
<file path=[Content_Types].xml><?xml version="1.0" encoding="utf-8"?>
<Types xmlns="http://schemas.openxmlformats.org/package/2006/content-types">
  <Default Extension="png" ContentType="image/png"/>
  <Default Extension="wmf" ContentType="image/x-wmf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wdp" ContentType="image/vnd.ms-photo"/>
  <Default Extension="mp4" ContentType="video/mp4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heme/theme3.xml" ContentType="application/vnd.openxmlformats-officedocument.theme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6.xml" ContentType="application/vnd.openxmlformats-officedocument.theme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theme/theme7.xml" ContentType="application/vnd.openxmlformats-officedocument.theme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theme/theme8.xml" ContentType="application/vnd.openxmlformats-officedocument.theme+xml"/>
  <Override PartName="/ppt/theme/theme9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drawings/drawing1.xml" ContentType="application/vnd.openxmlformats-officedocument.drawingml.chartshapes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drawings/drawing2.xml" ContentType="application/vnd.openxmlformats-officedocument.drawingml.chartshapes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charts/chart9.xml" ContentType="application/vnd.openxmlformats-officedocument.drawingml.chart+xml"/>
  <Override PartName="/ppt/drawings/drawing3.xml" ContentType="application/vnd.openxmlformats-officedocument.drawingml.chartshapes+xml"/>
  <Override PartName="/ppt/charts/chart10.xml" ContentType="application/vnd.openxmlformats-officedocument.drawingml.chart+xml"/>
  <Override PartName="/ppt/drawings/drawing4.xml" ContentType="application/vnd.openxmlformats-officedocument.drawingml.chartshapes+xml"/>
  <Override PartName="/ppt/charts/chart11.xml" ContentType="application/vnd.openxmlformats-officedocument.drawingml.chart+xml"/>
  <Override PartName="/ppt/charts/chart12.xml" ContentType="application/vnd.openxmlformats-officedocument.drawingml.chart+xml"/>
  <Override PartName="/ppt/drawings/drawing5.xml" ContentType="application/vnd.openxmlformats-officedocument.drawingml.chartshapes+xml"/>
  <Override PartName="/ppt/charts/chart13.xml" ContentType="application/vnd.openxmlformats-officedocument.drawingml.chart+xml"/>
  <Override PartName="/ppt/drawings/drawing6.xml" ContentType="application/vnd.openxmlformats-officedocument.drawingml.chartshapes+xml"/>
  <Override PartName="/ppt/charts/chart14.xml" ContentType="application/vnd.openxmlformats-officedocument.drawingml.chart+xml"/>
  <Override PartName="/ppt/drawings/drawing7.xml" ContentType="application/vnd.openxmlformats-officedocument.drawingml.chartshapes+xml"/>
  <Override PartName="/ppt/charts/chart15.xml" ContentType="application/vnd.openxmlformats-officedocument.drawingml.chart+xml"/>
  <Override PartName="/ppt/drawings/drawing8.xml" ContentType="application/vnd.openxmlformats-officedocument.drawingml.chartshapes+xml"/>
  <Override PartName="/ppt/charts/chart16.xml" ContentType="application/vnd.openxmlformats-officedocument.drawingml.chart+xml"/>
  <Override PartName="/ppt/charts/chart17.xml" ContentType="application/vnd.openxmlformats-officedocument.drawingml.chart+xml"/>
  <Override PartName="/ppt/charts/chart18.xml" ContentType="application/vnd.openxmlformats-officedocument.drawingml.chart+xml"/>
  <Override PartName="/ppt/charts/chart19.xml" ContentType="application/vnd.openxmlformats-officedocument.drawingml.chart+xml"/>
  <Override PartName="/ppt/charts/chart20.xml" ContentType="application/vnd.openxmlformats-officedocument.drawingml.chart+xml"/>
  <Override PartName="/ppt/drawings/drawing9.xml" ContentType="application/vnd.openxmlformats-officedocument.drawingml.chartshapes+xml"/>
  <Override PartName="/ppt/charts/chart21.xml" ContentType="application/vnd.openxmlformats-officedocument.drawingml.chart+xml"/>
  <Override PartName="/ppt/charts/chart22.xml" ContentType="application/vnd.openxmlformats-officedocument.drawingml.chart+xml"/>
  <Override PartName="/ppt/charts/chart23.xml" ContentType="application/vnd.openxmlformats-officedocument.drawingml.chart+xml"/>
  <Override PartName="/ppt/charts/chart24.xml" ContentType="application/vnd.openxmlformats-officedocument.drawingml.chart+xml"/>
  <Override PartName="/ppt/drawings/drawing10.xml" ContentType="application/vnd.openxmlformats-officedocument.drawingml.chartshapes+xml"/>
  <Override PartName="/ppt/charts/chart25.xml" ContentType="application/vnd.openxmlformats-officedocument.drawingml.chart+xml"/>
  <Override PartName="/ppt/charts/chart26.xml" ContentType="application/vnd.openxmlformats-officedocument.drawingml.chart+xml"/>
  <Override PartName="/ppt/charts/chart27.xml" ContentType="application/vnd.openxmlformats-officedocument.drawingml.chart+xml"/>
  <Override PartName="/ppt/charts/chart28.xml" ContentType="application/vnd.openxmlformats-officedocument.drawingml.chart+xml"/>
  <Override PartName="/ppt/drawings/drawing11.xml" ContentType="application/vnd.openxmlformats-officedocument.drawingml.chartshapes+xml"/>
  <Override PartName="/ppt/charts/chart29.xml" ContentType="application/vnd.openxmlformats-officedocument.drawingml.chart+xml"/>
  <Override PartName="/ppt/charts/chart30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68" r:id="rId2"/>
    <p:sldMasterId id="2147483675" r:id="rId3"/>
    <p:sldMasterId id="2147483694" r:id="rId4"/>
    <p:sldMasterId id="2147483701" r:id="rId5"/>
    <p:sldMasterId id="2147483738" r:id="rId6"/>
    <p:sldMasterId id="2147483750" r:id="rId7"/>
    <p:sldMasterId id="2147483757" r:id="rId8"/>
  </p:sldMasterIdLst>
  <p:notesMasterIdLst>
    <p:notesMasterId r:id="rId71"/>
  </p:notesMasterIdLst>
  <p:sldIdLst>
    <p:sldId id="343" r:id="rId9"/>
    <p:sldId id="398" r:id="rId10"/>
    <p:sldId id="399" r:id="rId11"/>
    <p:sldId id="422" r:id="rId12"/>
    <p:sldId id="400" r:id="rId13"/>
    <p:sldId id="397" r:id="rId14"/>
    <p:sldId id="401" r:id="rId15"/>
    <p:sldId id="278" r:id="rId16"/>
    <p:sldId id="318" r:id="rId17"/>
    <p:sldId id="316" r:id="rId18"/>
    <p:sldId id="271" r:id="rId19"/>
    <p:sldId id="396" r:id="rId20"/>
    <p:sldId id="436" r:id="rId21"/>
    <p:sldId id="437" r:id="rId22"/>
    <p:sldId id="438" r:id="rId23"/>
    <p:sldId id="322" r:id="rId24"/>
    <p:sldId id="430" r:id="rId25"/>
    <p:sldId id="341" r:id="rId26"/>
    <p:sldId id="379" r:id="rId27"/>
    <p:sldId id="380" r:id="rId28"/>
    <p:sldId id="385" r:id="rId29"/>
    <p:sldId id="386" r:id="rId30"/>
    <p:sldId id="387" r:id="rId31"/>
    <p:sldId id="388" r:id="rId32"/>
    <p:sldId id="389" r:id="rId33"/>
    <p:sldId id="390" r:id="rId34"/>
    <p:sldId id="428" r:id="rId35"/>
    <p:sldId id="410" r:id="rId36"/>
    <p:sldId id="433" r:id="rId37"/>
    <p:sldId id="439" r:id="rId38"/>
    <p:sldId id="404" r:id="rId39"/>
    <p:sldId id="405" r:id="rId40"/>
    <p:sldId id="407" r:id="rId41"/>
    <p:sldId id="411" r:id="rId42"/>
    <p:sldId id="429" r:id="rId43"/>
    <p:sldId id="416" r:id="rId44"/>
    <p:sldId id="415" r:id="rId45"/>
    <p:sldId id="417" r:id="rId46"/>
    <p:sldId id="418" r:id="rId47"/>
    <p:sldId id="425" r:id="rId48"/>
    <p:sldId id="419" r:id="rId49"/>
    <p:sldId id="424" r:id="rId50"/>
    <p:sldId id="420" r:id="rId51"/>
    <p:sldId id="421" r:id="rId52"/>
    <p:sldId id="434" r:id="rId53"/>
    <p:sldId id="335" r:id="rId54"/>
    <p:sldId id="426" r:id="rId55"/>
    <p:sldId id="435" r:id="rId56"/>
    <p:sldId id="317" r:id="rId57"/>
    <p:sldId id="394" r:id="rId58"/>
    <p:sldId id="345" r:id="rId59"/>
    <p:sldId id="346" r:id="rId60"/>
    <p:sldId id="347" r:id="rId61"/>
    <p:sldId id="348" r:id="rId62"/>
    <p:sldId id="349" r:id="rId63"/>
    <p:sldId id="351" r:id="rId64"/>
    <p:sldId id="352" r:id="rId65"/>
    <p:sldId id="353" r:id="rId66"/>
    <p:sldId id="356" r:id="rId67"/>
    <p:sldId id="354" r:id="rId68"/>
    <p:sldId id="395" r:id="rId69"/>
    <p:sldId id="355" r:id="rId70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387B84"/>
    <a:srgbClr val="DCEFF0"/>
    <a:srgbClr val="E8E8F8"/>
    <a:srgbClr val="2E656C"/>
    <a:srgbClr val="FFFF99"/>
    <a:srgbClr val="FF66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3B4B98B0-60AC-42C2-AFA5-B58CD77FA1E5}" styleName="Light Style 1 - Accent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9D7B26C5-4107-4FEC-AEDC-1716B250A1EF}" styleName="Light Style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69012ECD-51FC-41F1-AA8D-1B2483CD663E}" styleName="Light Style 2 - Accent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9DCAF9ED-07DC-4A11-8D7F-57B35C25682E}" styleName="Medium Style 1 - Accent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2">
              <a:tint val="20000"/>
            </a:schemeClr>
          </a:solidFill>
        </a:fill>
      </a:tcStyle>
    </a:band1H>
    <a:band1V>
      <a:tcStyle>
        <a:tcBdr/>
        <a:fill>
          <a:solidFill>
            <a:schemeClr val="accent2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385" autoAdjust="0"/>
    <p:restoredTop sz="94812" autoAdjust="0"/>
  </p:normalViewPr>
  <p:slideViewPr>
    <p:cSldViewPr>
      <p:cViewPr varScale="1">
        <p:scale>
          <a:sx n="51" d="100"/>
          <a:sy n="51" d="100"/>
        </p:scale>
        <p:origin x="1332" y="78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5.xml"/><Relationship Id="rId18" Type="http://schemas.openxmlformats.org/officeDocument/2006/relationships/slide" Target="slides/slide10.xml"/><Relationship Id="rId26" Type="http://schemas.openxmlformats.org/officeDocument/2006/relationships/slide" Target="slides/slide18.xml"/><Relationship Id="rId39" Type="http://schemas.openxmlformats.org/officeDocument/2006/relationships/slide" Target="slides/slide31.xml"/><Relationship Id="rId21" Type="http://schemas.openxmlformats.org/officeDocument/2006/relationships/slide" Target="slides/slide13.xml"/><Relationship Id="rId34" Type="http://schemas.openxmlformats.org/officeDocument/2006/relationships/slide" Target="slides/slide26.xml"/><Relationship Id="rId42" Type="http://schemas.openxmlformats.org/officeDocument/2006/relationships/slide" Target="slides/slide34.xml"/><Relationship Id="rId47" Type="http://schemas.openxmlformats.org/officeDocument/2006/relationships/slide" Target="slides/slide39.xml"/><Relationship Id="rId50" Type="http://schemas.openxmlformats.org/officeDocument/2006/relationships/slide" Target="slides/slide42.xml"/><Relationship Id="rId55" Type="http://schemas.openxmlformats.org/officeDocument/2006/relationships/slide" Target="slides/slide47.xml"/><Relationship Id="rId63" Type="http://schemas.openxmlformats.org/officeDocument/2006/relationships/slide" Target="slides/slide55.xml"/><Relationship Id="rId68" Type="http://schemas.openxmlformats.org/officeDocument/2006/relationships/slide" Target="slides/slide60.xml"/><Relationship Id="rId7" Type="http://schemas.openxmlformats.org/officeDocument/2006/relationships/slideMaster" Target="slideMasters/slideMaster7.xml"/><Relationship Id="rId71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8.xml"/><Relationship Id="rId29" Type="http://schemas.openxmlformats.org/officeDocument/2006/relationships/slide" Target="slides/slide21.xml"/><Relationship Id="rId11" Type="http://schemas.openxmlformats.org/officeDocument/2006/relationships/slide" Target="slides/slide3.xml"/><Relationship Id="rId24" Type="http://schemas.openxmlformats.org/officeDocument/2006/relationships/slide" Target="slides/slide16.xml"/><Relationship Id="rId32" Type="http://schemas.openxmlformats.org/officeDocument/2006/relationships/slide" Target="slides/slide24.xml"/><Relationship Id="rId37" Type="http://schemas.openxmlformats.org/officeDocument/2006/relationships/slide" Target="slides/slide29.xml"/><Relationship Id="rId40" Type="http://schemas.openxmlformats.org/officeDocument/2006/relationships/slide" Target="slides/slide32.xml"/><Relationship Id="rId45" Type="http://schemas.openxmlformats.org/officeDocument/2006/relationships/slide" Target="slides/slide37.xml"/><Relationship Id="rId53" Type="http://schemas.openxmlformats.org/officeDocument/2006/relationships/slide" Target="slides/slide45.xml"/><Relationship Id="rId58" Type="http://schemas.openxmlformats.org/officeDocument/2006/relationships/slide" Target="slides/slide50.xml"/><Relationship Id="rId66" Type="http://schemas.openxmlformats.org/officeDocument/2006/relationships/slide" Target="slides/slide58.xml"/><Relationship Id="rId74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7.xml"/><Relationship Id="rId23" Type="http://schemas.openxmlformats.org/officeDocument/2006/relationships/slide" Target="slides/slide15.xml"/><Relationship Id="rId28" Type="http://schemas.openxmlformats.org/officeDocument/2006/relationships/slide" Target="slides/slide20.xml"/><Relationship Id="rId36" Type="http://schemas.openxmlformats.org/officeDocument/2006/relationships/slide" Target="slides/slide28.xml"/><Relationship Id="rId49" Type="http://schemas.openxmlformats.org/officeDocument/2006/relationships/slide" Target="slides/slide41.xml"/><Relationship Id="rId57" Type="http://schemas.openxmlformats.org/officeDocument/2006/relationships/slide" Target="slides/slide49.xml"/><Relationship Id="rId61" Type="http://schemas.openxmlformats.org/officeDocument/2006/relationships/slide" Target="slides/slide53.xml"/><Relationship Id="rId10" Type="http://schemas.openxmlformats.org/officeDocument/2006/relationships/slide" Target="slides/slide2.xml"/><Relationship Id="rId19" Type="http://schemas.openxmlformats.org/officeDocument/2006/relationships/slide" Target="slides/slide11.xml"/><Relationship Id="rId31" Type="http://schemas.openxmlformats.org/officeDocument/2006/relationships/slide" Target="slides/slide23.xml"/><Relationship Id="rId44" Type="http://schemas.openxmlformats.org/officeDocument/2006/relationships/slide" Target="slides/slide36.xml"/><Relationship Id="rId52" Type="http://schemas.openxmlformats.org/officeDocument/2006/relationships/slide" Target="slides/slide44.xml"/><Relationship Id="rId60" Type="http://schemas.openxmlformats.org/officeDocument/2006/relationships/slide" Target="slides/slide52.xml"/><Relationship Id="rId65" Type="http://schemas.openxmlformats.org/officeDocument/2006/relationships/slide" Target="slides/slide57.xml"/><Relationship Id="rId73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1.xml"/><Relationship Id="rId14" Type="http://schemas.openxmlformats.org/officeDocument/2006/relationships/slide" Target="slides/slide6.xml"/><Relationship Id="rId22" Type="http://schemas.openxmlformats.org/officeDocument/2006/relationships/slide" Target="slides/slide14.xml"/><Relationship Id="rId27" Type="http://schemas.openxmlformats.org/officeDocument/2006/relationships/slide" Target="slides/slide19.xml"/><Relationship Id="rId30" Type="http://schemas.openxmlformats.org/officeDocument/2006/relationships/slide" Target="slides/slide22.xml"/><Relationship Id="rId35" Type="http://schemas.openxmlformats.org/officeDocument/2006/relationships/slide" Target="slides/slide27.xml"/><Relationship Id="rId43" Type="http://schemas.openxmlformats.org/officeDocument/2006/relationships/slide" Target="slides/slide35.xml"/><Relationship Id="rId48" Type="http://schemas.openxmlformats.org/officeDocument/2006/relationships/slide" Target="slides/slide40.xml"/><Relationship Id="rId56" Type="http://schemas.openxmlformats.org/officeDocument/2006/relationships/slide" Target="slides/slide48.xml"/><Relationship Id="rId64" Type="http://schemas.openxmlformats.org/officeDocument/2006/relationships/slide" Target="slides/slide56.xml"/><Relationship Id="rId69" Type="http://schemas.openxmlformats.org/officeDocument/2006/relationships/slide" Target="slides/slide61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43.xml"/><Relationship Id="rId72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4.xml"/><Relationship Id="rId17" Type="http://schemas.openxmlformats.org/officeDocument/2006/relationships/slide" Target="slides/slide9.xml"/><Relationship Id="rId25" Type="http://schemas.openxmlformats.org/officeDocument/2006/relationships/slide" Target="slides/slide17.xml"/><Relationship Id="rId33" Type="http://schemas.openxmlformats.org/officeDocument/2006/relationships/slide" Target="slides/slide25.xml"/><Relationship Id="rId38" Type="http://schemas.openxmlformats.org/officeDocument/2006/relationships/slide" Target="slides/slide30.xml"/><Relationship Id="rId46" Type="http://schemas.openxmlformats.org/officeDocument/2006/relationships/slide" Target="slides/slide38.xml"/><Relationship Id="rId59" Type="http://schemas.openxmlformats.org/officeDocument/2006/relationships/slide" Target="slides/slide51.xml"/><Relationship Id="rId67" Type="http://schemas.openxmlformats.org/officeDocument/2006/relationships/slide" Target="slides/slide59.xml"/><Relationship Id="rId20" Type="http://schemas.openxmlformats.org/officeDocument/2006/relationships/slide" Target="slides/slide12.xml"/><Relationship Id="rId41" Type="http://schemas.openxmlformats.org/officeDocument/2006/relationships/slide" Target="slides/slide33.xml"/><Relationship Id="rId54" Type="http://schemas.openxmlformats.org/officeDocument/2006/relationships/slide" Target="slides/slide46.xml"/><Relationship Id="rId62" Type="http://schemas.openxmlformats.org/officeDocument/2006/relationships/slide" Target="slides/slide54.xml"/><Relationship Id="rId70" Type="http://schemas.openxmlformats.org/officeDocument/2006/relationships/slide" Target="slides/slide62.xml"/><Relationship Id="rId75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oleObject" Target="file:///\\raid1\ThePub\Karp\maxwells.xlsx" TargetMode="External"/></Relationships>
</file>

<file path=ppt/charts/_rels/chart10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4.xml"/><Relationship Id="rId1" Type="http://schemas.openxmlformats.org/officeDocument/2006/relationships/oleObject" Target="file:///\\raid1\ThePub\Karp\Smoke%20Tests\Combine.xlsx" TargetMode="External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oleObject" Target="file:///\\raid1\ThePub\Karp\Smoke%20Tests\Combine.xlsx" TargetMode="External"/></Relationships>
</file>

<file path=ppt/charts/_rels/chart12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5.xml"/><Relationship Id="rId1" Type="http://schemas.openxmlformats.org/officeDocument/2006/relationships/oleObject" Target="file:///\\raid1\ThePub\Karp\Smoke%20Tests\Combine.xlsx" TargetMode="External"/></Relationships>
</file>

<file path=ppt/charts/_rels/chart13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6.xml"/><Relationship Id="rId1" Type="http://schemas.openxmlformats.org/officeDocument/2006/relationships/oleObject" Target="file:///\\raid1\ThePub\Karp\Smoke%20Tests\Combine.xlsx" TargetMode="External"/></Relationships>
</file>

<file path=ppt/charts/_rels/chart14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7.xml"/><Relationship Id="rId1" Type="http://schemas.openxmlformats.org/officeDocument/2006/relationships/oleObject" Target="file:///\\raid1\ThePub\Karp\Smoke%20Tests\Combine.xlsx" TargetMode="External"/></Relationships>
</file>

<file path=ppt/charts/_rels/chart15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8.xml"/><Relationship Id="rId1" Type="http://schemas.openxmlformats.org/officeDocument/2006/relationships/oleObject" Target="file:///\\raid1\ThePub\Karp\Smoke%20Tests\Combined.xlsx" TargetMode="External"/></Relationships>
</file>

<file path=ppt/charts/_rels/chart16.xml.rels><?xml version="1.0" encoding="UTF-8" standalone="yes"?>
<Relationships xmlns="http://schemas.openxmlformats.org/package/2006/relationships"><Relationship Id="rId1" Type="http://schemas.openxmlformats.org/officeDocument/2006/relationships/oleObject" Target="file:///\\raid1\ThePub\Karp\Smoke%20Tests\ASCII\2018_02_15_co230_IncreaseHeat.TXT" TargetMode="External"/></Relationships>
</file>

<file path=ppt/charts/_rels/chart17.xml.rels><?xml version="1.0" encoding="UTF-8" standalone="yes"?>
<Relationships xmlns="http://schemas.openxmlformats.org/package/2006/relationships"><Relationship Id="rId1" Type="http://schemas.openxmlformats.org/officeDocument/2006/relationships/oleObject" Target="file:///\\raid1\ThePub\Karp\Smoke%20Tests\ASCII\2018_03_13_He15_1heatbar2.xlsx" TargetMode="External"/></Relationships>
</file>

<file path=ppt/charts/_rels/chart18.xml.rels><?xml version="1.0" encoding="UTF-8" standalone="yes"?>
<Relationships xmlns="http://schemas.openxmlformats.org/package/2006/relationships"><Relationship Id="rId1" Type="http://schemas.openxmlformats.org/officeDocument/2006/relationships/oleObject" Target="file:///\\raid1\ThePub\Karp\Smoke%20Tests\ASCII\2018_03_13_He15_1heatbar2.xlsx" TargetMode="External"/></Relationships>
</file>

<file path=ppt/charts/_rels/chart19.xml.rels><?xml version="1.0" encoding="UTF-8" standalone="yes"?>
<Relationships xmlns="http://schemas.openxmlformats.org/package/2006/relationships"><Relationship Id="rId1" Type="http://schemas.openxmlformats.org/officeDocument/2006/relationships/oleObject" Target="file:///\\raid1\ThePub\Karp\Smoke%20Tests\ASCII\2018_03_01_co230_IncreaseHeat2_anemometerSmoke_obscu.xlsx" TargetMode="External"/></Relationships>
</file>

<file path=ppt/charts/_rels/chart2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.xml"/><Relationship Id="rId1" Type="http://schemas.openxmlformats.org/officeDocument/2006/relationships/oleObject" Target="file:///\\raid1\ThePub\Karp\maxwells.xlsx" TargetMode="External"/></Relationships>
</file>

<file path=ppt/charts/_rels/chart20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9.xml"/><Relationship Id="rId1" Type="http://schemas.openxmlformats.org/officeDocument/2006/relationships/oleObject" Target="file:///\\raid1\ThePub\Karp\Smoke%20Tests\ASCII\2018_03_01_co230_IncreaseHeat2_anemometerSmoke_obscu.xlsx" TargetMode="External"/></Relationships>
</file>

<file path=ppt/charts/_rels/chart21.xml.rels><?xml version="1.0" encoding="UTF-8" standalone="yes"?>
<Relationships xmlns="http://schemas.openxmlformats.org/package/2006/relationships"><Relationship Id="rId1" Type="http://schemas.openxmlformats.org/officeDocument/2006/relationships/oleObject" Target="file:///\\raid1\ThePub\Karp\Smoke%20Tests\ASCII\2018_02_21_co230_IncreaseHeat_compare.xlsx" TargetMode="External"/></Relationships>
</file>

<file path=ppt/charts/_rels/chart22.xml.rels><?xml version="1.0" encoding="UTF-8" standalone="yes"?>
<Relationships xmlns="http://schemas.openxmlformats.org/package/2006/relationships"><Relationship Id="rId1" Type="http://schemas.openxmlformats.org/officeDocument/2006/relationships/oleObject" Target="file:///\\raid1\ThePub\Karp\Smoke%20Tests\Full%20Scale\BlueIRCompare.xlsx" TargetMode="External"/></Relationships>
</file>

<file path=ppt/charts/_rels/chart23.xml.rels><?xml version="1.0" encoding="UTF-8" standalone="yes"?>
<Relationships xmlns="http://schemas.openxmlformats.org/package/2006/relationships"><Relationship Id="rId1" Type="http://schemas.openxmlformats.org/officeDocument/2006/relationships/oleObject" Target="file:///\\raid1\ThePub\Karp\Smoke%20Tests\Full%20Scale\BlueIRCompare.xlsx" TargetMode="External"/></Relationships>
</file>

<file path=ppt/charts/_rels/chart24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0.xml"/><Relationship Id="rId1" Type="http://schemas.openxmlformats.org/officeDocument/2006/relationships/oleObject" Target="file:///\\raid1\ThePub\Karp\Smoke%20Tests\Full%20Scale\BlueIRCompare.xlsx" TargetMode="External"/></Relationships>
</file>

<file path=ppt/charts/_rels/chart25.xml.rels><?xml version="1.0" encoding="UTF-8" standalone="yes"?>
<Relationships xmlns="http://schemas.openxmlformats.org/package/2006/relationships"><Relationship Id="rId1" Type="http://schemas.openxmlformats.org/officeDocument/2006/relationships/oleObject" Target="file:///\\raid1\ThePub\Karp\Smoke%20Tests\Full%20Scale\BlueIRCompare.xlsx" TargetMode="External"/></Relationships>
</file>

<file path=ppt/charts/_rels/chart26.xml.rels><?xml version="1.0" encoding="UTF-8" standalone="yes"?>
<Relationships xmlns="http://schemas.openxmlformats.org/package/2006/relationships"><Relationship Id="rId1" Type="http://schemas.openxmlformats.org/officeDocument/2006/relationships/oleObject" Target="file:///\\raid1\ThePub\Karp\Smoke%20Tests\Full%20Scale\BlueIRCompare.xlsx" TargetMode="External"/></Relationships>
</file>

<file path=ppt/charts/_rels/chart27.xml.rels><?xml version="1.0" encoding="UTF-8" standalone="yes"?>
<Relationships xmlns="http://schemas.openxmlformats.org/package/2006/relationships"><Relationship Id="rId1" Type="http://schemas.openxmlformats.org/officeDocument/2006/relationships/oleObject" Target="file:///\\raid1\ThePub\Karp\Smoke%20Tests\Full%20Scale\BlueIRCompare.xlsx" TargetMode="External"/></Relationships>
</file>

<file path=ppt/charts/_rels/chart28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1.xml"/><Relationship Id="rId1" Type="http://schemas.openxmlformats.org/officeDocument/2006/relationships/oleObject" Target="file:///\\raid1\ThePub\Karp\Smoke%20Tests\Full%20Scale\BlueIRCompare.xlsx" TargetMode="External"/></Relationships>
</file>

<file path=ppt/charts/_rels/chart29.xml.rels><?xml version="1.0" encoding="UTF-8" standalone="yes"?>
<Relationships xmlns="http://schemas.openxmlformats.org/package/2006/relationships"><Relationship Id="rId1" Type="http://schemas.openxmlformats.org/officeDocument/2006/relationships/oleObject" Target="file:///\\raid1\ThePub\Karp\Smoke%20Tests\Full%20Scale\BlueIRCompare.xlsx" TargetMode="External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oleObject" Target="file:///\\raid1\ThePub\Karp\Smoke%20Tests\2018_03_06_co230_1heatbar.CAN" TargetMode="External"/></Relationships>
</file>

<file path=ppt/charts/_rels/chart30.xml.rels><?xml version="1.0" encoding="UTF-8" standalone="yes"?>
<Relationships xmlns="http://schemas.openxmlformats.org/package/2006/relationships"><Relationship Id="rId1" Type="http://schemas.openxmlformats.org/officeDocument/2006/relationships/oleObject" Target="file:///\\raid1\ThePub\Karp\Smoke%20Tests\Full%20Scale\BlueIRCompare.xlsx" TargetMode="External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oleObject" Target="file:///\\raid1\ThePub\Karp\Smoke%20Tests\2018_03_06_co230_1heatbar.CAN" TargetMode="External"/></Relationships>
</file>

<file path=ppt/charts/_rels/chart5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2.xml"/><Relationship Id="rId1" Type="http://schemas.openxmlformats.org/officeDocument/2006/relationships/oleObject" Target="file:///\\raid1\ThePub\Karp\Smoke%20Tests\Combined.xlsx" TargetMode="External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oleObject" Target="file:///\\raid1\ThePub\Karp\Smoke%20Tests\Combined.xlsx" TargetMode="External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oleObject" Target="file:///\\raid1\ThePub\Karp\Smoke%20Tests\Combined.xlsx" TargetMode="External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oleObject" Target="file:///\\raid1\ThePub\Karp\Smoke%20Tests\Combined.xlsx" TargetMode="External"/></Relationships>
</file>

<file path=ppt/charts/_rels/chart9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3.xml"/><Relationship Id="rId1" Type="http://schemas.openxmlformats.org/officeDocument/2006/relationships/oleObject" Target="file:///\\raid1\ThePub\Karp\Smoke%20Tests\Combine.xlsx" TargetMode="Externa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scatterChart>
        <c:scatterStyle val="smoothMarker"/>
        <c:varyColors val="0"/>
        <c:ser>
          <c:idx val="0"/>
          <c:order val="0"/>
          <c:tx>
            <c:v>Blue 470nm</c:v>
          </c:tx>
          <c:spPr>
            <a:ln>
              <a:solidFill>
                <a:srgbClr val="002060"/>
              </a:solidFill>
            </a:ln>
          </c:spPr>
          <c:marker>
            <c:symbol val="none"/>
          </c:marker>
          <c:dPt>
            <c:idx val="12"/>
            <c:bubble3D val="0"/>
            <c:extLst>
              <c:ext xmlns:c16="http://schemas.microsoft.com/office/drawing/2014/chart" uri="{C3380CC4-5D6E-409C-BE32-E72D297353CC}">
                <c16:uniqueId val="{00000000-CA08-4FC8-A3D0-7160CA160798}"/>
              </c:ext>
            </c:extLst>
          </c:dPt>
          <c:xVal>
            <c:numRef>
              <c:f>Sheet1!$F$4:$F$1203</c:f>
              <c:numCache>
                <c:formatCode>General</c:formatCode>
                <c:ptCount val="1200"/>
                <c:pt idx="0">
                  <c:v>0.01</c:v>
                </c:pt>
                <c:pt idx="1">
                  <c:v>0.02</c:v>
                </c:pt>
                <c:pt idx="2">
                  <c:v>0.03</c:v>
                </c:pt>
                <c:pt idx="3">
                  <c:v>0.04</c:v>
                </c:pt>
                <c:pt idx="4">
                  <c:v>0.05</c:v>
                </c:pt>
                <c:pt idx="5">
                  <c:v>0.06</c:v>
                </c:pt>
                <c:pt idx="6">
                  <c:v>7.0000000000000007E-2</c:v>
                </c:pt>
                <c:pt idx="7">
                  <c:v>0.08</c:v>
                </c:pt>
                <c:pt idx="8">
                  <c:v>0.09</c:v>
                </c:pt>
                <c:pt idx="9">
                  <c:v>0.1</c:v>
                </c:pt>
                <c:pt idx="10">
                  <c:v>0.11</c:v>
                </c:pt>
                <c:pt idx="11">
                  <c:v>0.12</c:v>
                </c:pt>
                <c:pt idx="12">
                  <c:v>0.13</c:v>
                </c:pt>
                <c:pt idx="13">
                  <c:v>0.14000000000000001</c:v>
                </c:pt>
                <c:pt idx="14">
                  <c:v>0.15</c:v>
                </c:pt>
                <c:pt idx="15">
                  <c:v>0.16</c:v>
                </c:pt>
                <c:pt idx="16">
                  <c:v>0.17</c:v>
                </c:pt>
                <c:pt idx="17">
                  <c:v>0.18</c:v>
                </c:pt>
                <c:pt idx="18">
                  <c:v>0.19</c:v>
                </c:pt>
                <c:pt idx="19">
                  <c:v>0.2</c:v>
                </c:pt>
                <c:pt idx="20">
                  <c:v>0.21</c:v>
                </c:pt>
                <c:pt idx="21">
                  <c:v>0.22</c:v>
                </c:pt>
                <c:pt idx="22">
                  <c:v>0.23</c:v>
                </c:pt>
                <c:pt idx="23">
                  <c:v>0.24</c:v>
                </c:pt>
                <c:pt idx="24">
                  <c:v>0.25</c:v>
                </c:pt>
                <c:pt idx="25">
                  <c:v>0.26</c:v>
                </c:pt>
                <c:pt idx="26">
                  <c:v>0.27</c:v>
                </c:pt>
                <c:pt idx="27">
                  <c:v>0.28000000000000003</c:v>
                </c:pt>
                <c:pt idx="28">
                  <c:v>0.28999999999999998</c:v>
                </c:pt>
                <c:pt idx="29">
                  <c:v>0.3</c:v>
                </c:pt>
                <c:pt idx="30">
                  <c:v>0.31</c:v>
                </c:pt>
                <c:pt idx="31">
                  <c:v>0.32</c:v>
                </c:pt>
                <c:pt idx="32">
                  <c:v>0.33</c:v>
                </c:pt>
                <c:pt idx="33">
                  <c:v>0.34</c:v>
                </c:pt>
                <c:pt idx="34">
                  <c:v>0.35</c:v>
                </c:pt>
                <c:pt idx="35">
                  <c:v>0.36</c:v>
                </c:pt>
                <c:pt idx="36">
                  <c:v>0.37</c:v>
                </c:pt>
                <c:pt idx="37">
                  <c:v>0.38</c:v>
                </c:pt>
                <c:pt idx="38">
                  <c:v>0.39</c:v>
                </c:pt>
                <c:pt idx="39">
                  <c:v>0.4</c:v>
                </c:pt>
                <c:pt idx="40">
                  <c:v>0.41</c:v>
                </c:pt>
                <c:pt idx="41">
                  <c:v>0.42</c:v>
                </c:pt>
                <c:pt idx="42">
                  <c:v>0.43</c:v>
                </c:pt>
                <c:pt idx="43">
                  <c:v>0.44</c:v>
                </c:pt>
                <c:pt idx="44">
                  <c:v>0.45</c:v>
                </c:pt>
                <c:pt idx="45">
                  <c:v>0.46</c:v>
                </c:pt>
                <c:pt idx="46">
                  <c:v>0.47</c:v>
                </c:pt>
                <c:pt idx="47">
                  <c:v>0.48</c:v>
                </c:pt>
                <c:pt idx="48">
                  <c:v>0.49</c:v>
                </c:pt>
                <c:pt idx="49">
                  <c:v>0.5</c:v>
                </c:pt>
                <c:pt idx="50">
                  <c:v>0.51</c:v>
                </c:pt>
                <c:pt idx="51">
                  <c:v>0.52</c:v>
                </c:pt>
                <c:pt idx="52">
                  <c:v>0.53</c:v>
                </c:pt>
                <c:pt idx="53">
                  <c:v>0.54</c:v>
                </c:pt>
                <c:pt idx="54">
                  <c:v>0.55000000000000004</c:v>
                </c:pt>
                <c:pt idx="55">
                  <c:v>0.56000000000000005</c:v>
                </c:pt>
                <c:pt idx="56">
                  <c:v>0.56999999999999995</c:v>
                </c:pt>
                <c:pt idx="57">
                  <c:v>0.57999999999999996</c:v>
                </c:pt>
                <c:pt idx="58">
                  <c:v>0.59</c:v>
                </c:pt>
                <c:pt idx="59">
                  <c:v>0.6</c:v>
                </c:pt>
                <c:pt idx="60">
                  <c:v>0.61</c:v>
                </c:pt>
                <c:pt idx="61">
                  <c:v>0.62</c:v>
                </c:pt>
                <c:pt idx="62">
                  <c:v>0.63</c:v>
                </c:pt>
                <c:pt idx="63">
                  <c:v>0.64</c:v>
                </c:pt>
                <c:pt idx="64">
                  <c:v>0.65</c:v>
                </c:pt>
                <c:pt idx="65">
                  <c:v>0.66</c:v>
                </c:pt>
                <c:pt idx="66">
                  <c:v>0.67</c:v>
                </c:pt>
                <c:pt idx="67">
                  <c:v>0.68</c:v>
                </c:pt>
                <c:pt idx="68">
                  <c:v>0.69</c:v>
                </c:pt>
                <c:pt idx="69">
                  <c:v>0.7</c:v>
                </c:pt>
                <c:pt idx="70">
                  <c:v>0.71</c:v>
                </c:pt>
                <c:pt idx="71">
                  <c:v>0.72</c:v>
                </c:pt>
                <c:pt idx="72">
                  <c:v>0.73</c:v>
                </c:pt>
                <c:pt idx="73">
                  <c:v>0.74</c:v>
                </c:pt>
                <c:pt idx="74">
                  <c:v>0.75</c:v>
                </c:pt>
                <c:pt idx="75">
                  <c:v>0.76</c:v>
                </c:pt>
                <c:pt idx="76">
                  <c:v>0.77</c:v>
                </c:pt>
                <c:pt idx="77">
                  <c:v>0.78</c:v>
                </c:pt>
                <c:pt idx="78">
                  <c:v>0.79</c:v>
                </c:pt>
                <c:pt idx="79">
                  <c:v>0.8</c:v>
                </c:pt>
                <c:pt idx="80">
                  <c:v>0.81</c:v>
                </c:pt>
                <c:pt idx="81">
                  <c:v>0.82</c:v>
                </c:pt>
                <c:pt idx="82">
                  <c:v>0.83</c:v>
                </c:pt>
                <c:pt idx="83">
                  <c:v>0.84</c:v>
                </c:pt>
                <c:pt idx="84">
                  <c:v>0.85</c:v>
                </c:pt>
                <c:pt idx="85">
                  <c:v>0.86</c:v>
                </c:pt>
                <c:pt idx="86">
                  <c:v>0.87</c:v>
                </c:pt>
                <c:pt idx="87">
                  <c:v>0.88</c:v>
                </c:pt>
                <c:pt idx="88">
                  <c:v>0.89</c:v>
                </c:pt>
                <c:pt idx="89">
                  <c:v>0.9</c:v>
                </c:pt>
                <c:pt idx="90">
                  <c:v>0.91</c:v>
                </c:pt>
                <c:pt idx="91">
                  <c:v>0.92</c:v>
                </c:pt>
                <c:pt idx="92">
                  <c:v>0.93</c:v>
                </c:pt>
                <c:pt idx="93">
                  <c:v>0.94</c:v>
                </c:pt>
                <c:pt idx="94">
                  <c:v>0.95</c:v>
                </c:pt>
                <c:pt idx="95">
                  <c:v>0.96</c:v>
                </c:pt>
                <c:pt idx="96">
                  <c:v>0.97</c:v>
                </c:pt>
                <c:pt idx="97">
                  <c:v>0.98</c:v>
                </c:pt>
                <c:pt idx="98">
                  <c:v>0.99</c:v>
                </c:pt>
                <c:pt idx="99">
                  <c:v>1</c:v>
                </c:pt>
                <c:pt idx="100">
                  <c:v>1.01</c:v>
                </c:pt>
                <c:pt idx="101">
                  <c:v>1.02</c:v>
                </c:pt>
                <c:pt idx="102">
                  <c:v>1.03</c:v>
                </c:pt>
                <c:pt idx="103">
                  <c:v>1.04</c:v>
                </c:pt>
                <c:pt idx="104">
                  <c:v>1.05</c:v>
                </c:pt>
                <c:pt idx="105">
                  <c:v>1.06</c:v>
                </c:pt>
                <c:pt idx="106">
                  <c:v>1.07</c:v>
                </c:pt>
                <c:pt idx="107">
                  <c:v>1.08</c:v>
                </c:pt>
                <c:pt idx="108">
                  <c:v>1.0900000000000001</c:v>
                </c:pt>
                <c:pt idx="109">
                  <c:v>1.1000000000000001</c:v>
                </c:pt>
                <c:pt idx="110">
                  <c:v>1.1100000000000001</c:v>
                </c:pt>
                <c:pt idx="111">
                  <c:v>1.1200000000000001</c:v>
                </c:pt>
                <c:pt idx="112">
                  <c:v>1.1299999999999999</c:v>
                </c:pt>
                <c:pt idx="113">
                  <c:v>1.1399999999999999</c:v>
                </c:pt>
                <c:pt idx="114">
                  <c:v>1.1499999999999999</c:v>
                </c:pt>
                <c:pt idx="115">
                  <c:v>1.1599999999999999</c:v>
                </c:pt>
                <c:pt idx="116">
                  <c:v>1.17</c:v>
                </c:pt>
                <c:pt idx="117">
                  <c:v>1.18</c:v>
                </c:pt>
                <c:pt idx="118">
                  <c:v>1.19</c:v>
                </c:pt>
                <c:pt idx="119">
                  <c:v>1.2</c:v>
                </c:pt>
                <c:pt idx="120">
                  <c:v>1.21</c:v>
                </c:pt>
                <c:pt idx="121">
                  <c:v>1.22</c:v>
                </c:pt>
                <c:pt idx="122">
                  <c:v>1.23</c:v>
                </c:pt>
                <c:pt idx="123">
                  <c:v>1.24</c:v>
                </c:pt>
                <c:pt idx="124">
                  <c:v>1.25</c:v>
                </c:pt>
                <c:pt idx="125">
                  <c:v>1.26</c:v>
                </c:pt>
                <c:pt idx="126">
                  <c:v>1.27</c:v>
                </c:pt>
                <c:pt idx="127">
                  <c:v>1.28</c:v>
                </c:pt>
                <c:pt idx="128">
                  <c:v>1.29</c:v>
                </c:pt>
                <c:pt idx="129">
                  <c:v>1.3</c:v>
                </c:pt>
                <c:pt idx="130">
                  <c:v>1.31</c:v>
                </c:pt>
                <c:pt idx="131">
                  <c:v>1.32</c:v>
                </c:pt>
                <c:pt idx="132">
                  <c:v>1.33</c:v>
                </c:pt>
                <c:pt idx="133">
                  <c:v>1.34</c:v>
                </c:pt>
                <c:pt idx="134">
                  <c:v>1.35</c:v>
                </c:pt>
                <c:pt idx="135">
                  <c:v>1.36</c:v>
                </c:pt>
                <c:pt idx="136">
                  <c:v>1.37</c:v>
                </c:pt>
                <c:pt idx="137">
                  <c:v>1.38</c:v>
                </c:pt>
                <c:pt idx="138">
                  <c:v>1.39</c:v>
                </c:pt>
                <c:pt idx="139">
                  <c:v>1.4</c:v>
                </c:pt>
                <c:pt idx="140">
                  <c:v>1.41</c:v>
                </c:pt>
                <c:pt idx="141">
                  <c:v>1.42</c:v>
                </c:pt>
                <c:pt idx="142">
                  <c:v>1.43</c:v>
                </c:pt>
                <c:pt idx="143">
                  <c:v>1.44</c:v>
                </c:pt>
                <c:pt idx="144">
                  <c:v>1.45</c:v>
                </c:pt>
                <c:pt idx="145">
                  <c:v>1.46</c:v>
                </c:pt>
                <c:pt idx="146">
                  <c:v>1.47</c:v>
                </c:pt>
                <c:pt idx="147">
                  <c:v>1.48</c:v>
                </c:pt>
                <c:pt idx="148">
                  <c:v>1.49</c:v>
                </c:pt>
                <c:pt idx="149">
                  <c:v>1.5</c:v>
                </c:pt>
                <c:pt idx="150">
                  <c:v>1.51</c:v>
                </c:pt>
                <c:pt idx="151">
                  <c:v>1.52</c:v>
                </c:pt>
                <c:pt idx="152">
                  <c:v>1.53</c:v>
                </c:pt>
                <c:pt idx="153">
                  <c:v>1.54</c:v>
                </c:pt>
                <c:pt idx="154">
                  <c:v>1.55</c:v>
                </c:pt>
                <c:pt idx="155">
                  <c:v>1.56</c:v>
                </c:pt>
                <c:pt idx="156">
                  <c:v>1.57</c:v>
                </c:pt>
                <c:pt idx="157">
                  <c:v>1.58</c:v>
                </c:pt>
                <c:pt idx="158">
                  <c:v>1.59</c:v>
                </c:pt>
                <c:pt idx="159">
                  <c:v>1.6</c:v>
                </c:pt>
                <c:pt idx="160">
                  <c:v>1.61</c:v>
                </c:pt>
                <c:pt idx="161">
                  <c:v>1.62</c:v>
                </c:pt>
                <c:pt idx="162">
                  <c:v>1.63</c:v>
                </c:pt>
                <c:pt idx="163">
                  <c:v>1.64</c:v>
                </c:pt>
                <c:pt idx="164">
                  <c:v>1.65</c:v>
                </c:pt>
                <c:pt idx="165">
                  <c:v>1.66</c:v>
                </c:pt>
                <c:pt idx="166">
                  <c:v>1.67</c:v>
                </c:pt>
                <c:pt idx="167">
                  <c:v>1.68</c:v>
                </c:pt>
                <c:pt idx="168">
                  <c:v>1.69</c:v>
                </c:pt>
                <c:pt idx="169">
                  <c:v>1.7</c:v>
                </c:pt>
                <c:pt idx="170">
                  <c:v>1.71</c:v>
                </c:pt>
                <c:pt idx="171">
                  <c:v>1.72</c:v>
                </c:pt>
                <c:pt idx="172">
                  <c:v>1.73</c:v>
                </c:pt>
                <c:pt idx="173">
                  <c:v>1.74</c:v>
                </c:pt>
                <c:pt idx="174">
                  <c:v>1.75</c:v>
                </c:pt>
                <c:pt idx="175">
                  <c:v>1.76</c:v>
                </c:pt>
                <c:pt idx="176">
                  <c:v>1.77</c:v>
                </c:pt>
                <c:pt idx="177">
                  <c:v>1.78</c:v>
                </c:pt>
                <c:pt idx="178">
                  <c:v>1.79</c:v>
                </c:pt>
                <c:pt idx="179">
                  <c:v>1.8</c:v>
                </c:pt>
                <c:pt idx="180">
                  <c:v>1.81</c:v>
                </c:pt>
                <c:pt idx="181">
                  <c:v>1.82</c:v>
                </c:pt>
                <c:pt idx="182">
                  <c:v>1.83</c:v>
                </c:pt>
                <c:pt idx="183">
                  <c:v>1.84</c:v>
                </c:pt>
                <c:pt idx="184">
                  <c:v>1.85</c:v>
                </c:pt>
                <c:pt idx="185">
                  <c:v>1.86</c:v>
                </c:pt>
                <c:pt idx="186">
                  <c:v>1.87</c:v>
                </c:pt>
                <c:pt idx="187">
                  <c:v>1.88</c:v>
                </c:pt>
                <c:pt idx="188">
                  <c:v>1.89</c:v>
                </c:pt>
                <c:pt idx="189">
                  <c:v>1.9</c:v>
                </c:pt>
                <c:pt idx="190">
                  <c:v>1.91</c:v>
                </c:pt>
                <c:pt idx="191">
                  <c:v>1.92</c:v>
                </c:pt>
                <c:pt idx="192">
                  <c:v>1.93</c:v>
                </c:pt>
                <c:pt idx="193">
                  <c:v>1.94</c:v>
                </c:pt>
                <c:pt idx="194">
                  <c:v>1.95</c:v>
                </c:pt>
                <c:pt idx="195">
                  <c:v>1.96</c:v>
                </c:pt>
                <c:pt idx="196">
                  <c:v>1.97</c:v>
                </c:pt>
                <c:pt idx="197">
                  <c:v>1.98</c:v>
                </c:pt>
                <c:pt idx="198">
                  <c:v>1.99</c:v>
                </c:pt>
                <c:pt idx="199">
                  <c:v>2</c:v>
                </c:pt>
                <c:pt idx="200">
                  <c:v>2.0099999999999998</c:v>
                </c:pt>
                <c:pt idx="201">
                  <c:v>2.02</c:v>
                </c:pt>
                <c:pt idx="202">
                  <c:v>2.0299999999999998</c:v>
                </c:pt>
                <c:pt idx="203">
                  <c:v>2.04</c:v>
                </c:pt>
                <c:pt idx="204">
                  <c:v>2.0499999999999998</c:v>
                </c:pt>
                <c:pt idx="205">
                  <c:v>2.06</c:v>
                </c:pt>
                <c:pt idx="206">
                  <c:v>2.0699999999999998</c:v>
                </c:pt>
                <c:pt idx="207">
                  <c:v>2.08</c:v>
                </c:pt>
                <c:pt idx="208">
                  <c:v>2.09</c:v>
                </c:pt>
                <c:pt idx="209">
                  <c:v>2.1</c:v>
                </c:pt>
                <c:pt idx="210">
                  <c:v>2.11</c:v>
                </c:pt>
                <c:pt idx="211">
                  <c:v>2.12</c:v>
                </c:pt>
                <c:pt idx="212">
                  <c:v>2.13</c:v>
                </c:pt>
                <c:pt idx="213">
                  <c:v>2.14</c:v>
                </c:pt>
                <c:pt idx="214">
                  <c:v>2.15</c:v>
                </c:pt>
                <c:pt idx="215">
                  <c:v>2.16</c:v>
                </c:pt>
                <c:pt idx="216">
                  <c:v>2.17</c:v>
                </c:pt>
                <c:pt idx="217">
                  <c:v>2.1800000000000002</c:v>
                </c:pt>
                <c:pt idx="218">
                  <c:v>2.19</c:v>
                </c:pt>
                <c:pt idx="219">
                  <c:v>2.2000000000000002</c:v>
                </c:pt>
                <c:pt idx="220">
                  <c:v>2.21</c:v>
                </c:pt>
                <c:pt idx="221">
                  <c:v>2.2200000000000002</c:v>
                </c:pt>
                <c:pt idx="222">
                  <c:v>2.23</c:v>
                </c:pt>
                <c:pt idx="223">
                  <c:v>2.2400000000000002</c:v>
                </c:pt>
                <c:pt idx="224">
                  <c:v>2.25</c:v>
                </c:pt>
                <c:pt idx="225">
                  <c:v>2.2599999999999998</c:v>
                </c:pt>
                <c:pt idx="226">
                  <c:v>2.27</c:v>
                </c:pt>
                <c:pt idx="227">
                  <c:v>2.2799999999999998</c:v>
                </c:pt>
                <c:pt idx="228">
                  <c:v>2.29</c:v>
                </c:pt>
                <c:pt idx="229">
                  <c:v>2.2999999999999998</c:v>
                </c:pt>
                <c:pt idx="230">
                  <c:v>2.31</c:v>
                </c:pt>
                <c:pt idx="231">
                  <c:v>2.3199999999999998</c:v>
                </c:pt>
                <c:pt idx="232">
                  <c:v>2.33</c:v>
                </c:pt>
                <c:pt idx="233">
                  <c:v>2.34</c:v>
                </c:pt>
                <c:pt idx="234">
                  <c:v>2.35</c:v>
                </c:pt>
                <c:pt idx="235">
                  <c:v>2.36</c:v>
                </c:pt>
                <c:pt idx="236">
                  <c:v>2.37</c:v>
                </c:pt>
                <c:pt idx="237">
                  <c:v>2.38</c:v>
                </c:pt>
                <c:pt idx="238">
                  <c:v>2.39</c:v>
                </c:pt>
                <c:pt idx="239">
                  <c:v>2.4</c:v>
                </c:pt>
                <c:pt idx="240">
                  <c:v>2.41</c:v>
                </c:pt>
                <c:pt idx="241">
                  <c:v>2.42</c:v>
                </c:pt>
                <c:pt idx="242">
                  <c:v>2.4300000000000002</c:v>
                </c:pt>
                <c:pt idx="243">
                  <c:v>2.44</c:v>
                </c:pt>
                <c:pt idx="244">
                  <c:v>2.4500000000000002</c:v>
                </c:pt>
                <c:pt idx="245">
                  <c:v>2.46</c:v>
                </c:pt>
                <c:pt idx="246">
                  <c:v>2.4700000000000002</c:v>
                </c:pt>
                <c:pt idx="247">
                  <c:v>2.48</c:v>
                </c:pt>
                <c:pt idx="248">
                  <c:v>2.4900000000000002</c:v>
                </c:pt>
                <c:pt idx="249">
                  <c:v>2.5</c:v>
                </c:pt>
                <c:pt idx="250">
                  <c:v>2.5099999999999998</c:v>
                </c:pt>
                <c:pt idx="251">
                  <c:v>2.52</c:v>
                </c:pt>
                <c:pt idx="252">
                  <c:v>2.5299999999999998</c:v>
                </c:pt>
                <c:pt idx="253">
                  <c:v>2.54</c:v>
                </c:pt>
                <c:pt idx="254">
                  <c:v>2.5499999999999998</c:v>
                </c:pt>
                <c:pt idx="255">
                  <c:v>2.56</c:v>
                </c:pt>
                <c:pt idx="256">
                  <c:v>2.57</c:v>
                </c:pt>
                <c:pt idx="257">
                  <c:v>2.58</c:v>
                </c:pt>
                <c:pt idx="258">
                  <c:v>2.59</c:v>
                </c:pt>
                <c:pt idx="259">
                  <c:v>2.6</c:v>
                </c:pt>
                <c:pt idx="260">
                  <c:v>2.61</c:v>
                </c:pt>
                <c:pt idx="261">
                  <c:v>2.62</c:v>
                </c:pt>
                <c:pt idx="262">
                  <c:v>2.63</c:v>
                </c:pt>
                <c:pt idx="263">
                  <c:v>2.64</c:v>
                </c:pt>
                <c:pt idx="264">
                  <c:v>2.65</c:v>
                </c:pt>
                <c:pt idx="265">
                  <c:v>2.66</c:v>
                </c:pt>
                <c:pt idx="266">
                  <c:v>2.67</c:v>
                </c:pt>
                <c:pt idx="267">
                  <c:v>2.68</c:v>
                </c:pt>
                <c:pt idx="268">
                  <c:v>2.69</c:v>
                </c:pt>
                <c:pt idx="269">
                  <c:v>2.7</c:v>
                </c:pt>
                <c:pt idx="270">
                  <c:v>2.71</c:v>
                </c:pt>
                <c:pt idx="271">
                  <c:v>2.72</c:v>
                </c:pt>
                <c:pt idx="272">
                  <c:v>2.73</c:v>
                </c:pt>
                <c:pt idx="273">
                  <c:v>2.74</c:v>
                </c:pt>
                <c:pt idx="274">
                  <c:v>2.75</c:v>
                </c:pt>
                <c:pt idx="275">
                  <c:v>2.76</c:v>
                </c:pt>
                <c:pt idx="276">
                  <c:v>2.77</c:v>
                </c:pt>
                <c:pt idx="277">
                  <c:v>2.78</c:v>
                </c:pt>
                <c:pt idx="278">
                  <c:v>2.79</c:v>
                </c:pt>
                <c:pt idx="279">
                  <c:v>2.8</c:v>
                </c:pt>
                <c:pt idx="280">
                  <c:v>2.81</c:v>
                </c:pt>
                <c:pt idx="281">
                  <c:v>2.82</c:v>
                </c:pt>
                <c:pt idx="282">
                  <c:v>2.83</c:v>
                </c:pt>
                <c:pt idx="283">
                  <c:v>2.84</c:v>
                </c:pt>
                <c:pt idx="284">
                  <c:v>2.85</c:v>
                </c:pt>
                <c:pt idx="285">
                  <c:v>2.86</c:v>
                </c:pt>
                <c:pt idx="286">
                  <c:v>2.87</c:v>
                </c:pt>
                <c:pt idx="287">
                  <c:v>2.88</c:v>
                </c:pt>
                <c:pt idx="288">
                  <c:v>2.89</c:v>
                </c:pt>
                <c:pt idx="289">
                  <c:v>2.9</c:v>
                </c:pt>
                <c:pt idx="290">
                  <c:v>2.91</c:v>
                </c:pt>
                <c:pt idx="291">
                  <c:v>2.92</c:v>
                </c:pt>
                <c:pt idx="292">
                  <c:v>2.93</c:v>
                </c:pt>
                <c:pt idx="293">
                  <c:v>2.94</c:v>
                </c:pt>
                <c:pt idx="294">
                  <c:v>2.95</c:v>
                </c:pt>
                <c:pt idx="295">
                  <c:v>2.96</c:v>
                </c:pt>
                <c:pt idx="296">
                  <c:v>2.97</c:v>
                </c:pt>
                <c:pt idx="297">
                  <c:v>2.98</c:v>
                </c:pt>
                <c:pt idx="298">
                  <c:v>2.99</c:v>
                </c:pt>
                <c:pt idx="299">
                  <c:v>3</c:v>
                </c:pt>
                <c:pt idx="300">
                  <c:v>3.01</c:v>
                </c:pt>
                <c:pt idx="301">
                  <c:v>3.02</c:v>
                </c:pt>
                <c:pt idx="302">
                  <c:v>3.03</c:v>
                </c:pt>
                <c:pt idx="303">
                  <c:v>3.04</c:v>
                </c:pt>
                <c:pt idx="304">
                  <c:v>3.05</c:v>
                </c:pt>
                <c:pt idx="305">
                  <c:v>3.06</c:v>
                </c:pt>
                <c:pt idx="306">
                  <c:v>3.07</c:v>
                </c:pt>
                <c:pt idx="307">
                  <c:v>3.08</c:v>
                </c:pt>
                <c:pt idx="308">
                  <c:v>3.09</c:v>
                </c:pt>
                <c:pt idx="309">
                  <c:v>3.1</c:v>
                </c:pt>
                <c:pt idx="310">
                  <c:v>3.11</c:v>
                </c:pt>
                <c:pt idx="311">
                  <c:v>3.12</c:v>
                </c:pt>
                <c:pt idx="312">
                  <c:v>3.13</c:v>
                </c:pt>
                <c:pt idx="313">
                  <c:v>3.14</c:v>
                </c:pt>
                <c:pt idx="314">
                  <c:v>3.15</c:v>
                </c:pt>
                <c:pt idx="315">
                  <c:v>3.16</c:v>
                </c:pt>
                <c:pt idx="316">
                  <c:v>3.17</c:v>
                </c:pt>
                <c:pt idx="317">
                  <c:v>3.18</c:v>
                </c:pt>
                <c:pt idx="318">
                  <c:v>3.19</c:v>
                </c:pt>
                <c:pt idx="319">
                  <c:v>3.2</c:v>
                </c:pt>
                <c:pt idx="320">
                  <c:v>3.21</c:v>
                </c:pt>
                <c:pt idx="321">
                  <c:v>3.22</c:v>
                </c:pt>
                <c:pt idx="322">
                  <c:v>3.23</c:v>
                </c:pt>
                <c:pt idx="323">
                  <c:v>3.24</c:v>
                </c:pt>
                <c:pt idx="324">
                  <c:v>3.25</c:v>
                </c:pt>
                <c:pt idx="325">
                  <c:v>3.26</c:v>
                </c:pt>
                <c:pt idx="326">
                  <c:v>3.27</c:v>
                </c:pt>
                <c:pt idx="327">
                  <c:v>3.28</c:v>
                </c:pt>
                <c:pt idx="328">
                  <c:v>3.29</c:v>
                </c:pt>
                <c:pt idx="329">
                  <c:v>3.3</c:v>
                </c:pt>
                <c:pt idx="330">
                  <c:v>3.31</c:v>
                </c:pt>
                <c:pt idx="331">
                  <c:v>3.32</c:v>
                </c:pt>
                <c:pt idx="332">
                  <c:v>3.33</c:v>
                </c:pt>
                <c:pt idx="333">
                  <c:v>3.34</c:v>
                </c:pt>
                <c:pt idx="334">
                  <c:v>3.35</c:v>
                </c:pt>
                <c:pt idx="335">
                  <c:v>3.36</c:v>
                </c:pt>
                <c:pt idx="336">
                  <c:v>3.37</c:v>
                </c:pt>
                <c:pt idx="337">
                  <c:v>3.38</c:v>
                </c:pt>
                <c:pt idx="338">
                  <c:v>3.39</c:v>
                </c:pt>
                <c:pt idx="339">
                  <c:v>3.4</c:v>
                </c:pt>
                <c:pt idx="340">
                  <c:v>3.41</c:v>
                </c:pt>
                <c:pt idx="341">
                  <c:v>3.42</c:v>
                </c:pt>
                <c:pt idx="342">
                  <c:v>3.43</c:v>
                </c:pt>
                <c:pt idx="343">
                  <c:v>3.44</c:v>
                </c:pt>
                <c:pt idx="344">
                  <c:v>3.45</c:v>
                </c:pt>
                <c:pt idx="345">
                  <c:v>3.46</c:v>
                </c:pt>
                <c:pt idx="346">
                  <c:v>3.47</c:v>
                </c:pt>
                <c:pt idx="347">
                  <c:v>3.48</c:v>
                </c:pt>
                <c:pt idx="348">
                  <c:v>3.49</c:v>
                </c:pt>
                <c:pt idx="349">
                  <c:v>3.5</c:v>
                </c:pt>
                <c:pt idx="350">
                  <c:v>3.51</c:v>
                </c:pt>
                <c:pt idx="351">
                  <c:v>3.52</c:v>
                </c:pt>
                <c:pt idx="352">
                  <c:v>3.53</c:v>
                </c:pt>
                <c:pt idx="353">
                  <c:v>3.54</c:v>
                </c:pt>
                <c:pt idx="354">
                  <c:v>3.55</c:v>
                </c:pt>
                <c:pt idx="355">
                  <c:v>3.56</c:v>
                </c:pt>
                <c:pt idx="356">
                  <c:v>3.57</c:v>
                </c:pt>
                <c:pt idx="357">
                  <c:v>3.58</c:v>
                </c:pt>
                <c:pt idx="358">
                  <c:v>3.59</c:v>
                </c:pt>
                <c:pt idx="359">
                  <c:v>3.6</c:v>
                </c:pt>
                <c:pt idx="360">
                  <c:v>3.61</c:v>
                </c:pt>
                <c:pt idx="361">
                  <c:v>3.62</c:v>
                </c:pt>
                <c:pt idx="362">
                  <c:v>3.63</c:v>
                </c:pt>
                <c:pt idx="363">
                  <c:v>3.64</c:v>
                </c:pt>
                <c:pt idx="364">
                  <c:v>3.65</c:v>
                </c:pt>
                <c:pt idx="365">
                  <c:v>3.66</c:v>
                </c:pt>
                <c:pt idx="366">
                  <c:v>3.67</c:v>
                </c:pt>
                <c:pt idx="367">
                  <c:v>3.68</c:v>
                </c:pt>
                <c:pt idx="368">
                  <c:v>3.69</c:v>
                </c:pt>
                <c:pt idx="369">
                  <c:v>3.7</c:v>
                </c:pt>
                <c:pt idx="370">
                  <c:v>3.71</c:v>
                </c:pt>
                <c:pt idx="371">
                  <c:v>3.72</c:v>
                </c:pt>
                <c:pt idx="372">
                  <c:v>3.73</c:v>
                </c:pt>
                <c:pt idx="373">
                  <c:v>3.74</c:v>
                </c:pt>
                <c:pt idx="374">
                  <c:v>3.75</c:v>
                </c:pt>
                <c:pt idx="375">
                  <c:v>3.76</c:v>
                </c:pt>
                <c:pt idx="376">
                  <c:v>3.77</c:v>
                </c:pt>
                <c:pt idx="377">
                  <c:v>3.78</c:v>
                </c:pt>
                <c:pt idx="378">
                  <c:v>3.79</c:v>
                </c:pt>
                <c:pt idx="379">
                  <c:v>3.8</c:v>
                </c:pt>
                <c:pt idx="380">
                  <c:v>3.81</c:v>
                </c:pt>
                <c:pt idx="381">
                  <c:v>3.82</c:v>
                </c:pt>
                <c:pt idx="382">
                  <c:v>3.83</c:v>
                </c:pt>
                <c:pt idx="383">
                  <c:v>3.84</c:v>
                </c:pt>
                <c:pt idx="384">
                  <c:v>3.85</c:v>
                </c:pt>
                <c:pt idx="385">
                  <c:v>3.86</c:v>
                </c:pt>
                <c:pt idx="386">
                  <c:v>3.87</c:v>
                </c:pt>
                <c:pt idx="387">
                  <c:v>3.88</c:v>
                </c:pt>
                <c:pt idx="388">
                  <c:v>3.89</c:v>
                </c:pt>
                <c:pt idx="389">
                  <c:v>3.9</c:v>
                </c:pt>
                <c:pt idx="390">
                  <c:v>3.91</c:v>
                </c:pt>
                <c:pt idx="391">
                  <c:v>3.92</c:v>
                </c:pt>
                <c:pt idx="392">
                  <c:v>3.93</c:v>
                </c:pt>
                <c:pt idx="393">
                  <c:v>3.94</c:v>
                </c:pt>
                <c:pt idx="394">
                  <c:v>3.95</c:v>
                </c:pt>
                <c:pt idx="395">
                  <c:v>3.96</c:v>
                </c:pt>
                <c:pt idx="396">
                  <c:v>3.97</c:v>
                </c:pt>
                <c:pt idx="397">
                  <c:v>3.98</c:v>
                </c:pt>
                <c:pt idx="398">
                  <c:v>3.99</c:v>
                </c:pt>
                <c:pt idx="399">
                  <c:v>4</c:v>
                </c:pt>
                <c:pt idx="400">
                  <c:v>4.01</c:v>
                </c:pt>
                <c:pt idx="401">
                  <c:v>4.0199999999999996</c:v>
                </c:pt>
                <c:pt idx="402">
                  <c:v>4.03</c:v>
                </c:pt>
                <c:pt idx="403">
                  <c:v>4.04</c:v>
                </c:pt>
                <c:pt idx="404">
                  <c:v>4.05</c:v>
                </c:pt>
                <c:pt idx="405">
                  <c:v>4.0599999999999996</c:v>
                </c:pt>
                <c:pt idx="406">
                  <c:v>4.07</c:v>
                </c:pt>
                <c:pt idx="407">
                  <c:v>4.08</c:v>
                </c:pt>
                <c:pt idx="408">
                  <c:v>4.09</c:v>
                </c:pt>
                <c:pt idx="409">
                  <c:v>4.0999999999999996</c:v>
                </c:pt>
                <c:pt idx="410">
                  <c:v>4.1100000000000003</c:v>
                </c:pt>
                <c:pt idx="411">
                  <c:v>4.12</c:v>
                </c:pt>
                <c:pt idx="412">
                  <c:v>4.13</c:v>
                </c:pt>
                <c:pt idx="413">
                  <c:v>4.1399999999999997</c:v>
                </c:pt>
                <c:pt idx="414">
                  <c:v>4.1500000000000004</c:v>
                </c:pt>
                <c:pt idx="415">
                  <c:v>4.16</c:v>
                </c:pt>
                <c:pt idx="416">
                  <c:v>4.17</c:v>
                </c:pt>
                <c:pt idx="417">
                  <c:v>4.18</c:v>
                </c:pt>
                <c:pt idx="418">
                  <c:v>4.1900000000000004</c:v>
                </c:pt>
                <c:pt idx="419">
                  <c:v>4.2</c:v>
                </c:pt>
                <c:pt idx="420">
                  <c:v>4.21</c:v>
                </c:pt>
                <c:pt idx="421">
                  <c:v>4.22</c:v>
                </c:pt>
                <c:pt idx="422">
                  <c:v>4.2300000000000004</c:v>
                </c:pt>
                <c:pt idx="423">
                  <c:v>4.24</c:v>
                </c:pt>
                <c:pt idx="424">
                  <c:v>4.25</c:v>
                </c:pt>
                <c:pt idx="425">
                  <c:v>4.26</c:v>
                </c:pt>
                <c:pt idx="426">
                  <c:v>4.2699999999999996</c:v>
                </c:pt>
                <c:pt idx="427">
                  <c:v>4.28</c:v>
                </c:pt>
                <c:pt idx="428">
                  <c:v>4.29</c:v>
                </c:pt>
                <c:pt idx="429">
                  <c:v>4.3</c:v>
                </c:pt>
                <c:pt idx="430">
                  <c:v>4.3099999999999996</c:v>
                </c:pt>
                <c:pt idx="431">
                  <c:v>4.32</c:v>
                </c:pt>
                <c:pt idx="432">
                  <c:v>4.33</c:v>
                </c:pt>
                <c:pt idx="433">
                  <c:v>4.34</c:v>
                </c:pt>
                <c:pt idx="434">
                  <c:v>4.3499999999999996</c:v>
                </c:pt>
                <c:pt idx="435">
                  <c:v>4.3600000000000003</c:v>
                </c:pt>
                <c:pt idx="436">
                  <c:v>4.37</c:v>
                </c:pt>
                <c:pt idx="437">
                  <c:v>4.38</c:v>
                </c:pt>
                <c:pt idx="438">
                  <c:v>4.3899999999999997</c:v>
                </c:pt>
                <c:pt idx="439">
                  <c:v>4.4000000000000004</c:v>
                </c:pt>
                <c:pt idx="440">
                  <c:v>4.41</c:v>
                </c:pt>
                <c:pt idx="441">
                  <c:v>4.42</c:v>
                </c:pt>
                <c:pt idx="442">
                  <c:v>4.43</c:v>
                </c:pt>
                <c:pt idx="443">
                  <c:v>4.4400000000000004</c:v>
                </c:pt>
                <c:pt idx="444">
                  <c:v>4.45</c:v>
                </c:pt>
                <c:pt idx="445">
                  <c:v>4.46</c:v>
                </c:pt>
                <c:pt idx="446">
                  <c:v>4.47</c:v>
                </c:pt>
                <c:pt idx="447">
                  <c:v>4.4800000000000004</c:v>
                </c:pt>
                <c:pt idx="448">
                  <c:v>4.49</c:v>
                </c:pt>
                <c:pt idx="449">
                  <c:v>4.5</c:v>
                </c:pt>
                <c:pt idx="450">
                  <c:v>4.51</c:v>
                </c:pt>
                <c:pt idx="451">
                  <c:v>4.5199999999999996</c:v>
                </c:pt>
                <c:pt idx="452">
                  <c:v>4.53</c:v>
                </c:pt>
                <c:pt idx="453">
                  <c:v>4.54</c:v>
                </c:pt>
                <c:pt idx="454">
                  <c:v>4.55</c:v>
                </c:pt>
                <c:pt idx="455">
                  <c:v>4.5599999999999996</c:v>
                </c:pt>
                <c:pt idx="456">
                  <c:v>4.57</c:v>
                </c:pt>
                <c:pt idx="457">
                  <c:v>4.58</c:v>
                </c:pt>
                <c:pt idx="458">
                  <c:v>4.59</c:v>
                </c:pt>
                <c:pt idx="459">
                  <c:v>4.5999999999999996</c:v>
                </c:pt>
                <c:pt idx="460">
                  <c:v>4.6100000000000003</c:v>
                </c:pt>
                <c:pt idx="461">
                  <c:v>4.62</c:v>
                </c:pt>
                <c:pt idx="462">
                  <c:v>4.63</c:v>
                </c:pt>
                <c:pt idx="463">
                  <c:v>4.6399999999999997</c:v>
                </c:pt>
                <c:pt idx="464">
                  <c:v>4.6500000000000004</c:v>
                </c:pt>
                <c:pt idx="465">
                  <c:v>4.66</c:v>
                </c:pt>
                <c:pt idx="466">
                  <c:v>4.67</c:v>
                </c:pt>
                <c:pt idx="467">
                  <c:v>4.68</c:v>
                </c:pt>
                <c:pt idx="468">
                  <c:v>4.6900000000000004</c:v>
                </c:pt>
                <c:pt idx="469">
                  <c:v>4.7</c:v>
                </c:pt>
                <c:pt idx="470">
                  <c:v>4.71</c:v>
                </c:pt>
                <c:pt idx="471">
                  <c:v>4.72</c:v>
                </c:pt>
                <c:pt idx="472">
                  <c:v>4.7300000000000004</c:v>
                </c:pt>
                <c:pt idx="473">
                  <c:v>4.74</c:v>
                </c:pt>
                <c:pt idx="474">
                  <c:v>4.75</c:v>
                </c:pt>
                <c:pt idx="475">
                  <c:v>4.76</c:v>
                </c:pt>
                <c:pt idx="476">
                  <c:v>4.7699999999999996</c:v>
                </c:pt>
                <c:pt idx="477">
                  <c:v>4.78</c:v>
                </c:pt>
                <c:pt idx="478">
                  <c:v>4.79</c:v>
                </c:pt>
                <c:pt idx="479">
                  <c:v>4.8</c:v>
                </c:pt>
                <c:pt idx="480">
                  <c:v>4.8099999999999996</c:v>
                </c:pt>
                <c:pt idx="481">
                  <c:v>4.82</c:v>
                </c:pt>
                <c:pt idx="482">
                  <c:v>4.83</c:v>
                </c:pt>
                <c:pt idx="483">
                  <c:v>4.84</c:v>
                </c:pt>
                <c:pt idx="484">
                  <c:v>4.8499999999999996</c:v>
                </c:pt>
                <c:pt idx="485">
                  <c:v>4.8600000000000003</c:v>
                </c:pt>
                <c:pt idx="486">
                  <c:v>4.87</c:v>
                </c:pt>
                <c:pt idx="487">
                  <c:v>4.88</c:v>
                </c:pt>
                <c:pt idx="488">
                  <c:v>4.8899999999999997</c:v>
                </c:pt>
                <c:pt idx="489">
                  <c:v>4.9000000000000004</c:v>
                </c:pt>
                <c:pt idx="490">
                  <c:v>4.91</c:v>
                </c:pt>
                <c:pt idx="491">
                  <c:v>4.92</c:v>
                </c:pt>
                <c:pt idx="492">
                  <c:v>4.93</c:v>
                </c:pt>
                <c:pt idx="493">
                  <c:v>4.9400000000000004</c:v>
                </c:pt>
                <c:pt idx="494">
                  <c:v>4.95</c:v>
                </c:pt>
                <c:pt idx="495">
                  <c:v>4.96</c:v>
                </c:pt>
                <c:pt idx="496">
                  <c:v>4.97</c:v>
                </c:pt>
                <c:pt idx="497">
                  <c:v>4.9800000000000004</c:v>
                </c:pt>
                <c:pt idx="498">
                  <c:v>4.99</c:v>
                </c:pt>
                <c:pt idx="499">
                  <c:v>5</c:v>
                </c:pt>
                <c:pt idx="500">
                  <c:v>5.01</c:v>
                </c:pt>
                <c:pt idx="501">
                  <c:v>5.0199999999999996</c:v>
                </c:pt>
                <c:pt idx="502">
                  <c:v>5.03</c:v>
                </c:pt>
                <c:pt idx="503">
                  <c:v>5.04</c:v>
                </c:pt>
                <c:pt idx="504">
                  <c:v>5.05</c:v>
                </c:pt>
                <c:pt idx="505">
                  <c:v>5.0599999999999996</c:v>
                </c:pt>
                <c:pt idx="506">
                  <c:v>5.07</c:v>
                </c:pt>
                <c:pt idx="507">
                  <c:v>5.08</c:v>
                </c:pt>
                <c:pt idx="508">
                  <c:v>5.09</c:v>
                </c:pt>
                <c:pt idx="509">
                  <c:v>5.0999999999999996</c:v>
                </c:pt>
                <c:pt idx="510">
                  <c:v>5.1100000000000003</c:v>
                </c:pt>
                <c:pt idx="511">
                  <c:v>5.12</c:v>
                </c:pt>
                <c:pt idx="512">
                  <c:v>5.13</c:v>
                </c:pt>
                <c:pt idx="513">
                  <c:v>5.14</c:v>
                </c:pt>
                <c:pt idx="514">
                  <c:v>5.15</c:v>
                </c:pt>
                <c:pt idx="515">
                  <c:v>5.16</c:v>
                </c:pt>
                <c:pt idx="516">
                  <c:v>5.17</c:v>
                </c:pt>
                <c:pt idx="517">
                  <c:v>5.18</c:v>
                </c:pt>
                <c:pt idx="518">
                  <c:v>5.19</c:v>
                </c:pt>
                <c:pt idx="519">
                  <c:v>5.2</c:v>
                </c:pt>
                <c:pt idx="520">
                  <c:v>5.21</c:v>
                </c:pt>
                <c:pt idx="521">
                  <c:v>5.22</c:v>
                </c:pt>
                <c:pt idx="522">
                  <c:v>5.23</c:v>
                </c:pt>
                <c:pt idx="523">
                  <c:v>5.24</c:v>
                </c:pt>
                <c:pt idx="524">
                  <c:v>5.25</c:v>
                </c:pt>
                <c:pt idx="525">
                  <c:v>5.26</c:v>
                </c:pt>
                <c:pt idx="526">
                  <c:v>5.27</c:v>
                </c:pt>
                <c:pt idx="527">
                  <c:v>5.28</c:v>
                </c:pt>
                <c:pt idx="528">
                  <c:v>5.29</c:v>
                </c:pt>
                <c:pt idx="529">
                  <c:v>5.3</c:v>
                </c:pt>
                <c:pt idx="530">
                  <c:v>5.31</c:v>
                </c:pt>
                <c:pt idx="531">
                  <c:v>5.32</c:v>
                </c:pt>
                <c:pt idx="532">
                  <c:v>5.33</c:v>
                </c:pt>
                <c:pt idx="533">
                  <c:v>5.34</c:v>
                </c:pt>
                <c:pt idx="534">
                  <c:v>5.35</c:v>
                </c:pt>
                <c:pt idx="535">
                  <c:v>5.36</c:v>
                </c:pt>
                <c:pt idx="536">
                  <c:v>5.37</c:v>
                </c:pt>
                <c:pt idx="537">
                  <c:v>5.38</c:v>
                </c:pt>
                <c:pt idx="538">
                  <c:v>5.39</c:v>
                </c:pt>
                <c:pt idx="539">
                  <c:v>5.4</c:v>
                </c:pt>
                <c:pt idx="540">
                  <c:v>5.41</c:v>
                </c:pt>
                <c:pt idx="541">
                  <c:v>5.42</c:v>
                </c:pt>
                <c:pt idx="542">
                  <c:v>5.43</c:v>
                </c:pt>
                <c:pt idx="543">
                  <c:v>5.44</c:v>
                </c:pt>
                <c:pt idx="544">
                  <c:v>5.45</c:v>
                </c:pt>
                <c:pt idx="545">
                  <c:v>5.46</c:v>
                </c:pt>
                <c:pt idx="546">
                  <c:v>5.47</c:v>
                </c:pt>
                <c:pt idx="547">
                  <c:v>5.48</c:v>
                </c:pt>
                <c:pt idx="548">
                  <c:v>5.49</c:v>
                </c:pt>
                <c:pt idx="549">
                  <c:v>5.5</c:v>
                </c:pt>
                <c:pt idx="550">
                  <c:v>5.51</c:v>
                </c:pt>
                <c:pt idx="551">
                  <c:v>5.52</c:v>
                </c:pt>
                <c:pt idx="552">
                  <c:v>5.53</c:v>
                </c:pt>
                <c:pt idx="553">
                  <c:v>5.54</c:v>
                </c:pt>
                <c:pt idx="554">
                  <c:v>5.55</c:v>
                </c:pt>
                <c:pt idx="555">
                  <c:v>5.56</c:v>
                </c:pt>
                <c:pt idx="556">
                  <c:v>5.57</c:v>
                </c:pt>
                <c:pt idx="557">
                  <c:v>5.58</c:v>
                </c:pt>
                <c:pt idx="558">
                  <c:v>5.59</c:v>
                </c:pt>
                <c:pt idx="559">
                  <c:v>5.6</c:v>
                </c:pt>
                <c:pt idx="560">
                  <c:v>5.61</c:v>
                </c:pt>
                <c:pt idx="561">
                  <c:v>5.62</c:v>
                </c:pt>
                <c:pt idx="562">
                  <c:v>5.63</c:v>
                </c:pt>
                <c:pt idx="563">
                  <c:v>5.64</c:v>
                </c:pt>
                <c:pt idx="564">
                  <c:v>5.65</c:v>
                </c:pt>
                <c:pt idx="565">
                  <c:v>5.66</c:v>
                </c:pt>
                <c:pt idx="566">
                  <c:v>5.67</c:v>
                </c:pt>
                <c:pt idx="567">
                  <c:v>5.68</c:v>
                </c:pt>
                <c:pt idx="568">
                  <c:v>5.69</c:v>
                </c:pt>
                <c:pt idx="569">
                  <c:v>5.7</c:v>
                </c:pt>
                <c:pt idx="570">
                  <c:v>5.71</c:v>
                </c:pt>
                <c:pt idx="571">
                  <c:v>5.72</c:v>
                </c:pt>
                <c:pt idx="572">
                  <c:v>5.73</c:v>
                </c:pt>
                <c:pt idx="573">
                  <c:v>5.74</c:v>
                </c:pt>
                <c:pt idx="574">
                  <c:v>5.75</c:v>
                </c:pt>
                <c:pt idx="575">
                  <c:v>5.76</c:v>
                </c:pt>
                <c:pt idx="576">
                  <c:v>5.77</c:v>
                </c:pt>
                <c:pt idx="577">
                  <c:v>5.78</c:v>
                </c:pt>
                <c:pt idx="578">
                  <c:v>5.79</c:v>
                </c:pt>
                <c:pt idx="579">
                  <c:v>5.8</c:v>
                </c:pt>
                <c:pt idx="580">
                  <c:v>5.81</c:v>
                </c:pt>
                <c:pt idx="581">
                  <c:v>5.82</c:v>
                </c:pt>
                <c:pt idx="582">
                  <c:v>5.83</c:v>
                </c:pt>
                <c:pt idx="583">
                  <c:v>5.84</c:v>
                </c:pt>
                <c:pt idx="584">
                  <c:v>5.85</c:v>
                </c:pt>
                <c:pt idx="585">
                  <c:v>5.86</c:v>
                </c:pt>
                <c:pt idx="586">
                  <c:v>5.87</c:v>
                </c:pt>
                <c:pt idx="587">
                  <c:v>5.88</c:v>
                </c:pt>
                <c:pt idx="588">
                  <c:v>5.89</c:v>
                </c:pt>
                <c:pt idx="589">
                  <c:v>5.9</c:v>
                </c:pt>
                <c:pt idx="590">
                  <c:v>5.9099999999999904</c:v>
                </c:pt>
                <c:pt idx="591">
                  <c:v>5.9199999999999902</c:v>
                </c:pt>
                <c:pt idx="592">
                  <c:v>5.9299999999999899</c:v>
                </c:pt>
                <c:pt idx="593">
                  <c:v>5.9399999999999897</c:v>
                </c:pt>
                <c:pt idx="594">
                  <c:v>5.9499999999999904</c:v>
                </c:pt>
                <c:pt idx="595">
                  <c:v>5.9599999999999902</c:v>
                </c:pt>
                <c:pt idx="596">
                  <c:v>5.96999999999999</c:v>
                </c:pt>
                <c:pt idx="597">
                  <c:v>5.9799999999999898</c:v>
                </c:pt>
                <c:pt idx="598">
                  <c:v>5.9899999999999904</c:v>
                </c:pt>
                <c:pt idx="599">
                  <c:v>5.9999999999999902</c:v>
                </c:pt>
                <c:pt idx="600">
                  <c:v>6.00999999999999</c:v>
                </c:pt>
                <c:pt idx="601">
                  <c:v>6.0199999999999898</c:v>
                </c:pt>
                <c:pt idx="602">
                  <c:v>6.0299999999999896</c:v>
                </c:pt>
                <c:pt idx="603">
                  <c:v>6.0399999999999903</c:v>
                </c:pt>
                <c:pt idx="604">
                  <c:v>6.0499999999999901</c:v>
                </c:pt>
                <c:pt idx="605">
                  <c:v>6.0599999999999898</c:v>
                </c:pt>
                <c:pt idx="606">
                  <c:v>6.0699999999999896</c:v>
                </c:pt>
                <c:pt idx="607">
                  <c:v>6.0799999999999903</c:v>
                </c:pt>
                <c:pt idx="608">
                  <c:v>6.0899999999999901</c:v>
                </c:pt>
                <c:pt idx="609">
                  <c:v>6.0999999999999899</c:v>
                </c:pt>
                <c:pt idx="610">
                  <c:v>6.1099999999999897</c:v>
                </c:pt>
                <c:pt idx="611">
                  <c:v>6.1199999999999903</c:v>
                </c:pt>
                <c:pt idx="612">
                  <c:v>6.1299999999999901</c:v>
                </c:pt>
                <c:pt idx="613">
                  <c:v>6.1399999999999899</c:v>
                </c:pt>
                <c:pt idx="614">
                  <c:v>6.1499999999999897</c:v>
                </c:pt>
                <c:pt idx="615">
                  <c:v>6.1599999999999904</c:v>
                </c:pt>
                <c:pt idx="616">
                  <c:v>6.1699999999999902</c:v>
                </c:pt>
                <c:pt idx="617">
                  <c:v>6.1799999999999899</c:v>
                </c:pt>
                <c:pt idx="618">
                  <c:v>6.1899999999999897</c:v>
                </c:pt>
                <c:pt idx="619">
                  <c:v>6.1999999999999904</c:v>
                </c:pt>
                <c:pt idx="620">
                  <c:v>6.2099999999999902</c:v>
                </c:pt>
                <c:pt idx="621">
                  <c:v>6.21999999999999</c:v>
                </c:pt>
                <c:pt idx="622">
                  <c:v>6.2299999999999898</c:v>
                </c:pt>
                <c:pt idx="623">
                  <c:v>6.2399999999999904</c:v>
                </c:pt>
                <c:pt idx="624">
                  <c:v>6.2499999999999902</c:v>
                </c:pt>
                <c:pt idx="625">
                  <c:v>6.25999999999999</c:v>
                </c:pt>
                <c:pt idx="626">
                  <c:v>6.2699999999999898</c:v>
                </c:pt>
                <c:pt idx="627">
                  <c:v>6.2799999999999896</c:v>
                </c:pt>
                <c:pt idx="628">
                  <c:v>6.2899999999999903</c:v>
                </c:pt>
                <c:pt idx="629">
                  <c:v>6.2999999999999901</c:v>
                </c:pt>
                <c:pt idx="630">
                  <c:v>6.3099999999999898</c:v>
                </c:pt>
                <c:pt idx="631">
                  <c:v>6.3199999999999896</c:v>
                </c:pt>
                <c:pt idx="632">
                  <c:v>6.3299999999999903</c:v>
                </c:pt>
                <c:pt idx="633">
                  <c:v>6.3399999999999901</c:v>
                </c:pt>
                <c:pt idx="634">
                  <c:v>6.3499999999999899</c:v>
                </c:pt>
                <c:pt idx="635">
                  <c:v>6.3599999999999897</c:v>
                </c:pt>
                <c:pt idx="636">
                  <c:v>6.3699999999999903</c:v>
                </c:pt>
                <c:pt idx="637">
                  <c:v>6.3799999999999804</c:v>
                </c:pt>
                <c:pt idx="638">
                  <c:v>6.3899999999999801</c:v>
                </c:pt>
                <c:pt idx="639">
                  <c:v>6.3999999999999799</c:v>
                </c:pt>
                <c:pt idx="640">
                  <c:v>6.4099999999999797</c:v>
                </c:pt>
                <c:pt idx="641">
                  <c:v>6.4199999999999804</c:v>
                </c:pt>
                <c:pt idx="642">
                  <c:v>6.4299999999999802</c:v>
                </c:pt>
                <c:pt idx="643">
                  <c:v>6.43999999999998</c:v>
                </c:pt>
                <c:pt idx="644">
                  <c:v>6.4499999999999797</c:v>
                </c:pt>
                <c:pt idx="645">
                  <c:v>6.4599999999999804</c:v>
                </c:pt>
                <c:pt idx="646">
                  <c:v>6.4699999999999802</c:v>
                </c:pt>
                <c:pt idx="647">
                  <c:v>6.47999999999998</c:v>
                </c:pt>
                <c:pt idx="648">
                  <c:v>6.4899999999999798</c:v>
                </c:pt>
                <c:pt idx="649">
                  <c:v>6.4999999999999796</c:v>
                </c:pt>
                <c:pt idx="650">
                  <c:v>6.5099999999999802</c:v>
                </c:pt>
                <c:pt idx="651">
                  <c:v>6.51999999999998</c:v>
                </c:pt>
                <c:pt idx="652">
                  <c:v>6.5299999999999798</c:v>
                </c:pt>
                <c:pt idx="653">
                  <c:v>6.5399999999999796</c:v>
                </c:pt>
                <c:pt idx="654">
                  <c:v>6.5499999999999803</c:v>
                </c:pt>
                <c:pt idx="655">
                  <c:v>6.5599999999999801</c:v>
                </c:pt>
                <c:pt idx="656">
                  <c:v>6.5699999999999799</c:v>
                </c:pt>
                <c:pt idx="657">
                  <c:v>6.5799999999999796</c:v>
                </c:pt>
                <c:pt idx="658">
                  <c:v>6.5899999999999803</c:v>
                </c:pt>
                <c:pt idx="659">
                  <c:v>6.5999999999999801</c:v>
                </c:pt>
                <c:pt idx="660">
                  <c:v>6.6099999999999799</c:v>
                </c:pt>
                <c:pt idx="661">
                  <c:v>6.6199999999999797</c:v>
                </c:pt>
                <c:pt idx="662">
                  <c:v>6.6299999999999804</c:v>
                </c:pt>
                <c:pt idx="663">
                  <c:v>6.6399999999999801</c:v>
                </c:pt>
                <c:pt idx="664">
                  <c:v>6.6499999999999799</c:v>
                </c:pt>
                <c:pt idx="665">
                  <c:v>6.6599999999999797</c:v>
                </c:pt>
                <c:pt idx="666">
                  <c:v>6.6699999999999804</c:v>
                </c:pt>
                <c:pt idx="667">
                  <c:v>6.6799999999999802</c:v>
                </c:pt>
                <c:pt idx="668">
                  <c:v>6.68999999999998</c:v>
                </c:pt>
                <c:pt idx="669">
                  <c:v>6.6999999999999797</c:v>
                </c:pt>
                <c:pt idx="670">
                  <c:v>6.7099999999999804</c:v>
                </c:pt>
                <c:pt idx="671">
                  <c:v>6.7199999999999802</c:v>
                </c:pt>
                <c:pt idx="672">
                  <c:v>6.72999999999998</c:v>
                </c:pt>
                <c:pt idx="673">
                  <c:v>6.7399999999999798</c:v>
                </c:pt>
                <c:pt idx="674">
                  <c:v>6.7499999999999796</c:v>
                </c:pt>
                <c:pt idx="675">
                  <c:v>6.7599999999999802</c:v>
                </c:pt>
                <c:pt idx="676">
                  <c:v>6.76999999999998</c:v>
                </c:pt>
                <c:pt idx="677">
                  <c:v>6.7799999999999798</c:v>
                </c:pt>
                <c:pt idx="678">
                  <c:v>6.7899999999999796</c:v>
                </c:pt>
                <c:pt idx="679">
                  <c:v>6.7999999999999803</c:v>
                </c:pt>
                <c:pt idx="680">
                  <c:v>6.8099999999999801</c:v>
                </c:pt>
                <c:pt idx="681">
                  <c:v>6.8199999999999799</c:v>
                </c:pt>
                <c:pt idx="682">
                  <c:v>6.8299999999999796</c:v>
                </c:pt>
                <c:pt idx="683">
                  <c:v>6.8399999999999697</c:v>
                </c:pt>
                <c:pt idx="684">
                  <c:v>6.8499999999999703</c:v>
                </c:pt>
                <c:pt idx="685">
                  <c:v>6.8599999999999701</c:v>
                </c:pt>
                <c:pt idx="686">
                  <c:v>6.8699999999999699</c:v>
                </c:pt>
                <c:pt idx="687">
                  <c:v>6.8799999999999697</c:v>
                </c:pt>
                <c:pt idx="688">
                  <c:v>6.8899999999999704</c:v>
                </c:pt>
                <c:pt idx="689">
                  <c:v>6.8999999999999702</c:v>
                </c:pt>
                <c:pt idx="690">
                  <c:v>6.9099999999999699</c:v>
                </c:pt>
                <c:pt idx="691">
                  <c:v>6.9199999999999697</c:v>
                </c:pt>
                <c:pt idx="692">
                  <c:v>6.9299999999999704</c:v>
                </c:pt>
                <c:pt idx="693">
                  <c:v>6.9399999999999702</c:v>
                </c:pt>
                <c:pt idx="694">
                  <c:v>6.94999999999997</c:v>
                </c:pt>
                <c:pt idx="695">
                  <c:v>6.9599999999999698</c:v>
                </c:pt>
                <c:pt idx="696">
                  <c:v>6.9699999999999704</c:v>
                </c:pt>
                <c:pt idx="697">
                  <c:v>6.9799999999999702</c:v>
                </c:pt>
                <c:pt idx="698">
                  <c:v>6.98999999999997</c:v>
                </c:pt>
                <c:pt idx="699">
                  <c:v>6.9999999999999698</c:v>
                </c:pt>
                <c:pt idx="700">
                  <c:v>7.0099999999999696</c:v>
                </c:pt>
                <c:pt idx="701">
                  <c:v>7.0199999999999703</c:v>
                </c:pt>
                <c:pt idx="702">
                  <c:v>7.0299999999999701</c:v>
                </c:pt>
                <c:pt idx="703">
                  <c:v>7.0399999999999698</c:v>
                </c:pt>
                <c:pt idx="704">
                  <c:v>7.0499999999999696</c:v>
                </c:pt>
                <c:pt idx="705">
                  <c:v>7.0599999999999703</c:v>
                </c:pt>
                <c:pt idx="706">
                  <c:v>7.0699999999999701</c:v>
                </c:pt>
                <c:pt idx="707">
                  <c:v>7.0799999999999699</c:v>
                </c:pt>
                <c:pt idx="708">
                  <c:v>7.0899999999999697</c:v>
                </c:pt>
                <c:pt idx="709">
                  <c:v>7.0999999999999703</c:v>
                </c:pt>
                <c:pt idx="710">
                  <c:v>7.1099999999999701</c:v>
                </c:pt>
                <c:pt idx="711">
                  <c:v>7.1199999999999699</c:v>
                </c:pt>
                <c:pt idx="712">
                  <c:v>7.1299999999999697</c:v>
                </c:pt>
                <c:pt idx="713">
                  <c:v>7.1399999999999704</c:v>
                </c:pt>
                <c:pt idx="714">
                  <c:v>7.1499999999999702</c:v>
                </c:pt>
                <c:pt idx="715">
                  <c:v>7.1599999999999699</c:v>
                </c:pt>
                <c:pt idx="716">
                  <c:v>7.1699999999999697</c:v>
                </c:pt>
                <c:pt idx="717">
                  <c:v>7.1799999999999704</c:v>
                </c:pt>
                <c:pt idx="718">
                  <c:v>7.1899999999999702</c:v>
                </c:pt>
                <c:pt idx="719">
                  <c:v>7.19999999999997</c:v>
                </c:pt>
                <c:pt idx="720">
                  <c:v>7.2099999999999698</c:v>
                </c:pt>
                <c:pt idx="721">
                  <c:v>7.2199999999999704</c:v>
                </c:pt>
                <c:pt idx="722">
                  <c:v>7.2299999999999702</c:v>
                </c:pt>
                <c:pt idx="723">
                  <c:v>7.23999999999997</c:v>
                </c:pt>
                <c:pt idx="724">
                  <c:v>7.2499999999999698</c:v>
                </c:pt>
                <c:pt idx="725">
                  <c:v>7.2599999999999696</c:v>
                </c:pt>
                <c:pt idx="726">
                  <c:v>7.2699999999999703</c:v>
                </c:pt>
                <c:pt idx="727">
                  <c:v>7.2799999999999701</c:v>
                </c:pt>
                <c:pt idx="728">
                  <c:v>7.2899999999999698</c:v>
                </c:pt>
                <c:pt idx="729">
                  <c:v>7.2999999999999696</c:v>
                </c:pt>
                <c:pt idx="730">
                  <c:v>7.3099999999999596</c:v>
                </c:pt>
                <c:pt idx="731">
                  <c:v>7.3199999999999603</c:v>
                </c:pt>
                <c:pt idx="732">
                  <c:v>7.3299999999999601</c:v>
                </c:pt>
                <c:pt idx="733">
                  <c:v>7.3399999999999599</c:v>
                </c:pt>
                <c:pt idx="734">
                  <c:v>7.3499999999999597</c:v>
                </c:pt>
                <c:pt idx="735">
                  <c:v>7.3599999999999604</c:v>
                </c:pt>
                <c:pt idx="736">
                  <c:v>7.3699999999999601</c:v>
                </c:pt>
                <c:pt idx="737">
                  <c:v>7.3799999999999599</c:v>
                </c:pt>
                <c:pt idx="738">
                  <c:v>7.3899999999999597</c:v>
                </c:pt>
                <c:pt idx="739">
                  <c:v>7.3999999999999604</c:v>
                </c:pt>
                <c:pt idx="740">
                  <c:v>7.4099999999999602</c:v>
                </c:pt>
                <c:pt idx="741">
                  <c:v>7.41999999999996</c:v>
                </c:pt>
                <c:pt idx="742">
                  <c:v>7.4299999999999597</c:v>
                </c:pt>
                <c:pt idx="743">
                  <c:v>7.4399999999999604</c:v>
                </c:pt>
                <c:pt idx="744">
                  <c:v>7.4499999999999602</c:v>
                </c:pt>
                <c:pt idx="745">
                  <c:v>7.45999999999996</c:v>
                </c:pt>
                <c:pt idx="746">
                  <c:v>7.4699999999999598</c:v>
                </c:pt>
                <c:pt idx="747">
                  <c:v>7.4799999999999596</c:v>
                </c:pt>
                <c:pt idx="748">
                  <c:v>7.4899999999999602</c:v>
                </c:pt>
                <c:pt idx="749">
                  <c:v>7.49999999999996</c:v>
                </c:pt>
                <c:pt idx="750">
                  <c:v>7.5099999999999598</c:v>
                </c:pt>
                <c:pt idx="751">
                  <c:v>7.5199999999999596</c:v>
                </c:pt>
                <c:pt idx="752">
                  <c:v>7.5299999999999603</c:v>
                </c:pt>
                <c:pt idx="753">
                  <c:v>7.5399999999999601</c:v>
                </c:pt>
                <c:pt idx="754">
                  <c:v>7.5499999999999599</c:v>
                </c:pt>
                <c:pt idx="755">
                  <c:v>7.5599999999999596</c:v>
                </c:pt>
                <c:pt idx="756">
                  <c:v>7.5699999999999603</c:v>
                </c:pt>
                <c:pt idx="757">
                  <c:v>7.5799999999999601</c:v>
                </c:pt>
                <c:pt idx="758">
                  <c:v>7.5899999999999599</c:v>
                </c:pt>
                <c:pt idx="759">
                  <c:v>7.5999999999999597</c:v>
                </c:pt>
                <c:pt idx="760">
                  <c:v>7.6099999999999604</c:v>
                </c:pt>
                <c:pt idx="761">
                  <c:v>7.6199999999999601</c:v>
                </c:pt>
                <c:pt idx="762">
                  <c:v>7.6299999999999599</c:v>
                </c:pt>
                <c:pt idx="763">
                  <c:v>7.6399999999999597</c:v>
                </c:pt>
                <c:pt idx="764">
                  <c:v>7.6499999999999604</c:v>
                </c:pt>
                <c:pt idx="765">
                  <c:v>7.6599999999999602</c:v>
                </c:pt>
                <c:pt idx="766">
                  <c:v>7.66999999999996</c:v>
                </c:pt>
                <c:pt idx="767">
                  <c:v>7.6799999999999597</c:v>
                </c:pt>
                <c:pt idx="768">
                  <c:v>7.6899999999999604</c:v>
                </c:pt>
                <c:pt idx="769">
                  <c:v>7.6999999999999602</c:v>
                </c:pt>
                <c:pt idx="770">
                  <c:v>7.70999999999996</c:v>
                </c:pt>
                <c:pt idx="771">
                  <c:v>7.7199999999999598</c:v>
                </c:pt>
                <c:pt idx="772">
                  <c:v>7.7299999999999596</c:v>
                </c:pt>
                <c:pt idx="773">
                  <c:v>7.7399999999999602</c:v>
                </c:pt>
                <c:pt idx="774">
                  <c:v>7.74999999999996</c:v>
                </c:pt>
                <c:pt idx="775">
                  <c:v>7.7599999999999598</c:v>
                </c:pt>
                <c:pt idx="776">
                  <c:v>7.7699999999999596</c:v>
                </c:pt>
                <c:pt idx="777">
                  <c:v>7.7799999999999496</c:v>
                </c:pt>
                <c:pt idx="778">
                  <c:v>7.7899999999999503</c:v>
                </c:pt>
                <c:pt idx="779">
                  <c:v>7.7999999999999501</c:v>
                </c:pt>
                <c:pt idx="780">
                  <c:v>7.8099999999999499</c:v>
                </c:pt>
                <c:pt idx="781">
                  <c:v>7.8199999999999497</c:v>
                </c:pt>
                <c:pt idx="782">
                  <c:v>7.8299999999999503</c:v>
                </c:pt>
                <c:pt idx="783">
                  <c:v>7.8399999999999501</c:v>
                </c:pt>
                <c:pt idx="784">
                  <c:v>7.8499999999999499</c:v>
                </c:pt>
                <c:pt idx="785">
                  <c:v>7.8599999999999497</c:v>
                </c:pt>
                <c:pt idx="786">
                  <c:v>7.8699999999999504</c:v>
                </c:pt>
                <c:pt idx="787">
                  <c:v>7.8799999999999502</c:v>
                </c:pt>
                <c:pt idx="788">
                  <c:v>7.8899999999999499</c:v>
                </c:pt>
                <c:pt idx="789">
                  <c:v>7.8999999999999497</c:v>
                </c:pt>
                <c:pt idx="790">
                  <c:v>7.9099999999999504</c:v>
                </c:pt>
                <c:pt idx="791">
                  <c:v>7.9199999999999502</c:v>
                </c:pt>
                <c:pt idx="792">
                  <c:v>7.92999999999995</c:v>
                </c:pt>
                <c:pt idx="793">
                  <c:v>7.9399999999999498</c:v>
                </c:pt>
                <c:pt idx="794">
                  <c:v>7.9499999999999504</c:v>
                </c:pt>
                <c:pt idx="795">
                  <c:v>7.9599999999999502</c:v>
                </c:pt>
                <c:pt idx="796">
                  <c:v>7.96999999999995</c:v>
                </c:pt>
                <c:pt idx="797">
                  <c:v>7.9799999999999498</c:v>
                </c:pt>
                <c:pt idx="798">
                  <c:v>7.9899999999999496</c:v>
                </c:pt>
                <c:pt idx="799">
                  <c:v>7.9999999999999503</c:v>
                </c:pt>
                <c:pt idx="800">
                  <c:v>8.00999999999995</c:v>
                </c:pt>
                <c:pt idx="801">
                  <c:v>8.0199999999999498</c:v>
                </c:pt>
                <c:pt idx="802">
                  <c:v>8.0299999999999496</c:v>
                </c:pt>
                <c:pt idx="803">
                  <c:v>8.0399999999999494</c:v>
                </c:pt>
                <c:pt idx="804">
                  <c:v>8.0499999999999492</c:v>
                </c:pt>
                <c:pt idx="805">
                  <c:v>8.0599999999999508</c:v>
                </c:pt>
                <c:pt idx="806">
                  <c:v>8.0699999999999505</c:v>
                </c:pt>
                <c:pt idx="807">
                  <c:v>8.0799999999999503</c:v>
                </c:pt>
                <c:pt idx="808">
                  <c:v>8.0899999999999501</c:v>
                </c:pt>
                <c:pt idx="809">
                  <c:v>8.0999999999999499</c:v>
                </c:pt>
                <c:pt idx="810">
                  <c:v>8.1099999999999497</c:v>
                </c:pt>
                <c:pt idx="811">
                  <c:v>8.1199999999999495</c:v>
                </c:pt>
                <c:pt idx="812">
                  <c:v>8.1299999999999493</c:v>
                </c:pt>
                <c:pt idx="813">
                  <c:v>8.1399999999999508</c:v>
                </c:pt>
                <c:pt idx="814">
                  <c:v>8.1499999999999506</c:v>
                </c:pt>
                <c:pt idx="815">
                  <c:v>8.1599999999999504</c:v>
                </c:pt>
                <c:pt idx="816">
                  <c:v>8.1699999999999502</c:v>
                </c:pt>
                <c:pt idx="817">
                  <c:v>8.17999999999995</c:v>
                </c:pt>
                <c:pt idx="818">
                  <c:v>8.1899999999999498</c:v>
                </c:pt>
                <c:pt idx="819">
                  <c:v>8.1999999999999496</c:v>
                </c:pt>
                <c:pt idx="820">
                  <c:v>8.2099999999999493</c:v>
                </c:pt>
                <c:pt idx="821">
                  <c:v>8.2199999999999491</c:v>
                </c:pt>
                <c:pt idx="822">
                  <c:v>8.2299999999999507</c:v>
                </c:pt>
                <c:pt idx="823">
                  <c:v>8.2399999999999505</c:v>
                </c:pt>
                <c:pt idx="824">
                  <c:v>8.2499999999999396</c:v>
                </c:pt>
                <c:pt idx="825">
                  <c:v>8.2599999999999394</c:v>
                </c:pt>
                <c:pt idx="826">
                  <c:v>8.2699999999999392</c:v>
                </c:pt>
                <c:pt idx="827">
                  <c:v>8.2799999999999407</c:v>
                </c:pt>
                <c:pt idx="828">
                  <c:v>8.2899999999999405</c:v>
                </c:pt>
                <c:pt idx="829">
                  <c:v>8.2999999999999403</c:v>
                </c:pt>
                <c:pt idx="830">
                  <c:v>8.3099999999999401</c:v>
                </c:pt>
                <c:pt idx="831">
                  <c:v>8.3199999999999399</c:v>
                </c:pt>
                <c:pt idx="832">
                  <c:v>8.3299999999999397</c:v>
                </c:pt>
                <c:pt idx="833">
                  <c:v>8.3399999999999395</c:v>
                </c:pt>
                <c:pt idx="834">
                  <c:v>8.3499999999999392</c:v>
                </c:pt>
                <c:pt idx="835">
                  <c:v>8.3599999999999408</c:v>
                </c:pt>
                <c:pt idx="836">
                  <c:v>8.3699999999999406</c:v>
                </c:pt>
                <c:pt idx="837">
                  <c:v>8.3799999999999404</c:v>
                </c:pt>
                <c:pt idx="838">
                  <c:v>8.3899999999999402</c:v>
                </c:pt>
                <c:pt idx="839">
                  <c:v>8.39999999999994</c:v>
                </c:pt>
                <c:pt idx="840">
                  <c:v>8.4099999999999397</c:v>
                </c:pt>
                <c:pt idx="841">
                  <c:v>8.4199999999999395</c:v>
                </c:pt>
                <c:pt idx="842">
                  <c:v>8.4299999999999393</c:v>
                </c:pt>
                <c:pt idx="843">
                  <c:v>8.4399999999999409</c:v>
                </c:pt>
                <c:pt idx="844">
                  <c:v>8.4499999999999407</c:v>
                </c:pt>
                <c:pt idx="845">
                  <c:v>8.4599999999999405</c:v>
                </c:pt>
                <c:pt idx="846">
                  <c:v>8.4699999999999402</c:v>
                </c:pt>
                <c:pt idx="847">
                  <c:v>8.47999999999994</c:v>
                </c:pt>
                <c:pt idx="848">
                  <c:v>8.4899999999999398</c:v>
                </c:pt>
                <c:pt idx="849">
                  <c:v>8.4999999999999396</c:v>
                </c:pt>
                <c:pt idx="850">
                  <c:v>8.5099999999999394</c:v>
                </c:pt>
                <c:pt idx="851">
                  <c:v>8.5199999999999392</c:v>
                </c:pt>
                <c:pt idx="852">
                  <c:v>8.5299999999999407</c:v>
                </c:pt>
                <c:pt idx="853">
                  <c:v>8.5399999999999405</c:v>
                </c:pt>
                <c:pt idx="854">
                  <c:v>8.5499999999999403</c:v>
                </c:pt>
                <c:pt idx="855">
                  <c:v>8.5599999999999401</c:v>
                </c:pt>
                <c:pt idx="856">
                  <c:v>8.5699999999999399</c:v>
                </c:pt>
                <c:pt idx="857">
                  <c:v>8.5799999999999397</c:v>
                </c:pt>
                <c:pt idx="858">
                  <c:v>8.5899999999999395</c:v>
                </c:pt>
                <c:pt idx="859">
                  <c:v>8.5999999999999392</c:v>
                </c:pt>
                <c:pt idx="860">
                  <c:v>8.6099999999999408</c:v>
                </c:pt>
                <c:pt idx="861">
                  <c:v>8.6199999999999406</c:v>
                </c:pt>
                <c:pt idx="862">
                  <c:v>8.6299999999999404</c:v>
                </c:pt>
                <c:pt idx="863">
                  <c:v>8.6399999999999402</c:v>
                </c:pt>
                <c:pt idx="864">
                  <c:v>8.64999999999994</c:v>
                </c:pt>
                <c:pt idx="865">
                  <c:v>8.6599999999999397</c:v>
                </c:pt>
                <c:pt idx="866">
                  <c:v>8.6699999999999395</c:v>
                </c:pt>
                <c:pt idx="867">
                  <c:v>8.6799999999999393</c:v>
                </c:pt>
                <c:pt idx="868">
                  <c:v>8.6899999999999409</c:v>
                </c:pt>
                <c:pt idx="869">
                  <c:v>8.6999999999999407</c:v>
                </c:pt>
                <c:pt idx="870">
                  <c:v>8.7099999999999298</c:v>
                </c:pt>
                <c:pt idx="871">
                  <c:v>8.7199999999999296</c:v>
                </c:pt>
                <c:pt idx="872">
                  <c:v>8.7299999999999294</c:v>
                </c:pt>
                <c:pt idx="873">
                  <c:v>8.7399999999999292</c:v>
                </c:pt>
                <c:pt idx="874">
                  <c:v>8.7499999999999307</c:v>
                </c:pt>
                <c:pt idx="875">
                  <c:v>8.7599999999999305</c:v>
                </c:pt>
                <c:pt idx="876">
                  <c:v>8.7699999999999303</c:v>
                </c:pt>
                <c:pt idx="877">
                  <c:v>8.7799999999999301</c:v>
                </c:pt>
                <c:pt idx="878">
                  <c:v>8.7899999999999299</c:v>
                </c:pt>
                <c:pt idx="879">
                  <c:v>8.7999999999999297</c:v>
                </c:pt>
                <c:pt idx="880">
                  <c:v>8.8099999999999294</c:v>
                </c:pt>
                <c:pt idx="881">
                  <c:v>8.8199999999999292</c:v>
                </c:pt>
                <c:pt idx="882">
                  <c:v>8.8299999999999308</c:v>
                </c:pt>
                <c:pt idx="883">
                  <c:v>8.8399999999999306</c:v>
                </c:pt>
                <c:pt idx="884">
                  <c:v>8.8499999999999304</c:v>
                </c:pt>
                <c:pt idx="885">
                  <c:v>8.8599999999999302</c:v>
                </c:pt>
                <c:pt idx="886">
                  <c:v>8.8699999999999299</c:v>
                </c:pt>
                <c:pt idx="887">
                  <c:v>8.8799999999999297</c:v>
                </c:pt>
                <c:pt idx="888">
                  <c:v>8.8899999999999295</c:v>
                </c:pt>
                <c:pt idx="889">
                  <c:v>8.8999999999999293</c:v>
                </c:pt>
                <c:pt idx="890">
                  <c:v>8.9099999999999309</c:v>
                </c:pt>
                <c:pt idx="891">
                  <c:v>8.9199999999999307</c:v>
                </c:pt>
                <c:pt idx="892">
                  <c:v>8.9299999999999304</c:v>
                </c:pt>
                <c:pt idx="893">
                  <c:v>8.9399999999999302</c:v>
                </c:pt>
                <c:pt idx="894">
                  <c:v>8.94999999999993</c:v>
                </c:pt>
                <c:pt idx="895">
                  <c:v>8.9599999999999298</c:v>
                </c:pt>
                <c:pt idx="896">
                  <c:v>8.9699999999999296</c:v>
                </c:pt>
                <c:pt idx="897">
                  <c:v>8.9799999999999294</c:v>
                </c:pt>
                <c:pt idx="898">
                  <c:v>8.9899999999999292</c:v>
                </c:pt>
                <c:pt idx="899">
                  <c:v>8.9999999999999307</c:v>
                </c:pt>
                <c:pt idx="900">
                  <c:v>9.0099999999999305</c:v>
                </c:pt>
                <c:pt idx="901">
                  <c:v>9.0199999999999303</c:v>
                </c:pt>
                <c:pt idx="902">
                  <c:v>9.0299999999999301</c:v>
                </c:pt>
                <c:pt idx="903">
                  <c:v>9.0399999999999299</c:v>
                </c:pt>
                <c:pt idx="904">
                  <c:v>9.0499999999999297</c:v>
                </c:pt>
                <c:pt idx="905">
                  <c:v>9.0599999999999294</c:v>
                </c:pt>
                <c:pt idx="906">
                  <c:v>9.0699999999999292</c:v>
                </c:pt>
                <c:pt idx="907">
                  <c:v>9.0799999999999308</c:v>
                </c:pt>
                <c:pt idx="908">
                  <c:v>9.0899999999999306</c:v>
                </c:pt>
                <c:pt idx="909">
                  <c:v>9.0999999999999304</c:v>
                </c:pt>
                <c:pt idx="910">
                  <c:v>9.1099999999999302</c:v>
                </c:pt>
                <c:pt idx="911">
                  <c:v>9.1199999999999299</c:v>
                </c:pt>
                <c:pt idx="912">
                  <c:v>9.1299999999999297</c:v>
                </c:pt>
                <c:pt idx="913">
                  <c:v>9.1399999999999295</c:v>
                </c:pt>
                <c:pt idx="914">
                  <c:v>9.1499999999999293</c:v>
                </c:pt>
                <c:pt idx="915">
                  <c:v>9.1599999999999309</c:v>
                </c:pt>
                <c:pt idx="916">
                  <c:v>9.1699999999999307</c:v>
                </c:pt>
                <c:pt idx="917">
                  <c:v>9.1799999999999198</c:v>
                </c:pt>
                <c:pt idx="918">
                  <c:v>9.1899999999999196</c:v>
                </c:pt>
                <c:pt idx="919">
                  <c:v>9.1999999999999194</c:v>
                </c:pt>
                <c:pt idx="920">
                  <c:v>9.2099999999999191</c:v>
                </c:pt>
                <c:pt idx="921">
                  <c:v>9.2199999999999207</c:v>
                </c:pt>
                <c:pt idx="922">
                  <c:v>9.2299999999999205</c:v>
                </c:pt>
                <c:pt idx="923">
                  <c:v>9.2399999999999203</c:v>
                </c:pt>
                <c:pt idx="924">
                  <c:v>9.2499999999999201</c:v>
                </c:pt>
                <c:pt idx="925">
                  <c:v>9.2599999999999199</c:v>
                </c:pt>
                <c:pt idx="926">
                  <c:v>9.2699999999999196</c:v>
                </c:pt>
                <c:pt idx="927">
                  <c:v>9.2799999999999194</c:v>
                </c:pt>
                <c:pt idx="928">
                  <c:v>9.2899999999999192</c:v>
                </c:pt>
                <c:pt idx="929">
                  <c:v>9.2999999999999208</c:v>
                </c:pt>
                <c:pt idx="930">
                  <c:v>9.3099999999999206</c:v>
                </c:pt>
                <c:pt idx="931">
                  <c:v>9.3199999999999203</c:v>
                </c:pt>
                <c:pt idx="932">
                  <c:v>9.3299999999999201</c:v>
                </c:pt>
                <c:pt idx="933">
                  <c:v>9.3399999999999199</c:v>
                </c:pt>
                <c:pt idx="934">
                  <c:v>9.3499999999999197</c:v>
                </c:pt>
                <c:pt idx="935">
                  <c:v>9.3599999999999195</c:v>
                </c:pt>
                <c:pt idx="936">
                  <c:v>9.3699999999999193</c:v>
                </c:pt>
                <c:pt idx="937">
                  <c:v>9.3799999999999208</c:v>
                </c:pt>
                <c:pt idx="938">
                  <c:v>9.3899999999999206</c:v>
                </c:pt>
                <c:pt idx="939">
                  <c:v>9.3999999999999204</c:v>
                </c:pt>
                <c:pt idx="940">
                  <c:v>9.4099999999999202</c:v>
                </c:pt>
                <c:pt idx="941">
                  <c:v>9.41999999999992</c:v>
                </c:pt>
                <c:pt idx="942">
                  <c:v>9.4299999999999198</c:v>
                </c:pt>
                <c:pt idx="943">
                  <c:v>9.4399999999999196</c:v>
                </c:pt>
                <c:pt idx="944">
                  <c:v>9.4499999999999194</c:v>
                </c:pt>
                <c:pt idx="945">
                  <c:v>9.4599999999999191</c:v>
                </c:pt>
                <c:pt idx="946">
                  <c:v>9.4699999999999207</c:v>
                </c:pt>
                <c:pt idx="947">
                  <c:v>9.4799999999999205</c:v>
                </c:pt>
                <c:pt idx="948">
                  <c:v>9.4899999999999203</c:v>
                </c:pt>
                <c:pt idx="949">
                  <c:v>9.4999999999999201</c:v>
                </c:pt>
                <c:pt idx="950">
                  <c:v>9.5099999999999199</c:v>
                </c:pt>
                <c:pt idx="951">
                  <c:v>9.5199999999999196</c:v>
                </c:pt>
                <c:pt idx="952">
                  <c:v>9.5299999999999194</c:v>
                </c:pt>
                <c:pt idx="953">
                  <c:v>9.5399999999999192</c:v>
                </c:pt>
                <c:pt idx="954">
                  <c:v>9.5499999999999208</c:v>
                </c:pt>
                <c:pt idx="955">
                  <c:v>9.5599999999999206</c:v>
                </c:pt>
                <c:pt idx="956">
                  <c:v>9.5699999999999203</c:v>
                </c:pt>
                <c:pt idx="957">
                  <c:v>9.5799999999999201</c:v>
                </c:pt>
                <c:pt idx="958">
                  <c:v>9.5899999999999199</c:v>
                </c:pt>
                <c:pt idx="959">
                  <c:v>9.5999999999999197</c:v>
                </c:pt>
                <c:pt idx="960">
                  <c:v>9.6099999999999195</c:v>
                </c:pt>
                <c:pt idx="961">
                  <c:v>9.6199999999999193</c:v>
                </c:pt>
                <c:pt idx="962">
                  <c:v>9.6299999999999208</c:v>
                </c:pt>
                <c:pt idx="963">
                  <c:v>9.6399999999999206</c:v>
                </c:pt>
                <c:pt idx="964">
                  <c:v>9.6499999999999098</c:v>
                </c:pt>
                <c:pt idx="965">
                  <c:v>9.6599999999999095</c:v>
                </c:pt>
                <c:pt idx="966">
                  <c:v>9.6699999999999093</c:v>
                </c:pt>
                <c:pt idx="967">
                  <c:v>9.6799999999999091</c:v>
                </c:pt>
                <c:pt idx="968">
                  <c:v>9.6899999999999107</c:v>
                </c:pt>
                <c:pt idx="969">
                  <c:v>9.6999999999999105</c:v>
                </c:pt>
                <c:pt idx="970">
                  <c:v>9.7099999999999103</c:v>
                </c:pt>
                <c:pt idx="971">
                  <c:v>9.71999999999991</c:v>
                </c:pt>
                <c:pt idx="972">
                  <c:v>9.7299999999999098</c:v>
                </c:pt>
                <c:pt idx="973">
                  <c:v>9.7399999999999096</c:v>
                </c:pt>
                <c:pt idx="974">
                  <c:v>9.7499999999999094</c:v>
                </c:pt>
                <c:pt idx="975">
                  <c:v>9.7599999999999092</c:v>
                </c:pt>
                <c:pt idx="976">
                  <c:v>9.7699999999999108</c:v>
                </c:pt>
                <c:pt idx="977">
                  <c:v>9.7799999999999105</c:v>
                </c:pt>
                <c:pt idx="978">
                  <c:v>9.7899999999999103</c:v>
                </c:pt>
                <c:pt idx="979">
                  <c:v>9.7999999999999101</c:v>
                </c:pt>
                <c:pt idx="980">
                  <c:v>9.8099999999999099</c:v>
                </c:pt>
                <c:pt idx="981">
                  <c:v>9.8199999999999097</c:v>
                </c:pt>
                <c:pt idx="982">
                  <c:v>9.8299999999999095</c:v>
                </c:pt>
                <c:pt idx="983">
                  <c:v>9.8399999999999093</c:v>
                </c:pt>
                <c:pt idx="984">
                  <c:v>9.8499999999999108</c:v>
                </c:pt>
                <c:pt idx="985">
                  <c:v>9.8599999999999106</c:v>
                </c:pt>
                <c:pt idx="986">
                  <c:v>9.8699999999999104</c:v>
                </c:pt>
                <c:pt idx="987">
                  <c:v>9.8799999999999102</c:v>
                </c:pt>
                <c:pt idx="988">
                  <c:v>9.88999999999991</c:v>
                </c:pt>
                <c:pt idx="989">
                  <c:v>9.8999999999999098</c:v>
                </c:pt>
                <c:pt idx="990">
                  <c:v>9.9099999999999095</c:v>
                </c:pt>
                <c:pt idx="991">
                  <c:v>9.9199999999999093</c:v>
                </c:pt>
                <c:pt idx="992">
                  <c:v>9.9299999999999091</c:v>
                </c:pt>
                <c:pt idx="993">
                  <c:v>9.9399999999999107</c:v>
                </c:pt>
                <c:pt idx="994">
                  <c:v>9.9499999999999105</c:v>
                </c:pt>
                <c:pt idx="995">
                  <c:v>9.9599999999999103</c:v>
                </c:pt>
                <c:pt idx="996">
                  <c:v>9.96999999999991</c:v>
                </c:pt>
                <c:pt idx="997">
                  <c:v>9.9799999999999098</c:v>
                </c:pt>
                <c:pt idx="998">
                  <c:v>9.9899999999999096</c:v>
                </c:pt>
                <c:pt idx="999">
                  <c:v>9.9999999999999094</c:v>
                </c:pt>
                <c:pt idx="1000">
                  <c:v>10.0099999999999</c:v>
                </c:pt>
                <c:pt idx="1001">
                  <c:v>10.0199999999999</c:v>
                </c:pt>
                <c:pt idx="1002">
                  <c:v>10.0299999999999</c:v>
                </c:pt>
                <c:pt idx="1003">
                  <c:v>10.0399999999999</c:v>
                </c:pt>
                <c:pt idx="1004">
                  <c:v>10.049999999999899</c:v>
                </c:pt>
                <c:pt idx="1005">
                  <c:v>10.059999999999899</c:v>
                </c:pt>
                <c:pt idx="1006">
                  <c:v>10.069999999999901</c:v>
                </c:pt>
                <c:pt idx="1007">
                  <c:v>10.079999999999901</c:v>
                </c:pt>
                <c:pt idx="1008">
                  <c:v>10.0899999999999</c:v>
                </c:pt>
                <c:pt idx="1009">
                  <c:v>10.0999999999999</c:v>
                </c:pt>
                <c:pt idx="1010">
                  <c:v>10.1099999999999</c:v>
                </c:pt>
                <c:pt idx="1011">
                  <c:v>10.1199999999999</c:v>
                </c:pt>
                <c:pt idx="1012">
                  <c:v>10.1299999999999</c:v>
                </c:pt>
                <c:pt idx="1013">
                  <c:v>10.139999999999899</c:v>
                </c:pt>
                <c:pt idx="1014">
                  <c:v>10.149999999999901</c:v>
                </c:pt>
                <c:pt idx="1015">
                  <c:v>10.159999999999901</c:v>
                </c:pt>
                <c:pt idx="1016">
                  <c:v>10.1699999999999</c:v>
                </c:pt>
                <c:pt idx="1017">
                  <c:v>10.1799999999999</c:v>
                </c:pt>
                <c:pt idx="1018">
                  <c:v>10.1899999999999</c:v>
                </c:pt>
                <c:pt idx="1019">
                  <c:v>10.1999999999999</c:v>
                </c:pt>
                <c:pt idx="1020">
                  <c:v>10.2099999999999</c:v>
                </c:pt>
                <c:pt idx="1021">
                  <c:v>10.219999999999899</c:v>
                </c:pt>
                <c:pt idx="1022">
                  <c:v>10.229999999999899</c:v>
                </c:pt>
                <c:pt idx="1023">
                  <c:v>10.239999999999901</c:v>
                </c:pt>
                <c:pt idx="1024">
                  <c:v>10.249999999999901</c:v>
                </c:pt>
                <c:pt idx="1025">
                  <c:v>10.2599999999999</c:v>
                </c:pt>
                <c:pt idx="1026">
                  <c:v>10.2699999999999</c:v>
                </c:pt>
                <c:pt idx="1027">
                  <c:v>10.2799999999999</c:v>
                </c:pt>
                <c:pt idx="1028">
                  <c:v>10.2899999999999</c:v>
                </c:pt>
                <c:pt idx="1029">
                  <c:v>10.299999999999899</c:v>
                </c:pt>
                <c:pt idx="1030">
                  <c:v>10.309999999999899</c:v>
                </c:pt>
                <c:pt idx="1031">
                  <c:v>10.319999999999901</c:v>
                </c:pt>
                <c:pt idx="1032">
                  <c:v>10.329999999999901</c:v>
                </c:pt>
                <c:pt idx="1033">
                  <c:v>10.3399999999999</c:v>
                </c:pt>
                <c:pt idx="1034">
                  <c:v>10.3499999999999</c:v>
                </c:pt>
                <c:pt idx="1035">
                  <c:v>10.3599999999999</c:v>
                </c:pt>
                <c:pt idx="1036">
                  <c:v>10.3699999999999</c:v>
                </c:pt>
                <c:pt idx="1037">
                  <c:v>10.3799999999999</c:v>
                </c:pt>
                <c:pt idx="1038">
                  <c:v>10.389999999999899</c:v>
                </c:pt>
                <c:pt idx="1039">
                  <c:v>10.399999999999901</c:v>
                </c:pt>
                <c:pt idx="1040">
                  <c:v>10.409999999999901</c:v>
                </c:pt>
                <c:pt idx="1041">
                  <c:v>10.4199999999999</c:v>
                </c:pt>
                <c:pt idx="1042">
                  <c:v>10.4299999999999</c:v>
                </c:pt>
                <c:pt idx="1043">
                  <c:v>10.4399999999999</c:v>
                </c:pt>
                <c:pt idx="1044">
                  <c:v>10.4499999999999</c:v>
                </c:pt>
                <c:pt idx="1045">
                  <c:v>10.4599999999999</c:v>
                </c:pt>
                <c:pt idx="1046">
                  <c:v>10.469999999999899</c:v>
                </c:pt>
                <c:pt idx="1047">
                  <c:v>10.479999999999899</c:v>
                </c:pt>
                <c:pt idx="1048">
                  <c:v>10.489999999999901</c:v>
                </c:pt>
                <c:pt idx="1049">
                  <c:v>10.499999999999901</c:v>
                </c:pt>
                <c:pt idx="1050">
                  <c:v>10.5099999999999</c:v>
                </c:pt>
                <c:pt idx="1051">
                  <c:v>10.5199999999999</c:v>
                </c:pt>
                <c:pt idx="1052">
                  <c:v>10.5299999999999</c:v>
                </c:pt>
                <c:pt idx="1053">
                  <c:v>10.5399999999999</c:v>
                </c:pt>
                <c:pt idx="1054">
                  <c:v>10.549999999999899</c:v>
                </c:pt>
                <c:pt idx="1055">
                  <c:v>10.559999999999899</c:v>
                </c:pt>
                <c:pt idx="1056">
                  <c:v>10.569999999999901</c:v>
                </c:pt>
                <c:pt idx="1057">
                  <c:v>10.579999999999901</c:v>
                </c:pt>
                <c:pt idx="1058">
                  <c:v>10.5899999999999</c:v>
                </c:pt>
                <c:pt idx="1059">
                  <c:v>10.5999999999999</c:v>
                </c:pt>
                <c:pt idx="1060">
                  <c:v>10.6099999999999</c:v>
                </c:pt>
                <c:pt idx="1061">
                  <c:v>10.6199999999999</c:v>
                </c:pt>
                <c:pt idx="1062">
                  <c:v>10.6299999999999</c:v>
                </c:pt>
                <c:pt idx="1063">
                  <c:v>10.639999999999899</c:v>
                </c:pt>
                <c:pt idx="1064">
                  <c:v>10.649999999999901</c:v>
                </c:pt>
                <c:pt idx="1065">
                  <c:v>10.659999999999901</c:v>
                </c:pt>
                <c:pt idx="1066">
                  <c:v>10.6699999999999</c:v>
                </c:pt>
                <c:pt idx="1067">
                  <c:v>10.6799999999999</c:v>
                </c:pt>
                <c:pt idx="1068">
                  <c:v>10.6899999999999</c:v>
                </c:pt>
                <c:pt idx="1069">
                  <c:v>10.6999999999999</c:v>
                </c:pt>
                <c:pt idx="1070">
                  <c:v>10.7099999999999</c:v>
                </c:pt>
                <c:pt idx="1071">
                  <c:v>10.719999999999899</c:v>
                </c:pt>
                <c:pt idx="1072">
                  <c:v>10.729999999999899</c:v>
                </c:pt>
                <c:pt idx="1073">
                  <c:v>10.739999999999901</c:v>
                </c:pt>
                <c:pt idx="1074">
                  <c:v>10.749999999999901</c:v>
                </c:pt>
                <c:pt idx="1075">
                  <c:v>10.7599999999999</c:v>
                </c:pt>
                <c:pt idx="1076">
                  <c:v>10.7699999999999</c:v>
                </c:pt>
                <c:pt idx="1077">
                  <c:v>10.7799999999999</c:v>
                </c:pt>
                <c:pt idx="1078">
                  <c:v>10.7899999999999</c:v>
                </c:pt>
                <c:pt idx="1079">
                  <c:v>10.799999999999899</c:v>
                </c:pt>
                <c:pt idx="1080">
                  <c:v>10.809999999999899</c:v>
                </c:pt>
                <c:pt idx="1081">
                  <c:v>10.819999999999901</c:v>
                </c:pt>
                <c:pt idx="1082">
                  <c:v>10.829999999999901</c:v>
                </c:pt>
                <c:pt idx="1083">
                  <c:v>10.8399999999999</c:v>
                </c:pt>
                <c:pt idx="1084">
                  <c:v>10.8499999999999</c:v>
                </c:pt>
                <c:pt idx="1085">
                  <c:v>10.8599999999999</c:v>
                </c:pt>
                <c:pt idx="1086">
                  <c:v>10.8699999999999</c:v>
                </c:pt>
                <c:pt idx="1087">
                  <c:v>10.8799999999999</c:v>
                </c:pt>
                <c:pt idx="1088">
                  <c:v>10.889999999999899</c:v>
                </c:pt>
                <c:pt idx="1089">
                  <c:v>10.899999999999901</c:v>
                </c:pt>
                <c:pt idx="1090">
                  <c:v>10.909999999999901</c:v>
                </c:pt>
                <c:pt idx="1091">
                  <c:v>10.9199999999999</c:v>
                </c:pt>
                <c:pt idx="1092">
                  <c:v>10.9299999999999</c:v>
                </c:pt>
                <c:pt idx="1093">
                  <c:v>10.9399999999999</c:v>
                </c:pt>
                <c:pt idx="1094">
                  <c:v>10.9499999999999</c:v>
                </c:pt>
                <c:pt idx="1095">
                  <c:v>10.9599999999999</c:v>
                </c:pt>
                <c:pt idx="1096">
                  <c:v>10.969999999999899</c:v>
                </c:pt>
                <c:pt idx="1097">
                  <c:v>10.979999999999899</c:v>
                </c:pt>
                <c:pt idx="1098">
                  <c:v>10.989999999999901</c:v>
                </c:pt>
                <c:pt idx="1099">
                  <c:v>10.999999999999901</c:v>
                </c:pt>
                <c:pt idx="1100">
                  <c:v>11.0099999999999</c:v>
                </c:pt>
                <c:pt idx="1101">
                  <c:v>11.0199999999999</c:v>
                </c:pt>
                <c:pt idx="1102">
                  <c:v>11.0299999999999</c:v>
                </c:pt>
                <c:pt idx="1103">
                  <c:v>11.0399999999999</c:v>
                </c:pt>
                <c:pt idx="1104">
                  <c:v>11.049999999999899</c:v>
                </c:pt>
                <c:pt idx="1105">
                  <c:v>11.059999999999899</c:v>
                </c:pt>
                <c:pt idx="1106">
                  <c:v>11.069999999999901</c:v>
                </c:pt>
                <c:pt idx="1107">
                  <c:v>11.079999999999901</c:v>
                </c:pt>
                <c:pt idx="1108">
                  <c:v>11.0899999999999</c:v>
                </c:pt>
                <c:pt idx="1109">
                  <c:v>11.0999999999999</c:v>
                </c:pt>
                <c:pt idx="1110">
                  <c:v>11.1099999999999</c:v>
                </c:pt>
                <c:pt idx="1111">
                  <c:v>11.1199999999999</c:v>
                </c:pt>
                <c:pt idx="1112">
                  <c:v>11.1299999999999</c:v>
                </c:pt>
                <c:pt idx="1113">
                  <c:v>11.139999999999899</c:v>
                </c:pt>
                <c:pt idx="1114">
                  <c:v>11.149999999999901</c:v>
                </c:pt>
                <c:pt idx="1115">
                  <c:v>11.159999999999901</c:v>
                </c:pt>
                <c:pt idx="1116">
                  <c:v>11.1699999999999</c:v>
                </c:pt>
                <c:pt idx="1117">
                  <c:v>11.1799999999999</c:v>
                </c:pt>
                <c:pt idx="1118">
                  <c:v>11.1899999999999</c:v>
                </c:pt>
                <c:pt idx="1119">
                  <c:v>11.1999999999999</c:v>
                </c:pt>
                <c:pt idx="1120">
                  <c:v>11.2099999999999</c:v>
                </c:pt>
                <c:pt idx="1121">
                  <c:v>11.219999999999899</c:v>
                </c:pt>
                <c:pt idx="1122">
                  <c:v>11.229999999999899</c:v>
                </c:pt>
                <c:pt idx="1123">
                  <c:v>11.239999999999901</c:v>
                </c:pt>
                <c:pt idx="1124">
                  <c:v>11.249999999999901</c:v>
                </c:pt>
                <c:pt idx="1125">
                  <c:v>11.2599999999999</c:v>
                </c:pt>
                <c:pt idx="1126">
                  <c:v>11.2699999999999</c:v>
                </c:pt>
                <c:pt idx="1127">
                  <c:v>11.2799999999999</c:v>
                </c:pt>
                <c:pt idx="1128">
                  <c:v>11.2899999999999</c:v>
                </c:pt>
                <c:pt idx="1129">
                  <c:v>11.299999999999899</c:v>
                </c:pt>
                <c:pt idx="1130">
                  <c:v>11.309999999999899</c:v>
                </c:pt>
                <c:pt idx="1131">
                  <c:v>11.319999999999901</c:v>
                </c:pt>
                <c:pt idx="1132">
                  <c:v>11.329999999999901</c:v>
                </c:pt>
                <c:pt idx="1133">
                  <c:v>11.3399999999999</c:v>
                </c:pt>
                <c:pt idx="1134">
                  <c:v>11.3499999999999</c:v>
                </c:pt>
                <c:pt idx="1135">
                  <c:v>11.3599999999999</c:v>
                </c:pt>
                <c:pt idx="1136">
                  <c:v>11.3699999999999</c:v>
                </c:pt>
                <c:pt idx="1137">
                  <c:v>11.3799999999999</c:v>
                </c:pt>
                <c:pt idx="1138">
                  <c:v>11.389999999999899</c:v>
                </c:pt>
                <c:pt idx="1139">
                  <c:v>11.399999999999901</c:v>
                </c:pt>
                <c:pt idx="1140">
                  <c:v>11.409999999999901</c:v>
                </c:pt>
                <c:pt idx="1141">
                  <c:v>11.4199999999999</c:v>
                </c:pt>
                <c:pt idx="1142">
                  <c:v>11.4299999999999</c:v>
                </c:pt>
                <c:pt idx="1143">
                  <c:v>11.4399999999999</c:v>
                </c:pt>
                <c:pt idx="1144">
                  <c:v>11.4499999999999</c:v>
                </c:pt>
                <c:pt idx="1145">
                  <c:v>11.4599999999999</c:v>
                </c:pt>
                <c:pt idx="1146">
                  <c:v>11.469999999999899</c:v>
                </c:pt>
                <c:pt idx="1147">
                  <c:v>11.479999999999899</c:v>
                </c:pt>
                <c:pt idx="1148">
                  <c:v>11.489999999999901</c:v>
                </c:pt>
                <c:pt idx="1149">
                  <c:v>11.499999999999901</c:v>
                </c:pt>
                <c:pt idx="1150">
                  <c:v>11.5099999999999</c:v>
                </c:pt>
                <c:pt idx="1151">
                  <c:v>11.5199999999999</c:v>
                </c:pt>
                <c:pt idx="1152">
                  <c:v>11.5299999999999</c:v>
                </c:pt>
                <c:pt idx="1153">
                  <c:v>11.5399999999999</c:v>
                </c:pt>
                <c:pt idx="1154">
                  <c:v>11.549999999999899</c:v>
                </c:pt>
                <c:pt idx="1155">
                  <c:v>11.559999999999899</c:v>
                </c:pt>
                <c:pt idx="1156">
                  <c:v>11.569999999999901</c:v>
                </c:pt>
                <c:pt idx="1157">
                  <c:v>11.579999999999901</c:v>
                </c:pt>
                <c:pt idx="1158">
                  <c:v>11.5899999999999</c:v>
                </c:pt>
                <c:pt idx="1159">
                  <c:v>11.5999999999999</c:v>
                </c:pt>
                <c:pt idx="1160">
                  <c:v>11.6099999999999</c:v>
                </c:pt>
                <c:pt idx="1161">
                  <c:v>11.6199999999999</c:v>
                </c:pt>
                <c:pt idx="1162">
                  <c:v>11.6299999999999</c:v>
                </c:pt>
                <c:pt idx="1163">
                  <c:v>11.639999999999899</c:v>
                </c:pt>
                <c:pt idx="1164">
                  <c:v>11.649999999999901</c:v>
                </c:pt>
                <c:pt idx="1165">
                  <c:v>11.659999999999901</c:v>
                </c:pt>
                <c:pt idx="1166">
                  <c:v>11.6699999999999</c:v>
                </c:pt>
                <c:pt idx="1167">
                  <c:v>11.6799999999999</c:v>
                </c:pt>
                <c:pt idx="1168">
                  <c:v>11.6899999999999</c:v>
                </c:pt>
                <c:pt idx="1169">
                  <c:v>11.6999999999999</c:v>
                </c:pt>
                <c:pt idx="1170">
                  <c:v>11.7099999999999</c:v>
                </c:pt>
                <c:pt idx="1171">
                  <c:v>11.719999999999899</c:v>
                </c:pt>
                <c:pt idx="1172">
                  <c:v>11.729999999999899</c:v>
                </c:pt>
                <c:pt idx="1173">
                  <c:v>11.739999999999901</c:v>
                </c:pt>
                <c:pt idx="1174">
                  <c:v>11.749999999999901</c:v>
                </c:pt>
                <c:pt idx="1175">
                  <c:v>11.7599999999999</c:v>
                </c:pt>
                <c:pt idx="1176">
                  <c:v>11.7699999999999</c:v>
                </c:pt>
                <c:pt idx="1177">
                  <c:v>11.7799999999999</c:v>
                </c:pt>
                <c:pt idx="1178">
                  <c:v>11.7899999999999</c:v>
                </c:pt>
                <c:pt idx="1179">
                  <c:v>11.799999999999899</c:v>
                </c:pt>
                <c:pt idx="1180">
                  <c:v>11.809999999999899</c:v>
                </c:pt>
                <c:pt idx="1181">
                  <c:v>11.819999999999901</c:v>
                </c:pt>
                <c:pt idx="1182">
                  <c:v>11.829999999999901</c:v>
                </c:pt>
                <c:pt idx="1183">
                  <c:v>11.8399999999999</c:v>
                </c:pt>
                <c:pt idx="1184">
                  <c:v>11.8499999999999</c:v>
                </c:pt>
                <c:pt idx="1185">
                  <c:v>11.8599999999999</c:v>
                </c:pt>
                <c:pt idx="1186">
                  <c:v>11.8699999999999</c:v>
                </c:pt>
                <c:pt idx="1187">
                  <c:v>11.8799999999999</c:v>
                </c:pt>
                <c:pt idx="1188">
                  <c:v>11.889999999999899</c:v>
                </c:pt>
                <c:pt idx="1189">
                  <c:v>11.899999999999901</c:v>
                </c:pt>
                <c:pt idx="1190">
                  <c:v>11.909999999999901</c:v>
                </c:pt>
                <c:pt idx="1191">
                  <c:v>11.9199999999999</c:v>
                </c:pt>
                <c:pt idx="1192">
                  <c:v>11.9299999999999</c:v>
                </c:pt>
                <c:pt idx="1193">
                  <c:v>11.9399999999999</c:v>
                </c:pt>
                <c:pt idx="1194">
                  <c:v>11.9499999999999</c:v>
                </c:pt>
                <c:pt idx="1195">
                  <c:v>11.9599999999999</c:v>
                </c:pt>
                <c:pt idx="1196">
                  <c:v>11.969999999999899</c:v>
                </c:pt>
                <c:pt idx="1197">
                  <c:v>11.979999999999899</c:v>
                </c:pt>
                <c:pt idx="1198">
                  <c:v>11.989999999999901</c:v>
                </c:pt>
                <c:pt idx="1199">
                  <c:v>11.999999999999901</c:v>
                </c:pt>
              </c:numCache>
            </c:numRef>
          </c:xVal>
          <c:yVal>
            <c:numRef>
              <c:f>Sheet1!$G$4:$G$1203</c:f>
              <c:numCache>
                <c:formatCode>General</c:formatCode>
                <c:ptCount val="1200"/>
                <c:pt idx="0">
                  <c:v>8.9179040338582816E-3</c:v>
                </c:pt>
                <c:pt idx="1">
                  <c:v>3.5565603743039853E-2</c:v>
                </c:pt>
                <c:pt idx="2">
                  <c:v>7.9626479570779507E-2</c:v>
                </c:pt>
                <c:pt idx="3">
                  <c:v>0.14057753743710544</c:v>
                </c:pt>
                <c:pt idx="4">
                  <c:v>0.21769639604307534</c:v>
                </c:pt>
                <c:pt idx="5">
                  <c:v>0.31007092923781499</c:v>
                </c:pt>
                <c:pt idx="6">
                  <c:v>0.41661142608540835</c:v>
                </c:pt>
                <c:pt idx="7">
                  <c:v>0.53606509554483051</c:v>
                </c:pt>
                <c:pt idx="8">
                  <c:v>0.66703270952001703</c:v>
                </c:pt>
                <c:pt idx="9">
                  <c:v>0.80798714793847637</c:v>
                </c:pt>
                <c:pt idx="10">
                  <c:v>0.95729358291845879</c:v>
                </c:pt>
                <c:pt idx="11">
                  <c:v>1.1132310163761996</c:v>
                </c:pt>
                <c:pt idx="12">
                  <c:v>1.2740148669364131</c:v>
                </c:pt>
                <c:pt idx="13">
                  <c:v>1.4378202880072231</c:v>
                </c:pt>
                <c:pt idx="14">
                  <c:v>1.6028058895628889</c:v>
                </c:pt>
                <c:pt idx="15">
                  <c:v>1.7671375316709277</c:v>
                </c:pt>
                <c:pt idx="16">
                  <c:v>1.929011858158356</c:v>
                </c:pt>
                <c:pt idx="17">
                  <c:v>2.0866792440152464</c:v>
                </c:pt>
                <c:pt idx="18">
                  <c:v>2.2384658400896669</c:v>
                </c:pt>
                <c:pt idx="19">
                  <c:v>2.3827944131721792</c:v>
                </c:pt>
                <c:pt idx="20">
                  <c:v>2.5182036984671705</c:v>
                </c:pt>
                <c:pt idx="21">
                  <c:v>2.6433660044042346</c:v>
                </c:pt>
                <c:pt idx="22">
                  <c:v>2.7571028363969563</c:v>
                </c:pt>
                <c:pt idx="23">
                  <c:v>2.8583983360957186</c:v>
                </c:pt>
                <c:pt idx="24">
                  <c:v>2.9464103654440157</c:v>
                </c:pt>
                <c:pt idx="25">
                  <c:v>3.0204790999320612</c:v>
                </c:pt>
                <c:pt idx="26">
                  <c:v>3.0801330323117799</c:v>
                </c:pt>
                <c:pt idx="27">
                  <c:v>3.1250923261334327</c:v>
                </c:pt>
                <c:pt idx="28">
                  <c:v>3.1552694972099649</c:v>
                </c:pt>
                <c:pt idx="29">
                  <c:v>3.1707674399272907</c:v>
                </c:pt>
                <c:pt idx="30">
                  <c:v>3.1718748536155563</c:v>
                </c:pt>
                <c:pt idx="31">
                  <c:v>3.1590591614071646</c:v>
                </c:pt>
                <c:pt idx="32">
                  <c:v>3.1329570495806229</c:v>
                </c:pt>
                <c:pt idx="33">
                  <c:v>3.0943627888015257</c:v>
                </c:pt>
                <c:pt idx="34">
                  <c:v>3.0442145294355245</c:v>
                </c:pt>
                <c:pt idx="35">
                  <c:v>2.9835787907782367</c:v>
                </c:pt>
                <c:pt idx="36">
                  <c:v>2.9136333882287873</c:v>
                </c:pt>
                <c:pt idx="37">
                  <c:v>2.8356490627876507</c:v>
                </c:pt>
                <c:pt idx="38">
                  <c:v>2.7509700935067887</c:v>
                </c:pt>
                <c:pt idx="39">
                  <c:v>2.6609941854461665</c:v>
                </c:pt>
                <c:pt idx="40">
                  <c:v>2.567151933148744</c:v>
                </c:pt>
                <c:pt idx="41">
                  <c:v>2.4708861625578544</c:v>
                </c:pt>
                <c:pt idx="42">
                  <c:v>2.3736314526591653</c:v>
                </c:pt>
                <c:pt idx="43">
                  <c:v>2.2767941319958314</c:v>
                </c:pt>
                <c:pt idx="44">
                  <c:v>2.1817330347107697</c:v>
                </c:pt>
                <c:pt idx="45">
                  <c:v>2.0897412861103359</c:v>
                </c:pt>
                <c:pt idx="46">
                  <c:v>2.0020293691780124</c:v>
                </c:pt>
                <c:pt idx="47">
                  <c:v>1.919709701311819</c:v>
                </c:pt>
                <c:pt idx="48">
                  <c:v>1.8437829251847606</c:v>
                </c:pt>
                <c:pt idx="49">
                  <c:v>1.7751260894497771</c:v>
                </c:pt>
                <c:pt idx="50">
                  <c:v>1.7144828644857006</c:v>
                </c:pt>
                <c:pt idx="51">
                  <c:v>1.6624559059970045</c:v>
                </c:pt>
                <c:pt idx="52">
                  <c:v>1.6195014455510424</c:v>
                </c:pt>
                <c:pt idx="53">
                  <c:v>1.5859261525916024</c:v>
                </c:pt>
                <c:pt idx="54">
                  <c:v>1.5618862776447771</c:v>
                </c:pt>
                <c:pt idx="55">
                  <c:v>1.5473890518697919</c:v>
                </c:pt>
                <c:pt idx="56">
                  <c:v>1.5422962843322492</c:v>
                </c:pt>
                <c:pt idx="57">
                  <c:v>1.5463300659019485</c:v>
                </c:pt>
                <c:pt idx="58">
                  <c:v>1.5590804579890554</c:v>
                </c:pt>
                <c:pt idx="59">
                  <c:v>1.5800150158856032</c:v>
                </c:pt>
                <c:pt idx="60">
                  <c:v>1.6084899706897959</c:v>
                </c:pt>
                <c:pt idx="61">
                  <c:v>1.6437628710287173</c:v>
                </c:pt>
                <c:pt idx="62">
                  <c:v>1.6850064663805002</c:v>
                </c:pt>
                <c:pt idx="63">
                  <c:v>1.7313235979941173</c:v>
                </c:pt>
                <c:pt idx="64">
                  <c:v>1.7817628514191188</c:v>
                </c:pt>
                <c:pt idx="65">
                  <c:v>1.8353347166324461</c:v>
                </c:pt>
                <c:pt idx="66">
                  <c:v>1.891027997765188</c:v>
                </c:pt>
                <c:pt idx="67">
                  <c:v>1.9478262145047716</c:v>
                </c:pt>
                <c:pt idx="68">
                  <c:v>2.004723741329923</c:v>
                </c:pt>
                <c:pt idx="69">
                  <c:v>2.0607414387164122</c:v>
                </c:pt>
                <c:pt idx="70">
                  <c:v>2.114941542160659</c:v>
                </c:pt>
                <c:pt idx="71">
                  <c:v>2.1664415900783385</c:v>
                </c:pt>
                <c:pt idx="72">
                  <c:v>2.2144271900658166</c:v>
                </c:pt>
                <c:pt idx="73">
                  <c:v>2.2581634443354641</c:v>
                </c:pt>
                <c:pt idx="74">
                  <c:v>2.2970048789812303</c:v>
                </c:pt>
                <c:pt idx="75">
                  <c:v>2.330403747691935</c:v>
                </c:pt>
                <c:pt idx="76">
                  <c:v>2.3579166081709912</c:v>
                </c:pt>
                <c:pt idx="77">
                  <c:v>2.3792090983853171</c:v>
                </c:pt>
                <c:pt idx="78">
                  <c:v>2.3940588693809648</c:v>
                </c:pt>
                <c:pt idx="79">
                  <c:v>2.4023566612899003</c:v>
                </c:pt>
                <c:pt idx="80">
                  <c:v>2.4041055388335439</c:v>
                </c:pt>
                <c:pt idx="81">
                  <c:v>2.3994183316348154</c:v>
                </c:pt>
                <c:pt idx="82">
                  <c:v>2.3885133525283417</c:v>
                </c:pt>
                <c:pt idx="83">
                  <c:v>2.3717084933777808</c:v>
                </c:pt>
                <c:pt idx="84">
                  <c:v>2.3494138222694918</c:v>
                </c:pt>
                <c:pt idx="85">
                  <c:v>2.3221228279882427</c:v>
                </c:pt>
                <c:pt idx="86">
                  <c:v>2.2904024770700286</c:v>
                </c:pt>
                <c:pt idx="87">
                  <c:v>2.2548822651920606</c:v>
                </c:pt>
                <c:pt idx="88">
                  <c:v>2.2162424579734781</c:v>
                </c:pt>
                <c:pt idx="89">
                  <c:v>2.1752017262484289</c:v>
                </c:pt>
                <c:pt idx="90">
                  <c:v>2.1325043874174625</c:v>
                </c:pt>
                <c:pt idx="91">
                  <c:v>2.0889074675221111</c:v>
                </c:pt>
                <c:pt idx="92">
                  <c:v>2.0451677982167853</c:v>
                </c:pt>
                <c:pt idx="93">
                  <c:v>2.002029358884152</c:v>
                </c:pt>
                <c:pt idx="94">
                  <c:v>1.960211066862537</c:v>
                </c:pt>
                <c:pt idx="95">
                  <c:v>1.9203952082874312</c:v>
                </c:pt>
                <c:pt idx="96">
                  <c:v>1.8832166886041388</c:v>
                </c:pt>
                <c:pt idx="97">
                  <c:v>1.8492532656414478</c:v>
                </c:pt>
                <c:pt idx="98">
                  <c:v>1.819016909544374</c:v>
                </c:pt>
                <c:pt idx="99">
                  <c:v>1.7929464131809913</c:v>
                </c:pt>
                <c:pt idx="100">
                  <c:v>1.7714013542277982</c:v>
                </c:pt>
                <c:pt idx="101">
                  <c:v>1.754657486387412</c:v>
                </c:pt>
                <c:pt idx="102">
                  <c:v>1.7429036125065456</c:v>
                </c:pt>
                <c:pt idx="103">
                  <c:v>1.7362399671565294</c:v>
                </c:pt>
                <c:pt idx="104">
                  <c:v>1.7346781109321612</c:v>
                </c:pt>
                <c:pt idx="105">
                  <c:v>1.7381423137331735</c:v>
                </c:pt>
                <c:pt idx="106">
                  <c:v>1.7464723800218764</c:v>
                </c:pt>
                <c:pt idx="107">
                  <c:v>1.7594278458897954</c:v>
                </c:pt>
                <c:pt idx="108">
                  <c:v>1.776693456081863</c:v>
                </c:pt>
                <c:pt idx="109">
                  <c:v>1.7978858092569019</c:v>
                </c:pt>
                <c:pt idx="110">
                  <c:v>1.8225610420119673</c:v>
                </c:pt>
                <c:pt idx="111">
                  <c:v>1.8502234068314083</c:v>
                </c:pt>
                <c:pt idx="112">
                  <c:v>1.8803345863627046</c:v>
                </c:pt>
                <c:pt idx="113">
                  <c:v>1.9123235764481592</c:v>
                </c:pt>
                <c:pt idx="114">
                  <c:v>1.9455969632841539</c:v>
                </c:pt>
                <c:pt idx="115">
                  <c:v>1.9795494160182181</c:v>
                </c:pt>
                <c:pt idx="116">
                  <c:v>2.0135742150583145</c:v>
                </c:pt>
                <c:pt idx="117">
                  <c:v>2.0470736383379395</c:v>
                </c:pt>
                <c:pt idx="118">
                  <c:v>2.0794690326847274</c:v>
                </c:pt>
                <c:pt idx="119">
                  <c:v>2.1102104051613364</c:v>
                </c:pt>
                <c:pt idx="120">
                  <c:v>2.1387853796221536</c:v>
                </c:pt>
                <c:pt idx="121">
                  <c:v>2.1647273765523445</c:v>
                </c:pt>
                <c:pt idx="122">
                  <c:v>2.1876228892832694</c:v>
                </c:pt>
                <c:pt idx="123">
                  <c:v>2.2071177466326648</c:v>
                </c:pt>
                <c:pt idx="124">
                  <c:v>2.2229222705927159</c:v>
                </c:pt>
                <c:pt idx="125">
                  <c:v>2.2348152575543963</c:v>
                </c:pt>
                <c:pt idx="126">
                  <c:v>2.2426467323643444</c:v>
                </c:pt>
                <c:pt idx="127">
                  <c:v>2.2463394459017949</c:v>
                </c:pt>
                <c:pt idx="128">
                  <c:v>2.245889108472408</c:v>
                </c:pt>
                <c:pt idx="129">
                  <c:v>2.2413633727787659</c:v>
                </c:pt>
                <c:pt idx="130">
                  <c:v>2.2328996011856463</c:v>
                </c:pt>
                <c:pt idx="131">
                  <c:v>2.2207014721064477</c:v>
                </c:pt>
                <c:pt idx="132">
                  <c:v>2.2050344992678292</c:v>
                </c:pt>
                <c:pt idx="133">
                  <c:v>2.1862205550587159</c:v>
                </c:pt>
                <c:pt idx="134">
                  <c:v>2.1646315048613833</c:v>
                </c:pt>
                <c:pt idx="135">
                  <c:v>2.1406820729533123</c:v>
                </c:pt>
                <c:pt idx="136">
                  <c:v>2.1148220720516462</c:v>
                </c:pt>
                <c:pt idx="137">
                  <c:v>2.0875281376801151</c:v>
                </c:pt>
                <c:pt idx="138">
                  <c:v>2.0592951151451206</c:v>
                </c:pt>
                <c:pt idx="139">
                  <c:v>2.030627250931154</c:v>
                </c:pt>
                <c:pt idx="140">
                  <c:v>2.0020293417277877</c:v>
                </c:pt>
                <c:pt idx="141">
                  <c:v>1.973997993087806</c:v>
                </c:pt>
                <c:pt idx="142">
                  <c:v>1.9470131359391254</c:v>
                </c:pt>
                <c:pt idx="143">
                  <c:v>1.9215299429254282</c:v>
                </c:pt>
                <c:pt idx="144">
                  <c:v>1.8979712779657429</c:v>
                </c:pt>
                <c:pt idx="145">
                  <c:v>1.8767208016735728</c:v>
                </c:pt>
                <c:pt idx="146">
                  <c:v>1.8581168425683328</c:v>
                </c:pt>
                <c:pt idx="147">
                  <c:v>1.8424471295832381</c:v>
                </c:pt>
                <c:pt idx="148">
                  <c:v>1.8299444654887165</c:v>
                </c:pt>
                <c:pt idx="149">
                  <c:v>1.8207834037946349</c:v>
                </c:pt>
                <c:pt idx="150">
                  <c:v>1.8150779737709875</c:v>
                </c:pt>
                <c:pt idx="151">
                  <c:v>1.8128804797493725</c:v>
                </c:pt>
                <c:pt idx="152">
                  <c:v>1.8141813821567927</c:v>
                </c:pt>
                <c:pt idx="153">
                  <c:v>1.8189102491099951</c:v>
                </c:pt>
                <c:pt idx="154">
                  <c:v>1.8269377491786123</c:v>
                </c:pt>
                <c:pt idx="155">
                  <c:v>1.838078638414679</c:v>
                </c:pt>
                <c:pt idx="156">
                  <c:v>1.8520956782352171</c:v>
                </c:pt>
                <c:pt idx="157">
                  <c:v>1.8687044055040951</c:v>
                </c:pt>
                <c:pt idx="158">
                  <c:v>1.8875786624354507</c:v>
                </c:pt>
                <c:pt idx="159">
                  <c:v>1.9083567819513914</c:v>
                </c:pt>
                <c:pt idx="160">
                  <c:v>1.9306483140575765</c:v>
                </c:pt>
                <c:pt idx="161">
                  <c:v>1.9540411708030261</c:v>
                </c:pt>
                <c:pt idx="162">
                  <c:v>1.9781090615797068</c:v>
                </c:pt>
                <c:pt idx="163">
                  <c:v>2.0024190869693306</c:v>
                </c:pt>
                <c:pt idx="164">
                  <c:v>2.0265393580960862</c:v>
                </c:pt>
                <c:pt idx="165">
                  <c:v>2.0500465094919846</c:v>
                </c:pt>
                <c:pt idx="166">
                  <c:v>2.0725329767841938</c:v>
                </c:pt>
                <c:pt idx="167">
                  <c:v>2.0936139159910083</c:v>
                </c:pt>
                <c:pt idx="168">
                  <c:v>2.1129336487487773</c:v>
                </c:pt>
                <c:pt idx="169">
                  <c:v>2.1301715272355435</c:v>
                </c:pt>
                <c:pt idx="170">
                  <c:v>2.145047123727061</c:v>
                </c:pt>
                <c:pt idx="171">
                  <c:v>2.1573246624078188</c:v>
                </c:pt>
                <c:pt idx="172">
                  <c:v>2.1668166250306751</c:v>
                </c:pt>
                <c:pt idx="173">
                  <c:v>2.1733864770208204</c:v>
                </c:pt>
                <c:pt idx="174">
                  <c:v>2.1769504763850582</c:v>
                </c:pt>
                <c:pt idx="175">
                  <c:v>2.1774785440373092</c:v>
                </c:pt>
                <c:pt idx="176">
                  <c:v>2.1749941906017973</c:v>
                </c:pt>
                <c:pt idx="177">
                  <c:v>2.1695735111217616</c:v>
                </c:pt>
                <c:pt idx="178">
                  <c:v>2.1613432751032065</c:v>
                </c:pt>
                <c:pt idx="179">
                  <c:v>2.150478154688551</c:v>
                </c:pt>
                <c:pt idx="180">
                  <c:v>2.1371971482259755</c:v>
                </c:pt>
                <c:pt idx="181">
                  <c:v>2.1217592698364971</c:v>
                </c:pt>
                <c:pt idx="182">
                  <c:v>2.1044585875638591</c:v>
                </c:pt>
                <c:pt idx="183">
                  <c:v>2.0856187031290396</c:v>
                </c:pt>
                <c:pt idx="184">
                  <c:v>2.065586775036667</c:v>
                </c:pt>
                <c:pt idx="185">
                  <c:v>2.0447271936612608</c:v>
                </c:pt>
                <c:pt idx="186">
                  <c:v>2.0234150218759708</c:v>
                </c:pt>
                <c:pt idx="187">
                  <c:v>2.0020293177090234</c:v>
                </c:pt>
                <c:pt idx="188">
                  <c:v>1.9809464563923147</c:v>
                </c:pt>
                <c:pt idx="189">
                  <c:v>1.9605335680066338</c:v>
                </c:pt>
                <c:pt idx="190">
                  <c:v>1.9411422037683705</c:v>
                </c:pt>
                <c:pt idx="191">
                  <c:v>1.9231023389166564</c:v>
                </c:pt>
                <c:pt idx="192">
                  <c:v>1.9067168132536616</c:v>
                </c:pt>
                <c:pt idx="193">
                  <c:v>1.892256301800614</c:v>
                </c:pt>
                <c:pt idx="194">
                  <c:v>1.879954897922214</c:v>
                </c:pt>
                <c:pt idx="195">
                  <c:v>1.8700063798313125</c:v>
                </c:pt>
                <c:pt idx="196">
                  <c:v>1.8625612188242218</c:v>
                </c:pt>
                <c:pt idx="197">
                  <c:v>1.8577243741423966</c:v>
                </c:pt>
                <c:pt idx="198">
                  <c:v>1.8555539052493886</c:v>
                </c:pt>
                <c:pt idx="199">
                  <c:v>1.8560604178031261</c:v>
                </c:pt>
                <c:pt idx="200">
                  <c:v>1.8592073449473672</c:v>
                </c:pt>
                <c:pt idx="201">
                  <c:v>1.8649120509978279</c:v>
                </c:pt>
                <c:pt idx="202">
                  <c:v>1.8730477304088791</c:v>
                </c:pt>
                <c:pt idx="203">
                  <c:v>1.8834460613184543</c:v>
                </c:pt>
                <c:pt idx="204">
                  <c:v>1.895900560211897</c:v>
                </c:pt>
                <c:pt idx="205">
                  <c:v>1.910170572533656</c:v>
                </c:pt>
                <c:pt idx="206">
                  <c:v>1.9259858236025609</c:v>
                </c:pt>
                <c:pt idx="207">
                  <c:v>1.943051445122693</c:v>
                </c:pt>
                <c:pt idx="208">
                  <c:v>1.9610533850721266</c:v>
                </c:pt>
                <c:pt idx="209">
                  <c:v>1.9796641029128574</c:v>
                </c:pt>
                <c:pt idx="210">
                  <c:v>1.9985484479835234</c:v>
                </c:pt>
                <c:pt idx="211">
                  <c:v>2.0173696166677413</c:v>
                </c:pt>
                <c:pt idx="212">
                  <c:v>2.0357950834984329</c:v>
                </c:pt>
                <c:pt idx="213">
                  <c:v>2.0535024027542295</c:v>
                </c:pt>
                <c:pt idx="214">
                  <c:v>2.0701847802876268</c:v>
                </c:pt>
                <c:pt idx="215">
                  <c:v>2.0855563202256282</c:v>
                </c:pt>
                <c:pt idx="216">
                  <c:v>2.0993568577020283</c:v>
                </c:pt>
                <c:pt idx="217">
                  <c:v>2.111356296789384</c:v>
                </c:pt>
                <c:pt idx="218">
                  <c:v>2.1213583821460698</c:v>
                </c:pt>
                <c:pt idx="219">
                  <c:v>2.1292038434059268</c:v>
                </c:pt>
                <c:pt idx="220">
                  <c:v>2.134772862822079</c:v>
                </c:pt>
                <c:pt idx="221">
                  <c:v>2.1379868289248716</c:v>
                </c:pt>
                <c:pt idx="222">
                  <c:v>2.1388093517468536</c:v>
                </c:pt>
                <c:pt idx="223">
                  <c:v>2.1372465282783786</c:v>
                </c:pt>
                <c:pt idx="224">
                  <c:v>2.133346460014828</c:v>
                </c:pt>
                <c:pt idx="225">
                  <c:v>2.1271980375102788</c:v>
                </c:pt>
                <c:pt idx="226">
                  <c:v>2.1189290195366355</c:v>
                </c:pt>
                <c:pt idx="227">
                  <c:v>2.1087034465439225</c:v>
                </c:pt>
                <c:pt idx="228">
                  <c:v>2.0967184394208562</c:v>
                </c:pt>
                <c:pt idx="229">
                  <c:v>2.0832004448744779</c:v>
                </c:pt>
                <c:pt idx="230">
                  <c:v>2.0684009979118283</c:v>
                </c:pt>
                <c:pt idx="231">
                  <c:v>2.0525920797650499</c:v>
                </c:pt>
                <c:pt idx="232">
                  <c:v>2.0360611560274453</c:v>
                </c:pt>
                <c:pt idx="233">
                  <c:v>2.0191059846615507</c:v>
                </c:pt>
                <c:pt idx="234">
                  <c:v>2.0020292868280056</c:v>
                </c:pt>
                <c:pt idx="235">
                  <c:v>1.9851333751215601</c:v>
                </c:pt>
                <c:pt idx="236">
                  <c:v>1.9687148337724139</c:v>
                </c:pt>
                <c:pt idx="237">
                  <c:v>1.953059343691016</c:v>
                </c:pt>
                <c:pt idx="238">
                  <c:v>1.9384367419447301</c:v>
                </c:pt>
                <c:pt idx="239">
                  <c:v>1.9250964004255522</c:v>
                </c:pt>
                <c:pt idx="240">
                  <c:v>1.9132630021955577</c:v>
                </c:pt>
                <c:pt idx="241">
                  <c:v>1.9031327864018877</c:v>
                </c:pt>
                <c:pt idx="242">
                  <c:v>1.8948703238784887</c:v>
                </c:pt>
                <c:pt idx="243">
                  <c:v>1.8886058757600839</c:v>
                </c:pt>
                <c:pt idx="244">
                  <c:v>1.8844333768035582</c:v>
                </c:pt>
                <c:pt idx="245">
                  <c:v>1.8824090738354065</c:v>
                </c:pt>
                <c:pt idx="246">
                  <c:v>1.8825508380228424</c:v>
                </c:pt>
                <c:pt idx="247">
                  <c:v>1.884838157708882</c:v>
                </c:pt>
                <c:pt idx="248">
                  <c:v>1.8892128065688083</c:v>
                </c:pt>
                <c:pt idx="249">
                  <c:v>1.8955801700465091</c:v>
                </c:pt>
                <c:pt idx="250">
                  <c:v>1.9038112016190605</c:v>
                </c:pt>
                <c:pt idx="251">
                  <c:v>1.9137449696130513</c:v>
                </c:pt>
                <c:pt idx="252">
                  <c:v>1.9251917452414034</c:v>
                </c:pt>
                <c:pt idx="253">
                  <c:v>1.9379365734148055</c:v>
                </c:pt>
                <c:pt idx="254">
                  <c:v>1.9517432598596649</c:v>
                </c:pt>
                <c:pt idx="255">
                  <c:v>1.9663587012770025</c:v>
                </c:pt>
                <c:pt idx="256">
                  <c:v>1.9815174798135424</c:v>
                </c:pt>
                <c:pt idx="257">
                  <c:v>1.9969466390733577</c:v>
                </c:pt>
                <c:pt idx="258">
                  <c:v>2.0123705563358008</c:v>
                </c:pt>
                <c:pt idx="259">
                  <c:v>2.0275158245973799</c:v>
                </c:pt>
                <c:pt idx="260">
                  <c:v>2.0421160585286771</c:v>
                </c:pt>
                <c:pt idx="261">
                  <c:v>2.0559165404132091</c:v>
                </c:pt>
                <c:pt idx="262">
                  <c:v>2.0686786255676872</c:v>
                </c:pt>
                <c:pt idx="263">
                  <c:v>2.0801838315618952</c:v>
                </c:pt>
                <c:pt idx="264">
                  <c:v>2.0902375416668564</c:v>
                </c:pt>
                <c:pt idx="265">
                  <c:v>2.0986722602460577</c:v>
                </c:pt>
                <c:pt idx="266">
                  <c:v>2.1053503661299873</c:v>
                </c:pt>
                <c:pt idx="267">
                  <c:v>2.1101663192260651</c:v>
                </c:pt>
                <c:pt idx="268">
                  <c:v>2.1130482855464359</c:v>
                </c:pt>
                <c:pt idx="269">
                  <c:v>2.1139591563060693</c:v>
                </c:pt>
                <c:pt idx="270">
                  <c:v>2.1128969475658761</c:v>
                </c:pt>
                <c:pt idx="271">
                  <c:v>2.1098945778780136</c:v>
                </c:pt>
                <c:pt idx="272">
                  <c:v>2.1050190323396691</c:v>
                </c:pt>
                <c:pt idx="273">
                  <c:v>2.0983699321856584</c:v>
                </c:pt>
                <c:pt idx="274">
                  <c:v>2.090077539362837</c:v>
                </c:pt>
                <c:pt idx="275">
                  <c:v>2.0803002352526421</c:v>
                </c:pt>
                <c:pt idx="276">
                  <c:v>2.0692215216756598</c:v>
                </c:pt>
                <c:pt idx="277">
                  <c:v>2.0570466003720504</c:v>
                </c:pt>
                <c:pt idx="278">
                  <c:v>2.0439985941687224</c:v>
                </c:pt>
                <c:pt idx="279">
                  <c:v>2.0303144789025884</c:v>
                </c:pt>
                <c:pt idx="280">
                  <c:v>2.0162407997741627</c:v>
                </c:pt>
                <c:pt idx="281">
                  <c:v>2.0020292490849232</c:v>
                </c:pt>
                <c:pt idx="282">
                  <c:v>1.9879321842168354</c:v>
                </c:pt>
                <c:pt idx="283">
                  <c:v>1.9741981652191096</c:v>
                </c:pt>
                <c:pt idx="284">
                  <c:v>1.961067590476038</c:v>
                </c:pt>
                <c:pt idx="285">
                  <c:v>1.9487685066659772</c:v>
                </c:pt>
                <c:pt idx="286">
                  <c:v>1.9375126656338473</c:v>
                </c:pt>
                <c:pt idx="287">
                  <c:v>1.9274918959599581</c:v>
                </c:pt>
                <c:pt idx="288">
                  <c:v>1.9188748510097147</c:v>
                </c:pt>
                <c:pt idx="289">
                  <c:v>1.9118041882048691</c:v>
                </c:pt>
                <c:pt idx="290">
                  <c:v>1.9063942262980367</c:v>
                </c:pt>
                <c:pt idx="291">
                  <c:v>1.9027291187039539</c:v>
                </c:pt>
                <c:pt idx="292">
                  <c:v>1.9008615716017792</c:v>
                </c:pt>
                <c:pt idx="293">
                  <c:v>1.9008121257406301</c:v>
                </c:pt>
                <c:pt idx="294">
                  <c:v>1.9025690108301754</c:v>
                </c:pt>
                <c:pt idx="295">
                  <c:v>1.9060885712577658</c:v>
                </c:pt>
                <c:pt idx="296">
                  <c:v>1.9112962518219834</c:v>
                </c:pt>
                <c:pt idx="297">
                  <c:v>1.9180881223855739</c:v>
                </c:pt>
                <c:pt idx="298">
                  <c:v>1.926332910998815</c:v>
                </c:pt>
                <c:pt idx="299">
                  <c:v>1.9358745062888356</c:v>
                </c:pt>
                <c:pt idx="300">
                  <c:v>1.946534881901391</c:v>
                </c:pt>
                <c:pt idx="301">
                  <c:v>1.9581173886549534</c:v>
                </c:pt>
                <c:pt idx="302">
                  <c:v>1.9704103539423772</c:v>
                </c:pt>
                <c:pt idx="303">
                  <c:v>1.9831909228940527</c:v>
                </c:pt>
                <c:pt idx="304">
                  <c:v>1.9962290719796432</c:v>
                </c:pt>
                <c:pt idx="305">
                  <c:v>2.0092917231332059</c:v>
                </c:pt>
                <c:pt idx="306">
                  <c:v>2.0221468851762761</c:v>
                </c:pt>
                <c:pt idx="307">
                  <c:v>2.0345677493005629</c:v>
                </c:pt>
                <c:pt idx="308">
                  <c:v>2.0463366666480889</c:v>
                </c:pt>
                <c:pt idx="309">
                  <c:v>2.0572489385616106</c:v>
                </c:pt>
                <c:pt idx="310">
                  <c:v>2.0671163538193995</c:v>
                </c:pt>
                <c:pt idx="311">
                  <c:v>2.0757704120427594</c:v>
                </c:pt>
                <c:pt idx="312">
                  <c:v>2.0830651783791527</c:v>
                </c:pt>
                <c:pt idx="313">
                  <c:v>2.0888797214081314</c:v>
                </c:pt>
                <c:pt idx="314">
                  <c:v>2.093120093865231</c:v>
                </c:pt>
                <c:pt idx="315">
                  <c:v>2.0957208240911172</c:v>
                </c:pt>
                <c:pt idx="316">
                  <c:v>2.0966458949393028</c:v>
                </c:pt>
                <c:pt idx="317">
                  <c:v>2.0958891960572057</c:v>
                </c:pt>
                <c:pt idx="318">
                  <c:v>2.0934744448285052</c:v>
                </c:pt>
                <c:pt idx="319">
                  <c:v>2.0894545806635527</c:v>
                </c:pt>
                <c:pt idx="320">
                  <c:v>2.0839106465834836</c:v>
                </c:pt>
                <c:pt idx="321">
                  <c:v>2.07695018100048</c:v>
                </c:pt>
                <c:pt idx="322">
                  <c:v>2.068705151095656</c:v>
                </c:pt>
                <c:pt idx="323">
                  <c:v>2.059329467090238</c:v>
                </c:pt>
                <c:pt idx="324">
                  <c:v>2.048996123859979</c:v>
                </c:pt>
                <c:pt idx="325">
                  <c:v>2.037894022635343</c:v>
                </c:pt>
                <c:pt idx="326">
                  <c:v>2.0262245308554334</c:v>
                </c:pt>
                <c:pt idx="327">
                  <c:v>2.0141978425137674</c:v>
                </c:pt>
                <c:pt idx="328">
                  <c:v>2.0020292044800043</c:v>
                </c:pt>
                <c:pt idx="329">
                  <c:v>1.9899350762547554</c:v>
                </c:pt>
                <c:pt idx="330">
                  <c:v>1.978129291386824</c:v>
                </c:pt>
                <c:pt idx="331">
                  <c:v>1.9668192883471662</c:v>
                </c:pt>
                <c:pt idx="332">
                  <c:v>1.9562024770261399</c:v>
                </c:pt>
                <c:pt idx="333">
                  <c:v>1.9464628042359557</c:v>
                </c:pt>
                <c:pt idx="334">
                  <c:v>1.9377675777143559</c:v>
                </c:pt>
                <c:pt idx="335">
                  <c:v>1.9302646032133877</c:v>
                </c:pt>
                <c:pt idx="336">
                  <c:v>1.9240796834110214</c:v>
                </c:pt>
                <c:pt idx="337">
                  <c:v>1.9193145207118407</c:v>
                </c:pt>
                <c:pt idx="338">
                  <c:v>1.9160450586282847</c:v>
                </c:pt>
                <c:pt idx="339">
                  <c:v>1.9143202884899815</c:v>
                </c:pt>
                <c:pt idx="340">
                  <c:v>1.9141615398587908</c:v>
                </c:pt>
                <c:pt idx="341">
                  <c:v>1.9155622643812276</c:v>
                </c:pt>
                <c:pt idx="342">
                  <c:v>1.9184883140418627</c:v>
                </c:pt>
                <c:pt idx="343">
                  <c:v>1.922878706046353</c:v>
                </c:pt>
                <c:pt idx="344">
                  <c:v>1.9286468580146812</c:v>
                </c:pt>
                <c:pt idx="345">
                  <c:v>1.9356822689536071</c:v>
                </c:pt>
                <c:pt idx="346">
                  <c:v>1.9438526137450898</c:v>
                </c:pt>
                <c:pt idx="347">
                  <c:v>1.9530062117681606</c:v>
                </c:pt>
                <c:pt idx="348">
                  <c:v>1.9629748238874531</c:v>
                </c:pt>
                <c:pt idx="349">
                  <c:v>1.9735767265008013</c:v>
                </c:pt>
                <c:pt idx="350">
                  <c:v>1.9846200067339881</c:v>
                </c:pt>
                <c:pt idx="351">
                  <c:v>1.995906019278811</c:v>
                </c:pt>
                <c:pt idx="352">
                  <c:v>2.0072329428488938</c:v>
                </c:pt>
                <c:pt idx="353">
                  <c:v>2.0183993728146703</c:v>
                </c:pt>
                <c:pt idx="354">
                  <c:v>2.029207886293396</c:v>
                </c:pt>
                <c:pt idx="355">
                  <c:v>2.0394685168109632</c:v>
                </c:pt>
                <c:pt idx="356">
                  <c:v>2.0490020775984363</c:v>
                </c:pt>
                <c:pt idx="357">
                  <c:v>2.0576432755974077</c:v>
                </c:pt>
                <c:pt idx="358">
                  <c:v>2.0652435622655112</c:v>
                </c:pt>
                <c:pt idx="359">
                  <c:v>2.0716736722203821</c:v>
                </c:pt>
                <c:pt idx="360">
                  <c:v>2.0768258065446981</c:v>
                </c:pt>
                <c:pt idx="361">
                  <c:v>2.0806154240901567</c:v>
                </c:pt>
                <c:pt idx="362">
                  <c:v>2.0829826112453995</c:v>
                </c:pt>
                <c:pt idx="363">
                  <c:v>2.0838930082429687</c:v>
                </c:pt>
                <c:pt idx="364">
                  <c:v>2.0833382780365048</c:v>
                </c:pt>
                <c:pt idx="365">
                  <c:v>2.0813361119393656</c:v>
                </c:pt>
                <c:pt idx="366">
                  <c:v>2.0779297744345242</c:v>
                </c:pt>
                <c:pt idx="367">
                  <c:v>2.0731871976977279</c:v>
                </c:pt>
                <c:pt idx="368">
                  <c:v>2.0671996442783622</c:v>
                </c:pt>
                <c:pt idx="369">
                  <c:v>2.0600799639170311</c:v>
                </c:pt>
                <c:pt idx="370">
                  <c:v>2.0519604775145499</c:v>
                </c:pt>
                <c:pt idx="371">
                  <c:v>2.0429905276822553</c:v>
                </c:pt>
                <c:pt idx="372">
                  <c:v>2.0333337409882994</c:v>
                </c:pt>
                <c:pt idx="373">
                  <c:v>2.0231650518724709</c:v>
                </c:pt>
                <c:pt idx="374">
                  <c:v>2.0126675421515716</c:v>
                </c:pt>
                <c:pt idx="375">
                  <c:v>2.0020291530135217</c:v>
                </c:pt>
                <c:pt idx="376">
                  <c:v>1.9914393283537424</c:v>
                </c:pt>
                <c:pt idx="377">
                  <c:v>1.9810856492126954</c:v>
                </c:pt>
                <c:pt idx="378">
                  <c:v>1.9711505189182108</c:v>
                </c:pt>
                <c:pt idx="379">
                  <c:v>1.9618079573286795</c:v>
                </c:pt>
                <c:pt idx="380">
                  <c:v>1.9532205603400015</c:v>
                </c:pt>
                <c:pt idx="381">
                  <c:v>1.9455366776051375</c:v>
                </c:pt>
                <c:pt idx="382">
                  <c:v>1.9388878572819181</c:v>
                </c:pt>
                <c:pt idx="383">
                  <c:v>1.9333866016502186</c:v>
                </c:pt>
                <c:pt idx="384">
                  <c:v>1.9291244717157265</c:v>
                </c:pt>
                <c:pt idx="385">
                  <c:v>1.9261705725493372</c:v>
                </c:pt>
                <c:pt idx="386">
                  <c:v>1.9245704442143423</c:v>
                </c:pt>
                <c:pt idx="387">
                  <c:v>1.9243453758326068</c:v>
                </c:pt>
                <c:pt idx="388">
                  <c:v>1.9254921527667905</c:v>
                </c:pt>
                <c:pt idx="389">
                  <c:v>1.9279832391835707</c:v>
                </c:pt>
                <c:pt idx="390">
                  <c:v>1.9317673905496426</c:v>
                </c:pt>
                <c:pt idx="391">
                  <c:v>1.9367706830343059</c:v>
                </c:pt>
                <c:pt idx="392">
                  <c:v>1.9428979394828514</c:v>
                </c:pt>
                <c:pt idx="393">
                  <c:v>1.9500345247115483</c:v>
                </c:pt>
                <c:pt idx="394">
                  <c:v>1.958048476477968</c:v>
                </c:pt>
                <c:pt idx="395">
                  <c:v>1.9667929327100948</c:v>
                </c:pt>
                <c:pt idx="396">
                  <c:v>1.9761088105330449</c:v>
                </c:pt>
                <c:pt idx="397">
                  <c:v>1.9858276883987516</c:v>
                </c:pt>
                <c:pt idx="398">
                  <c:v>1.9957748392725254</c:v>
                </c:pt>
                <c:pt idx="399">
                  <c:v>2.0057723604157625</c:v>
                </c:pt>
                <c:pt idx="400">
                  <c:v>2.0156423438644229</c:v>
                </c:pt>
                <c:pt idx="401">
                  <c:v>2.0252100312588355</c:v>
                </c:pt>
                <c:pt idx="402">
                  <c:v>2.0343068972348597</c:v>
                </c:pt>
                <c:pt idx="403">
                  <c:v>2.0427736071248961</c:v>
                </c:pt>
                <c:pt idx="404">
                  <c:v>2.0504627972075844</c:v>
                </c:pt>
                <c:pt idx="405">
                  <c:v>2.0572416291386855</c:v>
                </c:pt>
                <c:pt idx="406">
                  <c:v>2.0629940744282917</c:v>
                </c:pt>
                <c:pt idx="407">
                  <c:v>2.0676228898221964</c:v>
                </c:pt>
                <c:pt idx="408">
                  <c:v>2.0710512501061618</c:v>
                </c:pt>
                <c:pt idx="409">
                  <c:v>2.0732240110775852</c:v>
                </c:pt>
                <c:pt idx="410">
                  <c:v>2.0741085821070011</c:v>
                </c:pt>
                <c:pt idx="411">
                  <c:v>2.0736953947216947</c:v>
                </c:pt>
                <c:pt idx="412">
                  <c:v>2.0719979608599464</c:v>
                </c:pt>
                <c:pt idx="413">
                  <c:v>2.0690525217385516</c:v>
                </c:pt>
                <c:pt idx="414">
                  <c:v>2.0649172955188817</c:v>
                </c:pt>
                <c:pt idx="415">
                  <c:v>2.0596713390201242</c:v>
                </c:pt>
                <c:pt idx="416">
                  <c:v>2.0534130454883526</c:v>
                </c:pt>
                <c:pt idx="417">
                  <c:v>2.0462583067687277</c:v>
                </c:pt>
                <c:pt idx="418">
                  <c:v>2.0383383740352112</c:v>
                </c:pt>
                <c:pt idx="419">
                  <c:v>2.0297974564076084</c:v>
                </c:pt>
                <c:pt idx="420">
                  <c:v>2.0207901012408818</c:v>
                </c:pt>
                <c:pt idx="421">
                  <c:v>2.0114784035311781</c:v>
                </c:pt>
                <c:pt idx="422">
                  <c:v>2.0020290946857875</c:v>
                </c:pt>
                <c:pt idx="423">
                  <c:v>1.9926105628048059</c:v>
                </c:pt>
                <c:pt idx="424">
                  <c:v>1.9833898575911004</c:v>
                </c:pt>
                <c:pt idx="425">
                  <c:v>1.9745297330295686</c:v>
                </c:pt>
                <c:pt idx="426">
                  <c:v>1.9661857800604279</c:v>
                </c:pt>
                <c:pt idx="427">
                  <c:v>1.9585036996350547</c:v>
                </c:pt>
                <c:pt idx="428">
                  <c:v>1.9516167638233406</c:v>
                </c:pt>
                <c:pt idx="429">
                  <c:v>1.9456435090908253</c:v>
                </c:pt>
                <c:pt idx="430">
                  <c:v>1.9406857015486252</c:v>
                </c:pt>
                <c:pt idx="431">
                  <c:v>1.9368266089792399</c:v>
                </c:pt>
                <c:pt idx="432">
                  <c:v>1.9341296088482205</c:v>
                </c:pt>
                <c:pt idx="433">
                  <c:v>1.9326371554271025</c:v>
                </c:pt>
                <c:pt idx="434">
                  <c:v>1.932370122686818</c:v>
                </c:pt>
                <c:pt idx="435">
                  <c:v>1.9333275328890898</c:v>
                </c:pt>
                <c:pt idx="436">
                  <c:v>1.9354866739264147</c:v>
                </c:pt>
                <c:pt idx="437">
                  <c:v>1.938803601561482</c:v>
                </c:pt>
                <c:pt idx="438">
                  <c:v>1.9432140159164009</c:v>
                </c:pt>
                <c:pt idx="439">
                  <c:v>1.948634494980833</c:v>
                </c:pt>
                <c:pt idx="440">
                  <c:v>1.9549640616615012</c:v>
                </c:pt>
                <c:pt idx="441">
                  <c:v>1.9620860550926145</c:v>
                </c:pt>
                <c:pt idx="442">
                  <c:v>1.9698702716681833</c:v>
                </c:pt>
                <c:pt idx="443">
                  <c:v>1.9781753366337003</c:v>
                </c:pt>
                <c:pt idx="444">
                  <c:v>1.9868512631651347</c:v>
                </c:pt>
                <c:pt idx="445">
                  <c:v>1.9957421527337385</c:v>
                </c:pt>
                <c:pt idx="446">
                  <c:v>2.0046889882576573</c:v>
                </c:pt>
                <c:pt idx="447">
                  <c:v>2.0135324701128177</c:v>
                </c:pt>
                <c:pt idx="448">
                  <c:v>2.0221158445374297</c:v>
                </c:pt>
                <c:pt idx="449">
                  <c:v>2.0302876743223912</c:v>
                </c:pt>
                <c:pt idx="450">
                  <c:v>2.0379045029235114</c:v>
                </c:pt>
                <c:pt idx="451">
                  <c:v>2.0448333652350565</c:v>
                </c:pt>
                <c:pt idx="452">
                  <c:v>2.0509541011865782</c:v>
                </c:pt>
                <c:pt idx="453">
                  <c:v>2.0561614320109727</c:v>
                </c:pt>
                <c:pt idx="454">
                  <c:v>2.0603667634128584</c:v>
                </c:pt>
                <c:pt idx="455">
                  <c:v>2.0634996848618292</c:v>
                </c:pt>
                <c:pt idx="456">
                  <c:v>2.0655091397540897</c:v>
                </c:pt>
                <c:pt idx="457">
                  <c:v>2.0663642471282779</c:v>
                </c:pt>
                <c:pt idx="458">
                  <c:v>2.0660547618800109</c:v>
                </c:pt>
                <c:pt idx="459">
                  <c:v>2.0645911668826273</c:v>
                </c:pt>
                <c:pt idx="460">
                  <c:v>2.0620043969735122</c:v>
                </c:pt>
                <c:pt idx="461">
                  <c:v>2.0583452012898396</c:v>
                </c:pt>
                <c:pt idx="462">
                  <c:v>2.0536831568191811</c:v>
                </c:pt>
                <c:pt idx="463">
                  <c:v>2.0481053521568908</c:v>
                </c:pt>
                <c:pt idx="464">
                  <c:v>2.0417147662259594</c:v>
                </c:pt>
                <c:pt idx="465">
                  <c:v>2.0346283720157858</c:v>
                </c:pt>
                <c:pt idx="466">
                  <c:v>2.0269750001420292</c:v>
                </c:pt>
                <c:pt idx="467">
                  <c:v>2.0188930011387556</c:v>
                </c:pt>
                <c:pt idx="468">
                  <c:v>2.0105277487963784</c:v>
                </c:pt>
                <c:pt idx="469">
                  <c:v>2.0020290294971588</c:v>
                </c:pt>
                <c:pt idx="470">
                  <c:v>1.9935483643307887</c:v>
                </c:pt>
                <c:pt idx="471">
                  <c:v>1.985236311766744</c:v>
                </c:pt>
                <c:pt idx="472">
                  <c:v>1.9772397988036068</c:v>
                </c:pt>
                <c:pt idx="473">
                  <c:v>1.9696995278094469</c:v>
                </c:pt>
                <c:pt idx="474">
                  <c:v>1.9627475047275798</c:v>
                </c:pt>
                <c:pt idx="475">
                  <c:v>1.9565047319794375</c:v>
                </c:pt>
                <c:pt idx="476">
                  <c:v>1.9510791062956325</c:v>
                </c:pt>
                <c:pt idx="477">
                  <c:v>1.9465635579056562</c:v>
                </c:pt>
                <c:pt idx="478">
                  <c:v>1.9430344630862488</c:v>
                </c:pt>
                <c:pt idx="479">
                  <c:v>1.9405503570893461</c:v>
                </c:pt>
                <c:pt idx="480">
                  <c:v>1.9391509690331388</c:v>
                </c:pt>
                <c:pt idx="481">
                  <c:v>1.9388565945423306</c:v>
                </c:pt>
                <c:pt idx="482">
                  <c:v>1.9396678158703402</c:v>
                </c:pt>
                <c:pt idx="483">
                  <c:v>1.9415655730352273</c:v>
                </c:pt>
                <c:pt idx="484">
                  <c:v>1.9445115832629711</c:v>
                </c:pt>
                <c:pt idx="485">
                  <c:v>1.9484490998670589</c:v>
                </c:pt>
                <c:pt idx="486">
                  <c:v>1.9533039957110407</c:v>
                </c:pt>
                <c:pt idx="487">
                  <c:v>1.9589861507060304</c:v>
                </c:pt>
                <c:pt idx="488">
                  <c:v>1.9653911174877714</c:v>
                </c:pt>
                <c:pt idx="489">
                  <c:v>1.9724020345903259</c:v>
                </c:pt>
                <c:pt idx="490">
                  <c:v>1.9798917521692441</c:v>
                </c:pt>
                <c:pt idx="491">
                  <c:v>1.9877251316995384</c:v>
                </c:pt>
                <c:pt idx="492">
                  <c:v>1.9957614781445823</c:v>
                </c:pt>
                <c:pt idx="493">
                  <c:v>2.0038570609103372</c:v>
                </c:pt>
                <c:pt idx="494">
                  <c:v>2.0118676785006713</c:v>
                </c:pt>
                <c:pt idx="495">
                  <c:v>2.019651221195693</c:v>
                </c:pt>
                <c:pt idx="496">
                  <c:v>2.0270701862932134</c:v>
                </c:pt>
                <c:pt idx="497">
                  <c:v>2.0339941014766501</c:v>
                </c:pt>
                <c:pt idx="498">
                  <c:v>2.0403018136795112</c:v>
                </c:pt>
                <c:pt idx="499">
                  <c:v>2.0458836033719718</c:v>
                </c:pt>
                <c:pt idx="500">
                  <c:v>2.0506430874506298</c:v>
                </c:pt>
                <c:pt idx="501">
                  <c:v>2.0544988778080429</c:v>
                </c:pt>
                <c:pt idx="502">
                  <c:v>2.0573859671223267</c:v>
                </c:pt>
                <c:pt idx="503">
                  <c:v>2.0592568183577487</c:v>
                </c:pt>
                <c:pt idx="504">
                  <c:v>2.0600821398152105</c:v>
                </c:pt>
                <c:pt idx="505">
                  <c:v>2.0598513332203945</c:v>
                </c:pt>
                <c:pt idx="506">
                  <c:v>2.0585726081859219</c:v>
                </c:pt>
                <c:pt idx="507">
                  <c:v>2.0562727623277004</c:v>
                </c:pt>
                <c:pt idx="508">
                  <c:v>2.0529966322489579</c:v>
                </c:pt>
                <c:pt idx="509">
                  <c:v>2.0488062264232698</c:v>
                </c:pt>
                <c:pt idx="510">
                  <c:v>2.0437795566073667</c:v>
                </c:pt>
                <c:pt idx="511">
                  <c:v>2.0380091896974397</c:v>
                </c:pt>
                <c:pt idx="512">
                  <c:v>2.0316005468164819</c:v>
                </c:pt>
                <c:pt idx="513">
                  <c:v>2.0246699808001924</c:v>
                </c:pt>
                <c:pt idx="514">
                  <c:v>2.0173426670594186</c:v>
                </c:pt>
                <c:pt idx="515">
                  <c:v>2.0097503459725559</c:v>
                </c:pt>
                <c:pt idx="516">
                  <c:v>2.0020289574480308</c:v>
                </c:pt>
                <c:pt idx="517">
                  <c:v>1.9943162100535528</c:v>
                </c:pt>
                <c:pt idx="518">
                  <c:v>1.9867491281066634</c:v>
                </c:pt>
                <c:pt idx="519">
                  <c:v>1.9794616203457602</c:v>
                </c:pt>
                <c:pt idx="520">
                  <c:v>1.9725821132509662</c:v>
                </c:pt>
                <c:pt idx="521">
                  <c:v>1.9662312907726891</c:v>
                </c:pt>
                <c:pt idx="522">
                  <c:v>1.9605199801787094</c:v>
                </c:pt>
                <c:pt idx="523">
                  <c:v>1.9555472209870954</c:v>
                </c:pt>
                <c:pt idx="524">
                  <c:v>1.9513985505634823</c:v>
                </c:pt>
                <c:pt idx="525">
                  <c:v>1.9481445359898886</c:v>
                </c:pt>
                <c:pt idx="526">
                  <c:v>1.9458395773306596</c:v>
                </c:pt>
                <c:pt idx="527">
                  <c:v>1.9445210025109041</c:v>
                </c:pt>
                <c:pt idx="528">
                  <c:v>1.9442084687724916</c:v>
                </c:pt>
                <c:pt idx="529">
                  <c:v>1.9449036801766411</c:v>
                </c:pt>
                <c:pt idx="530">
                  <c:v>1.946590424978786</c:v>
                </c:pt>
                <c:pt idx="531">
                  <c:v>1.949234931011306</c:v>
                </c:pt>
                <c:pt idx="532">
                  <c:v>1.9527865315739299</c:v>
                </c:pt>
                <c:pt idx="533">
                  <c:v>1.9571786288499016</c:v>
                </c:pt>
                <c:pt idx="534">
                  <c:v>1.9623299366349145</c:v>
                </c:pt>
                <c:pt idx="535">
                  <c:v>1.96814597927727</c:v>
                </c:pt>
                <c:pt idx="536">
                  <c:v>1.9745208192670336</c:v>
                </c:pt>
                <c:pt idx="537">
                  <c:v>1.9813389819567062</c:v>
                </c:pt>
                <c:pt idx="538">
                  <c:v>1.9884775425143908</c:v>
                </c:pt>
                <c:pt idx="539">
                  <c:v>1.9958083374603843</c:v>
                </c:pt>
                <c:pt idx="540">
                  <c:v>2.0032002610660946</c:v>
                </c:pt>
                <c:pt idx="541">
                  <c:v>2.0105216055344379</c:v>
                </c:pt>
                <c:pt idx="542">
                  <c:v>2.0176424032547535</c:v>
                </c:pt>
                <c:pt idx="543">
                  <c:v>2.0244367295414616</c:v>
                </c:pt>
                <c:pt idx="544">
                  <c:v>2.0307849251192285</c:v>
                </c:pt>
                <c:pt idx="545">
                  <c:v>2.0365756991904913</c:v>
                </c:pt>
                <c:pt idx="546">
                  <c:v>2.0417080761834177</c:v>
                </c:pt>
                <c:pt idx="547">
                  <c:v>2.0460931521870407</c:v>
                </c:pt>
                <c:pt idx="548">
                  <c:v>2.0496556305814666</c:v>
                </c:pt>
                <c:pt idx="549">
                  <c:v>2.0523351104005552</c:v>
                </c:pt>
                <c:pt idx="550">
                  <c:v>2.0540871054488887</c:v>
                </c:pt>
                <c:pt idx="551">
                  <c:v>2.0548837770529849</c:v>
                </c:pt>
                <c:pt idx="552">
                  <c:v>2.0547143684711591</c:v>
                </c:pt>
                <c:pt idx="553">
                  <c:v>2.0535853343248127</c:v>
                </c:pt>
                <c:pt idx="554">
                  <c:v>2.0515201638509262</c:v>
                </c:pt>
                <c:pt idx="555">
                  <c:v>2.0485589022143675</c:v>
                </c:pt>
                <c:pt idx="556">
                  <c:v>2.044757379462752</c:v>
                </c:pt>
                <c:pt idx="557">
                  <c:v>2.0401861618616524</c:v>
                </c:pt>
                <c:pt idx="558">
                  <c:v>2.0349292452231387</c:v>
                </c:pt>
                <c:pt idx="559">
                  <c:v>2.0290825143504017</c:v>
                </c:pt>
                <c:pt idx="560">
                  <c:v>2.0227519967870071</c:v>
                </c:pt>
                <c:pt idx="561">
                  <c:v>2.016051942610475</c:v>
                </c:pt>
                <c:pt idx="562">
                  <c:v>2.0091027649852307</c:v>
                </c:pt>
                <c:pt idx="563">
                  <c:v>2.0020288785388423</c:v>
                </c:pt>
                <c:pt idx="564">
                  <c:v>1.9949564743083319</c:v>
                </c:pt>
                <c:pt idx="565">
                  <c:v>1.9880112709926738</c:v>
                </c:pt>
                <c:pt idx="566">
                  <c:v>1.9813162825283384</c:v>
                </c:pt>
                <c:pt idx="567">
                  <c:v>1.9749896415744066</c:v>
                </c:pt>
                <c:pt idx="568">
                  <c:v>1.9691425173623334</c:v>
                </c:pt>
                <c:pt idx="569">
                  <c:v>1.9638771645556405</c:v>
                </c:pt>
                <c:pt idx="570">
                  <c:v>1.9592851373109068</c:v>
                </c:pt>
                <c:pt idx="571">
                  <c:v>1.9554456996793599</c:v>
                </c:pt>
                <c:pt idx="572">
                  <c:v>1.9524244598942189</c:v>
                </c:pt>
                <c:pt idx="573">
                  <c:v>1.9502722520184734</c:v>
                </c:pt>
                <c:pt idx="574">
                  <c:v>1.9490242839547733</c:v>
                </c:pt>
                <c:pt idx="575">
                  <c:v>1.9486995660243578</c:v>
                </c:pt>
                <c:pt idx="576">
                  <c:v>1.9493006292916166</c:v>
                </c:pt>
                <c:pt idx="577">
                  <c:v>1.9508135376350153</c:v>
                </c:pt>
                <c:pt idx="578">
                  <c:v>1.9532081923360753</c:v>
                </c:pt>
                <c:pt idx="579">
                  <c:v>1.956438922768829</c:v>
                </c:pt>
                <c:pt idx="580">
                  <c:v>1.960445351714599</c:v>
                </c:pt>
                <c:pt idx="581">
                  <c:v>1.9651535189903711</c:v>
                </c:pt>
                <c:pt idx="582">
                  <c:v>1.9704772425485342</c:v>
                </c:pt>
                <c:pt idx="583">
                  <c:v>1.9763196920606296</c:v>
                </c:pt>
                <c:pt idx="584">
                  <c:v>1.9825751463102681</c:v>
                </c:pt>
                <c:pt idx="585">
                  <c:v>1.989130902554451</c:v>
                </c:pt>
                <c:pt idx="586">
                  <c:v>1.9958693034224646</c:v>
                </c:pt>
                <c:pt idx="587">
                  <c:v>2.00266984495144</c:v>
                </c:pt>
                <c:pt idx="588">
                  <c:v>2.0094113280403865</c:v>
                </c:pt>
                <c:pt idx="589">
                  <c:v>2.0159740149611682</c:v>
                </c:pt>
                <c:pt idx="590">
                  <c:v>2.0222417526046925</c:v>
                </c:pt>
                <c:pt idx="591">
                  <c:v>2.0281040248605793</c:v>
                </c:pt>
                <c:pt idx="592">
                  <c:v>2.0334578979133506</c:v>
                </c:pt>
                <c:pt idx="593">
                  <c:v>2.0382098242617217</c:v>
                </c:pt>
                <c:pt idx="594">
                  <c:v>2.042277273890722</c:v>
                </c:pt>
                <c:pt idx="595">
                  <c:v>2.0455901642016614</c:v>
                </c:pt>
                <c:pt idx="596">
                  <c:v>2.0480920639734519</c:v>
                </c:pt>
                <c:pt idx="597">
                  <c:v>2.0497411507240795</c:v>
                </c:pt>
                <c:pt idx="598">
                  <c:v>2.0505109052889572</c:v>
                </c:pt>
                <c:pt idx="599">
                  <c:v>2.0503905321532798</c:v>
                </c:pt>
                <c:pt idx="600">
                  <c:v>2.0493850989837736</c:v>
                </c:pt>
                <c:pt idx="601">
                  <c:v>2.0475153938136024</c:v>
                </c:pt>
                <c:pt idx="602">
                  <c:v>2.0448175033534284</c:v>
                </c:pt>
                <c:pt idx="603">
                  <c:v>2.0413421208426623</c:v>
                </c:pt>
                <c:pt idx="604">
                  <c:v>2.0371535966302825</c:v>
                </c:pt>
                <c:pt idx="605">
                  <c:v>2.0323287492000768</c:v>
                </c:pt>
                <c:pt idx="606">
                  <c:v>2.0269554585512828</c:v>
                </c:pt>
                <c:pt idx="607">
                  <c:v>2.0211310676388718</c:v>
                </c:pt>
                <c:pt idx="608">
                  <c:v>2.0149606209023361</c:v>
                </c:pt>
                <c:pt idx="609">
                  <c:v>2.0085549717100077</c:v>
                </c:pt>
                <c:pt idx="610">
                  <c:v>2.0020287927700795</c:v>
                </c:pt>
                <c:pt idx="611">
                  <c:v>1.9954985251716688</c:v>
                </c:pt>
                <c:pt idx="612">
                  <c:v>1.9890803026930444</c:v>
                </c:pt>
                <c:pt idx="613">
                  <c:v>1.9828878883342442</c:v>
                </c:pt>
                <c:pt idx="614">
                  <c:v>1.9770306596941889</c:v>
                </c:pt>
                <c:pt idx="615">
                  <c:v>1.9716116788260929</c:v>
                </c:pt>
                <c:pt idx="616">
                  <c:v>1.9667258805892498</c:v>
                </c:pt>
                <c:pt idx="617">
                  <c:v>1.9624584113006356</c:v>
                </c:pt>
                <c:pt idx="618">
                  <c:v>1.958883146717606</c:v>
                </c:pt>
                <c:pt idx="619">
                  <c:v>1.9560614151042446</c:v>
                </c:pt>
                <c:pt idx="620">
                  <c:v>1.9540409474084015</c:v>
                </c:pt>
                <c:pt idx="621">
                  <c:v>1.952855072471803</c:v>
                </c:pt>
                <c:pt idx="622">
                  <c:v>1.9525221707858378</c:v>
                </c:pt>
                <c:pt idx="623">
                  <c:v>1.9530453956699927</c:v>
                </c:pt>
                <c:pt idx="624">
                  <c:v>1.9544126659714618</c:v>
                </c:pt>
                <c:pt idx="625">
                  <c:v>1.956596929548434</c:v>
                </c:pt>
                <c:pt idx="626">
                  <c:v>1.9595566919920442</c:v>
                </c:pt>
                <c:pt idx="627">
                  <c:v>1.963236800348185</c:v>
                </c:pt>
                <c:pt idx="628">
                  <c:v>1.9675694671032997</c:v>
                </c:pt>
                <c:pt idx="629">
                  <c:v>1.9724755154771285</c:v>
                </c:pt>
                <c:pt idx="630">
                  <c:v>1.9778658231942239</c:v>
                </c:pt>
                <c:pt idx="631">
                  <c:v>1.9836429384525045</c:v>
                </c:pt>
                <c:pt idx="632">
                  <c:v>1.989702838831207</c:v>
                </c:pt>
                <c:pt idx="633">
                  <c:v>1.9959368014336039</c:v>
                </c:pt>
                <c:pt idx="634">
                  <c:v>2.0022333506836443</c:v>
                </c:pt>
                <c:pt idx="635">
                  <c:v>2.0084802489216607</c:v>
                </c:pt>
                <c:pt idx="636">
                  <c:v>2.0145664942933239</c:v>
                </c:pt>
                <c:pt idx="637">
                  <c:v>2.0203842904076303</c:v>
                </c:pt>
                <c:pt idx="638">
                  <c:v>2.025830952852318</c:v>
                </c:pt>
                <c:pt idx="639">
                  <c:v>2.0308107188856939</c:v>
                </c:pt>
                <c:pt idx="640">
                  <c:v>2.0352364284490889</c:v>
                </c:pt>
                <c:pt idx="641">
                  <c:v>2.0390310470290891</c:v>
                </c:pt>
                <c:pt idx="642">
                  <c:v>2.0421290037999742</c:v>
                </c:pt>
                <c:pt idx="643">
                  <c:v>2.044477321840795</c:v>
                </c:pt>
                <c:pt idx="644">
                  <c:v>2.0460365209873173</c:v>
                </c:pt>
                <c:pt idx="645">
                  <c:v>2.0467812779784822</c:v>
                </c:pt>
                <c:pt idx="646">
                  <c:v>2.0467008329162866</c:v>
                </c:pt>
                <c:pt idx="647">
                  <c:v>2.0457991355988288</c:v>
                </c:pt>
                <c:pt idx="648">
                  <c:v>2.0440947299275396</c:v>
                </c:pt>
                <c:pt idx="649">
                  <c:v>2.0416203792486156</c:v>
                </c:pt>
                <c:pt idx="650">
                  <c:v>2.0384224400825466</c:v>
                </c:pt>
                <c:pt idx="651">
                  <c:v>2.0345599961430905</c:v>
                </c:pt>
                <c:pt idx="652">
                  <c:v>2.0301037687694796</c:v>
                </c:pt>
                <c:pt idx="653">
                  <c:v>2.0251348238188416</c:v>
                </c:pt>
                <c:pt idx="654">
                  <c:v>2.0197430986209404</c:v>
                </c:pt>
                <c:pt idx="655">
                  <c:v>2.0140257757224256</c:v>
                </c:pt>
                <c:pt idx="656">
                  <c:v>2.0080855327886473</c:v>
                </c:pt>
                <c:pt idx="657">
                  <c:v>2.002028700142259</c:v>
                </c:pt>
                <c:pt idx="658">
                  <c:v>1.995963358963438</c:v>
                </c:pt>
                <c:pt idx="659">
                  <c:v>1.9899974141309102</c:v>
                </c:pt>
                <c:pt idx="660">
                  <c:v>1.9842366760307815</c:v>
                </c:pt>
                <c:pt idx="661">
                  <c:v>1.9787829853972458</c:v>
                </c:pt>
                <c:pt idx="662">
                  <c:v>1.9737324143819854</c:v>
                </c:pt>
                <c:pt idx="663">
                  <c:v>1.9691735755946917</c:v>
                </c:pt>
                <c:pt idx="664">
                  <c:v>1.9651860688432952</c:v>
                </c:pt>
                <c:pt idx="665">
                  <c:v>1.9618390927665887</c:v>
                </c:pt>
                <c:pt idx="666">
                  <c:v>1.9591902455405026</c:v>
                </c:pt>
                <c:pt idx="667">
                  <c:v>1.9572845354073682</c:v>
                </c:pt>
                <c:pt idx="668">
                  <c:v>1.9561536179871883</c:v>
                </c:pt>
                <c:pt idx="669">
                  <c:v>1.9558152732496414</c:v>
                </c:pt>
                <c:pt idx="670">
                  <c:v>1.9562731307286121</c:v>
                </c:pt>
                <c:pt idx="671">
                  <c:v>1.9575166471244236</c:v>
                </c:pt>
                <c:pt idx="672">
                  <c:v>1.9595213359418331</c:v>
                </c:pt>
                <c:pt idx="673">
                  <c:v>1.9622492443343329</c:v>
                </c:pt>
                <c:pt idx="674">
                  <c:v>1.965649667946803</c:v>
                </c:pt>
                <c:pt idx="675">
                  <c:v>1.9696600903465948</c:v>
                </c:pt>
                <c:pt idx="676">
                  <c:v>1.9742073296817702</c:v>
                </c:pt>
                <c:pt idx="677">
                  <c:v>1.9792088715739529</c:v>
                </c:pt>
                <c:pt idx="678">
                  <c:v>1.9845743640056126</c:v>
                </c:pt>
                <c:pt idx="679">
                  <c:v>1.990207247154111</c:v>
                </c:pt>
                <c:pt idx="680">
                  <c:v>1.9960064888062024</c:v>
                </c:pt>
                <c:pt idx="681">
                  <c:v>2.0018683941964603</c:v>
                </c:pt>
                <c:pt idx="682">
                  <c:v>2.0076884578817182</c:v>
                </c:pt>
                <c:pt idx="683">
                  <c:v>2.0133632246112585</c:v>
                </c:pt>
                <c:pt idx="684">
                  <c:v>2.0187921260890054</c:v>
                </c:pt>
                <c:pt idx="685">
                  <c:v>2.0238792610487844</c:v>
                </c:pt>
                <c:pt idx="686">
                  <c:v>2.0285350871660794</c:v>
                </c:pt>
                <c:pt idx="687">
                  <c:v>2.0326779949877123</c:v>
                </c:pt>
                <c:pt idx="688">
                  <c:v>2.0362357362442696</c:v>
                </c:pt>
                <c:pt idx="689">
                  <c:v>2.0391466815779125</c:v>
                </c:pt>
                <c:pt idx="690">
                  <c:v>2.0413608858220629</c:v>
                </c:pt>
                <c:pt idx="691">
                  <c:v>2.0428409424527354</c:v>
                </c:pt>
                <c:pt idx="692">
                  <c:v>2.0435626126311641</c:v>
                </c:pt>
                <c:pt idx="693">
                  <c:v>2.043515218305342</c:v>
                </c:pt>
                <c:pt idx="694">
                  <c:v>2.0427017930615916</c:v>
                </c:pt>
                <c:pt idx="695">
                  <c:v>2.0411389887407432</c:v>
                </c:pt>
                <c:pt idx="696">
                  <c:v>2.0388567401798721</c:v>
                </c:pt>
                <c:pt idx="697">
                  <c:v>2.0358976947325105</c:v>
                </c:pt>
                <c:pt idx="698">
                  <c:v>2.0323164173817583</c:v>
                </c:pt>
                <c:pt idx="699">
                  <c:v>2.0281783862181748</c:v>
                </c:pt>
                <c:pt idx="700">
                  <c:v>2.0235587967380519</c:v>
                </c:pt>
                <c:pt idx="701">
                  <c:v>2.0185411967629747</c:v>
                </c:pt>
                <c:pt idx="702">
                  <c:v>2.0132159767299669</c:v>
                </c:pt>
                <c:pt idx="703">
                  <c:v>2.0076787426017844</c:v>
                </c:pt>
                <c:pt idx="704">
                  <c:v>2.0020286006559433</c:v>
                </c:pt>
                <c:pt idx="705">
                  <c:v>1.9963663848943618</c:v>
                </c:pt>
                <c:pt idx="706">
                  <c:v>1.9907928587485151</c:v>
                </c:pt>
                <c:pt idx="707">
                  <c:v>1.9854069231223588</c:v>
                </c:pt>
                <c:pt idx="708">
                  <c:v>1.9803038626123193</c:v>
                </c:pt>
                <c:pt idx="709">
                  <c:v>1.9755736609754426</c:v>
                </c:pt>
                <c:pt idx="710">
                  <c:v>1.9712994155986019</c:v>
                </c:pt>
                <c:pt idx="711">
                  <c:v>1.9675558788784575</c:v>
                </c:pt>
                <c:pt idx="712">
                  <c:v>1.9644081520878678</c:v>
                </c:pt>
                <c:pt idx="713">
                  <c:v>1.961910554522468</c:v>
                </c:pt>
                <c:pt idx="714">
                  <c:v>1.9601056875418794</c:v>
                </c:pt>
                <c:pt idx="715">
                  <c:v>1.9590237096010585</c:v>
                </c:pt>
                <c:pt idx="716">
                  <c:v>1.9586818345721131</c:v>
                </c:pt>
                <c:pt idx="717">
                  <c:v>1.959084061653704</c:v>
                </c:pt>
                <c:pt idx="718">
                  <c:v>1.9602211410256078</c:v>
                </c:pt>
                <c:pt idx="719">
                  <c:v>1.9620707752040749</c:v>
                </c:pt>
                <c:pt idx="720">
                  <c:v>1.9645980518641111</c:v>
                </c:pt>
                <c:pt idx="721">
                  <c:v>1.9677560997921313</c:v>
                </c:pt>
                <c:pt idx="722">
                  <c:v>1.9714869556892449</c:v>
                </c:pt>
                <c:pt idx="723">
                  <c:v>1.9757226258313618</c:v>
                </c:pt>
                <c:pt idx="724">
                  <c:v>1.980386323172699</c:v>
                </c:pt>
                <c:pt idx="725">
                  <c:v>1.9853938574140944</c:v>
                </c:pt>
                <c:pt idx="726">
                  <c:v>1.9906551529002676</c:v>
                </c:pt>
                <c:pt idx="727">
                  <c:v>1.9960758670069152</c:v>
                </c:pt>
                <c:pt idx="728">
                  <c:v>2.0015590799671918</c:v>
                </c:pt>
                <c:pt idx="729">
                  <c:v>2.0070070258967712</c:v>
                </c:pt>
                <c:pt idx="730">
                  <c:v>2.0123228341270307</c:v>
                </c:pt>
                <c:pt idx="731">
                  <c:v>2.0174122498570695</c:v>
                </c:pt>
                <c:pt idx="732">
                  <c:v>2.0221853035873365</c:v>
                </c:pt>
                <c:pt idx="733">
                  <c:v>2.0265578997914844</c:v>
                </c:pt>
                <c:pt idx="734">
                  <c:v>2.0304532967989397</c:v>
                </c:pt>
                <c:pt idx="735">
                  <c:v>2.033803451870853</c:v>
                </c:pt>
                <c:pt idx="736">
                  <c:v>2.0365502079190789</c:v>
                </c:pt>
                <c:pt idx="737">
                  <c:v>2.0386463011967741</c:v>
                </c:pt>
                <c:pt idx="738">
                  <c:v>2.0400561725277222</c:v>
                </c:pt>
                <c:pt idx="739">
                  <c:v>2.0407565681811559</c:v>
                </c:pt>
                <c:pt idx="740">
                  <c:v>2.0407369202758483</c:v>
                </c:pt>
                <c:pt idx="741">
                  <c:v>2.0399995005439422</c:v>
                </c:pt>
                <c:pt idx="742">
                  <c:v>2.0385593453306607</c:v>
                </c:pt>
                <c:pt idx="743">
                  <c:v>2.0364439537786572</c:v>
                </c:pt>
                <c:pt idx="744">
                  <c:v>2.033692765172781</c:v>
                </c:pt>
                <c:pt idx="745">
                  <c:v>2.0303564253310755</c:v>
                </c:pt>
                <c:pt idx="746">
                  <c:v>2.0264958556516781</c:v>
                </c:pt>
                <c:pt idx="747">
                  <c:v>2.022181141897303</c:v>
                </c:pt>
                <c:pt idx="748">
                  <c:v>2.0174902629581033</c:v>
                </c:pt>
                <c:pt idx="749">
                  <c:v>2.0125076826246748</c:v>
                </c:pt>
                <c:pt idx="750">
                  <c:v>2.0073228297770416</c:v>
                </c:pt>
                <c:pt idx="751">
                  <c:v>2.0020284943117383</c:v>
                </c:pt>
                <c:pt idx="752">
                  <c:v>1.9967191675545861</c:v>
                </c:pt>
                <c:pt idx="753">
                  <c:v>1.9914893568174794</c:v>
                </c:pt>
                <c:pt idx="754">
                  <c:v>1.9864319041386389</c:v>
                </c:pt>
                <c:pt idx="755">
                  <c:v>1.9816363390919709</c:v>
                </c:pt>
                <c:pt idx="756">
                  <c:v>1.9771872948664815</c:v>
                </c:pt>
                <c:pt idx="757">
                  <c:v>1.9731630156148185</c:v>
                </c:pt>
                <c:pt idx="758">
                  <c:v>1.9696339813735355</c:v>
                </c:pt>
                <c:pt idx="759">
                  <c:v>1.966661674698142</c:v>
                </c:pt>
                <c:pt idx="760">
                  <c:v>1.9642975105729916</c:v>
                </c:pt>
                <c:pt idx="761">
                  <c:v>1.962581948196527</c:v>
                </c:pt>
                <c:pt idx="762">
                  <c:v>1.9615437999600127</c:v>
                </c:pt>
                <c:pt idx="763">
                  <c:v>1.9611997493917923</c:v>
                </c:pt>
                <c:pt idx="764">
                  <c:v>1.9615540860929681</c:v>
                </c:pt>
                <c:pt idx="765">
                  <c:v>1.9625986618114215</c:v>
                </c:pt>
                <c:pt idx="766">
                  <c:v>1.9643130678584511</c:v>
                </c:pt>
                <c:pt idx="767">
                  <c:v>1.9666650301363342</c:v>
                </c:pt>
                <c:pt idx="768">
                  <c:v>1.969611014185682</c:v>
                </c:pt>
                <c:pt idx="769">
                  <c:v>1.9730970289469909</c:v>
                </c:pt>
                <c:pt idx="770">
                  <c:v>1.9770596144269543</c:v>
                </c:pt>
                <c:pt idx="771">
                  <c:v>1.9814269952285606</c:v>
                </c:pt>
                <c:pt idx="772">
                  <c:v>1.9861203790015578</c:v>
                </c:pt>
                <c:pt idx="773">
                  <c:v>1.9910553763472358</c:v>
                </c:pt>
                <c:pt idx="774">
                  <c:v>1.9961435166124883</c:v>
                </c:pt>
                <c:pt idx="775">
                  <c:v>2.0012938323690252</c:v>
                </c:pt>
                <c:pt idx="776">
                  <c:v>2.0064144842223768</c:v>
                </c:pt>
                <c:pt idx="777">
                  <c:v>2.0114143969510749</c:v>
                </c:pt>
                <c:pt idx="778">
                  <c:v>2.0162048778494688</c:v>
                </c:pt>
                <c:pt idx="779">
                  <c:v>2.0207011885386006</c:v>
                </c:pt>
                <c:pt idx="780">
                  <c:v>2.0248240424107511</c:v>
                </c:pt>
                <c:pt idx="781">
                  <c:v>2.0285010012665854</c:v>
                </c:pt>
                <c:pt idx="782">
                  <c:v>2.0316677465639343</c:v>
                </c:pt>
                <c:pt idx="783">
                  <c:v>2.0342692029895439</c:v>
                </c:pt>
                <c:pt idx="784">
                  <c:v>2.0362604947477818</c:v>
                </c:pt>
                <c:pt idx="785">
                  <c:v>2.037607717984752</c:v>
                </c:pt>
                <c:pt idx="786">
                  <c:v>2.0382885160778259</c:v>
                </c:pt>
                <c:pt idx="787">
                  <c:v>2.038292448059654</c:v>
                </c:pt>
                <c:pt idx="788">
                  <c:v>2.0376211441488472</c:v>
                </c:pt>
                <c:pt idx="789">
                  <c:v>2.0362882461604142</c:v>
                </c:pt>
                <c:pt idx="790">
                  <c:v>2.0343191343999436</c:v>
                </c:pt>
                <c:pt idx="791">
                  <c:v>2.0317504464382288</c:v>
                </c:pt>
                <c:pt idx="792">
                  <c:v>2.028629396850222</c:v>
                </c:pt>
                <c:pt idx="793">
                  <c:v>2.0250129105186478</c:v>
                </c:pt>
                <c:pt idx="794">
                  <c:v>2.0209665853861272</c:v>
                </c:pt>
                <c:pt idx="795">
                  <c:v>2.0165635035326042</c:v>
                </c:pt>
                <c:pt idx="796">
                  <c:v>2.0118829121046029</c:v>
                </c:pt>
                <c:pt idx="797">
                  <c:v>2.0070087978833135</c:v>
                </c:pt>
                <c:pt idx="798">
                  <c:v>2.0020283811102919</c:v>
                </c:pt>
                <c:pt idx="799">
                  <c:v>1.9970305555613661</c:v>
                </c:pt>
                <c:pt idx="800">
                  <c:v>1.9921043027477785</c:v>
                </c:pt>
                <c:pt idx="801">
                  <c:v>1.9873371085141742</c:v>
                </c:pt>
                <c:pt idx="802">
                  <c:v>1.982813410190009</c:v>
                </c:pt>
                <c:pt idx="803">
                  <c:v>1.9786131018375424</c:v>
                </c:pt>
                <c:pt idx="804">
                  <c:v>1.9748101240380498</c:v>
                </c:pt>
                <c:pt idx="805">
                  <c:v>1.9714711630888666</c:v>
                </c:pt>
                <c:pt idx="806">
                  <c:v>1.9686544824765728</c:v>
                </c:pt>
                <c:pt idx="807">
                  <c:v>1.9664089070826767</c:v>
                </c:pt>
                <c:pt idx="808">
                  <c:v>1.9647729778115022</c:v>
                </c:pt>
                <c:pt idx="809">
                  <c:v>1.9637742912555507</c:v>
                </c:pt>
                <c:pt idx="810">
                  <c:v>1.9634290356869526</c:v>
                </c:pt>
                <c:pt idx="811">
                  <c:v>1.9637417311443928</c:v>
                </c:pt>
                <c:pt idx="812">
                  <c:v>1.964705177736199</c:v>
                </c:pt>
                <c:pt idx="813">
                  <c:v>1.9663006125672591</c:v>
                </c:pt>
                <c:pt idx="814">
                  <c:v>1.9684980719862797</c:v>
                </c:pt>
                <c:pt idx="815">
                  <c:v>1.971256952206579</c:v>
                </c:pt>
                <c:pt idx="816">
                  <c:v>1.9745267578427113</c:v>
                </c:pt>
                <c:pt idx="817">
                  <c:v>1.9782480245888658</c:v>
                </c:pt>
                <c:pt idx="818">
                  <c:v>1.9823533992016438</c:v>
                </c:pt>
                <c:pt idx="819">
                  <c:v>1.9867688571933373</c:v>
                </c:pt>
                <c:pt idx="820">
                  <c:v>1.9914150362404552</c:v>
                </c:pt>
                <c:pt idx="821">
                  <c:v>1.9962086613078582</c:v>
                </c:pt>
                <c:pt idx="822">
                  <c:v>2.001064035916051</c:v>
                </c:pt>
                <c:pt idx="823">
                  <c:v>2.0058945728649196</c:v>
                </c:pt>
                <c:pt idx="824">
                  <c:v>2.0106143370902227</c:v>
                </c:pt>
                <c:pt idx="825">
                  <c:v>2.0151395731795159</c:v>
                </c:pt>
                <c:pt idx="826">
                  <c:v>2.0193901904134064</c:v>
                </c:pt>
                <c:pt idx="827">
                  <c:v>2.0232911790191572</c:v>
                </c:pt>
                <c:pt idx="828">
                  <c:v>2.0267739326103724</c:v>
                </c:pt>
                <c:pt idx="829">
                  <c:v>2.0297774535154058</c:v>
                </c:pt>
                <c:pt idx="830">
                  <c:v>2.0322494198360208</c:v>
                </c:pt>
                <c:pt idx="831">
                  <c:v>2.0341470955878691</c:v>
                </c:pt>
                <c:pt idx="832">
                  <c:v>2.0354380681099991</c:v>
                </c:pt>
                <c:pt idx="833">
                  <c:v>2.0361008000405829</c:v>
                </c:pt>
                <c:pt idx="834">
                  <c:v>2.0361249864845523</c:v>
                </c:pt>
                <c:pt idx="835">
                  <c:v>2.0355117114860075</c:v>
                </c:pt>
                <c:pt idx="836">
                  <c:v>2.0342734015018324</c:v>
                </c:pt>
                <c:pt idx="837">
                  <c:v>2.0324335771889142</c:v>
                </c:pt>
                <c:pt idx="838">
                  <c:v>2.0300264084014037</c:v>
                </c:pt>
                <c:pt idx="839">
                  <c:v>2.0270960807828389</c:v>
                </c:pt>
                <c:pt idx="840">
                  <c:v>2.0236959856689896</c:v>
                </c:pt>
                <c:pt idx="841">
                  <c:v>2.0198877481320294</c:v>
                </c:pt>
                <c:pt idx="842">
                  <c:v>2.0157401108402753</c:v>
                </c:pt>
                <c:pt idx="843">
                  <c:v>2.0113276939303191</c:v>
                </c:pt>
                <c:pt idx="844">
                  <c:v>2.0067296532458565</c:v>
                </c:pt>
                <c:pt idx="845">
                  <c:v>2.0020282610522933</c:v>
                </c:pt>
                <c:pt idx="846">
                  <c:v>1.9973074346581734</c:v>
                </c:pt>
                <c:pt idx="847">
                  <c:v>1.9926512392410267</c:v>
                </c:pt>
                <c:pt idx="848">
                  <c:v>1.9881423915720546</c:v>
                </c:pt>
                <c:pt idx="849">
                  <c:v>1.9838607912552877</c:v>
                </c:pt>
                <c:pt idx="850">
                  <c:v>1.9798821055448863</c:v>
                </c:pt>
                <c:pt idx="851">
                  <c:v>1.9762764327900548</c:v>
                </c:pt>
                <c:pt idx="852">
                  <c:v>1.9731070680997949</c:v>
                </c:pt>
                <c:pt idx="853">
                  <c:v>1.9704293929462664</c:v>
                </c:pt>
                <c:pt idx="854">
                  <c:v>1.9682899081702228</c:v>
                </c:pt>
                <c:pt idx="855">
                  <c:v>1.9667254272558237</c:v>
                </c:pt>
                <c:pt idx="856">
                  <c:v>1.965762443852026</c:v>
                </c:pt>
                <c:pt idx="857">
                  <c:v>1.9654166843858139</c:v>
                </c:pt>
                <c:pt idx="858">
                  <c:v>1.9656928532950224</c:v>
                </c:pt>
                <c:pt idx="859">
                  <c:v>1.9665845749648165</c:v>
                </c:pt>
                <c:pt idx="860">
                  <c:v>1.9680745329435643</c:v>
                </c:pt>
                <c:pt idx="861">
                  <c:v>1.970134803503433</c:v>
                </c:pt>
                <c:pt idx="862">
                  <c:v>1.9727273771609308</c:v>
                </c:pt>
                <c:pt idx="863">
                  <c:v>1.9758048584440671</c:v>
                </c:pt>
                <c:pt idx="864">
                  <c:v>1.9793113310446906</c:v>
                </c:pt>
                <c:pt idx="865">
                  <c:v>1.9831833725824566</c:v>
                </c:pt>
                <c:pt idx="866">
                  <c:v>1.9873512005820388</c:v>
                </c:pt>
                <c:pt idx="867">
                  <c:v>1.9917399289735882</c:v>
                </c:pt>
                <c:pt idx="868">
                  <c:v>1.9962709125081362</c:v>
                </c:pt>
                <c:pt idx="869">
                  <c:v>2.0008631549677651</c:v>
                </c:pt>
                <c:pt idx="870">
                  <c:v>2.0054347559710419</c:v>
                </c:pt>
                <c:pt idx="871">
                  <c:v>2.0099043705454531</c:v>
                </c:pt>
                <c:pt idx="872">
                  <c:v>2.0141926554706466</c:v>
                </c:pt>
                <c:pt idx="873">
                  <c:v>2.0182236766912292</c:v>
                </c:pt>
                <c:pt idx="874">
                  <c:v>2.021926252848993</c:v>
                </c:pt>
                <c:pt idx="875">
                  <c:v>2.0252352111778564</c:v>
                </c:pt>
                <c:pt idx="876">
                  <c:v>2.0280925336178957</c:v>
                </c:pt>
                <c:pt idx="877">
                  <c:v>2.0304483730081242</c:v>
                </c:pt>
                <c:pt idx="878">
                  <c:v>2.0322619215746327</c:v>
                </c:pt>
                <c:pt idx="879">
                  <c:v>2.0335021165986076</c:v>
                </c:pt>
                <c:pt idx="880">
                  <c:v>2.0341481710793854</c:v>
                </c:pt>
                <c:pt idx="881">
                  <c:v>2.0341899203484761</c:v>
                </c:pt>
                <c:pt idx="882">
                  <c:v>2.0336279788849847</c:v>
                </c:pt>
                <c:pt idx="883">
                  <c:v>2.0324737049721593</c:v>
                </c:pt>
                <c:pt idx="884">
                  <c:v>2.0307489742584264</c:v>
                </c:pt>
                <c:pt idx="885">
                  <c:v>2.0284857666832723</c:v>
                </c:pt>
                <c:pt idx="886">
                  <c:v>2.025725574538308</c:v>
                </c:pt>
                <c:pt idx="887">
                  <c:v>2.0225186425982002</c:v>
                </c:pt>
                <c:pt idx="888">
                  <c:v>2.0189230542188796</c:v>
                </c:pt>
                <c:pt idx="889">
                  <c:v>2.0150036800092934</c:v>
                </c:pt>
                <c:pt idx="890">
                  <c:v>2.0108310080904217</c:v>
                </c:pt>
                <c:pt idx="891">
                  <c:v>2.0064798770190966</c:v>
                </c:pt>
                <c:pt idx="892">
                  <c:v>2.0020281341384725</c:v>
                </c:pt>
                <c:pt idx="893">
                  <c:v>1.9975552433926766</c:v>
                </c:pt>
                <c:pt idx="894">
                  <c:v>1.9931408674884454</c:v>
                </c:pt>
                <c:pt idx="895">
                  <c:v>1.9888634496873299</c:v>
                </c:pt>
                <c:pt idx="896">
                  <c:v>1.9847988204622407</c:v>
                </c:pt>
                <c:pt idx="897">
                  <c:v>1.9810188537535478</c:v>
                </c:pt>
                <c:pt idx="898">
                  <c:v>1.9775901966225256</c:v>
                </c:pt>
                <c:pt idx="899">
                  <c:v>1.9745730947413227</c:v>
                </c:pt>
                <c:pt idx="900">
                  <c:v>1.9720203344038592</c:v>
                </c:pt>
                <c:pt idx="901">
                  <c:v>1.9699763196232871</c:v>
                </c:pt>
                <c:pt idx="902">
                  <c:v>1.9684763004373249</c:v>
                </c:pt>
                <c:pt idx="903">
                  <c:v>1.9675457658170779</c:v>
                </c:pt>
                <c:pt idx="904">
                  <c:v>1.9672000116170447</c:v>
                </c:pt>
                <c:pt idx="905">
                  <c:v>1.9674438908669343</c:v>
                </c:pt>
                <c:pt idx="906">
                  <c:v>1.9682717504459044</c:v>
                </c:pt>
                <c:pt idx="907">
                  <c:v>1.9696675548551386</c:v>
                </c:pt>
                <c:pt idx="908">
                  <c:v>1.9716051944745465</c:v>
                </c:pt>
                <c:pt idx="909">
                  <c:v>1.9740489724130792</c:v>
                </c:pt>
                <c:pt idx="910">
                  <c:v>1.9769542608978152</c:v>
                </c:pt>
                <c:pt idx="911">
                  <c:v>1.9802683151506593</c:v>
                </c:pt>
                <c:pt idx="912">
                  <c:v>1.9839312299261067</c:v>
                </c:pt>
                <c:pt idx="913">
                  <c:v>1.9878770213779478</c:v>
                </c:pt>
                <c:pt idx="914">
                  <c:v>1.9920348147310092</c:v>
                </c:pt>
                <c:pt idx="915">
                  <c:v>1.9963301163943019</c:v>
                </c:pt>
                <c:pt idx="916">
                  <c:v>2.000686147696304</c:v>
                </c:pt>
                <c:pt idx="917">
                  <c:v>2.005025216376521</c:v>
                </c:pt>
                <c:pt idx="918">
                  <c:v>2.0092701013477257</c:v>
                </c:pt>
                <c:pt idx="919">
                  <c:v>2.0133454260603618</c:v>
                </c:pt>
                <c:pt idx="920">
                  <c:v>2.0171789960571176</c:v>
                </c:pt>
                <c:pt idx="921">
                  <c:v>2.0207030769956007</c:v>
                </c:pt>
                <c:pt idx="922">
                  <c:v>2.0238555905276918</c:v>
                </c:pt>
                <c:pt idx="923">
                  <c:v>2.0265812069345484</c:v>
                </c:pt>
                <c:pt idx="924">
                  <c:v>2.0288323152987018</c:v>
                </c:pt>
                <c:pt idx="925">
                  <c:v>2.0305698542150163</c:v>
                </c:pt>
                <c:pt idx="926">
                  <c:v>2.0317639885601726</c:v>
                </c:pt>
                <c:pt idx="927">
                  <c:v>2.0323946206104022</c:v>
                </c:pt>
                <c:pt idx="928">
                  <c:v>2.0324517267696232</c:v>
                </c:pt>
                <c:pt idx="929">
                  <c:v>2.0319355142915803</c:v>
                </c:pt>
                <c:pt idx="930">
                  <c:v>2.0308563955942724</c:v>
                </c:pt>
                <c:pt idx="931">
                  <c:v>2.0292347810154423</c:v>
                </c:pt>
                <c:pt idx="932">
                  <c:v>2.0271006940863252</c:v>
                </c:pt>
                <c:pt idx="933">
                  <c:v>2.0244932165498351</c:v>
                </c:pt>
                <c:pt idx="934">
                  <c:v>2.0214597733630799</c:v>
                </c:pt>
                <c:pt idx="935">
                  <c:v>2.0180552707491559</c:v>
                </c:pt>
                <c:pt idx="936">
                  <c:v>2.0143411029498304</c:v>
                </c:pt>
                <c:pt idx="937">
                  <c:v>2.0103840456334132</c:v>
                </c:pt>
                <c:pt idx="938">
                  <c:v>2.006255055890469</c:v>
                </c:pt>
                <c:pt idx="939">
                  <c:v>2.0020280003696032</c:v>
                </c:pt>
                <c:pt idx="940">
                  <c:v>1.9977783343382858</c:v>
                </c:pt>
                <c:pt idx="941">
                  <c:v>1.9935817552783845</c:v>
                </c:pt>
                <c:pt idx="942">
                  <c:v>1.9895128550291006</c:v>
                </c:pt>
                <c:pt idx="943">
                  <c:v>1.9856437944649412</c:v>
                </c:pt>
                <c:pt idx="944">
                  <c:v>1.982043024244589</c:v>
                </c:pt>
                <c:pt idx="945">
                  <c:v>1.9787740742970659</c:v>
                </c:pt>
                <c:pt idx="946">
                  <c:v>1.9758944334406561</c:v>
                </c:pt>
                <c:pt idx="947">
                  <c:v>1.9734545388812241</c:v>
                </c:pt>
                <c:pt idx="948">
                  <c:v>1.9714968933398613</c:v>
                </c:pt>
                <c:pt idx="949">
                  <c:v>1.9700553252515722</c:v>
                </c:pt>
                <c:pt idx="950">
                  <c:v>1.9691544048985685</c:v>
                </c:pt>
                <c:pt idx="951">
                  <c:v>1.9688090265402234</c:v>
                </c:pt>
                <c:pt idx="952">
                  <c:v>1.9690241636270402</c:v>
                </c:pt>
                <c:pt idx="953">
                  <c:v>1.9697948010914892</c:v>
                </c:pt>
                <c:pt idx="954">
                  <c:v>1.9711060455494602</c:v>
                </c:pt>
                <c:pt idx="955">
                  <c:v>1.9729334110788082</c:v>
                </c:pt>
                <c:pt idx="956">
                  <c:v>1.9752432751222797</c:v>
                </c:pt>
                <c:pt idx="957">
                  <c:v>1.9779934960464747</c:v>
                </c:pt>
                <c:pt idx="958">
                  <c:v>1.9811341810298102</c:v>
                </c:pt>
                <c:pt idx="959">
                  <c:v>1.9846085903012247</c:v>
                </c:pt>
                <c:pt idx="960">
                  <c:v>1.9883541613543572</c:v>
                </c:pt>
                <c:pt idx="961">
                  <c:v>1.9923036346612581</c:v>
                </c:pt>
                <c:pt idx="962">
                  <c:v>1.9963862606420266</c:v>
                </c:pt>
                <c:pt idx="963">
                  <c:v>2.0005290662430353</c:v>
                </c:pt>
                <c:pt idx="964">
                  <c:v>2.00465815846061</c:v>
                </c:pt>
                <c:pt idx="965">
                  <c:v>2.0087000415366147</c:v>
                </c:pt>
                <c:pt idx="966">
                  <c:v>2.0125829243572393</c:v>
                </c:pt>
                <c:pt idx="967">
                  <c:v>2.0162379948092286</c:v>
                </c:pt>
                <c:pt idx="968">
                  <c:v>2.0196006384836287</c:v>
                </c:pt>
                <c:pt idx="969">
                  <c:v>2.0226115801540896</c:v>
                </c:pt>
                <c:pt idx="970">
                  <c:v>2.0252179278753615</c:v>
                </c:pt>
                <c:pt idx="971">
                  <c:v>2.0273741013218447</c:v>
                </c:pt>
                <c:pt idx="972">
                  <c:v>2.0290426280836691</c:v>
                </c:pt>
                <c:pt idx="973">
                  <c:v>2.0301947940207978</c:v>
                </c:pt>
                <c:pt idx="974">
                  <c:v>2.0308111364010388</c:v>
                </c:pt>
                <c:pt idx="975">
                  <c:v>2.0308817713684668</c:v>
                </c:pt>
                <c:pt idx="976">
                  <c:v>2.0304065502540034</c:v>
                </c:pt>
                <c:pt idx="977">
                  <c:v>2.0293950422967217</c:v>
                </c:pt>
                <c:pt idx="978">
                  <c:v>2.0278663444382841</c:v>
                </c:pt>
                <c:pt idx="979">
                  <c:v>2.0258487219286407</c:v>
                </c:pt>
                <c:pt idx="980">
                  <c:v>2.0233790864840993</c:v>
                </c:pt>
                <c:pt idx="981">
                  <c:v>2.0205023216157421</c:v>
                </c:pt>
                <c:pt idx="982">
                  <c:v>2.0172704674460906</c:v>
                </c:pt>
                <c:pt idx="983">
                  <c:v>2.0137417798072086</c:v>
                </c:pt>
                <c:pt idx="984">
                  <c:v>2.0099796806204164</c:v>
                </c:pt>
                <c:pt idx="985">
                  <c:v>2.0060516184579087</c:v>
                </c:pt>
                <c:pt idx="986">
                  <c:v>2.002027859746498</c:v>
                </c:pt>
                <c:pt idx="987">
                  <c:v>1.9979802322664522</c:v>
                </c:pt>
                <c:pt idx="988">
                  <c:v>1.9939808434034598</c:v>
                </c:pt>
                <c:pt idx="989">
                  <c:v>1.9901007960156643</c:v>
                </c:pt>
                <c:pt idx="990">
                  <c:v>1.9864089247738936</c:v>
                </c:pt>
                <c:pt idx="991">
                  <c:v>1.9829705754228748</c:v>
                </c:pt>
                <c:pt idx="992">
                  <c:v>1.9798464486021567</c:v>
                </c:pt>
                <c:pt idx="993">
                  <c:v>1.9770915286730746</c:v>
                </c:pt>
                <c:pt idx="994">
                  <c:v>1.974754116444321</c:v>
                </c:pt>
                <c:pt idx="995">
                  <c:v>1.972874982801835</c:v>
                </c:pt>
                <c:pt idx="996">
                  <c:v>1.9714866580631045</c:v>
                </c:pt>
                <c:pt idx="997">
                  <c:v>1.9706128694310467</c:v>
                </c:pt>
                <c:pt idx="998">
                  <c:v>1.9702681362624002</c:v>
                </c:pt>
                <c:pt idx="999">
                  <c:v>1.9704575300377842</c:v>
                </c:pt>
                <c:pt idx="1000">
                  <c:v>1.971176602975935</c:v>
                </c:pt>
                <c:pt idx="1001">
                  <c:v>1.9724114862256972</c:v>
                </c:pt>
                <c:pt idx="1002">
                  <c:v>1.9741391555497907</c:v>
                </c:pt>
                <c:pt idx="1003">
                  <c:v>1.9763278594380016</c:v>
                </c:pt>
                <c:pt idx="1004">
                  <c:v>1.9789377017070158</c:v>
                </c:pt>
                <c:pt idx="1005">
                  <c:v>1.9819213679107661</c:v>
                </c:pt>
                <c:pt idx="1006">
                  <c:v>1.9852249823472432</c:v>
                </c:pt>
                <c:pt idx="1007">
                  <c:v>1.9887890801498924</c:v>
                </c:pt>
                <c:pt idx="1008">
                  <c:v>1.9925496769345223</c:v>
                </c:pt>
                <c:pt idx="1009">
                  <c:v>1.9964394167713344</c:v>
                </c:pt>
                <c:pt idx="1010">
                  <c:v>2.0003887778958784</c:v>
                </c:pt>
                <c:pt idx="1011">
                  <c:v>2.0043273145859866</c:v>
                </c:pt>
                <c:pt idx="1012">
                  <c:v>2.0081849130307372</c:v>
                </c:pt>
                <c:pt idx="1013">
                  <c:v>2.0118930388122576</c:v>
                </c:pt>
                <c:pt idx="1014">
                  <c:v>2.0153859538146031</c:v>
                </c:pt>
                <c:pt idx="1015">
                  <c:v>2.0186018809616515</c:v>
                </c:pt>
                <c:pt idx="1016">
                  <c:v>2.0214840961569553</c:v>
                </c:pt>
                <c:pt idx="1017">
                  <c:v>2.0239819281344937</c:v>
                </c:pt>
                <c:pt idx="1018">
                  <c:v>2.0260516486060118</c:v>
                </c:pt>
                <c:pt idx="1019">
                  <c:v>2.0276572370774359</c:v>
                </c:pt>
                <c:pt idx="1020">
                  <c:v>2.0287710069679341</c:v>
                </c:pt>
                <c:pt idx="1021">
                  <c:v>2.0293740821595709</c:v>
                </c:pt>
                <c:pt idx="1022">
                  <c:v>2.0294567157885885</c:v>
                </c:pt>
                <c:pt idx="1023">
                  <c:v>2.0290184459128051</c:v>
                </c:pt>
                <c:pt idx="1024">
                  <c:v>2.0280680856031186</c:v>
                </c:pt>
                <c:pt idx="1025">
                  <c:v>2.026623547958478</c:v>
                </c:pt>
                <c:pt idx="1026">
                  <c:v>2.0247115094805075</c:v>
                </c:pt>
                <c:pt idx="1027">
                  <c:v>2.0223669181138377</c:v>
                </c:pt>
                <c:pt idx="1028">
                  <c:v>2.0196323550103754</c:v>
                </c:pt>
                <c:pt idx="1029">
                  <c:v>2.0165572616612741</c:v>
                </c:pt>
                <c:pt idx="1030">
                  <c:v>2.0131970464137914</c:v>
                </c:pt>
                <c:pt idx="1031">
                  <c:v>2.0096120865095415</c:v>
                </c:pt>
                <c:pt idx="1032">
                  <c:v>2.0058666436087558</c:v>
                </c:pt>
                <c:pt idx="1033">
                  <c:v>2.0020277122700154</c:v>
                </c:pt>
                <c:pt idx="1034">
                  <c:v>1.9981638220105145</c:v>
                </c:pt>
                <c:pt idx="1035">
                  <c:v>1.9943438143580683</c:v>
                </c:pt>
                <c:pt idx="1036">
                  <c:v>1.9906356167099351</c:v>
                </c:pt>
                <c:pt idx="1037">
                  <c:v>1.987105034828208</c:v>
                </c:pt>
                <c:pt idx="1038">
                  <c:v>1.9838145854278395</c:v>
                </c:pt>
                <c:pt idx="1039">
                  <c:v>1.9808223895585664</c:v>
                </c:pt>
                <c:pt idx="1040">
                  <c:v>1.9781811463602119</c:v>
                </c:pt>
                <c:pt idx="1041">
                  <c:v>1.975937205302887</c:v>
                </c:pt>
                <c:pt idx="1042">
                  <c:v>1.9741297532360993</c:v>
                </c:pt>
                <c:pt idx="1043">
                  <c:v>1.9727901304962268</c:v>
                </c:pt>
                <c:pt idx="1044">
                  <c:v>1.9719412879976732</c:v>
                </c:pt>
                <c:pt idx="1045">
                  <c:v>1.9715973947011072</c:v>
                </c:pt>
                <c:pt idx="1046">
                  <c:v>1.9717636021579332</c:v>
                </c:pt>
                <c:pt idx="1047">
                  <c:v>1.972435970021857</c:v>
                </c:pt>
                <c:pt idx="1048">
                  <c:v>1.9736015535462035</c:v>
                </c:pt>
                <c:pt idx="1049">
                  <c:v>1.9752386512008082</c:v>
                </c:pt>
                <c:pt idx="1050">
                  <c:v>1.977317207696164</c:v>
                </c:pt>
                <c:pt idx="1051">
                  <c:v>1.9797993649456231</c:v>
                </c:pt>
                <c:pt idx="1052">
                  <c:v>1.9826401508777645</c:v>
                </c:pt>
                <c:pt idx="1053">
                  <c:v>1.985788293576789</c:v>
                </c:pt>
                <c:pt idx="1054">
                  <c:v>1.9891871460220676</c:v>
                </c:pt>
                <c:pt idx="1055">
                  <c:v>1.9927757047574708</c:v>
                </c:pt>
                <c:pt idx="1056">
                  <c:v>1.9964897041809737</c:v>
                </c:pt>
                <c:pt idx="1057">
                  <c:v>2.0002627668337953</c:v>
                </c:pt>
                <c:pt idx="1058">
                  <c:v>2.0040275891087722</c:v>
                </c:pt>
                <c:pt idx="1059">
                  <c:v>2.0077171412061183</c:v>
                </c:pt>
                <c:pt idx="1060">
                  <c:v>2.0112658599511262</c:v>
                </c:pt>
                <c:pt idx="1061">
                  <c:v>2.0146108132556817</c:v>
                </c:pt>
                <c:pt idx="1062">
                  <c:v>2.0176928155501024</c:v>
                </c:pt>
                <c:pt idx="1063">
                  <c:v>2.0204574744233224</c:v>
                </c:pt>
                <c:pt idx="1064">
                  <c:v>2.0228561499709277</c:v>
                </c:pt>
                <c:pt idx="1065">
                  <c:v>2.0248468099388837</c:v>
                </c:pt>
                <c:pt idx="1066">
                  <c:v>2.0263947656371712</c:v>
                </c:pt>
                <c:pt idx="1067">
                  <c:v>2.0274732757477278</c:v>
                </c:pt>
                <c:pt idx="1068">
                  <c:v>2.0280640075264329</c:v>
                </c:pt>
                <c:pt idx="1069">
                  <c:v>2.0281573474566281</c:v>
                </c:pt>
                <c:pt idx="1070">
                  <c:v>2.0277525561059591</c:v>
                </c:pt>
                <c:pt idx="1071">
                  <c:v>2.0268577647210431</c:v>
                </c:pt>
                <c:pt idx="1072">
                  <c:v>2.0254898139158075</c:v>
                </c:pt>
                <c:pt idx="1073">
                  <c:v>2.0236739376191606</c:v>
                </c:pt>
                <c:pt idx="1074">
                  <c:v>2.0214432981958455</c:v>
                </c:pt>
                <c:pt idx="1075">
                  <c:v>2.0188383812922073</c:v>
                </c:pt>
                <c:pt idx="1076">
                  <c:v>2.0159062614393566</c:v>
                </c:pt>
                <c:pt idx="1077">
                  <c:v>2.0126997517260499</c:v>
                </c:pt>
                <c:pt idx="1078">
                  <c:v>2.0092764528922644</c:v>
                </c:pt>
                <c:pt idx="1079">
                  <c:v>2.0056977189561649</c:v>
                </c:pt>
                <c:pt idx="1080">
                  <c:v>2.0020275579410489</c:v>
                </c:pt>
                <c:pt idx="1081">
                  <c:v>1.9983314873896236</c:v>
                </c:pt>
                <c:pt idx="1082">
                  <c:v>1.994675365121328</c:v>
                </c:pt>
                <c:pt idx="1083">
                  <c:v>1.9911242160912408</c:v>
                </c:pt>
                <c:pt idx="1084">
                  <c:v>1.987741076240074</c:v>
                </c:pt>
                <c:pt idx="1085">
                  <c:v>1.9845858738837869</c:v>
                </c:pt>
                <c:pt idx="1086">
                  <c:v>1.9817143684853944</c:v>
                </c:pt>
                <c:pt idx="1087">
                  <c:v>1.9791771655936909</c:v>
                </c:pt>
                <c:pt idx="1088">
                  <c:v>1.9770188253434242</c:v>
                </c:pt>
                <c:pt idx="1089">
                  <c:v>1.9752770802142192</c:v>
                </c:pt>
                <c:pt idx="1090">
                  <c:v>1.9739821757720812</c:v>
                </c:pt>
                <c:pt idx="1091">
                  <c:v>1.9731563459032002</c:v>
                </c:pt>
                <c:pt idx="1092">
                  <c:v>1.9728134316348958</c:v>
                </c:pt>
                <c:pt idx="1093">
                  <c:v>1.9729586500661791</c:v>
                </c:pt>
                <c:pt idx="1094">
                  <c:v>1.9735885172467178</c:v>
                </c:pt>
                <c:pt idx="1095">
                  <c:v>1.9746909260958248</c:v>
                </c:pt>
                <c:pt idx="1096">
                  <c:v>1.9762453776915538</c:v>
                </c:pt>
                <c:pt idx="1097">
                  <c:v>1.9782233615331684</c:v>
                </c:pt>
                <c:pt idx="1098">
                  <c:v>1.980588877736664</c:v>
                </c:pt>
                <c:pt idx="1099">
                  <c:v>1.9832990916095568</c:v>
                </c:pt>
                <c:pt idx="1100">
                  <c:v>1.9863051087122638</c:v>
                </c:pt>
                <c:pt idx="1101">
                  <c:v>1.9895528563904332</c:v>
                </c:pt>
                <c:pt idx="1102">
                  <c:v>1.9929840558929217</c:v>
                </c:pt>
                <c:pt idx="1103">
                  <c:v>1.9965372676065449</c:v>
                </c:pt>
                <c:pt idx="1104">
                  <c:v>2.0001489906689396</c:v>
                </c:pt>
                <c:pt idx="1105">
                  <c:v>2.0037547972869065</c:v>
                </c:pt>
                <c:pt idx="1106">
                  <c:v>2.0072904815054127</c:v>
                </c:pt>
                <c:pt idx="1107">
                  <c:v>2.010693201951832</c:v>
                </c:pt>
                <c:pt idx="1108">
                  <c:v>2.0139025982241847</c:v>
                </c:pt>
                <c:pt idx="1109">
                  <c:v>2.0168618610979094</c:v>
                </c:pt>
                <c:pt idx="1110">
                  <c:v>2.0195187375834518</c:v>
                </c:pt>
                <c:pt idx="1111">
                  <c:v>2.0218264530607213</c:v>
                </c:pt>
                <c:pt idx="1112">
                  <c:v>2.0237445342243996</c:v>
                </c:pt>
                <c:pt idx="1113">
                  <c:v>2.0252395183688914</c:v>
                </c:pt>
                <c:pt idx="1114">
                  <c:v>2.0262855365907702</c:v>
                </c:pt>
                <c:pt idx="1115">
                  <c:v>2.026864760753083</c:v>
                </c:pt>
                <c:pt idx="1116">
                  <c:v>2.0269677064991183</c:v>
                </c:pt>
                <c:pt idx="1117">
                  <c:v>2.0265933871792918</c:v>
                </c:pt>
                <c:pt idx="1118">
                  <c:v>2.0257493162177496</c:v>
                </c:pt>
                <c:pt idx="1119">
                  <c:v>2.024451358147429</c:v>
                </c:pt>
                <c:pt idx="1120">
                  <c:v>2.022723431235629</c:v>
                </c:pt>
                <c:pt idx="1121">
                  <c:v>2.0205970672585738</c:v>
                </c:pt>
                <c:pt idx="1122">
                  <c:v>2.0181108365163061</c:v>
                </c:pt>
                <c:pt idx="1123">
                  <c:v>2.0153096485635622</c:v>
                </c:pt>
                <c:pt idx="1124">
                  <c:v>2.0122439413258837</c:v>
                </c:pt>
                <c:pt idx="1125">
                  <c:v>2.008968773234467</c:v>
                </c:pt>
                <c:pt idx="1126">
                  <c:v>2.0055428347135322</c:v>
                </c:pt>
                <c:pt idx="1127">
                  <c:v>2.0020273967605395</c:v>
                </c:pt>
                <c:pt idx="1128">
                  <c:v>1.9984852154478874</c:v>
                </c:pt>
                <c:pt idx="1129">
                  <c:v>1.9949794119259949</c:v>
                </c:pt>
                <c:pt idx="1130">
                  <c:v>1.9915723479090719</c:v>
                </c:pt>
                <c:pt idx="1131">
                  <c:v>1.9883245166699888</c:v>
                </c:pt>
                <c:pt idx="1132">
                  <c:v>1.9852934692591979</c:v>
                </c:pt>
                <c:pt idx="1133">
                  <c:v>1.9825327950008431</c:v>
                </c:pt>
                <c:pt idx="1134">
                  <c:v>1.9800911743194733</c:v>
                </c:pt>
                <c:pt idx="1135">
                  <c:v>1.9780115206314317</c:v>
                </c:pt>
                <c:pt idx="1136">
                  <c:v>1.9763302264201328</c:v>
                </c:pt>
                <c:pt idx="1137">
                  <c:v>1.9750765267333552</c:v>
                </c:pt>
                <c:pt idx="1138">
                  <c:v>1.9742719912272202</c:v>
                </c:pt>
                <c:pt idx="1139">
                  <c:v>1.973930153573797</c:v>
                </c:pt>
                <c:pt idx="1140">
                  <c:v>1.9740562845886711</c:v>
                </c:pt>
                <c:pt idx="1141">
                  <c:v>1.9746473128653561</c:v>
                </c:pt>
                <c:pt idx="1142">
                  <c:v>1.9756918940710941</c:v>
                </c:pt>
                <c:pt idx="1143">
                  <c:v>1.9771706274102971</c:v>
                </c:pt>
                <c:pt idx="1144">
                  <c:v>1.9790564151447987</c:v>
                </c:pt>
                <c:pt idx="1145">
                  <c:v>1.9813149585207666</c:v>
                </c:pt>
                <c:pt idx="1146">
                  <c:v>1.9839053810355796</c:v>
                </c:pt>
                <c:pt idx="1147">
                  <c:v>1.9867809677270309</c:v>
                </c:pt>
                <c:pt idx="1148">
                  <c:v>1.9898900071216483</c:v>
                </c:pt>
                <c:pt idx="1149">
                  <c:v>1.9931767206747559</c:v>
                </c:pt>
                <c:pt idx="1150">
                  <c:v>1.9965822630038581</c:v>
                </c:pt>
                <c:pt idx="1151">
                  <c:v>2.000045774985737</c:v>
                </c:pt>
                <c:pt idx="1152">
                  <c:v>2.0035054708777889</c:v>
                </c:pt>
                <c:pt idx="1153">
                  <c:v>2.0068997400510953</c:v>
                </c:pt>
                <c:pt idx="1154">
                  <c:v>2.0101682436963082</c:v>
                </c:pt>
                <c:pt idx="1155">
                  <c:v>2.0132529869868865</c:v>
                </c:pt>
                <c:pt idx="1156">
                  <c:v>2.0160993476548947</c:v>
                </c:pt>
                <c:pt idx="1157">
                  <c:v>2.018657042743385</c:v>
                </c:pt>
                <c:pt idx="1158">
                  <c:v>2.0208810164314142</c:v>
                </c:pt>
                <c:pt idx="1159">
                  <c:v>2.0227322332622522</c:v>
                </c:pt>
                <c:pt idx="1160">
                  <c:v>2.024178362816297</c:v>
                </c:pt>
                <c:pt idx="1161">
                  <c:v>2.025194343826672</c:v>
                </c:pt>
                <c:pt idx="1162">
                  <c:v>2.0257628179022098</c:v>
                </c:pt>
                <c:pt idx="1163">
                  <c:v>2.0258744253605987</c:v>
                </c:pt>
                <c:pt idx="1164">
                  <c:v>2.0255279581419696</c:v>
                </c:pt>
                <c:pt idx="1165">
                  <c:v>2.0247303673259918</c:v>
                </c:pt>
                <c:pt idx="1166">
                  <c:v>2.0234966253680682</c:v>
                </c:pt>
                <c:pt idx="1167">
                  <c:v>2.0218494457562093</c:v>
                </c:pt>
                <c:pt idx="1168">
                  <c:v>2.0198188653236713</c:v>
                </c:pt>
                <c:pt idx="1169">
                  <c:v>2.0174416968884095</c:v>
                </c:pt>
                <c:pt idx="1170">
                  <c:v>2.0147608621856632</c:v>
                </c:pt>
                <c:pt idx="1171">
                  <c:v>2.0118246171739465</c:v>
                </c:pt>
                <c:pt idx="1172">
                  <c:v>2.0086856836899938</c:v>
                </c:pt>
                <c:pt idx="1173">
                  <c:v>2.0054003030715664</c:v>
                </c:pt>
                <c:pt idx="1174">
                  <c:v>2.00202722872947</c:v>
                </c:pt>
                <c:pt idx="1175">
                  <c:v>1.9986266757080584</c:v>
                </c:pt>
                <c:pt idx="1176">
                  <c:v>1.9952592460085072</c:v>
                </c:pt>
                <c:pt idx="1177">
                  <c:v>1.9919848488486731</c:v>
                </c:pt>
                <c:pt idx="1178">
                  <c:v>1.9888616350909594</c:v>
                </c:pt>
                <c:pt idx="1179">
                  <c:v>1.9859449647847811</c:v>
                </c:pt>
                <c:pt idx="1180">
                  <c:v>1.9832864261485659</c:v>
                </c:pt>
                <c:pt idx="1181">
                  <c:v>1.9809329233695299</c:v>
                </c:pt>
                <c:pt idx="1182">
                  <c:v>1.9789258493449422</c:v>
                </c:pt>
                <c:pt idx="1183">
                  <c:v>1.977300357949219</c:v>
                </c:pt>
                <c:pt idx="1184">
                  <c:v>1.9760847486148094</c:v>
                </c:pt>
                <c:pt idx="1185">
                  <c:v>1.9752999739938468</c:v>
                </c:pt>
                <c:pt idx="1186">
                  <c:v>1.9749592792582824</c:v>
                </c:pt>
                <c:pt idx="1187">
                  <c:v>1.9750679792383932</c:v>
                </c:pt>
                <c:pt idx="1188">
                  <c:v>1.9756233771352993</c:v>
                </c:pt>
                <c:pt idx="1189">
                  <c:v>1.976614826016531</c:v>
                </c:pt>
                <c:pt idx="1190">
                  <c:v>1.9780239317598207</c:v>
                </c:pt>
                <c:pt idx="1191">
                  <c:v>1.9798248935944567</c:v>
                </c:pt>
                <c:pt idx="1192">
                  <c:v>1.9819849759464563</c:v>
                </c:pt>
                <c:pt idx="1193">
                  <c:v>1.9844651029668805</c:v>
                </c:pt>
                <c:pt idx="1194">
                  <c:v>1.9872205649530104</c:v>
                </c:pt>
                <c:pt idx="1195">
                  <c:v>1.9902018238982366</c:v>
                </c:pt>
                <c:pt idx="1196">
                  <c:v>1.9933554036631136</c:v>
                </c:pt>
                <c:pt idx="1197">
                  <c:v>1.9966248487778635</c:v>
                </c:pt>
                <c:pt idx="1198">
                  <c:v>1.9999517346914568</c:v>
                </c:pt>
                <c:pt idx="1199">
                  <c:v>2.0032767113952343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CA08-4FC8-A3D0-7160CA160798}"/>
            </c:ext>
          </c:extLst>
        </c:ser>
        <c:ser>
          <c:idx val="1"/>
          <c:order val="1"/>
          <c:tx>
            <c:v>IR 850nm</c:v>
          </c:tx>
          <c:spPr>
            <a:ln>
              <a:solidFill>
                <a:srgbClr val="FF0000"/>
              </a:solidFill>
            </a:ln>
          </c:spPr>
          <c:marker>
            <c:symbol val="none"/>
          </c:marker>
          <c:xVal>
            <c:numRef>
              <c:f>Sheet1!$J$4:$J$1213</c:f>
              <c:numCache>
                <c:formatCode>General</c:formatCode>
                <c:ptCount val="1210"/>
                <c:pt idx="0">
                  <c:v>0.01</c:v>
                </c:pt>
                <c:pt idx="1">
                  <c:v>0.02</c:v>
                </c:pt>
                <c:pt idx="2">
                  <c:v>0.03</c:v>
                </c:pt>
                <c:pt idx="3">
                  <c:v>0.04</c:v>
                </c:pt>
                <c:pt idx="4">
                  <c:v>0.05</c:v>
                </c:pt>
                <c:pt idx="5">
                  <c:v>0.06</c:v>
                </c:pt>
                <c:pt idx="6">
                  <c:v>7.0000000000000007E-2</c:v>
                </c:pt>
                <c:pt idx="7">
                  <c:v>0.08</c:v>
                </c:pt>
                <c:pt idx="8">
                  <c:v>0.09</c:v>
                </c:pt>
                <c:pt idx="9">
                  <c:v>0.1</c:v>
                </c:pt>
                <c:pt idx="10">
                  <c:v>0.11</c:v>
                </c:pt>
                <c:pt idx="11">
                  <c:v>0.12</c:v>
                </c:pt>
                <c:pt idx="12">
                  <c:v>0.13</c:v>
                </c:pt>
                <c:pt idx="13">
                  <c:v>0.14000000000000001</c:v>
                </c:pt>
                <c:pt idx="14">
                  <c:v>0.15</c:v>
                </c:pt>
                <c:pt idx="15">
                  <c:v>0.16</c:v>
                </c:pt>
                <c:pt idx="16">
                  <c:v>0.17</c:v>
                </c:pt>
                <c:pt idx="17">
                  <c:v>0.18</c:v>
                </c:pt>
                <c:pt idx="18">
                  <c:v>0.19</c:v>
                </c:pt>
                <c:pt idx="19">
                  <c:v>0.2</c:v>
                </c:pt>
                <c:pt idx="20">
                  <c:v>0.21</c:v>
                </c:pt>
                <c:pt idx="21">
                  <c:v>0.22</c:v>
                </c:pt>
                <c:pt idx="22">
                  <c:v>0.23</c:v>
                </c:pt>
                <c:pt idx="23">
                  <c:v>0.24</c:v>
                </c:pt>
                <c:pt idx="24">
                  <c:v>0.25</c:v>
                </c:pt>
                <c:pt idx="25">
                  <c:v>0.26</c:v>
                </c:pt>
                <c:pt idx="26">
                  <c:v>0.27</c:v>
                </c:pt>
                <c:pt idx="27">
                  <c:v>0.28000000000000003</c:v>
                </c:pt>
                <c:pt idx="28">
                  <c:v>0.28999999999999998</c:v>
                </c:pt>
                <c:pt idx="29">
                  <c:v>0.3</c:v>
                </c:pt>
                <c:pt idx="30">
                  <c:v>0.31</c:v>
                </c:pt>
                <c:pt idx="31">
                  <c:v>0.32</c:v>
                </c:pt>
                <c:pt idx="32">
                  <c:v>0.33</c:v>
                </c:pt>
                <c:pt idx="33">
                  <c:v>0.34</c:v>
                </c:pt>
                <c:pt idx="34">
                  <c:v>0.35</c:v>
                </c:pt>
                <c:pt idx="35">
                  <c:v>0.36</c:v>
                </c:pt>
                <c:pt idx="36">
                  <c:v>0.37</c:v>
                </c:pt>
                <c:pt idx="37">
                  <c:v>0.38</c:v>
                </c:pt>
                <c:pt idx="38">
                  <c:v>0.39</c:v>
                </c:pt>
                <c:pt idx="39">
                  <c:v>0.4</c:v>
                </c:pt>
                <c:pt idx="40">
                  <c:v>0.41</c:v>
                </c:pt>
                <c:pt idx="41">
                  <c:v>0.42</c:v>
                </c:pt>
                <c:pt idx="42">
                  <c:v>0.43</c:v>
                </c:pt>
                <c:pt idx="43">
                  <c:v>0.44</c:v>
                </c:pt>
                <c:pt idx="44">
                  <c:v>0.45</c:v>
                </c:pt>
                <c:pt idx="45">
                  <c:v>0.46</c:v>
                </c:pt>
                <c:pt idx="46">
                  <c:v>0.47</c:v>
                </c:pt>
                <c:pt idx="47">
                  <c:v>0.48</c:v>
                </c:pt>
                <c:pt idx="48">
                  <c:v>0.49</c:v>
                </c:pt>
                <c:pt idx="49">
                  <c:v>0.5</c:v>
                </c:pt>
                <c:pt idx="50">
                  <c:v>0.51</c:v>
                </c:pt>
                <c:pt idx="51">
                  <c:v>0.52</c:v>
                </c:pt>
                <c:pt idx="52">
                  <c:v>0.53</c:v>
                </c:pt>
                <c:pt idx="53">
                  <c:v>0.54</c:v>
                </c:pt>
                <c:pt idx="54">
                  <c:v>0.55000000000000004</c:v>
                </c:pt>
                <c:pt idx="55">
                  <c:v>0.56000000000000005</c:v>
                </c:pt>
                <c:pt idx="56">
                  <c:v>0.56999999999999995</c:v>
                </c:pt>
                <c:pt idx="57">
                  <c:v>0.57999999999999996</c:v>
                </c:pt>
                <c:pt idx="58">
                  <c:v>0.59</c:v>
                </c:pt>
                <c:pt idx="59">
                  <c:v>0.6</c:v>
                </c:pt>
                <c:pt idx="60">
                  <c:v>0.61</c:v>
                </c:pt>
                <c:pt idx="61">
                  <c:v>0.62</c:v>
                </c:pt>
                <c:pt idx="62">
                  <c:v>0.63</c:v>
                </c:pt>
                <c:pt idx="63">
                  <c:v>0.64</c:v>
                </c:pt>
                <c:pt idx="64">
                  <c:v>0.65</c:v>
                </c:pt>
                <c:pt idx="65">
                  <c:v>0.66</c:v>
                </c:pt>
                <c:pt idx="66">
                  <c:v>0.67</c:v>
                </c:pt>
                <c:pt idx="67">
                  <c:v>0.68</c:v>
                </c:pt>
                <c:pt idx="68">
                  <c:v>0.69</c:v>
                </c:pt>
                <c:pt idx="69">
                  <c:v>0.7</c:v>
                </c:pt>
                <c:pt idx="70">
                  <c:v>0.71</c:v>
                </c:pt>
                <c:pt idx="71">
                  <c:v>0.72</c:v>
                </c:pt>
                <c:pt idx="72">
                  <c:v>0.73</c:v>
                </c:pt>
                <c:pt idx="73">
                  <c:v>0.74</c:v>
                </c:pt>
                <c:pt idx="74">
                  <c:v>0.75</c:v>
                </c:pt>
                <c:pt idx="75">
                  <c:v>0.76</c:v>
                </c:pt>
                <c:pt idx="76">
                  <c:v>0.77</c:v>
                </c:pt>
                <c:pt idx="77">
                  <c:v>0.78</c:v>
                </c:pt>
                <c:pt idx="78">
                  <c:v>0.79</c:v>
                </c:pt>
                <c:pt idx="79">
                  <c:v>0.8</c:v>
                </c:pt>
                <c:pt idx="80">
                  <c:v>0.81</c:v>
                </c:pt>
                <c:pt idx="81">
                  <c:v>0.82</c:v>
                </c:pt>
                <c:pt idx="82">
                  <c:v>0.83</c:v>
                </c:pt>
                <c:pt idx="83">
                  <c:v>0.84</c:v>
                </c:pt>
                <c:pt idx="84">
                  <c:v>0.85</c:v>
                </c:pt>
                <c:pt idx="85">
                  <c:v>0.86</c:v>
                </c:pt>
                <c:pt idx="86">
                  <c:v>0.87</c:v>
                </c:pt>
                <c:pt idx="87">
                  <c:v>0.88</c:v>
                </c:pt>
                <c:pt idx="88">
                  <c:v>0.89</c:v>
                </c:pt>
                <c:pt idx="89">
                  <c:v>0.9</c:v>
                </c:pt>
                <c:pt idx="90">
                  <c:v>0.91</c:v>
                </c:pt>
                <c:pt idx="91">
                  <c:v>0.92</c:v>
                </c:pt>
                <c:pt idx="92">
                  <c:v>0.93</c:v>
                </c:pt>
                <c:pt idx="93">
                  <c:v>0.94</c:v>
                </c:pt>
                <c:pt idx="94">
                  <c:v>0.95</c:v>
                </c:pt>
                <c:pt idx="95">
                  <c:v>0.96</c:v>
                </c:pt>
                <c:pt idx="96">
                  <c:v>0.97</c:v>
                </c:pt>
                <c:pt idx="97">
                  <c:v>0.98</c:v>
                </c:pt>
                <c:pt idx="98">
                  <c:v>0.99</c:v>
                </c:pt>
                <c:pt idx="99">
                  <c:v>1</c:v>
                </c:pt>
                <c:pt idx="100">
                  <c:v>1.01</c:v>
                </c:pt>
                <c:pt idx="101">
                  <c:v>1.02</c:v>
                </c:pt>
                <c:pt idx="102">
                  <c:v>1.03</c:v>
                </c:pt>
                <c:pt idx="103">
                  <c:v>1.04</c:v>
                </c:pt>
                <c:pt idx="104">
                  <c:v>1.05</c:v>
                </c:pt>
                <c:pt idx="105">
                  <c:v>1.06</c:v>
                </c:pt>
                <c:pt idx="106">
                  <c:v>1.07</c:v>
                </c:pt>
                <c:pt idx="107">
                  <c:v>1.08</c:v>
                </c:pt>
                <c:pt idx="108">
                  <c:v>1.0900000000000001</c:v>
                </c:pt>
                <c:pt idx="109">
                  <c:v>1.1000000000000001</c:v>
                </c:pt>
                <c:pt idx="110">
                  <c:v>1.1100000000000001</c:v>
                </c:pt>
                <c:pt idx="111">
                  <c:v>1.1200000000000001</c:v>
                </c:pt>
                <c:pt idx="112">
                  <c:v>1.1299999999999999</c:v>
                </c:pt>
                <c:pt idx="113">
                  <c:v>1.1399999999999999</c:v>
                </c:pt>
                <c:pt idx="114">
                  <c:v>1.1499999999999999</c:v>
                </c:pt>
                <c:pt idx="115">
                  <c:v>1.1599999999999999</c:v>
                </c:pt>
                <c:pt idx="116">
                  <c:v>1.17</c:v>
                </c:pt>
                <c:pt idx="117">
                  <c:v>1.18</c:v>
                </c:pt>
                <c:pt idx="118">
                  <c:v>1.19</c:v>
                </c:pt>
                <c:pt idx="119">
                  <c:v>1.2</c:v>
                </c:pt>
                <c:pt idx="120">
                  <c:v>1.21</c:v>
                </c:pt>
                <c:pt idx="121">
                  <c:v>1.22</c:v>
                </c:pt>
                <c:pt idx="122">
                  <c:v>1.23</c:v>
                </c:pt>
                <c:pt idx="123">
                  <c:v>1.24</c:v>
                </c:pt>
                <c:pt idx="124">
                  <c:v>1.25</c:v>
                </c:pt>
                <c:pt idx="125">
                  <c:v>1.26</c:v>
                </c:pt>
                <c:pt idx="126">
                  <c:v>1.27</c:v>
                </c:pt>
                <c:pt idx="127">
                  <c:v>1.28</c:v>
                </c:pt>
                <c:pt idx="128">
                  <c:v>1.29</c:v>
                </c:pt>
                <c:pt idx="129">
                  <c:v>1.3</c:v>
                </c:pt>
                <c:pt idx="130">
                  <c:v>1.31</c:v>
                </c:pt>
                <c:pt idx="131">
                  <c:v>1.32</c:v>
                </c:pt>
                <c:pt idx="132">
                  <c:v>1.33</c:v>
                </c:pt>
                <c:pt idx="133">
                  <c:v>1.34</c:v>
                </c:pt>
                <c:pt idx="134">
                  <c:v>1.35</c:v>
                </c:pt>
                <c:pt idx="135">
                  <c:v>1.36</c:v>
                </c:pt>
                <c:pt idx="136">
                  <c:v>1.37</c:v>
                </c:pt>
                <c:pt idx="137">
                  <c:v>1.38</c:v>
                </c:pt>
                <c:pt idx="138">
                  <c:v>1.39</c:v>
                </c:pt>
                <c:pt idx="139">
                  <c:v>1.4</c:v>
                </c:pt>
                <c:pt idx="140">
                  <c:v>1.41</c:v>
                </c:pt>
                <c:pt idx="141">
                  <c:v>1.42</c:v>
                </c:pt>
                <c:pt idx="142">
                  <c:v>1.43</c:v>
                </c:pt>
                <c:pt idx="143">
                  <c:v>1.44</c:v>
                </c:pt>
                <c:pt idx="144">
                  <c:v>1.45</c:v>
                </c:pt>
                <c:pt idx="145">
                  <c:v>1.46</c:v>
                </c:pt>
                <c:pt idx="146">
                  <c:v>1.47</c:v>
                </c:pt>
                <c:pt idx="147">
                  <c:v>1.48</c:v>
                </c:pt>
                <c:pt idx="148">
                  <c:v>1.49</c:v>
                </c:pt>
                <c:pt idx="149">
                  <c:v>1.5</c:v>
                </c:pt>
                <c:pt idx="150">
                  <c:v>1.51</c:v>
                </c:pt>
                <c:pt idx="151">
                  <c:v>1.52</c:v>
                </c:pt>
                <c:pt idx="152">
                  <c:v>1.53</c:v>
                </c:pt>
                <c:pt idx="153">
                  <c:v>1.54</c:v>
                </c:pt>
                <c:pt idx="154">
                  <c:v>1.55</c:v>
                </c:pt>
                <c:pt idx="155">
                  <c:v>1.56</c:v>
                </c:pt>
                <c:pt idx="156">
                  <c:v>1.57</c:v>
                </c:pt>
                <c:pt idx="157">
                  <c:v>1.58</c:v>
                </c:pt>
                <c:pt idx="158">
                  <c:v>1.59</c:v>
                </c:pt>
                <c:pt idx="159">
                  <c:v>1.6</c:v>
                </c:pt>
                <c:pt idx="160">
                  <c:v>1.61</c:v>
                </c:pt>
                <c:pt idx="161">
                  <c:v>1.62</c:v>
                </c:pt>
                <c:pt idx="162">
                  <c:v>1.63</c:v>
                </c:pt>
                <c:pt idx="163">
                  <c:v>1.64</c:v>
                </c:pt>
                <c:pt idx="164">
                  <c:v>1.65</c:v>
                </c:pt>
                <c:pt idx="165">
                  <c:v>1.66</c:v>
                </c:pt>
                <c:pt idx="166">
                  <c:v>1.67</c:v>
                </c:pt>
                <c:pt idx="167">
                  <c:v>1.68</c:v>
                </c:pt>
                <c:pt idx="168">
                  <c:v>1.69</c:v>
                </c:pt>
                <c:pt idx="169">
                  <c:v>1.7</c:v>
                </c:pt>
                <c:pt idx="170">
                  <c:v>1.71</c:v>
                </c:pt>
                <c:pt idx="171">
                  <c:v>1.72</c:v>
                </c:pt>
                <c:pt idx="172">
                  <c:v>1.73</c:v>
                </c:pt>
                <c:pt idx="173">
                  <c:v>1.74</c:v>
                </c:pt>
                <c:pt idx="174">
                  <c:v>1.75</c:v>
                </c:pt>
                <c:pt idx="175">
                  <c:v>1.76</c:v>
                </c:pt>
                <c:pt idx="176">
                  <c:v>1.77</c:v>
                </c:pt>
                <c:pt idx="177">
                  <c:v>1.78</c:v>
                </c:pt>
                <c:pt idx="178">
                  <c:v>1.79</c:v>
                </c:pt>
                <c:pt idx="179">
                  <c:v>1.8</c:v>
                </c:pt>
                <c:pt idx="180">
                  <c:v>1.81</c:v>
                </c:pt>
                <c:pt idx="181">
                  <c:v>1.82</c:v>
                </c:pt>
                <c:pt idx="182">
                  <c:v>1.83</c:v>
                </c:pt>
                <c:pt idx="183">
                  <c:v>1.84</c:v>
                </c:pt>
                <c:pt idx="184">
                  <c:v>1.85</c:v>
                </c:pt>
                <c:pt idx="185">
                  <c:v>1.86</c:v>
                </c:pt>
                <c:pt idx="186">
                  <c:v>1.87</c:v>
                </c:pt>
                <c:pt idx="187">
                  <c:v>1.88</c:v>
                </c:pt>
                <c:pt idx="188">
                  <c:v>1.89</c:v>
                </c:pt>
                <c:pt idx="189">
                  <c:v>1.9</c:v>
                </c:pt>
                <c:pt idx="190">
                  <c:v>1.91</c:v>
                </c:pt>
                <c:pt idx="191">
                  <c:v>1.92</c:v>
                </c:pt>
                <c:pt idx="192">
                  <c:v>1.93</c:v>
                </c:pt>
                <c:pt idx="193">
                  <c:v>1.94</c:v>
                </c:pt>
                <c:pt idx="194">
                  <c:v>1.95</c:v>
                </c:pt>
                <c:pt idx="195">
                  <c:v>1.96</c:v>
                </c:pt>
                <c:pt idx="196">
                  <c:v>1.97</c:v>
                </c:pt>
                <c:pt idx="197">
                  <c:v>1.98</c:v>
                </c:pt>
                <c:pt idx="198">
                  <c:v>1.99</c:v>
                </c:pt>
                <c:pt idx="199">
                  <c:v>2</c:v>
                </c:pt>
                <c:pt idx="200">
                  <c:v>2.0099999999999998</c:v>
                </c:pt>
                <c:pt idx="201">
                  <c:v>2.02</c:v>
                </c:pt>
                <c:pt idx="202">
                  <c:v>2.0299999999999998</c:v>
                </c:pt>
                <c:pt idx="203">
                  <c:v>2.04</c:v>
                </c:pt>
                <c:pt idx="204">
                  <c:v>2.0499999999999998</c:v>
                </c:pt>
                <c:pt idx="205">
                  <c:v>2.06</c:v>
                </c:pt>
                <c:pt idx="206">
                  <c:v>2.0699999999999998</c:v>
                </c:pt>
                <c:pt idx="207">
                  <c:v>2.08</c:v>
                </c:pt>
                <c:pt idx="208">
                  <c:v>2.09</c:v>
                </c:pt>
                <c:pt idx="209">
                  <c:v>2.1</c:v>
                </c:pt>
                <c:pt idx="210">
                  <c:v>2.11</c:v>
                </c:pt>
                <c:pt idx="211">
                  <c:v>2.12</c:v>
                </c:pt>
                <c:pt idx="212">
                  <c:v>2.13</c:v>
                </c:pt>
                <c:pt idx="213">
                  <c:v>2.14</c:v>
                </c:pt>
                <c:pt idx="214">
                  <c:v>2.15</c:v>
                </c:pt>
                <c:pt idx="215">
                  <c:v>2.16</c:v>
                </c:pt>
                <c:pt idx="216">
                  <c:v>2.17</c:v>
                </c:pt>
                <c:pt idx="217">
                  <c:v>2.1800000000000002</c:v>
                </c:pt>
                <c:pt idx="218">
                  <c:v>2.19</c:v>
                </c:pt>
                <c:pt idx="219">
                  <c:v>2.2000000000000002</c:v>
                </c:pt>
                <c:pt idx="220">
                  <c:v>2.21</c:v>
                </c:pt>
                <c:pt idx="221">
                  <c:v>2.2200000000000002</c:v>
                </c:pt>
                <c:pt idx="222">
                  <c:v>2.23</c:v>
                </c:pt>
                <c:pt idx="223">
                  <c:v>2.2400000000000002</c:v>
                </c:pt>
                <c:pt idx="224">
                  <c:v>2.25</c:v>
                </c:pt>
                <c:pt idx="225">
                  <c:v>2.2599999999999998</c:v>
                </c:pt>
                <c:pt idx="226">
                  <c:v>2.27</c:v>
                </c:pt>
                <c:pt idx="227">
                  <c:v>2.2799999999999998</c:v>
                </c:pt>
                <c:pt idx="228">
                  <c:v>2.29</c:v>
                </c:pt>
                <c:pt idx="229">
                  <c:v>2.2999999999999998</c:v>
                </c:pt>
                <c:pt idx="230">
                  <c:v>2.31</c:v>
                </c:pt>
                <c:pt idx="231">
                  <c:v>2.3199999999999998</c:v>
                </c:pt>
                <c:pt idx="232">
                  <c:v>2.33</c:v>
                </c:pt>
                <c:pt idx="233">
                  <c:v>2.34</c:v>
                </c:pt>
                <c:pt idx="234">
                  <c:v>2.35</c:v>
                </c:pt>
                <c:pt idx="235">
                  <c:v>2.36</c:v>
                </c:pt>
                <c:pt idx="236">
                  <c:v>2.37</c:v>
                </c:pt>
                <c:pt idx="237">
                  <c:v>2.38</c:v>
                </c:pt>
                <c:pt idx="238">
                  <c:v>2.39</c:v>
                </c:pt>
                <c:pt idx="239">
                  <c:v>2.4</c:v>
                </c:pt>
                <c:pt idx="240">
                  <c:v>2.41</c:v>
                </c:pt>
                <c:pt idx="241">
                  <c:v>2.42</c:v>
                </c:pt>
                <c:pt idx="242">
                  <c:v>2.4300000000000002</c:v>
                </c:pt>
                <c:pt idx="243">
                  <c:v>2.44</c:v>
                </c:pt>
                <c:pt idx="244">
                  <c:v>2.4500000000000002</c:v>
                </c:pt>
                <c:pt idx="245">
                  <c:v>2.46</c:v>
                </c:pt>
                <c:pt idx="246">
                  <c:v>2.4700000000000002</c:v>
                </c:pt>
                <c:pt idx="247">
                  <c:v>2.48</c:v>
                </c:pt>
                <c:pt idx="248">
                  <c:v>2.4900000000000002</c:v>
                </c:pt>
                <c:pt idx="249">
                  <c:v>2.5</c:v>
                </c:pt>
                <c:pt idx="250">
                  <c:v>2.5099999999999998</c:v>
                </c:pt>
                <c:pt idx="251">
                  <c:v>2.52</c:v>
                </c:pt>
                <c:pt idx="252">
                  <c:v>2.5299999999999998</c:v>
                </c:pt>
                <c:pt idx="253">
                  <c:v>2.54</c:v>
                </c:pt>
                <c:pt idx="254">
                  <c:v>2.5499999999999998</c:v>
                </c:pt>
                <c:pt idx="255">
                  <c:v>2.56</c:v>
                </c:pt>
                <c:pt idx="256">
                  <c:v>2.57</c:v>
                </c:pt>
                <c:pt idx="257">
                  <c:v>2.58</c:v>
                </c:pt>
                <c:pt idx="258">
                  <c:v>2.59</c:v>
                </c:pt>
                <c:pt idx="259">
                  <c:v>2.6</c:v>
                </c:pt>
                <c:pt idx="260">
                  <c:v>2.61</c:v>
                </c:pt>
                <c:pt idx="261">
                  <c:v>2.62</c:v>
                </c:pt>
                <c:pt idx="262">
                  <c:v>2.63</c:v>
                </c:pt>
                <c:pt idx="263">
                  <c:v>2.64</c:v>
                </c:pt>
                <c:pt idx="264">
                  <c:v>2.65</c:v>
                </c:pt>
                <c:pt idx="265">
                  <c:v>2.66</c:v>
                </c:pt>
                <c:pt idx="266">
                  <c:v>2.67</c:v>
                </c:pt>
                <c:pt idx="267">
                  <c:v>2.68</c:v>
                </c:pt>
                <c:pt idx="268">
                  <c:v>2.69</c:v>
                </c:pt>
                <c:pt idx="269">
                  <c:v>2.7</c:v>
                </c:pt>
                <c:pt idx="270">
                  <c:v>2.71</c:v>
                </c:pt>
                <c:pt idx="271">
                  <c:v>2.72</c:v>
                </c:pt>
                <c:pt idx="272">
                  <c:v>2.73</c:v>
                </c:pt>
                <c:pt idx="273">
                  <c:v>2.74</c:v>
                </c:pt>
                <c:pt idx="274">
                  <c:v>2.75</c:v>
                </c:pt>
                <c:pt idx="275">
                  <c:v>2.76</c:v>
                </c:pt>
                <c:pt idx="276">
                  <c:v>2.77</c:v>
                </c:pt>
                <c:pt idx="277">
                  <c:v>2.78</c:v>
                </c:pt>
                <c:pt idx="278">
                  <c:v>2.79</c:v>
                </c:pt>
                <c:pt idx="279">
                  <c:v>2.8</c:v>
                </c:pt>
                <c:pt idx="280">
                  <c:v>2.81</c:v>
                </c:pt>
                <c:pt idx="281">
                  <c:v>2.82</c:v>
                </c:pt>
                <c:pt idx="282">
                  <c:v>2.83</c:v>
                </c:pt>
                <c:pt idx="283">
                  <c:v>2.84</c:v>
                </c:pt>
                <c:pt idx="284">
                  <c:v>2.85</c:v>
                </c:pt>
                <c:pt idx="285">
                  <c:v>2.86</c:v>
                </c:pt>
                <c:pt idx="286">
                  <c:v>2.87</c:v>
                </c:pt>
                <c:pt idx="287">
                  <c:v>2.88</c:v>
                </c:pt>
                <c:pt idx="288">
                  <c:v>2.89</c:v>
                </c:pt>
                <c:pt idx="289">
                  <c:v>2.9</c:v>
                </c:pt>
                <c:pt idx="290">
                  <c:v>2.91</c:v>
                </c:pt>
                <c:pt idx="291">
                  <c:v>2.92</c:v>
                </c:pt>
                <c:pt idx="292">
                  <c:v>2.93</c:v>
                </c:pt>
                <c:pt idx="293">
                  <c:v>2.94</c:v>
                </c:pt>
                <c:pt idx="294">
                  <c:v>2.95</c:v>
                </c:pt>
                <c:pt idx="295">
                  <c:v>2.96</c:v>
                </c:pt>
                <c:pt idx="296">
                  <c:v>2.97</c:v>
                </c:pt>
                <c:pt idx="297">
                  <c:v>2.98</c:v>
                </c:pt>
                <c:pt idx="298">
                  <c:v>2.99</c:v>
                </c:pt>
                <c:pt idx="299">
                  <c:v>3</c:v>
                </c:pt>
                <c:pt idx="300">
                  <c:v>3.01</c:v>
                </c:pt>
                <c:pt idx="301">
                  <c:v>3.02</c:v>
                </c:pt>
                <c:pt idx="302">
                  <c:v>3.03</c:v>
                </c:pt>
                <c:pt idx="303">
                  <c:v>3.04</c:v>
                </c:pt>
                <c:pt idx="304">
                  <c:v>3.05</c:v>
                </c:pt>
                <c:pt idx="305">
                  <c:v>3.06</c:v>
                </c:pt>
                <c:pt idx="306">
                  <c:v>3.07</c:v>
                </c:pt>
                <c:pt idx="307">
                  <c:v>3.08</c:v>
                </c:pt>
                <c:pt idx="308">
                  <c:v>3.09</c:v>
                </c:pt>
                <c:pt idx="309">
                  <c:v>3.1</c:v>
                </c:pt>
                <c:pt idx="310">
                  <c:v>3.11</c:v>
                </c:pt>
                <c:pt idx="311">
                  <c:v>3.12</c:v>
                </c:pt>
                <c:pt idx="312">
                  <c:v>3.13</c:v>
                </c:pt>
                <c:pt idx="313">
                  <c:v>3.14</c:v>
                </c:pt>
                <c:pt idx="314">
                  <c:v>3.15</c:v>
                </c:pt>
                <c:pt idx="315">
                  <c:v>3.16</c:v>
                </c:pt>
                <c:pt idx="316">
                  <c:v>3.17</c:v>
                </c:pt>
                <c:pt idx="317">
                  <c:v>3.18</c:v>
                </c:pt>
                <c:pt idx="318">
                  <c:v>3.19</c:v>
                </c:pt>
                <c:pt idx="319">
                  <c:v>3.2</c:v>
                </c:pt>
                <c:pt idx="320">
                  <c:v>3.21</c:v>
                </c:pt>
                <c:pt idx="321">
                  <c:v>3.22</c:v>
                </c:pt>
                <c:pt idx="322">
                  <c:v>3.23</c:v>
                </c:pt>
                <c:pt idx="323">
                  <c:v>3.24</c:v>
                </c:pt>
                <c:pt idx="324">
                  <c:v>3.25</c:v>
                </c:pt>
                <c:pt idx="325">
                  <c:v>3.26</c:v>
                </c:pt>
                <c:pt idx="326">
                  <c:v>3.27</c:v>
                </c:pt>
                <c:pt idx="327">
                  <c:v>3.28</c:v>
                </c:pt>
                <c:pt idx="328">
                  <c:v>3.29</c:v>
                </c:pt>
                <c:pt idx="329">
                  <c:v>3.3</c:v>
                </c:pt>
                <c:pt idx="330">
                  <c:v>3.31</c:v>
                </c:pt>
                <c:pt idx="331">
                  <c:v>3.32</c:v>
                </c:pt>
                <c:pt idx="332">
                  <c:v>3.33</c:v>
                </c:pt>
                <c:pt idx="333">
                  <c:v>3.34</c:v>
                </c:pt>
                <c:pt idx="334">
                  <c:v>3.35</c:v>
                </c:pt>
                <c:pt idx="335">
                  <c:v>3.36</c:v>
                </c:pt>
                <c:pt idx="336">
                  <c:v>3.37</c:v>
                </c:pt>
                <c:pt idx="337">
                  <c:v>3.38</c:v>
                </c:pt>
                <c:pt idx="338">
                  <c:v>3.39</c:v>
                </c:pt>
                <c:pt idx="339">
                  <c:v>3.4</c:v>
                </c:pt>
                <c:pt idx="340">
                  <c:v>3.41</c:v>
                </c:pt>
                <c:pt idx="341">
                  <c:v>3.42</c:v>
                </c:pt>
                <c:pt idx="342">
                  <c:v>3.43</c:v>
                </c:pt>
                <c:pt idx="343">
                  <c:v>3.44</c:v>
                </c:pt>
                <c:pt idx="344">
                  <c:v>3.45</c:v>
                </c:pt>
                <c:pt idx="345">
                  <c:v>3.46</c:v>
                </c:pt>
                <c:pt idx="346">
                  <c:v>3.47</c:v>
                </c:pt>
                <c:pt idx="347">
                  <c:v>3.48</c:v>
                </c:pt>
                <c:pt idx="348">
                  <c:v>3.49</c:v>
                </c:pt>
                <c:pt idx="349">
                  <c:v>3.5</c:v>
                </c:pt>
                <c:pt idx="350">
                  <c:v>3.51</c:v>
                </c:pt>
                <c:pt idx="351">
                  <c:v>3.52</c:v>
                </c:pt>
                <c:pt idx="352">
                  <c:v>3.53</c:v>
                </c:pt>
                <c:pt idx="353">
                  <c:v>3.54</c:v>
                </c:pt>
                <c:pt idx="354">
                  <c:v>3.55</c:v>
                </c:pt>
                <c:pt idx="355">
                  <c:v>3.56</c:v>
                </c:pt>
                <c:pt idx="356">
                  <c:v>3.57</c:v>
                </c:pt>
                <c:pt idx="357">
                  <c:v>3.58</c:v>
                </c:pt>
                <c:pt idx="358">
                  <c:v>3.59</c:v>
                </c:pt>
                <c:pt idx="359">
                  <c:v>3.6</c:v>
                </c:pt>
                <c:pt idx="360">
                  <c:v>3.61</c:v>
                </c:pt>
                <c:pt idx="361">
                  <c:v>3.62</c:v>
                </c:pt>
                <c:pt idx="362">
                  <c:v>3.63</c:v>
                </c:pt>
                <c:pt idx="363">
                  <c:v>3.64</c:v>
                </c:pt>
                <c:pt idx="364">
                  <c:v>3.65</c:v>
                </c:pt>
                <c:pt idx="365">
                  <c:v>3.66</c:v>
                </c:pt>
                <c:pt idx="366">
                  <c:v>3.67</c:v>
                </c:pt>
                <c:pt idx="367">
                  <c:v>3.68</c:v>
                </c:pt>
                <c:pt idx="368">
                  <c:v>3.69</c:v>
                </c:pt>
                <c:pt idx="369">
                  <c:v>3.7</c:v>
                </c:pt>
                <c:pt idx="370">
                  <c:v>3.71</c:v>
                </c:pt>
                <c:pt idx="371">
                  <c:v>3.72</c:v>
                </c:pt>
                <c:pt idx="372">
                  <c:v>3.73</c:v>
                </c:pt>
                <c:pt idx="373">
                  <c:v>3.74</c:v>
                </c:pt>
                <c:pt idx="374">
                  <c:v>3.75</c:v>
                </c:pt>
                <c:pt idx="375">
                  <c:v>3.76</c:v>
                </c:pt>
                <c:pt idx="376">
                  <c:v>3.77</c:v>
                </c:pt>
                <c:pt idx="377">
                  <c:v>3.78</c:v>
                </c:pt>
                <c:pt idx="378">
                  <c:v>3.79</c:v>
                </c:pt>
                <c:pt idx="379">
                  <c:v>3.8</c:v>
                </c:pt>
                <c:pt idx="380">
                  <c:v>3.81</c:v>
                </c:pt>
                <c:pt idx="381">
                  <c:v>3.82</c:v>
                </c:pt>
                <c:pt idx="382">
                  <c:v>3.83</c:v>
                </c:pt>
                <c:pt idx="383">
                  <c:v>3.84</c:v>
                </c:pt>
                <c:pt idx="384">
                  <c:v>3.85</c:v>
                </c:pt>
                <c:pt idx="385">
                  <c:v>3.86</c:v>
                </c:pt>
                <c:pt idx="386">
                  <c:v>3.87</c:v>
                </c:pt>
                <c:pt idx="387">
                  <c:v>3.88</c:v>
                </c:pt>
                <c:pt idx="388">
                  <c:v>3.89</c:v>
                </c:pt>
                <c:pt idx="389">
                  <c:v>3.9</c:v>
                </c:pt>
                <c:pt idx="390">
                  <c:v>3.91</c:v>
                </c:pt>
                <c:pt idx="391">
                  <c:v>3.92</c:v>
                </c:pt>
                <c:pt idx="392">
                  <c:v>3.93</c:v>
                </c:pt>
                <c:pt idx="393">
                  <c:v>3.94</c:v>
                </c:pt>
                <c:pt idx="394">
                  <c:v>3.95</c:v>
                </c:pt>
                <c:pt idx="395">
                  <c:v>3.96</c:v>
                </c:pt>
                <c:pt idx="396">
                  <c:v>3.97</c:v>
                </c:pt>
                <c:pt idx="397">
                  <c:v>3.98</c:v>
                </c:pt>
                <c:pt idx="398">
                  <c:v>3.99</c:v>
                </c:pt>
                <c:pt idx="399">
                  <c:v>4</c:v>
                </c:pt>
                <c:pt idx="400">
                  <c:v>4.01</c:v>
                </c:pt>
                <c:pt idx="401">
                  <c:v>4.0199999999999996</c:v>
                </c:pt>
                <c:pt idx="402">
                  <c:v>4.03</c:v>
                </c:pt>
                <c:pt idx="403">
                  <c:v>4.04</c:v>
                </c:pt>
                <c:pt idx="404">
                  <c:v>4.05</c:v>
                </c:pt>
                <c:pt idx="405">
                  <c:v>4.0599999999999996</c:v>
                </c:pt>
                <c:pt idx="406">
                  <c:v>4.07</c:v>
                </c:pt>
                <c:pt idx="407">
                  <c:v>4.08</c:v>
                </c:pt>
                <c:pt idx="408">
                  <c:v>4.09</c:v>
                </c:pt>
                <c:pt idx="409">
                  <c:v>4.0999999999999996</c:v>
                </c:pt>
                <c:pt idx="410">
                  <c:v>4.1100000000000003</c:v>
                </c:pt>
                <c:pt idx="411">
                  <c:v>4.12</c:v>
                </c:pt>
                <c:pt idx="412">
                  <c:v>4.13</c:v>
                </c:pt>
                <c:pt idx="413">
                  <c:v>4.1399999999999997</c:v>
                </c:pt>
                <c:pt idx="414">
                  <c:v>4.1500000000000004</c:v>
                </c:pt>
                <c:pt idx="415">
                  <c:v>4.16</c:v>
                </c:pt>
                <c:pt idx="416">
                  <c:v>4.17</c:v>
                </c:pt>
                <c:pt idx="417">
                  <c:v>4.18</c:v>
                </c:pt>
                <c:pt idx="418">
                  <c:v>4.1900000000000004</c:v>
                </c:pt>
                <c:pt idx="419">
                  <c:v>4.2</c:v>
                </c:pt>
                <c:pt idx="420">
                  <c:v>4.21</c:v>
                </c:pt>
                <c:pt idx="421">
                  <c:v>4.22</c:v>
                </c:pt>
                <c:pt idx="422">
                  <c:v>4.2300000000000004</c:v>
                </c:pt>
                <c:pt idx="423">
                  <c:v>4.24</c:v>
                </c:pt>
                <c:pt idx="424">
                  <c:v>4.25</c:v>
                </c:pt>
                <c:pt idx="425">
                  <c:v>4.26</c:v>
                </c:pt>
                <c:pt idx="426">
                  <c:v>4.2699999999999996</c:v>
                </c:pt>
                <c:pt idx="427">
                  <c:v>4.28</c:v>
                </c:pt>
                <c:pt idx="428">
                  <c:v>4.29</c:v>
                </c:pt>
                <c:pt idx="429">
                  <c:v>4.3</c:v>
                </c:pt>
                <c:pt idx="430">
                  <c:v>4.3099999999999996</c:v>
                </c:pt>
                <c:pt idx="431">
                  <c:v>4.32</c:v>
                </c:pt>
                <c:pt idx="432">
                  <c:v>4.33</c:v>
                </c:pt>
                <c:pt idx="433">
                  <c:v>4.34</c:v>
                </c:pt>
                <c:pt idx="434">
                  <c:v>4.3499999999999996</c:v>
                </c:pt>
                <c:pt idx="435">
                  <c:v>4.3600000000000003</c:v>
                </c:pt>
                <c:pt idx="436">
                  <c:v>4.37</c:v>
                </c:pt>
                <c:pt idx="437">
                  <c:v>4.38</c:v>
                </c:pt>
                <c:pt idx="438">
                  <c:v>4.3899999999999997</c:v>
                </c:pt>
                <c:pt idx="439">
                  <c:v>4.4000000000000004</c:v>
                </c:pt>
                <c:pt idx="440">
                  <c:v>4.41</c:v>
                </c:pt>
                <c:pt idx="441">
                  <c:v>4.42</c:v>
                </c:pt>
                <c:pt idx="442">
                  <c:v>4.43</c:v>
                </c:pt>
                <c:pt idx="443">
                  <c:v>4.4400000000000004</c:v>
                </c:pt>
                <c:pt idx="444">
                  <c:v>4.45</c:v>
                </c:pt>
                <c:pt idx="445">
                  <c:v>4.46</c:v>
                </c:pt>
                <c:pt idx="446">
                  <c:v>4.47</c:v>
                </c:pt>
                <c:pt idx="447">
                  <c:v>4.4800000000000004</c:v>
                </c:pt>
                <c:pt idx="448">
                  <c:v>4.49</c:v>
                </c:pt>
                <c:pt idx="449">
                  <c:v>4.5</c:v>
                </c:pt>
                <c:pt idx="450">
                  <c:v>4.51</c:v>
                </c:pt>
                <c:pt idx="451">
                  <c:v>4.5199999999999996</c:v>
                </c:pt>
                <c:pt idx="452">
                  <c:v>4.53</c:v>
                </c:pt>
                <c:pt idx="453">
                  <c:v>4.54</c:v>
                </c:pt>
                <c:pt idx="454">
                  <c:v>4.55</c:v>
                </c:pt>
                <c:pt idx="455">
                  <c:v>4.5599999999999996</c:v>
                </c:pt>
                <c:pt idx="456">
                  <c:v>4.57</c:v>
                </c:pt>
                <c:pt idx="457">
                  <c:v>4.58</c:v>
                </c:pt>
                <c:pt idx="458">
                  <c:v>4.59</c:v>
                </c:pt>
                <c:pt idx="459">
                  <c:v>4.5999999999999996</c:v>
                </c:pt>
                <c:pt idx="460">
                  <c:v>4.6100000000000003</c:v>
                </c:pt>
                <c:pt idx="461">
                  <c:v>4.62</c:v>
                </c:pt>
                <c:pt idx="462">
                  <c:v>4.63</c:v>
                </c:pt>
                <c:pt idx="463">
                  <c:v>4.6399999999999997</c:v>
                </c:pt>
                <c:pt idx="464">
                  <c:v>4.6500000000000004</c:v>
                </c:pt>
                <c:pt idx="465">
                  <c:v>4.66</c:v>
                </c:pt>
                <c:pt idx="466">
                  <c:v>4.67</c:v>
                </c:pt>
                <c:pt idx="467">
                  <c:v>4.68</c:v>
                </c:pt>
                <c:pt idx="468">
                  <c:v>4.6900000000000004</c:v>
                </c:pt>
                <c:pt idx="469">
                  <c:v>4.7</c:v>
                </c:pt>
                <c:pt idx="470">
                  <c:v>4.71</c:v>
                </c:pt>
                <c:pt idx="471">
                  <c:v>4.72</c:v>
                </c:pt>
                <c:pt idx="472">
                  <c:v>4.7300000000000004</c:v>
                </c:pt>
                <c:pt idx="473">
                  <c:v>4.74</c:v>
                </c:pt>
                <c:pt idx="474">
                  <c:v>4.75</c:v>
                </c:pt>
                <c:pt idx="475">
                  <c:v>4.76</c:v>
                </c:pt>
                <c:pt idx="476">
                  <c:v>4.7699999999999996</c:v>
                </c:pt>
                <c:pt idx="477">
                  <c:v>4.78</c:v>
                </c:pt>
                <c:pt idx="478">
                  <c:v>4.79</c:v>
                </c:pt>
                <c:pt idx="479">
                  <c:v>4.8</c:v>
                </c:pt>
                <c:pt idx="480">
                  <c:v>4.8099999999999996</c:v>
                </c:pt>
                <c:pt idx="481">
                  <c:v>4.82</c:v>
                </c:pt>
                <c:pt idx="482">
                  <c:v>4.83</c:v>
                </c:pt>
                <c:pt idx="483">
                  <c:v>4.84</c:v>
                </c:pt>
                <c:pt idx="484">
                  <c:v>4.8499999999999996</c:v>
                </c:pt>
                <c:pt idx="485">
                  <c:v>4.8600000000000003</c:v>
                </c:pt>
                <c:pt idx="486">
                  <c:v>4.87</c:v>
                </c:pt>
                <c:pt idx="487">
                  <c:v>4.88</c:v>
                </c:pt>
                <c:pt idx="488">
                  <c:v>4.8899999999999997</c:v>
                </c:pt>
                <c:pt idx="489">
                  <c:v>4.9000000000000004</c:v>
                </c:pt>
                <c:pt idx="490">
                  <c:v>4.91</c:v>
                </c:pt>
                <c:pt idx="491">
                  <c:v>4.92</c:v>
                </c:pt>
                <c:pt idx="492">
                  <c:v>4.93</c:v>
                </c:pt>
                <c:pt idx="493">
                  <c:v>4.9400000000000004</c:v>
                </c:pt>
                <c:pt idx="494">
                  <c:v>4.95</c:v>
                </c:pt>
                <c:pt idx="495">
                  <c:v>4.96</c:v>
                </c:pt>
                <c:pt idx="496">
                  <c:v>4.97</c:v>
                </c:pt>
                <c:pt idx="497">
                  <c:v>4.9800000000000004</c:v>
                </c:pt>
                <c:pt idx="498">
                  <c:v>4.99</c:v>
                </c:pt>
                <c:pt idx="499">
                  <c:v>5</c:v>
                </c:pt>
                <c:pt idx="500">
                  <c:v>5.01</c:v>
                </c:pt>
                <c:pt idx="501">
                  <c:v>5.0199999999999996</c:v>
                </c:pt>
                <c:pt idx="502">
                  <c:v>5.03</c:v>
                </c:pt>
                <c:pt idx="503">
                  <c:v>5.04</c:v>
                </c:pt>
                <c:pt idx="504">
                  <c:v>5.05</c:v>
                </c:pt>
                <c:pt idx="505">
                  <c:v>5.0599999999999996</c:v>
                </c:pt>
                <c:pt idx="506">
                  <c:v>5.07</c:v>
                </c:pt>
                <c:pt idx="507">
                  <c:v>5.08</c:v>
                </c:pt>
                <c:pt idx="508">
                  <c:v>5.09</c:v>
                </c:pt>
                <c:pt idx="509">
                  <c:v>5.0999999999999996</c:v>
                </c:pt>
                <c:pt idx="510">
                  <c:v>5.1100000000000003</c:v>
                </c:pt>
                <c:pt idx="511">
                  <c:v>5.12</c:v>
                </c:pt>
                <c:pt idx="512">
                  <c:v>5.13</c:v>
                </c:pt>
                <c:pt idx="513">
                  <c:v>5.14</c:v>
                </c:pt>
                <c:pt idx="514">
                  <c:v>5.15</c:v>
                </c:pt>
                <c:pt idx="515">
                  <c:v>5.16</c:v>
                </c:pt>
                <c:pt idx="516">
                  <c:v>5.17</c:v>
                </c:pt>
                <c:pt idx="517">
                  <c:v>5.18</c:v>
                </c:pt>
                <c:pt idx="518">
                  <c:v>5.19</c:v>
                </c:pt>
                <c:pt idx="519">
                  <c:v>5.2</c:v>
                </c:pt>
                <c:pt idx="520">
                  <c:v>5.21</c:v>
                </c:pt>
                <c:pt idx="521">
                  <c:v>5.22</c:v>
                </c:pt>
                <c:pt idx="522">
                  <c:v>5.23</c:v>
                </c:pt>
                <c:pt idx="523">
                  <c:v>5.24</c:v>
                </c:pt>
                <c:pt idx="524">
                  <c:v>5.25</c:v>
                </c:pt>
                <c:pt idx="525">
                  <c:v>5.26</c:v>
                </c:pt>
                <c:pt idx="526">
                  <c:v>5.27</c:v>
                </c:pt>
                <c:pt idx="527">
                  <c:v>5.28</c:v>
                </c:pt>
                <c:pt idx="528">
                  <c:v>5.29</c:v>
                </c:pt>
                <c:pt idx="529">
                  <c:v>5.3</c:v>
                </c:pt>
                <c:pt idx="530">
                  <c:v>5.31</c:v>
                </c:pt>
                <c:pt idx="531">
                  <c:v>5.32</c:v>
                </c:pt>
                <c:pt idx="532">
                  <c:v>5.33</c:v>
                </c:pt>
                <c:pt idx="533">
                  <c:v>5.34</c:v>
                </c:pt>
                <c:pt idx="534">
                  <c:v>5.35</c:v>
                </c:pt>
                <c:pt idx="535">
                  <c:v>5.36</c:v>
                </c:pt>
                <c:pt idx="536">
                  <c:v>5.37</c:v>
                </c:pt>
                <c:pt idx="537">
                  <c:v>5.38</c:v>
                </c:pt>
                <c:pt idx="538">
                  <c:v>5.39</c:v>
                </c:pt>
                <c:pt idx="539">
                  <c:v>5.4</c:v>
                </c:pt>
                <c:pt idx="540">
                  <c:v>5.41</c:v>
                </c:pt>
                <c:pt idx="541">
                  <c:v>5.42</c:v>
                </c:pt>
                <c:pt idx="542">
                  <c:v>5.43</c:v>
                </c:pt>
                <c:pt idx="543">
                  <c:v>5.44</c:v>
                </c:pt>
                <c:pt idx="544">
                  <c:v>5.45</c:v>
                </c:pt>
                <c:pt idx="545">
                  <c:v>5.46</c:v>
                </c:pt>
                <c:pt idx="546">
                  <c:v>5.47</c:v>
                </c:pt>
                <c:pt idx="547">
                  <c:v>5.48</c:v>
                </c:pt>
                <c:pt idx="548">
                  <c:v>5.49</c:v>
                </c:pt>
                <c:pt idx="549">
                  <c:v>5.5</c:v>
                </c:pt>
                <c:pt idx="550">
                  <c:v>5.51</c:v>
                </c:pt>
                <c:pt idx="551">
                  <c:v>5.52</c:v>
                </c:pt>
                <c:pt idx="552">
                  <c:v>5.53</c:v>
                </c:pt>
                <c:pt idx="553">
                  <c:v>5.54</c:v>
                </c:pt>
                <c:pt idx="554">
                  <c:v>5.55</c:v>
                </c:pt>
                <c:pt idx="555">
                  <c:v>5.56</c:v>
                </c:pt>
                <c:pt idx="556">
                  <c:v>5.57</c:v>
                </c:pt>
                <c:pt idx="557">
                  <c:v>5.58</c:v>
                </c:pt>
                <c:pt idx="558">
                  <c:v>5.59</c:v>
                </c:pt>
                <c:pt idx="559">
                  <c:v>5.6</c:v>
                </c:pt>
                <c:pt idx="560">
                  <c:v>5.61</c:v>
                </c:pt>
                <c:pt idx="561">
                  <c:v>5.62</c:v>
                </c:pt>
                <c:pt idx="562">
                  <c:v>5.63</c:v>
                </c:pt>
                <c:pt idx="563">
                  <c:v>5.64</c:v>
                </c:pt>
                <c:pt idx="564">
                  <c:v>5.65</c:v>
                </c:pt>
                <c:pt idx="565">
                  <c:v>5.66</c:v>
                </c:pt>
                <c:pt idx="566">
                  <c:v>5.67</c:v>
                </c:pt>
                <c:pt idx="567">
                  <c:v>5.68</c:v>
                </c:pt>
                <c:pt idx="568">
                  <c:v>5.69</c:v>
                </c:pt>
                <c:pt idx="569">
                  <c:v>5.7</c:v>
                </c:pt>
                <c:pt idx="570">
                  <c:v>5.71</c:v>
                </c:pt>
                <c:pt idx="571">
                  <c:v>5.72</c:v>
                </c:pt>
                <c:pt idx="572">
                  <c:v>5.73</c:v>
                </c:pt>
                <c:pt idx="573">
                  <c:v>5.74</c:v>
                </c:pt>
                <c:pt idx="574">
                  <c:v>5.75</c:v>
                </c:pt>
                <c:pt idx="575">
                  <c:v>5.76</c:v>
                </c:pt>
                <c:pt idx="576">
                  <c:v>5.77</c:v>
                </c:pt>
                <c:pt idx="577">
                  <c:v>5.78</c:v>
                </c:pt>
                <c:pt idx="578">
                  <c:v>5.79</c:v>
                </c:pt>
                <c:pt idx="579">
                  <c:v>5.8</c:v>
                </c:pt>
                <c:pt idx="580">
                  <c:v>5.81</c:v>
                </c:pt>
                <c:pt idx="581">
                  <c:v>5.82</c:v>
                </c:pt>
                <c:pt idx="582">
                  <c:v>5.83</c:v>
                </c:pt>
                <c:pt idx="583">
                  <c:v>5.84</c:v>
                </c:pt>
                <c:pt idx="584">
                  <c:v>5.85</c:v>
                </c:pt>
                <c:pt idx="585">
                  <c:v>5.86</c:v>
                </c:pt>
                <c:pt idx="586">
                  <c:v>5.87</c:v>
                </c:pt>
                <c:pt idx="587">
                  <c:v>5.88</c:v>
                </c:pt>
                <c:pt idx="588">
                  <c:v>5.89</c:v>
                </c:pt>
                <c:pt idx="589">
                  <c:v>5.9</c:v>
                </c:pt>
                <c:pt idx="590">
                  <c:v>5.9099999999999904</c:v>
                </c:pt>
                <c:pt idx="591">
                  <c:v>5.9199999999999902</c:v>
                </c:pt>
                <c:pt idx="592">
                  <c:v>5.9299999999999899</c:v>
                </c:pt>
                <c:pt idx="593">
                  <c:v>5.9399999999999897</c:v>
                </c:pt>
                <c:pt idx="594">
                  <c:v>5.9499999999999904</c:v>
                </c:pt>
                <c:pt idx="595">
                  <c:v>5.9599999999999902</c:v>
                </c:pt>
                <c:pt idx="596">
                  <c:v>5.96999999999999</c:v>
                </c:pt>
                <c:pt idx="597">
                  <c:v>5.9799999999999898</c:v>
                </c:pt>
                <c:pt idx="598">
                  <c:v>5.9899999999999904</c:v>
                </c:pt>
                <c:pt idx="599">
                  <c:v>5.9999999999999902</c:v>
                </c:pt>
                <c:pt idx="600">
                  <c:v>6.00999999999999</c:v>
                </c:pt>
                <c:pt idx="601">
                  <c:v>6.0199999999999898</c:v>
                </c:pt>
                <c:pt idx="602">
                  <c:v>6.0299999999999896</c:v>
                </c:pt>
                <c:pt idx="603">
                  <c:v>6.0399999999999903</c:v>
                </c:pt>
                <c:pt idx="604">
                  <c:v>6.0499999999999901</c:v>
                </c:pt>
                <c:pt idx="605">
                  <c:v>6.0599999999999898</c:v>
                </c:pt>
                <c:pt idx="606">
                  <c:v>6.0699999999999896</c:v>
                </c:pt>
                <c:pt idx="607">
                  <c:v>6.0799999999999903</c:v>
                </c:pt>
                <c:pt idx="608">
                  <c:v>6.0899999999999901</c:v>
                </c:pt>
                <c:pt idx="609">
                  <c:v>6.0999999999999899</c:v>
                </c:pt>
                <c:pt idx="610">
                  <c:v>6.1099999999999897</c:v>
                </c:pt>
                <c:pt idx="611">
                  <c:v>6.1199999999999903</c:v>
                </c:pt>
                <c:pt idx="612">
                  <c:v>6.1299999999999901</c:v>
                </c:pt>
                <c:pt idx="613">
                  <c:v>6.1399999999999899</c:v>
                </c:pt>
                <c:pt idx="614">
                  <c:v>6.1499999999999897</c:v>
                </c:pt>
                <c:pt idx="615">
                  <c:v>6.1599999999999904</c:v>
                </c:pt>
                <c:pt idx="616">
                  <c:v>6.1699999999999902</c:v>
                </c:pt>
                <c:pt idx="617">
                  <c:v>6.1799999999999899</c:v>
                </c:pt>
                <c:pt idx="618">
                  <c:v>6.1899999999999897</c:v>
                </c:pt>
                <c:pt idx="619">
                  <c:v>6.1999999999999904</c:v>
                </c:pt>
                <c:pt idx="620">
                  <c:v>6.2099999999999902</c:v>
                </c:pt>
                <c:pt idx="621">
                  <c:v>6.21999999999999</c:v>
                </c:pt>
                <c:pt idx="622">
                  <c:v>6.2299999999999898</c:v>
                </c:pt>
                <c:pt idx="623">
                  <c:v>6.2399999999999904</c:v>
                </c:pt>
                <c:pt idx="624">
                  <c:v>6.2499999999999902</c:v>
                </c:pt>
                <c:pt idx="625">
                  <c:v>6.25999999999999</c:v>
                </c:pt>
                <c:pt idx="626">
                  <c:v>6.2699999999999898</c:v>
                </c:pt>
                <c:pt idx="627">
                  <c:v>6.2799999999999896</c:v>
                </c:pt>
                <c:pt idx="628">
                  <c:v>6.2899999999999903</c:v>
                </c:pt>
                <c:pt idx="629">
                  <c:v>6.2999999999999901</c:v>
                </c:pt>
                <c:pt idx="630">
                  <c:v>6.3099999999999898</c:v>
                </c:pt>
                <c:pt idx="631">
                  <c:v>6.3199999999999896</c:v>
                </c:pt>
                <c:pt idx="632">
                  <c:v>6.3299999999999903</c:v>
                </c:pt>
                <c:pt idx="633">
                  <c:v>6.3399999999999901</c:v>
                </c:pt>
                <c:pt idx="634">
                  <c:v>6.3499999999999899</c:v>
                </c:pt>
                <c:pt idx="635">
                  <c:v>6.3599999999999897</c:v>
                </c:pt>
                <c:pt idx="636">
                  <c:v>6.3699999999999903</c:v>
                </c:pt>
                <c:pt idx="637">
                  <c:v>6.3799999999999804</c:v>
                </c:pt>
                <c:pt idx="638">
                  <c:v>6.3899999999999801</c:v>
                </c:pt>
                <c:pt idx="639">
                  <c:v>6.3999999999999799</c:v>
                </c:pt>
                <c:pt idx="640">
                  <c:v>6.4099999999999797</c:v>
                </c:pt>
                <c:pt idx="641">
                  <c:v>6.4199999999999804</c:v>
                </c:pt>
                <c:pt idx="642">
                  <c:v>6.4299999999999802</c:v>
                </c:pt>
                <c:pt idx="643">
                  <c:v>6.43999999999998</c:v>
                </c:pt>
                <c:pt idx="644">
                  <c:v>6.4499999999999797</c:v>
                </c:pt>
                <c:pt idx="645">
                  <c:v>6.4599999999999804</c:v>
                </c:pt>
                <c:pt idx="646">
                  <c:v>6.4699999999999802</c:v>
                </c:pt>
                <c:pt idx="647">
                  <c:v>6.47999999999998</c:v>
                </c:pt>
                <c:pt idx="648">
                  <c:v>6.4899999999999798</c:v>
                </c:pt>
                <c:pt idx="649">
                  <c:v>6.4999999999999796</c:v>
                </c:pt>
                <c:pt idx="650">
                  <c:v>6.5099999999999802</c:v>
                </c:pt>
                <c:pt idx="651">
                  <c:v>6.51999999999998</c:v>
                </c:pt>
                <c:pt idx="652">
                  <c:v>6.5299999999999798</c:v>
                </c:pt>
                <c:pt idx="653">
                  <c:v>6.5399999999999796</c:v>
                </c:pt>
                <c:pt idx="654">
                  <c:v>6.5499999999999803</c:v>
                </c:pt>
                <c:pt idx="655">
                  <c:v>6.5599999999999801</c:v>
                </c:pt>
                <c:pt idx="656">
                  <c:v>6.5699999999999799</c:v>
                </c:pt>
                <c:pt idx="657">
                  <c:v>6.5799999999999796</c:v>
                </c:pt>
                <c:pt idx="658">
                  <c:v>6.5899999999999803</c:v>
                </c:pt>
                <c:pt idx="659">
                  <c:v>6.5999999999999801</c:v>
                </c:pt>
                <c:pt idx="660">
                  <c:v>6.6099999999999799</c:v>
                </c:pt>
                <c:pt idx="661">
                  <c:v>6.6199999999999797</c:v>
                </c:pt>
                <c:pt idx="662">
                  <c:v>6.6299999999999804</c:v>
                </c:pt>
                <c:pt idx="663">
                  <c:v>6.6399999999999801</c:v>
                </c:pt>
                <c:pt idx="664">
                  <c:v>6.6499999999999799</c:v>
                </c:pt>
                <c:pt idx="665">
                  <c:v>6.6599999999999797</c:v>
                </c:pt>
                <c:pt idx="666">
                  <c:v>6.6699999999999804</c:v>
                </c:pt>
                <c:pt idx="667">
                  <c:v>6.6799999999999802</c:v>
                </c:pt>
                <c:pt idx="668">
                  <c:v>6.68999999999998</c:v>
                </c:pt>
                <c:pt idx="669">
                  <c:v>6.6999999999999797</c:v>
                </c:pt>
                <c:pt idx="670">
                  <c:v>6.7099999999999804</c:v>
                </c:pt>
                <c:pt idx="671">
                  <c:v>6.7199999999999802</c:v>
                </c:pt>
                <c:pt idx="672">
                  <c:v>6.72999999999998</c:v>
                </c:pt>
                <c:pt idx="673">
                  <c:v>6.7399999999999798</c:v>
                </c:pt>
                <c:pt idx="674">
                  <c:v>6.7499999999999796</c:v>
                </c:pt>
                <c:pt idx="675">
                  <c:v>6.7599999999999802</c:v>
                </c:pt>
                <c:pt idx="676">
                  <c:v>6.76999999999998</c:v>
                </c:pt>
                <c:pt idx="677">
                  <c:v>6.7799999999999798</c:v>
                </c:pt>
                <c:pt idx="678">
                  <c:v>6.7899999999999796</c:v>
                </c:pt>
                <c:pt idx="679">
                  <c:v>6.7999999999999803</c:v>
                </c:pt>
                <c:pt idx="680">
                  <c:v>6.8099999999999801</c:v>
                </c:pt>
                <c:pt idx="681">
                  <c:v>6.8199999999999799</c:v>
                </c:pt>
                <c:pt idx="682">
                  <c:v>6.8299999999999796</c:v>
                </c:pt>
                <c:pt idx="683">
                  <c:v>6.8399999999999697</c:v>
                </c:pt>
                <c:pt idx="684">
                  <c:v>6.8499999999999703</c:v>
                </c:pt>
                <c:pt idx="685">
                  <c:v>6.8599999999999701</c:v>
                </c:pt>
                <c:pt idx="686">
                  <c:v>6.8699999999999699</c:v>
                </c:pt>
                <c:pt idx="687">
                  <c:v>6.8799999999999697</c:v>
                </c:pt>
                <c:pt idx="688">
                  <c:v>6.8899999999999704</c:v>
                </c:pt>
                <c:pt idx="689">
                  <c:v>6.8999999999999702</c:v>
                </c:pt>
                <c:pt idx="690">
                  <c:v>6.9099999999999699</c:v>
                </c:pt>
                <c:pt idx="691">
                  <c:v>6.9199999999999697</c:v>
                </c:pt>
                <c:pt idx="692">
                  <c:v>6.9299999999999704</c:v>
                </c:pt>
                <c:pt idx="693">
                  <c:v>6.9399999999999702</c:v>
                </c:pt>
                <c:pt idx="694">
                  <c:v>6.94999999999997</c:v>
                </c:pt>
                <c:pt idx="695">
                  <c:v>6.9599999999999698</c:v>
                </c:pt>
                <c:pt idx="696">
                  <c:v>6.9699999999999704</c:v>
                </c:pt>
                <c:pt idx="697">
                  <c:v>6.9799999999999702</c:v>
                </c:pt>
                <c:pt idx="698">
                  <c:v>6.98999999999997</c:v>
                </c:pt>
                <c:pt idx="699">
                  <c:v>6.9999999999999698</c:v>
                </c:pt>
                <c:pt idx="700">
                  <c:v>7.0099999999999696</c:v>
                </c:pt>
                <c:pt idx="701">
                  <c:v>7.0199999999999703</c:v>
                </c:pt>
                <c:pt idx="702">
                  <c:v>7.0299999999999701</c:v>
                </c:pt>
                <c:pt idx="703">
                  <c:v>7.0399999999999698</c:v>
                </c:pt>
                <c:pt idx="704">
                  <c:v>7.0499999999999696</c:v>
                </c:pt>
                <c:pt idx="705">
                  <c:v>7.0599999999999703</c:v>
                </c:pt>
                <c:pt idx="706">
                  <c:v>7.0699999999999701</c:v>
                </c:pt>
                <c:pt idx="707">
                  <c:v>7.0799999999999699</c:v>
                </c:pt>
                <c:pt idx="708">
                  <c:v>7.0899999999999697</c:v>
                </c:pt>
                <c:pt idx="709">
                  <c:v>7.0999999999999703</c:v>
                </c:pt>
                <c:pt idx="710">
                  <c:v>7.1099999999999701</c:v>
                </c:pt>
                <c:pt idx="711">
                  <c:v>7.1199999999999699</c:v>
                </c:pt>
                <c:pt idx="712">
                  <c:v>7.1299999999999697</c:v>
                </c:pt>
                <c:pt idx="713">
                  <c:v>7.1399999999999704</c:v>
                </c:pt>
                <c:pt idx="714">
                  <c:v>7.1499999999999702</c:v>
                </c:pt>
                <c:pt idx="715">
                  <c:v>7.1599999999999699</c:v>
                </c:pt>
                <c:pt idx="716">
                  <c:v>7.1699999999999697</c:v>
                </c:pt>
                <c:pt idx="717">
                  <c:v>7.1799999999999704</c:v>
                </c:pt>
                <c:pt idx="718">
                  <c:v>7.1899999999999702</c:v>
                </c:pt>
                <c:pt idx="719">
                  <c:v>7.19999999999997</c:v>
                </c:pt>
                <c:pt idx="720">
                  <c:v>7.2099999999999698</c:v>
                </c:pt>
                <c:pt idx="721">
                  <c:v>7.2199999999999704</c:v>
                </c:pt>
                <c:pt idx="722">
                  <c:v>7.2299999999999702</c:v>
                </c:pt>
                <c:pt idx="723">
                  <c:v>7.23999999999997</c:v>
                </c:pt>
                <c:pt idx="724">
                  <c:v>7.2499999999999698</c:v>
                </c:pt>
                <c:pt idx="725">
                  <c:v>7.2599999999999696</c:v>
                </c:pt>
                <c:pt idx="726">
                  <c:v>7.2699999999999703</c:v>
                </c:pt>
                <c:pt idx="727">
                  <c:v>7.2799999999999701</c:v>
                </c:pt>
                <c:pt idx="728">
                  <c:v>7.2899999999999698</c:v>
                </c:pt>
                <c:pt idx="729">
                  <c:v>7.2999999999999696</c:v>
                </c:pt>
                <c:pt idx="730">
                  <c:v>7.3099999999999596</c:v>
                </c:pt>
                <c:pt idx="731">
                  <c:v>7.3199999999999603</c:v>
                </c:pt>
                <c:pt idx="732">
                  <c:v>7.3299999999999601</c:v>
                </c:pt>
                <c:pt idx="733">
                  <c:v>7.3399999999999599</c:v>
                </c:pt>
                <c:pt idx="734">
                  <c:v>7.3499999999999597</c:v>
                </c:pt>
                <c:pt idx="735">
                  <c:v>7.3599999999999604</c:v>
                </c:pt>
                <c:pt idx="736">
                  <c:v>7.3699999999999601</c:v>
                </c:pt>
                <c:pt idx="737">
                  <c:v>7.3799999999999599</c:v>
                </c:pt>
                <c:pt idx="738">
                  <c:v>7.3899999999999597</c:v>
                </c:pt>
                <c:pt idx="739">
                  <c:v>7.3999999999999604</c:v>
                </c:pt>
                <c:pt idx="740">
                  <c:v>7.4099999999999602</c:v>
                </c:pt>
                <c:pt idx="741">
                  <c:v>7.41999999999996</c:v>
                </c:pt>
                <c:pt idx="742">
                  <c:v>7.4299999999999597</c:v>
                </c:pt>
                <c:pt idx="743">
                  <c:v>7.4399999999999604</c:v>
                </c:pt>
                <c:pt idx="744">
                  <c:v>7.4499999999999602</c:v>
                </c:pt>
                <c:pt idx="745">
                  <c:v>7.45999999999996</c:v>
                </c:pt>
                <c:pt idx="746">
                  <c:v>7.4699999999999598</c:v>
                </c:pt>
                <c:pt idx="747">
                  <c:v>7.4799999999999596</c:v>
                </c:pt>
                <c:pt idx="748">
                  <c:v>7.4899999999999602</c:v>
                </c:pt>
                <c:pt idx="749">
                  <c:v>7.49999999999996</c:v>
                </c:pt>
                <c:pt idx="750">
                  <c:v>7.5099999999999598</c:v>
                </c:pt>
                <c:pt idx="751">
                  <c:v>7.5199999999999596</c:v>
                </c:pt>
                <c:pt idx="752">
                  <c:v>7.5299999999999603</c:v>
                </c:pt>
                <c:pt idx="753">
                  <c:v>7.5399999999999601</c:v>
                </c:pt>
                <c:pt idx="754">
                  <c:v>7.5499999999999599</c:v>
                </c:pt>
                <c:pt idx="755">
                  <c:v>7.5599999999999596</c:v>
                </c:pt>
                <c:pt idx="756">
                  <c:v>7.5699999999999603</c:v>
                </c:pt>
                <c:pt idx="757">
                  <c:v>7.5799999999999601</c:v>
                </c:pt>
                <c:pt idx="758">
                  <c:v>7.5899999999999599</c:v>
                </c:pt>
                <c:pt idx="759">
                  <c:v>7.5999999999999597</c:v>
                </c:pt>
                <c:pt idx="760">
                  <c:v>7.6099999999999604</c:v>
                </c:pt>
                <c:pt idx="761">
                  <c:v>7.6199999999999601</c:v>
                </c:pt>
                <c:pt idx="762">
                  <c:v>7.6299999999999599</c:v>
                </c:pt>
                <c:pt idx="763">
                  <c:v>7.6399999999999597</c:v>
                </c:pt>
                <c:pt idx="764">
                  <c:v>7.6499999999999604</c:v>
                </c:pt>
                <c:pt idx="765">
                  <c:v>7.6599999999999602</c:v>
                </c:pt>
                <c:pt idx="766">
                  <c:v>7.66999999999996</c:v>
                </c:pt>
                <c:pt idx="767">
                  <c:v>7.6799999999999597</c:v>
                </c:pt>
                <c:pt idx="768">
                  <c:v>7.6899999999999604</c:v>
                </c:pt>
                <c:pt idx="769">
                  <c:v>7.6999999999999602</c:v>
                </c:pt>
                <c:pt idx="770">
                  <c:v>7.70999999999996</c:v>
                </c:pt>
                <c:pt idx="771">
                  <c:v>7.7199999999999598</c:v>
                </c:pt>
                <c:pt idx="772">
                  <c:v>7.7299999999999596</c:v>
                </c:pt>
                <c:pt idx="773">
                  <c:v>7.7399999999999602</c:v>
                </c:pt>
                <c:pt idx="774">
                  <c:v>7.74999999999996</c:v>
                </c:pt>
                <c:pt idx="775">
                  <c:v>7.7599999999999598</c:v>
                </c:pt>
                <c:pt idx="776">
                  <c:v>7.7699999999999596</c:v>
                </c:pt>
                <c:pt idx="777">
                  <c:v>7.7799999999999496</c:v>
                </c:pt>
                <c:pt idx="778">
                  <c:v>7.7899999999999503</c:v>
                </c:pt>
                <c:pt idx="779">
                  <c:v>7.7999999999999501</c:v>
                </c:pt>
                <c:pt idx="780">
                  <c:v>7.8099999999999499</c:v>
                </c:pt>
                <c:pt idx="781">
                  <c:v>7.8199999999999497</c:v>
                </c:pt>
                <c:pt idx="782">
                  <c:v>7.8299999999999503</c:v>
                </c:pt>
                <c:pt idx="783">
                  <c:v>7.8399999999999501</c:v>
                </c:pt>
                <c:pt idx="784">
                  <c:v>7.8499999999999499</c:v>
                </c:pt>
                <c:pt idx="785">
                  <c:v>7.8599999999999497</c:v>
                </c:pt>
                <c:pt idx="786">
                  <c:v>7.8699999999999504</c:v>
                </c:pt>
                <c:pt idx="787">
                  <c:v>7.8799999999999502</c:v>
                </c:pt>
                <c:pt idx="788">
                  <c:v>7.8899999999999499</c:v>
                </c:pt>
                <c:pt idx="789">
                  <c:v>7.8999999999999497</c:v>
                </c:pt>
                <c:pt idx="790">
                  <c:v>7.9099999999999504</c:v>
                </c:pt>
                <c:pt idx="791">
                  <c:v>7.9199999999999502</c:v>
                </c:pt>
                <c:pt idx="792">
                  <c:v>7.92999999999995</c:v>
                </c:pt>
                <c:pt idx="793">
                  <c:v>7.9399999999999498</c:v>
                </c:pt>
                <c:pt idx="794">
                  <c:v>7.9499999999999504</c:v>
                </c:pt>
                <c:pt idx="795">
                  <c:v>7.9599999999999502</c:v>
                </c:pt>
                <c:pt idx="796">
                  <c:v>7.96999999999995</c:v>
                </c:pt>
                <c:pt idx="797">
                  <c:v>7.9799999999999498</c:v>
                </c:pt>
                <c:pt idx="798">
                  <c:v>7.9899999999999496</c:v>
                </c:pt>
                <c:pt idx="799">
                  <c:v>7.9999999999999503</c:v>
                </c:pt>
                <c:pt idx="800">
                  <c:v>8.00999999999995</c:v>
                </c:pt>
                <c:pt idx="801">
                  <c:v>8.0199999999999498</c:v>
                </c:pt>
                <c:pt idx="802">
                  <c:v>8.0299999999999496</c:v>
                </c:pt>
                <c:pt idx="803">
                  <c:v>8.0399999999999494</c:v>
                </c:pt>
                <c:pt idx="804">
                  <c:v>8.0499999999999492</c:v>
                </c:pt>
                <c:pt idx="805">
                  <c:v>8.0599999999999508</c:v>
                </c:pt>
                <c:pt idx="806">
                  <c:v>8.0699999999999505</c:v>
                </c:pt>
                <c:pt idx="807">
                  <c:v>8.0799999999999503</c:v>
                </c:pt>
                <c:pt idx="808">
                  <c:v>8.0899999999999501</c:v>
                </c:pt>
                <c:pt idx="809">
                  <c:v>8.0999999999999499</c:v>
                </c:pt>
                <c:pt idx="810">
                  <c:v>8.1099999999999497</c:v>
                </c:pt>
                <c:pt idx="811">
                  <c:v>8.1199999999999495</c:v>
                </c:pt>
                <c:pt idx="812">
                  <c:v>8.1299999999999493</c:v>
                </c:pt>
                <c:pt idx="813">
                  <c:v>8.1399999999999508</c:v>
                </c:pt>
                <c:pt idx="814">
                  <c:v>8.1499999999999506</c:v>
                </c:pt>
                <c:pt idx="815">
                  <c:v>8.1599999999999504</c:v>
                </c:pt>
                <c:pt idx="816">
                  <c:v>8.1699999999999502</c:v>
                </c:pt>
                <c:pt idx="817">
                  <c:v>8.17999999999995</c:v>
                </c:pt>
                <c:pt idx="818">
                  <c:v>8.1899999999999498</c:v>
                </c:pt>
                <c:pt idx="819">
                  <c:v>8.1999999999999496</c:v>
                </c:pt>
                <c:pt idx="820">
                  <c:v>8.2099999999999493</c:v>
                </c:pt>
                <c:pt idx="821">
                  <c:v>8.2199999999999491</c:v>
                </c:pt>
                <c:pt idx="822">
                  <c:v>8.2299999999999507</c:v>
                </c:pt>
                <c:pt idx="823">
                  <c:v>8.2399999999999505</c:v>
                </c:pt>
                <c:pt idx="824">
                  <c:v>8.2499999999999396</c:v>
                </c:pt>
                <c:pt idx="825">
                  <c:v>8.2599999999999394</c:v>
                </c:pt>
                <c:pt idx="826">
                  <c:v>8.2699999999999392</c:v>
                </c:pt>
                <c:pt idx="827">
                  <c:v>8.2799999999999407</c:v>
                </c:pt>
                <c:pt idx="828">
                  <c:v>8.2899999999999405</c:v>
                </c:pt>
                <c:pt idx="829">
                  <c:v>8.2999999999999403</c:v>
                </c:pt>
                <c:pt idx="830">
                  <c:v>8.3099999999999401</c:v>
                </c:pt>
                <c:pt idx="831">
                  <c:v>8.3199999999999399</c:v>
                </c:pt>
                <c:pt idx="832">
                  <c:v>8.3299999999999397</c:v>
                </c:pt>
                <c:pt idx="833">
                  <c:v>8.3399999999999395</c:v>
                </c:pt>
                <c:pt idx="834">
                  <c:v>8.3499999999999392</c:v>
                </c:pt>
                <c:pt idx="835">
                  <c:v>8.3599999999999408</c:v>
                </c:pt>
                <c:pt idx="836">
                  <c:v>8.3699999999999406</c:v>
                </c:pt>
                <c:pt idx="837">
                  <c:v>8.3799999999999404</c:v>
                </c:pt>
                <c:pt idx="838">
                  <c:v>8.3899999999999402</c:v>
                </c:pt>
                <c:pt idx="839">
                  <c:v>8.39999999999994</c:v>
                </c:pt>
                <c:pt idx="840">
                  <c:v>8.4099999999999397</c:v>
                </c:pt>
                <c:pt idx="841">
                  <c:v>8.4199999999999395</c:v>
                </c:pt>
                <c:pt idx="842">
                  <c:v>8.4299999999999393</c:v>
                </c:pt>
                <c:pt idx="843">
                  <c:v>8.4399999999999409</c:v>
                </c:pt>
                <c:pt idx="844">
                  <c:v>8.4499999999999407</c:v>
                </c:pt>
                <c:pt idx="845">
                  <c:v>8.4599999999999405</c:v>
                </c:pt>
                <c:pt idx="846">
                  <c:v>8.4699999999999402</c:v>
                </c:pt>
                <c:pt idx="847">
                  <c:v>8.47999999999994</c:v>
                </c:pt>
                <c:pt idx="848">
                  <c:v>8.4899999999999398</c:v>
                </c:pt>
                <c:pt idx="849">
                  <c:v>8.4999999999999396</c:v>
                </c:pt>
                <c:pt idx="850">
                  <c:v>8.5099999999999394</c:v>
                </c:pt>
                <c:pt idx="851">
                  <c:v>8.5199999999999392</c:v>
                </c:pt>
                <c:pt idx="852">
                  <c:v>8.5299999999999407</c:v>
                </c:pt>
                <c:pt idx="853">
                  <c:v>8.5399999999999405</c:v>
                </c:pt>
                <c:pt idx="854">
                  <c:v>8.5499999999999403</c:v>
                </c:pt>
                <c:pt idx="855">
                  <c:v>8.5599999999999401</c:v>
                </c:pt>
                <c:pt idx="856">
                  <c:v>8.5699999999999399</c:v>
                </c:pt>
                <c:pt idx="857">
                  <c:v>8.5799999999999397</c:v>
                </c:pt>
                <c:pt idx="858">
                  <c:v>8.5899999999999395</c:v>
                </c:pt>
                <c:pt idx="859">
                  <c:v>8.5999999999999392</c:v>
                </c:pt>
                <c:pt idx="860">
                  <c:v>8.6099999999999408</c:v>
                </c:pt>
                <c:pt idx="861">
                  <c:v>8.6199999999999406</c:v>
                </c:pt>
                <c:pt idx="862">
                  <c:v>8.6299999999999404</c:v>
                </c:pt>
                <c:pt idx="863">
                  <c:v>8.6399999999999402</c:v>
                </c:pt>
                <c:pt idx="864">
                  <c:v>8.64999999999994</c:v>
                </c:pt>
                <c:pt idx="865">
                  <c:v>8.6599999999999397</c:v>
                </c:pt>
                <c:pt idx="866">
                  <c:v>8.6699999999999395</c:v>
                </c:pt>
                <c:pt idx="867">
                  <c:v>8.6799999999999393</c:v>
                </c:pt>
                <c:pt idx="868">
                  <c:v>8.6899999999999409</c:v>
                </c:pt>
                <c:pt idx="869">
                  <c:v>8.6999999999999407</c:v>
                </c:pt>
                <c:pt idx="870">
                  <c:v>8.7099999999999298</c:v>
                </c:pt>
                <c:pt idx="871">
                  <c:v>8.7199999999999296</c:v>
                </c:pt>
                <c:pt idx="872">
                  <c:v>8.7299999999999294</c:v>
                </c:pt>
                <c:pt idx="873">
                  <c:v>8.7399999999999292</c:v>
                </c:pt>
                <c:pt idx="874">
                  <c:v>8.7499999999999307</c:v>
                </c:pt>
                <c:pt idx="875">
                  <c:v>8.7599999999999305</c:v>
                </c:pt>
                <c:pt idx="876">
                  <c:v>8.7699999999999303</c:v>
                </c:pt>
                <c:pt idx="877">
                  <c:v>8.7799999999999301</c:v>
                </c:pt>
                <c:pt idx="878">
                  <c:v>8.7899999999999299</c:v>
                </c:pt>
                <c:pt idx="879">
                  <c:v>8.7999999999999297</c:v>
                </c:pt>
                <c:pt idx="880">
                  <c:v>8.8099999999999294</c:v>
                </c:pt>
                <c:pt idx="881">
                  <c:v>8.8199999999999292</c:v>
                </c:pt>
                <c:pt idx="882">
                  <c:v>8.8299999999999308</c:v>
                </c:pt>
                <c:pt idx="883">
                  <c:v>8.8399999999999306</c:v>
                </c:pt>
                <c:pt idx="884">
                  <c:v>8.8499999999999304</c:v>
                </c:pt>
                <c:pt idx="885">
                  <c:v>8.8599999999999302</c:v>
                </c:pt>
                <c:pt idx="886">
                  <c:v>8.8699999999999299</c:v>
                </c:pt>
                <c:pt idx="887">
                  <c:v>8.8799999999999297</c:v>
                </c:pt>
                <c:pt idx="888">
                  <c:v>8.8899999999999295</c:v>
                </c:pt>
                <c:pt idx="889">
                  <c:v>8.8999999999999293</c:v>
                </c:pt>
                <c:pt idx="890">
                  <c:v>8.9099999999999309</c:v>
                </c:pt>
                <c:pt idx="891">
                  <c:v>8.9199999999999307</c:v>
                </c:pt>
                <c:pt idx="892">
                  <c:v>8.9299999999999304</c:v>
                </c:pt>
                <c:pt idx="893">
                  <c:v>8.9399999999999302</c:v>
                </c:pt>
                <c:pt idx="894">
                  <c:v>8.94999999999993</c:v>
                </c:pt>
                <c:pt idx="895">
                  <c:v>8.9599999999999298</c:v>
                </c:pt>
                <c:pt idx="896">
                  <c:v>8.9699999999999296</c:v>
                </c:pt>
                <c:pt idx="897">
                  <c:v>8.9799999999999294</c:v>
                </c:pt>
                <c:pt idx="898">
                  <c:v>8.9899999999999292</c:v>
                </c:pt>
                <c:pt idx="899">
                  <c:v>8.9999999999999307</c:v>
                </c:pt>
                <c:pt idx="900">
                  <c:v>9.0099999999999305</c:v>
                </c:pt>
                <c:pt idx="901">
                  <c:v>9.0199999999999303</c:v>
                </c:pt>
                <c:pt idx="902">
                  <c:v>9.0299999999999301</c:v>
                </c:pt>
                <c:pt idx="903">
                  <c:v>9.0399999999999299</c:v>
                </c:pt>
                <c:pt idx="904">
                  <c:v>9.0499999999999297</c:v>
                </c:pt>
                <c:pt idx="905">
                  <c:v>9.0599999999999294</c:v>
                </c:pt>
                <c:pt idx="906">
                  <c:v>9.0699999999999292</c:v>
                </c:pt>
                <c:pt idx="907">
                  <c:v>9.0799999999999308</c:v>
                </c:pt>
                <c:pt idx="908">
                  <c:v>9.0899999999999306</c:v>
                </c:pt>
                <c:pt idx="909">
                  <c:v>9.0999999999999304</c:v>
                </c:pt>
                <c:pt idx="910">
                  <c:v>9.1099999999999302</c:v>
                </c:pt>
                <c:pt idx="911">
                  <c:v>9.1199999999999299</c:v>
                </c:pt>
                <c:pt idx="912">
                  <c:v>9.1299999999999297</c:v>
                </c:pt>
                <c:pt idx="913">
                  <c:v>9.1399999999999295</c:v>
                </c:pt>
                <c:pt idx="914">
                  <c:v>9.1499999999999293</c:v>
                </c:pt>
                <c:pt idx="915">
                  <c:v>9.1599999999999309</c:v>
                </c:pt>
                <c:pt idx="916">
                  <c:v>9.1699999999999307</c:v>
                </c:pt>
                <c:pt idx="917">
                  <c:v>9.1799999999999198</c:v>
                </c:pt>
                <c:pt idx="918">
                  <c:v>9.1899999999999196</c:v>
                </c:pt>
                <c:pt idx="919">
                  <c:v>9.1999999999999194</c:v>
                </c:pt>
                <c:pt idx="920">
                  <c:v>9.2099999999999191</c:v>
                </c:pt>
                <c:pt idx="921">
                  <c:v>9.2199999999999207</c:v>
                </c:pt>
                <c:pt idx="922">
                  <c:v>9.2299999999999205</c:v>
                </c:pt>
                <c:pt idx="923">
                  <c:v>9.2399999999999203</c:v>
                </c:pt>
                <c:pt idx="924">
                  <c:v>9.2499999999999201</c:v>
                </c:pt>
                <c:pt idx="925">
                  <c:v>9.2599999999999199</c:v>
                </c:pt>
                <c:pt idx="926">
                  <c:v>9.2699999999999196</c:v>
                </c:pt>
                <c:pt idx="927">
                  <c:v>9.2799999999999194</c:v>
                </c:pt>
                <c:pt idx="928">
                  <c:v>9.2899999999999192</c:v>
                </c:pt>
                <c:pt idx="929">
                  <c:v>9.2999999999999208</c:v>
                </c:pt>
                <c:pt idx="930">
                  <c:v>9.3099999999999206</c:v>
                </c:pt>
                <c:pt idx="931">
                  <c:v>9.3199999999999203</c:v>
                </c:pt>
                <c:pt idx="932">
                  <c:v>9.3299999999999201</c:v>
                </c:pt>
                <c:pt idx="933">
                  <c:v>9.3399999999999199</c:v>
                </c:pt>
                <c:pt idx="934">
                  <c:v>9.3499999999999197</c:v>
                </c:pt>
                <c:pt idx="935">
                  <c:v>9.3599999999999195</c:v>
                </c:pt>
                <c:pt idx="936">
                  <c:v>9.3699999999999193</c:v>
                </c:pt>
                <c:pt idx="937">
                  <c:v>9.3799999999999208</c:v>
                </c:pt>
                <c:pt idx="938">
                  <c:v>9.3899999999999206</c:v>
                </c:pt>
                <c:pt idx="939">
                  <c:v>9.3999999999999204</c:v>
                </c:pt>
                <c:pt idx="940">
                  <c:v>9.4099999999999202</c:v>
                </c:pt>
                <c:pt idx="941">
                  <c:v>9.41999999999992</c:v>
                </c:pt>
                <c:pt idx="942">
                  <c:v>9.4299999999999198</c:v>
                </c:pt>
                <c:pt idx="943">
                  <c:v>9.4399999999999196</c:v>
                </c:pt>
                <c:pt idx="944">
                  <c:v>9.4499999999999194</c:v>
                </c:pt>
                <c:pt idx="945">
                  <c:v>9.4599999999999191</c:v>
                </c:pt>
                <c:pt idx="946">
                  <c:v>9.4699999999999207</c:v>
                </c:pt>
                <c:pt idx="947">
                  <c:v>9.4799999999999205</c:v>
                </c:pt>
                <c:pt idx="948">
                  <c:v>9.4899999999999203</c:v>
                </c:pt>
                <c:pt idx="949">
                  <c:v>9.4999999999999201</c:v>
                </c:pt>
                <c:pt idx="950">
                  <c:v>9.5099999999999199</c:v>
                </c:pt>
                <c:pt idx="951">
                  <c:v>9.5199999999999196</c:v>
                </c:pt>
                <c:pt idx="952">
                  <c:v>9.5299999999999194</c:v>
                </c:pt>
                <c:pt idx="953">
                  <c:v>9.5399999999999192</c:v>
                </c:pt>
                <c:pt idx="954">
                  <c:v>9.5499999999999208</c:v>
                </c:pt>
                <c:pt idx="955">
                  <c:v>9.5599999999999206</c:v>
                </c:pt>
                <c:pt idx="956">
                  <c:v>9.5699999999999203</c:v>
                </c:pt>
                <c:pt idx="957">
                  <c:v>9.5799999999999201</c:v>
                </c:pt>
                <c:pt idx="958">
                  <c:v>9.5899999999999199</c:v>
                </c:pt>
                <c:pt idx="959">
                  <c:v>9.5999999999999197</c:v>
                </c:pt>
                <c:pt idx="960">
                  <c:v>9.6099999999999195</c:v>
                </c:pt>
                <c:pt idx="961">
                  <c:v>9.6199999999999193</c:v>
                </c:pt>
                <c:pt idx="962">
                  <c:v>9.6299999999999208</c:v>
                </c:pt>
                <c:pt idx="963">
                  <c:v>9.6399999999999206</c:v>
                </c:pt>
                <c:pt idx="964">
                  <c:v>9.6499999999999098</c:v>
                </c:pt>
                <c:pt idx="965">
                  <c:v>9.6599999999999095</c:v>
                </c:pt>
                <c:pt idx="966">
                  <c:v>9.6699999999999093</c:v>
                </c:pt>
                <c:pt idx="967">
                  <c:v>9.6799999999999091</c:v>
                </c:pt>
                <c:pt idx="968">
                  <c:v>9.6899999999999107</c:v>
                </c:pt>
                <c:pt idx="969">
                  <c:v>9.6999999999999105</c:v>
                </c:pt>
                <c:pt idx="970">
                  <c:v>9.7099999999999103</c:v>
                </c:pt>
                <c:pt idx="971">
                  <c:v>9.71999999999991</c:v>
                </c:pt>
                <c:pt idx="972">
                  <c:v>9.7299999999999098</c:v>
                </c:pt>
                <c:pt idx="973">
                  <c:v>9.7399999999999096</c:v>
                </c:pt>
                <c:pt idx="974">
                  <c:v>9.7499999999999094</c:v>
                </c:pt>
                <c:pt idx="975">
                  <c:v>9.7599999999999092</c:v>
                </c:pt>
                <c:pt idx="976">
                  <c:v>9.7699999999999108</c:v>
                </c:pt>
                <c:pt idx="977">
                  <c:v>9.7799999999999105</c:v>
                </c:pt>
                <c:pt idx="978">
                  <c:v>9.7899999999999103</c:v>
                </c:pt>
                <c:pt idx="979">
                  <c:v>9.7999999999999101</c:v>
                </c:pt>
                <c:pt idx="980">
                  <c:v>9.8099999999999099</c:v>
                </c:pt>
                <c:pt idx="981">
                  <c:v>9.8199999999999097</c:v>
                </c:pt>
                <c:pt idx="982">
                  <c:v>9.8299999999999095</c:v>
                </c:pt>
                <c:pt idx="983">
                  <c:v>9.8399999999999093</c:v>
                </c:pt>
                <c:pt idx="984">
                  <c:v>9.8499999999999108</c:v>
                </c:pt>
                <c:pt idx="985">
                  <c:v>9.8599999999999106</c:v>
                </c:pt>
                <c:pt idx="986">
                  <c:v>9.8699999999999104</c:v>
                </c:pt>
                <c:pt idx="987">
                  <c:v>9.8799999999999102</c:v>
                </c:pt>
                <c:pt idx="988">
                  <c:v>9.88999999999991</c:v>
                </c:pt>
                <c:pt idx="989">
                  <c:v>9.8999999999999098</c:v>
                </c:pt>
                <c:pt idx="990">
                  <c:v>9.9099999999999095</c:v>
                </c:pt>
                <c:pt idx="991">
                  <c:v>9.9199999999999093</c:v>
                </c:pt>
                <c:pt idx="992">
                  <c:v>9.9299999999999091</c:v>
                </c:pt>
                <c:pt idx="993">
                  <c:v>9.9399999999999107</c:v>
                </c:pt>
                <c:pt idx="994">
                  <c:v>9.9499999999999105</c:v>
                </c:pt>
                <c:pt idx="995">
                  <c:v>9.9599999999999103</c:v>
                </c:pt>
                <c:pt idx="996">
                  <c:v>9.96999999999991</c:v>
                </c:pt>
                <c:pt idx="997">
                  <c:v>9.9799999999999098</c:v>
                </c:pt>
                <c:pt idx="998">
                  <c:v>9.9899999999999096</c:v>
                </c:pt>
                <c:pt idx="999">
                  <c:v>9.9999999999999094</c:v>
                </c:pt>
                <c:pt idx="1000">
                  <c:v>10.0099999999999</c:v>
                </c:pt>
                <c:pt idx="1001">
                  <c:v>10.0199999999999</c:v>
                </c:pt>
                <c:pt idx="1002">
                  <c:v>10.0299999999999</c:v>
                </c:pt>
                <c:pt idx="1003">
                  <c:v>10.0399999999999</c:v>
                </c:pt>
                <c:pt idx="1004">
                  <c:v>10.049999999999899</c:v>
                </c:pt>
                <c:pt idx="1005">
                  <c:v>10.059999999999899</c:v>
                </c:pt>
                <c:pt idx="1006">
                  <c:v>10.069999999999901</c:v>
                </c:pt>
                <c:pt idx="1007">
                  <c:v>10.079999999999901</c:v>
                </c:pt>
                <c:pt idx="1008">
                  <c:v>10.0899999999999</c:v>
                </c:pt>
                <c:pt idx="1009">
                  <c:v>10.0999999999999</c:v>
                </c:pt>
                <c:pt idx="1010">
                  <c:v>10.1099999999999</c:v>
                </c:pt>
                <c:pt idx="1011">
                  <c:v>10.1199999999999</c:v>
                </c:pt>
                <c:pt idx="1012">
                  <c:v>10.1299999999999</c:v>
                </c:pt>
                <c:pt idx="1013">
                  <c:v>10.139999999999899</c:v>
                </c:pt>
                <c:pt idx="1014">
                  <c:v>10.149999999999901</c:v>
                </c:pt>
                <c:pt idx="1015">
                  <c:v>10.159999999999901</c:v>
                </c:pt>
                <c:pt idx="1016">
                  <c:v>10.1699999999999</c:v>
                </c:pt>
                <c:pt idx="1017">
                  <c:v>10.1799999999999</c:v>
                </c:pt>
                <c:pt idx="1018">
                  <c:v>10.1899999999999</c:v>
                </c:pt>
                <c:pt idx="1019">
                  <c:v>10.1999999999999</c:v>
                </c:pt>
                <c:pt idx="1020">
                  <c:v>10.2099999999999</c:v>
                </c:pt>
                <c:pt idx="1021">
                  <c:v>10.219999999999899</c:v>
                </c:pt>
                <c:pt idx="1022">
                  <c:v>10.229999999999899</c:v>
                </c:pt>
                <c:pt idx="1023">
                  <c:v>10.239999999999901</c:v>
                </c:pt>
                <c:pt idx="1024">
                  <c:v>10.249999999999901</c:v>
                </c:pt>
                <c:pt idx="1025">
                  <c:v>10.2599999999999</c:v>
                </c:pt>
                <c:pt idx="1026">
                  <c:v>10.2699999999999</c:v>
                </c:pt>
                <c:pt idx="1027">
                  <c:v>10.2799999999999</c:v>
                </c:pt>
                <c:pt idx="1028">
                  <c:v>10.2899999999999</c:v>
                </c:pt>
                <c:pt idx="1029">
                  <c:v>10.299999999999899</c:v>
                </c:pt>
                <c:pt idx="1030">
                  <c:v>10.309999999999899</c:v>
                </c:pt>
                <c:pt idx="1031">
                  <c:v>10.319999999999901</c:v>
                </c:pt>
                <c:pt idx="1032">
                  <c:v>10.329999999999901</c:v>
                </c:pt>
                <c:pt idx="1033">
                  <c:v>10.3399999999999</c:v>
                </c:pt>
                <c:pt idx="1034">
                  <c:v>10.3499999999999</c:v>
                </c:pt>
                <c:pt idx="1035">
                  <c:v>10.3599999999999</c:v>
                </c:pt>
                <c:pt idx="1036">
                  <c:v>10.3699999999999</c:v>
                </c:pt>
                <c:pt idx="1037">
                  <c:v>10.3799999999999</c:v>
                </c:pt>
                <c:pt idx="1038">
                  <c:v>10.389999999999899</c:v>
                </c:pt>
                <c:pt idx="1039">
                  <c:v>10.399999999999901</c:v>
                </c:pt>
                <c:pt idx="1040">
                  <c:v>10.409999999999901</c:v>
                </c:pt>
                <c:pt idx="1041">
                  <c:v>10.4199999999999</c:v>
                </c:pt>
                <c:pt idx="1042">
                  <c:v>10.4299999999999</c:v>
                </c:pt>
                <c:pt idx="1043">
                  <c:v>10.4399999999999</c:v>
                </c:pt>
                <c:pt idx="1044">
                  <c:v>10.4499999999999</c:v>
                </c:pt>
                <c:pt idx="1045">
                  <c:v>10.4599999999999</c:v>
                </c:pt>
                <c:pt idx="1046">
                  <c:v>10.469999999999899</c:v>
                </c:pt>
                <c:pt idx="1047">
                  <c:v>10.479999999999899</c:v>
                </c:pt>
                <c:pt idx="1048">
                  <c:v>10.489999999999901</c:v>
                </c:pt>
                <c:pt idx="1049">
                  <c:v>10.499999999999901</c:v>
                </c:pt>
                <c:pt idx="1050">
                  <c:v>10.5099999999999</c:v>
                </c:pt>
                <c:pt idx="1051">
                  <c:v>10.5199999999999</c:v>
                </c:pt>
                <c:pt idx="1052">
                  <c:v>10.5299999999999</c:v>
                </c:pt>
                <c:pt idx="1053">
                  <c:v>10.5399999999999</c:v>
                </c:pt>
                <c:pt idx="1054">
                  <c:v>10.549999999999899</c:v>
                </c:pt>
                <c:pt idx="1055">
                  <c:v>10.559999999999899</c:v>
                </c:pt>
                <c:pt idx="1056">
                  <c:v>10.569999999999901</c:v>
                </c:pt>
                <c:pt idx="1057">
                  <c:v>10.579999999999901</c:v>
                </c:pt>
                <c:pt idx="1058">
                  <c:v>10.5899999999999</c:v>
                </c:pt>
                <c:pt idx="1059">
                  <c:v>10.5999999999999</c:v>
                </c:pt>
                <c:pt idx="1060">
                  <c:v>10.6099999999999</c:v>
                </c:pt>
                <c:pt idx="1061">
                  <c:v>10.6199999999999</c:v>
                </c:pt>
                <c:pt idx="1062">
                  <c:v>10.6299999999999</c:v>
                </c:pt>
                <c:pt idx="1063">
                  <c:v>10.639999999999899</c:v>
                </c:pt>
                <c:pt idx="1064">
                  <c:v>10.649999999999901</c:v>
                </c:pt>
                <c:pt idx="1065">
                  <c:v>10.659999999999901</c:v>
                </c:pt>
                <c:pt idx="1066">
                  <c:v>10.6699999999999</c:v>
                </c:pt>
                <c:pt idx="1067">
                  <c:v>10.6799999999999</c:v>
                </c:pt>
                <c:pt idx="1068">
                  <c:v>10.6899999999999</c:v>
                </c:pt>
                <c:pt idx="1069">
                  <c:v>10.6999999999999</c:v>
                </c:pt>
                <c:pt idx="1070">
                  <c:v>10.7099999999999</c:v>
                </c:pt>
                <c:pt idx="1071">
                  <c:v>10.719999999999899</c:v>
                </c:pt>
                <c:pt idx="1072">
                  <c:v>10.729999999999899</c:v>
                </c:pt>
                <c:pt idx="1073">
                  <c:v>10.739999999999901</c:v>
                </c:pt>
                <c:pt idx="1074">
                  <c:v>10.749999999999901</c:v>
                </c:pt>
                <c:pt idx="1075">
                  <c:v>10.7599999999999</c:v>
                </c:pt>
                <c:pt idx="1076">
                  <c:v>10.7699999999999</c:v>
                </c:pt>
                <c:pt idx="1077">
                  <c:v>10.7799999999999</c:v>
                </c:pt>
                <c:pt idx="1078">
                  <c:v>10.7899999999999</c:v>
                </c:pt>
                <c:pt idx="1079">
                  <c:v>10.799999999999899</c:v>
                </c:pt>
                <c:pt idx="1080">
                  <c:v>10.809999999999899</c:v>
                </c:pt>
                <c:pt idx="1081">
                  <c:v>10.819999999999901</c:v>
                </c:pt>
                <c:pt idx="1082">
                  <c:v>10.829999999999901</c:v>
                </c:pt>
                <c:pt idx="1083">
                  <c:v>10.8399999999999</c:v>
                </c:pt>
                <c:pt idx="1084">
                  <c:v>10.8499999999999</c:v>
                </c:pt>
                <c:pt idx="1085">
                  <c:v>10.8599999999999</c:v>
                </c:pt>
                <c:pt idx="1086">
                  <c:v>10.8699999999999</c:v>
                </c:pt>
                <c:pt idx="1087">
                  <c:v>10.8799999999999</c:v>
                </c:pt>
                <c:pt idx="1088">
                  <c:v>10.889999999999899</c:v>
                </c:pt>
                <c:pt idx="1089">
                  <c:v>10.899999999999901</c:v>
                </c:pt>
                <c:pt idx="1090">
                  <c:v>10.909999999999901</c:v>
                </c:pt>
                <c:pt idx="1091">
                  <c:v>10.9199999999999</c:v>
                </c:pt>
                <c:pt idx="1092">
                  <c:v>10.9299999999999</c:v>
                </c:pt>
                <c:pt idx="1093">
                  <c:v>10.9399999999999</c:v>
                </c:pt>
                <c:pt idx="1094">
                  <c:v>10.9499999999999</c:v>
                </c:pt>
                <c:pt idx="1095">
                  <c:v>10.9599999999999</c:v>
                </c:pt>
                <c:pt idx="1096">
                  <c:v>10.969999999999899</c:v>
                </c:pt>
                <c:pt idx="1097">
                  <c:v>10.979999999999899</c:v>
                </c:pt>
                <c:pt idx="1098">
                  <c:v>10.989999999999901</c:v>
                </c:pt>
                <c:pt idx="1099">
                  <c:v>10.999999999999901</c:v>
                </c:pt>
                <c:pt idx="1100">
                  <c:v>11.0099999999999</c:v>
                </c:pt>
                <c:pt idx="1101">
                  <c:v>11.0199999999999</c:v>
                </c:pt>
                <c:pt idx="1102">
                  <c:v>11.0299999999999</c:v>
                </c:pt>
                <c:pt idx="1103">
                  <c:v>11.0399999999999</c:v>
                </c:pt>
                <c:pt idx="1104">
                  <c:v>11.049999999999899</c:v>
                </c:pt>
                <c:pt idx="1105">
                  <c:v>11.059999999999899</c:v>
                </c:pt>
                <c:pt idx="1106">
                  <c:v>11.069999999999901</c:v>
                </c:pt>
                <c:pt idx="1107">
                  <c:v>11.079999999999901</c:v>
                </c:pt>
                <c:pt idx="1108">
                  <c:v>11.0899999999999</c:v>
                </c:pt>
                <c:pt idx="1109">
                  <c:v>11.0999999999999</c:v>
                </c:pt>
                <c:pt idx="1110">
                  <c:v>11.1099999999999</c:v>
                </c:pt>
                <c:pt idx="1111">
                  <c:v>11.1199999999999</c:v>
                </c:pt>
                <c:pt idx="1112">
                  <c:v>11.1299999999999</c:v>
                </c:pt>
                <c:pt idx="1113">
                  <c:v>11.139999999999899</c:v>
                </c:pt>
                <c:pt idx="1114">
                  <c:v>11.149999999999901</c:v>
                </c:pt>
                <c:pt idx="1115">
                  <c:v>11.159999999999901</c:v>
                </c:pt>
                <c:pt idx="1116">
                  <c:v>11.1699999999999</c:v>
                </c:pt>
                <c:pt idx="1117">
                  <c:v>11.1799999999999</c:v>
                </c:pt>
                <c:pt idx="1118">
                  <c:v>11.1899999999999</c:v>
                </c:pt>
                <c:pt idx="1119">
                  <c:v>11.1999999999999</c:v>
                </c:pt>
                <c:pt idx="1120">
                  <c:v>11.2099999999999</c:v>
                </c:pt>
                <c:pt idx="1121">
                  <c:v>11.219999999999899</c:v>
                </c:pt>
                <c:pt idx="1122">
                  <c:v>11.229999999999899</c:v>
                </c:pt>
                <c:pt idx="1123">
                  <c:v>11.239999999999901</c:v>
                </c:pt>
                <c:pt idx="1124">
                  <c:v>11.249999999999901</c:v>
                </c:pt>
                <c:pt idx="1125">
                  <c:v>11.2599999999999</c:v>
                </c:pt>
                <c:pt idx="1126">
                  <c:v>11.2699999999999</c:v>
                </c:pt>
                <c:pt idx="1127">
                  <c:v>11.2799999999999</c:v>
                </c:pt>
                <c:pt idx="1128">
                  <c:v>11.2899999999999</c:v>
                </c:pt>
                <c:pt idx="1129">
                  <c:v>11.299999999999899</c:v>
                </c:pt>
                <c:pt idx="1130">
                  <c:v>11.309999999999899</c:v>
                </c:pt>
                <c:pt idx="1131">
                  <c:v>11.319999999999901</c:v>
                </c:pt>
                <c:pt idx="1132">
                  <c:v>11.329999999999901</c:v>
                </c:pt>
                <c:pt idx="1133">
                  <c:v>11.3399999999999</c:v>
                </c:pt>
                <c:pt idx="1134">
                  <c:v>11.3499999999999</c:v>
                </c:pt>
                <c:pt idx="1135">
                  <c:v>11.3599999999999</c:v>
                </c:pt>
                <c:pt idx="1136">
                  <c:v>11.3699999999999</c:v>
                </c:pt>
                <c:pt idx="1137">
                  <c:v>11.3799999999999</c:v>
                </c:pt>
                <c:pt idx="1138">
                  <c:v>11.389999999999899</c:v>
                </c:pt>
                <c:pt idx="1139">
                  <c:v>11.399999999999901</c:v>
                </c:pt>
                <c:pt idx="1140">
                  <c:v>11.409999999999901</c:v>
                </c:pt>
                <c:pt idx="1141">
                  <c:v>11.4199999999999</c:v>
                </c:pt>
                <c:pt idx="1142">
                  <c:v>11.4299999999999</c:v>
                </c:pt>
                <c:pt idx="1143">
                  <c:v>11.4399999999999</c:v>
                </c:pt>
                <c:pt idx="1144">
                  <c:v>11.4499999999999</c:v>
                </c:pt>
                <c:pt idx="1145">
                  <c:v>11.4599999999999</c:v>
                </c:pt>
                <c:pt idx="1146">
                  <c:v>11.469999999999899</c:v>
                </c:pt>
                <c:pt idx="1147">
                  <c:v>11.479999999999899</c:v>
                </c:pt>
                <c:pt idx="1148">
                  <c:v>11.489999999999901</c:v>
                </c:pt>
                <c:pt idx="1149">
                  <c:v>11.499999999999901</c:v>
                </c:pt>
                <c:pt idx="1150">
                  <c:v>11.5099999999999</c:v>
                </c:pt>
                <c:pt idx="1151">
                  <c:v>11.5199999999999</c:v>
                </c:pt>
                <c:pt idx="1152">
                  <c:v>11.5299999999999</c:v>
                </c:pt>
                <c:pt idx="1153">
                  <c:v>11.5399999999999</c:v>
                </c:pt>
                <c:pt idx="1154">
                  <c:v>11.549999999999899</c:v>
                </c:pt>
                <c:pt idx="1155">
                  <c:v>11.559999999999899</c:v>
                </c:pt>
                <c:pt idx="1156">
                  <c:v>11.569999999999901</c:v>
                </c:pt>
                <c:pt idx="1157">
                  <c:v>11.579999999999901</c:v>
                </c:pt>
                <c:pt idx="1158">
                  <c:v>11.5899999999999</c:v>
                </c:pt>
                <c:pt idx="1159">
                  <c:v>11.5999999999999</c:v>
                </c:pt>
                <c:pt idx="1160">
                  <c:v>11.6099999999999</c:v>
                </c:pt>
                <c:pt idx="1161">
                  <c:v>11.6199999999999</c:v>
                </c:pt>
                <c:pt idx="1162">
                  <c:v>11.6299999999999</c:v>
                </c:pt>
                <c:pt idx="1163">
                  <c:v>11.639999999999899</c:v>
                </c:pt>
                <c:pt idx="1164">
                  <c:v>11.649999999999901</c:v>
                </c:pt>
                <c:pt idx="1165">
                  <c:v>11.659999999999901</c:v>
                </c:pt>
                <c:pt idx="1166">
                  <c:v>11.6699999999999</c:v>
                </c:pt>
                <c:pt idx="1167">
                  <c:v>11.6799999999999</c:v>
                </c:pt>
                <c:pt idx="1168">
                  <c:v>11.6899999999999</c:v>
                </c:pt>
                <c:pt idx="1169">
                  <c:v>11.6999999999999</c:v>
                </c:pt>
                <c:pt idx="1170">
                  <c:v>11.7099999999999</c:v>
                </c:pt>
                <c:pt idx="1171">
                  <c:v>11.719999999999899</c:v>
                </c:pt>
                <c:pt idx="1172">
                  <c:v>11.729999999999899</c:v>
                </c:pt>
                <c:pt idx="1173">
                  <c:v>11.739999999999901</c:v>
                </c:pt>
                <c:pt idx="1174">
                  <c:v>11.749999999999901</c:v>
                </c:pt>
                <c:pt idx="1175">
                  <c:v>11.7599999999999</c:v>
                </c:pt>
                <c:pt idx="1176">
                  <c:v>11.7699999999999</c:v>
                </c:pt>
                <c:pt idx="1177">
                  <c:v>11.7799999999999</c:v>
                </c:pt>
                <c:pt idx="1178">
                  <c:v>11.7899999999999</c:v>
                </c:pt>
                <c:pt idx="1179">
                  <c:v>11.799999999999899</c:v>
                </c:pt>
                <c:pt idx="1180">
                  <c:v>11.809999999999899</c:v>
                </c:pt>
                <c:pt idx="1181">
                  <c:v>11.819999999999901</c:v>
                </c:pt>
                <c:pt idx="1182">
                  <c:v>11.829999999999901</c:v>
                </c:pt>
                <c:pt idx="1183">
                  <c:v>11.8399999999999</c:v>
                </c:pt>
                <c:pt idx="1184">
                  <c:v>11.8499999999999</c:v>
                </c:pt>
                <c:pt idx="1185">
                  <c:v>11.8599999999999</c:v>
                </c:pt>
                <c:pt idx="1186">
                  <c:v>11.8699999999999</c:v>
                </c:pt>
                <c:pt idx="1187">
                  <c:v>11.8799999999999</c:v>
                </c:pt>
                <c:pt idx="1188">
                  <c:v>11.889999999999899</c:v>
                </c:pt>
                <c:pt idx="1189">
                  <c:v>11.899999999999901</c:v>
                </c:pt>
                <c:pt idx="1190">
                  <c:v>11.909999999999901</c:v>
                </c:pt>
                <c:pt idx="1191">
                  <c:v>11.9199999999999</c:v>
                </c:pt>
                <c:pt idx="1192">
                  <c:v>11.9299999999999</c:v>
                </c:pt>
                <c:pt idx="1193">
                  <c:v>11.9399999999999</c:v>
                </c:pt>
                <c:pt idx="1194">
                  <c:v>11.9499999999999</c:v>
                </c:pt>
                <c:pt idx="1195">
                  <c:v>11.9599999999999</c:v>
                </c:pt>
                <c:pt idx="1196">
                  <c:v>11.969999999999899</c:v>
                </c:pt>
                <c:pt idx="1197">
                  <c:v>11.979999999999899</c:v>
                </c:pt>
                <c:pt idx="1198">
                  <c:v>11.989999999999901</c:v>
                </c:pt>
                <c:pt idx="1199">
                  <c:v>11.999999999999901</c:v>
                </c:pt>
                <c:pt idx="1200">
                  <c:v>12.0099999999999</c:v>
                </c:pt>
                <c:pt idx="1201">
                  <c:v>12.0199999999999</c:v>
                </c:pt>
                <c:pt idx="1202">
                  <c:v>12.0299999999999</c:v>
                </c:pt>
                <c:pt idx="1203">
                  <c:v>12.0399999999999</c:v>
                </c:pt>
                <c:pt idx="1204">
                  <c:v>12.049999999999899</c:v>
                </c:pt>
                <c:pt idx="1205">
                  <c:v>12.059999999999899</c:v>
                </c:pt>
                <c:pt idx="1206">
                  <c:v>12.069999999999901</c:v>
                </c:pt>
              </c:numCache>
            </c:numRef>
          </c:xVal>
          <c:yVal>
            <c:numRef>
              <c:f>Sheet1!$K$4:$K$1213</c:f>
              <c:numCache>
                <c:formatCode>General</c:formatCode>
                <c:ptCount val="1210"/>
                <c:pt idx="0">
                  <c:v>2.7284734749508655E-3</c:v>
                </c:pt>
                <c:pt idx="1">
                  <c:v>1.0903968562443467E-2</c:v>
                </c:pt>
                <c:pt idx="2">
                  <c:v>2.4496749867103595E-2</c:v>
                </c:pt>
                <c:pt idx="3">
                  <c:v>4.3457393610283335E-2</c:v>
                </c:pt>
                <c:pt idx="4">
                  <c:v>6.7716989830304941E-2</c:v>
                </c:pt>
                <c:pt idx="5">
                  <c:v>9.7187424226540919E-2</c:v>
                </c:pt>
                <c:pt idx="6">
                  <c:v>0.13176173841724537</c:v>
                </c:pt>
                <c:pt idx="7">
                  <c:v>0.17131456703963899</c:v>
                </c:pt>
                <c:pt idx="8">
                  <c:v>0.21570264978599618</c:v>
                </c:pt>
                <c:pt idx="9">
                  <c:v>0.26476541614361504</c:v>
                </c:pt>
                <c:pt idx="10">
                  <c:v>0.31832564029067356</c:v>
                </c:pt>
                <c:pt idx="11">
                  <c:v>0.37619016329570609</c:v>
                </c:pt>
                <c:pt idx="12">
                  <c:v>0.43815067947718433</c:v>
                </c:pt>
                <c:pt idx="13">
                  <c:v>0.50398458350261466</c:v>
                </c:pt>
                <c:pt idx="14">
                  <c:v>0.57345587454502445</c:v>
                </c:pt>
                <c:pt idx="15">
                  <c:v>0.64631611356991692</c:v>
                </c:pt>
                <c:pt idx="16">
                  <c:v>0.72230542959869015</c:v>
                </c:pt>
                <c:pt idx="17">
                  <c:v>0.80115357058630754</c:v>
                </c:pt>
                <c:pt idx="18">
                  <c:v>0.88258099436250848</c:v>
                </c:pt>
                <c:pt idx="19">
                  <c:v>0.96629999491790075</c:v>
                </c:pt>
                <c:pt idx="20">
                  <c:v>1.0520158591696986</c:v>
                </c:pt>
                <c:pt idx="21">
                  <c:v>1.1394280492172069</c:v>
                </c:pt>
                <c:pt idx="22">
                  <c:v>1.2282314049949774</c:v>
                </c:pt>
                <c:pt idx="23">
                  <c:v>1.3181173621523772</c:v>
                </c:pt>
                <c:pt idx="24">
                  <c:v>1.4087751799323218</c:v>
                </c:pt>
                <c:pt idx="25">
                  <c:v>1.4998931737894419</c:v>
                </c:pt>
                <c:pt idx="26">
                  <c:v>1.5911599474790947</c:v>
                </c:pt>
                <c:pt idx="27">
                  <c:v>1.6822656193633039</c:v>
                </c:pt>
                <c:pt idx="28">
                  <c:v>1.7729030377179504</c:v>
                </c:pt>
                <c:pt idx="29">
                  <c:v>1.8627689798869791</c:v>
                </c:pt>
                <c:pt idx="30">
                  <c:v>1.9515653302138423</c:v>
                </c:pt>
                <c:pt idx="31">
                  <c:v>2.0390002317873437</c:v>
                </c:pt>
                <c:pt idx="32">
                  <c:v>2.124789207168003</c:v>
                </c:pt>
                <c:pt idx="33">
                  <c:v>2.2086562434113763</c:v>
                </c:pt>
                <c:pt idx="34">
                  <c:v>2.2903348368756982</c:v>
                </c:pt>
                <c:pt idx="35">
                  <c:v>2.3695689934919981</c:v>
                </c:pt>
                <c:pt idx="36">
                  <c:v>2.4461141803844546</c:v>
                </c:pt>
                <c:pt idx="37">
                  <c:v>2.5197382249563218</c:v>
                </c:pt>
                <c:pt idx="38">
                  <c:v>2.5902221578011093</c:v>
                </c:pt>
                <c:pt idx="39">
                  <c:v>2.6573609960586975</c:v>
                </c:pt>
                <c:pt idx="40">
                  <c:v>2.7209644641105366</c:v>
                </c:pt>
                <c:pt idx="41">
                  <c:v>2.7808576487956351</c:v>
                </c:pt>
                <c:pt idx="42">
                  <c:v>2.8368815866284143</c:v>
                </c:pt>
                <c:pt idx="43">
                  <c:v>2.888893780809286</c:v>
                </c:pt>
                <c:pt idx="44">
                  <c:v>2.9367686461374714</c:v>
                </c:pt>
                <c:pt idx="45">
                  <c:v>2.9803978802617785</c:v>
                </c:pt>
                <c:pt idx="46">
                  <c:v>3.0196907600371157</c:v>
                </c:pt>
                <c:pt idx="47">
                  <c:v>3.0545743620910639</c:v>
                </c:pt>
                <c:pt idx="48">
                  <c:v>3.084993707044152</c:v>
                </c:pt>
                <c:pt idx="49">
                  <c:v>3.1109118271681435</c:v>
                </c:pt>
                <c:pt idx="50">
                  <c:v>3.1323097576069863</c:v>
                </c:pt>
                <c:pt idx="51">
                  <c:v>3.1491864516236063</c:v>
                </c:pt>
                <c:pt idx="52">
                  <c:v>3.1615586206708319</c:v>
                </c:pt>
                <c:pt idx="53">
                  <c:v>3.1694605004149627</c:v>
                </c:pt>
                <c:pt idx="54">
                  <c:v>3.1729435441642746</c:v>
                </c:pt>
                <c:pt idx="55">
                  <c:v>3.1720760454706474</c:v>
                </c:pt>
                <c:pt idx="56">
                  <c:v>3.1669426919791137</c:v>
                </c:pt>
                <c:pt idx="57">
                  <c:v>3.1576440528960008</c:v>
                </c:pt>
                <c:pt idx="58">
                  <c:v>3.1442960027302571</c:v>
                </c:pt>
                <c:pt idx="59">
                  <c:v>3.1270290842331487</c:v>
                </c:pt>
                <c:pt idx="60">
                  <c:v>3.1059878137176549</c:v>
                </c:pt>
                <c:pt idx="61">
                  <c:v>3.0813299321794547</c:v>
                </c:pt>
                <c:pt idx="62">
                  <c:v>3.053225605865248</c:v>
                </c:pt>
                <c:pt idx="63">
                  <c:v>3.0218565801404771</c:v>
                </c:pt>
                <c:pt idx="64">
                  <c:v>2.9874152906962546</c:v>
                </c:pt>
                <c:pt idx="65">
                  <c:v>2.9501039363038015</c:v>
                </c:pt>
                <c:pt idx="66">
                  <c:v>2.9101335174731737</c:v>
                </c:pt>
                <c:pt idx="67">
                  <c:v>2.8677228455009751</c:v>
                </c:pt>
                <c:pt idx="68">
                  <c:v>2.8230975264984819</c:v>
                </c:pt>
                <c:pt idx="69">
                  <c:v>2.7764889250769431</c:v>
                </c:pt>
                <c:pt idx="70">
                  <c:v>2.728133112430243</c:v>
                </c:pt>
                <c:pt idx="71">
                  <c:v>2.6782698035965664</c:v>
                </c:pt>
                <c:pt idx="72">
                  <c:v>2.6271412887000607</c:v>
                </c:pt>
                <c:pt idx="73">
                  <c:v>2.5749913629707359</c:v>
                </c:pt>
                <c:pt idx="74">
                  <c:v>2.5220642603160757</c:v>
                </c:pt>
                <c:pt idx="75">
                  <c:v>2.4686035951713348</c:v>
                </c:pt>
                <c:pt idx="76">
                  <c:v>2.4148513172875345</c:v>
                </c:pt>
                <c:pt idx="77">
                  <c:v>2.3610466840271163</c:v>
                </c:pt>
                <c:pt idx="78">
                  <c:v>2.307425254627717</c:v>
                </c:pt>
                <c:pt idx="79">
                  <c:v>2.2542179107650395</c:v>
                </c:pt>
                <c:pt idx="80">
                  <c:v>2.2016499075971216</c:v>
                </c:pt>
                <c:pt idx="81">
                  <c:v>2.14993995930518</c:v>
                </c:pt>
                <c:pt idx="82">
                  <c:v>2.0992993629615468</c:v>
                </c:pt>
                <c:pt idx="83">
                  <c:v>2.0499311643538869</c:v>
                </c:pt>
                <c:pt idx="84">
                  <c:v>2.0020293691780124</c:v>
                </c:pt>
                <c:pt idx="85">
                  <c:v>1.9557782027802337</c:v>
                </c:pt>
                <c:pt idx="86">
                  <c:v>1.9113514213854066</c:v>
                </c:pt>
                <c:pt idx="87">
                  <c:v>1.8689116774900203</c:v>
                </c:pt>
                <c:pt idx="88">
                  <c:v>1.8286099418319088</c:v>
                </c:pt>
                <c:pt idx="89">
                  <c:v>1.7905849840708847</c:v>
                </c:pt>
                <c:pt idx="90">
                  <c:v>1.7549629140291274</c:v>
                </c:pt>
                <c:pt idx="91">
                  <c:v>1.7218567850478292</c:v>
                </c:pt>
                <c:pt idx="92">
                  <c:v>1.6913662607188962</c:v>
                </c:pt>
                <c:pt idx="93">
                  <c:v>1.6635773459487988</c:v>
                </c:pt>
                <c:pt idx="94">
                  <c:v>1.6385621830074319</c:v>
                </c:pt>
                <c:pt idx="95">
                  <c:v>1.6163789129094941</c:v>
                </c:pt>
                <c:pt idx="96">
                  <c:v>1.5970716021709142</c:v>
                </c:pt>
                <c:pt idx="97">
                  <c:v>1.5806702346796453</c:v>
                </c:pt>
                <c:pt idx="98">
                  <c:v>1.5671907681201342</c:v>
                </c:pt>
                <c:pt idx="99">
                  <c:v>1.5566352540953718</c:v>
                </c:pt>
                <c:pt idx="100">
                  <c:v>1.5489920208009955</c:v>
                </c:pt>
                <c:pt idx="101">
                  <c:v>1.544235916823766</c:v>
                </c:pt>
                <c:pt idx="102">
                  <c:v>1.5423286143632109</c:v>
                </c:pt>
                <c:pt idx="103">
                  <c:v>1.5432189699115173</c:v>
                </c:pt>
                <c:pt idx="104">
                  <c:v>1.5468434401740772</c:v>
                </c:pt>
                <c:pt idx="105">
                  <c:v>1.5531265507725789</c:v>
                </c:pt>
                <c:pt idx="106">
                  <c:v>1.5619814150452558</c:v>
                </c:pt>
                <c:pt idx="107">
                  <c:v>1.5733103000458482</c:v>
                </c:pt>
                <c:pt idx="108">
                  <c:v>1.5870052366449381</c:v>
                </c:pt>
                <c:pt idx="109">
                  <c:v>1.602948670455425</c:v>
                </c:pt>
                <c:pt idx="110">
                  <c:v>1.6210141501388013</c:v>
                </c:pt>
                <c:pt idx="111">
                  <c:v>1.6410670495012161</c:v>
                </c:pt>
                <c:pt idx="112">
                  <c:v>1.6629653196587242</c:v>
                </c:pt>
                <c:pt idx="113">
                  <c:v>1.6865602674400646</c:v>
                </c:pt>
                <c:pt idx="114">
                  <c:v>1.7116973561032449</c:v>
                </c:pt>
                <c:pt idx="115">
                  <c:v>1.7382170243694475</c:v>
                </c:pt>
                <c:pt idx="116">
                  <c:v>1.7659555197245091</c:v>
                </c:pt>
                <c:pt idx="117">
                  <c:v>1.7947457419046442</c:v>
                </c:pt>
                <c:pt idx="118">
                  <c:v>1.8244180924691875</c:v>
                </c:pt>
                <c:pt idx="119">
                  <c:v>1.8548013263688476</c:v>
                </c:pt>
                <c:pt idx="120">
                  <c:v>1.8857234014431996</c:v>
                </c:pt>
                <c:pt idx="121">
                  <c:v>1.917012321825575</c:v>
                </c:pt>
                <c:pt idx="122">
                  <c:v>1.9484969712968847</c:v>
                </c:pt>
                <c:pt idx="123">
                  <c:v>1.9800079327116922</c:v>
                </c:pt>
                <c:pt idx="124">
                  <c:v>2.0113782897196737</c:v>
                </c:pt>
                <c:pt idx="125">
                  <c:v>2.0424444071227286</c:v>
                </c:pt>
                <c:pt idx="126">
                  <c:v>2.0730466863418142</c:v>
                </c:pt>
                <c:pt idx="127">
                  <c:v>2.1030302926173752</c:v>
                </c:pt>
                <c:pt idx="128">
                  <c:v>2.1322458507320592</c:v>
                </c:pt>
                <c:pt idx="129">
                  <c:v>2.1605501062235133</c:v>
                </c:pt>
                <c:pt idx="130">
                  <c:v>2.1878065492473437</c:v>
                </c:pt>
                <c:pt idx="131">
                  <c:v>2.2138859984549129</c:v>
                </c:pt>
                <c:pt idx="132">
                  <c:v>2.2386671424663032</c:v>
                </c:pt>
                <c:pt idx="133">
                  <c:v>2.2620370367445908</c:v>
                </c:pt>
                <c:pt idx="134">
                  <c:v>2.2838915539121682</c:v>
                </c:pt>
                <c:pt idx="135">
                  <c:v>2.304135785792178</c:v>
                </c:pt>
                <c:pt idx="136">
                  <c:v>2.3226843957069123</c:v>
                </c:pt>
                <c:pt idx="137">
                  <c:v>2.3394619198189912</c:v>
                </c:pt>
                <c:pt idx="138">
                  <c:v>2.3544030165590581</c:v>
                </c:pt>
                <c:pt idx="139">
                  <c:v>2.3674526634443001</c:v>
                </c:pt>
                <c:pt idx="140">
                  <c:v>2.3785663008540356</c:v>
                </c:pt>
                <c:pt idx="141">
                  <c:v>2.3877099225906306</c:v>
                </c:pt>
                <c:pt idx="142">
                  <c:v>2.3948601133148291</c:v>
                </c:pt>
                <c:pt idx="143">
                  <c:v>2.4000040332029626</c:v>
                </c:pt>
                <c:pt idx="144">
                  <c:v>2.4031393504281491</c:v>
                </c:pt>
                <c:pt idx="145">
                  <c:v>2.4042741223173589</c:v>
                </c:pt>
                <c:pt idx="146">
                  <c:v>2.4034266262798329</c:v>
                </c:pt>
                <c:pt idx="147">
                  <c:v>2.4006251418387521</c:v>
                </c:pt>
                <c:pt idx="148">
                  <c:v>2.3959076853260322</c:v>
                </c:pt>
                <c:pt idx="149">
                  <c:v>2.3893216990187476</c:v>
                </c:pt>
                <c:pt idx="150">
                  <c:v>2.3809236967038121</c:v>
                </c:pt>
                <c:pt idx="151">
                  <c:v>2.3707788678543666</c:v>
                </c:pt>
                <c:pt idx="152">
                  <c:v>2.3589606427857928</c:v>
                </c:pt>
                <c:pt idx="153">
                  <c:v>2.3455502213307642</c:v>
                </c:pt>
                <c:pt idx="154">
                  <c:v>2.3306360677302762</c:v>
                </c:pt>
                <c:pt idx="155">
                  <c:v>2.3143133745807298</c:v>
                </c:pt>
                <c:pt idx="156">
                  <c:v>2.2966834988050695</c:v>
                </c:pt>
                <c:pt idx="157">
                  <c:v>2.2778533727282961</c:v>
                </c:pt>
                <c:pt idx="158">
                  <c:v>2.2579348934339309</c:v>
                </c:pt>
                <c:pt idx="159">
                  <c:v>2.2370442936577439</c:v>
                </c:pt>
                <c:pt idx="160">
                  <c:v>2.2153014975381584</c:v>
                </c:pt>
                <c:pt idx="161">
                  <c:v>2.192829464588844</c:v>
                </c:pt>
                <c:pt idx="162">
                  <c:v>2.1697535252881277</c:v>
                </c:pt>
                <c:pt idx="163">
                  <c:v>2.1462007116919155</c:v>
                </c:pt>
                <c:pt idx="164">
                  <c:v>2.1222990864718425</c:v>
                </c:pt>
                <c:pt idx="165">
                  <c:v>2.0981770737586278</c:v>
                </c:pt>
                <c:pt idx="166">
                  <c:v>2.073962795132152</c:v>
                </c:pt>
                <c:pt idx="167">
                  <c:v>2.049783414045105</c:v>
                </c:pt>
                <c:pt idx="168">
                  <c:v>2.0257644918963558</c:v>
                </c:pt>
                <c:pt idx="169">
                  <c:v>2.002029358884152</c:v>
                </c:pt>
                <c:pt idx="170">
                  <c:v>1.9786985026681532</c:v>
                </c:pt>
                <c:pt idx="171">
                  <c:v>1.9558889777540363</c:v>
                </c:pt>
                <c:pt idx="172">
                  <c:v>1.9337138383853814</c:v>
                </c:pt>
                <c:pt idx="173">
                  <c:v>1.9122815975856731</c:v>
                </c:pt>
                <c:pt idx="174">
                  <c:v>1.8916957148393074</c:v>
                </c:pt>
                <c:pt idx="175">
                  <c:v>1.8720541147352168</c:v>
                </c:pt>
                <c:pt idx="176">
                  <c:v>1.8534487387212106</c:v>
                </c:pt>
                <c:pt idx="177">
                  <c:v>1.8359651319321377</c:v>
                </c:pt>
                <c:pt idx="178">
                  <c:v>1.8196820668616431</c:v>
                </c:pt>
                <c:pt idx="179">
                  <c:v>1.8046712054465597</c:v>
                </c:pt>
                <c:pt idx="180">
                  <c:v>1.7909968009259205</c:v>
                </c:pt>
                <c:pt idx="181">
                  <c:v>1.7787154406243351</c:v>
                </c:pt>
                <c:pt idx="182">
                  <c:v>1.7678758305930244</c:v>
                </c:pt>
                <c:pt idx="183">
                  <c:v>1.7585186228224261</c:v>
                </c:pt>
                <c:pt idx="184">
                  <c:v>1.750676285518932</c:v>
                </c:pt>
                <c:pt idx="185">
                  <c:v>1.7443730167162523</c:v>
                </c:pt>
                <c:pt idx="186">
                  <c:v>1.7396247012701551</c:v>
                </c:pt>
                <c:pt idx="187">
                  <c:v>1.7364389110650562</c:v>
                </c:pt>
                <c:pt idx="188">
                  <c:v>1.73481494804323</c:v>
                </c:pt>
                <c:pt idx="189">
                  <c:v>1.7347439294533364</c:v>
                </c:pt>
                <c:pt idx="190">
                  <c:v>1.7362089145055855</c:v>
                </c:pt>
                <c:pt idx="191">
                  <c:v>1.7391850714171875</c:v>
                </c:pt>
                <c:pt idx="192">
                  <c:v>1.7436398836347911</c:v>
                </c:pt>
                <c:pt idx="193">
                  <c:v>1.7495333938312789</c:v>
                </c:pt>
                <c:pt idx="194">
                  <c:v>1.7568184840935437</c:v>
                </c:pt>
                <c:pt idx="195">
                  <c:v>1.7654411905464935</c:v>
                </c:pt>
                <c:pt idx="196">
                  <c:v>1.7753410504973912</c:v>
                </c:pt>
                <c:pt idx="197">
                  <c:v>1.7864514800344078</c:v>
                </c:pt>
                <c:pt idx="198">
                  <c:v>1.7987001798747122</c:v>
                </c:pt>
                <c:pt idx="199">
                  <c:v>1.8120095671310628</c:v>
                </c:pt>
                <c:pt idx="200">
                  <c:v>1.8262972305523746</c:v>
                </c:pt>
                <c:pt idx="201">
                  <c:v>1.8414764066934759</c:v>
                </c:pt>
                <c:pt idx="202">
                  <c:v>1.857456474382762</c:v>
                </c:pt>
                <c:pt idx="203">
                  <c:v>1.8741434647839743</c:v>
                </c:pt>
                <c:pt idx="204">
                  <c:v>1.8914405842901565</c:v>
                </c:pt>
                <c:pt idx="205">
                  <c:v>1.9092487474442605</c:v>
                </c:pt>
                <c:pt idx="206">
                  <c:v>1.9274671170517834</c:v>
                </c:pt>
                <c:pt idx="207">
                  <c:v>1.945993648636601</c:v>
                </c:pt>
                <c:pt idx="208">
                  <c:v>1.9647256363914074</c:v>
                </c:pt>
                <c:pt idx="209">
                  <c:v>1.9835602577891345</c:v>
                </c:pt>
                <c:pt idx="210">
                  <c:v>2.0023951140509357</c:v>
                </c:pt>
                <c:pt idx="211">
                  <c:v>2.0211287637097413</c:v>
                </c:pt>
                <c:pt idx="212">
                  <c:v>2.0396612465655726</c:v>
                </c:pt>
                <c:pt idx="213">
                  <c:v>2.0578945953994419</c:v>
                </c:pt>
                <c:pt idx="214">
                  <c:v>2.075733332896236</c:v>
                </c:pt>
                <c:pt idx="215">
                  <c:v>2.0930849513230436</c:v>
                </c:pt>
                <c:pt idx="216">
                  <c:v>2.1098603726172906</c:v>
                </c:pt>
                <c:pt idx="217">
                  <c:v>2.1259743866582381</c:v>
                </c:pt>
                <c:pt idx="218">
                  <c:v>2.1413460656250924</c:v>
                </c:pt>
                <c:pt idx="219">
                  <c:v>2.1558991524845705</c:v>
                </c:pt>
                <c:pt idx="220">
                  <c:v>2.1695624217992893</c:v>
                </c:pt>
                <c:pt idx="221">
                  <c:v>2.1822700112052549</c:v>
                </c:pt>
                <c:pt idx="222">
                  <c:v>2.1939617220707919</c:v>
                </c:pt>
                <c:pt idx="223">
                  <c:v>2.2045832880200016</c:v>
                </c:pt>
                <c:pt idx="224">
                  <c:v>2.2140866101799506</c:v>
                </c:pt>
                <c:pt idx="225">
                  <c:v>2.222429958191654</c:v>
                </c:pt>
                <c:pt idx="226">
                  <c:v>2.2295781362093448</c:v>
                </c:pt>
                <c:pt idx="227">
                  <c:v>2.2355026132996754</c:v>
                </c:pt>
                <c:pt idx="228">
                  <c:v>2.2401816178413192</c:v>
                </c:pt>
                <c:pt idx="229">
                  <c:v>2.2436001957150222</c:v>
                </c:pt>
                <c:pt idx="230">
                  <c:v>2.245750232263434</c:v>
                </c:pt>
                <c:pt idx="231">
                  <c:v>2.2466304381881148</c:v>
                </c:pt>
                <c:pt idx="232">
                  <c:v>2.2462462997370078</c:v>
                </c:pt>
                <c:pt idx="233">
                  <c:v>2.2446099937183868</c:v>
                </c:pt>
                <c:pt idx="234">
                  <c:v>2.2417402680559961</c:v>
                </c:pt>
                <c:pt idx="235">
                  <c:v>2.2376622887738304</c:v>
                </c:pt>
                <c:pt idx="236">
                  <c:v>2.2324074544669412</c:v>
                </c:pt>
                <c:pt idx="237">
                  <c:v>2.2260131794759528</c:v>
                </c:pt>
                <c:pt idx="238">
                  <c:v>2.2185226471368291</c:v>
                </c:pt>
                <c:pt idx="239">
                  <c:v>2.2099845346231639</c:v>
                </c:pt>
                <c:pt idx="240">
                  <c:v>2.2004527110350547</c:v>
                </c:pt>
                <c:pt idx="241">
                  <c:v>2.1899859105159849</c:v>
                </c:pt>
                <c:pt idx="242">
                  <c:v>2.1786473822962926</c:v>
                </c:pt>
                <c:pt idx="243">
                  <c:v>2.1665045196684036</c:v>
                </c:pt>
                <c:pt idx="244">
                  <c:v>2.1536284699943744</c:v>
                </c:pt>
                <c:pt idx="245">
                  <c:v>2.1400937279302092</c:v>
                </c:pt>
                <c:pt idx="246">
                  <c:v>2.1259777141232998</c:v>
                </c:pt>
                <c:pt idx="247">
                  <c:v>2.1113603416991373</c:v>
                </c:pt>
                <c:pt idx="248">
                  <c:v>2.0963235729007046</c:v>
                </c:pt>
                <c:pt idx="249">
                  <c:v>2.0809509682786724</c:v>
                </c:pt>
                <c:pt idx="250">
                  <c:v>2.0653272308525197</c:v>
                </c:pt>
                <c:pt idx="251">
                  <c:v>2.0495377476719319</c:v>
                </c:pt>
                <c:pt idx="252">
                  <c:v>2.0336681312044336</c:v>
                </c:pt>
                <c:pt idx="253">
                  <c:v>2.0178037629591019</c:v>
                </c:pt>
                <c:pt idx="254">
                  <c:v>2.0020293417277877</c:v>
                </c:pt>
                <c:pt idx="255">
                  <c:v>1.9864284387845199</c:v>
                </c:pt>
                <c:pt idx="256">
                  <c:v>1.9710830623311855</c:v>
                </c:pt>
                <c:pt idx="257">
                  <c:v>1.9560732334133359</c:v>
                </c:pt>
                <c:pt idx="258">
                  <c:v>1.9414765754546734</c:v>
                </c:pt>
                <c:pt idx="259">
                  <c:v>1.9273679194726094</c:v>
                </c:pt>
                <c:pt idx="260">
                  <c:v>1.9138189269411179</c:v>
                </c:pt>
                <c:pt idx="261">
                  <c:v>1.9008977321611267</c:v>
                </c:pt>
                <c:pt idx="262">
                  <c:v>1.8886686058838749</c:v>
                </c:pt>
                <c:pt idx="263">
                  <c:v>1.8771916418092989</c:v>
                </c:pt>
                <c:pt idx="264">
                  <c:v>1.8665224674506566</c:v>
                </c:pt>
                <c:pt idx="265">
                  <c:v>1.8567119807186763</c:v>
                </c:pt>
                <c:pt idx="266">
                  <c:v>1.8478061134344739</c:v>
                </c:pt>
                <c:pt idx="267">
                  <c:v>1.8398456228310445</c:v>
                </c:pt>
                <c:pt idx="268">
                  <c:v>1.8328659119491122</c:v>
                </c:pt>
                <c:pt idx="269">
                  <c:v>1.8268968796753529</c:v>
                </c:pt>
                <c:pt idx="270">
                  <c:v>1.8219628010103397</c:v>
                </c:pt>
                <c:pt idx="271">
                  <c:v>1.8180822379908483</c:v>
                </c:pt>
                <c:pt idx="272">
                  <c:v>1.8152679815272692</c:v>
                </c:pt>
                <c:pt idx="273">
                  <c:v>1.8135270242526464</c:v>
                </c:pt>
                <c:pt idx="274">
                  <c:v>1.8128605643161919</c:v>
                </c:pt>
                <c:pt idx="275">
                  <c:v>1.8132640398918367</c:v>
                </c:pt>
                <c:pt idx="276">
                  <c:v>1.8147271940123093</c:v>
                </c:pt>
                <c:pt idx="277">
                  <c:v>1.8172341691822256</c:v>
                </c:pt>
                <c:pt idx="278">
                  <c:v>1.820763631070528</c:v>
                </c:pt>
                <c:pt idx="279">
                  <c:v>1.8252889204340601</c:v>
                </c:pt>
                <c:pt idx="280">
                  <c:v>1.8307782322809367</c:v>
                </c:pt>
                <c:pt idx="281">
                  <c:v>1.8371948211453057</c:v>
                </c:pt>
                <c:pt idx="282">
                  <c:v>1.8444972312148171</c:v>
                </c:pt>
                <c:pt idx="283">
                  <c:v>1.8526395499292554</c:v>
                </c:pt>
                <c:pt idx="284">
                  <c:v>1.8615716835539518</c:v>
                </c:pt>
                <c:pt idx="285">
                  <c:v>1.8712396531252977</c:v>
                </c:pt>
                <c:pt idx="286">
                  <c:v>1.8815859090684979</c:v>
                </c:pt>
                <c:pt idx="287">
                  <c:v>1.8925496626999998</c:v>
                </c:pt>
                <c:pt idx="288">
                  <c:v>1.9040672327493369</c:v>
                </c:pt>
                <c:pt idx="289">
                  <c:v>1.9160724049676068</c:v>
                </c:pt>
                <c:pt idx="290">
                  <c:v>1.9284968028329743</c:v>
                </c:pt>
                <c:pt idx="291">
                  <c:v>1.9412702673174704</c:v>
                </c:pt>
                <c:pt idx="292">
                  <c:v>1.9543212436443052</c:v>
                </c:pt>
                <c:pt idx="293">
                  <c:v>1.9675771729409051</c:v>
                </c:pt>
                <c:pt idx="294">
                  <c:v>1.980964886680102</c:v>
                </c:pt>
                <c:pt idx="295">
                  <c:v>1.9944110018002383</c:v>
                </c:pt>
                <c:pt idx="296">
                  <c:v>2.0078423144044679</c:v>
                </c:pt>
                <c:pt idx="297">
                  <c:v>2.0211861899599572</c:v>
                </c:pt>
                <c:pt idx="298">
                  <c:v>2.0343709479490641</c:v>
                </c:pt>
                <c:pt idx="299">
                  <c:v>2.0473262389664351</c:v>
                </c:pt>
                <c:pt idx="300">
                  <c:v>2.0599834123082146</c:v>
                </c:pt>
                <c:pt idx="301">
                  <c:v>2.0722758721617942</c:v>
                </c:pt>
                <c:pt idx="302">
                  <c:v>2.0841394205763302</c:v>
                </c:pt>
                <c:pt idx="303">
                  <c:v>2.0955125854752947</c:v>
                </c:pt>
                <c:pt idx="304">
                  <c:v>2.1063369320619558</c:v>
                </c:pt>
                <c:pt idx="305">
                  <c:v>2.1165573560666289</c:v>
                </c:pt>
                <c:pt idx="306">
                  <c:v>2.1261223573899324</c:v>
                </c:pt>
                <c:pt idx="307">
                  <c:v>2.1349842928088303</c:v>
                </c:pt>
                <c:pt idx="308">
                  <c:v>2.1430996065310746</c:v>
                </c:pt>
                <c:pt idx="309">
                  <c:v>2.1504290375082689</c:v>
                </c:pt>
                <c:pt idx="310">
                  <c:v>2.1569378025473815</c:v>
                </c:pt>
                <c:pt idx="311">
                  <c:v>2.1625957543944825</c:v>
                </c:pt>
                <c:pt idx="312">
                  <c:v>2.1673775141020055</c:v>
                </c:pt>
                <c:pt idx="313">
                  <c:v>2.1712625771312171</c:v>
                </c:pt>
                <c:pt idx="314">
                  <c:v>2.1742353927840359</c:v>
                </c:pt>
                <c:pt idx="315">
                  <c:v>2.1762854167021399</c:v>
                </c:pt>
                <c:pt idx="316">
                  <c:v>2.1774071363156708</c:v>
                </c:pt>
                <c:pt idx="317">
                  <c:v>2.1776000692679855</c:v>
                </c:pt>
                <c:pt idx="318">
                  <c:v>2.1768687349861118</c:v>
                </c:pt>
                <c:pt idx="319">
                  <c:v>2.1752225997080452</c:v>
                </c:pt>
                <c:pt idx="320">
                  <c:v>2.1726759954170705</c:v>
                </c:pt>
                <c:pt idx="321">
                  <c:v>2.1692480132691578</c:v>
                </c:pt>
                <c:pt idx="322">
                  <c:v>2.1649623722314901</c:v>
                </c:pt>
                <c:pt idx="323">
                  <c:v>2.1598472637776402</c:v>
                </c:pt>
                <c:pt idx="324">
                  <c:v>2.1539351736071866</c:v>
                </c:pt>
                <c:pt idx="325">
                  <c:v>2.1472626814740221</c:v>
                </c:pt>
                <c:pt idx="326">
                  <c:v>2.1398702403176801</c:v>
                </c:pt>
                <c:pt idx="327">
                  <c:v>2.1318019359951377</c:v>
                </c:pt>
                <c:pt idx="328">
                  <c:v>2.123105229006228</c:v>
                </c:pt>
                <c:pt idx="329">
                  <c:v>2.1138306796936064</c:v>
                </c:pt>
                <c:pt idx="330">
                  <c:v>2.1040316584776089</c:v>
                </c:pt>
                <c:pt idx="331">
                  <c:v>2.0937640427571136</c:v>
                </c:pt>
                <c:pt idx="332">
                  <c:v>2.0830859021692092</c:v>
                </c:pt>
                <c:pt idx="333">
                  <c:v>2.0720571739528482</c:v>
                </c:pt>
                <c:pt idx="334">
                  <c:v>2.0607393302045165</c:v>
                </c:pt>
                <c:pt idx="335">
                  <c:v>2.0491950388470985</c:v>
                </c:pt>
                <c:pt idx="336">
                  <c:v>2.0374878201563695</c:v>
                </c:pt>
                <c:pt idx="337">
                  <c:v>2.0256817007029748</c:v>
                </c:pt>
                <c:pt idx="338">
                  <c:v>2.0138408665711465</c:v>
                </c:pt>
                <c:pt idx="339">
                  <c:v>2.0020293177090234</c:v>
                </c:pt>
                <c:pt idx="340">
                  <c:v>1.9903105252491418</c:v>
                </c:pt>
                <c:pt idx="341">
                  <c:v>1.9787470936117524</c:v>
                </c:pt>
                <c:pt idx="342">
                  <c:v>1.9674004291682003</c:v>
                </c:pt>
                <c:pt idx="343">
                  <c:v>1.9563304171969722</c:v>
                </c:pt>
                <c:pt idx="344">
                  <c:v>1.9455951088113497</c:v>
                </c:pt>
                <c:pt idx="345">
                  <c:v>1.9352504194754052</c:v>
                </c:pt>
                <c:pt idx="346">
                  <c:v>1.9253498406545304</c:v>
                </c:pt>
                <c:pt idx="347">
                  <c:v>1.9159441660683705</c:v>
                </c:pt>
                <c:pt idx="348">
                  <c:v>1.9070812339282641</c:v>
                </c:pt>
                <c:pt idx="349">
                  <c:v>1.8988056864487202</c:v>
                </c:pt>
                <c:pt idx="350">
                  <c:v>1.8911587478234158</c:v>
                </c:pt>
                <c:pt idx="351">
                  <c:v>1.8841780217514392</c:v>
                </c:pt>
                <c:pt idx="352">
                  <c:v>1.877897309489466</c:v>
                </c:pt>
                <c:pt idx="353">
                  <c:v>1.8723464492909243</c:v>
                </c:pt>
                <c:pt idx="354">
                  <c:v>1.8675511779746006</c:v>
                </c:pt>
                <c:pt idx="355">
                  <c:v>1.863533015243179</c:v>
                </c:pt>
                <c:pt idx="356">
                  <c:v>1.8603091712476119</c:v>
                </c:pt>
                <c:pt idx="357">
                  <c:v>1.8578924777666033</c:v>
                </c:pt>
                <c:pt idx="358">
                  <c:v>1.8562913432425832</c:v>
                </c:pt>
                <c:pt idx="359">
                  <c:v>1.8555097317870073</c:v>
                </c:pt>
                <c:pt idx="360">
                  <c:v>1.8555471661393421</c:v>
                </c:pt>
                <c:pt idx="361">
                  <c:v>1.8563987544363649</c:v>
                </c:pt>
                <c:pt idx="362">
                  <c:v>1.8580552405220874</c:v>
                </c:pt>
                <c:pt idx="363">
                  <c:v>1.8605030774043816</c:v>
                </c:pt>
                <c:pt idx="364">
                  <c:v>1.863724523342885</c:v>
                </c:pt>
                <c:pt idx="365">
                  <c:v>1.8676977599346174</c:v>
                </c:pt>
                <c:pt idx="366">
                  <c:v>1.8723970314495804</c:v>
                </c:pt>
                <c:pt idx="367">
                  <c:v>1.8777928045590044</c:v>
                </c:pt>
                <c:pt idx="368">
                  <c:v>1.8838519474944246</c:v>
                </c:pt>
                <c:pt idx="369">
                  <c:v>1.8905379275769369</c:v>
                </c:pt>
                <c:pt idx="370">
                  <c:v>1.8978110259632965</c:v>
                </c:pt>
                <c:pt idx="371">
                  <c:v>1.9056285683694589</c:v>
                </c:pt>
                <c:pt idx="372">
                  <c:v>1.9139451704531136</c:v>
                </c:pt>
                <c:pt idx="373">
                  <c:v>1.9227129964651664</c:v>
                </c:pt>
                <c:pt idx="374">
                  <c:v>1.931882029716262</c:v>
                </c:pt>
                <c:pt idx="375">
                  <c:v>1.9414003533486759</c:v>
                </c:pt>
                <c:pt idx="376">
                  <c:v>1.9512144398564473</c:v>
                </c:pt>
                <c:pt idx="377">
                  <c:v>1.9612694477577151</c:v>
                </c:pt>
                <c:pt idx="378">
                  <c:v>1.9715095237930167</c:v>
                </c:pt>
                <c:pt idx="379">
                  <c:v>1.98187810900191</c:v>
                </c:pt>
                <c:pt idx="380">
                  <c:v>1.9923182470178173</c:v>
                </c:pt>
                <c:pt idx="381">
                  <c:v>2.0027728929173843</c:v>
                </c:pt>
                <c:pt idx="382">
                  <c:v>2.0131852209659988</c:v>
                </c:pt>
                <c:pt idx="383">
                  <c:v>2.0234989296152417</c:v>
                </c:pt>
                <c:pt idx="384">
                  <c:v>2.0336585421309068</c:v>
                </c:pt>
                <c:pt idx="385">
                  <c:v>2.0436097012616083</c:v>
                </c:pt>
                <c:pt idx="386">
                  <c:v>2.0532994563977343</c:v>
                </c:pt>
                <c:pt idx="387">
                  <c:v>2.0626765417183166</c:v>
                </c:pt>
                <c:pt idx="388">
                  <c:v>2.0716916438789785</c:v>
                </c:pt>
                <c:pt idx="389">
                  <c:v>2.0802976578571979</c:v>
                </c:pt>
                <c:pt idx="390">
                  <c:v>2.0884499296412637</c:v>
                </c:pt>
                <c:pt idx="391">
                  <c:v>2.0961064845261195</c:v>
                </c:pt>
                <c:pt idx="392">
                  <c:v>2.1032282398623696</c:v>
                </c:pt>
                <c:pt idx="393">
                  <c:v>2.1097792011935361</c:v>
                </c:pt>
                <c:pt idx="394">
                  <c:v>2.1157266408107582</c:v>
                </c:pt>
                <c:pt idx="395">
                  <c:v>2.1210412578529581</c:v>
                </c:pt>
                <c:pt idx="396">
                  <c:v>2.1256973191835149</c:v>
                </c:pt>
                <c:pt idx="397">
                  <c:v>2.1296727803811417</c:v>
                </c:pt>
                <c:pt idx="398">
                  <c:v>2.1329493862923403</c:v>
                </c:pt>
                <c:pt idx="399">
                  <c:v>2.1355127507049096</c:v>
                </c:pt>
                <c:pt idx="400">
                  <c:v>2.1373524148159548</c:v>
                </c:pt>
                <c:pt idx="401">
                  <c:v>2.1384618842829681</c:v>
                </c:pt>
                <c:pt idx="402">
                  <c:v>2.1388386447623238</c:v>
                </c:pt>
                <c:pt idx="403">
                  <c:v>2.1384841559552186</c:v>
                </c:pt>
                <c:pt idx="404">
                  <c:v>2.1374038242961921</c:v>
                </c:pt>
                <c:pt idx="405">
                  <c:v>2.1356069545331313</c:v>
                </c:pt>
                <c:pt idx="406">
                  <c:v>2.1331066805596373</c:v>
                </c:pt>
                <c:pt idx="407">
                  <c:v>2.1299198759701437</c:v>
                </c:pt>
                <c:pt idx="408">
                  <c:v>2.1260670449146146</c:v>
                </c:pt>
                <c:pt idx="409">
                  <c:v>2.1215721939325953</c:v>
                </c:pt>
                <c:pt idx="410">
                  <c:v>2.1164626855451458</c:v>
                </c:pt>
                <c:pt idx="411">
                  <c:v>2.1107690744773824</c:v>
                </c:pt>
                <c:pt idx="412">
                  <c:v>2.1045249274733933</c:v>
                </c:pt>
                <c:pt idx="413">
                  <c:v>2.0977666277488338</c:v>
                </c:pt>
                <c:pt idx="414">
                  <c:v>2.0905331652040329</c:v>
                </c:pt>
                <c:pt idx="415">
                  <c:v>2.0828659135916179</c:v>
                </c:pt>
                <c:pt idx="416">
                  <c:v>2.0748083958971111</c:v>
                </c:pt>
                <c:pt idx="417">
                  <c:v>2.0664060392484198</c:v>
                </c:pt>
                <c:pt idx="418">
                  <c:v>2.0577059207202164</c:v>
                </c:pt>
                <c:pt idx="419">
                  <c:v>2.0487565054418311</c:v>
                </c:pt>
                <c:pt idx="420">
                  <c:v>2.0396073784520943</c:v>
                </c:pt>
                <c:pt idx="421">
                  <c:v>2.030308971771567</c:v>
                </c:pt>
                <c:pt idx="422">
                  <c:v>2.0209122881815289</c:v>
                </c:pt>
                <c:pt idx="423">
                  <c:v>2.0114686232100136</c:v>
                </c:pt>
                <c:pt idx="424">
                  <c:v>2.0020292868280056</c:v>
                </c:pt>
                <c:pt idx="425">
                  <c:v>1.992645326353661</c:v>
                </c:pt>
                <c:pt idx="426">
                  <c:v>1.9833672520491639</c:v>
                </c:pt>
                <c:pt idx="427">
                  <c:v>1.9742447668737022</c:v>
                </c:pt>
                <c:pt idx="428">
                  <c:v>1.9653265018271484</c:v>
                </c:pt>
                <c:pt idx="429">
                  <c:v>1.9566597582825778</c:v>
                </c:pt>
                <c:pt idx="430">
                  <c:v>1.9482902586619952</c:v>
                </c:pt>
                <c:pt idx="431">
                  <c:v>1.9402619067587676</c:v>
                </c:pt>
                <c:pt idx="432">
                  <c:v>1.932616558952694</c:v>
                </c:pt>
                <c:pt idx="433">
                  <c:v>1.9253938074995434</c:v>
                </c:pt>
                <c:pt idx="434">
                  <c:v>1.9186307770068887</c:v>
                </c:pt>
                <c:pt idx="435">
                  <c:v>1.912361935132241</c:v>
                </c:pt>
                <c:pt idx="436">
                  <c:v>1.9066189184585824</c:v>
                </c:pt>
                <c:pt idx="437">
                  <c:v>1.9014303744166092</c:v>
                </c:pt>
                <c:pt idx="438">
                  <c:v>1.8968218200330316</c:v>
                </c:pt>
                <c:pt idx="439">
                  <c:v>1.8928155181904005</c:v>
                </c:pt>
                <c:pt idx="440">
                  <c:v>1.8894303719869008</c:v>
                </c:pt>
                <c:pt idx="441">
                  <c:v>1.8866818376846919</c:v>
                </c:pt>
                <c:pt idx="442">
                  <c:v>1.8845818566333998</c:v>
                </c:pt>
                <c:pt idx="443">
                  <c:v>1.883138806451689</c:v>
                </c:pt>
                <c:pt idx="444">
                  <c:v>1.8823574716451446</c:v>
                </c:pt>
                <c:pt idx="445">
                  <c:v>1.882239033733462</c:v>
                </c:pt>
                <c:pt idx="446">
                  <c:v>1.8827810808547731</c:v>
                </c:pt>
                <c:pt idx="447">
                  <c:v>1.8839776367103944</c:v>
                </c:pt>
                <c:pt idx="448">
                  <c:v>1.8858192086099135</c:v>
                </c:pt>
                <c:pt idx="449">
                  <c:v>1.8882928542748905</c:v>
                </c:pt>
                <c:pt idx="450">
                  <c:v>1.8913822669600757</c:v>
                </c:pt>
                <c:pt idx="451">
                  <c:v>1.8950678783544597</c:v>
                </c:pt>
                <c:pt idx="452">
                  <c:v>1.8993269786311753</c:v>
                </c:pt>
                <c:pt idx="453">
                  <c:v>1.9041338529257663</c:v>
                </c:pt>
                <c:pt idx="454">
                  <c:v>1.9094599334370554</c:v>
                </c:pt>
                <c:pt idx="455">
                  <c:v>1.9152739662642764</c:v>
                </c:pt>
                <c:pt idx="456">
                  <c:v>1.9215421920186317</c:v>
                </c:pt>
                <c:pt idx="457">
                  <c:v>1.9282285391774359</c:v>
                </c:pt>
                <c:pt idx="458">
                  <c:v>1.9352948290848351</c:v>
                </c:pt>
                <c:pt idx="459">
                  <c:v>1.9427009914450566</c:v>
                </c:pt>
                <c:pt idx="460">
                  <c:v>1.9504052891025623</c:v>
                </c:pt>
                <c:pt idx="461">
                  <c:v>1.9583645508585945</c:v>
                </c:pt>
                <c:pt idx="462">
                  <c:v>1.9665344110356073</c:v>
                </c:pt>
                <c:pt idx="463">
                  <c:v>1.9748695544701338</c:v>
                </c:pt>
                <c:pt idx="464">
                  <c:v>1.9833239655909898</c:v>
                </c:pt>
                <c:pt idx="465">
                  <c:v>1.9918511802232763</c:v>
                </c:pt>
                <c:pt idx="466">
                  <c:v>2.0004045387496685</c:v>
                </c:pt>
                <c:pt idx="467">
                  <c:v>2.0089374392588129</c:v>
                </c:pt>
                <c:pt idx="468">
                  <c:v>2.0174035893164306</c:v>
                </c:pt>
                <c:pt idx="469">
                  <c:v>2.0257572550077478</c:v>
                </c:pt>
                <c:pt idx="470">
                  <c:v>2.0339535059201461</c:v>
                </c:pt>
                <c:pt idx="471">
                  <c:v>2.0419484547622462</c:v>
                </c:pt>
                <c:pt idx="472">
                  <c:v>2.0496994903498678</c:v>
                </c:pt>
                <c:pt idx="473">
                  <c:v>2.0571655027302018</c:v>
                </c:pt>
                <c:pt idx="474">
                  <c:v>2.0643070992629089</c:v>
                </c:pt>
                <c:pt idx="475">
                  <c:v>2.0710868105303191</c:v>
                </c:pt>
                <c:pt idx="476">
                  <c:v>2.0774692850082941</c:v>
                </c:pt>
                <c:pt idx="477">
                  <c:v>2.0834214714941544</c:v>
                </c:pt>
                <c:pt idx="478">
                  <c:v>2.0889127883580638</c:v>
                </c:pt>
                <c:pt idx="479">
                  <c:v>2.0939152787590043</c:v>
                </c:pt>
                <c:pt idx="480">
                  <c:v>2.0984037510455043</c:v>
                </c:pt>
                <c:pt idx="481">
                  <c:v>2.1023559036442228</c:v>
                </c:pt>
                <c:pt idx="482">
                  <c:v>2.1057524338258351</c:v>
                </c:pt>
                <c:pt idx="483">
                  <c:v>2.1085771298269429</c:v>
                </c:pt>
                <c:pt idx="484">
                  <c:v>2.1108169458984594</c:v>
                </c:pt>
                <c:pt idx="485">
                  <c:v>2.1124620599446118</c:v>
                </c:pt>
                <c:pt idx="486">
                  <c:v>2.1135059135117977</c:v>
                </c:pt>
                <c:pt idx="487">
                  <c:v>2.1139452339825904</c:v>
                </c:pt>
                <c:pt idx="488">
                  <c:v>2.1137800389265902</c:v>
                </c:pt>
                <c:pt idx="489">
                  <c:v>2.1130136226561604</c:v>
                </c:pt>
                <c:pt idx="490">
                  <c:v>2.111652525130753</c:v>
                </c:pt>
                <c:pt idx="491">
                  <c:v>2.1097064834480488</c:v>
                </c:pt>
                <c:pt idx="492">
                  <c:v>2.1071883662530317</c:v>
                </c:pt>
                <c:pt idx="493">
                  <c:v>2.1041140914868395</c:v>
                </c:pt>
                <c:pt idx="494">
                  <c:v>2.1005025279853453</c:v>
                </c:pt>
                <c:pt idx="495">
                  <c:v>2.0963753815224484</c:v>
                </c:pt>
                <c:pt idx="496">
                  <c:v>2.0917570659745444</c:v>
                </c:pt>
                <c:pt idx="497">
                  <c:v>2.0866745603601875</c:v>
                </c:pt>
                <c:pt idx="498">
                  <c:v>2.0811572525821109</c:v>
                </c:pt>
                <c:pt idx="499">
                  <c:v>2.0752367707672561</c:v>
                </c:pt>
                <c:pt idx="500">
                  <c:v>2.0689468031637746</c:v>
                </c:pt>
                <c:pt idx="501">
                  <c:v>2.0623229076119545</c:v>
                </c:pt>
                <c:pt idx="502">
                  <c:v>2.0554023116582623</c:v>
                </c:pt>
                <c:pt idx="503">
                  <c:v>2.0482237044280041</c:v>
                </c:pt>
                <c:pt idx="504">
                  <c:v>2.0408270214122068</c:v>
                </c:pt>
                <c:pt idx="505">
                  <c:v>2.0332532233581011</c:v>
                </c:pt>
                <c:pt idx="506">
                  <c:v>2.0255440704797563</c:v>
                </c:pt>
                <c:pt idx="507">
                  <c:v>2.0177418932260203</c:v>
                </c:pt>
                <c:pt idx="508">
                  <c:v>2.009889360856691</c:v>
                </c:pt>
                <c:pt idx="509">
                  <c:v>2.0020292490849232</c:v>
                </c:pt>
                <c:pt idx="510">
                  <c:v>1.9942042080440689</c:v>
                </c:pt>
                <c:pt idx="511">
                  <c:v>1.9864565318306193</c:v>
                </c:pt>
                <c:pt idx="512">
                  <c:v>1.9788279308616556</c:v>
                </c:pt>
                <c:pt idx="513">
                  <c:v>1.9713593082653167</c:v>
                </c:pt>
                <c:pt idx="514">
                  <c:v>1.9640905414964596</c:v>
                </c:pt>
                <c:pt idx="515">
                  <c:v>1.9570602703369473</c:v>
                </c:pt>
                <c:pt idx="516">
                  <c:v>1.9503056924012165</c:v>
                </c:pt>
                <c:pt idx="517">
                  <c:v>1.943862367223063</c:v>
                </c:pt>
                <c:pt idx="518">
                  <c:v>1.9377640299492551</c:v>
                </c:pt>
                <c:pt idx="519">
                  <c:v>1.9320424156098797</c:v>
                </c:pt>
                <c:pt idx="520">
                  <c:v>1.9267270948746822</c:v>
                </c:pt>
                <c:pt idx="521">
                  <c:v>1.9218453221392529</c:v>
                </c:pt>
                <c:pt idx="522">
                  <c:v>1.9174218967152732</c:v>
                </c:pt>
                <c:pt idx="523">
                  <c:v>1.9134790378254363</c:v>
                </c:pt>
                <c:pt idx="524">
                  <c:v>1.9100362740265611</c:v>
                </c:pt>
                <c:pt idx="525">
                  <c:v>1.9071103476042881</c:v>
                </c:pt>
                <c:pt idx="526">
                  <c:v>1.9047151343999105</c:v>
                </c:pt>
                <c:pt idx="527">
                  <c:v>1.9028615794449444</c:v>
                </c:pt>
                <c:pt idx="528">
                  <c:v>1.9015576486923478</c:v>
                </c:pt>
                <c:pt idx="529">
                  <c:v>1.9008082970453686</c:v>
                </c:pt>
                <c:pt idx="530">
                  <c:v>1.9006154527963159</c:v>
                </c:pt>
                <c:pt idx="531">
                  <c:v>1.9009780184985774</c:v>
                </c:pt>
                <c:pt idx="532">
                  <c:v>1.9018918882064304</c:v>
                </c:pt>
                <c:pt idx="533">
                  <c:v>1.9033499809290981</c:v>
                </c:pt>
                <c:pt idx="534">
                  <c:v>1.9053422900585526</c:v>
                </c:pt>
                <c:pt idx="535">
                  <c:v>1.9078559484452271</c:v>
                </c:pt>
                <c:pt idx="536">
                  <c:v>1.9108753087125179</c:v>
                </c:pt>
                <c:pt idx="537">
                  <c:v>1.9143820383202073</c:v>
                </c:pt>
                <c:pt idx="538">
                  <c:v>1.9183552288090773</c:v>
                </c:pt>
                <c:pt idx="539">
                  <c:v>1.9227715185845149</c:v>
                </c:pt>
                <c:pt idx="540">
                  <c:v>1.9276052285261118</c:v>
                </c:pt>
                <c:pt idx="541">
                  <c:v>1.9328285096436455</c:v>
                </c:pt>
                <c:pt idx="542">
                  <c:v>1.9384115019375345</c:v>
                </c:pt>
                <c:pt idx="543">
                  <c:v>1.944322503564468</c:v>
                </c:pt>
                <c:pt idx="544">
                  <c:v>1.9505281493564481</c:v>
                </c:pt>
                <c:pt idx="545">
                  <c:v>1.956993597694437</c:v>
                </c:pt>
                <c:pt idx="546">
                  <c:v>1.9636827246962172</c:v>
                </c:pt>
                <c:pt idx="547">
                  <c:v>1.9705583246423619</c:v>
                </c:pt>
                <c:pt idx="548">
                  <c:v>1.9775823155342989</c:v>
                </c:pt>
                <c:pt idx="549">
                  <c:v>1.9847159486547243</c:v>
                </c:pt>
                <c:pt idx="550">
                  <c:v>1.991920020983021</c:v>
                </c:pt>
                <c:pt idx="551">
                  <c:v>1.9991550893069521</c:v>
                </c:pt>
                <c:pt idx="552">
                  <c:v>2.00638168486691</c:v>
                </c:pt>
                <c:pt idx="553">
                  <c:v>2.0135605273701711</c:v>
                </c:pt>
                <c:pt idx="554">
                  <c:v>2.0206527372201837</c:v>
                </c:pt>
                <c:pt idx="555">
                  <c:v>2.0276200448195638</c:v>
                </c:pt>
                <c:pt idx="556">
                  <c:v>2.0344249958253546</c:v>
                </c:pt>
                <c:pt idx="557">
                  <c:v>2.041031151260861</c:v>
                </c:pt>
                <c:pt idx="558">
                  <c:v>2.0474032814200402</c:v>
                </c:pt>
                <c:pt idx="559">
                  <c:v>2.0535075525376403</c:v>
                </c:pt>
                <c:pt idx="560">
                  <c:v>2.0593117052410075</c:v>
                </c:pt>
                <c:pt idx="561">
                  <c:v>2.0647852238472413</c:v>
                </c:pt>
                <c:pt idx="562">
                  <c:v>2.0698994956221672</c:v>
                </c:pt>
                <c:pt idx="563">
                  <c:v>2.0746279591748555</c:v>
                </c:pt>
                <c:pt idx="564">
                  <c:v>2.0789462412229942</c:v>
                </c:pt>
                <c:pt idx="565">
                  <c:v>2.0828322810299098</c:v>
                </c:pt>
                <c:pt idx="566">
                  <c:v>2.0862664418830623</c:v>
                </c:pt>
                <c:pt idx="567">
                  <c:v>2.0892316090560268</c:v>
                </c:pt>
                <c:pt idx="568">
                  <c:v>2.0917132737709392</c:v>
                </c:pt>
                <c:pt idx="569">
                  <c:v>2.0936996027556987</c:v>
                </c:pt>
                <c:pt idx="570">
                  <c:v>2.0951814930694481</c:v>
                </c:pt>
                <c:pt idx="571">
                  <c:v>2.0961526119505929</c:v>
                </c:pt>
                <c:pt idx="572">
                  <c:v>2.0966094215233895</c:v>
                </c:pt>
                <c:pt idx="573">
                  <c:v>2.0965511882815329</c:v>
                </c:pt>
                <c:pt idx="574">
                  <c:v>2.0959799773497214</c:v>
                </c:pt>
                <c:pt idx="575">
                  <c:v>2.0949006316064365</c:v>
                </c:pt>
                <c:pt idx="576">
                  <c:v>2.0933207358327177</c:v>
                </c:pt>
                <c:pt idx="577">
                  <c:v>2.0912505661320933</c:v>
                </c:pt>
                <c:pt idx="578">
                  <c:v>2.0887030249455889</c:v>
                </c:pt>
                <c:pt idx="579">
                  <c:v>2.0856935620625183</c:v>
                </c:pt>
                <c:pt idx="580">
                  <c:v>2.082240082102099</c:v>
                </c:pt>
                <c:pt idx="581">
                  <c:v>2.0783628390124558</c:v>
                </c:pt>
                <c:pt idx="582">
                  <c:v>2.0740843182019342</c:v>
                </c:pt>
                <c:pt idx="583">
                  <c:v>2.0694291069824087</c:v>
                </c:pt>
                <c:pt idx="584">
                  <c:v>2.0644237540652006</c:v>
                </c:pt>
                <c:pt idx="585">
                  <c:v>2.0590966189068971</c:v>
                </c:pt>
                <c:pt idx="586">
                  <c:v>2.0534777117545944</c:v>
                </c:pt>
                <c:pt idx="587">
                  <c:v>2.0475985252874973</c:v>
                </c:pt>
                <c:pt idx="588">
                  <c:v>2.0414918587942901</c:v>
                </c:pt>
                <c:pt idx="589">
                  <c:v>2.0351916358628919</c:v>
                </c:pt>
                <c:pt idx="590">
                  <c:v>2.0287327165910649</c:v>
                </c:pt>
                <c:pt idx="591">
                  <c:v>2.0221507053525531</c:v>
                </c:pt>
                <c:pt idx="592">
                  <c:v>2.0154817551742088</c:v>
                </c:pt>
                <c:pt idx="593">
                  <c:v>2.0087623697941175</c:v>
                </c:pt>
                <c:pt idx="594">
                  <c:v>2.0020292044800101</c:v>
                </c:pt>
                <c:pt idx="595">
                  <c:v>1.995318866690232</c:v>
                </c:pt>
                <c:pt idx="596">
                  <c:v>1.9886677176568699</c:v>
                </c:pt>
                <c:pt idx="597">
                  <c:v>1.982111675962122</c:v>
                </c:pt>
                <c:pt idx="598">
                  <c:v>1.975686024164661</c:v>
                </c:pt>
                <c:pt idx="599">
                  <c:v>1.969425219512809</c:v>
                </c:pt>
                <c:pt idx="600">
                  <c:v>1.9633627097558461</c:v>
                </c:pt>
                <c:pt idx="601">
                  <c:v>1.9575307550338714</c:v>
                </c:pt>
                <c:pt idx="602">
                  <c:v>1.9519602567906018</c:v>
                </c:pt>
                <c:pt idx="603">
                  <c:v>1.9466805946123897</c:v>
                </c:pt>
                <c:pt idx="604">
                  <c:v>1.9417194718509643</c:v>
                </c:pt>
                <c:pt idx="605">
                  <c:v>1.9371027708370747</c:v>
                </c:pt>
                <c:pt idx="606">
                  <c:v>1.9328544184377627</c:v>
                </c:pt>
                <c:pt idx="607">
                  <c:v>1.9289962626515385</c:v>
                </c:pt>
                <c:pt idx="608">
                  <c:v>1.9255479608738517</c:v>
                </c:pt>
                <c:pt idx="609">
                  <c:v>1.9225268804000208</c:v>
                </c:pt>
                <c:pt idx="610">
                  <c:v>1.9199480116647849</c:v>
                </c:pt>
                <c:pt idx="611">
                  <c:v>1.9178238946471275</c:v>
                </c:pt>
                <c:pt idx="612">
                  <c:v>1.9161645587964142</c:v>
                </c:pt>
                <c:pt idx="613">
                  <c:v>1.9149774767615946</c:v>
                </c:pt>
                <c:pt idx="614">
                  <c:v>1.914267532129645</c:v>
                </c:pt>
                <c:pt idx="615">
                  <c:v>1.9140370013029622</c:v>
                </c:pt>
                <c:pt idx="616">
                  <c:v>1.9142855495685109</c:v>
                </c:pt>
                <c:pt idx="617">
                  <c:v>1.9150102413345702</c:v>
                </c:pt>
                <c:pt idx="618">
                  <c:v>1.9162055644343423</c:v>
                </c:pt>
                <c:pt idx="619">
                  <c:v>1.9178634683198916</c:v>
                </c:pt>
                <c:pt idx="620">
                  <c:v>1.9199734158952781</c:v>
                </c:pt>
                <c:pt idx="621">
                  <c:v>1.9225224486647434</c:v>
                </c:pt>
                <c:pt idx="622">
                  <c:v>1.9254952648007682</c:v>
                </c:pt>
                <c:pt idx="623">
                  <c:v>1.9288743096681731</c:v>
                </c:pt>
                <c:pt idx="624">
                  <c:v>1.932639878274458</c:v>
                </c:pt>
                <c:pt idx="625">
                  <c:v>1.9367702290537356</c:v>
                </c:pt>
                <c:pt idx="626">
                  <c:v>1.9412417083321067</c:v>
                </c:pt>
                <c:pt idx="627">
                  <c:v>1.9460288847665921</c:v>
                </c:pt>
                <c:pt idx="628">
                  <c:v>1.9511046929979421</c:v>
                </c:pt>
                <c:pt idx="629">
                  <c:v>1.9564405857101963</c:v>
                </c:pt>
                <c:pt idx="630">
                  <c:v>1.9620066932468394</c:v>
                </c:pt>
                <c:pt idx="631">
                  <c:v>1.9677719898951762</c:v>
                </c:pt>
                <c:pt idx="632">
                  <c:v>1.9737044659172278</c:v>
                </c:pt>
                <c:pt idx="633">
                  <c:v>1.9797713043771776</c:v>
                </c:pt>
                <c:pt idx="634">
                  <c:v>1.9859390617924266</c:v>
                </c:pt>
                <c:pt idx="635">
                  <c:v>1.9921738516175937</c:v>
                </c:pt>
                <c:pt idx="636">
                  <c:v>1.998441529558554</c:v>
                </c:pt>
                <c:pt idx="637">
                  <c:v>2.0047078797067783</c:v>
                </c:pt>
                <c:pt idx="638">
                  <c:v>2.0109388004829696</c:v>
                </c:pt>
                <c:pt idx="639">
                  <c:v>2.0171004893829925</c:v>
                </c:pt>
                <c:pt idx="640">
                  <c:v>2.0231596255288977</c:v>
                </c:pt>
                <c:pt idx="641">
                  <c:v>2.0290835490425683</c:v>
                </c:pt>
                <c:pt idx="642">
                  <c:v>2.0348404362798718</c:v>
                </c:pt>
                <c:pt idx="643">
                  <c:v>2.0403994699884973</c:v>
                </c:pt>
                <c:pt idx="644">
                  <c:v>2.0457310034830116</c:v>
                </c:pt>
                <c:pt idx="645">
                  <c:v>2.050806717965846</c:v>
                </c:pt>
                <c:pt idx="646">
                  <c:v>2.0555997721626751</c:v>
                </c:pt>
                <c:pt idx="647">
                  <c:v>2.060084943484791</c:v>
                </c:pt>
                <c:pt idx="648">
                  <c:v>2.0642387599793608</c:v>
                </c:pt>
                <c:pt idx="649">
                  <c:v>2.0680396223805593</c:v>
                </c:pt>
                <c:pt idx="650">
                  <c:v>2.0714679156302758</c:v>
                </c:pt>
                <c:pt idx="651">
                  <c:v>2.0745061092959944</c:v>
                </c:pt>
                <c:pt idx="652">
                  <c:v>2.0771388463753322</c:v>
                </c:pt>
                <c:pt idx="653">
                  <c:v>2.0793530200411148</c:v>
                </c:pt>
                <c:pt idx="654">
                  <c:v>2.0811378379475434</c:v>
                </c:pt>
                <c:pt idx="655">
                  <c:v>2.0824848737864894</c:v>
                </c:pt>
                <c:pt idx="656">
                  <c:v>2.0833881058529475</c:v>
                </c:pt>
                <c:pt idx="657">
                  <c:v>2.0838439424497448</c:v>
                </c:pt>
                <c:pt idx="658">
                  <c:v>2.0838512340333879</c:v>
                </c:pt>
                <c:pt idx="659">
                  <c:v>2.0834112720750295</c:v>
                </c:pt>
                <c:pt idx="660">
                  <c:v>2.0825277746825765</c:v>
                </c:pt>
                <c:pt idx="661">
                  <c:v>2.0812068591014903</c:v>
                </c:pt>
                <c:pt idx="662">
                  <c:v>2.0794570012825981</c:v>
                </c:pt>
                <c:pt idx="663">
                  <c:v>2.0772889827746712</c:v>
                </c:pt>
                <c:pt idx="664">
                  <c:v>2.0747158252674516</c:v>
                </c:pt>
                <c:pt idx="665">
                  <c:v>2.0717527131767088</c:v>
                </c:pt>
                <c:pt idx="666">
                  <c:v>2.0684169047265391</c:v>
                </c:pt>
                <c:pt idx="667">
                  <c:v>2.0647276320450692</c:v>
                </c:pt>
                <c:pt idx="668">
                  <c:v>2.060705990847707</c:v>
                </c:pt>
                <c:pt idx="669">
                  <c:v>2.0563748203368246</c:v>
                </c:pt>
                <c:pt idx="670">
                  <c:v>2.0517585739978621</c:v>
                </c:pt>
                <c:pt idx="671">
                  <c:v>2.0468831820191964</c:v>
                </c:pt>
                <c:pt idx="672">
                  <c:v>2.041775906106329</c:v>
                </c:pt>
                <c:pt idx="673">
                  <c:v>2.0364651874999198</c:v>
                </c:pt>
                <c:pt idx="674">
                  <c:v>2.0309804890416192</c:v>
                </c:pt>
                <c:pt idx="675">
                  <c:v>2.0253521321614434</c:v>
                </c:pt>
                <c:pt idx="676">
                  <c:v>2.0196111296854018</c:v>
                </c:pt>
                <c:pt idx="677">
                  <c:v>2.0137890153821107</c:v>
                </c:pt>
                <c:pt idx="678">
                  <c:v>2.0079176711821107</c:v>
                </c:pt>
                <c:pt idx="679">
                  <c:v>2.0020291530135328</c:v>
                </c:pt>
                <c:pt idx="680">
                  <c:v>1.9961555162024791</c:v>
                </c:pt>
                <c:pt idx="681">
                  <c:v>1.9903286413861208</c:v>
                </c:pt>
                <c:pt idx="682">
                  <c:v>1.9845800618810017</c:v>
                </c:pt>
                <c:pt idx="683">
                  <c:v>1.9789407934383982</c:v>
                </c:pt>
                <c:pt idx="684">
                  <c:v>1.9734411673029788</c:v>
                </c:pt>
                <c:pt idx="685">
                  <c:v>1.968110667470538</c:v>
                </c:pt>
                <c:pt idx="686">
                  <c:v>1.9629777730150775</c:v>
                </c:pt>
                <c:pt idx="687">
                  <c:v>1.9580698063257482</c:v>
                </c:pt>
                <c:pt idx="688">
                  <c:v>1.9534127880595735</c:v>
                </c:pt>
                <c:pt idx="689">
                  <c:v>1.9490312995772625</c:v>
                </c:pt>
                <c:pt idx="690">
                  <c:v>1.9449483535866341</c:v>
                </c:pt>
                <c:pt idx="691">
                  <c:v>1.9411852736716424</c:v>
                </c:pt>
                <c:pt idx="692">
                  <c:v>1.9377615833349131</c:v>
                </c:pt>
                <c:pt idx="693">
                  <c:v>1.9346949051283415</c:v>
                </c:pt>
                <c:pt idx="694">
                  <c:v>1.9320008703900109</c:v>
                </c:pt>
                <c:pt idx="695">
                  <c:v>1.9296930400467345</c:v>
                </c:pt>
                <c:pt idx="696">
                  <c:v>1.9277828368802477</c:v>
                </c:pt>
                <c:pt idx="697">
                  <c:v>1.9262794895918307</c:v>
                </c:pt>
                <c:pt idx="698">
                  <c:v>1.9251899889352377</c:v>
                </c:pt>
                <c:pt idx="699">
                  <c:v>1.9245190561216523</c:v>
                </c:pt>
                <c:pt idx="700">
                  <c:v>1.9242691236332952</c:v>
                </c:pt>
                <c:pt idx="701">
                  <c:v>1.9244403285146681</c:v>
                </c:pt>
                <c:pt idx="702">
                  <c:v>1.9250305181425995</c:v>
                </c:pt>
                <c:pt idx="703">
                  <c:v>1.9260352684086171</c:v>
                </c:pt>
                <c:pt idx="704">
                  <c:v>1.9274479141800744</c:v>
                </c:pt>
                <c:pt idx="705">
                  <c:v>1.9292595918402873</c:v>
                </c:pt>
                <c:pt idx="706">
                  <c:v>1.9314592936430117</c:v>
                </c:pt>
                <c:pt idx="707">
                  <c:v>1.9340339335533026</c:v>
                </c:pt>
                <c:pt idx="708">
                  <c:v>1.9369684241854368</c:v>
                </c:pt>
                <c:pt idx="709">
                  <c:v>1.940245764389521</c:v>
                </c:pt>
                <c:pt idx="710">
                  <c:v>1.9438471369819235</c:v>
                </c:pt>
                <c:pt idx="711">
                  <c:v>1.9477520160610835</c:v>
                </c:pt>
                <c:pt idx="712">
                  <c:v>1.9519382832998411</c:v>
                </c:pt>
                <c:pt idx="713">
                  <c:v>1.9563823525584552</c:v>
                </c:pt>
                <c:pt idx="714">
                  <c:v>1.9610593021191738</c:v>
                </c:pt>
                <c:pt idx="715">
                  <c:v>1.9659430138038589</c:v>
                </c:pt>
                <c:pt idx="716">
                  <c:v>1.9710063182008548</c:v>
                </c:pt>
                <c:pt idx="717">
                  <c:v>1.976221145196335</c:v>
                </c:pt>
                <c:pt idx="718">
                  <c:v>1.9815586789787929</c:v>
                </c:pt>
                <c:pt idx="719">
                  <c:v>1.986989516663396</c:v>
                </c:pt>
                <c:pt idx="720">
                  <c:v>1.9924838296656069</c:v>
                </c:pt>
                <c:pt idx="721">
                  <c:v>1.9980115269410059</c:v>
                </c:pt>
                <c:pt idx="722">
                  <c:v>2.003542419200484</c:v>
                </c:pt>
                <c:pt idx="723">
                  <c:v>2.0090463832071803</c:v>
                </c:pt>
                <c:pt idx="724">
                  <c:v>2.0144935252634961</c:v>
                </c:pt>
                <c:pt idx="725">
                  <c:v>2.0198543430033502</c:v>
                </c:pt>
                <c:pt idx="726">
                  <c:v>2.0250998846164454</c:v>
                </c:pt>
                <c:pt idx="727">
                  <c:v>2.0302019046475981</c:v>
                </c:pt>
                <c:pt idx="728">
                  <c:v>2.0351330155351053</c:v>
                </c:pt>
                <c:pt idx="729">
                  <c:v>2.0398668340774537</c:v>
                </c:pt>
                <c:pt idx="730">
                  <c:v>2.0443781220474242</c:v>
                </c:pt>
                <c:pt idx="731">
                  <c:v>2.0486429202064542</c:v>
                </c:pt>
                <c:pt idx="732">
                  <c:v>2.0526386750099039</c:v>
                </c:pt>
                <c:pt idx="733">
                  <c:v>2.0563443573355209</c:v>
                </c:pt>
                <c:pt idx="734">
                  <c:v>2.0597405726123217</c:v>
                </c:pt>
                <c:pt idx="735">
                  <c:v>2.0628096617755167</c:v>
                </c:pt>
                <c:pt idx="736">
                  <c:v>2.0655357925243361</c:v>
                </c:pt>
                <c:pt idx="737">
                  <c:v>2.0679050404136632</c:v>
                </c:pt>
                <c:pt idx="738">
                  <c:v>2.0699054593667054</c:v>
                </c:pt>
                <c:pt idx="739">
                  <c:v>2.071527141254466</c:v>
                </c:pt>
                <c:pt idx="740">
                  <c:v>2.072762264247983</c:v>
                </c:pt>
                <c:pt idx="741">
                  <c:v>2.0736051297109994</c:v>
                </c:pt>
                <c:pt idx="742">
                  <c:v>2.0740521874634781</c:v>
                </c:pt>
                <c:pt idx="743">
                  <c:v>2.0741020493099129</c:v>
                </c:pt>
                <c:pt idx="744">
                  <c:v>2.0737554907903073</c:v>
                </c:pt>
                <c:pt idx="745">
                  <c:v>2.0730154411756847</c:v>
                </c:pt>
                <c:pt idx="746">
                  <c:v>2.0718869617936919</c:v>
                </c:pt>
                <c:pt idx="747">
                  <c:v>2.070377212832927</c:v>
                </c:pt>
                <c:pt idx="748">
                  <c:v>2.068495408836724</c:v>
                </c:pt>
                <c:pt idx="749">
                  <c:v>2.066252763157912</c:v>
                </c:pt>
                <c:pt idx="750">
                  <c:v>2.0636624217052333</c:v>
                </c:pt>
                <c:pt idx="751">
                  <c:v>2.060739386369308</c:v>
                </c:pt>
                <c:pt idx="752">
                  <c:v>2.0575004285710077</c:v>
                </c:pt>
                <c:pt idx="753">
                  <c:v>2.0539639934274994</c:v>
                </c:pt>
                <c:pt idx="754">
                  <c:v>2.0501500950808285</c:v>
                </c:pt>
                <c:pt idx="755">
                  <c:v>2.0460802037804098</c:v>
                </c:pt>
                <c:pt idx="756">
                  <c:v>2.0417771253539856</c:v>
                </c:pt>
                <c:pt idx="757">
                  <c:v>2.0372648737412398</c:v>
                </c:pt>
                <c:pt idx="758">
                  <c:v>2.0325685373001323</c:v>
                </c:pt>
                <c:pt idx="759">
                  <c:v>2.0277141396279346</c:v>
                </c:pt>
                <c:pt idx="760">
                  <c:v>2.022728495666791</c:v>
                </c:pt>
                <c:pt idx="761">
                  <c:v>2.017639063887215</c:v>
                </c:pt>
                <c:pt idx="762">
                  <c:v>2.0124737953620961</c:v>
                </c:pt>
                <c:pt idx="763">
                  <c:v>2.0072609805586392</c:v>
                </c:pt>
                <c:pt idx="764">
                  <c:v>2.0020290946858084</c:v>
                </c:pt>
                <c:pt idx="765">
                  <c:v>1.9968066424405897</c:v>
                </c:pt>
                <c:pt idx="766">
                  <c:v>1.9916220029974059</c:v>
                </c:pt>
                <c:pt idx="767">
                  <c:v>1.9865032760815904</c:v>
                </c:pt>
                <c:pt idx="768">
                  <c:v>1.9814781299596982</c:v>
                </c:pt>
                <c:pt idx="769">
                  <c:v>1.9765736521669695</c:v>
                </c:pt>
                <c:pt idx="770">
                  <c:v>1.971816203775232</c:v>
                </c:pt>
                <c:pt idx="771">
                  <c:v>1.9672312779833139</c:v>
                </c:pt>
                <c:pt idx="772">
                  <c:v>1.9628433637865421</c:v>
                </c:pt>
                <c:pt idx="773">
                  <c:v>1.9586758154524262</c:v>
                </c:pt>
                <c:pt idx="774">
                  <c:v>1.9547507284962664</c:v>
                </c:pt>
                <c:pt idx="775">
                  <c:v>1.9510888228133649</c:v>
                </c:pt>
                <c:pt idx="776">
                  <c:v>1.9477093335840427</c:v>
                </c:pt>
                <c:pt idx="777">
                  <c:v>1.9446299105238982</c:v>
                </c:pt>
                <c:pt idx="778">
                  <c:v>1.9418665260049923</c:v>
                </c:pt>
                <c:pt idx="779">
                  <c:v>1.9394333925242508</c:v>
                </c:pt>
                <c:pt idx="780">
                  <c:v>1.9373428899433081</c:v>
                </c:pt>
                <c:pt idx="781">
                  <c:v>1.9356055028700625</c:v>
                </c:pt>
                <c:pt idx="782">
                  <c:v>1.9342297684961556</c:v>
                </c:pt>
                <c:pt idx="783">
                  <c:v>1.9332222351470796</c:v>
                </c:pt>
                <c:pt idx="784">
                  <c:v>1.9325874317428435</c:v>
                </c:pt>
                <c:pt idx="785">
                  <c:v>1.932327848307416</c:v>
                </c:pt>
                <c:pt idx="786">
                  <c:v>1.9324439276048546</c:v>
                </c:pt>
                <c:pt idx="787">
                  <c:v>1.9329340679194664</c:v>
                </c:pt>
                <c:pt idx="788">
                  <c:v>1.9337946369368066</c:v>
                </c:pt>
                <c:pt idx="789">
                  <c:v>1.9350199966222132</c:v>
                </c:pt>
                <c:pt idx="790">
                  <c:v>1.9366025389341259</c:v>
                </c:pt>
                <c:pt idx="791">
                  <c:v>1.9385327321510681</c:v>
                </c:pt>
                <c:pt idx="792">
                  <c:v>1.9407991775341071</c:v>
                </c:pt>
                <c:pt idx="793">
                  <c:v>1.9433886759912233</c:v>
                </c:pt>
                <c:pt idx="794">
                  <c:v>1.9462863043565604</c:v>
                </c:pt>
                <c:pt idx="795">
                  <c:v>1.9494755008463174</c:v>
                </c:pt>
                <c:pt idx="796">
                  <c:v>1.9529381592043247</c:v>
                </c:pt>
                <c:pt idx="797">
                  <c:v>1.9566547310044033</c:v>
                </c:pt>
                <c:pt idx="798">
                  <c:v>1.9606043355336462</c:v>
                </c:pt>
                <c:pt idx="799">
                  <c:v>1.9647648766410544</c:v>
                </c:pt>
                <c:pt idx="800">
                  <c:v>1.9691131658996794</c:v>
                </c:pt>
                <c:pt idx="801">
                  <c:v>1.9736250513977605</c:v>
                </c:pt>
                <c:pt idx="802">
                  <c:v>1.9782755514454913</c:v>
                </c:pt>
                <c:pt idx="803">
                  <c:v>1.9830389924591278</c:v>
                </c:pt>
                <c:pt idx="804">
                  <c:v>1.9878891502632952</c:v>
                </c:pt>
                <c:pt idx="805">
                  <c:v>1.9927993940356661</c:v>
                </c:pt>
                <c:pt idx="806">
                  <c:v>1.99774283210574</c:v>
                </c:pt>
                <c:pt idx="807">
                  <c:v>2.0026924588113459</c:v>
                </c:pt>
                <c:pt idx="808">
                  <c:v>2.0076213016126752</c:v>
                </c:pt>
                <c:pt idx="809">
                  <c:v>2.0125025676642281</c:v>
                </c:pt>
                <c:pt idx="810">
                  <c:v>2.0173097890499543</c:v>
                </c:pt>
                <c:pt idx="811">
                  <c:v>2.0220169658960732</c:v>
                </c:pt>
                <c:pt idx="812">
                  <c:v>2.0265987065894686</c:v>
                </c:pt>
                <c:pt idx="813">
                  <c:v>2.0310303643471905</c:v>
                </c:pt>
                <c:pt idx="814">
                  <c:v>2.0352881694041942</c:v>
                </c:pt>
                <c:pt idx="815">
                  <c:v>2.0393493561120573</c:v>
                </c:pt>
                <c:pt idx="816">
                  <c:v>2.0431922842707162</c:v>
                </c:pt>
                <c:pt idx="817">
                  <c:v>2.0467965540482598</c:v>
                </c:pt>
                <c:pt idx="818">
                  <c:v>2.0501431138801425</c:v>
                </c:pt>
                <c:pt idx="819">
                  <c:v>2.0532143607788043</c:v>
                </c:pt>
                <c:pt idx="820">
                  <c:v>2.0559942325272309</c:v>
                </c:pt>
                <c:pt idx="821">
                  <c:v>2.0584682912753385</c:v>
                </c:pt>
                <c:pt idx="822">
                  <c:v>2.0606237981058944</c:v>
                </c:pt>
                <c:pt idx="823">
                  <c:v>2.0624497781867435</c:v>
                </c:pt>
                <c:pt idx="824">
                  <c:v>2.0639370761781599</c:v>
                </c:pt>
                <c:pt idx="825">
                  <c:v>2.0650784016178236</c:v>
                </c:pt>
                <c:pt idx="826">
                  <c:v>2.0658683640610005</c:v>
                </c:pt>
                <c:pt idx="827">
                  <c:v>2.0663034978096868</c:v>
                </c:pt>
                <c:pt idx="828">
                  <c:v>2.0663822761213564</c:v>
                </c:pt>
                <c:pt idx="829">
                  <c:v>2.0661051148453562</c:v>
                </c:pt>
                <c:pt idx="830">
                  <c:v>2.0654743654925256</c:v>
                </c:pt>
                <c:pt idx="831">
                  <c:v>2.0644942978009353</c:v>
                </c:pt>
                <c:pt idx="832">
                  <c:v>2.0631710719175751</c:v>
                </c:pt>
                <c:pt idx="833">
                  <c:v>2.0615127003718645</c:v>
                </c:pt>
                <c:pt idx="834">
                  <c:v>2.0595290000719015</c:v>
                </c:pt>
                <c:pt idx="835">
                  <c:v>2.0572315346079639</c:v>
                </c:pt>
                <c:pt idx="836">
                  <c:v>2.0546335471997588</c:v>
                </c:pt>
                <c:pt idx="837">
                  <c:v>2.0517498846738915</c:v>
                </c:pt>
                <c:pt idx="838">
                  <c:v>2.0485969129058286</c:v>
                </c:pt>
                <c:pt idx="839">
                  <c:v>2.0451924242059571</c:v>
                </c:pt>
                <c:pt idx="840">
                  <c:v>2.0415555371719289</c:v>
                </c:pt>
                <c:pt idx="841">
                  <c:v>2.0377065895691833</c:v>
                </c:pt>
                <c:pt idx="842">
                  <c:v>2.0336670248380497</c:v>
                </c:pt>
                <c:pt idx="843">
                  <c:v>2.0294592728590457</c:v>
                </c:pt>
                <c:pt idx="844">
                  <c:v>2.0251066256376897</c:v>
                </c:pt>
                <c:pt idx="845">
                  <c:v>2.0206331085961424</c:v>
                </c:pt>
                <c:pt idx="846">
                  <c:v>2.0160633481812944</c:v>
                </c:pt>
                <c:pt idx="847">
                  <c:v>2.0114224365172118</c:v>
                </c:pt>
                <c:pt idx="848">
                  <c:v>2.0067357938442214</c:v>
                </c:pt>
                <c:pt idx="849">
                  <c:v>2.0020290294971868</c:v>
                </c:pt>
                <c:pt idx="850">
                  <c:v>1.9973278021817313</c:v>
                </c:pt>
                <c:pt idx="851">
                  <c:v>1.9926576803091696</c:v>
                </c:pt>
                <c:pt idx="852">
                  <c:v>1.988044003148854</c:v>
                </c:pt>
                <c:pt idx="853">
                  <c:v>1.9835117435504268</c:v>
                </c:pt>
                <c:pt idx="854">
                  <c:v>1.9790853729781759</c:v>
                </c:pt>
                <c:pt idx="855">
                  <c:v>1.9747887295854507</c:v>
                </c:pt>
                <c:pt idx="856">
                  <c:v>1.9706448900388778</c:v>
                </c:pt>
                <c:pt idx="857">
                  <c:v>1.9666760457800967</c:v>
                </c:pt>
                <c:pt idx="858">
                  <c:v>1.962903384387078</c:v>
                </c:pt>
                <c:pt idx="859">
                  <c:v>1.9593469766678366</c:v>
                </c:pt>
                <c:pt idx="860">
                  <c:v>1.9560256700867678</c:v>
                </c:pt>
                <c:pt idx="861">
                  <c:v>1.95295698908807</c:v>
                </c:pt>
                <c:pt idx="862">
                  <c:v>1.9501570428419401</c:v>
                </c:pt>
                <c:pt idx="863">
                  <c:v>1.947640440897727</c:v>
                </c:pt>
                <c:pt idx="864">
                  <c:v>1.9454202171841581</c:v>
                </c:pt>
                <c:pt idx="865">
                  <c:v>1.9435077627504187</c:v>
                </c:pt>
                <c:pt idx="866">
                  <c:v>1.9419127675934795</c:v>
                </c:pt>
                <c:pt idx="867">
                  <c:v>1.940643171866945</c:v>
                </c:pt>
                <c:pt idx="868">
                  <c:v>1.9397051267150409</c:v>
                </c:pt>
                <c:pt idx="869">
                  <c:v>1.9391029649225524</c:v>
                </c:pt>
                <c:pt idx="870">
                  <c:v>1.9388391815177528</c:v>
                </c:pt>
                <c:pt idx="871">
                  <c:v>1.9389144244110039</c:v>
                </c:pt>
                <c:pt idx="872">
                  <c:v>1.9393274950970143</c:v>
                </c:pt>
                <c:pt idx="873">
                  <c:v>1.9400753593939999</c:v>
                </c:pt>
                <c:pt idx="874">
                  <c:v>1.9411531681385585</c:v>
                </c:pt>
                <c:pt idx="875">
                  <c:v>1.942554287701161</c:v>
                </c:pt>
                <c:pt idx="876">
                  <c:v>1.9442703401341324</c:v>
                </c:pt>
                <c:pt idx="877">
                  <c:v>1.9462912527121006</c:v>
                </c:pt>
                <c:pt idx="878">
                  <c:v>1.9486053165744108</c:v>
                </c:pt>
                <c:pt idx="879">
                  <c:v>1.9511992541302299</c:v>
                </c:pt>
                <c:pt idx="880">
                  <c:v>1.9540582948402088</c:v>
                </c:pt>
                <c:pt idx="881">
                  <c:v>1.95716625894398</c:v>
                </c:pt>
                <c:pt idx="882">
                  <c:v>1.9605056486605219</c:v>
                </c:pt>
                <c:pt idx="883">
                  <c:v>1.9640577463489428</c:v>
                </c:pt>
                <c:pt idx="884">
                  <c:v>1.9678027190805507</c:v>
                </c:pt>
                <c:pt idx="885">
                  <c:v>1.9717197290394699</c:v>
                </c:pt>
                <c:pt idx="886">
                  <c:v>1.9757870491387524</c:v>
                </c:pt>
                <c:pt idx="887">
                  <c:v>1.9799821832119127</c:v>
                </c:pt>
                <c:pt idx="888">
                  <c:v>1.9842819901164501</c:v>
                </c:pt>
                <c:pt idx="889">
                  <c:v>1.9886628110661031</c:v>
                </c:pt>
                <c:pt idx="890">
                  <c:v>1.9931005994925948</c:v>
                </c:pt>
                <c:pt idx="891">
                  <c:v>1.9975710527254376</c:v>
                </c:pt>
                <c:pt idx="892">
                  <c:v>2.0020497447700687</c:v>
                </c:pt>
                <c:pt idx="893">
                  <c:v>2.0065122594602212</c:v>
                </c:pt>
                <c:pt idx="894">
                  <c:v>2.0109343232600092</c:v>
                </c:pt>
                <c:pt idx="895">
                  <c:v>2.0152919369947284</c:v>
                </c:pt>
                <c:pt idx="896">
                  <c:v>2.0195615057967715</c:v>
                </c:pt>
                <c:pt idx="897">
                  <c:v>2.0237199665643435</c:v>
                </c:pt>
                <c:pt idx="898">
                  <c:v>2.0277449122457338</c:v>
                </c:pt>
                <c:pt idx="899">
                  <c:v>2.0316147122806485</c:v>
                </c:pt>
                <c:pt idx="900">
                  <c:v>2.0353086285524769</c:v>
                </c:pt>
                <c:pt idx="901">
                  <c:v>2.0388069262311652</c:v>
                </c:pt>
                <c:pt idx="902">
                  <c:v>2.0420909789155033</c:v>
                </c:pt>
                <c:pt idx="903">
                  <c:v>2.0451433675158888</c:v>
                </c:pt>
                <c:pt idx="904">
                  <c:v>2.0479479723538985</c:v>
                </c:pt>
                <c:pt idx="905">
                  <c:v>2.0504900579929437</c:v>
                </c:pt>
                <c:pt idx="906">
                  <c:v>2.0527563503549193</c:v>
                </c:pt>
                <c:pt idx="907">
                  <c:v>2.0547351057205581</c:v>
                </c:pt>
                <c:pt idx="908">
                  <c:v>2.0564161712562559</c:v>
                </c:pt>
                <c:pt idx="909">
                  <c:v>2.0577910367568966</c:v>
                </c:pt>
                <c:pt idx="910">
                  <c:v>2.0588528773426327</c:v>
                </c:pt>
                <c:pt idx="911">
                  <c:v>2.0595965868973023</c:v>
                </c:pt>
                <c:pt idx="912">
                  <c:v>2.060018802086915</c:v>
                </c:pt>
                <c:pt idx="913">
                  <c:v>2.0601179168481827</c:v>
                </c:pt>
                <c:pt idx="914">
                  <c:v>2.0598940872890896</c:v>
                </c:pt>
                <c:pt idx="915">
                  <c:v>2.0593492269957121</c:v>
                </c:pt>
                <c:pt idx="916">
                  <c:v>2.0584869927916483</c:v>
                </c:pt>
                <c:pt idx="917">
                  <c:v>2.0573127610481858</c:v>
                </c:pt>
                <c:pt idx="918">
                  <c:v>2.0558335946944641</c:v>
                </c:pt>
                <c:pt idx="919">
                  <c:v>2.0540582011271185</c:v>
                </c:pt>
                <c:pt idx="920">
                  <c:v>2.0519968812678835</c:v>
                </c:pt>
                <c:pt idx="921">
                  <c:v>2.0496614700652103</c:v>
                </c:pt>
                <c:pt idx="922">
                  <c:v>2.0470652687818207</c:v>
                </c:pt>
                <c:pt idx="923">
                  <c:v>2.0442229694539868</c:v>
                </c:pt>
                <c:pt idx="924">
                  <c:v>2.0411505719500638</c:v>
                </c:pt>
                <c:pt idx="925">
                  <c:v>2.0378652940950777</c:v>
                </c:pt>
                <c:pt idx="926">
                  <c:v>2.0343854753648709</c:v>
                </c:pt>
                <c:pt idx="927">
                  <c:v>2.0307304746871364</c:v>
                </c:pt>
                <c:pt idx="928">
                  <c:v>2.0269205629175961</c:v>
                </c:pt>
                <c:pt idx="929">
                  <c:v>2.0229768105872346</c:v>
                </c:pt>
                <c:pt idx="930">
                  <c:v>2.0189209715410024</c:v>
                </c:pt>
                <c:pt idx="931">
                  <c:v>2.0147753631093162</c:v>
                </c:pt>
                <c:pt idx="932">
                  <c:v>2.0105627434712456</c:v>
                </c:pt>
                <c:pt idx="933">
                  <c:v>2.0063061868820649</c:v>
                </c:pt>
                <c:pt idx="934">
                  <c:v>2.0020289574480645</c:v>
                </c:pt>
                <c:pt idx="935">
                  <c:v>1.997754382137952</c:v>
                </c:pt>
                <c:pt idx="936">
                  <c:v>1.9935057237228315</c:v>
                </c:pt>
                <c:pt idx="937">
                  <c:v>1.9893060543357231</c:v>
                </c:pt>
                <c:pt idx="938">
                  <c:v>1.9851781303366987</c:v>
                </c:pt>
                <c:pt idx="939">
                  <c:v>1.9811442691612025</c:v>
                </c:pt>
                <c:pt idx="940">
                  <c:v>1.9772262288168965</c:v>
                </c:pt>
                <c:pt idx="941">
                  <c:v>1.973445090678583</c:v>
                </c:pt>
                <c:pt idx="942">
                  <c:v>1.9698211462114426</c:v>
                </c:pt>
                <c:pt idx="943">
                  <c:v>1.9663737882301864</c:v>
                </c:pt>
                <c:pt idx="944">
                  <c:v>1.9631214072757446</c:v>
                </c:pt>
                <c:pt idx="945">
                  <c:v>1.9600812936621226</c:v>
                </c:pt>
                <c:pt idx="946">
                  <c:v>1.9572695457140437</c:v>
                </c:pt>
                <c:pt idx="947">
                  <c:v>1.9547009846812899</c:v>
                </c:pt>
                <c:pt idx="948">
                  <c:v>1.9523890767783108</c:v>
                </c:pt>
                <c:pt idx="949">
                  <c:v>1.9503458627580557</c:v>
                </c:pt>
                <c:pt idx="950">
                  <c:v>1.9485818953871268</c:v>
                </c:pt>
                <c:pt idx="951">
                  <c:v>1.9471061851456857</c:v>
                </c:pt>
                <c:pt idx="952">
                  <c:v>1.9459261544301418</c:v>
                </c:pt>
                <c:pt idx="953">
                  <c:v>1.9450476004898685</c:v>
                </c:pt>
                <c:pt idx="954">
                  <c:v>1.9444746672812467</c:v>
                </c:pt>
                <c:pt idx="955">
                  <c:v>1.9442098263734722</c:v>
                </c:pt>
                <c:pt idx="956">
                  <c:v>1.9442538669911027</c:v>
                </c:pt>
                <c:pt idx="957">
                  <c:v>1.9446058952284762</c:v>
                </c:pt>
                <c:pt idx="958">
                  <c:v>1.945263342421206</c:v>
                </c:pt>
                <c:pt idx="959">
                  <c:v>1.9462219826102241</c:v>
                </c:pt>
                <c:pt idx="960">
                  <c:v>1.9474759589845525</c:v>
                </c:pt>
                <c:pt idx="961">
                  <c:v>1.9490178191404217</c:v>
                </c:pt>
                <c:pt idx="962">
                  <c:v>1.9508385589467589</c:v>
                </c:pt>
                <c:pt idx="963">
                  <c:v>1.9529276747607378</c:v>
                </c:pt>
                <c:pt idx="964">
                  <c:v>1.955273223692213</c:v>
                </c:pt>
                <c:pt idx="965">
                  <c:v>1.9578618915727473</c:v>
                </c:pt>
                <c:pt idx="966">
                  <c:v>1.9606790682437285</c:v>
                </c:pt>
                <c:pt idx="967">
                  <c:v>1.9637089297391608</c:v>
                </c:pt>
                <c:pt idx="968">
                  <c:v>1.9669345269020242</c:v>
                </c:pt>
                <c:pt idx="969">
                  <c:v>1.9703378799391222</c:v>
                </c:pt>
                <c:pt idx="970">
                  <c:v>1.9739000783880669</c:v>
                </c:pt>
                <c:pt idx="971">
                  <c:v>1.977601385941697</c:v>
                </c:pt>
                <c:pt idx="972">
                  <c:v>1.981421349549954</c:v>
                </c:pt>
                <c:pt idx="973">
                  <c:v>1.9853389121971956</c:v>
                </c:pt>
                <c:pt idx="974">
                  <c:v>1.9893325287341577</c:v>
                </c:pt>
                <c:pt idx="975">
                  <c:v>1.9933802841284309</c:v>
                </c:pt>
                <c:pt idx="976">
                  <c:v>1.997460013485499</c:v>
                </c:pt>
                <c:pt idx="977">
                  <c:v>2.0015494231840307</c:v>
                </c:pt>
                <c:pt idx="978">
                  <c:v>2.0056262124644499</c:v>
                </c:pt>
                <c:pt idx="979">
                  <c:v>2.0096681948086386</c:v>
                </c:pt>
                <c:pt idx="980">
                  <c:v>2.0136534184511312</c:v>
                </c:pt>
                <c:pt idx="981">
                  <c:v>2.0175602853682166</c:v>
                </c:pt>
                <c:pt idx="982">
                  <c:v>2.0213676681009516</c:v>
                </c:pt>
                <c:pt idx="983">
                  <c:v>2.0250550237811686</c:v>
                </c:pt>
                <c:pt idx="984">
                  <c:v>2.0286025047460567</c:v>
                </c:pt>
                <c:pt idx="985">
                  <c:v>2.0319910651466433</c:v>
                </c:pt>
                <c:pt idx="986">
                  <c:v>2.0352025629785366</c:v>
                </c:pt>
                <c:pt idx="987">
                  <c:v>2.0382198569892642</c:v>
                </c:pt>
                <c:pt idx="988">
                  <c:v>2.0410268979455353</c:v>
                </c:pt>
                <c:pt idx="989">
                  <c:v>2.0436088137754522</c:v>
                </c:pt>
                <c:pt idx="990">
                  <c:v>2.0459519881349388</c:v>
                </c:pt>
                <c:pt idx="991">
                  <c:v>2.048044131984343</c:v>
                </c:pt>
                <c:pt idx="992">
                  <c:v>2.0498743477999732</c:v>
                </c:pt>
                <c:pt idx="993">
                  <c:v>2.0514331860861339</c:v>
                </c:pt>
                <c:pt idx="994">
                  <c:v>2.0527126938957458</c:v>
                </c:pt>
                <c:pt idx="995">
                  <c:v>2.0537064551116724</c:v>
                </c:pt>
                <c:pt idx="996">
                  <c:v>2.0544096222861534</c:v>
                </c:pt>
                <c:pt idx="997">
                  <c:v>2.0548189398820518</c:v>
                </c:pt>
                <c:pt idx="998">
                  <c:v>2.0549327588066739</c:v>
                </c:pt>
                <c:pt idx="999">
                  <c:v>2.0547510421764836</c:v>
                </c:pt>
                <c:pt idx="1000">
                  <c:v>2.0542753622988235</c:v>
                </c:pt>
                <c:pt idx="1001">
                  <c:v>2.0535088889045308</c:v>
                </c:pt>
                <c:pt idx="1002">
                  <c:v>2.0524563687128587</c:v>
                </c:pt>
                <c:pt idx="1003">
                  <c:v>2.0511240964570363</c:v>
                </c:pt>
                <c:pt idx="1004">
                  <c:v>2.0495198775450136</c:v>
                </c:pt>
                <c:pt idx="1005">
                  <c:v>2.0476529825750447</c:v>
                </c:pt>
                <c:pt idx="1006">
                  <c:v>2.0455340939696223</c:v>
                </c:pt>
                <c:pt idx="1007">
                  <c:v>2.0431752450336127</c:v>
                </c:pt>
                <c:pt idx="1008">
                  <c:v>2.0405897517830085</c:v>
                </c:pt>
                <c:pt idx="1009">
                  <c:v>2.0377921379293649</c:v>
                </c:pt>
                <c:pt idx="1010">
                  <c:v>2.0347980534414134</c:v>
                </c:pt>
                <c:pt idx="1011">
                  <c:v>2.0316241871394691</c:v>
                </c:pt>
                <c:pt idx="1012">
                  <c:v>2.0282881738097571</c:v>
                </c:pt>
                <c:pt idx="1013">
                  <c:v>2.0248084963546646</c:v>
                </c:pt>
                <c:pt idx="1014">
                  <c:v>2.0212043835208733</c:v>
                </c:pt>
                <c:pt idx="1015">
                  <c:v>2.0174957037703223</c:v>
                </c:pt>
                <c:pt idx="1016">
                  <c:v>2.0137028558788201</c:v>
                </c:pt>
                <c:pt idx="1017">
                  <c:v>2.0098466568637541</c:v>
                </c:pt>
                <c:pt idx="1018">
                  <c:v>2.0059482278557232</c:v>
                </c:pt>
                <c:pt idx="1019">
                  <c:v>2.0020288785388813</c:v>
                </c:pt>
                <c:pt idx="1020">
                  <c:v>1.9981099907913238</c:v>
                </c:pt>
                <c:pt idx="1021">
                  <c:v>1.9942129021600199</c:v>
                </c:pt>
                <c:pt idx="1022">
                  <c:v>1.9903587898044099</c:v>
                </c:pt>
                <c:pt idx="1023">
                  <c:v>1.9865685555390264</c:v>
                </c:pt>
                <c:pt idx="1024">
                  <c:v>1.9828627125982983</c:v>
                </c:pt>
                <c:pt idx="1025">
                  <c:v>1.9792612747361165</c:v>
                </c:pt>
                <c:pt idx="1026">
                  <c:v>1.9757836482588691</c:v>
                </c:pt>
                <c:pt idx="1027">
                  <c:v>1.9724485275735175</c:v>
                </c:pt>
                <c:pt idx="1028">
                  <c:v>1.969273794812086</c:v>
                </c:pt>
                <c:pt idx="1029">
                  <c:v>1.9662764240706407</c:v>
                </c:pt>
                <c:pt idx="1030">
                  <c:v>1.9634723907747427</c:v>
                </c:pt>
                <c:pt idx="1031">
                  <c:v>1.9608765866544713</c:v>
                </c:pt>
                <c:pt idx="1032">
                  <c:v>1.9585027407806872</c:v>
                </c:pt>
                <c:pt idx="1033">
                  <c:v>1.9563633470803721</c:v>
                </c:pt>
                <c:pt idx="1034">
                  <c:v>1.9544695987128602</c:v>
                </c:pt>
                <c:pt idx="1035">
                  <c:v>1.9528313296507074</c:v>
                </c:pt>
                <c:pt idx="1036">
                  <c:v>1.9514569637691361</c:v>
                </c:pt>
                <c:pt idx="1037">
                  <c:v>1.9503534717065611</c:v>
                </c:pt>
                <c:pt idx="1038">
                  <c:v>1.9495263357159427</c:v>
                </c:pt>
                <c:pt idx="1039">
                  <c:v>1.9489795226828486</c:v>
                </c:pt>
                <c:pt idx="1040">
                  <c:v>1.9487154654413466</c:v>
                </c:pt>
                <c:pt idx="1041">
                  <c:v>1.9487350524734863</c:v>
                </c:pt>
                <c:pt idx="1042">
                  <c:v>1.9490376260323705</c:v>
                </c:pt>
                <c:pt idx="1043">
                  <c:v>1.9496209886829292</c:v>
                </c:pt>
                <c:pt idx="1044">
                  <c:v>1.95048141820875</c:v>
                </c:pt>
                <c:pt idx="1045">
                  <c:v>1.9516136907879218</c:v>
                </c:pt>
                <c:pt idx="1046">
                  <c:v>1.9530111122960567</c:v>
                </c:pt>
                <c:pt idx="1047">
                  <c:v>1.9546655575507395</c:v>
                </c:pt>
                <c:pt idx="1048">
                  <c:v>1.9565675172688113</c:v>
                </c:pt>
                <c:pt idx="1049">
                  <c:v>1.9587061524663858</c:v>
                </c:pt>
                <c:pt idx="1050">
                  <c:v>1.9610693559915393</c:v>
                </c:pt>
                <c:pt idx="1051">
                  <c:v>1.963643820841396</c:v>
                </c:pt>
                <c:pt idx="1052">
                  <c:v>1.9664151148791151</c:v>
                </c:pt>
                <c:pt idx="1053">
                  <c:v>1.9693677615321967</c:v>
                </c:pt>
                <c:pt idx="1054">
                  <c:v>1.9724853260217781</c:v>
                </c:pt>
                <c:pt idx="1055">
                  <c:v>1.9757505066433794</c:v>
                </c:pt>
                <c:pt idx="1056">
                  <c:v>1.9791452305929715</c:v>
                </c:pt>
                <c:pt idx="1057">
                  <c:v>1.9826507538084854</c:v>
                </c:pt>
                <c:pt idx="1058">
                  <c:v>1.9862477642760421</c:v>
                </c:pt>
                <c:pt idx="1059">
                  <c:v>1.9899164882323499</c:v>
                </c:pt>
                <c:pt idx="1060">
                  <c:v>1.9936367986800698</c:v>
                </c:pt>
                <c:pt idx="1061">
                  <c:v>1.9973883256214342</c:v>
                </c:pt>
                <c:pt idx="1062">
                  <c:v>2.0011505674071892</c:v>
                </c:pt>
                <c:pt idx="1063">
                  <c:v>2.0049030025929904</c:v>
                </c:pt>
                <c:pt idx="1064">
                  <c:v>2.0086252016937531</c:v>
                </c:pt>
                <c:pt idx="1065">
                  <c:v>2.0122969382281535</c:v>
                </c:pt>
                <c:pt idx="1066">
                  <c:v>2.0158982984504985</c:v>
                </c:pt>
                <c:pt idx="1067">
                  <c:v>2.0194097891753895</c:v>
                </c:pt>
                <c:pt idx="1068">
                  <c:v>2.0228124431121404</c:v>
                </c:pt>
                <c:pt idx="1069">
                  <c:v>2.0260879211405238</c:v>
                </c:pt>
                <c:pt idx="1070">
                  <c:v>2.0292186109770798</c:v>
                </c:pt>
                <c:pt idx="1071">
                  <c:v>2.0321877217019404</c:v>
                </c:pt>
                <c:pt idx="1072">
                  <c:v>2.0349793736395489</c:v>
                </c:pt>
                <c:pt idx="1073">
                  <c:v>2.0375786831129221</c:v>
                </c:pt>
                <c:pt idx="1074">
                  <c:v>2.0399718416198396</c:v>
                </c:pt>
                <c:pt idx="1075">
                  <c:v>2.0421461890105381</c:v>
                </c:pt>
                <c:pt idx="1076">
                  <c:v>2.0440902802798817</c:v>
                </c:pt>
                <c:pt idx="1077">
                  <c:v>2.0457939456224268</c:v>
                </c:pt>
                <c:pt idx="1078">
                  <c:v>2.047248343436102</c:v>
                </c:pt>
                <c:pt idx="1079">
                  <c:v>2.0484460059991401</c:v>
                </c:pt>
                <c:pt idx="1080">
                  <c:v>2.0493808775852784</c:v>
                </c:pt>
                <c:pt idx="1081">
                  <c:v>2.0500483448237778</c:v>
                </c:pt>
                <c:pt idx="1082">
                  <c:v>2.0504452591533782</c:v>
                </c:pt>
                <c:pt idx="1083">
                  <c:v>2.0505699512625633</c:v>
                </c:pt>
                <c:pt idx="1084">
                  <c:v>2.05042223745231</c:v>
                </c:pt>
                <c:pt idx="1085">
                  <c:v>2.0500034179015416</c:v>
                </c:pt>
                <c:pt idx="1086">
                  <c:v>2.0493162668595812</c:v>
                </c:pt>
                <c:pt idx="1087">
                  <c:v>2.0483650148337786</c:v>
                </c:pt>
                <c:pt idx="1088">
                  <c:v>2.0471553228838903</c:v>
                </c:pt>
                <c:pt idx="1089">
                  <c:v>2.0456942491775267</c:v>
                </c:pt>
                <c:pt idx="1090">
                  <c:v>2.0439902080027945</c:v>
                </c:pt>
                <c:pt idx="1091">
                  <c:v>2.0420529214749226</c:v>
                </c:pt>
                <c:pt idx="1092">
                  <c:v>2.0398933642129897</c:v>
                </c:pt>
                <c:pt idx="1093">
                  <c:v>2.0375237013005814</c:v>
                </c:pt>
                <c:pt idx="1094">
                  <c:v>2.0349572198801842</c:v>
                </c:pt>
                <c:pt idx="1095">
                  <c:v>2.0322082547651164</c:v>
                </c:pt>
                <c:pt idx="1096">
                  <c:v>2.0292921084846185</c:v>
                </c:pt>
                <c:pt idx="1097">
                  <c:v>2.0262249662072875</c:v>
                </c:pt>
                <c:pt idx="1098">
                  <c:v>2.0230238060150598</c:v>
                </c:pt>
                <c:pt idx="1099">
                  <c:v>2.0197063050244082</c:v>
                </c:pt>
                <c:pt idx="1100">
                  <c:v>2.0162907418730818</c:v>
                </c:pt>
                <c:pt idx="1101">
                  <c:v>2.0127958961095818</c:v>
                </c:pt>
                <c:pt idx="1102">
                  <c:v>2.0092409450384161</c:v>
                </c:pt>
                <c:pt idx="1103">
                  <c:v>2.0056453585870408</c:v>
                </c:pt>
                <c:pt idx="1104">
                  <c:v>2.0020287927701097</c:v>
                </c:pt>
                <c:pt idx="1105">
                  <c:v>1.9984109823332818</c:v>
                </c:pt>
                <c:pt idx="1106">
                  <c:v>1.9948116331622125</c:v>
                </c:pt>
                <c:pt idx="1107">
                  <c:v>1.9912503150426113</c:v>
                </c:pt>
                <c:pt idx="1108">
                  <c:v>1.9877463553542689</c:v>
                </c:pt>
                <c:pt idx="1109">
                  <c:v>1.9843187342758277</c:v>
                </c:pt>
                <c:pt idx="1110">
                  <c:v>1.9809859820678342</c:v>
                </c:pt>
                <c:pt idx="1111">
                  <c:v>1.9777660789892642</c:v>
                </c:pt>
                <c:pt idx="1112">
                  <c:v>1.9746763583874167</c:v>
                </c:pt>
                <c:pt idx="1113">
                  <c:v>1.9717334134828217</c:v>
                </c:pt>
                <c:pt idx="1114">
                  <c:v>1.9689530083497886</c:v>
                </c:pt>
                <c:pt idx="1115">
                  <c:v>1.9663499935695048</c:v>
                </c:pt>
                <c:pt idx="1116">
                  <c:v>1.9639382270063057</c:v>
                </c:pt>
                <c:pt idx="1117">
                  <c:v>1.961730500129091</c:v>
                </c:pt>
                <c:pt idx="1118">
                  <c:v>1.9597384702689231</c:v>
                </c:pt>
                <c:pt idx="1119">
                  <c:v>1.9579725991708588</c:v>
                </c:pt>
                <c:pt idx="1120">
                  <c:v>1.9564420981632016</c:v>
                </c:pt>
                <c:pt idx="1121">
                  <c:v>1.9551548802307672</c:v>
                </c:pt>
                <c:pt idx="1122">
                  <c:v>1.954117519240703</c:v>
                </c:pt>
                <c:pt idx="1123">
                  <c:v>1.9533352165300426</c:v>
                </c:pt>
                <c:pt idx="1124">
                  <c:v>1.9528117750237606</c:v>
                </c:pt>
                <c:pt idx="1125">
                  <c:v>1.9525495810108204</c:v>
                </c:pt>
                <c:pt idx="1126">
                  <c:v>1.952549593663836</c:v>
                </c:pt>
                <c:pt idx="1127">
                  <c:v>1.9528113423456641</c:v>
                </c:pt>
                <c:pt idx="1128">
                  <c:v>1.9533329317038328</c:v>
                </c:pt>
                <c:pt idx="1129">
                  <c:v>1.9541110545113201</c:v>
                </c:pt>
                <c:pt idx="1130">
                  <c:v>1.955141012170138</c:v>
                </c:pt>
                <c:pt idx="1131">
                  <c:v>1.9564167427526347</c:v>
                </c:pt>
                <c:pt idx="1132">
                  <c:v>1.9579308564146318</c:v>
                </c:pt>
                <c:pt idx="1133">
                  <c:v>1.9596746779747152</c:v>
                </c:pt>
                <c:pt idx="1134">
                  <c:v>1.9616382964153531</c:v>
                </c:pt>
                <c:pt idx="1135">
                  <c:v>1.9638106210242976</c:v>
                </c:pt>
                <c:pt idx="1136">
                  <c:v>1.9661794438590989</c:v>
                </c:pt>
                <c:pt idx="1137">
                  <c:v>1.9687315081836936</c:v>
                </c:pt>
                <c:pt idx="1138">
                  <c:v>1.9714525824941767</c:v>
                </c:pt>
                <c:pt idx="1139">
                  <c:v>1.9743275397211151</c:v>
                </c:pt>
                <c:pt idx="1140">
                  <c:v>1.9773404411683129</c:v>
                </c:pt>
                <c:pt idx="1141">
                  <c:v>1.9804746247229599</c:v>
                </c:pt>
                <c:pt idx="1142">
                  <c:v>1.9837127968496377</c:v>
                </c:pt>
                <c:pt idx="1143">
                  <c:v>1.9870371278609409</c:v>
                </c:pt>
                <c:pt idx="1144">
                  <c:v>1.9904293499405195</c:v>
                </c:pt>
                <c:pt idx="1145">
                  <c:v>1.9938708573802912</c:v>
                </c:pt>
                <c:pt idx="1146">
                  <c:v>1.9973428084824545</c:v>
                </c:pt>
                <c:pt idx="1147">
                  <c:v>2.0008262285688265</c:v>
                </c:pt>
                <c:pt idx="1148">
                  <c:v>2.0043021135349841</c:v>
                </c:pt>
                <c:pt idx="1149">
                  <c:v>2.0077515333846936</c:v>
                </c:pt>
                <c:pt idx="1150">
                  <c:v>2.0111557351811902</c:v>
                </c:pt>
                <c:pt idx="1151">
                  <c:v>2.014496244856022</c:v>
                </c:pt>
                <c:pt idx="1152">
                  <c:v>2.0177549673233672</c:v>
                </c:pt>
                <c:pt idx="1153">
                  <c:v>2.0209142843578882</c:v>
                </c:pt>
                <c:pt idx="1154">
                  <c:v>2.0239571497073006</c:v>
                </c:pt>
                <c:pt idx="1155">
                  <c:v>2.0268671809267889</c:v>
                </c:pt>
                <c:pt idx="1156">
                  <c:v>2.029628747441127</c:v>
                </c:pt>
                <c:pt idx="1157">
                  <c:v>2.0322270543617251</c:v>
                </c:pt>
                <c:pt idx="1158">
                  <c:v>2.034648221609757</c:v>
                </c:pt>
                <c:pt idx="1159">
                  <c:v>2.0368793579227997</c:v>
                </c:pt>
                <c:pt idx="1160">
                  <c:v>2.0389086293510124</c:v>
                </c:pt>
                <c:pt idx="1161">
                  <c:v>2.0407253218795258</c:v>
                </c:pt>
                <c:pt idx="1162">
                  <c:v>2.0423198978463026</c:v>
                </c:pt>
                <c:pt idx="1163">
                  <c:v>2.0436840458590462</c:v>
                </c:pt>
                <c:pt idx="1164">
                  <c:v>2.0448107239506164</c:v>
                </c:pt>
                <c:pt idx="1165">
                  <c:v>2.0456941957496593</c:v>
                </c:pt>
                <c:pt idx="1166">
                  <c:v>2.0463300594815346</c:v>
                </c:pt>
                <c:pt idx="1167">
                  <c:v>2.0467152696539412</c:v>
                </c:pt>
                <c:pt idx="1168">
                  <c:v>2.0468481513217185</c:v>
                </c:pt>
                <c:pt idx="1169">
                  <c:v>2.0467284068658391</c:v>
                </c:pt>
                <c:pt idx="1170">
                  <c:v>2.0463571152624596</c:v>
                </c:pt>
                <c:pt idx="1171">
                  <c:v>2.0457367238587971</c:v>
                </c:pt>
                <c:pt idx="1172">
                  <c:v>2.0448710327133517</c:v>
                </c:pt>
                <c:pt idx="1173">
                  <c:v>2.0437651715983369</c:v>
                </c:pt>
                <c:pt idx="1174">
                  <c:v>2.0424255698019769</c:v>
                </c:pt>
                <c:pt idx="1175">
                  <c:v>2.0408599189072265</c:v>
                </c:pt>
                <c:pt idx="1176">
                  <c:v>2.0390771287614364</c:v>
                </c:pt>
                <c:pt idx="1177">
                  <c:v>2.037087276888141</c:v>
                </c:pt>
                <c:pt idx="1178">
                  <c:v>2.0349015516274149</c:v>
                </c:pt>
                <c:pt idx="1179">
                  <c:v>2.0325321893249035</c:v>
                </c:pt>
                <c:pt idx="1180">
                  <c:v>2.0299924059214298</c:v>
                </c:pt>
                <c:pt idx="1181">
                  <c:v>2.0272963233250199</c:v>
                </c:pt>
                <c:pt idx="1182">
                  <c:v>2.0244588909748797</c:v>
                </c:pt>
                <c:pt idx="1183">
                  <c:v>2.0214958030323604</c:v>
                </c:pt>
                <c:pt idx="1184">
                  <c:v>2.0184234116570043</c:v>
                </c:pt>
                <c:pt idx="1185">
                  <c:v>2.0152586368463021</c:v>
                </c:pt>
                <c:pt idx="1186">
                  <c:v>2.0120188733356703</c:v>
                </c:pt>
                <c:pt idx="1187">
                  <c:v>2.0087218950703507</c:v>
                </c:pt>
                <c:pt idx="1188">
                  <c:v>2.0053857577732535</c:v>
                </c:pt>
                <c:pt idx="1189">
                  <c:v>2.0020287001422803</c:v>
                </c:pt>
                <c:pt idx="1190">
                  <c:v>1.9986690442172075</c:v>
                </c:pt>
                <c:pt idx="1191">
                  <c:v>1.9953250954598307</c:v>
                </c:pt>
                <c:pt idx="1192">
                  <c:v>1.9920150430917247</c:v>
                </c:pt>
                <c:pt idx="1193">
                  <c:v>1.9887568612316695</c:v>
                </c:pt>
                <c:pt idx="1194">
                  <c:v>1.9855682113695174</c:v>
                </c:pt>
                <c:pt idx="1195">
                  <c:v>1.9824663467051276</c:v>
                </c:pt>
                <c:pt idx="1196">
                  <c:v>1.9794680188699589</c:v>
                </c:pt>
                <c:pt idx="1197">
                  <c:v>1.9765893875350702</c:v>
                </c:pt>
                <c:pt idx="1198">
                  <c:v>1.9738459333927596</c:v>
                </c:pt>
                <c:pt idx="1199">
                  <c:v>1.9712523749798869</c:v>
                </c:pt>
                <c:pt idx="1200">
                  <c:v>1.9688225897892331</c:v>
                </c:pt>
                <c:pt idx="1201">
                  <c:v>1.966569540091198</c:v>
                </c:pt>
                <c:pt idx="1202">
                  <c:v>1.9645052038617914</c:v>
                </c:pt>
                <c:pt idx="1203">
                  <c:v>1.9626405111844194</c:v>
                </c:pt>
                <c:pt idx="1204">
                  <c:v>1.9609852864625941</c:v>
                </c:pt>
                <c:pt idx="1205">
                  <c:v>1.9595481967484953</c:v>
                </c:pt>
                <c:pt idx="1206">
                  <c:v>1.9583367064585326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2-CA08-4FC8-A3D0-7160CA16079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04864128"/>
        <c:axId val="204927744"/>
      </c:scatterChart>
      <c:valAx>
        <c:axId val="204864128"/>
        <c:scaling>
          <c:logBase val="10"/>
          <c:orientation val="minMax"/>
          <c:max val="10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Diameter, µm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204927744"/>
        <c:crosses val="autoZero"/>
        <c:crossBetween val="midCat"/>
      </c:valAx>
      <c:valAx>
        <c:axId val="204927744"/>
        <c:scaling>
          <c:orientation val="minMax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Q, efficiency factor of scattering</a:t>
                </a:r>
              </a:p>
            </c:rich>
          </c:tx>
          <c:layout>
            <c:manualLayout>
              <c:xMode val="edge"/>
              <c:yMode val="edge"/>
              <c:x val="9.2592592592592587E-3"/>
              <c:y val="3.9662999339346895E-2"/>
            </c:manualLayout>
          </c:layout>
          <c:overlay val="0"/>
        </c:title>
        <c:numFmt formatCode="General" sourceLinked="1"/>
        <c:majorTickMark val="out"/>
        <c:minorTickMark val="none"/>
        <c:tickLblPos val="nextTo"/>
        <c:crossAx val="204864128"/>
        <c:crosses val="autoZero"/>
        <c:crossBetween val="midCat"/>
      </c:valAx>
      <c:spPr>
        <a:noFill/>
        <a:ln w="25400">
          <a:noFill/>
        </a:ln>
      </c:spPr>
    </c:plotArea>
    <c:legend>
      <c:legendPos val="b"/>
      <c:layout/>
      <c:overlay val="0"/>
    </c:legend>
    <c:plotVisOnly val="1"/>
    <c:dispBlanksAs val="gap"/>
    <c:showDLblsOverMax val="0"/>
  </c:chart>
  <c:txPr>
    <a:bodyPr/>
    <a:lstStyle/>
    <a:p>
      <a:pPr>
        <a:defRPr sz="1600"/>
      </a:pPr>
      <a:endParaRPr lang="en-US"/>
    </a:p>
  </c:txPr>
  <c:externalData r:id="rId1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scatterChart>
        <c:scatterStyle val="lineMarker"/>
        <c:varyColors val="0"/>
        <c:ser>
          <c:idx val="1"/>
          <c:order val="0"/>
          <c:tx>
            <c:v>Incense</c:v>
          </c:tx>
          <c:spPr>
            <a:ln w="28575">
              <a:noFill/>
            </a:ln>
          </c:spPr>
          <c:marker>
            <c:symbol val="square"/>
            <c:size val="3"/>
            <c:spPr>
              <a:ln w="6350"/>
            </c:spPr>
          </c:marker>
          <c:xVal>
            <c:numRef>
              <c:f>Sheet1!$I$2:$I$978</c:f>
              <c:numCache>
                <c:formatCode>General</c:formatCode>
                <c:ptCount val="977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0.64344941956882251</c:v>
                </c:pt>
                <c:pt idx="47">
                  <c:v>0.64244186046511631</c:v>
                </c:pt>
                <c:pt idx="48">
                  <c:v>0.76910953506698188</c:v>
                </c:pt>
                <c:pt idx="49">
                  <c:v>0.76016260162601623</c:v>
                </c:pt>
                <c:pt idx="50">
                  <c:v>0.71746880570409988</c:v>
                </c:pt>
                <c:pt idx="51">
                  <c:v>0.67616421568627449</c:v>
                </c:pt>
                <c:pt idx="52">
                  <c:v>0.65652314664940115</c:v>
                </c:pt>
                <c:pt idx="53">
                  <c:v>0.72259941804073713</c:v>
                </c:pt>
                <c:pt idx="54">
                  <c:v>0.70239774330042315</c:v>
                </c:pt>
                <c:pt idx="55">
                  <c:v>0.68709677419354842</c:v>
                </c:pt>
                <c:pt idx="56">
                  <c:v>0.68677121029352639</c:v>
                </c:pt>
                <c:pt idx="57">
                  <c:v>0.68490054249547916</c:v>
                </c:pt>
                <c:pt idx="58">
                  <c:v>0.66064710308502639</c:v>
                </c:pt>
                <c:pt idx="59">
                  <c:v>0.67774699907663893</c:v>
                </c:pt>
                <c:pt idx="60">
                  <c:v>0.74203338391502272</c:v>
                </c:pt>
                <c:pt idx="61">
                  <c:v>0.71324599708879188</c:v>
                </c:pt>
                <c:pt idx="62">
                  <c:v>0.70017331022530327</c:v>
                </c:pt>
                <c:pt idx="63">
                  <c:v>0.6964285714285714</c:v>
                </c:pt>
                <c:pt idx="64">
                  <c:v>0.71514423076923073</c:v>
                </c:pt>
                <c:pt idx="65">
                  <c:v>0.69571230982019361</c:v>
                </c:pt>
                <c:pt idx="66">
                  <c:v>0.67833333333333334</c:v>
                </c:pt>
                <c:pt idx="67">
                  <c:v>0.68540829986613117</c:v>
                </c:pt>
                <c:pt idx="68">
                  <c:v>0.68635875402792701</c:v>
                </c:pt>
                <c:pt idx="69">
                  <c:v>0.70240295748613679</c:v>
                </c:pt>
                <c:pt idx="70">
                  <c:v>0.68081991215226945</c:v>
                </c:pt>
                <c:pt idx="71">
                  <c:v>0.68268359020852221</c:v>
                </c:pt>
                <c:pt idx="72">
                  <c:v>0.70442842430484032</c:v>
                </c:pt>
                <c:pt idx="73">
                  <c:v>0.70321151716500552</c:v>
                </c:pt>
                <c:pt idx="74">
                  <c:v>0.69902912621359226</c:v>
                </c:pt>
                <c:pt idx="75">
                  <c:v>0.69398340248962653</c:v>
                </c:pt>
                <c:pt idx="76">
                  <c:v>0.70310825294748125</c:v>
                </c:pt>
                <c:pt idx="77">
                  <c:v>0.72786177105831529</c:v>
                </c:pt>
                <c:pt idx="78">
                  <c:v>0.70990566037735847</c:v>
                </c:pt>
                <c:pt idx="79">
                  <c:v>0.65098039215686276</c:v>
                </c:pt>
                <c:pt idx="80">
                  <c:v>0.69767441860465118</c:v>
                </c:pt>
                <c:pt idx="81">
                  <c:v>0.71940298507462686</c:v>
                </c:pt>
                <c:pt idx="82">
                  <c:v>0.75794621026894871</c:v>
                </c:pt>
                <c:pt idx="83">
                  <c:v>0.78712871287128716</c:v>
                </c:pt>
                <c:pt idx="84">
                  <c:v>0.79685264663805433</c:v>
                </c:pt>
                <c:pt idx="85">
                  <c:v>0.79443772672309554</c:v>
                </c:pt>
                <c:pt idx="86">
                  <c:v>0.78065134099616862</c:v>
                </c:pt>
                <c:pt idx="87">
                  <c:v>0.76190476190476186</c:v>
                </c:pt>
                <c:pt idx="88">
                  <c:v>0.77809798270893371</c:v>
                </c:pt>
                <c:pt idx="89">
                  <c:v>0.80948040109389241</c:v>
                </c:pt>
                <c:pt idx="90">
                  <c:v>0.71153846153846156</c:v>
                </c:pt>
                <c:pt idx="91">
                  <c:v>0.78349410503751338</c:v>
                </c:pt>
                <c:pt idx="92">
                  <c:v>0.77788649706457924</c:v>
                </c:pt>
                <c:pt idx="93">
                  <c:v>0.75498241500586172</c:v>
                </c:pt>
                <c:pt idx="94">
                  <c:v>0.74809160305343514</c:v>
                </c:pt>
                <c:pt idx="95">
                  <c:v>0.74916387959866215</c:v>
                </c:pt>
                <c:pt idx="96">
                  <c:v>0.52875399361022368</c:v>
                </c:pt>
                <c:pt idx="97">
                  <c:v>0</c:v>
                </c:pt>
                <c:pt idx="98">
                  <c:v>0.75</c:v>
                </c:pt>
                <c:pt idx="99">
                  <c:v>0.75</c:v>
                </c:pt>
                <c:pt idx="100">
                  <c:v>0.8571428571428571</c:v>
                </c:pt>
                <c:pt idx="101">
                  <c:v>0.69179229480737015</c:v>
                </c:pt>
                <c:pt idx="102">
                  <c:v>0.77401129943502822</c:v>
                </c:pt>
                <c:pt idx="103">
                  <c:v>0.76329113924050629</c:v>
                </c:pt>
                <c:pt idx="104">
                  <c:v>0.73297389330306473</c:v>
                </c:pt>
                <c:pt idx="105">
                  <c:v>0.76448362720403018</c:v>
                </c:pt>
                <c:pt idx="106">
                  <c:v>0.67488110678772162</c:v>
                </c:pt>
                <c:pt idx="107">
                  <c:v>0.69177449168207028</c:v>
                </c:pt>
                <c:pt idx="108">
                  <c:v>0.76727561556791102</c:v>
                </c:pt>
                <c:pt idx="109">
                  <c:v>0.76073059360730588</c:v>
                </c:pt>
                <c:pt idx="110">
                  <c:v>0.72844827586206895</c:v>
                </c:pt>
                <c:pt idx="111">
                  <c:v>0.726123595505618</c:v>
                </c:pt>
                <c:pt idx="112">
                  <c:v>0.760539629005059</c:v>
                </c:pt>
                <c:pt idx="113">
                  <c:v>0.76868327402135228</c:v>
                </c:pt>
                <c:pt idx="114">
                  <c:v>0.8091216216216216</c:v>
                </c:pt>
                <c:pt idx="115">
                  <c:v>0.71736997055937191</c:v>
                </c:pt>
                <c:pt idx="116">
                  <c:v>0.68</c:v>
                </c:pt>
                <c:pt idx="117">
                  <c:v>0.67765042979942691</c:v>
                </c:pt>
                <c:pt idx="118">
                  <c:v>0.73160173160173159</c:v>
                </c:pt>
                <c:pt idx="119">
                  <c:v>0.752</c:v>
                </c:pt>
                <c:pt idx="120">
                  <c:v>0.75542258788332084</c:v>
                </c:pt>
                <c:pt idx="121">
                  <c:v>0.75525651808242222</c:v>
                </c:pt>
                <c:pt idx="122">
                  <c:v>0.73532668881506091</c:v>
                </c:pt>
                <c:pt idx="123">
                  <c:v>0.74398249452954046</c:v>
                </c:pt>
                <c:pt idx="124">
                  <c:v>0.79188712522045857</c:v>
                </c:pt>
                <c:pt idx="125">
                  <c:v>0.82125000000000004</c:v>
                </c:pt>
                <c:pt idx="126">
                  <c:v>0.84064327485380119</c:v>
                </c:pt>
                <c:pt idx="127">
                  <c:v>0.85466034755134279</c:v>
                </c:pt>
                <c:pt idx="128">
                  <c:v>0.86084142394822005</c:v>
                </c:pt>
                <c:pt idx="129">
                  <c:v>0.83372365339578458</c:v>
                </c:pt>
                <c:pt idx="130">
                  <c:v>0.78486055776892427</c:v>
                </c:pt>
                <c:pt idx="131">
                  <c:v>0.78717201166180761</c:v>
                </c:pt>
                <c:pt idx="132">
                  <c:v>0.78706199460916437</c:v>
                </c:pt>
                <c:pt idx="133">
                  <c:v>0.78474114441416898</c:v>
                </c:pt>
                <c:pt idx="134">
                  <c:v>0.77352941176470591</c:v>
                </c:pt>
                <c:pt idx="135">
                  <c:v>0.76111111111111107</c:v>
                </c:pt>
                <c:pt idx="136">
                  <c:v>0.75346260387811637</c:v>
                </c:pt>
                <c:pt idx="137">
                  <c:v>0.7567567567567568</c:v>
                </c:pt>
                <c:pt idx="138">
                  <c:v>0.77323420074349447</c:v>
                </c:pt>
                <c:pt idx="139">
                  <c:v>0.77089337175792505</c:v>
                </c:pt>
                <c:pt idx="140">
                  <c:v>0.73668639053254437</c:v>
                </c:pt>
                <c:pt idx="141">
                  <c:v>0.72949389179755675</c:v>
                </c:pt>
                <c:pt idx="142">
                  <c:v>0.724609375</c:v>
                </c:pt>
                <c:pt idx="143">
                  <c:v>0.72421052631578953</c:v>
                </c:pt>
                <c:pt idx="144">
                  <c:v>0.70509977827050996</c:v>
                </c:pt>
                <c:pt idx="145">
                  <c:v>0.65546218487394958</c:v>
                </c:pt>
                <c:pt idx="146">
                  <c:v>0.6659142212189616</c:v>
                </c:pt>
                <c:pt idx="147">
                  <c:v>0.66513761467889909</c:v>
                </c:pt>
                <c:pt idx="148">
                  <c:v>0.68257756563245819</c:v>
                </c:pt>
                <c:pt idx="149">
                  <c:v>0.67519181585677746</c:v>
                </c:pt>
                <c:pt idx="150">
                  <c:v>0.67027027027027031</c:v>
                </c:pt>
                <c:pt idx="151">
                  <c:v>0.66219839142091153</c:v>
                </c:pt>
                <c:pt idx="152">
                  <c:v>0.66391184573002759</c:v>
                </c:pt>
                <c:pt idx="153">
                  <c:v>0.67682926829268297</c:v>
                </c:pt>
                <c:pt idx="154">
                  <c:v>0.69716088328075709</c:v>
                </c:pt>
                <c:pt idx="155">
                  <c:v>0.71216617210682498</c:v>
                </c:pt>
                <c:pt idx="156">
                  <c:v>0.72256097560975607</c:v>
                </c:pt>
                <c:pt idx="157">
                  <c:v>0.71913580246913578</c:v>
                </c:pt>
                <c:pt idx="158">
                  <c:v>0.69415807560137455</c:v>
                </c:pt>
                <c:pt idx="159">
                  <c:v>0.70608108108108103</c:v>
                </c:pt>
                <c:pt idx="160">
                  <c:v>0.7263843648208469</c:v>
                </c:pt>
                <c:pt idx="161">
                  <c:v>0.72727272727272729</c:v>
                </c:pt>
                <c:pt idx="162">
                  <c:v>0.72668810289389063</c:v>
                </c:pt>
                <c:pt idx="163">
                  <c:v>0.72151898734177211</c:v>
                </c:pt>
                <c:pt idx="164">
                  <c:v>0.71962616822429903</c:v>
                </c:pt>
                <c:pt idx="165">
                  <c:v>0.71720116618075802</c:v>
                </c:pt>
                <c:pt idx="166">
                  <c:v>0.70557029177718833</c:v>
                </c:pt>
                <c:pt idx="167">
                  <c:v>0.69444444444444442</c:v>
                </c:pt>
                <c:pt idx="168">
                  <c:v>0.68203883495145634</c:v>
                </c:pt>
                <c:pt idx="169">
                  <c:v>0.66586538461538458</c:v>
                </c:pt>
                <c:pt idx="170">
                  <c:v>0.66253101736972708</c:v>
                </c:pt>
                <c:pt idx="171">
                  <c:v>0.66919191919191923</c:v>
                </c:pt>
                <c:pt idx="172">
                  <c:v>0.68146214099216706</c:v>
                </c:pt>
                <c:pt idx="173">
                  <c:v>0.68965517241379315</c:v>
                </c:pt>
                <c:pt idx="174">
                  <c:v>0.69002695417789761</c:v>
                </c:pt>
                <c:pt idx="175">
                  <c:v>0.69021739130434778</c:v>
                </c:pt>
                <c:pt idx="176">
                  <c:v>0.7005494505494505</c:v>
                </c:pt>
                <c:pt idx="177">
                  <c:v>0.70940170940170943</c:v>
                </c:pt>
                <c:pt idx="178">
                  <c:v>0.72566371681415931</c:v>
                </c:pt>
                <c:pt idx="179">
                  <c:v>0.72492836676217765</c:v>
                </c:pt>
                <c:pt idx="180">
                  <c:v>0.7231182795698925</c:v>
                </c:pt>
                <c:pt idx="181">
                  <c:v>0.71392405063291142</c:v>
                </c:pt>
                <c:pt idx="182">
                  <c:v>0.69651741293532343</c:v>
                </c:pt>
                <c:pt idx="183">
                  <c:v>0.66265060240963858</c:v>
                </c:pt>
                <c:pt idx="184">
                  <c:v>0.66520787746170673</c:v>
                </c:pt>
                <c:pt idx="185">
                  <c:v>0.64</c:v>
                </c:pt>
                <c:pt idx="186">
                  <c:v>0.62969924812030076</c:v>
                </c:pt>
                <c:pt idx="187">
                  <c:v>0.65720081135902642</c:v>
                </c:pt>
                <c:pt idx="188">
                  <c:v>0.68888888888888888</c:v>
                </c:pt>
                <c:pt idx="189">
                  <c:v>0.69909502262443435</c:v>
                </c:pt>
                <c:pt idx="190">
                  <c:v>0.69772727272727275</c:v>
                </c:pt>
                <c:pt idx="191">
                  <c:v>0.69090909090909092</c:v>
                </c:pt>
                <c:pt idx="192">
                  <c:v>0.67420814479638014</c:v>
                </c:pt>
                <c:pt idx="193">
                  <c:v>0.6819221967963387</c:v>
                </c:pt>
                <c:pt idx="194">
                  <c:v>0.69745958429561206</c:v>
                </c:pt>
                <c:pt idx="195">
                  <c:v>0.703125</c:v>
                </c:pt>
                <c:pt idx="196">
                  <c:v>0.70459518599562365</c:v>
                </c:pt>
                <c:pt idx="197">
                  <c:v>0.71264367816091956</c:v>
                </c:pt>
                <c:pt idx="198">
                  <c:v>0.71925754060324831</c:v>
                </c:pt>
                <c:pt idx="199">
                  <c:v>0.71140939597315433</c:v>
                </c:pt>
                <c:pt idx="200">
                  <c:v>0.70386266094420602</c:v>
                </c:pt>
                <c:pt idx="201">
                  <c:v>0.71252566735112932</c:v>
                </c:pt>
                <c:pt idx="202">
                  <c:v>0.71730769230769231</c:v>
                </c:pt>
                <c:pt idx="203">
                  <c:v>0.71912350597609564</c:v>
                </c:pt>
                <c:pt idx="204">
                  <c:v>0.72437357630979504</c:v>
                </c:pt>
                <c:pt idx="205">
                  <c:v>0.74619289340101524</c:v>
                </c:pt>
                <c:pt idx="206">
                  <c:v>0.73913043478260865</c:v>
                </c:pt>
                <c:pt idx="207">
                  <c:v>0.72473118279569892</c:v>
                </c:pt>
                <c:pt idx="208">
                  <c:v>0.71894093686354377</c:v>
                </c:pt>
                <c:pt idx="209">
                  <c:v>0.71653543307086609</c:v>
                </c:pt>
                <c:pt idx="210">
                  <c:v>0.72440944881889768</c:v>
                </c:pt>
                <c:pt idx="211">
                  <c:v>0.72763419483101388</c:v>
                </c:pt>
                <c:pt idx="212">
                  <c:v>0.72222222222222221</c:v>
                </c:pt>
                <c:pt idx="213">
                  <c:v>0.71457085828343314</c:v>
                </c:pt>
                <c:pt idx="214">
                  <c:v>0.71903881700554528</c:v>
                </c:pt>
                <c:pt idx="215">
                  <c:v>0.6837881219903692</c:v>
                </c:pt>
                <c:pt idx="216">
                  <c:v>0.64109232769830948</c:v>
                </c:pt>
                <c:pt idx="217">
                  <c:v>0.66700302724520688</c:v>
                </c:pt>
                <c:pt idx="218">
                  <c:v>0.6872852233676976</c:v>
                </c:pt>
                <c:pt idx="219">
                  <c:v>0.6838586437440306</c:v>
                </c:pt>
                <c:pt idx="220">
                  <c:v>0.69778296382730454</c:v>
                </c:pt>
                <c:pt idx="221">
                  <c:v>0.71709717097170966</c:v>
                </c:pt>
                <c:pt idx="222">
                  <c:v>0.72250000000000003</c:v>
                </c:pt>
                <c:pt idx="223">
                  <c:v>0.71560846560846558</c:v>
                </c:pt>
                <c:pt idx="224">
                  <c:v>0.70808383233532934</c:v>
                </c:pt>
                <c:pt idx="225">
                  <c:v>0.71758436944937831</c:v>
                </c:pt>
                <c:pt idx="226">
                  <c:v>0.73091603053435117</c:v>
                </c:pt>
                <c:pt idx="227">
                  <c:v>0.72084130019120463</c:v>
                </c:pt>
                <c:pt idx="228">
                  <c:v>0.70745697896749526</c:v>
                </c:pt>
                <c:pt idx="229">
                  <c:v>0.68690702087286526</c:v>
                </c:pt>
                <c:pt idx="230">
                  <c:v>0.6736242884250474</c:v>
                </c:pt>
                <c:pt idx="231">
                  <c:v>0.65917602996254676</c:v>
                </c:pt>
                <c:pt idx="232">
                  <c:v>0.63554757630161585</c:v>
                </c:pt>
                <c:pt idx="233">
                  <c:v>0.63715277777777779</c:v>
                </c:pt>
                <c:pt idx="234">
                  <c:v>0.65445026178010468</c:v>
                </c:pt>
                <c:pt idx="235">
                  <c:v>0.66010733452593917</c:v>
                </c:pt>
                <c:pt idx="236">
                  <c:v>0.65822784810126578</c:v>
                </c:pt>
                <c:pt idx="237">
                  <c:v>0.66189624329159213</c:v>
                </c:pt>
                <c:pt idx="238">
                  <c:v>0.6742556917688266</c:v>
                </c:pt>
                <c:pt idx="239">
                  <c:v>0.69320066334991703</c:v>
                </c:pt>
                <c:pt idx="240">
                  <c:v>0.70801815431164905</c:v>
                </c:pt>
                <c:pt idx="241">
                  <c:v>0.72869318181818177</c:v>
                </c:pt>
                <c:pt idx="242">
                  <c:v>0.74059139784946237</c:v>
                </c:pt>
                <c:pt idx="243">
                  <c:v>0.74481865284974091</c:v>
                </c:pt>
                <c:pt idx="244">
                  <c:v>0.74222797927461137</c:v>
                </c:pt>
                <c:pt idx="245">
                  <c:v>0.73251028806584362</c:v>
                </c:pt>
                <c:pt idx="246">
                  <c:v>0.72294372294372289</c:v>
                </c:pt>
                <c:pt idx="247">
                  <c:v>0.71234735413839889</c:v>
                </c:pt>
                <c:pt idx="248">
                  <c:v>0.69509043927648584</c:v>
                </c:pt>
                <c:pt idx="249">
                  <c:v>0.68983268983268986</c:v>
                </c:pt>
                <c:pt idx="250">
                  <c:v>0.67121418826739432</c:v>
                </c:pt>
                <c:pt idx="251">
                  <c:v>0.66769706336939727</c:v>
                </c:pt>
                <c:pt idx="252">
                  <c:v>0.6797945205479452</c:v>
                </c:pt>
                <c:pt idx="253">
                  <c:v>0.67364746945898779</c:v>
                </c:pt>
                <c:pt idx="254">
                  <c:v>0.67937608318890819</c:v>
                </c:pt>
                <c:pt idx="255">
                  <c:v>0.70307167235494883</c:v>
                </c:pt>
                <c:pt idx="256">
                  <c:v>0.72222222222222221</c:v>
                </c:pt>
                <c:pt idx="257">
                  <c:v>0.71973466003316755</c:v>
                </c:pt>
                <c:pt idx="258">
                  <c:v>0.72350993377483441</c:v>
                </c:pt>
                <c:pt idx="259">
                  <c:v>0.72250423011844334</c:v>
                </c:pt>
                <c:pt idx="260">
                  <c:v>0.72251308900523559</c:v>
                </c:pt>
                <c:pt idx="261">
                  <c:v>0.72394881170018277</c:v>
                </c:pt>
                <c:pt idx="262">
                  <c:v>0.72795497185741087</c:v>
                </c:pt>
                <c:pt idx="263">
                  <c:v>0.72627737226277367</c:v>
                </c:pt>
                <c:pt idx="264">
                  <c:v>0.71701388888888884</c:v>
                </c:pt>
                <c:pt idx="265">
                  <c:v>0.70695364238410596</c:v>
                </c:pt>
                <c:pt idx="266">
                  <c:v>0.6892307692307692</c:v>
                </c:pt>
                <c:pt idx="267">
                  <c:v>0.6643059490084986</c:v>
                </c:pt>
                <c:pt idx="268">
                  <c:v>0.67441860465116277</c:v>
                </c:pt>
                <c:pt idx="269">
                  <c:v>0.69129287598944589</c:v>
                </c:pt>
                <c:pt idx="270">
                  <c:v>0.6962962962962963</c:v>
                </c:pt>
                <c:pt idx="271">
                  <c:v>0.69248291571753984</c:v>
                </c:pt>
                <c:pt idx="272">
                  <c:v>0.68770402611534276</c:v>
                </c:pt>
                <c:pt idx="273">
                  <c:v>0.6863839285714286</c:v>
                </c:pt>
                <c:pt idx="274">
                  <c:v>0.67845303867403317</c:v>
                </c:pt>
                <c:pt idx="275">
                  <c:v>0.64785788923719956</c:v>
                </c:pt>
                <c:pt idx="276">
                  <c:v>0.61704422869471409</c:v>
                </c:pt>
                <c:pt idx="277">
                  <c:v>0.62438423645320196</c:v>
                </c:pt>
                <c:pt idx="278">
                  <c:v>0.63357664233576638</c:v>
                </c:pt>
                <c:pt idx="279">
                  <c:v>0.63366336633663367</c:v>
                </c:pt>
                <c:pt idx="280">
                  <c:v>0.64623955431754876</c:v>
                </c:pt>
                <c:pt idx="281">
                  <c:v>0.8</c:v>
                </c:pt>
                <c:pt idx="282">
                  <c:v>0.96</c:v>
                </c:pt>
                <c:pt idx="283">
                  <c:v>0.967741935483871</c:v>
                </c:pt>
                <c:pt idx="284">
                  <c:v>0.98181818181818181</c:v>
                </c:pt>
                <c:pt idx="285">
                  <c:v>0.94736842105263153</c:v>
                </c:pt>
                <c:pt idx="286">
                  <c:v>0.6330275229357798</c:v>
                </c:pt>
                <c:pt idx="287">
                  <c:v>0.74608150470219436</c:v>
                </c:pt>
                <c:pt idx="288">
                  <c:v>0.8089887640449438</c:v>
                </c:pt>
                <c:pt idx="289">
                  <c:v>0.93333333333333335</c:v>
                </c:pt>
                <c:pt idx="290">
                  <c:v>0.80975609756097566</c:v>
                </c:pt>
                <c:pt idx="291">
                  <c:v>0</c:v>
                </c:pt>
                <c:pt idx="292">
                  <c:v>0.77192982456140347</c:v>
                </c:pt>
                <c:pt idx="293">
                  <c:v>0.76282051282051277</c:v>
                </c:pt>
                <c:pt idx="294">
                  <c:v>0.77564102564102566</c:v>
                </c:pt>
                <c:pt idx="295">
                  <c:v>0.77362637362637365</c:v>
                </c:pt>
                <c:pt idx="296">
                  <c:v>0.75862068965517238</c:v>
                </c:pt>
                <c:pt idx="297">
                  <c:v>0.9850746268656716</c:v>
                </c:pt>
                <c:pt idx="298">
                  <c:v>0.94736842105263153</c:v>
                </c:pt>
                <c:pt idx="299">
                  <c:v>0.81481481481481477</c:v>
                </c:pt>
                <c:pt idx="300">
                  <c:v>0.8</c:v>
                </c:pt>
                <c:pt idx="301">
                  <c:v>0.94117647058823528</c:v>
                </c:pt>
                <c:pt idx="302">
                  <c:v>0.94444444444444442</c:v>
                </c:pt>
                <c:pt idx="303">
                  <c:v>0.87401574803149606</c:v>
                </c:pt>
                <c:pt idx="304">
                  <c:v>0.9928057553956835</c:v>
                </c:pt>
                <c:pt idx="305">
                  <c:v>0.8</c:v>
                </c:pt>
                <c:pt idx="306">
                  <c:v>0.97560975609756095</c:v>
                </c:pt>
                <c:pt idx="307">
                  <c:v>0.95652173913043481</c:v>
                </c:pt>
                <c:pt idx="308">
                  <c:v>0.9285714285714286</c:v>
                </c:pt>
                <c:pt idx="309">
                  <c:v>0.66666666666666663</c:v>
                </c:pt>
                <c:pt idx="310">
                  <c:v>0.75</c:v>
                </c:pt>
                <c:pt idx="311">
                  <c:v>0.83333333333333337</c:v>
                </c:pt>
                <c:pt idx="312">
                  <c:v>0.8571428571428571</c:v>
                </c:pt>
                <c:pt idx="313">
                  <c:v>0</c:v>
                </c:pt>
                <c:pt idx="314">
                  <c:v>0.75</c:v>
                </c:pt>
                <c:pt idx="315">
                  <c:v>0.5</c:v>
                </c:pt>
                <c:pt idx="316">
                  <c:v>0</c:v>
                </c:pt>
                <c:pt idx="317">
                  <c:v>0.8571428571428571</c:v>
                </c:pt>
                <c:pt idx="318">
                  <c:v>0.5</c:v>
                </c:pt>
                <c:pt idx="319">
                  <c:v>0.8</c:v>
                </c:pt>
                <c:pt idx="320">
                  <c:v>0.96296296296296291</c:v>
                </c:pt>
                <c:pt idx="321">
                  <c:v>0.9285714285714286</c:v>
                </c:pt>
                <c:pt idx="322">
                  <c:v>0.91666666666666663</c:v>
                </c:pt>
                <c:pt idx="323">
                  <c:v>0.9285714285714286</c:v>
                </c:pt>
                <c:pt idx="324">
                  <c:v>0.96666666666666667</c:v>
                </c:pt>
                <c:pt idx="325">
                  <c:v>0.95454545454545459</c:v>
                </c:pt>
                <c:pt idx="326">
                  <c:v>0.83333333333333337</c:v>
                </c:pt>
                <c:pt idx="327">
                  <c:v>0.8</c:v>
                </c:pt>
                <c:pt idx="328">
                  <c:v>0.66666666666666663</c:v>
                </c:pt>
                <c:pt idx="329">
                  <c:v>0.8571428571428571</c:v>
                </c:pt>
                <c:pt idx="330">
                  <c:v>0.88888888888888884</c:v>
                </c:pt>
                <c:pt idx="331">
                  <c:v>0.8571428571428571</c:v>
                </c:pt>
                <c:pt idx="332">
                  <c:v>0.83333333333333337</c:v>
                </c:pt>
                <c:pt idx="333">
                  <c:v>0.8</c:v>
                </c:pt>
                <c:pt idx="334">
                  <c:v>0.8571428571428571</c:v>
                </c:pt>
                <c:pt idx="335">
                  <c:v>0.83333333333333337</c:v>
                </c:pt>
                <c:pt idx="336">
                  <c:v>0.83333333333333337</c:v>
                </c:pt>
                <c:pt idx="337">
                  <c:v>0.8571428571428571</c:v>
                </c:pt>
                <c:pt idx="338">
                  <c:v>0.875</c:v>
                </c:pt>
                <c:pt idx="339">
                  <c:v>0.875</c:v>
                </c:pt>
                <c:pt idx="340">
                  <c:v>0.875</c:v>
                </c:pt>
                <c:pt idx="341">
                  <c:v>0.88888888888888884</c:v>
                </c:pt>
                <c:pt idx="342">
                  <c:v>0.91666666666666663</c:v>
                </c:pt>
                <c:pt idx="343">
                  <c:v>0.8571428571428571</c:v>
                </c:pt>
                <c:pt idx="344">
                  <c:v>0.8571428571428571</c:v>
                </c:pt>
                <c:pt idx="345">
                  <c:v>0.875</c:v>
                </c:pt>
                <c:pt idx="346">
                  <c:v>0.9</c:v>
                </c:pt>
                <c:pt idx="347">
                  <c:v>0.875</c:v>
                </c:pt>
                <c:pt idx="348">
                  <c:v>0.75</c:v>
                </c:pt>
                <c:pt idx="349">
                  <c:v>0.66666666666666663</c:v>
                </c:pt>
                <c:pt idx="350">
                  <c:v>0.66666666666666663</c:v>
                </c:pt>
                <c:pt idx="351">
                  <c:v>0.5</c:v>
                </c:pt>
                <c:pt idx="352">
                  <c:v>0</c:v>
                </c:pt>
                <c:pt idx="353">
                  <c:v>0</c:v>
                </c:pt>
                <c:pt idx="354">
                  <c:v>0</c:v>
                </c:pt>
                <c:pt idx="355">
                  <c:v>0.5</c:v>
                </c:pt>
                <c:pt idx="356">
                  <c:v>0</c:v>
                </c:pt>
                <c:pt idx="357">
                  <c:v>0</c:v>
                </c:pt>
                <c:pt idx="358">
                  <c:v>0</c:v>
                </c:pt>
                <c:pt idx="359">
                  <c:v>0</c:v>
                </c:pt>
                <c:pt idx="360">
                  <c:v>0</c:v>
                </c:pt>
                <c:pt idx="361">
                  <c:v>0</c:v>
                </c:pt>
                <c:pt idx="362">
                  <c:v>0</c:v>
                </c:pt>
                <c:pt idx="363">
                  <c:v>0</c:v>
                </c:pt>
                <c:pt idx="364">
                  <c:v>0</c:v>
                </c:pt>
                <c:pt idx="365">
                  <c:v>0</c:v>
                </c:pt>
                <c:pt idx="366">
                  <c:v>0</c:v>
                </c:pt>
                <c:pt idx="367">
                  <c:v>0</c:v>
                </c:pt>
                <c:pt idx="368">
                  <c:v>0</c:v>
                </c:pt>
                <c:pt idx="369">
                  <c:v>0.5</c:v>
                </c:pt>
                <c:pt idx="370">
                  <c:v>0</c:v>
                </c:pt>
                <c:pt idx="371">
                  <c:v>0</c:v>
                </c:pt>
                <c:pt idx="372">
                  <c:v>0</c:v>
                </c:pt>
                <c:pt idx="373">
                  <c:v>0</c:v>
                </c:pt>
                <c:pt idx="374">
                  <c:v>0</c:v>
                </c:pt>
                <c:pt idx="375">
                  <c:v>0</c:v>
                </c:pt>
                <c:pt idx="376">
                  <c:v>0</c:v>
                </c:pt>
                <c:pt idx="377">
                  <c:v>0</c:v>
                </c:pt>
                <c:pt idx="378">
                  <c:v>0</c:v>
                </c:pt>
                <c:pt idx="379">
                  <c:v>0.5</c:v>
                </c:pt>
                <c:pt idx="380">
                  <c:v>0</c:v>
                </c:pt>
                <c:pt idx="381">
                  <c:v>0</c:v>
                </c:pt>
                <c:pt idx="382">
                  <c:v>0</c:v>
                </c:pt>
                <c:pt idx="383">
                  <c:v>0</c:v>
                </c:pt>
                <c:pt idx="384">
                  <c:v>0</c:v>
                </c:pt>
                <c:pt idx="385">
                  <c:v>0</c:v>
                </c:pt>
                <c:pt idx="386">
                  <c:v>0</c:v>
                </c:pt>
                <c:pt idx="387">
                  <c:v>0</c:v>
                </c:pt>
                <c:pt idx="388">
                  <c:v>0.5</c:v>
                </c:pt>
                <c:pt idx="389">
                  <c:v>0</c:v>
                </c:pt>
                <c:pt idx="390">
                  <c:v>0</c:v>
                </c:pt>
                <c:pt idx="391">
                  <c:v>0</c:v>
                </c:pt>
                <c:pt idx="392">
                  <c:v>0</c:v>
                </c:pt>
                <c:pt idx="393">
                  <c:v>0</c:v>
                </c:pt>
                <c:pt idx="394">
                  <c:v>0</c:v>
                </c:pt>
                <c:pt idx="395">
                  <c:v>0</c:v>
                </c:pt>
                <c:pt idx="396">
                  <c:v>0</c:v>
                </c:pt>
                <c:pt idx="397">
                  <c:v>0</c:v>
                </c:pt>
                <c:pt idx="398">
                  <c:v>0</c:v>
                </c:pt>
                <c:pt idx="399">
                  <c:v>0</c:v>
                </c:pt>
                <c:pt idx="400">
                  <c:v>0</c:v>
                </c:pt>
                <c:pt idx="401">
                  <c:v>0</c:v>
                </c:pt>
                <c:pt idx="402">
                  <c:v>0</c:v>
                </c:pt>
                <c:pt idx="403">
                  <c:v>0</c:v>
                </c:pt>
                <c:pt idx="404">
                  <c:v>0</c:v>
                </c:pt>
                <c:pt idx="405">
                  <c:v>0</c:v>
                </c:pt>
                <c:pt idx="406">
                  <c:v>0</c:v>
                </c:pt>
                <c:pt idx="407">
                  <c:v>0</c:v>
                </c:pt>
                <c:pt idx="408">
                  <c:v>0</c:v>
                </c:pt>
                <c:pt idx="409">
                  <c:v>0</c:v>
                </c:pt>
                <c:pt idx="410">
                  <c:v>0</c:v>
                </c:pt>
                <c:pt idx="411">
                  <c:v>0</c:v>
                </c:pt>
                <c:pt idx="412">
                  <c:v>0</c:v>
                </c:pt>
                <c:pt idx="413">
                  <c:v>0</c:v>
                </c:pt>
                <c:pt idx="414">
                  <c:v>0</c:v>
                </c:pt>
                <c:pt idx="415">
                  <c:v>0</c:v>
                </c:pt>
                <c:pt idx="416">
                  <c:v>0</c:v>
                </c:pt>
                <c:pt idx="417">
                  <c:v>0</c:v>
                </c:pt>
                <c:pt idx="418">
                  <c:v>0</c:v>
                </c:pt>
                <c:pt idx="419">
                  <c:v>0</c:v>
                </c:pt>
                <c:pt idx="420">
                  <c:v>0</c:v>
                </c:pt>
                <c:pt idx="421">
                  <c:v>0</c:v>
                </c:pt>
                <c:pt idx="422">
                  <c:v>0</c:v>
                </c:pt>
                <c:pt idx="423">
                  <c:v>0</c:v>
                </c:pt>
                <c:pt idx="424">
                  <c:v>0</c:v>
                </c:pt>
                <c:pt idx="425">
                  <c:v>0</c:v>
                </c:pt>
                <c:pt idx="426">
                  <c:v>0</c:v>
                </c:pt>
                <c:pt idx="427">
                  <c:v>0</c:v>
                </c:pt>
                <c:pt idx="428">
                  <c:v>0</c:v>
                </c:pt>
                <c:pt idx="429">
                  <c:v>0</c:v>
                </c:pt>
                <c:pt idx="430">
                  <c:v>0</c:v>
                </c:pt>
                <c:pt idx="431">
                  <c:v>0</c:v>
                </c:pt>
                <c:pt idx="432">
                  <c:v>0</c:v>
                </c:pt>
                <c:pt idx="433">
                  <c:v>0</c:v>
                </c:pt>
                <c:pt idx="434">
                  <c:v>0</c:v>
                </c:pt>
                <c:pt idx="435">
                  <c:v>0</c:v>
                </c:pt>
                <c:pt idx="436">
                  <c:v>0</c:v>
                </c:pt>
                <c:pt idx="437">
                  <c:v>0.5</c:v>
                </c:pt>
                <c:pt idx="438">
                  <c:v>0</c:v>
                </c:pt>
                <c:pt idx="439">
                  <c:v>0</c:v>
                </c:pt>
                <c:pt idx="440">
                  <c:v>0</c:v>
                </c:pt>
                <c:pt idx="441">
                  <c:v>0</c:v>
                </c:pt>
                <c:pt idx="442">
                  <c:v>0</c:v>
                </c:pt>
                <c:pt idx="443">
                  <c:v>0</c:v>
                </c:pt>
                <c:pt idx="444">
                  <c:v>0</c:v>
                </c:pt>
                <c:pt idx="445">
                  <c:v>0</c:v>
                </c:pt>
                <c:pt idx="446">
                  <c:v>0</c:v>
                </c:pt>
                <c:pt idx="447">
                  <c:v>0</c:v>
                </c:pt>
                <c:pt idx="448">
                  <c:v>0</c:v>
                </c:pt>
                <c:pt idx="449">
                  <c:v>0</c:v>
                </c:pt>
                <c:pt idx="450">
                  <c:v>0</c:v>
                </c:pt>
                <c:pt idx="451">
                  <c:v>0</c:v>
                </c:pt>
                <c:pt idx="452">
                  <c:v>0</c:v>
                </c:pt>
                <c:pt idx="453">
                  <c:v>0</c:v>
                </c:pt>
                <c:pt idx="454">
                  <c:v>0</c:v>
                </c:pt>
                <c:pt idx="455">
                  <c:v>0</c:v>
                </c:pt>
                <c:pt idx="456">
                  <c:v>0</c:v>
                </c:pt>
                <c:pt idx="457">
                  <c:v>0</c:v>
                </c:pt>
                <c:pt idx="458">
                  <c:v>0</c:v>
                </c:pt>
                <c:pt idx="459">
                  <c:v>0</c:v>
                </c:pt>
                <c:pt idx="460">
                  <c:v>0</c:v>
                </c:pt>
                <c:pt idx="461">
                  <c:v>0</c:v>
                </c:pt>
                <c:pt idx="462">
                  <c:v>0</c:v>
                </c:pt>
                <c:pt idx="463">
                  <c:v>0</c:v>
                </c:pt>
                <c:pt idx="464">
                  <c:v>0</c:v>
                </c:pt>
                <c:pt idx="465">
                  <c:v>0</c:v>
                </c:pt>
                <c:pt idx="466">
                  <c:v>0</c:v>
                </c:pt>
                <c:pt idx="467">
                  <c:v>0</c:v>
                </c:pt>
                <c:pt idx="468">
                  <c:v>0</c:v>
                </c:pt>
                <c:pt idx="469">
                  <c:v>0</c:v>
                </c:pt>
                <c:pt idx="470">
                  <c:v>0</c:v>
                </c:pt>
                <c:pt idx="471">
                  <c:v>0</c:v>
                </c:pt>
                <c:pt idx="472">
                  <c:v>0</c:v>
                </c:pt>
                <c:pt idx="473">
                  <c:v>0</c:v>
                </c:pt>
                <c:pt idx="474">
                  <c:v>0</c:v>
                </c:pt>
                <c:pt idx="475">
                  <c:v>0</c:v>
                </c:pt>
                <c:pt idx="476">
                  <c:v>0</c:v>
                </c:pt>
                <c:pt idx="477">
                  <c:v>0</c:v>
                </c:pt>
                <c:pt idx="478">
                  <c:v>0</c:v>
                </c:pt>
                <c:pt idx="479">
                  <c:v>0</c:v>
                </c:pt>
                <c:pt idx="480">
                  <c:v>0</c:v>
                </c:pt>
                <c:pt idx="481">
                  <c:v>0</c:v>
                </c:pt>
                <c:pt idx="482">
                  <c:v>0</c:v>
                </c:pt>
                <c:pt idx="483">
                  <c:v>0</c:v>
                </c:pt>
                <c:pt idx="484">
                  <c:v>0</c:v>
                </c:pt>
                <c:pt idx="485">
                  <c:v>0</c:v>
                </c:pt>
                <c:pt idx="486">
                  <c:v>0</c:v>
                </c:pt>
                <c:pt idx="487">
                  <c:v>0</c:v>
                </c:pt>
                <c:pt idx="488">
                  <c:v>0</c:v>
                </c:pt>
                <c:pt idx="489">
                  <c:v>0</c:v>
                </c:pt>
                <c:pt idx="490">
                  <c:v>0</c:v>
                </c:pt>
                <c:pt idx="491">
                  <c:v>0</c:v>
                </c:pt>
                <c:pt idx="492">
                  <c:v>0</c:v>
                </c:pt>
                <c:pt idx="493">
                  <c:v>0</c:v>
                </c:pt>
                <c:pt idx="494">
                  <c:v>0</c:v>
                </c:pt>
                <c:pt idx="495">
                  <c:v>0</c:v>
                </c:pt>
                <c:pt idx="496">
                  <c:v>0</c:v>
                </c:pt>
                <c:pt idx="497">
                  <c:v>0</c:v>
                </c:pt>
                <c:pt idx="498">
                  <c:v>0</c:v>
                </c:pt>
                <c:pt idx="499">
                  <c:v>0</c:v>
                </c:pt>
                <c:pt idx="500">
                  <c:v>0</c:v>
                </c:pt>
                <c:pt idx="501">
                  <c:v>0</c:v>
                </c:pt>
                <c:pt idx="502">
                  <c:v>0</c:v>
                </c:pt>
                <c:pt idx="503">
                  <c:v>0</c:v>
                </c:pt>
                <c:pt idx="504">
                  <c:v>0</c:v>
                </c:pt>
                <c:pt idx="505">
                  <c:v>0</c:v>
                </c:pt>
                <c:pt idx="506">
                  <c:v>0</c:v>
                </c:pt>
                <c:pt idx="507">
                  <c:v>0</c:v>
                </c:pt>
                <c:pt idx="508">
                  <c:v>0</c:v>
                </c:pt>
                <c:pt idx="509">
                  <c:v>0</c:v>
                </c:pt>
                <c:pt idx="510">
                  <c:v>0</c:v>
                </c:pt>
                <c:pt idx="511">
                  <c:v>0</c:v>
                </c:pt>
                <c:pt idx="512">
                  <c:v>0</c:v>
                </c:pt>
                <c:pt idx="513">
                  <c:v>0</c:v>
                </c:pt>
                <c:pt idx="514">
                  <c:v>0</c:v>
                </c:pt>
                <c:pt idx="515">
                  <c:v>0</c:v>
                </c:pt>
                <c:pt idx="516">
                  <c:v>0</c:v>
                </c:pt>
                <c:pt idx="517">
                  <c:v>0</c:v>
                </c:pt>
                <c:pt idx="518">
                  <c:v>0</c:v>
                </c:pt>
                <c:pt idx="519">
                  <c:v>0</c:v>
                </c:pt>
                <c:pt idx="520">
                  <c:v>0</c:v>
                </c:pt>
                <c:pt idx="521">
                  <c:v>0</c:v>
                </c:pt>
                <c:pt idx="522">
                  <c:v>0</c:v>
                </c:pt>
                <c:pt idx="523">
                  <c:v>0</c:v>
                </c:pt>
                <c:pt idx="524">
                  <c:v>0</c:v>
                </c:pt>
                <c:pt idx="525">
                  <c:v>0</c:v>
                </c:pt>
                <c:pt idx="526">
                  <c:v>0</c:v>
                </c:pt>
                <c:pt idx="527">
                  <c:v>0</c:v>
                </c:pt>
                <c:pt idx="528">
                  <c:v>0</c:v>
                </c:pt>
                <c:pt idx="529">
                  <c:v>0</c:v>
                </c:pt>
                <c:pt idx="530">
                  <c:v>0</c:v>
                </c:pt>
                <c:pt idx="531">
                  <c:v>0</c:v>
                </c:pt>
                <c:pt idx="532">
                  <c:v>0</c:v>
                </c:pt>
                <c:pt idx="533">
                  <c:v>0</c:v>
                </c:pt>
                <c:pt idx="534">
                  <c:v>0</c:v>
                </c:pt>
                <c:pt idx="535">
                  <c:v>0</c:v>
                </c:pt>
                <c:pt idx="536">
                  <c:v>0</c:v>
                </c:pt>
                <c:pt idx="537">
                  <c:v>0</c:v>
                </c:pt>
                <c:pt idx="538">
                  <c:v>0</c:v>
                </c:pt>
                <c:pt idx="539">
                  <c:v>0</c:v>
                </c:pt>
                <c:pt idx="540">
                  <c:v>0</c:v>
                </c:pt>
                <c:pt idx="541">
                  <c:v>0</c:v>
                </c:pt>
                <c:pt idx="542">
                  <c:v>0</c:v>
                </c:pt>
                <c:pt idx="543">
                  <c:v>0</c:v>
                </c:pt>
                <c:pt idx="544">
                  <c:v>0</c:v>
                </c:pt>
                <c:pt idx="545">
                  <c:v>0</c:v>
                </c:pt>
                <c:pt idx="546">
                  <c:v>0</c:v>
                </c:pt>
                <c:pt idx="547">
                  <c:v>0</c:v>
                </c:pt>
                <c:pt idx="548">
                  <c:v>0</c:v>
                </c:pt>
                <c:pt idx="549">
                  <c:v>0</c:v>
                </c:pt>
                <c:pt idx="550">
                  <c:v>0</c:v>
                </c:pt>
                <c:pt idx="551">
                  <c:v>0</c:v>
                </c:pt>
                <c:pt idx="552">
                  <c:v>0</c:v>
                </c:pt>
                <c:pt idx="553">
                  <c:v>0</c:v>
                </c:pt>
                <c:pt idx="554">
                  <c:v>0</c:v>
                </c:pt>
                <c:pt idx="555">
                  <c:v>0</c:v>
                </c:pt>
                <c:pt idx="556">
                  <c:v>0</c:v>
                </c:pt>
                <c:pt idx="557">
                  <c:v>0</c:v>
                </c:pt>
                <c:pt idx="558">
                  <c:v>0</c:v>
                </c:pt>
                <c:pt idx="559">
                  <c:v>0</c:v>
                </c:pt>
                <c:pt idx="560">
                  <c:v>0</c:v>
                </c:pt>
                <c:pt idx="561">
                  <c:v>0</c:v>
                </c:pt>
                <c:pt idx="562">
                  <c:v>0</c:v>
                </c:pt>
                <c:pt idx="563">
                  <c:v>0</c:v>
                </c:pt>
                <c:pt idx="564">
                  <c:v>0</c:v>
                </c:pt>
                <c:pt idx="565">
                  <c:v>0</c:v>
                </c:pt>
                <c:pt idx="566">
                  <c:v>0</c:v>
                </c:pt>
                <c:pt idx="567">
                  <c:v>0</c:v>
                </c:pt>
                <c:pt idx="568">
                  <c:v>0</c:v>
                </c:pt>
                <c:pt idx="569">
                  <c:v>0</c:v>
                </c:pt>
                <c:pt idx="570">
                  <c:v>0</c:v>
                </c:pt>
                <c:pt idx="571">
                  <c:v>0</c:v>
                </c:pt>
                <c:pt idx="572">
                  <c:v>0</c:v>
                </c:pt>
                <c:pt idx="573">
                  <c:v>0</c:v>
                </c:pt>
                <c:pt idx="574">
                  <c:v>0</c:v>
                </c:pt>
                <c:pt idx="575">
                  <c:v>0</c:v>
                </c:pt>
                <c:pt idx="576">
                  <c:v>0</c:v>
                </c:pt>
                <c:pt idx="577">
                  <c:v>0</c:v>
                </c:pt>
                <c:pt idx="578">
                  <c:v>0</c:v>
                </c:pt>
                <c:pt idx="579">
                  <c:v>0</c:v>
                </c:pt>
                <c:pt idx="580">
                  <c:v>0</c:v>
                </c:pt>
                <c:pt idx="581">
                  <c:v>0</c:v>
                </c:pt>
                <c:pt idx="582">
                  <c:v>0</c:v>
                </c:pt>
                <c:pt idx="583">
                  <c:v>0</c:v>
                </c:pt>
                <c:pt idx="584">
                  <c:v>0</c:v>
                </c:pt>
                <c:pt idx="585">
                  <c:v>0</c:v>
                </c:pt>
                <c:pt idx="586">
                  <c:v>0</c:v>
                </c:pt>
                <c:pt idx="587">
                  <c:v>0</c:v>
                </c:pt>
                <c:pt idx="588">
                  <c:v>0</c:v>
                </c:pt>
                <c:pt idx="589">
                  <c:v>0</c:v>
                </c:pt>
                <c:pt idx="590">
                  <c:v>0</c:v>
                </c:pt>
                <c:pt idx="591">
                  <c:v>0</c:v>
                </c:pt>
                <c:pt idx="592">
                  <c:v>0</c:v>
                </c:pt>
                <c:pt idx="593">
                  <c:v>0</c:v>
                </c:pt>
                <c:pt idx="594">
                  <c:v>0</c:v>
                </c:pt>
                <c:pt idx="595">
                  <c:v>0</c:v>
                </c:pt>
                <c:pt idx="596">
                  <c:v>0</c:v>
                </c:pt>
                <c:pt idx="597">
                  <c:v>0</c:v>
                </c:pt>
                <c:pt idx="598">
                  <c:v>0</c:v>
                </c:pt>
                <c:pt idx="599">
                  <c:v>0</c:v>
                </c:pt>
                <c:pt idx="600">
                  <c:v>0</c:v>
                </c:pt>
                <c:pt idx="601">
                  <c:v>0</c:v>
                </c:pt>
                <c:pt idx="602">
                  <c:v>0</c:v>
                </c:pt>
                <c:pt idx="603">
                  <c:v>0</c:v>
                </c:pt>
                <c:pt idx="604">
                  <c:v>0</c:v>
                </c:pt>
                <c:pt idx="605">
                  <c:v>0</c:v>
                </c:pt>
                <c:pt idx="606">
                  <c:v>0</c:v>
                </c:pt>
                <c:pt idx="607">
                  <c:v>0</c:v>
                </c:pt>
                <c:pt idx="608">
                  <c:v>0</c:v>
                </c:pt>
                <c:pt idx="609">
                  <c:v>0</c:v>
                </c:pt>
                <c:pt idx="610">
                  <c:v>0</c:v>
                </c:pt>
                <c:pt idx="611">
                  <c:v>0</c:v>
                </c:pt>
                <c:pt idx="612">
                  <c:v>0</c:v>
                </c:pt>
                <c:pt idx="613">
                  <c:v>0</c:v>
                </c:pt>
                <c:pt idx="614">
                  <c:v>0</c:v>
                </c:pt>
                <c:pt idx="615">
                  <c:v>0</c:v>
                </c:pt>
                <c:pt idx="616">
                  <c:v>0</c:v>
                </c:pt>
                <c:pt idx="617">
                  <c:v>0</c:v>
                </c:pt>
                <c:pt idx="618">
                  <c:v>0</c:v>
                </c:pt>
                <c:pt idx="619">
                  <c:v>0</c:v>
                </c:pt>
                <c:pt idx="620">
                  <c:v>0</c:v>
                </c:pt>
                <c:pt idx="621">
                  <c:v>0</c:v>
                </c:pt>
                <c:pt idx="622">
                  <c:v>0</c:v>
                </c:pt>
                <c:pt idx="623">
                  <c:v>0</c:v>
                </c:pt>
                <c:pt idx="624">
                  <c:v>0</c:v>
                </c:pt>
                <c:pt idx="625">
                  <c:v>0</c:v>
                </c:pt>
                <c:pt idx="626">
                  <c:v>0</c:v>
                </c:pt>
                <c:pt idx="627">
                  <c:v>0</c:v>
                </c:pt>
                <c:pt idx="628">
                  <c:v>0</c:v>
                </c:pt>
                <c:pt idx="629">
                  <c:v>0.5</c:v>
                </c:pt>
                <c:pt idx="630">
                  <c:v>0</c:v>
                </c:pt>
                <c:pt idx="631">
                  <c:v>0</c:v>
                </c:pt>
                <c:pt idx="632">
                  <c:v>0</c:v>
                </c:pt>
                <c:pt idx="633">
                  <c:v>0</c:v>
                </c:pt>
                <c:pt idx="634">
                  <c:v>0</c:v>
                </c:pt>
                <c:pt idx="635">
                  <c:v>0</c:v>
                </c:pt>
                <c:pt idx="636">
                  <c:v>0</c:v>
                </c:pt>
                <c:pt idx="637">
                  <c:v>0</c:v>
                </c:pt>
                <c:pt idx="638">
                  <c:v>0</c:v>
                </c:pt>
                <c:pt idx="639">
                  <c:v>0</c:v>
                </c:pt>
                <c:pt idx="640">
                  <c:v>0</c:v>
                </c:pt>
                <c:pt idx="641">
                  <c:v>0</c:v>
                </c:pt>
                <c:pt idx="642">
                  <c:v>0</c:v>
                </c:pt>
                <c:pt idx="643">
                  <c:v>0</c:v>
                </c:pt>
                <c:pt idx="644">
                  <c:v>0</c:v>
                </c:pt>
                <c:pt idx="645">
                  <c:v>0</c:v>
                </c:pt>
                <c:pt idx="646">
                  <c:v>0</c:v>
                </c:pt>
                <c:pt idx="647">
                  <c:v>0</c:v>
                </c:pt>
                <c:pt idx="648">
                  <c:v>0</c:v>
                </c:pt>
                <c:pt idx="649">
                  <c:v>0</c:v>
                </c:pt>
                <c:pt idx="650">
                  <c:v>0</c:v>
                </c:pt>
                <c:pt idx="651">
                  <c:v>0</c:v>
                </c:pt>
                <c:pt idx="652">
                  <c:v>0</c:v>
                </c:pt>
                <c:pt idx="653">
                  <c:v>0</c:v>
                </c:pt>
                <c:pt idx="654">
                  <c:v>0</c:v>
                </c:pt>
                <c:pt idx="655">
                  <c:v>0</c:v>
                </c:pt>
                <c:pt idx="656">
                  <c:v>0</c:v>
                </c:pt>
                <c:pt idx="657">
                  <c:v>0</c:v>
                </c:pt>
                <c:pt idx="658">
                  <c:v>0</c:v>
                </c:pt>
                <c:pt idx="659">
                  <c:v>0</c:v>
                </c:pt>
                <c:pt idx="660">
                  <c:v>0</c:v>
                </c:pt>
                <c:pt idx="661">
                  <c:v>0</c:v>
                </c:pt>
                <c:pt idx="662">
                  <c:v>0</c:v>
                </c:pt>
                <c:pt idx="663">
                  <c:v>0</c:v>
                </c:pt>
                <c:pt idx="664">
                  <c:v>0</c:v>
                </c:pt>
                <c:pt idx="665">
                  <c:v>0</c:v>
                </c:pt>
                <c:pt idx="666">
                  <c:v>0</c:v>
                </c:pt>
                <c:pt idx="667">
                  <c:v>0</c:v>
                </c:pt>
                <c:pt idx="668">
                  <c:v>0</c:v>
                </c:pt>
                <c:pt idx="669">
                  <c:v>0</c:v>
                </c:pt>
                <c:pt idx="670">
                  <c:v>0</c:v>
                </c:pt>
                <c:pt idx="671">
                  <c:v>0</c:v>
                </c:pt>
                <c:pt idx="672">
                  <c:v>0</c:v>
                </c:pt>
                <c:pt idx="673">
                  <c:v>0</c:v>
                </c:pt>
                <c:pt idx="674">
                  <c:v>0</c:v>
                </c:pt>
                <c:pt idx="675">
                  <c:v>0</c:v>
                </c:pt>
                <c:pt idx="676">
                  <c:v>0</c:v>
                </c:pt>
                <c:pt idx="677">
                  <c:v>0</c:v>
                </c:pt>
                <c:pt idx="678">
                  <c:v>0</c:v>
                </c:pt>
                <c:pt idx="679">
                  <c:v>0</c:v>
                </c:pt>
                <c:pt idx="680">
                  <c:v>0</c:v>
                </c:pt>
                <c:pt idx="681">
                  <c:v>0</c:v>
                </c:pt>
                <c:pt idx="682">
                  <c:v>0</c:v>
                </c:pt>
                <c:pt idx="683">
                  <c:v>0</c:v>
                </c:pt>
                <c:pt idx="684">
                  <c:v>0</c:v>
                </c:pt>
                <c:pt idx="685">
                  <c:v>0</c:v>
                </c:pt>
                <c:pt idx="686">
                  <c:v>0</c:v>
                </c:pt>
                <c:pt idx="687">
                  <c:v>0</c:v>
                </c:pt>
                <c:pt idx="688">
                  <c:v>0</c:v>
                </c:pt>
                <c:pt idx="689">
                  <c:v>0</c:v>
                </c:pt>
                <c:pt idx="690">
                  <c:v>0</c:v>
                </c:pt>
                <c:pt idx="691">
                  <c:v>0</c:v>
                </c:pt>
                <c:pt idx="692">
                  <c:v>0</c:v>
                </c:pt>
                <c:pt idx="693">
                  <c:v>0</c:v>
                </c:pt>
                <c:pt idx="694">
                  <c:v>0</c:v>
                </c:pt>
                <c:pt idx="695">
                  <c:v>0</c:v>
                </c:pt>
                <c:pt idx="696">
                  <c:v>0</c:v>
                </c:pt>
                <c:pt idx="697">
                  <c:v>0</c:v>
                </c:pt>
                <c:pt idx="698">
                  <c:v>0</c:v>
                </c:pt>
                <c:pt idx="699">
                  <c:v>0</c:v>
                </c:pt>
                <c:pt idx="700">
                  <c:v>0</c:v>
                </c:pt>
                <c:pt idx="701">
                  <c:v>0</c:v>
                </c:pt>
                <c:pt idx="702">
                  <c:v>0</c:v>
                </c:pt>
                <c:pt idx="703">
                  <c:v>0</c:v>
                </c:pt>
                <c:pt idx="704">
                  <c:v>0</c:v>
                </c:pt>
                <c:pt idx="705">
                  <c:v>0</c:v>
                </c:pt>
                <c:pt idx="706">
                  <c:v>0</c:v>
                </c:pt>
                <c:pt idx="707">
                  <c:v>0</c:v>
                </c:pt>
                <c:pt idx="708">
                  <c:v>0</c:v>
                </c:pt>
                <c:pt idx="709">
                  <c:v>0</c:v>
                </c:pt>
                <c:pt idx="710">
                  <c:v>0</c:v>
                </c:pt>
                <c:pt idx="711">
                  <c:v>0</c:v>
                </c:pt>
                <c:pt idx="712">
                  <c:v>0</c:v>
                </c:pt>
                <c:pt idx="713">
                  <c:v>0</c:v>
                </c:pt>
                <c:pt idx="714">
                  <c:v>0</c:v>
                </c:pt>
                <c:pt idx="715">
                  <c:v>0</c:v>
                </c:pt>
                <c:pt idx="716">
                  <c:v>0</c:v>
                </c:pt>
                <c:pt idx="717">
                  <c:v>0</c:v>
                </c:pt>
                <c:pt idx="718">
                  <c:v>0</c:v>
                </c:pt>
                <c:pt idx="719">
                  <c:v>0</c:v>
                </c:pt>
                <c:pt idx="720">
                  <c:v>0</c:v>
                </c:pt>
                <c:pt idx="721">
                  <c:v>0</c:v>
                </c:pt>
                <c:pt idx="722">
                  <c:v>0</c:v>
                </c:pt>
                <c:pt idx="723">
                  <c:v>0</c:v>
                </c:pt>
                <c:pt idx="724">
                  <c:v>0</c:v>
                </c:pt>
                <c:pt idx="725">
                  <c:v>0</c:v>
                </c:pt>
                <c:pt idx="726">
                  <c:v>0</c:v>
                </c:pt>
                <c:pt idx="727">
                  <c:v>0</c:v>
                </c:pt>
                <c:pt idx="728">
                  <c:v>0</c:v>
                </c:pt>
                <c:pt idx="729">
                  <c:v>0</c:v>
                </c:pt>
                <c:pt idx="730">
                  <c:v>0</c:v>
                </c:pt>
                <c:pt idx="731">
                  <c:v>0</c:v>
                </c:pt>
                <c:pt idx="732">
                  <c:v>0</c:v>
                </c:pt>
                <c:pt idx="733">
                  <c:v>0</c:v>
                </c:pt>
                <c:pt idx="734">
                  <c:v>0</c:v>
                </c:pt>
                <c:pt idx="735">
                  <c:v>0</c:v>
                </c:pt>
                <c:pt idx="736">
                  <c:v>0</c:v>
                </c:pt>
                <c:pt idx="737">
                  <c:v>0</c:v>
                </c:pt>
                <c:pt idx="738">
                  <c:v>0</c:v>
                </c:pt>
                <c:pt idx="739">
                  <c:v>0</c:v>
                </c:pt>
                <c:pt idx="740">
                  <c:v>0</c:v>
                </c:pt>
                <c:pt idx="741">
                  <c:v>0</c:v>
                </c:pt>
                <c:pt idx="742">
                  <c:v>0</c:v>
                </c:pt>
                <c:pt idx="743">
                  <c:v>0</c:v>
                </c:pt>
                <c:pt idx="744">
                  <c:v>0</c:v>
                </c:pt>
                <c:pt idx="745">
                  <c:v>0</c:v>
                </c:pt>
                <c:pt idx="746">
                  <c:v>0</c:v>
                </c:pt>
                <c:pt idx="747">
                  <c:v>0</c:v>
                </c:pt>
                <c:pt idx="748">
                  <c:v>0</c:v>
                </c:pt>
                <c:pt idx="749">
                  <c:v>0</c:v>
                </c:pt>
                <c:pt idx="750">
                  <c:v>0</c:v>
                </c:pt>
                <c:pt idx="751">
                  <c:v>0</c:v>
                </c:pt>
                <c:pt idx="752">
                  <c:v>0</c:v>
                </c:pt>
                <c:pt idx="753">
                  <c:v>0</c:v>
                </c:pt>
                <c:pt idx="754">
                  <c:v>0</c:v>
                </c:pt>
                <c:pt idx="755">
                  <c:v>0</c:v>
                </c:pt>
                <c:pt idx="756">
                  <c:v>0</c:v>
                </c:pt>
                <c:pt idx="757">
                  <c:v>0</c:v>
                </c:pt>
                <c:pt idx="758">
                  <c:v>0</c:v>
                </c:pt>
                <c:pt idx="759">
                  <c:v>0</c:v>
                </c:pt>
                <c:pt idx="760">
                  <c:v>0</c:v>
                </c:pt>
                <c:pt idx="761">
                  <c:v>0</c:v>
                </c:pt>
                <c:pt idx="762">
                  <c:v>0</c:v>
                </c:pt>
                <c:pt idx="763">
                  <c:v>0</c:v>
                </c:pt>
                <c:pt idx="764">
                  <c:v>0</c:v>
                </c:pt>
                <c:pt idx="765">
                  <c:v>0</c:v>
                </c:pt>
                <c:pt idx="766">
                  <c:v>0</c:v>
                </c:pt>
                <c:pt idx="767">
                  <c:v>0</c:v>
                </c:pt>
                <c:pt idx="768">
                  <c:v>0</c:v>
                </c:pt>
                <c:pt idx="769">
                  <c:v>0</c:v>
                </c:pt>
                <c:pt idx="770">
                  <c:v>0</c:v>
                </c:pt>
                <c:pt idx="771">
                  <c:v>0</c:v>
                </c:pt>
                <c:pt idx="772">
                  <c:v>0</c:v>
                </c:pt>
                <c:pt idx="773">
                  <c:v>0</c:v>
                </c:pt>
                <c:pt idx="774">
                  <c:v>0</c:v>
                </c:pt>
                <c:pt idx="775">
                  <c:v>0</c:v>
                </c:pt>
                <c:pt idx="776">
                  <c:v>0</c:v>
                </c:pt>
                <c:pt idx="777">
                  <c:v>0</c:v>
                </c:pt>
                <c:pt idx="778">
                  <c:v>0</c:v>
                </c:pt>
                <c:pt idx="779">
                  <c:v>0</c:v>
                </c:pt>
                <c:pt idx="780">
                  <c:v>0</c:v>
                </c:pt>
                <c:pt idx="781">
                  <c:v>0</c:v>
                </c:pt>
                <c:pt idx="782">
                  <c:v>0</c:v>
                </c:pt>
                <c:pt idx="783">
                  <c:v>0</c:v>
                </c:pt>
                <c:pt idx="784">
                  <c:v>0</c:v>
                </c:pt>
                <c:pt idx="785">
                  <c:v>0</c:v>
                </c:pt>
                <c:pt idx="786">
                  <c:v>0</c:v>
                </c:pt>
                <c:pt idx="787">
                  <c:v>0</c:v>
                </c:pt>
                <c:pt idx="788">
                  <c:v>0</c:v>
                </c:pt>
                <c:pt idx="789">
                  <c:v>0</c:v>
                </c:pt>
                <c:pt idx="790">
                  <c:v>0</c:v>
                </c:pt>
                <c:pt idx="791">
                  <c:v>0</c:v>
                </c:pt>
                <c:pt idx="792">
                  <c:v>0</c:v>
                </c:pt>
                <c:pt idx="793">
                  <c:v>0</c:v>
                </c:pt>
                <c:pt idx="794">
                  <c:v>0</c:v>
                </c:pt>
                <c:pt idx="795">
                  <c:v>0</c:v>
                </c:pt>
                <c:pt idx="796">
                  <c:v>0</c:v>
                </c:pt>
                <c:pt idx="797">
                  <c:v>0</c:v>
                </c:pt>
                <c:pt idx="798">
                  <c:v>0</c:v>
                </c:pt>
                <c:pt idx="799">
                  <c:v>0</c:v>
                </c:pt>
                <c:pt idx="800">
                  <c:v>0</c:v>
                </c:pt>
                <c:pt idx="801">
                  <c:v>0</c:v>
                </c:pt>
                <c:pt idx="802">
                  <c:v>0</c:v>
                </c:pt>
                <c:pt idx="803">
                  <c:v>0</c:v>
                </c:pt>
                <c:pt idx="804">
                  <c:v>0</c:v>
                </c:pt>
                <c:pt idx="805">
                  <c:v>0</c:v>
                </c:pt>
                <c:pt idx="806">
                  <c:v>0</c:v>
                </c:pt>
                <c:pt idx="807">
                  <c:v>0</c:v>
                </c:pt>
                <c:pt idx="808">
                  <c:v>0</c:v>
                </c:pt>
                <c:pt idx="809">
                  <c:v>0</c:v>
                </c:pt>
                <c:pt idx="810">
                  <c:v>0</c:v>
                </c:pt>
                <c:pt idx="811">
                  <c:v>0</c:v>
                </c:pt>
                <c:pt idx="812">
                  <c:v>0</c:v>
                </c:pt>
                <c:pt idx="813">
                  <c:v>0</c:v>
                </c:pt>
                <c:pt idx="814">
                  <c:v>0</c:v>
                </c:pt>
                <c:pt idx="815">
                  <c:v>0</c:v>
                </c:pt>
                <c:pt idx="816">
                  <c:v>0</c:v>
                </c:pt>
                <c:pt idx="817">
                  <c:v>0</c:v>
                </c:pt>
                <c:pt idx="818">
                  <c:v>0</c:v>
                </c:pt>
                <c:pt idx="819">
                  <c:v>0</c:v>
                </c:pt>
                <c:pt idx="820">
                  <c:v>0</c:v>
                </c:pt>
                <c:pt idx="821">
                  <c:v>0</c:v>
                </c:pt>
                <c:pt idx="822">
                  <c:v>0</c:v>
                </c:pt>
                <c:pt idx="823">
                  <c:v>0</c:v>
                </c:pt>
                <c:pt idx="824">
                  <c:v>0</c:v>
                </c:pt>
                <c:pt idx="825">
                  <c:v>0</c:v>
                </c:pt>
                <c:pt idx="826">
                  <c:v>0</c:v>
                </c:pt>
                <c:pt idx="827">
                  <c:v>0</c:v>
                </c:pt>
                <c:pt idx="828">
                  <c:v>0</c:v>
                </c:pt>
                <c:pt idx="829">
                  <c:v>0</c:v>
                </c:pt>
                <c:pt idx="830">
                  <c:v>0</c:v>
                </c:pt>
                <c:pt idx="831">
                  <c:v>0</c:v>
                </c:pt>
                <c:pt idx="832">
                  <c:v>0</c:v>
                </c:pt>
                <c:pt idx="833">
                  <c:v>0</c:v>
                </c:pt>
                <c:pt idx="834">
                  <c:v>0</c:v>
                </c:pt>
                <c:pt idx="835">
                  <c:v>0</c:v>
                </c:pt>
                <c:pt idx="836">
                  <c:v>0</c:v>
                </c:pt>
                <c:pt idx="837">
                  <c:v>0</c:v>
                </c:pt>
                <c:pt idx="838">
                  <c:v>0</c:v>
                </c:pt>
                <c:pt idx="839">
                  <c:v>0</c:v>
                </c:pt>
                <c:pt idx="840">
                  <c:v>0</c:v>
                </c:pt>
                <c:pt idx="841">
                  <c:v>0</c:v>
                </c:pt>
                <c:pt idx="842">
                  <c:v>0</c:v>
                </c:pt>
                <c:pt idx="843">
                  <c:v>0</c:v>
                </c:pt>
                <c:pt idx="844">
                  <c:v>0</c:v>
                </c:pt>
                <c:pt idx="845">
                  <c:v>0</c:v>
                </c:pt>
                <c:pt idx="846">
                  <c:v>0</c:v>
                </c:pt>
                <c:pt idx="847">
                  <c:v>0</c:v>
                </c:pt>
                <c:pt idx="848">
                  <c:v>0</c:v>
                </c:pt>
                <c:pt idx="849">
                  <c:v>0</c:v>
                </c:pt>
                <c:pt idx="850">
                  <c:v>0</c:v>
                </c:pt>
                <c:pt idx="851">
                  <c:v>0</c:v>
                </c:pt>
                <c:pt idx="852">
                  <c:v>0</c:v>
                </c:pt>
                <c:pt idx="853">
                  <c:v>0</c:v>
                </c:pt>
                <c:pt idx="854">
                  <c:v>0</c:v>
                </c:pt>
                <c:pt idx="855">
                  <c:v>0</c:v>
                </c:pt>
                <c:pt idx="856">
                  <c:v>0</c:v>
                </c:pt>
                <c:pt idx="857">
                  <c:v>0</c:v>
                </c:pt>
                <c:pt idx="858">
                  <c:v>0</c:v>
                </c:pt>
                <c:pt idx="859">
                  <c:v>0</c:v>
                </c:pt>
                <c:pt idx="860">
                  <c:v>0</c:v>
                </c:pt>
                <c:pt idx="861">
                  <c:v>0</c:v>
                </c:pt>
                <c:pt idx="862">
                  <c:v>0</c:v>
                </c:pt>
                <c:pt idx="863">
                  <c:v>0</c:v>
                </c:pt>
                <c:pt idx="864">
                  <c:v>0</c:v>
                </c:pt>
                <c:pt idx="865">
                  <c:v>0</c:v>
                </c:pt>
                <c:pt idx="866">
                  <c:v>0</c:v>
                </c:pt>
                <c:pt idx="867">
                  <c:v>0</c:v>
                </c:pt>
                <c:pt idx="868">
                  <c:v>0</c:v>
                </c:pt>
                <c:pt idx="869">
                  <c:v>0</c:v>
                </c:pt>
                <c:pt idx="870">
                  <c:v>0</c:v>
                </c:pt>
                <c:pt idx="871">
                  <c:v>0</c:v>
                </c:pt>
                <c:pt idx="872">
                  <c:v>0</c:v>
                </c:pt>
                <c:pt idx="873">
                  <c:v>0</c:v>
                </c:pt>
                <c:pt idx="874">
                  <c:v>0</c:v>
                </c:pt>
                <c:pt idx="875">
                  <c:v>0</c:v>
                </c:pt>
                <c:pt idx="876">
                  <c:v>0</c:v>
                </c:pt>
                <c:pt idx="877">
                  <c:v>0</c:v>
                </c:pt>
                <c:pt idx="878">
                  <c:v>0</c:v>
                </c:pt>
                <c:pt idx="879">
                  <c:v>0</c:v>
                </c:pt>
                <c:pt idx="880">
                  <c:v>0</c:v>
                </c:pt>
                <c:pt idx="881">
                  <c:v>0</c:v>
                </c:pt>
                <c:pt idx="882">
                  <c:v>0</c:v>
                </c:pt>
                <c:pt idx="883">
                  <c:v>0</c:v>
                </c:pt>
                <c:pt idx="884">
                  <c:v>0</c:v>
                </c:pt>
                <c:pt idx="885">
                  <c:v>0</c:v>
                </c:pt>
                <c:pt idx="886">
                  <c:v>0</c:v>
                </c:pt>
                <c:pt idx="887">
                  <c:v>0</c:v>
                </c:pt>
                <c:pt idx="888">
                  <c:v>0</c:v>
                </c:pt>
                <c:pt idx="889">
                  <c:v>0</c:v>
                </c:pt>
                <c:pt idx="890">
                  <c:v>0</c:v>
                </c:pt>
                <c:pt idx="891">
                  <c:v>0</c:v>
                </c:pt>
                <c:pt idx="892">
                  <c:v>0</c:v>
                </c:pt>
                <c:pt idx="893">
                  <c:v>0</c:v>
                </c:pt>
                <c:pt idx="894">
                  <c:v>0</c:v>
                </c:pt>
                <c:pt idx="895">
                  <c:v>0</c:v>
                </c:pt>
                <c:pt idx="896">
                  <c:v>0</c:v>
                </c:pt>
                <c:pt idx="897">
                  <c:v>0</c:v>
                </c:pt>
                <c:pt idx="898">
                  <c:v>0</c:v>
                </c:pt>
                <c:pt idx="899">
                  <c:v>0</c:v>
                </c:pt>
                <c:pt idx="900">
                  <c:v>0</c:v>
                </c:pt>
                <c:pt idx="901">
                  <c:v>0</c:v>
                </c:pt>
                <c:pt idx="902">
                  <c:v>0</c:v>
                </c:pt>
                <c:pt idx="903">
                  <c:v>0</c:v>
                </c:pt>
                <c:pt idx="904">
                  <c:v>0</c:v>
                </c:pt>
                <c:pt idx="905">
                  <c:v>0</c:v>
                </c:pt>
                <c:pt idx="906">
                  <c:v>0</c:v>
                </c:pt>
                <c:pt idx="907">
                  <c:v>0</c:v>
                </c:pt>
                <c:pt idx="908">
                  <c:v>0</c:v>
                </c:pt>
                <c:pt idx="909">
                  <c:v>0</c:v>
                </c:pt>
                <c:pt idx="910">
                  <c:v>0</c:v>
                </c:pt>
                <c:pt idx="911">
                  <c:v>0</c:v>
                </c:pt>
                <c:pt idx="912">
                  <c:v>0</c:v>
                </c:pt>
                <c:pt idx="913">
                  <c:v>0</c:v>
                </c:pt>
                <c:pt idx="914">
                  <c:v>0</c:v>
                </c:pt>
                <c:pt idx="915">
                  <c:v>0</c:v>
                </c:pt>
                <c:pt idx="916">
                  <c:v>0</c:v>
                </c:pt>
                <c:pt idx="917">
                  <c:v>0</c:v>
                </c:pt>
                <c:pt idx="918">
                  <c:v>0</c:v>
                </c:pt>
                <c:pt idx="919">
                  <c:v>0</c:v>
                </c:pt>
                <c:pt idx="920">
                  <c:v>0</c:v>
                </c:pt>
                <c:pt idx="921">
                  <c:v>0</c:v>
                </c:pt>
                <c:pt idx="922">
                  <c:v>0</c:v>
                </c:pt>
                <c:pt idx="923">
                  <c:v>0</c:v>
                </c:pt>
                <c:pt idx="924">
                  <c:v>0</c:v>
                </c:pt>
                <c:pt idx="925">
                  <c:v>0</c:v>
                </c:pt>
                <c:pt idx="926">
                  <c:v>0</c:v>
                </c:pt>
                <c:pt idx="927">
                  <c:v>0</c:v>
                </c:pt>
                <c:pt idx="928">
                  <c:v>0</c:v>
                </c:pt>
                <c:pt idx="929">
                  <c:v>0</c:v>
                </c:pt>
                <c:pt idx="930">
                  <c:v>0</c:v>
                </c:pt>
                <c:pt idx="931">
                  <c:v>0</c:v>
                </c:pt>
                <c:pt idx="932">
                  <c:v>0</c:v>
                </c:pt>
                <c:pt idx="933">
                  <c:v>0</c:v>
                </c:pt>
                <c:pt idx="934">
                  <c:v>0</c:v>
                </c:pt>
                <c:pt idx="935">
                  <c:v>0</c:v>
                </c:pt>
                <c:pt idx="936">
                  <c:v>0</c:v>
                </c:pt>
                <c:pt idx="937">
                  <c:v>0</c:v>
                </c:pt>
                <c:pt idx="938">
                  <c:v>0</c:v>
                </c:pt>
                <c:pt idx="939">
                  <c:v>0</c:v>
                </c:pt>
                <c:pt idx="940">
                  <c:v>0</c:v>
                </c:pt>
                <c:pt idx="941">
                  <c:v>0</c:v>
                </c:pt>
                <c:pt idx="942">
                  <c:v>0</c:v>
                </c:pt>
                <c:pt idx="943">
                  <c:v>0</c:v>
                </c:pt>
                <c:pt idx="944">
                  <c:v>0</c:v>
                </c:pt>
                <c:pt idx="945">
                  <c:v>0</c:v>
                </c:pt>
                <c:pt idx="946">
                  <c:v>0</c:v>
                </c:pt>
                <c:pt idx="947">
                  <c:v>0</c:v>
                </c:pt>
                <c:pt idx="948">
                  <c:v>0</c:v>
                </c:pt>
                <c:pt idx="949">
                  <c:v>0</c:v>
                </c:pt>
                <c:pt idx="950">
                  <c:v>0</c:v>
                </c:pt>
                <c:pt idx="951">
                  <c:v>0</c:v>
                </c:pt>
                <c:pt idx="952">
                  <c:v>0</c:v>
                </c:pt>
                <c:pt idx="953">
                  <c:v>0</c:v>
                </c:pt>
                <c:pt idx="954">
                  <c:v>0</c:v>
                </c:pt>
                <c:pt idx="955">
                  <c:v>0</c:v>
                </c:pt>
                <c:pt idx="956">
                  <c:v>0</c:v>
                </c:pt>
                <c:pt idx="957">
                  <c:v>0</c:v>
                </c:pt>
                <c:pt idx="958">
                  <c:v>0</c:v>
                </c:pt>
                <c:pt idx="959">
                  <c:v>0</c:v>
                </c:pt>
                <c:pt idx="960">
                  <c:v>0</c:v>
                </c:pt>
                <c:pt idx="961">
                  <c:v>0</c:v>
                </c:pt>
                <c:pt idx="962">
                  <c:v>0</c:v>
                </c:pt>
                <c:pt idx="963">
                  <c:v>0</c:v>
                </c:pt>
                <c:pt idx="964">
                  <c:v>0</c:v>
                </c:pt>
                <c:pt idx="965">
                  <c:v>0</c:v>
                </c:pt>
                <c:pt idx="966">
                  <c:v>0</c:v>
                </c:pt>
                <c:pt idx="967">
                  <c:v>0</c:v>
                </c:pt>
                <c:pt idx="968">
                  <c:v>0</c:v>
                </c:pt>
                <c:pt idx="969">
                  <c:v>0</c:v>
                </c:pt>
                <c:pt idx="970">
                  <c:v>0</c:v>
                </c:pt>
                <c:pt idx="971">
                  <c:v>0</c:v>
                </c:pt>
                <c:pt idx="972">
                  <c:v>0</c:v>
                </c:pt>
                <c:pt idx="973">
                  <c:v>0</c:v>
                </c:pt>
                <c:pt idx="974">
                  <c:v>0</c:v>
                </c:pt>
                <c:pt idx="975">
                  <c:v>0</c:v>
                </c:pt>
                <c:pt idx="976">
                  <c:v>0</c:v>
                </c:pt>
              </c:numCache>
            </c:numRef>
          </c:xVal>
          <c:yVal>
            <c:numRef>
              <c:f>Sheet1!$J$2:$J$978</c:f>
              <c:numCache>
                <c:formatCode>General</c:formatCode>
                <c:ptCount val="977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  <c:pt idx="31">
                  <c:v>1</c:v>
                </c:pt>
                <c:pt idx="32">
                  <c:v>1</c:v>
                </c:pt>
                <c:pt idx="33">
                  <c:v>1</c:v>
                </c:pt>
                <c:pt idx="34">
                  <c:v>1</c:v>
                </c:pt>
                <c:pt idx="35">
                  <c:v>1</c:v>
                </c:pt>
                <c:pt idx="36">
                  <c:v>1</c:v>
                </c:pt>
                <c:pt idx="37">
                  <c:v>1</c:v>
                </c:pt>
                <c:pt idx="38">
                  <c:v>1</c:v>
                </c:pt>
                <c:pt idx="39">
                  <c:v>1</c:v>
                </c:pt>
                <c:pt idx="40">
                  <c:v>1</c:v>
                </c:pt>
                <c:pt idx="41">
                  <c:v>1</c:v>
                </c:pt>
                <c:pt idx="42">
                  <c:v>1</c:v>
                </c:pt>
                <c:pt idx="43">
                  <c:v>1</c:v>
                </c:pt>
                <c:pt idx="44">
                  <c:v>1</c:v>
                </c:pt>
                <c:pt idx="45">
                  <c:v>1</c:v>
                </c:pt>
                <c:pt idx="46">
                  <c:v>603</c:v>
                </c:pt>
                <c:pt idx="47">
                  <c:v>344</c:v>
                </c:pt>
                <c:pt idx="48">
                  <c:v>1269</c:v>
                </c:pt>
                <c:pt idx="49">
                  <c:v>1230</c:v>
                </c:pt>
                <c:pt idx="50">
                  <c:v>1122</c:v>
                </c:pt>
                <c:pt idx="51">
                  <c:v>3264</c:v>
                </c:pt>
                <c:pt idx="52">
                  <c:v>3089</c:v>
                </c:pt>
                <c:pt idx="53">
                  <c:v>2062</c:v>
                </c:pt>
                <c:pt idx="54">
                  <c:v>2127</c:v>
                </c:pt>
                <c:pt idx="55">
                  <c:v>2170</c:v>
                </c:pt>
                <c:pt idx="56">
                  <c:v>2487</c:v>
                </c:pt>
                <c:pt idx="57">
                  <c:v>2212</c:v>
                </c:pt>
                <c:pt idx="58">
                  <c:v>1329</c:v>
                </c:pt>
                <c:pt idx="59">
                  <c:v>1083</c:v>
                </c:pt>
                <c:pt idx="60">
                  <c:v>659</c:v>
                </c:pt>
                <c:pt idx="61">
                  <c:v>687</c:v>
                </c:pt>
                <c:pt idx="62">
                  <c:v>577</c:v>
                </c:pt>
                <c:pt idx="63">
                  <c:v>504</c:v>
                </c:pt>
                <c:pt idx="64">
                  <c:v>832</c:v>
                </c:pt>
                <c:pt idx="65">
                  <c:v>723</c:v>
                </c:pt>
                <c:pt idx="66">
                  <c:v>1200</c:v>
                </c:pt>
                <c:pt idx="67">
                  <c:v>1494</c:v>
                </c:pt>
                <c:pt idx="68">
                  <c:v>1862</c:v>
                </c:pt>
                <c:pt idx="69">
                  <c:v>1623</c:v>
                </c:pt>
                <c:pt idx="70">
                  <c:v>1366</c:v>
                </c:pt>
                <c:pt idx="71">
                  <c:v>1103</c:v>
                </c:pt>
                <c:pt idx="72">
                  <c:v>971</c:v>
                </c:pt>
                <c:pt idx="73">
                  <c:v>903</c:v>
                </c:pt>
                <c:pt idx="74">
                  <c:v>927</c:v>
                </c:pt>
                <c:pt idx="75">
                  <c:v>964</c:v>
                </c:pt>
                <c:pt idx="76">
                  <c:v>933</c:v>
                </c:pt>
                <c:pt idx="77">
                  <c:v>926</c:v>
                </c:pt>
                <c:pt idx="78">
                  <c:v>848</c:v>
                </c:pt>
                <c:pt idx="79">
                  <c:v>1020</c:v>
                </c:pt>
                <c:pt idx="80">
                  <c:v>473</c:v>
                </c:pt>
                <c:pt idx="81">
                  <c:v>335</c:v>
                </c:pt>
                <c:pt idx="82">
                  <c:v>409</c:v>
                </c:pt>
                <c:pt idx="83">
                  <c:v>606</c:v>
                </c:pt>
                <c:pt idx="84">
                  <c:v>699</c:v>
                </c:pt>
                <c:pt idx="85">
                  <c:v>827</c:v>
                </c:pt>
                <c:pt idx="86">
                  <c:v>1044</c:v>
                </c:pt>
                <c:pt idx="87">
                  <c:v>1239</c:v>
                </c:pt>
                <c:pt idx="88">
                  <c:v>1041</c:v>
                </c:pt>
                <c:pt idx="89">
                  <c:v>1097</c:v>
                </c:pt>
                <c:pt idx="90">
                  <c:v>624</c:v>
                </c:pt>
                <c:pt idx="91">
                  <c:v>933</c:v>
                </c:pt>
                <c:pt idx="92">
                  <c:v>1022</c:v>
                </c:pt>
                <c:pt idx="93">
                  <c:v>853</c:v>
                </c:pt>
                <c:pt idx="94">
                  <c:v>917</c:v>
                </c:pt>
                <c:pt idx="95">
                  <c:v>897</c:v>
                </c:pt>
                <c:pt idx="96">
                  <c:v>626</c:v>
                </c:pt>
                <c:pt idx="97">
                  <c:v>1</c:v>
                </c:pt>
                <c:pt idx="98">
                  <c:v>4</c:v>
                </c:pt>
                <c:pt idx="99">
                  <c:v>4</c:v>
                </c:pt>
                <c:pt idx="100">
                  <c:v>7</c:v>
                </c:pt>
                <c:pt idx="101">
                  <c:v>597</c:v>
                </c:pt>
                <c:pt idx="102">
                  <c:v>4071</c:v>
                </c:pt>
                <c:pt idx="103">
                  <c:v>3950</c:v>
                </c:pt>
                <c:pt idx="104">
                  <c:v>3524</c:v>
                </c:pt>
                <c:pt idx="105">
                  <c:v>2382</c:v>
                </c:pt>
                <c:pt idx="106">
                  <c:v>2313</c:v>
                </c:pt>
                <c:pt idx="107">
                  <c:v>2164</c:v>
                </c:pt>
                <c:pt idx="108">
                  <c:v>1259</c:v>
                </c:pt>
                <c:pt idx="109">
                  <c:v>1095</c:v>
                </c:pt>
                <c:pt idx="110">
                  <c:v>1160</c:v>
                </c:pt>
                <c:pt idx="111">
                  <c:v>712</c:v>
                </c:pt>
                <c:pt idx="112">
                  <c:v>593</c:v>
                </c:pt>
                <c:pt idx="113">
                  <c:v>562</c:v>
                </c:pt>
                <c:pt idx="114">
                  <c:v>592</c:v>
                </c:pt>
                <c:pt idx="115">
                  <c:v>1019</c:v>
                </c:pt>
                <c:pt idx="116">
                  <c:v>800</c:v>
                </c:pt>
                <c:pt idx="117">
                  <c:v>1396</c:v>
                </c:pt>
                <c:pt idx="118">
                  <c:v>924</c:v>
                </c:pt>
                <c:pt idx="119">
                  <c:v>875</c:v>
                </c:pt>
                <c:pt idx="120">
                  <c:v>1337</c:v>
                </c:pt>
                <c:pt idx="121">
                  <c:v>1189</c:v>
                </c:pt>
                <c:pt idx="122">
                  <c:v>903</c:v>
                </c:pt>
                <c:pt idx="123">
                  <c:v>457</c:v>
                </c:pt>
                <c:pt idx="124">
                  <c:v>567</c:v>
                </c:pt>
                <c:pt idx="125">
                  <c:v>800</c:v>
                </c:pt>
                <c:pt idx="126">
                  <c:v>684</c:v>
                </c:pt>
                <c:pt idx="127">
                  <c:v>633</c:v>
                </c:pt>
                <c:pt idx="128">
                  <c:v>618</c:v>
                </c:pt>
                <c:pt idx="129">
                  <c:v>427</c:v>
                </c:pt>
                <c:pt idx="130">
                  <c:v>251</c:v>
                </c:pt>
                <c:pt idx="131">
                  <c:v>343</c:v>
                </c:pt>
                <c:pt idx="132">
                  <c:v>371</c:v>
                </c:pt>
                <c:pt idx="133">
                  <c:v>367</c:v>
                </c:pt>
                <c:pt idx="134">
                  <c:v>340</c:v>
                </c:pt>
                <c:pt idx="135">
                  <c:v>360</c:v>
                </c:pt>
                <c:pt idx="136">
                  <c:v>361</c:v>
                </c:pt>
                <c:pt idx="137">
                  <c:v>407</c:v>
                </c:pt>
                <c:pt idx="138">
                  <c:v>538</c:v>
                </c:pt>
                <c:pt idx="139">
                  <c:v>694</c:v>
                </c:pt>
                <c:pt idx="140">
                  <c:v>676</c:v>
                </c:pt>
                <c:pt idx="141">
                  <c:v>573</c:v>
                </c:pt>
                <c:pt idx="142">
                  <c:v>512</c:v>
                </c:pt>
                <c:pt idx="143">
                  <c:v>475</c:v>
                </c:pt>
                <c:pt idx="144">
                  <c:v>451</c:v>
                </c:pt>
                <c:pt idx="145">
                  <c:v>476</c:v>
                </c:pt>
                <c:pt idx="146">
                  <c:v>443</c:v>
                </c:pt>
                <c:pt idx="147">
                  <c:v>436</c:v>
                </c:pt>
                <c:pt idx="148">
                  <c:v>419</c:v>
                </c:pt>
                <c:pt idx="149">
                  <c:v>391</c:v>
                </c:pt>
                <c:pt idx="150">
                  <c:v>370</c:v>
                </c:pt>
                <c:pt idx="151">
                  <c:v>373</c:v>
                </c:pt>
                <c:pt idx="152">
                  <c:v>363</c:v>
                </c:pt>
                <c:pt idx="153">
                  <c:v>328</c:v>
                </c:pt>
                <c:pt idx="154">
                  <c:v>317</c:v>
                </c:pt>
                <c:pt idx="155">
                  <c:v>337</c:v>
                </c:pt>
                <c:pt idx="156">
                  <c:v>328</c:v>
                </c:pt>
                <c:pt idx="157">
                  <c:v>324</c:v>
                </c:pt>
                <c:pt idx="158">
                  <c:v>291</c:v>
                </c:pt>
                <c:pt idx="159">
                  <c:v>296</c:v>
                </c:pt>
                <c:pt idx="160">
                  <c:v>307</c:v>
                </c:pt>
                <c:pt idx="161">
                  <c:v>308</c:v>
                </c:pt>
                <c:pt idx="162">
                  <c:v>311</c:v>
                </c:pt>
                <c:pt idx="163">
                  <c:v>316</c:v>
                </c:pt>
                <c:pt idx="164">
                  <c:v>321</c:v>
                </c:pt>
                <c:pt idx="165">
                  <c:v>343</c:v>
                </c:pt>
                <c:pt idx="166">
                  <c:v>377</c:v>
                </c:pt>
                <c:pt idx="167">
                  <c:v>396</c:v>
                </c:pt>
                <c:pt idx="168">
                  <c:v>412</c:v>
                </c:pt>
                <c:pt idx="169">
                  <c:v>416</c:v>
                </c:pt>
                <c:pt idx="170">
                  <c:v>403</c:v>
                </c:pt>
                <c:pt idx="171">
                  <c:v>396</c:v>
                </c:pt>
                <c:pt idx="172">
                  <c:v>383</c:v>
                </c:pt>
                <c:pt idx="173">
                  <c:v>377</c:v>
                </c:pt>
                <c:pt idx="174">
                  <c:v>371</c:v>
                </c:pt>
                <c:pt idx="175">
                  <c:v>368</c:v>
                </c:pt>
                <c:pt idx="176">
                  <c:v>364</c:v>
                </c:pt>
                <c:pt idx="177">
                  <c:v>351</c:v>
                </c:pt>
                <c:pt idx="178">
                  <c:v>339</c:v>
                </c:pt>
                <c:pt idx="179">
                  <c:v>349</c:v>
                </c:pt>
                <c:pt idx="180">
                  <c:v>372</c:v>
                </c:pt>
                <c:pt idx="181">
                  <c:v>395</c:v>
                </c:pt>
                <c:pt idx="182">
                  <c:v>402</c:v>
                </c:pt>
                <c:pt idx="183">
                  <c:v>415</c:v>
                </c:pt>
                <c:pt idx="184">
                  <c:v>457</c:v>
                </c:pt>
                <c:pt idx="185">
                  <c:v>500</c:v>
                </c:pt>
                <c:pt idx="186">
                  <c:v>532</c:v>
                </c:pt>
                <c:pt idx="187">
                  <c:v>493</c:v>
                </c:pt>
                <c:pt idx="188">
                  <c:v>450</c:v>
                </c:pt>
                <c:pt idx="189">
                  <c:v>442</c:v>
                </c:pt>
                <c:pt idx="190">
                  <c:v>440</c:v>
                </c:pt>
                <c:pt idx="191">
                  <c:v>440</c:v>
                </c:pt>
                <c:pt idx="192">
                  <c:v>442</c:v>
                </c:pt>
                <c:pt idx="193">
                  <c:v>437</c:v>
                </c:pt>
                <c:pt idx="194">
                  <c:v>433</c:v>
                </c:pt>
                <c:pt idx="195">
                  <c:v>448</c:v>
                </c:pt>
                <c:pt idx="196">
                  <c:v>457</c:v>
                </c:pt>
                <c:pt idx="197">
                  <c:v>435</c:v>
                </c:pt>
                <c:pt idx="198">
                  <c:v>431</c:v>
                </c:pt>
                <c:pt idx="199">
                  <c:v>447</c:v>
                </c:pt>
                <c:pt idx="200">
                  <c:v>466</c:v>
                </c:pt>
                <c:pt idx="201">
                  <c:v>487</c:v>
                </c:pt>
                <c:pt idx="202">
                  <c:v>520</c:v>
                </c:pt>
                <c:pt idx="203">
                  <c:v>502</c:v>
                </c:pt>
                <c:pt idx="204">
                  <c:v>439</c:v>
                </c:pt>
                <c:pt idx="205">
                  <c:v>394</c:v>
                </c:pt>
                <c:pt idx="206">
                  <c:v>414</c:v>
                </c:pt>
                <c:pt idx="207">
                  <c:v>465</c:v>
                </c:pt>
                <c:pt idx="208">
                  <c:v>491</c:v>
                </c:pt>
                <c:pt idx="209">
                  <c:v>508</c:v>
                </c:pt>
                <c:pt idx="210">
                  <c:v>508</c:v>
                </c:pt>
                <c:pt idx="211">
                  <c:v>503</c:v>
                </c:pt>
                <c:pt idx="212">
                  <c:v>504</c:v>
                </c:pt>
                <c:pt idx="213">
                  <c:v>501</c:v>
                </c:pt>
                <c:pt idx="214">
                  <c:v>541</c:v>
                </c:pt>
                <c:pt idx="215">
                  <c:v>623</c:v>
                </c:pt>
                <c:pt idx="216">
                  <c:v>769</c:v>
                </c:pt>
                <c:pt idx="217">
                  <c:v>991</c:v>
                </c:pt>
                <c:pt idx="218">
                  <c:v>1164</c:v>
                </c:pt>
                <c:pt idx="219">
                  <c:v>1047</c:v>
                </c:pt>
                <c:pt idx="220">
                  <c:v>857</c:v>
                </c:pt>
                <c:pt idx="221">
                  <c:v>813</c:v>
                </c:pt>
                <c:pt idx="222">
                  <c:v>800</c:v>
                </c:pt>
                <c:pt idx="223">
                  <c:v>756</c:v>
                </c:pt>
                <c:pt idx="224">
                  <c:v>668</c:v>
                </c:pt>
                <c:pt idx="225">
                  <c:v>563</c:v>
                </c:pt>
                <c:pt idx="226">
                  <c:v>524</c:v>
                </c:pt>
                <c:pt idx="227">
                  <c:v>523</c:v>
                </c:pt>
                <c:pt idx="228">
                  <c:v>523</c:v>
                </c:pt>
                <c:pt idx="229">
                  <c:v>527</c:v>
                </c:pt>
                <c:pt idx="230">
                  <c:v>527</c:v>
                </c:pt>
                <c:pt idx="231">
                  <c:v>534</c:v>
                </c:pt>
                <c:pt idx="232">
                  <c:v>557</c:v>
                </c:pt>
                <c:pt idx="233">
                  <c:v>576</c:v>
                </c:pt>
                <c:pt idx="234">
                  <c:v>573</c:v>
                </c:pt>
                <c:pt idx="235">
                  <c:v>559</c:v>
                </c:pt>
                <c:pt idx="236">
                  <c:v>553</c:v>
                </c:pt>
                <c:pt idx="237">
                  <c:v>559</c:v>
                </c:pt>
                <c:pt idx="238">
                  <c:v>571</c:v>
                </c:pt>
                <c:pt idx="239">
                  <c:v>603</c:v>
                </c:pt>
                <c:pt idx="240">
                  <c:v>661</c:v>
                </c:pt>
                <c:pt idx="241">
                  <c:v>704</c:v>
                </c:pt>
                <c:pt idx="242">
                  <c:v>744</c:v>
                </c:pt>
                <c:pt idx="243">
                  <c:v>772</c:v>
                </c:pt>
                <c:pt idx="244">
                  <c:v>772</c:v>
                </c:pt>
                <c:pt idx="245">
                  <c:v>729</c:v>
                </c:pt>
                <c:pt idx="246">
                  <c:v>693</c:v>
                </c:pt>
                <c:pt idx="247">
                  <c:v>737</c:v>
                </c:pt>
                <c:pt idx="248">
                  <c:v>774</c:v>
                </c:pt>
                <c:pt idx="249">
                  <c:v>777</c:v>
                </c:pt>
                <c:pt idx="250">
                  <c:v>733</c:v>
                </c:pt>
                <c:pt idx="251">
                  <c:v>647</c:v>
                </c:pt>
                <c:pt idx="252">
                  <c:v>584</c:v>
                </c:pt>
                <c:pt idx="253">
                  <c:v>573</c:v>
                </c:pt>
                <c:pt idx="254">
                  <c:v>577</c:v>
                </c:pt>
                <c:pt idx="255">
                  <c:v>586</c:v>
                </c:pt>
                <c:pt idx="256">
                  <c:v>594</c:v>
                </c:pt>
                <c:pt idx="257">
                  <c:v>603</c:v>
                </c:pt>
                <c:pt idx="258">
                  <c:v>604</c:v>
                </c:pt>
                <c:pt idx="259">
                  <c:v>591</c:v>
                </c:pt>
                <c:pt idx="260">
                  <c:v>573</c:v>
                </c:pt>
                <c:pt idx="261">
                  <c:v>547</c:v>
                </c:pt>
                <c:pt idx="262">
                  <c:v>533</c:v>
                </c:pt>
                <c:pt idx="263">
                  <c:v>548</c:v>
                </c:pt>
                <c:pt idx="264">
                  <c:v>576</c:v>
                </c:pt>
                <c:pt idx="265">
                  <c:v>604</c:v>
                </c:pt>
                <c:pt idx="266">
                  <c:v>650</c:v>
                </c:pt>
                <c:pt idx="267">
                  <c:v>706</c:v>
                </c:pt>
                <c:pt idx="268">
                  <c:v>731</c:v>
                </c:pt>
                <c:pt idx="269">
                  <c:v>758</c:v>
                </c:pt>
                <c:pt idx="270">
                  <c:v>810</c:v>
                </c:pt>
                <c:pt idx="271">
                  <c:v>878</c:v>
                </c:pt>
                <c:pt idx="272">
                  <c:v>919</c:v>
                </c:pt>
                <c:pt idx="273">
                  <c:v>896</c:v>
                </c:pt>
                <c:pt idx="274">
                  <c:v>905</c:v>
                </c:pt>
                <c:pt idx="275">
                  <c:v>957</c:v>
                </c:pt>
                <c:pt idx="276">
                  <c:v>927</c:v>
                </c:pt>
                <c:pt idx="277">
                  <c:v>812</c:v>
                </c:pt>
                <c:pt idx="278">
                  <c:v>685</c:v>
                </c:pt>
                <c:pt idx="279">
                  <c:v>606</c:v>
                </c:pt>
                <c:pt idx="280">
                  <c:v>359</c:v>
                </c:pt>
                <c:pt idx="281">
                  <c:v>5</c:v>
                </c:pt>
                <c:pt idx="282">
                  <c:v>25</c:v>
                </c:pt>
                <c:pt idx="283">
                  <c:v>31</c:v>
                </c:pt>
                <c:pt idx="284">
                  <c:v>55</c:v>
                </c:pt>
                <c:pt idx="285">
                  <c:v>19</c:v>
                </c:pt>
                <c:pt idx="286">
                  <c:v>109</c:v>
                </c:pt>
                <c:pt idx="287">
                  <c:v>319</c:v>
                </c:pt>
                <c:pt idx="288">
                  <c:v>267</c:v>
                </c:pt>
                <c:pt idx="289">
                  <c:v>15</c:v>
                </c:pt>
                <c:pt idx="290">
                  <c:v>205</c:v>
                </c:pt>
                <c:pt idx="291">
                  <c:v>1</c:v>
                </c:pt>
                <c:pt idx="292">
                  <c:v>171</c:v>
                </c:pt>
                <c:pt idx="293">
                  <c:v>312</c:v>
                </c:pt>
                <c:pt idx="294">
                  <c:v>468</c:v>
                </c:pt>
                <c:pt idx="295">
                  <c:v>455</c:v>
                </c:pt>
                <c:pt idx="296">
                  <c:v>377</c:v>
                </c:pt>
                <c:pt idx="297">
                  <c:v>67</c:v>
                </c:pt>
                <c:pt idx="298">
                  <c:v>19</c:v>
                </c:pt>
                <c:pt idx="299">
                  <c:v>216</c:v>
                </c:pt>
                <c:pt idx="300">
                  <c:v>80</c:v>
                </c:pt>
                <c:pt idx="301">
                  <c:v>17</c:v>
                </c:pt>
                <c:pt idx="302">
                  <c:v>18</c:v>
                </c:pt>
                <c:pt idx="303">
                  <c:v>127</c:v>
                </c:pt>
                <c:pt idx="304">
                  <c:v>139</c:v>
                </c:pt>
                <c:pt idx="305">
                  <c:v>5</c:v>
                </c:pt>
                <c:pt idx="306">
                  <c:v>41</c:v>
                </c:pt>
                <c:pt idx="307">
                  <c:v>23</c:v>
                </c:pt>
                <c:pt idx="308">
                  <c:v>14</c:v>
                </c:pt>
                <c:pt idx="309">
                  <c:v>3</c:v>
                </c:pt>
                <c:pt idx="310">
                  <c:v>4</c:v>
                </c:pt>
                <c:pt idx="311">
                  <c:v>6</c:v>
                </c:pt>
                <c:pt idx="312">
                  <c:v>7</c:v>
                </c:pt>
                <c:pt idx="313">
                  <c:v>1</c:v>
                </c:pt>
                <c:pt idx="314">
                  <c:v>4</c:v>
                </c:pt>
                <c:pt idx="315">
                  <c:v>2</c:v>
                </c:pt>
                <c:pt idx="316">
                  <c:v>1</c:v>
                </c:pt>
                <c:pt idx="317">
                  <c:v>7</c:v>
                </c:pt>
                <c:pt idx="318">
                  <c:v>2</c:v>
                </c:pt>
                <c:pt idx="319">
                  <c:v>5</c:v>
                </c:pt>
                <c:pt idx="320">
                  <c:v>27</c:v>
                </c:pt>
                <c:pt idx="321">
                  <c:v>14</c:v>
                </c:pt>
                <c:pt idx="322">
                  <c:v>12</c:v>
                </c:pt>
                <c:pt idx="323">
                  <c:v>14</c:v>
                </c:pt>
                <c:pt idx="324">
                  <c:v>30</c:v>
                </c:pt>
                <c:pt idx="325">
                  <c:v>22</c:v>
                </c:pt>
                <c:pt idx="326">
                  <c:v>6</c:v>
                </c:pt>
                <c:pt idx="327">
                  <c:v>5</c:v>
                </c:pt>
                <c:pt idx="328">
                  <c:v>3</c:v>
                </c:pt>
                <c:pt idx="329">
                  <c:v>7</c:v>
                </c:pt>
                <c:pt idx="330">
                  <c:v>9</c:v>
                </c:pt>
                <c:pt idx="331">
                  <c:v>7</c:v>
                </c:pt>
                <c:pt idx="332">
                  <c:v>6</c:v>
                </c:pt>
                <c:pt idx="333">
                  <c:v>5</c:v>
                </c:pt>
                <c:pt idx="334">
                  <c:v>7</c:v>
                </c:pt>
                <c:pt idx="335">
                  <c:v>6</c:v>
                </c:pt>
                <c:pt idx="336">
                  <c:v>6</c:v>
                </c:pt>
                <c:pt idx="337">
                  <c:v>7</c:v>
                </c:pt>
                <c:pt idx="338">
                  <c:v>8</c:v>
                </c:pt>
                <c:pt idx="339">
                  <c:v>8</c:v>
                </c:pt>
                <c:pt idx="340">
                  <c:v>8</c:v>
                </c:pt>
                <c:pt idx="341">
                  <c:v>9</c:v>
                </c:pt>
                <c:pt idx="342">
                  <c:v>12</c:v>
                </c:pt>
                <c:pt idx="343">
                  <c:v>7</c:v>
                </c:pt>
                <c:pt idx="344">
                  <c:v>7</c:v>
                </c:pt>
                <c:pt idx="345">
                  <c:v>8</c:v>
                </c:pt>
                <c:pt idx="346">
                  <c:v>10</c:v>
                </c:pt>
                <c:pt idx="347">
                  <c:v>8</c:v>
                </c:pt>
                <c:pt idx="348">
                  <c:v>4</c:v>
                </c:pt>
                <c:pt idx="349">
                  <c:v>3</c:v>
                </c:pt>
                <c:pt idx="350">
                  <c:v>3</c:v>
                </c:pt>
                <c:pt idx="351">
                  <c:v>2</c:v>
                </c:pt>
                <c:pt idx="352">
                  <c:v>1</c:v>
                </c:pt>
                <c:pt idx="353">
                  <c:v>1</c:v>
                </c:pt>
                <c:pt idx="354">
                  <c:v>1</c:v>
                </c:pt>
                <c:pt idx="355">
                  <c:v>2</c:v>
                </c:pt>
                <c:pt idx="356">
                  <c:v>1</c:v>
                </c:pt>
                <c:pt idx="357">
                  <c:v>1</c:v>
                </c:pt>
                <c:pt idx="358">
                  <c:v>1</c:v>
                </c:pt>
                <c:pt idx="359">
                  <c:v>1</c:v>
                </c:pt>
                <c:pt idx="360">
                  <c:v>1</c:v>
                </c:pt>
                <c:pt idx="361">
                  <c:v>1</c:v>
                </c:pt>
                <c:pt idx="362">
                  <c:v>1</c:v>
                </c:pt>
                <c:pt idx="363">
                  <c:v>1</c:v>
                </c:pt>
                <c:pt idx="364">
                  <c:v>1</c:v>
                </c:pt>
                <c:pt idx="365">
                  <c:v>1</c:v>
                </c:pt>
                <c:pt idx="366">
                  <c:v>1</c:v>
                </c:pt>
                <c:pt idx="367">
                  <c:v>1</c:v>
                </c:pt>
                <c:pt idx="368">
                  <c:v>1</c:v>
                </c:pt>
                <c:pt idx="369">
                  <c:v>2</c:v>
                </c:pt>
                <c:pt idx="370">
                  <c:v>1</c:v>
                </c:pt>
                <c:pt idx="371">
                  <c:v>1</c:v>
                </c:pt>
                <c:pt idx="372">
                  <c:v>1</c:v>
                </c:pt>
                <c:pt idx="373">
                  <c:v>1</c:v>
                </c:pt>
                <c:pt idx="374">
                  <c:v>1</c:v>
                </c:pt>
                <c:pt idx="375">
                  <c:v>1</c:v>
                </c:pt>
                <c:pt idx="376">
                  <c:v>1</c:v>
                </c:pt>
                <c:pt idx="377">
                  <c:v>1</c:v>
                </c:pt>
                <c:pt idx="378">
                  <c:v>1</c:v>
                </c:pt>
                <c:pt idx="379">
                  <c:v>2</c:v>
                </c:pt>
                <c:pt idx="380">
                  <c:v>1</c:v>
                </c:pt>
                <c:pt idx="381">
                  <c:v>1</c:v>
                </c:pt>
                <c:pt idx="382">
                  <c:v>1</c:v>
                </c:pt>
                <c:pt idx="383">
                  <c:v>1</c:v>
                </c:pt>
                <c:pt idx="384">
                  <c:v>1</c:v>
                </c:pt>
                <c:pt idx="385">
                  <c:v>1</c:v>
                </c:pt>
                <c:pt idx="386">
                  <c:v>1</c:v>
                </c:pt>
                <c:pt idx="387">
                  <c:v>1</c:v>
                </c:pt>
                <c:pt idx="388">
                  <c:v>2</c:v>
                </c:pt>
                <c:pt idx="389">
                  <c:v>1</c:v>
                </c:pt>
                <c:pt idx="390">
                  <c:v>1</c:v>
                </c:pt>
                <c:pt idx="391">
                  <c:v>1</c:v>
                </c:pt>
                <c:pt idx="392">
                  <c:v>1</c:v>
                </c:pt>
                <c:pt idx="393">
                  <c:v>1</c:v>
                </c:pt>
                <c:pt idx="394">
                  <c:v>1</c:v>
                </c:pt>
                <c:pt idx="395">
                  <c:v>1</c:v>
                </c:pt>
                <c:pt idx="396">
                  <c:v>1</c:v>
                </c:pt>
                <c:pt idx="397">
                  <c:v>1</c:v>
                </c:pt>
                <c:pt idx="398">
                  <c:v>1</c:v>
                </c:pt>
                <c:pt idx="399">
                  <c:v>1</c:v>
                </c:pt>
                <c:pt idx="400">
                  <c:v>1</c:v>
                </c:pt>
                <c:pt idx="401">
                  <c:v>1</c:v>
                </c:pt>
                <c:pt idx="402">
                  <c:v>1</c:v>
                </c:pt>
                <c:pt idx="403">
                  <c:v>1</c:v>
                </c:pt>
                <c:pt idx="404">
                  <c:v>1</c:v>
                </c:pt>
                <c:pt idx="405">
                  <c:v>1</c:v>
                </c:pt>
                <c:pt idx="406">
                  <c:v>1</c:v>
                </c:pt>
                <c:pt idx="407">
                  <c:v>1</c:v>
                </c:pt>
                <c:pt idx="408">
                  <c:v>1</c:v>
                </c:pt>
                <c:pt idx="409">
                  <c:v>1</c:v>
                </c:pt>
                <c:pt idx="410">
                  <c:v>1</c:v>
                </c:pt>
                <c:pt idx="411">
                  <c:v>1</c:v>
                </c:pt>
                <c:pt idx="412">
                  <c:v>1</c:v>
                </c:pt>
                <c:pt idx="413">
                  <c:v>1</c:v>
                </c:pt>
                <c:pt idx="414">
                  <c:v>1</c:v>
                </c:pt>
                <c:pt idx="415">
                  <c:v>1</c:v>
                </c:pt>
                <c:pt idx="416">
                  <c:v>1</c:v>
                </c:pt>
                <c:pt idx="417">
                  <c:v>1</c:v>
                </c:pt>
                <c:pt idx="418">
                  <c:v>1</c:v>
                </c:pt>
                <c:pt idx="419">
                  <c:v>1</c:v>
                </c:pt>
                <c:pt idx="420">
                  <c:v>1</c:v>
                </c:pt>
                <c:pt idx="421">
                  <c:v>1</c:v>
                </c:pt>
                <c:pt idx="422">
                  <c:v>1</c:v>
                </c:pt>
                <c:pt idx="423">
                  <c:v>1</c:v>
                </c:pt>
                <c:pt idx="424">
                  <c:v>1</c:v>
                </c:pt>
                <c:pt idx="425">
                  <c:v>1</c:v>
                </c:pt>
                <c:pt idx="426">
                  <c:v>1</c:v>
                </c:pt>
                <c:pt idx="427">
                  <c:v>1</c:v>
                </c:pt>
                <c:pt idx="428">
                  <c:v>1</c:v>
                </c:pt>
                <c:pt idx="429">
                  <c:v>1</c:v>
                </c:pt>
                <c:pt idx="430">
                  <c:v>1</c:v>
                </c:pt>
                <c:pt idx="431">
                  <c:v>1</c:v>
                </c:pt>
                <c:pt idx="432">
                  <c:v>1</c:v>
                </c:pt>
                <c:pt idx="433">
                  <c:v>1</c:v>
                </c:pt>
                <c:pt idx="434">
                  <c:v>1</c:v>
                </c:pt>
                <c:pt idx="435">
                  <c:v>1</c:v>
                </c:pt>
                <c:pt idx="436">
                  <c:v>1</c:v>
                </c:pt>
                <c:pt idx="437">
                  <c:v>2</c:v>
                </c:pt>
                <c:pt idx="438">
                  <c:v>1</c:v>
                </c:pt>
                <c:pt idx="439">
                  <c:v>1</c:v>
                </c:pt>
                <c:pt idx="440">
                  <c:v>1</c:v>
                </c:pt>
                <c:pt idx="441">
                  <c:v>1</c:v>
                </c:pt>
                <c:pt idx="442">
                  <c:v>1</c:v>
                </c:pt>
                <c:pt idx="443">
                  <c:v>1</c:v>
                </c:pt>
                <c:pt idx="444">
                  <c:v>1</c:v>
                </c:pt>
                <c:pt idx="445">
                  <c:v>1</c:v>
                </c:pt>
                <c:pt idx="446">
                  <c:v>1</c:v>
                </c:pt>
                <c:pt idx="447">
                  <c:v>1</c:v>
                </c:pt>
                <c:pt idx="448">
                  <c:v>1</c:v>
                </c:pt>
                <c:pt idx="449">
                  <c:v>1</c:v>
                </c:pt>
                <c:pt idx="450">
                  <c:v>1</c:v>
                </c:pt>
                <c:pt idx="451">
                  <c:v>1</c:v>
                </c:pt>
                <c:pt idx="452">
                  <c:v>1</c:v>
                </c:pt>
                <c:pt idx="453">
                  <c:v>1</c:v>
                </c:pt>
                <c:pt idx="454">
                  <c:v>1</c:v>
                </c:pt>
                <c:pt idx="455">
                  <c:v>1</c:v>
                </c:pt>
                <c:pt idx="456">
                  <c:v>1</c:v>
                </c:pt>
                <c:pt idx="457">
                  <c:v>1</c:v>
                </c:pt>
                <c:pt idx="458">
                  <c:v>1</c:v>
                </c:pt>
                <c:pt idx="459">
                  <c:v>1</c:v>
                </c:pt>
                <c:pt idx="460">
                  <c:v>1</c:v>
                </c:pt>
                <c:pt idx="461">
                  <c:v>1</c:v>
                </c:pt>
                <c:pt idx="462">
                  <c:v>1</c:v>
                </c:pt>
                <c:pt idx="463">
                  <c:v>1</c:v>
                </c:pt>
                <c:pt idx="464">
                  <c:v>1</c:v>
                </c:pt>
                <c:pt idx="465">
                  <c:v>1</c:v>
                </c:pt>
                <c:pt idx="466">
                  <c:v>1</c:v>
                </c:pt>
                <c:pt idx="467">
                  <c:v>1</c:v>
                </c:pt>
                <c:pt idx="468">
                  <c:v>1</c:v>
                </c:pt>
                <c:pt idx="469">
                  <c:v>1</c:v>
                </c:pt>
                <c:pt idx="470">
                  <c:v>1</c:v>
                </c:pt>
                <c:pt idx="471">
                  <c:v>1</c:v>
                </c:pt>
                <c:pt idx="472">
                  <c:v>1</c:v>
                </c:pt>
                <c:pt idx="473">
                  <c:v>1</c:v>
                </c:pt>
                <c:pt idx="474">
                  <c:v>1</c:v>
                </c:pt>
                <c:pt idx="475">
                  <c:v>1</c:v>
                </c:pt>
                <c:pt idx="476">
                  <c:v>1</c:v>
                </c:pt>
                <c:pt idx="477">
                  <c:v>1</c:v>
                </c:pt>
                <c:pt idx="478">
                  <c:v>1</c:v>
                </c:pt>
                <c:pt idx="479">
                  <c:v>1</c:v>
                </c:pt>
                <c:pt idx="480">
                  <c:v>1</c:v>
                </c:pt>
                <c:pt idx="481">
                  <c:v>1</c:v>
                </c:pt>
                <c:pt idx="482">
                  <c:v>1</c:v>
                </c:pt>
                <c:pt idx="483">
                  <c:v>1</c:v>
                </c:pt>
                <c:pt idx="484">
                  <c:v>1</c:v>
                </c:pt>
                <c:pt idx="485">
                  <c:v>1</c:v>
                </c:pt>
                <c:pt idx="486">
                  <c:v>1</c:v>
                </c:pt>
                <c:pt idx="487">
                  <c:v>1</c:v>
                </c:pt>
                <c:pt idx="488">
                  <c:v>1</c:v>
                </c:pt>
                <c:pt idx="489">
                  <c:v>1</c:v>
                </c:pt>
                <c:pt idx="490">
                  <c:v>1</c:v>
                </c:pt>
                <c:pt idx="491">
                  <c:v>1</c:v>
                </c:pt>
                <c:pt idx="492">
                  <c:v>1</c:v>
                </c:pt>
                <c:pt idx="493">
                  <c:v>1</c:v>
                </c:pt>
                <c:pt idx="494">
                  <c:v>1</c:v>
                </c:pt>
                <c:pt idx="495">
                  <c:v>1</c:v>
                </c:pt>
                <c:pt idx="496">
                  <c:v>1</c:v>
                </c:pt>
                <c:pt idx="497">
                  <c:v>1</c:v>
                </c:pt>
                <c:pt idx="498">
                  <c:v>1</c:v>
                </c:pt>
                <c:pt idx="499">
                  <c:v>1</c:v>
                </c:pt>
                <c:pt idx="500">
                  <c:v>1</c:v>
                </c:pt>
                <c:pt idx="501">
                  <c:v>1</c:v>
                </c:pt>
                <c:pt idx="502">
                  <c:v>1</c:v>
                </c:pt>
                <c:pt idx="503">
                  <c:v>1</c:v>
                </c:pt>
                <c:pt idx="504">
                  <c:v>1</c:v>
                </c:pt>
                <c:pt idx="505">
                  <c:v>1</c:v>
                </c:pt>
                <c:pt idx="506">
                  <c:v>1</c:v>
                </c:pt>
                <c:pt idx="507">
                  <c:v>1</c:v>
                </c:pt>
                <c:pt idx="508">
                  <c:v>1</c:v>
                </c:pt>
                <c:pt idx="509">
                  <c:v>1</c:v>
                </c:pt>
                <c:pt idx="510">
                  <c:v>1</c:v>
                </c:pt>
                <c:pt idx="511">
                  <c:v>1</c:v>
                </c:pt>
                <c:pt idx="512">
                  <c:v>1</c:v>
                </c:pt>
                <c:pt idx="513">
                  <c:v>1</c:v>
                </c:pt>
                <c:pt idx="514">
                  <c:v>1</c:v>
                </c:pt>
                <c:pt idx="515">
                  <c:v>1</c:v>
                </c:pt>
                <c:pt idx="516">
                  <c:v>1</c:v>
                </c:pt>
                <c:pt idx="517">
                  <c:v>1</c:v>
                </c:pt>
                <c:pt idx="518">
                  <c:v>1</c:v>
                </c:pt>
                <c:pt idx="519">
                  <c:v>1</c:v>
                </c:pt>
                <c:pt idx="520">
                  <c:v>1</c:v>
                </c:pt>
                <c:pt idx="521">
                  <c:v>1</c:v>
                </c:pt>
                <c:pt idx="522">
                  <c:v>1</c:v>
                </c:pt>
                <c:pt idx="523">
                  <c:v>1</c:v>
                </c:pt>
                <c:pt idx="524">
                  <c:v>1</c:v>
                </c:pt>
                <c:pt idx="525">
                  <c:v>1</c:v>
                </c:pt>
                <c:pt idx="526">
                  <c:v>1</c:v>
                </c:pt>
                <c:pt idx="527">
                  <c:v>1</c:v>
                </c:pt>
                <c:pt idx="528">
                  <c:v>1</c:v>
                </c:pt>
                <c:pt idx="529">
                  <c:v>1</c:v>
                </c:pt>
                <c:pt idx="530">
                  <c:v>1</c:v>
                </c:pt>
                <c:pt idx="531">
                  <c:v>1</c:v>
                </c:pt>
                <c:pt idx="532">
                  <c:v>1</c:v>
                </c:pt>
                <c:pt idx="533">
                  <c:v>1</c:v>
                </c:pt>
                <c:pt idx="534">
                  <c:v>1</c:v>
                </c:pt>
                <c:pt idx="535">
                  <c:v>1</c:v>
                </c:pt>
                <c:pt idx="536">
                  <c:v>1</c:v>
                </c:pt>
                <c:pt idx="537">
                  <c:v>1</c:v>
                </c:pt>
                <c:pt idx="538">
                  <c:v>1</c:v>
                </c:pt>
                <c:pt idx="539">
                  <c:v>1</c:v>
                </c:pt>
                <c:pt idx="540">
                  <c:v>1</c:v>
                </c:pt>
                <c:pt idx="541">
                  <c:v>1</c:v>
                </c:pt>
                <c:pt idx="542">
                  <c:v>1</c:v>
                </c:pt>
                <c:pt idx="543">
                  <c:v>1</c:v>
                </c:pt>
                <c:pt idx="544">
                  <c:v>1</c:v>
                </c:pt>
                <c:pt idx="545">
                  <c:v>1</c:v>
                </c:pt>
                <c:pt idx="546">
                  <c:v>1</c:v>
                </c:pt>
                <c:pt idx="547">
                  <c:v>1</c:v>
                </c:pt>
                <c:pt idx="548">
                  <c:v>1</c:v>
                </c:pt>
                <c:pt idx="549">
                  <c:v>1</c:v>
                </c:pt>
                <c:pt idx="550">
                  <c:v>1</c:v>
                </c:pt>
                <c:pt idx="551">
                  <c:v>1</c:v>
                </c:pt>
                <c:pt idx="552">
                  <c:v>1</c:v>
                </c:pt>
                <c:pt idx="553">
                  <c:v>1</c:v>
                </c:pt>
                <c:pt idx="554">
                  <c:v>1</c:v>
                </c:pt>
                <c:pt idx="555">
                  <c:v>1</c:v>
                </c:pt>
                <c:pt idx="556">
                  <c:v>1</c:v>
                </c:pt>
                <c:pt idx="557">
                  <c:v>1</c:v>
                </c:pt>
                <c:pt idx="558">
                  <c:v>1</c:v>
                </c:pt>
                <c:pt idx="559">
                  <c:v>1</c:v>
                </c:pt>
                <c:pt idx="560">
                  <c:v>1</c:v>
                </c:pt>
                <c:pt idx="561">
                  <c:v>1</c:v>
                </c:pt>
                <c:pt idx="562">
                  <c:v>1</c:v>
                </c:pt>
                <c:pt idx="563">
                  <c:v>1</c:v>
                </c:pt>
                <c:pt idx="564">
                  <c:v>1</c:v>
                </c:pt>
                <c:pt idx="565">
                  <c:v>1</c:v>
                </c:pt>
                <c:pt idx="566">
                  <c:v>1</c:v>
                </c:pt>
                <c:pt idx="567">
                  <c:v>1</c:v>
                </c:pt>
                <c:pt idx="568">
                  <c:v>1</c:v>
                </c:pt>
                <c:pt idx="569">
                  <c:v>1</c:v>
                </c:pt>
                <c:pt idx="570">
                  <c:v>1</c:v>
                </c:pt>
                <c:pt idx="571">
                  <c:v>1</c:v>
                </c:pt>
                <c:pt idx="572">
                  <c:v>1</c:v>
                </c:pt>
                <c:pt idx="573">
                  <c:v>1</c:v>
                </c:pt>
                <c:pt idx="574">
                  <c:v>1</c:v>
                </c:pt>
                <c:pt idx="575">
                  <c:v>1</c:v>
                </c:pt>
                <c:pt idx="576">
                  <c:v>1</c:v>
                </c:pt>
                <c:pt idx="577">
                  <c:v>1</c:v>
                </c:pt>
                <c:pt idx="578">
                  <c:v>1</c:v>
                </c:pt>
                <c:pt idx="579">
                  <c:v>1</c:v>
                </c:pt>
                <c:pt idx="580">
                  <c:v>1</c:v>
                </c:pt>
                <c:pt idx="581">
                  <c:v>1</c:v>
                </c:pt>
                <c:pt idx="582">
                  <c:v>1</c:v>
                </c:pt>
                <c:pt idx="583">
                  <c:v>1</c:v>
                </c:pt>
                <c:pt idx="584">
                  <c:v>1</c:v>
                </c:pt>
                <c:pt idx="585">
                  <c:v>1</c:v>
                </c:pt>
                <c:pt idx="586">
                  <c:v>1</c:v>
                </c:pt>
                <c:pt idx="587">
                  <c:v>1</c:v>
                </c:pt>
                <c:pt idx="588">
                  <c:v>1</c:v>
                </c:pt>
                <c:pt idx="589">
                  <c:v>1</c:v>
                </c:pt>
                <c:pt idx="590">
                  <c:v>1</c:v>
                </c:pt>
                <c:pt idx="591">
                  <c:v>1</c:v>
                </c:pt>
                <c:pt idx="592">
                  <c:v>1</c:v>
                </c:pt>
                <c:pt idx="593">
                  <c:v>1</c:v>
                </c:pt>
                <c:pt idx="594">
                  <c:v>1</c:v>
                </c:pt>
                <c:pt idx="595">
                  <c:v>1</c:v>
                </c:pt>
                <c:pt idx="596">
                  <c:v>1</c:v>
                </c:pt>
                <c:pt idx="597">
                  <c:v>1</c:v>
                </c:pt>
                <c:pt idx="598">
                  <c:v>1</c:v>
                </c:pt>
                <c:pt idx="599">
                  <c:v>1</c:v>
                </c:pt>
                <c:pt idx="600">
                  <c:v>1</c:v>
                </c:pt>
                <c:pt idx="601">
                  <c:v>1</c:v>
                </c:pt>
                <c:pt idx="602">
                  <c:v>1</c:v>
                </c:pt>
                <c:pt idx="603">
                  <c:v>1</c:v>
                </c:pt>
                <c:pt idx="604">
                  <c:v>1</c:v>
                </c:pt>
                <c:pt idx="605">
                  <c:v>1</c:v>
                </c:pt>
                <c:pt idx="606">
                  <c:v>1</c:v>
                </c:pt>
                <c:pt idx="607">
                  <c:v>1</c:v>
                </c:pt>
                <c:pt idx="608">
                  <c:v>1</c:v>
                </c:pt>
                <c:pt idx="609">
                  <c:v>1</c:v>
                </c:pt>
                <c:pt idx="610">
                  <c:v>1</c:v>
                </c:pt>
                <c:pt idx="611">
                  <c:v>1</c:v>
                </c:pt>
                <c:pt idx="612">
                  <c:v>1</c:v>
                </c:pt>
                <c:pt idx="613">
                  <c:v>1</c:v>
                </c:pt>
                <c:pt idx="614">
                  <c:v>1</c:v>
                </c:pt>
                <c:pt idx="615">
                  <c:v>1</c:v>
                </c:pt>
                <c:pt idx="616">
                  <c:v>1</c:v>
                </c:pt>
                <c:pt idx="617">
                  <c:v>1</c:v>
                </c:pt>
                <c:pt idx="618">
                  <c:v>1</c:v>
                </c:pt>
                <c:pt idx="619">
                  <c:v>1</c:v>
                </c:pt>
                <c:pt idx="620">
                  <c:v>1</c:v>
                </c:pt>
                <c:pt idx="621">
                  <c:v>1</c:v>
                </c:pt>
                <c:pt idx="622">
                  <c:v>1</c:v>
                </c:pt>
                <c:pt idx="623">
                  <c:v>1</c:v>
                </c:pt>
                <c:pt idx="624">
                  <c:v>1</c:v>
                </c:pt>
                <c:pt idx="625">
                  <c:v>1</c:v>
                </c:pt>
                <c:pt idx="626">
                  <c:v>1</c:v>
                </c:pt>
                <c:pt idx="627">
                  <c:v>1</c:v>
                </c:pt>
                <c:pt idx="628">
                  <c:v>1</c:v>
                </c:pt>
                <c:pt idx="629">
                  <c:v>2</c:v>
                </c:pt>
                <c:pt idx="630">
                  <c:v>1</c:v>
                </c:pt>
                <c:pt idx="631">
                  <c:v>1</c:v>
                </c:pt>
                <c:pt idx="632">
                  <c:v>1</c:v>
                </c:pt>
                <c:pt idx="633">
                  <c:v>1</c:v>
                </c:pt>
                <c:pt idx="634">
                  <c:v>1</c:v>
                </c:pt>
                <c:pt idx="635">
                  <c:v>1</c:v>
                </c:pt>
                <c:pt idx="636">
                  <c:v>1</c:v>
                </c:pt>
                <c:pt idx="637">
                  <c:v>1</c:v>
                </c:pt>
                <c:pt idx="638">
                  <c:v>1</c:v>
                </c:pt>
                <c:pt idx="639">
                  <c:v>1</c:v>
                </c:pt>
                <c:pt idx="640">
                  <c:v>1</c:v>
                </c:pt>
                <c:pt idx="641">
                  <c:v>1</c:v>
                </c:pt>
                <c:pt idx="642">
                  <c:v>1</c:v>
                </c:pt>
                <c:pt idx="643">
                  <c:v>1</c:v>
                </c:pt>
                <c:pt idx="644">
                  <c:v>1</c:v>
                </c:pt>
                <c:pt idx="645">
                  <c:v>1</c:v>
                </c:pt>
                <c:pt idx="646">
                  <c:v>1</c:v>
                </c:pt>
                <c:pt idx="647">
                  <c:v>1</c:v>
                </c:pt>
                <c:pt idx="648">
                  <c:v>1</c:v>
                </c:pt>
                <c:pt idx="649">
                  <c:v>1</c:v>
                </c:pt>
                <c:pt idx="650">
                  <c:v>1</c:v>
                </c:pt>
                <c:pt idx="651">
                  <c:v>1</c:v>
                </c:pt>
                <c:pt idx="652">
                  <c:v>1</c:v>
                </c:pt>
                <c:pt idx="653">
                  <c:v>1</c:v>
                </c:pt>
                <c:pt idx="654">
                  <c:v>1</c:v>
                </c:pt>
                <c:pt idx="655">
                  <c:v>1</c:v>
                </c:pt>
                <c:pt idx="656">
                  <c:v>1</c:v>
                </c:pt>
                <c:pt idx="657">
                  <c:v>1</c:v>
                </c:pt>
                <c:pt idx="658">
                  <c:v>1</c:v>
                </c:pt>
                <c:pt idx="659">
                  <c:v>1</c:v>
                </c:pt>
                <c:pt idx="660">
                  <c:v>1</c:v>
                </c:pt>
                <c:pt idx="661">
                  <c:v>1</c:v>
                </c:pt>
                <c:pt idx="662">
                  <c:v>1</c:v>
                </c:pt>
                <c:pt idx="663">
                  <c:v>1</c:v>
                </c:pt>
                <c:pt idx="664">
                  <c:v>1</c:v>
                </c:pt>
                <c:pt idx="665">
                  <c:v>1</c:v>
                </c:pt>
                <c:pt idx="666">
                  <c:v>1</c:v>
                </c:pt>
                <c:pt idx="667">
                  <c:v>1</c:v>
                </c:pt>
                <c:pt idx="668">
                  <c:v>1</c:v>
                </c:pt>
                <c:pt idx="669">
                  <c:v>1</c:v>
                </c:pt>
                <c:pt idx="670">
                  <c:v>1</c:v>
                </c:pt>
                <c:pt idx="671">
                  <c:v>1</c:v>
                </c:pt>
                <c:pt idx="672">
                  <c:v>1</c:v>
                </c:pt>
                <c:pt idx="673">
                  <c:v>1</c:v>
                </c:pt>
                <c:pt idx="674">
                  <c:v>1</c:v>
                </c:pt>
                <c:pt idx="675">
                  <c:v>1</c:v>
                </c:pt>
                <c:pt idx="676">
                  <c:v>1</c:v>
                </c:pt>
                <c:pt idx="677">
                  <c:v>1</c:v>
                </c:pt>
                <c:pt idx="678">
                  <c:v>1</c:v>
                </c:pt>
                <c:pt idx="679">
                  <c:v>1</c:v>
                </c:pt>
                <c:pt idx="680">
                  <c:v>1</c:v>
                </c:pt>
                <c:pt idx="681">
                  <c:v>1</c:v>
                </c:pt>
                <c:pt idx="682">
                  <c:v>1</c:v>
                </c:pt>
                <c:pt idx="683">
                  <c:v>1</c:v>
                </c:pt>
                <c:pt idx="684">
                  <c:v>1</c:v>
                </c:pt>
                <c:pt idx="685">
                  <c:v>1</c:v>
                </c:pt>
                <c:pt idx="686">
                  <c:v>1</c:v>
                </c:pt>
                <c:pt idx="687">
                  <c:v>1</c:v>
                </c:pt>
                <c:pt idx="688">
                  <c:v>1</c:v>
                </c:pt>
                <c:pt idx="689">
                  <c:v>1</c:v>
                </c:pt>
                <c:pt idx="690">
                  <c:v>1</c:v>
                </c:pt>
                <c:pt idx="691">
                  <c:v>1</c:v>
                </c:pt>
                <c:pt idx="692">
                  <c:v>1</c:v>
                </c:pt>
                <c:pt idx="693">
                  <c:v>1</c:v>
                </c:pt>
                <c:pt idx="694">
                  <c:v>1</c:v>
                </c:pt>
                <c:pt idx="695">
                  <c:v>1</c:v>
                </c:pt>
                <c:pt idx="696">
                  <c:v>1</c:v>
                </c:pt>
                <c:pt idx="697">
                  <c:v>1</c:v>
                </c:pt>
                <c:pt idx="698">
                  <c:v>1</c:v>
                </c:pt>
                <c:pt idx="699">
                  <c:v>1</c:v>
                </c:pt>
                <c:pt idx="700">
                  <c:v>1</c:v>
                </c:pt>
                <c:pt idx="701">
                  <c:v>1</c:v>
                </c:pt>
                <c:pt idx="702">
                  <c:v>1</c:v>
                </c:pt>
                <c:pt idx="703">
                  <c:v>1</c:v>
                </c:pt>
                <c:pt idx="704">
                  <c:v>1</c:v>
                </c:pt>
                <c:pt idx="705">
                  <c:v>1</c:v>
                </c:pt>
                <c:pt idx="706">
                  <c:v>1</c:v>
                </c:pt>
                <c:pt idx="707">
                  <c:v>1</c:v>
                </c:pt>
                <c:pt idx="708">
                  <c:v>1</c:v>
                </c:pt>
                <c:pt idx="709">
                  <c:v>1</c:v>
                </c:pt>
                <c:pt idx="710">
                  <c:v>1</c:v>
                </c:pt>
                <c:pt idx="711">
                  <c:v>1</c:v>
                </c:pt>
                <c:pt idx="712">
                  <c:v>1</c:v>
                </c:pt>
                <c:pt idx="713">
                  <c:v>1</c:v>
                </c:pt>
                <c:pt idx="714">
                  <c:v>1</c:v>
                </c:pt>
                <c:pt idx="715">
                  <c:v>1</c:v>
                </c:pt>
                <c:pt idx="716">
                  <c:v>1</c:v>
                </c:pt>
                <c:pt idx="717">
                  <c:v>1</c:v>
                </c:pt>
                <c:pt idx="718">
                  <c:v>1</c:v>
                </c:pt>
                <c:pt idx="719">
                  <c:v>1</c:v>
                </c:pt>
                <c:pt idx="720">
                  <c:v>1</c:v>
                </c:pt>
                <c:pt idx="721">
                  <c:v>1</c:v>
                </c:pt>
                <c:pt idx="722">
                  <c:v>1</c:v>
                </c:pt>
                <c:pt idx="723">
                  <c:v>1</c:v>
                </c:pt>
                <c:pt idx="724">
                  <c:v>1</c:v>
                </c:pt>
                <c:pt idx="725">
                  <c:v>1</c:v>
                </c:pt>
                <c:pt idx="726">
                  <c:v>1</c:v>
                </c:pt>
                <c:pt idx="727">
                  <c:v>1</c:v>
                </c:pt>
                <c:pt idx="728">
                  <c:v>1</c:v>
                </c:pt>
                <c:pt idx="729">
                  <c:v>1</c:v>
                </c:pt>
                <c:pt idx="730">
                  <c:v>1</c:v>
                </c:pt>
                <c:pt idx="731">
                  <c:v>1</c:v>
                </c:pt>
                <c:pt idx="732">
                  <c:v>1</c:v>
                </c:pt>
                <c:pt idx="733">
                  <c:v>1</c:v>
                </c:pt>
                <c:pt idx="734">
                  <c:v>1</c:v>
                </c:pt>
                <c:pt idx="735">
                  <c:v>1</c:v>
                </c:pt>
                <c:pt idx="736">
                  <c:v>1</c:v>
                </c:pt>
                <c:pt idx="737">
                  <c:v>1</c:v>
                </c:pt>
                <c:pt idx="738">
                  <c:v>1</c:v>
                </c:pt>
                <c:pt idx="739">
                  <c:v>1</c:v>
                </c:pt>
                <c:pt idx="740">
                  <c:v>1</c:v>
                </c:pt>
                <c:pt idx="741">
                  <c:v>1</c:v>
                </c:pt>
                <c:pt idx="742">
                  <c:v>1</c:v>
                </c:pt>
                <c:pt idx="743">
                  <c:v>1</c:v>
                </c:pt>
                <c:pt idx="744">
                  <c:v>1</c:v>
                </c:pt>
                <c:pt idx="745">
                  <c:v>1</c:v>
                </c:pt>
                <c:pt idx="746">
                  <c:v>1</c:v>
                </c:pt>
                <c:pt idx="747">
                  <c:v>1</c:v>
                </c:pt>
                <c:pt idx="748">
                  <c:v>1</c:v>
                </c:pt>
                <c:pt idx="749">
                  <c:v>1</c:v>
                </c:pt>
                <c:pt idx="750">
                  <c:v>1</c:v>
                </c:pt>
                <c:pt idx="751">
                  <c:v>1</c:v>
                </c:pt>
                <c:pt idx="752">
                  <c:v>1</c:v>
                </c:pt>
                <c:pt idx="753">
                  <c:v>1</c:v>
                </c:pt>
                <c:pt idx="754">
                  <c:v>1</c:v>
                </c:pt>
                <c:pt idx="755">
                  <c:v>1</c:v>
                </c:pt>
                <c:pt idx="756">
                  <c:v>1</c:v>
                </c:pt>
                <c:pt idx="757">
                  <c:v>1</c:v>
                </c:pt>
                <c:pt idx="758">
                  <c:v>1</c:v>
                </c:pt>
                <c:pt idx="759">
                  <c:v>1</c:v>
                </c:pt>
                <c:pt idx="760">
                  <c:v>1</c:v>
                </c:pt>
                <c:pt idx="761">
                  <c:v>1</c:v>
                </c:pt>
                <c:pt idx="762">
                  <c:v>1</c:v>
                </c:pt>
                <c:pt idx="763">
                  <c:v>1</c:v>
                </c:pt>
                <c:pt idx="764">
                  <c:v>1</c:v>
                </c:pt>
                <c:pt idx="765">
                  <c:v>1</c:v>
                </c:pt>
                <c:pt idx="766">
                  <c:v>1</c:v>
                </c:pt>
                <c:pt idx="767">
                  <c:v>1</c:v>
                </c:pt>
                <c:pt idx="768">
                  <c:v>1</c:v>
                </c:pt>
                <c:pt idx="769">
                  <c:v>1</c:v>
                </c:pt>
                <c:pt idx="770">
                  <c:v>1</c:v>
                </c:pt>
                <c:pt idx="771">
                  <c:v>1</c:v>
                </c:pt>
                <c:pt idx="772">
                  <c:v>1</c:v>
                </c:pt>
                <c:pt idx="773">
                  <c:v>1</c:v>
                </c:pt>
                <c:pt idx="774">
                  <c:v>1</c:v>
                </c:pt>
                <c:pt idx="775">
                  <c:v>1</c:v>
                </c:pt>
                <c:pt idx="776">
                  <c:v>1</c:v>
                </c:pt>
                <c:pt idx="777">
                  <c:v>1</c:v>
                </c:pt>
                <c:pt idx="778">
                  <c:v>1</c:v>
                </c:pt>
                <c:pt idx="779">
                  <c:v>1</c:v>
                </c:pt>
                <c:pt idx="780">
                  <c:v>1</c:v>
                </c:pt>
                <c:pt idx="781">
                  <c:v>1</c:v>
                </c:pt>
                <c:pt idx="782">
                  <c:v>1</c:v>
                </c:pt>
                <c:pt idx="783">
                  <c:v>1</c:v>
                </c:pt>
                <c:pt idx="784">
                  <c:v>1</c:v>
                </c:pt>
                <c:pt idx="785">
                  <c:v>1</c:v>
                </c:pt>
                <c:pt idx="786">
                  <c:v>1</c:v>
                </c:pt>
                <c:pt idx="787">
                  <c:v>1</c:v>
                </c:pt>
                <c:pt idx="788">
                  <c:v>1</c:v>
                </c:pt>
                <c:pt idx="789">
                  <c:v>1</c:v>
                </c:pt>
                <c:pt idx="790">
                  <c:v>1</c:v>
                </c:pt>
                <c:pt idx="791">
                  <c:v>1</c:v>
                </c:pt>
                <c:pt idx="792">
                  <c:v>1</c:v>
                </c:pt>
                <c:pt idx="793">
                  <c:v>1</c:v>
                </c:pt>
                <c:pt idx="794">
                  <c:v>1</c:v>
                </c:pt>
                <c:pt idx="795">
                  <c:v>1</c:v>
                </c:pt>
                <c:pt idx="796">
                  <c:v>1</c:v>
                </c:pt>
                <c:pt idx="797">
                  <c:v>1</c:v>
                </c:pt>
                <c:pt idx="798">
                  <c:v>1</c:v>
                </c:pt>
                <c:pt idx="799">
                  <c:v>1</c:v>
                </c:pt>
                <c:pt idx="800">
                  <c:v>1</c:v>
                </c:pt>
                <c:pt idx="801">
                  <c:v>1</c:v>
                </c:pt>
                <c:pt idx="802">
                  <c:v>1</c:v>
                </c:pt>
                <c:pt idx="803">
                  <c:v>1</c:v>
                </c:pt>
                <c:pt idx="804">
                  <c:v>1</c:v>
                </c:pt>
                <c:pt idx="805">
                  <c:v>1</c:v>
                </c:pt>
                <c:pt idx="806">
                  <c:v>1</c:v>
                </c:pt>
                <c:pt idx="807">
                  <c:v>1</c:v>
                </c:pt>
                <c:pt idx="808">
                  <c:v>1</c:v>
                </c:pt>
                <c:pt idx="809">
                  <c:v>1</c:v>
                </c:pt>
                <c:pt idx="810">
                  <c:v>1</c:v>
                </c:pt>
                <c:pt idx="811">
                  <c:v>1</c:v>
                </c:pt>
                <c:pt idx="812">
                  <c:v>1</c:v>
                </c:pt>
                <c:pt idx="813">
                  <c:v>1</c:v>
                </c:pt>
                <c:pt idx="814">
                  <c:v>1</c:v>
                </c:pt>
                <c:pt idx="815">
                  <c:v>1</c:v>
                </c:pt>
                <c:pt idx="816">
                  <c:v>1</c:v>
                </c:pt>
                <c:pt idx="817">
                  <c:v>1</c:v>
                </c:pt>
                <c:pt idx="818">
                  <c:v>1</c:v>
                </c:pt>
                <c:pt idx="819">
                  <c:v>1</c:v>
                </c:pt>
                <c:pt idx="820">
                  <c:v>1</c:v>
                </c:pt>
                <c:pt idx="821">
                  <c:v>1</c:v>
                </c:pt>
                <c:pt idx="822">
                  <c:v>1</c:v>
                </c:pt>
                <c:pt idx="823">
                  <c:v>1</c:v>
                </c:pt>
                <c:pt idx="824">
                  <c:v>1</c:v>
                </c:pt>
                <c:pt idx="825">
                  <c:v>1</c:v>
                </c:pt>
                <c:pt idx="826">
                  <c:v>1</c:v>
                </c:pt>
                <c:pt idx="827">
                  <c:v>1</c:v>
                </c:pt>
                <c:pt idx="828">
                  <c:v>1</c:v>
                </c:pt>
                <c:pt idx="829">
                  <c:v>1</c:v>
                </c:pt>
                <c:pt idx="830">
                  <c:v>1</c:v>
                </c:pt>
                <c:pt idx="831">
                  <c:v>1</c:v>
                </c:pt>
                <c:pt idx="832">
                  <c:v>1</c:v>
                </c:pt>
                <c:pt idx="833">
                  <c:v>1</c:v>
                </c:pt>
                <c:pt idx="834">
                  <c:v>1</c:v>
                </c:pt>
                <c:pt idx="835">
                  <c:v>1</c:v>
                </c:pt>
                <c:pt idx="836">
                  <c:v>1</c:v>
                </c:pt>
                <c:pt idx="837">
                  <c:v>1</c:v>
                </c:pt>
                <c:pt idx="838">
                  <c:v>1</c:v>
                </c:pt>
                <c:pt idx="839">
                  <c:v>1</c:v>
                </c:pt>
                <c:pt idx="840">
                  <c:v>1</c:v>
                </c:pt>
                <c:pt idx="841">
                  <c:v>1</c:v>
                </c:pt>
                <c:pt idx="842">
                  <c:v>1</c:v>
                </c:pt>
                <c:pt idx="843">
                  <c:v>1</c:v>
                </c:pt>
                <c:pt idx="844">
                  <c:v>1</c:v>
                </c:pt>
                <c:pt idx="845">
                  <c:v>1</c:v>
                </c:pt>
                <c:pt idx="846">
                  <c:v>1</c:v>
                </c:pt>
                <c:pt idx="847">
                  <c:v>1</c:v>
                </c:pt>
                <c:pt idx="848">
                  <c:v>1</c:v>
                </c:pt>
                <c:pt idx="849">
                  <c:v>1</c:v>
                </c:pt>
                <c:pt idx="850">
                  <c:v>1</c:v>
                </c:pt>
                <c:pt idx="851">
                  <c:v>1</c:v>
                </c:pt>
                <c:pt idx="852">
                  <c:v>1</c:v>
                </c:pt>
                <c:pt idx="853">
                  <c:v>1</c:v>
                </c:pt>
                <c:pt idx="854">
                  <c:v>1</c:v>
                </c:pt>
                <c:pt idx="855">
                  <c:v>1</c:v>
                </c:pt>
                <c:pt idx="856">
                  <c:v>1</c:v>
                </c:pt>
                <c:pt idx="857">
                  <c:v>1</c:v>
                </c:pt>
                <c:pt idx="858">
                  <c:v>1</c:v>
                </c:pt>
                <c:pt idx="859">
                  <c:v>1</c:v>
                </c:pt>
                <c:pt idx="860">
                  <c:v>1</c:v>
                </c:pt>
                <c:pt idx="861">
                  <c:v>1</c:v>
                </c:pt>
                <c:pt idx="862">
                  <c:v>1</c:v>
                </c:pt>
                <c:pt idx="863">
                  <c:v>1</c:v>
                </c:pt>
                <c:pt idx="864">
                  <c:v>1</c:v>
                </c:pt>
                <c:pt idx="865">
                  <c:v>1</c:v>
                </c:pt>
                <c:pt idx="866">
                  <c:v>1</c:v>
                </c:pt>
                <c:pt idx="867">
                  <c:v>1</c:v>
                </c:pt>
                <c:pt idx="868">
                  <c:v>1</c:v>
                </c:pt>
                <c:pt idx="869">
                  <c:v>1</c:v>
                </c:pt>
                <c:pt idx="870">
                  <c:v>1</c:v>
                </c:pt>
                <c:pt idx="871">
                  <c:v>1</c:v>
                </c:pt>
                <c:pt idx="872">
                  <c:v>1</c:v>
                </c:pt>
                <c:pt idx="873">
                  <c:v>1</c:v>
                </c:pt>
                <c:pt idx="874">
                  <c:v>1</c:v>
                </c:pt>
                <c:pt idx="875">
                  <c:v>1</c:v>
                </c:pt>
                <c:pt idx="876">
                  <c:v>1</c:v>
                </c:pt>
                <c:pt idx="877">
                  <c:v>1</c:v>
                </c:pt>
                <c:pt idx="878">
                  <c:v>1</c:v>
                </c:pt>
                <c:pt idx="879">
                  <c:v>1</c:v>
                </c:pt>
                <c:pt idx="880">
                  <c:v>1</c:v>
                </c:pt>
                <c:pt idx="881">
                  <c:v>1</c:v>
                </c:pt>
                <c:pt idx="882">
                  <c:v>1</c:v>
                </c:pt>
                <c:pt idx="883">
                  <c:v>1</c:v>
                </c:pt>
                <c:pt idx="884">
                  <c:v>1</c:v>
                </c:pt>
                <c:pt idx="885">
                  <c:v>1</c:v>
                </c:pt>
                <c:pt idx="886">
                  <c:v>1</c:v>
                </c:pt>
                <c:pt idx="887">
                  <c:v>1</c:v>
                </c:pt>
                <c:pt idx="888">
                  <c:v>1</c:v>
                </c:pt>
                <c:pt idx="889">
                  <c:v>1</c:v>
                </c:pt>
                <c:pt idx="890">
                  <c:v>1</c:v>
                </c:pt>
                <c:pt idx="891">
                  <c:v>1</c:v>
                </c:pt>
                <c:pt idx="892">
                  <c:v>1</c:v>
                </c:pt>
                <c:pt idx="893">
                  <c:v>1</c:v>
                </c:pt>
                <c:pt idx="894">
                  <c:v>1</c:v>
                </c:pt>
                <c:pt idx="895">
                  <c:v>1</c:v>
                </c:pt>
                <c:pt idx="896">
                  <c:v>1</c:v>
                </c:pt>
                <c:pt idx="897">
                  <c:v>1</c:v>
                </c:pt>
                <c:pt idx="898">
                  <c:v>1</c:v>
                </c:pt>
                <c:pt idx="899">
                  <c:v>1</c:v>
                </c:pt>
                <c:pt idx="900">
                  <c:v>1</c:v>
                </c:pt>
                <c:pt idx="901">
                  <c:v>1</c:v>
                </c:pt>
                <c:pt idx="902">
                  <c:v>1</c:v>
                </c:pt>
                <c:pt idx="903">
                  <c:v>1</c:v>
                </c:pt>
                <c:pt idx="904">
                  <c:v>1</c:v>
                </c:pt>
                <c:pt idx="905">
                  <c:v>1</c:v>
                </c:pt>
                <c:pt idx="906">
                  <c:v>1</c:v>
                </c:pt>
                <c:pt idx="907">
                  <c:v>1</c:v>
                </c:pt>
                <c:pt idx="908">
                  <c:v>1</c:v>
                </c:pt>
                <c:pt idx="909">
                  <c:v>1</c:v>
                </c:pt>
                <c:pt idx="910">
                  <c:v>1</c:v>
                </c:pt>
                <c:pt idx="911">
                  <c:v>1</c:v>
                </c:pt>
                <c:pt idx="912">
                  <c:v>1</c:v>
                </c:pt>
                <c:pt idx="913">
                  <c:v>1</c:v>
                </c:pt>
                <c:pt idx="914">
                  <c:v>1</c:v>
                </c:pt>
                <c:pt idx="915">
                  <c:v>1</c:v>
                </c:pt>
                <c:pt idx="916">
                  <c:v>1</c:v>
                </c:pt>
                <c:pt idx="917">
                  <c:v>1</c:v>
                </c:pt>
                <c:pt idx="918">
                  <c:v>1</c:v>
                </c:pt>
                <c:pt idx="919">
                  <c:v>1</c:v>
                </c:pt>
                <c:pt idx="920">
                  <c:v>1</c:v>
                </c:pt>
                <c:pt idx="921">
                  <c:v>1</c:v>
                </c:pt>
                <c:pt idx="922">
                  <c:v>1</c:v>
                </c:pt>
                <c:pt idx="923">
                  <c:v>1</c:v>
                </c:pt>
                <c:pt idx="924">
                  <c:v>1</c:v>
                </c:pt>
                <c:pt idx="925">
                  <c:v>1</c:v>
                </c:pt>
                <c:pt idx="926">
                  <c:v>1</c:v>
                </c:pt>
                <c:pt idx="927">
                  <c:v>1</c:v>
                </c:pt>
                <c:pt idx="928">
                  <c:v>1</c:v>
                </c:pt>
                <c:pt idx="929">
                  <c:v>1</c:v>
                </c:pt>
                <c:pt idx="930">
                  <c:v>1</c:v>
                </c:pt>
                <c:pt idx="931">
                  <c:v>1</c:v>
                </c:pt>
                <c:pt idx="932">
                  <c:v>1</c:v>
                </c:pt>
                <c:pt idx="933">
                  <c:v>1</c:v>
                </c:pt>
                <c:pt idx="934">
                  <c:v>1</c:v>
                </c:pt>
                <c:pt idx="935">
                  <c:v>1</c:v>
                </c:pt>
                <c:pt idx="936">
                  <c:v>1</c:v>
                </c:pt>
                <c:pt idx="937">
                  <c:v>1</c:v>
                </c:pt>
                <c:pt idx="938">
                  <c:v>1</c:v>
                </c:pt>
                <c:pt idx="939">
                  <c:v>1</c:v>
                </c:pt>
                <c:pt idx="940">
                  <c:v>1</c:v>
                </c:pt>
                <c:pt idx="941">
                  <c:v>1</c:v>
                </c:pt>
                <c:pt idx="942">
                  <c:v>1</c:v>
                </c:pt>
                <c:pt idx="943">
                  <c:v>1</c:v>
                </c:pt>
                <c:pt idx="944">
                  <c:v>1</c:v>
                </c:pt>
                <c:pt idx="945">
                  <c:v>1</c:v>
                </c:pt>
                <c:pt idx="946">
                  <c:v>1</c:v>
                </c:pt>
                <c:pt idx="947">
                  <c:v>1</c:v>
                </c:pt>
                <c:pt idx="948">
                  <c:v>1</c:v>
                </c:pt>
                <c:pt idx="949">
                  <c:v>1</c:v>
                </c:pt>
                <c:pt idx="950">
                  <c:v>1</c:v>
                </c:pt>
                <c:pt idx="951">
                  <c:v>1</c:v>
                </c:pt>
                <c:pt idx="952">
                  <c:v>1</c:v>
                </c:pt>
                <c:pt idx="953">
                  <c:v>1</c:v>
                </c:pt>
                <c:pt idx="954">
                  <c:v>1</c:v>
                </c:pt>
                <c:pt idx="955">
                  <c:v>1</c:v>
                </c:pt>
                <c:pt idx="956">
                  <c:v>1</c:v>
                </c:pt>
                <c:pt idx="957">
                  <c:v>1</c:v>
                </c:pt>
                <c:pt idx="958">
                  <c:v>1</c:v>
                </c:pt>
                <c:pt idx="959">
                  <c:v>1</c:v>
                </c:pt>
                <c:pt idx="960">
                  <c:v>1</c:v>
                </c:pt>
                <c:pt idx="961">
                  <c:v>1</c:v>
                </c:pt>
                <c:pt idx="962">
                  <c:v>1</c:v>
                </c:pt>
                <c:pt idx="963">
                  <c:v>1</c:v>
                </c:pt>
                <c:pt idx="964">
                  <c:v>1</c:v>
                </c:pt>
                <c:pt idx="965">
                  <c:v>1</c:v>
                </c:pt>
                <c:pt idx="966">
                  <c:v>1</c:v>
                </c:pt>
                <c:pt idx="967">
                  <c:v>1</c:v>
                </c:pt>
                <c:pt idx="968">
                  <c:v>1</c:v>
                </c:pt>
                <c:pt idx="969">
                  <c:v>1</c:v>
                </c:pt>
                <c:pt idx="970">
                  <c:v>1</c:v>
                </c:pt>
                <c:pt idx="971">
                  <c:v>1</c:v>
                </c:pt>
                <c:pt idx="972">
                  <c:v>1</c:v>
                </c:pt>
                <c:pt idx="973">
                  <c:v>1</c:v>
                </c:pt>
                <c:pt idx="974">
                  <c:v>1</c:v>
                </c:pt>
                <c:pt idx="975">
                  <c:v>1</c:v>
                </c:pt>
                <c:pt idx="976">
                  <c:v>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F466-40BD-B5E9-6C7434DC1294}"/>
            </c:ext>
          </c:extLst>
        </c:ser>
        <c:ser>
          <c:idx val="9"/>
          <c:order val="1"/>
          <c:tx>
            <c:v>Cardboard</c:v>
          </c:tx>
          <c:spPr>
            <a:ln w="28575">
              <a:noFill/>
            </a:ln>
          </c:spPr>
          <c:marker>
            <c:symbol val="diamond"/>
            <c:size val="5"/>
          </c:marker>
          <c:xVal>
            <c:numRef>
              <c:f>Sheet1!$AJ$2:$AJ$310</c:f>
              <c:numCache>
                <c:formatCode>General</c:formatCode>
                <c:ptCount val="309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0.66666666666666663</c:v>
                </c:pt>
                <c:pt idx="16">
                  <c:v>0.9</c:v>
                </c:pt>
                <c:pt idx="17">
                  <c:v>0.8</c:v>
                </c:pt>
                <c:pt idx="18">
                  <c:v>0.9</c:v>
                </c:pt>
                <c:pt idx="19">
                  <c:v>0.66666666666666663</c:v>
                </c:pt>
                <c:pt idx="20">
                  <c:v>0.8</c:v>
                </c:pt>
                <c:pt idx="21">
                  <c:v>0.94736842105263153</c:v>
                </c:pt>
                <c:pt idx="22">
                  <c:v>0.9285714285714286</c:v>
                </c:pt>
                <c:pt idx="23">
                  <c:v>0.88888888888888884</c:v>
                </c:pt>
                <c:pt idx="24">
                  <c:v>0</c:v>
                </c:pt>
                <c:pt idx="25">
                  <c:v>0</c:v>
                </c:pt>
                <c:pt idx="26">
                  <c:v>0.66666666666666663</c:v>
                </c:pt>
                <c:pt idx="27">
                  <c:v>0.88888888888888884</c:v>
                </c:pt>
                <c:pt idx="28">
                  <c:v>0.93333333333333335</c:v>
                </c:pt>
                <c:pt idx="29">
                  <c:v>0.95833333333333337</c:v>
                </c:pt>
                <c:pt idx="30">
                  <c:v>0.97435897435897434</c:v>
                </c:pt>
                <c:pt idx="31">
                  <c:v>0.99009900990099009</c:v>
                </c:pt>
                <c:pt idx="32">
                  <c:v>0</c:v>
                </c:pt>
                <c:pt idx="33">
                  <c:v>0.98969072164948457</c:v>
                </c:pt>
                <c:pt idx="34">
                  <c:v>0.98750000000000004</c:v>
                </c:pt>
                <c:pt idx="35">
                  <c:v>0.95628415300546443</c:v>
                </c:pt>
                <c:pt idx="36">
                  <c:v>0.99328859060402686</c:v>
                </c:pt>
                <c:pt idx="37">
                  <c:v>0</c:v>
                </c:pt>
                <c:pt idx="38">
                  <c:v>0.99492385786802029</c:v>
                </c:pt>
                <c:pt idx="39">
                  <c:v>0.92609699769053122</c:v>
                </c:pt>
                <c:pt idx="40">
                  <c:v>0</c:v>
                </c:pt>
                <c:pt idx="41">
                  <c:v>0.53299492385786806</c:v>
                </c:pt>
                <c:pt idx="42">
                  <c:v>0</c:v>
                </c:pt>
                <c:pt idx="43">
                  <c:v>0.98039215686274506</c:v>
                </c:pt>
                <c:pt idx="44">
                  <c:v>0.98666666666666669</c:v>
                </c:pt>
                <c:pt idx="45">
                  <c:v>0.9859154929577465</c:v>
                </c:pt>
                <c:pt idx="46">
                  <c:v>0.99122807017543857</c:v>
                </c:pt>
                <c:pt idx="47">
                  <c:v>0.98630136986301364</c:v>
                </c:pt>
                <c:pt idx="48">
                  <c:v>0.98360655737704916</c:v>
                </c:pt>
                <c:pt idx="49">
                  <c:v>0.98989898989898994</c:v>
                </c:pt>
                <c:pt idx="50">
                  <c:v>0.98245614035087714</c:v>
                </c:pt>
                <c:pt idx="51">
                  <c:v>0.98148148148148151</c:v>
                </c:pt>
                <c:pt idx="52">
                  <c:v>0.99047619047619051</c:v>
                </c:pt>
                <c:pt idx="53">
                  <c:v>0.86904761904761907</c:v>
                </c:pt>
                <c:pt idx="54">
                  <c:v>0.87379361544172229</c:v>
                </c:pt>
                <c:pt idx="55">
                  <c:v>0.89134125636672323</c:v>
                </c:pt>
                <c:pt idx="56">
                  <c:v>0.8666666666666667</c:v>
                </c:pt>
                <c:pt idx="57">
                  <c:v>0.82017982017982016</c:v>
                </c:pt>
                <c:pt idx="58">
                  <c:v>0.83050271739130432</c:v>
                </c:pt>
                <c:pt idx="59">
                  <c:v>0.87972243639167313</c:v>
                </c:pt>
                <c:pt idx="60">
                  <c:v>0.85558480631816469</c:v>
                </c:pt>
                <c:pt idx="61">
                  <c:v>0.85748792270531404</c:v>
                </c:pt>
                <c:pt idx="62">
                  <c:v>0.85104270109235347</c:v>
                </c:pt>
                <c:pt idx="63">
                  <c:v>0.85849744711889131</c:v>
                </c:pt>
                <c:pt idx="64">
                  <c:v>0.81234768480909825</c:v>
                </c:pt>
                <c:pt idx="65">
                  <c:v>0.8333735230286955</c:v>
                </c:pt>
                <c:pt idx="66">
                  <c:v>0.86473853345018992</c:v>
                </c:pt>
                <c:pt idx="67">
                  <c:v>0.85432190760059612</c:v>
                </c:pt>
                <c:pt idx="68">
                  <c:v>0.8792583009918068</c:v>
                </c:pt>
                <c:pt idx="69">
                  <c:v>0.87515151515151512</c:v>
                </c:pt>
                <c:pt idx="70">
                  <c:v>0.90124902419984387</c:v>
                </c:pt>
                <c:pt idx="71">
                  <c:v>0.88282647584973162</c:v>
                </c:pt>
                <c:pt idx="72">
                  <c:v>0.86647887323943662</c:v>
                </c:pt>
                <c:pt idx="73">
                  <c:v>0.84101312175770526</c:v>
                </c:pt>
                <c:pt idx="74">
                  <c:v>0.8293413173652695</c:v>
                </c:pt>
                <c:pt idx="75">
                  <c:v>0.77462887989203777</c:v>
                </c:pt>
                <c:pt idx="76">
                  <c:v>0.89591078066914498</c:v>
                </c:pt>
                <c:pt idx="77">
                  <c:v>0.98969072164948457</c:v>
                </c:pt>
                <c:pt idx="78">
                  <c:v>0.91191709844559588</c:v>
                </c:pt>
                <c:pt idx="79">
                  <c:v>0</c:v>
                </c:pt>
                <c:pt idx="80">
                  <c:v>0.984375</c:v>
                </c:pt>
                <c:pt idx="81">
                  <c:v>0.984375</c:v>
                </c:pt>
                <c:pt idx="82">
                  <c:v>0.94736842105263153</c:v>
                </c:pt>
                <c:pt idx="83">
                  <c:v>0</c:v>
                </c:pt>
                <c:pt idx="84">
                  <c:v>0.98901098901098905</c:v>
                </c:pt>
                <c:pt idx="85">
                  <c:v>0.9285714285714286</c:v>
                </c:pt>
                <c:pt idx="86">
                  <c:v>0.99159663865546221</c:v>
                </c:pt>
                <c:pt idx="87">
                  <c:v>0.97619047619047616</c:v>
                </c:pt>
                <c:pt idx="88">
                  <c:v>0.98666666666666669</c:v>
                </c:pt>
                <c:pt idx="89">
                  <c:v>0.97959183673469385</c:v>
                </c:pt>
                <c:pt idx="90">
                  <c:v>0.9859154929577465</c:v>
                </c:pt>
                <c:pt idx="91">
                  <c:v>0.98701298701298701</c:v>
                </c:pt>
                <c:pt idx="92">
                  <c:v>0.9882352941176471</c:v>
                </c:pt>
                <c:pt idx="93">
                  <c:v>0.98412698412698407</c:v>
                </c:pt>
                <c:pt idx="94">
                  <c:v>0</c:v>
                </c:pt>
                <c:pt idx="95">
                  <c:v>0.95258620689655171</c:v>
                </c:pt>
                <c:pt idx="96">
                  <c:v>0.98089171974522293</c:v>
                </c:pt>
                <c:pt idx="97">
                  <c:v>0.99415204678362568</c:v>
                </c:pt>
                <c:pt idx="98">
                  <c:v>0.89539748953974896</c:v>
                </c:pt>
                <c:pt idx="99">
                  <c:v>0.78718535469107553</c:v>
                </c:pt>
                <c:pt idx="100">
                  <c:v>0.78718535469107553</c:v>
                </c:pt>
                <c:pt idx="101">
                  <c:v>0.96010638297872342</c:v>
                </c:pt>
                <c:pt idx="102">
                  <c:v>0.93866171003717469</c:v>
                </c:pt>
                <c:pt idx="103">
                  <c:v>0.97142857142857142</c:v>
                </c:pt>
                <c:pt idx="104">
                  <c:v>0.99029126213592233</c:v>
                </c:pt>
                <c:pt idx="105">
                  <c:v>0.98529411764705888</c:v>
                </c:pt>
                <c:pt idx="106">
                  <c:v>0.8010335917312662</c:v>
                </c:pt>
                <c:pt idx="107">
                  <c:v>0.85925925925925928</c:v>
                </c:pt>
                <c:pt idx="108">
                  <c:v>0.90233074361820198</c:v>
                </c:pt>
                <c:pt idx="109">
                  <c:v>0.90047114252061244</c:v>
                </c:pt>
                <c:pt idx="110">
                  <c:v>0.91914191419141911</c:v>
                </c:pt>
                <c:pt idx="111">
                  <c:v>0.85260370697263899</c:v>
                </c:pt>
                <c:pt idx="112">
                  <c:v>0.88505747126436785</c:v>
                </c:pt>
                <c:pt idx="113">
                  <c:v>0.9393346379647749</c:v>
                </c:pt>
                <c:pt idx="114">
                  <c:v>0.98412698412698407</c:v>
                </c:pt>
                <c:pt idx="115">
                  <c:v>0.99350649350649356</c:v>
                </c:pt>
                <c:pt idx="116">
                  <c:v>0.99664429530201337</c:v>
                </c:pt>
                <c:pt idx="117">
                  <c:v>0.99078341013824889</c:v>
                </c:pt>
                <c:pt idx="118">
                  <c:v>0.92896174863387981</c:v>
                </c:pt>
                <c:pt idx="119">
                  <c:v>0.94444444444444442</c:v>
                </c:pt>
                <c:pt idx="120">
                  <c:v>0.94978479196556675</c:v>
                </c:pt>
                <c:pt idx="121">
                  <c:v>0.88993923024983124</c:v>
                </c:pt>
                <c:pt idx="122">
                  <c:v>0.89077340569877883</c:v>
                </c:pt>
                <c:pt idx="123">
                  <c:v>0.91580041580041582</c:v>
                </c:pt>
                <c:pt idx="124">
                  <c:v>0.90622098421541319</c:v>
                </c:pt>
                <c:pt idx="125">
                  <c:v>0.91624106230847802</c:v>
                </c:pt>
                <c:pt idx="126">
                  <c:v>0.92443324937027704</c:v>
                </c:pt>
                <c:pt idx="127">
                  <c:v>0.93509933774834442</c:v>
                </c:pt>
                <c:pt idx="128">
                  <c:v>0.94653465346534649</c:v>
                </c:pt>
                <c:pt idx="129">
                  <c:v>0.89873417721518989</c:v>
                </c:pt>
                <c:pt idx="130">
                  <c:v>0.9261744966442953</c:v>
                </c:pt>
                <c:pt idx="131">
                  <c:v>0.92113564668769721</c:v>
                </c:pt>
                <c:pt idx="132">
                  <c:v>0.99411764705882355</c:v>
                </c:pt>
                <c:pt idx="133">
                  <c:v>0.99319727891156462</c:v>
                </c:pt>
                <c:pt idx="134">
                  <c:v>0.99481865284974091</c:v>
                </c:pt>
                <c:pt idx="135">
                  <c:v>0.97178683385579934</c:v>
                </c:pt>
                <c:pt idx="136">
                  <c:v>0.99378881987577639</c:v>
                </c:pt>
                <c:pt idx="137">
                  <c:v>0.97894736842105268</c:v>
                </c:pt>
                <c:pt idx="138">
                  <c:v>0.99259259259259258</c:v>
                </c:pt>
                <c:pt idx="139">
                  <c:v>0.99607843137254903</c:v>
                </c:pt>
                <c:pt idx="140">
                  <c:v>0.98841698841698844</c:v>
                </c:pt>
                <c:pt idx="141">
                  <c:v>0.94750656167978997</c:v>
                </c:pt>
                <c:pt idx="142">
                  <c:v>0.94750656167978997</c:v>
                </c:pt>
                <c:pt idx="143">
                  <c:v>0.94955489614243327</c:v>
                </c:pt>
                <c:pt idx="144">
                  <c:v>0.97267759562841527</c:v>
                </c:pt>
                <c:pt idx="145">
                  <c:v>0.99431818181818177</c:v>
                </c:pt>
                <c:pt idx="146">
                  <c:v>0</c:v>
                </c:pt>
                <c:pt idx="147">
                  <c:v>0.93203883495145634</c:v>
                </c:pt>
                <c:pt idx="148">
                  <c:v>0.8721804511278195</c:v>
                </c:pt>
                <c:pt idx="149">
                  <c:v>0.8721804511278195</c:v>
                </c:pt>
                <c:pt idx="150">
                  <c:v>0.87422680412371134</c:v>
                </c:pt>
                <c:pt idx="151">
                  <c:v>0.85607824871914295</c:v>
                </c:pt>
                <c:pt idx="152">
                  <c:v>0.87361419068736146</c:v>
                </c:pt>
                <c:pt idx="153">
                  <c:v>0.84878863826232243</c:v>
                </c:pt>
                <c:pt idx="154">
                  <c:v>0.86016451233842539</c:v>
                </c:pt>
                <c:pt idx="155">
                  <c:v>0.87395833333333328</c:v>
                </c:pt>
                <c:pt idx="156">
                  <c:v>0.88853503184713378</c:v>
                </c:pt>
                <c:pt idx="157">
                  <c:v>0.94915254237288138</c:v>
                </c:pt>
                <c:pt idx="158">
                  <c:v>0.93632958801498123</c:v>
                </c:pt>
                <c:pt idx="159">
                  <c:v>0.9285714285714286</c:v>
                </c:pt>
                <c:pt idx="160">
                  <c:v>0.91901408450704225</c:v>
                </c:pt>
                <c:pt idx="161">
                  <c:v>0.93763440860215053</c:v>
                </c:pt>
                <c:pt idx="162">
                  <c:v>0.90714285714285714</c:v>
                </c:pt>
                <c:pt idx="163">
                  <c:v>0.9135802469135802</c:v>
                </c:pt>
                <c:pt idx="164">
                  <c:v>0.91147132169576062</c:v>
                </c:pt>
                <c:pt idx="165">
                  <c:v>0.90723270440251569</c:v>
                </c:pt>
                <c:pt idx="166">
                  <c:v>0.88915375446960665</c:v>
                </c:pt>
                <c:pt idx="167">
                  <c:v>0.80026281208935612</c:v>
                </c:pt>
                <c:pt idx="168">
                  <c:v>0.87214611872146119</c:v>
                </c:pt>
                <c:pt idx="169">
                  <c:v>0.90929203539823011</c:v>
                </c:pt>
                <c:pt idx="170">
                  <c:v>0.91607142857142854</c:v>
                </c:pt>
                <c:pt idx="171">
                  <c:v>0.91772151898734178</c:v>
                </c:pt>
                <c:pt idx="172">
                  <c:v>0.93216080402010049</c:v>
                </c:pt>
                <c:pt idx="173">
                  <c:v>0.88487584650112872</c:v>
                </c:pt>
                <c:pt idx="174">
                  <c:v>0.83704974271012011</c:v>
                </c:pt>
                <c:pt idx="175">
                  <c:v>0.89941972920696323</c:v>
                </c:pt>
                <c:pt idx="176">
                  <c:v>0.95174262734584447</c:v>
                </c:pt>
                <c:pt idx="177">
                  <c:v>0.90014903129657231</c:v>
                </c:pt>
                <c:pt idx="178">
                  <c:v>0.98979591836734693</c:v>
                </c:pt>
                <c:pt idx="179">
                  <c:v>0.98901098901098905</c:v>
                </c:pt>
                <c:pt idx="180">
                  <c:v>0.97368421052631582</c:v>
                </c:pt>
                <c:pt idx="181">
                  <c:v>0.96551724137931039</c:v>
                </c:pt>
                <c:pt idx="182">
                  <c:v>0.94444444444444442</c:v>
                </c:pt>
                <c:pt idx="183">
                  <c:v>0.94117647058823528</c:v>
                </c:pt>
                <c:pt idx="184">
                  <c:v>0.91666666666666663</c:v>
                </c:pt>
                <c:pt idx="185">
                  <c:v>0.88888888888888884</c:v>
                </c:pt>
                <c:pt idx="186">
                  <c:v>0.98076923076923073</c:v>
                </c:pt>
                <c:pt idx="187">
                  <c:v>0.95833333333333337</c:v>
                </c:pt>
                <c:pt idx="188">
                  <c:v>0.93333333333333335</c:v>
                </c:pt>
                <c:pt idx="189">
                  <c:v>0.9375</c:v>
                </c:pt>
                <c:pt idx="190">
                  <c:v>0.97368421052631582</c:v>
                </c:pt>
                <c:pt idx="191">
                  <c:v>0.98780487804878048</c:v>
                </c:pt>
                <c:pt idx="192">
                  <c:v>0.66666666666666663</c:v>
                </c:pt>
                <c:pt idx="193">
                  <c:v>0.98039215686274506</c:v>
                </c:pt>
                <c:pt idx="194">
                  <c:v>0.84519572953736655</c:v>
                </c:pt>
                <c:pt idx="195">
                  <c:v>0.81163859111791725</c:v>
                </c:pt>
                <c:pt idx="196">
                  <c:v>0.76577181208053691</c:v>
                </c:pt>
                <c:pt idx="197">
                  <c:v>0.84997780736795381</c:v>
                </c:pt>
                <c:pt idx="198">
                  <c:v>0.87733142037302725</c:v>
                </c:pt>
                <c:pt idx="199">
                  <c:v>0.841313269493844</c:v>
                </c:pt>
                <c:pt idx="200">
                  <c:v>0.94431554524361949</c:v>
                </c:pt>
                <c:pt idx="201">
                  <c:v>0.9</c:v>
                </c:pt>
                <c:pt idx="202">
                  <c:v>0.8564167725540025</c:v>
                </c:pt>
                <c:pt idx="203">
                  <c:v>0.89381933438985739</c:v>
                </c:pt>
                <c:pt idx="204">
                  <c:v>0.88385598141695698</c:v>
                </c:pt>
                <c:pt idx="205">
                  <c:v>0.8348056537102474</c:v>
                </c:pt>
                <c:pt idx="206">
                  <c:v>0.88888888888888884</c:v>
                </c:pt>
                <c:pt idx="207">
                  <c:v>0.84307065217391308</c:v>
                </c:pt>
                <c:pt idx="208">
                  <c:v>0.83599999999999997</c:v>
                </c:pt>
                <c:pt idx="209">
                  <c:v>0.83353293413173657</c:v>
                </c:pt>
                <c:pt idx="210">
                  <c:v>0.86787564766839376</c:v>
                </c:pt>
                <c:pt idx="211">
                  <c:v>0.93220338983050843</c:v>
                </c:pt>
                <c:pt idx="212">
                  <c:v>0.93043478260869561</c:v>
                </c:pt>
                <c:pt idx="213">
                  <c:v>0.93714285714285717</c:v>
                </c:pt>
                <c:pt idx="214">
                  <c:v>0.88108108108108107</c:v>
                </c:pt>
                <c:pt idx="215">
                  <c:v>0.8487155090390105</c:v>
                </c:pt>
                <c:pt idx="216">
                  <c:v>0.85059760956175301</c:v>
                </c:pt>
                <c:pt idx="217">
                  <c:v>0.88219544846050868</c:v>
                </c:pt>
                <c:pt idx="218">
                  <c:v>0.90262172284644193</c:v>
                </c:pt>
                <c:pt idx="219">
                  <c:v>0.93364928909952605</c:v>
                </c:pt>
                <c:pt idx="220">
                  <c:v>0.94</c:v>
                </c:pt>
                <c:pt idx="221">
                  <c:v>0.91148325358851678</c:v>
                </c:pt>
                <c:pt idx="222">
                  <c:v>0</c:v>
                </c:pt>
                <c:pt idx="223">
                  <c:v>0.98717948717948723</c:v>
                </c:pt>
                <c:pt idx="224">
                  <c:v>0.75</c:v>
                </c:pt>
                <c:pt idx="225">
                  <c:v>0.99038461538461542</c:v>
                </c:pt>
                <c:pt idx="226">
                  <c:v>0.99671052631578949</c:v>
                </c:pt>
                <c:pt idx="227">
                  <c:v>0.99</c:v>
                </c:pt>
                <c:pt idx="228">
                  <c:v>0.98245614035087714</c:v>
                </c:pt>
                <c:pt idx="229">
                  <c:v>0.93333333333333335</c:v>
                </c:pt>
                <c:pt idx="230">
                  <c:v>0.90909090909090906</c:v>
                </c:pt>
                <c:pt idx="231">
                  <c:v>0.98550724637681164</c:v>
                </c:pt>
                <c:pt idx="232">
                  <c:v>0.87128712871287128</c:v>
                </c:pt>
                <c:pt idx="233">
                  <c:v>0.8646517739816032</c:v>
                </c:pt>
                <c:pt idx="234">
                  <c:v>0.791497975708502</c:v>
                </c:pt>
                <c:pt idx="235">
                  <c:v>0.92676056338028168</c:v>
                </c:pt>
                <c:pt idx="236">
                  <c:v>0.93097014925373134</c:v>
                </c:pt>
                <c:pt idx="237">
                  <c:v>0.95416666666666672</c:v>
                </c:pt>
                <c:pt idx="238">
                  <c:v>0.94003527336860671</c:v>
                </c:pt>
                <c:pt idx="239">
                  <c:v>0.94003527336860671</c:v>
                </c:pt>
                <c:pt idx="240">
                  <c:v>0.9506849315068493</c:v>
                </c:pt>
                <c:pt idx="241">
                  <c:v>0.88598901098901095</c:v>
                </c:pt>
                <c:pt idx="242">
                  <c:v>0.94221105527638194</c:v>
                </c:pt>
                <c:pt idx="243">
                  <c:v>0.99415204678362568</c:v>
                </c:pt>
                <c:pt idx="244">
                  <c:v>0.98734177215189878</c:v>
                </c:pt>
                <c:pt idx="245">
                  <c:v>0.97499999999999998</c:v>
                </c:pt>
                <c:pt idx="246">
                  <c:v>0.9850746268656716</c:v>
                </c:pt>
                <c:pt idx="247">
                  <c:v>0.98913043478260865</c:v>
                </c:pt>
                <c:pt idx="248">
                  <c:v>0.98630136986301364</c:v>
                </c:pt>
                <c:pt idx="249">
                  <c:v>0.97727272727272729</c:v>
                </c:pt>
                <c:pt idx="250">
                  <c:v>0.98913043478260865</c:v>
                </c:pt>
                <c:pt idx="251">
                  <c:v>0.97674418604651159</c:v>
                </c:pt>
                <c:pt idx="252">
                  <c:v>0.98765432098765427</c:v>
                </c:pt>
                <c:pt idx="253">
                  <c:v>0.99346405228758172</c:v>
                </c:pt>
                <c:pt idx="254">
                  <c:v>0</c:v>
                </c:pt>
                <c:pt idx="255">
                  <c:v>0.9850746268656716</c:v>
                </c:pt>
                <c:pt idx="256">
                  <c:v>0.996</c:v>
                </c:pt>
                <c:pt idx="257">
                  <c:v>0.92841648590021697</c:v>
                </c:pt>
                <c:pt idx="258">
                  <c:v>0.92841648590021697</c:v>
                </c:pt>
                <c:pt idx="259">
                  <c:v>0.9240687679083095</c:v>
                </c:pt>
                <c:pt idx="260">
                  <c:v>0.99484536082474229</c:v>
                </c:pt>
                <c:pt idx="261">
                  <c:v>0.99453551912568305</c:v>
                </c:pt>
                <c:pt idx="262">
                  <c:v>0.91708967851099832</c:v>
                </c:pt>
                <c:pt idx="263">
                  <c:v>0.91316931982633864</c:v>
                </c:pt>
                <c:pt idx="264">
                  <c:v>0.91259640102827766</c:v>
                </c:pt>
                <c:pt idx="265">
                  <c:v>0.99444444444444446</c:v>
                </c:pt>
                <c:pt idx="266">
                  <c:v>0.99248120300751874</c:v>
                </c:pt>
                <c:pt idx="267">
                  <c:v>0.99591836734693873</c:v>
                </c:pt>
                <c:pt idx="268">
                  <c:v>0.9941860465116279</c:v>
                </c:pt>
                <c:pt idx="269">
                  <c:v>0</c:v>
                </c:pt>
                <c:pt idx="270">
                  <c:v>0.98901098901098905</c:v>
                </c:pt>
                <c:pt idx="271">
                  <c:v>0.99</c:v>
                </c:pt>
                <c:pt idx="272">
                  <c:v>0.98901098901098905</c:v>
                </c:pt>
                <c:pt idx="273">
                  <c:v>0.99275362318840576</c:v>
                </c:pt>
                <c:pt idx="274">
                  <c:v>0.99259259259259258</c:v>
                </c:pt>
                <c:pt idx="275">
                  <c:v>0</c:v>
                </c:pt>
                <c:pt idx="276">
                  <c:v>0.99152542372881358</c:v>
                </c:pt>
                <c:pt idx="277">
                  <c:v>0.99519230769230771</c:v>
                </c:pt>
                <c:pt idx="278">
                  <c:v>0.99473684210526314</c:v>
                </c:pt>
                <c:pt idx="279">
                  <c:v>0.99601593625498008</c:v>
                </c:pt>
                <c:pt idx="280">
                  <c:v>0.99567099567099571</c:v>
                </c:pt>
                <c:pt idx="281">
                  <c:v>0.9942196531791907</c:v>
                </c:pt>
                <c:pt idx="282">
                  <c:v>0.9928057553956835</c:v>
                </c:pt>
                <c:pt idx="283">
                  <c:v>0.99236641221374045</c:v>
                </c:pt>
                <c:pt idx="284">
                  <c:v>0.99354838709677418</c:v>
                </c:pt>
                <c:pt idx="285">
                  <c:v>0.83333333333333337</c:v>
                </c:pt>
                <c:pt idx="286">
                  <c:v>0.98275862068965514</c:v>
                </c:pt>
                <c:pt idx="287">
                  <c:v>0.98750000000000004</c:v>
                </c:pt>
                <c:pt idx="288">
                  <c:v>0</c:v>
                </c:pt>
                <c:pt idx="289">
                  <c:v>0.9921875</c:v>
                </c:pt>
                <c:pt idx="290">
                  <c:v>0.99236641221374045</c:v>
                </c:pt>
                <c:pt idx="291">
                  <c:v>0.99509803921568629</c:v>
                </c:pt>
                <c:pt idx="292">
                  <c:v>0.99206349206349209</c:v>
                </c:pt>
                <c:pt idx="293">
                  <c:v>0.99082568807339455</c:v>
                </c:pt>
                <c:pt idx="294">
                  <c:v>0.98708010335917318</c:v>
                </c:pt>
                <c:pt idx="295">
                  <c:v>0.98773006134969321</c:v>
                </c:pt>
                <c:pt idx="296">
                  <c:v>0.97689768976897695</c:v>
                </c:pt>
                <c:pt idx="297">
                  <c:v>0.95510204081632655</c:v>
                </c:pt>
                <c:pt idx="298">
                  <c:v>0.994413407821229</c:v>
                </c:pt>
                <c:pt idx="299">
                  <c:v>0.99319727891156462</c:v>
                </c:pt>
                <c:pt idx="300">
                  <c:v>0.994413407821229</c:v>
                </c:pt>
                <c:pt idx="301">
                  <c:v>0.99386503067484666</c:v>
                </c:pt>
                <c:pt idx="302">
                  <c:v>0.99514563106796117</c:v>
                </c:pt>
                <c:pt idx="303">
                  <c:v>0.99090909090909096</c:v>
                </c:pt>
                <c:pt idx="304">
                  <c:v>0.98461538461538467</c:v>
                </c:pt>
                <c:pt idx="305">
                  <c:v>0.96296296296296291</c:v>
                </c:pt>
                <c:pt idx="306">
                  <c:v>0.95652173913043481</c:v>
                </c:pt>
                <c:pt idx="307">
                  <c:v>0.88888888888888884</c:v>
                </c:pt>
                <c:pt idx="308">
                  <c:v>0.875</c:v>
                </c:pt>
              </c:numCache>
            </c:numRef>
          </c:xVal>
          <c:yVal>
            <c:numRef>
              <c:f>Sheet1!$AK$2:$AK$310</c:f>
              <c:numCache>
                <c:formatCode>General</c:formatCode>
                <c:ptCount val="309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3</c:v>
                </c:pt>
                <c:pt idx="16">
                  <c:v>10</c:v>
                </c:pt>
                <c:pt idx="17">
                  <c:v>5</c:v>
                </c:pt>
                <c:pt idx="18">
                  <c:v>10</c:v>
                </c:pt>
                <c:pt idx="19">
                  <c:v>3</c:v>
                </c:pt>
                <c:pt idx="20">
                  <c:v>5</c:v>
                </c:pt>
                <c:pt idx="21">
                  <c:v>19</c:v>
                </c:pt>
                <c:pt idx="22">
                  <c:v>14</c:v>
                </c:pt>
                <c:pt idx="23">
                  <c:v>9</c:v>
                </c:pt>
                <c:pt idx="24">
                  <c:v>1</c:v>
                </c:pt>
                <c:pt idx="25">
                  <c:v>1</c:v>
                </c:pt>
                <c:pt idx="26">
                  <c:v>3</c:v>
                </c:pt>
                <c:pt idx="27">
                  <c:v>9</c:v>
                </c:pt>
                <c:pt idx="28">
                  <c:v>15</c:v>
                </c:pt>
                <c:pt idx="29">
                  <c:v>24</c:v>
                </c:pt>
                <c:pt idx="30">
                  <c:v>39</c:v>
                </c:pt>
                <c:pt idx="31">
                  <c:v>101</c:v>
                </c:pt>
                <c:pt idx="32">
                  <c:v>1</c:v>
                </c:pt>
                <c:pt idx="33">
                  <c:v>97</c:v>
                </c:pt>
                <c:pt idx="34">
                  <c:v>80</c:v>
                </c:pt>
                <c:pt idx="35">
                  <c:v>183</c:v>
                </c:pt>
                <c:pt idx="36">
                  <c:v>149</c:v>
                </c:pt>
                <c:pt idx="37">
                  <c:v>1</c:v>
                </c:pt>
                <c:pt idx="38">
                  <c:v>197</c:v>
                </c:pt>
                <c:pt idx="39">
                  <c:v>433</c:v>
                </c:pt>
                <c:pt idx="40">
                  <c:v>1</c:v>
                </c:pt>
                <c:pt idx="41">
                  <c:v>197</c:v>
                </c:pt>
                <c:pt idx="42">
                  <c:v>1</c:v>
                </c:pt>
                <c:pt idx="43">
                  <c:v>51</c:v>
                </c:pt>
                <c:pt idx="44">
                  <c:v>75</c:v>
                </c:pt>
                <c:pt idx="45">
                  <c:v>71</c:v>
                </c:pt>
                <c:pt idx="46">
                  <c:v>114</c:v>
                </c:pt>
                <c:pt idx="47">
                  <c:v>73</c:v>
                </c:pt>
                <c:pt idx="48">
                  <c:v>61</c:v>
                </c:pt>
                <c:pt idx="49">
                  <c:v>99</c:v>
                </c:pt>
                <c:pt idx="50">
                  <c:v>57</c:v>
                </c:pt>
                <c:pt idx="51">
                  <c:v>54</c:v>
                </c:pt>
                <c:pt idx="52">
                  <c:v>105</c:v>
                </c:pt>
                <c:pt idx="53">
                  <c:v>756</c:v>
                </c:pt>
                <c:pt idx="54">
                  <c:v>1347</c:v>
                </c:pt>
                <c:pt idx="55">
                  <c:v>1178</c:v>
                </c:pt>
                <c:pt idx="56">
                  <c:v>975</c:v>
                </c:pt>
                <c:pt idx="57">
                  <c:v>4004</c:v>
                </c:pt>
                <c:pt idx="58">
                  <c:v>2944</c:v>
                </c:pt>
                <c:pt idx="59">
                  <c:v>2594</c:v>
                </c:pt>
                <c:pt idx="60">
                  <c:v>2659</c:v>
                </c:pt>
                <c:pt idx="61">
                  <c:v>1242</c:v>
                </c:pt>
                <c:pt idx="62">
                  <c:v>4028</c:v>
                </c:pt>
                <c:pt idx="63">
                  <c:v>2742</c:v>
                </c:pt>
                <c:pt idx="64">
                  <c:v>3693</c:v>
                </c:pt>
                <c:pt idx="65">
                  <c:v>4147</c:v>
                </c:pt>
                <c:pt idx="66">
                  <c:v>3423</c:v>
                </c:pt>
                <c:pt idx="67">
                  <c:v>2684</c:v>
                </c:pt>
                <c:pt idx="68">
                  <c:v>2319</c:v>
                </c:pt>
                <c:pt idx="69">
                  <c:v>2475</c:v>
                </c:pt>
                <c:pt idx="70">
                  <c:v>2562</c:v>
                </c:pt>
                <c:pt idx="71">
                  <c:v>3354</c:v>
                </c:pt>
                <c:pt idx="72">
                  <c:v>3550</c:v>
                </c:pt>
                <c:pt idx="73">
                  <c:v>3277</c:v>
                </c:pt>
                <c:pt idx="74">
                  <c:v>3006</c:v>
                </c:pt>
                <c:pt idx="75">
                  <c:v>2223</c:v>
                </c:pt>
                <c:pt idx="76">
                  <c:v>1076</c:v>
                </c:pt>
                <c:pt idx="77">
                  <c:v>194</c:v>
                </c:pt>
                <c:pt idx="78">
                  <c:v>386</c:v>
                </c:pt>
                <c:pt idx="79">
                  <c:v>1</c:v>
                </c:pt>
                <c:pt idx="80">
                  <c:v>64</c:v>
                </c:pt>
                <c:pt idx="81">
                  <c:v>64</c:v>
                </c:pt>
                <c:pt idx="82">
                  <c:v>19</c:v>
                </c:pt>
                <c:pt idx="83">
                  <c:v>1</c:v>
                </c:pt>
                <c:pt idx="84">
                  <c:v>91</c:v>
                </c:pt>
                <c:pt idx="85">
                  <c:v>14</c:v>
                </c:pt>
                <c:pt idx="86">
                  <c:v>119</c:v>
                </c:pt>
                <c:pt idx="87">
                  <c:v>42</c:v>
                </c:pt>
                <c:pt idx="88">
                  <c:v>75</c:v>
                </c:pt>
                <c:pt idx="89">
                  <c:v>49</c:v>
                </c:pt>
                <c:pt idx="90">
                  <c:v>71</c:v>
                </c:pt>
                <c:pt idx="91">
                  <c:v>77</c:v>
                </c:pt>
                <c:pt idx="92">
                  <c:v>85</c:v>
                </c:pt>
                <c:pt idx="93">
                  <c:v>63</c:v>
                </c:pt>
                <c:pt idx="94">
                  <c:v>1</c:v>
                </c:pt>
                <c:pt idx="95">
                  <c:v>232</c:v>
                </c:pt>
                <c:pt idx="96">
                  <c:v>157</c:v>
                </c:pt>
                <c:pt idx="97">
                  <c:v>171</c:v>
                </c:pt>
                <c:pt idx="98">
                  <c:v>239</c:v>
                </c:pt>
                <c:pt idx="99">
                  <c:v>437</c:v>
                </c:pt>
                <c:pt idx="100">
                  <c:v>437</c:v>
                </c:pt>
                <c:pt idx="101">
                  <c:v>376</c:v>
                </c:pt>
                <c:pt idx="102">
                  <c:v>538</c:v>
                </c:pt>
                <c:pt idx="103">
                  <c:v>315</c:v>
                </c:pt>
                <c:pt idx="104">
                  <c:v>103</c:v>
                </c:pt>
                <c:pt idx="105">
                  <c:v>136</c:v>
                </c:pt>
                <c:pt idx="106">
                  <c:v>387</c:v>
                </c:pt>
                <c:pt idx="107">
                  <c:v>405</c:v>
                </c:pt>
                <c:pt idx="108">
                  <c:v>901</c:v>
                </c:pt>
                <c:pt idx="109">
                  <c:v>1698</c:v>
                </c:pt>
                <c:pt idx="110">
                  <c:v>606</c:v>
                </c:pt>
                <c:pt idx="111">
                  <c:v>1133</c:v>
                </c:pt>
                <c:pt idx="112">
                  <c:v>609</c:v>
                </c:pt>
                <c:pt idx="113">
                  <c:v>511</c:v>
                </c:pt>
                <c:pt idx="114">
                  <c:v>315</c:v>
                </c:pt>
                <c:pt idx="115">
                  <c:v>308</c:v>
                </c:pt>
                <c:pt idx="116">
                  <c:v>298</c:v>
                </c:pt>
                <c:pt idx="117">
                  <c:v>217</c:v>
                </c:pt>
                <c:pt idx="118">
                  <c:v>549</c:v>
                </c:pt>
                <c:pt idx="119">
                  <c:v>594</c:v>
                </c:pt>
                <c:pt idx="120">
                  <c:v>697</c:v>
                </c:pt>
                <c:pt idx="121">
                  <c:v>1481</c:v>
                </c:pt>
                <c:pt idx="122">
                  <c:v>1474</c:v>
                </c:pt>
                <c:pt idx="123">
                  <c:v>962</c:v>
                </c:pt>
                <c:pt idx="124">
                  <c:v>1077</c:v>
                </c:pt>
                <c:pt idx="125">
                  <c:v>979</c:v>
                </c:pt>
                <c:pt idx="126">
                  <c:v>794</c:v>
                </c:pt>
                <c:pt idx="127">
                  <c:v>755</c:v>
                </c:pt>
                <c:pt idx="128">
                  <c:v>505</c:v>
                </c:pt>
                <c:pt idx="129">
                  <c:v>632</c:v>
                </c:pt>
                <c:pt idx="130">
                  <c:v>745</c:v>
                </c:pt>
                <c:pt idx="131">
                  <c:v>634</c:v>
                </c:pt>
                <c:pt idx="132">
                  <c:v>170</c:v>
                </c:pt>
                <c:pt idx="133">
                  <c:v>147</c:v>
                </c:pt>
                <c:pt idx="134">
                  <c:v>193</c:v>
                </c:pt>
                <c:pt idx="135">
                  <c:v>319</c:v>
                </c:pt>
                <c:pt idx="136">
                  <c:v>161</c:v>
                </c:pt>
                <c:pt idx="137">
                  <c:v>190</c:v>
                </c:pt>
                <c:pt idx="138">
                  <c:v>135</c:v>
                </c:pt>
                <c:pt idx="139">
                  <c:v>255</c:v>
                </c:pt>
                <c:pt idx="140">
                  <c:v>259</c:v>
                </c:pt>
                <c:pt idx="141">
                  <c:v>381</c:v>
                </c:pt>
                <c:pt idx="142">
                  <c:v>381</c:v>
                </c:pt>
                <c:pt idx="143">
                  <c:v>337</c:v>
                </c:pt>
                <c:pt idx="144">
                  <c:v>183</c:v>
                </c:pt>
                <c:pt idx="145">
                  <c:v>176</c:v>
                </c:pt>
                <c:pt idx="146">
                  <c:v>1</c:v>
                </c:pt>
                <c:pt idx="147">
                  <c:v>206</c:v>
                </c:pt>
                <c:pt idx="148">
                  <c:v>665</c:v>
                </c:pt>
                <c:pt idx="149">
                  <c:v>665</c:v>
                </c:pt>
                <c:pt idx="150">
                  <c:v>970</c:v>
                </c:pt>
                <c:pt idx="151">
                  <c:v>2147</c:v>
                </c:pt>
                <c:pt idx="152">
                  <c:v>1353</c:v>
                </c:pt>
                <c:pt idx="153">
                  <c:v>1197</c:v>
                </c:pt>
                <c:pt idx="154">
                  <c:v>851</c:v>
                </c:pt>
                <c:pt idx="155">
                  <c:v>960</c:v>
                </c:pt>
                <c:pt idx="156">
                  <c:v>1256</c:v>
                </c:pt>
                <c:pt idx="157">
                  <c:v>413</c:v>
                </c:pt>
                <c:pt idx="158">
                  <c:v>534</c:v>
                </c:pt>
                <c:pt idx="159">
                  <c:v>518</c:v>
                </c:pt>
                <c:pt idx="160">
                  <c:v>568</c:v>
                </c:pt>
                <c:pt idx="161">
                  <c:v>465</c:v>
                </c:pt>
                <c:pt idx="162">
                  <c:v>560</c:v>
                </c:pt>
                <c:pt idx="163">
                  <c:v>729</c:v>
                </c:pt>
                <c:pt idx="164">
                  <c:v>802</c:v>
                </c:pt>
                <c:pt idx="165">
                  <c:v>636</c:v>
                </c:pt>
                <c:pt idx="166">
                  <c:v>839</c:v>
                </c:pt>
                <c:pt idx="167">
                  <c:v>1522</c:v>
                </c:pt>
                <c:pt idx="168">
                  <c:v>876</c:v>
                </c:pt>
                <c:pt idx="169">
                  <c:v>452</c:v>
                </c:pt>
                <c:pt idx="170">
                  <c:v>560</c:v>
                </c:pt>
                <c:pt idx="171">
                  <c:v>474</c:v>
                </c:pt>
                <c:pt idx="172">
                  <c:v>398</c:v>
                </c:pt>
                <c:pt idx="173">
                  <c:v>443</c:v>
                </c:pt>
                <c:pt idx="174">
                  <c:v>583</c:v>
                </c:pt>
                <c:pt idx="175">
                  <c:v>517</c:v>
                </c:pt>
                <c:pt idx="176">
                  <c:v>373</c:v>
                </c:pt>
                <c:pt idx="177">
                  <c:v>671</c:v>
                </c:pt>
                <c:pt idx="178">
                  <c:v>98</c:v>
                </c:pt>
                <c:pt idx="179">
                  <c:v>91</c:v>
                </c:pt>
                <c:pt idx="180">
                  <c:v>38</c:v>
                </c:pt>
                <c:pt idx="181">
                  <c:v>29</c:v>
                </c:pt>
                <c:pt idx="182">
                  <c:v>18</c:v>
                </c:pt>
                <c:pt idx="183">
                  <c:v>17</c:v>
                </c:pt>
                <c:pt idx="184">
                  <c:v>12</c:v>
                </c:pt>
                <c:pt idx="185">
                  <c:v>9</c:v>
                </c:pt>
                <c:pt idx="186">
                  <c:v>52</c:v>
                </c:pt>
                <c:pt idx="187">
                  <c:v>24</c:v>
                </c:pt>
                <c:pt idx="188">
                  <c:v>15</c:v>
                </c:pt>
                <c:pt idx="189">
                  <c:v>16</c:v>
                </c:pt>
                <c:pt idx="190">
                  <c:v>38</c:v>
                </c:pt>
                <c:pt idx="191">
                  <c:v>82</c:v>
                </c:pt>
                <c:pt idx="192">
                  <c:v>3</c:v>
                </c:pt>
                <c:pt idx="193">
                  <c:v>153</c:v>
                </c:pt>
                <c:pt idx="194">
                  <c:v>562</c:v>
                </c:pt>
                <c:pt idx="195">
                  <c:v>653</c:v>
                </c:pt>
                <c:pt idx="196">
                  <c:v>1490</c:v>
                </c:pt>
                <c:pt idx="197">
                  <c:v>2253</c:v>
                </c:pt>
                <c:pt idx="198">
                  <c:v>1394</c:v>
                </c:pt>
                <c:pt idx="199">
                  <c:v>1462</c:v>
                </c:pt>
                <c:pt idx="200">
                  <c:v>431</c:v>
                </c:pt>
                <c:pt idx="201">
                  <c:v>550</c:v>
                </c:pt>
                <c:pt idx="202">
                  <c:v>787</c:v>
                </c:pt>
                <c:pt idx="203">
                  <c:v>631</c:v>
                </c:pt>
                <c:pt idx="204">
                  <c:v>861</c:v>
                </c:pt>
                <c:pt idx="205">
                  <c:v>1132</c:v>
                </c:pt>
                <c:pt idx="206">
                  <c:v>1152</c:v>
                </c:pt>
                <c:pt idx="207">
                  <c:v>1472</c:v>
                </c:pt>
                <c:pt idx="208">
                  <c:v>750</c:v>
                </c:pt>
                <c:pt idx="209">
                  <c:v>835</c:v>
                </c:pt>
                <c:pt idx="210">
                  <c:v>386</c:v>
                </c:pt>
                <c:pt idx="211">
                  <c:v>295</c:v>
                </c:pt>
                <c:pt idx="212">
                  <c:v>345</c:v>
                </c:pt>
                <c:pt idx="213">
                  <c:v>350</c:v>
                </c:pt>
                <c:pt idx="214">
                  <c:v>555</c:v>
                </c:pt>
                <c:pt idx="215">
                  <c:v>1051</c:v>
                </c:pt>
                <c:pt idx="216">
                  <c:v>1004</c:v>
                </c:pt>
                <c:pt idx="217">
                  <c:v>747</c:v>
                </c:pt>
                <c:pt idx="218">
                  <c:v>534</c:v>
                </c:pt>
                <c:pt idx="219">
                  <c:v>422</c:v>
                </c:pt>
                <c:pt idx="220">
                  <c:v>350</c:v>
                </c:pt>
                <c:pt idx="221">
                  <c:v>418</c:v>
                </c:pt>
                <c:pt idx="222">
                  <c:v>1</c:v>
                </c:pt>
                <c:pt idx="223">
                  <c:v>78</c:v>
                </c:pt>
                <c:pt idx="224">
                  <c:v>4</c:v>
                </c:pt>
                <c:pt idx="225">
                  <c:v>104</c:v>
                </c:pt>
                <c:pt idx="226">
                  <c:v>304</c:v>
                </c:pt>
                <c:pt idx="227">
                  <c:v>100</c:v>
                </c:pt>
                <c:pt idx="228">
                  <c:v>57</c:v>
                </c:pt>
                <c:pt idx="229">
                  <c:v>15</c:v>
                </c:pt>
                <c:pt idx="230">
                  <c:v>11</c:v>
                </c:pt>
                <c:pt idx="231">
                  <c:v>69</c:v>
                </c:pt>
                <c:pt idx="232">
                  <c:v>707</c:v>
                </c:pt>
                <c:pt idx="233">
                  <c:v>761</c:v>
                </c:pt>
                <c:pt idx="234">
                  <c:v>494</c:v>
                </c:pt>
                <c:pt idx="235">
                  <c:v>710</c:v>
                </c:pt>
                <c:pt idx="236">
                  <c:v>536</c:v>
                </c:pt>
                <c:pt idx="237">
                  <c:v>240</c:v>
                </c:pt>
                <c:pt idx="238">
                  <c:v>1134</c:v>
                </c:pt>
                <c:pt idx="239">
                  <c:v>1134</c:v>
                </c:pt>
                <c:pt idx="240">
                  <c:v>730</c:v>
                </c:pt>
                <c:pt idx="241">
                  <c:v>728</c:v>
                </c:pt>
                <c:pt idx="242">
                  <c:v>398</c:v>
                </c:pt>
                <c:pt idx="243">
                  <c:v>171</c:v>
                </c:pt>
                <c:pt idx="244">
                  <c:v>79</c:v>
                </c:pt>
                <c:pt idx="245">
                  <c:v>40</c:v>
                </c:pt>
                <c:pt idx="246">
                  <c:v>67</c:v>
                </c:pt>
                <c:pt idx="247">
                  <c:v>92</c:v>
                </c:pt>
                <c:pt idx="248">
                  <c:v>73</c:v>
                </c:pt>
                <c:pt idx="249">
                  <c:v>44</c:v>
                </c:pt>
                <c:pt idx="250">
                  <c:v>92</c:v>
                </c:pt>
                <c:pt idx="251">
                  <c:v>43</c:v>
                </c:pt>
                <c:pt idx="252">
                  <c:v>81</c:v>
                </c:pt>
                <c:pt idx="253">
                  <c:v>153</c:v>
                </c:pt>
                <c:pt idx="254">
                  <c:v>1</c:v>
                </c:pt>
                <c:pt idx="255">
                  <c:v>67</c:v>
                </c:pt>
                <c:pt idx="256">
                  <c:v>250</c:v>
                </c:pt>
                <c:pt idx="257">
                  <c:v>461</c:v>
                </c:pt>
                <c:pt idx="258">
                  <c:v>461</c:v>
                </c:pt>
                <c:pt idx="259">
                  <c:v>698</c:v>
                </c:pt>
                <c:pt idx="260">
                  <c:v>194</c:v>
                </c:pt>
                <c:pt idx="261">
                  <c:v>183</c:v>
                </c:pt>
                <c:pt idx="262">
                  <c:v>591</c:v>
                </c:pt>
                <c:pt idx="263">
                  <c:v>691</c:v>
                </c:pt>
                <c:pt idx="264">
                  <c:v>778</c:v>
                </c:pt>
                <c:pt idx="265">
                  <c:v>180</c:v>
                </c:pt>
                <c:pt idx="266">
                  <c:v>133</c:v>
                </c:pt>
                <c:pt idx="267">
                  <c:v>245</c:v>
                </c:pt>
                <c:pt idx="268">
                  <c:v>172</c:v>
                </c:pt>
                <c:pt idx="269">
                  <c:v>1</c:v>
                </c:pt>
                <c:pt idx="270">
                  <c:v>91</c:v>
                </c:pt>
                <c:pt idx="271">
                  <c:v>100</c:v>
                </c:pt>
                <c:pt idx="272">
                  <c:v>91</c:v>
                </c:pt>
                <c:pt idx="273">
                  <c:v>138</c:v>
                </c:pt>
                <c:pt idx="274">
                  <c:v>135</c:v>
                </c:pt>
                <c:pt idx="275">
                  <c:v>1</c:v>
                </c:pt>
                <c:pt idx="276">
                  <c:v>118</c:v>
                </c:pt>
                <c:pt idx="277">
                  <c:v>208</c:v>
                </c:pt>
                <c:pt idx="278">
                  <c:v>190</c:v>
                </c:pt>
                <c:pt idx="279">
                  <c:v>251</c:v>
                </c:pt>
                <c:pt idx="280">
                  <c:v>231</c:v>
                </c:pt>
                <c:pt idx="281">
                  <c:v>173</c:v>
                </c:pt>
                <c:pt idx="282">
                  <c:v>139</c:v>
                </c:pt>
                <c:pt idx="283">
                  <c:v>131</c:v>
                </c:pt>
                <c:pt idx="284">
                  <c:v>155</c:v>
                </c:pt>
                <c:pt idx="285">
                  <c:v>6</c:v>
                </c:pt>
                <c:pt idx="286">
                  <c:v>58</c:v>
                </c:pt>
                <c:pt idx="287">
                  <c:v>80</c:v>
                </c:pt>
                <c:pt idx="288">
                  <c:v>1</c:v>
                </c:pt>
                <c:pt idx="289">
                  <c:v>128</c:v>
                </c:pt>
                <c:pt idx="290">
                  <c:v>131</c:v>
                </c:pt>
                <c:pt idx="291">
                  <c:v>204</c:v>
                </c:pt>
                <c:pt idx="292">
                  <c:v>126</c:v>
                </c:pt>
                <c:pt idx="293">
                  <c:v>436</c:v>
                </c:pt>
                <c:pt idx="294">
                  <c:v>387</c:v>
                </c:pt>
                <c:pt idx="295">
                  <c:v>326</c:v>
                </c:pt>
                <c:pt idx="296">
                  <c:v>303</c:v>
                </c:pt>
                <c:pt idx="297">
                  <c:v>245</c:v>
                </c:pt>
                <c:pt idx="298">
                  <c:v>179</c:v>
                </c:pt>
                <c:pt idx="299">
                  <c:v>147</c:v>
                </c:pt>
                <c:pt idx="300">
                  <c:v>179</c:v>
                </c:pt>
                <c:pt idx="301">
                  <c:v>163</c:v>
                </c:pt>
                <c:pt idx="302">
                  <c:v>206</c:v>
                </c:pt>
                <c:pt idx="303">
                  <c:v>110</c:v>
                </c:pt>
                <c:pt idx="304">
                  <c:v>65</c:v>
                </c:pt>
                <c:pt idx="305">
                  <c:v>27</c:v>
                </c:pt>
                <c:pt idx="306">
                  <c:v>23</c:v>
                </c:pt>
                <c:pt idx="307">
                  <c:v>9</c:v>
                </c:pt>
                <c:pt idx="308">
                  <c:v>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F466-40BD-B5E9-6C7434DC1294}"/>
            </c:ext>
          </c:extLst>
        </c:ser>
        <c:ser>
          <c:idx val="10"/>
          <c:order val="2"/>
          <c:tx>
            <c:v>Oak Leaves</c:v>
          </c:tx>
          <c:spPr>
            <a:ln w="28575">
              <a:noFill/>
            </a:ln>
          </c:spPr>
          <c:marker>
            <c:symbol val="square"/>
            <c:size val="4"/>
            <c:spPr>
              <a:solidFill>
                <a:srgbClr val="66FF66"/>
              </a:solidFill>
              <a:ln>
                <a:noFill/>
              </a:ln>
            </c:spPr>
          </c:marker>
          <c:xVal>
            <c:numRef>
              <c:f>Sheet1!$AM$2:$AM$313</c:f>
              <c:numCache>
                <c:formatCode>General</c:formatCode>
                <c:ptCount val="31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0.8</c:v>
                </c:pt>
                <c:pt idx="6">
                  <c:v>0.96969696969696972</c:v>
                </c:pt>
                <c:pt idx="7">
                  <c:v>0.81617647058823528</c:v>
                </c:pt>
                <c:pt idx="8">
                  <c:v>0.77039848197343452</c:v>
                </c:pt>
                <c:pt idx="9">
                  <c:v>0.94339622641509435</c:v>
                </c:pt>
                <c:pt idx="10">
                  <c:v>0.90104166666666663</c:v>
                </c:pt>
                <c:pt idx="11">
                  <c:v>0.79600000000000004</c:v>
                </c:pt>
                <c:pt idx="12">
                  <c:v>0.82926829268292679</c:v>
                </c:pt>
                <c:pt idx="13">
                  <c:v>0.82926829268292679</c:v>
                </c:pt>
                <c:pt idx="14">
                  <c:v>0.80952380952380953</c:v>
                </c:pt>
                <c:pt idx="15">
                  <c:v>0.82480620155038764</c:v>
                </c:pt>
                <c:pt idx="16">
                  <c:v>0.83394833948339486</c:v>
                </c:pt>
                <c:pt idx="17">
                  <c:v>0.83134920634920639</c:v>
                </c:pt>
                <c:pt idx="18">
                  <c:v>0.77908496732026145</c:v>
                </c:pt>
                <c:pt idx="19">
                  <c:v>0.81551976573938512</c:v>
                </c:pt>
                <c:pt idx="20">
                  <c:v>0.82493368700265257</c:v>
                </c:pt>
                <c:pt idx="21">
                  <c:v>0.80848329048843193</c:v>
                </c:pt>
                <c:pt idx="22">
                  <c:v>0.82191780821917804</c:v>
                </c:pt>
                <c:pt idx="23">
                  <c:v>0.81231231231231227</c:v>
                </c:pt>
                <c:pt idx="24">
                  <c:v>0.81818181818181823</c:v>
                </c:pt>
                <c:pt idx="25">
                  <c:v>0.92307692307692313</c:v>
                </c:pt>
                <c:pt idx="26">
                  <c:v>0.77124183006535951</c:v>
                </c:pt>
                <c:pt idx="27">
                  <c:v>0.84255842558425587</c:v>
                </c:pt>
                <c:pt idx="28">
                  <c:v>0.88045112781954882</c:v>
                </c:pt>
                <c:pt idx="29">
                  <c:v>0.79970760233918126</c:v>
                </c:pt>
                <c:pt idx="30">
                  <c:v>0.87082066869300911</c:v>
                </c:pt>
                <c:pt idx="31">
                  <c:v>0.95792880258899671</c:v>
                </c:pt>
                <c:pt idx="32">
                  <c:v>0.98888888888888893</c:v>
                </c:pt>
                <c:pt idx="33">
                  <c:v>0.98113207547169812</c:v>
                </c:pt>
                <c:pt idx="34">
                  <c:v>0.97727272727272729</c:v>
                </c:pt>
                <c:pt idx="35">
                  <c:v>0.9494949494949495</c:v>
                </c:pt>
                <c:pt idx="36">
                  <c:v>0.95238095238095233</c:v>
                </c:pt>
                <c:pt idx="37">
                  <c:v>0.99193548387096775</c:v>
                </c:pt>
                <c:pt idx="38">
                  <c:v>0.99481865284974091</c:v>
                </c:pt>
                <c:pt idx="39">
                  <c:v>0.99019607843137258</c:v>
                </c:pt>
                <c:pt idx="40">
                  <c:v>0.9821428571428571</c:v>
                </c:pt>
                <c:pt idx="41">
                  <c:v>0.92173913043478262</c:v>
                </c:pt>
                <c:pt idx="42">
                  <c:v>0.92882562277580072</c:v>
                </c:pt>
                <c:pt idx="43">
                  <c:v>0.96410256410256412</c:v>
                </c:pt>
                <c:pt idx="44">
                  <c:v>0.92475728155339809</c:v>
                </c:pt>
                <c:pt idx="45">
                  <c:v>0.92585895117540684</c:v>
                </c:pt>
                <c:pt idx="46">
                  <c:v>0.92622950819672134</c:v>
                </c:pt>
                <c:pt idx="47">
                  <c:v>0.9251012145748988</c:v>
                </c:pt>
                <c:pt idx="48">
                  <c:v>0.94559585492227982</c:v>
                </c:pt>
                <c:pt idx="49">
                  <c:v>0.99404761904761907</c:v>
                </c:pt>
                <c:pt idx="50">
                  <c:v>0.9928057553956835</c:v>
                </c:pt>
                <c:pt idx="51">
                  <c:v>0.99450549450549453</c:v>
                </c:pt>
                <c:pt idx="52">
                  <c:v>0.96761133603238869</c:v>
                </c:pt>
                <c:pt idx="53">
                  <c:v>0.94101876675603213</c:v>
                </c:pt>
                <c:pt idx="54">
                  <c:v>0.94486215538847118</c:v>
                </c:pt>
                <c:pt idx="55">
                  <c:v>0.99487179487179489</c:v>
                </c:pt>
                <c:pt idx="56">
                  <c:v>0.9838709677419355</c:v>
                </c:pt>
                <c:pt idx="57">
                  <c:v>0.99411764705882355</c:v>
                </c:pt>
                <c:pt idx="58">
                  <c:v>0.99371069182389937</c:v>
                </c:pt>
                <c:pt idx="59">
                  <c:v>0.99470899470899465</c:v>
                </c:pt>
                <c:pt idx="60">
                  <c:v>0.9916666666666667</c:v>
                </c:pt>
                <c:pt idx="61">
                  <c:v>0</c:v>
                </c:pt>
                <c:pt idx="62">
                  <c:v>0.99099099099099097</c:v>
                </c:pt>
                <c:pt idx="63">
                  <c:v>0.99038461538461542</c:v>
                </c:pt>
                <c:pt idx="64">
                  <c:v>0.99459459459459465</c:v>
                </c:pt>
                <c:pt idx="65">
                  <c:v>0.99530516431924887</c:v>
                </c:pt>
                <c:pt idx="66">
                  <c:v>0.99236641221374045</c:v>
                </c:pt>
                <c:pt idx="67">
                  <c:v>0.94708276797829039</c:v>
                </c:pt>
                <c:pt idx="68">
                  <c:v>0.94927536231884058</c:v>
                </c:pt>
                <c:pt idx="69">
                  <c:v>0.9733096085409253</c:v>
                </c:pt>
                <c:pt idx="70">
                  <c:v>0.9821428571428571</c:v>
                </c:pt>
                <c:pt idx="71">
                  <c:v>0.9971509971509972</c:v>
                </c:pt>
                <c:pt idx="72">
                  <c:v>0.99699699699699695</c:v>
                </c:pt>
                <c:pt idx="73">
                  <c:v>0.9966666666666667</c:v>
                </c:pt>
                <c:pt idx="74">
                  <c:v>0.96173913043478265</c:v>
                </c:pt>
                <c:pt idx="75">
                  <c:v>0.90169270833333337</c:v>
                </c:pt>
                <c:pt idx="76">
                  <c:v>0.89739663093415012</c:v>
                </c:pt>
                <c:pt idx="77">
                  <c:v>0.93318233295583242</c:v>
                </c:pt>
                <c:pt idx="78">
                  <c:v>0.89149560117302051</c:v>
                </c:pt>
                <c:pt idx="79">
                  <c:v>0.95491803278688525</c:v>
                </c:pt>
                <c:pt idx="80">
                  <c:v>0.9972067039106145</c:v>
                </c:pt>
                <c:pt idx="81">
                  <c:v>0.99682539682539684</c:v>
                </c:pt>
                <c:pt idx="82">
                  <c:v>0.99603174603174605</c:v>
                </c:pt>
                <c:pt idx="83">
                  <c:v>0.98734177215189878</c:v>
                </c:pt>
                <c:pt idx="84">
                  <c:v>0.98909090909090913</c:v>
                </c:pt>
                <c:pt idx="85">
                  <c:v>0.97520661157024791</c:v>
                </c:pt>
                <c:pt idx="86">
                  <c:v>0.95260663507109</c:v>
                </c:pt>
                <c:pt idx="87">
                  <c:v>0.75505617977528094</c:v>
                </c:pt>
                <c:pt idx="88">
                  <c:v>0.63186712903814568</c:v>
                </c:pt>
                <c:pt idx="89">
                  <c:v>0.72355042594119268</c:v>
                </c:pt>
                <c:pt idx="90">
                  <c:v>0.69327146171693732</c:v>
                </c:pt>
                <c:pt idx="91">
                  <c:v>0.70656934306569341</c:v>
                </c:pt>
                <c:pt idx="92">
                  <c:v>0.75149105367793245</c:v>
                </c:pt>
                <c:pt idx="93">
                  <c:v>0.76302083333333337</c:v>
                </c:pt>
                <c:pt idx="94">
                  <c:v>0.75</c:v>
                </c:pt>
                <c:pt idx="95">
                  <c:v>0.73716012084592142</c:v>
                </c:pt>
                <c:pt idx="96">
                  <c:v>0.77401129943502822</c:v>
                </c:pt>
                <c:pt idx="97">
                  <c:v>0.83208955223880599</c:v>
                </c:pt>
                <c:pt idx="98">
                  <c:v>0.81503461918892184</c:v>
                </c:pt>
                <c:pt idx="99">
                  <c:v>0.79472693032015063</c:v>
                </c:pt>
                <c:pt idx="100">
                  <c:v>0.78543307086614178</c:v>
                </c:pt>
                <c:pt idx="101">
                  <c:v>0.76497005988023947</c:v>
                </c:pt>
                <c:pt idx="102">
                  <c:v>0.78715244487056568</c:v>
                </c:pt>
                <c:pt idx="103">
                  <c:v>0.82397317686504612</c:v>
                </c:pt>
                <c:pt idx="104">
                  <c:v>0.84407971864009379</c:v>
                </c:pt>
                <c:pt idx="105">
                  <c:v>0.8566473988439306</c:v>
                </c:pt>
                <c:pt idx="106">
                  <c:v>0.86075949367088611</c:v>
                </c:pt>
                <c:pt idx="107">
                  <c:v>0.84166666666666667</c:v>
                </c:pt>
                <c:pt idx="108">
                  <c:v>0.82191780821917804</c:v>
                </c:pt>
                <c:pt idx="109">
                  <c:v>0.80720338983050843</c:v>
                </c:pt>
                <c:pt idx="110">
                  <c:v>0.7711511789181692</c:v>
                </c:pt>
                <c:pt idx="111">
                  <c:v>0.78748758689175768</c:v>
                </c:pt>
                <c:pt idx="112">
                  <c:v>0.84104938271604934</c:v>
                </c:pt>
                <c:pt idx="113">
                  <c:v>0.87413793103448278</c:v>
                </c:pt>
                <c:pt idx="114">
                  <c:v>0.85875706214689262</c:v>
                </c:pt>
                <c:pt idx="115">
                  <c:v>0.99038461538461542</c:v>
                </c:pt>
                <c:pt idx="116">
                  <c:v>0.98701298701298701</c:v>
                </c:pt>
                <c:pt idx="117">
                  <c:v>0.996</c:v>
                </c:pt>
                <c:pt idx="118">
                  <c:v>0.94461538461538463</c:v>
                </c:pt>
                <c:pt idx="119">
                  <c:v>0.99586776859504134</c:v>
                </c:pt>
                <c:pt idx="120">
                  <c:v>0.97524752475247523</c:v>
                </c:pt>
                <c:pt idx="121">
                  <c:v>0.94871794871794868</c:v>
                </c:pt>
                <c:pt idx="122">
                  <c:v>0.97682119205298013</c:v>
                </c:pt>
                <c:pt idx="123">
                  <c:v>0.91560509554140124</c:v>
                </c:pt>
                <c:pt idx="124">
                  <c:v>0.86398763523956723</c:v>
                </c:pt>
                <c:pt idx="125">
                  <c:v>0.88191330343796714</c:v>
                </c:pt>
                <c:pt idx="126">
                  <c:v>0.85558441558441556</c:v>
                </c:pt>
                <c:pt idx="127">
                  <c:v>0.89283228949199722</c:v>
                </c:pt>
                <c:pt idx="128">
                  <c:v>0.87419804741980478</c:v>
                </c:pt>
                <c:pt idx="129">
                  <c:v>0.85869565217391308</c:v>
                </c:pt>
                <c:pt idx="130">
                  <c:v>0.8613607188703466</c:v>
                </c:pt>
                <c:pt idx="131">
                  <c:v>0.83226982680036465</c:v>
                </c:pt>
                <c:pt idx="132">
                  <c:v>0.87228817028243966</c:v>
                </c:pt>
                <c:pt idx="133">
                  <c:v>0.8389312977099237</c:v>
                </c:pt>
                <c:pt idx="134">
                  <c:v>0.87211981566820274</c:v>
                </c:pt>
                <c:pt idx="135">
                  <c:v>0.8637048192771084</c:v>
                </c:pt>
                <c:pt idx="136">
                  <c:v>0.87117552334943638</c:v>
                </c:pt>
                <c:pt idx="137">
                  <c:v>0.89655172413793105</c:v>
                </c:pt>
                <c:pt idx="138">
                  <c:v>0.88589211618257258</c:v>
                </c:pt>
                <c:pt idx="139">
                  <c:v>0.92439862542955331</c:v>
                </c:pt>
                <c:pt idx="140">
                  <c:v>0.94736842105263153</c:v>
                </c:pt>
                <c:pt idx="141">
                  <c:v>0.8698955365622032</c:v>
                </c:pt>
                <c:pt idx="142">
                  <c:v>0.90814196242171186</c:v>
                </c:pt>
                <c:pt idx="143">
                  <c:v>0.91370558375634514</c:v>
                </c:pt>
                <c:pt idx="144">
                  <c:v>0.90886287625418061</c:v>
                </c:pt>
                <c:pt idx="145">
                  <c:v>0.89261744966442957</c:v>
                </c:pt>
                <c:pt idx="146">
                  <c:v>0.86500888099467144</c:v>
                </c:pt>
                <c:pt idx="147">
                  <c:v>0.8774193548387097</c:v>
                </c:pt>
                <c:pt idx="148">
                  <c:v>0.872</c:v>
                </c:pt>
                <c:pt idx="149">
                  <c:v>0.85552050473186125</c:v>
                </c:pt>
                <c:pt idx="150">
                  <c:v>0.86779324055666007</c:v>
                </c:pt>
                <c:pt idx="151">
                  <c:v>0.81197380729653879</c:v>
                </c:pt>
                <c:pt idx="152">
                  <c:v>0.89248554913294798</c:v>
                </c:pt>
                <c:pt idx="153">
                  <c:v>0.87990487514863258</c:v>
                </c:pt>
                <c:pt idx="154">
                  <c:v>0.8883666274970623</c:v>
                </c:pt>
                <c:pt idx="155">
                  <c:v>0.88560885608856088</c:v>
                </c:pt>
                <c:pt idx="156">
                  <c:v>0.88461538461538458</c:v>
                </c:pt>
                <c:pt idx="157">
                  <c:v>0.88431061806656097</c:v>
                </c:pt>
                <c:pt idx="158">
                  <c:v>0.89500860585197939</c:v>
                </c:pt>
                <c:pt idx="159">
                  <c:v>0.90379746835443042</c:v>
                </c:pt>
                <c:pt idx="160">
                  <c:v>0.90819672131147544</c:v>
                </c:pt>
                <c:pt idx="161">
                  <c:v>0.92307692307692313</c:v>
                </c:pt>
                <c:pt idx="162">
                  <c:v>0.94636015325670497</c:v>
                </c:pt>
                <c:pt idx="163">
                  <c:v>0.95652173913043481</c:v>
                </c:pt>
                <c:pt idx="164">
                  <c:v>0.92831541218637992</c:v>
                </c:pt>
                <c:pt idx="165">
                  <c:v>0.90361445783132532</c:v>
                </c:pt>
                <c:pt idx="166">
                  <c:v>0.89507494646680941</c:v>
                </c:pt>
                <c:pt idx="167">
                  <c:v>0.97931034482758617</c:v>
                </c:pt>
                <c:pt idx="168">
                  <c:v>0.98958333333333337</c:v>
                </c:pt>
                <c:pt idx="169">
                  <c:v>0.98324022346368711</c:v>
                </c:pt>
                <c:pt idx="170">
                  <c:v>0.9887640449438202</c:v>
                </c:pt>
                <c:pt idx="171">
                  <c:v>0.99450549450549453</c:v>
                </c:pt>
                <c:pt idx="172">
                  <c:v>0.96551724137931039</c:v>
                </c:pt>
                <c:pt idx="173">
                  <c:v>0.970873786407767</c:v>
                </c:pt>
                <c:pt idx="174">
                  <c:v>0.99310344827586206</c:v>
                </c:pt>
                <c:pt idx="175">
                  <c:v>0.97267759562841527</c:v>
                </c:pt>
                <c:pt idx="176">
                  <c:v>0.95438596491228067</c:v>
                </c:pt>
                <c:pt idx="177">
                  <c:v>0.9460431654676259</c:v>
                </c:pt>
                <c:pt idx="178">
                  <c:v>0.9460431654676259</c:v>
                </c:pt>
                <c:pt idx="179">
                  <c:v>0.93371757925072041</c:v>
                </c:pt>
                <c:pt idx="180">
                  <c:v>0.9415041782729805</c:v>
                </c:pt>
                <c:pt idx="181">
                  <c:v>0.99145299145299148</c:v>
                </c:pt>
                <c:pt idx="182">
                  <c:v>0.9907407407407407</c:v>
                </c:pt>
                <c:pt idx="183">
                  <c:v>0.9467005076142132</c:v>
                </c:pt>
                <c:pt idx="184">
                  <c:v>0.94822888283378748</c:v>
                </c:pt>
                <c:pt idx="185">
                  <c:v>0.98139534883720925</c:v>
                </c:pt>
                <c:pt idx="186">
                  <c:v>0.9838709677419355</c:v>
                </c:pt>
                <c:pt idx="187">
                  <c:v>0.92272727272727273</c:v>
                </c:pt>
                <c:pt idx="188">
                  <c:v>0.92272727272727273</c:v>
                </c:pt>
                <c:pt idx="189">
                  <c:v>0.92500000000000004</c:v>
                </c:pt>
                <c:pt idx="190">
                  <c:v>0.93333333333333335</c:v>
                </c:pt>
                <c:pt idx="191">
                  <c:v>0.93366093366093361</c:v>
                </c:pt>
                <c:pt idx="192">
                  <c:v>0.94047619047619047</c:v>
                </c:pt>
                <c:pt idx="193">
                  <c:v>0.94262295081967218</c:v>
                </c:pt>
                <c:pt idx="194">
                  <c:v>0.89830508474576276</c:v>
                </c:pt>
                <c:pt idx="195">
                  <c:v>0.88198757763975155</c:v>
                </c:pt>
                <c:pt idx="196">
                  <c:v>0.90325581395348842</c:v>
                </c:pt>
                <c:pt idx="197">
                  <c:v>0.90441176470588236</c:v>
                </c:pt>
                <c:pt idx="198">
                  <c:v>0.92343750000000002</c:v>
                </c:pt>
                <c:pt idx="199">
                  <c:v>0.91678420310296194</c:v>
                </c:pt>
                <c:pt idx="200">
                  <c:v>0.89687924016282228</c:v>
                </c:pt>
                <c:pt idx="201">
                  <c:v>0.87994722955145122</c:v>
                </c:pt>
                <c:pt idx="202">
                  <c:v>0.87533875338753386</c:v>
                </c:pt>
                <c:pt idx="203">
                  <c:v>0.92879256965944268</c:v>
                </c:pt>
                <c:pt idx="204">
                  <c:v>0.89690721649484539</c:v>
                </c:pt>
                <c:pt idx="205">
                  <c:v>0.86095238095238091</c:v>
                </c:pt>
                <c:pt idx="206">
                  <c:v>0.86477462437395658</c:v>
                </c:pt>
                <c:pt idx="207">
                  <c:v>0.85251396648044697</c:v>
                </c:pt>
                <c:pt idx="208">
                  <c:v>0.8765652951699463</c:v>
                </c:pt>
                <c:pt idx="209">
                  <c:v>0.88071895424836599</c:v>
                </c:pt>
                <c:pt idx="210">
                  <c:v>0.87560581583198704</c:v>
                </c:pt>
                <c:pt idx="211">
                  <c:v>0.83750000000000002</c:v>
                </c:pt>
                <c:pt idx="212">
                  <c:v>0.89086859688195996</c:v>
                </c:pt>
                <c:pt idx="213">
                  <c:v>0.902229845626072</c:v>
                </c:pt>
                <c:pt idx="214">
                  <c:v>0.90145395799676897</c:v>
                </c:pt>
                <c:pt idx="215">
                  <c:v>0.91549295774647887</c:v>
                </c:pt>
                <c:pt idx="216">
                  <c:v>0.94890510948905105</c:v>
                </c:pt>
                <c:pt idx="217">
                  <c:v>0</c:v>
                </c:pt>
                <c:pt idx="218">
                  <c:v>0.96551724137931039</c:v>
                </c:pt>
                <c:pt idx="219">
                  <c:v>0.94117647058823528</c:v>
                </c:pt>
                <c:pt idx="220">
                  <c:v>0.92307692307692313</c:v>
                </c:pt>
                <c:pt idx="221">
                  <c:v>0.9285714285714286</c:v>
                </c:pt>
                <c:pt idx="222">
                  <c:v>0.90909090909090906</c:v>
                </c:pt>
                <c:pt idx="223">
                  <c:v>0.9</c:v>
                </c:pt>
                <c:pt idx="224">
                  <c:v>0.91666666666666663</c:v>
                </c:pt>
                <c:pt idx="225">
                  <c:v>0.91666666666666663</c:v>
                </c:pt>
                <c:pt idx="226">
                  <c:v>0.95</c:v>
                </c:pt>
                <c:pt idx="227">
                  <c:v>0.92</c:v>
                </c:pt>
                <c:pt idx="228">
                  <c:v>0.9190031152647975</c:v>
                </c:pt>
                <c:pt idx="229">
                  <c:v>0.9190031152647975</c:v>
                </c:pt>
                <c:pt idx="230">
                  <c:v>0.92156862745098034</c:v>
                </c:pt>
                <c:pt idx="231">
                  <c:v>0.91139240506329111</c:v>
                </c:pt>
                <c:pt idx="232">
                  <c:v>0.91764705882352937</c:v>
                </c:pt>
                <c:pt idx="233">
                  <c:v>0.90808823529411764</c:v>
                </c:pt>
                <c:pt idx="234">
                  <c:v>0.94488188976377951</c:v>
                </c:pt>
                <c:pt idx="235">
                  <c:v>0.97826086956521741</c:v>
                </c:pt>
                <c:pt idx="236">
                  <c:v>0.98717948717948723</c:v>
                </c:pt>
                <c:pt idx="237">
                  <c:v>0.98969072164948457</c:v>
                </c:pt>
                <c:pt idx="238">
                  <c:v>0.97297297297297303</c:v>
                </c:pt>
                <c:pt idx="239">
                  <c:v>0.94974874371859297</c:v>
                </c:pt>
                <c:pt idx="240">
                  <c:v>0.94485294117647056</c:v>
                </c:pt>
                <c:pt idx="241">
                  <c:v>0.95609756097560972</c:v>
                </c:pt>
                <c:pt idx="242">
                  <c:v>0.9426751592356688</c:v>
                </c:pt>
                <c:pt idx="243">
                  <c:v>0.91118421052631582</c:v>
                </c:pt>
                <c:pt idx="244">
                  <c:v>0.91228070175438591</c:v>
                </c:pt>
                <c:pt idx="245">
                  <c:v>0.91520467836257313</c:v>
                </c:pt>
                <c:pt idx="246">
                  <c:v>0.96153846153846156</c:v>
                </c:pt>
                <c:pt idx="247">
                  <c:v>0.95620437956204385</c:v>
                </c:pt>
                <c:pt idx="248">
                  <c:v>0.99019607843137258</c:v>
                </c:pt>
                <c:pt idx="249">
                  <c:v>0.98901098901098905</c:v>
                </c:pt>
                <c:pt idx="250">
                  <c:v>0.98333333333333328</c:v>
                </c:pt>
                <c:pt idx="251">
                  <c:v>0.95238095238095233</c:v>
                </c:pt>
                <c:pt idx="252">
                  <c:v>0.95238095238095233</c:v>
                </c:pt>
                <c:pt idx="253">
                  <c:v>0.9907407407407407</c:v>
                </c:pt>
                <c:pt idx="254">
                  <c:v>0.96410256410256412</c:v>
                </c:pt>
                <c:pt idx="255">
                  <c:v>0</c:v>
                </c:pt>
                <c:pt idx="256">
                  <c:v>0.96875</c:v>
                </c:pt>
                <c:pt idx="257">
                  <c:v>0.94845360824742264</c:v>
                </c:pt>
                <c:pt idx="258">
                  <c:v>0.97872340425531912</c:v>
                </c:pt>
                <c:pt idx="259">
                  <c:v>0.98666666666666669</c:v>
                </c:pt>
                <c:pt idx="260">
                  <c:v>0.96190476190476193</c:v>
                </c:pt>
                <c:pt idx="261">
                  <c:v>0.98148148148148151</c:v>
                </c:pt>
                <c:pt idx="262">
                  <c:v>0.907258064516129</c:v>
                </c:pt>
                <c:pt idx="263">
                  <c:v>0.91860465116279066</c:v>
                </c:pt>
                <c:pt idx="264">
                  <c:v>0.97530864197530864</c:v>
                </c:pt>
                <c:pt idx="265">
                  <c:v>0.95789473684210524</c:v>
                </c:pt>
                <c:pt idx="266">
                  <c:v>0.9423868312757202</c:v>
                </c:pt>
                <c:pt idx="267">
                  <c:v>0.94690265486725667</c:v>
                </c:pt>
                <c:pt idx="268">
                  <c:v>0.94972067039106145</c:v>
                </c:pt>
                <c:pt idx="269">
                  <c:v>0.92468619246861927</c:v>
                </c:pt>
                <c:pt idx="270">
                  <c:v>0.90036900369003692</c:v>
                </c:pt>
                <c:pt idx="271">
                  <c:v>0.9144144144144144</c:v>
                </c:pt>
                <c:pt idx="272">
                  <c:v>0.92718446601941751</c:v>
                </c:pt>
                <c:pt idx="273">
                  <c:v>0.94499999999999995</c:v>
                </c:pt>
                <c:pt idx="274">
                  <c:v>0.97810218978102192</c:v>
                </c:pt>
                <c:pt idx="275">
                  <c:v>0.98979591836734693</c:v>
                </c:pt>
                <c:pt idx="276">
                  <c:v>0.98901098901098905</c:v>
                </c:pt>
                <c:pt idx="277">
                  <c:v>0.98947368421052628</c:v>
                </c:pt>
                <c:pt idx="278">
                  <c:v>0.98969072164948457</c:v>
                </c:pt>
                <c:pt idx="279">
                  <c:v>0.98958333333333337</c:v>
                </c:pt>
                <c:pt idx="280">
                  <c:v>0.99145299145299148</c:v>
                </c:pt>
                <c:pt idx="281">
                  <c:v>0.98989898989898994</c:v>
                </c:pt>
                <c:pt idx="282">
                  <c:v>0.98550724637681164</c:v>
                </c:pt>
                <c:pt idx="283">
                  <c:v>0.97777777777777775</c:v>
                </c:pt>
                <c:pt idx="284">
                  <c:v>0.97413793103448276</c:v>
                </c:pt>
                <c:pt idx="285">
                  <c:v>0.9859154929577465</c:v>
                </c:pt>
                <c:pt idx="286">
                  <c:v>0.98734177215189878</c:v>
                </c:pt>
                <c:pt idx="287">
                  <c:v>0</c:v>
                </c:pt>
                <c:pt idx="288">
                  <c:v>0.8571428571428571</c:v>
                </c:pt>
                <c:pt idx="289">
                  <c:v>0.8571428571428571</c:v>
                </c:pt>
                <c:pt idx="290">
                  <c:v>0.75</c:v>
                </c:pt>
                <c:pt idx="291">
                  <c:v>0.875</c:v>
                </c:pt>
                <c:pt idx="292">
                  <c:v>0.88888888888888884</c:v>
                </c:pt>
                <c:pt idx="293">
                  <c:v>0.90909090909090906</c:v>
                </c:pt>
                <c:pt idx="294">
                  <c:v>0.8</c:v>
                </c:pt>
                <c:pt idx="295">
                  <c:v>0.75</c:v>
                </c:pt>
                <c:pt idx="296">
                  <c:v>0.8571428571428571</c:v>
                </c:pt>
                <c:pt idx="297">
                  <c:v>0.875</c:v>
                </c:pt>
                <c:pt idx="298">
                  <c:v>0.90909090909090906</c:v>
                </c:pt>
                <c:pt idx="299">
                  <c:v>0.94117647058823528</c:v>
                </c:pt>
                <c:pt idx="300">
                  <c:v>0.96296296296296291</c:v>
                </c:pt>
                <c:pt idx="301">
                  <c:v>0.97058823529411764</c:v>
                </c:pt>
                <c:pt idx="302">
                  <c:v>0.96969696969696972</c:v>
                </c:pt>
                <c:pt idx="303">
                  <c:v>0.97499999999999998</c:v>
                </c:pt>
                <c:pt idx="304">
                  <c:v>0.98181818181818181</c:v>
                </c:pt>
                <c:pt idx="305">
                  <c:v>0.98305084745762716</c:v>
                </c:pt>
                <c:pt idx="306">
                  <c:v>0.98529411764705888</c:v>
                </c:pt>
                <c:pt idx="307">
                  <c:v>0.98529411764705888</c:v>
                </c:pt>
                <c:pt idx="308">
                  <c:v>0.98611111111111116</c:v>
                </c:pt>
                <c:pt idx="309">
                  <c:v>0.98412698412698407</c:v>
                </c:pt>
                <c:pt idx="310">
                  <c:v>0.98461538461538467</c:v>
                </c:pt>
                <c:pt idx="311">
                  <c:v>0.984375</c:v>
                </c:pt>
              </c:numCache>
            </c:numRef>
          </c:xVal>
          <c:yVal>
            <c:numRef>
              <c:f>Sheet1!$AN$2:$AN$313</c:f>
              <c:numCache>
                <c:formatCode>General</c:formatCode>
                <c:ptCount val="312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5</c:v>
                </c:pt>
                <c:pt idx="6">
                  <c:v>33</c:v>
                </c:pt>
                <c:pt idx="7">
                  <c:v>816</c:v>
                </c:pt>
                <c:pt idx="8">
                  <c:v>527</c:v>
                </c:pt>
                <c:pt idx="9">
                  <c:v>159</c:v>
                </c:pt>
                <c:pt idx="10">
                  <c:v>192</c:v>
                </c:pt>
                <c:pt idx="11">
                  <c:v>250</c:v>
                </c:pt>
                <c:pt idx="12">
                  <c:v>574</c:v>
                </c:pt>
                <c:pt idx="13">
                  <c:v>574</c:v>
                </c:pt>
                <c:pt idx="14">
                  <c:v>777</c:v>
                </c:pt>
                <c:pt idx="15">
                  <c:v>645</c:v>
                </c:pt>
                <c:pt idx="16">
                  <c:v>542</c:v>
                </c:pt>
                <c:pt idx="17">
                  <c:v>504</c:v>
                </c:pt>
                <c:pt idx="18">
                  <c:v>765</c:v>
                </c:pt>
                <c:pt idx="19">
                  <c:v>683</c:v>
                </c:pt>
                <c:pt idx="20">
                  <c:v>754</c:v>
                </c:pt>
                <c:pt idx="21">
                  <c:v>778</c:v>
                </c:pt>
                <c:pt idx="22">
                  <c:v>511</c:v>
                </c:pt>
                <c:pt idx="23">
                  <c:v>666</c:v>
                </c:pt>
                <c:pt idx="24">
                  <c:v>671</c:v>
                </c:pt>
                <c:pt idx="25">
                  <c:v>390</c:v>
                </c:pt>
                <c:pt idx="26">
                  <c:v>918</c:v>
                </c:pt>
                <c:pt idx="27">
                  <c:v>813</c:v>
                </c:pt>
                <c:pt idx="28">
                  <c:v>1330</c:v>
                </c:pt>
                <c:pt idx="29">
                  <c:v>684</c:v>
                </c:pt>
                <c:pt idx="30">
                  <c:v>658</c:v>
                </c:pt>
                <c:pt idx="31">
                  <c:v>309</c:v>
                </c:pt>
                <c:pt idx="32">
                  <c:v>90</c:v>
                </c:pt>
                <c:pt idx="33">
                  <c:v>53</c:v>
                </c:pt>
                <c:pt idx="34">
                  <c:v>44</c:v>
                </c:pt>
                <c:pt idx="35">
                  <c:v>99</c:v>
                </c:pt>
                <c:pt idx="36">
                  <c:v>21</c:v>
                </c:pt>
                <c:pt idx="37">
                  <c:v>124</c:v>
                </c:pt>
                <c:pt idx="38">
                  <c:v>193</c:v>
                </c:pt>
                <c:pt idx="39">
                  <c:v>102</c:v>
                </c:pt>
                <c:pt idx="40">
                  <c:v>56</c:v>
                </c:pt>
                <c:pt idx="41">
                  <c:v>345</c:v>
                </c:pt>
                <c:pt idx="42">
                  <c:v>281</c:v>
                </c:pt>
                <c:pt idx="43">
                  <c:v>195</c:v>
                </c:pt>
                <c:pt idx="44">
                  <c:v>412</c:v>
                </c:pt>
                <c:pt idx="45">
                  <c:v>553</c:v>
                </c:pt>
                <c:pt idx="46">
                  <c:v>610</c:v>
                </c:pt>
                <c:pt idx="47">
                  <c:v>494</c:v>
                </c:pt>
                <c:pt idx="48">
                  <c:v>386</c:v>
                </c:pt>
                <c:pt idx="49">
                  <c:v>168</c:v>
                </c:pt>
                <c:pt idx="50">
                  <c:v>139</c:v>
                </c:pt>
                <c:pt idx="51">
                  <c:v>182</c:v>
                </c:pt>
                <c:pt idx="52">
                  <c:v>247</c:v>
                </c:pt>
                <c:pt idx="53">
                  <c:v>373</c:v>
                </c:pt>
                <c:pt idx="54">
                  <c:v>399</c:v>
                </c:pt>
                <c:pt idx="55">
                  <c:v>195</c:v>
                </c:pt>
                <c:pt idx="56">
                  <c:v>186</c:v>
                </c:pt>
                <c:pt idx="57">
                  <c:v>170</c:v>
                </c:pt>
                <c:pt idx="58">
                  <c:v>159</c:v>
                </c:pt>
                <c:pt idx="59">
                  <c:v>189</c:v>
                </c:pt>
                <c:pt idx="60">
                  <c:v>120</c:v>
                </c:pt>
                <c:pt idx="61">
                  <c:v>1</c:v>
                </c:pt>
                <c:pt idx="62">
                  <c:v>111</c:v>
                </c:pt>
                <c:pt idx="63">
                  <c:v>104</c:v>
                </c:pt>
                <c:pt idx="64">
                  <c:v>185</c:v>
                </c:pt>
                <c:pt idx="65">
                  <c:v>213</c:v>
                </c:pt>
                <c:pt idx="66">
                  <c:v>131</c:v>
                </c:pt>
                <c:pt idx="67">
                  <c:v>737</c:v>
                </c:pt>
                <c:pt idx="68">
                  <c:v>828</c:v>
                </c:pt>
                <c:pt idx="69">
                  <c:v>562</c:v>
                </c:pt>
                <c:pt idx="70">
                  <c:v>336</c:v>
                </c:pt>
                <c:pt idx="71">
                  <c:v>351</c:v>
                </c:pt>
                <c:pt idx="72">
                  <c:v>333</c:v>
                </c:pt>
                <c:pt idx="73">
                  <c:v>300</c:v>
                </c:pt>
                <c:pt idx="74">
                  <c:v>575</c:v>
                </c:pt>
                <c:pt idx="75">
                  <c:v>1536</c:v>
                </c:pt>
                <c:pt idx="76">
                  <c:v>1306</c:v>
                </c:pt>
                <c:pt idx="77">
                  <c:v>883</c:v>
                </c:pt>
                <c:pt idx="78">
                  <c:v>1023</c:v>
                </c:pt>
                <c:pt idx="79">
                  <c:v>488</c:v>
                </c:pt>
                <c:pt idx="80">
                  <c:v>358</c:v>
                </c:pt>
                <c:pt idx="81">
                  <c:v>315</c:v>
                </c:pt>
                <c:pt idx="82">
                  <c:v>252</c:v>
                </c:pt>
                <c:pt idx="83">
                  <c:v>237</c:v>
                </c:pt>
                <c:pt idx="84">
                  <c:v>275</c:v>
                </c:pt>
                <c:pt idx="85">
                  <c:v>605</c:v>
                </c:pt>
                <c:pt idx="86">
                  <c:v>844</c:v>
                </c:pt>
                <c:pt idx="87">
                  <c:v>4005</c:v>
                </c:pt>
                <c:pt idx="88">
                  <c:v>5479</c:v>
                </c:pt>
                <c:pt idx="89">
                  <c:v>3639</c:v>
                </c:pt>
                <c:pt idx="90">
                  <c:v>2155</c:v>
                </c:pt>
                <c:pt idx="91">
                  <c:v>685</c:v>
                </c:pt>
                <c:pt idx="92">
                  <c:v>503</c:v>
                </c:pt>
                <c:pt idx="93">
                  <c:v>384</c:v>
                </c:pt>
                <c:pt idx="94">
                  <c:v>588</c:v>
                </c:pt>
                <c:pt idx="95">
                  <c:v>662</c:v>
                </c:pt>
                <c:pt idx="96">
                  <c:v>531</c:v>
                </c:pt>
                <c:pt idx="97">
                  <c:v>1340</c:v>
                </c:pt>
                <c:pt idx="98">
                  <c:v>1011</c:v>
                </c:pt>
                <c:pt idx="99">
                  <c:v>531</c:v>
                </c:pt>
                <c:pt idx="100">
                  <c:v>508</c:v>
                </c:pt>
                <c:pt idx="101">
                  <c:v>668</c:v>
                </c:pt>
                <c:pt idx="102">
                  <c:v>1043</c:v>
                </c:pt>
                <c:pt idx="103">
                  <c:v>1193</c:v>
                </c:pt>
                <c:pt idx="104">
                  <c:v>853</c:v>
                </c:pt>
                <c:pt idx="105">
                  <c:v>865</c:v>
                </c:pt>
                <c:pt idx="106">
                  <c:v>316</c:v>
                </c:pt>
                <c:pt idx="107">
                  <c:v>240</c:v>
                </c:pt>
                <c:pt idx="108">
                  <c:v>438</c:v>
                </c:pt>
                <c:pt idx="109">
                  <c:v>472</c:v>
                </c:pt>
                <c:pt idx="110">
                  <c:v>721</c:v>
                </c:pt>
                <c:pt idx="111">
                  <c:v>1007</c:v>
                </c:pt>
                <c:pt idx="112">
                  <c:v>648</c:v>
                </c:pt>
                <c:pt idx="113">
                  <c:v>580</c:v>
                </c:pt>
                <c:pt idx="114">
                  <c:v>531</c:v>
                </c:pt>
                <c:pt idx="115">
                  <c:v>104</c:v>
                </c:pt>
                <c:pt idx="116">
                  <c:v>77</c:v>
                </c:pt>
                <c:pt idx="117">
                  <c:v>250</c:v>
                </c:pt>
                <c:pt idx="118">
                  <c:v>325</c:v>
                </c:pt>
                <c:pt idx="119">
                  <c:v>242</c:v>
                </c:pt>
                <c:pt idx="120">
                  <c:v>202</c:v>
                </c:pt>
                <c:pt idx="121">
                  <c:v>195</c:v>
                </c:pt>
                <c:pt idx="122">
                  <c:v>302</c:v>
                </c:pt>
                <c:pt idx="123">
                  <c:v>628</c:v>
                </c:pt>
                <c:pt idx="124">
                  <c:v>1941</c:v>
                </c:pt>
                <c:pt idx="125">
                  <c:v>2007</c:v>
                </c:pt>
                <c:pt idx="126">
                  <c:v>3850</c:v>
                </c:pt>
                <c:pt idx="127">
                  <c:v>2874</c:v>
                </c:pt>
                <c:pt idx="128">
                  <c:v>3585</c:v>
                </c:pt>
                <c:pt idx="129">
                  <c:v>3496</c:v>
                </c:pt>
                <c:pt idx="130">
                  <c:v>2337</c:v>
                </c:pt>
                <c:pt idx="131">
                  <c:v>2194</c:v>
                </c:pt>
                <c:pt idx="132">
                  <c:v>2443</c:v>
                </c:pt>
                <c:pt idx="133">
                  <c:v>1310</c:v>
                </c:pt>
                <c:pt idx="134">
                  <c:v>868</c:v>
                </c:pt>
                <c:pt idx="135">
                  <c:v>1328</c:v>
                </c:pt>
                <c:pt idx="136">
                  <c:v>621</c:v>
                </c:pt>
                <c:pt idx="137">
                  <c:v>493</c:v>
                </c:pt>
                <c:pt idx="138">
                  <c:v>482</c:v>
                </c:pt>
                <c:pt idx="139">
                  <c:v>582</c:v>
                </c:pt>
                <c:pt idx="140">
                  <c:v>513</c:v>
                </c:pt>
                <c:pt idx="141">
                  <c:v>1053</c:v>
                </c:pt>
                <c:pt idx="142">
                  <c:v>1916</c:v>
                </c:pt>
                <c:pt idx="143">
                  <c:v>985</c:v>
                </c:pt>
                <c:pt idx="144">
                  <c:v>1196</c:v>
                </c:pt>
                <c:pt idx="145">
                  <c:v>2235</c:v>
                </c:pt>
                <c:pt idx="146">
                  <c:v>1126</c:v>
                </c:pt>
                <c:pt idx="147">
                  <c:v>930</c:v>
                </c:pt>
                <c:pt idx="148">
                  <c:v>1125</c:v>
                </c:pt>
                <c:pt idx="149">
                  <c:v>1585</c:v>
                </c:pt>
                <c:pt idx="150">
                  <c:v>1006</c:v>
                </c:pt>
                <c:pt idx="151">
                  <c:v>1069</c:v>
                </c:pt>
                <c:pt idx="152">
                  <c:v>865</c:v>
                </c:pt>
                <c:pt idx="153">
                  <c:v>841</c:v>
                </c:pt>
                <c:pt idx="154">
                  <c:v>851</c:v>
                </c:pt>
                <c:pt idx="155">
                  <c:v>813</c:v>
                </c:pt>
                <c:pt idx="156">
                  <c:v>754</c:v>
                </c:pt>
                <c:pt idx="157">
                  <c:v>631</c:v>
                </c:pt>
                <c:pt idx="158">
                  <c:v>581</c:v>
                </c:pt>
                <c:pt idx="159">
                  <c:v>790</c:v>
                </c:pt>
                <c:pt idx="160">
                  <c:v>610</c:v>
                </c:pt>
                <c:pt idx="161">
                  <c:v>273</c:v>
                </c:pt>
                <c:pt idx="162">
                  <c:v>261</c:v>
                </c:pt>
                <c:pt idx="163">
                  <c:v>184</c:v>
                </c:pt>
                <c:pt idx="164">
                  <c:v>279</c:v>
                </c:pt>
                <c:pt idx="165">
                  <c:v>498</c:v>
                </c:pt>
                <c:pt idx="166">
                  <c:v>467</c:v>
                </c:pt>
                <c:pt idx="167">
                  <c:v>145</c:v>
                </c:pt>
                <c:pt idx="168">
                  <c:v>192</c:v>
                </c:pt>
                <c:pt idx="169">
                  <c:v>179</c:v>
                </c:pt>
                <c:pt idx="170">
                  <c:v>178</c:v>
                </c:pt>
                <c:pt idx="171">
                  <c:v>182</c:v>
                </c:pt>
                <c:pt idx="172">
                  <c:v>232</c:v>
                </c:pt>
                <c:pt idx="173">
                  <c:v>206</c:v>
                </c:pt>
                <c:pt idx="174">
                  <c:v>145</c:v>
                </c:pt>
                <c:pt idx="175">
                  <c:v>183</c:v>
                </c:pt>
                <c:pt idx="176">
                  <c:v>285</c:v>
                </c:pt>
                <c:pt idx="177">
                  <c:v>278</c:v>
                </c:pt>
                <c:pt idx="178">
                  <c:v>278</c:v>
                </c:pt>
                <c:pt idx="179">
                  <c:v>347</c:v>
                </c:pt>
                <c:pt idx="180">
                  <c:v>359</c:v>
                </c:pt>
                <c:pt idx="181">
                  <c:v>117</c:v>
                </c:pt>
                <c:pt idx="182">
                  <c:v>108</c:v>
                </c:pt>
                <c:pt idx="183">
                  <c:v>394</c:v>
                </c:pt>
                <c:pt idx="184">
                  <c:v>367</c:v>
                </c:pt>
                <c:pt idx="185">
                  <c:v>215</c:v>
                </c:pt>
                <c:pt idx="186">
                  <c:v>248</c:v>
                </c:pt>
                <c:pt idx="187">
                  <c:v>440</c:v>
                </c:pt>
                <c:pt idx="188">
                  <c:v>440</c:v>
                </c:pt>
                <c:pt idx="189">
                  <c:v>480</c:v>
                </c:pt>
                <c:pt idx="190">
                  <c:v>540</c:v>
                </c:pt>
                <c:pt idx="191">
                  <c:v>407</c:v>
                </c:pt>
                <c:pt idx="192">
                  <c:v>336</c:v>
                </c:pt>
                <c:pt idx="193">
                  <c:v>366</c:v>
                </c:pt>
                <c:pt idx="194">
                  <c:v>472</c:v>
                </c:pt>
                <c:pt idx="195">
                  <c:v>805</c:v>
                </c:pt>
                <c:pt idx="196">
                  <c:v>1075</c:v>
                </c:pt>
                <c:pt idx="197">
                  <c:v>816</c:v>
                </c:pt>
                <c:pt idx="198">
                  <c:v>640</c:v>
                </c:pt>
                <c:pt idx="199">
                  <c:v>709</c:v>
                </c:pt>
                <c:pt idx="200">
                  <c:v>737</c:v>
                </c:pt>
                <c:pt idx="201">
                  <c:v>758</c:v>
                </c:pt>
                <c:pt idx="202">
                  <c:v>738</c:v>
                </c:pt>
                <c:pt idx="203">
                  <c:v>323</c:v>
                </c:pt>
                <c:pt idx="204">
                  <c:v>291</c:v>
                </c:pt>
                <c:pt idx="205">
                  <c:v>525</c:v>
                </c:pt>
                <c:pt idx="206">
                  <c:v>599</c:v>
                </c:pt>
                <c:pt idx="207">
                  <c:v>895</c:v>
                </c:pt>
                <c:pt idx="208">
                  <c:v>559</c:v>
                </c:pt>
                <c:pt idx="209">
                  <c:v>612</c:v>
                </c:pt>
                <c:pt idx="210">
                  <c:v>619</c:v>
                </c:pt>
                <c:pt idx="211">
                  <c:v>800</c:v>
                </c:pt>
                <c:pt idx="212">
                  <c:v>449</c:v>
                </c:pt>
                <c:pt idx="213">
                  <c:v>583</c:v>
                </c:pt>
                <c:pt idx="214">
                  <c:v>619</c:v>
                </c:pt>
                <c:pt idx="215">
                  <c:v>639</c:v>
                </c:pt>
                <c:pt idx="216">
                  <c:v>274</c:v>
                </c:pt>
                <c:pt idx="217">
                  <c:v>1</c:v>
                </c:pt>
                <c:pt idx="218">
                  <c:v>29</c:v>
                </c:pt>
                <c:pt idx="219">
                  <c:v>17</c:v>
                </c:pt>
                <c:pt idx="220">
                  <c:v>13</c:v>
                </c:pt>
                <c:pt idx="221">
                  <c:v>14</c:v>
                </c:pt>
                <c:pt idx="222">
                  <c:v>11</c:v>
                </c:pt>
                <c:pt idx="223">
                  <c:v>10</c:v>
                </c:pt>
                <c:pt idx="224">
                  <c:v>12</c:v>
                </c:pt>
                <c:pt idx="225">
                  <c:v>12</c:v>
                </c:pt>
                <c:pt idx="226">
                  <c:v>20</c:v>
                </c:pt>
                <c:pt idx="227">
                  <c:v>200</c:v>
                </c:pt>
                <c:pt idx="228">
                  <c:v>321</c:v>
                </c:pt>
                <c:pt idx="229">
                  <c:v>321</c:v>
                </c:pt>
                <c:pt idx="230">
                  <c:v>357</c:v>
                </c:pt>
                <c:pt idx="231">
                  <c:v>395</c:v>
                </c:pt>
                <c:pt idx="232">
                  <c:v>340</c:v>
                </c:pt>
                <c:pt idx="233">
                  <c:v>272</c:v>
                </c:pt>
                <c:pt idx="234">
                  <c:v>127</c:v>
                </c:pt>
                <c:pt idx="235">
                  <c:v>46</c:v>
                </c:pt>
                <c:pt idx="236">
                  <c:v>78</c:v>
                </c:pt>
                <c:pt idx="237">
                  <c:v>97</c:v>
                </c:pt>
                <c:pt idx="238">
                  <c:v>37</c:v>
                </c:pt>
                <c:pt idx="239">
                  <c:v>199</c:v>
                </c:pt>
                <c:pt idx="240">
                  <c:v>272</c:v>
                </c:pt>
                <c:pt idx="241">
                  <c:v>205</c:v>
                </c:pt>
                <c:pt idx="242">
                  <c:v>157</c:v>
                </c:pt>
                <c:pt idx="243">
                  <c:v>304</c:v>
                </c:pt>
                <c:pt idx="244">
                  <c:v>342</c:v>
                </c:pt>
                <c:pt idx="245">
                  <c:v>342</c:v>
                </c:pt>
                <c:pt idx="246">
                  <c:v>130</c:v>
                </c:pt>
                <c:pt idx="247">
                  <c:v>137</c:v>
                </c:pt>
                <c:pt idx="248">
                  <c:v>102</c:v>
                </c:pt>
                <c:pt idx="249">
                  <c:v>91</c:v>
                </c:pt>
                <c:pt idx="250">
                  <c:v>60</c:v>
                </c:pt>
                <c:pt idx="251">
                  <c:v>21</c:v>
                </c:pt>
                <c:pt idx="252">
                  <c:v>21</c:v>
                </c:pt>
                <c:pt idx="253">
                  <c:v>108</c:v>
                </c:pt>
                <c:pt idx="254">
                  <c:v>195</c:v>
                </c:pt>
                <c:pt idx="255">
                  <c:v>1</c:v>
                </c:pt>
                <c:pt idx="256">
                  <c:v>32</c:v>
                </c:pt>
                <c:pt idx="257">
                  <c:v>97</c:v>
                </c:pt>
                <c:pt idx="258">
                  <c:v>47</c:v>
                </c:pt>
                <c:pt idx="259">
                  <c:v>75</c:v>
                </c:pt>
                <c:pt idx="260">
                  <c:v>105</c:v>
                </c:pt>
                <c:pt idx="261">
                  <c:v>54</c:v>
                </c:pt>
                <c:pt idx="262">
                  <c:v>248</c:v>
                </c:pt>
                <c:pt idx="263">
                  <c:v>258</c:v>
                </c:pt>
                <c:pt idx="264">
                  <c:v>162</c:v>
                </c:pt>
                <c:pt idx="265">
                  <c:v>190</c:v>
                </c:pt>
                <c:pt idx="266">
                  <c:v>243</c:v>
                </c:pt>
                <c:pt idx="267">
                  <c:v>226</c:v>
                </c:pt>
                <c:pt idx="268">
                  <c:v>179</c:v>
                </c:pt>
                <c:pt idx="269">
                  <c:v>239</c:v>
                </c:pt>
                <c:pt idx="270">
                  <c:v>271</c:v>
                </c:pt>
                <c:pt idx="271">
                  <c:v>222</c:v>
                </c:pt>
                <c:pt idx="272">
                  <c:v>206</c:v>
                </c:pt>
                <c:pt idx="273">
                  <c:v>200</c:v>
                </c:pt>
                <c:pt idx="274">
                  <c:v>137</c:v>
                </c:pt>
                <c:pt idx="275">
                  <c:v>98</c:v>
                </c:pt>
                <c:pt idx="276">
                  <c:v>91</c:v>
                </c:pt>
                <c:pt idx="277">
                  <c:v>95</c:v>
                </c:pt>
                <c:pt idx="278">
                  <c:v>97</c:v>
                </c:pt>
                <c:pt idx="279">
                  <c:v>96</c:v>
                </c:pt>
                <c:pt idx="280">
                  <c:v>117</c:v>
                </c:pt>
                <c:pt idx="281">
                  <c:v>99</c:v>
                </c:pt>
                <c:pt idx="282">
                  <c:v>69</c:v>
                </c:pt>
                <c:pt idx="283">
                  <c:v>45</c:v>
                </c:pt>
                <c:pt idx="284">
                  <c:v>116</c:v>
                </c:pt>
                <c:pt idx="285">
                  <c:v>71</c:v>
                </c:pt>
                <c:pt idx="286">
                  <c:v>79</c:v>
                </c:pt>
                <c:pt idx="287">
                  <c:v>1</c:v>
                </c:pt>
                <c:pt idx="288">
                  <c:v>7</c:v>
                </c:pt>
                <c:pt idx="289">
                  <c:v>7</c:v>
                </c:pt>
                <c:pt idx="290">
                  <c:v>4</c:v>
                </c:pt>
                <c:pt idx="291">
                  <c:v>8</c:v>
                </c:pt>
                <c:pt idx="292">
                  <c:v>9</c:v>
                </c:pt>
                <c:pt idx="293">
                  <c:v>11</c:v>
                </c:pt>
                <c:pt idx="294">
                  <c:v>5</c:v>
                </c:pt>
                <c:pt idx="295">
                  <c:v>4</c:v>
                </c:pt>
                <c:pt idx="296">
                  <c:v>7</c:v>
                </c:pt>
                <c:pt idx="297">
                  <c:v>8</c:v>
                </c:pt>
                <c:pt idx="298">
                  <c:v>11</c:v>
                </c:pt>
                <c:pt idx="299">
                  <c:v>17</c:v>
                </c:pt>
                <c:pt idx="300">
                  <c:v>27</c:v>
                </c:pt>
                <c:pt idx="301">
                  <c:v>34</c:v>
                </c:pt>
                <c:pt idx="302">
                  <c:v>33</c:v>
                </c:pt>
                <c:pt idx="303">
                  <c:v>40</c:v>
                </c:pt>
                <c:pt idx="304">
                  <c:v>55</c:v>
                </c:pt>
                <c:pt idx="305">
                  <c:v>59</c:v>
                </c:pt>
                <c:pt idx="306">
                  <c:v>68</c:v>
                </c:pt>
                <c:pt idx="307">
                  <c:v>68</c:v>
                </c:pt>
                <c:pt idx="308">
                  <c:v>72</c:v>
                </c:pt>
                <c:pt idx="309">
                  <c:v>63</c:v>
                </c:pt>
                <c:pt idx="310">
                  <c:v>65</c:v>
                </c:pt>
                <c:pt idx="311">
                  <c:v>64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F466-40BD-B5E9-6C7434DC1294}"/>
            </c:ext>
          </c:extLst>
        </c:ser>
        <c:ser>
          <c:idx val="11"/>
          <c:order val="3"/>
          <c:tx>
            <c:v>Paper</c:v>
          </c:tx>
          <c:spPr>
            <a:ln w="28575">
              <a:noFill/>
            </a:ln>
          </c:spPr>
          <c:marker>
            <c:symbol val="triangle"/>
            <c:size val="5"/>
            <c:spPr>
              <a:solidFill>
                <a:srgbClr val="FF7C80"/>
              </a:solidFill>
              <a:ln>
                <a:noFill/>
              </a:ln>
            </c:spPr>
          </c:marker>
          <c:xVal>
            <c:numRef>
              <c:f>Sheet1!$AP$2:$AP$274</c:f>
              <c:numCache>
                <c:formatCode>General</c:formatCode>
                <c:ptCount val="273"/>
                <c:pt idx="0">
                  <c:v>0</c:v>
                </c:pt>
                <c:pt idx="1">
                  <c:v>0</c:v>
                </c:pt>
                <c:pt idx="2">
                  <c:v>0.5</c:v>
                </c:pt>
                <c:pt idx="3">
                  <c:v>0.66666666666666663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0.95238095238095233</c:v>
                </c:pt>
                <c:pt idx="8">
                  <c:v>0.72499999999999998</c:v>
                </c:pt>
                <c:pt idx="9">
                  <c:v>0.66666666666666663</c:v>
                </c:pt>
                <c:pt idx="10">
                  <c:v>0.9375</c:v>
                </c:pt>
                <c:pt idx="11">
                  <c:v>0.75</c:v>
                </c:pt>
                <c:pt idx="12">
                  <c:v>0.95652173913043481</c:v>
                </c:pt>
                <c:pt idx="13">
                  <c:v>0.94736842105263153</c:v>
                </c:pt>
                <c:pt idx="14">
                  <c:v>0.97222222222222221</c:v>
                </c:pt>
                <c:pt idx="15">
                  <c:v>0.98863636363636365</c:v>
                </c:pt>
                <c:pt idx="16">
                  <c:v>0.98333333333333328</c:v>
                </c:pt>
                <c:pt idx="17">
                  <c:v>0.97959183673469385</c:v>
                </c:pt>
                <c:pt idx="18">
                  <c:v>0.98837209302325579</c:v>
                </c:pt>
                <c:pt idx="19">
                  <c:v>0.97499999999999998</c:v>
                </c:pt>
                <c:pt idx="20">
                  <c:v>0.98684210526315785</c:v>
                </c:pt>
                <c:pt idx="21">
                  <c:v>0.97619047619047616</c:v>
                </c:pt>
                <c:pt idx="22">
                  <c:v>0.98795180722891562</c:v>
                </c:pt>
                <c:pt idx="23">
                  <c:v>0.98717948717948723</c:v>
                </c:pt>
                <c:pt idx="24">
                  <c:v>0.98076923076923073</c:v>
                </c:pt>
                <c:pt idx="25">
                  <c:v>0.92735042735042739</c:v>
                </c:pt>
                <c:pt idx="26">
                  <c:v>0.71732872769142197</c:v>
                </c:pt>
                <c:pt idx="27">
                  <c:v>0.71732872769142197</c:v>
                </c:pt>
                <c:pt idx="28">
                  <c:v>0.75254730713245999</c:v>
                </c:pt>
                <c:pt idx="29">
                  <c:v>0.99230769230769234</c:v>
                </c:pt>
                <c:pt idx="30">
                  <c:v>0.98113207547169812</c:v>
                </c:pt>
                <c:pt idx="31">
                  <c:v>0.98888888888888893</c:v>
                </c:pt>
                <c:pt idx="32">
                  <c:v>0.97674418604651159</c:v>
                </c:pt>
                <c:pt idx="33">
                  <c:v>0.99115044247787609</c:v>
                </c:pt>
                <c:pt idx="34">
                  <c:v>0.9859154929577465</c:v>
                </c:pt>
                <c:pt idx="35">
                  <c:v>0.89254766031195842</c:v>
                </c:pt>
                <c:pt idx="36">
                  <c:v>0.90665434380776344</c:v>
                </c:pt>
                <c:pt idx="37">
                  <c:v>0.92474226804123716</c:v>
                </c:pt>
                <c:pt idx="38">
                  <c:v>0.89655172413793105</c:v>
                </c:pt>
                <c:pt idx="39">
                  <c:v>0.9371980676328503</c:v>
                </c:pt>
                <c:pt idx="40">
                  <c:v>0.88837744533947061</c:v>
                </c:pt>
                <c:pt idx="41">
                  <c:v>0.89861751152073732</c:v>
                </c:pt>
                <c:pt idx="42">
                  <c:v>0.92915531335149859</c:v>
                </c:pt>
                <c:pt idx="43">
                  <c:v>0.96959459459459463</c:v>
                </c:pt>
                <c:pt idx="44">
                  <c:v>0.95336787564766834</c:v>
                </c:pt>
                <c:pt idx="45">
                  <c:v>0.95662650602409638</c:v>
                </c:pt>
                <c:pt idx="46">
                  <c:v>0.94588744588744589</c:v>
                </c:pt>
                <c:pt idx="47">
                  <c:v>0.91320754716981134</c:v>
                </c:pt>
                <c:pt idx="48">
                  <c:v>0.94605809128630702</c:v>
                </c:pt>
                <c:pt idx="49">
                  <c:v>0.97986577181208057</c:v>
                </c:pt>
                <c:pt idx="50">
                  <c:v>0.95064935064935063</c:v>
                </c:pt>
                <c:pt idx="51">
                  <c:v>0.95388349514563109</c:v>
                </c:pt>
                <c:pt idx="52">
                  <c:v>0.9942196531791907</c:v>
                </c:pt>
                <c:pt idx="53">
                  <c:v>0.99595141700404854</c:v>
                </c:pt>
                <c:pt idx="54">
                  <c:v>0.91181364392678865</c:v>
                </c:pt>
                <c:pt idx="55">
                  <c:v>0.87394957983193278</c:v>
                </c:pt>
                <c:pt idx="56">
                  <c:v>0.888507718696398</c:v>
                </c:pt>
                <c:pt idx="57">
                  <c:v>0.8651162790697674</c:v>
                </c:pt>
                <c:pt idx="58">
                  <c:v>0.8</c:v>
                </c:pt>
                <c:pt idx="59">
                  <c:v>0.81775147928994085</c:v>
                </c:pt>
                <c:pt idx="60">
                  <c:v>0.95765472312703581</c:v>
                </c:pt>
                <c:pt idx="61">
                  <c:v>0.96930946291560105</c:v>
                </c:pt>
                <c:pt idx="62">
                  <c:v>0.93675889328063244</c:v>
                </c:pt>
                <c:pt idx="63">
                  <c:v>0.86153846153846159</c:v>
                </c:pt>
                <c:pt idx="64">
                  <c:v>0.83986928104575165</c:v>
                </c:pt>
                <c:pt idx="65">
                  <c:v>0.83501683501683499</c:v>
                </c:pt>
                <c:pt idx="66">
                  <c:v>0.89194915254237284</c:v>
                </c:pt>
                <c:pt idx="67">
                  <c:v>0.90034364261168387</c:v>
                </c:pt>
                <c:pt idx="68">
                  <c:v>0.99047619047619051</c:v>
                </c:pt>
                <c:pt idx="69">
                  <c:v>0.96666666666666667</c:v>
                </c:pt>
                <c:pt idx="70">
                  <c:v>0.9838709677419355</c:v>
                </c:pt>
                <c:pt idx="71">
                  <c:v>0.91017964071856283</c:v>
                </c:pt>
                <c:pt idx="72">
                  <c:v>0.99315068493150682</c:v>
                </c:pt>
                <c:pt idx="73">
                  <c:v>0.9447004608294931</c:v>
                </c:pt>
                <c:pt idx="74">
                  <c:v>0.88402625820568925</c:v>
                </c:pt>
                <c:pt idx="75">
                  <c:v>0.88402625820568925</c:v>
                </c:pt>
                <c:pt idx="76">
                  <c:v>0.91235955056179774</c:v>
                </c:pt>
                <c:pt idx="77">
                  <c:v>0.91836734693877553</c:v>
                </c:pt>
                <c:pt idx="78">
                  <c:v>0.80823767724510465</c:v>
                </c:pt>
                <c:pt idx="79">
                  <c:v>0.69710467706013368</c:v>
                </c:pt>
                <c:pt idx="80">
                  <c:v>0.8370403994552883</c:v>
                </c:pt>
                <c:pt idx="81">
                  <c:v>0.81385681293302536</c:v>
                </c:pt>
                <c:pt idx="82">
                  <c:v>0.77419354838709675</c:v>
                </c:pt>
                <c:pt idx="83">
                  <c:v>0.75417942076760069</c:v>
                </c:pt>
                <c:pt idx="84">
                  <c:v>0.80126182965299686</c:v>
                </c:pt>
                <c:pt idx="85">
                  <c:v>0.89108187134502925</c:v>
                </c:pt>
                <c:pt idx="86">
                  <c:v>0.83906250000000004</c:v>
                </c:pt>
                <c:pt idx="87">
                  <c:v>0.86934023285899098</c:v>
                </c:pt>
                <c:pt idx="88">
                  <c:v>0.91530460624071319</c:v>
                </c:pt>
                <c:pt idx="89">
                  <c:v>0.99337748344370858</c:v>
                </c:pt>
                <c:pt idx="90">
                  <c:v>0.98969072164948457</c:v>
                </c:pt>
                <c:pt idx="91">
                  <c:v>0.93856332703213607</c:v>
                </c:pt>
                <c:pt idx="92">
                  <c:v>0.83191271735424477</c:v>
                </c:pt>
                <c:pt idx="93">
                  <c:v>0.80857329842931935</c:v>
                </c:pt>
                <c:pt idx="94">
                  <c:v>0.86156225831399846</c:v>
                </c:pt>
                <c:pt idx="95">
                  <c:v>0.67374944665781322</c:v>
                </c:pt>
                <c:pt idx="96">
                  <c:v>0.56065088757396453</c:v>
                </c:pt>
                <c:pt idx="97">
                  <c:v>0.49517345399698343</c:v>
                </c:pt>
                <c:pt idx="98">
                  <c:v>0.49567854435178166</c:v>
                </c:pt>
                <c:pt idx="99">
                  <c:v>0.50007549448890232</c:v>
                </c:pt>
                <c:pt idx="100">
                  <c:v>0.50331225534477564</c:v>
                </c:pt>
                <c:pt idx="101">
                  <c:v>0.49858272415336419</c:v>
                </c:pt>
                <c:pt idx="102">
                  <c:v>0.49857378771956162</c:v>
                </c:pt>
                <c:pt idx="103">
                  <c:v>0.50292397660818711</c:v>
                </c:pt>
                <c:pt idx="104">
                  <c:v>0.52062413100571603</c:v>
                </c:pt>
                <c:pt idx="105">
                  <c:v>0.5493485342019544</c:v>
                </c:pt>
                <c:pt idx="106">
                  <c:v>0.50037408349543622</c:v>
                </c:pt>
                <c:pt idx="107">
                  <c:v>0.51802921976997207</c:v>
                </c:pt>
                <c:pt idx="108">
                  <c:v>0.62246743849493491</c:v>
                </c:pt>
                <c:pt idx="109">
                  <c:v>0.67746973838344393</c:v>
                </c:pt>
                <c:pt idx="110">
                  <c:v>0.69402610441767065</c:v>
                </c:pt>
                <c:pt idx="111">
                  <c:v>0.72383252818035426</c:v>
                </c:pt>
                <c:pt idx="112">
                  <c:v>0.62279438242707963</c:v>
                </c:pt>
                <c:pt idx="113">
                  <c:v>0.70257137072281839</c:v>
                </c:pt>
                <c:pt idx="114">
                  <c:v>0.72943404165790027</c:v>
                </c:pt>
                <c:pt idx="115">
                  <c:v>0.73467656415694593</c:v>
                </c:pt>
                <c:pt idx="116">
                  <c:v>0.71808740804846383</c:v>
                </c:pt>
                <c:pt idx="117">
                  <c:v>0.75047984644913623</c:v>
                </c:pt>
                <c:pt idx="118">
                  <c:v>0.86377097729516283</c:v>
                </c:pt>
                <c:pt idx="119">
                  <c:v>0.85669920141969835</c:v>
                </c:pt>
                <c:pt idx="120">
                  <c:v>0.79491916859122402</c:v>
                </c:pt>
                <c:pt idx="121">
                  <c:v>0.82037735849056603</c:v>
                </c:pt>
                <c:pt idx="122">
                  <c:v>0.79217345319936538</c:v>
                </c:pt>
                <c:pt idx="123">
                  <c:v>0.81982840800762635</c:v>
                </c:pt>
                <c:pt idx="124">
                  <c:v>0.81755196304849886</c:v>
                </c:pt>
                <c:pt idx="125">
                  <c:v>0.77777777777777779</c:v>
                </c:pt>
                <c:pt idx="126">
                  <c:v>0.80186170212765961</c:v>
                </c:pt>
                <c:pt idx="127">
                  <c:v>0.79935535858178886</c:v>
                </c:pt>
                <c:pt idx="128">
                  <c:v>0.77998345740281227</c:v>
                </c:pt>
                <c:pt idx="129">
                  <c:v>0.8818316100443131</c:v>
                </c:pt>
                <c:pt idx="130">
                  <c:v>0.76287051482059287</c:v>
                </c:pt>
                <c:pt idx="131">
                  <c:v>0.92783505154639179</c:v>
                </c:pt>
                <c:pt idx="132">
                  <c:v>0.97727272727272729</c:v>
                </c:pt>
                <c:pt idx="133">
                  <c:v>0.93333333333333335</c:v>
                </c:pt>
                <c:pt idx="134">
                  <c:v>0.83333333333333337</c:v>
                </c:pt>
                <c:pt idx="135">
                  <c:v>0.83333333333333337</c:v>
                </c:pt>
                <c:pt idx="136">
                  <c:v>0.88888888888888884</c:v>
                </c:pt>
                <c:pt idx="137">
                  <c:v>0.875</c:v>
                </c:pt>
                <c:pt idx="138">
                  <c:v>0.83333333333333337</c:v>
                </c:pt>
                <c:pt idx="139">
                  <c:v>0.95454545454545459</c:v>
                </c:pt>
                <c:pt idx="140">
                  <c:v>0.93333333333333335</c:v>
                </c:pt>
                <c:pt idx="141">
                  <c:v>0.97297297297297303</c:v>
                </c:pt>
                <c:pt idx="142">
                  <c:v>0.97058823529411764</c:v>
                </c:pt>
                <c:pt idx="143">
                  <c:v>0.9887640449438202</c:v>
                </c:pt>
                <c:pt idx="144">
                  <c:v>0.9</c:v>
                </c:pt>
                <c:pt idx="145">
                  <c:v>0.88888888888888884</c:v>
                </c:pt>
                <c:pt idx="146">
                  <c:v>0.83333333333333337</c:v>
                </c:pt>
                <c:pt idx="147">
                  <c:v>0.88888888888888884</c:v>
                </c:pt>
                <c:pt idx="148">
                  <c:v>0.9</c:v>
                </c:pt>
                <c:pt idx="149">
                  <c:v>0.875</c:v>
                </c:pt>
                <c:pt idx="150">
                  <c:v>0.875</c:v>
                </c:pt>
                <c:pt idx="151">
                  <c:v>0.9</c:v>
                </c:pt>
                <c:pt idx="152">
                  <c:v>0.88888888888888884</c:v>
                </c:pt>
                <c:pt idx="153">
                  <c:v>0.88888888888888884</c:v>
                </c:pt>
                <c:pt idx="154">
                  <c:v>0.95833333333333337</c:v>
                </c:pt>
                <c:pt idx="155">
                  <c:v>0.88888888888888884</c:v>
                </c:pt>
                <c:pt idx="156">
                  <c:v>0.95833333333333337</c:v>
                </c:pt>
                <c:pt idx="157">
                  <c:v>0.96551724137931039</c:v>
                </c:pt>
                <c:pt idx="158">
                  <c:v>0.94117647058823528</c:v>
                </c:pt>
                <c:pt idx="159">
                  <c:v>0.9375</c:v>
                </c:pt>
                <c:pt idx="160">
                  <c:v>0.98780487804878048</c:v>
                </c:pt>
                <c:pt idx="161">
                  <c:v>0.99099099099099097</c:v>
                </c:pt>
                <c:pt idx="162">
                  <c:v>0.94736842105263153</c:v>
                </c:pt>
                <c:pt idx="163">
                  <c:v>0.98113207547169812</c:v>
                </c:pt>
                <c:pt idx="164">
                  <c:v>0.98181818181818181</c:v>
                </c:pt>
                <c:pt idx="165">
                  <c:v>0</c:v>
                </c:pt>
                <c:pt idx="166">
                  <c:v>0.99159663865546221</c:v>
                </c:pt>
                <c:pt idx="167">
                  <c:v>0.99425287356321834</c:v>
                </c:pt>
                <c:pt idx="168">
                  <c:v>0.88073394495412849</c:v>
                </c:pt>
                <c:pt idx="169">
                  <c:v>0.91044776119402981</c:v>
                </c:pt>
                <c:pt idx="170">
                  <c:v>0.85657370517928288</c:v>
                </c:pt>
                <c:pt idx="171">
                  <c:v>0.99009900990099009</c:v>
                </c:pt>
                <c:pt idx="172">
                  <c:v>0.98333333333333328</c:v>
                </c:pt>
                <c:pt idx="173">
                  <c:v>0.97872340425531912</c:v>
                </c:pt>
                <c:pt idx="174">
                  <c:v>0.98795180722891562</c:v>
                </c:pt>
                <c:pt idx="175">
                  <c:v>0.97619047619047616</c:v>
                </c:pt>
                <c:pt idx="176">
                  <c:v>0.98076923076923073</c:v>
                </c:pt>
                <c:pt idx="177">
                  <c:v>0.9838709677419355</c:v>
                </c:pt>
                <c:pt idx="178">
                  <c:v>0.99572649572649574</c:v>
                </c:pt>
                <c:pt idx="179">
                  <c:v>0</c:v>
                </c:pt>
                <c:pt idx="180">
                  <c:v>0.95454545454545459</c:v>
                </c:pt>
                <c:pt idx="181">
                  <c:v>0.98571428571428577</c:v>
                </c:pt>
                <c:pt idx="182">
                  <c:v>0.8</c:v>
                </c:pt>
                <c:pt idx="183">
                  <c:v>0</c:v>
                </c:pt>
                <c:pt idx="184">
                  <c:v>0.9</c:v>
                </c:pt>
                <c:pt idx="185">
                  <c:v>0.9</c:v>
                </c:pt>
                <c:pt idx="186">
                  <c:v>0.8571428571428571</c:v>
                </c:pt>
                <c:pt idx="187">
                  <c:v>0.75</c:v>
                </c:pt>
                <c:pt idx="188">
                  <c:v>0.97142857142857142</c:v>
                </c:pt>
                <c:pt idx="189">
                  <c:v>0.99616858237547889</c:v>
                </c:pt>
                <c:pt idx="190">
                  <c:v>0.93862275449101795</c:v>
                </c:pt>
                <c:pt idx="191">
                  <c:v>0.95466666666666666</c:v>
                </c:pt>
                <c:pt idx="192">
                  <c:v>0.95087163232963545</c:v>
                </c:pt>
                <c:pt idx="193">
                  <c:v>0.95386266094420602</c:v>
                </c:pt>
                <c:pt idx="194">
                  <c:v>0.96333002973240833</c:v>
                </c:pt>
                <c:pt idx="195">
                  <c:v>0.94428969359331472</c:v>
                </c:pt>
                <c:pt idx="196">
                  <c:v>0.84002633311389074</c:v>
                </c:pt>
                <c:pt idx="197">
                  <c:v>0.81849912739965092</c:v>
                </c:pt>
                <c:pt idx="198">
                  <c:v>0.82422728691851388</c:v>
                </c:pt>
                <c:pt idx="199">
                  <c:v>0.89810581319399085</c:v>
                </c:pt>
                <c:pt idx="200">
                  <c:v>0.88388699161751005</c:v>
                </c:pt>
                <c:pt idx="201">
                  <c:v>0.86769714435420486</c:v>
                </c:pt>
                <c:pt idx="202">
                  <c:v>0.90678287230011367</c:v>
                </c:pt>
                <c:pt idx="203">
                  <c:v>0.88883170355120944</c:v>
                </c:pt>
                <c:pt idx="204">
                  <c:v>0.88512820512820511</c:v>
                </c:pt>
                <c:pt idx="205">
                  <c:v>0.88329928498467825</c:v>
                </c:pt>
                <c:pt idx="206">
                  <c:v>0.88648933368448779</c:v>
                </c:pt>
                <c:pt idx="207">
                  <c:v>0.8847631241997439</c:v>
                </c:pt>
                <c:pt idx="208">
                  <c:v>0.90122735242548213</c:v>
                </c:pt>
                <c:pt idx="209">
                  <c:v>0.90511163337250289</c:v>
                </c:pt>
                <c:pt idx="210">
                  <c:v>0.89455419113721302</c:v>
                </c:pt>
                <c:pt idx="211">
                  <c:v>0.88317995910020453</c:v>
                </c:pt>
                <c:pt idx="212">
                  <c:v>0.8841212744090442</c:v>
                </c:pt>
                <c:pt idx="213">
                  <c:v>0.88388123011664899</c:v>
                </c:pt>
                <c:pt idx="214">
                  <c:v>0.88303173354314191</c:v>
                </c:pt>
                <c:pt idx="215">
                  <c:v>0.88172877846790887</c:v>
                </c:pt>
                <c:pt idx="216">
                  <c:v>0.88965724594107032</c:v>
                </c:pt>
                <c:pt idx="217">
                  <c:v>0.88491048593350385</c:v>
                </c:pt>
                <c:pt idx="218">
                  <c:v>0.89401180770312061</c:v>
                </c:pt>
                <c:pt idx="219">
                  <c:v>0.89055923030667472</c:v>
                </c:pt>
                <c:pt idx="220">
                  <c:v>0.89029202841357535</c:v>
                </c:pt>
                <c:pt idx="221">
                  <c:v>0.88727380599228711</c:v>
                </c:pt>
                <c:pt idx="222">
                  <c:v>0.88771839671120245</c:v>
                </c:pt>
                <c:pt idx="223">
                  <c:v>0.87878017789072427</c:v>
                </c:pt>
                <c:pt idx="224">
                  <c:v>0.88081171333162089</c:v>
                </c:pt>
                <c:pt idx="225">
                  <c:v>0.89627567003132613</c:v>
                </c:pt>
                <c:pt idx="226">
                  <c:v>0.89538959288217845</c:v>
                </c:pt>
                <c:pt idx="227">
                  <c:v>0.88397221507589396</c:v>
                </c:pt>
                <c:pt idx="228">
                  <c:v>0.88388814913448732</c:v>
                </c:pt>
                <c:pt idx="229">
                  <c:v>0.89391691394658757</c:v>
                </c:pt>
                <c:pt idx="230">
                  <c:v>0.90421792618629171</c:v>
                </c:pt>
                <c:pt idx="231">
                  <c:v>0.98913043478260865</c:v>
                </c:pt>
                <c:pt idx="232">
                  <c:v>0.91860465116279066</c:v>
                </c:pt>
                <c:pt idx="233">
                  <c:v>0</c:v>
                </c:pt>
                <c:pt idx="234">
                  <c:v>0.9285714285714286</c:v>
                </c:pt>
                <c:pt idx="235">
                  <c:v>0.95238095238095233</c:v>
                </c:pt>
                <c:pt idx="236">
                  <c:v>0.98113207547169812</c:v>
                </c:pt>
                <c:pt idx="237">
                  <c:v>0.92307692307692313</c:v>
                </c:pt>
                <c:pt idx="238">
                  <c:v>0.83333333333333337</c:v>
                </c:pt>
                <c:pt idx="239">
                  <c:v>0.88888888888888884</c:v>
                </c:pt>
                <c:pt idx="240">
                  <c:v>0.66666666666666663</c:v>
                </c:pt>
                <c:pt idx="241">
                  <c:v>0.5</c:v>
                </c:pt>
                <c:pt idx="242">
                  <c:v>0.8571428571428571</c:v>
                </c:pt>
                <c:pt idx="243">
                  <c:v>0.66666666666666663</c:v>
                </c:pt>
                <c:pt idx="244">
                  <c:v>0.75</c:v>
                </c:pt>
                <c:pt idx="245">
                  <c:v>0.75</c:v>
                </c:pt>
                <c:pt idx="246">
                  <c:v>0.75</c:v>
                </c:pt>
                <c:pt idx="247">
                  <c:v>0.75</c:v>
                </c:pt>
                <c:pt idx="248">
                  <c:v>0.66666666666666663</c:v>
                </c:pt>
                <c:pt idx="249">
                  <c:v>0.5</c:v>
                </c:pt>
                <c:pt idx="250">
                  <c:v>0.75</c:v>
                </c:pt>
                <c:pt idx="251">
                  <c:v>0.75</c:v>
                </c:pt>
                <c:pt idx="252">
                  <c:v>0.75</c:v>
                </c:pt>
                <c:pt idx="253">
                  <c:v>0.75</c:v>
                </c:pt>
                <c:pt idx="254">
                  <c:v>0.66666666666666663</c:v>
                </c:pt>
                <c:pt idx="255">
                  <c:v>0.75</c:v>
                </c:pt>
                <c:pt idx="256">
                  <c:v>0.75</c:v>
                </c:pt>
                <c:pt idx="257">
                  <c:v>0.75</c:v>
                </c:pt>
                <c:pt idx="258">
                  <c:v>0.8571428571428571</c:v>
                </c:pt>
                <c:pt idx="259">
                  <c:v>0.66666666666666663</c:v>
                </c:pt>
                <c:pt idx="260">
                  <c:v>0.8</c:v>
                </c:pt>
                <c:pt idx="261">
                  <c:v>0.83333333333333337</c:v>
                </c:pt>
                <c:pt idx="262">
                  <c:v>0.8571428571428571</c:v>
                </c:pt>
                <c:pt idx="263">
                  <c:v>0.8</c:v>
                </c:pt>
                <c:pt idx="264">
                  <c:v>0.8</c:v>
                </c:pt>
                <c:pt idx="265">
                  <c:v>0.83333333333333337</c:v>
                </c:pt>
                <c:pt idx="266">
                  <c:v>0.8571428571428571</c:v>
                </c:pt>
                <c:pt idx="267">
                  <c:v>0.875</c:v>
                </c:pt>
                <c:pt idx="268">
                  <c:v>0.875</c:v>
                </c:pt>
                <c:pt idx="269">
                  <c:v>0.88888888888888884</c:v>
                </c:pt>
                <c:pt idx="270">
                  <c:v>0.875</c:v>
                </c:pt>
                <c:pt idx="271">
                  <c:v>0.88888888888888884</c:v>
                </c:pt>
                <c:pt idx="272">
                  <c:v>0.88888888888888884</c:v>
                </c:pt>
              </c:numCache>
            </c:numRef>
          </c:xVal>
          <c:yVal>
            <c:numRef>
              <c:f>Sheet1!$AQ$2:$AQ$274</c:f>
              <c:numCache>
                <c:formatCode>General</c:formatCode>
                <c:ptCount val="273"/>
                <c:pt idx="0">
                  <c:v>1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21</c:v>
                </c:pt>
                <c:pt idx="8">
                  <c:v>40</c:v>
                </c:pt>
                <c:pt idx="9">
                  <c:v>3</c:v>
                </c:pt>
                <c:pt idx="10">
                  <c:v>16</c:v>
                </c:pt>
                <c:pt idx="11">
                  <c:v>4</c:v>
                </c:pt>
                <c:pt idx="12">
                  <c:v>23</c:v>
                </c:pt>
                <c:pt idx="13">
                  <c:v>19</c:v>
                </c:pt>
                <c:pt idx="14">
                  <c:v>36</c:v>
                </c:pt>
                <c:pt idx="15">
                  <c:v>88</c:v>
                </c:pt>
                <c:pt idx="16">
                  <c:v>60</c:v>
                </c:pt>
                <c:pt idx="17">
                  <c:v>49</c:v>
                </c:pt>
                <c:pt idx="18">
                  <c:v>86</c:v>
                </c:pt>
                <c:pt idx="19">
                  <c:v>80</c:v>
                </c:pt>
                <c:pt idx="20">
                  <c:v>76</c:v>
                </c:pt>
                <c:pt idx="21">
                  <c:v>42</c:v>
                </c:pt>
                <c:pt idx="22">
                  <c:v>83</c:v>
                </c:pt>
                <c:pt idx="23">
                  <c:v>78</c:v>
                </c:pt>
                <c:pt idx="24">
                  <c:v>52</c:v>
                </c:pt>
                <c:pt idx="25">
                  <c:v>234</c:v>
                </c:pt>
                <c:pt idx="26">
                  <c:v>1737</c:v>
                </c:pt>
                <c:pt idx="27">
                  <c:v>1737</c:v>
                </c:pt>
                <c:pt idx="28">
                  <c:v>687</c:v>
                </c:pt>
                <c:pt idx="29">
                  <c:v>130</c:v>
                </c:pt>
                <c:pt idx="30">
                  <c:v>53</c:v>
                </c:pt>
                <c:pt idx="31">
                  <c:v>90</c:v>
                </c:pt>
                <c:pt idx="32">
                  <c:v>43</c:v>
                </c:pt>
                <c:pt idx="33">
                  <c:v>113</c:v>
                </c:pt>
                <c:pt idx="34">
                  <c:v>71</c:v>
                </c:pt>
                <c:pt idx="35">
                  <c:v>1154</c:v>
                </c:pt>
                <c:pt idx="36">
                  <c:v>1082</c:v>
                </c:pt>
                <c:pt idx="37">
                  <c:v>970</c:v>
                </c:pt>
                <c:pt idx="38">
                  <c:v>812</c:v>
                </c:pt>
                <c:pt idx="39">
                  <c:v>414</c:v>
                </c:pt>
                <c:pt idx="40">
                  <c:v>869</c:v>
                </c:pt>
                <c:pt idx="41">
                  <c:v>651</c:v>
                </c:pt>
                <c:pt idx="42">
                  <c:v>734</c:v>
                </c:pt>
                <c:pt idx="43">
                  <c:v>296</c:v>
                </c:pt>
                <c:pt idx="44">
                  <c:v>386</c:v>
                </c:pt>
                <c:pt idx="45">
                  <c:v>415</c:v>
                </c:pt>
                <c:pt idx="46">
                  <c:v>462</c:v>
                </c:pt>
                <c:pt idx="47">
                  <c:v>530</c:v>
                </c:pt>
                <c:pt idx="48">
                  <c:v>241</c:v>
                </c:pt>
                <c:pt idx="49">
                  <c:v>298</c:v>
                </c:pt>
                <c:pt idx="50">
                  <c:v>385</c:v>
                </c:pt>
                <c:pt idx="51">
                  <c:v>412</c:v>
                </c:pt>
                <c:pt idx="52">
                  <c:v>173</c:v>
                </c:pt>
                <c:pt idx="53">
                  <c:v>247</c:v>
                </c:pt>
                <c:pt idx="54">
                  <c:v>601</c:v>
                </c:pt>
                <c:pt idx="55">
                  <c:v>595</c:v>
                </c:pt>
                <c:pt idx="56">
                  <c:v>583</c:v>
                </c:pt>
                <c:pt idx="57">
                  <c:v>860</c:v>
                </c:pt>
                <c:pt idx="58">
                  <c:v>2365</c:v>
                </c:pt>
                <c:pt idx="59">
                  <c:v>845</c:v>
                </c:pt>
                <c:pt idx="60">
                  <c:v>307</c:v>
                </c:pt>
                <c:pt idx="61">
                  <c:v>391</c:v>
                </c:pt>
                <c:pt idx="62">
                  <c:v>759</c:v>
                </c:pt>
                <c:pt idx="63">
                  <c:v>1885</c:v>
                </c:pt>
                <c:pt idx="64">
                  <c:v>2448</c:v>
                </c:pt>
                <c:pt idx="65">
                  <c:v>1188</c:v>
                </c:pt>
                <c:pt idx="66">
                  <c:v>472</c:v>
                </c:pt>
                <c:pt idx="67">
                  <c:v>291</c:v>
                </c:pt>
                <c:pt idx="68">
                  <c:v>105</c:v>
                </c:pt>
                <c:pt idx="69">
                  <c:v>30</c:v>
                </c:pt>
                <c:pt idx="70">
                  <c:v>62</c:v>
                </c:pt>
                <c:pt idx="71">
                  <c:v>167</c:v>
                </c:pt>
                <c:pt idx="72">
                  <c:v>146</c:v>
                </c:pt>
                <c:pt idx="73">
                  <c:v>217</c:v>
                </c:pt>
                <c:pt idx="74">
                  <c:v>914</c:v>
                </c:pt>
                <c:pt idx="75">
                  <c:v>914</c:v>
                </c:pt>
                <c:pt idx="76">
                  <c:v>445</c:v>
                </c:pt>
                <c:pt idx="77">
                  <c:v>441</c:v>
                </c:pt>
                <c:pt idx="78">
                  <c:v>1481</c:v>
                </c:pt>
                <c:pt idx="79">
                  <c:v>4041</c:v>
                </c:pt>
                <c:pt idx="80">
                  <c:v>2203</c:v>
                </c:pt>
                <c:pt idx="81">
                  <c:v>2165</c:v>
                </c:pt>
                <c:pt idx="82">
                  <c:v>1953</c:v>
                </c:pt>
                <c:pt idx="83">
                  <c:v>4247</c:v>
                </c:pt>
                <c:pt idx="84">
                  <c:v>951</c:v>
                </c:pt>
                <c:pt idx="85">
                  <c:v>1368</c:v>
                </c:pt>
                <c:pt idx="86">
                  <c:v>640</c:v>
                </c:pt>
                <c:pt idx="87">
                  <c:v>773</c:v>
                </c:pt>
                <c:pt idx="88">
                  <c:v>673</c:v>
                </c:pt>
                <c:pt idx="89">
                  <c:v>151</c:v>
                </c:pt>
                <c:pt idx="90">
                  <c:v>97</c:v>
                </c:pt>
                <c:pt idx="91">
                  <c:v>1058</c:v>
                </c:pt>
                <c:pt idx="92">
                  <c:v>2933</c:v>
                </c:pt>
                <c:pt idx="93">
                  <c:v>3056</c:v>
                </c:pt>
                <c:pt idx="94">
                  <c:v>1293</c:v>
                </c:pt>
                <c:pt idx="95">
                  <c:v>4518</c:v>
                </c:pt>
                <c:pt idx="96">
                  <c:v>6084</c:v>
                </c:pt>
                <c:pt idx="97">
                  <c:v>6630</c:v>
                </c:pt>
                <c:pt idx="98">
                  <c:v>6595</c:v>
                </c:pt>
                <c:pt idx="99">
                  <c:v>6623</c:v>
                </c:pt>
                <c:pt idx="100">
                  <c:v>6642</c:v>
                </c:pt>
                <c:pt idx="101">
                  <c:v>6703</c:v>
                </c:pt>
                <c:pt idx="102">
                  <c:v>6661</c:v>
                </c:pt>
                <c:pt idx="103">
                  <c:v>6669</c:v>
                </c:pt>
                <c:pt idx="104">
                  <c:v>6473</c:v>
                </c:pt>
                <c:pt idx="105">
                  <c:v>6140</c:v>
                </c:pt>
                <c:pt idx="106">
                  <c:v>6683</c:v>
                </c:pt>
                <c:pt idx="107">
                  <c:v>6434</c:v>
                </c:pt>
                <c:pt idx="108">
                  <c:v>5528</c:v>
                </c:pt>
                <c:pt idx="109">
                  <c:v>5122</c:v>
                </c:pt>
                <c:pt idx="110">
                  <c:v>3984</c:v>
                </c:pt>
                <c:pt idx="111">
                  <c:v>2484</c:v>
                </c:pt>
                <c:pt idx="112">
                  <c:v>5554</c:v>
                </c:pt>
                <c:pt idx="113">
                  <c:v>4939</c:v>
                </c:pt>
                <c:pt idx="114">
                  <c:v>4753</c:v>
                </c:pt>
                <c:pt idx="115">
                  <c:v>4715</c:v>
                </c:pt>
                <c:pt idx="116">
                  <c:v>4622</c:v>
                </c:pt>
                <c:pt idx="117">
                  <c:v>521</c:v>
                </c:pt>
                <c:pt idx="118">
                  <c:v>1013</c:v>
                </c:pt>
                <c:pt idx="119">
                  <c:v>2254</c:v>
                </c:pt>
                <c:pt idx="120">
                  <c:v>2165</c:v>
                </c:pt>
                <c:pt idx="121">
                  <c:v>2650</c:v>
                </c:pt>
                <c:pt idx="122">
                  <c:v>1891</c:v>
                </c:pt>
                <c:pt idx="123">
                  <c:v>1049</c:v>
                </c:pt>
                <c:pt idx="124">
                  <c:v>433</c:v>
                </c:pt>
                <c:pt idx="125">
                  <c:v>1746</c:v>
                </c:pt>
                <c:pt idx="126">
                  <c:v>1504</c:v>
                </c:pt>
                <c:pt idx="127">
                  <c:v>1241</c:v>
                </c:pt>
                <c:pt idx="128">
                  <c:v>1209</c:v>
                </c:pt>
                <c:pt idx="129">
                  <c:v>677</c:v>
                </c:pt>
                <c:pt idx="130">
                  <c:v>1282</c:v>
                </c:pt>
                <c:pt idx="131">
                  <c:v>97</c:v>
                </c:pt>
                <c:pt idx="132">
                  <c:v>44</c:v>
                </c:pt>
                <c:pt idx="133">
                  <c:v>15</c:v>
                </c:pt>
                <c:pt idx="134">
                  <c:v>6</c:v>
                </c:pt>
                <c:pt idx="135">
                  <c:v>6</c:v>
                </c:pt>
                <c:pt idx="136">
                  <c:v>9</c:v>
                </c:pt>
                <c:pt idx="137">
                  <c:v>8</c:v>
                </c:pt>
                <c:pt idx="138">
                  <c:v>6</c:v>
                </c:pt>
                <c:pt idx="139">
                  <c:v>22</c:v>
                </c:pt>
                <c:pt idx="140">
                  <c:v>15</c:v>
                </c:pt>
                <c:pt idx="141">
                  <c:v>37</c:v>
                </c:pt>
                <c:pt idx="142">
                  <c:v>34</c:v>
                </c:pt>
                <c:pt idx="143">
                  <c:v>89</c:v>
                </c:pt>
                <c:pt idx="144">
                  <c:v>10</c:v>
                </c:pt>
                <c:pt idx="145">
                  <c:v>9</c:v>
                </c:pt>
                <c:pt idx="146">
                  <c:v>6</c:v>
                </c:pt>
                <c:pt idx="147">
                  <c:v>9</c:v>
                </c:pt>
                <c:pt idx="148">
                  <c:v>10</c:v>
                </c:pt>
                <c:pt idx="149">
                  <c:v>8</c:v>
                </c:pt>
                <c:pt idx="150">
                  <c:v>8</c:v>
                </c:pt>
                <c:pt idx="151">
                  <c:v>10</c:v>
                </c:pt>
                <c:pt idx="152">
                  <c:v>9</c:v>
                </c:pt>
                <c:pt idx="153">
                  <c:v>9</c:v>
                </c:pt>
                <c:pt idx="154">
                  <c:v>24</c:v>
                </c:pt>
                <c:pt idx="155">
                  <c:v>9</c:v>
                </c:pt>
                <c:pt idx="156">
                  <c:v>24</c:v>
                </c:pt>
                <c:pt idx="157">
                  <c:v>29</c:v>
                </c:pt>
                <c:pt idx="158">
                  <c:v>17</c:v>
                </c:pt>
                <c:pt idx="159">
                  <c:v>16</c:v>
                </c:pt>
                <c:pt idx="160">
                  <c:v>82</c:v>
                </c:pt>
                <c:pt idx="161">
                  <c:v>111</c:v>
                </c:pt>
                <c:pt idx="162">
                  <c:v>19</c:v>
                </c:pt>
                <c:pt idx="163">
                  <c:v>53</c:v>
                </c:pt>
                <c:pt idx="164">
                  <c:v>55</c:v>
                </c:pt>
                <c:pt idx="165">
                  <c:v>1</c:v>
                </c:pt>
                <c:pt idx="166">
                  <c:v>119</c:v>
                </c:pt>
                <c:pt idx="167">
                  <c:v>174</c:v>
                </c:pt>
                <c:pt idx="168">
                  <c:v>218</c:v>
                </c:pt>
                <c:pt idx="169">
                  <c:v>201</c:v>
                </c:pt>
                <c:pt idx="170">
                  <c:v>251</c:v>
                </c:pt>
                <c:pt idx="171">
                  <c:v>101</c:v>
                </c:pt>
                <c:pt idx="172">
                  <c:v>60</c:v>
                </c:pt>
                <c:pt idx="173">
                  <c:v>47</c:v>
                </c:pt>
                <c:pt idx="174">
                  <c:v>83</c:v>
                </c:pt>
                <c:pt idx="175">
                  <c:v>42</c:v>
                </c:pt>
                <c:pt idx="176">
                  <c:v>52</c:v>
                </c:pt>
                <c:pt idx="177">
                  <c:v>62</c:v>
                </c:pt>
                <c:pt idx="178">
                  <c:v>234</c:v>
                </c:pt>
                <c:pt idx="179">
                  <c:v>1</c:v>
                </c:pt>
                <c:pt idx="180">
                  <c:v>22</c:v>
                </c:pt>
                <c:pt idx="181">
                  <c:v>70</c:v>
                </c:pt>
                <c:pt idx="182">
                  <c:v>5</c:v>
                </c:pt>
                <c:pt idx="183">
                  <c:v>1</c:v>
                </c:pt>
                <c:pt idx="184">
                  <c:v>10</c:v>
                </c:pt>
                <c:pt idx="185">
                  <c:v>10</c:v>
                </c:pt>
                <c:pt idx="186">
                  <c:v>7</c:v>
                </c:pt>
                <c:pt idx="187">
                  <c:v>4</c:v>
                </c:pt>
                <c:pt idx="188">
                  <c:v>35</c:v>
                </c:pt>
                <c:pt idx="189">
                  <c:v>261</c:v>
                </c:pt>
                <c:pt idx="190">
                  <c:v>668</c:v>
                </c:pt>
                <c:pt idx="191">
                  <c:v>750</c:v>
                </c:pt>
                <c:pt idx="192">
                  <c:v>631</c:v>
                </c:pt>
                <c:pt idx="193">
                  <c:v>932</c:v>
                </c:pt>
                <c:pt idx="194">
                  <c:v>1009</c:v>
                </c:pt>
                <c:pt idx="195">
                  <c:v>1077</c:v>
                </c:pt>
                <c:pt idx="196">
                  <c:v>1519</c:v>
                </c:pt>
                <c:pt idx="197">
                  <c:v>1719</c:v>
                </c:pt>
                <c:pt idx="198">
                  <c:v>3203</c:v>
                </c:pt>
                <c:pt idx="199">
                  <c:v>1531</c:v>
                </c:pt>
                <c:pt idx="200">
                  <c:v>3221</c:v>
                </c:pt>
                <c:pt idx="201">
                  <c:v>3817</c:v>
                </c:pt>
                <c:pt idx="202">
                  <c:v>2639</c:v>
                </c:pt>
                <c:pt idx="203">
                  <c:v>3886</c:v>
                </c:pt>
                <c:pt idx="204">
                  <c:v>3900</c:v>
                </c:pt>
                <c:pt idx="205">
                  <c:v>3916</c:v>
                </c:pt>
                <c:pt idx="206">
                  <c:v>3797</c:v>
                </c:pt>
                <c:pt idx="207">
                  <c:v>3905</c:v>
                </c:pt>
                <c:pt idx="208">
                  <c:v>3422</c:v>
                </c:pt>
                <c:pt idx="209">
                  <c:v>3404</c:v>
                </c:pt>
                <c:pt idx="210">
                  <c:v>3746</c:v>
                </c:pt>
                <c:pt idx="211">
                  <c:v>3912</c:v>
                </c:pt>
                <c:pt idx="212">
                  <c:v>3892</c:v>
                </c:pt>
                <c:pt idx="213">
                  <c:v>3772</c:v>
                </c:pt>
                <c:pt idx="214">
                  <c:v>3813</c:v>
                </c:pt>
                <c:pt idx="215">
                  <c:v>3864</c:v>
                </c:pt>
                <c:pt idx="216">
                  <c:v>3326</c:v>
                </c:pt>
                <c:pt idx="217">
                  <c:v>3910</c:v>
                </c:pt>
                <c:pt idx="218">
                  <c:v>3557</c:v>
                </c:pt>
                <c:pt idx="219">
                  <c:v>3326</c:v>
                </c:pt>
                <c:pt idx="220">
                  <c:v>3801</c:v>
                </c:pt>
                <c:pt idx="221">
                  <c:v>3371</c:v>
                </c:pt>
                <c:pt idx="222">
                  <c:v>3892</c:v>
                </c:pt>
                <c:pt idx="223">
                  <c:v>3935</c:v>
                </c:pt>
                <c:pt idx="224">
                  <c:v>3893</c:v>
                </c:pt>
                <c:pt idx="225">
                  <c:v>2873</c:v>
                </c:pt>
                <c:pt idx="226">
                  <c:v>3709</c:v>
                </c:pt>
                <c:pt idx="227">
                  <c:v>3887</c:v>
                </c:pt>
                <c:pt idx="228">
                  <c:v>3755</c:v>
                </c:pt>
                <c:pt idx="229">
                  <c:v>2696</c:v>
                </c:pt>
                <c:pt idx="230">
                  <c:v>1138</c:v>
                </c:pt>
                <c:pt idx="231">
                  <c:v>276</c:v>
                </c:pt>
                <c:pt idx="232">
                  <c:v>430</c:v>
                </c:pt>
                <c:pt idx="233">
                  <c:v>1</c:v>
                </c:pt>
                <c:pt idx="234">
                  <c:v>14</c:v>
                </c:pt>
                <c:pt idx="235">
                  <c:v>21</c:v>
                </c:pt>
                <c:pt idx="236">
                  <c:v>53</c:v>
                </c:pt>
                <c:pt idx="237">
                  <c:v>13</c:v>
                </c:pt>
                <c:pt idx="238">
                  <c:v>6</c:v>
                </c:pt>
                <c:pt idx="239">
                  <c:v>9</c:v>
                </c:pt>
                <c:pt idx="240">
                  <c:v>3</c:v>
                </c:pt>
                <c:pt idx="241">
                  <c:v>2</c:v>
                </c:pt>
                <c:pt idx="242">
                  <c:v>7</c:v>
                </c:pt>
                <c:pt idx="243">
                  <c:v>3</c:v>
                </c:pt>
                <c:pt idx="244">
                  <c:v>4</c:v>
                </c:pt>
                <c:pt idx="245">
                  <c:v>4</c:v>
                </c:pt>
                <c:pt idx="246">
                  <c:v>4</c:v>
                </c:pt>
                <c:pt idx="247">
                  <c:v>4</c:v>
                </c:pt>
                <c:pt idx="248">
                  <c:v>3</c:v>
                </c:pt>
                <c:pt idx="249">
                  <c:v>2</c:v>
                </c:pt>
                <c:pt idx="250">
                  <c:v>4</c:v>
                </c:pt>
                <c:pt idx="251">
                  <c:v>4</c:v>
                </c:pt>
                <c:pt idx="252">
                  <c:v>4</c:v>
                </c:pt>
                <c:pt idx="253">
                  <c:v>4</c:v>
                </c:pt>
                <c:pt idx="254">
                  <c:v>3</c:v>
                </c:pt>
                <c:pt idx="255">
                  <c:v>4</c:v>
                </c:pt>
                <c:pt idx="256">
                  <c:v>4</c:v>
                </c:pt>
                <c:pt idx="257">
                  <c:v>4</c:v>
                </c:pt>
                <c:pt idx="258">
                  <c:v>7</c:v>
                </c:pt>
                <c:pt idx="259">
                  <c:v>3</c:v>
                </c:pt>
                <c:pt idx="260">
                  <c:v>5</c:v>
                </c:pt>
                <c:pt idx="261">
                  <c:v>6</c:v>
                </c:pt>
                <c:pt idx="262">
                  <c:v>7</c:v>
                </c:pt>
                <c:pt idx="263">
                  <c:v>5</c:v>
                </c:pt>
                <c:pt idx="264">
                  <c:v>5</c:v>
                </c:pt>
                <c:pt idx="265">
                  <c:v>6</c:v>
                </c:pt>
                <c:pt idx="266">
                  <c:v>7</c:v>
                </c:pt>
                <c:pt idx="267">
                  <c:v>8</c:v>
                </c:pt>
                <c:pt idx="268">
                  <c:v>8</c:v>
                </c:pt>
                <c:pt idx="269">
                  <c:v>9</c:v>
                </c:pt>
                <c:pt idx="270">
                  <c:v>8</c:v>
                </c:pt>
                <c:pt idx="271">
                  <c:v>9</c:v>
                </c:pt>
                <c:pt idx="272">
                  <c:v>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F466-40BD-B5E9-6C7434DC129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53762944"/>
        <c:axId val="253773696"/>
      </c:scatterChart>
      <c:valAx>
        <c:axId val="253762944"/>
        <c:scaling>
          <c:orientation val="minMax"/>
          <c:max val="1"/>
          <c:min val="0.4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% Blue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253773696"/>
        <c:crosses val="autoZero"/>
        <c:crossBetween val="midCat"/>
      </c:valAx>
      <c:valAx>
        <c:axId val="253773696"/>
        <c:scaling>
          <c:orientation val="minMax"/>
          <c:max val="8000"/>
          <c:min val="0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Detector Signal Blue + IR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253762944"/>
        <c:crosses val="autoZero"/>
        <c:crossBetween val="midCat"/>
        <c:minorUnit val="2000"/>
      </c:valAx>
      <c:spPr>
        <a:noFill/>
        <a:ln w="25400">
          <a:noFill/>
        </a:ln>
      </c:spPr>
    </c:plotArea>
    <c:legend>
      <c:legendPos val="b"/>
      <c:layout/>
      <c:overlay val="0"/>
    </c:legend>
    <c:plotVisOnly val="1"/>
    <c:dispBlanksAs val="gap"/>
    <c:showDLblsOverMax val="0"/>
  </c:chart>
  <c:txPr>
    <a:bodyPr/>
    <a:lstStyle/>
    <a:p>
      <a:pPr>
        <a:defRPr sz="1600"/>
      </a:pPr>
      <a:endParaRPr lang="en-US"/>
    </a:p>
  </c:txPr>
  <c:externalData r:id="rId1">
    <c:autoUpdate val="0"/>
  </c:externalData>
  <c:userShapes r:id="rId2"/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6283558027056708"/>
          <c:y val="4.0507652592808613E-2"/>
          <c:w val="0.8073821039432385"/>
          <c:h val="0.65709277081105599"/>
        </c:manualLayout>
      </c:layout>
      <c:scatterChart>
        <c:scatterStyle val="lineMarker"/>
        <c:varyColors val="0"/>
        <c:ser>
          <c:idx val="4"/>
          <c:order val="0"/>
          <c:tx>
            <c:v>Aviator N2 50PSI</c:v>
          </c:tx>
          <c:spPr>
            <a:ln w="28575">
              <a:noFill/>
            </a:ln>
          </c:spPr>
          <c:marker>
            <c:symbol val="star"/>
            <c:size val="2"/>
          </c:marker>
          <c:xVal>
            <c:numRef>
              <c:f>Sheet1!$CJ$2:$CJ$1825</c:f>
              <c:numCache>
                <c:formatCode>General</c:formatCode>
                <c:ptCount val="1824"/>
                <c:pt idx="0">
                  <c:v>0.8571428571428571</c:v>
                </c:pt>
                <c:pt idx="1">
                  <c:v>0.8571428571428571</c:v>
                </c:pt>
                <c:pt idx="2">
                  <c:v>0.8571428571428571</c:v>
                </c:pt>
                <c:pt idx="3">
                  <c:v>0.8571428571428571</c:v>
                </c:pt>
                <c:pt idx="4">
                  <c:v>0.875</c:v>
                </c:pt>
                <c:pt idx="5">
                  <c:v>0.875</c:v>
                </c:pt>
                <c:pt idx="6">
                  <c:v>0.8571428571428571</c:v>
                </c:pt>
                <c:pt idx="7">
                  <c:v>0.83333333333333337</c:v>
                </c:pt>
                <c:pt idx="8">
                  <c:v>0.8571428571428571</c:v>
                </c:pt>
                <c:pt idx="9">
                  <c:v>0.875</c:v>
                </c:pt>
                <c:pt idx="10">
                  <c:v>0.83333333333333337</c:v>
                </c:pt>
                <c:pt idx="11">
                  <c:v>0.8571428571428571</c:v>
                </c:pt>
                <c:pt idx="12">
                  <c:v>0.8571428571428571</c:v>
                </c:pt>
                <c:pt idx="13">
                  <c:v>0.8571428571428571</c:v>
                </c:pt>
                <c:pt idx="14">
                  <c:v>0.83333333333333337</c:v>
                </c:pt>
                <c:pt idx="15">
                  <c:v>0.8571428571428571</c:v>
                </c:pt>
                <c:pt idx="16">
                  <c:v>0.8571428571428571</c:v>
                </c:pt>
                <c:pt idx="17">
                  <c:v>0.83333333333333337</c:v>
                </c:pt>
                <c:pt idx="18">
                  <c:v>0.88888888888888884</c:v>
                </c:pt>
                <c:pt idx="19">
                  <c:v>0.7142857142857143</c:v>
                </c:pt>
                <c:pt idx="20">
                  <c:v>0.6428571428571429</c:v>
                </c:pt>
                <c:pt idx="21">
                  <c:v>0.53488372093023251</c:v>
                </c:pt>
                <c:pt idx="22">
                  <c:v>0.8</c:v>
                </c:pt>
                <c:pt idx="23">
                  <c:v>0.8</c:v>
                </c:pt>
                <c:pt idx="24">
                  <c:v>0.72727272727272729</c:v>
                </c:pt>
                <c:pt idx="25">
                  <c:v>0.79487179487179482</c:v>
                </c:pt>
                <c:pt idx="26">
                  <c:v>0.7142857142857143</c:v>
                </c:pt>
                <c:pt idx="27">
                  <c:v>0.69047619047619047</c:v>
                </c:pt>
                <c:pt idx="28">
                  <c:v>0.78378378378378377</c:v>
                </c:pt>
                <c:pt idx="29">
                  <c:v>0.7142857142857143</c:v>
                </c:pt>
                <c:pt idx="30">
                  <c:v>0.72340425531914898</c:v>
                </c:pt>
                <c:pt idx="31">
                  <c:v>0.76923076923076927</c:v>
                </c:pt>
                <c:pt idx="32">
                  <c:v>0.72727272727272729</c:v>
                </c:pt>
                <c:pt idx="33">
                  <c:v>0.75</c:v>
                </c:pt>
                <c:pt idx="34">
                  <c:v>0.8</c:v>
                </c:pt>
                <c:pt idx="35">
                  <c:v>0.7</c:v>
                </c:pt>
                <c:pt idx="36">
                  <c:v>0.75</c:v>
                </c:pt>
                <c:pt idx="37">
                  <c:v>0.94117647058823528</c:v>
                </c:pt>
                <c:pt idx="38">
                  <c:v>0.82352941176470584</c:v>
                </c:pt>
                <c:pt idx="39">
                  <c:v>0.77272727272727271</c:v>
                </c:pt>
                <c:pt idx="40">
                  <c:v>0.89473684210526316</c:v>
                </c:pt>
                <c:pt idx="41">
                  <c:v>0.70833333333333337</c:v>
                </c:pt>
                <c:pt idx="42">
                  <c:v>0.8</c:v>
                </c:pt>
                <c:pt idx="43">
                  <c:v>0.94117647058823528</c:v>
                </c:pt>
                <c:pt idx="44">
                  <c:v>0.80952380952380953</c:v>
                </c:pt>
                <c:pt idx="45">
                  <c:v>0.80952380952380953</c:v>
                </c:pt>
                <c:pt idx="46">
                  <c:v>0.9285714285714286</c:v>
                </c:pt>
                <c:pt idx="47">
                  <c:v>0.8666666666666667</c:v>
                </c:pt>
                <c:pt idx="48">
                  <c:v>0.8571428571428571</c:v>
                </c:pt>
                <c:pt idx="49">
                  <c:v>0.90909090909090906</c:v>
                </c:pt>
                <c:pt idx="50">
                  <c:v>0.90909090909090906</c:v>
                </c:pt>
                <c:pt idx="51">
                  <c:v>0.92307692307692313</c:v>
                </c:pt>
                <c:pt idx="52">
                  <c:v>0.97142857142857142</c:v>
                </c:pt>
                <c:pt idx="53">
                  <c:v>0.92500000000000004</c:v>
                </c:pt>
                <c:pt idx="54">
                  <c:v>0.9375</c:v>
                </c:pt>
                <c:pt idx="55">
                  <c:v>0.96551724137931039</c:v>
                </c:pt>
                <c:pt idx="56">
                  <c:v>0.90625</c:v>
                </c:pt>
                <c:pt idx="57">
                  <c:v>0.93548387096774188</c:v>
                </c:pt>
                <c:pt idx="58">
                  <c:v>0.96296296296296291</c:v>
                </c:pt>
                <c:pt idx="59">
                  <c:v>0.96153846153846156</c:v>
                </c:pt>
                <c:pt idx="60">
                  <c:v>0.9285714285714286</c:v>
                </c:pt>
                <c:pt idx="61">
                  <c:v>0.97142857142857142</c:v>
                </c:pt>
                <c:pt idx="62">
                  <c:v>0.97619047619047616</c:v>
                </c:pt>
                <c:pt idx="63">
                  <c:v>0.96875</c:v>
                </c:pt>
                <c:pt idx="64">
                  <c:v>0.97499999999999998</c:v>
                </c:pt>
                <c:pt idx="65">
                  <c:v>0.94871794871794868</c:v>
                </c:pt>
                <c:pt idx="66">
                  <c:v>0.93333333333333335</c:v>
                </c:pt>
                <c:pt idx="67">
                  <c:v>0.98684210526315785</c:v>
                </c:pt>
                <c:pt idx="68">
                  <c:v>0.83333333333333337</c:v>
                </c:pt>
                <c:pt idx="69">
                  <c:v>0.95419847328244278</c:v>
                </c:pt>
                <c:pt idx="70">
                  <c:v>0.95588235294117652</c:v>
                </c:pt>
                <c:pt idx="71">
                  <c:v>0.94968553459119498</c:v>
                </c:pt>
                <c:pt idx="72">
                  <c:v>0.95744680851063835</c:v>
                </c:pt>
                <c:pt idx="73">
                  <c:v>0.9538461538461539</c:v>
                </c:pt>
                <c:pt idx="74">
                  <c:v>0.96212121212121215</c:v>
                </c:pt>
                <c:pt idx="75">
                  <c:v>0.95683453237410077</c:v>
                </c:pt>
                <c:pt idx="76">
                  <c:v>0.95187165775401072</c:v>
                </c:pt>
                <c:pt idx="77">
                  <c:v>0.95360824742268047</c:v>
                </c:pt>
                <c:pt idx="78">
                  <c:v>0.95454545454545459</c:v>
                </c:pt>
                <c:pt idx="79">
                  <c:v>0.95597484276729561</c:v>
                </c:pt>
                <c:pt idx="80">
                  <c:v>0.94936708860759489</c:v>
                </c:pt>
                <c:pt idx="81">
                  <c:v>0.94886363636363635</c:v>
                </c:pt>
                <c:pt idx="82">
                  <c:v>0.95620437956204385</c:v>
                </c:pt>
                <c:pt idx="83">
                  <c:v>0.9609375</c:v>
                </c:pt>
                <c:pt idx="84">
                  <c:v>0.95798319327731096</c:v>
                </c:pt>
                <c:pt idx="85">
                  <c:v>0.952755905511811</c:v>
                </c:pt>
                <c:pt idx="86">
                  <c:v>0.95833333333333337</c:v>
                </c:pt>
                <c:pt idx="87">
                  <c:v>0.95588235294117652</c:v>
                </c:pt>
                <c:pt idx="88">
                  <c:v>0.95</c:v>
                </c:pt>
                <c:pt idx="89">
                  <c:v>0.95744680851063835</c:v>
                </c:pt>
                <c:pt idx="90">
                  <c:v>0.96376811594202894</c:v>
                </c:pt>
                <c:pt idx="91">
                  <c:v>0.95302013422818788</c:v>
                </c:pt>
                <c:pt idx="92">
                  <c:v>0.96078431372549022</c:v>
                </c:pt>
                <c:pt idx="93">
                  <c:v>0.9358974358974359</c:v>
                </c:pt>
                <c:pt idx="94">
                  <c:v>0.95833333333333337</c:v>
                </c:pt>
                <c:pt idx="95">
                  <c:v>0</c:v>
                </c:pt>
                <c:pt idx="96">
                  <c:v>0.94495412844036697</c:v>
                </c:pt>
                <c:pt idx="97">
                  <c:v>0</c:v>
                </c:pt>
                <c:pt idx="98">
                  <c:v>0.96190476190476193</c:v>
                </c:pt>
                <c:pt idx="99">
                  <c:v>0.94623655913978499</c:v>
                </c:pt>
                <c:pt idx="100">
                  <c:v>0.95</c:v>
                </c:pt>
                <c:pt idx="101">
                  <c:v>0.970873786407767</c:v>
                </c:pt>
                <c:pt idx="102">
                  <c:v>0.96240601503759393</c:v>
                </c:pt>
                <c:pt idx="103">
                  <c:v>0.95804195804195802</c:v>
                </c:pt>
                <c:pt idx="104">
                  <c:v>0.95890410958904104</c:v>
                </c:pt>
                <c:pt idx="105">
                  <c:v>0.95121951219512191</c:v>
                </c:pt>
                <c:pt idx="106">
                  <c:v>0.96183206106870234</c:v>
                </c:pt>
                <c:pt idx="107">
                  <c:v>0.97058823529411764</c:v>
                </c:pt>
                <c:pt idx="108">
                  <c:v>0.99029126213592233</c:v>
                </c:pt>
                <c:pt idx="109">
                  <c:v>0.9576271186440678</c:v>
                </c:pt>
                <c:pt idx="110">
                  <c:v>0.96212121212121215</c:v>
                </c:pt>
                <c:pt idx="111">
                  <c:v>0.95588235294117652</c:v>
                </c:pt>
                <c:pt idx="112">
                  <c:v>0.970873786407767</c:v>
                </c:pt>
                <c:pt idx="113">
                  <c:v>0.98039215686274506</c:v>
                </c:pt>
                <c:pt idx="114">
                  <c:v>0.9642857142857143</c:v>
                </c:pt>
                <c:pt idx="115">
                  <c:v>0.95294117647058818</c:v>
                </c:pt>
                <c:pt idx="116">
                  <c:v>0.98611111111111116</c:v>
                </c:pt>
                <c:pt idx="117">
                  <c:v>0.95</c:v>
                </c:pt>
                <c:pt idx="118">
                  <c:v>0.97101449275362317</c:v>
                </c:pt>
                <c:pt idx="119">
                  <c:v>0.98360655737704916</c:v>
                </c:pt>
                <c:pt idx="120">
                  <c:v>0.95833333333333337</c:v>
                </c:pt>
                <c:pt idx="121">
                  <c:v>0.96341463414634143</c:v>
                </c:pt>
                <c:pt idx="122">
                  <c:v>0.98837209302325579</c:v>
                </c:pt>
                <c:pt idx="123">
                  <c:v>0.95192307692307687</c:v>
                </c:pt>
                <c:pt idx="124">
                  <c:v>0.97499999999999998</c:v>
                </c:pt>
                <c:pt idx="125">
                  <c:v>0.95901639344262291</c:v>
                </c:pt>
                <c:pt idx="126">
                  <c:v>0</c:v>
                </c:pt>
                <c:pt idx="127">
                  <c:v>0.95588235294117652</c:v>
                </c:pt>
                <c:pt idx="128">
                  <c:v>0.98305084745762716</c:v>
                </c:pt>
                <c:pt idx="129">
                  <c:v>0.9642857142857143</c:v>
                </c:pt>
                <c:pt idx="130">
                  <c:v>0.96330275229357798</c:v>
                </c:pt>
                <c:pt idx="131">
                  <c:v>0.9576271186440678</c:v>
                </c:pt>
                <c:pt idx="132">
                  <c:v>0</c:v>
                </c:pt>
                <c:pt idx="133">
                  <c:v>0.94174757281553401</c:v>
                </c:pt>
                <c:pt idx="134">
                  <c:v>0.97752808988764039</c:v>
                </c:pt>
                <c:pt idx="135">
                  <c:v>0.956989247311828</c:v>
                </c:pt>
                <c:pt idx="136">
                  <c:v>0.95789473684210524</c:v>
                </c:pt>
                <c:pt idx="137">
                  <c:v>0.96703296703296704</c:v>
                </c:pt>
                <c:pt idx="138">
                  <c:v>0.956989247311828</c:v>
                </c:pt>
                <c:pt idx="139">
                  <c:v>0</c:v>
                </c:pt>
                <c:pt idx="140">
                  <c:v>0.96296296296296291</c:v>
                </c:pt>
                <c:pt idx="141">
                  <c:v>0.96666666666666667</c:v>
                </c:pt>
                <c:pt idx="142">
                  <c:v>0.95876288659793818</c:v>
                </c:pt>
                <c:pt idx="143">
                  <c:v>0.96875</c:v>
                </c:pt>
                <c:pt idx="144">
                  <c:v>0.96938775510204078</c:v>
                </c:pt>
                <c:pt idx="145">
                  <c:v>0.95652173913043481</c:v>
                </c:pt>
                <c:pt idx="146">
                  <c:v>0.97752808988764039</c:v>
                </c:pt>
                <c:pt idx="147">
                  <c:v>0.97368421052631582</c:v>
                </c:pt>
                <c:pt idx="148">
                  <c:v>0.95833333333333337</c:v>
                </c:pt>
                <c:pt idx="149">
                  <c:v>0.98684210526315785</c:v>
                </c:pt>
                <c:pt idx="150">
                  <c:v>0.97142857142857142</c:v>
                </c:pt>
                <c:pt idx="151">
                  <c:v>0.94594594594594594</c:v>
                </c:pt>
                <c:pt idx="152">
                  <c:v>0.98550724637681164</c:v>
                </c:pt>
                <c:pt idx="153">
                  <c:v>0.96103896103896103</c:v>
                </c:pt>
                <c:pt idx="154">
                  <c:v>0.95890410958904104</c:v>
                </c:pt>
                <c:pt idx="155">
                  <c:v>0.97222222222222221</c:v>
                </c:pt>
                <c:pt idx="156">
                  <c:v>0.96923076923076923</c:v>
                </c:pt>
                <c:pt idx="157">
                  <c:v>0.94736842105263153</c:v>
                </c:pt>
                <c:pt idx="158">
                  <c:v>0.98360655737704916</c:v>
                </c:pt>
                <c:pt idx="159">
                  <c:v>0.98630136986301364</c:v>
                </c:pt>
                <c:pt idx="160">
                  <c:v>0.94594594594594594</c:v>
                </c:pt>
                <c:pt idx="161">
                  <c:v>0.97727272727272729</c:v>
                </c:pt>
                <c:pt idx="162">
                  <c:v>0.98750000000000004</c:v>
                </c:pt>
                <c:pt idx="163">
                  <c:v>0.95774647887323938</c:v>
                </c:pt>
                <c:pt idx="164">
                  <c:v>0.98113207547169812</c:v>
                </c:pt>
                <c:pt idx="165">
                  <c:v>0.98305084745762716</c:v>
                </c:pt>
                <c:pt idx="166">
                  <c:v>0.96825396825396826</c:v>
                </c:pt>
                <c:pt idx="167">
                  <c:v>0.97142857142857142</c:v>
                </c:pt>
                <c:pt idx="168">
                  <c:v>0.98245614035087714</c:v>
                </c:pt>
                <c:pt idx="169">
                  <c:v>0.96202531645569622</c:v>
                </c:pt>
                <c:pt idx="170">
                  <c:v>0.96511627906976749</c:v>
                </c:pt>
                <c:pt idx="171">
                  <c:v>0.9882352941176471</c:v>
                </c:pt>
                <c:pt idx="172">
                  <c:v>0.95402298850574707</c:v>
                </c:pt>
                <c:pt idx="173">
                  <c:v>0.95180722891566261</c:v>
                </c:pt>
                <c:pt idx="174">
                  <c:v>0.97916666666666663</c:v>
                </c:pt>
                <c:pt idx="175">
                  <c:v>0.98245614035087714</c:v>
                </c:pt>
                <c:pt idx="176">
                  <c:v>0.96</c:v>
                </c:pt>
                <c:pt idx="177">
                  <c:v>0.9838709677419355</c:v>
                </c:pt>
                <c:pt idx="178">
                  <c:v>0.94495412844036697</c:v>
                </c:pt>
                <c:pt idx="179">
                  <c:v>0.98305084745762716</c:v>
                </c:pt>
                <c:pt idx="180">
                  <c:v>0.98734177215189878</c:v>
                </c:pt>
                <c:pt idx="181">
                  <c:v>0.96062992125984248</c:v>
                </c:pt>
                <c:pt idx="182">
                  <c:v>0.96581196581196582</c:v>
                </c:pt>
                <c:pt idx="183">
                  <c:v>0.97014925373134331</c:v>
                </c:pt>
                <c:pt idx="184">
                  <c:v>0.96323529411764708</c:v>
                </c:pt>
                <c:pt idx="185">
                  <c:v>0</c:v>
                </c:pt>
                <c:pt idx="186">
                  <c:v>0.99009900990099009</c:v>
                </c:pt>
                <c:pt idx="187">
                  <c:v>0.94444444444444442</c:v>
                </c:pt>
                <c:pt idx="188">
                  <c:v>0.9509803921568627</c:v>
                </c:pt>
                <c:pt idx="189">
                  <c:v>0</c:v>
                </c:pt>
                <c:pt idx="190">
                  <c:v>0.96330275229357798</c:v>
                </c:pt>
                <c:pt idx="191">
                  <c:v>0</c:v>
                </c:pt>
                <c:pt idx="192">
                  <c:v>0.98611111111111116</c:v>
                </c:pt>
                <c:pt idx="193">
                  <c:v>0.95145631067961167</c:v>
                </c:pt>
                <c:pt idx="194">
                  <c:v>0.95789473684210524</c:v>
                </c:pt>
                <c:pt idx="195">
                  <c:v>0.98765432098765427</c:v>
                </c:pt>
                <c:pt idx="196">
                  <c:v>0.95402298850574707</c:v>
                </c:pt>
                <c:pt idx="197">
                  <c:v>0.94936708860759489</c:v>
                </c:pt>
                <c:pt idx="198">
                  <c:v>0.9838709677419355</c:v>
                </c:pt>
                <c:pt idx="199">
                  <c:v>0.95918367346938771</c:v>
                </c:pt>
                <c:pt idx="200">
                  <c:v>0.9494949494949495</c:v>
                </c:pt>
                <c:pt idx="201">
                  <c:v>0.98989898989898994</c:v>
                </c:pt>
                <c:pt idx="202">
                  <c:v>0.94791666666666663</c:v>
                </c:pt>
                <c:pt idx="203">
                  <c:v>0.94117647058823528</c:v>
                </c:pt>
                <c:pt idx="204">
                  <c:v>0.98809523809523814</c:v>
                </c:pt>
                <c:pt idx="205">
                  <c:v>0.97402597402597402</c:v>
                </c:pt>
                <c:pt idx="206">
                  <c:v>0.94936708860759489</c:v>
                </c:pt>
                <c:pt idx="207">
                  <c:v>0.98666666666666669</c:v>
                </c:pt>
                <c:pt idx="208">
                  <c:v>0.9726027397260274</c:v>
                </c:pt>
                <c:pt idx="209">
                  <c:v>0.95890410958904104</c:v>
                </c:pt>
                <c:pt idx="210">
                  <c:v>0.9859154929577465</c:v>
                </c:pt>
                <c:pt idx="211">
                  <c:v>0.98275862068965514</c:v>
                </c:pt>
                <c:pt idx="212">
                  <c:v>0.97727272727272729</c:v>
                </c:pt>
                <c:pt idx="213">
                  <c:v>0.98550724637681164</c:v>
                </c:pt>
                <c:pt idx="214">
                  <c:v>0.97777777777777775</c:v>
                </c:pt>
                <c:pt idx="215">
                  <c:v>0.96666666666666667</c:v>
                </c:pt>
                <c:pt idx="216">
                  <c:v>0.97499999999999998</c:v>
                </c:pt>
                <c:pt idx="217">
                  <c:v>0.97297297297297303</c:v>
                </c:pt>
                <c:pt idx="218">
                  <c:v>0.95238095238095233</c:v>
                </c:pt>
                <c:pt idx="219">
                  <c:v>0.96875</c:v>
                </c:pt>
                <c:pt idx="220">
                  <c:v>0.96875</c:v>
                </c:pt>
                <c:pt idx="221">
                  <c:v>0.96296296296296291</c:v>
                </c:pt>
                <c:pt idx="222">
                  <c:v>0.96296296296296291</c:v>
                </c:pt>
                <c:pt idx="223">
                  <c:v>0.96666666666666667</c:v>
                </c:pt>
                <c:pt idx="224">
                  <c:v>0.97222222222222221</c:v>
                </c:pt>
                <c:pt idx="225">
                  <c:v>0.97435897435897434</c:v>
                </c:pt>
                <c:pt idx="226">
                  <c:v>0.97674418604651159</c:v>
                </c:pt>
                <c:pt idx="227">
                  <c:v>0.97142857142857142</c:v>
                </c:pt>
                <c:pt idx="228">
                  <c:v>0.96296296296296291</c:v>
                </c:pt>
                <c:pt idx="229">
                  <c:v>0.95652173913043481</c:v>
                </c:pt>
                <c:pt idx="230">
                  <c:v>0.96</c:v>
                </c:pt>
                <c:pt idx="231">
                  <c:v>0.95454545454545459</c:v>
                </c:pt>
                <c:pt idx="232">
                  <c:v>0.95454545454545459</c:v>
                </c:pt>
                <c:pt idx="233">
                  <c:v>0.94444444444444442</c:v>
                </c:pt>
                <c:pt idx="234">
                  <c:v>0.94736842105263153</c:v>
                </c:pt>
                <c:pt idx="235">
                  <c:v>0.94444444444444442</c:v>
                </c:pt>
                <c:pt idx="236">
                  <c:v>0.9375</c:v>
                </c:pt>
                <c:pt idx="237">
                  <c:v>0.94736842105263153</c:v>
                </c:pt>
                <c:pt idx="238">
                  <c:v>0.94117647058823528</c:v>
                </c:pt>
                <c:pt idx="239">
                  <c:v>0.93333333333333335</c:v>
                </c:pt>
                <c:pt idx="240">
                  <c:v>0.9285714285714286</c:v>
                </c:pt>
                <c:pt idx="241">
                  <c:v>0.90909090909090906</c:v>
                </c:pt>
                <c:pt idx="242">
                  <c:v>0.9285714285714286</c:v>
                </c:pt>
                <c:pt idx="243">
                  <c:v>0.9285714285714286</c:v>
                </c:pt>
                <c:pt idx="244">
                  <c:v>0.92307692307692313</c:v>
                </c:pt>
                <c:pt idx="245">
                  <c:v>0.90909090909090906</c:v>
                </c:pt>
                <c:pt idx="246">
                  <c:v>0.9</c:v>
                </c:pt>
                <c:pt idx="247">
                  <c:v>0.90909090909090906</c:v>
                </c:pt>
                <c:pt idx="248">
                  <c:v>0.9</c:v>
                </c:pt>
                <c:pt idx="249">
                  <c:v>0.90909090909090906</c:v>
                </c:pt>
                <c:pt idx="250">
                  <c:v>0.90909090909090906</c:v>
                </c:pt>
                <c:pt idx="251">
                  <c:v>0.9</c:v>
                </c:pt>
                <c:pt idx="252">
                  <c:v>0.90909090909090906</c:v>
                </c:pt>
                <c:pt idx="253">
                  <c:v>0.88888888888888884</c:v>
                </c:pt>
                <c:pt idx="254">
                  <c:v>0.9</c:v>
                </c:pt>
                <c:pt idx="255">
                  <c:v>0.9</c:v>
                </c:pt>
                <c:pt idx="256">
                  <c:v>0.9</c:v>
                </c:pt>
                <c:pt idx="257">
                  <c:v>0.9</c:v>
                </c:pt>
                <c:pt idx="258">
                  <c:v>0.92307692307692313</c:v>
                </c:pt>
                <c:pt idx="259">
                  <c:v>0.9</c:v>
                </c:pt>
                <c:pt idx="260">
                  <c:v>0.98701298701298701</c:v>
                </c:pt>
                <c:pt idx="261">
                  <c:v>0.78164556962025311</c:v>
                </c:pt>
                <c:pt idx="262">
                  <c:v>0.80625000000000002</c:v>
                </c:pt>
                <c:pt idx="263">
                  <c:v>0.8571428571428571</c:v>
                </c:pt>
                <c:pt idx="264">
                  <c:v>0.84848484848484851</c:v>
                </c:pt>
                <c:pt idx="265">
                  <c:v>0.872</c:v>
                </c:pt>
                <c:pt idx="266">
                  <c:v>0.89147286821705429</c:v>
                </c:pt>
                <c:pt idx="267">
                  <c:v>0.89622641509433965</c:v>
                </c:pt>
                <c:pt idx="268">
                  <c:v>0.98780487804878048</c:v>
                </c:pt>
                <c:pt idx="269">
                  <c:v>0.97058823529411764</c:v>
                </c:pt>
                <c:pt idx="270">
                  <c:v>0.2857142857142857</c:v>
                </c:pt>
                <c:pt idx="271">
                  <c:v>0.91370558375634514</c:v>
                </c:pt>
                <c:pt idx="272">
                  <c:v>0.90109890109890112</c:v>
                </c:pt>
                <c:pt idx="273">
                  <c:v>0.92526690391459077</c:v>
                </c:pt>
                <c:pt idx="274">
                  <c:v>0.91695501730103801</c:v>
                </c:pt>
                <c:pt idx="275">
                  <c:v>0.91089108910891092</c:v>
                </c:pt>
                <c:pt idx="276">
                  <c:v>0.92933618843683086</c:v>
                </c:pt>
                <c:pt idx="277">
                  <c:v>0.92543859649122806</c:v>
                </c:pt>
                <c:pt idx="278">
                  <c:v>0.91940298507462681</c:v>
                </c:pt>
                <c:pt idx="279">
                  <c:v>0.90551181102362199</c:v>
                </c:pt>
                <c:pt idx="280">
                  <c:v>0.92136752136752131</c:v>
                </c:pt>
                <c:pt idx="281">
                  <c:v>0.91009463722397477</c:v>
                </c:pt>
                <c:pt idx="282">
                  <c:v>0.91474966170500671</c:v>
                </c:pt>
                <c:pt idx="283">
                  <c:v>0.91831683168316836</c:v>
                </c:pt>
                <c:pt idx="284">
                  <c:v>0.91707317073170735</c:v>
                </c:pt>
                <c:pt idx="285">
                  <c:v>0.91432791728212703</c:v>
                </c:pt>
                <c:pt idx="286">
                  <c:v>0.91474966170500671</c:v>
                </c:pt>
                <c:pt idx="287">
                  <c:v>0.91310541310541316</c:v>
                </c:pt>
                <c:pt idx="288">
                  <c:v>0.91624621594349143</c:v>
                </c:pt>
                <c:pt idx="289">
                  <c:v>0.91885441527446299</c:v>
                </c:pt>
                <c:pt idx="290">
                  <c:v>0.91538461538461535</c:v>
                </c:pt>
                <c:pt idx="291">
                  <c:v>0.91612903225806452</c:v>
                </c:pt>
                <c:pt idx="292">
                  <c:v>0.91768826619964972</c:v>
                </c:pt>
                <c:pt idx="293">
                  <c:v>0.92463768115942024</c:v>
                </c:pt>
                <c:pt idx="294">
                  <c:v>0.91909385113268605</c:v>
                </c:pt>
                <c:pt idx="295">
                  <c:v>0.91820987654320985</c:v>
                </c:pt>
                <c:pt idx="296">
                  <c:v>0.91928864569083446</c:v>
                </c:pt>
                <c:pt idx="297">
                  <c:v>0.92388451443569553</c:v>
                </c:pt>
                <c:pt idx="298">
                  <c:v>0.92348993288590608</c:v>
                </c:pt>
                <c:pt idx="299">
                  <c:v>0.91891891891891897</c:v>
                </c:pt>
                <c:pt idx="300">
                  <c:v>0.9177377892030848</c:v>
                </c:pt>
                <c:pt idx="301">
                  <c:v>0.91620879120879117</c:v>
                </c:pt>
                <c:pt idx="302">
                  <c:v>0.91741741741741745</c:v>
                </c:pt>
                <c:pt idx="303">
                  <c:v>0.91901408450704225</c:v>
                </c:pt>
                <c:pt idx="304">
                  <c:v>0.91674828599412339</c:v>
                </c:pt>
                <c:pt idx="305">
                  <c:v>0.9198355601233299</c:v>
                </c:pt>
                <c:pt idx="306">
                  <c:v>0.91751412429378532</c:v>
                </c:pt>
                <c:pt idx="307">
                  <c:v>0.91616038882138517</c:v>
                </c:pt>
                <c:pt idx="308">
                  <c:v>0.91299435028248588</c:v>
                </c:pt>
                <c:pt idx="309">
                  <c:v>0.90558766859344897</c:v>
                </c:pt>
                <c:pt idx="310">
                  <c:v>0.92028985507246375</c:v>
                </c:pt>
                <c:pt idx="311">
                  <c:v>0.90748031496062997</c:v>
                </c:pt>
                <c:pt idx="312">
                  <c:v>0.90880000000000005</c:v>
                </c:pt>
                <c:pt idx="313">
                  <c:v>0.91806958473625144</c:v>
                </c:pt>
                <c:pt idx="314">
                  <c:v>0.91577825159914716</c:v>
                </c:pt>
                <c:pt idx="315">
                  <c:v>0.91857273559011898</c:v>
                </c:pt>
                <c:pt idx="316">
                  <c:v>0.9168157423971377</c:v>
                </c:pt>
                <c:pt idx="317">
                  <c:v>0.91869158878504675</c:v>
                </c:pt>
                <c:pt idx="318">
                  <c:v>0.91674828599412339</c:v>
                </c:pt>
                <c:pt idx="319">
                  <c:v>0.91233435270132512</c:v>
                </c:pt>
                <c:pt idx="320">
                  <c:v>0.90575916230366493</c:v>
                </c:pt>
                <c:pt idx="321">
                  <c:v>0.91173184357541903</c:v>
                </c:pt>
                <c:pt idx="322">
                  <c:v>0.91615541922290389</c:v>
                </c:pt>
                <c:pt idx="323">
                  <c:v>0.91703056768558955</c:v>
                </c:pt>
                <c:pt idx="324">
                  <c:v>0.91274238227146809</c:v>
                </c:pt>
                <c:pt idx="325">
                  <c:v>0.91722169362511896</c:v>
                </c:pt>
                <c:pt idx="326">
                  <c:v>0.91658856607310213</c:v>
                </c:pt>
                <c:pt idx="327">
                  <c:v>0.91482965931863724</c:v>
                </c:pt>
                <c:pt idx="328">
                  <c:v>0.92031872509960155</c:v>
                </c:pt>
                <c:pt idx="329">
                  <c:v>0.9150537634408602</c:v>
                </c:pt>
                <c:pt idx="330">
                  <c:v>0.91539153915391536</c:v>
                </c:pt>
                <c:pt idx="331">
                  <c:v>0.91166848418756818</c:v>
                </c:pt>
                <c:pt idx="332">
                  <c:v>0.91666666666666663</c:v>
                </c:pt>
                <c:pt idx="333">
                  <c:v>0.9069373942470389</c:v>
                </c:pt>
                <c:pt idx="334">
                  <c:v>0.91584158415841588</c:v>
                </c:pt>
                <c:pt idx="335">
                  <c:v>0.9191542288557214</c:v>
                </c:pt>
                <c:pt idx="336">
                  <c:v>0.90992366412213743</c:v>
                </c:pt>
                <c:pt idx="337">
                  <c:v>0.92343934040047115</c:v>
                </c:pt>
                <c:pt idx="338">
                  <c:v>0.91413474240422721</c:v>
                </c:pt>
                <c:pt idx="339">
                  <c:v>0.90596026490066228</c:v>
                </c:pt>
                <c:pt idx="340">
                  <c:v>0.91597337770382692</c:v>
                </c:pt>
                <c:pt idx="341">
                  <c:v>0.9128672745694022</c:v>
                </c:pt>
                <c:pt idx="342">
                  <c:v>0.91666666666666663</c:v>
                </c:pt>
                <c:pt idx="343">
                  <c:v>0.91441969519343491</c:v>
                </c:pt>
                <c:pt idx="344">
                  <c:v>0.9101123595505618</c:v>
                </c:pt>
                <c:pt idx="345">
                  <c:v>0.90889830508474578</c:v>
                </c:pt>
                <c:pt idx="346">
                  <c:v>0.91230068337129844</c:v>
                </c:pt>
                <c:pt idx="347">
                  <c:v>0.91191709844559588</c:v>
                </c:pt>
                <c:pt idx="348">
                  <c:v>0.90875912408759119</c:v>
                </c:pt>
                <c:pt idx="349">
                  <c:v>0.91057609630266556</c:v>
                </c:pt>
                <c:pt idx="350">
                  <c:v>0.90112130479102959</c:v>
                </c:pt>
                <c:pt idx="351">
                  <c:v>0.91406908171861834</c:v>
                </c:pt>
                <c:pt idx="352">
                  <c:v>0.91050228310502279</c:v>
                </c:pt>
                <c:pt idx="353">
                  <c:v>0.91415094339622638</c:v>
                </c:pt>
                <c:pt idx="354">
                  <c:v>0.9138613861386139</c:v>
                </c:pt>
                <c:pt idx="355">
                  <c:v>0.91317365269461082</c:v>
                </c:pt>
                <c:pt idx="356">
                  <c:v>0.91132478632478631</c:v>
                </c:pt>
                <c:pt idx="357">
                  <c:v>0.91220068415051314</c:v>
                </c:pt>
                <c:pt idx="358">
                  <c:v>0.91073038773669968</c:v>
                </c:pt>
                <c:pt idx="359">
                  <c:v>0.9122950819672131</c:v>
                </c:pt>
                <c:pt idx="360">
                  <c:v>0.91247833622183705</c:v>
                </c:pt>
                <c:pt idx="361">
                  <c:v>0.90384615384615385</c:v>
                </c:pt>
                <c:pt idx="362">
                  <c:v>0.91288888888888886</c:v>
                </c:pt>
                <c:pt idx="363">
                  <c:v>0.91080277502477702</c:v>
                </c:pt>
                <c:pt idx="364">
                  <c:v>0.91100000000000003</c:v>
                </c:pt>
                <c:pt idx="365">
                  <c:v>0.9089935760171306</c:v>
                </c:pt>
                <c:pt idx="366">
                  <c:v>0.91331546023235033</c:v>
                </c:pt>
                <c:pt idx="367">
                  <c:v>0.91335740072202165</c:v>
                </c:pt>
                <c:pt idx="368">
                  <c:v>0.91215106732348117</c:v>
                </c:pt>
                <c:pt idx="369">
                  <c:v>0.91146245059288533</c:v>
                </c:pt>
                <c:pt idx="370">
                  <c:v>0.91086142322097374</c:v>
                </c:pt>
                <c:pt idx="371">
                  <c:v>0.9098513011152416</c:v>
                </c:pt>
                <c:pt idx="372">
                  <c:v>0.91152073732718897</c:v>
                </c:pt>
                <c:pt idx="373">
                  <c:v>0.91796875</c:v>
                </c:pt>
                <c:pt idx="374">
                  <c:v>0.91313131313131313</c:v>
                </c:pt>
                <c:pt idx="375">
                  <c:v>0.91522333637192343</c:v>
                </c:pt>
                <c:pt idx="376">
                  <c:v>0.91391794046661301</c:v>
                </c:pt>
                <c:pt idx="377">
                  <c:v>0.9135802469135802</c:v>
                </c:pt>
                <c:pt idx="378">
                  <c:v>0.9137291280148423</c:v>
                </c:pt>
                <c:pt idx="379">
                  <c:v>0.91749773345421581</c:v>
                </c:pt>
                <c:pt idx="380">
                  <c:v>0.91531874405328262</c:v>
                </c:pt>
                <c:pt idx="381">
                  <c:v>0.91446673706441395</c:v>
                </c:pt>
                <c:pt idx="382">
                  <c:v>0.9151785714285714</c:v>
                </c:pt>
                <c:pt idx="383">
                  <c:v>0.91435986159169547</c:v>
                </c:pt>
                <c:pt idx="384">
                  <c:v>0.91533948030176027</c:v>
                </c:pt>
                <c:pt idx="385">
                  <c:v>0.91348837209302325</c:v>
                </c:pt>
                <c:pt idx="386">
                  <c:v>0.91368421052631577</c:v>
                </c:pt>
                <c:pt idx="387">
                  <c:v>0.91869060190073915</c:v>
                </c:pt>
                <c:pt idx="388">
                  <c:v>0.92054099746407436</c:v>
                </c:pt>
                <c:pt idx="389">
                  <c:v>0.91815235008103724</c:v>
                </c:pt>
                <c:pt idx="390">
                  <c:v>0.91787852865697173</c:v>
                </c:pt>
                <c:pt idx="391">
                  <c:v>0.91271820448877805</c:v>
                </c:pt>
                <c:pt idx="392">
                  <c:v>0.91414141414141414</c:v>
                </c:pt>
                <c:pt idx="393">
                  <c:v>0.9039780521262003</c:v>
                </c:pt>
                <c:pt idx="394">
                  <c:v>0.91575091575091572</c:v>
                </c:pt>
                <c:pt idx="395">
                  <c:v>0.90946083418107837</c:v>
                </c:pt>
                <c:pt idx="396">
                  <c:v>0.91129785247432304</c:v>
                </c:pt>
                <c:pt idx="397">
                  <c:v>0.91507268553940324</c:v>
                </c:pt>
                <c:pt idx="398">
                  <c:v>0.91594658287509823</c:v>
                </c:pt>
                <c:pt idx="399">
                  <c:v>0.91144278606965179</c:v>
                </c:pt>
                <c:pt idx="400">
                  <c:v>0.90965732087227413</c:v>
                </c:pt>
                <c:pt idx="401">
                  <c:v>0.89465875370919878</c:v>
                </c:pt>
                <c:pt idx="402">
                  <c:v>0.91089108910891092</c:v>
                </c:pt>
                <c:pt idx="403">
                  <c:v>0.91563467492260064</c:v>
                </c:pt>
                <c:pt idx="404">
                  <c:v>0.91287586738627602</c:v>
                </c:pt>
                <c:pt idx="405">
                  <c:v>0.90859030837004406</c:v>
                </c:pt>
                <c:pt idx="406">
                  <c:v>0.91512513601741019</c:v>
                </c:pt>
                <c:pt idx="407">
                  <c:v>0.91486291486291482</c:v>
                </c:pt>
                <c:pt idx="408">
                  <c:v>0.91076923076923078</c:v>
                </c:pt>
                <c:pt idx="409">
                  <c:v>0.91045958795562598</c:v>
                </c:pt>
                <c:pt idx="410">
                  <c:v>0.91462113127001066</c:v>
                </c:pt>
                <c:pt idx="411">
                  <c:v>0.91300745650372828</c:v>
                </c:pt>
                <c:pt idx="412">
                  <c:v>0.91363636363636369</c:v>
                </c:pt>
                <c:pt idx="413">
                  <c:v>0.91251885369532426</c:v>
                </c:pt>
                <c:pt idx="414">
                  <c:v>0.8998144712430427</c:v>
                </c:pt>
                <c:pt idx="415">
                  <c:v>0.90964777947932618</c:v>
                </c:pt>
                <c:pt idx="416">
                  <c:v>0.9134897360703812</c:v>
                </c:pt>
                <c:pt idx="417">
                  <c:v>0.91614906832298137</c:v>
                </c:pt>
                <c:pt idx="418">
                  <c:v>0.91100478468899526</c:v>
                </c:pt>
                <c:pt idx="419">
                  <c:v>0.91304347826086951</c:v>
                </c:pt>
                <c:pt idx="420">
                  <c:v>0.91870560378847677</c:v>
                </c:pt>
                <c:pt idx="421">
                  <c:v>0.91360856269113155</c:v>
                </c:pt>
                <c:pt idx="422">
                  <c:v>0.91367456073338427</c:v>
                </c:pt>
                <c:pt idx="423">
                  <c:v>0.91248937977909939</c:v>
                </c:pt>
                <c:pt idx="424">
                  <c:v>0.91331757289204096</c:v>
                </c:pt>
                <c:pt idx="425">
                  <c:v>0.90843155031731637</c:v>
                </c:pt>
                <c:pt idx="426">
                  <c:v>0.90736040609137059</c:v>
                </c:pt>
                <c:pt idx="427">
                  <c:v>0.9094567404426559</c:v>
                </c:pt>
                <c:pt idx="428">
                  <c:v>0.91405460060667343</c:v>
                </c:pt>
                <c:pt idx="429">
                  <c:v>0.91239316239316237</c:v>
                </c:pt>
                <c:pt idx="430">
                  <c:v>0.91287512100677637</c:v>
                </c:pt>
                <c:pt idx="431">
                  <c:v>0.91156462585034015</c:v>
                </c:pt>
                <c:pt idx="432">
                  <c:v>0.91296121097445604</c:v>
                </c:pt>
                <c:pt idx="433">
                  <c:v>0.91438658428949693</c:v>
                </c:pt>
                <c:pt idx="434">
                  <c:v>0.90361445783132532</c:v>
                </c:pt>
                <c:pt idx="435">
                  <c:v>0.91340018231540565</c:v>
                </c:pt>
                <c:pt idx="436">
                  <c:v>0.91329011345218802</c:v>
                </c:pt>
                <c:pt idx="437">
                  <c:v>0.91308016877637133</c:v>
                </c:pt>
                <c:pt idx="438">
                  <c:v>0.91072768192048015</c:v>
                </c:pt>
                <c:pt idx="439">
                  <c:v>0.90120274914089349</c:v>
                </c:pt>
                <c:pt idx="440">
                  <c:v>0.91051259774109472</c:v>
                </c:pt>
                <c:pt idx="441">
                  <c:v>0.90584028605482714</c:v>
                </c:pt>
                <c:pt idx="442">
                  <c:v>0.90792838874680304</c:v>
                </c:pt>
                <c:pt idx="443">
                  <c:v>0.90707350901525663</c:v>
                </c:pt>
                <c:pt idx="444">
                  <c:v>0.91143911439114389</c:v>
                </c:pt>
                <c:pt idx="445">
                  <c:v>0.90951638065522622</c:v>
                </c:pt>
                <c:pt idx="446">
                  <c:v>0.91531874405328262</c:v>
                </c:pt>
                <c:pt idx="447">
                  <c:v>0.90374331550802134</c:v>
                </c:pt>
                <c:pt idx="448">
                  <c:v>0.90569105691056906</c:v>
                </c:pt>
                <c:pt idx="449">
                  <c:v>0.90646853146853146</c:v>
                </c:pt>
                <c:pt idx="450">
                  <c:v>0.91581342434584756</c:v>
                </c:pt>
                <c:pt idx="451">
                  <c:v>0.90655339805825241</c:v>
                </c:pt>
                <c:pt idx="452">
                  <c:v>0.91235758106923748</c:v>
                </c:pt>
                <c:pt idx="453">
                  <c:v>0.9107296137339056</c:v>
                </c:pt>
                <c:pt idx="454">
                  <c:v>0.90806754221388364</c:v>
                </c:pt>
                <c:pt idx="455">
                  <c:v>0.91269126912691267</c:v>
                </c:pt>
                <c:pt idx="456">
                  <c:v>0.90935390549662487</c:v>
                </c:pt>
                <c:pt idx="457">
                  <c:v>0.91300366300366298</c:v>
                </c:pt>
                <c:pt idx="458">
                  <c:v>0.91666666666666663</c:v>
                </c:pt>
                <c:pt idx="459">
                  <c:v>0.92035398230088494</c:v>
                </c:pt>
                <c:pt idx="460">
                  <c:v>0.9193083573487032</c:v>
                </c:pt>
                <c:pt idx="461">
                  <c:v>0.9212218649517685</c:v>
                </c:pt>
                <c:pt idx="462">
                  <c:v>0.92097264437689974</c:v>
                </c:pt>
                <c:pt idx="463">
                  <c:v>0.91715976331360949</c:v>
                </c:pt>
                <c:pt idx="464">
                  <c:v>0.91666666666666663</c:v>
                </c:pt>
                <c:pt idx="465">
                  <c:v>0.91941391941391937</c:v>
                </c:pt>
                <c:pt idx="466">
                  <c:v>0.92063492063492058</c:v>
                </c:pt>
                <c:pt idx="467">
                  <c:v>0.92564102564102568</c:v>
                </c:pt>
                <c:pt idx="468">
                  <c:v>0.92473118279569888</c:v>
                </c:pt>
                <c:pt idx="469">
                  <c:v>0.91666666666666663</c:v>
                </c:pt>
                <c:pt idx="470">
                  <c:v>0.92493946731234866</c:v>
                </c:pt>
                <c:pt idx="471">
                  <c:v>0.92198581560283688</c:v>
                </c:pt>
                <c:pt idx="472">
                  <c:v>0.92288557213930345</c:v>
                </c:pt>
                <c:pt idx="473">
                  <c:v>0.91876750700280108</c:v>
                </c:pt>
                <c:pt idx="474">
                  <c:v>0.92076502732240439</c:v>
                </c:pt>
                <c:pt idx="475">
                  <c:v>0.9205882352941176</c:v>
                </c:pt>
                <c:pt idx="476">
                  <c:v>0.91941391941391937</c:v>
                </c:pt>
                <c:pt idx="477">
                  <c:v>0.93043478260869561</c:v>
                </c:pt>
                <c:pt idx="478">
                  <c:v>0.92720306513409967</c:v>
                </c:pt>
                <c:pt idx="479">
                  <c:v>0.93401015228426398</c:v>
                </c:pt>
                <c:pt idx="480">
                  <c:v>0.93014705882352944</c:v>
                </c:pt>
                <c:pt idx="481">
                  <c:v>0.92430278884462147</c:v>
                </c:pt>
                <c:pt idx="482">
                  <c:v>0.93478260869565222</c:v>
                </c:pt>
                <c:pt idx="483">
                  <c:v>0.94666666666666666</c:v>
                </c:pt>
                <c:pt idx="484">
                  <c:v>0.94117647058823528</c:v>
                </c:pt>
                <c:pt idx="485">
                  <c:v>0.95588235294117652</c:v>
                </c:pt>
                <c:pt idx="486">
                  <c:v>0.96835443037974689</c:v>
                </c:pt>
                <c:pt idx="487">
                  <c:v>0.98275862068965514</c:v>
                </c:pt>
                <c:pt idx="488">
                  <c:v>0.98795180722891562</c:v>
                </c:pt>
                <c:pt idx="489">
                  <c:v>0.94505494505494503</c:v>
                </c:pt>
                <c:pt idx="490">
                  <c:v>0.95495495495495497</c:v>
                </c:pt>
                <c:pt idx="491">
                  <c:v>0.98</c:v>
                </c:pt>
                <c:pt idx="492">
                  <c:v>0.97402597402597402</c:v>
                </c:pt>
                <c:pt idx="493">
                  <c:v>0.97727272727272729</c:v>
                </c:pt>
                <c:pt idx="494">
                  <c:v>0.956989247311828</c:v>
                </c:pt>
                <c:pt idx="495">
                  <c:v>0.96875</c:v>
                </c:pt>
                <c:pt idx="496">
                  <c:v>0.98529411764705888</c:v>
                </c:pt>
                <c:pt idx="497">
                  <c:v>0.98305084745762716</c:v>
                </c:pt>
                <c:pt idx="498">
                  <c:v>0.97499999999999998</c:v>
                </c:pt>
                <c:pt idx="499">
                  <c:v>0.97560975609756095</c:v>
                </c:pt>
                <c:pt idx="500">
                  <c:v>0.97222222222222221</c:v>
                </c:pt>
                <c:pt idx="501">
                  <c:v>0.97222222222222221</c:v>
                </c:pt>
                <c:pt idx="502">
                  <c:v>0.98</c:v>
                </c:pt>
                <c:pt idx="503">
                  <c:v>0.97872340425531912</c:v>
                </c:pt>
                <c:pt idx="504">
                  <c:v>0.97368421052631582</c:v>
                </c:pt>
                <c:pt idx="505">
                  <c:v>0.89375000000000004</c:v>
                </c:pt>
                <c:pt idx="506">
                  <c:v>0.82352941176470584</c:v>
                </c:pt>
                <c:pt idx="507">
                  <c:v>0.83982683982683981</c:v>
                </c:pt>
                <c:pt idx="508">
                  <c:v>0.90365448504983392</c:v>
                </c:pt>
                <c:pt idx="509">
                  <c:v>0.8833333333333333</c:v>
                </c:pt>
                <c:pt idx="510">
                  <c:v>0.90181818181818185</c:v>
                </c:pt>
                <c:pt idx="511">
                  <c:v>0.90022172949002222</c:v>
                </c:pt>
                <c:pt idx="512">
                  <c:v>0.90022172949002222</c:v>
                </c:pt>
                <c:pt idx="513">
                  <c:v>0.89760348583877991</c:v>
                </c:pt>
                <c:pt idx="514">
                  <c:v>0.91366906474820142</c:v>
                </c:pt>
                <c:pt idx="515">
                  <c:v>0.90080971659919029</c:v>
                </c:pt>
                <c:pt idx="516">
                  <c:v>0.89249146757679176</c:v>
                </c:pt>
                <c:pt idx="517">
                  <c:v>0.90704558910597988</c:v>
                </c:pt>
                <c:pt idx="518">
                  <c:v>0.89786443825441042</c:v>
                </c:pt>
                <c:pt idx="519">
                  <c:v>0.89564909798372838</c:v>
                </c:pt>
                <c:pt idx="520">
                  <c:v>0.89326119035907525</c:v>
                </c:pt>
                <c:pt idx="521">
                  <c:v>0.88718220338983056</c:v>
                </c:pt>
                <c:pt idx="522">
                  <c:v>0.90295796574987031</c:v>
                </c:pt>
                <c:pt idx="523">
                  <c:v>0.89484643414888076</c:v>
                </c:pt>
                <c:pt idx="524">
                  <c:v>0.90031152647975077</c:v>
                </c:pt>
                <c:pt idx="525">
                  <c:v>0.89395393474088292</c:v>
                </c:pt>
                <c:pt idx="526">
                  <c:v>0.89501693275278182</c:v>
                </c:pt>
                <c:pt idx="527">
                  <c:v>0.89350180505415167</c:v>
                </c:pt>
                <c:pt idx="528">
                  <c:v>0.8862418106015485</c:v>
                </c:pt>
                <c:pt idx="529">
                  <c:v>0.88593350383631708</c:v>
                </c:pt>
                <c:pt idx="530">
                  <c:v>0.88877174486030575</c:v>
                </c:pt>
                <c:pt idx="531">
                  <c:v>0.89239881539980259</c:v>
                </c:pt>
                <c:pt idx="532">
                  <c:v>0.89143627781523938</c:v>
                </c:pt>
                <c:pt idx="533">
                  <c:v>0.89051094890510951</c:v>
                </c:pt>
                <c:pt idx="534">
                  <c:v>0.89216799091940979</c:v>
                </c:pt>
                <c:pt idx="535">
                  <c:v>0.89016393442622954</c:v>
                </c:pt>
                <c:pt idx="536">
                  <c:v>0.88954815152898215</c:v>
                </c:pt>
                <c:pt idx="537">
                  <c:v>0.87845303867403313</c:v>
                </c:pt>
                <c:pt idx="538">
                  <c:v>0.88085995819647656</c:v>
                </c:pt>
                <c:pt idx="539">
                  <c:v>0.87708913649025066</c:v>
                </c:pt>
                <c:pt idx="540">
                  <c:v>0.86462882096069871</c:v>
                </c:pt>
                <c:pt idx="541">
                  <c:v>0.8481764206955047</c:v>
                </c:pt>
                <c:pt idx="542">
                  <c:v>0.8666666666666667</c:v>
                </c:pt>
                <c:pt idx="543">
                  <c:v>0.86156601842374614</c:v>
                </c:pt>
                <c:pt idx="544">
                  <c:v>0.86715542521994138</c:v>
                </c:pt>
                <c:pt idx="545">
                  <c:v>0.87165775401069523</c:v>
                </c:pt>
                <c:pt idx="546">
                  <c:v>0.86836870026525204</c:v>
                </c:pt>
                <c:pt idx="547">
                  <c:v>0.85631605435329639</c:v>
                </c:pt>
                <c:pt idx="548">
                  <c:v>0.84942274625399161</c:v>
                </c:pt>
                <c:pt idx="549">
                  <c:v>0.87017451084082498</c:v>
                </c:pt>
                <c:pt idx="550">
                  <c:v>0.86671945104249137</c:v>
                </c:pt>
                <c:pt idx="551">
                  <c:v>0.86828746994389527</c:v>
                </c:pt>
                <c:pt idx="552">
                  <c:v>0.87068715569730359</c:v>
                </c:pt>
                <c:pt idx="553">
                  <c:v>0.86618705035971222</c:v>
                </c:pt>
                <c:pt idx="554">
                  <c:v>0.86678976523344764</c:v>
                </c:pt>
                <c:pt idx="555">
                  <c:v>0.86782376502002667</c:v>
                </c:pt>
                <c:pt idx="556">
                  <c:v>0.86940494997367035</c:v>
                </c:pt>
                <c:pt idx="557">
                  <c:v>0.86750130412102244</c:v>
                </c:pt>
                <c:pt idx="558">
                  <c:v>0.86980440097799516</c:v>
                </c:pt>
                <c:pt idx="559">
                  <c:v>0.87355907780979825</c:v>
                </c:pt>
                <c:pt idx="560">
                  <c:v>0.87291849255039444</c:v>
                </c:pt>
                <c:pt idx="561">
                  <c:v>0.87034277198211629</c:v>
                </c:pt>
                <c:pt idx="562">
                  <c:v>0.8694890510948905</c:v>
                </c:pt>
                <c:pt idx="563">
                  <c:v>0.8676108374384236</c:v>
                </c:pt>
                <c:pt idx="564">
                  <c:v>0.87194201147689521</c:v>
                </c:pt>
                <c:pt idx="565">
                  <c:v>0.8694085860102071</c:v>
                </c:pt>
                <c:pt idx="566">
                  <c:v>0.86745796241345208</c:v>
                </c:pt>
                <c:pt idx="567">
                  <c:v>0.86647009267059816</c:v>
                </c:pt>
                <c:pt idx="568">
                  <c:v>0.8726666666666667</c:v>
                </c:pt>
                <c:pt idx="569">
                  <c:v>0.86000513742614948</c:v>
                </c:pt>
                <c:pt idx="570">
                  <c:v>0.85636588380716938</c:v>
                </c:pt>
                <c:pt idx="571">
                  <c:v>0.85575000000000001</c:v>
                </c:pt>
                <c:pt idx="572">
                  <c:v>0.86520534139581762</c:v>
                </c:pt>
                <c:pt idx="573">
                  <c:v>0.86671802773497686</c:v>
                </c:pt>
                <c:pt idx="574">
                  <c:v>0.86320519221168246</c:v>
                </c:pt>
                <c:pt idx="575">
                  <c:v>0.85916542473919522</c:v>
                </c:pt>
                <c:pt idx="576">
                  <c:v>0.86378653113087678</c:v>
                </c:pt>
                <c:pt idx="577">
                  <c:v>0.86070271617243954</c:v>
                </c:pt>
                <c:pt idx="578">
                  <c:v>0.86555930443810014</c:v>
                </c:pt>
                <c:pt idx="579">
                  <c:v>0.86688851913477538</c:v>
                </c:pt>
                <c:pt idx="580">
                  <c:v>0.86687661036358432</c:v>
                </c:pt>
                <c:pt idx="581">
                  <c:v>0.86712184873949583</c:v>
                </c:pt>
                <c:pt idx="582">
                  <c:v>0.86461454644511038</c:v>
                </c:pt>
                <c:pt idx="583">
                  <c:v>0.86532426778242677</c:v>
                </c:pt>
                <c:pt idx="584">
                  <c:v>0.86413187981919704</c:v>
                </c:pt>
                <c:pt idx="585">
                  <c:v>0.86349289847448707</c:v>
                </c:pt>
                <c:pt idx="586">
                  <c:v>0.85966149506346967</c:v>
                </c:pt>
                <c:pt idx="587">
                  <c:v>0.8768297036772581</c:v>
                </c:pt>
                <c:pt idx="588">
                  <c:v>0.86375404530744337</c:v>
                </c:pt>
                <c:pt idx="589">
                  <c:v>0.86287923854848303</c:v>
                </c:pt>
                <c:pt idx="590">
                  <c:v>0.86130420390599138</c:v>
                </c:pt>
                <c:pt idx="591">
                  <c:v>0.8651889534883721</c:v>
                </c:pt>
                <c:pt idx="592">
                  <c:v>0.87403267411865859</c:v>
                </c:pt>
                <c:pt idx="593">
                  <c:v>0.8728350045578851</c:v>
                </c:pt>
                <c:pt idx="594">
                  <c:v>0.86388036809815949</c:v>
                </c:pt>
                <c:pt idx="595">
                  <c:v>0.86444516337754773</c:v>
                </c:pt>
                <c:pt idx="596">
                  <c:v>0.86571339757538079</c:v>
                </c:pt>
                <c:pt idx="597">
                  <c:v>0.86387049300956587</c:v>
                </c:pt>
                <c:pt idx="598">
                  <c:v>0.86493808049535603</c:v>
                </c:pt>
                <c:pt idx="599">
                  <c:v>0.86911170928667569</c:v>
                </c:pt>
                <c:pt idx="600">
                  <c:v>0.8623439667128987</c:v>
                </c:pt>
                <c:pt idx="601">
                  <c:v>0.86815678652413342</c:v>
                </c:pt>
                <c:pt idx="602">
                  <c:v>0.87639238232123606</c:v>
                </c:pt>
                <c:pt idx="603">
                  <c:v>0.86918513893225102</c:v>
                </c:pt>
                <c:pt idx="604">
                  <c:v>0.86068769939737677</c:v>
                </c:pt>
                <c:pt idx="605">
                  <c:v>0.85624755189972579</c:v>
                </c:pt>
                <c:pt idx="606">
                  <c:v>0.85593934288121309</c:v>
                </c:pt>
                <c:pt idx="607">
                  <c:v>0.87632093933463795</c:v>
                </c:pt>
                <c:pt idx="608">
                  <c:v>0.86884656845131158</c:v>
                </c:pt>
                <c:pt idx="609">
                  <c:v>0.87158012283640429</c:v>
                </c:pt>
                <c:pt idx="610">
                  <c:v>0.8691860465116279</c:v>
                </c:pt>
                <c:pt idx="611">
                  <c:v>0.87538844002486016</c:v>
                </c:pt>
                <c:pt idx="612">
                  <c:v>0.86882500697739329</c:v>
                </c:pt>
                <c:pt idx="613">
                  <c:v>0.86204379562043798</c:v>
                </c:pt>
                <c:pt idx="614">
                  <c:v>0.86919831223628696</c:v>
                </c:pt>
                <c:pt idx="615">
                  <c:v>0.85374296841194286</c:v>
                </c:pt>
                <c:pt idx="616">
                  <c:v>0.86187290969899666</c:v>
                </c:pt>
                <c:pt idx="617">
                  <c:v>0.86399755501222497</c:v>
                </c:pt>
                <c:pt idx="618">
                  <c:v>0.85747051114023587</c:v>
                </c:pt>
                <c:pt idx="619">
                  <c:v>0.8736360436466033</c:v>
                </c:pt>
                <c:pt idx="620">
                  <c:v>0.86488413547237075</c:v>
                </c:pt>
                <c:pt idx="621">
                  <c:v>0.8538993089832182</c:v>
                </c:pt>
                <c:pt idx="622">
                  <c:v>0.85422915416916612</c:v>
                </c:pt>
                <c:pt idx="623">
                  <c:v>0.88381330685203574</c:v>
                </c:pt>
                <c:pt idx="624">
                  <c:v>0.87621621621621626</c:v>
                </c:pt>
                <c:pt idx="625">
                  <c:v>0.87670454545454546</c:v>
                </c:pt>
                <c:pt idx="626">
                  <c:v>0.87327298713673174</c:v>
                </c:pt>
                <c:pt idx="627">
                  <c:v>0.87239944521497914</c:v>
                </c:pt>
                <c:pt idx="628">
                  <c:v>0.86486486486486491</c:v>
                </c:pt>
                <c:pt idx="629">
                  <c:v>0.85927672955974843</c:v>
                </c:pt>
                <c:pt idx="630">
                  <c:v>0.85595966870723805</c:v>
                </c:pt>
                <c:pt idx="631">
                  <c:v>0.82437644638724605</c:v>
                </c:pt>
                <c:pt idx="632">
                  <c:v>0.85501667949704896</c:v>
                </c:pt>
                <c:pt idx="633">
                  <c:v>0.85337331334332833</c:v>
                </c:pt>
                <c:pt idx="634">
                  <c:v>0.81030444964871196</c:v>
                </c:pt>
                <c:pt idx="635">
                  <c:v>0.80395809080325964</c:v>
                </c:pt>
                <c:pt idx="636">
                  <c:v>0.82942739792220344</c:v>
                </c:pt>
                <c:pt idx="637">
                  <c:v>0.83906056860321387</c:v>
                </c:pt>
                <c:pt idx="638">
                  <c:v>0.84924623115577891</c:v>
                </c:pt>
                <c:pt idx="639">
                  <c:v>0.84452038076641445</c:v>
                </c:pt>
                <c:pt idx="640">
                  <c:v>0.80491437081161576</c:v>
                </c:pt>
                <c:pt idx="641">
                  <c:v>0.85388254940161423</c:v>
                </c:pt>
                <c:pt idx="642">
                  <c:v>0.86361256544502618</c:v>
                </c:pt>
                <c:pt idx="643">
                  <c:v>0.85247129306040936</c:v>
                </c:pt>
                <c:pt idx="644">
                  <c:v>0.85325670498084294</c:v>
                </c:pt>
                <c:pt idx="645">
                  <c:v>0.84673859735164292</c:v>
                </c:pt>
                <c:pt idx="646">
                  <c:v>0.8504420432220039</c:v>
                </c:pt>
                <c:pt idx="647">
                  <c:v>0.84602203182374536</c:v>
                </c:pt>
                <c:pt idx="648">
                  <c:v>0.84696376101860915</c:v>
                </c:pt>
                <c:pt idx="649">
                  <c:v>0.84485707305155144</c:v>
                </c:pt>
                <c:pt idx="650">
                  <c:v>0.8631974248927039</c:v>
                </c:pt>
                <c:pt idx="651">
                  <c:v>0.86207759699624531</c:v>
                </c:pt>
                <c:pt idx="652">
                  <c:v>0.86087605774016929</c:v>
                </c:pt>
                <c:pt idx="653">
                  <c:v>0.85733288992351175</c:v>
                </c:pt>
                <c:pt idx="654">
                  <c:v>0.84141188168033809</c:v>
                </c:pt>
                <c:pt idx="655">
                  <c:v>0.82501790403437569</c:v>
                </c:pt>
                <c:pt idx="656">
                  <c:v>0.84312056737588648</c:v>
                </c:pt>
                <c:pt idx="657">
                  <c:v>0.85189748644652541</c:v>
                </c:pt>
                <c:pt idx="658">
                  <c:v>0.85825712748789673</c:v>
                </c:pt>
                <c:pt idx="659">
                  <c:v>0.84852334074309299</c:v>
                </c:pt>
                <c:pt idx="660">
                  <c:v>0.86303030303030304</c:v>
                </c:pt>
                <c:pt idx="661">
                  <c:v>0.86325320012488294</c:v>
                </c:pt>
                <c:pt idx="662">
                  <c:v>0.8680688336520076</c:v>
                </c:pt>
                <c:pt idx="663">
                  <c:v>0.86169365542872312</c:v>
                </c:pt>
                <c:pt idx="664">
                  <c:v>0.86393395957870767</c:v>
                </c:pt>
                <c:pt idx="665">
                  <c:v>0.85544554455445543</c:v>
                </c:pt>
                <c:pt idx="666">
                  <c:v>0.84069936862554639</c:v>
                </c:pt>
                <c:pt idx="667">
                  <c:v>0.83558994197292069</c:v>
                </c:pt>
                <c:pt idx="668">
                  <c:v>0.84173362551740927</c:v>
                </c:pt>
                <c:pt idx="669">
                  <c:v>0.86224889120793113</c:v>
                </c:pt>
                <c:pt idx="670">
                  <c:v>0.86105371900826444</c:v>
                </c:pt>
                <c:pt idx="671">
                  <c:v>0.85553329994992489</c:v>
                </c:pt>
                <c:pt idx="672">
                  <c:v>0.85457764289327265</c:v>
                </c:pt>
                <c:pt idx="673">
                  <c:v>0.85224733051899682</c:v>
                </c:pt>
                <c:pt idx="674">
                  <c:v>0.83716428744253568</c:v>
                </c:pt>
                <c:pt idx="675">
                  <c:v>0.84287454323995126</c:v>
                </c:pt>
                <c:pt idx="676">
                  <c:v>0.83983339644074217</c:v>
                </c:pt>
                <c:pt idx="677">
                  <c:v>0.86200221238938057</c:v>
                </c:pt>
                <c:pt idx="678">
                  <c:v>0.85908496732026141</c:v>
                </c:pt>
                <c:pt idx="679">
                  <c:v>0.86131761086900793</c:v>
                </c:pt>
                <c:pt idx="680">
                  <c:v>0.84941889843355234</c:v>
                </c:pt>
                <c:pt idx="681">
                  <c:v>0.85593850731465415</c:v>
                </c:pt>
                <c:pt idx="682">
                  <c:v>0.84517704517704517</c:v>
                </c:pt>
                <c:pt idx="683">
                  <c:v>0.84866323276919309</c:v>
                </c:pt>
                <c:pt idx="684">
                  <c:v>0.86504799548277811</c:v>
                </c:pt>
                <c:pt idx="685">
                  <c:v>0.86080586080586086</c:v>
                </c:pt>
                <c:pt idx="686">
                  <c:v>0.86182598039215685</c:v>
                </c:pt>
                <c:pt idx="687">
                  <c:v>0.86287425149700603</c:v>
                </c:pt>
                <c:pt idx="688">
                  <c:v>0.85874373341197285</c:v>
                </c:pt>
                <c:pt idx="689">
                  <c:v>0.86541244573082488</c:v>
                </c:pt>
                <c:pt idx="690">
                  <c:v>0.8614311704063069</c:v>
                </c:pt>
                <c:pt idx="691">
                  <c:v>0.86318096430807767</c:v>
                </c:pt>
                <c:pt idx="692">
                  <c:v>0.86390532544378695</c:v>
                </c:pt>
                <c:pt idx="693">
                  <c:v>0.86112814224402212</c:v>
                </c:pt>
                <c:pt idx="694">
                  <c:v>0.85829072315558808</c:v>
                </c:pt>
                <c:pt idx="695">
                  <c:v>0.87101123595505614</c:v>
                </c:pt>
                <c:pt idx="696">
                  <c:v>0.88386194029850751</c:v>
                </c:pt>
                <c:pt idx="697">
                  <c:v>0.87854889589905361</c:v>
                </c:pt>
                <c:pt idx="698">
                  <c:v>0.88845291479820632</c:v>
                </c:pt>
                <c:pt idx="699">
                  <c:v>0.8832460732984293</c:v>
                </c:pt>
                <c:pt idx="700">
                  <c:v>0.8915574963609898</c:v>
                </c:pt>
                <c:pt idx="701">
                  <c:v>0.89334402566158777</c:v>
                </c:pt>
                <c:pt idx="702">
                  <c:v>0.88381742738589208</c:v>
                </c:pt>
                <c:pt idx="703">
                  <c:v>0.88030303030303025</c:v>
                </c:pt>
                <c:pt idx="704">
                  <c:v>0.88667820069204151</c:v>
                </c:pt>
                <c:pt idx="705">
                  <c:v>0.87872340425531914</c:v>
                </c:pt>
                <c:pt idx="706">
                  <c:v>0.8816725978647687</c:v>
                </c:pt>
                <c:pt idx="707">
                  <c:v>0.8801611278952669</c:v>
                </c:pt>
                <c:pt idx="708">
                  <c:v>0.8901220865704772</c:v>
                </c:pt>
                <c:pt idx="709">
                  <c:v>0.88761904761904764</c:v>
                </c:pt>
                <c:pt idx="710">
                  <c:v>0.89409722222222221</c:v>
                </c:pt>
                <c:pt idx="711">
                  <c:v>0.88871951219512191</c:v>
                </c:pt>
                <c:pt idx="712">
                  <c:v>0.8904109589041096</c:v>
                </c:pt>
                <c:pt idx="713">
                  <c:v>0.8902439024390244</c:v>
                </c:pt>
                <c:pt idx="714">
                  <c:v>0.88155339805825239</c:v>
                </c:pt>
                <c:pt idx="715">
                  <c:v>0.89480692410119844</c:v>
                </c:pt>
                <c:pt idx="716">
                  <c:v>0.8716216216216216</c:v>
                </c:pt>
                <c:pt idx="717">
                  <c:v>0.89004149377593356</c:v>
                </c:pt>
                <c:pt idx="718">
                  <c:v>0.8817567567567568</c:v>
                </c:pt>
                <c:pt idx="719">
                  <c:v>0.89309576837416482</c:v>
                </c:pt>
                <c:pt idx="720">
                  <c:v>0.89604989604989604</c:v>
                </c:pt>
                <c:pt idx="721">
                  <c:v>0.88154269972451793</c:v>
                </c:pt>
                <c:pt idx="722">
                  <c:v>0.89891696750902528</c:v>
                </c:pt>
                <c:pt idx="723">
                  <c:v>0.90760869565217395</c:v>
                </c:pt>
                <c:pt idx="724">
                  <c:v>0.92146596858638741</c:v>
                </c:pt>
                <c:pt idx="725">
                  <c:v>0.91095890410958902</c:v>
                </c:pt>
                <c:pt idx="726">
                  <c:v>0.93442622950819676</c:v>
                </c:pt>
                <c:pt idx="727">
                  <c:v>0.94354838709677424</c:v>
                </c:pt>
                <c:pt idx="728">
                  <c:v>0.94610778443113774</c:v>
                </c:pt>
                <c:pt idx="729">
                  <c:v>0.96850393700787396</c:v>
                </c:pt>
                <c:pt idx="730">
                  <c:v>0.92307692307692313</c:v>
                </c:pt>
                <c:pt idx="731">
                  <c:v>0.92028985507246375</c:v>
                </c:pt>
                <c:pt idx="732">
                  <c:v>0.95726495726495731</c:v>
                </c:pt>
                <c:pt idx="733">
                  <c:v>0.97058823529411764</c:v>
                </c:pt>
                <c:pt idx="734">
                  <c:v>0.93406593406593408</c:v>
                </c:pt>
                <c:pt idx="735">
                  <c:v>0.98701298701298701</c:v>
                </c:pt>
                <c:pt idx="736">
                  <c:v>0</c:v>
                </c:pt>
                <c:pt idx="737">
                  <c:v>0.92567567567567566</c:v>
                </c:pt>
                <c:pt idx="738">
                  <c:v>0.9882352941176471</c:v>
                </c:pt>
                <c:pt idx="739">
                  <c:v>0.94</c:v>
                </c:pt>
                <c:pt idx="740">
                  <c:v>0.97499999999999998</c:v>
                </c:pt>
                <c:pt idx="741">
                  <c:v>0.98333333333333328</c:v>
                </c:pt>
                <c:pt idx="742">
                  <c:v>0.98550724637681164</c:v>
                </c:pt>
                <c:pt idx="743">
                  <c:v>0.98780487804878048</c:v>
                </c:pt>
                <c:pt idx="744">
                  <c:v>0.9726027397260274</c:v>
                </c:pt>
                <c:pt idx="745">
                  <c:v>0.97499999999999998</c:v>
                </c:pt>
                <c:pt idx="746">
                  <c:v>0.92079207920792083</c:v>
                </c:pt>
                <c:pt idx="747">
                  <c:v>0.92993630573248409</c:v>
                </c:pt>
                <c:pt idx="748">
                  <c:v>0.98113207547169812</c:v>
                </c:pt>
                <c:pt idx="749">
                  <c:v>0.82666666666666666</c:v>
                </c:pt>
                <c:pt idx="750">
                  <c:v>0.87272727272727268</c:v>
                </c:pt>
                <c:pt idx="751">
                  <c:v>0.89415041782729809</c:v>
                </c:pt>
                <c:pt idx="752">
                  <c:v>0.8936170212765957</c:v>
                </c:pt>
                <c:pt idx="753">
                  <c:v>0.8856209150326797</c:v>
                </c:pt>
                <c:pt idx="754">
                  <c:v>0.8926380368098159</c:v>
                </c:pt>
                <c:pt idx="755">
                  <c:v>0.89457831325301207</c:v>
                </c:pt>
                <c:pt idx="756">
                  <c:v>0.89090909090909087</c:v>
                </c:pt>
                <c:pt idx="757">
                  <c:v>0.90065146579804556</c:v>
                </c:pt>
                <c:pt idx="758">
                  <c:v>0.88403041825095052</c:v>
                </c:pt>
                <c:pt idx="759">
                  <c:v>0.89301634472511149</c:v>
                </c:pt>
                <c:pt idx="760">
                  <c:v>0.84280247277009124</c:v>
                </c:pt>
                <c:pt idx="761">
                  <c:v>0.75800789820096537</c:v>
                </c:pt>
                <c:pt idx="762">
                  <c:v>0.77194549921822653</c:v>
                </c:pt>
                <c:pt idx="763">
                  <c:v>0.81729626989783799</c:v>
                </c:pt>
                <c:pt idx="764">
                  <c:v>0.82034632034632038</c:v>
                </c:pt>
                <c:pt idx="765">
                  <c:v>0.80303389428774596</c:v>
                </c:pt>
                <c:pt idx="766">
                  <c:v>0.7596537949400799</c:v>
                </c:pt>
                <c:pt idx="767">
                  <c:v>0.75760227521330126</c:v>
                </c:pt>
                <c:pt idx="768">
                  <c:v>0.75573018991486574</c:v>
                </c:pt>
                <c:pt idx="769">
                  <c:v>0.76865008880994667</c:v>
                </c:pt>
                <c:pt idx="770">
                  <c:v>0.77835283528352839</c:v>
                </c:pt>
                <c:pt idx="771">
                  <c:v>0.78339432753888383</c:v>
                </c:pt>
                <c:pt idx="772">
                  <c:v>0.78495354634035808</c:v>
                </c:pt>
                <c:pt idx="773">
                  <c:v>0.76294337959903058</c:v>
                </c:pt>
                <c:pt idx="774">
                  <c:v>0.750271444082519</c:v>
                </c:pt>
                <c:pt idx="775">
                  <c:v>0.74800431499460629</c:v>
                </c:pt>
                <c:pt idx="776">
                  <c:v>0.72221059242202224</c:v>
                </c:pt>
                <c:pt idx="777">
                  <c:v>0.71102426984779921</c:v>
                </c:pt>
                <c:pt idx="778">
                  <c:v>0.69544171036708347</c:v>
                </c:pt>
                <c:pt idx="779">
                  <c:v>0.71581990912845928</c:v>
                </c:pt>
                <c:pt idx="780">
                  <c:v>0.69772131478120591</c:v>
                </c:pt>
                <c:pt idx="781">
                  <c:v>0.74028481776490462</c:v>
                </c:pt>
                <c:pt idx="782">
                  <c:v>0.76199911933069131</c:v>
                </c:pt>
                <c:pt idx="783">
                  <c:v>0.72127393838467946</c:v>
                </c:pt>
                <c:pt idx="784">
                  <c:v>0.71390264026402639</c:v>
                </c:pt>
                <c:pt idx="785">
                  <c:v>0.77869044825158418</c:v>
                </c:pt>
                <c:pt idx="786">
                  <c:v>0.68510807059290102</c:v>
                </c:pt>
                <c:pt idx="787">
                  <c:v>0.71015384615384614</c:v>
                </c:pt>
                <c:pt idx="788">
                  <c:v>0.66402627511591961</c:v>
                </c:pt>
                <c:pt idx="789">
                  <c:v>0.67884653367568637</c:v>
                </c:pt>
                <c:pt idx="790">
                  <c:v>0.70373746581586138</c:v>
                </c:pt>
                <c:pt idx="791">
                  <c:v>0.70755299444330111</c:v>
                </c:pt>
                <c:pt idx="792">
                  <c:v>0.66854041480907156</c:v>
                </c:pt>
                <c:pt idx="793">
                  <c:v>0.68094768015794671</c:v>
                </c:pt>
                <c:pt idx="794">
                  <c:v>0.70978372811534496</c:v>
                </c:pt>
                <c:pt idx="795">
                  <c:v>0.70841847159787497</c:v>
                </c:pt>
                <c:pt idx="796">
                  <c:v>0.66396604938271608</c:v>
                </c:pt>
                <c:pt idx="797">
                  <c:v>0.69393511988716505</c:v>
                </c:pt>
                <c:pt idx="798">
                  <c:v>0.71662520729684909</c:v>
                </c:pt>
                <c:pt idx="799">
                  <c:v>0.71284686536485098</c:v>
                </c:pt>
                <c:pt idx="800">
                  <c:v>0.71635610766045543</c:v>
                </c:pt>
                <c:pt idx="801">
                  <c:v>0.75570621468926558</c:v>
                </c:pt>
                <c:pt idx="802">
                  <c:v>0.73034657650042267</c:v>
                </c:pt>
                <c:pt idx="803">
                  <c:v>0.70902394106813993</c:v>
                </c:pt>
                <c:pt idx="804">
                  <c:v>0.71167283189478014</c:v>
                </c:pt>
                <c:pt idx="805">
                  <c:v>0.75446030330062441</c:v>
                </c:pt>
                <c:pt idx="806">
                  <c:v>0.69495274482203906</c:v>
                </c:pt>
                <c:pt idx="807">
                  <c:v>0.65647550322825676</c:v>
                </c:pt>
                <c:pt idx="808">
                  <c:v>0.64976348155156105</c:v>
                </c:pt>
                <c:pt idx="809">
                  <c:v>0.69186046511627908</c:v>
                </c:pt>
                <c:pt idx="810">
                  <c:v>0.68777379530067706</c:v>
                </c:pt>
                <c:pt idx="811">
                  <c:v>0.68066732090284587</c:v>
                </c:pt>
                <c:pt idx="812">
                  <c:v>0.70893076607947558</c:v>
                </c:pt>
                <c:pt idx="813">
                  <c:v>0.70310912416175575</c:v>
                </c:pt>
                <c:pt idx="814">
                  <c:v>0.70159821970463276</c:v>
                </c:pt>
                <c:pt idx="815">
                  <c:v>0.6625696178221625</c:v>
                </c:pt>
                <c:pt idx="816">
                  <c:v>0.66480769230769232</c:v>
                </c:pt>
                <c:pt idx="817">
                  <c:v>0.67635506677140611</c:v>
                </c:pt>
                <c:pt idx="818">
                  <c:v>0.64777631825858506</c:v>
                </c:pt>
                <c:pt idx="819">
                  <c:v>0.70928151367936587</c:v>
                </c:pt>
                <c:pt idx="820">
                  <c:v>0.68649613325401548</c:v>
                </c:pt>
                <c:pt idx="821">
                  <c:v>0.70421674475453244</c:v>
                </c:pt>
                <c:pt idx="822">
                  <c:v>0.75902033675923897</c:v>
                </c:pt>
                <c:pt idx="823">
                  <c:v>0.73416649015039182</c:v>
                </c:pt>
                <c:pt idx="824">
                  <c:v>0.71715290709704116</c:v>
                </c:pt>
                <c:pt idx="825">
                  <c:v>0.75860361475612781</c:v>
                </c:pt>
                <c:pt idx="826">
                  <c:v>0.78357380688124312</c:v>
                </c:pt>
                <c:pt idx="827">
                  <c:v>0.69275420336269011</c:v>
                </c:pt>
                <c:pt idx="828">
                  <c:v>0.71029954862535905</c:v>
                </c:pt>
                <c:pt idx="829">
                  <c:v>0.69203043652382856</c:v>
                </c:pt>
                <c:pt idx="830">
                  <c:v>0.74234966830729721</c:v>
                </c:pt>
                <c:pt idx="831">
                  <c:v>0.74787720444154149</c:v>
                </c:pt>
                <c:pt idx="832">
                  <c:v>0.74805699481865284</c:v>
                </c:pt>
                <c:pt idx="833">
                  <c:v>0.76836032837807855</c:v>
                </c:pt>
                <c:pt idx="834">
                  <c:v>0.75102880658436211</c:v>
                </c:pt>
                <c:pt idx="835">
                  <c:v>0.72742545149097015</c:v>
                </c:pt>
                <c:pt idx="836">
                  <c:v>0.72338204592901878</c:v>
                </c:pt>
                <c:pt idx="837">
                  <c:v>0.72358233940154848</c:v>
                </c:pt>
                <c:pt idx="838">
                  <c:v>0.72410192147034247</c:v>
                </c:pt>
                <c:pt idx="839">
                  <c:v>0.73193916349809884</c:v>
                </c:pt>
                <c:pt idx="840">
                  <c:v>0.72175906627761566</c:v>
                </c:pt>
                <c:pt idx="841">
                  <c:v>0.72771236333052991</c:v>
                </c:pt>
                <c:pt idx="842">
                  <c:v>0.69317043861405969</c:v>
                </c:pt>
                <c:pt idx="843">
                  <c:v>0.6336597081101053</c:v>
                </c:pt>
                <c:pt idx="844">
                  <c:v>0.62895511405445181</c:v>
                </c:pt>
                <c:pt idx="845">
                  <c:v>0.67563322206950716</c:v>
                </c:pt>
                <c:pt idx="846">
                  <c:v>0.67472227635938409</c:v>
                </c:pt>
                <c:pt idx="847">
                  <c:v>0.65890437106318001</c:v>
                </c:pt>
                <c:pt idx="848">
                  <c:v>0.66079632465543647</c:v>
                </c:pt>
                <c:pt idx="849">
                  <c:v>0.65800534963698887</c:v>
                </c:pt>
                <c:pt idx="850">
                  <c:v>0.64948259642521167</c:v>
                </c:pt>
                <c:pt idx="851">
                  <c:v>0.73980179764922793</c:v>
                </c:pt>
                <c:pt idx="852">
                  <c:v>0.75560128029263829</c:v>
                </c:pt>
                <c:pt idx="853">
                  <c:v>0.73207866356523577</c:v>
                </c:pt>
                <c:pt idx="854">
                  <c:v>0.69626355966251507</c:v>
                </c:pt>
                <c:pt idx="855">
                  <c:v>0.66743916570104289</c:v>
                </c:pt>
                <c:pt idx="856">
                  <c:v>0.70587036282103544</c:v>
                </c:pt>
                <c:pt idx="857">
                  <c:v>0.71487603305785119</c:v>
                </c:pt>
                <c:pt idx="858">
                  <c:v>0.75</c:v>
                </c:pt>
                <c:pt idx="859">
                  <c:v>0.75858298709818495</c:v>
                </c:pt>
                <c:pt idx="860">
                  <c:v>0.7476293103448276</c:v>
                </c:pt>
                <c:pt idx="861">
                  <c:v>0.70154095701540953</c:v>
                </c:pt>
                <c:pt idx="862">
                  <c:v>0.67537531682589202</c:v>
                </c:pt>
                <c:pt idx="863">
                  <c:v>0.69579222870948254</c:v>
                </c:pt>
                <c:pt idx="864">
                  <c:v>0.67777342218737746</c:v>
                </c:pt>
                <c:pt idx="865">
                  <c:v>0.66435319066898013</c:v>
                </c:pt>
                <c:pt idx="866">
                  <c:v>0.68154118340868886</c:v>
                </c:pt>
                <c:pt idx="867">
                  <c:v>0.68833233949513017</c:v>
                </c:pt>
                <c:pt idx="868">
                  <c:v>0.65639855485833809</c:v>
                </c:pt>
                <c:pt idx="869">
                  <c:v>0.64307116104868911</c:v>
                </c:pt>
                <c:pt idx="870">
                  <c:v>0.6688626235225732</c:v>
                </c:pt>
                <c:pt idx="871">
                  <c:v>0.6831819976312673</c:v>
                </c:pt>
                <c:pt idx="872">
                  <c:v>0.69206158768246351</c:v>
                </c:pt>
                <c:pt idx="873">
                  <c:v>0.65209161461290932</c:v>
                </c:pt>
                <c:pt idx="874">
                  <c:v>0.63213102686786893</c:v>
                </c:pt>
                <c:pt idx="875">
                  <c:v>0.67539062500000002</c:v>
                </c:pt>
                <c:pt idx="876">
                  <c:v>0.66277064571757038</c:v>
                </c:pt>
                <c:pt idx="877">
                  <c:v>0.6758661186142102</c:v>
                </c:pt>
                <c:pt idx="878">
                  <c:v>0.68</c:v>
                </c:pt>
                <c:pt idx="879">
                  <c:v>0.69333866773354669</c:v>
                </c:pt>
                <c:pt idx="880">
                  <c:v>0.72531380753138075</c:v>
                </c:pt>
                <c:pt idx="881">
                  <c:v>0.70617082141397625</c:v>
                </c:pt>
                <c:pt idx="882">
                  <c:v>0.72314737718567856</c:v>
                </c:pt>
                <c:pt idx="883">
                  <c:v>0.71907216494845361</c:v>
                </c:pt>
                <c:pt idx="884">
                  <c:v>0.71112022979072631</c:v>
                </c:pt>
                <c:pt idx="885">
                  <c:v>0.70655503369409844</c:v>
                </c:pt>
                <c:pt idx="886">
                  <c:v>0.71103363412633303</c:v>
                </c:pt>
                <c:pt idx="887">
                  <c:v>0.68922954409715309</c:v>
                </c:pt>
                <c:pt idx="888">
                  <c:v>0.71340460526315785</c:v>
                </c:pt>
                <c:pt idx="889">
                  <c:v>0.67824892029839023</c:v>
                </c:pt>
                <c:pt idx="890">
                  <c:v>0.70048406615570791</c:v>
                </c:pt>
                <c:pt idx="891">
                  <c:v>0.73538135593220344</c:v>
                </c:pt>
                <c:pt idx="892">
                  <c:v>0.73459012920991318</c:v>
                </c:pt>
                <c:pt idx="893">
                  <c:v>0.6598965319026634</c:v>
                </c:pt>
                <c:pt idx="894">
                  <c:v>0.65545265545265541</c:v>
                </c:pt>
                <c:pt idx="895">
                  <c:v>0.66544895212459143</c:v>
                </c:pt>
                <c:pt idx="896">
                  <c:v>0.66544895212459143</c:v>
                </c:pt>
                <c:pt idx="897">
                  <c:v>0.65883476599808977</c:v>
                </c:pt>
                <c:pt idx="898">
                  <c:v>0.7169010939941951</c:v>
                </c:pt>
                <c:pt idx="899">
                  <c:v>0.65568805602877156</c:v>
                </c:pt>
                <c:pt idx="900">
                  <c:v>0.70949263502454996</c:v>
                </c:pt>
                <c:pt idx="901">
                  <c:v>0.67551219512195126</c:v>
                </c:pt>
                <c:pt idx="902">
                  <c:v>0.64678384442782344</c:v>
                </c:pt>
                <c:pt idx="903">
                  <c:v>0.67590784849668095</c:v>
                </c:pt>
                <c:pt idx="904">
                  <c:v>0.72727272727272729</c:v>
                </c:pt>
                <c:pt idx="905">
                  <c:v>0.69532034545089372</c:v>
                </c:pt>
                <c:pt idx="906">
                  <c:v>0.70742624618514749</c:v>
                </c:pt>
                <c:pt idx="907">
                  <c:v>0.69215412257935716</c:v>
                </c:pt>
                <c:pt idx="908">
                  <c:v>0.68060463290145268</c:v>
                </c:pt>
                <c:pt idx="909">
                  <c:v>0.65841112592874829</c:v>
                </c:pt>
                <c:pt idx="910">
                  <c:v>0.61910736691163293</c:v>
                </c:pt>
                <c:pt idx="911">
                  <c:v>0.63626292466765144</c:v>
                </c:pt>
                <c:pt idx="912">
                  <c:v>0.66679484714477988</c:v>
                </c:pt>
                <c:pt idx="913">
                  <c:v>0.62543205384755318</c:v>
                </c:pt>
                <c:pt idx="914">
                  <c:v>0.65246890312853378</c:v>
                </c:pt>
                <c:pt idx="915">
                  <c:v>0.64538475940835049</c:v>
                </c:pt>
                <c:pt idx="916">
                  <c:v>0.64342963653308483</c:v>
                </c:pt>
                <c:pt idx="917">
                  <c:v>0.64848598833928905</c:v>
                </c:pt>
                <c:pt idx="918">
                  <c:v>0.66119488451994657</c:v>
                </c:pt>
                <c:pt idx="919">
                  <c:v>0.66320645905420994</c:v>
                </c:pt>
                <c:pt idx="920">
                  <c:v>0.67638426922324402</c:v>
                </c:pt>
                <c:pt idx="921">
                  <c:v>0.66192581203152023</c:v>
                </c:pt>
                <c:pt idx="922">
                  <c:v>0.67906794595653031</c:v>
                </c:pt>
                <c:pt idx="923">
                  <c:v>0.67275199067780156</c:v>
                </c:pt>
                <c:pt idx="924">
                  <c:v>0.68866799204771367</c:v>
                </c:pt>
                <c:pt idx="925">
                  <c:v>0.69352575666466221</c:v>
                </c:pt>
                <c:pt idx="926">
                  <c:v>0.68334975369458129</c:v>
                </c:pt>
                <c:pt idx="927">
                  <c:v>0.67748875415607279</c:v>
                </c:pt>
                <c:pt idx="928">
                  <c:v>0.6749219968798752</c:v>
                </c:pt>
                <c:pt idx="929">
                  <c:v>0.67830521773244412</c:v>
                </c:pt>
                <c:pt idx="930">
                  <c:v>0.71289015963783653</c:v>
                </c:pt>
                <c:pt idx="931">
                  <c:v>0.71614368290668873</c:v>
                </c:pt>
                <c:pt idx="932">
                  <c:v>0.71196670135275753</c:v>
                </c:pt>
                <c:pt idx="933">
                  <c:v>0.75237642585551334</c:v>
                </c:pt>
                <c:pt idx="934">
                  <c:v>0.75208231259186675</c:v>
                </c:pt>
                <c:pt idx="935">
                  <c:v>0.75432925421380748</c:v>
                </c:pt>
                <c:pt idx="936">
                  <c:v>0.75778546712802763</c:v>
                </c:pt>
                <c:pt idx="937">
                  <c:v>0.75911286780851994</c:v>
                </c:pt>
                <c:pt idx="938">
                  <c:v>0.75914968222660528</c:v>
                </c:pt>
                <c:pt idx="939">
                  <c:v>0.76445956555875427</c:v>
                </c:pt>
                <c:pt idx="940">
                  <c:v>0.81149128469980636</c:v>
                </c:pt>
                <c:pt idx="941">
                  <c:v>0.81506388702084731</c:v>
                </c:pt>
                <c:pt idx="942">
                  <c:v>0.80746918056562722</c:v>
                </c:pt>
                <c:pt idx="943">
                  <c:v>0.8081979891724671</c:v>
                </c:pt>
                <c:pt idx="944">
                  <c:v>0.80987821380243574</c:v>
                </c:pt>
                <c:pt idx="945">
                  <c:v>0.8</c:v>
                </c:pt>
                <c:pt idx="946">
                  <c:v>0.80882352941176472</c:v>
                </c:pt>
                <c:pt idx="947">
                  <c:v>0.8139003200731596</c:v>
                </c:pt>
                <c:pt idx="948">
                  <c:v>0.80960749853544234</c:v>
                </c:pt>
                <c:pt idx="949">
                  <c:v>0.81704095112285335</c:v>
                </c:pt>
                <c:pt idx="950">
                  <c:v>0.8015218769816107</c:v>
                </c:pt>
                <c:pt idx="951">
                  <c:v>0.82080924855491333</c:v>
                </c:pt>
                <c:pt idx="952">
                  <c:v>0.82884822389666313</c:v>
                </c:pt>
                <c:pt idx="953">
                  <c:v>0.83112290008841738</c:v>
                </c:pt>
                <c:pt idx="954">
                  <c:v>0.80871413390010627</c:v>
                </c:pt>
                <c:pt idx="955">
                  <c:v>0.81066268061783753</c:v>
                </c:pt>
                <c:pt idx="956">
                  <c:v>0.81766381766381768</c:v>
                </c:pt>
                <c:pt idx="957">
                  <c:v>0.82388059701492533</c:v>
                </c:pt>
                <c:pt idx="958">
                  <c:v>0.82799325463743678</c:v>
                </c:pt>
                <c:pt idx="959">
                  <c:v>0.82788296041308085</c:v>
                </c:pt>
                <c:pt idx="960">
                  <c:v>0.83250414593698174</c:v>
                </c:pt>
                <c:pt idx="961">
                  <c:v>0.80487804878048785</c:v>
                </c:pt>
                <c:pt idx="962">
                  <c:v>0.82618025751072965</c:v>
                </c:pt>
                <c:pt idx="963">
                  <c:v>0.83121019108280259</c:v>
                </c:pt>
                <c:pt idx="964">
                  <c:v>0.84078212290502796</c:v>
                </c:pt>
                <c:pt idx="965">
                  <c:v>0.82294264339152123</c:v>
                </c:pt>
                <c:pt idx="966">
                  <c:v>0.81609195402298851</c:v>
                </c:pt>
                <c:pt idx="967">
                  <c:v>0.77023498694516968</c:v>
                </c:pt>
                <c:pt idx="968">
                  <c:v>0.78347107438016528</c:v>
                </c:pt>
                <c:pt idx="969">
                  <c:v>0.82743362831858402</c:v>
                </c:pt>
                <c:pt idx="970">
                  <c:v>0.83680555555555558</c:v>
                </c:pt>
                <c:pt idx="971">
                  <c:v>0.82499999999999996</c:v>
                </c:pt>
                <c:pt idx="972">
                  <c:v>0.83439490445859876</c:v>
                </c:pt>
                <c:pt idx="973">
                  <c:v>0.8423645320197044</c:v>
                </c:pt>
                <c:pt idx="974">
                  <c:v>0.85523385300668153</c:v>
                </c:pt>
                <c:pt idx="975">
                  <c:v>0.84518828451882844</c:v>
                </c:pt>
                <c:pt idx="976">
                  <c:v>0.86704119850187267</c:v>
                </c:pt>
                <c:pt idx="977">
                  <c:v>0.8590308370044053</c:v>
                </c:pt>
                <c:pt idx="978">
                  <c:v>0.87681159420289856</c:v>
                </c:pt>
                <c:pt idx="979">
                  <c:v>0.86274509803921573</c:v>
                </c:pt>
                <c:pt idx="980">
                  <c:v>0.8733624454148472</c:v>
                </c:pt>
                <c:pt idx="981">
                  <c:v>0.87349397590361444</c:v>
                </c:pt>
                <c:pt idx="982">
                  <c:v>0.97619047619047616</c:v>
                </c:pt>
                <c:pt idx="983">
                  <c:v>0.8835443037974684</c:v>
                </c:pt>
                <c:pt idx="984">
                  <c:v>0.83211678832116787</c:v>
                </c:pt>
                <c:pt idx="985">
                  <c:v>0.84341637010676151</c:v>
                </c:pt>
                <c:pt idx="986">
                  <c:v>0.84341637010676151</c:v>
                </c:pt>
                <c:pt idx="987">
                  <c:v>0.80774748923959827</c:v>
                </c:pt>
                <c:pt idx="988">
                  <c:v>0.81088435374149659</c:v>
                </c:pt>
                <c:pt idx="989">
                  <c:v>0.89893617021276595</c:v>
                </c:pt>
                <c:pt idx="990">
                  <c:v>0.7931034482758621</c:v>
                </c:pt>
                <c:pt idx="991">
                  <c:v>0.83653846153846156</c:v>
                </c:pt>
                <c:pt idx="992">
                  <c:v>0.83529411764705885</c:v>
                </c:pt>
                <c:pt idx="993">
                  <c:v>0.77430555555555558</c:v>
                </c:pt>
                <c:pt idx="994">
                  <c:v>0.81800391389432481</c:v>
                </c:pt>
                <c:pt idx="995">
                  <c:v>0.79790026246719159</c:v>
                </c:pt>
                <c:pt idx="996">
                  <c:v>0.82281553398058249</c:v>
                </c:pt>
                <c:pt idx="997">
                  <c:v>0.8646034816247582</c:v>
                </c:pt>
                <c:pt idx="998">
                  <c:v>0.89903846153846156</c:v>
                </c:pt>
                <c:pt idx="999">
                  <c:v>0.88964346349745327</c:v>
                </c:pt>
                <c:pt idx="1000">
                  <c:v>0.87186261558784672</c:v>
                </c:pt>
                <c:pt idx="1001">
                  <c:v>0.87580025608194623</c:v>
                </c:pt>
                <c:pt idx="1002">
                  <c:v>0.88579387186629521</c:v>
                </c:pt>
                <c:pt idx="1003">
                  <c:v>0.87115839243498816</c:v>
                </c:pt>
                <c:pt idx="1004">
                  <c:v>0.85624999999999996</c:v>
                </c:pt>
                <c:pt idx="1005">
                  <c:v>0.84256449165402125</c:v>
                </c:pt>
                <c:pt idx="1006">
                  <c:v>0.81376518218623484</c:v>
                </c:pt>
                <c:pt idx="1007">
                  <c:v>0.83547711636254862</c:v>
                </c:pt>
                <c:pt idx="1008">
                  <c:v>0.78428571428571425</c:v>
                </c:pt>
                <c:pt idx="1009">
                  <c:v>0.70253682487725044</c:v>
                </c:pt>
                <c:pt idx="1010">
                  <c:v>0.61912568306010929</c:v>
                </c:pt>
                <c:pt idx="1011">
                  <c:v>0.67645331767469175</c:v>
                </c:pt>
                <c:pt idx="1012">
                  <c:v>0.67413322945072074</c:v>
                </c:pt>
                <c:pt idx="1013">
                  <c:v>0.63310674260518096</c:v>
                </c:pt>
                <c:pt idx="1014">
                  <c:v>0.63018729342636792</c:v>
                </c:pt>
                <c:pt idx="1015">
                  <c:v>0.65303030303030307</c:v>
                </c:pt>
                <c:pt idx="1016">
                  <c:v>0.72815533980582525</c:v>
                </c:pt>
                <c:pt idx="1017">
                  <c:v>0.72181704521775369</c:v>
                </c:pt>
                <c:pt idx="1018">
                  <c:v>0.71307929969104011</c:v>
                </c:pt>
                <c:pt idx="1019">
                  <c:v>0.72594142259414229</c:v>
                </c:pt>
                <c:pt idx="1020">
                  <c:v>0.73598130841121501</c:v>
                </c:pt>
                <c:pt idx="1021">
                  <c:v>0.73713313483623988</c:v>
                </c:pt>
                <c:pt idx="1022">
                  <c:v>0.75687866486242672</c:v>
                </c:pt>
                <c:pt idx="1023">
                  <c:v>0.76331491712707178</c:v>
                </c:pt>
                <c:pt idx="1024">
                  <c:v>0.72223379870806415</c:v>
                </c:pt>
                <c:pt idx="1025">
                  <c:v>0.67255434782608692</c:v>
                </c:pt>
                <c:pt idx="1026">
                  <c:v>0.6563390990306025</c:v>
                </c:pt>
                <c:pt idx="1027">
                  <c:v>0.67667706708268327</c:v>
                </c:pt>
                <c:pt idx="1028">
                  <c:v>0.69592287607953407</c:v>
                </c:pt>
                <c:pt idx="1029">
                  <c:v>0.63949610967024828</c:v>
                </c:pt>
                <c:pt idx="1030">
                  <c:v>0.6472686314999061</c:v>
                </c:pt>
                <c:pt idx="1031">
                  <c:v>0.67445482866043616</c:v>
                </c:pt>
                <c:pt idx="1032">
                  <c:v>0.70006059381943042</c:v>
                </c:pt>
                <c:pt idx="1033">
                  <c:v>0.66801697530864201</c:v>
                </c:pt>
                <c:pt idx="1034">
                  <c:v>0.64644194756554307</c:v>
                </c:pt>
                <c:pt idx="1035">
                  <c:v>0.64687208216619985</c:v>
                </c:pt>
                <c:pt idx="1036">
                  <c:v>0.67275199067780156</c:v>
                </c:pt>
                <c:pt idx="1037">
                  <c:v>0.67512690355329952</c:v>
                </c:pt>
                <c:pt idx="1038">
                  <c:v>0.68372184907151323</c:v>
                </c:pt>
                <c:pt idx="1039">
                  <c:v>0.70566727605118829</c:v>
                </c:pt>
                <c:pt idx="1040">
                  <c:v>0.66685923358367027</c:v>
                </c:pt>
                <c:pt idx="1041">
                  <c:v>0.71188576228475431</c:v>
                </c:pt>
                <c:pt idx="1042">
                  <c:v>0.74599954924498535</c:v>
                </c:pt>
                <c:pt idx="1043">
                  <c:v>0.75527126273394929</c:v>
                </c:pt>
                <c:pt idx="1044">
                  <c:v>0.73118279569892475</c:v>
                </c:pt>
                <c:pt idx="1045">
                  <c:v>0.75625164516978149</c:v>
                </c:pt>
                <c:pt idx="1046">
                  <c:v>0.69669973678882369</c:v>
                </c:pt>
                <c:pt idx="1047">
                  <c:v>0.70954270202547509</c:v>
                </c:pt>
                <c:pt idx="1048">
                  <c:v>0.70093079724807772</c:v>
                </c:pt>
                <c:pt idx="1049">
                  <c:v>0.74698015530629858</c:v>
                </c:pt>
                <c:pt idx="1050">
                  <c:v>0.6839296303617316</c:v>
                </c:pt>
                <c:pt idx="1051">
                  <c:v>0.62827510917030571</c:v>
                </c:pt>
                <c:pt idx="1052">
                  <c:v>0.6991292392300642</c:v>
                </c:pt>
                <c:pt idx="1053">
                  <c:v>0.74201758445164279</c:v>
                </c:pt>
                <c:pt idx="1054">
                  <c:v>0.73122710622710618</c:v>
                </c:pt>
                <c:pt idx="1055">
                  <c:v>0.6673080623436598</c:v>
                </c:pt>
                <c:pt idx="1056">
                  <c:v>0.6857820842396678</c:v>
                </c:pt>
                <c:pt idx="1057">
                  <c:v>0.64035575319622007</c:v>
                </c:pt>
                <c:pt idx="1058">
                  <c:v>0.61502516175413369</c:v>
                </c:pt>
                <c:pt idx="1059">
                  <c:v>0.67470817120622573</c:v>
                </c:pt>
                <c:pt idx="1060">
                  <c:v>0.640622107017219</c:v>
                </c:pt>
                <c:pt idx="1061">
                  <c:v>0.63055353241077927</c:v>
                </c:pt>
                <c:pt idx="1062">
                  <c:v>0.62595698140721834</c:v>
                </c:pt>
                <c:pt idx="1063">
                  <c:v>0.62511259232570704</c:v>
                </c:pt>
                <c:pt idx="1064">
                  <c:v>0.60115505775288769</c:v>
                </c:pt>
                <c:pt idx="1065">
                  <c:v>0.64324223833426286</c:v>
                </c:pt>
                <c:pt idx="1066">
                  <c:v>0.65241145440844006</c:v>
                </c:pt>
                <c:pt idx="1067">
                  <c:v>0.64940164547494394</c:v>
                </c:pt>
                <c:pt idx="1068">
                  <c:v>0.62959592282489985</c:v>
                </c:pt>
                <c:pt idx="1069">
                  <c:v>0.62335318534560546</c:v>
                </c:pt>
                <c:pt idx="1070">
                  <c:v>0.6700193423597679</c:v>
                </c:pt>
                <c:pt idx="1071">
                  <c:v>0.6268764695243263</c:v>
                </c:pt>
                <c:pt idx="1072">
                  <c:v>0.62819814915623295</c:v>
                </c:pt>
                <c:pt idx="1073">
                  <c:v>0.62998724722171617</c:v>
                </c:pt>
                <c:pt idx="1074">
                  <c:v>0.60804374669253836</c:v>
                </c:pt>
                <c:pt idx="1075">
                  <c:v>0.62740821519447476</c:v>
                </c:pt>
                <c:pt idx="1076">
                  <c:v>0.62958924027626317</c:v>
                </c:pt>
                <c:pt idx="1077">
                  <c:v>0.67981165391406706</c:v>
                </c:pt>
                <c:pt idx="1078">
                  <c:v>0.66705202312138734</c:v>
                </c:pt>
                <c:pt idx="1079">
                  <c:v>0.67731843575418993</c:v>
                </c:pt>
                <c:pt idx="1080">
                  <c:v>0.59464594127806558</c:v>
                </c:pt>
                <c:pt idx="1081">
                  <c:v>0.61899641577060927</c:v>
                </c:pt>
                <c:pt idx="1082">
                  <c:v>0.63579451298103484</c:v>
                </c:pt>
                <c:pt idx="1083">
                  <c:v>0.64814469513332085</c:v>
                </c:pt>
                <c:pt idx="1084">
                  <c:v>0.61470012457732692</c:v>
                </c:pt>
                <c:pt idx="1085">
                  <c:v>0.64938967136150239</c:v>
                </c:pt>
                <c:pt idx="1086">
                  <c:v>0.64388154218662697</c:v>
                </c:pt>
                <c:pt idx="1087">
                  <c:v>0.66342115311187477</c:v>
                </c:pt>
                <c:pt idx="1088">
                  <c:v>0.65170016907758788</c:v>
                </c:pt>
                <c:pt idx="1089">
                  <c:v>0.6308895761324359</c:v>
                </c:pt>
                <c:pt idx="1090">
                  <c:v>0.65786474164133735</c:v>
                </c:pt>
                <c:pt idx="1091">
                  <c:v>0.74641577060931896</c:v>
                </c:pt>
                <c:pt idx="1092">
                  <c:v>0.70202429149797574</c:v>
                </c:pt>
                <c:pt idx="1093">
                  <c:v>0.66341556703002491</c:v>
                </c:pt>
                <c:pt idx="1094">
                  <c:v>0.63733431516936667</c:v>
                </c:pt>
                <c:pt idx="1095">
                  <c:v>0.63966120419812189</c:v>
                </c:pt>
                <c:pt idx="1096">
                  <c:v>0.66057142857142859</c:v>
                </c:pt>
                <c:pt idx="1097">
                  <c:v>0.73424896446479182</c:v>
                </c:pt>
                <c:pt idx="1098">
                  <c:v>0.584477207253008</c:v>
                </c:pt>
                <c:pt idx="1099">
                  <c:v>0.5405234941658783</c:v>
                </c:pt>
                <c:pt idx="1100">
                  <c:v>0.51230628988149496</c:v>
                </c:pt>
                <c:pt idx="1101">
                  <c:v>0.6051056338028169</c:v>
                </c:pt>
                <c:pt idx="1102">
                  <c:v>0.59395973154362414</c:v>
                </c:pt>
                <c:pt idx="1103">
                  <c:v>0.62214221422142213</c:v>
                </c:pt>
                <c:pt idx="1104">
                  <c:v>0.62333213126577713</c:v>
                </c:pt>
                <c:pt idx="1105">
                  <c:v>0.65125023500658019</c:v>
                </c:pt>
                <c:pt idx="1106">
                  <c:v>0.66589639899865205</c:v>
                </c:pt>
                <c:pt idx="1107">
                  <c:v>0.67953515855820368</c:v>
                </c:pt>
                <c:pt idx="1108">
                  <c:v>0.66872348630929423</c:v>
                </c:pt>
                <c:pt idx="1109">
                  <c:v>0.63514751695070548</c:v>
                </c:pt>
                <c:pt idx="1110">
                  <c:v>0.64579839761505498</c:v>
                </c:pt>
                <c:pt idx="1111">
                  <c:v>0.62157319476796269</c:v>
                </c:pt>
                <c:pt idx="1112">
                  <c:v>0.62035541195476573</c:v>
                </c:pt>
                <c:pt idx="1113">
                  <c:v>0.61971326164874552</c:v>
                </c:pt>
                <c:pt idx="1114">
                  <c:v>0.6737138830162086</c:v>
                </c:pt>
                <c:pt idx="1115">
                  <c:v>0.60090545011318131</c:v>
                </c:pt>
                <c:pt idx="1116">
                  <c:v>0.58290946083418105</c:v>
                </c:pt>
                <c:pt idx="1117">
                  <c:v>0.52908242612752721</c:v>
                </c:pt>
                <c:pt idx="1118">
                  <c:v>0.52421608196212355</c:v>
                </c:pt>
                <c:pt idx="1119">
                  <c:v>0.53820598006644516</c:v>
                </c:pt>
                <c:pt idx="1120">
                  <c:v>0.52041756217377955</c:v>
                </c:pt>
                <c:pt idx="1121">
                  <c:v>0.53675186537545638</c:v>
                </c:pt>
                <c:pt idx="1122">
                  <c:v>0.56399601063829785</c:v>
                </c:pt>
                <c:pt idx="1123">
                  <c:v>0.51698400609291695</c:v>
                </c:pt>
                <c:pt idx="1124">
                  <c:v>0.52609440722854028</c:v>
                </c:pt>
                <c:pt idx="1125">
                  <c:v>0.58681206338388137</c:v>
                </c:pt>
                <c:pt idx="1126">
                  <c:v>0.62145053355037072</c:v>
                </c:pt>
                <c:pt idx="1127">
                  <c:v>0.64948453608247425</c:v>
                </c:pt>
                <c:pt idx="1128">
                  <c:v>0.62886785584273752</c:v>
                </c:pt>
                <c:pt idx="1129">
                  <c:v>0.74721071087025825</c:v>
                </c:pt>
                <c:pt idx="1130">
                  <c:v>0.74731796393517458</c:v>
                </c:pt>
                <c:pt idx="1131">
                  <c:v>0.69030591974572908</c:v>
                </c:pt>
                <c:pt idx="1132">
                  <c:v>0.64556489262371619</c:v>
                </c:pt>
                <c:pt idx="1133">
                  <c:v>0.65265736901620808</c:v>
                </c:pt>
                <c:pt idx="1134">
                  <c:v>0.64779756326148075</c:v>
                </c:pt>
                <c:pt idx="1135">
                  <c:v>0.64455592716462284</c:v>
                </c:pt>
                <c:pt idx="1136">
                  <c:v>0.64008142116950406</c:v>
                </c:pt>
                <c:pt idx="1137">
                  <c:v>0.68906560636182901</c:v>
                </c:pt>
                <c:pt idx="1138">
                  <c:v>0.70803369632216973</c:v>
                </c:pt>
                <c:pt idx="1139">
                  <c:v>0.66788743253662297</c:v>
                </c:pt>
                <c:pt idx="1140">
                  <c:v>0.65477996965098639</c:v>
                </c:pt>
                <c:pt idx="1141">
                  <c:v>0.6820240204764717</c:v>
                </c:pt>
                <c:pt idx="1142">
                  <c:v>0.66743871839413238</c:v>
                </c:pt>
                <c:pt idx="1143">
                  <c:v>0.6826052735143644</c:v>
                </c:pt>
                <c:pt idx="1144">
                  <c:v>0.70795918367346944</c:v>
                </c:pt>
                <c:pt idx="1145">
                  <c:v>0.69959595959595955</c:v>
                </c:pt>
                <c:pt idx="1146">
                  <c:v>0.68824701195219129</c:v>
                </c:pt>
                <c:pt idx="1147">
                  <c:v>0.67887213628353238</c:v>
                </c:pt>
                <c:pt idx="1148">
                  <c:v>0.68689272258576239</c:v>
                </c:pt>
                <c:pt idx="1149">
                  <c:v>0.68907897354286851</c:v>
                </c:pt>
                <c:pt idx="1150">
                  <c:v>0.68800954464108177</c:v>
                </c:pt>
                <c:pt idx="1151">
                  <c:v>0.6889021242803256</c:v>
                </c:pt>
                <c:pt idx="1152">
                  <c:v>0.68538659284160575</c:v>
                </c:pt>
                <c:pt idx="1153">
                  <c:v>0.71829297530568204</c:v>
                </c:pt>
                <c:pt idx="1154">
                  <c:v>0.64296407185628746</c:v>
                </c:pt>
                <c:pt idx="1155">
                  <c:v>0.6580498004181714</c:v>
                </c:pt>
                <c:pt idx="1156">
                  <c:v>0.63527460375967559</c:v>
                </c:pt>
                <c:pt idx="1157">
                  <c:v>0.57212263360696936</c:v>
                </c:pt>
                <c:pt idx="1158">
                  <c:v>0.61004827462900058</c:v>
                </c:pt>
                <c:pt idx="1159">
                  <c:v>0.62556663644605626</c:v>
                </c:pt>
                <c:pt idx="1160">
                  <c:v>0.62221820155599783</c:v>
                </c:pt>
                <c:pt idx="1161">
                  <c:v>0.6565176022835395</c:v>
                </c:pt>
                <c:pt idx="1162">
                  <c:v>0.63779381824912085</c:v>
                </c:pt>
                <c:pt idx="1163">
                  <c:v>0.65909090909090906</c:v>
                </c:pt>
                <c:pt idx="1164">
                  <c:v>0.64718006370620196</c:v>
                </c:pt>
                <c:pt idx="1165">
                  <c:v>0.68875621890547267</c:v>
                </c:pt>
                <c:pt idx="1166">
                  <c:v>0.64444444444444449</c:v>
                </c:pt>
                <c:pt idx="1167">
                  <c:v>0.66031625071442179</c:v>
                </c:pt>
                <c:pt idx="1168">
                  <c:v>0.64939939939939939</c:v>
                </c:pt>
                <c:pt idx="1169">
                  <c:v>0.6578446306169079</c:v>
                </c:pt>
                <c:pt idx="1170">
                  <c:v>0.6894855503176881</c:v>
                </c:pt>
                <c:pt idx="1171">
                  <c:v>0.6495502248875562</c:v>
                </c:pt>
                <c:pt idx="1172">
                  <c:v>0.65905631659056318</c:v>
                </c:pt>
                <c:pt idx="1173">
                  <c:v>0.64372093023255816</c:v>
                </c:pt>
                <c:pt idx="1174">
                  <c:v>0.63791188448722691</c:v>
                </c:pt>
                <c:pt idx="1175">
                  <c:v>0.63891971883092857</c:v>
                </c:pt>
                <c:pt idx="1176">
                  <c:v>0.64489643590222057</c:v>
                </c:pt>
                <c:pt idx="1177">
                  <c:v>0.63090676883780328</c:v>
                </c:pt>
                <c:pt idx="1178">
                  <c:v>0.69825436408977559</c:v>
                </c:pt>
                <c:pt idx="1179">
                  <c:v>0.79180695847362514</c:v>
                </c:pt>
                <c:pt idx="1180">
                  <c:v>0.74086021505376343</c:v>
                </c:pt>
                <c:pt idx="1181">
                  <c:v>0.7447038478166883</c:v>
                </c:pt>
                <c:pt idx="1182">
                  <c:v>0.75975773889636611</c:v>
                </c:pt>
                <c:pt idx="1183">
                  <c:v>0.74645669291338579</c:v>
                </c:pt>
                <c:pt idx="1184">
                  <c:v>0.71270264723989329</c:v>
                </c:pt>
                <c:pt idx="1185">
                  <c:v>0.74282655246252671</c:v>
                </c:pt>
                <c:pt idx="1186">
                  <c:v>0.74548192771084343</c:v>
                </c:pt>
                <c:pt idx="1187">
                  <c:v>0.75277234181343766</c:v>
                </c:pt>
                <c:pt idx="1188">
                  <c:v>0.74685499889649087</c:v>
                </c:pt>
                <c:pt idx="1189">
                  <c:v>0.78852956038403232</c:v>
                </c:pt>
                <c:pt idx="1190">
                  <c:v>0.78118214716525936</c:v>
                </c:pt>
                <c:pt idx="1191">
                  <c:v>0.77331548415885765</c:v>
                </c:pt>
                <c:pt idx="1192">
                  <c:v>0.82198803759612649</c:v>
                </c:pt>
                <c:pt idx="1193">
                  <c:v>0.79653119337302614</c:v>
                </c:pt>
                <c:pt idx="1194">
                  <c:v>0.78815679733110922</c:v>
                </c:pt>
                <c:pt idx="1195">
                  <c:v>0.77632850241545892</c:v>
                </c:pt>
                <c:pt idx="1196">
                  <c:v>0.79154433352906639</c:v>
                </c:pt>
                <c:pt idx="1197">
                  <c:v>0.7848171922969579</c:v>
                </c:pt>
                <c:pt idx="1198">
                  <c:v>0.77910876856732147</c:v>
                </c:pt>
                <c:pt idx="1199">
                  <c:v>0.78278322925958965</c:v>
                </c:pt>
                <c:pt idx="1200">
                  <c:v>0.79675222629649034</c:v>
                </c:pt>
                <c:pt idx="1201">
                  <c:v>0.79650772330423103</c:v>
                </c:pt>
                <c:pt idx="1202">
                  <c:v>0.80465444287729193</c:v>
                </c:pt>
                <c:pt idx="1203">
                  <c:v>0.79829984544049459</c:v>
                </c:pt>
                <c:pt idx="1204">
                  <c:v>0.78819119025304596</c:v>
                </c:pt>
                <c:pt idx="1205">
                  <c:v>0.7946428571428571</c:v>
                </c:pt>
                <c:pt idx="1206">
                  <c:v>0.80886627906976749</c:v>
                </c:pt>
                <c:pt idx="1207">
                  <c:v>0.80637636080870922</c:v>
                </c:pt>
                <c:pt idx="1208">
                  <c:v>0.80772325020112634</c:v>
                </c:pt>
                <c:pt idx="1209">
                  <c:v>0.82103990326481258</c:v>
                </c:pt>
                <c:pt idx="1210">
                  <c:v>0.8303655107778819</c:v>
                </c:pt>
                <c:pt idx="1211">
                  <c:v>0.82139352306182534</c:v>
                </c:pt>
                <c:pt idx="1212">
                  <c:v>0.81077844311377245</c:v>
                </c:pt>
                <c:pt idx="1213">
                  <c:v>0.81371545547594681</c:v>
                </c:pt>
                <c:pt idx="1214">
                  <c:v>0.82266009852216748</c:v>
                </c:pt>
                <c:pt idx="1215">
                  <c:v>0.81995412844036697</c:v>
                </c:pt>
                <c:pt idx="1216">
                  <c:v>0.81268436578171088</c:v>
                </c:pt>
                <c:pt idx="1217">
                  <c:v>0.82167832167832167</c:v>
                </c:pt>
                <c:pt idx="1218">
                  <c:v>0.82539682539682535</c:v>
                </c:pt>
                <c:pt idx="1219">
                  <c:v>0.82075471698113212</c:v>
                </c:pt>
                <c:pt idx="1220">
                  <c:v>0.80348258706467657</c:v>
                </c:pt>
                <c:pt idx="1221">
                  <c:v>0.81865284974093266</c:v>
                </c:pt>
                <c:pt idx="1222">
                  <c:v>0.82476190476190481</c:v>
                </c:pt>
                <c:pt idx="1223">
                  <c:v>0.81406250000000002</c:v>
                </c:pt>
                <c:pt idx="1224">
                  <c:v>0.80472103004291851</c:v>
                </c:pt>
                <c:pt idx="1225">
                  <c:v>0.81305637982195844</c:v>
                </c:pt>
                <c:pt idx="1226">
                  <c:v>0.82795698924731187</c:v>
                </c:pt>
                <c:pt idx="1227">
                  <c:v>0.83136094674556216</c:v>
                </c:pt>
                <c:pt idx="1228">
                  <c:v>0.83155080213903743</c:v>
                </c:pt>
                <c:pt idx="1229">
                  <c:v>0.82727272727272727</c:v>
                </c:pt>
                <c:pt idx="1230">
                  <c:v>0.84552845528455289</c:v>
                </c:pt>
                <c:pt idx="1231">
                  <c:v>0.83458646616541354</c:v>
                </c:pt>
                <c:pt idx="1232">
                  <c:v>0.86557377049180328</c:v>
                </c:pt>
                <c:pt idx="1233">
                  <c:v>0.85177453027139871</c:v>
                </c:pt>
                <c:pt idx="1234">
                  <c:v>0.84666666666666668</c:v>
                </c:pt>
                <c:pt idx="1235">
                  <c:v>0.82372881355932204</c:v>
                </c:pt>
                <c:pt idx="1236">
                  <c:v>0.88172043010752688</c:v>
                </c:pt>
                <c:pt idx="1237">
                  <c:v>0.88405797101449279</c:v>
                </c:pt>
                <c:pt idx="1238">
                  <c:v>0.88636363636363635</c:v>
                </c:pt>
                <c:pt idx="1239">
                  <c:v>0.80036297640653353</c:v>
                </c:pt>
                <c:pt idx="1240">
                  <c:v>0.79245283018867929</c:v>
                </c:pt>
                <c:pt idx="1241">
                  <c:v>0.77393617021276595</c:v>
                </c:pt>
                <c:pt idx="1242">
                  <c:v>0.76258992805755399</c:v>
                </c:pt>
                <c:pt idx="1243">
                  <c:v>0.78009259259259256</c:v>
                </c:pt>
                <c:pt idx="1244">
                  <c:v>0.8041733547351525</c:v>
                </c:pt>
                <c:pt idx="1245">
                  <c:v>0.82164737916950303</c:v>
                </c:pt>
                <c:pt idx="1246">
                  <c:v>0.80886426592797789</c:v>
                </c:pt>
                <c:pt idx="1247">
                  <c:v>0.81783536585365857</c:v>
                </c:pt>
                <c:pt idx="1248">
                  <c:v>0.78418803418803418</c:v>
                </c:pt>
                <c:pt idx="1249">
                  <c:v>0.72523759239704333</c:v>
                </c:pt>
                <c:pt idx="1250">
                  <c:v>0.72228989037758828</c:v>
                </c:pt>
                <c:pt idx="1251">
                  <c:v>0.57266234844710184</c:v>
                </c:pt>
                <c:pt idx="1252">
                  <c:v>0.62477493698235509</c:v>
                </c:pt>
                <c:pt idx="1253">
                  <c:v>0.60246827742047626</c:v>
                </c:pt>
                <c:pt idx="1254">
                  <c:v>0.60169345083808534</c:v>
                </c:pt>
                <c:pt idx="1255">
                  <c:v>0.63669657571873284</c:v>
                </c:pt>
                <c:pt idx="1256">
                  <c:v>0.56638902498775112</c:v>
                </c:pt>
                <c:pt idx="1257">
                  <c:v>0.61173775114557627</c:v>
                </c:pt>
                <c:pt idx="1258">
                  <c:v>0.55898513251454429</c:v>
                </c:pt>
                <c:pt idx="1259">
                  <c:v>0.53800806701830595</c:v>
                </c:pt>
                <c:pt idx="1260">
                  <c:v>0.50809776207302704</c:v>
                </c:pt>
                <c:pt idx="1261">
                  <c:v>0.50739426205264715</c:v>
                </c:pt>
                <c:pt idx="1262">
                  <c:v>0.51089837997054488</c:v>
                </c:pt>
                <c:pt idx="1263">
                  <c:v>0.51193122869423446</c:v>
                </c:pt>
                <c:pt idx="1264">
                  <c:v>0.50933960876599504</c:v>
                </c:pt>
                <c:pt idx="1265">
                  <c:v>0.50805141084355143</c:v>
                </c:pt>
                <c:pt idx="1266">
                  <c:v>0.51922789166541972</c:v>
                </c:pt>
                <c:pt idx="1267">
                  <c:v>0.57415952537903758</c:v>
                </c:pt>
                <c:pt idx="1268">
                  <c:v>0.51974274603649417</c:v>
                </c:pt>
                <c:pt idx="1269">
                  <c:v>0.51914127007956767</c:v>
                </c:pt>
                <c:pt idx="1270">
                  <c:v>0.60079944386513728</c:v>
                </c:pt>
                <c:pt idx="1271">
                  <c:v>0.57243874362769276</c:v>
                </c:pt>
                <c:pt idx="1272">
                  <c:v>0.55266497461928932</c:v>
                </c:pt>
                <c:pt idx="1273">
                  <c:v>0.59475218658892126</c:v>
                </c:pt>
                <c:pt idx="1274">
                  <c:v>0.58368165858552079</c:v>
                </c:pt>
                <c:pt idx="1275">
                  <c:v>0.58478844862323709</c:v>
                </c:pt>
                <c:pt idx="1276">
                  <c:v>0.59047780413419182</c:v>
                </c:pt>
                <c:pt idx="1277">
                  <c:v>0.58190954773869352</c:v>
                </c:pt>
                <c:pt idx="1278">
                  <c:v>0.56729988634518591</c:v>
                </c:pt>
                <c:pt idx="1279">
                  <c:v>0.52774408732565192</c:v>
                </c:pt>
                <c:pt idx="1280">
                  <c:v>0.51055039102847866</c:v>
                </c:pt>
                <c:pt idx="1281">
                  <c:v>0.50604541433205541</c:v>
                </c:pt>
                <c:pt idx="1282">
                  <c:v>0.50832473847060555</c:v>
                </c:pt>
                <c:pt idx="1283">
                  <c:v>0.56047865459249679</c:v>
                </c:pt>
                <c:pt idx="1284">
                  <c:v>0.50992501102778998</c:v>
                </c:pt>
                <c:pt idx="1285">
                  <c:v>0.50900501919102448</c:v>
                </c:pt>
                <c:pt idx="1286">
                  <c:v>0.51649331352154537</c:v>
                </c:pt>
                <c:pt idx="1287">
                  <c:v>0.5161290322580645</c:v>
                </c:pt>
                <c:pt idx="1288">
                  <c:v>0.51245551601423489</c:v>
                </c:pt>
                <c:pt idx="1289">
                  <c:v>0.51283954282321509</c:v>
                </c:pt>
                <c:pt idx="1290">
                  <c:v>0.51384980002962521</c:v>
                </c:pt>
                <c:pt idx="1291">
                  <c:v>0.51144925395183927</c:v>
                </c:pt>
                <c:pt idx="1292">
                  <c:v>0.53394919168591226</c:v>
                </c:pt>
                <c:pt idx="1293">
                  <c:v>0.53301597051597049</c:v>
                </c:pt>
                <c:pt idx="1294">
                  <c:v>0.53932931540720142</c:v>
                </c:pt>
                <c:pt idx="1295">
                  <c:v>0.55002370791844479</c:v>
                </c:pt>
                <c:pt idx="1296">
                  <c:v>0.62762933484934624</c:v>
                </c:pt>
                <c:pt idx="1297">
                  <c:v>0.65740916872741106</c:v>
                </c:pt>
                <c:pt idx="1298">
                  <c:v>0.62437365783822474</c:v>
                </c:pt>
                <c:pt idx="1299">
                  <c:v>0.58449170993133481</c:v>
                </c:pt>
                <c:pt idx="1300">
                  <c:v>0.54085904791440531</c:v>
                </c:pt>
                <c:pt idx="1301">
                  <c:v>0.51212256433139969</c:v>
                </c:pt>
                <c:pt idx="1302">
                  <c:v>0.50832964764853306</c:v>
                </c:pt>
                <c:pt idx="1303">
                  <c:v>0.5131520285332144</c:v>
                </c:pt>
                <c:pt idx="1304">
                  <c:v>0.5164655043957681</c:v>
                </c:pt>
                <c:pt idx="1305">
                  <c:v>0.50952591936198488</c:v>
                </c:pt>
                <c:pt idx="1306">
                  <c:v>0.52175217521752171</c:v>
                </c:pt>
                <c:pt idx="1307">
                  <c:v>0.52040355368167446</c:v>
                </c:pt>
                <c:pt idx="1308">
                  <c:v>0.51819809069212408</c:v>
                </c:pt>
                <c:pt idx="1309">
                  <c:v>0.50687158268065613</c:v>
                </c:pt>
                <c:pt idx="1310">
                  <c:v>0.50884955752212391</c:v>
                </c:pt>
                <c:pt idx="1311">
                  <c:v>0.50665680473372776</c:v>
                </c:pt>
                <c:pt idx="1312">
                  <c:v>0.51276691055696577</c:v>
                </c:pt>
                <c:pt idx="1313">
                  <c:v>0.50598846665680908</c:v>
                </c:pt>
                <c:pt idx="1314">
                  <c:v>0.50864489434018023</c:v>
                </c:pt>
                <c:pt idx="1315">
                  <c:v>0.50983582310309128</c:v>
                </c:pt>
                <c:pt idx="1316">
                  <c:v>0.52604403948367506</c:v>
                </c:pt>
                <c:pt idx="1317">
                  <c:v>0.55064603605040674</c:v>
                </c:pt>
                <c:pt idx="1318">
                  <c:v>0.50836758661186143</c:v>
                </c:pt>
                <c:pt idx="1319">
                  <c:v>0.5084319526627219</c:v>
                </c:pt>
                <c:pt idx="1320">
                  <c:v>0.50754661142349811</c:v>
                </c:pt>
                <c:pt idx="1321">
                  <c:v>0.52137532329225622</c:v>
                </c:pt>
                <c:pt idx="1322">
                  <c:v>0.51669387149428703</c:v>
                </c:pt>
                <c:pt idx="1323">
                  <c:v>0.51018299881936247</c:v>
                </c:pt>
                <c:pt idx="1324">
                  <c:v>0.51292719167904899</c:v>
                </c:pt>
                <c:pt idx="1325">
                  <c:v>0.51423036805245115</c:v>
                </c:pt>
                <c:pt idx="1326">
                  <c:v>0.55617088607594933</c:v>
                </c:pt>
                <c:pt idx="1327">
                  <c:v>0.62482853223593959</c:v>
                </c:pt>
                <c:pt idx="1328">
                  <c:v>0.50521062674299133</c:v>
                </c:pt>
                <c:pt idx="1329">
                  <c:v>0.50794593791771869</c:v>
                </c:pt>
                <c:pt idx="1330">
                  <c:v>0.51634084465005226</c:v>
                </c:pt>
                <c:pt idx="1331">
                  <c:v>0.51584114234716649</c:v>
                </c:pt>
                <c:pt idx="1332">
                  <c:v>0.52162121440409825</c:v>
                </c:pt>
                <c:pt idx="1333">
                  <c:v>0.5156179943207293</c:v>
                </c:pt>
                <c:pt idx="1334">
                  <c:v>0.50928655660377353</c:v>
                </c:pt>
                <c:pt idx="1335">
                  <c:v>0.51079243051448842</c:v>
                </c:pt>
                <c:pt idx="1336">
                  <c:v>0.53997194950911642</c:v>
                </c:pt>
                <c:pt idx="1337">
                  <c:v>0.52228915662650599</c:v>
                </c:pt>
                <c:pt idx="1338">
                  <c:v>0.51224550014753611</c:v>
                </c:pt>
                <c:pt idx="1339">
                  <c:v>0.5086168802474591</c:v>
                </c:pt>
                <c:pt idx="1340">
                  <c:v>0.51712277553461938</c:v>
                </c:pt>
                <c:pt idx="1341">
                  <c:v>0.51509293680297397</c:v>
                </c:pt>
                <c:pt idx="1342">
                  <c:v>0.51257768570583018</c:v>
                </c:pt>
                <c:pt idx="1343">
                  <c:v>0.6303283148920733</c:v>
                </c:pt>
                <c:pt idx="1344">
                  <c:v>0.64160678091026346</c:v>
                </c:pt>
                <c:pt idx="1345">
                  <c:v>0.60511660285415947</c:v>
                </c:pt>
                <c:pt idx="1346">
                  <c:v>0.53320042938199663</c:v>
                </c:pt>
                <c:pt idx="1347">
                  <c:v>0.50680876258140917</c:v>
                </c:pt>
                <c:pt idx="1348">
                  <c:v>0.50163204747774481</c:v>
                </c:pt>
                <c:pt idx="1349">
                  <c:v>0.50403949730700182</c:v>
                </c:pt>
                <c:pt idx="1350">
                  <c:v>0.5079318013343217</c:v>
                </c:pt>
                <c:pt idx="1351">
                  <c:v>0.53064986941158399</c:v>
                </c:pt>
                <c:pt idx="1352">
                  <c:v>0.53389963819411668</c:v>
                </c:pt>
                <c:pt idx="1353">
                  <c:v>0.50888625592417058</c:v>
                </c:pt>
                <c:pt idx="1354">
                  <c:v>0.50680272108843538</c:v>
                </c:pt>
                <c:pt idx="1355">
                  <c:v>0.50851473419221083</c:v>
                </c:pt>
                <c:pt idx="1356">
                  <c:v>0.5110386723959105</c:v>
                </c:pt>
                <c:pt idx="1357">
                  <c:v>0.51453401258615528</c:v>
                </c:pt>
                <c:pt idx="1358">
                  <c:v>0.50951748561310317</c:v>
                </c:pt>
                <c:pt idx="1359">
                  <c:v>0.51467302249366897</c:v>
                </c:pt>
                <c:pt idx="1360">
                  <c:v>0.50453262000297217</c:v>
                </c:pt>
                <c:pt idx="1361">
                  <c:v>0.51513782196113878</c:v>
                </c:pt>
                <c:pt idx="1362">
                  <c:v>0.51988593726549603</c:v>
                </c:pt>
                <c:pt idx="1363">
                  <c:v>0.53586956521739126</c:v>
                </c:pt>
                <c:pt idx="1364">
                  <c:v>0.52593155893536125</c:v>
                </c:pt>
                <c:pt idx="1365">
                  <c:v>0.56219472484532729</c:v>
                </c:pt>
                <c:pt idx="1366">
                  <c:v>0.51678352976279274</c:v>
                </c:pt>
                <c:pt idx="1367">
                  <c:v>0.50993770394541682</c:v>
                </c:pt>
                <c:pt idx="1368">
                  <c:v>0.50758580055972902</c:v>
                </c:pt>
                <c:pt idx="1369">
                  <c:v>0.53070378963650422</c:v>
                </c:pt>
                <c:pt idx="1370">
                  <c:v>0.51781970649895182</c:v>
                </c:pt>
                <c:pt idx="1371">
                  <c:v>0.51637505607895917</c:v>
                </c:pt>
                <c:pt idx="1372">
                  <c:v>0.52880784554091331</c:v>
                </c:pt>
                <c:pt idx="1373">
                  <c:v>0.51845713424740092</c:v>
                </c:pt>
                <c:pt idx="1374">
                  <c:v>0.52150943396226412</c:v>
                </c:pt>
                <c:pt idx="1375">
                  <c:v>0.51450792701166614</c:v>
                </c:pt>
                <c:pt idx="1376">
                  <c:v>0.54219508376389536</c:v>
                </c:pt>
                <c:pt idx="1377">
                  <c:v>0.5771533089457932</c:v>
                </c:pt>
                <c:pt idx="1378">
                  <c:v>0.55853110968569597</c:v>
                </c:pt>
                <c:pt idx="1379">
                  <c:v>0.57669935183646337</c:v>
                </c:pt>
                <c:pt idx="1380">
                  <c:v>0.60252638864855512</c:v>
                </c:pt>
                <c:pt idx="1381">
                  <c:v>0.53476514215080351</c:v>
                </c:pt>
                <c:pt idx="1382">
                  <c:v>0.60565579458709229</c:v>
                </c:pt>
                <c:pt idx="1383">
                  <c:v>0.55424189167598659</c:v>
                </c:pt>
                <c:pt idx="1384">
                  <c:v>0.56661786237188871</c:v>
                </c:pt>
                <c:pt idx="1385">
                  <c:v>0.54930467762326174</c:v>
                </c:pt>
                <c:pt idx="1386">
                  <c:v>0.53313855143779798</c:v>
                </c:pt>
                <c:pt idx="1387">
                  <c:v>0.53327157634707423</c:v>
                </c:pt>
                <c:pt idx="1388">
                  <c:v>0.54267815191855917</c:v>
                </c:pt>
                <c:pt idx="1389">
                  <c:v>0.58682116914562432</c:v>
                </c:pt>
                <c:pt idx="1390">
                  <c:v>0.61338485859827863</c:v>
                </c:pt>
                <c:pt idx="1391">
                  <c:v>0.52779474648747704</c:v>
                </c:pt>
                <c:pt idx="1392">
                  <c:v>0.51174197384066589</c:v>
                </c:pt>
                <c:pt idx="1393">
                  <c:v>0.50502958579881652</c:v>
                </c:pt>
                <c:pt idx="1394">
                  <c:v>0.51066666666666671</c:v>
                </c:pt>
                <c:pt idx="1395">
                  <c:v>0.50664500886001185</c:v>
                </c:pt>
                <c:pt idx="1396">
                  <c:v>0.57093196490647247</c:v>
                </c:pt>
                <c:pt idx="1397">
                  <c:v>0.54732185179333226</c:v>
                </c:pt>
                <c:pt idx="1398">
                  <c:v>0.52345753507316339</c:v>
                </c:pt>
                <c:pt idx="1399">
                  <c:v>0.50751325869180908</c:v>
                </c:pt>
                <c:pt idx="1400">
                  <c:v>0.51461111943653526</c:v>
                </c:pt>
                <c:pt idx="1401">
                  <c:v>0.570014844136566</c:v>
                </c:pt>
                <c:pt idx="1402">
                  <c:v>0.54722615118654727</c:v>
                </c:pt>
                <c:pt idx="1403">
                  <c:v>0.5486012328117591</c:v>
                </c:pt>
                <c:pt idx="1404">
                  <c:v>0.57258330583965689</c:v>
                </c:pt>
                <c:pt idx="1405">
                  <c:v>0.58506154105547126</c:v>
                </c:pt>
                <c:pt idx="1406">
                  <c:v>0.54175721825520029</c:v>
                </c:pt>
                <c:pt idx="1407">
                  <c:v>0.5127061970575123</c:v>
                </c:pt>
                <c:pt idx="1408">
                  <c:v>0.59792924935289038</c:v>
                </c:pt>
                <c:pt idx="1409">
                  <c:v>0.61587526576895824</c:v>
                </c:pt>
                <c:pt idx="1410">
                  <c:v>0.57126474442988207</c:v>
                </c:pt>
                <c:pt idx="1411">
                  <c:v>0.55190996988429231</c:v>
                </c:pt>
                <c:pt idx="1412">
                  <c:v>0.52772292267962939</c:v>
                </c:pt>
                <c:pt idx="1413">
                  <c:v>0.52380952380952384</c:v>
                </c:pt>
                <c:pt idx="1414">
                  <c:v>0.55560874421573325</c:v>
                </c:pt>
                <c:pt idx="1415">
                  <c:v>0.5568871844039629</c:v>
                </c:pt>
                <c:pt idx="1416">
                  <c:v>0.61345576549532055</c:v>
                </c:pt>
                <c:pt idx="1417">
                  <c:v>0.61534372785258684</c:v>
                </c:pt>
                <c:pt idx="1418">
                  <c:v>0.56406527710454035</c:v>
                </c:pt>
                <c:pt idx="1419">
                  <c:v>0.61209776683664496</c:v>
                </c:pt>
                <c:pt idx="1420">
                  <c:v>0.6444823663253697</c:v>
                </c:pt>
                <c:pt idx="1421">
                  <c:v>0.67310826542491264</c:v>
                </c:pt>
                <c:pt idx="1422">
                  <c:v>0.653785798352295</c:v>
                </c:pt>
                <c:pt idx="1423">
                  <c:v>0.59126444595513261</c:v>
                </c:pt>
                <c:pt idx="1424">
                  <c:v>0.5954537685865664</c:v>
                </c:pt>
                <c:pt idx="1425">
                  <c:v>0.62556255625562551</c:v>
                </c:pt>
                <c:pt idx="1426">
                  <c:v>0.61925873381805285</c:v>
                </c:pt>
                <c:pt idx="1427">
                  <c:v>0.5991060684201478</c:v>
                </c:pt>
                <c:pt idx="1428">
                  <c:v>0.62538198813589785</c:v>
                </c:pt>
                <c:pt idx="1429">
                  <c:v>0.62596934174932373</c:v>
                </c:pt>
                <c:pt idx="1430">
                  <c:v>0.63973558575100986</c:v>
                </c:pt>
                <c:pt idx="1431">
                  <c:v>0.71372790793259355</c:v>
                </c:pt>
                <c:pt idx="1432">
                  <c:v>0.68968253968253967</c:v>
                </c:pt>
                <c:pt idx="1433">
                  <c:v>0.69435548438751005</c:v>
                </c:pt>
                <c:pt idx="1434">
                  <c:v>0.70867263843648209</c:v>
                </c:pt>
                <c:pt idx="1435">
                  <c:v>0.72462544840683685</c:v>
                </c:pt>
                <c:pt idx="1436">
                  <c:v>0.70931190770498553</c:v>
                </c:pt>
                <c:pt idx="1437">
                  <c:v>0.7228976697061803</c:v>
                </c:pt>
                <c:pt idx="1438">
                  <c:v>0.75958877026492688</c:v>
                </c:pt>
                <c:pt idx="1439">
                  <c:v>0.76967688483844243</c:v>
                </c:pt>
                <c:pt idx="1440">
                  <c:v>0.76623881758070789</c:v>
                </c:pt>
                <c:pt idx="1441">
                  <c:v>0.76037428803905616</c:v>
                </c:pt>
                <c:pt idx="1442">
                  <c:v>0.76082557668959938</c:v>
                </c:pt>
                <c:pt idx="1443">
                  <c:v>0.74901380670611439</c:v>
                </c:pt>
                <c:pt idx="1444">
                  <c:v>0.76707048458149785</c:v>
                </c:pt>
                <c:pt idx="1445">
                  <c:v>0.7714766984839978</c:v>
                </c:pt>
                <c:pt idx="1446">
                  <c:v>0.77662037037037035</c:v>
                </c:pt>
                <c:pt idx="1447">
                  <c:v>0.77278481012658229</c:v>
                </c:pt>
                <c:pt idx="1448">
                  <c:v>0.77125906394199073</c:v>
                </c:pt>
                <c:pt idx="1449">
                  <c:v>0.76461880088823098</c:v>
                </c:pt>
                <c:pt idx="1450">
                  <c:v>0.68402777777777779</c:v>
                </c:pt>
                <c:pt idx="1451">
                  <c:v>0.76668914362778151</c:v>
                </c:pt>
                <c:pt idx="1452">
                  <c:v>0.76647681041497151</c:v>
                </c:pt>
                <c:pt idx="1453">
                  <c:v>0.79328621908127206</c:v>
                </c:pt>
                <c:pt idx="1454">
                  <c:v>0.78094302554027506</c:v>
                </c:pt>
                <c:pt idx="1455">
                  <c:v>0.754813863928113</c:v>
                </c:pt>
                <c:pt idx="1456">
                  <c:v>0.77882352941176469</c:v>
                </c:pt>
                <c:pt idx="1457">
                  <c:v>0.77934272300469487</c:v>
                </c:pt>
                <c:pt idx="1458">
                  <c:v>0.77611940298507465</c:v>
                </c:pt>
                <c:pt idx="1459">
                  <c:v>0.77277277277277279</c:v>
                </c:pt>
                <c:pt idx="1460">
                  <c:v>0.78378378378378377</c:v>
                </c:pt>
                <c:pt idx="1461">
                  <c:v>0.76899224806201549</c:v>
                </c:pt>
                <c:pt idx="1462">
                  <c:v>0.76114285714285712</c:v>
                </c:pt>
                <c:pt idx="1463">
                  <c:v>0.79475164011246491</c:v>
                </c:pt>
                <c:pt idx="1464">
                  <c:v>0.76551724137931032</c:v>
                </c:pt>
                <c:pt idx="1465">
                  <c:v>0.77321814254859611</c:v>
                </c:pt>
                <c:pt idx="1466">
                  <c:v>0.78110599078341014</c:v>
                </c:pt>
                <c:pt idx="1467">
                  <c:v>0.77631578947368418</c:v>
                </c:pt>
                <c:pt idx="1468">
                  <c:v>0.78238341968911918</c:v>
                </c:pt>
                <c:pt idx="1469">
                  <c:v>0.78350515463917525</c:v>
                </c:pt>
                <c:pt idx="1470">
                  <c:v>0.82321899736147752</c:v>
                </c:pt>
                <c:pt idx="1471">
                  <c:v>0.78142076502732238</c:v>
                </c:pt>
                <c:pt idx="1472">
                  <c:v>0.81508078994614008</c:v>
                </c:pt>
                <c:pt idx="1473">
                  <c:v>0.77945619335347427</c:v>
                </c:pt>
                <c:pt idx="1474">
                  <c:v>0.79076923076923078</c:v>
                </c:pt>
                <c:pt idx="1475">
                  <c:v>0.79153094462540718</c:v>
                </c:pt>
                <c:pt idx="1476">
                  <c:v>0.78187919463087252</c:v>
                </c:pt>
                <c:pt idx="1477">
                  <c:v>0.78770949720670391</c:v>
                </c:pt>
                <c:pt idx="1478">
                  <c:v>0.78125</c:v>
                </c:pt>
                <c:pt idx="1479">
                  <c:v>0.78510028653295127</c:v>
                </c:pt>
                <c:pt idx="1480">
                  <c:v>0.77</c:v>
                </c:pt>
                <c:pt idx="1481">
                  <c:v>0.75213675213675213</c:v>
                </c:pt>
                <c:pt idx="1482">
                  <c:v>0.75213675213675213</c:v>
                </c:pt>
                <c:pt idx="1483">
                  <c:v>0.75635593220338981</c:v>
                </c:pt>
                <c:pt idx="1484">
                  <c:v>0.7662116040955631</c:v>
                </c:pt>
                <c:pt idx="1485">
                  <c:v>0.74281391830559762</c:v>
                </c:pt>
                <c:pt idx="1486">
                  <c:v>0.73830155979202772</c:v>
                </c:pt>
                <c:pt idx="1487">
                  <c:v>0.80711610486891383</c:v>
                </c:pt>
                <c:pt idx="1488">
                  <c:v>0.79595588235294112</c:v>
                </c:pt>
                <c:pt idx="1489">
                  <c:v>0.79863481228668942</c:v>
                </c:pt>
                <c:pt idx="1490">
                  <c:v>0.8258426966292135</c:v>
                </c:pt>
                <c:pt idx="1491">
                  <c:v>0.80515759312320911</c:v>
                </c:pt>
                <c:pt idx="1492">
                  <c:v>0.69753810082063306</c:v>
                </c:pt>
                <c:pt idx="1493">
                  <c:v>0.69393203883495147</c:v>
                </c:pt>
                <c:pt idx="1494">
                  <c:v>0.63831347387717685</c:v>
                </c:pt>
                <c:pt idx="1495">
                  <c:v>0.68576491435321918</c:v>
                </c:pt>
                <c:pt idx="1496">
                  <c:v>0.66596437464087344</c:v>
                </c:pt>
                <c:pt idx="1497">
                  <c:v>0.66794331673688245</c:v>
                </c:pt>
                <c:pt idx="1498">
                  <c:v>0.64962686567164174</c:v>
                </c:pt>
                <c:pt idx="1499">
                  <c:v>0.65199475557220454</c:v>
                </c:pt>
                <c:pt idx="1500">
                  <c:v>0.63472070098576128</c:v>
                </c:pt>
                <c:pt idx="1501">
                  <c:v>0.66767676767676765</c:v>
                </c:pt>
                <c:pt idx="1502">
                  <c:v>0.59186440677966101</c:v>
                </c:pt>
                <c:pt idx="1503">
                  <c:v>0.52070563611900134</c:v>
                </c:pt>
                <c:pt idx="1504">
                  <c:v>0.50930301240401654</c:v>
                </c:pt>
                <c:pt idx="1505">
                  <c:v>0.54233338511729068</c:v>
                </c:pt>
                <c:pt idx="1506">
                  <c:v>0.511939858490566</c:v>
                </c:pt>
                <c:pt idx="1507">
                  <c:v>0.51265822784810122</c:v>
                </c:pt>
                <c:pt idx="1508">
                  <c:v>0.51227760623437735</c:v>
                </c:pt>
                <c:pt idx="1509">
                  <c:v>0.51289566236811257</c:v>
                </c:pt>
                <c:pt idx="1510">
                  <c:v>0.51300896663236806</c:v>
                </c:pt>
                <c:pt idx="1511">
                  <c:v>0.51240640140948468</c:v>
                </c:pt>
                <c:pt idx="1512">
                  <c:v>0.51102941176470584</c:v>
                </c:pt>
                <c:pt idx="1513">
                  <c:v>0.51168602087314419</c:v>
                </c:pt>
                <c:pt idx="1514">
                  <c:v>0.51119952844090777</c:v>
                </c:pt>
                <c:pt idx="1515">
                  <c:v>0.51406687288260422</c:v>
                </c:pt>
                <c:pt idx="1516">
                  <c:v>0.51138868479059518</c:v>
                </c:pt>
                <c:pt idx="1517">
                  <c:v>0.51193633952254647</c:v>
                </c:pt>
                <c:pt idx="1518">
                  <c:v>0.51083910927591802</c:v>
                </c:pt>
                <c:pt idx="1519">
                  <c:v>0.51153504880212952</c:v>
                </c:pt>
                <c:pt idx="1520">
                  <c:v>0.55297508052212241</c:v>
                </c:pt>
                <c:pt idx="1521">
                  <c:v>0.51449912126537789</c:v>
                </c:pt>
                <c:pt idx="1522">
                  <c:v>0.51325618866266298</c:v>
                </c:pt>
                <c:pt idx="1523">
                  <c:v>0.51192392099487927</c:v>
                </c:pt>
                <c:pt idx="1524">
                  <c:v>0.51085511741249445</c:v>
                </c:pt>
                <c:pt idx="1525">
                  <c:v>0.51233564780617524</c:v>
                </c:pt>
                <c:pt idx="1526">
                  <c:v>0.51097363381941374</c:v>
                </c:pt>
                <c:pt idx="1527">
                  <c:v>0.51109139307897067</c:v>
                </c:pt>
                <c:pt idx="1528">
                  <c:v>0.51029172219754182</c:v>
                </c:pt>
                <c:pt idx="1529">
                  <c:v>0.51192930780559642</c:v>
                </c:pt>
                <c:pt idx="1530">
                  <c:v>0.51891569854036346</c:v>
                </c:pt>
                <c:pt idx="1531">
                  <c:v>0.52358843792122212</c:v>
                </c:pt>
                <c:pt idx="1532">
                  <c:v>0.54218967921896788</c:v>
                </c:pt>
                <c:pt idx="1533">
                  <c:v>0.51195748449955714</c:v>
                </c:pt>
                <c:pt idx="1534">
                  <c:v>0.51191709844559585</c:v>
                </c:pt>
                <c:pt idx="1535">
                  <c:v>0.51176209498446512</c:v>
                </c:pt>
                <c:pt idx="1536">
                  <c:v>0.51110781990521326</c:v>
                </c:pt>
                <c:pt idx="1537">
                  <c:v>0.51393779342723001</c:v>
                </c:pt>
                <c:pt idx="1538">
                  <c:v>0.51395417156286727</c:v>
                </c:pt>
                <c:pt idx="1539">
                  <c:v>0.51129032258064511</c:v>
                </c:pt>
                <c:pt idx="1540">
                  <c:v>0.50916679087792516</c:v>
                </c:pt>
                <c:pt idx="1541">
                  <c:v>0.51143573852737201</c:v>
                </c:pt>
                <c:pt idx="1542">
                  <c:v>0.51072066706372843</c:v>
                </c:pt>
                <c:pt idx="1543">
                  <c:v>0.51171064334420402</c:v>
                </c:pt>
                <c:pt idx="1544">
                  <c:v>0.51027397260273977</c:v>
                </c:pt>
                <c:pt idx="1545">
                  <c:v>0.51342578931838301</c:v>
                </c:pt>
                <c:pt idx="1546">
                  <c:v>0.51128936423054072</c:v>
                </c:pt>
                <c:pt idx="1547">
                  <c:v>0.51209019433318503</c:v>
                </c:pt>
                <c:pt idx="1548">
                  <c:v>0.51299671347475351</c:v>
                </c:pt>
                <c:pt idx="1549">
                  <c:v>0.51399941055113474</c:v>
                </c:pt>
                <c:pt idx="1550">
                  <c:v>0.51165535556211272</c:v>
                </c:pt>
                <c:pt idx="1551">
                  <c:v>0.51153163808397395</c:v>
                </c:pt>
                <c:pt idx="1552">
                  <c:v>0.50986207919323745</c:v>
                </c:pt>
                <c:pt idx="1553">
                  <c:v>0.51277129780008857</c:v>
                </c:pt>
                <c:pt idx="1554">
                  <c:v>0.51214095350903166</c:v>
                </c:pt>
                <c:pt idx="1555">
                  <c:v>0.52713765918738631</c:v>
                </c:pt>
                <c:pt idx="1556">
                  <c:v>0.51146047605054368</c:v>
                </c:pt>
                <c:pt idx="1557">
                  <c:v>0.5118679050567595</c:v>
                </c:pt>
                <c:pt idx="1558">
                  <c:v>0.51137034849379803</c:v>
                </c:pt>
                <c:pt idx="1559">
                  <c:v>0.51235657546337154</c:v>
                </c:pt>
                <c:pt idx="1560">
                  <c:v>0.50954000887442685</c:v>
                </c:pt>
                <c:pt idx="1561">
                  <c:v>0.51118021620020726</c:v>
                </c:pt>
                <c:pt idx="1562">
                  <c:v>0.51069518716577544</c:v>
                </c:pt>
                <c:pt idx="1563">
                  <c:v>0.51157270029673596</c:v>
                </c:pt>
                <c:pt idx="1564">
                  <c:v>0.50924966701198759</c:v>
                </c:pt>
                <c:pt idx="1565">
                  <c:v>0.51077968103957472</c:v>
                </c:pt>
                <c:pt idx="1566">
                  <c:v>0.51035809411068367</c:v>
                </c:pt>
                <c:pt idx="1567">
                  <c:v>0.51248706960248258</c:v>
                </c:pt>
                <c:pt idx="1568">
                  <c:v>0.51395657953035001</c:v>
                </c:pt>
                <c:pt idx="1569">
                  <c:v>0.51390922401171302</c:v>
                </c:pt>
                <c:pt idx="1570">
                  <c:v>0.5117612466921494</c:v>
                </c:pt>
                <c:pt idx="1571">
                  <c:v>0.51181911613566289</c:v>
                </c:pt>
                <c:pt idx="1572">
                  <c:v>0.51141216315711968</c:v>
                </c:pt>
                <c:pt idx="1573">
                  <c:v>0.5123311802701116</c:v>
                </c:pt>
                <c:pt idx="1574">
                  <c:v>0.51211987659762015</c:v>
                </c:pt>
                <c:pt idx="1575">
                  <c:v>0.5101470588235294</c:v>
                </c:pt>
                <c:pt idx="1576">
                  <c:v>0.51003838204901097</c:v>
                </c:pt>
                <c:pt idx="1577">
                  <c:v>0.51296405421331759</c:v>
                </c:pt>
                <c:pt idx="1578">
                  <c:v>0.5118679050567595</c:v>
                </c:pt>
                <c:pt idx="1579">
                  <c:v>0.52134192002396285</c:v>
                </c:pt>
                <c:pt idx="1580">
                  <c:v>0.5107163828537874</c:v>
                </c:pt>
                <c:pt idx="1581">
                  <c:v>0.51129032258064511</c:v>
                </c:pt>
                <c:pt idx="1582">
                  <c:v>0.51481481481481484</c:v>
                </c:pt>
                <c:pt idx="1583">
                  <c:v>0.51366441375257121</c:v>
                </c:pt>
                <c:pt idx="1584">
                  <c:v>0.51219870664315104</c:v>
                </c:pt>
                <c:pt idx="1585">
                  <c:v>0.51085999412973293</c:v>
                </c:pt>
                <c:pt idx="1586">
                  <c:v>0.50973164258330872</c:v>
                </c:pt>
                <c:pt idx="1587">
                  <c:v>0.50879007238883145</c:v>
                </c:pt>
                <c:pt idx="1588">
                  <c:v>0.50903703703703707</c:v>
                </c:pt>
                <c:pt idx="1589">
                  <c:v>0.51154581556111189</c:v>
                </c:pt>
                <c:pt idx="1590">
                  <c:v>0.52421052631578946</c:v>
                </c:pt>
                <c:pt idx="1591">
                  <c:v>0.51967799642218249</c:v>
                </c:pt>
                <c:pt idx="1592">
                  <c:v>0.50719530102790011</c:v>
                </c:pt>
                <c:pt idx="1593">
                  <c:v>0.51066982809721395</c:v>
                </c:pt>
                <c:pt idx="1594">
                  <c:v>0.51279788172992058</c:v>
                </c:pt>
                <c:pt idx="1595">
                  <c:v>0.52618038740920092</c:v>
                </c:pt>
                <c:pt idx="1596">
                  <c:v>0.5220787023130069</c:v>
                </c:pt>
                <c:pt idx="1597">
                  <c:v>0.50999555752998671</c:v>
                </c:pt>
                <c:pt idx="1598">
                  <c:v>0.50940601392386309</c:v>
                </c:pt>
                <c:pt idx="1599">
                  <c:v>0.5113249444855662</c:v>
                </c:pt>
                <c:pt idx="1600">
                  <c:v>0.50316875460574795</c:v>
                </c:pt>
                <c:pt idx="1601">
                  <c:v>0.50964269696516673</c:v>
                </c:pt>
                <c:pt idx="1602">
                  <c:v>0.50611757684273351</c:v>
                </c:pt>
                <c:pt idx="1603">
                  <c:v>0.5070380797155134</c:v>
                </c:pt>
                <c:pt idx="1604">
                  <c:v>0.50824543158520274</c:v>
                </c:pt>
                <c:pt idx="1605">
                  <c:v>0.58390959689660993</c:v>
                </c:pt>
                <c:pt idx="1606">
                  <c:v>0.61078431372549025</c:v>
                </c:pt>
                <c:pt idx="1607">
                  <c:v>0.57467186945725435</c:v>
                </c:pt>
                <c:pt idx="1608">
                  <c:v>0.50644348985335508</c:v>
                </c:pt>
                <c:pt idx="1609">
                  <c:v>0.51090480400825233</c:v>
                </c:pt>
                <c:pt idx="1610">
                  <c:v>0.51062573789846522</c:v>
                </c:pt>
                <c:pt idx="1611">
                  <c:v>0.51086956521739135</c:v>
                </c:pt>
                <c:pt idx="1612">
                  <c:v>0.50930576070901035</c:v>
                </c:pt>
                <c:pt idx="1613">
                  <c:v>0.51366120218579236</c:v>
                </c:pt>
                <c:pt idx="1614">
                  <c:v>0.52443976537825232</c:v>
                </c:pt>
                <c:pt idx="1615">
                  <c:v>0.51138199441915111</c:v>
                </c:pt>
                <c:pt idx="1616">
                  <c:v>0.51008094186902131</c:v>
                </c:pt>
                <c:pt idx="1617">
                  <c:v>0.51188031680844825</c:v>
                </c:pt>
                <c:pt idx="1618">
                  <c:v>0.5106633328430652</c:v>
                </c:pt>
                <c:pt idx="1619">
                  <c:v>0.51087595532039975</c:v>
                </c:pt>
                <c:pt idx="1620">
                  <c:v>0.53453592352759793</c:v>
                </c:pt>
                <c:pt idx="1621">
                  <c:v>0.51085999412973293</c:v>
                </c:pt>
                <c:pt idx="1622">
                  <c:v>0.51160740523067882</c:v>
                </c:pt>
                <c:pt idx="1623">
                  <c:v>0.51125165465509637</c:v>
                </c:pt>
                <c:pt idx="1624">
                  <c:v>0.51084230712494472</c:v>
                </c:pt>
                <c:pt idx="1625">
                  <c:v>0.50912869229627433</c:v>
                </c:pt>
                <c:pt idx="1626">
                  <c:v>0.50704852351981011</c:v>
                </c:pt>
                <c:pt idx="1627">
                  <c:v>0.50960822285118423</c:v>
                </c:pt>
                <c:pt idx="1628">
                  <c:v>0.50932228469961527</c:v>
                </c:pt>
                <c:pt idx="1629">
                  <c:v>0.5161482363446942</c:v>
                </c:pt>
                <c:pt idx="1630">
                  <c:v>0.55861627162075589</c:v>
                </c:pt>
                <c:pt idx="1631">
                  <c:v>0.56177606177606176</c:v>
                </c:pt>
                <c:pt idx="1632">
                  <c:v>0.57527236711786067</c:v>
                </c:pt>
                <c:pt idx="1633">
                  <c:v>0.54109483423284499</c:v>
                </c:pt>
                <c:pt idx="1634">
                  <c:v>0.57509881422924902</c:v>
                </c:pt>
                <c:pt idx="1635">
                  <c:v>0.57170891251022082</c:v>
                </c:pt>
                <c:pt idx="1636">
                  <c:v>0.5665745407250854</c:v>
                </c:pt>
                <c:pt idx="1637">
                  <c:v>0.54677494924254255</c:v>
                </c:pt>
                <c:pt idx="1638">
                  <c:v>0.56592160673793324</c:v>
                </c:pt>
                <c:pt idx="1639">
                  <c:v>0.54084158415841588</c:v>
                </c:pt>
                <c:pt idx="1640">
                  <c:v>0.52436090225563914</c:v>
                </c:pt>
                <c:pt idx="1641">
                  <c:v>0.51483548766157461</c:v>
                </c:pt>
                <c:pt idx="1642">
                  <c:v>0.51263590949162507</c:v>
                </c:pt>
                <c:pt idx="1643">
                  <c:v>0.509856232399585</c:v>
                </c:pt>
                <c:pt idx="1644">
                  <c:v>0.51004431314623333</c:v>
                </c:pt>
                <c:pt idx="1645">
                  <c:v>0.51145038167938928</c:v>
                </c:pt>
                <c:pt idx="1646">
                  <c:v>0.50937546139081646</c:v>
                </c:pt>
                <c:pt idx="1647">
                  <c:v>0.50902366863905324</c:v>
                </c:pt>
                <c:pt idx="1648">
                  <c:v>0.50947025747262509</c:v>
                </c:pt>
                <c:pt idx="1649">
                  <c:v>0.51159377751687707</c:v>
                </c:pt>
                <c:pt idx="1650">
                  <c:v>0.51058512202293438</c:v>
                </c:pt>
                <c:pt idx="1651">
                  <c:v>0.5109208972845336</c:v>
                </c:pt>
                <c:pt idx="1652">
                  <c:v>0.50666271838910271</c:v>
                </c:pt>
                <c:pt idx="1653">
                  <c:v>0.5084870848708487</c:v>
                </c:pt>
                <c:pt idx="1654">
                  <c:v>0.51073279052553666</c:v>
                </c:pt>
                <c:pt idx="1655">
                  <c:v>0.50541623386259094</c:v>
                </c:pt>
                <c:pt idx="1656">
                  <c:v>0.50747160789001788</c:v>
                </c:pt>
                <c:pt idx="1657">
                  <c:v>0.51083271923360352</c:v>
                </c:pt>
                <c:pt idx="1658">
                  <c:v>0.50937546139081646</c:v>
                </c:pt>
                <c:pt idx="1659">
                  <c:v>0.50759699070659392</c:v>
                </c:pt>
                <c:pt idx="1660">
                  <c:v>0.50560957367240089</c:v>
                </c:pt>
                <c:pt idx="1661">
                  <c:v>0.5092469300192336</c:v>
                </c:pt>
                <c:pt idx="1662">
                  <c:v>0.50875111242954618</c:v>
                </c:pt>
                <c:pt idx="1663">
                  <c:v>0.50879526977087952</c:v>
                </c:pt>
                <c:pt idx="1664">
                  <c:v>0.50984455958549224</c:v>
                </c:pt>
                <c:pt idx="1665">
                  <c:v>0.51036307511392032</c:v>
                </c:pt>
                <c:pt idx="1666">
                  <c:v>0.50990538143110586</c:v>
                </c:pt>
                <c:pt idx="1667">
                  <c:v>0.50994255413168366</c:v>
                </c:pt>
                <c:pt idx="1668">
                  <c:v>0.50811448804957215</c:v>
                </c:pt>
                <c:pt idx="1669">
                  <c:v>0.50854197349042707</c:v>
                </c:pt>
                <c:pt idx="1670">
                  <c:v>0.50966504352958542</c:v>
                </c:pt>
                <c:pt idx="1671">
                  <c:v>0.52238581730769229</c:v>
                </c:pt>
                <c:pt idx="1672">
                  <c:v>0.56550147010780794</c:v>
                </c:pt>
                <c:pt idx="1673">
                  <c:v>0.58643326039387311</c:v>
                </c:pt>
                <c:pt idx="1674">
                  <c:v>0.58634064080944348</c:v>
                </c:pt>
                <c:pt idx="1675">
                  <c:v>0.59834653806407168</c:v>
                </c:pt>
                <c:pt idx="1676">
                  <c:v>0.64735469448584204</c:v>
                </c:pt>
                <c:pt idx="1677">
                  <c:v>0.60134552354666204</c:v>
                </c:pt>
                <c:pt idx="1678">
                  <c:v>0.65350629817634898</c:v>
                </c:pt>
                <c:pt idx="1679">
                  <c:v>0.6425004623636027</c:v>
                </c:pt>
                <c:pt idx="1680">
                  <c:v>0.68543766054139499</c:v>
                </c:pt>
                <c:pt idx="1681">
                  <c:v>0.72177419354838712</c:v>
                </c:pt>
                <c:pt idx="1682">
                  <c:v>0.70435244161358812</c:v>
                </c:pt>
                <c:pt idx="1683">
                  <c:v>0.72644782492660798</c:v>
                </c:pt>
                <c:pt idx="1684">
                  <c:v>0.72562106043752317</c:v>
                </c:pt>
                <c:pt idx="1685">
                  <c:v>0.71229050279329609</c:v>
                </c:pt>
                <c:pt idx="1686">
                  <c:v>0.74608904933814679</c:v>
                </c:pt>
                <c:pt idx="1687">
                  <c:v>0.75157311855021391</c:v>
                </c:pt>
                <c:pt idx="1688">
                  <c:v>0.73981106612685565</c:v>
                </c:pt>
                <c:pt idx="1689">
                  <c:v>0.74727120067170449</c:v>
                </c:pt>
                <c:pt idx="1690">
                  <c:v>0.73055162659123052</c:v>
                </c:pt>
                <c:pt idx="1691">
                  <c:v>0.73433208489388269</c:v>
                </c:pt>
                <c:pt idx="1692">
                  <c:v>0.72961058045554739</c:v>
                </c:pt>
                <c:pt idx="1693">
                  <c:v>0.7304659498207885</c:v>
                </c:pt>
                <c:pt idx="1694">
                  <c:v>0.73244717109747781</c:v>
                </c:pt>
                <c:pt idx="1695">
                  <c:v>0.70923913043478259</c:v>
                </c:pt>
                <c:pt idx="1696">
                  <c:v>0.74344673731176802</c:v>
                </c:pt>
                <c:pt idx="1697">
                  <c:v>0.72019269369731032</c:v>
                </c:pt>
                <c:pt idx="1698">
                  <c:v>0.72154617036506796</c:v>
                </c:pt>
                <c:pt idx="1699">
                  <c:v>0.7093225246091488</c:v>
                </c:pt>
                <c:pt idx="1700">
                  <c:v>0.69787985865724378</c:v>
                </c:pt>
                <c:pt idx="1701">
                  <c:v>0.74905231235784686</c:v>
                </c:pt>
                <c:pt idx="1702">
                  <c:v>0.71082390953150243</c:v>
                </c:pt>
                <c:pt idx="1703">
                  <c:v>0.72572178477690286</c:v>
                </c:pt>
                <c:pt idx="1704">
                  <c:v>0.71794871794871795</c:v>
                </c:pt>
                <c:pt idx="1705">
                  <c:v>0.71114599686028257</c:v>
                </c:pt>
                <c:pt idx="1706">
                  <c:v>0.72214765100671141</c:v>
                </c:pt>
                <c:pt idx="1707">
                  <c:v>0.74276527331189712</c:v>
                </c:pt>
                <c:pt idx="1708">
                  <c:v>0.73486430062630481</c:v>
                </c:pt>
                <c:pt idx="1709">
                  <c:v>0.73320158102766797</c:v>
                </c:pt>
                <c:pt idx="1710">
                  <c:v>0.72445255474452552</c:v>
                </c:pt>
                <c:pt idx="1711">
                  <c:v>0.72253258845437618</c:v>
                </c:pt>
                <c:pt idx="1712">
                  <c:v>0.70824524312896409</c:v>
                </c:pt>
                <c:pt idx="1713">
                  <c:v>0.71529411764705886</c:v>
                </c:pt>
                <c:pt idx="1714">
                  <c:v>0.7064439140811456</c:v>
                </c:pt>
                <c:pt idx="1715">
                  <c:v>0.74041297935103245</c:v>
                </c:pt>
                <c:pt idx="1716">
                  <c:v>0.70399999999999996</c:v>
                </c:pt>
                <c:pt idx="1717">
                  <c:v>0.72413793103448276</c:v>
                </c:pt>
                <c:pt idx="1718">
                  <c:v>0.71393643031784837</c:v>
                </c:pt>
                <c:pt idx="1719">
                  <c:v>0.73508353221957046</c:v>
                </c:pt>
                <c:pt idx="1720">
                  <c:v>0.72</c:v>
                </c:pt>
                <c:pt idx="1721">
                  <c:v>0.7225433526011561</c:v>
                </c:pt>
                <c:pt idx="1722">
                  <c:v>0.68387096774193545</c:v>
                </c:pt>
                <c:pt idx="1723">
                  <c:v>0.68387096774193545</c:v>
                </c:pt>
                <c:pt idx="1724">
                  <c:v>0.73043478260869565</c:v>
                </c:pt>
                <c:pt idx="1725">
                  <c:v>0.72647058823529409</c:v>
                </c:pt>
                <c:pt idx="1726">
                  <c:v>0.72445820433436536</c:v>
                </c:pt>
                <c:pt idx="1727">
                  <c:v>0.71692307692307689</c:v>
                </c:pt>
                <c:pt idx="1728">
                  <c:v>0.73784722222222221</c:v>
                </c:pt>
                <c:pt idx="1729">
                  <c:v>0.73644859813084107</c:v>
                </c:pt>
                <c:pt idx="1730">
                  <c:v>0.70270270270270274</c:v>
                </c:pt>
                <c:pt idx="1731">
                  <c:v>0.72916666666666663</c:v>
                </c:pt>
                <c:pt idx="1732">
                  <c:v>0.75091575091575091</c:v>
                </c:pt>
                <c:pt idx="1733">
                  <c:v>0.74647887323943662</c:v>
                </c:pt>
                <c:pt idx="1734">
                  <c:v>0.76582278481012656</c:v>
                </c:pt>
                <c:pt idx="1735">
                  <c:v>0.70652173913043481</c:v>
                </c:pt>
                <c:pt idx="1736">
                  <c:v>0.76696165191740417</c:v>
                </c:pt>
                <c:pt idx="1737">
                  <c:v>0.74452554744525545</c:v>
                </c:pt>
                <c:pt idx="1738">
                  <c:v>0.76109215017064846</c:v>
                </c:pt>
                <c:pt idx="1739">
                  <c:v>0.76567656765676573</c:v>
                </c:pt>
                <c:pt idx="1740">
                  <c:v>0.75091575091575091</c:v>
                </c:pt>
                <c:pt idx="1741">
                  <c:v>0.75185185185185188</c:v>
                </c:pt>
                <c:pt idx="1742">
                  <c:v>0.74621212121212122</c:v>
                </c:pt>
                <c:pt idx="1743">
                  <c:v>0.74814814814814812</c:v>
                </c:pt>
                <c:pt idx="1744">
                  <c:v>0.74626865671641796</c:v>
                </c:pt>
                <c:pt idx="1745">
                  <c:v>0.7441860465116279</c:v>
                </c:pt>
                <c:pt idx="1746">
                  <c:v>0.73818181818181816</c:v>
                </c:pt>
                <c:pt idx="1747">
                  <c:v>0.7592592592592593</c:v>
                </c:pt>
                <c:pt idx="1748">
                  <c:v>0.73664122137404575</c:v>
                </c:pt>
                <c:pt idx="1749">
                  <c:v>0.73015873015873012</c:v>
                </c:pt>
                <c:pt idx="1750">
                  <c:v>0.74884792626728114</c:v>
                </c:pt>
                <c:pt idx="1751">
                  <c:v>0.68702290076335881</c:v>
                </c:pt>
                <c:pt idx="1752">
                  <c:v>0.73122529644268774</c:v>
                </c:pt>
                <c:pt idx="1753">
                  <c:v>0.76146788990825687</c:v>
                </c:pt>
                <c:pt idx="1754">
                  <c:v>0.74889867841409696</c:v>
                </c:pt>
                <c:pt idx="1755">
                  <c:v>0.75565610859728505</c:v>
                </c:pt>
                <c:pt idx="1756">
                  <c:v>0.75348837209302322</c:v>
                </c:pt>
                <c:pt idx="1757">
                  <c:v>0.76712328767123283</c:v>
                </c:pt>
                <c:pt idx="1758">
                  <c:v>0.76056338028169013</c:v>
                </c:pt>
                <c:pt idx="1759">
                  <c:v>0.76216216216216215</c:v>
                </c:pt>
                <c:pt idx="1760">
                  <c:v>0.74522292993630568</c:v>
                </c:pt>
                <c:pt idx="1761">
                  <c:v>0.74431818181818177</c:v>
                </c:pt>
                <c:pt idx="1762">
                  <c:v>0.75409836065573765</c:v>
                </c:pt>
                <c:pt idx="1763">
                  <c:v>0.76436781609195403</c:v>
                </c:pt>
                <c:pt idx="1764">
                  <c:v>0.75862068965517238</c:v>
                </c:pt>
                <c:pt idx="1765">
                  <c:v>0.75568181818181823</c:v>
                </c:pt>
                <c:pt idx="1766">
                  <c:v>0.75</c:v>
                </c:pt>
                <c:pt idx="1767">
                  <c:v>0.74829931972789121</c:v>
                </c:pt>
                <c:pt idx="1768">
                  <c:v>0.967741935483871</c:v>
                </c:pt>
                <c:pt idx="1769">
                  <c:v>0.75167785234899331</c:v>
                </c:pt>
                <c:pt idx="1770">
                  <c:v>0.74838709677419357</c:v>
                </c:pt>
                <c:pt idx="1771">
                  <c:v>0.74675324675324672</c:v>
                </c:pt>
                <c:pt idx="1772">
                  <c:v>0.75</c:v>
                </c:pt>
                <c:pt idx="1773">
                  <c:v>0.74675324675324672</c:v>
                </c:pt>
                <c:pt idx="1774">
                  <c:v>0.75324675324675328</c:v>
                </c:pt>
                <c:pt idx="1775">
                  <c:v>0.759493670886076</c:v>
                </c:pt>
                <c:pt idx="1776">
                  <c:v>0.75776397515527949</c:v>
                </c:pt>
                <c:pt idx="1777">
                  <c:v>0.75163398692810457</c:v>
                </c:pt>
                <c:pt idx="1778">
                  <c:v>0.76821192052980136</c:v>
                </c:pt>
                <c:pt idx="1779">
                  <c:v>0.7533333333333333</c:v>
                </c:pt>
                <c:pt idx="1780">
                  <c:v>0.75496688741721851</c:v>
                </c:pt>
                <c:pt idx="1781">
                  <c:v>0.75159235668789814</c:v>
                </c:pt>
                <c:pt idx="1782">
                  <c:v>0.75483870967741939</c:v>
                </c:pt>
                <c:pt idx="1783">
                  <c:v>0.75155279503105588</c:v>
                </c:pt>
                <c:pt idx="1784">
                  <c:v>0.75167785234899331</c:v>
                </c:pt>
                <c:pt idx="1785">
                  <c:v>0.75</c:v>
                </c:pt>
                <c:pt idx="1786">
                  <c:v>0.73972602739726023</c:v>
                </c:pt>
                <c:pt idx="1787">
                  <c:v>0.76217765042979946</c:v>
                </c:pt>
                <c:pt idx="1788">
                  <c:v>0.7695852534562212</c:v>
                </c:pt>
                <c:pt idx="1789">
                  <c:v>0.76351351351351349</c:v>
                </c:pt>
                <c:pt idx="1790">
                  <c:v>0.76351351351351349</c:v>
                </c:pt>
                <c:pt idx="1791">
                  <c:v>0.76724137931034486</c:v>
                </c:pt>
                <c:pt idx="1792">
                  <c:v>0.7410714285714286</c:v>
                </c:pt>
                <c:pt idx="1793">
                  <c:v>0.74522292993630568</c:v>
                </c:pt>
                <c:pt idx="1794">
                  <c:v>0.76073619631901845</c:v>
                </c:pt>
                <c:pt idx="1795">
                  <c:v>0.7371428571428571</c:v>
                </c:pt>
                <c:pt idx="1796">
                  <c:v>0.7651006711409396</c:v>
                </c:pt>
                <c:pt idx="1797">
                  <c:v>0.75838926174496646</c:v>
                </c:pt>
                <c:pt idx="1798">
                  <c:v>0.76223776223776218</c:v>
                </c:pt>
                <c:pt idx="1799">
                  <c:v>0.76388888888888884</c:v>
                </c:pt>
                <c:pt idx="1800">
                  <c:v>0.76923076923076927</c:v>
                </c:pt>
                <c:pt idx="1801">
                  <c:v>0.76551724137931032</c:v>
                </c:pt>
                <c:pt idx="1802">
                  <c:v>0.76223776223776218</c:v>
                </c:pt>
                <c:pt idx="1803">
                  <c:v>0</c:v>
                </c:pt>
                <c:pt idx="1804">
                  <c:v>0.75539568345323738</c:v>
                </c:pt>
                <c:pt idx="1805">
                  <c:v>0.96551724137931039</c:v>
                </c:pt>
                <c:pt idx="1806">
                  <c:v>0.77862595419847325</c:v>
                </c:pt>
                <c:pt idx="1807">
                  <c:v>0.76515151515151514</c:v>
                </c:pt>
                <c:pt idx="1808">
                  <c:v>0.74008810572687223</c:v>
                </c:pt>
                <c:pt idx="1809">
                  <c:v>0.75</c:v>
                </c:pt>
                <c:pt idx="1810">
                  <c:v>0.76428571428571423</c:v>
                </c:pt>
                <c:pt idx="1811">
                  <c:v>0.76206896551724135</c:v>
                </c:pt>
                <c:pt idx="1812">
                  <c:v>0.76515151515151514</c:v>
                </c:pt>
                <c:pt idx="1813">
                  <c:v>0.7651006711409396</c:v>
                </c:pt>
                <c:pt idx="1814">
                  <c:v>0.81162790697674414</c:v>
                </c:pt>
                <c:pt idx="1815">
                  <c:v>0.77622377622377625</c:v>
                </c:pt>
                <c:pt idx="1816">
                  <c:v>0.68913857677902624</c:v>
                </c:pt>
                <c:pt idx="1817">
                  <c:v>0.75</c:v>
                </c:pt>
                <c:pt idx="1818">
                  <c:v>0.74117647058823533</c:v>
                </c:pt>
                <c:pt idx="1819">
                  <c:v>0.74534161490683226</c:v>
                </c:pt>
                <c:pt idx="1820">
                  <c:v>0.74522292993630568</c:v>
                </c:pt>
                <c:pt idx="1821">
                  <c:v>0</c:v>
                </c:pt>
                <c:pt idx="1822">
                  <c:v>0.73913043478260865</c:v>
                </c:pt>
                <c:pt idx="1823">
                  <c:v>0.74829931972789121</c:v>
                </c:pt>
              </c:numCache>
            </c:numRef>
          </c:xVal>
          <c:yVal>
            <c:numRef>
              <c:f>Sheet1!$CK$2:$CK$1825</c:f>
              <c:numCache>
                <c:formatCode>General</c:formatCode>
                <c:ptCount val="1824"/>
                <c:pt idx="0">
                  <c:v>7</c:v>
                </c:pt>
                <c:pt idx="1">
                  <c:v>7</c:v>
                </c:pt>
                <c:pt idx="2">
                  <c:v>7</c:v>
                </c:pt>
                <c:pt idx="3">
                  <c:v>7</c:v>
                </c:pt>
                <c:pt idx="4">
                  <c:v>8</c:v>
                </c:pt>
                <c:pt idx="5">
                  <c:v>8</c:v>
                </c:pt>
                <c:pt idx="6">
                  <c:v>7</c:v>
                </c:pt>
                <c:pt idx="7">
                  <c:v>6</c:v>
                </c:pt>
                <c:pt idx="8">
                  <c:v>7</c:v>
                </c:pt>
                <c:pt idx="9">
                  <c:v>8</c:v>
                </c:pt>
                <c:pt idx="10">
                  <c:v>6</c:v>
                </c:pt>
                <c:pt idx="11">
                  <c:v>7</c:v>
                </c:pt>
                <c:pt idx="12">
                  <c:v>7</c:v>
                </c:pt>
                <c:pt idx="13">
                  <c:v>7</c:v>
                </c:pt>
                <c:pt idx="14">
                  <c:v>6</c:v>
                </c:pt>
                <c:pt idx="15">
                  <c:v>7</c:v>
                </c:pt>
                <c:pt idx="16">
                  <c:v>7</c:v>
                </c:pt>
                <c:pt idx="17">
                  <c:v>6</c:v>
                </c:pt>
                <c:pt idx="18">
                  <c:v>9</c:v>
                </c:pt>
                <c:pt idx="19">
                  <c:v>14</c:v>
                </c:pt>
                <c:pt idx="20">
                  <c:v>14</c:v>
                </c:pt>
                <c:pt idx="21">
                  <c:v>43</c:v>
                </c:pt>
                <c:pt idx="22">
                  <c:v>15</c:v>
                </c:pt>
                <c:pt idx="23">
                  <c:v>20</c:v>
                </c:pt>
                <c:pt idx="24">
                  <c:v>33</c:v>
                </c:pt>
                <c:pt idx="25">
                  <c:v>39</c:v>
                </c:pt>
                <c:pt idx="26">
                  <c:v>42</c:v>
                </c:pt>
                <c:pt idx="27">
                  <c:v>42</c:v>
                </c:pt>
                <c:pt idx="28">
                  <c:v>37</c:v>
                </c:pt>
                <c:pt idx="29">
                  <c:v>42</c:v>
                </c:pt>
                <c:pt idx="30">
                  <c:v>47</c:v>
                </c:pt>
                <c:pt idx="31">
                  <c:v>39</c:v>
                </c:pt>
                <c:pt idx="32">
                  <c:v>33</c:v>
                </c:pt>
                <c:pt idx="33">
                  <c:v>28</c:v>
                </c:pt>
                <c:pt idx="34">
                  <c:v>25</c:v>
                </c:pt>
                <c:pt idx="35">
                  <c:v>30</c:v>
                </c:pt>
                <c:pt idx="36">
                  <c:v>28</c:v>
                </c:pt>
                <c:pt idx="37">
                  <c:v>17</c:v>
                </c:pt>
                <c:pt idx="38">
                  <c:v>17</c:v>
                </c:pt>
                <c:pt idx="39">
                  <c:v>22</c:v>
                </c:pt>
                <c:pt idx="40">
                  <c:v>19</c:v>
                </c:pt>
                <c:pt idx="41">
                  <c:v>24</c:v>
                </c:pt>
                <c:pt idx="42">
                  <c:v>20</c:v>
                </c:pt>
                <c:pt idx="43">
                  <c:v>17</c:v>
                </c:pt>
                <c:pt idx="44">
                  <c:v>21</c:v>
                </c:pt>
                <c:pt idx="45">
                  <c:v>21</c:v>
                </c:pt>
                <c:pt idx="46">
                  <c:v>14</c:v>
                </c:pt>
                <c:pt idx="47">
                  <c:v>15</c:v>
                </c:pt>
                <c:pt idx="48">
                  <c:v>14</c:v>
                </c:pt>
                <c:pt idx="49">
                  <c:v>11</c:v>
                </c:pt>
                <c:pt idx="50">
                  <c:v>11</c:v>
                </c:pt>
                <c:pt idx="51">
                  <c:v>13</c:v>
                </c:pt>
                <c:pt idx="52">
                  <c:v>35</c:v>
                </c:pt>
                <c:pt idx="53">
                  <c:v>40</c:v>
                </c:pt>
                <c:pt idx="54">
                  <c:v>32</c:v>
                </c:pt>
                <c:pt idx="55">
                  <c:v>29</c:v>
                </c:pt>
                <c:pt idx="56">
                  <c:v>32</c:v>
                </c:pt>
                <c:pt idx="57">
                  <c:v>31</c:v>
                </c:pt>
                <c:pt idx="58">
                  <c:v>27</c:v>
                </c:pt>
                <c:pt idx="59">
                  <c:v>26</c:v>
                </c:pt>
                <c:pt idx="60">
                  <c:v>28</c:v>
                </c:pt>
                <c:pt idx="61">
                  <c:v>35</c:v>
                </c:pt>
                <c:pt idx="62">
                  <c:v>42</c:v>
                </c:pt>
                <c:pt idx="63">
                  <c:v>32</c:v>
                </c:pt>
                <c:pt idx="64">
                  <c:v>40</c:v>
                </c:pt>
                <c:pt idx="65">
                  <c:v>39</c:v>
                </c:pt>
                <c:pt idx="66">
                  <c:v>45</c:v>
                </c:pt>
                <c:pt idx="67">
                  <c:v>76</c:v>
                </c:pt>
                <c:pt idx="68">
                  <c:v>6</c:v>
                </c:pt>
                <c:pt idx="69">
                  <c:v>131</c:v>
                </c:pt>
                <c:pt idx="70">
                  <c:v>136</c:v>
                </c:pt>
                <c:pt idx="71">
                  <c:v>159</c:v>
                </c:pt>
                <c:pt idx="72">
                  <c:v>141</c:v>
                </c:pt>
                <c:pt idx="73">
                  <c:v>130</c:v>
                </c:pt>
                <c:pt idx="74">
                  <c:v>132</c:v>
                </c:pt>
                <c:pt idx="75">
                  <c:v>139</c:v>
                </c:pt>
                <c:pt idx="76">
                  <c:v>187</c:v>
                </c:pt>
                <c:pt idx="77">
                  <c:v>194</c:v>
                </c:pt>
                <c:pt idx="78">
                  <c:v>154</c:v>
                </c:pt>
                <c:pt idx="79">
                  <c:v>159</c:v>
                </c:pt>
                <c:pt idx="80">
                  <c:v>158</c:v>
                </c:pt>
                <c:pt idx="81">
                  <c:v>176</c:v>
                </c:pt>
                <c:pt idx="82">
                  <c:v>137</c:v>
                </c:pt>
                <c:pt idx="83">
                  <c:v>128</c:v>
                </c:pt>
                <c:pt idx="84">
                  <c:v>119</c:v>
                </c:pt>
                <c:pt idx="85">
                  <c:v>127</c:v>
                </c:pt>
                <c:pt idx="86">
                  <c:v>120</c:v>
                </c:pt>
                <c:pt idx="87">
                  <c:v>136</c:v>
                </c:pt>
                <c:pt idx="88">
                  <c:v>140</c:v>
                </c:pt>
                <c:pt idx="89">
                  <c:v>141</c:v>
                </c:pt>
                <c:pt idx="90">
                  <c:v>138</c:v>
                </c:pt>
                <c:pt idx="91">
                  <c:v>149</c:v>
                </c:pt>
                <c:pt idx="92">
                  <c:v>102</c:v>
                </c:pt>
                <c:pt idx="93">
                  <c:v>78</c:v>
                </c:pt>
                <c:pt idx="94">
                  <c:v>96</c:v>
                </c:pt>
                <c:pt idx="95">
                  <c:v>1</c:v>
                </c:pt>
                <c:pt idx="96">
                  <c:v>109</c:v>
                </c:pt>
                <c:pt idx="97">
                  <c:v>3</c:v>
                </c:pt>
                <c:pt idx="98">
                  <c:v>105</c:v>
                </c:pt>
                <c:pt idx="99">
                  <c:v>93</c:v>
                </c:pt>
                <c:pt idx="100">
                  <c:v>100</c:v>
                </c:pt>
                <c:pt idx="101">
                  <c:v>103</c:v>
                </c:pt>
                <c:pt idx="102">
                  <c:v>133</c:v>
                </c:pt>
                <c:pt idx="103">
                  <c:v>143</c:v>
                </c:pt>
                <c:pt idx="104">
                  <c:v>146</c:v>
                </c:pt>
                <c:pt idx="105">
                  <c:v>164</c:v>
                </c:pt>
                <c:pt idx="106">
                  <c:v>131</c:v>
                </c:pt>
                <c:pt idx="107">
                  <c:v>34</c:v>
                </c:pt>
                <c:pt idx="108">
                  <c:v>103</c:v>
                </c:pt>
                <c:pt idx="109">
                  <c:v>118</c:v>
                </c:pt>
                <c:pt idx="110">
                  <c:v>132</c:v>
                </c:pt>
                <c:pt idx="111">
                  <c:v>136</c:v>
                </c:pt>
                <c:pt idx="112">
                  <c:v>103</c:v>
                </c:pt>
                <c:pt idx="113">
                  <c:v>102</c:v>
                </c:pt>
                <c:pt idx="114">
                  <c:v>28</c:v>
                </c:pt>
                <c:pt idx="115">
                  <c:v>85</c:v>
                </c:pt>
                <c:pt idx="116">
                  <c:v>72</c:v>
                </c:pt>
                <c:pt idx="117">
                  <c:v>60</c:v>
                </c:pt>
                <c:pt idx="118">
                  <c:v>69</c:v>
                </c:pt>
                <c:pt idx="119">
                  <c:v>61</c:v>
                </c:pt>
                <c:pt idx="120">
                  <c:v>72</c:v>
                </c:pt>
                <c:pt idx="121">
                  <c:v>82</c:v>
                </c:pt>
                <c:pt idx="122">
                  <c:v>86</c:v>
                </c:pt>
                <c:pt idx="123">
                  <c:v>104</c:v>
                </c:pt>
                <c:pt idx="124">
                  <c:v>40</c:v>
                </c:pt>
                <c:pt idx="125">
                  <c:v>122</c:v>
                </c:pt>
                <c:pt idx="126">
                  <c:v>1</c:v>
                </c:pt>
                <c:pt idx="127">
                  <c:v>68</c:v>
                </c:pt>
                <c:pt idx="128">
                  <c:v>59</c:v>
                </c:pt>
                <c:pt idx="129">
                  <c:v>84</c:v>
                </c:pt>
                <c:pt idx="130">
                  <c:v>109</c:v>
                </c:pt>
                <c:pt idx="131">
                  <c:v>118</c:v>
                </c:pt>
                <c:pt idx="132">
                  <c:v>1</c:v>
                </c:pt>
                <c:pt idx="133">
                  <c:v>103</c:v>
                </c:pt>
                <c:pt idx="134">
                  <c:v>89</c:v>
                </c:pt>
                <c:pt idx="135">
                  <c:v>93</c:v>
                </c:pt>
                <c:pt idx="136">
                  <c:v>95</c:v>
                </c:pt>
                <c:pt idx="137">
                  <c:v>91</c:v>
                </c:pt>
                <c:pt idx="138">
                  <c:v>93</c:v>
                </c:pt>
                <c:pt idx="139">
                  <c:v>1</c:v>
                </c:pt>
                <c:pt idx="140">
                  <c:v>108</c:v>
                </c:pt>
                <c:pt idx="141">
                  <c:v>30</c:v>
                </c:pt>
                <c:pt idx="142">
                  <c:v>97</c:v>
                </c:pt>
                <c:pt idx="143">
                  <c:v>96</c:v>
                </c:pt>
                <c:pt idx="144">
                  <c:v>98</c:v>
                </c:pt>
                <c:pt idx="145">
                  <c:v>92</c:v>
                </c:pt>
                <c:pt idx="146">
                  <c:v>89</c:v>
                </c:pt>
                <c:pt idx="147">
                  <c:v>76</c:v>
                </c:pt>
                <c:pt idx="148">
                  <c:v>72</c:v>
                </c:pt>
                <c:pt idx="149">
                  <c:v>76</c:v>
                </c:pt>
                <c:pt idx="150">
                  <c:v>70</c:v>
                </c:pt>
                <c:pt idx="151">
                  <c:v>74</c:v>
                </c:pt>
                <c:pt idx="152">
                  <c:v>69</c:v>
                </c:pt>
                <c:pt idx="153">
                  <c:v>77</c:v>
                </c:pt>
                <c:pt idx="154">
                  <c:v>73</c:v>
                </c:pt>
                <c:pt idx="155">
                  <c:v>72</c:v>
                </c:pt>
                <c:pt idx="156">
                  <c:v>65</c:v>
                </c:pt>
                <c:pt idx="157">
                  <c:v>38</c:v>
                </c:pt>
                <c:pt idx="158">
                  <c:v>61</c:v>
                </c:pt>
                <c:pt idx="159">
                  <c:v>73</c:v>
                </c:pt>
                <c:pt idx="160">
                  <c:v>74</c:v>
                </c:pt>
                <c:pt idx="161">
                  <c:v>88</c:v>
                </c:pt>
                <c:pt idx="162">
                  <c:v>80</c:v>
                </c:pt>
                <c:pt idx="163">
                  <c:v>71</c:v>
                </c:pt>
                <c:pt idx="164">
                  <c:v>53</c:v>
                </c:pt>
                <c:pt idx="165">
                  <c:v>59</c:v>
                </c:pt>
                <c:pt idx="166">
                  <c:v>63</c:v>
                </c:pt>
                <c:pt idx="167">
                  <c:v>70</c:v>
                </c:pt>
                <c:pt idx="168">
                  <c:v>57</c:v>
                </c:pt>
                <c:pt idx="169">
                  <c:v>79</c:v>
                </c:pt>
                <c:pt idx="170">
                  <c:v>86</c:v>
                </c:pt>
                <c:pt idx="171">
                  <c:v>85</c:v>
                </c:pt>
                <c:pt idx="172">
                  <c:v>87</c:v>
                </c:pt>
                <c:pt idx="173">
                  <c:v>83</c:v>
                </c:pt>
                <c:pt idx="174">
                  <c:v>48</c:v>
                </c:pt>
                <c:pt idx="175">
                  <c:v>57</c:v>
                </c:pt>
                <c:pt idx="176">
                  <c:v>75</c:v>
                </c:pt>
                <c:pt idx="177">
                  <c:v>62</c:v>
                </c:pt>
                <c:pt idx="178">
                  <c:v>109</c:v>
                </c:pt>
                <c:pt idx="179">
                  <c:v>59</c:v>
                </c:pt>
                <c:pt idx="180">
                  <c:v>79</c:v>
                </c:pt>
                <c:pt idx="181">
                  <c:v>127</c:v>
                </c:pt>
                <c:pt idx="182">
                  <c:v>117</c:v>
                </c:pt>
                <c:pt idx="183">
                  <c:v>134</c:v>
                </c:pt>
                <c:pt idx="184">
                  <c:v>136</c:v>
                </c:pt>
                <c:pt idx="185">
                  <c:v>1</c:v>
                </c:pt>
                <c:pt idx="186">
                  <c:v>101</c:v>
                </c:pt>
                <c:pt idx="187">
                  <c:v>108</c:v>
                </c:pt>
                <c:pt idx="188">
                  <c:v>102</c:v>
                </c:pt>
                <c:pt idx="189">
                  <c:v>1</c:v>
                </c:pt>
                <c:pt idx="190">
                  <c:v>109</c:v>
                </c:pt>
                <c:pt idx="191">
                  <c:v>1</c:v>
                </c:pt>
                <c:pt idx="192">
                  <c:v>72</c:v>
                </c:pt>
                <c:pt idx="193">
                  <c:v>103</c:v>
                </c:pt>
                <c:pt idx="194">
                  <c:v>95</c:v>
                </c:pt>
                <c:pt idx="195">
                  <c:v>81</c:v>
                </c:pt>
                <c:pt idx="196">
                  <c:v>87</c:v>
                </c:pt>
                <c:pt idx="197">
                  <c:v>79</c:v>
                </c:pt>
                <c:pt idx="198">
                  <c:v>62</c:v>
                </c:pt>
                <c:pt idx="199">
                  <c:v>98</c:v>
                </c:pt>
                <c:pt idx="200">
                  <c:v>99</c:v>
                </c:pt>
                <c:pt idx="201">
                  <c:v>99</c:v>
                </c:pt>
                <c:pt idx="202">
                  <c:v>96</c:v>
                </c:pt>
                <c:pt idx="203">
                  <c:v>85</c:v>
                </c:pt>
                <c:pt idx="204">
                  <c:v>84</c:v>
                </c:pt>
                <c:pt idx="205">
                  <c:v>77</c:v>
                </c:pt>
                <c:pt idx="206">
                  <c:v>79</c:v>
                </c:pt>
                <c:pt idx="207">
                  <c:v>75</c:v>
                </c:pt>
                <c:pt idx="208">
                  <c:v>73</c:v>
                </c:pt>
                <c:pt idx="209">
                  <c:v>73</c:v>
                </c:pt>
                <c:pt idx="210">
                  <c:v>71</c:v>
                </c:pt>
                <c:pt idx="211">
                  <c:v>58</c:v>
                </c:pt>
                <c:pt idx="212">
                  <c:v>44</c:v>
                </c:pt>
                <c:pt idx="213">
                  <c:v>69</c:v>
                </c:pt>
                <c:pt idx="214">
                  <c:v>45</c:v>
                </c:pt>
                <c:pt idx="215">
                  <c:v>30</c:v>
                </c:pt>
                <c:pt idx="216">
                  <c:v>40</c:v>
                </c:pt>
                <c:pt idx="217">
                  <c:v>37</c:v>
                </c:pt>
                <c:pt idx="218">
                  <c:v>21</c:v>
                </c:pt>
                <c:pt idx="219">
                  <c:v>32</c:v>
                </c:pt>
                <c:pt idx="220">
                  <c:v>32</c:v>
                </c:pt>
                <c:pt idx="221">
                  <c:v>27</c:v>
                </c:pt>
                <c:pt idx="222">
                  <c:v>27</c:v>
                </c:pt>
                <c:pt idx="223">
                  <c:v>30</c:v>
                </c:pt>
                <c:pt idx="224">
                  <c:v>36</c:v>
                </c:pt>
                <c:pt idx="225">
                  <c:v>39</c:v>
                </c:pt>
                <c:pt idx="226">
                  <c:v>43</c:v>
                </c:pt>
                <c:pt idx="227">
                  <c:v>35</c:v>
                </c:pt>
                <c:pt idx="228">
                  <c:v>27</c:v>
                </c:pt>
                <c:pt idx="229">
                  <c:v>23</c:v>
                </c:pt>
                <c:pt idx="230">
                  <c:v>25</c:v>
                </c:pt>
                <c:pt idx="231">
                  <c:v>22</c:v>
                </c:pt>
                <c:pt idx="232">
                  <c:v>22</c:v>
                </c:pt>
                <c:pt idx="233">
                  <c:v>18</c:v>
                </c:pt>
                <c:pt idx="234">
                  <c:v>19</c:v>
                </c:pt>
                <c:pt idx="235">
                  <c:v>18</c:v>
                </c:pt>
                <c:pt idx="236">
                  <c:v>16</c:v>
                </c:pt>
                <c:pt idx="237">
                  <c:v>19</c:v>
                </c:pt>
                <c:pt idx="238">
                  <c:v>17</c:v>
                </c:pt>
                <c:pt idx="239">
                  <c:v>15</c:v>
                </c:pt>
                <c:pt idx="240">
                  <c:v>14</c:v>
                </c:pt>
                <c:pt idx="241">
                  <c:v>11</c:v>
                </c:pt>
                <c:pt idx="242">
                  <c:v>14</c:v>
                </c:pt>
                <c:pt idx="243">
                  <c:v>14</c:v>
                </c:pt>
                <c:pt idx="244">
                  <c:v>13</c:v>
                </c:pt>
                <c:pt idx="245">
                  <c:v>11</c:v>
                </c:pt>
                <c:pt idx="246">
                  <c:v>10</c:v>
                </c:pt>
                <c:pt idx="247">
                  <c:v>11</c:v>
                </c:pt>
                <c:pt idx="248">
                  <c:v>10</c:v>
                </c:pt>
                <c:pt idx="249">
                  <c:v>11</c:v>
                </c:pt>
                <c:pt idx="250">
                  <c:v>11</c:v>
                </c:pt>
                <c:pt idx="251">
                  <c:v>10</c:v>
                </c:pt>
                <c:pt idx="252">
                  <c:v>11</c:v>
                </c:pt>
                <c:pt idx="253">
                  <c:v>9</c:v>
                </c:pt>
                <c:pt idx="254">
                  <c:v>10</c:v>
                </c:pt>
                <c:pt idx="255">
                  <c:v>10</c:v>
                </c:pt>
                <c:pt idx="256">
                  <c:v>10</c:v>
                </c:pt>
                <c:pt idx="257">
                  <c:v>10</c:v>
                </c:pt>
                <c:pt idx="258">
                  <c:v>13</c:v>
                </c:pt>
                <c:pt idx="259">
                  <c:v>100</c:v>
                </c:pt>
                <c:pt idx="260">
                  <c:v>77</c:v>
                </c:pt>
                <c:pt idx="261">
                  <c:v>316</c:v>
                </c:pt>
                <c:pt idx="262">
                  <c:v>160</c:v>
                </c:pt>
                <c:pt idx="263">
                  <c:v>203</c:v>
                </c:pt>
                <c:pt idx="264">
                  <c:v>198</c:v>
                </c:pt>
                <c:pt idx="265">
                  <c:v>125</c:v>
                </c:pt>
                <c:pt idx="266">
                  <c:v>129</c:v>
                </c:pt>
                <c:pt idx="267">
                  <c:v>106</c:v>
                </c:pt>
                <c:pt idx="268">
                  <c:v>82</c:v>
                </c:pt>
                <c:pt idx="269">
                  <c:v>34</c:v>
                </c:pt>
                <c:pt idx="270">
                  <c:v>14</c:v>
                </c:pt>
                <c:pt idx="271">
                  <c:v>197</c:v>
                </c:pt>
                <c:pt idx="272">
                  <c:v>182</c:v>
                </c:pt>
                <c:pt idx="273">
                  <c:v>281</c:v>
                </c:pt>
                <c:pt idx="274">
                  <c:v>289</c:v>
                </c:pt>
                <c:pt idx="275">
                  <c:v>202</c:v>
                </c:pt>
                <c:pt idx="276">
                  <c:v>467</c:v>
                </c:pt>
                <c:pt idx="277">
                  <c:v>456</c:v>
                </c:pt>
                <c:pt idx="278">
                  <c:v>335</c:v>
                </c:pt>
                <c:pt idx="279">
                  <c:v>381</c:v>
                </c:pt>
                <c:pt idx="280">
                  <c:v>585</c:v>
                </c:pt>
                <c:pt idx="281">
                  <c:v>634</c:v>
                </c:pt>
                <c:pt idx="282">
                  <c:v>739</c:v>
                </c:pt>
                <c:pt idx="283">
                  <c:v>808</c:v>
                </c:pt>
                <c:pt idx="284">
                  <c:v>820</c:v>
                </c:pt>
                <c:pt idx="285">
                  <c:v>677</c:v>
                </c:pt>
                <c:pt idx="286">
                  <c:v>739</c:v>
                </c:pt>
                <c:pt idx="287">
                  <c:v>702</c:v>
                </c:pt>
                <c:pt idx="288">
                  <c:v>991</c:v>
                </c:pt>
                <c:pt idx="289">
                  <c:v>838</c:v>
                </c:pt>
                <c:pt idx="290">
                  <c:v>910</c:v>
                </c:pt>
                <c:pt idx="291">
                  <c:v>775</c:v>
                </c:pt>
                <c:pt idx="292">
                  <c:v>571</c:v>
                </c:pt>
                <c:pt idx="293">
                  <c:v>690</c:v>
                </c:pt>
                <c:pt idx="294">
                  <c:v>618</c:v>
                </c:pt>
                <c:pt idx="295">
                  <c:v>648</c:v>
                </c:pt>
                <c:pt idx="296">
                  <c:v>731</c:v>
                </c:pt>
                <c:pt idx="297">
                  <c:v>762</c:v>
                </c:pt>
                <c:pt idx="298">
                  <c:v>745</c:v>
                </c:pt>
                <c:pt idx="299">
                  <c:v>925</c:v>
                </c:pt>
                <c:pt idx="300">
                  <c:v>778</c:v>
                </c:pt>
                <c:pt idx="301">
                  <c:v>728</c:v>
                </c:pt>
                <c:pt idx="302">
                  <c:v>666</c:v>
                </c:pt>
                <c:pt idx="303">
                  <c:v>1136</c:v>
                </c:pt>
                <c:pt idx="304">
                  <c:v>1021</c:v>
                </c:pt>
                <c:pt idx="305">
                  <c:v>973</c:v>
                </c:pt>
                <c:pt idx="306">
                  <c:v>885</c:v>
                </c:pt>
                <c:pt idx="307">
                  <c:v>823</c:v>
                </c:pt>
                <c:pt idx="308">
                  <c:v>885</c:v>
                </c:pt>
                <c:pt idx="309">
                  <c:v>519</c:v>
                </c:pt>
                <c:pt idx="310">
                  <c:v>690</c:v>
                </c:pt>
                <c:pt idx="311">
                  <c:v>508</c:v>
                </c:pt>
                <c:pt idx="312">
                  <c:v>625</c:v>
                </c:pt>
                <c:pt idx="313">
                  <c:v>891</c:v>
                </c:pt>
                <c:pt idx="314">
                  <c:v>938</c:v>
                </c:pt>
                <c:pt idx="315">
                  <c:v>1093</c:v>
                </c:pt>
                <c:pt idx="316">
                  <c:v>1118</c:v>
                </c:pt>
                <c:pt idx="317">
                  <c:v>1070</c:v>
                </c:pt>
                <c:pt idx="318">
                  <c:v>1021</c:v>
                </c:pt>
                <c:pt idx="319">
                  <c:v>981</c:v>
                </c:pt>
                <c:pt idx="320">
                  <c:v>573</c:v>
                </c:pt>
                <c:pt idx="321">
                  <c:v>895</c:v>
                </c:pt>
                <c:pt idx="322">
                  <c:v>978</c:v>
                </c:pt>
                <c:pt idx="323">
                  <c:v>916</c:v>
                </c:pt>
                <c:pt idx="324">
                  <c:v>722</c:v>
                </c:pt>
                <c:pt idx="325">
                  <c:v>1051</c:v>
                </c:pt>
                <c:pt idx="326">
                  <c:v>1067</c:v>
                </c:pt>
                <c:pt idx="327">
                  <c:v>998</c:v>
                </c:pt>
                <c:pt idx="328">
                  <c:v>1004</c:v>
                </c:pt>
                <c:pt idx="329">
                  <c:v>930</c:v>
                </c:pt>
                <c:pt idx="330">
                  <c:v>1111</c:v>
                </c:pt>
                <c:pt idx="331">
                  <c:v>917</c:v>
                </c:pt>
                <c:pt idx="332">
                  <c:v>1008</c:v>
                </c:pt>
                <c:pt idx="333">
                  <c:v>591</c:v>
                </c:pt>
                <c:pt idx="334">
                  <c:v>808</c:v>
                </c:pt>
                <c:pt idx="335">
                  <c:v>804</c:v>
                </c:pt>
                <c:pt idx="336">
                  <c:v>655</c:v>
                </c:pt>
                <c:pt idx="337">
                  <c:v>849</c:v>
                </c:pt>
                <c:pt idx="338">
                  <c:v>757</c:v>
                </c:pt>
                <c:pt idx="339">
                  <c:v>755</c:v>
                </c:pt>
                <c:pt idx="340">
                  <c:v>1202</c:v>
                </c:pt>
                <c:pt idx="341">
                  <c:v>987</c:v>
                </c:pt>
                <c:pt idx="342">
                  <c:v>660</c:v>
                </c:pt>
                <c:pt idx="343">
                  <c:v>853</c:v>
                </c:pt>
                <c:pt idx="344">
                  <c:v>1068</c:v>
                </c:pt>
                <c:pt idx="345">
                  <c:v>944</c:v>
                </c:pt>
                <c:pt idx="346">
                  <c:v>878</c:v>
                </c:pt>
                <c:pt idx="347">
                  <c:v>1158</c:v>
                </c:pt>
                <c:pt idx="348">
                  <c:v>1096</c:v>
                </c:pt>
                <c:pt idx="349">
                  <c:v>1163</c:v>
                </c:pt>
                <c:pt idx="350">
                  <c:v>981</c:v>
                </c:pt>
                <c:pt idx="351">
                  <c:v>1187</c:v>
                </c:pt>
                <c:pt idx="352">
                  <c:v>1095</c:v>
                </c:pt>
                <c:pt idx="353">
                  <c:v>1060</c:v>
                </c:pt>
                <c:pt idx="354">
                  <c:v>1010</c:v>
                </c:pt>
                <c:pt idx="355">
                  <c:v>1002</c:v>
                </c:pt>
                <c:pt idx="356">
                  <c:v>936</c:v>
                </c:pt>
                <c:pt idx="357">
                  <c:v>877</c:v>
                </c:pt>
                <c:pt idx="358">
                  <c:v>1109</c:v>
                </c:pt>
                <c:pt idx="359">
                  <c:v>1220</c:v>
                </c:pt>
                <c:pt idx="360">
                  <c:v>1154</c:v>
                </c:pt>
                <c:pt idx="361">
                  <c:v>832</c:v>
                </c:pt>
                <c:pt idx="362">
                  <c:v>1125</c:v>
                </c:pt>
                <c:pt idx="363">
                  <c:v>1009</c:v>
                </c:pt>
                <c:pt idx="364">
                  <c:v>1000</c:v>
                </c:pt>
                <c:pt idx="365">
                  <c:v>934</c:v>
                </c:pt>
                <c:pt idx="366">
                  <c:v>1119</c:v>
                </c:pt>
                <c:pt idx="367">
                  <c:v>1108</c:v>
                </c:pt>
                <c:pt idx="368">
                  <c:v>1218</c:v>
                </c:pt>
                <c:pt idx="369">
                  <c:v>1265</c:v>
                </c:pt>
                <c:pt idx="370">
                  <c:v>1335</c:v>
                </c:pt>
                <c:pt idx="371">
                  <c:v>1076</c:v>
                </c:pt>
                <c:pt idx="372">
                  <c:v>1085</c:v>
                </c:pt>
                <c:pt idx="373">
                  <c:v>1024</c:v>
                </c:pt>
                <c:pt idx="374">
                  <c:v>990</c:v>
                </c:pt>
                <c:pt idx="375">
                  <c:v>1097</c:v>
                </c:pt>
                <c:pt idx="376">
                  <c:v>1243</c:v>
                </c:pt>
                <c:pt idx="377">
                  <c:v>1134</c:v>
                </c:pt>
                <c:pt idx="378">
                  <c:v>1078</c:v>
                </c:pt>
                <c:pt idx="379">
                  <c:v>1103</c:v>
                </c:pt>
                <c:pt idx="380">
                  <c:v>1051</c:v>
                </c:pt>
                <c:pt idx="381">
                  <c:v>947</c:v>
                </c:pt>
                <c:pt idx="382">
                  <c:v>1120</c:v>
                </c:pt>
                <c:pt idx="383">
                  <c:v>1156</c:v>
                </c:pt>
                <c:pt idx="384">
                  <c:v>1193</c:v>
                </c:pt>
                <c:pt idx="385">
                  <c:v>1075</c:v>
                </c:pt>
                <c:pt idx="386">
                  <c:v>950</c:v>
                </c:pt>
                <c:pt idx="387">
                  <c:v>947</c:v>
                </c:pt>
                <c:pt idx="388">
                  <c:v>1183</c:v>
                </c:pt>
                <c:pt idx="389">
                  <c:v>1234</c:v>
                </c:pt>
                <c:pt idx="390">
                  <c:v>1169</c:v>
                </c:pt>
                <c:pt idx="391">
                  <c:v>1203</c:v>
                </c:pt>
                <c:pt idx="392">
                  <c:v>990</c:v>
                </c:pt>
                <c:pt idx="393">
                  <c:v>729</c:v>
                </c:pt>
                <c:pt idx="394">
                  <c:v>1365</c:v>
                </c:pt>
                <c:pt idx="395">
                  <c:v>983</c:v>
                </c:pt>
                <c:pt idx="396">
                  <c:v>1071</c:v>
                </c:pt>
                <c:pt idx="397">
                  <c:v>1307</c:v>
                </c:pt>
                <c:pt idx="398">
                  <c:v>1273</c:v>
                </c:pt>
                <c:pt idx="399">
                  <c:v>1005</c:v>
                </c:pt>
                <c:pt idx="400">
                  <c:v>963</c:v>
                </c:pt>
                <c:pt idx="401">
                  <c:v>674</c:v>
                </c:pt>
                <c:pt idx="402">
                  <c:v>1111</c:v>
                </c:pt>
                <c:pt idx="403">
                  <c:v>1292</c:v>
                </c:pt>
                <c:pt idx="404">
                  <c:v>1297</c:v>
                </c:pt>
                <c:pt idx="405">
                  <c:v>908</c:v>
                </c:pt>
                <c:pt idx="406">
                  <c:v>919</c:v>
                </c:pt>
                <c:pt idx="407">
                  <c:v>1386</c:v>
                </c:pt>
                <c:pt idx="408">
                  <c:v>1300</c:v>
                </c:pt>
                <c:pt idx="409">
                  <c:v>1262</c:v>
                </c:pt>
                <c:pt idx="410">
                  <c:v>937</c:v>
                </c:pt>
                <c:pt idx="411">
                  <c:v>1207</c:v>
                </c:pt>
                <c:pt idx="412">
                  <c:v>1760</c:v>
                </c:pt>
                <c:pt idx="413">
                  <c:v>1326</c:v>
                </c:pt>
                <c:pt idx="414">
                  <c:v>539</c:v>
                </c:pt>
                <c:pt idx="415">
                  <c:v>653</c:v>
                </c:pt>
                <c:pt idx="416">
                  <c:v>682</c:v>
                </c:pt>
                <c:pt idx="417">
                  <c:v>966</c:v>
                </c:pt>
                <c:pt idx="418">
                  <c:v>1045</c:v>
                </c:pt>
                <c:pt idx="419">
                  <c:v>1081</c:v>
                </c:pt>
                <c:pt idx="420">
                  <c:v>1267</c:v>
                </c:pt>
                <c:pt idx="421">
                  <c:v>1308</c:v>
                </c:pt>
                <c:pt idx="422">
                  <c:v>1309</c:v>
                </c:pt>
                <c:pt idx="423">
                  <c:v>1177</c:v>
                </c:pt>
                <c:pt idx="424">
                  <c:v>1269</c:v>
                </c:pt>
                <c:pt idx="425">
                  <c:v>1103</c:v>
                </c:pt>
                <c:pt idx="426">
                  <c:v>788</c:v>
                </c:pt>
                <c:pt idx="427">
                  <c:v>994</c:v>
                </c:pt>
                <c:pt idx="428">
                  <c:v>989</c:v>
                </c:pt>
                <c:pt idx="429">
                  <c:v>936</c:v>
                </c:pt>
                <c:pt idx="430">
                  <c:v>1033</c:v>
                </c:pt>
                <c:pt idx="431">
                  <c:v>1029</c:v>
                </c:pt>
                <c:pt idx="432">
                  <c:v>1057</c:v>
                </c:pt>
                <c:pt idx="433">
                  <c:v>1133</c:v>
                </c:pt>
                <c:pt idx="434">
                  <c:v>747</c:v>
                </c:pt>
                <c:pt idx="435">
                  <c:v>1097</c:v>
                </c:pt>
                <c:pt idx="436">
                  <c:v>1234</c:v>
                </c:pt>
                <c:pt idx="437">
                  <c:v>1185</c:v>
                </c:pt>
                <c:pt idx="438">
                  <c:v>1333</c:v>
                </c:pt>
                <c:pt idx="439">
                  <c:v>1164</c:v>
                </c:pt>
                <c:pt idx="440">
                  <c:v>1151</c:v>
                </c:pt>
                <c:pt idx="441">
                  <c:v>839</c:v>
                </c:pt>
                <c:pt idx="442">
                  <c:v>782</c:v>
                </c:pt>
                <c:pt idx="443">
                  <c:v>721</c:v>
                </c:pt>
                <c:pt idx="444">
                  <c:v>813</c:v>
                </c:pt>
                <c:pt idx="445">
                  <c:v>641</c:v>
                </c:pt>
                <c:pt idx="446">
                  <c:v>1051</c:v>
                </c:pt>
                <c:pt idx="447">
                  <c:v>1122</c:v>
                </c:pt>
                <c:pt idx="448">
                  <c:v>1230</c:v>
                </c:pt>
                <c:pt idx="449">
                  <c:v>1144</c:v>
                </c:pt>
                <c:pt idx="450">
                  <c:v>879</c:v>
                </c:pt>
                <c:pt idx="451">
                  <c:v>824</c:v>
                </c:pt>
                <c:pt idx="452">
                  <c:v>1141</c:v>
                </c:pt>
                <c:pt idx="453">
                  <c:v>1165</c:v>
                </c:pt>
                <c:pt idx="454">
                  <c:v>1066</c:v>
                </c:pt>
                <c:pt idx="455">
                  <c:v>1111</c:v>
                </c:pt>
                <c:pt idx="456">
                  <c:v>1037</c:v>
                </c:pt>
                <c:pt idx="457">
                  <c:v>1092</c:v>
                </c:pt>
                <c:pt idx="458">
                  <c:v>732</c:v>
                </c:pt>
                <c:pt idx="459">
                  <c:v>791</c:v>
                </c:pt>
                <c:pt idx="460">
                  <c:v>694</c:v>
                </c:pt>
                <c:pt idx="461">
                  <c:v>622</c:v>
                </c:pt>
                <c:pt idx="462">
                  <c:v>658</c:v>
                </c:pt>
                <c:pt idx="463">
                  <c:v>676</c:v>
                </c:pt>
                <c:pt idx="464">
                  <c:v>600</c:v>
                </c:pt>
                <c:pt idx="465">
                  <c:v>546</c:v>
                </c:pt>
                <c:pt idx="466">
                  <c:v>504</c:v>
                </c:pt>
                <c:pt idx="467">
                  <c:v>390</c:v>
                </c:pt>
                <c:pt idx="468">
                  <c:v>465</c:v>
                </c:pt>
                <c:pt idx="469">
                  <c:v>492</c:v>
                </c:pt>
                <c:pt idx="470">
                  <c:v>413</c:v>
                </c:pt>
                <c:pt idx="471">
                  <c:v>423</c:v>
                </c:pt>
                <c:pt idx="472">
                  <c:v>402</c:v>
                </c:pt>
                <c:pt idx="473">
                  <c:v>357</c:v>
                </c:pt>
                <c:pt idx="474">
                  <c:v>366</c:v>
                </c:pt>
                <c:pt idx="475">
                  <c:v>340</c:v>
                </c:pt>
                <c:pt idx="476">
                  <c:v>273</c:v>
                </c:pt>
                <c:pt idx="477">
                  <c:v>230</c:v>
                </c:pt>
                <c:pt idx="478">
                  <c:v>261</c:v>
                </c:pt>
                <c:pt idx="479">
                  <c:v>197</c:v>
                </c:pt>
                <c:pt idx="480">
                  <c:v>272</c:v>
                </c:pt>
                <c:pt idx="481">
                  <c:v>251</c:v>
                </c:pt>
                <c:pt idx="482">
                  <c:v>230</c:v>
                </c:pt>
                <c:pt idx="483">
                  <c:v>150</c:v>
                </c:pt>
                <c:pt idx="484">
                  <c:v>187</c:v>
                </c:pt>
                <c:pt idx="485">
                  <c:v>136</c:v>
                </c:pt>
                <c:pt idx="486">
                  <c:v>158</c:v>
                </c:pt>
                <c:pt idx="487">
                  <c:v>116</c:v>
                </c:pt>
                <c:pt idx="488">
                  <c:v>83</c:v>
                </c:pt>
                <c:pt idx="489">
                  <c:v>91</c:v>
                </c:pt>
                <c:pt idx="490">
                  <c:v>111</c:v>
                </c:pt>
                <c:pt idx="491">
                  <c:v>50</c:v>
                </c:pt>
                <c:pt idx="492">
                  <c:v>77</c:v>
                </c:pt>
                <c:pt idx="493">
                  <c:v>88</c:v>
                </c:pt>
                <c:pt idx="494">
                  <c:v>93</c:v>
                </c:pt>
                <c:pt idx="495">
                  <c:v>64</c:v>
                </c:pt>
                <c:pt idx="496">
                  <c:v>68</c:v>
                </c:pt>
                <c:pt idx="497">
                  <c:v>59</c:v>
                </c:pt>
                <c:pt idx="498">
                  <c:v>40</c:v>
                </c:pt>
                <c:pt idx="499">
                  <c:v>41</c:v>
                </c:pt>
                <c:pt idx="500">
                  <c:v>36</c:v>
                </c:pt>
                <c:pt idx="501">
                  <c:v>36</c:v>
                </c:pt>
                <c:pt idx="502">
                  <c:v>50</c:v>
                </c:pt>
                <c:pt idx="503">
                  <c:v>47</c:v>
                </c:pt>
                <c:pt idx="504">
                  <c:v>38</c:v>
                </c:pt>
                <c:pt idx="505">
                  <c:v>160</c:v>
                </c:pt>
                <c:pt idx="506">
                  <c:v>238</c:v>
                </c:pt>
                <c:pt idx="507">
                  <c:v>231</c:v>
                </c:pt>
                <c:pt idx="508">
                  <c:v>301</c:v>
                </c:pt>
                <c:pt idx="509">
                  <c:v>180</c:v>
                </c:pt>
                <c:pt idx="510">
                  <c:v>275</c:v>
                </c:pt>
                <c:pt idx="511">
                  <c:v>451</c:v>
                </c:pt>
                <c:pt idx="512">
                  <c:v>451</c:v>
                </c:pt>
                <c:pt idx="513">
                  <c:v>459</c:v>
                </c:pt>
                <c:pt idx="514">
                  <c:v>417</c:v>
                </c:pt>
                <c:pt idx="515">
                  <c:v>494</c:v>
                </c:pt>
                <c:pt idx="516">
                  <c:v>586</c:v>
                </c:pt>
                <c:pt idx="517">
                  <c:v>1689</c:v>
                </c:pt>
                <c:pt idx="518">
                  <c:v>2154</c:v>
                </c:pt>
                <c:pt idx="519">
                  <c:v>2827</c:v>
                </c:pt>
                <c:pt idx="520">
                  <c:v>2033</c:v>
                </c:pt>
                <c:pt idx="521">
                  <c:v>1888</c:v>
                </c:pt>
                <c:pt idx="522">
                  <c:v>1927</c:v>
                </c:pt>
                <c:pt idx="523">
                  <c:v>1921</c:v>
                </c:pt>
                <c:pt idx="524">
                  <c:v>1926</c:v>
                </c:pt>
                <c:pt idx="525">
                  <c:v>2084</c:v>
                </c:pt>
                <c:pt idx="526">
                  <c:v>2067</c:v>
                </c:pt>
                <c:pt idx="527">
                  <c:v>1662</c:v>
                </c:pt>
                <c:pt idx="528">
                  <c:v>1679</c:v>
                </c:pt>
                <c:pt idx="529">
                  <c:v>1955</c:v>
                </c:pt>
                <c:pt idx="530">
                  <c:v>1897</c:v>
                </c:pt>
                <c:pt idx="531">
                  <c:v>2026</c:v>
                </c:pt>
                <c:pt idx="532">
                  <c:v>1483</c:v>
                </c:pt>
                <c:pt idx="533">
                  <c:v>1233</c:v>
                </c:pt>
                <c:pt idx="534">
                  <c:v>1762</c:v>
                </c:pt>
                <c:pt idx="535">
                  <c:v>1830</c:v>
                </c:pt>
                <c:pt idx="536">
                  <c:v>2191</c:v>
                </c:pt>
                <c:pt idx="537">
                  <c:v>3439</c:v>
                </c:pt>
                <c:pt idx="538">
                  <c:v>3349</c:v>
                </c:pt>
                <c:pt idx="539">
                  <c:v>2872</c:v>
                </c:pt>
                <c:pt idx="540">
                  <c:v>2977</c:v>
                </c:pt>
                <c:pt idx="541">
                  <c:v>2358</c:v>
                </c:pt>
                <c:pt idx="542">
                  <c:v>3930</c:v>
                </c:pt>
                <c:pt idx="543">
                  <c:v>3908</c:v>
                </c:pt>
                <c:pt idx="544">
                  <c:v>3410</c:v>
                </c:pt>
                <c:pt idx="545">
                  <c:v>3366</c:v>
                </c:pt>
                <c:pt idx="546">
                  <c:v>3016</c:v>
                </c:pt>
                <c:pt idx="547">
                  <c:v>3974</c:v>
                </c:pt>
                <c:pt idx="548">
                  <c:v>4071</c:v>
                </c:pt>
                <c:pt idx="549">
                  <c:v>3782</c:v>
                </c:pt>
                <c:pt idx="550">
                  <c:v>3789</c:v>
                </c:pt>
                <c:pt idx="551">
                  <c:v>3743</c:v>
                </c:pt>
                <c:pt idx="552">
                  <c:v>3449</c:v>
                </c:pt>
                <c:pt idx="553">
                  <c:v>3475</c:v>
                </c:pt>
                <c:pt idx="554">
                  <c:v>3791</c:v>
                </c:pt>
                <c:pt idx="555">
                  <c:v>3745</c:v>
                </c:pt>
                <c:pt idx="556">
                  <c:v>3798</c:v>
                </c:pt>
                <c:pt idx="557">
                  <c:v>3834</c:v>
                </c:pt>
                <c:pt idx="558">
                  <c:v>3272</c:v>
                </c:pt>
                <c:pt idx="559">
                  <c:v>2776</c:v>
                </c:pt>
                <c:pt idx="560">
                  <c:v>3423</c:v>
                </c:pt>
                <c:pt idx="561">
                  <c:v>3355</c:v>
                </c:pt>
                <c:pt idx="562">
                  <c:v>3425</c:v>
                </c:pt>
                <c:pt idx="563">
                  <c:v>3248</c:v>
                </c:pt>
                <c:pt idx="564">
                  <c:v>3311</c:v>
                </c:pt>
                <c:pt idx="565">
                  <c:v>3331</c:v>
                </c:pt>
                <c:pt idx="566">
                  <c:v>3033</c:v>
                </c:pt>
                <c:pt idx="567">
                  <c:v>2374</c:v>
                </c:pt>
                <c:pt idx="568">
                  <c:v>3000</c:v>
                </c:pt>
                <c:pt idx="569">
                  <c:v>3893</c:v>
                </c:pt>
                <c:pt idx="570">
                  <c:v>4045</c:v>
                </c:pt>
                <c:pt idx="571">
                  <c:v>4000</c:v>
                </c:pt>
                <c:pt idx="572">
                  <c:v>3969</c:v>
                </c:pt>
                <c:pt idx="573">
                  <c:v>3894</c:v>
                </c:pt>
                <c:pt idx="574">
                  <c:v>4006</c:v>
                </c:pt>
                <c:pt idx="575">
                  <c:v>4026</c:v>
                </c:pt>
                <c:pt idx="576">
                  <c:v>3935</c:v>
                </c:pt>
                <c:pt idx="577">
                  <c:v>4013</c:v>
                </c:pt>
                <c:pt idx="578">
                  <c:v>3853</c:v>
                </c:pt>
                <c:pt idx="579">
                  <c:v>3606</c:v>
                </c:pt>
                <c:pt idx="580">
                  <c:v>3493</c:v>
                </c:pt>
                <c:pt idx="581">
                  <c:v>3808</c:v>
                </c:pt>
                <c:pt idx="582">
                  <c:v>3671</c:v>
                </c:pt>
                <c:pt idx="583">
                  <c:v>3824</c:v>
                </c:pt>
                <c:pt idx="584">
                  <c:v>3761</c:v>
                </c:pt>
                <c:pt idx="585">
                  <c:v>3802</c:v>
                </c:pt>
                <c:pt idx="586">
                  <c:v>2836</c:v>
                </c:pt>
                <c:pt idx="587">
                  <c:v>2801</c:v>
                </c:pt>
                <c:pt idx="588">
                  <c:v>3090</c:v>
                </c:pt>
                <c:pt idx="589">
                  <c:v>3362</c:v>
                </c:pt>
                <c:pt idx="590">
                  <c:v>3021</c:v>
                </c:pt>
                <c:pt idx="591">
                  <c:v>2752</c:v>
                </c:pt>
                <c:pt idx="592">
                  <c:v>2326</c:v>
                </c:pt>
                <c:pt idx="593">
                  <c:v>2194</c:v>
                </c:pt>
                <c:pt idx="594">
                  <c:v>2608</c:v>
                </c:pt>
                <c:pt idx="595">
                  <c:v>3091</c:v>
                </c:pt>
                <c:pt idx="596">
                  <c:v>3217</c:v>
                </c:pt>
                <c:pt idx="597">
                  <c:v>2718</c:v>
                </c:pt>
                <c:pt idx="598">
                  <c:v>2584</c:v>
                </c:pt>
                <c:pt idx="599">
                  <c:v>2972</c:v>
                </c:pt>
                <c:pt idx="600">
                  <c:v>2884</c:v>
                </c:pt>
                <c:pt idx="601">
                  <c:v>3087</c:v>
                </c:pt>
                <c:pt idx="602">
                  <c:v>2783</c:v>
                </c:pt>
                <c:pt idx="603">
                  <c:v>3203</c:v>
                </c:pt>
                <c:pt idx="604">
                  <c:v>2821</c:v>
                </c:pt>
                <c:pt idx="605">
                  <c:v>2553</c:v>
                </c:pt>
                <c:pt idx="606">
                  <c:v>2374</c:v>
                </c:pt>
                <c:pt idx="607">
                  <c:v>2555</c:v>
                </c:pt>
                <c:pt idx="608">
                  <c:v>2783</c:v>
                </c:pt>
                <c:pt idx="609">
                  <c:v>3582</c:v>
                </c:pt>
                <c:pt idx="610">
                  <c:v>3784</c:v>
                </c:pt>
                <c:pt idx="611">
                  <c:v>3218</c:v>
                </c:pt>
                <c:pt idx="612">
                  <c:v>3583</c:v>
                </c:pt>
                <c:pt idx="613">
                  <c:v>2740</c:v>
                </c:pt>
                <c:pt idx="614">
                  <c:v>2844</c:v>
                </c:pt>
                <c:pt idx="615">
                  <c:v>2311</c:v>
                </c:pt>
                <c:pt idx="616">
                  <c:v>2990</c:v>
                </c:pt>
                <c:pt idx="617">
                  <c:v>3272</c:v>
                </c:pt>
                <c:pt idx="618">
                  <c:v>3052</c:v>
                </c:pt>
                <c:pt idx="619">
                  <c:v>2841</c:v>
                </c:pt>
                <c:pt idx="620">
                  <c:v>2805</c:v>
                </c:pt>
                <c:pt idx="621">
                  <c:v>2026</c:v>
                </c:pt>
                <c:pt idx="622">
                  <c:v>1667</c:v>
                </c:pt>
                <c:pt idx="623">
                  <c:v>1007</c:v>
                </c:pt>
                <c:pt idx="624">
                  <c:v>1850</c:v>
                </c:pt>
                <c:pt idx="625">
                  <c:v>1760</c:v>
                </c:pt>
                <c:pt idx="626">
                  <c:v>2099</c:v>
                </c:pt>
                <c:pt idx="627">
                  <c:v>1442</c:v>
                </c:pt>
                <c:pt idx="628">
                  <c:v>962</c:v>
                </c:pt>
                <c:pt idx="629">
                  <c:v>1272</c:v>
                </c:pt>
                <c:pt idx="630">
                  <c:v>2777</c:v>
                </c:pt>
                <c:pt idx="631">
                  <c:v>3889</c:v>
                </c:pt>
                <c:pt idx="632">
                  <c:v>3897</c:v>
                </c:pt>
                <c:pt idx="633">
                  <c:v>3335</c:v>
                </c:pt>
                <c:pt idx="634">
                  <c:v>4270</c:v>
                </c:pt>
                <c:pt idx="635">
                  <c:v>4295</c:v>
                </c:pt>
                <c:pt idx="636">
                  <c:v>4139</c:v>
                </c:pt>
                <c:pt idx="637">
                  <c:v>4045</c:v>
                </c:pt>
                <c:pt idx="638">
                  <c:v>3184</c:v>
                </c:pt>
                <c:pt idx="639">
                  <c:v>4097</c:v>
                </c:pt>
                <c:pt idx="640">
                  <c:v>2686</c:v>
                </c:pt>
                <c:pt idx="641">
                  <c:v>3593</c:v>
                </c:pt>
                <c:pt idx="642">
                  <c:v>3820</c:v>
                </c:pt>
                <c:pt idx="643">
                  <c:v>4006</c:v>
                </c:pt>
                <c:pt idx="644">
                  <c:v>2610</c:v>
                </c:pt>
                <c:pt idx="645">
                  <c:v>4078</c:v>
                </c:pt>
                <c:pt idx="646">
                  <c:v>4072</c:v>
                </c:pt>
                <c:pt idx="647">
                  <c:v>4085</c:v>
                </c:pt>
                <c:pt idx="648">
                  <c:v>4084</c:v>
                </c:pt>
                <c:pt idx="649">
                  <c:v>4093</c:v>
                </c:pt>
                <c:pt idx="650">
                  <c:v>3728</c:v>
                </c:pt>
                <c:pt idx="651">
                  <c:v>3995</c:v>
                </c:pt>
                <c:pt idx="652">
                  <c:v>4018</c:v>
                </c:pt>
                <c:pt idx="653">
                  <c:v>3007</c:v>
                </c:pt>
                <c:pt idx="654">
                  <c:v>4023</c:v>
                </c:pt>
                <c:pt idx="655">
                  <c:v>4189</c:v>
                </c:pt>
                <c:pt idx="656">
                  <c:v>3525</c:v>
                </c:pt>
                <c:pt idx="657">
                  <c:v>4058</c:v>
                </c:pt>
                <c:pt idx="658">
                  <c:v>3718</c:v>
                </c:pt>
                <c:pt idx="659">
                  <c:v>3149</c:v>
                </c:pt>
                <c:pt idx="660">
                  <c:v>2475</c:v>
                </c:pt>
                <c:pt idx="661">
                  <c:v>3203</c:v>
                </c:pt>
                <c:pt idx="662">
                  <c:v>2615</c:v>
                </c:pt>
                <c:pt idx="663">
                  <c:v>3767</c:v>
                </c:pt>
                <c:pt idx="664">
                  <c:v>3513</c:v>
                </c:pt>
                <c:pt idx="665">
                  <c:v>4040</c:v>
                </c:pt>
                <c:pt idx="666">
                  <c:v>4118</c:v>
                </c:pt>
                <c:pt idx="667">
                  <c:v>4136</c:v>
                </c:pt>
                <c:pt idx="668">
                  <c:v>4107</c:v>
                </c:pt>
                <c:pt idx="669">
                  <c:v>3833</c:v>
                </c:pt>
                <c:pt idx="670">
                  <c:v>3872</c:v>
                </c:pt>
                <c:pt idx="671">
                  <c:v>3994</c:v>
                </c:pt>
                <c:pt idx="672">
                  <c:v>3954</c:v>
                </c:pt>
                <c:pt idx="673">
                  <c:v>4027</c:v>
                </c:pt>
                <c:pt idx="674">
                  <c:v>4133</c:v>
                </c:pt>
                <c:pt idx="675">
                  <c:v>4105</c:v>
                </c:pt>
                <c:pt idx="676">
                  <c:v>2641</c:v>
                </c:pt>
                <c:pt idx="677">
                  <c:v>3616</c:v>
                </c:pt>
                <c:pt idx="678">
                  <c:v>3825</c:v>
                </c:pt>
                <c:pt idx="679">
                  <c:v>3901</c:v>
                </c:pt>
                <c:pt idx="680">
                  <c:v>3958</c:v>
                </c:pt>
                <c:pt idx="681">
                  <c:v>4033</c:v>
                </c:pt>
                <c:pt idx="682">
                  <c:v>4095</c:v>
                </c:pt>
                <c:pt idx="683">
                  <c:v>4077</c:v>
                </c:pt>
                <c:pt idx="684">
                  <c:v>3542</c:v>
                </c:pt>
                <c:pt idx="685">
                  <c:v>3549</c:v>
                </c:pt>
                <c:pt idx="686">
                  <c:v>3264</c:v>
                </c:pt>
                <c:pt idx="687">
                  <c:v>3340</c:v>
                </c:pt>
                <c:pt idx="688">
                  <c:v>3391</c:v>
                </c:pt>
                <c:pt idx="689">
                  <c:v>3455</c:v>
                </c:pt>
                <c:pt idx="690">
                  <c:v>3298</c:v>
                </c:pt>
                <c:pt idx="691">
                  <c:v>3194</c:v>
                </c:pt>
                <c:pt idx="692">
                  <c:v>3380</c:v>
                </c:pt>
                <c:pt idx="693">
                  <c:v>3262</c:v>
                </c:pt>
                <c:pt idx="694">
                  <c:v>2738</c:v>
                </c:pt>
                <c:pt idx="695">
                  <c:v>2225</c:v>
                </c:pt>
                <c:pt idx="696">
                  <c:v>2144</c:v>
                </c:pt>
                <c:pt idx="697">
                  <c:v>1902</c:v>
                </c:pt>
                <c:pt idx="698">
                  <c:v>1784</c:v>
                </c:pt>
                <c:pt idx="699">
                  <c:v>1910</c:v>
                </c:pt>
                <c:pt idx="700">
                  <c:v>1374</c:v>
                </c:pt>
                <c:pt idx="701">
                  <c:v>1247</c:v>
                </c:pt>
                <c:pt idx="702">
                  <c:v>1205</c:v>
                </c:pt>
                <c:pt idx="703">
                  <c:v>1320</c:v>
                </c:pt>
                <c:pt idx="704">
                  <c:v>1156</c:v>
                </c:pt>
                <c:pt idx="705">
                  <c:v>940</c:v>
                </c:pt>
                <c:pt idx="706">
                  <c:v>1124</c:v>
                </c:pt>
                <c:pt idx="707">
                  <c:v>993</c:v>
                </c:pt>
                <c:pt idx="708">
                  <c:v>901</c:v>
                </c:pt>
                <c:pt idx="709">
                  <c:v>525</c:v>
                </c:pt>
                <c:pt idx="710">
                  <c:v>576</c:v>
                </c:pt>
                <c:pt idx="711">
                  <c:v>656</c:v>
                </c:pt>
                <c:pt idx="712">
                  <c:v>365</c:v>
                </c:pt>
                <c:pt idx="713">
                  <c:v>410</c:v>
                </c:pt>
                <c:pt idx="714">
                  <c:v>515</c:v>
                </c:pt>
                <c:pt idx="715">
                  <c:v>751</c:v>
                </c:pt>
                <c:pt idx="716">
                  <c:v>296</c:v>
                </c:pt>
                <c:pt idx="717">
                  <c:v>482</c:v>
                </c:pt>
                <c:pt idx="718">
                  <c:v>296</c:v>
                </c:pt>
                <c:pt idx="719">
                  <c:v>449</c:v>
                </c:pt>
                <c:pt idx="720">
                  <c:v>481</c:v>
                </c:pt>
                <c:pt idx="721">
                  <c:v>363</c:v>
                </c:pt>
                <c:pt idx="722">
                  <c:v>277</c:v>
                </c:pt>
                <c:pt idx="723">
                  <c:v>184</c:v>
                </c:pt>
                <c:pt idx="724">
                  <c:v>191</c:v>
                </c:pt>
                <c:pt idx="725">
                  <c:v>146</c:v>
                </c:pt>
                <c:pt idx="726">
                  <c:v>122</c:v>
                </c:pt>
                <c:pt idx="727">
                  <c:v>124</c:v>
                </c:pt>
                <c:pt idx="728">
                  <c:v>167</c:v>
                </c:pt>
                <c:pt idx="729">
                  <c:v>127</c:v>
                </c:pt>
                <c:pt idx="730">
                  <c:v>130</c:v>
                </c:pt>
                <c:pt idx="731">
                  <c:v>138</c:v>
                </c:pt>
                <c:pt idx="732">
                  <c:v>117</c:v>
                </c:pt>
                <c:pt idx="733">
                  <c:v>102</c:v>
                </c:pt>
                <c:pt idx="734">
                  <c:v>91</c:v>
                </c:pt>
                <c:pt idx="735">
                  <c:v>77</c:v>
                </c:pt>
                <c:pt idx="736">
                  <c:v>1</c:v>
                </c:pt>
                <c:pt idx="737">
                  <c:v>148</c:v>
                </c:pt>
                <c:pt idx="738">
                  <c:v>85</c:v>
                </c:pt>
                <c:pt idx="739">
                  <c:v>100</c:v>
                </c:pt>
                <c:pt idx="740">
                  <c:v>80</c:v>
                </c:pt>
                <c:pt idx="741">
                  <c:v>60</c:v>
                </c:pt>
                <c:pt idx="742">
                  <c:v>69</c:v>
                </c:pt>
                <c:pt idx="743">
                  <c:v>82</c:v>
                </c:pt>
                <c:pt idx="744">
                  <c:v>73</c:v>
                </c:pt>
                <c:pt idx="745">
                  <c:v>120</c:v>
                </c:pt>
                <c:pt idx="746">
                  <c:v>202</c:v>
                </c:pt>
                <c:pt idx="747">
                  <c:v>157</c:v>
                </c:pt>
                <c:pt idx="748">
                  <c:v>53</c:v>
                </c:pt>
                <c:pt idx="749">
                  <c:v>225</c:v>
                </c:pt>
                <c:pt idx="750">
                  <c:v>275</c:v>
                </c:pt>
                <c:pt idx="751">
                  <c:v>359</c:v>
                </c:pt>
                <c:pt idx="752">
                  <c:v>376</c:v>
                </c:pt>
                <c:pt idx="753">
                  <c:v>306</c:v>
                </c:pt>
                <c:pt idx="754">
                  <c:v>326</c:v>
                </c:pt>
                <c:pt idx="755">
                  <c:v>332</c:v>
                </c:pt>
                <c:pt idx="756">
                  <c:v>330</c:v>
                </c:pt>
                <c:pt idx="757">
                  <c:v>614</c:v>
                </c:pt>
                <c:pt idx="758">
                  <c:v>526</c:v>
                </c:pt>
                <c:pt idx="759">
                  <c:v>673</c:v>
                </c:pt>
                <c:pt idx="760">
                  <c:v>3397</c:v>
                </c:pt>
                <c:pt idx="761">
                  <c:v>4558</c:v>
                </c:pt>
                <c:pt idx="762">
                  <c:v>4477</c:v>
                </c:pt>
                <c:pt idx="763">
                  <c:v>4209</c:v>
                </c:pt>
                <c:pt idx="764">
                  <c:v>3696</c:v>
                </c:pt>
                <c:pt idx="765">
                  <c:v>4219</c:v>
                </c:pt>
                <c:pt idx="766">
                  <c:v>4506</c:v>
                </c:pt>
                <c:pt idx="767">
                  <c:v>4571</c:v>
                </c:pt>
                <c:pt idx="768">
                  <c:v>4581</c:v>
                </c:pt>
                <c:pt idx="769">
                  <c:v>4504</c:v>
                </c:pt>
                <c:pt idx="770">
                  <c:v>4444</c:v>
                </c:pt>
                <c:pt idx="771">
                  <c:v>4372</c:v>
                </c:pt>
                <c:pt idx="772">
                  <c:v>4413</c:v>
                </c:pt>
                <c:pt idx="773">
                  <c:v>4539</c:v>
                </c:pt>
                <c:pt idx="774">
                  <c:v>4605</c:v>
                </c:pt>
                <c:pt idx="775">
                  <c:v>4635</c:v>
                </c:pt>
                <c:pt idx="776">
                  <c:v>4777</c:v>
                </c:pt>
                <c:pt idx="777">
                  <c:v>4862</c:v>
                </c:pt>
                <c:pt idx="778">
                  <c:v>4958</c:v>
                </c:pt>
                <c:pt idx="779">
                  <c:v>4842</c:v>
                </c:pt>
                <c:pt idx="780">
                  <c:v>4959</c:v>
                </c:pt>
                <c:pt idx="781">
                  <c:v>4143</c:v>
                </c:pt>
                <c:pt idx="782">
                  <c:v>4542</c:v>
                </c:pt>
                <c:pt idx="783">
                  <c:v>4804</c:v>
                </c:pt>
                <c:pt idx="784">
                  <c:v>4848</c:v>
                </c:pt>
                <c:pt idx="785">
                  <c:v>4261</c:v>
                </c:pt>
                <c:pt idx="786">
                  <c:v>5043</c:v>
                </c:pt>
                <c:pt idx="787">
                  <c:v>4875</c:v>
                </c:pt>
                <c:pt idx="788">
                  <c:v>5176</c:v>
                </c:pt>
                <c:pt idx="789">
                  <c:v>5063</c:v>
                </c:pt>
                <c:pt idx="790">
                  <c:v>4388</c:v>
                </c:pt>
                <c:pt idx="791">
                  <c:v>4859</c:v>
                </c:pt>
                <c:pt idx="792">
                  <c:v>5159</c:v>
                </c:pt>
                <c:pt idx="793">
                  <c:v>5065</c:v>
                </c:pt>
                <c:pt idx="794">
                  <c:v>4855</c:v>
                </c:pt>
                <c:pt idx="795">
                  <c:v>4894</c:v>
                </c:pt>
                <c:pt idx="796">
                  <c:v>5184</c:v>
                </c:pt>
                <c:pt idx="797">
                  <c:v>4963</c:v>
                </c:pt>
                <c:pt idx="798">
                  <c:v>4824</c:v>
                </c:pt>
                <c:pt idx="799">
                  <c:v>4865</c:v>
                </c:pt>
                <c:pt idx="800">
                  <c:v>4830</c:v>
                </c:pt>
                <c:pt idx="801">
                  <c:v>4425</c:v>
                </c:pt>
                <c:pt idx="802">
                  <c:v>4732</c:v>
                </c:pt>
                <c:pt idx="803">
                  <c:v>4887</c:v>
                </c:pt>
                <c:pt idx="804">
                  <c:v>4866</c:v>
                </c:pt>
                <c:pt idx="805">
                  <c:v>4484</c:v>
                </c:pt>
                <c:pt idx="806">
                  <c:v>4973</c:v>
                </c:pt>
                <c:pt idx="807">
                  <c:v>5266</c:v>
                </c:pt>
                <c:pt idx="808">
                  <c:v>5285</c:v>
                </c:pt>
                <c:pt idx="809">
                  <c:v>4988</c:v>
                </c:pt>
                <c:pt idx="810">
                  <c:v>5022</c:v>
                </c:pt>
                <c:pt idx="811">
                  <c:v>5095</c:v>
                </c:pt>
                <c:pt idx="812">
                  <c:v>4882</c:v>
                </c:pt>
                <c:pt idx="813">
                  <c:v>4921</c:v>
                </c:pt>
                <c:pt idx="814">
                  <c:v>4943</c:v>
                </c:pt>
                <c:pt idx="815">
                  <c:v>5207</c:v>
                </c:pt>
                <c:pt idx="816">
                  <c:v>5200</c:v>
                </c:pt>
                <c:pt idx="817">
                  <c:v>5092</c:v>
                </c:pt>
                <c:pt idx="818">
                  <c:v>5329</c:v>
                </c:pt>
                <c:pt idx="819">
                  <c:v>3911</c:v>
                </c:pt>
                <c:pt idx="820">
                  <c:v>5043</c:v>
                </c:pt>
                <c:pt idx="821">
                  <c:v>4909</c:v>
                </c:pt>
                <c:pt idx="822">
                  <c:v>4573</c:v>
                </c:pt>
                <c:pt idx="823">
                  <c:v>4721</c:v>
                </c:pt>
                <c:pt idx="824">
                  <c:v>4833</c:v>
                </c:pt>
                <c:pt idx="825">
                  <c:v>4039</c:v>
                </c:pt>
                <c:pt idx="826">
                  <c:v>2703</c:v>
                </c:pt>
                <c:pt idx="827">
                  <c:v>4996</c:v>
                </c:pt>
                <c:pt idx="828">
                  <c:v>4874</c:v>
                </c:pt>
                <c:pt idx="829">
                  <c:v>4994</c:v>
                </c:pt>
                <c:pt idx="830">
                  <c:v>4673</c:v>
                </c:pt>
                <c:pt idx="831">
                  <c:v>4593</c:v>
                </c:pt>
                <c:pt idx="832">
                  <c:v>4632</c:v>
                </c:pt>
                <c:pt idx="833">
                  <c:v>4507</c:v>
                </c:pt>
                <c:pt idx="834">
                  <c:v>4374</c:v>
                </c:pt>
                <c:pt idx="835">
                  <c:v>4762</c:v>
                </c:pt>
                <c:pt idx="836">
                  <c:v>4790</c:v>
                </c:pt>
                <c:pt idx="837">
                  <c:v>4779</c:v>
                </c:pt>
                <c:pt idx="838">
                  <c:v>4788</c:v>
                </c:pt>
                <c:pt idx="839">
                  <c:v>4734</c:v>
                </c:pt>
                <c:pt idx="840">
                  <c:v>4798</c:v>
                </c:pt>
                <c:pt idx="841">
                  <c:v>4756</c:v>
                </c:pt>
                <c:pt idx="842">
                  <c:v>4993</c:v>
                </c:pt>
                <c:pt idx="843">
                  <c:v>5413</c:v>
                </c:pt>
                <c:pt idx="844">
                  <c:v>5436</c:v>
                </c:pt>
                <c:pt idx="845">
                  <c:v>5093</c:v>
                </c:pt>
                <c:pt idx="846">
                  <c:v>5131</c:v>
                </c:pt>
                <c:pt idx="847">
                  <c:v>5239</c:v>
                </c:pt>
                <c:pt idx="848">
                  <c:v>5224</c:v>
                </c:pt>
                <c:pt idx="849">
                  <c:v>5234</c:v>
                </c:pt>
                <c:pt idx="850">
                  <c:v>5315</c:v>
                </c:pt>
                <c:pt idx="851">
                  <c:v>4339</c:v>
                </c:pt>
                <c:pt idx="852">
                  <c:v>4374</c:v>
                </c:pt>
                <c:pt idx="853">
                  <c:v>4729</c:v>
                </c:pt>
                <c:pt idx="854">
                  <c:v>4978</c:v>
                </c:pt>
                <c:pt idx="855">
                  <c:v>5178</c:v>
                </c:pt>
                <c:pt idx="856">
                  <c:v>4906</c:v>
                </c:pt>
                <c:pt idx="857">
                  <c:v>4840</c:v>
                </c:pt>
                <c:pt idx="858">
                  <c:v>4592</c:v>
                </c:pt>
                <c:pt idx="859">
                  <c:v>4573</c:v>
                </c:pt>
                <c:pt idx="860">
                  <c:v>4640</c:v>
                </c:pt>
                <c:pt idx="861">
                  <c:v>4932</c:v>
                </c:pt>
                <c:pt idx="862">
                  <c:v>5129</c:v>
                </c:pt>
                <c:pt idx="863">
                  <c:v>4967</c:v>
                </c:pt>
                <c:pt idx="864">
                  <c:v>5102</c:v>
                </c:pt>
                <c:pt idx="865">
                  <c:v>5187</c:v>
                </c:pt>
                <c:pt idx="866">
                  <c:v>5087</c:v>
                </c:pt>
                <c:pt idx="867">
                  <c:v>5031</c:v>
                </c:pt>
                <c:pt idx="868">
                  <c:v>5259</c:v>
                </c:pt>
                <c:pt idx="869">
                  <c:v>5340</c:v>
                </c:pt>
                <c:pt idx="870">
                  <c:v>5161</c:v>
                </c:pt>
                <c:pt idx="871">
                  <c:v>5066</c:v>
                </c:pt>
                <c:pt idx="872">
                  <c:v>5001</c:v>
                </c:pt>
                <c:pt idx="873">
                  <c:v>5283</c:v>
                </c:pt>
                <c:pt idx="874">
                  <c:v>5434</c:v>
                </c:pt>
                <c:pt idx="875">
                  <c:v>5120</c:v>
                </c:pt>
                <c:pt idx="876">
                  <c:v>5219</c:v>
                </c:pt>
                <c:pt idx="877">
                  <c:v>5109</c:v>
                </c:pt>
                <c:pt idx="878">
                  <c:v>5100</c:v>
                </c:pt>
                <c:pt idx="879">
                  <c:v>4999</c:v>
                </c:pt>
                <c:pt idx="880">
                  <c:v>4780</c:v>
                </c:pt>
                <c:pt idx="881">
                  <c:v>4894</c:v>
                </c:pt>
                <c:pt idx="882">
                  <c:v>4804</c:v>
                </c:pt>
                <c:pt idx="883">
                  <c:v>4656</c:v>
                </c:pt>
                <c:pt idx="884">
                  <c:v>4874</c:v>
                </c:pt>
                <c:pt idx="885">
                  <c:v>4897</c:v>
                </c:pt>
                <c:pt idx="886">
                  <c:v>4876</c:v>
                </c:pt>
                <c:pt idx="887">
                  <c:v>5023</c:v>
                </c:pt>
                <c:pt idx="888">
                  <c:v>4864</c:v>
                </c:pt>
                <c:pt idx="889">
                  <c:v>5094</c:v>
                </c:pt>
                <c:pt idx="890">
                  <c:v>4958</c:v>
                </c:pt>
                <c:pt idx="891">
                  <c:v>4720</c:v>
                </c:pt>
                <c:pt idx="892">
                  <c:v>4721</c:v>
                </c:pt>
                <c:pt idx="893">
                  <c:v>5219</c:v>
                </c:pt>
                <c:pt idx="894">
                  <c:v>5291</c:v>
                </c:pt>
                <c:pt idx="895">
                  <c:v>5201</c:v>
                </c:pt>
                <c:pt idx="896">
                  <c:v>5201</c:v>
                </c:pt>
                <c:pt idx="897">
                  <c:v>5235</c:v>
                </c:pt>
                <c:pt idx="898">
                  <c:v>4479</c:v>
                </c:pt>
                <c:pt idx="899">
                  <c:v>5283</c:v>
                </c:pt>
                <c:pt idx="900">
                  <c:v>4888</c:v>
                </c:pt>
                <c:pt idx="901">
                  <c:v>5125</c:v>
                </c:pt>
                <c:pt idx="902">
                  <c:v>5348</c:v>
                </c:pt>
                <c:pt idx="903">
                  <c:v>5122</c:v>
                </c:pt>
                <c:pt idx="904">
                  <c:v>4763</c:v>
                </c:pt>
                <c:pt idx="905">
                  <c:v>4979</c:v>
                </c:pt>
                <c:pt idx="906">
                  <c:v>4915</c:v>
                </c:pt>
                <c:pt idx="907">
                  <c:v>5009</c:v>
                </c:pt>
                <c:pt idx="908">
                  <c:v>5094</c:v>
                </c:pt>
                <c:pt idx="909">
                  <c:v>5249</c:v>
                </c:pt>
                <c:pt idx="910">
                  <c:v>5579</c:v>
                </c:pt>
                <c:pt idx="911">
                  <c:v>5416</c:v>
                </c:pt>
                <c:pt idx="912">
                  <c:v>5201</c:v>
                </c:pt>
                <c:pt idx="913">
                  <c:v>5497</c:v>
                </c:pt>
                <c:pt idx="914">
                  <c:v>5306</c:v>
                </c:pt>
                <c:pt idx="915">
                  <c:v>5341</c:v>
                </c:pt>
                <c:pt idx="916">
                  <c:v>5365</c:v>
                </c:pt>
                <c:pt idx="917">
                  <c:v>5317</c:v>
                </c:pt>
                <c:pt idx="918">
                  <c:v>5239</c:v>
                </c:pt>
                <c:pt idx="919">
                  <c:v>5202</c:v>
                </c:pt>
                <c:pt idx="920">
                  <c:v>5111</c:v>
                </c:pt>
                <c:pt idx="921">
                  <c:v>5203</c:v>
                </c:pt>
                <c:pt idx="922">
                  <c:v>5107</c:v>
                </c:pt>
                <c:pt idx="923">
                  <c:v>5149</c:v>
                </c:pt>
                <c:pt idx="924">
                  <c:v>5030</c:v>
                </c:pt>
                <c:pt idx="925">
                  <c:v>4989</c:v>
                </c:pt>
                <c:pt idx="926">
                  <c:v>5075</c:v>
                </c:pt>
                <c:pt idx="927">
                  <c:v>5113</c:v>
                </c:pt>
                <c:pt idx="928">
                  <c:v>5128</c:v>
                </c:pt>
                <c:pt idx="929">
                  <c:v>5098</c:v>
                </c:pt>
                <c:pt idx="930">
                  <c:v>4197</c:v>
                </c:pt>
                <c:pt idx="931">
                  <c:v>4844</c:v>
                </c:pt>
                <c:pt idx="932">
                  <c:v>4805</c:v>
                </c:pt>
                <c:pt idx="933">
                  <c:v>4208</c:v>
                </c:pt>
                <c:pt idx="934">
                  <c:v>4082</c:v>
                </c:pt>
                <c:pt idx="935">
                  <c:v>4331</c:v>
                </c:pt>
                <c:pt idx="936">
                  <c:v>4335</c:v>
                </c:pt>
                <c:pt idx="937">
                  <c:v>4554</c:v>
                </c:pt>
                <c:pt idx="938">
                  <c:v>4563</c:v>
                </c:pt>
                <c:pt idx="939">
                  <c:v>3821</c:v>
                </c:pt>
                <c:pt idx="940">
                  <c:v>3098</c:v>
                </c:pt>
                <c:pt idx="941">
                  <c:v>2974</c:v>
                </c:pt>
                <c:pt idx="942">
                  <c:v>2758</c:v>
                </c:pt>
                <c:pt idx="943">
                  <c:v>2586</c:v>
                </c:pt>
                <c:pt idx="944">
                  <c:v>2956</c:v>
                </c:pt>
                <c:pt idx="945">
                  <c:v>2300</c:v>
                </c:pt>
                <c:pt idx="946">
                  <c:v>2448</c:v>
                </c:pt>
                <c:pt idx="947">
                  <c:v>2187</c:v>
                </c:pt>
                <c:pt idx="948">
                  <c:v>1707</c:v>
                </c:pt>
                <c:pt idx="949">
                  <c:v>1514</c:v>
                </c:pt>
                <c:pt idx="950">
                  <c:v>1577</c:v>
                </c:pt>
                <c:pt idx="951">
                  <c:v>1038</c:v>
                </c:pt>
                <c:pt idx="952">
                  <c:v>929</c:v>
                </c:pt>
                <c:pt idx="953">
                  <c:v>1131</c:v>
                </c:pt>
                <c:pt idx="954">
                  <c:v>941</c:v>
                </c:pt>
                <c:pt idx="955">
                  <c:v>2007</c:v>
                </c:pt>
                <c:pt idx="956">
                  <c:v>702</c:v>
                </c:pt>
                <c:pt idx="957">
                  <c:v>1005</c:v>
                </c:pt>
                <c:pt idx="958">
                  <c:v>1186</c:v>
                </c:pt>
                <c:pt idx="959">
                  <c:v>581</c:v>
                </c:pt>
                <c:pt idx="960">
                  <c:v>603</c:v>
                </c:pt>
                <c:pt idx="961">
                  <c:v>451</c:v>
                </c:pt>
                <c:pt idx="962">
                  <c:v>466</c:v>
                </c:pt>
                <c:pt idx="963">
                  <c:v>314</c:v>
                </c:pt>
                <c:pt idx="964">
                  <c:v>358</c:v>
                </c:pt>
                <c:pt idx="965">
                  <c:v>401</c:v>
                </c:pt>
                <c:pt idx="966">
                  <c:v>696</c:v>
                </c:pt>
                <c:pt idx="967">
                  <c:v>383</c:v>
                </c:pt>
                <c:pt idx="968">
                  <c:v>605</c:v>
                </c:pt>
                <c:pt idx="969">
                  <c:v>452</c:v>
                </c:pt>
                <c:pt idx="970">
                  <c:v>288</c:v>
                </c:pt>
                <c:pt idx="971">
                  <c:v>240</c:v>
                </c:pt>
                <c:pt idx="972">
                  <c:v>314</c:v>
                </c:pt>
                <c:pt idx="973">
                  <c:v>203</c:v>
                </c:pt>
                <c:pt idx="974">
                  <c:v>449</c:v>
                </c:pt>
                <c:pt idx="975">
                  <c:v>239</c:v>
                </c:pt>
                <c:pt idx="976">
                  <c:v>534</c:v>
                </c:pt>
                <c:pt idx="977">
                  <c:v>454</c:v>
                </c:pt>
                <c:pt idx="978">
                  <c:v>138</c:v>
                </c:pt>
                <c:pt idx="979">
                  <c:v>255</c:v>
                </c:pt>
                <c:pt idx="980">
                  <c:v>229</c:v>
                </c:pt>
                <c:pt idx="981">
                  <c:v>166</c:v>
                </c:pt>
                <c:pt idx="982">
                  <c:v>42</c:v>
                </c:pt>
                <c:pt idx="983">
                  <c:v>395</c:v>
                </c:pt>
                <c:pt idx="984">
                  <c:v>274</c:v>
                </c:pt>
                <c:pt idx="985">
                  <c:v>562</c:v>
                </c:pt>
                <c:pt idx="986">
                  <c:v>562</c:v>
                </c:pt>
                <c:pt idx="987">
                  <c:v>697</c:v>
                </c:pt>
                <c:pt idx="988">
                  <c:v>735</c:v>
                </c:pt>
                <c:pt idx="989">
                  <c:v>188</c:v>
                </c:pt>
                <c:pt idx="990">
                  <c:v>435</c:v>
                </c:pt>
                <c:pt idx="991">
                  <c:v>312</c:v>
                </c:pt>
                <c:pt idx="992">
                  <c:v>170</c:v>
                </c:pt>
                <c:pt idx="993">
                  <c:v>288</c:v>
                </c:pt>
                <c:pt idx="994">
                  <c:v>511</c:v>
                </c:pt>
                <c:pt idx="995">
                  <c:v>381</c:v>
                </c:pt>
                <c:pt idx="996">
                  <c:v>412</c:v>
                </c:pt>
                <c:pt idx="997">
                  <c:v>517</c:v>
                </c:pt>
                <c:pt idx="998">
                  <c:v>624</c:v>
                </c:pt>
                <c:pt idx="999">
                  <c:v>589</c:v>
                </c:pt>
                <c:pt idx="1000">
                  <c:v>757</c:v>
                </c:pt>
                <c:pt idx="1001">
                  <c:v>781</c:v>
                </c:pt>
                <c:pt idx="1002">
                  <c:v>1795</c:v>
                </c:pt>
                <c:pt idx="1003">
                  <c:v>3384</c:v>
                </c:pt>
                <c:pt idx="1004">
                  <c:v>3040</c:v>
                </c:pt>
                <c:pt idx="1005">
                  <c:v>2636</c:v>
                </c:pt>
                <c:pt idx="1006">
                  <c:v>3952</c:v>
                </c:pt>
                <c:pt idx="1007">
                  <c:v>3343</c:v>
                </c:pt>
                <c:pt idx="1008">
                  <c:v>4200</c:v>
                </c:pt>
                <c:pt idx="1009">
                  <c:v>4888</c:v>
                </c:pt>
                <c:pt idx="1010">
                  <c:v>5490</c:v>
                </c:pt>
                <c:pt idx="1011">
                  <c:v>5109</c:v>
                </c:pt>
                <c:pt idx="1012">
                  <c:v>5134</c:v>
                </c:pt>
                <c:pt idx="1013">
                  <c:v>5443</c:v>
                </c:pt>
                <c:pt idx="1014">
                  <c:v>5446</c:v>
                </c:pt>
                <c:pt idx="1015">
                  <c:v>5280</c:v>
                </c:pt>
                <c:pt idx="1016">
                  <c:v>4738</c:v>
                </c:pt>
                <c:pt idx="1017">
                  <c:v>4799</c:v>
                </c:pt>
                <c:pt idx="1018">
                  <c:v>4855</c:v>
                </c:pt>
                <c:pt idx="1019">
                  <c:v>4780</c:v>
                </c:pt>
                <c:pt idx="1020">
                  <c:v>4708</c:v>
                </c:pt>
                <c:pt idx="1021">
                  <c:v>4702</c:v>
                </c:pt>
                <c:pt idx="1022">
                  <c:v>4434</c:v>
                </c:pt>
                <c:pt idx="1023">
                  <c:v>4525</c:v>
                </c:pt>
                <c:pt idx="1024">
                  <c:v>4799</c:v>
                </c:pt>
                <c:pt idx="1025">
                  <c:v>5152</c:v>
                </c:pt>
                <c:pt idx="1026">
                  <c:v>5261</c:v>
                </c:pt>
                <c:pt idx="1027">
                  <c:v>5128</c:v>
                </c:pt>
                <c:pt idx="1028">
                  <c:v>4979</c:v>
                </c:pt>
                <c:pt idx="1029">
                  <c:v>5398</c:v>
                </c:pt>
                <c:pt idx="1030">
                  <c:v>5327</c:v>
                </c:pt>
                <c:pt idx="1031">
                  <c:v>5136</c:v>
                </c:pt>
                <c:pt idx="1032">
                  <c:v>4951</c:v>
                </c:pt>
                <c:pt idx="1033">
                  <c:v>5184</c:v>
                </c:pt>
                <c:pt idx="1034">
                  <c:v>5340</c:v>
                </c:pt>
                <c:pt idx="1035">
                  <c:v>5355</c:v>
                </c:pt>
                <c:pt idx="1036">
                  <c:v>5149</c:v>
                </c:pt>
                <c:pt idx="1037">
                  <c:v>5122</c:v>
                </c:pt>
                <c:pt idx="1038">
                  <c:v>5062</c:v>
                </c:pt>
                <c:pt idx="1039">
                  <c:v>4923</c:v>
                </c:pt>
                <c:pt idx="1040">
                  <c:v>5193</c:v>
                </c:pt>
                <c:pt idx="1041">
                  <c:v>4762</c:v>
                </c:pt>
                <c:pt idx="1042">
                  <c:v>4437</c:v>
                </c:pt>
                <c:pt idx="1043">
                  <c:v>4221</c:v>
                </c:pt>
                <c:pt idx="1044">
                  <c:v>4743</c:v>
                </c:pt>
                <c:pt idx="1045">
                  <c:v>3799</c:v>
                </c:pt>
                <c:pt idx="1046">
                  <c:v>4939</c:v>
                </c:pt>
                <c:pt idx="1047">
                  <c:v>4789</c:v>
                </c:pt>
                <c:pt idx="1048">
                  <c:v>4942</c:v>
                </c:pt>
                <c:pt idx="1049">
                  <c:v>4636</c:v>
                </c:pt>
                <c:pt idx="1050">
                  <c:v>5059</c:v>
                </c:pt>
                <c:pt idx="1051">
                  <c:v>5496</c:v>
                </c:pt>
                <c:pt idx="1052">
                  <c:v>4364</c:v>
                </c:pt>
                <c:pt idx="1053">
                  <c:v>4322</c:v>
                </c:pt>
                <c:pt idx="1054">
                  <c:v>4368</c:v>
                </c:pt>
                <c:pt idx="1055">
                  <c:v>5197</c:v>
                </c:pt>
                <c:pt idx="1056">
                  <c:v>5057</c:v>
                </c:pt>
                <c:pt idx="1057">
                  <c:v>5397</c:v>
                </c:pt>
                <c:pt idx="1058">
                  <c:v>5564</c:v>
                </c:pt>
                <c:pt idx="1059">
                  <c:v>5140</c:v>
                </c:pt>
                <c:pt idx="1060">
                  <c:v>5401</c:v>
                </c:pt>
                <c:pt idx="1061">
                  <c:v>5492</c:v>
                </c:pt>
                <c:pt idx="1062">
                  <c:v>5486</c:v>
                </c:pt>
                <c:pt idx="1063">
                  <c:v>5551</c:v>
                </c:pt>
                <c:pt idx="1064">
                  <c:v>5714</c:v>
                </c:pt>
                <c:pt idx="1065">
                  <c:v>5379</c:v>
                </c:pt>
                <c:pt idx="1066">
                  <c:v>5308</c:v>
                </c:pt>
                <c:pt idx="1067">
                  <c:v>5348</c:v>
                </c:pt>
                <c:pt idx="1068">
                  <c:v>5494</c:v>
                </c:pt>
                <c:pt idx="1069">
                  <c:v>5541</c:v>
                </c:pt>
                <c:pt idx="1070">
                  <c:v>5170</c:v>
                </c:pt>
                <c:pt idx="1071">
                  <c:v>5529</c:v>
                </c:pt>
                <c:pt idx="1072">
                  <c:v>5511</c:v>
                </c:pt>
                <c:pt idx="1073">
                  <c:v>5489</c:v>
                </c:pt>
                <c:pt idx="1074">
                  <c:v>5669</c:v>
                </c:pt>
                <c:pt idx="1075">
                  <c:v>5502</c:v>
                </c:pt>
                <c:pt idx="1076">
                  <c:v>5502</c:v>
                </c:pt>
                <c:pt idx="1077">
                  <c:v>5097</c:v>
                </c:pt>
                <c:pt idx="1078">
                  <c:v>5190</c:v>
                </c:pt>
                <c:pt idx="1079">
                  <c:v>4475</c:v>
                </c:pt>
                <c:pt idx="1080">
                  <c:v>5790</c:v>
                </c:pt>
                <c:pt idx="1081">
                  <c:v>5580</c:v>
                </c:pt>
                <c:pt idx="1082">
                  <c:v>5431</c:v>
                </c:pt>
                <c:pt idx="1083">
                  <c:v>5363</c:v>
                </c:pt>
                <c:pt idx="1084">
                  <c:v>5619</c:v>
                </c:pt>
                <c:pt idx="1085">
                  <c:v>5325</c:v>
                </c:pt>
                <c:pt idx="1086">
                  <c:v>5369</c:v>
                </c:pt>
                <c:pt idx="1087">
                  <c:v>5238</c:v>
                </c:pt>
                <c:pt idx="1088">
                  <c:v>5323</c:v>
                </c:pt>
                <c:pt idx="1089">
                  <c:v>5497</c:v>
                </c:pt>
                <c:pt idx="1090">
                  <c:v>5264</c:v>
                </c:pt>
                <c:pt idx="1091">
                  <c:v>4464</c:v>
                </c:pt>
                <c:pt idx="1092">
                  <c:v>4940</c:v>
                </c:pt>
                <c:pt idx="1093">
                  <c:v>5229</c:v>
                </c:pt>
                <c:pt idx="1094">
                  <c:v>5432</c:v>
                </c:pt>
                <c:pt idx="1095">
                  <c:v>5431</c:v>
                </c:pt>
                <c:pt idx="1096">
                  <c:v>5250</c:v>
                </c:pt>
                <c:pt idx="1097">
                  <c:v>4587</c:v>
                </c:pt>
                <c:pt idx="1098">
                  <c:v>5901</c:v>
                </c:pt>
                <c:pt idx="1099">
                  <c:v>6342</c:v>
                </c:pt>
                <c:pt idx="1100">
                  <c:v>6582</c:v>
                </c:pt>
                <c:pt idx="1101">
                  <c:v>5680</c:v>
                </c:pt>
                <c:pt idx="1102">
                  <c:v>5662</c:v>
                </c:pt>
                <c:pt idx="1103">
                  <c:v>5555</c:v>
                </c:pt>
                <c:pt idx="1104">
                  <c:v>5546</c:v>
                </c:pt>
                <c:pt idx="1105">
                  <c:v>5319</c:v>
                </c:pt>
                <c:pt idx="1106">
                  <c:v>5193</c:v>
                </c:pt>
                <c:pt idx="1107">
                  <c:v>5077</c:v>
                </c:pt>
                <c:pt idx="1108">
                  <c:v>5186</c:v>
                </c:pt>
                <c:pt idx="1109">
                  <c:v>5457</c:v>
                </c:pt>
                <c:pt idx="1110">
                  <c:v>5367</c:v>
                </c:pt>
                <c:pt idx="1111">
                  <c:v>5581</c:v>
                </c:pt>
                <c:pt idx="1112">
                  <c:v>5571</c:v>
                </c:pt>
                <c:pt idx="1113">
                  <c:v>5580</c:v>
                </c:pt>
                <c:pt idx="1114">
                  <c:v>4257</c:v>
                </c:pt>
                <c:pt idx="1115">
                  <c:v>5743</c:v>
                </c:pt>
                <c:pt idx="1116">
                  <c:v>5898</c:v>
                </c:pt>
                <c:pt idx="1117">
                  <c:v>6430</c:v>
                </c:pt>
                <c:pt idx="1118">
                  <c:v>6442</c:v>
                </c:pt>
                <c:pt idx="1119">
                  <c:v>6321</c:v>
                </c:pt>
                <c:pt idx="1120">
                  <c:v>6514</c:v>
                </c:pt>
                <c:pt idx="1121">
                  <c:v>6299</c:v>
                </c:pt>
                <c:pt idx="1122">
                  <c:v>6016</c:v>
                </c:pt>
                <c:pt idx="1123">
                  <c:v>6565</c:v>
                </c:pt>
                <c:pt idx="1124">
                  <c:v>6419</c:v>
                </c:pt>
                <c:pt idx="1125">
                  <c:v>5869</c:v>
                </c:pt>
                <c:pt idx="1126">
                  <c:v>5529</c:v>
                </c:pt>
                <c:pt idx="1127">
                  <c:v>5335</c:v>
                </c:pt>
                <c:pt idx="1128">
                  <c:v>5494</c:v>
                </c:pt>
                <c:pt idx="1129">
                  <c:v>3137</c:v>
                </c:pt>
                <c:pt idx="1130">
                  <c:v>4381</c:v>
                </c:pt>
                <c:pt idx="1131">
                  <c:v>5034</c:v>
                </c:pt>
                <c:pt idx="1132">
                  <c:v>5355</c:v>
                </c:pt>
                <c:pt idx="1133">
                  <c:v>5306</c:v>
                </c:pt>
                <c:pt idx="1134">
                  <c:v>5335</c:v>
                </c:pt>
                <c:pt idx="1135">
                  <c:v>5382</c:v>
                </c:pt>
                <c:pt idx="1136">
                  <c:v>5404</c:v>
                </c:pt>
                <c:pt idx="1137">
                  <c:v>5030</c:v>
                </c:pt>
                <c:pt idx="1138">
                  <c:v>4867</c:v>
                </c:pt>
                <c:pt idx="1139">
                  <c:v>5188</c:v>
                </c:pt>
                <c:pt idx="1140">
                  <c:v>5272</c:v>
                </c:pt>
                <c:pt idx="1141">
                  <c:v>5079</c:v>
                </c:pt>
                <c:pt idx="1142">
                  <c:v>5181</c:v>
                </c:pt>
                <c:pt idx="1143">
                  <c:v>5082</c:v>
                </c:pt>
                <c:pt idx="1144">
                  <c:v>4900</c:v>
                </c:pt>
                <c:pt idx="1145">
                  <c:v>4950</c:v>
                </c:pt>
                <c:pt idx="1146">
                  <c:v>5020</c:v>
                </c:pt>
                <c:pt idx="1147">
                  <c:v>5107</c:v>
                </c:pt>
                <c:pt idx="1148">
                  <c:v>5043</c:v>
                </c:pt>
                <c:pt idx="1149">
                  <c:v>5027</c:v>
                </c:pt>
                <c:pt idx="1150">
                  <c:v>5029</c:v>
                </c:pt>
                <c:pt idx="1151">
                  <c:v>5037</c:v>
                </c:pt>
                <c:pt idx="1152">
                  <c:v>5057</c:v>
                </c:pt>
                <c:pt idx="1153">
                  <c:v>4171</c:v>
                </c:pt>
                <c:pt idx="1154">
                  <c:v>5344</c:v>
                </c:pt>
                <c:pt idx="1155">
                  <c:v>5261</c:v>
                </c:pt>
                <c:pt idx="1156">
                  <c:v>5426</c:v>
                </c:pt>
                <c:pt idx="1157">
                  <c:v>5969</c:v>
                </c:pt>
                <c:pt idx="1158">
                  <c:v>5593</c:v>
                </c:pt>
                <c:pt idx="1159">
                  <c:v>5515</c:v>
                </c:pt>
                <c:pt idx="1160">
                  <c:v>5527</c:v>
                </c:pt>
                <c:pt idx="1161">
                  <c:v>5255</c:v>
                </c:pt>
                <c:pt idx="1162">
                  <c:v>5403</c:v>
                </c:pt>
                <c:pt idx="1163">
                  <c:v>5236</c:v>
                </c:pt>
                <c:pt idx="1164">
                  <c:v>5337</c:v>
                </c:pt>
                <c:pt idx="1165">
                  <c:v>5025</c:v>
                </c:pt>
                <c:pt idx="1166">
                  <c:v>5355</c:v>
                </c:pt>
                <c:pt idx="1167">
                  <c:v>5249</c:v>
                </c:pt>
                <c:pt idx="1168">
                  <c:v>5328</c:v>
                </c:pt>
                <c:pt idx="1169">
                  <c:v>5252</c:v>
                </c:pt>
                <c:pt idx="1170">
                  <c:v>4879</c:v>
                </c:pt>
                <c:pt idx="1171">
                  <c:v>5336</c:v>
                </c:pt>
                <c:pt idx="1172">
                  <c:v>5256</c:v>
                </c:pt>
                <c:pt idx="1173">
                  <c:v>5375</c:v>
                </c:pt>
                <c:pt idx="1174">
                  <c:v>5402</c:v>
                </c:pt>
                <c:pt idx="1175">
                  <c:v>5406</c:v>
                </c:pt>
                <c:pt idx="1176">
                  <c:v>5359</c:v>
                </c:pt>
                <c:pt idx="1177">
                  <c:v>5481</c:v>
                </c:pt>
                <c:pt idx="1178">
                  <c:v>4010</c:v>
                </c:pt>
                <c:pt idx="1179">
                  <c:v>1782</c:v>
                </c:pt>
                <c:pt idx="1180">
                  <c:v>4650</c:v>
                </c:pt>
                <c:pt idx="1181">
                  <c:v>4626</c:v>
                </c:pt>
                <c:pt idx="1182">
                  <c:v>4458</c:v>
                </c:pt>
                <c:pt idx="1183">
                  <c:v>3810</c:v>
                </c:pt>
                <c:pt idx="1184">
                  <c:v>4873</c:v>
                </c:pt>
                <c:pt idx="1185">
                  <c:v>4670</c:v>
                </c:pt>
                <c:pt idx="1186">
                  <c:v>4648</c:v>
                </c:pt>
                <c:pt idx="1187">
                  <c:v>4599</c:v>
                </c:pt>
                <c:pt idx="1188">
                  <c:v>4531</c:v>
                </c:pt>
                <c:pt idx="1189">
                  <c:v>3958</c:v>
                </c:pt>
                <c:pt idx="1190">
                  <c:v>4145</c:v>
                </c:pt>
                <c:pt idx="1191">
                  <c:v>4482</c:v>
                </c:pt>
                <c:pt idx="1192">
                  <c:v>3511</c:v>
                </c:pt>
                <c:pt idx="1193">
                  <c:v>3863</c:v>
                </c:pt>
                <c:pt idx="1194">
                  <c:v>2398</c:v>
                </c:pt>
                <c:pt idx="1195">
                  <c:v>2070</c:v>
                </c:pt>
                <c:pt idx="1196">
                  <c:v>3406</c:v>
                </c:pt>
                <c:pt idx="1197">
                  <c:v>3583</c:v>
                </c:pt>
                <c:pt idx="1198">
                  <c:v>2087</c:v>
                </c:pt>
                <c:pt idx="1199">
                  <c:v>2242</c:v>
                </c:pt>
                <c:pt idx="1200">
                  <c:v>1909</c:v>
                </c:pt>
                <c:pt idx="1201">
                  <c:v>1489</c:v>
                </c:pt>
                <c:pt idx="1202">
                  <c:v>1418</c:v>
                </c:pt>
                <c:pt idx="1203">
                  <c:v>1294</c:v>
                </c:pt>
                <c:pt idx="1204">
                  <c:v>1067</c:v>
                </c:pt>
                <c:pt idx="1205">
                  <c:v>1120</c:v>
                </c:pt>
                <c:pt idx="1206">
                  <c:v>1376</c:v>
                </c:pt>
                <c:pt idx="1207">
                  <c:v>1286</c:v>
                </c:pt>
                <c:pt idx="1208">
                  <c:v>1243</c:v>
                </c:pt>
                <c:pt idx="1209">
                  <c:v>827</c:v>
                </c:pt>
                <c:pt idx="1210">
                  <c:v>1067</c:v>
                </c:pt>
                <c:pt idx="1211">
                  <c:v>1019</c:v>
                </c:pt>
                <c:pt idx="1212">
                  <c:v>835</c:v>
                </c:pt>
                <c:pt idx="1213">
                  <c:v>977</c:v>
                </c:pt>
                <c:pt idx="1214">
                  <c:v>812</c:v>
                </c:pt>
                <c:pt idx="1215">
                  <c:v>872</c:v>
                </c:pt>
                <c:pt idx="1216">
                  <c:v>678</c:v>
                </c:pt>
                <c:pt idx="1217">
                  <c:v>572</c:v>
                </c:pt>
                <c:pt idx="1218">
                  <c:v>567</c:v>
                </c:pt>
                <c:pt idx="1219">
                  <c:v>636</c:v>
                </c:pt>
                <c:pt idx="1220">
                  <c:v>402</c:v>
                </c:pt>
                <c:pt idx="1221">
                  <c:v>386</c:v>
                </c:pt>
                <c:pt idx="1222">
                  <c:v>525</c:v>
                </c:pt>
                <c:pt idx="1223">
                  <c:v>640</c:v>
                </c:pt>
                <c:pt idx="1224">
                  <c:v>466</c:v>
                </c:pt>
                <c:pt idx="1225">
                  <c:v>337</c:v>
                </c:pt>
                <c:pt idx="1226">
                  <c:v>465</c:v>
                </c:pt>
                <c:pt idx="1227">
                  <c:v>338</c:v>
                </c:pt>
                <c:pt idx="1228">
                  <c:v>374</c:v>
                </c:pt>
                <c:pt idx="1229">
                  <c:v>330</c:v>
                </c:pt>
                <c:pt idx="1230">
                  <c:v>246</c:v>
                </c:pt>
                <c:pt idx="1231">
                  <c:v>266</c:v>
                </c:pt>
                <c:pt idx="1232">
                  <c:v>305</c:v>
                </c:pt>
                <c:pt idx="1233">
                  <c:v>479</c:v>
                </c:pt>
                <c:pt idx="1234">
                  <c:v>450</c:v>
                </c:pt>
                <c:pt idx="1235">
                  <c:v>295</c:v>
                </c:pt>
                <c:pt idx="1236">
                  <c:v>186</c:v>
                </c:pt>
                <c:pt idx="1237">
                  <c:v>207</c:v>
                </c:pt>
                <c:pt idx="1238">
                  <c:v>220</c:v>
                </c:pt>
                <c:pt idx="1239">
                  <c:v>551</c:v>
                </c:pt>
                <c:pt idx="1240">
                  <c:v>583</c:v>
                </c:pt>
                <c:pt idx="1241">
                  <c:v>376</c:v>
                </c:pt>
                <c:pt idx="1242">
                  <c:v>417</c:v>
                </c:pt>
                <c:pt idx="1243">
                  <c:v>432</c:v>
                </c:pt>
                <c:pt idx="1244">
                  <c:v>623</c:v>
                </c:pt>
                <c:pt idx="1245">
                  <c:v>1469</c:v>
                </c:pt>
                <c:pt idx="1246">
                  <c:v>1083</c:v>
                </c:pt>
                <c:pt idx="1247">
                  <c:v>1312</c:v>
                </c:pt>
                <c:pt idx="1248">
                  <c:v>2808</c:v>
                </c:pt>
                <c:pt idx="1249">
                  <c:v>4735</c:v>
                </c:pt>
                <c:pt idx="1250">
                  <c:v>4105</c:v>
                </c:pt>
                <c:pt idx="1251">
                  <c:v>6021</c:v>
                </c:pt>
                <c:pt idx="1252">
                  <c:v>5554</c:v>
                </c:pt>
                <c:pt idx="1253">
                  <c:v>5753</c:v>
                </c:pt>
                <c:pt idx="1254">
                  <c:v>5787</c:v>
                </c:pt>
                <c:pt idx="1255">
                  <c:v>5461</c:v>
                </c:pt>
                <c:pt idx="1256">
                  <c:v>6123</c:v>
                </c:pt>
                <c:pt idx="1257">
                  <c:v>5674</c:v>
                </c:pt>
                <c:pt idx="1258">
                  <c:v>6188</c:v>
                </c:pt>
                <c:pt idx="1259">
                  <c:v>6446</c:v>
                </c:pt>
                <c:pt idx="1260">
                  <c:v>6792</c:v>
                </c:pt>
                <c:pt idx="1261">
                  <c:v>6762</c:v>
                </c:pt>
                <c:pt idx="1262">
                  <c:v>6790</c:v>
                </c:pt>
                <c:pt idx="1263">
                  <c:v>6747</c:v>
                </c:pt>
                <c:pt idx="1264">
                  <c:v>6799</c:v>
                </c:pt>
                <c:pt idx="1265">
                  <c:v>6769</c:v>
                </c:pt>
                <c:pt idx="1266">
                  <c:v>6683</c:v>
                </c:pt>
                <c:pt idx="1267">
                  <c:v>6068</c:v>
                </c:pt>
                <c:pt idx="1268">
                  <c:v>6686</c:v>
                </c:pt>
                <c:pt idx="1269">
                  <c:v>6661</c:v>
                </c:pt>
                <c:pt idx="1270">
                  <c:v>5754</c:v>
                </c:pt>
                <c:pt idx="1271">
                  <c:v>6081</c:v>
                </c:pt>
                <c:pt idx="1272">
                  <c:v>6304</c:v>
                </c:pt>
                <c:pt idx="1273">
                  <c:v>5831</c:v>
                </c:pt>
                <c:pt idx="1274">
                  <c:v>5981</c:v>
                </c:pt>
                <c:pt idx="1275">
                  <c:v>5956</c:v>
                </c:pt>
                <c:pt idx="1276">
                  <c:v>5902</c:v>
                </c:pt>
                <c:pt idx="1277">
                  <c:v>5970</c:v>
                </c:pt>
                <c:pt idx="1278">
                  <c:v>6159</c:v>
                </c:pt>
                <c:pt idx="1279">
                  <c:v>6596</c:v>
                </c:pt>
                <c:pt idx="1280">
                  <c:v>6777</c:v>
                </c:pt>
                <c:pt idx="1281">
                  <c:v>6782</c:v>
                </c:pt>
                <c:pt idx="1282">
                  <c:v>6787</c:v>
                </c:pt>
                <c:pt idx="1283">
                  <c:v>6184</c:v>
                </c:pt>
                <c:pt idx="1284">
                  <c:v>6801</c:v>
                </c:pt>
                <c:pt idx="1285">
                  <c:v>6774</c:v>
                </c:pt>
                <c:pt idx="1286">
                  <c:v>6730</c:v>
                </c:pt>
                <c:pt idx="1287">
                  <c:v>6727</c:v>
                </c:pt>
                <c:pt idx="1288">
                  <c:v>6744</c:v>
                </c:pt>
                <c:pt idx="1289">
                  <c:v>6737</c:v>
                </c:pt>
                <c:pt idx="1290">
                  <c:v>6751</c:v>
                </c:pt>
                <c:pt idx="1291">
                  <c:v>6769</c:v>
                </c:pt>
                <c:pt idx="1292">
                  <c:v>6495</c:v>
                </c:pt>
                <c:pt idx="1293">
                  <c:v>6512</c:v>
                </c:pt>
                <c:pt idx="1294">
                  <c:v>6471</c:v>
                </c:pt>
                <c:pt idx="1295">
                  <c:v>6327</c:v>
                </c:pt>
                <c:pt idx="1296">
                  <c:v>5277</c:v>
                </c:pt>
                <c:pt idx="1297">
                  <c:v>5257</c:v>
                </c:pt>
                <c:pt idx="1298">
                  <c:v>5588</c:v>
                </c:pt>
                <c:pt idx="1299">
                  <c:v>5971</c:v>
                </c:pt>
                <c:pt idx="1300">
                  <c:v>6449</c:v>
                </c:pt>
                <c:pt idx="1301">
                  <c:v>6723</c:v>
                </c:pt>
                <c:pt idx="1302">
                  <c:v>6783</c:v>
                </c:pt>
                <c:pt idx="1303">
                  <c:v>6729</c:v>
                </c:pt>
                <c:pt idx="1304">
                  <c:v>6711</c:v>
                </c:pt>
                <c:pt idx="1305">
                  <c:v>6771</c:v>
                </c:pt>
                <c:pt idx="1306">
                  <c:v>6666</c:v>
                </c:pt>
                <c:pt idx="1307">
                  <c:v>6641</c:v>
                </c:pt>
                <c:pt idx="1308">
                  <c:v>6704</c:v>
                </c:pt>
                <c:pt idx="1309">
                  <c:v>6767</c:v>
                </c:pt>
                <c:pt idx="1310">
                  <c:v>6780</c:v>
                </c:pt>
                <c:pt idx="1311">
                  <c:v>6760</c:v>
                </c:pt>
                <c:pt idx="1312">
                  <c:v>6697</c:v>
                </c:pt>
                <c:pt idx="1313">
                  <c:v>6763</c:v>
                </c:pt>
                <c:pt idx="1314">
                  <c:v>6767</c:v>
                </c:pt>
                <c:pt idx="1315">
                  <c:v>6761</c:v>
                </c:pt>
                <c:pt idx="1316">
                  <c:v>6585</c:v>
                </c:pt>
                <c:pt idx="1317">
                  <c:v>6269</c:v>
                </c:pt>
                <c:pt idx="1318">
                  <c:v>6812</c:v>
                </c:pt>
                <c:pt idx="1319">
                  <c:v>6760</c:v>
                </c:pt>
                <c:pt idx="1320">
                  <c:v>6758</c:v>
                </c:pt>
                <c:pt idx="1321">
                  <c:v>6573</c:v>
                </c:pt>
                <c:pt idx="1322">
                  <c:v>6739</c:v>
                </c:pt>
                <c:pt idx="1323">
                  <c:v>6776</c:v>
                </c:pt>
                <c:pt idx="1324">
                  <c:v>6730</c:v>
                </c:pt>
                <c:pt idx="1325">
                  <c:v>6711</c:v>
                </c:pt>
                <c:pt idx="1326">
                  <c:v>5056</c:v>
                </c:pt>
                <c:pt idx="1327">
                  <c:v>2916</c:v>
                </c:pt>
                <c:pt idx="1328">
                  <c:v>6813</c:v>
                </c:pt>
                <c:pt idx="1329">
                  <c:v>6733</c:v>
                </c:pt>
                <c:pt idx="1330">
                  <c:v>6701</c:v>
                </c:pt>
                <c:pt idx="1331">
                  <c:v>6723</c:v>
                </c:pt>
                <c:pt idx="1332">
                  <c:v>6637</c:v>
                </c:pt>
                <c:pt idx="1333">
                  <c:v>6691</c:v>
                </c:pt>
                <c:pt idx="1334">
                  <c:v>6784</c:v>
                </c:pt>
                <c:pt idx="1335">
                  <c:v>6764</c:v>
                </c:pt>
                <c:pt idx="1336">
                  <c:v>6417</c:v>
                </c:pt>
                <c:pt idx="1337">
                  <c:v>6640</c:v>
                </c:pt>
                <c:pt idx="1338">
                  <c:v>6778</c:v>
                </c:pt>
                <c:pt idx="1339">
                  <c:v>6789</c:v>
                </c:pt>
                <c:pt idx="1340">
                  <c:v>6687</c:v>
                </c:pt>
                <c:pt idx="1341">
                  <c:v>6725</c:v>
                </c:pt>
                <c:pt idx="1342">
                  <c:v>6758</c:v>
                </c:pt>
                <c:pt idx="1343">
                  <c:v>5513</c:v>
                </c:pt>
                <c:pt idx="1344">
                  <c:v>5427</c:v>
                </c:pt>
                <c:pt idx="1345">
                  <c:v>5746</c:v>
                </c:pt>
                <c:pt idx="1346">
                  <c:v>6521</c:v>
                </c:pt>
                <c:pt idx="1347">
                  <c:v>6756</c:v>
                </c:pt>
                <c:pt idx="1348">
                  <c:v>6740</c:v>
                </c:pt>
                <c:pt idx="1349">
                  <c:v>6684</c:v>
                </c:pt>
                <c:pt idx="1350">
                  <c:v>6745</c:v>
                </c:pt>
                <c:pt idx="1351">
                  <c:v>6509</c:v>
                </c:pt>
                <c:pt idx="1352">
                  <c:v>6357</c:v>
                </c:pt>
                <c:pt idx="1353">
                  <c:v>6752</c:v>
                </c:pt>
                <c:pt idx="1354">
                  <c:v>6762</c:v>
                </c:pt>
                <c:pt idx="1355">
                  <c:v>6753</c:v>
                </c:pt>
                <c:pt idx="1356">
                  <c:v>6749</c:v>
                </c:pt>
                <c:pt idx="1357">
                  <c:v>6674</c:v>
                </c:pt>
                <c:pt idx="1358">
                  <c:v>6777</c:v>
                </c:pt>
                <c:pt idx="1359">
                  <c:v>6713</c:v>
                </c:pt>
                <c:pt idx="1360">
                  <c:v>6729</c:v>
                </c:pt>
                <c:pt idx="1361">
                  <c:v>6639</c:v>
                </c:pt>
                <c:pt idx="1362">
                  <c:v>6663</c:v>
                </c:pt>
                <c:pt idx="1363">
                  <c:v>6440</c:v>
                </c:pt>
                <c:pt idx="1364">
                  <c:v>6575</c:v>
                </c:pt>
                <c:pt idx="1365">
                  <c:v>6142</c:v>
                </c:pt>
                <c:pt idx="1366">
                  <c:v>6703</c:v>
                </c:pt>
                <c:pt idx="1367">
                  <c:v>6742</c:v>
                </c:pt>
                <c:pt idx="1368">
                  <c:v>6789</c:v>
                </c:pt>
                <c:pt idx="1369">
                  <c:v>6465</c:v>
                </c:pt>
                <c:pt idx="1370">
                  <c:v>6678</c:v>
                </c:pt>
                <c:pt idx="1371">
                  <c:v>6687</c:v>
                </c:pt>
                <c:pt idx="1372">
                  <c:v>6526</c:v>
                </c:pt>
                <c:pt idx="1373">
                  <c:v>6637</c:v>
                </c:pt>
                <c:pt idx="1374">
                  <c:v>6625</c:v>
                </c:pt>
                <c:pt idx="1375">
                  <c:v>6686</c:v>
                </c:pt>
                <c:pt idx="1376">
                  <c:v>6387</c:v>
                </c:pt>
                <c:pt idx="1377">
                  <c:v>6014</c:v>
                </c:pt>
                <c:pt idx="1378">
                  <c:v>6236</c:v>
                </c:pt>
                <c:pt idx="1379">
                  <c:v>6017</c:v>
                </c:pt>
                <c:pt idx="1380">
                  <c:v>5779</c:v>
                </c:pt>
                <c:pt idx="1381">
                  <c:v>6472</c:v>
                </c:pt>
                <c:pt idx="1382">
                  <c:v>5764</c:v>
                </c:pt>
                <c:pt idx="1383">
                  <c:v>6259</c:v>
                </c:pt>
                <c:pt idx="1384">
                  <c:v>6147</c:v>
                </c:pt>
                <c:pt idx="1385">
                  <c:v>6328</c:v>
                </c:pt>
                <c:pt idx="1386">
                  <c:v>6503</c:v>
                </c:pt>
                <c:pt idx="1387">
                  <c:v>6477</c:v>
                </c:pt>
                <c:pt idx="1388">
                  <c:v>6385</c:v>
                </c:pt>
                <c:pt idx="1389">
                  <c:v>5782</c:v>
                </c:pt>
                <c:pt idx="1390">
                  <c:v>5693</c:v>
                </c:pt>
                <c:pt idx="1391">
                  <c:v>6548</c:v>
                </c:pt>
                <c:pt idx="1392">
                  <c:v>6728</c:v>
                </c:pt>
                <c:pt idx="1393">
                  <c:v>6760</c:v>
                </c:pt>
                <c:pt idx="1394">
                  <c:v>6750</c:v>
                </c:pt>
                <c:pt idx="1395">
                  <c:v>6772</c:v>
                </c:pt>
                <c:pt idx="1396">
                  <c:v>6041</c:v>
                </c:pt>
                <c:pt idx="1397">
                  <c:v>6329</c:v>
                </c:pt>
                <c:pt idx="1398">
                  <c:v>6629</c:v>
                </c:pt>
                <c:pt idx="1399">
                  <c:v>6788</c:v>
                </c:pt>
                <c:pt idx="1400">
                  <c:v>6673</c:v>
                </c:pt>
                <c:pt idx="1401">
                  <c:v>6063</c:v>
                </c:pt>
                <c:pt idx="1402">
                  <c:v>6363</c:v>
                </c:pt>
                <c:pt idx="1403">
                  <c:v>6327</c:v>
                </c:pt>
                <c:pt idx="1404">
                  <c:v>6062</c:v>
                </c:pt>
                <c:pt idx="1405">
                  <c:v>5931</c:v>
                </c:pt>
                <c:pt idx="1406">
                  <c:v>6442</c:v>
                </c:pt>
                <c:pt idx="1407">
                  <c:v>6729</c:v>
                </c:pt>
                <c:pt idx="1408">
                  <c:v>5795</c:v>
                </c:pt>
                <c:pt idx="1409">
                  <c:v>5644</c:v>
                </c:pt>
                <c:pt idx="1410">
                  <c:v>6104</c:v>
                </c:pt>
                <c:pt idx="1411">
                  <c:v>6309</c:v>
                </c:pt>
                <c:pt idx="1412">
                  <c:v>6583</c:v>
                </c:pt>
                <c:pt idx="1413">
                  <c:v>6615</c:v>
                </c:pt>
                <c:pt idx="1414">
                  <c:v>6267</c:v>
                </c:pt>
                <c:pt idx="1415">
                  <c:v>6258</c:v>
                </c:pt>
                <c:pt idx="1416">
                  <c:v>5663</c:v>
                </c:pt>
                <c:pt idx="1417">
                  <c:v>5644</c:v>
                </c:pt>
                <c:pt idx="1418">
                  <c:v>6189</c:v>
                </c:pt>
                <c:pt idx="1419">
                  <c:v>5687</c:v>
                </c:pt>
                <c:pt idx="1420">
                  <c:v>5274</c:v>
                </c:pt>
                <c:pt idx="1421">
                  <c:v>4295</c:v>
                </c:pt>
                <c:pt idx="1422">
                  <c:v>5098</c:v>
                </c:pt>
                <c:pt idx="1423">
                  <c:v>5884</c:v>
                </c:pt>
                <c:pt idx="1424">
                  <c:v>5851</c:v>
                </c:pt>
                <c:pt idx="1425">
                  <c:v>5555</c:v>
                </c:pt>
                <c:pt idx="1426">
                  <c:v>5639</c:v>
                </c:pt>
                <c:pt idx="1427">
                  <c:v>5817</c:v>
                </c:pt>
                <c:pt idx="1428">
                  <c:v>5563</c:v>
                </c:pt>
                <c:pt idx="1429">
                  <c:v>5545</c:v>
                </c:pt>
                <c:pt idx="1430">
                  <c:v>5446</c:v>
                </c:pt>
                <c:pt idx="1431">
                  <c:v>4866</c:v>
                </c:pt>
                <c:pt idx="1432">
                  <c:v>5040</c:v>
                </c:pt>
                <c:pt idx="1433">
                  <c:v>4996</c:v>
                </c:pt>
                <c:pt idx="1434">
                  <c:v>4912</c:v>
                </c:pt>
                <c:pt idx="1435">
                  <c:v>4739</c:v>
                </c:pt>
                <c:pt idx="1436">
                  <c:v>4854</c:v>
                </c:pt>
                <c:pt idx="1437">
                  <c:v>3948</c:v>
                </c:pt>
                <c:pt idx="1438">
                  <c:v>2529</c:v>
                </c:pt>
                <c:pt idx="1439">
                  <c:v>2414</c:v>
                </c:pt>
                <c:pt idx="1440">
                  <c:v>2571</c:v>
                </c:pt>
                <c:pt idx="1441">
                  <c:v>2458</c:v>
                </c:pt>
                <c:pt idx="1442">
                  <c:v>2471</c:v>
                </c:pt>
                <c:pt idx="1443">
                  <c:v>2028</c:v>
                </c:pt>
                <c:pt idx="1444">
                  <c:v>1816</c:v>
                </c:pt>
                <c:pt idx="1445">
                  <c:v>1781</c:v>
                </c:pt>
                <c:pt idx="1446">
                  <c:v>1728</c:v>
                </c:pt>
                <c:pt idx="1447">
                  <c:v>1580</c:v>
                </c:pt>
                <c:pt idx="1448">
                  <c:v>1517</c:v>
                </c:pt>
                <c:pt idx="1449">
                  <c:v>1351</c:v>
                </c:pt>
                <c:pt idx="1450">
                  <c:v>864</c:v>
                </c:pt>
                <c:pt idx="1451">
                  <c:v>1483</c:v>
                </c:pt>
                <c:pt idx="1452">
                  <c:v>1229</c:v>
                </c:pt>
                <c:pt idx="1453">
                  <c:v>1132</c:v>
                </c:pt>
                <c:pt idx="1454">
                  <c:v>1018</c:v>
                </c:pt>
                <c:pt idx="1455">
                  <c:v>1558</c:v>
                </c:pt>
                <c:pt idx="1456">
                  <c:v>850</c:v>
                </c:pt>
                <c:pt idx="1457">
                  <c:v>852</c:v>
                </c:pt>
                <c:pt idx="1458">
                  <c:v>938</c:v>
                </c:pt>
                <c:pt idx="1459">
                  <c:v>999</c:v>
                </c:pt>
                <c:pt idx="1460">
                  <c:v>666</c:v>
                </c:pt>
                <c:pt idx="1461">
                  <c:v>645</c:v>
                </c:pt>
                <c:pt idx="1462">
                  <c:v>875</c:v>
                </c:pt>
                <c:pt idx="1463">
                  <c:v>1067</c:v>
                </c:pt>
                <c:pt idx="1464">
                  <c:v>435</c:v>
                </c:pt>
                <c:pt idx="1465">
                  <c:v>463</c:v>
                </c:pt>
                <c:pt idx="1466">
                  <c:v>434</c:v>
                </c:pt>
                <c:pt idx="1467">
                  <c:v>456</c:v>
                </c:pt>
                <c:pt idx="1468">
                  <c:v>386</c:v>
                </c:pt>
                <c:pt idx="1469">
                  <c:v>388</c:v>
                </c:pt>
                <c:pt idx="1470">
                  <c:v>758</c:v>
                </c:pt>
                <c:pt idx="1471">
                  <c:v>366</c:v>
                </c:pt>
                <c:pt idx="1472">
                  <c:v>557</c:v>
                </c:pt>
                <c:pt idx="1473">
                  <c:v>331</c:v>
                </c:pt>
                <c:pt idx="1474">
                  <c:v>325</c:v>
                </c:pt>
                <c:pt idx="1475">
                  <c:v>307</c:v>
                </c:pt>
                <c:pt idx="1476">
                  <c:v>298</c:v>
                </c:pt>
                <c:pt idx="1477">
                  <c:v>358</c:v>
                </c:pt>
                <c:pt idx="1478">
                  <c:v>288</c:v>
                </c:pt>
                <c:pt idx="1479">
                  <c:v>349</c:v>
                </c:pt>
                <c:pt idx="1480">
                  <c:v>300</c:v>
                </c:pt>
                <c:pt idx="1481">
                  <c:v>351</c:v>
                </c:pt>
                <c:pt idx="1482">
                  <c:v>351</c:v>
                </c:pt>
                <c:pt idx="1483">
                  <c:v>472</c:v>
                </c:pt>
                <c:pt idx="1484">
                  <c:v>586</c:v>
                </c:pt>
                <c:pt idx="1485">
                  <c:v>661</c:v>
                </c:pt>
                <c:pt idx="1486">
                  <c:v>577</c:v>
                </c:pt>
                <c:pt idx="1487">
                  <c:v>534</c:v>
                </c:pt>
                <c:pt idx="1488">
                  <c:v>544</c:v>
                </c:pt>
                <c:pt idx="1489">
                  <c:v>586</c:v>
                </c:pt>
                <c:pt idx="1490">
                  <c:v>712</c:v>
                </c:pt>
                <c:pt idx="1491">
                  <c:v>698</c:v>
                </c:pt>
                <c:pt idx="1492">
                  <c:v>4265</c:v>
                </c:pt>
                <c:pt idx="1493">
                  <c:v>4120</c:v>
                </c:pt>
                <c:pt idx="1494">
                  <c:v>5455</c:v>
                </c:pt>
                <c:pt idx="1495">
                  <c:v>5079</c:v>
                </c:pt>
                <c:pt idx="1496">
                  <c:v>5221</c:v>
                </c:pt>
                <c:pt idx="1497">
                  <c:v>5222</c:v>
                </c:pt>
                <c:pt idx="1498">
                  <c:v>5360</c:v>
                </c:pt>
                <c:pt idx="1499">
                  <c:v>5339</c:v>
                </c:pt>
                <c:pt idx="1500">
                  <c:v>5478</c:v>
                </c:pt>
                <c:pt idx="1501">
                  <c:v>4950</c:v>
                </c:pt>
                <c:pt idx="1502">
                  <c:v>5900</c:v>
                </c:pt>
                <c:pt idx="1503">
                  <c:v>6689</c:v>
                </c:pt>
                <c:pt idx="1504">
                  <c:v>6772</c:v>
                </c:pt>
                <c:pt idx="1505">
                  <c:v>6437</c:v>
                </c:pt>
                <c:pt idx="1506">
                  <c:v>6784</c:v>
                </c:pt>
                <c:pt idx="1507">
                  <c:v>6794</c:v>
                </c:pt>
                <c:pt idx="1508">
                  <c:v>6801</c:v>
                </c:pt>
                <c:pt idx="1509">
                  <c:v>6824</c:v>
                </c:pt>
                <c:pt idx="1510">
                  <c:v>6803</c:v>
                </c:pt>
                <c:pt idx="1511">
                  <c:v>6811</c:v>
                </c:pt>
                <c:pt idx="1512">
                  <c:v>6800</c:v>
                </c:pt>
                <c:pt idx="1513">
                  <c:v>6803</c:v>
                </c:pt>
                <c:pt idx="1514">
                  <c:v>6786</c:v>
                </c:pt>
                <c:pt idx="1515">
                  <c:v>6789</c:v>
                </c:pt>
                <c:pt idx="1516">
                  <c:v>6805</c:v>
                </c:pt>
                <c:pt idx="1517">
                  <c:v>6786</c:v>
                </c:pt>
                <c:pt idx="1518">
                  <c:v>6781</c:v>
                </c:pt>
                <c:pt idx="1519">
                  <c:v>6762</c:v>
                </c:pt>
                <c:pt idx="1520">
                  <c:v>5899</c:v>
                </c:pt>
                <c:pt idx="1521">
                  <c:v>6828</c:v>
                </c:pt>
                <c:pt idx="1522">
                  <c:v>6827</c:v>
                </c:pt>
                <c:pt idx="1523">
                  <c:v>6835</c:v>
                </c:pt>
                <c:pt idx="1524">
                  <c:v>6771</c:v>
                </c:pt>
                <c:pt idx="1525">
                  <c:v>6769</c:v>
                </c:pt>
                <c:pt idx="1526">
                  <c:v>6789</c:v>
                </c:pt>
                <c:pt idx="1527">
                  <c:v>6762</c:v>
                </c:pt>
                <c:pt idx="1528">
                  <c:v>6753</c:v>
                </c:pt>
                <c:pt idx="1529">
                  <c:v>6790</c:v>
                </c:pt>
                <c:pt idx="1530">
                  <c:v>6714</c:v>
                </c:pt>
                <c:pt idx="1531">
                  <c:v>6677</c:v>
                </c:pt>
                <c:pt idx="1532">
                  <c:v>5736</c:v>
                </c:pt>
                <c:pt idx="1533">
                  <c:v>6774</c:v>
                </c:pt>
                <c:pt idx="1534">
                  <c:v>6755</c:v>
                </c:pt>
                <c:pt idx="1535">
                  <c:v>6759</c:v>
                </c:pt>
                <c:pt idx="1536">
                  <c:v>6752</c:v>
                </c:pt>
                <c:pt idx="1537">
                  <c:v>6816</c:v>
                </c:pt>
                <c:pt idx="1538">
                  <c:v>6808</c:v>
                </c:pt>
                <c:pt idx="1539">
                  <c:v>6820</c:v>
                </c:pt>
                <c:pt idx="1540">
                  <c:v>6709</c:v>
                </c:pt>
                <c:pt idx="1541">
                  <c:v>6777</c:v>
                </c:pt>
                <c:pt idx="1542">
                  <c:v>6716</c:v>
                </c:pt>
                <c:pt idx="1543">
                  <c:v>6746</c:v>
                </c:pt>
                <c:pt idx="1544">
                  <c:v>6716</c:v>
                </c:pt>
                <c:pt idx="1545">
                  <c:v>6778</c:v>
                </c:pt>
                <c:pt idx="1546">
                  <c:v>6732</c:v>
                </c:pt>
                <c:pt idx="1547">
                  <c:v>6741</c:v>
                </c:pt>
                <c:pt idx="1548">
                  <c:v>6694</c:v>
                </c:pt>
                <c:pt idx="1549">
                  <c:v>6786</c:v>
                </c:pt>
                <c:pt idx="1550">
                  <c:v>6778</c:v>
                </c:pt>
                <c:pt idx="1551">
                  <c:v>6764</c:v>
                </c:pt>
                <c:pt idx="1552">
                  <c:v>6743</c:v>
                </c:pt>
                <c:pt idx="1553">
                  <c:v>6773</c:v>
                </c:pt>
                <c:pt idx="1554">
                  <c:v>6754</c:v>
                </c:pt>
                <c:pt idx="1555">
                  <c:v>6596</c:v>
                </c:pt>
                <c:pt idx="1556">
                  <c:v>6806</c:v>
                </c:pt>
                <c:pt idx="1557">
                  <c:v>6783</c:v>
                </c:pt>
                <c:pt idx="1558">
                  <c:v>6772</c:v>
                </c:pt>
                <c:pt idx="1559">
                  <c:v>6798</c:v>
                </c:pt>
                <c:pt idx="1560">
                  <c:v>6761</c:v>
                </c:pt>
                <c:pt idx="1561">
                  <c:v>6753</c:v>
                </c:pt>
                <c:pt idx="1562">
                  <c:v>6732</c:v>
                </c:pt>
                <c:pt idx="1563">
                  <c:v>6740</c:v>
                </c:pt>
                <c:pt idx="1564">
                  <c:v>6757</c:v>
                </c:pt>
                <c:pt idx="1565">
                  <c:v>6772</c:v>
                </c:pt>
                <c:pt idx="1566">
                  <c:v>6758</c:v>
                </c:pt>
                <c:pt idx="1567">
                  <c:v>6767</c:v>
                </c:pt>
                <c:pt idx="1568">
                  <c:v>6771</c:v>
                </c:pt>
                <c:pt idx="1569">
                  <c:v>6830</c:v>
                </c:pt>
                <c:pt idx="1570">
                  <c:v>6802</c:v>
                </c:pt>
                <c:pt idx="1571">
                  <c:v>6811</c:v>
                </c:pt>
                <c:pt idx="1572">
                  <c:v>6791</c:v>
                </c:pt>
                <c:pt idx="1573">
                  <c:v>6812</c:v>
                </c:pt>
                <c:pt idx="1574">
                  <c:v>6807</c:v>
                </c:pt>
                <c:pt idx="1575">
                  <c:v>6800</c:v>
                </c:pt>
                <c:pt idx="1576">
                  <c:v>6774</c:v>
                </c:pt>
                <c:pt idx="1577">
                  <c:v>6788</c:v>
                </c:pt>
                <c:pt idx="1578">
                  <c:v>6783</c:v>
                </c:pt>
                <c:pt idx="1579">
                  <c:v>6677</c:v>
                </c:pt>
                <c:pt idx="1580">
                  <c:v>6812</c:v>
                </c:pt>
                <c:pt idx="1581">
                  <c:v>6820</c:v>
                </c:pt>
                <c:pt idx="1582">
                  <c:v>6750</c:v>
                </c:pt>
                <c:pt idx="1583">
                  <c:v>6806</c:v>
                </c:pt>
                <c:pt idx="1584">
                  <c:v>6804</c:v>
                </c:pt>
                <c:pt idx="1585">
                  <c:v>6814</c:v>
                </c:pt>
                <c:pt idx="1586">
                  <c:v>6782</c:v>
                </c:pt>
                <c:pt idx="1587">
                  <c:v>6769</c:v>
                </c:pt>
                <c:pt idx="1588">
                  <c:v>6750</c:v>
                </c:pt>
                <c:pt idx="1589">
                  <c:v>6799</c:v>
                </c:pt>
                <c:pt idx="1590">
                  <c:v>6650</c:v>
                </c:pt>
                <c:pt idx="1591">
                  <c:v>6708</c:v>
                </c:pt>
                <c:pt idx="1592">
                  <c:v>6810</c:v>
                </c:pt>
                <c:pt idx="1593">
                  <c:v>6748</c:v>
                </c:pt>
                <c:pt idx="1594">
                  <c:v>6798</c:v>
                </c:pt>
                <c:pt idx="1595">
                  <c:v>6608</c:v>
                </c:pt>
                <c:pt idx="1596">
                  <c:v>6658</c:v>
                </c:pt>
                <c:pt idx="1597">
                  <c:v>6753</c:v>
                </c:pt>
                <c:pt idx="1598">
                  <c:v>6751</c:v>
                </c:pt>
                <c:pt idx="1599">
                  <c:v>6755</c:v>
                </c:pt>
                <c:pt idx="1600">
                  <c:v>6785</c:v>
                </c:pt>
                <c:pt idx="1601">
                  <c:v>6689</c:v>
                </c:pt>
                <c:pt idx="1602">
                  <c:v>6702</c:v>
                </c:pt>
                <c:pt idx="1603">
                  <c:v>6749</c:v>
                </c:pt>
                <c:pt idx="1604">
                  <c:v>6731</c:v>
                </c:pt>
                <c:pt idx="1605">
                  <c:v>5929</c:v>
                </c:pt>
                <c:pt idx="1606">
                  <c:v>4080</c:v>
                </c:pt>
                <c:pt idx="1607">
                  <c:v>5638</c:v>
                </c:pt>
                <c:pt idx="1608">
                  <c:v>6751</c:v>
                </c:pt>
                <c:pt idx="1609">
                  <c:v>6786</c:v>
                </c:pt>
                <c:pt idx="1610">
                  <c:v>6776</c:v>
                </c:pt>
                <c:pt idx="1611">
                  <c:v>6808</c:v>
                </c:pt>
                <c:pt idx="1612">
                  <c:v>6770</c:v>
                </c:pt>
                <c:pt idx="1613">
                  <c:v>6771</c:v>
                </c:pt>
                <c:pt idx="1614">
                  <c:v>6649</c:v>
                </c:pt>
                <c:pt idx="1615">
                  <c:v>6809</c:v>
                </c:pt>
                <c:pt idx="1616">
                  <c:v>6795</c:v>
                </c:pt>
                <c:pt idx="1617">
                  <c:v>6818</c:v>
                </c:pt>
                <c:pt idx="1618">
                  <c:v>6799</c:v>
                </c:pt>
                <c:pt idx="1619">
                  <c:v>6804</c:v>
                </c:pt>
                <c:pt idx="1620">
                  <c:v>6486</c:v>
                </c:pt>
                <c:pt idx="1621">
                  <c:v>6814</c:v>
                </c:pt>
                <c:pt idx="1622">
                  <c:v>6806</c:v>
                </c:pt>
                <c:pt idx="1623">
                  <c:v>6799</c:v>
                </c:pt>
                <c:pt idx="1624">
                  <c:v>6779</c:v>
                </c:pt>
                <c:pt idx="1625">
                  <c:v>6737</c:v>
                </c:pt>
                <c:pt idx="1626">
                  <c:v>6739</c:v>
                </c:pt>
                <c:pt idx="1627">
                  <c:v>6713</c:v>
                </c:pt>
                <c:pt idx="1628">
                  <c:v>6758</c:v>
                </c:pt>
                <c:pt idx="1629">
                  <c:v>6719</c:v>
                </c:pt>
                <c:pt idx="1630">
                  <c:v>6244</c:v>
                </c:pt>
                <c:pt idx="1631">
                  <c:v>6216</c:v>
                </c:pt>
                <c:pt idx="1632">
                  <c:v>6058</c:v>
                </c:pt>
                <c:pt idx="1633">
                  <c:v>6485</c:v>
                </c:pt>
                <c:pt idx="1634">
                  <c:v>6072</c:v>
                </c:pt>
                <c:pt idx="1635">
                  <c:v>6115</c:v>
                </c:pt>
                <c:pt idx="1636">
                  <c:v>6151</c:v>
                </c:pt>
                <c:pt idx="1637">
                  <c:v>6403</c:v>
                </c:pt>
                <c:pt idx="1638">
                  <c:v>6174</c:v>
                </c:pt>
                <c:pt idx="1639">
                  <c:v>6464</c:v>
                </c:pt>
                <c:pt idx="1640">
                  <c:v>6650</c:v>
                </c:pt>
                <c:pt idx="1641">
                  <c:v>6808</c:v>
                </c:pt>
                <c:pt idx="1642">
                  <c:v>6806</c:v>
                </c:pt>
                <c:pt idx="1643">
                  <c:v>6747</c:v>
                </c:pt>
                <c:pt idx="1644">
                  <c:v>6770</c:v>
                </c:pt>
                <c:pt idx="1645">
                  <c:v>6812</c:v>
                </c:pt>
                <c:pt idx="1646">
                  <c:v>6773</c:v>
                </c:pt>
                <c:pt idx="1647">
                  <c:v>6760</c:v>
                </c:pt>
                <c:pt idx="1648">
                  <c:v>6758</c:v>
                </c:pt>
                <c:pt idx="1649">
                  <c:v>6814</c:v>
                </c:pt>
                <c:pt idx="1650">
                  <c:v>6802</c:v>
                </c:pt>
                <c:pt idx="1651">
                  <c:v>6776</c:v>
                </c:pt>
                <c:pt idx="1652">
                  <c:v>6754</c:v>
                </c:pt>
                <c:pt idx="1653">
                  <c:v>6775</c:v>
                </c:pt>
                <c:pt idx="1654">
                  <c:v>6755</c:v>
                </c:pt>
                <c:pt idx="1655">
                  <c:v>6739</c:v>
                </c:pt>
                <c:pt idx="1656">
                  <c:v>6692</c:v>
                </c:pt>
                <c:pt idx="1657">
                  <c:v>6785</c:v>
                </c:pt>
                <c:pt idx="1658">
                  <c:v>6773</c:v>
                </c:pt>
                <c:pt idx="1659">
                  <c:v>6779</c:v>
                </c:pt>
                <c:pt idx="1660">
                  <c:v>6685</c:v>
                </c:pt>
                <c:pt idx="1661">
                  <c:v>6759</c:v>
                </c:pt>
                <c:pt idx="1662">
                  <c:v>6742</c:v>
                </c:pt>
                <c:pt idx="1663">
                  <c:v>6765</c:v>
                </c:pt>
                <c:pt idx="1664">
                  <c:v>6755</c:v>
                </c:pt>
                <c:pt idx="1665">
                  <c:v>6803</c:v>
                </c:pt>
                <c:pt idx="1666">
                  <c:v>6764</c:v>
                </c:pt>
                <c:pt idx="1667">
                  <c:v>6789</c:v>
                </c:pt>
                <c:pt idx="1668">
                  <c:v>6778</c:v>
                </c:pt>
                <c:pt idx="1669">
                  <c:v>6790</c:v>
                </c:pt>
                <c:pt idx="1670">
                  <c:v>6777</c:v>
                </c:pt>
                <c:pt idx="1671">
                  <c:v>6656</c:v>
                </c:pt>
                <c:pt idx="1672">
                  <c:v>6122</c:v>
                </c:pt>
                <c:pt idx="1673">
                  <c:v>5941</c:v>
                </c:pt>
                <c:pt idx="1674">
                  <c:v>5930</c:v>
                </c:pt>
                <c:pt idx="1675">
                  <c:v>5806</c:v>
                </c:pt>
                <c:pt idx="1676">
                  <c:v>5368</c:v>
                </c:pt>
                <c:pt idx="1677">
                  <c:v>5797</c:v>
                </c:pt>
                <c:pt idx="1678">
                  <c:v>5319</c:v>
                </c:pt>
                <c:pt idx="1679">
                  <c:v>5407</c:v>
                </c:pt>
                <c:pt idx="1680">
                  <c:v>5061</c:v>
                </c:pt>
                <c:pt idx="1681">
                  <c:v>4464</c:v>
                </c:pt>
                <c:pt idx="1682">
                  <c:v>3768</c:v>
                </c:pt>
                <c:pt idx="1683">
                  <c:v>3747</c:v>
                </c:pt>
                <c:pt idx="1684">
                  <c:v>2697</c:v>
                </c:pt>
                <c:pt idx="1685">
                  <c:v>2864</c:v>
                </c:pt>
                <c:pt idx="1686">
                  <c:v>3324</c:v>
                </c:pt>
                <c:pt idx="1687">
                  <c:v>3973</c:v>
                </c:pt>
                <c:pt idx="1688">
                  <c:v>3705</c:v>
                </c:pt>
                <c:pt idx="1689">
                  <c:v>3573</c:v>
                </c:pt>
                <c:pt idx="1690">
                  <c:v>2828</c:v>
                </c:pt>
                <c:pt idx="1691">
                  <c:v>4005</c:v>
                </c:pt>
                <c:pt idx="1692">
                  <c:v>2722</c:v>
                </c:pt>
                <c:pt idx="1693">
                  <c:v>2790</c:v>
                </c:pt>
                <c:pt idx="1694">
                  <c:v>2934</c:v>
                </c:pt>
                <c:pt idx="1695">
                  <c:v>2208</c:v>
                </c:pt>
                <c:pt idx="1696">
                  <c:v>1793</c:v>
                </c:pt>
                <c:pt idx="1697">
                  <c:v>2491</c:v>
                </c:pt>
                <c:pt idx="1698">
                  <c:v>1397</c:v>
                </c:pt>
                <c:pt idx="1699">
                  <c:v>1727</c:v>
                </c:pt>
                <c:pt idx="1700">
                  <c:v>1132</c:v>
                </c:pt>
                <c:pt idx="1701">
                  <c:v>1319</c:v>
                </c:pt>
                <c:pt idx="1702">
                  <c:v>1857</c:v>
                </c:pt>
                <c:pt idx="1703">
                  <c:v>762</c:v>
                </c:pt>
                <c:pt idx="1704">
                  <c:v>663</c:v>
                </c:pt>
                <c:pt idx="1705">
                  <c:v>637</c:v>
                </c:pt>
                <c:pt idx="1706">
                  <c:v>745</c:v>
                </c:pt>
                <c:pt idx="1707">
                  <c:v>933</c:v>
                </c:pt>
                <c:pt idx="1708">
                  <c:v>479</c:v>
                </c:pt>
                <c:pt idx="1709">
                  <c:v>506</c:v>
                </c:pt>
                <c:pt idx="1710">
                  <c:v>548</c:v>
                </c:pt>
                <c:pt idx="1711">
                  <c:v>537</c:v>
                </c:pt>
                <c:pt idx="1712">
                  <c:v>473</c:v>
                </c:pt>
                <c:pt idx="1713">
                  <c:v>425</c:v>
                </c:pt>
                <c:pt idx="1714">
                  <c:v>419</c:v>
                </c:pt>
                <c:pt idx="1715">
                  <c:v>678</c:v>
                </c:pt>
                <c:pt idx="1716">
                  <c:v>375</c:v>
                </c:pt>
                <c:pt idx="1717">
                  <c:v>406</c:v>
                </c:pt>
                <c:pt idx="1718">
                  <c:v>409</c:v>
                </c:pt>
                <c:pt idx="1719">
                  <c:v>419</c:v>
                </c:pt>
                <c:pt idx="1720">
                  <c:v>475</c:v>
                </c:pt>
                <c:pt idx="1721">
                  <c:v>346</c:v>
                </c:pt>
                <c:pt idx="1722">
                  <c:v>465</c:v>
                </c:pt>
                <c:pt idx="1723">
                  <c:v>465</c:v>
                </c:pt>
                <c:pt idx="1724">
                  <c:v>345</c:v>
                </c:pt>
                <c:pt idx="1725">
                  <c:v>340</c:v>
                </c:pt>
                <c:pt idx="1726">
                  <c:v>323</c:v>
                </c:pt>
                <c:pt idx="1727">
                  <c:v>325</c:v>
                </c:pt>
                <c:pt idx="1728">
                  <c:v>576</c:v>
                </c:pt>
                <c:pt idx="1729">
                  <c:v>535</c:v>
                </c:pt>
                <c:pt idx="1730">
                  <c:v>333</c:v>
                </c:pt>
                <c:pt idx="1731">
                  <c:v>336</c:v>
                </c:pt>
                <c:pt idx="1732">
                  <c:v>273</c:v>
                </c:pt>
                <c:pt idx="1733">
                  <c:v>284</c:v>
                </c:pt>
                <c:pt idx="1734">
                  <c:v>316</c:v>
                </c:pt>
                <c:pt idx="1735">
                  <c:v>368</c:v>
                </c:pt>
                <c:pt idx="1736">
                  <c:v>339</c:v>
                </c:pt>
                <c:pt idx="1737">
                  <c:v>274</c:v>
                </c:pt>
                <c:pt idx="1738">
                  <c:v>293</c:v>
                </c:pt>
                <c:pt idx="1739">
                  <c:v>303</c:v>
                </c:pt>
                <c:pt idx="1740">
                  <c:v>273</c:v>
                </c:pt>
                <c:pt idx="1741">
                  <c:v>270</c:v>
                </c:pt>
                <c:pt idx="1742">
                  <c:v>264</c:v>
                </c:pt>
                <c:pt idx="1743">
                  <c:v>270</c:v>
                </c:pt>
                <c:pt idx="1744">
                  <c:v>268</c:v>
                </c:pt>
                <c:pt idx="1745">
                  <c:v>258</c:v>
                </c:pt>
                <c:pt idx="1746">
                  <c:v>275</c:v>
                </c:pt>
                <c:pt idx="1747">
                  <c:v>216</c:v>
                </c:pt>
                <c:pt idx="1748">
                  <c:v>262</c:v>
                </c:pt>
                <c:pt idx="1749">
                  <c:v>252</c:v>
                </c:pt>
                <c:pt idx="1750">
                  <c:v>434</c:v>
                </c:pt>
                <c:pt idx="1751">
                  <c:v>393</c:v>
                </c:pt>
                <c:pt idx="1752">
                  <c:v>253</c:v>
                </c:pt>
                <c:pt idx="1753">
                  <c:v>218</c:v>
                </c:pt>
                <c:pt idx="1754">
                  <c:v>227</c:v>
                </c:pt>
                <c:pt idx="1755">
                  <c:v>221</c:v>
                </c:pt>
                <c:pt idx="1756">
                  <c:v>215</c:v>
                </c:pt>
                <c:pt idx="1757">
                  <c:v>219</c:v>
                </c:pt>
                <c:pt idx="1758">
                  <c:v>213</c:v>
                </c:pt>
                <c:pt idx="1759">
                  <c:v>185</c:v>
                </c:pt>
                <c:pt idx="1760">
                  <c:v>157</c:v>
                </c:pt>
                <c:pt idx="1761">
                  <c:v>176</c:v>
                </c:pt>
                <c:pt idx="1762">
                  <c:v>183</c:v>
                </c:pt>
                <c:pt idx="1763">
                  <c:v>174</c:v>
                </c:pt>
                <c:pt idx="1764">
                  <c:v>174</c:v>
                </c:pt>
                <c:pt idx="1765">
                  <c:v>176</c:v>
                </c:pt>
                <c:pt idx="1766">
                  <c:v>160</c:v>
                </c:pt>
                <c:pt idx="1767">
                  <c:v>147</c:v>
                </c:pt>
                <c:pt idx="1768">
                  <c:v>31</c:v>
                </c:pt>
                <c:pt idx="1769">
                  <c:v>149</c:v>
                </c:pt>
                <c:pt idx="1770">
                  <c:v>155</c:v>
                </c:pt>
                <c:pt idx="1771">
                  <c:v>154</c:v>
                </c:pt>
                <c:pt idx="1772">
                  <c:v>152</c:v>
                </c:pt>
                <c:pt idx="1773">
                  <c:v>154</c:v>
                </c:pt>
                <c:pt idx="1774">
                  <c:v>154</c:v>
                </c:pt>
                <c:pt idx="1775">
                  <c:v>158</c:v>
                </c:pt>
                <c:pt idx="1776">
                  <c:v>161</c:v>
                </c:pt>
                <c:pt idx="1777">
                  <c:v>153</c:v>
                </c:pt>
                <c:pt idx="1778">
                  <c:v>151</c:v>
                </c:pt>
                <c:pt idx="1779">
                  <c:v>150</c:v>
                </c:pt>
                <c:pt idx="1780">
                  <c:v>151</c:v>
                </c:pt>
                <c:pt idx="1781">
                  <c:v>157</c:v>
                </c:pt>
                <c:pt idx="1782">
                  <c:v>155</c:v>
                </c:pt>
                <c:pt idx="1783">
                  <c:v>161</c:v>
                </c:pt>
                <c:pt idx="1784">
                  <c:v>149</c:v>
                </c:pt>
                <c:pt idx="1785">
                  <c:v>156</c:v>
                </c:pt>
                <c:pt idx="1786">
                  <c:v>146</c:v>
                </c:pt>
                <c:pt idx="1787">
                  <c:v>349</c:v>
                </c:pt>
                <c:pt idx="1788">
                  <c:v>217</c:v>
                </c:pt>
                <c:pt idx="1789">
                  <c:v>148</c:v>
                </c:pt>
                <c:pt idx="1790">
                  <c:v>148</c:v>
                </c:pt>
                <c:pt idx="1791">
                  <c:v>232</c:v>
                </c:pt>
                <c:pt idx="1792">
                  <c:v>224</c:v>
                </c:pt>
                <c:pt idx="1793">
                  <c:v>157</c:v>
                </c:pt>
                <c:pt idx="1794">
                  <c:v>163</c:v>
                </c:pt>
                <c:pt idx="1795">
                  <c:v>175</c:v>
                </c:pt>
                <c:pt idx="1796">
                  <c:v>149</c:v>
                </c:pt>
                <c:pt idx="1797">
                  <c:v>149</c:v>
                </c:pt>
                <c:pt idx="1798">
                  <c:v>143</c:v>
                </c:pt>
                <c:pt idx="1799">
                  <c:v>144</c:v>
                </c:pt>
                <c:pt idx="1800">
                  <c:v>143</c:v>
                </c:pt>
                <c:pt idx="1801">
                  <c:v>145</c:v>
                </c:pt>
                <c:pt idx="1802">
                  <c:v>143</c:v>
                </c:pt>
                <c:pt idx="1803">
                  <c:v>1</c:v>
                </c:pt>
                <c:pt idx="1804">
                  <c:v>139</c:v>
                </c:pt>
                <c:pt idx="1805">
                  <c:v>29</c:v>
                </c:pt>
                <c:pt idx="1806">
                  <c:v>131</c:v>
                </c:pt>
                <c:pt idx="1807">
                  <c:v>132</c:v>
                </c:pt>
                <c:pt idx="1808">
                  <c:v>227</c:v>
                </c:pt>
                <c:pt idx="1809">
                  <c:v>156</c:v>
                </c:pt>
                <c:pt idx="1810">
                  <c:v>140</c:v>
                </c:pt>
                <c:pt idx="1811">
                  <c:v>290</c:v>
                </c:pt>
                <c:pt idx="1812">
                  <c:v>132</c:v>
                </c:pt>
                <c:pt idx="1813">
                  <c:v>149</c:v>
                </c:pt>
                <c:pt idx="1814">
                  <c:v>430</c:v>
                </c:pt>
                <c:pt idx="1815">
                  <c:v>143</c:v>
                </c:pt>
                <c:pt idx="1816">
                  <c:v>534</c:v>
                </c:pt>
                <c:pt idx="1817">
                  <c:v>220</c:v>
                </c:pt>
                <c:pt idx="1818">
                  <c:v>170</c:v>
                </c:pt>
                <c:pt idx="1819">
                  <c:v>161</c:v>
                </c:pt>
                <c:pt idx="1820">
                  <c:v>157</c:v>
                </c:pt>
                <c:pt idx="1821">
                  <c:v>1</c:v>
                </c:pt>
                <c:pt idx="1822">
                  <c:v>138</c:v>
                </c:pt>
                <c:pt idx="1823">
                  <c:v>147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4255-4568-9707-D875264E27B6}"/>
            </c:ext>
          </c:extLst>
        </c:ser>
        <c:ser>
          <c:idx val="5"/>
          <c:order val="1"/>
          <c:tx>
            <c:v>Aviator N2 30PSI</c:v>
          </c:tx>
          <c:spPr>
            <a:ln w="28575">
              <a:noFill/>
            </a:ln>
          </c:spPr>
          <c:marker>
            <c:symbol val="circle"/>
            <c:size val="2"/>
          </c:marker>
          <c:xVal>
            <c:numRef>
              <c:f>Sheet1!$CP$2:$CP$1825</c:f>
              <c:numCache>
                <c:formatCode>General</c:formatCode>
                <c:ptCount val="1824"/>
                <c:pt idx="0">
                  <c:v>0.80864197530864201</c:v>
                </c:pt>
                <c:pt idx="1">
                  <c:v>0.81182795698924726</c:v>
                </c:pt>
                <c:pt idx="2">
                  <c:v>0.81081081081081086</c:v>
                </c:pt>
                <c:pt idx="3">
                  <c:v>0.81874999999999998</c:v>
                </c:pt>
                <c:pt idx="4">
                  <c:v>0.81874999999999998</c:v>
                </c:pt>
                <c:pt idx="5">
                  <c:v>0.82989690721649489</c:v>
                </c:pt>
                <c:pt idx="6">
                  <c:v>0.82383419689119175</c:v>
                </c:pt>
                <c:pt idx="7">
                  <c:v>0.8152866242038217</c:v>
                </c:pt>
                <c:pt idx="8">
                  <c:v>0.81481481481481477</c:v>
                </c:pt>
                <c:pt idx="9">
                  <c:v>0.82857142857142863</c:v>
                </c:pt>
                <c:pt idx="10">
                  <c:v>0.80540540540540539</c:v>
                </c:pt>
                <c:pt idx="11">
                  <c:v>0.84328358208955223</c:v>
                </c:pt>
                <c:pt idx="12">
                  <c:v>0.8571428571428571</c:v>
                </c:pt>
                <c:pt idx="13">
                  <c:v>0.84353741496598644</c:v>
                </c:pt>
                <c:pt idx="14">
                  <c:v>0.85815602836879434</c:v>
                </c:pt>
                <c:pt idx="15">
                  <c:v>0.8413793103448276</c:v>
                </c:pt>
                <c:pt idx="16">
                  <c:v>0.86821705426356588</c:v>
                </c:pt>
                <c:pt idx="17">
                  <c:v>0.85925925925925928</c:v>
                </c:pt>
                <c:pt idx="18">
                  <c:v>0.8515625</c:v>
                </c:pt>
                <c:pt idx="19">
                  <c:v>0.96551724137931039</c:v>
                </c:pt>
                <c:pt idx="20">
                  <c:v>0.859375</c:v>
                </c:pt>
                <c:pt idx="21">
                  <c:v>0.86991869918699183</c:v>
                </c:pt>
                <c:pt idx="22">
                  <c:v>0.98113207547169812</c:v>
                </c:pt>
                <c:pt idx="23">
                  <c:v>0.8571428571428571</c:v>
                </c:pt>
                <c:pt idx="24">
                  <c:v>0.83695652173913049</c:v>
                </c:pt>
                <c:pt idx="25">
                  <c:v>0.86315789473684212</c:v>
                </c:pt>
                <c:pt idx="26">
                  <c:v>0.83333333333333337</c:v>
                </c:pt>
                <c:pt idx="27">
                  <c:v>0.8571428571428571</c:v>
                </c:pt>
                <c:pt idx="28">
                  <c:v>0.86585365853658536</c:v>
                </c:pt>
                <c:pt idx="29">
                  <c:v>0.84507042253521125</c:v>
                </c:pt>
                <c:pt idx="30">
                  <c:v>0.84146341463414631</c:v>
                </c:pt>
                <c:pt idx="31">
                  <c:v>0.86486486486486491</c:v>
                </c:pt>
                <c:pt idx="32">
                  <c:v>0.84507042253521125</c:v>
                </c:pt>
                <c:pt idx="33">
                  <c:v>0.81428571428571428</c:v>
                </c:pt>
                <c:pt idx="34">
                  <c:v>0.8571428571428571</c:v>
                </c:pt>
                <c:pt idx="35">
                  <c:v>0.81818181818181823</c:v>
                </c:pt>
                <c:pt idx="36">
                  <c:v>0.84615384615384615</c:v>
                </c:pt>
                <c:pt idx="37">
                  <c:v>0.85365853658536583</c:v>
                </c:pt>
                <c:pt idx="38">
                  <c:v>0.87012987012987009</c:v>
                </c:pt>
                <c:pt idx="39">
                  <c:v>0.7857142857142857</c:v>
                </c:pt>
                <c:pt idx="40">
                  <c:v>0.86153846153846159</c:v>
                </c:pt>
                <c:pt idx="41">
                  <c:v>0.859375</c:v>
                </c:pt>
                <c:pt idx="42">
                  <c:v>0.84210526315789469</c:v>
                </c:pt>
                <c:pt idx="43">
                  <c:v>0.86764705882352944</c:v>
                </c:pt>
                <c:pt idx="44">
                  <c:v>0.85333333333333339</c:v>
                </c:pt>
                <c:pt idx="45">
                  <c:v>0.84285714285714286</c:v>
                </c:pt>
                <c:pt idx="46">
                  <c:v>0.86075949367088611</c:v>
                </c:pt>
                <c:pt idx="47">
                  <c:v>0.86301369863013699</c:v>
                </c:pt>
                <c:pt idx="48">
                  <c:v>0.83076923076923082</c:v>
                </c:pt>
                <c:pt idx="49">
                  <c:v>0.82857142857142863</c:v>
                </c:pt>
                <c:pt idx="50">
                  <c:v>0.84126984126984128</c:v>
                </c:pt>
                <c:pt idx="51">
                  <c:v>0.85526315789473684</c:v>
                </c:pt>
                <c:pt idx="52">
                  <c:v>0.85333333333333339</c:v>
                </c:pt>
                <c:pt idx="53">
                  <c:v>0.86486486486486491</c:v>
                </c:pt>
                <c:pt idx="54">
                  <c:v>0.84057971014492749</c:v>
                </c:pt>
                <c:pt idx="55">
                  <c:v>0.86301369863013699</c:v>
                </c:pt>
                <c:pt idx="56">
                  <c:v>0.86111111111111116</c:v>
                </c:pt>
                <c:pt idx="57">
                  <c:v>0.82539682539682535</c:v>
                </c:pt>
                <c:pt idx="58">
                  <c:v>0.85245901639344257</c:v>
                </c:pt>
                <c:pt idx="59">
                  <c:v>0.86764705882352944</c:v>
                </c:pt>
                <c:pt idx="60">
                  <c:v>0.83076923076923082</c:v>
                </c:pt>
                <c:pt idx="61">
                  <c:v>0.84285714285714286</c:v>
                </c:pt>
                <c:pt idx="62">
                  <c:v>0.87301587301587302</c:v>
                </c:pt>
                <c:pt idx="63">
                  <c:v>0.85507246376811596</c:v>
                </c:pt>
                <c:pt idx="64">
                  <c:v>0.86111111111111116</c:v>
                </c:pt>
                <c:pt idx="65">
                  <c:v>0.86153846153846159</c:v>
                </c:pt>
                <c:pt idx="66">
                  <c:v>0.83050847457627119</c:v>
                </c:pt>
                <c:pt idx="67">
                  <c:v>0.82692307692307687</c:v>
                </c:pt>
                <c:pt idx="68">
                  <c:v>0.87755102040816324</c:v>
                </c:pt>
                <c:pt idx="69">
                  <c:v>0.83050847457627119</c:v>
                </c:pt>
                <c:pt idx="70">
                  <c:v>0.8214285714285714</c:v>
                </c:pt>
                <c:pt idx="71">
                  <c:v>0.86792452830188682</c:v>
                </c:pt>
                <c:pt idx="72">
                  <c:v>0.80769230769230771</c:v>
                </c:pt>
                <c:pt idx="73">
                  <c:v>0.82692307692307687</c:v>
                </c:pt>
                <c:pt idx="74">
                  <c:v>0.8867924528301887</c:v>
                </c:pt>
                <c:pt idx="75">
                  <c:v>0.83636363636363631</c:v>
                </c:pt>
                <c:pt idx="76">
                  <c:v>0.83333333333333337</c:v>
                </c:pt>
                <c:pt idx="77">
                  <c:v>0.8867924528301887</c:v>
                </c:pt>
                <c:pt idx="78">
                  <c:v>0.81818181818181823</c:v>
                </c:pt>
                <c:pt idx="79">
                  <c:v>0.81967213114754101</c:v>
                </c:pt>
                <c:pt idx="80">
                  <c:v>0.88461538461538458</c:v>
                </c:pt>
                <c:pt idx="81">
                  <c:v>0.81818181818181823</c:v>
                </c:pt>
                <c:pt idx="82">
                  <c:v>0.82352941176470584</c:v>
                </c:pt>
                <c:pt idx="83">
                  <c:v>0.87037037037037035</c:v>
                </c:pt>
                <c:pt idx="84">
                  <c:v>0.83333333333333337</c:v>
                </c:pt>
                <c:pt idx="85">
                  <c:v>0.79545454545454541</c:v>
                </c:pt>
                <c:pt idx="86">
                  <c:v>0.8571428571428571</c:v>
                </c:pt>
                <c:pt idx="87">
                  <c:v>0.8125</c:v>
                </c:pt>
                <c:pt idx="88">
                  <c:v>0.83050847457627119</c:v>
                </c:pt>
                <c:pt idx="89">
                  <c:v>0.88135593220338981</c:v>
                </c:pt>
                <c:pt idx="90">
                  <c:v>0.83050847457627119</c:v>
                </c:pt>
                <c:pt idx="91">
                  <c:v>0.81818181818181823</c:v>
                </c:pt>
                <c:pt idx="92">
                  <c:v>0.87234042553191493</c:v>
                </c:pt>
                <c:pt idx="93">
                  <c:v>0.83333333333333337</c:v>
                </c:pt>
                <c:pt idx="94">
                  <c:v>0.83636363636363631</c:v>
                </c:pt>
                <c:pt idx="95">
                  <c:v>0.86792452830188682</c:v>
                </c:pt>
                <c:pt idx="96">
                  <c:v>0.83018867924528306</c:v>
                </c:pt>
                <c:pt idx="97">
                  <c:v>0.80487804878048785</c:v>
                </c:pt>
                <c:pt idx="98">
                  <c:v>0.8125</c:v>
                </c:pt>
                <c:pt idx="99">
                  <c:v>0.82051282051282048</c:v>
                </c:pt>
                <c:pt idx="100">
                  <c:v>0.85106382978723405</c:v>
                </c:pt>
                <c:pt idx="101">
                  <c:v>0.875</c:v>
                </c:pt>
                <c:pt idx="102">
                  <c:v>0.84444444444444444</c:v>
                </c:pt>
                <c:pt idx="103">
                  <c:v>0.84</c:v>
                </c:pt>
                <c:pt idx="104">
                  <c:v>0.84615384615384615</c:v>
                </c:pt>
                <c:pt idx="105">
                  <c:v>0.79545454545454541</c:v>
                </c:pt>
                <c:pt idx="106">
                  <c:v>0.84905660377358494</c:v>
                </c:pt>
                <c:pt idx="107">
                  <c:v>0.88235294117647056</c:v>
                </c:pt>
                <c:pt idx="108">
                  <c:v>0.7857142857142857</c:v>
                </c:pt>
                <c:pt idx="109">
                  <c:v>0.83333333333333337</c:v>
                </c:pt>
                <c:pt idx="110">
                  <c:v>0.84210526315789469</c:v>
                </c:pt>
                <c:pt idx="111">
                  <c:v>0.82222222222222219</c:v>
                </c:pt>
                <c:pt idx="112">
                  <c:v>0.83333333333333337</c:v>
                </c:pt>
                <c:pt idx="113">
                  <c:v>0.85964912280701755</c:v>
                </c:pt>
                <c:pt idx="114">
                  <c:v>0.86764705882352944</c:v>
                </c:pt>
                <c:pt idx="115">
                  <c:v>0.85245901639344257</c:v>
                </c:pt>
                <c:pt idx="116">
                  <c:v>0.84090909090909094</c:v>
                </c:pt>
                <c:pt idx="117">
                  <c:v>0.84</c:v>
                </c:pt>
                <c:pt idx="118">
                  <c:v>0.84444444444444444</c:v>
                </c:pt>
                <c:pt idx="119">
                  <c:v>0.87755102040816324</c:v>
                </c:pt>
                <c:pt idx="120">
                  <c:v>0.84615384615384615</c:v>
                </c:pt>
                <c:pt idx="121">
                  <c:v>0.84745762711864403</c:v>
                </c:pt>
                <c:pt idx="122">
                  <c:v>0.8666666666666667</c:v>
                </c:pt>
                <c:pt idx="123">
                  <c:v>0.84905660377358494</c:v>
                </c:pt>
                <c:pt idx="124">
                  <c:v>0.82352941176470584</c:v>
                </c:pt>
                <c:pt idx="125">
                  <c:v>0.87931034482758619</c:v>
                </c:pt>
                <c:pt idx="126">
                  <c:v>0.85964912280701755</c:v>
                </c:pt>
                <c:pt idx="127">
                  <c:v>0.8571428571428571</c:v>
                </c:pt>
                <c:pt idx="128">
                  <c:v>0.8571428571428571</c:v>
                </c:pt>
                <c:pt idx="129">
                  <c:v>0.8666666666666667</c:v>
                </c:pt>
                <c:pt idx="130">
                  <c:v>0.85185185185185186</c:v>
                </c:pt>
                <c:pt idx="131">
                  <c:v>0.8571428571428571</c:v>
                </c:pt>
                <c:pt idx="132">
                  <c:v>0.8771929824561403</c:v>
                </c:pt>
                <c:pt idx="133">
                  <c:v>0.8545454545454545</c:v>
                </c:pt>
                <c:pt idx="134">
                  <c:v>0.86538461538461542</c:v>
                </c:pt>
                <c:pt idx="135">
                  <c:v>0.90476190476190477</c:v>
                </c:pt>
                <c:pt idx="136">
                  <c:v>0.86440677966101698</c:v>
                </c:pt>
                <c:pt idx="137">
                  <c:v>0.8571428571428571</c:v>
                </c:pt>
                <c:pt idx="138">
                  <c:v>0.90566037735849059</c:v>
                </c:pt>
                <c:pt idx="139">
                  <c:v>0.84905660377358494</c:v>
                </c:pt>
                <c:pt idx="140">
                  <c:v>0.86538461538461542</c:v>
                </c:pt>
                <c:pt idx="141">
                  <c:v>0.88461538461538458</c:v>
                </c:pt>
                <c:pt idx="142">
                  <c:v>0.84905660377358494</c:v>
                </c:pt>
                <c:pt idx="143">
                  <c:v>0.8545454545454545</c:v>
                </c:pt>
                <c:pt idx="144">
                  <c:v>0.88888888888888884</c:v>
                </c:pt>
                <c:pt idx="145">
                  <c:v>0.81395348837209303</c:v>
                </c:pt>
                <c:pt idx="146">
                  <c:v>0.84444444444444444</c:v>
                </c:pt>
                <c:pt idx="147">
                  <c:v>0.88372093023255816</c:v>
                </c:pt>
                <c:pt idx="148">
                  <c:v>0.84615384615384615</c:v>
                </c:pt>
                <c:pt idx="149">
                  <c:v>0.82499999999999996</c:v>
                </c:pt>
                <c:pt idx="150">
                  <c:v>0.9</c:v>
                </c:pt>
                <c:pt idx="151">
                  <c:v>0.88135593220338981</c:v>
                </c:pt>
                <c:pt idx="152">
                  <c:v>0.85185185185185186</c:v>
                </c:pt>
                <c:pt idx="153">
                  <c:v>0.91666666666666663</c:v>
                </c:pt>
                <c:pt idx="154">
                  <c:v>0.84905660377358494</c:v>
                </c:pt>
                <c:pt idx="155">
                  <c:v>0.86538461538461542</c:v>
                </c:pt>
                <c:pt idx="156">
                  <c:v>0.89583333333333337</c:v>
                </c:pt>
                <c:pt idx="157">
                  <c:v>0.82608695652173914</c:v>
                </c:pt>
                <c:pt idx="158">
                  <c:v>0.84313725490196079</c:v>
                </c:pt>
                <c:pt idx="159">
                  <c:v>0.91304347826086951</c:v>
                </c:pt>
                <c:pt idx="160">
                  <c:v>0.85964912280701755</c:v>
                </c:pt>
                <c:pt idx="161">
                  <c:v>0.86792452830188682</c:v>
                </c:pt>
                <c:pt idx="162">
                  <c:v>0.88</c:v>
                </c:pt>
                <c:pt idx="163">
                  <c:v>0.84905660377358494</c:v>
                </c:pt>
                <c:pt idx="164">
                  <c:v>0.86538461538461542</c:v>
                </c:pt>
                <c:pt idx="165">
                  <c:v>0.90625</c:v>
                </c:pt>
                <c:pt idx="166">
                  <c:v>0.84615384615384615</c:v>
                </c:pt>
                <c:pt idx="167">
                  <c:v>0.8666666666666667</c:v>
                </c:pt>
                <c:pt idx="168">
                  <c:v>0.88888888888888884</c:v>
                </c:pt>
                <c:pt idx="169">
                  <c:v>0.84905660377358494</c:v>
                </c:pt>
                <c:pt idx="170">
                  <c:v>0.83673469387755106</c:v>
                </c:pt>
                <c:pt idx="171">
                  <c:v>0.8936170212765957</c:v>
                </c:pt>
                <c:pt idx="172">
                  <c:v>0.82692307692307687</c:v>
                </c:pt>
                <c:pt idx="173">
                  <c:v>0.86538461538461542</c:v>
                </c:pt>
                <c:pt idx="174">
                  <c:v>0.9</c:v>
                </c:pt>
                <c:pt idx="175">
                  <c:v>0.89830508474576276</c:v>
                </c:pt>
                <c:pt idx="176">
                  <c:v>0.88888888888888884</c:v>
                </c:pt>
                <c:pt idx="177">
                  <c:v>0.90769230769230769</c:v>
                </c:pt>
                <c:pt idx="178">
                  <c:v>0.88135593220338981</c:v>
                </c:pt>
                <c:pt idx="179">
                  <c:v>0.85106382978723405</c:v>
                </c:pt>
                <c:pt idx="180">
                  <c:v>0.91489361702127658</c:v>
                </c:pt>
                <c:pt idx="181">
                  <c:v>0.83333333333333337</c:v>
                </c:pt>
                <c:pt idx="182">
                  <c:v>0.82926829268292679</c:v>
                </c:pt>
                <c:pt idx="183">
                  <c:v>0.92</c:v>
                </c:pt>
                <c:pt idx="184">
                  <c:v>0.82692307692307687</c:v>
                </c:pt>
                <c:pt idx="185">
                  <c:v>0.6785714285714286</c:v>
                </c:pt>
                <c:pt idx="186">
                  <c:v>0.68141592920353977</c:v>
                </c:pt>
                <c:pt idx="187">
                  <c:v>0.70769230769230773</c:v>
                </c:pt>
                <c:pt idx="188">
                  <c:v>0.68613138686131392</c:v>
                </c:pt>
                <c:pt idx="189">
                  <c:v>0.68831168831168832</c:v>
                </c:pt>
                <c:pt idx="190">
                  <c:v>0.75454545454545452</c:v>
                </c:pt>
                <c:pt idx="191">
                  <c:v>0.73913043478260865</c:v>
                </c:pt>
                <c:pt idx="192">
                  <c:v>0.73611111111111116</c:v>
                </c:pt>
                <c:pt idx="193">
                  <c:v>0.765625</c:v>
                </c:pt>
                <c:pt idx="194">
                  <c:v>0.74285714285714288</c:v>
                </c:pt>
                <c:pt idx="195">
                  <c:v>0.77966101694915257</c:v>
                </c:pt>
                <c:pt idx="196">
                  <c:v>0.76744186046511631</c:v>
                </c:pt>
                <c:pt idx="197">
                  <c:v>0.78787878787878785</c:v>
                </c:pt>
                <c:pt idx="198">
                  <c:v>0.78260869565217395</c:v>
                </c:pt>
                <c:pt idx="199">
                  <c:v>0.79069767441860461</c:v>
                </c:pt>
                <c:pt idx="200">
                  <c:v>0.8125</c:v>
                </c:pt>
                <c:pt idx="201">
                  <c:v>0.83018867924528306</c:v>
                </c:pt>
                <c:pt idx="202">
                  <c:v>0.8392857142857143</c:v>
                </c:pt>
                <c:pt idx="203">
                  <c:v>0.84375</c:v>
                </c:pt>
                <c:pt idx="204">
                  <c:v>0.81967213114754101</c:v>
                </c:pt>
                <c:pt idx="205">
                  <c:v>0.84</c:v>
                </c:pt>
                <c:pt idx="206">
                  <c:v>0.81355932203389836</c:v>
                </c:pt>
                <c:pt idx="207">
                  <c:v>0.83870967741935487</c:v>
                </c:pt>
                <c:pt idx="208">
                  <c:v>0.84905660377358494</c:v>
                </c:pt>
                <c:pt idx="209">
                  <c:v>0.77500000000000002</c:v>
                </c:pt>
                <c:pt idx="210">
                  <c:v>0.7931034482758621</c:v>
                </c:pt>
                <c:pt idx="211">
                  <c:v>0.83333333333333337</c:v>
                </c:pt>
                <c:pt idx="212">
                  <c:v>0.73913043478260865</c:v>
                </c:pt>
                <c:pt idx="213">
                  <c:v>0.77777777777777779</c:v>
                </c:pt>
                <c:pt idx="214">
                  <c:v>0.76190476190476186</c:v>
                </c:pt>
                <c:pt idx="215">
                  <c:v>0.73684210526315785</c:v>
                </c:pt>
                <c:pt idx="216">
                  <c:v>0.76190476190476186</c:v>
                </c:pt>
                <c:pt idx="217">
                  <c:v>0.83333333333333337</c:v>
                </c:pt>
                <c:pt idx="218">
                  <c:v>0.82352941176470584</c:v>
                </c:pt>
                <c:pt idx="219">
                  <c:v>0.7142857142857143</c:v>
                </c:pt>
                <c:pt idx="220">
                  <c:v>0.83333333333333337</c:v>
                </c:pt>
                <c:pt idx="221">
                  <c:v>0.70588235294117652</c:v>
                </c:pt>
                <c:pt idx="222">
                  <c:v>0.76470588235294112</c:v>
                </c:pt>
                <c:pt idx="223">
                  <c:v>0.76923076923076927</c:v>
                </c:pt>
                <c:pt idx="224">
                  <c:v>0.69230769230769229</c:v>
                </c:pt>
                <c:pt idx="225">
                  <c:v>0.66666666666666663</c:v>
                </c:pt>
                <c:pt idx="226">
                  <c:v>0.875</c:v>
                </c:pt>
                <c:pt idx="227">
                  <c:v>0.72727272727272729</c:v>
                </c:pt>
                <c:pt idx="228">
                  <c:v>0.63636363636363635</c:v>
                </c:pt>
                <c:pt idx="229">
                  <c:v>0.875</c:v>
                </c:pt>
                <c:pt idx="230">
                  <c:v>0.66666666666666663</c:v>
                </c:pt>
                <c:pt idx="231">
                  <c:v>0.66666666666666663</c:v>
                </c:pt>
                <c:pt idx="232">
                  <c:v>0.91666666666666663</c:v>
                </c:pt>
                <c:pt idx="233">
                  <c:v>0.625</c:v>
                </c:pt>
                <c:pt idx="234">
                  <c:v>0.72727272727272729</c:v>
                </c:pt>
                <c:pt idx="235">
                  <c:v>0.77777777777777779</c:v>
                </c:pt>
                <c:pt idx="236">
                  <c:v>0.6</c:v>
                </c:pt>
                <c:pt idx="237">
                  <c:v>0.625</c:v>
                </c:pt>
                <c:pt idx="238">
                  <c:v>0.8</c:v>
                </c:pt>
                <c:pt idx="239">
                  <c:v>0.625</c:v>
                </c:pt>
                <c:pt idx="240">
                  <c:v>0.625</c:v>
                </c:pt>
                <c:pt idx="241">
                  <c:v>0.8571428571428571</c:v>
                </c:pt>
                <c:pt idx="242">
                  <c:v>0.625</c:v>
                </c:pt>
                <c:pt idx="243">
                  <c:v>0.72727272727272729</c:v>
                </c:pt>
                <c:pt idx="244">
                  <c:v>0.76190476190476186</c:v>
                </c:pt>
                <c:pt idx="245">
                  <c:v>0</c:v>
                </c:pt>
                <c:pt idx="246">
                  <c:v>0.85106382978723405</c:v>
                </c:pt>
                <c:pt idx="247">
                  <c:v>0.97435897435897434</c:v>
                </c:pt>
                <c:pt idx="248">
                  <c:v>0.95652173913043481</c:v>
                </c:pt>
                <c:pt idx="249">
                  <c:v>0.88349514563106801</c:v>
                </c:pt>
                <c:pt idx="250">
                  <c:v>0.8867924528301887</c:v>
                </c:pt>
                <c:pt idx="251">
                  <c:v>0.83823529411764708</c:v>
                </c:pt>
                <c:pt idx="252">
                  <c:v>0.89411764705882357</c:v>
                </c:pt>
                <c:pt idx="253">
                  <c:v>0.89534883720930236</c:v>
                </c:pt>
                <c:pt idx="254">
                  <c:v>0.88235294117647056</c:v>
                </c:pt>
                <c:pt idx="255">
                  <c:v>0.90625</c:v>
                </c:pt>
                <c:pt idx="256">
                  <c:v>0.98484848484848486</c:v>
                </c:pt>
                <c:pt idx="257">
                  <c:v>0.90804597701149425</c:v>
                </c:pt>
                <c:pt idx="258">
                  <c:v>0.92148760330578516</c:v>
                </c:pt>
                <c:pt idx="259">
                  <c:v>0.91821561338289959</c:v>
                </c:pt>
                <c:pt idx="260">
                  <c:v>0.91947565543071164</c:v>
                </c:pt>
                <c:pt idx="261">
                  <c:v>0.91827956989247317</c:v>
                </c:pt>
                <c:pt idx="262">
                  <c:v>0.91428571428571426</c:v>
                </c:pt>
                <c:pt idx="263">
                  <c:v>0.90378006872852235</c:v>
                </c:pt>
                <c:pt idx="264">
                  <c:v>0.91618497109826591</c:v>
                </c:pt>
                <c:pt idx="265">
                  <c:v>0.91317365269461082</c:v>
                </c:pt>
                <c:pt idx="266">
                  <c:v>0.91836734693877553</c:v>
                </c:pt>
                <c:pt idx="267">
                  <c:v>0.9123287671232877</c:v>
                </c:pt>
                <c:pt idx="268">
                  <c:v>0.91191709844559588</c:v>
                </c:pt>
                <c:pt idx="269">
                  <c:v>0.91131498470948014</c:v>
                </c:pt>
                <c:pt idx="270">
                  <c:v>0.91007194244604317</c:v>
                </c:pt>
                <c:pt idx="271">
                  <c:v>0.91739130434782612</c:v>
                </c:pt>
                <c:pt idx="272">
                  <c:v>0.91133004926108374</c:v>
                </c:pt>
                <c:pt idx="273">
                  <c:v>0.9135802469135802</c:v>
                </c:pt>
                <c:pt idx="274">
                  <c:v>0.91791044776119401</c:v>
                </c:pt>
                <c:pt idx="275">
                  <c:v>0.92727272727272725</c:v>
                </c:pt>
                <c:pt idx="276">
                  <c:v>0.92727272727272725</c:v>
                </c:pt>
                <c:pt idx="277">
                  <c:v>0.92420537897310517</c:v>
                </c:pt>
                <c:pt idx="278">
                  <c:v>0.88990825688073394</c:v>
                </c:pt>
                <c:pt idx="279">
                  <c:v>0.92261904761904767</c:v>
                </c:pt>
                <c:pt idx="280">
                  <c:v>0.91437802907915988</c:v>
                </c:pt>
                <c:pt idx="281">
                  <c:v>0.91242038216560506</c:v>
                </c:pt>
                <c:pt idx="282">
                  <c:v>0.90112994350282483</c:v>
                </c:pt>
                <c:pt idx="283">
                  <c:v>0.90888888888888886</c:v>
                </c:pt>
                <c:pt idx="284">
                  <c:v>0.90970654627539504</c:v>
                </c:pt>
                <c:pt idx="285">
                  <c:v>0.91848906560636179</c:v>
                </c:pt>
                <c:pt idx="286">
                  <c:v>0.91771019677996424</c:v>
                </c:pt>
                <c:pt idx="287">
                  <c:v>0.88857938718662954</c:v>
                </c:pt>
                <c:pt idx="288">
                  <c:v>0.91482112436115848</c:v>
                </c:pt>
                <c:pt idx="289">
                  <c:v>0.90909090909090906</c:v>
                </c:pt>
                <c:pt idx="290">
                  <c:v>0.91449814126394047</c:v>
                </c:pt>
                <c:pt idx="291">
                  <c:v>0.91620111731843579</c:v>
                </c:pt>
                <c:pt idx="292">
                  <c:v>0.91</c:v>
                </c:pt>
                <c:pt idx="293">
                  <c:v>0.91583166332665333</c:v>
                </c:pt>
                <c:pt idx="294">
                  <c:v>0.90887850467289721</c:v>
                </c:pt>
                <c:pt idx="295">
                  <c:v>0.9107142857142857</c:v>
                </c:pt>
                <c:pt idx="296">
                  <c:v>0.92152466367713004</c:v>
                </c:pt>
                <c:pt idx="297">
                  <c:v>0.91615541922290389</c:v>
                </c:pt>
                <c:pt idx="298">
                  <c:v>0.91917293233082709</c:v>
                </c:pt>
                <c:pt idx="299">
                  <c:v>0.91698841698841704</c:v>
                </c:pt>
                <c:pt idx="300">
                  <c:v>0.92278719397363462</c:v>
                </c:pt>
                <c:pt idx="301">
                  <c:v>0.91484716157205237</c:v>
                </c:pt>
                <c:pt idx="302">
                  <c:v>0.91816367265469057</c:v>
                </c:pt>
                <c:pt idx="303">
                  <c:v>0.90932642487046633</c:v>
                </c:pt>
                <c:pt idx="304">
                  <c:v>0.9181034482758621</c:v>
                </c:pt>
                <c:pt idx="305">
                  <c:v>0.90322580645161288</c:v>
                </c:pt>
                <c:pt idx="306">
                  <c:v>0.91228070175438591</c:v>
                </c:pt>
                <c:pt idx="307">
                  <c:v>0.9193989071038251</c:v>
                </c:pt>
                <c:pt idx="308">
                  <c:v>0.9009247027741083</c:v>
                </c:pt>
                <c:pt idx="309">
                  <c:v>0.90795631825273015</c:v>
                </c:pt>
                <c:pt idx="310">
                  <c:v>0.90483619344773791</c:v>
                </c:pt>
                <c:pt idx="311">
                  <c:v>0.91373801916932906</c:v>
                </c:pt>
                <c:pt idx="312">
                  <c:v>0.91577335375191427</c:v>
                </c:pt>
                <c:pt idx="313">
                  <c:v>0.91688654353562005</c:v>
                </c:pt>
                <c:pt idx="314">
                  <c:v>0.91590013140604465</c:v>
                </c:pt>
                <c:pt idx="315">
                  <c:v>0.91483113069016153</c:v>
                </c:pt>
                <c:pt idx="316">
                  <c:v>0.91608391608391604</c:v>
                </c:pt>
                <c:pt idx="317">
                  <c:v>0.91545189504373181</c:v>
                </c:pt>
                <c:pt idx="318">
                  <c:v>0.91310751104565535</c:v>
                </c:pt>
                <c:pt idx="319">
                  <c:v>0.90766550522648082</c:v>
                </c:pt>
                <c:pt idx="320">
                  <c:v>0.88759689922480622</c:v>
                </c:pt>
                <c:pt idx="321">
                  <c:v>0.92027729636048528</c:v>
                </c:pt>
                <c:pt idx="322">
                  <c:v>0.92027729636048528</c:v>
                </c:pt>
                <c:pt idx="323">
                  <c:v>0.92348754448398573</c:v>
                </c:pt>
                <c:pt idx="324">
                  <c:v>0.90762124711316394</c:v>
                </c:pt>
                <c:pt idx="325">
                  <c:v>0.9147005444646098</c:v>
                </c:pt>
                <c:pt idx="326">
                  <c:v>0.90859232175502747</c:v>
                </c:pt>
                <c:pt idx="327">
                  <c:v>0.91645244215938304</c:v>
                </c:pt>
                <c:pt idx="328">
                  <c:v>0.91134289439374183</c:v>
                </c:pt>
                <c:pt idx="329">
                  <c:v>0.9149198520345253</c:v>
                </c:pt>
                <c:pt idx="330">
                  <c:v>0.91205211726384361</c:v>
                </c:pt>
                <c:pt idx="331">
                  <c:v>0.91241830065359475</c:v>
                </c:pt>
                <c:pt idx="332">
                  <c:v>0.91246684350132623</c:v>
                </c:pt>
                <c:pt idx="333">
                  <c:v>0.91248391248391247</c:v>
                </c:pt>
                <c:pt idx="334">
                  <c:v>0.91344873501997337</c:v>
                </c:pt>
                <c:pt idx="335">
                  <c:v>0.91187050359712229</c:v>
                </c:pt>
                <c:pt idx="336">
                  <c:v>0.91165413533834583</c:v>
                </c:pt>
                <c:pt idx="337">
                  <c:v>0.9174664107485605</c:v>
                </c:pt>
                <c:pt idx="338">
                  <c:v>0.91239316239316237</c:v>
                </c:pt>
                <c:pt idx="339">
                  <c:v>0.92407809110629069</c:v>
                </c:pt>
                <c:pt idx="340">
                  <c:v>0.92109038737446203</c:v>
                </c:pt>
                <c:pt idx="341">
                  <c:v>0.92048929663608559</c:v>
                </c:pt>
                <c:pt idx="342">
                  <c:v>0.9197860962566845</c:v>
                </c:pt>
                <c:pt idx="343">
                  <c:v>0.91727941176470584</c:v>
                </c:pt>
                <c:pt idx="344">
                  <c:v>0.91097308488612838</c:v>
                </c:pt>
                <c:pt idx="345">
                  <c:v>0.93536121673003803</c:v>
                </c:pt>
                <c:pt idx="346">
                  <c:v>0.91333333333333333</c:v>
                </c:pt>
                <c:pt idx="347">
                  <c:v>0</c:v>
                </c:pt>
                <c:pt idx="348">
                  <c:v>0.90062111801242239</c:v>
                </c:pt>
                <c:pt idx="349">
                  <c:v>0.98750000000000004</c:v>
                </c:pt>
                <c:pt idx="350">
                  <c:v>0.92500000000000004</c:v>
                </c:pt>
                <c:pt idx="351">
                  <c:v>0.9285714285714286</c:v>
                </c:pt>
                <c:pt idx="352">
                  <c:v>0.90721649484536082</c:v>
                </c:pt>
                <c:pt idx="353">
                  <c:v>0.9107142857142857</c:v>
                </c:pt>
                <c:pt idx="354">
                  <c:v>0.92307692307692313</c:v>
                </c:pt>
                <c:pt idx="355">
                  <c:v>0.92253521126760563</c:v>
                </c:pt>
                <c:pt idx="356">
                  <c:v>0.91849529780564265</c:v>
                </c:pt>
                <c:pt idx="357">
                  <c:v>0.91935483870967738</c:v>
                </c:pt>
                <c:pt idx="358">
                  <c:v>0.91919191919191923</c:v>
                </c:pt>
                <c:pt idx="359">
                  <c:v>0.92052980132450335</c:v>
                </c:pt>
                <c:pt idx="360">
                  <c:v>0.91428571428571426</c:v>
                </c:pt>
                <c:pt idx="361">
                  <c:v>0.90282131661442011</c:v>
                </c:pt>
                <c:pt idx="362">
                  <c:v>0.90734824281150162</c:v>
                </c:pt>
                <c:pt idx="363">
                  <c:v>0.91067538126361658</c:v>
                </c:pt>
                <c:pt idx="364">
                  <c:v>0.91590493601462519</c:v>
                </c:pt>
                <c:pt idx="365">
                  <c:v>0.89655172413793105</c:v>
                </c:pt>
                <c:pt idx="366">
                  <c:v>0.90789473684210531</c:v>
                </c:pt>
                <c:pt idx="367">
                  <c:v>0.909967845659164</c:v>
                </c:pt>
                <c:pt idx="368">
                  <c:v>0.9050279329608939</c:v>
                </c:pt>
                <c:pt idx="369">
                  <c:v>0.92031872509960155</c:v>
                </c:pt>
                <c:pt idx="370">
                  <c:v>0.89743589743589747</c:v>
                </c:pt>
                <c:pt idx="371">
                  <c:v>0.91228070175438591</c:v>
                </c:pt>
                <c:pt idx="372">
                  <c:v>0.89411764705882357</c:v>
                </c:pt>
                <c:pt idx="373">
                  <c:v>0.91183879093198994</c:v>
                </c:pt>
                <c:pt idx="374">
                  <c:v>0.90947368421052632</c:v>
                </c:pt>
                <c:pt idx="375">
                  <c:v>0.90929203539823011</c:v>
                </c:pt>
                <c:pt idx="376">
                  <c:v>0.91475409836065569</c:v>
                </c:pt>
                <c:pt idx="377">
                  <c:v>0.90532544378698221</c:v>
                </c:pt>
                <c:pt idx="378">
                  <c:v>0.91469194312796209</c:v>
                </c:pt>
                <c:pt idx="379">
                  <c:v>0.90588235294117647</c:v>
                </c:pt>
                <c:pt idx="380">
                  <c:v>0.91618497109826591</c:v>
                </c:pt>
                <c:pt idx="381">
                  <c:v>0.91679273827534036</c:v>
                </c:pt>
                <c:pt idx="382">
                  <c:v>0.91545189504373181</c:v>
                </c:pt>
                <c:pt idx="383">
                  <c:v>0.91329479768786126</c:v>
                </c:pt>
                <c:pt idx="384">
                  <c:v>0.91631205673758864</c:v>
                </c:pt>
                <c:pt idx="385">
                  <c:v>0.90573770491803274</c:v>
                </c:pt>
                <c:pt idx="386">
                  <c:v>0.92119089316987746</c:v>
                </c:pt>
                <c:pt idx="387">
                  <c:v>0.92153589315525875</c:v>
                </c:pt>
                <c:pt idx="388">
                  <c:v>0.9124423963133641</c:v>
                </c:pt>
                <c:pt idx="389">
                  <c:v>0.90962099125364426</c:v>
                </c:pt>
                <c:pt idx="390">
                  <c:v>0.91556291390728473</c:v>
                </c:pt>
                <c:pt idx="391">
                  <c:v>0.91339648173207033</c:v>
                </c:pt>
                <c:pt idx="392">
                  <c:v>0.91027154663518295</c:v>
                </c:pt>
                <c:pt idx="393">
                  <c:v>0.91046658259773017</c:v>
                </c:pt>
                <c:pt idx="394">
                  <c:v>0.91299790356394128</c:v>
                </c:pt>
                <c:pt idx="395">
                  <c:v>0.91235480464625129</c:v>
                </c:pt>
                <c:pt idx="396">
                  <c:v>0.91235480464625129</c:v>
                </c:pt>
                <c:pt idx="397">
                  <c:v>0.90140845070422537</c:v>
                </c:pt>
                <c:pt idx="398">
                  <c:v>0.88702928870292885</c:v>
                </c:pt>
                <c:pt idx="399">
                  <c:v>0.90058479532163738</c:v>
                </c:pt>
                <c:pt idx="400">
                  <c:v>0.92205882352941182</c:v>
                </c:pt>
                <c:pt idx="401">
                  <c:v>0.91914893617021276</c:v>
                </c:pt>
                <c:pt idx="402">
                  <c:v>0.90549828178694158</c:v>
                </c:pt>
                <c:pt idx="403">
                  <c:v>0.91019786910197864</c:v>
                </c:pt>
                <c:pt idx="404">
                  <c:v>0.91020408163265309</c:v>
                </c:pt>
                <c:pt idx="405">
                  <c:v>0.91009681881051174</c:v>
                </c:pt>
                <c:pt idx="406">
                  <c:v>0.91001267427122945</c:v>
                </c:pt>
                <c:pt idx="407">
                  <c:v>0.91054739652870498</c:v>
                </c:pt>
                <c:pt idx="408">
                  <c:v>0.88636363636363635</c:v>
                </c:pt>
                <c:pt idx="409">
                  <c:v>0.92146596858638741</c:v>
                </c:pt>
                <c:pt idx="410">
                  <c:v>0.91827364554637281</c:v>
                </c:pt>
                <c:pt idx="411">
                  <c:v>0.91372141372141369</c:v>
                </c:pt>
                <c:pt idx="412">
                  <c:v>0.9098966026587888</c:v>
                </c:pt>
                <c:pt idx="413">
                  <c:v>0.91432791728212703</c:v>
                </c:pt>
                <c:pt idx="414">
                  <c:v>0.91798561151079139</c:v>
                </c:pt>
                <c:pt idx="415">
                  <c:v>0.90485829959514175</c:v>
                </c:pt>
                <c:pt idx="416">
                  <c:v>0.91180866965620333</c:v>
                </c:pt>
                <c:pt idx="417">
                  <c:v>0.91625615763546797</c:v>
                </c:pt>
                <c:pt idx="418">
                  <c:v>0.91334250343878953</c:v>
                </c:pt>
                <c:pt idx="419">
                  <c:v>0.91304347826086951</c:v>
                </c:pt>
                <c:pt idx="420">
                  <c:v>0.90924657534246578</c:v>
                </c:pt>
                <c:pt idx="421">
                  <c:v>0.91492146596858637</c:v>
                </c:pt>
                <c:pt idx="422">
                  <c:v>0.91315789473684206</c:v>
                </c:pt>
                <c:pt idx="423">
                  <c:v>0.91142490372272145</c:v>
                </c:pt>
                <c:pt idx="424">
                  <c:v>0.91580756013745701</c:v>
                </c:pt>
                <c:pt idx="425">
                  <c:v>0.90744920993227995</c:v>
                </c:pt>
                <c:pt idx="426">
                  <c:v>0.90990990990990994</c:v>
                </c:pt>
                <c:pt idx="427">
                  <c:v>0.92216358839050128</c:v>
                </c:pt>
                <c:pt idx="428">
                  <c:v>0.91477272727272729</c:v>
                </c:pt>
                <c:pt idx="429">
                  <c:v>0.91752577319587625</c:v>
                </c:pt>
                <c:pt idx="430">
                  <c:v>0.91726618705035967</c:v>
                </c:pt>
                <c:pt idx="431">
                  <c:v>0.92204301075268813</c:v>
                </c:pt>
                <c:pt idx="432">
                  <c:v>0.91545574636723914</c:v>
                </c:pt>
                <c:pt idx="433">
                  <c:v>0.91843220338983056</c:v>
                </c:pt>
                <c:pt idx="434">
                  <c:v>0.91143911439114389</c:v>
                </c:pt>
                <c:pt idx="435">
                  <c:v>0.91411935953420664</c:v>
                </c:pt>
                <c:pt idx="436">
                  <c:v>0.91608391608391604</c:v>
                </c:pt>
                <c:pt idx="437">
                  <c:v>0.91234140715109568</c:v>
                </c:pt>
                <c:pt idx="438">
                  <c:v>0.91233766233766234</c:v>
                </c:pt>
                <c:pt idx="439">
                  <c:v>0.91191709844559588</c:v>
                </c:pt>
                <c:pt idx="440">
                  <c:v>0.91442542787286063</c:v>
                </c:pt>
                <c:pt idx="441">
                  <c:v>0.91087811271297514</c:v>
                </c:pt>
                <c:pt idx="442">
                  <c:v>0.91500000000000004</c:v>
                </c:pt>
                <c:pt idx="443">
                  <c:v>0.90636704119850187</c:v>
                </c:pt>
                <c:pt idx="444">
                  <c:v>0.89574468085106385</c:v>
                </c:pt>
                <c:pt idx="445">
                  <c:v>0.91869918699186992</c:v>
                </c:pt>
                <c:pt idx="446">
                  <c:v>0.92006269592476486</c:v>
                </c:pt>
                <c:pt idx="447">
                  <c:v>0.91826086956521735</c:v>
                </c:pt>
                <c:pt idx="448">
                  <c:v>0.92160278745644597</c:v>
                </c:pt>
                <c:pt idx="449">
                  <c:v>0.92261904761904767</c:v>
                </c:pt>
                <c:pt idx="450">
                  <c:v>0.92291220556745179</c:v>
                </c:pt>
                <c:pt idx="451">
                  <c:v>0.92322834645669294</c:v>
                </c:pt>
                <c:pt idx="452">
                  <c:v>0.91827956989247317</c:v>
                </c:pt>
                <c:pt idx="453">
                  <c:v>0.91876750700280108</c:v>
                </c:pt>
                <c:pt idx="454">
                  <c:v>0.92098765432098761</c:v>
                </c:pt>
                <c:pt idx="455">
                  <c:v>0.91582491582491588</c:v>
                </c:pt>
                <c:pt idx="456">
                  <c:v>0.92758620689655169</c:v>
                </c:pt>
                <c:pt idx="457">
                  <c:v>0.92260061919504643</c:v>
                </c:pt>
                <c:pt idx="458">
                  <c:v>0.91987179487179482</c:v>
                </c:pt>
                <c:pt idx="459">
                  <c:v>0.92253521126760563</c:v>
                </c:pt>
                <c:pt idx="460">
                  <c:v>0.9169675090252708</c:v>
                </c:pt>
                <c:pt idx="461">
                  <c:v>0.91872791519434627</c:v>
                </c:pt>
                <c:pt idx="462">
                  <c:v>0.91872791519434627</c:v>
                </c:pt>
                <c:pt idx="463">
                  <c:v>0.90974729241877261</c:v>
                </c:pt>
                <c:pt idx="464">
                  <c:v>0.91603053435114501</c:v>
                </c:pt>
                <c:pt idx="465">
                  <c:v>0.92</c:v>
                </c:pt>
                <c:pt idx="466">
                  <c:v>0.9183006535947712</c:v>
                </c:pt>
                <c:pt idx="467">
                  <c:v>0.9183006535947712</c:v>
                </c:pt>
                <c:pt idx="468">
                  <c:v>0.92682926829268297</c:v>
                </c:pt>
                <c:pt idx="469">
                  <c:v>0.90430622009569372</c:v>
                </c:pt>
                <c:pt idx="470">
                  <c:v>0.90666666666666662</c:v>
                </c:pt>
                <c:pt idx="471">
                  <c:v>0.90816326530612246</c:v>
                </c:pt>
                <c:pt idx="472">
                  <c:v>0.9137254901960784</c:v>
                </c:pt>
                <c:pt idx="473">
                  <c:v>0.90909090909090906</c:v>
                </c:pt>
                <c:pt idx="474">
                  <c:v>0.90972222222222221</c:v>
                </c:pt>
                <c:pt idx="475">
                  <c:v>0.90833333333333333</c:v>
                </c:pt>
                <c:pt idx="476">
                  <c:v>0.92700729927007297</c:v>
                </c:pt>
                <c:pt idx="477">
                  <c:v>0.96551724137931039</c:v>
                </c:pt>
                <c:pt idx="478">
                  <c:v>0.9152542372881356</c:v>
                </c:pt>
                <c:pt idx="479">
                  <c:v>0.91489361702127658</c:v>
                </c:pt>
                <c:pt idx="480">
                  <c:v>0</c:v>
                </c:pt>
                <c:pt idx="481">
                  <c:v>0.90789473684210531</c:v>
                </c:pt>
                <c:pt idx="482">
                  <c:v>0.94897959183673475</c:v>
                </c:pt>
                <c:pt idx="483">
                  <c:v>0.91743119266055051</c:v>
                </c:pt>
                <c:pt idx="484">
                  <c:v>0.92307692307692313</c:v>
                </c:pt>
                <c:pt idx="485">
                  <c:v>0.96825396825396826</c:v>
                </c:pt>
                <c:pt idx="486">
                  <c:v>0.94339622641509435</c:v>
                </c:pt>
                <c:pt idx="487">
                  <c:v>0.95121951219512191</c:v>
                </c:pt>
                <c:pt idx="488">
                  <c:v>0.97619047619047616</c:v>
                </c:pt>
                <c:pt idx="489">
                  <c:v>0.92307692307692313</c:v>
                </c:pt>
                <c:pt idx="490">
                  <c:v>0.95454545454545459</c:v>
                </c:pt>
                <c:pt idx="491">
                  <c:v>0.97435897435897434</c:v>
                </c:pt>
                <c:pt idx="492">
                  <c:v>0.93939393939393945</c:v>
                </c:pt>
                <c:pt idx="493">
                  <c:v>0.93333333333333335</c:v>
                </c:pt>
                <c:pt idx="494">
                  <c:v>0.94444444444444442</c:v>
                </c:pt>
                <c:pt idx="495">
                  <c:v>0.94736842105263153</c:v>
                </c:pt>
                <c:pt idx="496">
                  <c:v>0.95454545454545459</c:v>
                </c:pt>
                <c:pt idx="497">
                  <c:v>0.94736842105263153</c:v>
                </c:pt>
                <c:pt idx="498">
                  <c:v>0.95652173913043481</c:v>
                </c:pt>
                <c:pt idx="499">
                  <c:v>0.97674418604651159</c:v>
                </c:pt>
                <c:pt idx="500">
                  <c:v>0.98360655737704916</c:v>
                </c:pt>
                <c:pt idx="501">
                  <c:v>0.96491228070175439</c:v>
                </c:pt>
                <c:pt idx="502">
                  <c:v>0.93023255813953487</c:v>
                </c:pt>
                <c:pt idx="503">
                  <c:v>0.95833333333333337</c:v>
                </c:pt>
                <c:pt idx="504">
                  <c:v>0.95833333333333337</c:v>
                </c:pt>
                <c:pt idx="505">
                  <c:v>0.86363636363636365</c:v>
                </c:pt>
                <c:pt idx="506">
                  <c:v>0.97058823529411764</c:v>
                </c:pt>
                <c:pt idx="507">
                  <c:v>0.8666666666666667</c:v>
                </c:pt>
                <c:pt idx="508">
                  <c:v>0.71590909090909094</c:v>
                </c:pt>
                <c:pt idx="509">
                  <c:v>0.79470198675496684</c:v>
                </c:pt>
                <c:pt idx="510">
                  <c:v>0.81779661016949157</c:v>
                </c:pt>
                <c:pt idx="511">
                  <c:v>0.81889763779527558</c:v>
                </c:pt>
                <c:pt idx="512">
                  <c:v>0.80861244019138756</c:v>
                </c:pt>
                <c:pt idx="513">
                  <c:v>0.85057471264367812</c:v>
                </c:pt>
                <c:pt idx="514">
                  <c:v>0.90259740259740262</c:v>
                </c:pt>
                <c:pt idx="515">
                  <c:v>0.91200000000000003</c:v>
                </c:pt>
                <c:pt idx="516">
                  <c:v>0.91708967851099832</c:v>
                </c:pt>
                <c:pt idx="517">
                  <c:v>0.91708967851099832</c:v>
                </c:pt>
                <c:pt idx="518">
                  <c:v>0.91709844559585496</c:v>
                </c:pt>
                <c:pt idx="519">
                  <c:v>0.91145833333333337</c:v>
                </c:pt>
                <c:pt idx="520">
                  <c:v>0.91468005018820575</c:v>
                </c:pt>
                <c:pt idx="521">
                  <c:v>0.91341077085533262</c:v>
                </c:pt>
                <c:pt idx="522">
                  <c:v>0.90604026845637586</c:v>
                </c:pt>
                <c:pt idx="523">
                  <c:v>0.90572687224669601</c:v>
                </c:pt>
                <c:pt idx="524">
                  <c:v>0.9</c:v>
                </c:pt>
                <c:pt idx="525">
                  <c:v>0.90843373493975899</c:v>
                </c:pt>
                <c:pt idx="526">
                  <c:v>0.90221642764015642</c:v>
                </c:pt>
                <c:pt idx="527">
                  <c:v>0.90721649484536082</c:v>
                </c:pt>
                <c:pt idx="528">
                  <c:v>0.91021671826625383</c:v>
                </c:pt>
                <c:pt idx="529">
                  <c:v>0.90326797385620916</c:v>
                </c:pt>
                <c:pt idx="530">
                  <c:v>0.89868421052631575</c:v>
                </c:pt>
                <c:pt idx="531">
                  <c:v>0.88774459320288368</c:v>
                </c:pt>
                <c:pt idx="532">
                  <c:v>0.89493293591654244</c:v>
                </c:pt>
                <c:pt idx="533">
                  <c:v>0.8915254237288136</c:v>
                </c:pt>
                <c:pt idx="534">
                  <c:v>0.89457523029682706</c:v>
                </c:pt>
                <c:pt idx="535">
                  <c:v>0.88053797468354433</c:v>
                </c:pt>
                <c:pt idx="536">
                  <c:v>0.89301310043668125</c:v>
                </c:pt>
                <c:pt idx="537">
                  <c:v>0.88449848024316113</c:v>
                </c:pt>
                <c:pt idx="538">
                  <c:v>0.89490445859872614</c:v>
                </c:pt>
                <c:pt idx="539">
                  <c:v>0.89743589743589747</c:v>
                </c:pt>
                <c:pt idx="540">
                  <c:v>0.8922558922558923</c:v>
                </c:pt>
                <c:pt idx="541">
                  <c:v>0.89790741915028538</c:v>
                </c:pt>
                <c:pt idx="542">
                  <c:v>0.89803921568627454</c:v>
                </c:pt>
                <c:pt idx="543">
                  <c:v>0.89636462289744978</c:v>
                </c:pt>
                <c:pt idx="544">
                  <c:v>0.89905519641969167</c:v>
                </c:pt>
                <c:pt idx="545">
                  <c:v>0.89443378119001915</c:v>
                </c:pt>
                <c:pt idx="546">
                  <c:v>0.89414182939362796</c:v>
                </c:pt>
                <c:pt idx="547">
                  <c:v>0.87216828478964403</c:v>
                </c:pt>
                <c:pt idx="548">
                  <c:v>0.89117395029991431</c:v>
                </c:pt>
                <c:pt idx="549">
                  <c:v>0.89346463742166515</c:v>
                </c:pt>
                <c:pt idx="550">
                  <c:v>0.89084324883600619</c:v>
                </c:pt>
                <c:pt idx="551">
                  <c:v>0.89603960396039606</c:v>
                </c:pt>
                <c:pt idx="552">
                  <c:v>0.88173773129525346</c:v>
                </c:pt>
                <c:pt idx="553">
                  <c:v>0.8833333333333333</c:v>
                </c:pt>
                <c:pt idx="554">
                  <c:v>0.89004629629629628</c:v>
                </c:pt>
                <c:pt idx="555">
                  <c:v>0.89114898295766909</c:v>
                </c:pt>
                <c:pt idx="556">
                  <c:v>0.8924870466321243</c:v>
                </c:pt>
                <c:pt idx="557">
                  <c:v>0.8910505836575876</c:v>
                </c:pt>
                <c:pt idx="558">
                  <c:v>0.88900804289544233</c:v>
                </c:pt>
                <c:pt idx="559">
                  <c:v>0.88913162206444563</c:v>
                </c:pt>
                <c:pt idx="560">
                  <c:v>0.88412455334354267</c:v>
                </c:pt>
                <c:pt idx="561">
                  <c:v>0.88410301953818826</c:v>
                </c:pt>
                <c:pt idx="562">
                  <c:v>0.89121190644932669</c:v>
                </c:pt>
                <c:pt idx="563">
                  <c:v>0.88674126822651744</c:v>
                </c:pt>
                <c:pt idx="564">
                  <c:v>0.88719329742669062</c:v>
                </c:pt>
                <c:pt idx="565">
                  <c:v>0.8839987425337944</c:v>
                </c:pt>
                <c:pt idx="566">
                  <c:v>0.88353196099674969</c:v>
                </c:pt>
                <c:pt idx="567">
                  <c:v>0.88284518828451886</c:v>
                </c:pt>
                <c:pt idx="568">
                  <c:v>0.88214401033257994</c:v>
                </c:pt>
                <c:pt idx="569">
                  <c:v>0.88137884420412305</c:v>
                </c:pt>
                <c:pt idx="570">
                  <c:v>0.88071780436312452</c:v>
                </c:pt>
                <c:pt idx="571">
                  <c:v>0.8836276083467095</c:v>
                </c:pt>
                <c:pt idx="572">
                  <c:v>0.88175538399024789</c:v>
                </c:pt>
                <c:pt idx="573">
                  <c:v>0.87956698240866038</c:v>
                </c:pt>
                <c:pt idx="574">
                  <c:v>0.88183237896928679</c:v>
                </c:pt>
                <c:pt idx="575">
                  <c:v>0.88163064833005889</c:v>
                </c:pt>
                <c:pt idx="576">
                  <c:v>0.88205128205128203</c:v>
                </c:pt>
                <c:pt idx="577">
                  <c:v>0.8831405964698722</c:v>
                </c:pt>
                <c:pt idx="578">
                  <c:v>0.88930084745762716</c:v>
                </c:pt>
                <c:pt idx="579">
                  <c:v>0.88736393752957876</c:v>
                </c:pt>
                <c:pt idx="580">
                  <c:v>0.88763516690173949</c:v>
                </c:pt>
                <c:pt idx="581">
                  <c:v>0.88958990536277605</c:v>
                </c:pt>
                <c:pt idx="582">
                  <c:v>0.87589073634204273</c:v>
                </c:pt>
                <c:pt idx="583">
                  <c:v>0.88611346316680784</c:v>
                </c:pt>
                <c:pt idx="584">
                  <c:v>0.87181082762912254</c:v>
                </c:pt>
                <c:pt idx="585">
                  <c:v>0.88109048723897909</c:v>
                </c:pt>
                <c:pt idx="586">
                  <c:v>0.88738417676407699</c:v>
                </c:pt>
                <c:pt idx="587">
                  <c:v>0.87949260042283295</c:v>
                </c:pt>
                <c:pt idx="588">
                  <c:v>0.88713423130515556</c:v>
                </c:pt>
                <c:pt idx="589">
                  <c:v>0.87933425797503473</c:v>
                </c:pt>
                <c:pt idx="590">
                  <c:v>0.8823772183243912</c:v>
                </c:pt>
                <c:pt idx="591">
                  <c:v>0.88665655799848375</c:v>
                </c:pt>
                <c:pt idx="592">
                  <c:v>0.88106603023070806</c:v>
                </c:pt>
                <c:pt idx="593">
                  <c:v>0.87776708373435997</c:v>
                </c:pt>
                <c:pt idx="594">
                  <c:v>0.88179306109917099</c:v>
                </c:pt>
                <c:pt idx="595">
                  <c:v>0.87710604558969274</c:v>
                </c:pt>
                <c:pt idx="596">
                  <c:v>0.87965710517639306</c:v>
                </c:pt>
                <c:pt idx="597">
                  <c:v>0.87596401028277637</c:v>
                </c:pt>
                <c:pt idx="598">
                  <c:v>0.8760797342192691</c:v>
                </c:pt>
                <c:pt idx="599">
                  <c:v>0.87249915225500174</c:v>
                </c:pt>
                <c:pt idx="600">
                  <c:v>0.88062827225130891</c:v>
                </c:pt>
                <c:pt idx="601">
                  <c:v>0.87758620689655176</c:v>
                </c:pt>
                <c:pt idx="602">
                  <c:v>0.87286145588728614</c:v>
                </c:pt>
                <c:pt idx="603">
                  <c:v>0.87897469175859833</c:v>
                </c:pt>
                <c:pt idx="604">
                  <c:v>0.87881741390513324</c:v>
                </c:pt>
                <c:pt idx="605">
                  <c:v>0.87704654895666134</c:v>
                </c:pt>
                <c:pt idx="606">
                  <c:v>0.87785760940561719</c:v>
                </c:pt>
                <c:pt idx="607">
                  <c:v>0.8783482142857143</c:v>
                </c:pt>
                <c:pt idx="608">
                  <c:v>0.87924416888101564</c:v>
                </c:pt>
                <c:pt idx="609">
                  <c:v>0.87784546328951585</c:v>
                </c:pt>
                <c:pt idx="610">
                  <c:v>0.87865168539325844</c:v>
                </c:pt>
                <c:pt idx="611">
                  <c:v>0.88423645320197042</c:v>
                </c:pt>
                <c:pt idx="612">
                  <c:v>0.87147595356550578</c:v>
                </c:pt>
                <c:pt idx="613">
                  <c:v>0.88110474907376224</c:v>
                </c:pt>
                <c:pt idx="614">
                  <c:v>0.86751435602953242</c:v>
                </c:pt>
                <c:pt idx="615">
                  <c:v>0.87413604947253543</c:v>
                </c:pt>
                <c:pt idx="616">
                  <c:v>0.88107373428474345</c:v>
                </c:pt>
                <c:pt idx="617">
                  <c:v>0.87811127379209375</c:v>
                </c:pt>
                <c:pt idx="618">
                  <c:v>0.87555735711390348</c:v>
                </c:pt>
                <c:pt idx="619">
                  <c:v>0.87568681318681318</c:v>
                </c:pt>
                <c:pt idx="620">
                  <c:v>0.88306451612903225</c:v>
                </c:pt>
                <c:pt idx="621">
                  <c:v>0.87833827893175076</c:v>
                </c:pt>
                <c:pt idx="622">
                  <c:v>0.87532023911187018</c:v>
                </c:pt>
                <c:pt idx="623">
                  <c:v>0.88144557073600704</c:v>
                </c:pt>
                <c:pt idx="624">
                  <c:v>0.88091143594153054</c:v>
                </c:pt>
                <c:pt idx="625">
                  <c:v>0.87728692547969656</c:v>
                </c:pt>
                <c:pt idx="626">
                  <c:v>0.87988115449915105</c:v>
                </c:pt>
                <c:pt idx="627">
                  <c:v>0.8773461370580532</c:v>
                </c:pt>
                <c:pt idx="628">
                  <c:v>0.8760402978537013</c:v>
                </c:pt>
                <c:pt idx="629">
                  <c:v>0.8777929776561787</c:v>
                </c:pt>
                <c:pt idx="630">
                  <c:v>0.87701700828608808</c:v>
                </c:pt>
                <c:pt idx="631">
                  <c:v>0.87828371278458839</c:v>
                </c:pt>
                <c:pt idx="632">
                  <c:v>0.87386526516961305</c:v>
                </c:pt>
                <c:pt idx="633">
                  <c:v>0.87083333333333335</c:v>
                </c:pt>
                <c:pt idx="634">
                  <c:v>0.87065259867135603</c:v>
                </c:pt>
                <c:pt idx="635">
                  <c:v>0.87536800785083413</c:v>
                </c:pt>
                <c:pt idx="636">
                  <c:v>0.87751838823153183</c:v>
                </c:pt>
                <c:pt idx="637">
                  <c:v>0.87684210526315787</c:v>
                </c:pt>
                <c:pt idx="638">
                  <c:v>0.87843956809474055</c:v>
                </c:pt>
                <c:pt idx="639">
                  <c:v>0.87536443148688048</c:v>
                </c:pt>
                <c:pt idx="640">
                  <c:v>0.875</c:v>
                </c:pt>
                <c:pt idx="641">
                  <c:v>0.87716814159292034</c:v>
                </c:pt>
                <c:pt idx="642">
                  <c:v>0.87616214206024545</c:v>
                </c:pt>
                <c:pt idx="643">
                  <c:v>0.88007736943907156</c:v>
                </c:pt>
                <c:pt idx="644">
                  <c:v>0.87930263746088511</c:v>
                </c:pt>
                <c:pt idx="645">
                  <c:v>0.87845105772678378</c:v>
                </c:pt>
                <c:pt idx="646">
                  <c:v>0.8723259762308998</c:v>
                </c:pt>
                <c:pt idx="647">
                  <c:v>0.87824161922833655</c:v>
                </c:pt>
                <c:pt idx="648">
                  <c:v>0.87891959018938215</c:v>
                </c:pt>
                <c:pt idx="649">
                  <c:v>0.88056206088992972</c:v>
                </c:pt>
                <c:pt idx="650">
                  <c:v>0.88257706962244542</c:v>
                </c:pt>
                <c:pt idx="651">
                  <c:v>0.87969676994067236</c:v>
                </c:pt>
                <c:pt idx="652">
                  <c:v>0.87861656135683408</c:v>
                </c:pt>
                <c:pt idx="653">
                  <c:v>0.87860448558205773</c:v>
                </c:pt>
                <c:pt idx="654">
                  <c:v>0.88077214231642698</c:v>
                </c:pt>
                <c:pt idx="655">
                  <c:v>0.87755972696245732</c:v>
                </c:pt>
                <c:pt idx="656">
                  <c:v>0.8785928785928786</c:v>
                </c:pt>
                <c:pt idx="657">
                  <c:v>0.88274336283185839</c:v>
                </c:pt>
                <c:pt idx="658">
                  <c:v>0.88154269972451793</c:v>
                </c:pt>
                <c:pt idx="659">
                  <c:v>0.88192419825072887</c:v>
                </c:pt>
                <c:pt idx="660">
                  <c:v>0.88461538461538458</c:v>
                </c:pt>
                <c:pt idx="661">
                  <c:v>0.88082901554404147</c:v>
                </c:pt>
                <c:pt idx="662">
                  <c:v>0.88714845140619436</c:v>
                </c:pt>
                <c:pt idx="663">
                  <c:v>0.88318356867779202</c:v>
                </c:pt>
                <c:pt idx="664">
                  <c:v>0.88071825566481399</c:v>
                </c:pt>
                <c:pt idx="665">
                  <c:v>0.88214285714285712</c:v>
                </c:pt>
                <c:pt idx="666">
                  <c:v>0.88446526151444183</c:v>
                </c:pt>
                <c:pt idx="667">
                  <c:v>0.88468534012368139</c:v>
                </c:pt>
                <c:pt idx="668">
                  <c:v>0.88184636582845333</c:v>
                </c:pt>
                <c:pt idx="669">
                  <c:v>0.88658008658008658</c:v>
                </c:pt>
                <c:pt idx="670">
                  <c:v>0.88505280259951258</c:v>
                </c:pt>
                <c:pt idx="671">
                  <c:v>0.88905717531238171</c:v>
                </c:pt>
                <c:pt idx="672">
                  <c:v>0.89017857142857137</c:v>
                </c:pt>
                <c:pt idx="673">
                  <c:v>0.88559322033898302</c:v>
                </c:pt>
                <c:pt idx="674">
                  <c:v>0.88098159509202456</c:v>
                </c:pt>
                <c:pt idx="675">
                  <c:v>0.88526077097505673</c:v>
                </c:pt>
                <c:pt idx="676">
                  <c:v>0.88754045307443363</c:v>
                </c:pt>
                <c:pt idx="677">
                  <c:v>0.88606108065779166</c:v>
                </c:pt>
                <c:pt idx="678">
                  <c:v>0.88757894736842102</c:v>
                </c:pt>
                <c:pt idx="679">
                  <c:v>0.88504627374573797</c:v>
                </c:pt>
                <c:pt idx="680">
                  <c:v>0.88801261829653</c:v>
                </c:pt>
                <c:pt idx="681">
                  <c:v>0.88640510948905105</c:v>
                </c:pt>
                <c:pt idx="682">
                  <c:v>0.8886373924852875</c:v>
                </c:pt>
                <c:pt idx="683">
                  <c:v>0.88981097279852461</c:v>
                </c:pt>
                <c:pt idx="684">
                  <c:v>0.88986556359875901</c:v>
                </c:pt>
                <c:pt idx="685">
                  <c:v>0.88729016786570747</c:v>
                </c:pt>
                <c:pt idx="686">
                  <c:v>0.88598781549173189</c:v>
                </c:pt>
                <c:pt idx="687">
                  <c:v>0.88828967642526968</c:v>
                </c:pt>
                <c:pt idx="688">
                  <c:v>0.8825012607160867</c:v>
                </c:pt>
                <c:pt idx="689">
                  <c:v>0.89157372986369265</c:v>
                </c:pt>
                <c:pt idx="690">
                  <c:v>0.88108108108108107</c:v>
                </c:pt>
                <c:pt idx="691">
                  <c:v>0.88625592417061616</c:v>
                </c:pt>
                <c:pt idx="692">
                  <c:v>0.88468468468468464</c:v>
                </c:pt>
                <c:pt idx="693">
                  <c:v>0.89237113402061852</c:v>
                </c:pt>
                <c:pt idx="694">
                  <c:v>0.89116575591985425</c:v>
                </c:pt>
                <c:pt idx="695">
                  <c:v>0.9000908265213442</c:v>
                </c:pt>
                <c:pt idx="696">
                  <c:v>0.89438433797011851</c:v>
                </c:pt>
                <c:pt idx="697">
                  <c:v>0.89889705882352944</c:v>
                </c:pt>
                <c:pt idx="698">
                  <c:v>0.90266159695817494</c:v>
                </c:pt>
                <c:pt idx="699">
                  <c:v>0.89983974358974361</c:v>
                </c:pt>
                <c:pt idx="700">
                  <c:v>0.90124481327800832</c:v>
                </c:pt>
                <c:pt idx="701">
                  <c:v>0.90401968826907297</c:v>
                </c:pt>
                <c:pt idx="702">
                  <c:v>0.90126382306477093</c:v>
                </c:pt>
                <c:pt idx="703">
                  <c:v>0.90440386680988183</c:v>
                </c:pt>
                <c:pt idx="704">
                  <c:v>0.90456989247311825</c:v>
                </c:pt>
                <c:pt idx="705">
                  <c:v>0.89726027397260277</c:v>
                </c:pt>
                <c:pt idx="706">
                  <c:v>0.89743589743589747</c:v>
                </c:pt>
                <c:pt idx="707">
                  <c:v>0.89894419306184015</c:v>
                </c:pt>
                <c:pt idx="708">
                  <c:v>0.90286624203821653</c:v>
                </c:pt>
                <c:pt idx="709">
                  <c:v>0.91027732463295274</c:v>
                </c:pt>
                <c:pt idx="710">
                  <c:v>0.90869565217391302</c:v>
                </c:pt>
                <c:pt idx="711">
                  <c:v>0.90489510489510494</c:v>
                </c:pt>
                <c:pt idx="712">
                  <c:v>0.91093117408906887</c:v>
                </c:pt>
                <c:pt idx="713">
                  <c:v>0.8651162790697674</c:v>
                </c:pt>
                <c:pt idx="714">
                  <c:v>0.85423728813559319</c:v>
                </c:pt>
                <c:pt idx="715">
                  <c:v>0.9128205128205128</c:v>
                </c:pt>
                <c:pt idx="716">
                  <c:v>0.9128205128205128</c:v>
                </c:pt>
                <c:pt idx="717">
                  <c:v>0.93510324483775809</c:v>
                </c:pt>
                <c:pt idx="718">
                  <c:v>0.91240875912408759</c:v>
                </c:pt>
                <c:pt idx="719">
                  <c:v>0.92924528301886788</c:v>
                </c:pt>
                <c:pt idx="720">
                  <c:v>0.92893401015228427</c:v>
                </c:pt>
                <c:pt idx="721">
                  <c:v>0.91712707182320441</c:v>
                </c:pt>
                <c:pt idx="722">
                  <c:v>0.92307692307692313</c:v>
                </c:pt>
                <c:pt idx="723">
                  <c:v>0.93852459016393441</c:v>
                </c:pt>
                <c:pt idx="724">
                  <c:v>0.97297297297297303</c:v>
                </c:pt>
                <c:pt idx="725">
                  <c:v>0.93854748603351956</c:v>
                </c:pt>
                <c:pt idx="726">
                  <c:v>0.96</c:v>
                </c:pt>
                <c:pt idx="727">
                  <c:v>0.95370370370370372</c:v>
                </c:pt>
                <c:pt idx="728">
                  <c:v>0.97727272727272729</c:v>
                </c:pt>
                <c:pt idx="729">
                  <c:v>0.95774647887323938</c:v>
                </c:pt>
                <c:pt idx="730">
                  <c:v>0.96666666666666667</c:v>
                </c:pt>
                <c:pt idx="731">
                  <c:v>0.98245614035087714</c:v>
                </c:pt>
                <c:pt idx="732">
                  <c:v>0.94827586206896552</c:v>
                </c:pt>
                <c:pt idx="733">
                  <c:v>0.9642857142857143</c:v>
                </c:pt>
                <c:pt idx="734">
                  <c:v>0.97777777777777775</c:v>
                </c:pt>
                <c:pt idx="735">
                  <c:v>0.97435897435897434</c:v>
                </c:pt>
                <c:pt idx="736">
                  <c:v>0.98181818181818181</c:v>
                </c:pt>
                <c:pt idx="737">
                  <c:v>0.97297297297297303</c:v>
                </c:pt>
                <c:pt idx="738">
                  <c:v>0.97435897435897434</c:v>
                </c:pt>
                <c:pt idx="739">
                  <c:v>0.98275862068965514</c:v>
                </c:pt>
                <c:pt idx="740">
                  <c:v>0.98</c:v>
                </c:pt>
                <c:pt idx="741">
                  <c:v>0.96551724137931039</c:v>
                </c:pt>
                <c:pt idx="742">
                  <c:v>0.95833333333333337</c:v>
                </c:pt>
                <c:pt idx="743">
                  <c:v>0.96</c:v>
                </c:pt>
                <c:pt idx="744">
                  <c:v>0.95454545454545459</c:v>
                </c:pt>
                <c:pt idx="745">
                  <c:v>0.95238095238095233</c:v>
                </c:pt>
                <c:pt idx="746">
                  <c:v>0.96666666666666667</c:v>
                </c:pt>
                <c:pt idx="747">
                  <c:v>0.96551724137931039</c:v>
                </c:pt>
                <c:pt idx="748">
                  <c:v>0.96875</c:v>
                </c:pt>
                <c:pt idx="749">
                  <c:v>0.91774891774891776</c:v>
                </c:pt>
                <c:pt idx="750">
                  <c:v>0.81216931216931221</c:v>
                </c:pt>
                <c:pt idx="751">
                  <c:v>0.83333333333333337</c:v>
                </c:pt>
                <c:pt idx="752">
                  <c:v>0.8834355828220859</c:v>
                </c:pt>
                <c:pt idx="753">
                  <c:v>0.89615384615384619</c:v>
                </c:pt>
                <c:pt idx="754">
                  <c:v>0.90109890109890112</c:v>
                </c:pt>
                <c:pt idx="755">
                  <c:v>0.9069069069069069</c:v>
                </c:pt>
                <c:pt idx="756">
                  <c:v>0.88401253918495293</c:v>
                </c:pt>
                <c:pt idx="757">
                  <c:v>0.87962962962962965</c:v>
                </c:pt>
                <c:pt idx="758">
                  <c:v>0.9045643153526971</c:v>
                </c:pt>
                <c:pt idx="759">
                  <c:v>0.90638297872340423</c:v>
                </c:pt>
                <c:pt idx="760">
                  <c:v>0.89795918367346939</c:v>
                </c:pt>
                <c:pt idx="761">
                  <c:v>0.91743119266055051</c:v>
                </c:pt>
                <c:pt idx="762">
                  <c:v>0.91948658109684944</c:v>
                </c:pt>
                <c:pt idx="763">
                  <c:v>0.91474654377880182</c:v>
                </c:pt>
                <c:pt idx="764">
                  <c:v>0.90277777777777779</c:v>
                </c:pt>
                <c:pt idx="765">
                  <c:v>0.89428263214670978</c:v>
                </c:pt>
                <c:pt idx="766">
                  <c:v>0.91756548536209548</c:v>
                </c:pt>
                <c:pt idx="767">
                  <c:v>0.89872568745808179</c:v>
                </c:pt>
                <c:pt idx="768">
                  <c:v>0.90315106580166826</c:v>
                </c:pt>
                <c:pt idx="769">
                  <c:v>0.88964346349745327</c:v>
                </c:pt>
                <c:pt idx="770">
                  <c:v>0.88991354466858785</c:v>
                </c:pt>
                <c:pt idx="771">
                  <c:v>0.89368165249088705</c:v>
                </c:pt>
                <c:pt idx="772">
                  <c:v>0.89279437609841827</c:v>
                </c:pt>
                <c:pt idx="773">
                  <c:v>0.89315642458100564</c:v>
                </c:pt>
                <c:pt idx="774">
                  <c:v>0.87627118644067792</c:v>
                </c:pt>
                <c:pt idx="775">
                  <c:v>0.87867265814033879</c:v>
                </c:pt>
                <c:pt idx="776">
                  <c:v>0.86939073330901129</c:v>
                </c:pt>
                <c:pt idx="777">
                  <c:v>0.87568971113274907</c:v>
                </c:pt>
                <c:pt idx="778">
                  <c:v>0.86978297161936557</c:v>
                </c:pt>
                <c:pt idx="779">
                  <c:v>0.86686470429381579</c:v>
                </c:pt>
                <c:pt idx="780">
                  <c:v>0.85913312693498456</c:v>
                </c:pt>
                <c:pt idx="781">
                  <c:v>0.85100286532951286</c:v>
                </c:pt>
                <c:pt idx="782">
                  <c:v>0.85956147654732162</c:v>
                </c:pt>
                <c:pt idx="783">
                  <c:v>0.83890996895481196</c:v>
                </c:pt>
                <c:pt idx="784">
                  <c:v>0.84725103734439833</c:v>
                </c:pt>
                <c:pt idx="785">
                  <c:v>0.83858643744030559</c:v>
                </c:pt>
                <c:pt idx="786">
                  <c:v>0.8425827107790822</c:v>
                </c:pt>
                <c:pt idx="787">
                  <c:v>0.8298997772828508</c:v>
                </c:pt>
                <c:pt idx="788">
                  <c:v>0.84109730848861286</c:v>
                </c:pt>
                <c:pt idx="789">
                  <c:v>0.83374553448749655</c:v>
                </c:pt>
                <c:pt idx="790">
                  <c:v>0.8479796552698502</c:v>
                </c:pt>
                <c:pt idx="791">
                  <c:v>0.83603305785123971</c:v>
                </c:pt>
                <c:pt idx="792">
                  <c:v>0.85012031625988316</c:v>
                </c:pt>
                <c:pt idx="793">
                  <c:v>0.83611948479035347</c:v>
                </c:pt>
                <c:pt idx="794">
                  <c:v>0.83848190644307152</c:v>
                </c:pt>
                <c:pt idx="795">
                  <c:v>0.82700705408128994</c:v>
                </c:pt>
                <c:pt idx="796">
                  <c:v>0.82968601332064695</c:v>
                </c:pt>
                <c:pt idx="797">
                  <c:v>0.83663980161190332</c:v>
                </c:pt>
                <c:pt idx="798">
                  <c:v>0.82112236944660955</c:v>
                </c:pt>
                <c:pt idx="799">
                  <c:v>0.82283926476339464</c:v>
                </c:pt>
                <c:pt idx="800">
                  <c:v>0.81427444794952686</c:v>
                </c:pt>
                <c:pt idx="801">
                  <c:v>0.81107099879663058</c:v>
                </c:pt>
                <c:pt idx="802">
                  <c:v>0.81473113420695886</c:v>
                </c:pt>
                <c:pt idx="803">
                  <c:v>0.82873149259703882</c:v>
                </c:pt>
                <c:pt idx="804">
                  <c:v>0.79943284351637023</c:v>
                </c:pt>
                <c:pt idx="805">
                  <c:v>0.76716880815241473</c:v>
                </c:pt>
                <c:pt idx="806">
                  <c:v>0.75919439579684767</c:v>
                </c:pt>
                <c:pt idx="807">
                  <c:v>0.8214575995665131</c:v>
                </c:pt>
                <c:pt idx="808">
                  <c:v>0.81255230125523015</c:v>
                </c:pt>
                <c:pt idx="809">
                  <c:v>0.81180716679556586</c:v>
                </c:pt>
                <c:pt idx="810">
                  <c:v>0.80593056894889104</c:v>
                </c:pt>
                <c:pt idx="811">
                  <c:v>0.8054973212205917</c:v>
                </c:pt>
                <c:pt idx="812">
                  <c:v>0.80253878702397741</c:v>
                </c:pt>
                <c:pt idx="813">
                  <c:v>0.80779408227086846</c:v>
                </c:pt>
                <c:pt idx="814">
                  <c:v>0.80443494523109804</c:v>
                </c:pt>
                <c:pt idx="815">
                  <c:v>0.75140997830802603</c:v>
                </c:pt>
                <c:pt idx="816">
                  <c:v>0.77760323159784561</c:v>
                </c:pt>
                <c:pt idx="817">
                  <c:v>0.77541424093148226</c:v>
                </c:pt>
                <c:pt idx="818">
                  <c:v>0.76107942079859592</c:v>
                </c:pt>
                <c:pt idx="819">
                  <c:v>0.75600174596246184</c:v>
                </c:pt>
                <c:pt idx="820">
                  <c:v>0.79664570230607967</c:v>
                </c:pt>
                <c:pt idx="821">
                  <c:v>0.76962419390704917</c:v>
                </c:pt>
                <c:pt idx="822">
                  <c:v>0.73928799829460667</c:v>
                </c:pt>
                <c:pt idx="823">
                  <c:v>0.73598130841121501</c:v>
                </c:pt>
                <c:pt idx="824">
                  <c:v>0.72031607402786446</c:v>
                </c:pt>
                <c:pt idx="825">
                  <c:v>0.72092538557732389</c:v>
                </c:pt>
                <c:pt idx="826">
                  <c:v>0.76600441501103755</c:v>
                </c:pt>
                <c:pt idx="827">
                  <c:v>0.76092206366630077</c:v>
                </c:pt>
                <c:pt idx="828">
                  <c:v>0.77245375529306881</c:v>
                </c:pt>
                <c:pt idx="829">
                  <c:v>0.78905359179019385</c:v>
                </c:pt>
                <c:pt idx="830">
                  <c:v>0.79025278979731273</c:v>
                </c:pt>
                <c:pt idx="831">
                  <c:v>0.73786201022146503</c:v>
                </c:pt>
                <c:pt idx="832">
                  <c:v>0.7949425287356322</c:v>
                </c:pt>
                <c:pt idx="833">
                  <c:v>0.79787969578243834</c:v>
                </c:pt>
                <c:pt idx="834">
                  <c:v>0.80157080157080152</c:v>
                </c:pt>
                <c:pt idx="835">
                  <c:v>0.79709811146936893</c:v>
                </c:pt>
                <c:pt idx="836">
                  <c:v>0.76681415929203545</c:v>
                </c:pt>
                <c:pt idx="837">
                  <c:v>0.77745340220076353</c:v>
                </c:pt>
                <c:pt idx="838">
                  <c:v>0.76735957540911104</c:v>
                </c:pt>
                <c:pt idx="839">
                  <c:v>0.7610989010989011</c:v>
                </c:pt>
                <c:pt idx="840">
                  <c:v>0.77269685478474237</c:v>
                </c:pt>
                <c:pt idx="841">
                  <c:v>0.78659090909090912</c:v>
                </c:pt>
                <c:pt idx="842">
                  <c:v>0.7891744371162156</c:v>
                </c:pt>
                <c:pt idx="843">
                  <c:v>0.7893418355727625</c:v>
                </c:pt>
                <c:pt idx="844">
                  <c:v>0.79422548120989922</c:v>
                </c:pt>
                <c:pt idx="845">
                  <c:v>0.81198395848077376</c:v>
                </c:pt>
                <c:pt idx="846">
                  <c:v>0.81986027944111772</c:v>
                </c:pt>
                <c:pt idx="847">
                  <c:v>0.81962107448741239</c:v>
                </c:pt>
                <c:pt idx="848">
                  <c:v>0.82354703415218689</c:v>
                </c:pt>
                <c:pt idx="849">
                  <c:v>0.82084432717678102</c:v>
                </c:pt>
                <c:pt idx="850">
                  <c:v>0.81483429773803262</c:v>
                </c:pt>
                <c:pt idx="851">
                  <c:v>0.81014304291287387</c:v>
                </c:pt>
                <c:pt idx="852">
                  <c:v>0.81394799054373523</c:v>
                </c:pt>
                <c:pt idx="853">
                  <c:v>0.81422635052554393</c:v>
                </c:pt>
                <c:pt idx="854">
                  <c:v>0.79582473044276214</c:v>
                </c:pt>
                <c:pt idx="855">
                  <c:v>0.79553903345724908</c:v>
                </c:pt>
                <c:pt idx="856">
                  <c:v>0.80585910253429438</c:v>
                </c:pt>
                <c:pt idx="857">
                  <c:v>0.81043763164053362</c:v>
                </c:pt>
                <c:pt idx="858">
                  <c:v>0.78710848842487513</c:v>
                </c:pt>
                <c:pt idx="859">
                  <c:v>0.77615953394577641</c:v>
                </c:pt>
                <c:pt idx="860">
                  <c:v>0.78040540540540537</c:v>
                </c:pt>
                <c:pt idx="861">
                  <c:v>0.78280542986425339</c:v>
                </c:pt>
                <c:pt idx="862">
                  <c:v>0.81899038461538465</c:v>
                </c:pt>
                <c:pt idx="863">
                  <c:v>0.80290602296695568</c:v>
                </c:pt>
                <c:pt idx="864">
                  <c:v>0.77242021896109947</c:v>
                </c:pt>
                <c:pt idx="865">
                  <c:v>0.77010470037870349</c:v>
                </c:pt>
                <c:pt idx="866">
                  <c:v>0.76691729323308266</c:v>
                </c:pt>
                <c:pt idx="867">
                  <c:v>0.75821287779237845</c:v>
                </c:pt>
                <c:pt idx="868">
                  <c:v>0.7703093701313154</c:v>
                </c:pt>
                <c:pt idx="869">
                  <c:v>0.79453627180899911</c:v>
                </c:pt>
                <c:pt idx="870">
                  <c:v>0.80953493806964238</c:v>
                </c:pt>
                <c:pt idx="871">
                  <c:v>0.80985750992758698</c:v>
                </c:pt>
                <c:pt idx="872">
                  <c:v>0.79861751152073734</c:v>
                </c:pt>
                <c:pt idx="873">
                  <c:v>0.76122359154929575</c:v>
                </c:pt>
                <c:pt idx="874">
                  <c:v>0.75495534741886294</c:v>
                </c:pt>
                <c:pt idx="875">
                  <c:v>0.7717851571205705</c:v>
                </c:pt>
                <c:pt idx="876">
                  <c:v>0.75649705175802573</c:v>
                </c:pt>
                <c:pt idx="877">
                  <c:v>0.73741467576791808</c:v>
                </c:pt>
                <c:pt idx="878">
                  <c:v>0.75930792816469561</c:v>
                </c:pt>
                <c:pt idx="879">
                  <c:v>0.77503526093088859</c:v>
                </c:pt>
                <c:pt idx="880">
                  <c:v>0.78766499772416931</c:v>
                </c:pt>
                <c:pt idx="881">
                  <c:v>0.7791535344439442</c:v>
                </c:pt>
                <c:pt idx="882">
                  <c:v>0.79092567259461921</c:v>
                </c:pt>
                <c:pt idx="883">
                  <c:v>0.8094645080946451</c:v>
                </c:pt>
                <c:pt idx="884">
                  <c:v>0.82108879492600417</c:v>
                </c:pt>
                <c:pt idx="885">
                  <c:v>0.82372364744729487</c:v>
                </c:pt>
                <c:pt idx="886">
                  <c:v>0.81486988847583641</c:v>
                </c:pt>
                <c:pt idx="887">
                  <c:v>0.81169929900894366</c:v>
                </c:pt>
                <c:pt idx="888">
                  <c:v>0.81142294436238305</c:v>
                </c:pt>
                <c:pt idx="889">
                  <c:v>0.81944916695001702</c:v>
                </c:pt>
                <c:pt idx="890">
                  <c:v>0.75254825417479942</c:v>
                </c:pt>
                <c:pt idx="891">
                  <c:v>0.71481711097334155</c:v>
                </c:pt>
                <c:pt idx="892">
                  <c:v>0.75699912510936129</c:v>
                </c:pt>
                <c:pt idx="893">
                  <c:v>0.75239338555265445</c:v>
                </c:pt>
                <c:pt idx="894">
                  <c:v>0.75875656742556918</c:v>
                </c:pt>
                <c:pt idx="895">
                  <c:v>0.77378293881196958</c:v>
                </c:pt>
                <c:pt idx="896">
                  <c:v>0.76853084775854419</c:v>
                </c:pt>
                <c:pt idx="897">
                  <c:v>0.7814413565708902</c:v>
                </c:pt>
                <c:pt idx="898">
                  <c:v>0.80761949834358737</c:v>
                </c:pt>
                <c:pt idx="899">
                  <c:v>0.8032196059586737</c:v>
                </c:pt>
                <c:pt idx="900">
                  <c:v>0.76608445721866014</c:v>
                </c:pt>
                <c:pt idx="901">
                  <c:v>0.75250326512842836</c:v>
                </c:pt>
                <c:pt idx="902">
                  <c:v>0.76715360779105801</c:v>
                </c:pt>
                <c:pt idx="903">
                  <c:v>0.77012005335704758</c:v>
                </c:pt>
                <c:pt idx="904">
                  <c:v>0.77063403781979978</c:v>
                </c:pt>
                <c:pt idx="905">
                  <c:v>0.76888888888888884</c:v>
                </c:pt>
                <c:pt idx="906">
                  <c:v>0.79537121906507791</c:v>
                </c:pt>
                <c:pt idx="907">
                  <c:v>0.77920613441587727</c:v>
                </c:pt>
                <c:pt idx="908">
                  <c:v>0.7691624083536992</c:v>
                </c:pt>
                <c:pt idx="909">
                  <c:v>0.76440715389710756</c:v>
                </c:pt>
                <c:pt idx="910">
                  <c:v>0.76573194965776115</c:v>
                </c:pt>
                <c:pt idx="911">
                  <c:v>0.76887211367673181</c:v>
                </c:pt>
                <c:pt idx="912">
                  <c:v>0.79384049643760057</c:v>
                </c:pt>
                <c:pt idx="913">
                  <c:v>0.79728173231974198</c:v>
                </c:pt>
                <c:pt idx="914">
                  <c:v>0.76579761378700839</c:v>
                </c:pt>
                <c:pt idx="915">
                  <c:v>0.79007455731593668</c:v>
                </c:pt>
                <c:pt idx="916">
                  <c:v>0.78110910730387739</c:v>
                </c:pt>
                <c:pt idx="917">
                  <c:v>0.78520396404701542</c:v>
                </c:pt>
                <c:pt idx="918">
                  <c:v>0.79852636426433343</c:v>
                </c:pt>
                <c:pt idx="919">
                  <c:v>0.79801934592353752</c:v>
                </c:pt>
                <c:pt idx="920">
                  <c:v>0.80740161584571279</c:v>
                </c:pt>
                <c:pt idx="921">
                  <c:v>0.81321909424724603</c:v>
                </c:pt>
                <c:pt idx="922">
                  <c:v>0.81278390655418564</c:v>
                </c:pt>
                <c:pt idx="923">
                  <c:v>0.80836575875486383</c:v>
                </c:pt>
                <c:pt idx="924">
                  <c:v>0.80302672026483801</c:v>
                </c:pt>
                <c:pt idx="925">
                  <c:v>0.81588873173031584</c:v>
                </c:pt>
                <c:pt idx="926">
                  <c:v>0.80545200372786585</c:v>
                </c:pt>
                <c:pt idx="927">
                  <c:v>0.80678917815211848</c:v>
                </c:pt>
                <c:pt idx="928">
                  <c:v>0.8165027584552651</c:v>
                </c:pt>
                <c:pt idx="929">
                  <c:v>0.81156812339331619</c:v>
                </c:pt>
                <c:pt idx="930">
                  <c:v>0.81060606060606055</c:v>
                </c:pt>
                <c:pt idx="931">
                  <c:v>0.80731364275668072</c:v>
                </c:pt>
                <c:pt idx="932">
                  <c:v>0.79014598540145986</c:v>
                </c:pt>
                <c:pt idx="933">
                  <c:v>0.77990538409551702</c:v>
                </c:pt>
                <c:pt idx="934">
                  <c:v>0.78679972782943974</c:v>
                </c:pt>
                <c:pt idx="935">
                  <c:v>0.78348416289592759</c:v>
                </c:pt>
                <c:pt idx="936">
                  <c:v>0.77042974838566025</c:v>
                </c:pt>
                <c:pt idx="937">
                  <c:v>0.80394889663182345</c:v>
                </c:pt>
                <c:pt idx="938">
                  <c:v>0.79879879879879878</c:v>
                </c:pt>
                <c:pt idx="939">
                  <c:v>0.82205029013539654</c:v>
                </c:pt>
                <c:pt idx="940">
                  <c:v>0.83663086489542116</c:v>
                </c:pt>
                <c:pt idx="941">
                  <c:v>0.81500241196333811</c:v>
                </c:pt>
                <c:pt idx="942">
                  <c:v>0.85656836461126007</c:v>
                </c:pt>
                <c:pt idx="943">
                  <c:v>0.84934383202099739</c:v>
                </c:pt>
                <c:pt idx="944">
                  <c:v>0.83430624158060174</c:v>
                </c:pt>
                <c:pt idx="945">
                  <c:v>0.84790979097909791</c:v>
                </c:pt>
                <c:pt idx="946">
                  <c:v>0.83661887694145753</c:v>
                </c:pt>
                <c:pt idx="947">
                  <c:v>0.85741626794258374</c:v>
                </c:pt>
                <c:pt idx="948">
                  <c:v>0.85077793493635079</c:v>
                </c:pt>
                <c:pt idx="949">
                  <c:v>0.84992458521870284</c:v>
                </c:pt>
                <c:pt idx="950">
                  <c:v>0.86900684931506844</c:v>
                </c:pt>
                <c:pt idx="951">
                  <c:v>0.86001609010458568</c:v>
                </c:pt>
                <c:pt idx="952">
                  <c:v>0.86618589743589747</c:v>
                </c:pt>
                <c:pt idx="953">
                  <c:v>0.84936960849369614</c:v>
                </c:pt>
                <c:pt idx="954">
                  <c:v>0.85697115384615385</c:v>
                </c:pt>
                <c:pt idx="955">
                  <c:v>0.83599999999999997</c:v>
                </c:pt>
                <c:pt idx="956">
                  <c:v>0.85158150851581504</c:v>
                </c:pt>
                <c:pt idx="957">
                  <c:v>0.87921940928270037</c:v>
                </c:pt>
                <c:pt idx="958">
                  <c:v>0.88441926345609068</c:v>
                </c:pt>
                <c:pt idx="959">
                  <c:v>0.8393782383419689</c:v>
                </c:pt>
                <c:pt idx="960">
                  <c:v>0.86601059803179414</c:v>
                </c:pt>
                <c:pt idx="961">
                  <c:v>0.84968944099378885</c:v>
                </c:pt>
                <c:pt idx="962">
                  <c:v>0.88047808764940239</c:v>
                </c:pt>
                <c:pt idx="963">
                  <c:v>0.88615384615384618</c:v>
                </c:pt>
                <c:pt idx="964">
                  <c:v>0.8571428571428571</c:v>
                </c:pt>
                <c:pt idx="965">
                  <c:v>0.84868421052631582</c:v>
                </c:pt>
                <c:pt idx="966">
                  <c:v>0.85318559556786699</c:v>
                </c:pt>
                <c:pt idx="967">
                  <c:v>0.85739130434782607</c:v>
                </c:pt>
                <c:pt idx="968">
                  <c:v>0.85146443514644354</c:v>
                </c:pt>
                <c:pt idx="969">
                  <c:v>0.86219081272084808</c:v>
                </c:pt>
                <c:pt idx="970">
                  <c:v>0.88698630136986301</c:v>
                </c:pt>
                <c:pt idx="971">
                  <c:v>0.88321167883211682</c:v>
                </c:pt>
                <c:pt idx="972">
                  <c:v>0.88380281690140849</c:v>
                </c:pt>
                <c:pt idx="973">
                  <c:v>0.90760869565217395</c:v>
                </c:pt>
                <c:pt idx="974">
                  <c:v>0.89592760180995479</c:v>
                </c:pt>
                <c:pt idx="975">
                  <c:v>0.89230769230769236</c:v>
                </c:pt>
                <c:pt idx="976">
                  <c:v>0.88259109311740891</c:v>
                </c:pt>
                <c:pt idx="977">
                  <c:v>0.89270386266094426</c:v>
                </c:pt>
                <c:pt idx="978">
                  <c:v>0.87007874015748032</c:v>
                </c:pt>
                <c:pt idx="979">
                  <c:v>0.88340807174887892</c:v>
                </c:pt>
                <c:pt idx="980">
                  <c:v>0.88409090909090904</c:v>
                </c:pt>
                <c:pt idx="981">
                  <c:v>0.89265536723163841</c:v>
                </c:pt>
                <c:pt idx="982">
                  <c:v>0.88076923076923075</c:v>
                </c:pt>
                <c:pt idx="983">
                  <c:v>0</c:v>
                </c:pt>
                <c:pt idx="984">
                  <c:v>0.91176470588235292</c:v>
                </c:pt>
                <c:pt idx="985">
                  <c:v>0</c:v>
                </c:pt>
                <c:pt idx="986">
                  <c:v>0.87142857142857144</c:v>
                </c:pt>
                <c:pt idx="987">
                  <c:v>0.92105263157894735</c:v>
                </c:pt>
                <c:pt idx="988">
                  <c:v>0.97297297297297303</c:v>
                </c:pt>
                <c:pt idx="989">
                  <c:v>0.9726027397260274</c:v>
                </c:pt>
                <c:pt idx="990">
                  <c:v>0.98333333333333328</c:v>
                </c:pt>
                <c:pt idx="991">
                  <c:v>0.98148148148148151</c:v>
                </c:pt>
                <c:pt idx="992">
                  <c:v>0.98076923076923073</c:v>
                </c:pt>
                <c:pt idx="993">
                  <c:v>0.97826086956521741</c:v>
                </c:pt>
                <c:pt idx="994">
                  <c:v>0.97826086956521741</c:v>
                </c:pt>
                <c:pt idx="995">
                  <c:v>0.98148148148148151</c:v>
                </c:pt>
                <c:pt idx="996">
                  <c:v>0.94366197183098588</c:v>
                </c:pt>
                <c:pt idx="997">
                  <c:v>0.85245901639344257</c:v>
                </c:pt>
                <c:pt idx="998">
                  <c:v>0.84864864864864864</c:v>
                </c:pt>
                <c:pt idx="999">
                  <c:v>0.84153005464480879</c:v>
                </c:pt>
                <c:pt idx="1000">
                  <c:v>0.90063424947145876</c:v>
                </c:pt>
                <c:pt idx="1001">
                  <c:v>0.90505050505050511</c:v>
                </c:pt>
                <c:pt idx="1002">
                  <c:v>0.89749999999999996</c:v>
                </c:pt>
                <c:pt idx="1003">
                  <c:v>0.89195979899497491</c:v>
                </c:pt>
                <c:pt idx="1004">
                  <c:v>0.89010989010989006</c:v>
                </c:pt>
                <c:pt idx="1005">
                  <c:v>0.90227272727272723</c:v>
                </c:pt>
                <c:pt idx="1006">
                  <c:v>0.89071680376028206</c:v>
                </c:pt>
                <c:pt idx="1007">
                  <c:v>0.89228529839883552</c:v>
                </c:pt>
                <c:pt idx="1008">
                  <c:v>0.90226460071513703</c:v>
                </c:pt>
                <c:pt idx="1009">
                  <c:v>0.85972850678733037</c:v>
                </c:pt>
                <c:pt idx="1010">
                  <c:v>0.86560094730609827</c:v>
                </c:pt>
                <c:pt idx="1011">
                  <c:v>0.86209677419354835</c:v>
                </c:pt>
                <c:pt idx="1012">
                  <c:v>0.86442371752165226</c:v>
                </c:pt>
                <c:pt idx="1013">
                  <c:v>0.85803108808290152</c:v>
                </c:pt>
                <c:pt idx="1014">
                  <c:v>0.83926071128535429</c:v>
                </c:pt>
                <c:pt idx="1015">
                  <c:v>0.83587301587301588</c:v>
                </c:pt>
                <c:pt idx="1016">
                  <c:v>0.85104761904761905</c:v>
                </c:pt>
                <c:pt idx="1017">
                  <c:v>0.84763260946956209</c:v>
                </c:pt>
                <c:pt idx="1018">
                  <c:v>0.82518184098319536</c:v>
                </c:pt>
                <c:pt idx="1019">
                  <c:v>0.79724137931034478</c:v>
                </c:pt>
                <c:pt idx="1020">
                  <c:v>0.79473931423203381</c:v>
                </c:pt>
                <c:pt idx="1021">
                  <c:v>0.80192217533989685</c:v>
                </c:pt>
                <c:pt idx="1022">
                  <c:v>0.8</c:v>
                </c:pt>
                <c:pt idx="1023">
                  <c:v>0.78203374373005019</c:v>
                </c:pt>
                <c:pt idx="1024">
                  <c:v>0.69322947872977836</c:v>
                </c:pt>
                <c:pt idx="1025">
                  <c:v>0.6767578125</c:v>
                </c:pt>
                <c:pt idx="1026">
                  <c:v>0.63724770642201833</c:v>
                </c:pt>
                <c:pt idx="1027">
                  <c:v>0.65657521286660359</c:v>
                </c:pt>
                <c:pt idx="1028">
                  <c:v>0.67732501462273342</c:v>
                </c:pt>
                <c:pt idx="1029">
                  <c:v>0.69366126774645076</c:v>
                </c:pt>
                <c:pt idx="1030">
                  <c:v>0.7053259304955789</c:v>
                </c:pt>
                <c:pt idx="1031">
                  <c:v>0.73775710088148871</c:v>
                </c:pt>
                <c:pt idx="1032">
                  <c:v>0.6805011746280345</c:v>
                </c:pt>
                <c:pt idx="1033">
                  <c:v>0.69889224572004027</c:v>
                </c:pt>
                <c:pt idx="1034">
                  <c:v>0.64434991677455156</c:v>
                </c:pt>
                <c:pt idx="1035">
                  <c:v>0.70263691683569984</c:v>
                </c:pt>
                <c:pt idx="1036">
                  <c:v>0.69239952248308789</c:v>
                </c:pt>
                <c:pt idx="1037">
                  <c:v>0.687797147385103</c:v>
                </c:pt>
                <c:pt idx="1038">
                  <c:v>0.74239497827136647</c:v>
                </c:pt>
                <c:pt idx="1039">
                  <c:v>0.73846832928713313</c:v>
                </c:pt>
                <c:pt idx="1040">
                  <c:v>0.7193708609271523</c:v>
                </c:pt>
                <c:pt idx="1041">
                  <c:v>0.7367521367521368</c:v>
                </c:pt>
                <c:pt idx="1042">
                  <c:v>0.75382083235363273</c:v>
                </c:pt>
                <c:pt idx="1043">
                  <c:v>0.66373878174527401</c:v>
                </c:pt>
                <c:pt idx="1044">
                  <c:v>0.64976613657623949</c:v>
                </c:pt>
                <c:pt idx="1045">
                  <c:v>0.65956210036814567</c:v>
                </c:pt>
                <c:pt idx="1046">
                  <c:v>0.66826830674610804</c:v>
                </c:pt>
                <c:pt idx="1047">
                  <c:v>0.74065581288695248</c:v>
                </c:pt>
                <c:pt idx="1048">
                  <c:v>0.67479516191962541</c:v>
                </c:pt>
                <c:pt idx="1049">
                  <c:v>0.61987156617909378</c:v>
                </c:pt>
                <c:pt idx="1050">
                  <c:v>0.62787330316742085</c:v>
                </c:pt>
                <c:pt idx="1051">
                  <c:v>0.67020455422616754</c:v>
                </c:pt>
                <c:pt idx="1052">
                  <c:v>0.68334975369458129</c:v>
                </c:pt>
                <c:pt idx="1053">
                  <c:v>0.70522463915429967</c:v>
                </c:pt>
                <c:pt idx="1054">
                  <c:v>0.68311381954000394</c:v>
                </c:pt>
                <c:pt idx="1055">
                  <c:v>0.66813904359516041</c:v>
                </c:pt>
                <c:pt idx="1056">
                  <c:v>0.69884169884169889</c:v>
                </c:pt>
                <c:pt idx="1057">
                  <c:v>0.61331920155449571</c:v>
                </c:pt>
                <c:pt idx="1058">
                  <c:v>0.63072727272727269</c:v>
                </c:pt>
                <c:pt idx="1059">
                  <c:v>0.62742608380192277</c:v>
                </c:pt>
                <c:pt idx="1060">
                  <c:v>0.65162624553487503</c:v>
                </c:pt>
                <c:pt idx="1061">
                  <c:v>0.6450176285025051</c:v>
                </c:pt>
                <c:pt idx="1062">
                  <c:v>0.65695364238410592</c:v>
                </c:pt>
                <c:pt idx="1063">
                  <c:v>0.6499250374812594</c:v>
                </c:pt>
                <c:pt idx="1064">
                  <c:v>0.63263812660080498</c:v>
                </c:pt>
                <c:pt idx="1065">
                  <c:v>0.67260406582768639</c:v>
                </c:pt>
                <c:pt idx="1066">
                  <c:v>0.68970997218911401</c:v>
                </c:pt>
                <c:pt idx="1067">
                  <c:v>0.65326538316345795</c:v>
                </c:pt>
                <c:pt idx="1068">
                  <c:v>0.68592915099940632</c:v>
                </c:pt>
                <c:pt idx="1069">
                  <c:v>0.67969513386750047</c:v>
                </c:pt>
                <c:pt idx="1070">
                  <c:v>0.68145240431795884</c:v>
                </c:pt>
                <c:pt idx="1071">
                  <c:v>0.66801307943835353</c:v>
                </c:pt>
                <c:pt idx="1072">
                  <c:v>0.69019019019019023</c:v>
                </c:pt>
                <c:pt idx="1073">
                  <c:v>0.68354430379746833</c:v>
                </c:pt>
                <c:pt idx="1074">
                  <c:v>0.59122203098106707</c:v>
                </c:pt>
                <c:pt idx="1075">
                  <c:v>0.72316715542521992</c:v>
                </c:pt>
                <c:pt idx="1076">
                  <c:v>0.69485073131636943</c:v>
                </c:pt>
                <c:pt idx="1077">
                  <c:v>0.68196078431372553</c:v>
                </c:pt>
                <c:pt idx="1078">
                  <c:v>0.6634174311926605</c:v>
                </c:pt>
                <c:pt idx="1079">
                  <c:v>0.67911615174032069</c:v>
                </c:pt>
                <c:pt idx="1080">
                  <c:v>0.6678867270275477</c:v>
                </c:pt>
                <c:pt idx="1081">
                  <c:v>0.67482042321879243</c:v>
                </c:pt>
                <c:pt idx="1082">
                  <c:v>0.71343467543138861</c:v>
                </c:pt>
                <c:pt idx="1083">
                  <c:v>0.71355236139630385</c:v>
                </c:pt>
                <c:pt idx="1084">
                  <c:v>0.69997981021603073</c:v>
                </c:pt>
                <c:pt idx="1085">
                  <c:v>0.70901305057096253</c:v>
                </c:pt>
                <c:pt idx="1086">
                  <c:v>0.6758862485391508</c:v>
                </c:pt>
                <c:pt idx="1087">
                  <c:v>0.69255404323458769</c:v>
                </c:pt>
                <c:pt idx="1088">
                  <c:v>0.71549412007427271</c:v>
                </c:pt>
                <c:pt idx="1089">
                  <c:v>0.72362122788761707</c:v>
                </c:pt>
                <c:pt idx="1090">
                  <c:v>0.71306818181818177</c:v>
                </c:pt>
                <c:pt idx="1091">
                  <c:v>0.72149532710280373</c:v>
                </c:pt>
                <c:pt idx="1092">
                  <c:v>0.73785138374373505</c:v>
                </c:pt>
                <c:pt idx="1093">
                  <c:v>0.71975848428065792</c:v>
                </c:pt>
                <c:pt idx="1094">
                  <c:v>0.69287567351825985</c:v>
                </c:pt>
                <c:pt idx="1095">
                  <c:v>0.67568093385214012</c:v>
                </c:pt>
                <c:pt idx="1096">
                  <c:v>0.69550381372942593</c:v>
                </c:pt>
                <c:pt idx="1097">
                  <c:v>0.7028721682847896</c:v>
                </c:pt>
                <c:pt idx="1098">
                  <c:v>0.71328814951735464</c:v>
                </c:pt>
                <c:pt idx="1099">
                  <c:v>0.70767977184762676</c:v>
                </c:pt>
                <c:pt idx="1100">
                  <c:v>0.69207742965475949</c:v>
                </c:pt>
                <c:pt idx="1101">
                  <c:v>0.70004111842105265</c:v>
                </c:pt>
                <c:pt idx="1102">
                  <c:v>0.69537352293210497</c:v>
                </c:pt>
                <c:pt idx="1103">
                  <c:v>0.70711211313793809</c:v>
                </c:pt>
                <c:pt idx="1104">
                  <c:v>0.67509235854559591</c:v>
                </c:pt>
                <c:pt idx="1105">
                  <c:v>0.66121361993532435</c:v>
                </c:pt>
                <c:pt idx="1106">
                  <c:v>0.66717909300538047</c:v>
                </c:pt>
                <c:pt idx="1107">
                  <c:v>0.63178012377138693</c:v>
                </c:pt>
                <c:pt idx="1108">
                  <c:v>0.62393933923090805</c:v>
                </c:pt>
                <c:pt idx="1109">
                  <c:v>0.66769112562427968</c:v>
                </c:pt>
                <c:pt idx="1110">
                  <c:v>0.69073190135242646</c:v>
                </c:pt>
                <c:pt idx="1111">
                  <c:v>0.69529364440868868</c:v>
                </c:pt>
                <c:pt idx="1112">
                  <c:v>0.63128186453022583</c:v>
                </c:pt>
                <c:pt idx="1113">
                  <c:v>0.62847849656667876</c:v>
                </c:pt>
                <c:pt idx="1114">
                  <c:v>0.64771668219944079</c:v>
                </c:pt>
                <c:pt idx="1115">
                  <c:v>0.67613857532113664</c:v>
                </c:pt>
                <c:pt idx="1116">
                  <c:v>0.70836734693877546</c:v>
                </c:pt>
                <c:pt idx="1117">
                  <c:v>0.69669669669669665</c:v>
                </c:pt>
                <c:pt idx="1118">
                  <c:v>0.6935355147645651</c:v>
                </c:pt>
                <c:pt idx="1119">
                  <c:v>0.69327479545001003</c:v>
                </c:pt>
                <c:pt idx="1120">
                  <c:v>0.69301397205588822</c:v>
                </c:pt>
                <c:pt idx="1121">
                  <c:v>0.6682036503362152</c:v>
                </c:pt>
                <c:pt idx="1122">
                  <c:v>0.6554003021148036</c:v>
                </c:pt>
                <c:pt idx="1123">
                  <c:v>0.66500670369660986</c:v>
                </c:pt>
                <c:pt idx="1124">
                  <c:v>0.67708745548080729</c:v>
                </c:pt>
                <c:pt idx="1125">
                  <c:v>0.68640221038089599</c:v>
                </c:pt>
                <c:pt idx="1126">
                  <c:v>0.71052631578947367</c:v>
                </c:pt>
                <c:pt idx="1127">
                  <c:v>0.67536006228104317</c:v>
                </c:pt>
                <c:pt idx="1128">
                  <c:v>0.67582846003898633</c:v>
                </c:pt>
                <c:pt idx="1129">
                  <c:v>0.72829616800173202</c:v>
                </c:pt>
                <c:pt idx="1130">
                  <c:v>0.62164098889286989</c:v>
                </c:pt>
                <c:pt idx="1131">
                  <c:v>0.60447239692522714</c:v>
                </c:pt>
                <c:pt idx="1132">
                  <c:v>0.60174367916303395</c:v>
                </c:pt>
                <c:pt idx="1133">
                  <c:v>0.63865855905656899</c:v>
                </c:pt>
                <c:pt idx="1134">
                  <c:v>0.6735248447204969</c:v>
                </c:pt>
                <c:pt idx="1135">
                  <c:v>0.64057596455602728</c:v>
                </c:pt>
                <c:pt idx="1136">
                  <c:v>0.63332114118507676</c:v>
                </c:pt>
                <c:pt idx="1137">
                  <c:v>0.62563085796683493</c:v>
                </c:pt>
                <c:pt idx="1138">
                  <c:v>0.64023603171676191</c:v>
                </c:pt>
                <c:pt idx="1139">
                  <c:v>0.63929294789173263</c:v>
                </c:pt>
                <c:pt idx="1140">
                  <c:v>0.6315597667638484</c:v>
                </c:pt>
                <c:pt idx="1141">
                  <c:v>0.66158826890116174</c:v>
                </c:pt>
                <c:pt idx="1142">
                  <c:v>0.70177921552769917</c:v>
                </c:pt>
                <c:pt idx="1143">
                  <c:v>0.71875</c:v>
                </c:pt>
                <c:pt idx="1144">
                  <c:v>0.69221556886227542</c:v>
                </c:pt>
                <c:pt idx="1145">
                  <c:v>0.64906716417910448</c:v>
                </c:pt>
                <c:pt idx="1146">
                  <c:v>0.68285489579237124</c:v>
                </c:pt>
                <c:pt idx="1147">
                  <c:v>0.62975715839072133</c:v>
                </c:pt>
                <c:pt idx="1148">
                  <c:v>0.64484938638899214</c:v>
                </c:pt>
                <c:pt idx="1149">
                  <c:v>0.672463768115942</c:v>
                </c:pt>
                <c:pt idx="1150">
                  <c:v>0.6892722585762443</c:v>
                </c:pt>
                <c:pt idx="1151">
                  <c:v>0.66203351104341202</c:v>
                </c:pt>
                <c:pt idx="1152">
                  <c:v>0.65066566660416281</c:v>
                </c:pt>
                <c:pt idx="1153">
                  <c:v>0.62147195426938195</c:v>
                </c:pt>
                <c:pt idx="1154">
                  <c:v>0.5892341653931058</c:v>
                </c:pt>
                <c:pt idx="1155">
                  <c:v>0.58454269321633479</c:v>
                </c:pt>
                <c:pt idx="1156">
                  <c:v>0.57639004842210717</c:v>
                </c:pt>
                <c:pt idx="1157">
                  <c:v>0.56947420471402665</c:v>
                </c:pt>
                <c:pt idx="1158">
                  <c:v>0.58076987729030094</c:v>
                </c:pt>
                <c:pt idx="1159">
                  <c:v>0.59573370032685358</c:v>
                </c:pt>
                <c:pt idx="1160">
                  <c:v>0.58726655348047541</c:v>
                </c:pt>
                <c:pt idx="1161">
                  <c:v>0.61587526576895824</c:v>
                </c:pt>
                <c:pt idx="1162">
                  <c:v>0.63954344624447712</c:v>
                </c:pt>
                <c:pt idx="1163">
                  <c:v>0.64596504276682787</c:v>
                </c:pt>
                <c:pt idx="1164">
                  <c:v>0.6308895761324359</c:v>
                </c:pt>
                <c:pt idx="1165">
                  <c:v>0.64540059347181011</c:v>
                </c:pt>
                <c:pt idx="1166">
                  <c:v>0.66846257456224745</c:v>
                </c:pt>
                <c:pt idx="1167">
                  <c:v>0.66020892687559352</c:v>
                </c:pt>
                <c:pt idx="1168">
                  <c:v>0.66240213862898611</c:v>
                </c:pt>
                <c:pt idx="1169">
                  <c:v>0.69338118022328543</c:v>
                </c:pt>
                <c:pt idx="1170">
                  <c:v>0.67964013299432813</c:v>
                </c:pt>
                <c:pt idx="1171">
                  <c:v>0.66133637921187893</c:v>
                </c:pt>
                <c:pt idx="1172">
                  <c:v>0.6489520958083832</c:v>
                </c:pt>
                <c:pt idx="1173">
                  <c:v>0.63550036523009501</c:v>
                </c:pt>
                <c:pt idx="1174">
                  <c:v>0.67104247104247106</c:v>
                </c:pt>
                <c:pt idx="1175">
                  <c:v>0.65770541461567589</c:v>
                </c:pt>
                <c:pt idx="1176">
                  <c:v>0.65489233094068755</c:v>
                </c:pt>
                <c:pt idx="1177">
                  <c:v>0.66159406505611562</c:v>
                </c:pt>
                <c:pt idx="1178">
                  <c:v>0.70386874620214701</c:v>
                </c:pt>
                <c:pt idx="1179">
                  <c:v>0.66545384909996175</c:v>
                </c:pt>
                <c:pt idx="1180">
                  <c:v>0.61228813559322037</c:v>
                </c:pt>
                <c:pt idx="1181">
                  <c:v>0.56777157860190353</c:v>
                </c:pt>
                <c:pt idx="1182">
                  <c:v>0.5957446808510638</c:v>
                </c:pt>
                <c:pt idx="1183">
                  <c:v>0.67851562499999996</c:v>
                </c:pt>
                <c:pt idx="1184">
                  <c:v>0.67092280905397561</c:v>
                </c:pt>
                <c:pt idx="1185">
                  <c:v>0.71540362438220761</c:v>
                </c:pt>
                <c:pt idx="1186">
                  <c:v>0.76656222023276632</c:v>
                </c:pt>
                <c:pt idx="1187">
                  <c:v>0.74666379681446404</c:v>
                </c:pt>
                <c:pt idx="1188">
                  <c:v>0.72377768491433347</c:v>
                </c:pt>
                <c:pt idx="1189">
                  <c:v>0.75011235955056177</c:v>
                </c:pt>
                <c:pt idx="1190">
                  <c:v>0.7913322632423756</c:v>
                </c:pt>
                <c:pt idx="1191">
                  <c:v>0.77278521351179097</c:v>
                </c:pt>
                <c:pt idx="1192">
                  <c:v>0.77920443101711989</c:v>
                </c:pt>
                <c:pt idx="1193">
                  <c:v>0.77909164203171188</c:v>
                </c:pt>
                <c:pt idx="1194">
                  <c:v>0.79155313351498635</c:v>
                </c:pt>
                <c:pt idx="1195">
                  <c:v>0.79448329448329447</c:v>
                </c:pt>
                <c:pt idx="1196">
                  <c:v>0.78821218074656185</c:v>
                </c:pt>
                <c:pt idx="1197">
                  <c:v>0.79526151095216813</c:v>
                </c:pt>
                <c:pt idx="1198">
                  <c:v>0.77735124760076779</c:v>
                </c:pt>
                <c:pt idx="1199">
                  <c:v>0.78209909429941393</c:v>
                </c:pt>
                <c:pt idx="1200">
                  <c:v>0.78445424476295478</c:v>
                </c:pt>
                <c:pt idx="1201">
                  <c:v>0.8076171875</c:v>
                </c:pt>
                <c:pt idx="1202">
                  <c:v>0.74903100775193798</c:v>
                </c:pt>
                <c:pt idx="1203">
                  <c:v>0.77963636363636368</c:v>
                </c:pt>
                <c:pt idx="1204">
                  <c:v>0.77804487179487181</c:v>
                </c:pt>
                <c:pt idx="1205">
                  <c:v>0.7886482449589246</c:v>
                </c:pt>
                <c:pt idx="1206">
                  <c:v>0.78817413905133205</c:v>
                </c:pt>
                <c:pt idx="1207">
                  <c:v>0.76828012358393405</c:v>
                </c:pt>
                <c:pt idx="1208">
                  <c:v>0.82603406326034068</c:v>
                </c:pt>
                <c:pt idx="1209">
                  <c:v>0.82806573957016438</c:v>
                </c:pt>
                <c:pt idx="1210">
                  <c:v>0.81546707503828486</c:v>
                </c:pt>
                <c:pt idx="1211">
                  <c:v>0.81443298969072164</c:v>
                </c:pt>
                <c:pt idx="1212">
                  <c:v>0.80820265379975875</c:v>
                </c:pt>
                <c:pt idx="1213">
                  <c:v>0.82553823311061614</c:v>
                </c:pt>
                <c:pt idx="1214">
                  <c:v>0.79881656804733725</c:v>
                </c:pt>
                <c:pt idx="1215">
                  <c:v>0.81416957026713122</c:v>
                </c:pt>
                <c:pt idx="1216">
                  <c:v>0.80715705765407553</c:v>
                </c:pt>
                <c:pt idx="1217">
                  <c:v>0.81177707676130384</c:v>
                </c:pt>
                <c:pt idx="1218">
                  <c:v>0.80341880341880345</c:v>
                </c:pt>
                <c:pt idx="1219">
                  <c:v>0.82191780821917804</c:v>
                </c:pt>
                <c:pt idx="1220">
                  <c:v>0.84722222222222221</c:v>
                </c:pt>
                <c:pt idx="1221">
                  <c:v>0.8443708609271523</c:v>
                </c:pt>
                <c:pt idx="1222">
                  <c:v>0.80497131931166344</c:v>
                </c:pt>
                <c:pt idx="1223">
                  <c:v>0.8</c:v>
                </c:pt>
                <c:pt idx="1224">
                  <c:v>0.77391304347826084</c:v>
                </c:pt>
                <c:pt idx="1225">
                  <c:v>0.81773399014778325</c:v>
                </c:pt>
                <c:pt idx="1226">
                  <c:v>0.74493927125506076</c:v>
                </c:pt>
                <c:pt idx="1227">
                  <c:v>0.80686695278969955</c:v>
                </c:pt>
                <c:pt idx="1228">
                  <c:v>0.84951456310679607</c:v>
                </c:pt>
                <c:pt idx="1229">
                  <c:v>0.86456400742115025</c:v>
                </c:pt>
                <c:pt idx="1230">
                  <c:v>0.83446404341926728</c:v>
                </c:pt>
                <c:pt idx="1231">
                  <c:v>0.8425531914893617</c:v>
                </c:pt>
                <c:pt idx="1232">
                  <c:v>0.8117021276595745</c:v>
                </c:pt>
                <c:pt idx="1233">
                  <c:v>0.82246376811594202</c:v>
                </c:pt>
                <c:pt idx="1234">
                  <c:v>0.85185185185185186</c:v>
                </c:pt>
                <c:pt idx="1235">
                  <c:v>0.87771203155818545</c:v>
                </c:pt>
                <c:pt idx="1236">
                  <c:v>0.80492813141683783</c:v>
                </c:pt>
                <c:pt idx="1237">
                  <c:v>0.8014184397163121</c:v>
                </c:pt>
                <c:pt idx="1238">
                  <c:v>0.85029940119760483</c:v>
                </c:pt>
                <c:pt idx="1239">
                  <c:v>0.90769230769230769</c:v>
                </c:pt>
                <c:pt idx="1240">
                  <c:v>0.87434554973821987</c:v>
                </c:pt>
                <c:pt idx="1241">
                  <c:v>0.77960526315789469</c:v>
                </c:pt>
                <c:pt idx="1242">
                  <c:v>0.77891156462585032</c:v>
                </c:pt>
                <c:pt idx="1243">
                  <c:v>0.8150470219435737</c:v>
                </c:pt>
                <c:pt idx="1244">
                  <c:v>0.81303116147308785</c:v>
                </c:pt>
                <c:pt idx="1245">
                  <c:v>0.8080229226361032</c:v>
                </c:pt>
                <c:pt idx="1246">
                  <c:v>0.83260869565217388</c:v>
                </c:pt>
                <c:pt idx="1247">
                  <c:v>0.85350318471337583</c:v>
                </c:pt>
                <c:pt idx="1248">
                  <c:v>0.8433476394849786</c:v>
                </c:pt>
                <c:pt idx="1249">
                  <c:v>0.86651583710407243</c:v>
                </c:pt>
                <c:pt idx="1250">
                  <c:v>0.84411764705882353</c:v>
                </c:pt>
                <c:pt idx="1251">
                  <c:v>0.86363636363636365</c:v>
                </c:pt>
                <c:pt idx="1252">
                  <c:v>0.81665630826600377</c:v>
                </c:pt>
                <c:pt idx="1253">
                  <c:v>0.79560810810810811</c:v>
                </c:pt>
                <c:pt idx="1254">
                  <c:v>0.79132791327913277</c:v>
                </c:pt>
                <c:pt idx="1255">
                  <c:v>0.79505448449287508</c:v>
                </c:pt>
                <c:pt idx="1256">
                  <c:v>0.82668772206869323</c:v>
                </c:pt>
                <c:pt idx="1257">
                  <c:v>0.81861348528015199</c:v>
                </c:pt>
                <c:pt idx="1258">
                  <c:v>0.77721451440768408</c:v>
                </c:pt>
                <c:pt idx="1259">
                  <c:v>0.76604406130268199</c:v>
                </c:pt>
                <c:pt idx="1260">
                  <c:v>0.72660332541567696</c:v>
                </c:pt>
                <c:pt idx="1261">
                  <c:v>0.69550312563016736</c:v>
                </c:pt>
                <c:pt idx="1262">
                  <c:v>0.67055692055692051</c:v>
                </c:pt>
                <c:pt idx="1263">
                  <c:v>0.66114285714285714</c:v>
                </c:pt>
                <c:pt idx="1264">
                  <c:v>0.70242498972461986</c:v>
                </c:pt>
                <c:pt idx="1265">
                  <c:v>0.69071543408360125</c:v>
                </c:pt>
                <c:pt idx="1266">
                  <c:v>0.62493273542600902</c:v>
                </c:pt>
                <c:pt idx="1267">
                  <c:v>0.61635331677899963</c:v>
                </c:pt>
                <c:pt idx="1268">
                  <c:v>0.68735840507476209</c:v>
                </c:pt>
                <c:pt idx="1269">
                  <c:v>0.68204488778054861</c:v>
                </c:pt>
                <c:pt idx="1270">
                  <c:v>0.67266407687589447</c:v>
                </c:pt>
                <c:pt idx="1271">
                  <c:v>0.66302404132724024</c:v>
                </c:pt>
                <c:pt idx="1272">
                  <c:v>0.68709359605911335</c:v>
                </c:pt>
                <c:pt idx="1273">
                  <c:v>0.59566108643662452</c:v>
                </c:pt>
                <c:pt idx="1274">
                  <c:v>0.60279232111692849</c:v>
                </c:pt>
                <c:pt idx="1275">
                  <c:v>0.59704090513489994</c:v>
                </c:pt>
                <c:pt idx="1276">
                  <c:v>0.57630415561450044</c:v>
                </c:pt>
                <c:pt idx="1277">
                  <c:v>0.52475545522949585</c:v>
                </c:pt>
                <c:pt idx="1278">
                  <c:v>0.53480866758875056</c:v>
                </c:pt>
                <c:pt idx="1279">
                  <c:v>0.57206244864420708</c:v>
                </c:pt>
                <c:pt idx="1280">
                  <c:v>0.56910985819238002</c:v>
                </c:pt>
                <c:pt idx="1281">
                  <c:v>0.53720284038283417</c:v>
                </c:pt>
                <c:pt idx="1282">
                  <c:v>0.59208290859667001</c:v>
                </c:pt>
                <c:pt idx="1283">
                  <c:v>0.59948320413436695</c:v>
                </c:pt>
                <c:pt idx="1284">
                  <c:v>0.56786119669207069</c:v>
                </c:pt>
                <c:pt idx="1285">
                  <c:v>0.54265143214900613</c:v>
                </c:pt>
                <c:pt idx="1286">
                  <c:v>0.52609287551051276</c:v>
                </c:pt>
                <c:pt idx="1287">
                  <c:v>0.5081192795984647</c:v>
                </c:pt>
                <c:pt idx="1288">
                  <c:v>0.53889061047412457</c:v>
                </c:pt>
                <c:pt idx="1289">
                  <c:v>0.53742861552708754</c:v>
                </c:pt>
                <c:pt idx="1290">
                  <c:v>0.55567999999999995</c:v>
                </c:pt>
                <c:pt idx="1291">
                  <c:v>0.54223815461346636</c:v>
                </c:pt>
                <c:pt idx="1292">
                  <c:v>0.64703668861712138</c:v>
                </c:pt>
                <c:pt idx="1293">
                  <c:v>0.58091908091908095</c:v>
                </c:pt>
                <c:pt idx="1294">
                  <c:v>0.54930020443465954</c:v>
                </c:pt>
                <c:pt idx="1295">
                  <c:v>0.55367951576935326</c:v>
                </c:pt>
                <c:pt idx="1296">
                  <c:v>0.55871544975235665</c:v>
                </c:pt>
                <c:pt idx="1297">
                  <c:v>0.5587012156110045</c:v>
                </c:pt>
                <c:pt idx="1298">
                  <c:v>0.55806142034548945</c:v>
                </c:pt>
                <c:pt idx="1299">
                  <c:v>0.55093324897184437</c:v>
                </c:pt>
                <c:pt idx="1300">
                  <c:v>0.54860457823769204</c:v>
                </c:pt>
                <c:pt idx="1301">
                  <c:v>0.57184990988038664</c:v>
                </c:pt>
                <c:pt idx="1302">
                  <c:v>0.60488904299583912</c:v>
                </c:pt>
                <c:pt idx="1303">
                  <c:v>0.60849056603773588</c:v>
                </c:pt>
                <c:pt idx="1304">
                  <c:v>0.64987519854776488</c:v>
                </c:pt>
                <c:pt idx="1305">
                  <c:v>0.61725308090730491</c:v>
                </c:pt>
                <c:pt idx="1306">
                  <c:v>0.62948926186608911</c:v>
                </c:pt>
                <c:pt idx="1307">
                  <c:v>0.64052780395852971</c:v>
                </c:pt>
                <c:pt idx="1308">
                  <c:v>0.52247946228528752</c:v>
                </c:pt>
                <c:pt idx="1309">
                  <c:v>0.50750662349131592</c:v>
                </c:pt>
                <c:pt idx="1310">
                  <c:v>0.50884955752212391</c:v>
                </c:pt>
                <c:pt idx="1311">
                  <c:v>0.53130287648054142</c:v>
                </c:pt>
                <c:pt idx="1312">
                  <c:v>0.5338633236508179</c:v>
                </c:pt>
                <c:pt idx="1313">
                  <c:v>0.55867265149086243</c:v>
                </c:pt>
                <c:pt idx="1314">
                  <c:v>0.56486573924296346</c:v>
                </c:pt>
                <c:pt idx="1315">
                  <c:v>0.6228119706380576</c:v>
                </c:pt>
                <c:pt idx="1316">
                  <c:v>0.57506988982075313</c:v>
                </c:pt>
                <c:pt idx="1317">
                  <c:v>0.56933115823817293</c:v>
                </c:pt>
                <c:pt idx="1318">
                  <c:v>0.56755337766888347</c:v>
                </c:pt>
                <c:pt idx="1319">
                  <c:v>0.54</c:v>
                </c:pt>
                <c:pt idx="1320">
                  <c:v>0.54535415680706734</c:v>
                </c:pt>
                <c:pt idx="1321">
                  <c:v>0.51924224343675418</c:v>
                </c:pt>
                <c:pt idx="1322">
                  <c:v>0.51501257210471829</c:v>
                </c:pt>
                <c:pt idx="1323">
                  <c:v>0.51324552316116623</c:v>
                </c:pt>
                <c:pt idx="1324">
                  <c:v>0.62885020088004595</c:v>
                </c:pt>
                <c:pt idx="1325">
                  <c:v>0.58931793576326241</c:v>
                </c:pt>
                <c:pt idx="1326">
                  <c:v>0.52181082296507275</c:v>
                </c:pt>
                <c:pt idx="1327">
                  <c:v>0.54209541627689428</c:v>
                </c:pt>
                <c:pt idx="1328">
                  <c:v>0.55190911959608713</c:v>
                </c:pt>
                <c:pt idx="1329">
                  <c:v>0.56665043026465334</c:v>
                </c:pt>
                <c:pt idx="1330">
                  <c:v>0.58909888626392171</c:v>
                </c:pt>
                <c:pt idx="1331">
                  <c:v>0.57710783501739271</c:v>
                </c:pt>
                <c:pt idx="1332">
                  <c:v>0.54820504781313684</c:v>
                </c:pt>
                <c:pt idx="1333">
                  <c:v>0.55521960534691284</c:v>
                </c:pt>
                <c:pt idx="1334">
                  <c:v>0.59948453608247421</c:v>
                </c:pt>
                <c:pt idx="1335">
                  <c:v>0.57110054124979504</c:v>
                </c:pt>
                <c:pt idx="1336">
                  <c:v>0.5610264635124298</c:v>
                </c:pt>
                <c:pt idx="1337">
                  <c:v>0.56921571824555683</c:v>
                </c:pt>
                <c:pt idx="1338">
                  <c:v>0.56628265455135485</c:v>
                </c:pt>
                <c:pt idx="1339">
                  <c:v>0.55400031811674888</c:v>
                </c:pt>
                <c:pt idx="1340">
                  <c:v>0.57020466444550211</c:v>
                </c:pt>
                <c:pt idx="1341">
                  <c:v>0.6196396853590459</c:v>
                </c:pt>
                <c:pt idx="1342">
                  <c:v>0.51650312221231043</c:v>
                </c:pt>
                <c:pt idx="1343">
                  <c:v>0.50734861845972956</c:v>
                </c:pt>
                <c:pt idx="1344">
                  <c:v>0.51049674748669427</c:v>
                </c:pt>
                <c:pt idx="1345">
                  <c:v>0.50883652430044179</c:v>
                </c:pt>
                <c:pt idx="1346">
                  <c:v>0.50935887988209283</c:v>
                </c:pt>
                <c:pt idx="1347">
                  <c:v>0.50773765659543113</c:v>
                </c:pt>
                <c:pt idx="1348">
                  <c:v>0.51061007957559679</c:v>
                </c:pt>
                <c:pt idx="1349">
                  <c:v>0.51087275933000298</c:v>
                </c:pt>
                <c:pt idx="1350">
                  <c:v>0.51160058737151248</c:v>
                </c:pt>
                <c:pt idx="1351">
                  <c:v>0.51065080064639345</c:v>
                </c:pt>
                <c:pt idx="1352">
                  <c:v>0.51303456356180432</c:v>
                </c:pt>
                <c:pt idx="1353">
                  <c:v>0.60890998721928058</c:v>
                </c:pt>
                <c:pt idx="1354">
                  <c:v>0.55479777954004761</c:v>
                </c:pt>
                <c:pt idx="1355">
                  <c:v>0.52045386682591821</c:v>
                </c:pt>
                <c:pt idx="1356">
                  <c:v>0.52512374381280935</c:v>
                </c:pt>
                <c:pt idx="1357">
                  <c:v>0.51939366919304508</c:v>
                </c:pt>
                <c:pt idx="1358">
                  <c:v>0.51206592113007654</c:v>
                </c:pt>
                <c:pt idx="1359">
                  <c:v>0.51031231585150261</c:v>
                </c:pt>
                <c:pt idx="1360">
                  <c:v>0.51434878587196464</c:v>
                </c:pt>
                <c:pt idx="1361">
                  <c:v>0.52053158130506194</c:v>
                </c:pt>
                <c:pt idx="1362">
                  <c:v>0.52806778635194429</c:v>
                </c:pt>
                <c:pt idx="1363">
                  <c:v>0.52847380410022782</c:v>
                </c:pt>
                <c:pt idx="1364">
                  <c:v>0.60967216084042741</c:v>
                </c:pt>
                <c:pt idx="1365">
                  <c:v>0.52593376682292459</c:v>
                </c:pt>
                <c:pt idx="1366">
                  <c:v>0.51336977396956718</c:v>
                </c:pt>
                <c:pt idx="1367">
                  <c:v>0.51176557643924814</c:v>
                </c:pt>
                <c:pt idx="1368">
                  <c:v>0.53483732351135671</c:v>
                </c:pt>
                <c:pt idx="1369">
                  <c:v>0.60436850449180901</c:v>
                </c:pt>
                <c:pt idx="1370">
                  <c:v>0.61457233368532205</c:v>
                </c:pt>
                <c:pt idx="1371">
                  <c:v>0.57821321819993354</c:v>
                </c:pt>
                <c:pt idx="1372">
                  <c:v>0.56926583102718542</c:v>
                </c:pt>
                <c:pt idx="1373">
                  <c:v>0.59736256208254834</c:v>
                </c:pt>
                <c:pt idx="1374">
                  <c:v>0.60745384883315923</c:v>
                </c:pt>
                <c:pt idx="1375">
                  <c:v>0.60899230230930723</c:v>
                </c:pt>
                <c:pt idx="1376">
                  <c:v>0.60408022130013828</c:v>
                </c:pt>
                <c:pt idx="1377">
                  <c:v>0.67383669885864794</c:v>
                </c:pt>
                <c:pt idx="1378">
                  <c:v>0.67744063324538262</c:v>
                </c:pt>
                <c:pt idx="1379">
                  <c:v>0.60546601261387523</c:v>
                </c:pt>
                <c:pt idx="1380">
                  <c:v>0.5447900466562986</c:v>
                </c:pt>
                <c:pt idx="1381">
                  <c:v>0.5143155383238891</c:v>
                </c:pt>
                <c:pt idx="1382">
                  <c:v>0.6395370200257211</c:v>
                </c:pt>
                <c:pt idx="1383">
                  <c:v>0.5714285714285714</c:v>
                </c:pt>
                <c:pt idx="1384">
                  <c:v>0.54887807939745803</c:v>
                </c:pt>
                <c:pt idx="1385">
                  <c:v>0.66796875</c:v>
                </c:pt>
                <c:pt idx="1386">
                  <c:v>0.5734058329214039</c:v>
                </c:pt>
                <c:pt idx="1387">
                  <c:v>0.58718381112984819</c:v>
                </c:pt>
                <c:pt idx="1388">
                  <c:v>0.53909020817270625</c:v>
                </c:pt>
                <c:pt idx="1389">
                  <c:v>0.5586306191009438</c:v>
                </c:pt>
                <c:pt idx="1390">
                  <c:v>0.56550607287449395</c:v>
                </c:pt>
                <c:pt idx="1391">
                  <c:v>0.57470316622691298</c:v>
                </c:pt>
                <c:pt idx="1392">
                  <c:v>0.56224899598393574</c:v>
                </c:pt>
                <c:pt idx="1393">
                  <c:v>0.54803767660910518</c:v>
                </c:pt>
                <c:pt idx="1394">
                  <c:v>0.55035460992907803</c:v>
                </c:pt>
                <c:pt idx="1395">
                  <c:v>0.55389269224645754</c:v>
                </c:pt>
                <c:pt idx="1396">
                  <c:v>0.62445014662756593</c:v>
                </c:pt>
                <c:pt idx="1397">
                  <c:v>0.54175089410667077</c:v>
                </c:pt>
                <c:pt idx="1398">
                  <c:v>0.55892255892255893</c:v>
                </c:pt>
                <c:pt idx="1399">
                  <c:v>0.53687954229163448</c:v>
                </c:pt>
                <c:pt idx="1400">
                  <c:v>0.52355235523552357</c:v>
                </c:pt>
                <c:pt idx="1401">
                  <c:v>0.55553787396562704</c:v>
                </c:pt>
                <c:pt idx="1402">
                  <c:v>0.57796188898094447</c:v>
                </c:pt>
                <c:pt idx="1403">
                  <c:v>0.54834645669291338</c:v>
                </c:pt>
                <c:pt idx="1404">
                  <c:v>0.58386234547276983</c:v>
                </c:pt>
                <c:pt idx="1405">
                  <c:v>0.57391876336128922</c:v>
                </c:pt>
                <c:pt idx="1406">
                  <c:v>0.58208208208208212</c:v>
                </c:pt>
                <c:pt idx="1407">
                  <c:v>0.53357865685372585</c:v>
                </c:pt>
                <c:pt idx="1408">
                  <c:v>0.55730910250278975</c:v>
                </c:pt>
                <c:pt idx="1409">
                  <c:v>0.55775683016456301</c:v>
                </c:pt>
                <c:pt idx="1410">
                  <c:v>0.54988983317595219</c:v>
                </c:pt>
                <c:pt idx="1411">
                  <c:v>0.56423948220064724</c:v>
                </c:pt>
                <c:pt idx="1412">
                  <c:v>0.54457756340438779</c:v>
                </c:pt>
                <c:pt idx="1413">
                  <c:v>0.53318042813455657</c:v>
                </c:pt>
                <c:pt idx="1414">
                  <c:v>0.54473067915690865</c:v>
                </c:pt>
                <c:pt idx="1415">
                  <c:v>0.51709274673008321</c:v>
                </c:pt>
                <c:pt idx="1416">
                  <c:v>0.51065080064639345</c:v>
                </c:pt>
                <c:pt idx="1417">
                  <c:v>0.51030624263839808</c:v>
                </c:pt>
                <c:pt idx="1418">
                  <c:v>0.51023112027086703</c:v>
                </c:pt>
                <c:pt idx="1419">
                  <c:v>0.55269881826892364</c:v>
                </c:pt>
                <c:pt idx="1420">
                  <c:v>0.59100135317997293</c:v>
                </c:pt>
                <c:pt idx="1421">
                  <c:v>0.54245723172628302</c:v>
                </c:pt>
                <c:pt idx="1422">
                  <c:v>0.56061093247588423</c:v>
                </c:pt>
                <c:pt idx="1423">
                  <c:v>0.55828122494789156</c:v>
                </c:pt>
                <c:pt idx="1424">
                  <c:v>0.56433408577878108</c:v>
                </c:pt>
                <c:pt idx="1425">
                  <c:v>0.62072747212575397</c:v>
                </c:pt>
                <c:pt idx="1426">
                  <c:v>0.63125978090766821</c:v>
                </c:pt>
                <c:pt idx="1427">
                  <c:v>0.5465682425003926</c:v>
                </c:pt>
                <c:pt idx="1428">
                  <c:v>0.60528301886792457</c:v>
                </c:pt>
                <c:pt idx="1429">
                  <c:v>0.66517584874974589</c:v>
                </c:pt>
                <c:pt idx="1430">
                  <c:v>0.62479784366576818</c:v>
                </c:pt>
                <c:pt idx="1431">
                  <c:v>0.66007980239407182</c:v>
                </c:pt>
                <c:pt idx="1432">
                  <c:v>0.66974418157337945</c:v>
                </c:pt>
                <c:pt idx="1433">
                  <c:v>0.68223748773307169</c:v>
                </c:pt>
                <c:pt idx="1434">
                  <c:v>0.7036212826218895</c:v>
                </c:pt>
                <c:pt idx="1435">
                  <c:v>0.71045631266625742</c:v>
                </c:pt>
                <c:pt idx="1436">
                  <c:v>0.70159177916582716</c:v>
                </c:pt>
                <c:pt idx="1437">
                  <c:v>0.69213483146067412</c:v>
                </c:pt>
                <c:pt idx="1438">
                  <c:v>0.74023303632625082</c:v>
                </c:pt>
                <c:pt idx="1439">
                  <c:v>0.71835515736273836</c:v>
                </c:pt>
                <c:pt idx="1440">
                  <c:v>0.74598600247015234</c:v>
                </c:pt>
                <c:pt idx="1441">
                  <c:v>0.73310225303292897</c:v>
                </c:pt>
                <c:pt idx="1442">
                  <c:v>0.74272588055130173</c:v>
                </c:pt>
                <c:pt idx="1443">
                  <c:v>0.76473755047106329</c:v>
                </c:pt>
                <c:pt idx="1444">
                  <c:v>0.76262852033974071</c:v>
                </c:pt>
                <c:pt idx="1445">
                  <c:v>0.76619007569386044</c:v>
                </c:pt>
                <c:pt idx="1446">
                  <c:v>0.74808184143222511</c:v>
                </c:pt>
                <c:pt idx="1447">
                  <c:v>0.7568208778173191</c:v>
                </c:pt>
                <c:pt idx="1448">
                  <c:v>0.75660300690776106</c:v>
                </c:pt>
                <c:pt idx="1449">
                  <c:v>0.75447254780999384</c:v>
                </c:pt>
                <c:pt idx="1450">
                  <c:v>0.75779625779625781</c:v>
                </c:pt>
                <c:pt idx="1451">
                  <c:v>0.78112449799196793</c:v>
                </c:pt>
                <c:pt idx="1452">
                  <c:v>0.78248974008207939</c:v>
                </c:pt>
                <c:pt idx="1453">
                  <c:v>0.78445747800586507</c:v>
                </c:pt>
                <c:pt idx="1454">
                  <c:v>0.78272980501392753</c:v>
                </c:pt>
                <c:pt idx="1455">
                  <c:v>0.77894736842105261</c:v>
                </c:pt>
                <c:pt idx="1456">
                  <c:v>0.77594728171334426</c:v>
                </c:pt>
                <c:pt idx="1457">
                  <c:v>0.77348066298342544</c:v>
                </c:pt>
                <c:pt idx="1458">
                  <c:v>0.77871621621621623</c:v>
                </c:pt>
                <c:pt idx="1459">
                  <c:v>0.78185745140388774</c:v>
                </c:pt>
                <c:pt idx="1460">
                  <c:v>0.78128797083839607</c:v>
                </c:pt>
                <c:pt idx="1461">
                  <c:v>0.71153846153846156</c:v>
                </c:pt>
                <c:pt idx="1462">
                  <c:v>0.7687927107061503</c:v>
                </c:pt>
                <c:pt idx="1463">
                  <c:v>0.77854195323246222</c:v>
                </c:pt>
                <c:pt idx="1464">
                  <c:v>0.79098360655737709</c:v>
                </c:pt>
                <c:pt idx="1465">
                  <c:v>0.81564245810055869</c:v>
                </c:pt>
                <c:pt idx="1466">
                  <c:v>0.77534246575342469</c:v>
                </c:pt>
                <c:pt idx="1467">
                  <c:v>0.77173913043478259</c:v>
                </c:pt>
                <c:pt idx="1468">
                  <c:v>0.77892030848329052</c:v>
                </c:pt>
                <c:pt idx="1469">
                  <c:v>0.76729559748427678</c:v>
                </c:pt>
                <c:pt idx="1470">
                  <c:v>0.76598639455782314</c:v>
                </c:pt>
                <c:pt idx="1471">
                  <c:v>0.75587703435804698</c:v>
                </c:pt>
                <c:pt idx="1472">
                  <c:v>0.80526315789473679</c:v>
                </c:pt>
                <c:pt idx="1473">
                  <c:v>0.82397003745318353</c:v>
                </c:pt>
                <c:pt idx="1474">
                  <c:v>0.82442748091603058</c:v>
                </c:pt>
                <c:pt idx="1475">
                  <c:v>0.79693486590038309</c:v>
                </c:pt>
                <c:pt idx="1476">
                  <c:v>0.81786941580756012</c:v>
                </c:pt>
                <c:pt idx="1477">
                  <c:v>0.83163265306122447</c:v>
                </c:pt>
                <c:pt idx="1478">
                  <c:v>0.84699453551912574</c:v>
                </c:pt>
                <c:pt idx="1479">
                  <c:v>0.82901554404145072</c:v>
                </c:pt>
                <c:pt idx="1480">
                  <c:v>0.82222222222222219</c:v>
                </c:pt>
                <c:pt idx="1481">
                  <c:v>0.84666666666666668</c:v>
                </c:pt>
                <c:pt idx="1482">
                  <c:v>0.84180790960451979</c:v>
                </c:pt>
                <c:pt idx="1483">
                  <c:v>0.83769633507853403</c:v>
                </c:pt>
                <c:pt idx="1484">
                  <c:v>0.8404907975460123</c:v>
                </c:pt>
                <c:pt idx="1485">
                  <c:v>0.83783783783783783</c:v>
                </c:pt>
                <c:pt idx="1486">
                  <c:v>0.85</c:v>
                </c:pt>
                <c:pt idx="1487">
                  <c:v>0.85106382978723405</c:v>
                </c:pt>
                <c:pt idx="1488">
                  <c:v>0.83660130718954251</c:v>
                </c:pt>
                <c:pt idx="1489">
                  <c:v>0.84027777777777779</c:v>
                </c:pt>
                <c:pt idx="1490">
                  <c:v>0.8623188405797102</c:v>
                </c:pt>
                <c:pt idx="1491">
                  <c:v>0.85106382978723405</c:v>
                </c:pt>
                <c:pt idx="1492">
                  <c:v>0.84397163120567376</c:v>
                </c:pt>
                <c:pt idx="1493">
                  <c:v>0.85384615384615381</c:v>
                </c:pt>
                <c:pt idx="1494">
                  <c:v>0.84892086330935257</c:v>
                </c:pt>
                <c:pt idx="1495">
                  <c:v>0.84444444444444444</c:v>
                </c:pt>
                <c:pt idx="1496">
                  <c:v>0.8571428571428571</c:v>
                </c:pt>
                <c:pt idx="1497">
                  <c:v>0.82539682539682535</c:v>
                </c:pt>
                <c:pt idx="1498">
                  <c:v>0.74549549549549554</c:v>
                </c:pt>
                <c:pt idx="1499">
                  <c:v>0.73046875</c:v>
                </c:pt>
                <c:pt idx="1500">
                  <c:v>0.7142857142857143</c:v>
                </c:pt>
                <c:pt idx="1501">
                  <c:v>0.7661290322580645</c:v>
                </c:pt>
                <c:pt idx="1502">
                  <c:v>0.81767955801104975</c:v>
                </c:pt>
                <c:pt idx="1503">
                  <c:v>0.78865979381443296</c:v>
                </c:pt>
                <c:pt idx="1504">
                  <c:v>0.80924855491329484</c:v>
                </c:pt>
                <c:pt idx="1505">
                  <c:v>0.79565217391304344</c:v>
                </c:pt>
                <c:pt idx="1506">
                  <c:v>0.81358381502890176</c:v>
                </c:pt>
                <c:pt idx="1507">
                  <c:v>0.78962536023054752</c:v>
                </c:pt>
                <c:pt idx="1508">
                  <c:v>0.77327935222672062</c:v>
                </c:pt>
                <c:pt idx="1509">
                  <c:v>0.78707976268951874</c:v>
                </c:pt>
                <c:pt idx="1510">
                  <c:v>0.7448015122873346</c:v>
                </c:pt>
                <c:pt idx="1511">
                  <c:v>0.69357187434990641</c:v>
                </c:pt>
                <c:pt idx="1512">
                  <c:v>0.56610864366245306</c:v>
                </c:pt>
                <c:pt idx="1513">
                  <c:v>0.51554708125550019</c:v>
                </c:pt>
                <c:pt idx="1514">
                  <c:v>0.51937869822485205</c:v>
                </c:pt>
                <c:pt idx="1515">
                  <c:v>0.54107253564786117</c:v>
                </c:pt>
                <c:pt idx="1516">
                  <c:v>0.56644598740513485</c:v>
                </c:pt>
                <c:pt idx="1517">
                  <c:v>0.54349511552178631</c:v>
                </c:pt>
                <c:pt idx="1518">
                  <c:v>0.53609666564698688</c:v>
                </c:pt>
                <c:pt idx="1519">
                  <c:v>0.57919345412039747</c:v>
                </c:pt>
                <c:pt idx="1520">
                  <c:v>0.5557432432432432</c:v>
                </c:pt>
                <c:pt idx="1521">
                  <c:v>0.52544148458545348</c:v>
                </c:pt>
                <c:pt idx="1522">
                  <c:v>0.54534142168299893</c:v>
                </c:pt>
                <c:pt idx="1523">
                  <c:v>0.51461301218974886</c:v>
                </c:pt>
                <c:pt idx="1524">
                  <c:v>0.51663003663003659</c:v>
                </c:pt>
                <c:pt idx="1525">
                  <c:v>0.51470373079736653</c:v>
                </c:pt>
                <c:pt idx="1526">
                  <c:v>0.51580185212406293</c:v>
                </c:pt>
                <c:pt idx="1527">
                  <c:v>0.51988130563798218</c:v>
                </c:pt>
                <c:pt idx="1528">
                  <c:v>0.51952837140751662</c:v>
                </c:pt>
                <c:pt idx="1529">
                  <c:v>0.51623328926105483</c:v>
                </c:pt>
                <c:pt idx="1530">
                  <c:v>0.51592076302274392</c:v>
                </c:pt>
                <c:pt idx="1531">
                  <c:v>0.5152094048493755</c:v>
                </c:pt>
                <c:pt idx="1532">
                  <c:v>0.51861662987490798</c:v>
                </c:pt>
                <c:pt idx="1533">
                  <c:v>0.61604339137881814</c:v>
                </c:pt>
                <c:pt idx="1534">
                  <c:v>0.58515190415062046</c:v>
                </c:pt>
                <c:pt idx="1535">
                  <c:v>0.56446898343618057</c:v>
                </c:pt>
                <c:pt idx="1536">
                  <c:v>0.55767382249279074</c:v>
                </c:pt>
                <c:pt idx="1537">
                  <c:v>0.54006911304920191</c:v>
                </c:pt>
                <c:pt idx="1538">
                  <c:v>0.52462206256548416</c:v>
                </c:pt>
                <c:pt idx="1539">
                  <c:v>0.51055099648300117</c:v>
                </c:pt>
                <c:pt idx="1540">
                  <c:v>0.51489361702127656</c:v>
                </c:pt>
                <c:pt idx="1541">
                  <c:v>0.51504035216434341</c:v>
                </c:pt>
                <c:pt idx="1542">
                  <c:v>0.51546694033132967</c:v>
                </c:pt>
                <c:pt idx="1543">
                  <c:v>0.51389093047185064</c:v>
                </c:pt>
                <c:pt idx="1544">
                  <c:v>0.5161007025761124</c:v>
                </c:pt>
                <c:pt idx="1545">
                  <c:v>0.52442354368932043</c:v>
                </c:pt>
                <c:pt idx="1546">
                  <c:v>0.51992297437416679</c:v>
                </c:pt>
                <c:pt idx="1547">
                  <c:v>0.51685062545989702</c:v>
                </c:pt>
                <c:pt idx="1548">
                  <c:v>0.51709464416727802</c:v>
                </c:pt>
                <c:pt idx="1549">
                  <c:v>0.51587417702999272</c:v>
                </c:pt>
                <c:pt idx="1550">
                  <c:v>0.51741803278688525</c:v>
                </c:pt>
                <c:pt idx="1551">
                  <c:v>0.51528962069979423</c:v>
                </c:pt>
                <c:pt idx="1552">
                  <c:v>0.52271718218144148</c:v>
                </c:pt>
                <c:pt idx="1553">
                  <c:v>0.51678147442473987</c:v>
                </c:pt>
                <c:pt idx="1554">
                  <c:v>0.51517372819234719</c:v>
                </c:pt>
                <c:pt idx="1555">
                  <c:v>0.5144329896907216</c:v>
                </c:pt>
                <c:pt idx="1556">
                  <c:v>0.51788856304985342</c:v>
                </c:pt>
                <c:pt idx="1557">
                  <c:v>0.51671064204045736</c:v>
                </c:pt>
                <c:pt idx="1558">
                  <c:v>0.5157987126974839</c:v>
                </c:pt>
                <c:pt idx="1559">
                  <c:v>0.51460443270218703</c:v>
                </c:pt>
                <c:pt idx="1560">
                  <c:v>0.51650116822429903</c:v>
                </c:pt>
                <c:pt idx="1561">
                  <c:v>0.51553341148886289</c:v>
                </c:pt>
                <c:pt idx="1562">
                  <c:v>0.51664466930634989</c:v>
                </c:pt>
                <c:pt idx="1563">
                  <c:v>0.51542756391419331</c:v>
                </c:pt>
                <c:pt idx="1564">
                  <c:v>0.51711527208894092</c:v>
                </c:pt>
                <c:pt idx="1565">
                  <c:v>0.51713030746705713</c:v>
                </c:pt>
                <c:pt idx="1566">
                  <c:v>0.5158125915080527</c:v>
                </c:pt>
                <c:pt idx="1567">
                  <c:v>0.5160530191458027</c:v>
                </c:pt>
                <c:pt idx="1568">
                  <c:v>0.51703465418920891</c:v>
                </c:pt>
                <c:pt idx="1569">
                  <c:v>0.51702377458174342</c:v>
                </c:pt>
                <c:pt idx="1570">
                  <c:v>0.51595900439238651</c:v>
                </c:pt>
                <c:pt idx="1571">
                  <c:v>0.51504918514168252</c:v>
                </c:pt>
                <c:pt idx="1572">
                  <c:v>0.51650116822429903</c:v>
                </c:pt>
                <c:pt idx="1573">
                  <c:v>0.51559068950373299</c:v>
                </c:pt>
                <c:pt idx="1574">
                  <c:v>0.5160345585005125</c:v>
                </c:pt>
                <c:pt idx="1575">
                  <c:v>0.51540492957746475</c:v>
                </c:pt>
                <c:pt idx="1576">
                  <c:v>0.51812710993688538</c:v>
                </c:pt>
                <c:pt idx="1577">
                  <c:v>0.55041555590403013</c:v>
                </c:pt>
                <c:pt idx="1578">
                  <c:v>0.54638854296388539</c:v>
                </c:pt>
                <c:pt idx="1579">
                  <c:v>0.51663722025912839</c:v>
                </c:pt>
                <c:pt idx="1580">
                  <c:v>0.51721107367804309</c:v>
                </c:pt>
                <c:pt idx="1581">
                  <c:v>0.52090747330960852</c:v>
                </c:pt>
                <c:pt idx="1582">
                  <c:v>0.51620472210001467</c:v>
                </c:pt>
                <c:pt idx="1583">
                  <c:v>0.51602941176470585</c:v>
                </c:pt>
                <c:pt idx="1584">
                  <c:v>0.51750402812362672</c:v>
                </c:pt>
                <c:pt idx="1585">
                  <c:v>0.51658350454945701</c:v>
                </c:pt>
                <c:pt idx="1586">
                  <c:v>0.52296714731678307</c:v>
                </c:pt>
                <c:pt idx="1587">
                  <c:v>0.55269964435822827</c:v>
                </c:pt>
                <c:pt idx="1588">
                  <c:v>0.52936758299534326</c:v>
                </c:pt>
                <c:pt idx="1589">
                  <c:v>0.51756061719324031</c:v>
                </c:pt>
                <c:pt idx="1590">
                  <c:v>0.51643192488262912</c:v>
                </c:pt>
                <c:pt idx="1591">
                  <c:v>0.51451187335092352</c:v>
                </c:pt>
                <c:pt idx="1592">
                  <c:v>0.5171554252199414</c:v>
                </c:pt>
                <c:pt idx="1593">
                  <c:v>0.51586489252814738</c:v>
                </c:pt>
                <c:pt idx="1594">
                  <c:v>0.5148805160533646</c:v>
                </c:pt>
                <c:pt idx="1595">
                  <c:v>0.51506245407788387</c:v>
                </c:pt>
                <c:pt idx="1596">
                  <c:v>0.51702469677042229</c:v>
                </c:pt>
                <c:pt idx="1597">
                  <c:v>0.5160345585005125</c:v>
                </c:pt>
                <c:pt idx="1598">
                  <c:v>0.51537785588752194</c:v>
                </c:pt>
                <c:pt idx="1599">
                  <c:v>0.51450358851674638</c:v>
                </c:pt>
                <c:pt idx="1600">
                  <c:v>0.51593101432329724</c:v>
                </c:pt>
                <c:pt idx="1601">
                  <c:v>0.51515595255527891</c:v>
                </c:pt>
                <c:pt idx="1602">
                  <c:v>0.51461301218974886</c:v>
                </c:pt>
                <c:pt idx="1603">
                  <c:v>0.51830985915492955</c:v>
                </c:pt>
                <c:pt idx="1604">
                  <c:v>0.51375606885390612</c:v>
                </c:pt>
                <c:pt idx="1605">
                  <c:v>0.5179124281291464</c:v>
                </c:pt>
                <c:pt idx="1606">
                  <c:v>0.51480070339976558</c:v>
                </c:pt>
                <c:pt idx="1607">
                  <c:v>0.51328358208955227</c:v>
                </c:pt>
                <c:pt idx="1608">
                  <c:v>0.5162142333088775</c:v>
                </c:pt>
                <c:pt idx="1609">
                  <c:v>0.51499634235552305</c:v>
                </c:pt>
                <c:pt idx="1610">
                  <c:v>0.5144322344322344</c:v>
                </c:pt>
                <c:pt idx="1611">
                  <c:v>0.51389501543890603</c:v>
                </c:pt>
                <c:pt idx="1612">
                  <c:v>0.53503184713375795</c:v>
                </c:pt>
                <c:pt idx="1613">
                  <c:v>0.51236283833211416</c:v>
                </c:pt>
                <c:pt idx="1614">
                  <c:v>0.51318309029312126</c:v>
                </c:pt>
                <c:pt idx="1615">
                  <c:v>0.51258140911782124</c:v>
                </c:pt>
                <c:pt idx="1616">
                  <c:v>0.51549586776859502</c:v>
                </c:pt>
                <c:pt idx="1617">
                  <c:v>0.51452588113847519</c:v>
                </c:pt>
                <c:pt idx="1618">
                  <c:v>0.51548836519934782</c:v>
                </c:pt>
                <c:pt idx="1619">
                  <c:v>0.5139072847682119</c:v>
                </c:pt>
                <c:pt idx="1620">
                  <c:v>0.52275431290898278</c:v>
                </c:pt>
                <c:pt idx="1621">
                  <c:v>0.51574630145012446</c:v>
                </c:pt>
                <c:pt idx="1622">
                  <c:v>0.51577402787967719</c:v>
                </c:pt>
                <c:pt idx="1623">
                  <c:v>0.51519154557463676</c:v>
                </c:pt>
                <c:pt idx="1624">
                  <c:v>0.51723634238971661</c:v>
                </c:pt>
                <c:pt idx="1625">
                  <c:v>0.51601579640193063</c:v>
                </c:pt>
                <c:pt idx="1626">
                  <c:v>0.51487179487179491</c:v>
                </c:pt>
                <c:pt idx="1627">
                  <c:v>0.51445765448407454</c:v>
                </c:pt>
                <c:pt idx="1628">
                  <c:v>0.5166105663690912</c:v>
                </c:pt>
                <c:pt idx="1629">
                  <c:v>0.51522730616448431</c:v>
                </c:pt>
                <c:pt idx="1630">
                  <c:v>0.5139236776189775</c:v>
                </c:pt>
                <c:pt idx="1631">
                  <c:v>0.51524075982918571</c:v>
                </c:pt>
                <c:pt idx="1632">
                  <c:v>0.51375475563359674</c:v>
                </c:pt>
                <c:pt idx="1633">
                  <c:v>0.51215535131930034</c:v>
                </c:pt>
                <c:pt idx="1634">
                  <c:v>0.51439114391143914</c:v>
                </c:pt>
                <c:pt idx="1635">
                  <c:v>0.51203307249372509</c:v>
                </c:pt>
                <c:pt idx="1636">
                  <c:v>0.51494625239287295</c:v>
                </c:pt>
                <c:pt idx="1637">
                  <c:v>0.51330686663725922</c:v>
                </c:pt>
                <c:pt idx="1638">
                  <c:v>0.51442024720423773</c:v>
                </c:pt>
                <c:pt idx="1639">
                  <c:v>0.51297552344441166</c:v>
                </c:pt>
                <c:pt idx="1640">
                  <c:v>0.51681778297747882</c:v>
                </c:pt>
                <c:pt idx="1641">
                  <c:v>0.51480938416422284</c:v>
                </c:pt>
                <c:pt idx="1642">
                  <c:v>0.52040053803616804</c:v>
                </c:pt>
                <c:pt idx="1643">
                  <c:v>0.51365237815619491</c:v>
                </c:pt>
                <c:pt idx="1644">
                  <c:v>0.51668129938542584</c:v>
                </c:pt>
                <c:pt idx="1645">
                  <c:v>0.51349765258215962</c:v>
                </c:pt>
                <c:pt idx="1646">
                  <c:v>0.51414677276746246</c:v>
                </c:pt>
                <c:pt idx="1647">
                  <c:v>0.51238572692421114</c:v>
                </c:pt>
                <c:pt idx="1648">
                  <c:v>0.51368049426301854</c:v>
                </c:pt>
                <c:pt idx="1649">
                  <c:v>0.51324698263173385</c:v>
                </c:pt>
                <c:pt idx="1650">
                  <c:v>0.51467566774288231</c:v>
                </c:pt>
                <c:pt idx="1651">
                  <c:v>0.51206947306446859</c:v>
                </c:pt>
                <c:pt idx="1652">
                  <c:v>0.5416537146409699</c:v>
                </c:pt>
                <c:pt idx="1653">
                  <c:v>0.51443646489813866</c:v>
                </c:pt>
                <c:pt idx="1654">
                  <c:v>0.5130920859076199</c:v>
                </c:pt>
                <c:pt idx="1655">
                  <c:v>0.51323140252866806</c:v>
                </c:pt>
                <c:pt idx="1656">
                  <c:v>0.55326514555468131</c:v>
                </c:pt>
                <c:pt idx="1657">
                  <c:v>0.52195714936939674</c:v>
                </c:pt>
                <c:pt idx="1658">
                  <c:v>0.5197212336892052</c:v>
                </c:pt>
                <c:pt idx="1659">
                  <c:v>0.52407379631018447</c:v>
                </c:pt>
                <c:pt idx="1660">
                  <c:v>0.5491071428571429</c:v>
                </c:pt>
                <c:pt idx="1661">
                  <c:v>0.52916352675207234</c:v>
                </c:pt>
                <c:pt idx="1662">
                  <c:v>0.52068812101438533</c:v>
                </c:pt>
                <c:pt idx="1663">
                  <c:v>0.51209145537153744</c:v>
                </c:pt>
                <c:pt idx="1664">
                  <c:v>0.51173364623056616</c:v>
                </c:pt>
                <c:pt idx="1665">
                  <c:v>0.5123065585851142</c:v>
                </c:pt>
                <c:pt idx="1666">
                  <c:v>0.51750110766504209</c:v>
                </c:pt>
                <c:pt idx="1667">
                  <c:v>0.51064767219856078</c:v>
                </c:pt>
                <c:pt idx="1668">
                  <c:v>0.52817113588430253</c:v>
                </c:pt>
                <c:pt idx="1669">
                  <c:v>0.55640194489465156</c:v>
                </c:pt>
                <c:pt idx="1670">
                  <c:v>0.51444493327467367</c:v>
                </c:pt>
                <c:pt idx="1671">
                  <c:v>0.50796225302270714</c:v>
                </c:pt>
                <c:pt idx="1672">
                  <c:v>0.51287711552612214</c:v>
                </c:pt>
                <c:pt idx="1673">
                  <c:v>0.5103875055252689</c:v>
                </c:pt>
                <c:pt idx="1674">
                  <c:v>0.51105868475375993</c:v>
                </c:pt>
                <c:pt idx="1675">
                  <c:v>0.50991124260355025</c:v>
                </c:pt>
                <c:pt idx="1676">
                  <c:v>0.51285441457323344</c:v>
                </c:pt>
                <c:pt idx="1677">
                  <c:v>0.51126159281613426</c:v>
                </c:pt>
                <c:pt idx="1678">
                  <c:v>0.51039976397698772</c:v>
                </c:pt>
                <c:pt idx="1679">
                  <c:v>0.51016799292661363</c:v>
                </c:pt>
                <c:pt idx="1680">
                  <c:v>0.53459701032516571</c:v>
                </c:pt>
                <c:pt idx="1681">
                  <c:v>0.55555555555555558</c:v>
                </c:pt>
                <c:pt idx="1682">
                  <c:v>0.53681783243658721</c:v>
                </c:pt>
                <c:pt idx="1683">
                  <c:v>0.57028440666884606</c:v>
                </c:pt>
                <c:pt idx="1684">
                  <c:v>0.63566878980891717</c:v>
                </c:pt>
                <c:pt idx="1685">
                  <c:v>0.67330369224821185</c:v>
                </c:pt>
                <c:pt idx="1686">
                  <c:v>0.63056057866184445</c:v>
                </c:pt>
                <c:pt idx="1687">
                  <c:v>0.70987940630797774</c:v>
                </c:pt>
                <c:pt idx="1688">
                  <c:v>0.699660152931181</c:v>
                </c:pt>
                <c:pt idx="1689">
                  <c:v>0.72055304440308432</c:v>
                </c:pt>
                <c:pt idx="1690">
                  <c:v>0.7259599606170003</c:v>
                </c:pt>
                <c:pt idx="1691">
                  <c:v>0.72782329889561814</c:v>
                </c:pt>
                <c:pt idx="1692">
                  <c:v>0.73645104895104896</c:v>
                </c:pt>
                <c:pt idx="1693">
                  <c:v>0.74083031035872637</c:v>
                </c:pt>
                <c:pt idx="1694">
                  <c:v>0.72843874391862007</c:v>
                </c:pt>
                <c:pt idx="1695">
                  <c:v>0.72673085740486021</c:v>
                </c:pt>
                <c:pt idx="1696">
                  <c:v>0.72207903780068727</c:v>
                </c:pt>
                <c:pt idx="1697">
                  <c:v>0.74554294975688817</c:v>
                </c:pt>
                <c:pt idx="1698">
                  <c:v>0.72681704260651625</c:v>
                </c:pt>
                <c:pt idx="1699">
                  <c:v>0.73798303487276151</c:v>
                </c:pt>
                <c:pt idx="1700">
                  <c:v>0.73612684031710074</c:v>
                </c:pt>
                <c:pt idx="1701">
                  <c:v>0.72315728380731281</c:v>
                </c:pt>
                <c:pt idx="1702">
                  <c:v>0.74170353982300885</c:v>
                </c:pt>
                <c:pt idx="1703">
                  <c:v>0.73320026613439782</c:v>
                </c:pt>
                <c:pt idx="1704">
                  <c:v>0.72021419009370813</c:v>
                </c:pt>
                <c:pt idx="1705">
                  <c:v>0.71938283510125367</c:v>
                </c:pt>
                <c:pt idx="1706">
                  <c:v>0.72047832585949179</c:v>
                </c:pt>
                <c:pt idx="1707">
                  <c:v>0.72240802675585281</c:v>
                </c:pt>
                <c:pt idx="1708">
                  <c:v>0.74305555555555558</c:v>
                </c:pt>
                <c:pt idx="1709">
                  <c:v>0.72495446265938068</c:v>
                </c:pt>
                <c:pt idx="1710">
                  <c:v>0.78224455611390287</c:v>
                </c:pt>
                <c:pt idx="1711">
                  <c:v>0.74222222222222223</c:v>
                </c:pt>
                <c:pt idx="1712">
                  <c:v>0.74618320610687028</c:v>
                </c:pt>
                <c:pt idx="1713">
                  <c:v>0.72752043596730243</c:v>
                </c:pt>
                <c:pt idx="1714">
                  <c:v>0.74336283185840712</c:v>
                </c:pt>
                <c:pt idx="1715">
                  <c:v>0.71529411764705886</c:v>
                </c:pt>
                <c:pt idx="1716">
                  <c:v>0.73553719008264462</c:v>
                </c:pt>
                <c:pt idx="1717">
                  <c:v>0.73401534526854217</c:v>
                </c:pt>
                <c:pt idx="1718">
                  <c:v>0.73182957393483705</c:v>
                </c:pt>
                <c:pt idx="1719">
                  <c:v>0.7313829787234043</c:v>
                </c:pt>
                <c:pt idx="1720">
                  <c:v>0.73421052631578942</c:v>
                </c:pt>
                <c:pt idx="1721">
                  <c:v>0.7357357357357357</c:v>
                </c:pt>
                <c:pt idx="1722">
                  <c:v>0.73124999999999996</c:v>
                </c:pt>
                <c:pt idx="1723">
                  <c:v>0.74247491638795982</c:v>
                </c:pt>
                <c:pt idx="1724">
                  <c:v>0.7279411764705882</c:v>
                </c:pt>
                <c:pt idx="1725">
                  <c:v>0.75454545454545452</c:v>
                </c:pt>
                <c:pt idx="1726">
                  <c:v>0.72761194029850751</c:v>
                </c:pt>
                <c:pt idx="1727">
                  <c:v>0.70616113744075826</c:v>
                </c:pt>
                <c:pt idx="1728">
                  <c:v>0.72538860103626945</c:v>
                </c:pt>
                <c:pt idx="1729">
                  <c:v>0.73298429319371727</c:v>
                </c:pt>
                <c:pt idx="1730">
                  <c:v>0.72043010752688175</c:v>
                </c:pt>
                <c:pt idx="1731">
                  <c:v>0.72282608695652173</c:v>
                </c:pt>
                <c:pt idx="1732">
                  <c:v>0.72527472527472525</c:v>
                </c:pt>
                <c:pt idx="1733">
                  <c:v>0.74347826086956526</c:v>
                </c:pt>
                <c:pt idx="1734">
                  <c:v>0.73529411764705888</c:v>
                </c:pt>
                <c:pt idx="1735">
                  <c:v>0.7231638418079096</c:v>
                </c:pt>
                <c:pt idx="1736">
                  <c:v>0.74269005847953218</c:v>
                </c:pt>
                <c:pt idx="1737">
                  <c:v>0.7167630057803468</c:v>
                </c:pt>
                <c:pt idx="1738">
                  <c:v>0.73509933774834435</c:v>
                </c:pt>
                <c:pt idx="1739">
                  <c:v>0.72</c:v>
                </c:pt>
                <c:pt idx="1740">
                  <c:v>0.70857142857142852</c:v>
                </c:pt>
                <c:pt idx="1741">
                  <c:v>0.7471910112359551</c:v>
                </c:pt>
                <c:pt idx="1742">
                  <c:v>0.70348837209302328</c:v>
                </c:pt>
                <c:pt idx="1743">
                  <c:v>0.70760233918128657</c:v>
                </c:pt>
                <c:pt idx="1744">
                  <c:v>0.73248407643312097</c:v>
                </c:pt>
                <c:pt idx="1745">
                  <c:v>0.73622047244094491</c:v>
                </c:pt>
                <c:pt idx="1746">
                  <c:v>0.71290944123314071</c:v>
                </c:pt>
                <c:pt idx="1747">
                  <c:v>0.72823218997361483</c:v>
                </c:pt>
                <c:pt idx="1748">
                  <c:v>0.76470588235294112</c:v>
                </c:pt>
                <c:pt idx="1749">
                  <c:v>0.73417721518987344</c:v>
                </c:pt>
                <c:pt idx="1750">
                  <c:v>0.755</c:v>
                </c:pt>
                <c:pt idx="1751">
                  <c:v>0.75977653631284914</c:v>
                </c:pt>
                <c:pt idx="1752">
                  <c:v>0.73584905660377353</c:v>
                </c:pt>
                <c:pt idx="1753">
                  <c:v>0.72847682119205293</c:v>
                </c:pt>
                <c:pt idx="1754">
                  <c:v>0.69886363636363635</c:v>
                </c:pt>
                <c:pt idx="1755">
                  <c:v>0.77777777777777779</c:v>
                </c:pt>
                <c:pt idx="1756">
                  <c:v>0.74770642201834858</c:v>
                </c:pt>
                <c:pt idx="1757">
                  <c:v>0.63451776649746194</c:v>
                </c:pt>
                <c:pt idx="1758">
                  <c:v>0.70769230769230773</c:v>
                </c:pt>
                <c:pt idx="1759">
                  <c:v>0.74879227053140096</c:v>
                </c:pt>
                <c:pt idx="1760">
                  <c:v>0.73758865248226946</c:v>
                </c:pt>
                <c:pt idx="1761">
                  <c:v>0.96666666666666667</c:v>
                </c:pt>
                <c:pt idx="1762">
                  <c:v>0.73188405797101452</c:v>
                </c:pt>
                <c:pt idx="1763">
                  <c:v>0.70612244897959187</c:v>
                </c:pt>
                <c:pt idx="1764">
                  <c:v>0.74193548387096775</c:v>
                </c:pt>
                <c:pt idx="1765">
                  <c:v>0.70466321243523311</c:v>
                </c:pt>
                <c:pt idx="1766">
                  <c:v>0.74846625766871167</c:v>
                </c:pt>
                <c:pt idx="1767">
                  <c:v>0.76388888888888884</c:v>
                </c:pt>
                <c:pt idx="1768">
                  <c:v>0.73777777777777775</c:v>
                </c:pt>
                <c:pt idx="1769">
                  <c:v>0.70243902439024386</c:v>
                </c:pt>
                <c:pt idx="1770">
                  <c:v>0.73015873015873012</c:v>
                </c:pt>
                <c:pt idx="1771">
                  <c:v>0.69411764705882351</c:v>
                </c:pt>
                <c:pt idx="1772">
                  <c:v>0.75838926174496646</c:v>
                </c:pt>
                <c:pt idx="1773">
                  <c:v>0.76388888888888884</c:v>
                </c:pt>
                <c:pt idx="1774">
                  <c:v>0.73888888888888893</c:v>
                </c:pt>
                <c:pt idx="1775">
                  <c:v>0.71615720524017468</c:v>
                </c:pt>
                <c:pt idx="1776">
                  <c:v>0.7533333333333333</c:v>
                </c:pt>
                <c:pt idx="1777">
                  <c:v>0.74175824175824179</c:v>
                </c:pt>
                <c:pt idx="1778">
                  <c:v>0.71779141104294475</c:v>
                </c:pt>
                <c:pt idx="1779">
                  <c:v>0.73469387755102045</c:v>
                </c:pt>
                <c:pt idx="1780">
                  <c:v>0.73972602739726023</c:v>
                </c:pt>
                <c:pt idx="1781">
                  <c:v>0.74125874125874125</c:v>
                </c:pt>
                <c:pt idx="1782">
                  <c:v>0.72916666666666663</c:v>
                </c:pt>
                <c:pt idx="1783">
                  <c:v>0.65497076023391809</c:v>
                </c:pt>
                <c:pt idx="1784">
                  <c:v>0.80645161290322576</c:v>
                </c:pt>
                <c:pt idx="1785">
                  <c:v>0.7857142857142857</c:v>
                </c:pt>
                <c:pt idx="1786">
                  <c:v>0.77763975155279508</c:v>
                </c:pt>
                <c:pt idx="1787">
                  <c:v>0.71177944862155385</c:v>
                </c:pt>
                <c:pt idx="1788">
                  <c:v>0.63495575221238942</c:v>
                </c:pt>
                <c:pt idx="1789">
                  <c:v>0.73157894736842111</c:v>
                </c:pt>
                <c:pt idx="1790">
                  <c:v>0.74033149171270718</c:v>
                </c:pt>
                <c:pt idx="1791">
                  <c:v>0.98360655737704916</c:v>
                </c:pt>
                <c:pt idx="1792">
                  <c:v>0.77037037037037037</c:v>
                </c:pt>
                <c:pt idx="1793">
                  <c:v>0.75939849624060152</c:v>
                </c:pt>
                <c:pt idx="1794">
                  <c:v>0.65591397849462363</c:v>
                </c:pt>
                <c:pt idx="1795">
                  <c:v>0.74452554744525545</c:v>
                </c:pt>
                <c:pt idx="1796">
                  <c:v>0.967741935483871</c:v>
                </c:pt>
                <c:pt idx="1797">
                  <c:v>0.6</c:v>
                </c:pt>
                <c:pt idx="1798">
                  <c:v>0.67500000000000004</c:v>
                </c:pt>
                <c:pt idx="1799">
                  <c:v>0.96875</c:v>
                </c:pt>
                <c:pt idx="1800">
                  <c:v>0</c:v>
                </c:pt>
                <c:pt idx="1801">
                  <c:v>0.85849056603773588</c:v>
                </c:pt>
                <c:pt idx="1802">
                  <c:v>0.84</c:v>
                </c:pt>
                <c:pt idx="1803">
                  <c:v>0.82352941176470584</c:v>
                </c:pt>
                <c:pt idx="1804">
                  <c:v>0.85567010309278346</c:v>
                </c:pt>
                <c:pt idx="1805">
                  <c:v>0.83908045977011492</c:v>
                </c:pt>
                <c:pt idx="1806">
                  <c:v>0.84946236559139787</c:v>
                </c:pt>
                <c:pt idx="1807">
                  <c:v>0.85555555555555551</c:v>
                </c:pt>
                <c:pt idx="1808">
                  <c:v>0.85185185185185186</c:v>
                </c:pt>
                <c:pt idx="1809">
                  <c:v>0.79591836734693877</c:v>
                </c:pt>
                <c:pt idx="1810">
                  <c:v>0.8651685393258427</c:v>
                </c:pt>
                <c:pt idx="1811">
                  <c:v>0.80530973451327437</c:v>
                </c:pt>
                <c:pt idx="1812">
                  <c:v>0.75213675213675213</c:v>
                </c:pt>
                <c:pt idx="1813">
                  <c:v>0.92592592592592593</c:v>
                </c:pt>
                <c:pt idx="1814">
                  <c:v>0.86301369863013699</c:v>
                </c:pt>
                <c:pt idx="1815">
                  <c:v>0.85915492957746475</c:v>
                </c:pt>
                <c:pt idx="1816">
                  <c:v>0.89610389610389607</c:v>
                </c:pt>
                <c:pt idx="1817">
                  <c:v>0.84523809523809523</c:v>
                </c:pt>
                <c:pt idx="1818">
                  <c:v>0.88157894736842102</c:v>
                </c:pt>
                <c:pt idx="1819">
                  <c:v>0.90666666666666662</c:v>
                </c:pt>
                <c:pt idx="1820">
                  <c:v>0.8666666666666667</c:v>
                </c:pt>
                <c:pt idx="1821">
                  <c:v>0.89795918367346939</c:v>
                </c:pt>
                <c:pt idx="1822">
                  <c:v>0.93650793650793651</c:v>
                </c:pt>
                <c:pt idx="1823">
                  <c:v>0.9</c:v>
                </c:pt>
              </c:numCache>
            </c:numRef>
          </c:xVal>
          <c:yVal>
            <c:numRef>
              <c:f>Sheet1!$CQ$2:$CQ$1825</c:f>
              <c:numCache>
                <c:formatCode>General</c:formatCode>
                <c:ptCount val="1824"/>
                <c:pt idx="0">
                  <c:v>162</c:v>
                </c:pt>
                <c:pt idx="1">
                  <c:v>186</c:v>
                </c:pt>
                <c:pt idx="2">
                  <c:v>185</c:v>
                </c:pt>
                <c:pt idx="3">
                  <c:v>160</c:v>
                </c:pt>
                <c:pt idx="4">
                  <c:v>160</c:v>
                </c:pt>
                <c:pt idx="5">
                  <c:v>194</c:v>
                </c:pt>
                <c:pt idx="6">
                  <c:v>193</c:v>
                </c:pt>
                <c:pt idx="7">
                  <c:v>157</c:v>
                </c:pt>
                <c:pt idx="8">
                  <c:v>162</c:v>
                </c:pt>
                <c:pt idx="9">
                  <c:v>140</c:v>
                </c:pt>
                <c:pt idx="10">
                  <c:v>185</c:v>
                </c:pt>
                <c:pt idx="11">
                  <c:v>134</c:v>
                </c:pt>
                <c:pt idx="12">
                  <c:v>140</c:v>
                </c:pt>
                <c:pt idx="13">
                  <c:v>147</c:v>
                </c:pt>
                <c:pt idx="14">
                  <c:v>141</c:v>
                </c:pt>
                <c:pt idx="15">
                  <c:v>145</c:v>
                </c:pt>
                <c:pt idx="16">
                  <c:v>129</c:v>
                </c:pt>
                <c:pt idx="17">
                  <c:v>135</c:v>
                </c:pt>
                <c:pt idx="18">
                  <c:v>128</c:v>
                </c:pt>
                <c:pt idx="19">
                  <c:v>29</c:v>
                </c:pt>
                <c:pt idx="20">
                  <c:v>128</c:v>
                </c:pt>
                <c:pt idx="21">
                  <c:v>123</c:v>
                </c:pt>
                <c:pt idx="22">
                  <c:v>53</c:v>
                </c:pt>
                <c:pt idx="23">
                  <c:v>98</c:v>
                </c:pt>
                <c:pt idx="24">
                  <c:v>92</c:v>
                </c:pt>
                <c:pt idx="25">
                  <c:v>95</c:v>
                </c:pt>
                <c:pt idx="26">
                  <c:v>84</c:v>
                </c:pt>
                <c:pt idx="27">
                  <c:v>91</c:v>
                </c:pt>
                <c:pt idx="28">
                  <c:v>82</c:v>
                </c:pt>
                <c:pt idx="29">
                  <c:v>71</c:v>
                </c:pt>
                <c:pt idx="30">
                  <c:v>82</c:v>
                </c:pt>
                <c:pt idx="31">
                  <c:v>74</c:v>
                </c:pt>
                <c:pt idx="32">
                  <c:v>71</c:v>
                </c:pt>
                <c:pt idx="33">
                  <c:v>70</c:v>
                </c:pt>
                <c:pt idx="34">
                  <c:v>70</c:v>
                </c:pt>
                <c:pt idx="35">
                  <c:v>66</c:v>
                </c:pt>
                <c:pt idx="36">
                  <c:v>78</c:v>
                </c:pt>
                <c:pt idx="37">
                  <c:v>82</c:v>
                </c:pt>
                <c:pt idx="38">
                  <c:v>77</c:v>
                </c:pt>
                <c:pt idx="39">
                  <c:v>56</c:v>
                </c:pt>
                <c:pt idx="40">
                  <c:v>65</c:v>
                </c:pt>
                <c:pt idx="41">
                  <c:v>64</c:v>
                </c:pt>
                <c:pt idx="42">
                  <c:v>76</c:v>
                </c:pt>
                <c:pt idx="43">
                  <c:v>68</c:v>
                </c:pt>
                <c:pt idx="44">
                  <c:v>75</c:v>
                </c:pt>
                <c:pt idx="45">
                  <c:v>70</c:v>
                </c:pt>
                <c:pt idx="46">
                  <c:v>79</c:v>
                </c:pt>
                <c:pt idx="47">
                  <c:v>73</c:v>
                </c:pt>
                <c:pt idx="48">
                  <c:v>65</c:v>
                </c:pt>
                <c:pt idx="49">
                  <c:v>70</c:v>
                </c:pt>
                <c:pt idx="50">
                  <c:v>63</c:v>
                </c:pt>
                <c:pt idx="51">
                  <c:v>76</c:v>
                </c:pt>
                <c:pt idx="52">
                  <c:v>75</c:v>
                </c:pt>
                <c:pt idx="53">
                  <c:v>74</c:v>
                </c:pt>
                <c:pt idx="54">
                  <c:v>69</c:v>
                </c:pt>
                <c:pt idx="55">
                  <c:v>73</c:v>
                </c:pt>
                <c:pt idx="56">
                  <c:v>72</c:v>
                </c:pt>
                <c:pt idx="57">
                  <c:v>63</c:v>
                </c:pt>
                <c:pt idx="58">
                  <c:v>61</c:v>
                </c:pt>
                <c:pt idx="59">
                  <c:v>68</c:v>
                </c:pt>
                <c:pt idx="60">
                  <c:v>65</c:v>
                </c:pt>
                <c:pt idx="61">
                  <c:v>70</c:v>
                </c:pt>
                <c:pt idx="62">
                  <c:v>63</c:v>
                </c:pt>
                <c:pt idx="63">
                  <c:v>69</c:v>
                </c:pt>
                <c:pt idx="64">
                  <c:v>72</c:v>
                </c:pt>
                <c:pt idx="65">
                  <c:v>65</c:v>
                </c:pt>
                <c:pt idx="66">
                  <c:v>59</c:v>
                </c:pt>
                <c:pt idx="67">
                  <c:v>52</c:v>
                </c:pt>
                <c:pt idx="68">
                  <c:v>49</c:v>
                </c:pt>
                <c:pt idx="69">
                  <c:v>59</c:v>
                </c:pt>
                <c:pt idx="70">
                  <c:v>56</c:v>
                </c:pt>
                <c:pt idx="71">
                  <c:v>53</c:v>
                </c:pt>
                <c:pt idx="72">
                  <c:v>52</c:v>
                </c:pt>
                <c:pt idx="73">
                  <c:v>52</c:v>
                </c:pt>
                <c:pt idx="74">
                  <c:v>53</c:v>
                </c:pt>
                <c:pt idx="75">
                  <c:v>55</c:v>
                </c:pt>
                <c:pt idx="76">
                  <c:v>54</c:v>
                </c:pt>
                <c:pt idx="77">
                  <c:v>53</c:v>
                </c:pt>
                <c:pt idx="78">
                  <c:v>55</c:v>
                </c:pt>
                <c:pt idx="79">
                  <c:v>61</c:v>
                </c:pt>
                <c:pt idx="80">
                  <c:v>52</c:v>
                </c:pt>
                <c:pt idx="81">
                  <c:v>44</c:v>
                </c:pt>
                <c:pt idx="82">
                  <c:v>51</c:v>
                </c:pt>
                <c:pt idx="83">
                  <c:v>54</c:v>
                </c:pt>
                <c:pt idx="84">
                  <c:v>54</c:v>
                </c:pt>
                <c:pt idx="85">
                  <c:v>44</c:v>
                </c:pt>
                <c:pt idx="86">
                  <c:v>42</c:v>
                </c:pt>
                <c:pt idx="87">
                  <c:v>48</c:v>
                </c:pt>
                <c:pt idx="88">
                  <c:v>59</c:v>
                </c:pt>
                <c:pt idx="89">
                  <c:v>59</c:v>
                </c:pt>
                <c:pt idx="90">
                  <c:v>59</c:v>
                </c:pt>
                <c:pt idx="91">
                  <c:v>55</c:v>
                </c:pt>
                <c:pt idx="92">
                  <c:v>47</c:v>
                </c:pt>
                <c:pt idx="93">
                  <c:v>48</c:v>
                </c:pt>
                <c:pt idx="94">
                  <c:v>55</c:v>
                </c:pt>
                <c:pt idx="95">
                  <c:v>53</c:v>
                </c:pt>
                <c:pt idx="96">
                  <c:v>53</c:v>
                </c:pt>
                <c:pt idx="97">
                  <c:v>41</c:v>
                </c:pt>
                <c:pt idx="98">
                  <c:v>32</c:v>
                </c:pt>
                <c:pt idx="99">
                  <c:v>39</c:v>
                </c:pt>
                <c:pt idx="100">
                  <c:v>47</c:v>
                </c:pt>
                <c:pt idx="101">
                  <c:v>48</c:v>
                </c:pt>
                <c:pt idx="102">
                  <c:v>45</c:v>
                </c:pt>
                <c:pt idx="103">
                  <c:v>50</c:v>
                </c:pt>
                <c:pt idx="104">
                  <c:v>39</c:v>
                </c:pt>
                <c:pt idx="105">
                  <c:v>44</c:v>
                </c:pt>
                <c:pt idx="106">
                  <c:v>53</c:v>
                </c:pt>
                <c:pt idx="107">
                  <c:v>51</c:v>
                </c:pt>
                <c:pt idx="108">
                  <c:v>28</c:v>
                </c:pt>
                <c:pt idx="109">
                  <c:v>42</c:v>
                </c:pt>
                <c:pt idx="110">
                  <c:v>38</c:v>
                </c:pt>
                <c:pt idx="111">
                  <c:v>45</c:v>
                </c:pt>
                <c:pt idx="112">
                  <c:v>48</c:v>
                </c:pt>
                <c:pt idx="113">
                  <c:v>57</c:v>
                </c:pt>
                <c:pt idx="114">
                  <c:v>68</c:v>
                </c:pt>
                <c:pt idx="115">
                  <c:v>61</c:v>
                </c:pt>
                <c:pt idx="116">
                  <c:v>44</c:v>
                </c:pt>
                <c:pt idx="117">
                  <c:v>50</c:v>
                </c:pt>
                <c:pt idx="118">
                  <c:v>45</c:v>
                </c:pt>
                <c:pt idx="119">
                  <c:v>49</c:v>
                </c:pt>
                <c:pt idx="120">
                  <c:v>52</c:v>
                </c:pt>
                <c:pt idx="121">
                  <c:v>59</c:v>
                </c:pt>
                <c:pt idx="122">
                  <c:v>60</c:v>
                </c:pt>
                <c:pt idx="123">
                  <c:v>53</c:v>
                </c:pt>
                <c:pt idx="124">
                  <c:v>51</c:v>
                </c:pt>
                <c:pt idx="125">
                  <c:v>58</c:v>
                </c:pt>
                <c:pt idx="126">
                  <c:v>57</c:v>
                </c:pt>
                <c:pt idx="127">
                  <c:v>56</c:v>
                </c:pt>
                <c:pt idx="128">
                  <c:v>49</c:v>
                </c:pt>
                <c:pt idx="129">
                  <c:v>45</c:v>
                </c:pt>
                <c:pt idx="130">
                  <c:v>54</c:v>
                </c:pt>
                <c:pt idx="131">
                  <c:v>56</c:v>
                </c:pt>
                <c:pt idx="132">
                  <c:v>57</c:v>
                </c:pt>
                <c:pt idx="133">
                  <c:v>55</c:v>
                </c:pt>
                <c:pt idx="134">
                  <c:v>52</c:v>
                </c:pt>
                <c:pt idx="135">
                  <c:v>42</c:v>
                </c:pt>
                <c:pt idx="136">
                  <c:v>59</c:v>
                </c:pt>
                <c:pt idx="137">
                  <c:v>56</c:v>
                </c:pt>
                <c:pt idx="138">
                  <c:v>53</c:v>
                </c:pt>
                <c:pt idx="139">
                  <c:v>53</c:v>
                </c:pt>
                <c:pt idx="140">
                  <c:v>52</c:v>
                </c:pt>
                <c:pt idx="141">
                  <c:v>52</c:v>
                </c:pt>
                <c:pt idx="142">
                  <c:v>53</c:v>
                </c:pt>
                <c:pt idx="143">
                  <c:v>55</c:v>
                </c:pt>
                <c:pt idx="144">
                  <c:v>45</c:v>
                </c:pt>
                <c:pt idx="145">
                  <c:v>43</c:v>
                </c:pt>
                <c:pt idx="146">
                  <c:v>45</c:v>
                </c:pt>
                <c:pt idx="147">
                  <c:v>43</c:v>
                </c:pt>
                <c:pt idx="148">
                  <c:v>39</c:v>
                </c:pt>
                <c:pt idx="149">
                  <c:v>40</c:v>
                </c:pt>
                <c:pt idx="150">
                  <c:v>50</c:v>
                </c:pt>
                <c:pt idx="151">
                  <c:v>59</c:v>
                </c:pt>
                <c:pt idx="152">
                  <c:v>54</c:v>
                </c:pt>
                <c:pt idx="153">
                  <c:v>48</c:v>
                </c:pt>
                <c:pt idx="154">
                  <c:v>53</c:v>
                </c:pt>
                <c:pt idx="155">
                  <c:v>52</c:v>
                </c:pt>
                <c:pt idx="156">
                  <c:v>48</c:v>
                </c:pt>
                <c:pt idx="157">
                  <c:v>46</c:v>
                </c:pt>
                <c:pt idx="158">
                  <c:v>51</c:v>
                </c:pt>
                <c:pt idx="159">
                  <c:v>46</c:v>
                </c:pt>
                <c:pt idx="160">
                  <c:v>57</c:v>
                </c:pt>
                <c:pt idx="161">
                  <c:v>53</c:v>
                </c:pt>
                <c:pt idx="162">
                  <c:v>50</c:v>
                </c:pt>
                <c:pt idx="163">
                  <c:v>53</c:v>
                </c:pt>
                <c:pt idx="164">
                  <c:v>52</c:v>
                </c:pt>
                <c:pt idx="165">
                  <c:v>32</c:v>
                </c:pt>
                <c:pt idx="166">
                  <c:v>52</c:v>
                </c:pt>
                <c:pt idx="167">
                  <c:v>60</c:v>
                </c:pt>
                <c:pt idx="168">
                  <c:v>45</c:v>
                </c:pt>
                <c:pt idx="169">
                  <c:v>53</c:v>
                </c:pt>
                <c:pt idx="170">
                  <c:v>49</c:v>
                </c:pt>
                <c:pt idx="171">
                  <c:v>47</c:v>
                </c:pt>
                <c:pt idx="172">
                  <c:v>52</c:v>
                </c:pt>
                <c:pt idx="173">
                  <c:v>52</c:v>
                </c:pt>
                <c:pt idx="174">
                  <c:v>50</c:v>
                </c:pt>
                <c:pt idx="175">
                  <c:v>59</c:v>
                </c:pt>
                <c:pt idx="176">
                  <c:v>63</c:v>
                </c:pt>
                <c:pt idx="177">
                  <c:v>65</c:v>
                </c:pt>
                <c:pt idx="178">
                  <c:v>59</c:v>
                </c:pt>
                <c:pt idx="179">
                  <c:v>47</c:v>
                </c:pt>
                <c:pt idx="180">
                  <c:v>47</c:v>
                </c:pt>
                <c:pt idx="181">
                  <c:v>48</c:v>
                </c:pt>
                <c:pt idx="182">
                  <c:v>41</c:v>
                </c:pt>
                <c:pt idx="183">
                  <c:v>50</c:v>
                </c:pt>
                <c:pt idx="184">
                  <c:v>52</c:v>
                </c:pt>
                <c:pt idx="185">
                  <c:v>112</c:v>
                </c:pt>
                <c:pt idx="186">
                  <c:v>113</c:v>
                </c:pt>
                <c:pt idx="187">
                  <c:v>130</c:v>
                </c:pt>
                <c:pt idx="188">
                  <c:v>137</c:v>
                </c:pt>
                <c:pt idx="189">
                  <c:v>77</c:v>
                </c:pt>
                <c:pt idx="190">
                  <c:v>110</c:v>
                </c:pt>
                <c:pt idx="191">
                  <c:v>92</c:v>
                </c:pt>
                <c:pt idx="192">
                  <c:v>72</c:v>
                </c:pt>
                <c:pt idx="193">
                  <c:v>64</c:v>
                </c:pt>
                <c:pt idx="194">
                  <c:v>70</c:v>
                </c:pt>
                <c:pt idx="195">
                  <c:v>59</c:v>
                </c:pt>
                <c:pt idx="196">
                  <c:v>43</c:v>
                </c:pt>
                <c:pt idx="197">
                  <c:v>33</c:v>
                </c:pt>
                <c:pt idx="198">
                  <c:v>46</c:v>
                </c:pt>
                <c:pt idx="199">
                  <c:v>43</c:v>
                </c:pt>
                <c:pt idx="200">
                  <c:v>48</c:v>
                </c:pt>
                <c:pt idx="201">
                  <c:v>53</c:v>
                </c:pt>
                <c:pt idx="202">
                  <c:v>56</c:v>
                </c:pt>
                <c:pt idx="203">
                  <c:v>64</c:v>
                </c:pt>
                <c:pt idx="204">
                  <c:v>61</c:v>
                </c:pt>
                <c:pt idx="205">
                  <c:v>50</c:v>
                </c:pt>
                <c:pt idx="206">
                  <c:v>59</c:v>
                </c:pt>
                <c:pt idx="207">
                  <c:v>62</c:v>
                </c:pt>
                <c:pt idx="208">
                  <c:v>53</c:v>
                </c:pt>
                <c:pt idx="209">
                  <c:v>40</c:v>
                </c:pt>
                <c:pt idx="210">
                  <c:v>29</c:v>
                </c:pt>
                <c:pt idx="211">
                  <c:v>24</c:v>
                </c:pt>
                <c:pt idx="212">
                  <c:v>23</c:v>
                </c:pt>
                <c:pt idx="213">
                  <c:v>27</c:v>
                </c:pt>
                <c:pt idx="214">
                  <c:v>21</c:v>
                </c:pt>
                <c:pt idx="215">
                  <c:v>19</c:v>
                </c:pt>
                <c:pt idx="216">
                  <c:v>21</c:v>
                </c:pt>
                <c:pt idx="217">
                  <c:v>18</c:v>
                </c:pt>
                <c:pt idx="218">
                  <c:v>17</c:v>
                </c:pt>
                <c:pt idx="219">
                  <c:v>21</c:v>
                </c:pt>
                <c:pt idx="220">
                  <c:v>18</c:v>
                </c:pt>
                <c:pt idx="221">
                  <c:v>17</c:v>
                </c:pt>
                <c:pt idx="222">
                  <c:v>17</c:v>
                </c:pt>
                <c:pt idx="223">
                  <c:v>13</c:v>
                </c:pt>
                <c:pt idx="224">
                  <c:v>13</c:v>
                </c:pt>
                <c:pt idx="225">
                  <c:v>12</c:v>
                </c:pt>
                <c:pt idx="226">
                  <c:v>8</c:v>
                </c:pt>
                <c:pt idx="227">
                  <c:v>11</c:v>
                </c:pt>
                <c:pt idx="228">
                  <c:v>11</c:v>
                </c:pt>
                <c:pt idx="229">
                  <c:v>8</c:v>
                </c:pt>
                <c:pt idx="230">
                  <c:v>9</c:v>
                </c:pt>
                <c:pt idx="231">
                  <c:v>12</c:v>
                </c:pt>
                <c:pt idx="232">
                  <c:v>12</c:v>
                </c:pt>
                <c:pt idx="233">
                  <c:v>8</c:v>
                </c:pt>
                <c:pt idx="234">
                  <c:v>11</c:v>
                </c:pt>
                <c:pt idx="235">
                  <c:v>9</c:v>
                </c:pt>
                <c:pt idx="236">
                  <c:v>10</c:v>
                </c:pt>
                <c:pt idx="237">
                  <c:v>8</c:v>
                </c:pt>
                <c:pt idx="238">
                  <c:v>5</c:v>
                </c:pt>
                <c:pt idx="239">
                  <c:v>8</c:v>
                </c:pt>
                <c:pt idx="240">
                  <c:v>8</c:v>
                </c:pt>
                <c:pt idx="241">
                  <c:v>7</c:v>
                </c:pt>
                <c:pt idx="242">
                  <c:v>8</c:v>
                </c:pt>
                <c:pt idx="243">
                  <c:v>11</c:v>
                </c:pt>
                <c:pt idx="244">
                  <c:v>42</c:v>
                </c:pt>
                <c:pt idx="245">
                  <c:v>1</c:v>
                </c:pt>
                <c:pt idx="246">
                  <c:v>141</c:v>
                </c:pt>
                <c:pt idx="247">
                  <c:v>39</c:v>
                </c:pt>
                <c:pt idx="248">
                  <c:v>23</c:v>
                </c:pt>
                <c:pt idx="249">
                  <c:v>103</c:v>
                </c:pt>
                <c:pt idx="250">
                  <c:v>53</c:v>
                </c:pt>
                <c:pt idx="251">
                  <c:v>68</c:v>
                </c:pt>
                <c:pt idx="252">
                  <c:v>85</c:v>
                </c:pt>
                <c:pt idx="253">
                  <c:v>86</c:v>
                </c:pt>
                <c:pt idx="254">
                  <c:v>51</c:v>
                </c:pt>
                <c:pt idx="255">
                  <c:v>96</c:v>
                </c:pt>
                <c:pt idx="256">
                  <c:v>66</c:v>
                </c:pt>
                <c:pt idx="257">
                  <c:v>174</c:v>
                </c:pt>
                <c:pt idx="258">
                  <c:v>484</c:v>
                </c:pt>
                <c:pt idx="259">
                  <c:v>538</c:v>
                </c:pt>
                <c:pt idx="260">
                  <c:v>534</c:v>
                </c:pt>
                <c:pt idx="261">
                  <c:v>465</c:v>
                </c:pt>
                <c:pt idx="262">
                  <c:v>280</c:v>
                </c:pt>
                <c:pt idx="263">
                  <c:v>291</c:v>
                </c:pt>
                <c:pt idx="264">
                  <c:v>346</c:v>
                </c:pt>
                <c:pt idx="265">
                  <c:v>334</c:v>
                </c:pt>
                <c:pt idx="266">
                  <c:v>441</c:v>
                </c:pt>
                <c:pt idx="267">
                  <c:v>365</c:v>
                </c:pt>
                <c:pt idx="268">
                  <c:v>386</c:v>
                </c:pt>
                <c:pt idx="269">
                  <c:v>327</c:v>
                </c:pt>
                <c:pt idx="270">
                  <c:v>278</c:v>
                </c:pt>
                <c:pt idx="271">
                  <c:v>230</c:v>
                </c:pt>
                <c:pt idx="272">
                  <c:v>203</c:v>
                </c:pt>
                <c:pt idx="273">
                  <c:v>243</c:v>
                </c:pt>
                <c:pt idx="274">
                  <c:v>268</c:v>
                </c:pt>
                <c:pt idx="275">
                  <c:v>495</c:v>
                </c:pt>
                <c:pt idx="276">
                  <c:v>495</c:v>
                </c:pt>
                <c:pt idx="277">
                  <c:v>409</c:v>
                </c:pt>
                <c:pt idx="278">
                  <c:v>109</c:v>
                </c:pt>
                <c:pt idx="279">
                  <c:v>336</c:v>
                </c:pt>
                <c:pt idx="280">
                  <c:v>619</c:v>
                </c:pt>
                <c:pt idx="281">
                  <c:v>628</c:v>
                </c:pt>
                <c:pt idx="282">
                  <c:v>354</c:v>
                </c:pt>
                <c:pt idx="283">
                  <c:v>450</c:v>
                </c:pt>
                <c:pt idx="284">
                  <c:v>443</c:v>
                </c:pt>
                <c:pt idx="285">
                  <c:v>503</c:v>
                </c:pt>
                <c:pt idx="286">
                  <c:v>559</c:v>
                </c:pt>
                <c:pt idx="287">
                  <c:v>359</c:v>
                </c:pt>
                <c:pt idx="288">
                  <c:v>587</c:v>
                </c:pt>
                <c:pt idx="289">
                  <c:v>550</c:v>
                </c:pt>
                <c:pt idx="290">
                  <c:v>538</c:v>
                </c:pt>
                <c:pt idx="291">
                  <c:v>537</c:v>
                </c:pt>
                <c:pt idx="292">
                  <c:v>500</c:v>
                </c:pt>
                <c:pt idx="293">
                  <c:v>499</c:v>
                </c:pt>
                <c:pt idx="294">
                  <c:v>428</c:v>
                </c:pt>
                <c:pt idx="295">
                  <c:v>280</c:v>
                </c:pt>
                <c:pt idx="296">
                  <c:v>446</c:v>
                </c:pt>
                <c:pt idx="297">
                  <c:v>489</c:v>
                </c:pt>
                <c:pt idx="298">
                  <c:v>532</c:v>
                </c:pt>
                <c:pt idx="299">
                  <c:v>518</c:v>
                </c:pt>
                <c:pt idx="300">
                  <c:v>531</c:v>
                </c:pt>
                <c:pt idx="301">
                  <c:v>458</c:v>
                </c:pt>
                <c:pt idx="302">
                  <c:v>501</c:v>
                </c:pt>
                <c:pt idx="303">
                  <c:v>386</c:v>
                </c:pt>
                <c:pt idx="304">
                  <c:v>464</c:v>
                </c:pt>
                <c:pt idx="305">
                  <c:v>279</c:v>
                </c:pt>
                <c:pt idx="306">
                  <c:v>570</c:v>
                </c:pt>
                <c:pt idx="307">
                  <c:v>732</c:v>
                </c:pt>
                <c:pt idx="308">
                  <c:v>757</c:v>
                </c:pt>
                <c:pt idx="309">
                  <c:v>641</c:v>
                </c:pt>
                <c:pt idx="310">
                  <c:v>641</c:v>
                </c:pt>
                <c:pt idx="311">
                  <c:v>626</c:v>
                </c:pt>
                <c:pt idx="312">
                  <c:v>653</c:v>
                </c:pt>
                <c:pt idx="313">
                  <c:v>758</c:v>
                </c:pt>
                <c:pt idx="314">
                  <c:v>761</c:v>
                </c:pt>
                <c:pt idx="315">
                  <c:v>681</c:v>
                </c:pt>
                <c:pt idx="316">
                  <c:v>715</c:v>
                </c:pt>
                <c:pt idx="317">
                  <c:v>686</c:v>
                </c:pt>
                <c:pt idx="318">
                  <c:v>679</c:v>
                </c:pt>
                <c:pt idx="319">
                  <c:v>574</c:v>
                </c:pt>
                <c:pt idx="320">
                  <c:v>258</c:v>
                </c:pt>
                <c:pt idx="321">
                  <c:v>577</c:v>
                </c:pt>
                <c:pt idx="322">
                  <c:v>577</c:v>
                </c:pt>
                <c:pt idx="323">
                  <c:v>562</c:v>
                </c:pt>
                <c:pt idx="324">
                  <c:v>433</c:v>
                </c:pt>
                <c:pt idx="325">
                  <c:v>551</c:v>
                </c:pt>
                <c:pt idx="326">
                  <c:v>547</c:v>
                </c:pt>
                <c:pt idx="327">
                  <c:v>778</c:v>
                </c:pt>
                <c:pt idx="328">
                  <c:v>767</c:v>
                </c:pt>
                <c:pt idx="329">
                  <c:v>811</c:v>
                </c:pt>
                <c:pt idx="330">
                  <c:v>921</c:v>
                </c:pt>
                <c:pt idx="331">
                  <c:v>765</c:v>
                </c:pt>
                <c:pt idx="332">
                  <c:v>754</c:v>
                </c:pt>
                <c:pt idx="333">
                  <c:v>777</c:v>
                </c:pt>
                <c:pt idx="334">
                  <c:v>751</c:v>
                </c:pt>
                <c:pt idx="335">
                  <c:v>556</c:v>
                </c:pt>
                <c:pt idx="336">
                  <c:v>532</c:v>
                </c:pt>
                <c:pt idx="337">
                  <c:v>521</c:v>
                </c:pt>
                <c:pt idx="338">
                  <c:v>468</c:v>
                </c:pt>
                <c:pt idx="339">
                  <c:v>461</c:v>
                </c:pt>
                <c:pt idx="340">
                  <c:v>697</c:v>
                </c:pt>
                <c:pt idx="341">
                  <c:v>654</c:v>
                </c:pt>
                <c:pt idx="342">
                  <c:v>561</c:v>
                </c:pt>
                <c:pt idx="343">
                  <c:v>544</c:v>
                </c:pt>
                <c:pt idx="344">
                  <c:v>483</c:v>
                </c:pt>
                <c:pt idx="345">
                  <c:v>263</c:v>
                </c:pt>
                <c:pt idx="346">
                  <c:v>150</c:v>
                </c:pt>
                <c:pt idx="347">
                  <c:v>1</c:v>
                </c:pt>
                <c:pt idx="348">
                  <c:v>161</c:v>
                </c:pt>
                <c:pt idx="349">
                  <c:v>80</c:v>
                </c:pt>
                <c:pt idx="350">
                  <c:v>120</c:v>
                </c:pt>
                <c:pt idx="351">
                  <c:v>210</c:v>
                </c:pt>
                <c:pt idx="352">
                  <c:v>194</c:v>
                </c:pt>
                <c:pt idx="353">
                  <c:v>168</c:v>
                </c:pt>
                <c:pt idx="354">
                  <c:v>221</c:v>
                </c:pt>
                <c:pt idx="355">
                  <c:v>284</c:v>
                </c:pt>
                <c:pt idx="356">
                  <c:v>319</c:v>
                </c:pt>
                <c:pt idx="357">
                  <c:v>310</c:v>
                </c:pt>
                <c:pt idx="358">
                  <c:v>297</c:v>
                </c:pt>
                <c:pt idx="359">
                  <c:v>302</c:v>
                </c:pt>
                <c:pt idx="360">
                  <c:v>315</c:v>
                </c:pt>
                <c:pt idx="361">
                  <c:v>319</c:v>
                </c:pt>
                <c:pt idx="362">
                  <c:v>313</c:v>
                </c:pt>
                <c:pt idx="363">
                  <c:v>459</c:v>
                </c:pt>
                <c:pt idx="364">
                  <c:v>547</c:v>
                </c:pt>
                <c:pt idx="365">
                  <c:v>319</c:v>
                </c:pt>
                <c:pt idx="366">
                  <c:v>304</c:v>
                </c:pt>
                <c:pt idx="367">
                  <c:v>311</c:v>
                </c:pt>
                <c:pt idx="368">
                  <c:v>179</c:v>
                </c:pt>
                <c:pt idx="369">
                  <c:v>251</c:v>
                </c:pt>
                <c:pt idx="370">
                  <c:v>117</c:v>
                </c:pt>
                <c:pt idx="371">
                  <c:v>228</c:v>
                </c:pt>
                <c:pt idx="372">
                  <c:v>170</c:v>
                </c:pt>
                <c:pt idx="373">
                  <c:v>397</c:v>
                </c:pt>
                <c:pt idx="374">
                  <c:v>475</c:v>
                </c:pt>
                <c:pt idx="375">
                  <c:v>452</c:v>
                </c:pt>
                <c:pt idx="376">
                  <c:v>305</c:v>
                </c:pt>
                <c:pt idx="377">
                  <c:v>338</c:v>
                </c:pt>
                <c:pt idx="378">
                  <c:v>422</c:v>
                </c:pt>
                <c:pt idx="379">
                  <c:v>340</c:v>
                </c:pt>
                <c:pt idx="380">
                  <c:v>346</c:v>
                </c:pt>
                <c:pt idx="381">
                  <c:v>661</c:v>
                </c:pt>
                <c:pt idx="382">
                  <c:v>686</c:v>
                </c:pt>
                <c:pt idx="383">
                  <c:v>692</c:v>
                </c:pt>
                <c:pt idx="384">
                  <c:v>705</c:v>
                </c:pt>
                <c:pt idx="385">
                  <c:v>244</c:v>
                </c:pt>
                <c:pt idx="386">
                  <c:v>571</c:v>
                </c:pt>
                <c:pt idx="387">
                  <c:v>599</c:v>
                </c:pt>
                <c:pt idx="388">
                  <c:v>434</c:v>
                </c:pt>
                <c:pt idx="389">
                  <c:v>343</c:v>
                </c:pt>
                <c:pt idx="390">
                  <c:v>604</c:v>
                </c:pt>
                <c:pt idx="391">
                  <c:v>739</c:v>
                </c:pt>
                <c:pt idx="392">
                  <c:v>847</c:v>
                </c:pt>
                <c:pt idx="393">
                  <c:v>793</c:v>
                </c:pt>
                <c:pt idx="394">
                  <c:v>954</c:v>
                </c:pt>
                <c:pt idx="395">
                  <c:v>947</c:v>
                </c:pt>
                <c:pt idx="396">
                  <c:v>947</c:v>
                </c:pt>
                <c:pt idx="397">
                  <c:v>710</c:v>
                </c:pt>
                <c:pt idx="398">
                  <c:v>239</c:v>
                </c:pt>
                <c:pt idx="399">
                  <c:v>171</c:v>
                </c:pt>
                <c:pt idx="400">
                  <c:v>680</c:v>
                </c:pt>
                <c:pt idx="401">
                  <c:v>705</c:v>
                </c:pt>
                <c:pt idx="402">
                  <c:v>582</c:v>
                </c:pt>
                <c:pt idx="403">
                  <c:v>657</c:v>
                </c:pt>
                <c:pt idx="404">
                  <c:v>735</c:v>
                </c:pt>
                <c:pt idx="405">
                  <c:v>723</c:v>
                </c:pt>
                <c:pt idx="406">
                  <c:v>789</c:v>
                </c:pt>
                <c:pt idx="407">
                  <c:v>749</c:v>
                </c:pt>
                <c:pt idx="408">
                  <c:v>220</c:v>
                </c:pt>
                <c:pt idx="409">
                  <c:v>955</c:v>
                </c:pt>
                <c:pt idx="410">
                  <c:v>1089</c:v>
                </c:pt>
                <c:pt idx="411">
                  <c:v>962</c:v>
                </c:pt>
                <c:pt idx="412">
                  <c:v>677</c:v>
                </c:pt>
                <c:pt idx="413">
                  <c:v>677</c:v>
                </c:pt>
                <c:pt idx="414">
                  <c:v>695</c:v>
                </c:pt>
                <c:pt idx="415">
                  <c:v>494</c:v>
                </c:pt>
                <c:pt idx="416">
                  <c:v>669</c:v>
                </c:pt>
                <c:pt idx="417">
                  <c:v>812</c:v>
                </c:pt>
                <c:pt idx="418">
                  <c:v>727</c:v>
                </c:pt>
                <c:pt idx="419">
                  <c:v>644</c:v>
                </c:pt>
                <c:pt idx="420">
                  <c:v>584</c:v>
                </c:pt>
                <c:pt idx="421">
                  <c:v>764</c:v>
                </c:pt>
                <c:pt idx="422">
                  <c:v>760</c:v>
                </c:pt>
                <c:pt idx="423">
                  <c:v>779</c:v>
                </c:pt>
                <c:pt idx="424">
                  <c:v>582</c:v>
                </c:pt>
                <c:pt idx="425">
                  <c:v>443</c:v>
                </c:pt>
                <c:pt idx="426">
                  <c:v>444</c:v>
                </c:pt>
                <c:pt idx="427">
                  <c:v>758</c:v>
                </c:pt>
                <c:pt idx="428">
                  <c:v>528</c:v>
                </c:pt>
                <c:pt idx="429">
                  <c:v>485</c:v>
                </c:pt>
                <c:pt idx="430">
                  <c:v>556</c:v>
                </c:pt>
                <c:pt idx="431">
                  <c:v>744</c:v>
                </c:pt>
                <c:pt idx="432">
                  <c:v>757</c:v>
                </c:pt>
                <c:pt idx="433">
                  <c:v>944</c:v>
                </c:pt>
                <c:pt idx="434">
                  <c:v>542</c:v>
                </c:pt>
                <c:pt idx="435">
                  <c:v>687</c:v>
                </c:pt>
                <c:pt idx="436">
                  <c:v>858</c:v>
                </c:pt>
                <c:pt idx="437">
                  <c:v>867</c:v>
                </c:pt>
                <c:pt idx="438">
                  <c:v>924</c:v>
                </c:pt>
                <c:pt idx="439">
                  <c:v>772</c:v>
                </c:pt>
                <c:pt idx="440">
                  <c:v>818</c:v>
                </c:pt>
                <c:pt idx="441">
                  <c:v>763</c:v>
                </c:pt>
                <c:pt idx="442">
                  <c:v>800</c:v>
                </c:pt>
                <c:pt idx="443">
                  <c:v>534</c:v>
                </c:pt>
                <c:pt idx="444">
                  <c:v>470</c:v>
                </c:pt>
                <c:pt idx="445">
                  <c:v>369</c:v>
                </c:pt>
                <c:pt idx="446">
                  <c:v>638</c:v>
                </c:pt>
                <c:pt idx="447">
                  <c:v>575</c:v>
                </c:pt>
                <c:pt idx="448">
                  <c:v>574</c:v>
                </c:pt>
                <c:pt idx="449">
                  <c:v>504</c:v>
                </c:pt>
                <c:pt idx="450">
                  <c:v>467</c:v>
                </c:pt>
                <c:pt idx="451">
                  <c:v>508</c:v>
                </c:pt>
                <c:pt idx="452">
                  <c:v>465</c:v>
                </c:pt>
                <c:pt idx="453">
                  <c:v>357</c:v>
                </c:pt>
                <c:pt idx="454">
                  <c:v>405</c:v>
                </c:pt>
                <c:pt idx="455">
                  <c:v>297</c:v>
                </c:pt>
                <c:pt idx="456">
                  <c:v>290</c:v>
                </c:pt>
                <c:pt idx="457">
                  <c:v>323</c:v>
                </c:pt>
                <c:pt idx="458">
                  <c:v>312</c:v>
                </c:pt>
                <c:pt idx="459">
                  <c:v>426</c:v>
                </c:pt>
                <c:pt idx="460">
                  <c:v>277</c:v>
                </c:pt>
                <c:pt idx="461">
                  <c:v>283</c:v>
                </c:pt>
                <c:pt idx="462">
                  <c:v>283</c:v>
                </c:pt>
                <c:pt idx="463">
                  <c:v>277</c:v>
                </c:pt>
                <c:pt idx="464">
                  <c:v>262</c:v>
                </c:pt>
                <c:pt idx="465">
                  <c:v>275</c:v>
                </c:pt>
                <c:pt idx="466">
                  <c:v>306</c:v>
                </c:pt>
                <c:pt idx="467">
                  <c:v>306</c:v>
                </c:pt>
                <c:pt idx="468">
                  <c:v>287</c:v>
                </c:pt>
                <c:pt idx="469">
                  <c:v>209</c:v>
                </c:pt>
                <c:pt idx="470">
                  <c:v>225</c:v>
                </c:pt>
                <c:pt idx="471">
                  <c:v>196</c:v>
                </c:pt>
                <c:pt idx="472">
                  <c:v>255</c:v>
                </c:pt>
                <c:pt idx="473">
                  <c:v>165</c:v>
                </c:pt>
                <c:pt idx="474">
                  <c:v>144</c:v>
                </c:pt>
                <c:pt idx="475">
                  <c:v>120</c:v>
                </c:pt>
                <c:pt idx="476">
                  <c:v>137</c:v>
                </c:pt>
                <c:pt idx="477">
                  <c:v>29</c:v>
                </c:pt>
                <c:pt idx="478">
                  <c:v>118</c:v>
                </c:pt>
                <c:pt idx="479">
                  <c:v>141</c:v>
                </c:pt>
                <c:pt idx="480">
                  <c:v>1</c:v>
                </c:pt>
                <c:pt idx="481">
                  <c:v>76</c:v>
                </c:pt>
                <c:pt idx="482">
                  <c:v>98</c:v>
                </c:pt>
                <c:pt idx="483">
                  <c:v>109</c:v>
                </c:pt>
                <c:pt idx="484">
                  <c:v>78</c:v>
                </c:pt>
                <c:pt idx="485">
                  <c:v>63</c:v>
                </c:pt>
                <c:pt idx="486">
                  <c:v>53</c:v>
                </c:pt>
                <c:pt idx="487">
                  <c:v>41</c:v>
                </c:pt>
                <c:pt idx="488">
                  <c:v>42</c:v>
                </c:pt>
                <c:pt idx="489">
                  <c:v>39</c:v>
                </c:pt>
                <c:pt idx="490">
                  <c:v>44</c:v>
                </c:pt>
                <c:pt idx="491">
                  <c:v>39</c:v>
                </c:pt>
                <c:pt idx="492">
                  <c:v>33</c:v>
                </c:pt>
                <c:pt idx="493">
                  <c:v>30</c:v>
                </c:pt>
                <c:pt idx="494">
                  <c:v>18</c:v>
                </c:pt>
                <c:pt idx="495">
                  <c:v>19</c:v>
                </c:pt>
                <c:pt idx="496">
                  <c:v>22</c:v>
                </c:pt>
                <c:pt idx="497">
                  <c:v>19</c:v>
                </c:pt>
                <c:pt idx="498">
                  <c:v>23</c:v>
                </c:pt>
                <c:pt idx="499">
                  <c:v>43</c:v>
                </c:pt>
                <c:pt idx="500">
                  <c:v>61</c:v>
                </c:pt>
                <c:pt idx="501">
                  <c:v>57</c:v>
                </c:pt>
                <c:pt idx="502">
                  <c:v>43</c:v>
                </c:pt>
                <c:pt idx="503">
                  <c:v>24</c:v>
                </c:pt>
                <c:pt idx="504">
                  <c:v>24</c:v>
                </c:pt>
                <c:pt idx="505">
                  <c:v>22</c:v>
                </c:pt>
                <c:pt idx="506">
                  <c:v>34</c:v>
                </c:pt>
                <c:pt idx="507">
                  <c:v>30</c:v>
                </c:pt>
                <c:pt idx="508">
                  <c:v>88</c:v>
                </c:pt>
                <c:pt idx="509">
                  <c:v>151</c:v>
                </c:pt>
                <c:pt idx="510">
                  <c:v>236</c:v>
                </c:pt>
                <c:pt idx="511">
                  <c:v>254</c:v>
                </c:pt>
                <c:pt idx="512">
                  <c:v>209</c:v>
                </c:pt>
                <c:pt idx="513">
                  <c:v>174</c:v>
                </c:pt>
                <c:pt idx="514">
                  <c:v>154</c:v>
                </c:pt>
                <c:pt idx="515">
                  <c:v>250</c:v>
                </c:pt>
                <c:pt idx="516">
                  <c:v>591</c:v>
                </c:pt>
                <c:pt idx="517">
                  <c:v>591</c:v>
                </c:pt>
                <c:pt idx="518">
                  <c:v>579</c:v>
                </c:pt>
                <c:pt idx="519">
                  <c:v>384</c:v>
                </c:pt>
                <c:pt idx="520">
                  <c:v>797</c:v>
                </c:pt>
                <c:pt idx="521">
                  <c:v>947</c:v>
                </c:pt>
                <c:pt idx="522">
                  <c:v>1043</c:v>
                </c:pt>
                <c:pt idx="523">
                  <c:v>1135</c:v>
                </c:pt>
                <c:pt idx="524">
                  <c:v>810</c:v>
                </c:pt>
                <c:pt idx="525">
                  <c:v>830</c:v>
                </c:pt>
                <c:pt idx="526">
                  <c:v>767</c:v>
                </c:pt>
                <c:pt idx="527">
                  <c:v>873</c:v>
                </c:pt>
                <c:pt idx="528">
                  <c:v>969</c:v>
                </c:pt>
                <c:pt idx="529">
                  <c:v>765</c:v>
                </c:pt>
                <c:pt idx="530">
                  <c:v>1520</c:v>
                </c:pt>
                <c:pt idx="531">
                  <c:v>971</c:v>
                </c:pt>
                <c:pt idx="532">
                  <c:v>1342</c:v>
                </c:pt>
                <c:pt idx="533">
                  <c:v>2065</c:v>
                </c:pt>
                <c:pt idx="534">
                  <c:v>1954</c:v>
                </c:pt>
                <c:pt idx="535">
                  <c:v>1264</c:v>
                </c:pt>
                <c:pt idx="536">
                  <c:v>916</c:v>
                </c:pt>
                <c:pt idx="537">
                  <c:v>987</c:v>
                </c:pt>
                <c:pt idx="538">
                  <c:v>1256</c:v>
                </c:pt>
                <c:pt idx="539">
                  <c:v>1287</c:v>
                </c:pt>
                <c:pt idx="540">
                  <c:v>1188</c:v>
                </c:pt>
                <c:pt idx="541">
                  <c:v>1577</c:v>
                </c:pt>
                <c:pt idx="542">
                  <c:v>1785</c:v>
                </c:pt>
                <c:pt idx="543">
                  <c:v>1843</c:v>
                </c:pt>
                <c:pt idx="544">
                  <c:v>2011</c:v>
                </c:pt>
                <c:pt idx="545">
                  <c:v>2084</c:v>
                </c:pt>
                <c:pt idx="546">
                  <c:v>1946</c:v>
                </c:pt>
                <c:pt idx="547">
                  <c:v>618</c:v>
                </c:pt>
                <c:pt idx="548">
                  <c:v>1167</c:v>
                </c:pt>
                <c:pt idx="549">
                  <c:v>2234</c:v>
                </c:pt>
                <c:pt idx="550">
                  <c:v>1933</c:v>
                </c:pt>
                <c:pt idx="551">
                  <c:v>1414</c:v>
                </c:pt>
                <c:pt idx="552">
                  <c:v>1243</c:v>
                </c:pt>
                <c:pt idx="553">
                  <c:v>1020</c:v>
                </c:pt>
                <c:pt idx="554">
                  <c:v>1728</c:v>
                </c:pt>
                <c:pt idx="555">
                  <c:v>1819</c:v>
                </c:pt>
                <c:pt idx="556">
                  <c:v>1544</c:v>
                </c:pt>
                <c:pt idx="557">
                  <c:v>1799</c:v>
                </c:pt>
                <c:pt idx="558">
                  <c:v>1865</c:v>
                </c:pt>
                <c:pt idx="559">
                  <c:v>1831</c:v>
                </c:pt>
                <c:pt idx="560">
                  <c:v>1959</c:v>
                </c:pt>
                <c:pt idx="561">
                  <c:v>2252</c:v>
                </c:pt>
                <c:pt idx="562">
                  <c:v>2822</c:v>
                </c:pt>
                <c:pt idx="563">
                  <c:v>2949</c:v>
                </c:pt>
                <c:pt idx="564">
                  <c:v>3342</c:v>
                </c:pt>
                <c:pt idx="565">
                  <c:v>3181</c:v>
                </c:pt>
                <c:pt idx="566">
                  <c:v>3692</c:v>
                </c:pt>
                <c:pt idx="567">
                  <c:v>3346</c:v>
                </c:pt>
                <c:pt idx="568">
                  <c:v>3097</c:v>
                </c:pt>
                <c:pt idx="569">
                  <c:v>2959</c:v>
                </c:pt>
                <c:pt idx="570">
                  <c:v>2842</c:v>
                </c:pt>
                <c:pt idx="571">
                  <c:v>2492</c:v>
                </c:pt>
                <c:pt idx="572">
                  <c:v>2461</c:v>
                </c:pt>
                <c:pt idx="573">
                  <c:v>2217</c:v>
                </c:pt>
                <c:pt idx="574">
                  <c:v>1921</c:v>
                </c:pt>
                <c:pt idx="575">
                  <c:v>2036</c:v>
                </c:pt>
                <c:pt idx="576">
                  <c:v>1755</c:v>
                </c:pt>
                <c:pt idx="577">
                  <c:v>1643</c:v>
                </c:pt>
                <c:pt idx="578">
                  <c:v>1888</c:v>
                </c:pt>
                <c:pt idx="579">
                  <c:v>2113</c:v>
                </c:pt>
                <c:pt idx="580">
                  <c:v>2127</c:v>
                </c:pt>
                <c:pt idx="581">
                  <c:v>2219</c:v>
                </c:pt>
                <c:pt idx="582">
                  <c:v>1684</c:v>
                </c:pt>
                <c:pt idx="583">
                  <c:v>2362</c:v>
                </c:pt>
                <c:pt idx="584">
                  <c:v>1607</c:v>
                </c:pt>
                <c:pt idx="585">
                  <c:v>1724</c:v>
                </c:pt>
                <c:pt idx="586">
                  <c:v>2806</c:v>
                </c:pt>
                <c:pt idx="587">
                  <c:v>2365</c:v>
                </c:pt>
                <c:pt idx="588">
                  <c:v>2153</c:v>
                </c:pt>
                <c:pt idx="589">
                  <c:v>2163</c:v>
                </c:pt>
                <c:pt idx="590">
                  <c:v>2423</c:v>
                </c:pt>
                <c:pt idx="591">
                  <c:v>2638</c:v>
                </c:pt>
                <c:pt idx="592">
                  <c:v>2514</c:v>
                </c:pt>
                <c:pt idx="593">
                  <c:v>3117</c:v>
                </c:pt>
                <c:pt idx="594">
                  <c:v>3257</c:v>
                </c:pt>
                <c:pt idx="595">
                  <c:v>3027</c:v>
                </c:pt>
                <c:pt idx="596">
                  <c:v>3033</c:v>
                </c:pt>
                <c:pt idx="597">
                  <c:v>3112</c:v>
                </c:pt>
                <c:pt idx="598">
                  <c:v>3010</c:v>
                </c:pt>
                <c:pt idx="599">
                  <c:v>2949</c:v>
                </c:pt>
                <c:pt idx="600">
                  <c:v>1910</c:v>
                </c:pt>
                <c:pt idx="601">
                  <c:v>2900</c:v>
                </c:pt>
                <c:pt idx="602">
                  <c:v>2981</c:v>
                </c:pt>
                <c:pt idx="603">
                  <c:v>3082</c:v>
                </c:pt>
                <c:pt idx="604">
                  <c:v>3078</c:v>
                </c:pt>
                <c:pt idx="605">
                  <c:v>3115</c:v>
                </c:pt>
                <c:pt idx="606">
                  <c:v>3062</c:v>
                </c:pt>
                <c:pt idx="607">
                  <c:v>3584</c:v>
                </c:pt>
                <c:pt idx="608">
                  <c:v>3387</c:v>
                </c:pt>
                <c:pt idx="609">
                  <c:v>3119</c:v>
                </c:pt>
                <c:pt idx="610">
                  <c:v>3115</c:v>
                </c:pt>
                <c:pt idx="611">
                  <c:v>3248</c:v>
                </c:pt>
                <c:pt idx="612">
                  <c:v>2412</c:v>
                </c:pt>
                <c:pt idx="613">
                  <c:v>2969</c:v>
                </c:pt>
                <c:pt idx="614">
                  <c:v>2438</c:v>
                </c:pt>
                <c:pt idx="615">
                  <c:v>2749</c:v>
                </c:pt>
                <c:pt idx="616">
                  <c:v>2943</c:v>
                </c:pt>
                <c:pt idx="617">
                  <c:v>2732</c:v>
                </c:pt>
                <c:pt idx="618">
                  <c:v>2467</c:v>
                </c:pt>
                <c:pt idx="619">
                  <c:v>2912</c:v>
                </c:pt>
                <c:pt idx="620">
                  <c:v>3224</c:v>
                </c:pt>
                <c:pt idx="621">
                  <c:v>2359</c:v>
                </c:pt>
                <c:pt idx="622">
                  <c:v>2342</c:v>
                </c:pt>
                <c:pt idx="623">
                  <c:v>2269</c:v>
                </c:pt>
                <c:pt idx="624">
                  <c:v>2326</c:v>
                </c:pt>
                <c:pt idx="625">
                  <c:v>2241</c:v>
                </c:pt>
                <c:pt idx="626">
                  <c:v>2356</c:v>
                </c:pt>
                <c:pt idx="627">
                  <c:v>2291</c:v>
                </c:pt>
                <c:pt idx="628">
                  <c:v>2283</c:v>
                </c:pt>
                <c:pt idx="629">
                  <c:v>2193</c:v>
                </c:pt>
                <c:pt idx="630">
                  <c:v>2293</c:v>
                </c:pt>
                <c:pt idx="631">
                  <c:v>2284</c:v>
                </c:pt>
                <c:pt idx="632">
                  <c:v>2093</c:v>
                </c:pt>
                <c:pt idx="633">
                  <c:v>2160</c:v>
                </c:pt>
                <c:pt idx="634">
                  <c:v>2559</c:v>
                </c:pt>
                <c:pt idx="635">
                  <c:v>3057</c:v>
                </c:pt>
                <c:pt idx="636">
                  <c:v>3127</c:v>
                </c:pt>
                <c:pt idx="637">
                  <c:v>2850</c:v>
                </c:pt>
                <c:pt idx="638">
                  <c:v>2871</c:v>
                </c:pt>
                <c:pt idx="639">
                  <c:v>2744</c:v>
                </c:pt>
                <c:pt idx="640">
                  <c:v>2744</c:v>
                </c:pt>
                <c:pt idx="641">
                  <c:v>2825</c:v>
                </c:pt>
                <c:pt idx="642">
                  <c:v>2689</c:v>
                </c:pt>
                <c:pt idx="643">
                  <c:v>3102</c:v>
                </c:pt>
                <c:pt idx="644">
                  <c:v>2237</c:v>
                </c:pt>
                <c:pt idx="645">
                  <c:v>2789</c:v>
                </c:pt>
                <c:pt idx="646">
                  <c:v>2945</c:v>
                </c:pt>
                <c:pt idx="647">
                  <c:v>3162</c:v>
                </c:pt>
                <c:pt idx="648">
                  <c:v>3221</c:v>
                </c:pt>
                <c:pt idx="649">
                  <c:v>2989</c:v>
                </c:pt>
                <c:pt idx="650">
                  <c:v>2887</c:v>
                </c:pt>
                <c:pt idx="651">
                  <c:v>3034</c:v>
                </c:pt>
                <c:pt idx="652">
                  <c:v>3007</c:v>
                </c:pt>
                <c:pt idx="653">
                  <c:v>2809</c:v>
                </c:pt>
                <c:pt idx="654">
                  <c:v>2642</c:v>
                </c:pt>
                <c:pt idx="655">
                  <c:v>2344</c:v>
                </c:pt>
                <c:pt idx="656">
                  <c:v>2331</c:v>
                </c:pt>
                <c:pt idx="657">
                  <c:v>2712</c:v>
                </c:pt>
                <c:pt idx="658">
                  <c:v>2541</c:v>
                </c:pt>
                <c:pt idx="659">
                  <c:v>2058</c:v>
                </c:pt>
                <c:pt idx="660">
                  <c:v>2210</c:v>
                </c:pt>
                <c:pt idx="661">
                  <c:v>2316</c:v>
                </c:pt>
                <c:pt idx="662">
                  <c:v>2809</c:v>
                </c:pt>
                <c:pt idx="663">
                  <c:v>2337</c:v>
                </c:pt>
                <c:pt idx="664">
                  <c:v>2339</c:v>
                </c:pt>
                <c:pt idx="665">
                  <c:v>2520</c:v>
                </c:pt>
                <c:pt idx="666">
                  <c:v>2562</c:v>
                </c:pt>
                <c:pt idx="667">
                  <c:v>2749</c:v>
                </c:pt>
                <c:pt idx="668">
                  <c:v>2903</c:v>
                </c:pt>
                <c:pt idx="669">
                  <c:v>2310</c:v>
                </c:pt>
                <c:pt idx="670">
                  <c:v>2462</c:v>
                </c:pt>
                <c:pt idx="671">
                  <c:v>2641</c:v>
                </c:pt>
                <c:pt idx="672">
                  <c:v>2240</c:v>
                </c:pt>
                <c:pt idx="673">
                  <c:v>2360</c:v>
                </c:pt>
                <c:pt idx="674">
                  <c:v>2445</c:v>
                </c:pt>
                <c:pt idx="675">
                  <c:v>2205</c:v>
                </c:pt>
                <c:pt idx="676">
                  <c:v>2472</c:v>
                </c:pt>
                <c:pt idx="677">
                  <c:v>2554</c:v>
                </c:pt>
                <c:pt idx="678">
                  <c:v>2375</c:v>
                </c:pt>
                <c:pt idx="679">
                  <c:v>2053</c:v>
                </c:pt>
                <c:pt idx="680">
                  <c:v>1902</c:v>
                </c:pt>
                <c:pt idx="681">
                  <c:v>2192</c:v>
                </c:pt>
                <c:pt idx="682">
                  <c:v>2209</c:v>
                </c:pt>
                <c:pt idx="683">
                  <c:v>2169</c:v>
                </c:pt>
                <c:pt idx="684">
                  <c:v>1934</c:v>
                </c:pt>
                <c:pt idx="685">
                  <c:v>2085</c:v>
                </c:pt>
                <c:pt idx="686">
                  <c:v>2298</c:v>
                </c:pt>
                <c:pt idx="687">
                  <c:v>2596</c:v>
                </c:pt>
                <c:pt idx="688">
                  <c:v>1983</c:v>
                </c:pt>
                <c:pt idx="689">
                  <c:v>1614</c:v>
                </c:pt>
                <c:pt idx="690">
                  <c:v>1480</c:v>
                </c:pt>
                <c:pt idx="691">
                  <c:v>2110</c:v>
                </c:pt>
                <c:pt idx="692">
                  <c:v>2220</c:v>
                </c:pt>
                <c:pt idx="693">
                  <c:v>2425</c:v>
                </c:pt>
                <c:pt idx="694">
                  <c:v>2196</c:v>
                </c:pt>
                <c:pt idx="695">
                  <c:v>2202</c:v>
                </c:pt>
                <c:pt idx="696">
                  <c:v>1941</c:v>
                </c:pt>
                <c:pt idx="697">
                  <c:v>1632</c:v>
                </c:pt>
                <c:pt idx="698">
                  <c:v>1315</c:v>
                </c:pt>
                <c:pt idx="699">
                  <c:v>1248</c:v>
                </c:pt>
                <c:pt idx="700">
                  <c:v>1205</c:v>
                </c:pt>
                <c:pt idx="701">
                  <c:v>1219</c:v>
                </c:pt>
                <c:pt idx="702">
                  <c:v>1266</c:v>
                </c:pt>
                <c:pt idx="703">
                  <c:v>931</c:v>
                </c:pt>
                <c:pt idx="704">
                  <c:v>1488</c:v>
                </c:pt>
                <c:pt idx="705">
                  <c:v>1314</c:v>
                </c:pt>
                <c:pt idx="706">
                  <c:v>663</c:v>
                </c:pt>
                <c:pt idx="707">
                  <c:v>663</c:v>
                </c:pt>
                <c:pt idx="708">
                  <c:v>628</c:v>
                </c:pt>
                <c:pt idx="709">
                  <c:v>613</c:v>
                </c:pt>
                <c:pt idx="710">
                  <c:v>690</c:v>
                </c:pt>
                <c:pt idx="711">
                  <c:v>715</c:v>
                </c:pt>
                <c:pt idx="712">
                  <c:v>988</c:v>
                </c:pt>
                <c:pt idx="713">
                  <c:v>430</c:v>
                </c:pt>
                <c:pt idx="714">
                  <c:v>295</c:v>
                </c:pt>
                <c:pt idx="715">
                  <c:v>390</c:v>
                </c:pt>
                <c:pt idx="716">
                  <c:v>390</c:v>
                </c:pt>
                <c:pt idx="717">
                  <c:v>339</c:v>
                </c:pt>
                <c:pt idx="718">
                  <c:v>274</c:v>
                </c:pt>
                <c:pt idx="719">
                  <c:v>212</c:v>
                </c:pt>
                <c:pt idx="720">
                  <c:v>197</c:v>
                </c:pt>
                <c:pt idx="721">
                  <c:v>181</c:v>
                </c:pt>
                <c:pt idx="722">
                  <c:v>221</c:v>
                </c:pt>
                <c:pt idx="723">
                  <c:v>244</c:v>
                </c:pt>
                <c:pt idx="724">
                  <c:v>111</c:v>
                </c:pt>
                <c:pt idx="725">
                  <c:v>179</c:v>
                </c:pt>
                <c:pt idx="726">
                  <c:v>25</c:v>
                </c:pt>
                <c:pt idx="727">
                  <c:v>108</c:v>
                </c:pt>
                <c:pt idx="728">
                  <c:v>44</c:v>
                </c:pt>
                <c:pt idx="729">
                  <c:v>71</c:v>
                </c:pt>
                <c:pt idx="730">
                  <c:v>60</c:v>
                </c:pt>
                <c:pt idx="731">
                  <c:v>57</c:v>
                </c:pt>
                <c:pt idx="732">
                  <c:v>58</c:v>
                </c:pt>
                <c:pt idx="733">
                  <c:v>56</c:v>
                </c:pt>
                <c:pt idx="734">
                  <c:v>45</c:v>
                </c:pt>
                <c:pt idx="735">
                  <c:v>39</c:v>
                </c:pt>
                <c:pt idx="736">
                  <c:v>55</c:v>
                </c:pt>
                <c:pt idx="737">
                  <c:v>37</c:v>
                </c:pt>
                <c:pt idx="738">
                  <c:v>39</c:v>
                </c:pt>
                <c:pt idx="739">
                  <c:v>58</c:v>
                </c:pt>
                <c:pt idx="740">
                  <c:v>50</c:v>
                </c:pt>
                <c:pt idx="741">
                  <c:v>29</c:v>
                </c:pt>
                <c:pt idx="742">
                  <c:v>24</c:v>
                </c:pt>
                <c:pt idx="743">
                  <c:v>25</c:v>
                </c:pt>
                <c:pt idx="744">
                  <c:v>22</c:v>
                </c:pt>
                <c:pt idx="745">
                  <c:v>21</c:v>
                </c:pt>
                <c:pt idx="746">
                  <c:v>30</c:v>
                </c:pt>
                <c:pt idx="747">
                  <c:v>29</c:v>
                </c:pt>
                <c:pt idx="748">
                  <c:v>32</c:v>
                </c:pt>
                <c:pt idx="749">
                  <c:v>231</c:v>
                </c:pt>
                <c:pt idx="750">
                  <c:v>378</c:v>
                </c:pt>
                <c:pt idx="751">
                  <c:v>414</c:v>
                </c:pt>
                <c:pt idx="752">
                  <c:v>489</c:v>
                </c:pt>
                <c:pt idx="753">
                  <c:v>520</c:v>
                </c:pt>
                <c:pt idx="754">
                  <c:v>364</c:v>
                </c:pt>
                <c:pt idx="755">
                  <c:v>333</c:v>
                </c:pt>
                <c:pt idx="756">
                  <c:v>319</c:v>
                </c:pt>
                <c:pt idx="757">
                  <c:v>216</c:v>
                </c:pt>
                <c:pt idx="758">
                  <c:v>241</c:v>
                </c:pt>
                <c:pt idx="759">
                  <c:v>235</c:v>
                </c:pt>
                <c:pt idx="760">
                  <c:v>294</c:v>
                </c:pt>
                <c:pt idx="761">
                  <c:v>327</c:v>
                </c:pt>
                <c:pt idx="762">
                  <c:v>857</c:v>
                </c:pt>
                <c:pt idx="763">
                  <c:v>1302</c:v>
                </c:pt>
                <c:pt idx="764">
                  <c:v>1584</c:v>
                </c:pt>
                <c:pt idx="765">
                  <c:v>927</c:v>
                </c:pt>
                <c:pt idx="766">
                  <c:v>1298</c:v>
                </c:pt>
                <c:pt idx="767">
                  <c:v>1491</c:v>
                </c:pt>
                <c:pt idx="768">
                  <c:v>2158</c:v>
                </c:pt>
                <c:pt idx="769">
                  <c:v>1767</c:v>
                </c:pt>
                <c:pt idx="770">
                  <c:v>1735</c:v>
                </c:pt>
                <c:pt idx="771">
                  <c:v>1646</c:v>
                </c:pt>
                <c:pt idx="772">
                  <c:v>1707</c:v>
                </c:pt>
                <c:pt idx="773">
                  <c:v>1432</c:v>
                </c:pt>
                <c:pt idx="774">
                  <c:v>1770</c:v>
                </c:pt>
                <c:pt idx="775">
                  <c:v>2893</c:v>
                </c:pt>
                <c:pt idx="776">
                  <c:v>2741</c:v>
                </c:pt>
                <c:pt idx="777">
                  <c:v>3081</c:v>
                </c:pt>
                <c:pt idx="778">
                  <c:v>2995</c:v>
                </c:pt>
                <c:pt idx="779">
                  <c:v>3703</c:v>
                </c:pt>
                <c:pt idx="780">
                  <c:v>3876</c:v>
                </c:pt>
                <c:pt idx="781">
                  <c:v>3490</c:v>
                </c:pt>
                <c:pt idx="782">
                  <c:v>3603</c:v>
                </c:pt>
                <c:pt idx="783">
                  <c:v>2899</c:v>
                </c:pt>
                <c:pt idx="784">
                  <c:v>3856</c:v>
                </c:pt>
                <c:pt idx="785">
                  <c:v>3141</c:v>
                </c:pt>
                <c:pt idx="786">
                  <c:v>3748</c:v>
                </c:pt>
                <c:pt idx="787">
                  <c:v>3592</c:v>
                </c:pt>
                <c:pt idx="788">
                  <c:v>3864</c:v>
                </c:pt>
                <c:pt idx="789">
                  <c:v>3639</c:v>
                </c:pt>
                <c:pt idx="790">
                  <c:v>3539</c:v>
                </c:pt>
                <c:pt idx="791">
                  <c:v>3025</c:v>
                </c:pt>
                <c:pt idx="792">
                  <c:v>2909</c:v>
                </c:pt>
                <c:pt idx="793">
                  <c:v>3649</c:v>
                </c:pt>
                <c:pt idx="794">
                  <c:v>3399</c:v>
                </c:pt>
                <c:pt idx="795">
                  <c:v>2977</c:v>
                </c:pt>
                <c:pt idx="796">
                  <c:v>3153</c:v>
                </c:pt>
                <c:pt idx="797">
                  <c:v>3226</c:v>
                </c:pt>
                <c:pt idx="798">
                  <c:v>2566</c:v>
                </c:pt>
                <c:pt idx="799">
                  <c:v>2557</c:v>
                </c:pt>
                <c:pt idx="800">
                  <c:v>2536</c:v>
                </c:pt>
                <c:pt idx="801">
                  <c:v>2493</c:v>
                </c:pt>
                <c:pt idx="802">
                  <c:v>2213</c:v>
                </c:pt>
                <c:pt idx="803">
                  <c:v>2499</c:v>
                </c:pt>
                <c:pt idx="804">
                  <c:v>3879</c:v>
                </c:pt>
                <c:pt idx="805">
                  <c:v>4514</c:v>
                </c:pt>
                <c:pt idx="806">
                  <c:v>4568</c:v>
                </c:pt>
                <c:pt idx="807">
                  <c:v>3691</c:v>
                </c:pt>
                <c:pt idx="808">
                  <c:v>3585</c:v>
                </c:pt>
                <c:pt idx="809">
                  <c:v>3879</c:v>
                </c:pt>
                <c:pt idx="810">
                  <c:v>4148</c:v>
                </c:pt>
                <c:pt idx="811">
                  <c:v>4293</c:v>
                </c:pt>
                <c:pt idx="812">
                  <c:v>4254</c:v>
                </c:pt>
                <c:pt idx="813">
                  <c:v>4157</c:v>
                </c:pt>
                <c:pt idx="814">
                  <c:v>3743</c:v>
                </c:pt>
                <c:pt idx="815">
                  <c:v>4610</c:v>
                </c:pt>
                <c:pt idx="816">
                  <c:v>4456</c:v>
                </c:pt>
                <c:pt idx="817">
                  <c:v>4466</c:v>
                </c:pt>
                <c:pt idx="818">
                  <c:v>4558</c:v>
                </c:pt>
                <c:pt idx="819">
                  <c:v>4582</c:v>
                </c:pt>
                <c:pt idx="820">
                  <c:v>4293</c:v>
                </c:pt>
                <c:pt idx="821">
                  <c:v>4497</c:v>
                </c:pt>
                <c:pt idx="822">
                  <c:v>4691</c:v>
                </c:pt>
                <c:pt idx="823">
                  <c:v>4708</c:v>
                </c:pt>
                <c:pt idx="824">
                  <c:v>4809</c:v>
                </c:pt>
                <c:pt idx="825">
                  <c:v>4798</c:v>
                </c:pt>
                <c:pt idx="826">
                  <c:v>4530</c:v>
                </c:pt>
                <c:pt idx="827">
                  <c:v>4555</c:v>
                </c:pt>
                <c:pt idx="828">
                  <c:v>4487</c:v>
                </c:pt>
                <c:pt idx="829">
                  <c:v>4385</c:v>
                </c:pt>
                <c:pt idx="830">
                  <c:v>4391</c:v>
                </c:pt>
                <c:pt idx="831">
                  <c:v>4696</c:v>
                </c:pt>
                <c:pt idx="832">
                  <c:v>4350</c:v>
                </c:pt>
                <c:pt idx="833">
                  <c:v>4339</c:v>
                </c:pt>
                <c:pt idx="834">
                  <c:v>4329</c:v>
                </c:pt>
                <c:pt idx="835">
                  <c:v>4342</c:v>
                </c:pt>
                <c:pt idx="836">
                  <c:v>4520</c:v>
                </c:pt>
                <c:pt idx="837">
                  <c:v>4453</c:v>
                </c:pt>
                <c:pt idx="838">
                  <c:v>4522</c:v>
                </c:pt>
                <c:pt idx="839">
                  <c:v>4550</c:v>
                </c:pt>
                <c:pt idx="840">
                  <c:v>4483</c:v>
                </c:pt>
                <c:pt idx="841">
                  <c:v>4400</c:v>
                </c:pt>
                <c:pt idx="842">
                  <c:v>4397</c:v>
                </c:pt>
                <c:pt idx="843">
                  <c:v>4391</c:v>
                </c:pt>
                <c:pt idx="844">
                  <c:v>4364</c:v>
                </c:pt>
                <c:pt idx="845">
                  <c:v>4239</c:v>
                </c:pt>
                <c:pt idx="846">
                  <c:v>4008</c:v>
                </c:pt>
                <c:pt idx="847">
                  <c:v>3853</c:v>
                </c:pt>
                <c:pt idx="848">
                  <c:v>3338</c:v>
                </c:pt>
                <c:pt idx="849">
                  <c:v>3790</c:v>
                </c:pt>
                <c:pt idx="850">
                  <c:v>3802</c:v>
                </c:pt>
                <c:pt idx="851">
                  <c:v>3845</c:v>
                </c:pt>
                <c:pt idx="852">
                  <c:v>4230</c:v>
                </c:pt>
                <c:pt idx="853">
                  <c:v>4091</c:v>
                </c:pt>
                <c:pt idx="854">
                  <c:v>4359</c:v>
                </c:pt>
                <c:pt idx="855">
                  <c:v>4304</c:v>
                </c:pt>
                <c:pt idx="856">
                  <c:v>4301</c:v>
                </c:pt>
                <c:pt idx="857">
                  <c:v>4273</c:v>
                </c:pt>
                <c:pt idx="858">
                  <c:v>4406</c:v>
                </c:pt>
                <c:pt idx="859">
                  <c:v>4463</c:v>
                </c:pt>
                <c:pt idx="860">
                  <c:v>4440</c:v>
                </c:pt>
                <c:pt idx="861">
                  <c:v>4420</c:v>
                </c:pt>
                <c:pt idx="862">
                  <c:v>4160</c:v>
                </c:pt>
                <c:pt idx="863">
                  <c:v>4267</c:v>
                </c:pt>
                <c:pt idx="864">
                  <c:v>4293</c:v>
                </c:pt>
                <c:pt idx="865">
                  <c:v>4489</c:v>
                </c:pt>
                <c:pt idx="866">
                  <c:v>4522</c:v>
                </c:pt>
                <c:pt idx="867">
                  <c:v>4566</c:v>
                </c:pt>
                <c:pt idx="868">
                  <c:v>4493</c:v>
                </c:pt>
                <c:pt idx="869">
                  <c:v>4356</c:v>
                </c:pt>
                <c:pt idx="870">
                  <c:v>4279</c:v>
                </c:pt>
                <c:pt idx="871">
                  <c:v>4281</c:v>
                </c:pt>
                <c:pt idx="872">
                  <c:v>4340</c:v>
                </c:pt>
                <c:pt idx="873">
                  <c:v>4544</c:v>
                </c:pt>
                <c:pt idx="874">
                  <c:v>4591</c:v>
                </c:pt>
                <c:pt idx="875">
                  <c:v>4487</c:v>
                </c:pt>
                <c:pt idx="876">
                  <c:v>4579</c:v>
                </c:pt>
                <c:pt idx="877">
                  <c:v>4688</c:v>
                </c:pt>
                <c:pt idx="878">
                  <c:v>4566</c:v>
                </c:pt>
                <c:pt idx="879">
                  <c:v>4254</c:v>
                </c:pt>
                <c:pt idx="880">
                  <c:v>4394</c:v>
                </c:pt>
                <c:pt idx="881">
                  <c:v>4442</c:v>
                </c:pt>
                <c:pt idx="882">
                  <c:v>4386</c:v>
                </c:pt>
                <c:pt idx="883">
                  <c:v>4015</c:v>
                </c:pt>
                <c:pt idx="884">
                  <c:v>3784</c:v>
                </c:pt>
                <c:pt idx="885">
                  <c:v>3937</c:v>
                </c:pt>
                <c:pt idx="886">
                  <c:v>4035</c:v>
                </c:pt>
                <c:pt idx="887">
                  <c:v>4137</c:v>
                </c:pt>
                <c:pt idx="888">
                  <c:v>4062</c:v>
                </c:pt>
                <c:pt idx="889">
                  <c:v>2941</c:v>
                </c:pt>
                <c:pt idx="890">
                  <c:v>4611</c:v>
                </c:pt>
                <c:pt idx="891">
                  <c:v>4839</c:v>
                </c:pt>
                <c:pt idx="892">
                  <c:v>4572</c:v>
                </c:pt>
                <c:pt idx="893">
                  <c:v>4596</c:v>
                </c:pt>
                <c:pt idx="894">
                  <c:v>4568</c:v>
                </c:pt>
                <c:pt idx="895">
                  <c:v>4478</c:v>
                </c:pt>
                <c:pt idx="896">
                  <c:v>4506</c:v>
                </c:pt>
                <c:pt idx="897">
                  <c:v>4246</c:v>
                </c:pt>
                <c:pt idx="898">
                  <c:v>4226</c:v>
                </c:pt>
                <c:pt idx="899">
                  <c:v>4162</c:v>
                </c:pt>
                <c:pt idx="900">
                  <c:v>4523</c:v>
                </c:pt>
                <c:pt idx="901">
                  <c:v>4594</c:v>
                </c:pt>
                <c:pt idx="902">
                  <c:v>4518</c:v>
                </c:pt>
                <c:pt idx="903">
                  <c:v>4498</c:v>
                </c:pt>
                <c:pt idx="904">
                  <c:v>4495</c:v>
                </c:pt>
                <c:pt idx="905">
                  <c:v>4500</c:v>
                </c:pt>
                <c:pt idx="906">
                  <c:v>4364</c:v>
                </c:pt>
                <c:pt idx="907">
                  <c:v>4434</c:v>
                </c:pt>
                <c:pt idx="908">
                  <c:v>4501</c:v>
                </c:pt>
                <c:pt idx="909">
                  <c:v>4529</c:v>
                </c:pt>
                <c:pt idx="910">
                  <c:v>4529</c:v>
                </c:pt>
                <c:pt idx="911">
                  <c:v>4504</c:v>
                </c:pt>
                <c:pt idx="912">
                  <c:v>4351</c:v>
                </c:pt>
                <c:pt idx="913">
                  <c:v>4341</c:v>
                </c:pt>
                <c:pt idx="914">
                  <c:v>4526</c:v>
                </c:pt>
                <c:pt idx="915">
                  <c:v>4292</c:v>
                </c:pt>
                <c:pt idx="916">
                  <c:v>4436</c:v>
                </c:pt>
                <c:pt idx="917">
                  <c:v>4339</c:v>
                </c:pt>
                <c:pt idx="918">
                  <c:v>4343</c:v>
                </c:pt>
                <c:pt idx="919">
                  <c:v>4342</c:v>
                </c:pt>
                <c:pt idx="920">
                  <c:v>3837</c:v>
                </c:pt>
                <c:pt idx="921">
                  <c:v>4085</c:v>
                </c:pt>
                <c:pt idx="922">
                  <c:v>3082</c:v>
                </c:pt>
                <c:pt idx="923">
                  <c:v>4112</c:v>
                </c:pt>
                <c:pt idx="924">
                  <c:v>4229</c:v>
                </c:pt>
                <c:pt idx="925">
                  <c:v>4242</c:v>
                </c:pt>
                <c:pt idx="926">
                  <c:v>4292</c:v>
                </c:pt>
                <c:pt idx="927">
                  <c:v>3918</c:v>
                </c:pt>
                <c:pt idx="928">
                  <c:v>4169</c:v>
                </c:pt>
                <c:pt idx="929">
                  <c:v>3890</c:v>
                </c:pt>
                <c:pt idx="930">
                  <c:v>4224</c:v>
                </c:pt>
                <c:pt idx="931">
                  <c:v>4266</c:v>
                </c:pt>
                <c:pt idx="932">
                  <c:v>4384</c:v>
                </c:pt>
                <c:pt idx="933">
                  <c:v>4439</c:v>
                </c:pt>
                <c:pt idx="934">
                  <c:v>4409</c:v>
                </c:pt>
                <c:pt idx="935">
                  <c:v>4420</c:v>
                </c:pt>
                <c:pt idx="936">
                  <c:v>4491</c:v>
                </c:pt>
                <c:pt idx="937">
                  <c:v>4305</c:v>
                </c:pt>
                <c:pt idx="938">
                  <c:v>4329</c:v>
                </c:pt>
                <c:pt idx="939">
                  <c:v>4136</c:v>
                </c:pt>
                <c:pt idx="940">
                  <c:v>3538</c:v>
                </c:pt>
                <c:pt idx="941">
                  <c:v>4146</c:v>
                </c:pt>
                <c:pt idx="942">
                  <c:v>2238</c:v>
                </c:pt>
                <c:pt idx="943">
                  <c:v>1905</c:v>
                </c:pt>
                <c:pt idx="944">
                  <c:v>2227</c:v>
                </c:pt>
                <c:pt idx="945">
                  <c:v>3636</c:v>
                </c:pt>
                <c:pt idx="946">
                  <c:v>3348</c:v>
                </c:pt>
                <c:pt idx="947">
                  <c:v>2090</c:v>
                </c:pt>
                <c:pt idx="948">
                  <c:v>1414</c:v>
                </c:pt>
                <c:pt idx="949">
                  <c:v>1326</c:v>
                </c:pt>
                <c:pt idx="950">
                  <c:v>1168</c:v>
                </c:pt>
                <c:pt idx="951">
                  <c:v>1243</c:v>
                </c:pt>
                <c:pt idx="952">
                  <c:v>1248</c:v>
                </c:pt>
                <c:pt idx="953">
                  <c:v>1507</c:v>
                </c:pt>
                <c:pt idx="954">
                  <c:v>832</c:v>
                </c:pt>
                <c:pt idx="955">
                  <c:v>750</c:v>
                </c:pt>
                <c:pt idx="956">
                  <c:v>411</c:v>
                </c:pt>
                <c:pt idx="957">
                  <c:v>1896</c:v>
                </c:pt>
                <c:pt idx="958">
                  <c:v>1765</c:v>
                </c:pt>
                <c:pt idx="959">
                  <c:v>965</c:v>
                </c:pt>
                <c:pt idx="960">
                  <c:v>1321</c:v>
                </c:pt>
                <c:pt idx="961">
                  <c:v>805</c:v>
                </c:pt>
                <c:pt idx="962">
                  <c:v>251</c:v>
                </c:pt>
                <c:pt idx="963">
                  <c:v>325</c:v>
                </c:pt>
                <c:pt idx="964">
                  <c:v>315</c:v>
                </c:pt>
                <c:pt idx="965">
                  <c:v>304</c:v>
                </c:pt>
                <c:pt idx="966">
                  <c:v>361</c:v>
                </c:pt>
                <c:pt idx="967">
                  <c:v>575</c:v>
                </c:pt>
                <c:pt idx="968">
                  <c:v>478</c:v>
                </c:pt>
                <c:pt idx="969">
                  <c:v>283</c:v>
                </c:pt>
                <c:pt idx="970">
                  <c:v>292</c:v>
                </c:pt>
                <c:pt idx="971">
                  <c:v>274</c:v>
                </c:pt>
                <c:pt idx="972">
                  <c:v>284</c:v>
                </c:pt>
                <c:pt idx="973">
                  <c:v>184</c:v>
                </c:pt>
                <c:pt idx="974">
                  <c:v>221</c:v>
                </c:pt>
                <c:pt idx="975">
                  <c:v>260</c:v>
                </c:pt>
                <c:pt idx="976">
                  <c:v>247</c:v>
                </c:pt>
                <c:pt idx="977">
                  <c:v>233</c:v>
                </c:pt>
                <c:pt idx="978">
                  <c:v>254</c:v>
                </c:pt>
                <c:pt idx="979">
                  <c:v>446</c:v>
                </c:pt>
                <c:pt idx="980">
                  <c:v>440</c:v>
                </c:pt>
                <c:pt idx="981">
                  <c:v>177</c:v>
                </c:pt>
                <c:pt idx="982">
                  <c:v>260</c:v>
                </c:pt>
                <c:pt idx="983">
                  <c:v>1</c:v>
                </c:pt>
                <c:pt idx="984">
                  <c:v>68</c:v>
                </c:pt>
                <c:pt idx="985">
                  <c:v>1</c:v>
                </c:pt>
                <c:pt idx="986">
                  <c:v>70</c:v>
                </c:pt>
                <c:pt idx="987">
                  <c:v>76</c:v>
                </c:pt>
                <c:pt idx="988">
                  <c:v>74</c:v>
                </c:pt>
                <c:pt idx="989">
                  <c:v>73</c:v>
                </c:pt>
                <c:pt idx="990">
                  <c:v>60</c:v>
                </c:pt>
                <c:pt idx="991">
                  <c:v>54</c:v>
                </c:pt>
                <c:pt idx="992">
                  <c:v>52</c:v>
                </c:pt>
                <c:pt idx="993">
                  <c:v>46</c:v>
                </c:pt>
                <c:pt idx="994">
                  <c:v>46</c:v>
                </c:pt>
                <c:pt idx="995">
                  <c:v>54</c:v>
                </c:pt>
                <c:pt idx="996">
                  <c:v>71</c:v>
                </c:pt>
                <c:pt idx="997">
                  <c:v>122</c:v>
                </c:pt>
                <c:pt idx="998">
                  <c:v>185</c:v>
                </c:pt>
                <c:pt idx="999">
                  <c:v>366</c:v>
                </c:pt>
                <c:pt idx="1000">
                  <c:v>473</c:v>
                </c:pt>
                <c:pt idx="1001">
                  <c:v>495</c:v>
                </c:pt>
                <c:pt idx="1002">
                  <c:v>400</c:v>
                </c:pt>
                <c:pt idx="1003">
                  <c:v>398</c:v>
                </c:pt>
                <c:pt idx="1004">
                  <c:v>364</c:v>
                </c:pt>
                <c:pt idx="1005">
                  <c:v>440</c:v>
                </c:pt>
                <c:pt idx="1006">
                  <c:v>851</c:v>
                </c:pt>
                <c:pt idx="1007">
                  <c:v>1374</c:v>
                </c:pt>
                <c:pt idx="1008">
                  <c:v>839</c:v>
                </c:pt>
                <c:pt idx="1009">
                  <c:v>2431</c:v>
                </c:pt>
                <c:pt idx="1010">
                  <c:v>3378</c:v>
                </c:pt>
                <c:pt idx="1011">
                  <c:v>2480</c:v>
                </c:pt>
                <c:pt idx="1012">
                  <c:v>3002</c:v>
                </c:pt>
                <c:pt idx="1013">
                  <c:v>2895</c:v>
                </c:pt>
                <c:pt idx="1014">
                  <c:v>3571</c:v>
                </c:pt>
                <c:pt idx="1015">
                  <c:v>3150</c:v>
                </c:pt>
                <c:pt idx="1016">
                  <c:v>2625</c:v>
                </c:pt>
                <c:pt idx="1017">
                  <c:v>2809</c:v>
                </c:pt>
                <c:pt idx="1018">
                  <c:v>3987</c:v>
                </c:pt>
                <c:pt idx="1019">
                  <c:v>4350</c:v>
                </c:pt>
                <c:pt idx="1020">
                  <c:v>4258</c:v>
                </c:pt>
                <c:pt idx="1021">
                  <c:v>4266</c:v>
                </c:pt>
                <c:pt idx="1022">
                  <c:v>4330</c:v>
                </c:pt>
                <c:pt idx="1023">
                  <c:v>4386</c:v>
                </c:pt>
                <c:pt idx="1024">
                  <c:v>5007</c:v>
                </c:pt>
                <c:pt idx="1025">
                  <c:v>5120</c:v>
                </c:pt>
                <c:pt idx="1026">
                  <c:v>5450</c:v>
                </c:pt>
                <c:pt idx="1027">
                  <c:v>5285</c:v>
                </c:pt>
                <c:pt idx="1028">
                  <c:v>5129</c:v>
                </c:pt>
                <c:pt idx="1029">
                  <c:v>5001</c:v>
                </c:pt>
                <c:pt idx="1030">
                  <c:v>4863</c:v>
                </c:pt>
                <c:pt idx="1031">
                  <c:v>4084</c:v>
                </c:pt>
                <c:pt idx="1032">
                  <c:v>5108</c:v>
                </c:pt>
                <c:pt idx="1033">
                  <c:v>4965</c:v>
                </c:pt>
                <c:pt idx="1034">
                  <c:v>5407</c:v>
                </c:pt>
                <c:pt idx="1035">
                  <c:v>4930</c:v>
                </c:pt>
                <c:pt idx="1036">
                  <c:v>5026</c:v>
                </c:pt>
                <c:pt idx="1037">
                  <c:v>5048</c:v>
                </c:pt>
                <c:pt idx="1038">
                  <c:v>4142</c:v>
                </c:pt>
                <c:pt idx="1039">
                  <c:v>4531</c:v>
                </c:pt>
                <c:pt idx="1040">
                  <c:v>4832</c:v>
                </c:pt>
                <c:pt idx="1041">
                  <c:v>4680</c:v>
                </c:pt>
                <c:pt idx="1042">
                  <c:v>4253</c:v>
                </c:pt>
                <c:pt idx="1043">
                  <c:v>5237</c:v>
                </c:pt>
                <c:pt idx="1044">
                  <c:v>5345</c:v>
                </c:pt>
                <c:pt idx="1045">
                  <c:v>5161</c:v>
                </c:pt>
                <c:pt idx="1046">
                  <c:v>5203</c:v>
                </c:pt>
                <c:pt idx="1047">
                  <c:v>4361</c:v>
                </c:pt>
                <c:pt idx="1048">
                  <c:v>5126</c:v>
                </c:pt>
                <c:pt idx="1049">
                  <c:v>5606</c:v>
                </c:pt>
                <c:pt idx="1050">
                  <c:v>5525</c:v>
                </c:pt>
                <c:pt idx="1051">
                  <c:v>5182</c:v>
                </c:pt>
                <c:pt idx="1052">
                  <c:v>5075</c:v>
                </c:pt>
                <c:pt idx="1053">
                  <c:v>4919</c:v>
                </c:pt>
                <c:pt idx="1054">
                  <c:v>5087</c:v>
                </c:pt>
                <c:pt idx="1055">
                  <c:v>5207</c:v>
                </c:pt>
                <c:pt idx="1056">
                  <c:v>4662</c:v>
                </c:pt>
                <c:pt idx="1057">
                  <c:v>5661</c:v>
                </c:pt>
                <c:pt idx="1058">
                  <c:v>5500</c:v>
                </c:pt>
                <c:pt idx="1059">
                  <c:v>5513</c:v>
                </c:pt>
                <c:pt idx="1060">
                  <c:v>5319</c:v>
                </c:pt>
                <c:pt idx="1061">
                  <c:v>5389</c:v>
                </c:pt>
                <c:pt idx="1062">
                  <c:v>5285</c:v>
                </c:pt>
                <c:pt idx="1063">
                  <c:v>5336</c:v>
                </c:pt>
                <c:pt idx="1064">
                  <c:v>5466</c:v>
                </c:pt>
                <c:pt idx="1065">
                  <c:v>5165</c:v>
                </c:pt>
                <c:pt idx="1066">
                  <c:v>5034</c:v>
                </c:pt>
                <c:pt idx="1067">
                  <c:v>5298</c:v>
                </c:pt>
                <c:pt idx="1068">
                  <c:v>5053</c:v>
                </c:pt>
                <c:pt idx="1069">
                  <c:v>5117</c:v>
                </c:pt>
                <c:pt idx="1070">
                  <c:v>5095</c:v>
                </c:pt>
                <c:pt idx="1071">
                  <c:v>5199</c:v>
                </c:pt>
                <c:pt idx="1072">
                  <c:v>3996</c:v>
                </c:pt>
                <c:pt idx="1073">
                  <c:v>4977</c:v>
                </c:pt>
                <c:pt idx="1074">
                  <c:v>5810</c:v>
                </c:pt>
                <c:pt idx="1075">
                  <c:v>3410</c:v>
                </c:pt>
                <c:pt idx="1076">
                  <c:v>4991</c:v>
                </c:pt>
                <c:pt idx="1077">
                  <c:v>5100</c:v>
                </c:pt>
                <c:pt idx="1078">
                  <c:v>5232</c:v>
                </c:pt>
                <c:pt idx="1079">
                  <c:v>5114</c:v>
                </c:pt>
                <c:pt idx="1080">
                  <c:v>5191</c:v>
                </c:pt>
                <c:pt idx="1081">
                  <c:v>5151</c:v>
                </c:pt>
                <c:pt idx="1082">
                  <c:v>4868</c:v>
                </c:pt>
                <c:pt idx="1083">
                  <c:v>4870</c:v>
                </c:pt>
                <c:pt idx="1084">
                  <c:v>4953</c:v>
                </c:pt>
                <c:pt idx="1085">
                  <c:v>4904</c:v>
                </c:pt>
                <c:pt idx="1086">
                  <c:v>5134</c:v>
                </c:pt>
                <c:pt idx="1087">
                  <c:v>4996</c:v>
                </c:pt>
                <c:pt idx="1088">
                  <c:v>4847</c:v>
                </c:pt>
                <c:pt idx="1089">
                  <c:v>4805</c:v>
                </c:pt>
                <c:pt idx="1090">
                  <c:v>4576</c:v>
                </c:pt>
                <c:pt idx="1091">
                  <c:v>4815</c:v>
                </c:pt>
                <c:pt idx="1092">
                  <c:v>4589</c:v>
                </c:pt>
                <c:pt idx="1093">
                  <c:v>4803</c:v>
                </c:pt>
                <c:pt idx="1094">
                  <c:v>5011</c:v>
                </c:pt>
                <c:pt idx="1095">
                  <c:v>5140</c:v>
                </c:pt>
                <c:pt idx="1096">
                  <c:v>4982</c:v>
                </c:pt>
                <c:pt idx="1097">
                  <c:v>4944</c:v>
                </c:pt>
                <c:pt idx="1098">
                  <c:v>4869</c:v>
                </c:pt>
                <c:pt idx="1099">
                  <c:v>4909</c:v>
                </c:pt>
                <c:pt idx="1100">
                  <c:v>5011</c:v>
                </c:pt>
                <c:pt idx="1101">
                  <c:v>4864</c:v>
                </c:pt>
                <c:pt idx="1102">
                  <c:v>4993</c:v>
                </c:pt>
                <c:pt idx="1103">
                  <c:v>4879</c:v>
                </c:pt>
                <c:pt idx="1104">
                  <c:v>5143</c:v>
                </c:pt>
                <c:pt idx="1105">
                  <c:v>5257</c:v>
                </c:pt>
                <c:pt idx="1106">
                  <c:v>5204</c:v>
                </c:pt>
                <c:pt idx="1107">
                  <c:v>5494</c:v>
                </c:pt>
                <c:pt idx="1108">
                  <c:v>5539</c:v>
                </c:pt>
                <c:pt idx="1109">
                  <c:v>5206</c:v>
                </c:pt>
                <c:pt idx="1110">
                  <c:v>5028</c:v>
                </c:pt>
                <c:pt idx="1111">
                  <c:v>4972</c:v>
                </c:pt>
                <c:pt idx="1112">
                  <c:v>5492</c:v>
                </c:pt>
                <c:pt idx="1113">
                  <c:v>5534</c:v>
                </c:pt>
                <c:pt idx="1114">
                  <c:v>5365</c:v>
                </c:pt>
                <c:pt idx="1115">
                  <c:v>5138</c:v>
                </c:pt>
                <c:pt idx="1116">
                  <c:v>4900</c:v>
                </c:pt>
                <c:pt idx="1117">
                  <c:v>4995</c:v>
                </c:pt>
                <c:pt idx="1118">
                  <c:v>5012</c:v>
                </c:pt>
                <c:pt idx="1119">
                  <c:v>5011</c:v>
                </c:pt>
                <c:pt idx="1120">
                  <c:v>5010</c:v>
                </c:pt>
                <c:pt idx="1121">
                  <c:v>5205</c:v>
                </c:pt>
                <c:pt idx="1122">
                  <c:v>5296</c:v>
                </c:pt>
                <c:pt idx="1123">
                  <c:v>5221</c:v>
                </c:pt>
                <c:pt idx="1124">
                  <c:v>5054</c:v>
                </c:pt>
                <c:pt idx="1125">
                  <c:v>5067</c:v>
                </c:pt>
                <c:pt idx="1126">
                  <c:v>4674</c:v>
                </c:pt>
                <c:pt idx="1127">
                  <c:v>5138</c:v>
                </c:pt>
                <c:pt idx="1128">
                  <c:v>5130</c:v>
                </c:pt>
                <c:pt idx="1129">
                  <c:v>4619</c:v>
                </c:pt>
                <c:pt idx="1130">
                  <c:v>5582</c:v>
                </c:pt>
                <c:pt idx="1131">
                  <c:v>5724</c:v>
                </c:pt>
                <c:pt idx="1132">
                  <c:v>5735</c:v>
                </c:pt>
                <c:pt idx="1133">
                  <c:v>5427</c:v>
                </c:pt>
                <c:pt idx="1134">
                  <c:v>5152</c:v>
                </c:pt>
                <c:pt idx="1135">
                  <c:v>5417</c:v>
                </c:pt>
                <c:pt idx="1136">
                  <c:v>5468</c:v>
                </c:pt>
                <c:pt idx="1137">
                  <c:v>5548</c:v>
                </c:pt>
                <c:pt idx="1138">
                  <c:v>5423</c:v>
                </c:pt>
                <c:pt idx="1139">
                  <c:v>5431</c:v>
                </c:pt>
                <c:pt idx="1140">
                  <c:v>5488</c:v>
                </c:pt>
                <c:pt idx="1141">
                  <c:v>5251</c:v>
                </c:pt>
                <c:pt idx="1142">
                  <c:v>4946</c:v>
                </c:pt>
                <c:pt idx="1143">
                  <c:v>4832</c:v>
                </c:pt>
                <c:pt idx="1144">
                  <c:v>5010</c:v>
                </c:pt>
                <c:pt idx="1145">
                  <c:v>5360</c:v>
                </c:pt>
                <c:pt idx="1146">
                  <c:v>5086</c:v>
                </c:pt>
                <c:pt idx="1147">
                  <c:v>5518</c:v>
                </c:pt>
                <c:pt idx="1148">
                  <c:v>5378</c:v>
                </c:pt>
                <c:pt idx="1149">
                  <c:v>5175</c:v>
                </c:pt>
                <c:pt idx="1150">
                  <c:v>5043</c:v>
                </c:pt>
                <c:pt idx="1151">
                  <c:v>5252</c:v>
                </c:pt>
                <c:pt idx="1152">
                  <c:v>5333</c:v>
                </c:pt>
                <c:pt idx="1153">
                  <c:v>5598</c:v>
                </c:pt>
                <c:pt idx="1154">
                  <c:v>5889</c:v>
                </c:pt>
                <c:pt idx="1155">
                  <c:v>5926</c:v>
                </c:pt>
                <c:pt idx="1156">
                  <c:v>5989</c:v>
                </c:pt>
                <c:pt idx="1157">
                  <c:v>6067</c:v>
                </c:pt>
                <c:pt idx="1158">
                  <c:v>5949</c:v>
                </c:pt>
                <c:pt idx="1159">
                  <c:v>5813</c:v>
                </c:pt>
                <c:pt idx="1160">
                  <c:v>5890</c:v>
                </c:pt>
                <c:pt idx="1161">
                  <c:v>5644</c:v>
                </c:pt>
                <c:pt idx="1162">
                  <c:v>5432</c:v>
                </c:pt>
                <c:pt idx="1163">
                  <c:v>5378</c:v>
                </c:pt>
                <c:pt idx="1164">
                  <c:v>5497</c:v>
                </c:pt>
                <c:pt idx="1165">
                  <c:v>5392</c:v>
                </c:pt>
                <c:pt idx="1166">
                  <c:v>5197</c:v>
                </c:pt>
                <c:pt idx="1167">
                  <c:v>5265</c:v>
                </c:pt>
                <c:pt idx="1168">
                  <c:v>5237</c:v>
                </c:pt>
                <c:pt idx="1169">
                  <c:v>5016</c:v>
                </c:pt>
                <c:pt idx="1170">
                  <c:v>5113</c:v>
                </c:pt>
                <c:pt idx="1171">
                  <c:v>5253</c:v>
                </c:pt>
                <c:pt idx="1172">
                  <c:v>5344</c:v>
                </c:pt>
                <c:pt idx="1173">
                  <c:v>5476</c:v>
                </c:pt>
                <c:pt idx="1174">
                  <c:v>5180</c:v>
                </c:pt>
                <c:pt idx="1175">
                  <c:v>5282</c:v>
                </c:pt>
                <c:pt idx="1176">
                  <c:v>5294</c:v>
                </c:pt>
                <c:pt idx="1177">
                  <c:v>5257</c:v>
                </c:pt>
                <c:pt idx="1178">
                  <c:v>4937</c:v>
                </c:pt>
                <c:pt idx="1179">
                  <c:v>5222</c:v>
                </c:pt>
                <c:pt idx="1180">
                  <c:v>5664</c:v>
                </c:pt>
                <c:pt idx="1181">
                  <c:v>6094</c:v>
                </c:pt>
                <c:pt idx="1182">
                  <c:v>5828</c:v>
                </c:pt>
                <c:pt idx="1183">
                  <c:v>5120</c:v>
                </c:pt>
                <c:pt idx="1184">
                  <c:v>5169</c:v>
                </c:pt>
                <c:pt idx="1185">
                  <c:v>4856</c:v>
                </c:pt>
                <c:pt idx="1186">
                  <c:v>4468</c:v>
                </c:pt>
                <c:pt idx="1187">
                  <c:v>4646</c:v>
                </c:pt>
                <c:pt idx="1188">
                  <c:v>4786</c:v>
                </c:pt>
                <c:pt idx="1189">
                  <c:v>4450</c:v>
                </c:pt>
                <c:pt idx="1190">
                  <c:v>2492</c:v>
                </c:pt>
                <c:pt idx="1191">
                  <c:v>3138</c:v>
                </c:pt>
                <c:pt idx="1192">
                  <c:v>3972</c:v>
                </c:pt>
                <c:pt idx="1193">
                  <c:v>3721</c:v>
                </c:pt>
                <c:pt idx="1194">
                  <c:v>2936</c:v>
                </c:pt>
                <c:pt idx="1195">
                  <c:v>2574</c:v>
                </c:pt>
                <c:pt idx="1196">
                  <c:v>2545</c:v>
                </c:pt>
                <c:pt idx="1197">
                  <c:v>2237</c:v>
                </c:pt>
                <c:pt idx="1198">
                  <c:v>2084</c:v>
                </c:pt>
                <c:pt idx="1199">
                  <c:v>1877</c:v>
                </c:pt>
                <c:pt idx="1200">
                  <c:v>1814</c:v>
                </c:pt>
                <c:pt idx="1201">
                  <c:v>2048</c:v>
                </c:pt>
                <c:pt idx="1202">
                  <c:v>1032</c:v>
                </c:pt>
                <c:pt idx="1203">
                  <c:v>1375</c:v>
                </c:pt>
                <c:pt idx="1204">
                  <c:v>1248</c:v>
                </c:pt>
                <c:pt idx="1205">
                  <c:v>1339</c:v>
                </c:pt>
                <c:pt idx="1206">
                  <c:v>1539</c:v>
                </c:pt>
                <c:pt idx="1207">
                  <c:v>971</c:v>
                </c:pt>
                <c:pt idx="1208">
                  <c:v>1644</c:v>
                </c:pt>
                <c:pt idx="1209">
                  <c:v>1582</c:v>
                </c:pt>
                <c:pt idx="1210">
                  <c:v>1306</c:v>
                </c:pt>
                <c:pt idx="1211">
                  <c:v>582</c:v>
                </c:pt>
                <c:pt idx="1212">
                  <c:v>829</c:v>
                </c:pt>
                <c:pt idx="1213">
                  <c:v>1347</c:v>
                </c:pt>
                <c:pt idx="1214">
                  <c:v>845</c:v>
                </c:pt>
                <c:pt idx="1215">
                  <c:v>861</c:v>
                </c:pt>
                <c:pt idx="1216">
                  <c:v>503</c:v>
                </c:pt>
                <c:pt idx="1217">
                  <c:v>951</c:v>
                </c:pt>
                <c:pt idx="1218">
                  <c:v>702</c:v>
                </c:pt>
                <c:pt idx="1219">
                  <c:v>876</c:v>
                </c:pt>
                <c:pt idx="1220">
                  <c:v>288</c:v>
                </c:pt>
                <c:pt idx="1221">
                  <c:v>302</c:v>
                </c:pt>
                <c:pt idx="1222">
                  <c:v>523</c:v>
                </c:pt>
                <c:pt idx="1223">
                  <c:v>815</c:v>
                </c:pt>
                <c:pt idx="1224">
                  <c:v>460</c:v>
                </c:pt>
                <c:pt idx="1225">
                  <c:v>203</c:v>
                </c:pt>
                <c:pt idx="1226">
                  <c:v>247</c:v>
                </c:pt>
                <c:pt idx="1227">
                  <c:v>233</c:v>
                </c:pt>
                <c:pt idx="1228">
                  <c:v>206</c:v>
                </c:pt>
                <c:pt idx="1229">
                  <c:v>539</c:v>
                </c:pt>
                <c:pt idx="1230">
                  <c:v>737</c:v>
                </c:pt>
                <c:pt idx="1231">
                  <c:v>705</c:v>
                </c:pt>
                <c:pt idx="1232">
                  <c:v>940</c:v>
                </c:pt>
                <c:pt idx="1233">
                  <c:v>276</c:v>
                </c:pt>
                <c:pt idx="1234">
                  <c:v>189</c:v>
                </c:pt>
                <c:pt idx="1235">
                  <c:v>507</c:v>
                </c:pt>
                <c:pt idx="1236">
                  <c:v>487</c:v>
                </c:pt>
                <c:pt idx="1237">
                  <c:v>282</c:v>
                </c:pt>
                <c:pt idx="1238">
                  <c:v>334</c:v>
                </c:pt>
                <c:pt idx="1239">
                  <c:v>130</c:v>
                </c:pt>
                <c:pt idx="1240">
                  <c:v>191</c:v>
                </c:pt>
                <c:pt idx="1241">
                  <c:v>304</c:v>
                </c:pt>
                <c:pt idx="1242">
                  <c:v>294</c:v>
                </c:pt>
                <c:pt idx="1243">
                  <c:v>319</c:v>
                </c:pt>
                <c:pt idx="1244">
                  <c:v>353</c:v>
                </c:pt>
                <c:pt idx="1245">
                  <c:v>349</c:v>
                </c:pt>
                <c:pt idx="1246">
                  <c:v>460</c:v>
                </c:pt>
                <c:pt idx="1247">
                  <c:v>471</c:v>
                </c:pt>
                <c:pt idx="1248">
                  <c:v>466</c:v>
                </c:pt>
                <c:pt idx="1249">
                  <c:v>442</c:v>
                </c:pt>
                <c:pt idx="1250">
                  <c:v>340</c:v>
                </c:pt>
                <c:pt idx="1251">
                  <c:v>594</c:v>
                </c:pt>
                <c:pt idx="1252">
                  <c:v>3218</c:v>
                </c:pt>
                <c:pt idx="1253">
                  <c:v>2960</c:v>
                </c:pt>
                <c:pt idx="1254">
                  <c:v>4059</c:v>
                </c:pt>
                <c:pt idx="1255">
                  <c:v>2386</c:v>
                </c:pt>
                <c:pt idx="1256">
                  <c:v>2533</c:v>
                </c:pt>
                <c:pt idx="1257">
                  <c:v>3159</c:v>
                </c:pt>
                <c:pt idx="1258">
                  <c:v>3748</c:v>
                </c:pt>
                <c:pt idx="1259">
                  <c:v>4176</c:v>
                </c:pt>
                <c:pt idx="1260">
                  <c:v>4210</c:v>
                </c:pt>
                <c:pt idx="1261">
                  <c:v>4959</c:v>
                </c:pt>
                <c:pt idx="1262">
                  <c:v>4884</c:v>
                </c:pt>
                <c:pt idx="1263">
                  <c:v>5250</c:v>
                </c:pt>
                <c:pt idx="1264">
                  <c:v>4866</c:v>
                </c:pt>
                <c:pt idx="1265">
                  <c:v>4976</c:v>
                </c:pt>
                <c:pt idx="1266">
                  <c:v>5575</c:v>
                </c:pt>
                <c:pt idx="1267">
                  <c:v>5638</c:v>
                </c:pt>
                <c:pt idx="1268">
                  <c:v>4414</c:v>
                </c:pt>
                <c:pt idx="1269">
                  <c:v>2406</c:v>
                </c:pt>
                <c:pt idx="1270">
                  <c:v>4891</c:v>
                </c:pt>
                <c:pt idx="1271">
                  <c:v>5033</c:v>
                </c:pt>
                <c:pt idx="1272">
                  <c:v>5075</c:v>
                </c:pt>
                <c:pt idx="1273">
                  <c:v>5854</c:v>
                </c:pt>
                <c:pt idx="1274">
                  <c:v>5730</c:v>
                </c:pt>
                <c:pt idx="1275">
                  <c:v>5745</c:v>
                </c:pt>
                <c:pt idx="1276">
                  <c:v>5655</c:v>
                </c:pt>
                <c:pt idx="1277">
                  <c:v>6645</c:v>
                </c:pt>
                <c:pt idx="1278">
                  <c:v>6507</c:v>
                </c:pt>
                <c:pt idx="1279">
                  <c:v>6085</c:v>
                </c:pt>
                <c:pt idx="1280">
                  <c:v>5853</c:v>
                </c:pt>
                <c:pt idx="1281">
                  <c:v>6478</c:v>
                </c:pt>
                <c:pt idx="1282">
                  <c:v>5886</c:v>
                </c:pt>
                <c:pt idx="1283">
                  <c:v>5805</c:v>
                </c:pt>
                <c:pt idx="1284">
                  <c:v>6167</c:v>
                </c:pt>
                <c:pt idx="1285">
                  <c:v>6389</c:v>
                </c:pt>
                <c:pt idx="1286">
                  <c:v>6611</c:v>
                </c:pt>
                <c:pt idx="1287">
                  <c:v>6774</c:v>
                </c:pt>
                <c:pt idx="1288">
                  <c:v>6454</c:v>
                </c:pt>
                <c:pt idx="1289">
                  <c:v>6479</c:v>
                </c:pt>
                <c:pt idx="1290">
                  <c:v>6250</c:v>
                </c:pt>
                <c:pt idx="1291">
                  <c:v>6416</c:v>
                </c:pt>
                <c:pt idx="1292">
                  <c:v>5315</c:v>
                </c:pt>
                <c:pt idx="1293">
                  <c:v>6006</c:v>
                </c:pt>
                <c:pt idx="1294">
                  <c:v>6359</c:v>
                </c:pt>
                <c:pt idx="1295">
                  <c:v>6278</c:v>
                </c:pt>
                <c:pt idx="1296">
                  <c:v>6259</c:v>
                </c:pt>
                <c:pt idx="1297">
                  <c:v>6252</c:v>
                </c:pt>
                <c:pt idx="1298">
                  <c:v>6252</c:v>
                </c:pt>
                <c:pt idx="1299">
                  <c:v>6322</c:v>
                </c:pt>
                <c:pt idx="1300">
                  <c:v>6378</c:v>
                </c:pt>
                <c:pt idx="1301">
                  <c:v>6103</c:v>
                </c:pt>
                <c:pt idx="1302">
                  <c:v>5768</c:v>
                </c:pt>
                <c:pt idx="1303">
                  <c:v>5724</c:v>
                </c:pt>
                <c:pt idx="1304">
                  <c:v>4407</c:v>
                </c:pt>
                <c:pt idx="1305">
                  <c:v>5599</c:v>
                </c:pt>
                <c:pt idx="1306">
                  <c:v>5541</c:v>
                </c:pt>
                <c:pt idx="1307">
                  <c:v>5305</c:v>
                </c:pt>
                <c:pt idx="1308">
                  <c:v>6695</c:v>
                </c:pt>
                <c:pt idx="1309">
                  <c:v>6794</c:v>
                </c:pt>
                <c:pt idx="1310">
                  <c:v>6780</c:v>
                </c:pt>
                <c:pt idx="1311">
                  <c:v>6501</c:v>
                </c:pt>
                <c:pt idx="1312">
                  <c:v>6541</c:v>
                </c:pt>
                <c:pt idx="1313">
                  <c:v>6238</c:v>
                </c:pt>
                <c:pt idx="1314">
                  <c:v>6182</c:v>
                </c:pt>
                <c:pt idx="1315">
                  <c:v>5313</c:v>
                </c:pt>
                <c:pt idx="1316">
                  <c:v>6081</c:v>
                </c:pt>
                <c:pt idx="1317">
                  <c:v>6130</c:v>
                </c:pt>
                <c:pt idx="1318">
                  <c:v>5714</c:v>
                </c:pt>
                <c:pt idx="1319">
                  <c:v>6300</c:v>
                </c:pt>
                <c:pt idx="1320">
                  <c:v>6339</c:v>
                </c:pt>
                <c:pt idx="1321">
                  <c:v>6704</c:v>
                </c:pt>
                <c:pt idx="1322">
                  <c:v>6761</c:v>
                </c:pt>
                <c:pt idx="1323">
                  <c:v>6757</c:v>
                </c:pt>
                <c:pt idx="1324">
                  <c:v>5227</c:v>
                </c:pt>
                <c:pt idx="1325">
                  <c:v>5542</c:v>
                </c:pt>
                <c:pt idx="1326">
                  <c:v>6671</c:v>
                </c:pt>
                <c:pt idx="1327">
                  <c:v>6414</c:v>
                </c:pt>
                <c:pt idx="1328">
                  <c:v>6338</c:v>
                </c:pt>
                <c:pt idx="1329">
                  <c:v>6159</c:v>
                </c:pt>
                <c:pt idx="1330">
                  <c:v>5926</c:v>
                </c:pt>
                <c:pt idx="1331">
                  <c:v>6037</c:v>
                </c:pt>
                <c:pt idx="1332">
                  <c:v>6379</c:v>
                </c:pt>
                <c:pt idx="1333">
                  <c:v>6284</c:v>
                </c:pt>
                <c:pt idx="1334">
                  <c:v>5820</c:v>
                </c:pt>
                <c:pt idx="1335">
                  <c:v>6097</c:v>
                </c:pt>
                <c:pt idx="1336">
                  <c:v>6235</c:v>
                </c:pt>
                <c:pt idx="1337">
                  <c:v>6133</c:v>
                </c:pt>
                <c:pt idx="1338">
                  <c:v>6163</c:v>
                </c:pt>
                <c:pt idx="1339">
                  <c:v>6287</c:v>
                </c:pt>
                <c:pt idx="1340">
                  <c:v>2101</c:v>
                </c:pt>
                <c:pt idx="1341">
                  <c:v>3941</c:v>
                </c:pt>
                <c:pt idx="1342">
                  <c:v>6726</c:v>
                </c:pt>
                <c:pt idx="1343">
                  <c:v>6804</c:v>
                </c:pt>
                <c:pt idx="1344">
                  <c:v>6764</c:v>
                </c:pt>
                <c:pt idx="1345">
                  <c:v>6790</c:v>
                </c:pt>
                <c:pt idx="1346">
                  <c:v>6785</c:v>
                </c:pt>
                <c:pt idx="1347">
                  <c:v>6785</c:v>
                </c:pt>
                <c:pt idx="1348">
                  <c:v>6786</c:v>
                </c:pt>
                <c:pt idx="1349">
                  <c:v>6806</c:v>
                </c:pt>
                <c:pt idx="1350">
                  <c:v>6810</c:v>
                </c:pt>
                <c:pt idx="1351">
                  <c:v>6807</c:v>
                </c:pt>
                <c:pt idx="1352">
                  <c:v>6828</c:v>
                </c:pt>
                <c:pt idx="1353">
                  <c:v>5477</c:v>
                </c:pt>
                <c:pt idx="1354">
                  <c:v>6305</c:v>
                </c:pt>
                <c:pt idx="1355">
                  <c:v>6698</c:v>
                </c:pt>
                <c:pt idx="1356">
                  <c:v>6667</c:v>
                </c:pt>
                <c:pt idx="1357">
                  <c:v>6729</c:v>
                </c:pt>
                <c:pt idx="1358">
                  <c:v>6796</c:v>
                </c:pt>
                <c:pt idx="1359">
                  <c:v>6788</c:v>
                </c:pt>
                <c:pt idx="1360">
                  <c:v>6795</c:v>
                </c:pt>
                <c:pt idx="1361">
                  <c:v>6697</c:v>
                </c:pt>
                <c:pt idx="1362">
                  <c:v>6609</c:v>
                </c:pt>
                <c:pt idx="1363">
                  <c:v>6585</c:v>
                </c:pt>
                <c:pt idx="1364">
                  <c:v>5521</c:v>
                </c:pt>
                <c:pt idx="1365">
                  <c:v>6613</c:v>
                </c:pt>
                <c:pt idx="1366">
                  <c:v>6769</c:v>
                </c:pt>
                <c:pt idx="1367">
                  <c:v>6757</c:v>
                </c:pt>
                <c:pt idx="1368">
                  <c:v>6516</c:v>
                </c:pt>
                <c:pt idx="1369">
                  <c:v>5677</c:v>
                </c:pt>
                <c:pt idx="1370">
                  <c:v>5682</c:v>
                </c:pt>
                <c:pt idx="1371">
                  <c:v>6022</c:v>
                </c:pt>
                <c:pt idx="1372">
                  <c:v>6143</c:v>
                </c:pt>
                <c:pt idx="1373">
                  <c:v>5839</c:v>
                </c:pt>
                <c:pt idx="1374">
                  <c:v>5742</c:v>
                </c:pt>
                <c:pt idx="1375">
                  <c:v>5716</c:v>
                </c:pt>
                <c:pt idx="1376">
                  <c:v>5784</c:v>
                </c:pt>
                <c:pt idx="1377">
                  <c:v>4556</c:v>
                </c:pt>
                <c:pt idx="1378">
                  <c:v>4548</c:v>
                </c:pt>
                <c:pt idx="1379">
                  <c:v>5708</c:v>
                </c:pt>
                <c:pt idx="1380">
                  <c:v>6430</c:v>
                </c:pt>
                <c:pt idx="1381">
                  <c:v>6706</c:v>
                </c:pt>
                <c:pt idx="1382">
                  <c:v>5443</c:v>
                </c:pt>
                <c:pt idx="1383">
                  <c:v>6083</c:v>
                </c:pt>
                <c:pt idx="1384">
                  <c:v>6373</c:v>
                </c:pt>
                <c:pt idx="1385">
                  <c:v>3840</c:v>
                </c:pt>
                <c:pt idx="1386">
                  <c:v>6069</c:v>
                </c:pt>
                <c:pt idx="1387">
                  <c:v>5930</c:v>
                </c:pt>
                <c:pt idx="1388">
                  <c:v>6485</c:v>
                </c:pt>
                <c:pt idx="1389">
                  <c:v>6251</c:v>
                </c:pt>
                <c:pt idx="1390">
                  <c:v>6175</c:v>
                </c:pt>
                <c:pt idx="1391">
                  <c:v>6064</c:v>
                </c:pt>
                <c:pt idx="1392">
                  <c:v>6225</c:v>
                </c:pt>
                <c:pt idx="1393">
                  <c:v>6370</c:v>
                </c:pt>
                <c:pt idx="1394">
                  <c:v>6345</c:v>
                </c:pt>
                <c:pt idx="1395">
                  <c:v>6281</c:v>
                </c:pt>
                <c:pt idx="1396">
                  <c:v>5456</c:v>
                </c:pt>
                <c:pt idx="1397">
                  <c:v>6431</c:v>
                </c:pt>
                <c:pt idx="1398">
                  <c:v>6237</c:v>
                </c:pt>
                <c:pt idx="1399">
                  <c:v>6467</c:v>
                </c:pt>
                <c:pt idx="1400">
                  <c:v>6666</c:v>
                </c:pt>
                <c:pt idx="1401">
                  <c:v>6284</c:v>
                </c:pt>
                <c:pt idx="1402">
                  <c:v>6035</c:v>
                </c:pt>
                <c:pt idx="1403">
                  <c:v>6350</c:v>
                </c:pt>
                <c:pt idx="1404">
                  <c:v>5986</c:v>
                </c:pt>
                <c:pt idx="1405">
                  <c:v>6081</c:v>
                </c:pt>
                <c:pt idx="1406">
                  <c:v>5994</c:v>
                </c:pt>
                <c:pt idx="1407">
                  <c:v>6522</c:v>
                </c:pt>
                <c:pt idx="1408">
                  <c:v>6273</c:v>
                </c:pt>
                <c:pt idx="1409">
                  <c:v>6259</c:v>
                </c:pt>
                <c:pt idx="1410">
                  <c:v>6354</c:v>
                </c:pt>
                <c:pt idx="1411">
                  <c:v>6180</c:v>
                </c:pt>
                <c:pt idx="1412">
                  <c:v>6427</c:v>
                </c:pt>
                <c:pt idx="1413">
                  <c:v>6540</c:v>
                </c:pt>
                <c:pt idx="1414">
                  <c:v>6405</c:v>
                </c:pt>
                <c:pt idx="1415">
                  <c:v>6728</c:v>
                </c:pt>
                <c:pt idx="1416">
                  <c:v>6807</c:v>
                </c:pt>
                <c:pt idx="1417">
                  <c:v>6792</c:v>
                </c:pt>
                <c:pt idx="1418">
                  <c:v>6793</c:v>
                </c:pt>
                <c:pt idx="1419">
                  <c:v>6262</c:v>
                </c:pt>
                <c:pt idx="1420">
                  <c:v>5912</c:v>
                </c:pt>
                <c:pt idx="1421">
                  <c:v>6430</c:v>
                </c:pt>
                <c:pt idx="1422">
                  <c:v>6220</c:v>
                </c:pt>
                <c:pt idx="1423">
                  <c:v>6237</c:v>
                </c:pt>
                <c:pt idx="1424">
                  <c:v>6202</c:v>
                </c:pt>
                <c:pt idx="1425">
                  <c:v>5471</c:v>
                </c:pt>
                <c:pt idx="1426">
                  <c:v>5112</c:v>
                </c:pt>
                <c:pt idx="1427">
                  <c:v>6367</c:v>
                </c:pt>
                <c:pt idx="1428">
                  <c:v>5300</c:v>
                </c:pt>
                <c:pt idx="1429">
                  <c:v>4919</c:v>
                </c:pt>
                <c:pt idx="1430">
                  <c:v>5565</c:v>
                </c:pt>
                <c:pt idx="1431">
                  <c:v>5263</c:v>
                </c:pt>
                <c:pt idx="1432">
                  <c:v>5199</c:v>
                </c:pt>
                <c:pt idx="1433">
                  <c:v>5095</c:v>
                </c:pt>
                <c:pt idx="1434">
                  <c:v>4943</c:v>
                </c:pt>
                <c:pt idx="1435">
                  <c:v>4887</c:v>
                </c:pt>
                <c:pt idx="1436">
                  <c:v>4963</c:v>
                </c:pt>
                <c:pt idx="1437">
                  <c:v>4450</c:v>
                </c:pt>
                <c:pt idx="1438">
                  <c:v>4377</c:v>
                </c:pt>
                <c:pt idx="1439">
                  <c:v>4353</c:v>
                </c:pt>
                <c:pt idx="1440">
                  <c:v>2429</c:v>
                </c:pt>
                <c:pt idx="1441">
                  <c:v>2308</c:v>
                </c:pt>
                <c:pt idx="1442">
                  <c:v>4571</c:v>
                </c:pt>
                <c:pt idx="1443">
                  <c:v>3715</c:v>
                </c:pt>
                <c:pt idx="1444">
                  <c:v>2237</c:v>
                </c:pt>
                <c:pt idx="1445">
                  <c:v>2378</c:v>
                </c:pt>
                <c:pt idx="1446">
                  <c:v>3128</c:v>
                </c:pt>
                <c:pt idx="1447">
                  <c:v>1686</c:v>
                </c:pt>
                <c:pt idx="1448">
                  <c:v>2461</c:v>
                </c:pt>
                <c:pt idx="1449">
                  <c:v>1621</c:v>
                </c:pt>
                <c:pt idx="1450">
                  <c:v>962</c:v>
                </c:pt>
                <c:pt idx="1451">
                  <c:v>996</c:v>
                </c:pt>
                <c:pt idx="1452">
                  <c:v>731</c:v>
                </c:pt>
                <c:pt idx="1453">
                  <c:v>682</c:v>
                </c:pt>
                <c:pt idx="1454">
                  <c:v>718</c:v>
                </c:pt>
                <c:pt idx="1455">
                  <c:v>665</c:v>
                </c:pt>
                <c:pt idx="1456">
                  <c:v>607</c:v>
                </c:pt>
                <c:pt idx="1457">
                  <c:v>543</c:v>
                </c:pt>
                <c:pt idx="1458">
                  <c:v>592</c:v>
                </c:pt>
                <c:pt idx="1459">
                  <c:v>463</c:v>
                </c:pt>
                <c:pt idx="1460">
                  <c:v>823</c:v>
                </c:pt>
                <c:pt idx="1461">
                  <c:v>1196</c:v>
                </c:pt>
                <c:pt idx="1462">
                  <c:v>878</c:v>
                </c:pt>
                <c:pt idx="1463">
                  <c:v>727</c:v>
                </c:pt>
                <c:pt idx="1464">
                  <c:v>732</c:v>
                </c:pt>
                <c:pt idx="1465">
                  <c:v>358</c:v>
                </c:pt>
                <c:pt idx="1466">
                  <c:v>365</c:v>
                </c:pt>
                <c:pt idx="1467">
                  <c:v>460</c:v>
                </c:pt>
                <c:pt idx="1468">
                  <c:v>389</c:v>
                </c:pt>
                <c:pt idx="1469">
                  <c:v>318</c:v>
                </c:pt>
                <c:pt idx="1470">
                  <c:v>735</c:v>
                </c:pt>
                <c:pt idx="1471">
                  <c:v>553</c:v>
                </c:pt>
                <c:pt idx="1472">
                  <c:v>190</c:v>
                </c:pt>
                <c:pt idx="1473">
                  <c:v>267</c:v>
                </c:pt>
                <c:pt idx="1474">
                  <c:v>262</c:v>
                </c:pt>
                <c:pt idx="1475">
                  <c:v>261</c:v>
                </c:pt>
                <c:pt idx="1476">
                  <c:v>291</c:v>
                </c:pt>
                <c:pt idx="1477">
                  <c:v>196</c:v>
                </c:pt>
                <c:pt idx="1478">
                  <c:v>183</c:v>
                </c:pt>
                <c:pt idx="1479">
                  <c:v>193</c:v>
                </c:pt>
                <c:pt idx="1480">
                  <c:v>180</c:v>
                </c:pt>
                <c:pt idx="1481">
                  <c:v>150</c:v>
                </c:pt>
                <c:pt idx="1482">
                  <c:v>177</c:v>
                </c:pt>
                <c:pt idx="1483">
                  <c:v>191</c:v>
                </c:pt>
                <c:pt idx="1484">
                  <c:v>163</c:v>
                </c:pt>
                <c:pt idx="1485">
                  <c:v>148</c:v>
                </c:pt>
                <c:pt idx="1486">
                  <c:v>140</c:v>
                </c:pt>
                <c:pt idx="1487">
                  <c:v>141</c:v>
                </c:pt>
                <c:pt idx="1488">
                  <c:v>153</c:v>
                </c:pt>
                <c:pt idx="1489">
                  <c:v>144</c:v>
                </c:pt>
                <c:pt idx="1490">
                  <c:v>138</c:v>
                </c:pt>
                <c:pt idx="1491">
                  <c:v>141</c:v>
                </c:pt>
                <c:pt idx="1492">
                  <c:v>141</c:v>
                </c:pt>
                <c:pt idx="1493">
                  <c:v>130</c:v>
                </c:pt>
                <c:pt idx="1494">
                  <c:v>139</c:v>
                </c:pt>
                <c:pt idx="1495">
                  <c:v>135</c:v>
                </c:pt>
                <c:pt idx="1496">
                  <c:v>119</c:v>
                </c:pt>
                <c:pt idx="1497">
                  <c:v>126</c:v>
                </c:pt>
                <c:pt idx="1498">
                  <c:v>444</c:v>
                </c:pt>
                <c:pt idx="1499">
                  <c:v>512</c:v>
                </c:pt>
                <c:pt idx="1500">
                  <c:v>441</c:v>
                </c:pt>
                <c:pt idx="1501">
                  <c:v>248</c:v>
                </c:pt>
                <c:pt idx="1502">
                  <c:v>181</c:v>
                </c:pt>
                <c:pt idx="1503">
                  <c:v>194</c:v>
                </c:pt>
                <c:pt idx="1504">
                  <c:v>173</c:v>
                </c:pt>
                <c:pt idx="1505">
                  <c:v>230</c:v>
                </c:pt>
                <c:pt idx="1506">
                  <c:v>692</c:v>
                </c:pt>
                <c:pt idx="1507">
                  <c:v>347</c:v>
                </c:pt>
                <c:pt idx="1508">
                  <c:v>988</c:v>
                </c:pt>
                <c:pt idx="1509">
                  <c:v>1517</c:v>
                </c:pt>
                <c:pt idx="1510">
                  <c:v>3703</c:v>
                </c:pt>
                <c:pt idx="1511">
                  <c:v>4807</c:v>
                </c:pt>
                <c:pt idx="1512">
                  <c:v>5854</c:v>
                </c:pt>
                <c:pt idx="1513">
                  <c:v>6818</c:v>
                </c:pt>
                <c:pt idx="1514">
                  <c:v>6760</c:v>
                </c:pt>
                <c:pt idx="1515">
                  <c:v>6452</c:v>
                </c:pt>
                <c:pt idx="1516">
                  <c:v>6193</c:v>
                </c:pt>
                <c:pt idx="1517">
                  <c:v>6449</c:v>
                </c:pt>
                <c:pt idx="1518">
                  <c:v>6538</c:v>
                </c:pt>
                <c:pt idx="1519">
                  <c:v>5133</c:v>
                </c:pt>
                <c:pt idx="1520">
                  <c:v>5920</c:v>
                </c:pt>
                <c:pt idx="1521">
                  <c:v>6682</c:v>
                </c:pt>
                <c:pt idx="1522">
                  <c:v>6429</c:v>
                </c:pt>
                <c:pt idx="1523">
                  <c:v>6809</c:v>
                </c:pt>
                <c:pt idx="1524">
                  <c:v>6825</c:v>
                </c:pt>
                <c:pt idx="1525">
                  <c:v>6835</c:v>
                </c:pt>
                <c:pt idx="1526">
                  <c:v>6803</c:v>
                </c:pt>
                <c:pt idx="1527">
                  <c:v>6740</c:v>
                </c:pt>
                <c:pt idx="1528">
                  <c:v>6785</c:v>
                </c:pt>
                <c:pt idx="1529">
                  <c:v>6807</c:v>
                </c:pt>
                <c:pt idx="1530">
                  <c:v>6815</c:v>
                </c:pt>
                <c:pt idx="1531">
                  <c:v>6805</c:v>
                </c:pt>
                <c:pt idx="1532">
                  <c:v>6795</c:v>
                </c:pt>
                <c:pt idx="1533">
                  <c:v>3503</c:v>
                </c:pt>
                <c:pt idx="1534">
                  <c:v>4674</c:v>
                </c:pt>
                <c:pt idx="1535">
                  <c:v>6158</c:v>
                </c:pt>
                <c:pt idx="1536">
                  <c:v>6242</c:v>
                </c:pt>
                <c:pt idx="1537">
                  <c:v>6077</c:v>
                </c:pt>
                <c:pt idx="1538">
                  <c:v>6681</c:v>
                </c:pt>
                <c:pt idx="1539">
                  <c:v>6824</c:v>
                </c:pt>
                <c:pt idx="1540">
                  <c:v>6815</c:v>
                </c:pt>
                <c:pt idx="1541">
                  <c:v>6815</c:v>
                </c:pt>
                <c:pt idx="1542">
                  <c:v>6821</c:v>
                </c:pt>
                <c:pt idx="1543">
                  <c:v>6803</c:v>
                </c:pt>
                <c:pt idx="1544">
                  <c:v>6832</c:v>
                </c:pt>
                <c:pt idx="1545">
                  <c:v>6592</c:v>
                </c:pt>
                <c:pt idx="1546">
                  <c:v>6751</c:v>
                </c:pt>
                <c:pt idx="1547">
                  <c:v>6795</c:v>
                </c:pt>
                <c:pt idx="1548">
                  <c:v>6815</c:v>
                </c:pt>
                <c:pt idx="1549">
                  <c:v>6835</c:v>
                </c:pt>
                <c:pt idx="1550">
                  <c:v>6832</c:v>
                </c:pt>
                <c:pt idx="1551">
                  <c:v>6802</c:v>
                </c:pt>
                <c:pt idx="1552">
                  <c:v>6757</c:v>
                </c:pt>
                <c:pt idx="1553">
                  <c:v>6823</c:v>
                </c:pt>
                <c:pt idx="1554">
                  <c:v>6821</c:v>
                </c:pt>
                <c:pt idx="1555">
                  <c:v>6790</c:v>
                </c:pt>
                <c:pt idx="1556">
                  <c:v>6820</c:v>
                </c:pt>
                <c:pt idx="1557">
                  <c:v>6822</c:v>
                </c:pt>
                <c:pt idx="1558">
                  <c:v>6836</c:v>
                </c:pt>
                <c:pt idx="1559">
                  <c:v>6813</c:v>
                </c:pt>
                <c:pt idx="1560">
                  <c:v>6848</c:v>
                </c:pt>
                <c:pt idx="1561">
                  <c:v>6824</c:v>
                </c:pt>
                <c:pt idx="1562">
                  <c:v>6819</c:v>
                </c:pt>
                <c:pt idx="1563">
                  <c:v>6806</c:v>
                </c:pt>
                <c:pt idx="1564">
                  <c:v>6836</c:v>
                </c:pt>
                <c:pt idx="1565">
                  <c:v>6830</c:v>
                </c:pt>
                <c:pt idx="1566">
                  <c:v>6830</c:v>
                </c:pt>
                <c:pt idx="1567">
                  <c:v>6790</c:v>
                </c:pt>
                <c:pt idx="1568">
                  <c:v>6839</c:v>
                </c:pt>
                <c:pt idx="1569">
                  <c:v>6814</c:v>
                </c:pt>
                <c:pt idx="1570">
                  <c:v>6830</c:v>
                </c:pt>
                <c:pt idx="1571">
                  <c:v>6811</c:v>
                </c:pt>
                <c:pt idx="1572">
                  <c:v>6848</c:v>
                </c:pt>
                <c:pt idx="1573">
                  <c:v>6831</c:v>
                </c:pt>
                <c:pt idx="1574">
                  <c:v>6829</c:v>
                </c:pt>
                <c:pt idx="1575">
                  <c:v>6816</c:v>
                </c:pt>
                <c:pt idx="1576">
                  <c:v>6813</c:v>
                </c:pt>
                <c:pt idx="1577">
                  <c:v>6377</c:v>
                </c:pt>
                <c:pt idx="1578">
                  <c:v>6424</c:v>
                </c:pt>
                <c:pt idx="1579">
                  <c:v>6792</c:v>
                </c:pt>
                <c:pt idx="1580">
                  <c:v>6827</c:v>
                </c:pt>
                <c:pt idx="1581">
                  <c:v>6744</c:v>
                </c:pt>
                <c:pt idx="1582">
                  <c:v>6819</c:v>
                </c:pt>
                <c:pt idx="1583">
                  <c:v>6800</c:v>
                </c:pt>
                <c:pt idx="1584">
                  <c:v>6827</c:v>
                </c:pt>
                <c:pt idx="1585">
                  <c:v>6814</c:v>
                </c:pt>
                <c:pt idx="1586">
                  <c:v>6727</c:v>
                </c:pt>
                <c:pt idx="1587">
                  <c:v>6186</c:v>
                </c:pt>
                <c:pt idx="1588">
                  <c:v>6657</c:v>
                </c:pt>
                <c:pt idx="1589">
                  <c:v>6805</c:v>
                </c:pt>
                <c:pt idx="1590">
                  <c:v>6816</c:v>
                </c:pt>
                <c:pt idx="1591">
                  <c:v>6822</c:v>
                </c:pt>
                <c:pt idx="1592">
                  <c:v>6820</c:v>
                </c:pt>
                <c:pt idx="1593">
                  <c:v>6839</c:v>
                </c:pt>
                <c:pt idx="1594">
                  <c:v>6821</c:v>
                </c:pt>
                <c:pt idx="1595">
                  <c:v>6805</c:v>
                </c:pt>
                <c:pt idx="1596">
                  <c:v>6843</c:v>
                </c:pt>
                <c:pt idx="1597">
                  <c:v>6829</c:v>
                </c:pt>
                <c:pt idx="1598">
                  <c:v>6828</c:v>
                </c:pt>
                <c:pt idx="1599">
                  <c:v>6688</c:v>
                </c:pt>
                <c:pt idx="1600">
                  <c:v>6842</c:v>
                </c:pt>
                <c:pt idx="1601">
                  <c:v>6829</c:v>
                </c:pt>
                <c:pt idx="1602">
                  <c:v>6809</c:v>
                </c:pt>
                <c:pt idx="1603">
                  <c:v>6745</c:v>
                </c:pt>
                <c:pt idx="1604">
                  <c:v>6797</c:v>
                </c:pt>
                <c:pt idx="1605">
                  <c:v>6783</c:v>
                </c:pt>
                <c:pt idx="1606">
                  <c:v>6824</c:v>
                </c:pt>
                <c:pt idx="1607">
                  <c:v>6700</c:v>
                </c:pt>
                <c:pt idx="1608">
                  <c:v>6815</c:v>
                </c:pt>
                <c:pt idx="1609">
                  <c:v>6835</c:v>
                </c:pt>
                <c:pt idx="1610">
                  <c:v>6825</c:v>
                </c:pt>
                <c:pt idx="1611">
                  <c:v>6801</c:v>
                </c:pt>
                <c:pt idx="1612">
                  <c:v>6123</c:v>
                </c:pt>
                <c:pt idx="1613">
                  <c:v>6835</c:v>
                </c:pt>
                <c:pt idx="1614">
                  <c:v>6789</c:v>
                </c:pt>
                <c:pt idx="1615">
                  <c:v>6756</c:v>
                </c:pt>
                <c:pt idx="1616">
                  <c:v>6776</c:v>
                </c:pt>
                <c:pt idx="1617">
                  <c:v>6781</c:v>
                </c:pt>
                <c:pt idx="1618">
                  <c:v>6747</c:v>
                </c:pt>
                <c:pt idx="1619">
                  <c:v>6795</c:v>
                </c:pt>
                <c:pt idx="1620">
                  <c:v>6724</c:v>
                </c:pt>
                <c:pt idx="1621">
                  <c:v>6827</c:v>
                </c:pt>
                <c:pt idx="1622">
                  <c:v>6815</c:v>
                </c:pt>
                <c:pt idx="1623">
                  <c:v>6813</c:v>
                </c:pt>
                <c:pt idx="1624">
                  <c:v>6846</c:v>
                </c:pt>
                <c:pt idx="1625">
                  <c:v>6837</c:v>
                </c:pt>
                <c:pt idx="1626">
                  <c:v>6825</c:v>
                </c:pt>
                <c:pt idx="1627">
                  <c:v>6813</c:v>
                </c:pt>
                <c:pt idx="1628">
                  <c:v>6833</c:v>
                </c:pt>
                <c:pt idx="1629">
                  <c:v>6797</c:v>
                </c:pt>
                <c:pt idx="1630">
                  <c:v>6787</c:v>
                </c:pt>
                <c:pt idx="1631">
                  <c:v>6791</c:v>
                </c:pt>
                <c:pt idx="1632">
                  <c:v>6834</c:v>
                </c:pt>
                <c:pt idx="1633">
                  <c:v>6746</c:v>
                </c:pt>
                <c:pt idx="1634">
                  <c:v>6775</c:v>
                </c:pt>
                <c:pt idx="1635">
                  <c:v>6773</c:v>
                </c:pt>
                <c:pt idx="1636">
                  <c:v>6791</c:v>
                </c:pt>
                <c:pt idx="1637">
                  <c:v>6801</c:v>
                </c:pt>
                <c:pt idx="1638">
                  <c:v>6796</c:v>
                </c:pt>
                <c:pt idx="1639">
                  <c:v>6782</c:v>
                </c:pt>
                <c:pt idx="1640">
                  <c:v>6838</c:v>
                </c:pt>
                <c:pt idx="1641">
                  <c:v>6820</c:v>
                </c:pt>
                <c:pt idx="1642">
                  <c:v>6691</c:v>
                </c:pt>
                <c:pt idx="1643">
                  <c:v>6812</c:v>
                </c:pt>
                <c:pt idx="1644">
                  <c:v>6834</c:v>
                </c:pt>
                <c:pt idx="1645">
                  <c:v>6816</c:v>
                </c:pt>
                <c:pt idx="1646">
                  <c:v>6786</c:v>
                </c:pt>
                <c:pt idx="1647">
                  <c:v>6782</c:v>
                </c:pt>
                <c:pt idx="1648">
                  <c:v>6798</c:v>
                </c:pt>
                <c:pt idx="1649">
                  <c:v>6794</c:v>
                </c:pt>
                <c:pt idx="1650">
                  <c:v>6814</c:v>
                </c:pt>
                <c:pt idx="1651">
                  <c:v>6794</c:v>
                </c:pt>
                <c:pt idx="1652">
                  <c:v>6434</c:v>
                </c:pt>
                <c:pt idx="1653">
                  <c:v>6823</c:v>
                </c:pt>
                <c:pt idx="1654">
                  <c:v>6798</c:v>
                </c:pt>
                <c:pt idx="1655">
                  <c:v>6802</c:v>
                </c:pt>
                <c:pt idx="1656">
                  <c:v>6355</c:v>
                </c:pt>
                <c:pt idx="1657">
                  <c:v>6581</c:v>
                </c:pt>
                <c:pt idx="1658">
                  <c:v>6744</c:v>
                </c:pt>
                <c:pt idx="1659">
                  <c:v>6667</c:v>
                </c:pt>
                <c:pt idx="1660">
                  <c:v>6272</c:v>
                </c:pt>
                <c:pt idx="1661">
                  <c:v>6635</c:v>
                </c:pt>
                <c:pt idx="1662">
                  <c:v>6743</c:v>
                </c:pt>
                <c:pt idx="1663">
                  <c:v>6823</c:v>
                </c:pt>
                <c:pt idx="1664">
                  <c:v>6818</c:v>
                </c:pt>
                <c:pt idx="1665">
                  <c:v>6785</c:v>
                </c:pt>
                <c:pt idx="1666">
                  <c:v>6771</c:v>
                </c:pt>
                <c:pt idx="1667">
                  <c:v>6809</c:v>
                </c:pt>
                <c:pt idx="1668">
                  <c:v>6638</c:v>
                </c:pt>
                <c:pt idx="1669">
                  <c:v>6170</c:v>
                </c:pt>
                <c:pt idx="1670">
                  <c:v>6819</c:v>
                </c:pt>
                <c:pt idx="1671">
                  <c:v>6782</c:v>
                </c:pt>
                <c:pt idx="1672">
                  <c:v>6795</c:v>
                </c:pt>
                <c:pt idx="1673">
                  <c:v>6787</c:v>
                </c:pt>
                <c:pt idx="1674">
                  <c:v>6782</c:v>
                </c:pt>
                <c:pt idx="1675">
                  <c:v>6760</c:v>
                </c:pt>
                <c:pt idx="1676">
                  <c:v>6807</c:v>
                </c:pt>
                <c:pt idx="1677">
                  <c:v>6793</c:v>
                </c:pt>
                <c:pt idx="1678">
                  <c:v>6779</c:v>
                </c:pt>
                <c:pt idx="1679">
                  <c:v>6786</c:v>
                </c:pt>
                <c:pt idx="1680">
                  <c:v>6489</c:v>
                </c:pt>
                <c:pt idx="1681">
                  <c:v>6282</c:v>
                </c:pt>
                <c:pt idx="1682">
                  <c:v>6505</c:v>
                </c:pt>
                <c:pt idx="1683">
                  <c:v>6118</c:v>
                </c:pt>
                <c:pt idx="1684">
                  <c:v>5495</c:v>
                </c:pt>
                <c:pt idx="1685">
                  <c:v>5173</c:v>
                </c:pt>
                <c:pt idx="1686">
                  <c:v>5530</c:v>
                </c:pt>
                <c:pt idx="1687">
                  <c:v>4312</c:v>
                </c:pt>
                <c:pt idx="1688">
                  <c:v>4708</c:v>
                </c:pt>
                <c:pt idx="1689">
                  <c:v>3761</c:v>
                </c:pt>
                <c:pt idx="1690">
                  <c:v>3047</c:v>
                </c:pt>
                <c:pt idx="1691">
                  <c:v>2807</c:v>
                </c:pt>
                <c:pt idx="1692">
                  <c:v>2288</c:v>
                </c:pt>
                <c:pt idx="1693">
                  <c:v>2481</c:v>
                </c:pt>
                <c:pt idx="1694">
                  <c:v>2261</c:v>
                </c:pt>
                <c:pt idx="1695">
                  <c:v>2181</c:v>
                </c:pt>
                <c:pt idx="1696">
                  <c:v>2328</c:v>
                </c:pt>
                <c:pt idx="1697">
                  <c:v>1851</c:v>
                </c:pt>
                <c:pt idx="1698">
                  <c:v>1596</c:v>
                </c:pt>
                <c:pt idx="1699">
                  <c:v>2122</c:v>
                </c:pt>
                <c:pt idx="1700">
                  <c:v>1766</c:v>
                </c:pt>
                <c:pt idx="1701">
                  <c:v>1723</c:v>
                </c:pt>
                <c:pt idx="1702">
                  <c:v>1808</c:v>
                </c:pt>
                <c:pt idx="1703">
                  <c:v>1503</c:v>
                </c:pt>
                <c:pt idx="1704">
                  <c:v>747</c:v>
                </c:pt>
                <c:pt idx="1705">
                  <c:v>1037</c:v>
                </c:pt>
                <c:pt idx="1706">
                  <c:v>669</c:v>
                </c:pt>
                <c:pt idx="1707">
                  <c:v>598</c:v>
                </c:pt>
                <c:pt idx="1708">
                  <c:v>864</c:v>
                </c:pt>
                <c:pt idx="1709">
                  <c:v>549</c:v>
                </c:pt>
                <c:pt idx="1710">
                  <c:v>597</c:v>
                </c:pt>
                <c:pt idx="1711">
                  <c:v>450</c:v>
                </c:pt>
                <c:pt idx="1712">
                  <c:v>524</c:v>
                </c:pt>
                <c:pt idx="1713">
                  <c:v>367</c:v>
                </c:pt>
                <c:pt idx="1714">
                  <c:v>565</c:v>
                </c:pt>
                <c:pt idx="1715">
                  <c:v>425</c:v>
                </c:pt>
                <c:pt idx="1716">
                  <c:v>363</c:v>
                </c:pt>
                <c:pt idx="1717">
                  <c:v>391</c:v>
                </c:pt>
                <c:pt idx="1718">
                  <c:v>399</c:v>
                </c:pt>
                <c:pt idx="1719">
                  <c:v>376</c:v>
                </c:pt>
                <c:pt idx="1720">
                  <c:v>380</c:v>
                </c:pt>
                <c:pt idx="1721">
                  <c:v>333</c:v>
                </c:pt>
                <c:pt idx="1722">
                  <c:v>320</c:v>
                </c:pt>
                <c:pt idx="1723">
                  <c:v>299</c:v>
                </c:pt>
                <c:pt idx="1724">
                  <c:v>272</c:v>
                </c:pt>
                <c:pt idx="1725">
                  <c:v>220</c:v>
                </c:pt>
                <c:pt idx="1726">
                  <c:v>268</c:v>
                </c:pt>
                <c:pt idx="1727">
                  <c:v>211</c:v>
                </c:pt>
                <c:pt idx="1728">
                  <c:v>193</c:v>
                </c:pt>
                <c:pt idx="1729">
                  <c:v>191</c:v>
                </c:pt>
                <c:pt idx="1730">
                  <c:v>186</c:v>
                </c:pt>
                <c:pt idx="1731">
                  <c:v>184</c:v>
                </c:pt>
                <c:pt idx="1732">
                  <c:v>182</c:v>
                </c:pt>
                <c:pt idx="1733">
                  <c:v>230</c:v>
                </c:pt>
                <c:pt idx="1734">
                  <c:v>170</c:v>
                </c:pt>
                <c:pt idx="1735">
                  <c:v>177</c:v>
                </c:pt>
                <c:pt idx="1736">
                  <c:v>171</c:v>
                </c:pt>
                <c:pt idx="1737">
                  <c:v>173</c:v>
                </c:pt>
                <c:pt idx="1738">
                  <c:v>151</c:v>
                </c:pt>
                <c:pt idx="1739">
                  <c:v>175</c:v>
                </c:pt>
                <c:pt idx="1740">
                  <c:v>175</c:v>
                </c:pt>
                <c:pt idx="1741">
                  <c:v>178</c:v>
                </c:pt>
                <c:pt idx="1742">
                  <c:v>172</c:v>
                </c:pt>
                <c:pt idx="1743">
                  <c:v>171</c:v>
                </c:pt>
                <c:pt idx="1744">
                  <c:v>157</c:v>
                </c:pt>
                <c:pt idx="1745">
                  <c:v>508</c:v>
                </c:pt>
                <c:pt idx="1746">
                  <c:v>519</c:v>
                </c:pt>
                <c:pt idx="1747">
                  <c:v>379</c:v>
                </c:pt>
                <c:pt idx="1748">
                  <c:v>204</c:v>
                </c:pt>
                <c:pt idx="1749">
                  <c:v>158</c:v>
                </c:pt>
                <c:pt idx="1750">
                  <c:v>200</c:v>
                </c:pt>
                <c:pt idx="1751">
                  <c:v>179</c:v>
                </c:pt>
                <c:pt idx="1752">
                  <c:v>159</c:v>
                </c:pt>
                <c:pt idx="1753">
                  <c:v>151</c:v>
                </c:pt>
                <c:pt idx="1754">
                  <c:v>176</c:v>
                </c:pt>
                <c:pt idx="1755">
                  <c:v>180</c:v>
                </c:pt>
                <c:pt idx="1756">
                  <c:v>218</c:v>
                </c:pt>
                <c:pt idx="1757">
                  <c:v>394</c:v>
                </c:pt>
                <c:pt idx="1758">
                  <c:v>195</c:v>
                </c:pt>
                <c:pt idx="1759">
                  <c:v>207</c:v>
                </c:pt>
                <c:pt idx="1760">
                  <c:v>141</c:v>
                </c:pt>
                <c:pt idx="1761">
                  <c:v>30</c:v>
                </c:pt>
                <c:pt idx="1762">
                  <c:v>138</c:v>
                </c:pt>
                <c:pt idx="1763">
                  <c:v>490</c:v>
                </c:pt>
                <c:pt idx="1764">
                  <c:v>155</c:v>
                </c:pt>
                <c:pt idx="1765">
                  <c:v>193</c:v>
                </c:pt>
                <c:pt idx="1766">
                  <c:v>163</c:v>
                </c:pt>
                <c:pt idx="1767">
                  <c:v>144</c:v>
                </c:pt>
                <c:pt idx="1768">
                  <c:v>225</c:v>
                </c:pt>
                <c:pt idx="1769">
                  <c:v>205</c:v>
                </c:pt>
                <c:pt idx="1770">
                  <c:v>315</c:v>
                </c:pt>
                <c:pt idx="1771">
                  <c:v>170</c:v>
                </c:pt>
                <c:pt idx="1772">
                  <c:v>149</c:v>
                </c:pt>
                <c:pt idx="1773">
                  <c:v>144</c:v>
                </c:pt>
                <c:pt idx="1774">
                  <c:v>180</c:v>
                </c:pt>
                <c:pt idx="1775">
                  <c:v>229</c:v>
                </c:pt>
                <c:pt idx="1776">
                  <c:v>150</c:v>
                </c:pt>
                <c:pt idx="1777">
                  <c:v>182</c:v>
                </c:pt>
                <c:pt idx="1778">
                  <c:v>163</c:v>
                </c:pt>
                <c:pt idx="1779">
                  <c:v>147</c:v>
                </c:pt>
                <c:pt idx="1780">
                  <c:v>146</c:v>
                </c:pt>
                <c:pt idx="1781">
                  <c:v>143</c:v>
                </c:pt>
                <c:pt idx="1782">
                  <c:v>144</c:v>
                </c:pt>
                <c:pt idx="1783">
                  <c:v>171</c:v>
                </c:pt>
                <c:pt idx="1784">
                  <c:v>217</c:v>
                </c:pt>
                <c:pt idx="1785">
                  <c:v>672</c:v>
                </c:pt>
                <c:pt idx="1786">
                  <c:v>805</c:v>
                </c:pt>
                <c:pt idx="1787">
                  <c:v>798</c:v>
                </c:pt>
                <c:pt idx="1788">
                  <c:v>452</c:v>
                </c:pt>
                <c:pt idx="1789">
                  <c:v>190</c:v>
                </c:pt>
                <c:pt idx="1790">
                  <c:v>181</c:v>
                </c:pt>
                <c:pt idx="1791">
                  <c:v>61</c:v>
                </c:pt>
                <c:pt idx="1792">
                  <c:v>135</c:v>
                </c:pt>
                <c:pt idx="1793">
                  <c:v>133</c:v>
                </c:pt>
                <c:pt idx="1794">
                  <c:v>93</c:v>
                </c:pt>
                <c:pt idx="1795">
                  <c:v>137</c:v>
                </c:pt>
                <c:pt idx="1796">
                  <c:v>31</c:v>
                </c:pt>
                <c:pt idx="1797">
                  <c:v>145</c:v>
                </c:pt>
                <c:pt idx="1798">
                  <c:v>160</c:v>
                </c:pt>
                <c:pt idx="1799">
                  <c:v>32</c:v>
                </c:pt>
                <c:pt idx="1800">
                  <c:v>1</c:v>
                </c:pt>
                <c:pt idx="1801">
                  <c:v>106</c:v>
                </c:pt>
                <c:pt idx="1802">
                  <c:v>100</c:v>
                </c:pt>
                <c:pt idx="1803">
                  <c:v>102</c:v>
                </c:pt>
                <c:pt idx="1804">
                  <c:v>97</c:v>
                </c:pt>
                <c:pt idx="1805">
                  <c:v>87</c:v>
                </c:pt>
                <c:pt idx="1806">
                  <c:v>93</c:v>
                </c:pt>
                <c:pt idx="1807">
                  <c:v>90</c:v>
                </c:pt>
                <c:pt idx="1808">
                  <c:v>81</c:v>
                </c:pt>
                <c:pt idx="1809">
                  <c:v>98</c:v>
                </c:pt>
                <c:pt idx="1810">
                  <c:v>89</c:v>
                </c:pt>
                <c:pt idx="1811">
                  <c:v>113</c:v>
                </c:pt>
                <c:pt idx="1812">
                  <c:v>117</c:v>
                </c:pt>
                <c:pt idx="1813">
                  <c:v>108</c:v>
                </c:pt>
                <c:pt idx="1814">
                  <c:v>73</c:v>
                </c:pt>
                <c:pt idx="1815">
                  <c:v>71</c:v>
                </c:pt>
                <c:pt idx="1816">
                  <c:v>77</c:v>
                </c:pt>
                <c:pt idx="1817">
                  <c:v>84</c:v>
                </c:pt>
                <c:pt idx="1818">
                  <c:v>76</c:v>
                </c:pt>
                <c:pt idx="1819">
                  <c:v>75</c:v>
                </c:pt>
                <c:pt idx="1820">
                  <c:v>75</c:v>
                </c:pt>
                <c:pt idx="1821">
                  <c:v>49</c:v>
                </c:pt>
                <c:pt idx="1822">
                  <c:v>63</c:v>
                </c:pt>
                <c:pt idx="1823">
                  <c:v>60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4255-4568-9707-D875264E27B6}"/>
            </c:ext>
          </c:extLst>
        </c:ser>
        <c:ser>
          <c:idx val="13"/>
          <c:order val="2"/>
          <c:tx>
            <c:v>Aviator N2 15PSI</c:v>
          </c:tx>
          <c:spPr>
            <a:ln w="28575">
              <a:noFill/>
            </a:ln>
          </c:spPr>
          <c:marker>
            <c:symbol val="star"/>
            <c:size val="2"/>
          </c:marker>
          <c:xVal>
            <c:numRef>
              <c:f>Sheet1!$CV$2:$CV$1750</c:f>
              <c:numCache>
                <c:formatCode>General</c:formatCode>
                <c:ptCount val="1749"/>
                <c:pt idx="0">
                  <c:v>0.8571428571428571</c:v>
                </c:pt>
                <c:pt idx="1">
                  <c:v>0.875</c:v>
                </c:pt>
                <c:pt idx="2">
                  <c:v>0.875</c:v>
                </c:pt>
                <c:pt idx="3">
                  <c:v>0.8571428571428571</c:v>
                </c:pt>
                <c:pt idx="4">
                  <c:v>0.875</c:v>
                </c:pt>
                <c:pt idx="5">
                  <c:v>0.875</c:v>
                </c:pt>
                <c:pt idx="6">
                  <c:v>0.8571428571428571</c:v>
                </c:pt>
                <c:pt idx="7">
                  <c:v>0.92307692307692313</c:v>
                </c:pt>
                <c:pt idx="8">
                  <c:v>0.95454545454545459</c:v>
                </c:pt>
                <c:pt idx="9">
                  <c:v>0.95833333333333337</c:v>
                </c:pt>
                <c:pt idx="10">
                  <c:v>0.88372093023255816</c:v>
                </c:pt>
                <c:pt idx="11">
                  <c:v>0.94117647058823528</c:v>
                </c:pt>
                <c:pt idx="12">
                  <c:v>0.9285714285714286</c:v>
                </c:pt>
                <c:pt idx="13">
                  <c:v>0.93333333333333335</c:v>
                </c:pt>
                <c:pt idx="14">
                  <c:v>0.95238095238095233</c:v>
                </c:pt>
                <c:pt idx="15">
                  <c:v>0.96969696969696972</c:v>
                </c:pt>
                <c:pt idx="16">
                  <c:v>0.96666666666666667</c:v>
                </c:pt>
                <c:pt idx="17">
                  <c:v>0.95</c:v>
                </c:pt>
                <c:pt idx="18">
                  <c:v>0.94117647058823528</c:v>
                </c:pt>
                <c:pt idx="19">
                  <c:v>0.95238095238095233</c:v>
                </c:pt>
                <c:pt idx="20">
                  <c:v>0.95</c:v>
                </c:pt>
                <c:pt idx="21">
                  <c:v>0.95238095238095233</c:v>
                </c:pt>
                <c:pt idx="22">
                  <c:v>0.95</c:v>
                </c:pt>
                <c:pt idx="23">
                  <c:v>0.95238095238095233</c:v>
                </c:pt>
                <c:pt idx="24">
                  <c:v>0.95</c:v>
                </c:pt>
                <c:pt idx="25">
                  <c:v>0.9375</c:v>
                </c:pt>
                <c:pt idx="26">
                  <c:v>0.93333333333333335</c:v>
                </c:pt>
                <c:pt idx="27">
                  <c:v>0.91666666666666663</c:v>
                </c:pt>
                <c:pt idx="28">
                  <c:v>0.9</c:v>
                </c:pt>
                <c:pt idx="29">
                  <c:v>0.9</c:v>
                </c:pt>
                <c:pt idx="30">
                  <c:v>0.91666666666666663</c:v>
                </c:pt>
                <c:pt idx="31">
                  <c:v>0.92307692307692313</c:v>
                </c:pt>
                <c:pt idx="32">
                  <c:v>0.91666666666666663</c:v>
                </c:pt>
                <c:pt idx="33">
                  <c:v>0.90909090909090906</c:v>
                </c:pt>
                <c:pt idx="34">
                  <c:v>0.9</c:v>
                </c:pt>
                <c:pt idx="35">
                  <c:v>0.90909090909090906</c:v>
                </c:pt>
                <c:pt idx="36">
                  <c:v>0.90909090909090906</c:v>
                </c:pt>
                <c:pt idx="37">
                  <c:v>0.91666666666666663</c:v>
                </c:pt>
                <c:pt idx="38">
                  <c:v>0.91666666666666663</c:v>
                </c:pt>
                <c:pt idx="39">
                  <c:v>0.90909090909090906</c:v>
                </c:pt>
                <c:pt idx="40">
                  <c:v>0.94736842105263153</c:v>
                </c:pt>
                <c:pt idx="41">
                  <c:v>0.95</c:v>
                </c:pt>
                <c:pt idx="42">
                  <c:v>0.91666666666666663</c:v>
                </c:pt>
                <c:pt idx="43">
                  <c:v>0.9375</c:v>
                </c:pt>
                <c:pt idx="44">
                  <c:v>0.9285714285714286</c:v>
                </c:pt>
                <c:pt idx="45">
                  <c:v>0.90909090909090906</c:v>
                </c:pt>
                <c:pt idx="46">
                  <c:v>0.91666666666666663</c:v>
                </c:pt>
                <c:pt idx="47">
                  <c:v>0.91666666666666663</c:v>
                </c:pt>
                <c:pt idx="48">
                  <c:v>0.92307692307692313</c:v>
                </c:pt>
                <c:pt idx="49">
                  <c:v>0.90909090909090906</c:v>
                </c:pt>
                <c:pt idx="50">
                  <c:v>0.90909090909090906</c:v>
                </c:pt>
                <c:pt idx="51">
                  <c:v>0.93333333333333335</c:v>
                </c:pt>
                <c:pt idx="52">
                  <c:v>0.93333333333333335</c:v>
                </c:pt>
                <c:pt idx="53">
                  <c:v>0.94117647058823528</c:v>
                </c:pt>
                <c:pt idx="54">
                  <c:v>0.9375</c:v>
                </c:pt>
                <c:pt idx="55">
                  <c:v>0.92307692307692313</c:v>
                </c:pt>
                <c:pt idx="56">
                  <c:v>0.90909090909090906</c:v>
                </c:pt>
                <c:pt idx="57">
                  <c:v>0.93333333333333335</c:v>
                </c:pt>
                <c:pt idx="58">
                  <c:v>0.9375</c:v>
                </c:pt>
                <c:pt idx="59">
                  <c:v>0.93333333333333335</c:v>
                </c:pt>
                <c:pt idx="60">
                  <c:v>0.91666666666666663</c:v>
                </c:pt>
                <c:pt idx="61">
                  <c:v>0.91666666666666663</c:v>
                </c:pt>
                <c:pt idx="62">
                  <c:v>0.92307692307692313</c:v>
                </c:pt>
                <c:pt idx="63">
                  <c:v>0.9285714285714286</c:v>
                </c:pt>
                <c:pt idx="64">
                  <c:v>0.91666666666666663</c:v>
                </c:pt>
                <c:pt idx="65">
                  <c:v>0.90909090909090906</c:v>
                </c:pt>
                <c:pt idx="66">
                  <c:v>0.91666666666666663</c:v>
                </c:pt>
                <c:pt idx="67">
                  <c:v>0.94117647058823528</c:v>
                </c:pt>
                <c:pt idx="68">
                  <c:v>0.95</c:v>
                </c:pt>
                <c:pt idx="69">
                  <c:v>0.95238095238095233</c:v>
                </c:pt>
                <c:pt idx="70">
                  <c:v>0.95238095238095233</c:v>
                </c:pt>
                <c:pt idx="71">
                  <c:v>0.94736842105263153</c:v>
                </c:pt>
                <c:pt idx="72">
                  <c:v>0.94117647058823528</c:v>
                </c:pt>
                <c:pt idx="73">
                  <c:v>0.9375</c:v>
                </c:pt>
                <c:pt idx="74">
                  <c:v>0.9285714285714286</c:v>
                </c:pt>
                <c:pt idx="75">
                  <c:v>0.94444444444444442</c:v>
                </c:pt>
                <c:pt idx="76">
                  <c:v>0.94117647058823528</c:v>
                </c:pt>
                <c:pt idx="77">
                  <c:v>0.9285714285714286</c:v>
                </c:pt>
                <c:pt idx="78">
                  <c:v>0.93333333333333335</c:v>
                </c:pt>
                <c:pt idx="79">
                  <c:v>0.94444444444444442</c:v>
                </c:pt>
                <c:pt idx="80">
                  <c:v>0.95238095238095233</c:v>
                </c:pt>
                <c:pt idx="81">
                  <c:v>0.97368421052631582</c:v>
                </c:pt>
                <c:pt idx="82">
                  <c:v>0.97142857142857142</c:v>
                </c:pt>
                <c:pt idx="83">
                  <c:v>0.967741935483871</c:v>
                </c:pt>
                <c:pt idx="84">
                  <c:v>0.96551724137931039</c:v>
                </c:pt>
                <c:pt idx="85">
                  <c:v>0.95833333333333337</c:v>
                </c:pt>
                <c:pt idx="86">
                  <c:v>0.96</c:v>
                </c:pt>
                <c:pt idx="87">
                  <c:v>0.94736842105263153</c:v>
                </c:pt>
                <c:pt idx="88">
                  <c:v>0.9375</c:v>
                </c:pt>
                <c:pt idx="89">
                  <c:v>0.94736842105263153</c:v>
                </c:pt>
                <c:pt idx="90">
                  <c:v>0.95</c:v>
                </c:pt>
                <c:pt idx="91">
                  <c:v>0.95238095238095233</c:v>
                </c:pt>
                <c:pt idx="92">
                  <c:v>0.94117647058823528</c:v>
                </c:pt>
                <c:pt idx="93">
                  <c:v>0.94444444444444442</c:v>
                </c:pt>
                <c:pt idx="94">
                  <c:v>0.95238095238095233</c:v>
                </c:pt>
                <c:pt idx="95">
                  <c:v>0.96</c:v>
                </c:pt>
                <c:pt idx="96">
                  <c:v>0.95454545454545459</c:v>
                </c:pt>
                <c:pt idx="97">
                  <c:v>0.9375</c:v>
                </c:pt>
                <c:pt idx="98">
                  <c:v>0.93333333333333335</c:v>
                </c:pt>
                <c:pt idx="99">
                  <c:v>0.94736842105263153</c:v>
                </c:pt>
                <c:pt idx="100">
                  <c:v>0.94117647058823528</c:v>
                </c:pt>
                <c:pt idx="101">
                  <c:v>0.9375</c:v>
                </c:pt>
                <c:pt idx="102">
                  <c:v>0.94444444444444442</c:v>
                </c:pt>
                <c:pt idx="103">
                  <c:v>0.95652173913043481</c:v>
                </c:pt>
                <c:pt idx="104">
                  <c:v>0.94444444444444442</c:v>
                </c:pt>
                <c:pt idx="105">
                  <c:v>0.97142857142857142</c:v>
                </c:pt>
                <c:pt idx="106">
                  <c:v>0.96296296296296291</c:v>
                </c:pt>
                <c:pt idx="107">
                  <c:v>0.96551724137931039</c:v>
                </c:pt>
                <c:pt idx="108">
                  <c:v>0.95238095238095233</c:v>
                </c:pt>
                <c:pt idx="109">
                  <c:v>0.95652173913043481</c:v>
                </c:pt>
                <c:pt idx="110">
                  <c:v>0.98039215686274506</c:v>
                </c:pt>
                <c:pt idx="111">
                  <c:v>0.9642857142857143</c:v>
                </c:pt>
                <c:pt idx="112">
                  <c:v>0.9642857142857143</c:v>
                </c:pt>
                <c:pt idx="113">
                  <c:v>0.97142857142857142</c:v>
                </c:pt>
                <c:pt idx="114">
                  <c:v>0.96551724137931039</c:v>
                </c:pt>
                <c:pt idx="115">
                  <c:v>0.9642857142857143</c:v>
                </c:pt>
                <c:pt idx="116">
                  <c:v>0.96666666666666667</c:v>
                </c:pt>
                <c:pt idx="117">
                  <c:v>0.96666666666666667</c:v>
                </c:pt>
                <c:pt idx="118">
                  <c:v>0.967741935483871</c:v>
                </c:pt>
                <c:pt idx="119">
                  <c:v>0.96153846153846156</c:v>
                </c:pt>
                <c:pt idx="120">
                  <c:v>0.967741935483871</c:v>
                </c:pt>
                <c:pt idx="121">
                  <c:v>0.9642857142857143</c:v>
                </c:pt>
                <c:pt idx="122">
                  <c:v>0.967741935483871</c:v>
                </c:pt>
                <c:pt idx="123">
                  <c:v>0.967741935483871</c:v>
                </c:pt>
                <c:pt idx="124">
                  <c:v>0.967741935483871</c:v>
                </c:pt>
                <c:pt idx="125">
                  <c:v>0.96551724137931039</c:v>
                </c:pt>
                <c:pt idx="126">
                  <c:v>0.97058823529411764</c:v>
                </c:pt>
                <c:pt idx="127">
                  <c:v>0.9642857142857143</c:v>
                </c:pt>
                <c:pt idx="128">
                  <c:v>0.96296296296296291</c:v>
                </c:pt>
                <c:pt idx="129">
                  <c:v>0.97058823529411764</c:v>
                </c:pt>
                <c:pt idx="130">
                  <c:v>0.95652173913043481</c:v>
                </c:pt>
                <c:pt idx="131">
                  <c:v>0.9642857142857143</c:v>
                </c:pt>
                <c:pt idx="132">
                  <c:v>0.95454545454545459</c:v>
                </c:pt>
                <c:pt idx="133">
                  <c:v>0.96875</c:v>
                </c:pt>
                <c:pt idx="134">
                  <c:v>0.97142857142857142</c:v>
                </c:pt>
                <c:pt idx="135">
                  <c:v>0.96969696969696972</c:v>
                </c:pt>
                <c:pt idx="136">
                  <c:v>0.96</c:v>
                </c:pt>
                <c:pt idx="137">
                  <c:v>0.95454545454545459</c:v>
                </c:pt>
                <c:pt idx="138">
                  <c:v>0.94736842105263153</c:v>
                </c:pt>
                <c:pt idx="139">
                  <c:v>0.95454545454545459</c:v>
                </c:pt>
                <c:pt idx="140">
                  <c:v>0.9642857142857143</c:v>
                </c:pt>
                <c:pt idx="141">
                  <c:v>0.94444444444444442</c:v>
                </c:pt>
                <c:pt idx="142">
                  <c:v>0.96153846153846156</c:v>
                </c:pt>
                <c:pt idx="143">
                  <c:v>0.97560975609756095</c:v>
                </c:pt>
                <c:pt idx="144">
                  <c:v>0.97499999999999998</c:v>
                </c:pt>
                <c:pt idx="145">
                  <c:v>0.9642857142857143</c:v>
                </c:pt>
                <c:pt idx="146">
                  <c:v>0.96969696969696972</c:v>
                </c:pt>
                <c:pt idx="147">
                  <c:v>0.97142857142857142</c:v>
                </c:pt>
                <c:pt idx="148">
                  <c:v>0.96969696969696972</c:v>
                </c:pt>
                <c:pt idx="149">
                  <c:v>0.96153846153846156</c:v>
                </c:pt>
                <c:pt idx="150">
                  <c:v>0.96296296296296291</c:v>
                </c:pt>
                <c:pt idx="151">
                  <c:v>0.96296296296296291</c:v>
                </c:pt>
                <c:pt idx="152">
                  <c:v>0.96875</c:v>
                </c:pt>
                <c:pt idx="153">
                  <c:v>0.96875</c:v>
                </c:pt>
                <c:pt idx="154">
                  <c:v>0.96666666666666667</c:v>
                </c:pt>
                <c:pt idx="155">
                  <c:v>0.97142857142857142</c:v>
                </c:pt>
                <c:pt idx="156">
                  <c:v>0.97222222222222221</c:v>
                </c:pt>
                <c:pt idx="157">
                  <c:v>0.967741935483871</c:v>
                </c:pt>
                <c:pt idx="158">
                  <c:v>0.96969696969696972</c:v>
                </c:pt>
                <c:pt idx="159">
                  <c:v>0.96969696969696972</c:v>
                </c:pt>
                <c:pt idx="160">
                  <c:v>0.97142857142857142</c:v>
                </c:pt>
                <c:pt idx="161">
                  <c:v>0.97297297297297303</c:v>
                </c:pt>
                <c:pt idx="162">
                  <c:v>0.97499999999999998</c:v>
                </c:pt>
                <c:pt idx="163">
                  <c:v>0.97297297297297303</c:v>
                </c:pt>
                <c:pt idx="164">
                  <c:v>0.97058823529411764</c:v>
                </c:pt>
                <c:pt idx="165">
                  <c:v>0.967741935483871</c:v>
                </c:pt>
                <c:pt idx="166">
                  <c:v>0.96666666666666667</c:v>
                </c:pt>
                <c:pt idx="167">
                  <c:v>0.97560975609756095</c:v>
                </c:pt>
                <c:pt idx="168">
                  <c:v>0.97826086956521741</c:v>
                </c:pt>
                <c:pt idx="169">
                  <c:v>0.97619047619047616</c:v>
                </c:pt>
                <c:pt idx="170">
                  <c:v>0.97499999999999998</c:v>
                </c:pt>
                <c:pt idx="171">
                  <c:v>0.97297297297297303</c:v>
                </c:pt>
                <c:pt idx="172">
                  <c:v>0.9642857142857143</c:v>
                </c:pt>
                <c:pt idx="173">
                  <c:v>0.97142857142857142</c:v>
                </c:pt>
                <c:pt idx="174">
                  <c:v>0.98039215686274506</c:v>
                </c:pt>
                <c:pt idx="175">
                  <c:v>0.97826086956521741</c:v>
                </c:pt>
                <c:pt idx="176">
                  <c:v>0.97872340425531912</c:v>
                </c:pt>
                <c:pt idx="177">
                  <c:v>0.97619047619047616</c:v>
                </c:pt>
                <c:pt idx="178">
                  <c:v>0.97142857142857142</c:v>
                </c:pt>
                <c:pt idx="179">
                  <c:v>0.97222222222222221</c:v>
                </c:pt>
                <c:pt idx="180">
                  <c:v>0.96969696969696972</c:v>
                </c:pt>
                <c:pt idx="181">
                  <c:v>0.96969696969696972</c:v>
                </c:pt>
                <c:pt idx="182">
                  <c:v>0.967741935483871</c:v>
                </c:pt>
                <c:pt idx="183">
                  <c:v>0.96666666666666667</c:v>
                </c:pt>
                <c:pt idx="184">
                  <c:v>0.96666666666666667</c:v>
                </c:pt>
                <c:pt idx="185">
                  <c:v>0.96551724137931039</c:v>
                </c:pt>
                <c:pt idx="186">
                  <c:v>0.96551724137931039</c:v>
                </c:pt>
                <c:pt idx="187">
                  <c:v>0.96551724137931039</c:v>
                </c:pt>
                <c:pt idx="188">
                  <c:v>0.9375</c:v>
                </c:pt>
                <c:pt idx="189">
                  <c:v>0.98275862068965514</c:v>
                </c:pt>
                <c:pt idx="190">
                  <c:v>0.98076923076923073</c:v>
                </c:pt>
                <c:pt idx="191">
                  <c:v>0.96875</c:v>
                </c:pt>
                <c:pt idx="192">
                  <c:v>0.96551724137931039</c:v>
                </c:pt>
                <c:pt idx="193">
                  <c:v>0.96296296296296291</c:v>
                </c:pt>
                <c:pt idx="194">
                  <c:v>0.95652173913043481</c:v>
                </c:pt>
                <c:pt idx="195">
                  <c:v>0.95238095238095233</c:v>
                </c:pt>
                <c:pt idx="196">
                  <c:v>0.95454545454545459</c:v>
                </c:pt>
                <c:pt idx="197">
                  <c:v>0.95652173913043481</c:v>
                </c:pt>
                <c:pt idx="198">
                  <c:v>0.96</c:v>
                </c:pt>
                <c:pt idx="199">
                  <c:v>0.96</c:v>
                </c:pt>
                <c:pt idx="200">
                  <c:v>0.95652173913043481</c:v>
                </c:pt>
                <c:pt idx="201">
                  <c:v>0.95652173913043481</c:v>
                </c:pt>
                <c:pt idx="202">
                  <c:v>0.94444444444444442</c:v>
                </c:pt>
                <c:pt idx="203">
                  <c:v>0.9375</c:v>
                </c:pt>
                <c:pt idx="204">
                  <c:v>0.93333333333333335</c:v>
                </c:pt>
                <c:pt idx="205">
                  <c:v>0.92307692307692313</c:v>
                </c:pt>
                <c:pt idx="206">
                  <c:v>0.91666666666666663</c:v>
                </c:pt>
                <c:pt idx="207">
                  <c:v>0.9285714285714286</c:v>
                </c:pt>
                <c:pt idx="208">
                  <c:v>0.92307692307692313</c:v>
                </c:pt>
                <c:pt idx="209">
                  <c:v>0.91666666666666663</c:v>
                </c:pt>
                <c:pt idx="210">
                  <c:v>0.90909090909090906</c:v>
                </c:pt>
                <c:pt idx="211">
                  <c:v>0.88888888888888884</c:v>
                </c:pt>
                <c:pt idx="212">
                  <c:v>0.9</c:v>
                </c:pt>
                <c:pt idx="213">
                  <c:v>0.9</c:v>
                </c:pt>
                <c:pt idx="214">
                  <c:v>0.9</c:v>
                </c:pt>
                <c:pt idx="215">
                  <c:v>0.88888888888888884</c:v>
                </c:pt>
                <c:pt idx="216">
                  <c:v>0.9</c:v>
                </c:pt>
                <c:pt idx="217">
                  <c:v>0.9</c:v>
                </c:pt>
                <c:pt idx="218">
                  <c:v>0.88888888888888884</c:v>
                </c:pt>
                <c:pt idx="219">
                  <c:v>0.9</c:v>
                </c:pt>
                <c:pt idx="220">
                  <c:v>0.90909090909090906</c:v>
                </c:pt>
                <c:pt idx="221">
                  <c:v>0.88888888888888884</c:v>
                </c:pt>
                <c:pt idx="222">
                  <c:v>0.875</c:v>
                </c:pt>
                <c:pt idx="223">
                  <c:v>0.9</c:v>
                </c:pt>
                <c:pt idx="224">
                  <c:v>0.9</c:v>
                </c:pt>
                <c:pt idx="225">
                  <c:v>0.9</c:v>
                </c:pt>
                <c:pt idx="226">
                  <c:v>0.88888888888888884</c:v>
                </c:pt>
                <c:pt idx="227">
                  <c:v>0.88888888888888884</c:v>
                </c:pt>
                <c:pt idx="228">
                  <c:v>0.875</c:v>
                </c:pt>
                <c:pt idx="229">
                  <c:v>0.88888888888888884</c:v>
                </c:pt>
                <c:pt idx="230">
                  <c:v>0.88888888888888884</c:v>
                </c:pt>
                <c:pt idx="231">
                  <c:v>0.88888888888888884</c:v>
                </c:pt>
                <c:pt idx="232">
                  <c:v>0.875</c:v>
                </c:pt>
                <c:pt idx="233">
                  <c:v>0.875</c:v>
                </c:pt>
                <c:pt idx="234">
                  <c:v>0.88888888888888884</c:v>
                </c:pt>
                <c:pt idx="235">
                  <c:v>0.88888888888888884</c:v>
                </c:pt>
                <c:pt idx="236">
                  <c:v>0.875</c:v>
                </c:pt>
                <c:pt idx="237">
                  <c:v>0.875</c:v>
                </c:pt>
                <c:pt idx="238">
                  <c:v>0.88888888888888884</c:v>
                </c:pt>
                <c:pt idx="239">
                  <c:v>0.875</c:v>
                </c:pt>
                <c:pt idx="240">
                  <c:v>0.88888888888888884</c:v>
                </c:pt>
                <c:pt idx="241">
                  <c:v>0.875</c:v>
                </c:pt>
                <c:pt idx="242">
                  <c:v>0.875</c:v>
                </c:pt>
                <c:pt idx="243">
                  <c:v>0.875</c:v>
                </c:pt>
                <c:pt idx="244">
                  <c:v>0.8571428571428571</c:v>
                </c:pt>
                <c:pt idx="245">
                  <c:v>0.88888888888888884</c:v>
                </c:pt>
                <c:pt idx="246">
                  <c:v>0.875</c:v>
                </c:pt>
                <c:pt idx="247">
                  <c:v>0.875</c:v>
                </c:pt>
                <c:pt idx="248">
                  <c:v>0.875</c:v>
                </c:pt>
                <c:pt idx="249">
                  <c:v>0.88888888888888884</c:v>
                </c:pt>
                <c:pt idx="250">
                  <c:v>0.92307692307692313</c:v>
                </c:pt>
                <c:pt idx="251">
                  <c:v>0.96551724137931039</c:v>
                </c:pt>
                <c:pt idx="252">
                  <c:v>0.86956521739130432</c:v>
                </c:pt>
                <c:pt idx="253">
                  <c:v>0.9</c:v>
                </c:pt>
                <c:pt idx="254">
                  <c:v>0.9</c:v>
                </c:pt>
                <c:pt idx="255">
                  <c:v>0.91249999999999998</c:v>
                </c:pt>
                <c:pt idx="256">
                  <c:v>0.88775510204081631</c:v>
                </c:pt>
                <c:pt idx="257">
                  <c:v>0.8902439024390244</c:v>
                </c:pt>
                <c:pt idx="258">
                  <c:v>0.9042553191489362</c:v>
                </c:pt>
                <c:pt idx="259">
                  <c:v>0.9101123595505618</c:v>
                </c:pt>
                <c:pt idx="260">
                  <c:v>0.88764044943820219</c:v>
                </c:pt>
                <c:pt idx="261">
                  <c:v>0.8904109589041096</c:v>
                </c:pt>
                <c:pt idx="262">
                  <c:v>0.92592592592592593</c:v>
                </c:pt>
                <c:pt idx="263">
                  <c:v>0.92307692307692313</c:v>
                </c:pt>
                <c:pt idx="264">
                  <c:v>0.9363636363636364</c:v>
                </c:pt>
                <c:pt idx="265">
                  <c:v>0.984375</c:v>
                </c:pt>
                <c:pt idx="266">
                  <c:v>0.94074074074074077</c:v>
                </c:pt>
                <c:pt idx="267">
                  <c:v>0.94578313253012047</c:v>
                </c:pt>
                <c:pt idx="268">
                  <c:v>0.9538461538461539</c:v>
                </c:pt>
                <c:pt idx="269">
                  <c:v>0.94696969696969702</c:v>
                </c:pt>
                <c:pt idx="270">
                  <c:v>0.95488721804511278</c:v>
                </c:pt>
                <c:pt idx="271">
                  <c:v>0.95041322314049592</c:v>
                </c:pt>
                <c:pt idx="272">
                  <c:v>0.96062992125984248</c:v>
                </c:pt>
                <c:pt idx="273">
                  <c:v>0.9609375</c:v>
                </c:pt>
                <c:pt idx="274">
                  <c:v>0.96610169491525422</c:v>
                </c:pt>
                <c:pt idx="275">
                  <c:v>0.95238095238095233</c:v>
                </c:pt>
                <c:pt idx="276">
                  <c:v>0.98198198198198194</c:v>
                </c:pt>
                <c:pt idx="277">
                  <c:v>0.9719626168224299</c:v>
                </c:pt>
                <c:pt idx="278">
                  <c:v>0.96323529411764708</c:v>
                </c:pt>
                <c:pt idx="279">
                  <c:v>0.96376811594202894</c:v>
                </c:pt>
                <c:pt idx="280">
                  <c:v>0.95238095238095233</c:v>
                </c:pt>
                <c:pt idx="281">
                  <c:v>0.95798319327731096</c:v>
                </c:pt>
                <c:pt idx="282">
                  <c:v>0.967741935483871</c:v>
                </c:pt>
                <c:pt idx="283">
                  <c:v>0.97413793103448276</c:v>
                </c:pt>
                <c:pt idx="284">
                  <c:v>0.96610169491525422</c:v>
                </c:pt>
                <c:pt idx="285">
                  <c:v>0.94512195121951215</c:v>
                </c:pt>
                <c:pt idx="286">
                  <c:v>0.94578313253012047</c:v>
                </c:pt>
                <c:pt idx="287">
                  <c:v>0.94148936170212771</c:v>
                </c:pt>
                <c:pt idx="288">
                  <c:v>0.9296875</c:v>
                </c:pt>
                <c:pt idx="289">
                  <c:v>0.93385214007782102</c:v>
                </c:pt>
                <c:pt idx="290">
                  <c:v>0.9038854805725971</c:v>
                </c:pt>
                <c:pt idx="291">
                  <c:v>0.89867841409691629</c:v>
                </c:pt>
                <c:pt idx="292">
                  <c:v>0.88662131519274379</c:v>
                </c:pt>
                <c:pt idx="293">
                  <c:v>0.90228690228690234</c:v>
                </c:pt>
                <c:pt idx="294">
                  <c:v>0.90361445783132532</c:v>
                </c:pt>
                <c:pt idx="295">
                  <c:v>0.90845070422535212</c:v>
                </c:pt>
                <c:pt idx="296">
                  <c:v>0.90571428571428569</c:v>
                </c:pt>
                <c:pt idx="297">
                  <c:v>0.90759075907590758</c:v>
                </c:pt>
                <c:pt idx="298">
                  <c:v>0.91729323308270672</c:v>
                </c:pt>
                <c:pt idx="299">
                  <c:v>0.92936802973977695</c:v>
                </c:pt>
                <c:pt idx="300">
                  <c:v>0.93913043478260871</c:v>
                </c:pt>
                <c:pt idx="301">
                  <c:v>0.93401015228426398</c:v>
                </c:pt>
                <c:pt idx="302">
                  <c:v>0.92253521126760563</c:v>
                </c:pt>
                <c:pt idx="303">
                  <c:v>0.92783505154639179</c:v>
                </c:pt>
                <c:pt idx="304">
                  <c:v>0.93119266055045868</c:v>
                </c:pt>
                <c:pt idx="305">
                  <c:v>0.93449781659388642</c:v>
                </c:pt>
                <c:pt idx="306">
                  <c:v>0.94444444444444442</c:v>
                </c:pt>
                <c:pt idx="307">
                  <c:v>0.92569659442724461</c:v>
                </c:pt>
                <c:pt idx="308">
                  <c:v>0.92592592592592593</c:v>
                </c:pt>
                <c:pt idx="309">
                  <c:v>0.93061224489795913</c:v>
                </c:pt>
                <c:pt idx="310">
                  <c:v>0.94095940959409596</c:v>
                </c:pt>
                <c:pt idx="311">
                  <c:v>0.93103448275862066</c:v>
                </c:pt>
                <c:pt idx="312">
                  <c:v>0.93103448275862066</c:v>
                </c:pt>
                <c:pt idx="313">
                  <c:v>0.92375366568914952</c:v>
                </c:pt>
                <c:pt idx="314">
                  <c:v>0.93040293040293043</c:v>
                </c:pt>
                <c:pt idx="315">
                  <c:v>0.93333333333333335</c:v>
                </c:pt>
                <c:pt idx="316">
                  <c:v>0.930379746835443</c:v>
                </c:pt>
                <c:pt idx="317">
                  <c:v>0.93602693602693599</c:v>
                </c:pt>
                <c:pt idx="318">
                  <c:v>0.93493150684931503</c:v>
                </c:pt>
                <c:pt idx="319">
                  <c:v>0.93015873015873018</c:v>
                </c:pt>
                <c:pt idx="320">
                  <c:v>0.93013100436681218</c:v>
                </c:pt>
                <c:pt idx="321">
                  <c:v>0.93571428571428572</c:v>
                </c:pt>
                <c:pt idx="322">
                  <c:v>0.93571428571428572</c:v>
                </c:pt>
                <c:pt idx="323">
                  <c:v>0.93258426966292129</c:v>
                </c:pt>
                <c:pt idx="324">
                  <c:v>0.92676056338028168</c:v>
                </c:pt>
                <c:pt idx="325">
                  <c:v>0.92722371967654982</c:v>
                </c:pt>
                <c:pt idx="326">
                  <c:v>0.92255125284738038</c:v>
                </c:pt>
                <c:pt idx="327">
                  <c:v>0.91528925619834711</c:v>
                </c:pt>
                <c:pt idx="328">
                  <c:v>0.91725768321513002</c:v>
                </c:pt>
                <c:pt idx="329">
                  <c:v>0.91647331786542918</c:v>
                </c:pt>
                <c:pt idx="330">
                  <c:v>0.91443850267379678</c:v>
                </c:pt>
                <c:pt idx="331">
                  <c:v>0.9219653179190751</c:v>
                </c:pt>
                <c:pt idx="332">
                  <c:v>0.9190031152647975</c:v>
                </c:pt>
                <c:pt idx="333">
                  <c:v>0.92031872509960155</c:v>
                </c:pt>
                <c:pt idx="334">
                  <c:v>0.91093117408906887</c:v>
                </c:pt>
                <c:pt idx="335">
                  <c:v>0.88436830835117775</c:v>
                </c:pt>
                <c:pt idx="336">
                  <c:v>0.88436830835117775</c:v>
                </c:pt>
                <c:pt idx="337">
                  <c:v>0.88100208768267219</c:v>
                </c:pt>
                <c:pt idx="338">
                  <c:v>0.89182692307692313</c:v>
                </c:pt>
                <c:pt idx="339">
                  <c:v>0.88797814207650272</c:v>
                </c:pt>
                <c:pt idx="340">
                  <c:v>0.88809523809523805</c:v>
                </c:pt>
                <c:pt idx="341">
                  <c:v>0.89340101522842641</c:v>
                </c:pt>
                <c:pt idx="342">
                  <c:v>0.89030612244897955</c:v>
                </c:pt>
                <c:pt idx="343">
                  <c:v>0.89695550351288056</c:v>
                </c:pt>
                <c:pt idx="344">
                  <c:v>0.89646464646464652</c:v>
                </c:pt>
                <c:pt idx="345">
                  <c:v>0.90548780487804881</c:v>
                </c:pt>
                <c:pt idx="346">
                  <c:v>0.90573770491803274</c:v>
                </c:pt>
                <c:pt idx="347">
                  <c:v>0.89776357827476039</c:v>
                </c:pt>
                <c:pt idx="348">
                  <c:v>0.89807162534435259</c:v>
                </c:pt>
                <c:pt idx="349">
                  <c:v>0.89249999999999996</c:v>
                </c:pt>
                <c:pt idx="350">
                  <c:v>0.8928571428571429</c:v>
                </c:pt>
                <c:pt idx="351">
                  <c:v>0.90778097982708938</c:v>
                </c:pt>
                <c:pt idx="352">
                  <c:v>0.90033222591362128</c:v>
                </c:pt>
                <c:pt idx="353">
                  <c:v>0.89719626168224298</c:v>
                </c:pt>
                <c:pt idx="354">
                  <c:v>0.90308370044052866</c:v>
                </c:pt>
                <c:pt idx="355">
                  <c:v>0.89795918367346939</c:v>
                </c:pt>
                <c:pt idx="356">
                  <c:v>0.89349112426035504</c:v>
                </c:pt>
                <c:pt idx="357">
                  <c:v>0.89329268292682928</c:v>
                </c:pt>
                <c:pt idx="358">
                  <c:v>0.89440993788819878</c:v>
                </c:pt>
                <c:pt idx="359">
                  <c:v>0.89181286549707606</c:v>
                </c:pt>
                <c:pt idx="360">
                  <c:v>0.89106145251396651</c:v>
                </c:pt>
                <c:pt idx="361">
                  <c:v>0.90202702702702697</c:v>
                </c:pt>
                <c:pt idx="362">
                  <c:v>0.89226519337016574</c:v>
                </c:pt>
                <c:pt idx="363">
                  <c:v>0.89910313901345296</c:v>
                </c:pt>
                <c:pt idx="364">
                  <c:v>0.88888888888888884</c:v>
                </c:pt>
                <c:pt idx="365">
                  <c:v>0.8897893030794165</c:v>
                </c:pt>
                <c:pt idx="366">
                  <c:v>0.89028776978417268</c:v>
                </c:pt>
                <c:pt idx="367">
                  <c:v>0.88620689655172413</c:v>
                </c:pt>
                <c:pt idx="368">
                  <c:v>0.89020270270270274</c:v>
                </c:pt>
                <c:pt idx="369">
                  <c:v>0.88987566607460034</c:v>
                </c:pt>
                <c:pt idx="370">
                  <c:v>0.89150090415913197</c:v>
                </c:pt>
                <c:pt idx="371">
                  <c:v>0.89106753812636164</c:v>
                </c:pt>
                <c:pt idx="372">
                  <c:v>0.89622641509433965</c:v>
                </c:pt>
                <c:pt idx="373">
                  <c:v>0.89357429718875503</c:v>
                </c:pt>
                <c:pt idx="374">
                  <c:v>0.89194499017681728</c:v>
                </c:pt>
                <c:pt idx="375">
                  <c:v>0.89546351084812625</c:v>
                </c:pt>
                <c:pt idx="376">
                  <c:v>0.89549180327868849</c:v>
                </c:pt>
                <c:pt idx="377">
                  <c:v>0.88768898488120951</c:v>
                </c:pt>
                <c:pt idx="378">
                  <c:v>0.89217758985200846</c:v>
                </c:pt>
                <c:pt idx="379">
                  <c:v>0.8943965517241379</c:v>
                </c:pt>
                <c:pt idx="380">
                  <c:v>0.89655172413793105</c:v>
                </c:pt>
                <c:pt idx="381">
                  <c:v>0.8904109589041096</c:v>
                </c:pt>
                <c:pt idx="382">
                  <c:v>0.88222222222222224</c:v>
                </c:pt>
                <c:pt idx="383">
                  <c:v>0.88516746411483249</c:v>
                </c:pt>
                <c:pt idx="384">
                  <c:v>0.88916876574307302</c:v>
                </c:pt>
                <c:pt idx="385">
                  <c:v>0.89430894308943087</c:v>
                </c:pt>
                <c:pt idx="386">
                  <c:v>0.8797814207650273</c:v>
                </c:pt>
                <c:pt idx="387">
                  <c:v>0.88545454545454549</c:v>
                </c:pt>
                <c:pt idx="388">
                  <c:v>0.8907922912205567</c:v>
                </c:pt>
                <c:pt idx="389">
                  <c:v>0.87852494577006512</c:v>
                </c:pt>
                <c:pt idx="390">
                  <c:v>0.88322717622080682</c:v>
                </c:pt>
                <c:pt idx="391">
                  <c:v>0.89663461538461542</c:v>
                </c:pt>
                <c:pt idx="392">
                  <c:v>0.88385269121813026</c:v>
                </c:pt>
                <c:pt idx="393">
                  <c:v>0.88622754491017963</c:v>
                </c:pt>
                <c:pt idx="394">
                  <c:v>0.88775510204081631</c:v>
                </c:pt>
                <c:pt idx="395">
                  <c:v>0.88815789473684215</c:v>
                </c:pt>
                <c:pt idx="396">
                  <c:v>0.88852459016393448</c:v>
                </c:pt>
                <c:pt idx="397">
                  <c:v>0.89206349206349211</c:v>
                </c:pt>
                <c:pt idx="398">
                  <c:v>0.89322916666666663</c:v>
                </c:pt>
                <c:pt idx="399">
                  <c:v>0.89971346704871058</c:v>
                </c:pt>
                <c:pt idx="400">
                  <c:v>0.9152542372881356</c:v>
                </c:pt>
                <c:pt idx="401">
                  <c:v>0.9241071428571429</c:v>
                </c:pt>
                <c:pt idx="402">
                  <c:v>0.91988130563798221</c:v>
                </c:pt>
                <c:pt idx="403">
                  <c:v>0.88958333333333328</c:v>
                </c:pt>
                <c:pt idx="404">
                  <c:v>0.88372093023255816</c:v>
                </c:pt>
                <c:pt idx="405">
                  <c:v>0.89183222958057395</c:v>
                </c:pt>
                <c:pt idx="406">
                  <c:v>0.89548022598870058</c:v>
                </c:pt>
                <c:pt idx="407">
                  <c:v>0.89969604863221886</c:v>
                </c:pt>
                <c:pt idx="408">
                  <c:v>0.88548057259713697</c:v>
                </c:pt>
                <c:pt idx="409">
                  <c:v>0.8904494382022472</c:v>
                </c:pt>
                <c:pt idx="410">
                  <c:v>0.89473684210526316</c:v>
                </c:pt>
                <c:pt idx="411">
                  <c:v>0.89</c:v>
                </c:pt>
                <c:pt idx="412">
                  <c:v>0.9</c:v>
                </c:pt>
                <c:pt idx="413">
                  <c:v>0.902676399026764</c:v>
                </c:pt>
                <c:pt idx="414">
                  <c:v>0.90632318501170961</c:v>
                </c:pt>
                <c:pt idx="415">
                  <c:v>0.90600522193211486</c:v>
                </c:pt>
                <c:pt idx="416">
                  <c:v>0.90933333333333333</c:v>
                </c:pt>
                <c:pt idx="417">
                  <c:v>0.90774907749077494</c:v>
                </c:pt>
                <c:pt idx="418">
                  <c:v>0.91803278688524592</c:v>
                </c:pt>
                <c:pt idx="419">
                  <c:v>0.917981072555205</c:v>
                </c:pt>
                <c:pt idx="420">
                  <c:v>0.91388888888888886</c:v>
                </c:pt>
                <c:pt idx="421">
                  <c:v>0.91228070175438591</c:v>
                </c:pt>
                <c:pt idx="422">
                  <c:v>0.92125984251968507</c:v>
                </c:pt>
                <c:pt idx="423">
                  <c:v>0.90993071593533492</c:v>
                </c:pt>
                <c:pt idx="424">
                  <c:v>0.90993071593533492</c:v>
                </c:pt>
                <c:pt idx="425">
                  <c:v>0.90909090909090906</c:v>
                </c:pt>
                <c:pt idx="426">
                  <c:v>0.90714285714285714</c:v>
                </c:pt>
                <c:pt idx="427">
                  <c:v>0.9017857142857143</c:v>
                </c:pt>
                <c:pt idx="428">
                  <c:v>0.90147783251231528</c:v>
                </c:pt>
                <c:pt idx="429">
                  <c:v>0.90094339622641506</c:v>
                </c:pt>
                <c:pt idx="430">
                  <c:v>0.89603960396039606</c:v>
                </c:pt>
                <c:pt idx="431">
                  <c:v>0.90127388535031849</c:v>
                </c:pt>
                <c:pt idx="432">
                  <c:v>0.9046153846153846</c:v>
                </c:pt>
                <c:pt idx="433">
                  <c:v>0.9135338345864662</c:v>
                </c:pt>
                <c:pt idx="434">
                  <c:v>0.91812865497076024</c:v>
                </c:pt>
                <c:pt idx="435">
                  <c:v>0.90092879256965941</c:v>
                </c:pt>
                <c:pt idx="436">
                  <c:v>0.89141414141414144</c:v>
                </c:pt>
                <c:pt idx="437">
                  <c:v>0.89181286549707606</c:v>
                </c:pt>
                <c:pt idx="438">
                  <c:v>0.88946015424164526</c:v>
                </c:pt>
                <c:pt idx="439">
                  <c:v>0.88721804511278191</c:v>
                </c:pt>
                <c:pt idx="440">
                  <c:v>0.87563884156729133</c:v>
                </c:pt>
                <c:pt idx="441">
                  <c:v>0.87203791469194314</c:v>
                </c:pt>
                <c:pt idx="442">
                  <c:v>0.8885941644562334</c:v>
                </c:pt>
                <c:pt idx="443">
                  <c:v>0.87619047619047619</c:v>
                </c:pt>
                <c:pt idx="444">
                  <c:v>0.91483870967741932</c:v>
                </c:pt>
                <c:pt idx="445">
                  <c:v>0.91625615763546797</c:v>
                </c:pt>
                <c:pt idx="446">
                  <c:v>0.91807228915662653</c:v>
                </c:pt>
                <c:pt idx="447">
                  <c:v>0.91116751269035534</c:v>
                </c:pt>
                <c:pt idx="448">
                  <c:v>0.9101694915254237</c:v>
                </c:pt>
                <c:pt idx="449">
                  <c:v>0.92248062015503873</c:v>
                </c:pt>
                <c:pt idx="450">
                  <c:v>0.91079812206572774</c:v>
                </c:pt>
                <c:pt idx="451">
                  <c:v>0.91198044009779955</c:v>
                </c:pt>
                <c:pt idx="452">
                  <c:v>0.91116751269035534</c:v>
                </c:pt>
                <c:pt idx="453">
                  <c:v>0.91116751269035534</c:v>
                </c:pt>
                <c:pt idx="454">
                  <c:v>0.91689008042895437</c:v>
                </c:pt>
                <c:pt idx="455">
                  <c:v>0.91538461538461535</c:v>
                </c:pt>
                <c:pt idx="456">
                  <c:v>0.91489361702127658</c:v>
                </c:pt>
                <c:pt idx="457">
                  <c:v>0.90763052208835338</c:v>
                </c:pt>
                <c:pt idx="458">
                  <c:v>0.91099476439790572</c:v>
                </c:pt>
                <c:pt idx="459">
                  <c:v>0.91578947368421049</c:v>
                </c:pt>
                <c:pt idx="460">
                  <c:v>0.92655367231638419</c:v>
                </c:pt>
                <c:pt idx="461">
                  <c:v>0.94214876033057848</c:v>
                </c:pt>
                <c:pt idx="462">
                  <c:v>0.93181818181818177</c:v>
                </c:pt>
                <c:pt idx="463">
                  <c:v>0.95370370370370372</c:v>
                </c:pt>
                <c:pt idx="464">
                  <c:v>0.97560975609756095</c:v>
                </c:pt>
                <c:pt idx="465">
                  <c:v>0.98684210526315785</c:v>
                </c:pt>
                <c:pt idx="466">
                  <c:v>0.98701298701298701</c:v>
                </c:pt>
                <c:pt idx="467">
                  <c:v>0.98648648648648651</c:v>
                </c:pt>
                <c:pt idx="468">
                  <c:v>0.98571428571428577</c:v>
                </c:pt>
                <c:pt idx="469">
                  <c:v>0.98076923076923073</c:v>
                </c:pt>
                <c:pt idx="470">
                  <c:v>0.98275862068965514</c:v>
                </c:pt>
                <c:pt idx="471">
                  <c:v>0.98684210526315785</c:v>
                </c:pt>
                <c:pt idx="472">
                  <c:v>0.98701298701298701</c:v>
                </c:pt>
                <c:pt idx="473">
                  <c:v>0.98571428571428577</c:v>
                </c:pt>
                <c:pt idx="474">
                  <c:v>0.9821428571428571</c:v>
                </c:pt>
                <c:pt idx="475">
                  <c:v>0.97142857142857142</c:v>
                </c:pt>
                <c:pt idx="476">
                  <c:v>0.97560975609756095</c:v>
                </c:pt>
                <c:pt idx="477">
                  <c:v>0.97368421052631582</c:v>
                </c:pt>
                <c:pt idx="478">
                  <c:v>0.97222222222222221</c:v>
                </c:pt>
                <c:pt idx="479">
                  <c:v>0.97297297297297303</c:v>
                </c:pt>
                <c:pt idx="480">
                  <c:v>0.97222222222222221</c:v>
                </c:pt>
                <c:pt idx="481">
                  <c:v>0.97297297297297303</c:v>
                </c:pt>
                <c:pt idx="482">
                  <c:v>0.97368421052631582</c:v>
                </c:pt>
                <c:pt idx="483">
                  <c:v>0.97142857142857142</c:v>
                </c:pt>
                <c:pt idx="484">
                  <c:v>0.96</c:v>
                </c:pt>
                <c:pt idx="485">
                  <c:v>0.9642857142857143</c:v>
                </c:pt>
                <c:pt idx="486">
                  <c:v>0.96551724137931039</c:v>
                </c:pt>
                <c:pt idx="487">
                  <c:v>0.95238095238095233</c:v>
                </c:pt>
                <c:pt idx="488">
                  <c:v>0.94444444444444442</c:v>
                </c:pt>
                <c:pt idx="489">
                  <c:v>0.95</c:v>
                </c:pt>
                <c:pt idx="490">
                  <c:v>0.94444444444444442</c:v>
                </c:pt>
                <c:pt idx="491">
                  <c:v>0.94117647058823528</c:v>
                </c:pt>
                <c:pt idx="492">
                  <c:v>0.93333333333333335</c:v>
                </c:pt>
                <c:pt idx="493">
                  <c:v>0.94444444444444442</c:v>
                </c:pt>
                <c:pt idx="494">
                  <c:v>0.94117647058823528</c:v>
                </c:pt>
                <c:pt idx="495">
                  <c:v>0.94117647058823528</c:v>
                </c:pt>
                <c:pt idx="496">
                  <c:v>0.92307692307692313</c:v>
                </c:pt>
                <c:pt idx="497">
                  <c:v>0.91666666666666663</c:v>
                </c:pt>
                <c:pt idx="498">
                  <c:v>0.93333333333333335</c:v>
                </c:pt>
                <c:pt idx="499">
                  <c:v>0.93333333333333335</c:v>
                </c:pt>
                <c:pt idx="500">
                  <c:v>0.92307692307692313</c:v>
                </c:pt>
                <c:pt idx="501">
                  <c:v>0.94117647058823528</c:v>
                </c:pt>
                <c:pt idx="502">
                  <c:v>0.93333333333333335</c:v>
                </c:pt>
                <c:pt idx="503">
                  <c:v>0.92307692307692313</c:v>
                </c:pt>
                <c:pt idx="504">
                  <c:v>0.96666666666666667</c:v>
                </c:pt>
                <c:pt idx="505">
                  <c:v>0.83783783783783783</c:v>
                </c:pt>
                <c:pt idx="506">
                  <c:v>0.77272727272727271</c:v>
                </c:pt>
                <c:pt idx="507">
                  <c:v>0.7321428571428571</c:v>
                </c:pt>
                <c:pt idx="508">
                  <c:v>0.60909090909090913</c:v>
                </c:pt>
                <c:pt idx="509">
                  <c:v>0.55151515151515151</c:v>
                </c:pt>
                <c:pt idx="510">
                  <c:v>0.57647058823529407</c:v>
                </c:pt>
                <c:pt idx="511">
                  <c:v>0.53448275862068961</c:v>
                </c:pt>
                <c:pt idx="512">
                  <c:v>0.57407407407407407</c:v>
                </c:pt>
                <c:pt idx="513">
                  <c:v>0.56774193548387097</c:v>
                </c:pt>
                <c:pt idx="514">
                  <c:v>0.60534124629080122</c:v>
                </c:pt>
                <c:pt idx="515">
                  <c:v>0.56613756613756616</c:v>
                </c:pt>
                <c:pt idx="516">
                  <c:v>0.580952380952381</c:v>
                </c:pt>
                <c:pt idx="517">
                  <c:v>0.58610271903323263</c:v>
                </c:pt>
                <c:pt idx="518">
                  <c:v>0.63218390804597702</c:v>
                </c:pt>
                <c:pt idx="519">
                  <c:v>0.6830357142857143</c:v>
                </c:pt>
                <c:pt idx="520">
                  <c:v>0.69406392694063923</c:v>
                </c:pt>
                <c:pt idx="521">
                  <c:v>0.67400881057268724</c:v>
                </c:pt>
                <c:pt idx="522">
                  <c:v>0.69022869022869027</c:v>
                </c:pt>
                <c:pt idx="523">
                  <c:v>0.6619718309859155</c:v>
                </c:pt>
                <c:pt idx="524">
                  <c:v>0.63678160919540228</c:v>
                </c:pt>
                <c:pt idx="525">
                  <c:v>0.65038560411311053</c:v>
                </c:pt>
                <c:pt idx="526">
                  <c:v>0.66743119266055051</c:v>
                </c:pt>
                <c:pt idx="527">
                  <c:v>0.67042889390519189</c:v>
                </c:pt>
                <c:pt idx="528">
                  <c:v>0.77036048064085449</c:v>
                </c:pt>
                <c:pt idx="529">
                  <c:v>0.77206851119894593</c:v>
                </c:pt>
                <c:pt idx="530">
                  <c:v>0.77044476327116207</c:v>
                </c:pt>
                <c:pt idx="531">
                  <c:v>0.76470588235294112</c:v>
                </c:pt>
                <c:pt idx="532">
                  <c:v>0.76333789329685364</c:v>
                </c:pt>
                <c:pt idx="533">
                  <c:v>0.75433911882510019</c:v>
                </c:pt>
                <c:pt idx="534">
                  <c:v>0.75</c:v>
                </c:pt>
                <c:pt idx="535">
                  <c:v>0.75618374558303891</c:v>
                </c:pt>
                <c:pt idx="536">
                  <c:v>0.75746924428822493</c:v>
                </c:pt>
                <c:pt idx="537">
                  <c:v>0.76031746031746028</c:v>
                </c:pt>
                <c:pt idx="538">
                  <c:v>0.72839506172839508</c:v>
                </c:pt>
                <c:pt idx="539">
                  <c:v>0.76325088339222613</c:v>
                </c:pt>
                <c:pt idx="540">
                  <c:v>0.76605504587155959</c:v>
                </c:pt>
                <c:pt idx="541">
                  <c:v>0.76528384279475981</c:v>
                </c:pt>
                <c:pt idx="542">
                  <c:v>0.76226012793176967</c:v>
                </c:pt>
                <c:pt idx="543">
                  <c:v>0.74932614555256061</c:v>
                </c:pt>
                <c:pt idx="544">
                  <c:v>0.78688524590163933</c:v>
                </c:pt>
                <c:pt idx="545">
                  <c:v>0.79535864978902948</c:v>
                </c:pt>
                <c:pt idx="546">
                  <c:v>0.79474708171206221</c:v>
                </c:pt>
                <c:pt idx="547">
                  <c:v>0.79723991507431002</c:v>
                </c:pt>
                <c:pt idx="548">
                  <c:v>0.81201044386422971</c:v>
                </c:pt>
                <c:pt idx="549">
                  <c:v>0.80792420327304049</c:v>
                </c:pt>
                <c:pt idx="550">
                  <c:v>0.81553398058252424</c:v>
                </c:pt>
                <c:pt idx="551">
                  <c:v>0.80193661971830987</c:v>
                </c:pt>
                <c:pt idx="552">
                  <c:v>0.80733944954128445</c:v>
                </c:pt>
                <c:pt idx="553">
                  <c:v>0.80774748923959827</c:v>
                </c:pt>
                <c:pt idx="554">
                  <c:v>0.80640124902419985</c:v>
                </c:pt>
                <c:pt idx="555">
                  <c:v>0.81303116147308785</c:v>
                </c:pt>
                <c:pt idx="556">
                  <c:v>0.81643625192012292</c:v>
                </c:pt>
                <c:pt idx="557">
                  <c:v>0.81219110378912684</c:v>
                </c:pt>
                <c:pt idx="558">
                  <c:v>0.80310077519379841</c:v>
                </c:pt>
                <c:pt idx="559">
                  <c:v>0.80675818373812036</c:v>
                </c:pt>
                <c:pt idx="560">
                  <c:v>0.77968749999999998</c:v>
                </c:pt>
                <c:pt idx="561">
                  <c:v>0.79228486646884277</c:v>
                </c:pt>
                <c:pt idx="562">
                  <c:v>0.78717948717948716</c:v>
                </c:pt>
                <c:pt idx="563">
                  <c:v>0.7909215955983494</c:v>
                </c:pt>
                <c:pt idx="564">
                  <c:v>0.7862595419847328</c:v>
                </c:pt>
                <c:pt idx="565">
                  <c:v>0.80457746478873238</c:v>
                </c:pt>
                <c:pt idx="566">
                  <c:v>0.79905063291139244</c:v>
                </c:pt>
                <c:pt idx="567">
                  <c:v>0.77729257641921401</c:v>
                </c:pt>
                <c:pt idx="568">
                  <c:v>0.79574970484061391</c:v>
                </c:pt>
                <c:pt idx="569">
                  <c:v>0.78976640711902113</c:v>
                </c:pt>
                <c:pt idx="570">
                  <c:v>0.78463329452852149</c:v>
                </c:pt>
                <c:pt idx="571">
                  <c:v>0.77500000000000002</c:v>
                </c:pt>
                <c:pt idx="572">
                  <c:v>0.77087794432548185</c:v>
                </c:pt>
                <c:pt idx="573">
                  <c:v>0.7770767613038907</c:v>
                </c:pt>
                <c:pt idx="574">
                  <c:v>0.78802992518703241</c:v>
                </c:pt>
                <c:pt idx="575">
                  <c:v>0.78765060240963858</c:v>
                </c:pt>
                <c:pt idx="576">
                  <c:v>0.78551724137931034</c:v>
                </c:pt>
                <c:pt idx="577">
                  <c:v>0.77621800165152766</c:v>
                </c:pt>
                <c:pt idx="578">
                  <c:v>0.78796046720575019</c:v>
                </c:pt>
                <c:pt idx="579">
                  <c:v>0.78517110266159695</c:v>
                </c:pt>
                <c:pt idx="580">
                  <c:v>0.77216610549943887</c:v>
                </c:pt>
                <c:pt idx="581">
                  <c:v>0.77414772727272729</c:v>
                </c:pt>
                <c:pt idx="582">
                  <c:v>0.75493250259605404</c:v>
                </c:pt>
                <c:pt idx="583">
                  <c:v>0.74805447470817121</c:v>
                </c:pt>
                <c:pt idx="584">
                  <c:v>0.70388349514563109</c:v>
                </c:pt>
                <c:pt idx="585">
                  <c:v>0.72635814889336014</c:v>
                </c:pt>
                <c:pt idx="586">
                  <c:v>0.72563472563472564</c:v>
                </c:pt>
                <c:pt idx="587">
                  <c:v>0.72809172809172806</c:v>
                </c:pt>
                <c:pt idx="588">
                  <c:v>0.72826938136256847</c:v>
                </c:pt>
                <c:pt idx="589">
                  <c:v>0.72764227642276424</c:v>
                </c:pt>
                <c:pt idx="590">
                  <c:v>0.72183588317107095</c:v>
                </c:pt>
                <c:pt idx="591">
                  <c:v>0.73587786259541987</c:v>
                </c:pt>
                <c:pt idx="592">
                  <c:v>0.73299492385786802</c:v>
                </c:pt>
                <c:pt idx="593">
                  <c:v>0.73034934497816595</c:v>
                </c:pt>
                <c:pt idx="594">
                  <c:v>0.73371428571428576</c:v>
                </c:pt>
                <c:pt idx="595">
                  <c:v>0.73234200743494426</c:v>
                </c:pt>
                <c:pt idx="596">
                  <c:v>0.73234624145785876</c:v>
                </c:pt>
                <c:pt idx="597">
                  <c:v>0.71860816944024208</c:v>
                </c:pt>
                <c:pt idx="598">
                  <c:v>0.70815450643776823</c:v>
                </c:pt>
                <c:pt idx="599">
                  <c:v>0.71893848009650185</c:v>
                </c:pt>
                <c:pt idx="600">
                  <c:v>0.75105042016806722</c:v>
                </c:pt>
                <c:pt idx="601">
                  <c:v>0.74339300937766406</c:v>
                </c:pt>
                <c:pt idx="602">
                  <c:v>0.74197120708748621</c:v>
                </c:pt>
                <c:pt idx="603">
                  <c:v>0.75454545454545452</c:v>
                </c:pt>
                <c:pt idx="604">
                  <c:v>0.73883792048929664</c:v>
                </c:pt>
                <c:pt idx="605">
                  <c:v>0.73452768729641693</c:v>
                </c:pt>
                <c:pt idx="606">
                  <c:v>0.73269689737470167</c:v>
                </c:pt>
                <c:pt idx="607">
                  <c:v>0.71723122238586157</c:v>
                </c:pt>
                <c:pt idx="608">
                  <c:v>0.74114774114774118</c:v>
                </c:pt>
                <c:pt idx="609">
                  <c:v>0.70714285714285718</c:v>
                </c:pt>
                <c:pt idx="610">
                  <c:v>0.69628286491387126</c:v>
                </c:pt>
                <c:pt idx="611">
                  <c:v>0.69406392694063923</c:v>
                </c:pt>
                <c:pt idx="612">
                  <c:v>0.67996674979218619</c:v>
                </c:pt>
                <c:pt idx="613">
                  <c:v>0.65395683453237408</c:v>
                </c:pt>
                <c:pt idx="614">
                  <c:v>0.66446826051112939</c:v>
                </c:pt>
                <c:pt idx="615">
                  <c:v>0.67024128686327078</c:v>
                </c:pt>
                <c:pt idx="616">
                  <c:v>0.66989436619718312</c:v>
                </c:pt>
                <c:pt idx="617">
                  <c:v>0.68199532346063918</c:v>
                </c:pt>
                <c:pt idx="618">
                  <c:v>0.67763649962602845</c:v>
                </c:pt>
                <c:pt idx="619">
                  <c:v>0.70106524633821576</c:v>
                </c:pt>
                <c:pt idx="620">
                  <c:v>0.69783670621074667</c:v>
                </c:pt>
                <c:pt idx="621">
                  <c:v>0.70122390208783303</c:v>
                </c:pt>
                <c:pt idx="622">
                  <c:v>0.70101483216237315</c:v>
                </c:pt>
                <c:pt idx="623">
                  <c:v>0.70661157024793386</c:v>
                </c:pt>
                <c:pt idx="624">
                  <c:v>0.71733561058924</c:v>
                </c:pt>
                <c:pt idx="625">
                  <c:v>0.73368342085521376</c:v>
                </c:pt>
                <c:pt idx="626">
                  <c:v>0.71942446043165464</c:v>
                </c:pt>
                <c:pt idx="627">
                  <c:v>0.73364928909952609</c:v>
                </c:pt>
                <c:pt idx="628">
                  <c:v>0.74167623421354767</c:v>
                </c:pt>
                <c:pt idx="629">
                  <c:v>0.74411134903640253</c:v>
                </c:pt>
                <c:pt idx="630">
                  <c:v>0.75247524752475248</c:v>
                </c:pt>
                <c:pt idx="631">
                  <c:v>0.74949083503054992</c:v>
                </c:pt>
                <c:pt idx="632">
                  <c:v>0.74663499604117178</c:v>
                </c:pt>
                <c:pt idx="633">
                  <c:v>0.73292349726775952</c:v>
                </c:pt>
                <c:pt idx="634">
                  <c:v>0.72020395156150419</c:v>
                </c:pt>
                <c:pt idx="635">
                  <c:v>0.7352721849366145</c:v>
                </c:pt>
                <c:pt idx="636">
                  <c:v>0.76547231270358307</c:v>
                </c:pt>
                <c:pt idx="637">
                  <c:v>0.7377654662973222</c:v>
                </c:pt>
                <c:pt idx="638">
                  <c:v>0.73661202185792352</c:v>
                </c:pt>
                <c:pt idx="639">
                  <c:v>0.7289719626168224</c:v>
                </c:pt>
                <c:pt idx="640">
                  <c:v>0.73881373569198749</c:v>
                </c:pt>
                <c:pt idx="641">
                  <c:v>0.73333333333333328</c:v>
                </c:pt>
                <c:pt idx="642">
                  <c:v>0.73832790445168295</c:v>
                </c:pt>
                <c:pt idx="643">
                  <c:v>0.72783505154639172</c:v>
                </c:pt>
                <c:pt idx="644">
                  <c:v>0.73316708229426431</c:v>
                </c:pt>
                <c:pt idx="645">
                  <c:v>0.71574803149606303</c:v>
                </c:pt>
                <c:pt idx="646">
                  <c:v>0.72890295358649793</c:v>
                </c:pt>
                <c:pt idx="647">
                  <c:v>0.72077922077922074</c:v>
                </c:pt>
                <c:pt idx="648">
                  <c:v>0.72483221476510062</c:v>
                </c:pt>
                <c:pt idx="649">
                  <c:v>0.70797546012269941</c:v>
                </c:pt>
                <c:pt idx="650">
                  <c:v>0.70386266094420602</c:v>
                </c:pt>
                <c:pt idx="651">
                  <c:v>0.69654714475431612</c:v>
                </c:pt>
                <c:pt idx="652">
                  <c:v>0.69854469854469858</c:v>
                </c:pt>
                <c:pt idx="653">
                  <c:v>0.70308788598574823</c:v>
                </c:pt>
                <c:pt idx="654">
                  <c:v>0.71392827356130106</c:v>
                </c:pt>
                <c:pt idx="655">
                  <c:v>0.6811594202898551</c:v>
                </c:pt>
                <c:pt idx="656">
                  <c:v>0.73806451612903223</c:v>
                </c:pt>
                <c:pt idx="657">
                  <c:v>0.71608527131782951</c:v>
                </c:pt>
                <c:pt idx="658">
                  <c:v>0.69731800766283525</c:v>
                </c:pt>
                <c:pt idx="659">
                  <c:v>0.69101595298068852</c:v>
                </c:pt>
                <c:pt idx="660">
                  <c:v>0.68961748633879782</c:v>
                </c:pt>
                <c:pt idx="661">
                  <c:v>0.68599562363238509</c:v>
                </c:pt>
                <c:pt idx="662">
                  <c:v>0.70063694267515919</c:v>
                </c:pt>
                <c:pt idx="663">
                  <c:v>0.71123595505617976</c:v>
                </c:pt>
                <c:pt idx="664">
                  <c:v>0.71158690176322414</c:v>
                </c:pt>
                <c:pt idx="665">
                  <c:v>0.75</c:v>
                </c:pt>
                <c:pt idx="666">
                  <c:v>0.73537604456824512</c:v>
                </c:pt>
                <c:pt idx="667">
                  <c:v>0.75438596491228072</c:v>
                </c:pt>
                <c:pt idx="668">
                  <c:v>0.75544388609715241</c:v>
                </c:pt>
                <c:pt idx="669">
                  <c:v>0.76463104325699749</c:v>
                </c:pt>
                <c:pt idx="670">
                  <c:v>0.7612951807228916</c:v>
                </c:pt>
                <c:pt idx="671">
                  <c:v>0.75980392156862742</c:v>
                </c:pt>
                <c:pt idx="672">
                  <c:v>0.76465028355387521</c:v>
                </c:pt>
                <c:pt idx="673">
                  <c:v>0.75976724854530342</c:v>
                </c:pt>
                <c:pt idx="674">
                  <c:v>0.77297626293365795</c:v>
                </c:pt>
                <c:pt idx="675">
                  <c:v>0.76780371035308204</c:v>
                </c:pt>
                <c:pt idx="676">
                  <c:v>0.77310344827586208</c:v>
                </c:pt>
                <c:pt idx="677">
                  <c:v>0.77398889770023793</c:v>
                </c:pt>
                <c:pt idx="678">
                  <c:v>0.77756286266924568</c:v>
                </c:pt>
                <c:pt idx="679">
                  <c:v>0.77665995975855129</c:v>
                </c:pt>
                <c:pt idx="680">
                  <c:v>0.7681692732290708</c:v>
                </c:pt>
                <c:pt idx="681">
                  <c:v>0.77334630350194555</c:v>
                </c:pt>
                <c:pt idx="682">
                  <c:v>0.73043478260869565</c:v>
                </c:pt>
                <c:pt idx="683">
                  <c:v>0.75038284839203673</c:v>
                </c:pt>
                <c:pt idx="684">
                  <c:v>0.74220032840722494</c:v>
                </c:pt>
                <c:pt idx="685">
                  <c:v>0.7113884555382215</c:v>
                </c:pt>
                <c:pt idx="686">
                  <c:v>0.69565217391304346</c:v>
                </c:pt>
                <c:pt idx="687">
                  <c:v>0.6864274570982839</c:v>
                </c:pt>
                <c:pt idx="688">
                  <c:v>0.69867549668874174</c:v>
                </c:pt>
                <c:pt idx="689">
                  <c:v>0.6877394636015326</c:v>
                </c:pt>
                <c:pt idx="690">
                  <c:v>0.66592920353982299</c:v>
                </c:pt>
                <c:pt idx="691">
                  <c:v>0.73587223587223582</c:v>
                </c:pt>
                <c:pt idx="692">
                  <c:v>0.71490280777537796</c:v>
                </c:pt>
                <c:pt idx="693">
                  <c:v>0.71756756756756757</c:v>
                </c:pt>
                <c:pt idx="694">
                  <c:v>0.8161616161616162</c:v>
                </c:pt>
                <c:pt idx="695">
                  <c:v>0.73375000000000001</c:v>
                </c:pt>
                <c:pt idx="696">
                  <c:v>0.82649388048956085</c:v>
                </c:pt>
                <c:pt idx="697">
                  <c:v>0.85639880952380953</c:v>
                </c:pt>
                <c:pt idx="698">
                  <c:v>0.86111111111111116</c:v>
                </c:pt>
                <c:pt idx="699">
                  <c:v>0.85857805255023179</c:v>
                </c:pt>
                <c:pt idx="700">
                  <c:v>0.86113207547169812</c:v>
                </c:pt>
                <c:pt idx="701">
                  <c:v>0.85617825793382851</c:v>
                </c:pt>
                <c:pt idx="702">
                  <c:v>0.85881492318946595</c:v>
                </c:pt>
                <c:pt idx="703">
                  <c:v>0.86492374727668841</c:v>
                </c:pt>
                <c:pt idx="704">
                  <c:v>0.86514369933677226</c:v>
                </c:pt>
                <c:pt idx="705">
                  <c:v>0.88131089459698853</c:v>
                </c:pt>
                <c:pt idx="706">
                  <c:v>0.87488328664799253</c:v>
                </c:pt>
                <c:pt idx="707">
                  <c:v>0.86461538461538456</c:v>
                </c:pt>
                <c:pt idx="708">
                  <c:v>0.8487084870848709</c:v>
                </c:pt>
                <c:pt idx="709">
                  <c:v>0.85353535353535348</c:v>
                </c:pt>
                <c:pt idx="710">
                  <c:v>0.88391038696537683</c:v>
                </c:pt>
                <c:pt idx="711">
                  <c:v>0.88127090301003341</c:v>
                </c:pt>
                <c:pt idx="712">
                  <c:v>0.80365296803652964</c:v>
                </c:pt>
                <c:pt idx="713">
                  <c:v>0.87014428412874589</c:v>
                </c:pt>
                <c:pt idx="714">
                  <c:v>0.86238532110091748</c:v>
                </c:pt>
                <c:pt idx="715">
                  <c:v>0.89495798319327735</c:v>
                </c:pt>
                <c:pt idx="716">
                  <c:v>0.88571428571428568</c:v>
                </c:pt>
                <c:pt idx="717">
                  <c:v>0.90601503759398494</c:v>
                </c:pt>
                <c:pt idx="718">
                  <c:v>0.91739130434782612</c:v>
                </c:pt>
                <c:pt idx="719">
                  <c:v>0.87890625</c:v>
                </c:pt>
                <c:pt idx="720">
                  <c:v>0.93129770992366412</c:v>
                </c:pt>
                <c:pt idx="721">
                  <c:v>0.967741935483871</c:v>
                </c:pt>
                <c:pt idx="722">
                  <c:v>0.86458333333333337</c:v>
                </c:pt>
                <c:pt idx="723">
                  <c:v>0.91666666666666663</c:v>
                </c:pt>
                <c:pt idx="724">
                  <c:v>0.98529411764705888</c:v>
                </c:pt>
                <c:pt idx="725">
                  <c:v>0.93548387096774188</c:v>
                </c:pt>
                <c:pt idx="726">
                  <c:v>0.97560975609756095</c:v>
                </c:pt>
                <c:pt idx="727">
                  <c:v>0.98113207547169812</c:v>
                </c:pt>
                <c:pt idx="728">
                  <c:v>0.98113207547169812</c:v>
                </c:pt>
                <c:pt idx="729">
                  <c:v>0.98484848484848486</c:v>
                </c:pt>
                <c:pt idx="730">
                  <c:v>0.98181818181818181</c:v>
                </c:pt>
                <c:pt idx="731">
                  <c:v>0.97872340425531912</c:v>
                </c:pt>
                <c:pt idx="732">
                  <c:v>0.97435897435897434</c:v>
                </c:pt>
                <c:pt idx="733">
                  <c:v>0.88135593220338981</c:v>
                </c:pt>
                <c:pt idx="734">
                  <c:v>0.96551724137931039</c:v>
                </c:pt>
                <c:pt idx="735">
                  <c:v>0.97435897435897434</c:v>
                </c:pt>
                <c:pt idx="736">
                  <c:v>0.98630136986301364</c:v>
                </c:pt>
                <c:pt idx="737">
                  <c:v>0.97777777777777775</c:v>
                </c:pt>
                <c:pt idx="738">
                  <c:v>0.97619047619047616</c:v>
                </c:pt>
                <c:pt idx="739">
                  <c:v>0.98</c:v>
                </c:pt>
                <c:pt idx="740">
                  <c:v>0.97142857142857142</c:v>
                </c:pt>
                <c:pt idx="741">
                  <c:v>0.96551724137931039</c:v>
                </c:pt>
                <c:pt idx="742">
                  <c:v>0.97368421052631582</c:v>
                </c:pt>
                <c:pt idx="743">
                  <c:v>0.97222222222222221</c:v>
                </c:pt>
                <c:pt idx="744">
                  <c:v>0.96969696969696972</c:v>
                </c:pt>
                <c:pt idx="745">
                  <c:v>0.97142857142857142</c:v>
                </c:pt>
                <c:pt idx="746">
                  <c:v>0.96551724137931039</c:v>
                </c:pt>
                <c:pt idx="747">
                  <c:v>0.96</c:v>
                </c:pt>
                <c:pt idx="748">
                  <c:v>0.95833333333333337</c:v>
                </c:pt>
                <c:pt idx="749">
                  <c:v>0.97368421052631582</c:v>
                </c:pt>
                <c:pt idx="750">
                  <c:v>0.96</c:v>
                </c:pt>
                <c:pt idx="751">
                  <c:v>0.95454545454545459</c:v>
                </c:pt>
                <c:pt idx="752">
                  <c:v>0.71052631578947367</c:v>
                </c:pt>
                <c:pt idx="753">
                  <c:v>0.88888888888888884</c:v>
                </c:pt>
                <c:pt idx="754">
                  <c:v>0.58156028368794321</c:v>
                </c:pt>
                <c:pt idx="755">
                  <c:v>0.59668508287292821</c:v>
                </c:pt>
                <c:pt idx="756">
                  <c:v>0.61152882205513781</c:v>
                </c:pt>
                <c:pt idx="757">
                  <c:v>0.6224188790560472</c:v>
                </c:pt>
                <c:pt idx="758">
                  <c:v>0.63895486935866985</c:v>
                </c:pt>
                <c:pt idx="759">
                  <c:v>0.62571428571428567</c:v>
                </c:pt>
                <c:pt idx="760">
                  <c:v>0.66976744186046511</c:v>
                </c:pt>
                <c:pt idx="761">
                  <c:v>0.65165165165165162</c:v>
                </c:pt>
                <c:pt idx="762">
                  <c:v>0.64121212121212123</c:v>
                </c:pt>
                <c:pt idx="763">
                  <c:v>0.64121212121212123</c:v>
                </c:pt>
                <c:pt idx="764">
                  <c:v>0.66401062416998669</c:v>
                </c:pt>
                <c:pt idx="765">
                  <c:v>0.62976406533575313</c:v>
                </c:pt>
                <c:pt idx="766">
                  <c:v>0.6317512274959084</c:v>
                </c:pt>
                <c:pt idx="767">
                  <c:v>0.67847769028871396</c:v>
                </c:pt>
                <c:pt idx="768">
                  <c:v>0.6797752808988764</c:v>
                </c:pt>
                <c:pt idx="769">
                  <c:v>0.68123393316195369</c:v>
                </c:pt>
                <c:pt idx="770">
                  <c:v>0.66488651535380505</c:v>
                </c:pt>
                <c:pt idx="771">
                  <c:v>0.6685393258426966</c:v>
                </c:pt>
                <c:pt idx="772">
                  <c:v>0.6685314685314685</c:v>
                </c:pt>
                <c:pt idx="773">
                  <c:v>0.67191601049868765</c:v>
                </c:pt>
                <c:pt idx="774">
                  <c:v>0.67417840375586857</c:v>
                </c:pt>
                <c:pt idx="775">
                  <c:v>0.65856481481481477</c:v>
                </c:pt>
                <c:pt idx="776">
                  <c:v>0.6706431535269709</c:v>
                </c:pt>
                <c:pt idx="777">
                  <c:v>0.65084944346807261</c:v>
                </c:pt>
                <c:pt idx="778">
                  <c:v>0.62749572162007983</c:v>
                </c:pt>
                <c:pt idx="779">
                  <c:v>0.6470588235294118</c:v>
                </c:pt>
                <c:pt idx="780">
                  <c:v>0.62823529411764711</c:v>
                </c:pt>
                <c:pt idx="781">
                  <c:v>0.63275991024682121</c:v>
                </c:pt>
                <c:pt idx="782">
                  <c:v>0.6304012345679012</c:v>
                </c:pt>
                <c:pt idx="783">
                  <c:v>0.63322091062394603</c:v>
                </c:pt>
                <c:pt idx="784">
                  <c:v>0.63408820023837897</c:v>
                </c:pt>
                <c:pt idx="785">
                  <c:v>0.63683052090975789</c:v>
                </c:pt>
                <c:pt idx="786">
                  <c:v>0.65523156089193824</c:v>
                </c:pt>
                <c:pt idx="787">
                  <c:v>0.68269230769230771</c:v>
                </c:pt>
                <c:pt idx="788">
                  <c:v>0.66033254156769594</c:v>
                </c:pt>
                <c:pt idx="789">
                  <c:v>0.70062695924764895</c:v>
                </c:pt>
                <c:pt idx="790">
                  <c:v>0.65911949685534588</c:v>
                </c:pt>
                <c:pt idx="791">
                  <c:v>0.68614457831325304</c:v>
                </c:pt>
                <c:pt idx="792">
                  <c:v>0.67184586699813553</c:v>
                </c:pt>
                <c:pt idx="793">
                  <c:v>0.68321513002364065</c:v>
                </c:pt>
                <c:pt idx="794">
                  <c:v>0.67748215444516546</c:v>
                </c:pt>
                <c:pt idx="795">
                  <c:v>0.69099201824401368</c:v>
                </c:pt>
                <c:pt idx="796">
                  <c:v>0.65967153284671531</c:v>
                </c:pt>
                <c:pt idx="797">
                  <c:v>0.66264399341744373</c:v>
                </c:pt>
                <c:pt idx="798">
                  <c:v>0.65658475110270953</c:v>
                </c:pt>
                <c:pt idx="799">
                  <c:v>0.64935064935064934</c:v>
                </c:pt>
                <c:pt idx="800">
                  <c:v>0.64443277310924374</c:v>
                </c:pt>
                <c:pt idx="801">
                  <c:v>0.64985994397759106</c:v>
                </c:pt>
                <c:pt idx="802">
                  <c:v>0.64017521902377972</c:v>
                </c:pt>
                <c:pt idx="803">
                  <c:v>0.6327247191011236</c:v>
                </c:pt>
                <c:pt idx="804">
                  <c:v>0.61718256475047384</c:v>
                </c:pt>
                <c:pt idx="805">
                  <c:v>0.61558274307791372</c:v>
                </c:pt>
                <c:pt idx="806">
                  <c:v>0.60420909708078752</c:v>
                </c:pt>
                <c:pt idx="807">
                  <c:v>0.63051044083526686</c:v>
                </c:pt>
                <c:pt idx="808">
                  <c:v>0.60965909090909087</c:v>
                </c:pt>
                <c:pt idx="809">
                  <c:v>0.63414634146341464</c:v>
                </c:pt>
                <c:pt idx="810">
                  <c:v>0.62487205731832141</c:v>
                </c:pt>
                <c:pt idx="811">
                  <c:v>0.6345226615236258</c:v>
                </c:pt>
                <c:pt idx="812">
                  <c:v>0.64164164164164161</c:v>
                </c:pt>
                <c:pt idx="813">
                  <c:v>0.64773980154355015</c:v>
                </c:pt>
                <c:pt idx="814">
                  <c:v>0.65164135227829501</c:v>
                </c:pt>
                <c:pt idx="815">
                  <c:v>0.64061768834815158</c:v>
                </c:pt>
                <c:pt idx="816">
                  <c:v>0.64512872286723877</c:v>
                </c:pt>
                <c:pt idx="817">
                  <c:v>0.63852376137512634</c:v>
                </c:pt>
                <c:pt idx="818">
                  <c:v>0.64400000000000002</c:v>
                </c:pt>
                <c:pt idx="819">
                  <c:v>0.62998712998713002</c:v>
                </c:pt>
                <c:pt idx="820">
                  <c:v>0.62042788129744653</c:v>
                </c:pt>
                <c:pt idx="821">
                  <c:v>0.59302325581395354</c:v>
                </c:pt>
                <c:pt idx="822">
                  <c:v>0.60101010101010099</c:v>
                </c:pt>
                <c:pt idx="823">
                  <c:v>0.59492803289924601</c:v>
                </c:pt>
                <c:pt idx="824">
                  <c:v>0.60923501033769811</c:v>
                </c:pt>
                <c:pt idx="825">
                  <c:v>0.60492139439507864</c:v>
                </c:pt>
                <c:pt idx="826">
                  <c:v>0.6179173047473201</c:v>
                </c:pt>
                <c:pt idx="827">
                  <c:v>0.63513513513513509</c:v>
                </c:pt>
                <c:pt idx="828">
                  <c:v>0.62363067292644758</c:v>
                </c:pt>
                <c:pt idx="829">
                  <c:v>0.62927895120174804</c:v>
                </c:pt>
                <c:pt idx="830">
                  <c:v>0.64234104046242779</c:v>
                </c:pt>
                <c:pt idx="831">
                  <c:v>0.66399465597862395</c:v>
                </c:pt>
                <c:pt idx="832">
                  <c:v>0.66862640299305187</c:v>
                </c:pt>
                <c:pt idx="833">
                  <c:v>0.68022952529994785</c:v>
                </c:pt>
                <c:pt idx="834">
                  <c:v>0.6638161411010155</c:v>
                </c:pt>
                <c:pt idx="835">
                  <c:v>0.6994106090373281</c:v>
                </c:pt>
                <c:pt idx="836">
                  <c:v>0.68369734789391579</c:v>
                </c:pt>
                <c:pt idx="837">
                  <c:v>0.6616577799321377</c:v>
                </c:pt>
                <c:pt idx="838">
                  <c:v>0.6866028708133971</c:v>
                </c:pt>
                <c:pt idx="839">
                  <c:v>0.67743445692883897</c:v>
                </c:pt>
                <c:pt idx="840">
                  <c:v>0.67559373420919655</c:v>
                </c:pt>
                <c:pt idx="841">
                  <c:v>0.67459845330160617</c:v>
                </c:pt>
                <c:pt idx="842">
                  <c:v>0.66522444564629535</c:v>
                </c:pt>
                <c:pt idx="843">
                  <c:v>0.67619047619047623</c:v>
                </c:pt>
                <c:pt idx="844">
                  <c:v>0.66235864297253633</c:v>
                </c:pt>
                <c:pt idx="845">
                  <c:v>0.65768896611642047</c:v>
                </c:pt>
                <c:pt idx="846">
                  <c:v>0.66264150943396227</c:v>
                </c:pt>
                <c:pt idx="847">
                  <c:v>0.65462962962962967</c:v>
                </c:pt>
                <c:pt idx="848">
                  <c:v>0.65069551777434309</c:v>
                </c:pt>
                <c:pt idx="849">
                  <c:v>0.66687777074097532</c:v>
                </c:pt>
                <c:pt idx="850">
                  <c:v>0.66069364161849709</c:v>
                </c:pt>
                <c:pt idx="851">
                  <c:v>0.67546807489198268</c:v>
                </c:pt>
                <c:pt idx="852">
                  <c:v>0.67376146788990821</c:v>
                </c:pt>
                <c:pt idx="853">
                  <c:v>0.65255634964266085</c:v>
                </c:pt>
                <c:pt idx="854">
                  <c:v>0.68114348543155578</c:v>
                </c:pt>
                <c:pt idx="855">
                  <c:v>0.66050523721503385</c:v>
                </c:pt>
                <c:pt idx="856">
                  <c:v>0.66580142764438677</c:v>
                </c:pt>
                <c:pt idx="857">
                  <c:v>0.66609686609686614</c:v>
                </c:pt>
                <c:pt idx="858">
                  <c:v>0.65844155844155849</c:v>
                </c:pt>
                <c:pt idx="859">
                  <c:v>0.63315103071098022</c:v>
                </c:pt>
                <c:pt idx="860">
                  <c:v>0.65212929707542333</c:v>
                </c:pt>
                <c:pt idx="861">
                  <c:v>0.64516129032258063</c:v>
                </c:pt>
                <c:pt idx="862">
                  <c:v>0.63497340425531912</c:v>
                </c:pt>
                <c:pt idx="863">
                  <c:v>0.64159702878365832</c:v>
                </c:pt>
                <c:pt idx="864">
                  <c:v>0.64489194499017677</c:v>
                </c:pt>
                <c:pt idx="865">
                  <c:v>0.65016501650165015</c:v>
                </c:pt>
                <c:pt idx="866">
                  <c:v>0.64329437952142454</c:v>
                </c:pt>
                <c:pt idx="867">
                  <c:v>0.64233576642335766</c:v>
                </c:pt>
                <c:pt idx="868">
                  <c:v>0.64898493778650945</c:v>
                </c:pt>
                <c:pt idx="869">
                  <c:v>0.6493629070316187</c:v>
                </c:pt>
                <c:pt idx="870">
                  <c:v>0.65854719443236187</c:v>
                </c:pt>
                <c:pt idx="871">
                  <c:v>0.63948220064724914</c:v>
                </c:pt>
                <c:pt idx="872">
                  <c:v>0.66722972972972971</c:v>
                </c:pt>
                <c:pt idx="873">
                  <c:v>0.63425664217071787</c:v>
                </c:pt>
                <c:pt idx="874">
                  <c:v>0.65018607123870287</c:v>
                </c:pt>
                <c:pt idx="875">
                  <c:v>0.64563679245283023</c:v>
                </c:pt>
                <c:pt idx="876">
                  <c:v>0.63349024882313387</c:v>
                </c:pt>
                <c:pt idx="877">
                  <c:v>0.62809917355371903</c:v>
                </c:pt>
                <c:pt idx="878">
                  <c:v>0.62346521145975442</c:v>
                </c:pt>
                <c:pt idx="879">
                  <c:v>0.6419189034837236</c:v>
                </c:pt>
                <c:pt idx="880">
                  <c:v>0.64621676891615543</c:v>
                </c:pt>
                <c:pt idx="881">
                  <c:v>0.63027940220922674</c:v>
                </c:pt>
                <c:pt idx="882">
                  <c:v>0.61393323657474597</c:v>
                </c:pt>
                <c:pt idx="883">
                  <c:v>0.62684469430780043</c:v>
                </c:pt>
                <c:pt idx="884">
                  <c:v>0.62059317291550087</c:v>
                </c:pt>
                <c:pt idx="885">
                  <c:v>0.64003436426116833</c:v>
                </c:pt>
                <c:pt idx="886">
                  <c:v>0.63657957244655583</c:v>
                </c:pt>
                <c:pt idx="887">
                  <c:v>0.64342166434216641</c:v>
                </c:pt>
                <c:pt idx="888">
                  <c:v>0.61389578163771708</c:v>
                </c:pt>
                <c:pt idx="889">
                  <c:v>0.63094128611369993</c:v>
                </c:pt>
                <c:pt idx="890">
                  <c:v>0.63516260162601623</c:v>
                </c:pt>
                <c:pt idx="891">
                  <c:v>0.61471610660486675</c:v>
                </c:pt>
                <c:pt idx="892">
                  <c:v>0.64966740576496673</c:v>
                </c:pt>
                <c:pt idx="893">
                  <c:v>0.64278557114228452</c:v>
                </c:pt>
                <c:pt idx="894">
                  <c:v>0.65733333333333333</c:v>
                </c:pt>
                <c:pt idx="895">
                  <c:v>0.63444444444444448</c:v>
                </c:pt>
                <c:pt idx="896">
                  <c:v>0.64603174603174607</c:v>
                </c:pt>
                <c:pt idx="897">
                  <c:v>0.66397515527950313</c:v>
                </c:pt>
                <c:pt idx="898">
                  <c:v>0.64779661016949153</c:v>
                </c:pt>
                <c:pt idx="899">
                  <c:v>0.6478149100257069</c:v>
                </c:pt>
                <c:pt idx="900">
                  <c:v>0.63989802421924791</c:v>
                </c:pt>
                <c:pt idx="901">
                  <c:v>0.64940387481371087</c:v>
                </c:pt>
                <c:pt idx="902">
                  <c:v>0.64703509479628885</c:v>
                </c:pt>
                <c:pt idx="903">
                  <c:v>0.65371200797209761</c:v>
                </c:pt>
                <c:pt idx="904">
                  <c:v>0.65391969407265771</c:v>
                </c:pt>
                <c:pt idx="905">
                  <c:v>0.65382872677843229</c:v>
                </c:pt>
                <c:pt idx="906">
                  <c:v>0.65240641711229952</c:v>
                </c:pt>
                <c:pt idx="907">
                  <c:v>0.6632155907429963</c:v>
                </c:pt>
                <c:pt idx="908">
                  <c:v>0.63734939759036147</c:v>
                </c:pt>
                <c:pt idx="909">
                  <c:v>0.62872628726287261</c:v>
                </c:pt>
                <c:pt idx="910">
                  <c:v>0.64041875284478833</c:v>
                </c:pt>
                <c:pt idx="911">
                  <c:v>0.63541666666666663</c:v>
                </c:pt>
                <c:pt idx="912">
                  <c:v>0.63739669421487599</c:v>
                </c:pt>
                <c:pt idx="913">
                  <c:v>0.63453025086079684</c:v>
                </c:pt>
                <c:pt idx="914">
                  <c:v>0.63064361191162344</c:v>
                </c:pt>
                <c:pt idx="915">
                  <c:v>0.62204081632653063</c:v>
                </c:pt>
                <c:pt idx="916">
                  <c:v>0.61571815718157186</c:v>
                </c:pt>
                <c:pt idx="917">
                  <c:v>0.64213787761425256</c:v>
                </c:pt>
                <c:pt idx="918">
                  <c:v>0.63349225268176401</c:v>
                </c:pt>
                <c:pt idx="919">
                  <c:v>0.62205323193916351</c:v>
                </c:pt>
                <c:pt idx="920">
                  <c:v>0.6324110671936759</c:v>
                </c:pt>
                <c:pt idx="921">
                  <c:v>0.61819235225955971</c:v>
                </c:pt>
                <c:pt idx="922">
                  <c:v>0.61</c:v>
                </c:pt>
                <c:pt idx="923">
                  <c:v>0.59975062344139651</c:v>
                </c:pt>
                <c:pt idx="924">
                  <c:v>0.5829228243021346</c:v>
                </c:pt>
                <c:pt idx="925">
                  <c:v>0.57689969604863223</c:v>
                </c:pt>
                <c:pt idx="926">
                  <c:v>0.59145952836201399</c:v>
                </c:pt>
                <c:pt idx="927">
                  <c:v>0.56756756756756754</c:v>
                </c:pt>
                <c:pt idx="928">
                  <c:v>0.55955334987593053</c:v>
                </c:pt>
                <c:pt idx="929">
                  <c:v>0.55301914580265099</c:v>
                </c:pt>
                <c:pt idx="930">
                  <c:v>0.57546468401486994</c:v>
                </c:pt>
                <c:pt idx="931">
                  <c:v>0.57674886763965783</c:v>
                </c:pt>
                <c:pt idx="932">
                  <c:v>0.58356290174471992</c:v>
                </c:pt>
                <c:pt idx="933">
                  <c:v>0.59575320512820518</c:v>
                </c:pt>
                <c:pt idx="934">
                  <c:v>0.59965855740503626</c:v>
                </c:pt>
                <c:pt idx="935">
                  <c:v>0.63693205502292627</c:v>
                </c:pt>
                <c:pt idx="936">
                  <c:v>0.66975418596366232</c:v>
                </c:pt>
                <c:pt idx="937">
                  <c:v>0.67041067041067037</c:v>
                </c:pt>
                <c:pt idx="938">
                  <c:v>0.66578831796223104</c:v>
                </c:pt>
                <c:pt idx="939">
                  <c:v>0.78871511806194416</c:v>
                </c:pt>
                <c:pt idx="940">
                  <c:v>0.80497188517312812</c:v>
                </c:pt>
                <c:pt idx="941">
                  <c:v>0.82426516572858033</c:v>
                </c:pt>
                <c:pt idx="942">
                  <c:v>0.81655629139072849</c:v>
                </c:pt>
                <c:pt idx="943">
                  <c:v>0.81086729362591436</c:v>
                </c:pt>
                <c:pt idx="944">
                  <c:v>0.82005048683736026</c:v>
                </c:pt>
                <c:pt idx="945">
                  <c:v>0.81656374863784964</c:v>
                </c:pt>
                <c:pt idx="946">
                  <c:v>0.81521739130434778</c:v>
                </c:pt>
                <c:pt idx="947">
                  <c:v>0.82190787087413852</c:v>
                </c:pt>
                <c:pt idx="948">
                  <c:v>0.82131438721136762</c:v>
                </c:pt>
                <c:pt idx="949">
                  <c:v>0.80780170662332385</c:v>
                </c:pt>
                <c:pt idx="950">
                  <c:v>0.81411917098445596</c:v>
                </c:pt>
                <c:pt idx="951">
                  <c:v>0.80734360834088847</c:v>
                </c:pt>
                <c:pt idx="952">
                  <c:v>0.79610115911485779</c:v>
                </c:pt>
                <c:pt idx="953">
                  <c:v>0.81475128644939965</c:v>
                </c:pt>
                <c:pt idx="954">
                  <c:v>0.81585365853658531</c:v>
                </c:pt>
                <c:pt idx="955">
                  <c:v>0.80041152263374482</c:v>
                </c:pt>
                <c:pt idx="956">
                  <c:v>0.8024263431542461</c:v>
                </c:pt>
                <c:pt idx="957">
                  <c:v>0.79537366548042709</c:v>
                </c:pt>
                <c:pt idx="958">
                  <c:v>0.80714285714285716</c:v>
                </c:pt>
                <c:pt idx="959">
                  <c:v>0.81135902636916835</c:v>
                </c:pt>
                <c:pt idx="960">
                  <c:v>0.81178396072013093</c:v>
                </c:pt>
                <c:pt idx="961">
                  <c:v>0.76923076923076927</c:v>
                </c:pt>
                <c:pt idx="962">
                  <c:v>0.80249480249480254</c:v>
                </c:pt>
                <c:pt idx="963">
                  <c:v>0.79680365296803657</c:v>
                </c:pt>
                <c:pt idx="964">
                  <c:v>0.8041666666666667</c:v>
                </c:pt>
                <c:pt idx="965">
                  <c:v>0.79691516709511567</c:v>
                </c:pt>
                <c:pt idx="966">
                  <c:v>0.78620689655172415</c:v>
                </c:pt>
                <c:pt idx="967">
                  <c:v>0.78921568627450978</c:v>
                </c:pt>
                <c:pt idx="968">
                  <c:v>0.80733944954128445</c:v>
                </c:pt>
                <c:pt idx="969">
                  <c:v>0.81016949152542372</c:v>
                </c:pt>
                <c:pt idx="970">
                  <c:v>0.80733944954128445</c:v>
                </c:pt>
                <c:pt idx="971">
                  <c:v>0.81642512077294682</c:v>
                </c:pt>
                <c:pt idx="972">
                  <c:v>0.81632653061224492</c:v>
                </c:pt>
                <c:pt idx="973">
                  <c:v>0.81499999999999995</c:v>
                </c:pt>
                <c:pt idx="974">
                  <c:v>0.81122448979591832</c:v>
                </c:pt>
                <c:pt idx="975">
                  <c:v>0.80882352941176472</c:v>
                </c:pt>
                <c:pt idx="976">
                  <c:v>0.8029197080291971</c:v>
                </c:pt>
                <c:pt idx="977">
                  <c:v>0.80575539568345322</c:v>
                </c:pt>
                <c:pt idx="978">
                  <c:v>0.79166666666666663</c:v>
                </c:pt>
                <c:pt idx="979">
                  <c:v>0.8</c:v>
                </c:pt>
                <c:pt idx="980">
                  <c:v>0.78947368421052633</c:v>
                </c:pt>
                <c:pt idx="981">
                  <c:v>0.78260869565217395</c:v>
                </c:pt>
                <c:pt idx="982">
                  <c:v>0.78787878787878785</c:v>
                </c:pt>
                <c:pt idx="983">
                  <c:v>0.76136363636363635</c:v>
                </c:pt>
                <c:pt idx="984">
                  <c:v>0.75862068965517238</c:v>
                </c:pt>
                <c:pt idx="985">
                  <c:v>0.83653846153846156</c:v>
                </c:pt>
                <c:pt idx="986">
                  <c:v>0.80263157894736847</c:v>
                </c:pt>
                <c:pt idx="987">
                  <c:v>0.7678571428571429</c:v>
                </c:pt>
                <c:pt idx="988">
                  <c:v>0.83333333333333337</c:v>
                </c:pt>
                <c:pt idx="989">
                  <c:v>0.72131147540983609</c:v>
                </c:pt>
                <c:pt idx="990">
                  <c:v>0.7857142857142857</c:v>
                </c:pt>
                <c:pt idx="991">
                  <c:v>0.81818181818181823</c:v>
                </c:pt>
                <c:pt idx="992">
                  <c:v>0.78688524590163933</c:v>
                </c:pt>
                <c:pt idx="993">
                  <c:v>0.75409836065573765</c:v>
                </c:pt>
                <c:pt idx="994">
                  <c:v>0.81927710843373491</c:v>
                </c:pt>
                <c:pt idx="995">
                  <c:v>0.78333333333333333</c:v>
                </c:pt>
                <c:pt idx="996">
                  <c:v>0.79166666666666663</c:v>
                </c:pt>
                <c:pt idx="997">
                  <c:v>0.796875</c:v>
                </c:pt>
                <c:pt idx="998">
                  <c:v>0.7021276595744681</c:v>
                </c:pt>
                <c:pt idx="999">
                  <c:v>0.63970588235294112</c:v>
                </c:pt>
                <c:pt idx="1000">
                  <c:v>0.56028368794326244</c:v>
                </c:pt>
                <c:pt idx="1001">
                  <c:v>0.53865336658354113</c:v>
                </c:pt>
                <c:pt idx="1002">
                  <c:v>0.5427927927927928</c:v>
                </c:pt>
                <c:pt idx="1003">
                  <c:v>0.52811735941320292</c:v>
                </c:pt>
                <c:pt idx="1004">
                  <c:v>0.56647398843930641</c:v>
                </c:pt>
                <c:pt idx="1005">
                  <c:v>0.58461538461538465</c:v>
                </c:pt>
                <c:pt idx="1006">
                  <c:v>0.57687253613666234</c:v>
                </c:pt>
                <c:pt idx="1007">
                  <c:v>0.57801047120418847</c:v>
                </c:pt>
                <c:pt idx="1008">
                  <c:v>0.56649746192893402</c:v>
                </c:pt>
                <c:pt idx="1009">
                  <c:v>0.54918815663801335</c:v>
                </c:pt>
                <c:pt idx="1010">
                  <c:v>0.55126498002663116</c:v>
                </c:pt>
                <c:pt idx="1011">
                  <c:v>0.54166666666666663</c:v>
                </c:pt>
                <c:pt idx="1012">
                  <c:v>0.5401554404145078</c:v>
                </c:pt>
                <c:pt idx="1013">
                  <c:v>0.55240174672489084</c:v>
                </c:pt>
                <c:pt idx="1014">
                  <c:v>0.5569060773480663</c:v>
                </c:pt>
                <c:pt idx="1015">
                  <c:v>0.5748792270531401</c:v>
                </c:pt>
                <c:pt idx="1016">
                  <c:v>0.57682926829268288</c:v>
                </c:pt>
                <c:pt idx="1017">
                  <c:v>0.57862728062554303</c:v>
                </c:pt>
                <c:pt idx="1018">
                  <c:v>0.58097686375321334</c:v>
                </c:pt>
                <c:pt idx="1019">
                  <c:v>0.58675078864353314</c:v>
                </c:pt>
                <c:pt idx="1020">
                  <c:v>0.57990867579908678</c:v>
                </c:pt>
                <c:pt idx="1021">
                  <c:v>0.5859375</c:v>
                </c:pt>
                <c:pt idx="1022">
                  <c:v>0.57351746547522342</c:v>
                </c:pt>
                <c:pt idx="1023">
                  <c:v>0.59111994698475812</c:v>
                </c:pt>
                <c:pt idx="1024">
                  <c:v>0.59142665773610181</c:v>
                </c:pt>
                <c:pt idx="1025">
                  <c:v>0.5835674157303371</c:v>
                </c:pt>
                <c:pt idx="1026">
                  <c:v>0.58269364968597348</c:v>
                </c:pt>
                <c:pt idx="1027">
                  <c:v>0.58601398601398602</c:v>
                </c:pt>
                <c:pt idx="1028">
                  <c:v>0.58716577540106951</c:v>
                </c:pt>
                <c:pt idx="1029">
                  <c:v>0.58186397984886651</c:v>
                </c:pt>
                <c:pt idx="1030">
                  <c:v>0.58833922261484095</c:v>
                </c:pt>
                <c:pt idx="1031">
                  <c:v>0.60869565217391308</c:v>
                </c:pt>
                <c:pt idx="1032">
                  <c:v>0.63906856403622248</c:v>
                </c:pt>
                <c:pt idx="1033">
                  <c:v>0.60679970436067998</c:v>
                </c:pt>
                <c:pt idx="1034">
                  <c:v>0.62389380530973448</c:v>
                </c:pt>
                <c:pt idx="1035">
                  <c:v>0.61813186813186816</c:v>
                </c:pt>
                <c:pt idx="1036">
                  <c:v>0.60814687320711414</c:v>
                </c:pt>
                <c:pt idx="1037">
                  <c:v>0.60512483574244413</c:v>
                </c:pt>
                <c:pt idx="1038">
                  <c:v>0.60945100764419735</c:v>
                </c:pt>
                <c:pt idx="1039">
                  <c:v>0.60378847671665348</c:v>
                </c:pt>
                <c:pt idx="1040">
                  <c:v>0.60795454545454541</c:v>
                </c:pt>
                <c:pt idx="1041">
                  <c:v>0.60604364857302739</c:v>
                </c:pt>
                <c:pt idx="1042">
                  <c:v>0.61893546867640137</c:v>
                </c:pt>
                <c:pt idx="1043">
                  <c:v>0.59953161592505855</c:v>
                </c:pt>
                <c:pt idx="1044">
                  <c:v>0.61250000000000004</c:v>
                </c:pt>
                <c:pt idx="1045">
                  <c:v>0.61316501352569885</c:v>
                </c:pt>
                <c:pt idx="1046">
                  <c:v>0.60256410256410253</c:v>
                </c:pt>
                <c:pt idx="1047">
                  <c:v>0.59737532808398952</c:v>
                </c:pt>
                <c:pt idx="1048">
                  <c:v>0.59467849223946789</c:v>
                </c:pt>
                <c:pt idx="1049">
                  <c:v>0.59534883720930232</c:v>
                </c:pt>
                <c:pt idx="1050">
                  <c:v>0.59451518119490698</c:v>
                </c:pt>
                <c:pt idx="1051">
                  <c:v>0.58227848101265822</c:v>
                </c:pt>
                <c:pt idx="1052">
                  <c:v>0.55912806539509541</c:v>
                </c:pt>
                <c:pt idx="1053">
                  <c:v>0.587688219663419</c:v>
                </c:pt>
                <c:pt idx="1054">
                  <c:v>0.56387270282384583</c:v>
                </c:pt>
                <c:pt idx="1055">
                  <c:v>0.56704980842911878</c:v>
                </c:pt>
                <c:pt idx="1056">
                  <c:v>0.59662650602409639</c:v>
                </c:pt>
                <c:pt idx="1057">
                  <c:v>0.58293838862559244</c:v>
                </c:pt>
                <c:pt idx="1058">
                  <c:v>0.58317669172932329</c:v>
                </c:pt>
                <c:pt idx="1059">
                  <c:v>0.55276615527661555</c:v>
                </c:pt>
                <c:pt idx="1060">
                  <c:v>0.58004087193460485</c:v>
                </c:pt>
                <c:pt idx="1061">
                  <c:v>0.57250755287009059</c:v>
                </c:pt>
                <c:pt idx="1062">
                  <c:v>0.56412405699916179</c:v>
                </c:pt>
                <c:pt idx="1063">
                  <c:v>0.55598455598455598</c:v>
                </c:pt>
                <c:pt idx="1064">
                  <c:v>0.56804435483870963</c:v>
                </c:pt>
                <c:pt idx="1065">
                  <c:v>0.56975837879968827</c:v>
                </c:pt>
                <c:pt idx="1066">
                  <c:v>0.56407718951014352</c:v>
                </c:pt>
                <c:pt idx="1067">
                  <c:v>0.56711758584807492</c:v>
                </c:pt>
                <c:pt idx="1068">
                  <c:v>0.57946096654275092</c:v>
                </c:pt>
                <c:pt idx="1069">
                  <c:v>0.57072266831377394</c:v>
                </c:pt>
                <c:pt idx="1070">
                  <c:v>0.58855835240274601</c:v>
                </c:pt>
                <c:pt idx="1071">
                  <c:v>0.56469235192639444</c:v>
                </c:pt>
                <c:pt idx="1072">
                  <c:v>0.59483726150392813</c:v>
                </c:pt>
                <c:pt idx="1073">
                  <c:v>0.59104589917230999</c:v>
                </c:pt>
                <c:pt idx="1074">
                  <c:v>0.59789473684210526</c:v>
                </c:pt>
                <c:pt idx="1075">
                  <c:v>0.59147121535181235</c:v>
                </c:pt>
                <c:pt idx="1076">
                  <c:v>0.61500888099467144</c:v>
                </c:pt>
                <c:pt idx="1077">
                  <c:v>0.6084070796460177</c:v>
                </c:pt>
                <c:pt idx="1078">
                  <c:v>0.62013958125623125</c:v>
                </c:pt>
                <c:pt idx="1079">
                  <c:v>0.62628487518355358</c:v>
                </c:pt>
                <c:pt idx="1080">
                  <c:v>0.63513513513513509</c:v>
                </c:pt>
                <c:pt idx="1081">
                  <c:v>0.63450159308147469</c:v>
                </c:pt>
                <c:pt idx="1082">
                  <c:v>0.63601036269430056</c:v>
                </c:pt>
                <c:pt idx="1083">
                  <c:v>0.63217845277645945</c:v>
                </c:pt>
                <c:pt idx="1084">
                  <c:v>0.64965694682675812</c:v>
                </c:pt>
                <c:pt idx="1085">
                  <c:v>0.62390158172231991</c:v>
                </c:pt>
                <c:pt idx="1086">
                  <c:v>0.61997405966277563</c:v>
                </c:pt>
                <c:pt idx="1087">
                  <c:v>0.63825665859564162</c:v>
                </c:pt>
                <c:pt idx="1088">
                  <c:v>0.62999026290165527</c:v>
                </c:pt>
                <c:pt idx="1089">
                  <c:v>0.59469153515064566</c:v>
                </c:pt>
                <c:pt idx="1090">
                  <c:v>0.59546599496221664</c:v>
                </c:pt>
                <c:pt idx="1091">
                  <c:v>0.57300979140059605</c:v>
                </c:pt>
                <c:pt idx="1092">
                  <c:v>0.56695778748180492</c:v>
                </c:pt>
                <c:pt idx="1093">
                  <c:v>0.54843573313230309</c:v>
                </c:pt>
                <c:pt idx="1094">
                  <c:v>0.55725462304409668</c:v>
                </c:pt>
                <c:pt idx="1095">
                  <c:v>0.55018587360594795</c:v>
                </c:pt>
                <c:pt idx="1096">
                  <c:v>0.57100809418690213</c:v>
                </c:pt>
                <c:pt idx="1097">
                  <c:v>0.57737419598940598</c:v>
                </c:pt>
                <c:pt idx="1098">
                  <c:v>0.59173214895797743</c:v>
                </c:pt>
                <c:pt idx="1099">
                  <c:v>0.60514770400701956</c:v>
                </c:pt>
                <c:pt idx="1100">
                  <c:v>0.60921391752577314</c:v>
                </c:pt>
                <c:pt idx="1101">
                  <c:v>0.60954117289577636</c:v>
                </c:pt>
                <c:pt idx="1102">
                  <c:v>0.610347085789129</c:v>
                </c:pt>
                <c:pt idx="1103">
                  <c:v>0.62079171291157975</c:v>
                </c:pt>
                <c:pt idx="1104">
                  <c:v>0.61264290517821118</c:v>
                </c:pt>
                <c:pt idx="1105">
                  <c:v>0.62518684603886399</c:v>
                </c:pt>
                <c:pt idx="1106">
                  <c:v>0.63194444444444442</c:v>
                </c:pt>
                <c:pt idx="1107">
                  <c:v>0.61289014997973246</c:v>
                </c:pt>
                <c:pt idx="1108">
                  <c:v>0.6003490401396161</c:v>
                </c:pt>
                <c:pt idx="1109">
                  <c:v>0.60082613593691325</c:v>
                </c:pt>
                <c:pt idx="1110">
                  <c:v>0.6035482770385534</c:v>
                </c:pt>
                <c:pt idx="1111">
                  <c:v>0.60344827586206895</c:v>
                </c:pt>
                <c:pt idx="1112">
                  <c:v>0.61604361370716509</c:v>
                </c:pt>
                <c:pt idx="1113">
                  <c:v>0.61002678913126673</c:v>
                </c:pt>
                <c:pt idx="1114">
                  <c:v>0.61105092091007585</c:v>
                </c:pt>
                <c:pt idx="1115">
                  <c:v>0.61699737925870457</c:v>
                </c:pt>
                <c:pt idx="1116">
                  <c:v>0.61567164179104472</c:v>
                </c:pt>
                <c:pt idx="1117">
                  <c:v>0.61876543209876544</c:v>
                </c:pt>
                <c:pt idx="1118">
                  <c:v>0.61137238135955541</c:v>
                </c:pt>
                <c:pt idx="1119">
                  <c:v>0.61415433826469412</c:v>
                </c:pt>
                <c:pt idx="1120">
                  <c:v>0.61131461131461129</c:v>
                </c:pt>
                <c:pt idx="1121">
                  <c:v>0.61291600633914423</c:v>
                </c:pt>
                <c:pt idx="1122">
                  <c:v>0.63135391923990503</c:v>
                </c:pt>
                <c:pt idx="1123">
                  <c:v>0.60591900311526481</c:v>
                </c:pt>
                <c:pt idx="1124">
                  <c:v>0.58489525909592066</c:v>
                </c:pt>
                <c:pt idx="1125">
                  <c:v>0.60069272637308269</c:v>
                </c:pt>
                <c:pt idx="1126">
                  <c:v>0.59066339066339069</c:v>
                </c:pt>
                <c:pt idx="1127">
                  <c:v>0.57713992824192717</c:v>
                </c:pt>
                <c:pt idx="1128">
                  <c:v>0.55333333333333334</c:v>
                </c:pt>
                <c:pt idx="1129">
                  <c:v>0.55970149253731338</c:v>
                </c:pt>
                <c:pt idx="1130">
                  <c:v>0.5485714285714286</c:v>
                </c:pt>
                <c:pt idx="1131">
                  <c:v>0.55214331413947537</c:v>
                </c:pt>
                <c:pt idx="1132">
                  <c:v>0.56219512195121957</c:v>
                </c:pt>
                <c:pt idx="1133">
                  <c:v>0.54898785425101215</c:v>
                </c:pt>
                <c:pt idx="1134">
                  <c:v>0.5428082191780822</c:v>
                </c:pt>
                <c:pt idx="1135">
                  <c:v>0.54319066147859918</c:v>
                </c:pt>
                <c:pt idx="1136">
                  <c:v>0.53751914241960186</c:v>
                </c:pt>
                <c:pt idx="1137">
                  <c:v>0.54652996845425872</c:v>
                </c:pt>
                <c:pt idx="1138">
                  <c:v>0.55523255813953487</c:v>
                </c:pt>
                <c:pt idx="1139">
                  <c:v>0.55948795180722888</c:v>
                </c:pt>
                <c:pt idx="1140">
                  <c:v>0.55855018587360594</c:v>
                </c:pt>
                <c:pt idx="1141">
                  <c:v>0.5537720706260032</c:v>
                </c:pt>
                <c:pt idx="1142">
                  <c:v>0.53317102860620813</c:v>
                </c:pt>
                <c:pt idx="1143">
                  <c:v>0.52303030303030307</c:v>
                </c:pt>
                <c:pt idx="1144">
                  <c:v>0.52280206864127876</c:v>
                </c:pt>
                <c:pt idx="1145">
                  <c:v>0.52851263962375072</c:v>
                </c:pt>
                <c:pt idx="1146">
                  <c:v>0.51771117166212532</c:v>
                </c:pt>
                <c:pt idx="1147">
                  <c:v>0.51504513540621866</c:v>
                </c:pt>
                <c:pt idx="1148">
                  <c:v>0.52431525992174399</c:v>
                </c:pt>
                <c:pt idx="1149">
                  <c:v>0.52757793764988015</c:v>
                </c:pt>
                <c:pt idx="1150">
                  <c:v>0.53379790940766547</c:v>
                </c:pt>
                <c:pt idx="1151">
                  <c:v>0.54707044107965763</c:v>
                </c:pt>
                <c:pt idx="1152">
                  <c:v>0.54318734793187351</c:v>
                </c:pt>
                <c:pt idx="1153">
                  <c:v>0.55860349127182041</c:v>
                </c:pt>
                <c:pt idx="1154">
                  <c:v>0.59254807692307687</c:v>
                </c:pt>
                <c:pt idx="1155">
                  <c:v>0.58656957928802589</c:v>
                </c:pt>
                <c:pt idx="1156">
                  <c:v>0.59138381201044388</c:v>
                </c:pt>
                <c:pt idx="1157">
                  <c:v>0.61182689131152956</c:v>
                </c:pt>
                <c:pt idx="1158">
                  <c:v>0.59645131938125573</c:v>
                </c:pt>
                <c:pt idx="1159">
                  <c:v>0.58141962421711901</c:v>
                </c:pt>
                <c:pt idx="1160">
                  <c:v>0.60107039934129269</c:v>
                </c:pt>
                <c:pt idx="1161">
                  <c:v>0.6107539450613676</c:v>
                </c:pt>
                <c:pt idx="1162">
                  <c:v>0.61912479740680715</c:v>
                </c:pt>
                <c:pt idx="1163">
                  <c:v>0.62922966162706984</c:v>
                </c:pt>
                <c:pt idx="1164">
                  <c:v>0.59823008849557524</c:v>
                </c:pt>
                <c:pt idx="1165">
                  <c:v>0.59602076124567471</c:v>
                </c:pt>
                <c:pt idx="1166">
                  <c:v>0.6044921875</c:v>
                </c:pt>
                <c:pt idx="1167">
                  <c:v>0.58429561200923785</c:v>
                </c:pt>
                <c:pt idx="1168">
                  <c:v>0.58710562414266121</c:v>
                </c:pt>
                <c:pt idx="1169">
                  <c:v>0.56832871652816253</c:v>
                </c:pt>
                <c:pt idx="1170">
                  <c:v>0.60431387132763104</c:v>
                </c:pt>
                <c:pt idx="1171">
                  <c:v>0.61186813186813183</c:v>
                </c:pt>
                <c:pt idx="1172">
                  <c:v>0.60363959165557035</c:v>
                </c:pt>
                <c:pt idx="1173">
                  <c:v>0.600599101347978</c:v>
                </c:pt>
                <c:pt idx="1174">
                  <c:v>0.58879392212725545</c:v>
                </c:pt>
                <c:pt idx="1175">
                  <c:v>0.56950672645739908</c:v>
                </c:pt>
                <c:pt idx="1176">
                  <c:v>0.5851885506587915</c:v>
                </c:pt>
                <c:pt idx="1177">
                  <c:v>0.55369335816263188</c:v>
                </c:pt>
                <c:pt idx="1178">
                  <c:v>0.56011519078473726</c:v>
                </c:pt>
                <c:pt idx="1179">
                  <c:v>0.58276125095347064</c:v>
                </c:pt>
                <c:pt idx="1180">
                  <c:v>0.57076295864880611</c:v>
                </c:pt>
                <c:pt idx="1181">
                  <c:v>0.74005847953216375</c:v>
                </c:pt>
                <c:pt idx="1182">
                  <c:v>0.7788028802880288</c:v>
                </c:pt>
                <c:pt idx="1183">
                  <c:v>0.73656073656073651</c:v>
                </c:pt>
                <c:pt idx="1184">
                  <c:v>0.74573225516621744</c:v>
                </c:pt>
                <c:pt idx="1185">
                  <c:v>0.78953598484848486</c:v>
                </c:pt>
                <c:pt idx="1186">
                  <c:v>0.79421965317919074</c:v>
                </c:pt>
                <c:pt idx="1187">
                  <c:v>0.78960645812310792</c:v>
                </c:pt>
                <c:pt idx="1188">
                  <c:v>0.79427083333333337</c:v>
                </c:pt>
                <c:pt idx="1189">
                  <c:v>0.78191000918273645</c:v>
                </c:pt>
                <c:pt idx="1190">
                  <c:v>0.79954355268162802</c:v>
                </c:pt>
                <c:pt idx="1191">
                  <c:v>0.80726965342349954</c:v>
                </c:pt>
                <c:pt idx="1192">
                  <c:v>0.76828885400313973</c:v>
                </c:pt>
                <c:pt idx="1193">
                  <c:v>0.76458476321207958</c:v>
                </c:pt>
                <c:pt idx="1194">
                  <c:v>0.82207097715119104</c:v>
                </c:pt>
                <c:pt idx="1195">
                  <c:v>0.76738882554161914</c:v>
                </c:pt>
                <c:pt idx="1196">
                  <c:v>0.8033707865168539</c:v>
                </c:pt>
                <c:pt idx="1197">
                  <c:v>0.79473684210526319</c:v>
                </c:pt>
                <c:pt idx="1198">
                  <c:v>0.79154078549848939</c:v>
                </c:pt>
                <c:pt idx="1199">
                  <c:v>0.78849721706864562</c:v>
                </c:pt>
                <c:pt idx="1200">
                  <c:v>0.75824175824175821</c:v>
                </c:pt>
                <c:pt idx="1201">
                  <c:v>0.77384196185286103</c:v>
                </c:pt>
                <c:pt idx="1202">
                  <c:v>0.75987841945288759</c:v>
                </c:pt>
                <c:pt idx="1203">
                  <c:v>0.77272727272727271</c:v>
                </c:pt>
                <c:pt idx="1204">
                  <c:v>0.76124567474048443</c:v>
                </c:pt>
                <c:pt idx="1205">
                  <c:v>0.76551724137931032</c:v>
                </c:pt>
                <c:pt idx="1206">
                  <c:v>0.80590717299578063</c:v>
                </c:pt>
                <c:pt idx="1207">
                  <c:v>0.78800000000000003</c:v>
                </c:pt>
                <c:pt idx="1208">
                  <c:v>0.79459459459459458</c:v>
                </c:pt>
                <c:pt idx="1209">
                  <c:v>0.81182795698924726</c:v>
                </c:pt>
                <c:pt idx="1210">
                  <c:v>0.79861111111111116</c:v>
                </c:pt>
                <c:pt idx="1211">
                  <c:v>0.79629629629629628</c:v>
                </c:pt>
                <c:pt idx="1212">
                  <c:v>0.80519480519480524</c:v>
                </c:pt>
                <c:pt idx="1213">
                  <c:v>0.81300813008130079</c:v>
                </c:pt>
                <c:pt idx="1214">
                  <c:v>0.64197530864197527</c:v>
                </c:pt>
                <c:pt idx="1215">
                  <c:v>0.7471910112359551</c:v>
                </c:pt>
                <c:pt idx="1216">
                  <c:v>0</c:v>
                </c:pt>
                <c:pt idx="1217">
                  <c:v>0.78947368421052633</c:v>
                </c:pt>
                <c:pt idx="1218">
                  <c:v>0.80232558139534882</c:v>
                </c:pt>
                <c:pt idx="1219">
                  <c:v>0.77647058823529413</c:v>
                </c:pt>
                <c:pt idx="1220">
                  <c:v>0.77011494252873558</c:v>
                </c:pt>
                <c:pt idx="1221">
                  <c:v>0.80519480519480524</c:v>
                </c:pt>
                <c:pt idx="1222">
                  <c:v>0.8125</c:v>
                </c:pt>
                <c:pt idx="1223">
                  <c:v>0.80851063829787229</c:v>
                </c:pt>
                <c:pt idx="1224">
                  <c:v>0.81914893617021278</c:v>
                </c:pt>
                <c:pt idx="1225">
                  <c:v>0.79591836734693877</c:v>
                </c:pt>
                <c:pt idx="1226">
                  <c:v>0.79591836734693877</c:v>
                </c:pt>
                <c:pt idx="1227">
                  <c:v>0.84</c:v>
                </c:pt>
                <c:pt idx="1228">
                  <c:v>0.75</c:v>
                </c:pt>
                <c:pt idx="1229">
                  <c:v>0.83076923076923082</c:v>
                </c:pt>
                <c:pt idx="1230">
                  <c:v>0.81666666666666665</c:v>
                </c:pt>
                <c:pt idx="1231">
                  <c:v>0.80645161290322576</c:v>
                </c:pt>
                <c:pt idx="1232">
                  <c:v>0.81481481481481477</c:v>
                </c:pt>
                <c:pt idx="1233">
                  <c:v>0.859375</c:v>
                </c:pt>
                <c:pt idx="1234">
                  <c:v>0.79032258064516125</c:v>
                </c:pt>
                <c:pt idx="1235">
                  <c:v>0.7931034482758621</c:v>
                </c:pt>
                <c:pt idx="1236">
                  <c:v>0.81159420289855078</c:v>
                </c:pt>
                <c:pt idx="1237">
                  <c:v>0.77108433734939763</c:v>
                </c:pt>
                <c:pt idx="1238">
                  <c:v>0.77586206896551724</c:v>
                </c:pt>
                <c:pt idx="1239">
                  <c:v>0.84</c:v>
                </c:pt>
                <c:pt idx="1240">
                  <c:v>0.78181818181818186</c:v>
                </c:pt>
                <c:pt idx="1241">
                  <c:v>0.6875</c:v>
                </c:pt>
                <c:pt idx="1242">
                  <c:v>0.55813953488372092</c:v>
                </c:pt>
                <c:pt idx="1243">
                  <c:v>0.55454545454545456</c:v>
                </c:pt>
                <c:pt idx="1244">
                  <c:v>0.54985754985754987</c:v>
                </c:pt>
                <c:pt idx="1245">
                  <c:v>0.55792682926829273</c:v>
                </c:pt>
                <c:pt idx="1246">
                  <c:v>0.56896551724137934</c:v>
                </c:pt>
                <c:pt idx="1247">
                  <c:v>0.55963302752293576</c:v>
                </c:pt>
                <c:pt idx="1248">
                  <c:v>0.55579399141630903</c:v>
                </c:pt>
                <c:pt idx="1249">
                  <c:v>0.54736842105263162</c:v>
                </c:pt>
                <c:pt idx="1250">
                  <c:v>0.57264957264957261</c:v>
                </c:pt>
                <c:pt idx="1251">
                  <c:v>0.53720930232558139</c:v>
                </c:pt>
                <c:pt idx="1252">
                  <c:v>0.58508158508158503</c:v>
                </c:pt>
                <c:pt idx="1253">
                  <c:v>0.57055214723926384</c:v>
                </c:pt>
                <c:pt idx="1254">
                  <c:v>0.52858809801633611</c:v>
                </c:pt>
                <c:pt idx="1255">
                  <c:v>0.56492411467116355</c:v>
                </c:pt>
                <c:pt idx="1256">
                  <c:v>0.57121661721068251</c:v>
                </c:pt>
                <c:pt idx="1257">
                  <c:v>0.5446428571428571</c:v>
                </c:pt>
                <c:pt idx="1258">
                  <c:v>0.54259501965923984</c:v>
                </c:pt>
                <c:pt idx="1259">
                  <c:v>0.56105610561056107</c:v>
                </c:pt>
                <c:pt idx="1260">
                  <c:v>0.56079854809437391</c:v>
                </c:pt>
                <c:pt idx="1261">
                  <c:v>0.55569782330345707</c:v>
                </c:pt>
                <c:pt idx="1262">
                  <c:v>0.55882352941176472</c:v>
                </c:pt>
                <c:pt idx="1263">
                  <c:v>0.53862660944206009</c:v>
                </c:pt>
                <c:pt idx="1264">
                  <c:v>0.63431151241534989</c:v>
                </c:pt>
                <c:pt idx="1265">
                  <c:v>0.63431151241534989</c:v>
                </c:pt>
                <c:pt idx="1266">
                  <c:v>0.6549878345498783</c:v>
                </c:pt>
                <c:pt idx="1267">
                  <c:v>0.67061356297093644</c:v>
                </c:pt>
                <c:pt idx="1268">
                  <c:v>0.66811515480716999</c:v>
                </c:pt>
                <c:pt idx="1269">
                  <c:v>0.66114897760467384</c:v>
                </c:pt>
                <c:pt idx="1270">
                  <c:v>0.66205128205128205</c:v>
                </c:pt>
                <c:pt idx="1271">
                  <c:v>0.63766288356452294</c:v>
                </c:pt>
                <c:pt idx="1272">
                  <c:v>0.66899766899766899</c:v>
                </c:pt>
                <c:pt idx="1273">
                  <c:v>0.66982408660351822</c:v>
                </c:pt>
                <c:pt idx="1274">
                  <c:v>0.65086956521739125</c:v>
                </c:pt>
                <c:pt idx="1275">
                  <c:v>0.64467668190725014</c:v>
                </c:pt>
                <c:pt idx="1276">
                  <c:v>0.64856477889837083</c:v>
                </c:pt>
                <c:pt idx="1277">
                  <c:v>0.62581852198316179</c:v>
                </c:pt>
                <c:pt idx="1278">
                  <c:v>0.63484708063021311</c:v>
                </c:pt>
                <c:pt idx="1279">
                  <c:v>0.61206030150753765</c:v>
                </c:pt>
                <c:pt idx="1280">
                  <c:v>0.62896825396825395</c:v>
                </c:pt>
                <c:pt idx="1281">
                  <c:v>0.58956276445698164</c:v>
                </c:pt>
                <c:pt idx="1282">
                  <c:v>0.64753587024329384</c:v>
                </c:pt>
                <c:pt idx="1283">
                  <c:v>0.59277430865298841</c:v>
                </c:pt>
                <c:pt idx="1284">
                  <c:v>0.60822306238185253</c:v>
                </c:pt>
                <c:pt idx="1285">
                  <c:v>0.59863588667366208</c:v>
                </c:pt>
                <c:pt idx="1286">
                  <c:v>0.58962011771000533</c:v>
                </c:pt>
                <c:pt idx="1287">
                  <c:v>0.58072783188108668</c:v>
                </c:pt>
                <c:pt idx="1288">
                  <c:v>0.60977080820265384</c:v>
                </c:pt>
                <c:pt idx="1289">
                  <c:v>0.59471544715447155</c:v>
                </c:pt>
                <c:pt idx="1290">
                  <c:v>0.60177740160812532</c:v>
                </c:pt>
                <c:pt idx="1291">
                  <c:v>0.58654292343387471</c:v>
                </c:pt>
                <c:pt idx="1292">
                  <c:v>0.59343200740055502</c:v>
                </c:pt>
                <c:pt idx="1293">
                  <c:v>0.60770877944325485</c:v>
                </c:pt>
                <c:pt idx="1294">
                  <c:v>0.62247397428046536</c:v>
                </c:pt>
                <c:pt idx="1295">
                  <c:v>0.60216919739696317</c:v>
                </c:pt>
                <c:pt idx="1296">
                  <c:v>0.60738714090287282</c:v>
                </c:pt>
                <c:pt idx="1297">
                  <c:v>0.59019073569482294</c:v>
                </c:pt>
                <c:pt idx="1298">
                  <c:v>0.59249921210211154</c:v>
                </c:pt>
                <c:pt idx="1299">
                  <c:v>0.60399999999999998</c:v>
                </c:pt>
                <c:pt idx="1300">
                  <c:v>0.60247910060536181</c:v>
                </c:pt>
                <c:pt idx="1301">
                  <c:v>0.60709592641261501</c:v>
                </c:pt>
                <c:pt idx="1302">
                  <c:v>0.60188333769291136</c:v>
                </c:pt>
                <c:pt idx="1303">
                  <c:v>0.60850694444444442</c:v>
                </c:pt>
                <c:pt idx="1304">
                  <c:v>0.60545905707196035</c:v>
                </c:pt>
                <c:pt idx="1305">
                  <c:v>0.60514877967235037</c:v>
                </c:pt>
                <c:pt idx="1306">
                  <c:v>0.62678803641092329</c:v>
                </c:pt>
                <c:pt idx="1307">
                  <c:v>0.62032556093268809</c:v>
                </c:pt>
                <c:pt idx="1308">
                  <c:v>0.59736123748862602</c:v>
                </c:pt>
                <c:pt idx="1309">
                  <c:v>0.59456579648375063</c:v>
                </c:pt>
                <c:pt idx="1310">
                  <c:v>0.58842105263157896</c:v>
                </c:pt>
                <c:pt idx="1311">
                  <c:v>0.5864978902953587</c:v>
                </c:pt>
                <c:pt idx="1312">
                  <c:v>0.57648470305938815</c:v>
                </c:pt>
                <c:pt idx="1313">
                  <c:v>0.57993527508090614</c:v>
                </c:pt>
                <c:pt idx="1314">
                  <c:v>0.57465495608531991</c:v>
                </c:pt>
                <c:pt idx="1315">
                  <c:v>0.58787878787878789</c:v>
                </c:pt>
                <c:pt idx="1316">
                  <c:v>0.59988073941562314</c:v>
                </c:pt>
                <c:pt idx="1317">
                  <c:v>0.61731843575418999</c:v>
                </c:pt>
                <c:pt idx="1318">
                  <c:v>0.60319361277445105</c:v>
                </c:pt>
                <c:pt idx="1319">
                  <c:v>0.60225846925972393</c:v>
                </c:pt>
                <c:pt idx="1320">
                  <c:v>0.61181667586968524</c:v>
                </c:pt>
                <c:pt idx="1321">
                  <c:v>0.61945137157107233</c:v>
                </c:pt>
                <c:pt idx="1322">
                  <c:v>0.61582733812949642</c:v>
                </c:pt>
                <c:pt idx="1323">
                  <c:v>0.60833737275811928</c:v>
                </c:pt>
                <c:pt idx="1324">
                  <c:v>0.61493975903614462</c:v>
                </c:pt>
                <c:pt idx="1325">
                  <c:v>0.61267980820458179</c:v>
                </c:pt>
                <c:pt idx="1326">
                  <c:v>0.58663697104677059</c:v>
                </c:pt>
                <c:pt idx="1327">
                  <c:v>0.5794819705434231</c:v>
                </c:pt>
                <c:pt idx="1328">
                  <c:v>0.56470588235294117</c:v>
                </c:pt>
                <c:pt idx="1329">
                  <c:v>0.57152188112344871</c:v>
                </c:pt>
                <c:pt idx="1330">
                  <c:v>0.58162631905648665</c:v>
                </c:pt>
                <c:pt idx="1331">
                  <c:v>0.56436097114063211</c:v>
                </c:pt>
                <c:pt idx="1332">
                  <c:v>0.57431629013079666</c:v>
                </c:pt>
                <c:pt idx="1333">
                  <c:v>0.5715783953854221</c:v>
                </c:pt>
                <c:pt idx="1334">
                  <c:v>0.54753053637811999</c:v>
                </c:pt>
                <c:pt idx="1335">
                  <c:v>0.57541899441340782</c:v>
                </c:pt>
                <c:pt idx="1336">
                  <c:v>0.56105892399658408</c:v>
                </c:pt>
                <c:pt idx="1337">
                  <c:v>0.56190851735015768</c:v>
                </c:pt>
                <c:pt idx="1338">
                  <c:v>0.56730769230769229</c:v>
                </c:pt>
                <c:pt idx="1339">
                  <c:v>0.57233592095977415</c:v>
                </c:pt>
                <c:pt idx="1340">
                  <c:v>0.57462686567164178</c:v>
                </c:pt>
                <c:pt idx="1341">
                  <c:v>0.57929883138564275</c:v>
                </c:pt>
                <c:pt idx="1342">
                  <c:v>0.58810857389056437</c:v>
                </c:pt>
                <c:pt idx="1343">
                  <c:v>0.61094736842105268</c:v>
                </c:pt>
                <c:pt idx="1344">
                  <c:v>0.60621541081311192</c:v>
                </c:pt>
                <c:pt idx="1345">
                  <c:v>0.59506726457399106</c:v>
                </c:pt>
                <c:pt idx="1346">
                  <c:v>0.60463084316295324</c:v>
                </c:pt>
                <c:pt idx="1347">
                  <c:v>0.58011540168664</c:v>
                </c:pt>
                <c:pt idx="1348">
                  <c:v>0.59221128021486125</c:v>
                </c:pt>
                <c:pt idx="1349">
                  <c:v>0.61067415730337082</c:v>
                </c:pt>
                <c:pt idx="1350">
                  <c:v>0.60401537804357108</c:v>
                </c:pt>
                <c:pt idx="1351">
                  <c:v>0.59981558321807282</c:v>
                </c:pt>
                <c:pt idx="1352">
                  <c:v>0.63835103060587128</c:v>
                </c:pt>
                <c:pt idx="1353">
                  <c:v>0.63511282333516783</c:v>
                </c:pt>
                <c:pt idx="1354">
                  <c:v>0.62904777172170567</c:v>
                </c:pt>
                <c:pt idx="1355">
                  <c:v>0.6176582038651004</c:v>
                </c:pt>
                <c:pt idx="1356">
                  <c:v>0.65528196981731535</c:v>
                </c:pt>
                <c:pt idx="1357">
                  <c:v>0.65811965811965811</c:v>
                </c:pt>
                <c:pt idx="1358">
                  <c:v>0.65251469627694314</c:v>
                </c:pt>
                <c:pt idx="1359">
                  <c:v>0.65774559193954663</c:v>
                </c:pt>
                <c:pt idx="1360">
                  <c:v>0.6594227504244482</c:v>
                </c:pt>
                <c:pt idx="1361">
                  <c:v>0.64462809917355368</c:v>
                </c:pt>
                <c:pt idx="1362">
                  <c:v>0.65873015873015872</c:v>
                </c:pt>
                <c:pt idx="1363">
                  <c:v>0.63226452905811625</c:v>
                </c:pt>
                <c:pt idx="1364">
                  <c:v>0.59659462999345125</c:v>
                </c:pt>
                <c:pt idx="1365">
                  <c:v>0.62243074173369084</c:v>
                </c:pt>
                <c:pt idx="1366">
                  <c:v>0.61288305190744219</c:v>
                </c:pt>
                <c:pt idx="1367">
                  <c:v>0.61860691670725765</c:v>
                </c:pt>
                <c:pt idx="1368">
                  <c:v>0.60765731614859742</c:v>
                </c:pt>
                <c:pt idx="1369">
                  <c:v>0.61451612903225805</c:v>
                </c:pt>
                <c:pt idx="1370">
                  <c:v>0.60184023421162691</c:v>
                </c:pt>
                <c:pt idx="1371">
                  <c:v>0.58607266435986161</c:v>
                </c:pt>
                <c:pt idx="1372">
                  <c:v>0.58941947565543074</c:v>
                </c:pt>
                <c:pt idx="1373">
                  <c:v>0.59836065573770492</c:v>
                </c:pt>
                <c:pt idx="1374">
                  <c:v>0.59511745739290645</c:v>
                </c:pt>
                <c:pt idx="1375">
                  <c:v>0.59140767824497253</c:v>
                </c:pt>
                <c:pt idx="1376">
                  <c:v>0.57991921523369883</c:v>
                </c:pt>
                <c:pt idx="1377">
                  <c:v>0.586851950828434</c:v>
                </c:pt>
                <c:pt idx="1378">
                  <c:v>0.57966101694915251</c:v>
                </c:pt>
                <c:pt idx="1379">
                  <c:v>0.57511488158359847</c:v>
                </c:pt>
                <c:pt idx="1380">
                  <c:v>0.58955223880597019</c:v>
                </c:pt>
                <c:pt idx="1381">
                  <c:v>0.59325650874946645</c:v>
                </c:pt>
                <c:pt idx="1382">
                  <c:v>0.57930317212688509</c:v>
                </c:pt>
                <c:pt idx="1383">
                  <c:v>0.57777777777777772</c:v>
                </c:pt>
                <c:pt idx="1384">
                  <c:v>0.56127012522361364</c:v>
                </c:pt>
                <c:pt idx="1385">
                  <c:v>0.55949618826648984</c:v>
                </c:pt>
                <c:pt idx="1386">
                  <c:v>0.57014388489208634</c:v>
                </c:pt>
                <c:pt idx="1387">
                  <c:v>0.56632105827672508</c:v>
                </c:pt>
                <c:pt idx="1388">
                  <c:v>0.55528081949841046</c:v>
                </c:pt>
                <c:pt idx="1389">
                  <c:v>0.55856966707768185</c:v>
                </c:pt>
                <c:pt idx="1390">
                  <c:v>0.56479140328697852</c:v>
                </c:pt>
                <c:pt idx="1391">
                  <c:v>0.56391875746714459</c:v>
                </c:pt>
                <c:pt idx="1392">
                  <c:v>0.57022579410639107</c:v>
                </c:pt>
                <c:pt idx="1393">
                  <c:v>0.56987788331071909</c:v>
                </c:pt>
                <c:pt idx="1394">
                  <c:v>0.56494367130550038</c:v>
                </c:pt>
                <c:pt idx="1395">
                  <c:v>0.57444061962134252</c:v>
                </c:pt>
                <c:pt idx="1396">
                  <c:v>0.57226474561008556</c:v>
                </c:pt>
                <c:pt idx="1397">
                  <c:v>0.59524737047136733</c:v>
                </c:pt>
                <c:pt idx="1398">
                  <c:v>0.58965383119408787</c:v>
                </c:pt>
                <c:pt idx="1399">
                  <c:v>0.61996034368803699</c:v>
                </c:pt>
                <c:pt idx="1400">
                  <c:v>0.60661157024793388</c:v>
                </c:pt>
                <c:pt idx="1401">
                  <c:v>0.63762941806497675</c:v>
                </c:pt>
                <c:pt idx="1402">
                  <c:v>0.65914520838863822</c:v>
                </c:pt>
                <c:pt idx="1403">
                  <c:v>0.66338528848783151</c:v>
                </c:pt>
                <c:pt idx="1404">
                  <c:v>0.65278628291488061</c:v>
                </c:pt>
                <c:pt idx="1405">
                  <c:v>0.67978620019436342</c:v>
                </c:pt>
                <c:pt idx="1406">
                  <c:v>0.66638795986622068</c:v>
                </c:pt>
                <c:pt idx="1407">
                  <c:v>0.67151988636363635</c:v>
                </c:pt>
                <c:pt idx="1408">
                  <c:v>0.672782874617737</c:v>
                </c:pt>
                <c:pt idx="1409">
                  <c:v>0.67191931925622439</c:v>
                </c:pt>
                <c:pt idx="1410">
                  <c:v>0.66750629722921917</c:v>
                </c:pt>
                <c:pt idx="1411">
                  <c:v>0.64616321559074297</c:v>
                </c:pt>
                <c:pt idx="1412">
                  <c:v>0.67108239095315025</c:v>
                </c:pt>
                <c:pt idx="1413">
                  <c:v>0.64268391269199676</c:v>
                </c:pt>
                <c:pt idx="1414">
                  <c:v>0.65841205003829462</c:v>
                </c:pt>
                <c:pt idx="1415">
                  <c:v>0.65573002109210221</c:v>
                </c:pt>
                <c:pt idx="1416">
                  <c:v>0.66290443942814148</c:v>
                </c:pt>
                <c:pt idx="1417">
                  <c:v>0.66114041698065817</c:v>
                </c:pt>
                <c:pt idx="1418">
                  <c:v>0.65675340768277568</c:v>
                </c:pt>
                <c:pt idx="1419">
                  <c:v>0.68050430504305048</c:v>
                </c:pt>
                <c:pt idx="1420">
                  <c:v>0.66689895470383276</c:v>
                </c:pt>
                <c:pt idx="1421">
                  <c:v>0.65616797900262469</c:v>
                </c:pt>
                <c:pt idx="1422">
                  <c:v>0.66436185537309134</c:v>
                </c:pt>
                <c:pt idx="1423">
                  <c:v>0.67450453476654348</c:v>
                </c:pt>
                <c:pt idx="1424">
                  <c:v>0.69729849424269263</c:v>
                </c:pt>
                <c:pt idx="1425">
                  <c:v>0.69286871961102103</c:v>
                </c:pt>
                <c:pt idx="1426">
                  <c:v>0.74583603720527791</c:v>
                </c:pt>
                <c:pt idx="1427">
                  <c:v>0.78514649102884393</c:v>
                </c:pt>
                <c:pt idx="1428">
                  <c:v>0.80075276405551632</c:v>
                </c:pt>
                <c:pt idx="1429">
                  <c:v>0.82636213538800218</c:v>
                </c:pt>
                <c:pt idx="1430">
                  <c:v>0.82804232804232802</c:v>
                </c:pt>
                <c:pt idx="1431">
                  <c:v>0.82283363332476211</c:v>
                </c:pt>
                <c:pt idx="1432">
                  <c:v>0.81491712707182318</c:v>
                </c:pt>
                <c:pt idx="1433">
                  <c:v>0.81903528650048563</c:v>
                </c:pt>
                <c:pt idx="1434">
                  <c:v>0.80389817024661891</c:v>
                </c:pt>
                <c:pt idx="1435">
                  <c:v>0.80700389105058368</c:v>
                </c:pt>
                <c:pt idx="1436">
                  <c:v>0.80972222222222223</c:v>
                </c:pt>
                <c:pt idx="1437">
                  <c:v>0.79586260733801717</c:v>
                </c:pt>
                <c:pt idx="1438">
                  <c:v>0.7994200096665055</c:v>
                </c:pt>
                <c:pt idx="1439">
                  <c:v>0.78989898989898988</c:v>
                </c:pt>
                <c:pt idx="1440">
                  <c:v>0.77899210686095932</c:v>
                </c:pt>
                <c:pt idx="1441">
                  <c:v>0.82014681892332786</c:v>
                </c:pt>
                <c:pt idx="1442">
                  <c:v>0.78464606181455632</c:v>
                </c:pt>
                <c:pt idx="1443">
                  <c:v>0.78926441351888665</c:v>
                </c:pt>
                <c:pt idx="1444">
                  <c:v>0.81397544853635506</c:v>
                </c:pt>
                <c:pt idx="1445">
                  <c:v>0.8180790960451978</c:v>
                </c:pt>
                <c:pt idx="1446">
                  <c:v>0.8125</c:v>
                </c:pt>
                <c:pt idx="1447">
                  <c:v>0.80998613037447986</c:v>
                </c:pt>
                <c:pt idx="1448">
                  <c:v>0.8055908513341804</c:v>
                </c:pt>
                <c:pt idx="1449">
                  <c:v>0.77606837606837609</c:v>
                </c:pt>
                <c:pt idx="1450">
                  <c:v>0.80325203252032518</c:v>
                </c:pt>
                <c:pt idx="1451">
                  <c:v>0.8047538200339559</c:v>
                </c:pt>
                <c:pt idx="1452">
                  <c:v>0.79844961240310075</c:v>
                </c:pt>
                <c:pt idx="1453">
                  <c:v>0.79574468085106387</c:v>
                </c:pt>
                <c:pt idx="1454">
                  <c:v>0.82</c:v>
                </c:pt>
                <c:pt idx="1455">
                  <c:v>0.8578811369509044</c:v>
                </c:pt>
                <c:pt idx="1456">
                  <c:v>0.8666666666666667</c:v>
                </c:pt>
                <c:pt idx="1457">
                  <c:v>0.80187207488299528</c:v>
                </c:pt>
                <c:pt idx="1458">
                  <c:v>0.7831325301204819</c:v>
                </c:pt>
                <c:pt idx="1459">
                  <c:v>0.79856115107913672</c:v>
                </c:pt>
                <c:pt idx="1460">
                  <c:v>0.82499999999999996</c:v>
                </c:pt>
                <c:pt idx="1461">
                  <c:v>0.78395061728395066</c:v>
                </c:pt>
                <c:pt idx="1462">
                  <c:v>0.80382775119617222</c:v>
                </c:pt>
                <c:pt idx="1463">
                  <c:v>0.8125</c:v>
                </c:pt>
                <c:pt idx="1464">
                  <c:v>0.85355648535564854</c:v>
                </c:pt>
                <c:pt idx="1465">
                  <c:v>0.85145888594164454</c:v>
                </c:pt>
                <c:pt idx="1466">
                  <c:v>0.85488958990536279</c:v>
                </c:pt>
                <c:pt idx="1467">
                  <c:v>0.82872928176795579</c:v>
                </c:pt>
                <c:pt idx="1468">
                  <c:v>0.97297297297297303</c:v>
                </c:pt>
                <c:pt idx="1469">
                  <c:v>0.83832335329341312</c:v>
                </c:pt>
                <c:pt idx="1470">
                  <c:v>0</c:v>
                </c:pt>
                <c:pt idx="1471">
                  <c:v>0.77777777777777779</c:v>
                </c:pt>
                <c:pt idx="1472">
                  <c:v>0.80172413793103448</c:v>
                </c:pt>
                <c:pt idx="1473">
                  <c:v>0.79338842975206614</c:v>
                </c:pt>
                <c:pt idx="1474">
                  <c:v>0.97560975609756095</c:v>
                </c:pt>
                <c:pt idx="1475">
                  <c:v>0.79439252336448596</c:v>
                </c:pt>
                <c:pt idx="1476">
                  <c:v>0.77551020408163263</c:v>
                </c:pt>
                <c:pt idx="1477">
                  <c:v>0.79569892473118276</c:v>
                </c:pt>
                <c:pt idx="1478">
                  <c:v>0.81176470588235294</c:v>
                </c:pt>
                <c:pt idx="1479">
                  <c:v>0.79069767441860461</c:v>
                </c:pt>
                <c:pt idx="1480">
                  <c:v>0.7407407407407407</c:v>
                </c:pt>
                <c:pt idx="1481">
                  <c:v>0.8671875</c:v>
                </c:pt>
                <c:pt idx="1482">
                  <c:v>0.74358974358974361</c:v>
                </c:pt>
                <c:pt idx="1483">
                  <c:v>0.79166666666666663</c:v>
                </c:pt>
                <c:pt idx="1484">
                  <c:v>0.75342465753424659</c:v>
                </c:pt>
                <c:pt idx="1485">
                  <c:v>0.73333333333333328</c:v>
                </c:pt>
                <c:pt idx="1486">
                  <c:v>0.74444444444444446</c:v>
                </c:pt>
                <c:pt idx="1487">
                  <c:v>0.63666666666666671</c:v>
                </c:pt>
                <c:pt idx="1488">
                  <c:v>0.62707838479809974</c:v>
                </c:pt>
                <c:pt idx="1489">
                  <c:v>0.62707838479809974</c:v>
                </c:pt>
                <c:pt idx="1490">
                  <c:v>0.66135458167330674</c:v>
                </c:pt>
                <c:pt idx="1491">
                  <c:v>0.64210526315789473</c:v>
                </c:pt>
                <c:pt idx="1492">
                  <c:v>0.6572847682119205</c:v>
                </c:pt>
                <c:pt idx="1493">
                  <c:v>0.65035971223021583</c:v>
                </c:pt>
                <c:pt idx="1494">
                  <c:v>0.64333333333333331</c:v>
                </c:pt>
                <c:pt idx="1495">
                  <c:v>0.65997770345596429</c:v>
                </c:pt>
                <c:pt idx="1496">
                  <c:v>0.65546218487394958</c:v>
                </c:pt>
                <c:pt idx="1497">
                  <c:v>0.63805436337625177</c:v>
                </c:pt>
                <c:pt idx="1498">
                  <c:v>0.65681444991789817</c:v>
                </c:pt>
                <c:pt idx="1499">
                  <c:v>0.64786585365853655</c:v>
                </c:pt>
                <c:pt idx="1500">
                  <c:v>0.65309318715740017</c:v>
                </c:pt>
                <c:pt idx="1501">
                  <c:v>0.63151796060254928</c:v>
                </c:pt>
                <c:pt idx="1502">
                  <c:v>0.67348927875243669</c:v>
                </c:pt>
                <c:pt idx="1503">
                  <c:v>0.65211551376762933</c:v>
                </c:pt>
                <c:pt idx="1504">
                  <c:v>0.64551780597625874</c:v>
                </c:pt>
                <c:pt idx="1505">
                  <c:v>0.65120900960582973</c:v>
                </c:pt>
                <c:pt idx="1506">
                  <c:v>0.64544138929088279</c:v>
                </c:pt>
                <c:pt idx="1507">
                  <c:v>0.62432544624325448</c:v>
                </c:pt>
                <c:pt idx="1508">
                  <c:v>0.62570548999486919</c:v>
                </c:pt>
                <c:pt idx="1509">
                  <c:v>0.63008423586040918</c:v>
                </c:pt>
                <c:pt idx="1510">
                  <c:v>0.62240768841679317</c:v>
                </c:pt>
                <c:pt idx="1511">
                  <c:v>0.62148148148148152</c:v>
                </c:pt>
                <c:pt idx="1512">
                  <c:v>0.61999508720216168</c:v>
                </c:pt>
                <c:pt idx="1513">
                  <c:v>0.6066327765674171</c:v>
                </c:pt>
                <c:pt idx="1514">
                  <c:v>0.60059760956175301</c:v>
                </c:pt>
                <c:pt idx="1515">
                  <c:v>0.60726846424384529</c:v>
                </c:pt>
                <c:pt idx="1516">
                  <c:v>0.62478777589134127</c:v>
                </c:pt>
                <c:pt idx="1517">
                  <c:v>0.62038709677419357</c:v>
                </c:pt>
                <c:pt idx="1518">
                  <c:v>0.58550894690525079</c:v>
                </c:pt>
                <c:pt idx="1519">
                  <c:v>0.59614990784353883</c:v>
                </c:pt>
                <c:pt idx="1520">
                  <c:v>0.58674463937621835</c:v>
                </c:pt>
                <c:pt idx="1521">
                  <c:v>0.59597315436241616</c:v>
                </c:pt>
                <c:pt idx="1522">
                  <c:v>0.60159281192566882</c:v>
                </c:pt>
                <c:pt idx="1523">
                  <c:v>0.59958601655933763</c:v>
                </c:pt>
                <c:pt idx="1524">
                  <c:v>0.59555130351590524</c:v>
                </c:pt>
                <c:pt idx="1525">
                  <c:v>0.60541176470588232</c:v>
                </c:pt>
                <c:pt idx="1526">
                  <c:v>0.6077882412827692</c:v>
                </c:pt>
                <c:pt idx="1527">
                  <c:v>0.59515859766277124</c:v>
                </c:pt>
                <c:pt idx="1528">
                  <c:v>0.60337289194253596</c:v>
                </c:pt>
                <c:pt idx="1529">
                  <c:v>0.59830904838999821</c:v>
                </c:pt>
                <c:pt idx="1530">
                  <c:v>0.57479019252920849</c:v>
                </c:pt>
                <c:pt idx="1531">
                  <c:v>0.55366512959134995</c:v>
                </c:pt>
                <c:pt idx="1532">
                  <c:v>0.57088049107999228</c:v>
                </c:pt>
                <c:pt idx="1533">
                  <c:v>0.59257697174188106</c:v>
                </c:pt>
                <c:pt idx="1534">
                  <c:v>0.59149453219927095</c:v>
                </c:pt>
                <c:pt idx="1535">
                  <c:v>0.58057797448581094</c:v>
                </c:pt>
                <c:pt idx="1536">
                  <c:v>0.59650123597642135</c:v>
                </c:pt>
                <c:pt idx="1537">
                  <c:v>0.60522959183673475</c:v>
                </c:pt>
                <c:pt idx="1538">
                  <c:v>0.5842977081915135</c:v>
                </c:pt>
                <c:pt idx="1539">
                  <c:v>0.57871769050016786</c:v>
                </c:pt>
                <c:pt idx="1540">
                  <c:v>0.6008931063354731</c:v>
                </c:pt>
                <c:pt idx="1541">
                  <c:v>0.58340248962655605</c:v>
                </c:pt>
                <c:pt idx="1542">
                  <c:v>0.58179419525065967</c:v>
                </c:pt>
                <c:pt idx="1543">
                  <c:v>0.58122743682310474</c:v>
                </c:pt>
                <c:pt idx="1544">
                  <c:v>0.5699642431466031</c:v>
                </c:pt>
                <c:pt idx="1545">
                  <c:v>0.56255205730468094</c:v>
                </c:pt>
                <c:pt idx="1546">
                  <c:v>0.56288015781686673</c:v>
                </c:pt>
                <c:pt idx="1547">
                  <c:v>0.5659485023646873</c:v>
                </c:pt>
                <c:pt idx="1548">
                  <c:v>0.56949617722015289</c:v>
                </c:pt>
                <c:pt idx="1549">
                  <c:v>0.56897719575524952</c:v>
                </c:pt>
                <c:pt idx="1550">
                  <c:v>0.56611394557823125</c:v>
                </c:pt>
                <c:pt idx="1551">
                  <c:v>0.56387878787878787</c:v>
                </c:pt>
                <c:pt idx="1552">
                  <c:v>0.5438917337234821</c:v>
                </c:pt>
                <c:pt idx="1553">
                  <c:v>0.5540370058873002</c:v>
                </c:pt>
                <c:pt idx="1554">
                  <c:v>0.55935922756199252</c:v>
                </c:pt>
                <c:pt idx="1555">
                  <c:v>0.55400041779820342</c:v>
                </c:pt>
                <c:pt idx="1556">
                  <c:v>0.55225598526703501</c:v>
                </c:pt>
                <c:pt idx="1557">
                  <c:v>0.55713660245183882</c:v>
                </c:pt>
                <c:pt idx="1558">
                  <c:v>0.56750320571533253</c:v>
                </c:pt>
                <c:pt idx="1559">
                  <c:v>0.57855697909642612</c:v>
                </c:pt>
                <c:pt idx="1560">
                  <c:v>0.56413192853870819</c:v>
                </c:pt>
                <c:pt idx="1561">
                  <c:v>0.56384915474642394</c:v>
                </c:pt>
                <c:pt idx="1562">
                  <c:v>0.54848355403673643</c:v>
                </c:pt>
                <c:pt idx="1563">
                  <c:v>0.54859932088285224</c:v>
                </c:pt>
                <c:pt idx="1564">
                  <c:v>0.55738465105495016</c:v>
                </c:pt>
                <c:pt idx="1565">
                  <c:v>0.56698240866035188</c:v>
                </c:pt>
                <c:pt idx="1566">
                  <c:v>0.56793265465935783</c:v>
                </c:pt>
                <c:pt idx="1567">
                  <c:v>0.5503489531405783</c:v>
                </c:pt>
                <c:pt idx="1568">
                  <c:v>0.56239600665557399</c:v>
                </c:pt>
                <c:pt idx="1569">
                  <c:v>0.55225102319236019</c:v>
                </c:pt>
                <c:pt idx="1570">
                  <c:v>0.48336842105263156</c:v>
                </c:pt>
                <c:pt idx="1571">
                  <c:v>0.54503002001334222</c:v>
                </c:pt>
                <c:pt idx="1572">
                  <c:v>0.54875366568914952</c:v>
                </c:pt>
                <c:pt idx="1573">
                  <c:v>0.55851910828025475</c:v>
                </c:pt>
                <c:pt idx="1574">
                  <c:v>0.57366684991753714</c:v>
                </c:pt>
                <c:pt idx="1575">
                  <c:v>0.56184364060676784</c:v>
                </c:pt>
                <c:pt idx="1576">
                  <c:v>0.53973277074542902</c:v>
                </c:pt>
                <c:pt idx="1577">
                  <c:v>0.56588968382183247</c:v>
                </c:pt>
                <c:pt idx="1578">
                  <c:v>0.56826411075612349</c:v>
                </c:pt>
                <c:pt idx="1579">
                  <c:v>0.57100199071001989</c:v>
                </c:pt>
                <c:pt idx="1580">
                  <c:v>0.58653846153846156</c:v>
                </c:pt>
                <c:pt idx="1581">
                  <c:v>0.56684661797395997</c:v>
                </c:pt>
                <c:pt idx="1582">
                  <c:v>0.5647231389805647</c:v>
                </c:pt>
                <c:pt idx="1583">
                  <c:v>0.55673049442697908</c:v>
                </c:pt>
                <c:pt idx="1584">
                  <c:v>0.55433455433455436</c:v>
                </c:pt>
                <c:pt idx="1585">
                  <c:v>0.55034324942791757</c:v>
                </c:pt>
                <c:pt idx="1586">
                  <c:v>0.55471865307930879</c:v>
                </c:pt>
                <c:pt idx="1587">
                  <c:v>0.55596234309623427</c:v>
                </c:pt>
                <c:pt idx="1588">
                  <c:v>0.59168609168609165</c:v>
                </c:pt>
                <c:pt idx="1589">
                  <c:v>0.57728040540540537</c:v>
                </c:pt>
                <c:pt idx="1590">
                  <c:v>0.57731186821415204</c:v>
                </c:pt>
                <c:pt idx="1591">
                  <c:v>0.58974358974358976</c:v>
                </c:pt>
                <c:pt idx="1592">
                  <c:v>0.5988870855552979</c:v>
                </c:pt>
                <c:pt idx="1593">
                  <c:v>0.58840709952819592</c:v>
                </c:pt>
                <c:pt idx="1594">
                  <c:v>0.6064973690231068</c:v>
                </c:pt>
                <c:pt idx="1595">
                  <c:v>0.59113300492610843</c:v>
                </c:pt>
                <c:pt idx="1596">
                  <c:v>0.58709498753807809</c:v>
                </c:pt>
                <c:pt idx="1597">
                  <c:v>0.5582865168539326</c:v>
                </c:pt>
                <c:pt idx="1598">
                  <c:v>0.62493546721734639</c:v>
                </c:pt>
                <c:pt idx="1599">
                  <c:v>0.60514018691588789</c:v>
                </c:pt>
                <c:pt idx="1600">
                  <c:v>0.58777861257200104</c:v>
                </c:pt>
                <c:pt idx="1601">
                  <c:v>0.58107328332371611</c:v>
                </c:pt>
                <c:pt idx="1602">
                  <c:v>0.58207705192629811</c:v>
                </c:pt>
                <c:pt idx="1603">
                  <c:v>0.58706647398843925</c:v>
                </c:pt>
                <c:pt idx="1604">
                  <c:v>0.59764256132526283</c:v>
                </c:pt>
                <c:pt idx="1605">
                  <c:v>0.58397932816537468</c:v>
                </c:pt>
                <c:pt idx="1606">
                  <c:v>0.52319587628865982</c:v>
                </c:pt>
                <c:pt idx="1607">
                  <c:v>0.59410054009140012</c:v>
                </c:pt>
                <c:pt idx="1608">
                  <c:v>0.60856353591160217</c:v>
                </c:pt>
                <c:pt idx="1609">
                  <c:v>0.60096038415366149</c:v>
                </c:pt>
                <c:pt idx="1610">
                  <c:v>0.56986027944111772</c:v>
                </c:pt>
                <c:pt idx="1611">
                  <c:v>0.57904411764705888</c:v>
                </c:pt>
                <c:pt idx="1612">
                  <c:v>0.57604251839738352</c:v>
                </c:pt>
                <c:pt idx="1613">
                  <c:v>0.57074025405168638</c:v>
                </c:pt>
                <c:pt idx="1614">
                  <c:v>0.57573839662447257</c:v>
                </c:pt>
                <c:pt idx="1615">
                  <c:v>0.57904721753794264</c:v>
                </c:pt>
                <c:pt idx="1616">
                  <c:v>0.57371033887330025</c:v>
                </c:pt>
                <c:pt idx="1617">
                  <c:v>0.57667386609071269</c:v>
                </c:pt>
                <c:pt idx="1618">
                  <c:v>0.57571099154496541</c:v>
                </c:pt>
                <c:pt idx="1619">
                  <c:v>0.56901705644452261</c:v>
                </c:pt>
                <c:pt idx="1620">
                  <c:v>0.5609467455621302</c:v>
                </c:pt>
                <c:pt idx="1621">
                  <c:v>0.56701821668264618</c:v>
                </c:pt>
                <c:pt idx="1622">
                  <c:v>0.56112334801762109</c:v>
                </c:pt>
                <c:pt idx="1623">
                  <c:v>0.57305071915215744</c:v>
                </c:pt>
                <c:pt idx="1624">
                  <c:v>0.56770233985423857</c:v>
                </c:pt>
                <c:pt idx="1625">
                  <c:v>0.56946439564949725</c:v>
                </c:pt>
                <c:pt idx="1626">
                  <c:v>0.56517248502375539</c:v>
                </c:pt>
                <c:pt idx="1627">
                  <c:v>0.56401313089864591</c:v>
                </c:pt>
                <c:pt idx="1628">
                  <c:v>0.56873257559511048</c:v>
                </c:pt>
                <c:pt idx="1629">
                  <c:v>0.56683465322774174</c:v>
                </c:pt>
                <c:pt idx="1630">
                  <c:v>0.55619994476663903</c:v>
                </c:pt>
                <c:pt idx="1631">
                  <c:v>0.55963302752293576</c:v>
                </c:pt>
                <c:pt idx="1632">
                  <c:v>0.55382857142857145</c:v>
                </c:pt>
                <c:pt idx="1633">
                  <c:v>0.55580923389142567</c:v>
                </c:pt>
                <c:pt idx="1634">
                  <c:v>0.56159143075745988</c:v>
                </c:pt>
                <c:pt idx="1635">
                  <c:v>0.56629834254143652</c:v>
                </c:pt>
                <c:pt idx="1636">
                  <c:v>0.56313993174061439</c:v>
                </c:pt>
                <c:pt idx="1637">
                  <c:v>0.57115198451113258</c:v>
                </c:pt>
                <c:pt idx="1638">
                  <c:v>0.57689422355588893</c:v>
                </c:pt>
                <c:pt idx="1639">
                  <c:v>0.58887023266970495</c:v>
                </c:pt>
                <c:pt idx="1640">
                  <c:v>0.57107843137254899</c:v>
                </c:pt>
                <c:pt idx="1641">
                  <c:v>0.5714285714285714</c:v>
                </c:pt>
                <c:pt idx="1642">
                  <c:v>0.58774527952610145</c:v>
                </c:pt>
                <c:pt idx="1643">
                  <c:v>0.60634215310038375</c:v>
                </c:pt>
                <c:pt idx="1644">
                  <c:v>0.59162011173184359</c:v>
                </c:pt>
                <c:pt idx="1645">
                  <c:v>0.59649122807017541</c:v>
                </c:pt>
                <c:pt idx="1646">
                  <c:v>0.59104938271604934</c:v>
                </c:pt>
                <c:pt idx="1647">
                  <c:v>0.60357049094250459</c:v>
                </c:pt>
                <c:pt idx="1648">
                  <c:v>0.57515861395802825</c:v>
                </c:pt>
                <c:pt idx="1649">
                  <c:v>0.58257575757575752</c:v>
                </c:pt>
                <c:pt idx="1650">
                  <c:v>0.58750000000000002</c:v>
                </c:pt>
                <c:pt idx="1651">
                  <c:v>0.5846013390139988</c:v>
                </c:pt>
                <c:pt idx="1652">
                  <c:v>0.5872892347600519</c:v>
                </c:pt>
                <c:pt idx="1653">
                  <c:v>0.55143496086470367</c:v>
                </c:pt>
                <c:pt idx="1654">
                  <c:v>0.53536693191865603</c:v>
                </c:pt>
                <c:pt idx="1655">
                  <c:v>0.55851680185399766</c:v>
                </c:pt>
                <c:pt idx="1656">
                  <c:v>0.54995636998254804</c:v>
                </c:pt>
                <c:pt idx="1657">
                  <c:v>0.55754412130251052</c:v>
                </c:pt>
                <c:pt idx="1658">
                  <c:v>0.548885077186964</c:v>
                </c:pt>
                <c:pt idx="1659">
                  <c:v>0.56217616580310881</c:v>
                </c:pt>
                <c:pt idx="1660">
                  <c:v>0.5462384775498067</c:v>
                </c:pt>
                <c:pt idx="1661">
                  <c:v>0.55979827089337175</c:v>
                </c:pt>
                <c:pt idx="1662">
                  <c:v>0.53649506346967557</c:v>
                </c:pt>
                <c:pt idx="1663">
                  <c:v>0.5489025460930641</c:v>
                </c:pt>
                <c:pt idx="1664">
                  <c:v>0.54261460101867576</c:v>
                </c:pt>
                <c:pt idx="1665">
                  <c:v>0.58055398530243074</c:v>
                </c:pt>
                <c:pt idx="1666">
                  <c:v>0.55073875629160574</c:v>
                </c:pt>
                <c:pt idx="1667">
                  <c:v>0.53633652487835504</c:v>
                </c:pt>
                <c:pt idx="1668">
                  <c:v>0.58460483456197498</c:v>
                </c:pt>
                <c:pt idx="1669">
                  <c:v>0.63465056714233448</c:v>
                </c:pt>
                <c:pt idx="1670">
                  <c:v>0.60465523276163813</c:v>
                </c:pt>
                <c:pt idx="1671">
                  <c:v>0.66498935552545002</c:v>
                </c:pt>
                <c:pt idx="1672">
                  <c:v>0.68651975382171926</c:v>
                </c:pt>
                <c:pt idx="1673">
                  <c:v>0.72643678160919545</c:v>
                </c:pt>
                <c:pt idx="1674">
                  <c:v>0.72057297072866933</c:v>
                </c:pt>
                <c:pt idx="1675">
                  <c:v>0.71631937280792246</c:v>
                </c:pt>
                <c:pt idx="1676">
                  <c:v>0.72856331629755822</c:v>
                </c:pt>
                <c:pt idx="1677">
                  <c:v>0.7584428976540345</c:v>
                </c:pt>
                <c:pt idx="1678">
                  <c:v>0.7319130985024257</c:v>
                </c:pt>
                <c:pt idx="1679">
                  <c:v>0.74137931034482762</c:v>
                </c:pt>
                <c:pt idx="1680">
                  <c:v>0.71783088235294112</c:v>
                </c:pt>
                <c:pt idx="1681">
                  <c:v>0.75111906893464642</c:v>
                </c:pt>
                <c:pt idx="1682">
                  <c:v>0.7625994694960212</c:v>
                </c:pt>
                <c:pt idx="1683">
                  <c:v>0.77355136864557417</c:v>
                </c:pt>
                <c:pt idx="1684">
                  <c:v>0.75166994106090368</c:v>
                </c:pt>
                <c:pt idx="1685">
                  <c:v>0.73935351462288357</c:v>
                </c:pt>
                <c:pt idx="1686">
                  <c:v>0.74101876675603218</c:v>
                </c:pt>
                <c:pt idx="1687">
                  <c:v>0.74657941701368236</c:v>
                </c:pt>
                <c:pt idx="1688">
                  <c:v>0.7443897099069513</c:v>
                </c:pt>
                <c:pt idx="1689">
                  <c:v>0.75376884422110557</c:v>
                </c:pt>
                <c:pt idx="1690">
                  <c:v>0.75958333333333339</c:v>
                </c:pt>
                <c:pt idx="1691">
                  <c:v>0.7422053231939163</c:v>
                </c:pt>
                <c:pt idx="1692">
                  <c:v>0.74637681159420288</c:v>
                </c:pt>
                <c:pt idx="1693">
                  <c:v>0.75177304964539005</c:v>
                </c:pt>
                <c:pt idx="1694">
                  <c:v>0.76393442622950825</c:v>
                </c:pt>
                <c:pt idx="1695">
                  <c:v>0.74564459930313587</c:v>
                </c:pt>
                <c:pt idx="1696">
                  <c:v>0.72363150867823767</c:v>
                </c:pt>
                <c:pt idx="1697">
                  <c:v>0.74177215189873413</c:v>
                </c:pt>
                <c:pt idx="1698">
                  <c:v>0.74206349206349209</c:v>
                </c:pt>
                <c:pt idx="1699">
                  <c:v>0.74535809018567645</c:v>
                </c:pt>
                <c:pt idx="1700">
                  <c:v>0.75100401606425704</c:v>
                </c:pt>
                <c:pt idx="1701">
                  <c:v>0.74722838137472281</c:v>
                </c:pt>
                <c:pt idx="1702">
                  <c:v>0.74884792626728114</c:v>
                </c:pt>
                <c:pt idx="1703">
                  <c:v>0.73665480427046259</c:v>
                </c:pt>
                <c:pt idx="1704">
                  <c:v>0.7321428571428571</c:v>
                </c:pt>
                <c:pt idx="1705">
                  <c:v>0.72592592592592597</c:v>
                </c:pt>
                <c:pt idx="1706">
                  <c:v>0.73170731707317072</c:v>
                </c:pt>
                <c:pt idx="1707">
                  <c:v>0.74820143884892087</c:v>
                </c:pt>
                <c:pt idx="1708">
                  <c:v>0.7439613526570048</c:v>
                </c:pt>
                <c:pt idx="1709">
                  <c:v>0.75</c:v>
                </c:pt>
                <c:pt idx="1710">
                  <c:v>0.74184782608695654</c:v>
                </c:pt>
                <c:pt idx="1711">
                  <c:v>0.7404371584699454</c:v>
                </c:pt>
                <c:pt idx="1712">
                  <c:v>0.71379310344827585</c:v>
                </c:pt>
                <c:pt idx="1713">
                  <c:v>0.72</c:v>
                </c:pt>
                <c:pt idx="1714">
                  <c:v>0.73030303030303034</c:v>
                </c:pt>
                <c:pt idx="1715">
                  <c:v>0.73764258555133078</c:v>
                </c:pt>
                <c:pt idx="1716">
                  <c:v>0.72103004291845496</c:v>
                </c:pt>
                <c:pt idx="1717">
                  <c:v>0.73569482288828336</c:v>
                </c:pt>
                <c:pt idx="1718">
                  <c:v>0.70149253731343286</c:v>
                </c:pt>
                <c:pt idx="1719">
                  <c:v>0.67261904761904767</c:v>
                </c:pt>
                <c:pt idx="1720">
                  <c:v>0.74493927125506076</c:v>
                </c:pt>
                <c:pt idx="1721">
                  <c:v>0.73529411764705888</c:v>
                </c:pt>
                <c:pt idx="1722">
                  <c:v>0.7344632768361582</c:v>
                </c:pt>
                <c:pt idx="1723">
                  <c:v>0.72727272727272729</c:v>
                </c:pt>
                <c:pt idx="1724">
                  <c:v>0.72483221476510062</c:v>
                </c:pt>
                <c:pt idx="1725">
                  <c:v>0.98148148148148151</c:v>
                </c:pt>
                <c:pt idx="1726">
                  <c:v>0.72262773722627738</c:v>
                </c:pt>
                <c:pt idx="1727">
                  <c:v>0</c:v>
                </c:pt>
                <c:pt idx="1728">
                  <c:v>0.72727272727272729</c:v>
                </c:pt>
                <c:pt idx="1729">
                  <c:v>0.7103825136612022</c:v>
                </c:pt>
                <c:pt idx="1730">
                  <c:v>0.71333333333333337</c:v>
                </c:pt>
                <c:pt idx="1731">
                  <c:v>0</c:v>
                </c:pt>
                <c:pt idx="1732">
                  <c:v>0.75</c:v>
                </c:pt>
                <c:pt idx="1733">
                  <c:v>0.98989898989898994</c:v>
                </c:pt>
                <c:pt idx="1734">
                  <c:v>0.71212121212121215</c:v>
                </c:pt>
                <c:pt idx="1735">
                  <c:v>0.73282442748091603</c:v>
                </c:pt>
                <c:pt idx="1736">
                  <c:v>0.98529411764705888</c:v>
                </c:pt>
                <c:pt idx="1737">
                  <c:v>0.73684210526315785</c:v>
                </c:pt>
                <c:pt idx="1738">
                  <c:v>0</c:v>
                </c:pt>
                <c:pt idx="1739">
                  <c:v>0.74311926605504586</c:v>
                </c:pt>
                <c:pt idx="1740">
                  <c:v>0.7407407407407407</c:v>
                </c:pt>
                <c:pt idx="1741">
                  <c:v>0.76767676767676762</c:v>
                </c:pt>
                <c:pt idx="1742">
                  <c:v>0.71</c:v>
                </c:pt>
                <c:pt idx="1743">
                  <c:v>0.70270270270270274</c:v>
                </c:pt>
                <c:pt idx="1744">
                  <c:v>0.73333333333333328</c:v>
                </c:pt>
                <c:pt idx="1745">
                  <c:v>0.71153846153846156</c:v>
                </c:pt>
                <c:pt idx="1746">
                  <c:v>0.74576271186440679</c:v>
                </c:pt>
                <c:pt idx="1747">
                  <c:v>0</c:v>
                </c:pt>
                <c:pt idx="1748">
                  <c:v>0.75167785234899331</c:v>
                </c:pt>
              </c:numCache>
            </c:numRef>
          </c:xVal>
          <c:yVal>
            <c:numRef>
              <c:f>Sheet1!$CW$2:$CW$1750</c:f>
              <c:numCache>
                <c:formatCode>General</c:formatCode>
                <c:ptCount val="1749"/>
                <c:pt idx="0">
                  <c:v>7</c:v>
                </c:pt>
                <c:pt idx="1">
                  <c:v>8</c:v>
                </c:pt>
                <c:pt idx="2">
                  <c:v>8</c:v>
                </c:pt>
                <c:pt idx="3">
                  <c:v>7</c:v>
                </c:pt>
                <c:pt idx="4">
                  <c:v>8</c:v>
                </c:pt>
                <c:pt idx="5">
                  <c:v>8</c:v>
                </c:pt>
                <c:pt idx="6">
                  <c:v>7</c:v>
                </c:pt>
                <c:pt idx="7">
                  <c:v>13</c:v>
                </c:pt>
                <c:pt idx="8">
                  <c:v>22</c:v>
                </c:pt>
                <c:pt idx="9">
                  <c:v>24</c:v>
                </c:pt>
                <c:pt idx="10">
                  <c:v>43</c:v>
                </c:pt>
                <c:pt idx="11">
                  <c:v>17</c:v>
                </c:pt>
                <c:pt idx="12">
                  <c:v>14</c:v>
                </c:pt>
                <c:pt idx="13">
                  <c:v>15</c:v>
                </c:pt>
                <c:pt idx="14">
                  <c:v>21</c:v>
                </c:pt>
                <c:pt idx="15">
                  <c:v>33</c:v>
                </c:pt>
                <c:pt idx="16">
                  <c:v>30</c:v>
                </c:pt>
                <c:pt idx="17">
                  <c:v>20</c:v>
                </c:pt>
                <c:pt idx="18">
                  <c:v>17</c:v>
                </c:pt>
                <c:pt idx="19">
                  <c:v>21</c:v>
                </c:pt>
                <c:pt idx="20">
                  <c:v>20</c:v>
                </c:pt>
                <c:pt idx="21">
                  <c:v>21</c:v>
                </c:pt>
                <c:pt idx="22">
                  <c:v>20</c:v>
                </c:pt>
                <c:pt idx="23">
                  <c:v>21</c:v>
                </c:pt>
                <c:pt idx="24">
                  <c:v>20</c:v>
                </c:pt>
                <c:pt idx="25">
                  <c:v>16</c:v>
                </c:pt>
                <c:pt idx="26">
                  <c:v>15</c:v>
                </c:pt>
                <c:pt idx="27">
                  <c:v>12</c:v>
                </c:pt>
                <c:pt idx="28">
                  <c:v>10</c:v>
                </c:pt>
                <c:pt idx="29">
                  <c:v>10</c:v>
                </c:pt>
                <c:pt idx="30">
                  <c:v>12</c:v>
                </c:pt>
                <c:pt idx="31">
                  <c:v>13</c:v>
                </c:pt>
                <c:pt idx="32">
                  <c:v>12</c:v>
                </c:pt>
                <c:pt idx="33">
                  <c:v>11</c:v>
                </c:pt>
                <c:pt idx="34">
                  <c:v>10</c:v>
                </c:pt>
                <c:pt idx="35">
                  <c:v>11</c:v>
                </c:pt>
                <c:pt idx="36">
                  <c:v>11</c:v>
                </c:pt>
                <c:pt idx="37">
                  <c:v>12</c:v>
                </c:pt>
                <c:pt idx="38">
                  <c:v>12</c:v>
                </c:pt>
                <c:pt idx="39">
                  <c:v>11</c:v>
                </c:pt>
                <c:pt idx="40">
                  <c:v>19</c:v>
                </c:pt>
                <c:pt idx="41">
                  <c:v>20</c:v>
                </c:pt>
                <c:pt idx="42">
                  <c:v>12</c:v>
                </c:pt>
                <c:pt idx="43">
                  <c:v>16</c:v>
                </c:pt>
                <c:pt idx="44">
                  <c:v>14</c:v>
                </c:pt>
                <c:pt idx="45">
                  <c:v>11</c:v>
                </c:pt>
                <c:pt idx="46">
                  <c:v>12</c:v>
                </c:pt>
                <c:pt idx="47">
                  <c:v>12</c:v>
                </c:pt>
                <c:pt idx="48">
                  <c:v>13</c:v>
                </c:pt>
                <c:pt idx="49">
                  <c:v>11</c:v>
                </c:pt>
                <c:pt idx="50">
                  <c:v>11</c:v>
                </c:pt>
                <c:pt idx="51">
                  <c:v>15</c:v>
                </c:pt>
                <c:pt idx="52">
                  <c:v>15</c:v>
                </c:pt>
                <c:pt idx="53">
                  <c:v>17</c:v>
                </c:pt>
                <c:pt idx="54">
                  <c:v>16</c:v>
                </c:pt>
                <c:pt idx="55">
                  <c:v>13</c:v>
                </c:pt>
                <c:pt idx="56">
                  <c:v>11</c:v>
                </c:pt>
                <c:pt idx="57">
                  <c:v>15</c:v>
                </c:pt>
                <c:pt idx="58">
                  <c:v>16</c:v>
                </c:pt>
                <c:pt idx="59">
                  <c:v>15</c:v>
                </c:pt>
                <c:pt idx="60">
                  <c:v>12</c:v>
                </c:pt>
                <c:pt idx="61">
                  <c:v>12</c:v>
                </c:pt>
                <c:pt idx="62">
                  <c:v>13</c:v>
                </c:pt>
                <c:pt idx="63">
                  <c:v>14</c:v>
                </c:pt>
                <c:pt idx="64">
                  <c:v>12</c:v>
                </c:pt>
                <c:pt idx="65">
                  <c:v>11</c:v>
                </c:pt>
                <c:pt idx="66">
                  <c:v>12</c:v>
                </c:pt>
                <c:pt idx="67">
                  <c:v>17</c:v>
                </c:pt>
                <c:pt idx="68">
                  <c:v>20</c:v>
                </c:pt>
                <c:pt idx="69">
                  <c:v>21</c:v>
                </c:pt>
                <c:pt idx="70">
                  <c:v>21</c:v>
                </c:pt>
                <c:pt idx="71">
                  <c:v>19</c:v>
                </c:pt>
                <c:pt idx="72">
                  <c:v>17</c:v>
                </c:pt>
                <c:pt idx="73">
                  <c:v>16</c:v>
                </c:pt>
                <c:pt idx="74">
                  <c:v>14</c:v>
                </c:pt>
                <c:pt idx="75">
                  <c:v>18</c:v>
                </c:pt>
                <c:pt idx="76">
                  <c:v>17</c:v>
                </c:pt>
                <c:pt idx="77">
                  <c:v>14</c:v>
                </c:pt>
                <c:pt idx="78">
                  <c:v>15</c:v>
                </c:pt>
                <c:pt idx="79">
                  <c:v>18</c:v>
                </c:pt>
                <c:pt idx="80">
                  <c:v>21</c:v>
                </c:pt>
                <c:pt idx="81">
                  <c:v>38</c:v>
                </c:pt>
                <c:pt idx="82">
                  <c:v>35</c:v>
                </c:pt>
                <c:pt idx="83">
                  <c:v>31</c:v>
                </c:pt>
                <c:pt idx="84">
                  <c:v>29</c:v>
                </c:pt>
                <c:pt idx="85">
                  <c:v>24</c:v>
                </c:pt>
                <c:pt idx="86">
                  <c:v>25</c:v>
                </c:pt>
                <c:pt idx="87">
                  <c:v>19</c:v>
                </c:pt>
                <c:pt idx="88">
                  <c:v>16</c:v>
                </c:pt>
                <c:pt idx="89">
                  <c:v>19</c:v>
                </c:pt>
                <c:pt idx="90">
                  <c:v>20</c:v>
                </c:pt>
                <c:pt idx="91">
                  <c:v>21</c:v>
                </c:pt>
                <c:pt idx="92">
                  <c:v>17</c:v>
                </c:pt>
                <c:pt idx="93">
                  <c:v>18</c:v>
                </c:pt>
                <c:pt idx="94">
                  <c:v>21</c:v>
                </c:pt>
                <c:pt idx="95">
                  <c:v>25</c:v>
                </c:pt>
                <c:pt idx="96">
                  <c:v>22</c:v>
                </c:pt>
                <c:pt idx="97">
                  <c:v>16</c:v>
                </c:pt>
                <c:pt idx="98">
                  <c:v>15</c:v>
                </c:pt>
                <c:pt idx="99">
                  <c:v>19</c:v>
                </c:pt>
                <c:pt idx="100">
                  <c:v>17</c:v>
                </c:pt>
                <c:pt idx="101">
                  <c:v>16</c:v>
                </c:pt>
                <c:pt idx="102">
                  <c:v>18</c:v>
                </c:pt>
                <c:pt idx="103">
                  <c:v>23</c:v>
                </c:pt>
                <c:pt idx="104">
                  <c:v>18</c:v>
                </c:pt>
                <c:pt idx="105">
                  <c:v>35</c:v>
                </c:pt>
                <c:pt idx="106">
                  <c:v>27</c:v>
                </c:pt>
                <c:pt idx="107">
                  <c:v>29</c:v>
                </c:pt>
                <c:pt idx="108">
                  <c:v>21</c:v>
                </c:pt>
                <c:pt idx="109">
                  <c:v>23</c:v>
                </c:pt>
                <c:pt idx="110">
                  <c:v>51</c:v>
                </c:pt>
                <c:pt idx="111">
                  <c:v>28</c:v>
                </c:pt>
                <c:pt idx="112">
                  <c:v>28</c:v>
                </c:pt>
                <c:pt idx="113">
                  <c:v>35</c:v>
                </c:pt>
                <c:pt idx="114">
                  <c:v>29</c:v>
                </c:pt>
                <c:pt idx="115">
                  <c:v>28</c:v>
                </c:pt>
                <c:pt idx="116">
                  <c:v>30</c:v>
                </c:pt>
                <c:pt idx="117">
                  <c:v>30</c:v>
                </c:pt>
                <c:pt idx="118">
                  <c:v>31</c:v>
                </c:pt>
                <c:pt idx="119">
                  <c:v>26</c:v>
                </c:pt>
                <c:pt idx="120">
                  <c:v>31</c:v>
                </c:pt>
                <c:pt idx="121">
                  <c:v>28</c:v>
                </c:pt>
                <c:pt idx="122">
                  <c:v>31</c:v>
                </c:pt>
                <c:pt idx="123">
                  <c:v>31</c:v>
                </c:pt>
                <c:pt idx="124">
                  <c:v>31</c:v>
                </c:pt>
                <c:pt idx="125">
                  <c:v>29</c:v>
                </c:pt>
                <c:pt idx="126">
                  <c:v>34</c:v>
                </c:pt>
                <c:pt idx="127">
                  <c:v>28</c:v>
                </c:pt>
                <c:pt idx="128">
                  <c:v>27</c:v>
                </c:pt>
                <c:pt idx="129">
                  <c:v>34</c:v>
                </c:pt>
                <c:pt idx="130">
                  <c:v>23</c:v>
                </c:pt>
                <c:pt idx="131">
                  <c:v>28</c:v>
                </c:pt>
                <c:pt idx="132">
                  <c:v>22</c:v>
                </c:pt>
                <c:pt idx="133">
                  <c:v>32</c:v>
                </c:pt>
                <c:pt idx="134">
                  <c:v>35</c:v>
                </c:pt>
                <c:pt idx="135">
                  <c:v>33</c:v>
                </c:pt>
                <c:pt idx="136">
                  <c:v>25</c:v>
                </c:pt>
                <c:pt idx="137">
                  <c:v>22</c:v>
                </c:pt>
                <c:pt idx="138">
                  <c:v>19</c:v>
                </c:pt>
                <c:pt idx="139">
                  <c:v>22</c:v>
                </c:pt>
                <c:pt idx="140">
                  <c:v>28</c:v>
                </c:pt>
                <c:pt idx="141">
                  <c:v>18</c:v>
                </c:pt>
                <c:pt idx="142">
                  <c:v>26</c:v>
                </c:pt>
                <c:pt idx="143">
                  <c:v>41</c:v>
                </c:pt>
                <c:pt idx="144">
                  <c:v>40</c:v>
                </c:pt>
                <c:pt idx="145">
                  <c:v>28</c:v>
                </c:pt>
                <c:pt idx="146">
                  <c:v>33</c:v>
                </c:pt>
                <c:pt idx="147">
                  <c:v>35</c:v>
                </c:pt>
                <c:pt idx="148">
                  <c:v>33</c:v>
                </c:pt>
                <c:pt idx="149">
                  <c:v>26</c:v>
                </c:pt>
                <c:pt idx="150">
                  <c:v>27</c:v>
                </c:pt>
                <c:pt idx="151">
                  <c:v>27</c:v>
                </c:pt>
                <c:pt idx="152">
                  <c:v>32</c:v>
                </c:pt>
                <c:pt idx="153">
                  <c:v>32</c:v>
                </c:pt>
                <c:pt idx="154">
                  <c:v>30</c:v>
                </c:pt>
                <c:pt idx="155">
                  <c:v>35</c:v>
                </c:pt>
                <c:pt idx="156">
                  <c:v>36</c:v>
                </c:pt>
                <c:pt idx="157">
                  <c:v>31</c:v>
                </c:pt>
                <c:pt idx="158">
                  <c:v>33</c:v>
                </c:pt>
                <c:pt idx="159">
                  <c:v>33</c:v>
                </c:pt>
                <c:pt idx="160">
                  <c:v>35</c:v>
                </c:pt>
                <c:pt idx="161">
                  <c:v>37</c:v>
                </c:pt>
                <c:pt idx="162">
                  <c:v>40</c:v>
                </c:pt>
                <c:pt idx="163">
                  <c:v>37</c:v>
                </c:pt>
                <c:pt idx="164">
                  <c:v>34</c:v>
                </c:pt>
                <c:pt idx="165">
                  <c:v>31</c:v>
                </c:pt>
                <c:pt idx="166">
                  <c:v>30</c:v>
                </c:pt>
                <c:pt idx="167">
                  <c:v>41</c:v>
                </c:pt>
                <c:pt idx="168">
                  <c:v>46</c:v>
                </c:pt>
                <c:pt idx="169">
                  <c:v>42</c:v>
                </c:pt>
                <c:pt idx="170">
                  <c:v>40</c:v>
                </c:pt>
                <c:pt idx="171">
                  <c:v>37</c:v>
                </c:pt>
                <c:pt idx="172">
                  <c:v>28</c:v>
                </c:pt>
                <c:pt idx="173">
                  <c:v>35</c:v>
                </c:pt>
                <c:pt idx="174">
                  <c:v>51</c:v>
                </c:pt>
                <c:pt idx="175">
                  <c:v>46</c:v>
                </c:pt>
                <c:pt idx="176">
                  <c:v>47</c:v>
                </c:pt>
                <c:pt idx="177">
                  <c:v>42</c:v>
                </c:pt>
                <c:pt idx="178">
                  <c:v>35</c:v>
                </c:pt>
                <c:pt idx="179">
                  <c:v>36</c:v>
                </c:pt>
                <c:pt idx="180">
                  <c:v>33</c:v>
                </c:pt>
                <c:pt idx="181">
                  <c:v>33</c:v>
                </c:pt>
                <c:pt idx="182">
                  <c:v>31</c:v>
                </c:pt>
                <c:pt idx="183">
                  <c:v>30</c:v>
                </c:pt>
                <c:pt idx="184">
                  <c:v>30</c:v>
                </c:pt>
                <c:pt idx="185">
                  <c:v>29</c:v>
                </c:pt>
                <c:pt idx="186">
                  <c:v>29</c:v>
                </c:pt>
                <c:pt idx="187">
                  <c:v>29</c:v>
                </c:pt>
                <c:pt idx="188">
                  <c:v>16</c:v>
                </c:pt>
                <c:pt idx="189">
                  <c:v>58</c:v>
                </c:pt>
                <c:pt idx="190">
                  <c:v>52</c:v>
                </c:pt>
                <c:pt idx="191">
                  <c:v>32</c:v>
                </c:pt>
                <c:pt idx="192">
                  <c:v>29</c:v>
                </c:pt>
                <c:pt idx="193">
                  <c:v>27</c:v>
                </c:pt>
                <c:pt idx="194">
                  <c:v>23</c:v>
                </c:pt>
                <c:pt idx="195">
                  <c:v>21</c:v>
                </c:pt>
                <c:pt idx="196">
                  <c:v>22</c:v>
                </c:pt>
                <c:pt idx="197">
                  <c:v>23</c:v>
                </c:pt>
                <c:pt idx="198">
                  <c:v>25</c:v>
                </c:pt>
                <c:pt idx="199">
                  <c:v>25</c:v>
                </c:pt>
                <c:pt idx="200">
                  <c:v>23</c:v>
                </c:pt>
                <c:pt idx="201">
                  <c:v>23</c:v>
                </c:pt>
                <c:pt idx="202">
                  <c:v>18</c:v>
                </c:pt>
                <c:pt idx="203">
                  <c:v>16</c:v>
                </c:pt>
                <c:pt idx="204">
                  <c:v>15</c:v>
                </c:pt>
                <c:pt idx="205">
                  <c:v>13</c:v>
                </c:pt>
                <c:pt idx="206">
                  <c:v>12</c:v>
                </c:pt>
                <c:pt idx="207">
                  <c:v>14</c:v>
                </c:pt>
                <c:pt idx="208">
                  <c:v>13</c:v>
                </c:pt>
                <c:pt idx="209">
                  <c:v>12</c:v>
                </c:pt>
                <c:pt idx="210">
                  <c:v>11</c:v>
                </c:pt>
                <c:pt idx="211">
                  <c:v>9</c:v>
                </c:pt>
                <c:pt idx="212">
                  <c:v>10</c:v>
                </c:pt>
                <c:pt idx="213">
                  <c:v>10</c:v>
                </c:pt>
                <c:pt idx="214">
                  <c:v>10</c:v>
                </c:pt>
                <c:pt idx="215">
                  <c:v>9</c:v>
                </c:pt>
                <c:pt idx="216">
                  <c:v>10</c:v>
                </c:pt>
                <c:pt idx="217">
                  <c:v>10</c:v>
                </c:pt>
                <c:pt idx="218">
                  <c:v>9</c:v>
                </c:pt>
                <c:pt idx="219">
                  <c:v>10</c:v>
                </c:pt>
                <c:pt idx="220">
                  <c:v>11</c:v>
                </c:pt>
                <c:pt idx="221">
                  <c:v>9</c:v>
                </c:pt>
                <c:pt idx="222">
                  <c:v>8</c:v>
                </c:pt>
                <c:pt idx="223">
                  <c:v>10</c:v>
                </c:pt>
                <c:pt idx="224">
                  <c:v>10</c:v>
                </c:pt>
                <c:pt idx="225">
                  <c:v>10</c:v>
                </c:pt>
                <c:pt idx="226">
                  <c:v>9</c:v>
                </c:pt>
                <c:pt idx="227">
                  <c:v>9</c:v>
                </c:pt>
                <c:pt idx="228">
                  <c:v>8</c:v>
                </c:pt>
                <c:pt idx="229">
                  <c:v>9</c:v>
                </c:pt>
                <c:pt idx="230">
                  <c:v>9</c:v>
                </c:pt>
                <c:pt idx="231">
                  <c:v>9</c:v>
                </c:pt>
                <c:pt idx="232">
                  <c:v>8</c:v>
                </c:pt>
                <c:pt idx="233">
                  <c:v>8</c:v>
                </c:pt>
                <c:pt idx="234">
                  <c:v>9</c:v>
                </c:pt>
                <c:pt idx="235">
                  <c:v>9</c:v>
                </c:pt>
                <c:pt idx="236">
                  <c:v>8</c:v>
                </c:pt>
                <c:pt idx="237">
                  <c:v>8</c:v>
                </c:pt>
                <c:pt idx="238">
                  <c:v>9</c:v>
                </c:pt>
                <c:pt idx="239">
                  <c:v>8</c:v>
                </c:pt>
                <c:pt idx="240">
                  <c:v>9</c:v>
                </c:pt>
                <c:pt idx="241">
                  <c:v>8</c:v>
                </c:pt>
                <c:pt idx="242">
                  <c:v>8</c:v>
                </c:pt>
                <c:pt idx="243">
                  <c:v>8</c:v>
                </c:pt>
                <c:pt idx="244">
                  <c:v>7</c:v>
                </c:pt>
                <c:pt idx="245">
                  <c:v>9</c:v>
                </c:pt>
                <c:pt idx="246">
                  <c:v>8</c:v>
                </c:pt>
                <c:pt idx="247">
                  <c:v>8</c:v>
                </c:pt>
                <c:pt idx="248">
                  <c:v>8</c:v>
                </c:pt>
                <c:pt idx="249">
                  <c:v>9</c:v>
                </c:pt>
                <c:pt idx="250">
                  <c:v>13</c:v>
                </c:pt>
                <c:pt idx="251">
                  <c:v>29</c:v>
                </c:pt>
                <c:pt idx="252">
                  <c:v>46</c:v>
                </c:pt>
                <c:pt idx="253">
                  <c:v>70</c:v>
                </c:pt>
                <c:pt idx="254">
                  <c:v>30</c:v>
                </c:pt>
                <c:pt idx="255">
                  <c:v>80</c:v>
                </c:pt>
                <c:pt idx="256">
                  <c:v>98</c:v>
                </c:pt>
                <c:pt idx="257">
                  <c:v>82</c:v>
                </c:pt>
                <c:pt idx="258">
                  <c:v>94</c:v>
                </c:pt>
                <c:pt idx="259">
                  <c:v>89</c:v>
                </c:pt>
                <c:pt idx="260">
                  <c:v>89</c:v>
                </c:pt>
                <c:pt idx="261">
                  <c:v>73</c:v>
                </c:pt>
                <c:pt idx="262">
                  <c:v>81</c:v>
                </c:pt>
                <c:pt idx="263">
                  <c:v>104</c:v>
                </c:pt>
                <c:pt idx="264">
                  <c:v>110</c:v>
                </c:pt>
                <c:pt idx="265">
                  <c:v>64</c:v>
                </c:pt>
                <c:pt idx="266">
                  <c:v>135</c:v>
                </c:pt>
                <c:pt idx="267">
                  <c:v>166</c:v>
                </c:pt>
                <c:pt idx="268">
                  <c:v>130</c:v>
                </c:pt>
                <c:pt idx="269">
                  <c:v>132</c:v>
                </c:pt>
                <c:pt idx="270">
                  <c:v>133</c:v>
                </c:pt>
                <c:pt idx="271">
                  <c:v>121</c:v>
                </c:pt>
                <c:pt idx="272">
                  <c:v>127</c:v>
                </c:pt>
                <c:pt idx="273">
                  <c:v>128</c:v>
                </c:pt>
                <c:pt idx="274">
                  <c:v>118</c:v>
                </c:pt>
                <c:pt idx="275">
                  <c:v>147</c:v>
                </c:pt>
                <c:pt idx="276">
                  <c:v>111</c:v>
                </c:pt>
                <c:pt idx="277">
                  <c:v>107</c:v>
                </c:pt>
                <c:pt idx="278">
                  <c:v>136</c:v>
                </c:pt>
                <c:pt idx="279">
                  <c:v>138</c:v>
                </c:pt>
                <c:pt idx="280">
                  <c:v>168</c:v>
                </c:pt>
                <c:pt idx="281">
                  <c:v>119</c:v>
                </c:pt>
                <c:pt idx="282">
                  <c:v>124</c:v>
                </c:pt>
                <c:pt idx="283">
                  <c:v>116</c:v>
                </c:pt>
                <c:pt idx="284">
                  <c:v>118</c:v>
                </c:pt>
                <c:pt idx="285">
                  <c:v>164</c:v>
                </c:pt>
                <c:pt idx="286">
                  <c:v>166</c:v>
                </c:pt>
                <c:pt idx="287">
                  <c:v>188</c:v>
                </c:pt>
                <c:pt idx="288">
                  <c:v>256</c:v>
                </c:pt>
                <c:pt idx="289">
                  <c:v>257</c:v>
                </c:pt>
                <c:pt idx="290">
                  <c:v>489</c:v>
                </c:pt>
                <c:pt idx="291">
                  <c:v>454</c:v>
                </c:pt>
                <c:pt idx="292">
                  <c:v>441</c:v>
                </c:pt>
                <c:pt idx="293">
                  <c:v>481</c:v>
                </c:pt>
                <c:pt idx="294">
                  <c:v>332</c:v>
                </c:pt>
                <c:pt idx="295">
                  <c:v>284</c:v>
                </c:pt>
                <c:pt idx="296">
                  <c:v>350</c:v>
                </c:pt>
                <c:pt idx="297">
                  <c:v>303</c:v>
                </c:pt>
                <c:pt idx="298">
                  <c:v>133</c:v>
                </c:pt>
                <c:pt idx="299">
                  <c:v>269</c:v>
                </c:pt>
                <c:pt idx="300">
                  <c:v>115</c:v>
                </c:pt>
                <c:pt idx="301">
                  <c:v>197</c:v>
                </c:pt>
                <c:pt idx="302">
                  <c:v>284</c:v>
                </c:pt>
                <c:pt idx="303">
                  <c:v>291</c:v>
                </c:pt>
                <c:pt idx="304">
                  <c:v>218</c:v>
                </c:pt>
                <c:pt idx="305">
                  <c:v>229</c:v>
                </c:pt>
                <c:pt idx="306">
                  <c:v>162</c:v>
                </c:pt>
                <c:pt idx="307">
                  <c:v>323</c:v>
                </c:pt>
                <c:pt idx="308">
                  <c:v>324</c:v>
                </c:pt>
                <c:pt idx="309">
                  <c:v>245</c:v>
                </c:pt>
                <c:pt idx="310">
                  <c:v>271</c:v>
                </c:pt>
                <c:pt idx="311">
                  <c:v>319</c:v>
                </c:pt>
                <c:pt idx="312">
                  <c:v>319</c:v>
                </c:pt>
                <c:pt idx="313">
                  <c:v>341</c:v>
                </c:pt>
                <c:pt idx="314">
                  <c:v>273</c:v>
                </c:pt>
                <c:pt idx="315">
                  <c:v>240</c:v>
                </c:pt>
                <c:pt idx="316">
                  <c:v>316</c:v>
                </c:pt>
                <c:pt idx="317">
                  <c:v>297</c:v>
                </c:pt>
                <c:pt idx="318">
                  <c:v>292</c:v>
                </c:pt>
                <c:pt idx="319">
                  <c:v>315</c:v>
                </c:pt>
                <c:pt idx="320">
                  <c:v>229</c:v>
                </c:pt>
                <c:pt idx="321">
                  <c:v>280</c:v>
                </c:pt>
                <c:pt idx="322">
                  <c:v>280</c:v>
                </c:pt>
                <c:pt idx="323">
                  <c:v>267</c:v>
                </c:pt>
                <c:pt idx="324">
                  <c:v>355</c:v>
                </c:pt>
                <c:pt idx="325">
                  <c:v>371</c:v>
                </c:pt>
                <c:pt idx="326">
                  <c:v>439</c:v>
                </c:pt>
                <c:pt idx="327">
                  <c:v>484</c:v>
                </c:pt>
                <c:pt idx="328">
                  <c:v>423</c:v>
                </c:pt>
                <c:pt idx="329">
                  <c:v>431</c:v>
                </c:pt>
                <c:pt idx="330">
                  <c:v>374</c:v>
                </c:pt>
                <c:pt idx="331">
                  <c:v>346</c:v>
                </c:pt>
                <c:pt idx="332">
                  <c:v>321</c:v>
                </c:pt>
                <c:pt idx="333">
                  <c:v>251</c:v>
                </c:pt>
                <c:pt idx="334">
                  <c:v>247</c:v>
                </c:pt>
                <c:pt idx="335">
                  <c:v>467</c:v>
                </c:pt>
                <c:pt idx="336">
                  <c:v>467</c:v>
                </c:pt>
                <c:pt idx="337">
                  <c:v>479</c:v>
                </c:pt>
                <c:pt idx="338">
                  <c:v>416</c:v>
                </c:pt>
                <c:pt idx="339">
                  <c:v>366</c:v>
                </c:pt>
                <c:pt idx="340">
                  <c:v>420</c:v>
                </c:pt>
                <c:pt idx="341">
                  <c:v>394</c:v>
                </c:pt>
                <c:pt idx="342">
                  <c:v>392</c:v>
                </c:pt>
                <c:pt idx="343">
                  <c:v>427</c:v>
                </c:pt>
                <c:pt idx="344">
                  <c:v>396</c:v>
                </c:pt>
                <c:pt idx="345">
                  <c:v>328</c:v>
                </c:pt>
                <c:pt idx="346">
                  <c:v>244</c:v>
                </c:pt>
                <c:pt idx="347">
                  <c:v>313</c:v>
                </c:pt>
                <c:pt idx="348">
                  <c:v>363</c:v>
                </c:pt>
                <c:pt idx="349">
                  <c:v>400</c:v>
                </c:pt>
                <c:pt idx="350">
                  <c:v>364</c:v>
                </c:pt>
                <c:pt idx="351">
                  <c:v>347</c:v>
                </c:pt>
                <c:pt idx="352">
                  <c:v>301</c:v>
                </c:pt>
                <c:pt idx="353">
                  <c:v>321</c:v>
                </c:pt>
                <c:pt idx="354">
                  <c:v>227</c:v>
                </c:pt>
                <c:pt idx="355">
                  <c:v>245</c:v>
                </c:pt>
                <c:pt idx="356">
                  <c:v>338</c:v>
                </c:pt>
                <c:pt idx="357">
                  <c:v>328</c:v>
                </c:pt>
                <c:pt idx="358">
                  <c:v>322</c:v>
                </c:pt>
                <c:pt idx="359">
                  <c:v>342</c:v>
                </c:pt>
                <c:pt idx="360">
                  <c:v>358</c:v>
                </c:pt>
                <c:pt idx="361">
                  <c:v>296</c:v>
                </c:pt>
                <c:pt idx="362">
                  <c:v>362</c:v>
                </c:pt>
                <c:pt idx="363">
                  <c:v>446</c:v>
                </c:pt>
                <c:pt idx="364">
                  <c:v>549</c:v>
                </c:pt>
                <c:pt idx="365">
                  <c:v>617</c:v>
                </c:pt>
                <c:pt idx="366">
                  <c:v>556</c:v>
                </c:pt>
                <c:pt idx="367">
                  <c:v>580</c:v>
                </c:pt>
                <c:pt idx="368">
                  <c:v>592</c:v>
                </c:pt>
                <c:pt idx="369">
                  <c:v>563</c:v>
                </c:pt>
                <c:pt idx="370">
                  <c:v>553</c:v>
                </c:pt>
                <c:pt idx="371">
                  <c:v>459</c:v>
                </c:pt>
                <c:pt idx="372">
                  <c:v>424</c:v>
                </c:pt>
                <c:pt idx="373">
                  <c:v>498</c:v>
                </c:pt>
                <c:pt idx="374">
                  <c:v>509</c:v>
                </c:pt>
                <c:pt idx="375">
                  <c:v>507</c:v>
                </c:pt>
                <c:pt idx="376">
                  <c:v>488</c:v>
                </c:pt>
                <c:pt idx="377">
                  <c:v>463</c:v>
                </c:pt>
                <c:pt idx="378">
                  <c:v>473</c:v>
                </c:pt>
                <c:pt idx="379">
                  <c:v>464</c:v>
                </c:pt>
                <c:pt idx="380">
                  <c:v>435</c:v>
                </c:pt>
                <c:pt idx="381">
                  <c:v>438</c:v>
                </c:pt>
                <c:pt idx="382">
                  <c:v>450</c:v>
                </c:pt>
                <c:pt idx="383">
                  <c:v>418</c:v>
                </c:pt>
                <c:pt idx="384">
                  <c:v>397</c:v>
                </c:pt>
                <c:pt idx="385">
                  <c:v>492</c:v>
                </c:pt>
                <c:pt idx="386">
                  <c:v>549</c:v>
                </c:pt>
                <c:pt idx="387">
                  <c:v>550</c:v>
                </c:pt>
                <c:pt idx="388">
                  <c:v>467</c:v>
                </c:pt>
                <c:pt idx="389">
                  <c:v>461</c:v>
                </c:pt>
                <c:pt idx="390">
                  <c:v>471</c:v>
                </c:pt>
                <c:pt idx="391">
                  <c:v>416</c:v>
                </c:pt>
                <c:pt idx="392">
                  <c:v>353</c:v>
                </c:pt>
                <c:pt idx="393">
                  <c:v>334</c:v>
                </c:pt>
                <c:pt idx="394">
                  <c:v>294</c:v>
                </c:pt>
                <c:pt idx="395">
                  <c:v>304</c:v>
                </c:pt>
                <c:pt idx="396">
                  <c:v>305</c:v>
                </c:pt>
                <c:pt idx="397">
                  <c:v>315</c:v>
                </c:pt>
                <c:pt idx="398">
                  <c:v>384</c:v>
                </c:pt>
                <c:pt idx="399">
                  <c:v>349</c:v>
                </c:pt>
                <c:pt idx="400">
                  <c:v>236</c:v>
                </c:pt>
                <c:pt idx="401">
                  <c:v>224</c:v>
                </c:pt>
                <c:pt idx="402">
                  <c:v>337</c:v>
                </c:pt>
                <c:pt idx="403">
                  <c:v>480</c:v>
                </c:pt>
                <c:pt idx="404">
                  <c:v>473</c:v>
                </c:pt>
                <c:pt idx="405">
                  <c:v>453</c:v>
                </c:pt>
                <c:pt idx="406">
                  <c:v>354</c:v>
                </c:pt>
                <c:pt idx="407">
                  <c:v>329</c:v>
                </c:pt>
                <c:pt idx="408">
                  <c:v>489</c:v>
                </c:pt>
                <c:pt idx="409">
                  <c:v>356</c:v>
                </c:pt>
                <c:pt idx="410">
                  <c:v>380</c:v>
                </c:pt>
                <c:pt idx="411">
                  <c:v>400</c:v>
                </c:pt>
                <c:pt idx="412">
                  <c:v>380</c:v>
                </c:pt>
                <c:pt idx="413">
                  <c:v>411</c:v>
                </c:pt>
                <c:pt idx="414">
                  <c:v>427</c:v>
                </c:pt>
                <c:pt idx="415">
                  <c:v>383</c:v>
                </c:pt>
                <c:pt idx="416">
                  <c:v>375</c:v>
                </c:pt>
                <c:pt idx="417">
                  <c:v>271</c:v>
                </c:pt>
                <c:pt idx="418">
                  <c:v>183</c:v>
                </c:pt>
                <c:pt idx="419">
                  <c:v>317</c:v>
                </c:pt>
                <c:pt idx="420">
                  <c:v>360</c:v>
                </c:pt>
                <c:pt idx="421">
                  <c:v>228</c:v>
                </c:pt>
                <c:pt idx="422">
                  <c:v>254</c:v>
                </c:pt>
                <c:pt idx="423">
                  <c:v>433</c:v>
                </c:pt>
                <c:pt idx="424">
                  <c:v>433</c:v>
                </c:pt>
                <c:pt idx="425">
                  <c:v>363</c:v>
                </c:pt>
                <c:pt idx="426">
                  <c:v>420</c:v>
                </c:pt>
                <c:pt idx="427">
                  <c:v>448</c:v>
                </c:pt>
                <c:pt idx="428">
                  <c:v>406</c:v>
                </c:pt>
                <c:pt idx="429">
                  <c:v>424</c:v>
                </c:pt>
                <c:pt idx="430">
                  <c:v>404</c:v>
                </c:pt>
                <c:pt idx="431">
                  <c:v>314</c:v>
                </c:pt>
                <c:pt idx="432">
                  <c:v>325</c:v>
                </c:pt>
                <c:pt idx="433">
                  <c:v>266</c:v>
                </c:pt>
                <c:pt idx="434">
                  <c:v>171</c:v>
                </c:pt>
                <c:pt idx="435">
                  <c:v>323</c:v>
                </c:pt>
                <c:pt idx="436">
                  <c:v>396</c:v>
                </c:pt>
                <c:pt idx="437">
                  <c:v>342</c:v>
                </c:pt>
                <c:pt idx="438">
                  <c:v>389</c:v>
                </c:pt>
                <c:pt idx="439">
                  <c:v>399</c:v>
                </c:pt>
                <c:pt idx="440">
                  <c:v>587</c:v>
                </c:pt>
                <c:pt idx="441">
                  <c:v>422</c:v>
                </c:pt>
                <c:pt idx="442">
                  <c:v>377</c:v>
                </c:pt>
                <c:pt idx="443">
                  <c:v>420</c:v>
                </c:pt>
                <c:pt idx="444">
                  <c:v>775</c:v>
                </c:pt>
                <c:pt idx="445">
                  <c:v>1015</c:v>
                </c:pt>
                <c:pt idx="446">
                  <c:v>830</c:v>
                </c:pt>
                <c:pt idx="447">
                  <c:v>788</c:v>
                </c:pt>
                <c:pt idx="448">
                  <c:v>590</c:v>
                </c:pt>
                <c:pt idx="449">
                  <c:v>387</c:v>
                </c:pt>
                <c:pt idx="450">
                  <c:v>426</c:v>
                </c:pt>
                <c:pt idx="451">
                  <c:v>409</c:v>
                </c:pt>
                <c:pt idx="452">
                  <c:v>394</c:v>
                </c:pt>
                <c:pt idx="453">
                  <c:v>394</c:v>
                </c:pt>
                <c:pt idx="454">
                  <c:v>373</c:v>
                </c:pt>
                <c:pt idx="455">
                  <c:v>390</c:v>
                </c:pt>
                <c:pt idx="456">
                  <c:v>282</c:v>
                </c:pt>
                <c:pt idx="457">
                  <c:v>249</c:v>
                </c:pt>
                <c:pt idx="458">
                  <c:v>191</c:v>
                </c:pt>
                <c:pt idx="459">
                  <c:v>190</c:v>
                </c:pt>
                <c:pt idx="460">
                  <c:v>177</c:v>
                </c:pt>
                <c:pt idx="461">
                  <c:v>121</c:v>
                </c:pt>
                <c:pt idx="462">
                  <c:v>132</c:v>
                </c:pt>
                <c:pt idx="463">
                  <c:v>108</c:v>
                </c:pt>
                <c:pt idx="464">
                  <c:v>41</c:v>
                </c:pt>
                <c:pt idx="465">
                  <c:v>76</c:v>
                </c:pt>
                <c:pt idx="466">
                  <c:v>77</c:v>
                </c:pt>
                <c:pt idx="467">
                  <c:v>74</c:v>
                </c:pt>
                <c:pt idx="468">
                  <c:v>70</c:v>
                </c:pt>
                <c:pt idx="469">
                  <c:v>52</c:v>
                </c:pt>
                <c:pt idx="470">
                  <c:v>58</c:v>
                </c:pt>
                <c:pt idx="471">
                  <c:v>76</c:v>
                </c:pt>
                <c:pt idx="472">
                  <c:v>77</c:v>
                </c:pt>
                <c:pt idx="473">
                  <c:v>70</c:v>
                </c:pt>
                <c:pt idx="474">
                  <c:v>56</c:v>
                </c:pt>
                <c:pt idx="475">
                  <c:v>35</c:v>
                </c:pt>
                <c:pt idx="476">
                  <c:v>41</c:v>
                </c:pt>
                <c:pt idx="477">
                  <c:v>38</c:v>
                </c:pt>
                <c:pt idx="478">
                  <c:v>36</c:v>
                </c:pt>
                <c:pt idx="479">
                  <c:v>37</c:v>
                </c:pt>
                <c:pt idx="480">
                  <c:v>36</c:v>
                </c:pt>
                <c:pt idx="481">
                  <c:v>37</c:v>
                </c:pt>
                <c:pt idx="482">
                  <c:v>38</c:v>
                </c:pt>
                <c:pt idx="483">
                  <c:v>35</c:v>
                </c:pt>
                <c:pt idx="484">
                  <c:v>25</c:v>
                </c:pt>
                <c:pt idx="485">
                  <c:v>28</c:v>
                </c:pt>
                <c:pt idx="486">
                  <c:v>29</c:v>
                </c:pt>
                <c:pt idx="487">
                  <c:v>21</c:v>
                </c:pt>
                <c:pt idx="488">
                  <c:v>18</c:v>
                </c:pt>
                <c:pt idx="489">
                  <c:v>20</c:v>
                </c:pt>
                <c:pt idx="490">
                  <c:v>18</c:v>
                </c:pt>
                <c:pt idx="491">
                  <c:v>17</c:v>
                </c:pt>
                <c:pt idx="492">
                  <c:v>15</c:v>
                </c:pt>
                <c:pt idx="493">
                  <c:v>18</c:v>
                </c:pt>
                <c:pt idx="494">
                  <c:v>17</c:v>
                </c:pt>
                <c:pt idx="495">
                  <c:v>17</c:v>
                </c:pt>
                <c:pt idx="496">
                  <c:v>13</c:v>
                </c:pt>
                <c:pt idx="497">
                  <c:v>12</c:v>
                </c:pt>
                <c:pt idx="498">
                  <c:v>15</c:v>
                </c:pt>
                <c:pt idx="499">
                  <c:v>15</c:v>
                </c:pt>
                <c:pt idx="500">
                  <c:v>13</c:v>
                </c:pt>
                <c:pt idx="501">
                  <c:v>17</c:v>
                </c:pt>
                <c:pt idx="502">
                  <c:v>15</c:v>
                </c:pt>
                <c:pt idx="503">
                  <c:v>13</c:v>
                </c:pt>
                <c:pt idx="504">
                  <c:v>30</c:v>
                </c:pt>
                <c:pt idx="505">
                  <c:v>111</c:v>
                </c:pt>
                <c:pt idx="506">
                  <c:v>110</c:v>
                </c:pt>
                <c:pt idx="507">
                  <c:v>112</c:v>
                </c:pt>
                <c:pt idx="508">
                  <c:v>110</c:v>
                </c:pt>
                <c:pt idx="509">
                  <c:v>165</c:v>
                </c:pt>
                <c:pt idx="510">
                  <c:v>170</c:v>
                </c:pt>
                <c:pt idx="511">
                  <c:v>174</c:v>
                </c:pt>
                <c:pt idx="512">
                  <c:v>216</c:v>
                </c:pt>
                <c:pt idx="513">
                  <c:v>155</c:v>
                </c:pt>
                <c:pt idx="514">
                  <c:v>337</c:v>
                </c:pt>
                <c:pt idx="515">
                  <c:v>378</c:v>
                </c:pt>
                <c:pt idx="516">
                  <c:v>315</c:v>
                </c:pt>
                <c:pt idx="517">
                  <c:v>331</c:v>
                </c:pt>
                <c:pt idx="518">
                  <c:v>435</c:v>
                </c:pt>
                <c:pt idx="519">
                  <c:v>448</c:v>
                </c:pt>
                <c:pt idx="520">
                  <c:v>438</c:v>
                </c:pt>
                <c:pt idx="521">
                  <c:v>454</c:v>
                </c:pt>
                <c:pt idx="522">
                  <c:v>481</c:v>
                </c:pt>
                <c:pt idx="523">
                  <c:v>426</c:v>
                </c:pt>
                <c:pt idx="524">
                  <c:v>435</c:v>
                </c:pt>
                <c:pt idx="525">
                  <c:v>389</c:v>
                </c:pt>
                <c:pt idx="526">
                  <c:v>436</c:v>
                </c:pt>
                <c:pt idx="527">
                  <c:v>443</c:v>
                </c:pt>
                <c:pt idx="528">
                  <c:v>749</c:v>
                </c:pt>
                <c:pt idx="529">
                  <c:v>759</c:v>
                </c:pt>
                <c:pt idx="530">
                  <c:v>697</c:v>
                </c:pt>
                <c:pt idx="531">
                  <c:v>459</c:v>
                </c:pt>
                <c:pt idx="532">
                  <c:v>731</c:v>
                </c:pt>
                <c:pt idx="533">
                  <c:v>749</c:v>
                </c:pt>
                <c:pt idx="534">
                  <c:v>528</c:v>
                </c:pt>
                <c:pt idx="535">
                  <c:v>566</c:v>
                </c:pt>
                <c:pt idx="536">
                  <c:v>569</c:v>
                </c:pt>
                <c:pt idx="537">
                  <c:v>630</c:v>
                </c:pt>
                <c:pt idx="538">
                  <c:v>405</c:v>
                </c:pt>
                <c:pt idx="539">
                  <c:v>566</c:v>
                </c:pt>
                <c:pt idx="540">
                  <c:v>872</c:v>
                </c:pt>
                <c:pt idx="541">
                  <c:v>916</c:v>
                </c:pt>
                <c:pt idx="542">
                  <c:v>938</c:v>
                </c:pt>
                <c:pt idx="543">
                  <c:v>742</c:v>
                </c:pt>
                <c:pt idx="544">
                  <c:v>793</c:v>
                </c:pt>
                <c:pt idx="545">
                  <c:v>948</c:v>
                </c:pt>
                <c:pt idx="546">
                  <c:v>1028</c:v>
                </c:pt>
                <c:pt idx="547">
                  <c:v>942</c:v>
                </c:pt>
                <c:pt idx="548">
                  <c:v>1149</c:v>
                </c:pt>
                <c:pt idx="549">
                  <c:v>1161</c:v>
                </c:pt>
                <c:pt idx="550">
                  <c:v>1030</c:v>
                </c:pt>
                <c:pt idx="551">
                  <c:v>1136</c:v>
                </c:pt>
                <c:pt idx="552">
                  <c:v>1526</c:v>
                </c:pt>
                <c:pt idx="553">
                  <c:v>1394</c:v>
                </c:pt>
                <c:pt idx="554">
                  <c:v>1281</c:v>
                </c:pt>
                <c:pt idx="555">
                  <c:v>1059</c:v>
                </c:pt>
                <c:pt idx="556">
                  <c:v>1302</c:v>
                </c:pt>
                <c:pt idx="557">
                  <c:v>1214</c:v>
                </c:pt>
                <c:pt idx="558">
                  <c:v>1290</c:v>
                </c:pt>
                <c:pt idx="559">
                  <c:v>947</c:v>
                </c:pt>
                <c:pt idx="560">
                  <c:v>640</c:v>
                </c:pt>
                <c:pt idx="561">
                  <c:v>674</c:v>
                </c:pt>
                <c:pt idx="562">
                  <c:v>780</c:v>
                </c:pt>
                <c:pt idx="563">
                  <c:v>727</c:v>
                </c:pt>
                <c:pt idx="564">
                  <c:v>786</c:v>
                </c:pt>
                <c:pt idx="565">
                  <c:v>568</c:v>
                </c:pt>
                <c:pt idx="566">
                  <c:v>632</c:v>
                </c:pt>
                <c:pt idx="567">
                  <c:v>916</c:v>
                </c:pt>
                <c:pt idx="568">
                  <c:v>847</c:v>
                </c:pt>
                <c:pt idx="569">
                  <c:v>899</c:v>
                </c:pt>
                <c:pt idx="570">
                  <c:v>859</c:v>
                </c:pt>
                <c:pt idx="571">
                  <c:v>960</c:v>
                </c:pt>
                <c:pt idx="572">
                  <c:v>934</c:v>
                </c:pt>
                <c:pt idx="573">
                  <c:v>951</c:v>
                </c:pt>
                <c:pt idx="574">
                  <c:v>1203</c:v>
                </c:pt>
                <c:pt idx="575">
                  <c:v>1328</c:v>
                </c:pt>
                <c:pt idx="576">
                  <c:v>1450</c:v>
                </c:pt>
                <c:pt idx="577">
                  <c:v>1211</c:v>
                </c:pt>
                <c:pt idx="578">
                  <c:v>1113</c:v>
                </c:pt>
                <c:pt idx="579">
                  <c:v>1052</c:v>
                </c:pt>
                <c:pt idx="580">
                  <c:v>891</c:v>
                </c:pt>
                <c:pt idx="581">
                  <c:v>704</c:v>
                </c:pt>
                <c:pt idx="582">
                  <c:v>963</c:v>
                </c:pt>
                <c:pt idx="583">
                  <c:v>1028</c:v>
                </c:pt>
                <c:pt idx="584">
                  <c:v>824</c:v>
                </c:pt>
                <c:pt idx="585">
                  <c:v>994</c:v>
                </c:pt>
                <c:pt idx="586">
                  <c:v>1221</c:v>
                </c:pt>
                <c:pt idx="587">
                  <c:v>1221</c:v>
                </c:pt>
                <c:pt idx="588">
                  <c:v>1277</c:v>
                </c:pt>
                <c:pt idx="589">
                  <c:v>1230</c:v>
                </c:pt>
                <c:pt idx="590">
                  <c:v>719</c:v>
                </c:pt>
                <c:pt idx="591">
                  <c:v>655</c:v>
                </c:pt>
                <c:pt idx="592">
                  <c:v>985</c:v>
                </c:pt>
                <c:pt idx="593">
                  <c:v>916</c:v>
                </c:pt>
                <c:pt idx="594">
                  <c:v>875</c:v>
                </c:pt>
                <c:pt idx="595">
                  <c:v>807</c:v>
                </c:pt>
                <c:pt idx="596">
                  <c:v>878</c:v>
                </c:pt>
                <c:pt idx="597">
                  <c:v>661</c:v>
                </c:pt>
                <c:pt idx="598">
                  <c:v>932</c:v>
                </c:pt>
                <c:pt idx="599">
                  <c:v>829</c:v>
                </c:pt>
                <c:pt idx="600">
                  <c:v>952</c:v>
                </c:pt>
                <c:pt idx="601">
                  <c:v>1173</c:v>
                </c:pt>
                <c:pt idx="602">
                  <c:v>903</c:v>
                </c:pt>
                <c:pt idx="603">
                  <c:v>880</c:v>
                </c:pt>
                <c:pt idx="604">
                  <c:v>1635</c:v>
                </c:pt>
                <c:pt idx="605">
                  <c:v>1228</c:v>
                </c:pt>
                <c:pt idx="606">
                  <c:v>1257</c:v>
                </c:pt>
                <c:pt idx="607">
                  <c:v>1358</c:v>
                </c:pt>
                <c:pt idx="608">
                  <c:v>819</c:v>
                </c:pt>
                <c:pt idx="609">
                  <c:v>1260</c:v>
                </c:pt>
                <c:pt idx="610">
                  <c:v>1103</c:v>
                </c:pt>
                <c:pt idx="611">
                  <c:v>1095</c:v>
                </c:pt>
                <c:pt idx="612">
                  <c:v>1203</c:v>
                </c:pt>
                <c:pt idx="613">
                  <c:v>1390</c:v>
                </c:pt>
                <c:pt idx="614">
                  <c:v>1213</c:v>
                </c:pt>
                <c:pt idx="615">
                  <c:v>1119</c:v>
                </c:pt>
                <c:pt idx="616">
                  <c:v>1136</c:v>
                </c:pt>
                <c:pt idx="617">
                  <c:v>1283</c:v>
                </c:pt>
                <c:pt idx="618">
                  <c:v>1337</c:v>
                </c:pt>
                <c:pt idx="619">
                  <c:v>1502</c:v>
                </c:pt>
                <c:pt idx="620">
                  <c:v>1433</c:v>
                </c:pt>
                <c:pt idx="621">
                  <c:v>1389</c:v>
                </c:pt>
                <c:pt idx="622">
                  <c:v>1281</c:v>
                </c:pt>
                <c:pt idx="623">
                  <c:v>1210</c:v>
                </c:pt>
                <c:pt idx="624">
                  <c:v>1171</c:v>
                </c:pt>
                <c:pt idx="625">
                  <c:v>1333</c:v>
                </c:pt>
                <c:pt idx="626">
                  <c:v>1251</c:v>
                </c:pt>
                <c:pt idx="627">
                  <c:v>1055</c:v>
                </c:pt>
                <c:pt idx="628">
                  <c:v>871</c:v>
                </c:pt>
                <c:pt idx="629">
                  <c:v>934</c:v>
                </c:pt>
                <c:pt idx="630">
                  <c:v>1111</c:v>
                </c:pt>
                <c:pt idx="631">
                  <c:v>1473</c:v>
                </c:pt>
                <c:pt idx="632">
                  <c:v>1263</c:v>
                </c:pt>
                <c:pt idx="633">
                  <c:v>1464</c:v>
                </c:pt>
                <c:pt idx="634">
                  <c:v>1569</c:v>
                </c:pt>
                <c:pt idx="635">
                  <c:v>1341</c:v>
                </c:pt>
                <c:pt idx="636">
                  <c:v>614</c:v>
                </c:pt>
                <c:pt idx="637">
                  <c:v>1083</c:v>
                </c:pt>
                <c:pt idx="638">
                  <c:v>915</c:v>
                </c:pt>
                <c:pt idx="639">
                  <c:v>856</c:v>
                </c:pt>
                <c:pt idx="640">
                  <c:v>961</c:v>
                </c:pt>
                <c:pt idx="641">
                  <c:v>900</c:v>
                </c:pt>
                <c:pt idx="642">
                  <c:v>921</c:v>
                </c:pt>
                <c:pt idx="643">
                  <c:v>970</c:v>
                </c:pt>
                <c:pt idx="644">
                  <c:v>1203</c:v>
                </c:pt>
                <c:pt idx="645">
                  <c:v>1270</c:v>
                </c:pt>
                <c:pt idx="646">
                  <c:v>948</c:v>
                </c:pt>
                <c:pt idx="647">
                  <c:v>924</c:v>
                </c:pt>
                <c:pt idx="648">
                  <c:v>1043</c:v>
                </c:pt>
                <c:pt idx="649">
                  <c:v>1630</c:v>
                </c:pt>
                <c:pt idx="650">
                  <c:v>1631</c:v>
                </c:pt>
                <c:pt idx="651">
                  <c:v>1506</c:v>
                </c:pt>
                <c:pt idx="652">
                  <c:v>1443</c:v>
                </c:pt>
                <c:pt idx="653">
                  <c:v>1263</c:v>
                </c:pt>
                <c:pt idx="654">
                  <c:v>1199</c:v>
                </c:pt>
                <c:pt idx="655">
                  <c:v>897</c:v>
                </c:pt>
                <c:pt idx="656">
                  <c:v>775</c:v>
                </c:pt>
                <c:pt idx="657">
                  <c:v>1032</c:v>
                </c:pt>
                <c:pt idx="658">
                  <c:v>1305</c:v>
                </c:pt>
                <c:pt idx="659">
                  <c:v>1191</c:v>
                </c:pt>
                <c:pt idx="660">
                  <c:v>915</c:v>
                </c:pt>
                <c:pt idx="661">
                  <c:v>914</c:v>
                </c:pt>
                <c:pt idx="662">
                  <c:v>942</c:v>
                </c:pt>
                <c:pt idx="663">
                  <c:v>890</c:v>
                </c:pt>
                <c:pt idx="664">
                  <c:v>794</c:v>
                </c:pt>
                <c:pt idx="665">
                  <c:v>1096</c:v>
                </c:pt>
                <c:pt idx="666">
                  <c:v>1077</c:v>
                </c:pt>
                <c:pt idx="667">
                  <c:v>969</c:v>
                </c:pt>
                <c:pt idx="668">
                  <c:v>1791</c:v>
                </c:pt>
                <c:pt idx="669">
                  <c:v>1572</c:v>
                </c:pt>
                <c:pt idx="670">
                  <c:v>1328</c:v>
                </c:pt>
                <c:pt idx="671">
                  <c:v>1020</c:v>
                </c:pt>
                <c:pt idx="672">
                  <c:v>1058</c:v>
                </c:pt>
                <c:pt idx="673">
                  <c:v>1203</c:v>
                </c:pt>
                <c:pt idx="674">
                  <c:v>1643</c:v>
                </c:pt>
                <c:pt idx="675">
                  <c:v>1671</c:v>
                </c:pt>
                <c:pt idx="676">
                  <c:v>1450</c:v>
                </c:pt>
                <c:pt idx="677">
                  <c:v>1261</c:v>
                </c:pt>
                <c:pt idx="678">
                  <c:v>1034</c:v>
                </c:pt>
                <c:pt idx="679">
                  <c:v>994</c:v>
                </c:pt>
                <c:pt idx="680">
                  <c:v>1087</c:v>
                </c:pt>
                <c:pt idx="681">
                  <c:v>1028</c:v>
                </c:pt>
                <c:pt idx="682">
                  <c:v>1265</c:v>
                </c:pt>
                <c:pt idx="683">
                  <c:v>653</c:v>
                </c:pt>
                <c:pt idx="684">
                  <c:v>609</c:v>
                </c:pt>
                <c:pt idx="685">
                  <c:v>641</c:v>
                </c:pt>
                <c:pt idx="686">
                  <c:v>621</c:v>
                </c:pt>
                <c:pt idx="687">
                  <c:v>641</c:v>
                </c:pt>
                <c:pt idx="688">
                  <c:v>604</c:v>
                </c:pt>
                <c:pt idx="689">
                  <c:v>522</c:v>
                </c:pt>
                <c:pt idx="690">
                  <c:v>452</c:v>
                </c:pt>
                <c:pt idx="691">
                  <c:v>814</c:v>
                </c:pt>
                <c:pt idx="692">
                  <c:v>926</c:v>
                </c:pt>
                <c:pt idx="693">
                  <c:v>740</c:v>
                </c:pt>
                <c:pt idx="694">
                  <c:v>1485</c:v>
                </c:pt>
                <c:pt idx="695">
                  <c:v>800</c:v>
                </c:pt>
                <c:pt idx="696">
                  <c:v>1389</c:v>
                </c:pt>
                <c:pt idx="697">
                  <c:v>1344</c:v>
                </c:pt>
                <c:pt idx="698">
                  <c:v>1368</c:v>
                </c:pt>
                <c:pt idx="699">
                  <c:v>1294</c:v>
                </c:pt>
                <c:pt idx="700">
                  <c:v>1325</c:v>
                </c:pt>
                <c:pt idx="701">
                  <c:v>1481</c:v>
                </c:pt>
                <c:pt idx="702">
                  <c:v>1367</c:v>
                </c:pt>
                <c:pt idx="703">
                  <c:v>1377</c:v>
                </c:pt>
                <c:pt idx="704">
                  <c:v>1357</c:v>
                </c:pt>
                <c:pt idx="705">
                  <c:v>1129</c:v>
                </c:pt>
                <c:pt idx="706">
                  <c:v>1071</c:v>
                </c:pt>
                <c:pt idx="707">
                  <c:v>325</c:v>
                </c:pt>
                <c:pt idx="708">
                  <c:v>271</c:v>
                </c:pt>
                <c:pt idx="709">
                  <c:v>198</c:v>
                </c:pt>
                <c:pt idx="710">
                  <c:v>491</c:v>
                </c:pt>
                <c:pt idx="711">
                  <c:v>598</c:v>
                </c:pt>
                <c:pt idx="712">
                  <c:v>219</c:v>
                </c:pt>
                <c:pt idx="713">
                  <c:v>901</c:v>
                </c:pt>
                <c:pt idx="714">
                  <c:v>872</c:v>
                </c:pt>
                <c:pt idx="715">
                  <c:v>238</c:v>
                </c:pt>
                <c:pt idx="716">
                  <c:v>210</c:v>
                </c:pt>
                <c:pt idx="717">
                  <c:v>266</c:v>
                </c:pt>
                <c:pt idx="718">
                  <c:v>230</c:v>
                </c:pt>
                <c:pt idx="719">
                  <c:v>256</c:v>
                </c:pt>
                <c:pt idx="720">
                  <c:v>131</c:v>
                </c:pt>
                <c:pt idx="721">
                  <c:v>31</c:v>
                </c:pt>
                <c:pt idx="722">
                  <c:v>96</c:v>
                </c:pt>
                <c:pt idx="723">
                  <c:v>12</c:v>
                </c:pt>
                <c:pt idx="724">
                  <c:v>68</c:v>
                </c:pt>
                <c:pt idx="725">
                  <c:v>93</c:v>
                </c:pt>
                <c:pt idx="726">
                  <c:v>82</c:v>
                </c:pt>
                <c:pt idx="727">
                  <c:v>53</c:v>
                </c:pt>
                <c:pt idx="728">
                  <c:v>53</c:v>
                </c:pt>
                <c:pt idx="729">
                  <c:v>66</c:v>
                </c:pt>
                <c:pt idx="730">
                  <c:v>55</c:v>
                </c:pt>
                <c:pt idx="731">
                  <c:v>47</c:v>
                </c:pt>
                <c:pt idx="732">
                  <c:v>39</c:v>
                </c:pt>
                <c:pt idx="733">
                  <c:v>59</c:v>
                </c:pt>
                <c:pt idx="734">
                  <c:v>29</c:v>
                </c:pt>
                <c:pt idx="735">
                  <c:v>78</c:v>
                </c:pt>
                <c:pt idx="736">
                  <c:v>73</c:v>
                </c:pt>
                <c:pt idx="737">
                  <c:v>45</c:v>
                </c:pt>
                <c:pt idx="738">
                  <c:v>42</c:v>
                </c:pt>
                <c:pt idx="739">
                  <c:v>50</c:v>
                </c:pt>
                <c:pt idx="740">
                  <c:v>35</c:v>
                </c:pt>
                <c:pt idx="741">
                  <c:v>29</c:v>
                </c:pt>
                <c:pt idx="742">
                  <c:v>38</c:v>
                </c:pt>
                <c:pt idx="743">
                  <c:v>36</c:v>
                </c:pt>
                <c:pt idx="744">
                  <c:v>33</c:v>
                </c:pt>
                <c:pt idx="745">
                  <c:v>35</c:v>
                </c:pt>
                <c:pt idx="746">
                  <c:v>29</c:v>
                </c:pt>
                <c:pt idx="747">
                  <c:v>25</c:v>
                </c:pt>
                <c:pt idx="748">
                  <c:v>24</c:v>
                </c:pt>
                <c:pt idx="749">
                  <c:v>38</c:v>
                </c:pt>
                <c:pt idx="750">
                  <c:v>25</c:v>
                </c:pt>
                <c:pt idx="751">
                  <c:v>22</c:v>
                </c:pt>
                <c:pt idx="752">
                  <c:v>76</c:v>
                </c:pt>
                <c:pt idx="753">
                  <c:v>9</c:v>
                </c:pt>
                <c:pt idx="754">
                  <c:v>141</c:v>
                </c:pt>
                <c:pt idx="755">
                  <c:v>181</c:v>
                </c:pt>
                <c:pt idx="756">
                  <c:v>399</c:v>
                </c:pt>
                <c:pt idx="757">
                  <c:v>339</c:v>
                </c:pt>
                <c:pt idx="758">
                  <c:v>421</c:v>
                </c:pt>
                <c:pt idx="759">
                  <c:v>350</c:v>
                </c:pt>
                <c:pt idx="760">
                  <c:v>215</c:v>
                </c:pt>
                <c:pt idx="761">
                  <c:v>333</c:v>
                </c:pt>
                <c:pt idx="762">
                  <c:v>825</c:v>
                </c:pt>
                <c:pt idx="763">
                  <c:v>825</c:v>
                </c:pt>
                <c:pt idx="764">
                  <c:v>753</c:v>
                </c:pt>
                <c:pt idx="765">
                  <c:v>551</c:v>
                </c:pt>
                <c:pt idx="766">
                  <c:v>611</c:v>
                </c:pt>
                <c:pt idx="767">
                  <c:v>762</c:v>
                </c:pt>
                <c:pt idx="768">
                  <c:v>890</c:v>
                </c:pt>
                <c:pt idx="769">
                  <c:v>778</c:v>
                </c:pt>
                <c:pt idx="770">
                  <c:v>749</c:v>
                </c:pt>
                <c:pt idx="771">
                  <c:v>712</c:v>
                </c:pt>
                <c:pt idx="772">
                  <c:v>715</c:v>
                </c:pt>
                <c:pt idx="773">
                  <c:v>762</c:v>
                </c:pt>
                <c:pt idx="774">
                  <c:v>1065</c:v>
                </c:pt>
                <c:pt idx="775">
                  <c:v>1728</c:v>
                </c:pt>
                <c:pt idx="776">
                  <c:v>1928</c:v>
                </c:pt>
                <c:pt idx="777">
                  <c:v>1707</c:v>
                </c:pt>
                <c:pt idx="778">
                  <c:v>1753</c:v>
                </c:pt>
                <c:pt idx="779">
                  <c:v>1615</c:v>
                </c:pt>
                <c:pt idx="780">
                  <c:v>1275</c:v>
                </c:pt>
                <c:pt idx="781">
                  <c:v>1337</c:v>
                </c:pt>
                <c:pt idx="782">
                  <c:v>1296</c:v>
                </c:pt>
                <c:pt idx="783">
                  <c:v>1186</c:v>
                </c:pt>
                <c:pt idx="784">
                  <c:v>839</c:v>
                </c:pt>
                <c:pt idx="785">
                  <c:v>1363</c:v>
                </c:pt>
                <c:pt idx="786">
                  <c:v>583</c:v>
                </c:pt>
                <c:pt idx="787">
                  <c:v>520</c:v>
                </c:pt>
                <c:pt idx="788">
                  <c:v>421</c:v>
                </c:pt>
                <c:pt idx="789">
                  <c:v>1914</c:v>
                </c:pt>
                <c:pt idx="790">
                  <c:v>1590</c:v>
                </c:pt>
                <c:pt idx="791">
                  <c:v>1660</c:v>
                </c:pt>
                <c:pt idx="792">
                  <c:v>1609</c:v>
                </c:pt>
                <c:pt idx="793">
                  <c:v>1692</c:v>
                </c:pt>
                <c:pt idx="794">
                  <c:v>1541</c:v>
                </c:pt>
                <c:pt idx="795">
                  <c:v>1754</c:v>
                </c:pt>
                <c:pt idx="796">
                  <c:v>2192</c:v>
                </c:pt>
                <c:pt idx="797">
                  <c:v>1823</c:v>
                </c:pt>
                <c:pt idx="798">
                  <c:v>1587</c:v>
                </c:pt>
                <c:pt idx="799">
                  <c:v>1848</c:v>
                </c:pt>
                <c:pt idx="800">
                  <c:v>1904</c:v>
                </c:pt>
                <c:pt idx="801">
                  <c:v>1785</c:v>
                </c:pt>
                <c:pt idx="802">
                  <c:v>1598</c:v>
                </c:pt>
                <c:pt idx="803">
                  <c:v>1424</c:v>
                </c:pt>
                <c:pt idx="804">
                  <c:v>1583</c:v>
                </c:pt>
                <c:pt idx="805">
                  <c:v>1553</c:v>
                </c:pt>
                <c:pt idx="806">
                  <c:v>1473</c:v>
                </c:pt>
                <c:pt idx="807">
                  <c:v>1724</c:v>
                </c:pt>
                <c:pt idx="808">
                  <c:v>1760</c:v>
                </c:pt>
                <c:pt idx="809">
                  <c:v>1886</c:v>
                </c:pt>
                <c:pt idx="810">
                  <c:v>1954</c:v>
                </c:pt>
                <c:pt idx="811">
                  <c:v>2074</c:v>
                </c:pt>
                <c:pt idx="812">
                  <c:v>1998</c:v>
                </c:pt>
                <c:pt idx="813">
                  <c:v>1814</c:v>
                </c:pt>
                <c:pt idx="814">
                  <c:v>2041</c:v>
                </c:pt>
                <c:pt idx="815">
                  <c:v>2137</c:v>
                </c:pt>
                <c:pt idx="816">
                  <c:v>1981</c:v>
                </c:pt>
                <c:pt idx="817">
                  <c:v>1978</c:v>
                </c:pt>
                <c:pt idx="818">
                  <c:v>2000</c:v>
                </c:pt>
                <c:pt idx="819">
                  <c:v>1554</c:v>
                </c:pt>
                <c:pt idx="820">
                  <c:v>1449</c:v>
                </c:pt>
                <c:pt idx="821">
                  <c:v>1462</c:v>
                </c:pt>
                <c:pt idx="822">
                  <c:v>1386</c:v>
                </c:pt>
                <c:pt idx="823">
                  <c:v>1459</c:v>
                </c:pt>
                <c:pt idx="824">
                  <c:v>1451</c:v>
                </c:pt>
                <c:pt idx="825">
                  <c:v>1463</c:v>
                </c:pt>
                <c:pt idx="826">
                  <c:v>1306</c:v>
                </c:pt>
                <c:pt idx="827">
                  <c:v>1184</c:v>
                </c:pt>
                <c:pt idx="828">
                  <c:v>1278</c:v>
                </c:pt>
                <c:pt idx="829">
                  <c:v>1373</c:v>
                </c:pt>
                <c:pt idx="830">
                  <c:v>1384</c:v>
                </c:pt>
                <c:pt idx="831">
                  <c:v>1497</c:v>
                </c:pt>
                <c:pt idx="832">
                  <c:v>1871</c:v>
                </c:pt>
                <c:pt idx="833">
                  <c:v>1917</c:v>
                </c:pt>
                <c:pt idx="834">
                  <c:v>1871</c:v>
                </c:pt>
                <c:pt idx="835">
                  <c:v>2545</c:v>
                </c:pt>
                <c:pt idx="836">
                  <c:v>2564</c:v>
                </c:pt>
                <c:pt idx="837">
                  <c:v>2063</c:v>
                </c:pt>
                <c:pt idx="838">
                  <c:v>2090</c:v>
                </c:pt>
                <c:pt idx="839">
                  <c:v>2136</c:v>
                </c:pt>
                <c:pt idx="840">
                  <c:v>1979</c:v>
                </c:pt>
                <c:pt idx="841">
                  <c:v>1681</c:v>
                </c:pt>
                <c:pt idx="842">
                  <c:v>1849</c:v>
                </c:pt>
                <c:pt idx="843">
                  <c:v>1995</c:v>
                </c:pt>
                <c:pt idx="844">
                  <c:v>1857</c:v>
                </c:pt>
                <c:pt idx="845">
                  <c:v>1151</c:v>
                </c:pt>
                <c:pt idx="846">
                  <c:v>1325</c:v>
                </c:pt>
                <c:pt idx="847">
                  <c:v>1080</c:v>
                </c:pt>
                <c:pt idx="848">
                  <c:v>1294</c:v>
                </c:pt>
                <c:pt idx="849">
                  <c:v>1579</c:v>
                </c:pt>
                <c:pt idx="850">
                  <c:v>1730</c:v>
                </c:pt>
                <c:pt idx="851">
                  <c:v>2083</c:v>
                </c:pt>
                <c:pt idx="852">
                  <c:v>2725</c:v>
                </c:pt>
                <c:pt idx="853">
                  <c:v>1819</c:v>
                </c:pt>
                <c:pt idx="854">
                  <c:v>1819</c:v>
                </c:pt>
                <c:pt idx="855">
                  <c:v>1623</c:v>
                </c:pt>
                <c:pt idx="856">
                  <c:v>1541</c:v>
                </c:pt>
                <c:pt idx="857">
                  <c:v>1755</c:v>
                </c:pt>
                <c:pt idx="858">
                  <c:v>1540</c:v>
                </c:pt>
                <c:pt idx="859">
                  <c:v>2377</c:v>
                </c:pt>
                <c:pt idx="860">
                  <c:v>1949</c:v>
                </c:pt>
                <c:pt idx="861">
                  <c:v>2139</c:v>
                </c:pt>
                <c:pt idx="862">
                  <c:v>1504</c:v>
                </c:pt>
                <c:pt idx="863">
                  <c:v>2154</c:v>
                </c:pt>
                <c:pt idx="864">
                  <c:v>2036</c:v>
                </c:pt>
                <c:pt idx="865">
                  <c:v>2121</c:v>
                </c:pt>
                <c:pt idx="866">
                  <c:v>1797</c:v>
                </c:pt>
                <c:pt idx="867">
                  <c:v>1096</c:v>
                </c:pt>
                <c:pt idx="868">
                  <c:v>1527</c:v>
                </c:pt>
                <c:pt idx="869">
                  <c:v>2119</c:v>
                </c:pt>
                <c:pt idx="870">
                  <c:v>2299</c:v>
                </c:pt>
                <c:pt idx="871">
                  <c:v>1545</c:v>
                </c:pt>
                <c:pt idx="872">
                  <c:v>1776</c:v>
                </c:pt>
                <c:pt idx="873">
                  <c:v>1769</c:v>
                </c:pt>
                <c:pt idx="874">
                  <c:v>1881</c:v>
                </c:pt>
                <c:pt idx="875">
                  <c:v>1696</c:v>
                </c:pt>
                <c:pt idx="876">
                  <c:v>1487</c:v>
                </c:pt>
                <c:pt idx="877">
                  <c:v>1452</c:v>
                </c:pt>
                <c:pt idx="878">
                  <c:v>1466</c:v>
                </c:pt>
                <c:pt idx="879">
                  <c:v>1751</c:v>
                </c:pt>
                <c:pt idx="880">
                  <c:v>1956</c:v>
                </c:pt>
                <c:pt idx="881">
                  <c:v>1539</c:v>
                </c:pt>
                <c:pt idx="882">
                  <c:v>1378</c:v>
                </c:pt>
                <c:pt idx="883">
                  <c:v>1423</c:v>
                </c:pt>
                <c:pt idx="884">
                  <c:v>1787</c:v>
                </c:pt>
                <c:pt idx="885">
                  <c:v>2328</c:v>
                </c:pt>
                <c:pt idx="886">
                  <c:v>2105</c:v>
                </c:pt>
                <c:pt idx="887">
                  <c:v>2151</c:v>
                </c:pt>
                <c:pt idx="888">
                  <c:v>2015</c:v>
                </c:pt>
                <c:pt idx="889">
                  <c:v>2146</c:v>
                </c:pt>
                <c:pt idx="890">
                  <c:v>1968</c:v>
                </c:pt>
                <c:pt idx="891">
                  <c:v>1726</c:v>
                </c:pt>
                <c:pt idx="892">
                  <c:v>2255</c:v>
                </c:pt>
                <c:pt idx="893">
                  <c:v>1996</c:v>
                </c:pt>
                <c:pt idx="894">
                  <c:v>2250</c:v>
                </c:pt>
                <c:pt idx="895">
                  <c:v>1800</c:v>
                </c:pt>
                <c:pt idx="896">
                  <c:v>2520</c:v>
                </c:pt>
                <c:pt idx="897">
                  <c:v>3220</c:v>
                </c:pt>
                <c:pt idx="898">
                  <c:v>2950</c:v>
                </c:pt>
                <c:pt idx="899">
                  <c:v>2334</c:v>
                </c:pt>
                <c:pt idx="900">
                  <c:v>3138</c:v>
                </c:pt>
                <c:pt idx="901">
                  <c:v>2684</c:v>
                </c:pt>
                <c:pt idx="902">
                  <c:v>2479</c:v>
                </c:pt>
                <c:pt idx="903">
                  <c:v>2007</c:v>
                </c:pt>
                <c:pt idx="904">
                  <c:v>2092</c:v>
                </c:pt>
                <c:pt idx="905">
                  <c:v>2207</c:v>
                </c:pt>
                <c:pt idx="906">
                  <c:v>1683</c:v>
                </c:pt>
                <c:pt idx="907">
                  <c:v>1642</c:v>
                </c:pt>
                <c:pt idx="908">
                  <c:v>1660</c:v>
                </c:pt>
                <c:pt idx="909">
                  <c:v>1845</c:v>
                </c:pt>
                <c:pt idx="910">
                  <c:v>2197</c:v>
                </c:pt>
                <c:pt idx="911">
                  <c:v>2016</c:v>
                </c:pt>
                <c:pt idx="912">
                  <c:v>1936</c:v>
                </c:pt>
                <c:pt idx="913">
                  <c:v>2033</c:v>
                </c:pt>
                <c:pt idx="914">
                  <c:v>2082</c:v>
                </c:pt>
                <c:pt idx="915">
                  <c:v>2450</c:v>
                </c:pt>
                <c:pt idx="916">
                  <c:v>1845</c:v>
                </c:pt>
                <c:pt idx="917">
                  <c:v>1291</c:v>
                </c:pt>
                <c:pt idx="918">
                  <c:v>1678</c:v>
                </c:pt>
                <c:pt idx="919">
                  <c:v>1315</c:v>
                </c:pt>
                <c:pt idx="920">
                  <c:v>1518</c:v>
                </c:pt>
                <c:pt idx="921">
                  <c:v>1726</c:v>
                </c:pt>
                <c:pt idx="922">
                  <c:v>1700</c:v>
                </c:pt>
                <c:pt idx="923">
                  <c:v>1604</c:v>
                </c:pt>
                <c:pt idx="924">
                  <c:v>1827</c:v>
                </c:pt>
                <c:pt idx="925">
                  <c:v>1645</c:v>
                </c:pt>
                <c:pt idx="926">
                  <c:v>1569</c:v>
                </c:pt>
                <c:pt idx="927">
                  <c:v>1628</c:v>
                </c:pt>
                <c:pt idx="928">
                  <c:v>1612</c:v>
                </c:pt>
                <c:pt idx="929">
                  <c:v>1358</c:v>
                </c:pt>
                <c:pt idx="930">
                  <c:v>1345</c:v>
                </c:pt>
                <c:pt idx="931">
                  <c:v>1987</c:v>
                </c:pt>
                <c:pt idx="932">
                  <c:v>2178</c:v>
                </c:pt>
                <c:pt idx="933">
                  <c:v>2496</c:v>
                </c:pt>
                <c:pt idx="934">
                  <c:v>2343</c:v>
                </c:pt>
                <c:pt idx="935">
                  <c:v>2399</c:v>
                </c:pt>
                <c:pt idx="936">
                  <c:v>2807</c:v>
                </c:pt>
                <c:pt idx="937">
                  <c:v>2849</c:v>
                </c:pt>
                <c:pt idx="938">
                  <c:v>2277</c:v>
                </c:pt>
                <c:pt idx="939">
                  <c:v>3261</c:v>
                </c:pt>
                <c:pt idx="940">
                  <c:v>3379</c:v>
                </c:pt>
                <c:pt idx="941">
                  <c:v>3198</c:v>
                </c:pt>
                <c:pt idx="942">
                  <c:v>3020</c:v>
                </c:pt>
                <c:pt idx="943">
                  <c:v>2871</c:v>
                </c:pt>
                <c:pt idx="944">
                  <c:v>2773</c:v>
                </c:pt>
                <c:pt idx="945">
                  <c:v>2753</c:v>
                </c:pt>
                <c:pt idx="946">
                  <c:v>2668</c:v>
                </c:pt>
                <c:pt idx="947">
                  <c:v>2757</c:v>
                </c:pt>
                <c:pt idx="948">
                  <c:v>2815</c:v>
                </c:pt>
                <c:pt idx="949">
                  <c:v>2461</c:v>
                </c:pt>
                <c:pt idx="950">
                  <c:v>1544</c:v>
                </c:pt>
                <c:pt idx="951">
                  <c:v>2206</c:v>
                </c:pt>
                <c:pt idx="952">
                  <c:v>1898</c:v>
                </c:pt>
                <c:pt idx="953">
                  <c:v>1166</c:v>
                </c:pt>
                <c:pt idx="954">
                  <c:v>820</c:v>
                </c:pt>
                <c:pt idx="955">
                  <c:v>486</c:v>
                </c:pt>
                <c:pt idx="956">
                  <c:v>577</c:v>
                </c:pt>
                <c:pt idx="957">
                  <c:v>562</c:v>
                </c:pt>
                <c:pt idx="958">
                  <c:v>560</c:v>
                </c:pt>
                <c:pt idx="959">
                  <c:v>493</c:v>
                </c:pt>
                <c:pt idx="960">
                  <c:v>611</c:v>
                </c:pt>
                <c:pt idx="961">
                  <c:v>546</c:v>
                </c:pt>
                <c:pt idx="962">
                  <c:v>481</c:v>
                </c:pt>
                <c:pt idx="963">
                  <c:v>438</c:v>
                </c:pt>
                <c:pt idx="964">
                  <c:v>480</c:v>
                </c:pt>
                <c:pt idx="965">
                  <c:v>389</c:v>
                </c:pt>
                <c:pt idx="966">
                  <c:v>435</c:v>
                </c:pt>
                <c:pt idx="967">
                  <c:v>204</c:v>
                </c:pt>
                <c:pt idx="968">
                  <c:v>327</c:v>
                </c:pt>
                <c:pt idx="969">
                  <c:v>295</c:v>
                </c:pt>
                <c:pt idx="970">
                  <c:v>218</c:v>
                </c:pt>
                <c:pt idx="971">
                  <c:v>207</c:v>
                </c:pt>
                <c:pt idx="972">
                  <c:v>196</c:v>
                </c:pt>
                <c:pt idx="973">
                  <c:v>200</c:v>
                </c:pt>
                <c:pt idx="974">
                  <c:v>196</c:v>
                </c:pt>
                <c:pt idx="975">
                  <c:v>204</c:v>
                </c:pt>
                <c:pt idx="976">
                  <c:v>137</c:v>
                </c:pt>
                <c:pt idx="977">
                  <c:v>139</c:v>
                </c:pt>
                <c:pt idx="978">
                  <c:v>120</c:v>
                </c:pt>
                <c:pt idx="979">
                  <c:v>110</c:v>
                </c:pt>
                <c:pt idx="980">
                  <c:v>114</c:v>
                </c:pt>
                <c:pt idx="981">
                  <c:v>115</c:v>
                </c:pt>
                <c:pt idx="982">
                  <c:v>99</c:v>
                </c:pt>
                <c:pt idx="983">
                  <c:v>88</c:v>
                </c:pt>
                <c:pt idx="984">
                  <c:v>87</c:v>
                </c:pt>
                <c:pt idx="985">
                  <c:v>104</c:v>
                </c:pt>
                <c:pt idx="986">
                  <c:v>76</c:v>
                </c:pt>
                <c:pt idx="987">
                  <c:v>56</c:v>
                </c:pt>
                <c:pt idx="988">
                  <c:v>48</c:v>
                </c:pt>
                <c:pt idx="989">
                  <c:v>61</c:v>
                </c:pt>
                <c:pt idx="990">
                  <c:v>70</c:v>
                </c:pt>
                <c:pt idx="991">
                  <c:v>77</c:v>
                </c:pt>
                <c:pt idx="992">
                  <c:v>61</c:v>
                </c:pt>
                <c:pt idx="993">
                  <c:v>61</c:v>
                </c:pt>
                <c:pt idx="994">
                  <c:v>83</c:v>
                </c:pt>
                <c:pt idx="995">
                  <c:v>60</c:v>
                </c:pt>
                <c:pt idx="996">
                  <c:v>72</c:v>
                </c:pt>
                <c:pt idx="997">
                  <c:v>64</c:v>
                </c:pt>
                <c:pt idx="998">
                  <c:v>94</c:v>
                </c:pt>
                <c:pt idx="999">
                  <c:v>136</c:v>
                </c:pt>
                <c:pt idx="1000">
                  <c:v>282</c:v>
                </c:pt>
                <c:pt idx="1001">
                  <c:v>401</c:v>
                </c:pt>
                <c:pt idx="1002">
                  <c:v>444</c:v>
                </c:pt>
                <c:pt idx="1003">
                  <c:v>409</c:v>
                </c:pt>
                <c:pt idx="1004">
                  <c:v>519</c:v>
                </c:pt>
                <c:pt idx="1005">
                  <c:v>585</c:v>
                </c:pt>
                <c:pt idx="1006">
                  <c:v>761</c:v>
                </c:pt>
                <c:pt idx="1007">
                  <c:v>955</c:v>
                </c:pt>
                <c:pt idx="1008">
                  <c:v>985</c:v>
                </c:pt>
                <c:pt idx="1009">
                  <c:v>1047</c:v>
                </c:pt>
                <c:pt idx="1010">
                  <c:v>751</c:v>
                </c:pt>
                <c:pt idx="1011">
                  <c:v>840</c:v>
                </c:pt>
                <c:pt idx="1012">
                  <c:v>772</c:v>
                </c:pt>
                <c:pt idx="1013">
                  <c:v>916</c:v>
                </c:pt>
                <c:pt idx="1014">
                  <c:v>905</c:v>
                </c:pt>
                <c:pt idx="1015">
                  <c:v>621</c:v>
                </c:pt>
                <c:pt idx="1016">
                  <c:v>820</c:v>
                </c:pt>
                <c:pt idx="1017">
                  <c:v>1151</c:v>
                </c:pt>
                <c:pt idx="1018">
                  <c:v>1167</c:v>
                </c:pt>
                <c:pt idx="1019">
                  <c:v>1268</c:v>
                </c:pt>
                <c:pt idx="1020">
                  <c:v>1314</c:v>
                </c:pt>
                <c:pt idx="1021">
                  <c:v>1280</c:v>
                </c:pt>
                <c:pt idx="1022">
                  <c:v>1231</c:v>
                </c:pt>
                <c:pt idx="1023">
                  <c:v>1509</c:v>
                </c:pt>
                <c:pt idx="1024">
                  <c:v>1493</c:v>
                </c:pt>
                <c:pt idx="1025">
                  <c:v>1424</c:v>
                </c:pt>
                <c:pt idx="1026">
                  <c:v>1433</c:v>
                </c:pt>
                <c:pt idx="1027">
                  <c:v>1430</c:v>
                </c:pt>
                <c:pt idx="1028">
                  <c:v>935</c:v>
                </c:pt>
                <c:pt idx="1029">
                  <c:v>1191</c:v>
                </c:pt>
                <c:pt idx="1030">
                  <c:v>1132</c:v>
                </c:pt>
                <c:pt idx="1031">
                  <c:v>506</c:v>
                </c:pt>
                <c:pt idx="1032">
                  <c:v>1546</c:v>
                </c:pt>
                <c:pt idx="1033">
                  <c:v>1353</c:v>
                </c:pt>
                <c:pt idx="1034">
                  <c:v>1808</c:v>
                </c:pt>
                <c:pt idx="1035">
                  <c:v>1820</c:v>
                </c:pt>
                <c:pt idx="1036">
                  <c:v>1743</c:v>
                </c:pt>
                <c:pt idx="1037">
                  <c:v>1522</c:v>
                </c:pt>
                <c:pt idx="1038">
                  <c:v>1439</c:v>
                </c:pt>
                <c:pt idx="1039">
                  <c:v>1267</c:v>
                </c:pt>
                <c:pt idx="1040">
                  <c:v>1408</c:v>
                </c:pt>
                <c:pt idx="1041">
                  <c:v>1787</c:v>
                </c:pt>
                <c:pt idx="1042">
                  <c:v>2123</c:v>
                </c:pt>
                <c:pt idx="1043">
                  <c:v>2135</c:v>
                </c:pt>
                <c:pt idx="1044">
                  <c:v>1840</c:v>
                </c:pt>
                <c:pt idx="1045">
                  <c:v>2218</c:v>
                </c:pt>
                <c:pt idx="1046">
                  <c:v>2262</c:v>
                </c:pt>
                <c:pt idx="1047">
                  <c:v>1905</c:v>
                </c:pt>
                <c:pt idx="1048">
                  <c:v>2255</c:v>
                </c:pt>
                <c:pt idx="1049">
                  <c:v>1935</c:v>
                </c:pt>
                <c:pt idx="1050">
                  <c:v>2042</c:v>
                </c:pt>
                <c:pt idx="1051">
                  <c:v>1975</c:v>
                </c:pt>
                <c:pt idx="1052">
                  <c:v>1835</c:v>
                </c:pt>
                <c:pt idx="1053">
                  <c:v>2258</c:v>
                </c:pt>
                <c:pt idx="1054">
                  <c:v>2231</c:v>
                </c:pt>
                <c:pt idx="1055">
                  <c:v>2088</c:v>
                </c:pt>
                <c:pt idx="1056">
                  <c:v>2075</c:v>
                </c:pt>
                <c:pt idx="1057">
                  <c:v>2110</c:v>
                </c:pt>
                <c:pt idx="1058">
                  <c:v>2128</c:v>
                </c:pt>
                <c:pt idx="1059">
                  <c:v>2151</c:v>
                </c:pt>
                <c:pt idx="1060">
                  <c:v>2936</c:v>
                </c:pt>
                <c:pt idx="1061">
                  <c:v>2648</c:v>
                </c:pt>
                <c:pt idx="1062">
                  <c:v>2386</c:v>
                </c:pt>
                <c:pt idx="1063">
                  <c:v>2331</c:v>
                </c:pt>
                <c:pt idx="1064">
                  <c:v>1984</c:v>
                </c:pt>
                <c:pt idx="1065">
                  <c:v>2566</c:v>
                </c:pt>
                <c:pt idx="1066">
                  <c:v>2021</c:v>
                </c:pt>
                <c:pt idx="1067">
                  <c:v>1922</c:v>
                </c:pt>
                <c:pt idx="1068">
                  <c:v>2152</c:v>
                </c:pt>
                <c:pt idx="1069">
                  <c:v>1619</c:v>
                </c:pt>
                <c:pt idx="1070">
                  <c:v>2185</c:v>
                </c:pt>
                <c:pt idx="1071">
                  <c:v>1739</c:v>
                </c:pt>
                <c:pt idx="1072">
                  <c:v>2673</c:v>
                </c:pt>
                <c:pt idx="1073">
                  <c:v>2658</c:v>
                </c:pt>
                <c:pt idx="1074">
                  <c:v>2375</c:v>
                </c:pt>
                <c:pt idx="1075">
                  <c:v>2345</c:v>
                </c:pt>
                <c:pt idx="1076">
                  <c:v>2252</c:v>
                </c:pt>
                <c:pt idx="1077">
                  <c:v>2260</c:v>
                </c:pt>
                <c:pt idx="1078">
                  <c:v>2006</c:v>
                </c:pt>
                <c:pt idx="1079">
                  <c:v>2724</c:v>
                </c:pt>
                <c:pt idx="1080">
                  <c:v>2812</c:v>
                </c:pt>
                <c:pt idx="1081">
                  <c:v>2197</c:v>
                </c:pt>
                <c:pt idx="1082">
                  <c:v>2316</c:v>
                </c:pt>
                <c:pt idx="1083">
                  <c:v>2107</c:v>
                </c:pt>
                <c:pt idx="1084">
                  <c:v>2332</c:v>
                </c:pt>
                <c:pt idx="1085">
                  <c:v>1707</c:v>
                </c:pt>
                <c:pt idx="1086">
                  <c:v>1542</c:v>
                </c:pt>
                <c:pt idx="1087">
                  <c:v>2065</c:v>
                </c:pt>
                <c:pt idx="1088">
                  <c:v>2054</c:v>
                </c:pt>
                <c:pt idx="1089">
                  <c:v>1394</c:v>
                </c:pt>
                <c:pt idx="1090">
                  <c:v>1985</c:v>
                </c:pt>
                <c:pt idx="1091">
                  <c:v>2349</c:v>
                </c:pt>
                <c:pt idx="1092">
                  <c:v>2748</c:v>
                </c:pt>
                <c:pt idx="1093">
                  <c:v>2653</c:v>
                </c:pt>
                <c:pt idx="1094">
                  <c:v>2812</c:v>
                </c:pt>
                <c:pt idx="1095">
                  <c:v>2690</c:v>
                </c:pt>
                <c:pt idx="1096">
                  <c:v>2718</c:v>
                </c:pt>
                <c:pt idx="1097">
                  <c:v>2643</c:v>
                </c:pt>
                <c:pt idx="1098">
                  <c:v>2927</c:v>
                </c:pt>
                <c:pt idx="1099">
                  <c:v>3419</c:v>
                </c:pt>
                <c:pt idx="1100">
                  <c:v>3104</c:v>
                </c:pt>
                <c:pt idx="1101">
                  <c:v>3291</c:v>
                </c:pt>
                <c:pt idx="1102">
                  <c:v>3054</c:v>
                </c:pt>
                <c:pt idx="1103">
                  <c:v>2703</c:v>
                </c:pt>
                <c:pt idx="1104">
                  <c:v>2974</c:v>
                </c:pt>
                <c:pt idx="1105">
                  <c:v>2676</c:v>
                </c:pt>
                <c:pt idx="1106">
                  <c:v>1728</c:v>
                </c:pt>
                <c:pt idx="1107">
                  <c:v>2467</c:v>
                </c:pt>
                <c:pt idx="1108">
                  <c:v>2292</c:v>
                </c:pt>
                <c:pt idx="1109">
                  <c:v>2663</c:v>
                </c:pt>
                <c:pt idx="1110">
                  <c:v>2931</c:v>
                </c:pt>
                <c:pt idx="1111">
                  <c:v>2726</c:v>
                </c:pt>
                <c:pt idx="1112">
                  <c:v>2568</c:v>
                </c:pt>
                <c:pt idx="1113">
                  <c:v>2613</c:v>
                </c:pt>
                <c:pt idx="1114">
                  <c:v>2769</c:v>
                </c:pt>
                <c:pt idx="1115">
                  <c:v>2671</c:v>
                </c:pt>
                <c:pt idx="1116">
                  <c:v>2680</c:v>
                </c:pt>
                <c:pt idx="1117">
                  <c:v>2025</c:v>
                </c:pt>
                <c:pt idx="1118">
                  <c:v>2339</c:v>
                </c:pt>
                <c:pt idx="1119">
                  <c:v>2501</c:v>
                </c:pt>
                <c:pt idx="1120">
                  <c:v>2457</c:v>
                </c:pt>
                <c:pt idx="1121">
                  <c:v>2524</c:v>
                </c:pt>
                <c:pt idx="1122">
                  <c:v>2105</c:v>
                </c:pt>
                <c:pt idx="1123">
                  <c:v>1926</c:v>
                </c:pt>
                <c:pt idx="1124">
                  <c:v>1814</c:v>
                </c:pt>
                <c:pt idx="1125">
                  <c:v>2021</c:v>
                </c:pt>
                <c:pt idx="1126">
                  <c:v>2035</c:v>
                </c:pt>
                <c:pt idx="1127">
                  <c:v>1951</c:v>
                </c:pt>
                <c:pt idx="1128">
                  <c:v>1650</c:v>
                </c:pt>
                <c:pt idx="1129">
                  <c:v>1608</c:v>
                </c:pt>
                <c:pt idx="1130">
                  <c:v>1575</c:v>
                </c:pt>
                <c:pt idx="1131">
                  <c:v>1563</c:v>
                </c:pt>
                <c:pt idx="1132">
                  <c:v>1640</c:v>
                </c:pt>
                <c:pt idx="1133">
                  <c:v>1235</c:v>
                </c:pt>
                <c:pt idx="1134">
                  <c:v>1168</c:v>
                </c:pt>
                <c:pt idx="1135">
                  <c:v>1285</c:v>
                </c:pt>
                <c:pt idx="1136">
                  <c:v>1306</c:v>
                </c:pt>
                <c:pt idx="1137">
                  <c:v>1268</c:v>
                </c:pt>
                <c:pt idx="1138">
                  <c:v>1376</c:v>
                </c:pt>
                <c:pt idx="1139">
                  <c:v>1328</c:v>
                </c:pt>
                <c:pt idx="1140">
                  <c:v>1076</c:v>
                </c:pt>
                <c:pt idx="1141">
                  <c:v>1246</c:v>
                </c:pt>
                <c:pt idx="1142">
                  <c:v>1643</c:v>
                </c:pt>
                <c:pt idx="1143">
                  <c:v>1650</c:v>
                </c:pt>
                <c:pt idx="1144">
                  <c:v>2127</c:v>
                </c:pt>
                <c:pt idx="1145">
                  <c:v>1701</c:v>
                </c:pt>
                <c:pt idx="1146">
                  <c:v>2202</c:v>
                </c:pt>
                <c:pt idx="1147">
                  <c:v>1994</c:v>
                </c:pt>
                <c:pt idx="1148">
                  <c:v>1789</c:v>
                </c:pt>
                <c:pt idx="1149">
                  <c:v>1668</c:v>
                </c:pt>
                <c:pt idx="1150">
                  <c:v>1435</c:v>
                </c:pt>
                <c:pt idx="1151">
                  <c:v>1519</c:v>
                </c:pt>
                <c:pt idx="1152">
                  <c:v>1644</c:v>
                </c:pt>
                <c:pt idx="1153">
                  <c:v>2005</c:v>
                </c:pt>
                <c:pt idx="1154">
                  <c:v>2496</c:v>
                </c:pt>
                <c:pt idx="1155">
                  <c:v>2472</c:v>
                </c:pt>
                <c:pt idx="1156">
                  <c:v>2298</c:v>
                </c:pt>
                <c:pt idx="1157">
                  <c:v>3027</c:v>
                </c:pt>
                <c:pt idx="1158">
                  <c:v>2198</c:v>
                </c:pt>
                <c:pt idx="1159">
                  <c:v>1916</c:v>
                </c:pt>
                <c:pt idx="1160">
                  <c:v>2429</c:v>
                </c:pt>
                <c:pt idx="1161">
                  <c:v>1711</c:v>
                </c:pt>
                <c:pt idx="1162">
                  <c:v>1234</c:v>
                </c:pt>
                <c:pt idx="1163">
                  <c:v>1389</c:v>
                </c:pt>
                <c:pt idx="1164">
                  <c:v>1130</c:v>
                </c:pt>
                <c:pt idx="1165">
                  <c:v>1156</c:v>
                </c:pt>
                <c:pt idx="1166">
                  <c:v>1024</c:v>
                </c:pt>
                <c:pt idx="1167">
                  <c:v>866</c:v>
                </c:pt>
                <c:pt idx="1168">
                  <c:v>1458</c:v>
                </c:pt>
                <c:pt idx="1169">
                  <c:v>2166</c:v>
                </c:pt>
                <c:pt idx="1170">
                  <c:v>2689</c:v>
                </c:pt>
                <c:pt idx="1171">
                  <c:v>2275</c:v>
                </c:pt>
                <c:pt idx="1172">
                  <c:v>2253</c:v>
                </c:pt>
                <c:pt idx="1173">
                  <c:v>2003</c:v>
                </c:pt>
                <c:pt idx="1174">
                  <c:v>2106</c:v>
                </c:pt>
                <c:pt idx="1175">
                  <c:v>2007</c:v>
                </c:pt>
                <c:pt idx="1176">
                  <c:v>2201</c:v>
                </c:pt>
                <c:pt idx="1177">
                  <c:v>1611</c:v>
                </c:pt>
                <c:pt idx="1178">
                  <c:v>1389</c:v>
                </c:pt>
                <c:pt idx="1179">
                  <c:v>1311</c:v>
                </c:pt>
                <c:pt idx="1180">
                  <c:v>1717</c:v>
                </c:pt>
                <c:pt idx="1181">
                  <c:v>3420</c:v>
                </c:pt>
                <c:pt idx="1182">
                  <c:v>4444</c:v>
                </c:pt>
                <c:pt idx="1183">
                  <c:v>3367</c:v>
                </c:pt>
                <c:pt idx="1184">
                  <c:v>3339</c:v>
                </c:pt>
                <c:pt idx="1185">
                  <c:v>4224</c:v>
                </c:pt>
                <c:pt idx="1186">
                  <c:v>4325</c:v>
                </c:pt>
                <c:pt idx="1187">
                  <c:v>3964</c:v>
                </c:pt>
                <c:pt idx="1188">
                  <c:v>2688</c:v>
                </c:pt>
                <c:pt idx="1189">
                  <c:v>4356</c:v>
                </c:pt>
                <c:pt idx="1190">
                  <c:v>2629</c:v>
                </c:pt>
                <c:pt idx="1191">
                  <c:v>2366</c:v>
                </c:pt>
                <c:pt idx="1192">
                  <c:v>3185</c:v>
                </c:pt>
                <c:pt idx="1193">
                  <c:v>1457</c:v>
                </c:pt>
                <c:pt idx="1194">
                  <c:v>2057</c:v>
                </c:pt>
                <c:pt idx="1195">
                  <c:v>877</c:v>
                </c:pt>
                <c:pt idx="1196">
                  <c:v>712</c:v>
                </c:pt>
                <c:pt idx="1197">
                  <c:v>760</c:v>
                </c:pt>
                <c:pt idx="1198">
                  <c:v>662</c:v>
                </c:pt>
                <c:pt idx="1199">
                  <c:v>539</c:v>
                </c:pt>
                <c:pt idx="1200">
                  <c:v>546</c:v>
                </c:pt>
                <c:pt idx="1201">
                  <c:v>367</c:v>
                </c:pt>
                <c:pt idx="1202">
                  <c:v>329</c:v>
                </c:pt>
                <c:pt idx="1203">
                  <c:v>352</c:v>
                </c:pt>
                <c:pt idx="1204">
                  <c:v>289</c:v>
                </c:pt>
                <c:pt idx="1205">
                  <c:v>290</c:v>
                </c:pt>
                <c:pt idx="1206">
                  <c:v>237</c:v>
                </c:pt>
                <c:pt idx="1207">
                  <c:v>250</c:v>
                </c:pt>
                <c:pt idx="1208">
                  <c:v>185</c:v>
                </c:pt>
                <c:pt idx="1209">
                  <c:v>186</c:v>
                </c:pt>
                <c:pt idx="1210">
                  <c:v>144</c:v>
                </c:pt>
                <c:pt idx="1211">
                  <c:v>162</c:v>
                </c:pt>
                <c:pt idx="1212">
                  <c:v>154</c:v>
                </c:pt>
                <c:pt idx="1213">
                  <c:v>123</c:v>
                </c:pt>
                <c:pt idx="1214">
                  <c:v>81</c:v>
                </c:pt>
                <c:pt idx="1215">
                  <c:v>178</c:v>
                </c:pt>
                <c:pt idx="1216">
                  <c:v>1</c:v>
                </c:pt>
                <c:pt idx="1217">
                  <c:v>114</c:v>
                </c:pt>
                <c:pt idx="1218">
                  <c:v>86</c:v>
                </c:pt>
                <c:pt idx="1219">
                  <c:v>85</c:v>
                </c:pt>
                <c:pt idx="1220">
                  <c:v>87</c:v>
                </c:pt>
                <c:pt idx="1221">
                  <c:v>77</c:v>
                </c:pt>
                <c:pt idx="1222">
                  <c:v>80</c:v>
                </c:pt>
                <c:pt idx="1223">
                  <c:v>94</c:v>
                </c:pt>
                <c:pt idx="1224">
                  <c:v>94</c:v>
                </c:pt>
                <c:pt idx="1225">
                  <c:v>98</c:v>
                </c:pt>
                <c:pt idx="1226">
                  <c:v>98</c:v>
                </c:pt>
                <c:pt idx="1227">
                  <c:v>100</c:v>
                </c:pt>
                <c:pt idx="1228">
                  <c:v>80</c:v>
                </c:pt>
                <c:pt idx="1229">
                  <c:v>65</c:v>
                </c:pt>
                <c:pt idx="1230">
                  <c:v>60</c:v>
                </c:pt>
                <c:pt idx="1231">
                  <c:v>62</c:v>
                </c:pt>
                <c:pt idx="1232">
                  <c:v>54</c:v>
                </c:pt>
                <c:pt idx="1233">
                  <c:v>64</c:v>
                </c:pt>
                <c:pt idx="1234">
                  <c:v>62</c:v>
                </c:pt>
                <c:pt idx="1235">
                  <c:v>58</c:v>
                </c:pt>
                <c:pt idx="1236">
                  <c:v>69</c:v>
                </c:pt>
                <c:pt idx="1237">
                  <c:v>83</c:v>
                </c:pt>
                <c:pt idx="1238">
                  <c:v>58</c:v>
                </c:pt>
                <c:pt idx="1239">
                  <c:v>50</c:v>
                </c:pt>
                <c:pt idx="1240">
                  <c:v>55</c:v>
                </c:pt>
                <c:pt idx="1241">
                  <c:v>80</c:v>
                </c:pt>
                <c:pt idx="1242">
                  <c:v>129</c:v>
                </c:pt>
                <c:pt idx="1243">
                  <c:v>220</c:v>
                </c:pt>
                <c:pt idx="1244">
                  <c:v>351</c:v>
                </c:pt>
                <c:pt idx="1245">
                  <c:v>328</c:v>
                </c:pt>
                <c:pt idx="1246">
                  <c:v>290</c:v>
                </c:pt>
                <c:pt idx="1247">
                  <c:v>436</c:v>
                </c:pt>
                <c:pt idx="1248">
                  <c:v>466</c:v>
                </c:pt>
                <c:pt idx="1249">
                  <c:v>380</c:v>
                </c:pt>
                <c:pt idx="1250">
                  <c:v>585</c:v>
                </c:pt>
                <c:pt idx="1251">
                  <c:v>430</c:v>
                </c:pt>
                <c:pt idx="1252">
                  <c:v>429</c:v>
                </c:pt>
                <c:pt idx="1253">
                  <c:v>652</c:v>
                </c:pt>
                <c:pt idx="1254">
                  <c:v>857</c:v>
                </c:pt>
                <c:pt idx="1255">
                  <c:v>593</c:v>
                </c:pt>
                <c:pt idx="1256">
                  <c:v>674</c:v>
                </c:pt>
                <c:pt idx="1257">
                  <c:v>672</c:v>
                </c:pt>
                <c:pt idx="1258">
                  <c:v>763</c:v>
                </c:pt>
                <c:pt idx="1259">
                  <c:v>606</c:v>
                </c:pt>
                <c:pt idx="1260">
                  <c:v>551</c:v>
                </c:pt>
                <c:pt idx="1261">
                  <c:v>781</c:v>
                </c:pt>
                <c:pt idx="1262">
                  <c:v>612</c:v>
                </c:pt>
                <c:pt idx="1263">
                  <c:v>466</c:v>
                </c:pt>
                <c:pt idx="1264">
                  <c:v>886</c:v>
                </c:pt>
                <c:pt idx="1265">
                  <c:v>886</c:v>
                </c:pt>
                <c:pt idx="1266">
                  <c:v>2055</c:v>
                </c:pt>
                <c:pt idx="1267">
                  <c:v>1858</c:v>
                </c:pt>
                <c:pt idx="1268">
                  <c:v>1841</c:v>
                </c:pt>
                <c:pt idx="1269">
                  <c:v>2054</c:v>
                </c:pt>
                <c:pt idx="1270">
                  <c:v>1950</c:v>
                </c:pt>
                <c:pt idx="1271">
                  <c:v>2379</c:v>
                </c:pt>
                <c:pt idx="1272">
                  <c:v>2145</c:v>
                </c:pt>
                <c:pt idx="1273">
                  <c:v>2217</c:v>
                </c:pt>
                <c:pt idx="1274">
                  <c:v>2300</c:v>
                </c:pt>
                <c:pt idx="1275">
                  <c:v>1531</c:v>
                </c:pt>
                <c:pt idx="1276">
                  <c:v>1289</c:v>
                </c:pt>
                <c:pt idx="1277">
                  <c:v>1069</c:v>
                </c:pt>
                <c:pt idx="1278">
                  <c:v>1079</c:v>
                </c:pt>
                <c:pt idx="1279">
                  <c:v>995</c:v>
                </c:pt>
                <c:pt idx="1280">
                  <c:v>1008</c:v>
                </c:pt>
                <c:pt idx="1281">
                  <c:v>709</c:v>
                </c:pt>
                <c:pt idx="1282">
                  <c:v>1603</c:v>
                </c:pt>
                <c:pt idx="1283">
                  <c:v>2242</c:v>
                </c:pt>
                <c:pt idx="1284">
                  <c:v>2116</c:v>
                </c:pt>
                <c:pt idx="1285">
                  <c:v>1906</c:v>
                </c:pt>
                <c:pt idx="1286">
                  <c:v>1869</c:v>
                </c:pt>
                <c:pt idx="1287">
                  <c:v>1951</c:v>
                </c:pt>
                <c:pt idx="1288">
                  <c:v>1658</c:v>
                </c:pt>
                <c:pt idx="1289">
                  <c:v>2460</c:v>
                </c:pt>
                <c:pt idx="1290">
                  <c:v>2363</c:v>
                </c:pt>
                <c:pt idx="1291">
                  <c:v>2155</c:v>
                </c:pt>
                <c:pt idx="1292">
                  <c:v>2162</c:v>
                </c:pt>
                <c:pt idx="1293">
                  <c:v>2335</c:v>
                </c:pt>
                <c:pt idx="1294">
                  <c:v>3266</c:v>
                </c:pt>
                <c:pt idx="1295">
                  <c:v>2305</c:v>
                </c:pt>
                <c:pt idx="1296">
                  <c:v>2924</c:v>
                </c:pt>
                <c:pt idx="1297">
                  <c:v>3670</c:v>
                </c:pt>
                <c:pt idx="1298">
                  <c:v>3173</c:v>
                </c:pt>
                <c:pt idx="1299">
                  <c:v>3250</c:v>
                </c:pt>
                <c:pt idx="1300">
                  <c:v>3469</c:v>
                </c:pt>
                <c:pt idx="1301">
                  <c:v>3805</c:v>
                </c:pt>
                <c:pt idx="1302">
                  <c:v>3823</c:v>
                </c:pt>
                <c:pt idx="1303">
                  <c:v>3456</c:v>
                </c:pt>
                <c:pt idx="1304">
                  <c:v>3224</c:v>
                </c:pt>
                <c:pt idx="1305">
                  <c:v>2991</c:v>
                </c:pt>
                <c:pt idx="1306">
                  <c:v>2307</c:v>
                </c:pt>
                <c:pt idx="1307">
                  <c:v>2273</c:v>
                </c:pt>
                <c:pt idx="1308">
                  <c:v>2198</c:v>
                </c:pt>
                <c:pt idx="1309">
                  <c:v>1877</c:v>
                </c:pt>
                <c:pt idx="1310">
                  <c:v>1900</c:v>
                </c:pt>
                <c:pt idx="1311">
                  <c:v>1896</c:v>
                </c:pt>
                <c:pt idx="1312">
                  <c:v>1667</c:v>
                </c:pt>
                <c:pt idx="1313">
                  <c:v>1545</c:v>
                </c:pt>
                <c:pt idx="1314">
                  <c:v>1594</c:v>
                </c:pt>
                <c:pt idx="1315">
                  <c:v>1815</c:v>
                </c:pt>
                <c:pt idx="1316">
                  <c:v>1677</c:v>
                </c:pt>
                <c:pt idx="1317">
                  <c:v>1432</c:v>
                </c:pt>
                <c:pt idx="1318">
                  <c:v>2505</c:v>
                </c:pt>
                <c:pt idx="1319">
                  <c:v>2391</c:v>
                </c:pt>
                <c:pt idx="1320">
                  <c:v>1811</c:v>
                </c:pt>
                <c:pt idx="1321">
                  <c:v>2005</c:v>
                </c:pt>
                <c:pt idx="1322">
                  <c:v>2085</c:v>
                </c:pt>
                <c:pt idx="1323">
                  <c:v>2063</c:v>
                </c:pt>
                <c:pt idx="1324">
                  <c:v>2075</c:v>
                </c:pt>
                <c:pt idx="1325">
                  <c:v>1877</c:v>
                </c:pt>
                <c:pt idx="1326">
                  <c:v>2245</c:v>
                </c:pt>
                <c:pt idx="1327">
                  <c:v>1969</c:v>
                </c:pt>
                <c:pt idx="1328">
                  <c:v>1445</c:v>
                </c:pt>
                <c:pt idx="1329">
                  <c:v>1531</c:v>
                </c:pt>
                <c:pt idx="1330">
                  <c:v>1611</c:v>
                </c:pt>
                <c:pt idx="1331">
                  <c:v>2183</c:v>
                </c:pt>
                <c:pt idx="1332">
                  <c:v>1682</c:v>
                </c:pt>
                <c:pt idx="1333">
                  <c:v>1907</c:v>
                </c:pt>
                <c:pt idx="1334">
                  <c:v>1883</c:v>
                </c:pt>
                <c:pt idx="1335">
                  <c:v>2506</c:v>
                </c:pt>
                <c:pt idx="1336">
                  <c:v>2342</c:v>
                </c:pt>
                <c:pt idx="1337">
                  <c:v>2536</c:v>
                </c:pt>
                <c:pt idx="1338">
                  <c:v>2496</c:v>
                </c:pt>
                <c:pt idx="1339">
                  <c:v>2834</c:v>
                </c:pt>
                <c:pt idx="1340">
                  <c:v>1608</c:v>
                </c:pt>
                <c:pt idx="1341">
                  <c:v>2396</c:v>
                </c:pt>
                <c:pt idx="1342">
                  <c:v>2321</c:v>
                </c:pt>
                <c:pt idx="1343">
                  <c:v>2375</c:v>
                </c:pt>
                <c:pt idx="1344">
                  <c:v>2349</c:v>
                </c:pt>
                <c:pt idx="1345">
                  <c:v>2230</c:v>
                </c:pt>
                <c:pt idx="1346">
                  <c:v>2289</c:v>
                </c:pt>
                <c:pt idx="1347">
                  <c:v>2253</c:v>
                </c:pt>
                <c:pt idx="1348">
                  <c:v>2234</c:v>
                </c:pt>
                <c:pt idx="1349">
                  <c:v>1780</c:v>
                </c:pt>
                <c:pt idx="1350">
                  <c:v>2341</c:v>
                </c:pt>
                <c:pt idx="1351">
                  <c:v>2169</c:v>
                </c:pt>
                <c:pt idx="1352">
                  <c:v>1601</c:v>
                </c:pt>
                <c:pt idx="1353">
                  <c:v>1817</c:v>
                </c:pt>
                <c:pt idx="1354">
                  <c:v>3119</c:v>
                </c:pt>
                <c:pt idx="1355">
                  <c:v>2639</c:v>
                </c:pt>
                <c:pt idx="1356">
                  <c:v>2518</c:v>
                </c:pt>
                <c:pt idx="1357">
                  <c:v>2808</c:v>
                </c:pt>
                <c:pt idx="1358">
                  <c:v>3062</c:v>
                </c:pt>
                <c:pt idx="1359">
                  <c:v>3176</c:v>
                </c:pt>
                <c:pt idx="1360">
                  <c:v>2945</c:v>
                </c:pt>
                <c:pt idx="1361">
                  <c:v>2541</c:v>
                </c:pt>
                <c:pt idx="1362">
                  <c:v>2520</c:v>
                </c:pt>
                <c:pt idx="1363">
                  <c:v>1996</c:v>
                </c:pt>
                <c:pt idx="1364">
                  <c:v>1527</c:v>
                </c:pt>
                <c:pt idx="1365">
                  <c:v>2238</c:v>
                </c:pt>
                <c:pt idx="1366">
                  <c:v>1599</c:v>
                </c:pt>
                <c:pt idx="1367">
                  <c:v>2053</c:v>
                </c:pt>
                <c:pt idx="1368">
                  <c:v>2638</c:v>
                </c:pt>
                <c:pt idx="1369">
                  <c:v>2480</c:v>
                </c:pt>
                <c:pt idx="1370">
                  <c:v>2391</c:v>
                </c:pt>
                <c:pt idx="1371">
                  <c:v>2312</c:v>
                </c:pt>
                <c:pt idx="1372">
                  <c:v>2136</c:v>
                </c:pt>
                <c:pt idx="1373">
                  <c:v>2074</c:v>
                </c:pt>
                <c:pt idx="1374">
                  <c:v>2171</c:v>
                </c:pt>
                <c:pt idx="1375">
                  <c:v>2188</c:v>
                </c:pt>
                <c:pt idx="1376">
                  <c:v>1733</c:v>
                </c:pt>
                <c:pt idx="1377">
                  <c:v>1871</c:v>
                </c:pt>
                <c:pt idx="1378">
                  <c:v>2360</c:v>
                </c:pt>
                <c:pt idx="1379">
                  <c:v>2829</c:v>
                </c:pt>
                <c:pt idx="1380">
                  <c:v>1876</c:v>
                </c:pt>
                <c:pt idx="1381">
                  <c:v>2343</c:v>
                </c:pt>
                <c:pt idx="1382">
                  <c:v>1923</c:v>
                </c:pt>
                <c:pt idx="1383">
                  <c:v>1755</c:v>
                </c:pt>
                <c:pt idx="1384">
                  <c:v>2236</c:v>
                </c:pt>
                <c:pt idx="1385">
                  <c:v>3017</c:v>
                </c:pt>
                <c:pt idx="1386">
                  <c:v>2780</c:v>
                </c:pt>
                <c:pt idx="1387">
                  <c:v>2797</c:v>
                </c:pt>
                <c:pt idx="1388">
                  <c:v>2831</c:v>
                </c:pt>
                <c:pt idx="1389">
                  <c:v>3244</c:v>
                </c:pt>
                <c:pt idx="1390">
                  <c:v>3164</c:v>
                </c:pt>
                <c:pt idx="1391">
                  <c:v>2511</c:v>
                </c:pt>
                <c:pt idx="1392">
                  <c:v>2613</c:v>
                </c:pt>
                <c:pt idx="1393">
                  <c:v>2211</c:v>
                </c:pt>
                <c:pt idx="1394">
                  <c:v>3018</c:v>
                </c:pt>
                <c:pt idx="1395">
                  <c:v>2324</c:v>
                </c:pt>
                <c:pt idx="1396">
                  <c:v>2221</c:v>
                </c:pt>
                <c:pt idx="1397">
                  <c:v>2567</c:v>
                </c:pt>
                <c:pt idx="1398">
                  <c:v>2571</c:v>
                </c:pt>
                <c:pt idx="1399">
                  <c:v>3026</c:v>
                </c:pt>
                <c:pt idx="1400">
                  <c:v>3025</c:v>
                </c:pt>
                <c:pt idx="1401">
                  <c:v>2801</c:v>
                </c:pt>
                <c:pt idx="1402">
                  <c:v>3767</c:v>
                </c:pt>
                <c:pt idx="1403">
                  <c:v>3657</c:v>
                </c:pt>
                <c:pt idx="1404">
                  <c:v>3266</c:v>
                </c:pt>
                <c:pt idx="1405">
                  <c:v>4116</c:v>
                </c:pt>
                <c:pt idx="1406">
                  <c:v>3588</c:v>
                </c:pt>
                <c:pt idx="1407">
                  <c:v>2816</c:v>
                </c:pt>
                <c:pt idx="1408">
                  <c:v>2943</c:v>
                </c:pt>
                <c:pt idx="1409">
                  <c:v>3173</c:v>
                </c:pt>
                <c:pt idx="1410">
                  <c:v>2779</c:v>
                </c:pt>
                <c:pt idx="1411">
                  <c:v>1642</c:v>
                </c:pt>
                <c:pt idx="1412">
                  <c:v>3095</c:v>
                </c:pt>
                <c:pt idx="1413">
                  <c:v>3711</c:v>
                </c:pt>
                <c:pt idx="1414">
                  <c:v>3917</c:v>
                </c:pt>
                <c:pt idx="1415">
                  <c:v>4267</c:v>
                </c:pt>
                <c:pt idx="1416">
                  <c:v>3987</c:v>
                </c:pt>
                <c:pt idx="1417">
                  <c:v>3981</c:v>
                </c:pt>
                <c:pt idx="1418">
                  <c:v>4035</c:v>
                </c:pt>
                <c:pt idx="1419">
                  <c:v>3252</c:v>
                </c:pt>
                <c:pt idx="1420">
                  <c:v>4305</c:v>
                </c:pt>
                <c:pt idx="1421">
                  <c:v>4191</c:v>
                </c:pt>
                <c:pt idx="1422">
                  <c:v>3471</c:v>
                </c:pt>
                <c:pt idx="1423">
                  <c:v>2977</c:v>
                </c:pt>
                <c:pt idx="1424">
                  <c:v>4516</c:v>
                </c:pt>
                <c:pt idx="1425">
                  <c:v>4936</c:v>
                </c:pt>
                <c:pt idx="1426">
                  <c:v>4623</c:v>
                </c:pt>
                <c:pt idx="1427">
                  <c:v>4403</c:v>
                </c:pt>
                <c:pt idx="1428">
                  <c:v>4251</c:v>
                </c:pt>
                <c:pt idx="1429">
                  <c:v>3634</c:v>
                </c:pt>
                <c:pt idx="1430">
                  <c:v>3780</c:v>
                </c:pt>
                <c:pt idx="1431">
                  <c:v>3889</c:v>
                </c:pt>
                <c:pt idx="1432">
                  <c:v>3982</c:v>
                </c:pt>
                <c:pt idx="1433">
                  <c:v>3089</c:v>
                </c:pt>
                <c:pt idx="1434">
                  <c:v>2514</c:v>
                </c:pt>
                <c:pt idx="1435">
                  <c:v>2570</c:v>
                </c:pt>
                <c:pt idx="1436">
                  <c:v>2880</c:v>
                </c:pt>
                <c:pt idx="1437">
                  <c:v>2562</c:v>
                </c:pt>
                <c:pt idx="1438">
                  <c:v>2069</c:v>
                </c:pt>
                <c:pt idx="1439">
                  <c:v>1485</c:v>
                </c:pt>
                <c:pt idx="1440">
                  <c:v>1647</c:v>
                </c:pt>
                <c:pt idx="1441">
                  <c:v>2452</c:v>
                </c:pt>
                <c:pt idx="1442">
                  <c:v>1003</c:v>
                </c:pt>
                <c:pt idx="1443">
                  <c:v>1006</c:v>
                </c:pt>
                <c:pt idx="1444">
                  <c:v>1059</c:v>
                </c:pt>
                <c:pt idx="1445">
                  <c:v>885</c:v>
                </c:pt>
                <c:pt idx="1446">
                  <c:v>784</c:v>
                </c:pt>
                <c:pt idx="1447">
                  <c:v>721</c:v>
                </c:pt>
                <c:pt idx="1448">
                  <c:v>787</c:v>
                </c:pt>
                <c:pt idx="1449">
                  <c:v>585</c:v>
                </c:pt>
                <c:pt idx="1450">
                  <c:v>615</c:v>
                </c:pt>
                <c:pt idx="1451">
                  <c:v>589</c:v>
                </c:pt>
                <c:pt idx="1452">
                  <c:v>516</c:v>
                </c:pt>
                <c:pt idx="1453">
                  <c:v>470</c:v>
                </c:pt>
                <c:pt idx="1454">
                  <c:v>500</c:v>
                </c:pt>
                <c:pt idx="1455">
                  <c:v>387</c:v>
                </c:pt>
                <c:pt idx="1456">
                  <c:v>1020</c:v>
                </c:pt>
                <c:pt idx="1457">
                  <c:v>641</c:v>
                </c:pt>
                <c:pt idx="1458">
                  <c:v>332</c:v>
                </c:pt>
                <c:pt idx="1459">
                  <c:v>556</c:v>
                </c:pt>
                <c:pt idx="1460">
                  <c:v>160</c:v>
                </c:pt>
                <c:pt idx="1461">
                  <c:v>162</c:v>
                </c:pt>
                <c:pt idx="1462">
                  <c:v>209</c:v>
                </c:pt>
                <c:pt idx="1463">
                  <c:v>176</c:v>
                </c:pt>
                <c:pt idx="1464">
                  <c:v>239</c:v>
                </c:pt>
                <c:pt idx="1465">
                  <c:v>377</c:v>
                </c:pt>
                <c:pt idx="1466">
                  <c:v>317</c:v>
                </c:pt>
                <c:pt idx="1467">
                  <c:v>181</c:v>
                </c:pt>
                <c:pt idx="1468">
                  <c:v>37</c:v>
                </c:pt>
                <c:pt idx="1469">
                  <c:v>167</c:v>
                </c:pt>
                <c:pt idx="1470">
                  <c:v>1</c:v>
                </c:pt>
                <c:pt idx="1471">
                  <c:v>108</c:v>
                </c:pt>
                <c:pt idx="1472">
                  <c:v>116</c:v>
                </c:pt>
                <c:pt idx="1473">
                  <c:v>121</c:v>
                </c:pt>
                <c:pt idx="1474">
                  <c:v>41</c:v>
                </c:pt>
                <c:pt idx="1475">
                  <c:v>107</c:v>
                </c:pt>
                <c:pt idx="1476">
                  <c:v>98</c:v>
                </c:pt>
                <c:pt idx="1477">
                  <c:v>93</c:v>
                </c:pt>
                <c:pt idx="1478">
                  <c:v>85</c:v>
                </c:pt>
                <c:pt idx="1479">
                  <c:v>86</c:v>
                </c:pt>
                <c:pt idx="1480">
                  <c:v>81</c:v>
                </c:pt>
                <c:pt idx="1481">
                  <c:v>128</c:v>
                </c:pt>
                <c:pt idx="1482">
                  <c:v>78</c:v>
                </c:pt>
                <c:pt idx="1483">
                  <c:v>72</c:v>
                </c:pt>
                <c:pt idx="1484">
                  <c:v>73</c:v>
                </c:pt>
                <c:pt idx="1485">
                  <c:v>75</c:v>
                </c:pt>
                <c:pt idx="1486">
                  <c:v>90</c:v>
                </c:pt>
                <c:pt idx="1487">
                  <c:v>300</c:v>
                </c:pt>
                <c:pt idx="1488">
                  <c:v>421</c:v>
                </c:pt>
                <c:pt idx="1489">
                  <c:v>421</c:v>
                </c:pt>
                <c:pt idx="1490">
                  <c:v>502</c:v>
                </c:pt>
                <c:pt idx="1491">
                  <c:v>475</c:v>
                </c:pt>
                <c:pt idx="1492">
                  <c:v>604</c:v>
                </c:pt>
                <c:pt idx="1493">
                  <c:v>695</c:v>
                </c:pt>
                <c:pt idx="1494">
                  <c:v>900</c:v>
                </c:pt>
                <c:pt idx="1495">
                  <c:v>897</c:v>
                </c:pt>
                <c:pt idx="1496">
                  <c:v>833</c:v>
                </c:pt>
                <c:pt idx="1497">
                  <c:v>699</c:v>
                </c:pt>
                <c:pt idx="1498">
                  <c:v>609</c:v>
                </c:pt>
                <c:pt idx="1499">
                  <c:v>656</c:v>
                </c:pt>
                <c:pt idx="1500">
                  <c:v>1277</c:v>
                </c:pt>
                <c:pt idx="1501">
                  <c:v>1726</c:v>
                </c:pt>
                <c:pt idx="1502">
                  <c:v>2052</c:v>
                </c:pt>
                <c:pt idx="1503">
                  <c:v>2978</c:v>
                </c:pt>
                <c:pt idx="1504">
                  <c:v>2443</c:v>
                </c:pt>
                <c:pt idx="1505">
                  <c:v>3019</c:v>
                </c:pt>
                <c:pt idx="1506">
                  <c:v>2764</c:v>
                </c:pt>
                <c:pt idx="1507">
                  <c:v>2409</c:v>
                </c:pt>
                <c:pt idx="1508">
                  <c:v>3898</c:v>
                </c:pt>
                <c:pt idx="1509">
                  <c:v>4155</c:v>
                </c:pt>
                <c:pt idx="1510">
                  <c:v>3954</c:v>
                </c:pt>
                <c:pt idx="1511">
                  <c:v>4050</c:v>
                </c:pt>
                <c:pt idx="1512">
                  <c:v>4071</c:v>
                </c:pt>
                <c:pt idx="1513">
                  <c:v>4131</c:v>
                </c:pt>
                <c:pt idx="1514">
                  <c:v>5020</c:v>
                </c:pt>
                <c:pt idx="1515">
                  <c:v>4265</c:v>
                </c:pt>
                <c:pt idx="1516">
                  <c:v>4123</c:v>
                </c:pt>
                <c:pt idx="1517">
                  <c:v>3875</c:v>
                </c:pt>
                <c:pt idx="1518">
                  <c:v>3409</c:v>
                </c:pt>
                <c:pt idx="1519">
                  <c:v>4883</c:v>
                </c:pt>
                <c:pt idx="1520">
                  <c:v>5130</c:v>
                </c:pt>
                <c:pt idx="1521">
                  <c:v>5215</c:v>
                </c:pt>
                <c:pt idx="1522">
                  <c:v>4897</c:v>
                </c:pt>
                <c:pt idx="1523">
                  <c:v>4348</c:v>
                </c:pt>
                <c:pt idx="1524">
                  <c:v>4181</c:v>
                </c:pt>
                <c:pt idx="1525">
                  <c:v>4250</c:v>
                </c:pt>
                <c:pt idx="1526">
                  <c:v>3929</c:v>
                </c:pt>
                <c:pt idx="1527">
                  <c:v>3594</c:v>
                </c:pt>
                <c:pt idx="1528">
                  <c:v>4803</c:v>
                </c:pt>
                <c:pt idx="1529">
                  <c:v>5559</c:v>
                </c:pt>
                <c:pt idx="1530">
                  <c:v>6077</c:v>
                </c:pt>
                <c:pt idx="1531">
                  <c:v>6289</c:v>
                </c:pt>
                <c:pt idx="1532">
                  <c:v>5213</c:v>
                </c:pt>
                <c:pt idx="1533">
                  <c:v>4742</c:v>
                </c:pt>
                <c:pt idx="1534">
                  <c:v>4115</c:v>
                </c:pt>
                <c:pt idx="1535">
                  <c:v>3841</c:v>
                </c:pt>
                <c:pt idx="1536">
                  <c:v>5259</c:v>
                </c:pt>
                <c:pt idx="1537">
                  <c:v>4704</c:v>
                </c:pt>
                <c:pt idx="1538">
                  <c:v>4407</c:v>
                </c:pt>
                <c:pt idx="1539">
                  <c:v>2979</c:v>
                </c:pt>
                <c:pt idx="1540">
                  <c:v>3583</c:v>
                </c:pt>
                <c:pt idx="1541">
                  <c:v>3615</c:v>
                </c:pt>
                <c:pt idx="1542">
                  <c:v>3032</c:v>
                </c:pt>
                <c:pt idx="1543">
                  <c:v>3878</c:v>
                </c:pt>
                <c:pt idx="1544">
                  <c:v>4195</c:v>
                </c:pt>
                <c:pt idx="1545">
                  <c:v>6003</c:v>
                </c:pt>
                <c:pt idx="1546">
                  <c:v>6083</c:v>
                </c:pt>
                <c:pt idx="1547">
                  <c:v>5709</c:v>
                </c:pt>
                <c:pt idx="1548">
                  <c:v>5101</c:v>
                </c:pt>
                <c:pt idx="1549">
                  <c:v>4429</c:v>
                </c:pt>
                <c:pt idx="1550">
                  <c:v>4704</c:v>
                </c:pt>
                <c:pt idx="1551">
                  <c:v>4125</c:v>
                </c:pt>
                <c:pt idx="1552">
                  <c:v>2734</c:v>
                </c:pt>
                <c:pt idx="1553">
                  <c:v>4756</c:v>
                </c:pt>
                <c:pt idx="1554">
                  <c:v>4557</c:v>
                </c:pt>
                <c:pt idx="1555">
                  <c:v>4787</c:v>
                </c:pt>
                <c:pt idx="1556">
                  <c:v>4344</c:v>
                </c:pt>
                <c:pt idx="1557">
                  <c:v>4568</c:v>
                </c:pt>
                <c:pt idx="1558">
                  <c:v>5459</c:v>
                </c:pt>
                <c:pt idx="1559">
                  <c:v>4449</c:v>
                </c:pt>
                <c:pt idx="1560">
                  <c:v>4366</c:v>
                </c:pt>
                <c:pt idx="1561">
                  <c:v>3845</c:v>
                </c:pt>
                <c:pt idx="1562">
                  <c:v>4682</c:v>
                </c:pt>
                <c:pt idx="1563">
                  <c:v>4712</c:v>
                </c:pt>
                <c:pt idx="1564">
                  <c:v>4313</c:v>
                </c:pt>
                <c:pt idx="1565">
                  <c:v>4434</c:v>
                </c:pt>
                <c:pt idx="1566">
                  <c:v>5108</c:v>
                </c:pt>
                <c:pt idx="1567">
                  <c:v>4012</c:v>
                </c:pt>
                <c:pt idx="1568">
                  <c:v>4808</c:v>
                </c:pt>
                <c:pt idx="1569">
                  <c:v>3665</c:v>
                </c:pt>
                <c:pt idx="1570">
                  <c:v>2375</c:v>
                </c:pt>
                <c:pt idx="1571">
                  <c:v>2998</c:v>
                </c:pt>
                <c:pt idx="1572">
                  <c:v>2728</c:v>
                </c:pt>
                <c:pt idx="1573">
                  <c:v>2512</c:v>
                </c:pt>
                <c:pt idx="1574">
                  <c:v>3638</c:v>
                </c:pt>
                <c:pt idx="1575">
                  <c:v>3428</c:v>
                </c:pt>
                <c:pt idx="1576">
                  <c:v>2844</c:v>
                </c:pt>
                <c:pt idx="1577">
                  <c:v>4333</c:v>
                </c:pt>
                <c:pt idx="1578">
                  <c:v>4695</c:v>
                </c:pt>
                <c:pt idx="1579">
                  <c:v>3014</c:v>
                </c:pt>
                <c:pt idx="1580">
                  <c:v>2912</c:v>
                </c:pt>
                <c:pt idx="1581">
                  <c:v>3149</c:v>
                </c:pt>
                <c:pt idx="1582">
                  <c:v>2727</c:v>
                </c:pt>
                <c:pt idx="1583">
                  <c:v>3499</c:v>
                </c:pt>
                <c:pt idx="1584">
                  <c:v>2457</c:v>
                </c:pt>
                <c:pt idx="1585">
                  <c:v>2622</c:v>
                </c:pt>
                <c:pt idx="1586">
                  <c:v>2257</c:v>
                </c:pt>
                <c:pt idx="1587">
                  <c:v>1912</c:v>
                </c:pt>
                <c:pt idx="1588">
                  <c:v>2574</c:v>
                </c:pt>
                <c:pt idx="1589">
                  <c:v>2368</c:v>
                </c:pt>
                <c:pt idx="1590">
                  <c:v>2671</c:v>
                </c:pt>
                <c:pt idx="1591">
                  <c:v>3744</c:v>
                </c:pt>
                <c:pt idx="1592">
                  <c:v>4313</c:v>
                </c:pt>
                <c:pt idx="1593">
                  <c:v>4451</c:v>
                </c:pt>
                <c:pt idx="1594">
                  <c:v>4371</c:v>
                </c:pt>
                <c:pt idx="1595">
                  <c:v>4263</c:v>
                </c:pt>
                <c:pt idx="1596">
                  <c:v>3611</c:v>
                </c:pt>
                <c:pt idx="1597">
                  <c:v>1424</c:v>
                </c:pt>
                <c:pt idx="1598">
                  <c:v>3874</c:v>
                </c:pt>
                <c:pt idx="1599">
                  <c:v>4708</c:v>
                </c:pt>
                <c:pt idx="1600">
                  <c:v>3993</c:v>
                </c:pt>
                <c:pt idx="1601">
                  <c:v>3466</c:v>
                </c:pt>
                <c:pt idx="1602">
                  <c:v>3582</c:v>
                </c:pt>
                <c:pt idx="1603">
                  <c:v>2768</c:v>
                </c:pt>
                <c:pt idx="1604">
                  <c:v>3139</c:v>
                </c:pt>
                <c:pt idx="1605">
                  <c:v>2709</c:v>
                </c:pt>
                <c:pt idx="1606">
                  <c:v>1164</c:v>
                </c:pt>
                <c:pt idx="1607">
                  <c:v>2407</c:v>
                </c:pt>
                <c:pt idx="1608">
                  <c:v>3620</c:v>
                </c:pt>
                <c:pt idx="1609">
                  <c:v>4165</c:v>
                </c:pt>
                <c:pt idx="1610">
                  <c:v>5010</c:v>
                </c:pt>
                <c:pt idx="1611">
                  <c:v>4896</c:v>
                </c:pt>
                <c:pt idx="1612">
                  <c:v>4892</c:v>
                </c:pt>
                <c:pt idx="1613">
                  <c:v>4566</c:v>
                </c:pt>
                <c:pt idx="1614">
                  <c:v>4740</c:v>
                </c:pt>
                <c:pt idx="1615">
                  <c:v>4744</c:v>
                </c:pt>
                <c:pt idx="1616">
                  <c:v>4633</c:v>
                </c:pt>
                <c:pt idx="1617">
                  <c:v>4630</c:v>
                </c:pt>
                <c:pt idx="1618">
                  <c:v>5204</c:v>
                </c:pt>
                <c:pt idx="1619">
                  <c:v>5687</c:v>
                </c:pt>
                <c:pt idx="1620">
                  <c:v>5915</c:v>
                </c:pt>
                <c:pt idx="1621">
                  <c:v>5215</c:v>
                </c:pt>
                <c:pt idx="1622">
                  <c:v>5448</c:v>
                </c:pt>
                <c:pt idx="1623">
                  <c:v>5284</c:v>
                </c:pt>
                <c:pt idx="1624">
                  <c:v>5214</c:v>
                </c:pt>
                <c:pt idx="1625">
                  <c:v>4873</c:v>
                </c:pt>
                <c:pt idx="1626">
                  <c:v>4841</c:v>
                </c:pt>
                <c:pt idx="1627">
                  <c:v>4874</c:v>
                </c:pt>
                <c:pt idx="1628">
                  <c:v>4663</c:v>
                </c:pt>
                <c:pt idx="1629">
                  <c:v>4167</c:v>
                </c:pt>
                <c:pt idx="1630">
                  <c:v>3621</c:v>
                </c:pt>
                <c:pt idx="1631">
                  <c:v>3597</c:v>
                </c:pt>
                <c:pt idx="1632">
                  <c:v>4375</c:v>
                </c:pt>
                <c:pt idx="1633">
                  <c:v>3942</c:v>
                </c:pt>
                <c:pt idx="1634">
                  <c:v>3921</c:v>
                </c:pt>
                <c:pt idx="1635">
                  <c:v>3982</c:v>
                </c:pt>
                <c:pt idx="1636">
                  <c:v>4102</c:v>
                </c:pt>
                <c:pt idx="1637">
                  <c:v>4132</c:v>
                </c:pt>
                <c:pt idx="1638">
                  <c:v>3999</c:v>
                </c:pt>
                <c:pt idx="1639">
                  <c:v>4169</c:v>
                </c:pt>
                <c:pt idx="1640">
                  <c:v>5304</c:v>
                </c:pt>
                <c:pt idx="1641">
                  <c:v>5985</c:v>
                </c:pt>
                <c:pt idx="1642">
                  <c:v>5402</c:v>
                </c:pt>
                <c:pt idx="1643">
                  <c:v>4951</c:v>
                </c:pt>
                <c:pt idx="1644">
                  <c:v>5370</c:v>
                </c:pt>
                <c:pt idx="1645">
                  <c:v>5073</c:v>
                </c:pt>
                <c:pt idx="1646">
                  <c:v>5184</c:v>
                </c:pt>
                <c:pt idx="1647">
                  <c:v>3809</c:v>
                </c:pt>
                <c:pt idx="1648">
                  <c:v>4098</c:v>
                </c:pt>
                <c:pt idx="1649">
                  <c:v>3960</c:v>
                </c:pt>
                <c:pt idx="1650">
                  <c:v>3360</c:v>
                </c:pt>
                <c:pt idx="1651">
                  <c:v>3286</c:v>
                </c:pt>
                <c:pt idx="1652">
                  <c:v>3855</c:v>
                </c:pt>
                <c:pt idx="1653">
                  <c:v>5366</c:v>
                </c:pt>
                <c:pt idx="1654">
                  <c:v>4524</c:v>
                </c:pt>
                <c:pt idx="1655">
                  <c:v>4315</c:v>
                </c:pt>
                <c:pt idx="1656">
                  <c:v>4584</c:v>
                </c:pt>
                <c:pt idx="1657">
                  <c:v>4023</c:v>
                </c:pt>
                <c:pt idx="1658">
                  <c:v>2915</c:v>
                </c:pt>
                <c:pt idx="1659">
                  <c:v>2702</c:v>
                </c:pt>
                <c:pt idx="1660">
                  <c:v>3363</c:v>
                </c:pt>
                <c:pt idx="1661">
                  <c:v>4164</c:v>
                </c:pt>
                <c:pt idx="1662">
                  <c:v>5672</c:v>
                </c:pt>
                <c:pt idx="1663">
                  <c:v>5695</c:v>
                </c:pt>
                <c:pt idx="1664">
                  <c:v>5890</c:v>
                </c:pt>
                <c:pt idx="1665">
                  <c:v>5307</c:v>
                </c:pt>
                <c:pt idx="1666">
                  <c:v>6159</c:v>
                </c:pt>
                <c:pt idx="1667">
                  <c:v>6371</c:v>
                </c:pt>
                <c:pt idx="1668">
                  <c:v>5833</c:v>
                </c:pt>
                <c:pt idx="1669">
                  <c:v>5466</c:v>
                </c:pt>
                <c:pt idx="1670">
                  <c:v>5714</c:v>
                </c:pt>
                <c:pt idx="1671">
                  <c:v>5167</c:v>
                </c:pt>
                <c:pt idx="1672">
                  <c:v>5037</c:v>
                </c:pt>
                <c:pt idx="1673">
                  <c:v>4785</c:v>
                </c:pt>
                <c:pt idx="1674">
                  <c:v>4817</c:v>
                </c:pt>
                <c:pt idx="1675">
                  <c:v>4847</c:v>
                </c:pt>
                <c:pt idx="1676">
                  <c:v>3522</c:v>
                </c:pt>
                <c:pt idx="1677">
                  <c:v>3879</c:v>
                </c:pt>
                <c:pt idx="1678">
                  <c:v>4741</c:v>
                </c:pt>
                <c:pt idx="1679">
                  <c:v>1450</c:v>
                </c:pt>
                <c:pt idx="1680">
                  <c:v>1088</c:v>
                </c:pt>
                <c:pt idx="1681">
                  <c:v>2234</c:v>
                </c:pt>
                <c:pt idx="1682">
                  <c:v>3770</c:v>
                </c:pt>
                <c:pt idx="1683">
                  <c:v>2813</c:v>
                </c:pt>
                <c:pt idx="1684">
                  <c:v>2545</c:v>
                </c:pt>
                <c:pt idx="1685">
                  <c:v>1949</c:v>
                </c:pt>
                <c:pt idx="1686">
                  <c:v>1865</c:v>
                </c:pt>
                <c:pt idx="1687">
                  <c:v>1681</c:v>
                </c:pt>
                <c:pt idx="1688">
                  <c:v>1827</c:v>
                </c:pt>
                <c:pt idx="1689">
                  <c:v>1791</c:v>
                </c:pt>
                <c:pt idx="1690">
                  <c:v>2400</c:v>
                </c:pt>
                <c:pt idx="1691">
                  <c:v>1315</c:v>
                </c:pt>
                <c:pt idx="1692">
                  <c:v>552</c:v>
                </c:pt>
                <c:pt idx="1693">
                  <c:v>564</c:v>
                </c:pt>
                <c:pt idx="1694">
                  <c:v>610</c:v>
                </c:pt>
                <c:pt idx="1695">
                  <c:v>861</c:v>
                </c:pt>
                <c:pt idx="1696">
                  <c:v>749</c:v>
                </c:pt>
                <c:pt idx="1697">
                  <c:v>790</c:v>
                </c:pt>
                <c:pt idx="1698">
                  <c:v>756</c:v>
                </c:pt>
                <c:pt idx="1699">
                  <c:v>377</c:v>
                </c:pt>
                <c:pt idx="1700">
                  <c:v>498</c:v>
                </c:pt>
                <c:pt idx="1701">
                  <c:v>451</c:v>
                </c:pt>
                <c:pt idx="1702">
                  <c:v>434</c:v>
                </c:pt>
                <c:pt idx="1703">
                  <c:v>281</c:v>
                </c:pt>
                <c:pt idx="1704">
                  <c:v>224</c:v>
                </c:pt>
                <c:pt idx="1705">
                  <c:v>135</c:v>
                </c:pt>
                <c:pt idx="1706">
                  <c:v>205</c:v>
                </c:pt>
                <c:pt idx="1707">
                  <c:v>417</c:v>
                </c:pt>
                <c:pt idx="1708">
                  <c:v>414</c:v>
                </c:pt>
                <c:pt idx="1709">
                  <c:v>324</c:v>
                </c:pt>
                <c:pt idx="1710">
                  <c:v>368</c:v>
                </c:pt>
                <c:pt idx="1711">
                  <c:v>366</c:v>
                </c:pt>
                <c:pt idx="1712">
                  <c:v>290</c:v>
                </c:pt>
                <c:pt idx="1713">
                  <c:v>275</c:v>
                </c:pt>
                <c:pt idx="1714">
                  <c:v>330</c:v>
                </c:pt>
                <c:pt idx="1715">
                  <c:v>263</c:v>
                </c:pt>
                <c:pt idx="1716">
                  <c:v>233</c:v>
                </c:pt>
                <c:pt idx="1717">
                  <c:v>367</c:v>
                </c:pt>
                <c:pt idx="1718">
                  <c:v>134</c:v>
                </c:pt>
                <c:pt idx="1719">
                  <c:v>168</c:v>
                </c:pt>
                <c:pt idx="1720">
                  <c:v>247</c:v>
                </c:pt>
                <c:pt idx="1721">
                  <c:v>170</c:v>
                </c:pt>
                <c:pt idx="1722">
                  <c:v>177</c:v>
                </c:pt>
                <c:pt idx="1723">
                  <c:v>165</c:v>
                </c:pt>
                <c:pt idx="1724">
                  <c:v>149</c:v>
                </c:pt>
                <c:pt idx="1725">
                  <c:v>54</c:v>
                </c:pt>
                <c:pt idx="1726">
                  <c:v>137</c:v>
                </c:pt>
                <c:pt idx="1727">
                  <c:v>1</c:v>
                </c:pt>
                <c:pt idx="1728">
                  <c:v>143</c:v>
                </c:pt>
                <c:pt idx="1729">
                  <c:v>183</c:v>
                </c:pt>
                <c:pt idx="1730">
                  <c:v>150</c:v>
                </c:pt>
                <c:pt idx="1731">
                  <c:v>1</c:v>
                </c:pt>
                <c:pt idx="1732">
                  <c:v>132</c:v>
                </c:pt>
                <c:pt idx="1733">
                  <c:v>99</c:v>
                </c:pt>
                <c:pt idx="1734">
                  <c:v>132</c:v>
                </c:pt>
                <c:pt idx="1735">
                  <c:v>131</c:v>
                </c:pt>
                <c:pt idx="1736">
                  <c:v>68</c:v>
                </c:pt>
                <c:pt idx="1737">
                  <c:v>190</c:v>
                </c:pt>
                <c:pt idx="1738">
                  <c:v>1</c:v>
                </c:pt>
                <c:pt idx="1739">
                  <c:v>109</c:v>
                </c:pt>
                <c:pt idx="1740">
                  <c:v>108</c:v>
                </c:pt>
                <c:pt idx="1741">
                  <c:v>99</c:v>
                </c:pt>
                <c:pt idx="1742">
                  <c:v>100</c:v>
                </c:pt>
                <c:pt idx="1743">
                  <c:v>111</c:v>
                </c:pt>
                <c:pt idx="1744">
                  <c:v>105</c:v>
                </c:pt>
                <c:pt idx="1745">
                  <c:v>104</c:v>
                </c:pt>
                <c:pt idx="1746">
                  <c:v>118</c:v>
                </c:pt>
                <c:pt idx="1747">
                  <c:v>1</c:v>
                </c:pt>
                <c:pt idx="1748">
                  <c:v>149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4255-4568-9707-D875264E27B6}"/>
            </c:ext>
          </c:extLst>
        </c:ser>
        <c:ser>
          <c:idx val="14"/>
          <c:order val="3"/>
          <c:tx>
            <c:v>Aviator CO2 50PSI</c:v>
          </c:tx>
          <c:spPr>
            <a:ln w="28575">
              <a:noFill/>
            </a:ln>
          </c:spPr>
          <c:marker>
            <c:symbol val="circle"/>
            <c:size val="2"/>
          </c:marker>
          <c:xVal>
            <c:numRef>
              <c:f>Sheet1!$DB$2:$DB$1825</c:f>
              <c:numCache>
                <c:formatCode>General</c:formatCode>
                <c:ptCount val="1824"/>
                <c:pt idx="0">
                  <c:v>0.90909090909090906</c:v>
                </c:pt>
                <c:pt idx="1">
                  <c:v>0.90909090909090906</c:v>
                </c:pt>
                <c:pt idx="2">
                  <c:v>0.91666666666666663</c:v>
                </c:pt>
                <c:pt idx="3">
                  <c:v>0.9</c:v>
                </c:pt>
                <c:pt idx="4">
                  <c:v>0.875</c:v>
                </c:pt>
                <c:pt idx="5">
                  <c:v>0.9</c:v>
                </c:pt>
                <c:pt idx="6">
                  <c:v>0.875</c:v>
                </c:pt>
                <c:pt idx="7">
                  <c:v>0.875</c:v>
                </c:pt>
                <c:pt idx="8">
                  <c:v>0.88888888888888884</c:v>
                </c:pt>
                <c:pt idx="9">
                  <c:v>0.875</c:v>
                </c:pt>
                <c:pt idx="10">
                  <c:v>0.88888888888888884</c:v>
                </c:pt>
                <c:pt idx="11">
                  <c:v>0.9</c:v>
                </c:pt>
                <c:pt idx="12">
                  <c:v>0.9285714285714286</c:v>
                </c:pt>
                <c:pt idx="13">
                  <c:v>0.86931818181818177</c:v>
                </c:pt>
                <c:pt idx="14">
                  <c:v>0.81023454157782515</c:v>
                </c:pt>
                <c:pt idx="15">
                  <c:v>0.8172268907563025</c:v>
                </c:pt>
                <c:pt idx="16">
                  <c:v>0.80674157303370786</c:v>
                </c:pt>
                <c:pt idx="17">
                  <c:v>0.89045936395759717</c:v>
                </c:pt>
                <c:pt idx="18">
                  <c:v>0.8918032786885246</c:v>
                </c:pt>
                <c:pt idx="19">
                  <c:v>0.89032258064516134</c:v>
                </c:pt>
                <c:pt idx="20">
                  <c:v>0.88990825688073394</c:v>
                </c:pt>
                <c:pt idx="21">
                  <c:v>0.8936170212765957</c:v>
                </c:pt>
                <c:pt idx="22">
                  <c:v>0.89144736842105265</c:v>
                </c:pt>
                <c:pt idx="23">
                  <c:v>0.875</c:v>
                </c:pt>
                <c:pt idx="24">
                  <c:v>0.89119170984455953</c:v>
                </c:pt>
                <c:pt idx="25">
                  <c:v>0.88105726872246692</c:v>
                </c:pt>
                <c:pt idx="26">
                  <c:v>0.9098360655737705</c:v>
                </c:pt>
                <c:pt idx="27">
                  <c:v>0.91715976331360949</c:v>
                </c:pt>
                <c:pt idx="28">
                  <c:v>0.91052631578947374</c:v>
                </c:pt>
                <c:pt idx="29">
                  <c:v>0.93902439024390238</c:v>
                </c:pt>
                <c:pt idx="30">
                  <c:v>0.95238095238095233</c:v>
                </c:pt>
                <c:pt idx="31">
                  <c:v>0.96666666666666667</c:v>
                </c:pt>
                <c:pt idx="32">
                  <c:v>0</c:v>
                </c:pt>
                <c:pt idx="33">
                  <c:v>0.98461538461538467</c:v>
                </c:pt>
                <c:pt idx="34">
                  <c:v>0.96551724137931039</c:v>
                </c:pt>
                <c:pt idx="35">
                  <c:v>0.98692810457516345</c:v>
                </c:pt>
                <c:pt idx="36">
                  <c:v>0</c:v>
                </c:pt>
                <c:pt idx="37">
                  <c:v>0.98529411764705888</c:v>
                </c:pt>
                <c:pt idx="38">
                  <c:v>0</c:v>
                </c:pt>
                <c:pt idx="39">
                  <c:v>0.99295774647887325</c:v>
                </c:pt>
                <c:pt idx="40">
                  <c:v>0.99333333333333329</c:v>
                </c:pt>
                <c:pt idx="41">
                  <c:v>0.99206349206349209</c:v>
                </c:pt>
                <c:pt idx="42">
                  <c:v>0.99315068493150682</c:v>
                </c:pt>
                <c:pt idx="43">
                  <c:v>0.99358974358974361</c:v>
                </c:pt>
                <c:pt idx="44">
                  <c:v>0.99342105263157898</c:v>
                </c:pt>
                <c:pt idx="45">
                  <c:v>0.99290780141843971</c:v>
                </c:pt>
                <c:pt idx="46">
                  <c:v>0.99350649350649356</c:v>
                </c:pt>
                <c:pt idx="47">
                  <c:v>0.99319727891156462</c:v>
                </c:pt>
                <c:pt idx="48">
                  <c:v>0.99264705882352944</c:v>
                </c:pt>
                <c:pt idx="49">
                  <c:v>0.99328859060402686</c:v>
                </c:pt>
                <c:pt idx="50">
                  <c:v>0.99328859060402686</c:v>
                </c:pt>
                <c:pt idx="51">
                  <c:v>0.99487179487179489</c:v>
                </c:pt>
                <c:pt idx="52">
                  <c:v>0.98431372549019602</c:v>
                </c:pt>
                <c:pt idx="53">
                  <c:v>0.98979591836734693</c:v>
                </c:pt>
                <c:pt idx="54">
                  <c:v>0.98031496062992129</c:v>
                </c:pt>
                <c:pt idx="55">
                  <c:v>0.9866071428571429</c:v>
                </c:pt>
                <c:pt idx="56">
                  <c:v>0.99526066350710896</c:v>
                </c:pt>
                <c:pt idx="57">
                  <c:v>0.99484536082474229</c:v>
                </c:pt>
                <c:pt idx="58">
                  <c:v>0.99310344827586206</c:v>
                </c:pt>
                <c:pt idx="59">
                  <c:v>0.99431818181818177</c:v>
                </c:pt>
                <c:pt idx="60">
                  <c:v>0</c:v>
                </c:pt>
                <c:pt idx="61">
                  <c:v>0.98913043478260865</c:v>
                </c:pt>
                <c:pt idx="62">
                  <c:v>0.98734177215189878</c:v>
                </c:pt>
                <c:pt idx="63">
                  <c:v>0.98734177215189878</c:v>
                </c:pt>
                <c:pt idx="64">
                  <c:v>0.99130434782608701</c:v>
                </c:pt>
                <c:pt idx="65">
                  <c:v>0.99173553719008267</c:v>
                </c:pt>
                <c:pt idx="66">
                  <c:v>0.99152542372881358</c:v>
                </c:pt>
                <c:pt idx="67">
                  <c:v>0.97916666666666663</c:v>
                </c:pt>
                <c:pt idx="68">
                  <c:v>0.98863636363636365</c:v>
                </c:pt>
                <c:pt idx="69">
                  <c:v>0.98461538461538467</c:v>
                </c:pt>
                <c:pt idx="70">
                  <c:v>0.98461538461538467</c:v>
                </c:pt>
                <c:pt idx="71">
                  <c:v>0.98666666666666669</c:v>
                </c:pt>
                <c:pt idx="72">
                  <c:v>0.9885057471264368</c:v>
                </c:pt>
                <c:pt idx="73">
                  <c:v>0.98936170212765961</c:v>
                </c:pt>
                <c:pt idx="74">
                  <c:v>0.99137931034482762</c:v>
                </c:pt>
                <c:pt idx="75">
                  <c:v>0.99082568807339455</c:v>
                </c:pt>
                <c:pt idx="76">
                  <c:v>0</c:v>
                </c:pt>
                <c:pt idx="77">
                  <c:v>0.98666666666666669</c:v>
                </c:pt>
                <c:pt idx="78">
                  <c:v>0.98958333333333337</c:v>
                </c:pt>
                <c:pt idx="79">
                  <c:v>0.97560975609756095</c:v>
                </c:pt>
                <c:pt idx="80">
                  <c:v>0.96296296296296291</c:v>
                </c:pt>
                <c:pt idx="81">
                  <c:v>0.99009900990099009</c:v>
                </c:pt>
                <c:pt idx="82">
                  <c:v>0.98809523809523814</c:v>
                </c:pt>
                <c:pt idx="83">
                  <c:v>0.98989898989898994</c:v>
                </c:pt>
                <c:pt idx="84">
                  <c:v>0.98947368421052628</c:v>
                </c:pt>
                <c:pt idx="85">
                  <c:v>0.99038461538461542</c:v>
                </c:pt>
                <c:pt idx="86">
                  <c:v>0.98969072164948457</c:v>
                </c:pt>
                <c:pt idx="87">
                  <c:v>0.99186991869918695</c:v>
                </c:pt>
                <c:pt idx="88">
                  <c:v>0.9921875</c:v>
                </c:pt>
                <c:pt idx="89">
                  <c:v>0.83333333333333337</c:v>
                </c:pt>
                <c:pt idx="90">
                  <c:v>0.99236641221374045</c:v>
                </c:pt>
                <c:pt idx="91">
                  <c:v>0.9885057471264368</c:v>
                </c:pt>
                <c:pt idx="92">
                  <c:v>0.98913043478260865</c:v>
                </c:pt>
                <c:pt idx="93">
                  <c:v>0.98888888888888893</c:v>
                </c:pt>
                <c:pt idx="94">
                  <c:v>0.99082568807339455</c:v>
                </c:pt>
                <c:pt idx="95">
                  <c:v>0</c:v>
                </c:pt>
                <c:pt idx="96">
                  <c:v>0.8</c:v>
                </c:pt>
                <c:pt idx="97">
                  <c:v>0.99259259259259258</c:v>
                </c:pt>
                <c:pt idx="98">
                  <c:v>0.99137931034482762</c:v>
                </c:pt>
                <c:pt idx="99">
                  <c:v>0.9921875</c:v>
                </c:pt>
                <c:pt idx="100">
                  <c:v>0.99099099099099097</c:v>
                </c:pt>
                <c:pt idx="101">
                  <c:v>0.99305555555555558</c:v>
                </c:pt>
                <c:pt idx="102">
                  <c:v>0.9916666666666667</c:v>
                </c:pt>
                <c:pt idx="103">
                  <c:v>0.99186991869918695</c:v>
                </c:pt>
                <c:pt idx="104">
                  <c:v>0</c:v>
                </c:pt>
                <c:pt idx="105">
                  <c:v>0.98958333333333337</c:v>
                </c:pt>
                <c:pt idx="106">
                  <c:v>0.99009900990099009</c:v>
                </c:pt>
                <c:pt idx="107">
                  <c:v>0.96</c:v>
                </c:pt>
                <c:pt idx="108">
                  <c:v>0.99019607843137258</c:v>
                </c:pt>
                <c:pt idx="109">
                  <c:v>0.95652173913043481</c:v>
                </c:pt>
                <c:pt idx="110">
                  <c:v>0.98947368421052628</c:v>
                </c:pt>
                <c:pt idx="111">
                  <c:v>0.98630136986301364</c:v>
                </c:pt>
                <c:pt idx="112">
                  <c:v>0</c:v>
                </c:pt>
                <c:pt idx="113">
                  <c:v>0.99173553719008267</c:v>
                </c:pt>
                <c:pt idx="114">
                  <c:v>0.9925373134328358</c:v>
                </c:pt>
                <c:pt idx="115">
                  <c:v>0.99206349206349209</c:v>
                </c:pt>
                <c:pt idx="116">
                  <c:v>0.95238095238095233</c:v>
                </c:pt>
                <c:pt idx="117">
                  <c:v>0.98765432098765427</c:v>
                </c:pt>
                <c:pt idx="118">
                  <c:v>0.99038461538461542</c:v>
                </c:pt>
                <c:pt idx="119">
                  <c:v>0.98245614035087714</c:v>
                </c:pt>
                <c:pt idx="120">
                  <c:v>0.99047619047619051</c:v>
                </c:pt>
                <c:pt idx="121">
                  <c:v>0.9838709677419355</c:v>
                </c:pt>
                <c:pt idx="122">
                  <c:v>0.98888888888888893</c:v>
                </c:pt>
                <c:pt idx="123">
                  <c:v>0.9887640449438202</c:v>
                </c:pt>
                <c:pt idx="124">
                  <c:v>0.98571428571428577</c:v>
                </c:pt>
                <c:pt idx="125">
                  <c:v>0.9882352941176471</c:v>
                </c:pt>
                <c:pt idx="126">
                  <c:v>0.99363057324840764</c:v>
                </c:pt>
                <c:pt idx="127">
                  <c:v>0.99212598425196852</c:v>
                </c:pt>
                <c:pt idx="128">
                  <c:v>0.99193548387096775</c:v>
                </c:pt>
                <c:pt idx="129">
                  <c:v>0.99122807017543857</c:v>
                </c:pt>
                <c:pt idx="130">
                  <c:v>0.99065420560747663</c:v>
                </c:pt>
                <c:pt idx="131">
                  <c:v>0.95</c:v>
                </c:pt>
                <c:pt idx="132">
                  <c:v>0.98989898989898994</c:v>
                </c:pt>
                <c:pt idx="133">
                  <c:v>0.98765432098765427</c:v>
                </c:pt>
                <c:pt idx="134">
                  <c:v>0.98795180722891562</c:v>
                </c:pt>
                <c:pt idx="135">
                  <c:v>0.98901098901098905</c:v>
                </c:pt>
                <c:pt idx="136">
                  <c:v>0.98989898989898994</c:v>
                </c:pt>
                <c:pt idx="137">
                  <c:v>0.99029126213592233</c:v>
                </c:pt>
                <c:pt idx="138">
                  <c:v>0.98360655737704916</c:v>
                </c:pt>
                <c:pt idx="139">
                  <c:v>0.98958333333333337</c:v>
                </c:pt>
                <c:pt idx="140">
                  <c:v>0.99099099099099097</c:v>
                </c:pt>
                <c:pt idx="141">
                  <c:v>0.99212598425196852</c:v>
                </c:pt>
                <c:pt idx="142">
                  <c:v>0.99270072992700731</c:v>
                </c:pt>
                <c:pt idx="143">
                  <c:v>0.9910714285714286</c:v>
                </c:pt>
                <c:pt idx="144">
                  <c:v>0.96551724137931039</c:v>
                </c:pt>
                <c:pt idx="145">
                  <c:v>0.99082568807339455</c:v>
                </c:pt>
                <c:pt idx="146">
                  <c:v>0</c:v>
                </c:pt>
                <c:pt idx="147">
                  <c:v>0.98765432098765427</c:v>
                </c:pt>
                <c:pt idx="148">
                  <c:v>0.99065420560747663</c:v>
                </c:pt>
                <c:pt idx="149">
                  <c:v>0.99371069182389937</c:v>
                </c:pt>
                <c:pt idx="150">
                  <c:v>0.99099099099099097</c:v>
                </c:pt>
                <c:pt idx="151">
                  <c:v>0.99145299145299148</c:v>
                </c:pt>
                <c:pt idx="152">
                  <c:v>0.9910714285714286</c:v>
                </c:pt>
                <c:pt idx="153">
                  <c:v>0.94736842105263153</c:v>
                </c:pt>
                <c:pt idx="154">
                  <c:v>0.98947368421052628</c:v>
                </c:pt>
                <c:pt idx="155">
                  <c:v>0.96969696969696972</c:v>
                </c:pt>
                <c:pt idx="156">
                  <c:v>0.99199999999999999</c:v>
                </c:pt>
                <c:pt idx="157">
                  <c:v>0.99115044247787609</c:v>
                </c:pt>
                <c:pt idx="158">
                  <c:v>0.98275862068965514</c:v>
                </c:pt>
                <c:pt idx="159">
                  <c:v>0.99130434782608701</c:v>
                </c:pt>
                <c:pt idx="160">
                  <c:v>0.99047619047619051</c:v>
                </c:pt>
                <c:pt idx="161">
                  <c:v>0.9907407407407407</c:v>
                </c:pt>
                <c:pt idx="162">
                  <c:v>0.99130434782608701</c:v>
                </c:pt>
                <c:pt idx="163">
                  <c:v>0.9907407407407407</c:v>
                </c:pt>
                <c:pt idx="164">
                  <c:v>0.99019607843137258</c:v>
                </c:pt>
                <c:pt idx="165">
                  <c:v>0.989247311827957</c:v>
                </c:pt>
                <c:pt idx="166">
                  <c:v>0.96666666666666667</c:v>
                </c:pt>
                <c:pt idx="167">
                  <c:v>0.99199999999999999</c:v>
                </c:pt>
                <c:pt idx="168">
                  <c:v>0.99382716049382713</c:v>
                </c:pt>
                <c:pt idx="169">
                  <c:v>0.99186991869918695</c:v>
                </c:pt>
                <c:pt idx="170">
                  <c:v>0.99193548387096775</c:v>
                </c:pt>
                <c:pt idx="171">
                  <c:v>0.99</c:v>
                </c:pt>
                <c:pt idx="172">
                  <c:v>0.99152542372881358</c:v>
                </c:pt>
                <c:pt idx="173">
                  <c:v>0.98113207547169812</c:v>
                </c:pt>
                <c:pt idx="174">
                  <c:v>0.98888888888888893</c:v>
                </c:pt>
                <c:pt idx="175">
                  <c:v>0.98969072164948457</c:v>
                </c:pt>
                <c:pt idx="176">
                  <c:v>0.98795180722891562</c:v>
                </c:pt>
                <c:pt idx="177">
                  <c:v>0</c:v>
                </c:pt>
                <c:pt idx="178">
                  <c:v>0.99130434782608701</c:v>
                </c:pt>
                <c:pt idx="179">
                  <c:v>0.99259259259259258</c:v>
                </c:pt>
                <c:pt idx="180">
                  <c:v>0.99173553719008267</c:v>
                </c:pt>
                <c:pt idx="181">
                  <c:v>0.99333333333333329</c:v>
                </c:pt>
                <c:pt idx="182">
                  <c:v>0.99212598425196852</c:v>
                </c:pt>
                <c:pt idx="183">
                  <c:v>0.99328859060402686</c:v>
                </c:pt>
                <c:pt idx="184">
                  <c:v>0.99315068493150682</c:v>
                </c:pt>
                <c:pt idx="185">
                  <c:v>0.99180327868852458</c:v>
                </c:pt>
                <c:pt idx="186">
                  <c:v>0.99159663865546221</c:v>
                </c:pt>
                <c:pt idx="187">
                  <c:v>0.99159663865546221</c:v>
                </c:pt>
                <c:pt idx="188">
                  <c:v>0.99145299145299148</c:v>
                </c:pt>
                <c:pt idx="189">
                  <c:v>0.99115044247787609</c:v>
                </c:pt>
                <c:pt idx="190">
                  <c:v>0.9916666666666667</c:v>
                </c:pt>
                <c:pt idx="191">
                  <c:v>0.99099099099099097</c:v>
                </c:pt>
                <c:pt idx="192">
                  <c:v>0.99019607843137258</c:v>
                </c:pt>
                <c:pt idx="193">
                  <c:v>0.96226415094339623</c:v>
                </c:pt>
                <c:pt idx="194">
                  <c:v>0.92682926829268297</c:v>
                </c:pt>
                <c:pt idx="195">
                  <c:v>0.9336283185840708</c:v>
                </c:pt>
                <c:pt idx="196">
                  <c:v>0.91935483870967738</c:v>
                </c:pt>
                <c:pt idx="197">
                  <c:v>0.94029850746268662</c:v>
                </c:pt>
                <c:pt idx="198">
                  <c:v>0.94270833333333337</c:v>
                </c:pt>
                <c:pt idx="199">
                  <c:v>0.93617021276595747</c:v>
                </c:pt>
                <c:pt idx="200">
                  <c:v>0.96590909090909094</c:v>
                </c:pt>
                <c:pt idx="201">
                  <c:v>0.96590909090909094</c:v>
                </c:pt>
                <c:pt idx="202">
                  <c:v>0.99186991869918695</c:v>
                </c:pt>
                <c:pt idx="203">
                  <c:v>0.99056603773584906</c:v>
                </c:pt>
                <c:pt idx="204">
                  <c:v>0.99180327868852458</c:v>
                </c:pt>
                <c:pt idx="205">
                  <c:v>0.95833333333333337</c:v>
                </c:pt>
                <c:pt idx="206">
                  <c:v>0.9885057471264368</c:v>
                </c:pt>
                <c:pt idx="207">
                  <c:v>0.98888888888888893</c:v>
                </c:pt>
                <c:pt idx="208">
                  <c:v>0.98989898989898994</c:v>
                </c:pt>
                <c:pt idx="209">
                  <c:v>0.98648648648648651</c:v>
                </c:pt>
                <c:pt idx="210">
                  <c:v>0.98734177215189878</c:v>
                </c:pt>
                <c:pt idx="211">
                  <c:v>0.98734177215189878</c:v>
                </c:pt>
                <c:pt idx="212">
                  <c:v>0.98611111111111116</c:v>
                </c:pt>
                <c:pt idx="213">
                  <c:v>0.9838709677419355</c:v>
                </c:pt>
                <c:pt idx="214">
                  <c:v>0.98305084745762716</c:v>
                </c:pt>
                <c:pt idx="215">
                  <c:v>0.98360655737704916</c:v>
                </c:pt>
                <c:pt idx="216">
                  <c:v>0.98461538461538467</c:v>
                </c:pt>
                <c:pt idx="217">
                  <c:v>0.98245614035087714</c:v>
                </c:pt>
                <c:pt idx="218">
                  <c:v>0.98750000000000004</c:v>
                </c:pt>
                <c:pt idx="219">
                  <c:v>0.98245614035087714</c:v>
                </c:pt>
                <c:pt idx="220">
                  <c:v>0.97826086956521741</c:v>
                </c:pt>
                <c:pt idx="221">
                  <c:v>0.98181818181818181</c:v>
                </c:pt>
                <c:pt idx="222">
                  <c:v>0.97499999999999998</c:v>
                </c:pt>
                <c:pt idx="223">
                  <c:v>0.97297297297297303</c:v>
                </c:pt>
                <c:pt idx="224">
                  <c:v>0.97826086956521741</c:v>
                </c:pt>
                <c:pt idx="225">
                  <c:v>0.97297297297297303</c:v>
                </c:pt>
                <c:pt idx="226">
                  <c:v>0.94736842105263153</c:v>
                </c:pt>
                <c:pt idx="227">
                  <c:v>0.97674418604651159</c:v>
                </c:pt>
                <c:pt idx="228">
                  <c:v>0.97435897435897434</c:v>
                </c:pt>
                <c:pt idx="229">
                  <c:v>0.97368421052631582</c:v>
                </c:pt>
                <c:pt idx="230">
                  <c:v>0.96</c:v>
                </c:pt>
                <c:pt idx="231">
                  <c:v>0.97435897435897434</c:v>
                </c:pt>
                <c:pt idx="232">
                  <c:v>0.95</c:v>
                </c:pt>
                <c:pt idx="233">
                  <c:v>0.94444444444444442</c:v>
                </c:pt>
                <c:pt idx="234">
                  <c:v>0.94444444444444442</c:v>
                </c:pt>
                <c:pt idx="235">
                  <c:v>0.96969696969696972</c:v>
                </c:pt>
                <c:pt idx="236">
                  <c:v>0.94444444444444442</c:v>
                </c:pt>
                <c:pt idx="237">
                  <c:v>0.94117647058823528</c:v>
                </c:pt>
                <c:pt idx="238">
                  <c:v>0.95238095238095233</c:v>
                </c:pt>
                <c:pt idx="239">
                  <c:v>0.94444444444444442</c:v>
                </c:pt>
                <c:pt idx="240">
                  <c:v>0.94117647058823528</c:v>
                </c:pt>
                <c:pt idx="241">
                  <c:v>0.9375</c:v>
                </c:pt>
                <c:pt idx="242">
                  <c:v>0.93333333333333335</c:v>
                </c:pt>
                <c:pt idx="243">
                  <c:v>0.9285714285714286</c:v>
                </c:pt>
                <c:pt idx="244">
                  <c:v>0.91666666666666663</c:v>
                </c:pt>
                <c:pt idx="245">
                  <c:v>0.9285714285714286</c:v>
                </c:pt>
                <c:pt idx="246">
                  <c:v>0.94117647058823528</c:v>
                </c:pt>
                <c:pt idx="247">
                  <c:v>0.94117647058823528</c:v>
                </c:pt>
                <c:pt idx="248">
                  <c:v>0.92307692307692313</c:v>
                </c:pt>
                <c:pt idx="249">
                  <c:v>0.94444444444444442</c:v>
                </c:pt>
                <c:pt idx="250">
                  <c:v>0.90909090909090906</c:v>
                </c:pt>
                <c:pt idx="251">
                  <c:v>0.95238095238095233</c:v>
                </c:pt>
                <c:pt idx="252">
                  <c:v>0.91666666666666663</c:v>
                </c:pt>
                <c:pt idx="253">
                  <c:v>0.9</c:v>
                </c:pt>
                <c:pt idx="254">
                  <c:v>0.9</c:v>
                </c:pt>
                <c:pt idx="255">
                  <c:v>0.91666666666666663</c:v>
                </c:pt>
                <c:pt idx="256">
                  <c:v>0.90909090909090906</c:v>
                </c:pt>
                <c:pt idx="257">
                  <c:v>0.88888888888888884</c:v>
                </c:pt>
                <c:pt idx="258">
                  <c:v>0.90909090909090906</c:v>
                </c:pt>
                <c:pt idx="259">
                  <c:v>0.90909090909090906</c:v>
                </c:pt>
                <c:pt idx="260">
                  <c:v>0.9</c:v>
                </c:pt>
                <c:pt idx="261">
                  <c:v>0.875</c:v>
                </c:pt>
                <c:pt idx="262">
                  <c:v>0.88888888888888884</c:v>
                </c:pt>
                <c:pt idx="263">
                  <c:v>0.9</c:v>
                </c:pt>
                <c:pt idx="264">
                  <c:v>0.9</c:v>
                </c:pt>
                <c:pt idx="265">
                  <c:v>0.88888888888888884</c:v>
                </c:pt>
                <c:pt idx="266">
                  <c:v>0.88888888888888884</c:v>
                </c:pt>
                <c:pt idx="267">
                  <c:v>0.875</c:v>
                </c:pt>
                <c:pt idx="268">
                  <c:v>0.875</c:v>
                </c:pt>
                <c:pt idx="269">
                  <c:v>0.90909090909090906</c:v>
                </c:pt>
                <c:pt idx="270">
                  <c:v>0.94736842105263153</c:v>
                </c:pt>
                <c:pt idx="271">
                  <c:v>0.967741935483871</c:v>
                </c:pt>
                <c:pt idx="272">
                  <c:v>0.98461538461538467</c:v>
                </c:pt>
                <c:pt idx="273">
                  <c:v>0.9850746268656716</c:v>
                </c:pt>
                <c:pt idx="274">
                  <c:v>0.98795180722891562</c:v>
                </c:pt>
                <c:pt idx="275">
                  <c:v>0.98750000000000004</c:v>
                </c:pt>
                <c:pt idx="276">
                  <c:v>0.98837209302325579</c:v>
                </c:pt>
                <c:pt idx="277">
                  <c:v>0.99065420560747663</c:v>
                </c:pt>
                <c:pt idx="278">
                  <c:v>0.98630136986301364</c:v>
                </c:pt>
                <c:pt idx="279">
                  <c:v>0.99447513812154698</c:v>
                </c:pt>
                <c:pt idx="280">
                  <c:v>0.98947368421052628</c:v>
                </c:pt>
                <c:pt idx="281">
                  <c:v>0.99509803921568629</c:v>
                </c:pt>
                <c:pt idx="282">
                  <c:v>0.97991967871485941</c:v>
                </c:pt>
                <c:pt idx="283">
                  <c:v>0.9826086956521739</c:v>
                </c:pt>
                <c:pt idx="284">
                  <c:v>0.99275362318840576</c:v>
                </c:pt>
                <c:pt idx="285">
                  <c:v>0.99473684210526314</c:v>
                </c:pt>
                <c:pt idx="286">
                  <c:v>0.99082568807339455</c:v>
                </c:pt>
                <c:pt idx="287">
                  <c:v>0.9817351598173516</c:v>
                </c:pt>
                <c:pt idx="288">
                  <c:v>0.98584905660377353</c:v>
                </c:pt>
                <c:pt idx="289">
                  <c:v>0.97844827586206895</c:v>
                </c:pt>
                <c:pt idx="290">
                  <c:v>0.98578199052132698</c:v>
                </c:pt>
                <c:pt idx="291">
                  <c:v>0.99468085106382975</c:v>
                </c:pt>
                <c:pt idx="292">
                  <c:v>0.97101449275362317</c:v>
                </c:pt>
                <c:pt idx="293">
                  <c:v>0.95923261390887293</c:v>
                </c:pt>
                <c:pt idx="294">
                  <c:v>0.960093896713615</c:v>
                </c:pt>
                <c:pt idx="295">
                  <c:v>0.96901408450704229</c:v>
                </c:pt>
                <c:pt idx="296">
                  <c:v>0.95009980039920161</c:v>
                </c:pt>
                <c:pt idx="297">
                  <c:v>0.94022617124394181</c:v>
                </c:pt>
                <c:pt idx="298">
                  <c:v>0.93992932862190814</c:v>
                </c:pt>
                <c:pt idx="299">
                  <c:v>0.94390715667311409</c:v>
                </c:pt>
                <c:pt idx="300">
                  <c:v>0.9486166007905138</c:v>
                </c:pt>
                <c:pt idx="301">
                  <c:v>0.94301470588235292</c:v>
                </c:pt>
                <c:pt idx="302">
                  <c:v>0.94799999999999995</c:v>
                </c:pt>
                <c:pt idx="303">
                  <c:v>0.95189873417721516</c:v>
                </c:pt>
                <c:pt idx="304">
                  <c:v>0.95440729483282671</c:v>
                </c:pt>
                <c:pt idx="305">
                  <c:v>0.96141479099678462</c:v>
                </c:pt>
                <c:pt idx="306">
                  <c:v>0.95121951219512191</c:v>
                </c:pt>
                <c:pt idx="307">
                  <c:v>0.95427435387673953</c:v>
                </c:pt>
                <c:pt idx="308">
                  <c:v>0.95238095238095233</c:v>
                </c:pt>
                <c:pt idx="309">
                  <c:v>0.944578313253012</c:v>
                </c:pt>
                <c:pt idx="310">
                  <c:v>0.93852459016393441</c:v>
                </c:pt>
                <c:pt idx="311">
                  <c:v>0.93548387096774188</c:v>
                </c:pt>
                <c:pt idx="312">
                  <c:v>0.93532818532818529</c:v>
                </c:pt>
                <c:pt idx="313">
                  <c:v>0.93846153846153846</c:v>
                </c:pt>
                <c:pt idx="314">
                  <c:v>0.93423597678916825</c:v>
                </c:pt>
                <c:pt idx="315">
                  <c:v>0.93425076452599387</c:v>
                </c:pt>
                <c:pt idx="316">
                  <c:v>0.93670886075949367</c:v>
                </c:pt>
                <c:pt idx="317">
                  <c:v>0.93586387434554974</c:v>
                </c:pt>
                <c:pt idx="318">
                  <c:v>0.932093023255814</c:v>
                </c:pt>
                <c:pt idx="319">
                  <c:v>0.93077742279020237</c:v>
                </c:pt>
                <c:pt idx="320">
                  <c:v>0.9330024813895782</c:v>
                </c:pt>
                <c:pt idx="321">
                  <c:v>0.93725490196078431</c:v>
                </c:pt>
                <c:pt idx="322">
                  <c:v>0.93724966622162886</c:v>
                </c:pt>
                <c:pt idx="323">
                  <c:v>0.93049645390070923</c:v>
                </c:pt>
                <c:pt idx="324">
                  <c:v>0.93470374848851268</c:v>
                </c:pt>
                <c:pt idx="325">
                  <c:v>0.93326157158234657</c:v>
                </c:pt>
                <c:pt idx="326">
                  <c:v>0.93311403508771928</c:v>
                </c:pt>
                <c:pt idx="327">
                  <c:v>0.93307593307593306</c:v>
                </c:pt>
                <c:pt idx="328">
                  <c:v>0.93064876957494402</c:v>
                </c:pt>
                <c:pt idx="329">
                  <c:v>0.93142857142857138</c:v>
                </c:pt>
                <c:pt idx="330">
                  <c:v>0.9360730593607306</c:v>
                </c:pt>
                <c:pt idx="331">
                  <c:v>0.93042575285565943</c:v>
                </c:pt>
                <c:pt idx="332">
                  <c:v>0.93173431734317347</c:v>
                </c:pt>
                <c:pt idx="333">
                  <c:v>0.92996108949416345</c:v>
                </c:pt>
                <c:pt idx="334">
                  <c:v>0.92864222001982155</c:v>
                </c:pt>
                <c:pt idx="335">
                  <c:v>0.9314214463840399</c:v>
                </c:pt>
                <c:pt idx="336">
                  <c:v>0.93470374848851268</c:v>
                </c:pt>
                <c:pt idx="337">
                  <c:v>0.93429158110882959</c:v>
                </c:pt>
                <c:pt idx="338">
                  <c:v>0.92912513842746403</c:v>
                </c:pt>
                <c:pt idx="339">
                  <c:v>0.93300653594771243</c:v>
                </c:pt>
                <c:pt idx="340">
                  <c:v>0.932475884244373</c:v>
                </c:pt>
                <c:pt idx="341">
                  <c:v>0.92987804878048785</c:v>
                </c:pt>
                <c:pt idx="342">
                  <c:v>0.92949269131556322</c:v>
                </c:pt>
                <c:pt idx="343">
                  <c:v>0.93049877350776777</c:v>
                </c:pt>
                <c:pt idx="344">
                  <c:v>0.93322203672787984</c:v>
                </c:pt>
                <c:pt idx="345">
                  <c:v>0.93654524089306701</c:v>
                </c:pt>
                <c:pt idx="346">
                  <c:v>0.93383947939262468</c:v>
                </c:pt>
                <c:pt idx="347">
                  <c:v>0.92849740932642488</c:v>
                </c:pt>
                <c:pt idx="348">
                  <c:v>0.93078512396694213</c:v>
                </c:pt>
                <c:pt idx="349">
                  <c:v>0.9301868239921337</c:v>
                </c:pt>
                <c:pt idx="350">
                  <c:v>0.93187066974595845</c:v>
                </c:pt>
                <c:pt idx="351">
                  <c:v>0.93149038461538458</c:v>
                </c:pt>
                <c:pt idx="352">
                  <c:v>0.93222354340071345</c:v>
                </c:pt>
                <c:pt idx="353">
                  <c:v>0.93064876957494402</c:v>
                </c:pt>
                <c:pt idx="354">
                  <c:v>0.92898719441210709</c:v>
                </c:pt>
                <c:pt idx="355">
                  <c:v>0.93133997785160572</c:v>
                </c:pt>
                <c:pt idx="356">
                  <c:v>0.93015521064301554</c:v>
                </c:pt>
                <c:pt idx="357">
                  <c:v>0.93293413173652695</c:v>
                </c:pt>
                <c:pt idx="358">
                  <c:v>0.92400000000000004</c:v>
                </c:pt>
                <c:pt idx="359">
                  <c:v>0.92517006802721091</c:v>
                </c:pt>
                <c:pt idx="360">
                  <c:v>0.9225023342670402</c:v>
                </c:pt>
                <c:pt idx="361">
                  <c:v>0.92060491493383745</c:v>
                </c:pt>
                <c:pt idx="362">
                  <c:v>0.92161929371231699</c:v>
                </c:pt>
                <c:pt idx="363">
                  <c:v>0.92255892255892258</c:v>
                </c:pt>
                <c:pt idx="364">
                  <c:v>0.92277486910994766</c:v>
                </c:pt>
                <c:pt idx="365">
                  <c:v>0.92127303182579567</c:v>
                </c:pt>
                <c:pt idx="366">
                  <c:v>0.92271105826397148</c:v>
                </c:pt>
                <c:pt idx="367">
                  <c:v>0.92511013215859028</c:v>
                </c:pt>
                <c:pt idx="368">
                  <c:v>0.92923076923076919</c:v>
                </c:pt>
                <c:pt idx="369">
                  <c:v>0.9274553571428571</c:v>
                </c:pt>
                <c:pt idx="370">
                  <c:v>0.92885375494071143</c:v>
                </c:pt>
                <c:pt idx="371">
                  <c:v>0.92929292929292928</c:v>
                </c:pt>
                <c:pt idx="372">
                  <c:v>0.93258426966292129</c:v>
                </c:pt>
                <c:pt idx="373">
                  <c:v>0.93035479632063078</c:v>
                </c:pt>
                <c:pt idx="374">
                  <c:v>0.93146853146853148</c:v>
                </c:pt>
                <c:pt idx="375">
                  <c:v>0.93267651888341541</c:v>
                </c:pt>
                <c:pt idx="376">
                  <c:v>0.92836676217765046</c:v>
                </c:pt>
                <c:pt idx="377">
                  <c:v>0.92385786802030456</c:v>
                </c:pt>
                <c:pt idx="378">
                  <c:v>0.92515337423312882</c:v>
                </c:pt>
                <c:pt idx="379">
                  <c:v>0.9222497932175352</c:v>
                </c:pt>
                <c:pt idx="380">
                  <c:v>0.92056074766355145</c:v>
                </c:pt>
                <c:pt idx="381">
                  <c:v>0.92291446673706445</c:v>
                </c:pt>
                <c:pt idx="382">
                  <c:v>0.92264678471575023</c:v>
                </c:pt>
                <c:pt idx="383">
                  <c:v>0.92135761589403975</c:v>
                </c:pt>
                <c:pt idx="384">
                  <c:v>0.91758241758241754</c:v>
                </c:pt>
                <c:pt idx="385">
                  <c:v>0.91407407407407404</c:v>
                </c:pt>
                <c:pt idx="386">
                  <c:v>0.91942771084337349</c:v>
                </c:pt>
                <c:pt idx="387">
                  <c:v>0.91746307558644657</c:v>
                </c:pt>
                <c:pt idx="388">
                  <c:v>0.91951006124234469</c:v>
                </c:pt>
                <c:pt idx="389">
                  <c:v>0.92170542635658914</c:v>
                </c:pt>
                <c:pt idx="390">
                  <c:v>0.91873963515754564</c:v>
                </c:pt>
                <c:pt idx="391">
                  <c:v>0.91954745443117536</c:v>
                </c:pt>
                <c:pt idx="392">
                  <c:v>0.91629104958145524</c:v>
                </c:pt>
                <c:pt idx="393">
                  <c:v>0.91454169538249486</c:v>
                </c:pt>
                <c:pt idx="394">
                  <c:v>0.91803278688524592</c:v>
                </c:pt>
                <c:pt idx="395">
                  <c:v>0.91847419596110691</c:v>
                </c:pt>
                <c:pt idx="396">
                  <c:v>0.91984435797665365</c:v>
                </c:pt>
                <c:pt idx="397">
                  <c:v>0.91819699499165275</c:v>
                </c:pt>
                <c:pt idx="398">
                  <c:v>0.91805766312594839</c:v>
                </c:pt>
                <c:pt idx="399">
                  <c:v>0.92032967032967028</c:v>
                </c:pt>
                <c:pt idx="400">
                  <c:v>0.92072588347659978</c:v>
                </c:pt>
                <c:pt idx="401">
                  <c:v>0.92156862745098034</c:v>
                </c:pt>
                <c:pt idx="402">
                  <c:v>0.92165898617511521</c:v>
                </c:pt>
                <c:pt idx="403">
                  <c:v>0.9206030150753769</c:v>
                </c:pt>
                <c:pt idx="404">
                  <c:v>0.92509855453350853</c:v>
                </c:pt>
                <c:pt idx="405">
                  <c:v>0.93321299638989175</c:v>
                </c:pt>
                <c:pt idx="406">
                  <c:v>0.92772384034519961</c:v>
                </c:pt>
                <c:pt idx="407">
                  <c:v>0.9286563614744352</c:v>
                </c:pt>
                <c:pt idx="408">
                  <c:v>0.9257861635220126</c:v>
                </c:pt>
                <c:pt idx="409">
                  <c:v>0.92570281124497988</c:v>
                </c:pt>
                <c:pt idx="410">
                  <c:v>0.92340884573894277</c:v>
                </c:pt>
                <c:pt idx="411">
                  <c:v>0.92434529582929192</c:v>
                </c:pt>
                <c:pt idx="412">
                  <c:v>0.92159090909090913</c:v>
                </c:pt>
                <c:pt idx="413">
                  <c:v>0.92139737991266379</c:v>
                </c:pt>
                <c:pt idx="414">
                  <c:v>0.92447129909365555</c:v>
                </c:pt>
                <c:pt idx="415">
                  <c:v>0.92307692307692313</c:v>
                </c:pt>
                <c:pt idx="416">
                  <c:v>0.92927094668117516</c:v>
                </c:pt>
                <c:pt idx="417">
                  <c:v>0.9270687237026648</c:v>
                </c:pt>
                <c:pt idx="418">
                  <c:v>0.93222506393861893</c:v>
                </c:pt>
                <c:pt idx="419">
                  <c:v>0.93064312736443888</c:v>
                </c:pt>
                <c:pt idx="420">
                  <c:v>0.92638036809815949</c:v>
                </c:pt>
                <c:pt idx="421">
                  <c:v>0.92121212121212126</c:v>
                </c:pt>
                <c:pt idx="422">
                  <c:v>0.92753623188405798</c:v>
                </c:pt>
                <c:pt idx="423">
                  <c:v>0.91922005571030641</c:v>
                </c:pt>
                <c:pt idx="424">
                  <c:v>0.92202227934875747</c:v>
                </c:pt>
                <c:pt idx="425">
                  <c:v>0.91580502215657311</c:v>
                </c:pt>
                <c:pt idx="426">
                  <c:v>0.92406311637080862</c:v>
                </c:pt>
                <c:pt idx="427">
                  <c:v>0.90381125226860259</c:v>
                </c:pt>
                <c:pt idx="428">
                  <c:v>0.92487684729064035</c:v>
                </c:pt>
                <c:pt idx="429">
                  <c:v>0.91856677524429964</c:v>
                </c:pt>
                <c:pt idx="430">
                  <c:v>0.92202970297029707</c:v>
                </c:pt>
                <c:pt idx="431">
                  <c:v>0.91534391534391535</c:v>
                </c:pt>
                <c:pt idx="432">
                  <c:v>0.9242424242424242</c:v>
                </c:pt>
                <c:pt idx="433">
                  <c:v>0.92893401015228427</c:v>
                </c:pt>
                <c:pt idx="434">
                  <c:v>0.92048517520215634</c:v>
                </c:pt>
                <c:pt idx="435">
                  <c:v>0.90757238307349664</c:v>
                </c:pt>
                <c:pt idx="436">
                  <c:v>0.90750750750750753</c:v>
                </c:pt>
                <c:pt idx="437">
                  <c:v>0.90920634920634924</c:v>
                </c:pt>
                <c:pt idx="438">
                  <c:v>0.91327201051248352</c:v>
                </c:pt>
                <c:pt idx="439">
                  <c:v>0.91144952058657647</c:v>
                </c:pt>
                <c:pt idx="440">
                  <c:v>0.9125109361329834</c:v>
                </c:pt>
                <c:pt idx="441">
                  <c:v>0.913953488372093</c:v>
                </c:pt>
                <c:pt idx="442">
                  <c:v>0.91935483870967738</c:v>
                </c:pt>
                <c:pt idx="443">
                  <c:v>0.92522432701894319</c:v>
                </c:pt>
                <c:pt idx="444">
                  <c:v>0.92919254658385098</c:v>
                </c:pt>
                <c:pt idx="445">
                  <c:v>0.93604651162790697</c:v>
                </c:pt>
                <c:pt idx="446">
                  <c:v>0.93333333333333335</c:v>
                </c:pt>
                <c:pt idx="447">
                  <c:v>0.93613138686131392</c:v>
                </c:pt>
                <c:pt idx="448">
                  <c:v>0.93240901213171579</c:v>
                </c:pt>
                <c:pt idx="449">
                  <c:v>0.93720930232558142</c:v>
                </c:pt>
                <c:pt idx="450">
                  <c:v>0.94022988505747129</c:v>
                </c:pt>
                <c:pt idx="451">
                  <c:v>0.93775100401606426</c:v>
                </c:pt>
                <c:pt idx="452">
                  <c:v>0.93503937007874016</c:v>
                </c:pt>
                <c:pt idx="453">
                  <c:v>0.93818181818181823</c:v>
                </c:pt>
                <c:pt idx="454">
                  <c:v>0.93577981651376152</c:v>
                </c:pt>
                <c:pt idx="455">
                  <c:v>0.93675213675213675</c:v>
                </c:pt>
                <c:pt idx="456">
                  <c:v>0.94613583138173307</c:v>
                </c:pt>
                <c:pt idx="457">
                  <c:v>0.9375</c:v>
                </c:pt>
                <c:pt idx="458">
                  <c:v>0.94736842105263153</c:v>
                </c:pt>
                <c:pt idx="459">
                  <c:v>0.95013850415512469</c:v>
                </c:pt>
                <c:pt idx="460">
                  <c:v>0.95215311004784686</c:v>
                </c:pt>
                <c:pt idx="461">
                  <c:v>0.94647887323943658</c:v>
                </c:pt>
                <c:pt idx="462">
                  <c:v>0.97872340425531912</c:v>
                </c:pt>
                <c:pt idx="463">
                  <c:v>0.95416666666666672</c:v>
                </c:pt>
                <c:pt idx="464">
                  <c:v>0.98170731707317072</c:v>
                </c:pt>
                <c:pt idx="465">
                  <c:v>0.96875</c:v>
                </c:pt>
                <c:pt idx="466">
                  <c:v>0.94370860927152322</c:v>
                </c:pt>
                <c:pt idx="467">
                  <c:v>0.95512820512820518</c:v>
                </c:pt>
                <c:pt idx="468">
                  <c:v>0.99415204678362568</c:v>
                </c:pt>
                <c:pt idx="469">
                  <c:v>0.99415204678362568</c:v>
                </c:pt>
                <c:pt idx="470">
                  <c:v>0.9921875</c:v>
                </c:pt>
                <c:pt idx="471">
                  <c:v>0</c:v>
                </c:pt>
                <c:pt idx="472">
                  <c:v>0.98888888888888893</c:v>
                </c:pt>
                <c:pt idx="473">
                  <c:v>0.98780487804878048</c:v>
                </c:pt>
                <c:pt idx="474">
                  <c:v>0.98979591836734693</c:v>
                </c:pt>
                <c:pt idx="475">
                  <c:v>0.98863636363636365</c:v>
                </c:pt>
                <c:pt idx="476">
                  <c:v>0.98113207547169812</c:v>
                </c:pt>
                <c:pt idx="477">
                  <c:v>0.97916666666666663</c:v>
                </c:pt>
                <c:pt idx="478">
                  <c:v>0.97560975609756095</c:v>
                </c:pt>
                <c:pt idx="479">
                  <c:v>0.98275862068965514</c:v>
                </c:pt>
                <c:pt idx="480">
                  <c:v>0.98148148148148151</c:v>
                </c:pt>
                <c:pt idx="481">
                  <c:v>0.9838709677419355</c:v>
                </c:pt>
                <c:pt idx="482">
                  <c:v>0.97727272727272729</c:v>
                </c:pt>
                <c:pt idx="483">
                  <c:v>0.97368421052631582</c:v>
                </c:pt>
                <c:pt idx="484">
                  <c:v>0.96666666666666667</c:v>
                </c:pt>
                <c:pt idx="485">
                  <c:v>0.96875</c:v>
                </c:pt>
                <c:pt idx="486">
                  <c:v>0.96666666666666667</c:v>
                </c:pt>
                <c:pt idx="487">
                  <c:v>0.967741935483871</c:v>
                </c:pt>
                <c:pt idx="488">
                  <c:v>0.96153846153846156</c:v>
                </c:pt>
                <c:pt idx="489">
                  <c:v>0.96296296296296291</c:v>
                </c:pt>
                <c:pt idx="490">
                  <c:v>0.94736842105263153</c:v>
                </c:pt>
                <c:pt idx="491">
                  <c:v>0.96551724137931039</c:v>
                </c:pt>
                <c:pt idx="492">
                  <c:v>0.96666666666666667</c:v>
                </c:pt>
                <c:pt idx="493">
                  <c:v>0.96296296296296291</c:v>
                </c:pt>
                <c:pt idx="494">
                  <c:v>0.97727272727272729</c:v>
                </c:pt>
                <c:pt idx="495">
                  <c:v>0.87272727272727268</c:v>
                </c:pt>
                <c:pt idx="496">
                  <c:v>0.96551724137931039</c:v>
                </c:pt>
                <c:pt idx="497">
                  <c:v>0.92537313432835822</c:v>
                </c:pt>
                <c:pt idx="498">
                  <c:v>0</c:v>
                </c:pt>
                <c:pt idx="499">
                  <c:v>0.98039215686274506</c:v>
                </c:pt>
                <c:pt idx="500">
                  <c:v>0.97333333333333338</c:v>
                </c:pt>
                <c:pt idx="501">
                  <c:v>0.93646408839779005</c:v>
                </c:pt>
                <c:pt idx="502">
                  <c:v>0.93646408839779005</c:v>
                </c:pt>
                <c:pt idx="503">
                  <c:v>0.94080996884735202</c:v>
                </c:pt>
                <c:pt idx="504">
                  <c:v>0.95979899497487442</c:v>
                </c:pt>
                <c:pt idx="505">
                  <c:v>0.96744186046511627</c:v>
                </c:pt>
                <c:pt idx="506">
                  <c:v>0.95539033457249067</c:v>
                </c:pt>
                <c:pt idx="507">
                  <c:v>0.96097560975609753</c:v>
                </c:pt>
                <c:pt idx="508">
                  <c:v>0.93083003952569165</c:v>
                </c:pt>
                <c:pt idx="509">
                  <c:v>0.93083003952569165</c:v>
                </c:pt>
                <c:pt idx="510">
                  <c:v>0.91853178155774395</c:v>
                </c:pt>
                <c:pt idx="511">
                  <c:v>0.92729306487695751</c:v>
                </c:pt>
                <c:pt idx="512">
                  <c:v>0.90890990542558492</c:v>
                </c:pt>
                <c:pt idx="513">
                  <c:v>0.90200708382526562</c:v>
                </c:pt>
                <c:pt idx="514">
                  <c:v>0.90106544901065444</c:v>
                </c:pt>
                <c:pt idx="515">
                  <c:v>0.89592326139088729</c:v>
                </c:pt>
                <c:pt idx="516">
                  <c:v>0.90242694403169887</c:v>
                </c:pt>
                <c:pt idx="517">
                  <c:v>0.89993784959602241</c:v>
                </c:pt>
                <c:pt idx="518">
                  <c:v>0.90237797246558193</c:v>
                </c:pt>
                <c:pt idx="519">
                  <c:v>0.87333333333333329</c:v>
                </c:pt>
                <c:pt idx="520">
                  <c:v>0.8789936102236422</c:v>
                </c:pt>
                <c:pt idx="521">
                  <c:v>0.87686832740213527</c:v>
                </c:pt>
                <c:pt idx="522">
                  <c:v>0.86792452830188682</c:v>
                </c:pt>
                <c:pt idx="523">
                  <c:v>0.87215909090909094</c:v>
                </c:pt>
                <c:pt idx="524">
                  <c:v>0.87685589519650653</c:v>
                </c:pt>
                <c:pt idx="525">
                  <c:v>0.87152485256950296</c:v>
                </c:pt>
                <c:pt idx="526">
                  <c:v>0.87978339350180501</c:v>
                </c:pt>
                <c:pt idx="527">
                  <c:v>0.87300999629766751</c:v>
                </c:pt>
                <c:pt idx="528">
                  <c:v>0.88109435285864612</c:v>
                </c:pt>
                <c:pt idx="529">
                  <c:v>0.88306573765525598</c:v>
                </c:pt>
                <c:pt idx="530">
                  <c:v>0.86727828746177371</c:v>
                </c:pt>
                <c:pt idx="531">
                  <c:v>0.86087740384615385</c:v>
                </c:pt>
                <c:pt idx="532">
                  <c:v>0.86852182792953792</c:v>
                </c:pt>
                <c:pt idx="533">
                  <c:v>0.85839160839160844</c:v>
                </c:pt>
                <c:pt idx="534">
                  <c:v>0.86284544524053219</c:v>
                </c:pt>
                <c:pt idx="535">
                  <c:v>0.87065073041168661</c:v>
                </c:pt>
                <c:pt idx="536">
                  <c:v>0.86007364544976328</c:v>
                </c:pt>
                <c:pt idx="537">
                  <c:v>0.85846867749419953</c:v>
                </c:pt>
                <c:pt idx="538">
                  <c:v>0.85372975842845766</c:v>
                </c:pt>
                <c:pt idx="539">
                  <c:v>0.83587140439932317</c:v>
                </c:pt>
                <c:pt idx="540">
                  <c:v>0.82371183206106868</c:v>
                </c:pt>
                <c:pt idx="541">
                  <c:v>0.83874878758486904</c:v>
                </c:pt>
                <c:pt idx="542">
                  <c:v>0.84870210135970336</c:v>
                </c:pt>
                <c:pt idx="543">
                  <c:v>0.84236212786725229</c:v>
                </c:pt>
                <c:pt idx="544">
                  <c:v>0.84496314496314495</c:v>
                </c:pt>
                <c:pt idx="545">
                  <c:v>0.84041777993684719</c:v>
                </c:pt>
                <c:pt idx="546">
                  <c:v>0.86884154460719043</c:v>
                </c:pt>
                <c:pt idx="547">
                  <c:v>0.8606060606060606</c:v>
                </c:pt>
                <c:pt idx="548">
                  <c:v>0.85843373493975905</c:v>
                </c:pt>
                <c:pt idx="549">
                  <c:v>0.85684155022409703</c:v>
                </c:pt>
                <c:pt idx="550">
                  <c:v>0.86848774992959732</c:v>
                </c:pt>
                <c:pt idx="551">
                  <c:v>0.86250000000000004</c:v>
                </c:pt>
                <c:pt idx="552">
                  <c:v>0.86320144815102151</c:v>
                </c:pt>
                <c:pt idx="553">
                  <c:v>0.86373687119955778</c:v>
                </c:pt>
                <c:pt idx="554">
                  <c:v>0.86371265525344076</c:v>
                </c:pt>
                <c:pt idx="555">
                  <c:v>0.86386931454196025</c:v>
                </c:pt>
                <c:pt idx="556">
                  <c:v>0.86031294452347085</c:v>
                </c:pt>
                <c:pt idx="557">
                  <c:v>0.84470068694798828</c:v>
                </c:pt>
                <c:pt idx="558">
                  <c:v>0.83933787731256082</c:v>
                </c:pt>
                <c:pt idx="559">
                  <c:v>0.85936689154125578</c:v>
                </c:pt>
                <c:pt idx="560">
                  <c:v>0.86290108724476267</c:v>
                </c:pt>
                <c:pt idx="561">
                  <c:v>0.85920486199037727</c:v>
                </c:pt>
                <c:pt idx="562">
                  <c:v>0.85666666666666669</c:v>
                </c:pt>
                <c:pt idx="563">
                  <c:v>0.86132751636023686</c:v>
                </c:pt>
                <c:pt idx="564">
                  <c:v>0.86310620012277472</c:v>
                </c:pt>
                <c:pt idx="565">
                  <c:v>0.86363636363636365</c:v>
                </c:pt>
                <c:pt idx="566">
                  <c:v>0.8668752172401808</c:v>
                </c:pt>
                <c:pt idx="567">
                  <c:v>0.86488272216716222</c:v>
                </c:pt>
                <c:pt idx="568">
                  <c:v>0.86660175267770201</c:v>
                </c:pt>
                <c:pt idx="569">
                  <c:v>0.86184841701311166</c:v>
                </c:pt>
                <c:pt idx="570">
                  <c:v>0.86057692307692313</c:v>
                </c:pt>
                <c:pt idx="571">
                  <c:v>0.85956284153005469</c:v>
                </c:pt>
                <c:pt idx="572">
                  <c:v>0.85922746781115877</c:v>
                </c:pt>
                <c:pt idx="573">
                  <c:v>0.86560693641618502</c:v>
                </c:pt>
                <c:pt idx="574">
                  <c:v>0.86175271739130432</c:v>
                </c:pt>
                <c:pt idx="575">
                  <c:v>0.85616905248807085</c:v>
                </c:pt>
                <c:pt idx="576">
                  <c:v>0.82265774378585088</c:v>
                </c:pt>
                <c:pt idx="577">
                  <c:v>0.82893426294820716</c:v>
                </c:pt>
                <c:pt idx="578">
                  <c:v>0.84261874197689346</c:v>
                </c:pt>
                <c:pt idx="579">
                  <c:v>0.82751196172248809</c:v>
                </c:pt>
                <c:pt idx="580">
                  <c:v>0.82842080038341726</c:v>
                </c:pt>
                <c:pt idx="581">
                  <c:v>0.82281879194630869</c:v>
                </c:pt>
                <c:pt idx="582">
                  <c:v>0.84655819774718399</c:v>
                </c:pt>
                <c:pt idx="583">
                  <c:v>0.8434227330779055</c:v>
                </c:pt>
                <c:pt idx="584">
                  <c:v>0.8346028291621328</c:v>
                </c:pt>
                <c:pt idx="585">
                  <c:v>0.84237411821941133</c:v>
                </c:pt>
                <c:pt idx="586">
                  <c:v>0.83046742552676189</c:v>
                </c:pt>
                <c:pt idx="587">
                  <c:v>0.81203007518796988</c:v>
                </c:pt>
                <c:pt idx="588">
                  <c:v>0.81443055883046456</c:v>
                </c:pt>
                <c:pt idx="589">
                  <c:v>0.81526861451460886</c:v>
                </c:pt>
                <c:pt idx="590">
                  <c:v>0.81997153700189751</c:v>
                </c:pt>
                <c:pt idx="591">
                  <c:v>0.81345565749235471</c:v>
                </c:pt>
                <c:pt idx="592">
                  <c:v>0.82885906040268453</c:v>
                </c:pt>
                <c:pt idx="593">
                  <c:v>0.83385504454611126</c:v>
                </c:pt>
                <c:pt idx="594">
                  <c:v>0.83081353491720666</c:v>
                </c:pt>
                <c:pt idx="595">
                  <c:v>0.82196339434276211</c:v>
                </c:pt>
                <c:pt idx="596">
                  <c:v>0.83857285429141715</c:v>
                </c:pt>
                <c:pt idx="597">
                  <c:v>0.82958121520213024</c:v>
                </c:pt>
                <c:pt idx="598">
                  <c:v>0.77174156047395481</c:v>
                </c:pt>
                <c:pt idx="599">
                  <c:v>0.80357973035797303</c:v>
                </c:pt>
                <c:pt idx="600">
                  <c:v>0.81554085970713275</c:v>
                </c:pt>
                <c:pt idx="601">
                  <c:v>0.84688995215311003</c:v>
                </c:pt>
                <c:pt idx="602">
                  <c:v>0.83662388943731492</c:v>
                </c:pt>
                <c:pt idx="603">
                  <c:v>0.83093179634966374</c:v>
                </c:pt>
                <c:pt idx="604">
                  <c:v>0.83613060726274036</c:v>
                </c:pt>
                <c:pt idx="605">
                  <c:v>0.82812016104056985</c:v>
                </c:pt>
                <c:pt idx="606">
                  <c:v>0.84213436549626763</c:v>
                </c:pt>
                <c:pt idx="607">
                  <c:v>0.83396117067516662</c:v>
                </c:pt>
                <c:pt idx="608">
                  <c:v>0.8469706433479075</c:v>
                </c:pt>
                <c:pt idx="609">
                  <c:v>0.84515366430260053</c:v>
                </c:pt>
                <c:pt idx="610">
                  <c:v>0.84772212433929017</c:v>
                </c:pt>
                <c:pt idx="611">
                  <c:v>0.84565462753950338</c:v>
                </c:pt>
                <c:pt idx="612">
                  <c:v>0.84449303088275485</c:v>
                </c:pt>
                <c:pt idx="613">
                  <c:v>0.84727755644090308</c:v>
                </c:pt>
                <c:pt idx="614">
                  <c:v>0.84906695938529086</c:v>
                </c:pt>
                <c:pt idx="615">
                  <c:v>0.87058823529411766</c:v>
                </c:pt>
                <c:pt idx="616">
                  <c:v>0.78269230769230769</c:v>
                </c:pt>
                <c:pt idx="617">
                  <c:v>0.7912932138284251</c:v>
                </c:pt>
                <c:pt idx="618">
                  <c:v>0.80104438642297648</c:v>
                </c:pt>
                <c:pt idx="619">
                  <c:v>0.82647584973166366</c:v>
                </c:pt>
                <c:pt idx="620">
                  <c:v>0.85</c:v>
                </c:pt>
                <c:pt idx="621">
                  <c:v>0.83566646378575771</c:v>
                </c:pt>
                <c:pt idx="622">
                  <c:v>0.85126964933494553</c:v>
                </c:pt>
                <c:pt idx="623">
                  <c:v>0.83485540334855401</c:v>
                </c:pt>
                <c:pt idx="624">
                  <c:v>0.85537372843874393</c:v>
                </c:pt>
                <c:pt idx="625">
                  <c:v>0.84369396294082488</c:v>
                </c:pt>
                <c:pt idx="626">
                  <c:v>0.85082276773671428</c:v>
                </c:pt>
                <c:pt idx="627">
                  <c:v>0.8462938881664499</c:v>
                </c:pt>
                <c:pt idx="628">
                  <c:v>0.8479077925331997</c:v>
                </c:pt>
                <c:pt idx="629">
                  <c:v>0.84208830164357074</c:v>
                </c:pt>
                <c:pt idx="630">
                  <c:v>0.85057134485789632</c:v>
                </c:pt>
                <c:pt idx="631">
                  <c:v>0.84621556565926714</c:v>
                </c:pt>
                <c:pt idx="632">
                  <c:v>0.84297752808988768</c:v>
                </c:pt>
                <c:pt idx="633">
                  <c:v>0.85043389484430831</c:v>
                </c:pt>
                <c:pt idx="634">
                  <c:v>0.84330143540669855</c:v>
                </c:pt>
                <c:pt idx="635">
                  <c:v>0.84321689683184398</c:v>
                </c:pt>
                <c:pt idx="636">
                  <c:v>0.85040387722132471</c:v>
                </c:pt>
                <c:pt idx="637">
                  <c:v>0.85116784356328079</c:v>
                </c:pt>
                <c:pt idx="638">
                  <c:v>0.83408408408408408</c:v>
                </c:pt>
                <c:pt idx="639">
                  <c:v>0.84497101083942527</c:v>
                </c:pt>
                <c:pt idx="640">
                  <c:v>0.84752707052970444</c:v>
                </c:pt>
                <c:pt idx="641">
                  <c:v>0.85151953690303905</c:v>
                </c:pt>
                <c:pt idx="642">
                  <c:v>0.85143008474576276</c:v>
                </c:pt>
                <c:pt idx="643">
                  <c:v>0.84795975405254331</c:v>
                </c:pt>
                <c:pt idx="644">
                  <c:v>0.84031100478468901</c:v>
                </c:pt>
                <c:pt idx="645">
                  <c:v>0.80315691736304551</c:v>
                </c:pt>
                <c:pt idx="646">
                  <c:v>0.82807762280169794</c:v>
                </c:pt>
                <c:pt idx="647">
                  <c:v>0.82201348747591518</c:v>
                </c:pt>
                <c:pt idx="648">
                  <c:v>0.81930575368521164</c:v>
                </c:pt>
                <c:pt idx="649">
                  <c:v>0.86627094972067042</c:v>
                </c:pt>
                <c:pt idx="650">
                  <c:v>0.85186222346681606</c:v>
                </c:pt>
                <c:pt idx="651">
                  <c:v>0.84087237479806143</c:v>
                </c:pt>
                <c:pt idx="652">
                  <c:v>0.83711656441717797</c:v>
                </c:pt>
                <c:pt idx="653">
                  <c:v>0.8447676256718305</c:v>
                </c:pt>
                <c:pt idx="654">
                  <c:v>0.83272638990046133</c:v>
                </c:pt>
                <c:pt idx="655">
                  <c:v>0.85847033595425304</c:v>
                </c:pt>
                <c:pt idx="656">
                  <c:v>0.84609142548011906</c:v>
                </c:pt>
                <c:pt idx="657">
                  <c:v>0.84487315010570829</c:v>
                </c:pt>
                <c:pt idx="658">
                  <c:v>0.83451237998989392</c:v>
                </c:pt>
                <c:pt idx="659">
                  <c:v>0.84291091593475531</c:v>
                </c:pt>
                <c:pt idx="660">
                  <c:v>0.84355670103092784</c:v>
                </c:pt>
                <c:pt idx="661">
                  <c:v>0.84873304325569487</c:v>
                </c:pt>
                <c:pt idx="662">
                  <c:v>0.85194479297365122</c:v>
                </c:pt>
                <c:pt idx="663">
                  <c:v>0.82505966587112167</c:v>
                </c:pt>
                <c:pt idx="664">
                  <c:v>0.84270216962524658</c:v>
                </c:pt>
                <c:pt idx="665">
                  <c:v>0.83825665859564169</c:v>
                </c:pt>
                <c:pt idx="666">
                  <c:v>0.84281181352208934</c:v>
                </c:pt>
                <c:pt idx="667">
                  <c:v>0.84154493686556076</c:v>
                </c:pt>
                <c:pt idx="668">
                  <c:v>0.8420504813947437</c:v>
                </c:pt>
                <c:pt idx="669">
                  <c:v>0.84351036637318944</c:v>
                </c:pt>
                <c:pt idx="670">
                  <c:v>0.84362934362934361</c:v>
                </c:pt>
                <c:pt idx="671">
                  <c:v>0.84300077339520496</c:v>
                </c:pt>
                <c:pt idx="672">
                  <c:v>0.84233616671236633</c:v>
                </c:pt>
                <c:pt idx="673">
                  <c:v>0.84292535813018343</c:v>
                </c:pt>
                <c:pt idx="674">
                  <c:v>0.84334480021169622</c:v>
                </c:pt>
                <c:pt idx="675">
                  <c:v>0.85113165444692385</c:v>
                </c:pt>
                <c:pt idx="676">
                  <c:v>0.84446534963938535</c:v>
                </c:pt>
                <c:pt idx="677">
                  <c:v>0.8455689564761405</c:v>
                </c:pt>
                <c:pt idx="678">
                  <c:v>0.83811261730969755</c:v>
                </c:pt>
                <c:pt idx="679">
                  <c:v>0.84859813084112146</c:v>
                </c:pt>
                <c:pt idx="680">
                  <c:v>0.84987029831387806</c:v>
                </c:pt>
                <c:pt idx="681">
                  <c:v>0.8498721227621483</c:v>
                </c:pt>
                <c:pt idx="682">
                  <c:v>0.85473920358945599</c:v>
                </c:pt>
                <c:pt idx="683">
                  <c:v>0.84858812074001944</c:v>
                </c:pt>
                <c:pt idx="684">
                  <c:v>0.84732824427480913</c:v>
                </c:pt>
                <c:pt idx="685">
                  <c:v>0.84732824427480913</c:v>
                </c:pt>
                <c:pt idx="686">
                  <c:v>0.86448598130841126</c:v>
                </c:pt>
                <c:pt idx="687">
                  <c:v>0.86536796536796534</c:v>
                </c:pt>
                <c:pt idx="688">
                  <c:v>0.86329995646495428</c:v>
                </c:pt>
                <c:pt idx="689">
                  <c:v>0.87022900763358779</c:v>
                </c:pt>
                <c:pt idx="690">
                  <c:v>0.86358381502890169</c:v>
                </c:pt>
                <c:pt idx="691">
                  <c:v>0.86380303823991622</c:v>
                </c:pt>
                <c:pt idx="692">
                  <c:v>0.87226277372262773</c:v>
                </c:pt>
                <c:pt idx="693">
                  <c:v>0.87018701870187021</c:v>
                </c:pt>
                <c:pt idx="694">
                  <c:v>0.86819338422391856</c:v>
                </c:pt>
                <c:pt idx="695">
                  <c:v>0.86821266968325794</c:v>
                </c:pt>
                <c:pt idx="696">
                  <c:v>0.85483870967741937</c:v>
                </c:pt>
                <c:pt idx="697">
                  <c:v>0.85645004849660522</c:v>
                </c:pt>
                <c:pt idx="698">
                  <c:v>0.85452961672473871</c:v>
                </c:pt>
                <c:pt idx="699">
                  <c:v>0.86345903771131338</c:v>
                </c:pt>
                <c:pt idx="700">
                  <c:v>0.84979838709677424</c:v>
                </c:pt>
                <c:pt idx="701">
                  <c:v>0.85836385836385831</c:v>
                </c:pt>
                <c:pt idx="702">
                  <c:v>0.87356321839080464</c:v>
                </c:pt>
                <c:pt idx="703">
                  <c:v>0.86058174523570707</c:v>
                </c:pt>
                <c:pt idx="704">
                  <c:v>0.85935085007727974</c:v>
                </c:pt>
                <c:pt idx="705">
                  <c:v>0.85451761102603374</c:v>
                </c:pt>
                <c:pt idx="706">
                  <c:v>0.87573964497041423</c:v>
                </c:pt>
                <c:pt idx="707">
                  <c:v>0.88151658767772512</c:v>
                </c:pt>
                <c:pt idx="708">
                  <c:v>0.89033457249070636</c:v>
                </c:pt>
                <c:pt idx="709">
                  <c:v>0.88702928870292885</c:v>
                </c:pt>
                <c:pt idx="710">
                  <c:v>0.88631984585741808</c:v>
                </c:pt>
                <c:pt idx="711">
                  <c:v>0.88425047438330173</c:v>
                </c:pt>
                <c:pt idx="712">
                  <c:v>0.88223552894211577</c:v>
                </c:pt>
                <c:pt idx="713">
                  <c:v>0.89568345323741005</c:v>
                </c:pt>
                <c:pt idx="714">
                  <c:v>0.8963093145869947</c:v>
                </c:pt>
                <c:pt idx="715">
                  <c:v>0.90464547677261609</c:v>
                </c:pt>
                <c:pt idx="716">
                  <c:v>0.89548022598870058</c:v>
                </c:pt>
                <c:pt idx="717">
                  <c:v>0.92093023255813955</c:v>
                </c:pt>
                <c:pt idx="718">
                  <c:v>0.91855203619909498</c:v>
                </c:pt>
                <c:pt idx="719">
                  <c:v>0.90212765957446805</c:v>
                </c:pt>
                <c:pt idx="720">
                  <c:v>0.91304347826086951</c:v>
                </c:pt>
                <c:pt idx="721">
                  <c:v>0.90845070422535212</c:v>
                </c:pt>
                <c:pt idx="722">
                  <c:v>0.90184049079754602</c:v>
                </c:pt>
                <c:pt idx="723">
                  <c:v>0.89903846153846156</c:v>
                </c:pt>
                <c:pt idx="724">
                  <c:v>0.89624724061810157</c:v>
                </c:pt>
                <c:pt idx="725">
                  <c:v>0.89253731343283582</c:v>
                </c:pt>
                <c:pt idx="726">
                  <c:v>0.93548387096774188</c:v>
                </c:pt>
                <c:pt idx="727">
                  <c:v>0.90062111801242239</c:v>
                </c:pt>
                <c:pt idx="728">
                  <c:v>0.90909090909090906</c:v>
                </c:pt>
                <c:pt idx="729">
                  <c:v>0.94736842105263153</c:v>
                </c:pt>
                <c:pt idx="730">
                  <c:v>0.90789473684210531</c:v>
                </c:pt>
                <c:pt idx="731">
                  <c:v>0.91891891891891897</c:v>
                </c:pt>
                <c:pt idx="732">
                  <c:v>0.89873417721518989</c:v>
                </c:pt>
                <c:pt idx="733">
                  <c:v>0.9213483146067416</c:v>
                </c:pt>
                <c:pt idx="734">
                  <c:v>0.95283018867924529</c:v>
                </c:pt>
                <c:pt idx="735">
                  <c:v>0.9642857142857143</c:v>
                </c:pt>
                <c:pt idx="736">
                  <c:v>0.95121951219512191</c:v>
                </c:pt>
                <c:pt idx="737">
                  <c:v>0.92452830188679247</c:v>
                </c:pt>
                <c:pt idx="738">
                  <c:v>0.77777777777777779</c:v>
                </c:pt>
                <c:pt idx="739">
                  <c:v>0.84913793103448276</c:v>
                </c:pt>
                <c:pt idx="740">
                  <c:v>0.83206106870229013</c:v>
                </c:pt>
                <c:pt idx="741">
                  <c:v>0.82933333333333337</c:v>
                </c:pt>
                <c:pt idx="742">
                  <c:v>0.850828729281768</c:v>
                </c:pt>
                <c:pt idx="743">
                  <c:v>0.90308370044052866</c:v>
                </c:pt>
                <c:pt idx="744">
                  <c:v>0.92222222222222228</c:v>
                </c:pt>
                <c:pt idx="745">
                  <c:v>0.92814371257485029</c:v>
                </c:pt>
                <c:pt idx="746">
                  <c:v>0.90804597701149425</c:v>
                </c:pt>
                <c:pt idx="747">
                  <c:v>0.91698595146871009</c:v>
                </c:pt>
                <c:pt idx="748">
                  <c:v>0.91698595146871009</c:v>
                </c:pt>
                <c:pt idx="749">
                  <c:v>0.89793195463642428</c:v>
                </c:pt>
                <c:pt idx="750">
                  <c:v>0.90044052863436119</c:v>
                </c:pt>
                <c:pt idx="751">
                  <c:v>0.88022813688212931</c:v>
                </c:pt>
                <c:pt idx="752">
                  <c:v>0.89091680814940577</c:v>
                </c:pt>
                <c:pt idx="753">
                  <c:v>0.87396033269353812</c:v>
                </c:pt>
                <c:pt idx="754">
                  <c:v>0.87315498154981552</c:v>
                </c:pt>
                <c:pt idx="755">
                  <c:v>0.86615328199486619</c:v>
                </c:pt>
                <c:pt idx="756">
                  <c:v>0.86303871439006574</c:v>
                </c:pt>
                <c:pt idx="757">
                  <c:v>0.84662068965517245</c:v>
                </c:pt>
                <c:pt idx="758">
                  <c:v>0.85196175403890539</c:v>
                </c:pt>
                <c:pt idx="759">
                  <c:v>0.84289473684210525</c:v>
                </c:pt>
                <c:pt idx="760">
                  <c:v>0.85781990521327012</c:v>
                </c:pt>
                <c:pt idx="761">
                  <c:v>0.84682713347921224</c:v>
                </c:pt>
                <c:pt idx="762">
                  <c:v>0.8261399658619849</c:v>
                </c:pt>
                <c:pt idx="763">
                  <c:v>0.8085454120943264</c:v>
                </c:pt>
                <c:pt idx="764">
                  <c:v>0.78150684931506853</c:v>
                </c:pt>
                <c:pt idx="765">
                  <c:v>0.78121312249232944</c:v>
                </c:pt>
                <c:pt idx="766">
                  <c:v>0.73642732049036774</c:v>
                </c:pt>
                <c:pt idx="767">
                  <c:v>0.71184346035015444</c:v>
                </c:pt>
                <c:pt idx="768">
                  <c:v>0.71178409559126499</c:v>
                </c:pt>
                <c:pt idx="769">
                  <c:v>0.71419701986754969</c:v>
                </c:pt>
                <c:pt idx="770">
                  <c:v>0.74019292604501608</c:v>
                </c:pt>
                <c:pt idx="771">
                  <c:v>0.79522909777987716</c:v>
                </c:pt>
                <c:pt idx="772">
                  <c:v>0.77053193857111058</c:v>
                </c:pt>
                <c:pt idx="773">
                  <c:v>0.76636363636363636</c:v>
                </c:pt>
                <c:pt idx="774">
                  <c:v>0.76111845002201672</c:v>
                </c:pt>
                <c:pt idx="775">
                  <c:v>0.74292452830188682</c:v>
                </c:pt>
                <c:pt idx="776">
                  <c:v>0.74670981661272928</c:v>
                </c:pt>
                <c:pt idx="777">
                  <c:v>0.74265494316963332</c:v>
                </c:pt>
                <c:pt idx="778">
                  <c:v>0.74307196562835665</c:v>
                </c:pt>
                <c:pt idx="779">
                  <c:v>0.76565335753176045</c:v>
                </c:pt>
                <c:pt idx="780">
                  <c:v>0.77774274905422447</c:v>
                </c:pt>
                <c:pt idx="781">
                  <c:v>0.78388195232690128</c:v>
                </c:pt>
                <c:pt idx="782">
                  <c:v>0.69760785115518298</c:v>
                </c:pt>
                <c:pt idx="783">
                  <c:v>0.67212787212787217</c:v>
                </c:pt>
                <c:pt idx="784">
                  <c:v>0.64123134328358211</c:v>
                </c:pt>
                <c:pt idx="785">
                  <c:v>0.67461869378177552</c:v>
                </c:pt>
                <c:pt idx="786">
                  <c:v>0.68821065230400957</c:v>
                </c:pt>
                <c:pt idx="787">
                  <c:v>0.69834543987086362</c:v>
                </c:pt>
                <c:pt idx="788">
                  <c:v>0.69433279742765275</c:v>
                </c:pt>
                <c:pt idx="789">
                  <c:v>0.69729840360212858</c:v>
                </c:pt>
                <c:pt idx="790">
                  <c:v>0.70846972176759415</c:v>
                </c:pt>
                <c:pt idx="791">
                  <c:v>0.69316819816220532</c:v>
                </c:pt>
                <c:pt idx="792">
                  <c:v>0.71352019785655396</c:v>
                </c:pt>
                <c:pt idx="793">
                  <c:v>0.69941378613300986</c:v>
                </c:pt>
                <c:pt idx="794">
                  <c:v>0.74423662461939977</c:v>
                </c:pt>
                <c:pt idx="795">
                  <c:v>0.72901420576840292</c:v>
                </c:pt>
                <c:pt idx="796">
                  <c:v>0.73333333333333328</c:v>
                </c:pt>
                <c:pt idx="797">
                  <c:v>0.71703581039122333</c:v>
                </c:pt>
                <c:pt idx="798">
                  <c:v>0.68524395081316936</c:v>
                </c:pt>
                <c:pt idx="799">
                  <c:v>0.67061795569374272</c:v>
                </c:pt>
                <c:pt idx="800">
                  <c:v>0.70282348161690023</c:v>
                </c:pt>
                <c:pt idx="801">
                  <c:v>0.72757823986557446</c:v>
                </c:pt>
                <c:pt idx="802">
                  <c:v>0.70260374288039051</c:v>
                </c:pt>
                <c:pt idx="803">
                  <c:v>0.72978096040438079</c:v>
                </c:pt>
                <c:pt idx="804">
                  <c:v>0.72206005004170137</c:v>
                </c:pt>
                <c:pt idx="805">
                  <c:v>0.70866625691456664</c:v>
                </c:pt>
                <c:pt idx="806">
                  <c:v>0.71778377256692261</c:v>
                </c:pt>
                <c:pt idx="807">
                  <c:v>0.74500537056928029</c:v>
                </c:pt>
                <c:pt idx="808">
                  <c:v>0.73680851063829789</c:v>
                </c:pt>
                <c:pt idx="809">
                  <c:v>0.70945253229444327</c:v>
                </c:pt>
                <c:pt idx="810">
                  <c:v>0.69280128333667534</c:v>
                </c:pt>
                <c:pt idx="811">
                  <c:v>0.71573080099091657</c:v>
                </c:pt>
                <c:pt idx="812">
                  <c:v>0.71293245469522237</c:v>
                </c:pt>
                <c:pt idx="813">
                  <c:v>0.71161356628982531</c:v>
                </c:pt>
                <c:pt idx="814">
                  <c:v>0.7042999796209497</c:v>
                </c:pt>
                <c:pt idx="815">
                  <c:v>0.70034350373812893</c:v>
                </c:pt>
                <c:pt idx="816">
                  <c:v>0.70914297402331761</c:v>
                </c:pt>
                <c:pt idx="817">
                  <c:v>0.67736255135981216</c:v>
                </c:pt>
                <c:pt idx="818">
                  <c:v>0.676056338028169</c:v>
                </c:pt>
                <c:pt idx="819">
                  <c:v>0.74251497005988021</c:v>
                </c:pt>
                <c:pt idx="820">
                  <c:v>0.67723004694835676</c:v>
                </c:pt>
                <c:pt idx="821">
                  <c:v>0.71626369084521591</c:v>
                </c:pt>
                <c:pt idx="822">
                  <c:v>0.61361200428724549</c:v>
                </c:pt>
                <c:pt idx="823">
                  <c:v>0.61568838628612454</c:v>
                </c:pt>
                <c:pt idx="824">
                  <c:v>0.6396362961588421</c:v>
                </c:pt>
                <c:pt idx="825">
                  <c:v>0.66512613133063736</c:v>
                </c:pt>
                <c:pt idx="826">
                  <c:v>0.71260815822002477</c:v>
                </c:pt>
                <c:pt idx="827">
                  <c:v>0.73298314729700154</c:v>
                </c:pt>
                <c:pt idx="828">
                  <c:v>0.69981807155852027</c:v>
                </c:pt>
                <c:pt idx="829">
                  <c:v>0.68519984170953696</c:v>
                </c:pt>
                <c:pt idx="830">
                  <c:v>0.70270270270270274</c:v>
                </c:pt>
                <c:pt idx="831">
                  <c:v>0.71460951988460741</c:v>
                </c:pt>
                <c:pt idx="832">
                  <c:v>0.72037422037422039</c:v>
                </c:pt>
                <c:pt idx="833">
                  <c:v>0.71834196891191715</c:v>
                </c:pt>
                <c:pt idx="834">
                  <c:v>0.71656314699792956</c:v>
                </c:pt>
                <c:pt idx="835">
                  <c:v>0.70628943618970075</c:v>
                </c:pt>
                <c:pt idx="836">
                  <c:v>0.70107265735681035</c:v>
                </c:pt>
                <c:pt idx="837">
                  <c:v>0.69860802904982855</c:v>
                </c:pt>
                <c:pt idx="838">
                  <c:v>0.70808597748208801</c:v>
                </c:pt>
                <c:pt idx="839">
                  <c:v>0.71741828713280931</c:v>
                </c:pt>
                <c:pt idx="840">
                  <c:v>0.73986342296201446</c:v>
                </c:pt>
                <c:pt idx="841">
                  <c:v>0.72815126050420165</c:v>
                </c:pt>
                <c:pt idx="842">
                  <c:v>0.73300868092314209</c:v>
                </c:pt>
                <c:pt idx="843">
                  <c:v>0.75303819444444442</c:v>
                </c:pt>
                <c:pt idx="844">
                  <c:v>0.73734581029349211</c:v>
                </c:pt>
                <c:pt idx="845">
                  <c:v>0.70329000812347686</c:v>
                </c:pt>
                <c:pt idx="846">
                  <c:v>0.66015325670498082</c:v>
                </c:pt>
                <c:pt idx="847">
                  <c:v>0.67843829703747305</c:v>
                </c:pt>
                <c:pt idx="848">
                  <c:v>0.69826542960871318</c:v>
                </c:pt>
                <c:pt idx="849">
                  <c:v>0.68779809220985688</c:v>
                </c:pt>
                <c:pt idx="850">
                  <c:v>0.65990430622009566</c:v>
                </c:pt>
                <c:pt idx="851">
                  <c:v>0.7212637705258782</c:v>
                </c:pt>
                <c:pt idx="852">
                  <c:v>0.69279999999999997</c:v>
                </c:pt>
                <c:pt idx="853">
                  <c:v>0.67314796811199684</c:v>
                </c:pt>
                <c:pt idx="854">
                  <c:v>0.68098522167487685</c:v>
                </c:pt>
                <c:pt idx="855">
                  <c:v>0.71103692885457959</c:v>
                </c:pt>
                <c:pt idx="856">
                  <c:v>0.71431518151815176</c:v>
                </c:pt>
                <c:pt idx="857">
                  <c:v>0.695024077046549</c:v>
                </c:pt>
                <c:pt idx="858">
                  <c:v>0.64213859910581217</c:v>
                </c:pt>
                <c:pt idx="859">
                  <c:v>0.62677337213532192</c:v>
                </c:pt>
                <c:pt idx="860">
                  <c:v>0.7305401956614207</c:v>
                </c:pt>
                <c:pt idx="861">
                  <c:v>0.71789560894780446</c:v>
                </c:pt>
                <c:pt idx="862">
                  <c:v>0.73213530655391124</c:v>
                </c:pt>
                <c:pt idx="863">
                  <c:v>0.68014922442568226</c:v>
                </c:pt>
                <c:pt idx="864">
                  <c:v>0.70296827021494368</c:v>
                </c:pt>
                <c:pt idx="865">
                  <c:v>0.631019959714338</c:v>
                </c:pt>
                <c:pt idx="866">
                  <c:v>0.62463556851311952</c:v>
                </c:pt>
                <c:pt idx="867">
                  <c:v>0.6930792377131394</c:v>
                </c:pt>
                <c:pt idx="868">
                  <c:v>0.6839296303617316</c:v>
                </c:pt>
                <c:pt idx="869">
                  <c:v>0.64703682931389039</c:v>
                </c:pt>
                <c:pt idx="870">
                  <c:v>0.67546948356807512</c:v>
                </c:pt>
                <c:pt idx="871">
                  <c:v>0.72656903765690373</c:v>
                </c:pt>
                <c:pt idx="872">
                  <c:v>0.73548113607460786</c:v>
                </c:pt>
                <c:pt idx="873">
                  <c:v>0.74234966830729721</c:v>
                </c:pt>
                <c:pt idx="874">
                  <c:v>0.730185497470489</c:v>
                </c:pt>
                <c:pt idx="875">
                  <c:v>0.71744522529971066</c:v>
                </c:pt>
                <c:pt idx="876">
                  <c:v>0.73724187040113931</c:v>
                </c:pt>
                <c:pt idx="877">
                  <c:v>0.73545647558386407</c:v>
                </c:pt>
                <c:pt idx="878">
                  <c:v>0.72130806082066234</c:v>
                </c:pt>
                <c:pt idx="879">
                  <c:v>0.67543859649122806</c:v>
                </c:pt>
                <c:pt idx="880">
                  <c:v>0.7060260586319218</c:v>
                </c:pt>
                <c:pt idx="881">
                  <c:v>0.69596628537025884</c:v>
                </c:pt>
                <c:pt idx="882">
                  <c:v>0.65639855485833809</c:v>
                </c:pt>
                <c:pt idx="883">
                  <c:v>0.69398360983409957</c:v>
                </c:pt>
                <c:pt idx="884">
                  <c:v>0.68920262477629746</c:v>
                </c:pt>
                <c:pt idx="885">
                  <c:v>0.7351316907391674</c:v>
                </c:pt>
                <c:pt idx="886">
                  <c:v>0.74962129409218781</c:v>
                </c:pt>
                <c:pt idx="887">
                  <c:v>0.71818746120422094</c:v>
                </c:pt>
                <c:pt idx="888">
                  <c:v>0.73365771102178967</c:v>
                </c:pt>
                <c:pt idx="889">
                  <c:v>0.71278782894736847</c:v>
                </c:pt>
                <c:pt idx="890">
                  <c:v>0.66996124031007753</c:v>
                </c:pt>
                <c:pt idx="891">
                  <c:v>0.66068359747947303</c:v>
                </c:pt>
                <c:pt idx="892">
                  <c:v>0.69238456925844494</c:v>
                </c:pt>
                <c:pt idx="893">
                  <c:v>0.69272291083566573</c:v>
                </c:pt>
                <c:pt idx="894">
                  <c:v>0.70353802358682394</c:v>
                </c:pt>
                <c:pt idx="895">
                  <c:v>0.71546391752577321</c:v>
                </c:pt>
                <c:pt idx="896">
                  <c:v>0.74648506151142358</c:v>
                </c:pt>
                <c:pt idx="897">
                  <c:v>0.74800603578357405</c:v>
                </c:pt>
                <c:pt idx="898">
                  <c:v>0.73731923159939561</c:v>
                </c:pt>
                <c:pt idx="899">
                  <c:v>0.7682594701658827</c:v>
                </c:pt>
                <c:pt idx="900">
                  <c:v>0.77096114519427406</c:v>
                </c:pt>
                <c:pt idx="901">
                  <c:v>0.72843920908708459</c:v>
                </c:pt>
                <c:pt idx="902">
                  <c:v>0.7509276437847866</c:v>
                </c:pt>
                <c:pt idx="903">
                  <c:v>0.75357917570498911</c:v>
                </c:pt>
                <c:pt idx="904">
                  <c:v>0.76731040979745646</c:v>
                </c:pt>
                <c:pt idx="905">
                  <c:v>0.74809741248097417</c:v>
                </c:pt>
                <c:pt idx="906">
                  <c:v>0.75257731958762886</c:v>
                </c:pt>
                <c:pt idx="907">
                  <c:v>0.7207562850612923</c:v>
                </c:pt>
                <c:pt idx="908">
                  <c:v>0.7528015820698748</c:v>
                </c:pt>
                <c:pt idx="909">
                  <c:v>0.75468371170376902</c:v>
                </c:pt>
                <c:pt idx="910">
                  <c:v>0.74429616874730953</c:v>
                </c:pt>
                <c:pt idx="911">
                  <c:v>0.76092206366630077</c:v>
                </c:pt>
                <c:pt idx="912">
                  <c:v>0.72933753943217661</c:v>
                </c:pt>
                <c:pt idx="913">
                  <c:v>0.69327731092436973</c:v>
                </c:pt>
                <c:pt idx="914">
                  <c:v>0.74601464885825075</c:v>
                </c:pt>
                <c:pt idx="915">
                  <c:v>0.72834314550042056</c:v>
                </c:pt>
                <c:pt idx="916">
                  <c:v>0.66366078280890251</c:v>
                </c:pt>
                <c:pt idx="917">
                  <c:v>0.68258039060958764</c:v>
                </c:pt>
                <c:pt idx="918">
                  <c:v>0.66879473786032118</c:v>
                </c:pt>
                <c:pt idx="919">
                  <c:v>0.74224598930481278</c:v>
                </c:pt>
                <c:pt idx="920">
                  <c:v>0.75473340587595217</c:v>
                </c:pt>
                <c:pt idx="921">
                  <c:v>0.74399141630901289</c:v>
                </c:pt>
                <c:pt idx="922">
                  <c:v>0.74805531547104576</c:v>
                </c:pt>
                <c:pt idx="923">
                  <c:v>0.75929978118161923</c:v>
                </c:pt>
                <c:pt idx="924">
                  <c:v>0.6961414790996785</c:v>
                </c:pt>
                <c:pt idx="925">
                  <c:v>0.76174655908875177</c:v>
                </c:pt>
                <c:pt idx="926">
                  <c:v>0.79846659364731654</c:v>
                </c:pt>
                <c:pt idx="927">
                  <c:v>0.78405797101449271</c:v>
                </c:pt>
                <c:pt idx="928">
                  <c:v>0.7392120075046904</c:v>
                </c:pt>
                <c:pt idx="929">
                  <c:v>0.77737077737077742</c:v>
                </c:pt>
                <c:pt idx="930">
                  <c:v>0.75677447552447552</c:v>
                </c:pt>
                <c:pt idx="931">
                  <c:v>0.76129208869422393</c:v>
                </c:pt>
                <c:pt idx="932">
                  <c:v>0.76887871853546907</c:v>
                </c:pt>
                <c:pt idx="933">
                  <c:v>0.79274376417233561</c:v>
                </c:pt>
                <c:pt idx="934">
                  <c:v>0.77966101694915257</c:v>
                </c:pt>
                <c:pt idx="935">
                  <c:v>0.78765352294764057</c:v>
                </c:pt>
                <c:pt idx="936">
                  <c:v>0.7855778414517669</c:v>
                </c:pt>
                <c:pt idx="937">
                  <c:v>0.79563399907106358</c:v>
                </c:pt>
                <c:pt idx="938">
                  <c:v>0.79644519678374948</c:v>
                </c:pt>
                <c:pt idx="939">
                  <c:v>0.79260893546607836</c:v>
                </c:pt>
                <c:pt idx="940">
                  <c:v>0.81093189964157708</c:v>
                </c:pt>
                <c:pt idx="941">
                  <c:v>0.80845323741007191</c:v>
                </c:pt>
                <c:pt idx="942">
                  <c:v>0.80993690851735012</c:v>
                </c:pt>
                <c:pt idx="943">
                  <c:v>0.8036723163841808</c:v>
                </c:pt>
                <c:pt idx="944">
                  <c:v>0.80816831683168322</c:v>
                </c:pt>
                <c:pt idx="945">
                  <c:v>0.81517919887561485</c:v>
                </c:pt>
                <c:pt idx="946">
                  <c:v>0.80816034359341449</c:v>
                </c:pt>
                <c:pt idx="947">
                  <c:v>0.78420569329660239</c:v>
                </c:pt>
                <c:pt idx="948">
                  <c:v>0.80700000000000005</c:v>
                </c:pt>
                <c:pt idx="949">
                  <c:v>0.81328320802005016</c:v>
                </c:pt>
                <c:pt idx="950">
                  <c:v>0.80952380952380953</c:v>
                </c:pt>
                <c:pt idx="951">
                  <c:v>0.79585326953748003</c:v>
                </c:pt>
                <c:pt idx="952">
                  <c:v>0.81672394043528063</c:v>
                </c:pt>
                <c:pt idx="953">
                  <c:v>0.80334728033472802</c:v>
                </c:pt>
                <c:pt idx="954">
                  <c:v>0.82191780821917804</c:v>
                </c:pt>
                <c:pt idx="955">
                  <c:v>0.81395348837209303</c:v>
                </c:pt>
                <c:pt idx="956">
                  <c:v>0.81284606866002218</c:v>
                </c:pt>
                <c:pt idx="957">
                  <c:v>0.83152173913043481</c:v>
                </c:pt>
                <c:pt idx="958">
                  <c:v>0.83333333333333337</c:v>
                </c:pt>
                <c:pt idx="959">
                  <c:v>0.82937365010799136</c:v>
                </c:pt>
                <c:pt idx="960">
                  <c:v>0.82937365010799136</c:v>
                </c:pt>
                <c:pt idx="961">
                  <c:v>0.85185185185185186</c:v>
                </c:pt>
                <c:pt idx="962">
                  <c:v>0.82092555331991957</c:v>
                </c:pt>
                <c:pt idx="963">
                  <c:v>0.82092555331991957</c:v>
                </c:pt>
                <c:pt idx="964">
                  <c:v>0.79922779922779918</c:v>
                </c:pt>
                <c:pt idx="965">
                  <c:v>0.85531914893617023</c:v>
                </c:pt>
                <c:pt idx="966">
                  <c:v>0.85308056872037918</c:v>
                </c:pt>
                <c:pt idx="967">
                  <c:v>0.85893416927899691</c:v>
                </c:pt>
                <c:pt idx="968">
                  <c:v>0.84285714285714286</c:v>
                </c:pt>
                <c:pt idx="969">
                  <c:v>0.95833333333333337</c:v>
                </c:pt>
                <c:pt idx="970">
                  <c:v>0.8214285714285714</c:v>
                </c:pt>
                <c:pt idx="971">
                  <c:v>0</c:v>
                </c:pt>
                <c:pt idx="972">
                  <c:v>0.87155963302752293</c:v>
                </c:pt>
                <c:pt idx="973">
                  <c:v>0.87861271676300579</c:v>
                </c:pt>
                <c:pt idx="974">
                  <c:v>0.89932885906040272</c:v>
                </c:pt>
                <c:pt idx="975">
                  <c:v>0.88405797101449279</c:v>
                </c:pt>
                <c:pt idx="976">
                  <c:v>0.87671232876712324</c:v>
                </c:pt>
                <c:pt idx="977">
                  <c:v>0.96551724137931039</c:v>
                </c:pt>
                <c:pt idx="978">
                  <c:v>0.91836734693877553</c:v>
                </c:pt>
                <c:pt idx="979">
                  <c:v>0.87603305785123964</c:v>
                </c:pt>
                <c:pt idx="980">
                  <c:v>0.98333333333333328</c:v>
                </c:pt>
                <c:pt idx="981">
                  <c:v>0.88571428571428568</c:v>
                </c:pt>
                <c:pt idx="982">
                  <c:v>0.89743589743589747</c:v>
                </c:pt>
                <c:pt idx="983">
                  <c:v>0.85333333333333339</c:v>
                </c:pt>
                <c:pt idx="984">
                  <c:v>0.82317073170731703</c:v>
                </c:pt>
                <c:pt idx="985">
                  <c:v>0.83734939759036142</c:v>
                </c:pt>
                <c:pt idx="986">
                  <c:v>0.76724137931034486</c:v>
                </c:pt>
                <c:pt idx="987">
                  <c:v>0.82119205298013243</c:v>
                </c:pt>
                <c:pt idx="988">
                  <c:v>0.88157894736842102</c:v>
                </c:pt>
                <c:pt idx="989">
                  <c:v>0.89097103918228282</c:v>
                </c:pt>
                <c:pt idx="990">
                  <c:v>0.88785046728971961</c:v>
                </c:pt>
                <c:pt idx="991">
                  <c:v>0.8825503355704698</c:v>
                </c:pt>
                <c:pt idx="992">
                  <c:v>0.88888888888888884</c:v>
                </c:pt>
                <c:pt idx="993">
                  <c:v>0.86577181208053688</c:v>
                </c:pt>
                <c:pt idx="994">
                  <c:v>0.80252986647926916</c:v>
                </c:pt>
                <c:pt idx="995">
                  <c:v>0.71440677966101696</c:v>
                </c:pt>
                <c:pt idx="996">
                  <c:v>0.7300782075671105</c:v>
                </c:pt>
                <c:pt idx="997">
                  <c:v>0.78226857887874834</c:v>
                </c:pt>
                <c:pt idx="998">
                  <c:v>0.78769039477774327</c:v>
                </c:pt>
                <c:pt idx="999">
                  <c:v>0.77058425445522216</c:v>
                </c:pt>
                <c:pt idx="1000">
                  <c:v>0.78382053025152953</c:v>
                </c:pt>
                <c:pt idx="1001">
                  <c:v>0.72508375209380238</c:v>
                </c:pt>
                <c:pt idx="1002">
                  <c:v>0.70658804392029284</c:v>
                </c:pt>
                <c:pt idx="1003">
                  <c:v>0.6956696070569367</c:v>
                </c:pt>
                <c:pt idx="1004">
                  <c:v>0.65249294449670747</c:v>
                </c:pt>
                <c:pt idx="1005">
                  <c:v>0.63830965122716365</c:v>
                </c:pt>
                <c:pt idx="1006">
                  <c:v>0.61809404612908991</c:v>
                </c:pt>
                <c:pt idx="1007">
                  <c:v>0.69676113360323888</c:v>
                </c:pt>
                <c:pt idx="1008">
                  <c:v>0.61722912966252219</c:v>
                </c:pt>
                <c:pt idx="1009">
                  <c:v>0.63919616519174038</c:v>
                </c:pt>
                <c:pt idx="1010">
                  <c:v>0.60892388451443569</c:v>
                </c:pt>
                <c:pt idx="1011">
                  <c:v>0.59294762067785001</c:v>
                </c:pt>
                <c:pt idx="1012">
                  <c:v>0.64145605431912489</c:v>
                </c:pt>
                <c:pt idx="1013">
                  <c:v>0.63445378151260501</c:v>
                </c:pt>
                <c:pt idx="1014">
                  <c:v>0.60560194850382743</c:v>
                </c:pt>
                <c:pt idx="1015">
                  <c:v>0.61191399365526966</c:v>
                </c:pt>
                <c:pt idx="1016">
                  <c:v>0.58530405405405406</c:v>
                </c:pt>
                <c:pt idx="1017">
                  <c:v>0.62531599855543518</c:v>
                </c:pt>
                <c:pt idx="1018">
                  <c:v>0.6657104608911838</c:v>
                </c:pt>
                <c:pt idx="1019">
                  <c:v>0.6551594038860592</c:v>
                </c:pt>
                <c:pt idx="1020">
                  <c:v>0.59748752366202029</c:v>
                </c:pt>
                <c:pt idx="1021">
                  <c:v>0.60976039464411558</c:v>
                </c:pt>
                <c:pt idx="1022">
                  <c:v>0.67598524558338191</c:v>
                </c:pt>
                <c:pt idx="1023">
                  <c:v>0.64013266998341622</c:v>
                </c:pt>
                <c:pt idx="1024">
                  <c:v>0.65386787125917556</c:v>
                </c:pt>
                <c:pt idx="1025">
                  <c:v>0.63656387665198233</c:v>
                </c:pt>
                <c:pt idx="1026">
                  <c:v>0.63406193078324224</c:v>
                </c:pt>
                <c:pt idx="1027">
                  <c:v>0.65951793509204781</c:v>
                </c:pt>
                <c:pt idx="1028">
                  <c:v>0.57917643120187479</c:v>
                </c:pt>
                <c:pt idx="1029">
                  <c:v>0.61609686609686609</c:v>
                </c:pt>
                <c:pt idx="1030">
                  <c:v>0.62517959770114939</c:v>
                </c:pt>
                <c:pt idx="1031">
                  <c:v>0.62017857142857147</c:v>
                </c:pt>
                <c:pt idx="1032">
                  <c:v>0.61929386590584878</c:v>
                </c:pt>
                <c:pt idx="1033">
                  <c:v>0.63395467836257313</c:v>
                </c:pt>
                <c:pt idx="1034">
                  <c:v>0.62167470094625965</c:v>
                </c:pt>
                <c:pt idx="1035">
                  <c:v>0.6240409207161125</c:v>
                </c:pt>
                <c:pt idx="1036">
                  <c:v>0.64336184455187806</c:v>
                </c:pt>
                <c:pt idx="1037">
                  <c:v>0.578437917222964</c:v>
                </c:pt>
                <c:pt idx="1038">
                  <c:v>0.59944894093335632</c:v>
                </c:pt>
                <c:pt idx="1039">
                  <c:v>0.60822397200349954</c:v>
                </c:pt>
                <c:pt idx="1040">
                  <c:v>0.57859531772575246</c:v>
                </c:pt>
                <c:pt idx="1041">
                  <c:v>0.5884053043182591</c:v>
                </c:pt>
                <c:pt idx="1042">
                  <c:v>0.59524217011809</c:v>
                </c:pt>
                <c:pt idx="1043">
                  <c:v>0.57924591257924596</c:v>
                </c:pt>
                <c:pt idx="1044">
                  <c:v>0.56724761591581718</c:v>
                </c:pt>
                <c:pt idx="1045">
                  <c:v>0.56405228758169934</c:v>
                </c:pt>
                <c:pt idx="1046">
                  <c:v>0.57431314134392586</c:v>
                </c:pt>
                <c:pt idx="1047">
                  <c:v>0.63773723972728946</c:v>
                </c:pt>
                <c:pt idx="1048">
                  <c:v>0.62655377409475765</c:v>
                </c:pt>
                <c:pt idx="1049">
                  <c:v>0.64383815887156648</c:v>
                </c:pt>
                <c:pt idx="1050">
                  <c:v>0.61926768574475644</c:v>
                </c:pt>
                <c:pt idx="1051">
                  <c:v>0.64151291512915132</c:v>
                </c:pt>
                <c:pt idx="1052">
                  <c:v>0.71097372488408039</c:v>
                </c:pt>
                <c:pt idx="1053">
                  <c:v>0.68724939855653566</c:v>
                </c:pt>
                <c:pt idx="1054">
                  <c:v>0.66758747697974219</c:v>
                </c:pt>
                <c:pt idx="1055">
                  <c:v>0.75992669517409894</c:v>
                </c:pt>
                <c:pt idx="1056">
                  <c:v>0.61678767487161323</c:v>
                </c:pt>
                <c:pt idx="1057">
                  <c:v>0.52745907908826684</c:v>
                </c:pt>
                <c:pt idx="1058">
                  <c:v>0.57805203468979316</c:v>
                </c:pt>
                <c:pt idx="1059">
                  <c:v>0.65403469079939669</c:v>
                </c:pt>
                <c:pt idx="1060">
                  <c:v>0.61012480224995602</c:v>
                </c:pt>
                <c:pt idx="1061">
                  <c:v>0.58109469442578909</c:v>
                </c:pt>
                <c:pt idx="1062">
                  <c:v>0.60839775122979622</c:v>
                </c:pt>
                <c:pt idx="1063">
                  <c:v>0.60716783216783221</c:v>
                </c:pt>
                <c:pt idx="1064">
                  <c:v>0.58158644977360385</c:v>
                </c:pt>
                <c:pt idx="1065">
                  <c:v>0.53235065942591153</c:v>
                </c:pt>
                <c:pt idx="1066">
                  <c:v>0.52444038373686619</c:v>
                </c:pt>
                <c:pt idx="1067">
                  <c:v>0.52981862895788501</c:v>
                </c:pt>
                <c:pt idx="1068">
                  <c:v>0.53377750232414012</c:v>
                </c:pt>
                <c:pt idx="1069">
                  <c:v>0.62547357026880746</c:v>
                </c:pt>
                <c:pt idx="1070">
                  <c:v>0.64036055923473145</c:v>
                </c:pt>
                <c:pt idx="1071">
                  <c:v>0.6072549703522846</c:v>
                </c:pt>
                <c:pt idx="1072">
                  <c:v>0.60145429362880887</c:v>
                </c:pt>
                <c:pt idx="1073">
                  <c:v>0.63730569948186533</c:v>
                </c:pt>
                <c:pt idx="1074">
                  <c:v>0.67585939017284913</c:v>
                </c:pt>
                <c:pt idx="1075">
                  <c:v>0.61340388007054669</c:v>
                </c:pt>
                <c:pt idx="1076">
                  <c:v>0.61205073995771675</c:v>
                </c:pt>
                <c:pt idx="1077">
                  <c:v>0.65460030165912519</c:v>
                </c:pt>
                <c:pt idx="1078">
                  <c:v>0.60369788941217517</c:v>
                </c:pt>
                <c:pt idx="1079">
                  <c:v>0.56790934471998689</c:v>
                </c:pt>
                <c:pt idx="1080">
                  <c:v>0.57044107965766955</c:v>
                </c:pt>
                <c:pt idx="1081">
                  <c:v>0.5508243957099408</c:v>
                </c:pt>
                <c:pt idx="1082">
                  <c:v>0.5132716969877722</c:v>
                </c:pt>
                <c:pt idx="1083">
                  <c:v>0.58224363386097733</c:v>
                </c:pt>
                <c:pt idx="1084">
                  <c:v>0.59356825179609984</c:v>
                </c:pt>
                <c:pt idx="1085">
                  <c:v>0.57344867742472139</c:v>
                </c:pt>
                <c:pt idx="1086">
                  <c:v>0.63256405596947118</c:v>
                </c:pt>
                <c:pt idx="1087">
                  <c:v>0.6428571428571429</c:v>
                </c:pt>
                <c:pt idx="1088">
                  <c:v>0.65436051987191557</c:v>
                </c:pt>
                <c:pt idx="1089">
                  <c:v>0.68611550632911389</c:v>
                </c:pt>
                <c:pt idx="1090">
                  <c:v>0.67344372249004403</c:v>
                </c:pt>
                <c:pt idx="1091">
                  <c:v>0.5551994872616568</c:v>
                </c:pt>
                <c:pt idx="1092">
                  <c:v>0.52674454349830924</c:v>
                </c:pt>
                <c:pt idx="1093">
                  <c:v>0.53931878825929991</c:v>
                </c:pt>
                <c:pt idx="1094">
                  <c:v>0.52679938744257271</c:v>
                </c:pt>
                <c:pt idx="1095">
                  <c:v>0.5818885709476519</c:v>
                </c:pt>
                <c:pt idx="1096">
                  <c:v>0.5714285714285714</c:v>
                </c:pt>
                <c:pt idx="1097">
                  <c:v>0.57721139430284862</c:v>
                </c:pt>
                <c:pt idx="1098">
                  <c:v>0.59674657534246578</c:v>
                </c:pt>
                <c:pt idx="1099">
                  <c:v>0.56640052142740749</c:v>
                </c:pt>
                <c:pt idx="1100">
                  <c:v>0.58712185229001179</c:v>
                </c:pt>
                <c:pt idx="1101">
                  <c:v>0.58466722830665541</c:v>
                </c:pt>
                <c:pt idx="1102">
                  <c:v>0.57199146281398783</c:v>
                </c:pt>
                <c:pt idx="1103">
                  <c:v>0.58805616646929448</c:v>
                </c:pt>
                <c:pt idx="1104">
                  <c:v>0.5284117016388421</c:v>
                </c:pt>
                <c:pt idx="1105">
                  <c:v>0.51799427797018527</c:v>
                </c:pt>
                <c:pt idx="1106">
                  <c:v>0.51851294400963277</c:v>
                </c:pt>
                <c:pt idx="1107">
                  <c:v>0.52148170639137692</c:v>
                </c:pt>
                <c:pt idx="1108">
                  <c:v>0.57348798674399337</c:v>
                </c:pt>
                <c:pt idx="1109">
                  <c:v>0.563793384389767</c:v>
                </c:pt>
                <c:pt idx="1110">
                  <c:v>0.55067406819984144</c:v>
                </c:pt>
                <c:pt idx="1111">
                  <c:v>0.56834179080045832</c:v>
                </c:pt>
                <c:pt idx="1112">
                  <c:v>0.57535153019023988</c:v>
                </c:pt>
                <c:pt idx="1113">
                  <c:v>0.56983240223463683</c:v>
                </c:pt>
                <c:pt idx="1114">
                  <c:v>0.60471976401179939</c:v>
                </c:pt>
                <c:pt idx="1115">
                  <c:v>0.62254025044722716</c:v>
                </c:pt>
                <c:pt idx="1116">
                  <c:v>0.6043440486533449</c:v>
                </c:pt>
                <c:pt idx="1117">
                  <c:v>0.60020768431983385</c:v>
                </c:pt>
                <c:pt idx="1118">
                  <c:v>0.62813345356176731</c:v>
                </c:pt>
                <c:pt idx="1119">
                  <c:v>0.6095806281803825</c:v>
                </c:pt>
                <c:pt idx="1120">
                  <c:v>0.54186413902053709</c:v>
                </c:pt>
                <c:pt idx="1121">
                  <c:v>0.54379562043795615</c:v>
                </c:pt>
                <c:pt idx="1122">
                  <c:v>0.55023085495940138</c:v>
                </c:pt>
                <c:pt idx="1123">
                  <c:v>0.55729250604351332</c:v>
                </c:pt>
                <c:pt idx="1124">
                  <c:v>0.54742547425474253</c:v>
                </c:pt>
                <c:pt idx="1125">
                  <c:v>0.58792606410039006</c:v>
                </c:pt>
                <c:pt idx="1126">
                  <c:v>0.62225004471472012</c:v>
                </c:pt>
                <c:pt idx="1127">
                  <c:v>0.59741602067183464</c:v>
                </c:pt>
                <c:pt idx="1128">
                  <c:v>0.60180995475113119</c:v>
                </c:pt>
                <c:pt idx="1129">
                  <c:v>0.6072682584269663</c:v>
                </c:pt>
                <c:pt idx="1130">
                  <c:v>0.64789257739649386</c:v>
                </c:pt>
                <c:pt idx="1131">
                  <c:v>0.6210846608197601</c:v>
                </c:pt>
                <c:pt idx="1132">
                  <c:v>0.64549675023212627</c:v>
                </c:pt>
                <c:pt idx="1133">
                  <c:v>0.5915155661991105</c:v>
                </c:pt>
                <c:pt idx="1134">
                  <c:v>0.59045996592844974</c:v>
                </c:pt>
                <c:pt idx="1135">
                  <c:v>0.59287183002056199</c:v>
                </c:pt>
                <c:pt idx="1136">
                  <c:v>0.64271496815286622</c:v>
                </c:pt>
                <c:pt idx="1137">
                  <c:v>0.58422755918923519</c:v>
                </c:pt>
                <c:pt idx="1138">
                  <c:v>0.55035166240409206</c:v>
                </c:pt>
                <c:pt idx="1139">
                  <c:v>0.54317857708762474</c:v>
                </c:pt>
                <c:pt idx="1140">
                  <c:v>0.55437237818651175</c:v>
                </c:pt>
                <c:pt idx="1141">
                  <c:v>0.53700787401574801</c:v>
                </c:pt>
                <c:pt idx="1142">
                  <c:v>0.54196189576444653</c:v>
                </c:pt>
                <c:pt idx="1143">
                  <c:v>0.56040542749713917</c:v>
                </c:pt>
                <c:pt idx="1144">
                  <c:v>0.59086242299794656</c:v>
                </c:pt>
                <c:pt idx="1145">
                  <c:v>0.59774696707105723</c:v>
                </c:pt>
                <c:pt idx="1146">
                  <c:v>0.61016353085985586</c:v>
                </c:pt>
                <c:pt idx="1147">
                  <c:v>0.61045590565041363</c:v>
                </c:pt>
                <c:pt idx="1148">
                  <c:v>0.60495550514744367</c:v>
                </c:pt>
                <c:pt idx="1149">
                  <c:v>0.60125370015671253</c:v>
                </c:pt>
                <c:pt idx="1150">
                  <c:v>0.63739688359303392</c:v>
                </c:pt>
                <c:pt idx="1151">
                  <c:v>0.63591433278418452</c:v>
                </c:pt>
                <c:pt idx="1152">
                  <c:v>0.64191878980891715</c:v>
                </c:pt>
                <c:pt idx="1153">
                  <c:v>0.57725898555592881</c:v>
                </c:pt>
                <c:pt idx="1154">
                  <c:v>0.5705339485827291</c:v>
                </c:pt>
                <c:pt idx="1155">
                  <c:v>0.55603934849217873</c:v>
                </c:pt>
                <c:pt idx="1156">
                  <c:v>0.56499672560576297</c:v>
                </c:pt>
                <c:pt idx="1157">
                  <c:v>0.55514230271668819</c:v>
                </c:pt>
                <c:pt idx="1158">
                  <c:v>0.60938602681721943</c:v>
                </c:pt>
                <c:pt idx="1159">
                  <c:v>0.56425768476128191</c:v>
                </c:pt>
                <c:pt idx="1160">
                  <c:v>0.56247960848287115</c:v>
                </c:pt>
                <c:pt idx="1161">
                  <c:v>0.66329704510108867</c:v>
                </c:pt>
                <c:pt idx="1162">
                  <c:v>0.66178428761651131</c:v>
                </c:pt>
                <c:pt idx="1163">
                  <c:v>0.55988267883330622</c:v>
                </c:pt>
                <c:pt idx="1164">
                  <c:v>0.59191049913941485</c:v>
                </c:pt>
                <c:pt idx="1165">
                  <c:v>0.60758377425044097</c:v>
                </c:pt>
                <c:pt idx="1166">
                  <c:v>0.66968762051677588</c:v>
                </c:pt>
                <c:pt idx="1167">
                  <c:v>0.67130434782608694</c:v>
                </c:pt>
                <c:pt idx="1168">
                  <c:v>0.66488038277511963</c:v>
                </c:pt>
                <c:pt idx="1169">
                  <c:v>0.69932705248990579</c:v>
                </c:pt>
                <c:pt idx="1170">
                  <c:v>0.6898989898989899</c:v>
                </c:pt>
                <c:pt idx="1171">
                  <c:v>0.6505527449878209</c:v>
                </c:pt>
                <c:pt idx="1172">
                  <c:v>0.63947707604492732</c:v>
                </c:pt>
                <c:pt idx="1173">
                  <c:v>0.67750837768578753</c:v>
                </c:pt>
                <c:pt idx="1174">
                  <c:v>0.61607933415973082</c:v>
                </c:pt>
                <c:pt idx="1175">
                  <c:v>0.61650658128779789</c:v>
                </c:pt>
                <c:pt idx="1176">
                  <c:v>0.61539829302987192</c:v>
                </c:pt>
                <c:pt idx="1177">
                  <c:v>0.65107102593010147</c:v>
                </c:pt>
                <c:pt idx="1178">
                  <c:v>0.68257709683755652</c:v>
                </c:pt>
                <c:pt idx="1179">
                  <c:v>0.76262626262626265</c:v>
                </c:pt>
                <c:pt idx="1180">
                  <c:v>0.69238437001594899</c:v>
                </c:pt>
                <c:pt idx="1181">
                  <c:v>0.75858951175406875</c:v>
                </c:pt>
                <c:pt idx="1182">
                  <c:v>0.72996589940323953</c:v>
                </c:pt>
                <c:pt idx="1183">
                  <c:v>0.78763708873379856</c:v>
                </c:pt>
                <c:pt idx="1184">
                  <c:v>0.78607382550335569</c:v>
                </c:pt>
                <c:pt idx="1185">
                  <c:v>0.78456870394451672</c:v>
                </c:pt>
                <c:pt idx="1186">
                  <c:v>0.77183929229635095</c:v>
                </c:pt>
                <c:pt idx="1187">
                  <c:v>0.7866435385949696</c:v>
                </c:pt>
                <c:pt idx="1188">
                  <c:v>0.7825131810193322</c:v>
                </c:pt>
                <c:pt idx="1189">
                  <c:v>0.77139874739039671</c:v>
                </c:pt>
                <c:pt idx="1190">
                  <c:v>0.78107255520504737</c:v>
                </c:pt>
                <c:pt idx="1191">
                  <c:v>0.74091260634184064</c:v>
                </c:pt>
                <c:pt idx="1192">
                  <c:v>0.77106045589692762</c:v>
                </c:pt>
                <c:pt idx="1193">
                  <c:v>0.77327586206896548</c:v>
                </c:pt>
                <c:pt idx="1194">
                  <c:v>0.77268093781855252</c:v>
                </c:pt>
                <c:pt idx="1195">
                  <c:v>0.79411764705882348</c:v>
                </c:pt>
                <c:pt idx="1196">
                  <c:v>0.80056377730796335</c:v>
                </c:pt>
                <c:pt idx="1197">
                  <c:v>0.81592554291623576</c:v>
                </c:pt>
                <c:pt idx="1198">
                  <c:v>0.80303030303030298</c:v>
                </c:pt>
                <c:pt idx="1199">
                  <c:v>0.80412371134020622</c:v>
                </c:pt>
                <c:pt idx="1200">
                  <c:v>0.80224719101123598</c:v>
                </c:pt>
                <c:pt idx="1201">
                  <c:v>0.79909194097616343</c:v>
                </c:pt>
                <c:pt idx="1202">
                  <c:v>0.77494199535962882</c:v>
                </c:pt>
                <c:pt idx="1203">
                  <c:v>0.78704612365063786</c:v>
                </c:pt>
                <c:pt idx="1204">
                  <c:v>0.81129032258064515</c:v>
                </c:pt>
                <c:pt idx="1205">
                  <c:v>0.77</c:v>
                </c:pt>
                <c:pt idx="1206">
                  <c:v>0.83613445378151263</c:v>
                </c:pt>
                <c:pt idx="1207">
                  <c:v>0.82973621103117501</c:v>
                </c:pt>
                <c:pt idx="1208">
                  <c:v>0.8253275109170306</c:v>
                </c:pt>
                <c:pt idx="1209">
                  <c:v>0.81799591002044991</c:v>
                </c:pt>
                <c:pt idx="1210">
                  <c:v>0.80816326530612248</c:v>
                </c:pt>
                <c:pt idx="1211">
                  <c:v>0.83203125</c:v>
                </c:pt>
                <c:pt idx="1212">
                  <c:v>0.84647302904564314</c:v>
                </c:pt>
                <c:pt idx="1213">
                  <c:v>0.85537190082644632</c:v>
                </c:pt>
                <c:pt idx="1214">
                  <c:v>0.82926829268292679</c:v>
                </c:pt>
                <c:pt idx="1215">
                  <c:v>0.82683982683982682</c:v>
                </c:pt>
                <c:pt idx="1216">
                  <c:v>0.82629107981220662</c:v>
                </c:pt>
                <c:pt idx="1217">
                  <c:v>0.84472049689440998</c:v>
                </c:pt>
                <c:pt idx="1218">
                  <c:v>0.84357541899441346</c:v>
                </c:pt>
                <c:pt idx="1219">
                  <c:v>0.83236994219653182</c:v>
                </c:pt>
                <c:pt idx="1220">
                  <c:v>0.84102564102564104</c:v>
                </c:pt>
                <c:pt idx="1221">
                  <c:v>0.85022026431718056</c:v>
                </c:pt>
                <c:pt idx="1222">
                  <c:v>0.84816753926701571</c:v>
                </c:pt>
                <c:pt idx="1223">
                  <c:v>0.84645669291338588</c:v>
                </c:pt>
                <c:pt idx="1224">
                  <c:v>0.83805668016194335</c:v>
                </c:pt>
                <c:pt idx="1225">
                  <c:v>0.84210526315789469</c:v>
                </c:pt>
                <c:pt idx="1226">
                  <c:v>0.77821011673151752</c:v>
                </c:pt>
                <c:pt idx="1227">
                  <c:v>0.74175824175824179</c:v>
                </c:pt>
                <c:pt idx="1228">
                  <c:v>0.71035940803382669</c:v>
                </c:pt>
                <c:pt idx="1229">
                  <c:v>0.70578778135048237</c:v>
                </c:pt>
                <c:pt idx="1230">
                  <c:v>0.71552975326560231</c:v>
                </c:pt>
                <c:pt idx="1231">
                  <c:v>0.79753086419753083</c:v>
                </c:pt>
                <c:pt idx="1232">
                  <c:v>0.7901785714285714</c:v>
                </c:pt>
                <c:pt idx="1233">
                  <c:v>0.8413793103448276</c:v>
                </c:pt>
                <c:pt idx="1234">
                  <c:v>0.84615384615384615</c:v>
                </c:pt>
                <c:pt idx="1235">
                  <c:v>0.84793814432989689</c:v>
                </c:pt>
                <c:pt idx="1236">
                  <c:v>0.85085574572127143</c:v>
                </c:pt>
                <c:pt idx="1237">
                  <c:v>0.85263157894736841</c:v>
                </c:pt>
                <c:pt idx="1238">
                  <c:v>0.85204081632653061</c:v>
                </c:pt>
                <c:pt idx="1239">
                  <c:v>0.86402753872633387</c:v>
                </c:pt>
                <c:pt idx="1240">
                  <c:v>0.84672897196261687</c:v>
                </c:pt>
                <c:pt idx="1241">
                  <c:v>0.85509138381201044</c:v>
                </c:pt>
                <c:pt idx="1242">
                  <c:v>0.86491935483870963</c:v>
                </c:pt>
                <c:pt idx="1243">
                  <c:v>0.69167993630573243</c:v>
                </c:pt>
                <c:pt idx="1244">
                  <c:v>0.66569428238039674</c:v>
                </c:pt>
                <c:pt idx="1245">
                  <c:v>0.59035117627003064</c:v>
                </c:pt>
                <c:pt idx="1246">
                  <c:v>0.64062861104691471</c:v>
                </c:pt>
                <c:pt idx="1247">
                  <c:v>0.67264573991031396</c:v>
                </c:pt>
                <c:pt idx="1248">
                  <c:v>0.68317275375308084</c:v>
                </c:pt>
                <c:pt idx="1249">
                  <c:v>0.69760990183525395</c:v>
                </c:pt>
                <c:pt idx="1250">
                  <c:v>0.64737726339369051</c:v>
                </c:pt>
                <c:pt idx="1251">
                  <c:v>0.67194614927737084</c:v>
                </c:pt>
                <c:pt idx="1252">
                  <c:v>0.61879337960491188</c:v>
                </c:pt>
                <c:pt idx="1253">
                  <c:v>0.61776198934280635</c:v>
                </c:pt>
                <c:pt idx="1254">
                  <c:v>0.57213438735177868</c:v>
                </c:pt>
                <c:pt idx="1255">
                  <c:v>0.50482174167153715</c:v>
                </c:pt>
                <c:pt idx="1256">
                  <c:v>0.50603296056503821</c:v>
                </c:pt>
                <c:pt idx="1257">
                  <c:v>0.50522904698777438</c:v>
                </c:pt>
                <c:pt idx="1258">
                  <c:v>0.56447368421052635</c:v>
                </c:pt>
                <c:pt idx="1259">
                  <c:v>0.52728099424067898</c:v>
                </c:pt>
                <c:pt idx="1260">
                  <c:v>0.55747219087538291</c:v>
                </c:pt>
                <c:pt idx="1261">
                  <c:v>0.51708700194000901</c:v>
                </c:pt>
                <c:pt idx="1262">
                  <c:v>0.50670399292765578</c:v>
                </c:pt>
                <c:pt idx="1263">
                  <c:v>0.51287393957434146</c:v>
                </c:pt>
                <c:pt idx="1264">
                  <c:v>0.59392076502732238</c:v>
                </c:pt>
                <c:pt idx="1265">
                  <c:v>0.55136932088016466</c:v>
                </c:pt>
                <c:pt idx="1266">
                  <c:v>0.53292402148887186</c:v>
                </c:pt>
                <c:pt idx="1267">
                  <c:v>0.50825902645812016</c:v>
                </c:pt>
                <c:pt idx="1268">
                  <c:v>0.50808823529411762</c:v>
                </c:pt>
                <c:pt idx="1269">
                  <c:v>0.50533859880064358</c:v>
                </c:pt>
                <c:pt idx="1270">
                  <c:v>0.50648202710665879</c:v>
                </c:pt>
                <c:pt idx="1271">
                  <c:v>0.53472970891729554</c:v>
                </c:pt>
                <c:pt idx="1272">
                  <c:v>0.50637923449186095</c:v>
                </c:pt>
                <c:pt idx="1273">
                  <c:v>0.50535897812362351</c:v>
                </c:pt>
                <c:pt idx="1274">
                  <c:v>0.50610923008979836</c:v>
                </c:pt>
                <c:pt idx="1275">
                  <c:v>0.51171011931064958</c:v>
                </c:pt>
                <c:pt idx="1276">
                  <c:v>0.5109144542772861</c:v>
                </c:pt>
                <c:pt idx="1277">
                  <c:v>0.54648241206030146</c:v>
                </c:pt>
                <c:pt idx="1278">
                  <c:v>0.54772046064047952</c:v>
                </c:pt>
                <c:pt idx="1279">
                  <c:v>0.57810170614543643</c:v>
                </c:pt>
                <c:pt idx="1280">
                  <c:v>0.60569715142428782</c:v>
                </c:pt>
                <c:pt idx="1281">
                  <c:v>0.56802998207593292</c:v>
                </c:pt>
                <c:pt idx="1282">
                  <c:v>0.50812647754137119</c:v>
                </c:pt>
                <c:pt idx="1283">
                  <c:v>0.51492316784869974</c:v>
                </c:pt>
                <c:pt idx="1284">
                  <c:v>0.50815576781778105</c:v>
                </c:pt>
                <c:pt idx="1285">
                  <c:v>0.51649331352154537</c:v>
                </c:pt>
                <c:pt idx="1286">
                  <c:v>0.50940623162845389</c:v>
                </c:pt>
                <c:pt idx="1287">
                  <c:v>0.53357809392687783</c:v>
                </c:pt>
                <c:pt idx="1288">
                  <c:v>0.53047575619395049</c:v>
                </c:pt>
                <c:pt idx="1289">
                  <c:v>0.51387249114521838</c:v>
                </c:pt>
                <c:pt idx="1290">
                  <c:v>0.52893694791349377</c:v>
                </c:pt>
                <c:pt idx="1291">
                  <c:v>0.52508260738960644</c:v>
                </c:pt>
                <c:pt idx="1292">
                  <c:v>0.51273744662052712</c:v>
                </c:pt>
                <c:pt idx="1293">
                  <c:v>0.56549364613880748</c:v>
                </c:pt>
                <c:pt idx="1294">
                  <c:v>0.57423664122137408</c:v>
                </c:pt>
                <c:pt idx="1295">
                  <c:v>0.5078832116788321</c:v>
                </c:pt>
                <c:pt idx="1296">
                  <c:v>0.50799237424842347</c:v>
                </c:pt>
                <c:pt idx="1297">
                  <c:v>0.50681518393668479</c:v>
                </c:pt>
                <c:pt idx="1298">
                  <c:v>0.53910744829730994</c:v>
                </c:pt>
                <c:pt idx="1299">
                  <c:v>0.52572639225181594</c:v>
                </c:pt>
                <c:pt idx="1300">
                  <c:v>0.50367538959129665</c:v>
                </c:pt>
                <c:pt idx="1301">
                  <c:v>0.50610204381708568</c:v>
                </c:pt>
                <c:pt idx="1302">
                  <c:v>0.50405544904881283</c:v>
                </c:pt>
                <c:pt idx="1303">
                  <c:v>0.50681318681318677</c:v>
                </c:pt>
                <c:pt idx="1304">
                  <c:v>0.50499412455934201</c:v>
                </c:pt>
                <c:pt idx="1305">
                  <c:v>0.50514857310973815</c:v>
                </c:pt>
                <c:pt idx="1306">
                  <c:v>0.50472533963378619</c:v>
                </c:pt>
                <c:pt idx="1307">
                  <c:v>0.5337952270977675</c:v>
                </c:pt>
                <c:pt idx="1308">
                  <c:v>0.50508624502432553</c:v>
                </c:pt>
                <c:pt idx="1309">
                  <c:v>0.50543957659511907</c:v>
                </c:pt>
                <c:pt idx="1310">
                  <c:v>0.50435424354243541</c:v>
                </c:pt>
                <c:pt idx="1311">
                  <c:v>0.50629391100702581</c:v>
                </c:pt>
                <c:pt idx="1312">
                  <c:v>0.50588581518540321</c:v>
                </c:pt>
                <c:pt idx="1313">
                  <c:v>0.52637980842329335</c:v>
                </c:pt>
                <c:pt idx="1314">
                  <c:v>0.55639218199295093</c:v>
                </c:pt>
                <c:pt idx="1315">
                  <c:v>0.51522767593140151</c:v>
                </c:pt>
                <c:pt idx="1316">
                  <c:v>0.52951917224589162</c:v>
                </c:pt>
                <c:pt idx="1317">
                  <c:v>0.62480499219968799</c:v>
                </c:pt>
                <c:pt idx="1318">
                  <c:v>0.5950017117425539</c:v>
                </c:pt>
                <c:pt idx="1319">
                  <c:v>0.55583877648558233</c:v>
                </c:pt>
                <c:pt idx="1320">
                  <c:v>0.60733357066571736</c:v>
                </c:pt>
                <c:pt idx="1321">
                  <c:v>0.54467084639498431</c:v>
                </c:pt>
                <c:pt idx="1322">
                  <c:v>0.53130261748048369</c:v>
                </c:pt>
                <c:pt idx="1323">
                  <c:v>0.59153493115757272</c:v>
                </c:pt>
                <c:pt idx="1324">
                  <c:v>0.52814972611077293</c:v>
                </c:pt>
                <c:pt idx="1325">
                  <c:v>0.56647398843930641</c:v>
                </c:pt>
                <c:pt idx="1326">
                  <c:v>0.64270448805129199</c:v>
                </c:pt>
                <c:pt idx="1327">
                  <c:v>0.60688815446164546</c:v>
                </c:pt>
                <c:pt idx="1328">
                  <c:v>0.58781725888324876</c:v>
                </c:pt>
                <c:pt idx="1329">
                  <c:v>0.50796930342384883</c:v>
                </c:pt>
                <c:pt idx="1330">
                  <c:v>0.5051561579257513</c:v>
                </c:pt>
                <c:pt idx="1331">
                  <c:v>0.56541524459613202</c:v>
                </c:pt>
                <c:pt idx="1332">
                  <c:v>0.57404353562005273</c:v>
                </c:pt>
                <c:pt idx="1333">
                  <c:v>0.54360419602317211</c:v>
                </c:pt>
                <c:pt idx="1334">
                  <c:v>0.57692946058091288</c:v>
                </c:pt>
                <c:pt idx="1335">
                  <c:v>0.52089261644451101</c:v>
                </c:pt>
                <c:pt idx="1336">
                  <c:v>0.50666471363702947</c:v>
                </c:pt>
                <c:pt idx="1337">
                  <c:v>0.52960927960927962</c:v>
                </c:pt>
                <c:pt idx="1338">
                  <c:v>0.51366201366201369</c:v>
                </c:pt>
                <c:pt idx="1339">
                  <c:v>0.54071207430340562</c:v>
                </c:pt>
                <c:pt idx="1340">
                  <c:v>0.52890041177367697</c:v>
                </c:pt>
                <c:pt idx="1341">
                  <c:v>0.56271186440677967</c:v>
                </c:pt>
                <c:pt idx="1342">
                  <c:v>0.51224911452184174</c:v>
                </c:pt>
                <c:pt idx="1343">
                  <c:v>0.52749088699878488</c:v>
                </c:pt>
                <c:pt idx="1344">
                  <c:v>0.54779874213836477</c:v>
                </c:pt>
                <c:pt idx="1345">
                  <c:v>0.54709576138147564</c:v>
                </c:pt>
                <c:pt idx="1346">
                  <c:v>0.57865823206259359</c:v>
                </c:pt>
                <c:pt idx="1347">
                  <c:v>0.54562470753392611</c:v>
                </c:pt>
                <c:pt idx="1348">
                  <c:v>0.52310231023102305</c:v>
                </c:pt>
                <c:pt idx="1349">
                  <c:v>0.50797599882921118</c:v>
                </c:pt>
                <c:pt idx="1350">
                  <c:v>0.50735943479540768</c:v>
                </c:pt>
                <c:pt idx="1351">
                  <c:v>0.52204559088182367</c:v>
                </c:pt>
                <c:pt idx="1352">
                  <c:v>0.53101661332114003</c:v>
                </c:pt>
                <c:pt idx="1353">
                  <c:v>0.53196696237381458</c:v>
                </c:pt>
                <c:pt idx="1354">
                  <c:v>0.57172675521821636</c:v>
                </c:pt>
                <c:pt idx="1355">
                  <c:v>0.67125587642713236</c:v>
                </c:pt>
                <c:pt idx="1356">
                  <c:v>0.68435177539223779</c:v>
                </c:pt>
                <c:pt idx="1357">
                  <c:v>0.64785325539205807</c:v>
                </c:pt>
                <c:pt idx="1358">
                  <c:v>0.66051730696082156</c:v>
                </c:pt>
                <c:pt idx="1359">
                  <c:v>0.6233789625360231</c:v>
                </c:pt>
                <c:pt idx="1360">
                  <c:v>0.59107869742198105</c:v>
                </c:pt>
                <c:pt idx="1361">
                  <c:v>0.644973743435859</c:v>
                </c:pt>
                <c:pt idx="1362">
                  <c:v>0.6607543323139653</c:v>
                </c:pt>
                <c:pt idx="1363">
                  <c:v>0.59886519944979366</c:v>
                </c:pt>
                <c:pt idx="1364">
                  <c:v>0.64470762398223536</c:v>
                </c:pt>
                <c:pt idx="1365">
                  <c:v>0.60884770064696625</c:v>
                </c:pt>
                <c:pt idx="1366">
                  <c:v>0.60107210790247279</c:v>
                </c:pt>
                <c:pt idx="1367">
                  <c:v>0.67770725902419671</c:v>
                </c:pt>
                <c:pt idx="1368">
                  <c:v>0.66983561101208156</c:v>
                </c:pt>
                <c:pt idx="1369">
                  <c:v>0.64669421487603307</c:v>
                </c:pt>
                <c:pt idx="1370">
                  <c:v>0.57892107892107891</c:v>
                </c:pt>
                <c:pt idx="1371">
                  <c:v>0.52146311970979442</c:v>
                </c:pt>
                <c:pt idx="1372">
                  <c:v>0.52933025404157041</c:v>
                </c:pt>
                <c:pt idx="1373">
                  <c:v>0.50597609561752988</c:v>
                </c:pt>
                <c:pt idx="1374">
                  <c:v>0.50404709345106691</c:v>
                </c:pt>
                <c:pt idx="1375">
                  <c:v>0.50477449684148668</c:v>
                </c:pt>
                <c:pt idx="1376">
                  <c:v>0.50294290759270155</c:v>
                </c:pt>
                <c:pt idx="1377">
                  <c:v>0.52375776397515528</c:v>
                </c:pt>
                <c:pt idx="1378">
                  <c:v>0.5027330477175358</c:v>
                </c:pt>
                <c:pt idx="1379">
                  <c:v>0.53187557745611336</c:v>
                </c:pt>
                <c:pt idx="1380">
                  <c:v>0.52407716846422603</c:v>
                </c:pt>
                <c:pt idx="1381">
                  <c:v>0.52859539423516855</c:v>
                </c:pt>
                <c:pt idx="1382">
                  <c:v>0.51731927710843373</c:v>
                </c:pt>
                <c:pt idx="1383">
                  <c:v>0.50493299955823889</c:v>
                </c:pt>
                <c:pt idx="1384">
                  <c:v>0.54193447248785076</c:v>
                </c:pt>
                <c:pt idx="1385">
                  <c:v>0.5550759392486011</c:v>
                </c:pt>
                <c:pt idx="1386">
                  <c:v>0.54459650778669189</c:v>
                </c:pt>
                <c:pt idx="1387">
                  <c:v>0.59326072157930565</c:v>
                </c:pt>
                <c:pt idx="1388">
                  <c:v>0.59735349716446129</c:v>
                </c:pt>
                <c:pt idx="1389">
                  <c:v>0.51654135338345863</c:v>
                </c:pt>
                <c:pt idx="1390">
                  <c:v>0.54647664291369757</c:v>
                </c:pt>
                <c:pt idx="1391">
                  <c:v>0.50867052023121384</c:v>
                </c:pt>
                <c:pt idx="1392">
                  <c:v>0.50538904473645352</c:v>
                </c:pt>
                <c:pt idx="1393">
                  <c:v>0.5045790251107829</c:v>
                </c:pt>
                <c:pt idx="1394">
                  <c:v>0.49896142433234419</c:v>
                </c:pt>
                <c:pt idx="1395">
                  <c:v>0.50405784270326104</c:v>
                </c:pt>
                <c:pt idx="1396">
                  <c:v>0.50650502661147245</c:v>
                </c:pt>
                <c:pt idx="1397">
                  <c:v>0.50176626435089788</c:v>
                </c:pt>
                <c:pt idx="1398">
                  <c:v>0.50712377560106858</c:v>
                </c:pt>
                <c:pt idx="1399">
                  <c:v>0.50286806883365198</c:v>
                </c:pt>
                <c:pt idx="1400">
                  <c:v>0.50384843102427468</c:v>
                </c:pt>
                <c:pt idx="1401">
                  <c:v>0.5033783783783784</c:v>
                </c:pt>
                <c:pt idx="1402">
                  <c:v>0.50803810657933912</c:v>
                </c:pt>
                <c:pt idx="1403">
                  <c:v>0.51933784800601956</c:v>
                </c:pt>
                <c:pt idx="1404">
                  <c:v>0.52993689395105437</c:v>
                </c:pt>
                <c:pt idx="1405">
                  <c:v>0.53495582080297632</c:v>
                </c:pt>
                <c:pt idx="1406">
                  <c:v>0.51552888222055515</c:v>
                </c:pt>
                <c:pt idx="1407">
                  <c:v>0.52988047808764938</c:v>
                </c:pt>
                <c:pt idx="1408">
                  <c:v>0.52917690417690422</c:v>
                </c:pt>
                <c:pt idx="1409">
                  <c:v>0.550978209002704</c:v>
                </c:pt>
                <c:pt idx="1410">
                  <c:v>0.5289344764237599</c:v>
                </c:pt>
                <c:pt idx="1411">
                  <c:v>0.61737744121163807</c:v>
                </c:pt>
                <c:pt idx="1412">
                  <c:v>0.66171648987463838</c:v>
                </c:pt>
                <c:pt idx="1413">
                  <c:v>0.62012466607301875</c:v>
                </c:pt>
                <c:pt idx="1414">
                  <c:v>0.60034572169403633</c:v>
                </c:pt>
                <c:pt idx="1415">
                  <c:v>0.60518080667593876</c:v>
                </c:pt>
                <c:pt idx="1416">
                  <c:v>0.70260475651189125</c:v>
                </c:pt>
                <c:pt idx="1417">
                  <c:v>0.70204164139882752</c:v>
                </c:pt>
                <c:pt idx="1418">
                  <c:v>0.70192502532928069</c:v>
                </c:pt>
                <c:pt idx="1419">
                  <c:v>0.72870331514897191</c:v>
                </c:pt>
                <c:pt idx="1420">
                  <c:v>0.7455405114979583</c:v>
                </c:pt>
                <c:pt idx="1421">
                  <c:v>0.77362787519927123</c:v>
                </c:pt>
                <c:pt idx="1422">
                  <c:v>0.77257683215130024</c:v>
                </c:pt>
                <c:pt idx="1423">
                  <c:v>0.78101624967758576</c:v>
                </c:pt>
                <c:pt idx="1424">
                  <c:v>0.7740474287236877</c:v>
                </c:pt>
                <c:pt idx="1425">
                  <c:v>0.77388183324130311</c:v>
                </c:pt>
                <c:pt idx="1426">
                  <c:v>0.77372262773722633</c:v>
                </c:pt>
                <c:pt idx="1427">
                  <c:v>0.77843915343915349</c:v>
                </c:pt>
                <c:pt idx="1428">
                  <c:v>0.7772594752186589</c:v>
                </c:pt>
                <c:pt idx="1429">
                  <c:v>0.77743809232650563</c:v>
                </c:pt>
                <c:pt idx="1430">
                  <c:v>0.75873655913978499</c:v>
                </c:pt>
                <c:pt idx="1431">
                  <c:v>0.77319587628865982</c:v>
                </c:pt>
                <c:pt idx="1432">
                  <c:v>0.78700361010830322</c:v>
                </c:pt>
                <c:pt idx="1433">
                  <c:v>0.78007662835249048</c:v>
                </c:pt>
                <c:pt idx="1434">
                  <c:v>0.77948717948717949</c:v>
                </c:pt>
                <c:pt idx="1435">
                  <c:v>0.76199616122840697</c:v>
                </c:pt>
                <c:pt idx="1436">
                  <c:v>0.78305666857469947</c:v>
                </c:pt>
                <c:pt idx="1437">
                  <c:v>0.79082468596395417</c:v>
                </c:pt>
                <c:pt idx="1438">
                  <c:v>0.77901166018878398</c:v>
                </c:pt>
                <c:pt idx="1439">
                  <c:v>0.757700205338809</c:v>
                </c:pt>
                <c:pt idx="1440">
                  <c:v>0.76190476190476186</c:v>
                </c:pt>
                <c:pt idx="1441">
                  <c:v>0.77584330794341672</c:v>
                </c:pt>
                <c:pt idx="1442">
                  <c:v>0.78899082568807344</c:v>
                </c:pt>
                <c:pt idx="1443">
                  <c:v>0.78051282051282056</c:v>
                </c:pt>
                <c:pt idx="1444">
                  <c:v>0.74514563106796117</c:v>
                </c:pt>
                <c:pt idx="1445">
                  <c:v>0.7678571428571429</c:v>
                </c:pt>
                <c:pt idx="1446">
                  <c:v>0.78622327790973867</c:v>
                </c:pt>
                <c:pt idx="1447">
                  <c:v>0.80390243902439029</c:v>
                </c:pt>
                <c:pt idx="1448">
                  <c:v>0.77329624478442283</c:v>
                </c:pt>
                <c:pt idx="1449">
                  <c:v>0.78063725490196079</c:v>
                </c:pt>
                <c:pt idx="1450">
                  <c:v>0.78291316526610644</c:v>
                </c:pt>
                <c:pt idx="1451">
                  <c:v>0.79061371841155237</c:v>
                </c:pt>
                <c:pt idx="1452">
                  <c:v>0.80999020568070523</c:v>
                </c:pt>
                <c:pt idx="1453">
                  <c:v>0.73112128146453093</c:v>
                </c:pt>
                <c:pt idx="1454">
                  <c:v>0.8094170403587444</c:v>
                </c:pt>
                <c:pt idx="1455">
                  <c:v>0.79106145251396653</c:v>
                </c:pt>
                <c:pt idx="1456">
                  <c:v>0.80215827338129497</c:v>
                </c:pt>
                <c:pt idx="1457">
                  <c:v>0.78350515463917525</c:v>
                </c:pt>
                <c:pt idx="1458">
                  <c:v>0.80830670926517567</c:v>
                </c:pt>
                <c:pt idx="1459">
                  <c:v>0.80258899676375406</c:v>
                </c:pt>
                <c:pt idx="1460">
                  <c:v>0.83007334963325186</c:v>
                </c:pt>
                <c:pt idx="1461">
                  <c:v>0.83007334963325186</c:v>
                </c:pt>
                <c:pt idx="1462">
                  <c:v>0.80763116057233708</c:v>
                </c:pt>
                <c:pt idx="1463">
                  <c:v>0.80833333333333335</c:v>
                </c:pt>
                <c:pt idx="1464">
                  <c:v>0.79012345679012341</c:v>
                </c:pt>
                <c:pt idx="1465">
                  <c:v>0.81034482758620685</c:v>
                </c:pt>
                <c:pt idx="1466">
                  <c:v>0.81569965870307171</c:v>
                </c:pt>
                <c:pt idx="1467">
                  <c:v>0.81196581196581197</c:v>
                </c:pt>
                <c:pt idx="1468">
                  <c:v>0.80094786729857825</c:v>
                </c:pt>
                <c:pt idx="1469">
                  <c:v>0.79802955665024633</c:v>
                </c:pt>
                <c:pt idx="1470">
                  <c:v>0.80973451327433632</c:v>
                </c:pt>
                <c:pt idx="1471">
                  <c:v>0.67140319715808172</c:v>
                </c:pt>
                <c:pt idx="1472">
                  <c:v>0.65934065934065933</c:v>
                </c:pt>
                <c:pt idx="1473">
                  <c:v>0.6685393258426966</c:v>
                </c:pt>
                <c:pt idx="1474">
                  <c:v>0.68125000000000002</c:v>
                </c:pt>
                <c:pt idx="1475">
                  <c:v>0.67248908296943233</c:v>
                </c:pt>
                <c:pt idx="1476">
                  <c:v>0.71300448430493268</c:v>
                </c:pt>
                <c:pt idx="1477">
                  <c:v>0.75943396226415094</c:v>
                </c:pt>
                <c:pt idx="1478">
                  <c:v>0.71694214876033058</c:v>
                </c:pt>
                <c:pt idx="1479">
                  <c:v>0.65904761904761899</c:v>
                </c:pt>
                <c:pt idx="1480">
                  <c:v>0.75116279069767444</c:v>
                </c:pt>
                <c:pt idx="1481">
                  <c:v>0.7575012297097885</c:v>
                </c:pt>
                <c:pt idx="1482">
                  <c:v>0.72485364555614684</c:v>
                </c:pt>
                <c:pt idx="1483">
                  <c:v>0.53763769889840884</c:v>
                </c:pt>
                <c:pt idx="1484">
                  <c:v>0.51090616308007608</c:v>
                </c:pt>
                <c:pt idx="1485">
                  <c:v>0.51638019685617742</c:v>
                </c:pt>
                <c:pt idx="1486">
                  <c:v>0.51411850768105338</c:v>
                </c:pt>
                <c:pt idx="1487">
                  <c:v>0.52529940119760477</c:v>
                </c:pt>
                <c:pt idx="1488">
                  <c:v>0.51436528877162124</c:v>
                </c:pt>
                <c:pt idx="1489">
                  <c:v>0.51608657502193622</c:v>
                </c:pt>
                <c:pt idx="1490">
                  <c:v>0.51537335285505126</c:v>
                </c:pt>
                <c:pt idx="1491">
                  <c:v>0.54209049456331115</c:v>
                </c:pt>
                <c:pt idx="1492">
                  <c:v>0.52999679178697467</c:v>
                </c:pt>
                <c:pt idx="1493">
                  <c:v>0.5145475705557172</c:v>
                </c:pt>
                <c:pt idx="1494">
                  <c:v>0.51502333722287053</c:v>
                </c:pt>
                <c:pt idx="1495">
                  <c:v>0.51530612244897955</c:v>
                </c:pt>
                <c:pt idx="1496">
                  <c:v>0.5137628111273792</c:v>
                </c:pt>
                <c:pt idx="1497">
                  <c:v>0.51846445774339511</c:v>
                </c:pt>
                <c:pt idx="1498">
                  <c:v>0.51623328926105483</c:v>
                </c:pt>
                <c:pt idx="1499">
                  <c:v>0.51521770787825838</c:v>
                </c:pt>
                <c:pt idx="1500">
                  <c:v>0.51512936705160062</c:v>
                </c:pt>
                <c:pt idx="1501">
                  <c:v>0.51648191365227536</c:v>
                </c:pt>
                <c:pt idx="1502">
                  <c:v>0.51547897196261683</c:v>
                </c:pt>
                <c:pt idx="1503">
                  <c:v>0.51541721467192747</c:v>
                </c:pt>
                <c:pt idx="1504">
                  <c:v>0.51469083467329335</c:v>
                </c:pt>
                <c:pt idx="1505">
                  <c:v>0.51754769185961846</c:v>
                </c:pt>
                <c:pt idx="1506">
                  <c:v>0.51671288862939713</c:v>
                </c:pt>
                <c:pt idx="1507">
                  <c:v>0.5160396617089531</c:v>
                </c:pt>
                <c:pt idx="1508">
                  <c:v>0.51575553275685182</c:v>
                </c:pt>
                <c:pt idx="1509">
                  <c:v>0.51723135087974403</c:v>
                </c:pt>
                <c:pt idx="1510">
                  <c:v>0.51594582787243337</c:v>
                </c:pt>
                <c:pt idx="1511">
                  <c:v>0.515067695443296</c:v>
                </c:pt>
                <c:pt idx="1512">
                  <c:v>0.51435266549502046</c:v>
                </c:pt>
                <c:pt idx="1513">
                  <c:v>0.51641137855579866</c:v>
                </c:pt>
                <c:pt idx="1514">
                  <c:v>0.51582324631763166</c:v>
                </c:pt>
                <c:pt idx="1515">
                  <c:v>0.51762984637893195</c:v>
                </c:pt>
                <c:pt idx="1516">
                  <c:v>0.51540370857059425</c:v>
                </c:pt>
                <c:pt idx="1517">
                  <c:v>0.51710583782209929</c:v>
                </c:pt>
                <c:pt idx="1518">
                  <c:v>0.51737281923471634</c:v>
                </c:pt>
                <c:pt idx="1519">
                  <c:v>0.51604434072345395</c:v>
                </c:pt>
                <c:pt idx="1520">
                  <c:v>0.51455742501828827</c:v>
                </c:pt>
                <c:pt idx="1521">
                  <c:v>0.51286549707602336</c:v>
                </c:pt>
                <c:pt idx="1522">
                  <c:v>0.51456168593589935</c:v>
                </c:pt>
                <c:pt idx="1523">
                  <c:v>0.5151248164464024</c:v>
                </c:pt>
                <c:pt idx="1524">
                  <c:v>0.51078186885726862</c:v>
                </c:pt>
                <c:pt idx="1525">
                  <c:v>0.51374519657109075</c:v>
                </c:pt>
                <c:pt idx="1526">
                  <c:v>0.51187453323375653</c:v>
                </c:pt>
                <c:pt idx="1527">
                  <c:v>0.5149771285229453</c:v>
                </c:pt>
                <c:pt idx="1528">
                  <c:v>0.51173499702911462</c:v>
                </c:pt>
                <c:pt idx="1529">
                  <c:v>0.51468201268998082</c:v>
                </c:pt>
                <c:pt idx="1530">
                  <c:v>0.51280918727915192</c:v>
                </c:pt>
                <c:pt idx="1531">
                  <c:v>0.51373989713446</c:v>
                </c:pt>
                <c:pt idx="1532">
                  <c:v>0.50976009536581735</c:v>
                </c:pt>
                <c:pt idx="1533">
                  <c:v>0.51363026962609859</c:v>
                </c:pt>
                <c:pt idx="1534">
                  <c:v>0.51320474777448066</c:v>
                </c:pt>
                <c:pt idx="1535">
                  <c:v>0.51326378539493289</c:v>
                </c:pt>
                <c:pt idx="1536">
                  <c:v>0.51079784043191356</c:v>
                </c:pt>
                <c:pt idx="1537">
                  <c:v>0.5149418519063742</c:v>
                </c:pt>
                <c:pt idx="1538">
                  <c:v>0.51072009463255952</c:v>
                </c:pt>
                <c:pt idx="1539">
                  <c:v>0.51108136248698499</c:v>
                </c:pt>
                <c:pt idx="1540">
                  <c:v>0.50962255706400117</c:v>
                </c:pt>
                <c:pt idx="1541">
                  <c:v>0.51234294161123428</c:v>
                </c:pt>
                <c:pt idx="1542">
                  <c:v>0.5096850510128641</c:v>
                </c:pt>
                <c:pt idx="1543">
                  <c:v>0.51032229318283084</c:v>
                </c:pt>
                <c:pt idx="1544">
                  <c:v>0.51038575667655783</c:v>
                </c:pt>
                <c:pt idx="1545">
                  <c:v>0.51247969280756167</c:v>
                </c:pt>
                <c:pt idx="1546">
                  <c:v>0.51335485764602284</c:v>
                </c:pt>
                <c:pt idx="1547">
                  <c:v>0.51405152224824358</c:v>
                </c:pt>
                <c:pt idx="1548">
                  <c:v>0.51235560754496268</c:v>
                </c:pt>
                <c:pt idx="1549">
                  <c:v>0.51525324770106551</c:v>
                </c:pt>
                <c:pt idx="1550">
                  <c:v>0.51113375054577204</c:v>
                </c:pt>
                <c:pt idx="1551">
                  <c:v>0.51266568483063324</c:v>
                </c:pt>
                <c:pt idx="1552">
                  <c:v>0.51049464259503885</c:v>
                </c:pt>
                <c:pt idx="1553">
                  <c:v>0.51430239346176299</c:v>
                </c:pt>
                <c:pt idx="1554">
                  <c:v>0.51486743811337332</c:v>
                </c:pt>
                <c:pt idx="1555">
                  <c:v>0.5102371483281779</c:v>
                </c:pt>
                <c:pt idx="1556">
                  <c:v>0.51372667981192177</c:v>
                </c:pt>
                <c:pt idx="1557">
                  <c:v>0.51581166549543223</c:v>
                </c:pt>
                <c:pt idx="1558">
                  <c:v>0.51425647024418775</c:v>
                </c:pt>
                <c:pt idx="1559">
                  <c:v>0.51378555798687087</c:v>
                </c:pt>
                <c:pt idx="1560">
                  <c:v>0.51334402800058332</c:v>
                </c:pt>
                <c:pt idx="1561">
                  <c:v>0.51474255537626523</c:v>
                </c:pt>
                <c:pt idx="1562">
                  <c:v>0.51180525003666222</c:v>
                </c:pt>
                <c:pt idx="1563">
                  <c:v>0.51529411764705879</c:v>
                </c:pt>
                <c:pt idx="1564">
                  <c:v>0.51420204978038064</c:v>
                </c:pt>
                <c:pt idx="1565">
                  <c:v>0.51662516478687559</c:v>
                </c:pt>
                <c:pt idx="1566">
                  <c:v>0.51857859038631671</c:v>
                </c:pt>
                <c:pt idx="1567">
                  <c:v>0.51169248757673191</c:v>
                </c:pt>
                <c:pt idx="1568">
                  <c:v>0.51245027257993225</c:v>
                </c:pt>
                <c:pt idx="1569">
                  <c:v>0.51446522501461134</c:v>
                </c:pt>
                <c:pt idx="1570">
                  <c:v>0.51256208004674264</c:v>
                </c:pt>
                <c:pt idx="1571">
                  <c:v>0.51354517498901742</c:v>
                </c:pt>
                <c:pt idx="1572">
                  <c:v>0.51238458156236255</c:v>
                </c:pt>
                <c:pt idx="1573">
                  <c:v>0.51450589301903904</c:v>
                </c:pt>
                <c:pt idx="1574">
                  <c:v>0.51290651888581007</c:v>
                </c:pt>
                <c:pt idx="1575">
                  <c:v>0.51204819277108438</c:v>
                </c:pt>
                <c:pt idx="1576">
                  <c:v>0.5112848502729016</c:v>
                </c:pt>
                <c:pt idx="1577">
                  <c:v>0.51214128035320083</c:v>
                </c:pt>
                <c:pt idx="1578">
                  <c:v>0.51127819548872178</c:v>
                </c:pt>
                <c:pt idx="1579">
                  <c:v>0.51282803108048669</c:v>
                </c:pt>
                <c:pt idx="1580">
                  <c:v>0.50965934227989973</c:v>
                </c:pt>
                <c:pt idx="1581">
                  <c:v>0.51320035200938696</c:v>
                </c:pt>
                <c:pt idx="1582">
                  <c:v>0.512888107791447</c:v>
                </c:pt>
                <c:pt idx="1583">
                  <c:v>0.51238821287201286</c:v>
                </c:pt>
                <c:pt idx="1584">
                  <c:v>0.51202698738633035</c:v>
                </c:pt>
                <c:pt idx="1585">
                  <c:v>0.52263313609467454</c:v>
                </c:pt>
                <c:pt idx="1586">
                  <c:v>0.51407731582786287</c:v>
                </c:pt>
                <c:pt idx="1587">
                  <c:v>0.51436069397871409</c:v>
                </c:pt>
                <c:pt idx="1588">
                  <c:v>0.51219868517165812</c:v>
                </c:pt>
                <c:pt idx="1589">
                  <c:v>0.51511150234741787</c:v>
                </c:pt>
                <c:pt idx="1590">
                  <c:v>0.51602517195960773</c:v>
                </c:pt>
                <c:pt idx="1591">
                  <c:v>0.51644496418652241</c:v>
                </c:pt>
                <c:pt idx="1592">
                  <c:v>0.51237984270317505</c:v>
                </c:pt>
                <c:pt idx="1593">
                  <c:v>0.51567535892176974</c:v>
                </c:pt>
                <c:pt idx="1594">
                  <c:v>0.51345029239766082</c:v>
                </c:pt>
                <c:pt idx="1595">
                  <c:v>0.519270678920842</c:v>
                </c:pt>
                <c:pt idx="1596">
                  <c:v>0.51372262773722632</c:v>
                </c:pt>
                <c:pt idx="1597">
                  <c:v>0.51591705607476634</c:v>
                </c:pt>
                <c:pt idx="1598">
                  <c:v>0.51585098612125635</c:v>
                </c:pt>
                <c:pt idx="1599">
                  <c:v>0.51328609388839685</c:v>
                </c:pt>
                <c:pt idx="1600">
                  <c:v>0.51099881093935795</c:v>
                </c:pt>
                <c:pt idx="1601">
                  <c:v>0.51541850220264318</c:v>
                </c:pt>
                <c:pt idx="1602">
                  <c:v>0.51418074944893466</c:v>
                </c:pt>
                <c:pt idx="1603">
                  <c:v>0.51432770022042618</c:v>
                </c:pt>
                <c:pt idx="1604">
                  <c:v>0.51168258633357822</c:v>
                </c:pt>
                <c:pt idx="1605">
                  <c:v>0.51550160865750216</c:v>
                </c:pt>
                <c:pt idx="1606">
                  <c:v>0.51449487554904827</c:v>
                </c:pt>
                <c:pt idx="1607">
                  <c:v>0.51447791751974259</c:v>
                </c:pt>
                <c:pt idx="1608">
                  <c:v>0.51303838265455615</c:v>
                </c:pt>
                <c:pt idx="1609">
                  <c:v>0.51566826993149684</c:v>
                </c:pt>
                <c:pt idx="1610">
                  <c:v>0.51439060205580034</c:v>
                </c:pt>
                <c:pt idx="1611">
                  <c:v>0.51423539771059579</c:v>
                </c:pt>
                <c:pt idx="1612">
                  <c:v>0.51372086161109476</c:v>
                </c:pt>
                <c:pt idx="1613">
                  <c:v>0.51680795089155218</c:v>
                </c:pt>
                <c:pt idx="1614">
                  <c:v>0.51450225914589709</c:v>
                </c:pt>
                <c:pt idx="1615">
                  <c:v>0.51530762437444799</c:v>
                </c:pt>
                <c:pt idx="1616">
                  <c:v>0.51312894235000739</c:v>
                </c:pt>
                <c:pt idx="1617">
                  <c:v>0.51719615272515307</c:v>
                </c:pt>
                <c:pt idx="1618">
                  <c:v>0.51497005988023947</c:v>
                </c:pt>
                <c:pt idx="1619">
                  <c:v>0.51636469900642901</c:v>
                </c:pt>
                <c:pt idx="1620">
                  <c:v>0.5103762443057196</c:v>
                </c:pt>
                <c:pt idx="1621">
                  <c:v>0.51519116150603284</c:v>
                </c:pt>
                <c:pt idx="1622">
                  <c:v>0.51427734661004543</c:v>
                </c:pt>
                <c:pt idx="1623">
                  <c:v>0.51451495258935087</c:v>
                </c:pt>
                <c:pt idx="1624">
                  <c:v>0.51361241217798592</c:v>
                </c:pt>
                <c:pt idx="1625">
                  <c:v>0.51570030670366585</c:v>
                </c:pt>
                <c:pt idx="1626">
                  <c:v>0.51539022611232677</c:v>
                </c:pt>
                <c:pt idx="1627">
                  <c:v>0.51516477107028291</c:v>
                </c:pt>
                <c:pt idx="1628">
                  <c:v>0.51425230229498609</c:v>
                </c:pt>
                <c:pt idx="1629">
                  <c:v>0.51647230320699711</c:v>
                </c:pt>
                <c:pt idx="1630">
                  <c:v>0.51320589522836713</c:v>
                </c:pt>
                <c:pt idx="1631">
                  <c:v>0.51427316644707954</c:v>
                </c:pt>
                <c:pt idx="1632">
                  <c:v>0.5152447962474348</c:v>
                </c:pt>
                <c:pt idx="1633">
                  <c:v>0.51777615215801021</c:v>
                </c:pt>
                <c:pt idx="1634">
                  <c:v>0.51405680990531677</c:v>
                </c:pt>
                <c:pt idx="1635">
                  <c:v>0.51399677561190094</c:v>
                </c:pt>
                <c:pt idx="1636">
                  <c:v>0.512907508482077</c:v>
                </c:pt>
                <c:pt idx="1637">
                  <c:v>0.51662292213473315</c:v>
                </c:pt>
                <c:pt idx="1638">
                  <c:v>0.51473592063028883</c:v>
                </c:pt>
                <c:pt idx="1639">
                  <c:v>0.51420247632920613</c:v>
                </c:pt>
                <c:pt idx="1640">
                  <c:v>0.51478158552728337</c:v>
                </c:pt>
                <c:pt idx="1641">
                  <c:v>0.51703056768558953</c:v>
                </c:pt>
                <c:pt idx="1642">
                  <c:v>0.51372663551401865</c:v>
                </c:pt>
                <c:pt idx="1643">
                  <c:v>0.51378703432091521</c:v>
                </c:pt>
                <c:pt idx="1644">
                  <c:v>0.51284322409211691</c:v>
                </c:pt>
                <c:pt idx="1645">
                  <c:v>0.51635036496350362</c:v>
                </c:pt>
                <c:pt idx="1646">
                  <c:v>0.51429822001750802</c:v>
                </c:pt>
                <c:pt idx="1647">
                  <c:v>0.51504967855055528</c:v>
                </c:pt>
                <c:pt idx="1648">
                  <c:v>0.51206592113007654</c:v>
                </c:pt>
                <c:pt idx="1649">
                  <c:v>0.51458151064450275</c:v>
                </c:pt>
                <c:pt idx="1650">
                  <c:v>0.51772114821323956</c:v>
                </c:pt>
                <c:pt idx="1651">
                  <c:v>0.51482834185536885</c:v>
                </c:pt>
                <c:pt idx="1652">
                  <c:v>0.51425230229498609</c:v>
                </c:pt>
                <c:pt idx="1653">
                  <c:v>0.51658905704307334</c:v>
                </c:pt>
                <c:pt idx="1654">
                  <c:v>0.49726589200273413</c:v>
                </c:pt>
                <c:pt idx="1655">
                  <c:v>0.51417299824663942</c:v>
                </c:pt>
                <c:pt idx="1656">
                  <c:v>0.51435266549502046</c:v>
                </c:pt>
                <c:pt idx="1657">
                  <c:v>0.51621346517376765</c:v>
                </c:pt>
                <c:pt idx="1658">
                  <c:v>0.51206947306446859</c:v>
                </c:pt>
                <c:pt idx="1659">
                  <c:v>0.51524974215411812</c:v>
                </c:pt>
                <c:pt idx="1660">
                  <c:v>0.51298133022170367</c:v>
                </c:pt>
                <c:pt idx="1661">
                  <c:v>0.51426898873115767</c:v>
                </c:pt>
                <c:pt idx="1662">
                  <c:v>0.51344204495372414</c:v>
                </c:pt>
                <c:pt idx="1663">
                  <c:v>0.51404330017554123</c:v>
                </c:pt>
                <c:pt idx="1664">
                  <c:v>0.51360842844600529</c:v>
                </c:pt>
                <c:pt idx="1665">
                  <c:v>0.51504579153946795</c:v>
                </c:pt>
                <c:pt idx="1666">
                  <c:v>0.51286173633440513</c:v>
                </c:pt>
                <c:pt idx="1667">
                  <c:v>0.51280550270744918</c:v>
                </c:pt>
                <c:pt idx="1668">
                  <c:v>0.51165518252455655</c:v>
                </c:pt>
                <c:pt idx="1669">
                  <c:v>0.51401869158878499</c:v>
                </c:pt>
                <c:pt idx="1670">
                  <c:v>0.51315020455873761</c:v>
                </c:pt>
                <c:pt idx="1671">
                  <c:v>0.51344636071324179</c:v>
                </c:pt>
                <c:pt idx="1672">
                  <c:v>0.51237732532591185</c:v>
                </c:pt>
                <c:pt idx="1673">
                  <c:v>0.50911743253099928</c:v>
                </c:pt>
                <c:pt idx="1674">
                  <c:v>0.5122842936531149</c:v>
                </c:pt>
                <c:pt idx="1675">
                  <c:v>0.54412451361867709</c:v>
                </c:pt>
                <c:pt idx="1676">
                  <c:v>0.56744868035190621</c:v>
                </c:pt>
                <c:pt idx="1677">
                  <c:v>0.55932203389830504</c:v>
                </c:pt>
                <c:pt idx="1678">
                  <c:v>0.56928104575163396</c:v>
                </c:pt>
                <c:pt idx="1679">
                  <c:v>0.59975878704341834</c:v>
                </c:pt>
                <c:pt idx="1680">
                  <c:v>0.6124823695345557</c:v>
                </c:pt>
                <c:pt idx="1681">
                  <c:v>0.61911529578966074</c:v>
                </c:pt>
                <c:pt idx="1682">
                  <c:v>0.66744685000975235</c:v>
                </c:pt>
                <c:pt idx="1683">
                  <c:v>0.62372517444981213</c:v>
                </c:pt>
                <c:pt idx="1684">
                  <c:v>0.63815668202764975</c:v>
                </c:pt>
                <c:pt idx="1685">
                  <c:v>0.69406779661016949</c:v>
                </c:pt>
                <c:pt idx="1686">
                  <c:v>0.68904320987654322</c:v>
                </c:pt>
                <c:pt idx="1687">
                  <c:v>0.73198715006883897</c:v>
                </c:pt>
                <c:pt idx="1688">
                  <c:v>0.67606737171954567</c:v>
                </c:pt>
                <c:pt idx="1689">
                  <c:v>0.65177453027139876</c:v>
                </c:pt>
                <c:pt idx="1690">
                  <c:v>0.74476797088262059</c:v>
                </c:pt>
                <c:pt idx="1691">
                  <c:v>0.73763779527559059</c:v>
                </c:pt>
                <c:pt idx="1692">
                  <c:v>0.70859872611464969</c:v>
                </c:pt>
                <c:pt idx="1693">
                  <c:v>0.73635664873174478</c:v>
                </c:pt>
                <c:pt idx="1694">
                  <c:v>0.75148936170212766</c:v>
                </c:pt>
                <c:pt idx="1695">
                  <c:v>0.70709382151029754</c:v>
                </c:pt>
                <c:pt idx="1696">
                  <c:v>0.74851316907391674</c:v>
                </c:pt>
                <c:pt idx="1697">
                  <c:v>0.7410714285714286</c:v>
                </c:pt>
                <c:pt idx="1698">
                  <c:v>0.72095208268086441</c:v>
                </c:pt>
                <c:pt idx="1699">
                  <c:v>0.71035036105910676</c:v>
                </c:pt>
                <c:pt idx="1700">
                  <c:v>0.70498614958448758</c:v>
                </c:pt>
                <c:pt idx="1701">
                  <c:v>0.70608899297423888</c:v>
                </c:pt>
                <c:pt idx="1702">
                  <c:v>0.649802371541502</c:v>
                </c:pt>
                <c:pt idx="1703">
                  <c:v>0.69941348973607043</c:v>
                </c:pt>
                <c:pt idx="1704">
                  <c:v>0.68388683886838864</c:v>
                </c:pt>
                <c:pt idx="1705">
                  <c:v>0.70436187399030692</c:v>
                </c:pt>
                <c:pt idx="1706">
                  <c:v>0.74113475177304966</c:v>
                </c:pt>
                <c:pt idx="1707">
                  <c:v>0.66576819407008081</c:v>
                </c:pt>
                <c:pt idx="1708">
                  <c:v>0.6848030018761726</c:v>
                </c:pt>
                <c:pt idx="1709">
                  <c:v>0.71280991735537191</c:v>
                </c:pt>
                <c:pt idx="1710">
                  <c:v>0.71875</c:v>
                </c:pt>
                <c:pt idx="1711">
                  <c:v>0.73333333333333328</c:v>
                </c:pt>
                <c:pt idx="1712">
                  <c:v>0.72782258064516125</c:v>
                </c:pt>
                <c:pt idx="1713">
                  <c:v>0.67941176470588238</c:v>
                </c:pt>
                <c:pt idx="1714">
                  <c:v>0.69393939393939397</c:v>
                </c:pt>
                <c:pt idx="1715">
                  <c:v>0.67012987012987013</c:v>
                </c:pt>
                <c:pt idx="1716">
                  <c:v>0.59507523939808482</c:v>
                </c:pt>
                <c:pt idx="1717">
                  <c:v>0.59857142857142853</c:v>
                </c:pt>
                <c:pt idx="1718">
                  <c:v>0.65</c:v>
                </c:pt>
                <c:pt idx="1719">
                  <c:v>0.70378619153674837</c:v>
                </c:pt>
                <c:pt idx="1720">
                  <c:v>0.685126582278481</c:v>
                </c:pt>
                <c:pt idx="1721">
                  <c:v>0.65783664459161151</c:v>
                </c:pt>
                <c:pt idx="1722">
                  <c:v>0.70833333333333337</c:v>
                </c:pt>
                <c:pt idx="1723">
                  <c:v>0.6901408450704225</c:v>
                </c:pt>
                <c:pt idx="1724">
                  <c:v>0.72900763358778631</c:v>
                </c:pt>
                <c:pt idx="1725">
                  <c:v>0.73333333333333328</c:v>
                </c:pt>
                <c:pt idx="1726">
                  <c:v>0.72695035460992907</c:v>
                </c:pt>
                <c:pt idx="1727">
                  <c:v>0.72627737226277367</c:v>
                </c:pt>
                <c:pt idx="1728">
                  <c:v>0.69970845481049559</c:v>
                </c:pt>
                <c:pt idx="1729">
                  <c:v>0.71299093655589119</c:v>
                </c:pt>
                <c:pt idx="1730">
                  <c:v>0.72623574144486691</c:v>
                </c:pt>
                <c:pt idx="1731">
                  <c:v>0.7142857142857143</c:v>
                </c:pt>
                <c:pt idx="1732">
                  <c:v>0.70445344129554655</c:v>
                </c:pt>
                <c:pt idx="1733">
                  <c:v>0.73443983402489632</c:v>
                </c:pt>
                <c:pt idx="1734">
                  <c:v>0.703125</c:v>
                </c:pt>
                <c:pt idx="1735">
                  <c:v>0.71729957805907174</c:v>
                </c:pt>
                <c:pt idx="1736">
                  <c:v>0.72399999999999998</c:v>
                </c:pt>
                <c:pt idx="1737">
                  <c:v>0.67880794701986757</c:v>
                </c:pt>
                <c:pt idx="1738">
                  <c:v>0.71489361702127663</c:v>
                </c:pt>
                <c:pt idx="1739">
                  <c:v>0.71491228070175439</c:v>
                </c:pt>
                <c:pt idx="1740">
                  <c:v>0.70901639344262291</c:v>
                </c:pt>
                <c:pt idx="1741">
                  <c:v>0.69476744186046513</c:v>
                </c:pt>
                <c:pt idx="1742">
                  <c:v>0.72368421052631582</c:v>
                </c:pt>
                <c:pt idx="1743">
                  <c:v>0.69620253164556967</c:v>
                </c:pt>
                <c:pt idx="1744">
                  <c:v>0.726457399103139</c:v>
                </c:pt>
                <c:pt idx="1745">
                  <c:v>0.72413793103448276</c:v>
                </c:pt>
                <c:pt idx="1746">
                  <c:v>0.72268907563025209</c:v>
                </c:pt>
                <c:pt idx="1747">
                  <c:v>0.69758064516129037</c:v>
                </c:pt>
                <c:pt idx="1748">
                  <c:v>0.72123893805309736</c:v>
                </c:pt>
                <c:pt idx="1749">
                  <c:v>0.69834710743801653</c:v>
                </c:pt>
                <c:pt idx="1750">
                  <c:v>0.71487603305785119</c:v>
                </c:pt>
                <c:pt idx="1751">
                  <c:v>0.70930232558139539</c:v>
                </c:pt>
                <c:pt idx="1752">
                  <c:v>0.71889400921658986</c:v>
                </c:pt>
                <c:pt idx="1753">
                  <c:v>0.69032258064516128</c:v>
                </c:pt>
                <c:pt idx="1754">
                  <c:v>0.70610687022900764</c:v>
                </c:pt>
                <c:pt idx="1755">
                  <c:v>0.7350427350427351</c:v>
                </c:pt>
                <c:pt idx="1756">
                  <c:v>0.73360655737704916</c:v>
                </c:pt>
                <c:pt idx="1757">
                  <c:v>0.71729957805907174</c:v>
                </c:pt>
                <c:pt idx="1758">
                  <c:v>0.72146118721461183</c:v>
                </c:pt>
                <c:pt idx="1759">
                  <c:v>0.72115384615384615</c:v>
                </c:pt>
                <c:pt idx="1760">
                  <c:v>0.72727272727272729</c:v>
                </c:pt>
                <c:pt idx="1761">
                  <c:v>0.73584905660377353</c:v>
                </c:pt>
                <c:pt idx="1762">
                  <c:v>0.73366834170854267</c:v>
                </c:pt>
                <c:pt idx="1763">
                  <c:v>0.73113207547169812</c:v>
                </c:pt>
                <c:pt idx="1764">
                  <c:v>0.7219512195121951</c:v>
                </c:pt>
                <c:pt idx="1765">
                  <c:v>0.7142857142857143</c:v>
                </c:pt>
                <c:pt idx="1766">
                  <c:v>0.7142857142857143</c:v>
                </c:pt>
                <c:pt idx="1767">
                  <c:v>0.72052401746724892</c:v>
                </c:pt>
                <c:pt idx="1768">
                  <c:v>0.71759259259259256</c:v>
                </c:pt>
                <c:pt idx="1769">
                  <c:v>0.72727272727272729</c:v>
                </c:pt>
                <c:pt idx="1770">
                  <c:v>0.72248803827751196</c:v>
                </c:pt>
                <c:pt idx="1771">
                  <c:v>0.72146118721461183</c:v>
                </c:pt>
                <c:pt idx="1772">
                  <c:v>0.72169811320754718</c:v>
                </c:pt>
                <c:pt idx="1773">
                  <c:v>0.71621621621621623</c:v>
                </c:pt>
                <c:pt idx="1774">
                  <c:v>0.69278996865203757</c:v>
                </c:pt>
                <c:pt idx="1775">
                  <c:v>0.72018348623853212</c:v>
                </c:pt>
                <c:pt idx="1776">
                  <c:v>0.72350230414746541</c:v>
                </c:pt>
                <c:pt idx="1777">
                  <c:v>0.73300970873786409</c:v>
                </c:pt>
                <c:pt idx="1778">
                  <c:v>0.72641509433962259</c:v>
                </c:pt>
                <c:pt idx="1779">
                  <c:v>0.71904761904761905</c:v>
                </c:pt>
                <c:pt idx="1780">
                  <c:v>0.72727272727272729</c:v>
                </c:pt>
                <c:pt idx="1781">
                  <c:v>0.73631840796019898</c:v>
                </c:pt>
                <c:pt idx="1782">
                  <c:v>0.73399014778325122</c:v>
                </c:pt>
                <c:pt idx="1783">
                  <c:v>0.7386934673366834</c:v>
                </c:pt>
                <c:pt idx="1784">
                  <c:v>0.71493212669683259</c:v>
                </c:pt>
                <c:pt idx="1785">
                  <c:v>0.73170731707317072</c:v>
                </c:pt>
                <c:pt idx="1786">
                  <c:v>0.7219512195121951</c:v>
                </c:pt>
                <c:pt idx="1787">
                  <c:v>0.72549019607843135</c:v>
                </c:pt>
                <c:pt idx="1788">
                  <c:v>0.73195876288659789</c:v>
                </c:pt>
                <c:pt idx="1789">
                  <c:v>0.72222222222222221</c:v>
                </c:pt>
                <c:pt idx="1790">
                  <c:v>0.7232142857142857</c:v>
                </c:pt>
                <c:pt idx="1791">
                  <c:v>0.72118959107806691</c:v>
                </c:pt>
                <c:pt idx="1792">
                  <c:v>0.7277227722772277</c:v>
                </c:pt>
                <c:pt idx="1793">
                  <c:v>0.72641509433962259</c:v>
                </c:pt>
                <c:pt idx="1794">
                  <c:v>0.71794871794871795</c:v>
                </c:pt>
                <c:pt idx="1795">
                  <c:v>0.73404255319148937</c:v>
                </c:pt>
                <c:pt idx="1796">
                  <c:v>0.71270718232044195</c:v>
                </c:pt>
                <c:pt idx="1797">
                  <c:v>0.7247191011235955</c:v>
                </c:pt>
                <c:pt idx="1798">
                  <c:v>0.72527472527472525</c:v>
                </c:pt>
                <c:pt idx="1799">
                  <c:v>0.72514619883040932</c:v>
                </c:pt>
                <c:pt idx="1800">
                  <c:v>0.72781065088757402</c:v>
                </c:pt>
                <c:pt idx="1801">
                  <c:v>0.72891566265060237</c:v>
                </c:pt>
                <c:pt idx="1802">
                  <c:v>0.73291925465838514</c:v>
                </c:pt>
                <c:pt idx="1803">
                  <c:v>0.73248407643312097</c:v>
                </c:pt>
                <c:pt idx="1804">
                  <c:v>0.74829931972789121</c:v>
                </c:pt>
                <c:pt idx="1805">
                  <c:v>0.73548387096774193</c:v>
                </c:pt>
                <c:pt idx="1806">
                  <c:v>0.74193548387096775</c:v>
                </c:pt>
                <c:pt idx="1807">
                  <c:v>0.74</c:v>
                </c:pt>
                <c:pt idx="1808">
                  <c:v>0.7448275862068966</c:v>
                </c:pt>
                <c:pt idx="1809">
                  <c:v>0.76056338028169013</c:v>
                </c:pt>
                <c:pt idx="1810">
                  <c:v>0.76712328767123283</c:v>
                </c:pt>
                <c:pt idx="1811">
                  <c:v>0.75177304964539005</c:v>
                </c:pt>
                <c:pt idx="1812">
                  <c:v>0.76691729323308266</c:v>
                </c:pt>
                <c:pt idx="1813">
                  <c:v>0.765625</c:v>
                </c:pt>
                <c:pt idx="1814">
                  <c:v>0.74045801526717558</c:v>
                </c:pt>
                <c:pt idx="1815">
                  <c:v>0.75187969924812026</c:v>
                </c:pt>
                <c:pt idx="1816">
                  <c:v>0.75</c:v>
                </c:pt>
                <c:pt idx="1817">
                  <c:v>0.74242424242424243</c:v>
                </c:pt>
                <c:pt idx="1818">
                  <c:v>0.73228346456692917</c:v>
                </c:pt>
                <c:pt idx="1819">
                  <c:v>0.74576271186440679</c:v>
                </c:pt>
                <c:pt idx="1820">
                  <c:v>0.7338709677419355</c:v>
                </c:pt>
                <c:pt idx="1821">
                  <c:v>0.72413793103448276</c:v>
                </c:pt>
                <c:pt idx="1822">
                  <c:v>0.73983739837398377</c:v>
                </c:pt>
                <c:pt idx="1823">
                  <c:v>0.73770491803278693</c:v>
                </c:pt>
              </c:numCache>
            </c:numRef>
          </c:xVal>
          <c:yVal>
            <c:numRef>
              <c:f>Sheet1!$DC$2:$DC$1825</c:f>
              <c:numCache>
                <c:formatCode>General</c:formatCode>
                <c:ptCount val="1824"/>
                <c:pt idx="0">
                  <c:v>11</c:v>
                </c:pt>
                <c:pt idx="1">
                  <c:v>11</c:v>
                </c:pt>
                <c:pt idx="2">
                  <c:v>12</c:v>
                </c:pt>
                <c:pt idx="3">
                  <c:v>10</c:v>
                </c:pt>
                <c:pt idx="4">
                  <c:v>8</c:v>
                </c:pt>
                <c:pt idx="5">
                  <c:v>10</c:v>
                </c:pt>
                <c:pt idx="6">
                  <c:v>8</c:v>
                </c:pt>
                <c:pt idx="7">
                  <c:v>8</c:v>
                </c:pt>
                <c:pt idx="8">
                  <c:v>9</c:v>
                </c:pt>
                <c:pt idx="9">
                  <c:v>8</c:v>
                </c:pt>
                <c:pt idx="10">
                  <c:v>9</c:v>
                </c:pt>
                <c:pt idx="11">
                  <c:v>10</c:v>
                </c:pt>
                <c:pt idx="12">
                  <c:v>14</c:v>
                </c:pt>
                <c:pt idx="13">
                  <c:v>176</c:v>
                </c:pt>
                <c:pt idx="14">
                  <c:v>469</c:v>
                </c:pt>
                <c:pt idx="15">
                  <c:v>476</c:v>
                </c:pt>
                <c:pt idx="16">
                  <c:v>445</c:v>
                </c:pt>
                <c:pt idx="17">
                  <c:v>283</c:v>
                </c:pt>
                <c:pt idx="18">
                  <c:v>305</c:v>
                </c:pt>
                <c:pt idx="19">
                  <c:v>310</c:v>
                </c:pt>
                <c:pt idx="20">
                  <c:v>327</c:v>
                </c:pt>
                <c:pt idx="21">
                  <c:v>329</c:v>
                </c:pt>
                <c:pt idx="22">
                  <c:v>304</c:v>
                </c:pt>
                <c:pt idx="23">
                  <c:v>280</c:v>
                </c:pt>
                <c:pt idx="24">
                  <c:v>193</c:v>
                </c:pt>
                <c:pt idx="25">
                  <c:v>227</c:v>
                </c:pt>
                <c:pt idx="26">
                  <c:v>244</c:v>
                </c:pt>
                <c:pt idx="27">
                  <c:v>169</c:v>
                </c:pt>
                <c:pt idx="28">
                  <c:v>190</c:v>
                </c:pt>
                <c:pt idx="29">
                  <c:v>164</c:v>
                </c:pt>
                <c:pt idx="30">
                  <c:v>147</c:v>
                </c:pt>
                <c:pt idx="31">
                  <c:v>150</c:v>
                </c:pt>
                <c:pt idx="32">
                  <c:v>1</c:v>
                </c:pt>
                <c:pt idx="33">
                  <c:v>130</c:v>
                </c:pt>
                <c:pt idx="34">
                  <c:v>145</c:v>
                </c:pt>
                <c:pt idx="35">
                  <c:v>153</c:v>
                </c:pt>
                <c:pt idx="36">
                  <c:v>1</c:v>
                </c:pt>
                <c:pt idx="37">
                  <c:v>68</c:v>
                </c:pt>
                <c:pt idx="38">
                  <c:v>1</c:v>
                </c:pt>
                <c:pt idx="39">
                  <c:v>142</c:v>
                </c:pt>
                <c:pt idx="40">
                  <c:v>150</c:v>
                </c:pt>
                <c:pt idx="41">
                  <c:v>126</c:v>
                </c:pt>
                <c:pt idx="42">
                  <c:v>146</c:v>
                </c:pt>
                <c:pt idx="43">
                  <c:v>156</c:v>
                </c:pt>
                <c:pt idx="44">
                  <c:v>152</c:v>
                </c:pt>
                <c:pt idx="45">
                  <c:v>141</c:v>
                </c:pt>
                <c:pt idx="46">
                  <c:v>154</c:v>
                </c:pt>
                <c:pt idx="47">
                  <c:v>147</c:v>
                </c:pt>
                <c:pt idx="48">
                  <c:v>136</c:v>
                </c:pt>
                <c:pt idx="49">
                  <c:v>149</c:v>
                </c:pt>
                <c:pt idx="50">
                  <c:v>149</c:v>
                </c:pt>
                <c:pt idx="51">
                  <c:v>195</c:v>
                </c:pt>
                <c:pt idx="52">
                  <c:v>255</c:v>
                </c:pt>
                <c:pt idx="53">
                  <c:v>196</c:v>
                </c:pt>
                <c:pt idx="54">
                  <c:v>254</c:v>
                </c:pt>
                <c:pt idx="55">
                  <c:v>224</c:v>
                </c:pt>
                <c:pt idx="56">
                  <c:v>211</c:v>
                </c:pt>
                <c:pt idx="57">
                  <c:v>194</c:v>
                </c:pt>
                <c:pt idx="58">
                  <c:v>145</c:v>
                </c:pt>
                <c:pt idx="59">
                  <c:v>176</c:v>
                </c:pt>
                <c:pt idx="60">
                  <c:v>1</c:v>
                </c:pt>
                <c:pt idx="61">
                  <c:v>92</c:v>
                </c:pt>
                <c:pt idx="62">
                  <c:v>79</c:v>
                </c:pt>
                <c:pt idx="63">
                  <c:v>79</c:v>
                </c:pt>
                <c:pt idx="64">
                  <c:v>115</c:v>
                </c:pt>
                <c:pt idx="65">
                  <c:v>121</c:v>
                </c:pt>
                <c:pt idx="66">
                  <c:v>118</c:v>
                </c:pt>
                <c:pt idx="67">
                  <c:v>48</c:v>
                </c:pt>
                <c:pt idx="68">
                  <c:v>88</c:v>
                </c:pt>
                <c:pt idx="69">
                  <c:v>65</c:v>
                </c:pt>
                <c:pt idx="70">
                  <c:v>65</c:v>
                </c:pt>
                <c:pt idx="71">
                  <c:v>75</c:v>
                </c:pt>
                <c:pt idx="72">
                  <c:v>87</c:v>
                </c:pt>
                <c:pt idx="73">
                  <c:v>94</c:v>
                </c:pt>
                <c:pt idx="74">
                  <c:v>116</c:v>
                </c:pt>
                <c:pt idx="75">
                  <c:v>109</c:v>
                </c:pt>
                <c:pt idx="76">
                  <c:v>1</c:v>
                </c:pt>
                <c:pt idx="77">
                  <c:v>75</c:v>
                </c:pt>
                <c:pt idx="78">
                  <c:v>96</c:v>
                </c:pt>
                <c:pt idx="79">
                  <c:v>41</c:v>
                </c:pt>
                <c:pt idx="80">
                  <c:v>27</c:v>
                </c:pt>
                <c:pt idx="81">
                  <c:v>101</c:v>
                </c:pt>
                <c:pt idx="82">
                  <c:v>84</c:v>
                </c:pt>
                <c:pt idx="83">
                  <c:v>99</c:v>
                </c:pt>
                <c:pt idx="84">
                  <c:v>95</c:v>
                </c:pt>
                <c:pt idx="85">
                  <c:v>104</c:v>
                </c:pt>
                <c:pt idx="86">
                  <c:v>97</c:v>
                </c:pt>
                <c:pt idx="87">
                  <c:v>123</c:v>
                </c:pt>
                <c:pt idx="88">
                  <c:v>128</c:v>
                </c:pt>
                <c:pt idx="89">
                  <c:v>6</c:v>
                </c:pt>
                <c:pt idx="90">
                  <c:v>131</c:v>
                </c:pt>
                <c:pt idx="91">
                  <c:v>87</c:v>
                </c:pt>
                <c:pt idx="92">
                  <c:v>92</c:v>
                </c:pt>
                <c:pt idx="93">
                  <c:v>90</c:v>
                </c:pt>
                <c:pt idx="94">
                  <c:v>109</c:v>
                </c:pt>
                <c:pt idx="95">
                  <c:v>1</c:v>
                </c:pt>
                <c:pt idx="96">
                  <c:v>5</c:v>
                </c:pt>
                <c:pt idx="97">
                  <c:v>135</c:v>
                </c:pt>
                <c:pt idx="98">
                  <c:v>116</c:v>
                </c:pt>
                <c:pt idx="99">
                  <c:v>128</c:v>
                </c:pt>
                <c:pt idx="100">
                  <c:v>111</c:v>
                </c:pt>
                <c:pt idx="101">
                  <c:v>144</c:v>
                </c:pt>
                <c:pt idx="102">
                  <c:v>120</c:v>
                </c:pt>
                <c:pt idx="103">
                  <c:v>123</c:v>
                </c:pt>
                <c:pt idx="104">
                  <c:v>1</c:v>
                </c:pt>
                <c:pt idx="105">
                  <c:v>96</c:v>
                </c:pt>
                <c:pt idx="106">
                  <c:v>101</c:v>
                </c:pt>
                <c:pt idx="107">
                  <c:v>25</c:v>
                </c:pt>
                <c:pt idx="108">
                  <c:v>102</c:v>
                </c:pt>
                <c:pt idx="109">
                  <c:v>23</c:v>
                </c:pt>
                <c:pt idx="110">
                  <c:v>95</c:v>
                </c:pt>
                <c:pt idx="111">
                  <c:v>73</c:v>
                </c:pt>
                <c:pt idx="112">
                  <c:v>1</c:v>
                </c:pt>
                <c:pt idx="113">
                  <c:v>121</c:v>
                </c:pt>
                <c:pt idx="114">
                  <c:v>134</c:v>
                </c:pt>
                <c:pt idx="115">
                  <c:v>126</c:v>
                </c:pt>
                <c:pt idx="116">
                  <c:v>21</c:v>
                </c:pt>
                <c:pt idx="117">
                  <c:v>81</c:v>
                </c:pt>
                <c:pt idx="118">
                  <c:v>104</c:v>
                </c:pt>
                <c:pt idx="119">
                  <c:v>57</c:v>
                </c:pt>
                <c:pt idx="120">
                  <c:v>105</c:v>
                </c:pt>
                <c:pt idx="121">
                  <c:v>62</c:v>
                </c:pt>
                <c:pt idx="122">
                  <c:v>90</c:v>
                </c:pt>
                <c:pt idx="123">
                  <c:v>89</c:v>
                </c:pt>
                <c:pt idx="124">
                  <c:v>70</c:v>
                </c:pt>
                <c:pt idx="125">
                  <c:v>85</c:v>
                </c:pt>
                <c:pt idx="126">
                  <c:v>157</c:v>
                </c:pt>
                <c:pt idx="127">
                  <c:v>127</c:v>
                </c:pt>
                <c:pt idx="128">
                  <c:v>124</c:v>
                </c:pt>
                <c:pt idx="129">
                  <c:v>114</c:v>
                </c:pt>
                <c:pt idx="130">
                  <c:v>107</c:v>
                </c:pt>
                <c:pt idx="131">
                  <c:v>20</c:v>
                </c:pt>
                <c:pt idx="132">
                  <c:v>99</c:v>
                </c:pt>
                <c:pt idx="133">
                  <c:v>81</c:v>
                </c:pt>
                <c:pt idx="134">
                  <c:v>83</c:v>
                </c:pt>
                <c:pt idx="135">
                  <c:v>91</c:v>
                </c:pt>
                <c:pt idx="136">
                  <c:v>99</c:v>
                </c:pt>
                <c:pt idx="137">
                  <c:v>103</c:v>
                </c:pt>
                <c:pt idx="138">
                  <c:v>61</c:v>
                </c:pt>
                <c:pt idx="139">
                  <c:v>96</c:v>
                </c:pt>
                <c:pt idx="140">
                  <c:v>111</c:v>
                </c:pt>
                <c:pt idx="141">
                  <c:v>127</c:v>
                </c:pt>
                <c:pt idx="142">
                  <c:v>137</c:v>
                </c:pt>
                <c:pt idx="143">
                  <c:v>112</c:v>
                </c:pt>
                <c:pt idx="144">
                  <c:v>29</c:v>
                </c:pt>
                <c:pt idx="145">
                  <c:v>109</c:v>
                </c:pt>
                <c:pt idx="146">
                  <c:v>1</c:v>
                </c:pt>
                <c:pt idx="147">
                  <c:v>81</c:v>
                </c:pt>
                <c:pt idx="148">
                  <c:v>107</c:v>
                </c:pt>
                <c:pt idx="149">
                  <c:v>159</c:v>
                </c:pt>
                <c:pt idx="150">
                  <c:v>111</c:v>
                </c:pt>
                <c:pt idx="151">
                  <c:v>117</c:v>
                </c:pt>
                <c:pt idx="152">
                  <c:v>112</c:v>
                </c:pt>
                <c:pt idx="153">
                  <c:v>19</c:v>
                </c:pt>
                <c:pt idx="154">
                  <c:v>95</c:v>
                </c:pt>
                <c:pt idx="155">
                  <c:v>33</c:v>
                </c:pt>
                <c:pt idx="156">
                  <c:v>125</c:v>
                </c:pt>
                <c:pt idx="157">
                  <c:v>113</c:v>
                </c:pt>
                <c:pt idx="158">
                  <c:v>58</c:v>
                </c:pt>
                <c:pt idx="159">
                  <c:v>115</c:v>
                </c:pt>
                <c:pt idx="160">
                  <c:v>105</c:v>
                </c:pt>
                <c:pt idx="161">
                  <c:v>108</c:v>
                </c:pt>
                <c:pt idx="162">
                  <c:v>115</c:v>
                </c:pt>
                <c:pt idx="163">
                  <c:v>108</c:v>
                </c:pt>
                <c:pt idx="164">
                  <c:v>102</c:v>
                </c:pt>
                <c:pt idx="165">
                  <c:v>93</c:v>
                </c:pt>
                <c:pt idx="166">
                  <c:v>30</c:v>
                </c:pt>
                <c:pt idx="167">
                  <c:v>125</c:v>
                </c:pt>
                <c:pt idx="168">
                  <c:v>162</c:v>
                </c:pt>
                <c:pt idx="169">
                  <c:v>123</c:v>
                </c:pt>
                <c:pt idx="170">
                  <c:v>124</c:v>
                </c:pt>
                <c:pt idx="171">
                  <c:v>100</c:v>
                </c:pt>
                <c:pt idx="172">
                  <c:v>118</c:v>
                </c:pt>
                <c:pt idx="173">
                  <c:v>53</c:v>
                </c:pt>
                <c:pt idx="174">
                  <c:v>90</c:v>
                </c:pt>
                <c:pt idx="175">
                  <c:v>97</c:v>
                </c:pt>
                <c:pt idx="176">
                  <c:v>83</c:v>
                </c:pt>
                <c:pt idx="177">
                  <c:v>1</c:v>
                </c:pt>
                <c:pt idx="178">
                  <c:v>115</c:v>
                </c:pt>
                <c:pt idx="179">
                  <c:v>135</c:v>
                </c:pt>
                <c:pt idx="180">
                  <c:v>121</c:v>
                </c:pt>
                <c:pt idx="181">
                  <c:v>150</c:v>
                </c:pt>
                <c:pt idx="182">
                  <c:v>127</c:v>
                </c:pt>
                <c:pt idx="183">
                  <c:v>149</c:v>
                </c:pt>
                <c:pt idx="184">
                  <c:v>146</c:v>
                </c:pt>
                <c:pt idx="185">
                  <c:v>122</c:v>
                </c:pt>
                <c:pt idx="186">
                  <c:v>119</c:v>
                </c:pt>
                <c:pt idx="187">
                  <c:v>119</c:v>
                </c:pt>
                <c:pt idx="188">
                  <c:v>117</c:v>
                </c:pt>
                <c:pt idx="189">
                  <c:v>113</c:v>
                </c:pt>
                <c:pt idx="190">
                  <c:v>120</c:v>
                </c:pt>
                <c:pt idx="191">
                  <c:v>111</c:v>
                </c:pt>
                <c:pt idx="192">
                  <c:v>102</c:v>
                </c:pt>
                <c:pt idx="193">
                  <c:v>159</c:v>
                </c:pt>
                <c:pt idx="194">
                  <c:v>205</c:v>
                </c:pt>
                <c:pt idx="195">
                  <c:v>226</c:v>
                </c:pt>
                <c:pt idx="196">
                  <c:v>248</c:v>
                </c:pt>
                <c:pt idx="197">
                  <c:v>201</c:v>
                </c:pt>
                <c:pt idx="198">
                  <c:v>192</c:v>
                </c:pt>
                <c:pt idx="199">
                  <c:v>188</c:v>
                </c:pt>
                <c:pt idx="200">
                  <c:v>176</c:v>
                </c:pt>
                <c:pt idx="201">
                  <c:v>176</c:v>
                </c:pt>
                <c:pt idx="202">
                  <c:v>123</c:v>
                </c:pt>
                <c:pt idx="203">
                  <c:v>106</c:v>
                </c:pt>
                <c:pt idx="204">
                  <c:v>122</c:v>
                </c:pt>
                <c:pt idx="205">
                  <c:v>24</c:v>
                </c:pt>
                <c:pt idx="206">
                  <c:v>87</c:v>
                </c:pt>
                <c:pt idx="207">
                  <c:v>90</c:v>
                </c:pt>
                <c:pt idx="208">
                  <c:v>99</c:v>
                </c:pt>
                <c:pt idx="209">
                  <c:v>74</c:v>
                </c:pt>
                <c:pt idx="210">
                  <c:v>79</c:v>
                </c:pt>
                <c:pt idx="211">
                  <c:v>79</c:v>
                </c:pt>
                <c:pt idx="212">
                  <c:v>72</c:v>
                </c:pt>
                <c:pt idx="213">
                  <c:v>62</c:v>
                </c:pt>
                <c:pt idx="214">
                  <c:v>59</c:v>
                </c:pt>
                <c:pt idx="215">
                  <c:v>61</c:v>
                </c:pt>
                <c:pt idx="216">
                  <c:v>65</c:v>
                </c:pt>
                <c:pt idx="217">
                  <c:v>57</c:v>
                </c:pt>
                <c:pt idx="218">
                  <c:v>80</c:v>
                </c:pt>
                <c:pt idx="219">
                  <c:v>57</c:v>
                </c:pt>
                <c:pt idx="220">
                  <c:v>46</c:v>
                </c:pt>
                <c:pt idx="221">
                  <c:v>55</c:v>
                </c:pt>
                <c:pt idx="222">
                  <c:v>40</c:v>
                </c:pt>
                <c:pt idx="223">
                  <c:v>37</c:v>
                </c:pt>
                <c:pt idx="224">
                  <c:v>46</c:v>
                </c:pt>
                <c:pt idx="225">
                  <c:v>37</c:v>
                </c:pt>
                <c:pt idx="226">
                  <c:v>19</c:v>
                </c:pt>
                <c:pt idx="227">
                  <c:v>43</c:v>
                </c:pt>
                <c:pt idx="228">
                  <c:v>39</c:v>
                </c:pt>
                <c:pt idx="229">
                  <c:v>38</c:v>
                </c:pt>
                <c:pt idx="230">
                  <c:v>25</c:v>
                </c:pt>
                <c:pt idx="231">
                  <c:v>39</c:v>
                </c:pt>
                <c:pt idx="232">
                  <c:v>20</c:v>
                </c:pt>
                <c:pt idx="233">
                  <c:v>18</c:v>
                </c:pt>
                <c:pt idx="234">
                  <c:v>18</c:v>
                </c:pt>
                <c:pt idx="235">
                  <c:v>33</c:v>
                </c:pt>
                <c:pt idx="236">
                  <c:v>18</c:v>
                </c:pt>
                <c:pt idx="237">
                  <c:v>17</c:v>
                </c:pt>
                <c:pt idx="238">
                  <c:v>21</c:v>
                </c:pt>
                <c:pt idx="239">
                  <c:v>18</c:v>
                </c:pt>
                <c:pt idx="240">
                  <c:v>17</c:v>
                </c:pt>
                <c:pt idx="241">
                  <c:v>16</c:v>
                </c:pt>
                <c:pt idx="242">
                  <c:v>15</c:v>
                </c:pt>
                <c:pt idx="243">
                  <c:v>14</c:v>
                </c:pt>
                <c:pt idx="244">
                  <c:v>12</c:v>
                </c:pt>
                <c:pt idx="245">
                  <c:v>14</c:v>
                </c:pt>
                <c:pt idx="246">
                  <c:v>17</c:v>
                </c:pt>
                <c:pt idx="247">
                  <c:v>17</c:v>
                </c:pt>
                <c:pt idx="248">
                  <c:v>13</c:v>
                </c:pt>
                <c:pt idx="249">
                  <c:v>18</c:v>
                </c:pt>
                <c:pt idx="250">
                  <c:v>11</c:v>
                </c:pt>
                <c:pt idx="251">
                  <c:v>21</c:v>
                </c:pt>
                <c:pt idx="252">
                  <c:v>12</c:v>
                </c:pt>
                <c:pt idx="253">
                  <c:v>10</c:v>
                </c:pt>
                <c:pt idx="254">
                  <c:v>10</c:v>
                </c:pt>
                <c:pt idx="255">
                  <c:v>12</c:v>
                </c:pt>
                <c:pt idx="256">
                  <c:v>11</c:v>
                </c:pt>
                <c:pt idx="257">
                  <c:v>9</c:v>
                </c:pt>
                <c:pt idx="258">
                  <c:v>11</c:v>
                </c:pt>
                <c:pt idx="259">
                  <c:v>11</c:v>
                </c:pt>
                <c:pt idx="260">
                  <c:v>10</c:v>
                </c:pt>
                <c:pt idx="261">
                  <c:v>8</c:v>
                </c:pt>
                <c:pt idx="262">
                  <c:v>9</c:v>
                </c:pt>
                <c:pt idx="263">
                  <c:v>10</c:v>
                </c:pt>
                <c:pt idx="264">
                  <c:v>10</c:v>
                </c:pt>
                <c:pt idx="265">
                  <c:v>9</c:v>
                </c:pt>
                <c:pt idx="266">
                  <c:v>9</c:v>
                </c:pt>
                <c:pt idx="267">
                  <c:v>8</c:v>
                </c:pt>
                <c:pt idx="268">
                  <c:v>8</c:v>
                </c:pt>
                <c:pt idx="269">
                  <c:v>11</c:v>
                </c:pt>
                <c:pt idx="270">
                  <c:v>19</c:v>
                </c:pt>
                <c:pt idx="271">
                  <c:v>31</c:v>
                </c:pt>
                <c:pt idx="272">
                  <c:v>65</c:v>
                </c:pt>
                <c:pt idx="273">
                  <c:v>67</c:v>
                </c:pt>
                <c:pt idx="274">
                  <c:v>83</c:v>
                </c:pt>
                <c:pt idx="275">
                  <c:v>80</c:v>
                </c:pt>
                <c:pt idx="276">
                  <c:v>86</c:v>
                </c:pt>
                <c:pt idx="277">
                  <c:v>107</c:v>
                </c:pt>
                <c:pt idx="278">
                  <c:v>73</c:v>
                </c:pt>
                <c:pt idx="279">
                  <c:v>181</c:v>
                </c:pt>
                <c:pt idx="280">
                  <c:v>190</c:v>
                </c:pt>
                <c:pt idx="281">
                  <c:v>204</c:v>
                </c:pt>
                <c:pt idx="282">
                  <c:v>249</c:v>
                </c:pt>
                <c:pt idx="283">
                  <c:v>230</c:v>
                </c:pt>
                <c:pt idx="284">
                  <c:v>138</c:v>
                </c:pt>
                <c:pt idx="285">
                  <c:v>190</c:v>
                </c:pt>
                <c:pt idx="286">
                  <c:v>218</c:v>
                </c:pt>
                <c:pt idx="287">
                  <c:v>219</c:v>
                </c:pt>
                <c:pt idx="288">
                  <c:v>212</c:v>
                </c:pt>
                <c:pt idx="289">
                  <c:v>232</c:v>
                </c:pt>
                <c:pt idx="290">
                  <c:v>211</c:v>
                </c:pt>
                <c:pt idx="291">
                  <c:v>188</c:v>
                </c:pt>
                <c:pt idx="292">
                  <c:v>276</c:v>
                </c:pt>
                <c:pt idx="293">
                  <c:v>417</c:v>
                </c:pt>
                <c:pt idx="294">
                  <c:v>426</c:v>
                </c:pt>
                <c:pt idx="295">
                  <c:v>355</c:v>
                </c:pt>
                <c:pt idx="296">
                  <c:v>501</c:v>
                </c:pt>
                <c:pt idx="297">
                  <c:v>619</c:v>
                </c:pt>
                <c:pt idx="298">
                  <c:v>566</c:v>
                </c:pt>
                <c:pt idx="299">
                  <c:v>517</c:v>
                </c:pt>
                <c:pt idx="300">
                  <c:v>506</c:v>
                </c:pt>
                <c:pt idx="301">
                  <c:v>544</c:v>
                </c:pt>
                <c:pt idx="302">
                  <c:v>500</c:v>
                </c:pt>
                <c:pt idx="303">
                  <c:v>395</c:v>
                </c:pt>
                <c:pt idx="304">
                  <c:v>329</c:v>
                </c:pt>
                <c:pt idx="305">
                  <c:v>311</c:v>
                </c:pt>
                <c:pt idx="306">
                  <c:v>410</c:v>
                </c:pt>
                <c:pt idx="307">
                  <c:v>503</c:v>
                </c:pt>
                <c:pt idx="308">
                  <c:v>525</c:v>
                </c:pt>
                <c:pt idx="309">
                  <c:v>415</c:v>
                </c:pt>
                <c:pt idx="310">
                  <c:v>732</c:v>
                </c:pt>
                <c:pt idx="311">
                  <c:v>341</c:v>
                </c:pt>
                <c:pt idx="312">
                  <c:v>1036</c:v>
                </c:pt>
                <c:pt idx="313">
                  <c:v>910</c:v>
                </c:pt>
                <c:pt idx="314">
                  <c:v>517</c:v>
                </c:pt>
                <c:pt idx="315">
                  <c:v>654</c:v>
                </c:pt>
                <c:pt idx="316">
                  <c:v>711</c:v>
                </c:pt>
                <c:pt idx="317">
                  <c:v>764</c:v>
                </c:pt>
                <c:pt idx="318">
                  <c:v>1075</c:v>
                </c:pt>
                <c:pt idx="319">
                  <c:v>939</c:v>
                </c:pt>
                <c:pt idx="320">
                  <c:v>806</c:v>
                </c:pt>
                <c:pt idx="321">
                  <c:v>765</c:v>
                </c:pt>
                <c:pt idx="322">
                  <c:v>749</c:v>
                </c:pt>
                <c:pt idx="323">
                  <c:v>705</c:v>
                </c:pt>
                <c:pt idx="324">
                  <c:v>827</c:v>
                </c:pt>
                <c:pt idx="325">
                  <c:v>929</c:v>
                </c:pt>
                <c:pt idx="326">
                  <c:v>912</c:v>
                </c:pt>
                <c:pt idx="327">
                  <c:v>777</c:v>
                </c:pt>
                <c:pt idx="328">
                  <c:v>894</c:v>
                </c:pt>
                <c:pt idx="329">
                  <c:v>700</c:v>
                </c:pt>
                <c:pt idx="330">
                  <c:v>657</c:v>
                </c:pt>
                <c:pt idx="331">
                  <c:v>963</c:v>
                </c:pt>
                <c:pt idx="332">
                  <c:v>1084</c:v>
                </c:pt>
                <c:pt idx="333">
                  <c:v>1028</c:v>
                </c:pt>
                <c:pt idx="334">
                  <c:v>1009</c:v>
                </c:pt>
                <c:pt idx="335">
                  <c:v>802</c:v>
                </c:pt>
                <c:pt idx="336">
                  <c:v>827</c:v>
                </c:pt>
                <c:pt idx="337">
                  <c:v>974</c:v>
                </c:pt>
                <c:pt idx="338">
                  <c:v>903</c:v>
                </c:pt>
                <c:pt idx="339">
                  <c:v>612</c:v>
                </c:pt>
                <c:pt idx="340">
                  <c:v>933</c:v>
                </c:pt>
                <c:pt idx="341">
                  <c:v>984</c:v>
                </c:pt>
                <c:pt idx="342">
                  <c:v>1163</c:v>
                </c:pt>
                <c:pt idx="343">
                  <c:v>1223</c:v>
                </c:pt>
                <c:pt idx="344">
                  <c:v>599</c:v>
                </c:pt>
                <c:pt idx="345">
                  <c:v>851</c:v>
                </c:pt>
                <c:pt idx="346">
                  <c:v>922</c:v>
                </c:pt>
                <c:pt idx="347">
                  <c:v>965</c:v>
                </c:pt>
                <c:pt idx="348">
                  <c:v>968</c:v>
                </c:pt>
                <c:pt idx="349">
                  <c:v>1017</c:v>
                </c:pt>
                <c:pt idx="350">
                  <c:v>866</c:v>
                </c:pt>
                <c:pt idx="351">
                  <c:v>832</c:v>
                </c:pt>
                <c:pt idx="352">
                  <c:v>841</c:v>
                </c:pt>
                <c:pt idx="353">
                  <c:v>894</c:v>
                </c:pt>
                <c:pt idx="354">
                  <c:v>859</c:v>
                </c:pt>
                <c:pt idx="355">
                  <c:v>903</c:v>
                </c:pt>
                <c:pt idx="356">
                  <c:v>902</c:v>
                </c:pt>
                <c:pt idx="357">
                  <c:v>835</c:v>
                </c:pt>
                <c:pt idx="358">
                  <c:v>1500</c:v>
                </c:pt>
                <c:pt idx="359">
                  <c:v>1323</c:v>
                </c:pt>
                <c:pt idx="360">
                  <c:v>1071</c:v>
                </c:pt>
                <c:pt idx="361">
                  <c:v>1058</c:v>
                </c:pt>
                <c:pt idx="362">
                  <c:v>1161</c:v>
                </c:pt>
                <c:pt idx="363">
                  <c:v>891</c:v>
                </c:pt>
                <c:pt idx="364">
                  <c:v>1528</c:v>
                </c:pt>
                <c:pt idx="365">
                  <c:v>1194</c:v>
                </c:pt>
                <c:pt idx="366">
                  <c:v>841</c:v>
                </c:pt>
                <c:pt idx="367">
                  <c:v>908</c:v>
                </c:pt>
                <c:pt idx="368">
                  <c:v>975</c:v>
                </c:pt>
                <c:pt idx="369">
                  <c:v>896</c:v>
                </c:pt>
                <c:pt idx="370">
                  <c:v>759</c:v>
                </c:pt>
                <c:pt idx="371">
                  <c:v>693</c:v>
                </c:pt>
                <c:pt idx="372">
                  <c:v>712</c:v>
                </c:pt>
                <c:pt idx="373">
                  <c:v>761</c:v>
                </c:pt>
                <c:pt idx="374">
                  <c:v>715</c:v>
                </c:pt>
                <c:pt idx="375">
                  <c:v>609</c:v>
                </c:pt>
                <c:pt idx="376">
                  <c:v>698</c:v>
                </c:pt>
                <c:pt idx="377">
                  <c:v>985</c:v>
                </c:pt>
                <c:pt idx="378">
                  <c:v>815</c:v>
                </c:pt>
                <c:pt idx="379">
                  <c:v>1209</c:v>
                </c:pt>
                <c:pt idx="380">
                  <c:v>856</c:v>
                </c:pt>
                <c:pt idx="381">
                  <c:v>947</c:v>
                </c:pt>
                <c:pt idx="382">
                  <c:v>1073</c:v>
                </c:pt>
                <c:pt idx="383">
                  <c:v>1208</c:v>
                </c:pt>
                <c:pt idx="384">
                  <c:v>1092</c:v>
                </c:pt>
                <c:pt idx="385">
                  <c:v>1350</c:v>
                </c:pt>
                <c:pt idx="386">
                  <c:v>1328</c:v>
                </c:pt>
                <c:pt idx="387">
                  <c:v>1151</c:v>
                </c:pt>
                <c:pt idx="388">
                  <c:v>1143</c:v>
                </c:pt>
                <c:pt idx="389">
                  <c:v>1290</c:v>
                </c:pt>
                <c:pt idx="390">
                  <c:v>1206</c:v>
                </c:pt>
                <c:pt idx="391">
                  <c:v>1591</c:v>
                </c:pt>
                <c:pt idx="392">
                  <c:v>1553</c:v>
                </c:pt>
                <c:pt idx="393">
                  <c:v>1451</c:v>
                </c:pt>
                <c:pt idx="394">
                  <c:v>1403</c:v>
                </c:pt>
                <c:pt idx="395">
                  <c:v>1337</c:v>
                </c:pt>
                <c:pt idx="396">
                  <c:v>1285</c:v>
                </c:pt>
                <c:pt idx="397">
                  <c:v>1198</c:v>
                </c:pt>
                <c:pt idx="398">
                  <c:v>1318</c:v>
                </c:pt>
                <c:pt idx="399">
                  <c:v>1092</c:v>
                </c:pt>
                <c:pt idx="400">
                  <c:v>1047</c:v>
                </c:pt>
                <c:pt idx="401">
                  <c:v>969</c:v>
                </c:pt>
                <c:pt idx="402">
                  <c:v>1085</c:v>
                </c:pt>
                <c:pt idx="403">
                  <c:v>995</c:v>
                </c:pt>
                <c:pt idx="404">
                  <c:v>761</c:v>
                </c:pt>
                <c:pt idx="405">
                  <c:v>554</c:v>
                </c:pt>
                <c:pt idx="406">
                  <c:v>927</c:v>
                </c:pt>
                <c:pt idx="407">
                  <c:v>841</c:v>
                </c:pt>
                <c:pt idx="408">
                  <c:v>795</c:v>
                </c:pt>
                <c:pt idx="409">
                  <c:v>996</c:v>
                </c:pt>
                <c:pt idx="410">
                  <c:v>927</c:v>
                </c:pt>
                <c:pt idx="411">
                  <c:v>1031</c:v>
                </c:pt>
                <c:pt idx="412">
                  <c:v>880</c:v>
                </c:pt>
                <c:pt idx="413">
                  <c:v>687</c:v>
                </c:pt>
                <c:pt idx="414">
                  <c:v>993</c:v>
                </c:pt>
                <c:pt idx="415">
                  <c:v>1157</c:v>
                </c:pt>
                <c:pt idx="416">
                  <c:v>919</c:v>
                </c:pt>
                <c:pt idx="417">
                  <c:v>713</c:v>
                </c:pt>
                <c:pt idx="418">
                  <c:v>782</c:v>
                </c:pt>
                <c:pt idx="419">
                  <c:v>793</c:v>
                </c:pt>
                <c:pt idx="420">
                  <c:v>652</c:v>
                </c:pt>
                <c:pt idx="421">
                  <c:v>495</c:v>
                </c:pt>
                <c:pt idx="422">
                  <c:v>759</c:v>
                </c:pt>
                <c:pt idx="423">
                  <c:v>1077</c:v>
                </c:pt>
                <c:pt idx="424">
                  <c:v>1167</c:v>
                </c:pt>
                <c:pt idx="425">
                  <c:v>677</c:v>
                </c:pt>
                <c:pt idx="426">
                  <c:v>1014</c:v>
                </c:pt>
                <c:pt idx="427">
                  <c:v>551</c:v>
                </c:pt>
                <c:pt idx="428">
                  <c:v>812</c:v>
                </c:pt>
                <c:pt idx="429">
                  <c:v>614</c:v>
                </c:pt>
                <c:pt idx="430">
                  <c:v>808</c:v>
                </c:pt>
                <c:pt idx="431">
                  <c:v>945</c:v>
                </c:pt>
                <c:pt idx="432">
                  <c:v>726</c:v>
                </c:pt>
                <c:pt idx="433">
                  <c:v>591</c:v>
                </c:pt>
                <c:pt idx="434">
                  <c:v>742</c:v>
                </c:pt>
                <c:pt idx="435">
                  <c:v>898</c:v>
                </c:pt>
                <c:pt idx="436">
                  <c:v>1665</c:v>
                </c:pt>
                <c:pt idx="437">
                  <c:v>1575</c:v>
                </c:pt>
                <c:pt idx="438">
                  <c:v>1522</c:v>
                </c:pt>
                <c:pt idx="439">
                  <c:v>1773</c:v>
                </c:pt>
                <c:pt idx="440">
                  <c:v>1143</c:v>
                </c:pt>
                <c:pt idx="441">
                  <c:v>1290</c:v>
                </c:pt>
                <c:pt idx="442">
                  <c:v>1302</c:v>
                </c:pt>
                <c:pt idx="443">
                  <c:v>1003</c:v>
                </c:pt>
                <c:pt idx="444">
                  <c:v>805</c:v>
                </c:pt>
                <c:pt idx="445">
                  <c:v>688</c:v>
                </c:pt>
                <c:pt idx="446">
                  <c:v>735</c:v>
                </c:pt>
                <c:pt idx="447">
                  <c:v>548</c:v>
                </c:pt>
                <c:pt idx="448">
                  <c:v>577</c:v>
                </c:pt>
                <c:pt idx="449">
                  <c:v>430</c:v>
                </c:pt>
                <c:pt idx="450">
                  <c:v>435</c:v>
                </c:pt>
                <c:pt idx="451">
                  <c:v>498</c:v>
                </c:pt>
                <c:pt idx="452">
                  <c:v>508</c:v>
                </c:pt>
                <c:pt idx="453">
                  <c:v>550</c:v>
                </c:pt>
                <c:pt idx="454">
                  <c:v>545</c:v>
                </c:pt>
                <c:pt idx="455">
                  <c:v>585</c:v>
                </c:pt>
                <c:pt idx="456">
                  <c:v>427</c:v>
                </c:pt>
                <c:pt idx="457">
                  <c:v>368</c:v>
                </c:pt>
                <c:pt idx="458">
                  <c:v>323</c:v>
                </c:pt>
                <c:pt idx="459">
                  <c:v>361</c:v>
                </c:pt>
                <c:pt idx="460">
                  <c:v>418</c:v>
                </c:pt>
                <c:pt idx="461">
                  <c:v>355</c:v>
                </c:pt>
                <c:pt idx="462">
                  <c:v>47</c:v>
                </c:pt>
                <c:pt idx="463">
                  <c:v>240</c:v>
                </c:pt>
                <c:pt idx="464">
                  <c:v>164</c:v>
                </c:pt>
                <c:pt idx="465">
                  <c:v>160</c:v>
                </c:pt>
                <c:pt idx="466">
                  <c:v>302</c:v>
                </c:pt>
                <c:pt idx="467">
                  <c:v>312</c:v>
                </c:pt>
                <c:pt idx="468">
                  <c:v>171</c:v>
                </c:pt>
                <c:pt idx="469">
                  <c:v>171</c:v>
                </c:pt>
                <c:pt idx="470">
                  <c:v>128</c:v>
                </c:pt>
                <c:pt idx="471">
                  <c:v>1</c:v>
                </c:pt>
                <c:pt idx="472">
                  <c:v>90</c:v>
                </c:pt>
                <c:pt idx="473">
                  <c:v>82</c:v>
                </c:pt>
                <c:pt idx="474">
                  <c:v>98</c:v>
                </c:pt>
                <c:pt idx="475">
                  <c:v>88</c:v>
                </c:pt>
                <c:pt idx="476">
                  <c:v>53</c:v>
                </c:pt>
                <c:pt idx="477">
                  <c:v>48</c:v>
                </c:pt>
                <c:pt idx="478">
                  <c:v>41</c:v>
                </c:pt>
                <c:pt idx="479">
                  <c:v>58</c:v>
                </c:pt>
                <c:pt idx="480">
                  <c:v>54</c:v>
                </c:pt>
                <c:pt idx="481">
                  <c:v>62</c:v>
                </c:pt>
                <c:pt idx="482">
                  <c:v>44</c:v>
                </c:pt>
                <c:pt idx="483">
                  <c:v>38</c:v>
                </c:pt>
                <c:pt idx="484">
                  <c:v>30</c:v>
                </c:pt>
                <c:pt idx="485">
                  <c:v>32</c:v>
                </c:pt>
                <c:pt idx="486">
                  <c:v>30</c:v>
                </c:pt>
                <c:pt idx="487">
                  <c:v>31</c:v>
                </c:pt>
                <c:pt idx="488">
                  <c:v>26</c:v>
                </c:pt>
                <c:pt idx="489">
                  <c:v>27</c:v>
                </c:pt>
                <c:pt idx="490">
                  <c:v>19</c:v>
                </c:pt>
                <c:pt idx="491">
                  <c:v>29</c:v>
                </c:pt>
                <c:pt idx="492">
                  <c:v>30</c:v>
                </c:pt>
                <c:pt idx="493">
                  <c:v>27</c:v>
                </c:pt>
                <c:pt idx="494">
                  <c:v>44</c:v>
                </c:pt>
                <c:pt idx="495">
                  <c:v>110</c:v>
                </c:pt>
                <c:pt idx="496">
                  <c:v>29</c:v>
                </c:pt>
                <c:pt idx="497">
                  <c:v>134</c:v>
                </c:pt>
                <c:pt idx="498">
                  <c:v>1</c:v>
                </c:pt>
                <c:pt idx="499">
                  <c:v>102</c:v>
                </c:pt>
                <c:pt idx="500">
                  <c:v>225</c:v>
                </c:pt>
                <c:pt idx="501">
                  <c:v>362</c:v>
                </c:pt>
                <c:pt idx="502">
                  <c:v>362</c:v>
                </c:pt>
                <c:pt idx="503">
                  <c:v>321</c:v>
                </c:pt>
                <c:pt idx="504">
                  <c:v>199</c:v>
                </c:pt>
                <c:pt idx="505">
                  <c:v>215</c:v>
                </c:pt>
                <c:pt idx="506">
                  <c:v>269</c:v>
                </c:pt>
                <c:pt idx="507">
                  <c:v>205</c:v>
                </c:pt>
                <c:pt idx="508">
                  <c:v>506</c:v>
                </c:pt>
                <c:pt idx="509">
                  <c:v>506</c:v>
                </c:pt>
                <c:pt idx="510">
                  <c:v>1117</c:v>
                </c:pt>
                <c:pt idx="511">
                  <c:v>894</c:v>
                </c:pt>
                <c:pt idx="512">
                  <c:v>2009</c:v>
                </c:pt>
                <c:pt idx="513">
                  <c:v>847</c:v>
                </c:pt>
                <c:pt idx="514">
                  <c:v>2628</c:v>
                </c:pt>
                <c:pt idx="515">
                  <c:v>2085</c:v>
                </c:pt>
                <c:pt idx="516">
                  <c:v>2019</c:v>
                </c:pt>
                <c:pt idx="517">
                  <c:v>1609</c:v>
                </c:pt>
                <c:pt idx="518">
                  <c:v>1598</c:v>
                </c:pt>
                <c:pt idx="519">
                  <c:v>3750</c:v>
                </c:pt>
                <c:pt idx="520">
                  <c:v>2504</c:v>
                </c:pt>
                <c:pt idx="521">
                  <c:v>2810</c:v>
                </c:pt>
                <c:pt idx="522">
                  <c:v>2173</c:v>
                </c:pt>
                <c:pt idx="523">
                  <c:v>3872</c:v>
                </c:pt>
                <c:pt idx="524">
                  <c:v>3435</c:v>
                </c:pt>
                <c:pt idx="525">
                  <c:v>2374</c:v>
                </c:pt>
                <c:pt idx="526">
                  <c:v>2770</c:v>
                </c:pt>
                <c:pt idx="527">
                  <c:v>2701</c:v>
                </c:pt>
                <c:pt idx="528">
                  <c:v>2851</c:v>
                </c:pt>
                <c:pt idx="529">
                  <c:v>3301</c:v>
                </c:pt>
                <c:pt idx="530">
                  <c:v>1635</c:v>
                </c:pt>
                <c:pt idx="531">
                  <c:v>3328</c:v>
                </c:pt>
                <c:pt idx="532">
                  <c:v>3917</c:v>
                </c:pt>
                <c:pt idx="533">
                  <c:v>4004</c:v>
                </c:pt>
                <c:pt idx="534">
                  <c:v>3908</c:v>
                </c:pt>
                <c:pt idx="535">
                  <c:v>3765</c:v>
                </c:pt>
                <c:pt idx="536">
                  <c:v>3802</c:v>
                </c:pt>
                <c:pt idx="537">
                  <c:v>3879</c:v>
                </c:pt>
                <c:pt idx="538">
                  <c:v>3767</c:v>
                </c:pt>
                <c:pt idx="539">
                  <c:v>4137</c:v>
                </c:pt>
                <c:pt idx="540">
                  <c:v>4192</c:v>
                </c:pt>
                <c:pt idx="541">
                  <c:v>4124</c:v>
                </c:pt>
                <c:pt idx="542">
                  <c:v>4045</c:v>
                </c:pt>
                <c:pt idx="543">
                  <c:v>4098</c:v>
                </c:pt>
                <c:pt idx="544">
                  <c:v>4070</c:v>
                </c:pt>
                <c:pt idx="545">
                  <c:v>4117</c:v>
                </c:pt>
                <c:pt idx="546">
                  <c:v>3004</c:v>
                </c:pt>
                <c:pt idx="547">
                  <c:v>3960</c:v>
                </c:pt>
                <c:pt idx="548">
                  <c:v>3984</c:v>
                </c:pt>
                <c:pt idx="549">
                  <c:v>3793</c:v>
                </c:pt>
                <c:pt idx="550">
                  <c:v>3551</c:v>
                </c:pt>
                <c:pt idx="551">
                  <c:v>3840</c:v>
                </c:pt>
                <c:pt idx="552">
                  <c:v>3867</c:v>
                </c:pt>
                <c:pt idx="553">
                  <c:v>3618</c:v>
                </c:pt>
                <c:pt idx="554">
                  <c:v>2979</c:v>
                </c:pt>
                <c:pt idx="555">
                  <c:v>3122</c:v>
                </c:pt>
                <c:pt idx="556">
                  <c:v>3515</c:v>
                </c:pt>
                <c:pt idx="557">
                  <c:v>4076</c:v>
                </c:pt>
                <c:pt idx="558">
                  <c:v>4108</c:v>
                </c:pt>
                <c:pt idx="559">
                  <c:v>3854</c:v>
                </c:pt>
                <c:pt idx="560">
                  <c:v>3771</c:v>
                </c:pt>
                <c:pt idx="561">
                  <c:v>3949</c:v>
                </c:pt>
                <c:pt idx="562">
                  <c:v>3300</c:v>
                </c:pt>
                <c:pt idx="563">
                  <c:v>3209</c:v>
                </c:pt>
                <c:pt idx="564">
                  <c:v>3258</c:v>
                </c:pt>
                <c:pt idx="565">
                  <c:v>3036</c:v>
                </c:pt>
                <c:pt idx="566">
                  <c:v>2877</c:v>
                </c:pt>
                <c:pt idx="567">
                  <c:v>3027</c:v>
                </c:pt>
                <c:pt idx="568">
                  <c:v>3081</c:v>
                </c:pt>
                <c:pt idx="569">
                  <c:v>3127</c:v>
                </c:pt>
                <c:pt idx="570">
                  <c:v>1456</c:v>
                </c:pt>
                <c:pt idx="571">
                  <c:v>1830</c:v>
                </c:pt>
                <c:pt idx="572">
                  <c:v>2330</c:v>
                </c:pt>
                <c:pt idx="573">
                  <c:v>2768</c:v>
                </c:pt>
                <c:pt idx="574">
                  <c:v>2944</c:v>
                </c:pt>
                <c:pt idx="575">
                  <c:v>2934</c:v>
                </c:pt>
                <c:pt idx="576">
                  <c:v>4184</c:v>
                </c:pt>
                <c:pt idx="577">
                  <c:v>4016</c:v>
                </c:pt>
                <c:pt idx="578">
                  <c:v>3895</c:v>
                </c:pt>
                <c:pt idx="579">
                  <c:v>4180</c:v>
                </c:pt>
                <c:pt idx="580">
                  <c:v>4173</c:v>
                </c:pt>
                <c:pt idx="581">
                  <c:v>3725</c:v>
                </c:pt>
                <c:pt idx="582">
                  <c:v>3995</c:v>
                </c:pt>
                <c:pt idx="583">
                  <c:v>3915</c:v>
                </c:pt>
                <c:pt idx="584">
                  <c:v>3676</c:v>
                </c:pt>
                <c:pt idx="585">
                  <c:v>4111</c:v>
                </c:pt>
                <c:pt idx="586">
                  <c:v>4129</c:v>
                </c:pt>
                <c:pt idx="587">
                  <c:v>4256</c:v>
                </c:pt>
                <c:pt idx="588">
                  <c:v>4241</c:v>
                </c:pt>
                <c:pt idx="589">
                  <c:v>4244</c:v>
                </c:pt>
                <c:pt idx="590">
                  <c:v>4216</c:v>
                </c:pt>
                <c:pt idx="591">
                  <c:v>4251</c:v>
                </c:pt>
                <c:pt idx="592">
                  <c:v>4172</c:v>
                </c:pt>
                <c:pt idx="593">
                  <c:v>4153</c:v>
                </c:pt>
                <c:pt idx="594">
                  <c:v>4167</c:v>
                </c:pt>
                <c:pt idx="595">
                  <c:v>4207</c:v>
                </c:pt>
                <c:pt idx="596">
                  <c:v>4008</c:v>
                </c:pt>
                <c:pt idx="597">
                  <c:v>4131</c:v>
                </c:pt>
                <c:pt idx="598">
                  <c:v>4473</c:v>
                </c:pt>
                <c:pt idx="599">
                  <c:v>4302</c:v>
                </c:pt>
                <c:pt idx="600">
                  <c:v>4234</c:v>
                </c:pt>
                <c:pt idx="601">
                  <c:v>3762</c:v>
                </c:pt>
                <c:pt idx="602">
                  <c:v>4052</c:v>
                </c:pt>
                <c:pt idx="603">
                  <c:v>4164</c:v>
                </c:pt>
                <c:pt idx="604">
                  <c:v>3277</c:v>
                </c:pt>
                <c:pt idx="605">
                  <c:v>3229</c:v>
                </c:pt>
                <c:pt idx="606">
                  <c:v>3617</c:v>
                </c:pt>
                <c:pt idx="607">
                  <c:v>3451</c:v>
                </c:pt>
                <c:pt idx="608">
                  <c:v>3202</c:v>
                </c:pt>
                <c:pt idx="609">
                  <c:v>2538</c:v>
                </c:pt>
                <c:pt idx="610">
                  <c:v>3973</c:v>
                </c:pt>
                <c:pt idx="611">
                  <c:v>3544</c:v>
                </c:pt>
                <c:pt idx="612">
                  <c:v>3659</c:v>
                </c:pt>
                <c:pt idx="613">
                  <c:v>2259</c:v>
                </c:pt>
                <c:pt idx="614">
                  <c:v>1822</c:v>
                </c:pt>
                <c:pt idx="615">
                  <c:v>255</c:v>
                </c:pt>
                <c:pt idx="616">
                  <c:v>520</c:v>
                </c:pt>
                <c:pt idx="617">
                  <c:v>1562</c:v>
                </c:pt>
                <c:pt idx="618">
                  <c:v>1915</c:v>
                </c:pt>
                <c:pt idx="619">
                  <c:v>1677</c:v>
                </c:pt>
                <c:pt idx="620">
                  <c:v>2180</c:v>
                </c:pt>
                <c:pt idx="621">
                  <c:v>1643</c:v>
                </c:pt>
                <c:pt idx="622">
                  <c:v>2481</c:v>
                </c:pt>
                <c:pt idx="623">
                  <c:v>1314</c:v>
                </c:pt>
                <c:pt idx="624">
                  <c:v>2261</c:v>
                </c:pt>
                <c:pt idx="625">
                  <c:v>3346</c:v>
                </c:pt>
                <c:pt idx="626">
                  <c:v>3707</c:v>
                </c:pt>
                <c:pt idx="627">
                  <c:v>3845</c:v>
                </c:pt>
                <c:pt idx="628">
                  <c:v>3991</c:v>
                </c:pt>
                <c:pt idx="629">
                  <c:v>3103</c:v>
                </c:pt>
                <c:pt idx="630">
                  <c:v>3413</c:v>
                </c:pt>
                <c:pt idx="631">
                  <c:v>3739</c:v>
                </c:pt>
                <c:pt idx="632">
                  <c:v>3560</c:v>
                </c:pt>
                <c:pt idx="633">
                  <c:v>3918</c:v>
                </c:pt>
                <c:pt idx="634">
                  <c:v>2508</c:v>
                </c:pt>
                <c:pt idx="635">
                  <c:v>2462</c:v>
                </c:pt>
                <c:pt idx="636">
                  <c:v>3095</c:v>
                </c:pt>
                <c:pt idx="637">
                  <c:v>3682</c:v>
                </c:pt>
                <c:pt idx="638">
                  <c:v>3996</c:v>
                </c:pt>
                <c:pt idx="639">
                  <c:v>3967</c:v>
                </c:pt>
                <c:pt idx="640">
                  <c:v>3417</c:v>
                </c:pt>
                <c:pt idx="641">
                  <c:v>3455</c:v>
                </c:pt>
                <c:pt idx="642">
                  <c:v>3776</c:v>
                </c:pt>
                <c:pt idx="643">
                  <c:v>3578</c:v>
                </c:pt>
                <c:pt idx="644">
                  <c:v>3344</c:v>
                </c:pt>
                <c:pt idx="645">
                  <c:v>4308</c:v>
                </c:pt>
                <c:pt idx="646">
                  <c:v>3298</c:v>
                </c:pt>
                <c:pt idx="647">
                  <c:v>4152</c:v>
                </c:pt>
                <c:pt idx="648">
                  <c:v>4206</c:v>
                </c:pt>
                <c:pt idx="649">
                  <c:v>2864</c:v>
                </c:pt>
                <c:pt idx="650">
                  <c:v>3571</c:v>
                </c:pt>
                <c:pt idx="651">
                  <c:v>3714</c:v>
                </c:pt>
                <c:pt idx="652">
                  <c:v>3260</c:v>
                </c:pt>
                <c:pt idx="653">
                  <c:v>3163</c:v>
                </c:pt>
                <c:pt idx="654">
                  <c:v>4119</c:v>
                </c:pt>
                <c:pt idx="655">
                  <c:v>2798</c:v>
                </c:pt>
                <c:pt idx="656">
                  <c:v>3697</c:v>
                </c:pt>
                <c:pt idx="657">
                  <c:v>3784</c:v>
                </c:pt>
                <c:pt idx="658">
                  <c:v>3958</c:v>
                </c:pt>
                <c:pt idx="659">
                  <c:v>3985</c:v>
                </c:pt>
                <c:pt idx="660">
                  <c:v>3880</c:v>
                </c:pt>
                <c:pt idx="661">
                  <c:v>3907</c:v>
                </c:pt>
                <c:pt idx="662">
                  <c:v>3188</c:v>
                </c:pt>
                <c:pt idx="663">
                  <c:v>4190</c:v>
                </c:pt>
                <c:pt idx="664">
                  <c:v>4056</c:v>
                </c:pt>
                <c:pt idx="665">
                  <c:v>4130</c:v>
                </c:pt>
                <c:pt idx="666">
                  <c:v>4097</c:v>
                </c:pt>
                <c:pt idx="667">
                  <c:v>4039</c:v>
                </c:pt>
                <c:pt idx="668">
                  <c:v>3843</c:v>
                </c:pt>
                <c:pt idx="669">
                  <c:v>3521</c:v>
                </c:pt>
                <c:pt idx="670">
                  <c:v>3626</c:v>
                </c:pt>
                <c:pt idx="671">
                  <c:v>3879</c:v>
                </c:pt>
                <c:pt idx="672">
                  <c:v>3647</c:v>
                </c:pt>
                <c:pt idx="673">
                  <c:v>3979</c:v>
                </c:pt>
                <c:pt idx="674">
                  <c:v>3779</c:v>
                </c:pt>
                <c:pt idx="675">
                  <c:v>3137</c:v>
                </c:pt>
                <c:pt idx="676">
                  <c:v>3189</c:v>
                </c:pt>
                <c:pt idx="677">
                  <c:v>3814</c:v>
                </c:pt>
                <c:pt idx="678">
                  <c:v>3836</c:v>
                </c:pt>
                <c:pt idx="679">
                  <c:v>3210</c:v>
                </c:pt>
                <c:pt idx="680">
                  <c:v>3084</c:v>
                </c:pt>
                <c:pt idx="681">
                  <c:v>3910</c:v>
                </c:pt>
                <c:pt idx="682">
                  <c:v>3566</c:v>
                </c:pt>
                <c:pt idx="683">
                  <c:v>2054</c:v>
                </c:pt>
                <c:pt idx="684">
                  <c:v>2620</c:v>
                </c:pt>
                <c:pt idx="685">
                  <c:v>3275</c:v>
                </c:pt>
                <c:pt idx="686">
                  <c:v>2354</c:v>
                </c:pt>
                <c:pt idx="687">
                  <c:v>2310</c:v>
                </c:pt>
                <c:pt idx="688">
                  <c:v>2297</c:v>
                </c:pt>
                <c:pt idx="689">
                  <c:v>2227</c:v>
                </c:pt>
                <c:pt idx="690">
                  <c:v>1730</c:v>
                </c:pt>
                <c:pt idx="691">
                  <c:v>1909</c:v>
                </c:pt>
                <c:pt idx="692">
                  <c:v>1918</c:v>
                </c:pt>
                <c:pt idx="693">
                  <c:v>1818</c:v>
                </c:pt>
                <c:pt idx="694">
                  <c:v>1965</c:v>
                </c:pt>
                <c:pt idx="695">
                  <c:v>1768</c:v>
                </c:pt>
                <c:pt idx="696">
                  <c:v>1550</c:v>
                </c:pt>
                <c:pt idx="697">
                  <c:v>1031</c:v>
                </c:pt>
                <c:pt idx="698">
                  <c:v>1148</c:v>
                </c:pt>
                <c:pt idx="699">
                  <c:v>1538</c:v>
                </c:pt>
                <c:pt idx="700">
                  <c:v>992</c:v>
                </c:pt>
                <c:pt idx="701">
                  <c:v>819</c:v>
                </c:pt>
                <c:pt idx="702">
                  <c:v>870</c:v>
                </c:pt>
                <c:pt idx="703">
                  <c:v>997</c:v>
                </c:pt>
                <c:pt idx="704">
                  <c:v>647</c:v>
                </c:pt>
                <c:pt idx="705">
                  <c:v>653</c:v>
                </c:pt>
                <c:pt idx="706">
                  <c:v>507</c:v>
                </c:pt>
                <c:pt idx="707">
                  <c:v>633</c:v>
                </c:pt>
                <c:pt idx="708">
                  <c:v>538</c:v>
                </c:pt>
                <c:pt idx="709">
                  <c:v>478</c:v>
                </c:pt>
                <c:pt idx="710">
                  <c:v>519</c:v>
                </c:pt>
                <c:pt idx="711">
                  <c:v>527</c:v>
                </c:pt>
                <c:pt idx="712">
                  <c:v>501</c:v>
                </c:pt>
                <c:pt idx="713">
                  <c:v>556</c:v>
                </c:pt>
                <c:pt idx="714">
                  <c:v>569</c:v>
                </c:pt>
                <c:pt idx="715">
                  <c:v>409</c:v>
                </c:pt>
                <c:pt idx="716">
                  <c:v>354</c:v>
                </c:pt>
                <c:pt idx="717">
                  <c:v>215</c:v>
                </c:pt>
                <c:pt idx="718">
                  <c:v>221</c:v>
                </c:pt>
                <c:pt idx="719">
                  <c:v>235</c:v>
                </c:pt>
                <c:pt idx="720">
                  <c:v>161</c:v>
                </c:pt>
                <c:pt idx="721">
                  <c:v>142</c:v>
                </c:pt>
                <c:pt idx="722">
                  <c:v>163</c:v>
                </c:pt>
                <c:pt idx="723">
                  <c:v>208</c:v>
                </c:pt>
                <c:pt idx="724">
                  <c:v>453</c:v>
                </c:pt>
                <c:pt idx="725">
                  <c:v>335</c:v>
                </c:pt>
                <c:pt idx="726">
                  <c:v>124</c:v>
                </c:pt>
                <c:pt idx="727">
                  <c:v>161</c:v>
                </c:pt>
                <c:pt idx="728">
                  <c:v>132</c:v>
                </c:pt>
                <c:pt idx="729">
                  <c:v>19</c:v>
                </c:pt>
                <c:pt idx="730">
                  <c:v>76</c:v>
                </c:pt>
                <c:pt idx="731">
                  <c:v>74</c:v>
                </c:pt>
                <c:pt idx="732">
                  <c:v>79</c:v>
                </c:pt>
                <c:pt idx="733">
                  <c:v>89</c:v>
                </c:pt>
                <c:pt idx="734">
                  <c:v>106</c:v>
                </c:pt>
                <c:pt idx="735">
                  <c:v>28</c:v>
                </c:pt>
                <c:pt idx="736">
                  <c:v>82</c:v>
                </c:pt>
                <c:pt idx="737">
                  <c:v>106</c:v>
                </c:pt>
                <c:pt idx="738">
                  <c:v>81</c:v>
                </c:pt>
                <c:pt idx="739">
                  <c:v>232</c:v>
                </c:pt>
                <c:pt idx="740">
                  <c:v>393</c:v>
                </c:pt>
                <c:pt idx="741">
                  <c:v>375</c:v>
                </c:pt>
                <c:pt idx="742">
                  <c:v>181</c:v>
                </c:pt>
                <c:pt idx="743">
                  <c:v>227</c:v>
                </c:pt>
                <c:pt idx="744">
                  <c:v>180</c:v>
                </c:pt>
                <c:pt idx="745">
                  <c:v>167</c:v>
                </c:pt>
                <c:pt idx="746">
                  <c:v>261</c:v>
                </c:pt>
                <c:pt idx="747">
                  <c:v>783</c:v>
                </c:pt>
                <c:pt idx="748">
                  <c:v>783</c:v>
                </c:pt>
                <c:pt idx="749">
                  <c:v>1499</c:v>
                </c:pt>
                <c:pt idx="750">
                  <c:v>1135</c:v>
                </c:pt>
                <c:pt idx="751">
                  <c:v>1052</c:v>
                </c:pt>
                <c:pt idx="752">
                  <c:v>2356</c:v>
                </c:pt>
                <c:pt idx="753">
                  <c:v>1563</c:v>
                </c:pt>
                <c:pt idx="754">
                  <c:v>2168</c:v>
                </c:pt>
                <c:pt idx="755">
                  <c:v>2727</c:v>
                </c:pt>
                <c:pt idx="756">
                  <c:v>2738</c:v>
                </c:pt>
                <c:pt idx="757">
                  <c:v>3625</c:v>
                </c:pt>
                <c:pt idx="758">
                  <c:v>3033</c:v>
                </c:pt>
                <c:pt idx="759">
                  <c:v>3800</c:v>
                </c:pt>
                <c:pt idx="760">
                  <c:v>2954</c:v>
                </c:pt>
                <c:pt idx="761">
                  <c:v>3656</c:v>
                </c:pt>
                <c:pt idx="762">
                  <c:v>4101</c:v>
                </c:pt>
                <c:pt idx="763">
                  <c:v>4283</c:v>
                </c:pt>
                <c:pt idx="764">
                  <c:v>4380</c:v>
                </c:pt>
                <c:pt idx="765">
                  <c:v>4237</c:v>
                </c:pt>
                <c:pt idx="766">
                  <c:v>4568</c:v>
                </c:pt>
                <c:pt idx="767">
                  <c:v>4855</c:v>
                </c:pt>
                <c:pt idx="768">
                  <c:v>4854</c:v>
                </c:pt>
                <c:pt idx="769">
                  <c:v>4832</c:v>
                </c:pt>
                <c:pt idx="770">
                  <c:v>4665</c:v>
                </c:pt>
                <c:pt idx="771">
                  <c:v>4234</c:v>
                </c:pt>
                <c:pt idx="772">
                  <c:v>4493</c:v>
                </c:pt>
                <c:pt idx="773">
                  <c:v>4400</c:v>
                </c:pt>
                <c:pt idx="774">
                  <c:v>4542</c:v>
                </c:pt>
                <c:pt idx="775">
                  <c:v>4664</c:v>
                </c:pt>
                <c:pt idx="776">
                  <c:v>4635</c:v>
                </c:pt>
                <c:pt idx="777">
                  <c:v>4663</c:v>
                </c:pt>
                <c:pt idx="778">
                  <c:v>4655</c:v>
                </c:pt>
                <c:pt idx="779">
                  <c:v>4408</c:v>
                </c:pt>
                <c:pt idx="780">
                  <c:v>3172</c:v>
                </c:pt>
                <c:pt idx="781">
                  <c:v>4405</c:v>
                </c:pt>
                <c:pt idx="782">
                  <c:v>4891</c:v>
                </c:pt>
                <c:pt idx="783">
                  <c:v>5005</c:v>
                </c:pt>
                <c:pt idx="784">
                  <c:v>5360</c:v>
                </c:pt>
                <c:pt idx="785">
                  <c:v>5114</c:v>
                </c:pt>
                <c:pt idx="786">
                  <c:v>5013</c:v>
                </c:pt>
                <c:pt idx="787">
                  <c:v>4956</c:v>
                </c:pt>
                <c:pt idx="788">
                  <c:v>4976</c:v>
                </c:pt>
                <c:pt idx="789">
                  <c:v>4886</c:v>
                </c:pt>
                <c:pt idx="790">
                  <c:v>4888</c:v>
                </c:pt>
                <c:pt idx="791">
                  <c:v>5006</c:v>
                </c:pt>
                <c:pt idx="792">
                  <c:v>4852</c:v>
                </c:pt>
                <c:pt idx="793">
                  <c:v>4947</c:v>
                </c:pt>
                <c:pt idx="794">
                  <c:v>4598</c:v>
                </c:pt>
                <c:pt idx="795">
                  <c:v>4646</c:v>
                </c:pt>
                <c:pt idx="796">
                  <c:v>4725</c:v>
                </c:pt>
                <c:pt idx="797">
                  <c:v>4831</c:v>
                </c:pt>
                <c:pt idx="798">
                  <c:v>5042</c:v>
                </c:pt>
                <c:pt idx="799">
                  <c:v>5146</c:v>
                </c:pt>
                <c:pt idx="800">
                  <c:v>4923</c:v>
                </c:pt>
                <c:pt idx="801">
                  <c:v>4761</c:v>
                </c:pt>
                <c:pt idx="802">
                  <c:v>4916</c:v>
                </c:pt>
                <c:pt idx="803">
                  <c:v>4748</c:v>
                </c:pt>
                <c:pt idx="804">
                  <c:v>4796</c:v>
                </c:pt>
                <c:pt idx="805">
                  <c:v>4881</c:v>
                </c:pt>
                <c:pt idx="806">
                  <c:v>4819</c:v>
                </c:pt>
                <c:pt idx="807">
                  <c:v>4655</c:v>
                </c:pt>
                <c:pt idx="808">
                  <c:v>4700</c:v>
                </c:pt>
                <c:pt idx="809">
                  <c:v>4877</c:v>
                </c:pt>
                <c:pt idx="810">
                  <c:v>4987</c:v>
                </c:pt>
                <c:pt idx="811">
                  <c:v>4844</c:v>
                </c:pt>
                <c:pt idx="812">
                  <c:v>4856</c:v>
                </c:pt>
                <c:pt idx="813">
                  <c:v>4865</c:v>
                </c:pt>
                <c:pt idx="814">
                  <c:v>4907</c:v>
                </c:pt>
                <c:pt idx="815">
                  <c:v>4949</c:v>
                </c:pt>
                <c:pt idx="816">
                  <c:v>4889</c:v>
                </c:pt>
                <c:pt idx="817">
                  <c:v>5111</c:v>
                </c:pt>
                <c:pt idx="818">
                  <c:v>5112</c:v>
                </c:pt>
                <c:pt idx="819">
                  <c:v>4509</c:v>
                </c:pt>
                <c:pt idx="820">
                  <c:v>5112</c:v>
                </c:pt>
                <c:pt idx="821">
                  <c:v>4839</c:v>
                </c:pt>
                <c:pt idx="822">
                  <c:v>5598</c:v>
                </c:pt>
                <c:pt idx="823">
                  <c:v>5571</c:v>
                </c:pt>
                <c:pt idx="824">
                  <c:v>5389</c:v>
                </c:pt>
                <c:pt idx="825">
                  <c:v>5193</c:v>
                </c:pt>
                <c:pt idx="826">
                  <c:v>4854</c:v>
                </c:pt>
                <c:pt idx="827">
                  <c:v>4569</c:v>
                </c:pt>
                <c:pt idx="828">
                  <c:v>4947</c:v>
                </c:pt>
                <c:pt idx="829">
                  <c:v>5054</c:v>
                </c:pt>
                <c:pt idx="830">
                  <c:v>4921</c:v>
                </c:pt>
                <c:pt idx="831">
                  <c:v>4853</c:v>
                </c:pt>
                <c:pt idx="832">
                  <c:v>4810</c:v>
                </c:pt>
                <c:pt idx="833">
                  <c:v>4825</c:v>
                </c:pt>
                <c:pt idx="834">
                  <c:v>4830</c:v>
                </c:pt>
                <c:pt idx="835">
                  <c:v>4913</c:v>
                </c:pt>
                <c:pt idx="836">
                  <c:v>4941</c:v>
                </c:pt>
                <c:pt idx="837">
                  <c:v>4957</c:v>
                </c:pt>
                <c:pt idx="838">
                  <c:v>4885</c:v>
                </c:pt>
                <c:pt idx="839">
                  <c:v>4834</c:v>
                </c:pt>
                <c:pt idx="840">
                  <c:v>4686</c:v>
                </c:pt>
                <c:pt idx="841">
                  <c:v>4760</c:v>
                </c:pt>
                <c:pt idx="842">
                  <c:v>4723</c:v>
                </c:pt>
                <c:pt idx="843">
                  <c:v>4608</c:v>
                </c:pt>
                <c:pt idx="844">
                  <c:v>4702</c:v>
                </c:pt>
                <c:pt idx="845">
                  <c:v>4924</c:v>
                </c:pt>
                <c:pt idx="846">
                  <c:v>5220</c:v>
                </c:pt>
                <c:pt idx="847">
                  <c:v>5097</c:v>
                </c:pt>
                <c:pt idx="848">
                  <c:v>4958</c:v>
                </c:pt>
                <c:pt idx="849">
                  <c:v>5032</c:v>
                </c:pt>
                <c:pt idx="850">
                  <c:v>5225</c:v>
                </c:pt>
                <c:pt idx="851">
                  <c:v>4811</c:v>
                </c:pt>
                <c:pt idx="852">
                  <c:v>5000</c:v>
                </c:pt>
                <c:pt idx="853">
                  <c:v>5143</c:v>
                </c:pt>
                <c:pt idx="854">
                  <c:v>5075</c:v>
                </c:pt>
                <c:pt idx="855">
                  <c:v>4793</c:v>
                </c:pt>
                <c:pt idx="856">
                  <c:v>4848</c:v>
                </c:pt>
                <c:pt idx="857">
                  <c:v>4984</c:v>
                </c:pt>
                <c:pt idx="858">
                  <c:v>5368</c:v>
                </c:pt>
                <c:pt idx="859">
                  <c:v>5498</c:v>
                </c:pt>
                <c:pt idx="860">
                  <c:v>4702</c:v>
                </c:pt>
                <c:pt idx="861">
                  <c:v>4828</c:v>
                </c:pt>
                <c:pt idx="862">
                  <c:v>4730</c:v>
                </c:pt>
                <c:pt idx="863">
                  <c:v>5093</c:v>
                </c:pt>
                <c:pt idx="864">
                  <c:v>4885</c:v>
                </c:pt>
                <c:pt idx="865">
                  <c:v>5461</c:v>
                </c:pt>
                <c:pt idx="866">
                  <c:v>5488</c:v>
                </c:pt>
                <c:pt idx="867">
                  <c:v>4985</c:v>
                </c:pt>
                <c:pt idx="868">
                  <c:v>5059</c:v>
                </c:pt>
                <c:pt idx="869">
                  <c:v>5349</c:v>
                </c:pt>
                <c:pt idx="870">
                  <c:v>5112</c:v>
                </c:pt>
                <c:pt idx="871">
                  <c:v>4780</c:v>
                </c:pt>
                <c:pt idx="872">
                  <c:v>4718</c:v>
                </c:pt>
                <c:pt idx="873">
                  <c:v>4673</c:v>
                </c:pt>
                <c:pt idx="874">
                  <c:v>4744</c:v>
                </c:pt>
                <c:pt idx="875">
                  <c:v>4838</c:v>
                </c:pt>
                <c:pt idx="876">
                  <c:v>4213</c:v>
                </c:pt>
                <c:pt idx="877">
                  <c:v>4710</c:v>
                </c:pt>
                <c:pt idx="878">
                  <c:v>4801</c:v>
                </c:pt>
                <c:pt idx="879">
                  <c:v>5130</c:v>
                </c:pt>
                <c:pt idx="880">
                  <c:v>4912</c:v>
                </c:pt>
                <c:pt idx="881">
                  <c:v>4983</c:v>
                </c:pt>
                <c:pt idx="882">
                  <c:v>5259</c:v>
                </c:pt>
                <c:pt idx="883">
                  <c:v>5003</c:v>
                </c:pt>
                <c:pt idx="884">
                  <c:v>5029</c:v>
                </c:pt>
                <c:pt idx="885">
                  <c:v>4708</c:v>
                </c:pt>
                <c:pt idx="886">
                  <c:v>4621</c:v>
                </c:pt>
                <c:pt idx="887">
                  <c:v>4833</c:v>
                </c:pt>
                <c:pt idx="888">
                  <c:v>4727</c:v>
                </c:pt>
                <c:pt idx="889">
                  <c:v>4864</c:v>
                </c:pt>
                <c:pt idx="890">
                  <c:v>5160</c:v>
                </c:pt>
                <c:pt idx="891">
                  <c:v>5237</c:v>
                </c:pt>
                <c:pt idx="892">
                  <c:v>5003</c:v>
                </c:pt>
                <c:pt idx="893">
                  <c:v>5002</c:v>
                </c:pt>
                <c:pt idx="894">
                  <c:v>4918</c:v>
                </c:pt>
                <c:pt idx="895">
                  <c:v>4850</c:v>
                </c:pt>
                <c:pt idx="896">
                  <c:v>4552</c:v>
                </c:pt>
                <c:pt idx="897">
                  <c:v>4639</c:v>
                </c:pt>
                <c:pt idx="898">
                  <c:v>4633</c:v>
                </c:pt>
                <c:pt idx="899">
                  <c:v>4039</c:v>
                </c:pt>
                <c:pt idx="900">
                  <c:v>3912</c:v>
                </c:pt>
                <c:pt idx="901">
                  <c:v>4754</c:v>
                </c:pt>
                <c:pt idx="902">
                  <c:v>4312</c:v>
                </c:pt>
                <c:pt idx="903">
                  <c:v>4610</c:v>
                </c:pt>
                <c:pt idx="904">
                  <c:v>4246</c:v>
                </c:pt>
                <c:pt idx="905">
                  <c:v>3942</c:v>
                </c:pt>
                <c:pt idx="906">
                  <c:v>4559</c:v>
                </c:pt>
                <c:pt idx="907">
                  <c:v>4813</c:v>
                </c:pt>
                <c:pt idx="908">
                  <c:v>4551</c:v>
                </c:pt>
                <c:pt idx="909">
                  <c:v>4537</c:v>
                </c:pt>
                <c:pt idx="910">
                  <c:v>4646</c:v>
                </c:pt>
                <c:pt idx="911">
                  <c:v>4555</c:v>
                </c:pt>
                <c:pt idx="912">
                  <c:v>4755</c:v>
                </c:pt>
                <c:pt idx="913">
                  <c:v>4998</c:v>
                </c:pt>
                <c:pt idx="914">
                  <c:v>4642</c:v>
                </c:pt>
                <c:pt idx="915">
                  <c:v>4756</c:v>
                </c:pt>
                <c:pt idx="916">
                  <c:v>5212</c:v>
                </c:pt>
                <c:pt idx="917">
                  <c:v>5069</c:v>
                </c:pt>
                <c:pt idx="918">
                  <c:v>5169</c:v>
                </c:pt>
                <c:pt idx="919">
                  <c:v>4675</c:v>
                </c:pt>
                <c:pt idx="920">
                  <c:v>4595</c:v>
                </c:pt>
                <c:pt idx="921">
                  <c:v>4660</c:v>
                </c:pt>
                <c:pt idx="922">
                  <c:v>4628</c:v>
                </c:pt>
                <c:pt idx="923">
                  <c:v>4570</c:v>
                </c:pt>
                <c:pt idx="924">
                  <c:v>4976</c:v>
                </c:pt>
                <c:pt idx="925">
                  <c:v>4214</c:v>
                </c:pt>
                <c:pt idx="926">
                  <c:v>913</c:v>
                </c:pt>
                <c:pt idx="927">
                  <c:v>690</c:v>
                </c:pt>
                <c:pt idx="928">
                  <c:v>533</c:v>
                </c:pt>
                <c:pt idx="929">
                  <c:v>2457</c:v>
                </c:pt>
                <c:pt idx="930">
                  <c:v>4576</c:v>
                </c:pt>
                <c:pt idx="931">
                  <c:v>3653</c:v>
                </c:pt>
                <c:pt idx="932">
                  <c:v>2185</c:v>
                </c:pt>
                <c:pt idx="933">
                  <c:v>2205</c:v>
                </c:pt>
                <c:pt idx="934">
                  <c:v>1888</c:v>
                </c:pt>
                <c:pt idx="935">
                  <c:v>3094</c:v>
                </c:pt>
                <c:pt idx="936">
                  <c:v>2094</c:v>
                </c:pt>
                <c:pt idx="937">
                  <c:v>2153</c:v>
                </c:pt>
                <c:pt idx="938">
                  <c:v>2363</c:v>
                </c:pt>
                <c:pt idx="939">
                  <c:v>1813</c:v>
                </c:pt>
                <c:pt idx="940">
                  <c:v>1116</c:v>
                </c:pt>
                <c:pt idx="941">
                  <c:v>1112</c:v>
                </c:pt>
                <c:pt idx="942">
                  <c:v>1268</c:v>
                </c:pt>
                <c:pt idx="943">
                  <c:v>2124</c:v>
                </c:pt>
                <c:pt idx="944">
                  <c:v>1616</c:v>
                </c:pt>
                <c:pt idx="945">
                  <c:v>1423</c:v>
                </c:pt>
                <c:pt idx="946">
                  <c:v>1397</c:v>
                </c:pt>
                <c:pt idx="947">
                  <c:v>1089</c:v>
                </c:pt>
                <c:pt idx="948">
                  <c:v>1000</c:v>
                </c:pt>
                <c:pt idx="949">
                  <c:v>798</c:v>
                </c:pt>
                <c:pt idx="950">
                  <c:v>819</c:v>
                </c:pt>
                <c:pt idx="951">
                  <c:v>627</c:v>
                </c:pt>
                <c:pt idx="952">
                  <c:v>873</c:v>
                </c:pt>
                <c:pt idx="953">
                  <c:v>717</c:v>
                </c:pt>
                <c:pt idx="954">
                  <c:v>584</c:v>
                </c:pt>
                <c:pt idx="955">
                  <c:v>430</c:v>
                </c:pt>
                <c:pt idx="956">
                  <c:v>903</c:v>
                </c:pt>
                <c:pt idx="957">
                  <c:v>368</c:v>
                </c:pt>
                <c:pt idx="958">
                  <c:v>264</c:v>
                </c:pt>
                <c:pt idx="959">
                  <c:v>463</c:v>
                </c:pt>
                <c:pt idx="960">
                  <c:v>463</c:v>
                </c:pt>
                <c:pt idx="961">
                  <c:v>189</c:v>
                </c:pt>
                <c:pt idx="962">
                  <c:v>497</c:v>
                </c:pt>
                <c:pt idx="963">
                  <c:v>497</c:v>
                </c:pt>
                <c:pt idx="964">
                  <c:v>518</c:v>
                </c:pt>
                <c:pt idx="965">
                  <c:v>235</c:v>
                </c:pt>
                <c:pt idx="966">
                  <c:v>211</c:v>
                </c:pt>
                <c:pt idx="967">
                  <c:v>319</c:v>
                </c:pt>
                <c:pt idx="968">
                  <c:v>140</c:v>
                </c:pt>
                <c:pt idx="969">
                  <c:v>24</c:v>
                </c:pt>
                <c:pt idx="970">
                  <c:v>112</c:v>
                </c:pt>
                <c:pt idx="971">
                  <c:v>1</c:v>
                </c:pt>
                <c:pt idx="972">
                  <c:v>109</c:v>
                </c:pt>
                <c:pt idx="973">
                  <c:v>173</c:v>
                </c:pt>
                <c:pt idx="974">
                  <c:v>149</c:v>
                </c:pt>
                <c:pt idx="975">
                  <c:v>138</c:v>
                </c:pt>
                <c:pt idx="976">
                  <c:v>146</c:v>
                </c:pt>
                <c:pt idx="977">
                  <c:v>29</c:v>
                </c:pt>
                <c:pt idx="978">
                  <c:v>98</c:v>
                </c:pt>
                <c:pt idx="979">
                  <c:v>121</c:v>
                </c:pt>
                <c:pt idx="980">
                  <c:v>60</c:v>
                </c:pt>
                <c:pt idx="981">
                  <c:v>105</c:v>
                </c:pt>
                <c:pt idx="982">
                  <c:v>117</c:v>
                </c:pt>
                <c:pt idx="983">
                  <c:v>150</c:v>
                </c:pt>
                <c:pt idx="984">
                  <c:v>164</c:v>
                </c:pt>
                <c:pt idx="985">
                  <c:v>166</c:v>
                </c:pt>
                <c:pt idx="986">
                  <c:v>348</c:v>
                </c:pt>
                <c:pt idx="987">
                  <c:v>151</c:v>
                </c:pt>
                <c:pt idx="988">
                  <c:v>380</c:v>
                </c:pt>
                <c:pt idx="989">
                  <c:v>587</c:v>
                </c:pt>
                <c:pt idx="990">
                  <c:v>535</c:v>
                </c:pt>
                <c:pt idx="991">
                  <c:v>298</c:v>
                </c:pt>
                <c:pt idx="992">
                  <c:v>405</c:v>
                </c:pt>
                <c:pt idx="993">
                  <c:v>745</c:v>
                </c:pt>
                <c:pt idx="994">
                  <c:v>4269</c:v>
                </c:pt>
                <c:pt idx="995">
                  <c:v>4720</c:v>
                </c:pt>
                <c:pt idx="996">
                  <c:v>4731</c:v>
                </c:pt>
                <c:pt idx="997">
                  <c:v>3835</c:v>
                </c:pt>
                <c:pt idx="998">
                  <c:v>3217</c:v>
                </c:pt>
                <c:pt idx="999">
                  <c:v>4433</c:v>
                </c:pt>
                <c:pt idx="1000">
                  <c:v>4413</c:v>
                </c:pt>
                <c:pt idx="1001">
                  <c:v>4776</c:v>
                </c:pt>
                <c:pt idx="1002">
                  <c:v>4918</c:v>
                </c:pt>
                <c:pt idx="1003">
                  <c:v>4988</c:v>
                </c:pt>
                <c:pt idx="1004">
                  <c:v>5315</c:v>
                </c:pt>
                <c:pt idx="1005">
                  <c:v>5419</c:v>
                </c:pt>
                <c:pt idx="1006">
                  <c:v>5593</c:v>
                </c:pt>
                <c:pt idx="1007">
                  <c:v>4940</c:v>
                </c:pt>
                <c:pt idx="1008">
                  <c:v>5630</c:v>
                </c:pt>
                <c:pt idx="1009">
                  <c:v>5424</c:v>
                </c:pt>
                <c:pt idx="1010">
                  <c:v>5715</c:v>
                </c:pt>
                <c:pt idx="1011">
                  <c:v>5842</c:v>
                </c:pt>
                <c:pt idx="1012">
                  <c:v>5302</c:v>
                </c:pt>
                <c:pt idx="1013">
                  <c:v>5474</c:v>
                </c:pt>
                <c:pt idx="1014">
                  <c:v>5748</c:v>
                </c:pt>
                <c:pt idx="1015">
                  <c:v>5674</c:v>
                </c:pt>
                <c:pt idx="1016">
                  <c:v>5920</c:v>
                </c:pt>
                <c:pt idx="1017">
                  <c:v>5538</c:v>
                </c:pt>
                <c:pt idx="1018">
                  <c:v>5229</c:v>
                </c:pt>
                <c:pt idx="1019">
                  <c:v>5301</c:v>
                </c:pt>
                <c:pt idx="1020">
                  <c:v>5811</c:v>
                </c:pt>
                <c:pt idx="1021">
                  <c:v>5676</c:v>
                </c:pt>
                <c:pt idx="1022">
                  <c:v>5151</c:v>
                </c:pt>
                <c:pt idx="1023">
                  <c:v>5427</c:v>
                </c:pt>
                <c:pt idx="1024">
                  <c:v>5313</c:v>
                </c:pt>
                <c:pt idx="1025">
                  <c:v>5448</c:v>
                </c:pt>
                <c:pt idx="1026">
                  <c:v>5490</c:v>
                </c:pt>
                <c:pt idx="1027">
                  <c:v>5269</c:v>
                </c:pt>
                <c:pt idx="1028">
                  <c:v>5974</c:v>
                </c:pt>
                <c:pt idx="1029">
                  <c:v>5616</c:v>
                </c:pt>
                <c:pt idx="1030">
                  <c:v>5568</c:v>
                </c:pt>
                <c:pt idx="1031">
                  <c:v>5600</c:v>
                </c:pt>
                <c:pt idx="1032">
                  <c:v>5608</c:v>
                </c:pt>
                <c:pt idx="1033">
                  <c:v>5472</c:v>
                </c:pt>
                <c:pt idx="1034">
                  <c:v>5601</c:v>
                </c:pt>
                <c:pt idx="1035">
                  <c:v>5474</c:v>
                </c:pt>
                <c:pt idx="1036">
                  <c:v>5378</c:v>
                </c:pt>
                <c:pt idx="1037">
                  <c:v>5992</c:v>
                </c:pt>
                <c:pt idx="1038">
                  <c:v>5807</c:v>
                </c:pt>
                <c:pt idx="1039">
                  <c:v>5715</c:v>
                </c:pt>
                <c:pt idx="1040">
                  <c:v>5980</c:v>
                </c:pt>
                <c:pt idx="1041">
                  <c:v>5882</c:v>
                </c:pt>
                <c:pt idx="1042">
                  <c:v>5843</c:v>
                </c:pt>
                <c:pt idx="1043">
                  <c:v>5994</c:v>
                </c:pt>
                <c:pt idx="1044">
                  <c:v>6082</c:v>
                </c:pt>
                <c:pt idx="1045">
                  <c:v>6120</c:v>
                </c:pt>
                <c:pt idx="1046">
                  <c:v>6042</c:v>
                </c:pt>
                <c:pt idx="1047">
                  <c:v>5427</c:v>
                </c:pt>
                <c:pt idx="1048">
                  <c:v>5551</c:v>
                </c:pt>
                <c:pt idx="1049">
                  <c:v>5388</c:v>
                </c:pt>
                <c:pt idx="1050">
                  <c:v>5626</c:v>
                </c:pt>
                <c:pt idx="1051">
                  <c:v>5420</c:v>
                </c:pt>
                <c:pt idx="1052">
                  <c:v>3882</c:v>
                </c:pt>
                <c:pt idx="1053">
                  <c:v>1247</c:v>
                </c:pt>
                <c:pt idx="1054">
                  <c:v>1086</c:v>
                </c:pt>
                <c:pt idx="1055">
                  <c:v>1637</c:v>
                </c:pt>
                <c:pt idx="1056">
                  <c:v>5647</c:v>
                </c:pt>
                <c:pt idx="1057">
                  <c:v>6537</c:v>
                </c:pt>
                <c:pt idx="1058">
                  <c:v>5996</c:v>
                </c:pt>
                <c:pt idx="1059">
                  <c:v>5304</c:v>
                </c:pt>
                <c:pt idx="1060">
                  <c:v>5689</c:v>
                </c:pt>
                <c:pt idx="1061">
                  <c:v>5956</c:v>
                </c:pt>
                <c:pt idx="1062">
                  <c:v>5692</c:v>
                </c:pt>
                <c:pt idx="1063">
                  <c:v>5720</c:v>
                </c:pt>
                <c:pt idx="1064">
                  <c:v>5963</c:v>
                </c:pt>
                <c:pt idx="1065">
                  <c:v>6445</c:v>
                </c:pt>
                <c:pt idx="1066">
                  <c:v>6567</c:v>
                </c:pt>
                <c:pt idx="1067">
                  <c:v>6506</c:v>
                </c:pt>
                <c:pt idx="1068">
                  <c:v>6454</c:v>
                </c:pt>
                <c:pt idx="1069">
                  <c:v>5543</c:v>
                </c:pt>
                <c:pt idx="1070">
                  <c:v>5436</c:v>
                </c:pt>
                <c:pt idx="1071">
                  <c:v>5734</c:v>
                </c:pt>
                <c:pt idx="1072">
                  <c:v>5776</c:v>
                </c:pt>
                <c:pt idx="1073">
                  <c:v>5018</c:v>
                </c:pt>
                <c:pt idx="1074">
                  <c:v>5149</c:v>
                </c:pt>
                <c:pt idx="1075">
                  <c:v>5670</c:v>
                </c:pt>
                <c:pt idx="1076">
                  <c:v>5676</c:v>
                </c:pt>
                <c:pt idx="1077">
                  <c:v>5304</c:v>
                </c:pt>
                <c:pt idx="1078">
                  <c:v>5733</c:v>
                </c:pt>
                <c:pt idx="1079">
                  <c:v>6089</c:v>
                </c:pt>
                <c:pt idx="1080">
                  <c:v>6076</c:v>
                </c:pt>
                <c:pt idx="1081">
                  <c:v>6247</c:v>
                </c:pt>
                <c:pt idx="1082">
                  <c:v>6706</c:v>
                </c:pt>
                <c:pt idx="1083">
                  <c:v>5812</c:v>
                </c:pt>
                <c:pt idx="1084">
                  <c:v>5846</c:v>
                </c:pt>
                <c:pt idx="1085">
                  <c:v>6011</c:v>
                </c:pt>
                <c:pt idx="1086">
                  <c:v>5503</c:v>
                </c:pt>
                <c:pt idx="1087">
                  <c:v>5404</c:v>
                </c:pt>
                <c:pt idx="1088">
                  <c:v>5309</c:v>
                </c:pt>
                <c:pt idx="1089">
                  <c:v>5056</c:v>
                </c:pt>
                <c:pt idx="1090">
                  <c:v>4771</c:v>
                </c:pt>
                <c:pt idx="1091">
                  <c:v>6241</c:v>
                </c:pt>
                <c:pt idx="1092">
                  <c:v>6506</c:v>
                </c:pt>
                <c:pt idx="1093">
                  <c:v>6371</c:v>
                </c:pt>
                <c:pt idx="1094">
                  <c:v>6530</c:v>
                </c:pt>
                <c:pt idx="1095">
                  <c:v>5941</c:v>
                </c:pt>
                <c:pt idx="1096">
                  <c:v>6062</c:v>
                </c:pt>
                <c:pt idx="1097">
                  <c:v>6003</c:v>
                </c:pt>
                <c:pt idx="1098">
                  <c:v>5840</c:v>
                </c:pt>
                <c:pt idx="1099">
                  <c:v>6137</c:v>
                </c:pt>
                <c:pt idx="1100">
                  <c:v>5917</c:v>
                </c:pt>
                <c:pt idx="1101">
                  <c:v>5935</c:v>
                </c:pt>
                <c:pt idx="1102">
                  <c:v>6091</c:v>
                </c:pt>
                <c:pt idx="1103">
                  <c:v>5911</c:v>
                </c:pt>
                <c:pt idx="1104">
                  <c:v>6529</c:v>
                </c:pt>
                <c:pt idx="1105">
                  <c:v>6641</c:v>
                </c:pt>
                <c:pt idx="1106">
                  <c:v>6644</c:v>
                </c:pt>
                <c:pt idx="1107">
                  <c:v>6587</c:v>
                </c:pt>
                <c:pt idx="1108">
                  <c:v>6035</c:v>
                </c:pt>
                <c:pt idx="1109">
                  <c:v>6137</c:v>
                </c:pt>
                <c:pt idx="1110">
                  <c:v>6305</c:v>
                </c:pt>
                <c:pt idx="1111">
                  <c:v>6109</c:v>
                </c:pt>
                <c:pt idx="1112">
                  <c:v>6045</c:v>
                </c:pt>
                <c:pt idx="1113">
                  <c:v>6086</c:v>
                </c:pt>
                <c:pt idx="1114">
                  <c:v>5763</c:v>
                </c:pt>
                <c:pt idx="1115">
                  <c:v>5590</c:v>
                </c:pt>
                <c:pt idx="1116">
                  <c:v>5755</c:v>
                </c:pt>
                <c:pt idx="1117">
                  <c:v>5778</c:v>
                </c:pt>
                <c:pt idx="1118">
                  <c:v>5545</c:v>
                </c:pt>
                <c:pt idx="1119">
                  <c:v>5699</c:v>
                </c:pt>
                <c:pt idx="1120">
                  <c:v>6330</c:v>
                </c:pt>
                <c:pt idx="1121">
                  <c:v>6302</c:v>
                </c:pt>
                <c:pt idx="1122">
                  <c:v>6281</c:v>
                </c:pt>
                <c:pt idx="1123">
                  <c:v>6205</c:v>
                </c:pt>
                <c:pt idx="1124">
                  <c:v>6273</c:v>
                </c:pt>
                <c:pt idx="1125">
                  <c:v>5897</c:v>
                </c:pt>
                <c:pt idx="1126">
                  <c:v>5591</c:v>
                </c:pt>
                <c:pt idx="1127">
                  <c:v>5805</c:v>
                </c:pt>
                <c:pt idx="1128">
                  <c:v>5746</c:v>
                </c:pt>
                <c:pt idx="1129">
                  <c:v>5696</c:v>
                </c:pt>
                <c:pt idx="1130">
                  <c:v>5362</c:v>
                </c:pt>
                <c:pt idx="1131">
                  <c:v>5587</c:v>
                </c:pt>
                <c:pt idx="1132">
                  <c:v>5385</c:v>
                </c:pt>
                <c:pt idx="1133">
                  <c:v>5846</c:v>
                </c:pt>
                <c:pt idx="1134">
                  <c:v>5870</c:v>
                </c:pt>
                <c:pt idx="1135">
                  <c:v>5836</c:v>
                </c:pt>
                <c:pt idx="1136">
                  <c:v>5024</c:v>
                </c:pt>
                <c:pt idx="1137">
                  <c:v>5871</c:v>
                </c:pt>
                <c:pt idx="1138">
                  <c:v>6256</c:v>
                </c:pt>
                <c:pt idx="1139">
                  <c:v>6311</c:v>
                </c:pt>
                <c:pt idx="1140">
                  <c:v>6198</c:v>
                </c:pt>
                <c:pt idx="1141">
                  <c:v>6350</c:v>
                </c:pt>
                <c:pt idx="1142">
                  <c:v>6351</c:v>
                </c:pt>
                <c:pt idx="1143">
                  <c:v>6117</c:v>
                </c:pt>
                <c:pt idx="1144">
                  <c:v>5844</c:v>
                </c:pt>
                <c:pt idx="1145">
                  <c:v>5770</c:v>
                </c:pt>
                <c:pt idx="1146">
                  <c:v>5687</c:v>
                </c:pt>
                <c:pt idx="1147">
                  <c:v>5681</c:v>
                </c:pt>
                <c:pt idx="1148">
                  <c:v>5731</c:v>
                </c:pt>
                <c:pt idx="1149">
                  <c:v>5743</c:v>
                </c:pt>
                <c:pt idx="1150">
                  <c:v>5455</c:v>
                </c:pt>
                <c:pt idx="1151">
                  <c:v>5463</c:v>
                </c:pt>
                <c:pt idx="1152">
                  <c:v>5024</c:v>
                </c:pt>
                <c:pt idx="1153">
                  <c:v>5954</c:v>
                </c:pt>
                <c:pt idx="1154">
                  <c:v>6068</c:v>
                </c:pt>
                <c:pt idx="1155">
                  <c:v>6201</c:v>
                </c:pt>
                <c:pt idx="1156">
                  <c:v>6108</c:v>
                </c:pt>
                <c:pt idx="1157">
                  <c:v>6184</c:v>
                </c:pt>
                <c:pt idx="1158">
                  <c:v>5668</c:v>
                </c:pt>
                <c:pt idx="1159">
                  <c:v>6116</c:v>
                </c:pt>
                <c:pt idx="1160">
                  <c:v>6130</c:v>
                </c:pt>
                <c:pt idx="1161">
                  <c:v>5144</c:v>
                </c:pt>
                <c:pt idx="1162">
                  <c:v>5257</c:v>
                </c:pt>
                <c:pt idx="1163">
                  <c:v>6137</c:v>
                </c:pt>
                <c:pt idx="1164">
                  <c:v>5810</c:v>
                </c:pt>
                <c:pt idx="1165">
                  <c:v>5670</c:v>
                </c:pt>
                <c:pt idx="1166">
                  <c:v>5186</c:v>
                </c:pt>
                <c:pt idx="1167">
                  <c:v>5175</c:v>
                </c:pt>
                <c:pt idx="1168">
                  <c:v>5225</c:v>
                </c:pt>
                <c:pt idx="1169">
                  <c:v>3715</c:v>
                </c:pt>
                <c:pt idx="1170">
                  <c:v>3960</c:v>
                </c:pt>
                <c:pt idx="1171">
                  <c:v>5337</c:v>
                </c:pt>
                <c:pt idx="1172">
                  <c:v>5431</c:v>
                </c:pt>
                <c:pt idx="1173">
                  <c:v>5073</c:v>
                </c:pt>
                <c:pt idx="1174">
                  <c:v>5647</c:v>
                </c:pt>
                <c:pt idx="1175">
                  <c:v>5622</c:v>
                </c:pt>
                <c:pt idx="1176">
                  <c:v>5624</c:v>
                </c:pt>
                <c:pt idx="1177">
                  <c:v>5322</c:v>
                </c:pt>
                <c:pt idx="1178">
                  <c:v>5091</c:v>
                </c:pt>
                <c:pt idx="1179">
                  <c:v>3960</c:v>
                </c:pt>
                <c:pt idx="1180">
                  <c:v>5016</c:v>
                </c:pt>
                <c:pt idx="1181">
                  <c:v>4424</c:v>
                </c:pt>
                <c:pt idx="1182">
                  <c:v>4692</c:v>
                </c:pt>
                <c:pt idx="1183">
                  <c:v>3009</c:v>
                </c:pt>
                <c:pt idx="1184">
                  <c:v>2384</c:v>
                </c:pt>
                <c:pt idx="1185">
                  <c:v>2307</c:v>
                </c:pt>
                <c:pt idx="1186">
                  <c:v>2713</c:v>
                </c:pt>
                <c:pt idx="1187">
                  <c:v>2306</c:v>
                </c:pt>
                <c:pt idx="1188">
                  <c:v>2276</c:v>
                </c:pt>
                <c:pt idx="1189">
                  <c:v>1916</c:v>
                </c:pt>
                <c:pt idx="1190">
                  <c:v>1585</c:v>
                </c:pt>
                <c:pt idx="1191">
                  <c:v>1293</c:v>
                </c:pt>
                <c:pt idx="1192">
                  <c:v>1009</c:v>
                </c:pt>
                <c:pt idx="1193">
                  <c:v>1160</c:v>
                </c:pt>
                <c:pt idx="1194">
                  <c:v>981</c:v>
                </c:pt>
                <c:pt idx="1195">
                  <c:v>884</c:v>
                </c:pt>
                <c:pt idx="1196">
                  <c:v>1419</c:v>
                </c:pt>
                <c:pt idx="1197">
                  <c:v>967</c:v>
                </c:pt>
                <c:pt idx="1198">
                  <c:v>858</c:v>
                </c:pt>
                <c:pt idx="1199">
                  <c:v>873</c:v>
                </c:pt>
                <c:pt idx="1200">
                  <c:v>890</c:v>
                </c:pt>
                <c:pt idx="1201">
                  <c:v>881</c:v>
                </c:pt>
                <c:pt idx="1202">
                  <c:v>862</c:v>
                </c:pt>
                <c:pt idx="1203">
                  <c:v>1019</c:v>
                </c:pt>
                <c:pt idx="1204">
                  <c:v>620</c:v>
                </c:pt>
                <c:pt idx="1205">
                  <c:v>1200</c:v>
                </c:pt>
                <c:pt idx="1206">
                  <c:v>476</c:v>
                </c:pt>
                <c:pt idx="1207">
                  <c:v>417</c:v>
                </c:pt>
                <c:pt idx="1208">
                  <c:v>458</c:v>
                </c:pt>
                <c:pt idx="1209">
                  <c:v>489</c:v>
                </c:pt>
                <c:pt idx="1210">
                  <c:v>490</c:v>
                </c:pt>
                <c:pt idx="1211">
                  <c:v>256</c:v>
                </c:pt>
                <c:pt idx="1212">
                  <c:v>241</c:v>
                </c:pt>
                <c:pt idx="1213">
                  <c:v>242</c:v>
                </c:pt>
                <c:pt idx="1214">
                  <c:v>246</c:v>
                </c:pt>
                <c:pt idx="1215">
                  <c:v>231</c:v>
                </c:pt>
                <c:pt idx="1216">
                  <c:v>213</c:v>
                </c:pt>
                <c:pt idx="1217">
                  <c:v>161</c:v>
                </c:pt>
                <c:pt idx="1218">
                  <c:v>179</c:v>
                </c:pt>
                <c:pt idx="1219">
                  <c:v>173</c:v>
                </c:pt>
                <c:pt idx="1220">
                  <c:v>195</c:v>
                </c:pt>
                <c:pt idx="1221">
                  <c:v>227</c:v>
                </c:pt>
                <c:pt idx="1222">
                  <c:v>191</c:v>
                </c:pt>
                <c:pt idx="1223">
                  <c:v>254</c:v>
                </c:pt>
                <c:pt idx="1224">
                  <c:v>247</c:v>
                </c:pt>
                <c:pt idx="1225">
                  <c:v>133</c:v>
                </c:pt>
                <c:pt idx="1226">
                  <c:v>257</c:v>
                </c:pt>
                <c:pt idx="1227">
                  <c:v>364</c:v>
                </c:pt>
                <c:pt idx="1228">
                  <c:v>473</c:v>
                </c:pt>
                <c:pt idx="1229">
                  <c:v>622</c:v>
                </c:pt>
                <c:pt idx="1230">
                  <c:v>689</c:v>
                </c:pt>
                <c:pt idx="1231">
                  <c:v>405</c:v>
                </c:pt>
                <c:pt idx="1232">
                  <c:v>448</c:v>
                </c:pt>
                <c:pt idx="1233">
                  <c:v>435</c:v>
                </c:pt>
                <c:pt idx="1234">
                  <c:v>416</c:v>
                </c:pt>
                <c:pt idx="1235">
                  <c:v>388</c:v>
                </c:pt>
                <c:pt idx="1236">
                  <c:v>409</c:v>
                </c:pt>
                <c:pt idx="1237">
                  <c:v>380</c:v>
                </c:pt>
                <c:pt idx="1238">
                  <c:v>392</c:v>
                </c:pt>
                <c:pt idx="1239">
                  <c:v>581</c:v>
                </c:pt>
                <c:pt idx="1240">
                  <c:v>535</c:v>
                </c:pt>
                <c:pt idx="1241">
                  <c:v>766</c:v>
                </c:pt>
                <c:pt idx="1242">
                  <c:v>992</c:v>
                </c:pt>
                <c:pt idx="1243">
                  <c:v>5024</c:v>
                </c:pt>
                <c:pt idx="1244">
                  <c:v>5142</c:v>
                </c:pt>
                <c:pt idx="1245">
                  <c:v>5866</c:v>
                </c:pt>
                <c:pt idx="1246">
                  <c:v>4327</c:v>
                </c:pt>
                <c:pt idx="1247">
                  <c:v>4906</c:v>
                </c:pt>
                <c:pt idx="1248">
                  <c:v>4463</c:v>
                </c:pt>
                <c:pt idx="1249">
                  <c:v>4686</c:v>
                </c:pt>
                <c:pt idx="1250">
                  <c:v>5357</c:v>
                </c:pt>
                <c:pt idx="1251">
                  <c:v>5051</c:v>
                </c:pt>
                <c:pt idx="1252">
                  <c:v>5619</c:v>
                </c:pt>
                <c:pt idx="1253">
                  <c:v>5630</c:v>
                </c:pt>
                <c:pt idx="1254">
                  <c:v>6072</c:v>
                </c:pt>
                <c:pt idx="1255">
                  <c:v>6844</c:v>
                </c:pt>
                <c:pt idx="1256">
                  <c:v>6796</c:v>
                </c:pt>
                <c:pt idx="1257">
                  <c:v>6789</c:v>
                </c:pt>
                <c:pt idx="1258">
                  <c:v>6080</c:v>
                </c:pt>
                <c:pt idx="1259">
                  <c:v>6598</c:v>
                </c:pt>
                <c:pt idx="1260">
                  <c:v>6203</c:v>
                </c:pt>
                <c:pt idx="1261">
                  <c:v>6701</c:v>
                </c:pt>
                <c:pt idx="1262">
                  <c:v>6787</c:v>
                </c:pt>
                <c:pt idx="1263">
                  <c:v>6719</c:v>
                </c:pt>
                <c:pt idx="1264">
                  <c:v>5856</c:v>
                </c:pt>
                <c:pt idx="1265">
                  <c:v>6317</c:v>
                </c:pt>
                <c:pt idx="1266">
                  <c:v>6515</c:v>
                </c:pt>
                <c:pt idx="1267">
                  <c:v>6841</c:v>
                </c:pt>
                <c:pt idx="1268">
                  <c:v>6800</c:v>
                </c:pt>
                <c:pt idx="1269">
                  <c:v>6837</c:v>
                </c:pt>
                <c:pt idx="1270">
                  <c:v>6788</c:v>
                </c:pt>
                <c:pt idx="1271">
                  <c:v>6493</c:v>
                </c:pt>
                <c:pt idx="1272">
                  <c:v>6819</c:v>
                </c:pt>
                <c:pt idx="1273">
                  <c:v>6811</c:v>
                </c:pt>
                <c:pt idx="1274">
                  <c:v>6793</c:v>
                </c:pt>
                <c:pt idx="1275">
                  <c:v>6789</c:v>
                </c:pt>
                <c:pt idx="1276">
                  <c:v>6780</c:v>
                </c:pt>
                <c:pt idx="1277">
                  <c:v>6368</c:v>
                </c:pt>
                <c:pt idx="1278">
                  <c:v>6339</c:v>
                </c:pt>
                <c:pt idx="1279">
                  <c:v>6037</c:v>
                </c:pt>
                <c:pt idx="1280">
                  <c:v>4669</c:v>
                </c:pt>
                <c:pt idx="1281">
                  <c:v>6137</c:v>
                </c:pt>
                <c:pt idx="1282">
                  <c:v>6768</c:v>
                </c:pt>
                <c:pt idx="1283">
                  <c:v>6768</c:v>
                </c:pt>
                <c:pt idx="1284">
                  <c:v>6805</c:v>
                </c:pt>
                <c:pt idx="1285">
                  <c:v>6730</c:v>
                </c:pt>
                <c:pt idx="1286">
                  <c:v>6804</c:v>
                </c:pt>
                <c:pt idx="1287">
                  <c:v>6537</c:v>
                </c:pt>
                <c:pt idx="1288">
                  <c:v>6579</c:v>
                </c:pt>
                <c:pt idx="1289">
                  <c:v>6776</c:v>
                </c:pt>
                <c:pt idx="1290">
                  <c:v>6566</c:v>
                </c:pt>
                <c:pt idx="1291">
                  <c:v>6658</c:v>
                </c:pt>
                <c:pt idx="1292">
                  <c:v>6791</c:v>
                </c:pt>
                <c:pt idx="1293">
                  <c:v>6138</c:v>
                </c:pt>
                <c:pt idx="1294">
                  <c:v>5240</c:v>
                </c:pt>
                <c:pt idx="1295">
                  <c:v>6850</c:v>
                </c:pt>
                <c:pt idx="1296">
                  <c:v>6819</c:v>
                </c:pt>
                <c:pt idx="1297">
                  <c:v>6823</c:v>
                </c:pt>
                <c:pt idx="1298">
                  <c:v>6431</c:v>
                </c:pt>
                <c:pt idx="1299">
                  <c:v>6608</c:v>
                </c:pt>
                <c:pt idx="1300">
                  <c:v>6802</c:v>
                </c:pt>
                <c:pt idx="1301">
                  <c:v>6801</c:v>
                </c:pt>
                <c:pt idx="1302">
                  <c:v>6781</c:v>
                </c:pt>
                <c:pt idx="1303">
                  <c:v>6825</c:v>
                </c:pt>
                <c:pt idx="1304">
                  <c:v>6808</c:v>
                </c:pt>
                <c:pt idx="1305">
                  <c:v>6798</c:v>
                </c:pt>
                <c:pt idx="1306">
                  <c:v>6772</c:v>
                </c:pt>
                <c:pt idx="1307">
                  <c:v>6495</c:v>
                </c:pt>
                <c:pt idx="1308">
                  <c:v>6783</c:v>
                </c:pt>
                <c:pt idx="1309">
                  <c:v>6802</c:v>
                </c:pt>
                <c:pt idx="1310">
                  <c:v>6775</c:v>
                </c:pt>
                <c:pt idx="1311">
                  <c:v>6832</c:v>
                </c:pt>
                <c:pt idx="1312">
                  <c:v>6796</c:v>
                </c:pt>
                <c:pt idx="1313">
                  <c:v>6577</c:v>
                </c:pt>
                <c:pt idx="1314">
                  <c:v>6242</c:v>
                </c:pt>
                <c:pt idx="1315">
                  <c:v>6764</c:v>
                </c:pt>
                <c:pt idx="1316">
                  <c:v>6572</c:v>
                </c:pt>
                <c:pt idx="1317">
                  <c:v>5128</c:v>
                </c:pt>
                <c:pt idx="1318">
                  <c:v>5842</c:v>
                </c:pt>
                <c:pt idx="1319">
                  <c:v>6277</c:v>
                </c:pt>
                <c:pt idx="1320">
                  <c:v>5618</c:v>
                </c:pt>
                <c:pt idx="1321">
                  <c:v>6380</c:v>
                </c:pt>
                <c:pt idx="1322">
                  <c:v>6533</c:v>
                </c:pt>
                <c:pt idx="1323">
                  <c:v>5883</c:v>
                </c:pt>
                <c:pt idx="1324">
                  <c:v>6572</c:v>
                </c:pt>
                <c:pt idx="1325">
                  <c:v>5882</c:v>
                </c:pt>
                <c:pt idx="1326">
                  <c:v>5147</c:v>
                </c:pt>
                <c:pt idx="1327">
                  <c:v>5749</c:v>
                </c:pt>
                <c:pt idx="1328">
                  <c:v>5910</c:v>
                </c:pt>
                <c:pt idx="1329">
                  <c:v>6776</c:v>
                </c:pt>
                <c:pt idx="1330">
                  <c:v>6788</c:v>
                </c:pt>
                <c:pt idx="1331">
                  <c:v>6153</c:v>
                </c:pt>
                <c:pt idx="1332">
                  <c:v>6064</c:v>
                </c:pt>
                <c:pt idx="1333">
                  <c:v>6387</c:v>
                </c:pt>
                <c:pt idx="1334">
                  <c:v>6025</c:v>
                </c:pt>
                <c:pt idx="1335">
                  <c:v>6677</c:v>
                </c:pt>
                <c:pt idx="1336">
                  <c:v>6827</c:v>
                </c:pt>
                <c:pt idx="1337">
                  <c:v>6552</c:v>
                </c:pt>
                <c:pt idx="1338">
                  <c:v>6734</c:v>
                </c:pt>
                <c:pt idx="1339">
                  <c:v>6460</c:v>
                </c:pt>
                <c:pt idx="1340">
                  <c:v>6557</c:v>
                </c:pt>
                <c:pt idx="1341">
                  <c:v>6195</c:v>
                </c:pt>
                <c:pt idx="1342">
                  <c:v>6776</c:v>
                </c:pt>
                <c:pt idx="1343">
                  <c:v>6584</c:v>
                </c:pt>
                <c:pt idx="1344">
                  <c:v>6360</c:v>
                </c:pt>
                <c:pt idx="1345">
                  <c:v>6370</c:v>
                </c:pt>
                <c:pt idx="1346">
                  <c:v>6007</c:v>
                </c:pt>
                <c:pt idx="1347">
                  <c:v>6411</c:v>
                </c:pt>
                <c:pt idx="1348">
                  <c:v>6666</c:v>
                </c:pt>
                <c:pt idx="1349">
                  <c:v>6833</c:v>
                </c:pt>
                <c:pt idx="1350">
                  <c:v>6794</c:v>
                </c:pt>
                <c:pt idx="1351">
                  <c:v>6668</c:v>
                </c:pt>
                <c:pt idx="1352">
                  <c:v>6561</c:v>
                </c:pt>
                <c:pt idx="1353">
                  <c:v>6538</c:v>
                </c:pt>
                <c:pt idx="1354">
                  <c:v>5270</c:v>
                </c:pt>
                <c:pt idx="1355">
                  <c:v>2978</c:v>
                </c:pt>
                <c:pt idx="1356">
                  <c:v>4844</c:v>
                </c:pt>
                <c:pt idx="1357">
                  <c:v>4961</c:v>
                </c:pt>
                <c:pt idx="1358">
                  <c:v>5258</c:v>
                </c:pt>
                <c:pt idx="1359">
                  <c:v>5552</c:v>
                </c:pt>
                <c:pt idx="1360">
                  <c:v>5896</c:v>
                </c:pt>
                <c:pt idx="1361">
                  <c:v>5332</c:v>
                </c:pt>
                <c:pt idx="1362">
                  <c:v>4905</c:v>
                </c:pt>
                <c:pt idx="1363">
                  <c:v>5816</c:v>
                </c:pt>
                <c:pt idx="1364">
                  <c:v>5404</c:v>
                </c:pt>
                <c:pt idx="1365">
                  <c:v>5719</c:v>
                </c:pt>
                <c:pt idx="1366">
                  <c:v>5783</c:v>
                </c:pt>
                <c:pt idx="1367">
                  <c:v>5042</c:v>
                </c:pt>
                <c:pt idx="1368">
                  <c:v>5049</c:v>
                </c:pt>
                <c:pt idx="1369">
                  <c:v>5324</c:v>
                </c:pt>
                <c:pt idx="1370">
                  <c:v>6006</c:v>
                </c:pt>
                <c:pt idx="1371">
                  <c:v>6616</c:v>
                </c:pt>
                <c:pt idx="1372">
                  <c:v>6495</c:v>
                </c:pt>
                <c:pt idx="1373">
                  <c:v>6777</c:v>
                </c:pt>
                <c:pt idx="1374">
                  <c:v>6795</c:v>
                </c:pt>
                <c:pt idx="1375">
                  <c:v>6807</c:v>
                </c:pt>
                <c:pt idx="1376">
                  <c:v>6796</c:v>
                </c:pt>
                <c:pt idx="1377">
                  <c:v>6440</c:v>
                </c:pt>
                <c:pt idx="1378">
                  <c:v>6769</c:v>
                </c:pt>
                <c:pt idx="1379">
                  <c:v>6494</c:v>
                </c:pt>
                <c:pt idx="1380">
                  <c:v>6583</c:v>
                </c:pt>
                <c:pt idx="1381">
                  <c:v>6557</c:v>
                </c:pt>
                <c:pt idx="1382">
                  <c:v>6640</c:v>
                </c:pt>
                <c:pt idx="1383">
                  <c:v>6791</c:v>
                </c:pt>
                <c:pt idx="1384">
                  <c:v>6379</c:v>
                </c:pt>
                <c:pt idx="1385">
                  <c:v>6255</c:v>
                </c:pt>
                <c:pt idx="1386">
                  <c:v>6357</c:v>
                </c:pt>
                <c:pt idx="1387">
                  <c:v>5876</c:v>
                </c:pt>
                <c:pt idx="1388">
                  <c:v>5819</c:v>
                </c:pt>
                <c:pt idx="1389">
                  <c:v>6650</c:v>
                </c:pt>
                <c:pt idx="1390">
                  <c:v>6315</c:v>
                </c:pt>
                <c:pt idx="1391">
                  <c:v>6747</c:v>
                </c:pt>
                <c:pt idx="1392">
                  <c:v>6773</c:v>
                </c:pt>
                <c:pt idx="1393">
                  <c:v>6770</c:v>
                </c:pt>
                <c:pt idx="1394">
                  <c:v>6740</c:v>
                </c:pt>
                <c:pt idx="1395">
                  <c:v>6777</c:v>
                </c:pt>
                <c:pt idx="1396">
                  <c:v>6764</c:v>
                </c:pt>
                <c:pt idx="1397">
                  <c:v>6794</c:v>
                </c:pt>
                <c:pt idx="1398">
                  <c:v>6738</c:v>
                </c:pt>
                <c:pt idx="1399">
                  <c:v>6799</c:v>
                </c:pt>
                <c:pt idx="1400">
                  <c:v>6756</c:v>
                </c:pt>
                <c:pt idx="1401">
                  <c:v>6808</c:v>
                </c:pt>
                <c:pt idx="1402">
                  <c:v>6718</c:v>
                </c:pt>
                <c:pt idx="1403">
                  <c:v>6645</c:v>
                </c:pt>
                <c:pt idx="1404">
                  <c:v>6497</c:v>
                </c:pt>
                <c:pt idx="1405">
                  <c:v>6451</c:v>
                </c:pt>
                <c:pt idx="1406">
                  <c:v>6665</c:v>
                </c:pt>
                <c:pt idx="1407">
                  <c:v>6526</c:v>
                </c:pt>
                <c:pt idx="1408">
                  <c:v>6512</c:v>
                </c:pt>
                <c:pt idx="1409">
                  <c:v>6287</c:v>
                </c:pt>
                <c:pt idx="1410">
                  <c:v>6532</c:v>
                </c:pt>
                <c:pt idx="1411">
                  <c:v>5018</c:v>
                </c:pt>
                <c:pt idx="1412">
                  <c:v>5185</c:v>
                </c:pt>
                <c:pt idx="1413">
                  <c:v>5615</c:v>
                </c:pt>
                <c:pt idx="1414">
                  <c:v>5785</c:v>
                </c:pt>
                <c:pt idx="1415">
                  <c:v>5752</c:v>
                </c:pt>
                <c:pt idx="1416">
                  <c:v>4415</c:v>
                </c:pt>
                <c:pt idx="1417">
                  <c:v>4947</c:v>
                </c:pt>
                <c:pt idx="1418">
                  <c:v>4935</c:v>
                </c:pt>
                <c:pt idx="1419">
                  <c:v>4766</c:v>
                </c:pt>
                <c:pt idx="1420">
                  <c:v>4653</c:v>
                </c:pt>
                <c:pt idx="1421">
                  <c:v>4391</c:v>
                </c:pt>
                <c:pt idx="1422">
                  <c:v>4230</c:v>
                </c:pt>
                <c:pt idx="1423">
                  <c:v>3877</c:v>
                </c:pt>
                <c:pt idx="1424">
                  <c:v>3753</c:v>
                </c:pt>
                <c:pt idx="1425">
                  <c:v>3622</c:v>
                </c:pt>
                <c:pt idx="1426">
                  <c:v>3288</c:v>
                </c:pt>
                <c:pt idx="1427">
                  <c:v>3024</c:v>
                </c:pt>
                <c:pt idx="1428">
                  <c:v>3430</c:v>
                </c:pt>
                <c:pt idx="1429">
                  <c:v>3271</c:v>
                </c:pt>
                <c:pt idx="1430">
                  <c:v>1488</c:v>
                </c:pt>
                <c:pt idx="1431">
                  <c:v>2716</c:v>
                </c:pt>
                <c:pt idx="1432">
                  <c:v>2493</c:v>
                </c:pt>
                <c:pt idx="1433">
                  <c:v>2610</c:v>
                </c:pt>
                <c:pt idx="1434">
                  <c:v>2145</c:v>
                </c:pt>
                <c:pt idx="1435">
                  <c:v>1042</c:v>
                </c:pt>
                <c:pt idx="1436">
                  <c:v>1747</c:v>
                </c:pt>
                <c:pt idx="1437">
                  <c:v>1831</c:v>
                </c:pt>
                <c:pt idx="1438">
                  <c:v>1801</c:v>
                </c:pt>
                <c:pt idx="1439">
                  <c:v>974</c:v>
                </c:pt>
                <c:pt idx="1440">
                  <c:v>1050</c:v>
                </c:pt>
                <c:pt idx="1441">
                  <c:v>919</c:v>
                </c:pt>
                <c:pt idx="1442">
                  <c:v>981</c:v>
                </c:pt>
                <c:pt idx="1443">
                  <c:v>975</c:v>
                </c:pt>
                <c:pt idx="1444">
                  <c:v>412</c:v>
                </c:pt>
                <c:pt idx="1445">
                  <c:v>672</c:v>
                </c:pt>
                <c:pt idx="1446">
                  <c:v>842</c:v>
                </c:pt>
                <c:pt idx="1447">
                  <c:v>1025</c:v>
                </c:pt>
                <c:pt idx="1448">
                  <c:v>719</c:v>
                </c:pt>
                <c:pt idx="1449">
                  <c:v>816</c:v>
                </c:pt>
                <c:pt idx="1450">
                  <c:v>714</c:v>
                </c:pt>
                <c:pt idx="1451">
                  <c:v>1108</c:v>
                </c:pt>
                <c:pt idx="1452">
                  <c:v>1021</c:v>
                </c:pt>
                <c:pt idx="1453">
                  <c:v>874</c:v>
                </c:pt>
                <c:pt idx="1454">
                  <c:v>446</c:v>
                </c:pt>
                <c:pt idx="1455">
                  <c:v>895</c:v>
                </c:pt>
                <c:pt idx="1456">
                  <c:v>278</c:v>
                </c:pt>
                <c:pt idx="1457">
                  <c:v>291</c:v>
                </c:pt>
                <c:pt idx="1458">
                  <c:v>313</c:v>
                </c:pt>
                <c:pt idx="1459">
                  <c:v>309</c:v>
                </c:pt>
                <c:pt idx="1460">
                  <c:v>818</c:v>
                </c:pt>
                <c:pt idx="1461">
                  <c:v>818</c:v>
                </c:pt>
                <c:pt idx="1462">
                  <c:v>629</c:v>
                </c:pt>
                <c:pt idx="1463">
                  <c:v>480</c:v>
                </c:pt>
                <c:pt idx="1464">
                  <c:v>243</c:v>
                </c:pt>
                <c:pt idx="1465">
                  <c:v>348</c:v>
                </c:pt>
                <c:pt idx="1466">
                  <c:v>293</c:v>
                </c:pt>
                <c:pt idx="1467">
                  <c:v>234</c:v>
                </c:pt>
                <c:pt idx="1468">
                  <c:v>211</c:v>
                </c:pt>
                <c:pt idx="1469">
                  <c:v>203</c:v>
                </c:pt>
                <c:pt idx="1470">
                  <c:v>226</c:v>
                </c:pt>
                <c:pt idx="1471">
                  <c:v>563</c:v>
                </c:pt>
                <c:pt idx="1472">
                  <c:v>546</c:v>
                </c:pt>
                <c:pt idx="1473">
                  <c:v>534</c:v>
                </c:pt>
                <c:pt idx="1474">
                  <c:v>480</c:v>
                </c:pt>
                <c:pt idx="1475">
                  <c:v>458</c:v>
                </c:pt>
                <c:pt idx="1476">
                  <c:v>446</c:v>
                </c:pt>
                <c:pt idx="1477">
                  <c:v>424</c:v>
                </c:pt>
                <c:pt idx="1478">
                  <c:v>484</c:v>
                </c:pt>
                <c:pt idx="1479">
                  <c:v>525</c:v>
                </c:pt>
                <c:pt idx="1480">
                  <c:v>860</c:v>
                </c:pt>
                <c:pt idx="1481">
                  <c:v>2033</c:v>
                </c:pt>
                <c:pt idx="1482">
                  <c:v>1879</c:v>
                </c:pt>
                <c:pt idx="1483">
                  <c:v>6536</c:v>
                </c:pt>
                <c:pt idx="1484">
                  <c:v>6831</c:v>
                </c:pt>
                <c:pt idx="1485">
                  <c:v>6807</c:v>
                </c:pt>
                <c:pt idx="1486">
                  <c:v>6835</c:v>
                </c:pt>
                <c:pt idx="1487">
                  <c:v>6680</c:v>
                </c:pt>
                <c:pt idx="1488">
                  <c:v>6822</c:v>
                </c:pt>
                <c:pt idx="1489">
                  <c:v>6838</c:v>
                </c:pt>
                <c:pt idx="1490">
                  <c:v>6830</c:v>
                </c:pt>
                <c:pt idx="1491">
                  <c:v>5702</c:v>
                </c:pt>
                <c:pt idx="1492">
                  <c:v>6234</c:v>
                </c:pt>
                <c:pt idx="1493">
                  <c:v>6874</c:v>
                </c:pt>
                <c:pt idx="1494">
                  <c:v>6856</c:v>
                </c:pt>
                <c:pt idx="1495">
                  <c:v>6860</c:v>
                </c:pt>
                <c:pt idx="1496">
                  <c:v>6830</c:v>
                </c:pt>
                <c:pt idx="1497">
                  <c:v>6851</c:v>
                </c:pt>
                <c:pt idx="1498">
                  <c:v>6807</c:v>
                </c:pt>
                <c:pt idx="1499">
                  <c:v>6867</c:v>
                </c:pt>
                <c:pt idx="1500">
                  <c:v>6841</c:v>
                </c:pt>
                <c:pt idx="1501">
                  <c:v>6856</c:v>
                </c:pt>
                <c:pt idx="1502">
                  <c:v>6848</c:v>
                </c:pt>
                <c:pt idx="1503">
                  <c:v>6843</c:v>
                </c:pt>
                <c:pt idx="1504">
                  <c:v>6841</c:v>
                </c:pt>
                <c:pt idx="1505">
                  <c:v>6867</c:v>
                </c:pt>
                <c:pt idx="1506">
                  <c:v>6851</c:v>
                </c:pt>
                <c:pt idx="1507">
                  <c:v>6858</c:v>
                </c:pt>
                <c:pt idx="1508">
                  <c:v>6823</c:v>
                </c:pt>
                <c:pt idx="1509">
                  <c:v>6877</c:v>
                </c:pt>
                <c:pt idx="1510">
                  <c:v>6867</c:v>
                </c:pt>
                <c:pt idx="1511">
                  <c:v>6869</c:v>
                </c:pt>
                <c:pt idx="1512">
                  <c:v>6828</c:v>
                </c:pt>
                <c:pt idx="1513">
                  <c:v>6855</c:v>
                </c:pt>
                <c:pt idx="1514">
                  <c:v>6857</c:v>
                </c:pt>
                <c:pt idx="1515">
                  <c:v>6835</c:v>
                </c:pt>
                <c:pt idx="1516">
                  <c:v>6849</c:v>
                </c:pt>
                <c:pt idx="1517">
                  <c:v>6869</c:v>
                </c:pt>
                <c:pt idx="1518">
                  <c:v>6821</c:v>
                </c:pt>
                <c:pt idx="1519">
                  <c:v>6856</c:v>
                </c:pt>
                <c:pt idx="1520">
                  <c:v>6835</c:v>
                </c:pt>
                <c:pt idx="1521">
                  <c:v>6840</c:v>
                </c:pt>
                <c:pt idx="1522">
                  <c:v>6833</c:v>
                </c:pt>
                <c:pt idx="1523">
                  <c:v>6810</c:v>
                </c:pt>
                <c:pt idx="1524">
                  <c:v>6817</c:v>
                </c:pt>
                <c:pt idx="1525">
                  <c:v>6766</c:v>
                </c:pt>
                <c:pt idx="1526">
                  <c:v>6695</c:v>
                </c:pt>
                <c:pt idx="1527">
                  <c:v>6777</c:v>
                </c:pt>
                <c:pt idx="1528">
                  <c:v>6732</c:v>
                </c:pt>
                <c:pt idx="1529">
                  <c:v>6777</c:v>
                </c:pt>
                <c:pt idx="1530">
                  <c:v>6792</c:v>
                </c:pt>
                <c:pt idx="1531">
                  <c:v>6805</c:v>
                </c:pt>
                <c:pt idx="1532">
                  <c:v>6711</c:v>
                </c:pt>
                <c:pt idx="1533">
                  <c:v>6713</c:v>
                </c:pt>
                <c:pt idx="1534">
                  <c:v>6740</c:v>
                </c:pt>
                <c:pt idx="1535">
                  <c:v>6710</c:v>
                </c:pt>
                <c:pt idx="1536">
                  <c:v>6668</c:v>
                </c:pt>
                <c:pt idx="1537">
                  <c:v>6793</c:v>
                </c:pt>
                <c:pt idx="1538">
                  <c:v>6763</c:v>
                </c:pt>
                <c:pt idx="1539">
                  <c:v>6723</c:v>
                </c:pt>
                <c:pt idx="1540">
                  <c:v>6703</c:v>
                </c:pt>
                <c:pt idx="1541">
                  <c:v>6765</c:v>
                </c:pt>
                <c:pt idx="1542">
                  <c:v>6763</c:v>
                </c:pt>
                <c:pt idx="1543">
                  <c:v>6733</c:v>
                </c:pt>
                <c:pt idx="1544">
                  <c:v>6740</c:v>
                </c:pt>
                <c:pt idx="1545">
                  <c:v>6771</c:v>
                </c:pt>
                <c:pt idx="1546">
                  <c:v>6814</c:v>
                </c:pt>
                <c:pt idx="1547">
                  <c:v>6832</c:v>
                </c:pt>
                <c:pt idx="1548">
                  <c:v>6839</c:v>
                </c:pt>
                <c:pt idx="1549">
                  <c:v>6851</c:v>
                </c:pt>
                <c:pt idx="1550">
                  <c:v>6871</c:v>
                </c:pt>
                <c:pt idx="1551">
                  <c:v>6790</c:v>
                </c:pt>
                <c:pt idx="1552">
                  <c:v>6813</c:v>
                </c:pt>
                <c:pt idx="1553">
                  <c:v>6852</c:v>
                </c:pt>
                <c:pt idx="1554">
                  <c:v>6827</c:v>
                </c:pt>
                <c:pt idx="1555">
                  <c:v>6789</c:v>
                </c:pt>
                <c:pt idx="1556">
                  <c:v>6593</c:v>
                </c:pt>
                <c:pt idx="1557">
                  <c:v>5692</c:v>
                </c:pt>
                <c:pt idx="1558">
                  <c:v>6839</c:v>
                </c:pt>
                <c:pt idx="1559">
                  <c:v>6855</c:v>
                </c:pt>
                <c:pt idx="1560">
                  <c:v>6857</c:v>
                </c:pt>
                <c:pt idx="1561">
                  <c:v>6817</c:v>
                </c:pt>
                <c:pt idx="1562">
                  <c:v>6819</c:v>
                </c:pt>
                <c:pt idx="1563">
                  <c:v>6800</c:v>
                </c:pt>
                <c:pt idx="1564">
                  <c:v>6830</c:v>
                </c:pt>
                <c:pt idx="1565">
                  <c:v>6827</c:v>
                </c:pt>
                <c:pt idx="1566">
                  <c:v>6782</c:v>
                </c:pt>
                <c:pt idx="1567">
                  <c:v>6842</c:v>
                </c:pt>
                <c:pt idx="1568">
                  <c:v>6787</c:v>
                </c:pt>
                <c:pt idx="1569">
                  <c:v>6844</c:v>
                </c:pt>
                <c:pt idx="1570">
                  <c:v>6846</c:v>
                </c:pt>
                <c:pt idx="1571">
                  <c:v>6829</c:v>
                </c:pt>
                <c:pt idx="1572">
                  <c:v>6823</c:v>
                </c:pt>
                <c:pt idx="1573">
                  <c:v>6618</c:v>
                </c:pt>
                <c:pt idx="1574">
                  <c:v>6857</c:v>
                </c:pt>
                <c:pt idx="1575">
                  <c:v>6806</c:v>
                </c:pt>
                <c:pt idx="1576">
                  <c:v>6779</c:v>
                </c:pt>
                <c:pt idx="1577">
                  <c:v>6795</c:v>
                </c:pt>
                <c:pt idx="1578">
                  <c:v>6783</c:v>
                </c:pt>
                <c:pt idx="1579">
                  <c:v>6821</c:v>
                </c:pt>
                <c:pt idx="1580">
                  <c:v>6781</c:v>
                </c:pt>
                <c:pt idx="1581">
                  <c:v>6818</c:v>
                </c:pt>
                <c:pt idx="1582">
                  <c:v>6828</c:v>
                </c:pt>
                <c:pt idx="1583">
                  <c:v>6821</c:v>
                </c:pt>
                <c:pt idx="1584">
                  <c:v>6818</c:v>
                </c:pt>
                <c:pt idx="1585">
                  <c:v>6760</c:v>
                </c:pt>
                <c:pt idx="1586">
                  <c:v>6855</c:v>
                </c:pt>
                <c:pt idx="1587">
                  <c:v>6859</c:v>
                </c:pt>
                <c:pt idx="1588">
                  <c:v>6845</c:v>
                </c:pt>
                <c:pt idx="1589">
                  <c:v>6816</c:v>
                </c:pt>
                <c:pt idx="1590">
                  <c:v>6833</c:v>
                </c:pt>
                <c:pt idx="1591">
                  <c:v>6841</c:v>
                </c:pt>
                <c:pt idx="1592">
                  <c:v>6866</c:v>
                </c:pt>
                <c:pt idx="1593">
                  <c:v>6826</c:v>
                </c:pt>
                <c:pt idx="1594">
                  <c:v>6840</c:v>
                </c:pt>
                <c:pt idx="1595">
                  <c:v>6746</c:v>
                </c:pt>
                <c:pt idx="1596">
                  <c:v>6850</c:v>
                </c:pt>
                <c:pt idx="1597">
                  <c:v>6848</c:v>
                </c:pt>
                <c:pt idx="1598">
                  <c:v>6845</c:v>
                </c:pt>
                <c:pt idx="1599">
                  <c:v>6774</c:v>
                </c:pt>
                <c:pt idx="1600">
                  <c:v>6728</c:v>
                </c:pt>
                <c:pt idx="1601">
                  <c:v>6810</c:v>
                </c:pt>
                <c:pt idx="1602">
                  <c:v>6805</c:v>
                </c:pt>
                <c:pt idx="1603">
                  <c:v>6805</c:v>
                </c:pt>
                <c:pt idx="1604">
                  <c:v>6805</c:v>
                </c:pt>
                <c:pt idx="1605">
                  <c:v>6838</c:v>
                </c:pt>
                <c:pt idx="1606">
                  <c:v>6830</c:v>
                </c:pt>
                <c:pt idx="1607">
                  <c:v>6838</c:v>
                </c:pt>
                <c:pt idx="1608">
                  <c:v>6826</c:v>
                </c:pt>
                <c:pt idx="1609">
                  <c:v>6861</c:v>
                </c:pt>
                <c:pt idx="1610">
                  <c:v>6810</c:v>
                </c:pt>
                <c:pt idx="1611">
                  <c:v>6814</c:v>
                </c:pt>
                <c:pt idx="1612">
                  <c:v>6778</c:v>
                </c:pt>
                <c:pt idx="1613">
                  <c:v>6842</c:v>
                </c:pt>
                <c:pt idx="1614">
                  <c:v>6861</c:v>
                </c:pt>
                <c:pt idx="1615">
                  <c:v>6794</c:v>
                </c:pt>
                <c:pt idx="1616">
                  <c:v>6817</c:v>
                </c:pt>
                <c:pt idx="1617">
                  <c:v>6862</c:v>
                </c:pt>
                <c:pt idx="1618">
                  <c:v>6847</c:v>
                </c:pt>
                <c:pt idx="1619">
                  <c:v>6844</c:v>
                </c:pt>
                <c:pt idx="1620">
                  <c:v>5927</c:v>
                </c:pt>
                <c:pt idx="1621">
                  <c:v>6879</c:v>
                </c:pt>
                <c:pt idx="1622">
                  <c:v>6829</c:v>
                </c:pt>
                <c:pt idx="1623">
                  <c:v>6855</c:v>
                </c:pt>
                <c:pt idx="1624">
                  <c:v>6832</c:v>
                </c:pt>
                <c:pt idx="1625">
                  <c:v>6847</c:v>
                </c:pt>
                <c:pt idx="1626">
                  <c:v>6855</c:v>
                </c:pt>
                <c:pt idx="1627">
                  <c:v>6858</c:v>
                </c:pt>
                <c:pt idx="1628">
                  <c:v>6841</c:v>
                </c:pt>
                <c:pt idx="1629">
                  <c:v>6860</c:v>
                </c:pt>
                <c:pt idx="1630">
                  <c:v>6853</c:v>
                </c:pt>
                <c:pt idx="1631">
                  <c:v>6831</c:v>
                </c:pt>
                <c:pt idx="1632">
                  <c:v>6822</c:v>
                </c:pt>
                <c:pt idx="1633">
                  <c:v>6835</c:v>
                </c:pt>
                <c:pt idx="1634">
                  <c:v>6865</c:v>
                </c:pt>
                <c:pt idx="1635">
                  <c:v>6823</c:v>
                </c:pt>
                <c:pt idx="1636">
                  <c:v>6779</c:v>
                </c:pt>
                <c:pt idx="1637">
                  <c:v>6858</c:v>
                </c:pt>
                <c:pt idx="1638">
                  <c:v>6854</c:v>
                </c:pt>
                <c:pt idx="1639">
                  <c:v>6865</c:v>
                </c:pt>
                <c:pt idx="1640">
                  <c:v>6799</c:v>
                </c:pt>
                <c:pt idx="1641">
                  <c:v>6870</c:v>
                </c:pt>
                <c:pt idx="1642">
                  <c:v>6848</c:v>
                </c:pt>
                <c:pt idx="1643">
                  <c:v>6818</c:v>
                </c:pt>
                <c:pt idx="1644">
                  <c:v>6774</c:v>
                </c:pt>
                <c:pt idx="1645">
                  <c:v>6850</c:v>
                </c:pt>
                <c:pt idx="1646">
                  <c:v>6854</c:v>
                </c:pt>
                <c:pt idx="1647">
                  <c:v>6844</c:v>
                </c:pt>
                <c:pt idx="1648">
                  <c:v>6796</c:v>
                </c:pt>
                <c:pt idx="1649">
                  <c:v>6858</c:v>
                </c:pt>
                <c:pt idx="1650">
                  <c:v>6828</c:v>
                </c:pt>
                <c:pt idx="1651">
                  <c:v>6845</c:v>
                </c:pt>
                <c:pt idx="1652">
                  <c:v>6841</c:v>
                </c:pt>
                <c:pt idx="1653">
                  <c:v>6872</c:v>
                </c:pt>
                <c:pt idx="1654">
                  <c:v>5852</c:v>
                </c:pt>
                <c:pt idx="1655">
                  <c:v>6844</c:v>
                </c:pt>
                <c:pt idx="1656">
                  <c:v>6828</c:v>
                </c:pt>
                <c:pt idx="1657">
                  <c:v>6877</c:v>
                </c:pt>
                <c:pt idx="1658">
                  <c:v>6794</c:v>
                </c:pt>
                <c:pt idx="1659">
                  <c:v>6787</c:v>
                </c:pt>
                <c:pt idx="1660">
                  <c:v>6856</c:v>
                </c:pt>
                <c:pt idx="1661">
                  <c:v>6833</c:v>
                </c:pt>
                <c:pt idx="1662">
                  <c:v>6807</c:v>
                </c:pt>
                <c:pt idx="1663">
                  <c:v>6836</c:v>
                </c:pt>
                <c:pt idx="1664">
                  <c:v>6834</c:v>
                </c:pt>
                <c:pt idx="1665">
                  <c:v>6879</c:v>
                </c:pt>
                <c:pt idx="1666">
                  <c:v>6842</c:v>
                </c:pt>
                <c:pt idx="1667">
                  <c:v>6833</c:v>
                </c:pt>
                <c:pt idx="1668">
                  <c:v>6821</c:v>
                </c:pt>
                <c:pt idx="1669">
                  <c:v>6848</c:v>
                </c:pt>
                <c:pt idx="1670">
                  <c:v>6844</c:v>
                </c:pt>
                <c:pt idx="1671">
                  <c:v>6842</c:v>
                </c:pt>
                <c:pt idx="1672">
                  <c:v>6827</c:v>
                </c:pt>
                <c:pt idx="1673">
                  <c:v>6855</c:v>
                </c:pt>
                <c:pt idx="1674">
                  <c:v>6838</c:v>
                </c:pt>
                <c:pt idx="1675">
                  <c:v>6425</c:v>
                </c:pt>
                <c:pt idx="1676">
                  <c:v>6138</c:v>
                </c:pt>
                <c:pt idx="1677">
                  <c:v>6254</c:v>
                </c:pt>
                <c:pt idx="1678">
                  <c:v>6120</c:v>
                </c:pt>
                <c:pt idx="1679">
                  <c:v>5804</c:v>
                </c:pt>
                <c:pt idx="1680">
                  <c:v>5672</c:v>
                </c:pt>
                <c:pt idx="1681">
                  <c:v>5629</c:v>
                </c:pt>
                <c:pt idx="1682">
                  <c:v>5127</c:v>
                </c:pt>
                <c:pt idx="1683">
                  <c:v>5589</c:v>
                </c:pt>
                <c:pt idx="1684">
                  <c:v>5425</c:v>
                </c:pt>
                <c:pt idx="1685">
                  <c:v>3540</c:v>
                </c:pt>
                <c:pt idx="1686">
                  <c:v>3888</c:v>
                </c:pt>
                <c:pt idx="1687">
                  <c:v>2179</c:v>
                </c:pt>
                <c:pt idx="1688">
                  <c:v>2553</c:v>
                </c:pt>
                <c:pt idx="1689">
                  <c:v>2395</c:v>
                </c:pt>
                <c:pt idx="1690">
                  <c:v>2198</c:v>
                </c:pt>
                <c:pt idx="1691">
                  <c:v>3175</c:v>
                </c:pt>
                <c:pt idx="1692">
                  <c:v>1884</c:v>
                </c:pt>
                <c:pt idx="1693">
                  <c:v>1301</c:v>
                </c:pt>
                <c:pt idx="1694">
                  <c:v>1175</c:v>
                </c:pt>
                <c:pt idx="1695">
                  <c:v>2185</c:v>
                </c:pt>
                <c:pt idx="1696">
                  <c:v>1177</c:v>
                </c:pt>
                <c:pt idx="1697">
                  <c:v>2464</c:v>
                </c:pt>
                <c:pt idx="1698">
                  <c:v>3193</c:v>
                </c:pt>
                <c:pt idx="1699">
                  <c:v>3739</c:v>
                </c:pt>
                <c:pt idx="1700">
                  <c:v>722</c:v>
                </c:pt>
                <c:pt idx="1701">
                  <c:v>1708</c:v>
                </c:pt>
                <c:pt idx="1702">
                  <c:v>1265</c:v>
                </c:pt>
                <c:pt idx="1703">
                  <c:v>682</c:v>
                </c:pt>
                <c:pt idx="1704">
                  <c:v>813</c:v>
                </c:pt>
                <c:pt idx="1705">
                  <c:v>619</c:v>
                </c:pt>
                <c:pt idx="1706">
                  <c:v>564</c:v>
                </c:pt>
                <c:pt idx="1707">
                  <c:v>742</c:v>
                </c:pt>
                <c:pt idx="1708">
                  <c:v>533</c:v>
                </c:pt>
                <c:pt idx="1709">
                  <c:v>484</c:v>
                </c:pt>
                <c:pt idx="1710">
                  <c:v>576</c:v>
                </c:pt>
                <c:pt idx="1711">
                  <c:v>600</c:v>
                </c:pt>
                <c:pt idx="1712">
                  <c:v>496</c:v>
                </c:pt>
                <c:pt idx="1713">
                  <c:v>340</c:v>
                </c:pt>
                <c:pt idx="1714">
                  <c:v>330</c:v>
                </c:pt>
                <c:pt idx="1715">
                  <c:v>385</c:v>
                </c:pt>
                <c:pt idx="1716">
                  <c:v>731</c:v>
                </c:pt>
                <c:pt idx="1717">
                  <c:v>700</c:v>
                </c:pt>
                <c:pt idx="1718">
                  <c:v>420</c:v>
                </c:pt>
                <c:pt idx="1719">
                  <c:v>449</c:v>
                </c:pt>
                <c:pt idx="1720">
                  <c:v>632</c:v>
                </c:pt>
                <c:pt idx="1721">
                  <c:v>453</c:v>
                </c:pt>
                <c:pt idx="1722">
                  <c:v>264</c:v>
                </c:pt>
                <c:pt idx="1723">
                  <c:v>284</c:v>
                </c:pt>
                <c:pt idx="1724">
                  <c:v>262</c:v>
                </c:pt>
                <c:pt idx="1725">
                  <c:v>255</c:v>
                </c:pt>
                <c:pt idx="1726">
                  <c:v>282</c:v>
                </c:pt>
                <c:pt idx="1727">
                  <c:v>274</c:v>
                </c:pt>
                <c:pt idx="1728">
                  <c:v>343</c:v>
                </c:pt>
                <c:pt idx="1729">
                  <c:v>331</c:v>
                </c:pt>
                <c:pt idx="1730">
                  <c:v>263</c:v>
                </c:pt>
                <c:pt idx="1731">
                  <c:v>252</c:v>
                </c:pt>
                <c:pt idx="1732">
                  <c:v>247</c:v>
                </c:pt>
                <c:pt idx="1733">
                  <c:v>241</c:v>
                </c:pt>
                <c:pt idx="1734">
                  <c:v>320</c:v>
                </c:pt>
                <c:pt idx="1735">
                  <c:v>237</c:v>
                </c:pt>
                <c:pt idx="1736">
                  <c:v>250</c:v>
                </c:pt>
                <c:pt idx="1737">
                  <c:v>302</c:v>
                </c:pt>
                <c:pt idx="1738">
                  <c:v>235</c:v>
                </c:pt>
                <c:pt idx="1739">
                  <c:v>228</c:v>
                </c:pt>
                <c:pt idx="1740">
                  <c:v>244</c:v>
                </c:pt>
                <c:pt idx="1741">
                  <c:v>344</c:v>
                </c:pt>
                <c:pt idx="1742">
                  <c:v>228</c:v>
                </c:pt>
                <c:pt idx="1743">
                  <c:v>237</c:v>
                </c:pt>
                <c:pt idx="1744">
                  <c:v>223</c:v>
                </c:pt>
                <c:pt idx="1745">
                  <c:v>232</c:v>
                </c:pt>
                <c:pt idx="1746">
                  <c:v>238</c:v>
                </c:pt>
                <c:pt idx="1747">
                  <c:v>248</c:v>
                </c:pt>
                <c:pt idx="1748">
                  <c:v>226</c:v>
                </c:pt>
                <c:pt idx="1749">
                  <c:v>242</c:v>
                </c:pt>
                <c:pt idx="1750">
                  <c:v>242</c:v>
                </c:pt>
                <c:pt idx="1751">
                  <c:v>258</c:v>
                </c:pt>
                <c:pt idx="1752">
                  <c:v>217</c:v>
                </c:pt>
                <c:pt idx="1753">
                  <c:v>310</c:v>
                </c:pt>
                <c:pt idx="1754">
                  <c:v>262</c:v>
                </c:pt>
                <c:pt idx="1755">
                  <c:v>234</c:v>
                </c:pt>
                <c:pt idx="1756">
                  <c:v>244</c:v>
                </c:pt>
                <c:pt idx="1757">
                  <c:v>237</c:v>
                </c:pt>
                <c:pt idx="1758">
                  <c:v>219</c:v>
                </c:pt>
                <c:pt idx="1759">
                  <c:v>208</c:v>
                </c:pt>
                <c:pt idx="1760">
                  <c:v>209</c:v>
                </c:pt>
                <c:pt idx="1761">
                  <c:v>212</c:v>
                </c:pt>
                <c:pt idx="1762">
                  <c:v>199</c:v>
                </c:pt>
                <c:pt idx="1763">
                  <c:v>212</c:v>
                </c:pt>
                <c:pt idx="1764">
                  <c:v>205</c:v>
                </c:pt>
                <c:pt idx="1765">
                  <c:v>217</c:v>
                </c:pt>
                <c:pt idx="1766">
                  <c:v>224</c:v>
                </c:pt>
                <c:pt idx="1767">
                  <c:v>229</c:v>
                </c:pt>
                <c:pt idx="1768">
                  <c:v>216</c:v>
                </c:pt>
                <c:pt idx="1769">
                  <c:v>209</c:v>
                </c:pt>
                <c:pt idx="1770">
                  <c:v>209</c:v>
                </c:pt>
                <c:pt idx="1771">
                  <c:v>219</c:v>
                </c:pt>
                <c:pt idx="1772">
                  <c:v>212</c:v>
                </c:pt>
                <c:pt idx="1773">
                  <c:v>296</c:v>
                </c:pt>
                <c:pt idx="1774">
                  <c:v>319</c:v>
                </c:pt>
                <c:pt idx="1775">
                  <c:v>218</c:v>
                </c:pt>
                <c:pt idx="1776">
                  <c:v>217</c:v>
                </c:pt>
                <c:pt idx="1777">
                  <c:v>206</c:v>
                </c:pt>
                <c:pt idx="1778">
                  <c:v>212</c:v>
                </c:pt>
                <c:pt idx="1779">
                  <c:v>210</c:v>
                </c:pt>
                <c:pt idx="1780">
                  <c:v>209</c:v>
                </c:pt>
                <c:pt idx="1781">
                  <c:v>201</c:v>
                </c:pt>
                <c:pt idx="1782">
                  <c:v>203</c:v>
                </c:pt>
                <c:pt idx="1783">
                  <c:v>199</c:v>
                </c:pt>
                <c:pt idx="1784">
                  <c:v>221</c:v>
                </c:pt>
                <c:pt idx="1785">
                  <c:v>205</c:v>
                </c:pt>
                <c:pt idx="1786">
                  <c:v>205</c:v>
                </c:pt>
                <c:pt idx="1787">
                  <c:v>204</c:v>
                </c:pt>
                <c:pt idx="1788">
                  <c:v>194</c:v>
                </c:pt>
                <c:pt idx="1789">
                  <c:v>198</c:v>
                </c:pt>
                <c:pt idx="1790">
                  <c:v>224</c:v>
                </c:pt>
                <c:pt idx="1791">
                  <c:v>269</c:v>
                </c:pt>
                <c:pt idx="1792">
                  <c:v>202</c:v>
                </c:pt>
                <c:pt idx="1793">
                  <c:v>212</c:v>
                </c:pt>
                <c:pt idx="1794">
                  <c:v>195</c:v>
                </c:pt>
                <c:pt idx="1795">
                  <c:v>188</c:v>
                </c:pt>
                <c:pt idx="1796">
                  <c:v>181</c:v>
                </c:pt>
                <c:pt idx="1797">
                  <c:v>178</c:v>
                </c:pt>
                <c:pt idx="1798">
                  <c:v>182</c:v>
                </c:pt>
                <c:pt idx="1799">
                  <c:v>171</c:v>
                </c:pt>
                <c:pt idx="1800">
                  <c:v>169</c:v>
                </c:pt>
                <c:pt idx="1801">
                  <c:v>166</c:v>
                </c:pt>
                <c:pt idx="1802">
                  <c:v>161</c:v>
                </c:pt>
                <c:pt idx="1803">
                  <c:v>157</c:v>
                </c:pt>
                <c:pt idx="1804">
                  <c:v>147</c:v>
                </c:pt>
                <c:pt idx="1805">
                  <c:v>155</c:v>
                </c:pt>
                <c:pt idx="1806">
                  <c:v>155</c:v>
                </c:pt>
                <c:pt idx="1807">
                  <c:v>150</c:v>
                </c:pt>
                <c:pt idx="1808">
                  <c:v>145</c:v>
                </c:pt>
                <c:pt idx="1809">
                  <c:v>142</c:v>
                </c:pt>
                <c:pt idx="1810">
                  <c:v>146</c:v>
                </c:pt>
                <c:pt idx="1811">
                  <c:v>141</c:v>
                </c:pt>
                <c:pt idx="1812">
                  <c:v>133</c:v>
                </c:pt>
                <c:pt idx="1813">
                  <c:v>128</c:v>
                </c:pt>
                <c:pt idx="1814">
                  <c:v>131</c:v>
                </c:pt>
                <c:pt idx="1815">
                  <c:v>133</c:v>
                </c:pt>
                <c:pt idx="1816">
                  <c:v>128</c:v>
                </c:pt>
                <c:pt idx="1817">
                  <c:v>132</c:v>
                </c:pt>
                <c:pt idx="1818">
                  <c:v>127</c:v>
                </c:pt>
                <c:pt idx="1819">
                  <c:v>118</c:v>
                </c:pt>
                <c:pt idx="1820">
                  <c:v>124</c:v>
                </c:pt>
                <c:pt idx="1821">
                  <c:v>116</c:v>
                </c:pt>
                <c:pt idx="1822">
                  <c:v>123</c:v>
                </c:pt>
                <c:pt idx="1823">
                  <c:v>122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4255-4568-9707-D875264E27B6}"/>
            </c:ext>
          </c:extLst>
        </c:ser>
        <c:ser>
          <c:idx val="15"/>
          <c:order val="4"/>
          <c:tx>
            <c:v>Aviator CO2 30PSI</c:v>
          </c:tx>
          <c:spPr>
            <a:ln w="28575">
              <a:noFill/>
            </a:ln>
          </c:spPr>
          <c:marker>
            <c:symbol val="plus"/>
            <c:size val="2"/>
          </c:marker>
          <c:xVal>
            <c:numRef>
              <c:f>Sheet1!$DH$2:$DH$1825</c:f>
              <c:numCache>
                <c:formatCode>General</c:formatCode>
                <c:ptCount val="1824"/>
                <c:pt idx="0">
                  <c:v>0.8</c:v>
                </c:pt>
                <c:pt idx="1">
                  <c:v>0.75</c:v>
                </c:pt>
                <c:pt idx="2">
                  <c:v>0.8</c:v>
                </c:pt>
                <c:pt idx="3">
                  <c:v>0.8</c:v>
                </c:pt>
                <c:pt idx="4">
                  <c:v>0.75</c:v>
                </c:pt>
                <c:pt idx="5">
                  <c:v>0.75</c:v>
                </c:pt>
                <c:pt idx="6">
                  <c:v>0.75</c:v>
                </c:pt>
                <c:pt idx="7">
                  <c:v>0.8</c:v>
                </c:pt>
                <c:pt idx="8">
                  <c:v>0.75</c:v>
                </c:pt>
                <c:pt idx="9">
                  <c:v>0.83333333333333337</c:v>
                </c:pt>
                <c:pt idx="10">
                  <c:v>0.8</c:v>
                </c:pt>
                <c:pt idx="11">
                  <c:v>0.8</c:v>
                </c:pt>
                <c:pt idx="12">
                  <c:v>0.8</c:v>
                </c:pt>
                <c:pt idx="13">
                  <c:v>0.75</c:v>
                </c:pt>
                <c:pt idx="14">
                  <c:v>0.83333333333333337</c:v>
                </c:pt>
                <c:pt idx="15">
                  <c:v>0.75</c:v>
                </c:pt>
                <c:pt idx="16">
                  <c:v>0.75</c:v>
                </c:pt>
                <c:pt idx="17">
                  <c:v>0.55023923444976075</c:v>
                </c:pt>
                <c:pt idx="18">
                  <c:v>0.70186335403726707</c:v>
                </c:pt>
                <c:pt idx="19">
                  <c:v>0.68390804597701149</c:v>
                </c:pt>
                <c:pt idx="20">
                  <c:v>0.74672489082969429</c:v>
                </c:pt>
                <c:pt idx="21">
                  <c:v>0.78538812785388123</c:v>
                </c:pt>
                <c:pt idx="22">
                  <c:v>0.86915887850467288</c:v>
                </c:pt>
                <c:pt idx="23">
                  <c:v>0.8504273504273504</c:v>
                </c:pt>
                <c:pt idx="24">
                  <c:v>0.89010989010989006</c:v>
                </c:pt>
                <c:pt idx="25">
                  <c:v>0.89880952380952384</c:v>
                </c:pt>
                <c:pt idx="26">
                  <c:v>0.88135593220338981</c:v>
                </c:pt>
                <c:pt idx="27">
                  <c:v>0.86956521739130432</c:v>
                </c:pt>
                <c:pt idx="28">
                  <c:v>0.87096774193548387</c:v>
                </c:pt>
                <c:pt idx="29">
                  <c:v>0.87096774193548387</c:v>
                </c:pt>
                <c:pt idx="30">
                  <c:v>0.88636363636363635</c:v>
                </c:pt>
                <c:pt idx="31">
                  <c:v>0.89516129032258063</c:v>
                </c:pt>
                <c:pt idx="32">
                  <c:v>0.90909090909090906</c:v>
                </c:pt>
                <c:pt idx="33">
                  <c:v>0.90099009900990101</c:v>
                </c:pt>
                <c:pt idx="34">
                  <c:v>0.98969072164948457</c:v>
                </c:pt>
                <c:pt idx="35">
                  <c:v>0.91346153846153844</c:v>
                </c:pt>
                <c:pt idx="36">
                  <c:v>0.92592592592592593</c:v>
                </c:pt>
                <c:pt idx="37">
                  <c:v>0.91</c:v>
                </c:pt>
                <c:pt idx="38">
                  <c:v>0.91262135922330101</c:v>
                </c:pt>
                <c:pt idx="39">
                  <c:v>0.92473118279569888</c:v>
                </c:pt>
                <c:pt idx="40">
                  <c:v>0.91954022988505746</c:v>
                </c:pt>
                <c:pt idx="41">
                  <c:v>0.92771084337349397</c:v>
                </c:pt>
                <c:pt idx="42">
                  <c:v>0.92553191489361697</c:v>
                </c:pt>
                <c:pt idx="43">
                  <c:v>0.90990990990990994</c:v>
                </c:pt>
                <c:pt idx="44">
                  <c:v>0.88541666666666663</c:v>
                </c:pt>
                <c:pt idx="45">
                  <c:v>0.97435897435897434</c:v>
                </c:pt>
                <c:pt idx="46">
                  <c:v>0.97297297297297303</c:v>
                </c:pt>
                <c:pt idx="47">
                  <c:v>0.97560975609756095</c:v>
                </c:pt>
                <c:pt idx="48">
                  <c:v>0.98360655737704916</c:v>
                </c:pt>
                <c:pt idx="49">
                  <c:v>0.94736842105263153</c:v>
                </c:pt>
                <c:pt idx="50">
                  <c:v>0.97872340425531912</c:v>
                </c:pt>
                <c:pt idx="51">
                  <c:v>0.97560975609756095</c:v>
                </c:pt>
                <c:pt idx="52">
                  <c:v>0.96666666666666667</c:v>
                </c:pt>
                <c:pt idx="53">
                  <c:v>0.98076923076923073</c:v>
                </c:pt>
                <c:pt idx="54">
                  <c:v>0.97916666666666663</c:v>
                </c:pt>
                <c:pt idx="55">
                  <c:v>0.96969696969696972</c:v>
                </c:pt>
                <c:pt idx="56">
                  <c:v>0.97142857142857142</c:v>
                </c:pt>
                <c:pt idx="57">
                  <c:v>0.95454545454545459</c:v>
                </c:pt>
                <c:pt idx="58">
                  <c:v>0.94117647058823528</c:v>
                </c:pt>
                <c:pt idx="59">
                  <c:v>0.94117647058823528</c:v>
                </c:pt>
                <c:pt idx="60">
                  <c:v>0.96551724137931039</c:v>
                </c:pt>
                <c:pt idx="61">
                  <c:v>0.93333333333333335</c:v>
                </c:pt>
                <c:pt idx="62">
                  <c:v>0.93333333333333335</c:v>
                </c:pt>
                <c:pt idx="63">
                  <c:v>0.94736842105263153</c:v>
                </c:pt>
                <c:pt idx="64">
                  <c:v>0.9285714285714286</c:v>
                </c:pt>
                <c:pt idx="65">
                  <c:v>0.9285714285714286</c:v>
                </c:pt>
                <c:pt idx="66">
                  <c:v>0.9285714285714286</c:v>
                </c:pt>
                <c:pt idx="67">
                  <c:v>0.92307692307692313</c:v>
                </c:pt>
                <c:pt idx="68">
                  <c:v>0.90909090909090906</c:v>
                </c:pt>
                <c:pt idx="69">
                  <c:v>0.92307692307692313</c:v>
                </c:pt>
                <c:pt idx="70">
                  <c:v>0.94117647058823528</c:v>
                </c:pt>
                <c:pt idx="71">
                  <c:v>0.88888888888888884</c:v>
                </c:pt>
                <c:pt idx="72">
                  <c:v>0.9285714285714286</c:v>
                </c:pt>
                <c:pt idx="73">
                  <c:v>0.90909090909090906</c:v>
                </c:pt>
                <c:pt idx="74">
                  <c:v>0.88888888888888884</c:v>
                </c:pt>
                <c:pt idx="75">
                  <c:v>0.88888888888888884</c:v>
                </c:pt>
                <c:pt idx="76">
                  <c:v>0.88888888888888884</c:v>
                </c:pt>
                <c:pt idx="77">
                  <c:v>0.8571428571428571</c:v>
                </c:pt>
                <c:pt idx="78">
                  <c:v>0.875</c:v>
                </c:pt>
                <c:pt idx="79">
                  <c:v>0.875</c:v>
                </c:pt>
                <c:pt idx="80">
                  <c:v>0.83333333333333337</c:v>
                </c:pt>
                <c:pt idx="81">
                  <c:v>0.875</c:v>
                </c:pt>
                <c:pt idx="82">
                  <c:v>0.90909090909090906</c:v>
                </c:pt>
                <c:pt idx="83">
                  <c:v>0.9</c:v>
                </c:pt>
                <c:pt idx="84">
                  <c:v>0.875</c:v>
                </c:pt>
                <c:pt idx="85">
                  <c:v>0.9</c:v>
                </c:pt>
                <c:pt idx="86">
                  <c:v>0.8571428571428571</c:v>
                </c:pt>
                <c:pt idx="87">
                  <c:v>0.875</c:v>
                </c:pt>
                <c:pt idx="88">
                  <c:v>0.8571428571428571</c:v>
                </c:pt>
                <c:pt idx="89">
                  <c:v>0.8571428571428571</c:v>
                </c:pt>
                <c:pt idx="90">
                  <c:v>0.8571428571428571</c:v>
                </c:pt>
                <c:pt idx="91">
                  <c:v>0.8571428571428571</c:v>
                </c:pt>
                <c:pt idx="92">
                  <c:v>0.8571428571428571</c:v>
                </c:pt>
                <c:pt idx="93">
                  <c:v>0.8</c:v>
                </c:pt>
                <c:pt idx="94">
                  <c:v>0.83333333333333337</c:v>
                </c:pt>
                <c:pt idx="95">
                  <c:v>0.83333333333333337</c:v>
                </c:pt>
                <c:pt idx="96">
                  <c:v>0.875</c:v>
                </c:pt>
                <c:pt idx="97">
                  <c:v>0.83333333333333337</c:v>
                </c:pt>
                <c:pt idx="98">
                  <c:v>0.83333333333333337</c:v>
                </c:pt>
                <c:pt idx="99">
                  <c:v>0.8571428571428571</c:v>
                </c:pt>
                <c:pt idx="100">
                  <c:v>0.83333333333333337</c:v>
                </c:pt>
                <c:pt idx="101">
                  <c:v>0.83333333333333337</c:v>
                </c:pt>
                <c:pt idx="102">
                  <c:v>0.83333333333333337</c:v>
                </c:pt>
                <c:pt idx="103">
                  <c:v>0.83333333333333337</c:v>
                </c:pt>
                <c:pt idx="104">
                  <c:v>0.83333333333333337</c:v>
                </c:pt>
                <c:pt idx="105">
                  <c:v>0.83333333333333337</c:v>
                </c:pt>
                <c:pt idx="106">
                  <c:v>0.83333333333333337</c:v>
                </c:pt>
                <c:pt idx="107">
                  <c:v>0.75</c:v>
                </c:pt>
                <c:pt idx="108">
                  <c:v>0.8</c:v>
                </c:pt>
                <c:pt idx="109">
                  <c:v>0.83333333333333337</c:v>
                </c:pt>
                <c:pt idx="110">
                  <c:v>0.83333333333333337</c:v>
                </c:pt>
                <c:pt idx="111">
                  <c:v>0.8</c:v>
                </c:pt>
                <c:pt idx="112">
                  <c:v>0.83333333333333337</c:v>
                </c:pt>
                <c:pt idx="113">
                  <c:v>0.8</c:v>
                </c:pt>
                <c:pt idx="114">
                  <c:v>0.83333333333333337</c:v>
                </c:pt>
                <c:pt idx="115">
                  <c:v>0.8</c:v>
                </c:pt>
                <c:pt idx="116">
                  <c:v>0.8</c:v>
                </c:pt>
                <c:pt idx="117">
                  <c:v>0.83333333333333337</c:v>
                </c:pt>
                <c:pt idx="118">
                  <c:v>0.8</c:v>
                </c:pt>
                <c:pt idx="119">
                  <c:v>0.75</c:v>
                </c:pt>
                <c:pt idx="120">
                  <c:v>0.8</c:v>
                </c:pt>
                <c:pt idx="121">
                  <c:v>0.8</c:v>
                </c:pt>
                <c:pt idx="122">
                  <c:v>0.8</c:v>
                </c:pt>
                <c:pt idx="123">
                  <c:v>0.8</c:v>
                </c:pt>
                <c:pt idx="124">
                  <c:v>0.83333333333333337</c:v>
                </c:pt>
                <c:pt idx="125">
                  <c:v>0.8</c:v>
                </c:pt>
                <c:pt idx="126">
                  <c:v>0.75</c:v>
                </c:pt>
                <c:pt idx="127">
                  <c:v>0.8</c:v>
                </c:pt>
                <c:pt idx="128">
                  <c:v>0.83333333333333337</c:v>
                </c:pt>
                <c:pt idx="129">
                  <c:v>0.75</c:v>
                </c:pt>
                <c:pt idx="130">
                  <c:v>0.75</c:v>
                </c:pt>
                <c:pt idx="131">
                  <c:v>0.8</c:v>
                </c:pt>
                <c:pt idx="132">
                  <c:v>0.75</c:v>
                </c:pt>
                <c:pt idx="133">
                  <c:v>0.8</c:v>
                </c:pt>
                <c:pt idx="134">
                  <c:v>0.8</c:v>
                </c:pt>
                <c:pt idx="135">
                  <c:v>0.75</c:v>
                </c:pt>
                <c:pt idx="136">
                  <c:v>0.75</c:v>
                </c:pt>
                <c:pt idx="137">
                  <c:v>0.75</c:v>
                </c:pt>
                <c:pt idx="138">
                  <c:v>0.8</c:v>
                </c:pt>
                <c:pt idx="139">
                  <c:v>0.8</c:v>
                </c:pt>
                <c:pt idx="140">
                  <c:v>0.75</c:v>
                </c:pt>
                <c:pt idx="141">
                  <c:v>0.83333333333333337</c:v>
                </c:pt>
                <c:pt idx="142">
                  <c:v>0.8</c:v>
                </c:pt>
                <c:pt idx="143">
                  <c:v>0.75</c:v>
                </c:pt>
                <c:pt idx="144">
                  <c:v>0.8</c:v>
                </c:pt>
                <c:pt idx="145">
                  <c:v>0.83333333333333337</c:v>
                </c:pt>
                <c:pt idx="146">
                  <c:v>0.8</c:v>
                </c:pt>
                <c:pt idx="147">
                  <c:v>0.8</c:v>
                </c:pt>
                <c:pt idx="148">
                  <c:v>0.8</c:v>
                </c:pt>
                <c:pt idx="149">
                  <c:v>0.75</c:v>
                </c:pt>
                <c:pt idx="150">
                  <c:v>0.8</c:v>
                </c:pt>
                <c:pt idx="151">
                  <c:v>0.8</c:v>
                </c:pt>
                <c:pt idx="152">
                  <c:v>0.75</c:v>
                </c:pt>
                <c:pt idx="153">
                  <c:v>0.75</c:v>
                </c:pt>
                <c:pt idx="154">
                  <c:v>0.75</c:v>
                </c:pt>
                <c:pt idx="155">
                  <c:v>0.75</c:v>
                </c:pt>
                <c:pt idx="156">
                  <c:v>0.8</c:v>
                </c:pt>
                <c:pt idx="157">
                  <c:v>0.75</c:v>
                </c:pt>
                <c:pt idx="158">
                  <c:v>0.75</c:v>
                </c:pt>
                <c:pt idx="159">
                  <c:v>0.8</c:v>
                </c:pt>
                <c:pt idx="160">
                  <c:v>0.8</c:v>
                </c:pt>
                <c:pt idx="161">
                  <c:v>0.8</c:v>
                </c:pt>
                <c:pt idx="162">
                  <c:v>0.8</c:v>
                </c:pt>
                <c:pt idx="163">
                  <c:v>0.83333333333333337</c:v>
                </c:pt>
                <c:pt idx="164">
                  <c:v>0.75</c:v>
                </c:pt>
                <c:pt idx="165">
                  <c:v>0.8</c:v>
                </c:pt>
                <c:pt idx="166">
                  <c:v>0.83333333333333337</c:v>
                </c:pt>
                <c:pt idx="167">
                  <c:v>0.75</c:v>
                </c:pt>
                <c:pt idx="168">
                  <c:v>0.8</c:v>
                </c:pt>
                <c:pt idx="169">
                  <c:v>0.8</c:v>
                </c:pt>
                <c:pt idx="170">
                  <c:v>0.75</c:v>
                </c:pt>
                <c:pt idx="171">
                  <c:v>0.8</c:v>
                </c:pt>
                <c:pt idx="172">
                  <c:v>0.8</c:v>
                </c:pt>
                <c:pt idx="173">
                  <c:v>0.8</c:v>
                </c:pt>
                <c:pt idx="174">
                  <c:v>0.75</c:v>
                </c:pt>
                <c:pt idx="175">
                  <c:v>0.8571428571428571</c:v>
                </c:pt>
                <c:pt idx="176">
                  <c:v>0.8</c:v>
                </c:pt>
                <c:pt idx="177">
                  <c:v>0.8</c:v>
                </c:pt>
                <c:pt idx="178">
                  <c:v>0.8</c:v>
                </c:pt>
                <c:pt idx="179">
                  <c:v>0.75</c:v>
                </c:pt>
                <c:pt idx="180">
                  <c:v>0.8</c:v>
                </c:pt>
                <c:pt idx="181">
                  <c:v>0.8</c:v>
                </c:pt>
                <c:pt idx="182">
                  <c:v>0.75</c:v>
                </c:pt>
                <c:pt idx="183">
                  <c:v>0.75</c:v>
                </c:pt>
                <c:pt idx="184">
                  <c:v>0.8</c:v>
                </c:pt>
                <c:pt idx="185">
                  <c:v>0.8</c:v>
                </c:pt>
                <c:pt idx="186">
                  <c:v>0.8</c:v>
                </c:pt>
                <c:pt idx="187">
                  <c:v>0.75</c:v>
                </c:pt>
                <c:pt idx="188">
                  <c:v>0.75</c:v>
                </c:pt>
                <c:pt idx="189">
                  <c:v>0.8</c:v>
                </c:pt>
                <c:pt idx="190">
                  <c:v>0.75</c:v>
                </c:pt>
                <c:pt idx="191">
                  <c:v>0.8</c:v>
                </c:pt>
                <c:pt idx="192">
                  <c:v>0.8</c:v>
                </c:pt>
                <c:pt idx="193">
                  <c:v>0.66666666666666663</c:v>
                </c:pt>
                <c:pt idx="194">
                  <c:v>0.75</c:v>
                </c:pt>
                <c:pt idx="195">
                  <c:v>0.8</c:v>
                </c:pt>
                <c:pt idx="196">
                  <c:v>0.8</c:v>
                </c:pt>
                <c:pt idx="197">
                  <c:v>0.8</c:v>
                </c:pt>
                <c:pt idx="198">
                  <c:v>0.90909090909090906</c:v>
                </c:pt>
                <c:pt idx="199">
                  <c:v>0.90909090909090906</c:v>
                </c:pt>
                <c:pt idx="200">
                  <c:v>0.91666666666666663</c:v>
                </c:pt>
                <c:pt idx="201">
                  <c:v>0.9</c:v>
                </c:pt>
                <c:pt idx="202">
                  <c:v>0.88888888888888884</c:v>
                </c:pt>
                <c:pt idx="203">
                  <c:v>0.9</c:v>
                </c:pt>
                <c:pt idx="204">
                  <c:v>0.9</c:v>
                </c:pt>
                <c:pt idx="205">
                  <c:v>0.91666666666666663</c:v>
                </c:pt>
                <c:pt idx="206">
                  <c:v>0.875</c:v>
                </c:pt>
                <c:pt idx="207">
                  <c:v>0.8571428571428571</c:v>
                </c:pt>
                <c:pt idx="208">
                  <c:v>0.88888888888888884</c:v>
                </c:pt>
                <c:pt idx="209">
                  <c:v>0.88888888888888884</c:v>
                </c:pt>
                <c:pt idx="210">
                  <c:v>0.875</c:v>
                </c:pt>
                <c:pt idx="211">
                  <c:v>0.88888888888888884</c:v>
                </c:pt>
                <c:pt idx="212">
                  <c:v>0.875</c:v>
                </c:pt>
                <c:pt idx="213">
                  <c:v>0.8571428571428571</c:v>
                </c:pt>
                <c:pt idx="214">
                  <c:v>0.8</c:v>
                </c:pt>
                <c:pt idx="215">
                  <c:v>0.83333333333333337</c:v>
                </c:pt>
                <c:pt idx="216">
                  <c:v>0.8571428571428571</c:v>
                </c:pt>
                <c:pt idx="217">
                  <c:v>0.83333333333333337</c:v>
                </c:pt>
                <c:pt idx="218">
                  <c:v>0.83333333333333337</c:v>
                </c:pt>
                <c:pt idx="219">
                  <c:v>0.83333333333333337</c:v>
                </c:pt>
                <c:pt idx="220">
                  <c:v>0.875</c:v>
                </c:pt>
                <c:pt idx="221">
                  <c:v>0.8571428571428571</c:v>
                </c:pt>
                <c:pt idx="222">
                  <c:v>0.875</c:v>
                </c:pt>
                <c:pt idx="223">
                  <c:v>0.8571428571428571</c:v>
                </c:pt>
                <c:pt idx="224">
                  <c:v>0.88888888888888884</c:v>
                </c:pt>
                <c:pt idx="225">
                  <c:v>0.88888888888888884</c:v>
                </c:pt>
                <c:pt idx="226">
                  <c:v>0.88888888888888884</c:v>
                </c:pt>
                <c:pt idx="227">
                  <c:v>0.9</c:v>
                </c:pt>
                <c:pt idx="228">
                  <c:v>0.8571428571428571</c:v>
                </c:pt>
                <c:pt idx="229">
                  <c:v>0.875</c:v>
                </c:pt>
                <c:pt idx="230">
                  <c:v>0.8571428571428571</c:v>
                </c:pt>
                <c:pt idx="231">
                  <c:v>0.8571428571428571</c:v>
                </c:pt>
                <c:pt idx="232">
                  <c:v>0.8571428571428571</c:v>
                </c:pt>
                <c:pt idx="233">
                  <c:v>0.8571428571428571</c:v>
                </c:pt>
                <c:pt idx="234">
                  <c:v>0.83333333333333337</c:v>
                </c:pt>
                <c:pt idx="235">
                  <c:v>0.8571428571428571</c:v>
                </c:pt>
                <c:pt idx="236">
                  <c:v>0.83333333333333337</c:v>
                </c:pt>
                <c:pt idx="237">
                  <c:v>0.8</c:v>
                </c:pt>
                <c:pt idx="238">
                  <c:v>0.83333333333333337</c:v>
                </c:pt>
                <c:pt idx="239">
                  <c:v>0.83333333333333337</c:v>
                </c:pt>
                <c:pt idx="240">
                  <c:v>0.83333333333333337</c:v>
                </c:pt>
                <c:pt idx="241">
                  <c:v>0.75</c:v>
                </c:pt>
                <c:pt idx="242">
                  <c:v>0.75</c:v>
                </c:pt>
                <c:pt idx="243">
                  <c:v>0.8</c:v>
                </c:pt>
                <c:pt idx="244">
                  <c:v>0.8</c:v>
                </c:pt>
                <c:pt idx="245">
                  <c:v>0.75</c:v>
                </c:pt>
                <c:pt idx="246">
                  <c:v>0.83333333333333337</c:v>
                </c:pt>
                <c:pt idx="247">
                  <c:v>0.75</c:v>
                </c:pt>
                <c:pt idx="248">
                  <c:v>0.75</c:v>
                </c:pt>
                <c:pt idx="249">
                  <c:v>0.75</c:v>
                </c:pt>
                <c:pt idx="250">
                  <c:v>0.8</c:v>
                </c:pt>
                <c:pt idx="251">
                  <c:v>0.8</c:v>
                </c:pt>
                <c:pt idx="252">
                  <c:v>0.8</c:v>
                </c:pt>
                <c:pt idx="253">
                  <c:v>0.75</c:v>
                </c:pt>
                <c:pt idx="254">
                  <c:v>0.66666666666666663</c:v>
                </c:pt>
                <c:pt idx="255">
                  <c:v>0.75</c:v>
                </c:pt>
                <c:pt idx="256">
                  <c:v>0.8</c:v>
                </c:pt>
                <c:pt idx="257">
                  <c:v>0.75</c:v>
                </c:pt>
                <c:pt idx="258">
                  <c:v>0.75</c:v>
                </c:pt>
                <c:pt idx="259">
                  <c:v>0.8</c:v>
                </c:pt>
                <c:pt idx="260">
                  <c:v>0.83333333333333337</c:v>
                </c:pt>
                <c:pt idx="261">
                  <c:v>0.83333333333333337</c:v>
                </c:pt>
                <c:pt idx="262">
                  <c:v>0.88888888888888884</c:v>
                </c:pt>
                <c:pt idx="263">
                  <c:v>0.91666666666666663</c:v>
                </c:pt>
                <c:pt idx="264">
                  <c:v>0.9285714285714286</c:v>
                </c:pt>
                <c:pt idx="265">
                  <c:v>0.88888888888888884</c:v>
                </c:pt>
                <c:pt idx="266">
                  <c:v>0.8571428571428571</c:v>
                </c:pt>
                <c:pt idx="267">
                  <c:v>0.875</c:v>
                </c:pt>
                <c:pt idx="268">
                  <c:v>0.875</c:v>
                </c:pt>
                <c:pt idx="269">
                  <c:v>0.875</c:v>
                </c:pt>
                <c:pt idx="270">
                  <c:v>0.8571428571428571</c:v>
                </c:pt>
                <c:pt idx="271">
                  <c:v>0.8571428571428571</c:v>
                </c:pt>
                <c:pt idx="272">
                  <c:v>0.8571428571428571</c:v>
                </c:pt>
                <c:pt idx="273">
                  <c:v>0.8571428571428571</c:v>
                </c:pt>
                <c:pt idx="274">
                  <c:v>0.8571428571428571</c:v>
                </c:pt>
                <c:pt idx="275">
                  <c:v>0.83333333333333337</c:v>
                </c:pt>
                <c:pt idx="276">
                  <c:v>0.83333333333333337</c:v>
                </c:pt>
                <c:pt idx="277">
                  <c:v>0.83333333333333337</c:v>
                </c:pt>
                <c:pt idx="278">
                  <c:v>0.8571428571428571</c:v>
                </c:pt>
                <c:pt idx="279">
                  <c:v>0.83333333333333337</c:v>
                </c:pt>
                <c:pt idx="280">
                  <c:v>0.83333333333333337</c:v>
                </c:pt>
                <c:pt idx="281">
                  <c:v>0.8571428571428571</c:v>
                </c:pt>
                <c:pt idx="282">
                  <c:v>0.8</c:v>
                </c:pt>
                <c:pt idx="283">
                  <c:v>0.8</c:v>
                </c:pt>
                <c:pt idx="284">
                  <c:v>0.8</c:v>
                </c:pt>
                <c:pt idx="285">
                  <c:v>0.8</c:v>
                </c:pt>
                <c:pt idx="286">
                  <c:v>0.8</c:v>
                </c:pt>
                <c:pt idx="287">
                  <c:v>0.8</c:v>
                </c:pt>
                <c:pt idx="288">
                  <c:v>0.8</c:v>
                </c:pt>
                <c:pt idx="289">
                  <c:v>0.75</c:v>
                </c:pt>
                <c:pt idx="290">
                  <c:v>0.8</c:v>
                </c:pt>
                <c:pt idx="291">
                  <c:v>0.75</c:v>
                </c:pt>
                <c:pt idx="292">
                  <c:v>0.83333333333333337</c:v>
                </c:pt>
                <c:pt idx="293">
                  <c:v>0.8</c:v>
                </c:pt>
                <c:pt idx="294">
                  <c:v>0.8</c:v>
                </c:pt>
                <c:pt idx="295">
                  <c:v>0.66666666666666663</c:v>
                </c:pt>
                <c:pt idx="296">
                  <c:v>0.8</c:v>
                </c:pt>
                <c:pt idx="297">
                  <c:v>0.8</c:v>
                </c:pt>
                <c:pt idx="298">
                  <c:v>0.75</c:v>
                </c:pt>
                <c:pt idx="299">
                  <c:v>0.75</c:v>
                </c:pt>
                <c:pt idx="300">
                  <c:v>0.8</c:v>
                </c:pt>
                <c:pt idx="301">
                  <c:v>0.66666666666666663</c:v>
                </c:pt>
                <c:pt idx="302">
                  <c:v>0.8</c:v>
                </c:pt>
                <c:pt idx="303">
                  <c:v>0.75</c:v>
                </c:pt>
                <c:pt idx="304">
                  <c:v>0.75</c:v>
                </c:pt>
                <c:pt idx="305">
                  <c:v>0.75</c:v>
                </c:pt>
                <c:pt idx="306">
                  <c:v>0.75</c:v>
                </c:pt>
                <c:pt idx="307">
                  <c:v>0.75</c:v>
                </c:pt>
                <c:pt idx="308">
                  <c:v>0.75</c:v>
                </c:pt>
                <c:pt idx="309">
                  <c:v>0.8</c:v>
                </c:pt>
                <c:pt idx="310">
                  <c:v>0.75</c:v>
                </c:pt>
                <c:pt idx="311">
                  <c:v>0.83333333333333337</c:v>
                </c:pt>
                <c:pt idx="312">
                  <c:v>0.75</c:v>
                </c:pt>
                <c:pt idx="313">
                  <c:v>0.75</c:v>
                </c:pt>
                <c:pt idx="314">
                  <c:v>0.75</c:v>
                </c:pt>
                <c:pt idx="315">
                  <c:v>0.8</c:v>
                </c:pt>
                <c:pt idx="316">
                  <c:v>0.75</c:v>
                </c:pt>
                <c:pt idx="317">
                  <c:v>0.8</c:v>
                </c:pt>
                <c:pt idx="318">
                  <c:v>0.75</c:v>
                </c:pt>
                <c:pt idx="319">
                  <c:v>0.75</c:v>
                </c:pt>
                <c:pt idx="320">
                  <c:v>0.75</c:v>
                </c:pt>
                <c:pt idx="321">
                  <c:v>0.8</c:v>
                </c:pt>
                <c:pt idx="322">
                  <c:v>0.8</c:v>
                </c:pt>
                <c:pt idx="323">
                  <c:v>0.75</c:v>
                </c:pt>
                <c:pt idx="324">
                  <c:v>0.75</c:v>
                </c:pt>
                <c:pt idx="325">
                  <c:v>0.75</c:v>
                </c:pt>
                <c:pt idx="326">
                  <c:v>0.75</c:v>
                </c:pt>
                <c:pt idx="327">
                  <c:v>0.75</c:v>
                </c:pt>
                <c:pt idx="328">
                  <c:v>0.75</c:v>
                </c:pt>
                <c:pt idx="329">
                  <c:v>0.8</c:v>
                </c:pt>
                <c:pt idx="330">
                  <c:v>0.75</c:v>
                </c:pt>
                <c:pt idx="331">
                  <c:v>0.75</c:v>
                </c:pt>
                <c:pt idx="332">
                  <c:v>0.75</c:v>
                </c:pt>
                <c:pt idx="333">
                  <c:v>0.66666666666666663</c:v>
                </c:pt>
                <c:pt idx="334">
                  <c:v>0.75</c:v>
                </c:pt>
                <c:pt idx="335">
                  <c:v>0.75</c:v>
                </c:pt>
                <c:pt idx="336">
                  <c:v>0.8</c:v>
                </c:pt>
                <c:pt idx="337">
                  <c:v>0.75</c:v>
                </c:pt>
                <c:pt idx="338">
                  <c:v>0.8</c:v>
                </c:pt>
                <c:pt idx="339">
                  <c:v>0.8</c:v>
                </c:pt>
                <c:pt idx="340">
                  <c:v>0.8</c:v>
                </c:pt>
                <c:pt idx="341">
                  <c:v>0.66666666666666663</c:v>
                </c:pt>
                <c:pt idx="342">
                  <c:v>0.8</c:v>
                </c:pt>
                <c:pt idx="343">
                  <c:v>0.75</c:v>
                </c:pt>
                <c:pt idx="344">
                  <c:v>0.75</c:v>
                </c:pt>
                <c:pt idx="345">
                  <c:v>0.75</c:v>
                </c:pt>
                <c:pt idx="346">
                  <c:v>0.8</c:v>
                </c:pt>
                <c:pt idx="347">
                  <c:v>0.75</c:v>
                </c:pt>
                <c:pt idx="348">
                  <c:v>0.75</c:v>
                </c:pt>
                <c:pt idx="349">
                  <c:v>0.75</c:v>
                </c:pt>
                <c:pt idx="350">
                  <c:v>0.8</c:v>
                </c:pt>
                <c:pt idx="351">
                  <c:v>0.75</c:v>
                </c:pt>
                <c:pt idx="352">
                  <c:v>0.75</c:v>
                </c:pt>
                <c:pt idx="353">
                  <c:v>0.66666666666666663</c:v>
                </c:pt>
                <c:pt idx="354">
                  <c:v>0.8</c:v>
                </c:pt>
                <c:pt idx="355">
                  <c:v>0.75</c:v>
                </c:pt>
                <c:pt idx="356">
                  <c:v>0.75</c:v>
                </c:pt>
                <c:pt idx="357">
                  <c:v>0.75</c:v>
                </c:pt>
                <c:pt idx="358">
                  <c:v>0.75</c:v>
                </c:pt>
                <c:pt idx="359">
                  <c:v>0.8</c:v>
                </c:pt>
                <c:pt idx="360">
                  <c:v>0.75</c:v>
                </c:pt>
                <c:pt idx="361">
                  <c:v>0.75</c:v>
                </c:pt>
                <c:pt idx="362">
                  <c:v>0.8</c:v>
                </c:pt>
                <c:pt idx="363">
                  <c:v>0.66666666666666663</c:v>
                </c:pt>
                <c:pt idx="364">
                  <c:v>0.75</c:v>
                </c:pt>
                <c:pt idx="365">
                  <c:v>0.75</c:v>
                </c:pt>
                <c:pt idx="366">
                  <c:v>0.75</c:v>
                </c:pt>
                <c:pt idx="367">
                  <c:v>0.75</c:v>
                </c:pt>
                <c:pt idx="368">
                  <c:v>0.75</c:v>
                </c:pt>
                <c:pt idx="369">
                  <c:v>0.75</c:v>
                </c:pt>
                <c:pt idx="370">
                  <c:v>0.8</c:v>
                </c:pt>
                <c:pt idx="371">
                  <c:v>0.75</c:v>
                </c:pt>
                <c:pt idx="372">
                  <c:v>0.8</c:v>
                </c:pt>
                <c:pt idx="373">
                  <c:v>0.66666666666666663</c:v>
                </c:pt>
                <c:pt idx="374">
                  <c:v>0.75</c:v>
                </c:pt>
                <c:pt idx="375">
                  <c:v>0.75</c:v>
                </c:pt>
                <c:pt idx="376">
                  <c:v>0.75</c:v>
                </c:pt>
                <c:pt idx="377">
                  <c:v>0.75</c:v>
                </c:pt>
                <c:pt idx="378">
                  <c:v>0.75</c:v>
                </c:pt>
                <c:pt idx="379">
                  <c:v>0.66666666666666663</c:v>
                </c:pt>
                <c:pt idx="380">
                  <c:v>0.75</c:v>
                </c:pt>
                <c:pt idx="381">
                  <c:v>0.75</c:v>
                </c:pt>
                <c:pt idx="382">
                  <c:v>0.75</c:v>
                </c:pt>
                <c:pt idx="383">
                  <c:v>0.75</c:v>
                </c:pt>
                <c:pt idx="384">
                  <c:v>0.8</c:v>
                </c:pt>
                <c:pt idx="385">
                  <c:v>0.75</c:v>
                </c:pt>
                <c:pt idx="386">
                  <c:v>0.75</c:v>
                </c:pt>
                <c:pt idx="387">
                  <c:v>0.8</c:v>
                </c:pt>
                <c:pt idx="388">
                  <c:v>0.75</c:v>
                </c:pt>
                <c:pt idx="389">
                  <c:v>0.75</c:v>
                </c:pt>
                <c:pt idx="390">
                  <c:v>0.8</c:v>
                </c:pt>
                <c:pt idx="391">
                  <c:v>0.75</c:v>
                </c:pt>
                <c:pt idx="392">
                  <c:v>0.8</c:v>
                </c:pt>
                <c:pt idx="393">
                  <c:v>0.75</c:v>
                </c:pt>
                <c:pt idx="394">
                  <c:v>0.75</c:v>
                </c:pt>
                <c:pt idx="395">
                  <c:v>0.75</c:v>
                </c:pt>
                <c:pt idx="396">
                  <c:v>0.75</c:v>
                </c:pt>
                <c:pt idx="397">
                  <c:v>0.8</c:v>
                </c:pt>
                <c:pt idx="398">
                  <c:v>0.75</c:v>
                </c:pt>
                <c:pt idx="399">
                  <c:v>0.75</c:v>
                </c:pt>
                <c:pt idx="400">
                  <c:v>0.75</c:v>
                </c:pt>
                <c:pt idx="401">
                  <c:v>0.66666666666666663</c:v>
                </c:pt>
                <c:pt idx="402">
                  <c:v>0.75</c:v>
                </c:pt>
                <c:pt idx="403">
                  <c:v>0.75</c:v>
                </c:pt>
                <c:pt idx="404">
                  <c:v>0.75</c:v>
                </c:pt>
                <c:pt idx="405">
                  <c:v>0.75</c:v>
                </c:pt>
                <c:pt idx="406">
                  <c:v>0.75</c:v>
                </c:pt>
                <c:pt idx="407">
                  <c:v>0.66666666666666663</c:v>
                </c:pt>
                <c:pt idx="408">
                  <c:v>0.75</c:v>
                </c:pt>
                <c:pt idx="409">
                  <c:v>0.75</c:v>
                </c:pt>
                <c:pt idx="410">
                  <c:v>0.75</c:v>
                </c:pt>
                <c:pt idx="411">
                  <c:v>0.75</c:v>
                </c:pt>
                <c:pt idx="412">
                  <c:v>0.75</c:v>
                </c:pt>
                <c:pt idx="413">
                  <c:v>0.75</c:v>
                </c:pt>
                <c:pt idx="414">
                  <c:v>0.8</c:v>
                </c:pt>
                <c:pt idx="415">
                  <c:v>0.75</c:v>
                </c:pt>
                <c:pt idx="416">
                  <c:v>0.75</c:v>
                </c:pt>
                <c:pt idx="417">
                  <c:v>0.66666666666666663</c:v>
                </c:pt>
                <c:pt idx="418">
                  <c:v>0.75</c:v>
                </c:pt>
                <c:pt idx="419">
                  <c:v>0.75</c:v>
                </c:pt>
                <c:pt idx="420">
                  <c:v>0.75</c:v>
                </c:pt>
                <c:pt idx="421">
                  <c:v>0.75</c:v>
                </c:pt>
                <c:pt idx="422">
                  <c:v>0.8</c:v>
                </c:pt>
                <c:pt idx="423">
                  <c:v>0.66666666666666663</c:v>
                </c:pt>
                <c:pt idx="424">
                  <c:v>0.66666666666666663</c:v>
                </c:pt>
                <c:pt idx="425">
                  <c:v>0.75</c:v>
                </c:pt>
                <c:pt idx="426">
                  <c:v>0.75</c:v>
                </c:pt>
                <c:pt idx="427">
                  <c:v>0.8</c:v>
                </c:pt>
                <c:pt idx="428">
                  <c:v>0.75</c:v>
                </c:pt>
                <c:pt idx="429">
                  <c:v>0.75</c:v>
                </c:pt>
                <c:pt idx="430">
                  <c:v>0.66666666666666663</c:v>
                </c:pt>
                <c:pt idx="431">
                  <c:v>0.75</c:v>
                </c:pt>
                <c:pt idx="432">
                  <c:v>0.75</c:v>
                </c:pt>
                <c:pt idx="433">
                  <c:v>0.8</c:v>
                </c:pt>
                <c:pt idx="434">
                  <c:v>0.75</c:v>
                </c:pt>
                <c:pt idx="435">
                  <c:v>0.75</c:v>
                </c:pt>
                <c:pt idx="436">
                  <c:v>0.66666666666666663</c:v>
                </c:pt>
                <c:pt idx="437">
                  <c:v>0.66666666666666663</c:v>
                </c:pt>
                <c:pt idx="438">
                  <c:v>0.66666666666666663</c:v>
                </c:pt>
                <c:pt idx="439">
                  <c:v>0.75</c:v>
                </c:pt>
                <c:pt idx="440">
                  <c:v>0.75</c:v>
                </c:pt>
                <c:pt idx="441">
                  <c:v>0.75</c:v>
                </c:pt>
                <c:pt idx="442">
                  <c:v>0.75</c:v>
                </c:pt>
                <c:pt idx="443">
                  <c:v>0.75</c:v>
                </c:pt>
                <c:pt idx="444">
                  <c:v>0.66666666666666663</c:v>
                </c:pt>
                <c:pt idx="445">
                  <c:v>0.83333333333333337</c:v>
                </c:pt>
                <c:pt idx="446">
                  <c:v>0.8</c:v>
                </c:pt>
                <c:pt idx="447">
                  <c:v>0.8571428571428571</c:v>
                </c:pt>
                <c:pt idx="448">
                  <c:v>0.9</c:v>
                </c:pt>
                <c:pt idx="449">
                  <c:v>0.88888888888888884</c:v>
                </c:pt>
                <c:pt idx="450">
                  <c:v>0.88888888888888884</c:v>
                </c:pt>
                <c:pt idx="451">
                  <c:v>0.9</c:v>
                </c:pt>
                <c:pt idx="452">
                  <c:v>0.88888888888888884</c:v>
                </c:pt>
                <c:pt idx="453">
                  <c:v>0.83333333333333337</c:v>
                </c:pt>
                <c:pt idx="454">
                  <c:v>0.83333333333333337</c:v>
                </c:pt>
                <c:pt idx="455">
                  <c:v>0.875</c:v>
                </c:pt>
                <c:pt idx="456">
                  <c:v>0.8571428571428571</c:v>
                </c:pt>
                <c:pt idx="457">
                  <c:v>0.875</c:v>
                </c:pt>
                <c:pt idx="458">
                  <c:v>0.8571428571428571</c:v>
                </c:pt>
                <c:pt idx="459">
                  <c:v>0.8571428571428571</c:v>
                </c:pt>
                <c:pt idx="460">
                  <c:v>0.875</c:v>
                </c:pt>
                <c:pt idx="461">
                  <c:v>0.83333333333333337</c:v>
                </c:pt>
                <c:pt idx="462">
                  <c:v>0.8571428571428571</c:v>
                </c:pt>
                <c:pt idx="463">
                  <c:v>0.8</c:v>
                </c:pt>
                <c:pt idx="464">
                  <c:v>0.83333333333333337</c:v>
                </c:pt>
                <c:pt idx="465">
                  <c:v>0.83333333333333337</c:v>
                </c:pt>
                <c:pt idx="466">
                  <c:v>0.8571428571428571</c:v>
                </c:pt>
                <c:pt idx="467">
                  <c:v>0.83333333333333337</c:v>
                </c:pt>
                <c:pt idx="468">
                  <c:v>0.83333333333333337</c:v>
                </c:pt>
                <c:pt idx="469">
                  <c:v>0.8</c:v>
                </c:pt>
                <c:pt idx="470">
                  <c:v>0.8571428571428571</c:v>
                </c:pt>
                <c:pt idx="471">
                  <c:v>0.83333333333333337</c:v>
                </c:pt>
                <c:pt idx="472">
                  <c:v>0.83333333333333337</c:v>
                </c:pt>
                <c:pt idx="473">
                  <c:v>0.75</c:v>
                </c:pt>
                <c:pt idx="474">
                  <c:v>0.8</c:v>
                </c:pt>
                <c:pt idx="475">
                  <c:v>0.8</c:v>
                </c:pt>
                <c:pt idx="476">
                  <c:v>0.83333333333333337</c:v>
                </c:pt>
                <c:pt idx="477">
                  <c:v>0.75</c:v>
                </c:pt>
                <c:pt idx="478">
                  <c:v>0.8</c:v>
                </c:pt>
                <c:pt idx="479">
                  <c:v>0.8</c:v>
                </c:pt>
                <c:pt idx="480">
                  <c:v>0.66666666666666663</c:v>
                </c:pt>
                <c:pt idx="481">
                  <c:v>0.8</c:v>
                </c:pt>
                <c:pt idx="482">
                  <c:v>0.75</c:v>
                </c:pt>
                <c:pt idx="483">
                  <c:v>0.8</c:v>
                </c:pt>
                <c:pt idx="484">
                  <c:v>0.8</c:v>
                </c:pt>
                <c:pt idx="485">
                  <c:v>0.75</c:v>
                </c:pt>
                <c:pt idx="486">
                  <c:v>0.75</c:v>
                </c:pt>
                <c:pt idx="487">
                  <c:v>0.8</c:v>
                </c:pt>
                <c:pt idx="488">
                  <c:v>0.75</c:v>
                </c:pt>
                <c:pt idx="489">
                  <c:v>0.75</c:v>
                </c:pt>
                <c:pt idx="490">
                  <c:v>0.75</c:v>
                </c:pt>
                <c:pt idx="491">
                  <c:v>0.75</c:v>
                </c:pt>
                <c:pt idx="492">
                  <c:v>0.8</c:v>
                </c:pt>
                <c:pt idx="493">
                  <c:v>0.8</c:v>
                </c:pt>
                <c:pt idx="494">
                  <c:v>0.75</c:v>
                </c:pt>
                <c:pt idx="495">
                  <c:v>0.75</c:v>
                </c:pt>
                <c:pt idx="496">
                  <c:v>0.75</c:v>
                </c:pt>
                <c:pt idx="497">
                  <c:v>0.8</c:v>
                </c:pt>
                <c:pt idx="498">
                  <c:v>0.66666666666666663</c:v>
                </c:pt>
                <c:pt idx="499">
                  <c:v>0.8</c:v>
                </c:pt>
                <c:pt idx="500">
                  <c:v>0.88888888888888884</c:v>
                </c:pt>
                <c:pt idx="501">
                  <c:v>0.95</c:v>
                </c:pt>
                <c:pt idx="502">
                  <c:v>0.93333333333333335</c:v>
                </c:pt>
                <c:pt idx="503">
                  <c:v>0.93333333333333335</c:v>
                </c:pt>
                <c:pt idx="504">
                  <c:v>0.9285714285714286</c:v>
                </c:pt>
                <c:pt idx="505">
                  <c:v>0.92307692307692313</c:v>
                </c:pt>
                <c:pt idx="506">
                  <c:v>0.88888888888888884</c:v>
                </c:pt>
                <c:pt idx="507">
                  <c:v>0.8571428571428571</c:v>
                </c:pt>
                <c:pt idx="508">
                  <c:v>0.8571428571428571</c:v>
                </c:pt>
                <c:pt idx="509">
                  <c:v>0.83333333333333337</c:v>
                </c:pt>
                <c:pt idx="510">
                  <c:v>0.83333333333333337</c:v>
                </c:pt>
                <c:pt idx="511">
                  <c:v>0.83333333333333337</c:v>
                </c:pt>
                <c:pt idx="512">
                  <c:v>0.83333333333333337</c:v>
                </c:pt>
                <c:pt idx="513">
                  <c:v>0.8</c:v>
                </c:pt>
                <c:pt idx="514">
                  <c:v>0.8</c:v>
                </c:pt>
                <c:pt idx="515">
                  <c:v>0.8</c:v>
                </c:pt>
                <c:pt idx="516">
                  <c:v>0.83333333333333337</c:v>
                </c:pt>
                <c:pt idx="517">
                  <c:v>0.75</c:v>
                </c:pt>
                <c:pt idx="518">
                  <c:v>0.8</c:v>
                </c:pt>
                <c:pt idx="519">
                  <c:v>0.8</c:v>
                </c:pt>
                <c:pt idx="520">
                  <c:v>0.5</c:v>
                </c:pt>
                <c:pt idx="521">
                  <c:v>0.8</c:v>
                </c:pt>
                <c:pt idx="522">
                  <c:v>0.8</c:v>
                </c:pt>
                <c:pt idx="523">
                  <c:v>0.75</c:v>
                </c:pt>
                <c:pt idx="524">
                  <c:v>0.75</c:v>
                </c:pt>
                <c:pt idx="525">
                  <c:v>0.8</c:v>
                </c:pt>
                <c:pt idx="526">
                  <c:v>0.75</c:v>
                </c:pt>
                <c:pt idx="527">
                  <c:v>0.8</c:v>
                </c:pt>
                <c:pt idx="528">
                  <c:v>0.83333333333333337</c:v>
                </c:pt>
                <c:pt idx="529">
                  <c:v>0.8571428571428571</c:v>
                </c:pt>
                <c:pt idx="530">
                  <c:v>0.98039215686274506</c:v>
                </c:pt>
                <c:pt idx="531">
                  <c:v>0</c:v>
                </c:pt>
                <c:pt idx="532">
                  <c:v>0.98124999999999996</c:v>
                </c:pt>
                <c:pt idx="533">
                  <c:v>0.94795539033457255</c:v>
                </c:pt>
                <c:pt idx="534">
                  <c:v>0.93771626297577859</c:v>
                </c:pt>
                <c:pt idx="535">
                  <c:v>0.94273127753303965</c:v>
                </c:pt>
                <c:pt idx="536">
                  <c:v>0.94573643410852715</c:v>
                </c:pt>
                <c:pt idx="537">
                  <c:v>0.89244851258581237</c:v>
                </c:pt>
                <c:pt idx="538">
                  <c:v>0.89244851258581237</c:v>
                </c:pt>
                <c:pt idx="539">
                  <c:v>0.90248226950354615</c:v>
                </c:pt>
                <c:pt idx="540">
                  <c:v>0.89603960396039606</c:v>
                </c:pt>
                <c:pt idx="541">
                  <c:v>0.89616935483870963</c:v>
                </c:pt>
                <c:pt idx="542">
                  <c:v>0.88997555012224938</c:v>
                </c:pt>
                <c:pt idx="543">
                  <c:v>0.88117647058823534</c:v>
                </c:pt>
                <c:pt idx="544">
                  <c:v>0.8869987849331713</c:v>
                </c:pt>
                <c:pt idx="545">
                  <c:v>0.88935721812434143</c:v>
                </c:pt>
                <c:pt idx="546">
                  <c:v>0.88409090909090904</c:v>
                </c:pt>
                <c:pt idx="547">
                  <c:v>0.88676996424314658</c:v>
                </c:pt>
                <c:pt idx="548">
                  <c:v>0.88564167725540022</c:v>
                </c:pt>
                <c:pt idx="549">
                  <c:v>0.88983050847457623</c:v>
                </c:pt>
                <c:pt idx="550">
                  <c:v>0.87905138339920952</c:v>
                </c:pt>
                <c:pt idx="551">
                  <c:v>0.87651331719128334</c:v>
                </c:pt>
                <c:pt idx="552">
                  <c:v>0.88581314878892736</c:v>
                </c:pt>
                <c:pt idx="553">
                  <c:v>0.88042515500442875</c:v>
                </c:pt>
                <c:pt idx="554">
                  <c:v>0.87675233644859818</c:v>
                </c:pt>
                <c:pt idx="555">
                  <c:v>0.87599067599067604</c:v>
                </c:pt>
                <c:pt idx="556">
                  <c:v>0.87816245006657789</c:v>
                </c:pt>
                <c:pt idx="557">
                  <c:v>0.88244897959183677</c:v>
                </c:pt>
                <c:pt idx="558">
                  <c:v>0.87727579231287933</c:v>
                </c:pt>
                <c:pt idx="559">
                  <c:v>0.88115015974440891</c:v>
                </c:pt>
                <c:pt idx="560">
                  <c:v>0.88743718592964826</c:v>
                </c:pt>
                <c:pt idx="561">
                  <c:v>0.88675429726996968</c:v>
                </c:pt>
                <c:pt idx="562">
                  <c:v>0.87681970884658456</c:v>
                </c:pt>
                <c:pt idx="563">
                  <c:v>0.88087359364659168</c:v>
                </c:pt>
                <c:pt idx="564">
                  <c:v>0.88019390581717449</c:v>
                </c:pt>
                <c:pt idx="565">
                  <c:v>0.87900355871886116</c:v>
                </c:pt>
                <c:pt idx="566">
                  <c:v>0.88656476267095741</c:v>
                </c:pt>
                <c:pt idx="567">
                  <c:v>0.88248847926267282</c:v>
                </c:pt>
                <c:pt idx="568">
                  <c:v>0.88739746457867263</c:v>
                </c:pt>
                <c:pt idx="569">
                  <c:v>0.89424860853432286</c:v>
                </c:pt>
                <c:pt idx="570">
                  <c:v>0.89489194499017677</c:v>
                </c:pt>
                <c:pt idx="571">
                  <c:v>0.89299610894941639</c:v>
                </c:pt>
                <c:pt idx="572">
                  <c:v>0.89514348785871967</c:v>
                </c:pt>
                <c:pt idx="573">
                  <c:v>0.89639639639639634</c:v>
                </c:pt>
                <c:pt idx="574">
                  <c:v>0.89113193943763513</c:v>
                </c:pt>
                <c:pt idx="575">
                  <c:v>0.88741721854304634</c:v>
                </c:pt>
                <c:pt idx="576">
                  <c:v>0.88753581661891112</c:v>
                </c:pt>
                <c:pt idx="577">
                  <c:v>0.89314194577352468</c:v>
                </c:pt>
                <c:pt idx="578">
                  <c:v>0.89478114478114479</c:v>
                </c:pt>
                <c:pt idx="579">
                  <c:v>0.89708939708939706</c:v>
                </c:pt>
                <c:pt idx="580">
                  <c:v>0.90551181102362199</c:v>
                </c:pt>
                <c:pt idx="581">
                  <c:v>0.89647326507394764</c:v>
                </c:pt>
                <c:pt idx="582">
                  <c:v>0.90491452991452992</c:v>
                </c:pt>
                <c:pt idx="583">
                  <c:v>0.90754257907542579</c:v>
                </c:pt>
                <c:pt idx="584">
                  <c:v>0.90719696969696972</c:v>
                </c:pt>
                <c:pt idx="585">
                  <c:v>0.9</c:v>
                </c:pt>
                <c:pt idx="586">
                  <c:v>0.90438247011952189</c:v>
                </c:pt>
                <c:pt idx="587">
                  <c:v>0.90291262135922334</c:v>
                </c:pt>
                <c:pt idx="588">
                  <c:v>0.89990281827016516</c:v>
                </c:pt>
                <c:pt idx="589">
                  <c:v>0.90322580645161288</c:v>
                </c:pt>
                <c:pt idx="590">
                  <c:v>0.9017857142857143</c:v>
                </c:pt>
                <c:pt idx="591">
                  <c:v>0.90009794319294811</c:v>
                </c:pt>
                <c:pt idx="592">
                  <c:v>0.8985623003194888</c:v>
                </c:pt>
                <c:pt idx="593">
                  <c:v>0.90181124880838892</c:v>
                </c:pt>
                <c:pt idx="594">
                  <c:v>0.89772727272727271</c:v>
                </c:pt>
                <c:pt idx="595">
                  <c:v>0.89764705882352946</c:v>
                </c:pt>
                <c:pt idx="596">
                  <c:v>0.89420654911838793</c:v>
                </c:pt>
                <c:pt idx="597">
                  <c:v>0.89336691855583539</c:v>
                </c:pt>
                <c:pt idx="598">
                  <c:v>0.89639293937068298</c:v>
                </c:pt>
                <c:pt idx="599">
                  <c:v>0.89567233384853173</c:v>
                </c:pt>
                <c:pt idx="600">
                  <c:v>0.89554794520547942</c:v>
                </c:pt>
                <c:pt idx="601">
                  <c:v>0.89377289377289382</c:v>
                </c:pt>
                <c:pt idx="602">
                  <c:v>0.89342105263157889</c:v>
                </c:pt>
                <c:pt idx="603">
                  <c:v>0.89395441030723488</c:v>
                </c:pt>
                <c:pt idx="604">
                  <c:v>0.89478186484174504</c:v>
                </c:pt>
                <c:pt idx="605">
                  <c:v>0.90066225165562919</c:v>
                </c:pt>
                <c:pt idx="606">
                  <c:v>0.89248382279741167</c:v>
                </c:pt>
                <c:pt idx="607">
                  <c:v>0.89869608826479441</c:v>
                </c:pt>
                <c:pt idx="608">
                  <c:v>0.89289558665231428</c:v>
                </c:pt>
                <c:pt idx="609">
                  <c:v>0.8927381745502998</c:v>
                </c:pt>
                <c:pt idx="610">
                  <c:v>0.88564476885644772</c:v>
                </c:pt>
                <c:pt idx="611">
                  <c:v>0.88838999358563187</c:v>
                </c:pt>
                <c:pt idx="612">
                  <c:v>0.88391038696537683</c:v>
                </c:pt>
                <c:pt idx="613">
                  <c:v>0.8825347758887172</c:v>
                </c:pt>
                <c:pt idx="614">
                  <c:v>0.88911290322580649</c:v>
                </c:pt>
                <c:pt idx="615">
                  <c:v>0.89210526315789473</c:v>
                </c:pt>
                <c:pt idx="616">
                  <c:v>0.89560975609756099</c:v>
                </c:pt>
                <c:pt idx="617">
                  <c:v>0.88948425987943736</c:v>
                </c:pt>
                <c:pt idx="618">
                  <c:v>0.89037037037037037</c:v>
                </c:pt>
                <c:pt idx="619">
                  <c:v>0.88515406162464982</c:v>
                </c:pt>
                <c:pt idx="620">
                  <c:v>0.89047195013357083</c:v>
                </c:pt>
                <c:pt idx="621">
                  <c:v>0.86944818304172278</c:v>
                </c:pt>
                <c:pt idx="622">
                  <c:v>0.89338892197736752</c:v>
                </c:pt>
                <c:pt idx="623">
                  <c:v>0.88969764837625975</c:v>
                </c:pt>
                <c:pt idx="624">
                  <c:v>0.88843813387423931</c:v>
                </c:pt>
                <c:pt idx="625">
                  <c:v>0.89180834621329208</c:v>
                </c:pt>
                <c:pt idx="626">
                  <c:v>0.88743882544861341</c:v>
                </c:pt>
                <c:pt idx="627">
                  <c:v>0.88675096206706983</c:v>
                </c:pt>
                <c:pt idx="628">
                  <c:v>0.88752196836555364</c:v>
                </c:pt>
                <c:pt idx="629">
                  <c:v>0.8871067242442936</c:v>
                </c:pt>
                <c:pt idx="630">
                  <c:v>0.88888888888888884</c:v>
                </c:pt>
                <c:pt idx="631">
                  <c:v>0.89166666666666672</c:v>
                </c:pt>
                <c:pt idx="632">
                  <c:v>0.89160086145010764</c:v>
                </c:pt>
                <c:pt idx="633">
                  <c:v>0.88266384778012685</c:v>
                </c:pt>
                <c:pt idx="634">
                  <c:v>0.89272030651340994</c:v>
                </c:pt>
                <c:pt idx="635">
                  <c:v>0.89246467817896391</c:v>
                </c:pt>
                <c:pt idx="636">
                  <c:v>0.889584964761159</c:v>
                </c:pt>
                <c:pt idx="637">
                  <c:v>0.89105935386927126</c:v>
                </c:pt>
                <c:pt idx="638">
                  <c:v>0.89125295508274227</c:v>
                </c:pt>
                <c:pt idx="639">
                  <c:v>0.88967136150234738</c:v>
                </c:pt>
                <c:pt idx="640">
                  <c:v>0.88805409466566487</c:v>
                </c:pt>
                <c:pt idx="641">
                  <c:v>0.89378057302585601</c:v>
                </c:pt>
                <c:pt idx="642">
                  <c:v>0.89202540578687373</c:v>
                </c:pt>
                <c:pt idx="643">
                  <c:v>0.88953913679590346</c:v>
                </c:pt>
                <c:pt idx="644">
                  <c:v>0.88881309686221011</c:v>
                </c:pt>
                <c:pt idx="645">
                  <c:v>0.88715710723192021</c:v>
                </c:pt>
                <c:pt idx="646">
                  <c:v>0.88370607028753989</c:v>
                </c:pt>
                <c:pt idx="647">
                  <c:v>0.88809096349491323</c:v>
                </c:pt>
                <c:pt idx="648">
                  <c:v>0.8783018867924528</c:v>
                </c:pt>
                <c:pt idx="649">
                  <c:v>0.8863849765258216</c:v>
                </c:pt>
                <c:pt idx="650">
                  <c:v>0.88357142857142856</c:v>
                </c:pt>
                <c:pt idx="651">
                  <c:v>0.88620689655172413</c:v>
                </c:pt>
                <c:pt idx="652">
                  <c:v>0.89031770045385783</c:v>
                </c:pt>
                <c:pt idx="653">
                  <c:v>0.89106145251396651</c:v>
                </c:pt>
                <c:pt idx="654">
                  <c:v>0.89300998573466472</c:v>
                </c:pt>
                <c:pt idx="655">
                  <c:v>0.89345920431557657</c:v>
                </c:pt>
                <c:pt idx="656">
                  <c:v>0.89149965445749824</c:v>
                </c:pt>
                <c:pt idx="657">
                  <c:v>0.89178617992177311</c:v>
                </c:pt>
                <c:pt idx="658">
                  <c:v>0.89323098394975575</c:v>
                </c:pt>
                <c:pt idx="659">
                  <c:v>0.88958990536277605</c:v>
                </c:pt>
                <c:pt idx="660">
                  <c:v>0.88816267247639802</c:v>
                </c:pt>
                <c:pt idx="661">
                  <c:v>0.88934147997284452</c:v>
                </c:pt>
                <c:pt idx="662">
                  <c:v>0.88707571801566576</c:v>
                </c:pt>
                <c:pt idx="663">
                  <c:v>0.89116915422885568</c:v>
                </c:pt>
                <c:pt idx="664">
                  <c:v>0.88916718847839704</c:v>
                </c:pt>
                <c:pt idx="665">
                  <c:v>0.88888888888888884</c:v>
                </c:pt>
                <c:pt idx="666">
                  <c:v>0.89772727272727271</c:v>
                </c:pt>
                <c:pt idx="667">
                  <c:v>0.89065255731922399</c:v>
                </c:pt>
                <c:pt idx="668">
                  <c:v>0.88714499252615842</c:v>
                </c:pt>
                <c:pt idx="669">
                  <c:v>0.88953974895397492</c:v>
                </c:pt>
                <c:pt idx="670">
                  <c:v>0.88898450946643714</c:v>
                </c:pt>
                <c:pt idx="671">
                  <c:v>0.89047619047619042</c:v>
                </c:pt>
                <c:pt idx="672">
                  <c:v>0.88879870129870131</c:v>
                </c:pt>
                <c:pt idx="673">
                  <c:v>0.89105935386927126</c:v>
                </c:pt>
                <c:pt idx="674">
                  <c:v>0.88771186440677963</c:v>
                </c:pt>
                <c:pt idx="675">
                  <c:v>0.89061345158906136</c:v>
                </c:pt>
                <c:pt idx="676">
                  <c:v>0.88871595330739295</c:v>
                </c:pt>
                <c:pt idx="677">
                  <c:v>0.88860971524288113</c:v>
                </c:pt>
                <c:pt idx="678">
                  <c:v>0.89200000000000002</c:v>
                </c:pt>
                <c:pt idx="679">
                  <c:v>0.89182692307692313</c:v>
                </c:pt>
                <c:pt idx="680">
                  <c:v>0.8873348873348873</c:v>
                </c:pt>
                <c:pt idx="681">
                  <c:v>0.88829787234042556</c:v>
                </c:pt>
                <c:pt idx="682">
                  <c:v>0.8900481540930979</c:v>
                </c:pt>
                <c:pt idx="683">
                  <c:v>0.8904109589041096</c:v>
                </c:pt>
                <c:pt idx="684">
                  <c:v>0.90213645761543759</c:v>
                </c:pt>
                <c:pt idx="685">
                  <c:v>0.8956466069142125</c:v>
                </c:pt>
                <c:pt idx="686">
                  <c:v>0.90847743568114725</c:v>
                </c:pt>
                <c:pt idx="687">
                  <c:v>0.9099705511148507</c:v>
                </c:pt>
                <c:pt idx="688">
                  <c:v>0.90829694323144106</c:v>
                </c:pt>
                <c:pt idx="689">
                  <c:v>0.90583804143126179</c:v>
                </c:pt>
                <c:pt idx="690">
                  <c:v>0.90710116731517509</c:v>
                </c:pt>
                <c:pt idx="691">
                  <c:v>0.91531997414350352</c:v>
                </c:pt>
                <c:pt idx="692">
                  <c:v>0.90540540540540537</c:v>
                </c:pt>
                <c:pt idx="693">
                  <c:v>0.91986359761295822</c:v>
                </c:pt>
                <c:pt idx="694">
                  <c:v>0.90730557737627648</c:v>
                </c:pt>
                <c:pt idx="695">
                  <c:v>0.91109298531810767</c:v>
                </c:pt>
                <c:pt idx="696">
                  <c:v>0.90899795501022496</c:v>
                </c:pt>
                <c:pt idx="697">
                  <c:v>0.91834570519618242</c:v>
                </c:pt>
                <c:pt idx="698">
                  <c:v>0.92140468227424754</c:v>
                </c:pt>
                <c:pt idx="699">
                  <c:v>0.93129770992366412</c:v>
                </c:pt>
                <c:pt idx="700">
                  <c:v>0.92624356775300176</c:v>
                </c:pt>
                <c:pt idx="701">
                  <c:v>0.92639138240574503</c:v>
                </c:pt>
                <c:pt idx="702">
                  <c:v>0.93478260869565222</c:v>
                </c:pt>
                <c:pt idx="703">
                  <c:v>0.9331983805668016</c:v>
                </c:pt>
                <c:pt idx="704">
                  <c:v>0.93918918918918914</c:v>
                </c:pt>
                <c:pt idx="705">
                  <c:v>0.92361111111111116</c:v>
                </c:pt>
                <c:pt idx="706">
                  <c:v>0.9321739130434783</c:v>
                </c:pt>
                <c:pt idx="707">
                  <c:v>0.92153846153846153</c:v>
                </c:pt>
                <c:pt idx="708">
                  <c:v>0.93922651933701662</c:v>
                </c:pt>
                <c:pt idx="709">
                  <c:v>0.9327731092436975</c:v>
                </c:pt>
                <c:pt idx="710">
                  <c:v>0.93678160919540232</c:v>
                </c:pt>
                <c:pt idx="711">
                  <c:v>0.94117647058823528</c:v>
                </c:pt>
                <c:pt idx="712">
                  <c:v>0.94346289752650181</c:v>
                </c:pt>
                <c:pt idx="713">
                  <c:v>0.94387755102040816</c:v>
                </c:pt>
                <c:pt idx="714">
                  <c:v>0.9375</c:v>
                </c:pt>
                <c:pt idx="715">
                  <c:v>0.98717948717948723</c:v>
                </c:pt>
                <c:pt idx="716">
                  <c:v>0.9838709677419355</c:v>
                </c:pt>
                <c:pt idx="717">
                  <c:v>0.95566502463054193</c:v>
                </c:pt>
                <c:pt idx="718">
                  <c:v>0.94399999999999995</c:v>
                </c:pt>
                <c:pt idx="719">
                  <c:v>0.97810218978102192</c:v>
                </c:pt>
                <c:pt idx="720">
                  <c:v>0.99270072992700731</c:v>
                </c:pt>
                <c:pt idx="721">
                  <c:v>0.98601398601398604</c:v>
                </c:pt>
                <c:pt idx="722">
                  <c:v>0.97986577181208057</c:v>
                </c:pt>
                <c:pt idx="723">
                  <c:v>0</c:v>
                </c:pt>
                <c:pt idx="724">
                  <c:v>0.98958333333333337</c:v>
                </c:pt>
                <c:pt idx="725">
                  <c:v>0.98863636363636365</c:v>
                </c:pt>
                <c:pt idx="726">
                  <c:v>0.99206349206349209</c:v>
                </c:pt>
                <c:pt idx="727">
                  <c:v>0.99082568807339455</c:v>
                </c:pt>
                <c:pt idx="728">
                  <c:v>0</c:v>
                </c:pt>
                <c:pt idx="729">
                  <c:v>0.97826086956521741</c:v>
                </c:pt>
                <c:pt idx="730">
                  <c:v>0.99137931034482762</c:v>
                </c:pt>
                <c:pt idx="731">
                  <c:v>0.99173553719008267</c:v>
                </c:pt>
                <c:pt idx="732">
                  <c:v>0.88888888888888884</c:v>
                </c:pt>
                <c:pt idx="733">
                  <c:v>0.98076923076923073</c:v>
                </c:pt>
                <c:pt idx="734">
                  <c:v>0.9821428571428571</c:v>
                </c:pt>
                <c:pt idx="735">
                  <c:v>0.9821428571428571</c:v>
                </c:pt>
                <c:pt idx="736">
                  <c:v>0.98989898989898994</c:v>
                </c:pt>
                <c:pt idx="737">
                  <c:v>0.98076923076923073</c:v>
                </c:pt>
                <c:pt idx="738">
                  <c:v>0.98630136986301364</c:v>
                </c:pt>
                <c:pt idx="739">
                  <c:v>0.98611111111111116</c:v>
                </c:pt>
                <c:pt idx="740">
                  <c:v>0.96875</c:v>
                </c:pt>
                <c:pt idx="741">
                  <c:v>0.97142857142857142</c:v>
                </c:pt>
                <c:pt idx="742">
                  <c:v>0.94444444444444442</c:v>
                </c:pt>
                <c:pt idx="743">
                  <c:v>0.96875</c:v>
                </c:pt>
                <c:pt idx="744">
                  <c:v>0.95652173913043481</c:v>
                </c:pt>
                <c:pt idx="745">
                  <c:v>0.95238095238095233</c:v>
                </c:pt>
                <c:pt idx="746">
                  <c:v>0.96296296296296291</c:v>
                </c:pt>
                <c:pt idx="747">
                  <c:v>0.95</c:v>
                </c:pt>
                <c:pt idx="748">
                  <c:v>0.95652173913043481</c:v>
                </c:pt>
                <c:pt idx="749">
                  <c:v>0.96969696969696972</c:v>
                </c:pt>
                <c:pt idx="750">
                  <c:v>0.93333333333333335</c:v>
                </c:pt>
                <c:pt idx="751">
                  <c:v>0.95833333333333337</c:v>
                </c:pt>
                <c:pt idx="752">
                  <c:v>0.93333333333333335</c:v>
                </c:pt>
                <c:pt idx="753">
                  <c:v>0.93333333333333335</c:v>
                </c:pt>
                <c:pt idx="754">
                  <c:v>0.92307692307692313</c:v>
                </c:pt>
                <c:pt idx="755">
                  <c:v>0.96296296296296291</c:v>
                </c:pt>
                <c:pt idx="756">
                  <c:v>0.94117647058823528</c:v>
                </c:pt>
                <c:pt idx="757">
                  <c:v>0.91666666666666663</c:v>
                </c:pt>
                <c:pt idx="758">
                  <c:v>0.91743119266055051</c:v>
                </c:pt>
                <c:pt idx="759">
                  <c:v>0.94736842105263153</c:v>
                </c:pt>
                <c:pt idx="760">
                  <c:v>0.88947368421052631</c:v>
                </c:pt>
                <c:pt idx="761">
                  <c:v>0.90047393364928907</c:v>
                </c:pt>
                <c:pt idx="762">
                  <c:v>0.92105263157894735</c:v>
                </c:pt>
                <c:pt idx="763">
                  <c:v>0.93877551020408168</c:v>
                </c:pt>
                <c:pt idx="764">
                  <c:v>0.97222222222222221</c:v>
                </c:pt>
                <c:pt idx="765">
                  <c:v>0.96</c:v>
                </c:pt>
                <c:pt idx="766">
                  <c:v>0.96078431372549022</c:v>
                </c:pt>
                <c:pt idx="767">
                  <c:v>0.92407407407407405</c:v>
                </c:pt>
                <c:pt idx="768">
                  <c:v>0.93123209169054444</c:v>
                </c:pt>
                <c:pt idx="769">
                  <c:v>0.92734611503531783</c:v>
                </c:pt>
                <c:pt idx="770">
                  <c:v>0.90944881889763785</c:v>
                </c:pt>
                <c:pt idx="771">
                  <c:v>0.90692640692640691</c:v>
                </c:pt>
                <c:pt idx="772">
                  <c:v>0.89264705882352946</c:v>
                </c:pt>
                <c:pt idx="773">
                  <c:v>0.89113257243195787</c:v>
                </c:pt>
                <c:pt idx="774">
                  <c:v>0.89520714865962636</c:v>
                </c:pt>
                <c:pt idx="775">
                  <c:v>0.89104116222760288</c:v>
                </c:pt>
                <c:pt idx="776">
                  <c:v>0.88680425265791119</c:v>
                </c:pt>
                <c:pt idx="777">
                  <c:v>0.8772455089820359</c:v>
                </c:pt>
                <c:pt idx="778">
                  <c:v>0.86575052854122625</c:v>
                </c:pt>
                <c:pt idx="779">
                  <c:v>0.86843145001975508</c:v>
                </c:pt>
                <c:pt idx="780">
                  <c:v>0.86743993371996686</c:v>
                </c:pt>
                <c:pt idx="781">
                  <c:v>0.87197640117994102</c:v>
                </c:pt>
                <c:pt idx="782">
                  <c:v>0.87684964200477322</c:v>
                </c:pt>
                <c:pt idx="783">
                  <c:v>0.86989657049537294</c:v>
                </c:pt>
                <c:pt idx="784">
                  <c:v>0.86849315068493149</c:v>
                </c:pt>
                <c:pt idx="785">
                  <c:v>0.86442711457708454</c:v>
                </c:pt>
                <c:pt idx="786">
                  <c:v>0.86897767332549947</c:v>
                </c:pt>
                <c:pt idx="787">
                  <c:v>0.86937431394072451</c:v>
                </c:pt>
                <c:pt idx="788">
                  <c:v>0.86802295252999473</c:v>
                </c:pt>
                <c:pt idx="789">
                  <c:v>0.85939741750358678</c:v>
                </c:pt>
                <c:pt idx="790">
                  <c:v>0.86080424215642948</c:v>
                </c:pt>
                <c:pt idx="791">
                  <c:v>0.86652977412731003</c:v>
                </c:pt>
                <c:pt idx="792">
                  <c:v>0.86066838046272498</c:v>
                </c:pt>
                <c:pt idx="793">
                  <c:v>0.85984251968503933</c:v>
                </c:pt>
                <c:pt idx="794">
                  <c:v>0.85576434738445917</c:v>
                </c:pt>
                <c:pt idx="795">
                  <c:v>0.86223055295220241</c:v>
                </c:pt>
                <c:pt idx="796">
                  <c:v>0.85681186283595923</c:v>
                </c:pt>
                <c:pt idx="797">
                  <c:v>0.85486806187443132</c:v>
                </c:pt>
                <c:pt idx="798">
                  <c:v>0.85344827586206895</c:v>
                </c:pt>
                <c:pt idx="799">
                  <c:v>0.84708916728076644</c:v>
                </c:pt>
                <c:pt idx="800">
                  <c:v>0.84722222222222221</c:v>
                </c:pt>
                <c:pt idx="801">
                  <c:v>0.84091723396632034</c:v>
                </c:pt>
                <c:pt idx="802">
                  <c:v>0.83184885290148447</c:v>
                </c:pt>
                <c:pt idx="803">
                  <c:v>0.84222511385816523</c:v>
                </c:pt>
                <c:pt idx="804">
                  <c:v>0.83943161634103014</c:v>
                </c:pt>
                <c:pt idx="805">
                  <c:v>0.83653846153846156</c:v>
                </c:pt>
                <c:pt idx="806">
                  <c:v>0.83970856102003644</c:v>
                </c:pt>
                <c:pt idx="807">
                  <c:v>0.84135883905013198</c:v>
                </c:pt>
                <c:pt idx="808">
                  <c:v>0.83321504613200847</c:v>
                </c:pt>
                <c:pt idx="809">
                  <c:v>0.82797253342970722</c:v>
                </c:pt>
                <c:pt idx="810">
                  <c:v>0.83650022094564735</c:v>
                </c:pt>
                <c:pt idx="811">
                  <c:v>0.84455445544554453</c:v>
                </c:pt>
                <c:pt idx="812">
                  <c:v>0.83135927805978571</c:v>
                </c:pt>
                <c:pt idx="813">
                  <c:v>0.81954498448810753</c:v>
                </c:pt>
                <c:pt idx="814">
                  <c:v>0.82775479503572769</c:v>
                </c:pt>
                <c:pt idx="815">
                  <c:v>0.8234019501625135</c:v>
                </c:pt>
                <c:pt idx="816">
                  <c:v>0.8193979933110368</c:v>
                </c:pt>
                <c:pt idx="817">
                  <c:v>0.80943931866572039</c:v>
                </c:pt>
                <c:pt idx="818">
                  <c:v>0.81273797161647632</c:v>
                </c:pt>
                <c:pt idx="819">
                  <c:v>0.81428571428571428</c:v>
                </c:pt>
                <c:pt idx="820">
                  <c:v>0.8137432188065099</c:v>
                </c:pt>
                <c:pt idx="821">
                  <c:v>0.80661260137242674</c:v>
                </c:pt>
                <c:pt idx="822">
                  <c:v>0.80856851411084663</c:v>
                </c:pt>
                <c:pt idx="823">
                  <c:v>0.81064880112834981</c:v>
                </c:pt>
                <c:pt idx="824">
                  <c:v>0.80728272071453111</c:v>
                </c:pt>
                <c:pt idx="825">
                  <c:v>0.80593816957453324</c:v>
                </c:pt>
                <c:pt idx="826">
                  <c:v>0.79521276595744683</c:v>
                </c:pt>
                <c:pt idx="827">
                  <c:v>0.80281690140845074</c:v>
                </c:pt>
                <c:pt idx="828">
                  <c:v>0.79376815421177715</c:v>
                </c:pt>
                <c:pt idx="829">
                  <c:v>0.80393700787401579</c:v>
                </c:pt>
                <c:pt idx="830">
                  <c:v>0.8039336201598033</c:v>
                </c:pt>
                <c:pt idx="831">
                  <c:v>0.80463401790416011</c:v>
                </c:pt>
                <c:pt idx="832">
                  <c:v>0.80609788713559771</c:v>
                </c:pt>
                <c:pt idx="833">
                  <c:v>0.8024861878453039</c:v>
                </c:pt>
                <c:pt idx="834">
                  <c:v>0.80418994413407818</c:v>
                </c:pt>
                <c:pt idx="835">
                  <c:v>0.80506058446186746</c:v>
                </c:pt>
                <c:pt idx="836">
                  <c:v>0.80431034482758623</c:v>
                </c:pt>
                <c:pt idx="837">
                  <c:v>0.80555555555555558</c:v>
                </c:pt>
                <c:pt idx="838">
                  <c:v>0.80476190476190479</c:v>
                </c:pt>
                <c:pt idx="839">
                  <c:v>0.79837133550488604</c:v>
                </c:pt>
                <c:pt idx="840">
                  <c:v>0.79945222154595252</c:v>
                </c:pt>
                <c:pt idx="841">
                  <c:v>0.79440592875926364</c:v>
                </c:pt>
                <c:pt idx="842">
                  <c:v>0.77682209144409231</c:v>
                </c:pt>
                <c:pt idx="843">
                  <c:v>0.80090605627086309</c:v>
                </c:pt>
                <c:pt idx="844">
                  <c:v>0.79402702062100028</c:v>
                </c:pt>
                <c:pt idx="845">
                  <c:v>0.79089453214367422</c:v>
                </c:pt>
                <c:pt idx="846">
                  <c:v>0.8022267799589804</c:v>
                </c:pt>
                <c:pt idx="847">
                  <c:v>0.81583598444680094</c:v>
                </c:pt>
                <c:pt idx="848">
                  <c:v>0.8</c:v>
                </c:pt>
                <c:pt idx="849">
                  <c:v>0.79682020107552021</c:v>
                </c:pt>
                <c:pt idx="850">
                  <c:v>0.80173452180197546</c:v>
                </c:pt>
                <c:pt idx="851">
                  <c:v>0.79307750188111359</c:v>
                </c:pt>
                <c:pt idx="852">
                  <c:v>0.77850467289719627</c:v>
                </c:pt>
                <c:pt idx="853">
                  <c:v>0.80218830981860068</c:v>
                </c:pt>
                <c:pt idx="854">
                  <c:v>0.79618386816999132</c:v>
                </c:pt>
                <c:pt idx="855">
                  <c:v>0.79638671875</c:v>
                </c:pt>
                <c:pt idx="856">
                  <c:v>0.78892322319942954</c:v>
                </c:pt>
                <c:pt idx="857">
                  <c:v>0.79604063558218285</c:v>
                </c:pt>
                <c:pt idx="858">
                  <c:v>0.79487179487179482</c:v>
                </c:pt>
                <c:pt idx="859">
                  <c:v>0.79341772151898737</c:v>
                </c:pt>
                <c:pt idx="860">
                  <c:v>0.80445834962847085</c:v>
                </c:pt>
                <c:pt idx="861">
                  <c:v>0.79306955025804871</c:v>
                </c:pt>
                <c:pt idx="862">
                  <c:v>0.79698672114402447</c:v>
                </c:pt>
                <c:pt idx="863">
                  <c:v>0.789227895392279</c:v>
                </c:pt>
                <c:pt idx="864">
                  <c:v>0.7961538461538461</c:v>
                </c:pt>
                <c:pt idx="865">
                  <c:v>0.79548267326732669</c:v>
                </c:pt>
                <c:pt idx="866">
                  <c:v>0.79589707927677333</c:v>
                </c:pt>
                <c:pt idx="867">
                  <c:v>0.78729456384323637</c:v>
                </c:pt>
                <c:pt idx="868">
                  <c:v>0.78700189753320682</c:v>
                </c:pt>
                <c:pt idx="869">
                  <c:v>0.79634621144055107</c:v>
                </c:pt>
                <c:pt idx="870">
                  <c:v>0.80066334991708121</c:v>
                </c:pt>
                <c:pt idx="871">
                  <c:v>0.79876585533081934</c:v>
                </c:pt>
                <c:pt idx="872">
                  <c:v>0.80333333333333334</c:v>
                </c:pt>
                <c:pt idx="873">
                  <c:v>0.80043383947939262</c:v>
                </c:pt>
                <c:pt idx="874">
                  <c:v>0.79202112056321505</c:v>
                </c:pt>
                <c:pt idx="875">
                  <c:v>0.79417413572343154</c:v>
                </c:pt>
                <c:pt idx="876">
                  <c:v>0.79</c:v>
                </c:pt>
                <c:pt idx="877">
                  <c:v>0.7910009781545484</c:v>
                </c:pt>
                <c:pt idx="878">
                  <c:v>0.79783001808318266</c:v>
                </c:pt>
                <c:pt idx="879">
                  <c:v>0.79769001490312963</c:v>
                </c:pt>
                <c:pt idx="880">
                  <c:v>0.79123826553419763</c:v>
                </c:pt>
                <c:pt idx="881">
                  <c:v>0.7937556289402582</c:v>
                </c:pt>
                <c:pt idx="882">
                  <c:v>0.79472058410558832</c:v>
                </c:pt>
                <c:pt idx="883">
                  <c:v>0.79843005326604988</c:v>
                </c:pt>
                <c:pt idx="884">
                  <c:v>0.79383950283707105</c:v>
                </c:pt>
                <c:pt idx="885">
                  <c:v>0.79689203925845142</c:v>
                </c:pt>
                <c:pt idx="886">
                  <c:v>0.7938315539739027</c:v>
                </c:pt>
                <c:pt idx="887">
                  <c:v>0.78255813953488373</c:v>
                </c:pt>
                <c:pt idx="888">
                  <c:v>0.7967266775777414</c:v>
                </c:pt>
                <c:pt idx="889">
                  <c:v>0.78829446730681296</c:v>
                </c:pt>
                <c:pt idx="890">
                  <c:v>0.7945745992601726</c:v>
                </c:pt>
                <c:pt idx="891">
                  <c:v>0.79142488716956805</c:v>
                </c:pt>
                <c:pt idx="892">
                  <c:v>0.78954378954378956</c:v>
                </c:pt>
                <c:pt idx="893">
                  <c:v>0.79014989293361881</c:v>
                </c:pt>
                <c:pt idx="894">
                  <c:v>0.80095541401273884</c:v>
                </c:pt>
                <c:pt idx="895">
                  <c:v>0.79516129032258065</c:v>
                </c:pt>
                <c:pt idx="896">
                  <c:v>0.80438010393466963</c:v>
                </c:pt>
                <c:pt idx="897">
                  <c:v>0.80426666666666669</c:v>
                </c:pt>
                <c:pt idx="898">
                  <c:v>0.81139755766621435</c:v>
                </c:pt>
                <c:pt idx="899">
                  <c:v>0.78949386503067487</c:v>
                </c:pt>
                <c:pt idx="900">
                  <c:v>0.79895949461166849</c:v>
                </c:pt>
                <c:pt idx="901">
                  <c:v>0.79830383480825962</c:v>
                </c:pt>
                <c:pt idx="902">
                  <c:v>0.80447708989157052</c:v>
                </c:pt>
                <c:pt idx="903">
                  <c:v>0.81011276827937428</c:v>
                </c:pt>
                <c:pt idx="904">
                  <c:v>0.79877425944841673</c:v>
                </c:pt>
                <c:pt idx="905">
                  <c:v>0.78207051762940738</c:v>
                </c:pt>
                <c:pt idx="906">
                  <c:v>0.78755901138572615</c:v>
                </c:pt>
                <c:pt idx="907">
                  <c:v>0.79549071618037137</c:v>
                </c:pt>
                <c:pt idx="908">
                  <c:v>0.79883603238866396</c:v>
                </c:pt>
                <c:pt idx="909">
                  <c:v>0.80543595263724432</c:v>
                </c:pt>
                <c:pt idx="910">
                  <c:v>0.80217248189598422</c:v>
                </c:pt>
                <c:pt idx="911">
                  <c:v>0.80391012547417562</c:v>
                </c:pt>
                <c:pt idx="912">
                  <c:v>0.80970432145564819</c:v>
                </c:pt>
                <c:pt idx="913">
                  <c:v>0.80372305682560419</c:v>
                </c:pt>
                <c:pt idx="914">
                  <c:v>0.8105992171032822</c:v>
                </c:pt>
                <c:pt idx="915">
                  <c:v>0.80555555555555558</c:v>
                </c:pt>
                <c:pt idx="916">
                  <c:v>0.80618401206636503</c:v>
                </c:pt>
                <c:pt idx="917">
                  <c:v>0.80300555374060767</c:v>
                </c:pt>
                <c:pt idx="918">
                  <c:v>0.80170357751277688</c:v>
                </c:pt>
                <c:pt idx="919">
                  <c:v>0.79822485207100591</c:v>
                </c:pt>
                <c:pt idx="920">
                  <c:v>0.79647094615150593</c:v>
                </c:pt>
                <c:pt idx="921">
                  <c:v>0.7964785085447954</c:v>
                </c:pt>
                <c:pt idx="922">
                  <c:v>0.79963735267452407</c:v>
                </c:pt>
                <c:pt idx="923">
                  <c:v>0.80438756855575866</c:v>
                </c:pt>
                <c:pt idx="924">
                  <c:v>0.80815047021943576</c:v>
                </c:pt>
                <c:pt idx="925">
                  <c:v>0.81016533986527861</c:v>
                </c:pt>
                <c:pt idx="926">
                  <c:v>0.81205564142194742</c:v>
                </c:pt>
                <c:pt idx="927">
                  <c:v>0.80732946298984032</c:v>
                </c:pt>
                <c:pt idx="928">
                  <c:v>0.82522923034176165</c:v>
                </c:pt>
                <c:pt idx="929">
                  <c:v>0.83827100534239918</c:v>
                </c:pt>
                <c:pt idx="930">
                  <c:v>0.83889161353604713</c:v>
                </c:pt>
                <c:pt idx="931">
                  <c:v>0.83674101610904583</c:v>
                </c:pt>
                <c:pt idx="932">
                  <c:v>0.83423137876386688</c:v>
                </c:pt>
                <c:pt idx="933">
                  <c:v>0.86484290357529792</c:v>
                </c:pt>
                <c:pt idx="934">
                  <c:v>0.86572220511241149</c:v>
                </c:pt>
                <c:pt idx="935">
                  <c:v>0.86225124378109452</c:v>
                </c:pt>
                <c:pt idx="936">
                  <c:v>0.86879194630872481</c:v>
                </c:pt>
                <c:pt idx="937">
                  <c:v>0.86706349206349209</c:v>
                </c:pt>
                <c:pt idx="938">
                  <c:v>0.87318531169940217</c:v>
                </c:pt>
                <c:pt idx="939">
                  <c:v>0.86939655172413788</c:v>
                </c:pt>
                <c:pt idx="940">
                  <c:v>0.87568058076225042</c:v>
                </c:pt>
                <c:pt idx="941">
                  <c:v>0.88095238095238093</c:v>
                </c:pt>
                <c:pt idx="942">
                  <c:v>0.88563049853372433</c:v>
                </c:pt>
                <c:pt idx="943">
                  <c:v>0.88918558077436582</c:v>
                </c:pt>
                <c:pt idx="944">
                  <c:v>0.89359933499584376</c:v>
                </c:pt>
                <c:pt idx="945">
                  <c:v>0.89101497504159732</c:v>
                </c:pt>
                <c:pt idx="946">
                  <c:v>0.8836276083467095</c:v>
                </c:pt>
                <c:pt idx="947">
                  <c:v>0.88553259141494434</c:v>
                </c:pt>
                <c:pt idx="948">
                  <c:v>0.88788128606760097</c:v>
                </c:pt>
                <c:pt idx="949">
                  <c:v>0.88740157480314963</c:v>
                </c:pt>
                <c:pt idx="950">
                  <c:v>0.88819390148553556</c:v>
                </c:pt>
                <c:pt idx="951">
                  <c:v>0.88933764135702742</c:v>
                </c:pt>
                <c:pt idx="952">
                  <c:v>0.89504132231404954</c:v>
                </c:pt>
                <c:pt idx="953">
                  <c:v>0.89863842662632376</c:v>
                </c:pt>
                <c:pt idx="954">
                  <c:v>0.90317195325542576</c:v>
                </c:pt>
                <c:pt idx="955">
                  <c:v>0.90318118948824344</c:v>
                </c:pt>
                <c:pt idx="956">
                  <c:v>0.91228070175438591</c:v>
                </c:pt>
                <c:pt idx="957">
                  <c:v>0.91314553990610325</c:v>
                </c:pt>
                <c:pt idx="958">
                  <c:v>0.90551181102362199</c:v>
                </c:pt>
                <c:pt idx="959">
                  <c:v>0.90519877675840976</c:v>
                </c:pt>
                <c:pt idx="960">
                  <c:v>0.90616621983914214</c:v>
                </c:pt>
                <c:pt idx="961">
                  <c:v>0.93415637860082301</c:v>
                </c:pt>
                <c:pt idx="962">
                  <c:v>0.90769230769230769</c:v>
                </c:pt>
                <c:pt idx="963">
                  <c:v>0.90769230769230769</c:v>
                </c:pt>
                <c:pt idx="964">
                  <c:v>0.91039426523297495</c:v>
                </c:pt>
                <c:pt idx="965">
                  <c:v>0.92975206611570249</c:v>
                </c:pt>
                <c:pt idx="966">
                  <c:v>0.90153846153846151</c:v>
                </c:pt>
                <c:pt idx="967">
                  <c:v>0.9285714285714286</c:v>
                </c:pt>
                <c:pt idx="968">
                  <c:v>0.93956043956043955</c:v>
                </c:pt>
                <c:pt idx="969">
                  <c:v>0.93333333333333335</c:v>
                </c:pt>
                <c:pt idx="970">
                  <c:v>0.96350364963503654</c:v>
                </c:pt>
                <c:pt idx="971">
                  <c:v>0.96078431372549022</c:v>
                </c:pt>
                <c:pt idx="972">
                  <c:v>0.97637795275590555</c:v>
                </c:pt>
                <c:pt idx="973">
                  <c:v>0.967741935483871</c:v>
                </c:pt>
                <c:pt idx="974">
                  <c:v>0.96</c:v>
                </c:pt>
                <c:pt idx="975">
                  <c:v>0.95569620253164556</c:v>
                </c:pt>
                <c:pt idx="976">
                  <c:v>0.95238095238095233</c:v>
                </c:pt>
                <c:pt idx="977">
                  <c:v>0.98684210526315785</c:v>
                </c:pt>
                <c:pt idx="978">
                  <c:v>0.98666666666666669</c:v>
                </c:pt>
                <c:pt idx="979">
                  <c:v>0.98529411764705888</c:v>
                </c:pt>
                <c:pt idx="980">
                  <c:v>0.98076923076923073</c:v>
                </c:pt>
                <c:pt idx="981">
                  <c:v>0.98076923076923073</c:v>
                </c:pt>
                <c:pt idx="982">
                  <c:v>0.97222222222222221</c:v>
                </c:pt>
                <c:pt idx="983">
                  <c:v>0.97674418604651159</c:v>
                </c:pt>
                <c:pt idx="984">
                  <c:v>0.98148148148148151</c:v>
                </c:pt>
                <c:pt idx="985">
                  <c:v>0.96969696969696972</c:v>
                </c:pt>
                <c:pt idx="986">
                  <c:v>0.97142857142857142</c:v>
                </c:pt>
                <c:pt idx="987">
                  <c:v>0.95652173913043481</c:v>
                </c:pt>
                <c:pt idx="988">
                  <c:v>0.96875</c:v>
                </c:pt>
                <c:pt idx="989">
                  <c:v>0.96296296296296291</c:v>
                </c:pt>
                <c:pt idx="990">
                  <c:v>0.95833333333333337</c:v>
                </c:pt>
                <c:pt idx="991">
                  <c:v>0.91089108910891092</c:v>
                </c:pt>
                <c:pt idx="992">
                  <c:v>0.89726027397260277</c:v>
                </c:pt>
                <c:pt idx="993">
                  <c:v>0.9375</c:v>
                </c:pt>
                <c:pt idx="994">
                  <c:v>0.93233082706766912</c:v>
                </c:pt>
                <c:pt idx="995">
                  <c:v>0.92523364485981308</c:v>
                </c:pt>
                <c:pt idx="996">
                  <c:v>0.92523364485981308</c:v>
                </c:pt>
                <c:pt idx="997">
                  <c:v>0.93032786885245899</c:v>
                </c:pt>
                <c:pt idx="998">
                  <c:v>0.94230769230769229</c:v>
                </c:pt>
                <c:pt idx="999">
                  <c:v>0.91495601173020524</c:v>
                </c:pt>
                <c:pt idx="1000">
                  <c:v>0.91515151515151516</c:v>
                </c:pt>
                <c:pt idx="1001">
                  <c:v>0.92808219178082196</c:v>
                </c:pt>
                <c:pt idx="1002">
                  <c:v>0.91031390134529144</c:v>
                </c:pt>
                <c:pt idx="1003">
                  <c:v>0.86518873576992206</c:v>
                </c:pt>
                <c:pt idx="1004">
                  <c:v>0.8626304801670146</c:v>
                </c:pt>
                <c:pt idx="1005">
                  <c:v>0.85522926326635751</c:v>
                </c:pt>
                <c:pt idx="1006">
                  <c:v>0.8577114427860697</c:v>
                </c:pt>
                <c:pt idx="1007">
                  <c:v>0.85873015873015868</c:v>
                </c:pt>
                <c:pt idx="1008">
                  <c:v>0.86128133704735377</c:v>
                </c:pt>
                <c:pt idx="1009">
                  <c:v>0.86637723106608777</c:v>
                </c:pt>
                <c:pt idx="1010">
                  <c:v>0.85574572127139359</c:v>
                </c:pt>
                <c:pt idx="1011">
                  <c:v>0.85231447465099197</c:v>
                </c:pt>
                <c:pt idx="1012">
                  <c:v>0.84636222910216719</c:v>
                </c:pt>
                <c:pt idx="1013">
                  <c:v>0.85243482538121007</c:v>
                </c:pt>
                <c:pt idx="1014">
                  <c:v>0.84503311258278146</c:v>
                </c:pt>
                <c:pt idx="1015">
                  <c:v>0.83853311439518341</c:v>
                </c:pt>
                <c:pt idx="1016">
                  <c:v>0.82734097194784673</c:v>
                </c:pt>
                <c:pt idx="1017">
                  <c:v>0.78935698447893565</c:v>
                </c:pt>
                <c:pt idx="1018">
                  <c:v>0.79063360881542699</c:v>
                </c:pt>
                <c:pt idx="1019">
                  <c:v>0.76535572249226691</c:v>
                </c:pt>
                <c:pt idx="1020">
                  <c:v>0.80926916221033873</c:v>
                </c:pt>
                <c:pt idx="1021">
                  <c:v>0.80697928026172305</c:v>
                </c:pt>
                <c:pt idx="1022">
                  <c:v>0.78085009140767825</c:v>
                </c:pt>
                <c:pt idx="1023">
                  <c:v>0.77927624185210165</c:v>
                </c:pt>
                <c:pt idx="1024">
                  <c:v>0.7708240534521158</c:v>
                </c:pt>
                <c:pt idx="1025">
                  <c:v>0.7989506320057238</c:v>
                </c:pt>
                <c:pt idx="1026">
                  <c:v>0.80715350223546944</c:v>
                </c:pt>
                <c:pt idx="1027">
                  <c:v>0.79800498753117211</c:v>
                </c:pt>
                <c:pt idx="1028">
                  <c:v>0.79976268169682585</c:v>
                </c:pt>
                <c:pt idx="1029">
                  <c:v>0.79910339030540767</c:v>
                </c:pt>
                <c:pt idx="1030">
                  <c:v>0.79566248729244327</c:v>
                </c:pt>
                <c:pt idx="1031">
                  <c:v>0.8017676767676768</c:v>
                </c:pt>
                <c:pt idx="1032">
                  <c:v>0.79716981132075471</c:v>
                </c:pt>
                <c:pt idx="1033">
                  <c:v>0.8058099147458162</c:v>
                </c:pt>
                <c:pt idx="1034">
                  <c:v>0.80457317073170731</c:v>
                </c:pt>
                <c:pt idx="1035">
                  <c:v>0.79120550403828893</c:v>
                </c:pt>
                <c:pt idx="1036">
                  <c:v>0.79356744338693797</c:v>
                </c:pt>
                <c:pt idx="1037">
                  <c:v>0.79042288557213936</c:v>
                </c:pt>
                <c:pt idx="1038">
                  <c:v>0.78245422246515439</c:v>
                </c:pt>
                <c:pt idx="1039">
                  <c:v>0.76279304260146208</c:v>
                </c:pt>
                <c:pt idx="1040">
                  <c:v>0.76562865839381877</c:v>
                </c:pt>
                <c:pt idx="1041">
                  <c:v>0.74109618255491572</c:v>
                </c:pt>
                <c:pt idx="1042">
                  <c:v>0.74682727468272747</c:v>
                </c:pt>
                <c:pt idx="1043">
                  <c:v>0.76882701962574163</c:v>
                </c:pt>
                <c:pt idx="1044">
                  <c:v>0.76566479877738158</c:v>
                </c:pt>
                <c:pt idx="1045">
                  <c:v>0.76474486414844267</c:v>
                </c:pt>
                <c:pt idx="1046">
                  <c:v>0.76172227231740308</c:v>
                </c:pt>
                <c:pt idx="1047">
                  <c:v>0.75189478377173424</c:v>
                </c:pt>
                <c:pt idx="1048">
                  <c:v>0.76544676806083645</c:v>
                </c:pt>
                <c:pt idx="1049">
                  <c:v>0.76482513938165231</c:v>
                </c:pt>
                <c:pt idx="1050">
                  <c:v>0.75650416771912099</c:v>
                </c:pt>
                <c:pt idx="1051">
                  <c:v>0.75728155339805825</c:v>
                </c:pt>
                <c:pt idx="1052">
                  <c:v>0.74493641073951955</c:v>
                </c:pt>
                <c:pt idx="1053">
                  <c:v>0.74620284174424301</c:v>
                </c:pt>
                <c:pt idx="1054">
                  <c:v>0.73982260632249264</c:v>
                </c:pt>
                <c:pt idx="1055">
                  <c:v>0.74517276422764223</c:v>
                </c:pt>
                <c:pt idx="1056">
                  <c:v>0.74611398963730569</c:v>
                </c:pt>
                <c:pt idx="1057">
                  <c:v>0.75162282200204988</c:v>
                </c:pt>
                <c:pt idx="1058">
                  <c:v>0.7464589235127479</c:v>
                </c:pt>
                <c:pt idx="1059">
                  <c:v>0.71678986272439282</c:v>
                </c:pt>
                <c:pt idx="1060">
                  <c:v>0.71950207468879668</c:v>
                </c:pt>
                <c:pt idx="1061">
                  <c:v>0.72675521821631883</c:v>
                </c:pt>
                <c:pt idx="1062">
                  <c:v>0.75502392344497604</c:v>
                </c:pt>
                <c:pt idx="1063">
                  <c:v>0.75326215895610915</c:v>
                </c:pt>
                <c:pt idx="1064">
                  <c:v>0.73220696937697993</c:v>
                </c:pt>
                <c:pt idx="1065">
                  <c:v>0.73646532438478751</c:v>
                </c:pt>
                <c:pt idx="1066">
                  <c:v>0.70502493287303414</c:v>
                </c:pt>
                <c:pt idx="1067">
                  <c:v>0.76541935483870971</c:v>
                </c:pt>
                <c:pt idx="1068">
                  <c:v>0.74816983894582723</c:v>
                </c:pt>
                <c:pt idx="1069">
                  <c:v>0.71932596103212221</c:v>
                </c:pt>
                <c:pt idx="1070">
                  <c:v>0.71619897959183676</c:v>
                </c:pt>
                <c:pt idx="1071">
                  <c:v>0.67431449356463347</c:v>
                </c:pt>
                <c:pt idx="1072">
                  <c:v>0.74486396446418657</c:v>
                </c:pt>
                <c:pt idx="1073">
                  <c:v>0.75385865150284326</c:v>
                </c:pt>
                <c:pt idx="1074">
                  <c:v>0.73995208943305835</c:v>
                </c:pt>
                <c:pt idx="1075">
                  <c:v>0.72782810195913206</c:v>
                </c:pt>
                <c:pt idx="1076">
                  <c:v>0.70886075949367089</c:v>
                </c:pt>
                <c:pt idx="1077">
                  <c:v>0.72334209757522638</c:v>
                </c:pt>
                <c:pt idx="1078">
                  <c:v>0.74988257397839364</c:v>
                </c:pt>
                <c:pt idx="1079">
                  <c:v>0.73192834562697573</c:v>
                </c:pt>
                <c:pt idx="1080">
                  <c:v>0.73433850074325757</c:v>
                </c:pt>
                <c:pt idx="1081">
                  <c:v>0.72468619246861921</c:v>
                </c:pt>
                <c:pt idx="1082">
                  <c:v>0.71557933731220413</c:v>
                </c:pt>
                <c:pt idx="1083">
                  <c:v>0.70716320716320713</c:v>
                </c:pt>
                <c:pt idx="1084">
                  <c:v>0.73110682937272531</c:v>
                </c:pt>
                <c:pt idx="1085">
                  <c:v>0.73347593582887705</c:v>
                </c:pt>
                <c:pt idx="1086">
                  <c:v>0.72650475184794083</c:v>
                </c:pt>
                <c:pt idx="1087">
                  <c:v>0.72460063897763582</c:v>
                </c:pt>
                <c:pt idx="1088">
                  <c:v>0.7343954034996083</c:v>
                </c:pt>
                <c:pt idx="1089">
                  <c:v>0.66794699443057426</c:v>
                </c:pt>
                <c:pt idx="1090">
                  <c:v>0.71782628467485221</c:v>
                </c:pt>
                <c:pt idx="1091">
                  <c:v>0.71200327734535029</c:v>
                </c:pt>
                <c:pt idx="1092">
                  <c:v>0.73058082575227434</c:v>
                </c:pt>
                <c:pt idx="1093">
                  <c:v>0.73735273735273732</c:v>
                </c:pt>
                <c:pt idx="1094">
                  <c:v>0.72788827761320352</c:v>
                </c:pt>
                <c:pt idx="1095">
                  <c:v>0.73539982030548068</c:v>
                </c:pt>
                <c:pt idx="1096">
                  <c:v>0.73326673326673331</c:v>
                </c:pt>
                <c:pt idx="1097">
                  <c:v>0.72876774048209059</c:v>
                </c:pt>
                <c:pt idx="1098">
                  <c:v>0.73465577596266041</c:v>
                </c:pt>
                <c:pt idx="1099">
                  <c:v>0.72516694490818034</c:v>
                </c:pt>
                <c:pt idx="1100">
                  <c:v>0.72590424419820199</c:v>
                </c:pt>
                <c:pt idx="1101">
                  <c:v>0.74818016378525931</c:v>
                </c:pt>
                <c:pt idx="1102">
                  <c:v>0.73856041131105399</c:v>
                </c:pt>
                <c:pt idx="1103">
                  <c:v>0.74005645368231976</c:v>
                </c:pt>
                <c:pt idx="1104">
                  <c:v>0.73027322404371586</c:v>
                </c:pt>
                <c:pt idx="1105">
                  <c:v>0.71554252199413493</c:v>
                </c:pt>
                <c:pt idx="1106">
                  <c:v>0.73253113785096058</c:v>
                </c:pt>
                <c:pt idx="1107">
                  <c:v>0.73909811694747274</c:v>
                </c:pt>
                <c:pt idx="1108">
                  <c:v>0.74000918695452456</c:v>
                </c:pt>
                <c:pt idx="1109">
                  <c:v>0.74129469502220147</c:v>
                </c:pt>
                <c:pt idx="1110">
                  <c:v>0.7414682052541125</c:v>
                </c:pt>
                <c:pt idx="1111">
                  <c:v>0.73979712196272707</c:v>
                </c:pt>
                <c:pt idx="1112">
                  <c:v>0.73091603053435117</c:v>
                </c:pt>
                <c:pt idx="1113">
                  <c:v>0.72325787838437638</c:v>
                </c:pt>
                <c:pt idx="1114">
                  <c:v>0.71165008291873966</c:v>
                </c:pt>
                <c:pt idx="1115">
                  <c:v>0.72296173044925127</c:v>
                </c:pt>
                <c:pt idx="1116">
                  <c:v>0.7371640812759449</c:v>
                </c:pt>
                <c:pt idx="1117">
                  <c:v>0.74206730769230766</c:v>
                </c:pt>
                <c:pt idx="1118">
                  <c:v>0.74229622266401596</c:v>
                </c:pt>
                <c:pt idx="1119">
                  <c:v>0.74496103198065033</c:v>
                </c:pt>
                <c:pt idx="1120">
                  <c:v>0.7508659738875566</c:v>
                </c:pt>
                <c:pt idx="1121">
                  <c:v>0.73753595397890703</c:v>
                </c:pt>
                <c:pt idx="1122">
                  <c:v>0.70779881897780494</c:v>
                </c:pt>
                <c:pt idx="1123">
                  <c:v>0.73188711036225784</c:v>
                </c:pt>
                <c:pt idx="1124">
                  <c:v>0.74551971326164879</c:v>
                </c:pt>
                <c:pt idx="1125">
                  <c:v>0.74192830104653751</c:v>
                </c:pt>
                <c:pt idx="1126">
                  <c:v>0.73843586075345735</c:v>
                </c:pt>
                <c:pt idx="1127">
                  <c:v>0.73888384754990921</c:v>
                </c:pt>
                <c:pt idx="1128">
                  <c:v>0.74015030744705079</c:v>
                </c:pt>
                <c:pt idx="1129">
                  <c:v>0.73151232511658892</c:v>
                </c:pt>
                <c:pt idx="1130">
                  <c:v>0.71867219917012448</c:v>
                </c:pt>
                <c:pt idx="1131">
                  <c:v>0.68854084060269627</c:v>
                </c:pt>
                <c:pt idx="1132">
                  <c:v>0.72506794898599203</c:v>
                </c:pt>
                <c:pt idx="1133">
                  <c:v>0.70208038780044435</c:v>
                </c:pt>
                <c:pt idx="1134">
                  <c:v>0.70517766497461931</c:v>
                </c:pt>
                <c:pt idx="1135">
                  <c:v>0.72750210260723291</c:v>
                </c:pt>
                <c:pt idx="1136">
                  <c:v>0.75432525951557095</c:v>
                </c:pt>
                <c:pt idx="1137">
                  <c:v>0.73510800785511676</c:v>
                </c:pt>
                <c:pt idx="1138">
                  <c:v>0.70889432884536929</c:v>
                </c:pt>
                <c:pt idx="1139">
                  <c:v>0.70817199918483797</c:v>
                </c:pt>
                <c:pt idx="1140">
                  <c:v>0.73631961259079903</c:v>
                </c:pt>
                <c:pt idx="1141">
                  <c:v>0.75334694803721347</c:v>
                </c:pt>
                <c:pt idx="1142">
                  <c:v>0.73726827189431066</c:v>
                </c:pt>
                <c:pt idx="1143">
                  <c:v>0.74238524238524239</c:v>
                </c:pt>
                <c:pt idx="1144">
                  <c:v>0.72615062761506277</c:v>
                </c:pt>
                <c:pt idx="1145">
                  <c:v>0.71850475010326309</c:v>
                </c:pt>
                <c:pt idx="1146">
                  <c:v>0.7023641139624166</c:v>
                </c:pt>
                <c:pt idx="1147">
                  <c:v>0.71723426212590302</c:v>
                </c:pt>
                <c:pt idx="1148">
                  <c:v>0.73744588744588746</c:v>
                </c:pt>
                <c:pt idx="1149">
                  <c:v>0.7291404612159329</c:v>
                </c:pt>
                <c:pt idx="1150">
                  <c:v>0.73539373412362408</c:v>
                </c:pt>
                <c:pt idx="1151">
                  <c:v>0.75388716126166144</c:v>
                </c:pt>
                <c:pt idx="1152">
                  <c:v>0.65978773584905659</c:v>
                </c:pt>
                <c:pt idx="1153">
                  <c:v>0.65956232159847761</c:v>
                </c:pt>
                <c:pt idx="1154">
                  <c:v>0.65581835383159881</c:v>
                </c:pt>
                <c:pt idx="1155">
                  <c:v>0.71712636305323929</c:v>
                </c:pt>
                <c:pt idx="1156">
                  <c:v>0.74926035502958577</c:v>
                </c:pt>
                <c:pt idx="1157">
                  <c:v>0.74132414472064978</c:v>
                </c:pt>
                <c:pt idx="1158">
                  <c:v>0.74071782178217827</c:v>
                </c:pt>
                <c:pt idx="1159">
                  <c:v>0.74051319118178538</c:v>
                </c:pt>
                <c:pt idx="1160">
                  <c:v>0.73321178972956547</c:v>
                </c:pt>
                <c:pt idx="1161">
                  <c:v>0.74296675191815853</c:v>
                </c:pt>
                <c:pt idx="1162">
                  <c:v>0.73058794343835276</c:v>
                </c:pt>
                <c:pt idx="1163">
                  <c:v>0.738302752293578</c:v>
                </c:pt>
                <c:pt idx="1164">
                  <c:v>0.73365686554381959</c:v>
                </c:pt>
                <c:pt idx="1165">
                  <c:v>0.7295562377895618</c:v>
                </c:pt>
                <c:pt idx="1166">
                  <c:v>0.71301633045148893</c:v>
                </c:pt>
                <c:pt idx="1167">
                  <c:v>0.74692361272347341</c:v>
                </c:pt>
                <c:pt idx="1168">
                  <c:v>0.73374083129584355</c:v>
                </c:pt>
                <c:pt idx="1169">
                  <c:v>0.73911609498680741</c:v>
                </c:pt>
                <c:pt idx="1170">
                  <c:v>0.73722998729351974</c:v>
                </c:pt>
                <c:pt idx="1171">
                  <c:v>0.7426605504587156</c:v>
                </c:pt>
                <c:pt idx="1172">
                  <c:v>0.74708624708624705</c:v>
                </c:pt>
                <c:pt idx="1173">
                  <c:v>0.75199249882794184</c:v>
                </c:pt>
                <c:pt idx="1174">
                  <c:v>0.74738755111313038</c:v>
                </c:pt>
                <c:pt idx="1175">
                  <c:v>0.75057471264367814</c:v>
                </c:pt>
                <c:pt idx="1176">
                  <c:v>0.76122359154929575</c:v>
                </c:pt>
                <c:pt idx="1177">
                  <c:v>0.79756394640682093</c:v>
                </c:pt>
                <c:pt idx="1178">
                  <c:v>0.777078965758211</c:v>
                </c:pt>
                <c:pt idx="1179">
                  <c:v>0.80376451742090504</c:v>
                </c:pt>
                <c:pt idx="1180">
                  <c:v>0.80769230769230771</c:v>
                </c:pt>
                <c:pt idx="1181">
                  <c:v>0.81490242460082796</c:v>
                </c:pt>
                <c:pt idx="1182">
                  <c:v>0.7865168539325843</c:v>
                </c:pt>
                <c:pt idx="1183">
                  <c:v>0.8184724689165187</c:v>
                </c:pt>
                <c:pt idx="1184">
                  <c:v>0.82338511856091579</c:v>
                </c:pt>
                <c:pt idx="1185">
                  <c:v>0.81862745098039214</c:v>
                </c:pt>
                <c:pt idx="1186">
                  <c:v>0.83291666666666664</c:v>
                </c:pt>
                <c:pt idx="1187">
                  <c:v>0.83193612774451098</c:v>
                </c:pt>
                <c:pt idx="1188">
                  <c:v>0.82611996962794232</c:v>
                </c:pt>
                <c:pt idx="1189">
                  <c:v>0.82708409173643971</c:v>
                </c:pt>
                <c:pt idx="1190">
                  <c:v>0.82256596906278434</c:v>
                </c:pt>
                <c:pt idx="1191">
                  <c:v>0.82423388517083485</c:v>
                </c:pt>
                <c:pt idx="1192">
                  <c:v>0.82245614035087722</c:v>
                </c:pt>
                <c:pt idx="1193">
                  <c:v>0.82755905511811023</c:v>
                </c:pt>
                <c:pt idx="1194">
                  <c:v>0.82109479305740984</c:v>
                </c:pt>
                <c:pt idx="1195">
                  <c:v>0.83072916666666663</c:v>
                </c:pt>
                <c:pt idx="1196">
                  <c:v>0.83068288119738076</c:v>
                </c:pt>
                <c:pt idx="1197">
                  <c:v>0.83568075117370888</c:v>
                </c:pt>
                <c:pt idx="1198">
                  <c:v>0.8392664509169363</c:v>
                </c:pt>
                <c:pt idx="1199">
                  <c:v>0.83029612756264237</c:v>
                </c:pt>
                <c:pt idx="1200">
                  <c:v>0.83760683760683763</c:v>
                </c:pt>
                <c:pt idx="1201">
                  <c:v>0.84566929133858271</c:v>
                </c:pt>
                <c:pt idx="1202">
                  <c:v>0.83246073298429324</c:v>
                </c:pt>
                <c:pt idx="1203">
                  <c:v>0.84363636363636363</c:v>
                </c:pt>
                <c:pt idx="1204">
                  <c:v>0.85185185185185186</c:v>
                </c:pt>
                <c:pt idx="1205">
                  <c:v>0.88010204081632648</c:v>
                </c:pt>
                <c:pt idx="1206">
                  <c:v>0.84357541899441346</c:v>
                </c:pt>
                <c:pt idx="1207">
                  <c:v>0.86644951140065152</c:v>
                </c:pt>
                <c:pt idx="1208">
                  <c:v>0.8875739644970414</c:v>
                </c:pt>
                <c:pt idx="1209">
                  <c:v>0.85766423357664234</c:v>
                </c:pt>
                <c:pt idx="1210">
                  <c:v>0.8728813559322034</c:v>
                </c:pt>
                <c:pt idx="1211">
                  <c:v>0.82887700534759357</c:v>
                </c:pt>
                <c:pt idx="1212">
                  <c:v>0.8350253807106599</c:v>
                </c:pt>
                <c:pt idx="1213">
                  <c:v>0.82170542635658916</c:v>
                </c:pt>
                <c:pt idx="1214">
                  <c:v>0.85447761194029848</c:v>
                </c:pt>
                <c:pt idx="1215">
                  <c:v>0.8563829787234043</c:v>
                </c:pt>
                <c:pt idx="1216">
                  <c:v>0.86285714285714288</c:v>
                </c:pt>
                <c:pt idx="1217">
                  <c:v>0.89473684210526316</c:v>
                </c:pt>
                <c:pt idx="1218">
                  <c:v>0.89142857142857146</c:v>
                </c:pt>
                <c:pt idx="1219">
                  <c:v>0.86111111111111116</c:v>
                </c:pt>
                <c:pt idx="1220">
                  <c:v>0.89166666666666672</c:v>
                </c:pt>
                <c:pt idx="1221">
                  <c:v>0.81712062256809337</c:v>
                </c:pt>
                <c:pt idx="1222">
                  <c:v>0</c:v>
                </c:pt>
                <c:pt idx="1223">
                  <c:v>0.98701298701298701</c:v>
                </c:pt>
                <c:pt idx="1224">
                  <c:v>0.9494949494949495</c:v>
                </c:pt>
                <c:pt idx="1225">
                  <c:v>0.95294117647058818</c:v>
                </c:pt>
                <c:pt idx="1226">
                  <c:v>0.90789473684210531</c:v>
                </c:pt>
                <c:pt idx="1227">
                  <c:v>0.83582089552238803</c:v>
                </c:pt>
                <c:pt idx="1228">
                  <c:v>0.98039215686274506</c:v>
                </c:pt>
                <c:pt idx="1229">
                  <c:v>0.91919191919191923</c:v>
                </c:pt>
                <c:pt idx="1230">
                  <c:v>0.90123456790123457</c:v>
                </c:pt>
                <c:pt idx="1231">
                  <c:v>0.98113207547169812</c:v>
                </c:pt>
                <c:pt idx="1232">
                  <c:v>0.98181818181818181</c:v>
                </c:pt>
                <c:pt idx="1233">
                  <c:v>0.73636363636363633</c:v>
                </c:pt>
                <c:pt idx="1234">
                  <c:v>0.79034941763727118</c:v>
                </c:pt>
                <c:pt idx="1235">
                  <c:v>0.78513731825525035</c:v>
                </c:pt>
                <c:pt idx="1236">
                  <c:v>0.77755905511811019</c:v>
                </c:pt>
                <c:pt idx="1237">
                  <c:v>0.81125226860254085</c:v>
                </c:pt>
                <c:pt idx="1238">
                  <c:v>0.88967971530249113</c:v>
                </c:pt>
                <c:pt idx="1239">
                  <c:v>0.89622641509433965</c:v>
                </c:pt>
                <c:pt idx="1240">
                  <c:v>0.8847736625514403</c:v>
                </c:pt>
                <c:pt idx="1241">
                  <c:v>0.88172043010752688</c:v>
                </c:pt>
                <c:pt idx="1242">
                  <c:v>0.88118811881188119</c:v>
                </c:pt>
                <c:pt idx="1243">
                  <c:v>0.8651685393258427</c:v>
                </c:pt>
                <c:pt idx="1244">
                  <c:v>0.85802469135802473</c:v>
                </c:pt>
                <c:pt idx="1245">
                  <c:v>0.85419734904270983</c:v>
                </c:pt>
                <c:pt idx="1246">
                  <c:v>0.84128113879003563</c:v>
                </c:pt>
                <c:pt idx="1247">
                  <c:v>0.83397982932505821</c:v>
                </c:pt>
                <c:pt idx="1248">
                  <c:v>0.80883556040359972</c:v>
                </c:pt>
                <c:pt idx="1249">
                  <c:v>0.787363834422658</c:v>
                </c:pt>
                <c:pt idx="1250">
                  <c:v>0.79557007988380535</c:v>
                </c:pt>
                <c:pt idx="1251">
                  <c:v>0.8019028202514441</c:v>
                </c:pt>
                <c:pt idx="1252">
                  <c:v>0.76992801919488141</c:v>
                </c:pt>
                <c:pt idx="1253">
                  <c:v>0.73628552544613346</c:v>
                </c:pt>
                <c:pt idx="1254">
                  <c:v>0.75544430538172713</c:v>
                </c:pt>
                <c:pt idx="1255">
                  <c:v>0.71238212382123822</c:v>
                </c:pt>
                <c:pt idx="1256">
                  <c:v>0.72384137601528908</c:v>
                </c:pt>
                <c:pt idx="1257">
                  <c:v>0.72093023255813948</c:v>
                </c:pt>
                <c:pt idx="1258">
                  <c:v>0.73244946750706363</c:v>
                </c:pt>
                <c:pt idx="1259">
                  <c:v>0.71671178931823776</c:v>
                </c:pt>
                <c:pt idx="1260">
                  <c:v>0.7145809414466131</c:v>
                </c:pt>
                <c:pt idx="1261">
                  <c:v>0.73298232418202336</c:v>
                </c:pt>
                <c:pt idx="1262">
                  <c:v>0.72367873491468993</c:v>
                </c:pt>
                <c:pt idx="1263">
                  <c:v>0.71241294551413359</c:v>
                </c:pt>
                <c:pt idx="1264">
                  <c:v>0.70185708518368994</c:v>
                </c:pt>
                <c:pt idx="1265">
                  <c:v>0.69788944723618096</c:v>
                </c:pt>
                <c:pt idx="1266">
                  <c:v>0.71209330877839161</c:v>
                </c:pt>
                <c:pt idx="1267">
                  <c:v>0.71966873706004142</c:v>
                </c:pt>
                <c:pt idx="1268">
                  <c:v>0.71162505116659847</c:v>
                </c:pt>
                <c:pt idx="1269">
                  <c:v>0.6312982714233174</c:v>
                </c:pt>
                <c:pt idx="1270">
                  <c:v>0.57561779242174627</c:v>
                </c:pt>
                <c:pt idx="1271">
                  <c:v>0.58875190001688904</c:v>
                </c:pt>
                <c:pt idx="1272">
                  <c:v>0.67600098255956764</c:v>
                </c:pt>
                <c:pt idx="1273">
                  <c:v>0.67322587397948508</c:v>
                </c:pt>
                <c:pt idx="1274">
                  <c:v>0.63282259553258258</c:v>
                </c:pt>
                <c:pt idx="1275">
                  <c:v>0.59955334135028349</c:v>
                </c:pt>
                <c:pt idx="1276">
                  <c:v>0.62252364804568983</c:v>
                </c:pt>
                <c:pt idx="1277">
                  <c:v>0.62556174725867342</c:v>
                </c:pt>
                <c:pt idx="1278">
                  <c:v>0.62959625090122562</c:v>
                </c:pt>
                <c:pt idx="1279">
                  <c:v>0.59869550291795404</c:v>
                </c:pt>
                <c:pt idx="1280">
                  <c:v>0.64809496457974347</c:v>
                </c:pt>
                <c:pt idx="1281">
                  <c:v>0.59701492537313428</c:v>
                </c:pt>
                <c:pt idx="1282">
                  <c:v>0.60342146189735613</c:v>
                </c:pt>
                <c:pt idx="1283">
                  <c:v>0.60961538461538467</c:v>
                </c:pt>
                <c:pt idx="1284">
                  <c:v>0.6188531865790875</c:v>
                </c:pt>
                <c:pt idx="1285">
                  <c:v>0.61386487916740162</c:v>
                </c:pt>
                <c:pt idx="1286">
                  <c:v>0.5697977821265493</c:v>
                </c:pt>
                <c:pt idx="1287">
                  <c:v>0.58552962900788985</c:v>
                </c:pt>
                <c:pt idx="1288">
                  <c:v>0.56179594464113292</c:v>
                </c:pt>
                <c:pt idx="1289">
                  <c:v>0.57243874362769276</c:v>
                </c:pt>
                <c:pt idx="1290">
                  <c:v>0.57405582922824305</c:v>
                </c:pt>
                <c:pt idx="1291">
                  <c:v>0.62203601354965232</c:v>
                </c:pt>
                <c:pt idx="1292">
                  <c:v>0.63273929818115016</c:v>
                </c:pt>
                <c:pt idx="1293">
                  <c:v>0.6124604012671595</c:v>
                </c:pt>
                <c:pt idx="1294">
                  <c:v>0.61652542372881358</c:v>
                </c:pt>
                <c:pt idx="1295">
                  <c:v>0.62878375928946895</c:v>
                </c:pt>
                <c:pt idx="1296">
                  <c:v>0.62075102331375687</c:v>
                </c:pt>
                <c:pt idx="1297">
                  <c:v>0.65695448745214802</c:v>
                </c:pt>
                <c:pt idx="1298">
                  <c:v>0.65845648604269291</c:v>
                </c:pt>
                <c:pt idx="1299">
                  <c:v>0.65077584595251448</c:v>
                </c:pt>
                <c:pt idx="1300">
                  <c:v>0.59773662551440332</c:v>
                </c:pt>
                <c:pt idx="1301">
                  <c:v>0.55000790014220258</c:v>
                </c:pt>
                <c:pt idx="1302">
                  <c:v>0.60871848739495793</c:v>
                </c:pt>
                <c:pt idx="1303">
                  <c:v>0.5859979804779536</c:v>
                </c:pt>
                <c:pt idx="1304">
                  <c:v>0.63997033741193921</c:v>
                </c:pt>
                <c:pt idx="1305">
                  <c:v>0.64510748702742771</c:v>
                </c:pt>
                <c:pt idx="1306">
                  <c:v>0.62221826597828023</c:v>
                </c:pt>
                <c:pt idx="1307">
                  <c:v>0.63046620889049509</c:v>
                </c:pt>
                <c:pt idx="1308">
                  <c:v>0.62599277978339352</c:v>
                </c:pt>
                <c:pt idx="1309">
                  <c:v>0.63663119764546072</c:v>
                </c:pt>
                <c:pt idx="1310">
                  <c:v>0.65439093484419264</c:v>
                </c:pt>
                <c:pt idx="1311">
                  <c:v>0.63044657385644554</c:v>
                </c:pt>
                <c:pt idx="1312">
                  <c:v>0.65915915915915912</c:v>
                </c:pt>
                <c:pt idx="1313">
                  <c:v>0.65843179377013961</c:v>
                </c:pt>
                <c:pt idx="1314">
                  <c:v>0.6536788348780026</c:v>
                </c:pt>
                <c:pt idx="1315">
                  <c:v>0.67707844058243305</c:v>
                </c:pt>
                <c:pt idx="1316">
                  <c:v>0.6599781897491821</c:v>
                </c:pt>
                <c:pt idx="1317">
                  <c:v>0.66264020707506466</c:v>
                </c:pt>
                <c:pt idx="1318">
                  <c:v>0.67306488629250993</c:v>
                </c:pt>
                <c:pt idx="1319">
                  <c:v>0.66586730615507594</c:v>
                </c:pt>
                <c:pt idx="1320">
                  <c:v>0.63959769044514803</c:v>
                </c:pt>
                <c:pt idx="1321">
                  <c:v>0.63760117733627664</c:v>
                </c:pt>
                <c:pt idx="1322">
                  <c:v>0.6234409391049156</c:v>
                </c:pt>
                <c:pt idx="1323">
                  <c:v>0.6128862359550562</c:v>
                </c:pt>
                <c:pt idx="1324">
                  <c:v>0.62924801156905275</c:v>
                </c:pt>
                <c:pt idx="1325">
                  <c:v>0.60612386917188588</c:v>
                </c:pt>
                <c:pt idx="1326">
                  <c:v>0.60596083867613937</c:v>
                </c:pt>
                <c:pt idx="1327">
                  <c:v>0.60527228581338888</c:v>
                </c:pt>
                <c:pt idx="1328">
                  <c:v>0.60151933701657456</c:v>
                </c:pt>
                <c:pt idx="1329">
                  <c:v>0.58571428571428574</c:v>
                </c:pt>
                <c:pt idx="1330">
                  <c:v>0.56224899598393574</c:v>
                </c:pt>
                <c:pt idx="1331">
                  <c:v>0.58721614802354916</c:v>
                </c:pt>
                <c:pt idx="1332">
                  <c:v>0.62148200926255792</c:v>
                </c:pt>
                <c:pt idx="1333">
                  <c:v>0.63621353880022014</c:v>
                </c:pt>
                <c:pt idx="1334">
                  <c:v>0.62230919765166337</c:v>
                </c:pt>
                <c:pt idx="1335">
                  <c:v>0.61500528355054596</c:v>
                </c:pt>
                <c:pt idx="1336">
                  <c:v>0.57040300212106376</c:v>
                </c:pt>
                <c:pt idx="1337">
                  <c:v>0.58546004029550036</c:v>
                </c:pt>
                <c:pt idx="1338">
                  <c:v>0.59311981020166071</c:v>
                </c:pt>
                <c:pt idx="1339">
                  <c:v>0.58519014910370248</c:v>
                </c:pt>
                <c:pt idx="1340">
                  <c:v>0.63826185101580135</c:v>
                </c:pt>
                <c:pt idx="1341">
                  <c:v>0.61370442134930425</c:v>
                </c:pt>
                <c:pt idx="1342">
                  <c:v>0.64118622214035736</c:v>
                </c:pt>
                <c:pt idx="1343">
                  <c:v>0.65550733622649304</c:v>
                </c:pt>
                <c:pt idx="1344">
                  <c:v>0.64125452352231604</c:v>
                </c:pt>
                <c:pt idx="1345">
                  <c:v>0.6480836236933798</c:v>
                </c:pt>
                <c:pt idx="1346">
                  <c:v>0.65391933028919336</c:v>
                </c:pt>
                <c:pt idx="1347">
                  <c:v>0.64823930329420676</c:v>
                </c:pt>
                <c:pt idx="1348">
                  <c:v>0.64892802450229714</c:v>
                </c:pt>
                <c:pt idx="1349">
                  <c:v>0.6453257790368272</c:v>
                </c:pt>
                <c:pt idx="1350">
                  <c:v>0.65060015003750937</c:v>
                </c:pt>
                <c:pt idx="1351">
                  <c:v>0.65546218487394958</c:v>
                </c:pt>
                <c:pt idx="1352">
                  <c:v>0.67697314890154592</c:v>
                </c:pt>
                <c:pt idx="1353">
                  <c:v>0.64701506416217225</c:v>
                </c:pt>
                <c:pt idx="1354">
                  <c:v>0.65662650602409633</c:v>
                </c:pt>
                <c:pt idx="1355">
                  <c:v>0.65612052730696802</c:v>
                </c:pt>
                <c:pt idx="1356">
                  <c:v>0.63479052823315119</c:v>
                </c:pt>
                <c:pt idx="1357">
                  <c:v>0.63060446542022142</c:v>
                </c:pt>
                <c:pt idx="1358">
                  <c:v>0.65744638204048911</c:v>
                </c:pt>
                <c:pt idx="1359">
                  <c:v>0.61736049601417187</c:v>
                </c:pt>
                <c:pt idx="1360">
                  <c:v>0.66417112299465242</c:v>
                </c:pt>
                <c:pt idx="1361">
                  <c:v>0.6689924071413913</c:v>
                </c:pt>
                <c:pt idx="1362">
                  <c:v>0.66942816730652654</c:v>
                </c:pt>
                <c:pt idx="1363">
                  <c:v>0.66746746746746743</c:v>
                </c:pt>
                <c:pt idx="1364">
                  <c:v>0.65816326530612246</c:v>
                </c:pt>
                <c:pt idx="1365">
                  <c:v>0.66694754581841165</c:v>
                </c:pt>
                <c:pt idx="1366">
                  <c:v>0.66229296622929668</c:v>
                </c:pt>
                <c:pt idx="1367">
                  <c:v>0.66567670767925324</c:v>
                </c:pt>
                <c:pt idx="1368">
                  <c:v>0.65979162236870081</c:v>
                </c:pt>
                <c:pt idx="1369">
                  <c:v>0.54690931910887985</c:v>
                </c:pt>
                <c:pt idx="1370">
                  <c:v>0.59755045713299981</c:v>
                </c:pt>
                <c:pt idx="1371">
                  <c:v>0.616716734405372</c:v>
                </c:pt>
                <c:pt idx="1372">
                  <c:v>0.64070536370315945</c:v>
                </c:pt>
                <c:pt idx="1373">
                  <c:v>0.6501554864504665</c:v>
                </c:pt>
                <c:pt idx="1374">
                  <c:v>0.67061356297093644</c:v>
                </c:pt>
                <c:pt idx="1375">
                  <c:v>0.64012859304084724</c:v>
                </c:pt>
                <c:pt idx="1376">
                  <c:v>0.66114101184068896</c:v>
                </c:pt>
                <c:pt idx="1377">
                  <c:v>0.65854126679462577</c:v>
                </c:pt>
                <c:pt idx="1378">
                  <c:v>0.6605539637058262</c:v>
                </c:pt>
                <c:pt idx="1379">
                  <c:v>0.64994119952959628</c:v>
                </c:pt>
                <c:pt idx="1380">
                  <c:v>0.64437465361167556</c:v>
                </c:pt>
                <c:pt idx="1381">
                  <c:v>0.61625641933770148</c:v>
                </c:pt>
                <c:pt idx="1382">
                  <c:v>0.62843789322308108</c:v>
                </c:pt>
                <c:pt idx="1383">
                  <c:v>0.57311669128508125</c:v>
                </c:pt>
                <c:pt idx="1384">
                  <c:v>0.56278244028405422</c:v>
                </c:pt>
                <c:pt idx="1385">
                  <c:v>0.55035573122529646</c:v>
                </c:pt>
                <c:pt idx="1386">
                  <c:v>0.61698717948717952</c:v>
                </c:pt>
                <c:pt idx="1387">
                  <c:v>0.60963222416812612</c:v>
                </c:pt>
                <c:pt idx="1388">
                  <c:v>0.58350066934404288</c:v>
                </c:pt>
                <c:pt idx="1389">
                  <c:v>0.56756756756756754</c:v>
                </c:pt>
                <c:pt idx="1390">
                  <c:v>0.56021780909673291</c:v>
                </c:pt>
                <c:pt idx="1391">
                  <c:v>0.59834913944502988</c:v>
                </c:pt>
                <c:pt idx="1392">
                  <c:v>0.60576589093435218</c:v>
                </c:pt>
                <c:pt idx="1393">
                  <c:v>0.52845156369183832</c:v>
                </c:pt>
                <c:pt idx="1394">
                  <c:v>0.51194839466353903</c:v>
                </c:pt>
                <c:pt idx="1395">
                  <c:v>0.52473312283867091</c:v>
                </c:pt>
                <c:pt idx="1396">
                  <c:v>0.51553714116602545</c:v>
                </c:pt>
                <c:pt idx="1397">
                  <c:v>0.51580353168125836</c:v>
                </c:pt>
                <c:pt idx="1398">
                  <c:v>0.56486573924296346</c:v>
                </c:pt>
                <c:pt idx="1399">
                  <c:v>0.51879364136086759</c:v>
                </c:pt>
                <c:pt idx="1400">
                  <c:v>0.55559090186098303</c:v>
                </c:pt>
                <c:pt idx="1401">
                  <c:v>0.60031077348066297</c:v>
                </c:pt>
                <c:pt idx="1402">
                  <c:v>0.61409985935302391</c:v>
                </c:pt>
                <c:pt idx="1403">
                  <c:v>0.63363636363636366</c:v>
                </c:pt>
                <c:pt idx="1404">
                  <c:v>0.60577090213801499</c:v>
                </c:pt>
                <c:pt idx="1405">
                  <c:v>0.61213720316622688</c:v>
                </c:pt>
                <c:pt idx="1406">
                  <c:v>0.62170349251603707</c:v>
                </c:pt>
                <c:pt idx="1407">
                  <c:v>0.67234654075138578</c:v>
                </c:pt>
                <c:pt idx="1408">
                  <c:v>0.66471392306190202</c:v>
                </c:pt>
                <c:pt idx="1409">
                  <c:v>0.66692233940556089</c:v>
                </c:pt>
                <c:pt idx="1410">
                  <c:v>0.62323755131179726</c:v>
                </c:pt>
                <c:pt idx="1411">
                  <c:v>0.65472806518855409</c:v>
                </c:pt>
                <c:pt idx="1412">
                  <c:v>0.67298028604561266</c:v>
                </c:pt>
                <c:pt idx="1413">
                  <c:v>0.66121960940613789</c:v>
                </c:pt>
                <c:pt idx="1414">
                  <c:v>0.65395833333333331</c:v>
                </c:pt>
                <c:pt idx="1415">
                  <c:v>0.67346004121822767</c:v>
                </c:pt>
                <c:pt idx="1416">
                  <c:v>0.6680232558139535</c:v>
                </c:pt>
                <c:pt idx="1417">
                  <c:v>0.66354961832061066</c:v>
                </c:pt>
                <c:pt idx="1418">
                  <c:v>0.64250138350857777</c:v>
                </c:pt>
                <c:pt idx="1419">
                  <c:v>0.61297144871342968</c:v>
                </c:pt>
                <c:pt idx="1420">
                  <c:v>0.67169373549883993</c:v>
                </c:pt>
                <c:pt idx="1421">
                  <c:v>0.68733901327521296</c:v>
                </c:pt>
                <c:pt idx="1422">
                  <c:v>0.68330058939096272</c:v>
                </c:pt>
                <c:pt idx="1423">
                  <c:v>0.66962391513982644</c:v>
                </c:pt>
                <c:pt idx="1424">
                  <c:v>0.66348175042996371</c:v>
                </c:pt>
                <c:pt idx="1425">
                  <c:v>0.6888489208633094</c:v>
                </c:pt>
                <c:pt idx="1426">
                  <c:v>0.67804212168486744</c:v>
                </c:pt>
                <c:pt idx="1427">
                  <c:v>0.70329892734264321</c:v>
                </c:pt>
                <c:pt idx="1428">
                  <c:v>0.74812847138372374</c:v>
                </c:pt>
                <c:pt idx="1429">
                  <c:v>0.80962800875273522</c:v>
                </c:pt>
                <c:pt idx="1430">
                  <c:v>0.75641364718328485</c:v>
                </c:pt>
                <c:pt idx="1431">
                  <c:v>0.79826608869623206</c:v>
                </c:pt>
                <c:pt idx="1432">
                  <c:v>0.79813004674883126</c:v>
                </c:pt>
                <c:pt idx="1433">
                  <c:v>0.80318906605922546</c:v>
                </c:pt>
                <c:pt idx="1434">
                  <c:v>0.80444024563060934</c:v>
                </c:pt>
                <c:pt idx="1435">
                  <c:v>0.79495128432240925</c:v>
                </c:pt>
                <c:pt idx="1436">
                  <c:v>0.79461834157056566</c:v>
                </c:pt>
                <c:pt idx="1437">
                  <c:v>0.79098360655737709</c:v>
                </c:pt>
                <c:pt idx="1438">
                  <c:v>0.79596314172882843</c:v>
                </c:pt>
                <c:pt idx="1439">
                  <c:v>0.80033840947546531</c:v>
                </c:pt>
                <c:pt idx="1440">
                  <c:v>0.80135823429541597</c:v>
                </c:pt>
                <c:pt idx="1441">
                  <c:v>0.76349024110218144</c:v>
                </c:pt>
                <c:pt idx="1442">
                  <c:v>0.77234636871508378</c:v>
                </c:pt>
                <c:pt idx="1443">
                  <c:v>0.79266895761741119</c:v>
                </c:pt>
                <c:pt idx="1444">
                  <c:v>0.78421052631578947</c:v>
                </c:pt>
                <c:pt idx="1445">
                  <c:v>0.80482456140350878</c:v>
                </c:pt>
                <c:pt idx="1446">
                  <c:v>0.81081081081081086</c:v>
                </c:pt>
                <c:pt idx="1447">
                  <c:v>0.81155778894472363</c:v>
                </c:pt>
                <c:pt idx="1448">
                  <c:v>0.81578947368421051</c:v>
                </c:pt>
                <c:pt idx="1449">
                  <c:v>0.84299858557284302</c:v>
                </c:pt>
                <c:pt idx="1450">
                  <c:v>0.80103806228373697</c:v>
                </c:pt>
                <c:pt idx="1451">
                  <c:v>0.80701754385964908</c:v>
                </c:pt>
                <c:pt idx="1452">
                  <c:v>0.7941747572815534</c:v>
                </c:pt>
                <c:pt idx="1453">
                  <c:v>0.80678466076696165</c:v>
                </c:pt>
                <c:pt idx="1454">
                  <c:v>0.83805209513023782</c:v>
                </c:pt>
                <c:pt idx="1455">
                  <c:v>0.82937853107344628</c:v>
                </c:pt>
                <c:pt idx="1456">
                  <c:v>0.82920792079207917</c:v>
                </c:pt>
                <c:pt idx="1457">
                  <c:v>0.81357552581261949</c:v>
                </c:pt>
                <c:pt idx="1458">
                  <c:v>0.80093023255813955</c:v>
                </c:pt>
                <c:pt idx="1459">
                  <c:v>0.85</c:v>
                </c:pt>
                <c:pt idx="1460">
                  <c:v>0.87707641196013286</c:v>
                </c:pt>
                <c:pt idx="1461">
                  <c:v>0.89102564102564108</c:v>
                </c:pt>
                <c:pt idx="1462">
                  <c:v>0.91124260355029585</c:v>
                </c:pt>
                <c:pt idx="1463">
                  <c:v>0.8984375</c:v>
                </c:pt>
                <c:pt idx="1464">
                  <c:v>0.88429752066115708</c:v>
                </c:pt>
                <c:pt idx="1465">
                  <c:v>0.8928571428571429</c:v>
                </c:pt>
                <c:pt idx="1466">
                  <c:v>0.83333333333333337</c:v>
                </c:pt>
                <c:pt idx="1467">
                  <c:v>0.84507042253521125</c:v>
                </c:pt>
                <c:pt idx="1468">
                  <c:v>0.95833333333333337</c:v>
                </c:pt>
                <c:pt idx="1469">
                  <c:v>0.90756302521008403</c:v>
                </c:pt>
                <c:pt idx="1470">
                  <c:v>0.98461538461538467</c:v>
                </c:pt>
                <c:pt idx="1471">
                  <c:v>0.88888888888888884</c:v>
                </c:pt>
                <c:pt idx="1472">
                  <c:v>0.98684210526315785</c:v>
                </c:pt>
                <c:pt idx="1473">
                  <c:v>0.9152542372881356</c:v>
                </c:pt>
                <c:pt idx="1474">
                  <c:v>0.98461538461538467</c:v>
                </c:pt>
                <c:pt idx="1475">
                  <c:v>0.80419580419580416</c:v>
                </c:pt>
                <c:pt idx="1476">
                  <c:v>0.64794007490636707</c:v>
                </c:pt>
                <c:pt idx="1477">
                  <c:v>0.7375201288244766</c:v>
                </c:pt>
                <c:pt idx="1478">
                  <c:v>0.73878205128205132</c:v>
                </c:pt>
                <c:pt idx="1479">
                  <c:v>0.78136882129277563</c:v>
                </c:pt>
                <c:pt idx="1480">
                  <c:v>0.78397212543554007</c:v>
                </c:pt>
                <c:pt idx="1481">
                  <c:v>0.79481132075471694</c:v>
                </c:pt>
                <c:pt idx="1482">
                  <c:v>0.78661087866108792</c:v>
                </c:pt>
                <c:pt idx="1483">
                  <c:v>0.79379157427937919</c:v>
                </c:pt>
                <c:pt idx="1484">
                  <c:v>0.83544303797468356</c:v>
                </c:pt>
                <c:pt idx="1485">
                  <c:v>0.83269230769230773</c:v>
                </c:pt>
                <c:pt idx="1486">
                  <c:v>0.83201581027667981</c:v>
                </c:pt>
                <c:pt idx="1487">
                  <c:v>0.73145197997269007</c:v>
                </c:pt>
                <c:pt idx="1488">
                  <c:v>0.70604651162790699</c:v>
                </c:pt>
                <c:pt idx="1489">
                  <c:v>0.68859789204726929</c:v>
                </c:pt>
                <c:pt idx="1490">
                  <c:v>0.69100580270793033</c:v>
                </c:pt>
                <c:pt idx="1491">
                  <c:v>0.64926004228329814</c:v>
                </c:pt>
                <c:pt idx="1492">
                  <c:v>0.57345339336334833</c:v>
                </c:pt>
                <c:pt idx="1493">
                  <c:v>0.54196680238020667</c:v>
                </c:pt>
                <c:pt idx="1494">
                  <c:v>0.51552612214863869</c:v>
                </c:pt>
                <c:pt idx="1495">
                  <c:v>0.53396140404193893</c:v>
                </c:pt>
                <c:pt idx="1496">
                  <c:v>0.51530686978174889</c:v>
                </c:pt>
                <c:pt idx="1497">
                  <c:v>0.53544149098686222</c:v>
                </c:pt>
                <c:pt idx="1498">
                  <c:v>0.6027951452739978</c:v>
                </c:pt>
                <c:pt idx="1499">
                  <c:v>0.60917537746806039</c:v>
                </c:pt>
                <c:pt idx="1500">
                  <c:v>0.58000334392242103</c:v>
                </c:pt>
                <c:pt idx="1501">
                  <c:v>0.56863067807768264</c:v>
                </c:pt>
                <c:pt idx="1502">
                  <c:v>0.57891202149093346</c:v>
                </c:pt>
                <c:pt idx="1503">
                  <c:v>0.57624309392265194</c:v>
                </c:pt>
                <c:pt idx="1504">
                  <c:v>0.57536382536382535</c:v>
                </c:pt>
                <c:pt idx="1505">
                  <c:v>0.54596447491430355</c:v>
                </c:pt>
                <c:pt idx="1506">
                  <c:v>0.54717940030492973</c:v>
                </c:pt>
                <c:pt idx="1507">
                  <c:v>0.51676182110964719</c:v>
                </c:pt>
                <c:pt idx="1508">
                  <c:v>0.51561812582490096</c:v>
                </c:pt>
                <c:pt idx="1509">
                  <c:v>0.51570296448488406</c:v>
                </c:pt>
                <c:pt idx="1510">
                  <c:v>0.51620506776664699</c:v>
                </c:pt>
                <c:pt idx="1511">
                  <c:v>0.51705959876995167</c:v>
                </c:pt>
                <c:pt idx="1512">
                  <c:v>0.51560896966143921</c:v>
                </c:pt>
                <c:pt idx="1513">
                  <c:v>0.5162142333088775</c:v>
                </c:pt>
                <c:pt idx="1514">
                  <c:v>0.51505360552210311</c:v>
                </c:pt>
                <c:pt idx="1515">
                  <c:v>0.51693300102624251</c:v>
                </c:pt>
                <c:pt idx="1516">
                  <c:v>0.51636096845194424</c:v>
                </c:pt>
                <c:pt idx="1517">
                  <c:v>0.51693300102624251</c:v>
                </c:pt>
                <c:pt idx="1518">
                  <c:v>0.51618122977346281</c:v>
                </c:pt>
                <c:pt idx="1519">
                  <c:v>0.5176453360667741</c:v>
                </c:pt>
                <c:pt idx="1520">
                  <c:v>0.51647386147312935</c:v>
                </c:pt>
                <c:pt idx="1521">
                  <c:v>0.51711473483179082</c:v>
                </c:pt>
                <c:pt idx="1522">
                  <c:v>0.51586835145459886</c:v>
                </c:pt>
                <c:pt idx="1523">
                  <c:v>0.51704961217620371</c:v>
                </c:pt>
                <c:pt idx="1524">
                  <c:v>0.51650770359501097</c:v>
                </c:pt>
                <c:pt idx="1525">
                  <c:v>0.51665932775576107</c:v>
                </c:pt>
                <c:pt idx="1526">
                  <c:v>0.51550330639235853</c:v>
                </c:pt>
                <c:pt idx="1527">
                  <c:v>0.51721107367804309</c:v>
                </c:pt>
                <c:pt idx="1528">
                  <c:v>0.5167450058754407</c:v>
                </c:pt>
                <c:pt idx="1529">
                  <c:v>0.53996212121212117</c:v>
                </c:pt>
                <c:pt idx="1530">
                  <c:v>0.52661001788908768</c:v>
                </c:pt>
                <c:pt idx="1531">
                  <c:v>0.54085801838610825</c:v>
                </c:pt>
                <c:pt idx="1532">
                  <c:v>0.51564327485380113</c:v>
                </c:pt>
                <c:pt idx="1533">
                  <c:v>0.51611485496630527</c:v>
                </c:pt>
                <c:pt idx="1534">
                  <c:v>0.51512037580739867</c:v>
                </c:pt>
                <c:pt idx="1535">
                  <c:v>0.51625601399620935</c:v>
                </c:pt>
                <c:pt idx="1536">
                  <c:v>0.51543074447857251</c:v>
                </c:pt>
                <c:pt idx="1537">
                  <c:v>0.51604395604395603</c:v>
                </c:pt>
                <c:pt idx="1538">
                  <c:v>0.51504918514168252</c:v>
                </c:pt>
                <c:pt idx="1539">
                  <c:v>0.51654950205038075</c:v>
                </c:pt>
                <c:pt idx="1540">
                  <c:v>0.52086117297698586</c:v>
                </c:pt>
                <c:pt idx="1541">
                  <c:v>0.56082113998689676</c:v>
                </c:pt>
                <c:pt idx="1542">
                  <c:v>0.54951659263130392</c:v>
                </c:pt>
                <c:pt idx="1543">
                  <c:v>0.52567082188886538</c:v>
                </c:pt>
                <c:pt idx="1544">
                  <c:v>0.51696782723666812</c:v>
                </c:pt>
                <c:pt idx="1545">
                  <c:v>0.51727687104837528</c:v>
                </c:pt>
                <c:pt idx="1546">
                  <c:v>0.51601998824221051</c:v>
                </c:pt>
                <c:pt idx="1547">
                  <c:v>0.52181008902077153</c:v>
                </c:pt>
                <c:pt idx="1548">
                  <c:v>0.5379453586834958</c:v>
                </c:pt>
                <c:pt idx="1549">
                  <c:v>0.51794645483965873</c:v>
                </c:pt>
                <c:pt idx="1550">
                  <c:v>0.51646574536900913</c:v>
                </c:pt>
                <c:pt idx="1551">
                  <c:v>0.51843690318789482</c:v>
                </c:pt>
                <c:pt idx="1552">
                  <c:v>0.5244049412473637</c:v>
                </c:pt>
                <c:pt idx="1553">
                  <c:v>0.53080785029666822</c:v>
                </c:pt>
                <c:pt idx="1554">
                  <c:v>0.52297821545807222</c:v>
                </c:pt>
                <c:pt idx="1555">
                  <c:v>0.51684241359109551</c:v>
                </c:pt>
                <c:pt idx="1556">
                  <c:v>0.5171554252199414</c:v>
                </c:pt>
                <c:pt idx="1557">
                  <c:v>0.51770236521228152</c:v>
                </c:pt>
                <c:pt idx="1558">
                  <c:v>0.51639464784590505</c:v>
                </c:pt>
                <c:pt idx="1559">
                  <c:v>0.51850763807285549</c:v>
                </c:pt>
                <c:pt idx="1560">
                  <c:v>0.51680117388114455</c:v>
                </c:pt>
                <c:pt idx="1561">
                  <c:v>0.5361794500723589</c:v>
                </c:pt>
                <c:pt idx="1562">
                  <c:v>0.55435333896872363</c:v>
                </c:pt>
                <c:pt idx="1563">
                  <c:v>0.55101389110649845</c:v>
                </c:pt>
                <c:pt idx="1564">
                  <c:v>0.52629996994289152</c:v>
                </c:pt>
                <c:pt idx="1565">
                  <c:v>0.51598709298914636</c:v>
                </c:pt>
                <c:pt idx="1566">
                  <c:v>0.51795478055268218</c:v>
                </c:pt>
                <c:pt idx="1567">
                  <c:v>0.53333333333333333</c:v>
                </c:pt>
                <c:pt idx="1568">
                  <c:v>0.5522193211488251</c:v>
                </c:pt>
                <c:pt idx="1569">
                  <c:v>0.55015873015873018</c:v>
                </c:pt>
                <c:pt idx="1570">
                  <c:v>0.53893505694059707</c:v>
                </c:pt>
                <c:pt idx="1571">
                  <c:v>0.54038697788697787</c:v>
                </c:pt>
                <c:pt idx="1572">
                  <c:v>0.53128815628815629</c:v>
                </c:pt>
                <c:pt idx="1573">
                  <c:v>0.5478991596638656</c:v>
                </c:pt>
                <c:pt idx="1574">
                  <c:v>0.54653341661461585</c:v>
                </c:pt>
                <c:pt idx="1575">
                  <c:v>0.54644808743169404</c:v>
                </c:pt>
                <c:pt idx="1576">
                  <c:v>0.53221884498480243</c:v>
                </c:pt>
                <c:pt idx="1577">
                  <c:v>0.53187944873542325</c:v>
                </c:pt>
                <c:pt idx="1578">
                  <c:v>0.54089995361063858</c:v>
                </c:pt>
                <c:pt idx="1579">
                  <c:v>0.54082731047208976</c:v>
                </c:pt>
                <c:pt idx="1580">
                  <c:v>0.54309144360204242</c:v>
                </c:pt>
                <c:pt idx="1581">
                  <c:v>0.51666421964469245</c:v>
                </c:pt>
                <c:pt idx="1582">
                  <c:v>0.51665683962264153</c:v>
                </c:pt>
                <c:pt idx="1583">
                  <c:v>0.55406976744186043</c:v>
                </c:pt>
                <c:pt idx="1584">
                  <c:v>0.52596817772440707</c:v>
                </c:pt>
                <c:pt idx="1585">
                  <c:v>0.52208296031035517</c:v>
                </c:pt>
                <c:pt idx="1586">
                  <c:v>0.52315740883212802</c:v>
                </c:pt>
                <c:pt idx="1587">
                  <c:v>0.52681818181818185</c:v>
                </c:pt>
                <c:pt idx="1588">
                  <c:v>0.51786501985002209</c:v>
                </c:pt>
                <c:pt idx="1589">
                  <c:v>0.51815375569601652</c:v>
                </c:pt>
                <c:pt idx="1590">
                  <c:v>0.51829988193624554</c:v>
                </c:pt>
                <c:pt idx="1591">
                  <c:v>0.51855654980196564</c:v>
                </c:pt>
                <c:pt idx="1592">
                  <c:v>0.51769196887388047</c:v>
                </c:pt>
                <c:pt idx="1593">
                  <c:v>0.53421092912903723</c:v>
                </c:pt>
                <c:pt idx="1594">
                  <c:v>0.56212810640532029</c:v>
                </c:pt>
                <c:pt idx="1595">
                  <c:v>0.54619377162629756</c:v>
                </c:pt>
                <c:pt idx="1596">
                  <c:v>0.55597365945437438</c:v>
                </c:pt>
                <c:pt idx="1597">
                  <c:v>0.53818827708703376</c:v>
                </c:pt>
                <c:pt idx="1598">
                  <c:v>0.54951355107713695</c:v>
                </c:pt>
                <c:pt idx="1599">
                  <c:v>0.53141057516989887</c:v>
                </c:pt>
                <c:pt idx="1600">
                  <c:v>0.51730243038789636</c:v>
                </c:pt>
                <c:pt idx="1601">
                  <c:v>0.54374893399283641</c:v>
                </c:pt>
                <c:pt idx="1602">
                  <c:v>0.52581232918311571</c:v>
                </c:pt>
                <c:pt idx="1603">
                  <c:v>0.52487339886803697</c:v>
                </c:pt>
                <c:pt idx="1604">
                  <c:v>0.52163604030823951</c:v>
                </c:pt>
                <c:pt idx="1605">
                  <c:v>0.52915004602638849</c:v>
                </c:pt>
                <c:pt idx="1606">
                  <c:v>0.51894441987321249</c:v>
                </c:pt>
                <c:pt idx="1607">
                  <c:v>0.51917447306791564</c:v>
                </c:pt>
                <c:pt idx="1608">
                  <c:v>0.51780741609262793</c:v>
                </c:pt>
                <c:pt idx="1609">
                  <c:v>0.51805107132374528</c:v>
                </c:pt>
                <c:pt idx="1610">
                  <c:v>0.51767825574543314</c:v>
                </c:pt>
                <c:pt idx="1611">
                  <c:v>0.54872149274360749</c:v>
                </c:pt>
                <c:pt idx="1612">
                  <c:v>0.53832354859752118</c:v>
                </c:pt>
                <c:pt idx="1613">
                  <c:v>0.53699897225077087</c:v>
                </c:pt>
                <c:pt idx="1614">
                  <c:v>0.54933519944016795</c:v>
                </c:pt>
                <c:pt idx="1615">
                  <c:v>0.53921038399134669</c:v>
                </c:pt>
                <c:pt idx="1616">
                  <c:v>0.53326745718050061</c:v>
                </c:pt>
                <c:pt idx="1617">
                  <c:v>0.51861662987490798</c:v>
                </c:pt>
                <c:pt idx="1618">
                  <c:v>0.52348993288590606</c:v>
                </c:pt>
                <c:pt idx="1619">
                  <c:v>0.51645133505598617</c:v>
                </c:pt>
                <c:pt idx="1620">
                  <c:v>0.51745799853907959</c:v>
                </c:pt>
                <c:pt idx="1621">
                  <c:v>0.51862170087976545</c:v>
                </c:pt>
                <c:pt idx="1622">
                  <c:v>0.51632352941176474</c:v>
                </c:pt>
                <c:pt idx="1623">
                  <c:v>0.51700381119906191</c:v>
                </c:pt>
                <c:pt idx="1624">
                  <c:v>0.51699779249448119</c:v>
                </c:pt>
                <c:pt idx="1625">
                  <c:v>0.5164174728818528</c:v>
                </c:pt>
                <c:pt idx="1626">
                  <c:v>0.51502145922746778</c:v>
                </c:pt>
                <c:pt idx="1627">
                  <c:v>0.51847507331378295</c:v>
                </c:pt>
                <c:pt idx="1628">
                  <c:v>0.51733723482077543</c:v>
                </c:pt>
                <c:pt idx="1629">
                  <c:v>0.51766603137369882</c:v>
                </c:pt>
                <c:pt idx="1630">
                  <c:v>0.51488924746956144</c:v>
                </c:pt>
                <c:pt idx="1631">
                  <c:v>0.51786237188872619</c:v>
                </c:pt>
                <c:pt idx="1632">
                  <c:v>0.51701378703432088</c:v>
                </c:pt>
                <c:pt idx="1633">
                  <c:v>0.51892767712476062</c:v>
                </c:pt>
                <c:pt idx="1634">
                  <c:v>0.51675485008818345</c:v>
                </c:pt>
                <c:pt idx="1635">
                  <c:v>0.51914644840689861</c:v>
                </c:pt>
                <c:pt idx="1636">
                  <c:v>0.51822457378012932</c:v>
                </c:pt>
                <c:pt idx="1637">
                  <c:v>0.51761597181444507</c:v>
                </c:pt>
                <c:pt idx="1638">
                  <c:v>0.5164174728818528</c:v>
                </c:pt>
                <c:pt idx="1639">
                  <c:v>0.51863262910798125</c:v>
                </c:pt>
                <c:pt idx="1640">
                  <c:v>0.51871500147362215</c:v>
                </c:pt>
                <c:pt idx="1641">
                  <c:v>0.51832229580573952</c:v>
                </c:pt>
                <c:pt idx="1642">
                  <c:v>0.51737791465024197</c:v>
                </c:pt>
                <c:pt idx="1643">
                  <c:v>0.51872988001170617</c:v>
                </c:pt>
                <c:pt idx="1644">
                  <c:v>0.51810584958217265</c:v>
                </c:pt>
                <c:pt idx="1645">
                  <c:v>0.51848591549295775</c:v>
                </c:pt>
                <c:pt idx="1646">
                  <c:v>0.5169429367757078</c:v>
                </c:pt>
                <c:pt idx="1647">
                  <c:v>0.51920257988859575</c:v>
                </c:pt>
                <c:pt idx="1648">
                  <c:v>0.519310141509434</c:v>
                </c:pt>
                <c:pt idx="1649">
                  <c:v>0.53475199020208208</c:v>
                </c:pt>
                <c:pt idx="1650">
                  <c:v>0.51944978553468424</c:v>
                </c:pt>
                <c:pt idx="1651">
                  <c:v>0.51908396946564883</c:v>
                </c:pt>
                <c:pt idx="1652">
                  <c:v>0.51722621316522499</c:v>
                </c:pt>
                <c:pt idx="1653">
                  <c:v>0.51800146950771486</c:v>
                </c:pt>
                <c:pt idx="1654">
                  <c:v>0.51715505816521867</c:v>
                </c:pt>
                <c:pt idx="1655">
                  <c:v>0.51880693505730235</c:v>
                </c:pt>
                <c:pt idx="1656">
                  <c:v>0.51778888562187597</c:v>
                </c:pt>
                <c:pt idx="1657">
                  <c:v>0.51786501985002209</c:v>
                </c:pt>
                <c:pt idx="1658">
                  <c:v>0.5439453125</c:v>
                </c:pt>
                <c:pt idx="1659">
                  <c:v>0.51523586287723411</c:v>
                </c:pt>
                <c:pt idx="1660">
                  <c:v>0.51772319458743932</c:v>
                </c:pt>
                <c:pt idx="1661">
                  <c:v>0.51778831900385414</c:v>
                </c:pt>
                <c:pt idx="1662">
                  <c:v>0.51421835862678655</c:v>
                </c:pt>
                <c:pt idx="1663">
                  <c:v>0.51754127358490565</c:v>
                </c:pt>
                <c:pt idx="1664">
                  <c:v>0.51644300250700481</c:v>
                </c:pt>
                <c:pt idx="1665">
                  <c:v>0.57733664185277089</c:v>
                </c:pt>
                <c:pt idx="1666">
                  <c:v>0.57420844327176779</c:v>
                </c:pt>
                <c:pt idx="1667">
                  <c:v>0.60611323376172277</c:v>
                </c:pt>
                <c:pt idx="1668">
                  <c:v>0.68445185493955818</c:v>
                </c:pt>
                <c:pt idx="1669">
                  <c:v>0.69746677740863783</c:v>
                </c:pt>
                <c:pt idx="1670">
                  <c:v>0.7003683995088007</c:v>
                </c:pt>
                <c:pt idx="1671">
                  <c:v>0.68566957299351661</c:v>
                </c:pt>
                <c:pt idx="1672">
                  <c:v>0.70052770448548818</c:v>
                </c:pt>
                <c:pt idx="1673">
                  <c:v>0.70106358904729582</c:v>
                </c:pt>
                <c:pt idx="1674">
                  <c:v>0.69328842915564104</c:v>
                </c:pt>
                <c:pt idx="1675">
                  <c:v>0.68364550022841475</c:v>
                </c:pt>
                <c:pt idx="1676">
                  <c:v>0.67454670644939174</c:v>
                </c:pt>
                <c:pt idx="1677">
                  <c:v>0.71459899749373434</c:v>
                </c:pt>
                <c:pt idx="1678">
                  <c:v>0.65859030837004406</c:v>
                </c:pt>
                <c:pt idx="1679">
                  <c:v>0.71503426037887952</c:v>
                </c:pt>
                <c:pt idx="1680">
                  <c:v>0.70867150790260569</c:v>
                </c:pt>
                <c:pt idx="1681">
                  <c:v>0.71128608923884518</c:v>
                </c:pt>
                <c:pt idx="1682">
                  <c:v>0.71436683702441794</c:v>
                </c:pt>
                <c:pt idx="1683">
                  <c:v>0.72304147465437785</c:v>
                </c:pt>
                <c:pt idx="1684">
                  <c:v>0.70721297481860868</c:v>
                </c:pt>
                <c:pt idx="1685">
                  <c:v>0.70639147802929425</c:v>
                </c:pt>
                <c:pt idx="1686">
                  <c:v>0.71650211565585331</c:v>
                </c:pt>
                <c:pt idx="1687">
                  <c:v>0.71386430678466073</c:v>
                </c:pt>
                <c:pt idx="1688">
                  <c:v>0.76062639821029088</c:v>
                </c:pt>
                <c:pt idx="1689">
                  <c:v>0.71323529411764708</c:v>
                </c:pt>
                <c:pt idx="1690">
                  <c:v>0.7070805043646945</c:v>
                </c:pt>
                <c:pt idx="1691">
                  <c:v>0.72010869565217395</c:v>
                </c:pt>
                <c:pt idx="1692">
                  <c:v>0.71153846153846156</c:v>
                </c:pt>
                <c:pt idx="1693">
                  <c:v>0.71024390243902435</c:v>
                </c:pt>
                <c:pt idx="1694">
                  <c:v>0.70933892969569778</c:v>
                </c:pt>
                <c:pt idx="1695">
                  <c:v>0.71977401129943508</c:v>
                </c:pt>
                <c:pt idx="1696">
                  <c:v>0.71596858638743455</c:v>
                </c:pt>
                <c:pt idx="1697">
                  <c:v>0.72921108742004259</c:v>
                </c:pt>
                <c:pt idx="1698">
                  <c:v>0.75663716814159288</c:v>
                </c:pt>
                <c:pt idx="1699">
                  <c:v>0.74606741573033708</c:v>
                </c:pt>
                <c:pt idx="1700">
                  <c:v>0.73188405797101452</c:v>
                </c:pt>
                <c:pt idx="1701">
                  <c:v>0.73126614987080107</c:v>
                </c:pt>
                <c:pt idx="1702">
                  <c:v>0.73926380368098155</c:v>
                </c:pt>
                <c:pt idx="1703">
                  <c:v>0.71282051282051284</c:v>
                </c:pt>
                <c:pt idx="1704">
                  <c:v>0.70608108108108103</c:v>
                </c:pt>
                <c:pt idx="1705">
                  <c:v>0.72137404580152675</c:v>
                </c:pt>
                <c:pt idx="1706">
                  <c:v>0.72609819121447028</c:v>
                </c:pt>
                <c:pt idx="1707">
                  <c:v>0.73417721518987344</c:v>
                </c:pt>
                <c:pt idx="1708">
                  <c:v>0.74180327868852458</c:v>
                </c:pt>
                <c:pt idx="1709">
                  <c:v>0.74519230769230771</c:v>
                </c:pt>
                <c:pt idx="1710">
                  <c:v>0.72527472527472525</c:v>
                </c:pt>
                <c:pt idx="1711">
                  <c:v>0.7409326424870466</c:v>
                </c:pt>
                <c:pt idx="1712">
                  <c:v>0.73134328358208955</c:v>
                </c:pt>
                <c:pt idx="1713">
                  <c:v>0.75159235668789814</c:v>
                </c:pt>
                <c:pt idx="1714">
                  <c:v>0</c:v>
                </c:pt>
                <c:pt idx="1715">
                  <c:v>0.76258992805755399</c:v>
                </c:pt>
                <c:pt idx="1716">
                  <c:v>0</c:v>
                </c:pt>
                <c:pt idx="1717">
                  <c:v>0.72432432432432436</c:v>
                </c:pt>
                <c:pt idx="1718">
                  <c:v>0.78037383177570097</c:v>
                </c:pt>
                <c:pt idx="1719">
                  <c:v>0.7661290322580645</c:v>
                </c:pt>
                <c:pt idx="1720">
                  <c:v>0.78703703703703709</c:v>
                </c:pt>
                <c:pt idx="1721">
                  <c:v>0.75454545454545452</c:v>
                </c:pt>
                <c:pt idx="1722">
                  <c:v>0.76829268292682928</c:v>
                </c:pt>
                <c:pt idx="1723">
                  <c:v>0.79518072289156627</c:v>
                </c:pt>
                <c:pt idx="1724">
                  <c:v>0.76249999999999996</c:v>
                </c:pt>
                <c:pt idx="1725">
                  <c:v>0.76923076923076927</c:v>
                </c:pt>
                <c:pt idx="1726">
                  <c:v>0.79220779220779225</c:v>
                </c:pt>
                <c:pt idx="1727">
                  <c:v>0.75555555555555554</c:v>
                </c:pt>
                <c:pt idx="1728">
                  <c:v>0.79487179487179482</c:v>
                </c:pt>
                <c:pt idx="1729">
                  <c:v>0.81428571428571428</c:v>
                </c:pt>
                <c:pt idx="1730">
                  <c:v>0.77142857142857146</c:v>
                </c:pt>
                <c:pt idx="1731">
                  <c:v>0.75714285714285712</c:v>
                </c:pt>
                <c:pt idx="1732">
                  <c:v>0.77669902912621358</c:v>
                </c:pt>
                <c:pt idx="1733">
                  <c:v>0.76</c:v>
                </c:pt>
                <c:pt idx="1734">
                  <c:v>0.79245283018867929</c:v>
                </c:pt>
                <c:pt idx="1735">
                  <c:v>0.75806451612903225</c:v>
                </c:pt>
                <c:pt idx="1736">
                  <c:v>0.80952380952380953</c:v>
                </c:pt>
                <c:pt idx="1737">
                  <c:v>0.80327868852459017</c:v>
                </c:pt>
                <c:pt idx="1738">
                  <c:v>0.75757575757575757</c:v>
                </c:pt>
                <c:pt idx="1739">
                  <c:v>0.76923076923076927</c:v>
                </c:pt>
                <c:pt idx="1740">
                  <c:v>0.8</c:v>
                </c:pt>
                <c:pt idx="1741">
                  <c:v>0.79661016949152541</c:v>
                </c:pt>
                <c:pt idx="1742">
                  <c:v>0.77142857142857146</c:v>
                </c:pt>
                <c:pt idx="1743">
                  <c:v>0.77966101694915257</c:v>
                </c:pt>
                <c:pt idx="1744">
                  <c:v>0.86792452830188682</c:v>
                </c:pt>
                <c:pt idx="1745">
                  <c:v>0.8214285714285714</c:v>
                </c:pt>
                <c:pt idx="1746">
                  <c:v>0.80327868852459017</c:v>
                </c:pt>
                <c:pt idx="1747">
                  <c:v>0.80769230769230771</c:v>
                </c:pt>
                <c:pt idx="1748">
                  <c:v>0.76595744680851063</c:v>
                </c:pt>
                <c:pt idx="1749">
                  <c:v>0.75714285714285712</c:v>
                </c:pt>
                <c:pt idx="1750">
                  <c:v>0.82089552238805974</c:v>
                </c:pt>
                <c:pt idx="1751">
                  <c:v>0.78082191780821919</c:v>
                </c:pt>
                <c:pt idx="1752">
                  <c:v>0.79104477611940294</c:v>
                </c:pt>
                <c:pt idx="1753">
                  <c:v>0.7927927927927928</c:v>
                </c:pt>
                <c:pt idx="1754">
                  <c:v>0.83333333333333337</c:v>
                </c:pt>
                <c:pt idx="1755">
                  <c:v>0.84444444444444444</c:v>
                </c:pt>
                <c:pt idx="1756">
                  <c:v>0.82758620689655171</c:v>
                </c:pt>
                <c:pt idx="1757">
                  <c:v>0.8571428571428571</c:v>
                </c:pt>
                <c:pt idx="1758">
                  <c:v>0.76470588235294112</c:v>
                </c:pt>
                <c:pt idx="1759">
                  <c:v>0.72368421052631582</c:v>
                </c:pt>
                <c:pt idx="1760">
                  <c:v>0.81481481481481477</c:v>
                </c:pt>
                <c:pt idx="1761">
                  <c:v>0.82</c:v>
                </c:pt>
                <c:pt idx="1762">
                  <c:v>0.84444444444444444</c:v>
                </c:pt>
                <c:pt idx="1763">
                  <c:v>0.72857142857142854</c:v>
                </c:pt>
                <c:pt idx="1764">
                  <c:v>0.83132530120481929</c:v>
                </c:pt>
                <c:pt idx="1765">
                  <c:v>0.77777777777777779</c:v>
                </c:pt>
                <c:pt idx="1766">
                  <c:v>0.81034482758620685</c:v>
                </c:pt>
                <c:pt idx="1767">
                  <c:v>0.78048780487804881</c:v>
                </c:pt>
                <c:pt idx="1768">
                  <c:v>0.82978723404255317</c:v>
                </c:pt>
                <c:pt idx="1769">
                  <c:v>0.67901234567901236</c:v>
                </c:pt>
                <c:pt idx="1770">
                  <c:v>0.83720930232558144</c:v>
                </c:pt>
                <c:pt idx="1771">
                  <c:v>0.83333333333333337</c:v>
                </c:pt>
                <c:pt idx="1772">
                  <c:v>0.84507042253521125</c:v>
                </c:pt>
                <c:pt idx="1773">
                  <c:v>0</c:v>
                </c:pt>
                <c:pt idx="1774">
                  <c:v>0.82926829268292679</c:v>
                </c:pt>
                <c:pt idx="1775">
                  <c:v>0.9285714285714286</c:v>
                </c:pt>
                <c:pt idx="1776">
                  <c:v>0.81818181818181823</c:v>
                </c:pt>
                <c:pt idx="1777">
                  <c:v>0.96296296296296291</c:v>
                </c:pt>
                <c:pt idx="1778">
                  <c:v>0.85858585858585856</c:v>
                </c:pt>
                <c:pt idx="1779">
                  <c:v>0.60344827586206895</c:v>
                </c:pt>
                <c:pt idx="1780">
                  <c:v>0.81690140845070425</c:v>
                </c:pt>
                <c:pt idx="1781">
                  <c:v>0.83333333333333337</c:v>
                </c:pt>
                <c:pt idx="1782">
                  <c:v>0.7109375</c:v>
                </c:pt>
                <c:pt idx="1783">
                  <c:v>0.76086956521739135</c:v>
                </c:pt>
                <c:pt idx="1784">
                  <c:v>0.9178082191780822</c:v>
                </c:pt>
                <c:pt idx="1785">
                  <c:v>0.8</c:v>
                </c:pt>
                <c:pt idx="1786">
                  <c:v>0.98837209302325579</c:v>
                </c:pt>
                <c:pt idx="1787">
                  <c:v>0.92727272727272725</c:v>
                </c:pt>
                <c:pt idx="1788">
                  <c:v>0.95876288659793818</c:v>
                </c:pt>
                <c:pt idx="1789">
                  <c:v>0.87096774193548387</c:v>
                </c:pt>
                <c:pt idx="1790">
                  <c:v>0.97560975609756095</c:v>
                </c:pt>
                <c:pt idx="1791">
                  <c:v>0.97222222222222221</c:v>
                </c:pt>
                <c:pt idx="1792">
                  <c:v>0.97142857142857142</c:v>
                </c:pt>
                <c:pt idx="1793">
                  <c:v>0.97058823529411764</c:v>
                </c:pt>
                <c:pt idx="1794">
                  <c:v>0.97222222222222221</c:v>
                </c:pt>
                <c:pt idx="1795">
                  <c:v>0.97058823529411764</c:v>
                </c:pt>
                <c:pt idx="1796">
                  <c:v>0.967741935483871</c:v>
                </c:pt>
                <c:pt idx="1797">
                  <c:v>0.97142857142857142</c:v>
                </c:pt>
                <c:pt idx="1798">
                  <c:v>0.97674418604651159</c:v>
                </c:pt>
                <c:pt idx="1799">
                  <c:v>0.97142857142857142</c:v>
                </c:pt>
                <c:pt idx="1800">
                  <c:v>0.96875</c:v>
                </c:pt>
                <c:pt idx="1801">
                  <c:v>0.98529411764705888</c:v>
                </c:pt>
                <c:pt idx="1802">
                  <c:v>0.86</c:v>
                </c:pt>
                <c:pt idx="1803">
                  <c:v>0</c:v>
                </c:pt>
                <c:pt idx="1804">
                  <c:v>0.96551724137931039</c:v>
                </c:pt>
                <c:pt idx="1805">
                  <c:v>0.97222222222222221</c:v>
                </c:pt>
                <c:pt idx="1806">
                  <c:v>0.97560975609756095</c:v>
                </c:pt>
                <c:pt idx="1807">
                  <c:v>0.97674418604651159</c:v>
                </c:pt>
                <c:pt idx="1808">
                  <c:v>0.97435897435897434</c:v>
                </c:pt>
                <c:pt idx="1809">
                  <c:v>0.91304347826086951</c:v>
                </c:pt>
                <c:pt idx="1810">
                  <c:v>0.9859154929577465</c:v>
                </c:pt>
                <c:pt idx="1811">
                  <c:v>0.97435897435897434</c:v>
                </c:pt>
                <c:pt idx="1812">
                  <c:v>0.97142857142857142</c:v>
                </c:pt>
                <c:pt idx="1813">
                  <c:v>0.91666666666666663</c:v>
                </c:pt>
                <c:pt idx="1814">
                  <c:v>0.71544715447154472</c:v>
                </c:pt>
                <c:pt idx="1815">
                  <c:v>0.88888888888888884</c:v>
                </c:pt>
                <c:pt idx="1816">
                  <c:v>0.8529411764705882</c:v>
                </c:pt>
                <c:pt idx="1817">
                  <c:v>0.97142857142857142</c:v>
                </c:pt>
                <c:pt idx="1818">
                  <c:v>0.97222222222222221</c:v>
                </c:pt>
                <c:pt idx="1819">
                  <c:v>0.96969696969696972</c:v>
                </c:pt>
                <c:pt idx="1820">
                  <c:v>0.97297297297297303</c:v>
                </c:pt>
                <c:pt idx="1821">
                  <c:v>0.97368421052631582</c:v>
                </c:pt>
                <c:pt idx="1822">
                  <c:v>0.96969696969696972</c:v>
                </c:pt>
                <c:pt idx="1823">
                  <c:v>0.967741935483871</c:v>
                </c:pt>
              </c:numCache>
            </c:numRef>
          </c:xVal>
          <c:yVal>
            <c:numRef>
              <c:f>Sheet1!$DI$2:$DI$1825</c:f>
              <c:numCache>
                <c:formatCode>General</c:formatCode>
                <c:ptCount val="1824"/>
                <c:pt idx="0">
                  <c:v>5</c:v>
                </c:pt>
                <c:pt idx="1">
                  <c:v>4</c:v>
                </c:pt>
                <c:pt idx="2">
                  <c:v>5</c:v>
                </c:pt>
                <c:pt idx="3">
                  <c:v>5</c:v>
                </c:pt>
                <c:pt idx="4">
                  <c:v>4</c:v>
                </c:pt>
                <c:pt idx="5">
                  <c:v>4</c:v>
                </c:pt>
                <c:pt idx="6">
                  <c:v>4</c:v>
                </c:pt>
                <c:pt idx="7">
                  <c:v>5</c:v>
                </c:pt>
                <c:pt idx="8">
                  <c:v>4</c:v>
                </c:pt>
                <c:pt idx="9">
                  <c:v>6</c:v>
                </c:pt>
                <c:pt idx="10">
                  <c:v>5</c:v>
                </c:pt>
                <c:pt idx="11">
                  <c:v>5</c:v>
                </c:pt>
                <c:pt idx="12">
                  <c:v>5</c:v>
                </c:pt>
                <c:pt idx="13">
                  <c:v>4</c:v>
                </c:pt>
                <c:pt idx="14">
                  <c:v>6</c:v>
                </c:pt>
                <c:pt idx="15">
                  <c:v>4</c:v>
                </c:pt>
                <c:pt idx="16">
                  <c:v>4</c:v>
                </c:pt>
                <c:pt idx="17">
                  <c:v>209</c:v>
                </c:pt>
                <c:pt idx="18">
                  <c:v>161</c:v>
                </c:pt>
                <c:pt idx="19">
                  <c:v>174</c:v>
                </c:pt>
                <c:pt idx="20">
                  <c:v>229</c:v>
                </c:pt>
                <c:pt idx="21">
                  <c:v>219</c:v>
                </c:pt>
                <c:pt idx="22">
                  <c:v>214</c:v>
                </c:pt>
                <c:pt idx="23">
                  <c:v>234</c:v>
                </c:pt>
                <c:pt idx="24">
                  <c:v>182</c:v>
                </c:pt>
                <c:pt idx="25">
                  <c:v>168</c:v>
                </c:pt>
                <c:pt idx="26">
                  <c:v>177</c:v>
                </c:pt>
                <c:pt idx="27">
                  <c:v>138</c:v>
                </c:pt>
                <c:pt idx="28">
                  <c:v>124</c:v>
                </c:pt>
                <c:pt idx="29">
                  <c:v>124</c:v>
                </c:pt>
                <c:pt idx="30">
                  <c:v>132</c:v>
                </c:pt>
                <c:pt idx="31">
                  <c:v>124</c:v>
                </c:pt>
                <c:pt idx="32">
                  <c:v>110</c:v>
                </c:pt>
                <c:pt idx="33">
                  <c:v>101</c:v>
                </c:pt>
                <c:pt idx="34">
                  <c:v>97</c:v>
                </c:pt>
                <c:pt idx="35">
                  <c:v>104</c:v>
                </c:pt>
                <c:pt idx="36">
                  <c:v>81</c:v>
                </c:pt>
                <c:pt idx="37">
                  <c:v>100</c:v>
                </c:pt>
                <c:pt idx="38">
                  <c:v>103</c:v>
                </c:pt>
                <c:pt idx="39">
                  <c:v>93</c:v>
                </c:pt>
                <c:pt idx="40">
                  <c:v>87</c:v>
                </c:pt>
                <c:pt idx="41">
                  <c:v>83</c:v>
                </c:pt>
                <c:pt idx="42">
                  <c:v>94</c:v>
                </c:pt>
                <c:pt idx="43">
                  <c:v>111</c:v>
                </c:pt>
                <c:pt idx="44">
                  <c:v>96</c:v>
                </c:pt>
                <c:pt idx="45">
                  <c:v>39</c:v>
                </c:pt>
                <c:pt idx="46">
                  <c:v>37</c:v>
                </c:pt>
                <c:pt idx="47">
                  <c:v>41</c:v>
                </c:pt>
                <c:pt idx="48">
                  <c:v>61</c:v>
                </c:pt>
                <c:pt idx="49">
                  <c:v>57</c:v>
                </c:pt>
                <c:pt idx="50">
                  <c:v>47</c:v>
                </c:pt>
                <c:pt idx="51">
                  <c:v>41</c:v>
                </c:pt>
                <c:pt idx="52">
                  <c:v>30</c:v>
                </c:pt>
                <c:pt idx="53">
                  <c:v>52</c:v>
                </c:pt>
                <c:pt idx="54">
                  <c:v>48</c:v>
                </c:pt>
                <c:pt idx="55">
                  <c:v>33</c:v>
                </c:pt>
                <c:pt idx="56">
                  <c:v>35</c:v>
                </c:pt>
                <c:pt idx="57">
                  <c:v>22</c:v>
                </c:pt>
                <c:pt idx="58">
                  <c:v>17</c:v>
                </c:pt>
                <c:pt idx="59">
                  <c:v>17</c:v>
                </c:pt>
                <c:pt idx="60">
                  <c:v>29</c:v>
                </c:pt>
                <c:pt idx="61">
                  <c:v>15</c:v>
                </c:pt>
                <c:pt idx="62">
                  <c:v>15</c:v>
                </c:pt>
                <c:pt idx="63">
                  <c:v>19</c:v>
                </c:pt>
                <c:pt idx="64">
                  <c:v>14</c:v>
                </c:pt>
                <c:pt idx="65">
                  <c:v>14</c:v>
                </c:pt>
                <c:pt idx="66">
                  <c:v>14</c:v>
                </c:pt>
                <c:pt idx="67">
                  <c:v>13</c:v>
                </c:pt>
                <c:pt idx="68">
                  <c:v>11</c:v>
                </c:pt>
                <c:pt idx="69">
                  <c:v>13</c:v>
                </c:pt>
                <c:pt idx="70">
                  <c:v>17</c:v>
                </c:pt>
                <c:pt idx="71">
                  <c:v>9</c:v>
                </c:pt>
                <c:pt idx="72">
                  <c:v>14</c:v>
                </c:pt>
                <c:pt idx="73">
                  <c:v>11</c:v>
                </c:pt>
                <c:pt idx="74">
                  <c:v>9</c:v>
                </c:pt>
                <c:pt idx="75">
                  <c:v>9</c:v>
                </c:pt>
                <c:pt idx="76">
                  <c:v>9</c:v>
                </c:pt>
                <c:pt idx="77">
                  <c:v>7</c:v>
                </c:pt>
                <c:pt idx="78">
                  <c:v>8</c:v>
                </c:pt>
                <c:pt idx="79">
                  <c:v>8</c:v>
                </c:pt>
                <c:pt idx="80">
                  <c:v>6</c:v>
                </c:pt>
                <c:pt idx="81">
                  <c:v>8</c:v>
                </c:pt>
                <c:pt idx="82">
                  <c:v>11</c:v>
                </c:pt>
                <c:pt idx="83">
                  <c:v>10</c:v>
                </c:pt>
                <c:pt idx="84">
                  <c:v>8</c:v>
                </c:pt>
                <c:pt idx="85">
                  <c:v>10</c:v>
                </c:pt>
                <c:pt idx="86">
                  <c:v>7</c:v>
                </c:pt>
                <c:pt idx="87">
                  <c:v>8</c:v>
                </c:pt>
                <c:pt idx="88">
                  <c:v>7</c:v>
                </c:pt>
                <c:pt idx="89">
                  <c:v>7</c:v>
                </c:pt>
                <c:pt idx="90">
                  <c:v>7</c:v>
                </c:pt>
                <c:pt idx="91">
                  <c:v>7</c:v>
                </c:pt>
                <c:pt idx="92">
                  <c:v>7</c:v>
                </c:pt>
                <c:pt idx="93">
                  <c:v>5</c:v>
                </c:pt>
                <c:pt idx="94">
                  <c:v>6</c:v>
                </c:pt>
                <c:pt idx="95">
                  <c:v>6</c:v>
                </c:pt>
                <c:pt idx="96">
                  <c:v>8</c:v>
                </c:pt>
                <c:pt idx="97">
                  <c:v>6</c:v>
                </c:pt>
                <c:pt idx="98">
                  <c:v>6</c:v>
                </c:pt>
                <c:pt idx="99">
                  <c:v>7</c:v>
                </c:pt>
                <c:pt idx="100">
                  <c:v>6</c:v>
                </c:pt>
                <c:pt idx="101">
                  <c:v>6</c:v>
                </c:pt>
                <c:pt idx="102">
                  <c:v>6</c:v>
                </c:pt>
                <c:pt idx="103">
                  <c:v>6</c:v>
                </c:pt>
                <c:pt idx="104">
                  <c:v>6</c:v>
                </c:pt>
                <c:pt idx="105">
                  <c:v>6</c:v>
                </c:pt>
                <c:pt idx="106">
                  <c:v>6</c:v>
                </c:pt>
                <c:pt idx="107">
                  <c:v>4</c:v>
                </c:pt>
                <c:pt idx="108">
                  <c:v>5</c:v>
                </c:pt>
                <c:pt idx="109">
                  <c:v>6</c:v>
                </c:pt>
                <c:pt idx="110">
                  <c:v>6</c:v>
                </c:pt>
                <c:pt idx="111">
                  <c:v>5</c:v>
                </c:pt>
                <c:pt idx="112">
                  <c:v>6</c:v>
                </c:pt>
                <c:pt idx="113">
                  <c:v>5</c:v>
                </c:pt>
                <c:pt idx="114">
                  <c:v>6</c:v>
                </c:pt>
                <c:pt idx="115">
                  <c:v>5</c:v>
                </c:pt>
                <c:pt idx="116">
                  <c:v>5</c:v>
                </c:pt>
                <c:pt idx="117">
                  <c:v>6</c:v>
                </c:pt>
                <c:pt idx="118">
                  <c:v>5</c:v>
                </c:pt>
                <c:pt idx="119">
                  <c:v>4</c:v>
                </c:pt>
                <c:pt idx="120">
                  <c:v>5</c:v>
                </c:pt>
                <c:pt idx="121">
                  <c:v>5</c:v>
                </c:pt>
                <c:pt idx="122">
                  <c:v>5</c:v>
                </c:pt>
                <c:pt idx="123">
                  <c:v>5</c:v>
                </c:pt>
                <c:pt idx="124">
                  <c:v>6</c:v>
                </c:pt>
                <c:pt idx="125">
                  <c:v>5</c:v>
                </c:pt>
                <c:pt idx="126">
                  <c:v>4</c:v>
                </c:pt>
                <c:pt idx="127">
                  <c:v>5</c:v>
                </c:pt>
                <c:pt idx="128">
                  <c:v>6</c:v>
                </c:pt>
                <c:pt idx="129">
                  <c:v>4</c:v>
                </c:pt>
                <c:pt idx="130">
                  <c:v>4</c:v>
                </c:pt>
                <c:pt idx="131">
                  <c:v>5</c:v>
                </c:pt>
                <c:pt idx="132">
                  <c:v>4</c:v>
                </c:pt>
                <c:pt idx="133">
                  <c:v>5</c:v>
                </c:pt>
                <c:pt idx="134">
                  <c:v>5</c:v>
                </c:pt>
                <c:pt idx="135">
                  <c:v>4</c:v>
                </c:pt>
                <c:pt idx="136">
                  <c:v>4</c:v>
                </c:pt>
                <c:pt idx="137">
                  <c:v>4</c:v>
                </c:pt>
                <c:pt idx="138">
                  <c:v>5</c:v>
                </c:pt>
                <c:pt idx="139">
                  <c:v>5</c:v>
                </c:pt>
                <c:pt idx="140">
                  <c:v>4</c:v>
                </c:pt>
                <c:pt idx="141">
                  <c:v>6</c:v>
                </c:pt>
                <c:pt idx="142">
                  <c:v>5</c:v>
                </c:pt>
                <c:pt idx="143">
                  <c:v>4</c:v>
                </c:pt>
                <c:pt idx="144">
                  <c:v>5</c:v>
                </c:pt>
                <c:pt idx="145">
                  <c:v>6</c:v>
                </c:pt>
                <c:pt idx="146">
                  <c:v>5</c:v>
                </c:pt>
                <c:pt idx="147">
                  <c:v>5</c:v>
                </c:pt>
                <c:pt idx="148">
                  <c:v>5</c:v>
                </c:pt>
                <c:pt idx="149">
                  <c:v>4</c:v>
                </c:pt>
                <c:pt idx="150">
                  <c:v>5</c:v>
                </c:pt>
                <c:pt idx="151">
                  <c:v>5</c:v>
                </c:pt>
                <c:pt idx="152">
                  <c:v>4</c:v>
                </c:pt>
                <c:pt idx="153">
                  <c:v>4</c:v>
                </c:pt>
                <c:pt idx="154">
                  <c:v>4</c:v>
                </c:pt>
                <c:pt idx="155">
                  <c:v>4</c:v>
                </c:pt>
                <c:pt idx="156">
                  <c:v>5</c:v>
                </c:pt>
                <c:pt idx="157">
                  <c:v>4</c:v>
                </c:pt>
                <c:pt idx="158">
                  <c:v>4</c:v>
                </c:pt>
                <c:pt idx="159">
                  <c:v>5</c:v>
                </c:pt>
                <c:pt idx="160">
                  <c:v>5</c:v>
                </c:pt>
                <c:pt idx="161">
                  <c:v>5</c:v>
                </c:pt>
                <c:pt idx="162">
                  <c:v>5</c:v>
                </c:pt>
                <c:pt idx="163">
                  <c:v>6</c:v>
                </c:pt>
                <c:pt idx="164">
                  <c:v>4</c:v>
                </c:pt>
                <c:pt idx="165">
                  <c:v>5</c:v>
                </c:pt>
                <c:pt idx="166">
                  <c:v>6</c:v>
                </c:pt>
                <c:pt idx="167">
                  <c:v>4</c:v>
                </c:pt>
                <c:pt idx="168">
                  <c:v>5</c:v>
                </c:pt>
                <c:pt idx="169">
                  <c:v>5</c:v>
                </c:pt>
                <c:pt idx="170">
                  <c:v>4</c:v>
                </c:pt>
                <c:pt idx="171">
                  <c:v>5</c:v>
                </c:pt>
                <c:pt idx="172">
                  <c:v>5</c:v>
                </c:pt>
                <c:pt idx="173">
                  <c:v>5</c:v>
                </c:pt>
                <c:pt idx="174">
                  <c:v>4</c:v>
                </c:pt>
                <c:pt idx="175">
                  <c:v>7</c:v>
                </c:pt>
                <c:pt idx="176">
                  <c:v>5</c:v>
                </c:pt>
                <c:pt idx="177">
                  <c:v>5</c:v>
                </c:pt>
                <c:pt idx="178">
                  <c:v>5</c:v>
                </c:pt>
                <c:pt idx="179">
                  <c:v>4</c:v>
                </c:pt>
                <c:pt idx="180">
                  <c:v>5</c:v>
                </c:pt>
                <c:pt idx="181">
                  <c:v>5</c:v>
                </c:pt>
                <c:pt idx="182">
                  <c:v>4</c:v>
                </c:pt>
                <c:pt idx="183">
                  <c:v>4</c:v>
                </c:pt>
                <c:pt idx="184">
                  <c:v>5</c:v>
                </c:pt>
                <c:pt idx="185">
                  <c:v>5</c:v>
                </c:pt>
                <c:pt idx="186">
                  <c:v>5</c:v>
                </c:pt>
                <c:pt idx="187">
                  <c:v>4</c:v>
                </c:pt>
                <c:pt idx="188">
                  <c:v>4</c:v>
                </c:pt>
                <c:pt idx="189">
                  <c:v>5</c:v>
                </c:pt>
                <c:pt idx="190">
                  <c:v>4</c:v>
                </c:pt>
                <c:pt idx="191">
                  <c:v>5</c:v>
                </c:pt>
                <c:pt idx="192">
                  <c:v>5</c:v>
                </c:pt>
                <c:pt idx="193">
                  <c:v>3</c:v>
                </c:pt>
                <c:pt idx="194">
                  <c:v>4</c:v>
                </c:pt>
                <c:pt idx="195">
                  <c:v>5</c:v>
                </c:pt>
                <c:pt idx="196">
                  <c:v>5</c:v>
                </c:pt>
                <c:pt idx="197">
                  <c:v>5</c:v>
                </c:pt>
                <c:pt idx="198">
                  <c:v>11</c:v>
                </c:pt>
                <c:pt idx="199">
                  <c:v>11</c:v>
                </c:pt>
                <c:pt idx="200">
                  <c:v>12</c:v>
                </c:pt>
                <c:pt idx="201">
                  <c:v>10</c:v>
                </c:pt>
                <c:pt idx="202">
                  <c:v>9</c:v>
                </c:pt>
                <c:pt idx="203">
                  <c:v>10</c:v>
                </c:pt>
                <c:pt idx="204">
                  <c:v>10</c:v>
                </c:pt>
                <c:pt idx="205">
                  <c:v>12</c:v>
                </c:pt>
                <c:pt idx="206">
                  <c:v>8</c:v>
                </c:pt>
                <c:pt idx="207">
                  <c:v>7</c:v>
                </c:pt>
                <c:pt idx="208">
                  <c:v>9</c:v>
                </c:pt>
                <c:pt idx="209">
                  <c:v>9</c:v>
                </c:pt>
                <c:pt idx="210">
                  <c:v>8</c:v>
                </c:pt>
                <c:pt idx="211">
                  <c:v>9</c:v>
                </c:pt>
                <c:pt idx="212">
                  <c:v>8</c:v>
                </c:pt>
                <c:pt idx="213">
                  <c:v>7</c:v>
                </c:pt>
                <c:pt idx="214">
                  <c:v>5</c:v>
                </c:pt>
                <c:pt idx="215">
                  <c:v>6</c:v>
                </c:pt>
                <c:pt idx="216">
                  <c:v>7</c:v>
                </c:pt>
                <c:pt idx="217">
                  <c:v>6</c:v>
                </c:pt>
                <c:pt idx="218">
                  <c:v>6</c:v>
                </c:pt>
                <c:pt idx="219">
                  <c:v>6</c:v>
                </c:pt>
                <c:pt idx="220">
                  <c:v>8</c:v>
                </c:pt>
                <c:pt idx="221">
                  <c:v>7</c:v>
                </c:pt>
                <c:pt idx="222">
                  <c:v>8</c:v>
                </c:pt>
                <c:pt idx="223">
                  <c:v>7</c:v>
                </c:pt>
                <c:pt idx="224">
                  <c:v>9</c:v>
                </c:pt>
                <c:pt idx="225">
                  <c:v>9</c:v>
                </c:pt>
                <c:pt idx="226">
                  <c:v>9</c:v>
                </c:pt>
                <c:pt idx="227">
                  <c:v>10</c:v>
                </c:pt>
                <c:pt idx="228">
                  <c:v>7</c:v>
                </c:pt>
                <c:pt idx="229">
                  <c:v>8</c:v>
                </c:pt>
                <c:pt idx="230">
                  <c:v>7</c:v>
                </c:pt>
                <c:pt idx="231">
                  <c:v>7</c:v>
                </c:pt>
                <c:pt idx="232">
                  <c:v>7</c:v>
                </c:pt>
                <c:pt idx="233">
                  <c:v>7</c:v>
                </c:pt>
                <c:pt idx="234">
                  <c:v>6</c:v>
                </c:pt>
                <c:pt idx="235">
                  <c:v>7</c:v>
                </c:pt>
                <c:pt idx="236">
                  <c:v>6</c:v>
                </c:pt>
                <c:pt idx="237">
                  <c:v>5</c:v>
                </c:pt>
                <c:pt idx="238">
                  <c:v>6</c:v>
                </c:pt>
                <c:pt idx="239">
                  <c:v>6</c:v>
                </c:pt>
                <c:pt idx="240">
                  <c:v>6</c:v>
                </c:pt>
                <c:pt idx="241">
                  <c:v>4</c:v>
                </c:pt>
                <c:pt idx="242">
                  <c:v>4</c:v>
                </c:pt>
                <c:pt idx="243">
                  <c:v>5</c:v>
                </c:pt>
                <c:pt idx="244">
                  <c:v>5</c:v>
                </c:pt>
                <c:pt idx="245">
                  <c:v>4</c:v>
                </c:pt>
                <c:pt idx="246">
                  <c:v>6</c:v>
                </c:pt>
                <c:pt idx="247">
                  <c:v>4</c:v>
                </c:pt>
                <c:pt idx="248">
                  <c:v>4</c:v>
                </c:pt>
                <c:pt idx="249">
                  <c:v>4</c:v>
                </c:pt>
                <c:pt idx="250">
                  <c:v>5</c:v>
                </c:pt>
                <c:pt idx="251">
                  <c:v>5</c:v>
                </c:pt>
                <c:pt idx="252">
                  <c:v>5</c:v>
                </c:pt>
                <c:pt idx="253">
                  <c:v>4</c:v>
                </c:pt>
                <c:pt idx="254">
                  <c:v>3</c:v>
                </c:pt>
                <c:pt idx="255">
                  <c:v>4</c:v>
                </c:pt>
                <c:pt idx="256">
                  <c:v>5</c:v>
                </c:pt>
                <c:pt idx="257">
                  <c:v>4</c:v>
                </c:pt>
                <c:pt idx="258">
                  <c:v>4</c:v>
                </c:pt>
                <c:pt idx="259">
                  <c:v>5</c:v>
                </c:pt>
                <c:pt idx="260">
                  <c:v>6</c:v>
                </c:pt>
                <c:pt idx="261">
                  <c:v>6</c:v>
                </c:pt>
                <c:pt idx="262">
                  <c:v>9</c:v>
                </c:pt>
                <c:pt idx="263">
                  <c:v>12</c:v>
                </c:pt>
                <c:pt idx="264">
                  <c:v>14</c:v>
                </c:pt>
                <c:pt idx="265">
                  <c:v>9</c:v>
                </c:pt>
                <c:pt idx="266">
                  <c:v>7</c:v>
                </c:pt>
                <c:pt idx="267">
                  <c:v>8</c:v>
                </c:pt>
                <c:pt idx="268">
                  <c:v>8</c:v>
                </c:pt>
                <c:pt idx="269">
                  <c:v>8</c:v>
                </c:pt>
                <c:pt idx="270">
                  <c:v>7</c:v>
                </c:pt>
                <c:pt idx="271">
                  <c:v>7</c:v>
                </c:pt>
                <c:pt idx="272">
                  <c:v>7</c:v>
                </c:pt>
                <c:pt idx="273">
                  <c:v>7</c:v>
                </c:pt>
                <c:pt idx="274">
                  <c:v>7</c:v>
                </c:pt>
                <c:pt idx="275">
                  <c:v>6</c:v>
                </c:pt>
                <c:pt idx="276">
                  <c:v>6</c:v>
                </c:pt>
                <c:pt idx="277">
                  <c:v>6</c:v>
                </c:pt>
                <c:pt idx="278">
                  <c:v>7</c:v>
                </c:pt>
                <c:pt idx="279">
                  <c:v>6</c:v>
                </c:pt>
                <c:pt idx="280">
                  <c:v>6</c:v>
                </c:pt>
                <c:pt idx="281">
                  <c:v>7</c:v>
                </c:pt>
                <c:pt idx="282">
                  <c:v>5</c:v>
                </c:pt>
                <c:pt idx="283">
                  <c:v>5</c:v>
                </c:pt>
                <c:pt idx="284">
                  <c:v>5</c:v>
                </c:pt>
                <c:pt idx="285">
                  <c:v>5</c:v>
                </c:pt>
                <c:pt idx="286">
                  <c:v>5</c:v>
                </c:pt>
                <c:pt idx="287">
                  <c:v>5</c:v>
                </c:pt>
                <c:pt idx="288">
                  <c:v>5</c:v>
                </c:pt>
                <c:pt idx="289">
                  <c:v>4</c:v>
                </c:pt>
                <c:pt idx="290">
                  <c:v>5</c:v>
                </c:pt>
                <c:pt idx="291">
                  <c:v>4</c:v>
                </c:pt>
                <c:pt idx="292">
                  <c:v>6</c:v>
                </c:pt>
                <c:pt idx="293">
                  <c:v>5</c:v>
                </c:pt>
                <c:pt idx="294">
                  <c:v>5</c:v>
                </c:pt>
                <c:pt idx="295">
                  <c:v>3</c:v>
                </c:pt>
                <c:pt idx="296">
                  <c:v>5</c:v>
                </c:pt>
                <c:pt idx="297">
                  <c:v>5</c:v>
                </c:pt>
                <c:pt idx="298">
                  <c:v>4</c:v>
                </c:pt>
                <c:pt idx="299">
                  <c:v>4</c:v>
                </c:pt>
                <c:pt idx="300">
                  <c:v>5</c:v>
                </c:pt>
                <c:pt idx="301">
                  <c:v>3</c:v>
                </c:pt>
                <c:pt idx="302">
                  <c:v>5</c:v>
                </c:pt>
                <c:pt idx="303">
                  <c:v>4</c:v>
                </c:pt>
                <c:pt idx="304">
                  <c:v>4</c:v>
                </c:pt>
                <c:pt idx="305">
                  <c:v>4</c:v>
                </c:pt>
                <c:pt idx="306">
                  <c:v>4</c:v>
                </c:pt>
                <c:pt idx="307">
                  <c:v>4</c:v>
                </c:pt>
                <c:pt idx="308">
                  <c:v>4</c:v>
                </c:pt>
                <c:pt idx="309">
                  <c:v>5</c:v>
                </c:pt>
                <c:pt idx="310">
                  <c:v>4</c:v>
                </c:pt>
                <c:pt idx="311">
                  <c:v>6</c:v>
                </c:pt>
                <c:pt idx="312">
                  <c:v>4</c:v>
                </c:pt>
                <c:pt idx="313">
                  <c:v>4</c:v>
                </c:pt>
                <c:pt idx="314">
                  <c:v>4</c:v>
                </c:pt>
                <c:pt idx="315">
                  <c:v>5</c:v>
                </c:pt>
                <c:pt idx="316">
                  <c:v>4</c:v>
                </c:pt>
                <c:pt idx="317">
                  <c:v>5</c:v>
                </c:pt>
                <c:pt idx="318">
                  <c:v>4</c:v>
                </c:pt>
                <c:pt idx="319">
                  <c:v>4</c:v>
                </c:pt>
                <c:pt idx="320">
                  <c:v>4</c:v>
                </c:pt>
                <c:pt idx="321">
                  <c:v>5</c:v>
                </c:pt>
                <c:pt idx="322">
                  <c:v>5</c:v>
                </c:pt>
                <c:pt idx="323">
                  <c:v>4</c:v>
                </c:pt>
                <c:pt idx="324">
                  <c:v>4</c:v>
                </c:pt>
                <c:pt idx="325">
                  <c:v>4</c:v>
                </c:pt>
                <c:pt idx="326">
                  <c:v>4</c:v>
                </c:pt>
                <c:pt idx="327">
                  <c:v>4</c:v>
                </c:pt>
                <c:pt idx="328">
                  <c:v>4</c:v>
                </c:pt>
                <c:pt idx="329">
                  <c:v>5</c:v>
                </c:pt>
                <c:pt idx="330">
                  <c:v>4</c:v>
                </c:pt>
                <c:pt idx="331">
                  <c:v>4</c:v>
                </c:pt>
                <c:pt idx="332">
                  <c:v>4</c:v>
                </c:pt>
                <c:pt idx="333">
                  <c:v>3</c:v>
                </c:pt>
                <c:pt idx="334">
                  <c:v>4</c:v>
                </c:pt>
                <c:pt idx="335">
                  <c:v>4</c:v>
                </c:pt>
                <c:pt idx="336">
                  <c:v>5</c:v>
                </c:pt>
                <c:pt idx="337">
                  <c:v>4</c:v>
                </c:pt>
                <c:pt idx="338">
                  <c:v>5</c:v>
                </c:pt>
                <c:pt idx="339">
                  <c:v>5</c:v>
                </c:pt>
                <c:pt idx="340">
                  <c:v>5</c:v>
                </c:pt>
                <c:pt idx="341">
                  <c:v>3</c:v>
                </c:pt>
                <c:pt idx="342">
                  <c:v>5</c:v>
                </c:pt>
                <c:pt idx="343">
                  <c:v>4</c:v>
                </c:pt>
                <c:pt idx="344">
                  <c:v>4</c:v>
                </c:pt>
                <c:pt idx="345">
                  <c:v>4</c:v>
                </c:pt>
                <c:pt idx="346">
                  <c:v>5</c:v>
                </c:pt>
                <c:pt idx="347">
                  <c:v>4</c:v>
                </c:pt>
                <c:pt idx="348">
                  <c:v>4</c:v>
                </c:pt>
                <c:pt idx="349">
                  <c:v>4</c:v>
                </c:pt>
                <c:pt idx="350">
                  <c:v>5</c:v>
                </c:pt>
                <c:pt idx="351">
                  <c:v>4</c:v>
                </c:pt>
                <c:pt idx="352">
                  <c:v>4</c:v>
                </c:pt>
                <c:pt idx="353">
                  <c:v>3</c:v>
                </c:pt>
                <c:pt idx="354">
                  <c:v>5</c:v>
                </c:pt>
                <c:pt idx="355">
                  <c:v>4</c:v>
                </c:pt>
                <c:pt idx="356">
                  <c:v>4</c:v>
                </c:pt>
                <c:pt idx="357">
                  <c:v>4</c:v>
                </c:pt>
                <c:pt idx="358">
                  <c:v>4</c:v>
                </c:pt>
                <c:pt idx="359">
                  <c:v>5</c:v>
                </c:pt>
                <c:pt idx="360">
                  <c:v>4</c:v>
                </c:pt>
                <c:pt idx="361">
                  <c:v>4</c:v>
                </c:pt>
                <c:pt idx="362">
                  <c:v>5</c:v>
                </c:pt>
                <c:pt idx="363">
                  <c:v>3</c:v>
                </c:pt>
                <c:pt idx="364">
                  <c:v>4</c:v>
                </c:pt>
                <c:pt idx="365">
                  <c:v>4</c:v>
                </c:pt>
                <c:pt idx="366">
                  <c:v>4</c:v>
                </c:pt>
                <c:pt idx="367">
                  <c:v>4</c:v>
                </c:pt>
                <c:pt idx="368">
                  <c:v>4</c:v>
                </c:pt>
                <c:pt idx="369">
                  <c:v>4</c:v>
                </c:pt>
                <c:pt idx="370">
                  <c:v>5</c:v>
                </c:pt>
                <c:pt idx="371">
                  <c:v>4</c:v>
                </c:pt>
                <c:pt idx="372">
                  <c:v>5</c:v>
                </c:pt>
                <c:pt idx="373">
                  <c:v>3</c:v>
                </c:pt>
                <c:pt idx="374">
                  <c:v>4</c:v>
                </c:pt>
                <c:pt idx="375">
                  <c:v>4</c:v>
                </c:pt>
                <c:pt idx="376">
                  <c:v>4</c:v>
                </c:pt>
                <c:pt idx="377">
                  <c:v>4</c:v>
                </c:pt>
                <c:pt idx="378">
                  <c:v>4</c:v>
                </c:pt>
                <c:pt idx="379">
                  <c:v>3</c:v>
                </c:pt>
                <c:pt idx="380">
                  <c:v>4</c:v>
                </c:pt>
                <c:pt idx="381">
                  <c:v>4</c:v>
                </c:pt>
                <c:pt idx="382">
                  <c:v>4</c:v>
                </c:pt>
                <c:pt idx="383">
                  <c:v>4</c:v>
                </c:pt>
                <c:pt idx="384">
                  <c:v>5</c:v>
                </c:pt>
                <c:pt idx="385">
                  <c:v>4</c:v>
                </c:pt>
                <c:pt idx="386">
                  <c:v>4</c:v>
                </c:pt>
                <c:pt idx="387">
                  <c:v>5</c:v>
                </c:pt>
                <c:pt idx="388">
                  <c:v>4</c:v>
                </c:pt>
                <c:pt idx="389">
                  <c:v>4</c:v>
                </c:pt>
                <c:pt idx="390">
                  <c:v>5</c:v>
                </c:pt>
                <c:pt idx="391">
                  <c:v>4</c:v>
                </c:pt>
                <c:pt idx="392">
                  <c:v>5</c:v>
                </c:pt>
                <c:pt idx="393">
                  <c:v>4</c:v>
                </c:pt>
                <c:pt idx="394">
                  <c:v>4</c:v>
                </c:pt>
                <c:pt idx="395">
                  <c:v>4</c:v>
                </c:pt>
                <c:pt idx="396">
                  <c:v>4</c:v>
                </c:pt>
                <c:pt idx="397">
                  <c:v>5</c:v>
                </c:pt>
                <c:pt idx="398">
                  <c:v>4</c:v>
                </c:pt>
                <c:pt idx="399">
                  <c:v>4</c:v>
                </c:pt>
                <c:pt idx="400">
                  <c:v>4</c:v>
                </c:pt>
                <c:pt idx="401">
                  <c:v>3</c:v>
                </c:pt>
                <c:pt idx="402">
                  <c:v>4</c:v>
                </c:pt>
                <c:pt idx="403">
                  <c:v>4</c:v>
                </c:pt>
                <c:pt idx="404">
                  <c:v>4</c:v>
                </c:pt>
                <c:pt idx="405">
                  <c:v>4</c:v>
                </c:pt>
                <c:pt idx="406">
                  <c:v>4</c:v>
                </c:pt>
                <c:pt idx="407">
                  <c:v>3</c:v>
                </c:pt>
                <c:pt idx="408">
                  <c:v>4</c:v>
                </c:pt>
                <c:pt idx="409">
                  <c:v>4</c:v>
                </c:pt>
                <c:pt idx="410">
                  <c:v>4</c:v>
                </c:pt>
                <c:pt idx="411">
                  <c:v>4</c:v>
                </c:pt>
                <c:pt idx="412">
                  <c:v>4</c:v>
                </c:pt>
                <c:pt idx="413">
                  <c:v>4</c:v>
                </c:pt>
                <c:pt idx="414">
                  <c:v>5</c:v>
                </c:pt>
                <c:pt idx="415">
                  <c:v>4</c:v>
                </c:pt>
                <c:pt idx="416">
                  <c:v>4</c:v>
                </c:pt>
                <c:pt idx="417">
                  <c:v>3</c:v>
                </c:pt>
                <c:pt idx="418">
                  <c:v>4</c:v>
                </c:pt>
                <c:pt idx="419">
                  <c:v>4</c:v>
                </c:pt>
                <c:pt idx="420">
                  <c:v>4</c:v>
                </c:pt>
                <c:pt idx="421">
                  <c:v>4</c:v>
                </c:pt>
                <c:pt idx="422">
                  <c:v>5</c:v>
                </c:pt>
                <c:pt idx="423">
                  <c:v>3</c:v>
                </c:pt>
                <c:pt idx="424">
                  <c:v>3</c:v>
                </c:pt>
                <c:pt idx="425">
                  <c:v>4</c:v>
                </c:pt>
                <c:pt idx="426">
                  <c:v>4</c:v>
                </c:pt>
                <c:pt idx="427">
                  <c:v>5</c:v>
                </c:pt>
                <c:pt idx="428">
                  <c:v>4</c:v>
                </c:pt>
                <c:pt idx="429">
                  <c:v>4</c:v>
                </c:pt>
                <c:pt idx="430">
                  <c:v>3</c:v>
                </c:pt>
                <c:pt idx="431">
                  <c:v>4</c:v>
                </c:pt>
                <c:pt idx="432">
                  <c:v>4</c:v>
                </c:pt>
                <c:pt idx="433">
                  <c:v>5</c:v>
                </c:pt>
                <c:pt idx="434">
                  <c:v>4</c:v>
                </c:pt>
                <c:pt idx="435">
                  <c:v>4</c:v>
                </c:pt>
                <c:pt idx="436">
                  <c:v>3</c:v>
                </c:pt>
                <c:pt idx="437">
                  <c:v>3</c:v>
                </c:pt>
                <c:pt idx="438">
                  <c:v>3</c:v>
                </c:pt>
                <c:pt idx="439">
                  <c:v>4</c:v>
                </c:pt>
                <c:pt idx="440">
                  <c:v>4</c:v>
                </c:pt>
                <c:pt idx="441">
                  <c:v>4</c:v>
                </c:pt>
                <c:pt idx="442">
                  <c:v>4</c:v>
                </c:pt>
                <c:pt idx="443">
                  <c:v>4</c:v>
                </c:pt>
                <c:pt idx="444">
                  <c:v>3</c:v>
                </c:pt>
                <c:pt idx="445">
                  <c:v>6</c:v>
                </c:pt>
                <c:pt idx="446">
                  <c:v>5</c:v>
                </c:pt>
                <c:pt idx="447">
                  <c:v>7</c:v>
                </c:pt>
                <c:pt idx="448">
                  <c:v>10</c:v>
                </c:pt>
                <c:pt idx="449">
                  <c:v>9</c:v>
                </c:pt>
                <c:pt idx="450">
                  <c:v>9</c:v>
                </c:pt>
                <c:pt idx="451">
                  <c:v>10</c:v>
                </c:pt>
                <c:pt idx="452">
                  <c:v>9</c:v>
                </c:pt>
                <c:pt idx="453">
                  <c:v>6</c:v>
                </c:pt>
                <c:pt idx="454">
                  <c:v>6</c:v>
                </c:pt>
                <c:pt idx="455">
                  <c:v>8</c:v>
                </c:pt>
                <c:pt idx="456">
                  <c:v>7</c:v>
                </c:pt>
                <c:pt idx="457">
                  <c:v>8</c:v>
                </c:pt>
                <c:pt idx="458">
                  <c:v>7</c:v>
                </c:pt>
                <c:pt idx="459">
                  <c:v>7</c:v>
                </c:pt>
                <c:pt idx="460">
                  <c:v>8</c:v>
                </c:pt>
                <c:pt idx="461">
                  <c:v>6</c:v>
                </c:pt>
                <c:pt idx="462">
                  <c:v>7</c:v>
                </c:pt>
                <c:pt idx="463">
                  <c:v>5</c:v>
                </c:pt>
                <c:pt idx="464">
                  <c:v>6</c:v>
                </c:pt>
                <c:pt idx="465">
                  <c:v>6</c:v>
                </c:pt>
                <c:pt idx="466">
                  <c:v>7</c:v>
                </c:pt>
                <c:pt idx="467">
                  <c:v>6</c:v>
                </c:pt>
                <c:pt idx="468">
                  <c:v>6</c:v>
                </c:pt>
                <c:pt idx="469">
                  <c:v>5</c:v>
                </c:pt>
                <c:pt idx="470">
                  <c:v>7</c:v>
                </c:pt>
                <c:pt idx="471">
                  <c:v>6</c:v>
                </c:pt>
                <c:pt idx="472">
                  <c:v>6</c:v>
                </c:pt>
                <c:pt idx="473">
                  <c:v>4</c:v>
                </c:pt>
                <c:pt idx="474">
                  <c:v>5</c:v>
                </c:pt>
                <c:pt idx="475">
                  <c:v>5</c:v>
                </c:pt>
                <c:pt idx="476">
                  <c:v>6</c:v>
                </c:pt>
                <c:pt idx="477">
                  <c:v>4</c:v>
                </c:pt>
                <c:pt idx="478">
                  <c:v>5</c:v>
                </c:pt>
                <c:pt idx="479">
                  <c:v>5</c:v>
                </c:pt>
                <c:pt idx="480">
                  <c:v>3</c:v>
                </c:pt>
                <c:pt idx="481">
                  <c:v>5</c:v>
                </c:pt>
                <c:pt idx="482">
                  <c:v>4</c:v>
                </c:pt>
                <c:pt idx="483">
                  <c:v>5</c:v>
                </c:pt>
                <c:pt idx="484">
                  <c:v>5</c:v>
                </c:pt>
                <c:pt idx="485">
                  <c:v>4</c:v>
                </c:pt>
                <c:pt idx="486">
                  <c:v>4</c:v>
                </c:pt>
                <c:pt idx="487">
                  <c:v>5</c:v>
                </c:pt>
                <c:pt idx="488">
                  <c:v>4</c:v>
                </c:pt>
                <c:pt idx="489">
                  <c:v>4</c:v>
                </c:pt>
                <c:pt idx="490">
                  <c:v>4</c:v>
                </c:pt>
                <c:pt idx="491">
                  <c:v>4</c:v>
                </c:pt>
                <c:pt idx="492">
                  <c:v>5</c:v>
                </c:pt>
                <c:pt idx="493">
                  <c:v>5</c:v>
                </c:pt>
                <c:pt idx="494">
                  <c:v>4</c:v>
                </c:pt>
                <c:pt idx="495">
                  <c:v>4</c:v>
                </c:pt>
                <c:pt idx="496">
                  <c:v>4</c:v>
                </c:pt>
                <c:pt idx="497">
                  <c:v>5</c:v>
                </c:pt>
                <c:pt idx="498">
                  <c:v>3</c:v>
                </c:pt>
                <c:pt idx="499">
                  <c:v>5</c:v>
                </c:pt>
                <c:pt idx="500">
                  <c:v>9</c:v>
                </c:pt>
                <c:pt idx="501">
                  <c:v>20</c:v>
                </c:pt>
                <c:pt idx="502">
                  <c:v>15</c:v>
                </c:pt>
                <c:pt idx="503">
                  <c:v>15</c:v>
                </c:pt>
                <c:pt idx="504">
                  <c:v>14</c:v>
                </c:pt>
                <c:pt idx="505">
                  <c:v>13</c:v>
                </c:pt>
                <c:pt idx="506">
                  <c:v>9</c:v>
                </c:pt>
                <c:pt idx="507">
                  <c:v>7</c:v>
                </c:pt>
                <c:pt idx="508">
                  <c:v>7</c:v>
                </c:pt>
                <c:pt idx="509">
                  <c:v>6</c:v>
                </c:pt>
                <c:pt idx="510">
                  <c:v>6</c:v>
                </c:pt>
                <c:pt idx="511">
                  <c:v>6</c:v>
                </c:pt>
                <c:pt idx="512">
                  <c:v>6</c:v>
                </c:pt>
                <c:pt idx="513">
                  <c:v>5</c:v>
                </c:pt>
                <c:pt idx="514">
                  <c:v>5</c:v>
                </c:pt>
                <c:pt idx="515">
                  <c:v>5</c:v>
                </c:pt>
                <c:pt idx="516">
                  <c:v>6</c:v>
                </c:pt>
                <c:pt idx="517">
                  <c:v>4</c:v>
                </c:pt>
                <c:pt idx="518">
                  <c:v>5</c:v>
                </c:pt>
                <c:pt idx="519">
                  <c:v>5</c:v>
                </c:pt>
                <c:pt idx="520">
                  <c:v>2</c:v>
                </c:pt>
                <c:pt idx="521">
                  <c:v>5</c:v>
                </c:pt>
                <c:pt idx="522">
                  <c:v>5</c:v>
                </c:pt>
                <c:pt idx="523">
                  <c:v>4</c:v>
                </c:pt>
                <c:pt idx="524">
                  <c:v>4</c:v>
                </c:pt>
                <c:pt idx="525">
                  <c:v>5</c:v>
                </c:pt>
                <c:pt idx="526">
                  <c:v>4</c:v>
                </c:pt>
                <c:pt idx="527">
                  <c:v>5</c:v>
                </c:pt>
                <c:pt idx="528">
                  <c:v>6</c:v>
                </c:pt>
                <c:pt idx="529">
                  <c:v>7</c:v>
                </c:pt>
                <c:pt idx="530">
                  <c:v>51</c:v>
                </c:pt>
                <c:pt idx="531">
                  <c:v>1</c:v>
                </c:pt>
                <c:pt idx="532">
                  <c:v>160</c:v>
                </c:pt>
                <c:pt idx="533">
                  <c:v>269</c:v>
                </c:pt>
                <c:pt idx="534">
                  <c:v>289</c:v>
                </c:pt>
                <c:pt idx="535">
                  <c:v>227</c:v>
                </c:pt>
                <c:pt idx="536">
                  <c:v>258</c:v>
                </c:pt>
                <c:pt idx="537">
                  <c:v>437</c:v>
                </c:pt>
                <c:pt idx="538">
                  <c:v>437</c:v>
                </c:pt>
                <c:pt idx="539">
                  <c:v>564</c:v>
                </c:pt>
                <c:pt idx="540">
                  <c:v>606</c:v>
                </c:pt>
                <c:pt idx="541">
                  <c:v>992</c:v>
                </c:pt>
                <c:pt idx="542">
                  <c:v>818</c:v>
                </c:pt>
                <c:pt idx="543">
                  <c:v>850</c:v>
                </c:pt>
                <c:pt idx="544">
                  <c:v>823</c:v>
                </c:pt>
                <c:pt idx="545">
                  <c:v>949</c:v>
                </c:pt>
                <c:pt idx="546">
                  <c:v>880</c:v>
                </c:pt>
                <c:pt idx="547">
                  <c:v>839</c:v>
                </c:pt>
                <c:pt idx="548">
                  <c:v>787</c:v>
                </c:pt>
                <c:pt idx="549">
                  <c:v>944</c:v>
                </c:pt>
                <c:pt idx="550">
                  <c:v>1265</c:v>
                </c:pt>
                <c:pt idx="551">
                  <c:v>1239</c:v>
                </c:pt>
                <c:pt idx="552">
                  <c:v>867</c:v>
                </c:pt>
                <c:pt idx="553">
                  <c:v>1129</c:v>
                </c:pt>
                <c:pt idx="554">
                  <c:v>1712</c:v>
                </c:pt>
                <c:pt idx="555">
                  <c:v>2145</c:v>
                </c:pt>
                <c:pt idx="556">
                  <c:v>1502</c:v>
                </c:pt>
                <c:pt idx="557">
                  <c:v>1225</c:v>
                </c:pt>
                <c:pt idx="558">
                  <c:v>1483</c:v>
                </c:pt>
                <c:pt idx="559">
                  <c:v>1565</c:v>
                </c:pt>
                <c:pt idx="560">
                  <c:v>995</c:v>
                </c:pt>
                <c:pt idx="561">
                  <c:v>989</c:v>
                </c:pt>
                <c:pt idx="562">
                  <c:v>893</c:v>
                </c:pt>
                <c:pt idx="563">
                  <c:v>1511</c:v>
                </c:pt>
                <c:pt idx="564">
                  <c:v>1444</c:v>
                </c:pt>
                <c:pt idx="565">
                  <c:v>1405</c:v>
                </c:pt>
                <c:pt idx="566">
                  <c:v>1243</c:v>
                </c:pt>
                <c:pt idx="567">
                  <c:v>1302</c:v>
                </c:pt>
                <c:pt idx="568">
                  <c:v>1341</c:v>
                </c:pt>
                <c:pt idx="569">
                  <c:v>1078</c:v>
                </c:pt>
                <c:pt idx="570">
                  <c:v>1018</c:v>
                </c:pt>
                <c:pt idx="571">
                  <c:v>1028</c:v>
                </c:pt>
                <c:pt idx="572">
                  <c:v>906</c:v>
                </c:pt>
                <c:pt idx="573">
                  <c:v>1110</c:v>
                </c:pt>
                <c:pt idx="574">
                  <c:v>1387</c:v>
                </c:pt>
                <c:pt idx="575">
                  <c:v>1359</c:v>
                </c:pt>
                <c:pt idx="576">
                  <c:v>1396</c:v>
                </c:pt>
                <c:pt idx="577">
                  <c:v>1254</c:v>
                </c:pt>
                <c:pt idx="578">
                  <c:v>1188</c:v>
                </c:pt>
                <c:pt idx="579">
                  <c:v>962</c:v>
                </c:pt>
                <c:pt idx="580">
                  <c:v>762</c:v>
                </c:pt>
                <c:pt idx="581">
                  <c:v>879</c:v>
                </c:pt>
                <c:pt idx="582">
                  <c:v>936</c:v>
                </c:pt>
                <c:pt idx="583">
                  <c:v>822</c:v>
                </c:pt>
                <c:pt idx="584">
                  <c:v>1056</c:v>
                </c:pt>
                <c:pt idx="585">
                  <c:v>1100</c:v>
                </c:pt>
                <c:pt idx="586">
                  <c:v>1004</c:v>
                </c:pt>
                <c:pt idx="587">
                  <c:v>1030</c:v>
                </c:pt>
                <c:pt idx="588">
                  <c:v>1029</c:v>
                </c:pt>
                <c:pt idx="589">
                  <c:v>1054</c:v>
                </c:pt>
                <c:pt idx="590">
                  <c:v>1120</c:v>
                </c:pt>
                <c:pt idx="591">
                  <c:v>1021</c:v>
                </c:pt>
                <c:pt idx="592">
                  <c:v>1252</c:v>
                </c:pt>
                <c:pt idx="593">
                  <c:v>1049</c:v>
                </c:pt>
                <c:pt idx="594">
                  <c:v>1056</c:v>
                </c:pt>
                <c:pt idx="595">
                  <c:v>850</c:v>
                </c:pt>
                <c:pt idx="596">
                  <c:v>1191</c:v>
                </c:pt>
                <c:pt idx="597">
                  <c:v>1191</c:v>
                </c:pt>
                <c:pt idx="598">
                  <c:v>1303</c:v>
                </c:pt>
                <c:pt idx="599">
                  <c:v>1294</c:v>
                </c:pt>
                <c:pt idx="600">
                  <c:v>1168</c:v>
                </c:pt>
                <c:pt idx="601">
                  <c:v>546</c:v>
                </c:pt>
                <c:pt idx="602">
                  <c:v>760</c:v>
                </c:pt>
                <c:pt idx="603">
                  <c:v>1009</c:v>
                </c:pt>
                <c:pt idx="604">
                  <c:v>1169</c:v>
                </c:pt>
                <c:pt idx="605">
                  <c:v>1359</c:v>
                </c:pt>
                <c:pt idx="606">
                  <c:v>2009</c:v>
                </c:pt>
                <c:pt idx="607">
                  <c:v>1994</c:v>
                </c:pt>
                <c:pt idx="608">
                  <c:v>1858</c:v>
                </c:pt>
                <c:pt idx="609">
                  <c:v>1501</c:v>
                </c:pt>
                <c:pt idx="610">
                  <c:v>1233</c:v>
                </c:pt>
                <c:pt idx="611">
                  <c:v>1559</c:v>
                </c:pt>
                <c:pt idx="612">
                  <c:v>1473</c:v>
                </c:pt>
                <c:pt idx="613">
                  <c:v>1294</c:v>
                </c:pt>
                <c:pt idx="614">
                  <c:v>992</c:v>
                </c:pt>
                <c:pt idx="615">
                  <c:v>1140</c:v>
                </c:pt>
                <c:pt idx="616">
                  <c:v>1025</c:v>
                </c:pt>
                <c:pt idx="617">
                  <c:v>1493</c:v>
                </c:pt>
                <c:pt idx="618">
                  <c:v>1350</c:v>
                </c:pt>
                <c:pt idx="619">
                  <c:v>1071</c:v>
                </c:pt>
                <c:pt idx="620">
                  <c:v>2246</c:v>
                </c:pt>
                <c:pt idx="621">
                  <c:v>1486</c:v>
                </c:pt>
                <c:pt idx="622">
                  <c:v>1679</c:v>
                </c:pt>
                <c:pt idx="623">
                  <c:v>1786</c:v>
                </c:pt>
                <c:pt idx="624">
                  <c:v>1479</c:v>
                </c:pt>
                <c:pt idx="625">
                  <c:v>1294</c:v>
                </c:pt>
                <c:pt idx="626">
                  <c:v>1226</c:v>
                </c:pt>
                <c:pt idx="627">
                  <c:v>1819</c:v>
                </c:pt>
                <c:pt idx="628">
                  <c:v>1707</c:v>
                </c:pt>
                <c:pt idx="629">
                  <c:v>1621</c:v>
                </c:pt>
                <c:pt idx="630">
                  <c:v>1674</c:v>
                </c:pt>
                <c:pt idx="631">
                  <c:v>1680</c:v>
                </c:pt>
                <c:pt idx="632">
                  <c:v>1393</c:v>
                </c:pt>
                <c:pt idx="633">
                  <c:v>946</c:v>
                </c:pt>
                <c:pt idx="634">
                  <c:v>1305</c:v>
                </c:pt>
                <c:pt idx="635">
                  <c:v>1274</c:v>
                </c:pt>
                <c:pt idx="636">
                  <c:v>1277</c:v>
                </c:pt>
                <c:pt idx="637">
                  <c:v>1331</c:v>
                </c:pt>
                <c:pt idx="638">
                  <c:v>1269</c:v>
                </c:pt>
                <c:pt idx="639">
                  <c:v>1278</c:v>
                </c:pt>
                <c:pt idx="640">
                  <c:v>1331</c:v>
                </c:pt>
                <c:pt idx="641">
                  <c:v>1431</c:v>
                </c:pt>
                <c:pt idx="642">
                  <c:v>1417</c:v>
                </c:pt>
                <c:pt idx="643">
                  <c:v>1367</c:v>
                </c:pt>
                <c:pt idx="644">
                  <c:v>1466</c:v>
                </c:pt>
                <c:pt idx="645">
                  <c:v>1604</c:v>
                </c:pt>
                <c:pt idx="646">
                  <c:v>1565</c:v>
                </c:pt>
                <c:pt idx="647">
                  <c:v>1671</c:v>
                </c:pt>
                <c:pt idx="648">
                  <c:v>1060</c:v>
                </c:pt>
                <c:pt idx="649">
                  <c:v>1065</c:v>
                </c:pt>
                <c:pt idx="650">
                  <c:v>1400</c:v>
                </c:pt>
                <c:pt idx="651">
                  <c:v>1450</c:v>
                </c:pt>
                <c:pt idx="652">
                  <c:v>1322</c:v>
                </c:pt>
                <c:pt idx="653">
                  <c:v>716</c:v>
                </c:pt>
                <c:pt idx="654">
                  <c:v>1402</c:v>
                </c:pt>
                <c:pt idx="655">
                  <c:v>1483</c:v>
                </c:pt>
                <c:pt idx="656">
                  <c:v>1447</c:v>
                </c:pt>
                <c:pt idx="657">
                  <c:v>1534</c:v>
                </c:pt>
                <c:pt idx="658">
                  <c:v>1433</c:v>
                </c:pt>
                <c:pt idx="659">
                  <c:v>1268</c:v>
                </c:pt>
                <c:pt idx="660">
                  <c:v>1377</c:v>
                </c:pt>
                <c:pt idx="661">
                  <c:v>1473</c:v>
                </c:pt>
                <c:pt idx="662">
                  <c:v>1532</c:v>
                </c:pt>
                <c:pt idx="663">
                  <c:v>1608</c:v>
                </c:pt>
                <c:pt idx="664">
                  <c:v>1597</c:v>
                </c:pt>
                <c:pt idx="665">
                  <c:v>1647</c:v>
                </c:pt>
                <c:pt idx="666">
                  <c:v>1144</c:v>
                </c:pt>
                <c:pt idx="667">
                  <c:v>1134</c:v>
                </c:pt>
                <c:pt idx="668">
                  <c:v>1338</c:v>
                </c:pt>
                <c:pt idx="669">
                  <c:v>1195</c:v>
                </c:pt>
                <c:pt idx="670">
                  <c:v>1162</c:v>
                </c:pt>
                <c:pt idx="671">
                  <c:v>1260</c:v>
                </c:pt>
                <c:pt idx="672">
                  <c:v>1232</c:v>
                </c:pt>
                <c:pt idx="673">
                  <c:v>1331</c:v>
                </c:pt>
                <c:pt idx="674">
                  <c:v>1416</c:v>
                </c:pt>
                <c:pt idx="675">
                  <c:v>1353</c:v>
                </c:pt>
                <c:pt idx="676">
                  <c:v>1285</c:v>
                </c:pt>
                <c:pt idx="677">
                  <c:v>1194</c:v>
                </c:pt>
                <c:pt idx="678">
                  <c:v>1250</c:v>
                </c:pt>
                <c:pt idx="679">
                  <c:v>1248</c:v>
                </c:pt>
                <c:pt idx="680">
                  <c:v>1287</c:v>
                </c:pt>
                <c:pt idx="681">
                  <c:v>1316</c:v>
                </c:pt>
                <c:pt idx="682">
                  <c:v>1246</c:v>
                </c:pt>
                <c:pt idx="683">
                  <c:v>1241</c:v>
                </c:pt>
                <c:pt idx="684">
                  <c:v>1451</c:v>
                </c:pt>
                <c:pt idx="685">
                  <c:v>1562</c:v>
                </c:pt>
                <c:pt idx="686">
                  <c:v>2371</c:v>
                </c:pt>
                <c:pt idx="687">
                  <c:v>2377</c:v>
                </c:pt>
                <c:pt idx="688">
                  <c:v>1832</c:v>
                </c:pt>
                <c:pt idx="689">
                  <c:v>2124</c:v>
                </c:pt>
                <c:pt idx="690">
                  <c:v>2056</c:v>
                </c:pt>
                <c:pt idx="691">
                  <c:v>1547</c:v>
                </c:pt>
                <c:pt idx="692">
                  <c:v>148</c:v>
                </c:pt>
                <c:pt idx="693">
                  <c:v>1173</c:v>
                </c:pt>
                <c:pt idx="694">
                  <c:v>1273</c:v>
                </c:pt>
                <c:pt idx="695">
                  <c:v>1226</c:v>
                </c:pt>
                <c:pt idx="696">
                  <c:v>978</c:v>
                </c:pt>
                <c:pt idx="697">
                  <c:v>943</c:v>
                </c:pt>
                <c:pt idx="698">
                  <c:v>598</c:v>
                </c:pt>
                <c:pt idx="699">
                  <c:v>524</c:v>
                </c:pt>
                <c:pt idx="700">
                  <c:v>583</c:v>
                </c:pt>
                <c:pt idx="701">
                  <c:v>557</c:v>
                </c:pt>
                <c:pt idx="702">
                  <c:v>552</c:v>
                </c:pt>
                <c:pt idx="703">
                  <c:v>494</c:v>
                </c:pt>
                <c:pt idx="704">
                  <c:v>444</c:v>
                </c:pt>
                <c:pt idx="705">
                  <c:v>720</c:v>
                </c:pt>
                <c:pt idx="706">
                  <c:v>575</c:v>
                </c:pt>
                <c:pt idx="707">
                  <c:v>650</c:v>
                </c:pt>
                <c:pt idx="708">
                  <c:v>362</c:v>
                </c:pt>
                <c:pt idx="709">
                  <c:v>357</c:v>
                </c:pt>
                <c:pt idx="710">
                  <c:v>174</c:v>
                </c:pt>
                <c:pt idx="711">
                  <c:v>289</c:v>
                </c:pt>
                <c:pt idx="712">
                  <c:v>283</c:v>
                </c:pt>
                <c:pt idx="713">
                  <c:v>196</c:v>
                </c:pt>
                <c:pt idx="714">
                  <c:v>16</c:v>
                </c:pt>
                <c:pt idx="715">
                  <c:v>78</c:v>
                </c:pt>
                <c:pt idx="716">
                  <c:v>62</c:v>
                </c:pt>
                <c:pt idx="717">
                  <c:v>203</c:v>
                </c:pt>
                <c:pt idx="718">
                  <c:v>250</c:v>
                </c:pt>
                <c:pt idx="719">
                  <c:v>137</c:v>
                </c:pt>
                <c:pt idx="720">
                  <c:v>137</c:v>
                </c:pt>
                <c:pt idx="721">
                  <c:v>143</c:v>
                </c:pt>
                <c:pt idx="722">
                  <c:v>149</c:v>
                </c:pt>
                <c:pt idx="723">
                  <c:v>1</c:v>
                </c:pt>
                <c:pt idx="724">
                  <c:v>96</c:v>
                </c:pt>
                <c:pt idx="725">
                  <c:v>88</c:v>
                </c:pt>
                <c:pt idx="726">
                  <c:v>126</c:v>
                </c:pt>
                <c:pt idx="727">
                  <c:v>109</c:v>
                </c:pt>
                <c:pt idx="728">
                  <c:v>1</c:v>
                </c:pt>
                <c:pt idx="729">
                  <c:v>92</c:v>
                </c:pt>
                <c:pt idx="730">
                  <c:v>116</c:v>
                </c:pt>
                <c:pt idx="731">
                  <c:v>121</c:v>
                </c:pt>
                <c:pt idx="732">
                  <c:v>9</c:v>
                </c:pt>
                <c:pt idx="733">
                  <c:v>52</c:v>
                </c:pt>
                <c:pt idx="734">
                  <c:v>56</c:v>
                </c:pt>
                <c:pt idx="735">
                  <c:v>56</c:v>
                </c:pt>
                <c:pt idx="736">
                  <c:v>99</c:v>
                </c:pt>
                <c:pt idx="737">
                  <c:v>52</c:v>
                </c:pt>
                <c:pt idx="738">
                  <c:v>73</c:v>
                </c:pt>
                <c:pt idx="739">
                  <c:v>72</c:v>
                </c:pt>
                <c:pt idx="740">
                  <c:v>32</c:v>
                </c:pt>
                <c:pt idx="741">
                  <c:v>35</c:v>
                </c:pt>
                <c:pt idx="742">
                  <c:v>18</c:v>
                </c:pt>
                <c:pt idx="743">
                  <c:v>32</c:v>
                </c:pt>
                <c:pt idx="744">
                  <c:v>23</c:v>
                </c:pt>
                <c:pt idx="745">
                  <c:v>21</c:v>
                </c:pt>
                <c:pt idx="746">
                  <c:v>27</c:v>
                </c:pt>
                <c:pt idx="747">
                  <c:v>20</c:v>
                </c:pt>
                <c:pt idx="748">
                  <c:v>23</c:v>
                </c:pt>
                <c:pt idx="749">
                  <c:v>33</c:v>
                </c:pt>
                <c:pt idx="750">
                  <c:v>15</c:v>
                </c:pt>
                <c:pt idx="751">
                  <c:v>24</c:v>
                </c:pt>
                <c:pt idx="752">
                  <c:v>15</c:v>
                </c:pt>
                <c:pt idx="753">
                  <c:v>15</c:v>
                </c:pt>
                <c:pt idx="754">
                  <c:v>13</c:v>
                </c:pt>
                <c:pt idx="755">
                  <c:v>27</c:v>
                </c:pt>
                <c:pt idx="756">
                  <c:v>17</c:v>
                </c:pt>
                <c:pt idx="757">
                  <c:v>12</c:v>
                </c:pt>
                <c:pt idx="758">
                  <c:v>109</c:v>
                </c:pt>
                <c:pt idx="759">
                  <c:v>19</c:v>
                </c:pt>
                <c:pt idx="760">
                  <c:v>190</c:v>
                </c:pt>
                <c:pt idx="761">
                  <c:v>211</c:v>
                </c:pt>
                <c:pt idx="762">
                  <c:v>114</c:v>
                </c:pt>
                <c:pt idx="763">
                  <c:v>147</c:v>
                </c:pt>
                <c:pt idx="764">
                  <c:v>144</c:v>
                </c:pt>
                <c:pt idx="765">
                  <c:v>150</c:v>
                </c:pt>
                <c:pt idx="766">
                  <c:v>153</c:v>
                </c:pt>
                <c:pt idx="767">
                  <c:v>540</c:v>
                </c:pt>
                <c:pt idx="768">
                  <c:v>698</c:v>
                </c:pt>
                <c:pt idx="769">
                  <c:v>991</c:v>
                </c:pt>
                <c:pt idx="770">
                  <c:v>1270</c:v>
                </c:pt>
                <c:pt idx="771">
                  <c:v>924</c:v>
                </c:pt>
                <c:pt idx="772">
                  <c:v>1360</c:v>
                </c:pt>
                <c:pt idx="773">
                  <c:v>1139</c:v>
                </c:pt>
                <c:pt idx="774">
                  <c:v>1231</c:v>
                </c:pt>
                <c:pt idx="775">
                  <c:v>1239</c:v>
                </c:pt>
                <c:pt idx="776">
                  <c:v>1599</c:v>
                </c:pt>
                <c:pt idx="777">
                  <c:v>1670</c:v>
                </c:pt>
                <c:pt idx="778">
                  <c:v>1892</c:v>
                </c:pt>
                <c:pt idx="779">
                  <c:v>2531</c:v>
                </c:pt>
                <c:pt idx="780">
                  <c:v>2414</c:v>
                </c:pt>
                <c:pt idx="781">
                  <c:v>1695</c:v>
                </c:pt>
                <c:pt idx="782">
                  <c:v>2095</c:v>
                </c:pt>
                <c:pt idx="783">
                  <c:v>1837</c:v>
                </c:pt>
                <c:pt idx="784">
                  <c:v>1825</c:v>
                </c:pt>
                <c:pt idx="785">
                  <c:v>1667</c:v>
                </c:pt>
                <c:pt idx="786">
                  <c:v>1702</c:v>
                </c:pt>
                <c:pt idx="787">
                  <c:v>1822</c:v>
                </c:pt>
                <c:pt idx="788">
                  <c:v>1917</c:v>
                </c:pt>
                <c:pt idx="789">
                  <c:v>2091</c:v>
                </c:pt>
                <c:pt idx="790">
                  <c:v>2263</c:v>
                </c:pt>
                <c:pt idx="791">
                  <c:v>1948</c:v>
                </c:pt>
                <c:pt idx="792">
                  <c:v>1945</c:v>
                </c:pt>
                <c:pt idx="793">
                  <c:v>1905</c:v>
                </c:pt>
                <c:pt idx="794">
                  <c:v>1969</c:v>
                </c:pt>
                <c:pt idx="795">
                  <c:v>2134</c:v>
                </c:pt>
                <c:pt idx="796">
                  <c:v>2158</c:v>
                </c:pt>
                <c:pt idx="797">
                  <c:v>2198</c:v>
                </c:pt>
                <c:pt idx="798">
                  <c:v>2204</c:v>
                </c:pt>
                <c:pt idx="799">
                  <c:v>2714</c:v>
                </c:pt>
                <c:pt idx="800">
                  <c:v>2160</c:v>
                </c:pt>
                <c:pt idx="801">
                  <c:v>2791</c:v>
                </c:pt>
                <c:pt idx="802">
                  <c:v>3705</c:v>
                </c:pt>
                <c:pt idx="803">
                  <c:v>3074</c:v>
                </c:pt>
                <c:pt idx="804">
                  <c:v>2815</c:v>
                </c:pt>
                <c:pt idx="805">
                  <c:v>3120</c:v>
                </c:pt>
                <c:pt idx="806">
                  <c:v>2745</c:v>
                </c:pt>
                <c:pt idx="807">
                  <c:v>3032</c:v>
                </c:pt>
                <c:pt idx="808">
                  <c:v>2818</c:v>
                </c:pt>
                <c:pt idx="809">
                  <c:v>2767</c:v>
                </c:pt>
                <c:pt idx="810">
                  <c:v>2263</c:v>
                </c:pt>
                <c:pt idx="811">
                  <c:v>2020</c:v>
                </c:pt>
                <c:pt idx="812">
                  <c:v>1773</c:v>
                </c:pt>
                <c:pt idx="813">
                  <c:v>1934</c:v>
                </c:pt>
                <c:pt idx="814">
                  <c:v>2659</c:v>
                </c:pt>
                <c:pt idx="815">
                  <c:v>2769</c:v>
                </c:pt>
                <c:pt idx="816">
                  <c:v>2990</c:v>
                </c:pt>
                <c:pt idx="817">
                  <c:v>2818</c:v>
                </c:pt>
                <c:pt idx="818">
                  <c:v>2889</c:v>
                </c:pt>
                <c:pt idx="819">
                  <c:v>2660</c:v>
                </c:pt>
                <c:pt idx="820">
                  <c:v>2765</c:v>
                </c:pt>
                <c:pt idx="821">
                  <c:v>3206</c:v>
                </c:pt>
                <c:pt idx="822">
                  <c:v>2941</c:v>
                </c:pt>
                <c:pt idx="823">
                  <c:v>2836</c:v>
                </c:pt>
                <c:pt idx="824">
                  <c:v>2911</c:v>
                </c:pt>
                <c:pt idx="825">
                  <c:v>3267</c:v>
                </c:pt>
                <c:pt idx="826">
                  <c:v>3008</c:v>
                </c:pt>
                <c:pt idx="827">
                  <c:v>3266</c:v>
                </c:pt>
                <c:pt idx="828">
                  <c:v>3787</c:v>
                </c:pt>
                <c:pt idx="829">
                  <c:v>3810</c:v>
                </c:pt>
                <c:pt idx="830">
                  <c:v>3254</c:v>
                </c:pt>
                <c:pt idx="831">
                  <c:v>3798</c:v>
                </c:pt>
                <c:pt idx="832">
                  <c:v>3739</c:v>
                </c:pt>
                <c:pt idx="833">
                  <c:v>3620</c:v>
                </c:pt>
                <c:pt idx="834">
                  <c:v>3580</c:v>
                </c:pt>
                <c:pt idx="835">
                  <c:v>2806</c:v>
                </c:pt>
                <c:pt idx="836">
                  <c:v>3480</c:v>
                </c:pt>
                <c:pt idx="837">
                  <c:v>3024</c:v>
                </c:pt>
                <c:pt idx="838">
                  <c:v>2940</c:v>
                </c:pt>
                <c:pt idx="839">
                  <c:v>3070</c:v>
                </c:pt>
                <c:pt idx="840">
                  <c:v>3286</c:v>
                </c:pt>
                <c:pt idx="841">
                  <c:v>4183</c:v>
                </c:pt>
                <c:pt idx="842">
                  <c:v>4418</c:v>
                </c:pt>
                <c:pt idx="843">
                  <c:v>4194</c:v>
                </c:pt>
                <c:pt idx="844">
                  <c:v>4219</c:v>
                </c:pt>
                <c:pt idx="845">
                  <c:v>4371</c:v>
                </c:pt>
                <c:pt idx="846">
                  <c:v>3413</c:v>
                </c:pt>
                <c:pt idx="847">
                  <c:v>2829</c:v>
                </c:pt>
                <c:pt idx="848">
                  <c:v>4275</c:v>
                </c:pt>
                <c:pt idx="849">
                  <c:v>4277</c:v>
                </c:pt>
                <c:pt idx="850">
                  <c:v>4151</c:v>
                </c:pt>
                <c:pt idx="851">
                  <c:v>3987</c:v>
                </c:pt>
                <c:pt idx="852">
                  <c:v>4280</c:v>
                </c:pt>
                <c:pt idx="853">
                  <c:v>3473</c:v>
                </c:pt>
                <c:pt idx="854">
                  <c:v>3459</c:v>
                </c:pt>
                <c:pt idx="855">
                  <c:v>4096</c:v>
                </c:pt>
                <c:pt idx="856">
                  <c:v>4207</c:v>
                </c:pt>
                <c:pt idx="857">
                  <c:v>3839</c:v>
                </c:pt>
                <c:pt idx="858">
                  <c:v>3822</c:v>
                </c:pt>
                <c:pt idx="859">
                  <c:v>3950</c:v>
                </c:pt>
                <c:pt idx="860">
                  <c:v>2557</c:v>
                </c:pt>
                <c:pt idx="861">
                  <c:v>4069</c:v>
                </c:pt>
                <c:pt idx="862">
                  <c:v>3916</c:v>
                </c:pt>
                <c:pt idx="863">
                  <c:v>3212</c:v>
                </c:pt>
                <c:pt idx="864">
                  <c:v>3380</c:v>
                </c:pt>
                <c:pt idx="865">
                  <c:v>3232</c:v>
                </c:pt>
                <c:pt idx="866">
                  <c:v>2876</c:v>
                </c:pt>
                <c:pt idx="867">
                  <c:v>3164</c:v>
                </c:pt>
                <c:pt idx="868">
                  <c:v>4216</c:v>
                </c:pt>
                <c:pt idx="869">
                  <c:v>3339</c:v>
                </c:pt>
                <c:pt idx="870">
                  <c:v>3015</c:v>
                </c:pt>
                <c:pt idx="871">
                  <c:v>2917</c:v>
                </c:pt>
                <c:pt idx="872">
                  <c:v>3300</c:v>
                </c:pt>
                <c:pt idx="873">
                  <c:v>3227</c:v>
                </c:pt>
                <c:pt idx="874">
                  <c:v>3409</c:v>
                </c:pt>
                <c:pt idx="875">
                  <c:v>3124</c:v>
                </c:pt>
                <c:pt idx="876">
                  <c:v>3600</c:v>
                </c:pt>
                <c:pt idx="877">
                  <c:v>3067</c:v>
                </c:pt>
                <c:pt idx="878">
                  <c:v>2765</c:v>
                </c:pt>
                <c:pt idx="879">
                  <c:v>2684</c:v>
                </c:pt>
                <c:pt idx="880">
                  <c:v>2237</c:v>
                </c:pt>
                <c:pt idx="881">
                  <c:v>3331</c:v>
                </c:pt>
                <c:pt idx="882">
                  <c:v>3561</c:v>
                </c:pt>
                <c:pt idx="883">
                  <c:v>3567</c:v>
                </c:pt>
                <c:pt idx="884">
                  <c:v>3701</c:v>
                </c:pt>
                <c:pt idx="885">
                  <c:v>3668</c:v>
                </c:pt>
                <c:pt idx="886">
                  <c:v>4215</c:v>
                </c:pt>
                <c:pt idx="887">
                  <c:v>3440</c:v>
                </c:pt>
                <c:pt idx="888">
                  <c:v>3055</c:v>
                </c:pt>
                <c:pt idx="889">
                  <c:v>4374</c:v>
                </c:pt>
                <c:pt idx="890">
                  <c:v>4055</c:v>
                </c:pt>
                <c:pt idx="891">
                  <c:v>3102</c:v>
                </c:pt>
                <c:pt idx="892">
                  <c:v>3003</c:v>
                </c:pt>
                <c:pt idx="893">
                  <c:v>4203</c:v>
                </c:pt>
                <c:pt idx="894">
                  <c:v>2512</c:v>
                </c:pt>
                <c:pt idx="895">
                  <c:v>2480</c:v>
                </c:pt>
                <c:pt idx="896">
                  <c:v>2694</c:v>
                </c:pt>
                <c:pt idx="897">
                  <c:v>1875</c:v>
                </c:pt>
                <c:pt idx="898">
                  <c:v>2211</c:v>
                </c:pt>
                <c:pt idx="899">
                  <c:v>2608</c:v>
                </c:pt>
                <c:pt idx="900">
                  <c:v>2691</c:v>
                </c:pt>
                <c:pt idx="901">
                  <c:v>2712</c:v>
                </c:pt>
                <c:pt idx="902">
                  <c:v>2859</c:v>
                </c:pt>
                <c:pt idx="903">
                  <c:v>2749</c:v>
                </c:pt>
                <c:pt idx="904">
                  <c:v>2937</c:v>
                </c:pt>
                <c:pt idx="905">
                  <c:v>2666</c:v>
                </c:pt>
                <c:pt idx="906">
                  <c:v>3601</c:v>
                </c:pt>
                <c:pt idx="907">
                  <c:v>3770</c:v>
                </c:pt>
                <c:pt idx="908">
                  <c:v>3952</c:v>
                </c:pt>
                <c:pt idx="909">
                  <c:v>3716</c:v>
                </c:pt>
                <c:pt idx="910">
                  <c:v>3038</c:v>
                </c:pt>
                <c:pt idx="911">
                  <c:v>3427</c:v>
                </c:pt>
                <c:pt idx="912">
                  <c:v>2638</c:v>
                </c:pt>
                <c:pt idx="913">
                  <c:v>3062</c:v>
                </c:pt>
                <c:pt idx="914">
                  <c:v>3321</c:v>
                </c:pt>
                <c:pt idx="915">
                  <c:v>2988</c:v>
                </c:pt>
                <c:pt idx="916">
                  <c:v>2652</c:v>
                </c:pt>
                <c:pt idx="917">
                  <c:v>3061</c:v>
                </c:pt>
                <c:pt idx="918">
                  <c:v>2935</c:v>
                </c:pt>
                <c:pt idx="919">
                  <c:v>3380</c:v>
                </c:pt>
                <c:pt idx="920">
                  <c:v>3287</c:v>
                </c:pt>
                <c:pt idx="921">
                  <c:v>3862</c:v>
                </c:pt>
                <c:pt idx="922">
                  <c:v>3309</c:v>
                </c:pt>
                <c:pt idx="923">
                  <c:v>3282</c:v>
                </c:pt>
                <c:pt idx="924">
                  <c:v>3190</c:v>
                </c:pt>
                <c:pt idx="925">
                  <c:v>3266</c:v>
                </c:pt>
                <c:pt idx="926">
                  <c:v>3235</c:v>
                </c:pt>
                <c:pt idx="927">
                  <c:v>2756</c:v>
                </c:pt>
                <c:pt idx="928">
                  <c:v>3599</c:v>
                </c:pt>
                <c:pt idx="929">
                  <c:v>4118</c:v>
                </c:pt>
                <c:pt idx="930">
                  <c:v>4078</c:v>
                </c:pt>
                <c:pt idx="931">
                  <c:v>3228</c:v>
                </c:pt>
                <c:pt idx="932">
                  <c:v>3155</c:v>
                </c:pt>
                <c:pt idx="933">
                  <c:v>3692</c:v>
                </c:pt>
                <c:pt idx="934">
                  <c:v>3247</c:v>
                </c:pt>
                <c:pt idx="935">
                  <c:v>3216</c:v>
                </c:pt>
                <c:pt idx="936">
                  <c:v>2980</c:v>
                </c:pt>
                <c:pt idx="937">
                  <c:v>2016</c:v>
                </c:pt>
                <c:pt idx="938">
                  <c:v>2342</c:v>
                </c:pt>
                <c:pt idx="939">
                  <c:v>2320</c:v>
                </c:pt>
                <c:pt idx="940">
                  <c:v>2204</c:v>
                </c:pt>
                <c:pt idx="941">
                  <c:v>2058</c:v>
                </c:pt>
                <c:pt idx="942">
                  <c:v>1705</c:v>
                </c:pt>
                <c:pt idx="943">
                  <c:v>1498</c:v>
                </c:pt>
                <c:pt idx="944">
                  <c:v>1203</c:v>
                </c:pt>
                <c:pt idx="945">
                  <c:v>1202</c:v>
                </c:pt>
                <c:pt idx="946">
                  <c:v>1246</c:v>
                </c:pt>
                <c:pt idx="947">
                  <c:v>1258</c:v>
                </c:pt>
                <c:pt idx="948">
                  <c:v>1213</c:v>
                </c:pt>
                <c:pt idx="949">
                  <c:v>1270</c:v>
                </c:pt>
                <c:pt idx="950">
                  <c:v>1279</c:v>
                </c:pt>
                <c:pt idx="951">
                  <c:v>1238</c:v>
                </c:pt>
                <c:pt idx="952">
                  <c:v>1210</c:v>
                </c:pt>
                <c:pt idx="953">
                  <c:v>661</c:v>
                </c:pt>
                <c:pt idx="954">
                  <c:v>599</c:v>
                </c:pt>
                <c:pt idx="955">
                  <c:v>723</c:v>
                </c:pt>
                <c:pt idx="956">
                  <c:v>456</c:v>
                </c:pt>
                <c:pt idx="957">
                  <c:v>426</c:v>
                </c:pt>
                <c:pt idx="958">
                  <c:v>381</c:v>
                </c:pt>
                <c:pt idx="959">
                  <c:v>327</c:v>
                </c:pt>
                <c:pt idx="960">
                  <c:v>373</c:v>
                </c:pt>
                <c:pt idx="961">
                  <c:v>243</c:v>
                </c:pt>
                <c:pt idx="962">
                  <c:v>325</c:v>
                </c:pt>
                <c:pt idx="963">
                  <c:v>325</c:v>
                </c:pt>
                <c:pt idx="964">
                  <c:v>279</c:v>
                </c:pt>
                <c:pt idx="965">
                  <c:v>242</c:v>
                </c:pt>
                <c:pt idx="966">
                  <c:v>325</c:v>
                </c:pt>
                <c:pt idx="967">
                  <c:v>210</c:v>
                </c:pt>
                <c:pt idx="968">
                  <c:v>182</c:v>
                </c:pt>
                <c:pt idx="969">
                  <c:v>240</c:v>
                </c:pt>
                <c:pt idx="970">
                  <c:v>137</c:v>
                </c:pt>
                <c:pt idx="971">
                  <c:v>153</c:v>
                </c:pt>
                <c:pt idx="972">
                  <c:v>127</c:v>
                </c:pt>
                <c:pt idx="973">
                  <c:v>124</c:v>
                </c:pt>
                <c:pt idx="974">
                  <c:v>200</c:v>
                </c:pt>
                <c:pt idx="975">
                  <c:v>158</c:v>
                </c:pt>
                <c:pt idx="976">
                  <c:v>21</c:v>
                </c:pt>
                <c:pt idx="977">
                  <c:v>76</c:v>
                </c:pt>
                <c:pt idx="978">
                  <c:v>75</c:v>
                </c:pt>
                <c:pt idx="979">
                  <c:v>68</c:v>
                </c:pt>
                <c:pt idx="980">
                  <c:v>52</c:v>
                </c:pt>
                <c:pt idx="981">
                  <c:v>52</c:v>
                </c:pt>
                <c:pt idx="982">
                  <c:v>36</c:v>
                </c:pt>
                <c:pt idx="983">
                  <c:v>43</c:v>
                </c:pt>
                <c:pt idx="984">
                  <c:v>54</c:v>
                </c:pt>
                <c:pt idx="985">
                  <c:v>33</c:v>
                </c:pt>
                <c:pt idx="986">
                  <c:v>35</c:v>
                </c:pt>
                <c:pt idx="987">
                  <c:v>23</c:v>
                </c:pt>
                <c:pt idx="988">
                  <c:v>32</c:v>
                </c:pt>
                <c:pt idx="989">
                  <c:v>27</c:v>
                </c:pt>
                <c:pt idx="990">
                  <c:v>24</c:v>
                </c:pt>
                <c:pt idx="991">
                  <c:v>202</c:v>
                </c:pt>
                <c:pt idx="992">
                  <c:v>292</c:v>
                </c:pt>
                <c:pt idx="993">
                  <c:v>160</c:v>
                </c:pt>
                <c:pt idx="994">
                  <c:v>266</c:v>
                </c:pt>
                <c:pt idx="995">
                  <c:v>321</c:v>
                </c:pt>
                <c:pt idx="996">
                  <c:v>321</c:v>
                </c:pt>
                <c:pt idx="997">
                  <c:v>244</c:v>
                </c:pt>
                <c:pt idx="998">
                  <c:v>208</c:v>
                </c:pt>
                <c:pt idx="999">
                  <c:v>341</c:v>
                </c:pt>
                <c:pt idx="1000">
                  <c:v>330</c:v>
                </c:pt>
                <c:pt idx="1001">
                  <c:v>292</c:v>
                </c:pt>
                <c:pt idx="1002">
                  <c:v>446</c:v>
                </c:pt>
                <c:pt idx="1003">
                  <c:v>1669</c:v>
                </c:pt>
                <c:pt idx="1004">
                  <c:v>2395</c:v>
                </c:pt>
                <c:pt idx="1005">
                  <c:v>1941</c:v>
                </c:pt>
                <c:pt idx="1006">
                  <c:v>2010</c:v>
                </c:pt>
                <c:pt idx="1007">
                  <c:v>1890</c:v>
                </c:pt>
                <c:pt idx="1008">
                  <c:v>1795</c:v>
                </c:pt>
                <c:pt idx="1009">
                  <c:v>2073</c:v>
                </c:pt>
                <c:pt idx="1010">
                  <c:v>1636</c:v>
                </c:pt>
                <c:pt idx="1011">
                  <c:v>2722</c:v>
                </c:pt>
                <c:pt idx="1012">
                  <c:v>2584</c:v>
                </c:pt>
                <c:pt idx="1013">
                  <c:v>2033</c:v>
                </c:pt>
                <c:pt idx="1014">
                  <c:v>2265</c:v>
                </c:pt>
                <c:pt idx="1015">
                  <c:v>1827</c:v>
                </c:pt>
                <c:pt idx="1016">
                  <c:v>2531</c:v>
                </c:pt>
                <c:pt idx="1017">
                  <c:v>4059</c:v>
                </c:pt>
                <c:pt idx="1018">
                  <c:v>4356</c:v>
                </c:pt>
                <c:pt idx="1019">
                  <c:v>4526</c:v>
                </c:pt>
                <c:pt idx="1020">
                  <c:v>3366</c:v>
                </c:pt>
                <c:pt idx="1021">
                  <c:v>3668</c:v>
                </c:pt>
                <c:pt idx="1022">
                  <c:v>4376</c:v>
                </c:pt>
                <c:pt idx="1023">
                  <c:v>4449</c:v>
                </c:pt>
                <c:pt idx="1024">
                  <c:v>4490</c:v>
                </c:pt>
                <c:pt idx="1025">
                  <c:v>4193</c:v>
                </c:pt>
                <c:pt idx="1026">
                  <c:v>3355</c:v>
                </c:pt>
                <c:pt idx="1027">
                  <c:v>3609</c:v>
                </c:pt>
                <c:pt idx="1028">
                  <c:v>3371</c:v>
                </c:pt>
                <c:pt idx="1029">
                  <c:v>3569</c:v>
                </c:pt>
                <c:pt idx="1030">
                  <c:v>2951</c:v>
                </c:pt>
                <c:pt idx="1031">
                  <c:v>3168</c:v>
                </c:pt>
                <c:pt idx="1032">
                  <c:v>3180</c:v>
                </c:pt>
                <c:pt idx="1033">
                  <c:v>3167</c:v>
                </c:pt>
                <c:pt idx="1034">
                  <c:v>3280</c:v>
                </c:pt>
                <c:pt idx="1035">
                  <c:v>3343</c:v>
                </c:pt>
                <c:pt idx="1036">
                  <c:v>3047</c:v>
                </c:pt>
                <c:pt idx="1037">
                  <c:v>3216</c:v>
                </c:pt>
                <c:pt idx="1038">
                  <c:v>3659</c:v>
                </c:pt>
                <c:pt idx="1039">
                  <c:v>3967</c:v>
                </c:pt>
                <c:pt idx="1040">
                  <c:v>4271</c:v>
                </c:pt>
                <c:pt idx="1041">
                  <c:v>4689</c:v>
                </c:pt>
                <c:pt idx="1042">
                  <c:v>4649</c:v>
                </c:pt>
                <c:pt idx="1043">
                  <c:v>4382</c:v>
                </c:pt>
                <c:pt idx="1044">
                  <c:v>3926</c:v>
                </c:pt>
                <c:pt idx="1045">
                  <c:v>4527</c:v>
                </c:pt>
                <c:pt idx="1046">
                  <c:v>4436</c:v>
                </c:pt>
                <c:pt idx="1047">
                  <c:v>4486</c:v>
                </c:pt>
                <c:pt idx="1048">
                  <c:v>4208</c:v>
                </c:pt>
                <c:pt idx="1049">
                  <c:v>3946</c:v>
                </c:pt>
                <c:pt idx="1050">
                  <c:v>3959</c:v>
                </c:pt>
                <c:pt idx="1051">
                  <c:v>3605</c:v>
                </c:pt>
                <c:pt idx="1052">
                  <c:v>4246</c:v>
                </c:pt>
                <c:pt idx="1053">
                  <c:v>4082</c:v>
                </c:pt>
                <c:pt idx="1054">
                  <c:v>4397</c:v>
                </c:pt>
                <c:pt idx="1055">
                  <c:v>3936</c:v>
                </c:pt>
                <c:pt idx="1056">
                  <c:v>2509</c:v>
                </c:pt>
                <c:pt idx="1057">
                  <c:v>2927</c:v>
                </c:pt>
                <c:pt idx="1058">
                  <c:v>3530</c:v>
                </c:pt>
                <c:pt idx="1059">
                  <c:v>4735</c:v>
                </c:pt>
                <c:pt idx="1060">
                  <c:v>4820</c:v>
                </c:pt>
                <c:pt idx="1061">
                  <c:v>4743</c:v>
                </c:pt>
                <c:pt idx="1062">
                  <c:v>4180</c:v>
                </c:pt>
                <c:pt idx="1063">
                  <c:v>4215</c:v>
                </c:pt>
                <c:pt idx="1064">
                  <c:v>4735</c:v>
                </c:pt>
                <c:pt idx="1065">
                  <c:v>4470</c:v>
                </c:pt>
                <c:pt idx="1066">
                  <c:v>2607</c:v>
                </c:pt>
                <c:pt idx="1067">
                  <c:v>3875</c:v>
                </c:pt>
                <c:pt idx="1068">
                  <c:v>3415</c:v>
                </c:pt>
                <c:pt idx="1069">
                  <c:v>1899</c:v>
                </c:pt>
                <c:pt idx="1070">
                  <c:v>1568</c:v>
                </c:pt>
                <c:pt idx="1071">
                  <c:v>1787</c:v>
                </c:pt>
                <c:pt idx="1072">
                  <c:v>3602</c:v>
                </c:pt>
                <c:pt idx="1073">
                  <c:v>3693</c:v>
                </c:pt>
                <c:pt idx="1074">
                  <c:v>3757</c:v>
                </c:pt>
                <c:pt idx="1075">
                  <c:v>4747</c:v>
                </c:pt>
                <c:pt idx="1076">
                  <c:v>4898</c:v>
                </c:pt>
                <c:pt idx="1077">
                  <c:v>3423</c:v>
                </c:pt>
                <c:pt idx="1078">
                  <c:v>4258</c:v>
                </c:pt>
                <c:pt idx="1079">
                  <c:v>4745</c:v>
                </c:pt>
                <c:pt idx="1080">
                  <c:v>4709</c:v>
                </c:pt>
                <c:pt idx="1081">
                  <c:v>4780</c:v>
                </c:pt>
                <c:pt idx="1082">
                  <c:v>4859</c:v>
                </c:pt>
                <c:pt idx="1083">
                  <c:v>4914</c:v>
                </c:pt>
                <c:pt idx="1084">
                  <c:v>4671</c:v>
                </c:pt>
                <c:pt idx="1085">
                  <c:v>4675</c:v>
                </c:pt>
                <c:pt idx="1086">
                  <c:v>4735</c:v>
                </c:pt>
                <c:pt idx="1087">
                  <c:v>4695</c:v>
                </c:pt>
                <c:pt idx="1088">
                  <c:v>3829</c:v>
                </c:pt>
                <c:pt idx="1089">
                  <c:v>5207</c:v>
                </c:pt>
                <c:pt idx="1090">
                  <c:v>4398</c:v>
                </c:pt>
                <c:pt idx="1091">
                  <c:v>4882</c:v>
                </c:pt>
                <c:pt idx="1092">
                  <c:v>4287</c:v>
                </c:pt>
                <c:pt idx="1093">
                  <c:v>4329</c:v>
                </c:pt>
                <c:pt idx="1094">
                  <c:v>4726</c:v>
                </c:pt>
                <c:pt idx="1095">
                  <c:v>4452</c:v>
                </c:pt>
                <c:pt idx="1096">
                  <c:v>4004</c:v>
                </c:pt>
                <c:pt idx="1097">
                  <c:v>4439</c:v>
                </c:pt>
                <c:pt idx="1098">
                  <c:v>4285</c:v>
                </c:pt>
                <c:pt idx="1099">
                  <c:v>4792</c:v>
                </c:pt>
                <c:pt idx="1100">
                  <c:v>4783</c:v>
                </c:pt>
                <c:pt idx="1101">
                  <c:v>4396</c:v>
                </c:pt>
                <c:pt idx="1102">
                  <c:v>3890</c:v>
                </c:pt>
                <c:pt idx="1103">
                  <c:v>3897</c:v>
                </c:pt>
                <c:pt idx="1104">
                  <c:v>4575</c:v>
                </c:pt>
                <c:pt idx="1105">
                  <c:v>4774</c:v>
                </c:pt>
                <c:pt idx="1106">
                  <c:v>4737</c:v>
                </c:pt>
                <c:pt idx="1107">
                  <c:v>4036</c:v>
                </c:pt>
                <c:pt idx="1108">
                  <c:v>4354</c:v>
                </c:pt>
                <c:pt idx="1109">
                  <c:v>4279</c:v>
                </c:pt>
                <c:pt idx="1110">
                  <c:v>4073</c:v>
                </c:pt>
                <c:pt idx="1111">
                  <c:v>4239</c:v>
                </c:pt>
                <c:pt idx="1112">
                  <c:v>4192</c:v>
                </c:pt>
                <c:pt idx="1113">
                  <c:v>4506</c:v>
                </c:pt>
                <c:pt idx="1114">
                  <c:v>4824</c:v>
                </c:pt>
                <c:pt idx="1115">
                  <c:v>4808</c:v>
                </c:pt>
                <c:pt idx="1116">
                  <c:v>4577</c:v>
                </c:pt>
                <c:pt idx="1117">
                  <c:v>4160</c:v>
                </c:pt>
                <c:pt idx="1118">
                  <c:v>4024</c:v>
                </c:pt>
                <c:pt idx="1119">
                  <c:v>3721</c:v>
                </c:pt>
                <c:pt idx="1120">
                  <c:v>3753</c:v>
                </c:pt>
                <c:pt idx="1121">
                  <c:v>4172</c:v>
                </c:pt>
                <c:pt idx="1122">
                  <c:v>4911</c:v>
                </c:pt>
                <c:pt idx="1123">
                  <c:v>4748</c:v>
                </c:pt>
                <c:pt idx="1124">
                  <c:v>4185</c:v>
                </c:pt>
                <c:pt idx="1125">
                  <c:v>4491</c:v>
                </c:pt>
                <c:pt idx="1126">
                  <c:v>4194</c:v>
                </c:pt>
                <c:pt idx="1127">
                  <c:v>4408</c:v>
                </c:pt>
                <c:pt idx="1128">
                  <c:v>4391</c:v>
                </c:pt>
                <c:pt idx="1129">
                  <c:v>4503</c:v>
                </c:pt>
                <c:pt idx="1130">
                  <c:v>4820</c:v>
                </c:pt>
                <c:pt idx="1131">
                  <c:v>5044</c:v>
                </c:pt>
                <c:pt idx="1132">
                  <c:v>4783</c:v>
                </c:pt>
                <c:pt idx="1133">
                  <c:v>4951</c:v>
                </c:pt>
                <c:pt idx="1134">
                  <c:v>4925</c:v>
                </c:pt>
                <c:pt idx="1135">
                  <c:v>4756</c:v>
                </c:pt>
                <c:pt idx="1136">
                  <c:v>4046</c:v>
                </c:pt>
                <c:pt idx="1137">
                  <c:v>4583</c:v>
                </c:pt>
                <c:pt idx="1138">
                  <c:v>4902</c:v>
                </c:pt>
                <c:pt idx="1139">
                  <c:v>4907</c:v>
                </c:pt>
                <c:pt idx="1140">
                  <c:v>4130</c:v>
                </c:pt>
                <c:pt idx="1141">
                  <c:v>4407</c:v>
                </c:pt>
                <c:pt idx="1142">
                  <c:v>4693</c:v>
                </c:pt>
                <c:pt idx="1143">
                  <c:v>4662</c:v>
                </c:pt>
                <c:pt idx="1144">
                  <c:v>4780</c:v>
                </c:pt>
                <c:pt idx="1145">
                  <c:v>4842</c:v>
                </c:pt>
                <c:pt idx="1146">
                  <c:v>4949</c:v>
                </c:pt>
                <c:pt idx="1147">
                  <c:v>4845</c:v>
                </c:pt>
                <c:pt idx="1148">
                  <c:v>4620</c:v>
                </c:pt>
                <c:pt idx="1149">
                  <c:v>4770</c:v>
                </c:pt>
                <c:pt idx="1150">
                  <c:v>4724</c:v>
                </c:pt>
                <c:pt idx="1151">
                  <c:v>4502</c:v>
                </c:pt>
                <c:pt idx="1152">
                  <c:v>5088</c:v>
                </c:pt>
                <c:pt idx="1153">
                  <c:v>5255</c:v>
                </c:pt>
                <c:pt idx="1154">
                  <c:v>5285</c:v>
                </c:pt>
                <c:pt idx="1155">
                  <c:v>4677</c:v>
                </c:pt>
                <c:pt idx="1156">
                  <c:v>2704</c:v>
                </c:pt>
                <c:pt idx="1157">
                  <c:v>4063</c:v>
                </c:pt>
                <c:pt idx="1158">
                  <c:v>3232</c:v>
                </c:pt>
                <c:pt idx="1159">
                  <c:v>2767</c:v>
                </c:pt>
                <c:pt idx="1160">
                  <c:v>3291</c:v>
                </c:pt>
                <c:pt idx="1161">
                  <c:v>3128</c:v>
                </c:pt>
                <c:pt idx="1162">
                  <c:v>4031</c:v>
                </c:pt>
                <c:pt idx="1163">
                  <c:v>4360</c:v>
                </c:pt>
                <c:pt idx="1164">
                  <c:v>3503</c:v>
                </c:pt>
                <c:pt idx="1165">
                  <c:v>3583</c:v>
                </c:pt>
                <c:pt idx="1166">
                  <c:v>4164</c:v>
                </c:pt>
                <c:pt idx="1167">
                  <c:v>4307</c:v>
                </c:pt>
                <c:pt idx="1168">
                  <c:v>4090</c:v>
                </c:pt>
                <c:pt idx="1169">
                  <c:v>3032</c:v>
                </c:pt>
                <c:pt idx="1170">
                  <c:v>3935</c:v>
                </c:pt>
                <c:pt idx="1171">
                  <c:v>4360</c:v>
                </c:pt>
                <c:pt idx="1172">
                  <c:v>4290</c:v>
                </c:pt>
                <c:pt idx="1173">
                  <c:v>4266</c:v>
                </c:pt>
                <c:pt idx="1174">
                  <c:v>4402</c:v>
                </c:pt>
                <c:pt idx="1175">
                  <c:v>4350</c:v>
                </c:pt>
                <c:pt idx="1176">
                  <c:v>4544</c:v>
                </c:pt>
                <c:pt idx="1177">
                  <c:v>4105</c:v>
                </c:pt>
                <c:pt idx="1178">
                  <c:v>2862</c:v>
                </c:pt>
                <c:pt idx="1179">
                  <c:v>2497</c:v>
                </c:pt>
                <c:pt idx="1180">
                  <c:v>2860</c:v>
                </c:pt>
                <c:pt idx="1181">
                  <c:v>3382</c:v>
                </c:pt>
                <c:pt idx="1182">
                  <c:v>3560</c:v>
                </c:pt>
                <c:pt idx="1183">
                  <c:v>2815</c:v>
                </c:pt>
                <c:pt idx="1184">
                  <c:v>2446</c:v>
                </c:pt>
                <c:pt idx="1185">
                  <c:v>2448</c:v>
                </c:pt>
                <c:pt idx="1186">
                  <c:v>2400</c:v>
                </c:pt>
                <c:pt idx="1187">
                  <c:v>2505</c:v>
                </c:pt>
                <c:pt idx="1188">
                  <c:v>2634</c:v>
                </c:pt>
                <c:pt idx="1189">
                  <c:v>2747</c:v>
                </c:pt>
                <c:pt idx="1190">
                  <c:v>2198</c:v>
                </c:pt>
                <c:pt idx="1191">
                  <c:v>2839</c:v>
                </c:pt>
                <c:pt idx="1192">
                  <c:v>2850</c:v>
                </c:pt>
                <c:pt idx="1193">
                  <c:v>1270</c:v>
                </c:pt>
                <c:pt idx="1194">
                  <c:v>1498</c:v>
                </c:pt>
                <c:pt idx="1195">
                  <c:v>1152</c:v>
                </c:pt>
                <c:pt idx="1196">
                  <c:v>1069</c:v>
                </c:pt>
                <c:pt idx="1197">
                  <c:v>1065</c:v>
                </c:pt>
                <c:pt idx="1198">
                  <c:v>927</c:v>
                </c:pt>
                <c:pt idx="1199">
                  <c:v>878</c:v>
                </c:pt>
                <c:pt idx="1200">
                  <c:v>702</c:v>
                </c:pt>
                <c:pt idx="1201">
                  <c:v>635</c:v>
                </c:pt>
                <c:pt idx="1202">
                  <c:v>573</c:v>
                </c:pt>
                <c:pt idx="1203">
                  <c:v>550</c:v>
                </c:pt>
                <c:pt idx="1204">
                  <c:v>432</c:v>
                </c:pt>
                <c:pt idx="1205">
                  <c:v>392</c:v>
                </c:pt>
                <c:pt idx="1206">
                  <c:v>358</c:v>
                </c:pt>
                <c:pt idx="1207">
                  <c:v>307</c:v>
                </c:pt>
                <c:pt idx="1208">
                  <c:v>169</c:v>
                </c:pt>
                <c:pt idx="1209">
                  <c:v>274</c:v>
                </c:pt>
                <c:pt idx="1210">
                  <c:v>236</c:v>
                </c:pt>
                <c:pt idx="1211">
                  <c:v>374</c:v>
                </c:pt>
                <c:pt idx="1212">
                  <c:v>394</c:v>
                </c:pt>
                <c:pt idx="1213">
                  <c:v>258</c:v>
                </c:pt>
                <c:pt idx="1214">
                  <c:v>268</c:v>
                </c:pt>
                <c:pt idx="1215">
                  <c:v>188</c:v>
                </c:pt>
                <c:pt idx="1216">
                  <c:v>175</c:v>
                </c:pt>
                <c:pt idx="1217">
                  <c:v>114</c:v>
                </c:pt>
                <c:pt idx="1218">
                  <c:v>175</c:v>
                </c:pt>
                <c:pt idx="1219">
                  <c:v>144</c:v>
                </c:pt>
                <c:pt idx="1220">
                  <c:v>120</c:v>
                </c:pt>
                <c:pt idx="1221">
                  <c:v>257</c:v>
                </c:pt>
                <c:pt idx="1222">
                  <c:v>1</c:v>
                </c:pt>
                <c:pt idx="1223">
                  <c:v>77</c:v>
                </c:pt>
                <c:pt idx="1224">
                  <c:v>99</c:v>
                </c:pt>
                <c:pt idx="1225">
                  <c:v>85</c:v>
                </c:pt>
                <c:pt idx="1226">
                  <c:v>152</c:v>
                </c:pt>
                <c:pt idx="1227">
                  <c:v>134</c:v>
                </c:pt>
                <c:pt idx="1228">
                  <c:v>51</c:v>
                </c:pt>
                <c:pt idx="1229">
                  <c:v>99</c:v>
                </c:pt>
                <c:pt idx="1230">
                  <c:v>81</c:v>
                </c:pt>
                <c:pt idx="1231">
                  <c:v>53</c:v>
                </c:pt>
                <c:pt idx="1232">
                  <c:v>55</c:v>
                </c:pt>
                <c:pt idx="1233">
                  <c:v>110</c:v>
                </c:pt>
                <c:pt idx="1234">
                  <c:v>601</c:v>
                </c:pt>
                <c:pt idx="1235">
                  <c:v>619</c:v>
                </c:pt>
                <c:pt idx="1236">
                  <c:v>508</c:v>
                </c:pt>
                <c:pt idx="1237">
                  <c:v>551</c:v>
                </c:pt>
                <c:pt idx="1238">
                  <c:v>562</c:v>
                </c:pt>
                <c:pt idx="1239">
                  <c:v>530</c:v>
                </c:pt>
                <c:pt idx="1240">
                  <c:v>486</c:v>
                </c:pt>
                <c:pt idx="1241">
                  <c:v>837</c:v>
                </c:pt>
                <c:pt idx="1242">
                  <c:v>808</c:v>
                </c:pt>
                <c:pt idx="1243">
                  <c:v>979</c:v>
                </c:pt>
                <c:pt idx="1244">
                  <c:v>810</c:v>
                </c:pt>
                <c:pt idx="1245">
                  <c:v>2037</c:v>
                </c:pt>
                <c:pt idx="1246">
                  <c:v>2810</c:v>
                </c:pt>
                <c:pt idx="1247">
                  <c:v>2578</c:v>
                </c:pt>
                <c:pt idx="1248">
                  <c:v>3667</c:v>
                </c:pt>
                <c:pt idx="1249">
                  <c:v>2295</c:v>
                </c:pt>
                <c:pt idx="1250">
                  <c:v>2754</c:v>
                </c:pt>
                <c:pt idx="1251">
                  <c:v>2943</c:v>
                </c:pt>
                <c:pt idx="1252">
                  <c:v>3751</c:v>
                </c:pt>
                <c:pt idx="1253">
                  <c:v>4539</c:v>
                </c:pt>
                <c:pt idx="1254">
                  <c:v>3995</c:v>
                </c:pt>
                <c:pt idx="1255">
                  <c:v>4878</c:v>
                </c:pt>
                <c:pt idx="1256">
                  <c:v>4186</c:v>
                </c:pt>
                <c:pt idx="1257">
                  <c:v>4816</c:v>
                </c:pt>
                <c:pt idx="1258">
                  <c:v>4601</c:v>
                </c:pt>
                <c:pt idx="1259">
                  <c:v>4063</c:v>
                </c:pt>
                <c:pt idx="1260">
                  <c:v>4355</c:v>
                </c:pt>
                <c:pt idx="1261">
                  <c:v>2659</c:v>
                </c:pt>
                <c:pt idx="1262">
                  <c:v>4806</c:v>
                </c:pt>
                <c:pt idx="1263">
                  <c:v>4882</c:v>
                </c:pt>
                <c:pt idx="1264">
                  <c:v>4954</c:v>
                </c:pt>
                <c:pt idx="1265">
                  <c:v>4975</c:v>
                </c:pt>
                <c:pt idx="1266">
                  <c:v>4887</c:v>
                </c:pt>
                <c:pt idx="1267">
                  <c:v>4830</c:v>
                </c:pt>
                <c:pt idx="1268">
                  <c:v>4886</c:v>
                </c:pt>
                <c:pt idx="1269">
                  <c:v>5438</c:v>
                </c:pt>
                <c:pt idx="1270">
                  <c:v>6070</c:v>
                </c:pt>
                <c:pt idx="1271">
                  <c:v>5921</c:v>
                </c:pt>
                <c:pt idx="1272">
                  <c:v>4071</c:v>
                </c:pt>
                <c:pt idx="1273">
                  <c:v>4777</c:v>
                </c:pt>
                <c:pt idx="1274">
                  <c:v>5417</c:v>
                </c:pt>
                <c:pt idx="1275">
                  <c:v>5821</c:v>
                </c:pt>
                <c:pt idx="1276">
                  <c:v>5603</c:v>
                </c:pt>
                <c:pt idx="1277">
                  <c:v>5563</c:v>
                </c:pt>
                <c:pt idx="1278">
                  <c:v>5548</c:v>
                </c:pt>
                <c:pt idx="1279">
                  <c:v>5826</c:v>
                </c:pt>
                <c:pt idx="1280">
                  <c:v>5223</c:v>
                </c:pt>
                <c:pt idx="1281">
                  <c:v>5829</c:v>
                </c:pt>
                <c:pt idx="1282">
                  <c:v>5787</c:v>
                </c:pt>
                <c:pt idx="1283">
                  <c:v>5720</c:v>
                </c:pt>
                <c:pt idx="1284">
                  <c:v>5633</c:v>
                </c:pt>
                <c:pt idx="1285">
                  <c:v>5669</c:v>
                </c:pt>
                <c:pt idx="1286">
                  <c:v>6132</c:v>
                </c:pt>
                <c:pt idx="1287">
                  <c:v>5957</c:v>
                </c:pt>
                <c:pt idx="1288">
                  <c:v>6214</c:v>
                </c:pt>
                <c:pt idx="1289">
                  <c:v>6081</c:v>
                </c:pt>
                <c:pt idx="1290">
                  <c:v>6090</c:v>
                </c:pt>
                <c:pt idx="1291">
                  <c:v>5609</c:v>
                </c:pt>
                <c:pt idx="1292">
                  <c:v>5443</c:v>
                </c:pt>
                <c:pt idx="1293">
                  <c:v>5682</c:v>
                </c:pt>
                <c:pt idx="1294">
                  <c:v>5664</c:v>
                </c:pt>
                <c:pt idx="1295">
                  <c:v>5517</c:v>
                </c:pt>
                <c:pt idx="1296">
                  <c:v>5619</c:v>
                </c:pt>
                <c:pt idx="1297">
                  <c:v>4702</c:v>
                </c:pt>
                <c:pt idx="1298">
                  <c:v>4872</c:v>
                </c:pt>
                <c:pt idx="1299">
                  <c:v>5349</c:v>
                </c:pt>
                <c:pt idx="1300">
                  <c:v>5832</c:v>
                </c:pt>
                <c:pt idx="1301">
                  <c:v>6329</c:v>
                </c:pt>
                <c:pt idx="1302">
                  <c:v>5712</c:v>
                </c:pt>
                <c:pt idx="1303">
                  <c:v>5942</c:v>
                </c:pt>
                <c:pt idx="1304">
                  <c:v>5394</c:v>
                </c:pt>
                <c:pt idx="1305">
                  <c:v>5396</c:v>
                </c:pt>
                <c:pt idx="1306">
                  <c:v>5617</c:v>
                </c:pt>
                <c:pt idx="1307">
                  <c:v>5534</c:v>
                </c:pt>
                <c:pt idx="1308">
                  <c:v>5540</c:v>
                </c:pt>
                <c:pt idx="1309">
                  <c:v>4417</c:v>
                </c:pt>
                <c:pt idx="1310">
                  <c:v>5295</c:v>
                </c:pt>
                <c:pt idx="1311">
                  <c:v>5531</c:v>
                </c:pt>
                <c:pt idx="1312">
                  <c:v>3996</c:v>
                </c:pt>
                <c:pt idx="1313">
                  <c:v>4655</c:v>
                </c:pt>
                <c:pt idx="1314">
                  <c:v>5287</c:v>
                </c:pt>
                <c:pt idx="1315">
                  <c:v>4258</c:v>
                </c:pt>
                <c:pt idx="1316">
                  <c:v>4585</c:v>
                </c:pt>
                <c:pt idx="1317">
                  <c:v>4636</c:v>
                </c:pt>
                <c:pt idx="1318">
                  <c:v>4793</c:v>
                </c:pt>
                <c:pt idx="1319">
                  <c:v>5004</c:v>
                </c:pt>
                <c:pt idx="1320">
                  <c:v>5369</c:v>
                </c:pt>
                <c:pt idx="1321">
                  <c:v>5436</c:v>
                </c:pt>
                <c:pt idx="1322">
                  <c:v>5452</c:v>
                </c:pt>
                <c:pt idx="1323">
                  <c:v>5696</c:v>
                </c:pt>
                <c:pt idx="1324">
                  <c:v>5532</c:v>
                </c:pt>
                <c:pt idx="1325">
                  <c:v>5748</c:v>
                </c:pt>
                <c:pt idx="1326">
                  <c:v>5771</c:v>
                </c:pt>
                <c:pt idx="1327">
                  <c:v>5766</c:v>
                </c:pt>
                <c:pt idx="1328">
                  <c:v>5792</c:v>
                </c:pt>
                <c:pt idx="1329">
                  <c:v>5950</c:v>
                </c:pt>
                <c:pt idx="1330">
                  <c:v>6225</c:v>
                </c:pt>
                <c:pt idx="1331">
                  <c:v>5945</c:v>
                </c:pt>
                <c:pt idx="1332">
                  <c:v>5614</c:v>
                </c:pt>
                <c:pt idx="1333">
                  <c:v>5451</c:v>
                </c:pt>
                <c:pt idx="1334">
                  <c:v>5621</c:v>
                </c:pt>
                <c:pt idx="1335">
                  <c:v>5678</c:v>
                </c:pt>
                <c:pt idx="1336">
                  <c:v>6129</c:v>
                </c:pt>
                <c:pt idx="1337">
                  <c:v>5956</c:v>
                </c:pt>
                <c:pt idx="1338">
                  <c:v>5901</c:v>
                </c:pt>
                <c:pt idx="1339">
                  <c:v>5969</c:v>
                </c:pt>
                <c:pt idx="1340">
                  <c:v>5316</c:v>
                </c:pt>
                <c:pt idx="1341">
                  <c:v>5677</c:v>
                </c:pt>
                <c:pt idx="1342">
                  <c:v>5429</c:v>
                </c:pt>
                <c:pt idx="1343">
                  <c:v>4839</c:v>
                </c:pt>
                <c:pt idx="1344">
                  <c:v>4145</c:v>
                </c:pt>
                <c:pt idx="1345">
                  <c:v>4879</c:v>
                </c:pt>
                <c:pt idx="1346">
                  <c:v>5256</c:v>
                </c:pt>
                <c:pt idx="1347">
                  <c:v>5282</c:v>
                </c:pt>
                <c:pt idx="1348">
                  <c:v>5224</c:v>
                </c:pt>
                <c:pt idx="1349">
                  <c:v>5295</c:v>
                </c:pt>
                <c:pt idx="1350">
                  <c:v>5332</c:v>
                </c:pt>
                <c:pt idx="1351">
                  <c:v>5236</c:v>
                </c:pt>
                <c:pt idx="1352">
                  <c:v>4916</c:v>
                </c:pt>
                <c:pt idx="1353">
                  <c:v>5377</c:v>
                </c:pt>
                <c:pt idx="1354">
                  <c:v>5312</c:v>
                </c:pt>
                <c:pt idx="1355">
                  <c:v>5310</c:v>
                </c:pt>
                <c:pt idx="1356">
                  <c:v>5490</c:v>
                </c:pt>
                <c:pt idx="1357">
                  <c:v>5509</c:v>
                </c:pt>
                <c:pt idx="1358">
                  <c:v>4989</c:v>
                </c:pt>
                <c:pt idx="1359">
                  <c:v>5645</c:v>
                </c:pt>
                <c:pt idx="1360">
                  <c:v>4675</c:v>
                </c:pt>
                <c:pt idx="1361">
                  <c:v>4873</c:v>
                </c:pt>
                <c:pt idx="1362">
                  <c:v>4949</c:v>
                </c:pt>
                <c:pt idx="1363">
                  <c:v>4995</c:v>
                </c:pt>
                <c:pt idx="1364">
                  <c:v>4704</c:v>
                </c:pt>
                <c:pt idx="1365">
                  <c:v>4747</c:v>
                </c:pt>
                <c:pt idx="1366">
                  <c:v>4649</c:v>
                </c:pt>
                <c:pt idx="1367">
                  <c:v>4714</c:v>
                </c:pt>
                <c:pt idx="1368">
                  <c:v>4703</c:v>
                </c:pt>
                <c:pt idx="1369">
                  <c:v>6374</c:v>
                </c:pt>
                <c:pt idx="1370">
                  <c:v>5797</c:v>
                </c:pt>
                <c:pt idx="1371">
                  <c:v>5659</c:v>
                </c:pt>
                <c:pt idx="1372">
                  <c:v>5444</c:v>
                </c:pt>
                <c:pt idx="1373">
                  <c:v>4502</c:v>
                </c:pt>
                <c:pt idx="1374">
                  <c:v>3716</c:v>
                </c:pt>
                <c:pt idx="1375">
                  <c:v>5288</c:v>
                </c:pt>
                <c:pt idx="1376">
                  <c:v>4645</c:v>
                </c:pt>
                <c:pt idx="1377">
                  <c:v>5210</c:v>
                </c:pt>
                <c:pt idx="1378">
                  <c:v>5235</c:v>
                </c:pt>
                <c:pt idx="1379">
                  <c:v>5102</c:v>
                </c:pt>
                <c:pt idx="1380">
                  <c:v>5413</c:v>
                </c:pt>
                <c:pt idx="1381">
                  <c:v>5647</c:v>
                </c:pt>
                <c:pt idx="1382">
                  <c:v>5563</c:v>
                </c:pt>
                <c:pt idx="1383">
                  <c:v>6093</c:v>
                </c:pt>
                <c:pt idx="1384">
                  <c:v>6196</c:v>
                </c:pt>
                <c:pt idx="1385">
                  <c:v>6325</c:v>
                </c:pt>
                <c:pt idx="1386">
                  <c:v>5616</c:v>
                </c:pt>
                <c:pt idx="1387">
                  <c:v>5710</c:v>
                </c:pt>
                <c:pt idx="1388">
                  <c:v>5976</c:v>
                </c:pt>
                <c:pt idx="1389">
                  <c:v>5883</c:v>
                </c:pt>
                <c:pt idx="1390">
                  <c:v>6244</c:v>
                </c:pt>
                <c:pt idx="1391">
                  <c:v>5694</c:v>
                </c:pt>
                <c:pt idx="1392">
                  <c:v>5758</c:v>
                </c:pt>
                <c:pt idx="1393">
                  <c:v>6555</c:v>
                </c:pt>
                <c:pt idx="1394">
                  <c:v>6821</c:v>
                </c:pt>
                <c:pt idx="1395">
                  <c:v>6651</c:v>
                </c:pt>
                <c:pt idx="1396">
                  <c:v>6758</c:v>
                </c:pt>
                <c:pt idx="1397">
                  <c:v>6739</c:v>
                </c:pt>
                <c:pt idx="1398">
                  <c:v>6182</c:v>
                </c:pt>
                <c:pt idx="1399">
                  <c:v>6731</c:v>
                </c:pt>
                <c:pt idx="1400">
                  <c:v>6287</c:v>
                </c:pt>
                <c:pt idx="1401">
                  <c:v>5792</c:v>
                </c:pt>
                <c:pt idx="1402">
                  <c:v>5688</c:v>
                </c:pt>
                <c:pt idx="1403">
                  <c:v>5500</c:v>
                </c:pt>
                <c:pt idx="1404">
                  <c:v>5753</c:v>
                </c:pt>
                <c:pt idx="1405">
                  <c:v>5685</c:v>
                </c:pt>
                <c:pt idx="1406">
                  <c:v>5612</c:v>
                </c:pt>
                <c:pt idx="1407">
                  <c:v>4871</c:v>
                </c:pt>
                <c:pt idx="1408">
                  <c:v>5121</c:v>
                </c:pt>
                <c:pt idx="1409">
                  <c:v>5215</c:v>
                </c:pt>
                <c:pt idx="1410">
                  <c:v>5603</c:v>
                </c:pt>
                <c:pt idx="1411">
                  <c:v>5277</c:v>
                </c:pt>
                <c:pt idx="1412">
                  <c:v>5174</c:v>
                </c:pt>
                <c:pt idx="1413">
                  <c:v>5018</c:v>
                </c:pt>
                <c:pt idx="1414">
                  <c:v>4800</c:v>
                </c:pt>
                <c:pt idx="1415">
                  <c:v>4367</c:v>
                </c:pt>
                <c:pt idx="1416">
                  <c:v>5160</c:v>
                </c:pt>
                <c:pt idx="1417">
                  <c:v>5240</c:v>
                </c:pt>
                <c:pt idx="1418">
                  <c:v>5421</c:v>
                </c:pt>
                <c:pt idx="1419">
                  <c:v>5674</c:v>
                </c:pt>
                <c:pt idx="1420">
                  <c:v>5172</c:v>
                </c:pt>
                <c:pt idx="1421">
                  <c:v>5047</c:v>
                </c:pt>
                <c:pt idx="1422">
                  <c:v>5090</c:v>
                </c:pt>
                <c:pt idx="1423">
                  <c:v>5185</c:v>
                </c:pt>
                <c:pt idx="1424">
                  <c:v>5233</c:v>
                </c:pt>
                <c:pt idx="1425">
                  <c:v>5004</c:v>
                </c:pt>
                <c:pt idx="1426">
                  <c:v>5128</c:v>
                </c:pt>
                <c:pt idx="1427">
                  <c:v>4941</c:v>
                </c:pt>
                <c:pt idx="1428">
                  <c:v>4141</c:v>
                </c:pt>
                <c:pt idx="1429">
                  <c:v>2742</c:v>
                </c:pt>
                <c:pt idx="1430">
                  <c:v>3781</c:v>
                </c:pt>
                <c:pt idx="1431">
                  <c:v>2999</c:v>
                </c:pt>
                <c:pt idx="1432">
                  <c:v>2353</c:v>
                </c:pt>
                <c:pt idx="1433">
                  <c:v>2195</c:v>
                </c:pt>
                <c:pt idx="1434">
                  <c:v>2117</c:v>
                </c:pt>
                <c:pt idx="1435">
                  <c:v>2258</c:v>
                </c:pt>
                <c:pt idx="1436">
                  <c:v>1821</c:v>
                </c:pt>
                <c:pt idx="1437">
                  <c:v>1708</c:v>
                </c:pt>
                <c:pt idx="1438">
                  <c:v>2279</c:v>
                </c:pt>
                <c:pt idx="1439">
                  <c:v>2364</c:v>
                </c:pt>
                <c:pt idx="1440">
                  <c:v>2356</c:v>
                </c:pt>
                <c:pt idx="1441">
                  <c:v>871</c:v>
                </c:pt>
                <c:pt idx="1442">
                  <c:v>716</c:v>
                </c:pt>
                <c:pt idx="1443">
                  <c:v>873</c:v>
                </c:pt>
                <c:pt idx="1444">
                  <c:v>760</c:v>
                </c:pt>
                <c:pt idx="1445">
                  <c:v>456</c:v>
                </c:pt>
                <c:pt idx="1446">
                  <c:v>481</c:v>
                </c:pt>
                <c:pt idx="1447">
                  <c:v>398</c:v>
                </c:pt>
                <c:pt idx="1448">
                  <c:v>418</c:v>
                </c:pt>
                <c:pt idx="1449">
                  <c:v>707</c:v>
                </c:pt>
                <c:pt idx="1450">
                  <c:v>578</c:v>
                </c:pt>
                <c:pt idx="1451">
                  <c:v>570</c:v>
                </c:pt>
                <c:pt idx="1452">
                  <c:v>515</c:v>
                </c:pt>
                <c:pt idx="1453">
                  <c:v>1356</c:v>
                </c:pt>
                <c:pt idx="1454">
                  <c:v>883</c:v>
                </c:pt>
                <c:pt idx="1455">
                  <c:v>885</c:v>
                </c:pt>
                <c:pt idx="1456">
                  <c:v>808</c:v>
                </c:pt>
                <c:pt idx="1457">
                  <c:v>1046</c:v>
                </c:pt>
                <c:pt idx="1458">
                  <c:v>1075</c:v>
                </c:pt>
                <c:pt idx="1459">
                  <c:v>600</c:v>
                </c:pt>
                <c:pt idx="1460">
                  <c:v>301</c:v>
                </c:pt>
                <c:pt idx="1461">
                  <c:v>156</c:v>
                </c:pt>
                <c:pt idx="1462">
                  <c:v>169</c:v>
                </c:pt>
                <c:pt idx="1463">
                  <c:v>128</c:v>
                </c:pt>
                <c:pt idx="1464">
                  <c:v>121</c:v>
                </c:pt>
                <c:pt idx="1465">
                  <c:v>112</c:v>
                </c:pt>
                <c:pt idx="1466">
                  <c:v>120</c:v>
                </c:pt>
                <c:pt idx="1467">
                  <c:v>142</c:v>
                </c:pt>
                <c:pt idx="1468">
                  <c:v>24</c:v>
                </c:pt>
                <c:pt idx="1469">
                  <c:v>119</c:v>
                </c:pt>
                <c:pt idx="1470">
                  <c:v>65</c:v>
                </c:pt>
                <c:pt idx="1471">
                  <c:v>9</c:v>
                </c:pt>
                <c:pt idx="1472">
                  <c:v>76</c:v>
                </c:pt>
                <c:pt idx="1473">
                  <c:v>59</c:v>
                </c:pt>
                <c:pt idx="1474">
                  <c:v>65</c:v>
                </c:pt>
                <c:pt idx="1475">
                  <c:v>143</c:v>
                </c:pt>
                <c:pt idx="1476">
                  <c:v>267</c:v>
                </c:pt>
                <c:pt idx="1477">
                  <c:v>621</c:v>
                </c:pt>
                <c:pt idx="1478">
                  <c:v>624</c:v>
                </c:pt>
                <c:pt idx="1479">
                  <c:v>526</c:v>
                </c:pt>
                <c:pt idx="1480">
                  <c:v>574</c:v>
                </c:pt>
                <c:pt idx="1481">
                  <c:v>424</c:v>
                </c:pt>
                <c:pt idx="1482">
                  <c:v>478</c:v>
                </c:pt>
                <c:pt idx="1483">
                  <c:v>451</c:v>
                </c:pt>
                <c:pt idx="1484">
                  <c:v>395</c:v>
                </c:pt>
                <c:pt idx="1485">
                  <c:v>520</c:v>
                </c:pt>
                <c:pt idx="1486">
                  <c:v>506</c:v>
                </c:pt>
                <c:pt idx="1487">
                  <c:v>4394</c:v>
                </c:pt>
                <c:pt idx="1488">
                  <c:v>3225</c:v>
                </c:pt>
                <c:pt idx="1489">
                  <c:v>3131</c:v>
                </c:pt>
                <c:pt idx="1490">
                  <c:v>2068</c:v>
                </c:pt>
                <c:pt idx="1491">
                  <c:v>4730</c:v>
                </c:pt>
                <c:pt idx="1492">
                  <c:v>5997</c:v>
                </c:pt>
                <c:pt idx="1493">
                  <c:v>6386</c:v>
                </c:pt>
                <c:pt idx="1494">
                  <c:v>6795</c:v>
                </c:pt>
                <c:pt idx="1495">
                  <c:v>6581</c:v>
                </c:pt>
                <c:pt idx="1496">
                  <c:v>6827</c:v>
                </c:pt>
                <c:pt idx="1497">
                  <c:v>6546</c:v>
                </c:pt>
                <c:pt idx="1498">
                  <c:v>5438</c:v>
                </c:pt>
                <c:pt idx="1499">
                  <c:v>5166</c:v>
                </c:pt>
                <c:pt idx="1500">
                  <c:v>5981</c:v>
                </c:pt>
                <c:pt idx="1501">
                  <c:v>6076</c:v>
                </c:pt>
                <c:pt idx="1502">
                  <c:v>5956</c:v>
                </c:pt>
                <c:pt idx="1503">
                  <c:v>5430</c:v>
                </c:pt>
                <c:pt idx="1504">
                  <c:v>5772</c:v>
                </c:pt>
                <c:pt idx="1505">
                  <c:v>6418</c:v>
                </c:pt>
                <c:pt idx="1506">
                  <c:v>5903</c:v>
                </c:pt>
                <c:pt idx="1507">
                  <c:v>6831</c:v>
                </c:pt>
                <c:pt idx="1508">
                  <c:v>6819</c:v>
                </c:pt>
                <c:pt idx="1509">
                  <c:v>6814</c:v>
                </c:pt>
                <c:pt idx="1510">
                  <c:v>6788</c:v>
                </c:pt>
                <c:pt idx="1511">
                  <c:v>6829</c:v>
                </c:pt>
                <c:pt idx="1512">
                  <c:v>6823</c:v>
                </c:pt>
                <c:pt idx="1513">
                  <c:v>6815</c:v>
                </c:pt>
                <c:pt idx="1514">
                  <c:v>6809</c:v>
                </c:pt>
                <c:pt idx="1515">
                  <c:v>6821</c:v>
                </c:pt>
                <c:pt idx="1516">
                  <c:v>6815</c:v>
                </c:pt>
                <c:pt idx="1517">
                  <c:v>6821</c:v>
                </c:pt>
                <c:pt idx="1518">
                  <c:v>6798</c:v>
                </c:pt>
                <c:pt idx="1519">
                  <c:v>6829</c:v>
                </c:pt>
                <c:pt idx="1520">
                  <c:v>6829</c:v>
                </c:pt>
                <c:pt idx="1521">
                  <c:v>6807</c:v>
                </c:pt>
                <c:pt idx="1522">
                  <c:v>6806</c:v>
                </c:pt>
                <c:pt idx="1523">
                  <c:v>6833</c:v>
                </c:pt>
                <c:pt idx="1524">
                  <c:v>6815</c:v>
                </c:pt>
                <c:pt idx="1525">
                  <c:v>6813</c:v>
                </c:pt>
                <c:pt idx="1526">
                  <c:v>6805</c:v>
                </c:pt>
                <c:pt idx="1527">
                  <c:v>6827</c:v>
                </c:pt>
                <c:pt idx="1528">
                  <c:v>6808</c:v>
                </c:pt>
                <c:pt idx="1529">
                  <c:v>5280</c:v>
                </c:pt>
                <c:pt idx="1530">
                  <c:v>4472</c:v>
                </c:pt>
                <c:pt idx="1531">
                  <c:v>5874</c:v>
                </c:pt>
                <c:pt idx="1532">
                  <c:v>6840</c:v>
                </c:pt>
                <c:pt idx="1533">
                  <c:v>6826</c:v>
                </c:pt>
                <c:pt idx="1534">
                  <c:v>6812</c:v>
                </c:pt>
                <c:pt idx="1535">
                  <c:v>6859</c:v>
                </c:pt>
                <c:pt idx="1536">
                  <c:v>6837</c:v>
                </c:pt>
                <c:pt idx="1537">
                  <c:v>6825</c:v>
                </c:pt>
                <c:pt idx="1538">
                  <c:v>6811</c:v>
                </c:pt>
                <c:pt idx="1539">
                  <c:v>6828</c:v>
                </c:pt>
                <c:pt idx="1540">
                  <c:v>6735</c:v>
                </c:pt>
                <c:pt idx="1541">
                  <c:v>4579</c:v>
                </c:pt>
                <c:pt idx="1542">
                  <c:v>3827</c:v>
                </c:pt>
                <c:pt idx="1543">
                  <c:v>4733</c:v>
                </c:pt>
                <c:pt idx="1544">
                  <c:v>6807</c:v>
                </c:pt>
                <c:pt idx="1545">
                  <c:v>6801</c:v>
                </c:pt>
                <c:pt idx="1546">
                  <c:v>6804</c:v>
                </c:pt>
                <c:pt idx="1547">
                  <c:v>6740</c:v>
                </c:pt>
                <c:pt idx="1548">
                  <c:v>6259</c:v>
                </c:pt>
                <c:pt idx="1549">
                  <c:v>6798</c:v>
                </c:pt>
                <c:pt idx="1550">
                  <c:v>6802</c:v>
                </c:pt>
                <c:pt idx="1551">
                  <c:v>6807</c:v>
                </c:pt>
                <c:pt idx="1552">
                  <c:v>6638</c:v>
                </c:pt>
                <c:pt idx="1553">
                  <c:v>6573</c:v>
                </c:pt>
                <c:pt idx="1554">
                  <c:v>6702</c:v>
                </c:pt>
                <c:pt idx="1555">
                  <c:v>6828</c:v>
                </c:pt>
                <c:pt idx="1556">
                  <c:v>6820</c:v>
                </c:pt>
                <c:pt idx="1557">
                  <c:v>6807</c:v>
                </c:pt>
                <c:pt idx="1558">
                  <c:v>6801</c:v>
                </c:pt>
                <c:pt idx="1559">
                  <c:v>6808</c:v>
                </c:pt>
                <c:pt idx="1560">
                  <c:v>6815</c:v>
                </c:pt>
                <c:pt idx="1561">
                  <c:v>5528</c:v>
                </c:pt>
                <c:pt idx="1562">
                  <c:v>5915</c:v>
                </c:pt>
                <c:pt idx="1563">
                  <c:v>6263</c:v>
                </c:pt>
                <c:pt idx="1564">
                  <c:v>6654</c:v>
                </c:pt>
                <c:pt idx="1565">
                  <c:v>6818</c:v>
                </c:pt>
                <c:pt idx="1566">
                  <c:v>6767</c:v>
                </c:pt>
                <c:pt idx="1567">
                  <c:v>6600</c:v>
                </c:pt>
                <c:pt idx="1568">
                  <c:v>6128</c:v>
                </c:pt>
                <c:pt idx="1569">
                  <c:v>6300</c:v>
                </c:pt>
                <c:pt idx="1570">
                  <c:v>6498</c:v>
                </c:pt>
                <c:pt idx="1571">
                  <c:v>6512</c:v>
                </c:pt>
                <c:pt idx="1572">
                  <c:v>6552</c:v>
                </c:pt>
                <c:pt idx="1573">
                  <c:v>5950</c:v>
                </c:pt>
                <c:pt idx="1574">
                  <c:v>6404</c:v>
                </c:pt>
                <c:pt idx="1575">
                  <c:v>5856</c:v>
                </c:pt>
                <c:pt idx="1576">
                  <c:v>6580</c:v>
                </c:pt>
                <c:pt idx="1577">
                  <c:v>6603</c:v>
                </c:pt>
                <c:pt idx="1578">
                  <c:v>6467</c:v>
                </c:pt>
                <c:pt idx="1579">
                  <c:v>6503</c:v>
                </c:pt>
                <c:pt idx="1580">
                  <c:v>6463</c:v>
                </c:pt>
                <c:pt idx="1581">
                  <c:v>6811</c:v>
                </c:pt>
                <c:pt idx="1582">
                  <c:v>6784</c:v>
                </c:pt>
                <c:pt idx="1583">
                  <c:v>5160</c:v>
                </c:pt>
                <c:pt idx="1584">
                  <c:v>6662</c:v>
                </c:pt>
                <c:pt idx="1585">
                  <c:v>6702</c:v>
                </c:pt>
                <c:pt idx="1586">
                  <c:v>6499</c:v>
                </c:pt>
                <c:pt idx="1587">
                  <c:v>6600</c:v>
                </c:pt>
                <c:pt idx="1588">
                  <c:v>6801</c:v>
                </c:pt>
                <c:pt idx="1589">
                  <c:v>6803</c:v>
                </c:pt>
                <c:pt idx="1590">
                  <c:v>6776</c:v>
                </c:pt>
                <c:pt idx="1591">
                  <c:v>6817</c:v>
                </c:pt>
                <c:pt idx="1592">
                  <c:v>6811</c:v>
                </c:pt>
                <c:pt idx="1593">
                  <c:v>6533</c:v>
                </c:pt>
                <c:pt idx="1594">
                  <c:v>5714</c:v>
                </c:pt>
                <c:pt idx="1595">
                  <c:v>5780</c:v>
                </c:pt>
                <c:pt idx="1596">
                  <c:v>5315</c:v>
                </c:pt>
                <c:pt idx="1597">
                  <c:v>5067</c:v>
                </c:pt>
                <c:pt idx="1598">
                  <c:v>5756</c:v>
                </c:pt>
                <c:pt idx="1599">
                  <c:v>6033</c:v>
                </c:pt>
                <c:pt idx="1600">
                  <c:v>6213</c:v>
                </c:pt>
                <c:pt idx="1601">
                  <c:v>5863</c:v>
                </c:pt>
                <c:pt idx="1602">
                  <c:v>6586</c:v>
                </c:pt>
                <c:pt idx="1603">
                  <c:v>6714</c:v>
                </c:pt>
                <c:pt idx="1604">
                  <c:v>6748</c:v>
                </c:pt>
                <c:pt idx="1605">
                  <c:v>6518</c:v>
                </c:pt>
                <c:pt idx="1606">
                  <c:v>6783</c:v>
                </c:pt>
                <c:pt idx="1607">
                  <c:v>6832</c:v>
                </c:pt>
                <c:pt idx="1608">
                  <c:v>6823</c:v>
                </c:pt>
                <c:pt idx="1609">
                  <c:v>6814</c:v>
                </c:pt>
                <c:pt idx="1610">
                  <c:v>6788</c:v>
                </c:pt>
                <c:pt idx="1611">
                  <c:v>5788</c:v>
                </c:pt>
                <c:pt idx="1612">
                  <c:v>6132</c:v>
                </c:pt>
                <c:pt idx="1613">
                  <c:v>5838</c:v>
                </c:pt>
                <c:pt idx="1614">
                  <c:v>5716</c:v>
                </c:pt>
                <c:pt idx="1615">
                  <c:v>5547</c:v>
                </c:pt>
                <c:pt idx="1616">
                  <c:v>6072</c:v>
                </c:pt>
                <c:pt idx="1617">
                  <c:v>6795</c:v>
                </c:pt>
                <c:pt idx="1618">
                  <c:v>6705</c:v>
                </c:pt>
                <c:pt idx="1619">
                  <c:v>5805</c:v>
                </c:pt>
                <c:pt idx="1620">
                  <c:v>6845</c:v>
                </c:pt>
                <c:pt idx="1621">
                  <c:v>6820</c:v>
                </c:pt>
                <c:pt idx="1622">
                  <c:v>6800</c:v>
                </c:pt>
                <c:pt idx="1623">
                  <c:v>6822</c:v>
                </c:pt>
                <c:pt idx="1624">
                  <c:v>6795</c:v>
                </c:pt>
                <c:pt idx="1625">
                  <c:v>6822</c:v>
                </c:pt>
                <c:pt idx="1626">
                  <c:v>6757</c:v>
                </c:pt>
                <c:pt idx="1627">
                  <c:v>6820</c:v>
                </c:pt>
                <c:pt idx="1628">
                  <c:v>6835</c:v>
                </c:pt>
                <c:pt idx="1629">
                  <c:v>6821</c:v>
                </c:pt>
                <c:pt idx="1630">
                  <c:v>6817</c:v>
                </c:pt>
                <c:pt idx="1631">
                  <c:v>6830</c:v>
                </c:pt>
                <c:pt idx="1632">
                  <c:v>6818</c:v>
                </c:pt>
                <c:pt idx="1633">
                  <c:v>6789</c:v>
                </c:pt>
                <c:pt idx="1634">
                  <c:v>6804</c:v>
                </c:pt>
                <c:pt idx="1635">
                  <c:v>6842</c:v>
                </c:pt>
                <c:pt idx="1636">
                  <c:v>6804</c:v>
                </c:pt>
                <c:pt idx="1637">
                  <c:v>6812</c:v>
                </c:pt>
                <c:pt idx="1638">
                  <c:v>6822</c:v>
                </c:pt>
                <c:pt idx="1639">
                  <c:v>6816</c:v>
                </c:pt>
                <c:pt idx="1640">
                  <c:v>6786</c:v>
                </c:pt>
                <c:pt idx="1641">
                  <c:v>6795</c:v>
                </c:pt>
                <c:pt idx="1642">
                  <c:v>6819</c:v>
                </c:pt>
                <c:pt idx="1643">
                  <c:v>6834</c:v>
                </c:pt>
                <c:pt idx="1644">
                  <c:v>6821</c:v>
                </c:pt>
                <c:pt idx="1645">
                  <c:v>6816</c:v>
                </c:pt>
                <c:pt idx="1646">
                  <c:v>6817</c:v>
                </c:pt>
                <c:pt idx="1647">
                  <c:v>6822</c:v>
                </c:pt>
                <c:pt idx="1648">
                  <c:v>6784</c:v>
                </c:pt>
                <c:pt idx="1649">
                  <c:v>6532</c:v>
                </c:pt>
                <c:pt idx="1650">
                  <c:v>6761</c:v>
                </c:pt>
                <c:pt idx="1651">
                  <c:v>6812</c:v>
                </c:pt>
                <c:pt idx="1652">
                  <c:v>6821</c:v>
                </c:pt>
                <c:pt idx="1653">
                  <c:v>6805</c:v>
                </c:pt>
                <c:pt idx="1654">
                  <c:v>6791</c:v>
                </c:pt>
                <c:pt idx="1655">
                  <c:v>6806</c:v>
                </c:pt>
                <c:pt idx="1656">
                  <c:v>6802</c:v>
                </c:pt>
                <c:pt idx="1657">
                  <c:v>6801</c:v>
                </c:pt>
                <c:pt idx="1658">
                  <c:v>6144</c:v>
                </c:pt>
                <c:pt idx="1659">
                  <c:v>6826</c:v>
                </c:pt>
                <c:pt idx="1660">
                  <c:v>6799</c:v>
                </c:pt>
                <c:pt idx="1661">
                  <c:v>6746</c:v>
                </c:pt>
                <c:pt idx="1662">
                  <c:v>6787</c:v>
                </c:pt>
                <c:pt idx="1663">
                  <c:v>6784</c:v>
                </c:pt>
                <c:pt idx="1664">
                  <c:v>6781</c:v>
                </c:pt>
                <c:pt idx="1665">
                  <c:v>6045</c:v>
                </c:pt>
                <c:pt idx="1666">
                  <c:v>6064</c:v>
                </c:pt>
                <c:pt idx="1667">
                  <c:v>5758</c:v>
                </c:pt>
                <c:pt idx="1668">
                  <c:v>4798</c:v>
                </c:pt>
                <c:pt idx="1669">
                  <c:v>4816</c:v>
                </c:pt>
                <c:pt idx="1670">
                  <c:v>4886</c:v>
                </c:pt>
                <c:pt idx="1671">
                  <c:v>4473</c:v>
                </c:pt>
                <c:pt idx="1672">
                  <c:v>4548</c:v>
                </c:pt>
                <c:pt idx="1673">
                  <c:v>4419</c:v>
                </c:pt>
                <c:pt idx="1674">
                  <c:v>4157</c:v>
                </c:pt>
                <c:pt idx="1675">
                  <c:v>4378</c:v>
                </c:pt>
                <c:pt idx="1676">
                  <c:v>4357</c:v>
                </c:pt>
                <c:pt idx="1677">
                  <c:v>3192</c:v>
                </c:pt>
                <c:pt idx="1678">
                  <c:v>3632</c:v>
                </c:pt>
                <c:pt idx="1679">
                  <c:v>2481</c:v>
                </c:pt>
                <c:pt idx="1680">
                  <c:v>2341</c:v>
                </c:pt>
                <c:pt idx="1681">
                  <c:v>1905</c:v>
                </c:pt>
                <c:pt idx="1682">
                  <c:v>1761</c:v>
                </c:pt>
                <c:pt idx="1683">
                  <c:v>2170</c:v>
                </c:pt>
                <c:pt idx="1684">
                  <c:v>2343</c:v>
                </c:pt>
                <c:pt idx="1685">
                  <c:v>1502</c:v>
                </c:pt>
                <c:pt idx="1686">
                  <c:v>1418</c:v>
                </c:pt>
                <c:pt idx="1687">
                  <c:v>1695</c:v>
                </c:pt>
                <c:pt idx="1688">
                  <c:v>1341</c:v>
                </c:pt>
                <c:pt idx="1689">
                  <c:v>1088</c:v>
                </c:pt>
                <c:pt idx="1690">
                  <c:v>1031</c:v>
                </c:pt>
                <c:pt idx="1691">
                  <c:v>1104</c:v>
                </c:pt>
                <c:pt idx="1692">
                  <c:v>988</c:v>
                </c:pt>
                <c:pt idx="1693">
                  <c:v>1025</c:v>
                </c:pt>
                <c:pt idx="1694">
                  <c:v>953</c:v>
                </c:pt>
                <c:pt idx="1695">
                  <c:v>885</c:v>
                </c:pt>
                <c:pt idx="1696">
                  <c:v>764</c:v>
                </c:pt>
                <c:pt idx="1697">
                  <c:v>469</c:v>
                </c:pt>
                <c:pt idx="1698">
                  <c:v>452</c:v>
                </c:pt>
                <c:pt idx="1699">
                  <c:v>445</c:v>
                </c:pt>
                <c:pt idx="1700">
                  <c:v>414</c:v>
                </c:pt>
                <c:pt idx="1701">
                  <c:v>387</c:v>
                </c:pt>
                <c:pt idx="1702">
                  <c:v>326</c:v>
                </c:pt>
                <c:pt idx="1703">
                  <c:v>390</c:v>
                </c:pt>
                <c:pt idx="1704">
                  <c:v>296</c:v>
                </c:pt>
                <c:pt idx="1705">
                  <c:v>262</c:v>
                </c:pt>
                <c:pt idx="1706">
                  <c:v>387</c:v>
                </c:pt>
                <c:pt idx="1707">
                  <c:v>237</c:v>
                </c:pt>
                <c:pt idx="1708">
                  <c:v>244</c:v>
                </c:pt>
                <c:pt idx="1709">
                  <c:v>208</c:v>
                </c:pt>
                <c:pt idx="1710">
                  <c:v>273</c:v>
                </c:pt>
                <c:pt idx="1711">
                  <c:v>193</c:v>
                </c:pt>
                <c:pt idx="1712">
                  <c:v>201</c:v>
                </c:pt>
                <c:pt idx="1713">
                  <c:v>157</c:v>
                </c:pt>
                <c:pt idx="1714">
                  <c:v>1</c:v>
                </c:pt>
                <c:pt idx="1715">
                  <c:v>139</c:v>
                </c:pt>
                <c:pt idx="1716">
                  <c:v>1</c:v>
                </c:pt>
                <c:pt idx="1717">
                  <c:v>185</c:v>
                </c:pt>
                <c:pt idx="1718">
                  <c:v>214</c:v>
                </c:pt>
                <c:pt idx="1719">
                  <c:v>124</c:v>
                </c:pt>
                <c:pt idx="1720">
                  <c:v>108</c:v>
                </c:pt>
                <c:pt idx="1721">
                  <c:v>110</c:v>
                </c:pt>
                <c:pt idx="1722">
                  <c:v>82</c:v>
                </c:pt>
                <c:pt idx="1723">
                  <c:v>83</c:v>
                </c:pt>
                <c:pt idx="1724">
                  <c:v>80</c:v>
                </c:pt>
                <c:pt idx="1725">
                  <c:v>78</c:v>
                </c:pt>
                <c:pt idx="1726">
                  <c:v>77</c:v>
                </c:pt>
                <c:pt idx="1727">
                  <c:v>90</c:v>
                </c:pt>
                <c:pt idx="1728">
                  <c:v>78</c:v>
                </c:pt>
                <c:pt idx="1729">
                  <c:v>70</c:v>
                </c:pt>
                <c:pt idx="1730">
                  <c:v>70</c:v>
                </c:pt>
                <c:pt idx="1731">
                  <c:v>70</c:v>
                </c:pt>
                <c:pt idx="1732">
                  <c:v>103</c:v>
                </c:pt>
                <c:pt idx="1733">
                  <c:v>75</c:v>
                </c:pt>
                <c:pt idx="1734">
                  <c:v>53</c:v>
                </c:pt>
                <c:pt idx="1735">
                  <c:v>62</c:v>
                </c:pt>
                <c:pt idx="1736">
                  <c:v>63</c:v>
                </c:pt>
                <c:pt idx="1737">
                  <c:v>61</c:v>
                </c:pt>
                <c:pt idx="1738">
                  <c:v>66</c:v>
                </c:pt>
                <c:pt idx="1739">
                  <c:v>65</c:v>
                </c:pt>
                <c:pt idx="1740">
                  <c:v>60</c:v>
                </c:pt>
                <c:pt idx="1741">
                  <c:v>59</c:v>
                </c:pt>
                <c:pt idx="1742">
                  <c:v>70</c:v>
                </c:pt>
                <c:pt idx="1743">
                  <c:v>59</c:v>
                </c:pt>
                <c:pt idx="1744">
                  <c:v>53</c:v>
                </c:pt>
                <c:pt idx="1745">
                  <c:v>56</c:v>
                </c:pt>
                <c:pt idx="1746">
                  <c:v>61</c:v>
                </c:pt>
                <c:pt idx="1747">
                  <c:v>52</c:v>
                </c:pt>
                <c:pt idx="1748">
                  <c:v>47</c:v>
                </c:pt>
                <c:pt idx="1749">
                  <c:v>70</c:v>
                </c:pt>
                <c:pt idx="1750">
                  <c:v>67</c:v>
                </c:pt>
                <c:pt idx="1751">
                  <c:v>73</c:v>
                </c:pt>
                <c:pt idx="1752">
                  <c:v>67</c:v>
                </c:pt>
                <c:pt idx="1753">
                  <c:v>111</c:v>
                </c:pt>
                <c:pt idx="1754">
                  <c:v>72</c:v>
                </c:pt>
                <c:pt idx="1755">
                  <c:v>45</c:v>
                </c:pt>
                <c:pt idx="1756">
                  <c:v>58</c:v>
                </c:pt>
                <c:pt idx="1757">
                  <c:v>42</c:v>
                </c:pt>
                <c:pt idx="1758">
                  <c:v>51</c:v>
                </c:pt>
                <c:pt idx="1759">
                  <c:v>76</c:v>
                </c:pt>
                <c:pt idx="1760">
                  <c:v>54</c:v>
                </c:pt>
                <c:pt idx="1761">
                  <c:v>50</c:v>
                </c:pt>
                <c:pt idx="1762">
                  <c:v>45</c:v>
                </c:pt>
                <c:pt idx="1763">
                  <c:v>70</c:v>
                </c:pt>
                <c:pt idx="1764">
                  <c:v>83</c:v>
                </c:pt>
                <c:pt idx="1765">
                  <c:v>54</c:v>
                </c:pt>
                <c:pt idx="1766">
                  <c:v>58</c:v>
                </c:pt>
                <c:pt idx="1767">
                  <c:v>82</c:v>
                </c:pt>
                <c:pt idx="1768">
                  <c:v>47</c:v>
                </c:pt>
                <c:pt idx="1769">
                  <c:v>81</c:v>
                </c:pt>
                <c:pt idx="1770">
                  <c:v>43</c:v>
                </c:pt>
                <c:pt idx="1771">
                  <c:v>42</c:v>
                </c:pt>
                <c:pt idx="1772">
                  <c:v>71</c:v>
                </c:pt>
                <c:pt idx="1773">
                  <c:v>1</c:v>
                </c:pt>
                <c:pt idx="1774">
                  <c:v>41</c:v>
                </c:pt>
                <c:pt idx="1775">
                  <c:v>42</c:v>
                </c:pt>
                <c:pt idx="1776">
                  <c:v>44</c:v>
                </c:pt>
                <c:pt idx="1777">
                  <c:v>54</c:v>
                </c:pt>
                <c:pt idx="1778">
                  <c:v>99</c:v>
                </c:pt>
                <c:pt idx="1779">
                  <c:v>58</c:v>
                </c:pt>
                <c:pt idx="1780">
                  <c:v>71</c:v>
                </c:pt>
                <c:pt idx="1781">
                  <c:v>42</c:v>
                </c:pt>
                <c:pt idx="1782">
                  <c:v>128</c:v>
                </c:pt>
                <c:pt idx="1783">
                  <c:v>46</c:v>
                </c:pt>
                <c:pt idx="1784">
                  <c:v>73</c:v>
                </c:pt>
                <c:pt idx="1785">
                  <c:v>85</c:v>
                </c:pt>
                <c:pt idx="1786">
                  <c:v>86</c:v>
                </c:pt>
                <c:pt idx="1787">
                  <c:v>55</c:v>
                </c:pt>
                <c:pt idx="1788">
                  <c:v>97</c:v>
                </c:pt>
                <c:pt idx="1789">
                  <c:v>62</c:v>
                </c:pt>
                <c:pt idx="1790">
                  <c:v>41</c:v>
                </c:pt>
                <c:pt idx="1791">
                  <c:v>36</c:v>
                </c:pt>
                <c:pt idx="1792">
                  <c:v>35</c:v>
                </c:pt>
                <c:pt idx="1793">
                  <c:v>34</c:v>
                </c:pt>
                <c:pt idx="1794">
                  <c:v>36</c:v>
                </c:pt>
                <c:pt idx="1795">
                  <c:v>34</c:v>
                </c:pt>
                <c:pt idx="1796">
                  <c:v>31</c:v>
                </c:pt>
                <c:pt idx="1797">
                  <c:v>35</c:v>
                </c:pt>
                <c:pt idx="1798">
                  <c:v>43</c:v>
                </c:pt>
                <c:pt idx="1799">
                  <c:v>35</c:v>
                </c:pt>
                <c:pt idx="1800">
                  <c:v>32</c:v>
                </c:pt>
                <c:pt idx="1801">
                  <c:v>68</c:v>
                </c:pt>
                <c:pt idx="1802">
                  <c:v>200</c:v>
                </c:pt>
                <c:pt idx="1803">
                  <c:v>1</c:v>
                </c:pt>
                <c:pt idx="1804">
                  <c:v>29</c:v>
                </c:pt>
                <c:pt idx="1805">
                  <c:v>36</c:v>
                </c:pt>
                <c:pt idx="1806">
                  <c:v>41</c:v>
                </c:pt>
                <c:pt idx="1807">
                  <c:v>43</c:v>
                </c:pt>
                <c:pt idx="1808">
                  <c:v>39</c:v>
                </c:pt>
                <c:pt idx="1809">
                  <c:v>46</c:v>
                </c:pt>
                <c:pt idx="1810">
                  <c:v>71</c:v>
                </c:pt>
                <c:pt idx="1811">
                  <c:v>39</c:v>
                </c:pt>
                <c:pt idx="1812">
                  <c:v>35</c:v>
                </c:pt>
                <c:pt idx="1813">
                  <c:v>12</c:v>
                </c:pt>
                <c:pt idx="1814">
                  <c:v>123</c:v>
                </c:pt>
                <c:pt idx="1815">
                  <c:v>9</c:v>
                </c:pt>
                <c:pt idx="1816">
                  <c:v>68</c:v>
                </c:pt>
                <c:pt idx="1817">
                  <c:v>35</c:v>
                </c:pt>
                <c:pt idx="1818">
                  <c:v>36</c:v>
                </c:pt>
                <c:pt idx="1819">
                  <c:v>33</c:v>
                </c:pt>
                <c:pt idx="1820">
                  <c:v>37</c:v>
                </c:pt>
                <c:pt idx="1821">
                  <c:v>38</c:v>
                </c:pt>
                <c:pt idx="1822">
                  <c:v>33</c:v>
                </c:pt>
                <c:pt idx="1823">
                  <c:v>31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4-4255-4568-9707-D875264E27B6}"/>
            </c:ext>
          </c:extLst>
        </c:ser>
        <c:ser>
          <c:idx val="16"/>
          <c:order val="5"/>
          <c:tx>
            <c:v>Aviator CO2 15PSI</c:v>
          </c:tx>
          <c:spPr>
            <a:ln w="28575">
              <a:noFill/>
            </a:ln>
          </c:spPr>
          <c:marker>
            <c:symbol val="dot"/>
            <c:size val="2"/>
          </c:marker>
          <c:dPt>
            <c:idx val="839"/>
            <c:bubble3D val="0"/>
            <c:extLst>
              <c:ext xmlns:c16="http://schemas.microsoft.com/office/drawing/2014/chart" uri="{C3380CC4-5D6E-409C-BE32-E72D297353CC}">
                <c16:uniqueId val="{00000005-4255-4568-9707-D875264E27B6}"/>
              </c:ext>
            </c:extLst>
          </c:dPt>
          <c:xVal>
            <c:numRef>
              <c:f>Sheet1!$DN$2:$DN$1825</c:f>
              <c:numCache>
                <c:formatCode>General</c:formatCode>
                <c:ptCount val="1824"/>
                <c:pt idx="0">
                  <c:v>0.94736842105263153</c:v>
                </c:pt>
                <c:pt idx="1">
                  <c:v>0.94117647058823528</c:v>
                </c:pt>
                <c:pt idx="2">
                  <c:v>0.94444444444444442</c:v>
                </c:pt>
                <c:pt idx="3">
                  <c:v>0.9375</c:v>
                </c:pt>
                <c:pt idx="4">
                  <c:v>0.9285714285714286</c:v>
                </c:pt>
                <c:pt idx="5">
                  <c:v>0.93333333333333335</c:v>
                </c:pt>
                <c:pt idx="6">
                  <c:v>0.9375</c:v>
                </c:pt>
                <c:pt idx="7">
                  <c:v>0.93333333333333335</c:v>
                </c:pt>
                <c:pt idx="8">
                  <c:v>0.93333333333333335</c:v>
                </c:pt>
                <c:pt idx="9">
                  <c:v>0.93333333333333335</c:v>
                </c:pt>
                <c:pt idx="10">
                  <c:v>0.92307692307692313</c:v>
                </c:pt>
                <c:pt idx="11">
                  <c:v>0.9285714285714286</c:v>
                </c:pt>
                <c:pt idx="12">
                  <c:v>0.92307692307692313</c:v>
                </c:pt>
                <c:pt idx="13">
                  <c:v>0.9285714285714286</c:v>
                </c:pt>
                <c:pt idx="14">
                  <c:v>0.91666666666666663</c:v>
                </c:pt>
                <c:pt idx="15">
                  <c:v>0.92307692307692313</c:v>
                </c:pt>
                <c:pt idx="16">
                  <c:v>0.91666666666666663</c:v>
                </c:pt>
                <c:pt idx="17">
                  <c:v>0.90909090909090906</c:v>
                </c:pt>
                <c:pt idx="18">
                  <c:v>0.91666666666666663</c:v>
                </c:pt>
                <c:pt idx="19">
                  <c:v>0.90909090909090906</c:v>
                </c:pt>
                <c:pt idx="20">
                  <c:v>0.91666666666666663</c:v>
                </c:pt>
                <c:pt idx="21">
                  <c:v>0.90909090909090906</c:v>
                </c:pt>
                <c:pt idx="22">
                  <c:v>0.90909090909090906</c:v>
                </c:pt>
                <c:pt idx="23">
                  <c:v>0.90909090909090906</c:v>
                </c:pt>
                <c:pt idx="24">
                  <c:v>0.90909090909090906</c:v>
                </c:pt>
                <c:pt idx="25">
                  <c:v>0.91666666666666663</c:v>
                </c:pt>
                <c:pt idx="26">
                  <c:v>0.90909090909090906</c:v>
                </c:pt>
                <c:pt idx="27">
                  <c:v>0.90909090909090906</c:v>
                </c:pt>
                <c:pt idx="28">
                  <c:v>0.92307692307692313</c:v>
                </c:pt>
                <c:pt idx="29">
                  <c:v>0.90909090909090906</c:v>
                </c:pt>
                <c:pt idx="30">
                  <c:v>0.90909090909090906</c:v>
                </c:pt>
                <c:pt idx="31">
                  <c:v>0.91666666666666663</c:v>
                </c:pt>
                <c:pt idx="32">
                  <c:v>0.91666666666666663</c:v>
                </c:pt>
                <c:pt idx="33">
                  <c:v>0.91666666666666663</c:v>
                </c:pt>
                <c:pt idx="34">
                  <c:v>0.91666666666666663</c:v>
                </c:pt>
                <c:pt idx="35">
                  <c:v>0.90909090909090906</c:v>
                </c:pt>
                <c:pt idx="36">
                  <c:v>0.9</c:v>
                </c:pt>
                <c:pt idx="37">
                  <c:v>0.9</c:v>
                </c:pt>
                <c:pt idx="38">
                  <c:v>0.9285714285714286</c:v>
                </c:pt>
                <c:pt idx="39">
                  <c:v>0.92307692307692313</c:v>
                </c:pt>
                <c:pt idx="40">
                  <c:v>0.92307692307692313</c:v>
                </c:pt>
                <c:pt idx="41">
                  <c:v>0.92307692307692313</c:v>
                </c:pt>
                <c:pt idx="42">
                  <c:v>0.9285714285714286</c:v>
                </c:pt>
                <c:pt idx="43">
                  <c:v>0.9285714285714286</c:v>
                </c:pt>
                <c:pt idx="44">
                  <c:v>0.92307692307692313</c:v>
                </c:pt>
                <c:pt idx="45">
                  <c:v>0.92307692307692313</c:v>
                </c:pt>
                <c:pt idx="46">
                  <c:v>0.92307692307692313</c:v>
                </c:pt>
                <c:pt idx="47">
                  <c:v>0.90909090909090906</c:v>
                </c:pt>
                <c:pt idx="48">
                  <c:v>0.92307692307692313</c:v>
                </c:pt>
                <c:pt idx="49">
                  <c:v>0.90909090909090906</c:v>
                </c:pt>
                <c:pt idx="50">
                  <c:v>0.91666666666666663</c:v>
                </c:pt>
                <c:pt idx="51">
                  <c:v>0.92307692307692313</c:v>
                </c:pt>
                <c:pt idx="52">
                  <c:v>0.92307692307692313</c:v>
                </c:pt>
                <c:pt idx="53">
                  <c:v>0.91666666666666663</c:v>
                </c:pt>
                <c:pt idx="54">
                  <c:v>0.90909090909090906</c:v>
                </c:pt>
                <c:pt idx="55">
                  <c:v>0.9</c:v>
                </c:pt>
                <c:pt idx="56">
                  <c:v>0.94444444444444442</c:v>
                </c:pt>
                <c:pt idx="57">
                  <c:v>0.95</c:v>
                </c:pt>
                <c:pt idx="58">
                  <c:v>0.92307692307692313</c:v>
                </c:pt>
                <c:pt idx="59">
                  <c:v>0.94444444444444442</c:v>
                </c:pt>
                <c:pt idx="60">
                  <c:v>0.95454545454545459</c:v>
                </c:pt>
                <c:pt idx="61">
                  <c:v>0.95454545454545459</c:v>
                </c:pt>
                <c:pt idx="62">
                  <c:v>0.95</c:v>
                </c:pt>
                <c:pt idx="63">
                  <c:v>0.94736842105263153</c:v>
                </c:pt>
                <c:pt idx="64">
                  <c:v>0.94444444444444442</c:v>
                </c:pt>
                <c:pt idx="65">
                  <c:v>0.9375</c:v>
                </c:pt>
                <c:pt idx="66">
                  <c:v>0.94444444444444442</c:v>
                </c:pt>
                <c:pt idx="67">
                  <c:v>0.9375</c:v>
                </c:pt>
                <c:pt idx="68">
                  <c:v>0.9375</c:v>
                </c:pt>
                <c:pt idx="69">
                  <c:v>0.92307692307692313</c:v>
                </c:pt>
                <c:pt idx="70">
                  <c:v>0.91666666666666663</c:v>
                </c:pt>
                <c:pt idx="71">
                  <c:v>0.91666666666666663</c:v>
                </c:pt>
                <c:pt idx="72">
                  <c:v>0.91666666666666663</c:v>
                </c:pt>
                <c:pt idx="73">
                  <c:v>0.91666666666666663</c:v>
                </c:pt>
                <c:pt idx="74">
                  <c:v>0.90909090909090906</c:v>
                </c:pt>
                <c:pt idx="75">
                  <c:v>0.9285714285714286</c:v>
                </c:pt>
                <c:pt idx="76">
                  <c:v>0.9285714285714286</c:v>
                </c:pt>
                <c:pt idx="77">
                  <c:v>0.92307692307692313</c:v>
                </c:pt>
                <c:pt idx="78">
                  <c:v>0.92307692307692313</c:v>
                </c:pt>
                <c:pt idx="79">
                  <c:v>0.9285714285714286</c:v>
                </c:pt>
                <c:pt idx="80">
                  <c:v>0.9285714285714286</c:v>
                </c:pt>
                <c:pt idx="81">
                  <c:v>0.92307692307692313</c:v>
                </c:pt>
                <c:pt idx="82">
                  <c:v>0.93333333333333335</c:v>
                </c:pt>
                <c:pt idx="83">
                  <c:v>0.96</c:v>
                </c:pt>
                <c:pt idx="84">
                  <c:v>0.95</c:v>
                </c:pt>
                <c:pt idx="85">
                  <c:v>0.94444444444444442</c:v>
                </c:pt>
                <c:pt idx="86">
                  <c:v>0.95</c:v>
                </c:pt>
                <c:pt idx="87">
                  <c:v>0.96</c:v>
                </c:pt>
                <c:pt idx="88">
                  <c:v>0.96153846153846156</c:v>
                </c:pt>
                <c:pt idx="89">
                  <c:v>0.96</c:v>
                </c:pt>
                <c:pt idx="90">
                  <c:v>0.95833333333333337</c:v>
                </c:pt>
                <c:pt idx="91">
                  <c:v>0.95833333333333337</c:v>
                </c:pt>
                <c:pt idx="92">
                  <c:v>0.95</c:v>
                </c:pt>
                <c:pt idx="93">
                  <c:v>0.95238095238095233</c:v>
                </c:pt>
                <c:pt idx="94">
                  <c:v>0.95</c:v>
                </c:pt>
                <c:pt idx="95">
                  <c:v>0.95238095238095233</c:v>
                </c:pt>
                <c:pt idx="96">
                  <c:v>0.94117647058823528</c:v>
                </c:pt>
                <c:pt idx="97">
                  <c:v>0.95652173913043481</c:v>
                </c:pt>
                <c:pt idx="98">
                  <c:v>0.95238095238095233</c:v>
                </c:pt>
                <c:pt idx="99">
                  <c:v>0.95</c:v>
                </c:pt>
                <c:pt idx="100">
                  <c:v>0.94117647058823528</c:v>
                </c:pt>
                <c:pt idx="101">
                  <c:v>0.95238095238095233</c:v>
                </c:pt>
                <c:pt idx="102">
                  <c:v>0.95</c:v>
                </c:pt>
                <c:pt idx="103">
                  <c:v>0.94444444444444442</c:v>
                </c:pt>
                <c:pt idx="104">
                  <c:v>0.95238095238095233</c:v>
                </c:pt>
                <c:pt idx="105">
                  <c:v>0.95652173913043481</c:v>
                </c:pt>
                <c:pt idx="106">
                  <c:v>0.95454545454545459</c:v>
                </c:pt>
                <c:pt idx="107">
                  <c:v>0.95652173913043481</c:v>
                </c:pt>
                <c:pt idx="108">
                  <c:v>0.96</c:v>
                </c:pt>
                <c:pt idx="109">
                  <c:v>0.95238095238095233</c:v>
                </c:pt>
                <c:pt idx="110">
                  <c:v>0.96296296296296291</c:v>
                </c:pt>
                <c:pt idx="111">
                  <c:v>0.96</c:v>
                </c:pt>
                <c:pt idx="112">
                  <c:v>0.96153846153846156</c:v>
                </c:pt>
                <c:pt idx="113">
                  <c:v>0.95238095238095233</c:v>
                </c:pt>
                <c:pt idx="114">
                  <c:v>0.96</c:v>
                </c:pt>
                <c:pt idx="115">
                  <c:v>0.95238095238095233</c:v>
                </c:pt>
                <c:pt idx="116">
                  <c:v>0.95454545454545459</c:v>
                </c:pt>
                <c:pt idx="117">
                  <c:v>0.95652173913043481</c:v>
                </c:pt>
                <c:pt idx="118">
                  <c:v>0.96</c:v>
                </c:pt>
                <c:pt idx="119">
                  <c:v>0.96551724137931039</c:v>
                </c:pt>
                <c:pt idx="120">
                  <c:v>0.96</c:v>
                </c:pt>
                <c:pt idx="121">
                  <c:v>0.95833333333333337</c:v>
                </c:pt>
                <c:pt idx="122">
                  <c:v>0.95238095238095233</c:v>
                </c:pt>
                <c:pt idx="123">
                  <c:v>0.96153846153846156</c:v>
                </c:pt>
                <c:pt idx="124">
                  <c:v>0.96969696969696972</c:v>
                </c:pt>
                <c:pt idx="125">
                  <c:v>0.96666666666666667</c:v>
                </c:pt>
                <c:pt idx="126">
                  <c:v>0.97222222222222221</c:v>
                </c:pt>
                <c:pt idx="127">
                  <c:v>0.967741935483871</c:v>
                </c:pt>
                <c:pt idx="128">
                  <c:v>0.97222222222222221</c:v>
                </c:pt>
                <c:pt idx="129">
                  <c:v>0.96296296296296291</c:v>
                </c:pt>
                <c:pt idx="130">
                  <c:v>0.9642857142857143</c:v>
                </c:pt>
                <c:pt idx="131">
                  <c:v>0.96875</c:v>
                </c:pt>
                <c:pt idx="132">
                  <c:v>0.97368421052631582</c:v>
                </c:pt>
                <c:pt idx="133">
                  <c:v>0.97297297297297303</c:v>
                </c:pt>
                <c:pt idx="134">
                  <c:v>0.97058823529411764</c:v>
                </c:pt>
                <c:pt idx="135">
                  <c:v>0.97058823529411764</c:v>
                </c:pt>
                <c:pt idx="136">
                  <c:v>0.97368421052631582</c:v>
                </c:pt>
                <c:pt idx="137">
                  <c:v>0.97916666666666663</c:v>
                </c:pt>
                <c:pt idx="138">
                  <c:v>0.97872340425531912</c:v>
                </c:pt>
                <c:pt idx="139">
                  <c:v>0.98</c:v>
                </c:pt>
                <c:pt idx="140">
                  <c:v>0.97959183673469385</c:v>
                </c:pt>
                <c:pt idx="141">
                  <c:v>0.97872340425531912</c:v>
                </c:pt>
                <c:pt idx="142">
                  <c:v>0.97727272727272729</c:v>
                </c:pt>
                <c:pt idx="143">
                  <c:v>0.97727272727272729</c:v>
                </c:pt>
                <c:pt idx="144">
                  <c:v>0.97499999999999998</c:v>
                </c:pt>
                <c:pt idx="145">
                  <c:v>0.97297297297297303</c:v>
                </c:pt>
                <c:pt idx="146">
                  <c:v>0.97368421052631582</c:v>
                </c:pt>
                <c:pt idx="147">
                  <c:v>0.97222222222222221</c:v>
                </c:pt>
                <c:pt idx="148">
                  <c:v>0.97727272727272729</c:v>
                </c:pt>
                <c:pt idx="149">
                  <c:v>0.98039215686274506</c:v>
                </c:pt>
                <c:pt idx="150">
                  <c:v>0.97959183673469385</c:v>
                </c:pt>
                <c:pt idx="151">
                  <c:v>0.98076923076923073</c:v>
                </c:pt>
                <c:pt idx="152">
                  <c:v>0.97777777777777775</c:v>
                </c:pt>
                <c:pt idx="153">
                  <c:v>0.97872340425531912</c:v>
                </c:pt>
                <c:pt idx="154">
                  <c:v>0.97777777777777775</c:v>
                </c:pt>
                <c:pt idx="155">
                  <c:v>0.97727272727272729</c:v>
                </c:pt>
                <c:pt idx="156">
                  <c:v>0.97619047619047616</c:v>
                </c:pt>
                <c:pt idx="157">
                  <c:v>0.97619047619047616</c:v>
                </c:pt>
                <c:pt idx="158">
                  <c:v>0.97499999999999998</c:v>
                </c:pt>
                <c:pt idx="159">
                  <c:v>0.97727272727272729</c:v>
                </c:pt>
                <c:pt idx="160">
                  <c:v>0.98571428571428577</c:v>
                </c:pt>
                <c:pt idx="161">
                  <c:v>0.9838709677419355</c:v>
                </c:pt>
                <c:pt idx="162">
                  <c:v>0.98113207547169812</c:v>
                </c:pt>
                <c:pt idx="163">
                  <c:v>0.98076923076923073</c:v>
                </c:pt>
                <c:pt idx="164">
                  <c:v>0.98076923076923073</c:v>
                </c:pt>
                <c:pt idx="165">
                  <c:v>0.98148148148148151</c:v>
                </c:pt>
                <c:pt idx="166">
                  <c:v>0.98076923076923073</c:v>
                </c:pt>
                <c:pt idx="167">
                  <c:v>0.97826086956521741</c:v>
                </c:pt>
                <c:pt idx="168">
                  <c:v>0.97368421052631582</c:v>
                </c:pt>
                <c:pt idx="169">
                  <c:v>0.9642857142857143</c:v>
                </c:pt>
                <c:pt idx="170">
                  <c:v>0.96666666666666667</c:v>
                </c:pt>
                <c:pt idx="171">
                  <c:v>0.97499999999999998</c:v>
                </c:pt>
                <c:pt idx="172">
                  <c:v>0.97499999999999998</c:v>
                </c:pt>
                <c:pt idx="173">
                  <c:v>0.97777777777777775</c:v>
                </c:pt>
                <c:pt idx="174">
                  <c:v>0.97619047619047616</c:v>
                </c:pt>
                <c:pt idx="175">
                  <c:v>0.98305084745762716</c:v>
                </c:pt>
                <c:pt idx="176">
                  <c:v>0.97674418604651159</c:v>
                </c:pt>
                <c:pt idx="177">
                  <c:v>0.97619047619047616</c:v>
                </c:pt>
                <c:pt idx="178">
                  <c:v>0.97297297297297303</c:v>
                </c:pt>
                <c:pt idx="179">
                  <c:v>0.96551724137931039</c:v>
                </c:pt>
                <c:pt idx="180">
                  <c:v>0.95238095238095233</c:v>
                </c:pt>
                <c:pt idx="181">
                  <c:v>0.95833333333333337</c:v>
                </c:pt>
                <c:pt idx="182">
                  <c:v>0.96153846153846156</c:v>
                </c:pt>
                <c:pt idx="183">
                  <c:v>0.96</c:v>
                </c:pt>
                <c:pt idx="184">
                  <c:v>0.95652173913043481</c:v>
                </c:pt>
                <c:pt idx="185">
                  <c:v>0.95833333333333337</c:v>
                </c:pt>
                <c:pt idx="186">
                  <c:v>0.96296296296296291</c:v>
                </c:pt>
                <c:pt idx="187">
                  <c:v>0.96153846153846156</c:v>
                </c:pt>
                <c:pt idx="188">
                  <c:v>0.96</c:v>
                </c:pt>
                <c:pt idx="189">
                  <c:v>0.96153846153846156</c:v>
                </c:pt>
                <c:pt idx="190">
                  <c:v>0.96</c:v>
                </c:pt>
                <c:pt idx="191">
                  <c:v>0.96</c:v>
                </c:pt>
                <c:pt idx="192">
                  <c:v>0.96</c:v>
                </c:pt>
                <c:pt idx="193">
                  <c:v>0.95833333333333337</c:v>
                </c:pt>
                <c:pt idx="194">
                  <c:v>0.95238095238095233</c:v>
                </c:pt>
                <c:pt idx="195">
                  <c:v>0.92307692307692313</c:v>
                </c:pt>
                <c:pt idx="196">
                  <c:v>0.93333333333333335</c:v>
                </c:pt>
                <c:pt idx="197">
                  <c:v>0.92307692307692313</c:v>
                </c:pt>
                <c:pt idx="198">
                  <c:v>0.92307692307692313</c:v>
                </c:pt>
                <c:pt idx="199">
                  <c:v>0.91666666666666663</c:v>
                </c:pt>
                <c:pt idx="200">
                  <c:v>0.90909090909090906</c:v>
                </c:pt>
                <c:pt idx="201">
                  <c:v>0.90909090909090906</c:v>
                </c:pt>
                <c:pt idx="202">
                  <c:v>0.91666666666666663</c:v>
                </c:pt>
                <c:pt idx="203">
                  <c:v>0.91666666666666663</c:v>
                </c:pt>
                <c:pt idx="204">
                  <c:v>0.90909090909090906</c:v>
                </c:pt>
                <c:pt idx="205">
                  <c:v>0.91666666666666663</c:v>
                </c:pt>
                <c:pt idx="206">
                  <c:v>0.9</c:v>
                </c:pt>
                <c:pt idx="207">
                  <c:v>0.9</c:v>
                </c:pt>
                <c:pt idx="208">
                  <c:v>0.9</c:v>
                </c:pt>
                <c:pt idx="209">
                  <c:v>0.9</c:v>
                </c:pt>
                <c:pt idx="210">
                  <c:v>0.90909090909090906</c:v>
                </c:pt>
                <c:pt idx="211">
                  <c:v>0.88888888888888884</c:v>
                </c:pt>
                <c:pt idx="212">
                  <c:v>0.9</c:v>
                </c:pt>
                <c:pt idx="213">
                  <c:v>0.9</c:v>
                </c:pt>
                <c:pt idx="214">
                  <c:v>0.88888888888888884</c:v>
                </c:pt>
                <c:pt idx="215">
                  <c:v>0.88888888888888884</c:v>
                </c:pt>
                <c:pt idx="216">
                  <c:v>0.9</c:v>
                </c:pt>
                <c:pt idx="217">
                  <c:v>0.88888888888888884</c:v>
                </c:pt>
                <c:pt idx="218">
                  <c:v>0.88888888888888884</c:v>
                </c:pt>
                <c:pt idx="219">
                  <c:v>0.88888888888888884</c:v>
                </c:pt>
                <c:pt idx="220">
                  <c:v>0.875</c:v>
                </c:pt>
                <c:pt idx="221">
                  <c:v>0.875</c:v>
                </c:pt>
                <c:pt idx="222">
                  <c:v>0.9</c:v>
                </c:pt>
                <c:pt idx="223">
                  <c:v>0.875</c:v>
                </c:pt>
                <c:pt idx="224">
                  <c:v>0.88888888888888884</c:v>
                </c:pt>
                <c:pt idx="225">
                  <c:v>0.88888888888888884</c:v>
                </c:pt>
                <c:pt idx="226">
                  <c:v>0.88888888888888884</c:v>
                </c:pt>
                <c:pt idx="227">
                  <c:v>0.88888888888888884</c:v>
                </c:pt>
                <c:pt idx="228">
                  <c:v>0.88888888888888884</c:v>
                </c:pt>
                <c:pt idx="229">
                  <c:v>0.88888888888888884</c:v>
                </c:pt>
                <c:pt idx="230">
                  <c:v>0.9</c:v>
                </c:pt>
                <c:pt idx="231">
                  <c:v>0.875</c:v>
                </c:pt>
                <c:pt idx="232">
                  <c:v>0.88888888888888884</c:v>
                </c:pt>
                <c:pt idx="233">
                  <c:v>0.92307692307692313</c:v>
                </c:pt>
                <c:pt idx="234">
                  <c:v>0.94444444444444442</c:v>
                </c:pt>
                <c:pt idx="235">
                  <c:v>0.96153846153846156</c:v>
                </c:pt>
                <c:pt idx="236">
                  <c:v>0.94736842105263153</c:v>
                </c:pt>
                <c:pt idx="237">
                  <c:v>0.88636363636363635</c:v>
                </c:pt>
                <c:pt idx="238">
                  <c:v>0.88</c:v>
                </c:pt>
                <c:pt idx="239">
                  <c:v>0.9</c:v>
                </c:pt>
                <c:pt idx="240">
                  <c:v>0.9821428571428571</c:v>
                </c:pt>
                <c:pt idx="241">
                  <c:v>0.98113207547169812</c:v>
                </c:pt>
                <c:pt idx="242">
                  <c:v>0.98333333333333328</c:v>
                </c:pt>
                <c:pt idx="243">
                  <c:v>0.98648648648648651</c:v>
                </c:pt>
                <c:pt idx="244">
                  <c:v>0.97058823529411764</c:v>
                </c:pt>
                <c:pt idx="245">
                  <c:v>0.97014925373134331</c:v>
                </c:pt>
                <c:pt idx="246">
                  <c:v>0.98360655737704916</c:v>
                </c:pt>
                <c:pt idx="247">
                  <c:v>0.98550724637681164</c:v>
                </c:pt>
                <c:pt idx="248">
                  <c:v>0.98750000000000004</c:v>
                </c:pt>
                <c:pt idx="249">
                  <c:v>0.98901098901098905</c:v>
                </c:pt>
                <c:pt idx="250">
                  <c:v>0.9838709677419355</c:v>
                </c:pt>
                <c:pt idx="251">
                  <c:v>0.98412698412698407</c:v>
                </c:pt>
                <c:pt idx="252">
                  <c:v>0.98461538461538467</c:v>
                </c:pt>
                <c:pt idx="253">
                  <c:v>0.98630136986301364</c:v>
                </c:pt>
                <c:pt idx="254">
                  <c:v>0.98684210526315785</c:v>
                </c:pt>
                <c:pt idx="255">
                  <c:v>0.98809523809523814</c:v>
                </c:pt>
                <c:pt idx="256">
                  <c:v>0.98765432098765427</c:v>
                </c:pt>
                <c:pt idx="257">
                  <c:v>0.97959183673469385</c:v>
                </c:pt>
                <c:pt idx="258">
                  <c:v>0.98412698412698407</c:v>
                </c:pt>
                <c:pt idx="259">
                  <c:v>0.9916666666666667</c:v>
                </c:pt>
                <c:pt idx="260">
                  <c:v>0.99193548387096775</c:v>
                </c:pt>
                <c:pt idx="261">
                  <c:v>0.96648044692737434</c:v>
                </c:pt>
                <c:pt idx="262">
                  <c:v>0</c:v>
                </c:pt>
                <c:pt idx="263">
                  <c:v>0.99099099099099097</c:v>
                </c:pt>
                <c:pt idx="264">
                  <c:v>0.9850746268656716</c:v>
                </c:pt>
                <c:pt idx="265">
                  <c:v>0.97058823529411764</c:v>
                </c:pt>
                <c:pt idx="266">
                  <c:v>0.98039215686274506</c:v>
                </c:pt>
                <c:pt idx="267">
                  <c:v>0.98666666666666669</c:v>
                </c:pt>
                <c:pt idx="268">
                  <c:v>0.96875</c:v>
                </c:pt>
                <c:pt idx="269">
                  <c:v>0.96590909090909094</c:v>
                </c:pt>
                <c:pt idx="270">
                  <c:v>0.96296296296296291</c:v>
                </c:pt>
                <c:pt idx="271">
                  <c:v>0.95744680851063835</c:v>
                </c:pt>
                <c:pt idx="272">
                  <c:v>0.94820717131474108</c:v>
                </c:pt>
                <c:pt idx="273">
                  <c:v>0.9504504504504504</c:v>
                </c:pt>
                <c:pt idx="274">
                  <c:v>0.97058823529411764</c:v>
                </c:pt>
                <c:pt idx="275">
                  <c:v>0.98148148148148151</c:v>
                </c:pt>
                <c:pt idx="276">
                  <c:v>0.97619047619047616</c:v>
                </c:pt>
                <c:pt idx="277">
                  <c:v>0.97959183673469385</c:v>
                </c:pt>
                <c:pt idx="278">
                  <c:v>0.97575757575757571</c:v>
                </c:pt>
                <c:pt idx="279">
                  <c:v>0.95499999999999996</c:v>
                </c:pt>
                <c:pt idx="280">
                  <c:v>0.97</c:v>
                </c:pt>
                <c:pt idx="281">
                  <c:v>0.97647058823529409</c:v>
                </c:pt>
                <c:pt idx="282">
                  <c:v>0.96511627906976749</c:v>
                </c:pt>
                <c:pt idx="283">
                  <c:v>0.98461538461538467</c:v>
                </c:pt>
                <c:pt idx="284">
                  <c:v>0.96590909090909094</c:v>
                </c:pt>
                <c:pt idx="285">
                  <c:v>0.9504504504504504</c:v>
                </c:pt>
                <c:pt idx="286">
                  <c:v>0.95625000000000004</c:v>
                </c:pt>
                <c:pt idx="287">
                  <c:v>0.95876288659793818</c:v>
                </c:pt>
                <c:pt idx="288">
                  <c:v>0.99130434782608701</c:v>
                </c:pt>
                <c:pt idx="289">
                  <c:v>0.96470588235294119</c:v>
                </c:pt>
                <c:pt idx="290">
                  <c:v>0.96202531645569622</c:v>
                </c:pt>
                <c:pt idx="291">
                  <c:v>0.95721925133689845</c:v>
                </c:pt>
                <c:pt idx="292">
                  <c:v>0.95744680851063835</c:v>
                </c:pt>
                <c:pt idx="293">
                  <c:v>0.96153846153846156</c:v>
                </c:pt>
                <c:pt idx="294">
                  <c:v>0.95857988165680474</c:v>
                </c:pt>
                <c:pt idx="295">
                  <c:v>0.93706293706293708</c:v>
                </c:pt>
                <c:pt idx="296">
                  <c:v>0.91907514450867056</c:v>
                </c:pt>
                <c:pt idx="297">
                  <c:v>0.91807909604519777</c:v>
                </c:pt>
                <c:pt idx="298">
                  <c:v>0.91364902506963785</c:v>
                </c:pt>
                <c:pt idx="299">
                  <c:v>0.91603053435114501</c:v>
                </c:pt>
                <c:pt idx="300">
                  <c:v>0.91516709511568128</c:v>
                </c:pt>
                <c:pt idx="301">
                  <c:v>0.91793313069908811</c:v>
                </c:pt>
                <c:pt idx="302">
                  <c:v>0.91717791411042948</c:v>
                </c:pt>
                <c:pt idx="303">
                  <c:v>0.92500000000000004</c:v>
                </c:pt>
                <c:pt idx="304">
                  <c:v>0.92832764505119458</c:v>
                </c:pt>
                <c:pt idx="305">
                  <c:v>0.93140794223826717</c:v>
                </c:pt>
                <c:pt idx="306">
                  <c:v>0.93461538461538463</c:v>
                </c:pt>
                <c:pt idx="307">
                  <c:v>0.9278688524590164</c:v>
                </c:pt>
                <c:pt idx="308">
                  <c:v>0.9278688524590164</c:v>
                </c:pt>
                <c:pt idx="309">
                  <c:v>0.93006993006993011</c:v>
                </c:pt>
                <c:pt idx="310">
                  <c:v>0.93454545454545457</c:v>
                </c:pt>
                <c:pt idx="311">
                  <c:v>0.93609022556390975</c:v>
                </c:pt>
                <c:pt idx="312">
                  <c:v>0.93189964157706096</c:v>
                </c:pt>
                <c:pt idx="313">
                  <c:v>0.92881355932203391</c:v>
                </c:pt>
                <c:pt idx="314">
                  <c:v>0.92881355932203391</c:v>
                </c:pt>
                <c:pt idx="315">
                  <c:v>0.93486590038314177</c:v>
                </c:pt>
                <c:pt idx="316">
                  <c:v>0.94067796610169496</c:v>
                </c:pt>
                <c:pt idx="317">
                  <c:v>0.93951612903225812</c:v>
                </c:pt>
                <c:pt idx="318">
                  <c:v>0.94023904382470125</c:v>
                </c:pt>
                <c:pt idx="319">
                  <c:v>0.94042553191489364</c:v>
                </c:pt>
                <c:pt idx="320">
                  <c:v>0.93852459016393441</c:v>
                </c:pt>
                <c:pt idx="321">
                  <c:v>0.93886462882096067</c:v>
                </c:pt>
                <c:pt idx="322">
                  <c:v>0.93650793650793651</c:v>
                </c:pt>
                <c:pt idx="323">
                  <c:v>0.94017094017094016</c:v>
                </c:pt>
                <c:pt idx="324">
                  <c:v>0.9419642857142857</c:v>
                </c:pt>
                <c:pt idx="325">
                  <c:v>0.95402298850574707</c:v>
                </c:pt>
                <c:pt idx="326">
                  <c:v>0.95428571428571429</c:v>
                </c:pt>
                <c:pt idx="327">
                  <c:v>0.94607843137254899</c:v>
                </c:pt>
                <c:pt idx="328">
                  <c:v>0.93965517241379315</c:v>
                </c:pt>
                <c:pt idx="329">
                  <c:v>0.96178343949044587</c:v>
                </c:pt>
                <c:pt idx="330">
                  <c:v>0.95263157894736838</c:v>
                </c:pt>
                <c:pt idx="331">
                  <c:v>0.95187165775401072</c:v>
                </c:pt>
                <c:pt idx="332">
                  <c:v>0.96250000000000002</c:v>
                </c:pt>
                <c:pt idx="333">
                  <c:v>0.98290598290598286</c:v>
                </c:pt>
                <c:pt idx="334">
                  <c:v>0.95238095238095233</c:v>
                </c:pt>
                <c:pt idx="335">
                  <c:v>0.99047619047619051</c:v>
                </c:pt>
                <c:pt idx="336">
                  <c:v>0.92727272727272725</c:v>
                </c:pt>
                <c:pt idx="337">
                  <c:v>0.91692307692307695</c:v>
                </c:pt>
                <c:pt idx="338">
                  <c:v>0.91692307692307695</c:v>
                </c:pt>
                <c:pt idx="339">
                  <c:v>0.92282958199356913</c:v>
                </c:pt>
                <c:pt idx="340">
                  <c:v>0.92391304347826086</c:v>
                </c:pt>
                <c:pt idx="341">
                  <c:v>0.92226148409893993</c:v>
                </c:pt>
                <c:pt idx="342">
                  <c:v>0.92226148409893993</c:v>
                </c:pt>
                <c:pt idx="343">
                  <c:v>0.9263157894736842</c:v>
                </c:pt>
                <c:pt idx="344">
                  <c:v>0.91958041958041958</c:v>
                </c:pt>
                <c:pt idx="345">
                  <c:v>0.92170818505338081</c:v>
                </c:pt>
                <c:pt idx="346">
                  <c:v>0.91929824561403506</c:v>
                </c:pt>
                <c:pt idx="347">
                  <c:v>0.92222222222222228</c:v>
                </c:pt>
                <c:pt idx="348">
                  <c:v>0.92565055762081783</c:v>
                </c:pt>
                <c:pt idx="349">
                  <c:v>0.94117647058823528</c:v>
                </c:pt>
                <c:pt idx="350">
                  <c:v>0.96323529411764708</c:v>
                </c:pt>
                <c:pt idx="351">
                  <c:v>0.93617021276595747</c:v>
                </c:pt>
                <c:pt idx="352">
                  <c:v>0.93908629441624369</c:v>
                </c:pt>
                <c:pt idx="353">
                  <c:v>0.94413407821229045</c:v>
                </c:pt>
                <c:pt idx="354">
                  <c:v>0.92280701754385963</c:v>
                </c:pt>
                <c:pt idx="355">
                  <c:v>0.9263565891472868</c:v>
                </c:pt>
                <c:pt idx="356">
                  <c:v>0.93442622950819676</c:v>
                </c:pt>
                <c:pt idx="357">
                  <c:v>0.92727272727272725</c:v>
                </c:pt>
                <c:pt idx="358">
                  <c:v>0.93989071038251371</c:v>
                </c:pt>
                <c:pt idx="359">
                  <c:v>0.93814432989690721</c:v>
                </c:pt>
                <c:pt idx="360">
                  <c:v>0.93034825870646765</c:v>
                </c:pt>
                <c:pt idx="361">
                  <c:v>0.91438356164383561</c:v>
                </c:pt>
                <c:pt idx="362">
                  <c:v>0.91693290734824284</c:v>
                </c:pt>
                <c:pt idx="363">
                  <c:v>0.90601503759398494</c:v>
                </c:pt>
                <c:pt idx="364">
                  <c:v>0.91463414634146345</c:v>
                </c:pt>
                <c:pt idx="365">
                  <c:v>0.91272727272727272</c:v>
                </c:pt>
                <c:pt idx="366">
                  <c:v>0.90948275862068961</c:v>
                </c:pt>
                <c:pt idx="367">
                  <c:v>0.91949152542372881</c:v>
                </c:pt>
                <c:pt idx="368">
                  <c:v>0.92241379310344829</c:v>
                </c:pt>
                <c:pt idx="369">
                  <c:v>0.91796875</c:v>
                </c:pt>
                <c:pt idx="370">
                  <c:v>0.91726618705035967</c:v>
                </c:pt>
                <c:pt idx="371">
                  <c:v>0.92015209125475284</c:v>
                </c:pt>
                <c:pt idx="372">
                  <c:v>0.92032967032967028</c:v>
                </c:pt>
                <c:pt idx="373">
                  <c:v>0.92032967032967028</c:v>
                </c:pt>
                <c:pt idx="374">
                  <c:v>0.92307692307692313</c:v>
                </c:pt>
                <c:pt idx="375">
                  <c:v>0.92828685258964139</c:v>
                </c:pt>
                <c:pt idx="376">
                  <c:v>0.93333333333333335</c:v>
                </c:pt>
                <c:pt idx="377">
                  <c:v>0.9371980676328503</c:v>
                </c:pt>
                <c:pt idx="378">
                  <c:v>0.94240837696335078</c:v>
                </c:pt>
                <c:pt idx="379">
                  <c:v>0.9503105590062112</c:v>
                </c:pt>
                <c:pt idx="380">
                  <c:v>0.94708994708994709</c:v>
                </c:pt>
                <c:pt idx="381">
                  <c:v>0.93609022556390975</c:v>
                </c:pt>
                <c:pt idx="382">
                  <c:v>0.95375722543352603</c:v>
                </c:pt>
                <c:pt idx="383">
                  <c:v>0.94930875576036866</c:v>
                </c:pt>
                <c:pt idx="384">
                  <c:v>0.94871794871794868</c:v>
                </c:pt>
                <c:pt idx="385">
                  <c:v>0.95360824742268047</c:v>
                </c:pt>
                <c:pt idx="386">
                  <c:v>0.95121951219512191</c:v>
                </c:pt>
                <c:pt idx="387">
                  <c:v>0.95370370370370372</c:v>
                </c:pt>
                <c:pt idx="388">
                  <c:v>0.95767195767195767</c:v>
                </c:pt>
                <c:pt idx="389">
                  <c:v>0.96470588235294119</c:v>
                </c:pt>
                <c:pt idx="390">
                  <c:v>0.954337899543379</c:v>
                </c:pt>
                <c:pt idx="391">
                  <c:v>0.94560669456066948</c:v>
                </c:pt>
                <c:pt idx="392">
                  <c:v>0.94761904761904758</c:v>
                </c:pt>
                <c:pt idx="393">
                  <c:v>0.95721925133689845</c:v>
                </c:pt>
                <c:pt idx="394">
                  <c:v>0.94230769230769229</c:v>
                </c:pt>
                <c:pt idx="395">
                  <c:v>0.92057761732851984</c:v>
                </c:pt>
                <c:pt idx="396">
                  <c:v>0.91618497109826591</c:v>
                </c:pt>
                <c:pt idx="397">
                  <c:v>0.92012779552715651</c:v>
                </c:pt>
                <c:pt idx="398">
                  <c:v>0.92258064516129035</c:v>
                </c:pt>
                <c:pt idx="399">
                  <c:v>0.93085106382978722</c:v>
                </c:pt>
                <c:pt idx="400">
                  <c:v>0.96551724137931039</c:v>
                </c:pt>
                <c:pt idx="401">
                  <c:v>0.93401015228426398</c:v>
                </c:pt>
                <c:pt idx="402">
                  <c:v>0.94838709677419353</c:v>
                </c:pt>
                <c:pt idx="403">
                  <c:v>0.9821428571428571</c:v>
                </c:pt>
                <c:pt idx="404">
                  <c:v>0.93031358885017423</c:v>
                </c:pt>
                <c:pt idx="405">
                  <c:v>0.9363636363636364</c:v>
                </c:pt>
                <c:pt idx="406">
                  <c:v>0.93280632411067199</c:v>
                </c:pt>
                <c:pt idx="407">
                  <c:v>0.92712550607287447</c:v>
                </c:pt>
                <c:pt idx="408">
                  <c:v>0.92885375494071143</c:v>
                </c:pt>
                <c:pt idx="409">
                  <c:v>0.91489361702127658</c:v>
                </c:pt>
                <c:pt idx="410">
                  <c:v>0.91489361702127658</c:v>
                </c:pt>
                <c:pt idx="411">
                  <c:v>0.92727272727272725</c:v>
                </c:pt>
                <c:pt idx="412">
                  <c:v>0.94630872483221473</c:v>
                </c:pt>
                <c:pt idx="413">
                  <c:v>0.92349726775956287</c:v>
                </c:pt>
                <c:pt idx="414">
                  <c:v>0.92500000000000004</c:v>
                </c:pt>
                <c:pt idx="415">
                  <c:v>0.92097264437689974</c:v>
                </c:pt>
                <c:pt idx="416">
                  <c:v>0.91948051948051945</c:v>
                </c:pt>
                <c:pt idx="417">
                  <c:v>0.91538461538461535</c:v>
                </c:pt>
                <c:pt idx="418">
                  <c:v>0.91581632653061229</c:v>
                </c:pt>
                <c:pt idx="419">
                  <c:v>0.9178470254957507</c:v>
                </c:pt>
                <c:pt idx="420">
                  <c:v>0.91689008042895437</c:v>
                </c:pt>
                <c:pt idx="421">
                  <c:v>0.91842900302114805</c:v>
                </c:pt>
                <c:pt idx="422">
                  <c:v>0.92691029900332222</c:v>
                </c:pt>
                <c:pt idx="423">
                  <c:v>0.9261744966442953</c:v>
                </c:pt>
                <c:pt idx="424">
                  <c:v>0.92307692307692313</c:v>
                </c:pt>
                <c:pt idx="425">
                  <c:v>0.91878172588832485</c:v>
                </c:pt>
                <c:pt idx="426">
                  <c:v>0.92063492063492058</c:v>
                </c:pt>
                <c:pt idx="427">
                  <c:v>0.9352380952380952</c:v>
                </c:pt>
                <c:pt idx="428">
                  <c:v>0.92716535433070868</c:v>
                </c:pt>
                <c:pt idx="429">
                  <c:v>0.92756183745583043</c:v>
                </c:pt>
                <c:pt idx="430">
                  <c:v>0.9289520426287744</c:v>
                </c:pt>
                <c:pt idx="431">
                  <c:v>0.93260473588342441</c:v>
                </c:pt>
                <c:pt idx="432">
                  <c:v>0.93216630196936545</c:v>
                </c:pt>
                <c:pt idx="433">
                  <c:v>0.95145631067961167</c:v>
                </c:pt>
                <c:pt idx="434">
                  <c:v>0.94654088050314467</c:v>
                </c:pt>
                <c:pt idx="435">
                  <c:v>0.94617563739376775</c:v>
                </c:pt>
                <c:pt idx="436">
                  <c:v>0.94637223974763407</c:v>
                </c:pt>
                <c:pt idx="437">
                  <c:v>0.95849056603773586</c:v>
                </c:pt>
                <c:pt idx="438">
                  <c:v>0.96186440677966101</c:v>
                </c:pt>
                <c:pt idx="439">
                  <c:v>0.96</c:v>
                </c:pt>
                <c:pt idx="440">
                  <c:v>0.99056603773584906</c:v>
                </c:pt>
                <c:pt idx="441">
                  <c:v>0.98013245033112584</c:v>
                </c:pt>
                <c:pt idx="442">
                  <c:v>0.97282608695652173</c:v>
                </c:pt>
                <c:pt idx="443">
                  <c:v>0.984375</c:v>
                </c:pt>
                <c:pt idx="444">
                  <c:v>0.99145299145299148</c:v>
                </c:pt>
                <c:pt idx="445">
                  <c:v>0.984375</c:v>
                </c:pt>
                <c:pt idx="446">
                  <c:v>0.99137931034482762</c:v>
                </c:pt>
                <c:pt idx="447">
                  <c:v>0.9907407407407407</c:v>
                </c:pt>
                <c:pt idx="448">
                  <c:v>0.9</c:v>
                </c:pt>
                <c:pt idx="449">
                  <c:v>0.9887640449438202</c:v>
                </c:pt>
                <c:pt idx="450">
                  <c:v>0.9838709677419355</c:v>
                </c:pt>
                <c:pt idx="451">
                  <c:v>0.98360655737704916</c:v>
                </c:pt>
                <c:pt idx="452">
                  <c:v>0.97916666666666663</c:v>
                </c:pt>
                <c:pt idx="453">
                  <c:v>0.97674418604651159</c:v>
                </c:pt>
                <c:pt idx="454">
                  <c:v>0.97222222222222221</c:v>
                </c:pt>
                <c:pt idx="455">
                  <c:v>0.97058823529411764</c:v>
                </c:pt>
                <c:pt idx="456">
                  <c:v>0.97916666666666663</c:v>
                </c:pt>
                <c:pt idx="457">
                  <c:v>0.97619047619047616</c:v>
                </c:pt>
                <c:pt idx="458">
                  <c:v>0.9642857142857143</c:v>
                </c:pt>
                <c:pt idx="459">
                  <c:v>0.96153846153846156</c:v>
                </c:pt>
                <c:pt idx="460">
                  <c:v>0.96296296296296291</c:v>
                </c:pt>
                <c:pt idx="461">
                  <c:v>0.97222222222222221</c:v>
                </c:pt>
                <c:pt idx="462">
                  <c:v>0.96551724137931039</c:v>
                </c:pt>
                <c:pt idx="463">
                  <c:v>0.96296296296296291</c:v>
                </c:pt>
                <c:pt idx="464">
                  <c:v>0.95454545454545459</c:v>
                </c:pt>
                <c:pt idx="465">
                  <c:v>0.95833333333333337</c:v>
                </c:pt>
                <c:pt idx="466">
                  <c:v>0.96666666666666667</c:v>
                </c:pt>
                <c:pt idx="467">
                  <c:v>0.97222222222222221</c:v>
                </c:pt>
                <c:pt idx="468">
                  <c:v>0.94444444444444442</c:v>
                </c:pt>
                <c:pt idx="469">
                  <c:v>0.94117647058823528</c:v>
                </c:pt>
                <c:pt idx="470">
                  <c:v>0.9375</c:v>
                </c:pt>
                <c:pt idx="471">
                  <c:v>0.95238095238095233</c:v>
                </c:pt>
                <c:pt idx="472">
                  <c:v>0.92307692307692313</c:v>
                </c:pt>
                <c:pt idx="473">
                  <c:v>0.95</c:v>
                </c:pt>
                <c:pt idx="474">
                  <c:v>0.94117647058823528</c:v>
                </c:pt>
                <c:pt idx="475">
                  <c:v>0.94444444444444442</c:v>
                </c:pt>
                <c:pt idx="476">
                  <c:v>0.94117647058823528</c:v>
                </c:pt>
                <c:pt idx="477">
                  <c:v>0.93333333333333335</c:v>
                </c:pt>
                <c:pt idx="478">
                  <c:v>0.95</c:v>
                </c:pt>
                <c:pt idx="479">
                  <c:v>0.9375</c:v>
                </c:pt>
                <c:pt idx="480">
                  <c:v>0.9375</c:v>
                </c:pt>
                <c:pt idx="481">
                  <c:v>0.95238095238095233</c:v>
                </c:pt>
                <c:pt idx="482">
                  <c:v>0.9375</c:v>
                </c:pt>
                <c:pt idx="483">
                  <c:v>0.93333333333333335</c:v>
                </c:pt>
                <c:pt idx="484">
                  <c:v>0.91666666666666663</c:v>
                </c:pt>
                <c:pt idx="485">
                  <c:v>0.93333333333333335</c:v>
                </c:pt>
                <c:pt idx="486">
                  <c:v>0.9285714285714286</c:v>
                </c:pt>
                <c:pt idx="487">
                  <c:v>0.92307692307692313</c:v>
                </c:pt>
                <c:pt idx="488">
                  <c:v>0.90909090909090906</c:v>
                </c:pt>
                <c:pt idx="489">
                  <c:v>0.55462184873949583</c:v>
                </c:pt>
                <c:pt idx="490">
                  <c:v>0.83333333333333337</c:v>
                </c:pt>
                <c:pt idx="491">
                  <c:v>0.72499999999999998</c:v>
                </c:pt>
                <c:pt idx="492">
                  <c:v>0.68181818181818177</c:v>
                </c:pt>
                <c:pt idx="493">
                  <c:v>0.67460317460317465</c:v>
                </c:pt>
                <c:pt idx="494">
                  <c:v>0.75974025974025972</c:v>
                </c:pt>
                <c:pt idx="495">
                  <c:v>0.79656862745098034</c:v>
                </c:pt>
                <c:pt idx="496">
                  <c:v>0.7903614457831325</c:v>
                </c:pt>
                <c:pt idx="497">
                  <c:v>0.78525641025641024</c:v>
                </c:pt>
                <c:pt idx="498">
                  <c:v>0.79012345679012341</c:v>
                </c:pt>
                <c:pt idx="499">
                  <c:v>0.80059523809523814</c:v>
                </c:pt>
                <c:pt idx="500">
                  <c:v>0.80059523809523814</c:v>
                </c:pt>
                <c:pt idx="501">
                  <c:v>0.79032258064516125</c:v>
                </c:pt>
                <c:pt idx="502">
                  <c:v>0.9939393939393939</c:v>
                </c:pt>
                <c:pt idx="503">
                  <c:v>0.80126182965299686</c:v>
                </c:pt>
                <c:pt idx="504">
                  <c:v>0.79623824451410663</c:v>
                </c:pt>
                <c:pt idx="505">
                  <c:v>0.79377431906614782</c:v>
                </c:pt>
                <c:pt idx="506">
                  <c:v>0.76115485564304464</c:v>
                </c:pt>
                <c:pt idx="507">
                  <c:v>0.80722891566265065</c:v>
                </c:pt>
                <c:pt idx="508">
                  <c:v>0.8202247191011236</c:v>
                </c:pt>
                <c:pt idx="509">
                  <c:v>0.9850746268656716</c:v>
                </c:pt>
                <c:pt idx="510">
                  <c:v>0.82582582582582587</c:v>
                </c:pt>
                <c:pt idx="511">
                  <c:v>0.85588235294117643</c:v>
                </c:pt>
                <c:pt idx="512">
                  <c:v>0.84302325581395354</c:v>
                </c:pt>
                <c:pt idx="513">
                  <c:v>0.82305630026809651</c:v>
                </c:pt>
                <c:pt idx="514">
                  <c:v>0.83203125</c:v>
                </c:pt>
                <c:pt idx="515">
                  <c:v>0.81904761904761902</c:v>
                </c:pt>
                <c:pt idx="516">
                  <c:v>0.81904761904761902</c:v>
                </c:pt>
                <c:pt idx="517">
                  <c:v>0.80386740331491713</c:v>
                </c:pt>
                <c:pt idx="518">
                  <c:v>0.81038374717832962</c:v>
                </c:pt>
                <c:pt idx="519">
                  <c:v>0.81548974943052388</c:v>
                </c:pt>
                <c:pt idx="520">
                  <c:v>0.82595419847328244</c:v>
                </c:pt>
                <c:pt idx="521">
                  <c:v>0.83362831858407083</c:v>
                </c:pt>
                <c:pt idx="522">
                  <c:v>0.853904282115869</c:v>
                </c:pt>
                <c:pt idx="523">
                  <c:v>0.83870967741935487</c:v>
                </c:pt>
                <c:pt idx="524">
                  <c:v>0.83218390804597697</c:v>
                </c:pt>
                <c:pt idx="525">
                  <c:v>0.84156378600823045</c:v>
                </c:pt>
                <c:pt idx="526">
                  <c:v>0.83089770354906056</c:v>
                </c:pt>
                <c:pt idx="527">
                  <c:v>0.84722222222222221</c:v>
                </c:pt>
                <c:pt idx="528">
                  <c:v>0.84673748103186641</c:v>
                </c:pt>
                <c:pt idx="529">
                  <c:v>0.84559884559884557</c:v>
                </c:pt>
                <c:pt idx="530">
                  <c:v>0.84241531664212077</c:v>
                </c:pt>
                <c:pt idx="531">
                  <c:v>0.85154394299287406</c:v>
                </c:pt>
                <c:pt idx="532">
                  <c:v>0.83307332293291736</c:v>
                </c:pt>
                <c:pt idx="533">
                  <c:v>0.84727626459143968</c:v>
                </c:pt>
                <c:pt idx="534">
                  <c:v>0.83965330444203679</c:v>
                </c:pt>
                <c:pt idx="535">
                  <c:v>0.84764826175869123</c:v>
                </c:pt>
                <c:pt idx="536">
                  <c:v>0.83479960899315742</c:v>
                </c:pt>
                <c:pt idx="537">
                  <c:v>0.83984375</c:v>
                </c:pt>
                <c:pt idx="538">
                  <c:v>0.83777777777777773</c:v>
                </c:pt>
                <c:pt idx="539">
                  <c:v>0.82866556836902805</c:v>
                </c:pt>
                <c:pt idx="540">
                  <c:v>0.81975308641975309</c:v>
                </c:pt>
                <c:pt idx="541">
                  <c:v>0.82805429864253388</c:v>
                </c:pt>
                <c:pt idx="542">
                  <c:v>0.83503649635036492</c:v>
                </c:pt>
                <c:pt idx="543">
                  <c:v>0.84013050570962478</c:v>
                </c:pt>
                <c:pt idx="544">
                  <c:v>0.83194444444444449</c:v>
                </c:pt>
                <c:pt idx="545">
                  <c:v>0.83254344391785151</c:v>
                </c:pt>
                <c:pt idx="546">
                  <c:v>0.83360258481421645</c:v>
                </c:pt>
                <c:pt idx="547">
                  <c:v>0.83415435139573069</c:v>
                </c:pt>
                <c:pt idx="548">
                  <c:v>0.82376237623762372</c:v>
                </c:pt>
                <c:pt idx="549">
                  <c:v>0.81293302540415702</c:v>
                </c:pt>
                <c:pt idx="550">
                  <c:v>0.82875264270613103</c:v>
                </c:pt>
                <c:pt idx="551">
                  <c:v>0.82916666666666672</c:v>
                </c:pt>
                <c:pt idx="552">
                  <c:v>0.8348134991119005</c:v>
                </c:pt>
                <c:pt idx="553">
                  <c:v>0.83225806451612905</c:v>
                </c:pt>
                <c:pt idx="554">
                  <c:v>0.81799797775530836</c:v>
                </c:pt>
                <c:pt idx="555">
                  <c:v>0.81757402101241639</c:v>
                </c:pt>
                <c:pt idx="556">
                  <c:v>0.82062298603651984</c:v>
                </c:pt>
                <c:pt idx="557">
                  <c:v>0.82418952618453867</c:v>
                </c:pt>
                <c:pt idx="558">
                  <c:v>0.82291666666666663</c:v>
                </c:pt>
                <c:pt idx="559">
                  <c:v>0.82488986784140972</c:v>
                </c:pt>
                <c:pt idx="560">
                  <c:v>0.81678486997635935</c:v>
                </c:pt>
                <c:pt idx="561">
                  <c:v>0.82462253193960511</c:v>
                </c:pt>
                <c:pt idx="562">
                  <c:v>0.83176470588235296</c:v>
                </c:pt>
                <c:pt idx="563">
                  <c:v>0.82332955832389576</c:v>
                </c:pt>
                <c:pt idx="564">
                  <c:v>0.83285302593659938</c:v>
                </c:pt>
                <c:pt idx="565">
                  <c:v>0.83780880773361976</c:v>
                </c:pt>
                <c:pt idx="566">
                  <c:v>0.81887755102040816</c:v>
                </c:pt>
                <c:pt idx="567">
                  <c:v>0.83654822335025381</c:v>
                </c:pt>
                <c:pt idx="568">
                  <c:v>0.83587786259541985</c:v>
                </c:pt>
                <c:pt idx="569">
                  <c:v>0.84052532833020643</c:v>
                </c:pt>
                <c:pt idx="570">
                  <c:v>0.8208333333333333</c:v>
                </c:pt>
                <c:pt idx="571">
                  <c:v>0.81481481481481477</c:v>
                </c:pt>
                <c:pt idx="572">
                  <c:v>0.81845238095238093</c:v>
                </c:pt>
                <c:pt idx="573">
                  <c:v>0.8271604938271605</c:v>
                </c:pt>
                <c:pt idx="574">
                  <c:v>0.83984375</c:v>
                </c:pt>
                <c:pt idx="575">
                  <c:v>0.80923694779116462</c:v>
                </c:pt>
                <c:pt idx="576">
                  <c:v>0.83498349834983498</c:v>
                </c:pt>
                <c:pt idx="577">
                  <c:v>0.89849624060150379</c:v>
                </c:pt>
                <c:pt idx="578">
                  <c:v>0.8359872611464968</c:v>
                </c:pt>
                <c:pt idx="579">
                  <c:v>0.8359872611464968</c:v>
                </c:pt>
                <c:pt idx="580">
                  <c:v>0.83044982698961933</c:v>
                </c:pt>
                <c:pt idx="581">
                  <c:v>0.83439490445859876</c:v>
                </c:pt>
                <c:pt idx="582">
                  <c:v>0.82199312714776629</c:v>
                </c:pt>
                <c:pt idx="583">
                  <c:v>0.82654867256637166</c:v>
                </c:pt>
                <c:pt idx="584">
                  <c:v>0.8314606741573034</c:v>
                </c:pt>
                <c:pt idx="585">
                  <c:v>0.82424916573971074</c:v>
                </c:pt>
                <c:pt idx="586">
                  <c:v>0.83228511530398319</c:v>
                </c:pt>
                <c:pt idx="587">
                  <c:v>0.8324808184143222</c:v>
                </c:pt>
                <c:pt idx="588">
                  <c:v>0.8321596244131455</c:v>
                </c:pt>
                <c:pt idx="589">
                  <c:v>0.83094555873925502</c:v>
                </c:pt>
                <c:pt idx="590">
                  <c:v>0.8230337078651685</c:v>
                </c:pt>
                <c:pt idx="591">
                  <c:v>0.82535211267605635</c:v>
                </c:pt>
                <c:pt idx="592">
                  <c:v>0.82009925558312657</c:v>
                </c:pt>
                <c:pt idx="593">
                  <c:v>0.81155433287482803</c:v>
                </c:pt>
                <c:pt idx="594">
                  <c:v>0.82310984308131241</c:v>
                </c:pt>
                <c:pt idx="595">
                  <c:v>0.81214203894616266</c:v>
                </c:pt>
                <c:pt idx="596">
                  <c:v>0.81519274376417239</c:v>
                </c:pt>
                <c:pt idx="597">
                  <c:v>0.8131370328425821</c:v>
                </c:pt>
                <c:pt idx="598">
                  <c:v>0.80648769574944068</c:v>
                </c:pt>
                <c:pt idx="599">
                  <c:v>0.79646017699115046</c:v>
                </c:pt>
                <c:pt idx="600">
                  <c:v>0.79879518072289157</c:v>
                </c:pt>
                <c:pt idx="601">
                  <c:v>0.80423280423280419</c:v>
                </c:pt>
                <c:pt idx="602">
                  <c:v>0.78985507246376807</c:v>
                </c:pt>
                <c:pt idx="603">
                  <c:v>0.78014184397163122</c:v>
                </c:pt>
                <c:pt idx="604">
                  <c:v>0.79012345679012341</c:v>
                </c:pt>
                <c:pt idx="605">
                  <c:v>0.75209580838323353</c:v>
                </c:pt>
                <c:pt idx="606">
                  <c:v>0.73178458289334747</c:v>
                </c:pt>
                <c:pt idx="607">
                  <c:v>0.7410714285714286</c:v>
                </c:pt>
                <c:pt idx="608">
                  <c:v>0.75216138328530258</c:v>
                </c:pt>
                <c:pt idx="609">
                  <c:v>0.73234624145785876</c:v>
                </c:pt>
                <c:pt idx="610">
                  <c:v>0.73934226552984161</c:v>
                </c:pt>
                <c:pt idx="611">
                  <c:v>0.72594501718213056</c:v>
                </c:pt>
                <c:pt idx="612">
                  <c:v>0.72106577851790177</c:v>
                </c:pt>
                <c:pt idx="613">
                  <c:v>0.72033898305084743</c:v>
                </c:pt>
                <c:pt idx="614">
                  <c:v>0.74582338902147971</c:v>
                </c:pt>
                <c:pt idx="615">
                  <c:v>0.74187380497131927</c:v>
                </c:pt>
                <c:pt idx="616">
                  <c:v>0.74561403508771928</c:v>
                </c:pt>
                <c:pt idx="617">
                  <c:v>0.72578241430700452</c:v>
                </c:pt>
                <c:pt idx="618">
                  <c:v>0.73307543520309482</c:v>
                </c:pt>
                <c:pt idx="619">
                  <c:v>0.73523206751054848</c:v>
                </c:pt>
                <c:pt idx="620">
                  <c:v>0.75416968817984043</c:v>
                </c:pt>
                <c:pt idx="621">
                  <c:v>0.72882672882672883</c:v>
                </c:pt>
                <c:pt idx="622">
                  <c:v>0.74527452745274525</c:v>
                </c:pt>
                <c:pt idx="623">
                  <c:v>0.74768946395563773</c:v>
                </c:pt>
                <c:pt idx="624">
                  <c:v>0.76231263383297643</c:v>
                </c:pt>
                <c:pt idx="625">
                  <c:v>0.77286135693215341</c:v>
                </c:pt>
                <c:pt idx="626">
                  <c:v>0.76579925650557623</c:v>
                </c:pt>
                <c:pt idx="627">
                  <c:v>0.78153846153846152</c:v>
                </c:pt>
                <c:pt idx="628">
                  <c:v>0.77439664218258131</c:v>
                </c:pt>
                <c:pt idx="629">
                  <c:v>0.77004219409282704</c:v>
                </c:pt>
                <c:pt idx="630">
                  <c:v>0.76248725790010197</c:v>
                </c:pt>
                <c:pt idx="631">
                  <c:v>0.77474081055607913</c:v>
                </c:pt>
                <c:pt idx="632">
                  <c:v>0.76175869120654394</c:v>
                </c:pt>
                <c:pt idx="633">
                  <c:v>0.76127612761276131</c:v>
                </c:pt>
                <c:pt idx="634">
                  <c:v>0.76033834586466165</c:v>
                </c:pt>
                <c:pt idx="635">
                  <c:v>0.75821398483572033</c:v>
                </c:pt>
                <c:pt idx="636">
                  <c:v>0.74538386783284738</c:v>
                </c:pt>
                <c:pt idx="637">
                  <c:v>0.75855130784708247</c:v>
                </c:pt>
                <c:pt idx="638">
                  <c:v>0.75381263616557737</c:v>
                </c:pt>
                <c:pt idx="639">
                  <c:v>0.75461254612546125</c:v>
                </c:pt>
                <c:pt idx="640">
                  <c:v>0.77616279069767447</c:v>
                </c:pt>
                <c:pt idx="641">
                  <c:v>0.74551971326164879</c:v>
                </c:pt>
                <c:pt idx="642">
                  <c:v>0</c:v>
                </c:pt>
                <c:pt idx="643">
                  <c:v>0.80991735537190079</c:v>
                </c:pt>
                <c:pt idx="644">
                  <c:v>0.79130434782608694</c:v>
                </c:pt>
                <c:pt idx="645">
                  <c:v>0.74774774774774777</c:v>
                </c:pt>
                <c:pt idx="646">
                  <c:v>0.77941176470588236</c:v>
                </c:pt>
                <c:pt idx="647">
                  <c:v>0.77908689248895435</c:v>
                </c:pt>
                <c:pt idx="648">
                  <c:v>0.77629826897470044</c:v>
                </c:pt>
                <c:pt idx="649">
                  <c:v>0.79772329246935203</c:v>
                </c:pt>
                <c:pt idx="650">
                  <c:v>0.79851973684210531</c:v>
                </c:pt>
                <c:pt idx="651">
                  <c:v>0.7945590994371482</c:v>
                </c:pt>
                <c:pt idx="652">
                  <c:v>0.80236794171220405</c:v>
                </c:pt>
                <c:pt idx="653">
                  <c:v>0.81081081081081086</c:v>
                </c:pt>
                <c:pt idx="654">
                  <c:v>0.81969157769869516</c:v>
                </c:pt>
                <c:pt idx="655">
                  <c:v>0.83076923076923082</c:v>
                </c:pt>
                <c:pt idx="656">
                  <c:v>0.8</c:v>
                </c:pt>
                <c:pt idx="657">
                  <c:v>0.77431192660550463</c:v>
                </c:pt>
                <c:pt idx="658">
                  <c:v>0.79251170046801878</c:v>
                </c:pt>
                <c:pt idx="659">
                  <c:v>0.75135722041259501</c:v>
                </c:pt>
                <c:pt idx="660">
                  <c:v>0.73920863309352514</c:v>
                </c:pt>
                <c:pt idx="661">
                  <c:v>0.7386877828054299</c:v>
                </c:pt>
                <c:pt idx="662">
                  <c:v>0.74375000000000002</c:v>
                </c:pt>
                <c:pt idx="663">
                  <c:v>0.74146341463414633</c:v>
                </c:pt>
                <c:pt idx="664">
                  <c:v>0.75745526838966204</c:v>
                </c:pt>
                <c:pt idx="665">
                  <c:v>0.75748194014447889</c:v>
                </c:pt>
                <c:pt idx="666">
                  <c:v>0.75078206465067776</c:v>
                </c:pt>
                <c:pt idx="667">
                  <c:v>0.72538860103626945</c:v>
                </c:pt>
                <c:pt idx="668">
                  <c:v>0.7551401869158878</c:v>
                </c:pt>
                <c:pt idx="669">
                  <c:v>0.75958188153310102</c:v>
                </c:pt>
                <c:pt idx="670">
                  <c:v>0.75218658892128276</c:v>
                </c:pt>
                <c:pt idx="671">
                  <c:v>0.76511627906976742</c:v>
                </c:pt>
                <c:pt idx="672">
                  <c:v>0.74750499001996007</c:v>
                </c:pt>
                <c:pt idx="673">
                  <c:v>0.74171622769753609</c:v>
                </c:pt>
                <c:pt idx="674">
                  <c:v>0.75852660300136421</c:v>
                </c:pt>
                <c:pt idx="675">
                  <c:v>0.76380628717077315</c:v>
                </c:pt>
                <c:pt idx="676">
                  <c:v>0.76884422110552764</c:v>
                </c:pt>
                <c:pt idx="677">
                  <c:v>0.78671328671328666</c:v>
                </c:pt>
                <c:pt idx="678">
                  <c:v>0.80864197530864201</c:v>
                </c:pt>
                <c:pt idx="679">
                  <c:v>0.81610446137105552</c:v>
                </c:pt>
                <c:pt idx="680">
                  <c:v>0.88674275680421422</c:v>
                </c:pt>
                <c:pt idx="681">
                  <c:v>0.87672634271099747</c:v>
                </c:pt>
                <c:pt idx="682">
                  <c:v>0.8770799785292539</c:v>
                </c:pt>
                <c:pt idx="683">
                  <c:v>0.87593582887700538</c:v>
                </c:pt>
                <c:pt idx="684">
                  <c:v>0.8733290897517505</c:v>
                </c:pt>
                <c:pt idx="685">
                  <c:v>0.87704918032786883</c:v>
                </c:pt>
                <c:pt idx="686">
                  <c:v>0.87731958762886597</c:v>
                </c:pt>
                <c:pt idx="687">
                  <c:v>0.87295476419634266</c:v>
                </c:pt>
                <c:pt idx="688">
                  <c:v>0.878147029204431</c:v>
                </c:pt>
                <c:pt idx="689">
                  <c:v>0.86622390891840606</c:v>
                </c:pt>
                <c:pt idx="690">
                  <c:v>0.8771929824561403</c:v>
                </c:pt>
                <c:pt idx="691">
                  <c:v>0.87825059101654845</c:v>
                </c:pt>
                <c:pt idx="692">
                  <c:v>0.88071895424836599</c:v>
                </c:pt>
                <c:pt idx="693">
                  <c:v>0.88245931283905965</c:v>
                </c:pt>
                <c:pt idx="694">
                  <c:v>0.87484355444305384</c:v>
                </c:pt>
                <c:pt idx="695">
                  <c:v>0.88932038834951455</c:v>
                </c:pt>
                <c:pt idx="696">
                  <c:v>0.88636363636363635</c:v>
                </c:pt>
                <c:pt idx="697">
                  <c:v>0.88383838383838387</c:v>
                </c:pt>
                <c:pt idx="698">
                  <c:v>0.92913385826771655</c:v>
                </c:pt>
                <c:pt idx="699">
                  <c:v>0.97222222222222221</c:v>
                </c:pt>
                <c:pt idx="700">
                  <c:v>0.8996282527881041</c:v>
                </c:pt>
                <c:pt idx="701">
                  <c:v>0.88191881918819193</c:v>
                </c:pt>
                <c:pt idx="702">
                  <c:v>0</c:v>
                </c:pt>
                <c:pt idx="703">
                  <c:v>0.97435897435897434</c:v>
                </c:pt>
                <c:pt idx="704">
                  <c:v>0.97777777777777775</c:v>
                </c:pt>
                <c:pt idx="705">
                  <c:v>0.93827160493827155</c:v>
                </c:pt>
                <c:pt idx="706">
                  <c:v>0.92079207920792083</c:v>
                </c:pt>
                <c:pt idx="707">
                  <c:v>0</c:v>
                </c:pt>
                <c:pt idx="708">
                  <c:v>0.96666666666666667</c:v>
                </c:pt>
                <c:pt idx="709">
                  <c:v>0.98571428571428577</c:v>
                </c:pt>
                <c:pt idx="710">
                  <c:v>0.94736842105263153</c:v>
                </c:pt>
                <c:pt idx="711">
                  <c:v>0.96022727272727271</c:v>
                </c:pt>
                <c:pt idx="712">
                  <c:v>0.98039215686274506</c:v>
                </c:pt>
                <c:pt idx="713">
                  <c:v>0.88235294117647056</c:v>
                </c:pt>
                <c:pt idx="714">
                  <c:v>0</c:v>
                </c:pt>
                <c:pt idx="715">
                  <c:v>0.98989898989898994</c:v>
                </c:pt>
                <c:pt idx="716">
                  <c:v>0.98630136986301364</c:v>
                </c:pt>
                <c:pt idx="717">
                  <c:v>0.97560975609756095</c:v>
                </c:pt>
                <c:pt idx="718">
                  <c:v>0.98809523809523814</c:v>
                </c:pt>
                <c:pt idx="719">
                  <c:v>0.98113207547169812</c:v>
                </c:pt>
                <c:pt idx="720">
                  <c:v>0.98461538461538467</c:v>
                </c:pt>
                <c:pt idx="721">
                  <c:v>0.97872340425531912</c:v>
                </c:pt>
                <c:pt idx="722">
                  <c:v>0.97872340425531912</c:v>
                </c:pt>
                <c:pt idx="723">
                  <c:v>0.97777777777777775</c:v>
                </c:pt>
                <c:pt idx="724">
                  <c:v>0.97916666666666663</c:v>
                </c:pt>
                <c:pt idx="725">
                  <c:v>0.97619047619047616</c:v>
                </c:pt>
                <c:pt idx="726">
                  <c:v>0.97560975609756095</c:v>
                </c:pt>
                <c:pt idx="727">
                  <c:v>0.97142857142857142</c:v>
                </c:pt>
                <c:pt idx="728">
                  <c:v>0.96969696969696972</c:v>
                </c:pt>
                <c:pt idx="729">
                  <c:v>0.96666666666666667</c:v>
                </c:pt>
                <c:pt idx="730">
                  <c:v>0.97368421052631582</c:v>
                </c:pt>
                <c:pt idx="731">
                  <c:v>0.96296296296296291</c:v>
                </c:pt>
                <c:pt idx="732">
                  <c:v>0.9642857142857143</c:v>
                </c:pt>
                <c:pt idx="733">
                  <c:v>0.96296296296296291</c:v>
                </c:pt>
                <c:pt idx="734">
                  <c:v>0.96296296296296291</c:v>
                </c:pt>
                <c:pt idx="735">
                  <c:v>0.95833333333333337</c:v>
                </c:pt>
                <c:pt idx="736">
                  <c:v>0.98837209302325579</c:v>
                </c:pt>
                <c:pt idx="737">
                  <c:v>0.99009900990099009</c:v>
                </c:pt>
                <c:pt idx="738">
                  <c:v>0.69711538461538458</c:v>
                </c:pt>
                <c:pt idx="739">
                  <c:v>0.97297297297297303</c:v>
                </c:pt>
                <c:pt idx="740">
                  <c:v>0.71627906976744182</c:v>
                </c:pt>
                <c:pt idx="741">
                  <c:v>0.72692307692307689</c:v>
                </c:pt>
                <c:pt idx="742">
                  <c:v>0.73023255813953492</c:v>
                </c:pt>
                <c:pt idx="743">
                  <c:v>0.72047244094488194</c:v>
                </c:pt>
                <c:pt idx="744">
                  <c:v>0.72857142857142854</c:v>
                </c:pt>
                <c:pt idx="745">
                  <c:v>0.71898734177215184</c:v>
                </c:pt>
                <c:pt idx="746">
                  <c:v>0.71663244353182753</c:v>
                </c:pt>
                <c:pt idx="747">
                  <c:v>0.71398305084745761</c:v>
                </c:pt>
                <c:pt idx="748">
                  <c:v>0.67903525046382185</c:v>
                </c:pt>
                <c:pt idx="749">
                  <c:v>0.70833333333333337</c:v>
                </c:pt>
                <c:pt idx="750">
                  <c:v>0.7072072072072072</c:v>
                </c:pt>
                <c:pt idx="751">
                  <c:v>0.7080459770114943</c:v>
                </c:pt>
                <c:pt idx="752">
                  <c:v>0.70853080568720384</c:v>
                </c:pt>
                <c:pt idx="753">
                  <c:v>0.73648648648648651</c:v>
                </c:pt>
                <c:pt idx="754">
                  <c:v>0.73896353166986561</c:v>
                </c:pt>
                <c:pt idx="755">
                  <c:v>0.76173604960141716</c:v>
                </c:pt>
                <c:pt idx="756">
                  <c:v>0.76461038961038963</c:v>
                </c:pt>
                <c:pt idx="757">
                  <c:v>0.76959619952494063</c:v>
                </c:pt>
                <c:pt idx="758">
                  <c:v>0.7668562144597888</c:v>
                </c:pt>
                <c:pt idx="759">
                  <c:v>0.7549530761209593</c:v>
                </c:pt>
                <c:pt idx="760">
                  <c:v>0.77018633540372672</c:v>
                </c:pt>
                <c:pt idx="761">
                  <c:v>0.75732899022801303</c:v>
                </c:pt>
                <c:pt idx="762">
                  <c:v>0.75795053003533563</c:v>
                </c:pt>
                <c:pt idx="763">
                  <c:v>0.75594149908592323</c:v>
                </c:pt>
                <c:pt idx="764">
                  <c:v>0.75834175935288173</c:v>
                </c:pt>
                <c:pt idx="765">
                  <c:v>0.76244813278008294</c:v>
                </c:pt>
                <c:pt idx="766">
                  <c:v>0.7605956471935853</c:v>
                </c:pt>
                <c:pt idx="767">
                  <c:v>0.76497695852534564</c:v>
                </c:pt>
                <c:pt idx="768">
                  <c:v>0.75893769152196122</c:v>
                </c:pt>
                <c:pt idx="769">
                  <c:v>0.77427184466019416</c:v>
                </c:pt>
                <c:pt idx="770">
                  <c:v>0.76418663303909207</c:v>
                </c:pt>
                <c:pt idx="771">
                  <c:v>0.76288659793814428</c:v>
                </c:pt>
                <c:pt idx="772">
                  <c:v>0.75607476635514015</c:v>
                </c:pt>
                <c:pt idx="773">
                  <c:v>0.75084175084175087</c:v>
                </c:pt>
                <c:pt idx="774">
                  <c:v>0.75970873786407767</c:v>
                </c:pt>
                <c:pt idx="775">
                  <c:v>0.75221238938053092</c:v>
                </c:pt>
                <c:pt idx="776">
                  <c:v>0.7528195488721805</c:v>
                </c:pt>
                <c:pt idx="777">
                  <c:v>0.74809160305343514</c:v>
                </c:pt>
                <c:pt idx="778">
                  <c:v>0.75315568022440393</c:v>
                </c:pt>
                <c:pt idx="779">
                  <c:v>0.72673733804475849</c:v>
                </c:pt>
                <c:pt idx="780">
                  <c:v>0.7432659932659933</c:v>
                </c:pt>
                <c:pt idx="781">
                  <c:v>0.73648648648648651</c:v>
                </c:pt>
                <c:pt idx="782">
                  <c:v>0.73372781065088755</c:v>
                </c:pt>
                <c:pt idx="783">
                  <c:v>0.72217275155832594</c:v>
                </c:pt>
                <c:pt idx="784">
                  <c:v>0.72405929304446981</c:v>
                </c:pt>
                <c:pt idx="785">
                  <c:v>0.75077303648732219</c:v>
                </c:pt>
                <c:pt idx="786">
                  <c:v>0.73562300319488816</c:v>
                </c:pt>
                <c:pt idx="787">
                  <c:v>0.74331210191082797</c:v>
                </c:pt>
                <c:pt idx="788">
                  <c:v>0.72341696535244926</c:v>
                </c:pt>
                <c:pt idx="789">
                  <c:v>0.73042362002567396</c:v>
                </c:pt>
                <c:pt idx="790">
                  <c:v>0.71823617339312407</c:v>
                </c:pt>
                <c:pt idx="791">
                  <c:v>0.72544802867383518</c:v>
                </c:pt>
                <c:pt idx="792">
                  <c:v>0.72406492589978833</c:v>
                </c:pt>
                <c:pt idx="793">
                  <c:v>0.72416250890947964</c:v>
                </c:pt>
                <c:pt idx="794">
                  <c:v>0.75456621004566216</c:v>
                </c:pt>
                <c:pt idx="795">
                  <c:v>0.74774774774774777</c:v>
                </c:pt>
                <c:pt idx="796">
                  <c:v>0.74883359253499227</c:v>
                </c:pt>
                <c:pt idx="797">
                  <c:v>0.73942598187311182</c:v>
                </c:pt>
                <c:pt idx="798">
                  <c:v>0.74580152671755728</c:v>
                </c:pt>
                <c:pt idx="799">
                  <c:v>0.73271413828689369</c:v>
                </c:pt>
                <c:pt idx="800">
                  <c:v>0.74014155712841256</c:v>
                </c:pt>
                <c:pt idx="801">
                  <c:v>0.74276778733385462</c:v>
                </c:pt>
                <c:pt idx="802">
                  <c:v>0.74661166764879194</c:v>
                </c:pt>
                <c:pt idx="803">
                  <c:v>0.74117647058823533</c:v>
                </c:pt>
                <c:pt idx="804">
                  <c:v>0.75048732943469787</c:v>
                </c:pt>
                <c:pt idx="805">
                  <c:v>0.73596491228070171</c:v>
                </c:pt>
                <c:pt idx="806">
                  <c:v>0.70909970958373669</c:v>
                </c:pt>
                <c:pt idx="807">
                  <c:v>0.71780147662018046</c:v>
                </c:pt>
                <c:pt idx="808">
                  <c:v>0.71543489190548015</c:v>
                </c:pt>
                <c:pt idx="809">
                  <c:v>0.72359777665487623</c:v>
                </c:pt>
                <c:pt idx="810">
                  <c:v>0.71858321203299369</c:v>
                </c:pt>
                <c:pt idx="811">
                  <c:v>0.71616972477064222</c:v>
                </c:pt>
                <c:pt idx="812">
                  <c:v>0.72145328719723179</c:v>
                </c:pt>
                <c:pt idx="813">
                  <c:v>0.67061356297093644</c:v>
                </c:pt>
                <c:pt idx="814">
                  <c:v>0.71930773391022174</c:v>
                </c:pt>
                <c:pt idx="815">
                  <c:v>0.7121749408983451</c:v>
                </c:pt>
                <c:pt idx="816">
                  <c:v>0.72474057891862376</c:v>
                </c:pt>
                <c:pt idx="817">
                  <c:v>0.72592592592592597</c:v>
                </c:pt>
                <c:pt idx="818">
                  <c:v>0.72781358453148237</c:v>
                </c:pt>
                <c:pt idx="819">
                  <c:v>0.71721958925750395</c:v>
                </c:pt>
                <c:pt idx="820">
                  <c:v>0.73146853146853141</c:v>
                </c:pt>
                <c:pt idx="821">
                  <c:v>0.72704339051463174</c:v>
                </c:pt>
                <c:pt idx="822">
                  <c:v>0.72604020570359984</c:v>
                </c:pt>
                <c:pt idx="823">
                  <c:v>0.71807000946073796</c:v>
                </c:pt>
                <c:pt idx="824">
                  <c:v>0.7131305352329611</c:v>
                </c:pt>
                <c:pt idx="825">
                  <c:v>0.72422422422422428</c:v>
                </c:pt>
                <c:pt idx="826">
                  <c:v>0.7182751540041068</c:v>
                </c:pt>
                <c:pt idx="827">
                  <c:v>0.72297297297297303</c:v>
                </c:pt>
                <c:pt idx="828">
                  <c:v>0.72375979112271538</c:v>
                </c:pt>
                <c:pt idx="829">
                  <c:v>0.71566007482629612</c:v>
                </c:pt>
                <c:pt idx="830">
                  <c:v>0.71214642262895178</c:v>
                </c:pt>
                <c:pt idx="831">
                  <c:v>0.71279853031230866</c:v>
                </c:pt>
                <c:pt idx="832">
                  <c:v>0.71334068357221614</c:v>
                </c:pt>
                <c:pt idx="833">
                  <c:v>0.71482000935016365</c:v>
                </c:pt>
                <c:pt idx="834">
                  <c:v>0.71077694235588973</c:v>
                </c:pt>
                <c:pt idx="835">
                  <c:v>0.70776942355889727</c:v>
                </c:pt>
                <c:pt idx="836">
                  <c:v>0.70997679814385151</c:v>
                </c:pt>
                <c:pt idx="837">
                  <c:v>0.71074380165289253</c:v>
                </c:pt>
                <c:pt idx="838">
                  <c:v>0.71069182389937102</c:v>
                </c:pt>
                <c:pt idx="839">
                  <c:v>0.70562560620756543</c:v>
                </c:pt>
                <c:pt idx="840">
                  <c:v>0.70757918552036203</c:v>
                </c:pt>
                <c:pt idx="841">
                  <c:v>0.7104527669088877</c:v>
                </c:pt>
                <c:pt idx="842">
                  <c:v>0.70144628099173556</c:v>
                </c:pt>
                <c:pt idx="843">
                  <c:v>0.70636975660279644</c:v>
                </c:pt>
                <c:pt idx="844">
                  <c:v>0.7103762827822121</c:v>
                </c:pt>
                <c:pt idx="845">
                  <c:v>0.6991497710922171</c:v>
                </c:pt>
                <c:pt idx="846">
                  <c:v>0.69565217391304346</c:v>
                </c:pt>
                <c:pt idx="847">
                  <c:v>0.69921639541892711</c:v>
                </c:pt>
                <c:pt idx="848">
                  <c:v>0.70186697782963825</c:v>
                </c:pt>
                <c:pt idx="849">
                  <c:v>0.69925280199252804</c:v>
                </c:pt>
                <c:pt idx="850">
                  <c:v>0.71853546910755151</c:v>
                </c:pt>
                <c:pt idx="851">
                  <c:v>0.73184357541899436</c:v>
                </c:pt>
                <c:pt idx="852">
                  <c:v>0.73118811881188117</c:v>
                </c:pt>
                <c:pt idx="853">
                  <c:v>0.71677927927927931</c:v>
                </c:pt>
                <c:pt idx="854">
                  <c:v>0.71114265436479773</c:v>
                </c:pt>
                <c:pt idx="855">
                  <c:v>0.71221281741233378</c:v>
                </c:pt>
                <c:pt idx="856">
                  <c:v>0.71894273127753305</c:v>
                </c:pt>
                <c:pt idx="857">
                  <c:v>0.70703125</c:v>
                </c:pt>
                <c:pt idx="858">
                  <c:v>0.68811881188118806</c:v>
                </c:pt>
                <c:pt idx="859">
                  <c:v>0.6840253342716397</c:v>
                </c:pt>
                <c:pt idx="860">
                  <c:v>0.67780097425191366</c:v>
                </c:pt>
                <c:pt idx="861">
                  <c:v>0.67362768496420045</c:v>
                </c:pt>
                <c:pt idx="862">
                  <c:v>0.67730496453900713</c:v>
                </c:pt>
                <c:pt idx="863">
                  <c:v>0.66892349356804337</c:v>
                </c:pt>
                <c:pt idx="864">
                  <c:v>0.68260869565217386</c:v>
                </c:pt>
                <c:pt idx="865">
                  <c:v>0.66576454668470908</c:v>
                </c:pt>
                <c:pt idx="866">
                  <c:v>0.68005540166204981</c:v>
                </c:pt>
                <c:pt idx="867">
                  <c:v>0.68434032059186189</c:v>
                </c:pt>
                <c:pt idx="868">
                  <c:v>0.67561683599419453</c:v>
                </c:pt>
                <c:pt idx="869">
                  <c:v>0.70466321243523311</c:v>
                </c:pt>
                <c:pt idx="870">
                  <c:v>0.65309584393553854</c:v>
                </c:pt>
                <c:pt idx="871">
                  <c:v>0.68207282913165268</c:v>
                </c:pt>
                <c:pt idx="872">
                  <c:v>0.68571428571428572</c:v>
                </c:pt>
                <c:pt idx="873">
                  <c:v>0.69733656174334135</c:v>
                </c:pt>
                <c:pt idx="874">
                  <c:v>0.70733210104744304</c:v>
                </c:pt>
                <c:pt idx="875">
                  <c:v>0.71166370633510956</c:v>
                </c:pt>
                <c:pt idx="876">
                  <c:v>0.702803738317757</c:v>
                </c:pt>
                <c:pt idx="877">
                  <c:v>0.68138087153367288</c:v>
                </c:pt>
                <c:pt idx="878">
                  <c:v>0.70202296336796066</c:v>
                </c:pt>
                <c:pt idx="879">
                  <c:v>0.60859188544152742</c:v>
                </c:pt>
                <c:pt idx="880">
                  <c:v>0.69517241379310346</c:v>
                </c:pt>
                <c:pt idx="881">
                  <c:v>0.69639065817409762</c:v>
                </c:pt>
                <c:pt idx="882">
                  <c:v>0.70129870129870131</c:v>
                </c:pt>
                <c:pt idx="883">
                  <c:v>0.68926855312333157</c:v>
                </c:pt>
                <c:pt idx="884">
                  <c:v>0.71070234113712372</c:v>
                </c:pt>
                <c:pt idx="885">
                  <c:v>0.7120418848167539</c:v>
                </c:pt>
                <c:pt idx="886">
                  <c:v>0.71045852653271513</c:v>
                </c:pt>
                <c:pt idx="887">
                  <c:v>0.71700223713646527</c:v>
                </c:pt>
                <c:pt idx="888">
                  <c:v>0.72278911564625847</c:v>
                </c:pt>
                <c:pt idx="889">
                  <c:v>0.71078431372549022</c:v>
                </c:pt>
                <c:pt idx="890">
                  <c:v>0.71021897810218981</c:v>
                </c:pt>
                <c:pt idx="891">
                  <c:v>0.7287179487179487</c:v>
                </c:pt>
                <c:pt idx="892">
                  <c:v>0.72540983606557374</c:v>
                </c:pt>
                <c:pt idx="893">
                  <c:v>0.72629695885509837</c:v>
                </c:pt>
                <c:pt idx="894">
                  <c:v>0.71724787935909518</c:v>
                </c:pt>
                <c:pt idx="895">
                  <c:v>0.72452407614781633</c:v>
                </c:pt>
                <c:pt idx="896">
                  <c:v>0.72027972027972031</c:v>
                </c:pt>
                <c:pt idx="897">
                  <c:v>0.71037344398340252</c:v>
                </c:pt>
                <c:pt idx="898">
                  <c:v>0.7191489361702128</c:v>
                </c:pt>
                <c:pt idx="899">
                  <c:v>0.71347402597402598</c:v>
                </c:pt>
                <c:pt idx="900">
                  <c:v>0.72828685258964143</c:v>
                </c:pt>
                <c:pt idx="901">
                  <c:v>0.70700636942675155</c:v>
                </c:pt>
                <c:pt idx="902">
                  <c:v>0.68563685636856364</c:v>
                </c:pt>
                <c:pt idx="903">
                  <c:v>0.70433351618211737</c:v>
                </c:pt>
                <c:pt idx="904">
                  <c:v>0.6950131233595801</c:v>
                </c:pt>
                <c:pt idx="905">
                  <c:v>0.69916613213598455</c:v>
                </c:pt>
                <c:pt idx="906">
                  <c:v>0.69377990430622005</c:v>
                </c:pt>
                <c:pt idx="907">
                  <c:v>0.70427774333539983</c:v>
                </c:pt>
                <c:pt idx="908">
                  <c:v>0.72588347659980901</c:v>
                </c:pt>
                <c:pt idx="909">
                  <c:v>0.72138910812943957</c:v>
                </c:pt>
                <c:pt idx="910">
                  <c:v>0.68745620182200418</c:v>
                </c:pt>
                <c:pt idx="911">
                  <c:v>0.68898186889818691</c:v>
                </c:pt>
                <c:pt idx="912">
                  <c:v>0.70768083519761371</c:v>
                </c:pt>
                <c:pt idx="913">
                  <c:v>0.70308967596081384</c:v>
                </c:pt>
                <c:pt idx="914">
                  <c:v>0.69380403458213258</c:v>
                </c:pt>
                <c:pt idx="915">
                  <c:v>0.68644688644688645</c:v>
                </c:pt>
                <c:pt idx="916">
                  <c:v>0.68510638297872339</c:v>
                </c:pt>
                <c:pt idx="917">
                  <c:v>0.69130732375085557</c:v>
                </c:pt>
                <c:pt idx="918">
                  <c:v>0.72664359861591699</c:v>
                </c:pt>
                <c:pt idx="919">
                  <c:v>0.72879818594104306</c:v>
                </c:pt>
                <c:pt idx="920">
                  <c:v>0.81322546605698209</c:v>
                </c:pt>
                <c:pt idx="921">
                  <c:v>0.79774406845585377</c:v>
                </c:pt>
                <c:pt idx="922">
                  <c:v>0.83791208791208793</c:v>
                </c:pt>
                <c:pt idx="923">
                  <c:v>0.8441674087266251</c:v>
                </c:pt>
                <c:pt idx="924">
                  <c:v>0.84251626898047727</c:v>
                </c:pt>
                <c:pt idx="925">
                  <c:v>0.8411764705882353</c:v>
                </c:pt>
                <c:pt idx="926">
                  <c:v>0.83584997564539698</c:v>
                </c:pt>
                <c:pt idx="927">
                  <c:v>0.84902981542830103</c:v>
                </c:pt>
                <c:pt idx="928">
                  <c:v>0.82807570977917977</c:v>
                </c:pt>
                <c:pt idx="929">
                  <c:v>0.80028839221341019</c:v>
                </c:pt>
                <c:pt idx="930">
                  <c:v>0.8163716814159292</c:v>
                </c:pt>
                <c:pt idx="931">
                  <c:v>0.81181619256017501</c:v>
                </c:pt>
                <c:pt idx="932">
                  <c:v>0.81117824773413894</c:v>
                </c:pt>
                <c:pt idx="933">
                  <c:v>0.81276238455079763</c:v>
                </c:pt>
                <c:pt idx="934">
                  <c:v>0.80286006128702758</c:v>
                </c:pt>
                <c:pt idx="935">
                  <c:v>0.81232750689972399</c:v>
                </c:pt>
                <c:pt idx="936">
                  <c:v>0.83287419651056016</c:v>
                </c:pt>
                <c:pt idx="937">
                  <c:v>0.81527093596059108</c:v>
                </c:pt>
                <c:pt idx="938">
                  <c:v>0.83370288248337032</c:v>
                </c:pt>
                <c:pt idx="939">
                  <c:v>0.82612456747404839</c:v>
                </c:pt>
                <c:pt idx="940">
                  <c:v>0.83694083694083699</c:v>
                </c:pt>
                <c:pt idx="941">
                  <c:v>0.83333333333333337</c:v>
                </c:pt>
                <c:pt idx="942">
                  <c:v>0.83212996389891691</c:v>
                </c:pt>
                <c:pt idx="943">
                  <c:v>0.8354700854700855</c:v>
                </c:pt>
                <c:pt idx="944">
                  <c:v>0.85012285012285016</c:v>
                </c:pt>
                <c:pt idx="945">
                  <c:v>0.85436893203883491</c:v>
                </c:pt>
                <c:pt idx="946">
                  <c:v>0.85028248587570621</c:v>
                </c:pt>
                <c:pt idx="947">
                  <c:v>0.85597826086956519</c:v>
                </c:pt>
                <c:pt idx="948">
                  <c:v>0.84895833333333337</c:v>
                </c:pt>
                <c:pt idx="949">
                  <c:v>0.84938271604938276</c:v>
                </c:pt>
                <c:pt idx="950">
                  <c:v>0.84776119402985073</c:v>
                </c:pt>
                <c:pt idx="951">
                  <c:v>0.84459459459459463</c:v>
                </c:pt>
                <c:pt idx="952">
                  <c:v>0.8587257617728532</c:v>
                </c:pt>
                <c:pt idx="953">
                  <c:v>0.86178861788617889</c:v>
                </c:pt>
                <c:pt idx="954">
                  <c:v>0.85302593659942361</c:v>
                </c:pt>
                <c:pt idx="955">
                  <c:v>0.84848484848484851</c:v>
                </c:pt>
                <c:pt idx="956">
                  <c:v>0.9375</c:v>
                </c:pt>
                <c:pt idx="957">
                  <c:v>0.83720930232558144</c:v>
                </c:pt>
                <c:pt idx="958">
                  <c:v>0.88157894736842102</c:v>
                </c:pt>
                <c:pt idx="959">
                  <c:v>0.88607594936708856</c:v>
                </c:pt>
                <c:pt idx="960">
                  <c:v>0.84210526315789469</c:v>
                </c:pt>
                <c:pt idx="961">
                  <c:v>0.90384615384615385</c:v>
                </c:pt>
                <c:pt idx="962">
                  <c:v>0.84444444444444444</c:v>
                </c:pt>
                <c:pt idx="963">
                  <c:v>0.82758620689655171</c:v>
                </c:pt>
                <c:pt idx="964">
                  <c:v>0.83505154639175261</c:v>
                </c:pt>
                <c:pt idx="965">
                  <c:v>0.86842105263157898</c:v>
                </c:pt>
                <c:pt idx="966">
                  <c:v>0.84705882352941175</c:v>
                </c:pt>
                <c:pt idx="967">
                  <c:v>0.87323943661971826</c:v>
                </c:pt>
                <c:pt idx="968">
                  <c:v>0.85057471264367812</c:v>
                </c:pt>
                <c:pt idx="969">
                  <c:v>0.88749999999999996</c:v>
                </c:pt>
                <c:pt idx="970">
                  <c:v>0.86111111111111116</c:v>
                </c:pt>
                <c:pt idx="971">
                  <c:v>0.839622641509434</c:v>
                </c:pt>
                <c:pt idx="972">
                  <c:v>0.87301587301587302</c:v>
                </c:pt>
                <c:pt idx="973">
                  <c:v>0.88095238095238093</c:v>
                </c:pt>
                <c:pt idx="974">
                  <c:v>0.81081081081081086</c:v>
                </c:pt>
                <c:pt idx="975">
                  <c:v>0.88135593220338981</c:v>
                </c:pt>
                <c:pt idx="976">
                  <c:v>0.94871794871794868</c:v>
                </c:pt>
                <c:pt idx="977">
                  <c:v>0.81818181818181823</c:v>
                </c:pt>
                <c:pt idx="978">
                  <c:v>0.89743589743589747</c:v>
                </c:pt>
                <c:pt idx="979">
                  <c:v>0.89743589743589747</c:v>
                </c:pt>
                <c:pt idx="980">
                  <c:v>0.87931034482758619</c:v>
                </c:pt>
                <c:pt idx="981">
                  <c:v>0.80487804878048785</c:v>
                </c:pt>
                <c:pt idx="982">
                  <c:v>0.86363636363636365</c:v>
                </c:pt>
                <c:pt idx="983">
                  <c:v>0.875</c:v>
                </c:pt>
                <c:pt idx="984">
                  <c:v>0.6227544910179641</c:v>
                </c:pt>
                <c:pt idx="985">
                  <c:v>0.98901098901098905</c:v>
                </c:pt>
                <c:pt idx="986">
                  <c:v>0.55925925925925923</c:v>
                </c:pt>
                <c:pt idx="987">
                  <c:v>0.56666666666666665</c:v>
                </c:pt>
                <c:pt idx="988">
                  <c:v>0.60287081339712922</c:v>
                </c:pt>
                <c:pt idx="989">
                  <c:v>0.6445086705202312</c:v>
                </c:pt>
                <c:pt idx="990">
                  <c:v>0.61764705882352944</c:v>
                </c:pt>
                <c:pt idx="991">
                  <c:v>0.66666666666666663</c:v>
                </c:pt>
                <c:pt idx="992">
                  <c:v>0.66360294117647056</c:v>
                </c:pt>
                <c:pt idx="993">
                  <c:v>0.69962453066332919</c:v>
                </c:pt>
                <c:pt idx="994">
                  <c:v>0.69099526066350714</c:v>
                </c:pt>
                <c:pt idx="995">
                  <c:v>0.68944099378881984</c:v>
                </c:pt>
                <c:pt idx="996">
                  <c:v>0.69864442127215853</c:v>
                </c:pt>
                <c:pt idx="997">
                  <c:v>0.68390129259694477</c:v>
                </c:pt>
                <c:pt idx="998">
                  <c:v>0.7137404580152672</c:v>
                </c:pt>
                <c:pt idx="999">
                  <c:v>0.70573248407643308</c:v>
                </c:pt>
                <c:pt idx="1000">
                  <c:v>0.68719611021069693</c:v>
                </c:pt>
                <c:pt idx="1001">
                  <c:v>0.7055335968379447</c:v>
                </c:pt>
                <c:pt idx="1002">
                  <c:v>0.70385818561001046</c:v>
                </c:pt>
                <c:pt idx="1003">
                  <c:v>0.70267591674925667</c:v>
                </c:pt>
                <c:pt idx="1004">
                  <c:v>0.70276243093922652</c:v>
                </c:pt>
                <c:pt idx="1005">
                  <c:v>0.70569620253164556</c:v>
                </c:pt>
                <c:pt idx="1006">
                  <c:v>0.72772988505747127</c:v>
                </c:pt>
                <c:pt idx="1007">
                  <c:v>0.70568278201865986</c:v>
                </c:pt>
                <c:pt idx="1008">
                  <c:v>0.707056307911618</c:v>
                </c:pt>
                <c:pt idx="1009">
                  <c:v>0.70945479641131814</c:v>
                </c:pt>
                <c:pt idx="1010">
                  <c:v>0.69045709703287894</c:v>
                </c:pt>
                <c:pt idx="1011">
                  <c:v>0.69941775836972342</c:v>
                </c:pt>
                <c:pt idx="1012">
                  <c:v>0.69151467089611418</c:v>
                </c:pt>
                <c:pt idx="1013">
                  <c:v>0.66036687048360199</c:v>
                </c:pt>
                <c:pt idx="1014">
                  <c:v>0.66466841513675534</c:v>
                </c:pt>
                <c:pt idx="1015">
                  <c:v>0.67888307155322858</c:v>
                </c:pt>
                <c:pt idx="1016">
                  <c:v>0.67543859649122806</c:v>
                </c:pt>
                <c:pt idx="1017">
                  <c:v>0.67835635848388243</c:v>
                </c:pt>
                <c:pt idx="1018">
                  <c:v>0.67667023937120396</c:v>
                </c:pt>
                <c:pt idx="1019">
                  <c:v>0.68745467730239307</c:v>
                </c:pt>
                <c:pt idx="1020">
                  <c:v>0.68238503507404524</c:v>
                </c:pt>
                <c:pt idx="1021">
                  <c:v>0.7116883116883117</c:v>
                </c:pt>
                <c:pt idx="1022">
                  <c:v>0.69356984478935702</c:v>
                </c:pt>
                <c:pt idx="1023">
                  <c:v>0.69100623330365096</c:v>
                </c:pt>
                <c:pt idx="1024">
                  <c:v>0.69338842975206616</c:v>
                </c:pt>
                <c:pt idx="1025">
                  <c:v>0.70059556036816462</c:v>
                </c:pt>
                <c:pt idx="1026">
                  <c:v>0.67953667953667951</c:v>
                </c:pt>
                <c:pt idx="1027">
                  <c:v>0.68283582089552242</c:v>
                </c:pt>
                <c:pt idx="1028">
                  <c:v>0.68075333027101514</c:v>
                </c:pt>
                <c:pt idx="1029">
                  <c:v>0.68649767201241596</c:v>
                </c:pt>
                <c:pt idx="1030">
                  <c:v>0.70041841004184102</c:v>
                </c:pt>
                <c:pt idx="1031">
                  <c:v>0.69365609348914858</c:v>
                </c:pt>
                <c:pt idx="1032">
                  <c:v>0.68739565943238734</c:v>
                </c:pt>
                <c:pt idx="1033">
                  <c:v>0.68217357310398752</c:v>
                </c:pt>
                <c:pt idx="1034">
                  <c:v>0.69541206457094307</c:v>
                </c:pt>
                <c:pt idx="1035">
                  <c:v>0.69742752143732134</c:v>
                </c:pt>
                <c:pt idx="1036">
                  <c:v>0.68786386027765334</c:v>
                </c:pt>
                <c:pt idx="1037">
                  <c:v>0.68775847808105872</c:v>
                </c:pt>
                <c:pt idx="1038">
                  <c:v>0.69350961538461542</c:v>
                </c:pt>
                <c:pt idx="1039">
                  <c:v>0.68736141906873616</c:v>
                </c:pt>
                <c:pt idx="1040">
                  <c:v>0.68929173693085999</c:v>
                </c:pt>
                <c:pt idx="1041">
                  <c:v>0.69044879171461448</c:v>
                </c:pt>
                <c:pt idx="1042">
                  <c:v>0.67879288962381146</c:v>
                </c:pt>
                <c:pt idx="1043">
                  <c:v>0.68161231884057971</c:v>
                </c:pt>
                <c:pt idx="1044">
                  <c:v>0.68259958071278826</c:v>
                </c:pt>
                <c:pt idx="1045">
                  <c:v>0.67093469910371317</c:v>
                </c:pt>
                <c:pt idx="1046">
                  <c:v>0.66153846153846152</c:v>
                </c:pt>
                <c:pt idx="1047">
                  <c:v>0.66205774705164699</c:v>
                </c:pt>
                <c:pt idx="1048">
                  <c:v>0.66666666666666663</c:v>
                </c:pt>
                <c:pt idx="1049">
                  <c:v>0.64491228070175444</c:v>
                </c:pt>
                <c:pt idx="1050">
                  <c:v>0.64735336194563664</c:v>
                </c:pt>
                <c:pt idx="1051">
                  <c:v>0.65484880083420227</c:v>
                </c:pt>
                <c:pt idx="1052">
                  <c:v>0.66478342749529196</c:v>
                </c:pt>
                <c:pt idx="1053">
                  <c:v>0.66584362139917697</c:v>
                </c:pt>
                <c:pt idx="1054">
                  <c:v>0.65344352617079893</c:v>
                </c:pt>
                <c:pt idx="1055">
                  <c:v>0.63946015424164526</c:v>
                </c:pt>
                <c:pt idx="1056">
                  <c:v>0.6481042654028436</c:v>
                </c:pt>
                <c:pt idx="1057">
                  <c:v>0.61364802462801438</c:v>
                </c:pt>
                <c:pt idx="1058">
                  <c:v>0.63729729729729734</c:v>
                </c:pt>
                <c:pt idx="1059">
                  <c:v>0.63875088715400996</c:v>
                </c:pt>
                <c:pt idx="1060">
                  <c:v>0.65784726398075766</c:v>
                </c:pt>
                <c:pt idx="1061">
                  <c:v>0.61774941995359633</c:v>
                </c:pt>
                <c:pt idx="1062">
                  <c:v>0.62358276643990929</c:v>
                </c:pt>
                <c:pt idx="1063">
                  <c:v>0.62819814915623295</c:v>
                </c:pt>
                <c:pt idx="1064">
                  <c:v>0.65410497981157467</c:v>
                </c:pt>
                <c:pt idx="1065">
                  <c:v>0.66197765825403387</c:v>
                </c:pt>
                <c:pt idx="1066">
                  <c:v>0.64395973154362418</c:v>
                </c:pt>
                <c:pt idx="1067">
                  <c:v>0.6384430176565008</c:v>
                </c:pt>
                <c:pt idx="1068">
                  <c:v>0.63490471414242733</c:v>
                </c:pt>
                <c:pt idx="1069">
                  <c:v>0.6465324384787472</c:v>
                </c:pt>
                <c:pt idx="1070">
                  <c:v>0.65219665271966532</c:v>
                </c:pt>
                <c:pt idx="1071">
                  <c:v>0.64038461538461533</c:v>
                </c:pt>
                <c:pt idx="1072">
                  <c:v>0.64708860759493669</c:v>
                </c:pt>
                <c:pt idx="1073">
                  <c:v>0.64630071599045347</c:v>
                </c:pt>
                <c:pt idx="1074">
                  <c:v>0.64092953523238383</c:v>
                </c:pt>
                <c:pt idx="1075">
                  <c:v>0.65444711538461542</c:v>
                </c:pt>
                <c:pt idx="1076">
                  <c:v>0.65022137887413034</c:v>
                </c:pt>
                <c:pt idx="1077">
                  <c:v>0.66015352407536632</c:v>
                </c:pt>
                <c:pt idx="1078">
                  <c:v>0.68220338983050843</c:v>
                </c:pt>
                <c:pt idx="1079">
                  <c:v>0.6682134570765661</c:v>
                </c:pt>
                <c:pt idx="1080">
                  <c:v>0.68902077151335317</c:v>
                </c:pt>
                <c:pt idx="1081">
                  <c:v>0.69935805991440803</c:v>
                </c:pt>
                <c:pt idx="1082">
                  <c:v>0.67368421052631577</c:v>
                </c:pt>
                <c:pt idx="1083">
                  <c:v>0.65981399902104743</c:v>
                </c:pt>
                <c:pt idx="1084">
                  <c:v>0.69233378561736769</c:v>
                </c:pt>
                <c:pt idx="1085">
                  <c:v>0.68482121714421029</c:v>
                </c:pt>
                <c:pt idx="1086">
                  <c:v>0.67457535723914797</c:v>
                </c:pt>
                <c:pt idx="1087">
                  <c:v>0.66840052015604678</c:v>
                </c:pt>
                <c:pt idx="1088">
                  <c:v>0.66476624857468647</c:v>
                </c:pt>
                <c:pt idx="1089">
                  <c:v>0.65777080062794346</c:v>
                </c:pt>
                <c:pt idx="1090">
                  <c:v>0.67555266579973994</c:v>
                </c:pt>
                <c:pt idx="1091">
                  <c:v>0.66731355697255335</c:v>
                </c:pt>
                <c:pt idx="1092">
                  <c:v>0.6645161290322581</c:v>
                </c:pt>
                <c:pt idx="1093">
                  <c:v>0.67470686767169175</c:v>
                </c:pt>
                <c:pt idx="1094">
                  <c:v>0.66989914662529093</c:v>
                </c:pt>
                <c:pt idx="1095">
                  <c:v>0.67306922769107647</c:v>
                </c:pt>
                <c:pt idx="1096">
                  <c:v>0.69273356401384079</c:v>
                </c:pt>
                <c:pt idx="1097">
                  <c:v>0.67346106807990214</c:v>
                </c:pt>
                <c:pt idx="1098">
                  <c:v>0.67660470010522622</c:v>
                </c:pt>
                <c:pt idx="1099">
                  <c:v>0.68016344725111444</c:v>
                </c:pt>
                <c:pt idx="1100">
                  <c:v>0.67696202531645566</c:v>
                </c:pt>
                <c:pt idx="1101">
                  <c:v>0.68864961866307761</c:v>
                </c:pt>
                <c:pt idx="1102">
                  <c:v>0.68679829655439406</c:v>
                </c:pt>
                <c:pt idx="1103">
                  <c:v>0.69011345218800646</c:v>
                </c:pt>
                <c:pt idx="1104">
                  <c:v>0.6914075560013373</c:v>
                </c:pt>
                <c:pt idx="1105">
                  <c:v>0.67810399717014502</c:v>
                </c:pt>
                <c:pt idx="1106">
                  <c:v>0.6972357723577236</c:v>
                </c:pt>
                <c:pt idx="1107">
                  <c:v>0.69071837253655433</c:v>
                </c:pt>
                <c:pt idx="1108">
                  <c:v>0.69890960253253609</c:v>
                </c:pt>
                <c:pt idx="1109">
                  <c:v>0.69571807502841987</c:v>
                </c:pt>
                <c:pt idx="1110">
                  <c:v>0.67651098901098905</c:v>
                </c:pt>
                <c:pt idx="1111">
                  <c:v>0.67823908375089481</c:v>
                </c:pt>
                <c:pt idx="1112">
                  <c:v>0.673088875077688</c:v>
                </c:pt>
                <c:pt idx="1113">
                  <c:v>0.69322086847860043</c:v>
                </c:pt>
                <c:pt idx="1114">
                  <c:v>0.68569711538461542</c:v>
                </c:pt>
                <c:pt idx="1115">
                  <c:v>0.68116476225580536</c:v>
                </c:pt>
                <c:pt idx="1116">
                  <c:v>0.69120287253141832</c:v>
                </c:pt>
                <c:pt idx="1117">
                  <c:v>0.66953461087211574</c:v>
                </c:pt>
                <c:pt idx="1118">
                  <c:v>0.69405405405405407</c:v>
                </c:pt>
                <c:pt idx="1119">
                  <c:v>0.68191126279863479</c:v>
                </c:pt>
                <c:pt idx="1120">
                  <c:v>0.68089647812166487</c:v>
                </c:pt>
                <c:pt idx="1121">
                  <c:v>0.66043348916277089</c:v>
                </c:pt>
                <c:pt idx="1122">
                  <c:v>0.69338521400778208</c:v>
                </c:pt>
                <c:pt idx="1123">
                  <c:v>0.68477457501847749</c:v>
                </c:pt>
                <c:pt idx="1124">
                  <c:v>0.68351910828025475</c:v>
                </c:pt>
                <c:pt idx="1125">
                  <c:v>0.68730204434206743</c:v>
                </c:pt>
                <c:pt idx="1126">
                  <c:v>0.67762932511133955</c:v>
                </c:pt>
                <c:pt idx="1127">
                  <c:v>0.67995978552278824</c:v>
                </c:pt>
                <c:pt idx="1128">
                  <c:v>0.68015083990401093</c:v>
                </c:pt>
                <c:pt idx="1129">
                  <c:v>0.67693981145757798</c:v>
                </c:pt>
                <c:pt idx="1130">
                  <c:v>0.68723252496433662</c:v>
                </c:pt>
                <c:pt idx="1131">
                  <c:v>0.68941259233204366</c:v>
                </c:pt>
                <c:pt idx="1132">
                  <c:v>0.68968133535660092</c:v>
                </c:pt>
                <c:pt idx="1133">
                  <c:v>0.68248175182481752</c:v>
                </c:pt>
                <c:pt idx="1134">
                  <c:v>0.68180205746718692</c:v>
                </c:pt>
                <c:pt idx="1135">
                  <c:v>0.69679999999999997</c:v>
                </c:pt>
                <c:pt idx="1136">
                  <c:v>0.67832167832167833</c:v>
                </c:pt>
                <c:pt idx="1137">
                  <c:v>0.6546494992846924</c:v>
                </c:pt>
                <c:pt idx="1138">
                  <c:v>0.67203554568175505</c:v>
                </c:pt>
                <c:pt idx="1139">
                  <c:v>0.66785518376302799</c:v>
                </c:pt>
                <c:pt idx="1140">
                  <c:v>0.66666666666666663</c:v>
                </c:pt>
                <c:pt idx="1141">
                  <c:v>0.66737064413938751</c:v>
                </c:pt>
                <c:pt idx="1142">
                  <c:v>0.66091292673571156</c:v>
                </c:pt>
                <c:pt idx="1143">
                  <c:v>0.64022662889518411</c:v>
                </c:pt>
                <c:pt idx="1144">
                  <c:v>0.66314996232102486</c:v>
                </c:pt>
                <c:pt idx="1145">
                  <c:v>0.66798889329631095</c:v>
                </c:pt>
                <c:pt idx="1146">
                  <c:v>0.64433497536945816</c:v>
                </c:pt>
                <c:pt idx="1147">
                  <c:v>0.65127701375245584</c:v>
                </c:pt>
                <c:pt idx="1148">
                  <c:v>0.61577508785630608</c:v>
                </c:pt>
                <c:pt idx="1149">
                  <c:v>0.62698412698412698</c:v>
                </c:pt>
                <c:pt idx="1150">
                  <c:v>0.6237300435413643</c:v>
                </c:pt>
                <c:pt idx="1151">
                  <c:v>0.62338501291989667</c:v>
                </c:pt>
                <c:pt idx="1152">
                  <c:v>0.61880515953835713</c:v>
                </c:pt>
                <c:pt idx="1153">
                  <c:v>0.62434259954921112</c:v>
                </c:pt>
                <c:pt idx="1154">
                  <c:v>0.63781575037147098</c:v>
                </c:pt>
                <c:pt idx="1155">
                  <c:v>0.62239685658153243</c:v>
                </c:pt>
                <c:pt idx="1156">
                  <c:v>0.64071038251366119</c:v>
                </c:pt>
                <c:pt idx="1157">
                  <c:v>0.63806552262090488</c:v>
                </c:pt>
                <c:pt idx="1158">
                  <c:v>0.62604856512141283</c:v>
                </c:pt>
                <c:pt idx="1159">
                  <c:v>0.64119359534206699</c:v>
                </c:pt>
                <c:pt idx="1160">
                  <c:v>0.64100032905561044</c:v>
                </c:pt>
                <c:pt idx="1161">
                  <c:v>0.62967073621901593</c:v>
                </c:pt>
                <c:pt idx="1162">
                  <c:v>0.62922201138519929</c:v>
                </c:pt>
                <c:pt idx="1163">
                  <c:v>0.64338886919532079</c:v>
                </c:pt>
                <c:pt idx="1164">
                  <c:v>0.63822158479741842</c:v>
                </c:pt>
                <c:pt idx="1165">
                  <c:v>0.63845311929952575</c:v>
                </c:pt>
                <c:pt idx="1166">
                  <c:v>0.67875470407115979</c:v>
                </c:pt>
                <c:pt idx="1167">
                  <c:v>0.71532846715328469</c:v>
                </c:pt>
                <c:pt idx="1168">
                  <c:v>0.68046075085324231</c:v>
                </c:pt>
                <c:pt idx="1169">
                  <c:v>0.78759455370650533</c:v>
                </c:pt>
                <c:pt idx="1170">
                  <c:v>0.80204962243797195</c:v>
                </c:pt>
                <c:pt idx="1171">
                  <c:v>0.73486506199854118</c:v>
                </c:pt>
                <c:pt idx="1172">
                  <c:v>0.81114754098360653</c:v>
                </c:pt>
                <c:pt idx="1173">
                  <c:v>0.78884462151394419</c:v>
                </c:pt>
                <c:pt idx="1174">
                  <c:v>0.78907721280602638</c:v>
                </c:pt>
                <c:pt idx="1175">
                  <c:v>0.79443720121686223</c:v>
                </c:pt>
                <c:pt idx="1176">
                  <c:v>0.79258010118043842</c:v>
                </c:pt>
                <c:pt idx="1177">
                  <c:v>0.80903289150711832</c:v>
                </c:pt>
                <c:pt idx="1178">
                  <c:v>0.805360824742268</c:v>
                </c:pt>
                <c:pt idx="1179">
                  <c:v>0.79409697821503866</c:v>
                </c:pt>
                <c:pt idx="1180">
                  <c:v>0.79065040650406504</c:v>
                </c:pt>
                <c:pt idx="1181">
                  <c:v>0.80583126550868489</c:v>
                </c:pt>
                <c:pt idx="1182">
                  <c:v>0.81155015197568392</c:v>
                </c:pt>
                <c:pt idx="1183">
                  <c:v>0.80684248039914463</c:v>
                </c:pt>
                <c:pt idx="1184">
                  <c:v>0.80701754385964908</c:v>
                </c:pt>
                <c:pt idx="1185">
                  <c:v>0.80877742946708464</c:v>
                </c:pt>
                <c:pt idx="1186">
                  <c:v>0.804953560371517</c:v>
                </c:pt>
                <c:pt idx="1187">
                  <c:v>0.81045081967213117</c:v>
                </c:pt>
                <c:pt idx="1188">
                  <c:v>0.80297029702970302</c:v>
                </c:pt>
                <c:pt idx="1189">
                  <c:v>0.8047385620915033</c:v>
                </c:pt>
                <c:pt idx="1190">
                  <c:v>0.80185758513931893</c:v>
                </c:pt>
                <c:pt idx="1191">
                  <c:v>0.80521739130434777</c:v>
                </c:pt>
                <c:pt idx="1192">
                  <c:v>0.83057851239669422</c:v>
                </c:pt>
                <c:pt idx="1193">
                  <c:v>0.79494007989347537</c:v>
                </c:pt>
                <c:pt idx="1194">
                  <c:v>0.83215547703180215</c:v>
                </c:pt>
                <c:pt idx="1195">
                  <c:v>0.81044267877412035</c:v>
                </c:pt>
                <c:pt idx="1196">
                  <c:v>0.81724845995893225</c:v>
                </c:pt>
                <c:pt idx="1197">
                  <c:v>0.81755196304849886</c:v>
                </c:pt>
                <c:pt idx="1198">
                  <c:v>0.82750582750582746</c:v>
                </c:pt>
                <c:pt idx="1199">
                  <c:v>0.82186234817813764</c:v>
                </c:pt>
                <c:pt idx="1200">
                  <c:v>0.80155642023346307</c:v>
                </c:pt>
                <c:pt idx="1201">
                  <c:v>0.83750000000000002</c:v>
                </c:pt>
                <c:pt idx="1202">
                  <c:v>0.82509505703422048</c:v>
                </c:pt>
                <c:pt idx="1203">
                  <c:v>0.80737704918032782</c:v>
                </c:pt>
                <c:pt idx="1204">
                  <c:v>0.82901554404145072</c:v>
                </c:pt>
                <c:pt idx="1205">
                  <c:v>0.82</c:v>
                </c:pt>
                <c:pt idx="1206">
                  <c:v>0.83157894736842108</c:v>
                </c:pt>
                <c:pt idx="1207">
                  <c:v>0.83243243243243248</c:v>
                </c:pt>
                <c:pt idx="1208">
                  <c:v>0.84057971014492749</c:v>
                </c:pt>
                <c:pt idx="1209">
                  <c:v>0.85</c:v>
                </c:pt>
                <c:pt idx="1210">
                  <c:v>0.84210526315789469</c:v>
                </c:pt>
                <c:pt idx="1211">
                  <c:v>0.97777777777777775</c:v>
                </c:pt>
                <c:pt idx="1212">
                  <c:v>0.83064516129032262</c:v>
                </c:pt>
                <c:pt idx="1213">
                  <c:v>0.84210526315789469</c:v>
                </c:pt>
                <c:pt idx="1214">
                  <c:v>0.97916666666666663</c:v>
                </c:pt>
                <c:pt idx="1215">
                  <c:v>0.85416666666666663</c:v>
                </c:pt>
                <c:pt idx="1216">
                  <c:v>0.82978723404255317</c:v>
                </c:pt>
                <c:pt idx="1217">
                  <c:v>0.76296296296296295</c:v>
                </c:pt>
                <c:pt idx="1218">
                  <c:v>0.97560975609756095</c:v>
                </c:pt>
                <c:pt idx="1219">
                  <c:v>0.85135135135135132</c:v>
                </c:pt>
                <c:pt idx="1220">
                  <c:v>0.86301369863013699</c:v>
                </c:pt>
                <c:pt idx="1221">
                  <c:v>0.8089887640449438</c:v>
                </c:pt>
                <c:pt idx="1222">
                  <c:v>0.9887640449438202</c:v>
                </c:pt>
                <c:pt idx="1223">
                  <c:v>0.83333333333333337</c:v>
                </c:pt>
                <c:pt idx="1224">
                  <c:v>0.68</c:v>
                </c:pt>
                <c:pt idx="1225">
                  <c:v>0.8165137614678899</c:v>
                </c:pt>
                <c:pt idx="1226">
                  <c:v>0</c:v>
                </c:pt>
                <c:pt idx="1227">
                  <c:v>0.65040650406504064</c:v>
                </c:pt>
                <c:pt idx="1228">
                  <c:v>0.63707571801566576</c:v>
                </c:pt>
                <c:pt idx="1229">
                  <c:v>0.67068645640074209</c:v>
                </c:pt>
                <c:pt idx="1230">
                  <c:v>0.67068645640074209</c:v>
                </c:pt>
                <c:pt idx="1231">
                  <c:v>0.66019417475728159</c:v>
                </c:pt>
                <c:pt idx="1232">
                  <c:v>0.67272727272727273</c:v>
                </c:pt>
                <c:pt idx="1233">
                  <c:v>0.6992481203007519</c:v>
                </c:pt>
                <c:pt idx="1234">
                  <c:v>0.70210631895687059</c:v>
                </c:pt>
                <c:pt idx="1235">
                  <c:v>0.71380471380471378</c:v>
                </c:pt>
                <c:pt idx="1236">
                  <c:v>0.70959902794653706</c:v>
                </c:pt>
                <c:pt idx="1237">
                  <c:v>0.7094339622641509</c:v>
                </c:pt>
                <c:pt idx="1238">
                  <c:v>0.69985775248933146</c:v>
                </c:pt>
                <c:pt idx="1239">
                  <c:v>0.69824086603518265</c:v>
                </c:pt>
                <c:pt idx="1240">
                  <c:v>0.70042194092827004</c:v>
                </c:pt>
                <c:pt idx="1241">
                  <c:v>0.71440750213128734</c:v>
                </c:pt>
                <c:pt idx="1242">
                  <c:v>0.73376623376623373</c:v>
                </c:pt>
                <c:pt idx="1243">
                  <c:v>0.7141463414634146</c:v>
                </c:pt>
                <c:pt idx="1244">
                  <c:v>0.7206325301204819</c:v>
                </c:pt>
                <c:pt idx="1245">
                  <c:v>0.7142857142857143</c:v>
                </c:pt>
                <c:pt idx="1246">
                  <c:v>0.72928994082840237</c:v>
                </c:pt>
                <c:pt idx="1247">
                  <c:v>0.72630780894617131</c:v>
                </c:pt>
                <c:pt idx="1248">
                  <c:v>0.73753894080996885</c:v>
                </c:pt>
                <c:pt idx="1249">
                  <c:v>0.72014652014652014</c:v>
                </c:pt>
                <c:pt idx="1250">
                  <c:v>0.59829059829059827</c:v>
                </c:pt>
                <c:pt idx="1251">
                  <c:v>0.74643874643874641</c:v>
                </c:pt>
                <c:pt idx="1252">
                  <c:v>0.71875</c:v>
                </c:pt>
                <c:pt idx="1253">
                  <c:v>0.73547094188376749</c:v>
                </c:pt>
                <c:pt idx="1254">
                  <c:v>0.74351585014409227</c:v>
                </c:pt>
                <c:pt idx="1255">
                  <c:v>0.71566731141199225</c:v>
                </c:pt>
                <c:pt idx="1256">
                  <c:v>0.74873096446700504</c:v>
                </c:pt>
                <c:pt idx="1257">
                  <c:v>0.75737463126843663</c:v>
                </c:pt>
                <c:pt idx="1258">
                  <c:v>0.67248908296943233</c:v>
                </c:pt>
                <c:pt idx="1259">
                  <c:v>0.6916878710771841</c:v>
                </c:pt>
                <c:pt idx="1260">
                  <c:v>0.66963979416809605</c:v>
                </c:pt>
                <c:pt idx="1261">
                  <c:v>0.66340440405452639</c:v>
                </c:pt>
                <c:pt idx="1262">
                  <c:v>0.67519759126834777</c:v>
                </c:pt>
                <c:pt idx="1263">
                  <c:v>0.67149758454106279</c:v>
                </c:pt>
                <c:pt idx="1264">
                  <c:v>0.66585956416464886</c:v>
                </c:pt>
                <c:pt idx="1265">
                  <c:v>0.66215034965034969</c:v>
                </c:pt>
                <c:pt idx="1266">
                  <c:v>0.67450344548034047</c:v>
                </c:pt>
                <c:pt idx="1267">
                  <c:v>0.67029210689869489</c:v>
                </c:pt>
                <c:pt idx="1268">
                  <c:v>0.66666666666666663</c:v>
                </c:pt>
                <c:pt idx="1269">
                  <c:v>0.6527363184079602</c:v>
                </c:pt>
                <c:pt idx="1270">
                  <c:v>0.64618720636067939</c:v>
                </c:pt>
                <c:pt idx="1271">
                  <c:v>0.66171003717472121</c:v>
                </c:pt>
                <c:pt idx="1272">
                  <c:v>0.66104811523138218</c:v>
                </c:pt>
                <c:pt idx="1273">
                  <c:v>0.66453576864535768</c:v>
                </c:pt>
                <c:pt idx="1274">
                  <c:v>0.65797738693467334</c:v>
                </c:pt>
                <c:pt idx="1275">
                  <c:v>0.6550131926121372</c:v>
                </c:pt>
                <c:pt idx="1276">
                  <c:v>0.65677966101694918</c:v>
                </c:pt>
                <c:pt idx="1277">
                  <c:v>0.65379494007989347</c:v>
                </c:pt>
                <c:pt idx="1278">
                  <c:v>0.65560675883256525</c:v>
                </c:pt>
                <c:pt idx="1279">
                  <c:v>0.64949462014998371</c:v>
                </c:pt>
                <c:pt idx="1280">
                  <c:v>0.6428325885183912</c:v>
                </c:pt>
                <c:pt idx="1281">
                  <c:v>0.65332916536417629</c:v>
                </c:pt>
                <c:pt idx="1282">
                  <c:v>0.64693877551020407</c:v>
                </c:pt>
                <c:pt idx="1283">
                  <c:v>0.64113712374581944</c:v>
                </c:pt>
                <c:pt idx="1284">
                  <c:v>0.64769647696476962</c:v>
                </c:pt>
                <c:pt idx="1285">
                  <c:v>0.64936838511437356</c:v>
                </c:pt>
                <c:pt idx="1286">
                  <c:v>0.65066394279877426</c:v>
                </c:pt>
                <c:pt idx="1287">
                  <c:v>0.63955965909090906</c:v>
                </c:pt>
                <c:pt idx="1288">
                  <c:v>0.6414179104477612</c:v>
                </c:pt>
                <c:pt idx="1289">
                  <c:v>0.64394488759970991</c:v>
                </c:pt>
                <c:pt idx="1290">
                  <c:v>0.65555945282357064</c:v>
                </c:pt>
                <c:pt idx="1291">
                  <c:v>0.64492155243600335</c:v>
                </c:pt>
                <c:pt idx="1292">
                  <c:v>0.63151705213641707</c:v>
                </c:pt>
                <c:pt idx="1293">
                  <c:v>0.65883887801696017</c:v>
                </c:pt>
                <c:pt idx="1294">
                  <c:v>0.66723989681857265</c:v>
                </c:pt>
                <c:pt idx="1295">
                  <c:v>0.67240892403275909</c:v>
                </c:pt>
                <c:pt idx="1296">
                  <c:v>0.49489051094890513</c:v>
                </c:pt>
                <c:pt idx="1297">
                  <c:v>0.67608476286579211</c:v>
                </c:pt>
                <c:pt idx="1298">
                  <c:v>0.66885080645161288</c:v>
                </c:pt>
                <c:pt idx="1299">
                  <c:v>0.70998796630565586</c:v>
                </c:pt>
                <c:pt idx="1300">
                  <c:v>0.68093781855249746</c:v>
                </c:pt>
                <c:pt idx="1301">
                  <c:v>0.65567628325215432</c:v>
                </c:pt>
                <c:pt idx="1302">
                  <c:v>0.66154791154791159</c:v>
                </c:pt>
                <c:pt idx="1303">
                  <c:v>0.66638537271448661</c:v>
                </c:pt>
                <c:pt idx="1304">
                  <c:v>0.66215420835785754</c:v>
                </c:pt>
                <c:pt idx="1305">
                  <c:v>0.66144314868804666</c:v>
                </c:pt>
                <c:pt idx="1306">
                  <c:v>0.67444253859348202</c:v>
                </c:pt>
                <c:pt idx="1307">
                  <c:v>0.67434420985284704</c:v>
                </c:pt>
                <c:pt idx="1308">
                  <c:v>0.6195524146054181</c:v>
                </c:pt>
                <c:pt idx="1309">
                  <c:v>0.65014866204162536</c:v>
                </c:pt>
                <c:pt idx="1310">
                  <c:v>0.65281276238455077</c:v>
                </c:pt>
                <c:pt idx="1311">
                  <c:v>0.64782608695652177</c:v>
                </c:pt>
                <c:pt idx="1312">
                  <c:v>0.6530373831775701</c:v>
                </c:pt>
                <c:pt idx="1313">
                  <c:v>0.64308996088657111</c:v>
                </c:pt>
                <c:pt idx="1314">
                  <c:v>0.64399574920297553</c:v>
                </c:pt>
                <c:pt idx="1315">
                  <c:v>0.64164884308769199</c:v>
                </c:pt>
                <c:pt idx="1316">
                  <c:v>0.65206236431813691</c:v>
                </c:pt>
                <c:pt idx="1317">
                  <c:v>0.67067209775967418</c:v>
                </c:pt>
                <c:pt idx="1318">
                  <c:v>0.68087668593448936</c:v>
                </c:pt>
                <c:pt idx="1319">
                  <c:v>0.67188134904510366</c:v>
                </c:pt>
                <c:pt idx="1320">
                  <c:v>0.65630354957160342</c:v>
                </c:pt>
                <c:pt idx="1321">
                  <c:v>0.65483870967741931</c:v>
                </c:pt>
                <c:pt idx="1322">
                  <c:v>0.65177948360083737</c:v>
                </c:pt>
                <c:pt idx="1323">
                  <c:v>0.64825508410745669</c:v>
                </c:pt>
                <c:pt idx="1324">
                  <c:v>0.65209790209790208</c:v>
                </c:pt>
                <c:pt idx="1325">
                  <c:v>0.63307310149041873</c:v>
                </c:pt>
                <c:pt idx="1326">
                  <c:v>0.65759240759240756</c:v>
                </c:pt>
                <c:pt idx="1327">
                  <c:v>0.64089291491426725</c:v>
                </c:pt>
                <c:pt idx="1328">
                  <c:v>0.63899671543744396</c:v>
                </c:pt>
                <c:pt idx="1329">
                  <c:v>0.64477898782831522</c:v>
                </c:pt>
                <c:pt idx="1330">
                  <c:v>0.64574571336137176</c:v>
                </c:pt>
                <c:pt idx="1331">
                  <c:v>0.58431018935978363</c:v>
                </c:pt>
                <c:pt idx="1332">
                  <c:v>0.63878326996197721</c:v>
                </c:pt>
                <c:pt idx="1333">
                  <c:v>0.63965623081645184</c:v>
                </c:pt>
                <c:pt idx="1334">
                  <c:v>0.63883016208597609</c:v>
                </c:pt>
                <c:pt idx="1335">
                  <c:v>0.65134297520661155</c:v>
                </c:pt>
                <c:pt idx="1336">
                  <c:v>0.68255395683453235</c:v>
                </c:pt>
                <c:pt idx="1337">
                  <c:v>0.66237541528239208</c:v>
                </c:pt>
                <c:pt idx="1338">
                  <c:v>0.65507056120774532</c:v>
                </c:pt>
                <c:pt idx="1339">
                  <c:v>0.66214953271028032</c:v>
                </c:pt>
                <c:pt idx="1340">
                  <c:v>0.65124683773039393</c:v>
                </c:pt>
                <c:pt idx="1341">
                  <c:v>0.65777777777777779</c:v>
                </c:pt>
                <c:pt idx="1342">
                  <c:v>0.66281669150521605</c:v>
                </c:pt>
                <c:pt idx="1343">
                  <c:v>0.65458499456324759</c:v>
                </c:pt>
                <c:pt idx="1344">
                  <c:v>0.65866084425036386</c:v>
                </c:pt>
                <c:pt idx="1345">
                  <c:v>0.65240423797881009</c:v>
                </c:pt>
                <c:pt idx="1346">
                  <c:v>0.64623000761614624</c:v>
                </c:pt>
                <c:pt idx="1347">
                  <c:v>0.65902474526928678</c:v>
                </c:pt>
                <c:pt idx="1348">
                  <c:v>0.62814070351758799</c:v>
                </c:pt>
                <c:pt idx="1349">
                  <c:v>0.60850599781897496</c:v>
                </c:pt>
                <c:pt idx="1350">
                  <c:v>0.64472190692395004</c:v>
                </c:pt>
                <c:pt idx="1351">
                  <c:v>0.63841298467087471</c:v>
                </c:pt>
                <c:pt idx="1352">
                  <c:v>0.62522202486678513</c:v>
                </c:pt>
                <c:pt idx="1353">
                  <c:v>0.66236722306525042</c:v>
                </c:pt>
                <c:pt idx="1354">
                  <c:v>0.67683772538141473</c:v>
                </c:pt>
                <c:pt idx="1355">
                  <c:v>0.655241935483871</c:v>
                </c:pt>
                <c:pt idx="1356">
                  <c:v>0.66100519930675905</c:v>
                </c:pt>
                <c:pt idx="1357">
                  <c:v>0.66291810841983856</c:v>
                </c:pt>
                <c:pt idx="1358">
                  <c:v>0.66562377786468518</c:v>
                </c:pt>
                <c:pt idx="1359">
                  <c:v>0.66310578426263678</c:v>
                </c:pt>
                <c:pt idx="1360">
                  <c:v>0.66509955752212391</c:v>
                </c:pt>
                <c:pt idx="1361">
                  <c:v>0.66993464052287577</c:v>
                </c:pt>
                <c:pt idx="1362">
                  <c:v>0.66459122902003254</c:v>
                </c:pt>
                <c:pt idx="1363">
                  <c:v>0.64800242130750607</c:v>
                </c:pt>
                <c:pt idx="1364">
                  <c:v>0.65733449985418491</c:v>
                </c:pt>
                <c:pt idx="1365">
                  <c:v>0.6694141889902856</c:v>
                </c:pt>
                <c:pt idx="1366">
                  <c:v>0.67653988556041733</c:v>
                </c:pt>
                <c:pt idx="1367">
                  <c:v>0.60472201066260467</c:v>
                </c:pt>
                <c:pt idx="1368">
                  <c:v>0.50391236306729259</c:v>
                </c:pt>
                <c:pt idx="1369">
                  <c:v>0.65046217048955834</c:v>
                </c:pt>
                <c:pt idx="1370">
                  <c:v>0.65046217048955834</c:v>
                </c:pt>
                <c:pt idx="1371">
                  <c:v>0.63573155985489727</c:v>
                </c:pt>
                <c:pt idx="1372">
                  <c:v>0.61945231350330499</c:v>
                </c:pt>
                <c:pt idx="1373">
                  <c:v>0.65043050430504301</c:v>
                </c:pt>
                <c:pt idx="1374">
                  <c:v>0.64348500517063079</c:v>
                </c:pt>
                <c:pt idx="1375">
                  <c:v>0.64571877454831106</c:v>
                </c:pt>
                <c:pt idx="1376">
                  <c:v>0.64123124676668386</c:v>
                </c:pt>
                <c:pt idx="1377">
                  <c:v>0.62469048461266363</c:v>
                </c:pt>
                <c:pt idx="1378">
                  <c:v>0.65246142542248342</c:v>
                </c:pt>
                <c:pt idx="1379">
                  <c:v>0.6471415182755389</c:v>
                </c:pt>
                <c:pt idx="1380">
                  <c:v>0.64827255278310936</c:v>
                </c:pt>
                <c:pt idx="1381">
                  <c:v>0.63507109004739337</c:v>
                </c:pt>
                <c:pt idx="1382">
                  <c:v>0.63167848699763596</c:v>
                </c:pt>
                <c:pt idx="1383">
                  <c:v>0.621683967704729</c:v>
                </c:pt>
                <c:pt idx="1384">
                  <c:v>0.62334096109839821</c:v>
                </c:pt>
                <c:pt idx="1385">
                  <c:v>0.61858049624927869</c:v>
                </c:pt>
                <c:pt idx="1386">
                  <c:v>0.63904109589041092</c:v>
                </c:pt>
                <c:pt idx="1387">
                  <c:v>0.7407407407407407</c:v>
                </c:pt>
                <c:pt idx="1388">
                  <c:v>0.63284671532846715</c:v>
                </c:pt>
                <c:pt idx="1389">
                  <c:v>0.60561765548867874</c:v>
                </c:pt>
                <c:pt idx="1390">
                  <c:v>0.62140287769784175</c:v>
                </c:pt>
                <c:pt idx="1391">
                  <c:v>0.62335216572504704</c:v>
                </c:pt>
                <c:pt idx="1392">
                  <c:v>0.65091717620900502</c:v>
                </c:pt>
                <c:pt idx="1393">
                  <c:v>0.66200139958012594</c:v>
                </c:pt>
                <c:pt idx="1394">
                  <c:v>0.61281337047353757</c:v>
                </c:pt>
                <c:pt idx="1395">
                  <c:v>0.61277602523659302</c:v>
                </c:pt>
                <c:pt idx="1396">
                  <c:v>0.61564299424184266</c:v>
                </c:pt>
                <c:pt idx="1397">
                  <c:v>0.6241721854304636</c:v>
                </c:pt>
                <c:pt idx="1398">
                  <c:v>0.61885856079404467</c:v>
                </c:pt>
                <c:pt idx="1399">
                  <c:v>0.59234972677595632</c:v>
                </c:pt>
                <c:pt idx="1400">
                  <c:v>0.61076923076923073</c:v>
                </c:pt>
                <c:pt idx="1401">
                  <c:v>0.66286122012129856</c:v>
                </c:pt>
                <c:pt idx="1402">
                  <c:v>0.63879210220673632</c:v>
                </c:pt>
                <c:pt idx="1403">
                  <c:v>0.64365055538877214</c:v>
                </c:pt>
                <c:pt idx="1404">
                  <c:v>0.63380988211687983</c:v>
                </c:pt>
                <c:pt idx="1405">
                  <c:v>0.6375722543352601</c:v>
                </c:pt>
                <c:pt idx="1406">
                  <c:v>0.64005322687957422</c:v>
                </c:pt>
                <c:pt idx="1407">
                  <c:v>0.63589930682232765</c:v>
                </c:pt>
                <c:pt idx="1408">
                  <c:v>0.62741403674046159</c:v>
                </c:pt>
                <c:pt idx="1409">
                  <c:v>0.62581063553826199</c:v>
                </c:pt>
                <c:pt idx="1410">
                  <c:v>0.59327217125382259</c:v>
                </c:pt>
                <c:pt idx="1411">
                  <c:v>0.61582323592302213</c:v>
                </c:pt>
                <c:pt idx="1412">
                  <c:v>0.75292805354155046</c:v>
                </c:pt>
                <c:pt idx="1413">
                  <c:v>0.77069351230425054</c:v>
                </c:pt>
                <c:pt idx="1414">
                  <c:v>0.77533845590925721</c:v>
                </c:pt>
                <c:pt idx="1415">
                  <c:v>0.76238713939660863</c:v>
                </c:pt>
                <c:pt idx="1416">
                  <c:v>0.80834670947030496</c:v>
                </c:pt>
                <c:pt idx="1417">
                  <c:v>0.80432098765432103</c:v>
                </c:pt>
                <c:pt idx="1418">
                  <c:v>0.81073025335320414</c:v>
                </c:pt>
                <c:pt idx="1419">
                  <c:v>0.80831466268359475</c:v>
                </c:pt>
                <c:pt idx="1420">
                  <c:v>0.80437352245862881</c:v>
                </c:pt>
                <c:pt idx="1421">
                  <c:v>0.80079946702198535</c:v>
                </c:pt>
                <c:pt idx="1422">
                  <c:v>0.79708346261247287</c:v>
                </c:pt>
                <c:pt idx="1423">
                  <c:v>0.80069686411149821</c:v>
                </c:pt>
                <c:pt idx="1424">
                  <c:v>0.79693206720233745</c:v>
                </c:pt>
                <c:pt idx="1425">
                  <c:v>0.77373068432671077</c:v>
                </c:pt>
                <c:pt idx="1426">
                  <c:v>0.79985283296541576</c:v>
                </c:pt>
                <c:pt idx="1427">
                  <c:v>0.80691642651296835</c:v>
                </c:pt>
                <c:pt idx="1428">
                  <c:v>0.80818965517241381</c:v>
                </c:pt>
                <c:pt idx="1429">
                  <c:v>0.81379310344827582</c:v>
                </c:pt>
                <c:pt idx="1430">
                  <c:v>0.79215116279069764</c:v>
                </c:pt>
                <c:pt idx="1431">
                  <c:v>0.7930232558139535</c:v>
                </c:pt>
                <c:pt idx="1432">
                  <c:v>0.80354879594423323</c:v>
                </c:pt>
                <c:pt idx="1433">
                  <c:v>0.80371660859465732</c:v>
                </c:pt>
                <c:pt idx="1434">
                  <c:v>0.80083565459610029</c:v>
                </c:pt>
                <c:pt idx="1435">
                  <c:v>0.80905077262693159</c:v>
                </c:pt>
                <c:pt idx="1436">
                  <c:v>0.80053908355795145</c:v>
                </c:pt>
                <c:pt idx="1437">
                  <c:v>0.8039906103286385</c:v>
                </c:pt>
                <c:pt idx="1438">
                  <c:v>0.80775716694772348</c:v>
                </c:pt>
                <c:pt idx="1439">
                  <c:v>0.80126182965299686</c:v>
                </c:pt>
                <c:pt idx="1440">
                  <c:v>0.80065359477124187</c:v>
                </c:pt>
                <c:pt idx="1441">
                  <c:v>0.80960264900662249</c:v>
                </c:pt>
                <c:pt idx="1442">
                  <c:v>0.7986230636833046</c:v>
                </c:pt>
                <c:pt idx="1443">
                  <c:v>0.81135902636916835</c:v>
                </c:pt>
                <c:pt idx="1444">
                  <c:v>0.79338842975206614</c:v>
                </c:pt>
                <c:pt idx="1445">
                  <c:v>0.80382775119617222</c:v>
                </c:pt>
                <c:pt idx="1446">
                  <c:v>0.81296758104738154</c:v>
                </c:pt>
                <c:pt idx="1447">
                  <c:v>0.81405895691609975</c:v>
                </c:pt>
                <c:pt idx="1448">
                  <c:v>0.79953379953379955</c:v>
                </c:pt>
                <c:pt idx="1449">
                  <c:v>0.8113636363636364</c:v>
                </c:pt>
                <c:pt idx="1450">
                  <c:v>0.81422018348623848</c:v>
                </c:pt>
                <c:pt idx="1451">
                  <c:v>0.7992700729927007</c:v>
                </c:pt>
                <c:pt idx="1452">
                  <c:v>0.79289940828402372</c:v>
                </c:pt>
                <c:pt idx="1453">
                  <c:v>0.80727272727272725</c:v>
                </c:pt>
                <c:pt idx="1454">
                  <c:v>0.79696969696969699</c:v>
                </c:pt>
                <c:pt idx="1455">
                  <c:v>0.81458966565349544</c:v>
                </c:pt>
                <c:pt idx="1456">
                  <c:v>0.8089887640449438</c:v>
                </c:pt>
                <c:pt idx="1457">
                  <c:v>0.79347826086956519</c:v>
                </c:pt>
                <c:pt idx="1458">
                  <c:v>0.79746835443037978</c:v>
                </c:pt>
                <c:pt idx="1459">
                  <c:v>0.80084745762711862</c:v>
                </c:pt>
                <c:pt idx="1460">
                  <c:v>0.7978723404255319</c:v>
                </c:pt>
                <c:pt idx="1461">
                  <c:v>0.77976190476190477</c:v>
                </c:pt>
                <c:pt idx="1462">
                  <c:v>0.79802955665024633</c:v>
                </c:pt>
                <c:pt idx="1463">
                  <c:v>0.78947368421052633</c:v>
                </c:pt>
                <c:pt idx="1464">
                  <c:v>0.79807692307692313</c:v>
                </c:pt>
                <c:pt idx="1465">
                  <c:v>0.77844311377245512</c:v>
                </c:pt>
                <c:pt idx="1466">
                  <c:v>0.78723404255319152</c:v>
                </c:pt>
                <c:pt idx="1467">
                  <c:v>0.98571428571428577</c:v>
                </c:pt>
                <c:pt idx="1468">
                  <c:v>0.98550724637681164</c:v>
                </c:pt>
                <c:pt idx="1469">
                  <c:v>0.77443609022556392</c:v>
                </c:pt>
                <c:pt idx="1470">
                  <c:v>0.79545454545454541</c:v>
                </c:pt>
                <c:pt idx="1471">
                  <c:v>0.78676470588235292</c:v>
                </c:pt>
                <c:pt idx="1472">
                  <c:v>0.9882352941176471</c:v>
                </c:pt>
                <c:pt idx="1473">
                  <c:v>0.78761061946902655</c:v>
                </c:pt>
                <c:pt idx="1474">
                  <c:v>0.7133757961783439</c:v>
                </c:pt>
                <c:pt idx="1475">
                  <c:v>0.62046204620462042</c:v>
                </c:pt>
                <c:pt idx="1476">
                  <c:v>0.55692307692307697</c:v>
                </c:pt>
                <c:pt idx="1477">
                  <c:v>0.5703125</c:v>
                </c:pt>
                <c:pt idx="1478">
                  <c:v>0.61748633879781423</c:v>
                </c:pt>
                <c:pt idx="1479">
                  <c:v>0.61281337047353757</c:v>
                </c:pt>
                <c:pt idx="1480">
                  <c:v>0.67816091954022983</c:v>
                </c:pt>
                <c:pt idx="1481">
                  <c:v>0.67938931297709926</c:v>
                </c:pt>
                <c:pt idx="1482">
                  <c:v>0.66132723112128144</c:v>
                </c:pt>
                <c:pt idx="1483">
                  <c:v>0.70243902439024386</c:v>
                </c:pt>
                <c:pt idx="1484">
                  <c:v>0.67692307692307696</c:v>
                </c:pt>
                <c:pt idx="1485">
                  <c:v>0.70612244897959187</c:v>
                </c:pt>
                <c:pt idx="1486">
                  <c:v>0.72803347280334729</c:v>
                </c:pt>
                <c:pt idx="1487">
                  <c:v>0.72845528455284558</c:v>
                </c:pt>
                <c:pt idx="1488">
                  <c:v>0.73638613861386137</c:v>
                </c:pt>
                <c:pt idx="1489">
                  <c:v>0.74638989169675085</c:v>
                </c:pt>
                <c:pt idx="1490">
                  <c:v>0.75</c:v>
                </c:pt>
                <c:pt idx="1491">
                  <c:v>0.74091441969519345</c:v>
                </c:pt>
                <c:pt idx="1492">
                  <c:v>0.76424870466321249</c:v>
                </c:pt>
                <c:pt idx="1493">
                  <c:v>0.72198275862068961</c:v>
                </c:pt>
                <c:pt idx="1494">
                  <c:v>0.7187293183322303</c:v>
                </c:pt>
                <c:pt idx="1495">
                  <c:v>0.72014351614556638</c:v>
                </c:pt>
                <c:pt idx="1496">
                  <c:v>0.72094268880557044</c:v>
                </c:pt>
                <c:pt idx="1497">
                  <c:v>0.71146666666666669</c:v>
                </c:pt>
                <c:pt idx="1498">
                  <c:v>0.71914225941422594</c:v>
                </c:pt>
                <c:pt idx="1499">
                  <c:v>0.70987654320987659</c:v>
                </c:pt>
                <c:pt idx="1500">
                  <c:v>0.7125850340136054</c:v>
                </c:pt>
                <c:pt idx="1501">
                  <c:v>0.70483799378606304</c:v>
                </c:pt>
                <c:pt idx="1502">
                  <c:v>0.69871336669049322</c:v>
                </c:pt>
                <c:pt idx="1503">
                  <c:v>0.70440077497924158</c:v>
                </c:pt>
                <c:pt idx="1504">
                  <c:v>0.68757340850364101</c:v>
                </c:pt>
                <c:pt idx="1505">
                  <c:v>0.6926898509581263</c:v>
                </c:pt>
                <c:pt idx="1506">
                  <c:v>0.67997841338370213</c:v>
                </c:pt>
                <c:pt idx="1507">
                  <c:v>0.66512345679012341</c:v>
                </c:pt>
                <c:pt idx="1508">
                  <c:v>0.67672552166934186</c:v>
                </c:pt>
                <c:pt idx="1509">
                  <c:v>0.6792881484286255</c:v>
                </c:pt>
                <c:pt idx="1510">
                  <c:v>0.64218328840970351</c:v>
                </c:pt>
                <c:pt idx="1511">
                  <c:v>0.68660194174757283</c:v>
                </c:pt>
                <c:pt idx="1512">
                  <c:v>0.66214769889404212</c:v>
                </c:pt>
                <c:pt idx="1513">
                  <c:v>0.66807268007787146</c:v>
                </c:pt>
                <c:pt idx="1514">
                  <c:v>0.65338950593642287</c:v>
                </c:pt>
                <c:pt idx="1515">
                  <c:v>0.65598210957882963</c:v>
                </c:pt>
                <c:pt idx="1516">
                  <c:v>0.65219721329046088</c:v>
                </c:pt>
                <c:pt idx="1517">
                  <c:v>0.64979591836734696</c:v>
                </c:pt>
                <c:pt idx="1518">
                  <c:v>0.66488651535380505</c:v>
                </c:pt>
                <c:pt idx="1519">
                  <c:v>0.64994384125795579</c:v>
                </c:pt>
                <c:pt idx="1520">
                  <c:v>0.669849931787176</c:v>
                </c:pt>
                <c:pt idx="1521">
                  <c:v>0.66629711751662968</c:v>
                </c:pt>
                <c:pt idx="1522">
                  <c:v>0.66084905660377358</c:v>
                </c:pt>
                <c:pt idx="1523">
                  <c:v>0.62611866092144519</c:v>
                </c:pt>
                <c:pt idx="1524">
                  <c:v>0.64043285784554849</c:v>
                </c:pt>
                <c:pt idx="1525">
                  <c:v>0.64698331193838254</c:v>
                </c:pt>
                <c:pt idx="1526">
                  <c:v>0.63349131121642965</c:v>
                </c:pt>
                <c:pt idx="1527">
                  <c:v>0.65283018867924525</c:v>
                </c:pt>
                <c:pt idx="1528">
                  <c:v>0.65616681455190773</c:v>
                </c:pt>
                <c:pt idx="1529">
                  <c:v>0.6485534591194968</c:v>
                </c:pt>
                <c:pt idx="1530">
                  <c:v>0.64679022293849042</c:v>
                </c:pt>
                <c:pt idx="1531">
                  <c:v>0.64009860312243216</c:v>
                </c:pt>
                <c:pt idx="1532">
                  <c:v>0.65239436619718305</c:v>
                </c:pt>
                <c:pt idx="1533">
                  <c:v>0.66941391941391937</c:v>
                </c:pt>
                <c:pt idx="1534">
                  <c:v>0.65315771698750424</c:v>
                </c:pt>
                <c:pt idx="1535">
                  <c:v>0.65041677191209901</c:v>
                </c:pt>
                <c:pt idx="1536">
                  <c:v>0.65857553497285215</c:v>
                </c:pt>
                <c:pt idx="1537">
                  <c:v>0.66145833333333337</c:v>
                </c:pt>
                <c:pt idx="1538">
                  <c:v>0.65935747067822537</c:v>
                </c:pt>
                <c:pt idx="1539">
                  <c:v>0.64620758483033935</c:v>
                </c:pt>
                <c:pt idx="1540">
                  <c:v>0.64309270795163065</c:v>
                </c:pt>
                <c:pt idx="1541">
                  <c:v>0.6428308145963878</c:v>
                </c:pt>
                <c:pt idx="1542">
                  <c:v>0.64345146379044682</c:v>
                </c:pt>
                <c:pt idx="1543">
                  <c:v>0.63633491311216428</c:v>
                </c:pt>
                <c:pt idx="1544">
                  <c:v>0.65384615384615385</c:v>
                </c:pt>
                <c:pt idx="1545">
                  <c:v>0.6527552674230146</c:v>
                </c:pt>
                <c:pt idx="1546">
                  <c:v>0.65441176470588236</c:v>
                </c:pt>
                <c:pt idx="1547">
                  <c:v>0.65447419986936639</c:v>
                </c:pt>
                <c:pt idx="1548">
                  <c:v>0.65074626865671636</c:v>
                </c:pt>
                <c:pt idx="1549">
                  <c:v>0.65259555048488305</c:v>
                </c:pt>
                <c:pt idx="1550">
                  <c:v>0.63411279229711137</c:v>
                </c:pt>
                <c:pt idx="1551">
                  <c:v>0.63474025974025972</c:v>
                </c:pt>
                <c:pt idx="1552">
                  <c:v>0.64153969526864474</c:v>
                </c:pt>
                <c:pt idx="1553">
                  <c:v>0.66666666666666663</c:v>
                </c:pt>
                <c:pt idx="1554">
                  <c:v>0.62686073436983125</c:v>
                </c:pt>
                <c:pt idx="1555">
                  <c:v>0.63940013633265169</c:v>
                </c:pt>
                <c:pt idx="1556">
                  <c:v>0.63400655021834063</c:v>
                </c:pt>
                <c:pt idx="1557">
                  <c:v>0.63867466438160525</c:v>
                </c:pt>
                <c:pt idx="1558">
                  <c:v>0.62878168438266557</c:v>
                </c:pt>
                <c:pt idx="1559">
                  <c:v>0.6436609152288072</c:v>
                </c:pt>
                <c:pt idx="1560">
                  <c:v>0.63083003952569172</c:v>
                </c:pt>
                <c:pt idx="1561">
                  <c:v>0.62434141201264493</c:v>
                </c:pt>
                <c:pt idx="1562">
                  <c:v>0.63359023763648037</c:v>
                </c:pt>
                <c:pt idx="1563">
                  <c:v>0.6646567717996289</c:v>
                </c:pt>
                <c:pt idx="1564">
                  <c:v>0.61631635197719981</c:v>
                </c:pt>
                <c:pt idx="1565">
                  <c:v>0.64989939637826966</c:v>
                </c:pt>
                <c:pt idx="1566">
                  <c:v>0.61981327800829877</c:v>
                </c:pt>
                <c:pt idx="1567">
                  <c:v>0.63193916349809887</c:v>
                </c:pt>
                <c:pt idx="1568">
                  <c:v>0.62746305418719217</c:v>
                </c:pt>
                <c:pt idx="1569">
                  <c:v>0.62221269296741</c:v>
                </c:pt>
                <c:pt idx="1570">
                  <c:v>0.61168164313222084</c:v>
                </c:pt>
                <c:pt idx="1571">
                  <c:v>0.6820276497695853</c:v>
                </c:pt>
                <c:pt idx="1572">
                  <c:v>0.63949843260188088</c:v>
                </c:pt>
                <c:pt idx="1573">
                  <c:v>0.66047471620227038</c:v>
                </c:pt>
                <c:pt idx="1574">
                  <c:v>0.65284702177906062</c:v>
                </c:pt>
                <c:pt idx="1575">
                  <c:v>0.64217134416543575</c:v>
                </c:pt>
                <c:pt idx="1576">
                  <c:v>0.65493306891422909</c:v>
                </c:pt>
                <c:pt idx="1577">
                  <c:v>0.64367206155478907</c:v>
                </c:pt>
                <c:pt idx="1578">
                  <c:v>0.64786832164058283</c:v>
                </c:pt>
                <c:pt idx="1579">
                  <c:v>0.63042956563474917</c:v>
                </c:pt>
                <c:pt idx="1580">
                  <c:v>0.63087621696801111</c:v>
                </c:pt>
                <c:pt idx="1581">
                  <c:v>0.62974254742547431</c:v>
                </c:pt>
                <c:pt idx="1582">
                  <c:v>0.63093750000000004</c:v>
                </c:pt>
                <c:pt idx="1583">
                  <c:v>0.63758819756254004</c:v>
                </c:pt>
                <c:pt idx="1584">
                  <c:v>0.64734576757532281</c:v>
                </c:pt>
                <c:pt idx="1585">
                  <c:v>0.62986666666666669</c:v>
                </c:pt>
                <c:pt idx="1586">
                  <c:v>0.63029432878679115</c:v>
                </c:pt>
                <c:pt idx="1587">
                  <c:v>0.61568436434486118</c:v>
                </c:pt>
                <c:pt idx="1588">
                  <c:v>0.6414950419527079</c:v>
                </c:pt>
                <c:pt idx="1589">
                  <c:v>0.62968515742128939</c:v>
                </c:pt>
                <c:pt idx="1590">
                  <c:v>0.61644623346751004</c:v>
                </c:pt>
                <c:pt idx="1591">
                  <c:v>0.61675360540042956</c:v>
                </c:pt>
                <c:pt idx="1592">
                  <c:v>0.61904761904761907</c:v>
                </c:pt>
                <c:pt idx="1593">
                  <c:v>0.62512562814070349</c:v>
                </c:pt>
                <c:pt idx="1594">
                  <c:v>0.62679279829111989</c:v>
                </c:pt>
                <c:pt idx="1595">
                  <c:v>0.62645303173107136</c:v>
                </c:pt>
                <c:pt idx="1596">
                  <c:v>0.62329656067488648</c:v>
                </c:pt>
                <c:pt idx="1597">
                  <c:v>0.61405792385291247</c:v>
                </c:pt>
                <c:pt idx="1598">
                  <c:v>0.62649089767733834</c:v>
                </c:pt>
                <c:pt idx="1599">
                  <c:v>0.51797040169133191</c:v>
                </c:pt>
                <c:pt idx="1600">
                  <c:v>0.62138728323699421</c:v>
                </c:pt>
                <c:pt idx="1601">
                  <c:v>0.60570875665215285</c:v>
                </c:pt>
                <c:pt idx="1602">
                  <c:v>0.58547557840616971</c:v>
                </c:pt>
                <c:pt idx="1603">
                  <c:v>0.61959539865132884</c:v>
                </c:pt>
                <c:pt idx="1604">
                  <c:v>0.61304347826086958</c:v>
                </c:pt>
                <c:pt idx="1605">
                  <c:v>0.6135113904163394</c:v>
                </c:pt>
                <c:pt idx="1606">
                  <c:v>0.61393596986817323</c:v>
                </c:pt>
                <c:pt idx="1607">
                  <c:v>0.61384152457372121</c:v>
                </c:pt>
                <c:pt idx="1608">
                  <c:v>0.60571040108769547</c:v>
                </c:pt>
                <c:pt idx="1609">
                  <c:v>0.61717352415026838</c:v>
                </c:pt>
                <c:pt idx="1610">
                  <c:v>0.61506116207951067</c:v>
                </c:pt>
                <c:pt idx="1611">
                  <c:v>0.6198019801980198</c:v>
                </c:pt>
                <c:pt idx="1612">
                  <c:v>0.62285375962107759</c:v>
                </c:pt>
                <c:pt idx="1613">
                  <c:v>0.63250071777203565</c:v>
                </c:pt>
                <c:pt idx="1614">
                  <c:v>0.62230715774843637</c:v>
                </c:pt>
                <c:pt idx="1615">
                  <c:v>0.61889153754469606</c:v>
                </c:pt>
                <c:pt idx="1616">
                  <c:v>0.61785040854808293</c:v>
                </c:pt>
                <c:pt idx="1617">
                  <c:v>0.61969253294289894</c:v>
                </c:pt>
                <c:pt idx="1618">
                  <c:v>0.61269734632180051</c:v>
                </c:pt>
                <c:pt idx="1619">
                  <c:v>0.61482649842271297</c:v>
                </c:pt>
                <c:pt idx="1620">
                  <c:v>0.62426614481409004</c:v>
                </c:pt>
                <c:pt idx="1621">
                  <c:v>0.62150608352515624</c:v>
                </c:pt>
                <c:pt idx="1622">
                  <c:v>0.58854394403148225</c:v>
                </c:pt>
                <c:pt idx="1623">
                  <c:v>0.6220149253731343</c:v>
                </c:pt>
                <c:pt idx="1624">
                  <c:v>0.62706983441324693</c:v>
                </c:pt>
                <c:pt idx="1625">
                  <c:v>0.62114683460391118</c:v>
                </c:pt>
                <c:pt idx="1626">
                  <c:v>0.62304362304362304</c:v>
                </c:pt>
                <c:pt idx="1627">
                  <c:v>0.62132352941176472</c:v>
                </c:pt>
                <c:pt idx="1628">
                  <c:v>0.623334416639584</c:v>
                </c:pt>
                <c:pt idx="1629">
                  <c:v>0.60424262512429561</c:v>
                </c:pt>
                <c:pt idx="1630">
                  <c:v>0.62777956815984526</c:v>
                </c:pt>
                <c:pt idx="1631">
                  <c:v>0.63203266787658807</c:v>
                </c:pt>
                <c:pt idx="1632">
                  <c:v>0.65029635901778149</c:v>
                </c:pt>
                <c:pt idx="1633">
                  <c:v>0.61250000000000004</c:v>
                </c:pt>
                <c:pt idx="1634">
                  <c:v>0.60852959898154046</c:v>
                </c:pt>
                <c:pt idx="1635">
                  <c:v>0.64646464646464652</c:v>
                </c:pt>
                <c:pt idx="1636">
                  <c:v>0.65017182130584195</c:v>
                </c:pt>
                <c:pt idx="1637">
                  <c:v>0.63350515463917523</c:v>
                </c:pt>
                <c:pt idx="1638">
                  <c:v>0.62203626220362618</c:v>
                </c:pt>
                <c:pt idx="1639">
                  <c:v>0.65103697024346263</c:v>
                </c:pt>
                <c:pt idx="1640">
                  <c:v>0.65138190954773867</c:v>
                </c:pt>
                <c:pt idx="1641">
                  <c:v>0.61554088369730831</c:v>
                </c:pt>
                <c:pt idx="1642">
                  <c:v>0.63680861478218309</c:v>
                </c:pt>
                <c:pt idx="1643">
                  <c:v>0.63189629182996687</c:v>
                </c:pt>
                <c:pt idx="1644">
                  <c:v>0.61113472163195925</c:v>
                </c:pt>
                <c:pt idx="1645">
                  <c:v>0.65786163522012575</c:v>
                </c:pt>
                <c:pt idx="1646">
                  <c:v>0.63617111393477344</c:v>
                </c:pt>
                <c:pt idx="1647">
                  <c:v>0.60165662650602414</c:v>
                </c:pt>
                <c:pt idx="1648">
                  <c:v>0.63994828700711048</c:v>
                </c:pt>
                <c:pt idx="1649">
                  <c:v>0.64556331006979062</c:v>
                </c:pt>
                <c:pt idx="1650">
                  <c:v>0.6243447874199185</c:v>
                </c:pt>
                <c:pt idx="1651">
                  <c:v>0.58160237388724034</c:v>
                </c:pt>
                <c:pt idx="1652">
                  <c:v>0.64085144927536231</c:v>
                </c:pt>
                <c:pt idx="1653">
                  <c:v>0.63857868020304565</c:v>
                </c:pt>
                <c:pt idx="1654">
                  <c:v>0.61926605504587151</c:v>
                </c:pt>
                <c:pt idx="1655">
                  <c:v>0.62116991643454034</c:v>
                </c:pt>
                <c:pt idx="1656">
                  <c:v>0.63267637817766353</c:v>
                </c:pt>
                <c:pt idx="1657">
                  <c:v>0.62507305669199298</c:v>
                </c:pt>
                <c:pt idx="1658">
                  <c:v>0.62760261748958956</c:v>
                </c:pt>
                <c:pt idx="1659">
                  <c:v>0.65666140073723012</c:v>
                </c:pt>
                <c:pt idx="1660">
                  <c:v>0.69511217948717952</c:v>
                </c:pt>
                <c:pt idx="1661">
                  <c:v>0.67007069913589945</c:v>
                </c:pt>
                <c:pt idx="1662">
                  <c:v>0.70058202198749731</c:v>
                </c:pt>
                <c:pt idx="1663">
                  <c:v>0.74167919261327031</c:v>
                </c:pt>
                <c:pt idx="1664">
                  <c:v>0.75948256961192717</c:v>
                </c:pt>
                <c:pt idx="1665">
                  <c:v>0.77586206896551724</c:v>
                </c:pt>
                <c:pt idx="1666">
                  <c:v>0.7553423462712604</c:v>
                </c:pt>
                <c:pt idx="1667">
                  <c:v>0.80654761904761907</c:v>
                </c:pt>
                <c:pt idx="1668">
                  <c:v>0.80282079646017701</c:v>
                </c:pt>
                <c:pt idx="1669">
                  <c:v>0.79336734693877553</c:v>
                </c:pt>
                <c:pt idx="1670">
                  <c:v>0.82333010648596316</c:v>
                </c:pt>
                <c:pt idx="1671">
                  <c:v>0.79096045197740117</c:v>
                </c:pt>
                <c:pt idx="1672">
                  <c:v>0.79095022624434386</c:v>
                </c:pt>
                <c:pt idx="1673">
                  <c:v>0.80858960763520682</c:v>
                </c:pt>
                <c:pt idx="1674">
                  <c:v>0.78709099058718068</c:v>
                </c:pt>
                <c:pt idx="1675">
                  <c:v>0.7971223021582734</c:v>
                </c:pt>
                <c:pt idx="1676">
                  <c:v>0.80764104842292317</c:v>
                </c:pt>
                <c:pt idx="1677">
                  <c:v>0.81986265187533014</c:v>
                </c:pt>
                <c:pt idx="1678">
                  <c:v>0.81768189509306266</c:v>
                </c:pt>
                <c:pt idx="1679">
                  <c:v>0.80129823296069236</c:v>
                </c:pt>
                <c:pt idx="1680">
                  <c:v>0.79146459747817655</c:v>
                </c:pt>
                <c:pt idx="1681">
                  <c:v>0.7982062780269058</c:v>
                </c:pt>
                <c:pt idx="1682">
                  <c:v>0.79895104895104896</c:v>
                </c:pt>
                <c:pt idx="1683">
                  <c:v>0.82264779350541217</c:v>
                </c:pt>
                <c:pt idx="1684">
                  <c:v>0.79476861167002011</c:v>
                </c:pt>
                <c:pt idx="1685">
                  <c:v>0.82974653275944521</c:v>
                </c:pt>
                <c:pt idx="1686">
                  <c:v>0.78121137206427693</c:v>
                </c:pt>
                <c:pt idx="1687">
                  <c:v>0.78286558345642543</c:v>
                </c:pt>
                <c:pt idx="1688">
                  <c:v>0.7379134860050891</c:v>
                </c:pt>
                <c:pt idx="1689">
                  <c:v>0.79883381924198249</c:v>
                </c:pt>
                <c:pt idx="1690">
                  <c:v>0.805111821086262</c:v>
                </c:pt>
                <c:pt idx="1691">
                  <c:v>0.8110236220472441</c:v>
                </c:pt>
                <c:pt idx="1692">
                  <c:v>0.81129271916790491</c:v>
                </c:pt>
                <c:pt idx="1693">
                  <c:v>0.79678068410462777</c:v>
                </c:pt>
                <c:pt idx="1694">
                  <c:v>0.80650154798761609</c:v>
                </c:pt>
                <c:pt idx="1695">
                  <c:v>0.80236486486486491</c:v>
                </c:pt>
                <c:pt idx="1696">
                  <c:v>0.80331753554502372</c:v>
                </c:pt>
                <c:pt idx="1697">
                  <c:v>0.80150375939849627</c:v>
                </c:pt>
                <c:pt idx="1698">
                  <c:v>0.7849117174959872</c:v>
                </c:pt>
                <c:pt idx="1699">
                  <c:v>0.79881656804733725</c:v>
                </c:pt>
                <c:pt idx="1700">
                  <c:v>0.7931034482758621</c:v>
                </c:pt>
                <c:pt idx="1701">
                  <c:v>0.78236914600550966</c:v>
                </c:pt>
                <c:pt idx="1702">
                  <c:v>0.8047945205479452</c:v>
                </c:pt>
                <c:pt idx="1703">
                  <c:v>0.78494623655913975</c:v>
                </c:pt>
                <c:pt idx="1704">
                  <c:v>0.78985507246376807</c:v>
                </c:pt>
                <c:pt idx="1705">
                  <c:v>0.78969957081545061</c:v>
                </c:pt>
                <c:pt idx="1706">
                  <c:v>0.79352226720647778</c:v>
                </c:pt>
                <c:pt idx="1707">
                  <c:v>0.79661016949152541</c:v>
                </c:pt>
                <c:pt idx="1708">
                  <c:v>0.78048780487804881</c:v>
                </c:pt>
                <c:pt idx="1709">
                  <c:v>0.79200000000000004</c:v>
                </c:pt>
                <c:pt idx="1710">
                  <c:v>0.79323308270676696</c:v>
                </c:pt>
                <c:pt idx="1711">
                  <c:v>0.8</c:v>
                </c:pt>
                <c:pt idx="1712">
                  <c:v>0.7857142857142857</c:v>
                </c:pt>
                <c:pt idx="1713">
                  <c:v>0.77976190476190477</c:v>
                </c:pt>
                <c:pt idx="1714">
                  <c:v>0.78260869565217395</c:v>
                </c:pt>
                <c:pt idx="1715">
                  <c:v>0.79761904761904767</c:v>
                </c:pt>
                <c:pt idx="1716">
                  <c:v>0.97142857142857142</c:v>
                </c:pt>
                <c:pt idx="1717">
                  <c:v>0.77941176470588236</c:v>
                </c:pt>
                <c:pt idx="1718">
                  <c:v>0.79268292682926833</c:v>
                </c:pt>
                <c:pt idx="1719">
                  <c:v>0.78846153846153844</c:v>
                </c:pt>
                <c:pt idx="1720">
                  <c:v>0.7931034482758621</c:v>
                </c:pt>
                <c:pt idx="1721">
                  <c:v>0.79113924050632911</c:v>
                </c:pt>
                <c:pt idx="1722">
                  <c:v>0.79503105590062106</c:v>
                </c:pt>
                <c:pt idx="1723">
                  <c:v>0.79470198675496684</c:v>
                </c:pt>
                <c:pt idx="1724">
                  <c:v>0.98113207547169812</c:v>
                </c:pt>
                <c:pt idx="1725">
                  <c:v>0.78333333333333333</c:v>
                </c:pt>
                <c:pt idx="1726">
                  <c:v>0.7767857142857143</c:v>
                </c:pt>
                <c:pt idx="1727">
                  <c:v>0.76991150442477874</c:v>
                </c:pt>
                <c:pt idx="1728">
                  <c:v>0.78761061946902655</c:v>
                </c:pt>
                <c:pt idx="1729">
                  <c:v>0.96153846153846156</c:v>
                </c:pt>
                <c:pt idx="1730">
                  <c:v>0.7767857142857143</c:v>
                </c:pt>
                <c:pt idx="1731">
                  <c:v>0.78260869565217395</c:v>
                </c:pt>
                <c:pt idx="1732">
                  <c:v>0.77777777777777779</c:v>
                </c:pt>
                <c:pt idx="1733">
                  <c:v>0.74285714285714288</c:v>
                </c:pt>
                <c:pt idx="1734">
                  <c:v>0.77192982456140347</c:v>
                </c:pt>
                <c:pt idx="1735">
                  <c:v>0.75652173913043474</c:v>
                </c:pt>
                <c:pt idx="1736">
                  <c:v>0.77669902912621358</c:v>
                </c:pt>
                <c:pt idx="1737">
                  <c:v>0.75961538461538458</c:v>
                </c:pt>
                <c:pt idx="1738">
                  <c:v>0.74193548387096775</c:v>
                </c:pt>
                <c:pt idx="1739">
                  <c:v>0.75555555555555554</c:v>
                </c:pt>
                <c:pt idx="1740">
                  <c:v>0.78749999999999998</c:v>
                </c:pt>
                <c:pt idx="1741">
                  <c:v>0.759493670886076</c:v>
                </c:pt>
                <c:pt idx="1742">
                  <c:v>0.74390243902439024</c:v>
                </c:pt>
                <c:pt idx="1743">
                  <c:v>0.78205128205128205</c:v>
                </c:pt>
                <c:pt idx="1744">
                  <c:v>0.74698795180722888</c:v>
                </c:pt>
                <c:pt idx="1745">
                  <c:v>0.74698795180722888</c:v>
                </c:pt>
                <c:pt idx="1746">
                  <c:v>0.76543209876543206</c:v>
                </c:pt>
                <c:pt idx="1747">
                  <c:v>0.78823529411764703</c:v>
                </c:pt>
                <c:pt idx="1748">
                  <c:v>0.72826086956521741</c:v>
                </c:pt>
                <c:pt idx="1749">
                  <c:v>0.78761061946902655</c:v>
                </c:pt>
                <c:pt idx="1750">
                  <c:v>0.77669902912621358</c:v>
                </c:pt>
                <c:pt idx="1751">
                  <c:v>0.76041666666666663</c:v>
                </c:pt>
                <c:pt idx="1752">
                  <c:v>0.7927927927927928</c:v>
                </c:pt>
                <c:pt idx="1753">
                  <c:v>0.76635514018691586</c:v>
                </c:pt>
                <c:pt idx="1754">
                  <c:v>0.78494623655913975</c:v>
                </c:pt>
                <c:pt idx="1755">
                  <c:v>0.79807692307692313</c:v>
                </c:pt>
                <c:pt idx="1756">
                  <c:v>0.77659574468085102</c:v>
                </c:pt>
                <c:pt idx="1757">
                  <c:v>0.76086956521739135</c:v>
                </c:pt>
                <c:pt idx="1758">
                  <c:v>0.77</c:v>
                </c:pt>
                <c:pt idx="1759">
                  <c:v>0.80219780219780223</c:v>
                </c:pt>
                <c:pt idx="1760">
                  <c:v>0.7816091954022989</c:v>
                </c:pt>
                <c:pt idx="1761">
                  <c:v>0.7816091954022989</c:v>
                </c:pt>
                <c:pt idx="1762">
                  <c:v>0.7931034482758621</c:v>
                </c:pt>
                <c:pt idx="1763">
                  <c:v>0.7816091954022989</c:v>
                </c:pt>
                <c:pt idx="1764">
                  <c:v>0.79545454545454541</c:v>
                </c:pt>
                <c:pt idx="1765">
                  <c:v>0.8</c:v>
                </c:pt>
                <c:pt idx="1766">
                  <c:v>0.77011494252873558</c:v>
                </c:pt>
                <c:pt idx="1767">
                  <c:v>0.77659574468085102</c:v>
                </c:pt>
                <c:pt idx="1768">
                  <c:v>0.77906976744186052</c:v>
                </c:pt>
                <c:pt idx="1769">
                  <c:v>0.73863636363636365</c:v>
                </c:pt>
                <c:pt idx="1770">
                  <c:v>0.77215189873417722</c:v>
                </c:pt>
                <c:pt idx="1771">
                  <c:v>0.78823529411764703</c:v>
                </c:pt>
                <c:pt idx="1772">
                  <c:v>0.76190476190476186</c:v>
                </c:pt>
                <c:pt idx="1773">
                  <c:v>0.7831325301204819</c:v>
                </c:pt>
                <c:pt idx="1774">
                  <c:v>0.75510204081632648</c:v>
                </c:pt>
                <c:pt idx="1775">
                  <c:v>0.7816091954022989</c:v>
                </c:pt>
                <c:pt idx="1776">
                  <c:v>0.75555555555555554</c:v>
                </c:pt>
                <c:pt idx="1777">
                  <c:v>0.79518072289156627</c:v>
                </c:pt>
                <c:pt idx="1778">
                  <c:v>0.759493670886076</c:v>
                </c:pt>
                <c:pt idx="1779">
                  <c:v>0.74117647058823533</c:v>
                </c:pt>
                <c:pt idx="1780">
                  <c:v>0.80555555555555558</c:v>
                </c:pt>
                <c:pt idx="1781">
                  <c:v>0.74025974025974028</c:v>
                </c:pt>
                <c:pt idx="1782">
                  <c:v>0.80263157894736847</c:v>
                </c:pt>
                <c:pt idx="1783">
                  <c:v>0.79220779220779225</c:v>
                </c:pt>
                <c:pt idx="1784">
                  <c:v>0.77631578947368418</c:v>
                </c:pt>
                <c:pt idx="1785">
                  <c:v>0.8</c:v>
                </c:pt>
                <c:pt idx="1786">
                  <c:v>0.76388888888888884</c:v>
                </c:pt>
                <c:pt idx="1787">
                  <c:v>0.74647887323943662</c:v>
                </c:pt>
                <c:pt idx="1788">
                  <c:v>0.80281690140845074</c:v>
                </c:pt>
                <c:pt idx="1789">
                  <c:v>0.75641025641025639</c:v>
                </c:pt>
                <c:pt idx="1790">
                  <c:v>0.77333333333333332</c:v>
                </c:pt>
                <c:pt idx="1791">
                  <c:v>0.79411764705882348</c:v>
                </c:pt>
                <c:pt idx="1792">
                  <c:v>0.73611111111111116</c:v>
                </c:pt>
                <c:pt idx="1793">
                  <c:v>0.75342465753424659</c:v>
                </c:pt>
                <c:pt idx="1794">
                  <c:v>0.79104477611940294</c:v>
                </c:pt>
                <c:pt idx="1795">
                  <c:v>0.75714285714285712</c:v>
                </c:pt>
                <c:pt idx="1796">
                  <c:v>0.7846153846153846</c:v>
                </c:pt>
                <c:pt idx="1797">
                  <c:v>0.85507246376811596</c:v>
                </c:pt>
                <c:pt idx="1798">
                  <c:v>0.78048780487804881</c:v>
                </c:pt>
                <c:pt idx="1799">
                  <c:v>0.78205128205128205</c:v>
                </c:pt>
                <c:pt idx="1800">
                  <c:v>0.79452054794520544</c:v>
                </c:pt>
                <c:pt idx="1801">
                  <c:v>0.77631578947368418</c:v>
                </c:pt>
                <c:pt idx="1802">
                  <c:v>0.75609756097560976</c:v>
                </c:pt>
                <c:pt idx="1803">
                  <c:v>0.81333333333333335</c:v>
                </c:pt>
                <c:pt idx="1804">
                  <c:v>0.78378378378378377</c:v>
                </c:pt>
                <c:pt idx="1805">
                  <c:v>0.76315789473684215</c:v>
                </c:pt>
                <c:pt idx="1806">
                  <c:v>0.80281690140845074</c:v>
                </c:pt>
                <c:pt idx="1807">
                  <c:v>0.7432432432432432</c:v>
                </c:pt>
                <c:pt idx="1808">
                  <c:v>0.78873239436619713</c:v>
                </c:pt>
                <c:pt idx="1809">
                  <c:v>0.80263157894736847</c:v>
                </c:pt>
                <c:pt idx="1810">
                  <c:v>0.77464788732394363</c:v>
                </c:pt>
                <c:pt idx="1811">
                  <c:v>0.80303030303030298</c:v>
                </c:pt>
                <c:pt idx="1812">
                  <c:v>0.78787878787878785</c:v>
                </c:pt>
                <c:pt idx="1813">
                  <c:v>0.76190476190476186</c:v>
                </c:pt>
                <c:pt idx="1814">
                  <c:v>0.8035714285714286</c:v>
                </c:pt>
                <c:pt idx="1815">
                  <c:v>0.81355932203389836</c:v>
                </c:pt>
                <c:pt idx="1816">
                  <c:v>0.77419354838709675</c:v>
                </c:pt>
                <c:pt idx="1817">
                  <c:v>0.8</c:v>
                </c:pt>
                <c:pt idx="1818">
                  <c:v>0.81481481481481477</c:v>
                </c:pt>
                <c:pt idx="1819">
                  <c:v>0.78333333333333333</c:v>
                </c:pt>
                <c:pt idx="1820">
                  <c:v>0.82258064516129037</c:v>
                </c:pt>
                <c:pt idx="1821">
                  <c:v>0.77586206896551724</c:v>
                </c:pt>
                <c:pt idx="1822">
                  <c:v>0.77966101694915257</c:v>
                </c:pt>
                <c:pt idx="1823">
                  <c:v>0.79365079365079361</c:v>
                </c:pt>
              </c:numCache>
            </c:numRef>
          </c:xVal>
          <c:yVal>
            <c:numRef>
              <c:f>Sheet1!$DO$2:$DO$1825</c:f>
              <c:numCache>
                <c:formatCode>General</c:formatCode>
                <c:ptCount val="1824"/>
                <c:pt idx="0">
                  <c:v>19</c:v>
                </c:pt>
                <c:pt idx="1">
                  <c:v>17</c:v>
                </c:pt>
                <c:pt idx="2">
                  <c:v>18</c:v>
                </c:pt>
                <c:pt idx="3">
                  <c:v>16</c:v>
                </c:pt>
                <c:pt idx="4">
                  <c:v>14</c:v>
                </c:pt>
                <c:pt idx="5">
                  <c:v>15</c:v>
                </c:pt>
                <c:pt idx="6">
                  <c:v>16</c:v>
                </c:pt>
                <c:pt idx="7">
                  <c:v>15</c:v>
                </c:pt>
                <c:pt idx="8">
                  <c:v>15</c:v>
                </c:pt>
                <c:pt idx="9">
                  <c:v>15</c:v>
                </c:pt>
                <c:pt idx="10">
                  <c:v>13</c:v>
                </c:pt>
                <c:pt idx="11">
                  <c:v>14</c:v>
                </c:pt>
                <c:pt idx="12">
                  <c:v>13</c:v>
                </c:pt>
                <c:pt idx="13">
                  <c:v>14</c:v>
                </c:pt>
                <c:pt idx="14">
                  <c:v>12</c:v>
                </c:pt>
                <c:pt idx="15">
                  <c:v>13</c:v>
                </c:pt>
                <c:pt idx="16">
                  <c:v>12</c:v>
                </c:pt>
                <c:pt idx="17">
                  <c:v>11</c:v>
                </c:pt>
                <c:pt idx="18">
                  <c:v>12</c:v>
                </c:pt>
                <c:pt idx="19">
                  <c:v>11</c:v>
                </c:pt>
                <c:pt idx="20">
                  <c:v>12</c:v>
                </c:pt>
                <c:pt idx="21">
                  <c:v>11</c:v>
                </c:pt>
                <c:pt idx="22">
                  <c:v>11</c:v>
                </c:pt>
                <c:pt idx="23">
                  <c:v>11</c:v>
                </c:pt>
                <c:pt idx="24">
                  <c:v>11</c:v>
                </c:pt>
                <c:pt idx="25">
                  <c:v>12</c:v>
                </c:pt>
                <c:pt idx="26">
                  <c:v>11</c:v>
                </c:pt>
                <c:pt idx="27">
                  <c:v>11</c:v>
                </c:pt>
                <c:pt idx="28">
                  <c:v>13</c:v>
                </c:pt>
                <c:pt idx="29">
                  <c:v>11</c:v>
                </c:pt>
                <c:pt idx="30">
                  <c:v>11</c:v>
                </c:pt>
                <c:pt idx="31">
                  <c:v>12</c:v>
                </c:pt>
                <c:pt idx="32">
                  <c:v>12</c:v>
                </c:pt>
                <c:pt idx="33">
                  <c:v>12</c:v>
                </c:pt>
                <c:pt idx="34">
                  <c:v>12</c:v>
                </c:pt>
                <c:pt idx="35">
                  <c:v>11</c:v>
                </c:pt>
                <c:pt idx="36">
                  <c:v>10</c:v>
                </c:pt>
                <c:pt idx="37">
                  <c:v>10</c:v>
                </c:pt>
                <c:pt idx="38">
                  <c:v>14</c:v>
                </c:pt>
                <c:pt idx="39">
                  <c:v>13</c:v>
                </c:pt>
                <c:pt idx="40">
                  <c:v>13</c:v>
                </c:pt>
                <c:pt idx="41">
                  <c:v>13</c:v>
                </c:pt>
                <c:pt idx="42">
                  <c:v>14</c:v>
                </c:pt>
                <c:pt idx="43">
                  <c:v>14</c:v>
                </c:pt>
                <c:pt idx="44">
                  <c:v>13</c:v>
                </c:pt>
                <c:pt idx="45">
                  <c:v>13</c:v>
                </c:pt>
                <c:pt idx="46">
                  <c:v>13</c:v>
                </c:pt>
                <c:pt idx="47">
                  <c:v>11</c:v>
                </c:pt>
                <c:pt idx="48">
                  <c:v>13</c:v>
                </c:pt>
                <c:pt idx="49">
                  <c:v>11</c:v>
                </c:pt>
                <c:pt idx="50">
                  <c:v>12</c:v>
                </c:pt>
                <c:pt idx="51">
                  <c:v>13</c:v>
                </c:pt>
                <c:pt idx="52">
                  <c:v>13</c:v>
                </c:pt>
                <c:pt idx="53">
                  <c:v>12</c:v>
                </c:pt>
                <c:pt idx="54">
                  <c:v>11</c:v>
                </c:pt>
                <c:pt idx="55">
                  <c:v>10</c:v>
                </c:pt>
                <c:pt idx="56">
                  <c:v>18</c:v>
                </c:pt>
                <c:pt idx="57">
                  <c:v>20</c:v>
                </c:pt>
                <c:pt idx="58">
                  <c:v>13</c:v>
                </c:pt>
                <c:pt idx="59">
                  <c:v>18</c:v>
                </c:pt>
                <c:pt idx="60">
                  <c:v>22</c:v>
                </c:pt>
                <c:pt idx="61">
                  <c:v>22</c:v>
                </c:pt>
                <c:pt idx="62">
                  <c:v>20</c:v>
                </c:pt>
                <c:pt idx="63">
                  <c:v>19</c:v>
                </c:pt>
                <c:pt idx="64">
                  <c:v>18</c:v>
                </c:pt>
                <c:pt idx="65">
                  <c:v>16</c:v>
                </c:pt>
                <c:pt idx="66">
                  <c:v>18</c:v>
                </c:pt>
                <c:pt idx="67">
                  <c:v>16</c:v>
                </c:pt>
                <c:pt idx="68">
                  <c:v>16</c:v>
                </c:pt>
                <c:pt idx="69">
                  <c:v>13</c:v>
                </c:pt>
                <c:pt idx="70">
                  <c:v>12</c:v>
                </c:pt>
                <c:pt idx="71">
                  <c:v>12</c:v>
                </c:pt>
                <c:pt idx="72">
                  <c:v>12</c:v>
                </c:pt>
                <c:pt idx="73">
                  <c:v>12</c:v>
                </c:pt>
                <c:pt idx="74">
                  <c:v>11</c:v>
                </c:pt>
                <c:pt idx="75">
                  <c:v>14</c:v>
                </c:pt>
                <c:pt idx="76">
                  <c:v>14</c:v>
                </c:pt>
                <c:pt idx="77">
                  <c:v>13</c:v>
                </c:pt>
                <c:pt idx="78">
                  <c:v>13</c:v>
                </c:pt>
                <c:pt idx="79">
                  <c:v>14</c:v>
                </c:pt>
                <c:pt idx="80">
                  <c:v>14</c:v>
                </c:pt>
                <c:pt idx="81">
                  <c:v>13</c:v>
                </c:pt>
                <c:pt idx="82">
                  <c:v>15</c:v>
                </c:pt>
                <c:pt idx="83">
                  <c:v>25</c:v>
                </c:pt>
                <c:pt idx="84">
                  <c:v>20</c:v>
                </c:pt>
                <c:pt idx="85">
                  <c:v>18</c:v>
                </c:pt>
                <c:pt idx="86">
                  <c:v>20</c:v>
                </c:pt>
                <c:pt idx="87">
                  <c:v>25</c:v>
                </c:pt>
                <c:pt idx="88">
                  <c:v>26</c:v>
                </c:pt>
                <c:pt idx="89">
                  <c:v>25</c:v>
                </c:pt>
                <c:pt idx="90">
                  <c:v>24</c:v>
                </c:pt>
                <c:pt idx="91">
                  <c:v>24</c:v>
                </c:pt>
                <c:pt idx="92">
                  <c:v>20</c:v>
                </c:pt>
                <c:pt idx="93">
                  <c:v>21</c:v>
                </c:pt>
                <c:pt idx="94">
                  <c:v>20</c:v>
                </c:pt>
                <c:pt idx="95">
                  <c:v>21</c:v>
                </c:pt>
                <c:pt idx="96">
                  <c:v>17</c:v>
                </c:pt>
                <c:pt idx="97">
                  <c:v>23</c:v>
                </c:pt>
                <c:pt idx="98">
                  <c:v>21</c:v>
                </c:pt>
                <c:pt idx="99">
                  <c:v>20</c:v>
                </c:pt>
                <c:pt idx="100">
                  <c:v>17</c:v>
                </c:pt>
                <c:pt idx="101">
                  <c:v>21</c:v>
                </c:pt>
                <c:pt idx="102">
                  <c:v>20</c:v>
                </c:pt>
                <c:pt idx="103">
                  <c:v>18</c:v>
                </c:pt>
                <c:pt idx="104">
                  <c:v>21</c:v>
                </c:pt>
                <c:pt idx="105">
                  <c:v>23</c:v>
                </c:pt>
                <c:pt idx="106">
                  <c:v>22</c:v>
                </c:pt>
                <c:pt idx="107">
                  <c:v>23</c:v>
                </c:pt>
                <c:pt idx="108">
                  <c:v>25</c:v>
                </c:pt>
                <c:pt idx="109">
                  <c:v>21</c:v>
                </c:pt>
                <c:pt idx="110">
                  <c:v>27</c:v>
                </c:pt>
                <c:pt idx="111">
                  <c:v>25</c:v>
                </c:pt>
                <c:pt idx="112">
                  <c:v>26</c:v>
                </c:pt>
                <c:pt idx="113">
                  <c:v>21</c:v>
                </c:pt>
                <c:pt idx="114">
                  <c:v>25</c:v>
                </c:pt>
                <c:pt idx="115">
                  <c:v>21</c:v>
                </c:pt>
                <c:pt idx="116">
                  <c:v>22</c:v>
                </c:pt>
                <c:pt idx="117">
                  <c:v>23</c:v>
                </c:pt>
                <c:pt idx="118">
                  <c:v>25</c:v>
                </c:pt>
                <c:pt idx="119">
                  <c:v>29</c:v>
                </c:pt>
                <c:pt idx="120">
                  <c:v>25</c:v>
                </c:pt>
                <c:pt idx="121">
                  <c:v>24</c:v>
                </c:pt>
                <c:pt idx="122">
                  <c:v>21</c:v>
                </c:pt>
                <c:pt idx="123">
                  <c:v>26</c:v>
                </c:pt>
                <c:pt idx="124">
                  <c:v>33</c:v>
                </c:pt>
                <c:pt idx="125">
                  <c:v>30</c:v>
                </c:pt>
                <c:pt idx="126">
                  <c:v>36</c:v>
                </c:pt>
                <c:pt idx="127">
                  <c:v>31</c:v>
                </c:pt>
                <c:pt idx="128">
                  <c:v>36</c:v>
                </c:pt>
                <c:pt idx="129">
                  <c:v>27</c:v>
                </c:pt>
                <c:pt idx="130">
                  <c:v>28</c:v>
                </c:pt>
                <c:pt idx="131">
                  <c:v>32</c:v>
                </c:pt>
                <c:pt idx="132">
                  <c:v>38</c:v>
                </c:pt>
                <c:pt idx="133">
                  <c:v>37</c:v>
                </c:pt>
                <c:pt idx="134">
                  <c:v>34</c:v>
                </c:pt>
                <c:pt idx="135">
                  <c:v>34</c:v>
                </c:pt>
                <c:pt idx="136">
                  <c:v>38</c:v>
                </c:pt>
                <c:pt idx="137">
                  <c:v>48</c:v>
                </c:pt>
                <c:pt idx="138">
                  <c:v>47</c:v>
                </c:pt>
                <c:pt idx="139">
                  <c:v>50</c:v>
                </c:pt>
                <c:pt idx="140">
                  <c:v>49</c:v>
                </c:pt>
                <c:pt idx="141">
                  <c:v>47</c:v>
                </c:pt>
                <c:pt idx="142">
                  <c:v>44</c:v>
                </c:pt>
                <c:pt idx="143">
                  <c:v>44</c:v>
                </c:pt>
                <c:pt idx="144">
                  <c:v>40</c:v>
                </c:pt>
                <c:pt idx="145">
                  <c:v>37</c:v>
                </c:pt>
                <c:pt idx="146">
                  <c:v>38</c:v>
                </c:pt>
                <c:pt idx="147">
                  <c:v>36</c:v>
                </c:pt>
                <c:pt idx="148">
                  <c:v>44</c:v>
                </c:pt>
                <c:pt idx="149">
                  <c:v>51</c:v>
                </c:pt>
                <c:pt idx="150">
                  <c:v>49</c:v>
                </c:pt>
                <c:pt idx="151">
                  <c:v>52</c:v>
                </c:pt>
                <c:pt idx="152">
                  <c:v>45</c:v>
                </c:pt>
                <c:pt idx="153">
                  <c:v>47</c:v>
                </c:pt>
                <c:pt idx="154">
                  <c:v>45</c:v>
                </c:pt>
                <c:pt idx="155">
                  <c:v>44</c:v>
                </c:pt>
                <c:pt idx="156">
                  <c:v>42</c:v>
                </c:pt>
                <c:pt idx="157">
                  <c:v>42</c:v>
                </c:pt>
                <c:pt idx="158">
                  <c:v>40</c:v>
                </c:pt>
                <c:pt idx="159">
                  <c:v>44</c:v>
                </c:pt>
                <c:pt idx="160">
                  <c:v>70</c:v>
                </c:pt>
                <c:pt idx="161">
                  <c:v>62</c:v>
                </c:pt>
                <c:pt idx="162">
                  <c:v>53</c:v>
                </c:pt>
                <c:pt idx="163">
                  <c:v>52</c:v>
                </c:pt>
                <c:pt idx="164">
                  <c:v>52</c:v>
                </c:pt>
                <c:pt idx="165">
                  <c:v>54</c:v>
                </c:pt>
                <c:pt idx="166">
                  <c:v>52</c:v>
                </c:pt>
                <c:pt idx="167">
                  <c:v>46</c:v>
                </c:pt>
                <c:pt idx="168">
                  <c:v>38</c:v>
                </c:pt>
                <c:pt idx="169">
                  <c:v>28</c:v>
                </c:pt>
                <c:pt idx="170">
                  <c:v>30</c:v>
                </c:pt>
                <c:pt idx="171">
                  <c:v>40</c:v>
                </c:pt>
                <c:pt idx="172">
                  <c:v>40</c:v>
                </c:pt>
                <c:pt idx="173">
                  <c:v>45</c:v>
                </c:pt>
                <c:pt idx="174">
                  <c:v>42</c:v>
                </c:pt>
                <c:pt idx="175">
                  <c:v>59</c:v>
                </c:pt>
                <c:pt idx="176">
                  <c:v>43</c:v>
                </c:pt>
                <c:pt idx="177">
                  <c:v>42</c:v>
                </c:pt>
                <c:pt idx="178">
                  <c:v>37</c:v>
                </c:pt>
                <c:pt idx="179">
                  <c:v>29</c:v>
                </c:pt>
                <c:pt idx="180">
                  <c:v>21</c:v>
                </c:pt>
                <c:pt idx="181">
                  <c:v>24</c:v>
                </c:pt>
                <c:pt idx="182">
                  <c:v>26</c:v>
                </c:pt>
                <c:pt idx="183">
                  <c:v>25</c:v>
                </c:pt>
                <c:pt idx="184">
                  <c:v>23</c:v>
                </c:pt>
                <c:pt idx="185">
                  <c:v>24</c:v>
                </c:pt>
                <c:pt idx="186">
                  <c:v>27</c:v>
                </c:pt>
                <c:pt idx="187">
                  <c:v>26</c:v>
                </c:pt>
                <c:pt idx="188">
                  <c:v>25</c:v>
                </c:pt>
                <c:pt idx="189">
                  <c:v>26</c:v>
                </c:pt>
                <c:pt idx="190">
                  <c:v>25</c:v>
                </c:pt>
                <c:pt idx="191">
                  <c:v>25</c:v>
                </c:pt>
                <c:pt idx="192">
                  <c:v>25</c:v>
                </c:pt>
                <c:pt idx="193">
                  <c:v>24</c:v>
                </c:pt>
                <c:pt idx="194">
                  <c:v>21</c:v>
                </c:pt>
                <c:pt idx="195">
                  <c:v>13</c:v>
                </c:pt>
                <c:pt idx="196">
                  <c:v>15</c:v>
                </c:pt>
                <c:pt idx="197">
                  <c:v>13</c:v>
                </c:pt>
                <c:pt idx="198">
                  <c:v>13</c:v>
                </c:pt>
                <c:pt idx="199">
                  <c:v>12</c:v>
                </c:pt>
                <c:pt idx="200">
                  <c:v>11</c:v>
                </c:pt>
                <c:pt idx="201">
                  <c:v>11</c:v>
                </c:pt>
                <c:pt idx="202">
                  <c:v>12</c:v>
                </c:pt>
                <c:pt idx="203">
                  <c:v>12</c:v>
                </c:pt>
                <c:pt idx="204">
                  <c:v>11</c:v>
                </c:pt>
                <c:pt idx="205">
                  <c:v>12</c:v>
                </c:pt>
                <c:pt idx="206">
                  <c:v>10</c:v>
                </c:pt>
                <c:pt idx="207">
                  <c:v>10</c:v>
                </c:pt>
                <c:pt idx="208">
                  <c:v>10</c:v>
                </c:pt>
                <c:pt idx="209">
                  <c:v>10</c:v>
                </c:pt>
                <c:pt idx="210">
                  <c:v>11</c:v>
                </c:pt>
                <c:pt idx="211">
                  <c:v>9</c:v>
                </c:pt>
                <c:pt idx="212">
                  <c:v>10</c:v>
                </c:pt>
                <c:pt idx="213">
                  <c:v>10</c:v>
                </c:pt>
                <c:pt idx="214">
                  <c:v>9</c:v>
                </c:pt>
                <c:pt idx="215">
                  <c:v>9</c:v>
                </c:pt>
                <c:pt idx="216">
                  <c:v>10</c:v>
                </c:pt>
                <c:pt idx="217">
                  <c:v>9</c:v>
                </c:pt>
                <c:pt idx="218">
                  <c:v>9</c:v>
                </c:pt>
                <c:pt idx="219">
                  <c:v>9</c:v>
                </c:pt>
                <c:pt idx="220">
                  <c:v>8</c:v>
                </c:pt>
                <c:pt idx="221">
                  <c:v>8</c:v>
                </c:pt>
                <c:pt idx="222">
                  <c:v>10</c:v>
                </c:pt>
                <c:pt idx="223">
                  <c:v>8</c:v>
                </c:pt>
                <c:pt idx="224">
                  <c:v>9</c:v>
                </c:pt>
                <c:pt idx="225">
                  <c:v>9</c:v>
                </c:pt>
                <c:pt idx="226">
                  <c:v>9</c:v>
                </c:pt>
                <c:pt idx="227">
                  <c:v>9</c:v>
                </c:pt>
                <c:pt idx="228">
                  <c:v>9</c:v>
                </c:pt>
                <c:pt idx="229">
                  <c:v>9</c:v>
                </c:pt>
                <c:pt idx="230">
                  <c:v>10</c:v>
                </c:pt>
                <c:pt idx="231">
                  <c:v>8</c:v>
                </c:pt>
                <c:pt idx="232">
                  <c:v>9</c:v>
                </c:pt>
                <c:pt idx="233">
                  <c:v>13</c:v>
                </c:pt>
                <c:pt idx="234">
                  <c:v>18</c:v>
                </c:pt>
                <c:pt idx="235">
                  <c:v>26</c:v>
                </c:pt>
                <c:pt idx="236">
                  <c:v>38</c:v>
                </c:pt>
                <c:pt idx="237">
                  <c:v>88</c:v>
                </c:pt>
                <c:pt idx="238">
                  <c:v>100</c:v>
                </c:pt>
                <c:pt idx="239">
                  <c:v>70</c:v>
                </c:pt>
                <c:pt idx="240">
                  <c:v>56</c:v>
                </c:pt>
                <c:pt idx="241">
                  <c:v>53</c:v>
                </c:pt>
                <c:pt idx="242">
                  <c:v>60</c:v>
                </c:pt>
                <c:pt idx="243">
                  <c:v>74</c:v>
                </c:pt>
                <c:pt idx="244">
                  <c:v>68</c:v>
                </c:pt>
                <c:pt idx="245">
                  <c:v>67</c:v>
                </c:pt>
                <c:pt idx="246">
                  <c:v>61</c:v>
                </c:pt>
                <c:pt idx="247">
                  <c:v>69</c:v>
                </c:pt>
                <c:pt idx="248">
                  <c:v>80</c:v>
                </c:pt>
                <c:pt idx="249">
                  <c:v>91</c:v>
                </c:pt>
                <c:pt idx="250">
                  <c:v>62</c:v>
                </c:pt>
                <c:pt idx="251">
                  <c:v>63</c:v>
                </c:pt>
                <c:pt idx="252">
                  <c:v>65</c:v>
                </c:pt>
                <c:pt idx="253">
                  <c:v>73</c:v>
                </c:pt>
                <c:pt idx="254">
                  <c:v>76</c:v>
                </c:pt>
                <c:pt idx="255">
                  <c:v>84</c:v>
                </c:pt>
                <c:pt idx="256">
                  <c:v>81</c:v>
                </c:pt>
                <c:pt idx="257">
                  <c:v>98</c:v>
                </c:pt>
                <c:pt idx="258">
                  <c:v>63</c:v>
                </c:pt>
                <c:pt idx="259">
                  <c:v>120</c:v>
                </c:pt>
                <c:pt idx="260">
                  <c:v>124</c:v>
                </c:pt>
                <c:pt idx="261">
                  <c:v>179</c:v>
                </c:pt>
                <c:pt idx="262">
                  <c:v>1</c:v>
                </c:pt>
                <c:pt idx="263">
                  <c:v>111</c:v>
                </c:pt>
                <c:pt idx="264">
                  <c:v>134</c:v>
                </c:pt>
                <c:pt idx="265">
                  <c:v>34</c:v>
                </c:pt>
                <c:pt idx="266">
                  <c:v>51</c:v>
                </c:pt>
                <c:pt idx="267">
                  <c:v>75</c:v>
                </c:pt>
                <c:pt idx="268">
                  <c:v>32</c:v>
                </c:pt>
                <c:pt idx="269">
                  <c:v>88</c:v>
                </c:pt>
                <c:pt idx="270">
                  <c:v>27</c:v>
                </c:pt>
                <c:pt idx="271">
                  <c:v>235</c:v>
                </c:pt>
                <c:pt idx="272">
                  <c:v>251</c:v>
                </c:pt>
                <c:pt idx="273">
                  <c:v>222</c:v>
                </c:pt>
                <c:pt idx="274">
                  <c:v>170</c:v>
                </c:pt>
                <c:pt idx="275">
                  <c:v>162</c:v>
                </c:pt>
                <c:pt idx="276">
                  <c:v>168</c:v>
                </c:pt>
                <c:pt idx="277">
                  <c:v>147</c:v>
                </c:pt>
                <c:pt idx="278">
                  <c:v>165</c:v>
                </c:pt>
                <c:pt idx="279">
                  <c:v>200</c:v>
                </c:pt>
                <c:pt idx="280">
                  <c:v>200</c:v>
                </c:pt>
                <c:pt idx="281">
                  <c:v>170</c:v>
                </c:pt>
                <c:pt idx="282">
                  <c:v>172</c:v>
                </c:pt>
                <c:pt idx="283">
                  <c:v>130</c:v>
                </c:pt>
                <c:pt idx="284">
                  <c:v>176</c:v>
                </c:pt>
                <c:pt idx="285">
                  <c:v>222</c:v>
                </c:pt>
                <c:pt idx="286">
                  <c:v>160</c:v>
                </c:pt>
                <c:pt idx="287">
                  <c:v>194</c:v>
                </c:pt>
                <c:pt idx="288">
                  <c:v>115</c:v>
                </c:pt>
                <c:pt idx="289">
                  <c:v>170</c:v>
                </c:pt>
                <c:pt idx="290">
                  <c:v>158</c:v>
                </c:pt>
                <c:pt idx="291">
                  <c:v>187</c:v>
                </c:pt>
                <c:pt idx="292">
                  <c:v>188</c:v>
                </c:pt>
                <c:pt idx="293">
                  <c:v>182</c:v>
                </c:pt>
                <c:pt idx="294">
                  <c:v>169</c:v>
                </c:pt>
                <c:pt idx="295">
                  <c:v>286</c:v>
                </c:pt>
                <c:pt idx="296">
                  <c:v>346</c:v>
                </c:pt>
                <c:pt idx="297">
                  <c:v>354</c:v>
                </c:pt>
                <c:pt idx="298">
                  <c:v>359</c:v>
                </c:pt>
                <c:pt idx="299">
                  <c:v>393</c:v>
                </c:pt>
                <c:pt idx="300">
                  <c:v>389</c:v>
                </c:pt>
                <c:pt idx="301">
                  <c:v>329</c:v>
                </c:pt>
                <c:pt idx="302">
                  <c:v>326</c:v>
                </c:pt>
                <c:pt idx="303">
                  <c:v>280</c:v>
                </c:pt>
                <c:pt idx="304">
                  <c:v>293</c:v>
                </c:pt>
                <c:pt idx="305">
                  <c:v>277</c:v>
                </c:pt>
                <c:pt idx="306">
                  <c:v>260</c:v>
                </c:pt>
                <c:pt idx="307">
                  <c:v>305</c:v>
                </c:pt>
                <c:pt idx="308">
                  <c:v>305</c:v>
                </c:pt>
                <c:pt idx="309">
                  <c:v>286</c:v>
                </c:pt>
                <c:pt idx="310">
                  <c:v>275</c:v>
                </c:pt>
                <c:pt idx="311">
                  <c:v>266</c:v>
                </c:pt>
                <c:pt idx="312">
                  <c:v>279</c:v>
                </c:pt>
                <c:pt idx="313">
                  <c:v>295</c:v>
                </c:pt>
                <c:pt idx="314">
                  <c:v>295</c:v>
                </c:pt>
                <c:pt idx="315">
                  <c:v>261</c:v>
                </c:pt>
                <c:pt idx="316">
                  <c:v>236</c:v>
                </c:pt>
                <c:pt idx="317">
                  <c:v>248</c:v>
                </c:pt>
                <c:pt idx="318">
                  <c:v>251</c:v>
                </c:pt>
                <c:pt idx="319">
                  <c:v>235</c:v>
                </c:pt>
                <c:pt idx="320">
                  <c:v>244</c:v>
                </c:pt>
                <c:pt idx="321">
                  <c:v>229</c:v>
                </c:pt>
                <c:pt idx="322">
                  <c:v>252</c:v>
                </c:pt>
                <c:pt idx="323">
                  <c:v>234</c:v>
                </c:pt>
                <c:pt idx="324">
                  <c:v>224</c:v>
                </c:pt>
                <c:pt idx="325">
                  <c:v>174</c:v>
                </c:pt>
                <c:pt idx="326">
                  <c:v>175</c:v>
                </c:pt>
                <c:pt idx="327">
                  <c:v>204</c:v>
                </c:pt>
                <c:pt idx="328">
                  <c:v>232</c:v>
                </c:pt>
                <c:pt idx="329">
                  <c:v>157</c:v>
                </c:pt>
                <c:pt idx="330">
                  <c:v>190</c:v>
                </c:pt>
                <c:pt idx="331">
                  <c:v>187</c:v>
                </c:pt>
                <c:pt idx="332">
                  <c:v>160</c:v>
                </c:pt>
                <c:pt idx="333">
                  <c:v>117</c:v>
                </c:pt>
                <c:pt idx="334">
                  <c:v>21</c:v>
                </c:pt>
                <c:pt idx="335">
                  <c:v>105</c:v>
                </c:pt>
                <c:pt idx="336">
                  <c:v>275</c:v>
                </c:pt>
                <c:pt idx="337">
                  <c:v>325</c:v>
                </c:pt>
                <c:pt idx="338">
                  <c:v>325</c:v>
                </c:pt>
                <c:pt idx="339">
                  <c:v>311</c:v>
                </c:pt>
                <c:pt idx="340">
                  <c:v>276</c:v>
                </c:pt>
                <c:pt idx="341">
                  <c:v>283</c:v>
                </c:pt>
                <c:pt idx="342">
                  <c:v>283</c:v>
                </c:pt>
                <c:pt idx="343">
                  <c:v>285</c:v>
                </c:pt>
                <c:pt idx="344">
                  <c:v>286</c:v>
                </c:pt>
                <c:pt idx="345">
                  <c:v>281</c:v>
                </c:pt>
                <c:pt idx="346">
                  <c:v>285</c:v>
                </c:pt>
                <c:pt idx="347">
                  <c:v>270</c:v>
                </c:pt>
                <c:pt idx="348">
                  <c:v>269</c:v>
                </c:pt>
                <c:pt idx="349">
                  <c:v>204</c:v>
                </c:pt>
                <c:pt idx="350">
                  <c:v>136</c:v>
                </c:pt>
                <c:pt idx="351">
                  <c:v>188</c:v>
                </c:pt>
                <c:pt idx="352">
                  <c:v>197</c:v>
                </c:pt>
                <c:pt idx="353">
                  <c:v>179</c:v>
                </c:pt>
                <c:pt idx="354">
                  <c:v>285</c:v>
                </c:pt>
                <c:pt idx="355">
                  <c:v>258</c:v>
                </c:pt>
                <c:pt idx="356">
                  <c:v>183</c:v>
                </c:pt>
                <c:pt idx="357">
                  <c:v>220</c:v>
                </c:pt>
                <c:pt idx="358">
                  <c:v>183</c:v>
                </c:pt>
                <c:pt idx="359">
                  <c:v>194</c:v>
                </c:pt>
                <c:pt idx="360">
                  <c:v>201</c:v>
                </c:pt>
                <c:pt idx="361">
                  <c:v>292</c:v>
                </c:pt>
                <c:pt idx="362">
                  <c:v>313</c:v>
                </c:pt>
                <c:pt idx="363">
                  <c:v>266</c:v>
                </c:pt>
                <c:pt idx="364">
                  <c:v>328</c:v>
                </c:pt>
                <c:pt idx="365">
                  <c:v>275</c:v>
                </c:pt>
                <c:pt idx="366">
                  <c:v>232</c:v>
                </c:pt>
                <c:pt idx="367">
                  <c:v>236</c:v>
                </c:pt>
                <c:pt idx="368">
                  <c:v>232</c:v>
                </c:pt>
                <c:pt idx="369">
                  <c:v>256</c:v>
                </c:pt>
                <c:pt idx="370">
                  <c:v>278</c:v>
                </c:pt>
                <c:pt idx="371">
                  <c:v>263</c:v>
                </c:pt>
                <c:pt idx="372">
                  <c:v>364</c:v>
                </c:pt>
                <c:pt idx="373">
                  <c:v>364</c:v>
                </c:pt>
                <c:pt idx="374">
                  <c:v>273</c:v>
                </c:pt>
                <c:pt idx="375">
                  <c:v>251</c:v>
                </c:pt>
                <c:pt idx="376">
                  <c:v>165</c:v>
                </c:pt>
                <c:pt idx="377">
                  <c:v>207</c:v>
                </c:pt>
                <c:pt idx="378">
                  <c:v>191</c:v>
                </c:pt>
                <c:pt idx="379">
                  <c:v>161</c:v>
                </c:pt>
                <c:pt idx="380">
                  <c:v>189</c:v>
                </c:pt>
                <c:pt idx="381">
                  <c:v>266</c:v>
                </c:pt>
                <c:pt idx="382">
                  <c:v>173</c:v>
                </c:pt>
                <c:pt idx="383">
                  <c:v>217</c:v>
                </c:pt>
                <c:pt idx="384">
                  <c:v>234</c:v>
                </c:pt>
                <c:pt idx="385">
                  <c:v>194</c:v>
                </c:pt>
                <c:pt idx="386">
                  <c:v>205</c:v>
                </c:pt>
                <c:pt idx="387">
                  <c:v>216</c:v>
                </c:pt>
                <c:pt idx="388">
                  <c:v>189</c:v>
                </c:pt>
                <c:pt idx="389">
                  <c:v>170</c:v>
                </c:pt>
                <c:pt idx="390">
                  <c:v>219</c:v>
                </c:pt>
                <c:pt idx="391">
                  <c:v>239</c:v>
                </c:pt>
                <c:pt idx="392">
                  <c:v>210</c:v>
                </c:pt>
                <c:pt idx="393">
                  <c:v>187</c:v>
                </c:pt>
                <c:pt idx="394">
                  <c:v>208</c:v>
                </c:pt>
                <c:pt idx="395">
                  <c:v>277</c:v>
                </c:pt>
                <c:pt idx="396">
                  <c:v>346</c:v>
                </c:pt>
                <c:pt idx="397">
                  <c:v>313</c:v>
                </c:pt>
                <c:pt idx="398">
                  <c:v>310</c:v>
                </c:pt>
                <c:pt idx="399">
                  <c:v>188</c:v>
                </c:pt>
                <c:pt idx="400">
                  <c:v>29</c:v>
                </c:pt>
                <c:pt idx="401">
                  <c:v>197</c:v>
                </c:pt>
                <c:pt idx="402">
                  <c:v>155</c:v>
                </c:pt>
                <c:pt idx="403">
                  <c:v>56</c:v>
                </c:pt>
                <c:pt idx="404">
                  <c:v>287</c:v>
                </c:pt>
                <c:pt idx="405">
                  <c:v>220</c:v>
                </c:pt>
                <c:pt idx="406">
                  <c:v>253</c:v>
                </c:pt>
                <c:pt idx="407">
                  <c:v>247</c:v>
                </c:pt>
                <c:pt idx="408">
                  <c:v>253</c:v>
                </c:pt>
                <c:pt idx="409">
                  <c:v>329</c:v>
                </c:pt>
                <c:pt idx="410">
                  <c:v>329</c:v>
                </c:pt>
                <c:pt idx="411">
                  <c:v>275</c:v>
                </c:pt>
                <c:pt idx="412">
                  <c:v>149</c:v>
                </c:pt>
                <c:pt idx="413">
                  <c:v>366</c:v>
                </c:pt>
                <c:pt idx="414">
                  <c:v>360</c:v>
                </c:pt>
                <c:pt idx="415">
                  <c:v>329</c:v>
                </c:pt>
                <c:pt idx="416">
                  <c:v>385</c:v>
                </c:pt>
                <c:pt idx="417">
                  <c:v>390</c:v>
                </c:pt>
                <c:pt idx="418">
                  <c:v>392</c:v>
                </c:pt>
                <c:pt idx="419">
                  <c:v>353</c:v>
                </c:pt>
                <c:pt idx="420">
                  <c:v>373</c:v>
                </c:pt>
                <c:pt idx="421">
                  <c:v>331</c:v>
                </c:pt>
                <c:pt idx="422">
                  <c:v>301</c:v>
                </c:pt>
                <c:pt idx="423">
                  <c:v>298</c:v>
                </c:pt>
                <c:pt idx="424">
                  <c:v>338</c:v>
                </c:pt>
                <c:pt idx="425">
                  <c:v>394</c:v>
                </c:pt>
                <c:pt idx="426">
                  <c:v>378</c:v>
                </c:pt>
                <c:pt idx="427">
                  <c:v>525</c:v>
                </c:pt>
                <c:pt idx="428">
                  <c:v>508</c:v>
                </c:pt>
                <c:pt idx="429">
                  <c:v>566</c:v>
                </c:pt>
                <c:pt idx="430">
                  <c:v>563</c:v>
                </c:pt>
                <c:pt idx="431">
                  <c:v>549</c:v>
                </c:pt>
                <c:pt idx="432">
                  <c:v>457</c:v>
                </c:pt>
                <c:pt idx="433">
                  <c:v>309</c:v>
                </c:pt>
                <c:pt idx="434">
                  <c:v>318</c:v>
                </c:pt>
                <c:pt idx="435">
                  <c:v>353</c:v>
                </c:pt>
                <c:pt idx="436">
                  <c:v>317</c:v>
                </c:pt>
                <c:pt idx="437">
                  <c:v>265</c:v>
                </c:pt>
                <c:pt idx="438">
                  <c:v>236</c:v>
                </c:pt>
                <c:pt idx="439">
                  <c:v>275</c:v>
                </c:pt>
                <c:pt idx="440">
                  <c:v>106</c:v>
                </c:pt>
                <c:pt idx="441">
                  <c:v>151</c:v>
                </c:pt>
                <c:pt idx="442">
                  <c:v>184</c:v>
                </c:pt>
                <c:pt idx="443">
                  <c:v>128</c:v>
                </c:pt>
                <c:pt idx="444">
                  <c:v>117</c:v>
                </c:pt>
                <c:pt idx="445">
                  <c:v>128</c:v>
                </c:pt>
                <c:pt idx="446">
                  <c:v>116</c:v>
                </c:pt>
                <c:pt idx="447">
                  <c:v>108</c:v>
                </c:pt>
                <c:pt idx="448">
                  <c:v>10</c:v>
                </c:pt>
                <c:pt idx="449">
                  <c:v>89</c:v>
                </c:pt>
                <c:pt idx="450">
                  <c:v>62</c:v>
                </c:pt>
                <c:pt idx="451">
                  <c:v>61</c:v>
                </c:pt>
                <c:pt idx="452">
                  <c:v>48</c:v>
                </c:pt>
                <c:pt idx="453">
                  <c:v>43</c:v>
                </c:pt>
                <c:pt idx="454">
                  <c:v>36</c:v>
                </c:pt>
                <c:pt idx="455">
                  <c:v>34</c:v>
                </c:pt>
                <c:pt idx="456">
                  <c:v>48</c:v>
                </c:pt>
                <c:pt idx="457">
                  <c:v>42</c:v>
                </c:pt>
                <c:pt idx="458">
                  <c:v>28</c:v>
                </c:pt>
                <c:pt idx="459">
                  <c:v>26</c:v>
                </c:pt>
                <c:pt idx="460">
                  <c:v>27</c:v>
                </c:pt>
                <c:pt idx="461">
                  <c:v>36</c:v>
                </c:pt>
                <c:pt idx="462">
                  <c:v>29</c:v>
                </c:pt>
                <c:pt idx="463">
                  <c:v>27</c:v>
                </c:pt>
                <c:pt idx="464">
                  <c:v>22</c:v>
                </c:pt>
                <c:pt idx="465">
                  <c:v>24</c:v>
                </c:pt>
                <c:pt idx="466">
                  <c:v>30</c:v>
                </c:pt>
                <c:pt idx="467">
                  <c:v>36</c:v>
                </c:pt>
                <c:pt idx="468">
                  <c:v>18</c:v>
                </c:pt>
                <c:pt idx="469">
                  <c:v>17</c:v>
                </c:pt>
                <c:pt idx="470">
                  <c:v>16</c:v>
                </c:pt>
                <c:pt idx="471">
                  <c:v>21</c:v>
                </c:pt>
                <c:pt idx="472">
                  <c:v>13</c:v>
                </c:pt>
                <c:pt idx="473">
                  <c:v>20</c:v>
                </c:pt>
                <c:pt idx="474">
                  <c:v>17</c:v>
                </c:pt>
                <c:pt idx="475">
                  <c:v>18</c:v>
                </c:pt>
                <c:pt idx="476">
                  <c:v>17</c:v>
                </c:pt>
                <c:pt idx="477">
                  <c:v>15</c:v>
                </c:pt>
                <c:pt idx="478">
                  <c:v>20</c:v>
                </c:pt>
                <c:pt idx="479">
                  <c:v>16</c:v>
                </c:pt>
                <c:pt idx="480">
                  <c:v>16</c:v>
                </c:pt>
                <c:pt idx="481">
                  <c:v>21</c:v>
                </c:pt>
                <c:pt idx="482">
                  <c:v>16</c:v>
                </c:pt>
                <c:pt idx="483">
                  <c:v>15</c:v>
                </c:pt>
                <c:pt idx="484">
                  <c:v>12</c:v>
                </c:pt>
                <c:pt idx="485">
                  <c:v>15</c:v>
                </c:pt>
                <c:pt idx="486">
                  <c:v>14</c:v>
                </c:pt>
                <c:pt idx="487">
                  <c:v>13</c:v>
                </c:pt>
                <c:pt idx="488">
                  <c:v>11</c:v>
                </c:pt>
                <c:pt idx="489">
                  <c:v>119</c:v>
                </c:pt>
                <c:pt idx="490">
                  <c:v>6</c:v>
                </c:pt>
                <c:pt idx="491">
                  <c:v>200</c:v>
                </c:pt>
                <c:pt idx="492">
                  <c:v>242</c:v>
                </c:pt>
                <c:pt idx="493">
                  <c:v>252</c:v>
                </c:pt>
                <c:pt idx="494">
                  <c:v>308</c:v>
                </c:pt>
                <c:pt idx="495">
                  <c:v>408</c:v>
                </c:pt>
                <c:pt idx="496">
                  <c:v>415</c:v>
                </c:pt>
                <c:pt idx="497">
                  <c:v>312</c:v>
                </c:pt>
                <c:pt idx="498">
                  <c:v>324</c:v>
                </c:pt>
                <c:pt idx="499">
                  <c:v>336</c:v>
                </c:pt>
                <c:pt idx="500">
                  <c:v>336</c:v>
                </c:pt>
                <c:pt idx="501">
                  <c:v>248</c:v>
                </c:pt>
                <c:pt idx="502">
                  <c:v>165</c:v>
                </c:pt>
                <c:pt idx="503">
                  <c:v>317</c:v>
                </c:pt>
                <c:pt idx="504">
                  <c:v>319</c:v>
                </c:pt>
                <c:pt idx="505">
                  <c:v>257</c:v>
                </c:pt>
                <c:pt idx="506">
                  <c:v>381</c:v>
                </c:pt>
                <c:pt idx="507">
                  <c:v>166</c:v>
                </c:pt>
                <c:pt idx="508">
                  <c:v>178</c:v>
                </c:pt>
                <c:pt idx="509">
                  <c:v>67</c:v>
                </c:pt>
                <c:pt idx="510">
                  <c:v>333</c:v>
                </c:pt>
                <c:pt idx="511">
                  <c:v>340</c:v>
                </c:pt>
                <c:pt idx="512">
                  <c:v>344</c:v>
                </c:pt>
                <c:pt idx="513">
                  <c:v>373</c:v>
                </c:pt>
                <c:pt idx="514">
                  <c:v>256</c:v>
                </c:pt>
                <c:pt idx="515">
                  <c:v>315</c:v>
                </c:pt>
                <c:pt idx="516">
                  <c:v>315</c:v>
                </c:pt>
                <c:pt idx="517">
                  <c:v>362</c:v>
                </c:pt>
                <c:pt idx="518">
                  <c:v>443</c:v>
                </c:pt>
                <c:pt idx="519">
                  <c:v>439</c:v>
                </c:pt>
                <c:pt idx="520">
                  <c:v>655</c:v>
                </c:pt>
                <c:pt idx="521">
                  <c:v>565</c:v>
                </c:pt>
                <c:pt idx="522">
                  <c:v>397</c:v>
                </c:pt>
                <c:pt idx="523">
                  <c:v>496</c:v>
                </c:pt>
                <c:pt idx="524">
                  <c:v>435</c:v>
                </c:pt>
                <c:pt idx="525">
                  <c:v>486</c:v>
                </c:pt>
                <c:pt idx="526">
                  <c:v>479</c:v>
                </c:pt>
                <c:pt idx="527">
                  <c:v>216</c:v>
                </c:pt>
                <c:pt idx="528">
                  <c:v>659</c:v>
                </c:pt>
                <c:pt idx="529">
                  <c:v>693</c:v>
                </c:pt>
                <c:pt idx="530">
                  <c:v>679</c:v>
                </c:pt>
                <c:pt idx="531">
                  <c:v>842</c:v>
                </c:pt>
                <c:pt idx="532">
                  <c:v>641</c:v>
                </c:pt>
                <c:pt idx="533">
                  <c:v>1028</c:v>
                </c:pt>
                <c:pt idx="534">
                  <c:v>923</c:v>
                </c:pt>
                <c:pt idx="535">
                  <c:v>978</c:v>
                </c:pt>
                <c:pt idx="536">
                  <c:v>1023</c:v>
                </c:pt>
                <c:pt idx="537">
                  <c:v>1024</c:v>
                </c:pt>
                <c:pt idx="538">
                  <c:v>450</c:v>
                </c:pt>
                <c:pt idx="539">
                  <c:v>607</c:v>
                </c:pt>
                <c:pt idx="540">
                  <c:v>405</c:v>
                </c:pt>
                <c:pt idx="541">
                  <c:v>442</c:v>
                </c:pt>
                <c:pt idx="542">
                  <c:v>685</c:v>
                </c:pt>
                <c:pt idx="543">
                  <c:v>613</c:v>
                </c:pt>
                <c:pt idx="544">
                  <c:v>720</c:v>
                </c:pt>
                <c:pt idx="545">
                  <c:v>633</c:v>
                </c:pt>
                <c:pt idx="546">
                  <c:v>619</c:v>
                </c:pt>
                <c:pt idx="547">
                  <c:v>609</c:v>
                </c:pt>
                <c:pt idx="548">
                  <c:v>505</c:v>
                </c:pt>
                <c:pt idx="549">
                  <c:v>433</c:v>
                </c:pt>
                <c:pt idx="550">
                  <c:v>473</c:v>
                </c:pt>
                <c:pt idx="551">
                  <c:v>480</c:v>
                </c:pt>
                <c:pt idx="552">
                  <c:v>563</c:v>
                </c:pt>
                <c:pt idx="553">
                  <c:v>620</c:v>
                </c:pt>
                <c:pt idx="554">
                  <c:v>989</c:v>
                </c:pt>
                <c:pt idx="555">
                  <c:v>1047</c:v>
                </c:pt>
                <c:pt idx="556">
                  <c:v>931</c:v>
                </c:pt>
                <c:pt idx="557">
                  <c:v>802</c:v>
                </c:pt>
                <c:pt idx="558">
                  <c:v>864</c:v>
                </c:pt>
                <c:pt idx="559">
                  <c:v>908</c:v>
                </c:pt>
                <c:pt idx="560">
                  <c:v>846</c:v>
                </c:pt>
                <c:pt idx="561">
                  <c:v>861</c:v>
                </c:pt>
                <c:pt idx="562">
                  <c:v>850</c:v>
                </c:pt>
                <c:pt idx="563">
                  <c:v>883</c:v>
                </c:pt>
                <c:pt idx="564">
                  <c:v>694</c:v>
                </c:pt>
                <c:pt idx="565">
                  <c:v>931</c:v>
                </c:pt>
                <c:pt idx="566">
                  <c:v>784</c:v>
                </c:pt>
                <c:pt idx="567">
                  <c:v>985</c:v>
                </c:pt>
                <c:pt idx="568">
                  <c:v>1048</c:v>
                </c:pt>
                <c:pt idx="569">
                  <c:v>1066</c:v>
                </c:pt>
                <c:pt idx="570">
                  <c:v>720</c:v>
                </c:pt>
                <c:pt idx="571">
                  <c:v>378</c:v>
                </c:pt>
                <c:pt idx="572">
                  <c:v>672</c:v>
                </c:pt>
                <c:pt idx="573">
                  <c:v>729</c:v>
                </c:pt>
                <c:pt idx="574">
                  <c:v>512</c:v>
                </c:pt>
                <c:pt idx="575">
                  <c:v>498</c:v>
                </c:pt>
                <c:pt idx="576">
                  <c:v>606</c:v>
                </c:pt>
                <c:pt idx="577">
                  <c:v>266</c:v>
                </c:pt>
                <c:pt idx="578">
                  <c:v>628</c:v>
                </c:pt>
                <c:pt idx="579">
                  <c:v>628</c:v>
                </c:pt>
                <c:pt idx="580">
                  <c:v>578</c:v>
                </c:pt>
                <c:pt idx="581">
                  <c:v>1256</c:v>
                </c:pt>
                <c:pt idx="582">
                  <c:v>1455</c:v>
                </c:pt>
                <c:pt idx="583">
                  <c:v>1130</c:v>
                </c:pt>
                <c:pt idx="584">
                  <c:v>1157</c:v>
                </c:pt>
                <c:pt idx="585">
                  <c:v>899</c:v>
                </c:pt>
                <c:pt idx="586">
                  <c:v>954</c:v>
                </c:pt>
                <c:pt idx="587">
                  <c:v>782</c:v>
                </c:pt>
                <c:pt idx="588">
                  <c:v>852</c:v>
                </c:pt>
                <c:pt idx="589">
                  <c:v>698</c:v>
                </c:pt>
                <c:pt idx="590">
                  <c:v>712</c:v>
                </c:pt>
                <c:pt idx="591">
                  <c:v>710</c:v>
                </c:pt>
                <c:pt idx="592">
                  <c:v>806</c:v>
                </c:pt>
                <c:pt idx="593">
                  <c:v>727</c:v>
                </c:pt>
                <c:pt idx="594">
                  <c:v>701</c:v>
                </c:pt>
                <c:pt idx="595">
                  <c:v>873</c:v>
                </c:pt>
                <c:pt idx="596">
                  <c:v>882</c:v>
                </c:pt>
                <c:pt idx="597">
                  <c:v>883</c:v>
                </c:pt>
                <c:pt idx="598">
                  <c:v>894</c:v>
                </c:pt>
                <c:pt idx="599">
                  <c:v>904</c:v>
                </c:pt>
                <c:pt idx="600">
                  <c:v>830</c:v>
                </c:pt>
                <c:pt idx="601">
                  <c:v>756</c:v>
                </c:pt>
                <c:pt idx="602">
                  <c:v>690</c:v>
                </c:pt>
                <c:pt idx="603">
                  <c:v>705</c:v>
                </c:pt>
                <c:pt idx="604">
                  <c:v>648</c:v>
                </c:pt>
                <c:pt idx="605">
                  <c:v>835</c:v>
                </c:pt>
                <c:pt idx="606">
                  <c:v>947</c:v>
                </c:pt>
                <c:pt idx="607">
                  <c:v>896</c:v>
                </c:pt>
                <c:pt idx="608">
                  <c:v>694</c:v>
                </c:pt>
                <c:pt idx="609">
                  <c:v>878</c:v>
                </c:pt>
                <c:pt idx="610">
                  <c:v>821</c:v>
                </c:pt>
                <c:pt idx="611">
                  <c:v>1164</c:v>
                </c:pt>
                <c:pt idx="612">
                  <c:v>1201</c:v>
                </c:pt>
                <c:pt idx="613">
                  <c:v>1062</c:v>
                </c:pt>
                <c:pt idx="614">
                  <c:v>838</c:v>
                </c:pt>
                <c:pt idx="615">
                  <c:v>523</c:v>
                </c:pt>
                <c:pt idx="616">
                  <c:v>456</c:v>
                </c:pt>
                <c:pt idx="617">
                  <c:v>671</c:v>
                </c:pt>
                <c:pt idx="618">
                  <c:v>517</c:v>
                </c:pt>
                <c:pt idx="619">
                  <c:v>948</c:v>
                </c:pt>
                <c:pt idx="620">
                  <c:v>1379</c:v>
                </c:pt>
                <c:pt idx="621">
                  <c:v>1287</c:v>
                </c:pt>
                <c:pt idx="622">
                  <c:v>1111</c:v>
                </c:pt>
                <c:pt idx="623">
                  <c:v>1082</c:v>
                </c:pt>
                <c:pt idx="624">
                  <c:v>934</c:v>
                </c:pt>
                <c:pt idx="625">
                  <c:v>1017</c:v>
                </c:pt>
                <c:pt idx="626">
                  <c:v>807</c:v>
                </c:pt>
                <c:pt idx="627">
                  <c:v>1300</c:v>
                </c:pt>
                <c:pt idx="628">
                  <c:v>953</c:v>
                </c:pt>
                <c:pt idx="629">
                  <c:v>948</c:v>
                </c:pt>
                <c:pt idx="630">
                  <c:v>981</c:v>
                </c:pt>
                <c:pt idx="631">
                  <c:v>1061</c:v>
                </c:pt>
                <c:pt idx="632">
                  <c:v>978</c:v>
                </c:pt>
                <c:pt idx="633">
                  <c:v>909</c:v>
                </c:pt>
                <c:pt idx="634">
                  <c:v>1064</c:v>
                </c:pt>
                <c:pt idx="635">
                  <c:v>1187</c:v>
                </c:pt>
                <c:pt idx="636">
                  <c:v>1029</c:v>
                </c:pt>
                <c:pt idx="637">
                  <c:v>994</c:v>
                </c:pt>
                <c:pt idx="638">
                  <c:v>918</c:v>
                </c:pt>
                <c:pt idx="639">
                  <c:v>542</c:v>
                </c:pt>
                <c:pt idx="640">
                  <c:v>344</c:v>
                </c:pt>
                <c:pt idx="641">
                  <c:v>279</c:v>
                </c:pt>
                <c:pt idx="642">
                  <c:v>1</c:v>
                </c:pt>
                <c:pt idx="643">
                  <c:v>121</c:v>
                </c:pt>
                <c:pt idx="644">
                  <c:v>230</c:v>
                </c:pt>
                <c:pt idx="645">
                  <c:v>333</c:v>
                </c:pt>
                <c:pt idx="646">
                  <c:v>272</c:v>
                </c:pt>
                <c:pt idx="647">
                  <c:v>679</c:v>
                </c:pt>
                <c:pt idx="648">
                  <c:v>751</c:v>
                </c:pt>
                <c:pt idx="649">
                  <c:v>1142</c:v>
                </c:pt>
                <c:pt idx="650">
                  <c:v>1216</c:v>
                </c:pt>
                <c:pt idx="651">
                  <c:v>1066</c:v>
                </c:pt>
                <c:pt idx="652">
                  <c:v>1098</c:v>
                </c:pt>
                <c:pt idx="653">
                  <c:v>1073</c:v>
                </c:pt>
                <c:pt idx="654">
                  <c:v>843</c:v>
                </c:pt>
                <c:pt idx="655">
                  <c:v>390</c:v>
                </c:pt>
                <c:pt idx="656">
                  <c:v>515</c:v>
                </c:pt>
                <c:pt idx="657">
                  <c:v>545</c:v>
                </c:pt>
                <c:pt idx="658">
                  <c:v>641</c:v>
                </c:pt>
                <c:pt idx="659">
                  <c:v>921</c:v>
                </c:pt>
                <c:pt idx="660">
                  <c:v>1112</c:v>
                </c:pt>
                <c:pt idx="661">
                  <c:v>884</c:v>
                </c:pt>
                <c:pt idx="662">
                  <c:v>960</c:v>
                </c:pt>
                <c:pt idx="663">
                  <c:v>615</c:v>
                </c:pt>
                <c:pt idx="664">
                  <c:v>1006</c:v>
                </c:pt>
                <c:pt idx="665">
                  <c:v>969</c:v>
                </c:pt>
                <c:pt idx="666">
                  <c:v>959</c:v>
                </c:pt>
                <c:pt idx="667">
                  <c:v>579</c:v>
                </c:pt>
                <c:pt idx="668">
                  <c:v>535</c:v>
                </c:pt>
                <c:pt idx="669">
                  <c:v>861</c:v>
                </c:pt>
                <c:pt idx="670">
                  <c:v>686</c:v>
                </c:pt>
                <c:pt idx="671">
                  <c:v>430</c:v>
                </c:pt>
                <c:pt idx="672">
                  <c:v>1002</c:v>
                </c:pt>
                <c:pt idx="673">
                  <c:v>1177</c:v>
                </c:pt>
                <c:pt idx="674">
                  <c:v>1466</c:v>
                </c:pt>
                <c:pt idx="675">
                  <c:v>1177</c:v>
                </c:pt>
                <c:pt idx="676">
                  <c:v>1194</c:v>
                </c:pt>
                <c:pt idx="677">
                  <c:v>1430</c:v>
                </c:pt>
                <c:pt idx="678">
                  <c:v>1458</c:v>
                </c:pt>
                <c:pt idx="679">
                  <c:v>919</c:v>
                </c:pt>
                <c:pt idx="680">
                  <c:v>2278</c:v>
                </c:pt>
                <c:pt idx="681">
                  <c:v>1955</c:v>
                </c:pt>
                <c:pt idx="682">
                  <c:v>1863</c:v>
                </c:pt>
                <c:pt idx="683">
                  <c:v>1870</c:v>
                </c:pt>
                <c:pt idx="684">
                  <c:v>1571</c:v>
                </c:pt>
                <c:pt idx="685">
                  <c:v>2074</c:v>
                </c:pt>
                <c:pt idx="686">
                  <c:v>1940</c:v>
                </c:pt>
                <c:pt idx="687">
                  <c:v>1039</c:v>
                </c:pt>
                <c:pt idx="688">
                  <c:v>993</c:v>
                </c:pt>
                <c:pt idx="689">
                  <c:v>1054</c:v>
                </c:pt>
                <c:pt idx="690">
                  <c:v>855</c:v>
                </c:pt>
                <c:pt idx="691">
                  <c:v>846</c:v>
                </c:pt>
                <c:pt idx="692">
                  <c:v>612</c:v>
                </c:pt>
                <c:pt idx="693">
                  <c:v>553</c:v>
                </c:pt>
                <c:pt idx="694">
                  <c:v>799</c:v>
                </c:pt>
                <c:pt idx="695">
                  <c:v>515</c:v>
                </c:pt>
                <c:pt idx="696">
                  <c:v>528</c:v>
                </c:pt>
                <c:pt idx="697">
                  <c:v>396</c:v>
                </c:pt>
                <c:pt idx="698">
                  <c:v>127</c:v>
                </c:pt>
                <c:pt idx="699">
                  <c:v>36</c:v>
                </c:pt>
                <c:pt idx="700">
                  <c:v>269</c:v>
                </c:pt>
                <c:pt idx="701">
                  <c:v>271</c:v>
                </c:pt>
                <c:pt idx="702">
                  <c:v>1</c:v>
                </c:pt>
                <c:pt idx="703">
                  <c:v>39</c:v>
                </c:pt>
                <c:pt idx="704">
                  <c:v>45</c:v>
                </c:pt>
                <c:pt idx="705">
                  <c:v>81</c:v>
                </c:pt>
                <c:pt idx="706">
                  <c:v>101</c:v>
                </c:pt>
                <c:pt idx="707">
                  <c:v>1</c:v>
                </c:pt>
                <c:pt idx="708">
                  <c:v>30</c:v>
                </c:pt>
                <c:pt idx="709">
                  <c:v>70</c:v>
                </c:pt>
                <c:pt idx="710">
                  <c:v>171</c:v>
                </c:pt>
                <c:pt idx="711">
                  <c:v>176</c:v>
                </c:pt>
                <c:pt idx="712">
                  <c:v>102</c:v>
                </c:pt>
                <c:pt idx="713">
                  <c:v>187</c:v>
                </c:pt>
                <c:pt idx="714">
                  <c:v>3</c:v>
                </c:pt>
                <c:pt idx="715">
                  <c:v>99</c:v>
                </c:pt>
                <c:pt idx="716">
                  <c:v>73</c:v>
                </c:pt>
                <c:pt idx="717">
                  <c:v>82</c:v>
                </c:pt>
                <c:pt idx="718">
                  <c:v>84</c:v>
                </c:pt>
                <c:pt idx="719">
                  <c:v>53</c:v>
                </c:pt>
                <c:pt idx="720">
                  <c:v>65</c:v>
                </c:pt>
                <c:pt idx="721">
                  <c:v>47</c:v>
                </c:pt>
                <c:pt idx="722">
                  <c:v>47</c:v>
                </c:pt>
                <c:pt idx="723">
                  <c:v>45</c:v>
                </c:pt>
                <c:pt idx="724">
                  <c:v>48</c:v>
                </c:pt>
                <c:pt idx="725">
                  <c:v>42</c:v>
                </c:pt>
                <c:pt idx="726">
                  <c:v>41</c:v>
                </c:pt>
                <c:pt idx="727">
                  <c:v>35</c:v>
                </c:pt>
                <c:pt idx="728">
                  <c:v>33</c:v>
                </c:pt>
                <c:pt idx="729">
                  <c:v>30</c:v>
                </c:pt>
                <c:pt idx="730">
                  <c:v>38</c:v>
                </c:pt>
                <c:pt idx="731">
                  <c:v>27</c:v>
                </c:pt>
                <c:pt idx="732">
                  <c:v>28</c:v>
                </c:pt>
                <c:pt idx="733">
                  <c:v>27</c:v>
                </c:pt>
                <c:pt idx="734">
                  <c:v>27</c:v>
                </c:pt>
                <c:pt idx="735">
                  <c:v>24</c:v>
                </c:pt>
                <c:pt idx="736">
                  <c:v>86</c:v>
                </c:pt>
                <c:pt idx="737">
                  <c:v>101</c:v>
                </c:pt>
                <c:pt idx="738">
                  <c:v>208</c:v>
                </c:pt>
                <c:pt idx="739">
                  <c:v>37</c:v>
                </c:pt>
                <c:pt idx="740">
                  <c:v>215</c:v>
                </c:pt>
                <c:pt idx="741">
                  <c:v>260</c:v>
                </c:pt>
                <c:pt idx="742">
                  <c:v>215</c:v>
                </c:pt>
                <c:pt idx="743">
                  <c:v>254</c:v>
                </c:pt>
                <c:pt idx="744">
                  <c:v>350</c:v>
                </c:pt>
                <c:pt idx="745">
                  <c:v>395</c:v>
                </c:pt>
                <c:pt idx="746">
                  <c:v>487</c:v>
                </c:pt>
                <c:pt idx="747">
                  <c:v>472</c:v>
                </c:pt>
                <c:pt idx="748">
                  <c:v>539</c:v>
                </c:pt>
                <c:pt idx="749">
                  <c:v>384</c:v>
                </c:pt>
                <c:pt idx="750">
                  <c:v>444</c:v>
                </c:pt>
                <c:pt idx="751">
                  <c:v>435</c:v>
                </c:pt>
                <c:pt idx="752">
                  <c:v>422</c:v>
                </c:pt>
                <c:pt idx="753">
                  <c:v>592</c:v>
                </c:pt>
                <c:pt idx="754">
                  <c:v>1042</c:v>
                </c:pt>
                <c:pt idx="755">
                  <c:v>1129</c:v>
                </c:pt>
                <c:pt idx="756">
                  <c:v>1232</c:v>
                </c:pt>
                <c:pt idx="757">
                  <c:v>1263</c:v>
                </c:pt>
                <c:pt idx="758">
                  <c:v>1231</c:v>
                </c:pt>
                <c:pt idx="759">
                  <c:v>959</c:v>
                </c:pt>
                <c:pt idx="760">
                  <c:v>644</c:v>
                </c:pt>
                <c:pt idx="761">
                  <c:v>1228</c:v>
                </c:pt>
                <c:pt idx="762">
                  <c:v>1132</c:v>
                </c:pt>
                <c:pt idx="763">
                  <c:v>1094</c:v>
                </c:pt>
                <c:pt idx="764">
                  <c:v>989</c:v>
                </c:pt>
                <c:pt idx="765">
                  <c:v>964</c:v>
                </c:pt>
                <c:pt idx="766">
                  <c:v>873</c:v>
                </c:pt>
                <c:pt idx="767">
                  <c:v>868</c:v>
                </c:pt>
                <c:pt idx="768">
                  <c:v>979</c:v>
                </c:pt>
                <c:pt idx="769">
                  <c:v>824</c:v>
                </c:pt>
                <c:pt idx="770">
                  <c:v>793</c:v>
                </c:pt>
                <c:pt idx="771">
                  <c:v>873</c:v>
                </c:pt>
                <c:pt idx="772">
                  <c:v>1070</c:v>
                </c:pt>
                <c:pt idx="773">
                  <c:v>1188</c:v>
                </c:pt>
                <c:pt idx="774">
                  <c:v>1236</c:v>
                </c:pt>
                <c:pt idx="775">
                  <c:v>1017</c:v>
                </c:pt>
                <c:pt idx="776">
                  <c:v>1064</c:v>
                </c:pt>
                <c:pt idx="777">
                  <c:v>917</c:v>
                </c:pt>
                <c:pt idx="778">
                  <c:v>713</c:v>
                </c:pt>
                <c:pt idx="779">
                  <c:v>849</c:v>
                </c:pt>
                <c:pt idx="780">
                  <c:v>1188</c:v>
                </c:pt>
                <c:pt idx="781">
                  <c:v>1332</c:v>
                </c:pt>
                <c:pt idx="782">
                  <c:v>1183</c:v>
                </c:pt>
                <c:pt idx="783">
                  <c:v>1123</c:v>
                </c:pt>
                <c:pt idx="784">
                  <c:v>877</c:v>
                </c:pt>
                <c:pt idx="785">
                  <c:v>1617</c:v>
                </c:pt>
                <c:pt idx="786">
                  <c:v>1252</c:v>
                </c:pt>
                <c:pt idx="787">
                  <c:v>1570</c:v>
                </c:pt>
                <c:pt idx="788">
                  <c:v>1674</c:v>
                </c:pt>
                <c:pt idx="789">
                  <c:v>1558</c:v>
                </c:pt>
                <c:pt idx="790">
                  <c:v>1338</c:v>
                </c:pt>
                <c:pt idx="791">
                  <c:v>1395</c:v>
                </c:pt>
                <c:pt idx="792">
                  <c:v>1417</c:v>
                </c:pt>
                <c:pt idx="793">
                  <c:v>1403</c:v>
                </c:pt>
                <c:pt idx="794">
                  <c:v>876</c:v>
                </c:pt>
                <c:pt idx="795">
                  <c:v>1665</c:v>
                </c:pt>
                <c:pt idx="796">
                  <c:v>1286</c:v>
                </c:pt>
                <c:pt idx="797">
                  <c:v>1324</c:v>
                </c:pt>
                <c:pt idx="798">
                  <c:v>1310</c:v>
                </c:pt>
                <c:pt idx="799">
                  <c:v>969</c:v>
                </c:pt>
                <c:pt idx="800">
                  <c:v>989</c:v>
                </c:pt>
                <c:pt idx="801">
                  <c:v>1279</c:v>
                </c:pt>
                <c:pt idx="802">
                  <c:v>1697</c:v>
                </c:pt>
                <c:pt idx="803">
                  <c:v>1530</c:v>
                </c:pt>
                <c:pt idx="804">
                  <c:v>1539</c:v>
                </c:pt>
                <c:pt idx="805">
                  <c:v>2280</c:v>
                </c:pt>
                <c:pt idx="806">
                  <c:v>2066</c:v>
                </c:pt>
                <c:pt idx="807">
                  <c:v>2438</c:v>
                </c:pt>
                <c:pt idx="808">
                  <c:v>1989</c:v>
                </c:pt>
                <c:pt idx="809">
                  <c:v>1979</c:v>
                </c:pt>
                <c:pt idx="810">
                  <c:v>2061</c:v>
                </c:pt>
                <c:pt idx="811">
                  <c:v>1744</c:v>
                </c:pt>
                <c:pt idx="812">
                  <c:v>1734</c:v>
                </c:pt>
                <c:pt idx="813">
                  <c:v>929</c:v>
                </c:pt>
                <c:pt idx="814">
                  <c:v>1849</c:v>
                </c:pt>
                <c:pt idx="815">
                  <c:v>1692</c:v>
                </c:pt>
                <c:pt idx="816">
                  <c:v>1831</c:v>
                </c:pt>
                <c:pt idx="817">
                  <c:v>1755</c:v>
                </c:pt>
                <c:pt idx="818">
                  <c:v>2017</c:v>
                </c:pt>
                <c:pt idx="819">
                  <c:v>1899</c:v>
                </c:pt>
                <c:pt idx="820">
                  <c:v>2145</c:v>
                </c:pt>
                <c:pt idx="821">
                  <c:v>1982</c:v>
                </c:pt>
                <c:pt idx="822">
                  <c:v>2139</c:v>
                </c:pt>
                <c:pt idx="823">
                  <c:v>2114</c:v>
                </c:pt>
                <c:pt idx="824">
                  <c:v>2597</c:v>
                </c:pt>
                <c:pt idx="825">
                  <c:v>1998</c:v>
                </c:pt>
                <c:pt idx="826">
                  <c:v>2435</c:v>
                </c:pt>
                <c:pt idx="827">
                  <c:v>1776</c:v>
                </c:pt>
                <c:pt idx="828">
                  <c:v>1915</c:v>
                </c:pt>
                <c:pt idx="829">
                  <c:v>1871</c:v>
                </c:pt>
                <c:pt idx="830">
                  <c:v>1803</c:v>
                </c:pt>
                <c:pt idx="831">
                  <c:v>1633</c:v>
                </c:pt>
                <c:pt idx="832">
                  <c:v>1814</c:v>
                </c:pt>
                <c:pt idx="833">
                  <c:v>2139</c:v>
                </c:pt>
                <c:pt idx="834">
                  <c:v>1995</c:v>
                </c:pt>
                <c:pt idx="835">
                  <c:v>1995</c:v>
                </c:pt>
                <c:pt idx="836">
                  <c:v>1724</c:v>
                </c:pt>
                <c:pt idx="837">
                  <c:v>2057</c:v>
                </c:pt>
                <c:pt idx="838">
                  <c:v>2067</c:v>
                </c:pt>
                <c:pt idx="839">
                  <c:v>2062</c:v>
                </c:pt>
                <c:pt idx="840">
                  <c:v>1768</c:v>
                </c:pt>
                <c:pt idx="841">
                  <c:v>1789</c:v>
                </c:pt>
                <c:pt idx="842">
                  <c:v>1936</c:v>
                </c:pt>
                <c:pt idx="843">
                  <c:v>1931</c:v>
                </c:pt>
                <c:pt idx="844">
                  <c:v>1754</c:v>
                </c:pt>
                <c:pt idx="845">
                  <c:v>1529</c:v>
                </c:pt>
                <c:pt idx="846">
                  <c:v>1633</c:v>
                </c:pt>
                <c:pt idx="847">
                  <c:v>1659</c:v>
                </c:pt>
                <c:pt idx="848">
                  <c:v>1714</c:v>
                </c:pt>
                <c:pt idx="849">
                  <c:v>1606</c:v>
                </c:pt>
                <c:pt idx="850">
                  <c:v>1748</c:v>
                </c:pt>
                <c:pt idx="851">
                  <c:v>1969</c:v>
                </c:pt>
                <c:pt idx="852">
                  <c:v>2020</c:v>
                </c:pt>
                <c:pt idx="853">
                  <c:v>1776</c:v>
                </c:pt>
                <c:pt idx="854">
                  <c:v>1409</c:v>
                </c:pt>
                <c:pt idx="855">
                  <c:v>827</c:v>
                </c:pt>
                <c:pt idx="856">
                  <c:v>1135</c:v>
                </c:pt>
                <c:pt idx="857">
                  <c:v>1280</c:v>
                </c:pt>
                <c:pt idx="858">
                  <c:v>1616</c:v>
                </c:pt>
                <c:pt idx="859">
                  <c:v>1421</c:v>
                </c:pt>
                <c:pt idx="860">
                  <c:v>1437</c:v>
                </c:pt>
                <c:pt idx="861">
                  <c:v>1676</c:v>
                </c:pt>
                <c:pt idx="862">
                  <c:v>1410</c:v>
                </c:pt>
                <c:pt idx="863">
                  <c:v>1477</c:v>
                </c:pt>
                <c:pt idx="864">
                  <c:v>1380</c:v>
                </c:pt>
                <c:pt idx="865">
                  <c:v>1478</c:v>
                </c:pt>
                <c:pt idx="866">
                  <c:v>1444</c:v>
                </c:pt>
                <c:pt idx="867">
                  <c:v>1622</c:v>
                </c:pt>
                <c:pt idx="868">
                  <c:v>1378</c:v>
                </c:pt>
                <c:pt idx="869">
                  <c:v>1544</c:v>
                </c:pt>
                <c:pt idx="870">
                  <c:v>1179</c:v>
                </c:pt>
                <c:pt idx="871">
                  <c:v>1428</c:v>
                </c:pt>
                <c:pt idx="872">
                  <c:v>1155</c:v>
                </c:pt>
                <c:pt idx="873">
                  <c:v>1239</c:v>
                </c:pt>
                <c:pt idx="874">
                  <c:v>1623</c:v>
                </c:pt>
                <c:pt idx="875">
                  <c:v>1689</c:v>
                </c:pt>
                <c:pt idx="876">
                  <c:v>1605</c:v>
                </c:pt>
                <c:pt idx="877">
                  <c:v>1767</c:v>
                </c:pt>
                <c:pt idx="878">
                  <c:v>1829</c:v>
                </c:pt>
                <c:pt idx="879">
                  <c:v>838</c:v>
                </c:pt>
                <c:pt idx="880">
                  <c:v>1450</c:v>
                </c:pt>
                <c:pt idx="881">
                  <c:v>1413</c:v>
                </c:pt>
                <c:pt idx="882">
                  <c:v>1617</c:v>
                </c:pt>
                <c:pt idx="883">
                  <c:v>1873</c:v>
                </c:pt>
                <c:pt idx="884">
                  <c:v>1794</c:v>
                </c:pt>
                <c:pt idx="885">
                  <c:v>1910</c:v>
                </c:pt>
                <c:pt idx="886">
                  <c:v>1941</c:v>
                </c:pt>
                <c:pt idx="887">
                  <c:v>1788</c:v>
                </c:pt>
                <c:pt idx="888">
                  <c:v>1764</c:v>
                </c:pt>
                <c:pt idx="889">
                  <c:v>1428</c:v>
                </c:pt>
                <c:pt idx="890">
                  <c:v>1370</c:v>
                </c:pt>
                <c:pt idx="891">
                  <c:v>1950</c:v>
                </c:pt>
                <c:pt idx="892">
                  <c:v>1952</c:v>
                </c:pt>
                <c:pt idx="893">
                  <c:v>1677</c:v>
                </c:pt>
                <c:pt idx="894">
                  <c:v>2122</c:v>
                </c:pt>
                <c:pt idx="895">
                  <c:v>1786</c:v>
                </c:pt>
                <c:pt idx="896">
                  <c:v>1430</c:v>
                </c:pt>
                <c:pt idx="897">
                  <c:v>1205</c:v>
                </c:pt>
                <c:pt idx="898">
                  <c:v>1175</c:v>
                </c:pt>
                <c:pt idx="899">
                  <c:v>1232</c:v>
                </c:pt>
                <c:pt idx="900">
                  <c:v>1255</c:v>
                </c:pt>
                <c:pt idx="901">
                  <c:v>1099</c:v>
                </c:pt>
                <c:pt idx="902">
                  <c:v>1476</c:v>
                </c:pt>
                <c:pt idx="903">
                  <c:v>1823</c:v>
                </c:pt>
                <c:pt idx="904">
                  <c:v>1905</c:v>
                </c:pt>
                <c:pt idx="905">
                  <c:v>1559</c:v>
                </c:pt>
                <c:pt idx="906">
                  <c:v>1463</c:v>
                </c:pt>
                <c:pt idx="907">
                  <c:v>1613</c:v>
                </c:pt>
                <c:pt idx="908">
                  <c:v>1047</c:v>
                </c:pt>
                <c:pt idx="909">
                  <c:v>1267</c:v>
                </c:pt>
                <c:pt idx="910">
                  <c:v>1427</c:v>
                </c:pt>
                <c:pt idx="911">
                  <c:v>1434</c:v>
                </c:pt>
                <c:pt idx="912">
                  <c:v>1341</c:v>
                </c:pt>
                <c:pt idx="913">
                  <c:v>1327</c:v>
                </c:pt>
                <c:pt idx="914">
                  <c:v>1388</c:v>
                </c:pt>
                <c:pt idx="915">
                  <c:v>1365</c:v>
                </c:pt>
                <c:pt idx="916">
                  <c:v>1410</c:v>
                </c:pt>
                <c:pt idx="917">
                  <c:v>1461</c:v>
                </c:pt>
                <c:pt idx="918">
                  <c:v>2023</c:v>
                </c:pt>
                <c:pt idx="919">
                  <c:v>2205</c:v>
                </c:pt>
                <c:pt idx="920">
                  <c:v>2843</c:v>
                </c:pt>
                <c:pt idx="921">
                  <c:v>2571</c:v>
                </c:pt>
                <c:pt idx="922">
                  <c:v>2184</c:v>
                </c:pt>
                <c:pt idx="923">
                  <c:v>2246</c:v>
                </c:pt>
                <c:pt idx="924">
                  <c:v>2305</c:v>
                </c:pt>
                <c:pt idx="925">
                  <c:v>2040</c:v>
                </c:pt>
                <c:pt idx="926">
                  <c:v>2053</c:v>
                </c:pt>
                <c:pt idx="927">
                  <c:v>2113</c:v>
                </c:pt>
                <c:pt idx="928">
                  <c:v>1902</c:v>
                </c:pt>
                <c:pt idx="929">
                  <c:v>1387</c:v>
                </c:pt>
                <c:pt idx="930">
                  <c:v>1356</c:v>
                </c:pt>
                <c:pt idx="931">
                  <c:v>1371</c:v>
                </c:pt>
                <c:pt idx="932">
                  <c:v>1324</c:v>
                </c:pt>
                <c:pt idx="933">
                  <c:v>1191</c:v>
                </c:pt>
                <c:pt idx="934">
                  <c:v>979</c:v>
                </c:pt>
                <c:pt idx="935">
                  <c:v>1087</c:v>
                </c:pt>
                <c:pt idx="936">
                  <c:v>1089</c:v>
                </c:pt>
                <c:pt idx="937">
                  <c:v>812</c:v>
                </c:pt>
                <c:pt idx="938">
                  <c:v>902</c:v>
                </c:pt>
                <c:pt idx="939">
                  <c:v>1156</c:v>
                </c:pt>
                <c:pt idx="940">
                  <c:v>693</c:v>
                </c:pt>
                <c:pt idx="941">
                  <c:v>498</c:v>
                </c:pt>
                <c:pt idx="942">
                  <c:v>554</c:v>
                </c:pt>
                <c:pt idx="943">
                  <c:v>468</c:v>
                </c:pt>
                <c:pt idx="944">
                  <c:v>407</c:v>
                </c:pt>
                <c:pt idx="945">
                  <c:v>309</c:v>
                </c:pt>
                <c:pt idx="946">
                  <c:v>354</c:v>
                </c:pt>
                <c:pt idx="947">
                  <c:v>368</c:v>
                </c:pt>
                <c:pt idx="948">
                  <c:v>384</c:v>
                </c:pt>
                <c:pt idx="949">
                  <c:v>405</c:v>
                </c:pt>
                <c:pt idx="950">
                  <c:v>335</c:v>
                </c:pt>
                <c:pt idx="951">
                  <c:v>296</c:v>
                </c:pt>
                <c:pt idx="952">
                  <c:v>361</c:v>
                </c:pt>
                <c:pt idx="953">
                  <c:v>369</c:v>
                </c:pt>
                <c:pt idx="954">
                  <c:v>347</c:v>
                </c:pt>
                <c:pt idx="955">
                  <c:v>231</c:v>
                </c:pt>
                <c:pt idx="956">
                  <c:v>16</c:v>
                </c:pt>
                <c:pt idx="957">
                  <c:v>86</c:v>
                </c:pt>
                <c:pt idx="958">
                  <c:v>76</c:v>
                </c:pt>
                <c:pt idx="959">
                  <c:v>79</c:v>
                </c:pt>
                <c:pt idx="960">
                  <c:v>76</c:v>
                </c:pt>
                <c:pt idx="961">
                  <c:v>52</c:v>
                </c:pt>
                <c:pt idx="962">
                  <c:v>90</c:v>
                </c:pt>
                <c:pt idx="963">
                  <c:v>116</c:v>
                </c:pt>
                <c:pt idx="964">
                  <c:v>97</c:v>
                </c:pt>
                <c:pt idx="965">
                  <c:v>76</c:v>
                </c:pt>
                <c:pt idx="966">
                  <c:v>85</c:v>
                </c:pt>
                <c:pt idx="967">
                  <c:v>71</c:v>
                </c:pt>
                <c:pt idx="968">
                  <c:v>87</c:v>
                </c:pt>
                <c:pt idx="969">
                  <c:v>80</c:v>
                </c:pt>
                <c:pt idx="970">
                  <c:v>72</c:v>
                </c:pt>
                <c:pt idx="971">
                  <c:v>106</c:v>
                </c:pt>
                <c:pt idx="972">
                  <c:v>63</c:v>
                </c:pt>
                <c:pt idx="973">
                  <c:v>42</c:v>
                </c:pt>
                <c:pt idx="974">
                  <c:v>37</c:v>
                </c:pt>
                <c:pt idx="975">
                  <c:v>59</c:v>
                </c:pt>
                <c:pt idx="976">
                  <c:v>39</c:v>
                </c:pt>
                <c:pt idx="977">
                  <c:v>44</c:v>
                </c:pt>
                <c:pt idx="978">
                  <c:v>39</c:v>
                </c:pt>
                <c:pt idx="979">
                  <c:v>39</c:v>
                </c:pt>
                <c:pt idx="980">
                  <c:v>58</c:v>
                </c:pt>
                <c:pt idx="981">
                  <c:v>41</c:v>
                </c:pt>
                <c:pt idx="982">
                  <c:v>44</c:v>
                </c:pt>
                <c:pt idx="983">
                  <c:v>56</c:v>
                </c:pt>
                <c:pt idx="984">
                  <c:v>167</c:v>
                </c:pt>
                <c:pt idx="985">
                  <c:v>91</c:v>
                </c:pt>
                <c:pt idx="986">
                  <c:v>270</c:v>
                </c:pt>
                <c:pt idx="987">
                  <c:v>240</c:v>
                </c:pt>
                <c:pt idx="988">
                  <c:v>209</c:v>
                </c:pt>
                <c:pt idx="989">
                  <c:v>346</c:v>
                </c:pt>
                <c:pt idx="990">
                  <c:v>340</c:v>
                </c:pt>
                <c:pt idx="991">
                  <c:v>546</c:v>
                </c:pt>
                <c:pt idx="992">
                  <c:v>544</c:v>
                </c:pt>
                <c:pt idx="993">
                  <c:v>799</c:v>
                </c:pt>
                <c:pt idx="994">
                  <c:v>1055</c:v>
                </c:pt>
                <c:pt idx="995">
                  <c:v>966</c:v>
                </c:pt>
                <c:pt idx="996">
                  <c:v>959</c:v>
                </c:pt>
                <c:pt idx="997">
                  <c:v>851</c:v>
                </c:pt>
                <c:pt idx="998">
                  <c:v>1310</c:v>
                </c:pt>
                <c:pt idx="999">
                  <c:v>785</c:v>
                </c:pt>
                <c:pt idx="1000">
                  <c:v>617</c:v>
                </c:pt>
                <c:pt idx="1001">
                  <c:v>1012</c:v>
                </c:pt>
                <c:pt idx="1002">
                  <c:v>959</c:v>
                </c:pt>
                <c:pt idx="1003">
                  <c:v>1009</c:v>
                </c:pt>
                <c:pt idx="1004">
                  <c:v>905</c:v>
                </c:pt>
                <c:pt idx="1005">
                  <c:v>632</c:v>
                </c:pt>
                <c:pt idx="1006">
                  <c:v>1392</c:v>
                </c:pt>
                <c:pt idx="1007">
                  <c:v>1179</c:v>
                </c:pt>
                <c:pt idx="1008">
                  <c:v>1403</c:v>
                </c:pt>
                <c:pt idx="1009">
                  <c:v>1449</c:v>
                </c:pt>
                <c:pt idx="1010">
                  <c:v>1247</c:v>
                </c:pt>
                <c:pt idx="1011">
                  <c:v>1374</c:v>
                </c:pt>
                <c:pt idx="1012">
                  <c:v>1261</c:v>
                </c:pt>
                <c:pt idx="1013">
                  <c:v>1799</c:v>
                </c:pt>
                <c:pt idx="1014">
                  <c:v>2669</c:v>
                </c:pt>
                <c:pt idx="1015">
                  <c:v>2865</c:v>
                </c:pt>
                <c:pt idx="1016">
                  <c:v>2508</c:v>
                </c:pt>
                <c:pt idx="1017">
                  <c:v>2823</c:v>
                </c:pt>
                <c:pt idx="1018">
                  <c:v>2799</c:v>
                </c:pt>
                <c:pt idx="1019">
                  <c:v>2758</c:v>
                </c:pt>
                <c:pt idx="1020">
                  <c:v>2566</c:v>
                </c:pt>
                <c:pt idx="1021">
                  <c:v>1540</c:v>
                </c:pt>
                <c:pt idx="1022">
                  <c:v>2255</c:v>
                </c:pt>
                <c:pt idx="1023">
                  <c:v>2246</c:v>
                </c:pt>
                <c:pt idx="1024">
                  <c:v>1210</c:v>
                </c:pt>
                <c:pt idx="1025">
                  <c:v>1847</c:v>
                </c:pt>
                <c:pt idx="1026">
                  <c:v>1813</c:v>
                </c:pt>
                <c:pt idx="1027">
                  <c:v>1876</c:v>
                </c:pt>
                <c:pt idx="1028">
                  <c:v>2177</c:v>
                </c:pt>
                <c:pt idx="1029">
                  <c:v>1933</c:v>
                </c:pt>
                <c:pt idx="1030">
                  <c:v>2390</c:v>
                </c:pt>
                <c:pt idx="1031">
                  <c:v>2396</c:v>
                </c:pt>
                <c:pt idx="1032">
                  <c:v>2396</c:v>
                </c:pt>
                <c:pt idx="1033">
                  <c:v>2558</c:v>
                </c:pt>
                <c:pt idx="1034">
                  <c:v>2354</c:v>
                </c:pt>
                <c:pt idx="1035">
                  <c:v>2449</c:v>
                </c:pt>
                <c:pt idx="1036">
                  <c:v>2233</c:v>
                </c:pt>
                <c:pt idx="1037">
                  <c:v>2418</c:v>
                </c:pt>
                <c:pt idx="1038">
                  <c:v>2496</c:v>
                </c:pt>
                <c:pt idx="1039">
                  <c:v>2255</c:v>
                </c:pt>
                <c:pt idx="1040">
                  <c:v>2372</c:v>
                </c:pt>
                <c:pt idx="1041">
                  <c:v>2607</c:v>
                </c:pt>
                <c:pt idx="1042">
                  <c:v>2419</c:v>
                </c:pt>
                <c:pt idx="1043">
                  <c:v>2208</c:v>
                </c:pt>
                <c:pt idx="1044">
                  <c:v>2385</c:v>
                </c:pt>
                <c:pt idx="1045">
                  <c:v>2343</c:v>
                </c:pt>
                <c:pt idx="1046">
                  <c:v>2080</c:v>
                </c:pt>
                <c:pt idx="1047">
                  <c:v>2459</c:v>
                </c:pt>
                <c:pt idx="1048">
                  <c:v>2673</c:v>
                </c:pt>
                <c:pt idx="1049">
                  <c:v>1425</c:v>
                </c:pt>
                <c:pt idx="1050">
                  <c:v>1398</c:v>
                </c:pt>
                <c:pt idx="1051">
                  <c:v>1918</c:v>
                </c:pt>
                <c:pt idx="1052">
                  <c:v>1593</c:v>
                </c:pt>
                <c:pt idx="1053">
                  <c:v>2430</c:v>
                </c:pt>
                <c:pt idx="1054">
                  <c:v>1815</c:v>
                </c:pt>
                <c:pt idx="1055">
                  <c:v>1556</c:v>
                </c:pt>
                <c:pt idx="1056">
                  <c:v>2532</c:v>
                </c:pt>
                <c:pt idx="1057">
                  <c:v>1949</c:v>
                </c:pt>
                <c:pt idx="1058">
                  <c:v>1850</c:v>
                </c:pt>
                <c:pt idx="1059">
                  <c:v>1409</c:v>
                </c:pt>
                <c:pt idx="1060">
                  <c:v>1663</c:v>
                </c:pt>
                <c:pt idx="1061">
                  <c:v>1724</c:v>
                </c:pt>
                <c:pt idx="1062">
                  <c:v>1764</c:v>
                </c:pt>
                <c:pt idx="1063">
                  <c:v>1837</c:v>
                </c:pt>
                <c:pt idx="1064">
                  <c:v>1486</c:v>
                </c:pt>
                <c:pt idx="1065">
                  <c:v>2417</c:v>
                </c:pt>
                <c:pt idx="1066">
                  <c:v>2980</c:v>
                </c:pt>
                <c:pt idx="1067">
                  <c:v>2492</c:v>
                </c:pt>
                <c:pt idx="1068">
                  <c:v>1994</c:v>
                </c:pt>
                <c:pt idx="1069">
                  <c:v>2235</c:v>
                </c:pt>
                <c:pt idx="1070">
                  <c:v>1912</c:v>
                </c:pt>
                <c:pt idx="1071">
                  <c:v>2080</c:v>
                </c:pt>
                <c:pt idx="1072">
                  <c:v>1975</c:v>
                </c:pt>
                <c:pt idx="1073">
                  <c:v>2095</c:v>
                </c:pt>
                <c:pt idx="1074">
                  <c:v>1334</c:v>
                </c:pt>
                <c:pt idx="1075">
                  <c:v>1664</c:v>
                </c:pt>
                <c:pt idx="1076">
                  <c:v>1581</c:v>
                </c:pt>
                <c:pt idx="1077">
                  <c:v>1433</c:v>
                </c:pt>
                <c:pt idx="1078">
                  <c:v>1888</c:v>
                </c:pt>
                <c:pt idx="1079">
                  <c:v>1293</c:v>
                </c:pt>
                <c:pt idx="1080">
                  <c:v>1685</c:v>
                </c:pt>
                <c:pt idx="1081">
                  <c:v>2804</c:v>
                </c:pt>
                <c:pt idx="1082">
                  <c:v>2565</c:v>
                </c:pt>
                <c:pt idx="1083">
                  <c:v>2043</c:v>
                </c:pt>
                <c:pt idx="1084">
                  <c:v>2948</c:v>
                </c:pt>
                <c:pt idx="1085">
                  <c:v>4223</c:v>
                </c:pt>
                <c:pt idx="1086">
                  <c:v>3709</c:v>
                </c:pt>
                <c:pt idx="1087">
                  <c:v>3845</c:v>
                </c:pt>
                <c:pt idx="1088">
                  <c:v>3508</c:v>
                </c:pt>
                <c:pt idx="1089">
                  <c:v>3185</c:v>
                </c:pt>
                <c:pt idx="1090">
                  <c:v>3076</c:v>
                </c:pt>
                <c:pt idx="1091">
                  <c:v>3607</c:v>
                </c:pt>
                <c:pt idx="1092">
                  <c:v>2635</c:v>
                </c:pt>
                <c:pt idx="1093">
                  <c:v>2985</c:v>
                </c:pt>
                <c:pt idx="1094">
                  <c:v>2578</c:v>
                </c:pt>
                <c:pt idx="1095">
                  <c:v>2499</c:v>
                </c:pt>
                <c:pt idx="1096">
                  <c:v>2890</c:v>
                </c:pt>
                <c:pt idx="1097">
                  <c:v>2453</c:v>
                </c:pt>
                <c:pt idx="1098">
                  <c:v>2851</c:v>
                </c:pt>
                <c:pt idx="1099">
                  <c:v>2692</c:v>
                </c:pt>
                <c:pt idx="1100">
                  <c:v>1975</c:v>
                </c:pt>
                <c:pt idx="1101">
                  <c:v>2229</c:v>
                </c:pt>
                <c:pt idx="1102">
                  <c:v>2583</c:v>
                </c:pt>
                <c:pt idx="1103">
                  <c:v>3085</c:v>
                </c:pt>
                <c:pt idx="1104">
                  <c:v>2991</c:v>
                </c:pt>
                <c:pt idx="1105">
                  <c:v>2827</c:v>
                </c:pt>
                <c:pt idx="1106">
                  <c:v>3075</c:v>
                </c:pt>
                <c:pt idx="1107">
                  <c:v>3146</c:v>
                </c:pt>
                <c:pt idx="1108">
                  <c:v>2843</c:v>
                </c:pt>
                <c:pt idx="1109">
                  <c:v>2639</c:v>
                </c:pt>
                <c:pt idx="1110">
                  <c:v>2912</c:v>
                </c:pt>
                <c:pt idx="1111">
                  <c:v>2794</c:v>
                </c:pt>
                <c:pt idx="1112">
                  <c:v>3218</c:v>
                </c:pt>
                <c:pt idx="1113">
                  <c:v>3201</c:v>
                </c:pt>
                <c:pt idx="1114">
                  <c:v>3328</c:v>
                </c:pt>
                <c:pt idx="1115">
                  <c:v>2713</c:v>
                </c:pt>
                <c:pt idx="1116">
                  <c:v>3342</c:v>
                </c:pt>
                <c:pt idx="1117">
                  <c:v>2557</c:v>
                </c:pt>
                <c:pt idx="1118">
                  <c:v>2775</c:v>
                </c:pt>
                <c:pt idx="1119">
                  <c:v>2930</c:v>
                </c:pt>
                <c:pt idx="1120">
                  <c:v>2811</c:v>
                </c:pt>
                <c:pt idx="1121">
                  <c:v>2353</c:v>
                </c:pt>
                <c:pt idx="1122">
                  <c:v>2570</c:v>
                </c:pt>
                <c:pt idx="1123">
                  <c:v>2706</c:v>
                </c:pt>
                <c:pt idx="1124">
                  <c:v>2512</c:v>
                </c:pt>
                <c:pt idx="1125">
                  <c:v>3473</c:v>
                </c:pt>
                <c:pt idx="1126">
                  <c:v>2919</c:v>
                </c:pt>
                <c:pt idx="1127">
                  <c:v>2984</c:v>
                </c:pt>
                <c:pt idx="1128">
                  <c:v>2917</c:v>
                </c:pt>
                <c:pt idx="1129">
                  <c:v>2758</c:v>
                </c:pt>
                <c:pt idx="1130">
                  <c:v>2804</c:v>
                </c:pt>
                <c:pt idx="1131">
                  <c:v>2843</c:v>
                </c:pt>
                <c:pt idx="1132">
                  <c:v>2636</c:v>
                </c:pt>
                <c:pt idx="1133">
                  <c:v>2740</c:v>
                </c:pt>
                <c:pt idx="1134">
                  <c:v>2819</c:v>
                </c:pt>
                <c:pt idx="1135">
                  <c:v>2500</c:v>
                </c:pt>
                <c:pt idx="1136">
                  <c:v>2288</c:v>
                </c:pt>
                <c:pt idx="1137">
                  <c:v>3495</c:v>
                </c:pt>
                <c:pt idx="1138">
                  <c:v>3601</c:v>
                </c:pt>
                <c:pt idx="1139">
                  <c:v>3646</c:v>
                </c:pt>
                <c:pt idx="1140">
                  <c:v>2835</c:v>
                </c:pt>
                <c:pt idx="1141">
                  <c:v>2841</c:v>
                </c:pt>
                <c:pt idx="1142">
                  <c:v>2607</c:v>
                </c:pt>
                <c:pt idx="1143">
                  <c:v>1765</c:v>
                </c:pt>
                <c:pt idx="1144">
                  <c:v>2654</c:v>
                </c:pt>
                <c:pt idx="1145">
                  <c:v>2521</c:v>
                </c:pt>
                <c:pt idx="1146">
                  <c:v>2030</c:v>
                </c:pt>
                <c:pt idx="1147">
                  <c:v>2036</c:v>
                </c:pt>
                <c:pt idx="1148">
                  <c:v>2561</c:v>
                </c:pt>
                <c:pt idx="1149">
                  <c:v>2772</c:v>
                </c:pt>
                <c:pt idx="1150">
                  <c:v>2756</c:v>
                </c:pt>
                <c:pt idx="1151">
                  <c:v>3096</c:v>
                </c:pt>
                <c:pt idx="1152">
                  <c:v>2946</c:v>
                </c:pt>
                <c:pt idx="1153">
                  <c:v>2662</c:v>
                </c:pt>
                <c:pt idx="1154">
                  <c:v>2692</c:v>
                </c:pt>
                <c:pt idx="1155">
                  <c:v>2545</c:v>
                </c:pt>
                <c:pt idx="1156">
                  <c:v>2196</c:v>
                </c:pt>
                <c:pt idx="1157">
                  <c:v>2564</c:v>
                </c:pt>
                <c:pt idx="1158">
                  <c:v>2265</c:v>
                </c:pt>
                <c:pt idx="1159">
                  <c:v>2748</c:v>
                </c:pt>
                <c:pt idx="1160">
                  <c:v>3039</c:v>
                </c:pt>
                <c:pt idx="1161">
                  <c:v>2703</c:v>
                </c:pt>
                <c:pt idx="1162">
                  <c:v>2635</c:v>
                </c:pt>
                <c:pt idx="1163">
                  <c:v>2821</c:v>
                </c:pt>
                <c:pt idx="1164">
                  <c:v>2789</c:v>
                </c:pt>
                <c:pt idx="1165">
                  <c:v>2741</c:v>
                </c:pt>
                <c:pt idx="1166">
                  <c:v>2923</c:v>
                </c:pt>
                <c:pt idx="1167">
                  <c:v>2055</c:v>
                </c:pt>
                <c:pt idx="1168">
                  <c:v>2344</c:v>
                </c:pt>
                <c:pt idx="1169">
                  <c:v>3305</c:v>
                </c:pt>
                <c:pt idx="1170">
                  <c:v>3708</c:v>
                </c:pt>
                <c:pt idx="1171">
                  <c:v>2742</c:v>
                </c:pt>
                <c:pt idx="1172">
                  <c:v>3050</c:v>
                </c:pt>
                <c:pt idx="1173">
                  <c:v>2761</c:v>
                </c:pt>
                <c:pt idx="1174">
                  <c:v>2655</c:v>
                </c:pt>
                <c:pt idx="1175">
                  <c:v>2301</c:v>
                </c:pt>
                <c:pt idx="1176">
                  <c:v>2965</c:v>
                </c:pt>
                <c:pt idx="1177">
                  <c:v>2037</c:v>
                </c:pt>
                <c:pt idx="1178">
                  <c:v>2425</c:v>
                </c:pt>
                <c:pt idx="1179">
                  <c:v>1423</c:v>
                </c:pt>
                <c:pt idx="1180">
                  <c:v>1476</c:v>
                </c:pt>
                <c:pt idx="1181">
                  <c:v>1612</c:v>
                </c:pt>
                <c:pt idx="1182">
                  <c:v>1316</c:v>
                </c:pt>
                <c:pt idx="1183">
                  <c:v>1403</c:v>
                </c:pt>
                <c:pt idx="1184">
                  <c:v>969</c:v>
                </c:pt>
                <c:pt idx="1185">
                  <c:v>957</c:v>
                </c:pt>
                <c:pt idx="1186">
                  <c:v>969</c:v>
                </c:pt>
                <c:pt idx="1187">
                  <c:v>976</c:v>
                </c:pt>
                <c:pt idx="1188">
                  <c:v>1010</c:v>
                </c:pt>
                <c:pt idx="1189">
                  <c:v>1224</c:v>
                </c:pt>
                <c:pt idx="1190">
                  <c:v>646</c:v>
                </c:pt>
                <c:pt idx="1191">
                  <c:v>575</c:v>
                </c:pt>
                <c:pt idx="1192">
                  <c:v>484</c:v>
                </c:pt>
                <c:pt idx="1193">
                  <c:v>751</c:v>
                </c:pt>
                <c:pt idx="1194">
                  <c:v>566</c:v>
                </c:pt>
                <c:pt idx="1195">
                  <c:v>881</c:v>
                </c:pt>
                <c:pt idx="1196">
                  <c:v>487</c:v>
                </c:pt>
                <c:pt idx="1197">
                  <c:v>433</c:v>
                </c:pt>
                <c:pt idx="1198">
                  <c:v>429</c:v>
                </c:pt>
                <c:pt idx="1199">
                  <c:v>247</c:v>
                </c:pt>
                <c:pt idx="1200">
                  <c:v>257</c:v>
                </c:pt>
                <c:pt idx="1201">
                  <c:v>240</c:v>
                </c:pt>
                <c:pt idx="1202">
                  <c:v>263</c:v>
                </c:pt>
                <c:pt idx="1203">
                  <c:v>244</c:v>
                </c:pt>
                <c:pt idx="1204">
                  <c:v>193</c:v>
                </c:pt>
                <c:pt idx="1205">
                  <c:v>200</c:v>
                </c:pt>
                <c:pt idx="1206">
                  <c:v>190</c:v>
                </c:pt>
                <c:pt idx="1207">
                  <c:v>185</c:v>
                </c:pt>
                <c:pt idx="1208">
                  <c:v>207</c:v>
                </c:pt>
                <c:pt idx="1209">
                  <c:v>140</c:v>
                </c:pt>
                <c:pt idx="1210">
                  <c:v>133</c:v>
                </c:pt>
                <c:pt idx="1211">
                  <c:v>45</c:v>
                </c:pt>
                <c:pt idx="1212">
                  <c:v>124</c:v>
                </c:pt>
                <c:pt idx="1213">
                  <c:v>133</c:v>
                </c:pt>
                <c:pt idx="1214">
                  <c:v>48</c:v>
                </c:pt>
                <c:pt idx="1215">
                  <c:v>288</c:v>
                </c:pt>
                <c:pt idx="1216">
                  <c:v>141</c:v>
                </c:pt>
                <c:pt idx="1217">
                  <c:v>135</c:v>
                </c:pt>
                <c:pt idx="1218">
                  <c:v>41</c:v>
                </c:pt>
                <c:pt idx="1219">
                  <c:v>74</c:v>
                </c:pt>
                <c:pt idx="1220">
                  <c:v>73</c:v>
                </c:pt>
                <c:pt idx="1221">
                  <c:v>89</c:v>
                </c:pt>
                <c:pt idx="1222">
                  <c:v>89</c:v>
                </c:pt>
                <c:pt idx="1223">
                  <c:v>132</c:v>
                </c:pt>
                <c:pt idx="1224">
                  <c:v>50</c:v>
                </c:pt>
                <c:pt idx="1225">
                  <c:v>109</c:v>
                </c:pt>
                <c:pt idx="1226">
                  <c:v>1</c:v>
                </c:pt>
                <c:pt idx="1227">
                  <c:v>246</c:v>
                </c:pt>
                <c:pt idx="1228">
                  <c:v>383</c:v>
                </c:pt>
                <c:pt idx="1229">
                  <c:v>1078</c:v>
                </c:pt>
                <c:pt idx="1230">
                  <c:v>1078</c:v>
                </c:pt>
                <c:pt idx="1231">
                  <c:v>824</c:v>
                </c:pt>
                <c:pt idx="1232">
                  <c:v>990</c:v>
                </c:pt>
                <c:pt idx="1233">
                  <c:v>1064</c:v>
                </c:pt>
                <c:pt idx="1234">
                  <c:v>997</c:v>
                </c:pt>
                <c:pt idx="1235">
                  <c:v>891</c:v>
                </c:pt>
                <c:pt idx="1236">
                  <c:v>823</c:v>
                </c:pt>
                <c:pt idx="1237">
                  <c:v>795</c:v>
                </c:pt>
                <c:pt idx="1238">
                  <c:v>703</c:v>
                </c:pt>
                <c:pt idx="1239">
                  <c:v>739</c:v>
                </c:pt>
                <c:pt idx="1240">
                  <c:v>948</c:v>
                </c:pt>
                <c:pt idx="1241">
                  <c:v>1173</c:v>
                </c:pt>
                <c:pt idx="1242">
                  <c:v>1078</c:v>
                </c:pt>
                <c:pt idx="1243">
                  <c:v>1025</c:v>
                </c:pt>
                <c:pt idx="1244">
                  <c:v>1328</c:v>
                </c:pt>
                <c:pt idx="1245">
                  <c:v>1365</c:v>
                </c:pt>
                <c:pt idx="1246">
                  <c:v>1352</c:v>
                </c:pt>
                <c:pt idx="1247">
                  <c:v>1319</c:v>
                </c:pt>
                <c:pt idx="1248">
                  <c:v>1284</c:v>
                </c:pt>
                <c:pt idx="1249">
                  <c:v>1365</c:v>
                </c:pt>
                <c:pt idx="1250">
                  <c:v>234</c:v>
                </c:pt>
                <c:pt idx="1251">
                  <c:v>351</c:v>
                </c:pt>
                <c:pt idx="1252">
                  <c:v>512</c:v>
                </c:pt>
                <c:pt idx="1253">
                  <c:v>499</c:v>
                </c:pt>
                <c:pt idx="1254">
                  <c:v>347</c:v>
                </c:pt>
                <c:pt idx="1255">
                  <c:v>1551</c:v>
                </c:pt>
                <c:pt idx="1256">
                  <c:v>1576</c:v>
                </c:pt>
                <c:pt idx="1257">
                  <c:v>1356</c:v>
                </c:pt>
                <c:pt idx="1258">
                  <c:v>2290</c:v>
                </c:pt>
                <c:pt idx="1259">
                  <c:v>2358</c:v>
                </c:pt>
                <c:pt idx="1260">
                  <c:v>2915</c:v>
                </c:pt>
                <c:pt idx="1261">
                  <c:v>2861</c:v>
                </c:pt>
                <c:pt idx="1262">
                  <c:v>2657</c:v>
                </c:pt>
                <c:pt idx="1263">
                  <c:v>2277</c:v>
                </c:pt>
                <c:pt idx="1264">
                  <c:v>2478</c:v>
                </c:pt>
                <c:pt idx="1265">
                  <c:v>2288</c:v>
                </c:pt>
                <c:pt idx="1266">
                  <c:v>2467</c:v>
                </c:pt>
                <c:pt idx="1267">
                  <c:v>3218</c:v>
                </c:pt>
                <c:pt idx="1268">
                  <c:v>3735</c:v>
                </c:pt>
                <c:pt idx="1269">
                  <c:v>4020</c:v>
                </c:pt>
                <c:pt idx="1270">
                  <c:v>2767</c:v>
                </c:pt>
                <c:pt idx="1271">
                  <c:v>3497</c:v>
                </c:pt>
                <c:pt idx="1272">
                  <c:v>3263</c:v>
                </c:pt>
                <c:pt idx="1273">
                  <c:v>3285</c:v>
                </c:pt>
                <c:pt idx="1274">
                  <c:v>3184</c:v>
                </c:pt>
                <c:pt idx="1275">
                  <c:v>3032</c:v>
                </c:pt>
                <c:pt idx="1276">
                  <c:v>3068</c:v>
                </c:pt>
                <c:pt idx="1277">
                  <c:v>3004</c:v>
                </c:pt>
                <c:pt idx="1278">
                  <c:v>3255</c:v>
                </c:pt>
                <c:pt idx="1279">
                  <c:v>3067</c:v>
                </c:pt>
                <c:pt idx="1280">
                  <c:v>2909</c:v>
                </c:pt>
                <c:pt idx="1281">
                  <c:v>3199</c:v>
                </c:pt>
                <c:pt idx="1282">
                  <c:v>2940</c:v>
                </c:pt>
                <c:pt idx="1283">
                  <c:v>2990</c:v>
                </c:pt>
                <c:pt idx="1284">
                  <c:v>3321</c:v>
                </c:pt>
                <c:pt idx="1285">
                  <c:v>2929</c:v>
                </c:pt>
                <c:pt idx="1286">
                  <c:v>2937</c:v>
                </c:pt>
                <c:pt idx="1287">
                  <c:v>2816</c:v>
                </c:pt>
                <c:pt idx="1288">
                  <c:v>2680</c:v>
                </c:pt>
                <c:pt idx="1289">
                  <c:v>2758</c:v>
                </c:pt>
                <c:pt idx="1290">
                  <c:v>2851</c:v>
                </c:pt>
                <c:pt idx="1291">
                  <c:v>2422</c:v>
                </c:pt>
                <c:pt idx="1292">
                  <c:v>2551</c:v>
                </c:pt>
                <c:pt idx="1293">
                  <c:v>3066</c:v>
                </c:pt>
                <c:pt idx="1294">
                  <c:v>3489</c:v>
                </c:pt>
                <c:pt idx="1295">
                  <c:v>3541</c:v>
                </c:pt>
                <c:pt idx="1296">
                  <c:v>685</c:v>
                </c:pt>
                <c:pt idx="1297">
                  <c:v>1982</c:v>
                </c:pt>
                <c:pt idx="1298">
                  <c:v>1984</c:v>
                </c:pt>
                <c:pt idx="1299">
                  <c:v>831</c:v>
                </c:pt>
                <c:pt idx="1300">
                  <c:v>981</c:v>
                </c:pt>
                <c:pt idx="1301">
                  <c:v>2669</c:v>
                </c:pt>
                <c:pt idx="1302">
                  <c:v>3256</c:v>
                </c:pt>
                <c:pt idx="1303">
                  <c:v>3555</c:v>
                </c:pt>
                <c:pt idx="1304">
                  <c:v>3398</c:v>
                </c:pt>
                <c:pt idx="1305">
                  <c:v>2744</c:v>
                </c:pt>
                <c:pt idx="1306">
                  <c:v>2915</c:v>
                </c:pt>
                <c:pt idx="1307">
                  <c:v>1563</c:v>
                </c:pt>
                <c:pt idx="1308">
                  <c:v>1698</c:v>
                </c:pt>
                <c:pt idx="1309">
                  <c:v>1009</c:v>
                </c:pt>
                <c:pt idx="1310">
                  <c:v>2382</c:v>
                </c:pt>
                <c:pt idx="1311">
                  <c:v>2530</c:v>
                </c:pt>
                <c:pt idx="1312">
                  <c:v>1712</c:v>
                </c:pt>
                <c:pt idx="1313">
                  <c:v>3068</c:v>
                </c:pt>
                <c:pt idx="1314">
                  <c:v>3764</c:v>
                </c:pt>
                <c:pt idx="1315">
                  <c:v>5143</c:v>
                </c:pt>
                <c:pt idx="1316">
                  <c:v>5067</c:v>
                </c:pt>
                <c:pt idx="1317">
                  <c:v>4910</c:v>
                </c:pt>
                <c:pt idx="1318">
                  <c:v>4152</c:v>
                </c:pt>
                <c:pt idx="1319">
                  <c:v>4922</c:v>
                </c:pt>
                <c:pt idx="1320">
                  <c:v>4085</c:v>
                </c:pt>
                <c:pt idx="1321">
                  <c:v>3100</c:v>
                </c:pt>
                <c:pt idx="1322">
                  <c:v>4299</c:v>
                </c:pt>
                <c:pt idx="1323">
                  <c:v>3983</c:v>
                </c:pt>
                <c:pt idx="1324">
                  <c:v>3432</c:v>
                </c:pt>
                <c:pt idx="1325">
                  <c:v>2818</c:v>
                </c:pt>
                <c:pt idx="1326">
                  <c:v>4004</c:v>
                </c:pt>
                <c:pt idx="1327">
                  <c:v>3091</c:v>
                </c:pt>
                <c:pt idx="1328">
                  <c:v>3349</c:v>
                </c:pt>
                <c:pt idx="1329">
                  <c:v>3122</c:v>
                </c:pt>
                <c:pt idx="1330">
                  <c:v>3091</c:v>
                </c:pt>
                <c:pt idx="1331">
                  <c:v>1109</c:v>
                </c:pt>
                <c:pt idx="1332">
                  <c:v>1841</c:v>
                </c:pt>
                <c:pt idx="1333">
                  <c:v>1629</c:v>
                </c:pt>
                <c:pt idx="1334">
                  <c:v>2838</c:v>
                </c:pt>
                <c:pt idx="1335">
                  <c:v>1936</c:v>
                </c:pt>
                <c:pt idx="1336">
                  <c:v>1112</c:v>
                </c:pt>
                <c:pt idx="1337">
                  <c:v>2408</c:v>
                </c:pt>
                <c:pt idx="1338">
                  <c:v>3047</c:v>
                </c:pt>
                <c:pt idx="1339">
                  <c:v>2140</c:v>
                </c:pt>
                <c:pt idx="1340">
                  <c:v>2767</c:v>
                </c:pt>
                <c:pt idx="1341">
                  <c:v>2700</c:v>
                </c:pt>
                <c:pt idx="1342">
                  <c:v>2684</c:v>
                </c:pt>
                <c:pt idx="1343">
                  <c:v>2759</c:v>
                </c:pt>
                <c:pt idx="1344">
                  <c:v>2748</c:v>
                </c:pt>
                <c:pt idx="1345">
                  <c:v>2454</c:v>
                </c:pt>
                <c:pt idx="1346">
                  <c:v>2626</c:v>
                </c:pt>
                <c:pt idx="1347">
                  <c:v>2748</c:v>
                </c:pt>
                <c:pt idx="1348">
                  <c:v>1990</c:v>
                </c:pt>
                <c:pt idx="1349">
                  <c:v>917</c:v>
                </c:pt>
                <c:pt idx="1350">
                  <c:v>881</c:v>
                </c:pt>
                <c:pt idx="1351">
                  <c:v>1109</c:v>
                </c:pt>
                <c:pt idx="1352">
                  <c:v>1689</c:v>
                </c:pt>
                <c:pt idx="1353">
                  <c:v>1318</c:v>
                </c:pt>
                <c:pt idx="1354">
                  <c:v>1442</c:v>
                </c:pt>
                <c:pt idx="1355">
                  <c:v>2480</c:v>
                </c:pt>
                <c:pt idx="1356">
                  <c:v>2885</c:v>
                </c:pt>
                <c:pt idx="1357">
                  <c:v>3468</c:v>
                </c:pt>
                <c:pt idx="1358">
                  <c:v>2557</c:v>
                </c:pt>
                <c:pt idx="1359">
                  <c:v>3838</c:v>
                </c:pt>
                <c:pt idx="1360">
                  <c:v>3616</c:v>
                </c:pt>
                <c:pt idx="1361">
                  <c:v>3672</c:v>
                </c:pt>
                <c:pt idx="1362">
                  <c:v>3694</c:v>
                </c:pt>
                <c:pt idx="1363">
                  <c:v>3304</c:v>
                </c:pt>
                <c:pt idx="1364">
                  <c:v>3429</c:v>
                </c:pt>
                <c:pt idx="1365">
                  <c:v>3397</c:v>
                </c:pt>
                <c:pt idx="1366">
                  <c:v>2971</c:v>
                </c:pt>
                <c:pt idx="1367">
                  <c:v>1313</c:v>
                </c:pt>
                <c:pt idx="1368">
                  <c:v>639</c:v>
                </c:pt>
                <c:pt idx="1369">
                  <c:v>2921</c:v>
                </c:pt>
                <c:pt idx="1370">
                  <c:v>2921</c:v>
                </c:pt>
                <c:pt idx="1371">
                  <c:v>3308</c:v>
                </c:pt>
                <c:pt idx="1372">
                  <c:v>3177</c:v>
                </c:pt>
                <c:pt idx="1373">
                  <c:v>4065</c:v>
                </c:pt>
                <c:pt idx="1374">
                  <c:v>3868</c:v>
                </c:pt>
                <c:pt idx="1375">
                  <c:v>3819</c:v>
                </c:pt>
                <c:pt idx="1376">
                  <c:v>3866</c:v>
                </c:pt>
                <c:pt idx="1377">
                  <c:v>2827</c:v>
                </c:pt>
                <c:pt idx="1378">
                  <c:v>1361</c:v>
                </c:pt>
                <c:pt idx="1379">
                  <c:v>2134</c:v>
                </c:pt>
                <c:pt idx="1380">
                  <c:v>2084</c:v>
                </c:pt>
                <c:pt idx="1381">
                  <c:v>1899</c:v>
                </c:pt>
                <c:pt idx="1382">
                  <c:v>2115</c:v>
                </c:pt>
                <c:pt idx="1383">
                  <c:v>1734</c:v>
                </c:pt>
                <c:pt idx="1384">
                  <c:v>2185</c:v>
                </c:pt>
                <c:pt idx="1385">
                  <c:v>1733</c:v>
                </c:pt>
                <c:pt idx="1386">
                  <c:v>1460</c:v>
                </c:pt>
                <c:pt idx="1387">
                  <c:v>621</c:v>
                </c:pt>
                <c:pt idx="1388">
                  <c:v>1370</c:v>
                </c:pt>
                <c:pt idx="1389">
                  <c:v>3489</c:v>
                </c:pt>
                <c:pt idx="1390">
                  <c:v>3336</c:v>
                </c:pt>
                <c:pt idx="1391">
                  <c:v>3186</c:v>
                </c:pt>
                <c:pt idx="1392">
                  <c:v>1799</c:v>
                </c:pt>
                <c:pt idx="1393">
                  <c:v>1429</c:v>
                </c:pt>
                <c:pt idx="1394">
                  <c:v>1795</c:v>
                </c:pt>
                <c:pt idx="1395">
                  <c:v>1268</c:v>
                </c:pt>
                <c:pt idx="1396">
                  <c:v>2084</c:v>
                </c:pt>
                <c:pt idx="1397">
                  <c:v>2416</c:v>
                </c:pt>
                <c:pt idx="1398">
                  <c:v>2015</c:v>
                </c:pt>
                <c:pt idx="1399">
                  <c:v>915</c:v>
                </c:pt>
                <c:pt idx="1400">
                  <c:v>650</c:v>
                </c:pt>
                <c:pt idx="1401">
                  <c:v>2803</c:v>
                </c:pt>
                <c:pt idx="1402">
                  <c:v>1722</c:v>
                </c:pt>
                <c:pt idx="1403">
                  <c:v>3331</c:v>
                </c:pt>
                <c:pt idx="1404">
                  <c:v>3987</c:v>
                </c:pt>
                <c:pt idx="1405">
                  <c:v>3460</c:v>
                </c:pt>
                <c:pt idx="1406">
                  <c:v>3006</c:v>
                </c:pt>
                <c:pt idx="1407">
                  <c:v>2741</c:v>
                </c:pt>
                <c:pt idx="1408">
                  <c:v>2123</c:v>
                </c:pt>
                <c:pt idx="1409">
                  <c:v>1542</c:v>
                </c:pt>
                <c:pt idx="1410">
                  <c:v>1635</c:v>
                </c:pt>
                <c:pt idx="1411">
                  <c:v>1403</c:v>
                </c:pt>
                <c:pt idx="1412">
                  <c:v>1793</c:v>
                </c:pt>
                <c:pt idx="1413">
                  <c:v>2682</c:v>
                </c:pt>
                <c:pt idx="1414">
                  <c:v>2733</c:v>
                </c:pt>
                <c:pt idx="1415">
                  <c:v>4541</c:v>
                </c:pt>
                <c:pt idx="1416">
                  <c:v>3115</c:v>
                </c:pt>
                <c:pt idx="1417">
                  <c:v>3240</c:v>
                </c:pt>
                <c:pt idx="1418">
                  <c:v>3355</c:v>
                </c:pt>
                <c:pt idx="1419">
                  <c:v>4017</c:v>
                </c:pt>
                <c:pt idx="1420">
                  <c:v>3384</c:v>
                </c:pt>
                <c:pt idx="1421">
                  <c:v>3002</c:v>
                </c:pt>
                <c:pt idx="1422">
                  <c:v>3223</c:v>
                </c:pt>
                <c:pt idx="1423">
                  <c:v>2870</c:v>
                </c:pt>
                <c:pt idx="1424">
                  <c:v>1369</c:v>
                </c:pt>
                <c:pt idx="1425">
                  <c:v>906</c:v>
                </c:pt>
                <c:pt idx="1426">
                  <c:v>1359</c:v>
                </c:pt>
                <c:pt idx="1427">
                  <c:v>1388</c:v>
                </c:pt>
                <c:pt idx="1428">
                  <c:v>928</c:v>
                </c:pt>
                <c:pt idx="1429">
                  <c:v>870</c:v>
                </c:pt>
                <c:pt idx="1430">
                  <c:v>688</c:v>
                </c:pt>
                <c:pt idx="1431">
                  <c:v>430</c:v>
                </c:pt>
                <c:pt idx="1432">
                  <c:v>789</c:v>
                </c:pt>
                <c:pt idx="1433">
                  <c:v>861</c:v>
                </c:pt>
                <c:pt idx="1434">
                  <c:v>718</c:v>
                </c:pt>
                <c:pt idx="1435">
                  <c:v>906</c:v>
                </c:pt>
                <c:pt idx="1436">
                  <c:v>742</c:v>
                </c:pt>
                <c:pt idx="1437">
                  <c:v>852</c:v>
                </c:pt>
                <c:pt idx="1438">
                  <c:v>593</c:v>
                </c:pt>
                <c:pt idx="1439">
                  <c:v>634</c:v>
                </c:pt>
                <c:pt idx="1440">
                  <c:v>306</c:v>
                </c:pt>
                <c:pt idx="1441">
                  <c:v>604</c:v>
                </c:pt>
                <c:pt idx="1442">
                  <c:v>581</c:v>
                </c:pt>
                <c:pt idx="1443">
                  <c:v>493</c:v>
                </c:pt>
                <c:pt idx="1444">
                  <c:v>484</c:v>
                </c:pt>
                <c:pt idx="1445">
                  <c:v>418</c:v>
                </c:pt>
                <c:pt idx="1446">
                  <c:v>401</c:v>
                </c:pt>
                <c:pt idx="1447">
                  <c:v>441</c:v>
                </c:pt>
                <c:pt idx="1448">
                  <c:v>429</c:v>
                </c:pt>
                <c:pt idx="1449">
                  <c:v>440</c:v>
                </c:pt>
                <c:pt idx="1450">
                  <c:v>436</c:v>
                </c:pt>
                <c:pt idx="1451">
                  <c:v>274</c:v>
                </c:pt>
                <c:pt idx="1452">
                  <c:v>169</c:v>
                </c:pt>
                <c:pt idx="1453">
                  <c:v>275</c:v>
                </c:pt>
                <c:pt idx="1454">
                  <c:v>330</c:v>
                </c:pt>
                <c:pt idx="1455">
                  <c:v>329</c:v>
                </c:pt>
                <c:pt idx="1456">
                  <c:v>267</c:v>
                </c:pt>
                <c:pt idx="1457">
                  <c:v>184</c:v>
                </c:pt>
                <c:pt idx="1458">
                  <c:v>237</c:v>
                </c:pt>
                <c:pt idx="1459">
                  <c:v>236</c:v>
                </c:pt>
                <c:pt idx="1460">
                  <c:v>188</c:v>
                </c:pt>
                <c:pt idx="1461">
                  <c:v>168</c:v>
                </c:pt>
                <c:pt idx="1462">
                  <c:v>203</c:v>
                </c:pt>
                <c:pt idx="1463">
                  <c:v>190</c:v>
                </c:pt>
                <c:pt idx="1464">
                  <c:v>208</c:v>
                </c:pt>
                <c:pt idx="1465">
                  <c:v>167</c:v>
                </c:pt>
                <c:pt idx="1466">
                  <c:v>141</c:v>
                </c:pt>
                <c:pt idx="1467">
                  <c:v>70</c:v>
                </c:pt>
                <c:pt idx="1468">
                  <c:v>69</c:v>
                </c:pt>
                <c:pt idx="1469">
                  <c:v>133</c:v>
                </c:pt>
                <c:pt idx="1470">
                  <c:v>132</c:v>
                </c:pt>
                <c:pt idx="1471">
                  <c:v>136</c:v>
                </c:pt>
                <c:pt idx="1472">
                  <c:v>85</c:v>
                </c:pt>
                <c:pt idx="1473">
                  <c:v>113</c:v>
                </c:pt>
                <c:pt idx="1474">
                  <c:v>157</c:v>
                </c:pt>
                <c:pt idx="1475">
                  <c:v>303</c:v>
                </c:pt>
                <c:pt idx="1476">
                  <c:v>650</c:v>
                </c:pt>
                <c:pt idx="1477">
                  <c:v>384</c:v>
                </c:pt>
                <c:pt idx="1478">
                  <c:v>366</c:v>
                </c:pt>
                <c:pt idx="1479">
                  <c:v>359</c:v>
                </c:pt>
                <c:pt idx="1480">
                  <c:v>522</c:v>
                </c:pt>
                <c:pt idx="1481">
                  <c:v>524</c:v>
                </c:pt>
                <c:pt idx="1482">
                  <c:v>437</c:v>
                </c:pt>
                <c:pt idx="1483">
                  <c:v>820</c:v>
                </c:pt>
                <c:pt idx="1484">
                  <c:v>585</c:v>
                </c:pt>
                <c:pt idx="1485">
                  <c:v>245</c:v>
                </c:pt>
                <c:pt idx="1486">
                  <c:v>478</c:v>
                </c:pt>
                <c:pt idx="1487">
                  <c:v>615</c:v>
                </c:pt>
                <c:pt idx="1488">
                  <c:v>808</c:v>
                </c:pt>
                <c:pt idx="1489">
                  <c:v>1108</c:v>
                </c:pt>
                <c:pt idx="1490">
                  <c:v>1452</c:v>
                </c:pt>
                <c:pt idx="1491">
                  <c:v>853</c:v>
                </c:pt>
                <c:pt idx="1492">
                  <c:v>772</c:v>
                </c:pt>
                <c:pt idx="1493">
                  <c:v>464</c:v>
                </c:pt>
                <c:pt idx="1494">
                  <c:v>1511</c:v>
                </c:pt>
                <c:pt idx="1495">
                  <c:v>1951</c:v>
                </c:pt>
                <c:pt idx="1496">
                  <c:v>1867</c:v>
                </c:pt>
                <c:pt idx="1497">
                  <c:v>1875</c:v>
                </c:pt>
                <c:pt idx="1498">
                  <c:v>1912</c:v>
                </c:pt>
                <c:pt idx="1499">
                  <c:v>1296</c:v>
                </c:pt>
                <c:pt idx="1500">
                  <c:v>2940</c:v>
                </c:pt>
                <c:pt idx="1501">
                  <c:v>2253</c:v>
                </c:pt>
                <c:pt idx="1502">
                  <c:v>2798</c:v>
                </c:pt>
                <c:pt idx="1503">
                  <c:v>3613</c:v>
                </c:pt>
                <c:pt idx="1504">
                  <c:v>4257</c:v>
                </c:pt>
                <c:pt idx="1505">
                  <c:v>4227</c:v>
                </c:pt>
                <c:pt idx="1506">
                  <c:v>3706</c:v>
                </c:pt>
                <c:pt idx="1507">
                  <c:v>2592</c:v>
                </c:pt>
                <c:pt idx="1508">
                  <c:v>3115</c:v>
                </c:pt>
                <c:pt idx="1509">
                  <c:v>2641</c:v>
                </c:pt>
                <c:pt idx="1510">
                  <c:v>2968</c:v>
                </c:pt>
                <c:pt idx="1511">
                  <c:v>2575</c:v>
                </c:pt>
                <c:pt idx="1512">
                  <c:v>2803</c:v>
                </c:pt>
                <c:pt idx="1513">
                  <c:v>3082</c:v>
                </c:pt>
                <c:pt idx="1514">
                  <c:v>2611</c:v>
                </c:pt>
                <c:pt idx="1515">
                  <c:v>2683</c:v>
                </c:pt>
                <c:pt idx="1516">
                  <c:v>1866</c:v>
                </c:pt>
                <c:pt idx="1517">
                  <c:v>2450</c:v>
                </c:pt>
                <c:pt idx="1518">
                  <c:v>2247</c:v>
                </c:pt>
                <c:pt idx="1519">
                  <c:v>2671</c:v>
                </c:pt>
                <c:pt idx="1520">
                  <c:v>2199</c:v>
                </c:pt>
                <c:pt idx="1521">
                  <c:v>1804</c:v>
                </c:pt>
                <c:pt idx="1522">
                  <c:v>2120</c:v>
                </c:pt>
                <c:pt idx="1523">
                  <c:v>3017</c:v>
                </c:pt>
                <c:pt idx="1524">
                  <c:v>4066</c:v>
                </c:pt>
                <c:pt idx="1525">
                  <c:v>3895</c:v>
                </c:pt>
                <c:pt idx="1526">
                  <c:v>3798</c:v>
                </c:pt>
                <c:pt idx="1527">
                  <c:v>3180</c:v>
                </c:pt>
                <c:pt idx="1528">
                  <c:v>4508</c:v>
                </c:pt>
                <c:pt idx="1529">
                  <c:v>3975</c:v>
                </c:pt>
                <c:pt idx="1530">
                  <c:v>3723</c:v>
                </c:pt>
                <c:pt idx="1531">
                  <c:v>3651</c:v>
                </c:pt>
                <c:pt idx="1532">
                  <c:v>1775</c:v>
                </c:pt>
                <c:pt idx="1533">
                  <c:v>2184</c:v>
                </c:pt>
                <c:pt idx="1534">
                  <c:v>2961</c:v>
                </c:pt>
                <c:pt idx="1535">
                  <c:v>3959</c:v>
                </c:pt>
                <c:pt idx="1536">
                  <c:v>3131</c:v>
                </c:pt>
                <c:pt idx="1537">
                  <c:v>2304</c:v>
                </c:pt>
                <c:pt idx="1538">
                  <c:v>1961</c:v>
                </c:pt>
                <c:pt idx="1539">
                  <c:v>2004</c:v>
                </c:pt>
                <c:pt idx="1540">
                  <c:v>2729</c:v>
                </c:pt>
                <c:pt idx="1541">
                  <c:v>2713</c:v>
                </c:pt>
                <c:pt idx="1542">
                  <c:v>3245</c:v>
                </c:pt>
                <c:pt idx="1543">
                  <c:v>3165</c:v>
                </c:pt>
                <c:pt idx="1544">
                  <c:v>2704</c:v>
                </c:pt>
                <c:pt idx="1545">
                  <c:v>2468</c:v>
                </c:pt>
                <c:pt idx="1546">
                  <c:v>2040</c:v>
                </c:pt>
                <c:pt idx="1547">
                  <c:v>1531</c:v>
                </c:pt>
                <c:pt idx="1548">
                  <c:v>2010</c:v>
                </c:pt>
                <c:pt idx="1549">
                  <c:v>1753</c:v>
                </c:pt>
                <c:pt idx="1550">
                  <c:v>1454</c:v>
                </c:pt>
                <c:pt idx="1551">
                  <c:v>1848</c:v>
                </c:pt>
                <c:pt idx="1552">
                  <c:v>2494</c:v>
                </c:pt>
                <c:pt idx="1553">
                  <c:v>2715</c:v>
                </c:pt>
                <c:pt idx="1554">
                  <c:v>3023</c:v>
                </c:pt>
                <c:pt idx="1555">
                  <c:v>2934</c:v>
                </c:pt>
                <c:pt idx="1556">
                  <c:v>3664</c:v>
                </c:pt>
                <c:pt idx="1557">
                  <c:v>3501</c:v>
                </c:pt>
                <c:pt idx="1558">
                  <c:v>2446</c:v>
                </c:pt>
                <c:pt idx="1559">
                  <c:v>2666</c:v>
                </c:pt>
                <c:pt idx="1560">
                  <c:v>3795</c:v>
                </c:pt>
                <c:pt idx="1561">
                  <c:v>3796</c:v>
                </c:pt>
                <c:pt idx="1562">
                  <c:v>3114</c:v>
                </c:pt>
                <c:pt idx="1563">
                  <c:v>2156</c:v>
                </c:pt>
                <c:pt idx="1564">
                  <c:v>2807</c:v>
                </c:pt>
                <c:pt idx="1565">
                  <c:v>994</c:v>
                </c:pt>
                <c:pt idx="1566">
                  <c:v>1928</c:v>
                </c:pt>
                <c:pt idx="1567">
                  <c:v>2630</c:v>
                </c:pt>
                <c:pt idx="1568">
                  <c:v>3248</c:v>
                </c:pt>
                <c:pt idx="1569">
                  <c:v>2332</c:v>
                </c:pt>
                <c:pt idx="1570">
                  <c:v>1558</c:v>
                </c:pt>
                <c:pt idx="1571">
                  <c:v>434</c:v>
                </c:pt>
                <c:pt idx="1572">
                  <c:v>638</c:v>
                </c:pt>
                <c:pt idx="1573">
                  <c:v>969</c:v>
                </c:pt>
                <c:pt idx="1574">
                  <c:v>3811</c:v>
                </c:pt>
                <c:pt idx="1575">
                  <c:v>2708</c:v>
                </c:pt>
                <c:pt idx="1576">
                  <c:v>4034</c:v>
                </c:pt>
                <c:pt idx="1577">
                  <c:v>3769</c:v>
                </c:pt>
                <c:pt idx="1578">
                  <c:v>3706</c:v>
                </c:pt>
                <c:pt idx="1579">
                  <c:v>4167</c:v>
                </c:pt>
                <c:pt idx="1580">
                  <c:v>3595</c:v>
                </c:pt>
                <c:pt idx="1581">
                  <c:v>2952</c:v>
                </c:pt>
                <c:pt idx="1582">
                  <c:v>3200</c:v>
                </c:pt>
                <c:pt idx="1583">
                  <c:v>3118</c:v>
                </c:pt>
                <c:pt idx="1584">
                  <c:v>3485</c:v>
                </c:pt>
                <c:pt idx="1585">
                  <c:v>3750</c:v>
                </c:pt>
                <c:pt idx="1586">
                  <c:v>2786</c:v>
                </c:pt>
                <c:pt idx="1587">
                  <c:v>2053</c:v>
                </c:pt>
                <c:pt idx="1588">
                  <c:v>2622</c:v>
                </c:pt>
                <c:pt idx="1589">
                  <c:v>2668</c:v>
                </c:pt>
                <c:pt idx="1590">
                  <c:v>3478</c:v>
                </c:pt>
                <c:pt idx="1591">
                  <c:v>3259</c:v>
                </c:pt>
                <c:pt idx="1592">
                  <c:v>3381</c:v>
                </c:pt>
                <c:pt idx="1593">
                  <c:v>2985</c:v>
                </c:pt>
                <c:pt idx="1594">
                  <c:v>3277</c:v>
                </c:pt>
                <c:pt idx="1595">
                  <c:v>3183</c:v>
                </c:pt>
                <c:pt idx="1596">
                  <c:v>3082</c:v>
                </c:pt>
                <c:pt idx="1597">
                  <c:v>3073</c:v>
                </c:pt>
                <c:pt idx="1598">
                  <c:v>3186</c:v>
                </c:pt>
                <c:pt idx="1599">
                  <c:v>473</c:v>
                </c:pt>
                <c:pt idx="1600">
                  <c:v>2076</c:v>
                </c:pt>
                <c:pt idx="1601">
                  <c:v>2067</c:v>
                </c:pt>
                <c:pt idx="1602">
                  <c:v>1556</c:v>
                </c:pt>
                <c:pt idx="1603">
                  <c:v>2521</c:v>
                </c:pt>
                <c:pt idx="1604">
                  <c:v>2300</c:v>
                </c:pt>
                <c:pt idx="1605">
                  <c:v>2546</c:v>
                </c:pt>
                <c:pt idx="1606">
                  <c:v>2655</c:v>
                </c:pt>
                <c:pt idx="1607">
                  <c:v>2991</c:v>
                </c:pt>
                <c:pt idx="1608">
                  <c:v>2942</c:v>
                </c:pt>
                <c:pt idx="1609">
                  <c:v>2795</c:v>
                </c:pt>
                <c:pt idx="1610">
                  <c:v>2616</c:v>
                </c:pt>
                <c:pt idx="1611">
                  <c:v>3535</c:v>
                </c:pt>
                <c:pt idx="1612">
                  <c:v>3378</c:v>
                </c:pt>
                <c:pt idx="1613">
                  <c:v>3483</c:v>
                </c:pt>
                <c:pt idx="1614">
                  <c:v>2878</c:v>
                </c:pt>
                <c:pt idx="1615">
                  <c:v>3356</c:v>
                </c:pt>
                <c:pt idx="1616">
                  <c:v>3182</c:v>
                </c:pt>
                <c:pt idx="1617">
                  <c:v>2732</c:v>
                </c:pt>
                <c:pt idx="1618">
                  <c:v>2977</c:v>
                </c:pt>
                <c:pt idx="1619">
                  <c:v>3170</c:v>
                </c:pt>
                <c:pt idx="1620">
                  <c:v>3066</c:v>
                </c:pt>
                <c:pt idx="1621">
                  <c:v>3041</c:v>
                </c:pt>
                <c:pt idx="1622">
                  <c:v>2287</c:v>
                </c:pt>
                <c:pt idx="1623">
                  <c:v>2680</c:v>
                </c:pt>
                <c:pt idx="1624">
                  <c:v>2778</c:v>
                </c:pt>
                <c:pt idx="1625">
                  <c:v>3017</c:v>
                </c:pt>
                <c:pt idx="1626">
                  <c:v>3003</c:v>
                </c:pt>
                <c:pt idx="1627">
                  <c:v>2992</c:v>
                </c:pt>
                <c:pt idx="1628">
                  <c:v>3077</c:v>
                </c:pt>
                <c:pt idx="1629">
                  <c:v>3017</c:v>
                </c:pt>
                <c:pt idx="1630">
                  <c:v>3103</c:v>
                </c:pt>
                <c:pt idx="1631">
                  <c:v>2204</c:v>
                </c:pt>
                <c:pt idx="1632">
                  <c:v>2362</c:v>
                </c:pt>
                <c:pt idx="1633">
                  <c:v>1680</c:v>
                </c:pt>
                <c:pt idx="1634">
                  <c:v>1571</c:v>
                </c:pt>
                <c:pt idx="1635">
                  <c:v>1287</c:v>
                </c:pt>
                <c:pt idx="1636">
                  <c:v>1455</c:v>
                </c:pt>
                <c:pt idx="1637">
                  <c:v>1940</c:v>
                </c:pt>
                <c:pt idx="1638">
                  <c:v>1434</c:v>
                </c:pt>
                <c:pt idx="1639">
                  <c:v>1109</c:v>
                </c:pt>
                <c:pt idx="1640">
                  <c:v>1592</c:v>
                </c:pt>
                <c:pt idx="1641">
                  <c:v>1969</c:v>
                </c:pt>
                <c:pt idx="1642">
                  <c:v>2043</c:v>
                </c:pt>
                <c:pt idx="1643">
                  <c:v>3317</c:v>
                </c:pt>
                <c:pt idx="1644">
                  <c:v>2353</c:v>
                </c:pt>
                <c:pt idx="1645">
                  <c:v>1590</c:v>
                </c:pt>
                <c:pt idx="1646">
                  <c:v>2361</c:v>
                </c:pt>
                <c:pt idx="1647">
                  <c:v>1328</c:v>
                </c:pt>
                <c:pt idx="1648">
                  <c:v>1547</c:v>
                </c:pt>
                <c:pt idx="1649">
                  <c:v>2006</c:v>
                </c:pt>
                <c:pt idx="1650">
                  <c:v>1717</c:v>
                </c:pt>
                <c:pt idx="1651">
                  <c:v>674</c:v>
                </c:pt>
                <c:pt idx="1652">
                  <c:v>2208</c:v>
                </c:pt>
                <c:pt idx="1653">
                  <c:v>1970</c:v>
                </c:pt>
                <c:pt idx="1654">
                  <c:v>1962</c:v>
                </c:pt>
                <c:pt idx="1655">
                  <c:v>2154</c:v>
                </c:pt>
                <c:pt idx="1656">
                  <c:v>3501</c:v>
                </c:pt>
                <c:pt idx="1657">
                  <c:v>3422</c:v>
                </c:pt>
                <c:pt idx="1658">
                  <c:v>3362</c:v>
                </c:pt>
                <c:pt idx="1659">
                  <c:v>3798</c:v>
                </c:pt>
                <c:pt idx="1660">
                  <c:v>4992</c:v>
                </c:pt>
                <c:pt idx="1661">
                  <c:v>5092</c:v>
                </c:pt>
                <c:pt idx="1662">
                  <c:v>4639</c:v>
                </c:pt>
                <c:pt idx="1663">
                  <c:v>4657</c:v>
                </c:pt>
                <c:pt idx="1664">
                  <c:v>4561</c:v>
                </c:pt>
                <c:pt idx="1665">
                  <c:v>4466</c:v>
                </c:pt>
                <c:pt idx="1666">
                  <c:v>4586</c:v>
                </c:pt>
                <c:pt idx="1667">
                  <c:v>3024</c:v>
                </c:pt>
                <c:pt idx="1668">
                  <c:v>3616</c:v>
                </c:pt>
                <c:pt idx="1669">
                  <c:v>3136</c:v>
                </c:pt>
                <c:pt idx="1670">
                  <c:v>2066</c:v>
                </c:pt>
                <c:pt idx="1671">
                  <c:v>1239</c:v>
                </c:pt>
                <c:pt idx="1672">
                  <c:v>1105</c:v>
                </c:pt>
                <c:pt idx="1673">
                  <c:v>1886</c:v>
                </c:pt>
                <c:pt idx="1674">
                  <c:v>2231</c:v>
                </c:pt>
                <c:pt idx="1675">
                  <c:v>2085</c:v>
                </c:pt>
                <c:pt idx="1676">
                  <c:v>2251</c:v>
                </c:pt>
                <c:pt idx="1677">
                  <c:v>1893</c:v>
                </c:pt>
                <c:pt idx="1678">
                  <c:v>2364</c:v>
                </c:pt>
                <c:pt idx="1679">
                  <c:v>2773</c:v>
                </c:pt>
                <c:pt idx="1680">
                  <c:v>1031</c:v>
                </c:pt>
                <c:pt idx="1681">
                  <c:v>1115</c:v>
                </c:pt>
                <c:pt idx="1682">
                  <c:v>1144</c:v>
                </c:pt>
                <c:pt idx="1683">
                  <c:v>1201</c:v>
                </c:pt>
                <c:pt idx="1684">
                  <c:v>994</c:v>
                </c:pt>
                <c:pt idx="1685">
                  <c:v>2091</c:v>
                </c:pt>
                <c:pt idx="1686">
                  <c:v>809</c:v>
                </c:pt>
                <c:pt idx="1687">
                  <c:v>677</c:v>
                </c:pt>
                <c:pt idx="1688">
                  <c:v>393</c:v>
                </c:pt>
                <c:pt idx="1689">
                  <c:v>343</c:v>
                </c:pt>
                <c:pt idx="1690">
                  <c:v>626</c:v>
                </c:pt>
                <c:pt idx="1691">
                  <c:v>635</c:v>
                </c:pt>
                <c:pt idx="1692">
                  <c:v>673</c:v>
                </c:pt>
                <c:pt idx="1693">
                  <c:v>497</c:v>
                </c:pt>
                <c:pt idx="1694">
                  <c:v>646</c:v>
                </c:pt>
                <c:pt idx="1695">
                  <c:v>592</c:v>
                </c:pt>
                <c:pt idx="1696">
                  <c:v>422</c:v>
                </c:pt>
                <c:pt idx="1697">
                  <c:v>665</c:v>
                </c:pt>
                <c:pt idx="1698">
                  <c:v>623</c:v>
                </c:pt>
                <c:pt idx="1699">
                  <c:v>507</c:v>
                </c:pt>
                <c:pt idx="1700">
                  <c:v>406</c:v>
                </c:pt>
                <c:pt idx="1701">
                  <c:v>363</c:v>
                </c:pt>
                <c:pt idx="1702">
                  <c:v>292</c:v>
                </c:pt>
                <c:pt idx="1703">
                  <c:v>186</c:v>
                </c:pt>
                <c:pt idx="1704">
                  <c:v>276</c:v>
                </c:pt>
                <c:pt idx="1705">
                  <c:v>233</c:v>
                </c:pt>
                <c:pt idx="1706">
                  <c:v>247</c:v>
                </c:pt>
                <c:pt idx="1707">
                  <c:v>236</c:v>
                </c:pt>
                <c:pt idx="1708">
                  <c:v>328</c:v>
                </c:pt>
                <c:pt idx="1709">
                  <c:v>250</c:v>
                </c:pt>
                <c:pt idx="1710">
                  <c:v>266</c:v>
                </c:pt>
                <c:pt idx="1711">
                  <c:v>300</c:v>
                </c:pt>
                <c:pt idx="1712">
                  <c:v>154</c:v>
                </c:pt>
                <c:pt idx="1713">
                  <c:v>168</c:v>
                </c:pt>
                <c:pt idx="1714">
                  <c:v>161</c:v>
                </c:pt>
                <c:pt idx="1715">
                  <c:v>168</c:v>
                </c:pt>
                <c:pt idx="1716">
                  <c:v>35</c:v>
                </c:pt>
                <c:pt idx="1717">
                  <c:v>136</c:v>
                </c:pt>
                <c:pt idx="1718">
                  <c:v>164</c:v>
                </c:pt>
                <c:pt idx="1719">
                  <c:v>156</c:v>
                </c:pt>
                <c:pt idx="1720">
                  <c:v>174</c:v>
                </c:pt>
                <c:pt idx="1721">
                  <c:v>158</c:v>
                </c:pt>
                <c:pt idx="1722">
                  <c:v>161</c:v>
                </c:pt>
                <c:pt idx="1723">
                  <c:v>151</c:v>
                </c:pt>
                <c:pt idx="1724">
                  <c:v>53</c:v>
                </c:pt>
                <c:pt idx="1725">
                  <c:v>120</c:v>
                </c:pt>
                <c:pt idx="1726">
                  <c:v>112</c:v>
                </c:pt>
                <c:pt idx="1727">
                  <c:v>113</c:v>
                </c:pt>
                <c:pt idx="1728">
                  <c:v>113</c:v>
                </c:pt>
                <c:pt idx="1729">
                  <c:v>26</c:v>
                </c:pt>
                <c:pt idx="1730">
                  <c:v>112</c:v>
                </c:pt>
                <c:pt idx="1731">
                  <c:v>115</c:v>
                </c:pt>
                <c:pt idx="1732">
                  <c:v>108</c:v>
                </c:pt>
                <c:pt idx="1733">
                  <c:v>105</c:v>
                </c:pt>
                <c:pt idx="1734">
                  <c:v>114</c:v>
                </c:pt>
                <c:pt idx="1735">
                  <c:v>115</c:v>
                </c:pt>
                <c:pt idx="1736">
                  <c:v>103</c:v>
                </c:pt>
                <c:pt idx="1737">
                  <c:v>104</c:v>
                </c:pt>
                <c:pt idx="1738">
                  <c:v>93</c:v>
                </c:pt>
                <c:pt idx="1739">
                  <c:v>90</c:v>
                </c:pt>
                <c:pt idx="1740">
                  <c:v>80</c:v>
                </c:pt>
                <c:pt idx="1741">
                  <c:v>79</c:v>
                </c:pt>
                <c:pt idx="1742">
                  <c:v>82</c:v>
                </c:pt>
                <c:pt idx="1743">
                  <c:v>78</c:v>
                </c:pt>
                <c:pt idx="1744">
                  <c:v>83</c:v>
                </c:pt>
                <c:pt idx="1745">
                  <c:v>83</c:v>
                </c:pt>
                <c:pt idx="1746">
                  <c:v>81</c:v>
                </c:pt>
                <c:pt idx="1747">
                  <c:v>85</c:v>
                </c:pt>
                <c:pt idx="1748">
                  <c:v>92</c:v>
                </c:pt>
                <c:pt idx="1749">
                  <c:v>113</c:v>
                </c:pt>
                <c:pt idx="1750">
                  <c:v>103</c:v>
                </c:pt>
                <c:pt idx="1751">
                  <c:v>96</c:v>
                </c:pt>
                <c:pt idx="1752">
                  <c:v>111</c:v>
                </c:pt>
                <c:pt idx="1753">
                  <c:v>107</c:v>
                </c:pt>
                <c:pt idx="1754">
                  <c:v>93</c:v>
                </c:pt>
                <c:pt idx="1755">
                  <c:v>104</c:v>
                </c:pt>
                <c:pt idx="1756">
                  <c:v>94</c:v>
                </c:pt>
                <c:pt idx="1757">
                  <c:v>92</c:v>
                </c:pt>
                <c:pt idx="1758">
                  <c:v>100</c:v>
                </c:pt>
                <c:pt idx="1759">
                  <c:v>91</c:v>
                </c:pt>
                <c:pt idx="1760">
                  <c:v>87</c:v>
                </c:pt>
                <c:pt idx="1761">
                  <c:v>87</c:v>
                </c:pt>
                <c:pt idx="1762">
                  <c:v>87</c:v>
                </c:pt>
                <c:pt idx="1763">
                  <c:v>87</c:v>
                </c:pt>
                <c:pt idx="1764">
                  <c:v>88</c:v>
                </c:pt>
                <c:pt idx="1765">
                  <c:v>85</c:v>
                </c:pt>
                <c:pt idx="1766">
                  <c:v>87</c:v>
                </c:pt>
                <c:pt idx="1767">
                  <c:v>94</c:v>
                </c:pt>
                <c:pt idx="1768">
                  <c:v>86</c:v>
                </c:pt>
                <c:pt idx="1769">
                  <c:v>88</c:v>
                </c:pt>
                <c:pt idx="1770">
                  <c:v>79</c:v>
                </c:pt>
                <c:pt idx="1771">
                  <c:v>85</c:v>
                </c:pt>
                <c:pt idx="1772">
                  <c:v>84</c:v>
                </c:pt>
                <c:pt idx="1773">
                  <c:v>83</c:v>
                </c:pt>
                <c:pt idx="1774">
                  <c:v>98</c:v>
                </c:pt>
                <c:pt idx="1775">
                  <c:v>87</c:v>
                </c:pt>
                <c:pt idx="1776">
                  <c:v>90</c:v>
                </c:pt>
                <c:pt idx="1777">
                  <c:v>83</c:v>
                </c:pt>
                <c:pt idx="1778">
                  <c:v>79</c:v>
                </c:pt>
                <c:pt idx="1779">
                  <c:v>85</c:v>
                </c:pt>
                <c:pt idx="1780">
                  <c:v>72</c:v>
                </c:pt>
                <c:pt idx="1781">
                  <c:v>77</c:v>
                </c:pt>
                <c:pt idx="1782">
                  <c:v>76</c:v>
                </c:pt>
                <c:pt idx="1783">
                  <c:v>77</c:v>
                </c:pt>
                <c:pt idx="1784">
                  <c:v>76</c:v>
                </c:pt>
                <c:pt idx="1785">
                  <c:v>70</c:v>
                </c:pt>
                <c:pt idx="1786">
                  <c:v>72</c:v>
                </c:pt>
                <c:pt idx="1787">
                  <c:v>71</c:v>
                </c:pt>
                <c:pt idx="1788">
                  <c:v>71</c:v>
                </c:pt>
                <c:pt idx="1789">
                  <c:v>78</c:v>
                </c:pt>
                <c:pt idx="1790">
                  <c:v>75</c:v>
                </c:pt>
                <c:pt idx="1791">
                  <c:v>68</c:v>
                </c:pt>
                <c:pt idx="1792">
                  <c:v>72</c:v>
                </c:pt>
                <c:pt idx="1793">
                  <c:v>73</c:v>
                </c:pt>
                <c:pt idx="1794">
                  <c:v>67</c:v>
                </c:pt>
                <c:pt idx="1795">
                  <c:v>70</c:v>
                </c:pt>
                <c:pt idx="1796">
                  <c:v>65</c:v>
                </c:pt>
                <c:pt idx="1797">
                  <c:v>69</c:v>
                </c:pt>
                <c:pt idx="1798">
                  <c:v>82</c:v>
                </c:pt>
                <c:pt idx="1799">
                  <c:v>78</c:v>
                </c:pt>
                <c:pt idx="1800">
                  <c:v>73</c:v>
                </c:pt>
                <c:pt idx="1801">
                  <c:v>76</c:v>
                </c:pt>
                <c:pt idx="1802">
                  <c:v>82</c:v>
                </c:pt>
                <c:pt idx="1803">
                  <c:v>75</c:v>
                </c:pt>
                <c:pt idx="1804">
                  <c:v>74</c:v>
                </c:pt>
                <c:pt idx="1805">
                  <c:v>76</c:v>
                </c:pt>
                <c:pt idx="1806">
                  <c:v>71</c:v>
                </c:pt>
                <c:pt idx="1807">
                  <c:v>74</c:v>
                </c:pt>
                <c:pt idx="1808">
                  <c:v>71</c:v>
                </c:pt>
                <c:pt idx="1809">
                  <c:v>76</c:v>
                </c:pt>
                <c:pt idx="1810">
                  <c:v>71</c:v>
                </c:pt>
                <c:pt idx="1811">
                  <c:v>66</c:v>
                </c:pt>
                <c:pt idx="1812">
                  <c:v>66</c:v>
                </c:pt>
                <c:pt idx="1813">
                  <c:v>63</c:v>
                </c:pt>
                <c:pt idx="1814">
                  <c:v>56</c:v>
                </c:pt>
                <c:pt idx="1815">
                  <c:v>59</c:v>
                </c:pt>
                <c:pt idx="1816">
                  <c:v>62</c:v>
                </c:pt>
                <c:pt idx="1817">
                  <c:v>55</c:v>
                </c:pt>
                <c:pt idx="1818">
                  <c:v>54</c:v>
                </c:pt>
                <c:pt idx="1819">
                  <c:v>60</c:v>
                </c:pt>
                <c:pt idx="1820">
                  <c:v>62</c:v>
                </c:pt>
                <c:pt idx="1821">
                  <c:v>58</c:v>
                </c:pt>
                <c:pt idx="1822">
                  <c:v>59</c:v>
                </c:pt>
                <c:pt idx="1823">
                  <c:v>63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6-4255-4568-9707-D875264E27B6}"/>
            </c:ext>
          </c:extLst>
        </c:ser>
        <c:ser>
          <c:idx val="17"/>
          <c:order val="6"/>
          <c:tx>
            <c:v>Aviator He 50PSI</c:v>
          </c:tx>
          <c:spPr>
            <a:ln w="28575">
              <a:noFill/>
            </a:ln>
          </c:spPr>
          <c:marker>
            <c:symbol val="dash"/>
            <c:size val="2"/>
          </c:marker>
          <c:xVal>
            <c:numRef>
              <c:f>Sheet1!$DT$2:$DT$1825</c:f>
              <c:numCache>
                <c:formatCode>General</c:formatCode>
                <c:ptCount val="1824"/>
                <c:pt idx="0">
                  <c:v>0.8</c:v>
                </c:pt>
                <c:pt idx="1">
                  <c:v>0.8</c:v>
                </c:pt>
                <c:pt idx="2">
                  <c:v>0.83333333333333337</c:v>
                </c:pt>
                <c:pt idx="3">
                  <c:v>0.75</c:v>
                </c:pt>
                <c:pt idx="4">
                  <c:v>0.8</c:v>
                </c:pt>
                <c:pt idx="5">
                  <c:v>0.83333333333333337</c:v>
                </c:pt>
                <c:pt idx="6">
                  <c:v>0.75</c:v>
                </c:pt>
                <c:pt idx="7">
                  <c:v>0.75</c:v>
                </c:pt>
                <c:pt idx="8">
                  <c:v>0.8</c:v>
                </c:pt>
                <c:pt idx="9">
                  <c:v>0.75</c:v>
                </c:pt>
                <c:pt idx="10">
                  <c:v>0.83333333333333337</c:v>
                </c:pt>
                <c:pt idx="11">
                  <c:v>0.8</c:v>
                </c:pt>
                <c:pt idx="12">
                  <c:v>0.75</c:v>
                </c:pt>
                <c:pt idx="13">
                  <c:v>0.75</c:v>
                </c:pt>
                <c:pt idx="14">
                  <c:v>0.8</c:v>
                </c:pt>
                <c:pt idx="15">
                  <c:v>0.8</c:v>
                </c:pt>
                <c:pt idx="16">
                  <c:v>0.83333333333333337</c:v>
                </c:pt>
                <c:pt idx="17">
                  <c:v>0.8</c:v>
                </c:pt>
                <c:pt idx="18">
                  <c:v>0.75</c:v>
                </c:pt>
                <c:pt idx="19">
                  <c:v>0.8</c:v>
                </c:pt>
                <c:pt idx="20">
                  <c:v>0.92307692307692313</c:v>
                </c:pt>
                <c:pt idx="21">
                  <c:v>0.62631578947368416</c:v>
                </c:pt>
                <c:pt idx="22">
                  <c:v>0.97674418604651159</c:v>
                </c:pt>
                <c:pt idx="23">
                  <c:v>0.64532019704433496</c:v>
                </c:pt>
                <c:pt idx="24">
                  <c:v>0.64685314685314688</c:v>
                </c:pt>
                <c:pt idx="25">
                  <c:v>0.63749999999999996</c:v>
                </c:pt>
                <c:pt idx="26">
                  <c:v>0.98947368421052628</c:v>
                </c:pt>
                <c:pt idx="27">
                  <c:v>0.63963963963963966</c:v>
                </c:pt>
                <c:pt idx="28">
                  <c:v>0.61935483870967745</c:v>
                </c:pt>
                <c:pt idx="29">
                  <c:v>0.5</c:v>
                </c:pt>
                <c:pt idx="30">
                  <c:v>0.72180451127819545</c:v>
                </c:pt>
                <c:pt idx="31">
                  <c:v>0.75490196078431371</c:v>
                </c:pt>
                <c:pt idx="32">
                  <c:v>0.72807017543859653</c:v>
                </c:pt>
                <c:pt idx="33">
                  <c:v>0.78873239436619713</c:v>
                </c:pt>
                <c:pt idx="34">
                  <c:v>0.76190476190476186</c:v>
                </c:pt>
                <c:pt idx="35">
                  <c:v>0.81318681318681318</c:v>
                </c:pt>
                <c:pt idx="36">
                  <c:v>0.83544303797468356</c:v>
                </c:pt>
                <c:pt idx="37">
                  <c:v>0.91666666666666663</c:v>
                </c:pt>
                <c:pt idx="38">
                  <c:v>0.91249999999999998</c:v>
                </c:pt>
                <c:pt idx="39">
                  <c:v>0.98989898989898994</c:v>
                </c:pt>
                <c:pt idx="40">
                  <c:v>0.98648648648648651</c:v>
                </c:pt>
                <c:pt idx="41">
                  <c:v>0.98780487804878048</c:v>
                </c:pt>
                <c:pt idx="42">
                  <c:v>0.98630136986301364</c:v>
                </c:pt>
                <c:pt idx="43">
                  <c:v>0.98648648648648651</c:v>
                </c:pt>
                <c:pt idx="44">
                  <c:v>0.98717948717948723</c:v>
                </c:pt>
                <c:pt idx="45">
                  <c:v>0.98305084745762716</c:v>
                </c:pt>
                <c:pt idx="46">
                  <c:v>0.98958333333333337</c:v>
                </c:pt>
                <c:pt idx="47">
                  <c:v>0.99212598425196852</c:v>
                </c:pt>
                <c:pt idx="48">
                  <c:v>0.99173553719008267</c:v>
                </c:pt>
                <c:pt idx="49">
                  <c:v>0.99009900990099009</c:v>
                </c:pt>
                <c:pt idx="50">
                  <c:v>0.98648648648648651</c:v>
                </c:pt>
                <c:pt idx="51">
                  <c:v>0.98684210526315785</c:v>
                </c:pt>
                <c:pt idx="52">
                  <c:v>0.98863636363636365</c:v>
                </c:pt>
                <c:pt idx="53">
                  <c:v>0.98989898989898994</c:v>
                </c:pt>
                <c:pt idx="54">
                  <c:v>0.96153846153846156</c:v>
                </c:pt>
                <c:pt idx="55">
                  <c:v>0</c:v>
                </c:pt>
                <c:pt idx="56">
                  <c:v>0.99056603773584906</c:v>
                </c:pt>
                <c:pt idx="57">
                  <c:v>0.99019607843137258</c:v>
                </c:pt>
                <c:pt idx="58">
                  <c:v>0.98529411764705888</c:v>
                </c:pt>
                <c:pt idx="59">
                  <c:v>0.98245614035087714</c:v>
                </c:pt>
                <c:pt idx="60">
                  <c:v>0.98750000000000004</c:v>
                </c:pt>
                <c:pt idx="61">
                  <c:v>0.98979591836734693</c:v>
                </c:pt>
                <c:pt idx="62">
                  <c:v>0.98765432098765427</c:v>
                </c:pt>
                <c:pt idx="63">
                  <c:v>0.98913043478260865</c:v>
                </c:pt>
                <c:pt idx="64">
                  <c:v>0.98684210526315785</c:v>
                </c:pt>
                <c:pt idx="65">
                  <c:v>0.98666666666666669</c:v>
                </c:pt>
                <c:pt idx="66">
                  <c:v>0.98611111111111116</c:v>
                </c:pt>
                <c:pt idx="67">
                  <c:v>0.98550724637681164</c:v>
                </c:pt>
                <c:pt idx="68">
                  <c:v>0.98947368421052628</c:v>
                </c:pt>
                <c:pt idx="69">
                  <c:v>0.98181818181818181</c:v>
                </c:pt>
                <c:pt idx="70">
                  <c:v>0.99224806201550386</c:v>
                </c:pt>
                <c:pt idx="71">
                  <c:v>0.99</c:v>
                </c:pt>
                <c:pt idx="72">
                  <c:v>0.99019607843137258</c:v>
                </c:pt>
                <c:pt idx="73">
                  <c:v>0.98765432098765427</c:v>
                </c:pt>
                <c:pt idx="74">
                  <c:v>0.98717948717948723</c:v>
                </c:pt>
                <c:pt idx="75">
                  <c:v>0.98913043478260865</c:v>
                </c:pt>
                <c:pt idx="76">
                  <c:v>0.98809523809523814</c:v>
                </c:pt>
                <c:pt idx="77">
                  <c:v>0.9885057471264368</c:v>
                </c:pt>
                <c:pt idx="78">
                  <c:v>0.99019607843137258</c:v>
                </c:pt>
                <c:pt idx="79">
                  <c:v>0.9859154929577465</c:v>
                </c:pt>
                <c:pt idx="80">
                  <c:v>0.99019607843137258</c:v>
                </c:pt>
                <c:pt idx="81">
                  <c:v>0.9882352941176471</c:v>
                </c:pt>
                <c:pt idx="82">
                  <c:v>0.98412698412698407</c:v>
                </c:pt>
                <c:pt idx="83">
                  <c:v>0.98837209302325579</c:v>
                </c:pt>
                <c:pt idx="84">
                  <c:v>0.98630136986301364</c:v>
                </c:pt>
                <c:pt idx="85">
                  <c:v>0.98666666666666669</c:v>
                </c:pt>
                <c:pt idx="86">
                  <c:v>0.9838709677419355</c:v>
                </c:pt>
                <c:pt idx="87">
                  <c:v>0.984375</c:v>
                </c:pt>
                <c:pt idx="88">
                  <c:v>0.98529411764705888</c:v>
                </c:pt>
                <c:pt idx="89">
                  <c:v>0.9859154929577465</c:v>
                </c:pt>
                <c:pt idx="90">
                  <c:v>0.98701298701298701</c:v>
                </c:pt>
                <c:pt idx="91">
                  <c:v>0.98550724637681164</c:v>
                </c:pt>
                <c:pt idx="92">
                  <c:v>0.9882352941176471</c:v>
                </c:pt>
                <c:pt idx="93">
                  <c:v>0.98360655737704916</c:v>
                </c:pt>
                <c:pt idx="94">
                  <c:v>0.98734177215189878</c:v>
                </c:pt>
                <c:pt idx="95">
                  <c:v>0.98275862068965514</c:v>
                </c:pt>
                <c:pt idx="96">
                  <c:v>0.99038461538461542</c:v>
                </c:pt>
                <c:pt idx="97">
                  <c:v>0.97727272727272729</c:v>
                </c:pt>
                <c:pt idx="98">
                  <c:v>0.98717948717948723</c:v>
                </c:pt>
                <c:pt idx="99">
                  <c:v>0.98863636363636365</c:v>
                </c:pt>
                <c:pt idx="100">
                  <c:v>0.99090909090909096</c:v>
                </c:pt>
                <c:pt idx="101">
                  <c:v>0.99173553719008267</c:v>
                </c:pt>
                <c:pt idx="102">
                  <c:v>0</c:v>
                </c:pt>
                <c:pt idx="103">
                  <c:v>0.98666666666666669</c:v>
                </c:pt>
                <c:pt idx="104">
                  <c:v>0.98701298701298701</c:v>
                </c:pt>
                <c:pt idx="105">
                  <c:v>0.99193548387096775</c:v>
                </c:pt>
                <c:pt idx="106">
                  <c:v>0.99099099099099097</c:v>
                </c:pt>
                <c:pt idx="107">
                  <c:v>0.99224806201550386</c:v>
                </c:pt>
                <c:pt idx="108">
                  <c:v>0.99295774647887325</c:v>
                </c:pt>
                <c:pt idx="109">
                  <c:v>0.99310344827586206</c:v>
                </c:pt>
                <c:pt idx="110">
                  <c:v>0.99130434782608701</c:v>
                </c:pt>
                <c:pt idx="111">
                  <c:v>0.99065420560747663</c:v>
                </c:pt>
                <c:pt idx="112">
                  <c:v>0.95238095238095233</c:v>
                </c:pt>
                <c:pt idx="113">
                  <c:v>0.98837209302325579</c:v>
                </c:pt>
                <c:pt idx="114">
                  <c:v>0.98888888888888893</c:v>
                </c:pt>
                <c:pt idx="115">
                  <c:v>0.98863636363636365</c:v>
                </c:pt>
                <c:pt idx="116">
                  <c:v>0.98969072164948457</c:v>
                </c:pt>
                <c:pt idx="117">
                  <c:v>0.98734177215189878</c:v>
                </c:pt>
                <c:pt idx="118">
                  <c:v>0.98630136986301364</c:v>
                </c:pt>
                <c:pt idx="119">
                  <c:v>0.98648648648648651</c:v>
                </c:pt>
                <c:pt idx="120">
                  <c:v>0.98360655737704916</c:v>
                </c:pt>
                <c:pt idx="121">
                  <c:v>0.98571428571428577</c:v>
                </c:pt>
                <c:pt idx="122">
                  <c:v>0.98809523809523814</c:v>
                </c:pt>
                <c:pt idx="123">
                  <c:v>0.98550724637681164</c:v>
                </c:pt>
                <c:pt idx="124">
                  <c:v>0.98750000000000004</c:v>
                </c:pt>
                <c:pt idx="125">
                  <c:v>0.9885057471264368</c:v>
                </c:pt>
                <c:pt idx="126">
                  <c:v>0.98461538461538467</c:v>
                </c:pt>
                <c:pt idx="127">
                  <c:v>0.98181818181818181</c:v>
                </c:pt>
                <c:pt idx="128">
                  <c:v>0.9838709677419355</c:v>
                </c:pt>
                <c:pt idx="129">
                  <c:v>0.9838709677419355</c:v>
                </c:pt>
                <c:pt idx="130">
                  <c:v>0.9910714285714286</c:v>
                </c:pt>
                <c:pt idx="131">
                  <c:v>0.98333333333333328</c:v>
                </c:pt>
                <c:pt idx="132">
                  <c:v>0.98888888888888893</c:v>
                </c:pt>
                <c:pt idx="133">
                  <c:v>0.98795180722891562</c:v>
                </c:pt>
                <c:pt idx="134">
                  <c:v>0.98780487804878048</c:v>
                </c:pt>
                <c:pt idx="135">
                  <c:v>0.98780487804878048</c:v>
                </c:pt>
                <c:pt idx="136">
                  <c:v>0.98484848484848486</c:v>
                </c:pt>
                <c:pt idx="137">
                  <c:v>0.984375</c:v>
                </c:pt>
                <c:pt idx="138">
                  <c:v>0.98863636363636365</c:v>
                </c:pt>
                <c:pt idx="139">
                  <c:v>0.98837209302325579</c:v>
                </c:pt>
                <c:pt idx="140">
                  <c:v>0.98780487804878048</c:v>
                </c:pt>
                <c:pt idx="141">
                  <c:v>0.98611111111111116</c:v>
                </c:pt>
                <c:pt idx="142">
                  <c:v>0.98305084745762716</c:v>
                </c:pt>
                <c:pt idx="143">
                  <c:v>0.98245614035087714</c:v>
                </c:pt>
                <c:pt idx="144">
                  <c:v>0.98809523809523814</c:v>
                </c:pt>
                <c:pt idx="145">
                  <c:v>0</c:v>
                </c:pt>
                <c:pt idx="146">
                  <c:v>0.99047619047619051</c:v>
                </c:pt>
                <c:pt idx="147">
                  <c:v>0.984375</c:v>
                </c:pt>
                <c:pt idx="148">
                  <c:v>0.9887640449438202</c:v>
                </c:pt>
                <c:pt idx="149">
                  <c:v>0.9885057471264368</c:v>
                </c:pt>
                <c:pt idx="150">
                  <c:v>0.98701298701298701</c:v>
                </c:pt>
                <c:pt idx="151">
                  <c:v>0.98412698412698407</c:v>
                </c:pt>
                <c:pt idx="152">
                  <c:v>0.98765432098765427</c:v>
                </c:pt>
                <c:pt idx="153">
                  <c:v>0.98958333333333337</c:v>
                </c:pt>
                <c:pt idx="154">
                  <c:v>0.98913043478260865</c:v>
                </c:pt>
                <c:pt idx="155">
                  <c:v>0.9885057471264368</c:v>
                </c:pt>
                <c:pt idx="156">
                  <c:v>0.98809523809523814</c:v>
                </c:pt>
                <c:pt idx="157">
                  <c:v>0.98809523809523814</c:v>
                </c:pt>
                <c:pt idx="158">
                  <c:v>0.98795180722891562</c:v>
                </c:pt>
                <c:pt idx="159">
                  <c:v>0.98913043478260865</c:v>
                </c:pt>
                <c:pt idx="160">
                  <c:v>0.98947368421052628</c:v>
                </c:pt>
                <c:pt idx="161">
                  <c:v>0.99019607843137258</c:v>
                </c:pt>
                <c:pt idx="162">
                  <c:v>0.95833333333333337</c:v>
                </c:pt>
                <c:pt idx="163">
                  <c:v>0.98275862068965514</c:v>
                </c:pt>
                <c:pt idx="164">
                  <c:v>0.98571428571428577</c:v>
                </c:pt>
                <c:pt idx="165">
                  <c:v>0.98780487804878048</c:v>
                </c:pt>
                <c:pt idx="166">
                  <c:v>0.98765432098765427</c:v>
                </c:pt>
                <c:pt idx="167">
                  <c:v>0.98901098901098905</c:v>
                </c:pt>
                <c:pt idx="168">
                  <c:v>0.98863636363636365</c:v>
                </c:pt>
                <c:pt idx="169">
                  <c:v>0.98717948717948723</c:v>
                </c:pt>
                <c:pt idx="170">
                  <c:v>0.9821428571428571</c:v>
                </c:pt>
                <c:pt idx="171">
                  <c:v>0.98360655737704916</c:v>
                </c:pt>
                <c:pt idx="172">
                  <c:v>0.9821428571428571</c:v>
                </c:pt>
                <c:pt idx="173">
                  <c:v>0.98529411764705888</c:v>
                </c:pt>
                <c:pt idx="174">
                  <c:v>0.98717948717948723</c:v>
                </c:pt>
                <c:pt idx="175">
                  <c:v>0.9838709677419355</c:v>
                </c:pt>
                <c:pt idx="176">
                  <c:v>0.9850746268656716</c:v>
                </c:pt>
                <c:pt idx="177">
                  <c:v>0.9850746268656716</c:v>
                </c:pt>
                <c:pt idx="178">
                  <c:v>0.98360655737704916</c:v>
                </c:pt>
                <c:pt idx="179">
                  <c:v>0.99</c:v>
                </c:pt>
                <c:pt idx="180">
                  <c:v>0.99193548387096775</c:v>
                </c:pt>
                <c:pt idx="181">
                  <c:v>0</c:v>
                </c:pt>
                <c:pt idx="182">
                  <c:v>0</c:v>
                </c:pt>
                <c:pt idx="183">
                  <c:v>0.99029126213592233</c:v>
                </c:pt>
                <c:pt idx="184">
                  <c:v>0.98529411764705888</c:v>
                </c:pt>
                <c:pt idx="185">
                  <c:v>0.9907407407407407</c:v>
                </c:pt>
                <c:pt idx="186">
                  <c:v>0.98076923076923073</c:v>
                </c:pt>
                <c:pt idx="187">
                  <c:v>0.98148148148148151</c:v>
                </c:pt>
                <c:pt idx="188">
                  <c:v>0.9859154929577465</c:v>
                </c:pt>
                <c:pt idx="189">
                  <c:v>0.98571428571428577</c:v>
                </c:pt>
                <c:pt idx="190">
                  <c:v>0.98550724637681164</c:v>
                </c:pt>
                <c:pt idx="191">
                  <c:v>0.98701298701298701</c:v>
                </c:pt>
                <c:pt idx="192">
                  <c:v>0.989247311827957</c:v>
                </c:pt>
                <c:pt idx="193">
                  <c:v>0.98571428571428577</c:v>
                </c:pt>
                <c:pt idx="194">
                  <c:v>0.98461538461538467</c:v>
                </c:pt>
                <c:pt idx="195">
                  <c:v>0.98795180722891562</c:v>
                </c:pt>
                <c:pt idx="196">
                  <c:v>0.98780487804878048</c:v>
                </c:pt>
                <c:pt idx="197">
                  <c:v>0.9887640449438202</c:v>
                </c:pt>
                <c:pt idx="198">
                  <c:v>0.98648648648648651</c:v>
                </c:pt>
                <c:pt idx="199">
                  <c:v>0.9885057471264368</c:v>
                </c:pt>
                <c:pt idx="200">
                  <c:v>0.9885057471264368</c:v>
                </c:pt>
                <c:pt idx="201">
                  <c:v>0.98863636363636365</c:v>
                </c:pt>
                <c:pt idx="202">
                  <c:v>0.98888888888888893</c:v>
                </c:pt>
                <c:pt idx="203">
                  <c:v>0.98837209302325579</c:v>
                </c:pt>
                <c:pt idx="204">
                  <c:v>0.9882352941176471</c:v>
                </c:pt>
                <c:pt idx="205">
                  <c:v>0.98611111111111116</c:v>
                </c:pt>
                <c:pt idx="206">
                  <c:v>0.98360655737704916</c:v>
                </c:pt>
                <c:pt idx="207">
                  <c:v>0.97619047619047616</c:v>
                </c:pt>
                <c:pt idx="208">
                  <c:v>0.98113207547169812</c:v>
                </c:pt>
                <c:pt idx="209">
                  <c:v>0.98113207547169812</c:v>
                </c:pt>
                <c:pt idx="210">
                  <c:v>0.9885057471264368</c:v>
                </c:pt>
                <c:pt idx="211">
                  <c:v>0.989247311827957</c:v>
                </c:pt>
                <c:pt idx="212">
                  <c:v>0.99019607843137258</c:v>
                </c:pt>
                <c:pt idx="213">
                  <c:v>0.98717948717948723</c:v>
                </c:pt>
                <c:pt idx="214">
                  <c:v>0.98979591836734693</c:v>
                </c:pt>
                <c:pt idx="215">
                  <c:v>0.94</c:v>
                </c:pt>
                <c:pt idx="216">
                  <c:v>0.96875</c:v>
                </c:pt>
                <c:pt idx="217">
                  <c:v>0.98484848484848486</c:v>
                </c:pt>
                <c:pt idx="218">
                  <c:v>0.98360655737704916</c:v>
                </c:pt>
                <c:pt idx="219">
                  <c:v>0.97777777777777775</c:v>
                </c:pt>
                <c:pt idx="220">
                  <c:v>0.97499999999999998</c:v>
                </c:pt>
                <c:pt idx="221">
                  <c:v>0.97435897435897434</c:v>
                </c:pt>
                <c:pt idx="222">
                  <c:v>0.97560975609756095</c:v>
                </c:pt>
                <c:pt idx="223">
                  <c:v>0.97058823529411764</c:v>
                </c:pt>
                <c:pt idx="224">
                  <c:v>0.96551724137931039</c:v>
                </c:pt>
                <c:pt idx="225">
                  <c:v>0.94736842105263153</c:v>
                </c:pt>
                <c:pt idx="226">
                  <c:v>0.95833333333333337</c:v>
                </c:pt>
                <c:pt idx="227">
                  <c:v>0.95833333333333337</c:v>
                </c:pt>
                <c:pt idx="228">
                  <c:v>0.9285714285714286</c:v>
                </c:pt>
                <c:pt idx="229">
                  <c:v>0.9285714285714286</c:v>
                </c:pt>
                <c:pt idx="230">
                  <c:v>0.94444444444444442</c:v>
                </c:pt>
                <c:pt idx="231">
                  <c:v>0.92307692307692313</c:v>
                </c:pt>
                <c:pt idx="232">
                  <c:v>0.90909090909090906</c:v>
                </c:pt>
                <c:pt idx="233">
                  <c:v>0.90909090909090906</c:v>
                </c:pt>
                <c:pt idx="234">
                  <c:v>0.9</c:v>
                </c:pt>
                <c:pt idx="235">
                  <c:v>0.91666666666666663</c:v>
                </c:pt>
                <c:pt idx="236">
                  <c:v>0.90909090909090906</c:v>
                </c:pt>
                <c:pt idx="237">
                  <c:v>0.92307692307692313</c:v>
                </c:pt>
                <c:pt idx="238">
                  <c:v>0.92307692307692313</c:v>
                </c:pt>
                <c:pt idx="239">
                  <c:v>0.91666666666666663</c:v>
                </c:pt>
                <c:pt idx="240">
                  <c:v>0.875</c:v>
                </c:pt>
                <c:pt idx="241">
                  <c:v>0.8571428571428571</c:v>
                </c:pt>
                <c:pt idx="242">
                  <c:v>0.88888888888888884</c:v>
                </c:pt>
                <c:pt idx="243">
                  <c:v>0.8571428571428571</c:v>
                </c:pt>
                <c:pt idx="244">
                  <c:v>0.875</c:v>
                </c:pt>
                <c:pt idx="245">
                  <c:v>0.875</c:v>
                </c:pt>
                <c:pt idx="246">
                  <c:v>0.8571428571428571</c:v>
                </c:pt>
                <c:pt idx="247">
                  <c:v>0.875</c:v>
                </c:pt>
                <c:pt idx="248">
                  <c:v>0.8571428571428571</c:v>
                </c:pt>
                <c:pt idx="249">
                  <c:v>0.83333333333333337</c:v>
                </c:pt>
                <c:pt idx="250">
                  <c:v>0.8571428571428571</c:v>
                </c:pt>
                <c:pt idx="251">
                  <c:v>0.9</c:v>
                </c:pt>
                <c:pt idx="252">
                  <c:v>0.83333333333333337</c:v>
                </c:pt>
                <c:pt idx="253">
                  <c:v>0.83333333333333337</c:v>
                </c:pt>
                <c:pt idx="254">
                  <c:v>0.8</c:v>
                </c:pt>
                <c:pt idx="255">
                  <c:v>0.8</c:v>
                </c:pt>
                <c:pt idx="256">
                  <c:v>0.8</c:v>
                </c:pt>
                <c:pt idx="257">
                  <c:v>0.83333333333333337</c:v>
                </c:pt>
                <c:pt idx="258">
                  <c:v>0.83333333333333337</c:v>
                </c:pt>
                <c:pt idx="259">
                  <c:v>0.83333333333333337</c:v>
                </c:pt>
                <c:pt idx="260">
                  <c:v>0.8571428571428571</c:v>
                </c:pt>
                <c:pt idx="261">
                  <c:v>0.88888888888888884</c:v>
                </c:pt>
                <c:pt idx="262">
                  <c:v>0.97560975609756095</c:v>
                </c:pt>
                <c:pt idx="263">
                  <c:v>0.80952380952380953</c:v>
                </c:pt>
                <c:pt idx="264">
                  <c:v>0.90909090909090906</c:v>
                </c:pt>
                <c:pt idx="265">
                  <c:v>0.9</c:v>
                </c:pt>
                <c:pt idx="266">
                  <c:v>0</c:v>
                </c:pt>
                <c:pt idx="267">
                  <c:v>0.8539325842696629</c:v>
                </c:pt>
                <c:pt idx="268">
                  <c:v>0.84883720930232553</c:v>
                </c:pt>
                <c:pt idx="269">
                  <c:v>0.898876404494382</c:v>
                </c:pt>
                <c:pt idx="270">
                  <c:v>0.97599999999999998</c:v>
                </c:pt>
                <c:pt idx="271">
                  <c:v>0.95939086294416243</c:v>
                </c:pt>
                <c:pt idx="272">
                  <c:v>0.94615384615384612</c:v>
                </c:pt>
                <c:pt idx="273">
                  <c:v>0.95081967213114749</c:v>
                </c:pt>
                <c:pt idx="274">
                  <c:v>0.96226415094339623</c:v>
                </c:pt>
                <c:pt idx="275">
                  <c:v>0.96153846153846156</c:v>
                </c:pt>
                <c:pt idx="276">
                  <c:v>0.96186440677966101</c:v>
                </c:pt>
                <c:pt idx="277">
                  <c:v>0.95307917888563054</c:v>
                </c:pt>
                <c:pt idx="278">
                  <c:v>0.94925373134328361</c:v>
                </c:pt>
                <c:pt idx="279">
                  <c:v>0.94827586206896552</c:v>
                </c:pt>
                <c:pt idx="280">
                  <c:v>0.95076923076923081</c:v>
                </c:pt>
                <c:pt idx="281">
                  <c:v>0.95422535211267601</c:v>
                </c:pt>
                <c:pt idx="282">
                  <c:v>0.96062992125984248</c:v>
                </c:pt>
                <c:pt idx="283">
                  <c:v>0.95356037151702788</c:v>
                </c:pt>
                <c:pt idx="284">
                  <c:v>0.95356037151702788</c:v>
                </c:pt>
                <c:pt idx="285">
                  <c:v>0.95189873417721516</c:v>
                </c:pt>
                <c:pt idx="286">
                  <c:v>0.95049504950495045</c:v>
                </c:pt>
                <c:pt idx="287">
                  <c:v>0.9496021220159151</c:v>
                </c:pt>
                <c:pt idx="288">
                  <c:v>0.95850622406639008</c:v>
                </c:pt>
                <c:pt idx="289">
                  <c:v>0.95454545454545459</c:v>
                </c:pt>
                <c:pt idx="290">
                  <c:v>0.94692144373673037</c:v>
                </c:pt>
                <c:pt idx="291">
                  <c:v>0.95247524752475243</c:v>
                </c:pt>
                <c:pt idx="292">
                  <c:v>0.94392523364485981</c:v>
                </c:pt>
                <c:pt idx="293">
                  <c:v>0.94545454545454544</c:v>
                </c:pt>
                <c:pt idx="294">
                  <c:v>0.94834710743801653</c:v>
                </c:pt>
                <c:pt idx="295">
                  <c:v>0.94069192751235586</c:v>
                </c:pt>
                <c:pt idx="296">
                  <c:v>0.93979933110367897</c:v>
                </c:pt>
                <c:pt idx="297">
                  <c:v>0.94631901840490795</c:v>
                </c:pt>
                <c:pt idx="298">
                  <c:v>0.93572181243414121</c:v>
                </c:pt>
                <c:pt idx="299">
                  <c:v>0.93370786516853932</c:v>
                </c:pt>
                <c:pt idx="300">
                  <c:v>0.93576965669988921</c:v>
                </c:pt>
                <c:pt idx="301">
                  <c:v>0.93364928909952605</c:v>
                </c:pt>
                <c:pt idx="302">
                  <c:v>0.93731778425655976</c:v>
                </c:pt>
                <c:pt idx="303">
                  <c:v>0.9375</c:v>
                </c:pt>
                <c:pt idx="304">
                  <c:v>0.93838862559241709</c:v>
                </c:pt>
                <c:pt idx="305">
                  <c:v>0.93478260869565222</c:v>
                </c:pt>
                <c:pt idx="306">
                  <c:v>0.9455445544554455</c:v>
                </c:pt>
                <c:pt idx="307">
                  <c:v>0.94759825327510916</c:v>
                </c:pt>
                <c:pt idx="308">
                  <c:v>0.93992248062015504</c:v>
                </c:pt>
                <c:pt idx="309">
                  <c:v>0.93425076452599387</c:v>
                </c:pt>
                <c:pt idx="310">
                  <c:v>0.93898305084745759</c:v>
                </c:pt>
                <c:pt idx="311">
                  <c:v>0.94171220400728595</c:v>
                </c:pt>
                <c:pt idx="312">
                  <c:v>0.93950177935943058</c:v>
                </c:pt>
                <c:pt idx="313">
                  <c:v>0.93773584905660379</c:v>
                </c:pt>
                <c:pt idx="314">
                  <c:v>0.93866171003717469</c:v>
                </c:pt>
                <c:pt idx="315">
                  <c:v>0.94128113879003561</c:v>
                </c:pt>
                <c:pt idx="316">
                  <c:v>0.93955094991364418</c:v>
                </c:pt>
                <c:pt idx="317">
                  <c:v>0.93944954128440372</c:v>
                </c:pt>
                <c:pt idx="318">
                  <c:v>0.93494704992435707</c:v>
                </c:pt>
                <c:pt idx="319">
                  <c:v>0.93596059113300489</c:v>
                </c:pt>
                <c:pt idx="320">
                  <c:v>0.93738140417457305</c:v>
                </c:pt>
                <c:pt idx="321">
                  <c:v>0.9396681749622926</c:v>
                </c:pt>
                <c:pt idx="322">
                  <c:v>0.93929712460063897</c:v>
                </c:pt>
                <c:pt idx="323">
                  <c:v>0.93587521663778162</c:v>
                </c:pt>
                <c:pt idx="324">
                  <c:v>0.93548387096774188</c:v>
                </c:pt>
                <c:pt idx="325">
                  <c:v>0.93383270911360794</c:v>
                </c:pt>
                <c:pt idx="326">
                  <c:v>0.93349753694581283</c:v>
                </c:pt>
                <c:pt idx="327">
                  <c:v>0.93814432989690721</c:v>
                </c:pt>
                <c:pt idx="328">
                  <c:v>0.93118594436310398</c:v>
                </c:pt>
                <c:pt idx="329">
                  <c:v>0.93324432576769023</c:v>
                </c:pt>
                <c:pt idx="330">
                  <c:v>0.93379310344827582</c:v>
                </c:pt>
                <c:pt idx="331">
                  <c:v>0.93548387096774188</c:v>
                </c:pt>
                <c:pt idx="332">
                  <c:v>0.93675213675213675</c:v>
                </c:pt>
                <c:pt idx="333">
                  <c:v>0.94514767932489452</c:v>
                </c:pt>
                <c:pt idx="334">
                  <c:v>0.9454926624737946</c:v>
                </c:pt>
                <c:pt idx="335">
                  <c:v>0.94269870609981521</c:v>
                </c:pt>
                <c:pt idx="336">
                  <c:v>0.94202898550724634</c:v>
                </c:pt>
                <c:pt idx="337">
                  <c:v>0.93962264150943398</c:v>
                </c:pt>
                <c:pt idx="338">
                  <c:v>0.9536784741144414</c:v>
                </c:pt>
                <c:pt idx="339">
                  <c:v>0.94567901234567897</c:v>
                </c:pt>
                <c:pt idx="340">
                  <c:v>0.93771626297577859</c:v>
                </c:pt>
                <c:pt idx="341">
                  <c:v>0.93648449039881831</c:v>
                </c:pt>
                <c:pt idx="342">
                  <c:v>0.93494704992435707</c:v>
                </c:pt>
                <c:pt idx="343">
                  <c:v>0.93494704992435707</c:v>
                </c:pt>
                <c:pt idx="344">
                  <c:v>0.9308176100628931</c:v>
                </c:pt>
                <c:pt idx="345">
                  <c:v>0.94255319148936167</c:v>
                </c:pt>
                <c:pt idx="346">
                  <c:v>0.93563579277864994</c:v>
                </c:pt>
                <c:pt idx="347">
                  <c:v>0.93406593406593408</c:v>
                </c:pt>
                <c:pt idx="348">
                  <c:v>0.93470790378006874</c:v>
                </c:pt>
                <c:pt idx="349">
                  <c:v>0.94117647058823528</c:v>
                </c:pt>
                <c:pt idx="350">
                  <c:v>0.9375</c:v>
                </c:pt>
                <c:pt idx="351">
                  <c:v>0.93788819875776397</c:v>
                </c:pt>
                <c:pt idx="352">
                  <c:v>0.94432989690721647</c:v>
                </c:pt>
                <c:pt idx="353">
                  <c:v>0.93437499999999996</c:v>
                </c:pt>
                <c:pt idx="354">
                  <c:v>0.93333333333333335</c:v>
                </c:pt>
                <c:pt idx="355">
                  <c:v>0.92608236536430832</c:v>
                </c:pt>
                <c:pt idx="356">
                  <c:v>0.9275147928994083</c:v>
                </c:pt>
                <c:pt idx="357">
                  <c:v>0.92901618929016194</c:v>
                </c:pt>
                <c:pt idx="358">
                  <c:v>0.93266832917705733</c:v>
                </c:pt>
                <c:pt idx="359">
                  <c:v>0.9302083333333333</c:v>
                </c:pt>
                <c:pt idx="360">
                  <c:v>0.93055555555555558</c:v>
                </c:pt>
                <c:pt idx="361">
                  <c:v>0.93116395494367965</c:v>
                </c:pt>
                <c:pt idx="362">
                  <c:v>0.93007915567282318</c:v>
                </c:pt>
                <c:pt idx="363">
                  <c:v>0.92798353909465026</c:v>
                </c:pt>
                <c:pt idx="364">
                  <c:v>0.92771084337349397</c:v>
                </c:pt>
                <c:pt idx="365">
                  <c:v>0.92917166866746703</c:v>
                </c:pt>
                <c:pt idx="366">
                  <c:v>0.92775665399239549</c:v>
                </c:pt>
                <c:pt idx="367">
                  <c:v>0.9305210918114144</c:v>
                </c:pt>
                <c:pt idx="368">
                  <c:v>0.92603129445234711</c:v>
                </c:pt>
                <c:pt idx="369">
                  <c:v>0.92367601246105924</c:v>
                </c:pt>
                <c:pt idx="370">
                  <c:v>0.93324775353016687</c:v>
                </c:pt>
                <c:pt idx="371">
                  <c:v>0.93553719008264458</c:v>
                </c:pt>
                <c:pt idx="372">
                  <c:v>0.92991452991452994</c:v>
                </c:pt>
                <c:pt idx="373">
                  <c:v>0.92848335388409375</c:v>
                </c:pt>
                <c:pt idx="374">
                  <c:v>0.92875318066157764</c:v>
                </c:pt>
                <c:pt idx="375">
                  <c:v>0.92592592592592593</c:v>
                </c:pt>
                <c:pt idx="376">
                  <c:v>0.93333333333333335</c:v>
                </c:pt>
                <c:pt idx="377">
                  <c:v>0.93080939947780683</c:v>
                </c:pt>
                <c:pt idx="378">
                  <c:v>0.93107932379713909</c:v>
                </c:pt>
                <c:pt idx="379">
                  <c:v>0.93014230271668819</c:v>
                </c:pt>
                <c:pt idx="380">
                  <c:v>0.929778933680104</c:v>
                </c:pt>
                <c:pt idx="381">
                  <c:v>0.92952612393681655</c:v>
                </c:pt>
                <c:pt idx="382">
                  <c:v>0.92865362485615655</c:v>
                </c:pt>
                <c:pt idx="383">
                  <c:v>0.9299820466786356</c:v>
                </c:pt>
                <c:pt idx="384">
                  <c:v>0.92869565217391303</c:v>
                </c:pt>
                <c:pt idx="385">
                  <c:v>0.92846270928462704</c:v>
                </c:pt>
                <c:pt idx="386">
                  <c:v>0.92873563218390809</c:v>
                </c:pt>
                <c:pt idx="387">
                  <c:v>0.92563817980022201</c:v>
                </c:pt>
                <c:pt idx="388">
                  <c:v>0.92997542997542992</c:v>
                </c:pt>
                <c:pt idx="389">
                  <c:v>0.93087557603686633</c:v>
                </c:pt>
                <c:pt idx="390">
                  <c:v>0.930576070901034</c:v>
                </c:pt>
                <c:pt idx="391">
                  <c:v>0.93045897079276774</c:v>
                </c:pt>
                <c:pt idx="392">
                  <c:v>0.92918454935622319</c:v>
                </c:pt>
                <c:pt idx="393">
                  <c:v>0.92755102040816328</c:v>
                </c:pt>
                <c:pt idx="394">
                  <c:v>0.93156281920326867</c:v>
                </c:pt>
                <c:pt idx="395">
                  <c:v>0.92900000000000005</c:v>
                </c:pt>
                <c:pt idx="396">
                  <c:v>0.93229166666666663</c:v>
                </c:pt>
                <c:pt idx="397">
                  <c:v>0.93026315789473679</c:v>
                </c:pt>
                <c:pt idx="398">
                  <c:v>0.92930591259640105</c:v>
                </c:pt>
                <c:pt idx="399">
                  <c:v>0.92904073587385017</c:v>
                </c:pt>
                <c:pt idx="400">
                  <c:v>0.93125810635538264</c:v>
                </c:pt>
                <c:pt idx="401">
                  <c:v>0.93071895424836604</c:v>
                </c:pt>
                <c:pt idx="402">
                  <c:v>0.92689295039164488</c:v>
                </c:pt>
                <c:pt idx="403">
                  <c:v>0.92929292929292928</c:v>
                </c:pt>
                <c:pt idx="404">
                  <c:v>0.93042291950886769</c:v>
                </c:pt>
                <c:pt idx="405">
                  <c:v>0.92837837837837833</c:v>
                </c:pt>
                <c:pt idx="406">
                  <c:v>0.93179049939098657</c:v>
                </c:pt>
                <c:pt idx="407">
                  <c:v>0.9263261296660118</c:v>
                </c:pt>
                <c:pt idx="408">
                  <c:v>0.92682926829268297</c:v>
                </c:pt>
                <c:pt idx="409">
                  <c:v>0.93036529680365299</c:v>
                </c:pt>
                <c:pt idx="410">
                  <c:v>0.92612419700214133</c:v>
                </c:pt>
                <c:pt idx="411">
                  <c:v>0.92497069167643609</c:v>
                </c:pt>
                <c:pt idx="412">
                  <c:v>0.92688679245283023</c:v>
                </c:pt>
                <c:pt idx="413">
                  <c:v>0.9288214702450408</c:v>
                </c:pt>
                <c:pt idx="414">
                  <c:v>0.9282407407407407</c:v>
                </c:pt>
                <c:pt idx="415">
                  <c:v>0.92866082603254063</c:v>
                </c:pt>
                <c:pt idx="416">
                  <c:v>0.93689320388349517</c:v>
                </c:pt>
                <c:pt idx="417">
                  <c:v>0.93239795918367352</c:v>
                </c:pt>
                <c:pt idx="418">
                  <c:v>0.92848904267589394</c:v>
                </c:pt>
                <c:pt idx="419">
                  <c:v>0.92668269230769229</c:v>
                </c:pt>
                <c:pt idx="420">
                  <c:v>0.9285714285714286</c:v>
                </c:pt>
                <c:pt idx="421">
                  <c:v>0.92732558139534882</c:v>
                </c:pt>
                <c:pt idx="422">
                  <c:v>0.92950391644908614</c:v>
                </c:pt>
                <c:pt idx="423">
                  <c:v>0.93006134969325149</c:v>
                </c:pt>
                <c:pt idx="424">
                  <c:v>0.92930591259640105</c:v>
                </c:pt>
                <c:pt idx="425">
                  <c:v>0.93175853018372701</c:v>
                </c:pt>
                <c:pt idx="426">
                  <c:v>0.9349112426035503</c:v>
                </c:pt>
                <c:pt idx="427">
                  <c:v>0.9329896907216495</c:v>
                </c:pt>
                <c:pt idx="428">
                  <c:v>0.93345164152617566</c:v>
                </c:pt>
                <c:pt idx="429">
                  <c:v>0.93357487922705318</c:v>
                </c:pt>
                <c:pt idx="430">
                  <c:v>0.93372898120672598</c:v>
                </c:pt>
                <c:pt idx="431">
                  <c:v>0.93297872340425536</c:v>
                </c:pt>
                <c:pt idx="432">
                  <c:v>0.93313069908814594</c:v>
                </c:pt>
                <c:pt idx="433">
                  <c:v>0.92984693877551017</c:v>
                </c:pt>
                <c:pt idx="434">
                  <c:v>0.92974588938714497</c:v>
                </c:pt>
                <c:pt idx="435">
                  <c:v>0.93264248704663211</c:v>
                </c:pt>
                <c:pt idx="436">
                  <c:v>0.93442622950819676</c:v>
                </c:pt>
                <c:pt idx="437">
                  <c:v>0.93462109955423478</c:v>
                </c:pt>
                <c:pt idx="438">
                  <c:v>0.93635250917992652</c:v>
                </c:pt>
                <c:pt idx="439">
                  <c:v>0.93413173652694614</c:v>
                </c:pt>
                <c:pt idx="440">
                  <c:v>0.92975970425138632</c:v>
                </c:pt>
                <c:pt idx="441">
                  <c:v>0.93471810089020768</c:v>
                </c:pt>
                <c:pt idx="442">
                  <c:v>0.93557833089311859</c:v>
                </c:pt>
                <c:pt idx="443">
                  <c:v>0.93451568894952253</c:v>
                </c:pt>
                <c:pt idx="444">
                  <c:v>0.93484419263456087</c:v>
                </c:pt>
                <c:pt idx="445">
                  <c:v>0.9339887640449438</c:v>
                </c:pt>
                <c:pt idx="446">
                  <c:v>0.93648960739030018</c:v>
                </c:pt>
                <c:pt idx="447">
                  <c:v>0.93387314439946023</c:v>
                </c:pt>
                <c:pt idx="448">
                  <c:v>0.93944353518821599</c:v>
                </c:pt>
                <c:pt idx="449">
                  <c:v>0.93728813559322033</c:v>
                </c:pt>
                <c:pt idx="450">
                  <c:v>0.93983739837398372</c:v>
                </c:pt>
                <c:pt idx="451">
                  <c:v>0.94036697247706424</c:v>
                </c:pt>
                <c:pt idx="452">
                  <c:v>0.94165316045380876</c:v>
                </c:pt>
                <c:pt idx="453">
                  <c:v>0.93973941368078173</c:v>
                </c:pt>
                <c:pt idx="454">
                  <c:v>0.93838862559241709</c:v>
                </c:pt>
                <c:pt idx="455">
                  <c:v>0.94298921417565484</c:v>
                </c:pt>
                <c:pt idx="456">
                  <c:v>0.94417862838915467</c:v>
                </c:pt>
                <c:pt idx="457">
                  <c:v>0.95744680851063835</c:v>
                </c:pt>
                <c:pt idx="458">
                  <c:v>0.95086705202312138</c:v>
                </c:pt>
                <c:pt idx="459">
                  <c:v>0.93253968253968256</c:v>
                </c:pt>
                <c:pt idx="460">
                  <c:v>0.952755905511811</c:v>
                </c:pt>
                <c:pt idx="461">
                  <c:v>0.95477386934673369</c:v>
                </c:pt>
                <c:pt idx="462">
                  <c:v>0.98181818181818181</c:v>
                </c:pt>
                <c:pt idx="463">
                  <c:v>0.96855345911949686</c:v>
                </c:pt>
                <c:pt idx="464">
                  <c:v>0.99180327868852458</c:v>
                </c:pt>
                <c:pt idx="465">
                  <c:v>0.96875</c:v>
                </c:pt>
                <c:pt idx="466">
                  <c:v>0.99206349206349209</c:v>
                </c:pt>
                <c:pt idx="467">
                  <c:v>0.98275862068965514</c:v>
                </c:pt>
                <c:pt idx="468">
                  <c:v>0.99082568807339455</c:v>
                </c:pt>
                <c:pt idx="469">
                  <c:v>0.98</c:v>
                </c:pt>
                <c:pt idx="470">
                  <c:v>0.98461538461538467</c:v>
                </c:pt>
                <c:pt idx="471">
                  <c:v>0.98275862068965514</c:v>
                </c:pt>
                <c:pt idx="472">
                  <c:v>0.98275862068965514</c:v>
                </c:pt>
                <c:pt idx="473">
                  <c:v>0.98529411764705888</c:v>
                </c:pt>
                <c:pt idx="474">
                  <c:v>0.98571428571428577</c:v>
                </c:pt>
                <c:pt idx="475">
                  <c:v>0.9838709677419355</c:v>
                </c:pt>
                <c:pt idx="476">
                  <c:v>0.98717948717948723</c:v>
                </c:pt>
                <c:pt idx="477">
                  <c:v>0.97777777777777775</c:v>
                </c:pt>
                <c:pt idx="478">
                  <c:v>0.97058823529411764</c:v>
                </c:pt>
                <c:pt idx="479">
                  <c:v>0.98412698412698407</c:v>
                </c:pt>
                <c:pt idx="480">
                  <c:v>0</c:v>
                </c:pt>
                <c:pt idx="481">
                  <c:v>0.98947368421052628</c:v>
                </c:pt>
                <c:pt idx="482">
                  <c:v>0.98550724637681164</c:v>
                </c:pt>
                <c:pt idx="483">
                  <c:v>0.97058823529411764</c:v>
                </c:pt>
                <c:pt idx="484">
                  <c:v>0.97777777777777775</c:v>
                </c:pt>
                <c:pt idx="485">
                  <c:v>0.97959183673469385</c:v>
                </c:pt>
                <c:pt idx="486">
                  <c:v>0.96969696969696972</c:v>
                </c:pt>
                <c:pt idx="487">
                  <c:v>0.95238095238095233</c:v>
                </c:pt>
                <c:pt idx="488">
                  <c:v>0.95238095238095233</c:v>
                </c:pt>
                <c:pt idx="489">
                  <c:v>0.94736842105263153</c:v>
                </c:pt>
                <c:pt idx="490">
                  <c:v>0.95</c:v>
                </c:pt>
                <c:pt idx="491">
                  <c:v>0.92307692307692313</c:v>
                </c:pt>
                <c:pt idx="492">
                  <c:v>0.9375</c:v>
                </c:pt>
                <c:pt idx="493">
                  <c:v>0.9375</c:v>
                </c:pt>
                <c:pt idx="494">
                  <c:v>0.9375</c:v>
                </c:pt>
                <c:pt idx="495">
                  <c:v>0.93333333333333335</c:v>
                </c:pt>
                <c:pt idx="496">
                  <c:v>0.91666666666666663</c:v>
                </c:pt>
                <c:pt idx="497">
                  <c:v>0.91666666666666663</c:v>
                </c:pt>
                <c:pt idx="498">
                  <c:v>0.9</c:v>
                </c:pt>
                <c:pt idx="499">
                  <c:v>0.91666666666666663</c:v>
                </c:pt>
                <c:pt idx="500">
                  <c:v>0.91666666666666663</c:v>
                </c:pt>
                <c:pt idx="501">
                  <c:v>0.91666666666666663</c:v>
                </c:pt>
                <c:pt idx="502">
                  <c:v>0.92307692307692313</c:v>
                </c:pt>
                <c:pt idx="503">
                  <c:v>0.92307692307692313</c:v>
                </c:pt>
                <c:pt idx="504">
                  <c:v>0.88888888888888884</c:v>
                </c:pt>
                <c:pt idx="505">
                  <c:v>0.91666666666666663</c:v>
                </c:pt>
                <c:pt idx="506">
                  <c:v>0.94736842105263153</c:v>
                </c:pt>
                <c:pt idx="507">
                  <c:v>0.94444444444444442</c:v>
                </c:pt>
                <c:pt idx="508">
                  <c:v>0.90909090909090906</c:v>
                </c:pt>
                <c:pt idx="509">
                  <c:v>0.76415094339622647</c:v>
                </c:pt>
                <c:pt idx="510">
                  <c:v>0.98360655737704916</c:v>
                </c:pt>
                <c:pt idx="511">
                  <c:v>0.81355932203389836</c:v>
                </c:pt>
                <c:pt idx="512">
                  <c:v>0.80272108843537415</c:v>
                </c:pt>
                <c:pt idx="513">
                  <c:v>0.87344913151364767</c:v>
                </c:pt>
                <c:pt idx="514">
                  <c:v>0.86894586894586889</c:v>
                </c:pt>
                <c:pt idx="515">
                  <c:v>0.88555858310626701</c:v>
                </c:pt>
                <c:pt idx="516">
                  <c:v>0.875</c:v>
                </c:pt>
                <c:pt idx="517">
                  <c:v>0.88736263736263732</c:v>
                </c:pt>
                <c:pt idx="518">
                  <c:v>0.89189189189189189</c:v>
                </c:pt>
                <c:pt idx="519">
                  <c:v>0.90591658583899126</c:v>
                </c:pt>
                <c:pt idx="520">
                  <c:v>0.9106529209621993</c:v>
                </c:pt>
                <c:pt idx="521">
                  <c:v>0.90876436781609193</c:v>
                </c:pt>
                <c:pt idx="522">
                  <c:v>0.90648854961832059</c:v>
                </c:pt>
                <c:pt idx="523">
                  <c:v>0.90792838874680304</c:v>
                </c:pt>
                <c:pt idx="524">
                  <c:v>0.90855207451312447</c:v>
                </c:pt>
                <c:pt idx="525">
                  <c:v>0.90767903364969804</c:v>
                </c:pt>
                <c:pt idx="526">
                  <c:v>0.90892857142857142</c:v>
                </c:pt>
                <c:pt idx="527">
                  <c:v>0.91288888888888886</c:v>
                </c:pt>
                <c:pt idx="528">
                  <c:v>0.90676416819012795</c:v>
                </c:pt>
                <c:pt idx="529">
                  <c:v>0.91100000000000003</c:v>
                </c:pt>
                <c:pt idx="530">
                  <c:v>0.89849624060150379</c:v>
                </c:pt>
                <c:pt idx="531">
                  <c:v>0.90491283676703649</c:v>
                </c:pt>
                <c:pt idx="532">
                  <c:v>0.90720000000000001</c:v>
                </c:pt>
                <c:pt idx="533">
                  <c:v>0.91158798283261799</c:v>
                </c:pt>
                <c:pt idx="534">
                  <c:v>0.90722433460076046</c:v>
                </c:pt>
                <c:pt idx="535">
                  <c:v>0.90725504861630513</c:v>
                </c:pt>
                <c:pt idx="536">
                  <c:v>0.91051136363636365</c:v>
                </c:pt>
                <c:pt idx="537">
                  <c:v>0.90607388854101445</c:v>
                </c:pt>
                <c:pt idx="538">
                  <c:v>0.9057915057915058</c:v>
                </c:pt>
                <c:pt idx="539">
                  <c:v>0.89896907216494848</c:v>
                </c:pt>
                <c:pt idx="540">
                  <c:v>0.91102040816326535</c:v>
                </c:pt>
                <c:pt idx="541">
                  <c:v>0.89819587628865982</c:v>
                </c:pt>
                <c:pt idx="542">
                  <c:v>0.9060745278203165</c:v>
                </c:pt>
                <c:pt idx="543">
                  <c:v>0.90542099192618219</c:v>
                </c:pt>
                <c:pt idx="544">
                  <c:v>0.90367428003972194</c:v>
                </c:pt>
                <c:pt idx="545">
                  <c:v>0.90707789640173986</c:v>
                </c:pt>
                <c:pt idx="546">
                  <c:v>0.90120967741935487</c:v>
                </c:pt>
                <c:pt idx="547">
                  <c:v>0.9008123129542539</c:v>
                </c:pt>
                <c:pt idx="548">
                  <c:v>0.90057296932928887</c:v>
                </c:pt>
                <c:pt idx="549">
                  <c:v>0.90045063498566158</c:v>
                </c:pt>
                <c:pt idx="550">
                  <c:v>0.90103270223752152</c:v>
                </c:pt>
                <c:pt idx="551">
                  <c:v>0.89979338842975209</c:v>
                </c:pt>
                <c:pt idx="552">
                  <c:v>0.90573566084788026</c:v>
                </c:pt>
                <c:pt idx="553">
                  <c:v>0.90101634997790547</c:v>
                </c:pt>
                <c:pt idx="554">
                  <c:v>0.90232035928143717</c:v>
                </c:pt>
                <c:pt idx="555">
                  <c:v>0.89771598808341613</c:v>
                </c:pt>
                <c:pt idx="556">
                  <c:v>0.89837802052300564</c:v>
                </c:pt>
                <c:pt idx="557">
                  <c:v>0.89859437751004012</c:v>
                </c:pt>
                <c:pt idx="558">
                  <c:v>0.89915671117357698</c:v>
                </c:pt>
                <c:pt idx="559">
                  <c:v>0.89672977624784855</c:v>
                </c:pt>
                <c:pt idx="560">
                  <c:v>0.88550026752273947</c:v>
                </c:pt>
                <c:pt idx="561">
                  <c:v>0.90214797136038183</c:v>
                </c:pt>
                <c:pt idx="562">
                  <c:v>0.90470397404703973</c:v>
                </c:pt>
                <c:pt idx="563">
                  <c:v>0.90452511188463447</c:v>
                </c:pt>
                <c:pt idx="564">
                  <c:v>0.90106007067137805</c:v>
                </c:pt>
                <c:pt idx="565">
                  <c:v>0.90314358538657602</c:v>
                </c:pt>
                <c:pt idx="566">
                  <c:v>0.90213675213675215</c:v>
                </c:pt>
                <c:pt idx="567">
                  <c:v>0.9002079002079002</c:v>
                </c:pt>
                <c:pt idx="568">
                  <c:v>0.90054495912806543</c:v>
                </c:pt>
                <c:pt idx="569">
                  <c:v>0.90450599421248445</c:v>
                </c:pt>
                <c:pt idx="570">
                  <c:v>0.87582236842105265</c:v>
                </c:pt>
                <c:pt idx="571">
                  <c:v>0.9048498845265589</c:v>
                </c:pt>
                <c:pt idx="572">
                  <c:v>0.90228310502283104</c:v>
                </c:pt>
                <c:pt idx="573">
                  <c:v>0.90443092962641181</c:v>
                </c:pt>
                <c:pt idx="574">
                  <c:v>0.90154968094804011</c:v>
                </c:pt>
                <c:pt idx="575">
                  <c:v>0.90253671562082782</c:v>
                </c:pt>
                <c:pt idx="576">
                  <c:v>0.90190476190476188</c:v>
                </c:pt>
                <c:pt idx="577">
                  <c:v>0.90074706510138736</c:v>
                </c:pt>
                <c:pt idx="578">
                  <c:v>0.89850538755648246</c:v>
                </c:pt>
                <c:pt idx="579">
                  <c:v>0.88649999999999995</c:v>
                </c:pt>
                <c:pt idx="580">
                  <c:v>0.90035587188612098</c:v>
                </c:pt>
                <c:pt idx="581">
                  <c:v>0.90014316392269145</c:v>
                </c:pt>
                <c:pt idx="582">
                  <c:v>0.89320822162645219</c:v>
                </c:pt>
                <c:pt idx="583">
                  <c:v>0.89332310053722175</c:v>
                </c:pt>
                <c:pt idx="584">
                  <c:v>0.88269120184013805</c:v>
                </c:pt>
                <c:pt idx="585">
                  <c:v>0.89777963971512353</c:v>
                </c:pt>
                <c:pt idx="586">
                  <c:v>0.89304347826086961</c:v>
                </c:pt>
                <c:pt idx="587">
                  <c:v>0.87104622871046233</c:v>
                </c:pt>
                <c:pt idx="588">
                  <c:v>0.89968209113387498</c:v>
                </c:pt>
                <c:pt idx="589">
                  <c:v>0.89237967914438499</c:v>
                </c:pt>
                <c:pt idx="590">
                  <c:v>0.89447619047619042</c:v>
                </c:pt>
                <c:pt idx="591">
                  <c:v>0.89432345590860407</c:v>
                </c:pt>
                <c:pt idx="592">
                  <c:v>0.89096864763687411</c:v>
                </c:pt>
                <c:pt idx="593">
                  <c:v>0.89097744360902253</c:v>
                </c:pt>
                <c:pt idx="594">
                  <c:v>0.88801571709233795</c:v>
                </c:pt>
                <c:pt idx="595">
                  <c:v>0.89034045922406968</c:v>
                </c:pt>
                <c:pt idx="596">
                  <c:v>0.89515789473684215</c:v>
                </c:pt>
                <c:pt idx="597">
                  <c:v>0.89303772851030727</c:v>
                </c:pt>
                <c:pt idx="598">
                  <c:v>0.89078200087374404</c:v>
                </c:pt>
                <c:pt idx="599">
                  <c:v>0.89790575916230364</c:v>
                </c:pt>
                <c:pt idx="600">
                  <c:v>0.89984268484530672</c:v>
                </c:pt>
                <c:pt idx="601">
                  <c:v>0.8943572337717437</c:v>
                </c:pt>
                <c:pt idx="602">
                  <c:v>0.88525345622119811</c:v>
                </c:pt>
                <c:pt idx="603">
                  <c:v>0.89074410163339379</c:v>
                </c:pt>
                <c:pt idx="604">
                  <c:v>0.88946015424164526</c:v>
                </c:pt>
                <c:pt idx="605">
                  <c:v>0.89247681209206453</c:v>
                </c:pt>
                <c:pt idx="606">
                  <c:v>0.89081272084805652</c:v>
                </c:pt>
                <c:pt idx="607">
                  <c:v>0.89135716765012152</c:v>
                </c:pt>
                <c:pt idx="608">
                  <c:v>0.89157435381000338</c:v>
                </c:pt>
                <c:pt idx="609">
                  <c:v>0.8907951171230617</c:v>
                </c:pt>
                <c:pt idx="610">
                  <c:v>0.89166097060833904</c:v>
                </c:pt>
                <c:pt idx="611">
                  <c:v>0.89065194894791311</c:v>
                </c:pt>
                <c:pt idx="612">
                  <c:v>0.89762845849802375</c:v>
                </c:pt>
                <c:pt idx="613">
                  <c:v>0.89972299168975067</c:v>
                </c:pt>
                <c:pt idx="614">
                  <c:v>0.89613414066138797</c:v>
                </c:pt>
                <c:pt idx="615">
                  <c:v>0.89356346637900042</c:v>
                </c:pt>
                <c:pt idx="616">
                  <c:v>0.89204959883296864</c:v>
                </c:pt>
                <c:pt idx="617">
                  <c:v>0.89076246334310849</c:v>
                </c:pt>
                <c:pt idx="618">
                  <c:v>0.89092834451111891</c:v>
                </c:pt>
                <c:pt idx="619">
                  <c:v>0.88798093292475311</c:v>
                </c:pt>
                <c:pt idx="620">
                  <c:v>0.8875869644818748</c:v>
                </c:pt>
                <c:pt idx="621">
                  <c:v>0.89414947582008797</c:v>
                </c:pt>
                <c:pt idx="622">
                  <c:v>0.89429763560500697</c:v>
                </c:pt>
                <c:pt idx="623">
                  <c:v>0.88779913691643786</c:v>
                </c:pt>
                <c:pt idx="624">
                  <c:v>0.8960027100271003</c:v>
                </c:pt>
                <c:pt idx="625">
                  <c:v>0.89596917605216364</c:v>
                </c:pt>
                <c:pt idx="626">
                  <c:v>0.89340101522842641</c:v>
                </c:pt>
                <c:pt idx="627">
                  <c:v>0.89288047028086215</c:v>
                </c:pt>
                <c:pt idx="628">
                  <c:v>0.88588728458313926</c:v>
                </c:pt>
                <c:pt idx="629">
                  <c:v>0.89478764478764483</c:v>
                </c:pt>
                <c:pt idx="630">
                  <c:v>0.87561742254153574</c:v>
                </c:pt>
                <c:pt idx="631">
                  <c:v>0.8943965517241379</c:v>
                </c:pt>
                <c:pt idx="632">
                  <c:v>0.89336235038084877</c:v>
                </c:pt>
                <c:pt idx="633">
                  <c:v>0.89013266998341622</c:v>
                </c:pt>
                <c:pt idx="634">
                  <c:v>0.89304610733182166</c:v>
                </c:pt>
                <c:pt idx="635">
                  <c:v>0.90326433121019112</c:v>
                </c:pt>
                <c:pt idx="636">
                  <c:v>0.89676665368134012</c:v>
                </c:pt>
                <c:pt idx="637">
                  <c:v>0.89076376554174064</c:v>
                </c:pt>
                <c:pt idx="638">
                  <c:v>0.89896049896049901</c:v>
                </c:pt>
                <c:pt idx="639">
                  <c:v>0.89596499756927561</c:v>
                </c:pt>
                <c:pt idx="640">
                  <c:v>0.8987758945386064</c:v>
                </c:pt>
                <c:pt idx="641">
                  <c:v>0.89127182044887776</c:v>
                </c:pt>
                <c:pt idx="642">
                  <c:v>0.89747995418098514</c:v>
                </c:pt>
                <c:pt idx="643">
                  <c:v>0.89618815896188164</c:v>
                </c:pt>
                <c:pt idx="644">
                  <c:v>0.88681010289990647</c:v>
                </c:pt>
                <c:pt idx="645">
                  <c:v>0.89950701554797119</c:v>
                </c:pt>
                <c:pt idx="646">
                  <c:v>0.89644714038128248</c:v>
                </c:pt>
                <c:pt idx="647">
                  <c:v>0.89641273679967759</c:v>
                </c:pt>
                <c:pt idx="648">
                  <c:v>0.89622212107419208</c:v>
                </c:pt>
                <c:pt idx="649">
                  <c:v>0.90065604498594187</c:v>
                </c:pt>
                <c:pt idx="650">
                  <c:v>0.89365671641791045</c:v>
                </c:pt>
                <c:pt idx="651">
                  <c:v>0.89443488238668967</c:v>
                </c:pt>
                <c:pt idx="652">
                  <c:v>0.89257592800899888</c:v>
                </c:pt>
                <c:pt idx="653">
                  <c:v>0.88855421686746983</c:v>
                </c:pt>
                <c:pt idx="654">
                  <c:v>0.89691876750700283</c:v>
                </c:pt>
                <c:pt idx="655">
                  <c:v>0.89514779698828784</c:v>
                </c:pt>
                <c:pt idx="656">
                  <c:v>0.89324034334763946</c:v>
                </c:pt>
                <c:pt idx="657">
                  <c:v>0.89461781999095435</c:v>
                </c:pt>
                <c:pt idx="658">
                  <c:v>0.89683032939714113</c:v>
                </c:pt>
                <c:pt idx="659">
                  <c:v>0.89383886255924172</c:v>
                </c:pt>
                <c:pt idx="660">
                  <c:v>0.89142461964038733</c:v>
                </c:pt>
                <c:pt idx="661">
                  <c:v>0.89256780556533988</c:v>
                </c:pt>
                <c:pt idx="662">
                  <c:v>0.88834355828220857</c:v>
                </c:pt>
                <c:pt idx="663">
                  <c:v>0.89375448671931079</c:v>
                </c:pt>
                <c:pt idx="664">
                  <c:v>0.89624999999999999</c:v>
                </c:pt>
                <c:pt idx="665">
                  <c:v>0.89143793527242932</c:v>
                </c:pt>
                <c:pt idx="666">
                  <c:v>0.89506953223767383</c:v>
                </c:pt>
                <c:pt idx="667">
                  <c:v>0.8856565656565657</c:v>
                </c:pt>
                <c:pt idx="668">
                  <c:v>0.90060662622491838</c:v>
                </c:pt>
                <c:pt idx="669">
                  <c:v>0.89217954650624709</c:v>
                </c:pt>
                <c:pt idx="670">
                  <c:v>0.89208882720333105</c:v>
                </c:pt>
                <c:pt idx="671">
                  <c:v>0.88977688977688973</c:v>
                </c:pt>
                <c:pt idx="672">
                  <c:v>0.8936674568235693</c:v>
                </c:pt>
                <c:pt idx="673">
                  <c:v>0.88269794721407624</c:v>
                </c:pt>
                <c:pt idx="674">
                  <c:v>0.88785442234447731</c:v>
                </c:pt>
                <c:pt idx="675">
                  <c:v>0.8895089285714286</c:v>
                </c:pt>
                <c:pt idx="676">
                  <c:v>0.88464235624123422</c:v>
                </c:pt>
                <c:pt idx="677">
                  <c:v>0.88371313672922247</c:v>
                </c:pt>
                <c:pt idx="678">
                  <c:v>0.8804034582132565</c:v>
                </c:pt>
                <c:pt idx="679">
                  <c:v>0.87643678160919536</c:v>
                </c:pt>
                <c:pt idx="680">
                  <c:v>0.88504326328800986</c:v>
                </c:pt>
                <c:pt idx="681">
                  <c:v>0.87682570593962994</c:v>
                </c:pt>
                <c:pt idx="682">
                  <c:v>0.8958165728077232</c:v>
                </c:pt>
                <c:pt idx="683">
                  <c:v>0.89602007888131951</c:v>
                </c:pt>
                <c:pt idx="684">
                  <c:v>0.89335520918785893</c:v>
                </c:pt>
                <c:pt idx="685">
                  <c:v>0.89682194166303875</c:v>
                </c:pt>
                <c:pt idx="686">
                  <c:v>0.89218974604695733</c:v>
                </c:pt>
                <c:pt idx="687">
                  <c:v>0.89157536834151874</c:v>
                </c:pt>
                <c:pt idx="688">
                  <c:v>0.89423404981235077</c:v>
                </c:pt>
                <c:pt idx="689">
                  <c:v>0.89483146067415731</c:v>
                </c:pt>
                <c:pt idx="690">
                  <c:v>0.89541832669322707</c:v>
                </c:pt>
                <c:pt idx="691">
                  <c:v>0.891439816333224</c:v>
                </c:pt>
                <c:pt idx="692">
                  <c:v>0.89454870420017873</c:v>
                </c:pt>
                <c:pt idx="693">
                  <c:v>0.89405684754521964</c:v>
                </c:pt>
                <c:pt idx="694">
                  <c:v>0.89793962625778634</c:v>
                </c:pt>
                <c:pt idx="695">
                  <c:v>0.89592760180995479</c:v>
                </c:pt>
                <c:pt idx="696">
                  <c:v>0.9</c:v>
                </c:pt>
                <c:pt idx="697">
                  <c:v>0.90354330708661412</c:v>
                </c:pt>
                <c:pt idx="698">
                  <c:v>0.90459610027855153</c:v>
                </c:pt>
                <c:pt idx="699">
                  <c:v>0.90577342047930287</c:v>
                </c:pt>
                <c:pt idx="700">
                  <c:v>0.90113636363636362</c:v>
                </c:pt>
                <c:pt idx="701">
                  <c:v>0.88800635424940433</c:v>
                </c:pt>
                <c:pt idx="702">
                  <c:v>0.87918871252204589</c:v>
                </c:pt>
                <c:pt idx="703">
                  <c:v>0.87443541102077682</c:v>
                </c:pt>
                <c:pt idx="704">
                  <c:v>0.89412617839013775</c:v>
                </c:pt>
                <c:pt idx="705">
                  <c:v>0.8872497365648051</c:v>
                </c:pt>
                <c:pt idx="706">
                  <c:v>0.89033189033189031</c:v>
                </c:pt>
                <c:pt idx="707">
                  <c:v>0.90269151138716353</c:v>
                </c:pt>
                <c:pt idx="708">
                  <c:v>0.9081325301204819</c:v>
                </c:pt>
                <c:pt idx="709">
                  <c:v>0.89891135303265945</c:v>
                </c:pt>
                <c:pt idx="710">
                  <c:v>0.90566037735849059</c:v>
                </c:pt>
                <c:pt idx="711">
                  <c:v>0.91828793774319062</c:v>
                </c:pt>
                <c:pt idx="712">
                  <c:v>0.92015209125475284</c:v>
                </c:pt>
                <c:pt idx="713">
                  <c:v>0.92376681614349776</c:v>
                </c:pt>
                <c:pt idx="714">
                  <c:v>0.94630872483221473</c:v>
                </c:pt>
                <c:pt idx="715">
                  <c:v>0.97499999999999998</c:v>
                </c:pt>
                <c:pt idx="716">
                  <c:v>0.96969696969696972</c:v>
                </c:pt>
                <c:pt idx="717">
                  <c:v>0.96721311475409832</c:v>
                </c:pt>
                <c:pt idx="718">
                  <c:v>0</c:v>
                </c:pt>
                <c:pt idx="719">
                  <c:v>0.9882352941176471</c:v>
                </c:pt>
                <c:pt idx="720">
                  <c:v>0.98765432098765427</c:v>
                </c:pt>
                <c:pt idx="721">
                  <c:v>0.98611111111111116</c:v>
                </c:pt>
                <c:pt idx="722">
                  <c:v>0.98333333333333328</c:v>
                </c:pt>
                <c:pt idx="723">
                  <c:v>0.97777777777777775</c:v>
                </c:pt>
                <c:pt idx="724">
                  <c:v>0.9838709677419355</c:v>
                </c:pt>
                <c:pt idx="725">
                  <c:v>0.97058823529411764</c:v>
                </c:pt>
                <c:pt idx="726">
                  <c:v>0.97368421052631582</c:v>
                </c:pt>
                <c:pt idx="727">
                  <c:v>0.97222222222222221</c:v>
                </c:pt>
                <c:pt idx="728">
                  <c:v>0.97435897435897434</c:v>
                </c:pt>
                <c:pt idx="729">
                  <c:v>0.97727272727272729</c:v>
                </c:pt>
                <c:pt idx="730">
                  <c:v>0.96969696969696972</c:v>
                </c:pt>
                <c:pt idx="731">
                  <c:v>0.97222222222222221</c:v>
                </c:pt>
                <c:pt idx="732">
                  <c:v>0.96969696969696972</c:v>
                </c:pt>
                <c:pt idx="733">
                  <c:v>0.97560975609756095</c:v>
                </c:pt>
                <c:pt idx="734">
                  <c:v>0.96296296296296291</c:v>
                </c:pt>
                <c:pt idx="735">
                  <c:v>0.98360655737704916</c:v>
                </c:pt>
                <c:pt idx="736">
                  <c:v>0.9375</c:v>
                </c:pt>
                <c:pt idx="737">
                  <c:v>0.94117647058823528</c:v>
                </c:pt>
                <c:pt idx="738">
                  <c:v>0.96875</c:v>
                </c:pt>
                <c:pt idx="739">
                  <c:v>0.9285714285714286</c:v>
                </c:pt>
                <c:pt idx="740">
                  <c:v>0.92307692307692313</c:v>
                </c:pt>
                <c:pt idx="741">
                  <c:v>0.97435897435897434</c:v>
                </c:pt>
                <c:pt idx="742">
                  <c:v>0.9285714285714286</c:v>
                </c:pt>
                <c:pt idx="743">
                  <c:v>0.9285714285714286</c:v>
                </c:pt>
                <c:pt idx="744">
                  <c:v>0.9285714285714286</c:v>
                </c:pt>
                <c:pt idx="745">
                  <c:v>0.97499999999999998</c:v>
                </c:pt>
                <c:pt idx="746">
                  <c:v>0.93333333333333335</c:v>
                </c:pt>
                <c:pt idx="747">
                  <c:v>0.95238095238095233</c:v>
                </c:pt>
                <c:pt idx="748">
                  <c:v>0.95238095238095233</c:v>
                </c:pt>
                <c:pt idx="749">
                  <c:v>0.93333333333333335</c:v>
                </c:pt>
                <c:pt idx="750">
                  <c:v>0.97222222222222221</c:v>
                </c:pt>
                <c:pt idx="751">
                  <c:v>0.57333333333333336</c:v>
                </c:pt>
                <c:pt idx="752">
                  <c:v>0</c:v>
                </c:pt>
                <c:pt idx="753">
                  <c:v>0.78620689655172415</c:v>
                </c:pt>
                <c:pt idx="754">
                  <c:v>0.78053435114503822</c:v>
                </c:pt>
                <c:pt idx="755">
                  <c:v>0.77822580645161288</c:v>
                </c:pt>
                <c:pt idx="756">
                  <c:v>0.86301369863013699</c:v>
                </c:pt>
                <c:pt idx="757">
                  <c:v>0.86642599277978338</c:v>
                </c:pt>
                <c:pt idx="758">
                  <c:v>0.86168910648714814</c:v>
                </c:pt>
                <c:pt idx="759">
                  <c:v>0.87988826815642462</c:v>
                </c:pt>
                <c:pt idx="760">
                  <c:v>0.88532477947072974</c:v>
                </c:pt>
                <c:pt idx="761">
                  <c:v>0.88161434977578479</c:v>
                </c:pt>
                <c:pt idx="762">
                  <c:v>0.88614938361131257</c:v>
                </c:pt>
                <c:pt idx="763">
                  <c:v>0.90044576523031206</c:v>
                </c:pt>
                <c:pt idx="764">
                  <c:v>0.89870238593553786</c:v>
                </c:pt>
                <c:pt idx="765">
                  <c:v>0.89127686472819212</c:v>
                </c:pt>
                <c:pt idx="766">
                  <c:v>0.89562624254473167</c:v>
                </c:pt>
                <c:pt idx="767">
                  <c:v>0.8884345794392523</c:v>
                </c:pt>
                <c:pt idx="768">
                  <c:v>0.89485801995395242</c:v>
                </c:pt>
                <c:pt idx="769">
                  <c:v>0.88048851410293694</c:v>
                </c:pt>
                <c:pt idx="770">
                  <c:v>0.87937619350732021</c:v>
                </c:pt>
                <c:pt idx="771">
                  <c:v>0.86594838386369333</c:v>
                </c:pt>
                <c:pt idx="772">
                  <c:v>0.83359013867488441</c:v>
                </c:pt>
                <c:pt idx="773">
                  <c:v>0.87831858407079644</c:v>
                </c:pt>
                <c:pt idx="774">
                  <c:v>0.86752326096588395</c:v>
                </c:pt>
                <c:pt idx="775">
                  <c:v>0.87233134073441498</c:v>
                </c:pt>
                <c:pt idx="776">
                  <c:v>0.86798964624676445</c:v>
                </c:pt>
                <c:pt idx="777">
                  <c:v>0.83898095473658174</c:v>
                </c:pt>
                <c:pt idx="778">
                  <c:v>0.85478637101135746</c:v>
                </c:pt>
                <c:pt idx="779">
                  <c:v>0.86748712077847734</c:v>
                </c:pt>
                <c:pt idx="780">
                  <c:v>0.86049272781240727</c:v>
                </c:pt>
                <c:pt idx="781">
                  <c:v>0.85958107059736233</c:v>
                </c:pt>
                <c:pt idx="782">
                  <c:v>0.80009407337723426</c:v>
                </c:pt>
                <c:pt idx="783">
                  <c:v>0.80106654300950619</c:v>
                </c:pt>
                <c:pt idx="784">
                  <c:v>0.79805914972273573</c:v>
                </c:pt>
                <c:pt idx="785">
                  <c:v>0.79879740980573544</c:v>
                </c:pt>
                <c:pt idx="786">
                  <c:v>0.79663787065141256</c:v>
                </c:pt>
                <c:pt idx="787">
                  <c:v>0.82546152001918005</c:v>
                </c:pt>
                <c:pt idx="788">
                  <c:v>0.82597278586774892</c:v>
                </c:pt>
                <c:pt idx="789">
                  <c:v>0.84468664850136244</c:v>
                </c:pt>
                <c:pt idx="790">
                  <c:v>0.8470883954754922</c:v>
                </c:pt>
                <c:pt idx="791">
                  <c:v>0.84711065042757194</c:v>
                </c:pt>
                <c:pt idx="792">
                  <c:v>0.84630590560909313</c:v>
                </c:pt>
                <c:pt idx="793">
                  <c:v>0.83550724637681162</c:v>
                </c:pt>
                <c:pt idx="794">
                  <c:v>0.85108481262327418</c:v>
                </c:pt>
                <c:pt idx="795">
                  <c:v>0.8487646618417769</c:v>
                </c:pt>
                <c:pt idx="796">
                  <c:v>0.85135135135135132</c:v>
                </c:pt>
                <c:pt idx="797">
                  <c:v>0.84343056594365495</c:v>
                </c:pt>
                <c:pt idx="798">
                  <c:v>0.84523227383863075</c:v>
                </c:pt>
                <c:pt idx="799">
                  <c:v>0.84325787401574803</c:v>
                </c:pt>
                <c:pt idx="800">
                  <c:v>0.83412042502951589</c:v>
                </c:pt>
                <c:pt idx="801">
                  <c:v>0.84163508391987008</c:v>
                </c:pt>
                <c:pt idx="802">
                  <c:v>0.81999525053431488</c:v>
                </c:pt>
                <c:pt idx="803">
                  <c:v>0.81743032593292397</c:v>
                </c:pt>
                <c:pt idx="804">
                  <c:v>0.81145808875322845</c:v>
                </c:pt>
                <c:pt idx="805">
                  <c:v>0.84004516371847948</c:v>
                </c:pt>
                <c:pt idx="806">
                  <c:v>0.83952328159645229</c:v>
                </c:pt>
                <c:pt idx="807">
                  <c:v>0.83876459143968873</c:v>
                </c:pt>
                <c:pt idx="808">
                  <c:v>0.82965451055662187</c:v>
                </c:pt>
                <c:pt idx="809">
                  <c:v>0.8332126478397297</c:v>
                </c:pt>
                <c:pt idx="810">
                  <c:v>0.80723180076628354</c:v>
                </c:pt>
                <c:pt idx="811">
                  <c:v>0.83185202978621187</c:v>
                </c:pt>
                <c:pt idx="812">
                  <c:v>0.81661552985603025</c:v>
                </c:pt>
                <c:pt idx="813">
                  <c:v>0.81859035004730374</c:v>
                </c:pt>
                <c:pt idx="814">
                  <c:v>0.8246250604741171</c:v>
                </c:pt>
                <c:pt idx="815">
                  <c:v>0.83484676503972755</c:v>
                </c:pt>
                <c:pt idx="816">
                  <c:v>0.84082443506332261</c:v>
                </c:pt>
                <c:pt idx="817">
                  <c:v>0.84760705289672544</c:v>
                </c:pt>
                <c:pt idx="818">
                  <c:v>0.83857551338705483</c:v>
                </c:pt>
                <c:pt idx="819">
                  <c:v>0.83960345704117945</c:v>
                </c:pt>
                <c:pt idx="820">
                  <c:v>0.79898218829516543</c:v>
                </c:pt>
                <c:pt idx="821">
                  <c:v>0.8277018931224539</c:v>
                </c:pt>
                <c:pt idx="822">
                  <c:v>0.83100961538461537</c:v>
                </c:pt>
                <c:pt idx="823">
                  <c:v>0.81689476168003772</c:v>
                </c:pt>
                <c:pt idx="824">
                  <c:v>0.81112153918348195</c:v>
                </c:pt>
                <c:pt idx="825">
                  <c:v>0.81326434619002819</c:v>
                </c:pt>
                <c:pt idx="826">
                  <c:v>0.81332391713747643</c:v>
                </c:pt>
                <c:pt idx="827">
                  <c:v>0.84703537618335822</c:v>
                </c:pt>
                <c:pt idx="828">
                  <c:v>0.85122897800776198</c:v>
                </c:pt>
                <c:pt idx="829">
                  <c:v>0.84453163315350666</c:v>
                </c:pt>
                <c:pt idx="830">
                  <c:v>0.82261904761904758</c:v>
                </c:pt>
                <c:pt idx="831">
                  <c:v>0.8210726150925487</c:v>
                </c:pt>
                <c:pt idx="832">
                  <c:v>0.83245064997592677</c:v>
                </c:pt>
                <c:pt idx="833">
                  <c:v>0.84345281638624725</c:v>
                </c:pt>
                <c:pt idx="834">
                  <c:v>0.84751164501103216</c:v>
                </c:pt>
                <c:pt idx="835">
                  <c:v>0.84480234260614939</c:v>
                </c:pt>
                <c:pt idx="836">
                  <c:v>0.84908883826879267</c:v>
                </c:pt>
                <c:pt idx="837">
                  <c:v>0.84369665935137772</c:v>
                </c:pt>
                <c:pt idx="838">
                  <c:v>0.84132392309564374</c:v>
                </c:pt>
                <c:pt idx="839">
                  <c:v>0.85215252152521526</c:v>
                </c:pt>
                <c:pt idx="840">
                  <c:v>0.83595071273254407</c:v>
                </c:pt>
                <c:pt idx="841">
                  <c:v>0.83756959573953038</c:v>
                </c:pt>
                <c:pt idx="842">
                  <c:v>0.82921563924202446</c:v>
                </c:pt>
                <c:pt idx="843">
                  <c:v>0.83486017357762776</c:v>
                </c:pt>
                <c:pt idx="844">
                  <c:v>0.84018600097895257</c:v>
                </c:pt>
                <c:pt idx="845">
                  <c:v>0.84050445103857563</c:v>
                </c:pt>
                <c:pt idx="846">
                  <c:v>0.84246575342465757</c:v>
                </c:pt>
                <c:pt idx="847">
                  <c:v>0.82132495164410058</c:v>
                </c:pt>
                <c:pt idx="848">
                  <c:v>0.81490214572034902</c:v>
                </c:pt>
                <c:pt idx="849">
                  <c:v>0.82242323256367533</c:v>
                </c:pt>
                <c:pt idx="850">
                  <c:v>0.84143968871595332</c:v>
                </c:pt>
                <c:pt idx="851">
                  <c:v>0.83169267707082828</c:v>
                </c:pt>
                <c:pt idx="852">
                  <c:v>0.84322974472807988</c:v>
                </c:pt>
                <c:pt idx="853">
                  <c:v>0.84287011807447776</c:v>
                </c:pt>
                <c:pt idx="854">
                  <c:v>0.84953244545196938</c:v>
                </c:pt>
                <c:pt idx="855">
                  <c:v>0.83925925925925926</c:v>
                </c:pt>
                <c:pt idx="856">
                  <c:v>0.85438705662725578</c:v>
                </c:pt>
                <c:pt idx="857">
                  <c:v>0.81319199057714964</c:v>
                </c:pt>
                <c:pt idx="858">
                  <c:v>0.82140309155766944</c:v>
                </c:pt>
                <c:pt idx="859">
                  <c:v>0.8098921706516643</c:v>
                </c:pt>
                <c:pt idx="860">
                  <c:v>0.7910174152153987</c:v>
                </c:pt>
                <c:pt idx="861">
                  <c:v>0.81558441558441563</c:v>
                </c:pt>
                <c:pt idx="862">
                  <c:v>0.80363382250174697</c:v>
                </c:pt>
                <c:pt idx="863">
                  <c:v>0.80573694029850751</c:v>
                </c:pt>
                <c:pt idx="864">
                  <c:v>0.82031806313790645</c:v>
                </c:pt>
                <c:pt idx="865">
                  <c:v>0.80447448147285017</c:v>
                </c:pt>
                <c:pt idx="866">
                  <c:v>0.82375387550679702</c:v>
                </c:pt>
                <c:pt idx="867">
                  <c:v>0.81345565749235471</c:v>
                </c:pt>
                <c:pt idx="868">
                  <c:v>0.81524303916941954</c:v>
                </c:pt>
                <c:pt idx="869">
                  <c:v>0.82782567049808431</c:v>
                </c:pt>
                <c:pt idx="870">
                  <c:v>0.84272128749085584</c:v>
                </c:pt>
                <c:pt idx="871">
                  <c:v>0.82479141835518477</c:v>
                </c:pt>
                <c:pt idx="872">
                  <c:v>0.82250773257197241</c:v>
                </c:pt>
                <c:pt idx="873">
                  <c:v>0.81911100546707871</c:v>
                </c:pt>
                <c:pt idx="874">
                  <c:v>0.80975838611306594</c:v>
                </c:pt>
                <c:pt idx="875">
                  <c:v>0.78628389154704947</c:v>
                </c:pt>
                <c:pt idx="876">
                  <c:v>0.7841710256993405</c:v>
                </c:pt>
                <c:pt idx="877">
                  <c:v>0.85004916420845622</c:v>
                </c:pt>
                <c:pt idx="878">
                  <c:v>0.84801381692573408</c:v>
                </c:pt>
                <c:pt idx="879">
                  <c:v>0.86168032786885251</c:v>
                </c:pt>
                <c:pt idx="880">
                  <c:v>0.84041777993684719</c:v>
                </c:pt>
                <c:pt idx="881">
                  <c:v>0.84184914841849146</c:v>
                </c:pt>
                <c:pt idx="882">
                  <c:v>0.84468864468864469</c:v>
                </c:pt>
                <c:pt idx="883">
                  <c:v>0.8407380432143724</c:v>
                </c:pt>
                <c:pt idx="884">
                  <c:v>0.85262345679012341</c:v>
                </c:pt>
                <c:pt idx="885">
                  <c:v>0.85315985130111527</c:v>
                </c:pt>
                <c:pt idx="886">
                  <c:v>0.85365853658536583</c:v>
                </c:pt>
                <c:pt idx="887">
                  <c:v>0.85464632454923717</c:v>
                </c:pt>
                <c:pt idx="888">
                  <c:v>0.85587828492392803</c:v>
                </c:pt>
                <c:pt idx="889">
                  <c:v>0.84336175395858703</c:v>
                </c:pt>
                <c:pt idx="890">
                  <c:v>0.85088662009672222</c:v>
                </c:pt>
                <c:pt idx="891">
                  <c:v>0.85428486115258284</c:v>
                </c:pt>
                <c:pt idx="892">
                  <c:v>0.85739333722969024</c:v>
                </c:pt>
                <c:pt idx="893">
                  <c:v>0.85896392731217797</c:v>
                </c:pt>
                <c:pt idx="894">
                  <c:v>0.82368484266154218</c:v>
                </c:pt>
                <c:pt idx="895">
                  <c:v>0.82267649156168288</c:v>
                </c:pt>
                <c:pt idx="896">
                  <c:v>0.84338235294117647</c:v>
                </c:pt>
                <c:pt idx="897">
                  <c:v>0.82878352490421459</c:v>
                </c:pt>
                <c:pt idx="898">
                  <c:v>0.84731502103439738</c:v>
                </c:pt>
                <c:pt idx="899">
                  <c:v>0.856732701693942</c:v>
                </c:pt>
                <c:pt idx="900">
                  <c:v>0.85923268009936515</c:v>
                </c:pt>
                <c:pt idx="901">
                  <c:v>0.85729671513193317</c:v>
                </c:pt>
                <c:pt idx="902">
                  <c:v>0.84835284508576092</c:v>
                </c:pt>
                <c:pt idx="903">
                  <c:v>0.8554667998002996</c:v>
                </c:pt>
                <c:pt idx="904">
                  <c:v>0.85133098945253638</c:v>
                </c:pt>
                <c:pt idx="905">
                  <c:v>0.85221674876847286</c:v>
                </c:pt>
                <c:pt idx="906">
                  <c:v>0.84976641258913199</c:v>
                </c:pt>
                <c:pt idx="907">
                  <c:v>0.85397138628515046</c:v>
                </c:pt>
                <c:pt idx="908">
                  <c:v>0.85386324364354482</c:v>
                </c:pt>
                <c:pt idx="909">
                  <c:v>0.85095917363502216</c:v>
                </c:pt>
                <c:pt idx="910">
                  <c:v>0.85446009389671362</c:v>
                </c:pt>
                <c:pt idx="911">
                  <c:v>0.85873136214303769</c:v>
                </c:pt>
                <c:pt idx="912">
                  <c:v>0.85981794538361511</c:v>
                </c:pt>
                <c:pt idx="913">
                  <c:v>0.84452038076641445</c:v>
                </c:pt>
                <c:pt idx="914">
                  <c:v>0.84851460839675918</c:v>
                </c:pt>
                <c:pt idx="915">
                  <c:v>0.84559003176154413</c:v>
                </c:pt>
                <c:pt idx="916">
                  <c:v>0.8538993089832182</c:v>
                </c:pt>
                <c:pt idx="917">
                  <c:v>0.86221881390593047</c:v>
                </c:pt>
                <c:pt idx="918">
                  <c:v>0.85692808819844646</c:v>
                </c:pt>
                <c:pt idx="919">
                  <c:v>0.85779685264663807</c:v>
                </c:pt>
                <c:pt idx="920">
                  <c:v>0.85118110236220468</c:v>
                </c:pt>
                <c:pt idx="921">
                  <c:v>0.8551655956500247</c:v>
                </c:pt>
                <c:pt idx="922">
                  <c:v>0.85210746857283703</c:v>
                </c:pt>
                <c:pt idx="923">
                  <c:v>0.8593667546174143</c:v>
                </c:pt>
                <c:pt idx="924">
                  <c:v>0.86180124223602483</c:v>
                </c:pt>
                <c:pt idx="925">
                  <c:v>0.8589232303090728</c:v>
                </c:pt>
                <c:pt idx="926">
                  <c:v>0.85785164971471095</c:v>
                </c:pt>
                <c:pt idx="927">
                  <c:v>0.86363636363636365</c:v>
                </c:pt>
                <c:pt idx="928">
                  <c:v>0.85820076796489309</c:v>
                </c:pt>
                <c:pt idx="929">
                  <c:v>0.86534596612115988</c:v>
                </c:pt>
                <c:pt idx="930">
                  <c:v>0.86361323155216285</c:v>
                </c:pt>
                <c:pt idx="931">
                  <c:v>0.85971131932134714</c:v>
                </c:pt>
                <c:pt idx="932">
                  <c:v>0.86123179146434958</c:v>
                </c:pt>
                <c:pt idx="933">
                  <c:v>0.85187007874015752</c:v>
                </c:pt>
                <c:pt idx="934">
                  <c:v>0.84734133790737565</c:v>
                </c:pt>
                <c:pt idx="935">
                  <c:v>0.85142857142857142</c:v>
                </c:pt>
                <c:pt idx="936">
                  <c:v>0.85873882820258196</c:v>
                </c:pt>
                <c:pt idx="937">
                  <c:v>0.86251728907330572</c:v>
                </c:pt>
                <c:pt idx="938">
                  <c:v>0.86009174311926606</c:v>
                </c:pt>
                <c:pt idx="939">
                  <c:v>0.86700251889168767</c:v>
                </c:pt>
                <c:pt idx="940">
                  <c:v>0.86907270811380399</c:v>
                </c:pt>
                <c:pt idx="941">
                  <c:v>0.87289534499834931</c:v>
                </c:pt>
                <c:pt idx="942">
                  <c:v>0.86866167913549464</c:v>
                </c:pt>
                <c:pt idx="943">
                  <c:v>0.86447931526390875</c:v>
                </c:pt>
                <c:pt idx="944">
                  <c:v>0.85701316386745352</c:v>
                </c:pt>
                <c:pt idx="945">
                  <c:v>0.85792079207920791</c:v>
                </c:pt>
                <c:pt idx="946">
                  <c:v>0.86218568665377171</c:v>
                </c:pt>
                <c:pt idx="947">
                  <c:v>0.86561954624781845</c:v>
                </c:pt>
                <c:pt idx="948">
                  <c:v>0.86811254396248538</c:v>
                </c:pt>
                <c:pt idx="949">
                  <c:v>0.88221528861154441</c:v>
                </c:pt>
                <c:pt idx="950">
                  <c:v>0.88766946417043258</c:v>
                </c:pt>
                <c:pt idx="951">
                  <c:v>0.87406947890818854</c:v>
                </c:pt>
                <c:pt idx="952">
                  <c:v>0.87959558823529416</c:v>
                </c:pt>
                <c:pt idx="953">
                  <c:v>0.87475149105367789</c:v>
                </c:pt>
                <c:pt idx="954">
                  <c:v>0.88626609442060089</c:v>
                </c:pt>
                <c:pt idx="955">
                  <c:v>0.88330871491875929</c:v>
                </c:pt>
                <c:pt idx="956">
                  <c:v>0.88734567901234573</c:v>
                </c:pt>
                <c:pt idx="957">
                  <c:v>0.88054607508532423</c:v>
                </c:pt>
                <c:pt idx="958">
                  <c:v>0.89479277364505849</c:v>
                </c:pt>
                <c:pt idx="959">
                  <c:v>0.91768826619964972</c:v>
                </c:pt>
                <c:pt idx="960">
                  <c:v>0.91323210412147504</c:v>
                </c:pt>
                <c:pt idx="961">
                  <c:v>0.90868596881959907</c:v>
                </c:pt>
                <c:pt idx="962">
                  <c:v>0.89774696707105717</c:v>
                </c:pt>
                <c:pt idx="963">
                  <c:v>0.8923913043478261</c:v>
                </c:pt>
                <c:pt idx="964">
                  <c:v>0.87553648068669532</c:v>
                </c:pt>
                <c:pt idx="965">
                  <c:v>0.89389389389389384</c:v>
                </c:pt>
                <c:pt idx="966">
                  <c:v>0.89669421487603307</c:v>
                </c:pt>
                <c:pt idx="967">
                  <c:v>0.89276807980049877</c:v>
                </c:pt>
                <c:pt idx="968">
                  <c:v>0.92553191489361697</c:v>
                </c:pt>
                <c:pt idx="969">
                  <c:v>0.93454545454545457</c:v>
                </c:pt>
                <c:pt idx="970">
                  <c:v>0.92753623188405798</c:v>
                </c:pt>
                <c:pt idx="971">
                  <c:v>0.91397849462365588</c:v>
                </c:pt>
                <c:pt idx="972">
                  <c:v>0.91530054644808745</c:v>
                </c:pt>
                <c:pt idx="973">
                  <c:v>0.94674556213017746</c:v>
                </c:pt>
                <c:pt idx="974">
                  <c:v>0.95890410958904104</c:v>
                </c:pt>
                <c:pt idx="975">
                  <c:v>0.96</c:v>
                </c:pt>
                <c:pt idx="976">
                  <c:v>0.91970802919708028</c:v>
                </c:pt>
                <c:pt idx="977">
                  <c:v>0.92125984251968507</c:v>
                </c:pt>
                <c:pt idx="978">
                  <c:v>0.92561983471074383</c:v>
                </c:pt>
                <c:pt idx="979">
                  <c:v>0.93006993006993011</c:v>
                </c:pt>
                <c:pt idx="980">
                  <c:v>0.9821428571428571</c:v>
                </c:pt>
                <c:pt idx="981">
                  <c:v>0.99065420560747663</c:v>
                </c:pt>
                <c:pt idx="982">
                  <c:v>0.98989898989898994</c:v>
                </c:pt>
                <c:pt idx="983">
                  <c:v>0.984375</c:v>
                </c:pt>
                <c:pt idx="984">
                  <c:v>0.96894409937888204</c:v>
                </c:pt>
                <c:pt idx="985">
                  <c:v>0.96907216494845361</c:v>
                </c:pt>
                <c:pt idx="986">
                  <c:v>0.98571428571428577</c:v>
                </c:pt>
                <c:pt idx="987">
                  <c:v>0.98701298701298701</c:v>
                </c:pt>
                <c:pt idx="988">
                  <c:v>0.9213483146067416</c:v>
                </c:pt>
                <c:pt idx="989">
                  <c:v>0.96581196581196582</c:v>
                </c:pt>
                <c:pt idx="990">
                  <c:v>0.99350649350649356</c:v>
                </c:pt>
                <c:pt idx="991">
                  <c:v>0</c:v>
                </c:pt>
                <c:pt idx="992">
                  <c:v>0.97872340425531912</c:v>
                </c:pt>
                <c:pt idx="993">
                  <c:v>0.97826086956521741</c:v>
                </c:pt>
                <c:pt idx="994">
                  <c:v>0.98666666666666669</c:v>
                </c:pt>
                <c:pt idx="995">
                  <c:v>0</c:v>
                </c:pt>
                <c:pt idx="996">
                  <c:v>0.98</c:v>
                </c:pt>
                <c:pt idx="997">
                  <c:v>0.98360655737704916</c:v>
                </c:pt>
                <c:pt idx="998">
                  <c:v>0.75742574257425743</c:v>
                </c:pt>
                <c:pt idx="999">
                  <c:v>0.79259259259259263</c:v>
                </c:pt>
                <c:pt idx="1000">
                  <c:v>0.79090909090909089</c:v>
                </c:pt>
                <c:pt idx="1001">
                  <c:v>0.78281622911694515</c:v>
                </c:pt>
                <c:pt idx="1002">
                  <c:v>0.80760626398210289</c:v>
                </c:pt>
                <c:pt idx="1003">
                  <c:v>0.78450363196125905</c:v>
                </c:pt>
                <c:pt idx="1004">
                  <c:v>0.8368298368298368</c:v>
                </c:pt>
                <c:pt idx="1005">
                  <c:v>0.8929845422116528</c:v>
                </c:pt>
                <c:pt idx="1006">
                  <c:v>0.82911392405063289</c:v>
                </c:pt>
                <c:pt idx="1007">
                  <c:v>0.85388601036269429</c:v>
                </c:pt>
                <c:pt idx="1008">
                  <c:v>0.88991888760139048</c:v>
                </c:pt>
                <c:pt idx="1009">
                  <c:v>0.87963610916724988</c:v>
                </c:pt>
                <c:pt idx="1010">
                  <c:v>0.89011799410029502</c:v>
                </c:pt>
                <c:pt idx="1011">
                  <c:v>0.88749999999999996</c:v>
                </c:pt>
                <c:pt idx="1012">
                  <c:v>0.88490898414562535</c:v>
                </c:pt>
                <c:pt idx="1013">
                  <c:v>0.89380849532037432</c:v>
                </c:pt>
                <c:pt idx="1014">
                  <c:v>0.86048526863084918</c:v>
                </c:pt>
                <c:pt idx="1015">
                  <c:v>0.89340101522842641</c:v>
                </c:pt>
                <c:pt idx="1016">
                  <c:v>0.867879746835443</c:v>
                </c:pt>
                <c:pt idx="1017">
                  <c:v>0.86307734353648535</c:v>
                </c:pt>
                <c:pt idx="1018">
                  <c:v>0.85537394749876172</c:v>
                </c:pt>
                <c:pt idx="1019">
                  <c:v>0.83450167631819572</c:v>
                </c:pt>
                <c:pt idx="1020">
                  <c:v>0.86221049545587802</c:v>
                </c:pt>
                <c:pt idx="1021">
                  <c:v>0.87177522349936143</c:v>
                </c:pt>
                <c:pt idx="1022">
                  <c:v>0.87842827004219415</c:v>
                </c:pt>
                <c:pt idx="1023">
                  <c:v>0.8541769649036085</c:v>
                </c:pt>
                <c:pt idx="1024">
                  <c:v>0.82701535508637236</c:v>
                </c:pt>
                <c:pt idx="1025">
                  <c:v>0.81964878974845756</c:v>
                </c:pt>
                <c:pt idx="1026">
                  <c:v>0.85851926977687631</c:v>
                </c:pt>
                <c:pt idx="1027">
                  <c:v>0.84872298624754416</c:v>
                </c:pt>
                <c:pt idx="1028">
                  <c:v>0.85440180586907444</c:v>
                </c:pt>
                <c:pt idx="1029">
                  <c:v>0.87129251700680277</c:v>
                </c:pt>
                <c:pt idx="1030">
                  <c:v>0.85952262555942316</c:v>
                </c:pt>
                <c:pt idx="1031">
                  <c:v>0.84893146647015472</c:v>
                </c:pt>
                <c:pt idx="1032">
                  <c:v>0.83188615533043897</c:v>
                </c:pt>
                <c:pt idx="1033">
                  <c:v>0.81762198010421605</c:v>
                </c:pt>
                <c:pt idx="1034">
                  <c:v>0.86161616161616161</c:v>
                </c:pt>
                <c:pt idx="1035">
                  <c:v>0.84339115563156608</c:v>
                </c:pt>
                <c:pt idx="1036">
                  <c:v>0.82535885167464118</c:v>
                </c:pt>
                <c:pt idx="1037">
                  <c:v>0.80447448147285017</c:v>
                </c:pt>
                <c:pt idx="1038">
                  <c:v>0.8331719128329298</c:v>
                </c:pt>
                <c:pt idx="1039">
                  <c:v>0.82647199617041645</c:v>
                </c:pt>
                <c:pt idx="1040">
                  <c:v>0.84511536573392243</c:v>
                </c:pt>
                <c:pt idx="1041">
                  <c:v>0.87337755985001442</c:v>
                </c:pt>
                <c:pt idx="1042">
                  <c:v>0.8666498613561886</c:v>
                </c:pt>
                <c:pt idx="1043">
                  <c:v>0.86257822277847307</c:v>
                </c:pt>
                <c:pt idx="1044">
                  <c:v>0.84685624836942341</c:v>
                </c:pt>
                <c:pt idx="1045">
                  <c:v>0.83361204013377932</c:v>
                </c:pt>
                <c:pt idx="1046">
                  <c:v>0.8351805505899178</c:v>
                </c:pt>
                <c:pt idx="1047">
                  <c:v>0.86373333333333335</c:v>
                </c:pt>
                <c:pt idx="1048">
                  <c:v>0.85266535044422509</c:v>
                </c:pt>
                <c:pt idx="1049">
                  <c:v>0.84605971610376896</c:v>
                </c:pt>
                <c:pt idx="1050">
                  <c:v>0.85808580858085803</c:v>
                </c:pt>
                <c:pt idx="1051">
                  <c:v>0.82254750898818696</c:v>
                </c:pt>
                <c:pt idx="1052">
                  <c:v>0.82913233155598642</c:v>
                </c:pt>
                <c:pt idx="1053">
                  <c:v>0.79145613229214518</c:v>
                </c:pt>
                <c:pt idx="1054">
                  <c:v>0.85105859182668631</c:v>
                </c:pt>
                <c:pt idx="1055">
                  <c:v>0.80349650349650348</c:v>
                </c:pt>
                <c:pt idx="1056">
                  <c:v>0.81805054151624546</c:v>
                </c:pt>
                <c:pt idx="1057">
                  <c:v>0.84123510819353275</c:v>
                </c:pt>
                <c:pt idx="1058">
                  <c:v>0.86547895688097087</c:v>
                </c:pt>
                <c:pt idx="1059">
                  <c:v>0.85511221945137161</c:v>
                </c:pt>
                <c:pt idx="1060">
                  <c:v>0.84715727295102139</c:v>
                </c:pt>
                <c:pt idx="1061">
                  <c:v>0.83037428023032633</c:v>
                </c:pt>
                <c:pt idx="1062">
                  <c:v>0.81995249406175774</c:v>
                </c:pt>
                <c:pt idx="1063">
                  <c:v>0.79241379310344828</c:v>
                </c:pt>
                <c:pt idx="1064">
                  <c:v>0.78115777525539165</c:v>
                </c:pt>
                <c:pt idx="1065">
                  <c:v>0.77888536474852743</c:v>
                </c:pt>
                <c:pt idx="1066">
                  <c:v>0.78790655061841508</c:v>
                </c:pt>
                <c:pt idx="1067">
                  <c:v>0.864247311827957</c:v>
                </c:pt>
                <c:pt idx="1068">
                  <c:v>0.85593667546174146</c:v>
                </c:pt>
                <c:pt idx="1069">
                  <c:v>0.85689310689310694</c:v>
                </c:pt>
                <c:pt idx="1070">
                  <c:v>0.81242645328312546</c:v>
                </c:pt>
                <c:pt idx="1071">
                  <c:v>0.81453515809344035</c:v>
                </c:pt>
                <c:pt idx="1072">
                  <c:v>0.80490081680280046</c:v>
                </c:pt>
                <c:pt idx="1073">
                  <c:v>0.78656036446469246</c:v>
                </c:pt>
                <c:pt idx="1074">
                  <c:v>0.78582820688083843</c:v>
                </c:pt>
                <c:pt idx="1075">
                  <c:v>0.78455932589387378</c:v>
                </c:pt>
                <c:pt idx="1076">
                  <c:v>0.84546360917248253</c:v>
                </c:pt>
                <c:pt idx="1077">
                  <c:v>0.79681734317343178</c:v>
                </c:pt>
                <c:pt idx="1078">
                  <c:v>0.7909215955983494</c:v>
                </c:pt>
                <c:pt idx="1079">
                  <c:v>0.80041724617524335</c:v>
                </c:pt>
                <c:pt idx="1080">
                  <c:v>0.80952380952380953</c:v>
                </c:pt>
                <c:pt idx="1081">
                  <c:v>0.82031806313790645</c:v>
                </c:pt>
                <c:pt idx="1082">
                  <c:v>0.80790828263921388</c:v>
                </c:pt>
                <c:pt idx="1083">
                  <c:v>0.81763430498675016</c:v>
                </c:pt>
                <c:pt idx="1084">
                  <c:v>0.82789246279404705</c:v>
                </c:pt>
                <c:pt idx="1085">
                  <c:v>0.82782152230971129</c:v>
                </c:pt>
                <c:pt idx="1086">
                  <c:v>0.81079812206572766</c:v>
                </c:pt>
                <c:pt idx="1087">
                  <c:v>0.83168555582348691</c:v>
                </c:pt>
                <c:pt idx="1088">
                  <c:v>0.85724944043770201</c:v>
                </c:pt>
                <c:pt idx="1089">
                  <c:v>0.86370967741935489</c:v>
                </c:pt>
                <c:pt idx="1090">
                  <c:v>0.85973463308962905</c:v>
                </c:pt>
                <c:pt idx="1091">
                  <c:v>0.81586402266288949</c:v>
                </c:pt>
                <c:pt idx="1092">
                  <c:v>0.81028410424982389</c:v>
                </c:pt>
                <c:pt idx="1093">
                  <c:v>0.82759445241511242</c:v>
                </c:pt>
                <c:pt idx="1094">
                  <c:v>0.83009359251259895</c:v>
                </c:pt>
                <c:pt idx="1095">
                  <c:v>0.83490224475018104</c:v>
                </c:pt>
                <c:pt idx="1096">
                  <c:v>0.84396926161042429</c:v>
                </c:pt>
                <c:pt idx="1097">
                  <c:v>0.79320633463392243</c:v>
                </c:pt>
                <c:pt idx="1098">
                  <c:v>0.80900985452839047</c:v>
                </c:pt>
                <c:pt idx="1099">
                  <c:v>0.79952885747938751</c:v>
                </c:pt>
                <c:pt idx="1100">
                  <c:v>0.80363382250174697</c:v>
                </c:pt>
                <c:pt idx="1101">
                  <c:v>0.79792387543252596</c:v>
                </c:pt>
                <c:pt idx="1102">
                  <c:v>0.84293727689954101</c:v>
                </c:pt>
                <c:pt idx="1103">
                  <c:v>0.78062283737024218</c:v>
                </c:pt>
                <c:pt idx="1104">
                  <c:v>0.78271716942617375</c:v>
                </c:pt>
                <c:pt idx="1105">
                  <c:v>0.78881278538812782</c:v>
                </c:pt>
                <c:pt idx="1106">
                  <c:v>0.84443301619953715</c:v>
                </c:pt>
                <c:pt idx="1107">
                  <c:v>0.81474480151228734</c:v>
                </c:pt>
                <c:pt idx="1108">
                  <c:v>0.81438404937099451</c:v>
                </c:pt>
                <c:pt idx="1109">
                  <c:v>0.80652680652680653</c:v>
                </c:pt>
                <c:pt idx="1110">
                  <c:v>0.7913899702312801</c:v>
                </c:pt>
                <c:pt idx="1111">
                  <c:v>0.80115874855156433</c:v>
                </c:pt>
                <c:pt idx="1112">
                  <c:v>0.80618701663932502</c:v>
                </c:pt>
                <c:pt idx="1113">
                  <c:v>0.77211796246648789</c:v>
                </c:pt>
                <c:pt idx="1114">
                  <c:v>0.75824901011878576</c:v>
                </c:pt>
                <c:pt idx="1115">
                  <c:v>0.76608965823346653</c:v>
                </c:pt>
                <c:pt idx="1116">
                  <c:v>0.77655265526552653</c:v>
                </c:pt>
                <c:pt idx="1117">
                  <c:v>0.77010470037870349</c:v>
                </c:pt>
                <c:pt idx="1118">
                  <c:v>0.77196512407780016</c:v>
                </c:pt>
                <c:pt idx="1119">
                  <c:v>0.77142857142857146</c:v>
                </c:pt>
                <c:pt idx="1120">
                  <c:v>0.76261061946902653</c:v>
                </c:pt>
                <c:pt idx="1121">
                  <c:v>0.72810374149659862</c:v>
                </c:pt>
                <c:pt idx="1122">
                  <c:v>0.74130857266249195</c:v>
                </c:pt>
                <c:pt idx="1123">
                  <c:v>0.76385809312638586</c:v>
                </c:pt>
                <c:pt idx="1124">
                  <c:v>0.75273283777874944</c:v>
                </c:pt>
                <c:pt idx="1125">
                  <c:v>0.76023778071334214</c:v>
                </c:pt>
                <c:pt idx="1126">
                  <c:v>0.78925714285714288</c:v>
                </c:pt>
                <c:pt idx="1127">
                  <c:v>0.78228364295423647</c:v>
                </c:pt>
                <c:pt idx="1128">
                  <c:v>0.79301631059039746</c:v>
                </c:pt>
                <c:pt idx="1129">
                  <c:v>0.78372251190206299</c:v>
                </c:pt>
                <c:pt idx="1130">
                  <c:v>0.79663361770809316</c:v>
                </c:pt>
                <c:pt idx="1131">
                  <c:v>0.79243119266055051</c:v>
                </c:pt>
                <c:pt idx="1132">
                  <c:v>0.78325011348161599</c:v>
                </c:pt>
                <c:pt idx="1133">
                  <c:v>0.78506581933726738</c:v>
                </c:pt>
                <c:pt idx="1134">
                  <c:v>0.79384756657483935</c:v>
                </c:pt>
                <c:pt idx="1135">
                  <c:v>0.78415796640944169</c:v>
                </c:pt>
                <c:pt idx="1136">
                  <c:v>0.75294631165429948</c:v>
                </c:pt>
                <c:pt idx="1137">
                  <c:v>0.75016293721485983</c:v>
                </c:pt>
                <c:pt idx="1138">
                  <c:v>0.76346239430351581</c:v>
                </c:pt>
                <c:pt idx="1139">
                  <c:v>0.74896940768062481</c:v>
                </c:pt>
                <c:pt idx="1140">
                  <c:v>0.74696444058976585</c:v>
                </c:pt>
                <c:pt idx="1141">
                  <c:v>0.79031882708866652</c:v>
                </c:pt>
                <c:pt idx="1142">
                  <c:v>0.78131393498522395</c:v>
                </c:pt>
                <c:pt idx="1143">
                  <c:v>0.7577421480342631</c:v>
                </c:pt>
                <c:pt idx="1144">
                  <c:v>0.73904597453054177</c:v>
                </c:pt>
                <c:pt idx="1145">
                  <c:v>0.75906792701692682</c:v>
                </c:pt>
                <c:pt idx="1146">
                  <c:v>0.7501089324618736</c:v>
                </c:pt>
                <c:pt idx="1147">
                  <c:v>0.7589167767503302</c:v>
                </c:pt>
                <c:pt idx="1148">
                  <c:v>0.73206660973526905</c:v>
                </c:pt>
                <c:pt idx="1149">
                  <c:v>0.72338624338624335</c:v>
                </c:pt>
                <c:pt idx="1150">
                  <c:v>0.77029747260120773</c:v>
                </c:pt>
                <c:pt idx="1151">
                  <c:v>0.76241134751773054</c:v>
                </c:pt>
                <c:pt idx="1152">
                  <c:v>0.75672102247686202</c:v>
                </c:pt>
                <c:pt idx="1153">
                  <c:v>0.74940074090215736</c:v>
                </c:pt>
                <c:pt idx="1154">
                  <c:v>0.75246440306681273</c:v>
                </c:pt>
                <c:pt idx="1155">
                  <c:v>0.74668406175255486</c:v>
                </c:pt>
                <c:pt idx="1156">
                  <c:v>0.73801295896328289</c:v>
                </c:pt>
                <c:pt idx="1157">
                  <c:v>0.7801675345256962</c:v>
                </c:pt>
                <c:pt idx="1158">
                  <c:v>0.79801247977813727</c:v>
                </c:pt>
                <c:pt idx="1159">
                  <c:v>0.80494057329293867</c:v>
                </c:pt>
                <c:pt idx="1160">
                  <c:v>0.81895937277263009</c:v>
                </c:pt>
                <c:pt idx="1161">
                  <c:v>0.82719885277246652</c:v>
                </c:pt>
                <c:pt idx="1162">
                  <c:v>0.79164754474529597</c:v>
                </c:pt>
                <c:pt idx="1163">
                  <c:v>0.80879943833372336</c:v>
                </c:pt>
                <c:pt idx="1164">
                  <c:v>0.8133396181946736</c:v>
                </c:pt>
                <c:pt idx="1165">
                  <c:v>0.81706452375324978</c:v>
                </c:pt>
                <c:pt idx="1166">
                  <c:v>0.80569162584557963</c:v>
                </c:pt>
                <c:pt idx="1167">
                  <c:v>0.8106522759267949</c:v>
                </c:pt>
                <c:pt idx="1168">
                  <c:v>0.77584650112866815</c:v>
                </c:pt>
                <c:pt idx="1169">
                  <c:v>0.78667579283595712</c:v>
                </c:pt>
                <c:pt idx="1170">
                  <c:v>0.81876332622601278</c:v>
                </c:pt>
                <c:pt idx="1171">
                  <c:v>0.83140933140933138</c:v>
                </c:pt>
                <c:pt idx="1172">
                  <c:v>0.76475829806192919</c:v>
                </c:pt>
                <c:pt idx="1173">
                  <c:v>0.77958446251129176</c:v>
                </c:pt>
                <c:pt idx="1174">
                  <c:v>0.7938808373590982</c:v>
                </c:pt>
                <c:pt idx="1175">
                  <c:v>0.81485849056603776</c:v>
                </c:pt>
                <c:pt idx="1176">
                  <c:v>0.78797687861271681</c:v>
                </c:pt>
                <c:pt idx="1177">
                  <c:v>0.7149095446038678</c:v>
                </c:pt>
                <c:pt idx="1178">
                  <c:v>0.74208929345470309</c:v>
                </c:pt>
                <c:pt idx="1179">
                  <c:v>0.74248648648648652</c:v>
                </c:pt>
                <c:pt idx="1180">
                  <c:v>0.79055912007332718</c:v>
                </c:pt>
                <c:pt idx="1181">
                  <c:v>0.80092592592592593</c:v>
                </c:pt>
                <c:pt idx="1182">
                  <c:v>0.76209410205434058</c:v>
                </c:pt>
                <c:pt idx="1183">
                  <c:v>0.76791277258566981</c:v>
                </c:pt>
                <c:pt idx="1184">
                  <c:v>0.76116762494471468</c:v>
                </c:pt>
                <c:pt idx="1185">
                  <c:v>0.80213027447767304</c:v>
                </c:pt>
                <c:pt idx="1186">
                  <c:v>0.79788172992056483</c:v>
                </c:pt>
                <c:pt idx="1187">
                  <c:v>0.85161507402422609</c:v>
                </c:pt>
                <c:pt idx="1188">
                  <c:v>0.85122254455035229</c:v>
                </c:pt>
                <c:pt idx="1189">
                  <c:v>0.8467233342473266</c:v>
                </c:pt>
                <c:pt idx="1190">
                  <c:v>0.84368151935719504</c:v>
                </c:pt>
                <c:pt idx="1191">
                  <c:v>0.84318097361575628</c:v>
                </c:pt>
                <c:pt idx="1192">
                  <c:v>0.85326894502228823</c:v>
                </c:pt>
                <c:pt idx="1193">
                  <c:v>0.85872112487445595</c:v>
                </c:pt>
                <c:pt idx="1194">
                  <c:v>0.8500563697857948</c:v>
                </c:pt>
                <c:pt idx="1195">
                  <c:v>0.85386819484240684</c:v>
                </c:pt>
                <c:pt idx="1196">
                  <c:v>0.84523215177234146</c:v>
                </c:pt>
                <c:pt idx="1197">
                  <c:v>0.85072463768115947</c:v>
                </c:pt>
                <c:pt idx="1198">
                  <c:v>0.84893617021276591</c:v>
                </c:pt>
                <c:pt idx="1199">
                  <c:v>0.8545051698670606</c:v>
                </c:pt>
                <c:pt idx="1200">
                  <c:v>0.85023737591713422</c:v>
                </c:pt>
                <c:pt idx="1201">
                  <c:v>0.86194952993567542</c:v>
                </c:pt>
                <c:pt idx="1202">
                  <c:v>0.84980237154150196</c:v>
                </c:pt>
                <c:pt idx="1203">
                  <c:v>0.85258964143426297</c:v>
                </c:pt>
                <c:pt idx="1204">
                  <c:v>0.82608695652173914</c:v>
                </c:pt>
                <c:pt idx="1205">
                  <c:v>0.85698689956331875</c:v>
                </c:pt>
                <c:pt idx="1206">
                  <c:v>0.81913303437967111</c:v>
                </c:pt>
                <c:pt idx="1207">
                  <c:v>0.84532374100719421</c:v>
                </c:pt>
                <c:pt idx="1208">
                  <c:v>0.83485401459854014</c:v>
                </c:pt>
                <c:pt idx="1209">
                  <c:v>0.85985748218527314</c:v>
                </c:pt>
                <c:pt idx="1210">
                  <c:v>0.84953703703703709</c:v>
                </c:pt>
                <c:pt idx="1211">
                  <c:v>0.85074626865671643</c:v>
                </c:pt>
                <c:pt idx="1212">
                  <c:v>0.81767955801104975</c:v>
                </c:pt>
                <c:pt idx="1213">
                  <c:v>0.84217335058214748</c:v>
                </c:pt>
                <c:pt idx="1214">
                  <c:v>0.86190476190476195</c:v>
                </c:pt>
                <c:pt idx="1215">
                  <c:v>0.87021276595744679</c:v>
                </c:pt>
                <c:pt idx="1216">
                  <c:v>0.8342857142857143</c:v>
                </c:pt>
                <c:pt idx="1217">
                  <c:v>0.84319526627218933</c:v>
                </c:pt>
                <c:pt idx="1218">
                  <c:v>0.86956521739130432</c:v>
                </c:pt>
                <c:pt idx="1219">
                  <c:v>0.86458333333333337</c:v>
                </c:pt>
                <c:pt idx="1220">
                  <c:v>0.84722222222222221</c:v>
                </c:pt>
                <c:pt idx="1221">
                  <c:v>0.88059701492537312</c:v>
                </c:pt>
                <c:pt idx="1222">
                  <c:v>0.88148148148148153</c:v>
                </c:pt>
                <c:pt idx="1223">
                  <c:v>0.98275862068965514</c:v>
                </c:pt>
                <c:pt idx="1224">
                  <c:v>0.88749999999999996</c:v>
                </c:pt>
                <c:pt idx="1225">
                  <c:v>0.91578947368421049</c:v>
                </c:pt>
                <c:pt idx="1226">
                  <c:v>0.86238532110091748</c:v>
                </c:pt>
                <c:pt idx="1227">
                  <c:v>0.87912087912087911</c:v>
                </c:pt>
                <c:pt idx="1228">
                  <c:v>0.9135802469135802</c:v>
                </c:pt>
                <c:pt idx="1229">
                  <c:v>0.90361445783132532</c:v>
                </c:pt>
                <c:pt idx="1230">
                  <c:v>0.8660714285714286</c:v>
                </c:pt>
                <c:pt idx="1231">
                  <c:v>0.87619047619047619</c:v>
                </c:pt>
                <c:pt idx="1232">
                  <c:v>0.90909090909090906</c:v>
                </c:pt>
                <c:pt idx="1233">
                  <c:v>0</c:v>
                </c:pt>
                <c:pt idx="1234">
                  <c:v>0.93567251461988299</c:v>
                </c:pt>
                <c:pt idx="1235">
                  <c:v>0</c:v>
                </c:pt>
                <c:pt idx="1236">
                  <c:v>0.96808510638297873</c:v>
                </c:pt>
                <c:pt idx="1237">
                  <c:v>0.92</c:v>
                </c:pt>
                <c:pt idx="1238">
                  <c:v>0.77251184834123221</c:v>
                </c:pt>
                <c:pt idx="1239">
                  <c:v>0.62828947368421051</c:v>
                </c:pt>
                <c:pt idx="1240">
                  <c:v>0.68707482993197277</c:v>
                </c:pt>
                <c:pt idx="1241">
                  <c:v>0.64575163398692814</c:v>
                </c:pt>
                <c:pt idx="1242">
                  <c:v>0.63301282051282048</c:v>
                </c:pt>
                <c:pt idx="1243">
                  <c:v>0.66917293233082709</c:v>
                </c:pt>
                <c:pt idx="1244">
                  <c:v>0.75526742301458671</c:v>
                </c:pt>
                <c:pt idx="1245">
                  <c:v>0.85128883013879708</c:v>
                </c:pt>
                <c:pt idx="1246">
                  <c:v>0.86347926267281105</c:v>
                </c:pt>
                <c:pt idx="1247">
                  <c:v>0.86996238581407848</c:v>
                </c:pt>
                <c:pt idx="1248">
                  <c:v>0.81056338028169017</c:v>
                </c:pt>
                <c:pt idx="1249">
                  <c:v>0.77047341260937852</c:v>
                </c:pt>
                <c:pt idx="1250">
                  <c:v>0.73733905579399139</c:v>
                </c:pt>
                <c:pt idx="1251">
                  <c:v>0.74630755864465681</c:v>
                </c:pt>
                <c:pt idx="1252">
                  <c:v>0.77972659272633482</c:v>
                </c:pt>
                <c:pt idx="1253">
                  <c:v>0.74565972222222221</c:v>
                </c:pt>
                <c:pt idx="1254">
                  <c:v>0.7623041271242551</c:v>
                </c:pt>
                <c:pt idx="1255">
                  <c:v>0.74352331606217614</c:v>
                </c:pt>
                <c:pt idx="1256">
                  <c:v>0.7729511867442902</c:v>
                </c:pt>
                <c:pt idx="1257">
                  <c:v>0.7696767001114827</c:v>
                </c:pt>
                <c:pt idx="1258">
                  <c:v>0.77027629233511585</c:v>
                </c:pt>
                <c:pt idx="1259">
                  <c:v>0.76507092198581561</c:v>
                </c:pt>
                <c:pt idx="1260">
                  <c:v>0.7689732142857143</c:v>
                </c:pt>
                <c:pt idx="1261">
                  <c:v>0.70162451161834261</c:v>
                </c:pt>
                <c:pt idx="1262">
                  <c:v>0.78662053056516723</c:v>
                </c:pt>
                <c:pt idx="1263">
                  <c:v>0.70261909672097345</c:v>
                </c:pt>
                <c:pt idx="1264">
                  <c:v>0.60405817920632066</c:v>
                </c:pt>
                <c:pt idx="1265">
                  <c:v>0.60021668472372702</c:v>
                </c:pt>
                <c:pt idx="1266">
                  <c:v>0.62957374575631841</c:v>
                </c:pt>
                <c:pt idx="1267">
                  <c:v>0.60640402950170891</c:v>
                </c:pt>
                <c:pt idx="1268">
                  <c:v>0.58314390627732116</c:v>
                </c:pt>
                <c:pt idx="1269">
                  <c:v>0.60822314798043831</c:v>
                </c:pt>
                <c:pt idx="1270">
                  <c:v>0.58530640668523681</c:v>
                </c:pt>
                <c:pt idx="1271">
                  <c:v>0.58107167710508001</c:v>
                </c:pt>
                <c:pt idx="1272">
                  <c:v>0.58155659559715722</c:v>
                </c:pt>
                <c:pt idx="1273">
                  <c:v>0.59818084537185656</c:v>
                </c:pt>
                <c:pt idx="1274">
                  <c:v>0.57172166182253381</c:v>
                </c:pt>
                <c:pt idx="1275">
                  <c:v>0.59265147500441617</c:v>
                </c:pt>
                <c:pt idx="1276">
                  <c:v>0.59207746478873235</c:v>
                </c:pt>
                <c:pt idx="1277">
                  <c:v>0.63028037383177571</c:v>
                </c:pt>
                <c:pt idx="1278">
                  <c:v>0.63972937417778608</c:v>
                </c:pt>
                <c:pt idx="1279">
                  <c:v>0.59661921708185051</c:v>
                </c:pt>
                <c:pt idx="1280">
                  <c:v>0.62736023694927801</c:v>
                </c:pt>
                <c:pt idx="1281">
                  <c:v>0.598825831702544</c:v>
                </c:pt>
                <c:pt idx="1282">
                  <c:v>0.59631401736664891</c:v>
                </c:pt>
                <c:pt idx="1283">
                  <c:v>0.60131883799679198</c:v>
                </c:pt>
                <c:pt idx="1284">
                  <c:v>0.60432683711782587</c:v>
                </c:pt>
                <c:pt idx="1285">
                  <c:v>0.66011673151750971</c:v>
                </c:pt>
                <c:pt idx="1286">
                  <c:v>0.71793805861567239</c:v>
                </c:pt>
                <c:pt idx="1287">
                  <c:v>0.67912218268090152</c:v>
                </c:pt>
                <c:pt idx="1288">
                  <c:v>0.59904576780349883</c:v>
                </c:pt>
                <c:pt idx="1289">
                  <c:v>0.53395408572804626</c:v>
                </c:pt>
                <c:pt idx="1290">
                  <c:v>0.55892143808255657</c:v>
                </c:pt>
                <c:pt idx="1291">
                  <c:v>0.56853741496598642</c:v>
                </c:pt>
                <c:pt idx="1292">
                  <c:v>0.57635298173043781</c:v>
                </c:pt>
                <c:pt idx="1293">
                  <c:v>0.64701333848830467</c:v>
                </c:pt>
                <c:pt idx="1294">
                  <c:v>0.6131426502534395</c:v>
                </c:pt>
                <c:pt idx="1295">
                  <c:v>0.61434814275309546</c:v>
                </c:pt>
                <c:pt idx="1296">
                  <c:v>0.68787515006002398</c:v>
                </c:pt>
                <c:pt idx="1297">
                  <c:v>0.61651542649727764</c:v>
                </c:pt>
                <c:pt idx="1298">
                  <c:v>0.61067051189617882</c:v>
                </c:pt>
                <c:pt idx="1299">
                  <c:v>0.59477124183006536</c:v>
                </c:pt>
                <c:pt idx="1300">
                  <c:v>0.60604969391429597</c:v>
                </c:pt>
                <c:pt idx="1301">
                  <c:v>0.61019707105405896</c:v>
                </c:pt>
                <c:pt idx="1302">
                  <c:v>0.6304065342491183</c:v>
                </c:pt>
                <c:pt idx="1303">
                  <c:v>0.65763688760806915</c:v>
                </c:pt>
                <c:pt idx="1304">
                  <c:v>0.57657192075796726</c:v>
                </c:pt>
                <c:pt idx="1305">
                  <c:v>0.66022793123430557</c:v>
                </c:pt>
                <c:pt idx="1306">
                  <c:v>0.6311399443929564</c:v>
                </c:pt>
                <c:pt idx="1307">
                  <c:v>0.62217359591539023</c:v>
                </c:pt>
                <c:pt idx="1308">
                  <c:v>0.59613338063142962</c:v>
                </c:pt>
                <c:pt idx="1309">
                  <c:v>0.55888758586027809</c:v>
                </c:pt>
                <c:pt idx="1310">
                  <c:v>0.5871205474644674</c:v>
                </c:pt>
                <c:pt idx="1311">
                  <c:v>0.54725959960616999</c:v>
                </c:pt>
                <c:pt idx="1312">
                  <c:v>0.5504815675855198</c:v>
                </c:pt>
                <c:pt idx="1313">
                  <c:v>0.61033369214208821</c:v>
                </c:pt>
                <c:pt idx="1314">
                  <c:v>0.58568443051201668</c:v>
                </c:pt>
                <c:pt idx="1315">
                  <c:v>0.593282925971514</c:v>
                </c:pt>
                <c:pt idx="1316">
                  <c:v>0.58161318300086728</c:v>
                </c:pt>
                <c:pt idx="1317">
                  <c:v>0.64891593761886646</c:v>
                </c:pt>
                <c:pt idx="1318">
                  <c:v>0.66113789778206367</c:v>
                </c:pt>
                <c:pt idx="1319">
                  <c:v>0.65317035905271204</c:v>
                </c:pt>
                <c:pt idx="1320">
                  <c:v>0.61924686192468614</c:v>
                </c:pt>
                <c:pt idx="1321">
                  <c:v>0.6746534653465347</c:v>
                </c:pt>
                <c:pt idx="1322">
                  <c:v>0.63919070813038592</c:v>
                </c:pt>
                <c:pt idx="1323">
                  <c:v>0.6022887323943662</c:v>
                </c:pt>
                <c:pt idx="1324">
                  <c:v>0.5729433897725329</c:v>
                </c:pt>
                <c:pt idx="1325">
                  <c:v>0.56354795439302485</c:v>
                </c:pt>
                <c:pt idx="1326">
                  <c:v>0.57218611016079368</c:v>
                </c:pt>
                <c:pt idx="1327">
                  <c:v>0.59727143869596033</c:v>
                </c:pt>
                <c:pt idx="1328">
                  <c:v>0.56524690310537928</c:v>
                </c:pt>
                <c:pt idx="1329">
                  <c:v>0.59633027522935778</c:v>
                </c:pt>
                <c:pt idx="1330">
                  <c:v>0.57904761904761903</c:v>
                </c:pt>
                <c:pt idx="1331">
                  <c:v>0.65380906460945032</c:v>
                </c:pt>
                <c:pt idx="1332">
                  <c:v>0.67980198019801985</c:v>
                </c:pt>
                <c:pt idx="1333">
                  <c:v>0.65028571428571424</c:v>
                </c:pt>
                <c:pt idx="1334">
                  <c:v>0.61433756805807627</c:v>
                </c:pt>
                <c:pt idx="1335">
                  <c:v>0.6189431340281587</c:v>
                </c:pt>
                <c:pt idx="1336">
                  <c:v>0.64978099409636259</c:v>
                </c:pt>
                <c:pt idx="1337">
                  <c:v>0.60365198711063373</c:v>
                </c:pt>
                <c:pt idx="1338">
                  <c:v>0.60067531544339792</c:v>
                </c:pt>
                <c:pt idx="1339">
                  <c:v>0.59978655282817506</c:v>
                </c:pt>
                <c:pt idx="1340">
                  <c:v>0.5921699438202247</c:v>
                </c:pt>
                <c:pt idx="1341">
                  <c:v>0.63627889634601043</c:v>
                </c:pt>
                <c:pt idx="1342">
                  <c:v>0.64027021955338714</c:v>
                </c:pt>
                <c:pt idx="1343">
                  <c:v>0.60420003559352198</c:v>
                </c:pt>
                <c:pt idx="1344">
                  <c:v>0.61465892597968075</c:v>
                </c:pt>
                <c:pt idx="1345">
                  <c:v>0.64835582588861429</c:v>
                </c:pt>
                <c:pt idx="1346">
                  <c:v>0.69167502507522571</c:v>
                </c:pt>
                <c:pt idx="1347">
                  <c:v>0.68489892984542211</c:v>
                </c:pt>
                <c:pt idx="1348">
                  <c:v>0.62037543284126118</c:v>
                </c:pt>
                <c:pt idx="1349">
                  <c:v>0.68307631474891262</c:v>
                </c:pt>
                <c:pt idx="1350">
                  <c:v>0.65030097817908206</c:v>
                </c:pt>
                <c:pt idx="1351">
                  <c:v>0.56634631596695328</c:v>
                </c:pt>
                <c:pt idx="1352">
                  <c:v>0.5686107804795103</c:v>
                </c:pt>
                <c:pt idx="1353">
                  <c:v>0.59785475646210651</c:v>
                </c:pt>
                <c:pt idx="1354">
                  <c:v>0.58722144846796653</c:v>
                </c:pt>
                <c:pt idx="1355">
                  <c:v>0.52902711323763951</c:v>
                </c:pt>
                <c:pt idx="1356">
                  <c:v>0.54219236441094543</c:v>
                </c:pt>
                <c:pt idx="1357">
                  <c:v>0.58826619964973725</c:v>
                </c:pt>
                <c:pt idx="1358">
                  <c:v>0.63033438019582488</c:v>
                </c:pt>
                <c:pt idx="1359">
                  <c:v>0.61409516943042541</c:v>
                </c:pt>
                <c:pt idx="1360">
                  <c:v>0.59196913904962301</c:v>
                </c:pt>
                <c:pt idx="1361">
                  <c:v>0.57021565630837157</c:v>
                </c:pt>
                <c:pt idx="1362">
                  <c:v>0.59871703492516037</c:v>
                </c:pt>
                <c:pt idx="1363">
                  <c:v>0.61040838453198409</c:v>
                </c:pt>
                <c:pt idx="1364">
                  <c:v>0.62731310140636565</c:v>
                </c:pt>
                <c:pt idx="1365">
                  <c:v>0.64447806354009074</c:v>
                </c:pt>
                <c:pt idx="1366">
                  <c:v>0.61881457313757482</c:v>
                </c:pt>
                <c:pt idx="1367">
                  <c:v>0.63785002819018977</c:v>
                </c:pt>
                <c:pt idx="1368">
                  <c:v>0.59769707705934461</c:v>
                </c:pt>
                <c:pt idx="1369">
                  <c:v>0.61399711399711399</c:v>
                </c:pt>
                <c:pt idx="1370">
                  <c:v>0.59332748024582971</c:v>
                </c:pt>
                <c:pt idx="1371">
                  <c:v>0.58340535868625754</c:v>
                </c:pt>
                <c:pt idx="1372">
                  <c:v>0.57891109579600275</c:v>
                </c:pt>
                <c:pt idx="1373">
                  <c:v>0.58770406391108021</c:v>
                </c:pt>
                <c:pt idx="1374">
                  <c:v>0.596045197740113</c:v>
                </c:pt>
                <c:pt idx="1375">
                  <c:v>0.58336215842269112</c:v>
                </c:pt>
                <c:pt idx="1376">
                  <c:v>0.59139408780829106</c:v>
                </c:pt>
                <c:pt idx="1377">
                  <c:v>0.64880726997349492</c:v>
                </c:pt>
                <c:pt idx="1378">
                  <c:v>0.61855670103092786</c:v>
                </c:pt>
                <c:pt idx="1379">
                  <c:v>0.57372065529471372</c:v>
                </c:pt>
                <c:pt idx="1380">
                  <c:v>0.58136731530910968</c:v>
                </c:pt>
                <c:pt idx="1381">
                  <c:v>0.59117082533589249</c:v>
                </c:pt>
                <c:pt idx="1382">
                  <c:v>0.66026502784712882</c:v>
                </c:pt>
                <c:pt idx="1383">
                  <c:v>0.67934568387859673</c:v>
                </c:pt>
                <c:pt idx="1384">
                  <c:v>0.70784675271460762</c:v>
                </c:pt>
                <c:pt idx="1385">
                  <c:v>0.62676702772168169</c:v>
                </c:pt>
                <c:pt idx="1386">
                  <c:v>0.6337070391472156</c:v>
                </c:pt>
                <c:pt idx="1387">
                  <c:v>0.59877300613496931</c:v>
                </c:pt>
                <c:pt idx="1388">
                  <c:v>0.56720430107526887</c:v>
                </c:pt>
                <c:pt idx="1389">
                  <c:v>0.57276119402985071</c:v>
                </c:pt>
                <c:pt idx="1390">
                  <c:v>0.55202359495330167</c:v>
                </c:pt>
                <c:pt idx="1391">
                  <c:v>0.55119789957335086</c:v>
                </c:pt>
                <c:pt idx="1392">
                  <c:v>0.57318112114499919</c:v>
                </c:pt>
                <c:pt idx="1393">
                  <c:v>0.62245639534883723</c:v>
                </c:pt>
                <c:pt idx="1394">
                  <c:v>0.65598168288494563</c:v>
                </c:pt>
                <c:pt idx="1395">
                  <c:v>0.59768705099001229</c:v>
                </c:pt>
                <c:pt idx="1396">
                  <c:v>0.58484065460809642</c:v>
                </c:pt>
                <c:pt idx="1397">
                  <c:v>0.55448926480156147</c:v>
                </c:pt>
                <c:pt idx="1398">
                  <c:v>0.52496456134824376</c:v>
                </c:pt>
                <c:pt idx="1399">
                  <c:v>0.50755706354102403</c:v>
                </c:pt>
                <c:pt idx="1400">
                  <c:v>0.57282218038678756</c:v>
                </c:pt>
                <c:pt idx="1401">
                  <c:v>0.60179799048122684</c:v>
                </c:pt>
                <c:pt idx="1402">
                  <c:v>0.69695740365111558</c:v>
                </c:pt>
                <c:pt idx="1403">
                  <c:v>0.62707535121328228</c:v>
                </c:pt>
                <c:pt idx="1404">
                  <c:v>0.61339092872570189</c:v>
                </c:pt>
                <c:pt idx="1405">
                  <c:v>0.60749156754837563</c:v>
                </c:pt>
                <c:pt idx="1406">
                  <c:v>0.55616031667491339</c:v>
                </c:pt>
                <c:pt idx="1407">
                  <c:v>0.56825075834175931</c:v>
                </c:pt>
                <c:pt idx="1408">
                  <c:v>0.58090862685043387</c:v>
                </c:pt>
                <c:pt idx="1409">
                  <c:v>0.54942002940695966</c:v>
                </c:pt>
                <c:pt idx="1410">
                  <c:v>0.57244655581947745</c:v>
                </c:pt>
                <c:pt idx="1411">
                  <c:v>0.56833924649434031</c:v>
                </c:pt>
                <c:pt idx="1412">
                  <c:v>0.63981934512608207</c:v>
                </c:pt>
                <c:pt idx="1413">
                  <c:v>0.63774283071230342</c:v>
                </c:pt>
                <c:pt idx="1414">
                  <c:v>0.65084488323523826</c:v>
                </c:pt>
                <c:pt idx="1415">
                  <c:v>0.65296457662436069</c:v>
                </c:pt>
                <c:pt idx="1416">
                  <c:v>0.63982893268873187</c:v>
                </c:pt>
                <c:pt idx="1417">
                  <c:v>0.60947274352100089</c:v>
                </c:pt>
                <c:pt idx="1418">
                  <c:v>0.59244428969359331</c:v>
                </c:pt>
                <c:pt idx="1419">
                  <c:v>0.50260688216892602</c:v>
                </c:pt>
                <c:pt idx="1420">
                  <c:v>0.51030230109790942</c:v>
                </c:pt>
                <c:pt idx="1421">
                  <c:v>0.52221881703953421</c:v>
                </c:pt>
                <c:pt idx="1422">
                  <c:v>0.64371257485029942</c:v>
                </c:pt>
                <c:pt idx="1423">
                  <c:v>0.61894510226049515</c:v>
                </c:pt>
                <c:pt idx="1424">
                  <c:v>0.63175242629555028</c:v>
                </c:pt>
                <c:pt idx="1425">
                  <c:v>0.67033603707995359</c:v>
                </c:pt>
                <c:pt idx="1426">
                  <c:v>0.6615149780576226</c:v>
                </c:pt>
                <c:pt idx="1427">
                  <c:v>0.75048987589810578</c:v>
                </c:pt>
                <c:pt idx="1428">
                  <c:v>0.74441580756013748</c:v>
                </c:pt>
                <c:pt idx="1429">
                  <c:v>0.77058554437328453</c:v>
                </c:pt>
                <c:pt idx="1430">
                  <c:v>0.7549549549549549</c:v>
                </c:pt>
                <c:pt idx="1431">
                  <c:v>0.74872152487215249</c:v>
                </c:pt>
                <c:pt idx="1432">
                  <c:v>0.76082130965593786</c:v>
                </c:pt>
                <c:pt idx="1433">
                  <c:v>0.76332551123030501</c:v>
                </c:pt>
                <c:pt idx="1434">
                  <c:v>0.77</c:v>
                </c:pt>
                <c:pt idx="1435">
                  <c:v>0.78032786885245897</c:v>
                </c:pt>
                <c:pt idx="1436">
                  <c:v>0.78677527551509341</c:v>
                </c:pt>
                <c:pt idx="1437">
                  <c:v>0.77641752577319589</c:v>
                </c:pt>
                <c:pt idx="1438">
                  <c:v>0.77955758962623956</c:v>
                </c:pt>
                <c:pt idx="1439">
                  <c:v>0.76622137404580148</c:v>
                </c:pt>
                <c:pt idx="1440">
                  <c:v>0.7718665464382326</c:v>
                </c:pt>
                <c:pt idx="1441">
                  <c:v>0.77382198952879577</c:v>
                </c:pt>
                <c:pt idx="1442">
                  <c:v>0.76829268292682928</c:v>
                </c:pt>
                <c:pt idx="1443">
                  <c:v>0.76913730255164037</c:v>
                </c:pt>
                <c:pt idx="1444">
                  <c:v>0.8091216216216216</c:v>
                </c:pt>
                <c:pt idx="1445">
                  <c:v>0.81924882629107976</c:v>
                </c:pt>
                <c:pt idx="1446">
                  <c:v>0.79273827534039332</c:v>
                </c:pt>
                <c:pt idx="1447">
                  <c:v>0.78873239436619713</c:v>
                </c:pt>
                <c:pt idx="1448">
                  <c:v>0.79838709677419351</c:v>
                </c:pt>
                <c:pt idx="1449">
                  <c:v>0.76703645007923926</c:v>
                </c:pt>
                <c:pt idx="1450">
                  <c:v>0.6875</c:v>
                </c:pt>
                <c:pt idx="1451">
                  <c:v>0.79764243614931241</c:v>
                </c:pt>
                <c:pt idx="1452">
                  <c:v>0.79648241206030146</c:v>
                </c:pt>
                <c:pt idx="1453">
                  <c:v>0.86588541666666663</c:v>
                </c:pt>
                <c:pt idx="1454">
                  <c:v>0.78674351585014413</c:v>
                </c:pt>
                <c:pt idx="1455">
                  <c:v>0.82470119521912355</c:v>
                </c:pt>
                <c:pt idx="1456">
                  <c:v>0.80632411067193677</c:v>
                </c:pt>
                <c:pt idx="1457">
                  <c:v>0.82320441988950277</c:v>
                </c:pt>
                <c:pt idx="1458">
                  <c:v>0.84057971014492749</c:v>
                </c:pt>
                <c:pt idx="1459">
                  <c:v>0.83524904214559392</c:v>
                </c:pt>
                <c:pt idx="1460">
                  <c:v>0.810126582278481</c:v>
                </c:pt>
                <c:pt idx="1461">
                  <c:v>0.81042654028436023</c:v>
                </c:pt>
                <c:pt idx="1462">
                  <c:v>0.79835390946502061</c:v>
                </c:pt>
                <c:pt idx="1463">
                  <c:v>0.87926509186351709</c:v>
                </c:pt>
                <c:pt idx="1464">
                  <c:v>0.79640718562874246</c:v>
                </c:pt>
                <c:pt idx="1465">
                  <c:v>0.83433734939759041</c:v>
                </c:pt>
                <c:pt idx="1466">
                  <c:v>0.81675392670157065</c:v>
                </c:pt>
                <c:pt idx="1467">
                  <c:v>0.79365079365079361</c:v>
                </c:pt>
                <c:pt idx="1468">
                  <c:v>0.80952380952380953</c:v>
                </c:pt>
                <c:pt idx="1469">
                  <c:v>0.81147540983606559</c:v>
                </c:pt>
                <c:pt idx="1470">
                  <c:v>0.90744920993227995</c:v>
                </c:pt>
                <c:pt idx="1471">
                  <c:v>0</c:v>
                </c:pt>
                <c:pt idx="1472">
                  <c:v>0.82</c:v>
                </c:pt>
                <c:pt idx="1473">
                  <c:v>0.80909090909090908</c:v>
                </c:pt>
                <c:pt idx="1474">
                  <c:v>0.76829268292682928</c:v>
                </c:pt>
                <c:pt idx="1475">
                  <c:v>0.81818181818181823</c:v>
                </c:pt>
                <c:pt idx="1476">
                  <c:v>0.83132530120481929</c:v>
                </c:pt>
                <c:pt idx="1477">
                  <c:v>0.86029411764705888</c:v>
                </c:pt>
                <c:pt idx="1478">
                  <c:v>0.77241379310344827</c:v>
                </c:pt>
                <c:pt idx="1479">
                  <c:v>0.97368421052631582</c:v>
                </c:pt>
                <c:pt idx="1480">
                  <c:v>0.71951219512195119</c:v>
                </c:pt>
                <c:pt idx="1481">
                  <c:v>0.98979591836734693</c:v>
                </c:pt>
                <c:pt idx="1482">
                  <c:v>0.73728813559322037</c:v>
                </c:pt>
                <c:pt idx="1483">
                  <c:v>0.69815195071868585</c:v>
                </c:pt>
                <c:pt idx="1484">
                  <c:v>0.71323529411764708</c:v>
                </c:pt>
                <c:pt idx="1485">
                  <c:v>0.70682730923694781</c:v>
                </c:pt>
                <c:pt idx="1486">
                  <c:v>0.80268534734384123</c:v>
                </c:pt>
                <c:pt idx="1487">
                  <c:v>0.80830972615675167</c:v>
                </c:pt>
                <c:pt idx="1488">
                  <c:v>0.82978214029207564</c:v>
                </c:pt>
                <c:pt idx="1489">
                  <c:v>0.82792050412021323</c:v>
                </c:pt>
                <c:pt idx="1490">
                  <c:v>0.71634314339386351</c:v>
                </c:pt>
                <c:pt idx="1491">
                  <c:v>0.74634824947832135</c:v>
                </c:pt>
                <c:pt idx="1492">
                  <c:v>0.59283842794759822</c:v>
                </c:pt>
                <c:pt idx="1493">
                  <c:v>0.60240315638450503</c:v>
                </c:pt>
                <c:pt idx="1494">
                  <c:v>0.59765625</c:v>
                </c:pt>
                <c:pt idx="1495">
                  <c:v>0.60834990059642147</c:v>
                </c:pt>
                <c:pt idx="1496">
                  <c:v>0.62261730205278587</c:v>
                </c:pt>
                <c:pt idx="1497">
                  <c:v>0.61761487964989059</c:v>
                </c:pt>
                <c:pt idx="1498">
                  <c:v>0.62615271117668758</c:v>
                </c:pt>
                <c:pt idx="1499">
                  <c:v>0.67080496595915096</c:v>
                </c:pt>
                <c:pt idx="1500">
                  <c:v>0.65264354747015352</c:v>
                </c:pt>
                <c:pt idx="1501">
                  <c:v>0.57768313458262355</c:v>
                </c:pt>
                <c:pt idx="1502">
                  <c:v>0.54841347726529277</c:v>
                </c:pt>
                <c:pt idx="1503">
                  <c:v>0.53419830209835018</c:v>
                </c:pt>
                <c:pt idx="1504">
                  <c:v>0.56008655126498008</c:v>
                </c:pt>
                <c:pt idx="1505">
                  <c:v>0.58644536652835411</c:v>
                </c:pt>
                <c:pt idx="1506">
                  <c:v>0.59701492537313428</c:v>
                </c:pt>
                <c:pt idx="1507">
                  <c:v>0.61527351507492323</c:v>
                </c:pt>
                <c:pt idx="1508">
                  <c:v>0.64529433820772408</c:v>
                </c:pt>
                <c:pt idx="1509">
                  <c:v>0.57463694697737255</c:v>
                </c:pt>
                <c:pt idx="1510">
                  <c:v>0.65317035905271204</c:v>
                </c:pt>
                <c:pt idx="1511">
                  <c:v>0.57996907747809656</c:v>
                </c:pt>
                <c:pt idx="1512">
                  <c:v>0.55149934810951762</c:v>
                </c:pt>
                <c:pt idx="1513">
                  <c:v>0.54726448688896079</c:v>
                </c:pt>
                <c:pt idx="1514">
                  <c:v>0.62112367748996722</c:v>
                </c:pt>
                <c:pt idx="1515">
                  <c:v>0.62253572074516184</c:v>
                </c:pt>
                <c:pt idx="1516">
                  <c:v>0.56560636182902579</c:v>
                </c:pt>
                <c:pt idx="1517">
                  <c:v>0.54329698524695313</c:v>
                </c:pt>
                <c:pt idx="1518">
                  <c:v>0.53140248701400916</c:v>
                </c:pt>
                <c:pt idx="1519">
                  <c:v>0.54361219195849542</c:v>
                </c:pt>
                <c:pt idx="1520">
                  <c:v>0.51282051282051277</c:v>
                </c:pt>
                <c:pt idx="1521">
                  <c:v>0.49632408102025505</c:v>
                </c:pt>
                <c:pt idx="1522">
                  <c:v>0.50052798310454061</c:v>
                </c:pt>
                <c:pt idx="1523">
                  <c:v>0.49166291122127082</c:v>
                </c:pt>
                <c:pt idx="1524">
                  <c:v>0.49789473684210528</c:v>
                </c:pt>
                <c:pt idx="1525">
                  <c:v>0.49488721804511276</c:v>
                </c:pt>
                <c:pt idx="1526">
                  <c:v>0.50898294762484775</c:v>
                </c:pt>
                <c:pt idx="1527">
                  <c:v>0.51468769325912178</c:v>
                </c:pt>
                <c:pt idx="1528">
                  <c:v>0.51998148433883662</c:v>
                </c:pt>
                <c:pt idx="1529">
                  <c:v>0.49790607239006879</c:v>
                </c:pt>
                <c:pt idx="1530">
                  <c:v>0.49790104947526237</c:v>
                </c:pt>
                <c:pt idx="1531">
                  <c:v>0.49646563392991427</c:v>
                </c:pt>
                <c:pt idx="1532">
                  <c:v>0.50874258780599058</c:v>
                </c:pt>
                <c:pt idx="1533">
                  <c:v>0.50654824627427364</c:v>
                </c:pt>
                <c:pt idx="1534">
                  <c:v>0.49806317044100118</c:v>
                </c:pt>
                <c:pt idx="1535">
                  <c:v>0.50030111412225231</c:v>
                </c:pt>
                <c:pt idx="1536">
                  <c:v>0.4992552874590408</c:v>
                </c:pt>
                <c:pt idx="1537">
                  <c:v>0.51421546027355158</c:v>
                </c:pt>
                <c:pt idx="1538">
                  <c:v>0.5007521058965102</c:v>
                </c:pt>
                <c:pt idx="1539">
                  <c:v>0.52035425730267248</c:v>
                </c:pt>
                <c:pt idx="1540">
                  <c:v>0.50022424876663174</c:v>
                </c:pt>
                <c:pt idx="1541">
                  <c:v>0.53179738046394198</c:v>
                </c:pt>
                <c:pt idx="1542">
                  <c:v>0.51855273287143955</c:v>
                </c:pt>
                <c:pt idx="1543">
                  <c:v>0.51603006596103695</c:v>
                </c:pt>
                <c:pt idx="1544">
                  <c:v>0.55202593192868721</c:v>
                </c:pt>
                <c:pt idx="1545">
                  <c:v>0.53184813304047696</c:v>
                </c:pt>
                <c:pt idx="1546">
                  <c:v>0.52400932400932398</c:v>
                </c:pt>
                <c:pt idx="1547">
                  <c:v>0.5319383259911894</c:v>
                </c:pt>
                <c:pt idx="1548">
                  <c:v>0.50358637178720855</c:v>
                </c:pt>
                <c:pt idx="1549">
                  <c:v>0.49504950495049505</c:v>
                </c:pt>
                <c:pt idx="1550">
                  <c:v>0.56367009613762864</c:v>
                </c:pt>
                <c:pt idx="1551">
                  <c:v>0.49664028669553534</c:v>
                </c:pt>
                <c:pt idx="1552">
                  <c:v>0.49813070136084941</c:v>
                </c:pt>
                <c:pt idx="1553">
                  <c:v>0.49640071985602879</c:v>
                </c:pt>
                <c:pt idx="1554">
                  <c:v>0.4988774135608442</c:v>
                </c:pt>
                <c:pt idx="1555">
                  <c:v>0.51522175861536079</c:v>
                </c:pt>
                <c:pt idx="1556">
                  <c:v>0.50037097492209526</c:v>
                </c:pt>
                <c:pt idx="1557">
                  <c:v>0.57558828508549176</c:v>
                </c:pt>
                <c:pt idx="1558">
                  <c:v>0.529503834715918</c:v>
                </c:pt>
                <c:pt idx="1559">
                  <c:v>0.52133210558624921</c:v>
                </c:pt>
                <c:pt idx="1560">
                  <c:v>0.50297265160523186</c:v>
                </c:pt>
                <c:pt idx="1561">
                  <c:v>0.50289704352993614</c:v>
                </c:pt>
                <c:pt idx="1562">
                  <c:v>0.50259836674090574</c:v>
                </c:pt>
                <c:pt idx="1563">
                  <c:v>0.50986043689320393</c:v>
                </c:pt>
                <c:pt idx="1564">
                  <c:v>0.53331286459932448</c:v>
                </c:pt>
                <c:pt idx="1565">
                  <c:v>0.57547484171942687</c:v>
                </c:pt>
                <c:pt idx="1566">
                  <c:v>0.57566225165562912</c:v>
                </c:pt>
                <c:pt idx="1567">
                  <c:v>0.55397181294042286</c:v>
                </c:pt>
                <c:pt idx="1568">
                  <c:v>0.52637999390057943</c:v>
                </c:pt>
                <c:pt idx="1569">
                  <c:v>0.5124774503908599</c:v>
                </c:pt>
                <c:pt idx="1570">
                  <c:v>0.50427476415094341</c:v>
                </c:pt>
                <c:pt idx="1571">
                  <c:v>0.50119260584376868</c:v>
                </c:pt>
                <c:pt idx="1572">
                  <c:v>0.502827380952381</c:v>
                </c:pt>
                <c:pt idx="1573">
                  <c:v>0.50305924488882259</c:v>
                </c:pt>
                <c:pt idx="1574">
                  <c:v>0.50424170263432055</c:v>
                </c:pt>
                <c:pt idx="1575">
                  <c:v>0.52966759863311585</c:v>
                </c:pt>
                <c:pt idx="1576">
                  <c:v>0.51823387582881253</c:v>
                </c:pt>
                <c:pt idx="1577">
                  <c:v>0.50520214030915578</c:v>
                </c:pt>
                <c:pt idx="1578">
                  <c:v>0.50363555423653361</c:v>
                </c:pt>
                <c:pt idx="1579">
                  <c:v>0.50371140142517812</c:v>
                </c:pt>
                <c:pt idx="1580">
                  <c:v>0.50576923076923075</c:v>
                </c:pt>
                <c:pt idx="1581">
                  <c:v>0.50852989170746177</c:v>
                </c:pt>
                <c:pt idx="1582">
                  <c:v>0.51159311892296189</c:v>
                </c:pt>
                <c:pt idx="1583">
                  <c:v>0.50775656324582341</c:v>
                </c:pt>
                <c:pt idx="1584">
                  <c:v>0.53272474083243071</c:v>
                </c:pt>
                <c:pt idx="1585">
                  <c:v>0.57563164893617025</c:v>
                </c:pt>
                <c:pt idx="1586">
                  <c:v>0.56672641355711262</c:v>
                </c:pt>
                <c:pt idx="1587">
                  <c:v>0.50875630750964673</c:v>
                </c:pt>
                <c:pt idx="1588">
                  <c:v>0.50718412087098208</c:v>
                </c:pt>
                <c:pt idx="1589">
                  <c:v>0.50996197718631175</c:v>
                </c:pt>
                <c:pt idx="1590">
                  <c:v>0.4997012249775919</c:v>
                </c:pt>
                <c:pt idx="1591">
                  <c:v>0.50112764997744697</c:v>
                </c:pt>
                <c:pt idx="1592">
                  <c:v>0.50523952095808389</c:v>
                </c:pt>
                <c:pt idx="1593">
                  <c:v>0.50193394822969351</c:v>
                </c:pt>
                <c:pt idx="1594">
                  <c:v>0.49694258016405668</c:v>
                </c:pt>
                <c:pt idx="1595">
                  <c:v>0.4957869395124887</c:v>
                </c:pt>
                <c:pt idx="1596">
                  <c:v>0.49977554990273831</c:v>
                </c:pt>
                <c:pt idx="1597">
                  <c:v>0.49902563333833011</c:v>
                </c:pt>
                <c:pt idx="1598">
                  <c:v>0.49880059970014995</c:v>
                </c:pt>
                <c:pt idx="1599">
                  <c:v>0.49758818209225203</c:v>
                </c:pt>
                <c:pt idx="1600">
                  <c:v>0.49745965331739389</c:v>
                </c:pt>
                <c:pt idx="1601">
                  <c:v>0.49812001804782674</c:v>
                </c:pt>
                <c:pt idx="1602">
                  <c:v>0.50398676094478712</c:v>
                </c:pt>
                <c:pt idx="1603">
                  <c:v>0.50296912114014247</c:v>
                </c:pt>
                <c:pt idx="1604">
                  <c:v>0.50312035661218424</c:v>
                </c:pt>
                <c:pt idx="1605">
                  <c:v>0.51005100510051005</c:v>
                </c:pt>
                <c:pt idx="1606">
                  <c:v>0.53735586795135049</c:v>
                </c:pt>
                <c:pt idx="1607">
                  <c:v>0.60916948515595637</c:v>
                </c:pt>
                <c:pt idx="1608">
                  <c:v>0.50486725663716814</c:v>
                </c:pt>
                <c:pt idx="1609">
                  <c:v>0.51385959626393496</c:v>
                </c:pt>
                <c:pt idx="1610">
                  <c:v>0.52216447569550595</c:v>
                </c:pt>
                <c:pt idx="1611">
                  <c:v>0.59676858929812371</c:v>
                </c:pt>
                <c:pt idx="1612">
                  <c:v>0.50642825476577513</c:v>
                </c:pt>
                <c:pt idx="1613">
                  <c:v>0.56084828711256118</c:v>
                </c:pt>
                <c:pt idx="1614">
                  <c:v>0.52236982745457317</c:v>
                </c:pt>
                <c:pt idx="1615">
                  <c:v>0.51663614163614169</c:v>
                </c:pt>
                <c:pt idx="1616">
                  <c:v>0.54005372096697746</c:v>
                </c:pt>
                <c:pt idx="1617">
                  <c:v>0.50229868011270951</c:v>
                </c:pt>
                <c:pt idx="1618">
                  <c:v>0.50224014336917566</c:v>
                </c:pt>
                <c:pt idx="1619">
                  <c:v>0.53237184511678948</c:v>
                </c:pt>
                <c:pt idx="1620">
                  <c:v>0.52877642339145192</c:v>
                </c:pt>
                <c:pt idx="1621">
                  <c:v>0.52192034578573632</c:v>
                </c:pt>
                <c:pt idx="1622">
                  <c:v>0.54828860678129521</c:v>
                </c:pt>
                <c:pt idx="1623">
                  <c:v>0.53144016227180524</c:v>
                </c:pt>
                <c:pt idx="1624">
                  <c:v>0.50622960545832096</c:v>
                </c:pt>
                <c:pt idx="1625">
                  <c:v>0.5045556385362211</c:v>
                </c:pt>
                <c:pt idx="1626">
                  <c:v>0.51571471743729225</c:v>
                </c:pt>
                <c:pt idx="1627">
                  <c:v>0.49932845843903895</c:v>
                </c:pt>
                <c:pt idx="1628">
                  <c:v>0.50052168728573554</c:v>
                </c:pt>
                <c:pt idx="1629">
                  <c:v>0.5</c:v>
                </c:pt>
                <c:pt idx="1630">
                  <c:v>0.50187097739859299</c:v>
                </c:pt>
                <c:pt idx="1631">
                  <c:v>0.51128275026503101</c:v>
                </c:pt>
                <c:pt idx="1632">
                  <c:v>0.50812341630645397</c:v>
                </c:pt>
                <c:pt idx="1633">
                  <c:v>0.51233082706766919</c:v>
                </c:pt>
                <c:pt idx="1634">
                  <c:v>0.50573343261355175</c:v>
                </c:pt>
                <c:pt idx="1635">
                  <c:v>0.52135966926963706</c:v>
                </c:pt>
                <c:pt idx="1636">
                  <c:v>0.56355584713793672</c:v>
                </c:pt>
                <c:pt idx="1637">
                  <c:v>0.54163362410785088</c:v>
                </c:pt>
                <c:pt idx="1638">
                  <c:v>0.49685910858510318</c:v>
                </c:pt>
                <c:pt idx="1639">
                  <c:v>0.49932483120780197</c:v>
                </c:pt>
                <c:pt idx="1640">
                  <c:v>0.50037341299477223</c:v>
                </c:pt>
                <c:pt idx="1641">
                  <c:v>0.50540702913787927</c:v>
                </c:pt>
                <c:pt idx="1642">
                  <c:v>0.50297707651086632</c:v>
                </c:pt>
                <c:pt idx="1643">
                  <c:v>0.50941123324800486</c:v>
                </c:pt>
                <c:pt idx="1644">
                  <c:v>0.50947619758245033</c:v>
                </c:pt>
                <c:pt idx="1645">
                  <c:v>0.54471931493815418</c:v>
                </c:pt>
                <c:pt idx="1646">
                  <c:v>0.51441441441441438</c:v>
                </c:pt>
                <c:pt idx="1647">
                  <c:v>0.5133464032574272</c:v>
                </c:pt>
                <c:pt idx="1648">
                  <c:v>0.60088573959255975</c:v>
                </c:pt>
                <c:pt idx="1649">
                  <c:v>0.57946742589181044</c:v>
                </c:pt>
                <c:pt idx="1650">
                  <c:v>0.53435945273631846</c:v>
                </c:pt>
                <c:pt idx="1651">
                  <c:v>0.49850879809126153</c:v>
                </c:pt>
                <c:pt idx="1652">
                  <c:v>0.5075007500750075</c:v>
                </c:pt>
                <c:pt idx="1653">
                  <c:v>0.50261701809481085</c:v>
                </c:pt>
                <c:pt idx="1654">
                  <c:v>0.49730296673658975</c:v>
                </c:pt>
                <c:pt idx="1655">
                  <c:v>0.50374925014996996</c:v>
                </c:pt>
                <c:pt idx="1656">
                  <c:v>0.50052013672165252</c:v>
                </c:pt>
                <c:pt idx="1657">
                  <c:v>0.50127264560562956</c:v>
                </c:pt>
                <c:pt idx="1658">
                  <c:v>0.49887976101568332</c:v>
                </c:pt>
                <c:pt idx="1659">
                  <c:v>0.49977528089887641</c:v>
                </c:pt>
                <c:pt idx="1660">
                  <c:v>0.50014952153110048</c:v>
                </c:pt>
                <c:pt idx="1661">
                  <c:v>0.5</c:v>
                </c:pt>
                <c:pt idx="1662">
                  <c:v>0.49685062987402517</c:v>
                </c:pt>
                <c:pt idx="1663">
                  <c:v>0.50142621228043838</c:v>
                </c:pt>
                <c:pt idx="1664">
                  <c:v>0.5018587360594795</c:v>
                </c:pt>
                <c:pt idx="1665">
                  <c:v>0.50059683676514477</c:v>
                </c:pt>
                <c:pt idx="1666">
                  <c:v>0.52012808783165598</c:v>
                </c:pt>
                <c:pt idx="1667">
                  <c:v>0.50679003133860623</c:v>
                </c:pt>
                <c:pt idx="1668">
                  <c:v>0.50650310375406449</c:v>
                </c:pt>
                <c:pt idx="1669">
                  <c:v>0.50540500518288167</c:v>
                </c:pt>
                <c:pt idx="1670">
                  <c:v>0.50532229450029564</c:v>
                </c:pt>
                <c:pt idx="1671">
                  <c:v>0.50705690090625466</c:v>
                </c:pt>
                <c:pt idx="1672">
                  <c:v>0.66271963330786865</c:v>
                </c:pt>
                <c:pt idx="1673">
                  <c:v>0.66628374497415277</c:v>
                </c:pt>
                <c:pt idx="1674">
                  <c:v>0.72008281573498967</c:v>
                </c:pt>
                <c:pt idx="1675">
                  <c:v>0.74545847750865057</c:v>
                </c:pt>
                <c:pt idx="1676">
                  <c:v>0.69583756345177661</c:v>
                </c:pt>
                <c:pt idx="1677">
                  <c:v>0.67451772095109919</c:v>
                </c:pt>
                <c:pt idx="1678">
                  <c:v>0.71466825349598329</c:v>
                </c:pt>
                <c:pt idx="1679">
                  <c:v>0.74429436422915696</c:v>
                </c:pt>
                <c:pt idx="1680">
                  <c:v>0.74121996303142335</c:v>
                </c:pt>
                <c:pt idx="1681">
                  <c:v>0.74244690397846247</c:v>
                </c:pt>
                <c:pt idx="1682">
                  <c:v>0.75595695618754799</c:v>
                </c:pt>
                <c:pt idx="1683">
                  <c:v>0.76734258271077904</c:v>
                </c:pt>
                <c:pt idx="1684">
                  <c:v>0.77175572519083968</c:v>
                </c:pt>
                <c:pt idx="1685">
                  <c:v>0.76206322795341097</c:v>
                </c:pt>
                <c:pt idx="1686">
                  <c:v>0.74638100752750436</c:v>
                </c:pt>
                <c:pt idx="1687">
                  <c:v>0.75686732904734078</c:v>
                </c:pt>
                <c:pt idx="1688">
                  <c:v>0.76190476190476186</c:v>
                </c:pt>
                <c:pt idx="1689">
                  <c:v>0.76867816091954022</c:v>
                </c:pt>
                <c:pt idx="1690">
                  <c:v>0.74365032486709981</c:v>
                </c:pt>
                <c:pt idx="1691">
                  <c:v>0.77829457364341081</c:v>
                </c:pt>
                <c:pt idx="1692">
                  <c:v>0.78896346010439966</c:v>
                </c:pt>
                <c:pt idx="1693">
                  <c:v>0.81311018131101809</c:v>
                </c:pt>
                <c:pt idx="1694">
                  <c:v>0.77460629921259838</c:v>
                </c:pt>
                <c:pt idx="1695">
                  <c:v>0.79681274900398402</c:v>
                </c:pt>
                <c:pt idx="1696">
                  <c:v>0.79304897314375988</c:v>
                </c:pt>
                <c:pt idx="1697">
                  <c:v>0.82165605095541405</c:v>
                </c:pt>
                <c:pt idx="1698">
                  <c:v>0.77867746288798922</c:v>
                </c:pt>
                <c:pt idx="1699">
                  <c:v>0.78004535147392295</c:v>
                </c:pt>
                <c:pt idx="1700">
                  <c:v>0.7767857142857143</c:v>
                </c:pt>
                <c:pt idx="1701">
                  <c:v>0.78200000000000003</c:v>
                </c:pt>
                <c:pt idx="1702">
                  <c:v>0.77935222672064774</c:v>
                </c:pt>
                <c:pt idx="1703">
                  <c:v>0.82889733840304181</c:v>
                </c:pt>
                <c:pt idx="1704">
                  <c:v>0.7689243027888446</c:v>
                </c:pt>
                <c:pt idx="1705">
                  <c:v>0.84221748400852881</c:v>
                </c:pt>
                <c:pt idx="1706">
                  <c:v>0.84773662551440332</c:v>
                </c:pt>
                <c:pt idx="1707">
                  <c:v>0.8061749571183533</c:v>
                </c:pt>
                <c:pt idx="1708">
                  <c:v>0.85074626865671643</c:v>
                </c:pt>
                <c:pt idx="1709">
                  <c:v>0.8683274021352313</c:v>
                </c:pt>
                <c:pt idx="1710">
                  <c:v>0.86348122866894195</c:v>
                </c:pt>
                <c:pt idx="1711">
                  <c:v>0.84761904761904761</c:v>
                </c:pt>
                <c:pt idx="1712">
                  <c:v>0.83842794759825323</c:v>
                </c:pt>
                <c:pt idx="1713">
                  <c:v>0.80887372013651881</c:v>
                </c:pt>
                <c:pt idx="1714">
                  <c:v>0.83842794759825323</c:v>
                </c:pt>
                <c:pt idx="1715">
                  <c:v>0.84615384615384615</c:v>
                </c:pt>
                <c:pt idx="1716">
                  <c:v>0.80606060606060603</c:v>
                </c:pt>
                <c:pt idx="1717">
                  <c:v>0.8033707865168539</c:v>
                </c:pt>
                <c:pt idx="1718">
                  <c:v>0.78672985781990523</c:v>
                </c:pt>
                <c:pt idx="1719">
                  <c:v>0.77551020408163263</c:v>
                </c:pt>
                <c:pt idx="1720">
                  <c:v>0.77394636015325668</c:v>
                </c:pt>
                <c:pt idx="1721">
                  <c:v>0.78764478764478763</c:v>
                </c:pt>
                <c:pt idx="1722">
                  <c:v>0</c:v>
                </c:pt>
                <c:pt idx="1723">
                  <c:v>0.80341880341880345</c:v>
                </c:pt>
                <c:pt idx="1724">
                  <c:v>0.83783783783783783</c:v>
                </c:pt>
                <c:pt idx="1725">
                  <c:v>0.85576923076923073</c:v>
                </c:pt>
                <c:pt idx="1726">
                  <c:v>0.86619718309859151</c:v>
                </c:pt>
                <c:pt idx="1727">
                  <c:v>0.74698795180722888</c:v>
                </c:pt>
                <c:pt idx="1728">
                  <c:v>0.9885057471264368</c:v>
                </c:pt>
                <c:pt idx="1729">
                  <c:v>0.81553398058252424</c:v>
                </c:pt>
                <c:pt idx="1730">
                  <c:v>0.81666666666666665</c:v>
                </c:pt>
                <c:pt idx="1731">
                  <c:v>0.82352941176470584</c:v>
                </c:pt>
                <c:pt idx="1732">
                  <c:v>0.86046511627906974</c:v>
                </c:pt>
                <c:pt idx="1733">
                  <c:v>0.86567164179104472</c:v>
                </c:pt>
                <c:pt idx="1734">
                  <c:v>0.79032258064516125</c:v>
                </c:pt>
                <c:pt idx="1735">
                  <c:v>0.88421052631578945</c:v>
                </c:pt>
                <c:pt idx="1736">
                  <c:v>0.78787878787878785</c:v>
                </c:pt>
                <c:pt idx="1737">
                  <c:v>0.87878787878787878</c:v>
                </c:pt>
                <c:pt idx="1738">
                  <c:v>0.89333333333333331</c:v>
                </c:pt>
                <c:pt idx="1739">
                  <c:v>0.82666666666666666</c:v>
                </c:pt>
                <c:pt idx="1740">
                  <c:v>0.87209302325581395</c:v>
                </c:pt>
                <c:pt idx="1741">
                  <c:v>0.76530612244897955</c:v>
                </c:pt>
                <c:pt idx="1742">
                  <c:v>0.76744186046511631</c:v>
                </c:pt>
                <c:pt idx="1743">
                  <c:v>0.85915492957746475</c:v>
                </c:pt>
                <c:pt idx="1744">
                  <c:v>0.9464285714285714</c:v>
                </c:pt>
                <c:pt idx="1745">
                  <c:v>0.87037037037037035</c:v>
                </c:pt>
                <c:pt idx="1746">
                  <c:v>0.88888888888888884</c:v>
                </c:pt>
                <c:pt idx="1747">
                  <c:v>0.9242424242424242</c:v>
                </c:pt>
                <c:pt idx="1748">
                  <c:v>0.88709677419354838</c:v>
                </c:pt>
                <c:pt idx="1749">
                  <c:v>0.87096774193548387</c:v>
                </c:pt>
                <c:pt idx="1750">
                  <c:v>0.89230769230769236</c:v>
                </c:pt>
                <c:pt idx="1751">
                  <c:v>0.87142857142857144</c:v>
                </c:pt>
                <c:pt idx="1752">
                  <c:v>0.84285714285714286</c:v>
                </c:pt>
                <c:pt idx="1753">
                  <c:v>0.91044776119402981</c:v>
                </c:pt>
                <c:pt idx="1754">
                  <c:v>0.92063492063492058</c:v>
                </c:pt>
                <c:pt idx="1755">
                  <c:v>0.86956521739130432</c:v>
                </c:pt>
                <c:pt idx="1756">
                  <c:v>0.79710144927536231</c:v>
                </c:pt>
                <c:pt idx="1757">
                  <c:v>0.91228070175438591</c:v>
                </c:pt>
                <c:pt idx="1758">
                  <c:v>0.93617021276595747</c:v>
                </c:pt>
                <c:pt idx="1759">
                  <c:v>0.88888888888888884</c:v>
                </c:pt>
                <c:pt idx="1760">
                  <c:v>0.86206896551724133</c:v>
                </c:pt>
                <c:pt idx="1761">
                  <c:v>0.84615384615384615</c:v>
                </c:pt>
                <c:pt idx="1762">
                  <c:v>0.96875</c:v>
                </c:pt>
                <c:pt idx="1763">
                  <c:v>0.97499999999999998</c:v>
                </c:pt>
                <c:pt idx="1764">
                  <c:v>0.91836734693877553</c:v>
                </c:pt>
                <c:pt idx="1765">
                  <c:v>0.97435897435897434</c:v>
                </c:pt>
                <c:pt idx="1766">
                  <c:v>0.84482758620689657</c:v>
                </c:pt>
                <c:pt idx="1767">
                  <c:v>0.88135593220338981</c:v>
                </c:pt>
                <c:pt idx="1768">
                  <c:v>0.89010989010989006</c:v>
                </c:pt>
                <c:pt idx="1769">
                  <c:v>0.93478260869565222</c:v>
                </c:pt>
                <c:pt idx="1770">
                  <c:v>0.9555555555555556</c:v>
                </c:pt>
                <c:pt idx="1771">
                  <c:v>0.91666666666666663</c:v>
                </c:pt>
                <c:pt idx="1772">
                  <c:v>0.94117647058823528</c:v>
                </c:pt>
                <c:pt idx="1773">
                  <c:v>0.83333333333333337</c:v>
                </c:pt>
                <c:pt idx="1774">
                  <c:v>0.97142857142857142</c:v>
                </c:pt>
                <c:pt idx="1775">
                  <c:v>0.97058823529411764</c:v>
                </c:pt>
                <c:pt idx="1776">
                  <c:v>0.9</c:v>
                </c:pt>
                <c:pt idx="1777">
                  <c:v>0.96875</c:v>
                </c:pt>
                <c:pt idx="1778">
                  <c:v>0.96666666666666667</c:v>
                </c:pt>
                <c:pt idx="1779">
                  <c:v>0.9642857142857143</c:v>
                </c:pt>
                <c:pt idx="1780">
                  <c:v>0.967741935483871</c:v>
                </c:pt>
                <c:pt idx="1781">
                  <c:v>0.90833333333333333</c:v>
                </c:pt>
                <c:pt idx="1782">
                  <c:v>0.97058823529411764</c:v>
                </c:pt>
                <c:pt idx="1783">
                  <c:v>0.92500000000000004</c:v>
                </c:pt>
                <c:pt idx="1784">
                  <c:v>0.7168141592920354</c:v>
                </c:pt>
                <c:pt idx="1785">
                  <c:v>0.89473684210526316</c:v>
                </c:pt>
                <c:pt idx="1786">
                  <c:v>0.62857142857142856</c:v>
                </c:pt>
                <c:pt idx="1787">
                  <c:v>0.81728880157170924</c:v>
                </c:pt>
                <c:pt idx="1788">
                  <c:v>0.79216867469879515</c:v>
                </c:pt>
                <c:pt idx="1789">
                  <c:v>0</c:v>
                </c:pt>
                <c:pt idx="1790">
                  <c:v>0</c:v>
                </c:pt>
                <c:pt idx="1791">
                  <c:v>0.89743589743589747</c:v>
                </c:pt>
                <c:pt idx="1792">
                  <c:v>0.85</c:v>
                </c:pt>
                <c:pt idx="1793">
                  <c:v>0.76036866359447008</c:v>
                </c:pt>
                <c:pt idx="1794">
                  <c:v>0.76212471131639725</c:v>
                </c:pt>
                <c:pt idx="1795">
                  <c:v>0.76923076923076927</c:v>
                </c:pt>
                <c:pt idx="1796">
                  <c:v>0.76923076923076927</c:v>
                </c:pt>
                <c:pt idx="1797">
                  <c:v>0.95</c:v>
                </c:pt>
                <c:pt idx="1798">
                  <c:v>0.95238095238095233</c:v>
                </c:pt>
                <c:pt idx="1799">
                  <c:v>0.97560975609756095</c:v>
                </c:pt>
                <c:pt idx="1800">
                  <c:v>0.90697674418604646</c:v>
                </c:pt>
                <c:pt idx="1801">
                  <c:v>0.9</c:v>
                </c:pt>
                <c:pt idx="1802">
                  <c:v>0.96666666666666667</c:v>
                </c:pt>
                <c:pt idx="1803">
                  <c:v>0.96666666666666667</c:v>
                </c:pt>
                <c:pt idx="1804">
                  <c:v>0.95</c:v>
                </c:pt>
                <c:pt idx="1805">
                  <c:v>0.96875</c:v>
                </c:pt>
                <c:pt idx="1806">
                  <c:v>0.96875</c:v>
                </c:pt>
                <c:pt idx="1807">
                  <c:v>0.78125</c:v>
                </c:pt>
                <c:pt idx="1808">
                  <c:v>0</c:v>
                </c:pt>
                <c:pt idx="1809">
                  <c:v>0.85227272727272729</c:v>
                </c:pt>
                <c:pt idx="1810">
                  <c:v>0.73611111111111116</c:v>
                </c:pt>
                <c:pt idx="1811">
                  <c:v>0.96551724137931039</c:v>
                </c:pt>
                <c:pt idx="1812">
                  <c:v>0.85</c:v>
                </c:pt>
                <c:pt idx="1813">
                  <c:v>0.85106382978723405</c:v>
                </c:pt>
                <c:pt idx="1814">
                  <c:v>0.97142857142857142</c:v>
                </c:pt>
                <c:pt idx="1815">
                  <c:v>0.97674418604651159</c:v>
                </c:pt>
                <c:pt idx="1816">
                  <c:v>0.92500000000000004</c:v>
                </c:pt>
                <c:pt idx="1817">
                  <c:v>0.97058823529411764</c:v>
                </c:pt>
                <c:pt idx="1818">
                  <c:v>0.96666666666666667</c:v>
                </c:pt>
                <c:pt idx="1819">
                  <c:v>0.95833333333333337</c:v>
                </c:pt>
                <c:pt idx="1820">
                  <c:v>0.87096774193548387</c:v>
                </c:pt>
                <c:pt idx="1821">
                  <c:v>0.97058823529411764</c:v>
                </c:pt>
                <c:pt idx="1822">
                  <c:v>0.91176470588235292</c:v>
                </c:pt>
                <c:pt idx="1823">
                  <c:v>0.96875</c:v>
                </c:pt>
              </c:numCache>
            </c:numRef>
          </c:xVal>
          <c:yVal>
            <c:numRef>
              <c:f>Sheet1!$DU$2:$DU$1825</c:f>
              <c:numCache>
                <c:formatCode>General</c:formatCode>
                <c:ptCount val="1824"/>
                <c:pt idx="0">
                  <c:v>5</c:v>
                </c:pt>
                <c:pt idx="1">
                  <c:v>5</c:v>
                </c:pt>
                <c:pt idx="2">
                  <c:v>6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4</c:v>
                </c:pt>
                <c:pt idx="7">
                  <c:v>4</c:v>
                </c:pt>
                <c:pt idx="8">
                  <c:v>5</c:v>
                </c:pt>
                <c:pt idx="9">
                  <c:v>4</c:v>
                </c:pt>
                <c:pt idx="10">
                  <c:v>6</c:v>
                </c:pt>
                <c:pt idx="11">
                  <c:v>5</c:v>
                </c:pt>
                <c:pt idx="12">
                  <c:v>4</c:v>
                </c:pt>
                <c:pt idx="13">
                  <c:v>4</c:v>
                </c:pt>
                <c:pt idx="14">
                  <c:v>5</c:v>
                </c:pt>
                <c:pt idx="15">
                  <c:v>5</c:v>
                </c:pt>
                <c:pt idx="16">
                  <c:v>6</c:v>
                </c:pt>
                <c:pt idx="17">
                  <c:v>5</c:v>
                </c:pt>
                <c:pt idx="18">
                  <c:v>4</c:v>
                </c:pt>
                <c:pt idx="19">
                  <c:v>5</c:v>
                </c:pt>
                <c:pt idx="20">
                  <c:v>13</c:v>
                </c:pt>
                <c:pt idx="21">
                  <c:v>190</c:v>
                </c:pt>
                <c:pt idx="22">
                  <c:v>43</c:v>
                </c:pt>
                <c:pt idx="23">
                  <c:v>203</c:v>
                </c:pt>
                <c:pt idx="24">
                  <c:v>286</c:v>
                </c:pt>
                <c:pt idx="25">
                  <c:v>240</c:v>
                </c:pt>
                <c:pt idx="26">
                  <c:v>95</c:v>
                </c:pt>
                <c:pt idx="27">
                  <c:v>111</c:v>
                </c:pt>
                <c:pt idx="28">
                  <c:v>155</c:v>
                </c:pt>
                <c:pt idx="29">
                  <c:v>2</c:v>
                </c:pt>
                <c:pt idx="30">
                  <c:v>133</c:v>
                </c:pt>
                <c:pt idx="31">
                  <c:v>102</c:v>
                </c:pt>
                <c:pt idx="32">
                  <c:v>114</c:v>
                </c:pt>
                <c:pt idx="33">
                  <c:v>71</c:v>
                </c:pt>
                <c:pt idx="34">
                  <c:v>84</c:v>
                </c:pt>
                <c:pt idx="35">
                  <c:v>91</c:v>
                </c:pt>
                <c:pt idx="36">
                  <c:v>79</c:v>
                </c:pt>
                <c:pt idx="37">
                  <c:v>60</c:v>
                </c:pt>
                <c:pt idx="38">
                  <c:v>80</c:v>
                </c:pt>
                <c:pt idx="39">
                  <c:v>99</c:v>
                </c:pt>
                <c:pt idx="40">
                  <c:v>74</c:v>
                </c:pt>
                <c:pt idx="41">
                  <c:v>82</c:v>
                </c:pt>
                <c:pt idx="42">
                  <c:v>73</c:v>
                </c:pt>
                <c:pt idx="43">
                  <c:v>74</c:v>
                </c:pt>
                <c:pt idx="44">
                  <c:v>78</c:v>
                </c:pt>
                <c:pt idx="45">
                  <c:v>59</c:v>
                </c:pt>
                <c:pt idx="46">
                  <c:v>96</c:v>
                </c:pt>
                <c:pt idx="47">
                  <c:v>127</c:v>
                </c:pt>
                <c:pt idx="48">
                  <c:v>121</c:v>
                </c:pt>
                <c:pt idx="49">
                  <c:v>101</c:v>
                </c:pt>
                <c:pt idx="50">
                  <c:v>74</c:v>
                </c:pt>
                <c:pt idx="51">
                  <c:v>76</c:v>
                </c:pt>
                <c:pt idx="52">
                  <c:v>88</c:v>
                </c:pt>
                <c:pt idx="53">
                  <c:v>99</c:v>
                </c:pt>
                <c:pt idx="54">
                  <c:v>26</c:v>
                </c:pt>
                <c:pt idx="55">
                  <c:v>1</c:v>
                </c:pt>
                <c:pt idx="56">
                  <c:v>106</c:v>
                </c:pt>
                <c:pt idx="57">
                  <c:v>102</c:v>
                </c:pt>
                <c:pt idx="58">
                  <c:v>68</c:v>
                </c:pt>
                <c:pt idx="59">
                  <c:v>57</c:v>
                </c:pt>
                <c:pt idx="60">
                  <c:v>80</c:v>
                </c:pt>
                <c:pt idx="61">
                  <c:v>98</c:v>
                </c:pt>
                <c:pt idx="62">
                  <c:v>81</c:v>
                </c:pt>
                <c:pt idx="63">
                  <c:v>92</c:v>
                </c:pt>
                <c:pt idx="64">
                  <c:v>76</c:v>
                </c:pt>
                <c:pt idx="65">
                  <c:v>75</c:v>
                </c:pt>
                <c:pt idx="66">
                  <c:v>72</c:v>
                </c:pt>
                <c:pt idx="67">
                  <c:v>69</c:v>
                </c:pt>
                <c:pt idx="68">
                  <c:v>95</c:v>
                </c:pt>
                <c:pt idx="69">
                  <c:v>55</c:v>
                </c:pt>
                <c:pt idx="70">
                  <c:v>129</c:v>
                </c:pt>
                <c:pt idx="71">
                  <c:v>100</c:v>
                </c:pt>
                <c:pt idx="72">
                  <c:v>102</c:v>
                </c:pt>
                <c:pt idx="73">
                  <c:v>81</c:v>
                </c:pt>
                <c:pt idx="74">
                  <c:v>78</c:v>
                </c:pt>
                <c:pt idx="75">
                  <c:v>92</c:v>
                </c:pt>
                <c:pt idx="76">
                  <c:v>84</c:v>
                </c:pt>
                <c:pt idx="77">
                  <c:v>87</c:v>
                </c:pt>
                <c:pt idx="78">
                  <c:v>102</c:v>
                </c:pt>
                <c:pt idx="79">
                  <c:v>71</c:v>
                </c:pt>
                <c:pt idx="80">
                  <c:v>102</c:v>
                </c:pt>
                <c:pt idx="81">
                  <c:v>85</c:v>
                </c:pt>
                <c:pt idx="82">
                  <c:v>63</c:v>
                </c:pt>
                <c:pt idx="83">
                  <c:v>86</c:v>
                </c:pt>
                <c:pt idx="84">
                  <c:v>73</c:v>
                </c:pt>
                <c:pt idx="85">
                  <c:v>75</c:v>
                </c:pt>
                <c:pt idx="86">
                  <c:v>62</c:v>
                </c:pt>
                <c:pt idx="87">
                  <c:v>64</c:v>
                </c:pt>
                <c:pt idx="88">
                  <c:v>68</c:v>
                </c:pt>
                <c:pt idx="89">
                  <c:v>71</c:v>
                </c:pt>
                <c:pt idx="90">
                  <c:v>77</c:v>
                </c:pt>
                <c:pt idx="91">
                  <c:v>69</c:v>
                </c:pt>
                <c:pt idx="92">
                  <c:v>85</c:v>
                </c:pt>
                <c:pt idx="93">
                  <c:v>61</c:v>
                </c:pt>
                <c:pt idx="94">
                  <c:v>79</c:v>
                </c:pt>
                <c:pt idx="95">
                  <c:v>58</c:v>
                </c:pt>
                <c:pt idx="96">
                  <c:v>104</c:v>
                </c:pt>
                <c:pt idx="97">
                  <c:v>44</c:v>
                </c:pt>
                <c:pt idx="98">
                  <c:v>78</c:v>
                </c:pt>
                <c:pt idx="99">
                  <c:v>88</c:v>
                </c:pt>
                <c:pt idx="100">
                  <c:v>110</c:v>
                </c:pt>
                <c:pt idx="101">
                  <c:v>121</c:v>
                </c:pt>
                <c:pt idx="102">
                  <c:v>1</c:v>
                </c:pt>
                <c:pt idx="103">
                  <c:v>75</c:v>
                </c:pt>
                <c:pt idx="104">
                  <c:v>77</c:v>
                </c:pt>
                <c:pt idx="105">
                  <c:v>124</c:v>
                </c:pt>
                <c:pt idx="106">
                  <c:v>111</c:v>
                </c:pt>
                <c:pt idx="107">
                  <c:v>129</c:v>
                </c:pt>
                <c:pt idx="108">
                  <c:v>142</c:v>
                </c:pt>
                <c:pt idx="109">
                  <c:v>145</c:v>
                </c:pt>
                <c:pt idx="110">
                  <c:v>115</c:v>
                </c:pt>
                <c:pt idx="111">
                  <c:v>107</c:v>
                </c:pt>
                <c:pt idx="112">
                  <c:v>21</c:v>
                </c:pt>
                <c:pt idx="113">
                  <c:v>86</c:v>
                </c:pt>
                <c:pt idx="114">
                  <c:v>90</c:v>
                </c:pt>
                <c:pt idx="115">
                  <c:v>88</c:v>
                </c:pt>
                <c:pt idx="116">
                  <c:v>97</c:v>
                </c:pt>
                <c:pt idx="117">
                  <c:v>79</c:v>
                </c:pt>
                <c:pt idx="118">
                  <c:v>73</c:v>
                </c:pt>
                <c:pt idx="119">
                  <c:v>74</c:v>
                </c:pt>
                <c:pt idx="120">
                  <c:v>61</c:v>
                </c:pt>
                <c:pt idx="121">
                  <c:v>70</c:v>
                </c:pt>
                <c:pt idx="122">
                  <c:v>84</c:v>
                </c:pt>
                <c:pt idx="123">
                  <c:v>69</c:v>
                </c:pt>
                <c:pt idx="124">
                  <c:v>80</c:v>
                </c:pt>
                <c:pt idx="125">
                  <c:v>87</c:v>
                </c:pt>
                <c:pt idx="126">
                  <c:v>65</c:v>
                </c:pt>
                <c:pt idx="127">
                  <c:v>55</c:v>
                </c:pt>
                <c:pt idx="128">
                  <c:v>62</c:v>
                </c:pt>
                <c:pt idx="129">
                  <c:v>62</c:v>
                </c:pt>
                <c:pt idx="130">
                  <c:v>112</c:v>
                </c:pt>
                <c:pt idx="131">
                  <c:v>60</c:v>
                </c:pt>
                <c:pt idx="132">
                  <c:v>90</c:v>
                </c:pt>
                <c:pt idx="133">
                  <c:v>83</c:v>
                </c:pt>
                <c:pt idx="134">
                  <c:v>82</c:v>
                </c:pt>
                <c:pt idx="135">
                  <c:v>82</c:v>
                </c:pt>
                <c:pt idx="136">
                  <c:v>66</c:v>
                </c:pt>
                <c:pt idx="137">
                  <c:v>64</c:v>
                </c:pt>
                <c:pt idx="138">
                  <c:v>88</c:v>
                </c:pt>
                <c:pt idx="139">
                  <c:v>86</c:v>
                </c:pt>
                <c:pt idx="140">
                  <c:v>82</c:v>
                </c:pt>
                <c:pt idx="141">
                  <c:v>72</c:v>
                </c:pt>
                <c:pt idx="142">
                  <c:v>59</c:v>
                </c:pt>
                <c:pt idx="143">
                  <c:v>57</c:v>
                </c:pt>
                <c:pt idx="144">
                  <c:v>84</c:v>
                </c:pt>
                <c:pt idx="145">
                  <c:v>1</c:v>
                </c:pt>
                <c:pt idx="146">
                  <c:v>105</c:v>
                </c:pt>
                <c:pt idx="147">
                  <c:v>64</c:v>
                </c:pt>
                <c:pt idx="148">
                  <c:v>89</c:v>
                </c:pt>
                <c:pt idx="149">
                  <c:v>87</c:v>
                </c:pt>
                <c:pt idx="150">
                  <c:v>77</c:v>
                </c:pt>
                <c:pt idx="151">
                  <c:v>63</c:v>
                </c:pt>
                <c:pt idx="152">
                  <c:v>81</c:v>
                </c:pt>
                <c:pt idx="153">
                  <c:v>96</c:v>
                </c:pt>
                <c:pt idx="154">
                  <c:v>92</c:v>
                </c:pt>
                <c:pt idx="155">
                  <c:v>87</c:v>
                </c:pt>
                <c:pt idx="156">
                  <c:v>84</c:v>
                </c:pt>
                <c:pt idx="157">
                  <c:v>84</c:v>
                </c:pt>
                <c:pt idx="158">
                  <c:v>83</c:v>
                </c:pt>
                <c:pt idx="159">
                  <c:v>92</c:v>
                </c:pt>
                <c:pt idx="160">
                  <c:v>95</c:v>
                </c:pt>
                <c:pt idx="161">
                  <c:v>102</c:v>
                </c:pt>
                <c:pt idx="162">
                  <c:v>24</c:v>
                </c:pt>
                <c:pt idx="163">
                  <c:v>58</c:v>
                </c:pt>
                <c:pt idx="164">
                  <c:v>70</c:v>
                </c:pt>
                <c:pt idx="165">
                  <c:v>82</c:v>
                </c:pt>
                <c:pt idx="166">
                  <c:v>81</c:v>
                </c:pt>
                <c:pt idx="167">
                  <c:v>91</c:v>
                </c:pt>
                <c:pt idx="168">
                  <c:v>88</c:v>
                </c:pt>
                <c:pt idx="169">
                  <c:v>78</c:v>
                </c:pt>
                <c:pt idx="170">
                  <c:v>56</c:v>
                </c:pt>
                <c:pt idx="171">
                  <c:v>61</c:v>
                </c:pt>
                <c:pt idx="172">
                  <c:v>56</c:v>
                </c:pt>
                <c:pt idx="173">
                  <c:v>68</c:v>
                </c:pt>
                <c:pt idx="174">
                  <c:v>78</c:v>
                </c:pt>
                <c:pt idx="175">
                  <c:v>62</c:v>
                </c:pt>
                <c:pt idx="176">
                  <c:v>67</c:v>
                </c:pt>
                <c:pt idx="177">
                  <c:v>67</c:v>
                </c:pt>
                <c:pt idx="178">
                  <c:v>61</c:v>
                </c:pt>
                <c:pt idx="179">
                  <c:v>100</c:v>
                </c:pt>
                <c:pt idx="180">
                  <c:v>124</c:v>
                </c:pt>
                <c:pt idx="181">
                  <c:v>1</c:v>
                </c:pt>
                <c:pt idx="182">
                  <c:v>1</c:v>
                </c:pt>
                <c:pt idx="183">
                  <c:v>103</c:v>
                </c:pt>
                <c:pt idx="184">
                  <c:v>68</c:v>
                </c:pt>
                <c:pt idx="185">
                  <c:v>108</c:v>
                </c:pt>
                <c:pt idx="186">
                  <c:v>52</c:v>
                </c:pt>
                <c:pt idx="187">
                  <c:v>54</c:v>
                </c:pt>
                <c:pt idx="188">
                  <c:v>71</c:v>
                </c:pt>
                <c:pt idx="189">
                  <c:v>70</c:v>
                </c:pt>
                <c:pt idx="190">
                  <c:v>69</c:v>
                </c:pt>
                <c:pt idx="191">
                  <c:v>77</c:v>
                </c:pt>
                <c:pt idx="192">
                  <c:v>93</c:v>
                </c:pt>
                <c:pt idx="193">
                  <c:v>70</c:v>
                </c:pt>
                <c:pt idx="194">
                  <c:v>65</c:v>
                </c:pt>
                <c:pt idx="195">
                  <c:v>83</c:v>
                </c:pt>
                <c:pt idx="196">
                  <c:v>82</c:v>
                </c:pt>
                <c:pt idx="197">
                  <c:v>89</c:v>
                </c:pt>
                <c:pt idx="198">
                  <c:v>74</c:v>
                </c:pt>
                <c:pt idx="199">
                  <c:v>87</c:v>
                </c:pt>
                <c:pt idx="200">
                  <c:v>87</c:v>
                </c:pt>
                <c:pt idx="201">
                  <c:v>88</c:v>
                </c:pt>
                <c:pt idx="202">
                  <c:v>90</c:v>
                </c:pt>
                <c:pt idx="203">
                  <c:v>86</c:v>
                </c:pt>
                <c:pt idx="204">
                  <c:v>85</c:v>
                </c:pt>
                <c:pt idx="205">
                  <c:v>72</c:v>
                </c:pt>
                <c:pt idx="206">
                  <c:v>61</c:v>
                </c:pt>
                <c:pt idx="207">
                  <c:v>42</c:v>
                </c:pt>
                <c:pt idx="208">
                  <c:v>53</c:v>
                </c:pt>
                <c:pt idx="209">
                  <c:v>53</c:v>
                </c:pt>
                <c:pt idx="210">
                  <c:v>87</c:v>
                </c:pt>
                <c:pt idx="211">
                  <c:v>93</c:v>
                </c:pt>
                <c:pt idx="212">
                  <c:v>102</c:v>
                </c:pt>
                <c:pt idx="213">
                  <c:v>78</c:v>
                </c:pt>
                <c:pt idx="214">
                  <c:v>98</c:v>
                </c:pt>
                <c:pt idx="215">
                  <c:v>50</c:v>
                </c:pt>
                <c:pt idx="216">
                  <c:v>96</c:v>
                </c:pt>
                <c:pt idx="217">
                  <c:v>66</c:v>
                </c:pt>
                <c:pt idx="218">
                  <c:v>61</c:v>
                </c:pt>
                <c:pt idx="219">
                  <c:v>45</c:v>
                </c:pt>
                <c:pt idx="220">
                  <c:v>40</c:v>
                </c:pt>
                <c:pt idx="221">
                  <c:v>39</c:v>
                </c:pt>
                <c:pt idx="222">
                  <c:v>41</c:v>
                </c:pt>
                <c:pt idx="223">
                  <c:v>34</c:v>
                </c:pt>
                <c:pt idx="224">
                  <c:v>29</c:v>
                </c:pt>
                <c:pt idx="225">
                  <c:v>19</c:v>
                </c:pt>
                <c:pt idx="226">
                  <c:v>24</c:v>
                </c:pt>
                <c:pt idx="227">
                  <c:v>24</c:v>
                </c:pt>
                <c:pt idx="228">
                  <c:v>14</c:v>
                </c:pt>
                <c:pt idx="229">
                  <c:v>14</c:v>
                </c:pt>
                <c:pt idx="230">
                  <c:v>18</c:v>
                </c:pt>
                <c:pt idx="231">
                  <c:v>13</c:v>
                </c:pt>
                <c:pt idx="232">
                  <c:v>11</c:v>
                </c:pt>
                <c:pt idx="233">
                  <c:v>11</c:v>
                </c:pt>
                <c:pt idx="234">
                  <c:v>10</c:v>
                </c:pt>
                <c:pt idx="235">
                  <c:v>12</c:v>
                </c:pt>
                <c:pt idx="236">
                  <c:v>11</c:v>
                </c:pt>
                <c:pt idx="237">
                  <c:v>13</c:v>
                </c:pt>
                <c:pt idx="238">
                  <c:v>13</c:v>
                </c:pt>
                <c:pt idx="239">
                  <c:v>12</c:v>
                </c:pt>
                <c:pt idx="240">
                  <c:v>8</c:v>
                </c:pt>
                <c:pt idx="241">
                  <c:v>7</c:v>
                </c:pt>
                <c:pt idx="242">
                  <c:v>9</c:v>
                </c:pt>
                <c:pt idx="243">
                  <c:v>7</c:v>
                </c:pt>
                <c:pt idx="244">
                  <c:v>8</c:v>
                </c:pt>
                <c:pt idx="245">
                  <c:v>8</c:v>
                </c:pt>
                <c:pt idx="246">
                  <c:v>7</c:v>
                </c:pt>
                <c:pt idx="247">
                  <c:v>8</c:v>
                </c:pt>
                <c:pt idx="248">
                  <c:v>7</c:v>
                </c:pt>
                <c:pt idx="249">
                  <c:v>6</c:v>
                </c:pt>
                <c:pt idx="250">
                  <c:v>7</c:v>
                </c:pt>
                <c:pt idx="251">
                  <c:v>10</c:v>
                </c:pt>
                <c:pt idx="252">
                  <c:v>6</c:v>
                </c:pt>
                <c:pt idx="253">
                  <c:v>6</c:v>
                </c:pt>
                <c:pt idx="254">
                  <c:v>5</c:v>
                </c:pt>
                <c:pt idx="255">
                  <c:v>5</c:v>
                </c:pt>
                <c:pt idx="256">
                  <c:v>5</c:v>
                </c:pt>
                <c:pt idx="257">
                  <c:v>6</c:v>
                </c:pt>
                <c:pt idx="258">
                  <c:v>6</c:v>
                </c:pt>
                <c:pt idx="259">
                  <c:v>6</c:v>
                </c:pt>
                <c:pt idx="260">
                  <c:v>7</c:v>
                </c:pt>
                <c:pt idx="261">
                  <c:v>9</c:v>
                </c:pt>
                <c:pt idx="262">
                  <c:v>41</c:v>
                </c:pt>
                <c:pt idx="263">
                  <c:v>105</c:v>
                </c:pt>
                <c:pt idx="264">
                  <c:v>11</c:v>
                </c:pt>
                <c:pt idx="265">
                  <c:v>80</c:v>
                </c:pt>
                <c:pt idx="266">
                  <c:v>1</c:v>
                </c:pt>
                <c:pt idx="267">
                  <c:v>89</c:v>
                </c:pt>
                <c:pt idx="268">
                  <c:v>86</c:v>
                </c:pt>
                <c:pt idx="269">
                  <c:v>89</c:v>
                </c:pt>
                <c:pt idx="270">
                  <c:v>125</c:v>
                </c:pt>
                <c:pt idx="271">
                  <c:v>197</c:v>
                </c:pt>
                <c:pt idx="272">
                  <c:v>260</c:v>
                </c:pt>
                <c:pt idx="273">
                  <c:v>244</c:v>
                </c:pt>
                <c:pt idx="274">
                  <c:v>159</c:v>
                </c:pt>
                <c:pt idx="275">
                  <c:v>208</c:v>
                </c:pt>
                <c:pt idx="276">
                  <c:v>236</c:v>
                </c:pt>
                <c:pt idx="277">
                  <c:v>341</c:v>
                </c:pt>
                <c:pt idx="278">
                  <c:v>335</c:v>
                </c:pt>
                <c:pt idx="279">
                  <c:v>348</c:v>
                </c:pt>
                <c:pt idx="280">
                  <c:v>325</c:v>
                </c:pt>
                <c:pt idx="281">
                  <c:v>284</c:v>
                </c:pt>
                <c:pt idx="282">
                  <c:v>254</c:v>
                </c:pt>
                <c:pt idx="283">
                  <c:v>323</c:v>
                </c:pt>
                <c:pt idx="284">
                  <c:v>323</c:v>
                </c:pt>
                <c:pt idx="285">
                  <c:v>395</c:v>
                </c:pt>
                <c:pt idx="286">
                  <c:v>404</c:v>
                </c:pt>
                <c:pt idx="287">
                  <c:v>377</c:v>
                </c:pt>
                <c:pt idx="288">
                  <c:v>482</c:v>
                </c:pt>
                <c:pt idx="289">
                  <c:v>484</c:v>
                </c:pt>
                <c:pt idx="290">
                  <c:v>471</c:v>
                </c:pt>
                <c:pt idx="291">
                  <c:v>505</c:v>
                </c:pt>
                <c:pt idx="292">
                  <c:v>535</c:v>
                </c:pt>
                <c:pt idx="293">
                  <c:v>495</c:v>
                </c:pt>
                <c:pt idx="294">
                  <c:v>484</c:v>
                </c:pt>
                <c:pt idx="295">
                  <c:v>607</c:v>
                </c:pt>
                <c:pt idx="296">
                  <c:v>598</c:v>
                </c:pt>
                <c:pt idx="297">
                  <c:v>652</c:v>
                </c:pt>
                <c:pt idx="298">
                  <c:v>949</c:v>
                </c:pt>
                <c:pt idx="299">
                  <c:v>890</c:v>
                </c:pt>
                <c:pt idx="300">
                  <c:v>903</c:v>
                </c:pt>
                <c:pt idx="301">
                  <c:v>633</c:v>
                </c:pt>
                <c:pt idx="302">
                  <c:v>686</c:v>
                </c:pt>
                <c:pt idx="303">
                  <c:v>640</c:v>
                </c:pt>
                <c:pt idx="304">
                  <c:v>633</c:v>
                </c:pt>
                <c:pt idx="305">
                  <c:v>552</c:v>
                </c:pt>
                <c:pt idx="306">
                  <c:v>404</c:v>
                </c:pt>
                <c:pt idx="307">
                  <c:v>458</c:v>
                </c:pt>
                <c:pt idx="308">
                  <c:v>516</c:v>
                </c:pt>
                <c:pt idx="309">
                  <c:v>654</c:v>
                </c:pt>
                <c:pt idx="310">
                  <c:v>590</c:v>
                </c:pt>
                <c:pt idx="311">
                  <c:v>549</c:v>
                </c:pt>
                <c:pt idx="312">
                  <c:v>562</c:v>
                </c:pt>
                <c:pt idx="313">
                  <c:v>530</c:v>
                </c:pt>
                <c:pt idx="314">
                  <c:v>538</c:v>
                </c:pt>
                <c:pt idx="315">
                  <c:v>562</c:v>
                </c:pt>
                <c:pt idx="316">
                  <c:v>579</c:v>
                </c:pt>
                <c:pt idx="317">
                  <c:v>545</c:v>
                </c:pt>
                <c:pt idx="318">
                  <c:v>661</c:v>
                </c:pt>
                <c:pt idx="319">
                  <c:v>609</c:v>
                </c:pt>
                <c:pt idx="320">
                  <c:v>527</c:v>
                </c:pt>
                <c:pt idx="321">
                  <c:v>663</c:v>
                </c:pt>
                <c:pt idx="322">
                  <c:v>626</c:v>
                </c:pt>
                <c:pt idx="323">
                  <c:v>577</c:v>
                </c:pt>
                <c:pt idx="324">
                  <c:v>806</c:v>
                </c:pt>
                <c:pt idx="325">
                  <c:v>801</c:v>
                </c:pt>
                <c:pt idx="326">
                  <c:v>812</c:v>
                </c:pt>
                <c:pt idx="327">
                  <c:v>582</c:v>
                </c:pt>
                <c:pt idx="328">
                  <c:v>683</c:v>
                </c:pt>
                <c:pt idx="329">
                  <c:v>749</c:v>
                </c:pt>
                <c:pt idx="330">
                  <c:v>725</c:v>
                </c:pt>
                <c:pt idx="331">
                  <c:v>651</c:v>
                </c:pt>
                <c:pt idx="332">
                  <c:v>585</c:v>
                </c:pt>
                <c:pt idx="333">
                  <c:v>474</c:v>
                </c:pt>
                <c:pt idx="334">
                  <c:v>477</c:v>
                </c:pt>
                <c:pt idx="335">
                  <c:v>541</c:v>
                </c:pt>
                <c:pt idx="336">
                  <c:v>552</c:v>
                </c:pt>
                <c:pt idx="337">
                  <c:v>530</c:v>
                </c:pt>
                <c:pt idx="338">
                  <c:v>367</c:v>
                </c:pt>
                <c:pt idx="339">
                  <c:v>405</c:v>
                </c:pt>
                <c:pt idx="340">
                  <c:v>578</c:v>
                </c:pt>
                <c:pt idx="341">
                  <c:v>677</c:v>
                </c:pt>
                <c:pt idx="342">
                  <c:v>661</c:v>
                </c:pt>
                <c:pt idx="343">
                  <c:v>661</c:v>
                </c:pt>
                <c:pt idx="344">
                  <c:v>636</c:v>
                </c:pt>
                <c:pt idx="345">
                  <c:v>470</c:v>
                </c:pt>
                <c:pt idx="346">
                  <c:v>637</c:v>
                </c:pt>
                <c:pt idx="347">
                  <c:v>728</c:v>
                </c:pt>
                <c:pt idx="348">
                  <c:v>582</c:v>
                </c:pt>
                <c:pt idx="349">
                  <c:v>527</c:v>
                </c:pt>
                <c:pt idx="350">
                  <c:v>560</c:v>
                </c:pt>
                <c:pt idx="351">
                  <c:v>483</c:v>
                </c:pt>
                <c:pt idx="352">
                  <c:v>485</c:v>
                </c:pt>
                <c:pt idx="353">
                  <c:v>640</c:v>
                </c:pt>
                <c:pt idx="354">
                  <c:v>690</c:v>
                </c:pt>
                <c:pt idx="355">
                  <c:v>947</c:v>
                </c:pt>
                <c:pt idx="356">
                  <c:v>676</c:v>
                </c:pt>
                <c:pt idx="357">
                  <c:v>803</c:v>
                </c:pt>
                <c:pt idx="358">
                  <c:v>802</c:v>
                </c:pt>
                <c:pt idx="359">
                  <c:v>960</c:v>
                </c:pt>
                <c:pt idx="360">
                  <c:v>720</c:v>
                </c:pt>
                <c:pt idx="361">
                  <c:v>799</c:v>
                </c:pt>
                <c:pt idx="362">
                  <c:v>758</c:v>
                </c:pt>
                <c:pt idx="363">
                  <c:v>972</c:v>
                </c:pt>
                <c:pt idx="364">
                  <c:v>913</c:v>
                </c:pt>
                <c:pt idx="365">
                  <c:v>833</c:v>
                </c:pt>
                <c:pt idx="366">
                  <c:v>789</c:v>
                </c:pt>
                <c:pt idx="367">
                  <c:v>806</c:v>
                </c:pt>
                <c:pt idx="368">
                  <c:v>703</c:v>
                </c:pt>
                <c:pt idx="369">
                  <c:v>642</c:v>
                </c:pt>
                <c:pt idx="370">
                  <c:v>779</c:v>
                </c:pt>
                <c:pt idx="371">
                  <c:v>605</c:v>
                </c:pt>
                <c:pt idx="372">
                  <c:v>585</c:v>
                </c:pt>
                <c:pt idx="373">
                  <c:v>811</c:v>
                </c:pt>
                <c:pt idx="374">
                  <c:v>786</c:v>
                </c:pt>
                <c:pt idx="375">
                  <c:v>729</c:v>
                </c:pt>
                <c:pt idx="376">
                  <c:v>720</c:v>
                </c:pt>
                <c:pt idx="377">
                  <c:v>766</c:v>
                </c:pt>
                <c:pt idx="378">
                  <c:v>769</c:v>
                </c:pt>
                <c:pt idx="379">
                  <c:v>773</c:v>
                </c:pt>
                <c:pt idx="380">
                  <c:v>769</c:v>
                </c:pt>
                <c:pt idx="381">
                  <c:v>823</c:v>
                </c:pt>
                <c:pt idx="382">
                  <c:v>869</c:v>
                </c:pt>
                <c:pt idx="383">
                  <c:v>557</c:v>
                </c:pt>
                <c:pt idx="384">
                  <c:v>575</c:v>
                </c:pt>
                <c:pt idx="385">
                  <c:v>657</c:v>
                </c:pt>
                <c:pt idx="386">
                  <c:v>870</c:v>
                </c:pt>
                <c:pt idx="387">
                  <c:v>901</c:v>
                </c:pt>
                <c:pt idx="388">
                  <c:v>814</c:v>
                </c:pt>
                <c:pt idx="389">
                  <c:v>651</c:v>
                </c:pt>
                <c:pt idx="390">
                  <c:v>677</c:v>
                </c:pt>
                <c:pt idx="391">
                  <c:v>719</c:v>
                </c:pt>
                <c:pt idx="392">
                  <c:v>932</c:v>
                </c:pt>
                <c:pt idx="393">
                  <c:v>980</c:v>
                </c:pt>
                <c:pt idx="394">
                  <c:v>979</c:v>
                </c:pt>
                <c:pt idx="395">
                  <c:v>1000</c:v>
                </c:pt>
                <c:pt idx="396">
                  <c:v>768</c:v>
                </c:pt>
                <c:pt idx="397">
                  <c:v>760</c:v>
                </c:pt>
                <c:pt idx="398">
                  <c:v>778</c:v>
                </c:pt>
                <c:pt idx="399">
                  <c:v>761</c:v>
                </c:pt>
                <c:pt idx="400">
                  <c:v>771</c:v>
                </c:pt>
                <c:pt idx="401">
                  <c:v>765</c:v>
                </c:pt>
                <c:pt idx="402">
                  <c:v>766</c:v>
                </c:pt>
                <c:pt idx="403">
                  <c:v>792</c:v>
                </c:pt>
                <c:pt idx="404">
                  <c:v>733</c:v>
                </c:pt>
                <c:pt idx="405">
                  <c:v>740</c:v>
                </c:pt>
                <c:pt idx="406">
                  <c:v>821</c:v>
                </c:pt>
                <c:pt idx="407">
                  <c:v>1018</c:v>
                </c:pt>
                <c:pt idx="408">
                  <c:v>943</c:v>
                </c:pt>
                <c:pt idx="409">
                  <c:v>876</c:v>
                </c:pt>
                <c:pt idx="410">
                  <c:v>934</c:v>
                </c:pt>
                <c:pt idx="411">
                  <c:v>853</c:v>
                </c:pt>
                <c:pt idx="412">
                  <c:v>848</c:v>
                </c:pt>
                <c:pt idx="413">
                  <c:v>857</c:v>
                </c:pt>
                <c:pt idx="414">
                  <c:v>864</c:v>
                </c:pt>
                <c:pt idx="415">
                  <c:v>799</c:v>
                </c:pt>
                <c:pt idx="416">
                  <c:v>412</c:v>
                </c:pt>
                <c:pt idx="417">
                  <c:v>784</c:v>
                </c:pt>
                <c:pt idx="418">
                  <c:v>867</c:v>
                </c:pt>
                <c:pt idx="419">
                  <c:v>832</c:v>
                </c:pt>
                <c:pt idx="420">
                  <c:v>812</c:v>
                </c:pt>
                <c:pt idx="421">
                  <c:v>688</c:v>
                </c:pt>
                <c:pt idx="422">
                  <c:v>766</c:v>
                </c:pt>
                <c:pt idx="423">
                  <c:v>815</c:v>
                </c:pt>
                <c:pt idx="424">
                  <c:v>778</c:v>
                </c:pt>
                <c:pt idx="425">
                  <c:v>762</c:v>
                </c:pt>
                <c:pt idx="426">
                  <c:v>676</c:v>
                </c:pt>
                <c:pt idx="427">
                  <c:v>776</c:v>
                </c:pt>
                <c:pt idx="428">
                  <c:v>1127</c:v>
                </c:pt>
                <c:pt idx="429">
                  <c:v>828</c:v>
                </c:pt>
                <c:pt idx="430">
                  <c:v>1011</c:v>
                </c:pt>
                <c:pt idx="431">
                  <c:v>940</c:v>
                </c:pt>
                <c:pt idx="432">
                  <c:v>658</c:v>
                </c:pt>
                <c:pt idx="433">
                  <c:v>784</c:v>
                </c:pt>
                <c:pt idx="434">
                  <c:v>669</c:v>
                </c:pt>
                <c:pt idx="435">
                  <c:v>772</c:v>
                </c:pt>
                <c:pt idx="436">
                  <c:v>732</c:v>
                </c:pt>
                <c:pt idx="437">
                  <c:v>673</c:v>
                </c:pt>
                <c:pt idx="438">
                  <c:v>817</c:v>
                </c:pt>
                <c:pt idx="439">
                  <c:v>835</c:v>
                </c:pt>
                <c:pt idx="440">
                  <c:v>541</c:v>
                </c:pt>
                <c:pt idx="441">
                  <c:v>674</c:v>
                </c:pt>
                <c:pt idx="442">
                  <c:v>683</c:v>
                </c:pt>
                <c:pt idx="443">
                  <c:v>733</c:v>
                </c:pt>
                <c:pt idx="444">
                  <c:v>706</c:v>
                </c:pt>
                <c:pt idx="445">
                  <c:v>712</c:v>
                </c:pt>
                <c:pt idx="446">
                  <c:v>866</c:v>
                </c:pt>
                <c:pt idx="447">
                  <c:v>741</c:v>
                </c:pt>
                <c:pt idx="448">
                  <c:v>611</c:v>
                </c:pt>
                <c:pt idx="449">
                  <c:v>590</c:v>
                </c:pt>
                <c:pt idx="450">
                  <c:v>615</c:v>
                </c:pt>
                <c:pt idx="451">
                  <c:v>654</c:v>
                </c:pt>
                <c:pt idx="452">
                  <c:v>617</c:v>
                </c:pt>
                <c:pt idx="453">
                  <c:v>614</c:v>
                </c:pt>
                <c:pt idx="454">
                  <c:v>633</c:v>
                </c:pt>
                <c:pt idx="455">
                  <c:v>649</c:v>
                </c:pt>
                <c:pt idx="456">
                  <c:v>627</c:v>
                </c:pt>
                <c:pt idx="457">
                  <c:v>282</c:v>
                </c:pt>
                <c:pt idx="458">
                  <c:v>346</c:v>
                </c:pt>
                <c:pt idx="459">
                  <c:v>252</c:v>
                </c:pt>
                <c:pt idx="460">
                  <c:v>254</c:v>
                </c:pt>
                <c:pt idx="461">
                  <c:v>199</c:v>
                </c:pt>
                <c:pt idx="462">
                  <c:v>165</c:v>
                </c:pt>
                <c:pt idx="463">
                  <c:v>159</c:v>
                </c:pt>
                <c:pt idx="464">
                  <c:v>122</c:v>
                </c:pt>
                <c:pt idx="465">
                  <c:v>160</c:v>
                </c:pt>
                <c:pt idx="466">
                  <c:v>126</c:v>
                </c:pt>
                <c:pt idx="467">
                  <c:v>174</c:v>
                </c:pt>
                <c:pt idx="468">
                  <c:v>109</c:v>
                </c:pt>
                <c:pt idx="469">
                  <c:v>50</c:v>
                </c:pt>
                <c:pt idx="470">
                  <c:v>65</c:v>
                </c:pt>
                <c:pt idx="471">
                  <c:v>58</c:v>
                </c:pt>
                <c:pt idx="472">
                  <c:v>58</c:v>
                </c:pt>
                <c:pt idx="473">
                  <c:v>68</c:v>
                </c:pt>
                <c:pt idx="474">
                  <c:v>70</c:v>
                </c:pt>
                <c:pt idx="475">
                  <c:v>62</c:v>
                </c:pt>
                <c:pt idx="476">
                  <c:v>78</c:v>
                </c:pt>
                <c:pt idx="477">
                  <c:v>45</c:v>
                </c:pt>
                <c:pt idx="478">
                  <c:v>34</c:v>
                </c:pt>
                <c:pt idx="479">
                  <c:v>63</c:v>
                </c:pt>
                <c:pt idx="480">
                  <c:v>1</c:v>
                </c:pt>
                <c:pt idx="481">
                  <c:v>95</c:v>
                </c:pt>
                <c:pt idx="482">
                  <c:v>69</c:v>
                </c:pt>
                <c:pt idx="483">
                  <c:v>34</c:v>
                </c:pt>
                <c:pt idx="484">
                  <c:v>45</c:v>
                </c:pt>
                <c:pt idx="485">
                  <c:v>49</c:v>
                </c:pt>
                <c:pt idx="486">
                  <c:v>33</c:v>
                </c:pt>
                <c:pt idx="487">
                  <c:v>21</c:v>
                </c:pt>
                <c:pt idx="488">
                  <c:v>21</c:v>
                </c:pt>
                <c:pt idx="489">
                  <c:v>19</c:v>
                </c:pt>
                <c:pt idx="490">
                  <c:v>20</c:v>
                </c:pt>
                <c:pt idx="491">
                  <c:v>13</c:v>
                </c:pt>
                <c:pt idx="492">
                  <c:v>16</c:v>
                </c:pt>
                <c:pt idx="493">
                  <c:v>16</c:v>
                </c:pt>
                <c:pt idx="494">
                  <c:v>16</c:v>
                </c:pt>
                <c:pt idx="495">
                  <c:v>15</c:v>
                </c:pt>
                <c:pt idx="496">
                  <c:v>12</c:v>
                </c:pt>
                <c:pt idx="497">
                  <c:v>12</c:v>
                </c:pt>
                <c:pt idx="498">
                  <c:v>10</c:v>
                </c:pt>
                <c:pt idx="499">
                  <c:v>12</c:v>
                </c:pt>
                <c:pt idx="500">
                  <c:v>12</c:v>
                </c:pt>
                <c:pt idx="501">
                  <c:v>12</c:v>
                </c:pt>
                <c:pt idx="502">
                  <c:v>13</c:v>
                </c:pt>
                <c:pt idx="503">
                  <c:v>13</c:v>
                </c:pt>
                <c:pt idx="504">
                  <c:v>9</c:v>
                </c:pt>
                <c:pt idx="505">
                  <c:v>12</c:v>
                </c:pt>
                <c:pt idx="506">
                  <c:v>19</c:v>
                </c:pt>
                <c:pt idx="507">
                  <c:v>18</c:v>
                </c:pt>
                <c:pt idx="508">
                  <c:v>11</c:v>
                </c:pt>
                <c:pt idx="509">
                  <c:v>106</c:v>
                </c:pt>
                <c:pt idx="510">
                  <c:v>61</c:v>
                </c:pt>
                <c:pt idx="511">
                  <c:v>177</c:v>
                </c:pt>
                <c:pt idx="512">
                  <c:v>147</c:v>
                </c:pt>
                <c:pt idx="513">
                  <c:v>403</c:v>
                </c:pt>
                <c:pt idx="514">
                  <c:v>351</c:v>
                </c:pt>
                <c:pt idx="515">
                  <c:v>367</c:v>
                </c:pt>
                <c:pt idx="516">
                  <c:v>304</c:v>
                </c:pt>
                <c:pt idx="517">
                  <c:v>364</c:v>
                </c:pt>
                <c:pt idx="518">
                  <c:v>592</c:v>
                </c:pt>
                <c:pt idx="519">
                  <c:v>1031</c:v>
                </c:pt>
                <c:pt idx="520">
                  <c:v>1455</c:v>
                </c:pt>
                <c:pt idx="521">
                  <c:v>1392</c:v>
                </c:pt>
                <c:pt idx="522">
                  <c:v>1048</c:v>
                </c:pt>
                <c:pt idx="523">
                  <c:v>1173</c:v>
                </c:pt>
                <c:pt idx="524">
                  <c:v>1181</c:v>
                </c:pt>
                <c:pt idx="525">
                  <c:v>1159</c:v>
                </c:pt>
                <c:pt idx="526">
                  <c:v>1120</c:v>
                </c:pt>
                <c:pt idx="527">
                  <c:v>1125</c:v>
                </c:pt>
                <c:pt idx="528">
                  <c:v>1094</c:v>
                </c:pt>
                <c:pt idx="529">
                  <c:v>1000</c:v>
                </c:pt>
                <c:pt idx="530">
                  <c:v>798</c:v>
                </c:pt>
                <c:pt idx="531">
                  <c:v>1262</c:v>
                </c:pt>
                <c:pt idx="532">
                  <c:v>1250</c:v>
                </c:pt>
                <c:pt idx="533">
                  <c:v>1165</c:v>
                </c:pt>
                <c:pt idx="534">
                  <c:v>1315</c:v>
                </c:pt>
                <c:pt idx="535">
                  <c:v>1337</c:v>
                </c:pt>
                <c:pt idx="536">
                  <c:v>2112</c:v>
                </c:pt>
                <c:pt idx="537">
                  <c:v>1597</c:v>
                </c:pt>
                <c:pt idx="538">
                  <c:v>1295</c:v>
                </c:pt>
                <c:pt idx="539">
                  <c:v>1455</c:v>
                </c:pt>
                <c:pt idx="540">
                  <c:v>2450</c:v>
                </c:pt>
                <c:pt idx="541">
                  <c:v>1552</c:v>
                </c:pt>
                <c:pt idx="542">
                  <c:v>1959</c:v>
                </c:pt>
                <c:pt idx="543">
                  <c:v>1734</c:v>
                </c:pt>
                <c:pt idx="544">
                  <c:v>2014</c:v>
                </c:pt>
                <c:pt idx="545">
                  <c:v>2529</c:v>
                </c:pt>
                <c:pt idx="546">
                  <c:v>2480</c:v>
                </c:pt>
                <c:pt idx="547">
                  <c:v>2339</c:v>
                </c:pt>
                <c:pt idx="548">
                  <c:v>2967</c:v>
                </c:pt>
                <c:pt idx="549">
                  <c:v>2441</c:v>
                </c:pt>
                <c:pt idx="550">
                  <c:v>2324</c:v>
                </c:pt>
                <c:pt idx="551">
                  <c:v>1936</c:v>
                </c:pt>
                <c:pt idx="552">
                  <c:v>2005</c:v>
                </c:pt>
                <c:pt idx="553">
                  <c:v>2263</c:v>
                </c:pt>
                <c:pt idx="554">
                  <c:v>2672</c:v>
                </c:pt>
                <c:pt idx="555">
                  <c:v>3021</c:v>
                </c:pt>
                <c:pt idx="556">
                  <c:v>3021</c:v>
                </c:pt>
                <c:pt idx="557">
                  <c:v>2988</c:v>
                </c:pt>
                <c:pt idx="558">
                  <c:v>2846</c:v>
                </c:pt>
                <c:pt idx="559">
                  <c:v>2324</c:v>
                </c:pt>
                <c:pt idx="560">
                  <c:v>1869</c:v>
                </c:pt>
                <c:pt idx="561">
                  <c:v>2514</c:v>
                </c:pt>
                <c:pt idx="562">
                  <c:v>2466</c:v>
                </c:pt>
                <c:pt idx="563">
                  <c:v>2011</c:v>
                </c:pt>
                <c:pt idx="564">
                  <c:v>1981</c:v>
                </c:pt>
                <c:pt idx="565">
                  <c:v>2354</c:v>
                </c:pt>
                <c:pt idx="566">
                  <c:v>2340</c:v>
                </c:pt>
                <c:pt idx="567">
                  <c:v>2405</c:v>
                </c:pt>
                <c:pt idx="568">
                  <c:v>2202</c:v>
                </c:pt>
                <c:pt idx="569">
                  <c:v>2419</c:v>
                </c:pt>
                <c:pt idx="570">
                  <c:v>1216</c:v>
                </c:pt>
                <c:pt idx="571">
                  <c:v>2165</c:v>
                </c:pt>
                <c:pt idx="572">
                  <c:v>2190</c:v>
                </c:pt>
                <c:pt idx="573">
                  <c:v>2302</c:v>
                </c:pt>
                <c:pt idx="574">
                  <c:v>2194</c:v>
                </c:pt>
                <c:pt idx="575">
                  <c:v>2247</c:v>
                </c:pt>
                <c:pt idx="576">
                  <c:v>2100</c:v>
                </c:pt>
                <c:pt idx="577">
                  <c:v>2811</c:v>
                </c:pt>
                <c:pt idx="578">
                  <c:v>2877</c:v>
                </c:pt>
                <c:pt idx="579">
                  <c:v>2000</c:v>
                </c:pt>
                <c:pt idx="580">
                  <c:v>2810</c:v>
                </c:pt>
                <c:pt idx="581">
                  <c:v>2794</c:v>
                </c:pt>
                <c:pt idx="582">
                  <c:v>2238</c:v>
                </c:pt>
                <c:pt idx="583">
                  <c:v>2606</c:v>
                </c:pt>
                <c:pt idx="584">
                  <c:v>1739</c:v>
                </c:pt>
                <c:pt idx="585">
                  <c:v>2387</c:v>
                </c:pt>
                <c:pt idx="586">
                  <c:v>2300</c:v>
                </c:pt>
                <c:pt idx="587">
                  <c:v>1233</c:v>
                </c:pt>
                <c:pt idx="588">
                  <c:v>2831</c:v>
                </c:pt>
                <c:pt idx="589">
                  <c:v>2992</c:v>
                </c:pt>
                <c:pt idx="590">
                  <c:v>2625</c:v>
                </c:pt>
                <c:pt idx="591">
                  <c:v>2801</c:v>
                </c:pt>
                <c:pt idx="592">
                  <c:v>2137</c:v>
                </c:pt>
                <c:pt idx="593">
                  <c:v>2128</c:v>
                </c:pt>
                <c:pt idx="594">
                  <c:v>2545</c:v>
                </c:pt>
                <c:pt idx="595">
                  <c:v>2526</c:v>
                </c:pt>
                <c:pt idx="596">
                  <c:v>2375</c:v>
                </c:pt>
                <c:pt idx="597">
                  <c:v>2571</c:v>
                </c:pt>
                <c:pt idx="598">
                  <c:v>2289</c:v>
                </c:pt>
                <c:pt idx="599">
                  <c:v>1910</c:v>
                </c:pt>
                <c:pt idx="600">
                  <c:v>1907</c:v>
                </c:pt>
                <c:pt idx="601">
                  <c:v>2357</c:v>
                </c:pt>
                <c:pt idx="602">
                  <c:v>2170</c:v>
                </c:pt>
                <c:pt idx="603">
                  <c:v>2755</c:v>
                </c:pt>
                <c:pt idx="604">
                  <c:v>3112</c:v>
                </c:pt>
                <c:pt idx="605">
                  <c:v>2911</c:v>
                </c:pt>
                <c:pt idx="606">
                  <c:v>2830</c:v>
                </c:pt>
                <c:pt idx="607">
                  <c:v>2881</c:v>
                </c:pt>
                <c:pt idx="608">
                  <c:v>2979</c:v>
                </c:pt>
                <c:pt idx="609">
                  <c:v>3031</c:v>
                </c:pt>
                <c:pt idx="610">
                  <c:v>2926</c:v>
                </c:pt>
                <c:pt idx="611">
                  <c:v>2899</c:v>
                </c:pt>
                <c:pt idx="612">
                  <c:v>2530</c:v>
                </c:pt>
                <c:pt idx="613">
                  <c:v>1805</c:v>
                </c:pt>
                <c:pt idx="614">
                  <c:v>2147</c:v>
                </c:pt>
                <c:pt idx="615">
                  <c:v>2781</c:v>
                </c:pt>
                <c:pt idx="616">
                  <c:v>2742</c:v>
                </c:pt>
                <c:pt idx="617">
                  <c:v>2728</c:v>
                </c:pt>
                <c:pt idx="618">
                  <c:v>2833</c:v>
                </c:pt>
                <c:pt idx="619">
                  <c:v>2937</c:v>
                </c:pt>
                <c:pt idx="620">
                  <c:v>2731</c:v>
                </c:pt>
                <c:pt idx="621">
                  <c:v>2957</c:v>
                </c:pt>
                <c:pt idx="622">
                  <c:v>2876</c:v>
                </c:pt>
                <c:pt idx="623">
                  <c:v>2549</c:v>
                </c:pt>
                <c:pt idx="624">
                  <c:v>2952</c:v>
                </c:pt>
                <c:pt idx="625">
                  <c:v>3374</c:v>
                </c:pt>
                <c:pt idx="626">
                  <c:v>2758</c:v>
                </c:pt>
                <c:pt idx="627">
                  <c:v>3062</c:v>
                </c:pt>
                <c:pt idx="628">
                  <c:v>2147</c:v>
                </c:pt>
                <c:pt idx="629">
                  <c:v>3108</c:v>
                </c:pt>
                <c:pt idx="630">
                  <c:v>2227</c:v>
                </c:pt>
                <c:pt idx="631">
                  <c:v>2320</c:v>
                </c:pt>
                <c:pt idx="632">
                  <c:v>2757</c:v>
                </c:pt>
                <c:pt idx="633">
                  <c:v>2412</c:v>
                </c:pt>
                <c:pt idx="634">
                  <c:v>2646</c:v>
                </c:pt>
                <c:pt idx="635">
                  <c:v>2512</c:v>
                </c:pt>
                <c:pt idx="636">
                  <c:v>2567</c:v>
                </c:pt>
                <c:pt idx="637">
                  <c:v>2252</c:v>
                </c:pt>
                <c:pt idx="638">
                  <c:v>2405</c:v>
                </c:pt>
                <c:pt idx="639">
                  <c:v>2057</c:v>
                </c:pt>
                <c:pt idx="640">
                  <c:v>2124</c:v>
                </c:pt>
                <c:pt idx="641">
                  <c:v>2005</c:v>
                </c:pt>
                <c:pt idx="642">
                  <c:v>1746</c:v>
                </c:pt>
                <c:pt idx="643">
                  <c:v>2466</c:v>
                </c:pt>
                <c:pt idx="644">
                  <c:v>2138</c:v>
                </c:pt>
                <c:pt idx="645">
                  <c:v>2637</c:v>
                </c:pt>
                <c:pt idx="646">
                  <c:v>2308</c:v>
                </c:pt>
                <c:pt idx="647">
                  <c:v>2481</c:v>
                </c:pt>
                <c:pt idx="648">
                  <c:v>2197</c:v>
                </c:pt>
                <c:pt idx="649">
                  <c:v>2134</c:v>
                </c:pt>
                <c:pt idx="650">
                  <c:v>1608</c:v>
                </c:pt>
                <c:pt idx="651">
                  <c:v>1743</c:v>
                </c:pt>
                <c:pt idx="652">
                  <c:v>1778</c:v>
                </c:pt>
                <c:pt idx="653">
                  <c:v>1660</c:v>
                </c:pt>
                <c:pt idx="654">
                  <c:v>1785</c:v>
                </c:pt>
                <c:pt idx="655">
                  <c:v>1793</c:v>
                </c:pt>
                <c:pt idx="656">
                  <c:v>1864</c:v>
                </c:pt>
                <c:pt idx="657">
                  <c:v>2211</c:v>
                </c:pt>
                <c:pt idx="658">
                  <c:v>3218</c:v>
                </c:pt>
                <c:pt idx="659">
                  <c:v>3165</c:v>
                </c:pt>
                <c:pt idx="660">
                  <c:v>2892</c:v>
                </c:pt>
                <c:pt idx="661">
                  <c:v>2839</c:v>
                </c:pt>
                <c:pt idx="662">
                  <c:v>2445</c:v>
                </c:pt>
                <c:pt idx="663">
                  <c:v>2786</c:v>
                </c:pt>
                <c:pt idx="664">
                  <c:v>2400</c:v>
                </c:pt>
                <c:pt idx="665">
                  <c:v>2441</c:v>
                </c:pt>
                <c:pt idx="666">
                  <c:v>2373</c:v>
                </c:pt>
                <c:pt idx="667">
                  <c:v>2475</c:v>
                </c:pt>
                <c:pt idx="668">
                  <c:v>2143</c:v>
                </c:pt>
                <c:pt idx="669">
                  <c:v>2161</c:v>
                </c:pt>
                <c:pt idx="670">
                  <c:v>2882</c:v>
                </c:pt>
                <c:pt idx="671">
                  <c:v>3003</c:v>
                </c:pt>
                <c:pt idx="672">
                  <c:v>2953</c:v>
                </c:pt>
                <c:pt idx="673">
                  <c:v>2387</c:v>
                </c:pt>
                <c:pt idx="674">
                  <c:v>2363</c:v>
                </c:pt>
                <c:pt idx="675">
                  <c:v>2688</c:v>
                </c:pt>
                <c:pt idx="676">
                  <c:v>2852</c:v>
                </c:pt>
                <c:pt idx="677">
                  <c:v>2984</c:v>
                </c:pt>
                <c:pt idx="678">
                  <c:v>2776</c:v>
                </c:pt>
                <c:pt idx="679">
                  <c:v>2784</c:v>
                </c:pt>
                <c:pt idx="680">
                  <c:v>2427</c:v>
                </c:pt>
                <c:pt idx="681">
                  <c:v>2054</c:v>
                </c:pt>
                <c:pt idx="682">
                  <c:v>2486</c:v>
                </c:pt>
                <c:pt idx="683">
                  <c:v>2789</c:v>
                </c:pt>
                <c:pt idx="684">
                  <c:v>2438</c:v>
                </c:pt>
                <c:pt idx="685">
                  <c:v>2297</c:v>
                </c:pt>
                <c:pt idx="686">
                  <c:v>2087</c:v>
                </c:pt>
                <c:pt idx="687">
                  <c:v>2647</c:v>
                </c:pt>
                <c:pt idx="688">
                  <c:v>2931</c:v>
                </c:pt>
                <c:pt idx="689">
                  <c:v>2225</c:v>
                </c:pt>
                <c:pt idx="690">
                  <c:v>2008</c:v>
                </c:pt>
                <c:pt idx="691">
                  <c:v>3049</c:v>
                </c:pt>
                <c:pt idx="692">
                  <c:v>2238</c:v>
                </c:pt>
                <c:pt idx="693">
                  <c:v>2322</c:v>
                </c:pt>
                <c:pt idx="694">
                  <c:v>2087</c:v>
                </c:pt>
                <c:pt idx="695">
                  <c:v>2431</c:v>
                </c:pt>
                <c:pt idx="696">
                  <c:v>1720</c:v>
                </c:pt>
                <c:pt idx="697">
                  <c:v>2032</c:v>
                </c:pt>
                <c:pt idx="698">
                  <c:v>1436</c:v>
                </c:pt>
                <c:pt idx="699">
                  <c:v>1836</c:v>
                </c:pt>
                <c:pt idx="700">
                  <c:v>1760</c:v>
                </c:pt>
                <c:pt idx="701">
                  <c:v>1259</c:v>
                </c:pt>
                <c:pt idx="702">
                  <c:v>1134</c:v>
                </c:pt>
                <c:pt idx="703">
                  <c:v>1107</c:v>
                </c:pt>
                <c:pt idx="704">
                  <c:v>1379</c:v>
                </c:pt>
                <c:pt idx="705">
                  <c:v>949</c:v>
                </c:pt>
                <c:pt idx="706">
                  <c:v>693</c:v>
                </c:pt>
                <c:pt idx="707">
                  <c:v>483</c:v>
                </c:pt>
                <c:pt idx="708">
                  <c:v>664</c:v>
                </c:pt>
                <c:pt idx="709">
                  <c:v>643</c:v>
                </c:pt>
                <c:pt idx="710">
                  <c:v>371</c:v>
                </c:pt>
                <c:pt idx="711">
                  <c:v>257</c:v>
                </c:pt>
                <c:pt idx="712">
                  <c:v>263</c:v>
                </c:pt>
                <c:pt idx="713">
                  <c:v>223</c:v>
                </c:pt>
                <c:pt idx="714">
                  <c:v>149</c:v>
                </c:pt>
                <c:pt idx="715">
                  <c:v>120</c:v>
                </c:pt>
                <c:pt idx="716">
                  <c:v>33</c:v>
                </c:pt>
                <c:pt idx="717">
                  <c:v>122</c:v>
                </c:pt>
                <c:pt idx="718">
                  <c:v>1</c:v>
                </c:pt>
                <c:pt idx="719">
                  <c:v>85</c:v>
                </c:pt>
                <c:pt idx="720">
                  <c:v>81</c:v>
                </c:pt>
                <c:pt idx="721">
                  <c:v>72</c:v>
                </c:pt>
                <c:pt idx="722">
                  <c:v>60</c:v>
                </c:pt>
                <c:pt idx="723">
                  <c:v>45</c:v>
                </c:pt>
                <c:pt idx="724">
                  <c:v>62</c:v>
                </c:pt>
                <c:pt idx="725">
                  <c:v>34</c:v>
                </c:pt>
                <c:pt idx="726">
                  <c:v>38</c:v>
                </c:pt>
                <c:pt idx="727">
                  <c:v>36</c:v>
                </c:pt>
                <c:pt idx="728">
                  <c:v>39</c:v>
                </c:pt>
                <c:pt idx="729">
                  <c:v>44</c:v>
                </c:pt>
                <c:pt idx="730">
                  <c:v>33</c:v>
                </c:pt>
                <c:pt idx="731">
                  <c:v>36</c:v>
                </c:pt>
                <c:pt idx="732">
                  <c:v>33</c:v>
                </c:pt>
                <c:pt idx="733">
                  <c:v>41</c:v>
                </c:pt>
                <c:pt idx="734">
                  <c:v>27</c:v>
                </c:pt>
                <c:pt idx="735">
                  <c:v>61</c:v>
                </c:pt>
                <c:pt idx="736">
                  <c:v>16</c:v>
                </c:pt>
                <c:pt idx="737">
                  <c:v>17</c:v>
                </c:pt>
                <c:pt idx="738">
                  <c:v>32</c:v>
                </c:pt>
                <c:pt idx="739">
                  <c:v>14</c:v>
                </c:pt>
                <c:pt idx="740">
                  <c:v>13</c:v>
                </c:pt>
                <c:pt idx="741">
                  <c:v>39</c:v>
                </c:pt>
                <c:pt idx="742">
                  <c:v>14</c:v>
                </c:pt>
                <c:pt idx="743">
                  <c:v>14</c:v>
                </c:pt>
                <c:pt idx="744">
                  <c:v>14</c:v>
                </c:pt>
                <c:pt idx="745">
                  <c:v>40</c:v>
                </c:pt>
                <c:pt idx="746">
                  <c:v>15</c:v>
                </c:pt>
                <c:pt idx="747">
                  <c:v>21</c:v>
                </c:pt>
                <c:pt idx="748">
                  <c:v>21</c:v>
                </c:pt>
                <c:pt idx="749">
                  <c:v>15</c:v>
                </c:pt>
                <c:pt idx="750">
                  <c:v>36</c:v>
                </c:pt>
                <c:pt idx="751">
                  <c:v>75</c:v>
                </c:pt>
                <c:pt idx="752">
                  <c:v>1</c:v>
                </c:pt>
                <c:pt idx="753">
                  <c:v>435</c:v>
                </c:pt>
                <c:pt idx="754">
                  <c:v>524</c:v>
                </c:pt>
                <c:pt idx="755">
                  <c:v>496</c:v>
                </c:pt>
                <c:pt idx="756">
                  <c:v>584</c:v>
                </c:pt>
                <c:pt idx="757">
                  <c:v>831</c:v>
                </c:pt>
                <c:pt idx="758">
                  <c:v>817</c:v>
                </c:pt>
                <c:pt idx="759">
                  <c:v>716</c:v>
                </c:pt>
                <c:pt idx="760">
                  <c:v>1247</c:v>
                </c:pt>
                <c:pt idx="761">
                  <c:v>1115</c:v>
                </c:pt>
                <c:pt idx="762">
                  <c:v>1379</c:v>
                </c:pt>
                <c:pt idx="763">
                  <c:v>2019</c:v>
                </c:pt>
                <c:pt idx="764">
                  <c:v>2389</c:v>
                </c:pt>
                <c:pt idx="765">
                  <c:v>1582</c:v>
                </c:pt>
                <c:pt idx="766">
                  <c:v>2012</c:v>
                </c:pt>
                <c:pt idx="767">
                  <c:v>1712</c:v>
                </c:pt>
                <c:pt idx="768">
                  <c:v>1303</c:v>
                </c:pt>
                <c:pt idx="769">
                  <c:v>3439</c:v>
                </c:pt>
                <c:pt idx="770">
                  <c:v>3142</c:v>
                </c:pt>
                <c:pt idx="771">
                  <c:v>3991</c:v>
                </c:pt>
                <c:pt idx="772">
                  <c:v>1298</c:v>
                </c:pt>
                <c:pt idx="773">
                  <c:v>1808</c:v>
                </c:pt>
                <c:pt idx="774">
                  <c:v>2257</c:v>
                </c:pt>
                <c:pt idx="775">
                  <c:v>2342</c:v>
                </c:pt>
                <c:pt idx="776">
                  <c:v>2318</c:v>
                </c:pt>
                <c:pt idx="777">
                  <c:v>4043</c:v>
                </c:pt>
                <c:pt idx="778">
                  <c:v>3698</c:v>
                </c:pt>
                <c:pt idx="779">
                  <c:v>3494</c:v>
                </c:pt>
                <c:pt idx="780">
                  <c:v>3369</c:v>
                </c:pt>
                <c:pt idx="781">
                  <c:v>3867</c:v>
                </c:pt>
                <c:pt idx="782">
                  <c:v>4252</c:v>
                </c:pt>
                <c:pt idx="783">
                  <c:v>4313</c:v>
                </c:pt>
                <c:pt idx="784">
                  <c:v>4328</c:v>
                </c:pt>
                <c:pt idx="785">
                  <c:v>4324</c:v>
                </c:pt>
                <c:pt idx="786">
                  <c:v>4283</c:v>
                </c:pt>
                <c:pt idx="787">
                  <c:v>4171</c:v>
                </c:pt>
                <c:pt idx="788">
                  <c:v>4189</c:v>
                </c:pt>
                <c:pt idx="789">
                  <c:v>4037</c:v>
                </c:pt>
                <c:pt idx="790">
                  <c:v>2387</c:v>
                </c:pt>
                <c:pt idx="791">
                  <c:v>3859</c:v>
                </c:pt>
                <c:pt idx="792">
                  <c:v>4047</c:v>
                </c:pt>
                <c:pt idx="793">
                  <c:v>4140</c:v>
                </c:pt>
                <c:pt idx="794">
                  <c:v>4056</c:v>
                </c:pt>
                <c:pt idx="795">
                  <c:v>4007</c:v>
                </c:pt>
                <c:pt idx="796">
                  <c:v>3256</c:v>
                </c:pt>
                <c:pt idx="797">
                  <c:v>4011</c:v>
                </c:pt>
                <c:pt idx="798">
                  <c:v>4090</c:v>
                </c:pt>
                <c:pt idx="799">
                  <c:v>4064</c:v>
                </c:pt>
                <c:pt idx="800">
                  <c:v>3388</c:v>
                </c:pt>
                <c:pt idx="801">
                  <c:v>3694</c:v>
                </c:pt>
                <c:pt idx="802">
                  <c:v>4211</c:v>
                </c:pt>
                <c:pt idx="803">
                  <c:v>4234</c:v>
                </c:pt>
                <c:pt idx="804">
                  <c:v>4259</c:v>
                </c:pt>
                <c:pt idx="805">
                  <c:v>2657</c:v>
                </c:pt>
                <c:pt idx="806">
                  <c:v>3608</c:v>
                </c:pt>
                <c:pt idx="807">
                  <c:v>4112</c:v>
                </c:pt>
                <c:pt idx="808">
                  <c:v>4168</c:v>
                </c:pt>
                <c:pt idx="809">
                  <c:v>4143</c:v>
                </c:pt>
                <c:pt idx="810">
                  <c:v>4176</c:v>
                </c:pt>
                <c:pt idx="811">
                  <c:v>4163</c:v>
                </c:pt>
                <c:pt idx="812">
                  <c:v>4237</c:v>
                </c:pt>
                <c:pt idx="813">
                  <c:v>4228</c:v>
                </c:pt>
                <c:pt idx="814">
                  <c:v>4134</c:v>
                </c:pt>
                <c:pt idx="815">
                  <c:v>3524</c:v>
                </c:pt>
                <c:pt idx="816">
                  <c:v>4027</c:v>
                </c:pt>
                <c:pt idx="817">
                  <c:v>3970</c:v>
                </c:pt>
                <c:pt idx="818">
                  <c:v>3847</c:v>
                </c:pt>
                <c:pt idx="819">
                  <c:v>3934</c:v>
                </c:pt>
                <c:pt idx="820">
                  <c:v>4323</c:v>
                </c:pt>
                <c:pt idx="821">
                  <c:v>4173</c:v>
                </c:pt>
                <c:pt idx="822">
                  <c:v>4160</c:v>
                </c:pt>
                <c:pt idx="823">
                  <c:v>4238</c:v>
                </c:pt>
                <c:pt idx="824">
                  <c:v>4262</c:v>
                </c:pt>
                <c:pt idx="825">
                  <c:v>4252</c:v>
                </c:pt>
                <c:pt idx="826">
                  <c:v>4248</c:v>
                </c:pt>
                <c:pt idx="827">
                  <c:v>4014</c:v>
                </c:pt>
                <c:pt idx="828">
                  <c:v>3865</c:v>
                </c:pt>
                <c:pt idx="829">
                  <c:v>4078</c:v>
                </c:pt>
                <c:pt idx="830">
                  <c:v>4200</c:v>
                </c:pt>
                <c:pt idx="831">
                  <c:v>4214</c:v>
                </c:pt>
                <c:pt idx="832">
                  <c:v>4154</c:v>
                </c:pt>
                <c:pt idx="833">
                  <c:v>4101</c:v>
                </c:pt>
                <c:pt idx="834">
                  <c:v>4079</c:v>
                </c:pt>
                <c:pt idx="835">
                  <c:v>4098</c:v>
                </c:pt>
                <c:pt idx="836">
                  <c:v>3512</c:v>
                </c:pt>
                <c:pt idx="837">
                  <c:v>4101</c:v>
                </c:pt>
                <c:pt idx="838">
                  <c:v>4109</c:v>
                </c:pt>
                <c:pt idx="839">
                  <c:v>4065</c:v>
                </c:pt>
                <c:pt idx="840">
                  <c:v>4139</c:v>
                </c:pt>
                <c:pt idx="841">
                  <c:v>4131</c:v>
                </c:pt>
                <c:pt idx="842">
                  <c:v>4169</c:v>
                </c:pt>
                <c:pt idx="843">
                  <c:v>4148</c:v>
                </c:pt>
                <c:pt idx="844">
                  <c:v>4086</c:v>
                </c:pt>
                <c:pt idx="845">
                  <c:v>4044</c:v>
                </c:pt>
                <c:pt idx="846">
                  <c:v>3942</c:v>
                </c:pt>
                <c:pt idx="847">
                  <c:v>4136</c:v>
                </c:pt>
                <c:pt idx="848">
                  <c:v>4241</c:v>
                </c:pt>
                <c:pt idx="849">
                  <c:v>4201</c:v>
                </c:pt>
                <c:pt idx="850">
                  <c:v>4112</c:v>
                </c:pt>
                <c:pt idx="851">
                  <c:v>4165</c:v>
                </c:pt>
                <c:pt idx="852">
                  <c:v>3604</c:v>
                </c:pt>
                <c:pt idx="853">
                  <c:v>3303</c:v>
                </c:pt>
                <c:pt idx="854">
                  <c:v>3529</c:v>
                </c:pt>
                <c:pt idx="855">
                  <c:v>4050</c:v>
                </c:pt>
                <c:pt idx="856">
                  <c:v>3214</c:v>
                </c:pt>
                <c:pt idx="857">
                  <c:v>4245</c:v>
                </c:pt>
                <c:pt idx="858">
                  <c:v>4205</c:v>
                </c:pt>
                <c:pt idx="859">
                  <c:v>4266</c:v>
                </c:pt>
                <c:pt idx="860">
                  <c:v>4364</c:v>
                </c:pt>
                <c:pt idx="861">
                  <c:v>4235</c:v>
                </c:pt>
                <c:pt idx="862">
                  <c:v>4293</c:v>
                </c:pt>
                <c:pt idx="863">
                  <c:v>4288</c:v>
                </c:pt>
                <c:pt idx="864">
                  <c:v>4213</c:v>
                </c:pt>
                <c:pt idx="865">
                  <c:v>4291</c:v>
                </c:pt>
                <c:pt idx="866">
                  <c:v>4193</c:v>
                </c:pt>
                <c:pt idx="867">
                  <c:v>4251</c:v>
                </c:pt>
                <c:pt idx="868">
                  <c:v>4238</c:v>
                </c:pt>
                <c:pt idx="869">
                  <c:v>4176</c:v>
                </c:pt>
                <c:pt idx="870">
                  <c:v>4101</c:v>
                </c:pt>
                <c:pt idx="871">
                  <c:v>4195</c:v>
                </c:pt>
                <c:pt idx="872">
                  <c:v>4203</c:v>
                </c:pt>
                <c:pt idx="873">
                  <c:v>4207</c:v>
                </c:pt>
                <c:pt idx="874">
                  <c:v>4263</c:v>
                </c:pt>
                <c:pt idx="875">
                  <c:v>4389</c:v>
                </c:pt>
                <c:pt idx="876">
                  <c:v>4397</c:v>
                </c:pt>
                <c:pt idx="877">
                  <c:v>4068</c:v>
                </c:pt>
                <c:pt idx="878">
                  <c:v>4053</c:v>
                </c:pt>
                <c:pt idx="879">
                  <c:v>3904</c:v>
                </c:pt>
                <c:pt idx="880">
                  <c:v>4117</c:v>
                </c:pt>
                <c:pt idx="881">
                  <c:v>4110</c:v>
                </c:pt>
                <c:pt idx="882">
                  <c:v>4095</c:v>
                </c:pt>
                <c:pt idx="883">
                  <c:v>4119</c:v>
                </c:pt>
                <c:pt idx="884">
                  <c:v>3888</c:v>
                </c:pt>
                <c:pt idx="885">
                  <c:v>3766</c:v>
                </c:pt>
                <c:pt idx="886">
                  <c:v>3608</c:v>
                </c:pt>
                <c:pt idx="887">
                  <c:v>3605</c:v>
                </c:pt>
                <c:pt idx="888">
                  <c:v>3615</c:v>
                </c:pt>
                <c:pt idx="889">
                  <c:v>4105</c:v>
                </c:pt>
                <c:pt idx="890">
                  <c:v>3722</c:v>
                </c:pt>
                <c:pt idx="891">
                  <c:v>3349</c:v>
                </c:pt>
                <c:pt idx="892">
                  <c:v>3422</c:v>
                </c:pt>
                <c:pt idx="893">
                  <c:v>3687</c:v>
                </c:pt>
                <c:pt idx="894">
                  <c:v>4163</c:v>
                </c:pt>
                <c:pt idx="895">
                  <c:v>4207</c:v>
                </c:pt>
                <c:pt idx="896">
                  <c:v>4080</c:v>
                </c:pt>
                <c:pt idx="897">
                  <c:v>4176</c:v>
                </c:pt>
                <c:pt idx="898">
                  <c:v>4041</c:v>
                </c:pt>
                <c:pt idx="899">
                  <c:v>3483</c:v>
                </c:pt>
                <c:pt idx="900">
                  <c:v>3623</c:v>
                </c:pt>
                <c:pt idx="901">
                  <c:v>3714</c:v>
                </c:pt>
                <c:pt idx="902">
                  <c:v>3673</c:v>
                </c:pt>
                <c:pt idx="903">
                  <c:v>4006</c:v>
                </c:pt>
                <c:pt idx="904">
                  <c:v>3982</c:v>
                </c:pt>
                <c:pt idx="905">
                  <c:v>4060</c:v>
                </c:pt>
                <c:pt idx="906">
                  <c:v>4067</c:v>
                </c:pt>
                <c:pt idx="907">
                  <c:v>4054</c:v>
                </c:pt>
                <c:pt idx="908">
                  <c:v>4051</c:v>
                </c:pt>
                <c:pt idx="909">
                  <c:v>4066</c:v>
                </c:pt>
                <c:pt idx="910">
                  <c:v>4047</c:v>
                </c:pt>
                <c:pt idx="911">
                  <c:v>3957</c:v>
                </c:pt>
                <c:pt idx="912">
                  <c:v>3845</c:v>
                </c:pt>
                <c:pt idx="913">
                  <c:v>4097</c:v>
                </c:pt>
                <c:pt idx="914">
                  <c:v>4073</c:v>
                </c:pt>
                <c:pt idx="915">
                  <c:v>4093</c:v>
                </c:pt>
                <c:pt idx="916">
                  <c:v>4052</c:v>
                </c:pt>
                <c:pt idx="917">
                  <c:v>3912</c:v>
                </c:pt>
                <c:pt idx="918">
                  <c:v>3991</c:v>
                </c:pt>
                <c:pt idx="919">
                  <c:v>3495</c:v>
                </c:pt>
                <c:pt idx="920">
                  <c:v>3810</c:v>
                </c:pt>
                <c:pt idx="921">
                  <c:v>4046</c:v>
                </c:pt>
                <c:pt idx="922">
                  <c:v>4057</c:v>
                </c:pt>
                <c:pt idx="923">
                  <c:v>3790</c:v>
                </c:pt>
                <c:pt idx="924">
                  <c:v>3864</c:v>
                </c:pt>
                <c:pt idx="925">
                  <c:v>4012</c:v>
                </c:pt>
                <c:pt idx="926">
                  <c:v>4031</c:v>
                </c:pt>
                <c:pt idx="927">
                  <c:v>3960</c:v>
                </c:pt>
                <c:pt idx="928">
                  <c:v>3646</c:v>
                </c:pt>
                <c:pt idx="929">
                  <c:v>3483</c:v>
                </c:pt>
                <c:pt idx="930">
                  <c:v>3930</c:v>
                </c:pt>
                <c:pt idx="931">
                  <c:v>3949</c:v>
                </c:pt>
                <c:pt idx="932">
                  <c:v>3913</c:v>
                </c:pt>
                <c:pt idx="933">
                  <c:v>4064</c:v>
                </c:pt>
                <c:pt idx="934">
                  <c:v>4081</c:v>
                </c:pt>
                <c:pt idx="935">
                  <c:v>4025</c:v>
                </c:pt>
                <c:pt idx="936">
                  <c:v>4028</c:v>
                </c:pt>
                <c:pt idx="937">
                  <c:v>3615</c:v>
                </c:pt>
                <c:pt idx="938">
                  <c:v>3924</c:v>
                </c:pt>
                <c:pt idx="939">
                  <c:v>3970</c:v>
                </c:pt>
                <c:pt idx="940">
                  <c:v>3796</c:v>
                </c:pt>
                <c:pt idx="941">
                  <c:v>3029</c:v>
                </c:pt>
                <c:pt idx="942">
                  <c:v>2406</c:v>
                </c:pt>
                <c:pt idx="943">
                  <c:v>3505</c:v>
                </c:pt>
                <c:pt idx="944">
                  <c:v>2203</c:v>
                </c:pt>
                <c:pt idx="945">
                  <c:v>2020</c:v>
                </c:pt>
                <c:pt idx="946">
                  <c:v>2068</c:v>
                </c:pt>
                <c:pt idx="947">
                  <c:v>1719</c:v>
                </c:pt>
                <c:pt idx="948">
                  <c:v>1706</c:v>
                </c:pt>
                <c:pt idx="949">
                  <c:v>1282</c:v>
                </c:pt>
                <c:pt idx="950">
                  <c:v>1549</c:v>
                </c:pt>
                <c:pt idx="951">
                  <c:v>1612</c:v>
                </c:pt>
                <c:pt idx="952">
                  <c:v>1088</c:v>
                </c:pt>
                <c:pt idx="953">
                  <c:v>503</c:v>
                </c:pt>
                <c:pt idx="954">
                  <c:v>932</c:v>
                </c:pt>
                <c:pt idx="955">
                  <c:v>677</c:v>
                </c:pt>
                <c:pt idx="956">
                  <c:v>648</c:v>
                </c:pt>
                <c:pt idx="957">
                  <c:v>879</c:v>
                </c:pt>
                <c:pt idx="958">
                  <c:v>941</c:v>
                </c:pt>
                <c:pt idx="959">
                  <c:v>571</c:v>
                </c:pt>
                <c:pt idx="960">
                  <c:v>461</c:v>
                </c:pt>
                <c:pt idx="961">
                  <c:v>449</c:v>
                </c:pt>
                <c:pt idx="962">
                  <c:v>577</c:v>
                </c:pt>
                <c:pt idx="963">
                  <c:v>920</c:v>
                </c:pt>
                <c:pt idx="964">
                  <c:v>699</c:v>
                </c:pt>
                <c:pt idx="965">
                  <c:v>999</c:v>
                </c:pt>
                <c:pt idx="966">
                  <c:v>484</c:v>
                </c:pt>
                <c:pt idx="967">
                  <c:v>401</c:v>
                </c:pt>
                <c:pt idx="968">
                  <c:v>470</c:v>
                </c:pt>
                <c:pt idx="969">
                  <c:v>275</c:v>
                </c:pt>
                <c:pt idx="970">
                  <c:v>276</c:v>
                </c:pt>
                <c:pt idx="971">
                  <c:v>465</c:v>
                </c:pt>
                <c:pt idx="972">
                  <c:v>366</c:v>
                </c:pt>
                <c:pt idx="973">
                  <c:v>169</c:v>
                </c:pt>
                <c:pt idx="974">
                  <c:v>146</c:v>
                </c:pt>
                <c:pt idx="975">
                  <c:v>150</c:v>
                </c:pt>
                <c:pt idx="976">
                  <c:v>137</c:v>
                </c:pt>
                <c:pt idx="977">
                  <c:v>127</c:v>
                </c:pt>
                <c:pt idx="978">
                  <c:v>121</c:v>
                </c:pt>
                <c:pt idx="979">
                  <c:v>143</c:v>
                </c:pt>
                <c:pt idx="980">
                  <c:v>112</c:v>
                </c:pt>
                <c:pt idx="981">
                  <c:v>107</c:v>
                </c:pt>
                <c:pt idx="982">
                  <c:v>99</c:v>
                </c:pt>
                <c:pt idx="983">
                  <c:v>64</c:v>
                </c:pt>
                <c:pt idx="984">
                  <c:v>161</c:v>
                </c:pt>
                <c:pt idx="985">
                  <c:v>97</c:v>
                </c:pt>
                <c:pt idx="986">
                  <c:v>70</c:v>
                </c:pt>
                <c:pt idx="987">
                  <c:v>77</c:v>
                </c:pt>
                <c:pt idx="988">
                  <c:v>89</c:v>
                </c:pt>
                <c:pt idx="989">
                  <c:v>117</c:v>
                </c:pt>
                <c:pt idx="990">
                  <c:v>154</c:v>
                </c:pt>
                <c:pt idx="991">
                  <c:v>1</c:v>
                </c:pt>
                <c:pt idx="992">
                  <c:v>47</c:v>
                </c:pt>
                <c:pt idx="993">
                  <c:v>46</c:v>
                </c:pt>
                <c:pt idx="994">
                  <c:v>75</c:v>
                </c:pt>
                <c:pt idx="995">
                  <c:v>1</c:v>
                </c:pt>
                <c:pt idx="996">
                  <c:v>50</c:v>
                </c:pt>
                <c:pt idx="997">
                  <c:v>61</c:v>
                </c:pt>
                <c:pt idx="998">
                  <c:v>202</c:v>
                </c:pt>
                <c:pt idx="999">
                  <c:v>405</c:v>
                </c:pt>
                <c:pt idx="1000">
                  <c:v>440</c:v>
                </c:pt>
                <c:pt idx="1001">
                  <c:v>419</c:v>
                </c:pt>
                <c:pt idx="1002">
                  <c:v>447</c:v>
                </c:pt>
                <c:pt idx="1003">
                  <c:v>413</c:v>
                </c:pt>
                <c:pt idx="1004">
                  <c:v>429</c:v>
                </c:pt>
                <c:pt idx="1005">
                  <c:v>1682</c:v>
                </c:pt>
                <c:pt idx="1006">
                  <c:v>790</c:v>
                </c:pt>
                <c:pt idx="1007">
                  <c:v>965</c:v>
                </c:pt>
                <c:pt idx="1008">
                  <c:v>1726</c:v>
                </c:pt>
                <c:pt idx="1009">
                  <c:v>1429</c:v>
                </c:pt>
                <c:pt idx="1010">
                  <c:v>1356</c:v>
                </c:pt>
                <c:pt idx="1011">
                  <c:v>1680</c:v>
                </c:pt>
                <c:pt idx="1012">
                  <c:v>1703</c:v>
                </c:pt>
                <c:pt idx="1013">
                  <c:v>2778</c:v>
                </c:pt>
                <c:pt idx="1014">
                  <c:v>3462</c:v>
                </c:pt>
                <c:pt idx="1015">
                  <c:v>2364</c:v>
                </c:pt>
                <c:pt idx="1016">
                  <c:v>3792</c:v>
                </c:pt>
                <c:pt idx="1017">
                  <c:v>3659</c:v>
                </c:pt>
                <c:pt idx="1018">
                  <c:v>4038</c:v>
                </c:pt>
                <c:pt idx="1019">
                  <c:v>3281</c:v>
                </c:pt>
                <c:pt idx="1020">
                  <c:v>3411</c:v>
                </c:pt>
                <c:pt idx="1021">
                  <c:v>3915</c:v>
                </c:pt>
                <c:pt idx="1022">
                  <c:v>3792</c:v>
                </c:pt>
                <c:pt idx="1023">
                  <c:v>4046</c:v>
                </c:pt>
                <c:pt idx="1024">
                  <c:v>4168</c:v>
                </c:pt>
                <c:pt idx="1025">
                  <c:v>4214</c:v>
                </c:pt>
                <c:pt idx="1026">
                  <c:v>3944</c:v>
                </c:pt>
                <c:pt idx="1027">
                  <c:v>4072</c:v>
                </c:pt>
                <c:pt idx="1028">
                  <c:v>3544</c:v>
                </c:pt>
                <c:pt idx="1029">
                  <c:v>3675</c:v>
                </c:pt>
                <c:pt idx="1030">
                  <c:v>4022</c:v>
                </c:pt>
                <c:pt idx="1031">
                  <c:v>4071</c:v>
                </c:pt>
                <c:pt idx="1032">
                  <c:v>4146</c:v>
                </c:pt>
                <c:pt idx="1033">
                  <c:v>4222</c:v>
                </c:pt>
                <c:pt idx="1034">
                  <c:v>3960</c:v>
                </c:pt>
                <c:pt idx="1035">
                  <c:v>4093</c:v>
                </c:pt>
                <c:pt idx="1036">
                  <c:v>4180</c:v>
                </c:pt>
                <c:pt idx="1037">
                  <c:v>4291</c:v>
                </c:pt>
                <c:pt idx="1038">
                  <c:v>4130</c:v>
                </c:pt>
                <c:pt idx="1039">
                  <c:v>4178</c:v>
                </c:pt>
                <c:pt idx="1040">
                  <c:v>4074</c:v>
                </c:pt>
                <c:pt idx="1041">
                  <c:v>3467</c:v>
                </c:pt>
                <c:pt idx="1042">
                  <c:v>3967</c:v>
                </c:pt>
                <c:pt idx="1043">
                  <c:v>3995</c:v>
                </c:pt>
                <c:pt idx="1044">
                  <c:v>3833</c:v>
                </c:pt>
                <c:pt idx="1045">
                  <c:v>3588</c:v>
                </c:pt>
                <c:pt idx="1046">
                  <c:v>2797</c:v>
                </c:pt>
                <c:pt idx="1047">
                  <c:v>3750</c:v>
                </c:pt>
                <c:pt idx="1048">
                  <c:v>4052</c:v>
                </c:pt>
                <c:pt idx="1049">
                  <c:v>4086</c:v>
                </c:pt>
                <c:pt idx="1050">
                  <c:v>3636</c:v>
                </c:pt>
                <c:pt idx="1051">
                  <c:v>3894</c:v>
                </c:pt>
                <c:pt idx="1052">
                  <c:v>4126</c:v>
                </c:pt>
                <c:pt idx="1053">
                  <c:v>4354</c:v>
                </c:pt>
                <c:pt idx="1054">
                  <c:v>4062</c:v>
                </c:pt>
                <c:pt idx="1055">
                  <c:v>4290</c:v>
                </c:pt>
                <c:pt idx="1056">
                  <c:v>4155</c:v>
                </c:pt>
                <c:pt idx="1057">
                  <c:v>4113</c:v>
                </c:pt>
                <c:pt idx="1058">
                  <c:v>3873</c:v>
                </c:pt>
                <c:pt idx="1059">
                  <c:v>4010</c:v>
                </c:pt>
                <c:pt idx="1060">
                  <c:v>4063</c:v>
                </c:pt>
                <c:pt idx="1061">
                  <c:v>4168</c:v>
                </c:pt>
                <c:pt idx="1062">
                  <c:v>4210</c:v>
                </c:pt>
                <c:pt idx="1063">
                  <c:v>4350</c:v>
                </c:pt>
                <c:pt idx="1064">
                  <c:v>4405</c:v>
                </c:pt>
                <c:pt idx="1065">
                  <c:v>4414</c:v>
                </c:pt>
                <c:pt idx="1066">
                  <c:v>4366</c:v>
                </c:pt>
                <c:pt idx="1067">
                  <c:v>2976</c:v>
                </c:pt>
                <c:pt idx="1068">
                  <c:v>3790</c:v>
                </c:pt>
                <c:pt idx="1069">
                  <c:v>4004</c:v>
                </c:pt>
                <c:pt idx="1070">
                  <c:v>4249</c:v>
                </c:pt>
                <c:pt idx="1071">
                  <c:v>4238</c:v>
                </c:pt>
                <c:pt idx="1072">
                  <c:v>4285</c:v>
                </c:pt>
                <c:pt idx="1073">
                  <c:v>4390</c:v>
                </c:pt>
                <c:pt idx="1074">
                  <c:v>4389</c:v>
                </c:pt>
                <c:pt idx="1075">
                  <c:v>4391</c:v>
                </c:pt>
                <c:pt idx="1076">
                  <c:v>4012</c:v>
                </c:pt>
                <c:pt idx="1077">
                  <c:v>4336</c:v>
                </c:pt>
                <c:pt idx="1078">
                  <c:v>4362</c:v>
                </c:pt>
                <c:pt idx="1079">
                  <c:v>4314</c:v>
                </c:pt>
                <c:pt idx="1080">
                  <c:v>4263</c:v>
                </c:pt>
                <c:pt idx="1081">
                  <c:v>4213</c:v>
                </c:pt>
                <c:pt idx="1082">
                  <c:v>4274</c:v>
                </c:pt>
                <c:pt idx="1083">
                  <c:v>4151</c:v>
                </c:pt>
                <c:pt idx="1084">
                  <c:v>4166</c:v>
                </c:pt>
                <c:pt idx="1085">
                  <c:v>3810</c:v>
                </c:pt>
                <c:pt idx="1086">
                  <c:v>4260</c:v>
                </c:pt>
                <c:pt idx="1087">
                  <c:v>4147</c:v>
                </c:pt>
                <c:pt idx="1088">
                  <c:v>4021</c:v>
                </c:pt>
                <c:pt idx="1089">
                  <c:v>3720</c:v>
                </c:pt>
                <c:pt idx="1090">
                  <c:v>3693</c:v>
                </c:pt>
                <c:pt idx="1091">
                  <c:v>4236</c:v>
                </c:pt>
                <c:pt idx="1092">
                  <c:v>4259</c:v>
                </c:pt>
                <c:pt idx="1093">
                  <c:v>4182</c:v>
                </c:pt>
                <c:pt idx="1094">
                  <c:v>4167</c:v>
                </c:pt>
                <c:pt idx="1095">
                  <c:v>4143</c:v>
                </c:pt>
                <c:pt idx="1096">
                  <c:v>2993</c:v>
                </c:pt>
                <c:pt idx="1097">
                  <c:v>4357</c:v>
                </c:pt>
                <c:pt idx="1098">
                  <c:v>4262</c:v>
                </c:pt>
                <c:pt idx="1099">
                  <c:v>4245</c:v>
                </c:pt>
                <c:pt idx="1100">
                  <c:v>4293</c:v>
                </c:pt>
                <c:pt idx="1101">
                  <c:v>4335</c:v>
                </c:pt>
                <c:pt idx="1102">
                  <c:v>3922</c:v>
                </c:pt>
                <c:pt idx="1103">
                  <c:v>4335</c:v>
                </c:pt>
                <c:pt idx="1104">
                  <c:v>4409</c:v>
                </c:pt>
                <c:pt idx="1105">
                  <c:v>4380</c:v>
                </c:pt>
                <c:pt idx="1106">
                  <c:v>3889</c:v>
                </c:pt>
                <c:pt idx="1107">
                  <c:v>4232</c:v>
                </c:pt>
                <c:pt idx="1108">
                  <c:v>4213</c:v>
                </c:pt>
                <c:pt idx="1109">
                  <c:v>4290</c:v>
                </c:pt>
                <c:pt idx="1110">
                  <c:v>4367</c:v>
                </c:pt>
                <c:pt idx="1111">
                  <c:v>4315</c:v>
                </c:pt>
                <c:pt idx="1112">
                  <c:v>4267</c:v>
                </c:pt>
                <c:pt idx="1113">
                  <c:v>4476</c:v>
                </c:pt>
                <c:pt idx="1114">
                  <c:v>4546</c:v>
                </c:pt>
                <c:pt idx="1115">
                  <c:v>4506</c:v>
                </c:pt>
                <c:pt idx="1116">
                  <c:v>4444</c:v>
                </c:pt>
                <c:pt idx="1117">
                  <c:v>4489</c:v>
                </c:pt>
                <c:pt idx="1118">
                  <c:v>4473</c:v>
                </c:pt>
                <c:pt idx="1119">
                  <c:v>4480</c:v>
                </c:pt>
                <c:pt idx="1120">
                  <c:v>4520</c:v>
                </c:pt>
                <c:pt idx="1121">
                  <c:v>4704</c:v>
                </c:pt>
                <c:pt idx="1122">
                  <c:v>4631</c:v>
                </c:pt>
                <c:pt idx="1123">
                  <c:v>4510</c:v>
                </c:pt>
                <c:pt idx="1124">
                  <c:v>4574</c:v>
                </c:pt>
                <c:pt idx="1125">
                  <c:v>4542</c:v>
                </c:pt>
                <c:pt idx="1126">
                  <c:v>4375</c:v>
                </c:pt>
                <c:pt idx="1127">
                  <c:v>4414</c:v>
                </c:pt>
                <c:pt idx="1128">
                  <c:v>4353</c:v>
                </c:pt>
                <c:pt idx="1129">
                  <c:v>4411</c:v>
                </c:pt>
                <c:pt idx="1130">
                  <c:v>4337</c:v>
                </c:pt>
                <c:pt idx="1131">
                  <c:v>4360</c:v>
                </c:pt>
                <c:pt idx="1132">
                  <c:v>4406</c:v>
                </c:pt>
                <c:pt idx="1133">
                  <c:v>4406</c:v>
                </c:pt>
                <c:pt idx="1134">
                  <c:v>4356</c:v>
                </c:pt>
                <c:pt idx="1135">
                  <c:v>4406</c:v>
                </c:pt>
                <c:pt idx="1136">
                  <c:v>4582</c:v>
                </c:pt>
                <c:pt idx="1137">
                  <c:v>4603</c:v>
                </c:pt>
                <c:pt idx="1138">
                  <c:v>4494</c:v>
                </c:pt>
                <c:pt idx="1139">
                  <c:v>4609</c:v>
                </c:pt>
                <c:pt idx="1140">
                  <c:v>4612</c:v>
                </c:pt>
                <c:pt idx="1141">
                  <c:v>4297</c:v>
                </c:pt>
                <c:pt idx="1142">
                  <c:v>4399</c:v>
                </c:pt>
                <c:pt idx="1143">
                  <c:v>4553</c:v>
                </c:pt>
                <c:pt idx="1144">
                  <c:v>4633</c:v>
                </c:pt>
                <c:pt idx="1145">
                  <c:v>4549</c:v>
                </c:pt>
                <c:pt idx="1146">
                  <c:v>4590</c:v>
                </c:pt>
                <c:pt idx="1147">
                  <c:v>4542</c:v>
                </c:pt>
                <c:pt idx="1148">
                  <c:v>4684</c:v>
                </c:pt>
                <c:pt idx="1149">
                  <c:v>4725</c:v>
                </c:pt>
                <c:pt idx="1150">
                  <c:v>4471</c:v>
                </c:pt>
                <c:pt idx="1151">
                  <c:v>4512</c:v>
                </c:pt>
                <c:pt idx="1152">
                  <c:v>4538</c:v>
                </c:pt>
                <c:pt idx="1153">
                  <c:v>4589</c:v>
                </c:pt>
                <c:pt idx="1154">
                  <c:v>4565</c:v>
                </c:pt>
                <c:pt idx="1155">
                  <c:v>4599</c:v>
                </c:pt>
                <c:pt idx="1156">
                  <c:v>4630</c:v>
                </c:pt>
                <c:pt idx="1157">
                  <c:v>4417</c:v>
                </c:pt>
                <c:pt idx="1158">
                  <c:v>4327</c:v>
                </c:pt>
                <c:pt idx="1159">
                  <c:v>4291</c:v>
                </c:pt>
                <c:pt idx="1160">
                  <c:v>4209</c:v>
                </c:pt>
                <c:pt idx="1161">
                  <c:v>4184</c:v>
                </c:pt>
                <c:pt idx="1162">
                  <c:v>4358</c:v>
                </c:pt>
                <c:pt idx="1163">
                  <c:v>4273</c:v>
                </c:pt>
                <c:pt idx="1164">
                  <c:v>4243</c:v>
                </c:pt>
                <c:pt idx="1165">
                  <c:v>4231</c:v>
                </c:pt>
                <c:pt idx="1166">
                  <c:v>4287</c:v>
                </c:pt>
                <c:pt idx="1167">
                  <c:v>4262</c:v>
                </c:pt>
                <c:pt idx="1168">
                  <c:v>4430</c:v>
                </c:pt>
                <c:pt idx="1169">
                  <c:v>4383</c:v>
                </c:pt>
                <c:pt idx="1170">
                  <c:v>4221</c:v>
                </c:pt>
                <c:pt idx="1171">
                  <c:v>4158</c:v>
                </c:pt>
                <c:pt idx="1172">
                  <c:v>4489</c:v>
                </c:pt>
                <c:pt idx="1173">
                  <c:v>4428</c:v>
                </c:pt>
                <c:pt idx="1174">
                  <c:v>4347</c:v>
                </c:pt>
                <c:pt idx="1175">
                  <c:v>4240</c:v>
                </c:pt>
                <c:pt idx="1176">
                  <c:v>4325</c:v>
                </c:pt>
                <c:pt idx="1177">
                  <c:v>4809</c:v>
                </c:pt>
                <c:pt idx="1178">
                  <c:v>4614</c:v>
                </c:pt>
                <c:pt idx="1179">
                  <c:v>4625</c:v>
                </c:pt>
                <c:pt idx="1180">
                  <c:v>4364</c:v>
                </c:pt>
                <c:pt idx="1181">
                  <c:v>4320</c:v>
                </c:pt>
                <c:pt idx="1182">
                  <c:v>4527</c:v>
                </c:pt>
                <c:pt idx="1183">
                  <c:v>4494</c:v>
                </c:pt>
                <c:pt idx="1184">
                  <c:v>4522</c:v>
                </c:pt>
                <c:pt idx="1185">
                  <c:v>2441</c:v>
                </c:pt>
                <c:pt idx="1186">
                  <c:v>1133</c:v>
                </c:pt>
                <c:pt idx="1187">
                  <c:v>2972</c:v>
                </c:pt>
                <c:pt idx="1188">
                  <c:v>2413</c:v>
                </c:pt>
                <c:pt idx="1189">
                  <c:v>3647</c:v>
                </c:pt>
                <c:pt idx="1190">
                  <c:v>2738</c:v>
                </c:pt>
                <c:pt idx="1191">
                  <c:v>2691</c:v>
                </c:pt>
                <c:pt idx="1192">
                  <c:v>2692</c:v>
                </c:pt>
                <c:pt idx="1193">
                  <c:v>2987</c:v>
                </c:pt>
                <c:pt idx="1194">
                  <c:v>2661</c:v>
                </c:pt>
                <c:pt idx="1195">
                  <c:v>3490</c:v>
                </c:pt>
                <c:pt idx="1196">
                  <c:v>2003</c:v>
                </c:pt>
                <c:pt idx="1197">
                  <c:v>1380</c:v>
                </c:pt>
                <c:pt idx="1198">
                  <c:v>1410</c:v>
                </c:pt>
                <c:pt idx="1199">
                  <c:v>1354</c:v>
                </c:pt>
                <c:pt idx="1200">
                  <c:v>2317</c:v>
                </c:pt>
                <c:pt idx="1201">
                  <c:v>2021</c:v>
                </c:pt>
                <c:pt idx="1202">
                  <c:v>1518</c:v>
                </c:pt>
                <c:pt idx="1203">
                  <c:v>753</c:v>
                </c:pt>
                <c:pt idx="1204">
                  <c:v>851</c:v>
                </c:pt>
                <c:pt idx="1205">
                  <c:v>916</c:v>
                </c:pt>
                <c:pt idx="1206">
                  <c:v>1338</c:v>
                </c:pt>
                <c:pt idx="1207">
                  <c:v>1390</c:v>
                </c:pt>
                <c:pt idx="1208">
                  <c:v>1096</c:v>
                </c:pt>
                <c:pt idx="1209">
                  <c:v>421</c:v>
                </c:pt>
                <c:pt idx="1210">
                  <c:v>432</c:v>
                </c:pt>
                <c:pt idx="1211">
                  <c:v>469</c:v>
                </c:pt>
                <c:pt idx="1212">
                  <c:v>362</c:v>
                </c:pt>
                <c:pt idx="1213">
                  <c:v>773</c:v>
                </c:pt>
                <c:pt idx="1214">
                  <c:v>420</c:v>
                </c:pt>
                <c:pt idx="1215">
                  <c:v>470</c:v>
                </c:pt>
                <c:pt idx="1216">
                  <c:v>350</c:v>
                </c:pt>
                <c:pt idx="1217">
                  <c:v>338</c:v>
                </c:pt>
                <c:pt idx="1218">
                  <c:v>207</c:v>
                </c:pt>
                <c:pt idx="1219">
                  <c:v>192</c:v>
                </c:pt>
                <c:pt idx="1220">
                  <c:v>144</c:v>
                </c:pt>
                <c:pt idx="1221">
                  <c:v>201</c:v>
                </c:pt>
                <c:pt idx="1222">
                  <c:v>135</c:v>
                </c:pt>
                <c:pt idx="1223">
                  <c:v>58</c:v>
                </c:pt>
                <c:pt idx="1224">
                  <c:v>80</c:v>
                </c:pt>
                <c:pt idx="1225">
                  <c:v>95</c:v>
                </c:pt>
                <c:pt idx="1226">
                  <c:v>109</c:v>
                </c:pt>
                <c:pt idx="1227">
                  <c:v>91</c:v>
                </c:pt>
                <c:pt idx="1228">
                  <c:v>81</c:v>
                </c:pt>
                <c:pt idx="1229">
                  <c:v>83</c:v>
                </c:pt>
                <c:pt idx="1230">
                  <c:v>112</c:v>
                </c:pt>
                <c:pt idx="1231">
                  <c:v>210</c:v>
                </c:pt>
                <c:pt idx="1232">
                  <c:v>11</c:v>
                </c:pt>
                <c:pt idx="1233">
                  <c:v>1</c:v>
                </c:pt>
                <c:pt idx="1234">
                  <c:v>171</c:v>
                </c:pt>
                <c:pt idx="1235">
                  <c:v>1</c:v>
                </c:pt>
                <c:pt idx="1236">
                  <c:v>94</c:v>
                </c:pt>
                <c:pt idx="1237">
                  <c:v>75</c:v>
                </c:pt>
                <c:pt idx="1238">
                  <c:v>211</c:v>
                </c:pt>
                <c:pt idx="1239">
                  <c:v>304</c:v>
                </c:pt>
                <c:pt idx="1240">
                  <c:v>588</c:v>
                </c:pt>
                <c:pt idx="1241">
                  <c:v>765</c:v>
                </c:pt>
                <c:pt idx="1242">
                  <c:v>624</c:v>
                </c:pt>
                <c:pt idx="1243">
                  <c:v>532</c:v>
                </c:pt>
                <c:pt idx="1244">
                  <c:v>617</c:v>
                </c:pt>
                <c:pt idx="1245">
                  <c:v>1513</c:v>
                </c:pt>
                <c:pt idx="1246">
                  <c:v>1736</c:v>
                </c:pt>
                <c:pt idx="1247">
                  <c:v>3722</c:v>
                </c:pt>
                <c:pt idx="1248">
                  <c:v>4260</c:v>
                </c:pt>
                <c:pt idx="1249">
                  <c:v>4457</c:v>
                </c:pt>
                <c:pt idx="1250">
                  <c:v>4660</c:v>
                </c:pt>
                <c:pt idx="1251">
                  <c:v>4604</c:v>
                </c:pt>
                <c:pt idx="1252">
                  <c:v>3877</c:v>
                </c:pt>
                <c:pt idx="1253">
                  <c:v>4608</c:v>
                </c:pt>
                <c:pt idx="1254">
                  <c:v>4531</c:v>
                </c:pt>
                <c:pt idx="1255">
                  <c:v>4632</c:v>
                </c:pt>
                <c:pt idx="1256">
                  <c:v>4466</c:v>
                </c:pt>
                <c:pt idx="1257">
                  <c:v>4485</c:v>
                </c:pt>
                <c:pt idx="1258">
                  <c:v>4488</c:v>
                </c:pt>
                <c:pt idx="1259">
                  <c:v>4512</c:v>
                </c:pt>
                <c:pt idx="1260">
                  <c:v>4480</c:v>
                </c:pt>
                <c:pt idx="1261">
                  <c:v>4863</c:v>
                </c:pt>
                <c:pt idx="1262">
                  <c:v>4335</c:v>
                </c:pt>
                <c:pt idx="1263">
                  <c:v>4849</c:v>
                </c:pt>
                <c:pt idx="1264">
                  <c:v>5569</c:v>
                </c:pt>
                <c:pt idx="1265">
                  <c:v>5538</c:v>
                </c:pt>
                <c:pt idx="1266">
                  <c:v>5302</c:v>
                </c:pt>
                <c:pt idx="1267">
                  <c:v>5559</c:v>
                </c:pt>
                <c:pt idx="1268">
                  <c:v>5719</c:v>
                </c:pt>
                <c:pt idx="1269">
                  <c:v>5521</c:v>
                </c:pt>
                <c:pt idx="1270">
                  <c:v>5744</c:v>
                </c:pt>
                <c:pt idx="1271">
                  <c:v>5748</c:v>
                </c:pt>
                <c:pt idx="1272">
                  <c:v>5769</c:v>
                </c:pt>
                <c:pt idx="1273">
                  <c:v>5607</c:v>
                </c:pt>
                <c:pt idx="1274">
                  <c:v>5849</c:v>
                </c:pt>
                <c:pt idx="1275">
                  <c:v>5661</c:v>
                </c:pt>
                <c:pt idx="1276">
                  <c:v>5680</c:v>
                </c:pt>
                <c:pt idx="1277">
                  <c:v>5350</c:v>
                </c:pt>
                <c:pt idx="1278">
                  <c:v>5321</c:v>
                </c:pt>
                <c:pt idx="1279">
                  <c:v>5620</c:v>
                </c:pt>
                <c:pt idx="1280">
                  <c:v>5402</c:v>
                </c:pt>
                <c:pt idx="1281">
                  <c:v>5621</c:v>
                </c:pt>
                <c:pt idx="1282">
                  <c:v>5643</c:v>
                </c:pt>
                <c:pt idx="1283">
                  <c:v>5611</c:v>
                </c:pt>
                <c:pt idx="1284">
                  <c:v>5593</c:v>
                </c:pt>
                <c:pt idx="1285">
                  <c:v>5140</c:v>
                </c:pt>
                <c:pt idx="1286">
                  <c:v>4811</c:v>
                </c:pt>
                <c:pt idx="1287">
                  <c:v>5058</c:v>
                </c:pt>
                <c:pt idx="1288">
                  <c:v>5659</c:v>
                </c:pt>
                <c:pt idx="1289">
                  <c:v>6229</c:v>
                </c:pt>
                <c:pt idx="1290">
                  <c:v>6008</c:v>
                </c:pt>
                <c:pt idx="1291">
                  <c:v>5880</c:v>
                </c:pt>
                <c:pt idx="1292">
                  <c:v>5802</c:v>
                </c:pt>
                <c:pt idx="1293">
                  <c:v>5173</c:v>
                </c:pt>
                <c:pt idx="1294">
                  <c:v>5524</c:v>
                </c:pt>
                <c:pt idx="1295">
                  <c:v>5492</c:v>
                </c:pt>
                <c:pt idx="1296">
                  <c:v>4998</c:v>
                </c:pt>
                <c:pt idx="1297">
                  <c:v>5510</c:v>
                </c:pt>
                <c:pt idx="1298">
                  <c:v>5548</c:v>
                </c:pt>
                <c:pt idx="1299">
                  <c:v>5661</c:v>
                </c:pt>
                <c:pt idx="1300">
                  <c:v>5554</c:v>
                </c:pt>
                <c:pt idx="1301">
                  <c:v>5531</c:v>
                </c:pt>
                <c:pt idx="1302">
                  <c:v>5387</c:v>
                </c:pt>
                <c:pt idx="1303">
                  <c:v>5205</c:v>
                </c:pt>
                <c:pt idx="1304">
                  <c:v>5805</c:v>
                </c:pt>
                <c:pt idx="1305">
                  <c:v>5177</c:v>
                </c:pt>
                <c:pt idx="1306">
                  <c:v>5395</c:v>
                </c:pt>
                <c:pt idx="1307">
                  <c:v>5484</c:v>
                </c:pt>
                <c:pt idx="1308">
                  <c:v>5638</c:v>
                </c:pt>
                <c:pt idx="1309">
                  <c:v>5969</c:v>
                </c:pt>
                <c:pt idx="1310">
                  <c:v>5699</c:v>
                </c:pt>
                <c:pt idx="1311">
                  <c:v>6094</c:v>
                </c:pt>
                <c:pt idx="1312">
                  <c:v>6022</c:v>
                </c:pt>
                <c:pt idx="1313">
                  <c:v>5574</c:v>
                </c:pt>
                <c:pt idx="1314">
                  <c:v>5742</c:v>
                </c:pt>
                <c:pt idx="1315">
                  <c:v>5687</c:v>
                </c:pt>
                <c:pt idx="1316">
                  <c:v>5765</c:v>
                </c:pt>
                <c:pt idx="1317">
                  <c:v>5258</c:v>
                </c:pt>
                <c:pt idx="1318">
                  <c:v>5185</c:v>
                </c:pt>
                <c:pt idx="1319">
                  <c:v>5236</c:v>
                </c:pt>
                <c:pt idx="1320">
                  <c:v>5497</c:v>
                </c:pt>
                <c:pt idx="1321">
                  <c:v>5050</c:v>
                </c:pt>
                <c:pt idx="1322">
                  <c:v>5338</c:v>
                </c:pt>
                <c:pt idx="1323">
                  <c:v>5680</c:v>
                </c:pt>
                <c:pt idx="1324">
                  <c:v>5847</c:v>
                </c:pt>
                <c:pt idx="1325">
                  <c:v>5964</c:v>
                </c:pt>
                <c:pt idx="1326">
                  <c:v>5846</c:v>
                </c:pt>
                <c:pt idx="1327">
                  <c:v>5644</c:v>
                </c:pt>
                <c:pt idx="1328">
                  <c:v>5893</c:v>
                </c:pt>
                <c:pt idx="1329">
                  <c:v>5668</c:v>
                </c:pt>
                <c:pt idx="1330">
                  <c:v>5775</c:v>
                </c:pt>
                <c:pt idx="1331">
                  <c:v>5185</c:v>
                </c:pt>
                <c:pt idx="1332">
                  <c:v>5050</c:v>
                </c:pt>
                <c:pt idx="1333">
                  <c:v>5250</c:v>
                </c:pt>
                <c:pt idx="1334">
                  <c:v>5510</c:v>
                </c:pt>
                <c:pt idx="1335">
                  <c:v>5469</c:v>
                </c:pt>
                <c:pt idx="1336">
                  <c:v>5251</c:v>
                </c:pt>
                <c:pt idx="1337">
                  <c:v>5586</c:v>
                </c:pt>
                <c:pt idx="1338">
                  <c:v>5627</c:v>
                </c:pt>
                <c:pt idx="1339">
                  <c:v>5622</c:v>
                </c:pt>
                <c:pt idx="1340">
                  <c:v>5696</c:v>
                </c:pt>
                <c:pt idx="1341">
                  <c:v>5364</c:v>
                </c:pt>
                <c:pt idx="1342">
                  <c:v>5329</c:v>
                </c:pt>
                <c:pt idx="1343">
                  <c:v>5619</c:v>
                </c:pt>
                <c:pt idx="1344">
                  <c:v>5512</c:v>
                </c:pt>
                <c:pt idx="1345">
                  <c:v>5261</c:v>
                </c:pt>
                <c:pt idx="1346">
                  <c:v>4985</c:v>
                </c:pt>
                <c:pt idx="1347">
                  <c:v>5046</c:v>
                </c:pt>
                <c:pt idx="1348">
                  <c:v>5487</c:v>
                </c:pt>
                <c:pt idx="1349">
                  <c:v>5058</c:v>
                </c:pt>
                <c:pt idx="1350">
                  <c:v>5316</c:v>
                </c:pt>
                <c:pt idx="1351">
                  <c:v>5931</c:v>
                </c:pt>
                <c:pt idx="1352">
                  <c:v>5881</c:v>
                </c:pt>
                <c:pt idx="1353">
                  <c:v>5687</c:v>
                </c:pt>
                <c:pt idx="1354">
                  <c:v>5744</c:v>
                </c:pt>
                <c:pt idx="1355">
                  <c:v>6270</c:v>
                </c:pt>
                <c:pt idx="1356">
                  <c:v>6103</c:v>
                </c:pt>
                <c:pt idx="1357">
                  <c:v>5710</c:v>
                </c:pt>
                <c:pt idx="1358">
                  <c:v>5413</c:v>
                </c:pt>
                <c:pt idx="1359">
                  <c:v>5548</c:v>
                </c:pt>
                <c:pt idx="1360">
                  <c:v>5703</c:v>
                </c:pt>
                <c:pt idx="1361">
                  <c:v>5889</c:v>
                </c:pt>
                <c:pt idx="1362">
                  <c:v>5612</c:v>
                </c:pt>
                <c:pt idx="1363">
                  <c:v>5534</c:v>
                </c:pt>
                <c:pt idx="1364">
                  <c:v>5404</c:v>
                </c:pt>
                <c:pt idx="1365">
                  <c:v>5288</c:v>
                </c:pt>
                <c:pt idx="1366">
                  <c:v>5517</c:v>
                </c:pt>
                <c:pt idx="1367">
                  <c:v>5321</c:v>
                </c:pt>
                <c:pt idx="1368">
                  <c:v>5645</c:v>
                </c:pt>
                <c:pt idx="1369">
                  <c:v>5544</c:v>
                </c:pt>
                <c:pt idx="1370">
                  <c:v>5695</c:v>
                </c:pt>
                <c:pt idx="1371">
                  <c:v>5785</c:v>
                </c:pt>
                <c:pt idx="1372">
                  <c:v>5804</c:v>
                </c:pt>
                <c:pt idx="1373">
                  <c:v>5758</c:v>
                </c:pt>
                <c:pt idx="1374">
                  <c:v>5664</c:v>
                </c:pt>
                <c:pt idx="1375">
                  <c:v>5782</c:v>
                </c:pt>
                <c:pt idx="1376">
                  <c:v>5717</c:v>
                </c:pt>
                <c:pt idx="1377">
                  <c:v>5282</c:v>
                </c:pt>
                <c:pt idx="1378">
                  <c:v>5529</c:v>
                </c:pt>
                <c:pt idx="1379">
                  <c:v>5921</c:v>
                </c:pt>
                <c:pt idx="1380">
                  <c:v>5807</c:v>
                </c:pt>
                <c:pt idx="1381">
                  <c:v>5731</c:v>
                </c:pt>
                <c:pt idx="1382">
                  <c:v>5207</c:v>
                </c:pt>
                <c:pt idx="1383">
                  <c:v>5074</c:v>
                </c:pt>
                <c:pt idx="1384">
                  <c:v>4881</c:v>
                </c:pt>
                <c:pt idx="1385">
                  <c:v>5447</c:v>
                </c:pt>
                <c:pt idx="1386">
                  <c:v>5441</c:v>
                </c:pt>
                <c:pt idx="1387">
                  <c:v>5705</c:v>
                </c:pt>
                <c:pt idx="1388">
                  <c:v>5952</c:v>
                </c:pt>
                <c:pt idx="1389">
                  <c:v>5896</c:v>
                </c:pt>
                <c:pt idx="1390">
                  <c:v>6103</c:v>
                </c:pt>
                <c:pt idx="1391">
                  <c:v>6094</c:v>
                </c:pt>
                <c:pt idx="1392">
                  <c:v>5869</c:v>
                </c:pt>
                <c:pt idx="1393">
                  <c:v>5504</c:v>
                </c:pt>
                <c:pt idx="1394">
                  <c:v>5241</c:v>
                </c:pt>
                <c:pt idx="1395">
                  <c:v>5707</c:v>
                </c:pt>
                <c:pt idx="1396">
                  <c:v>5805</c:v>
                </c:pt>
                <c:pt idx="1397">
                  <c:v>6148</c:v>
                </c:pt>
                <c:pt idx="1398">
                  <c:v>6349</c:v>
                </c:pt>
                <c:pt idx="1399">
                  <c:v>6484</c:v>
                </c:pt>
                <c:pt idx="1400">
                  <c:v>5843</c:v>
                </c:pt>
                <c:pt idx="1401">
                  <c:v>5673</c:v>
                </c:pt>
                <c:pt idx="1402">
                  <c:v>4930</c:v>
                </c:pt>
                <c:pt idx="1403">
                  <c:v>5481</c:v>
                </c:pt>
                <c:pt idx="1404">
                  <c:v>5556</c:v>
                </c:pt>
                <c:pt idx="1405">
                  <c:v>5633</c:v>
                </c:pt>
                <c:pt idx="1406">
                  <c:v>6063</c:v>
                </c:pt>
                <c:pt idx="1407">
                  <c:v>5934</c:v>
                </c:pt>
                <c:pt idx="1408">
                  <c:v>5877</c:v>
                </c:pt>
                <c:pt idx="1409">
                  <c:v>6121</c:v>
                </c:pt>
                <c:pt idx="1410">
                  <c:v>5894</c:v>
                </c:pt>
                <c:pt idx="1411">
                  <c:v>5919</c:v>
                </c:pt>
                <c:pt idx="1412">
                  <c:v>5314</c:v>
                </c:pt>
                <c:pt idx="1413">
                  <c:v>5405</c:v>
                </c:pt>
                <c:pt idx="1414">
                  <c:v>5267</c:v>
                </c:pt>
                <c:pt idx="1415">
                  <c:v>5279</c:v>
                </c:pt>
                <c:pt idx="1416">
                  <c:v>5378</c:v>
                </c:pt>
                <c:pt idx="1417">
                  <c:v>5595</c:v>
                </c:pt>
                <c:pt idx="1418">
                  <c:v>5744</c:v>
                </c:pt>
                <c:pt idx="1419">
                  <c:v>6713</c:v>
                </c:pt>
                <c:pt idx="1420">
                  <c:v>6649</c:v>
                </c:pt>
                <c:pt idx="1421">
                  <c:v>6526</c:v>
                </c:pt>
                <c:pt idx="1422">
                  <c:v>5344</c:v>
                </c:pt>
                <c:pt idx="1423">
                  <c:v>5574</c:v>
                </c:pt>
                <c:pt idx="1424">
                  <c:v>5461</c:v>
                </c:pt>
                <c:pt idx="1425">
                  <c:v>5178</c:v>
                </c:pt>
                <c:pt idx="1426">
                  <c:v>5241</c:v>
                </c:pt>
                <c:pt idx="1427">
                  <c:v>4593</c:v>
                </c:pt>
                <c:pt idx="1428">
                  <c:v>4656</c:v>
                </c:pt>
                <c:pt idx="1429">
                  <c:v>4372</c:v>
                </c:pt>
                <c:pt idx="1430">
                  <c:v>4440</c:v>
                </c:pt>
                <c:pt idx="1431">
                  <c:v>4302</c:v>
                </c:pt>
                <c:pt idx="1432">
                  <c:v>3604</c:v>
                </c:pt>
                <c:pt idx="1433">
                  <c:v>2983</c:v>
                </c:pt>
                <c:pt idx="1434">
                  <c:v>2900</c:v>
                </c:pt>
                <c:pt idx="1435">
                  <c:v>2745</c:v>
                </c:pt>
                <c:pt idx="1436">
                  <c:v>2087</c:v>
                </c:pt>
                <c:pt idx="1437">
                  <c:v>1552</c:v>
                </c:pt>
                <c:pt idx="1438">
                  <c:v>1311</c:v>
                </c:pt>
                <c:pt idx="1439">
                  <c:v>1048</c:v>
                </c:pt>
                <c:pt idx="1440">
                  <c:v>1109</c:v>
                </c:pt>
                <c:pt idx="1441">
                  <c:v>955</c:v>
                </c:pt>
                <c:pt idx="1442">
                  <c:v>820</c:v>
                </c:pt>
                <c:pt idx="1443">
                  <c:v>823</c:v>
                </c:pt>
                <c:pt idx="1444">
                  <c:v>1776</c:v>
                </c:pt>
                <c:pt idx="1445">
                  <c:v>1278</c:v>
                </c:pt>
                <c:pt idx="1446">
                  <c:v>661</c:v>
                </c:pt>
                <c:pt idx="1447">
                  <c:v>426</c:v>
                </c:pt>
                <c:pt idx="1448">
                  <c:v>372</c:v>
                </c:pt>
                <c:pt idx="1449">
                  <c:v>631</c:v>
                </c:pt>
                <c:pt idx="1450">
                  <c:v>384</c:v>
                </c:pt>
                <c:pt idx="1451">
                  <c:v>509</c:v>
                </c:pt>
                <c:pt idx="1452">
                  <c:v>398</c:v>
                </c:pt>
                <c:pt idx="1453">
                  <c:v>768</c:v>
                </c:pt>
                <c:pt idx="1454">
                  <c:v>347</c:v>
                </c:pt>
                <c:pt idx="1455">
                  <c:v>251</c:v>
                </c:pt>
                <c:pt idx="1456">
                  <c:v>253</c:v>
                </c:pt>
                <c:pt idx="1457">
                  <c:v>362</c:v>
                </c:pt>
                <c:pt idx="1458">
                  <c:v>345</c:v>
                </c:pt>
                <c:pt idx="1459">
                  <c:v>261</c:v>
                </c:pt>
                <c:pt idx="1460">
                  <c:v>237</c:v>
                </c:pt>
                <c:pt idx="1461">
                  <c:v>211</c:v>
                </c:pt>
                <c:pt idx="1462">
                  <c:v>243</c:v>
                </c:pt>
                <c:pt idx="1463">
                  <c:v>381</c:v>
                </c:pt>
                <c:pt idx="1464">
                  <c:v>167</c:v>
                </c:pt>
                <c:pt idx="1465">
                  <c:v>332</c:v>
                </c:pt>
                <c:pt idx="1466">
                  <c:v>191</c:v>
                </c:pt>
                <c:pt idx="1467">
                  <c:v>126</c:v>
                </c:pt>
                <c:pt idx="1468">
                  <c:v>126</c:v>
                </c:pt>
                <c:pt idx="1469">
                  <c:v>122</c:v>
                </c:pt>
                <c:pt idx="1470">
                  <c:v>443</c:v>
                </c:pt>
                <c:pt idx="1471">
                  <c:v>1</c:v>
                </c:pt>
                <c:pt idx="1472">
                  <c:v>100</c:v>
                </c:pt>
                <c:pt idx="1473">
                  <c:v>110</c:v>
                </c:pt>
                <c:pt idx="1474">
                  <c:v>82</c:v>
                </c:pt>
                <c:pt idx="1475">
                  <c:v>77</c:v>
                </c:pt>
                <c:pt idx="1476">
                  <c:v>83</c:v>
                </c:pt>
                <c:pt idx="1477">
                  <c:v>136</c:v>
                </c:pt>
                <c:pt idx="1478">
                  <c:v>145</c:v>
                </c:pt>
                <c:pt idx="1479">
                  <c:v>38</c:v>
                </c:pt>
                <c:pt idx="1480">
                  <c:v>82</c:v>
                </c:pt>
                <c:pt idx="1481">
                  <c:v>98</c:v>
                </c:pt>
                <c:pt idx="1482">
                  <c:v>118</c:v>
                </c:pt>
                <c:pt idx="1483">
                  <c:v>487</c:v>
                </c:pt>
                <c:pt idx="1484">
                  <c:v>680</c:v>
                </c:pt>
                <c:pt idx="1485">
                  <c:v>747</c:v>
                </c:pt>
                <c:pt idx="1486">
                  <c:v>1713</c:v>
                </c:pt>
                <c:pt idx="1487">
                  <c:v>2118</c:v>
                </c:pt>
                <c:pt idx="1488">
                  <c:v>4177</c:v>
                </c:pt>
                <c:pt idx="1489">
                  <c:v>4126</c:v>
                </c:pt>
                <c:pt idx="1490">
                  <c:v>4791</c:v>
                </c:pt>
                <c:pt idx="1491">
                  <c:v>4313</c:v>
                </c:pt>
                <c:pt idx="1492">
                  <c:v>5725</c:v>
                </c:pt>
                <c:pt idx="1493">
                  <c:v>5576</c:v>
                </c:pt>
                <c:pt idx="1494">
                  <c:v>5632</c:v>
                </c:pt>
                <c:pt idx="1495">
                  <c:v>5533</c:v>
                </c:pt>
                <c:pt idx="1496">
                  <c:v>5456</c:v>
                </c:pt>
                <c:pt idx="1497">
                  <c:v>5484</c:v>
                </c:pt>
                <c:pt idx="1498">
                  <c:v>5422</c:v>
                </c:pt>
                <c:pt idx="1499">
                  <c:v>4994</c:v>
                </c:pt>
                <c:pt idx="1500">
                  <c:v>5277</c:v>
                </c:pt>
                <c:pt idx="1501">
                  <c:v>5870</c:v>
                </c:pt>
                <c:pt idx="1502">
                  <c:v>6114</c:v>
                </c:pt>
                <c:pt idx="1503">
                  <c:v>6243</c:v>
                </c:pt>
                <c:pt idx="1504">
                  <c:v>6008</c:v>
                </c:pt>
                <c:pt idx="1505">
                  <c:v>5784</c:v>
                </c:pt>
                <c:pt idx="1506">
                  <c:v>5695</c:v>
                </c:pt>
                <c:pt idx="1507">
                  <c:v>5539</c:v>
                </c:pt>
                <c:pt idx="1508">
                  <c:v>5334</c:v>
                </c:pt>
                <c:pt idx="1509">
                  <c:v>5922</c:v>
                </c:pt>
                <c:pt idx="1510">
                  <c:v>5236</c:v>
                </c:pt>
                <c:pt idx="1511">
                  <c:v>5821</c:v>
                </c:pt>
                <c:pt idx="1512">
                  <c:v>6136</c:v>
                </c:pt>
                <c:pt idx="1513">
                  <c:v>6178</c:v>
                </c:pt>
                <c:pt idx="1514">
                  <c:v>5482</c:v>
                </c:pt>
                <c:pt idx="1515">
                  <c:v>5529</c:v>
                </c:pt>
                <c:pt idx="1516">
                  <c:v>6036</c:v>
                </c:pt>
                <c:pt idx="1517">
                  <c:v>6236</c:v>
                </c:pt>
                <c:pt idx="1518">
                  <c:v>6353</c:v>
                </c:pt>
                <c:pt idx="1519">
                  <c:v>6168</c:v>
                </c:pt>
                <c:pt idx="1520">
                  <c:v>6591</c:v>
                </c:pt>
                <c:pt idx="1521">
                  <c:v>6665</c:v>
                </c:pt>
                <c:pt idx="1522">
                  <c:v>6629</c:v>
                </c:pt>
                <c:pt idx="1523">
                  <c:v>6657</c:v>
                </c:pt>
                <c:pt idx="1524">
                  <c:v>6650</c:v>
                </c:pt>
                <c:pt idx="1525">
                  <c:v>6650</c:v>
                </c:pt>
                <c:pt idx="1526">
                  <c:v>6568</c:v>
                </c:pt>
                <c:pt idx="1527">
                  <c:v>6468</c:v>
                </c:pt>
                <c:pt idx="1528">
                  <c:v>6481</c:v>
                </c:pt>
                <c:pt idx="1529">
                  <c:v>6686</c:v>
                </c:pt>
                <c:pt idx="1530">
                  <c:v>6670</c:v>
                </c:pt>
                <c:pt idx="1531">
                  <c:v>6649</c:v>
                </c:pt>
                <c:pt idx="1532">
                  <c:v>6577</c:v>
                </c:pt>
                <c:pt idx="1533">
                  <c:v>6643</c:v>
                </c:pt>
                <c:pt idx="1534">
                  <c:v>6712</c:v>
                </c:pt>
                <c:pt idx="1535">
                  <c:v>6642</c:v>
                </c:pt>
                <c:pt idx="1536">
                  <c:v>6714</c:v>
                </c:pt>
                <c:pt idx="1537">
                  <c:v>6507</c:v>
                </c:pt>
                <c:pt idx="1538">
                  <c:v>6648</c:v>
                </c:pt>
                <c:pt idx="1539">
                  <c:v>6436</c:v>
                </c:pt>
                <c:pt idx="1540">
                  <c:v>6689</c:v>
                </c:pt>
                <c:pt idx="1541">
                  <c:v>6337</c:v>
                </c:pt>
                <c:pt idx="1542">
                  <c:v>6495</c:v>
                </c:pt>
                <c:pt idx="1543">
                  <c:v>6519</c:v>
                </c:pt>
                <c:pt idx="1544">
                  <c:v>6170</c:v>
                </c:pt>
                <c:pt idx="1545">
                  <c:v>6374</c:v>
                </c:pt>
                <c:pt idx="1546">
                  <c:v>6435</c:v>
                </c:pt>
                <c:pt idx="1547">
                  <c:v>6356</c:v>
                </c:pt>
                <c:pt idx="1548">
                  <c:v>6692</c:v>
                </c:pt>
                <c:pt idx="1549">
                  <c:v>6666</c:v>
                </c:pt>
                <c:pt idx="1550">
                  <c:v>5929</c:v>
                </c:pt>
                <c:pt idx="1551">
                  <c:v>6697</c:v>
                </c:pt>
                <c:pt idx="1552">
                  <c:v>6687</c:v>
                </c:pt>
                <c:pt idx="1553">
                  <c:v>6668</c:v>
                </c:pt>
                <c:pt idx="1554">
                  <c:v>6681</c:v>
                </c:pt>
                <c:pt idx="1555">
                  <c:v>6471</c:v>
                </c:pt>
                <c:pt idx="1556">
                  <c:v>6739</c:v>
                </c:pt>
                <c:pt idx="1557">
                  <c:v>5907</c:v>
                </c:pt>
                <c:pt idx="1558">
                  <c:v>6389</c:v>
                </c:pt>
                <c:pt idx="1559">
                  <c:v>6516</c:v>
                </c:pt>
                <c:pt idx="1560">
                  <c:v>6728</c:v>
                </c:pt>
                <c:pt idx="1561">
                  <c:v>6731</c:v>
                </c:pt>
                <c:pt idx="1562">
                  <c:v>6735</c:v>
                </c:pt>
                <c:pt idx="1563">
                  <c:v>6592</c:v>
                </c:pt>
                <c:pt idx="1564">
                  <c:v>6514</c:v>
                </c:pt>
                <c:pt idx="1565">
                  <c:v>6002</c:v>
                </c:pt>
                <c:pt idx="1566">
                  <c:v>6040</c:v>
                </c:pt>
                <c:pt idx="1567">
                  <c:v>6244</c:v>
                </c:pt>
                <c:pt idx="1568">
                  <c:v>6558</c:v>
                </c:pt>
                <c:pt idx="1569">
                  <c:v>6652</c:v>
                </c:pt>
                <c:pt idx="1570">
                  <c:v>6784</c:v>
                </c:pt>
                <c:pt idx="1571">
                  <c:v>6708</c:v>
                </c:pt>
                <c:pt idx="1572">
                  <c:v>6720</c:v>
                </c:pt>
                <c:pt idx="1573">
                  <c:v>6701</c:v>
                </c:pt>
                <c:pt idx="1574">
                  <c:v>6719</c:v>
                </c:pt>
                <c:pt idx="1575">
                  <c:v>6438</c:v>
                </c:pt>
                <c:pt idx="1576">
                  <c:v>6636</c:v>
                </c:pt>
                <c:pt idx="1577">
                  <c:v>6728</c:v>
                </c:pt>
                <c:pt idx="1578">
                  <c:v>6739</c:v>
                </c:pt>
                <c:pt idx="1579">
                  <c:v>6736</c:v>
                </c:pt>
                <c:pt idx="1580">
                  <c:v>6760</c:v>
                </c:pt>
                <c:pt idx="1581">
                  <c:v>6741</c:v>
                </c:pt>
                <c:pt idx="1582">
                  <c:v>6685</c:v>
                </c:pt>
                <c:pt idx="1583">
                  <c:v>6704</c:v>
                </c:pt>
                <c:pt idx="1584">
                  <c:v>6463</c:v>
                </c:pt>
                <c:pt idx="1585">
                  <c:v>6016</c:v>
                </c:pt>
                <c:pt idx="1586">
                  <c:v>6137</c:v>
                </c:pt>
                <c:pt idx="1587">
                  <c:v>6738</c:v>
                </c:pt>
                <c:pt idx="1588">
                  <c:v>6751</c:v>
                </c:pt>
                <c:pt idx="1589">
                  <c:v>6575</c:v>
                </c:pt>
                <c:pt idx="1590">
                  <c:v>6694</c:v>
                </c:pt>
                <c:pt idx="1591">
                  <c:v>6651</c:v>
                </c:pt>
                <c:pt idx="1592">
                  <c:v>6680</c:v>
                </c:pt>
                <c:pt idx="1593">
                  <c:v>6722</c:v>
                </c:pt>
                <c:pt idx="1594">
                  <c:v>6705</c:v>
                </c:pt>
                <c:pt idx="1595">
                  <c:v>6646</c:v>
                </c:pt>
                <c:pt idx="1596">
                  <c:v>6683</c:v>
                </c:pt>
                <c:pt idx="1597">
                  <c:v>6671</c:v>
                </c:pt>
                <c:pt idx="1598">
                  <c:v>6670</c:v>
                </c:pt>
                <c:pt idx="1599">
                  <c:v>6634</c:v>
                </c:pt>
                <c:pt idx="1600">
                  <c:v>6692</c:v>
                </c:pt>
                <c:pt idx="1601">
                  <c:v>6649</c:v>
                </c:pt>
                <c:pt idx="1602">
                  <c:v>6647</c:v>
                </c:pt>
                <c:pt idx="1603">
                  <c:v>6736</c:v>
                </c:pt>
                <c:pt idx="1604">
                  <c:v>6730</c:v>
                </c:pt>
                <c:pt idx="1605">
                  <c:v>6666</c:v>
                </c:pt>
                <c:pt idx="1606">
                  <c:v>6331</c:v>
                </c:pt>
                <c:pt idx="1607">
                  <c:v>5322</c:v>
                </c:pt>
                <c:pt idx="1608">
                  <c:v>6780</c:v>
                </c:pt>
                <c:pt idx="1609">
                  <c:v>6638</c:v>
                </c:pt>
                <c:pt idx="1610">
                  <c:v>6542</c:v>
                </c:pt>
                <c:pt idx="1611">
                  <c:v>5756</c:v>
                </c:pt>
                <c:pt idx="1612">
                  <c:v>6767</c:v>
                </c:pt>
                <c:pt idx="1613">
                  <c:v>6130</c:v>
                </c:pt>
                <c:pt idx="1614">
                  <c:v>6549</c:v>
                </c:pt>
                <c:pt idx="1615">
                  <c:v>6552</c:v>
                </c:pt>
                <c:pt idx="1616">
                  <c:v>6329</c:v>
                </c:pt>
                <c:pt idx="1617">
                  <c:v>6743</c:v>
                </c:pt>
                <c:pt idx="1618">
                  <c:v>6696</c:v>
                </c:pt>
                <c:pt idx="1619">
                  <c:v>6379</c:v>
                </c:pt>
                <c:pt idx="1620">
                  <c:v>6481</c:v>
                </c:pt>
                <c:pt idx="1621">
                  <c:v>6478</c:v>
                </c:pt>
                <c:pt idx="1622">
                  <c:v>6223</c:v>
                </c:pt>
                <c:pt idx="1623">
                  <c:v>6409</c:v>
                </c:pt>
                <c:pt idx="1624">
                  <c:v>6742</c:v>
                </c:pt>
                <c:pt idx="1625">
                  <c:v>6695</c:v>
                </c:pt>
                <c:pt idx="1626">
                  <c:v>6618</c:v>
                </c:pt>
                <c:pt idx="1627">
                  <c:v>6701</c:v>
                </c:pt>
                <c:pt idx="1628">
                  <c:v>6709</c:v>
                </c:pt>
                <c:pt idx="1629">
                  <c:v>6690</c:v>
                </c:pt>
                <c:pt idx="1630">
                  <c:v>6681</c:v>
                </c:pt>
                <c:pt idx="1631">
                  <c:v>6603</c:v>
                </c:pt>
                <c:pt idx="1632">
                  <c:v>6709</c:v>
                </c:pt>
                <c:pt idx="1633">
                  <c:v>6650</c:v>
                </c:pt>
                <c:pt idx="1634">
                  <c:v>6715</c:v>
                </c:pt>
                <c:pt idx="1635">
                  <c:v>6531</c:v>
                </c:pt>
                <c:pt idx="1636">
                  <c:v>6097</c:v>
                </c:pt>
                <c:pt idx="1637">
                  <c:v>6305</c:v>
                </c:pt>
                <c:pt idx="1638">
                  <c:v>6686</c:v>
                </c:pt>
                <c:pt idx="1639">
                  <c:v>6665</c:v>
                </c:pt>
                <c:pt idx="1640">
                  <c:v>6695</c:v>
                </c:pt>
                <c:pt idx="1641">
                  <c:v>6658</c:v>
                </c:pt>
                <c:pt idx="1642">
                  <c:v>6718</c:v>
                </c:pt>
                <c:pt idx="1643">
                  <c:v>6641</c:v>
                </c:pt>
                <c:pt idx="1644">
                  <c:v>6701</c:v>
                </c:pt>
                <c:pt idx="1645">
                  <c:v>6306</c:v>
                </c:pt>
                <c:pt idx="1646">
                  <c:v>6660</c:v>
                </c:pt>
                <c:pt idx="1647">
                  <c:v>6631</c:v>
                </c:pt>
                <c:pt idx="1648">
                  <c:v>5645</c:v>
                </c:pt>
                <c:pt idx="1649">
                  <c:v>5971</c:v>
                </c:pt>
                <c:pt idx="1650">
                  <c:v>6432</c:v>
                </c:pt>
                <c:pt idx="1651">
                  <c:v>6706</c:v>
                </c:pt>
                <c:pt idx="1652">
                  <c:v>6666</c:v>
                </c:pt>
                <c:pt idx="1653">
                  <c:v>6687</c:v>
                </c:pt>
                <c:pt idx="1654">
                  <c:v>6674</c:v>
                </c:pt>
                <c:pt idx="1655">
                  <c:v>6668</c:v>
                </c:pt>
                <c:pt idx="1656">
                  <c:v>6729</c:v>
                </c:pt>
                <c:pt idx="1657">
                  <c:v>6679</c:v>
                </c:pt>
                <c:pt idx="1658">
                  <c:v>6695</c:v>
                </c:pt>
                <c:pt idx="1659">
                  <c:v>6675</c:v>
                </c:pt>
                <c:pt idx="1660">
                  <c:v>6688</c:v>
                </c:pt>
                <c:pt idx="1661">
                  <c:v>6692</c:v>
                </c:pt>
                <c:pt idx="1662">
                  <c:v>6668</c:v>
                </c:pt>
                <c:pt idx="1663">
                  <c:v>6661</c:v>
                </c:pt>
                <c:pt idx="1664">
                  <c:v>6725</c:v>
                </c:pt>
                <c:pt idx="1665">
                  <c:v>6702</c:v>
                </c:pt>
                <c:pt idx="1666">
                  <c:v>6558</c:v>
                </c:pt>
                <c:pt idx="1667">
                  <c:v>6701</c:v>
                </c:pt>
                <c:pt idx="1668">
                  <c:v>6766</c:v>
                </c:pt>
                <c:pt idx="1669">
                  <c:v>6753</c:v>
                </c:pt>
                <c:pt idx="1670">
                  <c:v>6764</c:v>
                </c:pt>
                <c:pt idx="1671">
                  <c:v>6731</c:v>
                </c:pt>
                <c:pt idx="1672">
                  <c:v>5236</c:v>
                </c:pt>
                <c:pt idx="1673">
                  <c:v>5223</c:v>
                </c:pt>
                <c:pt idx="1674">
                  <c:v>4830</c:v>
                </c:pt>
                <c:pt idx="1675">
                  <c:v>4624</c:v>
                </c:pt>
                <c:pt idx="1676">
                  <c:v>4925</c:v>
                </c:pt>
                <c:pt idx="1677">
                  <c:v>4458</c:v>
                </c:pt>
                <c:pt idx="1678">
                  <c:v>3361</c:v>
                </c:pt>
                <c:pt idx="1679">
                  <c:v>4294</c:v>
                </c:pt>
                <c:pt idx="1680">
                  <c:v>3246</c:v>
                </c:pt>
                <c:pt idx="1681">
                  <c:v>3343</c:v>
                </c:pt>
                <c:pt idx="1682">
                  <c:v>2602</c:v>
                </c:pt>
                <c:pt idx="1683">
                  <c:v>2811</c:v>
                </c:pt>
                <c:pt idx="1684">
                  <c:v>2620</c:v>
                </c:pt>
                <c:pt idx="1685">
                  <c:v>1803</c:v>
                </c:pt>
                <c:pt idx="1686">
                  <c:v>1727</c:v>
                </c:pt>
                <c:pt idx="1687">
                  <c:v>1711</c:v>
                </c:pt>
                <c:pt idx="1688">
                  <c:v>1659</c:v>
                </c:pt>
                <c:pt idx="1689">
                  <c:v>2088</c:v>
                </c:pt>
                <c:pt idx="1690">
                  <c:v>1693</c:v>
                </c:pt>
                <c:pt idx="1691">
                  <c:v>1935</c:v>
                </c:pt>
                <c:pt idx="1692">
                  <c:v>1341</c:v>
                </c:pt>
                <c:pt idx="1693">
                  <c:v>717</c:v>
                </c:pt>
                <c:pt idx="1694">
                  <c:v>1016</c:v>
                </c:pt>
                <c:pt idx="1695">
                  <c:v>1004</c:v>
                </c:pt>
                <c:pt idx="1696">
                  <c:v>633</c:v>
                </c:pt>
                <c:pt idx="1697">
                  <c:v>628</c:v>
                </c:pt>
                <c:pt idx="1698">
                  <c:v>741</c:v>
                </c:pt>
                <c:pt idx="1699">
                  <c:v>441</c:v>
                </c:pt>
                <c:pt idx="1700">
                  <c:v>448</c:v>
                </c:pt>
                <c:pt idx="1701">
                  <c:v>500</c:v>
                </c:pt>
                <c:pt idx="1702">
                  <c:v>494</c:v>
                </c:pt>
                <c:pt idx="1703">
                  <c:v>263</c:v>
                </c:pt>
                <c:pt idx="1704">
                  <c:v>251</c:v>
                </c:pt>
                <c:pt idx="1705">
                  <c:v>469</c:v>
                </c:pt>
                <c:pt idx="1706">
                  <c:v>486</c:v>
                </c:pt>
                <c:pt idx="1707">
                  <c:v>583</c:v>
                </c:pt>
                <c:pt idx="1708">
                  <c:v>268</c:v>
                </c:pt>
                <c:pt idx="1709">
                  <c:v>281</c:v>
                </c:pt>
                <c:pt idx="1710">
                  <c:v>293</c:v>
                </c:pt>
                <c:pt idx="1711">
                  <c:v>210</c:v>
                </c:pt>
                <c:pt idx="1712">
                  <c:v>229</c:v>
                </c:pt>
                <c:pt idx="1713">
                  <c:v>293</c:v>
                </c:pt>
                <c:pt idx="1714">
                  <c:v>229</c:v>
                </c:pt>
                <c:pt idx="1715">
                  <c:v>169</c:v>
                </c:pt>
                <c:pt idx="1716">
                  <c:v>165</c:v>
                </c:pt>
                <c:pt idx="1717">
                  <c:v>178</c:v>
                </c:pt>
                <c:pt idx="1718">
                  <c:v>211</c:v>
                </c:pt>
                <c:pt idx="1719">
                  <c:v>245</c:v>
                </c:pt>
                <c:pt idx="1720">
                  <c:v>261</c:v>
                </c:pt>
                <c:pt idx="1721">
                  <c:v>259</c:v>
                </c:pt>
                <c:pt idx="1722">
                  <c:v>1</c:v>
                </c:pt>
                <c:pt idx="1723">
                  <c:v>117</c:v>
                </c:pt>
                <c:pt idx="1724">
                  <c:v>111</c:v>
                </c:pt>
                <c:pt idx="1725">
                  <c:v>104</c:v>
                </c:pt>
                <c:pt idx="1726">
                  <c:v>142</c:v>
                </c:pt>
                <c:pt idx="1727">
                  <c:v>249</c:v>
                </c:pt>
                <c:pt idx="1728">
                  <c:v>87</c:v>
                </c:pt>
                <c:pt idx="1729">
                  <c:v>103</c:v>
                </c:pt>
                <c:pt idx="1730">
                  <c:v>120</c:v>
                </c:pt>
                <c:pt idx="1731">
                  <c:v>119</c:v>
                </c:pt>
                <c:pt idx="1732">
                  <c:v>86</c:v>
                </c:pt>
                <c:pt idx="1733">
                  <c:v>67</c:v>
                </c:pt>
                <c:pt idx="1734">
                  <c:v>62</c:v>
                </c:pt>
                <c:pt idx="1735">
                  <c:v>95</c:v>
                </c:pt>
                <c:pt idx="1736">
                  <c:v>99</c:v>
                </c:pt>
                <c:pt idx="1737">
                  <c:v>99</c:v>
                </c:pt>
                <c:pt idx="1738">
                  <c:v>75</c:v>
                </c:pt>
                <c:pt idx="1739">
                  <c:v>75</c:v>
                </c:pt>
                <c:pt idx="1740">
                  <c:v>86</c:v>
                </c:pt>
                <c:pt idx="1741">
                  <c:v>98</c:v>
                </c:pt>
                <c:pt idx="1742">
                  <c:v>86</c:v>
                </c:pt>
                <c:pt idx="1743">
                  <c:v>71</c:v>
                </c:pt>
                <c:pt idx="1744">
                  <c:v>56</c:v>
                </c:pt>
                <c:pt idx="1745">
                  <c:v>54</c:v>
                </c:pt>
                <c:pt idx="1746">
                  <c:v>54</c:v>
                </c:pt>
                <c:pt idx="1747">
                  <c:v>66</c:v>
                </c:pt>
                <c:pt idx="1748">
                  <c:v>62</c:v>
                </c:pt>
                <c:pt idx="1749">
                  <c:v>62</c:v>
                </c:pt>
                <c:pt idx="1750">
                  <c:v>65</c:v>
                </c:pt>
                <c:pt idx="1751">
                  <c:v>70</c:v>
                </c:pt>
                <c:pt idx="1752">
                  <c:v>70</c:v>
                </c:pt>
                <c:pt idx="1753">
                  <c:v>67</c:v>
                </c:pt>
                <c:pt idx="1754">
                  <c:v>63</c:v>
                </c:pt>
                <c:pt idx="1755">
                  <c:v>69</c:v>
                </c:pt>
                <c:pt idx="1756">
                  <c:v>69</c:v>
                </c:pt>
                <c:pt idx="1757">
                  <c:v>57</c:v>
                </c:pt>
                <c:pt idx="1758">
                  <c:v>47</c:v>
                </c:pt>
                <c:pt idx="1759">
                  <c:v>54</c:v>
                </c:pt>
                <c:pt idx="1760">
                  <c:v>58</c:v>
                </c:pt>
                <c:pt idx="1761">
                  <c:v>39</c:v>
                </c:pt>
                <c:pt idx="1762">
                  <c:v>32</c:v>
                </c:pt>
                <c:pt idx="1763">
                  <c:v>40</c:v>
                </c:pt>
                <c:pt idx="1764">
                  <c:v>49</c:v>
                </c:pt>
                <c:pt idx="1765">
                  <c:v>39</c:v>
                </c:pt>
                <c:pt idx="1766">
                  <c:v>58</c:v>
                </c:pt>
                <c:pt idx="1767">
                  <c:v>59</c:v>
                </c:pt>
                <c:pt idx="1768">
                  <c:v>91</c:v>
                </c:pt>
                <c:pt idx="1769">
                  <c:v>46</c:v>
                </c:pt>
                <c:pt idx="1770">
                  <c:v>45</c:v>
                </c:pt>
                <c:pt idx="1771">
                  <c:v>48</c:v>
                </c:pt>
                <c:pt idx="1772">
                  <c:v>51</c:v>
                </c:pt>
                <c:pt idx="1773">
                  <c:v>60</c:v>
                </c:pt>
                <c:pt idx="1774">
                  <c:v>35</c:v>
                </c:pt>
                <c:pt idx="1775">
                  <c:v>34</c:v>
                </c:pt>
                <c:pt idx="1776">
                  <c:v>40</c:v>
                </c:pt>
                <c:pt idx="1777">
                  <c:v>32</c:v>
                </c:pt>
                <c:pt idx="1778">
                  <c:v>30</c:v>
                </c:pt>
                <c:pt idx="1779">
                  <c:v>28</c:v>
                </c:pt>
                <c:pt idx="1780">
                  <c:v>31</c:v>
                </c:pt>
                <c:pt idx="1781">
                  <c:v>120</c:v>
                </c:pt>
                <c:pt idx="1782">
                  <c:v>34</c:v>
                </c:pt>
                <c:pt idx="1783">
                  <c:v>40</c:v>
                </c:pt>
                <c:pt idx="1784">
                  <c:v>113</c:v>
                </c:pt>
                <c:pt idx="1785">
                  <c:v>38</c:v>
                </c:pt>
                <c:pt idx="1786">
                  <c:v>70</c:v>
                </c:pt>
                <c:pt idx="1787">
                  <c:v>509</c:v>
                </c:pt>
                <c:pt idx="1788">
                  <c:v>332</c:v>
                </c:pt>
                <c:pt idx="1789">
                  <c:v>1</c:v>
                </c:pt>
                <c:pt idx="1790">
                  <c:v>1</c:v>
                </c:pt>
                <c:pt idx="1791">
                  <c:v>39</c:v>
                </c:pt>
                <c:pt idx="1792">
                  <c:v>140</c:v>
                </c:pt>
                <c:pt idx="1793">
                  <c:v>217</c:v>
                </c:pt>
                <c:pt idx="1794">
                  <c:v>433</c:v>
                </c:pt>
                <c:pt idx="1795">
                  <c:v>429</c:v>
                </c:pt>
                <c:pt idx="1796">
                  <c:v>221</c:v>
                </c:pt>
                <c:pt idx="1797">
                  <c:v>20</c:v>
                </c:pt>
                <c:pt idx="1798">
                  <c:v>42</c:v>
                </c:pt>
                <c:pt idx="1799">
                  <c:v>41</c:v>
                </c:pt>
                <c:pt idx="1800">
                  <c:v>43</c:v>
                </c:pt>
                <c:pt idx="1801">
                  <c:v>40</c:v>
                </c:pt>
                <c:pt idx="1802">
                  <c:v>30</c:v>
                </c:pt>
                <c:pt idx="1803">
                  <c:v>30</c:v>
                </c:pt>
                <c:pt idx="1804">
                  <c:v>40</c:v>
                </c:pt>
                <c:pt idx="1805">
                  <c:v>32</c:v>
                </c:pt>
                <c:pt idx="1806">
                  <c:v>32</c:v>
                </c:pt>
                <c:pt idx="1807">
                  <c:v>32</c:v>
                </c:pt>
                <c:pt idx="1808">
                  <c:v>1</c:v>
                </c:pt>
                <c:pt idx="1809">
                  <c:v>88</c:v>
                </c:pt>
                <c:pt idx="1810">
                  <c:v>144</c:v>
                </c:pt>
                <c:pt idx="1811">
                  <c:v>29</c:v>
                </c:pt>
                <c:pt idx="1812">
                  <c:v>40</c:v>
                </c:pt>
                <c:pt idx="1813">
                  <c:v>47</c:v>
                </c:pt>
                <c:pt idx="1814">
                  <c:v>35</c:v>
                </c:pt>
                <c:pt idx="1815">
                  <c:v>43</c:v>
                </c:pt>
                <c:pt idx="1816">
                  <c:v>40</c:v>
                </c:pt>
                <c:pt idx="1817">
                  <c:v>34</c:v>
                </c:pt>
                <c:pt idx="1818">
                  <c:v>30</c:v>
                </c:pt>
                <c:pt idx="1819">
                  <c:v>24</c:v>
                </c:pt>
                <c:pt idx="1820">
                  <c:v>31</c:v>
                </c:pt>
                <c:pt idx="1821">
                  <c:v>34</c:v>
                </c:pt>
                <c:pt idx="1822">
                  <c:v>34</c:v>
                </c:pt>
                <c:pt idx="1823">
                  <c:v>32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7-4255-4568-9707-D875264E27B6}"/>
            </c:ext>
          </c:extLst>
        </c:ser>
        <c:ser>
          <c:idx val="18"/>
          <c:order val="7"/>
          <c:tx>
            <c:v>Aviator He 30PSI</c:v>
          </c:tx>
          <c:spPr>
            <a:ln w="28575">
              <a:noFill/>
            </a:ln>
          </c:spPr>
          <c:marker>
            <c:symbol val="diamond"/>
            <c:size val="2"/>
          </c:marker>
          <c:xVal>
            <c:numRef>
              <c:f>Sheet1!$DZ$2:$DZ$1825</c:f>
              <c:numCache>
                <c:formatCode>General</c:formatCode>
                <c:ptCount val="1824"/>
                <c:pt idx="0">
                  <c:v>0</c:v>
                </c:pt>
                <c:pt idx="1">
                  <c:v>0.8</c:v>
                </c:pt>
                <c:pt idx="2">
                  <c:v>0.75</c:v>
                </c:pt>
                <c:pt idx="3">
                  <c:v>0.75</c:v>
                </c:pt>
                <c:pt idx="4">
                  <c:v>0.75</c:v>
                </c:pt>
                <c:pt idx="5">
                  <c:v>0.75</c:v>
                </c:pt>
                <c:pt idx="6">
                  <c:v>0.5</c:v>
                </c:pt>
                <c:pt idx="7">
                  <c:v>0.75</c:v>
                </c:pt>
                <c:pt idx="8">
                  <c:v>0.75</c:v>
                </c:pt>
                <c:pt idx="9">
                  <c:v>0.66666666666666663</c:v>
                </c:pt>
                <c:pt idx="10">
                  <c:v>0.75</c:v>
                </c:pt>
                <c:pt idx="11">
                  <c:v>0.83333333333333337</c:v>
                </c:pt>
                <c:pt idx="12">
                  <c:v>0.75</c:v>
                </c:pt>
                <c:pt idx="13">
                  <c:v>0.75</c:v>
                </c:pt>
                <c:pt idx="14">
                  <c:v>0.75</c:v>
                </c:pt>
                <c:pt idx="15">
                  <c:v>0.66666666666666663</c:v>
                </c:pt>
                <c:pt idx="16">
                  <c:v>0.66666666666666663</c:v>
                </c:pt>
                <c:pt idx="17">
                  <c:v>0.75</c:v>
                </c:pt>
                <c:pt idx="18">
                  <c:v>0.66666666666666663</c:v>
                </c:pt>
                <c:pt idx="19">
                  <c:v>0.75</c:v>
                </c:pt>
                <c:pt idx="20">
                  <c:v>0.75</c:v>
                </c:pt>
                <c:pt idx="21">
                  <c:v>0.75</c:v>
                </c:pt>
                <c:pt idx="22">
                  <c:v>0.75</c:v>
                </c:pt>
                <c:pt idx="23">
                  <c:v>0.75</c:v>
                </c:pt>
                <c:pt idx="24">
                  <c:v>0.66666666666666663</c:v>
                </c:pt>
                <c:pt idx="25">
                  <c:v>0.8</c:v>
                </c:pt>
                <c:pt idx="26">
                  <c:v>0.8</c:v>
                </c:pt>
                <c:pt idx="27">
                  <c:v>0.66666666666666663</c:v>
                </c:pt>
                <c:pt idx="28">
                  <c:v>0.75</c:v>
                </c:pt>
                <c:pt idx="29">
                  <c:v>0.75</c:v>
                </c:pt>
                <c:pt idx="30">
                  <c:v>0.66666666666666663</c:v>
                </c:pt>
                <c:pt idx="31">
                  <c:v>0.75</c:v>
                </c:pt>
                <c:pt idx="32">
                  <c:v>0.8</c:v>
                </c:pt>
                <c:pt idx="33">
                  <c:v>0.8</c:v>
                </c:pt>
                <c:pt idx="34">
                  <c:v>0.75</c:v>
                </c:pt>
                <c:pt idx="35">
                  <c:v>0.8</c:v>
                </c:pt>
                <c:pt idx="36">
                  <c:v>0.75</c:v>
                </c:pt>
                <c:pt idx="37">
                  <c:v>0.8</c:v>
                </c:pt>
                <c:pt idx="38">
                  <c:v>0.94736842105263153</c:v>
                </c:pt>
                <c:pt idx="39">
                  <c:v>0.79365079365079361</c:v>
                </c:pt>
                <c:pt idx="40">
                  <c:v>0.74772539288668316</c:v>
                </c:pt>
                <c:pt idx="41">
                  <c:v>0.7553426676492262</c:v>
                </c:pt>
                <c:pt idx="42">
                  <c:v>0.75636942675159236</c:v>
                </c:pt>
                <c:pt idx="43">
                  <c:v>0.76382791922739246</c:v>
                </c:pt>
                <c:pt idx="44">
                  <c:v>0.76833073322932921</c:v>
                </c:pt>
                <c:pt idx="45">
                  <c:v>0.7534602076124568</c:v>
                </c:pt>
                <c:pt idx="46">
                  <c:v>0.73419773095623986</c:v>
                </c:pt>
                <c:pt idx="47">
                  <c:v>0.74356435643564356</c:v>
                </c:pt>
                <c:pt idx="48">
                  <c:v>0.75510204081632648</c:v>
                </c:pt>
                <c:pt idx="49">
                  <c:v>0.7529107373868047</c:v>
                </c:pt>
                <c:pt idx="50">
                  <c:v>0.76832844574780057</c:v>
                </c:pt>
                <c:pt idx="51">
                  <c:v>0.84421052631578952</c:v>
                </c:pt>
                <c:pt idx="52">
                  <c:v>0.84472049689440998</c:v>
                </c:pt>
                <c:pt idx="53">
                  <c:v>0.84496124031007747</c:v>
                </c:pt>
                <c:pt idx="54">
                  <c:v>0.8326446280991735</c:v>
                </c:pt>
                <c:pt idx="55">
                  <c:v>0.81632653061224492</c:v>
                </c:pt>
                <c:pt idx="56">
                  <c:v>0.82608695652173914</c:v>
                </c:pt>
                <c:pt idx="57">
                  <c:v>0.84705882352941175</c:v>
                </c:pt>
                <c:pt idx="58">
                  <c:v>0.82228116710875332</c:v>
                </c:pt>
                <c:pt idx="59">
                  <c:v>0.85087719298245612</c:v>
                </c:pt>
                <c:pt idx="60">
                  <c:v>0.85174418604651159</c:v>
                </c:pt>
                <c:pt idx="61">
                  <c:v>0.85862068965517246</c:v>
                </c:pt>
                <c:pt idx="62">
                  <c:v>0.88082901554404147</c:v>
                </c:pt>
                <c:pt idx="63">
                  <c:v>0.8716981132075472</c:v>
                </c:pt>
                <c:pt idx="64">
                  <c:v>0.86988847583643125</c:v>
                </c:pt>
                <c:pt idx="65">
                  <c:v>0.87453874538745391</c:v>
                </c:pt>
                <c:pt idx="66">
                  <c:v>0.86120996441281139</c:v>
                </c:pt>
                <c:pt idx="67">
                  <c:v>0.86690647482014394</c:v>
                </c:pt>
                <c:pt idx="68">
                  <c:v>0.88601036269430056</c:v>
                </c:pt>
                <c:pt idx="69">
                  <c:v>0.90987124463519309</c:v>
                </c:pt>
                <c:pt idx="70">
                  <c:v>0.90344827586206899</c:v>
                </c:pt>
                <c:pt idx="71">
                  <c:v>0.90109890109890112</c:v>
                </c:pt>
                <c:pt idx="72">
                  <c:v>0.92227979274611394</c:v>
                </c:pt>
                <c:pt idx="73">
                  <c:v>0.91943127962085303</c:v>
                </c:pt>
                <c:pt idx="74">
                  <c:v>0.92181069958847739</c:v>
                </c:pt>
                <c:pt idx="75">
                  <c:v>0.91752577319587625</c:v>
                </c:pt>
                <c:pt idx="76">
                  <c:v>0.9269662921348315</c:v>
                </c:pt>
                <c:pt idx="77">
                  <c:v>0.95121951219512191</c:v>
                </c:pt>
                <c:pt idx="78">
                  <c:v>0.93478260869565222</c:v>
                </c:pt>
                <c:pt idx="79">
                  <c:v>0.930379746835443</c:v>
                </c:pt>
                <c:pt idx="80">
                  <c:v>0.94409937888198758</c:v>
                </c:pt>
                <c:pt idx="81">
                  <c:v>0.93571428571428572</c:v>
                </c:pt>
                <c:pt idx="82">
                  <c:v>0.94805194805194803</c:v>
                </c:pt>
                <c:pt idx="83">
                  <c:v>0.94444444444444442</c:v>
                </c:pt>
                <c:pt idx="84">
                  <c:v>0.66666666666666663</c:v>
                </c:pt>
                <c:pt idx="85">
                  <c:v>0.97599999999999998</c:v>
                </c:pt>
                <c:pt idx="86">
                  <c:v>0.95454545454545459</c:v>
                </c:pt>
                <c:pt idx="87">
                  <c:v>0.96129032258064517</c:v>
                </c:pt>
                <c:pt idx="88">
                  <c:v>0.965034965034965</c:v>
                </c:pt>
                <c:pt idx="89">
                  <c:v>0.96391752577319589</c:v>
                </c:pt>
                <c:pt idx="90">
                  <c:v>0.95953757225433522</c:v>
                </c:pt>
                <c:pt idx="91">
                  <c:v>0.9668874172185431</c:v>
                </c:pt>
                <c:pt idx="92">
                  <c:v>0.94117647058823528</c:v>
                </c:pt>
                <c:pt idx="93">
                  <c:v>0.98901098901098905</c:v>
                </c:pt>
                <c:pt idx="94">
                  <c:v>0</c:v>
                </c:pt>
                <c:pt idx="95">
                  <c:v>0.97247706422018354</c:v>
                </c:pt>
                <c:pt idx="96">
                  <c:v>0.9850746268656716</c:v>
                </c:pt>
                <c:pt idx="97">
                  <c:v>0.98901098901098905</c:v>
                </c:pt>
                <c:pt idx="98">
                  <c:v>0.96226415094339623</c:v>
                </c:pt>
                <c:pt idx="99">
                  <c:v>0.96</c:v>
                </c:pt>
                <c:pt idx="100">
                  <c:v>0.98989898989898994</c:v>
                </c:pt>
                <c:pt idx="101">
                  <c:v>0.99019607843137258</c:v>
                </c:pt>
                <c:pt idx="102">
                  <c:v>0.9642857142857143</c:v>
                </c:pt>
                <c:pt idx="103">
                  <c:v>0.98484848484848486</c:v>
                </c:pt>
                <c:pt idx="104">
                  <c:v>0.9885057471264368</c:v>
                </c:pt>
                <c:pt idx="105">
                  <c:v>0.98165137614678899</c:v>
                </c:pt>
                <c:pt idx="106">
                  <c:v>0.98529411764705888</c:v>
                </c:pt>
                <c:pt idx="107">
                  <c:v>0.96296296296296291</c:v>
                </c:pt>
                <c:pt idx="108">
                  <c:v>0.98936170212765961</c:v>
                </c:pt>
                <c:pt idx="109">
                  <c:v>0.98913043478260865</c:v>
                </c:pt>
                <c:pt idx="110">
                  <c:v>0.98863636363636365</c:v>
                </c:pt>
                <c:pt idx="111">
                  <c:v>0.98863636363636365</c:v>
                </c:pt>
                <c:pt idx="112">
                  <c:v>0.98611111111111116</c:v>
                </c:pt>
                <c:pt idx="113">
                  <c:v>0.98666666666666669</c:v>
                </c:pt>
                <c:pt idx="114">
                  <c:v>0.98780487804878048</c:v>
                </c:pt>
                <c:pt idx="115">
                  <c:v>0.98529411764705888</c:v>
                </c:pt>
                <c:pt idx="116">
                  <c:v>0.98275862068965514</c:v>
                </c:pt>
                <c:pt idx="117">
                  <c:v>0.98550724637681164</c:v>
                </c:pt>
                <c:pt idx="118">
                  <c:v>0.98648648648648651</c:v>
                </c:pt>
                <c:pt idx="119">
                  <c:v>0.9859154929577465</c:v>
                </c:pt>
                <c:pt idx="120">
                  <c:v>0.98461538461538467</c:v>
                </c:pt>
                <c:pt idx="121">
                  <c:v>0.98611111111111116</c:v>
                </c:pt>
                <c:pt idx="122">
                  <c:v>0.98550724637681164</c:v>
                </c:pt>
                <c:pt idx="123">
                  <c:v>0.9850746268656716</c:v>
                </c:pt>
                <c:pt idx="124">
                  <c:v>0.98571428571428577</c:v>
                </c:pt>
                <c:pt idx="125">
                  <c:v>0.98837209302325579</c:v>
                </c:pt>
                <c:pt idx="126">
                  <c:v>0.98750000000000004</c:v>
                </c:pt>
                <c:pt idx="127">
                  <c:v>0.98863636363636365</c:v>
                </c:pt>
                <c:pt idx="128">
                  <c:v>0.98765432098765427</c:v>
                </c:pt>
                <c:pt idx="129">
                  <c:v>0.98888888888888893</c:v>
                </c:pt>
                <c:pt idx="130">
                  <c:v>0.98888888888888893</c:v>
                </c:pt>
                <c:pt idx="131">
                  <c:v>0.98809523809523814</c:v>
                </c:pt>
                <c:pt idx="132">
                  <c:v>0.98666666666666669</c:v>
                </c:pt>
                <c:pt idx="133">
                  <c:v>0.98936170212765961</c:v>
                </c:pt>
                <c:pt idx="134">
                  <c:v>0.98666666666666669</c:v>
                </c:pt>
                <c:pt idx="135">
                  <c:v>0.98113207547169812</c:v>
                </c:pt>
                <c:pt idx="136">
                  <c:v>0.98305084745762716</c:v>
                </c:pt>
                <c:pt idx="137">
                  <c:v>0.98571428571428577</c:v>
                </c:pt>
                <c:pt idx="138">
                  <c:v>0.9821428571428571</c:v>
                </c:pt>
                <c:pt idx="139">
                  <c:v>0.98333333333333328</c:v>
                </c:pt>
                <c:pt idx="140">
                  <c:v>0.9850746268656716</c:v>
                </c:pt>
                <c:pt idx="141">
                  <c:v>0.98333333333333328</c:v>
                </c:pt>
                <c:pt idx="142">
                  <c:v>0.98076923076923073</c:v>
                </c:pt>
                <c:pt idx="143">
                  <c:v>0.98076923076923073</c:v>
                </c:pt>
                <c:pt idx="144">
                  <c:v>0.98113207547169812</c:v>
                </c:pt>
                <c:pt idx="145">
                  <c:v>0.9821428571428571</c:v>
                </c:pt>
                <c:pt idx="146">
                  <c:v>0.98181818181818181</c:v>
                </c:pt>
                <c:pt idx="147">
                  <c:v>0.98148148148148151</c:v>
                </c:pt>
                <c:pt idx="148">
                  <c:v>0.9821428571428571</c:v>
                </c:pt>
                <c:pt idx="149">
                  <c:v>0.98</c:v>
                </c:pt>
                <c:pt idx="150">
                  <c:v>0.98412698412698407</c:v>
                </c:pt>
                <c:pt idx="151">
                  <c:v>0.98181818181818181</c:v>
                </c:pt>
                <c:pt idx="152">
                  <c:v>0.98360655737704916</c:v>
                </c:pt>
                <c:pt idx="153">
                  <c:v>0.97872340425531912</c:v>
                </c:pt>
                <c:pt idx="154">
                  <c:v>0.98</c:v>
                </c:pt>
                <c:pt idx="155">
                  <c:v>0.98461538461538467</c:v>
                </c:pt>
                <c:pt idx="156">
                  <c:v>0.98795180722891562</c:v>
                </c:pt>
                <c:pt idx="157">
                  <c:v>0.98571428571428577</c:v>
                </c:pt>
                <c:pt idx="158">
                  <c:v>0.98275862068965514</c:v>
                </c:pt>
                <c:pt idx="159">
                  <c:v>0.97916666666666663</c:v>
                </c:pt>
                <c:pt idx="160">
                  <c:v>0.98550724637681164</c:v>
                </c:pt>
                <c:pt idx="161">
                  <c:v>0.98412698412698407</c:v>
                </c:pt>
                <c:pt idx="162">
                  <c:v>0.98039215686274506</c:v>
                </c:pt>
                <c:pt idx="163">
                  <c:v>0.98484848484848486</c:v>
                </c:pt>
                <c:pt idx="164">
                  <c:v>0.9850746268656716</c:v>
                </c:pt>
                <c:pt idx="165">
                  <c:v>0.98863636363636365</c:v>
                </c:pt>
                <c:pt idx="166">
                  <c:v>0.98701298701298701</c:v>
                </c:pt>
                <c:pt idx="167">
                  <c:v>0.98717948717948723</c:v>
                </c:pt>
                <c:pt idx="168">
                  <c:v>0.98780487804878048</c:v>
                </c:pt>
                <c:pt idx="169">
                  <c:v>0.98750000000000004</c:v>
                </c:pt>
                <c:pt idx="170">
                  <c:v>0.98936170212765961</c:v>
                </c:pt>
                <c:pt idx="171">
                  <c:v>0.98837209302325579</c:v>
                </c:pt>
                <c:pt idx="172">
                  <c:v>0.98750000000000004</c:v>
                </c:pt>
                <c:pt idx="173">
                  <c:v>0.98958333333333337</c:v>
                </c:pt>
                <c:pt idx="174">
                  <c:v>0.99</c:v>
                </c:pt>
                <c:pt idx="175">
                  <c:v>0.9885057471264368</c:v>
                </c:pt>
                <c:pt idx="176">
                  <c:v>0.98666666666666669</c:v>
                </c:pt>
                <c:pt idx="177">
                  <c:v>0.98412698412698407</c:v>
                </c:pt>
                <c:pt idx="178">
                  <c:v>0.98648648648648651</c:v>
                </c:pt>
                <c:pt idx="179">
                  <c:v>0.98305084745762716</c:v>
                </c:pt>
                <c:pt idx="180">
                  <c:v>0.98245614035087714</c:v>
                </c:pt>
                <c:pt idx="181">
                  <c:v>0.984375</c:v>
                </c:pt>
                <c:pt idx="182">
                  <c:v>0.98333333333333328</c:v>
                </c:pt>
                <c:pt idx="183">
                  <c:v>0.98275862068965514</c:v>
                </c:pt>
                <c:pt idx="184">
                  <c:v>0.98717948717948723</c:v>
                </c:pt>
                <c:pt idx="185">
                  <c:v>0.97560975609756095</c:v>
                </c:pt>
                <c:pt idx="186">
                  <c:v>0.97826086956521741</c:v>
                </c:pt>
                <c:pt idx="187">
                  <c:v>0.97916666666666663</c:v>
                </c:pt>
                <c:pt idx="188">
                  <c:v>0.98113207547169812</c:v>
                </c:pt>
                <c:pt idx="189">
                  <c:v>0.97959183673469385</c:v>
                </c:pt>
                <c:pt idx="190">
                  <c:v>0.97674418604651159</c:v>
                </c:pt>
                <c:pt idx="191">
                  <c:v>0.98461538461538467</c:v>
                </c:pt>
                <c:pt idx="192">
                  <c:v>0.9859154929577465</c:v>
                </c:pt>
                <c:pt idx="193">
                  <c:v>0.98765432098765427</c:v>
                </c:pt>
                <c:pt idx="194">
                  <c:v>0.9838709677419355</c:v>
                </c:pt>
                <c:pt idx="195">
                  <c:v>0.97674418604651159</c:v>
                </c:pt>
                <c:pt idx="196">
                  <c:v>0.98837209302325579</c:v>
                </c:pt>
                <c:pt idx="197">
                  <c:v>0.98360655737704916</c:v>
                </c:pt>
                <c:pt idx="198">
                  <c:v>0.9859154929577465</c:v>
                </c:pt>
                <c:pt idx="199">
                  <c:v>0.99029126213592233</c:v>
                </c:pt>
                <c:pt idx="200">
                  <c:v>0.98717948717948723</c:v>
                </c:pt>
                <c:pt idx="201">
                  <c:v>0.98666666666666669</c:v>
                </c:pt>
                <c:pt idx="202">
                  <c:v>0.98765432098765427</c:v>
                </c:pt>
                <c:pt idx="203">
                  <c:v>0.98765432098765427</c:v>
                </c:pt>
                <c:pt idx="204">
                  <c:v>0.98630136986301364</c:v>
                </c:pt>
                <c:pt idx="205">
                  <c:v>0.98648648648648651</c:v>
                </c:pt>
                <c:pt idx="206">
                  <c:v>0.9859154929577465</c:v>
                </c:pt>
                <c:pt idx="207">
                  <c:v>0.9859154929577465</c:v>
                </c:pt>
                <c:pt idx="208">
                  <c:v>0.9859154929577465</c:v>
                </c:pt>
                <c:pt idx="209">
                  <c:v>0.98333333333333328</c:v>
                </c:pt>
                <c:pt idx="210">
                  <c:v>0.98275862068965514</c:v>
                </c:pt>
                <c:pt idx="211">
                  <c:v>0.98245614035087714</c:v>
                </c:pt>
                <c:pt idx="212">
                  <c:v>0.98113207547169812</c:v>
                </c:pt>
                <c:pt idx="213">
                  <c:v>0.98148148148148151</c:v>
                </c:pt>
                <c:pt idx="214">
                  <c:v>0.97368421052631582</c:v>
                </c:pt>
                <c:pt idx="215">
                  <c:v>0.98245614035087714</c:v>
                </c:pt>
                <c:pt idx="216">
                  <c:v>0.9882352941176471</c:v>
                </c:pt>
                <c:pt idx="217">
                  <c:v>0.98837209302325579</c:v>
                </c:pt>
                <c:pt idx="218">
                  <c:v>0.98750000000000004</c:v>
                </c:pt>
                <c:pt idx="219">
                  <c:v>0.98412698412698407</c:v>
                </c:pt>
                <c:pt idx="220">
                  <c:v>0.98571428571428577</c:v>
                </c:pt>
                <c:pt idx="221">
                  <c:v>0.98181818181818181</c:v>
                </c:pt>
                <c:pt idx="222">
                  <c:v>0.97560975609756095</c:v>
                </c:pt>
                <c:pt idx="223">
                  <c:v>0.97619047619047616</c:v>
                </c:pt>
                <c:pt idx="224">
                  <c:v>0.97499999999999998</c:v>
                </c:pt>
                <c:pt idx="225">
                  <c:v>0.97826086956521741</c:v>
                </c:pt>
                <c:pt idx="226">
                  <c:v>0.97674418604651159</c:v>
                </c:pt>
                <c:pt idx="227">
                  <c:v>0.97499999999999998</c:v>
                </c:pt>
                <c:pt idx="228">
                  <c:v>0.97058823529411764</c:v>
                </c:pt>
                <c:pt idx="229">
                  <c:v>0.96153846153846156</c:v>
                </c:pt>
                <c:pt idx="230">
                  <c:v>0.96153846153846156</c:v>
                </c:pt>
                <c:pt idx="231">
                  <c:v>0.95238095238095233</c:v>
                </c:pt>
                <c:pt idx="232">
                  <c:v>0.95652173913043481</c:v>
                </c:pt>
                <c:pt idx="233">
                  <c:v>0.95</c:v>
                </c:pt>
                <c:pt idx="234">
                  <c:v>0.95454545454545459</c:v>
                </c:pt>
                <c:pt idx="235">
                  <c:v>0.9642857142857143</c:v>
                </c:pt>
                <c:pt idx="236">
                  <c:v>0.97058823529411764</c:v>
                </c:pt>
                <c:pt idx="237">
                  <c:v>0.97058823529411764</c:v>
                </c:pt>
                <c:pt idx="238">
                  <c:v>0.97142857142857142</c:v>
                </c:pt>
                <c:pt idx="239">
                  <c:v>0.95454545454545459</c:v>
                </c:pt>
                <c:pt idx="240">
                  <c:v>0.96296296296296291</c:v>
                </c:pt>
                <c:pt idx="241">
                  <c:v>0.96</c:v>
                </c:pt>
                <c:pt idx="242">
                  <c:v>0.94117647058823528</c:v>
                </c:pt>
                <c:pt idx="243">
                  <c:v>0.94117647058823528</c:v>
                </c:pt>
                <c:pt idx="244">
                  <c:v>0.95</c:v>
                </c:pt>
                <c:pt idx="245">
                  <c:v>0.94444444444444442</c:v>
                </c:pt>
                <c:pt idx="246">
                  <c:v>0.94444444444444442</c:v>
                </c:pt>
                <c:pt idx="247">
                  <c:v>0.94117647058823528</c:v>
                </c:pt>
                <c:pt idx="248">
                  <c:v>0.94117647058823528</c:v>
                </c:pt>
                <c:pt idx="249">
                  <c:v>0.9375</c:v>
                </c:pt>
                <c:pt idx="250">
                  <c:v>0.92307692307692313</c:v>
                </c:pt>
                <c:pt idx="251">
                  <c:v>0.92307692307692313</c:v>
                </c:pt>
                <c:pt idx="252">
                  <c:v>0.91666666666666663</c:v>
                </c:pt>
                <c:pt idx="253">
                  <c:v>0.91666666666666663</c:v>
                </c:pt>
                <c:pt idx="254">
                  <c:v>0.91666666666666663</c:v>
                </c:pt>
                <c:pt idx="255">
                  <c:v>0.90909090909090906</c:v>
                </c:pt>
                <c:pt idx="256">
                  <c:v>0.88888888888888884</c:v>
                </c:pt>
                <c:pt idx="257">
                  <c:v>0.88888888888888884</c:v>
                </c:pt>
                <c:pt idx="258">
                  <c:v>0.9</c:v>
                </c:pt>
                <c:pt idx="259">
                  <c:v>0.91666666666666663</c:v>
                </c:pt>
                <c:pt idx="260">
                  <c:v>0.88888888888888884</c:v>
                </c:pt>
                <c:pt idx="261">
                  <c:v>0.8571428571428571</c:v>
                </c:pt>
                <c:pt idx="262">
                  <c:v>0.9</c:v>
                </c:pt>
                <c:pt idx="263">
                  <c:v>0.90909090909090906</c:v>
                </c:pt>
                <c:pt idx="264">
                  <c:v>0.8571428571428571</c:v>
                </c:pt>
                <c:pt idx="265">
                  <c:v>0.875</c:v>
                </c:pt>
                <c:pt idx="266">
                  <c:v>0.8571428571428571</c:v>
                </c:pt>
                <c:pt idx="267">
                  <c:v>0.875</c:v>
                </c:pt>
                <c:pt idx="268">
                  <c:v>0.875</c:v>
                </c:pt>
                <c:pt idx="269">
                  <c:v>0.875</c:v>
                </c:pt>
                <c:pt idx="270">
                  <c:v>0.88888888888888884</c:v>
                </c:pt>
                <c:pt idx="271">
                  <c:v>0.88888888888888884</c:v>
                </c:pt>
                <c:pt idx="272">
                  <c:v>0.83333333333333337</c:v>
                </c:pt>
                <c:pt idx="273">
                  <c:v>0.8571428571428571</c:v>
                </c:pt>
                <c:pt idx="274">
                  <c:v>0.83333333333333337</c:v>
                </c:pt>
                <c:pt idx="275">
                  <c:v>0.8571428571428571</c:v>
                </c:pt>
                <c:pt idx="276">
                  <c:v>0.83333333333333337</c:v>
                </c:pt>
                <c:pt idx="277">
                  <c:v>0.8571428571428571</c:v>
                </c:pt>
                <c:pt idx="278">
                  <c:v>0.8571428571428571</c:v>
                </c:pt>
                <c:pt idx="279">
                  <c:v>0.68944099378881984</c:v>
                </c:pt>
                <c:pt idx="280">
                  <c:v>0.79475982532751088</c:v>
                </c:pt>
                <c:pt idx="281">
                  <c:v>0.81716417910447758</c:v>
                </c:pt>
                <c:pt idx="282">
                  <c:v>0.83266932270916338</c:v>
                </c:pt>
                <c:pt idx="283">
                  <c:v>0.83898305084745761</c:v>
                </c:pt>
                <c:pt idx="284">
                  <c:v>0.85844748858447484</c:v>
                </c:pt>
                <c:pt idx="285">
                  <c:v>0.84967320261437906</c:v>
                </c:pt>
                <c:pt idx="286">
                  <c:v>0.86624203821656054</c:v>
                </c:pt>
                <c:pt idx="287">
                  <c:v>0.91946308724832215</c:v>
                </c:pt>
                <c:pt idx="288">
                  <c:v>0.91935483870967738</c:v>
                </c:pt>
                <c:pt idx="289">
                  <c:v>0.97499999999999998</c:v>
                </c:pt>
                <c:pt idx="290">
                  <c:v>0.91967871485943775</c:v>
                </c:pt>
                <c:pt idx="291">
                  <c:v>0.88826815642458101</c:v>
                </c:pt>
                <c:pt idx="292">
                  <c:v>0.91943127962085303</c:v>
                </c:pt>
                <c:pt idx="293">
                  <c:v>0.91983122362869196</c:v>
                </c:pt>
                <c:pt idx="294">
                  <c:v>0.9336283185840708</c:v>
                </c:pt>
                <c:pt idx="295">
                  <c:v>0.93333333333333335</c:v>
                </c:pt>
                <c:pt idx="296">
                  <c:v>0.95336787564766834</c:v>
                </c:pt>
                <c:pt idx="297">
                  <c:v>0.94163424124513617</c:v>
                </c:pt>
                <c:pt idx="298">
                  <c:v>0.94690265486725667</c:v>
                </c:pt>
                <c:pt idx="299">
                  <c:v>0.93989071038251371</c:v>
                </c:pt>
                <c:pt idx="300">
                  <c:v>0.93888888888888888</c:v>
                </c:pt>
                <c:pt idx="301">
                  <c:v>0.95757575757575752</c:v>
                </c:pt>
                <c:pt idx="302">
                  <c:v>0.94374999999999998</c:v>
                </c:pt>
                <c:pt idx="303">
                  <c:v>0.94964028776978415</c:v>
                </c:pt>
                <c:pt idx="304">
                  <c:v>0.96078431372549022</c:v>
                </c:pt>
                <c:pt idx="305">
                  <c:v>0.96363636363636362</c:v>
                </c:pt>
                <c:pt idx="306">
                  <c:v>0.94080996884735202</c:v>
                </c:pt>
                <c:pt idx="307">
                  <c:v>0.93939393939393945</c:v>
                </c:pt>
                <c:pt idx="308">
                  <c:v>0.94062500000000004</c:v>
                </c:pt>
                <c:pt idx="309">
                  <c:v>0.93957703927492442</c:v>
                </c:pt>
                <c:pt idx="310">
                  <c:v>0.9391025641025641</c:v>
                </c:pt>
                <c:pt idx="311">
                  <c:v>0.93621399176954734</c:v>
                </c:pt>
                <c:pt idx="312">
                  <c:v>0.93961352657004826</c:v>
                </c:pt>
                <c:pt idx="313">
                  <c:v>0.94117647058823528</c:v>
                </c:pt>
                <c:pt idx="314">
                  <c:v>0.94444444444444442</c:v>
                </c:pt>
                <c:pt idx="315">
                  <c:v>0.9388379204892966</c:v>
                </c:pt>
                <c:pt idx="316">
                  <c:v>0.93356643356643354</c:v>
                </c:pt>
                <c:pt idx="317">
                  <c:v>0.93831168831168832</c:v>
                </c:pt>
                <c:pt idx="318">
                  <c:v>0.94354838709677424</c:v>
                </c:pt>
                <c:pt idx="319">
                  <c:v>0.94326241134751776</c:v>
                </c:pt>
                <c:pt idx="320">
                  <c:v>0.94845360824742264</c:v>
                </c:pt>
                <c:pt idx="321">
                  <c:v>0.94871794871794868</c:v>
                </c:pt>
                <c:pt idx="322">
                  <c:v>0.95238095238095233</c:v>
                </c:pt>
                <c:pt idx="323">
                  <c:v>0.98863636363636365</c:v>
                </c:pt>
                <c:pt idx="324">
                  <c:v>0.97142857142857142</c:v>
                </c:pt>
                <c:pt idx="325">
                  <c:v>0.9494949494949495</c:v>
                </c:pt>
                <c:pt idx="326">
                  <c:v>0.92559523809523814</c:v>
                </c:pt>
                <c:pt idx="327">
                  <c:v>0.92559523809523814</c:v>
                </c:pt>
                <c:pt idx="328">
                  <c:v>0.94463667820069208</c:v>
                </c:pt>
                <c:pt idx="329">
                  <c:v>0.94</c:v>
                </c:pt>
                <c:pt idx="330">
                  <c:v>0.9346938775510204</c:v>
                </c:pt>
                <c:pt idx="331">
                  <c:v>0.92324093816631125</c:v>
                </c:pt>
                <c:pt idx="332">
                  <c:v>0.92324093816631125</c:v>
                </c:pt>
                <c:pt idx="333">
                  <c:v>0.919921875</c:v>
                </c:pt>
                <c:pt idx="334">
                  <c:v>0.92149532710280369</c:v>
                </c:pt>
                <c:pt idx="335">
                  <c:v>0.92475728155339809</c:v>
                </c:pt>
                <c:pt idx="336">
                  <c:v>0.93822393822393824</c:v>
                </c:pt>
                <c:pt idx="337">
                  <c:v>0.93015873015873018</c:v>
                </c:pt>
                <c:pt idx="338">
                  <c:v>0.92880258899676371</c:v>
                </c:pt>
                <c:pt idx="339">
                  <c:v>0.93846153846153846</c:v>
                </c:pt>
                <c:pt idx="340">
                  <c:v>0.92708333333333337</c:v>
                </c:pt>
                <c:pt idx="341">
                  <c:v>0.92152466367713004</c:v>
                </c:pt>
                <c:pt idx="342">
                  <c:v>0.92493297587131362</c:v>
                </c:pt>
                <c:pt idx="343">
                  <c:v>0.91428571428571426</c:v>
                </c:pt>
                <c:pt idx="344">
                  <c:v>0.90756302521008403</c:v>
                </c:pt>
                <c:pt idx="345">
                  <c:v>0.90099009900990101</c:v>
                </c:pt>
                <c:pt idx="346">
                  <c:v>0.90606060606060601</c:v>
                </c:pt>
                <c:pt idx="347">
                  <c:v>0.91369047619047616</c:v>
                </c:pt>
                <c:pt idx="348">
                  <c:v>0.88580246913580252</c:v>
                </c:pt>
                <c:pt idx="349">
                  <c:v>0.89728096676737157</c:v>
                </c:pt>
                <c:pt idx="350">
                  <c:v>0.90138674884437597</c:v>
                </c:pt>
                <c:pt idx="351">
                  <c:v>0.9</c:v>
                </c:pt>
                <c:pt idx="352">
                  <c:v>0.89632829373650103</c:v>
                </c:pt>
                <c:pt idx="353">
                  <c:v>0.88734353268428368</c:v>
                </c:pt>
                <c:pt idx="354">
                  <c:v>0.90029761904761907</c:v>
                </c:pt>
                <c:pt idx="355">
                  <c:v>0.90254872563718136</c:v>
                </c:pt>
                <c:pt idx="356">
                  <c:v>0.90179806362378978</c:v>
                </c:pt>
                <c:pt idx="357">
                  <c:v>0.90937996820349765</c:v>
                </c:pt>
                <c:pt idx="358">
                  <c:v>0.90484429065743943</c:v>
                </c:pt>
                <c:pt idx="359">
                  <c:v>0.88656195462478182</c:v>
                </c:pt>
                <c:pt idx="360">
                  <c:v>0.9146469968387777</c:v>
                </c:pt>
                <c:pt idx="361">
                  <c:v>0.90784313725490196</c:v>
                </c:pt>
                <c:pt idx="362">
                  <c:v>0.91269841269841268</c:v>
                </c:pt>
                <c:pt idx="363">
                  <c:v>0.91700680272108848</c:v>
                </c:pt>
                <c:pt idx="364">
                  <c:v>0.91791044776119401</c:v>
                </c:pt>
                <c:pt idx="365">
                  <c:v>0.91566265060240959</c:v>
                </c:pt>
                <c:pt idx="366">
                  <c:v>0.92456140350877192</c:v>
                </c:pt>
                <c:pt idx="367">
                  <c:v>0.9219653179190751</c:v>
                </c:pt>
                <c:pt idx="368">
                  <c:v>0.92337917485265231</c:v>
                </c:pt>
                <c:pt idx="369">
                  <c:v>0.92160611854684515</c:v>
                </c:pt>
                <c:pt idx="370">
                  <c:v>0.92026578073089704</c:v>
                </c:pt>
                <c:pt idx="371">
                  <c:v>0.91319444444444442</c:v>
                </c:pt>
                <c:pt idx="372">
                  <c:v>0.91346153846153844</c:v>
                </c:pt>
                <c:pt idx="373">
                  <c:v>0.91099476439790572</c:v>
                </c:pt>
                <c:pt idx="374">
                  <c:v>0.91609977324263037</c:v>
                </c:pt>
                <c:pt idx="375">
                  <c:v>0.92508143322475567</c:v>
                </c:pt>
                <c:pt idx="376">
                  <c:v>0.91939546599496225</c:v>
                </c:pt>
                <c:pt idx="377">
                  <c:v>0.90841121495327104</c:v>
                </c:pt>
                <c:pt idx="378">
                  <c:v>0.90229007633587788</c:v>
                </c:pt>
                <c:pt idx="379">
                  <c:v>0.88310185185185186</c:v>
                </c:pt>
                <c:pt idx="380">
                  <c:v>0.88348271446862991</c:v>
                </c:pt>
                <c:pt idx="381">
                  <c:v>0.884263959390863</c:v>
                </c:pt>
                <c:pt idx="382">
                  <c:v>0.88627819548872178</c:v>
                </c:pt>
                <c:pt idx="383">
                  <c:v>0.8801652892561983</c:v>
                </c:pt>
                <c:pt idx="384">
                  <c:v>0.8883666274970623</c:v>
                </c:pt>
                <c:pt idx="385">
                  <c:v>0.88992042440318297</c:v>
                </c:pt>
                <c:pt idx="386">
                  <c:v>0.89696969696969697</c:v>
                </c:pt>
                <c:pt idx="387">
                  <c:v>0.8924889543446245</c:v>
                </c:pt>
                <c:pt idx="388">
                  <c:v>0.8984375</c:v>
                </c:pt>
                <c:pt idx="389">
                  <c:v>0.90170940170940173</c:v>
                </c:pt>
                <c:pt idx="390">
                  <c:v>0.90432503276539977</c:v>
                </c:pt>
                <c:pt idx="391">
                  <c:v>0.90394088669950734</c:v>
                </c:pt>
                <c:pt idx="392">
                  <c:v>0.90604890604890609</c:v>
                </c:pt>
                <c:pt idx="393">
                  <c:v>0.90427098674521356</c:v>
                </c:pt>
                <c:pt idx="394">
                  <c:v>0.91036906854130051</c:v>
                </c:pt>
                <c:pt idx="395">
                  <c:v>0.9002079002079002</c:v>
                </c:pt>
                <c:pt idx="396">
                  <c:v>0.88541666666666663</c:v>
                </c:pt>
                <c:pt idx="397">
                  <c:v>0.89875173370319006</c:v>
                </c:pt>
                <c:pt idx="398">
                  <c:v>0.88904899135446691</c:v>
                </c:pt>
                <c:pt idx="399">
                  <c:v>0.89331436699857758</c:v>
                </c:pt>
                <c:pt idx="400">
                  <c:v>0.89743589743589747</c:v>
                </c:pt>
                <c:pt idx="401">
                  <c:v>0.90942698706099812</c:v>
                </c:pt>
                <c:pt idx="402">
                  <c:v>0.90684410646387836</c:v>
                </c:pt>
                <c:pt idx="403">
                  <c:v>0.90649762282091917</c:v>
                </c:pt>
                <c:pt idx="404">
                  <c:v>0.89357429718875503</c:v>
                </c:pt>
                <c:pt idx="405">
                  <c:v>0.90826873385012918</c:v>
                </c:pt>
                <c:pt idx="406">
                  <c:v>0.91080617495711835</c:v>
                </c:pt>
                <c:pt idx="407">
                  <c:v>0.90955631399317405</c:v>
                </c:pt>
                <c:pt idx="408">
                  <c:v>0.91156462585034015</c:v>
                </c:pt>
                <c:pt idx="409">
                  <c:v>0.90401146131805155</c:v>
                </c:pt>
                <c:pt idx="410">
                  <c:v>0.9052969502407705</c:v>
                </c:pt>
                <c:pt idx="411">
                  <c:v>0.90375203915171287</c:v>
                </c:pt>
                <c:pt idx="412">
                  <c:v>0.90284974093264247</c:v>
                </c:pt>
                <c:pt idx="413">
                  <c:v>0.90137328339575529</c:v>
                </c:pt>
                <c:pt idx="414">
                  <c:v>0.90331125827814573</c:v>
                </c:pt>
                <c:pt idx="415">
                  <c:v>0.89986282578875176</c:v>
                </c:pt>
                <c:pt idx="416">
                  <c:v>0.91268917345750877</c:v>
                </c:pt>
                <c:pt idx="417">
                  <c:v>0.90375939849624065</c:v>
                </c:pt>
                <c:pt idx="418">
                  <c:v>0.90575079872204478</c:v>
                </c:pt>
                <c:pt idx="419">
                  <c:v>0.91649694501018331</c:v>
                </c:pt>
                <c:pt idx="420">
                  <c:v>0.91680261011419251</c:v>
                </c:pt>
                <c:pt idx="421">
                  <c:v>0.91764705882352937</c:v>
                </c:pt>
                <c:pt idx="422">
                  <c:v>0.91653543307086616</c:v>
                </c:pt>
                <c:pt idx="423">
                  <c:v>0.92113095238095233</c:v>
                </c:pt>
                <c:pt idx="424">
                  <c:v>0.92598425196850398</c:v>
                </c:pt>
                <c:pt idx="425">
                  <c:v>0.91961414790996787</c:v>
                </c:pt>
                <c:pt idx="426">
                  <c:v>0.91991786447638602</c:v>
                </c:pt>
                <c:pt idx="427">
                  <c:v>0.91134751773049649</c:v>
                </c:pt>
                <c:pt idx="428">
                  <c:v>0.91025641025641024</c:v>
                </c:pt>
                <c:pt idx="429">
                  <c:v>0.91183879093198994</c:v>
                </c:pt>
                <c:pt idx="430">
                  <c:v>0.91578947368421049</c:v>
                </c:pt>
                <c:pt idx="431">
                  <c:v>0.9207419898819561</c:v>
                </c:pt>
                <c:pt idx="432">
                  <c:v>0.92359932088285224</c:v>
                </c:pt>
                <c:pt idx="433">
                  <c:v>0.92176386913229014</c:v>
                </c:pt>
                <c:pt idx="434">
                  <c:v>0.92021276595744683</c:v>
                </c:pt>
                <c:pt idx="435">
                  <c:v>0.91818181818181821</c:v>
                </c:pt>
                <c:pt idx="436">
                  <c:v>0.91513761467889909</c:v>
                </c:pt>
                <c:pt idx="437">
                  <c:v>0.91489361702127658</c:v>
                </c:pt>
                <c:pt idx="438">
                  <c:v>0.91927083333333337</c:v>
                </c:pt>
                <c:pt idx="439">
                  <c:v>0.9168278529980658</c:v>
                </c:pt>
                <c:pt idx="440">
                  <c:v>0.91868512110726641</c:v>
                </c:pt>
                <c:pt idx="441">
                  <c:v>0.91891891891891897</c:v>
                </c:pt>
                <c:pt idx="442">
                  <c:v>0.92190476190476189</c:v>
                </c:pt>
                <c:pt idx="443">
                  <c:v>0.92007797270955161</c:v>
                </c:pt>
                <c:pt idx="444">
                  <c:v>0.91470588235294115</c:v>
                </c:pt>
                <c:pt idx="445">
                  <c:v>0.91289782244556117</c:v>
                </c:pt>
                <c:pt idx="446">
                  <c:v>0.9151785714285714</c:v>
                </c:pt>
                <c:pt idx="447">
                  <c:v>0.90952955367913146</c:v>
                </c:pt>
                <c:pt idx="448">
                  <c:v>0.90625</c:v>
                </c:pt>
                <c:pt idx="449">
                  <c:v>0.91066666666666662</c:v>
                </c:pt>
                <c:pt idx="450">
                  <c:v>0.90625</c:v>
                </c:pt>
                <c:pt idx="451">
                  <c:v>0.90781250000000002</c:v>
                </c:pt>
                <c:pt idx="452">
                  <c:v>0.90032154340836013</c:v>
                </c:pt>
                <c:pt idx="453">
                  <c:v>0.89608433734939763</c:v>
                </c:pt>
                <c:pt idx="454">
                  <c:v>0.87953216374269005</c:v>
                </c:pt>
                <c:pt idx="455">
                  <c:v>0.88861076345431789</c:v>
                </c:pt>
                <c:pt idx="456">
                  <c:v>0.87578288100208768</c:v>
                </c:pt>
                <c:pt idx="457">
                  <c:v>0.88656716417910453</c:v>
                </c:pt>
                <c:pt idx="458">
                  <c:v>0.89335394126738799</c:v>
                </c:pt>
                <c:pt idx="459">
                  <c:v>0.88504155124653738</c:v>
                </c:pt>
                <c:pt idx="460">
                  <c:v>0.87704918032786883</c:v>
                </c:pt>
                <c:pt idx="461">
                  <c:v>0.86752827140549271</c:v>
                </c:pt>
                <c:pt idx="462">
                  <c:v>0.87289433384379789</c:v>
                </c:pt>
                <c:pt idx="463">
                  <c:v>0.87481804949053854</c:v>
                </c:pt>
                <c:pt idx="464">
                  <c:v>0.86969253294289894</c:v>
                </c:pt>
                <c:pt idx="465">
                  <c:v>0.88184438040345825</c:v>
                </c:pt>
                <c:pt idx="466">
                  <c:v>0.89130434782608692</c:v>
                </c:pt>
                <c:pt idx="467">
                  <c:v>0.88926746166950599</c:v>
                </c:pt>
                <c:pt idx="468">
                  <c:v>0.89822595704948649</c:v>
                </c:pt>
                <c:pt idx="469">
                  <c:v>0.89293598233995586</c:v>
                </c:pt>
                <c:pt idx="470">
                  <c:v>0.89410480349344978</c:v>
                </c:pt>
                <c:pt idx="471">
                  <c:v>0.89003880983182404</c:v>
                </c:pt>
                <c:pt idx="472">
                  <c:v>0.8995215311004785</c:v>
                </c:pt>
                <c:pt idx="473">
                  <c:v>0.90718038528896672</c:v>
                </c:pt>
                <c:pt idx="474">
                  <c:v>0.90328820116054154</c:v>
                </c:pt>
                <c:pt idx="475">
                  <c:v>0.90441176470588236</c:v>
                </c:pt>
                <c:pt idx="476">
                  <c:v>0.91239316239316237</c:v>
                </c:pt>
                <c:pt idx="477">
                  <c:v>0.88689407540394971</c:v>
                </c:pt>
                <c:pt idx="478">
                  <c:v>0.88951310861423216</c:v>
                </c:pt>
                <c:pt idx="479">
                  <c:v>0.8699551569506726</c:v>
                </c:pt>
                <c:pt idx="480">
                  <c:v>0.88172043010752688</c:v>
                </c:pt>
                <c:pt idx="481">
                  <c:v>0.89</c:v>
                </c:pt>
                <c:pt idx="482">
                  <c:v>0.90259740259740262</c:v>
                </c:pt>
                <c:pt idx="483">
                  <c:v>0.90972222222222221</c:v>
                </c:pt>
                <c:pt idx="484">
                  <c:v>0.91791044776119401</c:v>
                </c:pt>
                <c:pt idx="485">
                  <c:v>0.90657439446366783</c:v>
                </c:pt>
                <c:pt idx="486">
                  <c:v>0.95027624309392267</c:v>
                </c:pt>
                <c:pt idx="487">
                  <c:v>0.9356435643564357</c:v>
                </c:pt>
                <c:pt idx="488">
                  <c:v>0.9503105590062112</c:v>
                </c:pt>
                <c:pt idx="489">
                  <c:v>0.94512195121951215</c:v>
                </c:pt>
                <c:pt idx="490">
                  <c:v>0.94610778443113774</c:v>
                </c:pt>
                <c:pt idx="491">
                  <c:v>0.94219653179190754</c:v>
                </c:pt>
                <c:pt idx="492">
                  <c:v>0</c:v>
                </c:pt>
                <c:pt idx="493">
                  <c:v>0.97802197802197799</c:v>
                </c:pt>
                <c:pt idx="494">
                  <c:v>0.95652173913043481</c:v>
                </c:pt>
                <c:pt idx="495">
                  <c:v>0.98809523809523814</c:v>
                </c:pt>
                <c:pt idx="496">
                  <c:v>0.96842105263157896</c:v>
                </c:pt>
                <c:pt idx="497">
                  <c:v>0.9859154929577465</c:v>
                </c:pt>
                <c:pt idx="498">
                  <c:v>0.98611111111111116</c:v>
                </c:pt>
                <c:pt idx="499">
                  <c:v>0.98648648648648651</c:v>
                </c:pt>
                <c:pt idx="500">
                  <c:v>0.98529411764705888</c:v>
                </c:pt>
                <c:pt idx="501">
                  <c:v>0.9838709677419355</c:v>
                </c:pt>
                <c:pt idx="502">
                  <c:v>0.97959183673469385</c:v>
                </c:pt>
                <c:pt idx="503">
                  <c:v>0.98305084745762716</c:v>
                </c:pt>
                <c:pt idx="504">
                  <c:v>0.97727272727272729</c:v>
                </c:pt>
                <c:pt idx="505">
                  <c:v>0.97368421052631582</c:v>
                </c:pt>
                <c:pt idx="506">
                  <c:v>0.97560975609756095</c:v>
                </c:pt>
                <c:pt idx="507">
                  <c:v>0.97222222222222221</c:v>
                </c:pt>
                <c:pt idx="508">
                  <c:v>0.97142857142857142</c:v>
                </c:pt>
                <c:pt idx="509">
                  <c:v>0.97142857142857142</c:v>
                </c:pt>
                <c:pt idx="510">
                  <c:v>0.97222222222222221</c:v>
                </c:pt>
                <c:pt idx="511">
                  <c:v>0.97142857142857142</c:v>
                </c:pt>
                <c:pt idx="512">
                  <c:v>0.97222222222222221</c:v>
                </c:pt>
                <c:pt idx="513">
                  <c:v>0.96969696969696972</c:v>
                </c:pt>
                <c:pt idx="514">
                  <c:v>0.97058823529411764</c:v>
                </c:pt>
                <c:pt idx="515">
                  <c:v>0.95238095238095233</c:v>
                </c:pt>
                <c:pt idx="516">
                  <c:v>0.95238095238095233</c:v>
                </c:pt>
                <c:pt idx="517">
                  <c:v>0.95652173913043481</c:v>
                </c:pt>
                <c:pt idx="518">
                  <c:v>0.95833333333333337</c:v>
                </c:pt>
                <c:pt idx="519">
                  <c:v>0.96551724137931039</c:v>
                </c:pt>
                <c:pt idx="520">
                  <c:v>0.95454545454545459</c:v>
                </c:pt>
                <c:pt idx="521">
                  <c:v>0.9375</c:v>
                </c:pt>
                <c:pt idx="522">
                  <c:v>0.97368421052631582</c:v>
                </c:pt>
                <c:pt idx="523">
                  <c:v>0.94736842105263153</c:v>
                </c:pt>
                <c:pt idx="524">
                  <c:v>0.9285714285714286</c:v>
                </c:pt>
                <c:pt idx="525">
                  <c:v>0.94117647058823528</c:v>
                </c:pt>
                <c:pt idx="526">
                  <c:v>0.9375</c:v>
                </c:pt>
                <c:pt idx="527">
                  <c:v>0.93333333333333335</c:v>
                </c:pt>
                <c:pt idx="528">
                  <c:v>0.82608695652173914</c:v>
                </c:pt>
                <c:pt idx="529">
                  <c:v>0.97368421052631582</c:v>
                </c:pt>
                <c:pt idx="530">
                  <c:v>0.70817120622568097</c:v>
                </c:pt>
                <c:pt idx="531">
                  <c:v>0.77742448330683622</c:v>
                </c:pt>
                <c:pt idx="532">
                  <c:v>0.77503250975292592</c:v>
                </c:pt>
                <c:pt idx="533">
                  <c:v>0.77103448275862074</c:v>
                </c:pt>
                <c:pt idx="534">
                  <c:v>0.76804915514592931</c:v>
                </c:pt>
                <c:pt idx="535">
                  <c:v>0.79193205944798306</c:v>
                </c:pt>
                <c:pt idx="536">
                  <c:v>0.76993865030674846</c:v>
                </c:pt>
                <c:pt idx="537">
                  <c:v>0.78923076923076918</c:v>
                </c:pt>
                <c:pt idx="538">
                  <c:v>0.78751857355126298</c:v>
                </c:pt>
                <c:pt idx="539">
                  <c:v>0.80762411347517726</c:v>
                </c:pt>
                <c:pt idx="540">
                  <c:v>0.79534883720930227</c:v>
                </c:pt>
                <c:pt idx="541">
                  <c:v>0.78005865102639294</c:v>
                </c:pt>
                <c:pt idx="542">
                  <c:v>0.79071537290715377</c:v>
                </c:pt>
                <c:pt idx="543">
                  <c:v>0.77191235059760954</c:v>
                </c:pt>
                <c:pt idx="544">
                  <c:v>0.79546925566343041</c:v>
                </c:pt>
                <c:pt idx="545">
                  <c:v>0.7967479674796748</c:v>
                </c:pt>
                <c:pt idx="546">
                  <c:v>0.79400749063670417</c:v>
                </c:pt>
                <c:pt idx="547">
                  <c:v>0.81239714755896875</c:v>
                </c:pt>
                <c:pt idx="548">
                  <c:v>0.81455142231947486</c:v>
                </c:pt>
                <c:pt idx="549">
                  <c:v>0.81521739130434778</c:v>
                </c:pt>
                <c:pt idx="550">
                  <c:v>0.77642656688493916</c:v>
                </c:pt>
                <c:pt idx="551">
                  <c:v>0.81875302078298695</c:v>
                </c:pt>
                <c:pt idx="552">
                  <c:v>0.81933198380566796</c:v>
                </c:pt>
                <c:pt idx="553">
                  <c:v>0.82412790697674421</c:v>
                </c:pt>
                <c:pt idx="554">
                  <c:v>0.81780660377358494</c:v>
                </c:pt>
                <c:pt idx="555">
                  <c:v>0.80728185812931574</c:v>
                </c:pt>
                <c:pt idx="556">
                  <c:v>0.82154696132596683</c:v>
                </c:pt>
                <c:pt idx="557">
                  <c:v>0.80746561886051083</c:v>
                </c:pt>
                <c:pt idx="558">
                  <c:v>0.81571815718157181</c:v>
                </c:pt>
                <c:pt idx="559">
                  <c:v>0.81883656509695291</c:v>
                </c:pt>
                <c:pt idx="560">
                  <c:v>0.83011049723756902</c:v>
                </c:pt>
                <c:pt idx="561">
                  <c:v>0.82311977715877438</c:v>
                </c:pt>
                <c:pt idx="562">
                  <c:v>0.80769230769230771</c:v>
                </c:pt>
                <c:pt idx="563">
                  <c:v>0.80145008365867265</c:v>
                </c:pt>
                <c:pt idx="564">
                  <c:v>0.78954191875540192</c:v>
                </c:pt>
                <c:pt idx="565">
                  <c:v>0.81314285714285717</c:v>
                </c:pt>
                <c:pt idx="566">
                  <c:v>0.78061224489795922</c:v>
                </c:pt>
                <c:pt idx="567">
                  <c:v>0.79378881987577643</c:v>
                </c:pt>
                <c:pt idx="568">
                  <c:v>0.78024691358024689</c:v>
                </c:pt>
                <c:pt idx="569">
                  <c:v>0.78311742582532384</c:v>
                </c:pt>
                <c:pt idx="570">
                  <c:v>0.77640017101325354</c:v>
                </c:pt>
                <c:pt idx="571">
                  <c:v>0.77245718280321563</c:v>
                </c:pt>
                <c:pt idx="572">
                  <c:v>0.76988036593947928</c:v>
                </c:pt>
                <c:pt idx="573">
                  <c:v>0.77160927617709063</c:v>
                </c:pt>
                <c:pt idx="574">
                  <c:v>0.75953707672524651</c:v>
                </c:pt>
                <c:pt idx="575">
                  <c:v>0.77841918294849022</c:v>
                </c:pt>
                <c:pt idx="576">
                  <c:v>0.77987697715289983</c:v>
                </c:pt>
                <c:pt idx="577">
                  <c:v>0.78016528925619832</c:v>
                </c:pt>
                <c:pt idx="578">
                  <c:v>0.7917515274949084</c:v>
                </c:pt>
                <c:pt idx="579">
                  <c:v>0.80008525149190113</c:v>
                </c:pt>
                <c:pt idx="580">
                  <c:v>0.80006555227794163</c:v>
                </c:pt>
                <c:pt idx="581">
                  <c:v>0.79115128449096095</c:v>
                </c:pt>
                <c:pt idx="582">
                  <c:v>0.79454131918119786</c:v>
                </c:pt>
                <c:pt idx="583">
                  <c:v>0.78614660390047075</c:v>
                </c:pt>
                <c:pt idx="584">
                  <c:v>0.7998862990335418</c:v>
                </c:pt>
                <c:pt idx="585">
                  <c:v>0.79294935451837145</c:v>
                </c:pt>
                <c:pt idx="586">
                  <c:v>0.79222163026105485</c:v>
                </c:pt>
                <c:pt idx="587">
                  <c:v>0.79729157850190435</c:v>
                </c:pt>
                <c:pt idx="588">
                  <c:v>0.80100755667506296</c:v>
                </c:pt>
                <c:pt idx="589">
                  <c:v>0.79098110907982933</c:v>
                </c:pt>
                <c:pt idx="590">
                  <c:v>0.78809957498482086</c:v>
                </c:pt>
                <c:pt idx="591">
                  <c:v>0.80706674144699941</c:v>
                </c:pt>
                <c:pt idx="592">
                  <c:v>0.80725806451612903</c:v>
                </c:pt>
                <c:pt idx="593">
                  <c:v>0.80314055917273075</c:v>
                </c:pt>
                <c:pt idx="594">
                  <c:v>0.81000926784059313</c:v>
                </c:pt>
                <c:pt idx="595">
                  <c:v>0.80756159728122345</c:v>
                </c:pt>
                <c:pt idx="596">
                  <c:v>0.80640465793304217</c:v>
                </c:pt>
                <c:pt idx="597">
                  <c:v>0.80915406620351449</c:v>
                </c:pt>
                <c:pt idx="598">
                  <c:v>0.81024819855884711</c:v>
                </c:pt>
                <c:pt idx="599">
                  <c:v>0.80293343362166225</c:v>
                </c:pt>
                <c:pt idx="600">
                  <c:v>0.78841433480608736</c:v>
                </c:pt>
                <c:pt idx="601">
                  <c:v>0.78379513014273716</c:v>
                </c:pt>
                <c:pt idx="602">
                  <c:v>0.77567298105682947</c:v>
                </c:pt>
                <c:pt idx="603">
                  <c:v>0.76305828917486751</c:v>
                </c:pt>
                <c:pt idx="604">
                  <c:v>0.75498188405797106</c:v>
                </c:pt>
                <c:pt idx="605">
                  <c:v>0.74643320363164722</c:v>
                </c:pt>
                <c:pt idx="606">
                  <c:v>0.73495058400718782</c:v>
                </c:pt>
                <c:pt idx="607">
                  <c:v>0.7214369846878681</c:v>
                </c:pt>
                <c:pt idx="608">
                  <c:v>0.7486152535151257</c:v>
                </c:pt>
                <c:pt idx="609">
                  <c:v>0.74022988505747123</c:v>
                </c:pt>
                <c:pt idx="610">
                  <c:v>0.74126702190645355</c:v>
                </c:pt>
                <c:pt idx="611">
                  <c:v>0.7473471450227388</c:v>
                </c:pt>
                <c:pt idx="612">
                  <c:v>0.74581589958159</c:v>
                </c:pt>
                <c:pt idx="613">
                  <c:v>0.76747645017352506</c:v>
                </c:pt>
                <c:pt idx="614">
                  <c:v>0.76908323743766782</c:v>
                </c:pt>
                <c:pt idx="615">
                  <c:v>0.75871212121212117</c:v>
                </c:pt>
                <c:pt idx="616">
                  <c:v>0.76124197002141325</c:v>
                </c:pt>
                <c:pt idx="617">
                  <c:v>0.75539033457249072</c:v>
                </c:pt>
                <c:pt idx="618">
                  <c:v>0.7612474437627812</c:v>
                </c:pt>
                <c:pt idx="619">
                  <c:v>0.76405384006334121</c:v>
                </c:pt>
                <c:pt idx="620">
                  <c:v>0.74754812931347625</c:v>
                </c:pt>
                <c:pt idx="621">
                  <c:v>0.74145962732919257</c:v>
                </c:pt>
                <c:pt idx="622">
                  <c:v>0.74262734584450407</c:v>
                </c:pt>
                <c:pt idx="623">
                  <c:v>0.75115207373271886</c:v>
                </c:pt>
                <c:pt idx="624">
                  <c:v>0.72651006711409394</c:v>
                </c:pt>
                <c:pt idx="625">
                  <c:v>0.74560168895144263</c:v>
                </c:pt>
                <c:pt idx="626">
                  <c:v>0.75072379849449911</c:v>
                </c:pt>
                <c:pt idx="627">
                  <c:v>0.73695573947463111</c:v>
                </c:pt>
                <c:pt idx="628">
                  <c:v>0.73354231974921635</c:v>
                </c:pt>
                <c:pt idx="629">
                  <c:v>0.74709177078845324</c:v>
                </c:pt>
                <c:pt idx="630">
                  <c:v>0.71310344827586203</c:v>
                </c:pt>
                <c:pt idx="631">
                  <c:v>0.74422187981510013</c:v>
                </c:pt>
                <c:pt idx="632">
                  <c:v>0.72607982504100599</c:v>
                </c:pt>
                <c:pt idx="633">
                  <c:v>0.72318501170960192</c:v>
                </c:pt>
                <c:pt idx="634">
                  <c:v>0.69795918367346943</c:v>
                </c:pt>
                <c:pt idx="635">
                  <c:v>0.70251872021783524</c:v>
                </c:pt>
                <c:pt idx="636">
                  <c:v>0.68372346216657598</c:v>
                </c:pt>
                <c:pt idx="637">
                  <c:v>0.7045573598742797</c:v>
                </c:pt>
                <c:pt idx="638">
                  <c:v>0.67104542966611935</c:v>
                </c:pt>
                <c:pt idx="639">
                  <c:v>0.66061293984108971</c:v>
                </c:pt>
                <c:pt idx="640">
                  <c:v>0.66107617051013279</c:v>
                </c:pt>
                <c:pt idx="641">
                  <c:v>0.64053426248548195</c:v>
                </c:pt>
                <c:pt idx="642">
                  <c:v>0.66417910447761197</c:v>
                </c:pt>
                <c:pt idx="643">
                  <c:v>0.60281893747741233</c:v>
                </c:pt>
                <c:pt idx="644">
                  <c:v>0.61051799130090945</c:v>
                </c:pt>
                <c:pt idx="645">
                  <c:v>0.59643102264927939</c:v>
                </c:pt>
                <c:pt idx="646">
                  <c:v>0.59058084772370489</c:v>
                </c:pt>
                <c:pt idx="647">
                  <c:v>0.59846903270702856</c:v>
                </c:pt>
                <c:pt idx="648">
                  <c:v>0.59650349650349654</c:v>
                </c:pt>
                <c:pt idx="649">
                  <c:v>0.60541652382584843</c:v>
                </c:pt>
                <c:pt idx="650">
                  <c:v>0.60019940179461617</c:v>
                </c:pt>
                <c:pt idx="651">
                  <c:v>0.59612112963593056</c:v>
                </c:pt>
                <c:pt idx="652">
                  <c:v>0.60253164556962024</c:v>
                </c:pt>
                <c:pt idx="653">
                  <c:v>0.61679644048943272</c:v>
                </c:pt>
                <c:pt idx="654">
                  <c:v>0.60960067969413767</c:v>
                </c:pt>
                <c:pt idx="655">
                  <c:v>0.60661080074487894</c:v>
                </c:pt>
                <c:pt idx="656">
                  <c:v>0.64970995091477024</c:v>
                </c:pt>
                <c:pt idx="657">
                  <c:v>0.71036585365853655</c:v>
                </c:pt>
                <c:pt idx="658">
                  <c:v>0.66779152605924263</c:v>
                </c:pt>
                <c:pt idx="659">
                  <c:v>0.69080301990391213</c:v>
                </c:pt>
                <c:pt idx="660">
                  <c:v>0.68822605965463113</c:v>
                </c:pt>
                <c:pt idx="661">
                  <c:v>0.7014812955059001</c:v>
                </c:pt>
                <c:pt idx="662">
                  <c:v>0.68901734104046242</c:v>
                </c:pt>
                <c:pt idx="663">
                  <c:v>0.68036375884136069</c:v>
                </c:pt>
                <c:pt idx="664">
                  <c:v>0.69733840304182515</c:v>
                </c:pt>
                <c:pt idx="665">
                  <c:v>0.69270833333333337</c:v>
                </c:pt>
                <c:pt idx="666">
                  <c:v>0.67471886713869222</c:v>
                </c:pt>
                <c:pt idx="667">
                  <c:v>0.67462422634836428</c:v>
                </c:pt>
                <c:pt idx="668">
                  <c:v>0.66869830213321724</c:v>
                </c:pt>
                <c:pt idx="669">
                  <c:v>0.64961636828644498</c:v>
                </c:pt>
                <c:pt idx="670">
                  <c:v>0.66135593220338984</c:v>
                </c:pt>
                <c:pt idx="671">
                  <c:v>0.65593087195600941</c:v>
                </c:pt>
                <c:pt idx="672">
                  <c:v>0.65685809207403889</c:v>
                </c:pt>
                <c:pt idx="673">
                  <c:v>0.6544943820224719</c:v>
                </c:pt>
                <c:pt idx="674">
                  <c:v>0.66451932606541131</c:v>
                </c:pt>
                <c:pt idx="675">
                  <c:v>0.64684014869888473</c:v>
                </c:pt>
                <c:pt idx="676">
                  <c:v>0.65058365758754866</c:v>
                </c:pt>
                <c:pt idx="677">
                  <c:v>0.65203357004519047</c:v>
                </c:pt>
                <c:pt idx="678">
                  <c:v>0.62343404568901994</c:v>
                </c:pt>
                <c:pt idx="679">
                  <c:v>0.64576939938623412</c:v>
                </c:pt>
                <c:pt idx="680">
                  <c:v>0.6267539756782039</c:v>
                </c:pt>
                <c:pt idx="681">
                  <c:v>0.63194444444444442</c:v>
                </c:pt>
                <c:pt idx="682">
                  <c:v>0.62591329761324888</c:v>
                </c:pt>
                <c:pt idx="683">
                  <c:v>0.62899380066762045</c:v>
                </c:pt>
                <c:pt idx="684">
                  <c:v>0.63293556085918856</c:v>
                </c:pt>
                <c:pt idx="685">
                  <c:v>0.63147104049205538</c:v>
                </c:pt>
                <c:pt idx="686">
                  <c:v>0.64385196975726222</c:v>
                </c:pt>
                <c:pt idx="687">
                  <c:v>0.65377176015473892</c:v>
                </c:pt>
                <c:pt idx="688">
                  <c:v>0.63757317722192652</c:v>
                </c:pt>
                <c:pt idx="689">
                  <c:v>0.66040955631399323</c:v>
                </c:pt>
                <c:pt idx="690">
                  <c:v>0.64953271028037385</c:v>
                </c:pt>
                <c:pt idx="691">
                  <c:v>0.67302113551595522</c:v>
                </c:pt>
                <c:pt idx="692">
                  <c:v>0.67261904761904767</c:v>
                </c:pt>
                <c:pt idx="693">
                  <c:v>0.68324500611496131</c:v>
                </c:pt>
                <c:pt idx="694">
                  <c:v>0.67129629629629628</c:v>
                </c:pt>
                <c:pt idx="695">
                  <c:v>0.67735470941883769</c:v>
                </c:pt>
                <c:pt idx="696">
                  <c:v>0.67778375470683161</c:v>
                </c:pt>
                <c:pt idx="697">
                  <c:v>0.6846001974333662</c:v>
                </c:pt>
                <c:pt idx="698">
                  <c:v>0.70024691358024693</c:v>
                </c:pt>
                <c:pt idx="699">
                  <c:v>0.70982552800734622</c:v>
                </c:pt>
                <c:pt idx="700">
                  <c:v>0.70676328502415464</c:v>
                </c:pt>
                <c:pt idx="701">
                  <c:v>0.71672708441222166</c:v>
                </c:pt>
                <c:pt idx="702">
                  <c:v>0.72248995983935738</c:v>
                </c:pt>
                <c:pt idx="703">
                  <c:v>0.71764705882352942</c:v>
                </c:pt>
                <c:pt idx="704">
                  <c:v>0.72017837235228543</c:v>
                </c:pt>
                <c:pt idx="705">
                  <c:v>0.72853667014250956</c:v>
                </c:pt>
                <c:pt idx="706">
                  <c:v>0.73160340821068937</c:v>
                </c:pt>
                <c:pt idx="707">
                  <c:v>0.74237737516570923</c:v>
                </c:pt>
                <c:pt idx="708">
                  <c:v>0.73760144274120831</c:v>
                </c:pt>
                <c:pt idx="709">
                  <c:v>0.82408500590318767</c:v>
                </c:pt>
                <c:pt idx="710">
                  <c:v>0.82825943084050302</c:v>
                </c:pt>
                <c:pt idx="711">
                  <c:v>0.8182182985553772</c:v>
                </c:pt>
                <c:pt idx="712">
                  <c:v>0.83105022831050224</c:v>
                </c:pt>
                <c:pt idx="713">
                  <c:v>0.82750242954324582</c:v>
                </c:pt>
                <c:pt idx="714">
                  <c:v>0.83507722969606379</c:v>
                </c:pt>
                <c:pt idx="715">
                  <c:v>0.8368663594470046</c:v>
                </c:pt>
                <c:pt idx="716">
                  <c:v>0.83448275862068966</c:v>
                </c:pt>
                <c:pt idx="717">
                  <c:v>0.83561643835616439</c:v>
                </c:pt>
                <c:pt idx="718">
                  <c:v>0.83905579399141628</c:v>
                </c:pt>
                <c:pt idx="719">
                  <c:v>0.83597464342313788</c:v>
                </c:pt>
                <c:pt idx="720">
                  <c:v>0.81872852233676974</c:v>
                </c:pt>
                <c:pt idx="721">
                  <c:v>0.82923832923832919</c:v>
                </c:pt>
                <c:pt idx="722">
                  <c:v>0.79505300353356889</c:v>
                </c:pt>
                <c:pt idx="723">
                  <c:v>0.82808398950131235</c:v>
                </c:pt>
                <c:pt idx="724">
                  <c:v>0.84435261707988984</c:v>
                </c:pt>
                <c:pt idx="725">
                  <c:v>0.8483063328424153</c:v>
                </c:pt>
                <c:pt idx="726">
                  <c:v>0.84872611464968151</c:v>
                </c:pt>
                <c:pt idx="727">
                  <c:v>0.84799999999999998</c:v>
                </c:pt>
                <c:pt idx="728">
                  <c:v>0.85524126455906824</c:v>
                </c:pt>
                <c:pt idx="729">
                  <c:v>0.84033613445378152</c:v>
                </c:pt>
                <c:pt idx="730">
                  <c:v>0.87164179104477613</c:v>
                </c:pt>
                <c:pt idx="731">
                  <c:v>0.86557377049180328</c:v>
                </c:pt>
                <c:pt idx="732">
                  <c:v>0.8666666666666667</c:v>
                </c:pt>
                <c:pt idx="733">
                  <c:v>0.88064516129032255</c:v>
                </c:pt>
                <c:pt idx="734">
                  <c:v>0.87632508833922262</c:v>
                </c:pt>
                <c:pt idx="735">
                  <c:v>0.88111888111888115</c:v>
                </c:pt>
                <c:pt idx="736">
                  <c:v>0.8995215311004785</c:v>
                </c:pt>
                <c:pt idx="737">
                  <c:v>0.89637305699481862</c:v>
                </c:pt>
                <c:pt idx="738">
                  <c:v>0.90625</c:v>
                </c:pt>
                <c:pt idx="739">
                  <c:v>0.90419161676646709</c:v>
                </c:pt>
                <c:pt idx="740">
                  <c:v>0.93388429752066116</c:v>
                </c:pt>
                <c:pt idx="741">
                  <c:v>0.94262295081967218</c:v>
                </c:pt>
                <c:pt idx="742">
                  <c:v>0.91812865497076024</c:v>
                </c:pt>
                <c:pt idx="743">
                  <c:v>0.93069306930693074</c:v>
                </c:pt>
                <c:pt idx="744">
                  <c:v>0.96938775510204078</c:v>
                </c:pt>
                <c:pt idx="745">
                  <c:v>0.9438202247191011</c:v>
                </c:pt>
                <c:pt idx="746">
                  <c:v>0.91304347826086951</c:v>
                </c:pt>
                <c:pt idx="747">
                  <c:v>0.98611111111111116</c:v>
                </c:pt>
                <c:pt idx="748">
                  <c:v>0.98039215686274506</c:v>
                </c:pt>
                <c:pt idx="749">
                  <c:v>0.98648648648648651</c:v>
                </c:pt>
                <c:pt idx="750">
                  <c:v>0.97872340425531912</c:v>
                </c:pt>
                <c:pt idx="751">
                  <c:v>0.97499999999999998</c:v>
                </c:pt>
                <c:pt idx="752">
                  <c:v>0.97727272727272729</c:v>
                </c:pt>
                <c:pt idx="753">
                  <c:v>0.97872340425531912</c:v>
                </c:pt>
                <c:pt idx="754">
                  <c:v>0.97368421052631582</c:v>
                </c:pt>
                <c:pt idx="755">
                  <c:v>0.97499999999999998</c:v>
                </c:pt>
                <c:pt idx="756">
                  <c:v>0.96969696969696972</c:v>
                </c:pt>
                <c:pt idx="757">
                  <c:v>0.96969696969696972</c:v>
                </c:pt>
                <c:pt idx="758">
                  <c:v>0.96875</c:v>
                </c:pt>
                <c:pt idx="759">
                  <c:v>0.96875</c:v>
                </c:pt>
                <c:pt idx="760">
                  <c:v>0.9642857142857143</c:v>
                </c:pt>
                <c:pt idx="761">
                  <c:v>0.96153846153846156</c:v>
                </c:pt>
                <c:pt idx="762">
                  <c:v>0.96666666666666667</c:v>
                </c:pt>
                <c:pt idx="763">
                  <c:v>0.96551724137931039</c:v>
                </c:pt>
                <c:pt idx="764">
                  <c:v>0.967741935483871</c:v>
                </c:pt>
                <c:pt idx="765">
                  <c:v>0.95833333333333337</c:v>
                </c:pt>
                <c:pt idx="766">
                  <c:v>0.96153846153846156</c:v>
                </c:pt>
                <c:pt idx="767">
                  <c:v>0.9642857142857143</c:v>
                </c:pt>
                <c:pt idx="768">
                  <c:v>0.97499999999999998</c:v>
                </c:pt>
                <c:pt idx="769">
                  <c:v>0.70588235294117652</c:v>
                </c:pt>
                <c:pt idx="770">
                  <c:v>0.6</c:v>
                </c:pt>
                <c:pt idx="771">
                  <c:v>0.66064981949458479</c:v>
                </c:pt>
                <c:pt idx="772">
                  <c:v>0.67015706806282727</c:v>
                </c:pt>
                <c:pt idx="773">
                  <c:v>0.6361607142857143</c:v>
                </c:pt>
                <c:pt idx="774">
                  <c:v>0.65370370370370368</c:v>
                </c:pt>
                <c:pt idx="775">
                  <c:v>0.6504672897196262</c:v>
                </c:pt>
                <c:pt idx="776">
                  <c:v>0.6774541531823085</c:v>
                </c:pt>
                <c:pt idx="777">
                  <c:v>0.64503205128205132</c:v>
                </c:pt>
                <c:pt idx="778">
                  <c:v>0.65831727681438668</c:v>
                </c:pt>
                <c:pt idx="779">
                  <c:v>0.65364387678437263</c:v>
                </c:pt>
                <c:pt idx="780">
                  <c:v>0.66447908121410992</c:v>
                </c:pt>
                <c:pt idx="781">
                  <c:v>0.6621923937360179</c:v>
                </c:pt>
                <c:pt idx="782">
                  <c:v>0.62178517397881994</c:v>
                </c:pt>
                <c:pt idx="783">
                  <c:v>0.64026915113871641</c:v>
                </c:pt>
                <c:pt idx="784">
                  <c:v>0.64045499505440162</c:v>
                </c:pt>
                <c:pt idx="785">
                  <c:v>0.63631739572736523</c:v>
                </c:pt>
                <c:pt idx="786">
                  <c:v>0.63232323232323229</c:v>
                </c:pt>
                <c:pt idx="787">
                  <c:v>0.62469733656174331</c:v>
                </c:pt>
                <c:pt idx="788">
                  <c:v>0.64</c:v>
                </c:pt>
                <c:pt idx="789">
                  <c:v>0.64556277056277056</c:v>
                </c:pt>
                <c:pt idx="790">
                  <c:v>0.63697219361483004</c:v>
                </c:pt>
                <c:pt idx="791">
                  <c:v>0.6495433789954338</c:v>
                </c:pt>
                <c:pt idx="792">
                  <c:v>0.65298507462686572</c:v>
                </c:pt>
                <c:pt idx="793">
                  <c:v>0.67131616595135912</c:v>
                </c:pt>
                <c:pt idx="794">
                  <c:v>0.67456700091157706</c:v>
                </c:pt>
                <c:pt idx="795">
                  <c:v>0.66345381526104419</c:v>
                </c:pt>
                <c:pt idx="796">
                  <c:v>0.65552016985138006</c:v>
                </c:pt>
                <c:pt idx="797">
                  <c:v>0.65715418152992466</c:v>
                </c:pt>
                <c:pt idx="798">
                  <c:v>0.64526098901098905</c:v>
                </c:pt>
                <c:pt idx="799">
                  <c:v>0.6448557899268188</c:v>
                </c:pt>
                <c:pt idx="800">
                  <c:v>0.65462012320328544</c:v>
                </c:pt>
                <c:pt idx="801">
                  <c:v>0.64034725093013645</c:v>
                </c:pt>
                <c:pt idx="802">
                  <c:v>0.64182692307692313</c:v>
                </c:pt>
                <c:pt idx="803">
                  <c:v>0.64667931688804559</c:v>
                </c:pt>
                <c:pt idx="804">
                  <c:v>0.63968579234972678</c:v>
                </c:pt>
                <c:pt idx="805">
                  <c:v>0.63458528951486703</c:v>
                </c:pt>
                <c:pt idx="806">
                  <c:v>0.63294422827496755</c:v>
                </c:pt>
                <c:pt idx="807">
                  <c:v>0.62856043110084681</c:v>
                </c:pt>
                <c:pt idx="808">
                  <c:v>0.59591251344567941</c:v>
                </c:pt>
                <c:pt idx="809">
                  <c:v>0.63877028181041839</c:v>
                </c:pt>
                <c:pt idx="810">
                  <c:v>0.62809224318658285</c:v>
                </c:pt>
                <c:pt idx="811">
                  <c:v>0.63426124197002143</c:v>
                </c:pt>
                <c:pt idx="812">
                  <c:v>0.60147601476014756</c:v>
                </c:pt>
                <c:pt idx="813">
                  <c:v>0.59726443768996962</c:v>
                </c:pt>
                <c:pt idx="814">
                  <c:v>0.59727302959760564</c:v>
                </c:pt>
                <c:pt idx="815">
                  <c:v>0.60262784090909094</c:v>
                </c:pt>
                <c:pt idx="816">
                  <c:v>0.61284109149277688</c:v>
                </c:pt>
                <c:pt idx="817">
                  <c:v>0.61796982167352543</c:v>
                </c:pt>
                <c:pt idx="818">
                  <c:v>0.61147902869757176</c:v>
                </c:pt>
                <c:pt idx="819">
                  <c:v>0.6092063492063492</c:v>
                </c:pt>
                <c:pt idx="820">
                  <c:v>0.60579196217494091</c:v>
                </c:pt>
                <c:pt idx="821">
                  <c:v>0.59798319327731098</c:v>
                </c:pt>
                <c:pt idx="822">
                  <c:v>0.60370994940978073</c:v>
                </c:pt>
                <c:pt idx="823">
                  <c:v>0.59677419354838712</c:v>
                </c:pt>
                <c:pt idx="824">
                  <c:v>0.59965593511919391</c:v>
                </c:pt>
                <c:pt idx="825">
                  <c:v>0.61560777487670437</c:v>
                </c:pt>
                <c:pt idx="826">
                  <c:v>0.61386430678466075</c:v>
                </c:pt>
                <c:pt idx="827">
                  <c:v>0.61145833333333333</c:v>
                </c:pt>
                <c:pt idx="828">
                  <c:v>0.6004134672179563</c:v>
                </c:pt>
                <c:pt idx="829">
                  <c:v>0.58270106221547802</c:v>
                </c:pt>
                <c:pt idx="830">
                  <c:v>0.58036042662743659</c:v>
                </c:pt>
                <c:pt idx="831">
                  <c:v>0.58226274347285534</c:v>
                </c:pt>
                <c:pt idx="832">
                  <c:v>0.58625052720371151</c:v>
                </c:pt>
                <c:pt idx="833">
                  <c:v>0.59620814844695447</c:v>
                </c:pt>
                <c:pt idx="834">
                  <c:v>0.57202944269190326</c:v>
                </c:pt>
                <c:pt idx="835">
                  <c:v>0.58697318007662835</c:v>
                </c:pt>
                <c:pt idx="836">
                  <c:v>0.56076555023923447</c:v>
                </c:pt>
                <c:pt idx="837">
                  <c:v>0.54876814039824506</c:v>
                </c:pt>
                <c:pt idx="838">
                  <c:v>0.5705841446453408</c:v>
                </c:pt>
                <c:pt idx="839">
                  <c:v>0.55938697318007657</c:v>
                </c:pt>
                <c:pt idx="840">
                  <c:v>0.59708981435022579</c:v>
                </c:pt>
                <c:pt idx="841">
                  <c:v>0.5861624409110443</c:v>
                </c:pt>
                <c:pt idx="842">
                  <c:v>0.57726269315673284</c:v>
                </c:pt>
                <c:pt idx="843">
                  <c:v>0.57945566286215977</c:v>
                </c:pt>
                <c:pt idx="844">
                  <c:v>0.55437769925402436</c:v>
                </c:pt>
                <c:pt idx="845">
                  <c:v>0.54711838006230529</c:v>
                </c:pt>
                <c:pt idx="846">
                  <c:v>0.55551134102666133</c:v>
                </c:pt>
                <c:pt idx="847">
                  <c:v>0.55803402646502831</c:v>
                </c:pt>
                <c:pt idx="848">
                  <c:v>0.55021834061135366</c:v>
                </c:pt>
                <c:pt idx="849">
                  <c:v>0.5366178428761651</c:v>
                </c:pt>
                <c:pt idx="850">
                  <c:v>0.57158753709198817</c:v>
                </c:pt>
                <c:pt idx="851">
                  <c:v>0.5592538405267008</c:v>
                </c:pt>
                <c:pt idx="852">
                  <c:v>0.55423533921042545</c:v>
                </c:pt>
                <c:pt idx="853">
                  <c:v>0.53484602917341972</c:v>
                </c:pt>
                <c:pt idx="854">
                  <c:v>0.55023314963967784</c:v>
                </c:pt>
                <c:pt idx="855">
                  <c:v>0.55331865366467448</c:v>
                </c:pt>
                <c:pt idx="856">
                  <c:v>0.54888758782201408</c:v>
                </c:pt>
                <c:pt idx="857">
                  <c:v>0.54454063110862883</c:v>
                </c:pt>
                <c:pt idx="858">
                  <c:v>0.54471982758620685</c:v>
                </c:pt>
                <c:pt idx="859">
                  <c:v>0.56704980842911878</c:v>
                </c:pt>
                <c:pt idx="860">
                  <c:v>0.56911857958148382</c:v>
                </c:pt>
                <c:pt idx="861">
                  <c:v>0.57301017354877315</c:v>
                </c:pt>
                <c:pt idx="862">
                  <c:v>0.57045945112550112</c:v>
                </c:pt>
                <c:pt idx="863">
                  <c:v>0.57013574660633481</c:v>
                </c:pt>
                <c:pt idx="864">
                  <c:v>0.57397260273972606</c:v>
                </c:pt>
                <c:pt idx="865">
                  <c:v>0.57124251107059132</c:v>
                </c:pt>
                <c:pt idx="866">
                  <c:v>0.5821392016376663</c:v>
                </c:pt>
                <c:pt idx="867">
                  <c:v>0.54806705439616832</c:v>
                </c:pt>
                <c:pt idx="868">
                  <c:v>0.51938346567024751</c:v>
                </c:pt>
                <c:pt idx="869">
                  <c:v>0.55779674166020166</c:v>
                </c:pt>
                <c:pt idx="870">
                  <c:v>0.57181867831785904</c:v>
                </c:pt>
                <c:pt idx="871">
                  <c:v>0.55972222222222223</c:v>
                </c:pt>
                <c:pt idx="872">
                  <c:v>0.57675675675675675</c:v>
                </c:pt>
                <c:pt idx="873">
                  <c:v>0.59148369926813038</c:v>
                </c:pt>
                <c:pt idx="874">
                  <c:v>0.56286784376672017</c:v>
                </c:pt>
                <c:pt idx="875">
                  <c:v>0.61016949152542377</c:v>
                </c:pt>
                <c:pt idx="876">
                  <c:v>0.62659049597507144</c:v>
                </c:pt>
                <c:pt idx="877">
                  <c:v>0.64305869074492095</c:v>
                </c:pt>
                <c:pt idx="878">
                  <c:v>0.63930013458950197</c:v>
                </c:pt>
                <c:pt idx="879">
                  <c:v>0.63270925110132159</c:v>
                </c:pt>
                <c:pt idx="880">
                  <c:v>0.63104325699745545</c:v>
                </c:pt>
                <c:pt idx="881">
                  <c:v>0.61805745554035563</c:v>
                </c:pt>
                <c:pt idx="882">
                  <c:v>0.6425560239627246</c:v>
                </c:pt>
                <c:pt idx="883">
                  <c:v>0.61288416075650121</c:v>
                </c:pt>
                <c:pt idx="884">
                  <c:v>0.62125424776027183</c:v>
                </c:pt>
                <c:pt idx="885">
                  <c:v>0.6039703903095559</c:v>
                </c:pt>
                <c:pt idx="886">
                  <c:v>0.59503051438535315</c:v>
                </c:pt>
                <c:pt idx="887">
                  <c:v>0.6230031948881789</c:v>
                </c:pt>
                <c:pt idx="888">
                  <c:v>0.61520833333333336</c:v>
                </c:pt>
                <c:pt idx="889">
                  <c:v>0.6071008238524912</c:v>
                </c:pt>
                <c:pt idx="890">
                  <c:v>0.59554209045661111</c:v>
                </c:pt>
                <c:pt idx="891">
                  <c:v>0.60625610948191588</c:v>
                </c:pt>
                <c:pt idx="892">
                  <c:v>0.60400070808992745</c:v>
                </c:pt>
                <c:pt idx="893">
                  <c:v>0.59309664694280084</c:v>
                </c:pt>
                <c:pt idx="894">
                  <c:v>0.59062499999999996</c:v>
                </c:pt>
                <c:pt idx="895">
                  <c:v>0.59428571428571431</c:v>
                </c:pt>
                <c:pt idx="896">
                  <c:v>0.59684308263695451</c:v>
                </c:pt>
                <c:pt idx="897">
                  <c:v>0.59711826347305386</c:v>
                </c:pt>
                <c:pt idx="898">
                  <c:v>0.60092366204835646</c:v>
                </c:pt>
                <c:pt idx="899">
                  <c:v>0.59248799774075123</c:v>
                </c:pt>
                <c:pt idx="900">
                  <c:v>0.57424867413081915</c:v>
                </c:pt>
                <c:pt idx="901">
                  <c:v>0.59010247438140462</c:v>
                </c:pt>
                <c:pt idx="902">
                  <c:v>0.60424334271487334</c:v>
                </c:pt>
                <c:pt idx="903">
                  <c:v>0.60701995870612524</c:v>
                </c:pt>
                <c:pt idx="904">
                  <c:v>0.63023392962453317</c:v>
                </c:pt>
                <c:pt idx="905">
                  <c:v>0.61867145421903047</c:v>
                </c:pt>
                <c:pt idx="906">
                  <c:v>0.60456553755522824</c:v>
                </c:pt>
                <c:pt idx="907">
                  <c:v>0.6105059307673687</c:v>
                </c:pt>
                <c:pt idx="908">
                  <c:v>0.62068062827225134</c:v>
                </c:pt>
                <c:pt idx="909">
                  <c:v>0.62302423603793466</c:v>
                </c:pt>
                <c:pt idx="910">
                  <c:v>0.62394557823129249</c:v>
                </c:pt>
                <c:pt idx="911">
                  <c:v>0.59124302086394354</c:v>
                </c:pt>
                <c:pt idx="912">
                  <c:v>0.57785928642880957</c:v>
                </c:pt>
                <c:pt idx="913">
                  <c:v>0.57244444444444442</c:v>
                </c:pt>
                <c:pt idx="914">
                  <c:v>0.56631638738994605</c:v>
                </c:pt>
                <c:pt idx="915">
                  <c:v>0.55994832041343667</c:v>
                </c:pt>
                <c:pt idx="916">
                  <c:v>0.562557639102367</c:v>
                </c:pt>
                <c:pt idx="917">
                  <c:v>0.55857048312375912</c:v>
                </c:pt>
                <c:pt idx="918">
                  <c:v>0.5561728395061728</c:v>
                </c:pt>
                <c:pt idx="919">
                  <c:v>0.55983056830215316</c:v>
                </c:pt>
                <c:pt idx="920">
                  <c:v>0.54963427377220486</c:v>
                </c:pt>
                <c:pt idx="921">
                  <c:v>0.56470949892407007</c:v>
                </c:pt>
                <c:pt idx="922">
                  <c:v>0.55570117955439058</c:v>
                </c:pt>
                <c:pt idx="923">
                  <c:v>0.54858299595141702</c:v>
                </c:pt>
                <c:pt idx="924">
                  <c:v>0.54224502112251061</c:v>
                </c:pt>
                <c:pt idx="925">
                  <c:v>0.54691211401425177</c:v>
                </c:pt>
                <c:pt idx="926">
                  <c:v>0.54181818181818187</c:v>
                </c:pt>
                <c:pt idx="927">
                  <c:v>0.5450218167393891</c:v>
                </c:pt>
                <c:pt idx="928">
                  <c:v>0.53289949385394075</c:v>
                </c:pt>
                <c:pt idx="929">
                  <c:v>0.52262996941896023</c:v>
                </c:pt>
                <c:pt idx="930">
                  <c:v>0.5364698452794443</c:v>
                </c:pt>
                <c:pt idx="931">
                  <c:v>0.52685354990830491</c:v>
                </c:pt>
                <c:pt idx="932">
                  <c:v>0.52559726962457343</c:v>
                </c:pt>
                <c:pt idx="933">
                  <c:v>0.52</c:v>
                </c:pt>
                <c:pt idx="934">
                  <c:v>0.5237795275590551</c:v>
                </c:pt>
                <c:pt idx="935">
                  <c:v>0.50394548063127687</c:v>
                </c:pt>
                <c:pt idx="936">
                  <c:v>0.51905781584582444</c:v>
                </c:pt>
                <c:pt idx="937">
                  <c:v>0.53202160493827155</c:v>
                </c:pt>
                <c:pt idx="938">
                  <c:v>0.52769583743035076</c:v>
                </c:pt>
                <c:pt idx="939">
                  <c:v>0.5366263440860215</c:v>
                </c:pt>
                <c:pt idx="940">
                  <c:v>0.51398601398601396</c:v>
                </c:pt>
                <c:pt idx="941">
                  <c:v>0.53717684740334015</c:v>
                </c:pt>
                <c:pt idx="942">
                  <c:v>0.52224748294900947</c:v>
                </c:pt>
                <c:pt idx="943">
                  <c:v>0.54667919799498743</c:v>
                </c:pt>
                <c:pt idx="944">
                  <c:v>0.5644699140401146</c:v>
                </c:pt>
                <c:pt idx="945">
                  <c:v>0.55037637521713956</c:v>
                </c:pt>
                <c:pt idx="946">
                  <c:v>0.56173260572987727</c:v>
                </c:pt>
                <c:pt idx="947">
                  <c:v>0.55631704410011917</c:v>
                </c:pt>
                <c:pt idx="948">
                  <c:v>0.54461221688400818</c:v>
                </c:pt>
                <c:pt idx="949">
                  <c:v>0.54693251533742326</c:v>
                </c:pt>
                <c:pt idx="950">
                  <c:v>0.6012793176972282</c:v>
                </c:pt>
                <c:pt idx="951">
                  <c:v>0.64533683617939575</c:v>
                </c:pt>
                <c:pt idx="952">
                  <c:v>0.64654832347140034</c:v>
                </c:pt>
                <c:pt idx="953">
                  <c:v>0.73403343334762106</c:v>
                </c:pt>
                <c:pt idx="954">
                  <c:v>0.73126724686902989</c:v>
                </c:pt>
                <c:pt idx="955">
                  <c:v>0.67388398823843887</c:v>
                </c:pt>
                <c:pt idx="956">
                  <c:v>0.71320261437908494</c:v>
                </c:pt>
                <c:pt idx="957">
                  <c:v>0.71749460043196545</c:v>
                </c:pt>
                <c:pt idx="958">
                  <c:v>0.72727272727272729</c:v>
                </c:pt>
                <c:pt idx="959">
                  <c:v>0.72703412073490814</c:v>
                </c:pt>
                <c:pt idx="960">
                  <c:v>0.74662263584509159</c:v>
                </c:pt>
                <c:pt idx="961">
                  <c:v>0.70927152317880793</c:v>
                </c:pt>
                <c:pt idx="962">
                  <c:v>0.66590909090909089</c:v>
                </c:pt>
                <c:pt idx="963">
                  <c:v>0.70089730807577266</c:v>
                </c:pt>
                <c:pt idx="964">
                  <c:v>0.7184652278177458</c:v>
                </c:pt>
                <c:pt idx="965">
                  <c:v>0.72765072765072769</c:v>
                </c:pt>
                <c:pt idx="966">
                  <c:v>0.70978441127694858</c:v>
                </c:pt>
                <c:pt idx="967">
                  <c:v>0.73817966903073284</c:v>
                </c:pt>
                <c:pt idx="968">
                  <c:v>0.75508607198748046</c:v>
                </c:pt>
                <c:pt idx="969">
                  <c:v>0.74721407624633429</c:v>
                </c:pt>
                <c:pt idx="970">
                  <c:v>0.74855156431054459</c:v>
                </c:pt>
                <c:pt idx="971">
                  <c:v>0.71924528301886792</c:v>
                </c:pt>
                <c:pt idx="972">
                  <c:v>0.72426141450313342</c:v>
                </c:pt>
                <c:pt idx="973">
                  <c:v>0.74256410256410255</c:v>
                </c:pt>
                <c:pt idx="974">
                  <c:v>0.73853779429987609</c:v>
                </c:pt>
                <c:pt idx="975">
                  <c:v>0.743142144638404</c:v>
                </c:pt>
                <c:pt idx="976">
                  <c:v>0.75307125307125311</c:v>
                </c:pt>
                <c:pt idx="977">
                  <c:v>0.75192096597145996</c:v>
                </c:pt>
                <c:pt idx="978">
                  <c:v>0.75170648464163825</c:v>
                </c:pt>
                <c:pt idx="979">
                  <c:v>0.72621035058430716</c:v>
                </c:pt>
                <c:pt idx="980">
                  <c:v>0.7024128686327078</c:v>
                </c:pt>
                <c:pt idx="981">
                  <c:v>0.72636815920398012</c:v>
                </c:pt>
                <c:pt idx="982">
                  <c:v>0.72727272727272729</c:v>
                </c:pt>
                <c:pt idx="983">
                  <c:v>0.75840978593272168</c:v>
                </c:pt>
                <c:pt idx="984">
                  <c:v>0.7722772277227723</c:v>
                </c:pt>
                <c:pt idx="985">
                  <c:v>0.7722772277227723</c:v>
                </c:pt>
                <c:pt idx="986">
                  <c:v>0.78869047619047616</c:v>
                </c:pt>
                <c:pt idx="987">
                  <c:v>0.81402439024390238</c:v>
                </c:pt>
                <c:pt idx="988">
                  <c:v>0.76595744680851063</c:v>
                </c:pt>
                <c:pt idx="989">
                  <c:v>0.7901785714285714</c:v>
                </c:pt>
                <c:pt idx="990">
                  <c:v>0.8</c:v>
                </c:pt>
                <c:pt idx="991">
                  <c:v>0.80737704918032782</c:v>
                </c:pt>
                <c:pt idx="992">
                  <c:v>0.82129277566539927</c:v>
                </c:pt>
                <c:pt idx="993">
                  <c:v>0.80784313725490198</c:v>
                </c:pt>
                <c:pt idx="994">
                  <c:v>0.7990654205607477</c:v>
                </c:pt>
                <c:pt idx="995">
                  <c:v>0.80797101449275366</c:v>
                </c:pt>
                <c:pt idx="996">
                  <c:v>0.77857142857142858</c:v>
                </c:pt>
                <c:pt idx="997">
                  <c:v>0.80263157894736847</c:v>
                </c:pt>
                <c:pt idx="998">
                  <c:v>0.81347150259067358</c:v>
                </c:pt>
                <c:pt idx="999">
                  <c:v>0</c:v>
                </c:pt>
                <c:pt idx="1000">
                  <c:v>0.80909090909090908</c:v>
                </c:pt>
                <c:pt idx="1001">
                  <c:v>0.84375</c:v>
                </c:pt>
                <c:pt idx="1002">
                  <c:v>0.85443037974683544</c:v>
                </c:pt>
                <c:pt idx="1003">
                  <c:v>0.95833333333333337</c:v>
                </c:pt>
                <c:pt idx="1004">
                  <c:v>0.88775510204081631</c:v>
                </c:pt>
                <c:pt idx="1005">
                  <c:v>0.88976377952755903</c:v>
                </c:pt>
                <c:pt idx="1006">
                  <c:v>0.97727272727272729</c:v>
                </c:pt>
                <c:pt idx="1007">
                  <c:v>0.86458333333333337</c:v>
                </c:pt>
                <c:pt idx="1008">
                  <c:v>0.86842105263157898</c:v>
                </c:pt>
                <c:pt idx="1009">
                  <c:v>0.94366197183098588</c:v>
                </c:pt>
                <c:pt idx="1010">
                  <c:v>0.8764044943820225</c:v>
                </c:pt>
                <c:pt idx="1011">
                  <c:v>0.85567010309278346</c:v>
                </c:pt>
                <c:pt idx="1012">
                  <c:v>0.74761904761904763</c:v>
                </c:pt>
                <c:pt idx="1013">
                  <c:v>0.70753512132822483</c:v>
                </c:pt>
                <c:pt idx="1014">
                  <c:v>0.70998796630565586</c:v>
                </c:pt>
                <c:pt idx="1015">
                  <c:v>0.71300893743793448</c:v>
                </c:pt>
                <c:pt idx="1016">
                  <c:v>0.68965517241379315</c:v>
                </c:pt>
                <c:pt idx="1017">
                  <c:v>0.69611780455153949</c:v>
                </c:pt>
                <c:pt idx="1018">
                  <c:v>0.68042609853528624</c:v>
                </c:pt>
                <c:pt idx="1019">
                  <c:v>0.68012422360248448</c:v>
                </c:pt>
                <c:pt idx="1020">
                  <c:v>0.66005291005291</c:v>
                </c:pt>
                <c:pt idx="1021">
                  <c:v>0.65501519756838911</c:v>
                </c:pt>
                <c:pt idx="1022">
                  <c:v>0.66796875</c:v>
                </c:pt>
                <c:pt idx="1023">
                  <c:v>0.64872325741890957</c:v>
                </c:pt>
                <c:pt idx="1024">
                  <c:v>0.66272189349112431</c:v>
                </c:pt>
                <c:pt idx="1025">
                  <c:v>0.69278573358551743</c:v>
                </c:pt>
                <c:pt idx="1026">
                  <c:v>0.67862776025236593</c:v>
                </c:pt>
                <c:pt idx="1027">
                  <c:v>0.70135746606334837</c:v>
                </c:pt>
                <c:pt idx="1028">
                  <c:v>0.66816311260755701</c:v>
                </c:pt>
                <c:pt idx="1029">
                  <c:v>0.70418250950570338</c:v>
                </c:pt>
                <c:pt idx="1030">
                  <c:v>0.69869706840390877</c:v>
                </c:pt>
                <c:pt idx="1031">
                  <c:v>0.69296254256526679</c:v>
                </c:pt>
                <c:pt idx="1032">
                  <c:v>0.67435897435897441</c:v>
                </c:pt>
                <c:pt idx="1033">
                  <c:v>0.6947590202791678</c:v>
                </c:pt>
                <c:pt idx="1034">
                  <c:v>0.66431297709923665</c:v>
                </c:pt>
                <c:pt idx="1035">
                  <c:v>0.62702702702702706</c:v>
                </c:pt>
                <c:pt idx="1036">
                  <c:v>0.65585517631529322</c:v>
                </c:pt>
                <c:pt idx="1037">
                  <c:v>0.66573538215924966</c:v>
                </c:pt>
                <c:pt idx="1038">
                  <c:v>0.65219019093972297</c:v>
                </c:pt>
                <c:pt idx="1039">
                  <c:v>0.640521675238795</c:v>
                </c:pt>
                <c:pt idx="1040">
                  <c:v>0.67992874109263657</c:v>
                </c:pt>
                <c:pt idx="1041">
                  <c:v>0.66885880077369442</c:v>
                </c:pt>
                <c:pt idx="1042">
                  <c:v>0.65730221028713076</c:v>
                </c:pt>
                <c:pt idx="1043">
                  <c:v>0.67263427109974427</c:v>
                </c:pt>
                <c:pt idx="1044">
                  <c:v>0.67166176077067163</c:v>
                </c:pt>
                <c:pt idx="1045">
                  <c:v>0.65958074992618831</c:v>
                </c:pt>
                <c:pt idx="1046">
                  <c:v>0.67876502474664158</c:v>
                </c:pt>
                <c:pt idx="1047">
                  <c:v>0.68263090676883775</c:v>
                </c:pt>
                <c:pt idx="1048">
                  <c:v>0.65366646353849278</c:v>
                </c:pt>
                <c:pt idx="1049">
                  <c:v>0.66827666151468312</c:v>
                </c:pt>
                <c:pt idx="1050">
                  <c:v>0.67679127725856703</c:v>
                </c:pt>
                <c:pt idx="1051">
                  <c:v>0.65105973025048169</c:v>
                </c:pt>
                <c:pt idx="1052">
                  <c:v>0.67030415602507543</c:v>
                </c:pt>
                <c:pt idx="1053">
                  <c:v>0.68054930211616393</c:v>
                </c:pt>
                <c:pt idx="1054">
                  <c:v>0.66762367491166075</c:v>
                </c:pt>
                <c:pt idx="1055">
                  <c:v>0.68237205523964262</c:v>
                </c:pt>
                <c:pt idx="1056">
                  <c:v>0.6934441366574331</c:v>
                </c:pt>
                <c:pt idx="1057">
                  <c:v>0.69665567593028732</c:v>
                </c:pt>
                <c:pt idx="1058">
                  <c:v>0.69317919075144507</c:v>
                </c:pt>
                <c:pt idx="1059">
                  <c:v>0.6868938075105695</c:v>
                </c:pt>
                <c:pt idx="1060">
                  <c:v>0.68589932293199884</c:v>
                </c:pt>
                <c:pt idx="1061">
                  <c:v>0.67681331747919149</c:v>
                </c:pt>
                <c:pt idx="1062">
                  <c:v>0.67552447552447548</c:v>
                </c:pt>
                <c:pt idx="1063">
                  <c:v>0.61513157894736847</c:v>
                </c:pt>
                <c:pt idx="1064">
                  <c:v>0.64412897016361892</c:v>
                </c:pt>
                <c:pt idx="1065">
                  <c:v>0.63327755199617497</c:v>
                </c:pt>
                <c:pt idx="1066">
                  <c:v>0.64063272367770641</c:v>
                </c:pt>
                <c:pt idx="1067">
                  <c:v>0.6385236447520185</c:v>
                </c:pt>
                <c:pt idx="1068">
                  <c:v>0.62900597501357958</c:v>
                </c:pt>
                <c:pt idx="1069">
                  <c:v>0.6318047733976937</c:v>
                </c:pt>
                <c:pt idx="1070">
                  <c:v>0.64060502769492966</c:v>
                </c:pt>
                <c:pt idx="1071">
                  <c:v>0.62817053426875336</c:v>
                </c:pt>
                <c:pt idx="1072">
                  <c:v>0.64197262654790355</c:v>
                </c:pt>
                <c:pt idx="1073">
                  <c:v>0.65155807365439089</c:v>
                </c:pt>
                <c:pt idx="1074">
                  <c:v>0.64901156284968298</c:v>
                </c:pt>
                <c:pt idx="1075">
                  <c:v>0.64180478821362796</c:v>
                </c:pt>
                <c:pt idx="1076">
                  <c:v>0.64293701080879617</c:v>
                </c:pt>
                <c:pt idx="1077">
                  <c:v>0.64661935001867765</c:v>
                </c:pt>
                <c:pt idx="1078">
                  <c:v>0.64882683730851265</c:v>
                </c:pt>
                <c:pt idx="1079">
                  <c:v>0.6485172581429266</c:v>
                </c:pt>
                <c:pt idx="1080">
                  <c:v>0.65847977980097394</c:v>
                </c:pt>
                <c:pt idx="1081">
                  <c:v>0.65767773568085586</c:v>
                </c:pt>
                <c:pt idx="1082">
                  <c:v>0.66476649857487391</c:v>
                </c:pt>
                <c:pt idx="1083">
                  <c:v>0.64213903743315504</c:v>
                </c:pt>
                <c:pt idx="1084">
                  <c:v>0.65164568146675506</c:v>
                </c:pt>
                <c:pt idx="1085">
                  <c:v>0.6574016882849496</c:v>
                </c:pt>
                <c:pt idx="1086">
                  <c:v>0.64167753150803997</c:v>
                </c:pt>
                <c:pt idx="1087">
                  <c:v>0.62046339963092068</c:v>
                </c:pt>
                <c:pt idx="1088">
                  <c:v>0.60889374886094405</c:v>
                </c:pt>
                <c:pt idx="1089">
                  <c:v>0.59581407991301982</c:v>
                </c:pt>
                <c:pt idx="1090">
                  <c:v>0.62868601085161591</c:v>
                </c:pt>
                <c:pt idx="1091">
                  <c:v>0.62679333074835208</c:v>
                </c:pt>
                <c:pt idx="1092">
                  <c:v>0.61311595530316909</c:v>
                </c:pt>
                <c:pt idx="1093">
                  <c:v>0.61977611940298505</c:v>
                </c:pt>
                <c:pt idx="1094">
                  <c:v>0.60892178435687139</c:v>
                </c:pt>
                <c:pt idx="1095">
                  <c:v>0.61458085965328901</c:v>
                </c:pt>
                <c:pt idx="1096">
                  <c:v>0.63437373327928659</c:v>
                </c:pt>
                <c:pt idx="1097">
                  <c:v>0.6151596941070625</c:v>
                </c:pt>
                <c:pt idx="1098">
                  <c:v>0.60623781676413258</c:v>
                </c:pt>
                <c:pt idx="1099">
                  <c:v>0.60498067840274794</c:v>
                </c:pt>
                <c:pt idx="1100">
                  <c:v>0.61690496215306978</c:v>
                </c:pt>
                <c:pt idx="1101">
                  <c:v>0.60700564971751414</c:v>
                </c:pt>
                <c:pt idx="1102">
                  <c:v>0.60694050991501414</c:v>
                </c:pt>
                <c:pt idx="1103">
                  <c:v>0.6117156749247511</c:v>
                </c:pt>
                <c:pt idx="1104">
                  <c:v>0.60469011725293131</c:v>
                </c:pt>
                <c:pt idx="1105">
                  <c:v>0.60482607333124416</c:v>
                </c:pt>
                <c:pt idx="1106">
                  <c:v>0.61863966770508827</c:v>
                </c:pt>
                <c:pt idx="1107">
                  <c:v>0.6016066000868433</c:v>
                </c:pt>
                <c:pt idx="1108">
                  <c:v>0.61544666263359549</c:v>
                </c:pt>
                <c:pt idx="1109">
                  <c:v>0.59082475965592851</c:v>
                </c:pt>
                <c:pt idx="1110">
                  <c:v>0.6276057478243271</c:v>
                </c:pt>
                <c:pt idx="1111">
                  <c:v>0.63857643370827954</c:v>
                </c:pt>
                <c:pt idx="1112">
                  <c:v>0.63080551523947748</c:v>
                </c:pt>
                <c:pt idx="1113">
                  <c:v>0.63257575757575757</c:v>
                </c:pt>
                <c:pt idx="1114">
                  <c:v>0.64488309697201995</c:v>
                </c:pt>
                <c:pt idx="1115">
                  <c:v>0.64371670941014003</c:v>
                </c:pt>
                <c:pt idx="1116">
                  <c:v>0.62574595055413473</c:v>
                </c:pt>
                <c:pt idx="1117">
                  <c:v>0.6257135091057352</c:v>
                </c:pt>
                <c:pt idx="1118">
                  <c:v>0.64620840152755044</c:v>
                </c:pt>
                <c:pt idx="1119">
                  <c:v>0.63178928247048138</c:v>
                </c:pt>
                <c:pt idx="1120">
                  <c:v>0.64718446601941748</c:v>
                </c:pt>
                <c:pt idx="1121">
                  <c:v>0.64949775593075443</c:v>
                </c:pt>
                <c:pt idx="1122">
                  <c:v>0.63731656184486374</c:v>
                </c:pt>
                <c:pt idx="1123">
                  <c:v>0.63986599664991628</c:v>
                </c:pt>
                <c:pt idx="1124">
                  <c:v>0.65098841172460808</c:v>
                </c:pt>
                <c:pt idx="1125">
                  <c:v>0.64482664482664487</c:v>
                </c:pt>
                <c:pt idx="1126">
                  <c:v>0.6333024405313562</c:v>
                </c:pt>
                <c:pt idx="1127">
                  <c:v>0.63835902795923705</c:v>
                </c:pt>
                <c:pt idx="1128">
                  <c:v>0.62775017743080197</c:v>
                </c:pt>
                <c:pt idx="1129">
                  <c:v>0.63179916317991636</c:v>
                </c:pt>
                <c:pt idx="1130">
                  <c:v>0.63562916582508588</c:v>
                </c:pt>
                <c:pt idx="1131">
                  <c:v>0.63439522150323546</c:v>
                </c:pt>
                <c:pt idx="1132">
                  <c:v>0.64910901467505244</c:v>
                </c:pt>
                <c:pt idx="1133">
                  <c:v>0.63825448613376834</c:v>
                </c:pt>
                <c:pt idx="1134">
                  <c:v>0.65943012211668928</c:v>
                </c:pt>
                <c:pt idx="1135">
                  <c:v>0.64335507083427035</c:v>
                </c:pt>
                <c:pt idx="1136">
                  <c:v>0.66095471236230108</c:v>
                </c:pt>
                <c:pt idx="1137">
                  <c:v>0.6665949203616014</c:v>
                </c:pt>
                <c:pt idx="1138">
                  <c:v>0.63954553784130475</c:v>
                </c:pt>
                <c:pt idx="1139">
                  <c:v>0.62563636363636366</c:v>
                </c:pt>
                <c:pt idx="1140">
                  <c:v>0.6193777777777778</c:v>
                </c:pt>
                <c:pt idx="1141">
                  <c:v>0.62249503520491067</c:v>
                </c:pt>
                <c:pt idx="1142">
                  <c:v>0.61119971646287441</c:v>
                </c:pt>
                <c:pt idx="1143">
                  <c:v>0.61528954802259883</c:v>
                </c:pt>
                <c:pt idx="1144">
                  <c:v>0.57478491065519521</c:v>
                </c:pt>
                <c:pt idx="1145">
                  <c:v>0.68889365351629506</c:v>
                </c:pt>
                <c:pt idx="1146">
                  <c:v>0.68346045764753116</c:v>
                </c:pt>
                <c:pt idx="1147">
                  <c:v>0.62113908230673098</c:v>
                </c:pt>
                <c:pt idx="1148">
                  <c:v>0.61973590292648106</c:v>
                </c:pt>
                <c:pt idx="1149">
                  <c:v>0.63083604777415847</c:v>
                </c:pt>
                <c:pt idx="1150">
                  <c:v>0.65077584595251448</c:v>
                </c:pt>
                <c:pt idx="1151">
                  <c:v>0.6420140169679085</c:v>
                </c:pt>
                <c:pt idx="1152">
                  <c:v>0.64481990345339768</c:v>
                </c:pt>
                <c:pt idx="1153">
                  <c:v>0.64849274283587643</c:v>
                </c:pt>
                <c:pt idx="1154">
                  <c:v>0.68316637202907093</c:v>
                </c:pt>
                <c:pt idx="1155">
                  <c:v>0.716315205327414</c:v>
                </c:pt>
                <c:pt idx="1156">
                  <c:v>0.69356771873751499</c:v>
                </c:pt>
                <c:pt idx="1157">
                  <c:v>0.70668598633823221</c:v>
                </c:pt>
                <c:pt idx="1158">
                  <c:v>0.7148006785411366</c:v>
                </c:pt>
                <c:pt idx="1159">
                  <c:v>0.69658304498269896</c:v>
                </c:pt>
                <c:pt idx="1160">
                  <c:v>0.69111885067479317</c:v>
                </c:pt>
                <c:pt idx="1161">
                  <c:v>0.66016290964197766</c:v>
                </c:pt>
                <c:pt idx="1162">
                  <c:v>0.6776585365853659</c:v>
                </c:pt>
                <c:pt idx="1163">
                  <c:v>0.69767441860465118</c:v>
                </c:pt>
                <c:pt idx="1164">
                  <c:v>0.71113402061855668</c:v>
                </c:pt>
                <c:pt idx="1165">
                  <c:v>0.72103004291845496</c:v>
                </c:pt>
                <c:pt idx="1166">
                  <c:v>0.72113380575239683</c:v>
                </c:pt>
                <c:pt idx="1167">
                  <c:v>0.64731062721012467</c:v>
                </c:pt>
                <c:pt idx="1168">
                  <c:v>0.65732677016281715</c:v>
                </c:pt>
                <c:pt idx="1169">
                  <c:v>0.64662212323682255</c:v>
                </c:pt>
                <c:pt idx="1170">
                  <c:v>0.64904744116548374</c:v>
                </c:pt>
                <c:pt idx="1171">
                  <c:v>0.62320659971305592</c:v>
                </c:pt>
                <c:pt idx="1172">
                  <c:v>0.56230656458706629</c:v>
                </c:pt>
                <c:pt idx="1173">
                  <c:v>0.62651474045939592</c:v>
                </c:pt>
                <c:pt idx="1174">
                  <c:v>0.66399389079801452</c:v>
                </c:pt>
                <c:pt idx="1175">
                  <c:v>0.63881748071979438</c:v>
                </c:pt>
                <c:pt idx="1176">
                  <c:v>0.63574702108157655</c:v>
                </c:pt>
                <c:pt idx="1177">
                  <c:v>0.7091617134658742</c:v>
                </c:pt>
                <c:pt idx="1178">
                  <c:v>0.6912671573503083</c:v>
                </c:pt>
                <c:pt idx="1179">
                  <c:v>0.67482042321879243</c:v>
                </c:pt>
                <c:pt idx="1180">
                  <c:v>0.66884993257561165</c:v>
                </c:pt>
                <c:pt idx="1181">
                  <c:v>0.5863989200134998</c:v>
                </c:pt>
                <c:pt idx="1182">
                  <c:v>0.59365895458440443</c:v>
                </c:pt>
                <c:pt idx="1183">
                  <c:v>0.60076111399411869</c:v>
                </c:pt>
                <c:pt idx="1184">
                  <c:v>0.55972086984745217</c:v>
                </c:pt>
                <c:pt idx="1185">
                  <c:v>0.57515030060120242</c:v>
                </c:pt>
                <c:pt idx="1186">
                  <c:v>0.56919532664143491</c:v>
                </c:pt>
                <c:pt idx="1187">
                  <c:v>0.58204438466711494</c:v>
                </c:pt>
                <c:pt idx="1188">
                  <c:v>0.59854771784232363</c:v>
                </c:pt>
                <c:pt idx="1189">
                  <c:v>0.60896201645370207</c:v>
                </c:pt>
                <c:pt idx="1190">
                  <c:v>0.58879295750804128</c:v>
                </c:pt>
                <c:pt idx="1191">
                  <c:v>0.61661058969364269</c:v>
                </c:pt>
                <c:pt idx="1192">
                  <c:v>0.61144366197183098</c:v>
                </c:pt>
                <c:pt idx="1193">
                  <c:v>0.63734455010972935</c:v>
                </c:pt>
                <c:pt idx="1194">
                  <c:v>0.68708576019280976</c:v>
                </c:pt>
                <c:pt idx="1195">
                  <c:v>0.71425438596491231</c:v>
                </c:pt>
                <c:pt idx="1196">
                  <c:v>0.68093461613979978</c:v>
                </c:pt>
                <c:pt idx="1197">
                  <c:v>0.67917888563049855</c:v>
                </c:pt>
                <c:pt idx="1198">
                  <c:v>0.72754268745360062</c:v>
                </c:pt>
                <c:pt idx="1199">
                  <c:v>0.8033888401986562</c:v>
                </c:pt>
                <c:pt idx="1200">
                  <c:v>0.76501580611169651</c:v>
                </c:pt>
                <c:pt idx="1201">
                  <c:v>0.81433095803642119</c:v>
                </c:pt>
                <c:pt idx="1202">
                  <c:v>0.80543113101903696</c:v>
                </c:pt>
                <c:pt idx="1203">
                  <c:v>0.80131826741996237</c:v>
                </c:pt>
                <c:pt idx="1204">
                  <c:v>0.78408514951849972</c:v>
                </c:pt>
                <c:pt idx="1205">
                  <c:v>0.79301987396994666</c:v>
                </c:pt>
                <c:pt idx="1206">
                  <c:v>0.7804663440387154</c:v>
                </c:pt>
                <c:pt idx="1207">
                  <c:v>0.77050573735656613</c:v>
                </c:pt>
                <c:pt idx="1208">
                  <c:v>0.75824175824175821</c:v>
                </c:pt>
                <c:pt idx="1209">
                  <c:v>0.78391019644527593</c:v>
                </c:pt>
                <c:pt idx="1210">
                  <c:v>0.76383981154299174</c:v>
                </c:pt>
                <c:pt idx="1211">
                  <c:v>0.78416821273964132</c:v>
                </c:pt>
                <c:pt idx="1212">
                  <c:v>0.78405650857719478</c:v>
                </c:pt>
                <c:pt idx="1213">
                  <c:v>0.79633867276887871</c:v>
                </c:pt>
                <c:pt idx="1214">
                  <c:v>0.78254326561324306</c:v>
                </c:pt>
                <c:pt idx="1215">
                  <c:v>0.78860569715142426</c:v>
                </c:pt>
                <c:pt idx="1216">
                  <c:v>0.78035217794253942</c:v>
                </c:pt>
                <c:pt idx="1217">
                  <c:v>0.77234042553191484</c:v>
                </c:pt>
                <c:pt idx="1218">
                  <c:v>0.77389078498293518</c:v>
                </c:pt>
                <c:pt idx="1219">
                  <c:v>0.7715030408340573</c:v>
                </c:pt>
                <c:pt idx="1220">
                  <c:v>0.77886977886977882</c:v>
                </c:pt>
                <c:pt idx="1221">
                  <c:v>0.80052493438320205</c:v>
                </c:pt>
                <c:pt idx="1222">
                  <c:v>0.81036513545347466</c:v>
                </c:pt>
                <c:pt idx="1223">
                  <c:v>0.8203125</c:v>
                </c:pt>
                <c:pt idx="1224">
                  <c:v>0.80939226519337015</c:v>
                </c:pt>
                <c:pt idx="1225">
                  <c:v>0.78787878787878785</c:v>
                </c:pt>
                <c:pt idx="1226">
                  <c:v>0.79005524861878451</c:v>
                </c:pt>
                <c:pt idx="1227">
                  <c:v>0.79569892473118276</c:v>
                </c:pt>
                <c:pt idx="1228">
                  <c:v>0.77681159420289858</c:v>
                </c:pt>
                <c:pt idx="1229">
                  <c:v>0.79892761394101874</c:v>
                </c:pt>
                <c:pt idx="1230">
                  <c:v>0.78400000000000003</c:v>
                </c:pt>
                <c:pt idx="1231">
                  <c:v>0.79569892473118276</c:v>
                </c:pt>
                <c:pt idx="1232">
                  <c:v>0.81673306772908372</c:v>
                </c:pt>
                <c:pt idx="1233">
                  <c:v>0.75869120654396727</c:v>
                </c:pt>
                <c:pt idx="1234">
                  <c:v>0.77419354838709675</c:v>
                </c:pt>
                <c:pt idx="1235">
                  <c:v>0.78947368421052633</c:v>
                </c:pt>
                <c:pt idx="1236">
                  <c:v>0.7857142857142857</c:v>
                </c:pt>
                <c:pt idx="1237">
                  <c:v>0</c:v>
                </c:pt>
                <c:pt idx="1238">
                  <c:v>0.7846153846153846</c:v>
                </c:pt>
                <c:pt idx="1239">
                  <c:v>0.77894736842105261</c:v>
                </c:pt>
                <c:pt idx="1240">
                  <c:v>0.8</c:v>
                </c:pt>
                <c:pt idx="1241">
                  <c:v>0.78980891719745228</c:v>
                </c:pt>
                <c:pt idx="1242">
                  <c:v>0.80419580419580416</c:v>
                </c:pt>
                <c:pt idx="1243">
                  <c:v>0.98333333333333328</c:v>
                </c:pt>
                <c:pt idx="1244">
                  <c:v>0.8</c:v>
                </c:pt>
                <c:pt idx="1245">
                  <c:v>0.79020979020979021</c:v>
                </c:pt>
                <c:pt idx="1246">
                  <c:v>0.98630136986301364</c:v>
                </c:pt>
                <c:pt idx="1247">
                  <c:v>0.95454545454545459</c:v>
                </c:pt>
                <c:pt idx="1248">
                  <c:v>0.76146788990825687</c:v>
                </c:pt>
                <c:pt idx="1249">
                  <c:v>0.8</c:v>
                </c:pt>
                <c:pt idx="1250">
                  <c:v>0.78431372549019607</c:v>
                </c:pt>
                <c:pt idx="1251">
                  <c:v>0.75229357798165142</c:v>
                </c:pt>
                <c:pt idx="1252">
                  <c:v>0.8</c:v>
                </c:pt>
                <c:pt idx="1253">
                  <c:v>0.78504672897196259</c:v>
                </c:pt>
                <c:pt idx="1254">
                  <c:v>0.74603174603174605</c:v>
                </c:pt>
                <c:pt idx="1255">
                  <c:v>0.71597633136094674</c:v>
                </c:pt>
                <c:pt idx="1256">
                  <c:v>0.68292682926829273</c:v>
                </c:pt>
                <c:pt idx="1257">
                  <c:v>0.68292682926829273</c:v>
                </c:pt>
                <c:pt idx="1258">
                  <c:v>0.64428312159709622</c:v>
                </c:pt>
                <c:pt idx="1259">
                  <c:v>0.63145539906103287</c:v>
                </c:pt>
                <c:pt idx="1260">
                  <c:v>0.62639821029082776</c:v>
                </c:pt>
                <c:pt idx="1261">
                  <c:v>0.62606232294617559</c:v>
                </c:pt>
                <c:pt idx="1262">
                  <c:v>0.66203208556149729</c:v>
                </c:pt>
                <c:pt idx="1263">
                  <c:v>0.6822784810126582</c:v>
                </c:pt>
                <c:pt idx="1264">
                  <c:v>0.70105820105820105</c:v>
                </c:pt>
                <c:pt idx="1265">
                  <c:v>0.69386464263124603</c:v>
                </c:pt>
                <c:pt idx="1266">
                  <c:v>0.67357512953367871</c:v>
                </c:pt>
                <c:pt idx="1267">
                  <c:v>0.72628135223555068</c:v>
                </c:pt>
                <c:pt idx="1268">
                  <c:v>0.76097105508870211</c:v>
                </c:pt>
                <c:pt idx="1269">
                  <c:v>0.75515251442704034</c:v>
                </c:pt>
                <c:pt idx="1270">
                  <c:v>0.75279279279279276</c:v>
                </c:pt>
                <c:pt idx="1271">
                  <c:v>0.76490669094219388</c:v>
                </c:pt>
                <c:pt idx="1272">
                  <c:v>0.74108096560563985</c:v>
                </c:pt>
                <c:pt idx="1273">
                  <c:v>0.75212393803098454</c:v>
                </c:pt>
                <c:pt idx="1274">
                  <c:v>0.769130576359492</c:v>
                </c:pt>
                <c:pt idx="1275">
                  <c:v>0.75132508833922262</c:v>
                </c:pt>
                <c:pt idx="1276">
                  <c:v>0.74552898082309849</c:v>
                </c:pt>
                <c:pt idx="1277">
                  <c:v>0.72628272251308901</c:v>
                </c:pt>
                <c:pt idx="1278">
                  <c:v>0.72498953537044786</c:v>
                </c:pt>
                <c:pt idx="1279">
                  <c:v>0.76380090497737552</c:v>
                </c:pt>
                <c:pt idx="1280">
                  <c:v>0.74007682458386681</c:v>
                </c:pt>
                <c:pt idx="1281">
                  <c:v>0.73761428875186053</c:v>
                </c:pt>
                <c:pt idx="1282">
                  <c:v>0.72931494661921703</c:v>
                </c:pt>
                <c:pt idx="1283">
                  <c:v>0.71619924654667222</c:v>
                </c:pt>
                <c:pt idx="1284">
                  <c:v>0.70224832894470324</c:v>
                </c:pt>
                <c:pt idx="1285">
                  <c:v>0.7238572323105823</c:v>
                </c:pt>
                <c:pt idx="1286">
                  <c:v>0.67798994974874371</c:v>
                </c:pt>
                <c:pt idx="1287">
                  <c:v>0.73067119796091762</c:v>
                </c:pt>
                <c:pt idx="1288">
                  <c:v>0.66865959498553518</c:v>
                </c:pt>
                <c:pt idx="1289">
                  <c:v>0.68098159509202449</c:v>
                </c:pt>
                <c:pt idx="1290">
                  <c:v>0.68863985937156669</c:v>
                </c:pt>
                <c:pt idx="1291">
                  <c:v>0.64131438065349822</c:v>
                </c:pt>
                <c:pt idx="1292">
                  <c:v>0.6348479296445585</c:v>
                </c:pt>
                <c:pt idx="1293">
                  <c:v>0.67878787878787883</c:v>
                </c:pt>
                <c:pt idx="1294">
                  <c:v>0.6614503816793893</c:v>
                </c:pt>
                <c:pt idx="1295">
                  <c:v>0.65857819905213266</c:v>
                </c:pt>
                <c:pt idx="1296">
                  <c:v>0.69476428416250269</c:v>
                </c:pt>
                <c:pt idx="1297">
                  <c:v>0.69733781338847245</c:v>
                </c:pt>
                <c:pt idx="1298">
                  <c:v>0.73112610712779413</c:v>
                </c:pt>
                <c:pt idx="1299">
                  <c:v>0.74694984184365121</c:v>
                </c:pt>
                <c:pt idx="1300">
                  <c:v>0.74019607843137258</c:v>
                </c:pt>
                <c:pt idx="1301">
                  <c:v>0.73800424628450101</c:v>
                </c:pt>
                <c:pt idx="1302">
                  <c:v>0.72871471891765804</c:v>
                </c:pt>
                <c:pt idx="1303">
                  <c:v>0.71714865550481988</c:v>
                </c:pt>
                <c:pt idx="1304">
                  <c:v>0.72086271256739942</c:v>
                </c:pt>
                <c:pt idx="1305">
                  <c:v>0.76965265082266909</c:v>
                </c:pt>
                <c:pt idx="1306">
                  <c:v>0.76668460710441333</c:v>
                </c:pt>
                <c:pt idx="1307">
                  <c:v>0.75491540923639688</c:v>
                </c:pt>
                <c:pt idx="1308">
                  <c:v>0.76855253490080822</c:v>
                </c:pt>
                <c:pt idx="1309">
                  <c:v>0.76863999999999999</c:v>
                </c:pt>
                <c:pt idx="1310">
                  <c:v>0.70594304581097811</c:v>
                </c:pt>
                <c:pt idx="1311">
                  <c:v>0.68037346046881209</c:v>
                </c:pt>
                <c:pt idx="1312">
                  <c:v>0.623653984206748</c:v>
                </c:pt>
                <c:pt idx="1313">
                  <c:v>0.64963350785340312</c:v>
                </c:pt>
                <c:pt idx="1314">
                  <c:v>0.80061349693251538</c:v>
                </c:pt>
                <c:pt idx="1315">
                  <c:v>0.70828988529718462</c:v>
                </c:pt>
                <c:pt idx="1316">
                  <c:v>0.73708558211256747</c:v>
                </c:pt>
                <c:pt idx="1317">
                  <c:v>0.7136105860113422</c:v>
                </c:pt>
                <c:pt idx="1318">
                  <c:v>0.68401116427432218</c:v>
                </c:pt>
                <c:pt idx="1319">
                  <c:v>0.65673892554194158</c:v>
                </c:pt>
                <c:pt idx="1320">
                  <c:v>0.59779614325068875</c:v>
                </c:pt>
                <c:pt idx="1321">
                  <c:v>0.63066012002182215</c:v>
                </c:pt>
                <c:pt idx="1322">
                  <c:v>0.62266206646086797</c:v>
                </c:pt>
                <c:pt idx="1323">
                  <c:v>0.73365041617122473</c:v>
                </c:pt>
                <c:pt idx="1324">
                  <c:v>0.66258395890952193</c:v>
                </c:pt>
                <c:pt idx="1325">
                  <c:v>0.59387895460797802</c:v>
                </c:pt>
                <c:pt idx="1326">
                  <c:v>0.65019011406844107</c:v>
                </c:pt>
                <c:pt idx="1327">
                  <c:v>0.6059975732362628</c:v>
                </c:pt>
                <c:pt idx="1328">
                  <c:v>0.61060553027651387</c:v>
                </c:pt>
                <c:pt idx="1329">
                  <c:v>0.60221185415586664</c:v>
                </c:pt>
                <c:pt idx="1330">
                  <c:v>0.60624019522398465</c:v>
                </c:pt>
                <c:pt idx="1331">
                  <c:v>0.60072251849303282</c:v>
                </c:pt>
                <c:pt idx="1332">
                  <c:v>0.60820244328097728</c:v>
                </c:pt>
                <c:pt idx="1333">
                  <c:v>0.55799322471366353</c:v>
                </c:pt>
                <c:pt idx="1334">
                  <c:v>0.60317183687696063</c:v>
                </c:pt>
                <c:pt idx="1335">
                  <c:v>0.58443514644351469</c:v>
                </c:pt>
                <c:pt idx="1336">
                  <c:v>0.58840432724814062</c:v>
                </c:pt>
                <c:pt idx="1337">
                  <c:v>0.66394584909416687</c:v>
                </c:pt>
                <c:pt idx="1338">
                  <c:v>0.62171346807368988</c:v>
                </c:pt>
                <c:pt idx="1339">
                  <c:v>0.63594926674593732</c:v>
                </c:pt>
                <c:pt idx="1340">
                  <c:v>0.59173905335933341</c:v>
                </c:pt>
                <c:pt idx="1341">
                  <c:v>0.61049618320610688</c:v>
                </c:pt>
                <c:pt idx="1342">
                  <c:v>0.57804716041182336</c:v>
                </c:pt>
                <c:pt idx="1343">
                  <c:v>0.6126804770872567</c:v>
                </c:pt>
                <c:pt idx="1344">
                  <c:v>0.60976036382718213</c:v>
                </c:pt>
                <c:pt idx="1345">
                  <c:v>0.62874143526866211</c:v>
                </c:pt>
                <c:pt idx="1346">
                  <c:v>0.61467727674624228</c:v>
                </c:pt>
                <c:pt idx="1347">
                  <c:v>0.64318181818181819</c:v>
                </c:pt>
                <c:pt idx="1348">
                  <c:v>0.71042471042471045</c:v>
                </c:pt>
                <c:pt idx="1349">
                  <c:v>0.75363941769316911</c:v>
                </c:pt>
                <c:pt idx="1350">
                  <c:v>0.65448435202688515</c:v>
                </c:pt>
                <c:pt idx="1351">
                  <c:v>0.59713212700580398</c:v>
                </c:pt>
                <c:pt idx="1352">
                  <c:v>0.62482091690544417</c:v>
                </c:pt>
                <c:pt idx="1353">
                  <c:v>0.60996503496503496</c:v>
                </c:pt>
                <c:pt idx="1354">
                  <c:v>0.58578885334231356</c:v>
                </c:pt>
                <c:pt idx="1355">
                  <c:v>0.61584265608083721</c:v>
                </c:pt>
                <c:pt idx="1356">
                  <c:v>0.63563769107916956</c:v>
                </c:pt>
                <c:pt idx="1357">
                  <c:v>0.61482789055604592</c:v>
                </c:pt>
                <c:pt idx="1358">
                  <c:v>0.63824715804913823</c:v>
                </c:pt>
                <c:pt idx="1359">
                  <c:v>0.58077370081354807</c:v>
                </c:pt>
                <c:pt idx="1360">
                  <c:v>0.56573188523261464</c:v>
                </c:pt>
                <c:pt idx="1361">
                  <c:v>0.53709975369458129</c:v>
                </c:pt>
                <c:pt idx="1362">
                  <c:v>0.57077251107101856</c:v>
                </c:pt>
                <c:pt idx="1363">
                  <c:v>0.5980844877715068</c:v>
                </c:pt>
                <c:pt idx="1364">
                  <c:v>0.61670500796319239</c:v>
                </c:pt>
                <c:pt idx="1365">
                  <c:v>0.6858175974286862</c:v>
                </c:pt>
                <c:pt idx="1366">
                  <c:v>0.65922144224633061</c:v>
                </c:pt>
                <c:pt idx="1367">
                  <c:v>0.65425330812854443</c:v>
                </c:pt>
                <c:pt idx="1368">
                  <c:v>0.59948497854077254</c:v>
                </c:pt>
                <c:pt idx="1369">
                  <c:v>0.54896421845574384</c:v>
                </c:pt>
                <c:pt idx="1370">
                  <c:v>0.60378012831628225</c:v>
                </c:pt>
                <c:pt idx="1371">
                  <c:v>0.59350155547874184</c:v>
                </c:pt>
                <c:pt idx="1372">
                  <c:v>0.56991525423728817</c:v>
                </c:pt>
                <c:pt idx="1373">
                  <c:v>0.56771679116596296</c:v>
                </c:pt>
                <c:pt idx="1374">
                  <c:v>0.649440488301119</c:v>
                </c:pt>
                <c:pt idx="1375">
                  <c:v>0.66161424782114442</c:v>
                </c:pt>
                <c:pt idx="1376">
                  <c:v>0.64598472144587293</c:v>
                </c:pt>
                <c:pt idx="1377">
                  <c:v>0.63236093495198409</c:v>
                </c:pt>
                <c:pt idx="1378">
                  <c:v>0.63274577503180085</c:v>
                </c:pt>
                <c:pt idx="1379">
                  <c:v>0.65533141210374635</c:v>
                </c:pt>
                <c:pt idx="1380">
                  <c:v>0.65136699261624431</c:v>
                </c:pt>
                <c:pt idx="1381">
                  <c:v>0.65510522213561961</c:v>
                </c:pt>
                <c:pt idx="1382">
                  <c:v>0.66594145569620256</c:v>
                </c:pt>
                <c:pt idx="1383">
                  <c:v>0.70602125147579697</c:v>
                </c:pt>
                <c:pt idx="1384">
                  <c:v>0.69377777777777783</c:v>
                </c:pt>
                <c:pt idx="1385">
                  <c:v>0.65341165838228654</c:v>
                </c:pt>
                <c:pt idx="1386">
                  <c:v>0.63720252549781442</c:v>
                </c:pt>
                <c:pt idx="1387">
                  <c:v>0.69477719214183042</c:v>
                </c:pt>
                <c:pt idx="1388">
                  <c:v>0.61816762103071321</c:v>
                </c:pt>
                <c:pt idx="1389">
                  <c:v>0.58287431146720081</c:v>
                </c:pt>
                <c:pt idx="1390">
                  <c:v>0.57935848429449888</c:v>
                </c:pt>
                <c:pt idx="1391">
                  <c:v>0.58953214405923926</c:v>
                </c:pt>
                <c:pt idx="1392">
                  <c:v>0.55437539632213062</c:v>
                </c:pt>
                <c:pt idx="1393">
                  <c:v>0.59371282922684787</c:v>
                </c:pt>
                <c:pt idx="1394">
                  <c:v>0.6433241932081839</c:v>
                </c:pt>
                <c:pt idx="1395">
                  <c:v>0.63243719700308509</c:v>
                </c:pt>
                <c:pt idx="1396">
                  <c:v>0.64314868804664727</c:v>
                </c:pt>
                <c:pt idx="1397">
                  <c:v>0.6272642390289449</c:v>
                </c:pt>
                <c:pt idx="1398">
                  <c:v>0.63360581289736606</c:v>
                </c:pt>
                <c:pt idx="1399">
                  <c:v>0.63209733487833142</c:v>
                </c:pt>
                <c:pt idx="1400">
                  <c:v>0.62604166666666672</c:v>
                </c:pt>
                <c:pt idx="1401">
                  <c:v>0.62380497131931167</c:v>
                </c:pt>
                <c:pt idx="1402">
                  <c:v>0.60981266726137373</c:v>
                </c:pt>
                <c:pt idx="1403">
                  <c:v>0.57550418101328082</c:v>
                </c:pt>
                <c:pt idx="1404">
                  <c:v>0.55470980019029492</c:v>
                </c:pt>
                <c:pt idx="1405">
                  <c:v>0.54661967318167259</c:v>
                </c:pt>
                <c:pt idx="1406">
                  <c:v>0.52913576509762372</c:v>
                </c:pt>
                <c:pt idx="1407">
                  <c:v>0.54054469918448989</c:v>
                </c:pt>
                <c:pt idx="1408">
                  <c:v>0.60313164508022421</c:v>
                </c:pt>
                <c:pt idx="1409">
                  <c:v>0.61824605153782208</c:v>
                </c:pt>
                <c:pt idx="1410">
                  <c:v>0.6036531690140845</c:v>
                </c:pt>
                <c:pt idx="1411">
                  <c:v>0.58148720590760772</c:v>
                </c:pt>
                <c:pt idx="1412">
                  <c:v>0.58901974367855903</c:v>
                </c:pt>
                <c:pt idx="1413">
                  <c:v>0.57308079114984911</c:v>
                </c:pt>
                <c:pt idx="1414">
                  <c:v>0.61154031868662484</c:v>
                </c:pt>
                <c:pt idx="1415">
                  <c:v>0.59175824175824177</c:v>
                </c:pt>
                <c:pt idx="1416">
                  <c:v>0.53767070738069667</c:v>
                </c:pt>
                <c:pt idx="1417">
                  <c:v>0.54345127250155179</c:v>
                </c:pt>
                <c:pt idx="1418">
                  <c:v>0.53833128078817738</c:v>
                </c:pt>
                <c:pt idx="1419">
                  <c:v>0.5257330939557151</c:v>
                </c:pt>
                <c:pt idx="1420">
                  <c:v>0.52081474873624745</c:v>
                </c:pt>
                <c:pt idx="1421">
                  <c:v>0.59331476323119781</c:v>
                </c:pt>
                <c:pt idx="1422">
                  <c:v>0.59266055045871557</c:v>
                </c:pt>
                <c:pt idx="1423">
                  <c:v>0.63404163983687489</c:v>
                </c:pt>
                <c:pt idx="1424">
                  <c:v>0.5569176882661997</c:v>
                </c:pt>
                <c:pt idx="1425">
                  <c:v>0.6458048112654019</c:v>
                </c:pt>
                <c:pt idx="1426">
                  <c:v>0.57368298909259685</c:v>
                </c:pt>
                <c:pt idx="1427">
                  <c:v>0.60111770869717085</c:v>
                </c:pt>
                <c:pt idx="1428">
                  <c:v>0.63401826484018264</c:v>
                </c:pt>
                <c:pt idx="1429">
                  <c:v>0.63756723210591637</c:v>
                </c:pt>
                <c:pt idx="1430">
                  <c:v>0.62387184115523464</c:v>
                </c:pt>
                <c:pt idx="1431">
                  <c:v>0.6125720461095101</c:v>
                </c:pt>
                <c:pt idx="1432">
                  <c:v>0.58911917098445599</c:v>
                </c:pt>
                <c:pt idx="1433">
                  <c:v>0.60242005185825409</c:v>
                </c:pt>
                <c:pt idx="1434">
                  <c:v>0.61099604594238377</c:v>
                </c:pt>
                <c:pt idx="1435">
                  <c:v>0.58148148148148149</c:v>
                </c:pt>
                <c:pt idx="1436">
                  <c:v>0.53872157344806393</c:v>
                </c:pt>
                <c:pt idx="1437">
                  <c:v>0.53244972577696525</c:v>
                </c:pt>
                <c:pt idx="1438">
                  <c:v>0.52887950535364203</c:v>
                </c:pt>
                <c:pt idx="1439">
                  <c:v>0.54066985645933019</c:v>
                </c:pt>
                <c:pt idx="1440">
                  <c:v>0.60926138538078833</c:v>
                </c:pt>
                <c:pt idx="1441">
                  <c:v>0.65066893183266084</c:v>
                </c:pt>
                <c:pt idx="1442">
                  <c:v>0.64103035878564862</c:v>
                </c:pt>
                <c:pt idx="1443">
                  <c:v>0.69168751737559075</c:v>
                </c:pt>
                <c:pt idx="1444">
                  <c:v>0.69750053407391588</c:v>
                </c:pt>
                <c:pt idx="1445">
                  <c:v>0.69458917835671341</c:v>
                </c:pt>
                <c:pt idx="1446">
                  <c:v>0.68894601542416456</c:v>
                </c:pt>
                <c:pt idx="1447">
                  <c:v>0.72839213829031491</c:v>
                </c:pt>
                <c:pt idx="1448">
                  <c:v>0.71323877068557917</c:v>
                </c:pt>
                <c:pt idx="1449">
                  <c:v>0.71982281284606864</c:v>
                </c:pt>
                <c:pt idx="1450">
                  <c:v>0.7286324786324786</c:v>
                </c:pt>
                <c:pt idx="1451">
                  <c:v>0.75798847564169725</c:v>
                </c:pt>
                <c:pt idx="1452">
                  <c:v>0.71841004184100421</c:v>
                </c:pt>
                <c:pt idx="1453">
                  <c:v>0.72993062438057488</c:v>
                </c:pt>
                <c:pt idx="1454">
                  <c:v>0.73192326610919822</c:v>
                </c:pt>
                <c:pt idx="1455">
                  <c:v>0.73116760828625238</c:v>
                </c:pt>
                <c:pt idx="1456">
                  <c:v>0.73280423280423279</c:v>
                </c:pt>
                <c:pt idx="1457">
                  <c:v>0.71828358208955223</c:v>
                </c:pt>
                <c:pt idx="1458">
                  <c:v>0.74243228890069035</c:v>
                </c:pt>
                <c:pt idx="1459">
                  <c:v>0.74035693724812901</c:v>
                </c:pt>
                <c:pt idx="1460">
                  <c:v>0.7441724941724942</c:v>
                </c:pt>
                <c:pt idx="1461">
                  <c:v>0.73681159420289855</c:v>
                </c:pt>
                <c:pt idx="1462">
                  <c:v>0.7226596675415573</c:v>
                </c:pt>
                <c:pt idx="1463">
                  <c:v>0.70527670527670527</c:v>
                </c:pt>
                <c:pt idx="1464">
                  <c:v>0.72660996354799512</c:v>
                </c:pt>
                <c:pt idx="1465">
                  <c:v>0.73486238532110093</c:v>
                </c:pt>
                <c:pt idx="1466">
                  <c:v>0.74143302180685355</c:v>
                </c:pt>
                <c:pt idx="1467">
                  <c:v>0.71052631578947367</c:v>
                </c:pt>
                <c:pt idx="1468">
                  <c:v>0.71968503937007877</c:v>
                </c:pt>
                <c:pt idx="1469">
                  <c:v>0.7321428571428571</c:v>
                </c:pt>
                <c:pt idx="1470">
                  <c:v>0.74358974358974361</c:v>
                </c:pt>
                <c:pt idx="1471">
                  <c:v>0.75342465753424659</c:v>
                </c:pt>
                <c:pt idx="1472">
                  <c:v>0.74044795783926221</c:v>
                </c:pt>
                <c:pt idx="1473">
                  <c:v>0.73343151693667152</c:v>
                </c:pt>
                <c:pt idx="1474">
                  <c:v>0.750814332247557</c:v>
                </c:pt>
                <c:pt idx="1475">
                  <c:v>0.75645161290322582</c:v>
                </c:pt>
                <c:pt idx="1476">
                  <c:v>0.74809160305343514</c:v>
                </c:pt>
                <c:pt idx="1477">
                  <c:v>0.73617693522906791</c:v>
                </c:pt>
                <c:pt idx="1478">
                  <c:v>0.75443786982248517</c:v>
                </c:pt>
                <c:pt idx="1479">
                  <c:v>0.72665148063781326</c:v>
                </c:pt>
                <c:pt idx="1480">
                  <c:v>0.73535353535353531</c:v>
                </c:pt>
                <c:pt idx="1481">
                  <c:v>0.74004683840749419</c:v>
                </c:pt>
                <c:pt idx="1482">
                  <c:v>0.74742268041237114</c:v>
                </c:pt>
                <c:pt idx="1483">
                  <c:v>0.74524714828897343</c:v>
                </c:pt>
                <c:pt idx="1484">
                  <c:v>0.74021352313167255</c:v>
                </c:pt>
                <c:pt idx="1485">
                  <c:v>0.74475524475524479</c:v>
                </c:pt>
                <c:pt idx="1486">
                  <c:v>0.74411764705882355</c:v>
                </c:pt>
                <c:pt idx="1487">
                  <c:v>0.73646209386281591</c:v>
                </c:pt>
                <c:pt idx="1488">
                  <c:v>0.74598070739549838</c:v>
                </c:pt>
                <c:pt idx="1489">
                  <c:v>0.74733096085409256</c:v>
                </c:pt>
                <c:pt idx="1490">
                  <c:v>0.743859649122807</c:v>
                </c:pt>
                <c:pt idx="1491">
                  <c:v>0.73245614035087714</c:v>
                </c:pt>
                <c:pt idx="1492">
                  <c:v>0.74827586206896557</c:v>
                </c:pt>
                <c:pt idx="1493">
                  <c:v>0.75912408759124084</c:v>
                </c:pt>
                <c:pt idx="1494">
                  <c:v>0.76371308016877637</c:v>
                </c:pt>
                <c:pt idx="1495">
                  <c:v>0.75539568345323738</c:v>
                </c:pt>
                <c:pt idx="1496">
                  <c:v>0.74568965517241381</c:v>
                </c:pt>
                <c:pt idx="1497">
                  <c:v>0.75113122171945701</c:v>
                </c:pt>
                <c:pt idx="1498">
                  <c:v>0.75210084033613445</c:v>
                </c:pt>
                <c:pt idx="1499">
                  <c:v>0.64025356576862125</c:v>
                </c:pt>
                <c:pt idx="1500">
                  <c:v>0.63273195876288657</c:v>
                </c:pt>
                <c:pt idx="1501">
                  <c:v>0.6386449184441656</c:v>
                </c:pt>
                <c:pt idx="1502">
                  <c:v>0.65686274509803921</c:v>
                </c:pt>
                <c:pt idx="1503">
                  <c:v>0.66407263294422825</c:v>
                </c:pt>
                <c:pt idx="1504">
                  <c:v>0.65079365079365081</c:v>
                </c:pt>
                <c:pt idx="1505">
                  <c:v>0.62653975363941772</c:v>
                </c:pt>
                <c:pt idx="1506">
                  <c:v>0.62115384615384617</c:v>
                </c:pt>
                <c:pt idx="1507">
                  <c:v>0.64140271493212675</c:v>
                </c:pt>
                <c:pt idx="1508">
                  <c:v>0.63533507397737166</c:v>
                </c:pt>
                <c:pt idx="1509">
                  <c:v>0.64233219010289078</c:v>
                </c:pt>
                <c:pt idx="1510">
                  <c:v>0.70833333333333337</c:v>
                </c:pt>
                <c:pt idx="1511">
                  <c:v>0.74308755760368661</c:v>
                </c:pt>
                <c:pt idx="1512">
                  <c:v>0.75858708891595616</c:v>
                </c:pt>
                <c:pt idx="1513">
                  <c:v>0.7611835973904939</c:v>
                </c:pt>
                <c:pt idx="1514">
                  <c:v>0.76223417883679223</c:v>
                </c:pt>
                <c:pt idx="1515">
                  <c:v>0.71200345423143352</c:v>
                </c:pt>
                <c:pt idx="1516">
                  <c:v>0.62590317919075145</c:v>
                </c:pt>
                <c:pt idx="1517">
                  <c:v>0.61108170107640725</c:v>
                </c:pt>
                <c:pt idx="1518">
                  <c:v>0.60580985915492958</c:v>
                </c:pt>
                <c:pt idx="1519">
                  <c:v>0.62304792676359722</c:v>
                </c:pt>
                <c:pt idx="1520">
                  <c:v>0.61437210956954824</c:v>
                </c:pt>
                <c:pt idx="1521">
                  <c:v>0.57615783313827118</c:v>
                </c:pt>
                <c:pt idx="1522">
                  <c:v>0.5930915371329879</c:v>
                </c:pt>
                <c:pt idx="1523">
                  <c:v>0.61184792219274975</c:v>
                </c:pt>
                <c:pt idx="1524">
                  <c:v>0.61642615357206487</c:v>
                </c:pt>
                <c:pt idx="1525">
                  <c:v>0.65023430178069352</c:v>
                </c:pt>
                <c:pt idx="1526">
                  <c:v>0.63552945494586166</c:v>
                </c:pt>
                <c:pt idx="1527">
                  <c:v>0.62161677720021513</c:v>
                </c:pt>
                <c:pt idx="1528">
                  <c:v>0.5935517063968444</c:v>
                </c:pt>
                <c:pt idx="1529">
                  <c:v>0.60999648011263641</c:v>
                </c:pt>
                <c:pt idx="1530">
                  <c:v>0.62396096855800509</c:v>
                </c:pt>
                <c:pt idx="1531">
                  <c:v>0.657959492712474</c:v>
                </c:pt>
                <c:pt idx="1532">
                  <c:v>0.62538364325690554</c:v>
                </c:pt>
                <c:pt idx="1533">
                  <c:v>0.68084244633454838</c:v>
                </c:pt>
                <c:pt idx="1534">
                  <c:v>0.61235614778921865</c:v>
                </c:pt>
                <c:pt idx="1535">
                  <c:v>0.60739961423812028</c:v>
                </c:pt>
                <c:pt idx="1536">
                  <c:v>0.61584932480454868</c:v>
                </c:pt>
                <c:pt idx="1537">
                  <c:v>0.66774054982817865</c:v>
                </c:pt>
                <c:pt idx="1538">
                  <c:v>0.70551181102362204</c:v>
                </c:pt>
                <c:pt idx="1539">
                  <c:v>0.65953012504736641</c:v>
                </c:pt>
                <c:pt idx="1540">
                  <c:v>0.62673642431896082</c:v>
                </c:pt>
                <c:pt idx="1541">
                  <c:v>0.64292321924144313</c:v>
                </c:pt>
                <c:pt idx="1542">
                  <c:v>0.61811374576573364</c:v>
                </c:pt>
                <c:pt idx="1543">
                  <c:v>0.61126711126711131</c:v>
                </c:pt>
                <c:pt idx="1544">
                  <c:v>0.62479755263631453</c:v>
                </c:pt>
                <c:pt idx="1545">
                  <c:v>0.61161971830985917</c:v>
                </c:pt>
                <c:pt idx="1546">
                  <c:v>0.60038207711010771</c:v>
                </c:pt>
                <c:pt idx="1547">
                  <c:v>0.60058711794163355</c:v>
                </c:pt>
                <c:pt idx="1548">
                  <c:v>0.63266423357664237</c:v>
                </c:pt>
                <c:pt idx="1549">
                  <c:v>0.71154828819621874</c:v>
                </c:pt>
                <c:pt idx="1550">
                  <c:v>0.71322278911564629</c:v>
                </c:pt>
                <c:pt idx="1551">
                  <c:v>0.7371225577264654</c:v>
                </c:pt>
                <c:pt idx="1552">
                  <c:v>0.65995823049174107</c:v>
                </c:pt>
                <c:pt idx="1553">
                  <c:v>0.63471863193477829</c:v>
                </c:pt>
                <c:pt idx="1554">
                  <c:v>0.57903549899531148</c:v>
                </c:pt>
                <c:pt idx="1555">
                  <c:v>0.60871848739495793</c:v>
                </c:pt>
                <c:pt idx="1556">
                  <c:v>0.63803230543318645</c:v>
                </c:pt>
                <c:pt idx="1557">
                  <c:v>0.62461814914645108</c:v>
                </c:pt>
                <c:pt idx="1558">
                  <c:v>0.62747615553925162</c:v>
                </c:pt>
                <c:pt idx="1559">
                  <c:v>0.58660819699780742</c:v>
                </c:pt>
                <c:pt idx="1560">
                  <c:v>0.58008143875127249</c:v>
                </c:pt>
                <c:pt idx="1561">
                  <c:v>0.61625159061988732</c:v>
                </c:pt>
                <c:pt idx="1562">
                  <c:v>0.59989594172736738</c:v>
                </c:pt>
                <c:pt idx="1563">
                  <c:v>0.57915727414600315</c:v>
                </c:pt>
                <c:pt idx="1564">
                  <c:v>0.55560912889746061</c:v>
                </c:pt>
                <c:pt idx="1565">
                  <c:v>0.57551563539587491</c:v>
                </c:pt>
                <c:pt idx="1566">
                  <c:v>0.57969798657718119</c:v>
                </c:pt>
                <c:pt idx="1567">
                  <c:v>0.58382377669413155</c:v>
                </c:pt>
                <c:pt idx="1568">
                  <c:v>0.66095238095238096</c:v>
                </c:pt>
                <c:pt idx="1569">
                  <c:v>0.61522123893805314</c:v>
                </c:pt>
                <c:pt idx="1570">
                  <c:v>0.58783554196398236</c:v>
                </c:pt>
                <c:pt idx="1571">
                  <c:v>0.53179368745188604</c:v>
                </c:pt>
                <c:pt idx="1572">
                  <c:v>0.50417163289630518</c:v>
                </c:pt>
                <c:pt idx="1573">
                  <c:v>0.51929504709814645</c:v>
                </c:pt>
                <c:pt idx="1574">
                  <c:v>0.52956615717152999</c:v>
                </c:pt>
                <c:pt idx="1575">
                  <c:v>0.59477573466231315</c:v>
                </c:pt>
                <c:pt idx="1576">
                  <c:v>0.62114695340501791</c:v>
                </c:pt>
                <c:pt idx="1577">
                  <c:v>0.60135135135135132</c:v>
                </c:pt>
                <c:pt idx="1578">
                  <c:v>0.61626045187689027</c:v>
                </c:pt>
                <c:pt idx="1579">
                  <c:v>0.60640891675374431</c:v>
                </c:pt>
                <c:pt idx="1580">
                  <c:v>0.60523560209424088</c:v>
                </c:pt>
                <c:pt idx="1581">
                  <c:v>0.59271296613068769</c:v>
                </c:pt>
                <c:pt idx="1582">
                  <c:v>0.5959022038567493</c:v>
                </c:pt>
                <c:pt idx="1583">
                  <c:v>0.61967563714132956</c:v>
                </c:pt>
                <c:pt idx="1584">
                  <c:v>0.613091037402964</c:v>
                </c:pt>
                <c:pt idx="1585">
                  <c:v>0.70987528112860354</c:v>
                </c:pt>
                <c:pt idx="1586">
                  <c:v>0.67674600078033553</c:v>
                </c:pt>
                <c:pt idx="1587">
                  <c:v>0.61741752394466121</c:v>
                </c:pt>
                <c:pt idx="1588">
                  <c:v>0.63554823357129786</c:v>
                </c:pt>
                <c:pt idx="1589">
                  <c:v>0.63928702682837191</c:v>
                </c:pt>
                <c:pt idx="1590">
                  <c:v>0.62347232207045289</c:v>
                </c:pt>
                <c:pt idx="1591">
                  <c:v>0.59375</c:v>
                </c:pt>
                <c:pt idx="1592">
                  <c:v>0.69462616822429901</c:v>
                </c:pt>
                <c:pt idx="1593">
                  <c:v>0.65081445422205575</c:v>
                </c:pt>
                <c:pt idx="1594">
                  <c:v>0.59264352011000343</c:v>
                </c:pt>
                <c:pt idx="1595">
                  <c:v>0.57770721925133695</c:v>
                </c:pt>
                <c:pt idx="1596">
                  <c:v>0.51010101010101006</c:v>
                </c:pt>
                <c:pt idx="1597">
                  <c:v>0.50552074007758874</c:v>
                </c:pt>
                <c:pt idx="1598">
                  <c:v>0.63661710037174724</c:v>
                </c:pt>
                <c:pt idx="1599">
                  <c:v>0.52145663342399518</c:v>
                </c:pt>
                <c:pt idx="1600">
                  <c:v>0.50467012601927352</c:v>
                </c:pt>
                <c:pt idx="1601">
                  <c:v>0.62463503649635033</c:v>
                </c:pt>
                <c:pt idx="1602">
                  <c:v>0.72313564298297117</c:v>
                </c:pt>
                <c:pt idx="1603">
                  <c:v>0.6230472339643448</c:v>
                </c:pt>
                <c:pt idx="1604">
                  <c:v>0.54719083240490207</c:v>
                </c:pt>
                <c:pt idx="1605">
                  <c:v>0.67413441955193487</c:v>
                </c:pt>
                <c:pt idx="1606">
                  <c:v>0.6808838643371018</c:v>
                </c:pt>
                <c:pt idx="1607">
                  <c:v>0.70650075091182152</c:v>
                </c:pt>
                <c:pt idx="1608">
                  <c:v>0.71551724137931039</c:v>
                </c:pt>
                <c:pt idx="1609">
                  <c:v>0.56633404220513661</c:v>
                </c:pt>
                <c:pt idx="1610">
                  <c:v>0.50884758364312266</c:v>
                </c:pt>
                <c:pt idx="1611">
                  <c:v>0.50281731909845784</c:v>
                </c:pt>
                <c:pt idx="1612">
                  <c:v>0.50164719976040728</c:v>
                </c:pt>
                <c:pt idx="1613">
                  <c:v>0.50298151460942153</c:v>
                </c:pt>
                <c:pt idx="1614">
                  <c:v>0.52217125382262997</c:v>
                </c:pt>
                <c:pt idx="1615">
                  <c:v>0.56668295065950169</c:v>
                </c:pt>
                <c:pt idx="1616">
                  <c:v>0.51677448472995335</c:v>
                </c:pt>
                <c:pt idx="1617">
                  <c:v>0.50889254222089375</c:v>
                </c:pt>
                <c:pt idx="1618">
                  <c:v>0.51044641515105971</c:v>
                </c:pt>
                <c:pt idx="1619">
                  <c:v>0.53785859852641482</c:v>
                </c:pt>
                <c:pt idx="1620">
                  <c:v>0.62340463778536759</c:v>
                </c:pt>
                <c:pt idx="1621">
                  <c:v>0.57430647291941872</c:v>
                </c:pt>
                <c:pt idx="1622">
                  <c:v>0.57147578912576436</c:v>
                </c:pt>
                <c:pt idx="1623">
                  <c:v>0.57989647687426948</c:v>
                </c:pt>
                <c:pt idx="1624">
                  <c:v>0.54447439353099736</c:v>
                </c:pt>
                <c:pt idx="1625">
                  <c:v>0.55713363460296961</c:v>
                </c:pt>
                <c:pt idx="1626">
                  <c:v>0.52514997692662668</c:v>
                </c:pt>
                <c:pt idx="1627">
                  <c:v>0.53076329992289895</c:v>
                </c:pt>
                <c:pt idx="1628">
                  <c:v>0.53507951356407857</c:v>
                </c:pt>
                <c:pt idx="1629">
                  <c:v>0.50947337013277638</c:v>
                </c:pt>
                <c:pt idx="1630">
                  <c:v>0.60106571936056841</c:v>
                </c:pt>
                <c:pt idx="1631">
                  <c:v>0.61924312745448051</c:v>
                </c:pt>
                <c:pt idx="1632">
                  <c:v>0.64704786738685038</c:v>
                </c:pt>
                <c:pt idx="1633">
                  <c:v>0.6333333333333333</c:v>
                </c:pt>
                <c:pt idx="1634">
                  <c:v>0.6191751472951259</c:v>
                </c:pt>
                <c:pt idx="1635">
                  <c:v>0.59927673497503009</c:v>
                </c:pt>
                <c:pt idx="1636">
                  <c:v>0.53795586163718889</c:v>
                </c:pt>
                <c:pt idx="1637">
                  <c:v>0.55133749799775744</c:v>
                </c:pt>
                <c:pt idx="1638">
                  <c:v>0.53338509316770188</c:v>
                </c:pt>
                <c:pt idx="1639">
                  <c:v>0.5464619281304417</c:v>
                </c:pt>
                <c:pt idx="1640">
                  <c:v>0.56290743155149936</c:v>
                </c:pt>
                <c:pt idx="1641">
                  <c:v>0.58338948787061995</c:v>
                </c:pt>
                <c:pt idx="1642">
                  <c:v>0.5537375681745268</c:v>
                </c:pt>
                <c:pt idx="1643">
                  <c:v>0.56796196097720941</c:v>
                </c:pt>
                <c:pt idx="1644">
                  <c:v>0.55645028759244042</c:v>
                </c:pt>
                <c:pt idx="1645">
                  <c:v>0.5952299245024022</c:v>
                </c:pt>
                <c:pt idx="1646">
                  <c:v>0.50892325996430698</c:v>
                </c:pt>
                <c:pt idx="1647">
                  <c:v>0.5083890126206384</c:v>
                </c:pt>
                <c:pt idx="1648">
                  <c:v>0.53400621118012426</c:v>
                </c:pt>
                <c:pt idx="1649">
                  <c:v>0.51708051166290447</c:v>
                </c:pt>
                <c:pt idx="1650">
                  <c:v>0.62919096209912539</c:v>
                </c:pt>
                <c:pt idx="1651">
                  <c:v>0.57923679386768867</c:v>
                </c:pt>
                <c:pt idx="1652">
                  <c:v>0.57464788732394367</c:v>
                </c:pt>
                <c:pt idx="1653">
                  <c:v>0.53225308641975311</c:v>
                </c:pt>
                <c:pt idx="1654">
                  <c:v>0.54691731718974035</c:v>
                </c:pt>
                <c:pt idx="1655">
                  <c:v>0.55266101965798309</c:v>
                </c:pt>
                <c:pt idx="1656">
                  <c:v>0.55766752577319589</c:v>
                </c:pt>
                <c:pt idx="1657">
                  <c:v>0.54797779540047586</c:v>
                </c:pt>
                <c:pt idx="1658">
                  <c:v>0.54442675159235665</c:v>
                </c:pt>
                <c:pt idx="1659">
                  <c:v>0.5474833808167141</c:v>
                </c:pt>
                <c:pt idx="1660">
                  <c:v>0.53762098033093975</c:v>
                </c:pt>
                <c:pt idx="1661">
                  <c:v>0.53277674706246136</c:v>
                </c:pt>
                <c:pt idx="1662">
                  <c:v>0.54009433962264153</c:v>
                </c:pt>
                <c:pt idx="1663">
                  <c:v>0.57168934616661138</c:v>
                </c:pt>
                <c:pt idx="1664">
                  <c:v>0.6003115804050545</c:v>
                </c:pt>
                <c:pt idx="1665">
                  <c:v>0.59624978496473424</c:v>
                </c:pt>
                <c:pt idx="1666">
                  <c:v>0.57744360902255643</c:v>
                </c:pt>
                <c:pt idx="1667">
                  <c:v>0.55054753213775587</c:v>
                </c:pt>
                <c:pt idx="1668">
                  <c:v>0.53141970519782777</c:v>
                </c:pt>
                <c:pt idx="1669">
                  <c:v>0.5446217027325857</c:v>
                </c:pt>
                <c:pt idx="1670">
                  <c:v>0.5731363108085672</c:v>
                </c:pt>
                <c:pt idx="1671">
                  <c:v>0.54227998747259631</c:v>
                </c:pt>
                <c:pt idx="1672">
                  <c:v>0.55898513251454429</c:v>
                </c:pt>
                <c:pt idx="1673">
                  <c:v>0.53636505217255881</c:v>
                </c:pt>
                <c:pt idx="1674">
                  <c:v>0.65594989561586636</c:v>
                </c:pt>
                <c:pt idx="1675">
                  <c:v>0.67644772638942863</c:v>
                </c:pt>
                <c:pt idx="1676">
                  <c:v>0.6406668038691089</c:v>
                </c:pt>
                <c:pt idx="1677">
                  <c:v>0.56364528795811519</c:v>
                </c:pt>
                <c:pt idx="1678">
                  <c:v>0.56757201646090538</c:v>
                </c:pt>
                <c:pt idx="1679">
                  <c:v>0.64368258859784289</c:v>
                </c:pt>
                <c:pt idx="1680">
                  <c:v>0.61878453038674031</c:v>
                </c:pt>
                <c:pt idx="1681">
                  <c:v>0.63718113415305566</c:v>
                </c:pt>
                <c:pt idx="1682">
                  <c:v>0.65353440150801134</c:v>
                </c:pt>
                <c:pt idx="1683">
                  <c:v>0.72250939849624063</c:v>
                </c:pt>
                <c:pt idx="1684">
                  <c:v>0.56020772476468683</c:v>
                </c:pt>
                <c:pt idx="1685">
                  <c:v>0.53950054970943928</c:v>
                </c:pt>
                <c:pt idx="1686">
                  <c:v>0.57462560996129897</c:v>
                </c:pt>
                <c:pt idx="1687">
                  <c:v>0.6471734892787524</c:v>
                </c:pt>
                <c:pt idx="1688">
                  <c:v>0.68579465541490858</c:v>
                </c:pt>
                <c:pt idx="1689">
                  <c:v>0.72135655362053164</c:v>
                </c:pt>
                <c:pt idx="1690">
                  <c:v>0.67090216010165182</c:v>
                </c:pt>
                <c:pt idx="1691">
                  <c:v>0.71138761157695429</c:v>
                </c:pt>
                <c:pt idx="1692">
                  <c:v>0.70655270655270652</c:v>
                </c:pt>
                <c:pt idx="1693">
                  <c:v>0.71285099405615904</c:v>
                </c:pt>
                <c:pt idx="1694">
                  <c:v>0.72934213521511493</c:v>
                </c:pt>
                <c:pt idx="1695">
                  <c:v>0.7305375347544022</c:v>
                </c:pt>
                <c:pt idx="1696">
                  <c:v>0.73106060606060608</c:v>
                </c:pt>
                <c:pt idx="1697">
                  <c:v>0.73898479773254311</c:v>
                </c:pt>
                <c:pt idx="1698">
                  <c:v>0.7346164272160477</c:v>
                </c:pt>
                <c:pt idx="1699">
                  <c:v>0.73791770229218445</c:v>
                </c:pt>
                <c:pt idx="1700">
                  <c:v>0.7397769516728625</c:v>
                </c:pt>
                <c:pt idx="1701">
                  <c:v>0.74087481146304679</c:v>
                </c:pt>
                <c:pt idx="1702">
                  <c:v>0.73895309313392255</c:v>
                </c:pt>
                <c:pt idx="1703">
                  <c:v>0.7453523562472979</c:v>
                </c:pt>
                <c:pt idx="1704">
                  <c:v>0.7415730337078652</c:v>
                </c:pt>
                <c:pt idx="1705">
                  <c:v>0.73829321663019698</c:v>
                </c:pt>
                <c:pt idx="1706">
                  <c:v>0.74835717046772321</c:v>
                </c:pt>
                <c:pt idx="1707">
                  <c:v>0.74501424501424507</c:v>
                </c:pt>
                <c:pt idx="1708">
                  <c:v>0.73677956030897207</c:v>
                </c:pt>
                <c:pt idx="1709">
                  <c:v>0.74584487534626043</c:v>
                </c:pt>
                <c:pt idx="1710">
                  <c:v>0.74094326725905668</c:v>
                </c:pt>
                <c:pt idx="1711">
                  <c:v>0.76330619912335629</c:v>
                </c:pt>
                <c:pt idx="1712">
                  <c:v>0.76230899830220711</c:v>
                </c:pt>
                <c:pt idx="1713">
                  <c:v>0.72620790629575405</c:v>
                </c:pt>
                <c:pt idx="1714">
                  <c:v>0.7551789077212806</c:v>
                </c:pt>
                <c:pt idx="1715">
                  <c:v>0.74305555555555558</c:v>
                </c:pt>
                <c:pt idx="1716">
                  <c:v>0.7478108581436077</c:v>
                </c:pt>
                <c:pt idx="1717">
                  <c:v>0.76037735849056609</c:v>
                </c:pt>
                <c:pt idx="1718">
                  <c:v>0.75022542831379624</c:v>
                </c:pt>
                <c:pt idx="1719">
                  <c:v>0.75157629255989911</c:v>
                </c:pt>
                <c:pt idx="1720">
                  <c:v>0.74894217207334268</c:v>
                </c:pt>
                <c:pt idx="1721">
                  <c:v>0.75466666666666671</c:v>
                </c:pt>
                <c:pt idx="1722">
                  <c:v>0.75803402646502838</c:v>
                </c:pt>
                <c:pt idx="1723">
                  <c:v>0.76970633693972179</c:v>
                </c:pt>
                <c:pt idx="1724">
                  <c:v>0.76623376623376627</c:v>
                </c:pt>
                <c:pt idx="1725">
                  <c:v>0.75409836065573765</c:v>
                </c:pt>
                <c:pt idx="1726">
                  <c:v>0.76074766355140189</c:v>
                </c:pt>
                <c:pt idx="1727">
                  <c:v>0.76676829268292679</c:v>
                </c:pt>
                <c:pt idx="1728">
                  <c:v>0.76039603960396041</c:v>
                </c:pt>
                <c:pt idx="1729">
                  <c:v>0.76107899807321777</c:v>
                </c:pt>
                <c:pt idx="1730">
                  <c:v>0.76481835564053535</c:v>
                </c:pt>
                <c:pt idx="1731">
                  <c:v>0.78479381443298968</c:v>
                </c:pt>
                <c:pt idx="1732">
                  <c:v>0.76131687242798352</c:v>
                </c:pt>
                <c:pt idx="1733">
                  <c:v>0.73755656108597289</c:v>
                </c:pt>
                <c:pt idx="1734">
                  <c:v>0.77759472817133446</c:v>
                </c:pt>
                <c:pt idx="1735">
                  <c:v>0.75992063492063489</c:v>
                </c:pt>
                <c:pt idx="1736">
                  <c:v>0.75305623471882643</c:v>
                </c:pt>
                <c:pt idx="1737">
                  <c:v>0.74840764331210186</c:v>
                </c:pt>
                <c:pt idx="1738">
                  <c:v>0.74874371859296485</c:v>
                </c:pt>
                <c:pt idx="1739">
                  <c:v>0.75</c:v>
                </c:pt>
                <c:pt idx="1740">
                  <c:v>0.76410256410256405</c:v>
                </c:pt>
                <c:pt idx="1741">
                  <c:v>0.75492957746478873</c:v>
                </c:pt>
                <c:pt idx="1742">
                  <c:v>0.75766016713091922</c:v>
                </c:pt>
                <c:pt idx="1743">
                  <c:v>0.76487252124645888</c:v>
                </c:pt>
                <c:pt idx="1744">
                  <c:v>0.76811594202898548</c:v>
                </c:pt>
                <c:pt idx="1745">
                  <c:v>0.7643504531722054</c:v>
                </c:pt>
                <c:pt idx="1746">
                  <c:v>0.75872093023255816</c:v>
                </c:pt>
                <c:pt idx="1747">
                  <c:v>0.7685459940652819</c:v>
                </c:pt>
                <c:pt idx="1748">
                  <c:v>0.77218934911242598</c:v>
                </c:pt>
                <c:pt idx="1749">
                  <c:v>0.76</c:v>
                </c:pt>
                <c:pt idx="1750">
                  <c:v>0.76205787781350487</c:v>
                </c:pt>
                <c:pt idx="1751">
                  <c:v>0.76433121019108285</c:v>
                </c:pt>
                <c:pt idx="1752">
                  <c:v>0.76340694006309151</c:v>
                </c:pt>
                <c:pt idx="1753">
                  <c:v>0.76876876876876876</c:v>
                </c:pt>
                <c:pt idx="1754">
                  <c:v>0.7697160883280757</c:v>
                </c:pt>
                <c:pt idx="1755">
                  <c:v>0.76875000000000004</c:v>
                </c:pt>
                <c:pt idx="1756">
                  <c:v>0.76582278481012656</c:v>
                </c:pt>
                <c:pt idx="1757">
                  <c:v>0.76190476190476186</c:v>
                </c:pt>
                <c:pt idx="1758">
                  <c:v>0.76114649681528668</c:v>
                </c:pt>
                <c:pt idx="1759">
                  <c:v>0.75816993464052285</c:v>
                </c:pt>
                <c:pt idx="1760">
                  <c:v>0.76923076923076927</c:v>
                </c:pt>
                <c:pt idx="1761">
                  <c:v>0.76430976430976427</c:v>
                </c:pt>
                <c:pt idx="1762">
                  <c:v>0.76428571428571423</c:v>
                </c:pt>
                <c:pt idx="1763">
                  <c:v>0.76325088339222613</c:v>
                </c:pt>
                <c:pt idx="1764">
                  <c:v>0.76816608996539792</c:v>
                </c:pt>
                <c:pt idx="1765">
                  <c:v>0.76530612244897955</c:v>
                </c:pt>
                <c:pt idx="1766">
                  <c:v>0.76816608996539792</c:v>
                </c:pt>
                <c:pt idx="1767">
                  <c:v>0.76896551724137929</c:v>
                </c:pt>
                <c:pt idx="1768">
                  <c:v>0.77192982456140347</c:v>
                </c:pt>
                <c:pt idx="1769">
                  <c:v>0.77500000000000002</c:v>
                </c:pt>
                <c:pt idx="1770">
                  <c:v>0.77580071174377219</c:v>
                </c:pt>
                <c:pt idx="1771">
                  <c:v>0.76702508960573479</c:v>
                </c:pt>
                <c:pt idx="1772">
                  <c:v>0.76702508960573479</c:v>
                </c:pt>
                <c:pt idx="1773">
                  <c:v>0.76895306859205781</c:v>
                </c:pt>
                <c:pt idx="1774">
                  <c:v>0.77060931899641572</c:v>
                </c:pt>
                <c:pt idx="1775">
                  <c:v>0.77304964539007093</c:v>
                </c:pt>
                <c:pt idx="1776">
                  <c:v>0.76702508960573479</c:v>
                </c:pt>
                <c:pt idx="1777">
                  <c:v>0.7720588235294118</c:v>
                </c:pt>
                <c:pt idx="1778">
                  <c:v>0.77819548872180455</c:v>
                </c:pt>
                <c:pt idx="1779">
                  <c:v>0.76893939393939392</c:v>
                </c:pt>
                <c:pt idx="1780">
                  <c:v>0.77734375</c:v>
                </c:pt>
                <c:pt idx="1781">
                  <c:v>0.77695167286245348</c:v>
                </c:pt>
                <c:pt idx="1782">
                  <c:v>0.76806083650190116</c:v>
                </c:pt>
                <c:pt idx="1783">
                  <c:v>0.77580071174377219</c:v>
                </c:pt>
                <c:pt idx="1784">
                  <c:v>0.76838235294117652</c:v>
                </c:pt>
                <c:pt idx="1785">
                  <c:v>0.76838235294117652</c:v>
                </c:pt>
                <c:pt idx="1786">
                  <c:v>0.76806083650190116</c:v>
                </c:pt>
                <c:pt idx="1787">
                  <c:v>0.78014184397163122</c:v>
                </c:pt>
                <c:pt idx="1788">
                  <c:v>0.80115273775216134</c:v>
                </c:pt>
                <c:pt idx="1789">
                  <c:v>0.7837078651685393</c:v>
                </c:pt>
                <c:pt idx="1790">
                  <c:v>0.79646017699115046</c:v>
                </c:pt>
                <c:pt idx="1791">
                  <c:v>0.77666666666666662</c:v>
                </c:pt>
                <c:pt idx="1792">
                  <c:v>0.77777777777777779</c:v>
                </c:pt>
                <c:pt idx="1793">
                  <c:v>0.77491961414791</c:v>
                </c:pt>
                <c:pt idx="1794">
                  <c:v>0.76923076923076927</c:v>
                </c:pt>
                <c:pt idx="1795">
                  <c:v>0.74920634920634921</c:v>
                </c:pt>
                <c:pt idx="1796">
                  <c:v>0.76449275362318836</c:v>
                </c:pt>
                <c:pt idx="1797">
                  <c:v>0.7649253731343284</c:v>
                </c:pt>
                <c:pt idx="1798">
                  <c:v>0.76666666666666672</c:v>
                </c:pt>
                <c:pt idx="1799">
                  <c:v>0.76156583629893237</c:v>
                </c:pt>
                <c:pt idx="1800">
                  <c:v>0.76315789473684215</c:v>
                </c:pt>
                <c:pt idx="1801">
                  <c:v>0.76744186046511631</c:v>
                </c:pt>
                <c:pt idx="1802">
                  <c:v>0.76981132075471703</c:v>
                </c:pt>
                <c:pt idx="1803">
                  <c:v>0.77307692307692311</c:v>
                </c:pt>
                <c:pt idx="1804">
                  <c:v>0.76981132075471703</c:v>
                </c:pt>
                <c:pt idx="1805">
                  <c:v>0.77358490566037741</c:v>
                </c:pt>
                <c:pt idx="1806">
                  <c:v>0.77597402597402598</c:v>
                </c:pt>
                <c:pt idx="1807">
                  <c:v>0.79892761394101874</c:v>
                </c:pt>
                <c:pt idx="1808">
                  <c:v>0.7720588235294118</c:v>
                </c:pt>
                <c:pt idx="1809">
                  <c:v>0.77220077220077221</c:v>
                </c:pt>
                <c:pt idx="1810">
                  <c:v>0.76579925650557623</c:v>
                </c:pt>
                <c:pt idx="1811">
                  <c:v>0.7592592592592593</c:v>
                </c:pt>
                <c:pt idx="1812">
                  <c:v>0.76752767527675281</c:v>
                </c:pt>
                <c:pt idx="1813">
                  <c:v>0.76190476190476186</c:v>
                </c:pt>
                <c:pt idx="1814">
                  <c:v>0.77559055118110232</c:v>
                </c:pt>
                <c:pt idx="1815">
                  <c:v>0.76190476190476186</c:v>
                </c:pt>
                <c:pt idx="1816">
                  <c:v>0.76953125</c:v>
                </c:pt>
                <c:pt idx="1817">
                  <c:v>0.76447876447876451</c:v>
                </c:pt>
                <c:pt idx="1818">
                  <c:v>0.76284584980237158</c:v>
                </c:pt>
                <c:pt idx="1819">
                  <c:v>0.7665369649805448</c:v>
                </c:pt>
                <c:pt idx="1820">
                  <c:v>0.76679841897233203</c:v>
                </c:pt>
                <c:pt idx="1821">
                  <c:v>0.7734375</c:v>
                </c:pt>
                <c:pt idx="1822">
                  <c:v>0.77734375</c:v>
                </c:pt>
                <c:pt idx="1823">
                  <c:v>0.7734375</c:v>
                </c:pt>
              </c:numCache>
            </c:numRef>
          </c:xVal>
          <c:yVal>
            <c:numRef>
              <c:f>Sheet1!$EG$2:$EG$1825</c:f>
              <c:numCache>
                <c:formatCode>General</c:formatCode>
                <c:ptCount val="1824"/>
                <c:pt idx="0">
                  <c:v>189</c:v>
                </c:pt>
                <c:pt idx="1">
                  <c:v>157</c:v>
                </c:pt>
                <c:pt idx="2">
                  <c:v>133</c:v>
                </c:pt>
                <c:pt idx="3">
                  <c:v>197</c:v>
                </c:pt>
                <c:pt idx="4">
                  <c:v>187</c:v>
                </c:pt>
                <c:pt idx="5">
                  <c:v>213</c:v>
                </c:pt>
                <c:pt idx="6">
                  <c:v>204</c:v>
                </c:pt>
                <c:pt idx="7">
                  <c:v>220</c:v>
                </c:pt>
                <c:pt idx="8">
                  <c:v>217</c:v>
                </c:pt>
                <c:pt idx="9">
                  <c:v>179</c:v>
                </c:pt>
                <c:pt idx="10">
                  <c:v>116</c:v>
                </c:pt>
                <c:pt idx="11">
                  <c:v>70</c:v>
                </c:pt>
                <c:pt idx="12">
                  <c:v>129</c:v>
                </c:pt>
                <c:pt idx="13">
                  <c:v>170</c:v>
                </c:pt>
                <c:pt idx="14">
                  <c:v>256</c:v>
                </c:pt>
                <c:pt idx="15">
                  <c:v>242</c:v>
                </c:pt>
                <c:pt idx="16">
                  <c:v>229</c:v>
                </c:pt>
                <c:pt idx="17">
                  <c:v>252</c:v>
                </c:pt>
                <c:pt idx="18">
                  <c:v>243</c:v>
                </c:pt>
                <c:pt idx="19">
                  <c:v>123</c:v>
                </c:pt>
                <c:pt idx="20">
                  <c:v>239</c:v>
                </c:pt>
                <c:pt idx="21">
                  <c:v>209</c:v>
                </c:pt>
                <c:pt idx="22">
                  <c:v>182</c:v>
                </c:pt>
                <c:pt idx="23">
                  <c:v>155</c:v>
                </c:pt>
                <c:pt idx="24">
                  <c:v>177</c:v>
                </c:pt>
                <c:pt idx="25">
                  <c:v>110</c:v>
                </c:pt>
                <c:pt idx="26">
                  <c:v>168</c:v>
                </c:pt>
                <c:pt idx="27">
                  <c:v>157</c:v>
                </c:pt>
                <c:pt idx="28">
                  <c:v>168</c:v>
                </c:pt>
                <c:pt idx="29">
                  <c:v>181</c:v>
                </c:pt>
                <c:pt idx="30">
                  <c:v>185</c:v>
                </c:pt>
                <c:pt idx="31">
                  <c:v>129</c:v>
                </c:pt>
                <c:pt idx="32">
                  <c:v>67</c:v>
                </c:pt>
                <c:pt idx="33">
                  <c:v>35</c:v>
                </c:pt>
                <c:pt idx="34">
                  <c:v>99</c:v>
                </c:pt>
                <c:pt idx="35">
                  <c:v>114</c:v>
                </c:pt>
                <c:pt idx="36">
                  <c:v>193</c:v>
                </c:pt>
                <c:pt idx="37">
                  <c:v>93</c:v>
                </c:pt>
                <c:pt idx="38">
                  <c:v>129</c:v>
                </c:pt>
                <c:pt idx="39">
                  <c:v>91</c:v>
                </c:pt>
                <c:pt idx="40">
                  <c:v>133</c:v>
                </c:pt>
                <c:pt idx="41">
                  <c:v>21</c:v>
                </c:pt>
                <c:pt idx="42">
                  <c:v>132</c:v>
                </c:pt>
                <c:pt idx="43">
                  <c:v>159</c:v>
                </c:pt>
                <c:pt idx="44">
                  <c:v>171</c:v>
                </c:pt>
                <c:pt idx="45">
                  <c:v>140</c:v>
                </c:pt>
                <c:pt idx="46">
                  <c:v>162</c:v>
                </c:pt>
                <c:pt idx="47">
                  <c:v>165</c:v>
                </c:pt>
                <c:pt idx="48">
                  <c:v>123</c:v>
                </c:pt>
                <c:pt idx="49">
                  <c:v>149</c:v>
                </c:pt>
                <c:pt idx="50">
                  <c:v>154</c:v>
                </c:pt>
                <c:pt idx="51">
                  <c:v>165</c:v>
                </c:pt>
                <c:pt idx="52">
                  <c:v>127</c:v>
                </c:pt>
                <c:pt idx="53">
                  <c:v>136</c:v>
                </c:pt>
                <c:pt idx="54">
                  <c:v>136</c:v>
                </c:pt>
                <c:pt idx="55">
                  <c:v>75</c:v>
                </c:pt>
                <c:pt idx="56">
                  <c:v>1</c:v>
                </c:pt>
                <c:pt idx="57">
                  <c:v>122</c:v>
                </c:pt>
                <c:pt idx="58">
                  <c:v>136</c:v>
                </c:pt>
                <c:pt idx="59">
                  <c:v>112</c:v>
                </c:pt>
                <c:pt idx="60">
                  <c:v>129</c:v>
                </c:pt>
                <c:pt idx="61">
                  <c:v>1</c:v>
                </c:pt>
                <c:pt idx="62">
                  <c:v>83</c:v>
                </c:pt>
                <c:pt idx="63">
                  <c:v>109</c:v>
                </c:pt>
                <c:pt idx="64">
                  <c:v>141</c:v>
                </c:pt>
                <c:pt idx="65">
                  <c:v>181</c:v>
                </c:pt>
                <c:pt idx="66">
                  <c:v>178</c:v>
                </c:pt>
                <c:pt idx="67">
                  <c:v>181</c:v>
                </c:pt>
                <c:pt idx="68">
                  <c:v>183</c:v>
                </c:pt>
                <c:pt idx="69">
                  <c:v>150</c:v>
                </c:pt>
                <c:pt idx="70">
                  <c:v>151</c:v>
                </c:pt>
                <c:pt idx="71">
                  <c:v>125</c:v>
                </c:pt>
                <c:pt idx="72">
                  <c:v>182</c:v>
                </c:pt>
                <c:pt idx="73">
                  <c:v>141</c:v>
                </c:pt>
                <c:pt idx="74">
                  <c:v>134</c:v>
                </c:pt>
                <c:pt idx="75">
                  <c:v>157</c:v>
                </c:pt>
                <c:pt idx="76">
                  <c:v>1</c:v>
                </c:pt>
                <c:pt idx="77">
                  <c:v>94</c:v>
                </c:pt>
                <c:pt idx="78">
                  <c:v>122</c:v>
                </c:pt>
                <c:pt idx="79">
                  <c:v>167</c:v>
                </c:pt>
                <c:pt idx="80">
                  <c:v>170</c:v>
                </c:pt>
                <c:pt idx="81">
                  <c:v>160</c:v>
                </c:pt>
                <c:pt idx="82">
                  <c:v>121</c:v>
                </c:pt>
                <c:pt idx="83">
                  <c:v>50</c:v>
                </c:pt>
                <c:pt idx="84">
                  <c:v>77</c:v>
                </c:pt>
                <c:pt idx="85">
                  <c:v>115</c:v>
                </c:pt>
                <c:pt idx="86">
                  <c:v>80</c:v>
                </c:pt>
                <c:pt idx="87">
                  <c:v>148</c:v>
                </c:pt>
                <c:pt idx="88">
                  <c:v>139</c:v>
                </c:pt>
                <c:pt idx="89">
                  <c:v>139</c:v>
                </c:pt>
                <c:pt idx="90">
                  <c:v>128</c:v>
                </c:pt>
                <c:pt idx="91">
                  <c:v>26</c:v>
                </c:pt>
                <c:pt idx="92">
                  <c:v>97</c:v>
                </c:pt>
                <c:pt idx="93">
                  <c:v>101</c:v>
                </c:pt>
                <c:pt idx="94">
                  <c:v>105</c:v>
                </c:pt>
                <c:pt idx="95">
                  <c:v>126</c:v>
                </c:pt>
                <c:pt idx="96">
                  <c:v>119</c:v>
                </c:pt>
                <c:pt idx="97">
                  <c:v>120</c:v>
                </c:pt>
                <c:pt idx="98">
                  <c:v>122</c:v>
                </c:pt>
                <c:pt idx="99">
                  <c:v>138</c:v>
                </c:pt>
                <c:pt idx="100">
                  <c:v>1</c:v>
                </c:pt>
                <c:pt idx="101">
                  <c:v>99</c:v>
                </c:pt>
                <c:pt idx="102">
                  <c:v>100</c:v>
                </c:pt>
                <c:pt idx="103">
                  <c:v>113</c:v>
                </c:pt>
                <c:pt idx="104">
                  <c:v>109</c:v>
                </c:pt>
                <c:pt idx="105">
                  <c:v>1</c:v>
                </c:pt>
                <c:pt idx="106">
                  <c:v>111</c:v>
                </c:pt>
                <c:pt idx="107">
                  <c:v>115</c:v>
                </c:pt>
                <c:pt idx="108">
                  <c:v>22</c:v>
                </c:pt>
                <c:pt idx="109">
                  <c:v>91</c:v>
                </c:pt>
                <c:pt idx="110">
                  <c:v>39</c:v>
                </c:pt>
                <c:pt idx="111">
                  <c:v>125</c:v>
                </c:pt>
                <c:pt idx="112">
                  <c:v>1</c:v>
                </c:pt>
                <c:pt idx="113">
                  <c:v>117</c:v>
                </c:pt>
                <c:pt idx="114">
                  <c:v>117</c:v>
                </c:pt>
                <c:pt idx="115">
                  <c:v>76</c:v>
                </c:pt>
                <c:pt idx="116">
                  <c:v>1</c:v>
                </c:pt>
                <c:pt idx="117">
                  <c:v>58</c:v>
                </c:pt>
                <c:pt idx="118">
                  <c:v>91</c:v>
                </c:pt>
                <c:pt idx="119">
                  <c:v>94</c:v>
                </c:pt>
                <c:pt idx="120">
                  <c:v>1</c:v>
                </c:pt>
                <c:pt idx="121">
                  <c:v>111</c:v>
                </c:pt>
                <c:pt idx="122">
                  <c:v>100</c:v>
                </c:pt>
                <c:pt idx="123">
                  <c:v>126</c:v>
                </c:pt>
                <c:pt idx="124">
                  <c:v>118</c:v>
                </c:pt>
                <c:pt idx="125">
                  <c:v>120</c:v>
                </c:pt>
                <c:pt idx="126">
                  <c:v>125</c:v>
                </c:pt>
                <c:pt idx="127">
                  <c:v>116</c:v>
                </c:pt>
                <c:pt idx="128">
                  <c:v>123</c:v>
                </c:pt>
                <c:pt idx="129">
                  <c:v>109</c:v>
                </c:pt>
                <c:pt idx="130">
                  <c:v>66</c:v>
                </c:pt>
                <c:pt idx="131">
                  <c:v>123</c:v>
                </c:pt>
                <c:pt idx="132">
                  <c:v>57</c:v>
                </c:pt>
                <c:pt idx="133">
                  <c:v>113</c:v>
                </c:pt>
                <c:pt idx="134">
                  <c:v>68</c:v>
                </c:pt>
                <c:pt idx="135">
                  <c:v>30</c:v>
                </c:pt>
                <c:pt idx="136">
                  <c:v>106</c:v>
                </c:pt>
                <c:pt idx="137">
                  <c:v>112</c:v>
                </c:pt>
                <c:pt idx="138">
                  <c:v>122</c:v>
                </c:pt>
                <c:pt idx="139">
                  <c:v>151</c:v>
                </c:pt>
                <c:pt idx="140">
                  <c:v>141</c:v>
                </c:pt>
                <c:pt idx="141">
                  <c:v>145</c:v>
                </c:pt>
                <c:pt idx="142">
                  <c:v>141</c:v>
                </c:pt>
                <c:pt idx="143">
                  <c:v>127</c:v>
                </c:pt>
                <c:pt idx="144">
                  <c:v>120</c:v>
                </c:pt>
                <c:pt idx="145">
                  <c:v>109</c:v>
                </c:pt>
                <c:pt idx="146">
                  <c:v>3</c:v>
                </c:pt>
                <c:pt idx="147">
                  <c:v>85</c:v>
                </c:pt>
                <c:pt idx="148">
                  <c:v>76</c:v>
                </c:pt>
                <c:pt idx="149">
                  <c:v>90</c:v>
                </c:pt>
                <c:pt idx="150">
                  <c:v>92</c:v>
                </c:pt>
                <c:pt idx="151">
                  <c:v>63</c:v>
                </c:pt>
                <c:pt idx="152">
                  <c:v>68</c:v>
                </c:pt>
                <c:pt idx="153">
                  <c:v>85</c:v>
                </c:pt>
                <c:pt idx="154">
                  <c:v>76</c:v>
                </c:pt>
                <c:pt idx="155">
                  <c:v>67</c:v>
                </c:pt>
                <c:pt idx="156">
                  <c:v>73</c:v>
                </c:pt>
                <c:pt idx="157">
                  <c:v>73</c:v>
                </c:pt>
                <c:pt idx="158">
                  <c:v>79</c:v>
                </c:pt>
                <c:pt idx="159">
                  <c:v>69</c:v>
                </c:pt>
                <c:pt idx="160">
                  <c:v>89</c:v>
                </c:pt>
                <c:pt idx="161">
                  <c:v>83</c:v>
                </c:pt>
                <c:pt idx="162">
                  <c:v>76</c:v>
                </c:pt>
                <c:pt idx="163">
                  <c:v>81</c:v>
                </c:pt>
                <c:pt idx="164">
                  <c:v>74</c:v>
                </c:pt>
                <c:pt idx="165">
                  <c:v>54</c:v>
                </c:pt>
                <c:pt idx="166">
                  <c:v>51</c:v>
                </c:pt>
                <c:pt idx="167">
                  <c:v>43</c:v>
                </c:pt>
                <c:pt idx="168">
                  <c:v>44</c:v>
                </c:pt>
                <c:pt idx="169">
                  <c:v>46</c:v>
                </c:pt>
                <c:pt idx="170">
                  <c:v>39</c:v>
                </c:pt>
                <c:pt idx="171">
                  <c:v>37</c:v>
                </c:pt>
                <c:pt idx="172">
                  <c:v>38</c:v>
                </c:pt>
                <c:pt idx="173">
                  <c:v>40</c:v>
                </c:pt>
                <c:pt idx="174">
                  <c:v>35</c:v>
                </c:pt>
                <c:pt idx="175">
                  <c:v>31</c:v>
                </c:pt>
                <c:pt idx="176">
                  <c:v>30</c:v>
                </c:pt>
                <c:pt idx="177">
                  <c:v>36</c:v>
                </c:pt>
                <c:pt idx="178">
                  <c:v>29</c:v>
                </c:pt>
                <c:pt idx="179">
                  <c:v>32</c:v>
                </c:pt>
                <c:pt idx="180">
                  <c:v>18</c:v>
                </c:pt>
                <c:pt idx="181">
                  <c:v>21</c:v>
                </c:pt>
                <c:pt idx="182">
                  <c:v>17</c:v>
                </c:pt>
                <c:pt idx="183">
                  <c:v>16</c:v>
                </c:pt>
                <c:pt idx="184">
                  <c:v>20</c:v>
                </c:pt>
                <c:pt idx="185">
                  <c:v>19</c:v>
                </c:pt>
                <c:pt idx="186">
                  <c:v>20</c:v>
                </c:pt>
                <c:pt idx="187">
                  <c:v>18</c:v>
                </c:pt>
                <c:pt idx="188">
                  <c:v>15</c:v>
                </c:pt>
                <c:pt idx="189">
                  <c:v>12</c:v>
                </c:pt>
                <c:pt idx="190">
                  <c:v>10</c:v>
                </c:pt>
                <c:pt idx="191">
                  <c:v>11</c:v>
                </c:pt>
                <c:pt idx="192">
                  <c:v>13</c:v>
                </c:pt>
                <c:pt idx="193">
                  <c:v>14</c:v>
                </c:pt>
                <c:pt idx="194">
                  <c:v>14</c:v>
                </c:pt>
                <c:pt idx="195">
                  <c:v>14</c:v>
                </c:pt>
                <c:pt idx="196">
                  <c:v>15</c:v>
                </c:pt>
                <c:pt idx="197">
                  <c:v>14</c:v>
                </c:pt>
                <c:pt idx="198">
                  <c:v>15</c:v>
                </c:pt>
                <c:pt idx="199">
                  <c:v>14</c:v>
                </c:pt>
                <c:pt idx="200">
                  <c:v>14</c:v>
                </c:pt>
                <c:pt idx="201">
                  <c:v>17</c:v>
                </c:pt>
                <c:pt idx="202">
                  <c:v>13</c:v>
                </c:pt>
                <c:pt idx="203">
                  <c:v>13</c:v>
                </c:pt>
                <c:pt idx="204">
                  <c:v>12</c:v>
                </c:pt>
                <c:pt idx="205">
                  <c:v>13</c:v>
                </c:pt>
                <c:pt idx="206">
                  <c:v>12</c:v>
                </c:pt>
                <c:pt idx="207">
                  <c:v>12</c:v>
                </c:pt>
                <c:pt idx="208">
                  <c:v>12</c:v>
                </c:pt>
                <c:pt idx="209">
                  <c:v>13</c:v>
                </c:pt>
                <c:pt idx="210">
                  <c:v>12</c:v>
                </c:pt>
                <c:pt idx="211">
                  <c:v>12</c:v>
                </c:pt>
                <c:pt idx="212">
                  <c:v>12</c:v>
                </c:pt>
                <c:pt idx="213">
                  <c:v>12</c:v>
                </c:pt>
                <c:pt idx="214">
                  <c:v>11</c:v>
                </c:pt>
                <c:pt idx="215">
                  <c:v>11</c:v>
                </c:pt>
                <c:pt idx="216">
                  <c:v>11</c:v>
                </c:pt>
                <c:pt idx="217">
                  <c:v>12</c:v>
                </c:pt>
                <c:pt idx="218">
                  <c:v>10</c:v>
                </c:pt>
                <c:pt idx="219">
                  <c:v>10</c:v>
                </c:pt>
                <c:pt idx="220">
                  <c:v>11</c:v>
                </c:pt>
                <c:pt idx="221">
                  <c:v>11</c:v>
                </c:pt>
                <c:pt idx="222">
                  <c:v>11</c:v>
                </c:pt>
                <c:pt idx="223">
                  <c:v>12</c:v>
                </c:pt>
                <c:pt idx="224">
                  <c:v>20</c:v>
                </c:pt>
                <c:pt idx="225">
                  <c:v>32</c:v>
                </c:pt>
                <c:pt idx="226">
                  <c:v>69</c:v>
                </c:pt>
                <c:pt idx="227">
                  <c:v>70</c:v>
                </c:pt>
                <c:pt idx="228">
                  <c:v>75</c:v>
                </c:pt>
                <c:pt idx="229">
                  <c:v>64</c:v>
                </c:pt>
                <c:pt idx="230">
                  <c:v>1</c:v>
                </c:pt>
                <c:pt idx="231">
                  <c:v>122</c:v>
                </c:pt>
                <c:pt idx="232">
                  <c:v>38</c:v>
                </c:pt>
                <c:pt idx="233">
                  <c:v>68</c:v>
                </c:pt>
                <c:pt idx="234">
                  <c:v>78</c:v>
                </c:pt>
                <c:pt idx="235">
                  <c:v>1</c:v>
                </c:pt>
                <c:pt idx="236">
                  <c:v>108</c:v>
                </c:pt>
                <c:pt idx="237">
                  <c:v>112</c:v>
                </c:pt>
                <c:pt idx="238">
                  <c:v>76</c:v>
                </c:pt>
                <c:pt idx="239">
                  <c:v>116</c:v>
                </c:pt>
                <c:pt idx="240">
                  <c:v>173</c:v>
                </c:pt>
                <c:pt idx="241">
                  <c:v>179</c:v>
                </c:pt>
                <c:pt idx="242">
                  <c:v>181</c:v>
                </c:pt>
                <c:pt idx="243">
                  <c:v>151</c:v>
                </c:pt>
                <c:pt idx="244">
                  <c:v>125</c:v>
                </c:pt>
                <c:pt idx="245">
                  <c:v>145</c:v>
                </c:pt>
                <c:pt idx="246">
                  <c:v>156</c:v>
                </c:pt>
                <c:pt idx="247">
                  <c:v>196</c:v>
                </c:pt>
                <c:pt idx="248">
                  <c:v>134</c:v>
                </c:pt>
                <c:pt idx="249">
                  <c:v>163</c:v>
                </c:pt>
                <c:pt idx="250">
                  <c:v>229</c:v>
                </c:pt>
                <c:pt idx="251">
                  <c:v>208</c:v>
                </c:pt>
                <c:pt idx="252">
                  <c:v>196</c:v>
                </c:pt>
                <c:pt idx="253">
                  <c:v>283</c:v>
                </c:pt>
                <c:pt idx="254">
                  <c:v>275</c:v>
                </c:pt>
                <c:pt idx="255">
                  <c:v>318</c:v>
                </c:pt>
                <c:pt idx="256">
                  <c:v>276</c:v>
                </c:pt>
                <c:pt idx="257">
                  <c:v>260</c:v>
                </c:pt>
                <c:pt idx="258">
                  <c:v>315</c:v>
                </c:pt>
                <c:pt idx="259">
                  <c:v>352</c:v>
                </c:pt>
                <c:pt idx="260">
                  <c:v>369</c:v>
                </c:pt>
                <c:pt idx="261">
                  <c:v>422</c:v>
                </c:pt>
                <c:pt idx="262">
                  <c:v>397</c:v>
                </c:pt>
                <c:pt idx="263">
                  <c:v>318</c:v>
                </c:pt>
                <c:pt idx="264">
                  <c:v>423</c:v>
                </c:pt>
                <c:pt idx="265">
                  <c:v>438</c:v>
                </c:pt>
                <c:pt idx="266">
                  <c:v>422</c:v>
                </c:pt>
                <c:pt idx="267">
                  <c:v>409</c:v>
                </c:pt>
                <c:pt idx="268">
                  <c:v>271</c:v>
                </c:pt>
                <c:pt idx="269">
                  <c:v>325</c:v>
                </c:pt>
                <c:pt idx="270">
                  <c:v>282</c:v>
                </c:pt>
                <c:pt idx="271">
                  <c:v>381</c:v>
                </c:pt>
                <c:pt idx="272">
                  <c:v>381</c:v>
                </c:pt>
                <c:pt idx="273">
                  <c:v>322</c:v>
                </c:pt>
                <c:pt idx="274">
                  <c:v>360</c:v>
                </c:pt>
                <c:pt idx="275">
                  <c:v>378</c:v>
                </c:pt>
                <c:pt idx="276">
                  <c:v>400</c:v>
                </c:pt>
                <c:pt idx="277">
                  <c:v>257</c:v>
                </c:pt>
                <c:pt idx="278">
                  <c:v>265</c:v>
                </c:pt>
                <c:pt idx="279">
                  <c:v>320</c:v>
                </c:pt>
                <c:pt idx="280">
                  <c:v>320</c:v>
                </c:pt>
                <c:pt idx="281">
                  <c:v>400</c:v>
                </c:pt>
                <c:pt idx="282">
                  <c:v>318</c:v>
                </c:pt>
                <c:pt idx="283">
                  <c:v>307</c:v>
                </c:pt>
                <c:pt idx="284">
                  <c:v>382</c:v>
                </c:pt>
                <c:pt idx="285">
                  <c:v>453</c:v>
                </c:pt>
                <c:pt idx="286">
                  <c:v>446</c:v>
                </c:pt>
                <c:pt idx="287">
                  <c:v>390</c:v>
                </c:pt>
                <c:pt idx="288">
                  <c:v>509</c:v>
                </c:pt>
                <c:pt idx="289">
                  <c:v>477</c:v>
                </c:pt>
                <c:pt idx="290">
                  <c:v>351</c:v>
                </c:pt>
                <c:pt idx="291">
                  <c:v>423</c:v>
                </c:pt>
                <c:pt idx="292">
                  <c:v>363</c:v>
                </c:pt>
                <c:pt idx="293">
                  <c:v>423</c:v>
                </c:pt>
                <c:pt idx="294">
                  <c:v>282</c:v>
                </c:pt>
                <c:pt idx="295">
                  <c:v>555</c:v>
                </c:pt>
                <c:pt idx="296">
                  <c:v>555</c:v>
                </c:pt>
                <c:pt idx="297">
                  <c:v>609</c:v>
                </c:pt>
                <c:pt idx="298">
                  <c:v>489</c:v>
                </c:pt>
                <c:pt idx="299">
                  <c:v>613</c:v>
                </c:pt>
                <c:pt idx="300">
                  <c:v>621</c:v>
                </c:pt>
                <c:pt idx="301">
                  <c:v>637</c:v>
                </c:pt>
                <c:pt idx="302">
                  <c:v>490</c:v>
                </c:pt>
                <c:pt idx="303">
                  <c:v>499</c:v>
                </c:pt>
                <c:pt idx="304">
                  <c:v>441</c:v>
                </c:pt>
                <c:pt idx="305">
                  <c:v>447</c:v>
                </c:pt>
                <c:pt idx="306">
                  <c:v>324</c:v>
                </c:pt>
                <c:pt idx="307">
                  <c:v>315</c:v>
                </c:pt>
                <c:pt idx="308">
                  <c:v>328</c:v>
                </c:pt>
                <c:pt idx="309">
                  <c:v>371</c:v>
                </c:pt>
                <c:pt idx="310">
                  <c:v>370</c:v>
                </c:pt>
                <c:pt idx="311">
                  <c:v>320</c:v>
                </c:pt>
                <c:pt idx="312">
                  <c:v>481</c:v>
                </c:pt>
                <c:pt idx="313">
                  <c:v>593</c:v>
                </c:pt>
                <c:pt idx="314">
                  <c:v>547</c:v>
                </c:pt>
                <c:pt idx="315">
                  <c:v>354</c:v>
                </c:pt>
                <c:pt idx="316">
                  <c:v>501</c:v>
                </c:pt>
                <c:pt idx="317">
                  <c:v>604</c:v>
                </c:pt>
                <c:pt idx="318">
                  <c:v>439</c:v>
                </c:pt>
                <c:pt idx="319">
                  <c:v>320</c:v>
                </c:pt>
                <c:pt idx="320">
                  <c:v>384</c:v>
                </c:pt>
                <c:pt idx="321">
                  <c:v>313</c:v>
                </c:pt>
                <c:pt idx="322">
                  <c:v>318</c:v>
                </c:pt>
                <c:pt idx="323">
                  <c:v>457</c:v>
                </c:pt>
                <c:pt idx="324">
                  <c:v>473</c:v>
                </c:pt>
                <c:pt idx="325">
                  <c:v>424</c:v>
                </c:pt>
                <c:pt idx="326">
                  <c:v>492</c:v>
                </c:pt>
                <c:pt idx="327">
                  <c:v>649</c:v>
                </c:pt>
                <c:pt idx="328">
                  <c:v>400</c:v>
                </c:pt>
                <c:pt idx="329">
                  <c:v>377</c:v>
                </c:pt>
                <c:pt idx="330">
                  <c:v>372</c:v>
                </c:pt>
                <c:pt idx="331">
                  <c:v>520</c:v>
                </c:pt>
                <c:pt idx="332">
                  <c:v>355</c:v>
                </c:pt>
                <c:pt idx="333">
                  <c:v>419</c:v>
                </c:pt>
                <c:pt idx="334">
                  <c:v>346</c:v>
                </c:pt>
                <c:pt idx="335">
                  <c:v>419</c:v>
                </c:pt>
                <c:pt idx="336">
                  <c:v>396</c:v>
                </c:pt>
                <c:pt idx="337">
                  <c:v>404</c:v>
                </c:pt>
                <c:pt idx="338">
                  <c:v>208</c:v>
                </c:pt>
                <c:pt idx="339">
                  <c:v>349</c:v>
                </c:pt>
                <c:pt idx="340">
                  <c:v>429</c:v>
                </c:pt>
                <c:pt idx="341">
                  <c:v>424</c:v>
                </c:pt>
                <c:pt idx="342">
                  <c:v>510</c:v>
                </c:pt>
                <c:pt idx="343">
                  <c:v>519</c:v>
                </c:pt>
                <c:pt idx="344">
                  <c:v>380</c:v>
                </c:pt>
                <c:pt idx="345">
                  <c:v>279</c:v>
                </c:pt>
                <c:pt idx="346">
                  <c:v>373</c:v>
                </c:pt>
                <c:pt idx="347">
                  <c:v>403</c:v>
                </c:pt>
                <c:pt idx="348">
                  <c:v>403</c:v>
                </c:pt>
                <c:pt idx="349">
                  <c:v>407</c:v>
                </c:pt>
                <c:pt idx="350">
                  <c:v>471</c:v>
                </c:pt>
                <c:pt idx="351">
                  <c:v>30</c:v>
                </c:pt>
                <c:pt idx="352">
                  <c:v>115</c:v>
                </c:pt>
                <c:pt idx="353">
                  <c:v>330</c:v>
                </c:pt>
                <c:pt idx="354">
                  <c:v>310</c:v>
                </c:pt>
                <c:pt idx="355">
                  <c:v>335</c:v>
                </c:pt>
                <c:pt idx="356">
                  <c:v>338</c:v>
                </c:pt>
                <c:pt idx="357">
                  <c:v>493</c:v>
                </c:pt>
                <c:pt idx="358">
                  <c:v>462</c:v>
                </c:pt>
                <c:pt idx="359">
                  <c:v>430</c:v>
                </c:pt>
                <c:pt idx="360">
                  <c:v>411</c:v>
                </c:pt>
                <c:pt idx="361">
                  <c:v>391</c:v>
                </c:pt>
                <c:pt idx="362">
                  <c:v>223</c:v>
                </c:pt>
                <c:pt idx="363">
                  <c:v>374</c:v>
                </c:pt>
                <c:pt idx="364">
                  <c:v>412</c:v>
                </c:pt>
                <c:pt idx="365">
                  <c:v>349</c:v>
                </c:pt>
                <c:pt idx="366">
                  <c:v>415</c:v>
                </c:pt>
                <c:pt idx="367">
                  <c:v>474</c:v>
                </c:pt>
                <c:pt idx="368">
                  <c:v>637</c:v>
                </c:pt>
                <c:pt idx="369">
                  <c:v>615</c:v>
                </c:pt>
                <c:pt idx="370">
                  <c:v>305</c:v>
                </c:pt>
                <c:pt idx="371">
                  <c:v>378</c:v>
                </c:pt>
                <c:pt idx="372">
                  <c:v>314</c:v>
                </c:pt>
                <c:pt idx="373">
                  <c:v>459</c:v>
                </c:pt>
                <c:pt idx="374">
                  <c:v>590</c:v>
                </c:pt>
                <c:pt idx="375">
                  <c:v>536</c:v>
                </c:pt>
                <c:pt idx="376">
                  <c:v>765</c:v>
                </c:pt>
                <c:pt idx="377">
                  <c:v>550</c:v>
                </c:pt>
                <c:pt idx="378">
                  <c:v>406</c:v>
                </c:pt>
                <c:pt idx="379">
                  <c:v>451</c:v>
                </c:pt>
                <c:pt idx="380">
                  <c:v>453</c:v>
                </c:pt>
                <c:pt idx="381">
                  <c:v>466</c:v>
                </c:pt>
                <c:pt idx="382">
                  <c:v>465</c:v>
                </c:pt>
                <c:pt idx="383">
                  <c:v>420</c:v>
                </c:pt>
                <c:pt idx="384">
                  <c:v>387</c:v>
                </c:pt>
                <c:pt idx="385">
                  <c:v>395</c:v>
                </c:pt>
                <c:pt idx="386">
                  <c:v>352</c:v>
                </c:pt>
                <c:pt idx="387">
                  <c:v>409</c:v>
                </c:pt>
                <c:pt idx="388">
                  <c:v>339</c:v>
                </c:pt>
                <c:pt idx="389">
                  <c:v>347</c:v>
                </c:pt>
                <c:pt idx="390">
                  <c:v>378</c:v>
                </c:pt>
                <c:pt idx="391">
                  <c:v>370</c:v>
                </c:pt>
                <c:pt idx="392">
                  <c:v>415</c:v>
                </c:pt>
                <c:pt idx="393">
                  <c:v>415</c:v>
                </c:pt>
                <c:pt idx="394">
                  <c:v>413</c:v>
                </c:pt>
                <c:pt idx="395">
                  <c:v>324</c:v>
                </c:pt>
                <c:pt idx="396">
                  <c:v>372</c:v>
                </c:pt>
                <c:pt idx="397">
                  <c:v>359</c:v>
                </c:pt>
                <c:pt idx="398">
                  <c:v>460</c:v>
                </c:pt>
                <c:pt idx="399">
                  <c:v>609</c:v>
                </c:pt>
                <c:pt idx="400">
                  <c:v>587</c:v>
                </c:pt>
                <c:pt idx="401">
                  <c:v>622</c:v>
                </c:pt>
                <c:pt idx="402">
                  <c:v>558</c:v>
                </c:pt>
                <c:pt idx="403">
                  <c:v>572</c:v>
                </c:pt>
                <c:pt idx="404">
                  <c:v>447</c:v>
                </c:pt>
                <c:pt idx="405">
                  <c:v>459</c:v>
                </c:pt>
                <c:pt idx="406">
                  <c:v>517</c:v>
                </c:pt>
                <c:pt idx="407">
                  <c:v>558</c:v>
                </c:pt>
                <c:pt idx="408">
                  <c:v>408</c:v>
                </c:pt>
                <c:pt idx="409">
                  <c:v>358</c:v>
                </c:pt>
                <c:pt idx="410">
                  <c:v>436</c:v>
                </c:pt>
                <c:pt idx="411">
                  <c:v>398</c:v>
                </c:pt>
                <c:pt idx="412">
                  <c:v>369</c:v>
                </c:pt>
                <c:pt idx="413">
                  <c:v>474</c:v>
                </c:pt>
                <c:pt idx="414">
                  <c:v>389</c:v>
                </c:pt>
                <c:pt idx="415">
                  <c:v>382</c:v>
                </c:pt>
                <c:pt idx="416">
                  <c:v>459</c:v>
                </c:pt>
                <c:pt idx="417">
                  <c:v>496</c:v>
                </c:pt>
                <c:pt idx="418">
                  <c:v>365</c:v>
                </c:pt>
                <c:pt idx="419">
                  <c:v>383</c:v>
                </c:pt>
                <c:pt idx="420">
                  <c:v>381</c:v>
                </c:pt>
                <c:pt idx="421">
                  <c:v>327</c:v>
                </c:pt>
                <c:pt idx="422">
                  <c:v>319</c:v>
                </c:pt>
                <c:pt idx="423">
                  <c:v>215</c:v>
                </c:pt>
                <c:pt idx="424">
                  <c:v>102</c:v>
                </c:pt>
                <c:pt idx="425">
                  <c:v>74</c:v>
                </c:pt>
                <c:pt idx="426">
                  <c:v>249</c:v>
                </c:pt>
                <c:pt idx="427">
                  <c:v>212</c:v>
                </c:pt>
                <c:pt idx="428">
                  <c:v>192</c:v>
                </c:pt>
                <c:pt idx="429">
                  <c:v>125</c:v>
                </c:pt>
                <c:pt idx="430">
                  <c:v>123</c:v>
                </c:pt>
                <c:pt idx="431">
                  <c:v>173</c:v>
                </c:pt>
                <c:pt idx="432">
                  <c:v>124</c:v>
                </c:pt>
                <c:pt idx="433">
                  <c:v>120</c:v>
                </c:pt>
                <c:pt idx="434">
                  <c:v>65</c:v>
                </c:pt>
                <c:pt idx="435">
                  <c:v>76</c:v>
                </c:pt>
                <c:pt idx="436">
                  <c:v>39</c:v>
                </c:pt>
                <c:pt idx="437">
                  <c:v>62</c:v>
                </c:pt>
                <c:pt idx="438">
                  <c:v>62</c:v>
                </c:pt>
                <c:pt idx="439">
                  <c:v>52</c:v>
                </c:pt>
                <c:pt idx="440">
                  <c:v>48</c:v>
                </c:pt>
                <c:pt idx="441">
                  <c:v>52</c:v>
                </c:pt>
                <c:pt idx="442">
                  <c:v>41</c:v>
                </c:pt>
                <c:pt idx="443">
                  <c:v>45</c:v>
                </c:pt>
                <c:pt idx="444">
                  <c:v>49</c:v>
                </c:pt>
                <c:pt idx="445">
                  <c:v>50</c:v>
                </c:pt>
                <c:pt idx="446">
                  <c:v>46</c:v>
                </c:pt>
                <c:pt idx="447">
                  <c:v>37</c:v>
                </c:pt>
                <c:pt idx="448">
                  <c:v>33</c:v>
                </c:pt>
                <c:pt idx="449">
                  <c:v>24</c:v>
                </c:pt>
                <c:pt idx="450">
                  <c:v>33</c:v>
                </c:pt>
                <c:pt idx="451">
                  <c:v>31</c:v>
                </c:pt>
                <c:pt idx="452">
                  <c:v>29</c:v>
                </c:pt>
                <c:pt idx="453">
                  <c:v>26</c:v>
                </c:pt>
                <c:pt idx="454">
                  <c:v>28</c:v>
                </c:pt>
                <c:pt idx="455">
                  <c:v>27</c:v>
                </c:pt>
                <c:pt idx="456">
                  <c:v>28</c:v>
                </c:pt>
                <c:pt idx="457">
                  <c:v>25</c:v>
                </c:pt>
                <c:pt idx="458">
                  <c:v>18</c:v>
                </c:pt>
                <c:pt idx="459">
                  <c:v>18</c:v>
                </c:pt>
                <c:pt idx="460">
                  <c:v>18</c:v>
                </c:pt>
                <c:pt idx="461">
                  <c:v>19</c:v>
                </c:pt>
                <c:pt idx="462">
                  <c:v>17</c:v>
                </c:pt>
                <c:pt idx="463">
                  <c:v>15</c:v>
                </c:pt>
                <c:pt idx="464">
                  <c:v>17</c:v>
                </c:pt>
                <c:pt idx="465">
                  <c:v>17</c:v>
                </c:pt>
                <c:pt idx="466">
                  <c:v>17</c:v>
                </c:pt>
                <c:pt idx="467">
                  <c:v>18</c:v>
                </c:pt>
                <c:pt idx="468">
                  <c:v>17</c:v>
                </c:pt>
                <c:pt idx="469">
                  <c:v>14</c:v>
                </c:pt>
                <c:pt idx="470">
                  <c:v>17</c:v>
                </c:pt>
                <c:pt idx="471">
                  <c:v>16</c:v>
                </c:pt>
                <c:pt idx="472">
                  <c:v>17</c:v>
                </c:pt>
                <c:pt idx="473">
                  <c:v>15</c:v>
                </c:pt>
                <c:pt idx="474">
                  <c:v>14</c:v>
                </c:pt>
                <c:pt idx="475">
                  <c:v>15</c:v>
                </c:pt>
                <c:pt idx="476">
                  <c:v>15</c:v>
                </c:pt>
                <c:pt idx="477">
                  <c:v>14</c:v>
                </c:pt>
                <c:pt idx="478">
                  <c:v>14</c:v>
                </c:pt>
                <c:pt idx="479">
                  <c:v>15</c:v>
                </c:pt>
                <c:pt idx="480">
                  <c:v>16</c:v>
                </c:pt>
                <c:pt idx="481">
                  <c:v>13</c:v>
                </c:pt>
                <c:pt idx="482">
                  <c:v>20</c:v>
                </c:pt>
                <c:pt idx="483">
                  <c:v>97</c:v>
                </c:pt>
                <c:pt idx="484">
                  <c:v>81</c:v>
                </c:pt>
                <c:pt idx="485">
                  <c:v>76</c:v>
                </c:pt>
                <c:pt idx="486">
                  <c:v>196</c:v>
                </c:pt>
                <c:pt idx="487">
                  <c:v>36</c:v>
                </c:pt>
                <c:pt idx="488">
                  <c:v>241</c:v>
                </c:pt>
                <c:pt idx="489">
                  <c:v>267</c:v>
                </c:pt>
                <c:pt idx="490">
                  <c:v>235</c:v>
                </c:pt>
                <c:pt idx="491">
                  <c:v>256</c:v>
                </c:pt>
                <c:pt idx="492">
                  <c:v>238</c:v>
                </c:pt>
                <c:pt idx="493">
                  <c:v>10</c:v>
                </c:pt>
                <c:pt idx="494">
                  <c:v>71</c:v>
                </c:pt>
                <c:pt idx="495">
                  <c:v>191</c:v>
                </c:pt>
                <c:pt idx="496">
                  <c:v>480</c:v>
                </c:pt>
                <c:pt idx="497">
                  <c:v>750</c:v>
                </c:pt>
                <c:pt idx="498">
                  <c:v>750</c:v>
                </c:pt>
                <c:pt idx="499">
                  <c:v>520</c:v>
                </c:pt>
                <c:pt idx="500">
                  <c:v>502</c:v>
                </c:pt>
                <c:pt idx="501">
                  <c:v>362</c:v>
                </c:pt>
                <c:pt idx="502">
                  <c:v>742</c:v>
                </c:pt>
                <c:pt idx="503">
                  <c:v>743</c:v>
                </c:pt>
                <c:pt idx="504">
                  <c:v>571</c:v>
                </c:pt>
                <c:pt idx="505">
                  <c:v>936</c:v>
                </c:pt>
                <c:pt idx="506">
                  <c:v>917</c:v>
                </c:pt>
                <c:pt idx="507">
                  <c:v>787</c:v>
                </c:pt>
                <c:pt idx="508">
                  <c:v>725</c:v>
                </c:pt>
                <c:pt idx="509">
                  <c:v>830</c:v>
                </c:pt>
                <c:pt idx="510">
                  <c:v>809</c:v>
                </c:pt>
                <c:pt idx="511">
                  <c:v>758</c:v>
                </c:pt>
                <c:pt idx="512">
                  <c:v>846</c:v>
                </c:pt>
                <c:pt idx="513">
                  <c:v>337</c:v>
                </c:pt>
                <c:pt idx="514">
                  <c:v>534</c:v>
                </c:pt>
                <c:pt idx="515">
                  <c:v>683</c:v>
                </c:pt>
                <c:pt idx="516">
                  <c:v>814</c:v>
                </c:pt>
                <c:pt idx="517">
                  <c:v>745</c:v>
                </c:pt>
                <c:pt idx="518">
                  <c:v>652</c:v>
                </c:pt>
                <c:pt idx="519">
                  <c:v>568</c:v>
                </c:pt>
                <c:pt idx="520">
                  <c:v>917</c:v>
                </c:pt>
                <c:pt idx="521">
                  <c:v>843</c:v>
                </c:pt>
                <c:pt idx="522">
                  <c:v>1096</c:v>
                </c:pt>
                <c:pt idx="523">
                  <c:v>844</c:v>
                </c:pt>
                <c:pt idx="524">
                  <c:v>725</c:v>
                </c:pt>
                <c:pt idx="525">
                  <c:v>740</c:v>
                </c:pt>
                <c:pt idx="526">
                  <c:v>794</c:v>
                </c:pt>
                <c:pt idx="527">
                  <c:v>837</c:v>
                </c:pt>
                <c:pt idx="528">
                  <c:v>1346</c:v>
                </c:pt>
                <c:pt idx="529">
                  <c:v>1443</c:v>
                </c:pt>
                <c:pt idx="530">
                  <c:v>1626</c:v>
                </c:pt>
                <c:pt idx="531">
                  <c:v>1419</c:v>
                </c:pt>
                <c:pt idx="532">
                  <c:v>1478</c:v>
                </c:pt>
                <c:pt idx="533">
                  <c:v>1013</c:v>
                </c:pt>
                <c:pt idx="534">
                  <c:v>618</c:v>
                </c:pt>
                <c:pt idx="535">
                  <c:v>734</c:v>
                </c:pt>
                <c:pt idx="536">
                  <c:v>900</c:v>
                </c:pt>
                <c:pt idx="537">
                  <c:v>716</c:v>
                </c:pt>
                <c:pt idx="538">
                  <c:v>558</c:v>
                </c:pt>
                <c:pt idx="539">
                  <c:v>564</c:v>
                </c:pt>
                <c:pt idx="540">
                  <c:v>596</c:v>
                </c:pt>
                <c:pt idx="541">
                  <c:v>316</c:v>
                </c:pt>
                <c:pt idx="542">
                  <c:v>558</c:v>
                </c:pt>
                <c:pt idx="543">
                  <c:v>577</c:v>
                </c:pt>
                <c:pt idx="544">
                  <c:v>602</c:v>
                </c:pt>
                <c:pt idx="545">
                  <c:v>568</c:v>
                </c:pt>
                <c:pt idx="546">
                  <c:v>833</c:v>
                </c:pt>
                <c:pt idx="547">
                  <c:v>691</c:v>
                </c:pt>
                <c:pt idx="548">
                  <c:v>774</c:v>
                </c:pt>
                <c:pt idx="549">
                  <c:v>936</c:v>
                </c:pt>
                <c:pt idx="550">
                  <c:v>882</c:v>
                </c:pt>
                <c:pt idx="551">
                  <c:v>984</c:v>
                </c:pt>
                <c:pt idx="552">
                  <c:v>888</c:v>
                </c:pt>
                <c:pt idx="553">
                  <c:v>817</c:v>
                </c:pt>
                <c:pt idx="554">
                  <c:v>858</c:v>
                </c:pt>
                <c:pt idx="555">
                  <c:v>656</c:v>
                </c:pt>
                <c:pt idx="556">
                  <c:v>832</c:v>
                </c:pt>
                <c:pt idx="557">
                  <c:v>768</c:v>
                </c:pt>
                <c:pt idx="558">
                  <c:v>775</c:v>
                </c:pt>
                <c:pt idx="559">
                  <c:v>923</c:v>
                </c:pt>
                <c:pt idx="560">
                  <c:v>905</c:v>
                </c:pt>
                <c:pt idx="561">
                  <c:v>796</c:v>
                </c:pt>
                <c:pt idx="562">
                  <c:v>737</c:v>
                </c:pt>
                <c:pt idx="563">
                  <c:v>875</c:v>
                </c:pt>
                <c:pt idx="564">
                  <c:v>859</c:v>
                </c:pt>
                <c:pt idx="565">
                  <c:v>933</c:v>
                </c:pt>
                <c:pt idx="566">
                  <c:v>806</c:v>
                </c:pt>
                <c:pt idx="567">
                  <c:v>678</c:v>
                </c:pt>
                <c:pt idx="568">
                  <c:v>964</c:v>
                </c:pt>
                <c:pt idx="569">
                  <c:v>1027</c:v>
                </c:pt>
                <c:pt idx="570">
                  <c:v>840</c:v>
                </c:pt>
                <c:pt idx="571">
                  <c:v>923</c:v>
                </c:pt>
                <c:pt idx="572">
                  <c:v>805</c:v>
                </c:pt>
                <c:pt idx="573">
                  <c:v>620</c:v>
                </c:pt>
                <c:pt idx="574">
                  <c:v>801</c:v>
                </c:pt>
                <c:pt idx="575">
                  <c:v>349</c:v>
                </c:pt>
                <c:pt idx="576">
                  <c:v>848</c:v>
                </c:pt>
                <c:pt idx="577">
                  <c:v>848</c:v>
                </c:pt>
                <c:pt idx="578">
                  <c:v>947</c:v>
                </c:pt>
                <c:pt idx="579">
                  <c:v>1031</c:v>
                </c:pt>
                <c:pt idx="580">
                  <c:v>1098</c:v>
                </c:pt>
                <c:pt idx="581">
                  <c:v>1056</c:v>
                </c:pt>
                <c:pt idx="582">
                  <c:v>680</c:v>
                </c:pt>
                <c:pt idx="583">
                  <c:v>358</c:v>
                </c:pt>
                <c:pt idx="584">
                  <c:v>674</c:v>
                </c:pt>
                <c:pt idx="585">
                  <c:v>747</c:v>
                </c:pt>
                <c:pt idx="586">
                  <c:v>1106</c:v>
                </c:pt>
                <c:pt idx="587">
                  <c:v>915</c:v>
                </c:pt>
                <c:pt idx="588">
                  <c:v>1022</c:v>
                </c:pt>
                <c:pt idx="589">
                  <c:v>938</c:v>
                </c:pt>
                <c:pt idx="590">
                  <c:v>850</c:v>
                </c:pt>
                <c:pt idx="591">
                  <c:v>955</c:v>
                </c:pt>
                <c:pt idx="592">
                  <c:v>875</c:v>
                </c:pt>
                <c:pt idx="593">
                  <c:v>806</c:v>
                </c:pt>
                <c:pt idx="594">
                  <c:v>928</c:v>
                </c:pt>
                <c:pt idx="595">
                  <c:v>897</c:v>
                </c:pt>
                <c:pt idx="596">
                  <c:v>904</c:v>
                </c:pt>
                <c:pt idx="597">
                  <c:v>780</c:v>
                </c:pt>
                <c:pt idx="598">
                  <c:v>809</c:v>
                </c:pt>
                <c:pt idx="599">
                  <c:v>833</c:v>
                </c:pt>
                <c:pt idx="600">
                  <c:v>786</c:v>
                </c:pt>
                <c:pt idx="601">
                  <c:v>864</c:v>
                </c:pt>
                <c:pt idx="602">
                  <c:v>869</c:v>
                </c:pt>
                <c:pt idx="603">
                  <c:v>1074</c:v>
                </c:pt>
                <c:pt idx="604">
                  <c:v>1095</c:v>
                </c:pt>
                <c:pt idx="605">
                  <c:v>1073</c:v>
                </c:pt>
                <c:pt idx="606">
                  <c:v>1109</c:v>
                </c:pt>
                <c:pt idx="607">
                  <c:v>987</c:v>
                </c:pt>
                <c:pt idx="608">
                  <c:v>1055</c:v>
                </c:pt>
                <c:pt idx="609">
                  <c:v>1069</c:v>
                </c:pt>
                <c:pt idx="610">
                  <c:v>893</c:v>
                </c:pt>
                <c:pt idx="611">
                  <c:v>899</c:v>
                </c:pt>
                <c:pt idx="612">
                  <c:v>889</c:v>
                </c:pt>
                <c:pt idx="613">
                  <c:v>880</c:v>
                </c:pt>
                <c:pt idx="614">
                  <c:v>812</c:v>
                </c:pt>
                <c:pt idx="615">
                  <c:v>796</c:v>
                </c:pt>
                <c:pt idx="616">
                  <c:v>685</c:v>
                </c:pt>
                <c:pt idx="617">
                  <c:v>744</c:v>
                </c:pt>
                <c:pt idx="618">
                  <c:v>718</c:v>
                </c:pt>
                <c:pt idx="619">
                  <c:v>970</c:v>
                </c:pt>
                <c:pt idx="620">
                  <c:v>938</c:v>
                </c:pt>
                <c:pt idx="621">
                  <c:v>942</c:v>
                </c:pt>
                <c:pt idx="622">
                  <c:v>977</c:v>
                </c:pt>
                <c:pt idx="623">
                  <c:v>930</c:v>
                </c:pt>
                <c:pt idx="624">
                  <c:v>872</c:v>
                </c:pt>
                <c:pt idx="625">
                  <c:v>897</c:v>
                </c:pt>
                <c:pt idx="626">
                  <c:v>811</c:v>
                </c:pt>
                <c:pt idx="627">
                  <c:v>570</c:v>
                </c:pt>
                <c:pt idx="628">
                  <c:v>746</c:v>
                </c:pt>
                <c:pt idx="629">
                  <c:v>795</c:v>
                </c:pt>
                <c:pt idx="630">
                  <c:v>752</c:v>
                </c:pt>
                <c:pt idx="631">
                  <c:v>836</c:v>
                </c:pt>
                <c:pt idx="632">
                  <c:v>881</c:v>
                </c:pt>
                <c:pt idx="633">
                  <c:v>877</c:v>
                </c:pt>
                <c:pt idx="634">
                  <c:v>835</c:v>
                </c:pt>
                <c:pt idx="635">
                  <c:v>909</c:v>
                </c:pt>
                <c:pt idx="636">
                  <c:v>620</c:v>
                </c:pt>
                <c:pt idx="637">
                  <c:v>845</c:v>
                </c:pt>
                <c:pt idx="638">
                  <c:v>819</c:v>
                </c:pt>
                <c:pt idx="639">
                  <c:v>942</c:v>
                </c:pt>
                <c:pt idx="640">
                  <c:v>840</c:v>
                </c:pt>
                <c:pt idx="641">
                  <c:v>819</c:v>
                </c:pt>
                <c:pt idx="642">
                  <c:v>800</c:v>
                </c:pt>
                <c:pt idx="643">
                  <c:v>974</c:v>
                </c:pt>
                <c:pt idx="644">
                  <c:v>1116</c:v>
                </c:pt>
                <c:pt idx="645">
                  <c:v>591</c:v>
                </c:pt>
                <c:pt idx="646">
                  <c:v>1019</c:v>
                </c:pt>
                <c:pt idx="647">
                  <c:v>1064</c:v>
                </c:pt>
                <c:pt idx="648">
                  <c:v>929</c:v>
                </c:pt>
                <c:pt idx="649">
                  <c:v>1079</c:v>
                </c:pt>
                <c:pt idx="650">
                  <c:v>1007</c:v>
                </c:pt>
                <c:pt idx="651">
                  <c:v>832</c:v>
                </c:pt>
                <c:pt idx="652">
                  <c:v>1099</c:v>
                </c:pt>
                <c:pt idx="653">
                  <c:v>983</c:v>
                </c:pt>
                <c:pt idx="654">
                  <c:v>948</c:v>
                </c:pt>
                <c:pt idx="655">
                  <c:v>895</c:v>
                </c:pt>
                <c:pt idx="656">
                  <c:v>664</c:v>
                </c:pt>
                <c:pt idx="657">
                  <c:v>573</c:v>
                </c:pt>
                <c:pt idx="658">
                  <c:v>577</c:v>
                </c:pt>
                <c:pt idx="659">
                  <c:v>659</c:v>
                </c:pt>
                <c:pt idx="660">
                  <c:v>704</c:v>
                </c:pt>
                <c:pt idx="661">
                  <c:v>885</c:v>
                </c:pt>
                <c:pt idx="662">
                  <c:v>951</c:v>
                </c:pt>
                <c:pt idx="663">
                  <c:v>965</c:v>
                </c:pt>
                <c:pt idx="664">
                  <c:v>901</c:v>
                </c:pt>
                <c:pt idx="665">
                  <c:v>869</c:v>
                </c:pt>
                <c:pt idx="666">
                  <c:v>703</c:v>
                </c:pt>
                <c:pt idx="667">
                  <c:v>845</c:v>
                </c:pt>
                <c:pt idx="668">
                  <c:v>769</c:v>
                </c:pt>
                <c:pt idx="669">
                  <c:v>706</c:v>
                </c:pt>
                <c:pt idx="670">
                  <c:v>744</c:v>
                </c:pt>
                <c:pt idx="671">
                  <c:v>815</c:v>
                </c:pt>
                <c:pt idx="672">
                  <c:v>815</c:v>
                </c:pt>
                <c:pt idx="673">
                  <c:v>878</c:v>
                </c:pt>
                <c:pt idx="674">
                  <c:v>837</c:v>
                </c:pt>
                <c:pt idx="675">
                  <c:v>842</c:v>
                </c:pt>
                <c:pt idx="676">
                  <c:v>808</c:v>
                </c:pt>
                <c:pt idx="677">
                  <c:v>845</c:v>
                </c:pt>
                <c:pt idx="678">
                  <c:v>1782</c:v>
                </c:pt>
                <c:pt idx="679">
                  <c:v>1664</c:v>
                </c:pt>
                <c:pt idx="680">
                  <c:v>1653</c:v>
                </c:pt>
                <c:pt idx="681">
                  <c:v>1278</c:v>
                </c:pt>
                <c:pt idx="682">
                  <c:v>1006</c:v>
                </c:pt>
                <c:pt idx="683">
                  <c:v>929</c:v>
                </c:pt>
                <c:pt idx="684">
                  <c:v>1018</c:v>
                </c:pt>
                <c:pt idx="685">
                  <c:v>779</c:v>
                </c:pt>
                <c:pt idx="686">
                  <c:v>660</c:v>
                </c:pt>
                <c:pt idx="687">
                  <c:v>880</c:v>
                </c:pt>
                <c:pt idx="688">
                  <c:v>907</c:v>
                </c:pt>
                <c:pt idx="689">
                  <c:v>805</c:v>
                </c:pt>
                <c:pt idx="690">
                  <c:v>833</c:v>
                </c:pt>
                <c:pt idx="691">
                  <c:v>719</c:v>
                </c:pt>
                <c:pt idx="692">
                  <c:v>536</c:v>
                </c:pt>
                <c:pt idx="693">
                  <c:v>478</c:v>
                </c:pt>
                <c:pt idx="694">
                  <c:v>486</c:v>
                </c:pt>
                <c:pt idx="695">
                  <c:v>279</c:v>
                </c:pt>
                <c:pt idx="696">
                  <c:v>313</c:v>
                </c:pt>
                <c:pt idx="697">
                  <c:v>446</c:v>
                </c:pt>
                <c:pt idx="698">
                  <c:v>374</c:v>
                </c:pt>
                <c:pt idx="699">
                  <c:v>260</c:v>
                </c:pt>
                <c:pt idx="700">
                  <c:v>239</c:v>
                </c:pt>
                <c:pt idx="701">
                  <c:v>221</c:v>
                </c:pt>
                <c:pt idx="702">
                  <c:v>207</c:v>
                </c:pt>
                <c:pt idx="703">
                  <c:v>196</c:v>
                </c:pt>
                <c:pt idx="704">
                  <c:v>208</c:v>
                </c:pt>
                <c:pt idx="705">
                  <c:v>185</c:v>
                </c:pt>
                <c:pt idx="706">
                  <c:v>207</c:v>
                </c:pt>
                <c:pt idx="707">
                  <c:v>222</c:v>
                </c:pt>
                <c:pt idx="708">
                  <c:v>210</c:v>
                </c:pt>
                <c:pt idx="709">
                  <c:v>156</c:v>
                </c:pt>
                <c:pt idx="710">
                  <c:v>150</c:v>
                </c:pt>
                <c:pt idx="711">
                  <c:v>78</c:v>
                </c:pt>
                <c:pt idx="712">
                  <c:v>53</c:v>
                </c:pt>
                <c:pt idx="713">
                  <c:v>73</c:v>
                </c:pt>
                <c:pt idx="714">
                  <c:v>81</c:v>
                </c:pt>
                <c:pt idx="715">
                  <c:v>67</c:v>
                </c:pt>
                <c:pt idx="716">
                  <c:v>63</c:v>
                </c:pt>
                <c:pt idx="717">
                  <c:v>56</c:v>
                </c:pt>
                <c:pt idx="718">
                  <c:v>32</c:v>
                </c:pt>
                <c:pt idx="719">
                  <c:v>66</c:v>
                </c:pt>
                <c:pt idx="720">
                  <c:v>42</c:v>
                </c:pt>
                <c:pt idx="721">
                  <c:v>44</c:v>
                </c:pt>
                <c:pt idx="722">
                  <c:v>32</c:v>
                </c:pt>
                <c:pt idx="723">
                  <c:v>35</c:v>
                </c:pt>
                <c:pt idx="724">
                  <c:v>33</c:v>
                </c:pt>
                <c:pt idx="725">
                  <c:v>37</c:v>
                </c:pt>
                <c:pt idx="726">
                  <c:v>31</c:v>
                </c:pt>
                <c:pt idx="727">
                  <c:v>34</c:v>
                </c:pt>
                <c:pt idx="728">
                  <c:v>26</c:v>
                </c:pt>
                <c:pt idx="729">
                  <c:v>28</c:v>
                </c:pt>
                <c:pt idx="730">
                  <c:v>24</c:v>
                </c:pt>
                <c:pt idx="731">
                  <c:v>22</c:v>
                </c:pt>
                <c:pt idx="732">
                  <c:v>26</c:v>
                </c:pt>
                <c:pt idx="733">
                  <c:v>23</c:v>
                </c:pt>
                <c:pt idx="734">
                  <c:v>119</c:v>
                </c:pt>
                <c:pt idx="735">
                  <c:v>86</c:v>
                </c:pt>
                <c:pt idx="736">
                  <c:v>257</c:v>
                </c:pt>
                <c:pt idx="737">
                  <c:v>209</c:v>
                </c:pt>
                <c:pt idx="738">
                  <c:v>130</c:v>
                </c:pt>
                <c:pt idx="739">
                  <c:v>28</c:v>
                </c:pt>
                <c:pt idx="740">
                  <c:v>47</c:v>
                </c:pt>
                <c:pt idx="741">
                  <c:v>94</c:v>
                </c:pt>
                <c:pt idx="742">
                  <c:v>293</c:v>
                </c:pt>
                <c:pt idx="743">
                  <c:v>536</c:v>
                </c:pt>
                <c:pt idx="744">
                  <c:v>363</c:v>
                </c:pt>
                <c:pt idx="745">
                  <c:v>388</c:v>
                </c:pt>
                <c:pt idx="746">
                  <c:v>387</c:v>
                </c:pt>
                <c:pt idx="747">
                  <c:v>501</c:v>
                </c:pt>
                <c:pt idx="748">
                  <c:v>484</c:v>
                </c:pt>
                <c:pt idx="749">
                  <c:v>729</c:v>
                </c:pt>
                <c:pt idx="750">
                  <c:v>815</c:v>
                </c:pt>
                <c:pt idx="751">
                  <c:v>566</c:v>
                </c:pt>
                <c:pt idx="752">
                  <c:v>614</c:v>
                </c:pt>
                <c:pt idx="753">
                  <c:v>566</c:v>
                </c:pt>
                <c:pt idx="754">
                  <c:v>447</c:v>
                </c:pt>
                <c:pt idx="755">
                  <c:v>187</c:v>
                </c:pt>
                <c:pt idx="756">
                  <c:v>115</c:v>
                </c:pt>
                <c:pt idx="757">
                  <c:v>223</c:v>
                </c:pt>
                <c:pt idx="758">
                  <c:v>294</c:v>
                </c:pt>
                <c:pt idx="759">
                  <c:v>358</c:v>
                </c:pt>
                <c:pt idx="760">
                  <c:v>313</c:v>
                </c:pt>
                <c:pt idx="761">
                  <c:v>561</c:v>
                </c:pt>
                <c:pt idx="762">
                  <c:v>715</c:v>
                </c:pt>
                <c:pt idx="763">
                  <c:v>853</c:v>
                </c:pt>
                <c:pt idx="764">
                  <c:v>724</c:v>
                </c:pt>
                <c:pt idx="765">
                  <c:v>612</c:v>
                </c:pt>
                <c:pt idx="766">
                  <c:v>1</c:v>
                </c:pt>
                <c:pt idx="767">
                  <c:v>90</c:v>
                </c:pt>
                <c:pt idx="768">
                  <c:v>241</c:v>
                </c:pt>
                <c:pt idx="769">
                  <c:v>254</c:v>
                </c:pt>
                <c:pt idx="770">
                  <c:v>753</c:v>
                </c:pt>
                <c:pt idx="771">
                  <c:v>435</c:v>
                </c:pt>
                <c:pt idx="772">
                  <c:v>384</c:v>
                </c:pt>
                <c:pt idx="773">
                  <c:v>800</c:v>
                </c:pt>
                <c:pt idx="774">
                  <c:v>1176</c:v>
                </c:pt>
                <c:pt idx="775">
                  <c:v>1227</c:v>
                </c:pt>
                <c:pt idx="776">
                  <c:v>1183</c:v>
                </c:pt>
                <c:pt idx="777">
                  <c:v>935</c:v>
                </c:pt>
                <c:pt idx="778">
                  <c:v>1018</c:v>
                </c:pt>
                <c:pt idx="779">
                  <c:v>1018</c:v>
                </c:pt>
                <c:pt idx="780">
                  <c:v>1078</c:v>
                </c:pt>
                <c:pt idx="781">
                  <c:v>938</c:v>
                </c:pt>
                <c:pt idx="782">
                  <c:v>578</c:v>
                </c:pt>
                <c:pt idx="783">
                  <c:v>557</c:v>
                </c:pt>
                <c:pt idx="784">
                  <c:v>402</c:v>
                </c:pt>
                <c:pt idx="785">
                  <c:v>368</c:v>
                </c:pt>
                <c:pt idx="786">
                  <c:v>629</c:v>
                </c:pt>
                <c:pt idx="787">
                  <c:v>629</c:v>
                </c:pt>
                <c:pt idx="788">
                  <c:v>750</c:v>
                </c:pt>
                <c:pt idx="789">
                  <c:v>1055</c:v>
                </c:pt>
                <c:pt idx="790">
                  <c:v>1055</c:v>
                </c:pt>
                <c:pt idx="791">
                  <c:v>1111</c:v>
                </c:pt>
                <c:pt idx="792">
                  <c:v>1184</c:v>
                </c:pt>
                <c:pt idx="793">
                  <c:v>1138</c:v>
                </c:pt>
                <c:pt idx="794">
                  <c:v>961</c:v>
                </c:pt>
                <c:pt idx="795">
                  <c:v>1081</c:v>
                </c:pt>
                <c:pt idx="796">
                  <c:v>996</c:v>
                </c:pt>
                <c:pt idx="797">
                  <c:v>705</c:v>
                </c:pt>
                <c:pt idx="798">
                  <c:v>1023</c:v>
                </c:pt>
                <c:pt idx="799">
                  <c:v>925</c:v>
                </c:pt>
                <c:pt idx="800">
                  <c:v>889</c:v>
                </c:pt>
                <c:pt idx="801">
                  <c:v>1116</c:v>
                </c:pt>
                <c:pt idx="802">
                  <c:v>1116</c:v>
                </c:pt>
                <c:pt idx="803">
                  <c:v>888</c:v>
                </c:pt>
                <c:pt idx="804">
                  <c:v>1025</c:v>
                </c:pt>
                <c:pt idx="805">
                  <c:v>943</c:v>
                </c:pt>
                <c:pt idx="806">
                  <c:v>931</c:v>
                </c:pt>
                <c:pt idx="807">
                  <c:v>1085</c:v>
                </c:pt>
                <c:pt idx="808">
                  <c:v>1085</c:v>
                </c:pt>
                <c:pt idx="809">
                  <c:v>1470</c:v>
                </c:pt>
                <c:pt idx="810">
                  <c:v>1055</c:v>
                </c:pt>
                <c:pt idx="811">
                  <c:v>1114</c:v>
                </c:pt>
                <c:pt idx="812">
                  <c:v>1335</c:v>
                </c:pt>
                <c:pt idx="813">
                  <c:v>1302</c:v>
                </c:pt>
                <c:pt idx="814">
                  <c:v>1081</c:v>
                </c:pt>
                <c:pt idx="815">
                  <c:v>1295</c:v>
                </c:pt>
                <c:pt idx="816">
                  <c:v>950</c:v>
                </c:pt>
                <c:pt idx="817">
                  <c:v>941</c:v>
                </c:pt>
                <c:pt idx="818">
                  <c:v>856</c:v>
                </c:pt>
                <c:pt idx="819">
                  <c:v>926</c:v>
                </c:pt>
                <c:pt idx="820">
                  <c:v>506</c:v>
                </c:pt>
                <c:pt idx="821">
                  <c:v>751</c:v>
                </c:pt>
                <c:pt idx="822">
                  <c:v>1147</c:v>
                </c:pt>
                <c:pt idx="823">
                  <c:v>1229</c:v>
                </c:pt>
                <c:pt idx="824">
                  <c:v>1339</c:v>
                </c:pt>
                <c:pt idx="825">
                  <c:v>1523</c:v>
                </c:pt>
                <c:pt idx="826">
                  <c:v>1557</c:v>
                </c:pt>
                <c:pt idx="827">
                  <c:v>1555</c:v>
                </c:pt>
                <c:pt idx="828">
                  <c:v>1311</c:v>
                </c:pt>
                <c:pt idx="829">
                  <c:v>1503</c:v>
                </c:pt>
                <c:pt idx="830">
                  <c:v>1989</c:v>
                </c:pt>
                <c:pt idx="831">
                  <c:v>1835</c:v>
                </c:pt>
                <c:pt idx="832">
                  <c:v>1097</c:v>
                </c:pt>
                <c:pt idx="833">
                  <c:v>1253</c:v>
                </c:pt>
                <c:pt idx="834">
                  <c:v>1107</c:v>
                </c:pt>
                <c:pt idx="835">
                  <c:v>996</c:v>
                </c:pt>
                <c:pt idx="836">
                  <c:v>937</c:v>
                </c:pt>
                <c:pt idx="837">
                  <c:v>925</c:v>
                </c:pt>
                <c:pt idx="838">
                  <c:v>874</c:v>
                </c:pt>
                <c:pt idx="839">
                  <c:v>1272</c:v>
                </c:pt>
                <c:pt idx="840">
                  <c:v>1222</c:v>
                </c:pt>
                <c:pt idx="841">
                  <c:v>1390</c:v>
                </c:pt>
                <c:pt idx="842">
                  <c:v>1335</c:v>
                </c:pt>
                <c:pt idx="843">
                  <c:v>1121</c:v>
                </c:pt>
                <c:pt idx="844">
                  <c:v>1202</c:v>
                </c:pt>
                <c:pt idx="845">
                  <c:v>1264</c:v>
                </c:pt>
                <c:pt idx="846">
                  <c:v>1254</c:v>
                </c:pt>
                <c:pt idx="847">
                  <c:v>906</c:v>
                </c:pt>
                <c:pt idx="848">
                  <c:v>776</c:v>
                </c:pt>
                <c:pt idx="849">
                  <c:v>1035</c:v>
                </c:pt>
                <c:pt idx="850">
                  <c:v>1047</c:v>
                </c:pt>
                <c:pt idx="851">
                  <c:v>1121</c:v>
                </c:pt>
                <c:pt idx="852">
                  <c:v>1268</c:v>
                </c:pt>
                <c:pt idx="853">
                  <c:v>1216</c:v>
                </c:pt>
                <c:pt idx="854">
                  <c:v>1183</c:v>
                </c:pt>
                <c:pt idx="855">
                  <c:v>1240</c:v>
                </c:pt>
                <c:pt idx="856">
                  <c:v>1321</c:v>
                </c:pt>
                <c:pt idx="857">
                  <c:v>1248</c:v>
                </c:pt>
                <c:pt idx="858">
                  <c:v>1129</c:v>
                </c:pt>
                <c:pt idx="859">
                  <c:v>1017</c:v>
                </c:pt>
                <c:pt idx="860">
                  <c:v>974</c:v>
                </c:pt>
                <c:pt idx="861">
                  <c:v>1257</c:v>
                </c:pt>
                <c:pt idx="862">
                  <c:v>1275</c:v>
                </c:pt>
                <c:pt idx="863">
                  <c:v>1115</c:v>
                </c:pt>
                <c:pt idx="864">
                  <c:v>945</c:v>
                </c:pt>
                <c:pt idx="865">
                  <c:v>1063</c:v>
                </c:pt>
                <c:pt idx="866">
                  <c:v>960</c:v>
                </c:pt>
                <c:pt idx="867">
                  <c:v>1035</c:v>
                </c:pt>
                <c:pt idx="868">
                  <c:v>1284</c:v>
                </c:pt>
                <c:pt idx="869">
                  <c:v>1068</c:v>
                </c:pt>
                <c:pt idx="870">
                  <c:v>1273</c:v>
                </c:pt>
                <c:pt idx="871">
                  <c:v>1354</c:v>
                </c:pt>
                <c:pt idx="872">
                  <c:v>1232</c:v>
                </c:pt>
                <c:pt idx="873">
                  <c:v>1202</c:v>
                </c:pt>
                <c:pt idx="874">
                  <c:v>1208</c:v>
                </c:pt>
                <c:pt idx="875">
                  <c:v>1154</c:v>
                </c:pt>
                <c:pt idx="876">
                  <c:v>1069</c:v>
                </c:pt>
                <c:pt idx="877">
                  <c:v>1118</c:v>
                </c:pt>
                <c:pt idx="878">
                  <c:v>1043</c:v>
                </c:pt>
                <c:pt idx="879">
                  <c:v>965</c:v>
                </c:pt>
                <c:pt idx="880">
                  <c:v>1017</c:v>
                </c:pt>
                <c:pt idx="881">
                  <c:v>1016</c:v>
                </c:pt>
                <c:pt idx="882">
                  <c:v>1050</c:v>
                </c:pt>
                <c:pt idx="883">
                  <c:v>1121</c:v>
                </c:pt>
                <c:pt idx="884">
                  <c:v>1562</c:v>
                </c:pt>
                <c:pt idx="885">
                  <c:v>1344</c:v>
                </c:pt>
                <c:pt idx="886">
                  <c:v>1044</c:v>
                </c:pt>
                <c:pt idx="887">
                  <c:v>1100</c:v>
                </c:pt>
                <c:pt idx="888">
                  <c:v>1044</c:v>
                </c:pt>
                <c:pt idx="889">
                  <c:v>1006</c:v>
                </c:pt>
                <c:pt idx="890">
                  <c:v>819</c:v>
                </c:pt>
                <c:pt idx="891">
                  <c:v>1256</c:v>
                </c:pt>
                <c:pt idx="892">
                  <c:v>1487</c:v>
                </c:pt>
                <c:pt idx="893">
                  <c:v>1348</c:v>
                </c:pt>
                <c:pt idx="894">
                  <c:v>1329</c:v>
                </c:pt>
                <c:pt idx="895">
                  <c:v>1294</c:v>
                </c:pt>
                <c:pt idx="896">
                  <c:v>1179</c:v>
                </c:pt>
                <c:pt idx="897">
                  <c:v>1262</c:v>
                </c:pt>
                <c:pt idx="898">
                  <c:v>1143</c:v>
                </c:pt>
                <c:pt idx="899">
                  <c:v>1166</c:v>
                </c:pt>
                <c:pt idx="900">
                  <c:v>1093</c:v>
                </c:pt>
                <c:pt idx="901">
                  <c:v>878</c:v>
                </c:pt>
                <c:pt idx="902">
                  <c:v>666</c:v>
                </c:pt>
                <c:pt idx="903">
                  <c:v>758</c:v>
                </c:pt>
                <c:pt idx="904">
                  <c:v>593</c:v>
                </c:pt>
                <c:pt idx="905">
                  <c:v>462</c:v>
                </c:pt>
                <c:pt idx="906">
                  <c:v>548</c:v>
                </c:pt>
                <c:pt idx="907">
                  <c:v>450</c:v>
                </c:pt>
                <c:pt idx="908">
                  <c:v>532</c:v>
                </c:pt>
                <c:pt idx="909">
                  <c:v>507</c:v>
                </c:pt>
                <c:pt idx="910">
                  <c:v>611</c:v>
                </c:pt>
                <c:pt idx="911">
                  <c:v>511</c:v>
                </c:pt>
                <c:pt idx="912">
                  <c:v>962</c:v>
                </c:pt>
                <c:pt idx="913">
                  <c:v>793</c:v>
                </c:pt>
                <c:pt idx="914">
                  <c:v>763</c:v>
                </c:pt>
                <c:pt idx="915">
                  <c:v>662</c:v>
                </c:pt>
                <c:pt idx="916">
                  <c:v>751</c:v>
                </c:pt>
                <c:pt idx="917">
                  <c:v>680</c:v>
                </c:pt>
                <c:pt idx="918">
                  <c:v>912</c:v>
                </c:pt>
                <c:pt idx="919">
                  <c:v>1001</c:v>
                </c:pt>
                <c:pt idx="920">
                  <c:v>872</c:v>
                </c:pt>
                <c:pt idx="921">
                  <c:v>1154</c:v>
                </c:pt>
                <c:pt idx="922">
                  <c:v>867</c:v>
                </c:pt>
                <c:pt idx="923">
                  <c:v>930</c:v>
                </c:pt>
                <c:pt idx="924">
                  <c:v>899</c:v>
                </c:pt>
                <c:pt idx="925">
                  <c:v>1073</c:v>
                </c:pt>
                <c:pt idx="926">
                  <c:v>1172</c:v>
                </c:pt>
                <c:pt idx="927">
                  <c:v>1304</c:v>
                </c:pt>
                <c:pt idx="928">
                  <c:v>1043</c:v>
                </c:pt>
                <c:pt idx="929">
                  <c:v>1235</c:v>
                </c:pt>
                <c:pt idx="930">
                  <c:v>1368</c:v>
                </c:pt>
                <c:pt idx="931">
                  <c:v>1180</c:v>
                </c:pt>
                <c:pt idx="932">
                  <c:v>2045</c:v>
                </c:pt>
                <c:pt idx="933">
                  <c:v>2045</c:v>
                </c:pt>
                <c:pt idx="934">
                  <c:v>2782</c:v>
                </c:pt>
                <c:pt idx="935">
                  <c:v>3145</c:v>
                </c:pt>
                <c:pt idx="936">
                  <c:v>2476</c:v>
                </c:pt>
                <c:pt idx="937">
                  <c:v>2427</c:v>
                </c:pt>
                <c:pt idx="938">
                  <c:v>1476</c:v>
                </c:pt>
                <c:pt idx="939">
                  <c:v>2152</c:v>
                </c:pt>
                <c:pt idx="940">
                  <c:v>2637</c:v>
                </c:pt>
                <c:pt idx="941">
                  <c:v>1411</c:v>
                </c:pt>
                <c:pt idx="942">
                  <c:v>828</c:v>
                </c:pt>
                <c:pt idx="943">
                  <c:v>691</c:v>
                </c:pt>
                <c:pt idx="944">
                  <c:v>636</c:v>
                </c:pt>
                <c:pt idx="945">
                  <c:v>753</c:v>
                </c:pt>
                <c:pt idx="946">
                  <c:v>812</c:v>
                </c:pt>
                <c:pt idx="947">
                  <c:v>718</c:v>
                </c:pt>
                <c:pt idx="948">
                  <c:v>641</c:v>
                </c:pt>
                <c:pt idx="949">
                  <c:v>518</c:v>
                </c:pt>
                <c:pt idx="950">
                  <c:v>586</c:v>
                </c:pt>
                <c:pt idx="951">
                  <c:v>608</c:v>
                </c:pt>
                <c:pt idx="952">
                  <c:v>565</c:v>
                </c:pt>
                <c:pt idx="953">
                  <c:v>384</c:v>
                </c:pt>
                <c:pt idx="954">
                  <c:v>366</c:v>
                </c:pt>
                <c:pt idx="955">
                  <c:v>329</c:v>
                </c:pt>
                <c:pt idx="956">
                  <c:v>405</c:v>
                </c:pt>
                <c:pt idx="957">
                  <c:v>411</c:v>
                </c:pt>
                <c:pt idx="958">
                  <c:v>441</c:v>
                </c:pt>
                <c:pt idx="959">
                  <c:v>365</c:v>
                </c:pt>
                <c:pt idx="960">
                  <c:v>245</c:v>
                </c:pt>
                <c:pt idx="961">
                  <c:v>279</c:v>
                </c:pt>
                <c:pt idx="962">
                  <c:v>157</c:v>
                </c:pt>
                <c:pt idx="963">
                  <c:v>142</c:v>
                </c:pt>
                <c:pt idx="964">
                  <c:v>181</c:v>
                </c:pt>
                <c:pt idx="965">
                  <c:v>165</c:v>
                </c:pt>
                <c:pt idx="966">
                  <c:v>271</c:v>
                </c:pt>
                <c:pt idx="967">
                  <c:v>145</c:v>
                </c:pt>
                <c:pt idx="968">
                  <c:v>50</c:v>
                </c:pt>
                <c:pt idx="969">
                  <c:v>98</c:v>
                </c:pt>
                <c:pt idx="970">
                  <c:v>61</c:v>
                </c:pt>
                <c:pt idx="971">
                  <c:v>53</c:v>
                </c:pt>
                <c:pt idx="972">
                  <c:v>132</c:v>
                </c:pt>
                <c:pt idx="973">
                  <c:v>106</c:v>
                </c:pt>
                <c:pt idx="974">
                  <c:v>59</c:v>
                </c:pt>
                <c:pt idx="975">
                  <c:v>81</c:v>
                </c:pt>
                <c:pt idx="976">
                  <c:v>46</c:v>
                </c:pt>
                <c:pt idx="977">
                  <c:v>85</c:v>
                </c:pt>
                <c:pt idx="978">
                  <c:v>62</c:v>
                </c:pt>
                <c:pt idx="979">
                  <c:v>65</c:v>
                </c:pt>
                <c:pt idx="980">
                  <c:v>64</c:v>
                </c:pt>
                <c:pt idx="981">
                  <c:v>49</c:v>
                </c:pt>
                <c:pt idx="982">
                  <c:v>62</c:v>
                </c:pt>
                <c:pt idx="983">
                  <c:v>44</c:v>
                </c:pt>
                <c:pt idx="984">
                  <c:v>49</c:v>
                </c:pt>
                <c:pt idx="985">
                  <c:v>46</c:v>
                </c:pt>
                <c:pt idx="986">
                  <c:v>46</c:v>
                </c:pt>
                <c:pt idx="987">
                  <c:v>40</c:v>
                </c:pt>
                <c:pt idx="988">
                  <c:v>39</c:v>
                </c:pt>
                <c:pt idx="989">
                  <c:v>45</c:v>
                </c:pt>
                <c:pt idx="990">
                  <c:v>36</c:v>
                </c:pt>
                <c:pt idx="991">
                  <c:v>49</c:v>
                </c:pt>
                <c:pt idx="992">
                  <c:v>32</c:v>
                </c:pt>
                <c:pt idx="993">
                  <c:v>177</c:v>
                </c:pt>
                <c:pt idx="994">
                  <c:v>166</c:v>
                </c:pt>
                <c:pt idx="995">
                  <c:v>130</c:v>
                </c:pt>
                <c:pt idx="996">
                  <c:v>165</c:v>
                </c:pt>
                <c:pt idx="997">
                  <c:v>314</c:v>
                </c:pt>
                <c:pt idx="998">
                  <c:v>357</c:v>
                </c:pt>
                <c:pt idx="999">
                  <c:v>273</c:v>
                </c:pt>
                <c:pt idx="1000">
                  <c:v>323</c:v>
                </c:pt>
                <c:pt idx="1001">
                  <c:v>463</c:v>
                </c:pt>
                <c:pt idx="1002">
                  <c:v>454</c:v>
                </c:pt>
                <c:pt idx="1003">
                  <c:v>253</c:v>
                </c:pt>
                <c:pt idx="1004">
                  <c:v>388</c:v>
                </c:pt>
                <c:pt idx="1005">
                  <c:v>403</c:v>
                </c:pt>
                <c:pt idx="1006">
                  <c:v>432</c:v>
                </c:pt>
                <c:pt idx="1007">
                  <c:v>918</c:v>
                </c:pt>
                <c:pt idx="1008">
                  <c:v>883</c:v>
                </c:pt>
                <c:pt idx="1009">
                  <c:v>804</c:v>
                </c:pt>
                <c:pt idx="1010">
                  <c:v>916</c:v>
                </c:pt>
                <c:pt idx="1011">
                  <c:v>706</c:v>
                </c:pt>
                <c:pt idx="1012">
                  <c:v>699</c:v>
                </c:pt>
                <c:pt idx="1013">
                  <c:v>826</c:v>
                </c:pt>
                <c:pt idx="1014">
                  <c:v>832</c:v>
                </c:pt>
                <c:pt idx="1015">
                  <c:v>1213</c:v>
                </c:pt>
                <c:pt idx="1016">
                  <c:v>951</c:v>
                </c:pt>
                <c:pt idx="1017">
                  <c:v>767</c:v>
                </c:pt>
                <c:pt idx="1018">
                  <c:v>724</c:v>
                </c:pt>
                <c:pt idx="1019">
                  <c:v>513</c:v>
                </c:pt>
                <c:pt idx="1020">
                  <c:v>835</c:v>
                </c:pt>
                <c:pt idx="1021">
                  <c:v>945</c:v>
                </c:pt>
                <c:pt idx="1022">
                  <c:v>803</c:v>
                </c:pt>
                <c:pt idx="1023">
                  <c:v>882</c:v>
                </c:pt>
                <c:pt idx="1024">
                  <c:v>719</c:v>
                </c:pt>
                <c:pt idx="1025">
                  <c:v>651</c:v>
                </c:pt>
                <c:pt idx="1026">
                  <c:v>741</c:v>
                </c:pt>
                <c:pt idx="1027">
                  <c:v>747</c:v>
                </c:pt>
                <c:pt idx="1028">
                  <c:v>1015</c:v>
                </c:pt>
                <c:pt idx="1029">
                  <c:v>876</c:v>
                </c:pt>
                <c:pt idx="1030">
                  <c:v>883</c:v>
                </c:pt>
                <c:pt idx="1031">
                  <c:v>1159</c:v>
                </c:pt>
                <c:pt idx="1032">
                  <c:v>951</c:v>
                </c:pt>
                <c:pt idx="1033">
                  <c:v>960</c:v>
                </c:pt>
                <c:pt idx="1034">
                  <c:v>759</c:v>
                </c:pt>
                <c:pt idx="1035">
                  <c:v>719</c:v>
                </c:pt>
                <c:pt idx="1036">
                  <c:v>1075</c:v>
                </c:pt>
                <c:pt idx="1037">
                  <c:v>934</c:v>
                </c:pt>
                <c:pt idx="1038">
                  <c:v>1131</c:v>
                </c:pt>
                <c:pt idx="1039">
                  <c:v>1239</c:v>
                </c:pt>
                <c:pt idx="1040">
                  <c:v>2065</c:v>
                </c:pt>
                <c:pt idx="1041">
                  <c:v>1997</c:v>
                </c:pt>
                <c:pt idx="1042">
                  <c:v>1868</c:v>
                </c:pt>
                <c:pt idx="1043">
                  <c:v>1763</c:v>
                </c:pt>
                <c:pt idx="1044">
                  <c:v>1403</c:v>
                </c:pt>
                <c:pt idx="1045">
                  <c:v>1682</c:v>
                </c:pt>
                <c:pt idx="1046">
                  <c:v>1097</c:v>
                </c:pt>
                <c:pt idx="1047">
                  <c:v>1405</c:v>
                </c:pt>
                <c:pt idx="1048">
                  <c:v>1244</c:v>
                </c:pt>
                <c:pt idx="1049">
                  <c:v>1489</c:v>
                </c:pt>
                <c:pt idx="1050">
                  <c:v>1183</c:v>
                </c:pt>
                <c:pt idx="1051">
                  <c:v>1093</c:v>
                </c:pt>
                <c:pt idx="1052">
                  <c:v>1279</c:v>
                </c:pt>
                <c:pt idx="1053">
                  <c:v>1765</c:v>
                </c:pt>
                <c:pt idx="1054">
                  <c:v>1939</c:v>
                </c:pt>
                <c:pt idx="1055">
                  <c:v>1406</c:v>
                </c:pt>
                <c:pt idx="1056">
                  <c:v>1313</c:v>
                </c:pt>
                <c:pt idx="1057">
                  <c:v>1270</c:v>
                </c:pt>
                <c:pt idx="1058">
                  <c:v>1126</c:v>
                </c:pt>
                <c:pt idx="1059">
                  <c:v>1259</c:v>
                </c:pt>
                <c:pt idx="1060">
                  <c:v>1334</c:v>
                </c:pt>
                <c:pt idx="1061">
                  <c:v>1203</c:v>
                </c:pt>
                <c:pt idx="1062">
                  <c:v>1249</c:v>
                </c:pt>
                <c:pt idx="1063">
                  <c:v>1338</c:v>
                </c:pt>
                <c:pt idx="1064">
                  <c:v>1374</c:v>
                </c:pt>
                <c:pt idx="1065">
                  <c:v>1740</c:v>
                </c:pt>
                <c:pt idx="1066">
                  <c:v>1874</c:v>
                </c:pt>
                <c:pt idx="1067">
                  <c:v>1672</c:v>
                </c:pt>
                <c:pt idx="1068">
                  <c:v>1569</c:v>
                </c:pt>
                <c:pt idx="1069">
                  <c:v>1259</c:v>
                </c:pt>
                <c:pt idx="1070">
                  <c:v>1468</c:v>
                </c:pt>
                <c:pt idx="1071">
                  <c:v>1631</c:v>
                </c:pt>
                <c:pt idx="1072">
                  <c:v>1601</c:v>
                </c:pt>
                <c:pt idx="1073">
                  <c:v>1391</c:v>
                </c:pt>
                <c:pt idx="1074">
                  <c:v>1462</c:v>
                </c:pt>
                <c:pt idx="1075">
                  <c:v>1347</c:v>
                </c:pt>
                <c:pt idx="1076">
                  <c:v>1237</c:v>
                </c:pt>
                <c:pt idx="1077">
                  <c:v>1022</c:v>
                </c:pt>
                <c:pt idx="1078">
                  <c:v>1096</c:v>
                </c:pt>
                <c:pt idx="1079">
                  <c:v>1134</c:v>
                </c:pt>
                <c:pt idx="1080">
                  <c:v>928</c:v>
                </c:pt>
                <c:pt idx="1081">
                  <c:v>1194</c:v>
                </c:pt>
                <c:pt idx="1082">
                  <c:v>1379</c:v>
                </c:pt>
                <c:pt idx="1083">
                  <c:v>1278</c:v>
                </c:pt>
                <c:pt idx="1084">
                  <c:v>877</c:v>
                </c:pt>
                <c:pt idx="1085">
                  <c:v>702</c:v>
                </c:pt>
                <c:pt idx="1086">
                  <c:v>1194</c:v>
                </c:pt>
                <c:pt idx="1087">
                  <c:v>1112</c:v>
                </c:pt>
                <c:pt idx="1088">
                  <c:v>1079</c:v>
                </c:pt>
                <c:pt idx="1089">
                  <c:v>1108</c:v>
                </c:pt>
                <c:pt idx="1090">
                  <c:v>1117</c:v>
                </c:pt>
                <c:pt idx="1091">
                  <c:v>999</c:v>
                </c:pt>
                <c:pt idx="1092">
                  <c:v>1121</c:v>
                </c:pt>
                <c:pt idx="1093">
                  <c:v>1083</c:v>
                </c:pt>
                <c:pt idx="1094">
                  <c:v>822</c:v>
                </c:pt>
                <c:pt idx="1095">
                  <c:v>1028</c:v>
                </c:pt>
                <c:pt idx="1096">
                  <c:v>1176</c:v>
                </c:pt>
                <c:pt idx="1097">
                  <c:v>810</c:v>
                </c:pt>
                <c:pt idx="1098">
                  <c:v>1131</c:v>
                </c:pt>
                <c:pt idx="1099">
                  <c:v>1207</c:v>
                </c:pt>
                <c:pt idx="1100">
                  <c:v>1576</c:v>
                </c:pt>
                <c:pt idx="1101">
                  <c:v>1682</c:v>
                </c:pt>
                <c:pt idx="1102">
                  <c:v>1524</c:v>
                </c:pt>
                <c:pt idx="1103">
                  <c:v>1739</c:v>
                </c:pt>
                <c:pt idx="1104">
                  <c:v>1457</c:v>
                </c:pt>
                <c:pt idx="1105">
                  <c:v>1012</c:v>
                </c:pt>
                <c:pt idx="1106">
                  <c:v>619</c:v>
                </c:pt>
                <c:pt idx="1107">
                  <c:v>954</c:v>
                </c:pt>
                <c:pt idx="1108">
                  <c:v>939</c:v>
                </c:pt>
                <c:pt idx="1109">
                  <c:v>885</c:v>
                </c:pt>
                <c:pt idx="1110">
                  <c:v>834</c:v>
                </c:pt>
                <c:pt idx="1111">
                  <c:v>740</c:v>
                </c:pt>
                <c:pt idx="1112">
                  <c:v>771</c:v>
                </c:pt>
                <c:pt idx="1113">
                  <c:v>733</c:v>
                </c:pt>
                <c:pt idx="1114">
                  <c:v>783</c:v>
                </c:pt>
                <c:pt idx="1115">
                  <c:v>765</c:v>
                </c:pt>
                <c:pt idx="1116">
                  <c:v>949</c:v>
                </c:pt>
                <c:pt idx="1117">
                  <c:v>1085</c:v>
                </c:pt>
                <c:pt idx="1118">
                  <c:v>998</c:v>
                </c:pt>
                <c:pt idx="1119">
                  <c:v>1194</c:v>
                </c:pt>
                <c:pt idx="1120">
                  <c:v>1122</c:v>
                </c:pt>
                <c:pt idx="1121">
                  <c:v>1070</c:v>
                </c:pt>
                <c:pt idx="1122">
                  <c:v>1253</c:v>
                </c:pt>
                <c:pt idx="1123">
                  <c:v>1043</c:v>
                </c:pt>
                <c:pt idx="1124">
                  <c:v>1337</c:v>
                </c:pt>
                <c:pt idx="1125">
                  <c:v>1285</c:v>
                </c:pt>
                <c:pt idx="1126">
                  <c:v>934</c:v>
                </c:pt>
                <c:pt idx="1127">
                  <c:v>838</c:v>
                </c:pt>
                <c:pt idx="1128">
                  <c:v>877</c:v>
                </c:pt>
                <c:pt idx="1129">
                  <c:v>877</c:v>
                </c:pt>
                <c:pt idx="1130">
                  <c:v>832</c:v>
                </c:pt>
                <c:pt idx="1131">
                  <c:v>811</c:v>
                </c:pt>
                <c:pt idx="1132">
                  <c:v>636</c:v>
                </c:pt>
                <c:pt idx="1133">
                  <c:v>887</c:v>
                </c:pt>
                <c:pt idx="1134">
                  <c:v>783</c:v>
                </c:pt>
                <c:pt idx="1135">
                  <c:v>915</c:v>
                </c:pt>
                <c:pt idx="1136">
                  <c:v>1000</c:v>
                </c:pt>
                <c:pt idx="1137">
                  <c:v>1041</c:v>
                </c:pt>
                <c:pt idx="1138">
                  <c:v>952</c:v>
                </c:pt>
                <c:pt idx="1139">
                  <c:v>970</c:v>
                </c:pt>
                <c:pt idx="1140">
                  <c:v>791</c:v>
                </c:pt>
                <c:pt idx="1141">
                  <c:v>881</c:v>
                </c:pt>
                <c:pt idx="1142">
                  <c:v>818</c:v>
                </c:pt>
                <c:pt idx="1143">
                  <c:v>689</c:v>
                </c:pt>
                <c:pt idx="1144">
                  <c:v>910</c:v>
                </c:pt>
                <c:pt idx="1145">
                  <c:v>916</c:v>
                </c:pt>
                <c:pt idx="1146">
                  <c:v>1073</c:v>
                </c:pt>
                <c:pt idx="1147">
                  <c:v>1165</c:v>
                </c:pt>
                <c:pt idx="1148">
                  <c:v>1077</c:v>
                </c:pt>
                <c:pt idx="1149">
                  <c:v>731</c:v>
                </c:pt>
                <c:pt idx="1150">
                  <c:v>942</c:v>
                </c:pt>
                <c:pt idx="1151">
                  <c:v>947</c:v>
                </c:pt>
                <c:pt idx="1152">
                  <c:v>1107</c:v>
                </c:pt>
                <c:pt idx="1153">
                  <c:v>917</c:v>
                </c:pt>
                <c:pt idx="1154">
                  <c:v>838</c:v>
                </c:pt>
                <c:pt idx="1155">
                  <c:v>887</c:v>
                </c:pt>
                <c:pt idx="1156">
                  <c:v>978</c:v>
                </c:pt>
                <c:pt idx="1157">
                  <c:v>1135</c:v>
                </c:pt>
                <c:pt idx="1158">
                  <c:v>675</c:v>
                </c:pt>
                <c:pt idx="1159">
                  <c:v>794</c:v>
                </c:pt>
                <c:pt idx="1160">
                  <c:v>801</c:v>
                </c:pt>
                <c:pt idx="1161">
                  <c:v>793</c:v>
                </c:pt>
                <c:pt idx="1162">
                  <c:v>974</c:v>
                </c:pt>
                <c:pt idx="1163">
                  <c:v>1043</c:v>
                </c:pt>
                <c:pt idx="1164">
                  <c:v>1011</c:v>
                </c:pt>
                <c:pt idx="1165">
                  <c:v>879</c:v>
                </c:pt>
                <c:pt idx="1166">
                  <c:v>904</c:v>
                </c:pt>
                <c:pt idx="1167">
                  <c:v>397</c:v>
                </c:pt>
                <c:pt idx="1168">
                  <c:v>917</c:v>
                </c:pt>
                <c:pt idx="1169">
                  <c:v>1227</c:v>
                </c:pt>
                <c:pt idx="1170">
                  <c:v>1079</c:v>
                </c:pt>
                <c:pt idx="1171">
                  <c:v>1036</c:v>
                </c:pt>
                <c:pt idx="1172">
                  <c:v>1216</c:v>
                </c:pt>
                <c:pt idx="1173">
                  <c:v>1207</c:v>
                </c:pt>
                <c:pt idx="1174">
                  <c:v>1136</c:v>
                </c:pt>
                <c:pt idx="1175">
                  <c:v>1083</c:v>
                </c:pt>
                <c:pt idx="1176">
                  <c:v>1120</c:v>
                </c:pt>
                <c:pt idx="1177">
                  <c:v>957</c:v>
                </c:pt>
                <c:pt idx="1178">
                  <c:v>958</c:v>
                </c:pt>
                <c:pt idx="1179">
                  <c:v>1133</c:v>
                </c:pt>
                <c:pt idx="1180">
                  <c:v>1191</c:v>
                </c:pt>
                <c:pt idx="1181">
                  <c:v>1130</c:v>
                </c:pt>
                <c:pt idx="1182">
                  <c:v>2082</c:v>
                </c:pt>
                <c:pt idx="1183">
                  <c:v>2082</c:v>
                </c:pt>
                <c:pt idx="1184">
                  <c:v>1680</c:v>
                </c:pt>
                <c:pt idx="1185">
                  <c:v>1237</c:v>
                </c:pt>
                <c:pt idx="1186">
                  <c:v>1145</c:v>
                </c:pt>
                <c:pt idx="1187">
                  <c:v>1266</c:v>
                </c:pt>
                <c:pt idx="1188">
                  <c:v>1065</c:v>
                </c:pt>
                <c:pt idx="1189">
                  <c:v>623</c:v>
                </c:pt>
                <c:pt idx="1190">
                  <c:v>716</c:v>
                </c:pt>
                <c:pt idx="1191">
                  <c:v>679</c:v>
                </c:pt>
                <c:pt idx="1192">
                  <c:v>562</c:v>
                </c:pt>
                <c:pt idx="1193">
                  <c:v>518</c:v>
                </c:pt>
                <c:pt idx="1194">
                  <c:v>539</c:v>
                </c:pt>
                <c:pt idx="1195">
                  <c:v>439</c:v>
                </c:pt>
                <c:pt idx="1196">
                  <c:v>445</c:v>
                </c:pt>
                <c:pt idx="1197">
                  <c:v>211</c:v>
                </c:pt>
                <c:pt idx="1198">
                  <c:v>269</c:v>
                </c:pt>
                <c:pt idx="1199">
                  <c:v>274</c:v>
                </c:pt>
                <c:pt idx="1200">
                  <c:v>282</c:v>
                </c:pt>
                <c:pt idx="1201">
                  <c:v>205</c:v>
                </c:pt>
                <c:pt idx="1202">
                  <c:v>237</c:v>
                </c:pt>
                <c:pt idx="1203">
                  <c:v>175</c:v>
                </c:pt>
                <c:pt idx="1204">
                  <c:v>32</c:v>
                </c:pt>
                <c:pt idx="1205">
                  <c:v>113</c:v>
                </c:pt>
                <c:pt idx="1206">
                  <c:v>10</c:v>
                </c:pt>
                <c:pt idx="1207">
                  <c:v>173</c:v>
                </c:pt>
                <c:pt idx="1208">
                  <c:v>37</c:v>
                </c:pt>
                <c:pt idx="1209">
                  <c:v>74</c:v>
                </c:pt>
                <c:pt idx="1210">
                  <c:v>86</c:v>
                </c:pt>
                <c:pt idx="1211">
                  <c:v>64</c:v>
                </c:pt>
                <c:pt idx="1212">
                  <c:v>82</c:v>
                </c:pt>
                <c:pt idx="1213">
                  <c:v>104</c:v>
                </c:pt>
                <c:pt idx="1214">
                  <c:v>98</c:v>
                </c:pt>
                <c:pt idx="1215">
                  <c:v>92</c:v>
                </c:pt>
                <c:pt idx="1216">
                  <c:v>102</c:v>
                </c:pt>
                <c:pt idx="1217">
                  <c:v>78</c:v>
                </c:pt>
                <c:pt idx="1218">
                  <c:v>64</c:v>
                </c:pt>
                <c:pt idx="1219">
                  <c:v>57</c:v>
                </c:pt>
                <c:pt idx="1220">
                  <c:v>53</c:v>
                </c:pt>
                <c:pt idx="1221">
                  <c:v>54</c:v>
                </c:pt>
                <c:pt idx="1222">
                  <c:v>68</c:v>
                </c:pt>
                <c:pt idx="1223">
                  <c:v>56</c:v>
                </c:pt>
                <c:pt idx="1224">
                  <c:v>50</c:v>
                </c:pt>
                <c:pt idx="1225">
                  <c:v>50</c:v>
                </c:pt>
                <c:pt idx="1226">
                  <c:v>45</c:v>
                </c:pt>
                <c:pt idx="1227">
                  <c:v>42</c:v>
                </c:pt>
                <c:pt idx="1228">
                  <c:v>50</c:v>
                </c:pt>
                <c:pt idx="1229">
                  <c:v>44</c:v>
                </c:pt>
                <c:pt idx="1230">
                  <c:v>43</c:v>
                </c:pt>
                <c:pt idx="1231">
                  <c:v>40</c:v>
                </c:pt>
                <c:pt idx="1232">
                  <c:v>39</c:v>
                </c:pt>
                <c:pt idx="1233">
                  <c:v>42</c:v>
                </c:pt>
                <c:pt idx="1234">
                  <c:v>36</c:v>
                </c:pt>
                <c:pt idx="1235">
                  <c:v>42</c:v>
                </c:pt>
                <c:pt idx="1236">
                  <c:v>48</c:v>
                </c:pt>
                <c:pt idx="1237">
                  <c:v>35</c:v>
                </c:pt>
                <c:pt idx="1238">
                  <c:v>35</c:v>
                </c:pt>
                <c:pt idx="1239">
                  <c:v>39</c:v>
                </c:pt>
                <c:pt idx="1240">
                  <c:v>33</c:v>
                </c:pt>
                <c:pt idx="1241">
                  <c:v>39</c:v>
                </c:pt>
                <c:pt idx="1242">
                  <c:v>45</c:v>
                </c:pt>
                <c:pt idx="1243">
                  <c:v>40</c:v>
                </c:pt>
                <c:pt idx="1244">
                  <c:v>260</c:v>
                </c:pt>
                <c:pt idx="1245">
                  <c:v>780</c:v>
                </c:pt>
                <c:pt idx="1246">
                  <c:v>516</c:v>
                </c:pt>
                <c:pt idx="1247">
                  <c:v>662</c:v>
                </c:pt>
                <c:pt idx="1248">
                  <c:v>491</c:v>
                </c:pt>
                <c:pt idx="1249">
                  <c:v>358</c:v>
                </c:pt>
                <c:pt idx="1250">
                  <c:v>884</c:v>
                </c:pt>
                <c:pt idx="1251">
                  <c:v>882</c:v>
                </c:pt>
                <c:pt idx="1252">
                  <c:v>907</c:v>
                </c:pt>
                <c:pt idx="1253">
                  <c:v>894</c:v>
                </c:pt>
                <c:pt idx="1254">
                  <c:v>978</c:v>
                </c:pt>
                <c:pt idx="1255">
                  <c:v>1101</c:v>
                </c:pt>
                <c:pt idx="1256">
                  <c:v>916</c:v>
                </c:pt>
                <c:pt idx="1257">
                  <c:v>813</c:v>
                </c:pt>
                <c:pt idx="1258">
                  <c:v>798</c:v>
                </c:pt>
                <c:pt idx="1259">
                  <c:v>841</c:v>
                </c:pt>
                <c:pt idx="1260">
                  <c:v>618</c:v>
                </c:pt>
                <c:pt idx="1261">
                  <c:v>1221</c:v>
                </c:pt>
                <c:pt idx="1262">
                  <c:v>1104</c:v>
                </c:pt>
                <c:pt idx="1263">
                  <c:v>1165</c:v>
                </c:pt>
                <c:pt idx="1264">
                  <c:v>1096</c:v>
                </c:pt>
                <c:pt idx="1265">
                  <c:v>790</c:v>
                </c:pt>
                <c:pt idx="1266">
                  <c:v>1029</c:v>
                </c:pt>
                <c:pt idx="1267">
                  <c:v>823</c:v>
                </c:pt>
                <c:pt idx="1268">
                  <c:v>1010</c:v>
                </c:pt>
                <c:pt idx="1269">
                  <c:v>1076</c:v>
                </c:pt>
                <c:pt idx="1270">
                  <c:v>1326</c:v>
                </c:pt>
                <c:pt idx="1271">
                  <c:v>1164</c:v>
                </c:pt>
                <c:pt idx="1272">
                  <c:v>1319</c:v>
                </c:pt>
                <c:pt idx="1273">
                  <c:v>1338</c:v>
                </c:pt>
                <c:pt idx="1274">
                  <c:v>974</c:v>
                </c:pt>
                <c:pt idx="1275">
                  <c:v>904</c:v>
                </c:pt>
                <c:pt idx="1276">
                  <c:v>991</c:v>
                </c:pt>
                <c:pt idx="1277">
                  <c:v>599</c:v>
                </c:pt>
                <c:pt idx="1278">
                  <c:v>951</c:v>
                </c:pt>
                <c:pt idx="1279">
                  <c:v>1497</c:v>
                </c:pt>
                <c:pt idx="1280">
                  <c:v>1200</c:v>
                </c:pt>
                <c:pt idx="1281">
                  <c:v>1057</c:v>
                </c:pt>
                <c:pt idx="1282">
                  <c:v>857</c:v>
                </c:pt>
                <c:pt idx="1283">
                  <c:v>953</c:v>
                </c:pt>
                <c:pt idx="1284">
                  <c:v>1391</c:v>
                </c:pt>
                <c:pt idx="1285">
                  <c:v>1245</c:v>
                </c:pt>
                <c:pt idx="1286">
                  <c:v>938</c:v>
                </c:pt>
                <c:pt idx="1287">
                  <c:v>1196</c:v>
                </c:pt>
                <c:pt idx="1288">
                  <c:v>1064</c:v>
                </c:pt>
                <c:pt idx="1289">
                  <c:v>1273</c:v>
                </c:pt>
                <c:pt idx="1290">
                  <c:v>1270</c:v>
                </c:pt>
                <c:pt idx="1291">
                  <c:v>1319</c:v>
                </c:pt>
                <c:pt idx="1292">
                  <c:v>1370</c:v>
                </c:pt>
                <c:pt idx="1293">
                  <c:v>1514</c:v>
                </c:pt>
                <c:pt idx="1294">
                  <c:v>1393</c:v>
                </c:pt>
                <c:pt idx="1295">
                  <c:v>1351</c:v>
                </c:pt>
                <c:pt idx="1296">
                  <c:v>1328</c:v>
                </c:pt>
                <c:pt idx="1297">
                  <c:v>1002</c:v>
                </c:pt>
                <c:pt idx="1298">
                  <c:v>967</c:v>
                </c:pt>
                <c:pt idx="1299">
                  <c:v>1258</c:v>
                </c:pt>
                <c:pt idx="1300">
                  <c:v>1660</c:v>
                </c:pt>
                <c:pt idx="1301">
                  <c:v>1345</c:v>
                </c:pt>
                <c:pt idx="1302">
                  <c:v>1102</c:v>
                </c:pt>
                <c:pt idx="1303">
                  <c:v>1057</c:v>
                </c:pt>
                <c:pt idx="1304">
                  <c:v>978</c:v>
                </c:pt>
                <c:pt idx="1305">
                  <c:v>1347</c:v>
                </c:pt>
                <c:pt idx="1306">
                  <c:v>1641</c:v>
                </c:pt>
                <c:pt idx="1307">
                  <c:v>1520</c:v>
                </c:pt>
                <c:pt idx="1308">
                  <c:v>1251</c:v>
                </c:pt>
                <c:pt idx="1309">
                  <c:v>902</c:v>
                </c:pt>
                <c:pt idx="1310">
                  <c:v>1094</c:v>
                </c:pt>
                <c:pt idx="1311">
                  <c:v>1123</c:v>
                </c:pt>
                <c:pt idx="1312">
                  <c:v>952</c:v>
                </c:pt>
                <c:pt idx="1313">
                  <c:v>811</c:v>
                </c:pt>
                <c:pt idx="1314">
                  <c:v>930</c:v>
                </c:pt>
                <c:pt idx="1315">
                  <c:v>1300</c:v>
                </c:pt>
                <c:pt idx="1316">
                  <c:v>1378</c:v>
                </c:pt>
                <c:pt idx="1317">
                  <c:v>1123</c:v>
                </c:pt>
                <c:pt idx="1318">
                  <c:v>1250</c:v>
                </c:pt>
                <c:pt idx="1319">
                  <c:v>1176</c:v>
                </c:pt>
                <c:pt idx="1320">
                  <c:v>1501</c:v>
                </c:pt>
                <c:pt idx="1321">
                  <c:v>1553</c:v>
                </c:pt>
                <c:pt idx="1322">
                  <c:v>1776</c:v>
                </c:pt>
                <c:pt idx="1323">
                  <c:v>1270</c:v>
                </c:pt>
                <c:pt idx="1324">
                  <c:v>1480</c:v>
                </c:pt>
                <c:pt idx="1325">
                  <c:v>1408</c:v>
                </c:pt>
                <c:pt idx="1326">
                  <c:v>1366</c:v>
                </c:pt>
                <c:pt idx="1327">
                  <c:v>1169</c:v>
                </c:pt>
                <c:pt idx="1328">
                  <c:v>1250</c:v>
                </c:pt>
                <c:pt idx="1329">
                  <c:v>1321</c:v>
                </c:pt>
                <c:pt idx="1330">
                  <c:v>1170</c:v>
                </c:pt>
                <c:pt idx="1331">
                  <c:v>1329</c:v>
                </c:pt>
                <c:pt idx="1332">
                  <c:v>1366</c:v>
                </c:pt>
                <c:pt idx="1333">
                  <c:v>1162</c:v>
                </c:pt>
                <c:pt idx="1334">
                  <c:v>1578</c:v>
                </c:pt>
                <c:pt idx="1335">
                  <c:v>1786</c:v>
                </c:pt>
                <c:pt idx="1336">
                  <c:v>1761</c:v>
                </c:pt>
                <c:pt idx="1337">
                  <c:v>1792</c:v>
                </c:pt>
                <c:pt idx="1338">
                  <c:v>1729</c:v>
                </c:pt>
                <c:pt idx="1339">
                  <c:v>1731</c:v>
                </c:pt>
                <c:pt idx="1340">
                  <c:v>1695</c:v>
                </c:pt>
                <c:pt idx="1341">
                  <c:v>949</c:v>
                </c:pt>
                <c:pt idx="1342">
                  <c:v>903</c:v>
                </c:pt>
                <c:pt idx="1343">
                  <c:v>475</c:v>
                </c:pt>
                <c:pt idx="1344">
                  <c:v>477</c:v>
                </c:pt>
                <c:pt idx="1345">
                  <c:v>597</c:v>
                </c:pt>
                <c:pt idx="1346">
                  <c:v>346</c:v>
                </c:pt>
                <c:pt idx="1347">
                  <c:v>1022</c:v>
                </c:pt>
                <c:pt idx="1348">
                  <c:v>1611</c:v>
                </c:pt>
                <c:pt idx="1349">
                  <c:v>2193</c:v>
                </c:pt>
                <c:pt idx="1350">
                  <c:v>1505</c:v>
                </c:pt>
                <c:pt idx="1351">
                  <c:v>1580</c:v>
                </c:pt>
                <c:pt idx="1352">
                  <c:v>1225</c:v>
                </c:pt>
                <c:pt idx="1353">
                  <c:v>1158</c:v>
                </c:pt>
                <c:pt idx="1354">
                  <c:v>1184</c:v>
                </c:pt>
                <c:pt idx="1355">
                  <c:v>1096</c:v>
                </c:pt>
                <c:pt idx="1356">
                  <c:v>1167</c:v>
                </c:pt>
                <c:pt idx="1357">
                  <c:v>990</c:v>
                </c:pt>
                <c:pt idx="1358">
                  <c:v>1083</c:v>
                </c:pt>
                <c:pt idx="1359">
                  <c:v>1111</c:v>
                </c:pt>
                <c:pt idx="1360">
                  <c:v>1109</c:v>
                </c:pt>
                <c:pt idx="1361">
                  <c:v>1542</c:v>
                </c:pt>
                <c:pt idx="1362">
                  <c:v>1636</c:v>
                </c:pt>
                <c:pt idx="1363">
                  <c:v>1647</c:v>
                </c:pt>
                <c:pt idx="1364">
                  <c:v>1613</c:v>
                </c:pt>
                <c:pt idx="1365">
                  <c:v>1412</c:v>
                </c:pt>
                <c:pt idx="1366">
                  <c:v>1424</c:v>
                </c:pt>
                <c:pt idx="1367">
                  <c:v>1348</c:v>
                </c:pt>
                <c:pt idx="1368">
                  <c:v>1257</c:v>
                </c:pt>
                <c:pt idx="1369">
                  <c:v>1234</c:v>
                </c:pt>
                <c:pt idx="1370">
                  <c:v>1329</c:v>
                </c:pt>
                <c:pt idx="1371">
                  <c:v>1179</c:v>
                </c:pt>
                <c:pt idx="1372">
                  <c:v>1525</c:v>
                </c:pt>
                <c:pt idx="1373">
                  <c:v>1304</c:v>
                </c:pt>
                <c:pt idx="1374">
                  <c:v>1259</c:v>
                </c:pt>
                <c:pt idx="1375">
                  <c:v>1561</c:v>
                </c:pt>
                <c:pt idx="1376">
                  <c:v>2182</c:v>
                </c:pt>
                <c:pt idx="1377">
                  <c:v>1387</c:v>
                </c:pt>
                <c:pt idx="1378">
                  <c:v>1387</c:v>
                </c:pt>
                <c:pt idx="1379">
                  <c:v>1379</c:v>
                </c:pt>
                <c:pt idx="1380">
                  <c:v>1069</c:v>
                </c:pt>
                <c:pt idx="1381">
                  <c:v>1042</c:v>
                </c:pt>
                <c:pt idx="1382">
                  <c:v>1030</c:v>
                </c:pt>
                <c:pt idx="1383">
                  <c:v>801</c:v>
                </c:pt>
                <c:pt idx="1384">
                  <c:v>971</c:v>
                </c:pt>
                <c:pt idx="1385">
                  <c:v>1096</c:v>
                </c:pt>
                <c:pt idx="1386">
                  <c:v>1069</c:v>
                </c:pt>
                <c:pt idx="1387">
                  <c:v>1181</c:v>
                </c:pt>
                <c:pt idx="1388">
                  <c:v>921</c:v>
                </c:pt>
                <c:pt idx="1389">
                  <c:v>1103</c:v>
                </c:pt>
                <c:pt idx="1390">
                  <c:v>1026</c:v>
                </c:pt>
                <c:pt idx="1391">
                  <c:v>898</c:v>
                </c:pt>
                <c:pt idx="1392">
                  <c:v>900</c:v>
                </c:pt>
                <c:pt idx="1393">
                  <c:v>889</c:v>
                </c:pt>
                <c:pt idx="1394">
                  <c:v>555</c:v>
                </c:pt>
                <c:pt idx="1395">
                  <c:v>562</c:v>
                </c:pt>
                <c:pt idx="1396">
                  <c:v>623</c:v>
                </c:pt>
                <c:pt idx="1397">
                  <c:v>724</c:v>
                </c:pt>
                <c:pt idx="1398">
                  <c:v>809</c:v>
                </c:pt>
                <c:pt idx="1399">
                  <c:v>818</c:v>
                </c:pt>
                <c:pt idx="1400">
                  <c:v>1159</c:v>
                </c:pt>
                <c:pt idx="1401">
                  <c:v>1079</c:v>
                </c:pt>
                <c:pt idx="1402">
                  <c:v>1674</c:v>
                </c:pt>
                <c:pt idx="1403">
                  <c:v>1642</c:v>
                </c:pt>
                <c:pt idx="1404">
                  <c:v>1683</c:v>
                </c:pt>
                <c:pt idx="1405">
                  <c:v>1613</c:v>
                </c:pt>
                <c:pt idx="1406">
                  <c:v>1098</c:v>
                </c:pt>
                <c:pt idx="1407">
                  <c:v>1094</c:v>
                </c:pt>
                <c:pt idx="1408">
                  <c:v>1156</c:v>
                </c:pt>
                <c:pt idx="1409">
                  <c:v>961</c:v>
                </c:pt>
                <c:pt idx="1410">
                  <c:v>1149</c:v>
                </c:pt>
                <c:pt idx="1411">
                  <c:v>1270</c:v>
                </c:pt>
                <c:pt idx="1412">
                  <c:v>914</c:v>
                </c:pt>
                <c:pt idx="1413">
                  <c:v>1192</c:v>
                </c:pt>
                <c:pt idx="1414">
                  <c:v>1045</c:v>
                </c:pt>
                <c:pt idx="1415">
                  <c:v>865</c:v>
                </c:pt>
                <c:pt idx="1416">
                  <c:v>668</c:v>
                </c:pt>
                <c:pt idx="1417">
                  <c:v>1110</c:v>
                </c:pt>
                <c:pt idx="1418">
                  <c:v>1341</c:v>
                </c:pt>
                <c:pt idx="1419">
                  <c:v>1169</c:v>
                </c:pt>
                <c:pt idx="1420">
                  <c:v>1038</c:v>
                </c:pt>
                <c:pt idx="1421">
                  <c:v>1049</c:v>
                </c:pt>
                <c:pt idx="1422">
                  <c:v>1165</c:v>
                </c:pt>
                <c:pt idx="1423">
                  <c:v>1814</c:v>
                </c:pt>
                <c:pt idx="1424">
                  <c:v>1888</c:v>
                </c:pt>
                <c:pt idx="1425">
                  <c:v>3305</c:v>
                </c:pt>
                <c:pt idx="1426">
                  <c:v>2453</c:v>
                </c:pt>
                <c:pt idx="1427">
                  <c:v>2530</c:v>
                </c:pt>
                <c:pt idx="1428">
                  <c:v>3657</c:v>
                </c:pt>
                <c:pt idx="1429">
                  <c:v>3146</c:v>
                </c:pt>
                <c:pt idx="1430">
                  <c:v>2427</c:v>
                </c:pt>
                <c:pt idx="1431">
                  <c:v>2460</c:v>
                </c:pt>
                <c:pt idx="1432">
                  <c:v>2040</c:v>
                </c:pt>
                <c:pt idx="1433">
                  <c:v>1834</c:v>
                </c:pt>
                <c:pt idx="1434">
                  <c:v>1431</c:v>
                </c:pt>
                <c:pt idx="1435">
                  <c:v>1401</c:v>
                </c:pt>
                <c:pt idx="1436">
                  <c:v>1120</c:v>
                </c:pt>
                <c:pt idx="1437">
                  <c:v>1029</c:v>
                </c:pt>
                <c:pt idx="1438">
                  <c:v>1291</c:v>
                </c:pt>
                <c:pt idx="1439">
                  <c:v>1246</c:v>
                </c:pt>
                <c:pt idx="1440">
                  <c:v>2020</c:v>
                </c:pt>
                <c:pt idx="1441">
                  <c:v>1177</c:v>
                </c:pt>
                <c:pt idx="1442">
                  <c:v>249</c:v>
                </c:pt>
                <c:pt idx="1443">
                  <c:v>644</c:v>
                </c:pt>
                <c:pt idx="1444">
                  <c:v>476</c:v>
                </c:pt>
                <c:pt idx="1445">
                  <c:v>372</c:v>
                </c:pt>
                <c:pt idx="1446">
                  <c:v>333</c:v>
                </c:pt>
                <c:pt idx="1447">
                  <c:v>373</c:v>
                </c:pt>
                <c:pt idx="1448">
                  <c:v>355</c:v>
                </c:pt>
                <c:pt idx="1449">
                  <c:v>360</c:v>
                </c:pt>
                <c:pt idx="1450">
                  <c:v>518</c:v>
                </c:pt>
                <c:pt idx="1451">
                  <c:v>369</c:v>
                </c:pt>
                <c:pt idx="1452">
                  <c:v>333</c:v>
                </c:pt>
                <c:pt idx="1453">
                  <c:v>274</c:v>
                </c:pt>
                <c:pt idx="1454">
                  <c:v>202</c:v>
                </c:pt>
                <c:pt idx="1455">
                  <c:v>222</c:v>
                </c:pt>
                <c:pt idx="1456">
                  <c:v>172</c:v>
                </c:pt>
                <c:pt idx="1457">
                  <c:v>176</c:v>
                </c:pt>
                <c:pt idx="1458">
                  <c:v>188</c:v>
                </c:pt>
                <c:pt idx="1459">
                  <c:v>198</c:v>
                </c:pt>
                <c:pt idx="1460">
                  <c:v>247</c:v>
                </c:pt>
                <c:pt idx="1461">
                  <c:v>1</c:v>
                </c:pt>
                <c:pt idx="1462">
                  <c:v>133</c:v>
                </c:pt>
                <c:pt idx="1463">
                  <c:v>57</c:v>
                </c:pt>
                <c:pt idx="1464">
                  <c:v>92</c:v>
                </c:pt>
                <c:pt idx="1465">
                  <c:v>134</c:v>
                </c:pt>
                <c:pt idx="1466">
                  <c:v>44</c:v>
                </c:pt>
                <c:pt idx="1467">
                  <c:v>75</c:v>
                </c:pt>
                <c:pt idx="1468">
                  <c:v>60</c:v>
                </c:pt>
                <c:pt idx="1469">
                  <c:v>67</c:v>
                </c:pt>
                <c:pt idx="1470">
                  <c:v>54</c:v>
                </c:pt>
                <c:pt idx="1471">
                  <c:v>89</c:v>
                </c:pt>
                <c:pt idx="1472">
                  <c:v>42</c:v>
                </c:pt>
                <c:pt idx="1473">
                  <c:v>75</c:v>
                </c:pt>
                <c:pt idx="1474">
                  <c:v>52</c:v>
                </c:pt>
                <c:pt idx="1475">
                  <c:v>66</c:v>
                </c:pt>
                <c:pt idx="1476">
                  <c:v>61</c:v>
                </c:pt>
                <c:pt idx="1477">
                  <c:v>70</c:v>
                </c:pt>
                <c:pt idx="1478">
                  <c:v>51</c:v>
                </c:pt>
                <c:pt idx="1479">
                  <c:v>45</c:v>
                </c:pt>
                <c:pt idx="1480">
                  <c:v>42</c:v>
                </c:pt>
                <c:pt idx="1481">
                  <c:v>40</c:v>
                </c:pt>
                <c:pt idx="1482">
                  <c:v>44</c:v>
                </c:pt>
                <c:pt idx="1483">
                  <c:v>41</c:v>
                </c:pt>
                <c:pt idx="1484">
                  <c:v>41</c:v>
                </c:pt>
                <c:pt idx="1485">
                  <c:v>43</c:v>
                </c:pt>
                <c:pt idx="1486">
                  <c:v>41</c:v>
                </c:pt>
                <c:pt idx="1487">
                  <c:v>41</c:v>
                </c:pt>
                <c:pt idx="1488">
                  <c:v>47</c:v>
                </c:pt>
                <c:pt idx="1489">
                  <c:v>42</c:v>
                </c:pt>
                <c:pt idx="1490">
                  <c:v>44</c:v>
                </c:pt>
                <c:pt idx="1491">
                  <c:v>49</c:v>
                </c:pt>
                <c:pt idx="1492">
                  <c:v>49</c:v>
                </c:pt>
                <c:pt idx="1493">
                  <c:v>46</c:v>
                </c:pt>
                <c:pt idx="1494">
                  <c:v>145</c:v>
                </c:pt>
                <c:pt idx="1495">
                  <c:v>107</c:v>
                </c:pt>
                <c:pt idx="1496">
                  <c:v>328</c:v>
                </c:pt>
                <c:pt idx="1497">
                  <c:v>292</c:v>
                </c:pt>
                <c:pt idx="1498">
                  <c:v>379</c:v>
                </c:pt>
                <c:pt idx="1499">
                  <c:v>493</c:v>
                </c:pt>
                <c:pt idx="1500">
                  <c:v>509</c:v>
                </c:pt>
                <c:pt idx="1501">
                  <c:v>342</c:v>
                </c:pt>
                <c:pt idx="1502">
                  <c:v>522</c:v>
                </c:pt>
                <c:pt idx="1503">
                  <c:v>340</c:v>
                </c:pt>
                <c:pt idx="1504">
                  <c:v>316</c:v>
                </c:pt>
                <c:pt idx="1505">
                  <c:v>426</c:v>
                </c:pt>
                <c:pt idx="1506">
                  <c:v>493</c:v>
                </c:pt>
                <c:pt idx="1507">
                  <c:v>424</c:v>
                </c:pt>
                <c:pt idx="1508">
                  <c:v>597</c:v>
                </c:pt>
                <c:pt idx="1509">
                  <c:v>632</c:v>
                </c:pt>
                <c:pt idx="1510">
                  <c:v>578</c:v>
                </c:pt>
                <c:pt idx="1511">
                  <c:v>518</c:v>
                </c:pt>
                <c:pt idx="1512">
                  <c:v>524</c:v>
                </c:pt>
                <c:pt idx="1513">
                  <c:v>1322</c:v>
                </c:pt>
                <c:pt idx="1514">
                  <c:v>2268</c:v>
                </c:pt>
                <c:pt idx="1515">
                  <c:v>2359</c:v>
                </c:pt>
                <c:pt idx="1516">
                  <c:v>2097</c:v>
                </c:pt>
                <c:pt idx="1517">
                  <c:v>1890</c:v>
                </c:pt>
                <c:pt idx="1518">
                  <c:v>1813</c:v>
                </c:pt>
                <c:pt idx="1519">
                  <c:v>1658</c:v>
                </c:pt>
                <c:pt idx="1520">
                  <c:v>1697</c:v>
                </c:pt>
                <c:pt idx="1521">
                  <c:v>1397</c:v>
                </c:pt>
                <c:pt idx="1522">
                  <c:v>1411</c:v>
                </c:pt>
                <c:pt idx="1523">
                  <c:v>1056</c:v>
                </c:pt>
                <c:pt idx="1524">
                  <c:v>931</c:v>
                </c:pt>
                <c:pt idx="1525">
                  <c:v>997</c:v>
                </c:pt>
                <c:pt idx="1526">
                  <c:v>1071</c:v>
                </c:pt>
                <c:pt idx="1527">
                  <c:v>976</c:v>
                </c:pt>
                <c:pt idx="1528">
                  <c:v>1246</c:v>
                </c:pt>
                <c:pt idx="1529">
                  <c:v>1113</c:v>
                </c:pt>
                <c:pt idx="1530">
                  <c:v>1332</c:v>
                </c:pt>
                <c:pt idx="1531">
                  <c:v>1740</c:v>
                </c:pt>
                <c:pt idx="1532">
                  <c:v>1503</c:v>
                </c:pt>
                <c:pt idx="1533">
                  <c:v>1605</c:v>
                </c:pt>
                <c:pt idx="1534">
                  <c:v>1508</c:v>
                </c:pt>
                <c:pt idx="1535">
                  <c:v>1508</c:v>
                </c:pt>
                <c:pt idx="1536">
                  <c:v>1357</c:v>
                </c:pt>
                <c:pt idx="1537">
                  <c:v>1523</c:v>
                </c:pt>
                <c:pt idx="1538">
                  <c:v>1341</c:v>
                </c:pt>
                <c:pt idx="1539">
                  <c:v>1380</c:v>
                </c:pt>
                <c:pt idx="1540">
                  <c:v>1438</c:v>
                </c:pt>
                <c:pt idx="1541">
                  <c:v>1318</c:v>
                </c:pt>
                <c:pt idx="1542">
                  <c:v>1666</c:v>
                </c:pt>
                <c:pt idx="1543">
                  <c:v>1788</c:v>
                </c:pt>
                <c:pt idx="1544">
                  <c:v>1590</c:v>
                </c:pt>
                <c:pt idx="1545">
                  <c:v>1589</c:v>
                </c:pt>
                <c:pt idx="1546">
                  <c:v>1561</c:v>
                </c:pt>
                <c:pt idx="1547">
                  <c:v>1151</c:v>
                </c:pt>
                <c:pt idx="1548">
                  <c:v>392</c:v>
                </c:pt>
                <c:pt idx="1549">
                  <c:v>442</c:v>
                </c:pt>
                <c:pt idx="1550">
                  <c:v>1816</c:v>
                </c:pt>
                <c:pt idx="1551">
                  <c:v>2279</c:v>
                </c:pt>
                <c:pt idx="1552">
                  <c:v>2066</c:v>
                </c:pt>
                <c:pt idx="1553">
                  <c:v>1817</c:v>
                </c:pt>
                <c:pt idx="1554">
                  <c:v>1436</c:v>
                </c:pt>
                <c:pt idx="1555">
                  <c:v>1734</c:v>
                </c:pt>
                <c:pt idx="1556">
                  <c:v>1587</c:v>
                </c:pt>
                <c:pt idx="1557">
                  <c:v>1751</c:v>
                </c:pt>
                <c:pt idx="1558">
                  <c:v>1641</c:v>
                </c:pt>
                <c:pt idx="1559">
                  <c:v>1536</c:v>
                </c:pt>
                <c:pt idx="1560">
                  <c:v>1271</c:v>
                </c:pt>
                <c:pt idx="1561">
                  <c:v>1469</c:v>
                </c:pt>
                <c:pt idx="1562">
                  <c:v>1492</c:v>
                </c:pt>
                <c:pt idx="1563">
                  <c:v>827</c:v>
                </c:pt>
                <c:pt idx="1564">
                  <c:v>743</c:v>
                </c:pt>
                <c:pt idx="1565">
                  <c:v>532</c:v>
                </c:pt>
                <c:pt idx="1566">
                  <c:v>750</c:v>
                </c:pt>
                <c:pt idx="1567">
                  <c:v>750</c:v>
                </c:pt>
                <c:pt idx="1568">
                  <c:v>1499</c:v>
                </c:pt>
                <c:pt idx="1569">
                  <c:v>2449</c:v>
                </c:pt>
                <c:pt idx="1570">
                  <c:v>2071</c:v>
                </c:pt>
                <c:pt idx="1571">
                  <c:v>1757</c:v>
                </c:pt>
                <c:pt idx="1572">
                  <c:v>1809</c:v>
                </c:pt>
                <c:pt idx="1573">
                  <c:v>1819</c:v>
                </c:pt>
                <c:pt idx="1574">
                  <c:v>1903</c:v>
                </c:pt>
                <c:pt idx="1575">
                  <c:v>2003</c:v>
                </c:pt>
                <c:pt idx="1576">
                  <c:v>2042</c:v>
                </c:pt>
                <c:pt idx="1577">
                  <c:v>1952</c:v>
                </c:pt>
                <c:pt idx="1578">
                  <c:v>1646</c:v>
                </c:pt>
                <c:pt idx="1579">
                  <c:v>1605</c:v>
                </c:pt>
                <c:pt idx="1580">
                  <c:v>1376</c:v>
                </c:pt>
                <c:pt idx="1581">
                  <c:v>664</c:v>
                </c:pt>
                <c:pt idx="1582">
                  <c:v>583</c:v>
                </c:pt>
                <c:pt idx="1583">
                  <c:v>893</c:v>
                </c:pt>
                <c:pt idx="1584">
                  <c:v>1040</c:v>
                </c:pt>
                <c:pt idx="1585">
                  <c:v>779</c:v>
                </c:pt>
                <c:pt idx="1586">
                  <c:v>501</c:v>
                </c:pt>
                <c:pt idx="1587">
                  <c:v>781</c:v>
                </c:pt>
                <c:pt idx="1588">
                  <c:v>983</c:v>
                </c:pt>
                <c:pt idx="1589">
                  <c:v>882</c:v>
                </c:pt>
                <c:pt idx="1590">
                  <c:v>797</c:v>
                </c:pt>
                <c:pt idx="1591">
                  <c:v>565</c:v>
                </c:pt>
                <c:pt idx="1592">
                  <c:v>864</c:v>
                </c:pt>
                <c:pt idx="1593">
                  <c:v>903</c:v>
                </c:pt>
                <c:pt idx="1594">
                  <c:v>1076</c:v>
                </c:pt>
                <c:pt idx="1595">
                  <c:v>1432</c:v>
                </c:pt>
                <c:pt idx="1596">
                  <c:v>1329</c:v>
                </c:pt>
                <c:pt idx="1597">
                  <c:v>1061</c:v>
                </c:pt>
                <c:pt idx="1598">
                  <c:v>1050</c:v>
                </c:pt>
                <c:pt idx="1599">
                  <c:v>603</c:v>
                </c:pt>
                <c:pt idx="1600">
                  <c:v>923</c:v>
                </c:pt>
                <c:pt idx="1601">
                  <c:v>829</c:v>
                </c:pt>
                <c:pt idx="1602">
                  <c:v>1130</c:v>
                </c:pt>
                <c:pt idx="1603">
                  <c:v>1480</c:v>
                </c:pt>
                <c:pt idx="1604">
                  <c:v>1701</c:v>
                </c:pt>
                <c:pt idx="1605">
                  <c:v>798</c:v>
                </c:pt>
                <c:pt idx="1606">
                  <c:v>551</c:v>
                </c:pt>
                <c:pt idx="1607">
                  <c:v>1484</c:v>
                </c:pt>
                <c:pt idx="1608">
                  <c:v>1451</c:v>
                </c:pt>
                <c:pt idx="1609">
                  <c:v>1342</c:v>
                </c:pt>
                <c:pt idx="1610">
                  <c:v>1226</c:v>
                </c:pt>
                <c:pt idx="1611">
                  <c:v>1325</c:v>
                </c:pt>
                <c:pt idx="1612">
                  <c:v>1413</c:v>
                </c:pt>
                <c:pt idx="1613">
                  <c:v>1411</c:v>
                </c:pt>
                <c:pt idx="1614">
                  <c:v>1381</c:v>
                </c:pt>
                <c:pt idx="1615">
                  <c:v>1405</c:v>
                </c:pt>
                <c:pt idx="1616">
                  <c:v>1343</c:v>
                </c:pt>
                <c:pt idx="1617">
                  <c:v>1322</c:v>
                </c:pt>
                <c:pt idx="1618">
                  <c:v>1341</c:v>
                </c:pt>
                <c:pt idx="1619">
                  <c:v>1281</c:v>
                </c:pt>
                <c:pt idx="1620">
                  <c:v>1886</c:v>
                </c:pt>
                <c:pt idx="1621">
                  <c:v>2247</c:v>
                </c:pt>
                <c:pt idx="1622">
                  <c:v>2152</c:v>
                </c:pt>
                <c:pt idx="1623">
                  <c:v>2321</c:v>
                </c:pt>
                <c:pt idx="1624">
                  <c:v>2258</c:v>
                </c:pt>
                <c:pt idx="1625">
                  <c:v>1940</c:v>
                </c:pt>
                <c:pt idx="1626">
                  <c:v>1643</c:v>
                </c:pt>
                <c:pt idx="1627">
                  <c:v>1686</c:v>
                </c:pt>
                <c:pt idx="1628">
                  <c:v>1883</c:v>
                </c:pt>
                <c:pt idx="1629">
                  <c:v>1820</c:v>
                </c:pt>
                <c:pt idx="1630">
                  <c:v>1862</c:v>
                </c:pt>
                <c:pt idx="1631">
                  <c:v>1879</c:v>
                </c:pt>
                <c:pt idx="1632">
                  <c:v>1824</c:v>
                </c:pt>
                <c:pt idx="1633">
                  <c:v>1882</c:v>
                </c:pt>
                <c:pt idx="1634">
                  <c:v>1857</c:v>
                </c:pt>
                <c:pt idx="1635">
                  <c:v>1872</c:v>
                </c:pt>
                <c:pt idx="1636">
                  <c:v>1886</c:v>
                </c:pt>
                <c:pt idx="1637">
                  <c:v>1771</c:v>
                </c:pt>
                <c:pt idx="1638">
                  <c:v>1542</c:v>
                </c:pt>
                <c:pt idx="1639">
                  <c:v>1831</c:v>
                </c:pt>
                <c:pt idx="1640">
                  <c:v>1831</c:v>
                </c:pt>
                <c:pt idx="1641">
                  <c:v>1743</c:v>
                </c:pt>
                <c:pt idx="1642">
                  <c:v>1763</c:v>
                </c:pt>
                <c:pt idx="1643">
                  <c:v>1891</c:v>
                </c:pt>
                <c:pt idx="1644">
                  <c:v>1747</c:v>
                </c:pt>
                <c:pt idx="1645">
                  <c:v>1659</c:v>
                </c:pt>
                <c:pt idx="1646">
                  <c:v>1750</c:v>
                </c:pt>
                <c:pt idx="1647">
                  <c:v>1787</c:v>
                </c:pt>
                <c:pt idx="1648">
                  <c:v>1822</c:v>
                </c:pt>
                <c:pt idx="1649">
                  <c:v>2092</c:v>
                </c:pt>
                <c:pt idx="1650">
                  <c:v>2122</c:v>
                </c:pt>
                <c:pt idx="1651">
                  <c:v>1975</c:v>
                </c:pt>
                <c:pt idx="1652">
                  <c:v>1981</c:v>
                </c:pt>
                <c:pt idx="1653">
                  <c:v>1412</c:v>
                </c:pt>
                <c:pt idx="1654">
                  <c:v>1360</c:v>
                </c:pt>
                <c:pt idx="1655">
                  <c:v>1551</c:v>
                </c:pt>
                <c:pt idx="1656">
                  <c:v>1331</c:v>
                </c:pt>
                <c:pt idx="1657">
                  <c:v>1537</c:v>
                </c:pt>
                <c:pt idx="1658">
                  <c:v>1810</c:v>
                </c:pt>
                <c:pt idx="1659">
                  <c:v>1819</c:v>
                </c:pt>
                <c:pt idx="1660">
                  <c:v>1992</c:v>
                </c:pt>
                <c:pt idx="1661">
                  <c:v>1412</c:v>
                </c:pt>
                <c:pt idx="1662">
                  <c:v>1583</c:v>
                </c:pt>
                <c:pt idx="1663">
                  <c:v>1483</c:v>
                </c:pt>
                <c:pt idx="1664">
                  <c:v>1510</c:v>
                </c:pt>
                <c:pt idx="1665">
                  <c:v>1457</c:v>
                </c:pt>
                <c:pt idx="1666">
                  <c:v>1091</c:v>
                </c:pt>
                <c:pt idx="1667">
                  <c:v>1179</c:v>
                </c:pt>
                <c:pt idx="1668">
                  <c:v>1321</c:v>
                </c:pt>
                <c:pt idx="1669">
                  <c:v>1511</c:v>
                </c:pt>
                <c:pt idx="1670">
                  <c:v>1820</c:v>
                </c:pt>
                <c:pt idx="1671">
                  <c:v>1300</c:v>
                </c:pt>
                <c:pt idx="1672">
                  <c:v>1438</c:v>
                </c:pt>
                <c:pt idx="1673">
                  <c:v>1362</c:v>
                </c:pt>
                <c:pt idx="1674">
                  <c:v>1320</c:v>
                </c:pt>
                <c:pt idx="1675">
                  <c:v>1526</c:v>
                </c:pt>
                <c:pt idx="1676">
                  <c:v>1037</c:v>
                </c:pt>
                <c:pt idx="1677">
                  <c:v>850</c:v>
                </c:pt>
                <c:pt idx="1678">
                  <c:v>1636</c:v>
                </c:pt>
                <c:pt idx="1679">
                  <c:v>1636</c:v>
                </c:pt>
                <c:pt idx="1680">
                  <c:v>4016</c:v>
                </c:pt>
                <c:pt idx="1681">
                  <c:v>4871</c:v>
                </c:pt>
                <c:pt idx="1682">
                  <c:v>4864</c:v>
                </c:pt>
                <c:pt idx="1683">
                  <c:v>3847</c:v>
                </c:pt>
                <c:pt idx="1684">
                  <c:v>3684</c:v>
                </c:pt>
                <c:pt idx="1685">
                  <c:v>3981</c:v>
                </c:pt>
                <c:pt idx="1686">
                  <c:v>3528</c:v>
                </c:pt>
                <c:pt idx="1687">
                  <c:v>3071</c:v>
                </c:pt>
                <c:pt idx="1688">
                  <c:v>3106</c:v>
                </c:pt>
                <c:pt idx="1689">
                  <c:v>2162</c:v>
                </c:pt>
                <c:pt idx="1690">
                  <c:v>2085</c:v>
                </c:pt>
                <c:pt idx="1691">
                  <c:v>2328</c:v>
                </c:pt>
                <c:pt idx="1692">
                  <c:v>2545</c:v>
                </c:pt>
                <c:pt idx="1693">
                  <c:v>2321</c:v>
                </c:pt>
                <c:pt idx="1694">
                  <c:v>2128</c:v>
                </c:pt>
                <c:pt idx="1695">
                  <c:v>1538</c:v>
                </c:pt>
                <c:pt idx="1696">
                  <c:v>1716</c:v>
                </c:pt>
                <c:pt idx="1697">
                  <c:v>1322</c:v>
                </c:pt>
                <c:pt idx="1698">
                  <c:v>1963</c:v>
                </c:pt>
                <c:pt idx="1699">
                  <c:v>1730</c:v>
                </c:pt>
                <c:pt idx="1700">
                  <c:v>1444</c:v>
                </c:pt>
                <c:pt idx="1701">
                  <c:v>1272</c:v>
                </c:pt>
                <c:pt idx="1702">
                  <c:v>1223</c:v>
                </c:pt>
                <c:pt idx="1703">
                  <c:v>946</c:v>
                </c:pt>
                <c:pt idx="1704">
                  <c:v>991</c:v>
                </c:pt>
                <c:pt idx="1705">
                  <c:v>640</c:v>
                </c:pt>
                <c:pt idx="1706">
                  <c:v>699</c:v>
                </c:pt>
                <c:pt idx="1707">
                  <c:v>644</c:v>
                </c:pt>
                <c:pt idx="1708">
                  <c:v>672</c:v>
                </c:pt>
                <c:pt idx="1709">
                  <c:v>486</c:v>
                </c:pt>
                <c:pt idx="1710">
                  <c:v>596</c:v>
                </c:pt>
                <c:pt idx="1711">
                  <c:v>640</c:v>
                </c:pt>
                <c:pt idx="1712">
                  <c:v>539</c:v>
                </c:pt>
                <c:pt idx="1713">
                  <c:v>506</c:v>
                </c:pt>
                <c:pt idx="1714">
                  <c:v>507</c:v>
                </c:pt>
                <c:pt idx="1715">
                  <c:v>218</c:v>
                </c:pt>
                <c:pt idx="1716">
                  <c:v>458</c:v>
                </c:pt>
                <c:pt idx="1717">
                  <c:v>495</c:v>
                </c:pt>
                <c:pt idx="1718">
                  <c:v>393</c:v>
                </c:pt>
                <c:pt idx="1719">
                  <c:v>265</c:v>
                </c:pt>
                <c:pt idx="1720">
                  <c:v>325</c:v>
                </c:pt>
                <c:pt idx="1721">
                  <c:v>303</c:v>
                </c:pt>
                <c:pt idx="1722">
                  <c:v>193</c:v>
                </c:pt>
                <c:pt idx="1723">
                  <c:v>199</c:v>
                </c:pt>
                <c:pt idx="1724">
                  <c:v>225</c:v>
                </c:pt>
                <c:pt idx="1725">
                  <c:v>153</c:v>
                </c:pt>
                <c:pt idx="1726">
                  <c:v>241</c:v>
                </c:pt>
                <c:pt idx="1727">
                  <c:v>242</c:v>
                </c:pt>
                <c:pt idx="1728">
                  <c:v>129</c:v>
                </c:pt>
                <c:pt idx="1729">
                  <c:v>178</c:v>
                </c:pt>
                <c:pt idx="1730">
                  <c:v>132</c:v>
                </c:pt>
                <c:pt idx="1731">
                  <c:v>169</c:v>
                </c:pt>
                <c:pt idx="1732">
                  <c:v>134</c:v>
                </c:pt>
                <c:pt idx="1733">
                  <c:v>83</c:v>
                </c:pt>
                <c:pt idx="1734">
                  <c:v>104</c:v>
                </c:pt>
                <c:pt idx="1735">
                  <c:v>101</c:v>
                </c:pt>
                <c:pt idx="1736">
                  <c:v>108</c:v>
                </c:pt>
                <c:pt idx="1737">
                  <c:v>77</c:v>
                </c:pt>
                <c:pt idx="1738">
                  <c:v>67</c:v>
                </c:pt>
                <c:pt idx="1739">
                  <c:v>71</c:v>
                </c:pt>
                <c:pt idx="1740">
                  <c:v>92</c:v>
                </c:pt>
                <c:pt idx="1741">
                  <c:v>57</c:v>
                </c:pt>
                <c:pt idx="1742">
                  <c:v>71</c:v>
                </c:pt>
                <c:pt idx="1743">
                  <c:v>123</c:v>
                </c:pt>
                <c:pt idx="1744">
                  <c:v>76</c:v>
                </c:pt>
                <c:pt idx="1745">
                  <c:v>65</c:v>
                </c:pt>
                <c:pt idx="1746">
                  <c:v>62</c:v>
                </c:pt>
                <c:pt idx="1747">
                  <c:v>58</c:v>
                </c:pt>
                <c:pt idx="1748">
                  <c:v>44</c:v>
                </c:pt>
                <c:pt idx="1749">
                  <c:v>45</c:v>
                </c:pt>
                <c:pt idx="1750">
                  <c:v>51</c:v>
                </c:pt>
                <c:pt idx="1751">
                  <c:v>52</c:v>
                </c:pt>
                <c:pt idx="1752">
                  <c:v>55</c:v>
                </c:pt>
                <c:pt idx="1753">
                  <c:v>53</c:v>
                </c:pt>
                <c:pt idx="1754">
                  <c:v>53</c:v>
                </c:pt>
                <c:pt idx="1755">
                  <c:v>52</c:v>
                </c:pt>
                <c:pt idx="1756">
                  <c:v>43</c:v>
                </c:pt>
                <c:pt idx="1757">
                  <c:v>44</c:v>
                </c:pt>
                <c:pt idx="1758">
                  <c:v>41</c:v>
                </c:pt>
                <c:pt idx="1759">
                  <c:v>43</c:v>
                </c:pt>
                <c:pt idx="1760">
                  <c:v>43</c:v>
                </c:pt>
                <c:pt idx="1761">
                  <c:v>46</c:v>
                </c:pt>
                <c:pt idx="1762">
                  <c:v>47</c:v>
                </c:pt>
                <c:pt idx="1763">
                  <c:v>47</c:v>
                </c:pt>
                <c:pt idx="1764">
                  <c:v>47</c:v>
                </c:pt>
                <c:pt idx="1765">
                  <c:v>42</c:v>
                </c:pt>
                <c:pt idx="1766">
                  <c:v>44</c:v>
                </c:pt>
                <c:pt idx="1767">
                  <c:v>43</c:v>
                </c:pt>
                <c:pt idx="1768">
                  <c:v>45</c:v>
                </c:pt>
                <c:pt idx="1769">
                  <c:v>44</c:v>
                </c:pt>
                <c:pt idx="1770">
                  <c:v>40</c:v>
                </c:pt>
                <c:pt idx="1771">
                  <c:v>42</c:v>
                </c:pt>
                <c:pt idx="1772">
                  <c:v>42</c:v>
                </c:pt>
                <c:pt idx="1773">
                  <c:v>46</c:v>
                </c:pt>
                <c:pt idx="1774">
                  <c:v>39</c:v>
                </c:pt>
                <c:pt idx="1775">
                  <c:v>38</c:v>
                </c:pt>
                <c:pt idx="1776">
                  <c:v>35</c:v>
                </c:pt>
                <c:pt idx="1777">
                  <c:v>40</c:v>
                </c:pt>
                <c:pt idx="1778">
                  <c:v>42</c:v>
                </c:pt>
                <c:pt idx="1779">
                  <c:v>47</c:v>
                </c:pt>
                <c:pt idx="1780">
                  <c:v>42</c:v>
                </c:pt>
                <c:pt idx="1781">
                  <c:v>38</c:v>
                </c:pt>
                <c:pt idx="1782">
                  <c:v>45</c:v>
                </c:pt>
                <c:pt idx="1783">
                  <c:v>45</c:v>
                </c:pt>
                <c:pt idx="1784">
                  <c:v>39</c:v>
                </c:pt>
                <c:pt idx="1785">
                  <c:v>49</c:v>
                </c:pt>
                <c:pt idx="1786">
                  <c:v>48</c:v>
                </c:pt>
                <c:pt idx="1787">
                  <c:v>49</c:v>
                </c:pt>
                <c:pt idx="1788">
                  <c:v>49</c:v>
                </c:pt>
                <c:pt idx="1789">
                  <c:v>46</c:v>
                </c:pt>
                <c:pt idx="1790">
                  <c:v>44</c:v>
                </c:pt>
                <c:pt idx="1791">
                  <c:v>47</c:v>
                </c:pt>
                <c:pt idx="1792">
                  <c:v>43</c:v>
                </c:pt>
                <c:pt idx="1793">
                  <c:v>40</c:v>
                </c:pt>
                <c:pt idx="1794">
                  <c:v>41</c:v>
                </c:pt>
                <c:pt idx="1795">
                  <c:v>44</c:v>
                </c:pt>
                <c:pt idx="1796">
                  <c:v>41</c:v>
                </c:pt>
                <c:pt idx="1797">
                  <c:v>39</c:v>
                </c:pt>
                <c:pt idx="1798">
                  <c:v>41</c:v>
                </c:pt>
                <c:pt idx="1799">
                  <c:v>37</c:v>
                </c:pt>
                <c:pt idx="1800">
                  <c:v>38</c:v>
                </c:pt>
                <c:pt idx="1801">
                  <c:v>42</c:v>
                </c:pt>
                <c:pt idx="1802">
                  <c:v>36</c:v>
                </c:pt>
                <c:pt idx="1803">
                  <c:v>45</c:v>
                </c:pt>
                <c:pt idx="1804">
                  <c:v>49</c:v>
                </c:pt>
                <c:pt idx="1805">
                  <c:v>46</c:v>
                </c:pt>
                <c:pt idx="1806">
                  <c:v>42</c:v>
                </c:pt>
                <c:pt idx="1807">
                  <c:v>43</c:v>
                </c:pt>
                <c:pt idx="1808">
                  <c:v>39</c:v>
                </c:pt>
                <c:pt idx="1809">
                  <c:v>43</c:v>
                </c:pt>
                <c:pt idx="1810">
                  <c:v>42</c:v>
                </c:pt>
                <c:pt idx="1811">
                  <c:v>40</c:v>
                </c:pt>
                <c:pt idx="1812">
                  <c:v>42</c:v>
                </c:pt>
                <c:pt idx="1813">
                  <c:v>41</c:v>
                </c:pt>
                <c:pt idx="1814">
                  <c:v>39</c:v>
                </c:pt>
                <c:pt idx="1815">
                  <c:v>39</c:v>
                </c:pt>
                <c:pt idx="1816">
                  <c:v>40</c:v>
                </c:pt>
                <c:pt idx="1817">
                  <c:v>36</c:v>
                </c:pt>
                <c:pt idx="1818">
                  <c:v>40</c:v>
                </c:pt>
                <c:pt idx="1819">
                  <c:v>38</c:v>
                </c:pt>
                <c:pt idx="1820">
                  <c:v>37</c:v>
                </c:pt>
                <c:pt idx="1821">
                  <c:v>39</c:v>
                </c:pt>
                <c:pt idx="1822">
                  <c:v>37</c:v>
                </c:pt>
                <c:pt idx="1823">
                  <c:v>40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8-4255-4568-9707-D875264E27B6}"/>
            </c:ext>
          </c:extLst>
        </c:ser>
        <c:ser>
          <c:idx val="19"/>
          <c:order val="8"/>
          <c:tx>
            <c:v>Aviator He 15PSI</c:v>
          </c:tx>
          <c:spPr>
            <a:ln w="28575">
              <a:noFill/>
            </a:ln>
          </c:spPr>
          <c:marker>
            <c:symbol val="diamond"/>
            <c:size val="2"/>
          </c:marker>
          <c:xVal>
            <c:numRef>
              <c:f>Sheet1!$EF$2:$EF$1825</c:f>
              <c:numCache>
                <c:formatCode>General</c:formatCode>
                <c:ptCount val="1824"/>
                <c:pt idx="0">
                  <c:v>0.87301587301587302</c:v>
                </c:pt>
                <c:pt idx="1">
                  <c:v>0.87898089171974525</c:v>
                </c:pt>
                <c:pt idx="2">
                  <c:v>0.90225563909774431</c:v>
                </c:pt>
                <c:pt idx="3">
                  <c:v>0.87309644670050757</c:v>
                </c:pt>
                <c:pt idx="4">
                  <c:v>0.89839572192513373</c:v>
                </c:pt>
                <c:pt idx="5">
                  <c:v>0.8779342723004695</c:v>
                </c:pt>
                <c:pt idx="6">
                  <c:v>0.88235294117647056</c:v>
                </c:pt>
                <c:pt idx="7">
                  <c:v>0.88181818181818183</c:v>
                </c:pt>
                <c:pt idx="8">
                  <c:v>0.88479262672811065</c:v>
                </c:pt>
                <c:pt idx="9">
                  <c:v>0.88268156424581001</c:v>
                </c:pt>
                <c:pt idx="10">
                  <c:v>0.90517241379310343</c:v>
                </c:pt>
                <c:pt idx="11">
                  <c:v>0.82857142857142863</c:v>
                </c:pt>
                <c:pt idx="12">
                  <c:v>0.89147286821705429</c:v>
                </c:pt>
                <c:pt idx="13">
                  <c:v>0.88823529411764701</c:v>
                </c:pt>
                <c:pt idx="14">
                  <c:v>0.890625</c:v>
                </c:pt>
                <c:pt idx="15">
                  <c:v>0.88429752066115708</c:v>
                </c:pt>
                <c:pt idx="16">
                  <c:v>0.88646288209606983</c:v>
                </c:pt>
                <c:pt idx="17">
                  <c:v>0.88492063492063489</c:v>
                </c:pt>
                <c:pt idx="18">
                  <c:v>0.8847736625514403</c:v>
                </c:pt>
                <c:pt idx="19">
                  <c:v>0.91869918699186992</c:v>
                </c:pt>
                <c:pt idx="20">
                  <c:v>0.89121338912133896</c:v>
                </c:pt>
                <c:pt idx="21">
                  <c:v>0.88995215311004783</c:v>
                </c:pt>
                <c:pt idx="22">
                  <c:v>0.89010989010989006</c:v>
                </c:pt>
                <c:pt idx="23">
                  <c:v>0.9096774193548387</c:v>
                </c:pt>
                <c:pt idx="24">
                  <c:v>0.89265536723163841</c:v>
                </c:pt>
                <c:pt idx="25">
                  <c:v>0.91818181818181821</c:v>
                </c:pt>
                <c:pt idx="26">
                  <c:v>0.9107142857142857</c:v>
                </c:pt>
                <c:pt idx="27">
                  <c:v>0.90445859872611467</c:v>
                </c:pt>
                <c:pt idx="28">
                  <c:v>0.90476190476190477</c:v>
                </c:pt>
                <c:pt idx="29">
                  <c:v>0.90055248618784534</c:v>
                </c:pt>
                <c:pt idx="30">
                  <c:v>0.9027027027027027</c:v>
                </c:pt>
                <c:pt idx="31">
                  <c:v>0.90697674418604646</c:v>
                </c:pt>
                <c:pt idx="32">
                  <c:v>0.9850746268656716</c:v>
                </c:pt>
                <c:pt idx="33">
                  <c:v>0.97142857142857142</c:v>
                </c:pt>
                <c:pt idx="34">
                  <c:v>0.92929292929292928</c:v>
                </c:pt>
                <c:pt idx="35">
                  <c:v>0.92982456140350878</c:v>
                </c:pt>
                <c:pt idx="36">
                  <c:v>0.91191709844559588</c:v>
                </c:pt>
                <c:pt idx="37">
                  <c:v>0.89247311827956988</c:v>
                </c:pt>
                <c:pt idx="38">
                  <c:v>0.9147286821705426</c:v>
                </c:pt>
                <c:pt idx="39">
                  <c:v>0.98901098901098905</c:v>
                </c:pt>
                <c:pt idx="40">
                  <c:v>0.90977443609022557</c:v>
                </c:pt>
                <c:pt idx="41">
                  <c:v>0.95238095238095233</c:v>
                </c:pt>
                <c:pt idx="42">
                  <c:v>0.90151515151515149</c:v>
                </c:pt>
                <c:pt idx="43">
                  <c:v>0.91823899371069184</c:v>
                </c:pt>
                <c:pt idx="44">
                  <c:v>0.91812865497076024</c:v>
                </c:pt>
                <c:pt idx="45">
                  <c:v>0.9285714285714286</c:v>
                </c:pt>
                <c:pt idx="46">
                  <c:v>0.9135802469135802</c:v>
                </c:pt>
                <c:pt idx="47">
                  <c:v>0.90303030303030307</c:v>
                </c:pt>
                <c:pt idx="48">
                  <c:v>0.91869918699186992</c:v>
                </c:pt>
                <c:pt idx="49">
                  <c:v>0.91946308724832215</c:v>
                </c:pt>
                <c:pt idx="50">
                  <c:v>0.91558441558441561</c:v>
                </c:pt>
                <c:pt idx="51">
                  <c:v>0.90909090909090906</c:v>
                </c:pt>
                <c:pt idx="52">
                  <c:v>0.92125984251968507</c:v>
                </c:pt>
                <c:pt idx="53">
                  <c:v>0.93382352941176472</c:v>
                </c:pt>
                <c:pt idx="54">
                  <c:v>0.92647058823529416</c:v>
                </c:pt>
                <c:pt idx="55">
                  <c:v>0.98666666666666669</c:v>
                </c:pt>
                <c:pt idx="56">
                  <c:v>0</c:v>
                </c:pt>
                <c:pt idx="57">
                  <c:v>0.92622950819672134</c:v>
                </c:pt>
                <c:pt idx="58">
                  <c:v>0.93382352941176472</c:v>
                </c:pt>
                <c:pt idx="59">
                  <c:v>0.9375</c:v>
                </c:pt>
                <c:pt idx="60">
                  <c:v>0.93023255813953487</c:v>
                </c:pt>
                <c:pt idx="61">
                  <c:v>0</c:v>
                </c:pt>
                <c:pt idx="62">
                  <c:v>0.95180722891566261</c:v>
                </c:pt>
                <c:pt idx="63">
                  <c:v>0.93577981651376152</c:v>
                </c:pt>
                <c:pt idx="64">
                  <c:v>0.92198581560283688</c:v>
                </c:pt>
                <c:pt idx="65">
                  <c:v>0.93370165745856348</c:v>
                </c:pt>
                <c:pt idx="66">
                  <c:v>0.93258426966292129</c:v>
                </c:pt>
                <c:pt idx="67">
                  <c:v>0.92817679558011046</c:v>
                </c:pt>
                <c:pt idx="68">
                  <c:v>0.92349726775956287</c:v>
                </c:pt>
                <c:pt idx="69">
                  <c:v>0.92666666666666664</c:v>
                </c:pt>
                <c:pt idx="70">
                  <c:v>0.94039735099337751</c:v>
                </c:pt>
                <c:pt idx="71">
                  <c:v>0.94399999999999995</c:v>
                </c:pt>
                <c:pt idx="72">
                  <c:v>0.93956043956043955</c:v>
                </c:pt>
                <c:pt idx="73">
                  <c:v>0.92907801418439717</c:v>
                </c:pt>
                <c:pt idx="74">
                  <c:v>0.94029850746268662</c:v>
                </c:pt>
                <c:pt idx="75">
                  <c:v>0.93630573248407645</c:v>
                </c:pt>
                <c:pt idx="76">
                  <c:v>0</c:v>
                </c:pt>
                <c:pt idx="77">
                  <c:v>0.95744680851063835</c:v>
                </c:pt>
                <c:pt idx="78">
                  <c:v>0.92622950819672134</c:v>
                </c:pt>
                <c:pt idx="79">
                  <c:v>0.93413173652694614</c:v>
                </c:pt>
                <c:pt idx="80">
                  <c:v>0.93529411764705883</c:v>
                </c:pt>
                <c:pt idx="81">
                  <c:v>0.9375</c:v>
                </c:pt>
                <c:pt idx="82">
                  <c:v>0.95041322314049592</c:v>
                </c:pt>
                <c:pt idx="83">
                  <c:v>0.98</c:v>
                </c:pt>
                <c:pt idx="84">
                  <c:v>0.96103896103896103</c:v>
                </c:pt>
                <c:pt idx="85">
                  <c:v>0.91304347826086951</c:v>
                </c:pt>
                <c:pt idx="86">
                  <c:v>0.91249999999999998</c:v>
                </c:pt>
                <c:pt idx="87">
                  <c:v>0.93918918918918914</c:v>
                </c:pt>
                <c:pt idx="88">
                  <c:v>0.94244604316546765</c:v>
                </c:pt>
                <c:pt idx="89">
                  <c:v>0.94244604316546765</c:v>
                </c:pt>
                <c:pt idx="90">
                  <c:v>0.953125</c:v>
                </c:pt>
                <c:pt idx="91">
                  <c:v>0.96153846153846156</c:v>
                </c:pt>
                <c:pt idx="92">
                  <c:v>0.93814432989690721</c:v>
                </c:pt>
                <c:pt idx="93">
                  <c:v>0.95049504950495045</c:v>
                </c:pt>
                <c:pt idx="94">
                  <c:v>0.93333333333333335</c:v>
                </c:pt>
                <c:pt idx="95">
                  <c:v>0.94444444444444442</c:v>
                </c:pt>
                <c:pt idx="96">
                  <c:v>0.95798319327731096</c:v>
                </c:pt>
                <c:pt idx="97">
                  <c:v>0.95</c:v>
                </c:pt>
                <c:pt idx="98">
                  <c:v>0.95901639344262291</c:v>
                </c:pt>
                <c:pt idx="99">
                  <c:v>0.94927536231884058</c:v>
                </c:pt>
                <c:pt idx="100">
                  <c:v>0</c:v>
                </c:pt>
                <c:pt idx="101">
                  <c:v>0.93939393939393945</c:v>
                </c:pt>
                <c:pt idx="102">
                  <c:v>0.99</c:v>
                </c:pt>
                <c:pt idx="103">
                  <c:v>0.94690265486725667</c:v>
                </c:pt>
                <c:pt idx="104">
                  <c:v>0.95412844036697253</c:v>
                </c:pt>
                <c:pt idx="105">
                  <c:v>0</c:v>
                </c:pt>
                <c:pt idx="106">
                  <c:v>0.92792792792792789</c:v>
                </c:pt>
                <c:pt idx="107">
                  <c:v>0.94782608695652171</c:v>
                </c:pt>
                <c:pt idx="108">
                  <c:v>0.95454545454545459</c:v>
                </c:pt>
                <c:pt idx="109">
                  <c:v>0.94505494505494503</c:v>
                </c:pt>
                <c:pt idx="110">
                  <c:v>0.97435897435897434</c:v>
                </c:pt>
                <c:pt idx="111">
                  <c:v>0.95199999999999996</c:v>
                </c:pt>
                <c:pt idx="112">
                  <c:v>0</c:v>
                </c:pt>
                <c:pt idx="113">
                  <c:v>0.94017094017094016</c:v>
                </c:pt>
                <c:pt idx="114">
                  <c:v>0.94871794871794868</c:v>
                </c:pt>
                <c:pt idx="115">
                  <c:v>0.98684210526315785</c:v>
                </c:pt>
                <c:pt idx="116">
                  <c:v>0</c:v>
                </c:pt>
                <c:pt idx="117">
                  <c:v>0.98275862068965514</c:v>
                </c:pt>
                <c:pt idx="118">
                  <c:v>0.93406593406593408</c:v>
                </c:pt>
                <c:pt idx="119">
                  <c:v>0.95744680851063835</c:v>
                </c:pt>
                <c:pt idx="120">
                  <c:v>0</c:v>
                </c:pt>
                <c:pt idx="121">
                  <c:v>0.94594594594594594</c:v>
                </c:pt>
                <c:pt idx="122">
                  <c:v>0.99</c:v>
                </c:pt>
                <c:pt idx="123">
                  <c:v>0.94444444444444442</c:v>
                </c:pt>
                <c:pt idx="124">
                  <c:v>0.94915254237288138</c:v>
                </c:pt>
                <c:pt idx="125">
                  <c:v>0.95</c:v>
                </c:pt>
                <c:pt idx="126">
                  <c:v>0.95199999999999996</c:v>
                </c:pt>
                <c:pt idx="127">
                  <c:v>0.94827586206896552</c:v>
                </c:pt>
                <c:pt idx="128">
                  <c:v>0.94308943089430897</c:v>
                </c:pt>
                <c:pt idx="129">
                  <c:v>0.95412844036697253</c:v>
                </c:pt>
                <c:pt idx="130">
                  <c:v>0.98484848484848486</c:v>
                </c:pt>
                <c:pt idx="131">
                  <c:v>0.94308943089430897</c:v>
                </c:pt>
                <c:pt idx="132">
                  <c:v>0.98245614035087714</c:v>
                </c:pt>
                <c:pt idx="133">
                  <c:v>0.92035398230088494</c:v>
                </c:pt>
                <c:pt idx="134">
                  <c:v>0.98529411764705888</c:v>
                </c:pt>
                <c:pt idx="135">
                  <c:v>0.96666666666666667</c:v>
                </c:pt>
                <c:pt idx="136">
                  <c:v>0.94339622641509435</c:v>
                </c:pt>
                <c:pt idx="137">
                  <c:v>0.9285714285714286</c:v>
                </c:pt>
                <c:pt idx="138">
                  <c:v>0.94262295081967218</c:v>
                </c:pt>
                <c:pt idx="139">
                  <c:v>0.93377483443708609</c:v>
                </c:pt>
                <c:pt idx="140">
                  <c:v>0.94326241134751776</c:v>
                </c:pt>
                <c:pt idx="141">
                  <c:v>0.94482758620689655</c:v>
                </c:pt>
                <c:pt idx="142">
                  <c:v>0.95035460992907805</c:v>
                </c:pt>
                <c:pt idx="143">
                  <c:v>0.96062992125984248</c:v>
                </c:pt>
                <c:pt idx="144">
                  <c:v>0.95833333333333337</c:v>
                </c:pt>
                <c:pt idx="145">
                  <c:v>0.96330275229357798</c:v>
                </c:pt>
                <c:pt idx="146">
                  <c:v>0.66666666666666663</c:v>
                </c:pt>
                <c:pt idx="147">
                  <c:v>0.97647058823529409</c:v>
                </c:pt>
                <c:pt idx="148">
                  <c:v>0.96052631578947367</c:v>
                </c:pt>
                <c:pt idx="149">
                  <c:v>0.9555555555555556</c:v>
                </c:pt>
                <c:pt idx="150">
                  <c:v>0.96739130434782605</c:v>
                </c:pt>
                <c:pt idx="151">
                  <c:v>0.96825396825396826</c:v>
                </c:pt>
                <c:pt idx="152">
                  <c:v>0.95588235294117652</c:v>
                </c:pt>
                <c:pt idx="153">
                  <c:v>0.96470588235294119</c:v>
                </c:pt>
                <c:pt idx="154">
                  <c:v>0.96052631578947367</c:v>
                </c:pt>
                <c:pt idx="155">
                  <c:v>0.97014925373134331</c:v>
                </c:pt>
                <c:pt idx="156">
                  <c:v>0.9726027397260274</c:v>
                </c:pt>
                <c:pt idx="157">
                  <c:v>0.98630136986301364</c:v>
                </c:pt>
                <c:pt idx="158">
                  <c:v>0.94936708860759489</c:v>
                </c:pt>
                <c:pt idx="159">
                  <c:v>0.98550724637681164</c:v>
                </c:pt>
                <c:pt idx="160">
                  <c:v>0.9550561797752809</c:v>
                </c:pt>
                <c:pt idx="161">
                  <c:v>0.95180722891566261</c:v>
                </c:pt>
                <c:pt idx="162">
                  <c:v>0.97368421052631582</c:v>
                </c:pt>
                <c:pt idx="163">
                  <c:v>0.95061728395061729</c:v>
                </c:pt>
                <c:pt idx="164">
                  <c:v>0.95945945945945943</c:v>
                </c:pt>
                <c:pt idx="165">
                  <c:v>0.98148148148148151</c:v>
                </c:pt>
                <c:pt idx="166">
                  <c:v>0.98039215686274506</c:v>
                </c:pt>
                <c:pt idx="167">
                  <c:v>0.97674418604651159</c:v>
                </c:pt>
                <c:pt idx="168">
                  <c:v>0.97727272727272729</c:v>
                </c:pt>
                <c:pt idx="169">
                  <c:v>0.97826086956521741</c:v>
                </c:pt>
                <c:pt idx="170">
                  <c:v>0.97435897435897434</c:v>
                </c:pt>
                <c:pt idx="171">
                  <c:v>0.97297297297297303</c:v>
                </c:pt>
                <c:pt idx="172">
                  <c:v>0.97368421052631582</c:v>
                </c:pt>
                <c:pt idx="173">
                  <c:v>0.97499999999999998</c:v>
                </c:pt>
                <c:pt idx="174">
                  <c:v>0.97142857142857142</c:v>
                </c:pt>
                <c:pt idx="175">
                  <c:v>0.967741935483871</c:v>
                </c:pt>
                <c:pt idx="176">
                  <c:v>0.96666666666666667</c:v>
                </c:pt>
                <c:pt idx="177">
                  <c:v>0.97222222222222221</c:v>
                </c:pt>
                <c:pt idx="178">
                  <c:v>0.96551724137931039</c:v>
                </c:pt>
                <c:pt idx="179">
                  <c:v>0.96875</c:v>
                </c:pt>
                <c:pt idx="180">
                  <c:v>0.94444444444444442</c:v>
                </c:pt>
                <c:pt idx="181">
                  <c:v>0.95238095238095233</c:v>
                </c:pt>
                <c:pt idx="182">
                  <c:v>0.94117647058823528</c:v>
                </c:pt>
                <c:pt idx="183">
                  <c:v>0.9375</c:v>
                </c:pt>
                <c:pt idx="184">
                  <c:v>0.95</c:v>
                </c:pt>
                <c:pt idx="185">
                  <c:v>0.94736842105263153</c:v>
                </c:pt>
                <c:pt idx="186">
                  <c:v>0.95</c:v>
                </c:pt>
                <c:pt idx="187">
                  <c:v>0.94444444444444442</c:v>
                </c:pt>
                <c:pt idx="188">
                  <c:v>0.93333333333333335</c:v>
                </c:pt>
                <c:pt idx="189">
                  <c:v>0.91666666666666663</c:v>
                </c:pt>
                <c:pt idx="190">
                  <c:v>0.9</c:v>
                </c:pt>
                <c:pt idx="191">
                  <c:v>0.90909090909090906</c:v>
                </c:pt>
                <c:pt idx="192">
                  <c:v>0.92307692307692313</c:v>
                </c:pt>
                <c:pt idx="193">
                  <c:v>0.9285714285714286</c:v>
                </c:pt>
                <c:pt idx="194">
                  <c:v>0.9285714285714286</c:v>
                </c:pt>
                <c:pt idx="195">
                  <c:v>0.9285714285714286</c:v>
                </c:pt>
                <c:pt idx="196">
                  <c:v>0.93333333333333335</c:v>
                </c:pt>
                <c:pt idx="197">
                  <c:v>0.9285714285714286</c:v>
                </c:pt>
                <c:pt idx="198">
                  <c:v>0.93333333333333335</c:v>
                </c:pt>
                <c:pt idx="199">
                  <c:v>0.9285714285714286</c:v>
                </c:pt>
                <c:pt idx="200">
                  <c:v>0.9285714285714286</c:v>
                </c:pt>
                <c:pt idx="201">
                  <c:v>0.94117647058823528</c:v>
                </c:pt>
                <c:pt idx="202">
                  <c:v>0.92307692307692313</c:v>
                </c:pt>
                <c:pt idx="203">
                  <c:v>0.92307692307692313</c:v>
                </c:pt>
                <c:pt idx="204">
                  <c:v>0.91666666666666663</c:v>
                </c:pt>
                <c:pt idx="205">
                  <c:v>0.92307692307692313</c:v>
                </c:pt>
                <c:pt idx="206">
                  <c:v>0.91666666666666663</c:v>
                </c:pt>
                <c:pt idx="207">
                  <c:v>0.91666666666666663</c:v>
                </c:pt>
                <c:pt idx="208">
                  <c:v>0.91666666666666663</c:v>
                </c:pt>
                <c:pt idx="209">
                  <c:v>0.92307692307692313</c:v>
                </c:pt>
                <c:pt idx="210">
                  <c:v>0.91666666666666663</c:v>
                </c:pt>
                <c:pt idx="211">
                  <c:v>0.91666666666666663</c:v>
                </c:pt>
                <c:pt idx="212">
                  <c:v>0.91666666666666663</c:v>
                </c:pt>
                <c:pt idx="213">
                  <c:v>0.91666666666666663</c:v>
                </c:pt>
                <c:pt idx="214">
                  <c:v>0.90909090909090906</c:v>
                </c:pt>
                <c:pt idx="215">
                  <c:v>0.90909090909090906</c:v>
                </c:pt>
                <c:pt idx="216">
                  <c:v>0.90909090909090906</c:v>
                </c:pt>
                <c:pt idx="217">
                  <c:v>0.91666666666666663</c:v>
                </c:pt>
                <c:pt idx="218">
                  <c:v>0.9</c:v>
                </c:pt>
                <c:pt idx="219">
                  <c:v>0.9</c:v>
                </c:pt>
                <c:pt idx="220">
                  <c:v>0.90909090909090906</c:v>
                </c:pt>
                <c:pt idx="221">
                  <c:v>0.90909090909090906</c:v>
                </c:pt>
                <c:pt idx="222">
                  <c:v>0.90909090909090906</c:v>
                </c:pt>
                <c:pt idx="223">
                  <c:v>0.91666666666666663</c:v>
                </c:pt>
                <c:pt idx="224">
                  <c:v>0.95</c:v>
                </c:pt>
                <c:pt idx="225">
                  <c:v>0.96875</c:v>
                </c:pt>
                <c:pt idx="226">
                  <c:v>0.98550724637681164</c:v>
                </c:pt>
                <c:pt idx="227">
                  <c:v>0.94285714285714284</c:v>
                </c:pt>
                <c:pt idx="228">
                  <c:v>0.93333333333333335</c:v>
                </c:pt>
                <c:pt idx="229">
                  <c:v>0.984375</c:v>
                </c:pt>
                <c:pt idx="230">
                  <c:v>0</c:v>
                </c:pt>
                <c:pt idx="231">
                  <c:v>0.93442622950819676</c:v>
                </c:pt>
                <c:pt idx="232">
                  <c:v>0.97368421052631582</c:v>
                </c:pt>
                <c:pt idx="233">
                  <c:v>0.95588235294117652</c:v>
                </c:pt>
                <c:pt idx="234">
                  <c:v>0.9358974358974359</c:v>
                </c:pt>
                <c:pt idx="235">
                  <c:v>0</c:v>
                </c:pt>
                <c:pt idx="236">
                  <c:v>0.94444444444444442</c:v>
                </c:pt>
                <c:pt idx="237">
                  <c:v>0.9196428571428571</c:v>
                </c:pt>
                <c:pt idx="238">
                  <c:v>0.90789473684210531</c:v>
                </c:pt>
                <c:pt idx="239">
                  <c:v>0.93103448275862066</c:v>
                </c:pt>
                <c:pt idx="240">
                  <c:v>0.91329479768786126</c:v>
                </c:pt>
                <c:pt idx="241">
                  <c:v>0.91061452513966479</c:v>
                </c:pt>
                <c:pt idx="242">
                  <c:v>0.91712707182320441</c:v>
                </c:pt>
                <c:pt idx="243">
                  <c:v>0.92052980132450335</c:v>
                </c:pt>
                <c:pt idx="244">
                  <c:v>0.93600000000000005</c:v>
                </c:pt>
                <c:pt idx="245">
                  <c:v>0.92413793103448272</c:v>
                </c:pt>
                <c:pt idx="246">
                  <c:v>0.91025641025641024</c:v>
                </c:pt>
                <c:pt idx="247">
                  <c:v>0.90816326530612246</c:v>
                </c:pt>
                <c:pt idx="248">
                  <c:v>0.92537313432835822</c:v>
                </c:pt>
                <c:pt idx="249">
                  <c:v>0.91411042944785281</c:v>
                </c:pt>
                <c:pt idx="250">
                  <c:v>0.89519650655021832</c:v>
                </c:pt>
                <c:pt idx="251">
                  <c:v>0.89903846153846156</c:v>
                </c:pt>
                <c:pt idx="252">
                  <c:v>0.8928571428571429</c:v>
                </c:pt>
                <c:pt idx="253">
                  <c:v>0.90106007067137805</c:v>
                </c:pt>
                <c:pt idx="254">
                  <c:v>0.89090909090909087</c:v>
                </c:pt>
                <c:pt idx="255">
                  <c:v>0.90566037735849059</c:v>
                </c:pt>
                <c:pt idx="256">
                  <c:v>0.89130434782608692</c:v>
                </c:pt>
                <c:pt idx="257">
                  <c:v>0.9</c:v>
                </c:pt>
                <c:pt idx="258">
                  <c:v>0.87936507936507935</c:v>
                </c:pt>
                <c:pt idx="259">
                  <c:v>0.875</c:v>
                </c:pt>
                <c:pt idx="260">
                  <c:v>0.87533875338753386</c:v>
                </c:pt>
                <c:pt idx="261">
                  <c:v>0.86729857819905209</c:v>
                </c:pt>
                <c:pt idx="262">
                  <c:v>0.8639798488664987</c:v>
                </c:pt>
                <c:pt idx="263">
                  <c:v>0.86477987421383651</c:v>
                </c:pt>
                <c:pt idx="264">
                  <c:v>0.85106382978723405</c:v>
                </c:pt>
                <c:pt idx="265">
                  <c:v>0.83789954337899542</c:v>
                </c:pt>
                <c:pt idx="266">
                  <c:v>0.83412322274881512</c:v>
                </c:pt>
                <c:pt idx="267">
                  <c:v>0.83618581907090461</c:v>
                </c:pt>
                <c:pt idx="268">
                  <c:v>0.8487084870848709</c:v>
                </c:pt>
                <c:pt idx="269">
                  <c:v>0.8584615384615385</c:v>
                </c:pt>
                <c:pt idx="270">
                  <c:v>0.87588652482269502</c:v>
                </c:pt>
                <c:pt idx="271">
                  <c:v>0.884514435695538</c:v>
                </c:pt>
                <c:pt idx="272">
                  <c:v>0.884514435695538</c:v>
                </c:pt>
                <c:pt idx="273">
                  <c:v>0.86956521739130432</c:v>
                </c:pt>
                <c:pt idx="274">
                  <c:v>0.86944444444444446</c:v>
                </c:pt>
                <c:pt idx="275">
                  <c:v>0.86772486772486768</c:v>
                </c:pt>
                <c:pt idx="276">
                  <c:v>0.86250000000000004</c:v>
                </c:pt>
                <c:pt idx="277">
                  <c:v>0.8910505836575876</c:v>
                </c:pt>
                <c:pt idx="278">
                  <c:v>0.86037735849056607</c:v>
                </c:pt>
                <c:pt idx="279">
                  <c:v>0.84687500000000004</c:v>
                </c:pt>
                <c:pt idx="280">
                  <c:v>0.84687500000000004</c:v>
                </c:pt>
                <c:pt idx="281">
                  <c:v>0.84750000000000003</c:v>
                </c:pt>
                <c:pt idx="282">
                  <c:v>0.84276729559748431</c:v>
                </c:pt>
                <c:pt idx="283">
                  <c:v>0.8631921824104235</c:v>
                </c:pt>
                <c:pt idx="284">
                  <c:v>0.86387434554973819</c:v>
                </c:pt>
                <c:pt idx="285">
                  <c:v>0.86975717439293598</c:v>
                </c:pt>
                <c:pt idx="286">
                  <c:v>0.86322869955156956</c:v>
                </c:pt>
                <c:pt idx="287">
                  <c:v>0.86923076923076925</c:v>
                </c:pt>
                <c:pt idx="288">
                  <c:v>0.87229862475442044</c:v>
                </c:pt>
                <c:pt idx="289">
                  <c:v>0.86792452830188682</c:v>
                </c:pt>
                <c:pt idx="290">
                  <c:v>0.87749287749287752</c:v>
                </c:pt>
                <c:pt idx="291">
                  <c:v>0.87470449172576836</c:v>
                </c:pt>
                <c:pt idx="292">
                  <c:v>0.87052341597796146</c:v>
                </c:pt>
                <c:pt idx="293">
                  <c:v>0.86761229314420807</c:v>
                </c:pt>
                <c:pt idx="294">
                  <c:v>0.88297872340425532</c:v>
                </c:pt>
                <c:pt idx="295">
                  <c:v>0.87747747747747751</c:v>
                </c:pt>
                <c:pt idx="296">
                  <c:v>0.87747747747747751</c:v>
                </c:pt>
                <c:pt idx="297">
                  <c:v>0.87684729064039413</c:v>
                </c:pt>
                <c:pt idx="298">
                  <c:v>0.86094069529652351</c:v>
                </c:pt>
                <c:pt idx="299">
                  <c:v>0.86949429037520387</c:v>
                </c:pt>
                <c:pt idx="300">
                  <c:v>0.85668276972624802</c:v>
                </c:pt>
                <c:pt idx="301">
                  <c:v>0.85243328100470961</c:v>
                </c:pt>
                <c:pt idx="302">
                  <c:v>0.84897959183673466</c:v>
                </c:pt>
                <c:pt idx="303">
                  <c:v>0.85571142284569135</c:v>
                </c:pt>
                <c:pt idx="304">
                  <c:v>0.87301587301587302</c:v>
                </c:pt>
                <c:pt idx="305">
                  <c:v>0.85682326621923932</c:v>
                </c:pt>
                <c:pt idx="306">
                  <c:v>0.87037037037037035</c:v>
                </c:pt>
                <c:pt idx="307">
                  <c:v>0.87301587301587302</c:v>
                </c:pt>
                <c:pt idx="308">
                  <c:v>0.86890243902439024</c:v>
                </c:pt>
                <c:pt idx="309">
                  <c:v>0.86522911051212936</c:v>
                </c:pt>
                <c:pt idx="310">
                  <c:v>0.87567567567567572</c:v>
                </c:pt>
                <c:pt idx="311">
                  <c:v>0.88124999999999998</c:v>
                </c:pt>
                <c:pt idx="312">
                  <c:v>0.87318087318087323</c:v>
                </c:pt>
                <c:pt idx="313">
                  <c:v>0.8701517706576728</c:v>
                </c:pt>
                <c:pt idx="314">
                  <c:v>0.86654478976234006</c:v>
                </c:pt>
                <c:pt idx="315">
                  <c:v>0.86440677966101698</c:v>
                </c:pt>
                <c:pt idx="316">
                  <c:v>0.88023952095808389</c:v>
                </c:pt>
                <c:pt idx="317">
                  <c:v>0.86920529801324509</c:v>
                </c:pt>
                <c:pt idx="318">
                  <c:v>0.87015945330296129</c:v>
                </c:pt>
                <c:pt idx="319">
                  <c:v>0.87812500000000004</c:v>
                </c:pt>
                <c:pt idx="320">
                  <c:v>0.86458333333333337</c:v>
                </c:pt>
                <c:pt idx="321">
                  <c:v>0.86261980830670926</c:v>
                </c:pt>
                <c:pt idx="322">
                  <c:v>0.86477987421383651</c:v>
                </c:pt>
                <c:pt idx="323">
                  <c:v>0.8665207877461707</c:v>
                </c:pt>
                <c:pt idx="324">
                  <c:v>0.86469344608879495</c:v>
                </c:pt>
                <c:pt idx="325">
                  <c:v>0.87264150943396224</c:v>
                </c:pt>
                <c:pt idx="326">
                  <c:v>0.86382113821138207</c:v>
                </c:pt>
                <c:pt idx="327">
                  <c:v>0.85362095531587057</c:v>
                </c:pt>
                <c:pt idx="328">
                  <c:v>0.85499999999999998</c:v>
                </c:pt>
                <c:pt idx="329">
                  <c:v>0.85676392572944293</c:v>
                </c:pt>
                <c:pt idx="330">
                  <c:v>0.86290322580645162</c:v>
                </c:pt>
                <c:pt idx="331">
                  <c:v>0.85192307692307689</c:v>
                </c:pt>
                <c:pt idx="332">
                  <c:v>0.86197183098591545</c:v>
                </c:pt>
                <c:pt idx="333">
                  <c:v>0.86873508353221962</c:v>
                </c:pt>
                <c:pt idx="334">
                  <c:v>0.86705202312138729</c:v>
                </c:pt>
                <c:pt idx="335">
                  <c:v>0.87112171837708829</c:v>
                </c:pt>
                <c:pt idx="336">
                  <c:v>0.87121212121212122</c:v>
                </c:pt>
                <c:pt idx="337">
                  <c:v>0.86881188118811881</c:v>
                </c:pt>
                <c:pt idx="338">
                  <c:v>0.86538461538461542</c:v>
                </c:pt>
                <c:pt idx="339">
                  <c:v>0.86819484240687683</c:v>
                </c:pt>
                <c:pt idx="340">
                  <c:v>0.86480186480186483</c:v>
                </c:pt>
                <c:pt idx="341">
                  <c:v>0.87028301886792447</c:v>
                </c:pt>
                <c:pt idx="342">
                  <c:v>0.86470588235294121</c:v>
                </c:pt>
                <c:pt idx="343">
                  <c:v>0.87283236994219648</c:v>
                </c:pt>
                <c:pt idx="344">
                  <c:v>0.86842105263157898</c:v>
                </c:pt>
                <c:pt idx="345">
                  <c:v>0.89247311827956988</c:v>
                </c:pt>
                <c:pt idx="346">
                  <c:v>0.87935656836461129</c:v>
                </c:pt>
                <c:pt idx="347">
                  <c:v>0.86848635235732008</c:v>
                </c:pt>
                <c:pt idx="348">
                  <c:v>0.87096774193548387</c:v>
                </c:pt>
                <c:pt idx="349">
                  <c:v>0.87223587223587229</c:v>
                </c:pt>
                <c:pt idx="350">
                  <c:v>0.88535031847133761</c:v>
                </c:pt>
                <c:pt idx="351">
                  <c:v>0.83333333333333337</c:v>
                </c:pt>
                <c:pt idx="352">
                  <c:v>0.91304347826086951</c:v>
                </c:pt>
                <c:pt idx="353">
                  <c:v>0.88181818181818183</c:v>
                </c:pt>
                <c:pt idx="354">
                  <c:v>0.8774193548387097</c:v>
                </c:pt>
                <c:pt idx="355">
                  <c:v>0.88059701492537312</c:v>
                </c:pt>
                <c:pt idx="356">
                  <c:v>0.8875739644970414</c:v>
                </c:pt>
                <c:pt idx="357">
                  <c:v>0.88235294117647056</c:v>
                </c:pt>
                <c:pt idx="358">
                  <c:v>0.86796536796536794</c:v>
                </c:pt>
                <c:pt idx="359">
                  <c:v>0.87906976744186049</c:v>
                </c:pt>
                <c:pt idx="360">
                  <c:v>0.87834549878345503</c:v>
                </c:pt>
                <c:pt idx="361">
                  <c:v>0.88746803069053704</c:v>
                </c:pt>
                <c:pt idx="362">
                  <c:v>0.87443946188340804</c:v>
                </c:pt>
                <c:pt idx="363">
                  <c:v>0.89037433155080214</c:v>
                </c:pt>
                <c:pt idx="364">
                  <c:v>0.88834951456310685</c:v>
                </c:pt>
                <c:pt idx="365">
                  <c:v>0.88538681948424069</c:v>
                </c:pt>
                <c:pt idx="366">
                  <c:v>0.88433734939759034</c:v>
                </c:pt>
                <c:pt idx="367">
                  <c:v>0.879746835443038</c:v>
                </c:pt>
                <c:pt idx="368">
                  <c:v>0.86499215070643642</c:v>
                </c:pt>
                <c:pt idx="369">
                  <c:v>0.85365853658536583</c:v>
                </c:pt>
                <c:pt idx="370">
                  <c:v>0.8557377049180328</c:v>
                </c:pt>
                <c:pt idx="371">
                  <c:v>0.86507936507936511</c:v>
                </c:pt>
                <c:pt idx="372">
                  <c:v>0.85350318471337583</c:v>
                </c:pt>
                <c:pt idx="373">
                  <c:v>0.85185185185185186</c:v>
                </c:pt>
                <c:pt idx="374">
                  <c:v>0.85593220338983056</c:v>
                </c:pt>
                <c:pt idx="375">
                  <c:v>0.85261194029850751</c:v>
                </c:pt>
                <c:pt idx="376">
                  <c:v>0.8248366013071895</c:v>
                </c:pt>
                <c:pt idx="377">
                  <c:v>0.8290909090909091</c:v>
                </c:pt>
                <c:pt idx="378">
                  <c:v>0.83497536945812811</c:v>
                </c:pt>
                <c:pt idx="379">
                  <c:v>0.85144124168514412</c:v>
                </c:pt>
                <c:pt idx="380">
                  <c:v>0.84768211920529801</c:v>
                </c:pt>
                <c:pt idx="381">
                  <c:v>0.85622317596566522</c:v>
                </c:pt>
                <c:pt idx="382">
                  <c:v>0.85806451612903223</c:v>
                </c:pt>
                <c:pt idx="383">
                  <c:v>0.85952380952380958</c:v>
                </c:pt>
                <c:pt idx="384">
                  <c:v>0.85529715762273906</c:v>
                </c:pt>
                <c:pt idx="385">
                  <c:v>0.86075949367088611</c:v>
                </c:pt>
                <c:pt idx="386">
                  <c:v>0.84659090909090906</c:v>
                </c:pt>
                <c:pt idx="387">
                  <c:v>0.84596577017114916</c:v>
                </c:pt>
                <c:pt idx="388">
                  <c:v>0.84955752212389379</c:v>
                </c:pt>
                <c:pt idx="389">
                  <c:v>0.8472622478386167</c:v>
                </c:pt>
                <c:pt idx="390">
                  <c:v>0.85978835978835977</c:v>
                </c:pt>
                <c:pt idx="391">
                  <c:v>0.85675675675675678</c:v>
                </c:pt>
                <c:pt idx="392">
                  <c:v>0.8530120481927711</c:v>
                </c:pt>
                <c:pt idx="393">
                  <c:v>0.83373493975903612</c:v>
                </c:pt>
                <c:pt idx="394">
                  <c:v>0.83292978208232449</c:v>
                </c:pt>
                <c:pt idx="395">
                  <c:v>0.85802469135802473</c:v>
                </c:pt>
                <c:pt idx="396">
                  <c:v>0.84946236559139787</c:v>
                </c:pt>
                <c:pt idx="397">
                  <c:v>0.84958217270194991</c:v>
                </c:pt>
                <c:pt idx="398">
                  <c:v>0.85217391304347823</c:v>
                </c:pt>
                <c:pt idx="399">
                  <c:v>0.84400656814449915</c:v>
                </c:pt>
                <c:pt idx="400">
                  <c:v>0.83475298126064734</c:v>
                </c:pt>
                <c:pt idx="401">
                  <c:v>0.83762057877813501</c:v>
                </c:pt>
                <c:pt idx="402">
                  <c:v>0.84050179211469533</c:v>
                </c:pt>
                <c:pt idx="403">
                  <c:v>0.85139860139860135</c:v>
                </c:pt>
                <c:pt idx="404">
                  <c:v>0.84116331096196872</c:v>
                </c:pt>
                <c:pt idx="405">
                  <c:v>0.84095860566448799</c:v>
                </c:pt>
                <c:pt idx="406">
                  <c:v>0.839458413926499</c:v>
                </c:pt>
                <c:pt idx="407">
                  <c:v>0.83512544802867383</c:v>
                </c:pt>
                <c:pt idx="408">
                  <c:v>0.83823529411764708</c:v>
                </c:pt>
                <c:pt idx="409">
                  <c:v>0.84916201117318435</c:v>
                </c:pt>
                <c:pt idx="410">
                  <c:v>0.84633027522935778</c:v>
                </c:pt>
                <c:pt idx="411">
                  <c:v>0.84170854271356788</c:v>
                </c:pt>
                <c:pt idx="412">
                  <c:v>0.84552845528455289</c:v>
                </c:pt>
                <c:pt idx="413">
                  <c:v>0.84810126582278478</c:v>
                </c:pt>
                <c:pt idx="414">
                  <c:v>0.84832904884318761</c:v>
                </c:pt>
                <c:pt idx="415">
                  <c:v>0.85078534031413611</c:v>
                </c:pt>
                <c:pt idx="416">
                  <c:v>0.84095860566448799</c:v>
                </c:pt>
                <c:pt idx="417">
                  <c:v>0.84677419354838712</c:v>
                </c:pt>
                <c:pt idx="418">
                  <c:v>0.84383561643835614</c:v>
                </c:pt>
                <c:pt idx="419">
                  <c:v>0.85639686684073102</c:v>
                </c:pt>
                <c:pt idx="420">
                  <c:v>0.85301837270341208</c:v>
                </c:pt>
                <c:pt idx="421">
                  <c:v>0.85321100917431192</c:v>
                </c:pt>
                <c:pt idx="422">
                  <c:v>0.86833855799373039</c:v>
                </c:pt>
                <c:pt idx="423">
                  <c:v>0.9023255813953488</c:v>
                </c:pt>
                <c:pt idx="424">
                  <c:v>0.93137254901960786</c:v>
                </c:pt>
                <c:pt idx="425">
                  <c:v>0.93243243243243246</c:v>
                </c:pt>
                <c:pt idx="426">
                  <c:v>0.91566265060240959</c:v>
                </c:pt>
                <c:pt idx="427">
                  <c:v>0.91509433962264153</c:v>
                </c:pt>
                <c:pt idx="428">
                  <c:v>0.91666666666666663</c:v>
                </c:pt>
                <c:pt idx="429">
                  <c:v>0.92800000000000005</c:v>
                </c:pt>
                <c:pt idx="430">
                  <c:v>0.93495934959349591</c:v>
                </c:pt>
                <c:pt idx="431">
                  <c:v>0.90173410404624277</c:v>
                </c:pt>
                <c:pt idx="432">
                  <c:v>0.92741935483870963</c:v>
                </c:pt>
                <c:pt idx="433">
                  <c:v>0.93333333333333335</c:v>
                </c:pt>
                <c:pt idx="434">
                  <c:v>0.98461538461538467</c:v>
                </c:pt>
                <c:pt idx="435">
                  <c:v>0.98684210526315785</c:v>
                </c:pt>
                <c:pt idx="436">
                  <c:v>0.97435897435897434</c:v>
                </c:pt>
                <c:pt idx="437">
                  <c:v>0.95161290322580649</c:v>
                </c:pt>
                <c:pt idx="438">
                  <c:v>0.967741935483871</c:v>
                </c:pt>
                <c:pt idx="439">
                  <c:v>0.98076923076923073</c:v>
                </c:pt>
                <c:pt idx="440">
                  <c:v>0.97916666666666663</c:v>
                </c:pt>
                <c:pt idx="441">
                  <c:v>0.96153846153846156</c:v>
                </c:pt>
                <c:pt idx="442">
                  <c:v>0.97560975609756095</c:v>
                </c:pt>
                <c:pt idx="443">
                  <c:v>0.97777777777777775</c:v>
                </c:pt>
                <c:pt idx="444">
                  <c:v>0.91836734693877553</c:v>
                </c:pt>
                <c:pt idx="445">
                  <c:v>0.98</c:v>
                </c:pt>
                <c:pt idx="446">
                  <c:v>0.97826086956521741</c:v>
                </c:pt>
                <c:pt idx="447">
                  <c:v>0.91891891891891897</c:v>
                </c:pt>
                <c:pt idx="448">
                  <c:v>0.96969696969696972</c:v>
                </c:pt>
                <c:pt idx="449">
                  <c:v>0.95833333333333337</c:v>
                </c:pt>
                <c:pt idx="450">
                  <c:v>0.96969696969696972</c:v>
                </c:pt>
                <c:pt idx="451">
                  <c:v>0.967741935483871</c:v>
                </c:pt>
                <c:pt idx="452">
                  <c:v>0.96551724137931039</c:v>
                </c:pt>
                <c:pt idx="453">
                  <c:v>0.96153846153846156</c:v>
                </c:pt>
                <c:pt idx="454">
                  <c:v>0.9642857142857143</c:v>
                </c:pt>
                <c:pt idx="455">
                  <c:v>0.96296296296296291</c:v>
                </c:pt>
                <c:pt idx="456">
                  <c:v>0.9642857142857143</c:v>
                </c:pt>
                <c:pt idx="457">
                  <c:v>0.96</c:v>
                </c:pt>
                <c:pt idx="458">
                  <c:v>0.94444444444444442</c:v>
                </c:pt>
                <c:pt idx="459">
                  <c:v>0.94444444444444442</c:v>
                </c:pt>
                <c:pt idx="460">
                  <c:v>0.94444444444444442</c:v>
                </c:pt>
                <c:pt idx="461">
                  <c:v>0.94736842105263153</c:v>
                </c:pt>
                <c:pt idx="462">
                  <c:v>0.94117647058823528</c:v>
                </c:pt>
                <c:pt idx="463">
                  <c:v>0.93333333333333335</c:v>
                </c:pt>
                <c:pt idx="464">
                  <c:v>0.94117647058823528</c:v>
                </c:pt>
                <c:pt idx="465">
                  <c:v>0.94117647058823528</c:v>
                </c:pt>
                <c:pt idx="466">
                  <c:v>0.94117647058823528</c:v>
                </c:pt>
                <c:pt idx="467">
                  <c:v>0.94444444444444442</c:v>
                </c:pt>
                <c:pt idx="468">
                  <c:v>0.94117647058823528</c:v>
                </c:pt>
                <c:pt idx="469">
                  <c:v>0.9285714285714286</c:v>
                </c:pt>
                <c:pt idx="470">
                  <c:v>0.94117647058823528</c:v>
                </c:pt>
                <c:pt idx="471">
                  <c:v>0.9375</c:v>
                </c:pt>
                <c:pt idx="472">
                  <c:v>0.94117647058823528</c:v>
                </c:pt>
                <c:pt idx="473">
                  <c:v>0.93333333333333335</c:v>
                </c:pt>
                <c:pt idx="474">
                  <c:v>0.9285714285714286</c:v>
                </c:pt>
                <c:pt idx="475">
                  <c:v>0.93333333333333335</c:v>
                </c:pt>
                <c:pt idx="476">
                  <c:v>0.93333333333333335</c:v>
                </c:pt>
                <c:pt idx="477">
                  <c:v>0.9285714285714286</c:v>
                </c:pt>
                <c:pt idx="478">
                  <c:v>0.9285714285714286</c:v>
                </c:pt>
                <c:pt idx="479">
                  <c:v>0.93333333333333335</c:v>
                </c:pt>
                <c:pt idx="480">
                  <c:v>0.9375</c:v>
                </c:pt>
                <c:pt idx="481">
                  <c:v>0.92307692307692313</c:v>
                </c:pt>
                <c:pt idx="482">
                  <c:v>0.95</c:v>
                </c:pt>
                <c:pt idx="483">
                  <c:v>0.52577319587628868</c:v>
                </c:pt>
                <c:pt idx="484">
                  <c:v>0.60493827160493829</c:v>
                </c:pt>
                <c:pt idx="485">
                  <c:v>0.64473684210526316</c:v>
                </c:pt>
                <c:pt idx="486">
                  <c:v>0.52040816326530615</c:v>
                </c:pt>
                <c:pt idx="487">
                  <c:v>0.97222222222222221</c:v>
                </c:pt>
                <c:pt idx="488">
                  <c:v>0.51037344398340245</c:v>
                </c:pt>
                <c:pt idx="489">
                  <c:v>0.52434456928838946</c:v>
                </c:pt>
                <c:pt idx="490">
                  <c:v>0.51063829787234039</c:v>
                </c:pt>
                <c:pt idx="491">
                  <c:v>0.515625</c:v>
                </c:pt>
                <c:pt idx="492">
                  <c:v>0.53361344537815125</c:v>
                </c:pt>
                <c:pt idx="493">
                  <c:v>0.9</c:v>
                </c:pt>
                <c:pt idx="494">
                  <c:v>0.59154929577464788</c:v>
                </c:pt>
                <c:pt idx="495">
                  <c:v>0.55497382198952883</c:v>
                </c:pt>
                <c:pt idx="496">
                  <c:v>0.56458333333333333</c:v>
                </c:pt>
                <c:pt idx="497">
                  <c:v>0.60933333333333328</c:v>
                </c:pt>
                <c:pt idx="498">
                  <c:v>0.60933333333333328</c:v>
                </c:pt>
                <c:pt idx="499">
                  <c:v>0.5903846153846154</c:v>
                </c:pt>
                <c:pt idx="500">
                  <c:v>0.60557768924302791</c:v>
                </c:pt>
                <c:pt idx="501">
                  <c:v>0.54696132596685088</c:v>
                </c:pt>
                <c:pt idx="502">
                  <c:v>0.6671159029649596</c:v>
                </c:pt>
                <c:pt idx="503">
                  <c:v>0.63526244952893673</c:v>
                </c:pt>
                <c:pt idx="504">
                  <c:v>0.61996497373029769</c:v>
                </c:pt>
                <c:pt idx="505">
                  <c:v>0.60256410256410253</c:v>
                </c:pt>
                <c:pt idx="506">
                  <c:v>0.61286804798255179</c:v>
                </c:pt>
                <c:pt idx="507">
                  <c:v>0.61753494282083865</c:v>
                </c:pt>
                <c:pt idx="508">
                  <c:v>0.64275862068965517</c:v>
                </c:pt>
                <c:pt idx="509">
                  <c:v>0.63012048192771086</c:v>
                </c:pt>
                <c:pt idx="510">
                  <c:v>0.64276885043263288</c:v>
                </c:pt>
                <c:pt idx="511">
                  <c:v>0.63456464379947231</c:v>
                </c:pt>
                <c:pt idx="512">
                  <c:v>0.63711583924349879</c:v>
                </c:pt>
                <c:pt idx="513">
                  <c:v>0.56379821958456977</c:v>
                </c:pt>
                <c:pt idx="514">
                  <c:v>0.63295880149812733</c:v>
                </c:pt>
                <c:pt idx="515">
                  <c:v>0.62225475841874089</c:v>
                </c:pt>
                <c:pt idx="516">
                  <c:v>0.61793611793611791</c:v>
                </c:pt>
                <c:pt idx="517">
                  <c:v>0.62281879194630874</c:v>
                </c:pt>
                <c:pt idx="518">
                  <c:v>0.62576687116564422</c:v>
                </c:pt>
                <c:pt idx="519">
                  <c:v>0.61971830985915488</c:v>
                </c:pt>
                <c:pt idx="520">
                  <c:v>0.67611777535441653</c:v>
                </c:pt>
                <c:pt idx="521">
                  <c:v>0.64768683274021355</c:v>
                </c:pt>
                <c:pt idx="522">
                  <c:v>0.6478102189781022</c:v>
                </c:pt>
                <c:pt idx="523">
                  <c:v>0.64336492890995256</c:v>
                </c:pt>
                <c:pt idx="524">
                  <c:v>0.64137931034482754</c:v>
                </c:pt>
                <c:pt idx="525">
                  <c:v>0.63378378378378375</c:v>
                </c:pt>
                <c:pt idx="526">
                  <c:v>0.61460957178841313</c:v>
                </c:pt>
                <c:pt idx="527">
                  <c:v>0.60215053763440862</c:v>
                </c:pt>
                <c:pt idx="528">
                  <c:v>0.59881129271916789</c:v>
                </c:pt>
                <c:pt idx="529">
                  <c:v>0.56826056826056826</c:v>
                </c:pt>
                <c:pt idx="530">
                  <c:v>0.55104551045510453</c:v>
                </c:pt>
                <c:pt idx="531">
                  <c:v>0.56871035940803383</c:v>
                </c:pt>
                <c:pt idx="532">
                  <c:v>0.57036535859269277</c:v>
                </c:pt>
                <c:pt idx="533">
                  <c:v>0.60118460019743336</c:v>
                </c:pt>
                <c:pt idx="534">
                  <c:v>0.60679611650485432</c:v>
                </c:pt>
                <c:pt idx="535">
                  <c:v>0.58719346049046317</c:v>
                </c:pt>
                <c:pt idx="536">
                  <c:v>0.58777777777777773</c:v>
                </c:pt>
                <c:pt idx="537">
                  <c:v>0.59916201117318435</c:v>
                </c:pt>
                <c:pt idx="538">
                  <c:v>0.62903225806451613</c:v>
                </c:pt>
                <c:pt idx="539">
                  <c:v>0.59751773049645385</c:v>
                </c:pt>
                <c:pt idx="540">
                  <c:v>0.62416107382550334</c:v>
                </c:pt>
                <c:pt idx="541">
                  <c:v>0.64240506329113922</c:v>
                </c:pt>
                <c:pt idx="542">
                  <c:v>0.59677419354838712</c:v>
                </c:pt>
                <c:pt idx="543">
                  <c:v>0.5823223570190641</c:v>
                </c:pt>
                <c:pt idx="544">
                  <c:v>0.59468438538205981</c:v>
                </c:pt>
                <c:pt idx="545">
                  <c:v>0.5880281690140845</c:v>
                </c:pt>
                <c:pt idx="546">
                  <c:v>0.55702280912364943</c:v>
                </c:pt>
                <c:pt idx="547">
                  <c:v>0.58610709117221416</c:v>
                </c:pt>
                <c:pt idx="548">
                  <c:v>0.59431524547803616</c:v>
                </c:pt>
                <c:pt idx="549">
                  <c:v>0.60790598290598286</c:v>
                </c:pt>
                <c:pt idx="550">
                  <c:v>0.61451247165532885</c:v>
                </c:pt>
                <c:pt idx="551">
                  <c:v>0.61991869918699183</c:v>
                </c:pt>
                <c:pt idx="552">
                  <c:v>0.61486486486486491</c:v>
                </c:pt>
                <c:pt idx="553">
                  <c:v>0.63647490820073438</c:v>
                </c:pt>
                <c:pt idx="554">
                  <c:v>0.64801864801864806</c:v>
                </c:pt>
                <c:pt idx="555">
                  <c:v>0.62804878048780488</c:v>
                </c:pt>
                <c:pt idx="556">
                  <c:v>0.62740384615384615</c:v>
                </c:pt>
                <c:pt idx="557">
                  <c:v>0.62630208333333337</c:v>
                </c:pt>
                <c:pt idx="558">
                  <c:v>0.61032258064516132</c:v>
                </c:pt>
                <c:pt idx="559">
                  <c:v>0.58504875406283852</c:v>
                </c:pt>
                <c:pt idx="560">
                  <c:v>0.58563535911602205</c:v>
                </c:pt>
                <c:pt idx="561">
                  <c:v>0.59045226130653261</c:v>
                </c:pt>
                <c:pt idx="562">
                  <c:v>0.6024423337856174</c:v>
                </c:pt>
                <c:pt idx="563">
                  <c:v>0.59314285714285719</c:v>
                </c:pt>
                <c:pt idx="564">
                  <c:v>0.58789289871944117</c:v>
                </c:pt>
                <c:pt idx="565">
                  <c:v>0.57770632368703112</c:v>
                </c:pt>
                <c:pt idx="566">
                  <c:v>0.5856079404466501</c:v>
                </c:pt>
                <c:pt idx="567">
                  <c:v>0.61799410029498525</c:v>
                </c:pt>
                <c:pt idx="568">
                  <c:v>0.62448132780082988</c:v>
                </c:pt>
                <c:pt idx="569">
                  <c:v>0.62706913339824732</c:v>
                </c:pt>
                <c:pt idx="570">
                  <c:v>0.62738095238095237</c:v>
                </c:pt>
                <c:pt idx="571">
                  <c:v>0.63055254604550381</c:v>
                </c:pt>
                <c:pt idx="572">
                  <c:v>0.62608695652173918</c:v>
                </c:pt>
                <c:pt idx="573">
                  <c:v>0.62419354838709673</c:v>
                </c:pt>
                <c:pt idx="574">
                  <c:v>0.62546816479400746</c:v>
                </c:pt>
                <c:pt idx="575">
                  <c:v>0.60171919770773641</c:v>
                </c:pt>
                <c:pt idx="576">
                  <c:v>0.64268867924528306</c:v>
                </c:pt>
                <c:pt idx="577">
                  <c:v>0.64268867924528306</c:v>
                </c:pt>
                <c:pt idx="578">
                  <c:v>0.66525871172122497</c:v>
                </c:pt>
                <c:pt idx="579">
                  <c:v>0.66731328806983514</c:v>
                </c:pt>
                <c:pt idx="580">
                  <c:v>0.68306010928961747</c:v>
                </c:pt>
                <c:pt idx="581">
                  <c:v>0.66856060606060608</c:v>
                </c:pt>
                <c:pt idx="582">
                  <c:v>0.63529411764705879</c:v>
                </c:pt>
                <c:pt idx="583">
                  <c:v>0.62011173184357538</c:v>
                </c:pt>
                <c:pt idx="584">
                  <c:v>0.69732937685459939</c:v>
                </c:pt>
                <c:pt idx="585">
                  <c:v>0.69076305220883538</c:v>
                </c:pt>
                <c:pt idx="586">
                  <c:v>0.69529837251356241</c:v>
                </c:pt>
                <c:pt idx="587">
                  <c:v>0.67868852459016393</c:v>
                </c:pt>
                <c:pt idx="588">
                  <c:v>0.68003913894324852</c:v>
                </c:pt>
                <c:pt idx="589">
                  <c:v>0.66204690831556501</c:v>
                </c:pt>
                <c:pt idx="590">
                  <c:v>0.64235294117647057</c:v>
                </c:pt>
                <c:pt idx="591">
                  <c:v>0.66387434554973823</c:v>
                </c:pt>
                <c:pt idx="592">
                  <c:v>0.68114285714285716</c:v>
                </c:pt>
                <c:pt idx="593">
                  <c:v>0.65260545905707201</c:v>
                </c:pt>
                <c:pt idx="594">
                  <c:v>0.67349137931034486</c:v>
                </c:pt>
                <c:pt idx="595">
                  <c:v>0.66443701226309926</c:v>
                </c:pt>
                <c:pt idx="596">
                  <c:v>0.66592920353982299</c:v>
                </c:pt>
                <c:pt idx="597">
                  <c:v>0.63461538461538458</c:v>
                </c:pt>
                <c:pt idx="598">
                  <c:v>0.64524103831891222</c:v>
                </c:pt>
                <c:pt idx="599">
                  <c:v>0.64105642256902762</c:v>
                </c:pt>
                <c:pt idx="600">
                  <c:v>0.63994910941475824</c:v>
                </c:pt>
                <c:pt idx="601">
                  <c:v>0.60995370370370372</c:v>
                </c:pt>
                <c:pt idx="602">
                  <c:v>0.66052934407364783</c:v>
                </c:pt>
                <c:pt idx="603">
                  <c:v>0.64525139664804465</c:v>
                </c:pt>
                <c:pt idx="604">
                  <c:v>0.62831050228310503</c:v>
                </c:pt>
                <c:pt idx="605">
                  <c:v>0.63000931966449203</c:v>
                </c:pt>
                <c:pt idx="606">
                  <c:v>0.63300270513976553</c:v>
                </c:pt>
                <c:pt idx="607">
                  <c:v>0.61904761904761907</c:v>
                </c:pt>
                <c:pt idx="608">
                  <c:v>0.61706161137440763</c:v>
                </c:pt>
                <c:pt idx="609">
                  <c:v>0.62301216089803557</c:v>
                </c:pt>
                <c:pt idx="610">
                  <c:v>0.62150055991041431</c:v>
                </c:pt>
                <c:pt idx="611">
                  <c:v>0.62068965517241381</c:v>
                </c:pt>
                <c:pt idx="612">
                  <c:v>0.6186726659167604</c:v>
                </c:pt>
                <c:pt idx="613">
                  <c:v>0.61704545454545456</c:v>
                </c:pt>
                <c:pt idx="614">
                  <c:v>0.61576354679802958</c:v>
                </c:pt>
                <c:pt idx="615">
                  <c:v>0.61809045226130654</c:v>
                </c:pt>
                <c:pt idx="616">
                  <c:v>0.62335766423357664</c:v>
                </c:pt>
                <c:pt idx="617">
                  <c:v>0.62768817204301075</c:v>
                </c:pt>
                <c:pt idx="618">
                  <c:v>0.628133704735376</c:v>
                </c:pt>
                <c:pt idx="619">
                  <c:v>0.62268041237113403</c:v>
                </c:pt>
                <c:pt idx="620">
                  <c:v>0.62473347547974412</c:v>
                </c:pt>
                <c:pt idx="621">
                  <c:v>0.62951167728237789</c:v>
                </c:pt>
                <c:pt idx="622">
                  <c:v>0.63152507676560898</c:v>
                </c:pt>
                <c:pt idx="623">
                  <c:v>0.6279569892473118</c:v>
                </c:pt>
                <c:pt idx="624">
                  <c:v>0.63417431192660545</c:v>
                </c:pt>
                <c:pt idx="625">
                  <c:v>0.6387959866220736</c:v>
                </c:pt>
                <c:pt idx="626">
                  <c:v>0.63378545006165232</c:v>
                </c:pt>
                <c:pt idx="627">
                  <c:v>0.61929824561403513</c:v>
                </c:pt>
                <c:pt idx="628">
                  <c:v>0.66890080428954424</c:v>
                </c:pt>
                <c:pt idx="629">
                  <c:v>0.65786163522012575</c:v>
                </c:pt>
                <c:pt idx="630">
                  <c:v>0.64494680851063835</c:v>
                </c:pt>
                <c:pt idx="631">
                  <c:v>0.6495215311004785</c:v>
                </c:pt>
                <c:pt idx="632">
                  <c:v>0.64131668558456301</c:v>
                </c:pt>
                <c:pt idx="633">
                  <c:v>0.63283922462941844</c:v>
                </c:pt>
                <c:pt idx="634">
                  <c:v>0.63113772455089823</c:v>
                </c:pt>
                <c:pt idx="635">
                  <c:v>0.63806380638063809</c:v>
                </c:pt>
                <c:pt idx="636">
                  <c:v>0.64516129032258063</c:v>
                </c:pt>
                <c:pt idx="637">
                  <c:v>0.63431952662721891</c:v>
                </c:pt>
                <c:pt idx="638">
                  <c:v>0.61782661782661785</c:v>
                </c:pt>
                <c:pt idx="639">
                  <c:v>0.62208067940552014</c:v>
                </c:pt>
                <c:pt idx="640">
                  <c:v>0.62142857142857144</c:v>
                </c:pt>
                <c:pt idx="641">
                  <c:v>0.60805860805860801</c:v>
                </c:pt>
                <c:pt idx="642">
                  <c:v>0.62124999999999997</c:v>
                </c:pt>
                <c:pt idx="643">
                  <c:v>0.62936344969199176</c:v>
                </c:pt>
                <c:pt idx="644">
                  <c:v>0.61469534050179209</c:v>
                </c:pt>
                <c:pt idx="645">
                  <c:v>0.60236886632825715</c:v>
                </c:pt>
                <c:pt idx="646">
                  <c:v>0.62904808635917564</c:v>
                </c:pt>
                <c:pt idx="647">
                  <c:v>0.61654135338345861</c:v>
                </c:pt>
                <c:pt idx="648">
                  <c:v>0.61679224973089342</c:v>
                </c:pt>
                <c:pt idx="649">
                  <c:v>0.61723818350324378</c:v>
                </c:pt>
                <c:pt idx="650">
                  <c:v>0.6256206554121152</c:v>
                </c:pt>
                <c:pt idx="651">
                  <c:v>0.62860576923076927</c:v>
                </c:pt>
                <c:pt idx="652">
                  <c:v>0.64331210191082799</c:v>
                </c:pt>
                <c:pt idx="653">
                  <c:v>0.65106815869786372</c:v>
                </c:pt>
                <c:pt idx="654">
                  <c:v>0.64978902953586493</c:v>
                </c:pt>
                <c:pt idx="655">
                  <c:v>0.66145251396648042</c:v>
                </c:pt>
                <c:pt idx="656">
                  <c:v>0.6581325301204819</c:v>
                </c:pt>
                <c:pt idx="657">
                  <c:v>0.65968586387434558</c:v>
                </c:pt>
                <c:pt idx="658">
                  <c:v>0.6481802426343154</c:v>
                </c:pt>
                <c:pt idx="659">
                  <c:v>0.6555386949924128</c:v>
                </c:pt>
                <c:pt idx="660">
                  <c:v>0.65340909090909094</c:v>
                </c:pt>
                <c:pt idx="661">
                  <c:v>0.66892655367231635</c:v>
                </c:pt>
                <c:pt idx="662">
                  <c:v>0.66035751840168244</c:v>
                </c:pt>
                <c:pt idx="663">
                  <c:v>0.6569948186528497</c:v>
                </c:pt>
                <c:pt idx="664">
                  <c:v>0.65704772475027751</c:v>
                </c:pt>
                <c:pt idx="665">
                  <c:v>0.63521288837744538</c:v>
                </c:pt>
                <c:pt idx="666">
                  <c:v>0.64295874822190613</c:v>
                </c:pt>
                <c:pt idx="667">
                  <c:v>0.66035502958579884</c:v>
                </c:pt>
                <c:pt idx="668">
                  <c:v>0.66319895968790632</c:v>
                </c:pt>
                <c:pt idx="669">
                  <c:v>0.58923512747875351</c:v>
                </c:pt>
                <c:pt idx="670">
                  <c:v>0.56720430107526887</c:v>
                </c:pt>
                <c:pt idx="671">
                  <c:v>0.5877300613496933</c:v>
                </c:pt>
                <c:pt idx="672">
                  <c:v>0.5877300613496933</c:v>
                </c:pt>
                <c:pt idx="673">
                  <c:v>0.5808656036446469</c:v>
                </c:pt>
                <c:pt idx="674">
                  <c:v>0.59020310633213857</c:v>
                </c:pt>
                <c:pt idx="675">
                  <c:v>0.59619952494061756</c:v>
                </c:pt>
                <c:pt idx="676">
                  <c:v>0.59282178217821779</c:v>
                </c:pt>
                <c:pt idx="677">
                  <c:v>0.69585798816568045</c:v>
                </c:pt>
                <c:pt idx="678">
                  <c:v>0.77890011223344557</c:v>
                </c:pt>
                <c:pt idx="679">
                  <c:v>0.76201923076923073</c:v>
                </c:pt>
                <c:pt idx="680">
                  <c:v>0.77918935269207501</c:v>
                </c:pt>
                <c:pt idx="681">
                  <c:v>0.7879499217527387</c:v>
                </c:pt>
                <c:pt idx="682">
                  <c:v>0.78429423459244529</c:v>
                </c:pt>
                <c:pt idx="683">
                  <c:v>0.79440258342303549</c:v>
                </c:pt>
                <c:pt idx="684">
                  <c:v>0.76227897838899805</c:v>
                </c:pt>
                <c:pt idx="685">
                  <c:v>0.74711168164313224</c:v>
                </c:pt>
                <c:pt idx="686">
                  <c:v>0.81212121212121213</c:v>
                </c:pt>
                <c:pt idx="687">
                  <c:v>0.8125</c:v>
                </c:pt>
                <c:pt idx="688">
                  <c:v>0.80264608599779497</c:v>
                </c:pt>
                <c:pt idx="689">
                  <c:v>0.82236024844720501</c:v>
                </c:pt>
                <c:pt idx="690">
                  <c:v>0.82112845138055224</c:v>
                </c:pt>
                <c:pt idx="691">
                  <c:v>0.81919332406119616</c:v>
                </c:pt>
                <c:pt idx="692">
                  <c:v>0.83768656716417911</c:v>
                </c:pt>
                <c:pt idx="693">
                  <c:v>0.84100418410041844</c:v>
                </c:pt>
                <c:pt idx="694">
                  <c:v>0.84567901234567899</c:v>
                </c:pt>
                <c:pt idx="695">
                  <c:v>0.8315412186379928</c:v>
                </c:pt>
                <c:pt idx="696">
                  <c:v>0.81150159744408945</c:v>
                </c:pt>
                <c:pt idx="697">
                  <c:v>0.81614349775784756</c:v>
                </c:pt>
                <c:pt idx="698">
                  <c:v>0.79946524064171121</c:v>
                </c:pt>
                <c:pt idx="699">
                  <c:v>0.83461538461538465</c:v>
                </c:pt>
                <c:pt idx="700">
                  <c:v>0.83682008368200833</c:v>
                </c:pt>
                <c:pt idx="701">
                  <c:v>0.83257918552036203</c:v>
                </c:pt>
                <c:pt idx="702">
                  <c:v>0.83091787439613529</c:v>
                </c:pt>
                <c:pt idx="703">
                  <c:v>0.83163265306122447</c:v>
                </c:pt>
                <c:pt idx="704">
                  <c:v>0.83653846153846156</c:v>
                </c:pt>
                <c:pt idx="705">
                  <c:v>0.83243243243243248</c:v>
                </c:pt>
                <c:pt idx="706">
                  <c:v>0.83091787439613529</c:v>
                </c:pt>
                <c:pt idx="707">
                  <c:v>0.83333333333333337</c:v>
                </c:pt>
                <c:pt idx="708">
                  <c:v>0.83333333333333337</c:v>
                </c:pt>
                <c:pt idx="709">
                  <c:v>0.83974358974358976</c:v>
                </c:pt>
                <c:pt idx="710">
                  <c:v>0.82666666666666666</c:v>
                </c:pt>
                <c:pt idx="711">
                  <c:v>0.98717948717948723</c:v>
                </c:pt>
                <c:pt idx="712">
                  <c:v>0.98113207547169812</c:v>
                </c:pt>
                <c:pt idx="713">
                  <c:v>0.86301369863013699</c:v>
                </c:pt>
                <c:pt idx="714">
                  <c:v>0.88888888888888884</c:v>
                </c:pt>
                <c:pt idx="715">
                  <c:v>0.95522388059701491</c:v>
                </c:pt>
                <c:pt idx="716">
                  <c:v>0.88888888888888884</c:v>
                </c:pt>
                <c:pt idx="717">
                  <c:v>0.9285714285714286</c:v>
                </c:pt>
                <c:pt idx="718">
                  <c:v>0.96875</c:v>
                </c:pt>
                <c:pt idx="719">
                  <c:v>0.9242424242424242</c:v>
                </c:pt>
                <c:pt idx="720">
                  <c:v>0.95238095238095233</c:v>
                </c:pt>
                <c:pt idx="721">
                  <c:v>0.97727272727272729</c:v>
                </c:pt>
                <c:pt idx="722">
                  <c:v>0.9375</c:v>
                </c:pt>
                <c:pt idx="723">
                  <c:v>0.94285714285714284</c:v>
                </c:pt>
                <c:pt idx="724">
                  <c:v>0.96969696969696972</c:v>
                </c:pt>
                <c:pt idx="725">
                  <c:v>0.91891891891891897</c:v>
                </c:pt>
                <c:pt idx="726">
                  <c:v>0.967741935483871</c:v>
                </c:pt>
                <c:pt idx="727">
                  <c:v>0.97058823529411764</c:v>
                </c:pt>
                <c:pt idx="728">
                  <c:v>0.96153846153846156</c:v>
                </c:pt>
                <c:pt idx="729">
                  <c:v>0.9642857142857143</c:v>
                </c:pt>
                <c:pt idx="730">
                  <c:v>0.95833333333333337</c:v>
                </c:pt>
                <c:pt idx="731">
                  <c:v>0.95454545454545459</c:v>
                </c:pt>
                <c:pt idx="732">
                  <c:v>0.96153846153846156</c:v>
                </c:pt>
                <c:pt idx="733">
                  <c:v>0.95652173913043481</c:v>
                </c:pt>
                <c:pt idx="734">
                  <c:v>0.89075630252100846</c:v>
                </c:pt>
                <c:pt idx="735">
                  <c:v>0.80232558139534882</c:v>
                </c:pt>
                <c:pt idx="736">
                  <c:v>0.48249027237354086</c:v>
                </c:pt>
                <c:pt idx="737">
                  <c:v>0.50717703349282295</c:v>
                </c:pt>
                <c:pt idx="738">
                  <c:v>0.56153846153846154</c:v>
                </c:pt>
                <c:pt idx="739">
                  <c:v>0.7857142857142857</c:v>
                </c:pt>
                <c:pt idx="740">
                  <c:v>0.5957446808510638</c:v>
                </c:pt>
                <c:pt idx="741">
                  <c:v>0.48936170212765956</c:v>
                </c:pt>
                <c:pt idx="742">
                  <c:v>0.46416382252559729</c:v>
                </c:pt>
                <c:pt idx="743">
                  <c:v>0.43843283582089554</c:v>
                </c:pt>
                <c:pt idx="744">
                  <c:v>0.44903581267217629</c:v>
                </c:pt>
                <c:pt idx="745">
                  <c:v>0.45618556701030927</c:v>
                </c:pt>
                <c:pt idx="746">
                  <c:v>0.47286821705426357</c:v>
                </c:pt>
                <c:pt idx="747">
                  <c:v>0.43712574850299402</c:v>
                </c:pt>
                <c:pt idx="748">
                  <c:v>0.48760330578512395</c:v>
                </c:pt>
                <c:pt idx="749">
                  <c:v>0.4567901234567901</c:v>
                </c:pt>
                <c:pt idx="750">
                  <c:v>0.47361963190184048</c:v>
                </c:pt>
                <c:pt idx="751">
                  <c:v>0.47349823321554768</c:v>
                </c:pt>
                <c:pt idx="752">
                  <c:v>0.47394136807817588</c:v>
                </c:pt>
                <c:pt idx="753">
                  <c:v>0.46996466431095407</c:v>
                </c:pt>
                <c:pt idx="754">
                  <c:v>0.47203579418344521</c:v>
                </c:pt>
                <c:pt idx="755">
                  <c:v>0.50267379679144386</c:v>
                </c:pt>
                <c:pt idx="756">
                  <c:v>0.5130434782608696</c:v>
                </c:pt>
                <c:pt idx="757">
                  <c:v>0.45739910313901344</c:v>
                </c:pt>
                <c:pt idx="758">
                  <c:v>0.50680272108843538</c:v>
                </c:pt>
                <c:pt idx="759">
                  <c:v>0.48324022346368717</c:v>
                </c:pt>
                <c:pt idx="760">
                  <c:v>0.47284345047923321</c:v>
                </c:pt>
                <c:pt idx="761">
                  <c:v>0.47593582887700536</c:v>
                </c:pt>
                <c:pt idx="762">
                  <c:v>0.46993006993006992</c:v>
                </c:pt>
                <c:pt idx="763">
                  <c:v>0.46776084407971863</c:v>
                </c:pt>
                <c:pt idx="764">
                  <c:v>0.47651933701657456</c:v>
                </c:pt>
                <c:pt idx="765">
                  <c:v>0.47058823529411764</c:v>
                </c:pt>
                <c:pt idx="766">
                  <c:v>0</c:v>
                </c:pt>
                <c:pt idx="767">
                  <c:v>0.43333333333333335</c:v>
                </c:pt>
                <c:pt idx="768">
                  <c:v>0.49377593360995853</c:v>
                </c:pt>
                <c:pt idx="769">
                  <c:v>0.72440944881889768</c:v>
                </c:pt>
                <c:pt idx="770">
                  <c:v>0.52589641434262946</c:v>
                </c:pt>
                <c:pt idx="771">
                  <c:v>0.49195402298850577</c:v>
                </c:pt>
                <c:pt idx="772">
                  <c:v>0.51041666666666663</c:v>
                </c:pt>
                <c:pt idx="773">
                  <c:v>0.49375000000000002</c:v>
                </c:pt>
                <c:pt idx="774">
                  <c:v>0.53486394557823125</c:v>
                </c:pt>
                <c:pt idx="775">
                  <c:v>0.53952730236348823</c:v>
                </c:pt>
                <c:pt idx="776">
                  <c:v>0.5409974640743872</c:v>
                </c:pt>
                <c:pt idx="777">
                  <c:v>0.52620320855614977</c:v>
                </c:pt>
                <c:pt idx="778">
                  <c:v>0.54125736738703345</c:v>
                </c:pt>
                <c:pt idx="779">
                  <c:v>0.54125736738703345</c:v>
                </c:pt>
                <c:pt idx="780">
                  <c:v>0.55565862708719849</c:v>
                </c:pt>
                <c:pt idx="781">
                  <c:v>0.5639658848614072</c:v>
                </c:pt>
                <c:pt idx="782">
                  <c:v>0.59342560553633217</c:v>
                </c:pt>
                <c:pt idx="783">
                  <c:v>0.57091561938958713</c:v>
                </c:pt>
                <c:pt idx="784">
                  <c:v>0.52487562189054726</c:v>
                </c:pt>
                <c:pt idx="785">
                  <c:v>0.60597826086956519</c:v>
                </c:pt>
                <c:pt idx="786">
                  <c:v>0.60731319554848961</c:v>
                </c:pt>
                <c:pt idx="787">
                  <c:v>0.60731319554848961</c:v>
                </c:pt>
                <c:pt idx="788">
                  <c:v>0.55733333333333335</c:v>
                </c:pt>
                <c:pt idx="789">
                  <c:v>0.57725118483412319</c:v>
                </c:pt>
                <c:pt idx="790">
                  <c:v>0.57725118483412319</c:v>
                </c:pt>
                <c:pt idx="791">
                  <c:v>0.57245724572457246</c:v>
                </c:pt>
                <c:pt idx="792">
                  <c:v>0.57010135135135132</c:v>
                </c:pt>
                <c:pt idx="793">
                  <c:v>0.57293497363796131</c:v>
                </c:pt>
                <c:pt idx="794">
                  <c:v>0.56815816857440171</c:v>
                </c:pt>
                <c:pt idx="795">
                  <c:v>0.58279370952821463</c:v>
                </c:pt>
                <c:pt idx="796">
                  <c:v>0.57028112449799195</c:v>
                </c:pt>
                <c:pt idx="797">
                  <c:v>0.5375886524822695</c:v>
                </c:pt>
                <c:pt idx="798">
                  <c:v>0.54740957966764414</c:v>
                </c:pt>
                <c:pt idx="799">
                  <c:v>0.55567567567567566</c:v>
                </c:pt>
                <c:pt idx="800">
                  <c:v>0.5736782902137233</c:v>
                </c:pt>
                <c:pt idx="801">
                  <c:v>0.54749103942652333</c:v>
                </c:pt>
                <c:pt idx="802">
                  <c:v>0.54749103942652333</c:v>
                </c:pt>
                <c:pt idx="803">
                  <c:v>0.55067567567567566</c:v>
                </c:pt>
                <c:pt idx="804">
                  <c:v>0.55024390243902443</c:v>
                </c:pt>
                <c:pt idx="805">
                  <c:v>0.54825026511134678</c:v>
                </c:pt>
                <c:pt idx="806">
                  <c:v>0.53920515574650918</c:v>
                </c:pt>
                <c:pt idx="807">
                  <c:v>0.52350230414746546</c:v>
                </c:pt>
                <c:pt idx="808">
                  <c:v>0.52350230414746546</c:v>
                </c:pt>
                <c:pt idx="809">
                  <c:v>0.5061224489795918</c:v>
                </c:pt>
                <c:pt idx="810">
                  <c:v>0.50331753554502368</c:v>
                </c:pt>
                <c:pt idx="811">
                  <c:v>0.5251346499102334</c:v>
                </c:pt>
                <c:pt idx="812">
                  <c:v>0.50486891385767785</c:v>
                </c:pt>
                <c:pt idx="813">
                  <c:v>0.50768049155145933</c:v>
                </c:pt>
                <c:pt idx="814">
                  <c:v>0.52913968547641077</c:v>
                </c:pt>
                <c:pt idx="815">
                  <c:v>0.52355212355212355</c:v>
                </c:pt>
                <c:pt idx="816">
                  <c:v>0.5284210526315789</c:v>
                </c:pt>
                <c:pt idx="817">
                  <c:v>0.5132837407013815</c:v>
                </c:pt>
                <c:pt idx="818">
                  <c:v>0.54088785046728971</c:v>
                </c:pt>
                <c:pt idx="819">
                  <c:v>0.51727861771058314</c:v>
                </c:pt>
                <c:pt idx="820">
                  <c:v>0.49604743083003955</c:v>
                </c:pt>
                <c:pt idx="821">
                  <c:v>0.49533954727030627</c:v>
                </c:pt>
                <c:pt idx="822">
                  <c:v>0.48125544899738448</c:v>
                </c:pt>
                <c:pt idx="823">
                  <c:v>0.48657445077298617</c:v>
                </c:pt>
                <c:pt idx="824">
                  <c:v>0.49141150112023896</c:v>
                </c:pt>
                <c:pt idx="825">
                  <c:v>0.50032829940906109</c:v>
                </c:pt>
                <c:pt idx="826">
                  <c:v>0.50545921644187541</c:v>
                </c:pt>
                <c:pt idx="827">
                  <c:v>0.4996784565916399</c:v>
                </c:pt>
                <c:pt idx="828">
                  <c:v>0.49122807017543857</c:v>
                </c:pt>
                <c:pt idx="829">
                  <c:v>0.51430472388556225</c:v>
                </c:pt>
                <c:pt idx="830">
                  <c:v>0.47863247863247865</c:v>
                </c:pt>
                <c:pt idx="831">
                  <c:v>0.49373297002724797</c:v>
                </c:pt>
                <c:pt idx="832">
                  <c:v>0.53691886964448499</c:v>
                </c:pt>
                <c:pt idx="833">
                  <c:v>0.50119712689545093</c:v>
                </c:pt>
                <c:pt idx="834">
                  <c:v>0.49683830171635052</c:v>
                </c:pt>
                <c:pt idx="835">
                  <c:v>0.50301204819277112</c:v>
                </c:pt>
                <c:pt idx="836">
                  <c:v>0.48986125933831376</c:v>
                </c:pt>
                <c:pt idx="837">
                  <c:v>0.50054054054054054</c:v>
                </c:pt>
                <c:pt idx="838">
                  <c:v>0.50800915331807783</c:v>
                </c:pt>
                <c:pt idx="839">
                  <c:v>0.51100628930817615</c:v>
                </c:pt>
                <c:pt idx="840">
                  <c:v>0.50572831423895259</c:v>
                </c:pt>
                <c:pt idx="841">
                  <c:v>0.51438848920863312</c:v>
                </c:pt>
                <c:pt idx="842">
                  <c:v>0.51835205992509359</c:v>
                </c:pt>
                <c:pt idx="843">
                  <c:v>0.51293487957181083</c:v>
                </c:pt>
                <c:pt idx="844">
                  <c:v>0.5124792013311148</c:v>
                </c:pt>
                <c:pt idx="845">
                  <c:v>0.504746835443038</c:v>
                </c:pt>
                <c:pt idx="846">
                  <c:v>0.50877192982456143</c:v>
                </c:pt>
                <c:pt idx="847">
                  <c:v>0.47902869757174393</c:v>
                </c:pt>
                <c:pt idx="848">
                  <c:v>0.51030927835051543</c:v>
                </c:pt>
                <c:pt idx="849">
                  <c:v>0.5130434782608696</c:v>
                </c:pt>
                <c:pt idx="850">
                  <c:v>0.5176695319961796</c:v>
                </c:pt>
                <c:pt idx="851">
                  <c:v>0.5156110615521855</c:v>
                </c:pt>
                <c:pt idx="852">
                  <c:v>0.50157728706624605</c:v>
                </c:pt>
                <c:pt idx="853">
                  <c:v>0.49671052631578949</c:v>
                </c:pt>
                <c:pt idx="854">
                  <c:v>0.48858833474218089</c:v>
                </c:pt>
                <c:pt idx="855">
                  <c:v>0.49112903225806454</c:v>
                </c:pt>
                <c:pt idx="856">
                  <c:v>0.47161241483724453</c:v>
                </c:pt>
                <c:pt idx="857">
                  <c:v>0.48157051282051283</c:v>
                </c:pt>
                <c:pt idx="858">
                  <c:v>0.48007085916740477</c:v>
                </c:pt>
                <c:pt idx="859">
                  <c:v>0.49655850540806296</c:v>
                </c:pt>
                <c:pt idx="860">
                  <c:v>0.48151950718685832</c:v>
                </c:pt>
                <c:pt idx="861">
                  <c:v>0.49562450278440734</c:v>
                </c:pt>
                <c:pt idx="862">
                  <c:v>0.50666666666666671</c:v>
                </c:pt>
                <c:pt idx="863">
                  <c:v>0.47892376681614351</c:v>
                </c:pt>
                <c:pt idx="864">
                  <c:v>0.45714285714285713</c:v>
                </c:pt>
                <c:pt idx="865">
                  <c:v>0.45531514581373472</c:v>
                </c:pt>
                <c:pt idx="866">
                  <c:v>0.45937499999999998</c:v>
                </c:pt>
                <c:pt idx="867">
                  <c:v>0.46763285024154588</c:v>
                </c:pt>
                <c:pt idx="868">
                  <c:v>0.45404984423676015</c:v>
                </c:pt>
                <c:pt idx="869">
                  <c:v>0.47940074906367042</c:v>
                </c:pt>
                <c:pt idx="870">
                  <c:v>0.49018067556952083</c:v>
                </c:pt>
                <c:pt idx="871">
                  <c:v>0.48744460856720828</c:v>
                </c:pt>
                <c:pt idx="872">
                  <c:v>0.4667207792207792</c:v>
                </c:pt>
                <c:pt idx="873">
                  <c:v>0.45757071547420963</c:v>
                </c:pt>
                <c:pt idx="874">
                  <c:v>0.44288079470198677</c:v>
                </c:pt>
                <c:pt idx="875">
                  <c:v>0.46533795493934144</c:v>
                </c:pt>
                <c:pt idx="876">
                  <c:v>0.45275958840037417</c:v>
                </c:pt>
                <c:pt idx="877">
                  <c:v>0.44454382826475852</c:v>
                </c:pt>
                <c:pt idx="878">
                  <c:v>0.45062320230105463</c:v>
                </c:pt>
                <c:pt idx="879">
                  <c:v>0.45906735751295336</c:v>
                </c:pt>
                <c:pt idx="880">
                  <c:v>0.45624385447394294</c:v>
                </c:pt>
                <c:pt idx="881">
                  <c:v>0.45177165354330706</c:v>
                </c:pt>
                <c:pt idx="882">
                  <c:v>0.45047619047619047</c:v>
                </c:pt>
                <c:pt idx="883">
                  <c:v>0.44959857270294379</c:v>
                </c:pt>
                <c:pt idx="884">
                  <c:v>0.44686299615877079</c:v>
                </c:pt>
                <c:pt idx="885">
                  <c:v>0.4330357142857143</c:v>
                </c:pt>
                <c:pt idx="886">
                  <c:v>0.43582375478927204</c:v>
                </c:pt>
                <c:pt idx="887">
                  <c:v>0.44</c:v>
                </c:pt>
                <c:pt idx="888">
                  <c:v>0.44157088122605365</c:v>
                </c:pt>
                <c:pt idx="889">
                  <c:v>0.44433399602385687</c:v>
                </c:pt>
                <c:pt idx="890">
                  <c:v>0.42857142857142855</c:v>
                </c:pt>
                <c:pt idx="891">
                  <c:v>0.43630573248407645</c:v>
                </c:pt>
                <c:pt idx="892">
                  <c:v>0.43510423671822462</c:v>
                </c:pt>
                <c:pt idx="893">
                  <c:v>0.43991097922848665</c:v>
                </c:pt>
                <c:pt idx="894">
                  <c:v>0.43942814145974418</c:v>
                </c:pt>
                <c:pt idx="895">
                  <c:v>0.44976816074188564</c:v>
                </c:pt>
                <c:pt idx="896">
                  <c:v>0.45631891433418154</c:v>
                </c:pt>
                <c:pt idx="897">
                  <c:v>0.44136291600633915</c:v>
                </c:pt>
                <c:pt idx="898">
                  <c:v>0.44531933508311461</c:v>
                </c:pt>
                <c:pt idx="899">
                  <c:v>0.43653516295025729</c:v>
                </c:pt>
                <c:pt idx="900">
                  <c:v>0.43915827996340345</c:v>
                </c:pt>
                <c:pt idx="901">
                  <c:v>0.43052391799544421</c:v>
                </c:pt>
                <c:pt idx="902">
                  <c:v>0.46696696696696699</c:v>
                </c:pt>
                <c:pt idx="903">
                  <c:v>0.47889182058047491</c:v>
                </c:pt>
                <c:pt idx="904">
                  <c:v>0.44182124789207422</c:v>
                </c:pt>
                <c:pt idx="905">
                  <c:v>0.45021645021645024</c:v>
                </c:pt>
                <c:pt idx="906">
                  <c:v>0.42883211678832117</c:v>
                </c:pt>
                <c:pt idx="907">
                  <c:v>0.45111111111111113</c:v>
                </c:pt>
                <c:pt idx="908">
                  <c:v>0.46240601503759399</c:v>
                </c:pt>
                <c:pt idx="909">
                  <c:v>0.44773175542406313</c:v>
                </c:pt>
                <c:pt idx="910">
                  <c:v>0.47626841243862522</c:v>
                </c:pt>
                <c:pt idx="911">
                  <c:v>0.44031311154598823</c:v>
                </c:pt>
                <c:pt idx="912">
                  <c:v>0.42307692307692307</c:v>
                </c:pt>
                <c:pt idx="913">
                  <c:v>0.42118537200504413</c:v>
                </c:pt>
                <c:pt idx="914">
                  <c:v>0.42595019659239841</c:v>
                </c:pt>
                <c:pt idx="915">
                  <c:v>0.41691842900302117</c:v>
                </c:pt>
                <c:pt idx="916">
                  <c:v>0.42476697736351532</c:v>
                </c:pt>
                <c:pt idx="917">
                  <c:v>0.43970588235294117</c:v>
                </c:pt>
                <c:pt idx="918">
                  <c:v>0.41118421052631576</c:v>
                </c:pt>
                <c:pt idx="919">
                  <c:v>0.42957042957042957</c:v>
                </c:pt>
                <c:pt idx="920">
                  <c:v>0.43004587155963303</c:v>
                </c:pt>
                <c:pt idx="921">
                  <c:v>0.45147313691507801</c:v>
                </c:pt>
                <c:pt idx="922">
                  <c:v>0.42329873125720879</c:v>
                </c:pt>
                <c:pt idx="923">
                  <c:v>0.43548387096774194</c:v>
                </c:pt>
                <c:pt idx="924">
                  <c:v>0.43604004449388212</c:v>
                </c:pt>
                <c:pt idx="925">
                  <c:v>0.47157502329916123</c:v>
                </c:pt>
                <c:pt idx="926">
                  <c:v>0.46843003412969281</c:v>
                </c:pt>
                <c:pt idx="927">
                  <c:v>0.45245398773006135</c:v>
                </c:pt>
                <c:pt idx="928">
                  <c:v>0.45349952061361459</c:v>
                </c:pt>
                <c:pt idx="929">
                  <c:v>0.43643724696356273</c:v>
                </c:pt>
                <c:pt idx="930">
                  <c:v>0.42470760233918131</c:v>
                </c:pt>
                <c:pt idx="931">
                  <c:v>0.45</c:v>
                </c:pt>
                <c:pt idx="932">
                  <c:v>0.67188264058679703</c:v>
                </c:pt>
                <c:pt idx="933">
                  <c:v>0.67188264058679703</c:v>
                </c:pt>
                <c:pt idx="934">
                  <c:v>0.70740474478792237</c:v>
                </c:pt>
                <c:pt idx="935">
                  <c:v>0.73831478537360895</c:v>
                </c:pt>
                <c:pt idx="936">
                  <c:v>0.71607431340872374</c:v>
                </c:pt>
                <c:pt idx="937">
                  <c:v>0.72847136382365063</c:v>
                </c:pt>
                <c:pt idx="938">
                  <c:v>0.72086720867208676</c:v>
                </c:pt>
                <c:pt idx="939">
                  <c:v>0.74024163568773238</c:v>
                </c:pt>
                <c:pt idx="940">
                  <c:v>0.72772089495638981</c:v>
                </c:pt>
                <c:pt idx="941">
                  <c:v>0.69029057406094974</c:v>
                </c:pt>
                <c:pt idx="942">
                  <c:v>0.71135265700483097</c:v>
                </c:pt>
                <c:pt idx="943">
                  <c:v>0.71780028943560059</c:v>
                </c:pt>
                <c:pt idx="944">
                  <c:v>0.72169811320754718</c:v>
                </c:pt>
                <c:pt idx="945">
                  <c:v>0.72642762284196549</c:v>
                </c:pt>
                <c:pt idx="946">
                  <c:v>0.72783251231527091</c:v>
                </c:pt>
                <c:pt idx="947">
                  <c:v>0.71727019498607247</c:v>
                </c:pt>
                <c:pt idx="948">
                  <c:v>0.74570982839313571</c:v>
                </c:pt>
                <c:pt idx="949">
                  <c:v>0.72972972972972971</c:v>
                </c:pt>
                <c:pt idx="950">
                  <c:v>0.73208191126279865</c:v>
                </c:pt>
                <c:pt idx="951">
                  <c:v>0.75657894736842102</c:v>
                </c:pt>
                <c:pt idx="952">
                  <c:v>0.75398230088495577</c:v>
                </c:pt>
                <c:pt idx="953">
                  <c:v>0.75260416666666663</c:v>
                </c:pt>
                <c:pt idx="954">
                  <c:v>0.74316939890710387</c:v>
                </c:pt>
                <c:pt idx="955">
                  <c:v>0.74772036474164139</c:v>
                </c:pt>
                <c:pt idx="956">
                  <c:v>0.75802469135802464</c:v>
                </c:pt>
                <c:pt idx="957">
                  <c:v>0.75912408759124084</c:v>
                </c:pt>
                <c:pt idx="958">
                  <c:v>0.75510204081632648</c:v>
                </c:pt>
                <c:pt idx="959">
                  <c:v>0.74794520547945209</c:v>
                </c:pt>
                <c:pt idx="960">
                  <c:v>0.75918367346938775</c:v>
                </c:pt>
                <c:pt idx="961">
                  <c:v>0.75627240143369179</c:v>
                </c:pt>
                <c:pt idx="962">
                  <c:v>0.78343949044585992</c:v>
                </c:pt>
                <c:pt idx="963">
                  <c:v>0.78873239436619713</c:v>
                </c:pt>
                <c:pt idx="964">
                  <c:v>0.74033149171270718</c:v>
                </c:pt>
                <c:pt idx="965">
                  <c:v>0.76363636363636367</c:v>
                </c:pt>
                <c:pt idx="966">
                  <c:v>0.79335793357933582</c:v>
                </c:pt>
                <c:pt idx="967">
                  <c:v>0.76551724137931032</c:v>
                </c:pt>
                <c:pt idx="968">
                  <c:v>0.98</c:v>
                </c:pt>
                <c:pt idx="969">
                  <c:v>0.76530612244897955</c:v>
                </c:pt>
                <c:pt idx="970">
                  <c:v>0.72131147540983609</c:v>
                </c:pt>
                <c:pt idx="971">
                  <c:v>0.84905660377358494</c:v>
                </c:pt>
                <c:pt idx="972">
                  <c:v>0.75757575757575757</c:v>
                </c:pt>
                <c:pt idx="973">
                  <c:v>0.72641509433962259</c:v>
                </c:pt>
                <c:pt idx="974">
                  <c:v>0.83050847457627119</c:v>
                </c:pt>
                <c:pt idx="975">
                  <c:v>0.71604938271604934</c:v>
                </c:pt>
                <c:pt idx="976">
                  <c:v>0.82608695652173914</c:v>
                </c:pt>
                <c:pt idx="977">
                  <c:v>0.83529411764705885</c:v>
                </c:pt>
                <c:pt idx="978">
                  <c:v>0.82258064516129037</c:v>
                </c:pt>
                <c:pt idx="979">
                  <c:v>0.83076923076923082</c:v>
                </c:pt>
                <c:pt idx="980">
                  <c:v>0.921875</c:v>
                </c:pt>
                <c:pt idx="981">
                  <c:v>0.87755102040816324</c:v>
                </c:pt>
                <c:pt idx="982">
                  <c:v>0.77419354838709675</c:v>
                </c:pt>
                <c:pt idx="983">
                  <c:v>0.95454545454545459</c:v>
                </c:pt>
                <c:pt idx="984">
                  <c:v>0.89795918367346939</c:v>
                </c:pt>
                <c:pt idx="985">
                  <c:v>0.86956521739130432</c:v>
                </c:pt>
                <c:pt idx="986">
                  <c:v>0.89130434782608692</c:v>
                </c:pt>
                <c:pt idx="987">
                  <c:v>0.92500000000000004</c:v>
                </c:pt>
                <c:pt idx="988">
                  <c:v>0.87179487179487181</c:v>
                </c:pt>
                <c:pt idx="989">
                  <c:v>0.91111111111111109</c:v>
                </c:pt>
                <c:pt idx="990">
                  <c:v>0.91666666666666663</c:v>
                </c:pt>
                <c:pt idx="991">
                  <c:v>0.81632653061224492</c:v>
                </c:pt>
                <c:pt idx="992">
                  <c:v>0.90625</c:v>
                </c:pt>
                <c:pt idx="993">
                  <c:v>0.50282485875706218</c:v>
                </c:pt>
                <c:pt idx="994">
                  <c:v>0.53614457831325302</c:v>
                </c:pt>
                <c:pt idx="995">
                  <c:v>0.56923076923076921</c:v>
                </c:pt>
                <c:pt idx="996">
                  <c:v>0.46666666666666667</c:v>
                </c:pt>
                <c:pt idx="997">
                  <c:v>0.45859872611464969</c:v>
                </c:pt>
                <c:pt idx="998">
                  <c:v>0.48739495798319327</c:v>
                </c:pt>
                <c:pt idx="999">
                  <c:v>0.47619047619047616</c:v>
                </c:pt>
                <c:pt idx="1000">
                  <c:v>0.45820433436532509</c:v>
                </c:pt>
                <c:pt idx="1001">
                  <c:v>0.42548596112311016</c:v>
                </c:pt>
                <c:pt idx="1002">
                  <c:v>0.45154185022026433</c:v>
                </c:pt>
                <c:pt idx="1003">
                  <c:v>0.46245059288537549</c:v>
                </c:pt>
                <c:pt idx="1004">
                  <c:v>0.49484536082474229</c:v>
                </c:pt>
                <c:pt idx="1005">
                  <c:v>0.45657568238213397</c:v>
                </c:pt>
                <c:pt idx="1006">
                  <c:v>0.47222222222222221</c:v>
                </c:pt>
                <c:pt idx="1007">
                  <c:v>0.46078431372549017</c:v>
                </c:pt>
                <c:pt idx="1008">
                  <c:v>0.45526613816534539</c:v>
                </c:pt>
                <c:pt idx="1009">
                  <c:v>0.45398009950248758</c:v>
                </c:pt>
                <c:pt idx="1010">
                  <c:v>0.44541484716157204</c:v>
                </c:pt>
                <c:pt idx="1011">
                  <c:v>0.45325779036827196</c:v>
                </c:pt>
                <c:pt idx="1012">
                  <c:v>0.45350500715307585</c:v>
                </c:pt>
                <c:pt idx="1013">
                  <c:v>0.45157384987893462</c:v>
                </c:pt>
                <c:pt idx="1014">
                  <c:v>0.44350961538461536</c:v>
                </c:pt>
                <c:pt idx="1015">
                  <c:v>0.45671887881286066</c:v>
                </c:pt>
                <c:pt idx="1016">
                  <c:v>0.4637223974763407</c:v>
                </c:pt>
                <c:pt idx="1017">
                  <c:v>0.45371577574967403</c:v>
                </c:pt>
                <c:pt idx="1018">
                  <c:v>0.46546961325966851</c:v>
                </c:pt>
                <c:pt idx="1019">
                  <c:v>0.49512670565302142</c:v>
                </c:pt>
                <c:pt idx="1020">
                  <c:v>0.47664670658682634</c:v>
                </c:pt>
                <c:pt idx="1021">
                  <c:v>0.4687830687830688</c:v>
                </c:pt>
                <c:pt idx="1022">
                  <c:v>0.47073474470734744</c:v>
                </c:pt>
                <c:pt idx="1023">
                  <c:v>0.46598639455782315</c:v>
                </c:pt>
                <c:pt idx="1024">
                  <c:v>0.49513212795549372</c:v>
                </c:pt>
                <c:pt idx="1025">
                  <c:v>0.45775729646697388</c:v>
                </c:pt>
                <c:pt idx="1026">
                  <c:v>0.46963562753036436</c:v>
                </c:pt>
                <c:pt idx="1027">
                  <c:v>0.46452476572958501</c:v>
                </c:pt>
                <c:pt idx="1028">
                  <c:v>0.4522167487684729</c:v>
                </c:pt>
                <c:pt idx="1029">
                  <c:v>0.45091324200913241</c:v>
                </c:pt>
                <c:pt idx="1030">
                  <c:v>0.45073612684031711</c:v>
                </c:pt>
                <c:pt idx="1031">
                  <c:v>0.45729076790336498</c:v>
                </c:pt>
                <c:pt idx="1032">
                  <c:v>0.44374342797055732</c:v>
                </c:pt>
                <c:pt idx="1033">
                  <c:v>0.44479166666666664</c:v>
                </c:pt>
                <c:pt idx="1034">
                  <c:v>0.45586297760210803</c:v>
                </c:pt>
                <c:pt idx="1035">
                  <c:v>0.4422809457579972</c:v>
                </c:pt>
                <c:pt idx="1036">
                  <c:v>0.43348837209302327</c:v>
                </c:pt>
                <c:pt idx="1037">
                  <c:v>0.46252676659528907</c:v>
                </c:pt>
                <c:pt idx="1038">
                  <c:v>0.45800176834659595</c:v>
                </c:pt>
                <c:pt idx="1039">
                  <c:v>0.44148506860371267</c:v>
                </c:pt>
                <c:pt idx="1040">
                  <c:v>0.44745762711864406</c:v>
                </c:pt>
                <c:pt idx="1041">
                  <c:v>0.46469704556835251</c:v>
                </c:pt>
                <c:pt idx="1042">
                  <c:v>0.45342612419700212</c:v>
                </c:pt>
                <c:pt idx="1043">
                  <c:v>0.4492342597844583</c:v>
                </c:pt>
                <c:pt idx="1044">
                  <c:v>0.4390591589451176</c:v>
                </c:pt>
                <c:pt idx="1045">
                  <c:v>0.45541022592152197</c:v>
                </c:pt>
                <c:pt idx="1046">
                  <c:v>0.47675478577939834</c:v>
                </c:pt>
                <c:pt idx="1047">
                  <c:v>0.47330960854092524</c:v>
                </c:pt>
                <c:pt idx="1048">
                  <c:v>0.4638263665594855</c:v>
                </c:pt>
                <c:pt idx="1049">
                  <c:v>0.45332437877770315</c:v>
                </c:pt>
                <c:pt idx="1050">
                  <c:v>0.48013524936601859</c:v>
                </c:pt>
                <c:pt idx="1051">
                  <c:v>0.47026532479414457</c:v>
                </c:pt>
                <c:pt idx="1052">
                  <c:v>0.48788115715402658</c:v>
                </c:pt>
                <c:pt idx="1053">
                  <c:v>0.46345609065155807</c:v>
                </c:pt>
                <c:pt idx="1054">
                  <c:v>0.46879834966477568</c:v>
                </c:pt>
                <c:pt idx="1055">
                  <c:v>0.45021337126600286</c:v>
                </c:pt>
                <c:pt idx="1056">
                  <c:v>0.45392231530845395</c:v>
                </c:pt>
                <c:pt idx="1057">
                  <c:v>0.45511811023622045</c:v>
                </c:pt>
                <c:pt idx="1058">
                  <c:v>0.46003552397868563</c:v>
                </c:pt>
                <c:pt idx="1059">
                  <c:v>0.45512311358220808</c:v>
                </c:pt>
                <c:pt idx="1060">
                  <c:v>0.4497751124437781</c:v>
                </c:pt>
                <c:pt idx="1061">
                  <c:v>0.45719035743973402</c:v>
                </c:pt>
                <c:pt idx="1062">
                  <c:v>0.44435548438750999</c:v>
                </c:pt>
                <c:pt idx="1063">
                  <c:v>0.44095665171898357</c:v>
                </c:pt>
                <c:pt idx="1064">
                  <c:v>0.45414847161572053</c:v>
                </c:pt>
                <c:pt idx="1065">
                  <c:v>0.46206896551724136</c:v>
                </c:pt>
                <c:pt idx="1066">
                  <c:v>0.45891141942369262</c:v>
                </c:pt>
                <c:pt idx="1067">
                  <c:v>0.4569377990430622</c:v>
                </c:pt>
                <c:pt idx="1068">
                  <c:v>0.45379222434671768</c:v>
                </c:pt>
                <c:pt idx="1069">
                  <c:v>0.4471803018268467</c:v>
                </c:pt>
                <c:pt idx="1070">
                  <c:v>0.44141689373297005</c:v>
                </c:pt>
                <c:pt idx="1071">
                  <c:v>0.4475781729000613</c:v>
                </c:pt>
                <c:pt idx="1072">
                  <c:v>0.44097439100562147</c:v>
                </c:pt>
                <c:pt idx="1073">
                  <c:v>0.44859813084112149</c:v>
                </c:pt>
                <c:pt idx="1074">
                  <c:v>0.43570451436388508</c:v>
                </c:pt>
                <c:pt idx="1075">
                  <c:v>0.43726800296956198</c:v>
                </c:pt>
                <c:pt idx="1076">
                  <c:v>0.44624090541632982</c:v>
                </c:pt>
                <c:pt idx="1077">
                  <c:v>0.43248532289628178</c:v>
                </c:pt>
                <c:pt idx="1078">
                  <c:v>0.4279197080291971</c:v>
                </c:pt>
                <c:pt idx="1079">
                  <c:v>0.43121693121693122</c:v>
                </c:pt>
                <c:pt idx="1080">
                  <c:v>0.43211206896551724</c:v>
                </c:pt>
                <c:pt idx="1081">
                  <c:v>0.43969849246231157</c:v>
                </c:pt>
                <c:pt idx="1082">
                  <c:v>0.42494561276287163</c:v>
                </c:pt>
                <c:pt idx="1083">
                  <c:v>0.42566510172143973</c:v>
                </c:pt>
                <c:pt idx="1084">
                  <c:v>0.45381984036488027</c:v>
                </c:pt>
                <c:pt idx="1085">
                  <c:v>0.40740740740740738</c:v>
                </c:pt>
                <c:pt idx="1086">
                  <c:v>0.44053601340033499</c:v>
                </c:pt>
                <c:pt idx="1087">
                  <c:v>0.43075539568345322</c:v>
                </c:pt>
                <c:pt idx="1088">
                  <c:v>0.4318813716404078</c:v>
                </c:pt>
                <c:pt idx="1089">
                  <c:v>0.42779783393501802</c:v>
                </c:pt>
                <c:pt idx="1090">
                  <c:v>0.41808415398388543</c:v>
                </c:pt>
                <c:pt idx="1091">
                  <c:v>0.42042042042042044</c:v>
                </c:pt>
                <c:pt idx="1092">
                  <c:v>0.42551293487957181</c:v>
                </c:pt>
                <c:pt idx="1093">
                  <c:v>0.42843951985226225</c:v>
                </c:pt>
                <c:pt idx="1094">
                  <c:v>0.41240875912408759</c:v>
                </c:pt>
                <c:pt idx="1095">
                  <c:v>0.44941634241245138</c:v>
                </c:pt>
                <c:pt idx="1096">
                  <c:v>0.44727891156462585</c:v>
                </c:pt>
                <c:pt idx="1097">
                  <c:v>0.44074074074074077</c:v>
                </c:pt>
                <c:pt idx="1098">
                  <c:v>0.45977011494252873</c:v>
                </c:pt>
                <c:pt idx="1099">
                  <c:v>0.44904722452361229</c:v>
                </c:pt>
                <c:pt idx="1100">
                  <c:v>0.4270304568527919</c:v>
                </c:pt>
                <c:pt idx="1101">
                  <c:v>0.43697978596908443</c:v>
                </c:pt>
                <c:pt idx="1102">
                  <c:v>0.44488188976377951</c:v>
                </c:pt>
                <c:pt idx="1103">
                  <c:v>0.43185738930419781</c:v>
                </c:pt>
                <c:pt idx="1104">
                  <c:v>0.44269045984900479</c:v>
                </c:pt>
                <c:pt idx="1105">
                  <c:v>0.46936758893280633</c:v>
                </c:pt>
                <c:pt idx="1106">
                  <c:v>0.46203554119547657</c:v>
                </c:pt>
                <c:pt idx="1107">
                  <c:v>0.44758909853249473</c:v>
                </c:pt>
                <c:pt idx="1108">
                  <c:v>0.43982960596379128</c:v>
                </c:pt>
                <c:pt idx="1109">
                  <c:v>0.44519774011299434</c:v>
                </c:pt>
                <c:pt idx="1110">
                  <c:v>0.44004796163069543</c:v>
                </c:pt>
                <c:pt idx="1111">
                  <c:v>0.43108108108108106</c:v>
                </c:pt>
                <c:pt idx="1112">
                  <c:v>0.43190661478599224</c:v>
                </c:pt>
                <c:pt idx="1113">
                  <c:v>0.43519781718963163</c:v>
                </c:pt>
                <c:pt idx="1114">
                  <c:v>0.43550446998722858</c:v>
                </c:pt>
                <c:pt idx="1115">
                  <c:v>0.44183006535947711</c:v>
                </c:pt>
                <c:pt idx="1116">
                  <c:v>0.43203371970495258</c:v>
                </c:pt>
                <c:pt idx="1117">
                  <c:v>0.4433179723502304</c:v>
                </c:pt>
                <c:pt idx="1118">
                  <c:v>0.43386773547094187</c:v>
                </c:pt>
                <c:pt idx="1119">
                  <c:v>0.42964824120603012</c:v>
                </c:pt>
                <c:pt idx="1120">
                  <c:v>0.42691622103386812</c:v>
                </c:pt>
                <c:pt idx="1121">
                  <c:v>0.42336448598130844</c:v>
                </c:pt>
                <c:pt idx="1122">
                  <c:v>0.44373503591380686</c:v>
                </c:pt>
                <c:pt idx="1123">
                  <c:v>0.43528283796740175</c:v>
                </c:pt>
                <c:pt idx="1124">
                  <c:v>0.43530291697830964</c:v>
                </c:pt>
                <c:pt idx="1125">
                  <c:v>0.42412451361867703</c:v>
                </c:pt>
                <c:pt idx="1126">
                  <c:v>0.42505353319057815</c:v>
                </c:pt>
                <c:pt idx="1127">
                  <c:v>0.43436754176610981</c:v>
                </c:pt>
                <c:pt idx="1128">
                  <c:v>0.41733181299885974</c:v>
                </c:pt>
                <c:pt idx="1129">
                  <c:v>0.4207525655644242</c:v>
                </c:pt>
                <c:pt idx="1130">
                  <c:v>0.41706730769230771</c:v>
                </c:pt>
                <c:pt idx="1131">
                  <c:v>0.42416769420468559</c:v>
                </c:pt>
                <c:pt idx="1132">
                  <c:v>0.43396226415094341</c:v>
                </c:pt>
                <c:pt idx="1133">
                  <c:v>0.43179255918827508</c:v>
                </c:pt>
                <c:pt idx="1134">
                  <c:v>0.42911877394636017</c:v>
                </c:pt>
                <c:pt idx="1135">
                  <c:v>0.41748633879781422</c:v>
                </c:pt>
                <c:pt idx="1136">
                  <c:v>0.441</c:v>
                </c:pt>
                <c:pt idx="1137">
                  <c:v>0.43804034582132567</c:v>
                </c:pt>
                <c:pt idx="1138">
                  <c:v>0.43172268907563027</c:v>
                </c:pt>
                <c:pt idx="1139">
                  <c:v>0.43092783505154642</c:v>
                </c:pt>
                <c:pt idx="1140">
                  <c:v>0.43236409608091025</c:v>
                </c:pt>
                <c:pt idx="1141">
                  <c:v>0.44154370034052215</c:v>
                </c:pt>
                <c:pt idx="1142">
                  <c:v>0.45354523227383864</c:v>
                </c:pt>
                <c:pt idx="1143">
                  <c:v>0.43831640058055155</c:v>
                </c:pt>
                <c:pt idx="1144">
                  <c:v>0.43626373626373627</c:v>
                </c:pt>
                <c:pt idx="1145">
                  <c:v>0.4443231441048035</c:v>
                </c:pt>
                <c:pt idx="1146">
                  <c:v>0.43429636533084809</c:v>
                </c:pt>
                <c:pt idx="1147">
                  <c:v>0.42489270386266093</c:v>
                </c:pt>
                <c:pt idx="1148">
                  <c:v>0.4298978644382544</c:v>
                </c:pt>
                <c:pt idx="1149">
                  <c:v>0.43775649794801641</c:v>
                </c:pt>
                <c:pt idx="1150">
                  <c:v>0.42462845010615713</c:v>
                </c:pt>
                <c:pt idx="1151">
                  <c:v>0.41393875395987328</c:v>
                </c:pt>
                <c:pt idx="1152">
                  <c:v>0.4218608852755194</c:v>
                </c:pt>
                <c:pt idx="1153">
                  <c:v>0.43838604143947657</c:v>
                </c:pt>
                <c:pt idx="1154">
                  <c:v>0.441527446300716</c:v>
                </c:pt>
                <c:pt idx="1155">
                  <c:v>0.46674182638105977</c:v>
                </c:pt>
                <c:pt idx="1156">
                  <c:v>0.42842535787321062</c:v>
                </c:pt>
                <c:pt idx="1157">
                  <c:v>0.42555066079295156</c:v>
                </c:pt>
                <c:pt idx="1158">
                  <c:v>0.44592592592592595</c:v>
                </c:pt>
                <c:pt idx="1159">
                  <c:v>0.4357682619647355</c:v>
                </c:pt>
                <c:pt idx="1160">
                  <c:v>0.42821473158551809</c:v>
                </c:pt>
                <c:pt idx="1161">
                  <c:v>0.40857503152585117</c:v>
                </c:pt>
                <c:pt idx="1162">
                  <c:v>0.43326488706365501</c:v>
                </c:pt>
                <c:pt idx="1163">
                  <c:v>0.44391179290508148</c:v>
                </c:pt>
                <c:pt idx="1164">
                  <c:v>0.42927794263105834</c:v>
                </c:pt>
                <c:pt idx="1165">
                  <c:v>0.42889647326507396</c:v>
                </c:pt>
                <c:pt idx="1166">
                  <c:v>0.43252212389380529</c:v>
                </c:pt>
                <c:pt idx="1167">
                  <c:v>0.43828715365239296</c:v>
                </c:pt>
                <c:pt idx="1168">
                  <c:v>0.42966194111232281</c:v>
                </c:pt>
                <c:pt idx="1169">
                  <c:v>0.41727791361043193</c:v>
                </c:pt>
                <c:pt idx="1170">
                  <c:v>0.41612604263206671</c:v>
                </c:pt>
                <c:pt idx="1171">
                  <c:v>0.41988416988416988</c:v>
                </c:pt>
                <c:pt idx="1172">
                  <c:v>0.42763157894736842</c:v>
                </c:pt>
                <c:pt idx="1173">
                  <c:v>0.42584921292460648</c:v>
                </c:pt>
                <c:pt idx="1174">
                  <c:v>0.42957746478873238</c:v>
                </c:pt>
                <c:pt idx="1175">
                  <c:v>0.4247460757156048</c:v>
                </c:pt>
                <c:pt idx="1176">
                  <c:v>0.43660714285714286</c:v>
                </c:pt>
                <c:pt idx="1177">
                  <c:v>0.44514106583072099</c:v>
                </c:pt>
                <c:pt idx="1178">
                  <c:v>0.44258872651356995</c:v>
                </c:pt>
                <c:pt idx="1179">
                  <c:v>0.52956751985878203</c:v>
                </c:pt>
                <c:pt idx="1180">
                  <c:v>0.47355163727959698</c:v>
                </c:pt>
                <c:pt idx="1181">
                  <c:v>0.46106194690265484</c:v>
                </c:pt>
                <c:pt idx="1182">
                  <c:v>0.73919308357348701</c:v>
                </c:pt>
                <c:pt idx="1183">
                  <c:v>0.73919308357348701</c:v>
                </c:pt>
                <c:pt idx="1184">
                  <c:v>0.68214285714285716</c:v>
                </c:pt>
                <c:pt idx="1185">
                  <c:v>0.7243330638641875</c:v>
                </c:pt>
                <c:pt idx="1186">
                  <c:v>0.73799126637554591</c:v>
                </c:pt>
                <c:pt idx="1187">
                  <c:v>0.73538704581358605</c:v>
                </c:pt>
                <c:pt idx="1188">
                  <c:v>0.73239436619718312</c:v>
                </c:pt>
                <c:pt idx="1189">
                  <c:v>0.7528089887640449</c:v>
                </c:pt>
                <c:pt idx="1190">
                  <c:v>0.73743016759776536</c:v>
                </c:pt>
                <c:pt idx="1191">
                  <c:v>0.75405007363770249</c:v>
                </c:pt>
                <c:pt idx="1192">
                  <c:v>0.74733096085409256</c:v>
                </c:pt>
                <c:pt idx="1193">
                  <c:v>0.74517374517374513</c:v>
                </c:pt>
                <c:pt idx="1194">
                  <c:v>0.74953617810760664</c:v>
                </c:pt>
                <c:pt idx="1195">
                  <c:v>0.74259681093394081</c:v>
                </c:pt>
                <c:pt idx="1196">
                  <c:v>0.72134831460674154</c:v>
                </c:pt>
                <c:pt idx="1197">
                  <c:v>0.72511848341232232</c:v>
                </c:pt>
                <c:pt idx="1198">
                  <c:v>0.75092936802973975</c:v>
                </c:pt>
                <c:pt idx="1199">
                  <c:v>0.76277372262773724</c:v>
                </c:pt>
                <c:pt idx="1200">
                  <c:v>0.73758865248226946</c:v>
                </c:pt>
                <c:pt idx="1201">
                  <c:v>0.75121951219512195</c:v>
                </c:pt>
                <c:pt idx="1202">
                  <c:v>0.7426160337552743</c:v>
                </c:pt>
                <c:pt idx="1203">
                  <c:v>0.75428571428571434</c:v>
                </c:pt>
                <c:pt idx="1204">
                  <c:v>0.96875</c:v>
                </c:pt>
                <c:pt idx="1205">
                  <c:v>0.73451327433628322</c:v>
                </c:pt>
                <c:pt idx="1206">
                  <c:v>0.9</c:v>
                </c:pt>
                <c:pt idx="1207">
                  <c:v>0.77456647398843925</c:v>
                </c:pt>
                <c:pt idx="1208">
                  <c:v>0.97297297297297303</c:v>
                </c:pt>
                <c:pt idx="1209">
                  <c:v>0.7432432432432432</c:v>
                </c:pt>
                <c:pt idx="1210">
                  <c:v>0.81395348837209303</c:v>
                </c:pt>
                <c:pt idx="1211">
                  <c:v>0.765625</c:v>
                </c:pt>
                <c:pt idx="1212">
                  <c:v>0.75609756097560976</c:v>
                </c:pt>
                <c:pt idx="1213">
                  <c:v>0.78846153846153844</c:v>
                </c:pt>
                <c:pt idx="1214">
                  <c:v>0.79591836734693877</c:v>
                </c:pt>
                <c:pt idx="1215">
                  <c:v>0.78260869565217395</c:v>
                </c:pt>
                <c:pt idx="1216">
                  <c:v>0.78431372549019607</c:v>
                </c:pt>
                <c:pt idx="1217">
                  <c:v>0.80769230769230771</c:v>
                </c:pt>
                <c:pt idx="1218">
                  <c:v>0.796875</c:v>
                </c:pt>
                <c:pt idx="1219">
                  <c:v>0.82456140350877194</c:v>
                </c:pt>
                <c:pt idx="1220">
                  <c:v>0.84905660377358494</c:v>
                </c:pt>
                <c:pt idx="1221">
                  <c:v>0.81481481481481477</c:v>
                </c:pt>
                <c:pt idx="1222">
                  <c:v>0.8529411764705882</c:v>
                </c:pt>
                <c:pt idx="1223">
                  <c:v>0.8392857142857143</c:v>
                </c:pt>
                <c:pt idx="1224">
                  <c:v>0.82</c:v>
                </c:pt>
                <c:pt idx="1225">
                  <c:v>0.82</c:v>
                </c:pt>
                <c:pt idx="1226">
                  <c:v>0.84444444444444444</c:v>
                </c:pt>
                <c:pt idx="1227">
                  <c:v>0.8571428571428571</c:v>
                </c:pt>
                <c:pt idx="1228">
                  <c:v>0.86</c:v>
                </c:pt>
                <c:pt idx="1229">
                  <c:v>0.88636363636363635</c:v>
                </c:pt>
                <c:pt idx="1230">
                  <c:v>0.83720930232558144</c:v>
                </c:pt>
                <c:pt idx="1231">
                  <c:v>0.85</c:v>
                </c:pt>
                <c:pt idx="1232">
                  <c:v>0.92307692307692313</c:v>
                </c:pt>
                <c:pt idx="1233">
                  <c:v>0.7857142857142857</c:v>
                </c:pt>
                <c:pt idx="1234">
                  <c:v>0.83333333333333337</c:v>
                </c:pt>
                <c:pt idx="1235">
                  <c:v>0.8571428571428571</c:v>
                </c:pt>
                <c:pt idx="1236">
                  <c:v>0.77083333333333337</c:v>
                </c:pt>
                <c:pt idx="1237">
                  <c:v>0.91428571428571426</c:v>
                </c:pt>
                <c:pt idx="1238">
                  <c:v>0.88571428571428568</c:v>
                </c:pt>
                <c:pt idx="1239">
                  <c:v>0.84615384615384615</c:v>
                </c:pt>
                <c:pt idx="1240">
                  <c:v>0.81818181818181823</c:v>
                </c:pt>
                <c:pt idx="1241">
                  <c:v>0.79487179487179482</c:v>
                </c:pt>
                <c:pt idx="1242">
                  <c:v>0.71111111111111114</c:v>
                </c:pt>
                <c:pt idx="1243">
                  <c:v>0.77500000000000002</c:v>
                </c:pt>
                <c:pt idx="1244">
                  <c:v>0.48846153846153845</c:v>
                </c:pt>
                <c:pt idx="1245">
                  <c:v>0.42435897435897435</c:v>
                </c:pt>
                <c:pt idx="1246">
                  <c:v>0.4573643410852713</c:v>
                </c:pt>
                <c:pt idx="1247">
                  <c:v>0.4607250755287009</c:v>
                </c:pt>
                <c:pt idx="1248">
                  <c:v>0.44806517311608962</c:v>
                </c:pt>
                <c:pt idx="1249">
                  <c:v>0.46089385474860334</c:v>
                </c:pt>
                <c:pt idx="1250">
                  <c:v>0.47171945701357465</c:v>
                </c:pt>
                <c:pt idx="1251">
                  <c:v>0.46598639455782315</c:v>
                </c:pt>
                <c:pt idx="1252">
                  <c:v>0.43991179713340683</c:v>
                </c:pt>
                <c:pt idx="1253">
                  <c:v>0.44742729306487694</c:v>
                </c:pt>
                <c:pt idx="1254">
                  <c:v>0.45603271983640081</c:v>
                </c:pt>
                <c:pt idx="1255">
                  <c:v>0.45322434150772023</c:v>
                </c:pt>
                <c:pt idx="1256">
                  <c:v>0.46615720524017468</c:v>
                </c:pt>
                <c:pt idx="1257">
                  <c:v>0.45387453874538747</c:v>
                </c:pt>
                <c:pt idx="1258">
                  <c:v>0.46240601503759399</c:v>
                </c:pt>
                <c:pt idx="1259">
                  <c:v>0.48275862068965519</c:v>
                </c:pt>
                <c:pt idx="1260">
                  <c:v>0.45792880258899676</c:v>
                </c:pt>
                <c:pt idx="1261">
                  <c:v>0.45208845208845211</c:v>
                </c:pt>
                <c:pt idx="1262">
                  <c:v>0.4375</c:v>
                </c:pt>
                <c:pt idx="1263">
                  <c:v>0.455793991416309</c:v>
                </c:pt>
                <c:pt idx="1264">
                  <c:v>0.4470802919708029</c:v>
                </c:pt>
                <c:pt idx="1265">
                  <c:v>0.46202531645569622</c:v>
                </c:pt>
                <c:pt idx="1266">
                  <c:v>0.43537414965986393</c:v>
                </c:pt>
                <c:pt idx="1267">
                  <c:v>0.43013365735115433</c:v>
                </c:pt>
                <c:pt idx="1268">
                  <c:v>0.43465346534653465</c:v>
                </c:pt>
                <c:pt idx="1269">
                  <c:v>0.43029739776951675</c:v>
                </c:pt>
                <c:pt idx="1270">
                  <c:v>0.42458521870286575</c:v>
                </c:pt>
                <c:pt idx="1271">
                  <c:v>0.42783505154639173</c:v>
                </c:pt>
                <c:pt idx="1272">
                  <c:v>0.43062926459438972</c:v>
                </c:pt>
                <c:pt idx="1273">
                  <c:v>0.42750373692077726</c:v>
                </c:pt>
                <c:pt idx="1274">
                  <c:v>0.4271047227926078</c:v>
                </c:pt>
                <c:pt idx="1275">
                  <c:v>0.43915929203539822</c:v>
                </c:pt>
                <c:pt idx="1276">
                  <c:v>0.43390514631685168</c:v>
                </c:pt>
                <c:pt idx="1277">
                  <c:v>0.39065108514190316</c:v>
                </c:pt>
                <c:pt idx="1278">
                  <c:v>0.4216614090431125</c:v>
                </c:pt>
                <c:pt idx="1279">
                  <c:v>0.4301937207748831</c:v>
                </c:pt>
                <c:pt idx="1280">
                  <c:v>0.42166666666666669</c:v>
                </c:pt>
                <c:pt idx="1281">
                  <c:v>0.42478713339640489</c:v>
                </c:pt>
                <c:pt idx="1282">
                  <c:v>0.42473745624270715</c:v>
                </c:pt>
                <c:pt idx="1283">
                  <c:v>0.44071353620146902</c:v>
                </c:pt>
                <c:pt idx="1284">
                  <c:v>0.4227174694464414</c:v>
                </c:pt>
                <c:pt idx="1285">
                  <c:v>0.41445783132530123</c:v>
                </c:pt>
                <c:pt idx="1286">
                  <c:v>0.40405117270788915</c:v>
                </c:pt>
                <c:pt idx="1287">
                  <c:v>0.3988294314381271</c:v>
                </c:pt>
                <c:pt idx="1288">
                  <c:v>0.40977443609022557</c:v>
                </c:pt>
                <c:pt idx="1289">
                  <c:v>0.40298507462686567</c:v>
                </c:pt>
                <c:pt idx="1290">
                  <c:v>0.41259842519685042</c:v>
                </c:pt>
                <c:pt idx="1291">
                  <c:v>0.40788476118271416</c:v>
                </c:pt>
                <c:pt idx="1292">
                  <c:v>0.41970802919708028</c:v>
                </c:pt>
                <c:pt idx="1293">
                  <c:v>0.41281373844121533</c:v>
                </c:pt>
                <c:pt idx="1294">
                  <c:v>0.40990667623833454</c:v>
                </c:pt>
                <c:pt idx="1295">
                  <c:v>0.41450777202072536</c:v>
                </c:pt>
                <c:pt idx="1296">
                  <c:v>0.41265060240963858</c:v>
                </c:pt>
                <c:pt idx="1297">
                  <c:v>0.39920159680638723</c:v>
                </c:pt>
                <c:pt idx="1298">
                  <c:v>0.41261633919338159</c:v>
                </c:pt>
                <c:pt idx="1299">
                  <c:v>0.42607313195548491</c:v>
                </c:pt>
                <c:pt idx="1300">
                  <c:v>0.41325301204819276</c:v>
                </c:pt>
                <c:pt idx="1301">
                  <c:v>0.4</c:v>
                </c:pt>
                <c:pt idx="1302">
                  <c:v>0.42468239564428312</c:v>
                </c:pt>
                <c:pt idx="1303">
                  <c:v>0.42194891201513718</c:v>
                </c:pt>
                <c:pt idx="1304">
                  <c:v>0.42433537832310836</c:v>
                </c:pt>
                <c:pt idx="1305">
                  <c:v>0.42910170749814402</c:v>
                </c:pt>
                <c:pt idx="1306">
                  <c:v>0.42352224253503962</c:v>
                </c:pt>
                <c:pt idx="1307">
                  <c:v>0.41842105263157897</c:v>
                </c:pt>
                <c:pt idx="1308">
                  <c:v>0.41886490807354115</c:v>
                </c:pt>
                <c:pt idx="1309">
                  <c:v>0.41796008869179602</c:v>
                </c:pt>
                <c:pt idx="1310">
                  <c:v>0.42778793418647165</c:v>
                </c:pt>
                <c:pt idx="1311">
                  <c:v>0.42386464826357972</c:v>
                </c:pt>
                <c:pt idx="1312">
                  <c:v>0.44117647058823528</c:v>
                </c:pt>
                <c:pt idx="1313">
                  <c:v>0.43156596794081381</c:v>
                </c:pt>
                <c:pt idx="1314">
                  <c:v>0.41290322580645161</c:v>
                </c:pt>
                <c:pt idx="1315">
                  <c:v>0.42076923076923078</c:v>
                </c:pt>
                <c:pt idx="1316">
                  <c:v>0.39622641509433965</c:v>
                </c:pt>
                <c:pt idx="1317">
                  <c:v>0.43722172751558325</c:v>
                </c:pt>
                <c:pt idx="1318">
                  <c:v>0.4224</c:v>
                </c:pt>
                <c:pt idx="1319">
                  <c:v>0.42772108843537415</c:v>
                </c:pt>
                <c:pt idx="1320">
                  <c:v>0.40972684876748833</c:v>
                </c:pt>
                <c:pt idx="1321">
                  <c:v>0.40566645202833224</c:v>
                </c:pt>
                <c:pt idx="1322">
                  <c:v>0.42004504504504503</c:v>
                </c:pt>
                <c:pt idx="1323">
                  <c:v>0.40944881889763779</c:v>
                </c:pt>
                <c:pt idx="1324">
                  <c:v>0.42297297297297298</c:v>
                </c:pt>
                <c:pt idx="1325">
                  <c:v>0.40909090909090912</c:v>
                </c:pt>
                <c:pt idx="1326">
                  <c:v>0.4019033674963397</c:v>
                </c:pt>
                <c:pt idx="1327">
                  <c:v>0.42514970059880242</c:v>
                </c:pt>
                <c:pt idx="1328">
                  <c:v>0.42</c:v>
                </c:pt>
                <c:pt idx="1329">
                  <c:v>0.43300529901589707</c:v>
                </c:pt>
                <c:pt idx="1330">
                  <c:v>0.40598290598290598</c:v>
                </c:pt>
                <c:pt idx="1331">
                  <c:v>0.42814145974416856</c:v>
                </c:pt>
                <c:pt idx="1332">
                  <c:v>0.41947291361639827</c:v>
                </c:pt>
                <c:pt idx="1333">
                  <c:v>0.40877796901893287</c:v>
                </c:pt>
                <c:pt idx="1334">
                  <c:v>0.41634980988593157</c:v>
                </c:pt>
                <c:pt idx="1335">
                  <c:v>0.42049272116461367</c:v>
                </c:pt>
                <c:pt idx="1336">
                  <c:v>0.42021578648495173</c:v>
                </c:pt>
                <c:pt idx="1337">
                  <c:v>0.4185267857142857</c:v>
                </c:pt>
                <c:pt idx="1338">
                  <c:v>0.4158473105841527</c:v>
                </c:pt>
                <c:pt idx="1339">
                  <c:v>0.41363373772385903</c:v>
                </c:pt>
                <c:pt idx="1340">
                  <c:v>0.41769911504424778</c:v>
                </c:pt>
                <c:pt idx="1341">
                  <c:v>0.36459430979978924</c:v>
                </c:pt>
                <c:pt idx="1342">
                  <c:v>0.43964562569213733</c:v>
                </c:pt>
                <c:pt idx="1343">
                  <c:v>0.4126315789473684</c:v>
                </c:pt>
                <c:pt idx="1344">
                  <c:v>0.41090146750524109</c:v>
                </c:pt>
                <c:pt idx="1345">
                  <c:v>0.4204355108877722</c:v>
                </c:pt>
                <c:pt idx="1346">
                  <c:v>0.47109826589595377</c:v>
                </c:pt>
                <c:pt idx="1347">
                  <c:v>0.36105675146771038</c:v>
                </c:pt>
                <c:pt idx="1348">
                  <c:v>0.43202979515828677</c:v>
                </c:pt>
                <c:pt idx="1349">
                  <c:v>0.42407660738714092</c:v>
                </c:pt>
                <c:pt idx="1350">
                  <c:v>0.40930232558139534</c:v>
                </c:pt>
                <c:pt idx="1351">
                  <c:v>0.45443037974683542</c:v>
                </c:pt>
                <c:pt idx="1352">
                  <c:v>0.42448979591836733</c:v>
                </c:pt>
                <c:pt idx="1353">
                  <c:v>0.42314335060449049</c:v>
                </c:pt>
                <c:pt idx="1354">
                  <c:v>0.41976351351351349</c:v>
                </c:pt>
                <c:pt idx="1355">
                  <c:v>0.41514598540145986</c:v>
                </c:pt>
                <c:pt idx="1356">
                  <c:v>0.41559554413024852</c:v>
                </c:pt>
                <c:pt idx="1357">
                  <c:v>0.41919191919191917</c:v>
                </c:pt>
                <c:pt idx="1358">
                  <c:v>0.4182825484764543</c:v>
                </c:pt>
                <c:pt idx="1359">
                  <c:v>0.41584158415841582</c:v>
                </c:pt>
                <c:pt idx="1360">
                  <c:v>0.43011722272317404</c:v>
                </c:pt>
                <c:pt idx="1361">
                  <c:v>0.41634241245136189</c:v>
                </c:pt>
                <c:pt idx="1362">
                  <c:v>0.42481662591687042</c:v>
                </c:pt>
                <c:pt idx="1363">
                  <c:v>0.42562234365513052</c:v>
                </c:pt>
                <c:pt idx="1364">
                  <c:v>0.41785492870427776</c:v>
                </c:pt>
                <c:pt idx="1365">
                  <c:v>0.41076487252124644</c:v>
                </c:pt>
                <c:pt idx="1366">
                  <c:v>0.41713483146067415</c:v>
                </c:pt>
                <c:pt idx="1367">
                  <c:v>0.41839762611275966</c:v>
                </c:pt>
                <c:pt idx="1368">
                  <c:v>0.42482100238663484</c:v>
                </c:pt>
                <c:pt idx="1369">
                  <c:v>0.42301458670988656</c:v>
                </c:pt>
                <c:pt idx="1370">
                  <c:v>0.41685477802859294</c:v>
                </c:pt>
                <c:pt idx="1371">
                  <c:v>0.41136556403731978</c:v>
                </c:pt>
                <c:pt idx="1372">
                  <c:v>0.41180327868852457</c:v>
                </c:pt>
                <c:pt idx="1373">
                  <c:v>0.40337423312883436</c:v>
                </c:pt>
                <c:pt idx="1374">
                  <c:v>0.42017474185861797</c:v>
                </c:pt>
                <c:pt idx="1375">
                  <c:v>0.41255605381165922</c:v>
                </c:pt>
                <c:pt idx="1376">
                  <c:v>0.42163153070577453</c:v>
                </c:pt>
                <c:pt idx="1377">
                  <c:v>0.41240086517664021</c:v>
                </c:pt>
                <c:pt idx="1378">
                  <c:v>0.41816870944484497</c:v>
                </c:pt>
                <c:pt idx="1379">
                  <c:v>0.41551849166062366</c:v>
                </c:pt>
                <c:pt idx="1380">
                  <c:v>0.42188961646398504</c:v>
                </c:pt>
                <c:pt idx="1381">
                  <c:v>0.42130518234165065</c:v>
                </c:pt>
                <c:pt idx="1382">
                  <c:v>0.40776699029126212</c:v>
                </c:pt>
                <c:pt idx="1383">
                  <c:v>0.39950062421972532</c:v>
                </c:pt>
                <c:pt idx="1384">
                  <c:v>0.42842430484037075</c:v>
                </c:pt>
                <c:pt idx="1385">
                  <c:v>0.42700729927007297</c:v>
                </c:pt>
                <c:pt idx="1386">
                  <c:v>0.41253507951356405</c:v>
                </c:pt>
                <c:pt idx="1387">
                  <c:v>0.42337002540220153</c:v>
                </c:pt>
                <c:pt idx="1388">
                  <c:v>0.41693811074918569</c:v>
                </c:pt>
                <c:pt idx="1389">
                  <c:v>0.42883046237534</c:v>
                </c:pt>
                <c:pt idx="1390">
                  <c:v>0.42495126705653019</c:v>
                </c:pt>
                <c:pt idx="1391">
                  <c:v>0.42650334075723828</c:v>
                </c:pt>
                <c:pt idx="1392">
                  <c:v>0.42666666666666669</c:v>
                </c:pt>
                <c:pt idx="1393">
                  <c:v>0.42519685039370081</c:v>
                </c:pt>
                <c:pt idx="1394">
                  <c:v>0.43063063063063062</c:v>
                </c:pt>
                <c:pt idx="1395">
                  <c:v>0.44306049822064059</c:v>
                </c:pt>
                <c:pt idx="1396">
                  <c:v>0.4012841091492777</c:v>
                </c:pt>
                <c:pt idx="1397">
                  <c:v>0.38950276243093923</c:v>
                </c:pt>
                <c:pt idx="1398">
                  <c:v>0.41409147095179233</c:v>
                </c:pt>
                <c:pt idx="1399">
                  <c:v>0.43154034229828853</c:v>
                </c:pt>
                <c:pt idx="1400">
                  <c:v>0.42795513373597927</c:v>
                </c:pt>
                <c:pt idx="1401">
                  <c:v>0.39851714550509731</c:v>
                </c:pt>
                <c:pt idx="1402">
                  <c:v>0.41756272401433692</c:v>
                </c:pt>
                <c:pt idx="1403">
                  <c:v>0.42813641900121802</c:v>
                </c:pt>
                <c:pt idx="1404">
                  <c:v>0.42305407011289364</c:v>
                </c:pt>
                <c:pt idx="1405">
                  <c:v>0.42343459392436456</c:v>
                </c:pt>
                <c:pt idx="1406">
                  <c:v>0.39162112932604737</c:v>
                </c:pt>
                <c:pt idx="1407">
                  <c:v>0.42138939670932357</c:v>
                </c:pt>
                <c:pt idx="1408">
                  <c:v>0.43598615916955019</c:v>
                </c:pt>
                <c:pt idx="1409">
                  <c:v>0.42872008324661809</c:v>
                </c:pt>
                <c:pt idx="1410">
                  <c:v>0.43864229765013057</c:v>
                </c:pt>
                <c:pt idx="1411">
                  <c:v>0.42834645669291338</c:v>
                </c:pt>
                <c:pt idx="1412">
                  <c:v>0.41466083150984684</c:v>
                </c:pt>
                <c:pt idx="1413">
                  <c:v>0.39513422818791949</c:v>
                </c:pt>
                <c:pt idx="1414">
                  <c:v>0.39808612440191388</c:v>
                </c:pt>
                <c:pt idx="1415">
                  <c:v>0.41156069364161851</c:v>
                </c:pt>
                <c:pt idx="1416">
                  <c:v>0.44910179640718562</c:v>
                </c:pt>
                <c:pt idx="1417">
                  <c:v>0.42162162162162165</c:v>
                </c:pt>
                <c:pt idx="1418">
                  <c:v>0.40641312453392991</c:v>
                </c:pt>
                <c:pt idx="1419">
                  <c:v>0.42087254063301965</c:v>
                </c:pt>
                <c:pt idx="1420">
                  <c:v>0.42100192678227361</c:v>
                </c:pt>
                <c:pt idx="1421">
                  <c:v>0.40991420400381318</c:v>
                </c:pt>
                <c:pt idx="1422">
                  <c:v>0.47467811158798284</c:v>
                </c:pt>
                <c:pt idx="1423">
                  <c:v>0.59481808158765159</c:v>
                </c:pt>
                <c:pt idx="1424">
                  <c:v>0.59533898305084743</c:v>
                </c:pt>
                <c:pt idx="1425">
                  <c:v>0.74281391830559762</c:v>
                </c:pt>
                <c:pt idx="1426">
                  <c:v>0.73094170403587444</c:v>
                </c:pt>
                <c:pt idx="1427">
                  <c:v>0.69367588932806323</c:v>
                </c:pt>
                <c:pt idx="1428">
                  <c:v>0.75717801476620183</c:v>
                </c:pt>
                <c:pt idx="1429">
                  <c:v>0.73966942148760328</c:v>
                </c:pt>
                <c:pt idx="1430">
                  <c:v>0.75195714874330444</c:v>
                </c:pt>
                <c:pt idx="1431">
                  <c:v>0.74674796747967476</c:v>
                </c:pt>
                <c:pt idx="1432">
                  <c:v>0.75882352941176467</c:v>
                </c:pt>
                <c:pt idx="1433">
                  <c:v>0.75354416575790617</c:v>
                </c:pt>
                <c:pt idx="1434">
                  <c:v>0.74912648497554157</c:v>
                </c:pt>
                <c:pt idx="1435">
                  <c:v>0.76659528907922914</c:v>
                </c:pt>
                <c:pt idx="1436">
                  <c:v>0.75267857142857142</c:v>
                </c:pt>
                <c:pt idx="1437">
                  <c:v>0.76482021379980558</c:v>
                </c:pt>
                <c:pt idx="1438">
                  <c:v>0.77769171185127806</c:v>
                </c:pt>
                <c:pt idx="1439">
                  <c:v>0.7648475120385233</c:v>
                </c:pt>
                <c:pt idx="1440">
                  <c:v>0.77376237623762378</c:v>
                </c:pt>
                <c:pt idx="1441">
                  <c:v>0.76125743415463043</c:v>
                </c:pt>
                <c:pt idx="1442">
                  <c:v>0.6224899598393574</c:v>
                </c:pt>
                <c:pt idx="1443">
                  <c:v>0.77329192546583847</c:v>
                </c:pt>
                <c:pt idx="1444">
                  <c:v>0.75</c:v>
                </c:pt>
                <c:pt idx="1445">
                  <c:v>0.74193548387096775</c:v>
                </c:pt>
                <c:pt idx="1446">
                  <c:v>0.76276276276276278</c:v>
                </c:pt>
                <c:pt idx="1447">
                  <c:v>0.74262734584450407</c:v>
                </c:pt>
                <c:pt idx="1448">
                  <c:v>0.76901408450704223</c:v>
                </c:pt>
                <c:pt idx="1449">
                  <c:v>0.76111111111111107</c:v>
                </c:pt>
                <c:pt idx="1450">
                  <c:v>0.79150579150579148</c:v>
                </c:pt>
                <c:pt idx="1451">
                  <c:v>0.75609756097560976</c:v>
                </c:pt>
                <c:pt idx="1452">
                  <c:v>0.77477477477477474</c:v>
                </c:pt>
                <c:pt idx="1453">
                  <c:v>0.78467153284671531</c:v>
                </c:pt>
                <c:pt idx="1454">
                  <c:v>0.79207920792079212</c:v>
                </c:pt>
                <c:pt idx="1455">
                  <c:v>0.7927927927927928</c:v>
                </c:pt>
                <c:pt idx="1456">
                  <c:v>0.79069767441860461</c:v>
                </c:pt>
                <c:pt idx="1457">
                  <c:v>0.79545454545454541</c:v>
                </c:pt>
                <c:pt idx="1458">
                  <c:v>0.78723404255319152</c:v>
                </c:pt>
                <c:pt idx="1459">
                  <c:v>0.77777777777777779</c:v>
                </c:pt>
                <c:pt idx="1460">
                  <c:v>0.79352226720647778</c:v>
                </c:pt>
                <c:pt idx="1461">
                  <c:v>0</c:v>
                </c:pt>
                <c:pt idx="1462">
                  <c:v>0.77443609022556392</c:v>
                </c:pt>
                <c:pt idx="1463">
                  <c:v>0.98245614035087714</c:v>
                </c:pt>
                <c:pt idx="1464">
                  <c:v>0.75</c:v>
                </c:pt>
                <c:pt idx="1465">
                  <c:v>0.79104477611940294</c:v>
                </c:pt>
                <c:pt idx="1466">
                  <c:v>0.61363636363636365</c:v>
                </c:pt>
                <c:pt idx="1467">
                  <c:v>0.76</c:v>
                </c:pt>
                <c:pt idx="1468">
                  <c:v>0.83333333333333337</c:v>
                </c:pt>
                <c:pt idx="1469">
                  <c:v>0.80597014925373134</c:v>
                </c:pt>
                <c:pt idx="1470">
                  <c:v>0.7592592592592593</c:v>
                </c:pt>
                <c:pt idx="1471">
                  <c:v>0.7752808988764045</c:v>
                </c:pt>
                <c:pt idx="1472">
                  <c:v>0.76190476190476186</c:v>
                </c:pt>
                <c:pt idx="1473">
                  <c:v>0.76</c:v>
                </c:pt>
                <c:pt idx="1474">
                  <c:v>0.82692307692307687</c:v>
                </c:pt>
                <c:pt idx="1475">
                  <c:v>0.80303030303030298</c:v>
                </c:pt>
                <c:pt idx="1476">
                  <c:v>0.80327868852459017</c:v>
                </c:pt>
                <c:pt idx="1477">
                  <c:v>0.81428571428571428</c:v>
                </c:pt>
                <c:pt idx="1478">
                  <c:v>0.74509803921568629</c:v>
                </c:pt>
                <c:pt idx="1479">
                  <c:v>0.77777777777777779</c:v>
                </c:pt>
                <c:pt idx="1480">
                  <c:v>0.8571428571428571</c:v>
                </c:pt>
                <c:pt idx="1481">
                  <c:v>0.8</c:v>
                </c:pt>
                <c:pt idx="1482">
                  <c:v>0.77272727272727271</c:v>
                </c:pt>
                <c:pt idx="1483">
                  <c:v>0.78048780487804881</c:v>
                </c:pt>
                <c:pt idx="1484">
                  <c:v>0.80487804878048785</c:v>
                </c:pt>
                <c:pt idx="1485">
                  <c:v>0.79069767441860461</c:v>
                </c:pt>
                <c:pt idx="1486">
                  <c:v>0.80487804878048785</c:v>
                </c:pt>
                <c:pt idx="1487">
                  <c:v>0.85365853658536583</c:v>
                </c:pt>
                <c:pt idx="1488">
                  <c:v>0.78723404255319152</c:v>
                </c:pt>
                <c:pt idx="1489">
                  <c:v>0.83333333333333337</c:v>
                </c:pt>
                <c:pt idx="1490">
                  <c:v>0.81818181818181823</c:v>
                </c:pt>
                <c:pt idx="1491">
                  <c:v>0.79591836734693877</c:v>
                </c:pt>
                <c:pt idx="1492">
                  <c:v>0.77551020408163263</c:v>
                </c:pt>
                <c:pt idx="1493">
                  <c:v>0.76086956521739135</c:v>
                </c:pt>
                <c:pt idx="1494">
                  <c:v>0.54482758620689653</c:v>
                </c:pt>
                <c:pt idx="1495">
                  <c:v>0.99065420560747663</c:v>
                </c:pt>
                <c:pt idx="1496">
                  <c:v>0.46036585365853661</c:v>
                </c:pt>
                <c:pt idx="1497">
                  <c:v>0.46232876712328769</c:v>
                </c:pt>
                <c:pt idx="1498">
                  <c:v>0.45646437994722955</c:v>
                </c:pt>
                <c:pt idx="1499">
                  <c:v>0.45030425963488846</c:v>
                </c:pt>
                <c:pt idx="1500">
                  <c:v>0.43418467583497056</c:v>
                </c:pt>
                <c:pt idx="1501">
                  <c:v>0.46783625730994149</c:v>
                </c:pt>
                <c:pt idx="1502">
                  <c:v>0.42911877394636017</c:v>
                </c:pt>
                <c:pt idx="1503">
                  <c:v>0.4</c:v>
                </c:pt>
                <c:pt idx="1504">
                  <c:v>0.44303797468354428</c:v>
                </c:pt>
                <c:pt idx="1505">
                  <c:v>0.460093896713615</c:v>
                </c:pt>
                <c:pt idx="1506">
                  <c:v>0.43610547667342797</c:v>
                </c:pt>
                <c:pt idx="1507">
                  <c:v>0.44103773584905659</c:v>
                </c:pt>
                <c:pt idx="1508">
                  <c:v>0.40368509212730319</c:v>
                </c:pt>
                <c:pt idx="1509">
                  <c:v>0.42563291139240506</c:v>
                </c:pt>
                <c:pt idx="1510">
                  <c:v>0.4290657439446367</c:v>
                </c:pt>
                <c:pt idx="1511">
                  <c:v>0.43629343629343631</c:v>
                </c:pt>
                <c:pt idx="1512">
                  <c:v>0.4217557251908397</c:v>
                </c:pt>
                <c:pt idx="1513">
                  <c:v>0.46217851739788202</c:v>
                </c:pt>
                <c:pt idx="1514">
                  <c:v>0.44047619047619047</c:v>
                </c:pt>
                <c:pt idx="1515">
                  <c:v>0.45146248410343365</c:v>
                </c:pt>
                <c:pt idx="1516">
                  <c:v>0.43013829279923699</c:v>
                </c:pt>
                <c:pt idx="1517">
                  <c:v>0.43650793650793651</c:v>
                </c:pt>
                <c:pt idx="1518">
                  <c:v>0.44015444015444016</c:v>
                </c:pt>
                <c:pt idx="1519">
                  <c:v>0.44451145958986732</c:v>
                </c:pt>
                <c:pt idx="1520">
                  <c:v>0.44077784325279906</c:v>
                </c:pt>
                <c:pt idx="1521">
                  <c:v>0.43951324266284897</c:v>
                </c:pt>
                <c:pt idx="1522">
                  <c:v>0.44294826364280654</c:v>
                </c:pt>
                <c:pt idx="1523">
                  <c:v>0.42897727272727271</c:v>
                </c:pt>
                <c:pt idx="1524">
                  <c:v>0.44468313641245971</c:v>
                </c:pt>
                <c:pt idx="1525">
                  <c:v>0.43731193580742228</c:v>
                </c:pt>
                <c:pt idx="1526">
                  <c:v>0.44631185807656398</c:v>
                </c:pt>
                <c:pt idx="1527">
                  <c:v>0.44467213114754101</c:v>
                </c:pt>
                <c:pt idx="1528">
                  <c:v>0.4606741573033708</c:v>
                </c:pt>
                <c:pt idx="1529">
                  <c:v>0.43126684636118601</c:v>
                </c:pt>
                <c:pt idx="1530">
                  <c:v>0.46621621621621623</c:v>
                </c:pt>
                <c:pt idx="1531">
                  <c:v>0.4574712643678161</c:v>
                </c:pt>
                <c:pt idx="1532">
                  <c:v>0.46573519627411841</c:v>
                </c:pt>
                <c:pt idx="1533">
                  <c:v>0.4722741433021807</c:v>
                </c:pt>
                <c:pt idx="1534">
                  <c:v>0.45888594164456231</c:v>
                </c:pt>
                <c:pt idx="1535">
                  <c:v>0.45689655172413796</c:v>
                </c:pt>
                <c:pt idx="1536">
                  <c:v>0.44288872512896094</c:v>
                </c:pt>
                <c:pt idx="1537">
                  <c:v>0.45896257386736705</c:v>
                </c:pt>
                <c:pt idx="1538">
                  <c:v>0.46383296047725581</c:v>
                </c:pt>
                <c:pt idx="1539">
                  <c:v>0.45869565217391306</c:v>
                </c:pt>
                <c:pt idx="1540">
                  <c:v>0.45271210013908209</c:v>
                </c:pt>
                <c:pt idx="1541">
                  <c:v>0.45751138088012139</c:v>
                </c:pt>
                <c:pt idx="1542">
                  <c:v>0.45498199279711887</c:v>
                </c:pt>
                <c:pt idx="1543">
                  <c:v>0.44574944071588368</c:v>
                </c:pt>
                <c:pt idx="1544">
                  <c:v>0.44528301886792454</c:v>
                </c:pt>
                <c:pt idx="1545">
                  <c:v>0.44367526746381369</c:v>
                </c:pt>
                <c:pt idx="1546">
                  <c:v>0.45227418321588725</c:v>
                </c:pt>
                <c:pt idx="1547">
                  <c:v>0.45873153779322329</c:v>
                </c:pt>
                <c:pt idx="1548">
                  <c:v>0.65051020408163263</c:v>
                </c:pt>
                <c:pt idx="1549">
                  <c:v>0.47511312217194568</c:v>
                </c:pt>
                <c:pt idx="1550">
                  <c:v>0.47522026431718062</c:v>
                </c:pt>
                <c:pt idx="1551">
                  <c:v>0.45985081175954368</c:v>
                </c:pt>
                <c:pt idx="1552">
                  <c:v>0.44917715392061958</c:v>
                </c:pt>
                <c:pt idx="1553">
                  <c:v>0.46615299944964228</c:v>
                </c:pt>
                <c:pt idx="1554">
                  <c:v>0.44011142061281339</c:v>
                </c:pt>
                <c:pt idx="1555">
                  <c:v>0.4544405997693195</c:v>
                </c:pt>
                <c:pt idx="1556">
                  <c:v>0.46250787649653435</c:v>
                </c:pt>
                <c:pt idx="1557">
                  <c:v>0.46487721302113078</c:v>
                </c:pt>
                <c:pt idx="1558">
                  <c:v>0.44606946983546619</c:v>
                </c:pt>
                <c:pt idx="1559">
                  <c:v>0.46419270833333331</c:v>
                </c:pt>
                <c:pt idx="1560">
                  <c:v>0.47206923682140045</c:v>
                </c:pt>
                <c:pt idx="1561">
                  <c:v>0.4697072838665759</c:v>
                </c:pt>
                <c:pt idx="1562">
                  <c:v>0.46715817694369971</c:v>
                </c:pt>
                <c:pt idx="1563">
                  <c:v>0.46916565900846435</c:v>
                </c:pt>
                <c:pt idx="1564">
                  <c:v>0.48452220726783313</c:v>
                </c:pt>
                <c:pt idx="1565">
                  <c:v>0.49060150375939848</c:v>
                </c:pt>
                <c:pt idx="1566">
                  <c:v>0.43466666666666665</c:v>
                </c:pt>
                <c:pt idx="1567">
                  <c:v>0.45200000000000001</c:v>
                </c:pt>
                <c:pt idx="1568">
                  <c:v>0.4696464309539693</c:v>
                </c:pt>
                <c:pt idx="1569">
                  <c:v>0.46059616169865253</c:v>
                </c:pt>
                <c:pt idx="1570">
                  <c:v>0.43602124577498791</c:v>
                </c:pt>
                <c:pt idx="1571">
                  <c:v>0.47239612976664769</c:v>
                </c:pt>
                <c:pt idx="1572">
                  <c:v>0.45218352681039248</c:v>
                </c:pt>
                <c:pt idx="1573">
                  <c:v>0.46179219351291917</c:v>
                </c:pt>
                <c:pt idx="1574">
                  <c:v>0.45874934314240673</c:v>
                </c:pt>
                <c:pt idx="1575">
                  <c:v>0.45431852221667501</c:v>
                </c:pt>
                <c:pt idx="1576">
                  <c:v>0.46180215475024483</c:v>
                </c:pt>
                <c:pt idx="1577">
                  <c:v>0.45338114754098363</c:v>
                </c:pt>
                <c:pt idx="1578">
                  <c:v>0.45868772782503037</c:v>
                </c:pt>
                <c:pt idx="1579">
                  <c:v>0.45358255451713397</c:v>
                </c:pt>
                <c:pt idx="1580">
                  <c:v>0.45058139534883723</c:v>
                </c:pt>
                <c:pt idx="1581">
                  <c:v>0.46084337349397592</c:v>
                </c:pt>
                <c:pt idx="1582">
                  <c:v>0.48198970840480276</c:v>
                </c:pt>
                <c:pt idx="1583">
                  <c:v>0.45688689809630462</c:v>
                </c:pt>
                <c:pt idx="1584">
                  <c:v>0.46057692307692305</c:v>
                </c:pt>
                <c:pt idx="1585">
                  <c:v>0.503209242618742</c:v>
                </c:pt>
                <c:pt idx="1586">
                  <c:v>0.47704590818363274</c:v>
                </c:pt>
                <c:pt idx="1587">
                  <c:v>0.50576184379001277</c:v>
                </c:pt>
                <c:pt idx="1588">
                  <c:v>0.45981688708036622</c:v>
                </c:pt>
                <c:pt idx="1589">
                  <c:v>0.44671201814058958</c:v>
                </c:pt>
                <c:pt idx="1590">
                  <c:v>0.4491844416562108</c:v>
                </c:pt>
                <c:pt idx="1591">
                  <c:v>0.4743362831858407</c:v>
                </c:pt>
                <c:pt idx="1592">
                  <c:v>0.47337962962962965</c:v>
                </c:pt>
                <c:pt idx="1593">
                  <c:v>0.45625692137320045</c:v>
                </c:pt>
                <c:pt idx="1594">
                  <c:v>0.47676579925650558</c:v>
                </c:pt>
                <c:pt idx="1595">
                  <c:v>0.48533519553072624</c:v>
                </c:pt>
                <c:pt idx="1596">
                  <c:v>0.4747930775018811</c:v>
                </c:pt>
                <c:pt idx="1597">
                  <c:v>0.4882186616399623</c:v>
                </c:pt>
                <c:pt idx="1598">
                  <c:v>0.49428571428571427</c:v>
                </c:pt>
                <c:pt idx="1599">
                  <c:v>0.42786069651741293</c:v>
                </c:pt>
                <c:pt idx="1600">
                  <c:v>0.49620801733477787</c:v>
                </c:pt>
                <c:pt idx="1601">
                  <c:v>0.50422195416164051</c:v>
                </c:pt>
                <c:pt idx="1602">
                  <c:v>0.44778761061946903</c:v>
                </c:pt>
                <c:pt idx="1603">
                  <c:v>0.44932432432432434</c:v>
                </c:pt>
                <c:pt idx="1604">
                  <c:v>0.46443268665490889</c:v>
                </c:pt>
                <c:pt idx="1605">
                  <c:v>0.41979949874686717</c:v>
                </c:pt>
                <c:pt idx="1606">
                  <c:v>0.38112522686025407</c:v>
                </c:pt>
                <c:pt idx="1607">
                  <c:v>0.46293800539083557</c:v>
                </c:pt>
                <c:pt idx="1608">
                  <c:v>0.46381805651274982</c:v>
                </c:pt>
                <c:pt idx="1609">
                  <c:v>0.46870342771982115</c:v>
                </c:pt>
                <c:pt idx="1610">
                  <c:v>0.46900489396411094</c:v>
                </c:pt>
                <c:pt idx="1611">
                  <c:v>0.47396226415094339</c:v>
                </c:pt>
                <c:pt idx="1612">
                  <c:v>0.46567586694975233</c:v>
                </c:pt>
                <c:pt idx="1613">
                  <c:v>0.46491849751948972</c:v>
                </c:pt>
                <c:pt idx="1614">
                  <c:v>0.47139753801593048</c:v>
                </c:pt>
                <c:pt idx="1615">
                  <c:v>0.46761565836298935</c:v>
                </c:pt>
                <c:pt idx="1616">
                  <c:v>0.46612062546537603</c:v>
                </c:pt>
                <c:pt idx="1617">
                  <c:v>0.4682299546142209</c:v>
                </c:pt>
                <c:pt idx="1618">
                  <c:v>0.46234153616703955</c:v>
                </c:pt>
                <c:pt idx="1619">
                  <c:v>0.46526151444184233</c:v>
                </c:pt>
                <c:pt idx="1620">
                  <c:v>0.45227995758218453</c:v>
                </c:pt>
                <c:pt idx="1621">
                  <c:v>0.45883400089007564</c:v>
                </c:pt>
                <c:pt idx="1622">
                  <c:v>0.44934944237918217</c:v>
                </c:pt>
                <c:pt idx="1623">
                  <c:v>0.45023696682464454</c:v>
                </c:pt>
                <c:pt idx="1624">
                  <c:v>0.45837023914969</c:v>
                </c:pt>
                <c:pt idx="1625">
                  <c:v>0.4402061855670103</c:v>
                </c:pt>
                <c:pt idx="1626">
                  <c:v>0.45526475958612295</c:v>
                </c:pt>
                <c:pt idx="1627">
                  <c:v>0.45551601423487542</c:v>
                </c:pt>
                <c:pt idx="1628">
                  <c:v>0.45034519383961763</c:v>
                </c:pt>
                <c:pt idx="1629">
                  <c:v>0.44945054945054946</c:v>
                </c:pt>
                <c:pt idx="1630">
                  <c:v>0.45757250268528465</c:v>
                </c:pt>
                <c:pt idx="1631">
                  <c:v>0.44598190526875997</c:v>
                </c:pt>
                <c:pt idx="1632">
                  <c:v>0.44956140350877194</c:v>
                </c:pt>
                <c:pt idx="1633">
                  <c:v>0.45377258235919232</c:v>
                </c:pt>
                <c:pt idx="1634">
                  <c:v>0.45557350565428112</c:v>
                </c:pt>
                <c:pt idx="1635">
                  <c:v>0.45245726495726496</c:v>
                </c:pt>
                <c:pt idx="1636">
                  <c:v>0.45121951219512196</c:v>
                </c:pt>
                <c:pt idx="1637">
                  <c:v>0.45623941276115187</c:v>
                </c:pt>
                <c:pt idx="1638">
                  <c:v>0.45330739299610895</c:v>
                </c:pt>
                <c:pt idx="1639">
                  <c:v>0.46641179683233208</c:v>
                </c:pt>
                <c:pt idx="1640">
                  <c:v>0.46641179683233208</c:v>
                </c:pt>
                <c:pt idx="1641">
                  <c:v>0.4503729202524383</c:v>
                </c:pt>
                <c:pt idx="1642">
                  <c:v>0.45887691435053884</c:v>
                </c:pt>
                <c:pt idx="1643">
                  <c:v>0.45108408249603382</c:v>
                </c:pt>
                <c:pt idx="1644">
                  <c:v>0.45907269605037204</c:v>
                </c:pt>
                <c:pt idx="1645">
                  <c:v>0.46353224834237494</c:v>
                </c:pt>
                <c:pt idx="1646">
                  <c:v>0.45371428571428574</c:v>
                </c:pt>
                <c:pt idx="1647">
                  <c:v>0.45495243424734194</c:v>
                </c:pt>
                <c:pt idx="1648">
                  <c:v>0.45609220636663006</c:v>
                </c:pt>
                <c:pt idx="1649">
                  <c:v>0.45650095602294455</c:v>
                </c:pt>
                <c:pt idx="1650">
                  <c:v>0.44156456173421299</c:v>
                </c:pt>
                <c:pt idx="1651">
                  <c:v>0.45265822784810128</c:v>
                </c:pt>
                <c:pt idx="1652">
                  <c:v>0.45734477536597679</c:v>
                </c:pt>
                <c:pt idx="1653">
                  <c:v>0.4652974504249292</c:v>
                </c:pt>
                <c:pt idx="1654">
                  <c:v>0.4551470588235294</c:v>
                </c:pt>
                <c:pt idx="1655">
                  <c:v>0.440361057382334</c:v>
                </c:pt>
                <c:pt idx="1656">
                  <c:v>0.45229151014274982</c:v>
                </c:pt>
                <c:pt idx="1657">
                  <c:v>0.45738451528952506</c:v>
                </c:pt>
                <c:pt idx="1658">
                  <c:v>0.45359116022099449</c:v>
                </c:pt>
                <c:pt idx="1659">
                  <c:v>0.45574491478834522</c:v>
                </c:pt>
                <c:pt idx="1660">
                  <c:v>0.44929718875502006</c:v>
                </c:pt>
                <c:pt idx="1661">
                  <c:v>0.43838526912181303</c:v>
                </c:pt>
                <c:pt idx="1662">
                  <c:v>0.4504106127605812</c:v>
                </c:pt>
                <c:pt idx="1663">
                  <c:v>0.44369521240728255</c:v>
                </c:pt>
                <c:pt idx="1664">
                  <c:v>0.45298013245033114</c:v>
                </c:pt>
                <c:pt idx="1665">
                  <c:v>0.46396705559368567</c:v>
                </c:pt>
                <c:pt idx="1666">
                  <c:v>0.45187901008249315</c:v>
                </c:pt>
                <c:pt idx="1667">
                  <c:v>0.44614079728583544</c:v>
                </c:pt>
                <c:pt idx="1668">
                  <c:v>0.45495836487509461</c:v>
                </c:pt>
                <c:pt idx="1669">
                  <c:v>0.45929847782925215</c:v>
                </c:pt>
                <c:pt idx="1670">
                  <c:v>0.45934065934065932</c:v>
                </c:pt>
                <c:pt idx="1671">
                  <c:v>0.49230769230769234</c:v>
                </c:pt>
                <c:pt idx="1672">
                  <c:v>0.47426981919332406</c:v>
                </c:pt>
                <c:pt idx="1673">
                  <c:v>0.45961820851688695</c:v>
                </c:pt>
                <c:pt idx="1674">
                  <c:v>0.46515151515151515</c:v>
                </c:pt>
                <c:pt idx="1675">
                  <c:v>0.44560943643512452</c:v>
                </c:pt>
                <c:pt idx="1676">
                  <c:v>0.4493731918997107</c:v>
                </c:pt>
                <c:pt idx="1677">
                  <c:v>0.5270588235294118</c:v>
                </c:pt>
                <c:pt idx="1678">
                  <c:v>0.56723716381418088</c:v>
                </c:pt>
                <c:pt idx="1679">
                  <c:v>0.56723716381418088</c:v>
                </c:pt>
                <c:pt idx="1680">
                  <c:v>0.68027888446215135</c:v>
                </c:pt>
                <c:pt idx="1681">
                  <c:v>0.67501539724902482</c:v>
                </c:pt>
                <c:pt idx="1682">
                  <c:v>0.71278782894736847</c:v>
                </c:pt>
                <c:pt idx="1683">
                  <c:v>0.71640239147387574</c:v>
                </c:pt>
                <c:pt idx="1684">
                  <c:v>0.76357220412595006</c:v>
                </c:pt>
                <c:pt idx="1685">
                  <c:v>0.76965586536046215</c:v>
                </c:pt>
                <c:pt idx="1686">
                  <c:v>0.77352607709750565</c:v>
                </c:pt>
                <c:pt idx="1687">
                  <c:v>0.7629436665581244</c:v>
                </c:pt>
                <c:pt idx="1688">
                  <c:v>0.77559562137797811</c:v>
                </c:pt>
                <c:pt idx="1689">
                  <c:v>0.75254394079555964</c:v>
                </c:pt>
                <c:pt idx="1690">
                  <c:v>0.7587529976019185</c:v>
                </c:pt>
                <c:pt idx="1691">
                  <c:v>0.75042955326460481</c:v>
                </c:pt>
                <c:pt idx="1692">
                  <c:v>0.78349705304518669</c:v>
                </c:pt>
                <c:pt idx="1693">
                  <c:v>0.77552778974579928</c:v>
                </c:pt>
                <c:pt idx="1694">
                  <c:v>0.77866541353383456</c:v>
                </c:pt>
                <c:pt idx="1695">
                  <c:v>0.76072821846553962</c:v>
                </c:pt>
                <c:pt idx="1696">
                  <c:v>0.76515151515151514</c:v>
                </c:pt>
                <c:pt idx="1697">
                  <c:v>0.77155824508320725</c:v>
                </c:pt>
                <c:pt idx="1698">
                  <c:v>0.77840040753948037</c:v>
                </c:pt>
                <c:pt idx="1699">
                  <c:v>0.77109826589595376</c:v>
                </c:pt>
                <c:pt idx="1700">
                  <c:v>0.7770083102493075</c:v>
                </c:pt>
                <c:pt idx="1701">
                  <c:v>0.77437106918238996</c:v>
                </c:pt>
                <c:pt idx="1702">
                  <c:v>0.78004905968928862</c:v>
                </c:pt>
                <c:pt idx="1703">
                  <c:v>0.79809725158562372</c:v>
                </c:pt>
                <c:pt idx="1704">
                  <c:v>0.77901109989909179</c:v>
                </c:pt>
                <c:pt idx="1705">
                  <c:v>0.7734375</c:v>
                </c:pt>
                <c:pt idx="1706">
                  <c:v>0.77253218884120167</c:v>
                </c:pt>
                <c:pt idx="1707">
                  <c:v>0.77018633540372672</c:v>
                </c:pt>
                <c:pt idx="1708">
                  <c:v>0.78273809523809523</c:v>
                </c:pt>
                <c:pt idx="1709">
                  <c:v>0.7592592592592593</c:v>
                </c:pt>
                <c:pt idx="1710">
                  <c:v>0.77013422818791943</c:v>
                </c:pt>
                <c:pt idx="1711">
                  <c:v>0.77656250000000004</c:v>
                </c:pt>
                <c:pt idx="1712">
                  <c:v>0.78293135435992578</c:v>
                </c:pt>
                <c:pt idx="1713">
                  <c:v>0.78260869565217395</c:v>
                </c:pt>
                <c:pt idx="1714">
                  <c:v>0.78500986193293887</c:v>
                </c:pt>
                <c:pt idx="1715">
                  <c:v>0.76146788990825687</c:v>
                </c:pt>
                <c:pt idx="1716">
                  <c:v>0.78165938864628826</c:v>
                </c:pt>
                <c:pt idx="1717">
                  <c:v>0.77777777777777779</c:v>
                </c:pt>
                <c:pt idx="1718">
                  <c:v>0.78371501272264632</c:v>
                </c:pt>
                <c:pt idx="1719">
                  <c:v>0.80377358490566042</c:v>
                </c:pt>
                <c:pt idx="1720">
                  <c:v>0.79692307692307696</c:v>
                </c:pt>
                <c:pt idx="1721">
                  <c:v>0.79207920792079212</c:v>
                </c:pt>
                <c:pt idx="1722">
                  <c:v>0.81347150259067358</c:v>
                </c:pt>
                <c:pt idx="1723">
                  <c:v>0.8040201005025126</c:v>
                </c:pt>
                <c:pt idx="1724">
                  <c:v>0.79555555555555557</c:v>
                </c:pt>
                <c:pt idx="1725">
                  <c:v>0.80392156862745101</c:v>
                </c:pt>
                <c:pt idx="1726">
                  <c:v>0.79668049792531115</c:v>
                </c:pt>
                <c:pt idx="1727">
                  <c:v>0.80578512396694213</c:v>
                </c:pt>
                <c:pt idx="1728">
                  <c:v>0.76744186046511631</c:v>
                </c:pt>
                <c:pt idx="1729">
                  <c:v>0.7696629213483146</c:v>
                </c:pt>
                <c:pt idx="1730">
                  <c:v>0.79545454545454541</c:v>
                </c:pt>
                <c:pt idx="1731">
                  <c:v>0.80473372781065089</c:v>
                </c:pt>
                <c:pt idx="1732">
                  <c:v>0.79850746268656714</c:v>
                </c:pt>
                <c:pt idx="1733">
                  <c:v>0.98795180722891562</c:v>
                </c:pt>
                <c:pt idx="1734">
                  <c:v>0.75961538461538458</c:v>
                </c:pt>
                <c:pt idx="1735">
                  <c:v>0.82178217821782173</c:v>
                </c:pt>
                <c:pt idx="1736">
                  <c:v>0.80555555555555558</c:v>
                </c:pt>
                <c:pt idx="1737">
                  <c:v>0.76623376623376627</c:v>
                </c:pt>
                <c:pt idx="1738">
                  <c:v>0.80597014925373134</c:v>
                </c:pt>
                <c:pt idx="1739">
                  <c:v>0.74647887323943662</c:v>
                </c:pt>
                <c:pt idx="1740">
                  <c:v>0.76086956521739135</c:v>
                </c:pt>
                <c:pt idx="1741">
                  <c:v>0.82456140350877194</c:v>
                </c:pt>
                <c:pt idx="1742">
                  <c:v>0.80281690140845074</c:v>
                </c:pt>
                <c:pt idx="1743">
                  <c:v>0.80487804878048785</c:v>
                </c:pt>
                <c:pt idx="1744">
                  <c:v>0.78947368421052633</c:v>
                </c:pt>
                <c:pt idx="1745">
                  <c:v>0.83076923076923082</c:v>
                </c:pt>
                <c:pt idx="1746">
                  <c:v>0.82258064516129037</c:v>
                </c:pt>
                <c:pt idx="1747">
                  <c:v>0.77586206896551724</c:v>
                </c:pt>
                <c:pt idx="1748">
                  <c:v>0.81818181818181823</c:v>
                </c:pt>
                <c:pt idx="1749">
                  <c:v>0.84444444444444444</c:v>
                </c:pt>
                <c:pt idx="1750">
                  <c:v>0.80392156862745101</c:v>
                </c:pt>
                <c:pt idx="1751">
                  <c:v>0.76923076923076927</c:v>
                </c:pt>
                <c:pt idx="1752">
                  <c:v>0.81818181818181823</c:v>
                </c:pt>
                <c:pt idx="1753">
                  <c:v>0.79245283018867929</c:v>
                </c:pt>
                <c:pt idx="1754">
                  <c:v>0.79245283018867929</c:v>
                </c:pt>
                <c:pt idx="1755">
                  <c:v>0.78846153846153844</c:v>
                </c:pt>
                <c:pt idx="1756">
                  <c:v>0.81395348837209303</c:v>
                </c:pt>
                <c:pt idx="1757">
                  <c:v>0.86363636363636365</c:v>
                </c:pt>
                <c:pt idx="1758">
                  <c:v>0.82926829268292679</c:v>
                </c:pt>
                <c:pt idx="1759">
                  <c:v>0.83720930232558144</c:v>
                </c:pt>
                <c:pt idx="1760">
                  <c:v>0.83720930232558144</c:v>
                </c:pt>
                <c:pt idx="1761">
                  <c:v>0.78260869565217395</c:v>
                </c:pt>
                <c:pt idx="1762">
                  <c:v>0.85106382978723405</c:v>
                </c:pt>
                <c:pt idx="1763">
                  <c:v>0.80851063829787229</c:v>
                </c:pt>
                <c:pt idx="1764">
                  <c:v>0.80851063829787229</c:v>
                </c:pt>
                <c:pt idx="1765">
                  <c:v>0.8571428571428571</c:v>
                </c:pt>
                <c:pt idx="1766">
                  <c:v>0.81818181818181823</c:v>
                </c:pt>
                <c:pt idx="1767">
                  <c:v>0.81395348837209303</c:v>
                </c:pt>
                <c:pt idx="1768">
                  <c:v>0.77777777777777779</c:v>
                </c:pt>
                <c:pt idx="1769">
                  <c:v>0.84090909090909094</c:v>
                </c:pt>
                <c:pt idx="1770">
                  <c:v>0.82499999999999996</c:v>
                </c:pt>
                <c:pt idx="1771">
                  <c:v>0.88095238095238093</c:v>
                </c:pt>
                <c:pt idx="1772">
                  <c:v>0.8571428571428571</c:v>
                </c:pt>
                <c:pt idx="1773">
                  <c:v>0.78260869565217395</c:v>
                </c:pt>
                <c:pt idx="1774">
                  <c:v>0.82051282051282048</c:v>
                </c:pt>
                <c:pt idx="1775">
                  <c:v>0.86842105263157898</c:v>
                </c:pt>
                <c:pt idx="1776">
                  <c:v>0.8571428571428571</c:v>
                </c:pt>
                <c:pt idx="1777">
                  <c:v>0.82499999999999996</c:v>
                </c:pt>
                <c:pt idx="1778">
                  <c:v>0.88095238095238093</c:v>
                </c:pt>
                <c:pt idx="1779">
                  <c:v>0.76595744680851063</c:v>
                </c:pt>
                <c:pt idx="1780">
                  <c:v>0.83333333333333337</c:v>
                </c:pt>
                <c:pt idx="1781">
                  <c:v>0.89473684210526316</c:v>
                </c:pt>
                <c:pt idx="1782">
                  <c:v>0.8</c:v>
                </c:pt>
                <c:pt idx="1783">
                  <c:v>0.82222222222222219</c:v>
                </c:pt>
                <c:pt idx="1784">
                  <c:v>0.89743589743589747</c:v>
                </c:pt>
                <c:pt idx="1785">
                  <c:v>0.79591836734693877</c:v>
                </c:pt>
                <c:pt idx="1786">
                  <c:v>0.8125</c:v>
                </c:pt>
                <c:pt idx="1787">
                  <c:v>0.8571428571428571</c:v>
                </c:pt>
                <c:pt idx="1788">
                  <c:v>0.81632653061224492</c:v>
                </c:pt>
                <c:pt idx="1789">
                  <c:v>0.84782608695652173</c:v>
                </c:pt>
                <c:pt idx="1790">
                  <c:v>0.86363636363636365</c:v>
                </c:pt>
                <c:pt idx="1791">
                  <c:v>0.78723404255319152</c:v>
                </c:pt>
                <c:pt idx="1792">
                  <c:v>0.81395348837209303</c:v>
                </c:pt>
                <c:pt idx="1793">
                  <c:v>0.875</c:v>
                </c:pt>
                <c:pt idx="1794">
                  <c:v>0.78048780487804881</c:v>
                </c:pt>
                <c:pt idx="1795">
                  <c:v>0.79545454545454541</c:v>
                </c:pt>
                <c:pt idx="1796">
                  <c:v>0.82926829268292679</c:v>
                </c:pt>
                <c:pt idx="1797">
                  <c:v>0.84615384615384615</c:v>
                </c:pt>
                <c:pt idx="1798">
                  <c:v>0.82926829268292679</c:v>
                </c:pt>
                <c:pt idx="1799">
                  <c:v>0.91891891891891897</c:v>
                </c:pt>
                <c:pt idx="1800">
                  <c:v>0.86842105263157898</c:v>
                </c:pt>
                <c:pt idx="1801">
                  <c:v>0.83333333333333337</c:v>
                </c:pt>
                <c:pt idx="1802">
                  <c:v>0.88888888888888884</c:v>
                </c:pt>
                <c:pt idx="1803">
                  <c:v>0.84444444444444444</c:v>
                </c:pt>
                <c:pt idx="1804">
                  <c:v>0.79591836734693877</c:v>
                </c:pt>
                <c:pt idx="1805">
                  <c:v>0.84782608695652173</c:v>
                </c:pt>
                <c:pt idx="1806">
                  <c:v>0.8571428571428571</c:v>
                </c:pt>
                <c:pt idx="1807">
                  <c:v>0.83720930232558144</c:v>
                </c:pt>
                <c:pt idx="1808">
                  <c:v>0.87179487179487181</c:v>
                </c:pt>
                <c:pt idx="1809">
                  <c:v>0.79069767441860461</c:v>
                </c:pt>
                <c:pt idx="1810">
                  <c:v>0.83333333333333337</c:v>
                </c:pt>
                <c:pt idx="1811">
                  <c:v>0.875</c:v>
                </c:pt>
                <c:pt idx="1812">
                  <c:v>0.80952380952380953</c:v>
                </c:pt>
                <c:pt idx="1813">
                  <c:v>0.80487804878048785</c:v>
                </c:pt>
                <c:pt idx="1814">
                  <c:v>0.87179487179487181</c:v>
                </c:pt>
                <c:pt idx="1815">
                  <c:v>0.84615384615384615</c:v>
                </c:pt>
                <c:pt idx="1816">
                  <c:v>0.85</c:v>
                </c:pt>
                <c:pt idx="1817">
                  <c:v>0.88888888888888884</c:v>
                </c:pt>
                <c:pt idx="1818">
                  <c:v>0.85</c:v>
                </c:pt>
                <c:pt idx="1819">
                  <c:v>0.81578947368421051</c:v>
                </c:pt>
                <c:pt idx="1820">
                  <c:v>0.89189189189189189</c:v>
                </c:pt>
                <c:pt idx="1821">
                  <c:v>0.84615384615384615</c:v>
                </c:pt>
                <c:pt idx="1822">
                  <c:v>0.86486486486486491</c:v>
                </c:pt>
                <c:pt idx="1823">
                  <c:v>0.875</c:v>
                </c:pt>
              </c:numCache>
            </c:numRef>
          </c:xVal>
          <c:yVal>
            <c:numRef>
              <c:f>Sheet1!$EG$2:$EG$1825</c:f>
              <c:numCache>
                <c:formatCode>General</c:formatCode>
                <c:ptCount val="1824"/>
                <c:pt idx="0">
                  <c:v>189</c:v>
                </c:pt>
                <c:pt idx="1">
                  <c:v>157</c:v>
                </c:pt>
                <c:pt idx="2">
                  <c:v>133</c:v>
                </c:pt>
                <c:pt idx="3">
                  <c:v>197</c:v>
                </c:pt>
                <c:pt idx="4">
                  <c:v>187</c:v>
                </c:pt>
                <c:pt idx="5">
                  <c:v>213</c:v>
                </c:pt>
                <c:pt idx="6">
                  <c:v>204</c:v>
                </c:pt>
                <c:pt idx="7">
                  <c:v>220</c:v>
                </c:pt>
                <c:pt idx="8">
                  <c:v>217</c:v>
                </c:pt>
                <c:pt idx="9">
                  <c:v>179</c:v>
                </c:pt>
                <c:pt idx="10">
                  <c:v>116</c:v>
                </c:pt>
                <c:pt idx="11">
                  <c:v>70</c:v>
                </c:pt>
                <c:pt idx="12">
                  <c:v>129</c:v>
                </c:pt>
                <c:pt idx="13">
                  <c:v>170</c:v>
                </c:pt>
                <c:pt idx="14">
                  <c:v>256</c:v>
                </c:pt>
                <c:pt idx="15">
                  <c:v>242</c:v>
                </c:pt>
                <c:pt idx="16">
                  <c:v>229</c:v>
                </c:pt>
                <c:pt idx="17">
                  <c:v>252</c:v>
                </c:pt>
                <c:pt idx="18">
                  <c:v>243</c:v>
                </c:pt>
                <c:pt idx="19">
                  <c:v>123</c:v>
                </c:pt>
                <c:pt idx="20">
                  <c:v>239</c:v>
                </c:pt>
                <c:pt idx="21">
                  <c:v>209</c:v>
                </c:pt>
                <c:pt idx="22">
                  <c:v>182</c:v>
                </c:pt>
                <c:pt idx="23">
                  <c:v>155</c:v>
                </c:pt>
                <c:pt idx="24">
                  <c:v>177</c:v>
                </c:pt>
                <c:pt idx="25">
                  <c:v>110</c:v>
                </c:pt>
                <c:pt idx="26">
                  <c:v>168</c:v>
                </c:pt>
                <c:pt idx="27">
                  <c:v>157</c:v>
                </c:pt>
                <c:pt idx="28">
                  <c:v>168</c:v>
                </c:pt>
                <c:pt idx="29">
                  <c:v>181</c:v>
                </c:pt>
                <c:pt idx="30">
                  <c:v>185</c:v>
                </c:pt>
                <c:pt idx="31">
                  <c:v>129</c:v>
                </c:pt>
                <c:pt idx="32">
                  <c:v>67</c:v>
                </c:pt>
                <c:pt idx="33">
                  <c:v>35</c:v>
                </c:pt>
                <c:pt idx="34">
                  <c:v>99</c:v>
                </c:pt>
                <c:pt idx="35">
                  <c:v>114</c:v>
                </c:pt>
                <c:pt idx="36">
                  <c:v>193</c:v>
                </c:pt>
                <c:pt idx="37">
                  <c:v>93</c:v>
                </c:pt>
                <c:pt idx="38">
                  <c:v>129</c:v>
                </c:pt>
                <c:pt idx="39">
                  <c:v>91</c:v>
                </c:pt>
                <c:pt idx="40">
                  <c:v>133</c:v>
                </c:pt>
                <c:pt idx="41">
                  <c:v>21</c:v>
                </c:pt>
                <c:pt idx="42">
                  <c:v>132</c:v>
                </c:pt>
                <c:pt idx="43">
                  <c:v>159</c:v>
                </c:pt>
                <c:pt idx="44">
                  <c:v>171</c:v>
                </c:pt>
                <c:pt idx="45">
                  <c:v>140</c:v>
                </c:pt>
                <c:pt idx="46">
                  <c:v>162</c:v>
                </c:pt>
                <c:pt idx="47">
                  <c:v>165</c:v>
                </c:pt>
                <c:pt idx="48">
                  <c:v>123</c:v>
                </c:pt>
                <c:pt idx="49">
                  <c:v>149</c:v>
                </c:pt>
                <c:pt idx="50">
                  <c:v>154</c:v>
                </c:pt>
                <c:pt idx="51">
                  <c:v>165</c:v>
                </c:pt>
                <c:pt idx="52">
                  <c:v>127</c:v>
                </c:pt>
                <c:pt idx="53">
                  <c:v>136</c:v>
                </c:pt>
                <c:pt idx="54">
                  <c:v>136</c:v>
                </c:pt>
                <c:pt idx="55">
                  <c:v>75</c:v>
                </c:pt>
                <c:pt idx="56">
                  <c:v>1</c:v>
                </c:pt>
                <c:pt idx="57">
                  <c:v>122</c:v>
                </c:pt>
                <c:pt idx="58">
                  <c:v>136</c:v>
                </c:pt>
                <c:pt idx="59">
                  <c:v>112</c:v>
                </c:pt>
                <c:pt idx="60">
                  <c:v>129</c:v>
                </c:pt>
                <c:pt idx="61">
                  <c:v>1</c:v>
                </c:pt>
                <c:pt idx="62">
                  <c:v>83</c:v>
                </c:pt>
                <c:pt idx="63">
                  <c:v>109</c:v>
                </c:pt>
                <c:pt idx="64">
                  <c:v>141</c:v>
                </c:pt>
                <c:pt idx="65">
                  <c:v>181</c:v>
                </c:pt>
                <c:pt idx="66">
                  <c:v>178</c:v>
                </c:pt>
                <c:pt idx="67">
                  <c:v>181</c:v>
                </c:pt>
                <c:pt idx="68">
                  <c:v>183</c:v>
                </c:pt>
                <c:pt idx="69">
                  <c:v>150</c:v>
                </c:pt>
                <c:pt idx="70">
                  <c:v>151</c:v>
                </c:pt>
                <c:pt idx="71">
                  <c:v>125</c:v>
                </c:pt>
                <c:pt idx="72">
                  <c:v>182</c:v>
                </c:pt>
                <c:pt idx="73">
                  <c:v>141</c:v>
                </c:pt>
                <c:pt idx="74">
                  <c:v>134</c:v>
                </c:pt>
                <c:pt idx="75">
                  <c:v>157</c:v>
                </c:pt>
                <c:pt idx="76">
                  <c:v>1</c:v>
                </c:pt>
                <c:pt idx="77">
                  <c:v>94</c:v>
                </c:pt>
                <c:pt idx="78">
                  <c:v>122</c:v>
                </c:pt>
                <c:pt idx="79">
                  <c:v>167</c:v>
                </c:pt>
                <c:pt idx="80">
                  <c:v>170</c:v>
                </c:pt>
                <c:pt idx="81">
                  <c:v>160</c:v>
                </c:pt>
                <c:pt idx="82">
                  <c:v>121</c:v>
                </c:pt>
                <c:pt idx="83">
                  <c:v>50</c:v>
                </c:pt>
                <c:pt idx="84">
                  <c:v>77</c:v>
                </c:pt>
                <c:pt idx="85">
                  <c:v>115</c:v>
                </c:pt>
                <c:pt idx="86">
                  <c:v>80</c:v>
                </c:pt>
                <c:pt idx="87">
                  <c:v>148</c:v>
                </c:pt>
                <c:pt idx="88">
                  <c:v>139</c:v>
                </c:pt>
                <c:pt idx="89">
                  <c:v>139</c:v>
                </c:pt>
                <c:pt idx="90">
                  <c:v>128</c:v>
                </c:pt>
                <c:pt idx="91">
                  <c:v>26</c:v>
                </c:pt>
                <c:pt idx="92">
                  <c:v>97</c:v>
                </c:pt>
                <c:pt idx="93">
                  <c:v>101</c:v>
                </c:pt>
                <c:pt idx="94">
                  <c:v>105</c:v>
                </c:pt>
                <c:pt idx="95">
                  <c:v>126</c:v>
                </c:pt>
                <c:pt idx="96">
                  <c:v>119</c:v>
                </c:pt>
                <c:pt idx="97">
                  <c:v>120</c:v>
                </c:pt>
                <c:pt idx="98">
                  <c:v>122</c:v>
                </c:pt>
                <c:pt idx="99">
                  <c:v>138</c:v>
                </c:pt>
                <c:pt idx="100">
                  <c:v>1</c:v>
                </c:pt>
                <c:pt idx="101">
                  <c:v>99</c:v>
                </c:pt>
                <c:pt idx="102">
                  <c:v>100</c:v>
                </c:pt>
                <c:pt idx="103">
                  <c:v>113</c:v>
                </c:pt>
                <c:pt idx="104">
                  <c:v>109</c:v>
                </c:pt>
                <c:pt idx="105">
                  <c:v>1</c:v>
                </c:pt>
                <c:pt idx="106">
                  <c:v>111</c:v>
                </c:pt>
                <c:pt idx="107">
                  <c:v>115</c:v>
                </c:pt>
                <c:pt idx="108">
                  <c:v>22</c:v>
                </c:pt>
                <c:pt idx="109">
                  <c:v>91</c:v>
                </c:pt>
                <c:pt idx="110">
                  <c:v>39</c:v>
                </c:pt>
                <c:pt idx="111">
                  <c:v>125</c:v>
                </c:pt>
                <c:pt idx="112">
                  <c:v>1</c:v>
                </c:pt>
                <c:pt idx="113">
                  <c:v>117</c:v>
                </c:pt>
                <c:pt idx="114">
                  <c:v>117</c:v>
                </c:pt>
                <c:pt idx="115">
                  <c:v>76</c:v>
                </c:pt>
                <c:pt idx="116">
                  <c:v>1</c:v>
                </c:pt>
                <c:pt idx="117">
                  <c:v>58</c:v>
                </c:pt>
                <c:pt idx="118">
                  <c:v>91</c:v>
                </c:pt>
                <c:pt idx="119">
                  <c:v>94</c:v>
                </c:pt>
                <c:pt idx="120">
                  <c:v>1</c:v>
                </c:pt>
                <c:pt idx="121">
                  <c:v>111</c:v>
                </c:pt>
                <c:pt idx="122">
                  <c:v>100</c:v>
                </c:pt>
                <c:pt idx="123">
                  <c:v>126</c:v>
                </c:pt>
                <c:pt idx="124">
                  <c:v>118</c:v>
                </c:pt>
                <c:pt idx="125">
                  <c:v>120</c:v>
                </c:pt>
                <c:pt idx="126">
                  <c:v>125</c:v>
                </c:pt>
                <c:pt idx="127">
                  <c:v>116</c:v>
                </c:pt>
                <c:pt idx="128">
                  <c:v>123</c:v>
                </c:pt>
                <c:pt idx="129">
                  <c:v>109</c:v>
                </c:pt>
                <c:pt idx="130">
                  <c:v>66</c:v>
                </c:pt>
                <c:pt idx="131">
                  <c:v>123</c:v>
                </c:pt>
                <c:pt idx="132">
                  <c:v>57</c:v>
                </c:pt>
                <c:pt idx="133">
                  <c:v>113</c:v>
                </c:pt>
                <c:pt idx="134">
                  <c:v>68</c:v>
                </c:pt>
                <c:pt idx="135">
                  <c:v>30</c:v>
                </c:pt>
                <c:pt idx="136">
                  <c:v>106</c:v>
                </c:pt>
                <c:pt idx="137">
                  <c:v>112</c:v>
                </c:pt>
                <c:pt idx="138">
                  <c:v>122</c:v>
                </c:pt>
                <c:pt idx="139">
                  <c:v>151</c:v>
                </c:pt>
                <c:pt idx="140">
                  <c:v>141</c:v>
                </c:pt>
                <c:pt idx="141">
                  <c:v>145</c:v>
                </c:pt>
                <c:pt idx="142">
                  <c:v>141</c:v>
                </c:pt>
                <c:pt idx="143">
                  <c:v>127</c:v>
                </c:pt>
                <c:pt idx="144">
                  <c:v>120</c:v>
                </c:pt>
                <c:pt idx="145">
                  <c:v>109</c:v>
                </c:pt>
                <c:pt idx="146">
                  <c:v>3</c:v>
                </c:pt>
                <c:pt idx="147">
                  <c:v>85</c:v>
                </c:pt>
                <c:pt idx="148">
                  <c:v>76</c:v>
                </c:pt>
                <c:pt idx="149">
                  <c:v>90</c:v>
                </c:pt>
                <c:pt idx="150">
                  <c:v>92</c:v>
                </c:pt>
                <c:pt idx="151">
                  <c:v>63</c:v>
                </c:pt>
                <c:pt idx="152">
                  <c:v>68</c:v>
                </c:pt>
                <c:pt idx="153">
                  <c:v>85</c:v>
                </c:pt>
                <c:pt idx="154">
                  <c:v>76</c:v>
                </c:pt>
                <c:pt idx="155">
                  <c:v>67</c:v>
                </c:pt>
                <c:pt idx="156">
                  <c:v>73</c:v>
                </c:pt>
                <c:pt idx="157">
                  <c:v>73</c:v>
                </c:pt>
                <c:pt idx="158">
                  <c:v>79</c:v>
                </c:pt>
                <c:pt idx="159">
                  <c:v>69</c:v>
                </c:pt>
                <c:pt idx="160">
                  <c:v>89</c:v>
                </c:pt>
                <c:pt idx="161">
                  <c:v>83</c:v>
                </c:pt>
                <c:pt idx="162">
                  <c:v>76</c:v>
                </c:pt>
                <c:pt idx="163">
                  <c:v>81</c:v>
                </c:pt>
                <c:pt idx="164">
                  <c:v>74</c:v>
                </c:pt>
                <c:pt idx="165">
                  <c:v>54</c:v>
                </c:pt>
                <c:pt idx="166">
                  <c:v>51</c:v>
                </c:pt>
                <c:pt idx="167">
                  <c:v>43</c:v>
                </c:pt>
                <c:pt idx="168">
                  <c:v>44</c:v>
                </c:pt>
                <c:pt idx="169">
                  <c:v>46</c:v>
                </c:pt>
                <c:pt idx="170">
                  <c:v>39</c:v>
                </c:pt>
                <c:pt idx="171">
                  <c:v>37</c:v>
                </c:pt>
                <c:pt idx="172">
                  <c:v>38</c:v>
                </c:pt>
                <c:pt idx="173">
                  <c:v>40</c:v>
                </c:pt>
                <c:pt idx="174">
                  <c:v>35</c:v>
                </c:pt>
                <c:pt idx="175">
                  <c:v>31</c:v>
                </c:pt>
                <c:pt idx="176">
                  <c:v>30</c:v>
                </c:pt>
                <c:pt idx="177">
                  <c:v>36</c:v>
                </c:pt>
                <c:pt idx="178">
                  <c:v>29</c:v>
                </c:pt>
                <c:pt idx="179">
                  <c:v>32</c:v>
                </c:pt>
                <c:pt idx="180">
                  <c:v>18</c:v>
                </c:pt>
                <c:pt idx="181">
                  <c:v>21</c:v>
                </c:pt>
                <c:pt idx="182">
                  <c:v>17</c:v>
                </c:pt>
                <c:pt idx="183">
                  <c:v>16</c:v>
                </c:pt>
                <c:pt idx="184">
                  <c:v>20</c:v>
                </c:pt>
                <c:pt idx="185">
                  <c:v>19</c:v>
                </c:pt>
                <c:pt idx="186">
                  <c:v>20</c:v>
                </c:pt>
                <c:pt idx="187">
                  <c:v>18</c:v>
                </c:pt>
                <c:pt idx="188">
                  <c:v>15</c:v>
                </c:pt>
                <c:pt idx="189">
                  <c:v>12</c:v>
                </c:pt>
                <c:pt idx="190">
                  <c:v>10</c:v>
                </c:pt>
                <c:pt idx="191">
                  <c:v>11</c:v>
                </c:pt>
                <c:pt idx="192">
                  <c:v>13</c:v>
                </c:pt>
                <c:pt idx="193">
                  <c:v>14</c:v>
                </c:pt>
                <c:pt idx="194">
                  <c:v>14</c:v>
                </c:pt>
                <c:pt idx="195">
                  <c:v>14</c:v>
                </c:pt>
                <c:pt idx="196">
                  <c:v>15</c:v>
                </c:pt>
                <c:pt idx="197">
                  <c:v>14</c:v>
                </c:pt>
                <c:pt idx="198">
                  <c:v>15</c:v>
                </c:pt>
                <c:pt idx="199">
                  <c:v>14</c:v>
                </c:pt>
                <c:pt idx="200">
                  <c:v>14</c:v>
                </c:pt>
                <c:pt idx="201">
                  <c:v>17</c:v>
                </c:pt>
                <c:pt idx="202">
                  <c:v>13</c:v>
                </c:pt>
                <c:pt idx="203">
                  <c:v>13</c:v>
                </c:pt>
                <c:pt idx="204">
                  <c:v>12</c:v>
                </c:pt>
                <c:pt idx="205">
                  <c:v>13</c:v>
                </c:pt>
                <c:pt idx="206">
                  <c:v>12</c:v>
                </c:pt>
                <c:pt idx="207">
                  <c:v>12</c:v>
                </c:pt>
                <c:pt idx="208">
                  <c:v>12</c:v>
                </c:pt>
                <c:pt idx="209">
                  <c:v>13</c:v>
                </c:pt>
                <c:pt idx="210">
                  <c:v>12</c:v>
                </c:pt>
                <c:pt idx="211">
                  <c:v>12</c:v>
                </c:pt>
                <c:pt idx="212">
                  <c:v>12</c:v>
                </c:pt>
                <c:pt idx="213">
                  <c:v>12</c:v>
                </c:pt>
                <c:pt idx="214">
                  <c:v>11</c:v>
                </c:pt>
                <c:pt idx="215">
                  <c:v>11</c:v>
                </c:pt>
                <c:pt idx="216">
                  <c:v>11</c:v>
                </c:pt>
                <c:pt idx="217">
                  <c:v>12</c:v>
                </c:pt>
                <c:pt idx="218">
                  <c:v>10</c:v>
                </c:pt>
                <c:pt idx="219">
                  <c:v>10</c:v>
                </c:pt>
                <c:pt idx="220">
                  <c:v>11</c:v>
                </c:pt>
                <c:pt idx="221">
                  <c:v>11</c:v>
                </c:pt>
                <c:pt idx="222">
                  <c:v>11</c:v>
                </c:pt>
                <c:pt idx="223">
                  <c:v>12</c:v>
                </c:pt>
                <c:pt idx="224">
                  <c:v>20</c:v>
                </c:pt>
                <c:pt idx="225">
                  <c:v>32</c:v>
                </c:pt>
                <c:pt idx="226">
                  <c:v>69</c:v>
                </c:pt>
                <c:pt idx="227">
                  <c:v>70</c:v>
                </c:pt>
                <c:pt idx="228">
                  <c:v>75</c:v>
                </c:pt>
                <c:pt idx="229">
                  <c:v>64</c:v>
                </c:pt>
                <c:pt idx="230">
                  <c:v>1</c:v>
                </c:pt>
                <c:pt idx="231">
                  <c:v>122</c:v>
                </c:pt>
                <c:pt idx="232">
                  <c:v>38</c:v>
                </c:pt>
                <c:pt idx="233">
                  <c:v>68</c:v>
                </c:pt>
                <c:pt idx="234">
                  <c:v>78</c:v>
                </c:pt>
                <c:pt idx="235">
                  <c:v>1</c:v>
                </c:pt>
                <c:pt idx="236">
                  <c:v>108</c:v>
                </c:pt>
                <c:pt idx="237">
                  <c:v>112</c:v>
                </c:pt>
                <c:pt idx="238">
                  <c:v>76</c:v>
                </c:pt>
                <c:pt idx="239">
                  <c:v>116</c:v>
                </c:pt>
                <c:pt idx="240">
                  <c:v>173</c:v>
                </c:pt>
                <c:pt idx="241">
                  <c:v>179</c:v>
                </c:pt>
                <c:pt idx="242">
                  <c:v>181</c:v>
                </c:pt>
                <c:pt idx="243">
                  <c:v>151</c:v>
                </c:pt>
                <c:pt idx="244">
                  <c:v>125</c:v>
                </c:pt>
                <c:pt idx="245">
                  <c:v>145</c:v>
                </c:pt>
                <c:pt idx="246">
                  <c:v>156</c:v>
                </c:pt>
                <c:pt idx="247">
                  <c:v>196</c:v>
                </c:pt>
                <c:pt idx="248">
                  <c:v>134</c:v>
                </c:pt>
                <c:pt idx="249">
                  <c:v>163</c:v>
                </c:pt>
                <c:pt idx="250">
                  <c:v>229</c:v>
                </c:pt>
                <c:pt idx="251">
                  <c:v>208</c:v>
                </c:pt>
                <c:pt idx="252">
                  <c:v>196</c:v>
                </c:pt>
                <c:pt idx="253">
                  <c:v>283</c:v>
                </c:pt>
                <c:pt idx="254">
                  <c:v>275</c:v>
                </c:pt>
                <c:pt idx="255">
                  <c:v>318</c:v>
                </c:pt>
                <c:pt idx="256">
                  <c:v>276</c:v>
                </c:pt>
                <c:pt idx="257">
                  <c:v>260</c:v>
                </c:pt>
                <c:pt idx="258">
                  <c:v>315</c:v>
                </c:pt>
                <c:pt idx="259">
                  <c:v>352</c:v>
                </c:pt>
                <c:pt idx="260">
                  <c:v>369</c:v>
                </c:pt>
                <c:pt idx="261">
                  <c:v>422</c:v>
                </c:pt>
                <c:pt idx="262">
                  <c:v>397</c:v>
                </c:pt>
                <c:pt idx="263">
                  <c:v>318</c:v>
                </c:pt>
                <c:pt idx="264">
                  <c:v>423</c:v>
                </c:pt>
                <c:pt idx="265">
                  <c:v>438</c:v>
                </c:pt>
                <c:pt idx="266">
                  <c:v>422</c:v>
                </c:pt>
                <c:pt idx="267">
                  <c:v>409</c:v>
                </c:pt>
                <c:pt idx="268">
                  <c:v>271</c:v>
                </c:pt>
                <c:pt idx="269">
                  <c:v>325</c:v>
                </c:pt>
                <c:pt idx="270">
                  <c:v>282</c:v>
                </c:pt>
                <c:pt idx="271">
                  <c:v>381</c:v>
                </c:pt>
                <c:pt idx="272">
                  <c:v>381</c:v>
                </c:pt>
                <c:pt idx="273">
                  <c:v>322</c:v>
                </c:pt>
                <c:pt idx="274">
                  <c:v>360</c:v>
                </c:pt>
                <c:pt idx="275">
                  <c:v>378</c:v>
                </c:pt>
                <c:pt idx="276">
                  <c:v>400</c:v>
                </c:pt>
                <c:pt idx="277">
                  <c:v>257</c:v>
                </c:pt>
                <c:pt idx="278">
                  <c:v>265</c:v>
                </c:pt>
                <c:pt idx="279">
                  <c:v>320</c:v>
                </c:pt>
                <c:pt idx="280">
                  <c:v>320</c:v>
                </c:pt>
                <c:pt idx="281">
                  <c:v>400</c:v>
                </c:pt>
                <c:pt idx="282">
                  <c:v>318</c:v>
                </c:pt>
                <c:pt idx="283">
                  <c:v>307</c:v>
                </c:pt>
                <c:pt idx="284">
                  <c:v>382</c:v>
                </c:pt>
                <c:pt idx="285">
                  <c:v>453</c:v>
                </c:pt>
                <c:pt idx="286">
                  <c:v>446</c:v>
                </c:pt>
                <c:pt idx="287">
                  <c:v>390</c:v>
                </c:pt>
                <c:pt idx="288">
                  <c:v>509</c:v>
                </c:pt>
                <c:pt idx="289">
                  <c:v>477</c:v>
                </c:pt>
                <c:pt idx="290">
                  <c:v>351</c:v>
                </c:pt>
                <c:pt idx="291">
                  <c:v>423</c:v>
                </c:pt>
                <c:pt idx="292">
                  <c:v>363</c:v>
                </c:pt>
                <c:pt idx="293">
                  <c:v>423</c:v>
                </c:pt>
                <c:pt idx="294">
                  <c:v>282</c:v>
                </c:pt>
                <c:pt idx="295">
                  <c:v>555</c:v>
                </c:pt>
                <c:pt idx="296">
                  <c:v>555</c:v>
                </c:pt>
                <c:pt idx="297">
                  <c:v>609</c:v>
                </c:pt>
                <c:pt idx="298">
                  <c:v>489</c:v>
                </c:pt>
                <c:pt idx="299">
                  <c:v>613</c:v>
                </c:pt>
                <c:pt idx="300">
                  <c:v>621</c:v>
                </c:pt>
                <c:pt idx="301">
                  <c:v>637</c:v>
                </c:pt>
                <c:pt idx="302">
                  <c:v>490</c:v>
                </c:pt>
                <c:pt idx="303">
                  <c:v>499</c:v>
                </c:pt>
                <c:pt idx="304">
                  <c:v>441</c:v>
                </c:pt>
                <c:pt idx="305">
                  <c:v>447</c:v>
                </c:pt>
                <c:pt idx="306">
                  <c:v>324</c:v>
                </c:pt>
                <c:pt idx="307">
                  <c:v>315</c:v>
                </c:pt>
                <c:pt idx="308">
                  <c:v>328</c:v>
                </c:pt>
                <c:pt idx="309">
                  <c:v>371</c:v>
                </c:pt>
                <c:pt idx="310">
                  <c:v>370</c:v>
                </c:pt>
                <c:pt idx="311">
                  <c:v>320</c:v>
                </c:pt>
                <c:pt idx="312">
                  <c:v>481</c:v>
                </c:pt>
                <c:pt idx="313">
                  <c:v>593</c:v>
                </c:pt>
                <c:pt idx="314">
                  <c:v>547</c:v>
                </c:pt>
                <c:pt idx="315">
                  <c:v>354</c:v>
                </c:pt>
                <c:pt idx="316">
                  <c:v>501</c:v>
                </c:pt>
                <c:pt idx="317">
                  <c:v>604</c:v>
                </c:pt>
                <c:pt idx="318">
                  <c:v>439</c:v>
                </c:pt>
                <c:pt idx="319">
                  <c:v>320</c:v>
                </c:pt>
                <c:pt idx="320">
                  <c:v>384</c:v>
                </c:pt>
                <c:pt idx="321">
                  <c:v>313</c:v>
                </c:pt>
                <c:pt idx="322">
                  <c:v>318</c:v>
                </c:pt>
                <c:pt idx="323">
                  <c:v>457</c:v>
                </c:pt>
                <c:pt idx="324">
                  <c:v>473</c:v>
                </c:pt>
                <c:pt idx="325">
                  <c:v>424</c:v>
                </c:pt>
                <c:pt idx="326">
                  <c:v>492</c:v>
                </c:pt>
                <c:pt idx="327">
                  <c:v>649</c:v>
                </c:pt>
                <c:pt idx="328">
                  <c:v>400</c:v>
                </c:pt>
                <c:pt idx="329">
                  <c:v>377</c:v>
                </c:pt>
                <c:pt idx="330">
                  <c:v>372</c:v>
                </c:pt>
                <c:pt idx="331">
                  <c:v>520</c:v>
                </c:pt>
                <c:pt idx="332">
                  <c:v>355</c:v>
                </c:pt>
                <c:pt idx="333">
                  <c:v>419</c:v>
                </c:pt>
                <c:pt idx="334">
                  <c:v>346</c:v>
                </c:pt>
                <c:pt idx="335">
                  <c:v>419</c:v>
                </c:pt>
                <c:pt idx="336">
                  <c:v>396</c:v>
                </c:pt>
                <c:pt idx="337">
                  <c:v>404</c:v>
                </c:pt>
                <c:pt idx="338">
                  <c:v>208</c:v>
                </c:pt>
                <c:pt idx="339">
                  <c:v>349</c:v>
                </c:pt>
                <c:pt idx="340">
                  <c:v>429</c:v>
                </c:pt>
                <c:pt idx="341">
                  <c:v>424</c:v>
                </c:pt>
                <c:pt idx="342">
                  <c:v>510</c:v>
                </c:pt>
                <c:pt idx="343">
                  <c:v>519</c:v>
                </c:pt>
                <c:pt idx="344">
                  <c:v>380</c:v>
                </c:pt>
                <c:pt idx="345">
                  <c:v>279</c:v>
                </c:pt>
                <c:pt idx="346">
                  <c:v>373</c:v>
                </c:pt>
                <c:pt idx="347">
                  <c:v>403</c:v>
                </c:pt>
                <c:pt idx="348">
                  <c:v>403</c:v>
                </c:pt>
                <c:pt idx="349">
                  <c:v>407</c:v>
                </c:pt>
                <c:pt idx="350">
                  <c:v>471</c:v>
                </c:pt>
                <c:pt idx="351">
                  <c:v>30</c:v>
                </c:pt>
                <c:pt idx="352">
                  <c:v>115</c:v>
                </c:pt>
                <c:pt idx="353">
                  <c:v>330</c:v>
                </c:pt>
                <c:pt idx="354">
                  <c:v>310</c:v>
                </c:pt>
                <c:pt idx="355">
                  <c:v>335</c:v>
                </c:pt>
                <c:pt idx="356">
                  <c:v>338</c:v>
                </c:pt>
                <c:pt idx="357">
                  <c:v>493</c:v>
                </c:pt>
                <c:pt idx="358">
                  <c:v>462</c:v>
                </c:pt>
                <c:pt idx="359">
                  <c:v>430</c:v>
                </c:pt>
                <c:pt idx="360">
                  <c:v>411</c:v>
                </c:pt>
                <c:pt idx="361">
                  <c:v>391</c:v>
                </c:pt>
                <c:pt idx="362">
                  <c:v>223</c:v>
                </c:pt>
                <c:pt idx="363">
                  <c:v>374</c:v>
                </c:pt>
                <c:pt idx="364">
                  <c:v>412</c:v>
                </c:pt>
                <c:pt idx="365">
                  <c:v>349</c:v>
                </c:pt>
                <c:pt idx="366">
                  <c:v>415</c:v>
                </c:pt>
                <c:pt idx="367">
                  <c:v>474</c:v>
                </c:pt>
                <c:pt idx="368">
                  <c:v>637</c:v>
                </c:pt>
                <c:pt idx="369">
                  <c:v>615</c:v>
                </c:pt>
                <c:pt idx="370">
                  <c:v>305</c:v>
                </c:pt>
                <c:pt idx="371">
                  <c:v>378</c:v>
                </c:pt>
                <c:pt idx="372">
                  <c:v>314</c:v>
                </c:pt>
                <c:pt idx="373">
                  <c:v>459</c:v>
                </c:pt>
                <c:pt idx="374">
                  <c:v>590</c:v>
                </c:pt>
                <c:pt idx="375">
                  <c:v>536</c:v>
                </c:pt>
                <c:pt idx="376">
                  <c:v>765</c:v>
                </c:pt>
                <c:pt idx="377">
                  <c:v>550</c:v>
                </c:pt>
                <c:pt idx="378">
                  <c:v>406</c:v>
                </c:pt>
                <c:pt idx="379">
                  <c:v>451</c:v>
                </c:pt>
                <c:pt idx="380">
                  <c:v>453</c:v>
                </c:pt>
                <c:pt idx="381">
                  <c:v>466</c:v>
                </c:pt>
                <c:pt idx="382">
                  <c:v>465</c:v>
                </c:pt>
                <c:pt idx="383">
                  <c:v>420</c:v>
                </c:pt>
                <c:pt idx="384">
                  <c:v>387</c:v>
                </c:pt>
                <c:pt idx="385">
                  <c:v>395</c:v>
                </c:pt>
                <c:pt idx="386">
                  <c:v>352</c:v>
                </c:pt>
                <c:pt idx="387">
                  <c:v>409</c:v>
                </c:pt>
                <c:pt idx="388">
                  <c:v>339</c:v>
                </c:pt>
                <c:pt idx="389">
                  <c:v>347</c:v>
                </c:pt>
                <c:pt idx="390">
                  <c:v>378</c:v>
                </c:pt>
                <c:pt idx="391">
                  <c:v>370</c:v>
                </c:pt>
                <c:pt idx="392">
                  <c:v>415</c:v>
                </c:pt>
                <c:pt idx="393">
                  <c:v>415</c:v>
                </c:pt>
                <c:pt idx="394">
                  <c:v>413</c:v>
                </c:pt>
                <c:pt idx="395">
                  <c:v>324</c:v>
                </c:pt>
                <c:pt idx="396">
                  <c:v>372</c:v>
                </c:pt>
                <c:pt idx="397">
                  <c:v>359</c:v>
                </c:pt>
                <c:pt idx="398">
                  <c:v>460</c:v>
                </c:pt>
                <c:pt idx="399">
                  <c:v>609</c:v>
                </c:pt>
                <c:pt idx="400">
                  <c:v>587</c:v>
                </c:pt>
                <c:pt idx="401">
                  <c:v>622</c:v>
                </c:pt>
                <c:pt idx="402">
                  <c:v>558</c:v>
                </c:pt>
                <c:pt idx="403">
                  <c:v>572</c:v>
                </c:pt>
                <c:pt idx="404">
                  <c:v>447</c:v>
                </c:pt>
                <c:pt idx="405">
                  <c:v>459</c:v>
                </c:pt>
                <c:pt idx="406">
                  <c:v>517</c:v>
                </c:pt>
                <c:pt idx="407">
                  <c:v>558</c:v>
                </c:pt>
                <c:pt idx="408">
                  <c:v>408</c:v>
                </c:pt>
                <c:pt idx="409">
                  <c:v>358</c:v>
                </c:pt>
                <c:pt idx="410">
                  <c:v>436</c:v>
                </c:pt>
                <c:pt idx="411">
                  <c:v>398</c:v>
                </c:pt>
                <c:pt idx="412">
                  <c:v>369</c:v>
                </c:pt>
                <c:pt idx="413">
                  <c:v>474</c:v>
                </c:pt>
                <c:pt idx="414">
                  <c:v>389</c:v>
                </c:pt>
                <c:pt idx="415">
                  <c:v>382</c:v>
                </c:pt>
                <c:pt idx="416">
                  <c:v>459</c:v>
                </c:pt>
                <c:pt idx="417">
                  <c:v>496</c:v>
                </c:pt>
                <c:pt idx="418">
                  <c:v>365</c:v>
                </c:pt>
                <c:pt idx="419">
                  <c:v>383</c:v>
                </c:pt>
                <c:pt idx="420">
                  <c:v>381</c:v>
                </c:pt>
                <c:pt idx="421">
                  <c:v>327</c:v>
                </c:pt>
                <c:pt idx="422">
                  <c:v>319</c:v>
                </c:pt>
                <c:pt idx="423">
                  <c:v>215</c:v>
                </c:pt>
                <c:pt idx="424">
                  <c:v>102</c:v>
                </c:pt>
                <c:pt idx="425">
                  <c:v>74</c:v>
                </c:pt>
                <c:pt idx="426">
                  <c:v>249</c:v>
                </c:pt>
                <c:pt idx="427">
                  <c:v>212</c:v>
                </c:pt>
                <c:pt idx="428">
                  <c:v>192</c:v>
                </c:pt>
                <c:pt idx="429">
                  <c:v>125</c:v>
                </c:pt>
                <c:pt idx="430">
                  <c:v>123</c:v>
                </c:pt>
                <c:pt idx="431">
                  <c:v>173</c:v>
                </c:pt>
                <c:pt idx="432">
                  <c:v>124</c:v>
                </c:pt>
                <c:pt idx="433">
                  <c:v>120</c:v>
                </c:pt>
                <c:pt idx="434">
                  <c:v>65</c:v>
                </c:pt>
                <c:pt idx="435">
                  <c:v>76</c:v>
                </c:pt>
                <c:pt idx="436">
                  <c:v>39</c:v>
                </c:pt>
                <c:pt idx="437">
                  <c:v>62</c:v>
                </c:pt>
                <c:pt idx="438">
                  <c:v>62</c:v>
                </c:pt>
                <c:pt idx="439">
                  <c:v>52</c:v>
                </c:pt>
                <c:pt idx="440">
                  <c:v>48</c:v>
                </c:pt>
                <c:pt idx="441">
                  <c:v>52</c:v>
                </c:pt>
                <c:pt idx="442">
                  <c:v>41</c:v>
                </c:pt>
                <c:pt idx="443">
                  <c:v>45</c:v>
                </c:pt>
                <c:pt idx="444">
                  <c:v>49</c:v>
                </c:pt>
                <c:pt idx="445">
                  <c:v>50</c:v>
                </c:pt>
                <c:pt idx="446">
                  <c:v>46</c:v>
                </c:pt>
                <c:pt idx="447">
                  <c:v>37</c:v>
                </c:pt>
                <c:pt idx="448">
                  <c:v>33</c:v>
                </c:pt>
                <c:pt idx="449">
                  <c:v>24</c:v>
                </c:pt>
                <c:pt idx="450">
                  <c:v>33</c:v>
                </c:pt>
                <c:pt idx="451">
                  <c:v>31</c:v>
                </c:pt>
                <c:pt idx="452">
                  <c:v>29</c:v>
                </c:pt>
                <c:pt idx="453">
                  <c:v>26</c:v>
                </c:pt>
                <c:pt idx="454">
                  <c:v>28</c:v>
                </c:pt>
                <c:pt idx="455">
                  <c:v>27</c:v>
                </c:pt>
                <c:pt idx="456">
                  <c:v>28</c:v>
                </c:pt>
                <c:pt idx="457">
                  <c:v>25</c:v>
                </c:pt>
                <c:pt idx="458">
                  <c:v>18</c:v>
                </c:pt>
                <c:pt idx="459">
                  <c:v>18</c:v>
                </c:pt>
                <c:pt idx="460">
                  <c:v>18</c:v>
                </c:pt>
                <c:pt idx="461">
                  <c:v>19</c:v>
                </c:pt>
                <c:pt idx="462">
                  <c:v>17</c:v>
                </c:pt>
                <c:pt idx="463">
                  <c:v>15</c:v>
                </c:pt>
                <c:pt idx="464">
                  <c:v>17</c:v>
                </c:pt>
                <c:pt idx="465">
                  <c:v>17</c:v>
                </c:pt>
                <c:pt idx="466">
                  <c:v>17</c:v>
                </c:pt>
                <c:pt idx="467">
                  <c:v>18</c:v>
                </c:pt>
                <c:pt idx="468">
                  <c:v>17</c:v>
                </c:pt>
                <c:pt idx="469">
                  <c:v>14</c:v>
                </c:pt>
                <c:pt idx="470">
                  <c:v>17</c:v>
                </c:pt>
                <c:pt idx="471">
                  <c:v>16</c:v>
                </c:pt>
                <c:pt idx="472">
                  <c:v>17</c:v>
                </c:pt>
                <c:pt idx="473">
                  <c:v>15</c:v>
                </c:pt>
                <c:pt idx="474">
                  <c:v>14</c:v>
                </c:pt>
                <c:pt idx="475">
                  <c:v>15</c:v>
                </c:pt>
                <c:pt idx="476">
                  <c:v>15</c:v>
                </c:pt>
                <c:pt idx="477">
                  <c:v>14</c:v>
                </c:pt>
                <c:pt idx="478">
                  <c:v>14</c:v>
                </c:pt>
                <c:pt idx="479">
                  <c:v>15</c:v>
                </c:pt>
                <c:pt idx="480">
                  <c:v>16</c:v>
                </c:pt>
                <c:pt idx="481">
                  <c:v>13</c:v>
                </c:pt>
                <c:pt idx="482">
                  <c:v>20</c:v>
                </c:pt>
                <c:pt idx="483">
                  <c:v>97</c:v>
                </c:pt>
                <c:pt idx="484">
                  <c:v>81</c:v>
                </c:pt>
                <c:pt idx="485">
                  <c:v>76</c:v>
                </c:pt>
                <c:pt idx="486">
                  <c:v>196</c:v>
                </c:pt>
                <c:pt idx="487">
                  <c:v>36</c:v>
                </c:pt>
                <c:pt idx="488">
                  <c:v>241</c:v>
                </c:pt>
                <c:pt idx="489">
                  <c:v>267</c:v>
                </c:pt>
                <c:pt idx="490">
                  <c:v>235</c:v>
                </c:pt>
                <c:pt idx="491">
                  <c:v>256</c:v>
                </c:pt>
                <c:pt idx="492">
                  <c:v>238</c:v>
                </c:pt>
                <c:pt idx="493">
                  <c:v>10</c:v>
                </c:pt>
                <c:pt idx="494">
                  <c:v>71</c:v>
                </c:pt>
                <c:pt idx="495">
                  <c:v>191</c:v>
                </c:pt>
                <c:pt idx="496">
                  <c:v>480</c:v>
                </c:pt>
                <c:pt idx="497">
                  <c:v>750</c:v>
                </c:pt>
                <c:pt idx="498">
                  <c:v>750</c:v>
                </c:pt>
                <c:pt idx="499">
                  <c:v>520</c:v>
                </c:pt>
                <c:pt idx="500">
                  <c:v>502</c:v>
                </c:pt>
                <c:pt idx="501">
                  <c:v>362</c:v>
                </c:pt>
                <c:pt idx="502">
                  <c:v>742</c:v>
                </c:pt>
                <c:pt idx="503">
                  <c:v>743</c:v>
                </c:pt>
                <c:pt idx="504">
                  <c:v>571</c:v>
                </c:pt>
                <c:pt idx="505">
                  <c:v>936</c:v>
                </c:pt>
                <c:pt idx="506">
                  <c:v>917</c:v>
                </c:pt>
                <c:pt idx="507">
                  <c:v>787</c:v>
                </c:pt>
                <c:pt idx="508">
                  <c:v>725</c:v>
                </c:pt>
                <c:pt idx="509">
                  <c:v>830</c:v>
                </c:pt>
                <c:pt idx="510">
                  <c:v>809</c:v>
                </c:pt>
                <c:pt idx="511">
                  <c:v>758</c:v>
                </c:pt>
                <c:pt idx="512">
                  <c:v>846</c:v>
                </c:pt>
                <c:pt idx="513">
                  <c:v>337</c:v>
                </c:pt>
                <c:pt idx="514">
                  <c:v>534</c:v>
                </c:pt>
                <c:pt idx="515">
                  <c:v>683</c:v>
                </c:pt>
                <c:pt idx="516">
                  <c:v>814</c:v>
                </c:pt>
                <c:pt idx="517">
                  <c:v>745</c:v>
                </c:pt>
                <c:pt idx="518">
                  <c:v>652</c:v>
                </c:pt>
                <c:pt idx="519">
                  <c:v>568</c:v>
                </c:pt>
                <c:pt idx="520">
                  <c:v>917</c:v>
                </c:pt>
                <c:pt idx="521">
                  <c:v>843</c:v>
                </c:pt>
                <c:pt idx="522">
                  <c:v>1096</c:v>
                </c:pt>
                <c:pt idx="523">
                  <c:v>844</c:v>
                </c:pt>
                <c:pt idx="524">
                  <c:v>725</c:v>
                </c:pt>
                <c:pt idx="525">
                  <c:v>740</c:v>
                </c:pt>
                <c:pt idx="526">
                  <c:v>794</c:v>
                </c:pt>
                <c:pt idx="527">
                  <c:v>837</c:v>
                </c:pt>
                <c:pt idx="528">
                  <c:v>1346</c:v>
                </c:pt>
                <c:pt idx="529">
                  <c:v>1443</c:v>
                </c:pt>
                <c:pt idx="530">
                  <c:v>1626</c:v>
                </c:pt>
                <c:pt idx="531">
                  <c:v>1419</c:v>
                </c:pt>
                <c:pt idx="532">
                  <c:v>1478</c:v>
                </c:pt>
                <c:pt idx="533">
                  <c:v>1013</c:v>
                </c:pt>
                <c:pt idx="534">
                  <c:v>618</c:v>
                </c:pt>
                <c:pt idx="535">
                  <c:v>734</c:v>
                </c:pt>
                <c:pt idx="536">
                  <c:v>900</c:v>
                </c:pt>
                <c:pt idx="537">
                  <c:v>716</c:v>
                </c:pt>
                <c:pt idx="538">
                  <c:v>558</c:v>
                </c:pt>
                <c:pt idx="539">
                  <c:v>564</c:v>
                </c:pt>
                <c:pt idx="540">
                  <c:v>596</c:v>
                </c:pt>
                <c:pt idx="541">
                  <c:v>316</c:v>
                </c:pt>
                <c:pt idx="542">
                  <c:v>558</c:v>
                </c:pt>
                <c:pt idx="543">
                  <c:v>577</c:v>
                </c:pt>
                <c:pt idx="544">
                  <c:v>602</c:v>
                </c:pt>
                <c:pt idx="545">
                  <c:v>568</c:v>
                </c:pt>
                <c:pt idx="546">
                  <c:v>833</c:v>
                </c:pt>
                <c:pt idx="547">
                  <c:v>691</c:v>
                </c:pt>
                <c:pt idx="548">
                  <c:v>774</c:v>
                </c:pt>
                <c:pt idx="549">
                  <c:v>936</c:v>
                </c:pt>
                <c:pt idx="550">
                  <c:v>882</c:v>
                </c:pt>
                <c:pt idx="551">
                  <c:v>984</c:v>
                </c:pt>
                <c:pt idx="552">
                  <c:v>888</c:v>
                </c:pt>
                <c:pt idx="553">
                  <c:v>817</c:v>
                </c:pt>
                <c:pt idx="554">
                  <c:v>858</c:v>
                </c:pt>
                <c:pt idx="555">
                  <c:v>656</c:v>
                </c:pt>
                <c:pt idx="556">
                  <c:v>832</c:v>
                </c:pt>
                <c:pt idx="557">
                  <c:v>768</c:v>
                </c:pt>
                <c:pt idx="558">
                  <c:v>775</c:v>
                </c:pt>
                <c:pt idx="559">
                  <c:v>923</c:v>
                </c:pt>
                <c:pt idx="560">
                  <c:v>905</c:v>
                </c:pt>
                <c:pt idx="561">
                  <c:v>796</c:v>
                </c:pt>
                <c:pt idx="562">
                  <c:v>737</c:v>
                </c:pt>
                <c:pt idx="563">
                  <c:v>875</c:v>
                </c:pt>
                <c:pt idx="564">
                  <c:v>859</c:v>
                </c:pt>
                <c:pt idx="565">
                  <c:v>933</c:v>
                </c:pt>
                <c:pt idx="566">
                  <c:v>806</c:v>
                </c:pt>
                <c:pt idx="567">
                  <c:v>678</c:v>
                </c:pt>
                <c:pt idx="568">
                  <c:v>964</c:v>
                </c:pt>
                <c:pt idx="569">
                  <c:v>1027</c:v>
                </c:pt>
                <c:pt idx="570">
                  <c:v>840</c:v>
                </c:pt>
                <c:pt idx="571">
                  <c:v>923</c:v>
                </c:pt>
                <c:pt idx="572">
                  <c:v>805</c:v>
                </c:pt>
                <c:pt idx="573">
                  <c:v>620</c:v>
                </c:pt>
                <c:pt idx="574">
                  <c:v>801</c:v>
                </c:pt>
                <c:pt idx="575">
                  <c:v>349</c:v>
                </c:pt>
                <c:pt idx="576">
                  <c:v>848</c:v>
                </c:pt>
                <c:pt idx="577">
                  <c:v>848</c:v>
                </c:pt>
                <c:pt idx="578">
                  <c:v>947</c:v>
                </c:pt>
                <c:pt idx="579">
                  <c:v>1031</c:v>
                </c:pt>
                <c:pt idx="580">
                  <c:v>1098</c:v>
                </c:pt>
                <c:pt idx="581">
                  <c:v>1056</c:v>
                </c:pt>
                <c:pt idx="582">
                  <c:v>680</c:v>
                </c:pt>
                <c:pt idx="583">
                  <c:v>358</c:v>
                </c:pt>
                <c:pt idx="584">
                  <c:v>674</c:v>
                </c:pt>
                <c:pt idx="585">
                  <c:v>747</c:v>
                </c:pt>
                <c:pt idx="586">
                  <c:v>1106</c:v>
                </c:pt>
                <c:pt idx="587">
                  <c:v>915</c:v>
                </c:pt>
                <c:pt idx="588">
                  <c:v>1022</c:v>
                </c:pt>
                <c:pt idx="589">
                  <c:v>938</c:v>
                </c:pt>
                <c:pt idx="590">
                  <c:v>850</c:v>
                </c:pt>
                <c:pt idx="591">
                  <c:v>955</c:v>
                </c:pt>
                <c:pt idx="592">
                  <c:v>875</c:v>
                </c:pt>
                <c:pt idx="593">
                  <c:v>806</c:v>
                </c:pt>
                <c:pt idx="594">
                  <c:v>928</c:v>
                </c:pt>
                <c:pt idx="595">
                  <c:v>897</c:v>
                </c:pt>
                <c:pt idx="596">
                  <c:v>904</c:v>
                </c:pt>
                <c:pt idx="597">
                  <c:v>780</c:v>
                </c:pt>
                <c:pt idx="598">
                  <c:v>809</c:v>
                </c:pt>
                <c:pt idx="599">
                  <c:v>833</c:v>
                </c:pt>
                <c:pt idx="600">
                  <c:v>786</c:v>
                </c:pt>
                <c:pt idx="601">
                  <c:v>864</c:v>
                </c:pt>
                <c:pt idx="602">
                  <c:v>869</c:v>
                </c:pt>
                <c:pt idx="603">
                  <c:v>1074</c:v>
                </c:pt>
                <c:pt idx="604">
                  <c:v>1095</c:v>
                </c:pt>
                <c:pt idx="605">
                  <c:v>1073</c:v>
                </c:pt>
                <c:pt idx="606">
                  <c:v>1109</c:v>
                </c:pt>
                <c:pt idx="607">
                  <c:v>987</c:v>
                </c:pt>
                <c:pt idx="608">
                  <c:v>1055</c:v>
                </c:pt>
                <c:pt idx="609">
                  <c:v>1069</c:v>
                </c:pt>
                <c:pt idx="610">
                  <c:v>893</c:v>
                </c:pt>
                <c:pt idx="611">
                  <c:v>899</c:v>
                </c:pt>
                <c:pt idx="612">
                  <c:v>889</c:v>
                </c:pt>
                <c:pt idx="613">
                  <c:v>880</c:v>
                </c:pt>
                <c:pt idx="614">
                  <c:v>812</c:v>
                </c:pt>
                <c:pt idx="615">
                  <c:v>796</c:v>
                </c:pt>
                <c:pt idx="616">
                  <c:v>685</c:v>
                </c:pt>
                <c:pt idx="617">
                  <c:v>744</c:v>
                </c:pt>
                <c:pt idx="618">
                  <c:v>718</c:v>
                </c:pt>
                <c:pt idx="619">
                  <c:v>970</c:v>
                </c:pt>
                <c:pt idx="620">
                  <c:v>938</c:v>
                </c:pt>
                <c:pt idx="621">
                  <c:v>942</c:v>
                </c:pt>
                <c:pt idx="622">
                  <c:v>977</c:v>
                </c:pt>
                <c:pt idx="623">
                  <c:v>930</c:v>
                </c:pt>
                <c:pt idx="624">
                  <c:v>872</c:v>
                </c:pt>
                <c:pt idx="625">
                  <c:v>897</c:v>
                </c:pt>
                <c:pt idx="626">
                  <c:v>811</c:v>
                </c:pt>
                <c:pt idx="627">
                  <c:v>570</c:v>
                </c:pt>
                <c:pt idx="628">
                  <c:v>746</c:v>
                </c:pt>
                <c:pt idx="629">
                  <c:v>795</c:v>
                </c:pt>
                <c:pt idx="630">
                  <c:v>752</c:v>
                </c:pt>
                <c:pt idx="631">
                  <c:v>836</c:v>
                </c:pt>
                <c:pt idx="632">
                  <c:v>881</c:v>
                </c:pt>
                <c:pt idx="633">
                  <c:v>877</c:v>
                </c:pt>
                <c:pt idx="634">
                  <c:v>835</c:v>
                </c:pt>
                <c:pt idx="635">
                  <c:v>909</c:v>
                </c:pt>
                <c:pt idx="636">
                  <c:v>620</c:v>
                </c:pt>
                <c:pt idx="637">
                  <c:v>845</c:v>
                </c:pt>
                <c:pt idx="638">
                  <c:v>819</c:v>
                </c:pt>
                <c:pt idx="639">
                  <c:v>942</c:v>
                </c:pt>
                <c:pt idx="640">
                  <c:v>840</c:v>
                </c:pt>
                <c:pt idx="641">
                  <c:v>819</c:v>
                </c:pt>
                <c:pt idx="642">
                  <c:v>800</c:v>
                </c:pt>
                <c:pt idx="643">
                  <c:v>974</c:v>
                </c:pt>
                <c:pt idx="644">
                  <c:v>1116</c:v>
                </c:pt>
                <c:pt idx="645">
                  <c:v>591</c:v>
                </c:pt>
                <c:pt idx="646">
                  <c:v>1019</c:v>
                </c:pt>
                <c:pt idx="647">
                  <c:v>1064</c:v>
                </c:pt>
                <c:pt idx="648">
                  <c:v>929</c:v>
                </c:pt>
                <c:pt idx="649">
                  <c:v>1079</c:v>
                </c:pt>
                <c:pt idx="650">
                  <c:v>1007</c:v>
                </c:pt>
                <c:pt idx="651">
                  <c:v>832</c:v>
                </c:pt>
                <c:pt idx="652">
                  <c:v>1099</c:v>
                </c:pt>
                <c:pt idx="653">
                  <c:v>983</c:v>
                </c:pt>
                <c:pt idx="654">
                  <c:v>948</c:v>
                </c:pt>
                <c:pt idx="655">
                  <c:v>895</c:v>
                </c:pt>
                <c:pt idx="656">
                  <c:v>664</c:v>
                </c:pt>
                <c:pt idx="657">
                  <c:v>573</c:v>
                </c:pt>
                <c:pt idx="658">
                  <c:v>577</c:v>
                </c:pt>
                <c:pt idx="659">
                  <c:v>659</c:v>
                </c:pt>
                <c:pt idx="660">
                  <c:v>704</c:v>
                </c:pt>
                <c:pt idx="661">
                  <c:v>885</c:v>
                </c:pt>
                <c:pt idx="662">
                  <c:v>951</c:v>
                </c:pt>
                <c:pt idx="663">
                  <c:v>965</c:v>
                </c:pt>
                <c:pt idx="664">
                  <c:v>901</c:v>
                </c:pt>
                <c:pt idx="665">
                  <c:v>869</c:v>
                </c:pt>
                <c:pt idx="666">
                  <c:v>703</c:v>
                </c:pt>
                <c:pt idx="667">
                  <c:v>845</c:v>
                </c:pt>
                <c:pt idx="668">
                  <c:v>769</c:v>
                </c:pt>
                <c:pt idx="669">
                  <c:v>706</c:v>
                </c:pt>
                <c:pt idx="670">
                  <c:v>744</c:v>
                </c:pt>
                <c:pt idx="671">
                  <c:v>815</c:v>
                </c:pt>
                <c:pt idx="672">
                  <c:v>815</c:v>
                </c:pt>
                <c:pt idx="673">
                  <c:v>878</c:v>
                </c:pt>
                <c:pt idx="674">
                  <c:v>837</c:v>
                </c:pt>
                <c:pt idx="675">
                  <c:v>842</c:v>
                </c:pt>
                <c:pt idx="676">
                  <c:v>808</c:v>
                </c:pt>
                <c:pt idx="677">
                  <c:v>845</c:v>
                </c:pt>
                <c:pt idx="678">
                  <c:v>1782</c:v>
                </c:pt>
                <c:pt idx="679">
                  <c:v>1664</c:v>
                </c:pt>
                <c:pt idx="680">
                  <c:v>1653</c:v>
                </c:pt>
                <c:pt idx="681">
                  <c:v>1278</c:v>
                </c:pt>
                <c:pt idx="682">
                  <c:v>1006</c:v>
                </c:pt>
                <c:pt idx="683">
                  <c:v>929</c:v>
                </c:pt>
                <c:pt idx="684">
                  <c:v>1018</c:v>
                </c:pt>
                <c:pt idx="685">
                  <c:v>779</c:v>
                </c:pt>
                <c:pt idx="686">
                  <c:v>660</c:v>
                </c:pt>
                <c:pt idx="687">
                  <c:v>880</c:v>
                </c:pt>
                <c:pt idx="688">
                  <c:v>907</c:v>
                </c:pt>
                <c:pt idx="689">
                  <c:v>805</c:v>
                </c:pt>
                <c:pt idx="690">
                  <c:v>833</c:v>
                </c:pt>
                <c:pt idx="691">
                  <c:v>719</c:v>
                </c:pt>
                <c:pt idx="692">
                  <c:v>536</c:v>
                </c:pt>
                <c:pt idx="693">
                  <c:v>478</c:v>
                </c:pt>
                <c:pt idx="694">
                  <c:v>486</c:v>
                </c:pt>
                <c:pt idx="695">
                  <c:v>279</c:v>
                </c:pt>
                <c:pt idx="696">
                  <c:v>313</c:v>
                </c:pt>
                <c:pt idx="697">
                  <c:v>446</c:v>
                </c:pt>
                <c:pt idx="698">
                  <c:v>374</c:v>
                </c:pt>
                <c:pt idx="699">
                  <c:v>260</c:v>
                </c:pt>
                <c:pt idx="700">
                  <c:v>239</c:v>
                </c:pt>
                <c:pt idx="701">
                  <c:v>221</c:v>
                </c:pt>
                <c:pt idx="702">
                  <c:v>207</c:v>
                </c:pt>
                <c:pt idx="703">
                  <c:v>196</c:v>
                </c:pt>
                <c:pt idx="704">
                  <c:v>208</c:v>
                </c:pt>
                <c:pt idx="705">
                  <c:v>185</c:v>
                </c:pt>
                <c:pt idx="706">
                  <c:v>207</c:v>
                </c:pt>
                <c:pt idx="707">
                  <c:v>222</c:v>
                </c:pt>
                <c:pt idx="708">
                  <c:v>210</c:v>
                </c:pt>
                <c:pt idx="709">
                  <c:v>156</c:v>
                </c:pt>
                <c:pt idx="710">
                  <c:v>150</c:v>
                </c:pt>
                <c:pt idx="711">
                  <c:v>78</c:v>
                </c:pt>
                <c:pt idx="712">
                  <c:v>53</c:v>
                </c:pt>
                <c:pt idx="713">
                  <c:v>73</c:v>
                </c:pt>
                <c:pt idx="714">
                  <c:v>81</c:v>
                </c:pt>
                <c:pt idx="715">
                  <c:v>67</c:v>
                </c:pt>
                <c:pt idx="716">
                  <c:v>63</c:v>
                </c:pt>
                <c:pt idx="717">
                  <c:v>56</c:v>
                </c:pt>
                <c:pt idx="718">
                  <c:v>32</c:v>
                </c:pt>
                <c:pt idx="719">
                  <c:v>66</c:v>
                </c:pt>
                <c:pt idx="720">
                  <c:v>42</c:v>
                </c:pt>
                <c:pt idx="721">
                  <c:v>44</c:v>
                </c:pt>
                <c:pt idx="722">
                  <c:v>32</c:v>
                </c:pt>
                <c:pt idx="723">
                  <c:v>35</c:v>
                </c:pt>
                <c:pt idx="724">
                  <c:v>33</c:v>
                </c:pt>
                <c:pt idx="725">
                  <c:v>37</c:v>
                </c:pt>
                <c:pt idx="726">
                  <c:v>31</c:v>
                </c:pt>
                <c:pt idx="727">
                  <c:v>34</c:v>
                </c:pt>
                <c:pt idx="728">
                  <c:v>26</c:v>
                </c:pt>
                <c:pt idx="729">
                  <c:v>28</c:v>
                </c:pt>
                <c:pt idx="730">
                  <c:v>24</c:v>
                </c:pt>
                <c:pt idx="731">
                  <c:v>22</c:v>
                </c:pt>
                <c:pt idx="732">
                  <c:v>26</c:v>
                </c:pt>
                <c:pt idx="733">
                  <c:v>23</c:v>
                </c:pt>
                <c:pt idx="734">
                  <c:v>119</c:v>
                </c:pt>
                <c:pt idx="735">
                  <c:v>86</c:v>
                </c:pt>
                <c:pt idx="736">
                  <c:v>257</c:v>
                </c:pt>
                <c:pt idx="737">
                  <c:v>209</c:v>
                </c:pt>
                <c:pt idx="738">
                  <c:v>130</c:v>
                </c:pt>
                <c:pt idx="739">
                  <c:v>28</c:v>
                </c:pt>
                <c:pt idx="740">
                  <c:v>47</c:v>
                </c:pt>
                <c:pt idx="741">
                  <c:v>94</c:v>
                </c:pt>
                <c:pt idx="742">
                  <c:v>293</c:v>
                </c:pt>
                <c:pt idx="743">
                  <c:v>536</c:v>
                </c:pt>
                <c:pt idx="744">
                  <c:v>363</c:v>
                </c:pt>
                <c:pt idx="745">
                  <c:v>388</c:v>
                </c:pt>
                <c:pt idx="746">
                  <c:v>387</c:v>
                </c:pt>
                <c:pt idx="747">
                  <c:v>501</c:v>
                </c:pt>
                <c:pt idx="748">
                  <c:v>484</c:v>
                </c:pt>
                <c:pt idx="749">
                  <c:v>729</c:v>
                </c:pt>
                <c:pt idx="750">
                  <c:v>815</c:v>
                </c:pt>
                <c:pt idx="751">
                  <c:v>566</c:v>
                </c:pt>
                <c:pt idx="752">
                  <c:v>614</c:v>
                </c:pt>
                <c:pt idx="753">
                  <c:v>566</c:v>
                </c:pt>
                <c:pt idx="754">
                  <c:v>447</c:v>
                </c:pt>
                <c:pt idx="755">
                  <c:v>187</c:v>
                </c:pt>
                <c:pt idx="756">
                  <c:v>115</c:v>
                </c:pt>
                <c:pt idx="757">
                  <c:v>223</c:v>
                </c:pt>
                <c:pt idx="758">
                  <c:v>294</c:v>
                </c:pt>
                <c:pt idx="759">
                  <c:v>358</c:v>
                </c:pt>
                <c:pt idx="760">
                  <c:v>313</c:v>
                </c:pt>
                <c:pt idx="761">
                  <c:v>561</c:v>
                </c:pt>
                <c:pt idx="762">
                  <c:v>715</c:v>
                </c:pt>
                <c:pt idx="763">
                  <c:v>853</c:v>
                </c:pt>
                <c:pt idx="764">
                  <c:v>724</c:v>
                </c:pt>
                <c:pt idx="765">
                  <c:v>612</c:v>
                </c:pt>
                <c:pt idx="766">
                  <c:v>1</c:v>
                </c:pt>
                <c:pt idx="767">
                  <c:v>90</c:v>
                </c:pt>
                <c:pt idx="768">
                  <c:v>241</c:v>
                </c:pt>
                <c:pt idx="769">
                  <c:v>254</c:v>
                </c:pt>
                <c:pt idx="770">
                  <c:v>753</c:v>
                </c:pt>
                <c:pt idx="771">
                  <c:v>435</c:v>
                </c:pt>
                <c:pt idx="772">
                  <c:v>384</c:v>
                </c:pt>
                <c:pt idx="773">
                  <c:v>800</c:v>
                </c:pt>
                <c:pt idx="774">
                  <c:v>1176</c:v>
                </c:pt>
                <c:pt idx="775">
                  <c:v>1227</c:v>
                </c:pt>
                <c:pt idx="776">
                  <c:v>1183</c:v>
                </c:pt>
                <c:pt idx="777">
                  <c:v>935</c:v>
                </c:pt>
                <c:pt idx="778">
                  <c:v>1018</c:v>
                </c:pt>
                <c:pt idx="779">
                  <c:v>1018</c:v>
                </c:pt>
                <c:pt idx="780">
                  <c:v>1078</c:v>
                </c:pt>
                <c:pt idx="781">
                  <c:v>938</c:v>
                </c:pt>
                <c:pt idx="782">
                  <c:v>578</c:v>
                </c:pt>
                <c:pt idx="783">
                  <c:v>557</c:v>
                </c:pt>
                <c:pt idx="784">
                  <c:v>402</c:v>
                </c:pt>
                <c:pt idx="785">
                  <c:v>368</c:v>
                </c:pt>
                <c:pt idx="786">
                  <c:v>629</c:v>
                </c:pt>
                <c:pt idx="787">
                  <c:v>629</c:v>
                </c:pt>
                <c:pt idx="788">
                  <c:v>750</c:v>
                </c:pt>
                <c:pt idx="789">
                  <c:v>1055</c:v>
                </c:pt>
                <c:pt idx="790">
                  <c:v>1055</c:v>
                </c:pt>
                <c:pt idx="791">
                  <c:v>1111</c:v>
                </c:pt>
                <c:pt idx="792">
                  <c:v>1184</c:v>
                </c:pt>
                <c:pt idx="793">
                  <c:v>1138</c:v>
                </c:pt>
                <c:pt idx="794">
                  <c:v>961</c:v>
                </c:pt>
                <c:pt idx="795">
                  <c:v>1081</c:v>
                </c:pt>
                <c:pt idx="796">
                  <c:v>996</c:v>
                </c:pt>
                <c:pt idx="797">
                  <c:v>705</c:v>
                </c:pt>
                <c:pt idx="798">
                  <c:v>1023</c:v>
                </c:pt>
                <c:pt idx="799">
                  <c:v>925</c:v>
                </c:pt>
                <c:pt idx="800">
                  <c:v>889</c:v>
                </c:pt>
                <c:pt idx="801">
                  <c:v>1116</c:v>
                </c:pt>
                <c:pt idx="802">
                  <c:v>1116</c:v>
                </c:pt>
                <c:pt idx="803">
                  <c:v>888</c:v>
                </c:pt>
                <c:pt idx="804">
                  <c:v>1025</c:v>
                </c:pt>
                <c:pt idx="805">
                  <c:v>943</c:v>
                </c:pt>
                <c:pt idx="806">
                  <c:v>931</c:v>
                </c:pt>
                <c:pt idx="807">
                  <c:v>1085</c:v>
                </c:pt>
                <c:pt idx="808">
                  <c:v>1085</c:v>
                </c:pt>
                <c:pt idx="809">
                  <c:v>1470</c:v>
                </c:pt>
                <c:pt idx="810">
                  <c:v>1055</c:v>
                </c:pt>
                <c:pt idx="811">
                  <c:v>1114</c:v>
                </c:pt>
                <c:pt idx="812">
                  <c:v>1335</c:v>
                </c:pt>
                <c:pt idx="813">
                  <c:v>1302</c:v>
                </c:pt>
                <c:pt idx="814">
                  <c:v>1081</c:v>
                </c:pt>
                <c:pt idx="815">
                  <c:v>1295</c:v>
                </c:pt>
                <c:pt idx="816">
                  <c:v>950</c:v>
                </c:pt>
                <c:pt idx="817">
                  <c:v>941</c:v>
                </c:pt>
                <c:pt idx="818">
                  <c:v>856</c:v>
                </c:pt>
                <c:pt idx="819">
                  <c:v>926</c:v>
                </c:pt>
                <c:pt idx="820">
                  <c:v>506</c:v>
                </c:pt>
                <c:pt idx="821">
                  <c:v>751</c:v>
                </c:pt>
                <c:pt idx="822">
                  <c:v>1147</c:v>
                </c:pt>
                <c:pt idx="823">
                  <c:v>1229</c:v>
                </c:pt>
                <c:pt idx="824">
                  <c:v>1339</c:v>
                </c:pt>
                <c:pt idx="825">
                  <c:v>1523</c:v>
                </c:pt>
                <c:pt idx="826">
                  <c:v>1557</c:v>
                </c:pt>
                <c:pt idx="827">
                  <c:v>1555</c:v>
                </c:pt>
                <c:pt idx="828">
                  <c:v>1311</c:v>
                </c:pt>
                <c:pt idx="829">
                  <c:v>1503</c:v>
                </c:pt>
                <c:pt idx="830">
                  <c:v>1989</c:v>
                </c:pt>
                <c:pt idx="831">
                  <c:v>1835</c:v>
                </c:pt>
                <c:pt idx="832">
                  <c:v>1097</c:v>
                </c:pt>
                <c:pt idx="833">
                  <c:v>1253</c:v>
                </c:pt>
                <c:pt idx="834">
                  <c:v>1107</c:v>
                </c:pt>
                <c:pt idx="835">
                  <c:v>996</c:v>
                </c:pt>
                <c:pt idx="836">
                  <c:v>937</c:v>
                </c:pt>
                <c:pt idx="837">
                  <c:v>925</c:v>
                </c:pt>
                <c:pt idx="838">
                  <c:v>874</c:v>
                </c:pt>
                <c:pt idx="839">
                  <c:v>1272</c:v>
                </c:pt>
                <c:pt idx="840">
                  <c:v>1222</c:v>
                </c:pt>
                <c:pt idx="841">
                  <c:v>1390</c:v>
                </c:pt>
                <c:pt idx="842">
                  <c:v>1335</c:v>
                </c:pt>
                <c:pt idx="843">
                  <c:v>1121</c:v>
                </c:pt>
                <c:pt idx="844">
                  <c:v>1202</c:v>
                </c:pt>
                <c:pt idx="845">
                  <c:v>1264</c:v>
                </c:pt>
                <c:pt idx="846">
                  <c:v>1254</c:v>
                </c:pt>
                <c:pt idx="847">
                  <c:v>906</c:v>
                </c:pt>
                <c:pt idx="848">
                  <c:v>776</c:v>
                </c:pt>
                <c:pt idx="849">
                  <c:v>1035</c:v>
                </c:pt>
                <c:pt idx="850">
                  <c:v>1047</c:v>
                </c:pt>
                <c:pt idx="851">
                  <c:v>1121</c:v>
                </c:pt>
                <c:pt idx="852">
                  <c:v>1268</c:v>
                </c:pt>
                <c:pt idx="853">
                  <c:v>1216</c:v>
                </c:pt>
                <c:pt idx="854">
                  <c:v>1183</c:v>
                </c:pt>
                <c:pt idx="855">
                  <c:v>1240</c:v>
                </c:pt>
                <c:pt idx="856">
                  <c:v>1321</c:v>
                </c:pt>
                <c:pt idx="857">
                  <c:v>1248</c:v>
                </c:pt>
                <c:pt idx="858">
                  <c:v>1129</c:v>
                </c:pt>
                <c:pt idx="859">
                  <c:v>1017</c:v>
                </c:pt>
                <c:pt idx="860">
                  <c:v>974</c:v>
                </c:pt>
                <c:pt idx="861">
                  <c:v>1257</c:v>
                </c:pt>
                <c:pt idx="862">
                  <c:v>1275</c:v>
                </c:pt>
                <c:pt idx="863">
                  <c:v>1115</c:v>
                </c:pt>
                <c:pt idx="864">
                  <c:v>945</c:v>
                </c:pt>
                <c:pt idx="865">
                  <c:v>1063</c:v>
                </c:pt>
                <c:pt idx="866">
                  <c:v>960</c:v>
                </c:pt>
                <c:pt idx="867">
                  <c:v>1035</c:v>
                </c:pt>
                <c:pt idx="868">
                  <c:v>1284</c:v>
                </c:pt>
                <c:pt idx="869">
                  <c:v>1068</c:v>
                </c:pt>
                <c:pt idx="870">
                  <c:v>1273</c:v>
                </c:pt>
                <c:pt idx="871">
                  <c:v>1354</c:v>
                </c:pt>
                <c:pt idx="872">
                  <c:v>1232</c:v>
                </c:pt>
                <c:pt idx="873">
                  <c:v>1202</c:v>
                </c:pt>
                <c:pt idx="874">
                  <c:v>1208</c:v>
                </c:pt>
                <c:pt idx="875">
                  <c:v>1154</c:v>
                </c:pt>
                <c:pt idx="876">
                  <c:v>1069</c:v>
                </c:pt>
                <c:pt idx="877">
                  <c:v>1118</c:v>
                </c:pt>
                <c:pt idx="878">
                  <c:v>1043</c:v>
                </c:pt>
                <c:pt idx="879">
                  <c:v>965</c:v>
                </c:pt>
                <c:pt idx="880">
                  <c:v>1017</c:v>
                </c:pt>
                <c:pt idx="881">
                  <c:v>1016</c:v>
                </c:pt>
                <c:pt idx="882">
                  <c:v>1050</c:v>
                </c:pt>
                <c:pt idx="883">
                  <c:v>1121</c:v>
                </c:pt>
                <c:pt idx="884">
                  <c:v>1562</c:v>
                </c:pt>
                <c:pt idx="885">
                  <c:v>1344</c:v>
                </c:pt>
                <c:pt idx="886">
                  <c:v>1044</c:v>
                </c:pt>
                <c:pt idx="887">
                  <c:v>1100</c:v>
                </c:pt>
                <c:pt idx="888">
                  <c:v>1044</c:v>
                </c:pt>
                <c:pt idx="889">
                  <c:v>1006</c:v>
                </c:pt>
                <c:pt idx="890">
                  <c:v>819</c:v>
                </c:pt>
                <c:pt idx="891">
                  <c:v>1256</c:v>
                </c:pt>
                <c:pt idx="892">
                  <c:v>1487</c:v>
                </c:pt>
                <c:pt idx="893">
                  <c:v>1348</c:v>
                </c:pt>
                <c:pt idx="894">
                  <c:v>1329</c:v>
                </c:pt>
                <c:pt idx="895">
                  <c:v>1294</c:v>
                </c:pt>
                <c:pt idx="896">
                  <c:v>1179</c:v>
                </c:pt>
                <c:pt idx="897">
                  <c:v>1262</c:v>
                </c:pt>
                <c:pt idx="898">
                  <c:v>1143</c:v>
                </c:pt>
                <c:pt idx="899">
                  <c:v>1166</c:v>
                </c:pt>
                <c:pt idx="900">
                  <c:v>1093</c:v>
                </c:pt>
                <c:pt idx="901">
                  <c:v>878</c:v>
                </c:pt>
                <c:pt idx="902">
                  <c:v>666</c:v>
                </c:pt>
                <c:pt idx="903">
                  <c:v>758</c:v>
                </c:pt>
                <c:pt idx="904">
                  <c:v>593</c:v>
                </c:pt>
                <c:pt idx="905">
                  <c:v>462</c:v>
                </c:pt>
                <c:pt idx="906">
                  <c:v>548</c:v>
                </c:pt>
                <c:pt idx="907">
                  <c:v>450</c:v>
                </c:pt>
                <c:pt idx="908">
                  <c:v>532</c:v>
                </c:pt>
                <c:pt idx="909">
                  <c:v>507</c:v>
                </c:pt>
                <c:pt idx="910">
                  <c:v>611</c:v>
                </c:pt>
                <c:pt idx="911">
                  <c:v>511</c:v>
                </c:pt>
                <c:pt idx="912">
                  <c:v>962</c:v>
                </c:pt>
                <c:pt idx="913">
                  <c:v>793</c:v>
                </c:pt>
                <c:pt idx="914">
                  <c:v>763</c:v>
                </c:pt>
                <c:pt idx="915">
                  <c:v>662</c:v>
                </c:pt>
                <c:pt idx="916">
                  <c:v>751</c:v>
                </c:pt>
                <c:pt idx="917">
                  <c:v>680</c:v>
                </c:pt>
                <c:pt idx="918">
                  <c:v>912</c:v>
                </c:pt>
                <c:pt idx="919">
                  <c:v>1001</c:v>
                </c:pt>
                <c:pt idx="920">
                  <c:v>872</c:v>
                </c:pt>
                <c:pt idx="921">
                  <c:v>1154</c:v>
                </c:pt>
                <c:pt idx="922">
                  <c:v>867</c:v>
                </c:pt>
                <c:pt idx="923">
                  <c:v>930</c:v>
                </c:pt>
                <c:pt idx="924">
                  <c:v>899</c:v>
                </c:pt>
                <c:pt idx="925">
                  <c:v>1073</c:v>
                </c:pt>
                <c:pt idx="926">
                  <c:v>1172</c:v>
                </c:pt>
                <c:pt idx="927">
                  <c:v>1304</c:v>
                </c:pt>
                <c:pt idx="928">
                  <c:v>1043</c:v>
                </c:pt>
                <c:pt idx="929">
                  <c:v>1235</c:v>
                </c:pt>
                <c:pt idx="930">
                  <c:v>1368</c:v>
                </c:pt>
                <c:pt idx="931">
                  <c:v>1180</c:v>
                </c:pt>
                <c:pt idx="932">
                  <c:v>2045</c:v>
                </c:pt>
                <c:pt idx="933">
                  <c:v>2045</c:v>
                </c:pt>
                <c:pt idx="934">
                  <c:v>2782</c:v>
                </c:pt>
                <c:pt idx="935">
                  <c:v>3145</c:v>
                </c:pt>
                <c:pt idx="936">
                  <c:v>2476</c:v>
                </c:pt>
                <c:pt idx="937">
                  <c:v>2427</c:v>
                </c:pt>
                <c:pt idx="938">
                  <c:v>1476</c:v>
                </c:pt>
                <c:pt idx="939">
                  <c:v>2152</c:v>
                </c:pt>
                <c:pt idx="940">
                  <c:v>2637</c:v>
                </c:pt>
                <c:pt idx="941">
                  <c:v>1411</c:v>
                </c:pt>
                <c:pt idx="942">
                  <c:v>828</c:v>
                </c:pt>
                <c:pt idx="943">
                  <c:v>691</c:v>
                </c:pt>
                <c:pt idx="944">
                  <c:v>636</c:v>
                </c:pt>
                <c:pt idx="945">
                  <c:v>753</c:v>
                </c:pt>
                <c:pt idx="946">
                  <c:v>812</c:v>
                </c:pt>
                <c:pt idx="947">
                  <c:v>718</c:v>
                </c:pt>
                <c:pt idx="948">
                  <c:v>641</c:v>
                </c:pt>
                <c:pt idx="949">
                  <c:v>518</c:v>
                </c:pt>
                <c:pt idx="950">
                  <c:v>586</c:v>
                </c:pt>
                <c:pt idx="951">
                  <c:v>608</c:v>
                </c:pt>
                <c:pt idx="952">
                  <c:v>565</c:v>
                </c:pt>
                <c:pt idx="953">
                  <c:v>384</c:v>
                </c:pt>
                <c:pt idx="954">
                  <c:v>366</c:v>
                </c:pt>
                <c:pt idx="955">
                  <c:v>329</c:v>
                </c:pt>
                <c:pt idx="956">
                  <c:v>405</c:v>
                </c:pt>
                <c:pt idx="957">
                  <c:v>411</c:v>
                </c:pt>
                <c:pt idx="958">
                  <c:v>441</c:v>
                </c:pt>
                <c:pt idx="959">
                  <c:v>365</c:v>
                </c:pt>
                <c:pt idx="960">
                  <c:v>245</c:v>
                </c:pt>
                <c:pt idx="961">
                  <c:v>279</c:v>
                </c:pt>
                <c:pt idx="962">
                  <c:v>157</c:v>
                </c:pt>
                <c:pt idx="963">
                  <c:v>142</c:v>
                </c:pt>
                <c:pt idx="964">
                  <c:v>181</c:v>
                </c:pt>
                <c:pt idx="965">
                  <c:v>165</c:v>
                </c:pt>
                <c:pt idx="966">
                  <c:v>271</c:v>
                </c:pt>
                <c:pt idx="967">
                  <c:v>145</c:v>
                </c:pt>
                <c:pt idx="968">
                  <c:v>50</c:v>
                </c:pt>
                <c:pt idx="969">
                  <c:v>98</c:v>
                </c:pt>
                <c:pt idx="970">
                  <c:v>61</c:v>
                </c:pt>
                <c:pt idx="971">
                  <c:v>53</c:v>
                </c:pt>
                <c:pt idx="972">
                  <c:v>132</c:v>
                </c:pt>
                <c:pt idx="973">
                  <c:v>106</c:v>
                </c:pt>
                <c:pt idx="974">
                  <c:v>59</c:v>
                </c:pt>
                <c:pt idx="975">
                  <c:v>81</c:v>
                </c:pt>
                <c:pt idx="976">
                  <c:v>46</c:v>
                </c:pt>
                <c:pt idx="977">
                  <c:v>85</c:v>
                </c:pt>
                <c:pt idx="978">
                  <c:v>62</c:v>
                </c:pt>
                <c:pt idx="979">
                  <c:v>65</c:v>
                </c:pt>
                <c:pt idx="980">
                  <c:v>64</c:v>
                </c:pt>
                <c:pt idx="981">
                  <c:v>49</c:v>
                </c:pt>
                <c:pt idx="982">
                  <c:v>62</c:v>
                </c:pt>
                <c:pt idx="983">
                  <c:v>44</c:v>
                </c:pt>
                <c:pt idx="984">
                  <c:v>49</c:v>
                </c:pt>
                <c:pt idx="985">
                  <c:v>46</c:v>
                </c:pt>
                <c:pt idx="986">
                  <c:v>46</c:v>
                </c:pt>
                <c:pt idx="987">
                  <c:v>40</c:v>
                </c:pt>
                <c:pt idx="988">
                  <c:v>39</c:v>
                </c:pt>
                <c:pt idx="989">
                  <c:v>45</c:v>
                </c:pt>
                <c:pt idx="990">
                  <c:v>36</c:v>
                </c:pt>
                <c:pt idx="991">
                  <c:v>49</c:v>
                </c:pt>
                <c:pt idx="992">
                  <c:v>32</c:v>
                </c:pt>
                <c:pt idx="993">
                  <c:v>177</c:v>
                </c:pt>
                <c:pt idx="994">
                  <c:v>166</c:v>
                </c:pt>
                <c:pt idx="995">
                  <c:v>130</c:v>
                </c:pt>
                <c:pt idx="996">
                  <c:v>165</c:v>
                </c:pt>
                <c:pt idx="997">
                  <c:v>314</c:v>
                </c:pt>
                <c:pt idx="998">
                  <c:v>357</c:v>
                </c:pt>
                <c:pt idx="999">
                  <c:v>273</c:v>
                </c:pt>
                <c:pt idx="1000">
                  <c:v>323</c:v>
                </c:pt>
                <c:pt idx="1001">
                  <c:v>463</c:v>
                </c:pt>
                <c:pt idx="1002">
                  <c:v>454</c:v>
                </c:pt>
                <c:pt idx="1003">
                  <c:v>253</c:v>
                </c:pt>
                <c:pt idx="1004">
                  <c:v>388</c:v>
                </c:pt>
                <c:pt idx="1005">
                  <c:v>403</c:v>
                </c:pt>
                <c:pt idx="1006">
                  <c:v>432</c:v>
                </c:pt>
                <c:pt idx="1007">
                  <c:v>918</c:v>
                </c:pt>
                <c:pt idx="1008">
                  <c:v>883</c:v>
                </c:pt>
                <c:pt idx="1009">
                  <c:v>804</c:v>
                </c:pt>
                <c:pt idx="1010">
                  <c:v>916</c:v>
                </c:pt>
                <c:pt idx="1011">
                  <c:v>706</c:v>
                </c:pt>
                <c:pt idx="1012">
                  <c:v>699</c:v>
                </c:pt>
                <c:pt idx="1013">
                  <c:v>826</c:v>
                </c:pt>
                <c:pt idx="1014">
                  <c:v>832</c:v>
                </c:pt>
                <c:pt idx="1015">
                  <c:v>1213</c:v>
                </c:pt>
                <c:pt idx="1016">
                  <c:v>951</c:v>
                </c:pt>
                <c:pt idx="1017">
                  <c:v>767</c:v>
                </c:pt>
                <c:pt idx="1018">
                  <c:v>724</c:v>
                </c:pt>
                <c:pt idx="1019">
                  <c:v>513</c:v>
                </c:pt>
                <c:pt idx="1020">
                  <c:v>835</c:v>
                </c:pt>
                <c:pt idx="1021">
                  <c:v>945</c:v>
                </c:pt>
                <c:pt idx="1022">
                  <c:v>803</c:v>
                </c:pt>
                <c:pt idx="1023">
                  <c:v>882</c:v>
                </c:pt>
                <c:pt idx="1024">
                  <c:v>719</c:v>
                </c:pt>
                <c:pt idx="1025">
                  <c:v>651</c:v>
                </c:pt>
                <c:pt idx="1026">
                  <c:v>741</c:v>
                </c:pt>
                <c:pt idx="1027">
                  <c:v>747</c:v>
                </c:pt>
                <c:pt idx="1028">
                  <c:v>1015</c:v>
                </c:pt>
                <c:pt idx="1029">
                  <c:v>876</c:v>
                </c:pt>
                <c:pt idx="1030">
                  <c:v>883</c:v>
                </c:pt>
                <c:pt idx="1031">
                  <c:v>1159</c:v>
                </c:pt>
                <c:pt idx="1032">
                  <c:v>951</c:v>
                </c:pt>
                <c:pt idx="1033">
                  <c:v>960</c:v>
                </c:pt>
                <c:pt idx="1034">
                  <c:v>759</c:v>
                </c:pt>
                <c:pt idx="1035">
                  <c:v>719</c:v>
                </c:pt>
                <c:pt idx="1036">
                  <c:v>1075</c:v>
                </c:pt>
                <c:pt idx="1037">
                  <c:v>934</c:v>
                </c:pt>
                <c:pt idx="1038">
                  <c:v>1131</c:v>
                </c:pt>
                <c:pt idx="1039">
                  <c:v>1239</c:v>
                </c:pt>
                <c:pt idx="1040">
                  <c:v>2065</c:v>
                </c:pt>
                <c:pt idx="1041">
                  <c:v>1997</c:v>
                </c:pt>
                <c:pt idx="1042">
                  <c:v>1868</c:v>
                </c:pt>
                <c:pt idx="1043">
                  <c:v>1763</c:v>
                </c:pt>
                <c:pt idx="1044">
                  <c:v>1403</c:v>
                </c:pt>
                <c:pt idx="1045">
                  <c:v>1682</c:v>
                </c:pt>
                <c:pt idx="1046">
                  <c:v>1097</c:v>
                </c:pt>
                <c:pt idx="1047">
                  <c:v>1405</c:v>
                </c:pt>
                <c:pt idx="1048">
                  <c:v>1244</c:v>
                </c:pt>
                <c:pt idx="1049">
                  <c:v>1489</c:v>
                </c:pt>
                <c:pt idx="1050">
                  <c:v>1183</c:v>
                </c:pt>
                <c:pt idx="1051">
                  <c:v>1093</c:v>
                </c:pt>
                <c:pt idx="1052">
                  <c:v>1279</c:v>
                </c:pt>
                <c:pt idx="1053">
                  <c:v>1765</c:v>
                </c:pt>
                <c:pt idx="1054">
                  <c:v>1939</c:v>
                </c:pt>
                <c:pt idx="1055">
                  <c:v>1406</c:v>
                </c:pt>
                <c:pt idx="1056">
                  <c:v>1313</c:v>
                </c:pt>
                <c:pt idx="1057">
                  <c:v>1270</c:v>
                </c:pt>
                <c:pt idx="1058">
                  <c:v>1126</c:v>
                </c:pt>
                <c:pt idx="1059">
                  <c:v>1259</c:v>
                </c:pt>
                <c:pt idx="1060">
                  <c:v>1334</c:v>
                </c:pt>
                <c:pt idx="1061">
                  <c:v>1203</c:v>
                </c:pt>
                <c:pt idx="1062">
                  <c:v>1249</c:v>
                </c:pt>
                <c:pt idx="1063">
                  <c:v>1338</c:v>
                </c:pt>
                <c:pt idx="1064">
                  <c:v>1374</c:v>
                </c:pt>
                <c:pt idx="1065">
                  <c:v>1740</c:v>
                </c:pt>
                <c:pt idx="1066">
                  <c:v>1874</c:v>
                </c:pt>
                <c:pt idx="1067">
                  <c:v>1672</c:v>
                </c:pt>
                <c:pt idx="1068">
                  <c:v>1569</c:v>
                </c:pt>
                <c:pt idx="1069">
                  <c:v>1259</c:v>
                </c:pt>
                <c:pt idx="1070">
                  <c:v>1468</c:v>
                </c:pt>
                <c:pt idx="1071">
                  <c:v>1631</c:v>
                </c:pt>
                <c:pt idx="1072">
                  <c:v>1601</c:v>
                </c:pt>
                <c:pt idx="1073">
                  <c:v>1391</c:v>
                </c:pt>
                <c:pt idx="1074">
                  <c:v>1462</c:v>
                </c:pt>
                <c:pt idx="1075">
                  <c:v>1347</c:v>
                </c:pt>
                <c:pt idx="1076">
                  <c:v>1237</c:v>
                </c:pt>
                <c:pt idx="1077">
                  <c:v>1022</c:v>
                </c:pt>
                <c:pt idx="1078">
                  <c:v>1096</c:v>
                </c:pt>
                <c:pt idx="1079">
                  <c:v>1134</c:v>
                </c:pt>
                <c:pt idx="1080">
                  <c:v>928</c:v>
                </c:pt>
                <c:pt idx="1081">
                  <c:v>1194</c:v>
                </c:pt>
                <c:pt idx="1082">
                  <c:v>1379</c:v>
                </c:pt>
                <c:pt idx="1083">
                  <c:v>1278</c:v>
                </c:pt>
                <c:pt idx="1084">
                  <c:v>877</c:v>
                </c:pt>
                <c:pt idx="1085">
                  <c:v>702</c:v>
                </c:pt>
                <c:pt idx="1086">
                  <c:v>1194</c:v>
                </c:pt>
                <c:pt idx="1087">
                  <c:v>1112</c:v>
                </c:pt>
                <c:pt idx="1088">
                  <c:v>1079</c:v>
                </c:pt>
                <c:pt idx="1089">
                  <c:v>1108</c:v>
                </c:pt>
                <c:pt idx="1090">
                  <c:v>1117</c:v>
                </c:pt>
                <c:pt idx="1091">
                  <c:v>999</c:v>
                </c:pt>
                <c:pt idx="1092">
                  <c:v>1121</c:v>
                </c:pt>
                <c:pt idx="1093">
                  <c:v>1083</c:v>
                </c:pt>
                <c:pt idx="1094">
                  <c:v>822</c:v>
                </c:pt>
                <c:pt idx="1095">
                  <c:v>1028</c:v>
                </c:pt>
                <c:pt idx="1096">
                  <c:v>1176</c:v>
                </c:pt>
                <c:pt idx="1097">
                  <c:v>810</c:v>
                </c:pt>
                <c:pt idx="1098">
                  <c:v>1131</c:v>
                </c:pt>
                <c:pt idx="1099">
                  <c:v>1207</c:v>
                </c:pt>
                <c:pt idx="1100">
                  <c:v>1576</c:v>
                </c:pt>
                <c:pt idx="1101">
                  <c:v>1682</c:v>
                </c:pt>
                <c:pt idx="1102">
                  <c:v>1524</c:v>
                </c:pt>
                <c:pt idx="1103">
                  <c:v>1739</c:v>
                </c:pt>
                <c:pt idx="1104">
                  <c:v>1457</c:v>
                </c:pt>
                <c:pt idx="1105">
                  <c:v>1012</c:v>
                </c:pt>
                <c:pt idx="1106">
                  <c:v>619</c:v>
                </c:pt>
                <c:pt idx="1107">
                  <c:v>954</c:v>
                </c:pt>
                <c:pt idx="1108">
                  <c:v>939</c:v>
                </c:pt>
                <c:pt idx="1109">
                  <c:v>885</c:v>
                </c:pt>
                <c:pt idx="1110">
                  <c:v>834</c:v>
                </c:pt>
                <c:pt idx="1111">
                  <c:v>740</c:v>
                </c:pt>
                <c:pt idx="1112">
                  <c:v>771</c:v>
                </c:pt>
                <c:pt idx="1113">
                  <c:v>733</c:v>
                </c:pt>
                <c:pt idx="1114">
                  <c:v>783</c:v>
                </c:pt>
                <c:pt idx="1115">
                  <c:v>765</c:v>
                </c:pt>
                <c:pt idx="1116">
                  <c:v>949</c:v>
                </c:pt>
                <c:pt idx="1117">
                  <c:v>1085</c:v>
                </c:pt>
                <c:pt idx="1118">
                  <c:v>998</c:v>
                </c:pt>
                <c:pt idx="1119">
                  <c:v>1194</c:v>
                </c:pt>
                <c:pt idx="1120">
                  <c:v>1122</c:v>
                </c:pt>
                <c:pt idx="1121">
                  <c:v>1070</c:v>
                </c:pt>
                <c:pt idx="1122">
                  <c:v>1253</c:v>
                </c:pt>
                <c:pt idx="1123">
                  <c:v>1043</c:v>
                </c:pt>
                <c:pt idx="1124">
                  <c:v>1337</c:v>
                </c:pt>
                <c:pt idx="1125">
                  <c:v>1285</c:v>
                </c:pt>
                <c:pt idx="1126">
                  <c:v>934</c:v>
                </c:pt>
                <c:pt idx="1127">
                  <c:v>838</c:v>
                </c:pt>
                <c:pt idx="1128">
                  <c:v>877</c:v>
                </c:pt>
                <c:pt idx="1129">
                  <c:v>877</c:v>
                </c:pt>
                <c:pt idx="1130">
                  <c:v>832</c:v>
                </c:pt>
                <c:pt idx="1131">
                  <c:v>811</c:v>
                </c:pt>
                <c:pt idx="1132">
                  <c:v>636</c:v>
                </c:pt>
                <c:pt idx="1133">
                  <c:v>887</c:v>
                </c:pt>
                <c:pt idx="1134">
                  <c:v>783</c:v>
                </c:pt>
                <c:pt idx="1135">
                  <c:v>915</c:v>
                </c:pt>
                <c:pt idx="1136">
                  <c:v>1000</c:v>
                </c:pt>
                <c:pt idx="1137">
                  <c:v>1041</c:v>
                </c:pt>
                <c:pt idx="1138">
                  <c:v>952</c:v>
                </c:pt>
                <c:pt idx="1139">
                  <c:v>970</c:v>
                </c:pt>
                <c:pt idx="1140">
                  <c:v>791</c:v>
                </c:pt>
                <c:pt idx="1141">
                  <c:v>881</c:v>
                </c:pt>
                <c:pt idx="1142">
                  <c:v>818</c:v>
                </c:pt>
                <c:pt idx="1143">
                  <c:v>689</c:v>
                </c:pt>
                <c:pt idx="1144">
                  <c:v>910</c:v>
                </c:pt>
                <c:pt idx="1145">
                  <c:v>916</c:v>
                </c:pt>
                <c:pt idx="1146">
                  <c:v>1073</c:v>
                </c:pt>
                <c:pt idx="1147">
                  <c:v>1165</c:v>
                </c:pt>
                <c:pt idx="1148">
                  <c:v>1077</c:v>
                </c:pt>
                <c:pt idx="1149">
                  <c:v>731</c:v>
                </c:pt>
                <c:pt idx="1150">
                  <c:v>942</c:v>
                </c:pt>
                <c:pt idx="1151">
                  <c:v>947</c:v>
                </c:pt>
                <c:pt idx="1152">
                  <c:v>1107</c:v>
                </c:pt>
                <c:pt idx="1153">
                  <c:v>917</c:v>
                </c:pt>
                <c:pt idx="1154">
                  <c:v>838</c:v>
                </c:pt>
                <c:pt idx="1155">
                  <c:v>887</c:v>
                </c:pt>
                <c:pt idx="1156">
                  <c:v>978</c:v>
                </c:pt>
                <c:pt idx="1157">
                  <c:v>1135</c:v>
                </c:pt>
                <c:pt idx="1158">
                  <c:v>675</c:v>
                </c:pt>
                <c:pt idx="1159">
                  <c:v>794</c:v>
                </c:pt>
                <c:pt idx="1160">
                  <c:v>801</c:v>
                </c:pt>
                <c:pt idx="1161">
                  <c:v>793</c:v>
                </c:pt>
                <c:pt idx="1162">
                  <c:v>974</c:v>
                </c:pt>
                <c:pt idx="1163">
                  <c:v>1043</c:v>
                </c:pt>
                <c:pt idx="1164">
                  <c:v>1011</c:v>
                </c:pt>
                <c:pt idx="1165">
                  <c:v>879</c:v>
                </c:pt>
                <c:pt idx="1166">
                  <c:v>904</c:v>
                </c:pt>
                <c:pt idx="1167">
                  <c:v>397</c:v>
                </c:pt>
                <c:pt idx="1168">
                  <c:v>917</c:v>
                </c:pt>
                <c:pt idx="1169">
                  <c:v>1227</c:v>
                </c:pt>
                <c:pt idx="1170">
                  <c:v>1079</c:v>
                </c:pt>
                <c:pt idx="1171">
                  <c:v>1036</c:v>
                </c:pt>
                <c:pt idx="1172">
                  <c:v>1216</c:v>
                </c:pt>
                <c:pt idx="1173">
                  <c:v>1207</c:v>
                </c:pt>
                <c:pt idx="1174">
                  <c:v>1136</c:v>
                </c:pt>
                <c:pt idx="1175">
                  <c:v>1083</c:v>
                </c:pt>
                <c:pt idx="1176">
                  <c:v>1120</c:v>
                </c:pt>
                <c:pt idx="1177">
                  <c:v>957</c:v>
                </c:pt>
                <c:pt idx="1178">
                  <c:v>958</c:v>
                </c:pt>
                <c:pt idx="1179">
                  <c:v>1133</c:v>
                </c:pt>
                <c:pt idx="1180">
                  <c:v>1191</c:v>
                </c:pt>
                <c:pt idx="1181">
                  <c:v>1130</c:v>
                </c:pt>
                <c:pt idx="1182">
                  <c:v>2082</c:v>
                </c:pt>
                <c:pt idx="1183">
                  <c:v>2082</c:v>
                </c:pt>
                <c:pt idx="1184">
                  <c:v>1680</c:v>
                </c:pt>
                <c:pt idx="1185">
                  <c:v>1237</c:v>
                </c:pt>
                <c:pt idx="1186">
                  <c:v>1145</c:v>
                </c:pt>
                <c:pt idx="1187">
                  <c:v>1266</c:v>
                </c:pt>
                <c:pt idx="1188">
                  <c:v>1065</c:v>
                </c:pt>
                <c:pt idx="1189">
                  <c:v>623</c:v>
                </c:pt>
                <c:pt idx="1190">
                  <c:v>716</c:v>
                </c:pt>
                <c:pt idx="1191">
                  <c:v>679</c:v>
                </c:pt>
                <c:pt idx="1192">
                  <c:v>562</c:v>
                </c:pt>
                <c:pt idx="1193">
                  <c:v>518</c:v>
                </c:pt>
                <c:pt idx="1194">
                  <c:v>539</c:v>
                </c:pt>
                <c:pt idx="1195">
                  <c:v>439</c:v>
                </c:pt>
                <c:pt idx="1196">
                  <c:v>445</c:v>
                </c:pt>
                <c:pt idx="1197">
                  <c:v>211</c:v>
                </c:pt>
                <c:pt idx="1198">
                  <c:v>269</c:v>
                </c:pt>
                <c:pt idx="1199">
                  <c:v>274</c:v>
                </c:pt>
                <c:pt idx="1200">
                  <c:v>282</c:v>
                </c:pt>
                <c:pt idx="1201">
                  <c:v>205</c:v>
                </c:pt>
                <c:pt idx="1202">
                  <c:v>237</c:v>
                </c:pt>
                <c:pt idx="1203">
                  <c:v>175</c:v>
                </c:pt>
                <c:pt idx="1204">
                  <c:v>32</c:v>
                </c:pt>
                <c:pt idx="1205">
                  <c:v>113</c:v>
                </c:pt>
                <c:pt idx="1206">
                  <c:v>10</c:v>
                </c:pt>
                <c:pt idx="1207">
                  <c:v>173</c:v>
                </c:pt>
                <c:pt idx="1208">
                  <c:v>37</c:v>
                </c:pt>
                <c:pt idx="1209">
                  <c:v>74</c:v>
                </c:pt>
                <c:pt idx="1210">
                  <c:v>86</c:v>
                </c:pt>
                <c:pt idx="1211">
                  <c:v>64</c:v>
                </c:pt>
                <c:pt idx="1212">
                  <c:v>82</c:v>
                </c:pt>
                <c:pt idx="1213">
                  <c:v>104</c:v>
                </c:pt>
                <c:pt idx="1214">
                  <c:v>98</c:v>
                </c:pt>
                <c:pt idx="1215">
                  <c:v>92</c:v>
                </c:pt>
                <c:pt idx="1216">
                  <c:v>102</c:v>
                </c:pt>
                <c:pt idx="1217">
                  <c:v>78</c:v>
                </c:pt>
                <c:pt idx="1218">
                  <c:v>64</c:v>
                </c:pt>
                <c:pt idx="1219">
                  <c:v>57</c:v>
                </c:pt>
                <c:pt idx="1220">
                  <c:v>53</c:v>
                </c:pt>
                <c:pt idx="1221">
                  <c:v>54</c:v>
                </c:pt>
                <c:pt idx="1222">
                  <c:v>68</c:v>
                </c:pt>
                <c:pt idx="1223">
                  <c:v>56</c:v>
                </c:pt>
                <c:pt idx="1224">
                  <c:v>50</c:v>
                </c:pt>
                <c:pt idx="1225">
                  <c:v>50</c:v>
                </c:pt>
                <c:pt idx="1226">
                  <c:v>45</c:v>
                </c:pt>
                <c:pt idx="1227">
                  <c:v>42</c:v>
                </c:pt>
                <c:pt idx="1228">
                  <c:v>50</c:v>
                </c:pt>
                <c:pt idx="1229">
                  <c:v>44</c:v>
                </c:pt>
                <c:pt idx="1230">
                  <c:v>43</c:v>
                </c:pt>
                <c:pt idx="1231">
                  <c:v>40</c:v>
                </c:pt>
                <c:pt idx="1232">
                  <c:v>39</c:v>
                </c:pt>
                <c:pt idx="1233">
                  <c:v>42</c:v>
                </c:pt>
                <c:pt idx="1234">
                  <c:v>36</c:v>
                </c:pt>
                <c:pt idx="1235">
                  <c:v>42</c:v>
                </c:pt>
                <c:pt idx="1236">
                  <c:v>48</c:v>
                </c:pt>
                <c:pt idx="1237">
                  <c:v>35</c:v>
                </c:pt>
                <c:pt idx="1238">
                  <c:v>35</c:v>
                </c:pt>
                <c:pt idx="1239">
                  <c:v>39</c:v>
                </c:pt>
                <c:pt idx="1240">
                  <c:v>33</c:v>
                </c:pt>
                <c:pt idx="1241">
                  <c:v>39</c:v>
                </c:pt>
                <c:pt idx="1242">
                  <c:v>45</c:v>
                </c:pt>
                <c:pt idx="1243">
                  <c:v>40</c:v>
                </c:pt>
                <c:pt idx="1244">
                  <c:v>260</c:v>
                </c:pt>
                <c:pt idx="1245">
                  <c:v>780</c:v>
                </c:pt>
                <c:pt idx="1246">
                  <c:v>516</c:v>
                </c:pt>
                <c:pt idx="1247">
                  <c:v>662</c:v>
                </c:pt>
                <c:pt idx="1248">
                  <c:v>491</c:v>
                </c:pt>
                <c:pt idx="1249">
                  <c:v>358</c:v>
                </c:pt>
                <c:pt idx="1250">
                  <c:v>884</c:v>
                </c:pt>
                <c:pt idx="1251">
                  <c:v>882</c:v>
                </c:pt>
                <c:pt idx="1252">
                  <c:v>907</c:v>
                </c:pt>
                <c:pt idx="1253">
                  <c:v>894</c:v>
                </c:pt>
                <c:pt idx="1254">
                  <c:v>978</c:v>
                </c:pt>
                <c:pt idx="1255">
                  <c:v>1101</c:v>
                </c:pt>
                <c:pt idx="1256">
                  <c:v>916</c:v>
                </c:pt>
                <c:pt idx="1257">
                  <c:v>813</c:v>
                </c:pt>
                <c:pt idx="1258">
                  <c:v>798</c:v>
                </c:pt>
                <c:pt idx="1259">
                  <c:v>841</c:v>
                </c:pt>
                <c:pt idx="1260">
                  <c:v>618</c:v>
                </c:pt>
                <c:pt idx="1261">
                  <c:v>1221</c:v>
                </c:pt>
                <c:pt idx="1262">
                  <c:v>1104</c:v>
                </c:pt>
                <c:pt idx="1263">
                  <c:v>1165</c:v>
                </c:pt>
                <c:pt idx="1264">
                  <c:v>1096</c:v>
                </c:pt>
                <c:pt idx="1265">
                  <c:v>790</c:v>
                </c:pt>
                <c:pt idx="1266">
                  <c:v>1029</c:v>
                </c:pt>
                <c:pt idx="1267">
                  <c:v>823</c:v>
                </c:pt>
                <c:pt idx="1268">
                  <c:v>1010</c:v>
                </c:pt>
                <c:pt idx="1269">
                  <c:v>1076</c:v>
                </c:pt>
                <c:pt idx="1270">
                  <c:v>1326</c:v>
                </c:pt>
                <c:pt idx="1271">
                  <c:v>1164</c:v>
                </c:pt>
                <c:pt idx="1272">
                  <c:v>1319</c:v>
                </c:pt>
                <c:pt idx="1273">
                  <c:v>1338</c:v>
                </c:pt>
                <c:pt idx="1274">
                  <c:v>974</c:v>
                </c:pt>
                <c:pt idx="1275">
                  <c:v>904</c:v>
                </c:pt>
                <c:pt idx="1276">
                  <c:v>991</c:v>
                </c:pt>
                <c:pt idx="1277">
                  <c:v>599</c:v>
                </c:pt>
                <c:pt idx="1278">
                  <c:v>951</c:v>
                </c:pt>
                <c:pt idx="1279">
                  <c:v>1497</c:v>
                </c:pt>
                <c:pt idx="1280">
                  <c:v>1200</c:v>
                </c:pt>
                <c:pt idx="1281">
                  <c:v>1057</c:v>
                </c:pt>
                <c:pt idx="1282">
                  <c:v>857</c:v>
                </c:pt>
                <c:pt idx="1283">
                  <c:v>953</c:v>
                </c:pt>
                <c:pt idx="1284">
                  <c:v>1391</c:v>
                </c:pt>
                <c:pt idx="1285">
                  <c:v>1245</c:v>
                </c:pt>
                <c:pt idx="1286">
                  <c:v>938</c:v>
                </c:pt>
                <c:pt idx="1287">
                  <c:v>1196</c:v>
                </c:pt>
                <c:pt idx="1288">
                  <c:v>1064</c:v>
                </c:pt>
                <c:pt idx="1289">
                  <c:v>1273</c:v>
                </c:pt>
                <c:pt idx="1290">
                  <c:v>1270</c:v>
                </c:pt>
                <c:pt idx="1291">
                  <c:v>1319</c:v>
                </c:pt>
                <c:pt idx="1292">
                  <c:v>1370</c:v>
                </c:pt>
                <c:pt idx="1293">
                  <c:v>1514</c:v>
                </c:pt>
                <c:pt idx="1294">
                  <c:v>1393</c:v>
                </c:pt>
                <c:pt idx="1295">
                  <c:v>1351</c:v>
                </c:pt>
                <c:pt idx="1296">
                  <c:v>1328</c:v>
                </c:pt>
                <c:pt idx="1297">
                  <c:v>1002</c:v>
                </c:pt>
                <c:pt idx="1298">
                  <c:v>967</c:v>
                </c:pt>
                <c:pt idx="1299">
                  <c:v>1258</c:v>
                </c:pt>
                <c:pt idx="1300">
                  <c:v>1660</c:v>
                </c:pt>
                <c:pt idx="1301">
                  <c:v>1345</c:v>
                </c:pt>
                <c:pt idx="1302">
                  <c:v>1102</c:v>
                </c:pt>
                <c:pt idx="1303">
                  <c:v>1057</c:v>
                </c:pt>
                <c:pt idx="1304">
                  <c:v>978</c:v>
                </c:pt>
                <c:pt idx="1305">
                  <c:v>1347</c:v>
                </c:pt>
                <c:pt idx="1306">
                  <c:v>1641</c:v>
                </c:pt>
                <c:pt idx="1307">
                  <c:v>1520</c:v>
                </c:pt>
                <c:pt idx="1308">
                  <c:v>1251</c:v>
                </c:pt>
                <c:pt idx="1309">
                  <c:v>902</c:v>
                </c:pt>
                <c:pt idx="1310">
                  <c:v>1094</c:v>
                </c:pt>
                <c:pt idx="1311">
                  <c:v>1123</c:v>
                </c:pt>
                <c:pt idx="1312">
                  <c:v>952</c:v>
                </c:pt>
                <c:pt idx="1313">
                  <c:v>811</c:v>
                </c:pt>
                <c:pt idx="1314">
                  <c:v>930</c:v>
                </c:pt>
                <c:pt idx="1315">
                  <c:v>1300</c:v>
                </c:pt>
                <c:pt idx="1316">
                  <c:v>1378</c:v>
                </c:pt>
                <c:pt idx="1317">
                  <c:v>1123</c:v>
                </c:pt>
                <c:pt idx="1318">
                  <c:v>1250</c:v>
                </c:pt>
                <c:pt idx="1319">
                  <c:v>1176</c:v>
                </c:pt>
                <c:pt idx="1320">
                  <c:v>1501</c:v>
                </c:pt>
                <c:pt idx="1321">
                  <c:v>1553</c:v>
                </c:pt>
                <c:pt idx="1322">
                  <c:v>1776</c:v>
                </c:pt>
                <c:pt idx="1323">
                  <c:v>1270</c:v>
                </c:pt>
                <c:pt idx="1324">
                  <c:v>1480</c:v>
                </c:pt>
                <c:pt idx="1325">
                  <c:v>1408</c:v>
                </c:pt>
                <c:pt idx="1326">
                  <c:v>1366</c:v>
                </c:pt>
                <c:pt idx="1327">
                  <c:v>1169</c:v>
                </c:pt>
                <c:pt idx="1328">
                  <c:v>1250</c:v>
                </c:pt>
                <c:pt idx="1329">
                  <c:v>1321</c:v>
                </c:pt>
                <c:pt idx="1330">
                  <c:v>1170</c:v>
                </c:pt>
                <c:pt idx="1331">
                  <c:v>1329</c:v>
                </c:pt>
                <c:pt idx="1332">
                  <c:v>1366</c:v>
                </c:pt>
                <c:pt idx="1333">
                  <c:v>1162</c:v>
                </c:pt>
                <c:pt idx="1334">
                  <c:v>1578</c:v>
                </c:pt>
                <c:pt idx="1335">
                  <c:v>1786</c:v>
                </c:pt>
                <c:pt idx="1336">
                  <c:v>1761</c:v>
                </c:pt>
                <c:pt idx="1337">
                  <c:v>1792</c:v>
                </c:pt>
                <c:pt idx="1338">
                  <c:v>1729</c:v>
                </c:pt>
                <c:pt idx="1339">
                  <c:v>1731</c:v>
                </c:pt>
                <c:pt idx="1340">
                  <c:v>1695</c:v>
                </c:pt>
                <c:pt idx="1341">
                  <c:v>949</c:v>
                </c:pt>
                <c:pt idx="1342">
                  <c:v>903</c:v>
                </c:pt>
                <c:pt idx="1343">
                  <c:v>475</c:v>
                </c:pt>
                <c:pt idx="1344">
                  <c:v>477</c:v>
                </c:pt>
                <c:pt idx="1345">
                  <c:v>597</c:v>
                </c:pt>
                <c:pt idx="1346">
                  <c:v>346</c:v>
                </c:pt>
                <c:pt idx="1347">
                  <c:v>1022</c:v>
                </c:pt>
                <c:pt idx="1348">
                  <c:v>1611</c:v>
                </c:pt>
                <c:pt idx="1349">
                  <c:v>2193</c:v>
                </c:pt>
                <c:pt idx="1350">
                  <c:v>1505</c:v>
                </c:pt>
                <c:pt idx="1351">
                  <c:v>1580</c:v>
                </c:pt>
                <c:pt idx="1352">
                  <c:v>1225</c:v>
                </c:pt>
                <c:pt idx="1353">
                  <c:v>1158</c:v>
                </c:pt>
                <c:pt idx="1354">
                  <c:v>1184</c:v>
                </c:pt>
                <c:pt idx="1355">
                  <c:v>1096</c:v>
                </c:pt>
                <c:pt idx="1356">
                  <c:v>1167</c:v>
                </c:pt>
                <c:pt idx="1357">
                  <c:v>990</c:v>
                </c:pt>
                <c:pt idx="1358">
                  <c:v>1083</c:v>
                </c:pt>
                <c:pt idx="1359">
                  <c:v>1111</c:v>
                </c:pt>
                <c:pt idx="1360">
                  <c:v>1109</c:v>
                </c:pt>
                <c:pt idx="1361">
                  <c:v>1542</c:v>
                </c:pt>
                <c:pt idx="1362">
                  <c:v>1636</c:v>
                </c:pt>
                <c:pt idx="1363">
                  <c:v>1647</c:v>
                </c:pt>
                <c:pt idx="1364">
                  <c:v>1613</c:v>
                </c:pt>
                <c:pt idx="1365">
                  <c:v>1412</c:v>
                </c:pt>
                <c:pt idx="1366">
                  <c:v>1424</c:v>
                </c:pt>
                <c:pt idx="1367">
                  <c:v>1348</c:v>
                </c:pt>
                <c:pt idx="1368">
                  <c:v>1257</c:v>
                </c:pt>
                <c:pt idx="1369">
                  <c:v>1234</c:v>
                </c:pt>
                <c:pt idx="1370">
                  <c:v>1329</c:v>
                </c:pt>
                <c:pt idx="1371">
                  <c:v>1179</c:v>
                </c:pt>
                <c:pt idx="1372">
                  <c:v>1525</c:v>
                </c:pt>
                <c:pt idx="1373">
                  <c:v>1304</c:v>
                </c:pt>
                <c:pt idx="1374">
                  <c:v>1259</c:v>
                </c:pt>
                <c:pt idx="1375">
                  <c:v>1561</c:v>
                </c:pt>
                <c:pt idx="1376">
                  <c:v>2182</c:v>
                </c:pt>
                <c:pt idx="1377">
                  <c:v>1387</c:v>
                </c:pt>
                <c:pt idx="1378">
                  <c:v>1387</c:v>
                </c:pt>
                <c:pt idx="1379">
                  <c:v>1379</c:v>
                </c:pt>
                <c:pt idx="1380">
                  <c:v>1069</c:v>
                </c:pt>
                <c:pt idx="1381">
                  <c:v>1042</c:v>
                </c:pt>
                <c:pt idx="1382">
                  <c:v>1030</c:v>
                </c:pt>
                <c:pt idx="1383">
                  <c:v>801</c:v>
                </c:pt>
                <c:pt idx="1384">
                  <c:v>971</c:v>
                </c:pt>
                <c:pt idx="1385">
                  <c:v>1096</c:v>
                </c:pt>
                <c:pt idx="1386">
                  <c:v>1069</c:v>
                </c:pt>
                <c:pt idx="1387">
                  <c:v>1181</c:v>
                </c:pt>
                <c:pt idx="1388">
                  <c:v>921</c:v>
                </c:pt>
                <c:pt idx="1389">
                  <c:v>1103</c:v>
                </c:pt>
                <c:pt idx="1390">
                  <c:v>1026</c:v>
                </c:pt>
                <c:pt idx="1391">
                  <c:v>898</c:v>
                </c:pt>
                <c:pt idx="1392">
                  <c:v>900</c:v>
                </c:pt>
                <c:pt idx="1393">
                  <c:v>889</c:v>
                </c:pt>
                <c:pt idx="1394">
                  <c:v>555</c:v>
                </c:pt>
                <c:pt idx="1395">
                  <c:v>562</c:v>
                </c:pt>
                <c:pt idx="1396">
                  <c:v>623</c:v>
                </c:pt>
                <c:pt idx="1397">
                  <c:v>724</c:v>
                </c:pt>
                <c:pt idx="1398">
                  <c:v>809</c:v>
                </c:pt>
                <c:pt idx="1399">
                  <c:v>818</c:v>
                </c:pt>
                <c:pt idx="1400">
                  <c:v>1159</c:v>
                </c:pt>
                <c:pt idx="1401">
                  <c:v>1079</c:v>
                </c:pt>
                <c:pt idx="1402">
                  <c:v>1674</c:v>
                </c:pt>
                <c:pt idx="1403">
                  <c:v>1642</c:v>
                </c:pt>
                <c:pt idx="1404">
                  <c:v>1683</c:v>
                </c:pt>
                <c:pt idx="1405">
                  <c:v>1613</c:v>
                </c:pt>
                <c:pt idx="1406">
                  <c:v>1098</c:v>
                </c:pt>
                <c:pt idx="1407">
                  <c:v>1094</c:v>
                </c:pt>
                <c:pt idx="1408">
                  <c:v>1156</c:v>
                </c:pt>
                <c:pt idx="1409">
                  <c:v>961</c:v>
                </c:pt>
                <c:pt idx="1410">
                  <c:v>1149</c:v>
                </c:pt>
                <c:pt idx="1411">
                  <c:v>1270</c:v>
                </c:pt>
                <c:pt idx="1412">
                  <c:v>914</c:v>
                </c:pt>
                <c:pt idx="1413">
                  <c:v>1192</c:v>
                </c:pt>
                <c:pt idx="1414">
                  <c:v>1045</c:v>
                </c:pt>
                <c:pt idx="1415">
                  <c:v>865</c:v>
                </c:pt>
                <c:pt idx="1416">
                  <c:v>668</c:v>
                </c:pt>
                <c:pt idx="1417">
                  <c:v>1110</c:v>
                </c:pt>
                <c:pt idx="1418">
                  <c:v>1341</c:v>
                </c:pt>
                <c:pt idx="1419">
                  <c:v>1169</c:v>
                </c:pt>
                <c:pt idx="1420">
                  <c:v>1038</c:v>
                </c:pt>
                <c:pt idx="1421">
                  <c:v>1049</c:v>
                </c:pt>
                <c:pt idx="1422">
                  <c:v>1165</c:v>
                </c:pt>
                <c:pt idx="1423">
                  <c:v>1814</c:v>
                </c:pt>
                <c:pt idx="1424">
                  <c:v>1888</c:v>
                </c:pt>
                <c:pt idx="1425">
                  <c:v>3305</c:v>
                </c:pt>
                <c:pt idx="1426">
                  <c:v>2453</c:v>
                </c:pt>
                <c:pt idx="1427">
                  <c:v>2530</c:v>
                </c:pt>
                <c:pt idx="1428">
                  <c:v>3657</c:v>
                </c:pt>
                <c:pt idx="1429">
                  <c:v>3146</c:v>
                </c:pt>
                <c:pt idx="1430">
                  <c:v>2427</c:v>
                </c:pt>
                <c:pt idx="1431">
                  <c:v>2460</c:v>
                </c:pt>
                <c:pt idx="1432">
                  <c:v>2040</c:v>
                </c:pt>
                <c:pt idx="1433">
                  <c:v>1834</c:v>
                </c:pt>
                <c:pt idx="1434">
                  <c:v>1431</c:v>
                </c:pt>
                <c:pt idx="1435">
                  <c:v>1401</c:v>
                </c:pt>
                <c:pt idx="1436">
                  <c:v>1120</c:v>
                </c:pt>
                <c:pt idx="1437">
                  <c:v>1029</c:v>
                </c:pt>
                <c:pt idx="1438">
                  <c:v>1291</c:v>
                </c:pt>
                <c:pt idx="1439">
                  <c:v>1246</c:v>
                </c:pt>
                <c:pt idx="1440">
                  <c:v>2020</c:v>
                </c:pt>
                <c:pt idx="1441">
                  <c:v>1177</c:v>
                </c:pt>
                <c:pt idx="1442">
                  <c:v>249</c:v>
                </c:pt>
                <c:pt idx="1443">
                  <c:v>644</c:v>
                </c:pt>
                <c:pt idx="1444">
                  <c:v>476</c:v>
                </c:pt>
                <c:pt idx="1445">
                  <c:v>372</c:v>
                </c:pt>
                <c:pt idx="1446">
                  <c:v>333</c:v>
                </c:pt>
                <c:pt idx="1447">
                  <c:v>373</c:v>
                </c:pt>
                <c:pt idx="1448">
                  <c:v>355</c:v>
                </c:pt>
                <c:pt idx="1449">
                  <c:v>360</c:v>
                </c:pt>
                <c:pt idx="1450">
                  <c:v>518</c:v>
                </c:pt>
                <c:pt idx="1451">
                  <c:v>369</c:v>
                </c:pt>
                <c:pt idx="1452">
                  <c:v>333</c:v>
                </c:pt>
                <c:pt idx="1453">
                  <c:v>274</c:v>
                </c:pt>
                <c:pt idx="1454">
                  <c:v>202</c:v>
                </c:pt>
                <c:pt idx="1455">
                  <c:v>222</c:v>
                </c:pt>
                <c:pt idx="1456">
                  <c:v>172</c:v>
                </c:pt>
                <c:pt idx="1457">
                  <c:v>176</c:v>
                </c:pt>
                <c:pt idx="1458">
                  <c:v>188</c:v>
                </c:pt>
                <c:pt idx="1459">
                  <c:v>198</c:v>
                </c:pt>
                <c:pt idx="1460">
                  <c:v>247</c:v>
                </c:pt>
                <c:pt idx="1461">
                  <c:v>1</c:v>
                </c:pt>
                <c:pt idx="1462">
                  <c:v>133</c:v>
                </c:pt>
                <c:pt idx="1463">
                  <c:v>57</c:v>
                </c:pt>
                <c:pt idx="1464">
                  <c:v>92</c:v>
                </c:pt>
                <c:pt idx="1465">
                  <c:v>134</c:v>
                </c:pt>
                <c:pt idx="1466">
                  <c:v>44</c:v>
                </c:pt>
                <c:pt idx="1467">
                  <c:v>75</c:v>
                </c:pt>
                <c:pt idx="1468">
                  <c:v>60</c:v>
                </c:pt>
                <c:pt idx="1469">
                  <c:v>67</c:v>
                </c:pt>
                <c:pt idx="1470">
                  <c:v>54</c:v>
                </c:pt>
                <c:pt idx="1471">
                  <c:v>89</c:v>
                </c:pt>
                <c:pt idx="1472">
                  <c:v>42</c:v>
                </c:pt>
                <c:pt idx="1473">
                  <c:v>75</c:v>
                </c:pt>
                <c:pt idx="1474">
                  <c:v>52</c:v>
                </c:pt>
                <c:pt idx="1475">
                  <c:v>66</c:v>
                </c:pt>
                <c:pt idx="1476">
                  <c:v>61</c:v>
                </c:pt>
                <c:pt idx="1477">
                  <c:v>70</c:v>
                </c:pt>
                <c:pt idx="1478">
                  <c:v>51</c:v>
                </c:pt>
                <c:pt idx="1479">
                  <c:v>45</c:v>
                </c:pt>
                <c:pt idx="1480">
                  <c:v>42</c:v>
                </c:pt>
                <c:pt idx="1481">
                  <c:v>40</c:v>
                </c:pt>
                <c:pt idx="1482">
                  <c:v>44</c:v>
                </c:pt>
                <c:pt idx="1483">
                  <c:v>41</c:v>
                </c:pt>
                <c:pt idx="1484">
                  <c:v>41</c:v>
                </c:pt>
                <c:pt idx="1485">
                  <c:v>43</c:v>
                </c:pt>
                <c:pt idx="1486">
                  <c:v>41</c:v>
                </c:pt>
                <c:pt idx="1487">
                  <c:v>41</c:v>
                </c:pt>
                <c:pt idx="1488">
                  <c:v>47</c:v>
                </c:pt>
                <c:pt idx="1489">
                  <c:v>42</c:v>
                </c:pt>
                <c:pt idx="1490">
                  <c:v>44</c:v>
                </c:pt>
                <c:pt idx="1491">
                  <c:v>49</c:v>
                </c:pt>
                <c:pt idx="1492">
                  <c:v>49</c:v>
                </c:pt>
                <c:pt idx="1493">
                  <c:v>46</c:v>
                </c:pt>
                <c:pt idx="1494">
                  <c:v>145</c:v>
                </c:pt>
                <c:pt idx="1495">
                  <c:v>107</c:v>
                </c:pt>
                <c:pt idx="1496">
                  <c:v>328</c:v>
                </c:pt>
                <c:pt idx="1497">
                  <c:v>292</c:v>
                </c:pt>
                <c:pt idx="1498">
                  <c:v>379</c:v>
                </c:pt>
                <c:pt idx="1499">
                  <c:v>493</c:v>
                </c:pt>
                <c:pt idx="1500">
                  <c:v>509</c:v>
                </c:pt>
                <c:pt idx="1501">
                  <c:v>342</c:v>
                </c:pt>
                <c:pt idx="1502">
                  <c:v>522</c:v>
                </c:pt>
                <c:pt idx="1503">
                  <c:v>340</c:v>
                </c:pt>
                <c:pt idx="1504">
                  <c:v>316</c:v>
                </c:pt>
                <c:pt idx="1505">
                  <c:v>426</c:v>
                </c:pt>
                <c:pt idx="1506">
                  <c:v>493</c:v>
                </c:pt>
                <c:pt idx="1507">
                  <c:v>424</c:v>
                </c:pt>
                <c:pt idx="1508">
                  <c:v>597</c:v>
                </c:pt>
                <c:pt idx="1509">
                  <c:v>632</c:v>
                </c:pt>
                <c:pt idx="1510">
                  <c:v>578</c:v>
                </c:pt>
                <c:pt idx="1511">
                  <c:v>518</c:v>
                </c:pt>
                <c:pt idx="1512">
                  <c:v>524</c:v>
                </c:pt>
                <c:pt idx="1513">
                  <c:v>1322</c:v>
                </c:pt>
                <c:pt idx="1514">
                  <c:v>2268</c:v>
                </c:pt>
                <c:pt idx="1515">
                  <c:v>2359</c:v>
                </c:pt>
                <c:pt idx="1516">
                  <c:v>2097</c:v>
                </c:pt>
                <c:pt idx="1517">
                  <c:v>1890</c:v>
                </c:pt>
                <c:pt idx="1518">
                  <c:v>1813</c:v>
                </c:pt>
                <c:pt idx="1519">
                  <c:v>1658</c:v>
                </c:pt>
                <c:pt idx="1520">
                  <c:v>1697</c:v>
                </c:pt>
                <c:pt idx="1521">
                  <c:v>1397</c:v>
                </c:pt>
                <c:pt idx="1522">
                  <c:v>1411</c:v>
                </c:pt>
                <c:pt idx="1523">
                  <c:v>1056</c:v>
                </c:pt>
                <c:pt idx="1524">
                  <c:v>931</c:v>
                </c:pt>
                <c:pt idx="1525">
                  <c:v>997</c:v>
                </c:pt>
                <c:pt idx="1526">
                  <c:v>1071</c:v>
                </c:pt>
                <c:pt idx="1527">
                  <c:v>976</c:v>
                </c:pt>
                <c:pt idx="1528">
                  <c:v>1246</c:v>
                </c:pt>
                <c:pt idx="1529">
                  <c:v>1113</c:v>
                </c:pt>
                <c:pt idx="1530">
                  <c:v>1332</c:v>
                </c:pt>
                <c:pt idx="1531">
                  <c:v>1740</c:v>
                </c:pt>
                <c:pt idx="1532">
                  <c:v>1503</c:v>
                </c:pt>
                <c:pt idx="1533">
                  <c:v>1605</c:v>
                </c:pt>
                <c:pt idx="1534">
                  <c:v>1508</c:v>
                </c:pt>
                <c:pt idx="1535">
                  <c:v>1508</c:v>
                </c:pt>
                <c:pt idx="1536">
                  <c:v>1357</c:v>
                </c:pt>
                <c:pt idx="1537">
                  <c:v>1523</c:v>
                </c:pt>
                <c:pt idx="1538">
                  <c:v>1341</c:v>
                </c:pt>
                <c:pt idx="1539">
                  <c:v>1380</c:v>
                </c:pt>
                <c:pt idx="1540">
                  <c:v>1438</c:v>
                </c:pt>
                <c:pt idx="1541">
                  <c:v>1318</c:v>
                </c:pt>
                <c:pt idx="1542">
                  <c:v>1666</c:v>
                </c:pt>
                <c:pt idx="1543">
                  <c:v>1788</c:v>
                </c:pt>
                <c:pt idx="1544">
                  <c:v>1590</c:v>
                </c:pt>
                <c:pt idx="1545">
                  <c:v>1589</c:v>
                </c:pt>
                <c:pt idx="1546">
                  <c:v>1561</c:v>
                </c:pt>
                <c:pt idx="1547">
                  <c:v>1151</c:v>
                </c:pt>
                <c:pt idx="1548">
                  <c:v>392</c:v>
                </c:pt>
                <c:pt idx="1549">
                  <c:v>442</c:v>
                </c:pt>
                <c:pt idx="1550">
                  <c:v>1816</c:v>
                </c:pt>
                <c:pt idx="1551">
                  <c:v>2279</c:v>
                </c:pt>
                <c:pt idx="1552">
                  <c:v>2066</c:v>
                </c:pt>
                <c:pt idx="1553">
                  <c:v>1817</c:v>
                </c:pt>
                <c:pt idx="1554">
                  <c:v>1436</c:v>
                </c:pt>
                <c:pt idx="1555">
                  <c:v>1734</c:v>
                </c:pt>
                <c:pt idx="1556">
                  <c:v>1587</c:v>
                </c:pt>
                <c:pt idx="1557">
                  <c:v>1751</c:v>
                </c:pt>
                <c:pt idx="1558">
                  <c:v>1641</c:v>
                </c:pt>
                <c:pt idx="1559">
                  <c:v>1536</c:v>
                </c:pt>
                <c:pt idx="1560">
                  <c:v>1271</c:v>
                </c:pt>
                <c:pt idx="1561">
                  <c:v>1469</c:v>
                </c:pt>
                <c:pt idx="1562">
                  <c:v>1492</c:v>
                </c:pt>
                <c:pt idx="1563">
                  <c:v>827</c:v>
                </c:pt>
                <c:pt idx="1564">
                  <c:v>743</c:v>
                </c:pt>
                <c:pt idx="1565">
                  <c:v>532</c:v>
                </c:pt>
                <c:pt idx="1566">
                  <c:v>750</c:v>
                </c:pt>
                <c:pt idx="1567">
                  <c:v>750</c:v>
                </c:pt>
                <c:pt idx="1568">
                  <c:v>1499</c:v>
                </c:pt>
                <c:pt idx="1569">
                  <c:v>2449</c:v>
                </c:pt>
                <c:pt idx="1570">
                  <c:v>2071</c:v>
                </c:pt>
                <c:pt idx="1571">
                  <c:v>1757</c:v>
                </c:pt>
                <c:pt idx="1572">
                  <c:v>1809</c:v>
                </c:pt>
                <c:pt idx="1573">
                  <c:v>1819</c:v>
                </c:pt>
                <c:pt idx="1574">
                  <c:v>1903</c:v>
                </c:pt>
                <c:pt idx="1575">
                  <c:v>2003</c:v>
                </c:pt>
                <c:pt idx="1576">
                  <c:v>2042</c:v>
                </c:pt>
                <c:pt idx="1577">
                  <c:v>1952</c:v>
                </c:pt>
                <c:pt idx="1578">
                  <c:v>1646</c:v>
                </c:pt>
                <c:pt idx="1579">
                  <c:v>1605</c:v>
                </c:pt>
                <c:pt idx="1580">
                  <c:v>1376</c:v>
                </c:pt>
                <c:pt idx="1581">
                  <c:v>664</c:v>
                </c:pt>
                <c:pt idx="1582">
                  <c:v>583</c:v>
                </c:pt>
                <c:pt idx="1583">
                  <c:v>893</c:v>
                </c:pt>
                <c:pt idx="1584">
                  <c:v>1040</c:v>
                </c:pt>
                <c:pt idx="1585">
                  <c:v>779</c:v>
                </c:pt>
                <c:pt idx="1586">
                  <c:v>501</c:v>
                </c:pt>
                <c:pt idx="1587">
                  <c:v>781</c:v>
                </c:pt>
                <c:pt idx="1588">
                  <c:v>983</c:v>
                </c:pt>
                <c:pt idx="1589">
                  <c:v>882</c:v>
                </c:pt>
                <c:pt idx="1590">
                  <c:v>797</c:v>
                </c:pt>
                <c:pt idx="1591">
                  <c:v>565</c:v>
                </c:pt>
                <c:pt idx="1592">
                  <c:v>864</c:v>
                </c:pt>
                <c:pt idx="1593">
                  <c:v>903</c:v>
                </c:pt>
                <c:pt idx="1594">
                  <c:v>1076</c:v>
                </c:pt>
                <c:pt idx="1595">
                  <c:v>1432</c:v>
                </c:pt>
                <c:pt idx="1596">
                  <c:v>1329</c:v>
                </c:pt>
                <c:pt idx="1597">
                  <c:v>1061</c:v>
                </c:pt>
                <c:pt idx="1598">
                  <c:v>1050</c:v>
                </c:pt>
                <c:pt idx="1599">
                  <c:v>603</c:v>
                </c:pt>
                <c:pt idx="1600">
                  <c:v>923</c:v>
                </c:pt>
                <c:pt idx="1601">
                  <c:v>829</c:v>
                </c:pt>
                <c:pt idx="1602">
                  <c:v>1130</c:v>
                </c:pt>
                <c:pt idx="1603">
                  <c:v>1480</c:v>
                </c:pt>
                <c:pt idx="1604">
                  <c:v>1701</c:v>
                </c:pt>
                <c:pt idx="1605">
                  <c:v>798</c:v>
                </c:pt>
                <c:pt idx="1606">
                  <c:v>551</c:v>
                </c:pt>
                <c:pt idx="1607">
                  <c:v>1484</c:v>
                </c:pt>
                <c:pt idx="1608">
                  <c:v>1451</c:v>
                </c:pt>
                <c:pt idx="1609">
                  <c:v>1342</c:v>
                </c:pt>
                <c:pt idx="1610">
                  <c:v>1226</c:v>
                </c:pt>
                <c:pt idx="1611">
                  <c:v>1325</c:v>
                </c:pt>
                <c:pt idx="1612">
                  <c:v>1413</c:v>
                </c:pt>
                <c:pt idx="1613">
                  <c:v>1411</c:v>
                </c:pt>
                <c:pt idx="1614">
                  <c:v>1381</c:v>
                </c:pt>
                <c:pt idx="1615">
                  <c:v>1405</c:v>
                </c:pt>
                <c:pt idx="1616">
                  <c:v>1343</c:v>
                </c:pt>
                <c:pt idx="1617">
                  <c:v>1322</c:v>
                </c:pt>
                <c:pt idx="1618">
                  <c:v>1341</c:v>
                </c:pt>
                <c:pt idx="1619">
                  <c:v>1281</c:v>
                </c:pt>
                <c:pt idx="1620">
                  <c:v>1886</c:v>
                </c:pt>
                <c:pt idx="1621">
                  <c:v>2247</c:v>
                </c:pt>
                <c:pt idx="1622">
                  <c:v>2152</c:v>
                </c:pt>
                <c:pt idx="1623">
                  <c:v>2321</c:v>
                </c:pt>
                <c:pt idx="1624">
                  <c:v>2258</c:v>
                </c:pt>
                <c:pt idx="1625">
                  <c:v>1940</c:v>
                </c:pt>
                <c:pt idx="1626">
                  <c:v>1643</c:v>
                </c:pt>
                <c:pt idx="1627">
                  <c:v>1686</c:v>
                </c:pt>
                <c:pt idx="1628">
                  <c:v>1883</c:v>
                </c:pt>
                <c:pt idx="1629">
                  <c:v>1820</c:v>
                </c:pt>
                <c:pt idx="1630">
                  <c:v>1862</c:v>
                </c:pt>
                <c:pt idx="1631">
                  <c:v>1879</c:v>
                </c:pt>
                <c:pt idx="1632">
                  <c:v>1824</c:v>
                </c:pt>
                <c:pt idx="1633">
                  <c:v>1882</c:v>
                </c:pt>
                <c:pt idx="1634">
                  <c:v>1857</c:v>
                </c:pt>
                <c:pt idx="1635">
                  <c:v>1872</c:v>
                </c:pt>
                <c:pt idx="1636">
                  <c:v>1886</c:v>
                </c:pt>
                <c:pt idx="1637">
                  <c:v>1771</c:v>
                </c:pt>
                <c:pt idx="1638">
                  <c:v>1542</c:v>
                </c:pt>
                <c:pt idx="1639">
                  <c:v>1831</c:v>
                </c:pt>
                <c:pt idx="1640">
                  <c:v>1831</c:v>
                </c:pt>
                <c:pt idx="1641">
                  <c:v>1743</c:v>
                </c:pt>
                <c:pt idx="1642">
                  <c:v>1763</c:v>
                </c:pt>
                <c:pt idx="1643">
                  <c:v>1891</c:v>
                </c:pt>
                <c:pt idx="1644">
                  <c:v>1747</c:v>
                </c:pt>
                <c:pt idx="1645">
                  <c:v>1659</c:v>
                </c:pt>
                <c:pt idx="1646">
                  <c:v>1750</c:v>
                </c:pt>
                <c:pt idx="1647">
                  <c:v>1787</c:v>
                </c:pt>
                <c:pt idx="1648">
                  <c:v>1822</c:v>
                </c:pt>
                <c:pt idx="1649">
                  <c:v>2092</c:v>
                </c:pt>
                <c:pt idx="1650">
                  <c:v>2122</c:v>
                </c:pt>
                <c:pt idx="1651">
                  <c:v>1975</c:v>
                </c:pt>
                <c:pt idx="1652">
                  <c:v>1981</c:v>
                </c:pt>
                <c:pt idx="1653">
                  <c:v>1412</c:v>
                </c:pt>
                <c:pt idx="1654">
                  <c:v>1360</c:v>
                </c:pt>
                <c:pt idx="1655">
                  <c:v>1551</c:v>
                </c:pt>
                <c:pt idx="1656">
                  <c:v>1331</c:v>
                </c:pt>
                <c:pt idx="1657">
                  <c:v>1537</c:v>
                </c:pt>
                <c:pt idx="1658">
                  <c:v>1810</c:v>
                </c:pt>
                <c:pt idx="1659">
                  <c:v>1819</c:v>
                </c:pt>
                <c:pt idx="1660">
                  <c:v>1992</c:v>
                </c:pt>
                <c:pt idx="1661">
                  <c:v>1412</c:v>
                </c:pt>
                <c:pt idx="1662">
                  <c:v>1583</c:v>
                </c:pt>
                <c:pt idx="1663">
                  <c:v>1483</c:v>
                </c:pt>
                <c:pt idx="1664">
                  <c:v>1510</c:v>
                </c:pt>
                <c:pt idx="1665">
                  <c:v>1457</c:v>
                </c:pt>
                <c:pt idx="1666">
                  <c:v>1091</c:v>
                </c:pt>
                <c:pt idx="1667">
                  <c:v>1179</c:v>
                </c:pt>
                <c:pt idx="1668">
                  <c:v>1321</c:v>
                </c:pt>
                <c:pt idx="1669">
                  <c:v>1511</c:v>
                </c:pt>
                <c:pt idx="1670">
                  <c:v>1820</c:v>
                </c:pt>
                <c:pt idx="1671">
                  <c:v>1300</c:v>
                </c:pt>
                <c:pt idx="1672">
                  <c:v>1438</c:v>
                </c:pt>
                <c:pt idx="1673">
                  <c:v>1362</c:v>
                </c:pt>
                <c:pt idx="1674">
                  <c:v>1320</c:v>
                </c:pt>
                <c:pt idx="1675">
                  <c:v>1526</c:v>
                </c:pt>
                <c:pt idx="1676">
                  <c:v>1037</c:v>
                </c:pt>
                <c:pt idx="1677">
                  <c:v>850</c:v>
                </c:pt>
                <c:pt idx="1678">
                  <c:v>1636</c:v>
                </c:pt>
                <c:pt idx="1679">
                  <c:v>1636</c:v>
                </c:pt>
                <c:pt idx="1680">
                  <c:v>4016</c:v>
                </c:pt>
                <c:pt idx="1681">
                  <c:v>4871</c:v>
                </c:pt>
                <c:pt idx="1682">
                  <c:v>4864</c:v>
                </c:pt>
                <c:pt idx="1683">
                  <c:v>3847</c:v>
                </c:pt>
                <c:pt idx="1684">
                  <c:v>3684</c:v>
                </c:pt>
                <c:pt idx="1685">
                  <c:v>3981</c:v>
                </c:pt>
                <c:pt idx="1686">
                  <c:v>3528</c:v>
                </c:pt>
                <c:pt idx="1687">
                  <c:v>3071</c:v>
                </c:pt>
                <c:pt idx="1688">
                  <c:v>3106</c:v>
                </c:pt>
                <c:pt idx="1689">
                  <c:v>2162</c:v>
                </c:pt>
                <c:pt idx="1690">
                  <c:v>2085</c:v>
                </c:pt>
                <c:pt idx="1691">
                  <c:v>2328</c:v>
                </c:pt>
                <c:pt idx="1692">
                  <c:v>2545</c:v>
                </c:pt>
                <c:pt idx="1693">
                  <c:v>2321</c:v>
                </c:pt>
                <c:pt idx="1694">
                  <c:v>2128</c:v>
                </c:pt>
                <c:pt idx="1695">
                  <c:v>1538</c:v>
                </c:pt>
                <c:pt idx="1696">
                  <c:v>1716</c:v>
                </c:pt>
                <c:pt idx="1697">
                  <c:v>1322</c:v>
                </c:pt>
                <c:pt idx="1698">
                  <c:v>1963</c:v>
                </c:pt>
                <c:pt idx="1699">
                  <c:v>1730</c:v>
                </c:pt>
                <c:pt idx="1700">
                  <c:v>1444</c:v>
                </c:pt>
                <c:pt idx="1701">
                  <c:v>1272</c:v>
                </c:pt>
                <c:pt idx="1702">
                  <c:v>1223</c:v>
                </c:pt>
                <c:pt idx="1703">
                  <c:v>946</c:v>
                </c:pt>
                <c:pt idx="1704">
                  <c:v>991</c:v>
                </c:pt>
                <c:pt idx="1705">
                  <c:v>640</c:v>
                </c:pt>
                <c:pt idx="1706">
                  <c:v>699</c:v>
                </c:pt>
                <c:pt idx="1707">
                  <c:v>644</c:v>
                </c:pt>
                <c:pt idx="1708">
                  <c:v>672</c:v>
                </c:pt>
                <c:pt idx="1709">
                  <c:v>486</c:v>
                </c:pt>
                <c:pt idx="1710">
                  <c:v>596</c:v>
                </c:pt>
                <c:pt idx="1711">
                  <c:v>640</c:v>
                </c:pt>
                <c:pt idx="1712">
                  <c:v>539</c:v>
                </c:pt>
                <c:pt idx="1713">
                  <c:v>506</c:v>
                </c:pt>
                <c:pt idx="1714">
                  <c:v>507</c:v>
                </c:pt>
                <c:pt idx="1715">
                  <c:v>218</c:v>
                </c:pt>
                <c:pt idx="1716">
                  <c:v>458</c:v>
                </c:pt>
                <c:pt idx="1717">
                  <c:v>495</c:v>
                </c:pt>
                <c:pt idx="1718">
                  <c:v>393</c:v>
                </c:pt>
                <c:pt idx="1719">
                  <c:v>265</c:v>
                </c:pt>
                <c:pt idx="1720">
                  <c:v>325</c:v>
                </c:pt>
                <c:pt idx="1721">
                  <c:v>303</c:v>
                </c:pt>
                <c:pt idx="1722">
                  <c:v>193</c:v>
                </c:pt>
                <c:pt idx="1723">
                  <c:v>199</c:v>
                </c:pt>
                <c:pt idx="1724">
                  <c:v>225</c:v>
                </c:pt>
                <c:pt idx="1725">
                  <c:v>153</c:v>
                </c:pt>
                <c:pt idx="1726">
                  <c:v>241</c:v>
                </c:pt>
                <c:pt idx="1727">
                  <c:v>242</c:v>
                </c:pt>
                <c:pt idx="1728">
                  <c:v>129</c:v>
                </c:pt>
                <c:pt idx="1729">
                  <c:v>178</c:v>
                </c:pt>
                <c:pt idx="1730">
                  <c:v>132</c:v>
                </c:pt>
                <c:pt idx="1731">
                  <c:v>169</c:v>
                </c:pt>
                <c:pt idx="1732">
                  <c:v>134</c:v>
                </c:pt>
                <c:pt idx="1733">
                  <c:v>83</c:v>
                </c:pt>
                <c:pt idx="1734">
                  <c:v>104</c:v>
                </c:pt>
                <c:pt idx="1735">
                  <c:v>101</c:v>
                </c:pt>
                <c:pt idx="1736">
                  <c:v>108</c:v>
                </c:pt>
                <c:pt idx="1737">
                  <c:v>77</c:v>
                </c:pt>
                <c:pt idx="1738">
                  <c:v>67</c:v>
                </c:pt>
                <c:pt idx="1739">
                  <c:v>71</c:v>
                </c:pt>
                <c:pt idx="1740">
                  <c:v>92</c:v>
                </c:pt>
                <c:pt idx="1741">
                  <c:v>57</c:v>
                </c:pt>
                <c:pt idx="1742">
                  <c:v>71</c:v>
                </c:pt>
                <c:pt idx="1743">
                  <c:v>123</c:v>
                </c:pt>
                <c:pt idx="1744">
                  <c:v>76</c:v>
                </c:pt>
                <c:pt idx="1745">
                  <c:v>65</c:v>
                </c:pt>
                <c:pt idx="1746">
                  <c:v>62</c:v>
                </c:pt>
                <c:pt idx="1747">
                  <c:v>58</c:v>
                </c:pt>
                <c:pt idx="1748">
                  <c:v>44</c:v>
                </c:pt>
                <c:pt idx="1749">
                  <c:v>45</c:v>
                </c:pt>
                <c:pt idx="1750">
                  <c:v>51</c:v>
                </c:pt>
                <c:pt idx="1751">
                  <c:v>52</c:v>
                </c:pt>
                <c:pt idx="1752">
                  <c:v>55</c:v>
                </c:pt>
                <c:pt idx="1753">
                  <c:v>53</c:v>
                </c:pt>
                <c:pt idx="1754">
                  <c:v>53</c:v>
                </c:pt>
                <c:pt idx="1755">
                  <c:v>52</c:v>
                </c:pt>
                <c:pt idx="1756">
                  <c:v>43</c:v>
                </c:pt>
                <c:pt idx="1757">
                  <c:v>44</c:v>
                </c:pt>
                <c:pt idx="1758">
                  <c:v>41</c:v>
                </c:pt>
                <c:pt idx="1759">
                  <c:v>43</c:v>
                </c:pt>
                <c:pt idx="1760">
                  <c:v>43</c:v>
                </c:pt>
                <c:pt idx="1761">
                  <c:v>46</c:v>
                </c:pt>
                <c:pt idx="1762">
                  <c:v>47</c:v>
                </c:pt>
                <c:pt idx="1763">
                  <c:v>47</c:v>
                </c:pt>
                <c:pt idx="1764">
                  <c:v>47</c:v>
                </c:pt>
                <c:pt idx="1765">
                  <c:v>42</c:v>
                </c:pt>
                <c:pt idx="1766">
                  <c:v>44</c:v>
                </c:pt>
                <c:pt idx="1767">
                  <c:v>43</c:v>
                </c:pt>
                <c:pt idx="1768">
                  <c:v>45</c:v>
                </c:pt>
                <c:pt idx="1769">
                  <c:v>44</c:v>
                </c:pt>
                <c:pt idx="1770">
                  <c:v>40</c:v>
                </c:pt>
                <c:pt idx="1771">
                  <c:v>42</c:v>
                </c:pt>
                <c:pt idx="1772">
                  <c:v>42</c:v>
                </c:pt>
                <c:pt idx="1773">
                  <c:v>46</c:v>
                </c:pt>
                <c:pt idx="1774">
                  <c:v>39</c:v>
                </c:pt>
                <c:pt idx="1775">
                  <c:v>38</c:v>
                </c:pt>
                <c:pt idx="1776">
                  <c:v>35</c:v>
                </c:pt>
                <c:pt idx="1777">
                  <c:v>40</c:v>
                </c:pt>
                <c:pt idx="1778">
                  <c:v>42</c:v>
                </c:pt>
                <c:pt idx="1779">
                  <c:v>47</c:v>
                </c:pt>
                <c:pt idx="1780">
                  <c:v>42</c:v>
                </c:pt>
                <c:pt idx="1781">
                  <c:v>38</c:v>
                </c:pt>
                <c:pt idx="1782">
                  <c:v>45</c:v>
                </c:pt>
                <c:pt idx="1783">
                  <c:v>45</c:v>
                </c:pt>
                <c:pt idx="1784">
                  <c:v>39</c:v>
                </c:pt>
                <c:pt idx="1785">
                  <c:v>49</c:v>
                </c:pt>
                <c:pt idx="1786">
                  <c:v>48</c:v>
                </c:pt>
                <c:pt idx="1787">
                  <c:v>49</c:v>
                </c:pt>
                <c:pt idx="1788">
                  <c:v>49</c:v>
                </c:pt>
                <c:pt idx="1789">
                  <c:v>46</c:v>
                </c:pt>
                <c:pt idx="1790">
                  <c:v>44</c:v>
                </c:pt>
                <c:pt idx="1791">
                  <c:v>47</c:v>
                </c:pt>
                <c:pt idx="1792">
                  <c:v>43</c:v>
                </c:pt>
                <c:pt idx="1793">
                  <c:v>40</c:v>
                </c:pt>
                <c:pt idx="1794">
                  <c:v>41</c:v>
                </c:pt>
                <c:pt idx="1795">
                  <c:v>44</c:v>
                </c:pt>
                <c:pt idx="1796">
                  <c:v>41</c:v>
                </c:pt>
                <c:pt idx="1797">
                  <c:v>39</c:v>
                </c:pt>
                <c:pt idx="1798">
                  <c:v>41</c:v>
                </c:pt>
                <c:pt idx="1799">
                  <c:v>37</c:v>
                </c:pt>
                <c:pt idx="1800">
                  <c:v>38</c:v>
                </c:pt>
                <c:pt idx="1801">
                  <c:v>42</c:v>
                </c:pt>
                <c:pt idx="1802">
                  <c:v>36</c:v>
                </c:pt>
                <c:pt idx="1803">
                  <c:v>45</c:v>
                </c:pt>
                <c:pt idx="1804">
                  <c:v>49</c:v>
                </c:pt>
                <c:pt idx="1805">
                  <c:v>46</c:v>
                </c:pt>
                <c:pt idx="1806">
                  <c:v>42</c:v>
                </c:pt>
                <c:pt idx="1807">
                  <c:v>43</c:v>
                </c:pt>
                <c:pt idx="1808">
                  <c:v>39</c:v>
                </c:pt>
                <c:pt idx="1809">
                  <c:v>43</c:v>
                </c:pt>
                <c:pt idx="1810">
                  <c:v>42</c:v>
                </c:pt>
                <c:pt idx="1811">
                  <c:v>40</c:v>
                </c:pt>
                <c:pt idx="1812">
                  <c:v>42</c:v>
                </c:pt>
                <c:pt idx="1813">
                  <c:v>41</c:v>
                </c:pt>
                <c:pt idx="1814">
                  <c:v>39</c:v>
                </c:pt>
                <c:pt idx="1815">
                  <c:v>39</c:v>
                </c:pt>
                <c:pt idx="1816">
                  <c:v>40</c:v>
                </c:pt>
                <c:pt idx="1817">
                  <c:v>36</c:v>
                </c:pt>
                <c:pt idx="1818">
                  <c:v>40</c:v>
                </c:pt>
                <c:pt idx="1819">
                  <c:v>38</c:v>
                </c:pt>
                <c:pt idx="1820">
                  <c:v>37</c:v>
                </c:pt>
                <c:pt idx="1821">
                  <c:v>39</c:v>
                </c:pt>
                <c:pt idx="1822">
                  <c:v>37</c:v>
                </c:pt>
                <c:pt idx="1823">
                  <c:v>40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9-4255-4568-9707-D875264E27B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53859328"/>
        <c:axId val="253861248"/>
      </c:scatterChart>
      <c:valAx>
        <c:axId val="253859328"/>
        <c:scaling>
          <c:orientation val="minMax"/>
          <c:max val="1"/>
          <c:min val="0.4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% Blue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253861248"/>
        <c:crosses val="autoZero"/>
        <c:crossBetween val="midCat"/>
        <c:minorUnit val="0.2"/>
      </c:valAx>
      <c:valAx>
        <c:axId val="253861248"/>
        <c:scaling>
          <c:orientation val="minMax"/>
          <c:max val="8000"/>
          <c:min val="0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Detector Signal Blue + IR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253859328"/>
        <c:crosses val="autoZero"/>
        <c:crossBetween val="midCat"/>
        <c:minorUnit val="2000"/>
      </c:valAx>
    </c:plotArea>
    <c:legend>
      <c:legendPos val="b"/>
      <c:layout>
        <c:manualLayout>
          <c:xMode val="edge"/>
          <c:yMode val="edge"/>
          <c:x val="0"/>
          <c:y val="0.83674108637654865"/>
          <c:w val="0.99569086505136417"/>
          <c:h val="0.14679800827365716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600"/>
      </a:pPr>
      <a:endParaRPr lang="en-US"/>
    </a:p>
  </c:txPr>
  <c:externalData r:id="rId1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6283558027056708"/>
          <c:y val="4.0507652592808613E-2"/>
          <c:w val="0.8073821039432385"/>
          <c:h val="0.65709277081105599"/>
        </c:manualLayout>
      </c:layout>
      <c:scatterChart>
        <c:scatterStyle val="lineMarker"/>
        <c:varyColors val="0"/>
        <c:ser>
          <c:idx val="4"/>
          <c:order val="0"/>
          <c:tx>
            <c:v>Aviator N2 50PSI</c:v>
          </c:tx>
          <c:spPr>
            <a:ln w="28575">
              <a:noFill/>
            </a:ln>
          </c:spPr>
          <c:marker>
            <c:symbol val="square"/>
            <c:size val="2"/>
          </c:marker>
          <c:xVal>
            <c:numRef>
              <c:f>Sheet1!$CJ$2:$CJ$1825</c:f>
              <c:numCache>
                <c:formatCode>General</c:formatCode>
                <c:ptCount val="1824"/>
                <c:pt idx="0">
                  <c:v>0.8571428571428571</c:v>
                </c:pt>
                <c:pt idx="1">
                  <c:v>0.8571428571428571</c:v>
                </c:pt>
                <c:pt idx="2">
                  <c:v>0.8571428571428571</c:v>
                </c:pt>
                <c:pt idx="3">
                  <c:v>0.8571428571428571</c:v>
                </c:pt>
                <c:pt idx="4">
                  <c:v>0.875</c:v>
                </c:pt>
                <c:pt idx="5">
                  <c:v>0.875</c:v>
                </c:pt>
                <c:pt idx="6">
                  <c:v>0.8571428571428571</c:v>
                </c:pt>
                <c:pt idx="7">
                  <c:v>0.83333333333333337</c:v>
                </c:pt>
                <c:pt idx="8">
                  <c:v>0.8571428571428571</c:v>
                </c:pt>
                <c:pt idx="9">
                  <c:v>0.875</c:v>
                </c:pt>
                <c:pt idx="10">
                  <c:v>0.83333333333333337</c:v>
                </c:pt>
                <c:pt idx="11">
                  <c:v>0.8571428571428571</c:v>
                </c:pt>
                <c:pt idx="12">
                  <c:v>0.8571428571428571</c:v>
                </c:pt>
                <c:pt idx="13">
                  <c:v>0.8571428571428571</c:v>
                </c:pt>
                <c:pt idx="14">
                  <c:v>0.83333333333333337</c:v>
                </c:pt>
                <c:pt idx="15">
                  <c:v>0.8571428571428571</c:v>
                </c:pt>
                <c:pt idx="16">
                  <c:v>0.8571428571428571</c:v>
                </c:pt>
                <c:pt idx="17">
                  <c:v>0.83333333333333337</c:v>
                </c:pt>
                <c:pt idx="18">
                  <c:v>0.88888888888888884</c:v>
                </c:pt>
                <c:pt idx="19">
                  <c:v>0.7142857142857143</c:v>
                </c:pt>
                <c:pt idx="20">
                  <c:v>0.6428571428571429</c:v>
                </c:pt>
                <c:pt idx="21">
                  <c:v>0.53488372093023251</c:v>
                </c:pt>
                <c:pt idx="22">
                  <c:v>0.8</c:v>
                </c:pt>
                <c:pt idx="23">
                  <c:v>0.8</c:v>
                </c:pt>
                <c:pt idx="24">
                  <c:v>0.72727272727272729</c:v>
                </c:pt>
                <c:pt idx="25">
                  <c:v>0.79487179487179482</c:v>
                </c:pt>
                <c:pt idx="26">
                  <c:v>0.7142857142857143</c:v>
                </c:pt>
                <c:pt idx="27">
                  <c:v>0.69047619047619047</c:v>
                </c:pt>
                <c:pt idx="28">
                  <c:v>0.78378378378378377</c:v>
                </c:pt>
                <c:pt idx="29">
                  <c:v>0.7142857142857143</c:v>
                </c:pt>
                <c:pt idx="30">
                  <c:v>0.72340425531914898</c:v>
                </c:pt>
                <c:pt idx="31">
                  <c:v>0.76923076923076927</c:v>
                </c:pt>
                <c:pt idx="32">
                  <c:v>0.72727272727272729</c:v>
                </c:pt>
                <c:pt idx="33">
                  <c:v>0.75</c:v>
                </c:pt>
                <c:pt idx="34">
                  <c:v>0.8</c:v>
                </c:pt>
                <c:pt idx="35">
                  <c:v>0.7</c:v>
                </c:pt>
                <c:pt idx="36">
                  <c:v>0.75</c:v>
                </c:pt>
                <c:pt idx="37">
                  <c:v>0.94117647058823528</c:v>
                </c:pt>
                <c:pt idx="38">
                  <c:v>0.82352941176470584</c:v>
                </c:pt>
                <c:pt idx="39">
                  <c:v>0.77272727272727271</c:v>
                </c:pt>
                <c:pt idx="40">
                  <c:v>0.89473684210526316</c:v>
                </c:pt>
                <c:pt idx="41">
                  <c:v>0.70833333333333337</c:v>
                </c:pt>
                <c:pt idx="42">
                  <c:v>0.8</c:v>
                </c:pt>
                <c:pt idx="43">
                  <c:v>0.94117647058823528</c:v>
                </c:pt>
                <c:pt idx="44">
                  <c:v>0.80952380952380953</c:v>
                </c:pt>
                <c:pt idx="45">
                  <c:v>0.80952380952380953</c:v>
                </c:pt>
                <c:pt idx="46">
                  <c:v>0.9285714285714286</c:v>
                </c:pt>
                <c:pt idx="47">
                  <c:v>0.8666666666666667</c:v>
                </c:pt>
                <c:pt idx="48">
                  <c:v>0.8571428571428571</c:v>
                </c:pt>
                <c:pt idx="49">
                  <c:v>0.90909090909090906</c:v>
                </c:pt>
                <c:pt idx="50">
                  <c:v>0.90909090909090906</c:v>
                </c:pt>
                <c:pt idx="51">
                  <c:v>0.92307692307692313</c:v>
                </c:pt>
                <c:pt idx="52">
                  <c:v>0.97142857142857142</c:v>
                </c:pt>
                <c:pt idx="53">
                  <c:v>0.92500000000000004</c:v>
                </c:pt>
                <c:pt idx="54">
                  <c:v>0.9375</c:v>
                </c:pt>
                <c:pt idx="55">
                  <c:v>0.96551724137931039</c:v>
                </c:pt>
                <c:pt idx="56">
                  <c:v>0.90625</c:v>
                </c:pt>
                <c:pt idx="57">
                  <c:v>0.93548387096774188</c:v>
                </c:pt>
                <c:pt idx="58">
                  <c:v>0.96296296296296291</c:v>
                </c:pt>
                <c:pt idx="59">
                  <c:v>0.96153846153846156</c:v>
                </c:pt>
                <c:pt idx="60">
                  <c:v>0.9285714285714286</c:v>
                </c:pt>
                <c:pt idx="61">
                  <c:v>0.97142857142857142</c:v>
                </c:pt>
                <c:pt idx="62">
                  <c:v>0.97619047619047616</c:v>
                </c:pt>
                <c:pt idx="63">
                  <c:v>0.96875</c:v>
                </c:pt>
                <c:pt idx="64">
                  <c:v>0.97499999999999998</c:v>
                </c:pt>
                <c:pt idx="65">
                  <c:v>0.94871794871794868</c:v>
                </c:pt>
                <c:pt idx="66">
                  <c:v>0.93333333333333335</c:v>
                </c:pt>
                <c:pt idx="67">
                  <c:v>0.98684210526315785</c:v>
                </c:pt>
                <c:pt idx="68">
                  <c:v>0.83333333333333337</c:v>
                </c:pt>
                <c:pt idx="69">
                  <c:v>0.95419847328244278</c:v>
                </c:pt>
                <c:pt idx="70">
                  <c:v>0.95588235294117652</c:v>
                </c:pt>
                <c:pt idx="71">
                  <c:v>0.94968553459119498</c:v>
                </c:pt>
                <c:pt idx="72">
                  <c:v>0.95744680851063835</c:v>
                </c:pt>
                <c:pt idx="73">
                  <c:v>0.9538461538461539</c:v>
                </c:pt>
                <c:pt idx="74">
                  <c:v>0.96212121212121215</c:v>
                </c:pt>
                <c:pt idx="75">
                  <c:v>0.95683453237410077</c:v>
                </c:pt>
                <c:pt idx="76">
                  <c:v>0.95187165775401072</c:v>
                </c:pt>
                <c:pt idx="77">
                  <c:v>0.95360824742268047</c:v>
                </c:pt>
                <c:pt idx="78">
                  <c:v>0.95454545454545459</c:v>
                </c:pt>
                <c:pt idx="79">
                  <c:v>0.95597484276729561</c:v>
                </c:pt>
                <c:pt idx="80">
                  <c:v>0.94936708860759489</c:v>
                </c:pt>
                <c:pt idx="81">
                  <c:v>0.94886363636363635</c:v>
                </c:pt>
                <c:pt idx="82">
                  <c:v>0.95620437956204385</c:v>
                </c:pt>
                <c:pt idx="83">
                  <c:v>0.9609375</c:v>
                </c:pt>
                <c:pt idx="84">
                  <c:v>0.95798319327731096</c:v>
                </c:pt>
                <c:pt idx="85">
                  <c:v>0.952755905511811</c:v>
                </c:pt>
                <c:pt idx="86">
                  <c:v>0.95833333333333337</c:v>
                </c:pt>
                <c:pt idx="87">
                  <c:v>0.95588235294117652</c:v>
                </c:pt>
                <c:pt idx="88">
                  <c:v>0.95</c:v>
                </c:pt>
                <c:pt idx="89">
                  <c:v>0.95744680851063835</c:v>
                </c:pt>
                <c:pt idx="90">
                  <c:v>0.96376811594202894</c:v>
                </c:pt>
                <c:pt idx="91">
                  <c:v>0.95302013422818788</c:v>
                </c:pt>
                <c:pt idx="92">
                  <c:v>0.96078431372549022</c:v>
                </c:pt>
                <c:pt idx="93">
                  <c:v>0.9358974358974359</c:v>
                </c:pt>
                <c:pt idx="94">
                  <c:v>0.95833333333333337</c:v>
                </c:pt>
                <c:pt idx="95">
                  <c:v>0</c:v>
                </c:pt>
                <c:pt idx="96">
                  <c:v>0.94495412844036697</c:v>
                </c:pt>
                <c:pt idx="97">
                  <c:v>0</c:v>
                </c:pt>
                <c:pt idx="98">
                  <c:v>0.96190476190476193</c:v>
                </c:pt>
                <c:pt idx="99">
                  <c:v>0.94623655913978499</c:v>
                </c:pt>
                <c:pt idx="100">
                  <c:v>0.95</c:v>
                </c:pt>
                <c:pt idx="101">
                  <c:v>0.970873786407767</c:v>
                </c:pt>
                <c:pt idx="102">
                  <c:v>0.96240601503759393</c:v>
                </c:pt>
                <c:pt idx="103">
                  <c:v>0.95804195804195802</c:v>
                </c:pt>
                <c:pt idx="104">
                  <c:v>0.95890410958904104</c:v>
                </c:pt>
                <c:pt idx="105">
                  <c:v>0.95121951219512191</c:v>
                </c:pt>
                <c:pt idx="106">
                  <c:v>0.96183206106870234</c:v>
                </c:pt>
                <c:pt idx="107">
                  <c:v>0.97058823529411764</c:v>
                </c:pt>
                <c:pt idx="108">
                  <c:v>0.99029126213592233</c:v>
                </c:pt>
                <c:pt idx="109">
                  <c:v>0.9576271186440678</c:v>
                </c:pt>
                <c:pt idx="110">
                  <c:v>0.96212121212121215</c:v>
                </c:pt>
                <c:pt idx="111">
                  <c:v>0.95588235294117652</c:v>
                </c:pt>
                <c:pt idx="112">
                  <c:v>0.970873786407767</c:v>
                </c:pt>
                <c:pt idx="113">
                  <c:v>0.98039215686274506</c:v>
                </c:pt>
                <c:pt idx="114">
                  <c:v>0.9642857142857143</c:v>
                </c:pt>
                <c:pt idx="115">
                  <c:v>0.95294117647058818</c:v>
                </c:pt>
                <c:pt idx="116">
                  <c:v>0.98611111111111116</c:v>
                </c:pt>
                <c:pt idx="117">
                  <c:v>0.95</c:v>
                </c:pt>
                <c:pt idx="118">
                  <c:v>0.97101449275362317</c:v>
                </c:pt>
                <c:pt idx="119">
                  <c:v>0.98360655737704916</c:v>
                </c:pt>
                <c:pt idx="120">
                  <c:v>0.95833333333333337</c:v>
                </c:pt>
                <c:pt idx="121">
                  <c:v>0.96341463414634143</c:v>
                </c:pt>
                <c:pt idx="122">
                  <c:v>0.98837209302325579</c:v>
                </c:pt>
                <c:pt idx="123">
                  <c:v>0.95192307692307687</c:v>
                </c:pt>
                <c:pt idx="124">
                  <c:v>0.97499999999999998</c:v>
                </c:pt>
                <c:pt idx="125">
                  <c:v>0.95901639344262291</c:v>
                </c:pt>
                <c:pt idx="126">
                  <c:v>0</c:v>
                </c:pt>
                <c:pt idx="127">
                  <c:v>0.95588235294117652</c:v>
                </c:pt>
                <c:pt idx="128">
                  <c:v>0.98305084745762716</c:v>
                </c:pt>
                <c:pt idx="129">
                  <c:v>0.9642857142857143</c:v>
                </c:pt>
                <c:pt idx="130">
                  <c:v>0.96330275229357798</c:v>
                </c:pt>
                <c:pt idx="131">
                  <c:v>0.9576271186440678</c:v>
                </c:pt>
                <c:pt idx="132">
                  <c:v>0</c:v>
                </c:pt>
                <c:pt idx="133">
                  <c:v>0.94174757281553401</c:v>
                </c:pt>
                <c:pt idx="134">
                  <c:v>0.97752808988764039</c:v>
                </c:pt>
                <c:pt idx="135">
                  <c:v>0.956989247311828</c:v>
                </c:pt>
                <c:pt idx="136">
                  <c:v>0.95789473684210524</c:v>
                </c:pt>
                <c:pt idx="137">
                  <c:v>0.96703296703296704</c:v>
                </c:pt>
                <c:pt idx="138">
                  <c:v>0.956989247311828</c:v>
                </c:pt>
                <c:pt idx="139">
                  <c:v>0</c:v>
                </c:pt>
                <c:pt idx="140">
                  <c:v>0.96296296296296291</c:v>
                </c:pt>
                <c:pt idx="141">
                  <c:v>0.96666666666666667</c:v>
                </c:pt>
                <c:pt idx="142">
                  <c:v>0.95876288659793818</c:v>
                </c:pt>
                <c:pt idx="143">
                  <c:v>0.96875</c:v>
                </c:pt>
                <c:pt idx="144">
                  <c:v>0.96938775510204078</c:v>
                </c:pt>
                <c:pt idx="145">
                  <c:v>0.95652173913043481</c:v>
                </c:pt>
                <c:pt idx="146">
                  <c:v>0.97752808988764039</c:v>
                </c:pt>
                <c:pt idx="147">
                  <c:v>0.97368421052631582</c:v>
                </c:pt>
                <c:pt idx="148">
                  <c:v>0.95833333333333337</c:v>
                </c:pt>
                <c:pt idx="149">
                  <c:v>0.98684210526315785</c:v>
                </c:pt>
                <c:pt idx="150">
                  <c:v>0.97142857142857142</c:v>
                </c:pt>
                <c:pt idx="151">
                  <c:v>0.94594594594594594</c:v>
                </c:pt>
                <c:pt idx="152">
                  <c:v>0.98550724637681164</c:v>
                </c:pt>
                <c:pt idx="153">
                  <c:v>0.96103896103896103</c:v>
                </c:pt>
                <c:pt idx="154">
                  <c:v>0.95890410958904104</c:v>
                </c:pt>
                <c:pt idx="155">
                  <c:v>0.97222222222222221</c:v>
                </c:pt>
                <c:pt idx="156">
                  <c:v>0.96923076923076923</c:v>
                </c:pt>
                <c:pt idx="157">
                  <c:v>0.94736842105263153</c:v>
                </c:pt>
                <c:pt idx="158">
                  <c:v>0.98360655737704916</c:v>
                </c:pt>
                <c:pt idx="159">
                  <c:v>0.98630136986301364</c:v>
                </c:pt>
                <c:pt idx="160">
                  <c:v>0.94594594594594594</c:v>
                </c:pt>
                <c:pt idx="161">
                  <c:v>0.97727272727272729</c:v>
                </c:pt>
                <c:pt idx="162">
                  <c:v>0.98750000000000004</c:v>
                </c:pt>
                <c:pt idx="163">
                  <c:v>0.95774647887323938</c:v>
                </c:pt>
                <c:pt idx="164">
                  <c:v>0.98113207547169812</c:v>
                </c:pt>
                <c:pt idx="165">
                  <c:v>0.98305084745762716</c:v>
                </c:pt>
                <c:pt idx="166">
                  <c:v>0.96825396825396826</c:v>
                </c:pt>
                <c:pt idx="167">
                  <c:v>0.97142857142857142</c:v>
                </c:pt>
                <c:pt idx="168">
                  <c:v>0.98245614035087714</c:v>
                </c:pt>
                <c:pt idx="169">
                  <c:v>0.96202531645569622</c:v>
                </c:pt>
                <c:pt idx="170">
                  <c:v>0.96511627906976749</c:v>
                </c:pt>
                <c:pt idx="171">
                  <c:v>0.9882352941176471</c:v>
                </c:pt>
                <c:pt idx="172">
                  <c:v>0.95402298850574707</c:v>
                </c:pt>
                <c:pt idx="173">
                  <c:v>0.95180722891566261</c:v>
                </c:pt>
                <c:pt idx="174">
                  <c:v>0.97916666666666663</c:v>
                </c:pt>
                <c:pt idx="175">
                  <c:v>0.98245614035087714</c:v>
                </c:pt>
                <c:pt idx="176">
                  <c:v>0.96</c:v>
                </c:pt>
                <c:pt idx="177">
                  <c:v>0.9838709677419355</c:v>
                </c:pt>
                <c:pt idx="178">
                  <c:v>0.94495412844036697</c:v>
                </c:pt>
                <c:pt idx="179">
                  <c:v>0.98305084745762716</c:v>
                </c:pt>
                <c:pt idx="180">
                  <c:v>0.98734177215189878</c:v>
                </c:pt>
                <c:pt idx="181">
                  <c:v>0.96062992125984248</c:v>
                </c:pt>
                <c:pt idx="182">
                  <c:v>0.96581196581196582</c:v>
                </c:pt>
                <c:pt idx="183">
                  <c:v>0.97014925373134331</c:v>
                </c:pt>
                <c:pt idx="184">
                  <c:v>0.96323529411764708</c:v>
                </c:pt>
                <c:pt idx="185">
                  <c:v>0</c:v>
                </c:pt>
                <c:pt idx="186">
                  <c:v>0.99009900990099009</c:v>
                </c:pt>
                <c:pt idx="187">
                  <c:v>0.94444444444444442</c:v>
                </c:pt>
                <c:pt idx="188">
                  <c:v>0.9509803921568627</c:v>
                </c:pt>
                <c:pt idx="189">
                  <c:v>0</c:v>
                </c:pt>
                <c:pt idx="190">
                  <c:v>0.96330275229357798</c:v>
                </c:pt>
                <c:pt idx="191">
                  <c:v>0</c:v>
                </c:pt>
                <c:pt idx="192">
                  <c:v>0.98611111111111116</c:v>
                </c:pt>
                <c:pt idx="193">
                  <c:v>0.95145631067961167</c:v>
                </c:pt>
                <c:pt idx="194">
                  <c:v>0.95789473684210524</c:v>
                </c:pt>
                <c:pt idx="195">
                  <c:v>0.98765432098765427</c:v>
                </c:pt>
                <c:pt idx="196">
                  <c:v>0.95402298850574707</c:v>
                </c:pt>
                <c:pt idx="197">
                  <c:v>0.94936708860759489</c:v>
                </c:pt>
                <c:pt idx="198">
                  <c:v>0.9838709677419355</c:v>
                </c:pt>
                <c:pt idx="199">
                  <c:v>0.95918367346938771</c:v>
                </c:pt>
                <c:pt idx="200">
                  <c:v>0.9494949494949495</c:v>
                </c:pt>
                <c:pt idx="201">
                  <c:v>0.98989898989898994</c:v>
                </c:pt>
                <c:pt idx="202">
                  <c:v>0.94791666666666663</c:v>
                </c:pt>
                <c:pt idx="203">
                  <c:v>0.94117647058823528</c:v>
                </c:pt>
                <c:pt idx="204">
                  <c:v>0.98809523809523814</c:v>
                </c:pt>
                <c:pt idx="205">
                  <c:v>0.97402597402597402</c:v>
                </c:pt>
                <c:pt idx="206">
                  <c:v>0.94936708860759489</c:v>
                </c:pt>
                <c:pt idx="207">
                  <c:v>0.98666666666666669</c:v>
                </c:pt>
                <c:pt idx="208">
                  <c:v>0.9726027397260274</c:v>
                </c:pt>
                <c:pt idx="209">
                  <c:v>0.95890410958904104</c:v>
                </c:pt>
                <c:pt idx="210">
                  <c:v>0.9859154929577465</c:v>
                </c:pt>
                <c:pt idx="211">
                  <c:v>0.98275862068965514</c:v>
                </c:pt>
                <c:pt idx="212">
                  <c:v>0.97727272727272729</c:v>
                </c:pt>
                <c:pt idx="213">
                  <c:v>0.98550724637681164</c:v>
                </c:pt>
                <c:pt idx="214">
                  <c:v>0.97777777777777775</c:v>
                </c:pt>
                <c:pt idx="215">
                  <c:v>0.96666666666666667</c:v>
                </c:pt>
                <c:pt idx="216">
                  <c:v>0.97499999999999998</c:v>
                </c:pt>
                <c:pt idx="217">
                  <c:v>0.97297297297297303</c:v>
                </c:pt>
                <c:pt idx="218">
                  <c:v>0.95238095238095233</c:v>
                </c:pt>
                <c:pt idx="219">
                  <c:v>0.96875</c:v>
                </c:pt>
                <c:pt idx="220">
                  <c:v>0.96875</c:v>
                </c:pt>
                <c:pt idx="221">
                  <c:v>0.96296296296296291</c:v>
                </c:pt>
                <c:pt idx="222">
                  <c:v>0.96296296296296291</c:v>
                </c:pt>
                <c:pt idx="223">
                  <c:v>0.96666666666666667</c:v>
                </c:pt>
                <c:pt idx="224">
                  <c:v>0.97222222222222221</c:v>
                </c:pt>
                <c:pt idx="225">
                  <c:v>0.97435897435897434</c:v>
                </c:pt>
                <c:pt idx="226">
                  <c:v>0.97674418604651159</c:v>
                </c:pt>
                <c:pt idx="227">
                  <c:v>0.97142857142857142</c:v>
                </c:pt>
                <c:pt idx="228">
                  <c:v>0.96296296296296291</c:v>
                </c:pt>
                <c:pt idx="229">
                  <c:v>0.95652173913043481</c:v>
                </c:pt>
                <c:pt idx="230">
                  <c:v>0.96</c:v>
                </c:pt>
                <c:pt idx="231">
                  <c:v>0.95454545454545459</c:v>
                </c:pt>
                <c:pt idx="232">
                  <c:v>0.95454545454545459</c:v>
                </c:pt>
                <c:pt idx="233">
                  <c:v>0.94444444444444442</c:v>
                </c:pt>
                <c:pt idx="234">
                  <c:v>0.94736842105263153</c:v>
                </c:pt>
                <c:pt idx="235">
                  <c:v>0.94444444444444442</c:v>
                </c:pt>
                <c:pt idx="236">
                  <c:v>0.9375</c:v>
                </c:pt>
                <c:pt idx="237">
                  <c:v>0.94736842105263153</c:v>
                </c:pt>
                <c:pt idx="238">
                  <c:v>0.94117647058823528</c:v>
                </c:pt>
                <c:pt idx="239">
                  <c:v>0.93333333333333335</c:v>
                </c:pt>
                <c:pt idx="240">
                  <c:v>0.9285714285714286</c:v>
                </c:pt>
                <c:pt idx="241">
                  <c:v>0.90909090909090906</c:v>
                </c:pt>
                <c:pt idx="242">
                  <c:v>0.9285714285714286</c:v>
                </c:pt>
                <c:pt idx="243">
                  <c:v>0.9285714285714286</c:v>
                </c:pt>
                <c:pt idx="244">
                  <c:v>0.92307692307692313</c:v>
                </c:pt>
                <c:pt idx="245">
                  <c:v>0.90909090909090906</c:v>
                </c:pt>
                <c:pt idx="246">
                  <c:v>0.9</c:v>
                </c:pt>
                <c:pt idx="247">
                  <c:v>0.90909090909090906</c:v>
                </c:pt>
                <c:pt idx="248">
                  <c:v>0.9</c:v>
                </c:pt>
                <c:pt idx="249">
                  <c:v>0.90909090909090906</c:v>
                </c:pt>
                <c:pt idx="250">
                  <c:v>0.90909090909090906</c:v>
                </c:pt>
                <c:pt idx="251">
                  <c:v>0.9</c:v>
                </c:pt>
                <c:pt idx="252">
                  <c:v>0.90909090909090906</c:v>
                </c:pt>
                <c:pt idx="253">
                  <c:v>0.88888888888888884</c:v>
                </c:pt>
                <c:pt idx="254">
                  <c:v>0.9</c:v>
                </c:pt>
                <c:pt idx="255">
                  <c:v>0.9</c:v>
                </c:pt>
                <c:pt idx="256">
                  <c:v>0.9</c:v>
                </c:pt>
                <c:pt idx="257">
                  <c:v>0.9</c:v>
                </c:pt>
                <c:pt idx="258">
                  <c:v>0.92307692307692313</c:v>
                </c:pt>
                <c:pt idx="259">
                  <c:v>0.9</c:v>
                </c:pt>
                <c:pt idx="260">
                  <c:v>0.98701298701298701</c:v>
                </c:pt>
                <c:pt idx="261">
                  <c:v>0.78164556962025311</c:v>
                </c:pt>
                <c:pt idx="262">
                  <c:v>0.80625000000000002</c:v>
                </c:pt>
                <c:pt idx="263">
                  <c:v>0.8571428571428571</c:v>
                </c:pt>
                <c:pt idx="264">
                  <c:v>0.84848484848484851</c:v>
                </c:pt>
                <c:pt idx="265">
                  <c:v>0.872</c:v>
                </c:pt>
                <c:pt idx="266">
                  <c:v>0.89147286821705429</c:v>
                </c:pt>
                <c:pt idx="267">
                  <c:v>0.89622641509433965</c:v>
                </c:pt>
                <c:pt idx="268">
                  <c:v>0.98780487804878048</c:v>
                </c:pt>
                <c:pt idx="269">
                  <c:v>0.97058823529411764</c:v>
                </c:pt>
                <c:pt idx="270">
                  <c:v>0.2857142857142857</c:v>
                </c:pt>
                <c:pt idx="271">
                  <c:v>0.91370558375634514</c:v>
                </c:pt>
                <c:pt idx="272">
                  <c:v>0.90109890109890112</c:v>
                </c:pt>
                <c:pt idx="273">
                  <c:v>0.92526690391459077</c:v>
                </c:pt>
                <c:pt idx="274">
                  <c:v>0.91695501730103801</c:v>
                </c:pt>
                <c:pt idx="275">
                  <c:v>0.91089108910891092</c:v>
                </c:pt>
                <c:pt idx="276">
                  <c:v>0.92933618843683086</c:v>
                </c:pt>
                <c:pt idx="277">
                  <c:v>0.92543859649122806</c:v>
                </c:pt>
                <c:pt idx="278">
                  <c:v>0.91940298507462681</c:v>
                </c:pt>
                <c:pt idx="279">
                  <c:v>0.90551181102362199</c:v>
                </c:pt>
                <c:pt idx="280">
                  <c:v>0.92136752136752131</c:v>
                </c:pt>
                <c:pt idx="281">
                  <c:v>0.91009463722397477</c:v>
                </c:pt>
                <c:pt idx="282">
                  <c:v>0.91474966170500671</c:v>
                </c:pt>
                <c:pt idx="283">
                  <c:v>0.91831683168316836</c:v>
                </c:pt>
                <c:pt idx="284">
                  <c:v>0.91707317073170735</c:v>
                </c:pt>
                <c:pt idx="285">
                  <c:v>0.91432791728212703</c:v>
                </c:pt>
                <c:pt idx="286">
                  <c:v>0.91474966170500671</c:v>
                </c:pt>
                <c:pt idx="287">
                  <c:v>0.91310541310541316</c:v>
                </c:pt>
                <c:pt idx="288">
                  <c:v>0.91624621594349143</c:v>
                </c:pt>
                <c:pt idx="289">
                  <c:v>0.91885441527446299</c:v>
                </c:pt>
                <c:pt idx="290">
                  <c:v>0.91538461538461535</c:v>
                </c:pt>
                <c:pt idx="291">
                  <c:v>0.91612903225806452</c:v>
                </c:pt>
                <c:pt idx="292">
                  <c:v>0.91768826619964972</c:v>
                </c:pt>
                <c:pt idx="293">
                  <c:v>0.92463768115942024</c:v>
                </c:pt>
                <c:pt idx="294">
                  <c:v>0.91909385113268605</c:v>
                </c:pt>
                <c:pt idx="295">
                  <c:v>0.91820987654320985</c:v>
                </c:pt>
                <c:pt idx="296">
                  <c:v>0.91928864569083446</c:v>
                </c:pt>
                <c:pt idx="297">
                  <c:v>0.92388451443569553</c:v>
                </c:pt>
                <c:pt idx="298">
                  <c:v>0.92348993288590608</c:v>
                </c:pt>
                <c:pt idx="299">
                  <c:v>0.91891891891891897</c:v>
                </c:pt>
                <c:pt idx="300">
                  <c:v>0.9177377892030848</c:v>
                </c:pt>
                <c:pt idx="301">
                  <c:v>0.91620879120879117</c:v>
                </c:pt>
                <c:pt idx="302">
                  <c:v>0.91741741741741745</c:v>
                </c:pt>
                <c:pt idx="303">
                  <c:v>0.91901408450704225</c:v>
                </c:pt>
                <c:pt idx="304">
                  <c:v>0.91674828599412339</c:v>
                </c:pt>
                <c:pt idx="305">
                  <c:v>0.9198355601233299</c:v>
                </c:pt>
                <c:pt idx="306">
                  <c:v>0.91751412429378532</c:v>
                </c:pt>
                <c:pt idx="307">
                  <c:v>0.91616038882138517</c:v>
                </c:pt>
                <c:pt idx="308">
                  <c:v>0.91299435028248588</c:v>
                </c:pt>
                <c:pt idx="309">
                  <c:v>0.90558766859344897</c:v>
                </c:pt>
                <c:pt idx="310">
                  <c:v>0.92028985507246375</c:v>
                </c:pt>
                <c:pt idx="311">
                  <c:v>0.90748031496062997</c:v>
                </c:pt>
                <c:pt idx="312">
                  <c:v>0.90880000000000005</c:v>
                </c:pt>
                <c:pt idx="313">
                  <c:v>0.91806958473625144</c:v>
                </c:pt>
                <c:pt idx="314">
                  <c:v>0.91577825159914716</c:v>
                </c:pt>
                <c:pt idx="315">
                  <c:v>0.91857273559011898</c:v>
                </c:pt>
                <c:pt idx="316">
                  <c:v>0.9168157423971377</c:v>
                </c:pt>
                <c:pt idx="317">
                  <c:v>0.91869158878504675</c:v>
                </c:pt>
                <c:pt idx="318">
                  <c:v>0.91674828599412339</c:v>
                </c:pt>
                <c:pt idx="319">
                  <c:v>0.91233435270132512</c:v>
                </c:pt>
                <c:pt idx="320">
                  <c:v>0.90575916230366493</c:v>
                </c:pt>
                <c:pt idx="321">
                  <c:v>0.91173184357541903</c:v>
                </c:pt>
                <c:pt idx="322">
                  <c:v>0.91615541922290389</c:v>
                </c:pt>
                <c:pt idx="323">
                  <c:v>0.91703056768558955</c:v>
                </c:pt>
                <c:pt idx="324">
                  <c:v>0.91274238227146809</c:v>
                </c:pt>
                <c:pt idx="325">
                  <c:v>0.91722169362511896</c:v>
                </c:pt>
                <c:pt idx="326">
                  <c:v>0.91658856607310213</c:v>
                </c:pt>
                <c:pt idx="327">
                  <c:v>0.91482965931863724</c:v>
                </c:pt>
                <c:pt idx="328">
                  <c:v>0.92031872509960155</c:v>
                </c:pt>
                <c:pt idx="329">
                  <c:v>0.9150537634408602</c:v>
                </c:pt>
                <c:pt idx="330">
                  <c:v>0.91539153915391536</c:v>
                </c:pt>
                <c:pt idx="331">
                  <c:v>0.91166848418756818</c:v>
                </c:pt>
                <c:pt idx="332">
                  <c:v>0.91666666666666663</c:v>
                </c:pt>
                <c:pt idx="333">
                  <c:v>0.9069373942470389</c:v>
                </c:pt>
                <c:pt idx="334">
                  <c:v>0.91584158415841588</c:v>
                </c:pt>
                <c:pt idx="335">
                  <c:v>0.9191542288557214</c:v>
                </c:pt>
                <c:pt idx="336">
                  <c:v>0.90992366412213743</c:v>
                </c:pt>
                <c:pt idx="337">
                  <c:v>0.92343934040047115</c:v>
                </c:pt>
                <c:pt idx="338">
                  <c:v>0.91413474240422721</c:v>
                </c:pt>
                <c:pt idx="339">
                  <c:v>0.90596026490066228</c:v>
                </c:pt>
                <c:pt idx="340">
                  <c:v>0.91597337770382692</c:v>
                </c:pt>
                <c:pt idx="341">
                  <c:v>0.9128672745694022</c:v>
                </c:pt>
                <c:pt idx="342">
                  <c:v>0.91666666666666663</c:v>
                </c:pt>
                <c:pt idx="343">
                  <c:v>0.91441969519343491</c:v>
                </c:pt>
                <c:pt idx="344">
                  <c:v>0.9101123595505618</c:v>
                </c:pt>
                <c:pt idx="345">
                  <c:v>0.90889830508474578</c:v>
                </c:pt>
                <c:pt idx="346">
                  <c:v>0.91230068337129844</c:v>
                </c:pt>
                <c:pt idx="347">
                  <c:v>0.91191709844559588</c:v>
                </c:pt>
                <c:pt idx="348">
                  <c:v>0.90875912408759119</c:v>
                </c:pt>
                <c:pt idx="349">
                  <c:v>0.91057609630266556</c:v>
                </c:pt>
                <c:pt idx="350">
                  <c:v>0.90112130479102959</c:v>
                </c:pt>
                <c:pt idx="351">
                  <c:v>0.91406908171861834</c:v>
                </c:pt>
                <c:pt idx="352">
                  <c:v>0.91050228310502279</c:v>
                </c:pt>
                <c:pt idx="353">
                  <c:v>0.91415094339622638</c:v>
                </c:pt>
                <c:pt idx="354">
                  <c:v>0.9138613861386139</c:v>
                </c:pt>
                <c:pt idx="355">
                  <c:v>0.91317365269461082</c:v>
                </c:pt>
                <c:pt idx="356">
                  <c:v>0.91132478632478631</c:v>
                </c:pt>
                <c:pt idx="357">
                  <c:v>0.91220068415051314</c:v>
                </c:pt>
                <c:pt idx="358">
                  <c:v>0.91073038773669968</c:v>
                </c:pt>
                <c:pt idx="359">
                  <c:v>0.9122950819672131</c:v>
                </c:pt>
                <c:pt idx="360">
                  <c:v>0.91247833622183705</c:v>
                </c:pt>
                <c:pt idx="361">
                  <c:v>0.90384615384615385</c:v>
                </c:pt>
                <c:pt idx="362">
                  <c:v>0.91288888888888886</c:v>
                </c:pt>
                <c:pt idx="363">
                  <c:v>0.91080277502477702</c:v>
                </c:pt>
                <c:pt idx="364">
                  <c:v>0.91100000000000003</c:v>
                </c:pt>
                <c:pt idx="365">
                  <c:v>0.9089935760171306</c:v>
                </c:pt>
                <c:pt idx="366">
                  <c:v>0.91331546023235033</c:v>
                </c:pt>
                <c:pt idx="367">
                  <c:v>0.91335740072202165</c:v>
                </c:pt>
                <c:pt idx="368">
                  <c:v>0.91215106732348117</c:v>
                </c:pt>
                <c:pt idx="369">
                  <c:v>0.91146245059288533</c:v>
                </c:pt>
                <c:pt idx="370">
                  <c:v>0.91086142322097374</c:v>
                </c:pt>
                <c:pt idx="371">
                  <c:v>0.9098513011152416</c:v>
                </c:pt>
                <c:pt idx="372">
                  <c:v>0.91152073732718897</c:v>
                </c:pt>
                <c:pt idx="373">
                  <c:v>0.91796875</c:v>
                </c:pt>
                <c:pt idx="374">
                  <c:v>0.91313131313131313</c:v>
                </c:pt>
                <c:pt idx="375">
                  <c:v>0.91522333637192343</c:v>
                </c:pt>
                <c:pt idx="376">
                  <c:v>0.91391794046661301</c:v>
                </c:pt>
                <c:pt idx="377">
                  <c:v>0.9135802469135802</c:v>
                </c:pt>
                <c:pt idx="378">
                  <c:v>0.9137291280148423</c:v>
                </c:pt>
                <c:pt idx="379">
                  <c:v>0.91749773345421581</c:v>
                </c:pt>
                <c:pt idx="380">
                  <c:v>0.91531874405328262</c:v>
                </c:pt>
                <c:pt idx="381">
                  <c:v>0.91446673706441395</c:v>
                </c:pt>
                <c:pt idx="382">
                  <c:v>0.9151785714285714</c:v>
                </c:pt>
                <c:pt idx="383">
                  <c:v>0.91435986159169547</c:v>
                </c:pt>
                <c:pt idx="384">
                  <c:v>0.91533948030176027</c:v>
                </c:pt>
                <c:pt idx="385">
                  <c:v>0.91348837209302325</c:v>
                </c:pt>
                <c:pt idx="386">
                  <c:v>0.91368421052631577</c:v>
                </c:pt>
                <c:pt idx="387">
                  <c:v>0.91869060190073915</c:v>
                </c:pt>
                <c:pt idx="388">
                  <c:v>0.92054099746407436</c:v>
                </c:pt>
                <c:pt idx="389">
                  <c:v>0.91815235008103724</c:v>
                </c:pt>
                <c:pt idx="390">
                  <c:v>0.91787852865697173</c:v>
                </c:pt>
                <c:pt idx="391">
                  <c:v>0.91271820448877805</c:v>
                </c:pt>
                <c:pt idx="392">
                  <c:v>0.91414141414141414</c:v>
                </c:pt>
                <c:pt idx="393">
                  <c:v>0.9039780521262003</c:v>
                </c:pt>
                <c:pt idx="394">
                  <c:v>0.91575091575091572</c:v>
                </c:pt>
                <c:pt idx="395">
                  <c:v>0.90946083418107837</c:v>
                </c:pt>
                <c:pt idx="396">
                  <c:v>0.91129785247432304</c:v>
                </c:pt>
                <c:pt idx="397">
                  <c:v>0.91507268553940324</c:v>
                </c:pt>
                <c:pt idx="398">
                  <c:v>0.91594658287509823</c:v>
                </c:pt>
                <c:pt idx="399">
                  <c:v>0.91144278606965179</c:v>
                </c:pt>
                <c:pt idx="400">
                  <c:v>0.90965732087227413</c:v>
                </c:pt>
                <c:pt idx="401">
                  <c:v>0.89465875370919878</c:v>
                </c:pt>
                <c:pt idx="402">
                  <c:v>0.91089108910891092</c:v>
                </c:pt>
                <c:pt idx="403">
                  <c:v>0.91563467492260064</c:v>
                </c:pt>
                <c:pt idx="404">
                  <c:v>0.91287586738627602</c:v>
                </c:pt>
                <c:pt idx="405">
                  <c:v>0.90859030837004406</c:v>
                </c:pt>
                <c:pt idx="406">
                  <c:v>0.91512513601741019</c:v>
                </c:pt>
                <c:pt idx="407">
                  <c:v>0.91486291486291482</c:v>
                </c:pt>
                <c:pt idx="408">
                  <c:v>0.91076923076923078</c:v>
                </c:pt>
                <c:pt idx="409">
                  <c:v>0.91045958795562598</c:v>
                </c:pt>
                <c:pt idx="410">
                  <c:v>0.91462113127001066</c:v>
                </c:pt>
                <c:pt idx="411">
                  <c:v>0.91300745650372828</c:v>
                </c:pt>
                <c:pt idx="412">
                  <c:v>0.91363636363636369</c:v>
                </c:pt>
                <c:pt idx="413">
                  <c:v>0.91251885369532426</c:v>
                </c:pt>
                <c:pt idx="414">
                  <c:v>0.8998144712430427</c:v>
                </c:pt>
                <c:pt idx="415">
                  <c:v>0.90964777947932618</c:v>
                </c:pt>
                <c:pt idx="416">
                  <c:v>0.9134897360703812</c:v>
                </c:pt>
                <c:pt idx="417">
                  <c:v>0.91614906832298137</c:v>
                </c:pt>
                <c:pt idx="418">
                  <c:v>0.91100478468899526</c:v>
                </c:pt>
                <c:pt idx="419">
                  <c:v>0.91304347826086951</c:v>
                </c:pt>
                <c:pt idx="420">
                  <c:v>0.91870560378847677</c:v>
                </c:pt>
                <c:pt idx="421">
                  <c:v>0.91360856269113155</c:v>
                </c:pt>
                <c:pt idx="422">
                  <c:v>0.91367456073338427</c:v>
                </c:pt>
                <c:pt idx="423">
                  <c:v>0.91248937977909939</c:v>
                </c:pt>
                <c:pt idx="424">
                  <c:v>0.91331757289204096</c:v>
                </c:pt>
                <c:pt idx="425">
                  <c:v>0.90843155031731637</c:v>
                </c:pt>
                <c:pt idx="426">
                  <c:v>0.90736040609137059</c:v>
                </c:pt>
                <c:pt idx="427">
                  <c:v>0.9094567404426559</c:v>
                </c:pt>
                <c:pt idx="428">
                  <c:v>0.91405460060667343</c:v>
                </c:pt>
                <c:pt idx="429">
                  <c:v>0.91239316239316237</c:v>
                </c:pt>
                <c:pt idx="430">
                  <c:v>0.91287512100677637</c:v>
                </c:pt>
                <c:pt idx="431">
                  <c:v>0.91156462585034015</c:v>
                </c:pt>
                <c:pt idx="432">
                  <c:v>0.91296121097445604</c:v>
                </c:pt>
                <c:pt idx="433">
                  <c:v>0.91438658428949693</c:v>
                </c:pt>
                <c:pt idx="434">
                  <c:v>0.90361445783132532</c:v>
                </c:pt>
                <c:pt idx="435">
                  <c:v>0.91340018231540565</c:v>
                </c:pt>
                <c:pt idx="436">
                  <c:v>0.91329011345218802</c:v>
                </c:pt>
                <c:pt idx="437">
                  <c:v>0.91308016877637133</c:v>
                </c:pt>
                <c:pt idx="438">
                  <c:v>0.91072768192048015</c:v>
                </c:pt>
                <c:pt idx="439">
                  <c:v>0.90120274914089349</c:v>
                </c:pt>
                <c:pt idx="440">
                  <c:v>0.91051259774109472</c:v>
                </c:pt>
                <c:pt idx="441">
                  <c:v>0.90584028605482714</c:v>
                </c:pt>
                <c:pt idx="442">
                  <c:v>0.90792838874680304</c:v>
                </c:pt>
                <c:pt idx="443">
                  <c:v>0.90707350901525663</c:v>
                </c:pt>
                <c:pt idx="444">
                  <c:v>0.91143911439114389</c:v>
                </c:pt>
                <c:pt idx="445">
                  <c:v>0.90951638065522622</c:v>
                </c:pt>
                <c:pt idx="446">
                  <c:v>0.91531874405328262</c:v>
                </c:pt>
                <c:pt idx="447">
                  <c:v>0.90374331550802134</c:v>
                </c:pt>
                <c:pt idx="448">
                  <c:v>0.90569105691056906</c:v>
                </c:pt>
                <c:pt idx="449">
                  <c:v>0.90646853146853146</c:v>
                </c:pt>
                <c:pt idx="450">
                  <c:v>0.91581342434584756</c:v>
                </c:pt>
                <c:pt idx="451">
                  <c:v>0.90655339805825241</c:v>
                </c:pt>
                <c:pt idx="452">
                  <c:v>0.91235758106923748</c:v>
                </c:pt>
                <c:pt idx="453">
                  <c:v>0.9107296137339056</c:v>
                </c:pt>
                <c:pt idx="454">
                  <c:v>0.90806754221388364</c:v>
                </c:pt>
                <c:pt idx="455">
                  <c:v>0.91269126912691267</c:v>
                </c:pt>
                <c:pt idx="456">
                  <c:v>0.90935390549662487</c:v>
                </c:pt>
                <c:pt idx="457">
                  <c:v>0.91300366300366298</c:v>
                </c:pt>
                <c:pt idx="458">
                  <c:v>0.91666666666666663</c:v>
                </c:pt>
                <c:pt idx="459">
                  <c:v>0.92035398230088494</c:v>
                </c:pt>
                <c:pt idx="460">
                  <c:v>0.9193083573487032</c:v>
                </c:pt>
                <c:pt idx="461">
                  <c:v>0.9212218649517685</c:v>
                </c:pt>
                <c:pt idx="462">
                  <c:v>0.92097264437689974</c:v>
                </c:pt>
                <c:pt idx="463">
                  <c:v>0.91715976331360949</c:v>
                </c:pt>
                <c:pt idx="464">
                  <c:v>0.91666666666666663</c:v>
                </c:pt>
                <c:pt idx="465">
                  <c:v>0.91941391941391937</c:v>
                </c:pt>
                <c:pt idx="466">
                  <c:v>0.92063492063492058</c:v>
                </c:pt>
                <c:pt idx="467">
                  <c:v>0.92564102564102568</c:v>
                </c:pt>
                <c:pt idx="468">
                  <c:v>0.92473118279569888</c:v>
                </c:pt>
                <c:pt idx="469">
                  <c:v>0.91666666666666663</c:v>
                </c:pt>
                <c:pt idx="470">
                  <c:v>0.92493946731234866</c:v>
                </c:pt>
                <c:pt idx="471">
                  <c:v>0.92198581560283688</c:v>
                </c:pt>
                <c:pt idx="472">
                  <c:v>0.92288557213930345</c:v>
                </c:pt>
                <c:pt idx="473">
                  <c:v>0.91876750700280108</c:v>
                </c:pt>
                <c:pt idx="474">
                  <c:v>0.92076502732240439</c:v>
                </c:pt>
                <c:pt idx="475">
                  <c:v>0.9205882352941176</c:v>
                </c:pt>
                <c:pt idx="476">
                  <c:v>0.91941391941391937</c:v>
                </c:pt>
                <c:pt idx="477">
                  <c:v>0.93043478260869561</c:v>
                </c:pt>
                <c:pt idx="478">
                  <c:v>0.92720306513409967</c:v>
                </c:pt>
                <c:pt idx="479">
                  <c:v>0.93401015228426398</c:v>
                </c:pt>
                <c:pt idx="480">
                  <c:v>0.93014705882352944</c:v>
                </c:pt>
                <c:pt idx="481">
                  <c:v>0.92430278884462147</c:v>
                </c:pt>
                <c:pt idx="482">
                  <c:v>0.93478260869565222</c:v>
                </c:pt>
                <c:pt idx="483">
                  <c:v>0.94666666666666666</c:v>
                </c:pt>
                <c:pt idx="484">
                  <c:v>0.94117647058823528</c:v>
                </c:pt>
                <c:pt idx="485">
                  <c:v>0.95588235294117652</c:v>
                </c:pt>
                <c:pt idx="486">
                  <c:v>0.96835443037974689</c:v>
                </c:pt>
                <c:pt idx="487">
                  <c:v>0.98275862068965514</c:v>
                </c:pt>
                <c:pt idx="488">
                  <c:v>0.98795180722891562</c:v>
                </c:pt>
                <c:pt idx="489">
                  <c:v>0.94505494505494503</c:v>
                </c:pt>
                <c:pt idx="490">
                  <c:v>0.95495495495495497</c:v>
                </c:pt>
                <c:pt idx="491">
                  <c:v>0.98</c:v>
                </c:pt>
                <c:pt idx="492">
                  <c:v>0.97402597402597402</c:v>
                </c:pt>
                <c:pt idx="493">
                  <c:v>0.97727272727272729</c:v>
                </c:pt>
                <c:pt idx="494">
                  <c:v>0.956989247311828</c:v>
                </c:pt>
                <c:pt idx="495">
                  <c:v>0.96875</c:v>
                </c:pt>
                <c:pt idx="496">
                  <c:v>0.98529411764705888</c:v>
                </c:pt>
                <c:pt idx="497">
                  <c:v>0.98305084745762716</c:v>
                </c:pt>
                <c:pt idx="498">
                  <c:v>0.97499999999999998</c:v>
                </c:pt>
                <c:pt idx="499">
                  <c:v>0.97560975609756095</c:v>
                </c:pt>
                <c:pt idx="500">
                  <c:v>0.97222222222222221</c:v>
                </c:pt>
                <c:pt idx="501">
                  <c:v>0.97222222222222221</c:v>
                </c:pt>
                <c:pt idx="502">
                  <c:v>0.98</c:v>
                </c:pt>
                <c:pt idx="503">
                  <c:v>0.97872340425531912</c:v>
                </c:pt>
                <c:pt idx="504">
                  <c:v>0.97368421052631582</c:v>
                </c:pt>
                <c:pt idx="505">
                  <c:v>0.89375000000000004</c:v>
                </c:pt>
                <c:pt idx="506">
                  <c:v>0.82352941176470584</c:v>
                </c:pt>
                <c:pt idx="507">
                  <c:v>0.83982683982683981</c:v>
                </c:pt>
                <c:pt idx="508">
                  <c:v>0.90365448504983392</c:v>
                </c:pt>
                <c:pt idx="509">
                  <c:v>0.8833333333333333</c:v>
                </c:pt>
                <c:pt idx="510">
                  <c:v>0.90181818181818185</c:v>
                </c:pt>
                <c:pt idx="511">
                  <c:v>0.90022172949002222</c:v>
                </c:pt>
                <c:pt idx="512">
                  <c:v>0.90022172949002222</c:v>
                </c:pt>
                <c:pt idx="513">
                  <c:v>0.89760348583877991</c:v>
                </c:pt>
                <c:pt idx="514">
                  <c:v>0.91366906474820142</c:v>
                </c:pt>
                <c:pt idx="515">
                  <c:v>0.90080971659919029</c:v>
                </c:pt>
                <c:pt idx="516">
                  <c:v>0.89249146757679176</c:v>
                </c:pt>
                <c:pt idx="517">
                  <c:v>0.90704558910597988</c:v>
                </c:pt>
                <c:pt idx="518">
                  <c:v>0.89786443825441042</c:v>
                </c:pt>
                <c:pt idx="519">
                  <c:v>0.89564909798372838</c:v>
                </c:pt>
                <c:pt idx="520">
                  <c:v>0.89326119035907525</c:v>
                </c:pt>
                <c:pt idx="521">
                  <c:v>0.88718220338983056</c:v>
                </c:pt>
                <c:pt idx="522">
                  <c:v>0.90295796574987031</c:v>
                </c:pt>
                <c:pt idx="523">
                  <c:v>0.89484643414888076</c:v>
                </c:pt>
                <c:pt idx="524">
                  <c:v>0.90031152647975077</c:v>
                </c:pt>
                <c:pt idx="525">
                  <c:v>0.89395393474088292</c:v>
                </c:pt>
                <c:pt idx="526">
                  <c:v>0.89501693275278182</c:v>
                </c:pt>
                <c:pt idx="527">
                  <c:v>0.89350180505415167</c:v>
                </c:pt>
                <c:pt idx="528">
                  <c:v>0.8862418106015485</c:v>
                </c:pt>
                <c:pt idx="529">
                  <c:v>0.88593350383631708</c:v>
                </c:pt>
                <c:pt idx="530">
                  <c:v>0.88877174486030575</c:v>
                </c:pt>
                <c:pt idx="531">
                  <c:v>0.89239881539980259</c:v>
                </c:pt>
                <c:pt idx="532">
                  <c:v>0.89143627781523938</c:v>
                </c:pt>
                <c:pt idx="533">
                  <c:v>0.89051094890510951</c:v>
                </c:pt>
                <c:pt idx="534">
                  <c:v>0.89216799091940979</c:v>
                </c:pt>
                <c:pt idx="535">
                  <c:v>0.89016393442622954</c:v>
                </c:pt>
                <c:pt idx="536">
                  <c:v>0.88954815152898215</c:v>
                </c:pt>
                <c:pt idx="537">
                  <c:v>0.87845303867403313</c:v>
                </c:pt>
                <c:pt idx="538">
                  <c:v>0.88085995819647656</c:v>
                </c:pt>
                <c:pt idx="539">
                  <c:v>0.87708913649025066</c:v>
                </c:pt>
                <c:pt idx="540">
                  <c:v>0.86462882096069871</c:v>
                </c:pt>
                <c:pt idx="541">
                  <c:v>0.8481764206955047</c:v>
                </c:pt>
                <c:pt idx="542">
                  <c:v>0.8666666666666667</c:v>
                </c:pt>
                <c:pt idx="543">
                  <c:v>0.86156601842374614</c:v>
                </c:pt>
                <c:pt idx="544">
                  <c:v>0.86715542521994138</c:v>
                </c:pt>
                <c:pt idx="545">
                  <c:v>0.87165775401069523</c:v>
                </c:pt>
                <c:pt idx="546">
                  <c:v>0.86836870026525204</c:v>
                </c:pt>
                <c:pt idx="547">
                  <c:v>0.85631605435329639</c:v>
                </c:pt>
                <c:pt idx="548">
                  <c:v>0.84942274625399161</c:v>
                </c:pt>
                <c:pt idx="549">
                  <c:v>0.87017451084082498</c:v>
                </c:pt>
                <c:pt idx="550">
                  <c:v>0.86671945104249137</c:v>
                </c:pt>
                <c:pt idx="551">
                  <c:v>0.86828746994389527</c:v>
                </c:pt>
                <c:pt idx="552">
                  <c:v>0.87068715569730359</c:v>
                </c:pt>
                <c:pt idx="553">
                  <c:v>0.86618705035971222</c:v>
                </c:pt>
                <c:pt idx="554">
                  <c:v>0.86678976523344764</c:v>
                </c:pt>
                <c:pt idx="555">
                  <c:v>0.86782376502002667</c:v>
                </c:pt>
                <c:pt idx="556">
                  <c:v>0.86940494997367035</c:v>
                </c:pt>
                <c:pt idx="557">
                  <c:v>0.86750130412102244</c:v>
                </c:pt>
                <c:pt idx="558">
                  <c:v>0.86980440097799516</c:v>
                </c:pt>
                <c:pt idx="559">
                  <c:v>0.87355907780979825</c:v>
                </c:pt>
                <c:pt idx="560">
                  <c:v>0.87291849255039444</c:v>
                </c:pt>
                <c:pt idx="561">
                  <c:v>0.87034277198211629</c:v>
                </c:pt>
                <c:pt idx="562">
                  <c:v>0.8694890510948905</c:v>
                </c:pt>
                <c:pt idx="563">
                  <c:v>0.8676108374384236</c:v>
                </c:pt>
                <c:pt idx="564">
                  <c:v>0.87194201147689521</c:v>
                </c:pt>
                <c:pt idx="565">
                  <c:v>0.8694085860102071</c:v>
                </c:pt>
                <c:pt idx="566">
                  <c:v>0.86745796241345208</c:v>
                </c:pt>
                <c:pt idx="567">
                  <c:v>0.86647009267059816</c:v>
                </c:pt>
                <c:pt idx="568">
                  <c:v>0.8726666666666667</c:v>
                </c:pt>
                <c:pt idx="569">
                  <c:v>0.86000513742614948</c:v>
                </c:pt>
                <c:pt idx="570">
                  <c:v>0.85636588380716938</c:v>
                </c:pt>
                <c:pt idx="571">
                  <c:v>0.85575000000000001</c:v>
                </c:pt>
                <c:pt idx="572">
                  <c:v>0.86520534139581762</c:v>
                </c:pt>
                <c:pt idx="573">
                  <c:v>0.86671802773497686</c:v>
                </c:pt>
                <c:pt idx="574">
                  <c:v>0.86320519221168246</c:v>
                </c:pt>
                <c:pt idx="575">
                  <c:v>0.85916542473919522</c:v>
                </c:pt>
                <c:pt idx="576">
                  <c:v>0.86378653113087678</c:v>
                </c:pt>
                <c:pt idx="577">
                  <c:v>0.86070271617243954</c:v>
                </c:pt>
                <c:pt idx="578">
                  <c:v>0.86555930443810014</c:v>
                </c:pt>
                <c:pt idx="579">
                  <c:v>0.86688851913477538</c:v>
                </c:pt>
                <c:pt idx="580">
                  <c:v>0.86687661036358432</c:v>
                </c:pt>
                <c:pt idx="581">
                  <c:v>0.86712184873949583</c:v>
                </c:pt>
                <c:pt idx="582">
                  <c:v>0.86461454644511038</c:v>
                </c:pt>
                <c:pt idx="583">
                  <c:v>0.86532426778242677</c:v>
                </c:pt>
                <c:pt idx="584">
                  <c:v>0.86413187981919704</c:v>
                </c:pt>
                <c:pt idx="585">
                  <c:v>0.86349289847448707</c:v>
                </c:pt>
                <c:pt idx="586">
                  <c:v>0.85966149506346967</c:v>
                </c:pt>
                <c:pt idx="587">
                  <c:v>0.8768297036772581</c:v>
                </c:pt>
                <c:pt idx="588">
                  <c:v>0.86375404530744337</c:v>
                </c:pt>
                <c:pt idx="589">
                  <c:v>0.86287923854848303</c:v>
                </c:pt>
                <c:pt idx="590">
                  <c:v>0.86130420390599138</c:v>
                </c:pt>
                <c:pt idx="591">
                  <c:v>0.8651889534883721</c:v>
                </c:pt>
                <c:pt idx="592">
                  <c:v>0.87403267411865859</c:v>
                </c:pt>
                <c:pt idx="593">
                  <c:v>0.8728350045578851</c:v>
                </c:pt>
                <c:pt idx="594">
                  <c:v>0.86388036809815949</c:v>
                </c:pt>
                <c:pt idx="595">
                  <c:v>0.86444516337754773</c:v>
                </c:pt>
                <c:pt idx="596">
                  <c:v>0.86571339757538079</c:v>
                </c:pt>
                <c:pt idx="597">
                  <c:v>0.86387049300956587</c:v>
                </c:pt>
                <c:pt idx="598">
                  <c:v>0.86493808049535603</c:v>
                </c:pt>
                <c:pt idx="599">
                  <c:v>0.86911170928667569</c:v>
                </c:pt>
                <c:pt idx="600">
                  <c:v>0.8623439667128987</c:v>
                </c:pt>
                <c:pt idx="601">
                  <c:v>0.86815678652413342</c:v>
                </c:pt>
                <c:pt idx="602">
                  <c:v>0.87639238232123606</c:v>
                </c:pt>
                <c:pt idx="603">
                  <c:v>0.86918513893225102</c:v>
                </c:pt>
                <c:pt idx="604">
                  <c:v>0.86068769939737677</c:v>
                </c:pt>
                <c:pt idx="605">
                  <c:v>0.85624755189972579</c:v>
                </c:pt>
                <c:pt idx="606">
                  <c:v>0.85593934288121309</c:v>
                </c:pt>
                <c:pt idx="607">
                  <c:v>0.87632093933463795</c:v>
                </c:pt>
                <c:pt idx="608">
                  <c:v>0.86884656845131158</c:v>
                </c:pt>
                <c:pt idx="609">
                  <c:v>0.87158012283640429</c:v>
                </c:pt>
                <c:pt idx="610">
                  <c:v>0.8691860465116279</c:v>
                </c:pt>
                <c:pt idx="611">
                  <c:v>0.87538844002486016</c:v>
                </c:pt>
                <c:pt idx="612">
                  <c:v>0.86882500697739329</c:v>
                </c:pt>
                <c:pt idx="613">
                  <c:v>0.86204379562043798</c:v>
                </c:pt>
                <c:pt idx="614">
                  <c:v>0.86919831223628696</c:v>
                </c:pt>
                <c:pt idx="615">
                  <c:v>0.85374296841194286</c:v>
                </c:pt>
                <c:pt idx="616">
                  <c:v>0.86187290969899666</c:v>
                </c:pt>
                <c:pt idx="617">
                  <c:v>0.86399755501222497</c:v>
                </c:pt>
                <c:pt idx="618">
                  <c:v>0.85747051114023587</c:v>
                </c:pt>
                <c:pt idx="619">
                  <c:v>0.8736360436466033</c:v>
                </c:pt>
                <c:pt idx="620">
                  <c:v>0.86488413547237075</c:v>
                </c:pt>
                <c:pt idx="621">
                  <c:v>0.8538993089832182</c:v>
                </c:pt>
                <c:pt idx="622">
                  <c:v>0.85422915416916612</c:v>
                </c:pt>
                <c:pt idx="623">
                  <c:v>0.88381330685203574</c:v>
                </c:pt>
                <c:pt idx="624">
                  <c:v>0.87621621621621626</c:v>
                </c:pt>
                <c:pt idx="625">
                  <c:v>0.87670454545454546</c:v>
                </c:pt>
                <c:pt idx="626">
                  <c:v>0.87327298713673174</c:v>
                </c:pt>
                <c:pt idx="627">
                  <c:v>0.87239944521497914</c:v>
                </c:pt>
                <c:pt idx="628">
                  <c:v>0.86486486486486491</c:v>
                </c:pt>
                <c:pt idx="629">
                  <c:v>0.85927672955974843</c:v>
                </c:pt>
                <c:pt idx="630">
                  <c:v>0.85595966870723805</c:v>
                </c:pt>
                <c:pt idx="631">
                  <c:v>0.82437644638724605</c:v>
                </c:pt>
                <c:pt idx="632">
                  <c:v>0.85501667949704896</c:v>
                </c:pt>
                <c:pt idx="633">
                  <c:v>0.85337331334332833</c:v>
                </c:pt>
                <c:pt idx="634">
                  <c:v>0.81030444964871196</c:v>
                </c:pt>
                <c:pt idx="635">
                  <c:v>0.80395809080325964</c:v>
                </c:pt>
                <c:pt idx="636">
                  <c:v>0.82942739792220344</c:v>
                </c:pt>
                <c:pt idx="637">
                  <c:v>0.83906056860321387</c:v>
                </c:pt>
                <c:pt idx="638">
                  <c:v>0.84924623115577891</c:v>
                </c:pt>
                <c:pt idx="639">
                  <c:v>0.84452038076641445</c:v>
                </c:pt>
                <c:pt idx="640">
                  <c:v>0.80491437081161576</c:v>
                </c:pt>
                <c:pt idx="641">
                  <c:v>0.85388254940161423</c:v>
                </c:pt>
                <c:pt idx="642">
                  <c:v>0.86361256544502618</c:v>
                </c:pt>
                <c:pt idx="643">
                  <c:v>0.85247129306040936</c:v>
                </c:pt>
                <c:pt idx="644">
                  <c:v>0.85325670498084294</c:v>
                </c:pt>
                <c:pt idx="645">
                  <c:v>0.84673859735164292</c:v>
                </c:pt>
                <c:pt idx="646">
                  <c:v>0.8504420432220039</c:v>
                </c:pt>
                <c:pt idx="647">
                  <c:v>0.84602203182374536</c:v>
                </c:pt>
                <c:pt idx="648">
                  <c:v>0.84696376101860915</c:v>
                </c:pt>
                <c:pt idx="649">
                  <c:v>0.84485707305155144</c:v>
                </c:pt>
                <c:pt idx="650">
                  <c:v>0.8631974248927039</c:v>
                </c:pt>
                <c:pt idx="651">
                  <c:v>0.86207759699624531</c:v>
                </c:pt>
                <c:pt idx="652">
                  <c:v>0.86087605774016929</c:v>
                </c:pt>
                <c:pt idx="653">
                  <c:v>0.85733288992351175</c:v>
                </c:pt>
                <c:pt idx="654">
                  <c:v>0.84141188168033809</c:v>
                </c:pt>
                <c:pt idx="655">
                  <c:v>0.82501790403437569</c:v>
                </c:pt>
                <c:pt idx="656">
                  <c:v>0.84312056737588648</c:v>
                </c:pt>
                <c:pt idx="657">
                  <c:v>0.85189748644652541</c:v>
                </c:pt>
                <c:pt idx="658">
                  <c:v>0.85825712748789673</c:v>
                </c:pt>
                <c:pt idx="659">
                  <c:v>0.84852334074309299</c:v>
                </c:pt>
                <c:pt idx="660">
                  <c:v>0.86303030303030304</c:v>
                </c:pt>
                <c:pt idx="661">
                  <c:v>0.86325320012488294</c:v>
                </c:pt>
                <c:pt idx="662">
                  <c:v>0.8680688336520076</c:v>
                </c:pt>
                <c:pt idx="663">
                  <c:v>0.86169365542872312</c:v>
                </c:pt>
                <c:pt idx="664">
                  <c:v>0.86393395957870767</c:v>
                </c:pt>
                <c:pt idx="665">
                  <c:v>0.85544554455445543</c:v>
                </c:pt>
                <c:pt idx="666">
                  <c:v>0.84069936862554639</c:v>
                </c:pt>
                <c:pt idx="667">
                  <c:v>0.83558994197292069</c:v>
                </c:pt>
                <c:pt idx="668">
                  <c:v>0.84173362551740927</c:v>
                </c:pt>
                <c:pt idx="669">
                  <c:v>0.86224889120793113</c:v>
                </c:pt>
                <c:pt idx="670">
                  <c:v>0.86105371900826444</c:v>
                </c:pt>
                <c:pt idx="671">
                  <c:v>0.85553329994992489</c:v>
                </c:pt>
                <c:pt idx="672">
                  <c:v>0.85457764289327265</c:v>
                </c:pt>
                <c:pt idx="673">
                  <c:v>0.85224733051899682</c:v>
                </c:pt>
                <c:pt idx="674">
                  <c:v>0.83716428744253568</c:v>
                </c:pt>
                <c:pt idx="675">
                  <c:v>0.84287454323995126</c:v>
                </c:pt>
                <c:pt idx="676">
                  <c:v>0.83983339644074217</c:v>
                </c:pt>
                <c:pt idx="677">
                  <c:v>0.86200221238938057</c:v>
                </c:pt>
                <c:pt idx="678">
                  <c:v>0.85908496732026141</c:v>
                </c:pt>
                <c:pt idx="679">
                  <c:v>0.86131761086900793</c:v>
                </c:pt>
                <c:pt idx="680">
                  <c:v>0.84941889843355234</c:v>
                </c:pt>
                <c:pt idx="681">
                  <c:v>0.85593850731465415</c:v>
                </c:pt>
                <c:pt idx="682">
                  <c:v>0.84517704517704517</c:v>
                </c:pt>
                <c:pt idx="683">
                  <c:v>0.84866323276919309</c:v>
                </c:pt>
                <c:pt idx="684">
                  <c:v>0.86504799548277811</c:v>
                </c:pt>
                <c:pt idx="685">
                  <c:v>0.86080586080586086</c:v>
                </c:pt>
                <c:pt idx="686">
                  <c:v>0.86182598039215685</c:v>
                </c:pt>
                <c:pt idx="687">
                  <c:v>0.86287425149700603</c:v>
                </c:pt>
                <c:pt idx="688">
                  <c:v>0.85874373341197285</c:v>
                </c:pt>
                <c:pt idx="689">
                  <c:v>0.86541244573082488</c:v>
                </c:pt>
                <c:pt idx="690">
                  <c:v>0.8614311704063069</c:v>
                </c:pt>
                <c:pt idx="691">
                  <c:v>0.86318096430807767</c:v>
                </c:pt>
                <c:pt idx="692">
                  <c:v>0.86390532544378695</c:v>
                </c:pt>
                <c:pt idx="693">
                  <c:v>0.86112814224402212</c:v>
                </c:pt>
                <c:pt idx="694">
                  <c:v>0.85829072315558808</c:v>
                </c:pt>
                <c:pt idx="695">
                  <c:v>0.87101123595505614</c:v>
                </c:pt>
                <c:pt idx="696">
                  <c:v>0.88386194029850751</c:v>
                </c:pt>
                <c:pt idx="697">
                  <c:v>0.87854889589905361</c:v>
                </c:pt>
                <c:pt idx="698">
                  <c:v>0.88845291479820632</c:v>
                </c:pt>
                <c:pt idx="699">
                  <c:v>0.8832460732984293</c:v>
                </c:pt>
                <c:pt idx="700">
                  <c:v>0.8915574963609898</c:v>
                </c:pt>
                <c:pt idx="701">
                  <c:v>0.89334402566158777</c:v>
                </c:pt>
                <c:pt idx="702">
                  <c:v>0.88381742738589208</c:v>
                </c:pt>
                <c:pt idx="703">
                  <c:v>0.88030303030303025</c:v>
                </c:pt>
                <c:pt idx="704">
                  <c:v>0.88667820069204151</c:v>
                </c:pt>
                <c:pt idx="705">
                  <c:v>0.87872340425531914</c:v>
                </c:pt>
                <c:pt idx="706">
                  <c:v>0.8816725978647687</c:v>
                </c:pt>
                <c:pt idx="707">
                  <c:v>0.8801611278952669</c:v>
                </c:pt>
                <c:pt idx="708">
                  <c:v>0.8901220865704772</c:v>
                </c:pt>
                <c:pt idx="709">
                  <c:v>0.88761904761904764</c:v>
                </c:pt>
                <c:pt idx="710">
                  <c:v>0.89409722222222221</c:v>
                </c:pt>
                <c:pt idx="711">
                  <c:v>0.88871951219512191</c:v>
                </c:pt>
                <c:pt idx="712">
                  <c:v>0.8904109589041096</c:v>
                </c:pt>
                <c:pt idx="713">
                  <c:v>0.8902439024390244</c:v>
                </c:pt>
                <c:pt idx="714">
                  <c:v>0.88155339805825239</c:v>
                </c:pt>
                <c:pt idx="715">
                  <c:v>0.89480692410119844</c:v>
                </c:pt>
                <c:pt idx="716">
                  <c:v>0.8716216216216216</c:v>
                </c:pt>
                <c:pt idx="717">
                  <c:v>0.89004149377593356</c:v>
                </c:pt>
                <c:pt idx="718">
                  <c:v>0.8817567567567568</c:v>
                </c:pt>
                <c:pt idx="719">
                  <c:v>0.89309576837416482</c:v>
                </c:pt>
                <c:pt idx="720">
                  <c:v>0.89604989604989604</c:v>
                </c:pt>
                <c:pt idx="721">
                  <c:v>0.88154269972451793</c:v>
                </c:pt>
                <c:pt idx="722">
                  <c:v>0.89891696750902528</c:v>
                </c:pt>
                <c:pt idx="723">
                  <c:v>0.90760869565217395</c:v>
                </c:pt>
                <c:pt idx="724">
                  <c:v>0.92146596858638741</c:v>
                </c:pt>
                <c:pt idx="725">
                  <c:v>0.91095890410958902</c:v>
                </c:pt>
                <c:pt idx="726">
                  <c:v>0.93442622950819676</c:v>
                </c:pt>
                <c:pt idx="727">
                  <c:v>0.94354838709677424</c:v>
                </c:pt>
                <c:pt idx="728">
                  <c:v>0.94610778443113774</c:v>
                </c:pt>
                <c:pt idx="729">
                  <c:v>0.96850393700787396</c:v>
                </c:pt>
                <c:pt idx="730">
                  <c:v>0.92307692307692313</c:v>
                </c:pt>
                <c:pt idx="731">
                  <c:v>0.92028985507246375</c:v>
                </c:pt>
                <c:pt idx="732">
                  <c:v>0.95726495726495731</c:v>
                </c:pt>
                <c:pt idx="733">
                  <c:v>0.97058823529411764</c:v>
                </c:pt>
                <c:pt idx="734">
                  <c:v>0.93406593406593408</c:v>
                </c:pt>
                <c:pt idx="735">
                  <c:v>0.98701298701298701</c:v>
                </c:pt>
                <c:pt idx="736">
                  <c:v>0</c:v>
                </c:pt>
                <c:pt idx="737">
                  <c:v>0.92567567567567566</c:v>
                </c:pt>
                <c:pt idx="738">
                  <c:v>0.9882352941176471</c:v>
                </c:pt>
                <c:pt idx="739">
                  <c:v>0.94</c:v>
                </c:pt>
                <c:pt idx="740">
                  <c:v>0.97499999999999998</c:v>
                </c:pt>
                <c:pt idx="741">
                  <c:v>0.98333333333333328</c:v>
                </c:pt>
                <c:pt idx="742">
                  <c:v>0.98550724637681164</c:v>
                </c:pt>
                <c:pt idx="743">
                  <c:v>0.98780487804878048</c:v>
                </c:pt>
                <c:pt idx="744">
                  <c:v>0.9726027397260274</c:v>
                </c:pt>
                <c:pt idx="745">
                  <c:v>0.97499999999999998</c:v>
                </c:pt>
                <c:pt idx="746">
                  <c:v>0.92079207920792083</c:v>
                </c:pt>
                <c:pt idx="747">
                  <c:v>0.92993630573248409</c:v>
                </c:pt>
                <c:pt idx="748">
                  <c:v>0.98113207547169812</c:v>
                </c:pt>
                <c:pt idx="749">
                  <c:v>0.82666666666666666</c:v>
                </c:pt>
                <c:pt idx="750">
                  <c:v>0.87272727272727268</c:v>
                </c:pt>
                <c:pt idx="751">
                  <c:v>0.89415041782729809</c:v>
                </c:pt>
                <c:pt idx="752">
                  <c:v>0.8936170212765957</c:v>
                </c:pt>
                <c:pt idx="753">
                  <c:v>0.8856209150326797</c:v>
                </c:pt>
                <c:pt idx="754">
                  <c:v>0.8926380368098159</c:v>
                </c:pt>
                <c:pt idx="755">
                  <c:v>0.89457831325301207</c:v>
                </c:pt>
                <c:pt idx="756">
                  <c:v>0.89090909090909087</c:v>
                </c:pt>
                <c:pt idx="757">
                  <c:v>0.90065146579804556</c:v>
                </c:pt>
                <c:pt idx="758">
                  <c:v>0.88403041825095052</c:v>
                </c:pt>
                <c:pt idx="759">
                  <c:v>0.89301634472511149</c:v>
                </c:pt>
                <c:pt idx="760">
                  <c:v>0.84280247277009124</c:v>
                </c:pt>
                <c:pt idx="761">
                  <c:v>0.75800789820096537</c:v>
                </c:pt>
                <c:pt idx="762">
                  <c:v>0.77194549921822653</c:v>
                </c:pt>
                <c:pt idx="763">
                  <c:v>0.81729626989783799</c:v>
                </c:pt>
                <c:pt idx="764">
                  <c:v>0.82034632034632038</c:v>
                </c:pt>
                <c:pt idx="765">
                  <c:v>0.80303389428774596</c:v>
                </c:pt>
                <c:pt idx="766">
                  <c:v>0.7596537949400799</c:v>
                </c:pt>
                <c:pt idx="767">
                  <c:v>0.75760227521330126</c:v>
                </c:pt>
                <c:pt idx="768">
                  <c:v>0.75573018991486574</c:v>
                </c:pt>
                <c:pt idx="769">
                  <c:v>0.76865008880994667</c:v>
                </c:pt>
                <c:pt idx="770">
                  <c:v>0.77835283528352839</c:v>
                </c:pt>
                <c:pt idx="771">
                  <c:v>0.78339432753888383</c:v>
                </c:pt>
                <c:pt idx="772">
                  <c:v>0.78495354634035808</c:v>
                </c:pt>
                <c:pt idx="773">
                  <c:v>0.76294337959903058</c:v>
                </c:pt>
                <c:pt idx="774">
                  <c:v>0.750271444082519</c:v>
                </c:pt>
                <c:pt idx="775">
                  <c:v>0.74800431499460629</c:v>
                </c:pt>
                <c:pt idx="776">
                  <c:v>0.72221059242202224</c:v>
                </c:pt>
                <c:pt idx="777">
                  <c:v>0.71102426984779921</c:v>
                </c:pt>
                <c:pt idx="778">
                  <c:v>0.69544171036708347</c:v>
                </c:pt>
                <c:pt idx="779">
                  <c:v>0.71581990912845928</c:v>
                </c:pt>
                <c:pt idx="780">
                  <c:v>0.69772131478120591</c:v>
                </c:pt>
                <c:pt idx="781">
                  <c:v>0.74028481776490462</c:v>
                </c:pt>
                <c:pt idx="782">
                  <c:v>0.76199911933069131</c:v>
                </c:pt>
                <c:pt idx="783">
                  <c:v>0.72127393838467946</c:v>
                </c:pt>
                <c:pt idx="784">
                  <c:v>0.71390264026402639</c:v>
                </c:pt>
                <c:pt idx="785">
                  <c:v>0.77869044825158418</c:v>
                </c:pt>
                <c:pt idx="786">
                  <c:v>0.68510807059290102</c:v>
                </c:pt>
                <c:pt idx="787">
                  <c:v>0.71015384615384614</c:v>
                </c:pt>
                <c:pt idx="788">
                  <c:v>0.66402627511591961</c:v>
                </c:pt>
                <c:pt idx="789">
                  <c:v>0.67884653367568637</c:v>
                </c:pt>
                <c:pt idx="790">
                  <c:v>0.70373746581586138</c:v>
                </c:pt>
                <c:pt idx="791">
                  <c:v>0.70755299444330111</c:v>
                </c:pt>
                <c:pt idx="792">
                  <c:v>0.66854041480907156</c:v>
                </c:pt>
                <c:pt idx="793">
                  <c:v>0.68094768015794671</c:v>
                </c:pt>
                <c:pt idx="794">
                  <c:v>0.70978372811534496</c:v>
                </c:pt>
                <c:pt idx="795">
                  <c:v>0.70841847159787497</c:v>
                </c:pt>
                <c:pt idx="796">
                  <c:v>0.66396604938271608</c:v>
                </c:pt>
                <c:pt idx="797">
                  <c:v>0.69393511988716505</c:v>
                </c:pt>
                <c:pt idx="798">
                  <c:v>0.71662520729684909</c:v>
                </c:pt>
                <c:pt idx="799">
                  <c:v>0.71284686536485098</c:v>
                </c:pt>
                <c:pt idx="800">
                  <c:v>0.71635610766045543</c:v>
                </c:pt>
                <c:pt idx="801">
                  <c:v>0.75570621468926558</c:v>
                </c:pt>
                <c:pt idx="802">
                  <c:v>0.73034657650042267</c:v>
                </c:pt>
                <c:pt idx="803">
                  <c:v>0.70902394106813993</c:v>
                </c:pt>
                <c:pt idx="804">
                  <c:v>0.71167283189478014</c:v>
                </c:pt>
                <c:pt idx="805">
                  <c:v>0.75446030330062441</c:v>
                </c:pt>
                <c:pt idx="806">
                  <c:v>0.69495274482203906</c:v>
                </c:pt>
                <c:pt idx="807">
                  <c:v>0.65647550322825676</c:v>
                </c:pt>
                <c:pt idx="808">
                  <c:v>0.64976348155156105</c:v>
                </c:pt>
                <c:pt idx="809">
                  <c:v>0.69186046511627908</c:v>
                </c:pt>
                <c:pt idx="810">
                  <c:v>0.68777379530067706</c:v>
                </c:pt>
                <c:pt idx="811">
                  <c:v>0.68066732090284587</c:v>
                </c:pt>
                <c:pt idx="812">
                  <c:v>0.70893076607947558</c:v>
                </c:pt>
                <c:pt idx="813">
                  <c:v>0.70310912416175575</c:v>
                </c:pt>
                <c:pt idx="814">
                  <c:v>0.70159821970463276</c:v>
                </c:pt>
                <c:pt idx="815">
                  <c:v>0.6625696178221625</c:v>
                </c:pt>
                <c:pt idx="816">
                  <c:v>0.66480769230769232</c:v>
                </c:pt>
                <c:pt idx="817">
                  <c:v>0.67635506677140611</c:v>
                </c:pt>
                <c:pt idx="818">
                  <c:v>0.64777631825858506</c:v>
                </c:pt>
                <c:pt idx="819">
                  <c:v>0.70928151367936587</c:v>
                </c:pt>
                <c:pt idx="820">
                  <c:v>0.68649613325401548</c:v>
                </c:pt>
                <c:pt idx="821">
                  <c:v>0.70421674475453244</c:v>
                </c:pt>
                <c:pt idx="822">
                  <c:v>0.75902033675923897</c:v>
                </c:pt>
                <c:pt idx="823">
                  <c:v>0.73416649015039182</c:v>
                </c:pt>
                <c:pt idx="824">
                  <c:v>0.71715290709704116</c:v>
                </c:pt>
                <c:pt idx="825">
                  <c:v>0.75860361475612781</c:v>
                </c:pt>
                <c:pt idx="826">
                  <c:v>0.78357380688124312</c:v>
                </c:pt>
                <c:pt idx="827">
                  <c:v>0.69275420336269011</c:v>
                </c:pt>
                <c:pt idx="828">
                  <c:v>0.71029954862535905</c:v>
                </c:pt>
                <c:pt idx="829">
                  <c:v>0.69203043652382856</c:v>
                </c:pt>
                <c:pt idx="830">
                  <c:v>0.74234966830729721</c:v>
                </c:pt>
                <c:pt idx="831">
                  <c:v>0.74787720444154149</c:v>
                </c:pt>
                <c:pt idx="832">
                  <c:v>0.74805699481865284</c:v>
                </c:pt>
                <c:pt idx="833">
                  <c:v>0.76836032837807855</c:v>
                </c:pt>
                <c:pt idx="834">
                  <c:v>0.75102880658436211</c:v>
                </c:pt>
                <c:pt idx="835">
                  <c:v>0.72742545149097015</c:v>
                </c:pt>
                <c:pt idx="836">
                  <c:v>0.72338204592901878</c:v>
                </c:pt>
                <c:pt idx="837">
                  <c:v>0.72358233940154848</c:v>
                </c:pt>
                <c:pt idx="838">
                  <c:v>0.72410192147034247</c:v>
                </c:pt>
                <c:pt idx="839">
                  <c:v>0.73193916349809884</c:v>
                </c:pt>
                <c:pt idx="840">
                  <c:v>0.72175906627761566</c:v>
                </c:pt>
                <c:pt idx="841">
                  <c:v>0.72771236333052991</c:v>
                </c:pt>
                <c:pt idx="842">
                  <c:v>0.69317043861405969</c:v>
                </c:pt>
                <c:pt idx="843">
                  <c:v>0.6336597081101053</c:v>
                </c:pt>
                <c:pt idx="844">
                  <c:v>0.62895511405445181</c:v>
                </c:pt>
                <c:pt idx="845">
                  <c:v>0.67563322206950716</c:v>
                </c:pt>
                <c:pt idx="846">
                  <c:v>0.67472227635938409</c:v>
                </c:pt>
                <c:pt idx="847">
                  <c:v>0.65890437106318001</c:v>
                </c:pt>
                <c:pt idx="848">
                  <c:v>0.66079632465543647</c:v>
                </c:pt>
                <c:pt idx="849">
                  <c:v>0.65800534963698887</c:v>
                </c:pt>
                <c:pt idx="850">
                  <c:v>0.64948259642521167</c:v>
                </c:pt>
                <c:pt idx="851">
                  <c:v>0.73980179764922793</c:v>
                </c:pt>
                <c:pt idx="852">
                  <c:v>0.75560128029263829</c:v>
                </c:pt>
                <c:pt idx="853">
                  <c:v>0.73207866356523577</c:v>
                </c:pt>
                <c:pt idx="854">
                  <c:v>0.69626355966251507</c:v>
                </c:pt>
                <c:pt idx="855">
                  <c:v>0.66743916570104289</c:v>
                </c:pt>
                <c:pt idx="856">
                  <c:v>0.70587036282103544</c:v>
                </c:pt>
                <c:pt idx="857">
                  <c:v>0.71487603305785119</c:v>
                </c:pt>
                <c:pt idx="858">
                  <c:v>0.75</c:v>
                </c:pt>
                <c:pt idx="859">
                  <c:v>0.75858298709818495</c:v>
                </c:pt>
                <c:pt idx="860">
                  <c:v>0.7476293103448276</c:v>
                </c:pt>
                <c:pt idx="861">
                  <c:v>0.70154095701540953</c:v>
                </c:pt>
                <c:pt idx="862">
                  <c:v>0.67537531682589202</c:v>
                </c:pt>
                <c:pt idx="863">
                  <c:v>0.69579222870948254</c:v>
                </c:pt>
                <c:pt idx="864">
                  <c:v>0.67777342218737746</c:v>
                </c:pt>
                <c:pt idx="865">
                  <c:v>0.66435319066898013</c:v>
                </c:pt>
                <c:pt idx="866">
                  <c:v>0.68154118340868886</c:v>
                </c:pt>
                <c:pt idx="867">
                  <c:v>0.68833233949513017</c:v>
                </c:pt>
                <c:pt idx="868">
                  <c:v>0.65639855485833809</c:v>
                </c:pt>
                <c:pt idx="869">
                  <c:v>0.64307116104868911</c:v>
                </c:pt>
                <c:pt idx="870">
                  <c:v>0.6688626235225732</c:v>
                </c:pt>
                <c:pt idx="871">
                  <c:v>0.6831819976312673</c:v>
                </c:pt>
                <c:pt idx="872">
                  <c:v>0.69206158768246351</c:v>
                </c:pt>
                <c:pt idx="873">
                  <c:v>0.65209161461290932</c:v>
                </c:pt>
                <c:pt idx="874">
                  <c:v>0.63213102686786893</c:v>
                </c:pt>
                <c:pt idx="875">
                  <c:v>0.67539062500000002</c:v>
                </c:pt>
                <c:pt idx="876">
                  <c:v>0.66277064571757038</c:v>
                </c:pt>
                <c:pt idx="877">
                  <c:v>0.6758661186142102</c:v>
                </c:pt>
                <c:pt idx="878">
                  <c:v>0.68</c:v>
                </c:pt>
                <c:pt idx="879">
                  <c:v>0.69333866773354669</c:v>
                </c:pt>
                <c:pt idx="880">
                  <c:v>0.72531380753138075</c:v>
                </c:pt>
                <c:pt idx="881">
                  <c:v>0.70617082141397625</c:v>
                </c:pt>
                <c:pt idx="882">
                  <c:v>0.72314737718567856</c:v>
                </c:pt>
                <c:pt idx="883">
                  <c:v>0.71907216494845361</c:v>
                </c:pt>
                <c:pt idx="884">
                  <c:v>0.71112022979072631</c:v>
                </c:pt>
                <c:pt idx="885">
                  <c:v>0.70655503369409844</c:v>
                </c:pt>
                <c:pt idx="886">
                  <c:v>0.71103363412633303</c:v>
                </c:pt>
                <c:pt idx="887">
                  <c:v>0.68922954409715309</c:v>
                </c:pt>
                <c:pt idx="888">
                  <c:v>0.71340460526315785</c:v>
                </c:pt>
                <c:pt idx="889">
                  <c:v>0.67824892029839023</c:v>
                </c:pt>
                <c:pt idx="890">
                  <c:v>0.70048406615570791</c:v>
                </c:pt>
                <c:pt idx="891">
                  <c:v>0.73538135593220344</c:v>
                </c:pt>
                <c:pt idx="892">
                  <c:v>0.73459012920991318</c:v>
                </c:pt>
                <c:pt idx="893">
                  <c:v>0.6598965319026634</c:v>
                </c:pt>
                <c:pt idx="894">
                  <c:v>0.65545265545265541</c:v>
                </c:pt>
                <c:pt idx="895">
                  <c:v>0.66544895212459143</c:v>
                </c:pt>
                <c:pt idx="896">
                  <c:v>0.66544895212459143</c:v>
                </c:pt>
                <c:pt idx="897">
                  <c:v>0.65883476599808977</c:v>
                </c:pt>
                <c:pt idx="898">
                  <c:v>0.7169010939941951</c:v>
                </c:pt>
                <c:pt idx="899">
                  <c:v>0.65568805602877156</c:v>
                </c:pt>
                <c:pt idx="900">
                  <c:v>0.70949263502454996</c:v>
                </c:pt>
                <c:pt idx="901">
                  <c:v>0.67551219512195126</c:v>
                </c:pt>
                <c:pt idx="902">
                  <c:v>0.64678384442782344</c:v>
                </c:pt>
                <c:pt idx="903">
                  <c:v>0.67590784849668095</c:v>
                </c:pt>
                <c:pt idx="904">
                  <c:v>0.72727272727272729</c:v>
                </c:pt>
                <c:pt idx="905">
                  <c:v>0.69532034545089372</c:v>
                </c:pt>
                <c:pt idx="906">
                  <c:v>0.70742624618514749</c:v>
                </c:pt>
                <c:pt idx="907">
                  <c:v>0.69215412257935716</c:v>
                </c:pt>
                <c:pt idx="908">
                  <c:v>0.68060463290145268</c:v>
                </c:pt>
                <c:pt idx="909">
                  <c:v>0.65841112592874829</c:v>
                </c:pt>
                <c:pt idx="910">
                  <c:v>0.61910736691163293</c:v>
                </c:pt>
                <c:pt idx="911">
                  <c:v>0.63626292466765144</c:v>
                </c:pt>
                <c:pt idx="912">
                  <c:v>0.66679484714477988</c:v>
                </c:pt>
                <c:pt idx="913">
                  <c:v>0.62543205384755318</c:v>
                </c:pt>
                <c:pt idx="914">
                  <c:v>0.65246890312853378</c:v>
                </c:pt>
                <c:pt idx="915">
                  <c:v>0.64538475940835049</c:v>
                </c:pt>
                <c:pt idx="916">
                  <c:v>0.64342963653308483</c:v>
                </c:pt>
                <c:pt idx="917">
                  <c:v>0.64848598833928905</c:v>
                </c:pt>
                <c:pt idx="918">
                  <c:v>0.66119488451994657</c:v>
                </c:pt>
                <c:pt idx="919">
                  <c:v>0.66320645905420994</c:v>
                </c:pt>
                <c:pt idx="920">
                  <c:v>0.67638426922324402</c:v>
                </c:pt>
                <c:pt idx="921">
                  <c:v>0.66192581203152023</c:v>
                </c:pt>
                <c:pt idx="922">
                  <c:v>0.67906794595653031</c:v>
                </c:pt>
                <c:pt idx="923">
                  <c:v>0.67275199067780156</c:v>
                </c:pt>
                <c:pt idx="924">
                  <c:v>0.68866799204771367</c:v>
                </c:pt>
                <c:pt idx="925">
                  <c:v>0.69352575666466221</c:v>
                </c:pt>
                <c:pt idx="926">
                  <c:v>0.68334975369458129</c:v>
                </c:pt>
                <c:pt idx="927">
                  <c:v>0.67748875415607279</c:v>
                </c:pt>
                <c:pt idx="928">
                  <c:v>0.6749219968798752</c:v>
                </c:pt>
                <c:pt idx="929">
                  <c:v>0.67830521773244412</c:v>
                </c:pt>
                <c:pt idx="930">
                  <c:v>0.71289015963783653</c:v>
                </c:pt>
                <c:pt idx="931">
                  <c:v>0.71614368290668873</c:v>
                </c:pt>
                <c:pt idx="932">
                  <c:v>0.71196670135275753</c:v>
                </c:pt>
                <c:pt idx="933">
                  <c:v>0.75237642585551334</c:v>
                </c:pt>
                <c:pt idx="934">
                  <c:v>0.75208231259186675</c:v>
                </c:pt>
                <c:pt idx="935">
                  <c:v>0.75432925421380748</c:v>
                </c:pt>
                <c:pt idx="936">
                  <c:v>0.75778546712802763</c:v>
                </c:pt>
                <c:pt idx="937">
                  <c:v>0.75911286780851994</c:v>
                </c:pt>
                <c:pt idx="938">
                  <c:v>0.75914968222660528</c:v>
                </c:pt>
                <c:pt idx="939">
                  <c:v>0.76445956555875427</c:v>
                </c:pt>
                <c:pt idx="940">
                  <c:v>0.81149128469980636</c:v>
                </c:pt>
                <c:pt idx="941">
                  <c:v>0.81506388702084731</c:v>
                </c:pt>
                <c:pt idx="942">
                  <c:v>0.80746918056562722</c:v>
                </c:pt>
                <c:pt idx="943">
                  <c:v>0.8081979891724671</c:v>
                </c:pt>
                <c:pt idx="944">
                  <c:v>0.80987821380243574</c:v>
                </c:pt>
                <c:pt idx="945">
                  <c:v>0.8</c:v>
                </c:pt>
                <c:pt idx="946">
                  <c:v>0.80882352941176472</c:v>
                </c:pt>
                <c:pt idx="947">
                  <c:v>0.8139003200731596</c:v>
                </c:pt>
                <c:pt idx="948">
                  <c:v>0.80960749853544234</c:v>
                </c:pt>
                <c:pt idx="949">
                  <c:v>0.81704095112285335</c:v>
                </c:pt>
                <c:pt idx="950">
                  <c:v>0.8015218769816107</c:v>
                </c:pt>
                <c:pt idx="951">
                  <c:v>0.82080924855491333</c:v>
                </c:pt>
                <c:pt idx="952">
                  <c:v>0.82884822389666313</c:v>
                </c:pt>
                <c:pt idx="953">
                  <c:v>0.83112290008841738</c:v>
                </c:pt>
                <c:pt idx="954">
                  <c:v>0.80871413390010627</c:v>
                </c:pt>
                <c:pt idx="955">
                  <c:v>0.81066268061783753</c:v>
                </c:pt>
                <c:pt idx="956">
                  <c:v>0.81766381766381768</c:v>
                </c:pt>
                <c:pt idx="957">
                  <c:v>0.82388059701492533</c:v>
                </c:pt>
                <c:pt idx="958">
                  <c:v>0.82799325463743678</c:v>
                </c:pt>
                <c:pt idx="959">
                  <c:v>0.82788296041308085</c:v>
                </c:pt>
                <c:pt idx="960">
                  <c:v>0.83250414593698174</c:v>
                </c:pt>
                <c:pt idx="961">
                  <c:v>0.80487804878048785</c:v>
                </c:pt>
                <c:pt idx="962">
                  <c:v>0.82618025751072965</c:v>
                </c:pt>
                <c:pt idx="963">
                  <c:v>0.83121019108280259</c:v>
                </c:pt>
                <c:pt idx="964">
                  <c:v>0.84078212290502796</c:v>
                </c:pt>
                <c:pt idx="965">
                  <c:v>0.82294264339152123</c:v>
                </c:pt>
                <c:pt idx="966">
                  <c:v>0.81609195402298851</c:v>
                </c:pt>
                <c:pt idx="967">
                  <c:v>0.77023498694516968</c:v>
                </c:pt>
                <c:pt idx="968">
                  <c:v>0.78347107438016528</c:v>
                </c:pt>
                <c:pt idx="969">
                  <c:v>0.82743362831858402</c:v>
                </c:pt>
                <c:pt idx="970">
                  <c:v>0.83680555555555558</c:v>
                </c:pt>
                <c:pt idx="971">
                  <c:v>0.82499999999999996</c:v>
                </c:pt>
                <c:pt idx="972">
                  <c:v>0.83439490445859876</c:v>
                </c:pt>
                <c:pt idx="973">
                  <c:v>0.8423645320197044</c:v>
                </c:pt>
                <c:pt idx="974">
                  <c:v>0.85523385300668153</c:v>
                </c:pt>
                <c:pt idx="975">
                  <c:v>0.84518828451882844</c:v>
                </c:pt>
                <c:pt idx="976">
                  <c:v>0.86704119850187267</c:v>
                </c:pt>
                <c:pt idx="977">
                  <c:v>0.8590308370044053</c:v>
                </c:pt>
                <c:pt idx="978">
                  <c:v>0.87681159420289856</c:v>
                </c:pt>
                <c:pt idx="979">
                  <c:v>0.86274509803921573</c:v>
                </c:pt>
                <c:pt idx="980">
                  <c:v>0.8733624454148472</c:v>
                </c:pt>
                <c:pt idx="981">
                  <c:v>0.87349397590361444</c:v>
                </c:pt>
                <c:pt idx="982">
                  <c:v>0.97619047619047616</c:v>
                </c:pt>
                <c:pt idx="983">
                  <c:v>0.8835443037974684</c:v>
                </c:pt>
                <c:pt idx="984">
                  <c:v>0.83211678832116787</c:v>
                </c:pt>
                <c:pt idx="985">
                  <c:v>0.84341637010676151</c:v>
                </c:pt>
                <c:pt idx="986">
                  <c:v>0.84341637010676151</c:v>
                </c:pt>
                <c:pt idx="987">
                  <c:v>0.80774748923959827</c:v>
                </c:pt>
                <c:pt idx="988">
                  <c:v>0.81088435374149659</c:v>
                </c:pt>
                <c:pt idx="989">
                  <c:v>0.89893617021276595</c:v>
                </c:pt>
                <c:pt idx="990">
                  <c:v>0.7931034482758621</c:v>
                </c:pt>
                <c:pt idx="991">
                  <c:v>0.83653846153846156</c:v>
                </c:pt>
                <c:pt idx="992">
                  <c:v>0.83529411764705885</c:v>
                </c:pt>
                <c:pt idx="993">
                  <c:v>0.77430555555555558</c:v>
                </c:pt>
                <c:pt idx="994">
                  <c:v>0.81800391389432481</c:v>
                </c:pt>
                <c:pt idx="995">
                  <c:v>0.79790026246719159</c:v>
                </c:pt>
                <c:pt idx="996">
                  <c:v>0.82281553398058249</c:v>
                </c:pt>
                <c:pt idx="997">
                  <c:v>0.8646034816247582</c:v>
                </c:pt>
                <c:pt idx="998">
                  <c:v>0.89903846153846156</c:v>
                </c:pt>
                <c:pt idx="999">
                  <c:v>0.88964346349745327</c:v>
                </c:pt>
                <c:pt idx="1000">
                  <c:v>0.87186261558784672</c:v>
                </c:pt>
                <c:pt idx="1001">
                  <c:v>0.87580025608194623</c:v>
                </c:pt>
                <c:pt idx="1002">
                  <c:v>0.88579387186629521</c:v>
                </c:pt>
                <c:pt idx="1003">
                  <c:v>0.87115839243498816</c:v>
                </c:pt>
                <c:pt idx="1004">
                  <c:v>0.85624999999999996</c:v>
                </c:pt>
                <c:pt idx="1005">
                  <c:v>0.84256449165402125</c:v>
                </c:pt>
                <c:pt idx="1006">
                  <c:v>0.81376518218623484</c:v>
                </c:pt>
                <c:pt idx="1007">
                  <c:v>0.83547711636254862</c:v>
                </c:pt>
                <c:pt idx="1008">
                  <c:v>0.78428571428571425</c:v>
                </c:pt>
                <c:pt idx="1009">
                  <c:v>0.70253682487725044</c:v>
                </c:pt>
                <c:pt idx="1010">
                  <c:v>0.61912568306010929</c:v>
                </c:pt>
                <c:pt idx="1011">
                  <c:v>0.67645331767469175</c:v>
                </c:pt>
                <c:pt idx="1012">
                  <c:v>0.67413322945072074</c:v>
                </c:pt>
                <c:pt idx="1013">
                  <c:v>0.63310674260518096</c:v>
                </c:pt>
                <c:pt idx="1014">
                  <c:v>0.63018729342636792</c:v>
                </c:pt>
                <c:pt idx="1015">
                  <c:v>0.65303030303030307</c:v>
                </c:pt>
                <c:pt idx="1016">
                  <c:v>0.72815533980582525</c:v>
                </c:pt>
                <c:pt idx="1017">
                  <c:v>0.72181704521775369</c:v>
                </c:pt>
                <c:pt idx="1018">
                  <c:v>0.71307929969104011</c:v>
                </c:pt>
                <c:pt idx="1019">
                  <c:v>0.72594142259414229</c:v>
                </c:pt>
                <c:pt idx="1020">
                  <c:v>0.73598130841121501</c:v>
                </c:pt>
                <c:pt idx="1021">
                  <c:v>0.73713313483623988</c:v>
                </c:pt>
                <c:pt idx="1022">
                  <c:v>0.75687866486242672</c:v>
                </c:pt>
                <c:pt idx="1023">
                  <c:v>0.76331491712707178</c:v>
                </c:pt>
                <c:pt idx="1024">
                  <c:v>0.72223379870806415</c:v>
                </c:pt>
                <c:pt idx="1025">
                  <c:v>0.67255434782608692</c:v>
                </c:pt>
                <c:pt idx="1026">
                  <c:v>0.6563390990306025</c:v>
                </c:pt>
                <c:pt idx="1027">
                  <c:v>0.67667706708268327</c:v>
                </c:pt>
                <c:pt idx="1028">
                  <c:v>0.69592287607953407</c:v>
                </c:pt>
                <c:pt idx="1029">
                  <c:v>0.63949610967024828</c:v>
                </c:pt>
                <c:pt idx="1030">
                  <c:v>0.6472686314999061</c:v>
                </c:pt>
                <c:pt idx="1031">
                  <c:v>0.67445482866043616</c:v>
                </c:pt>
                <c:pt idx="1032">
                  <c:v>0.70006059381943042</c:v>
                </c:pt>
                <c:pt idx="1033">
                  <c:v>0.66801697530864201</c:v>
                </c:pt>
                <c:pt idx="1034">
                  <c:v>0.64644194756554307</c:v>
                </c:pt>
                <c:pt idx="1035">
                  <c:v>0.64687208216619985</c:v>
                </c:pt>
                <c:pt idx="1036">
                  <c:v>0.67275199067780156</c:v>
                </c:pt>
                <c:pt idx="1037">
                  <c:v>0.67512690355329952</c:v>
                </c:pt>
                <c:pt idx="1038">
                  <c:v>0.68372184907151323</c:v>
                </c:pt>
                <c:pt idx="1039">
                  <c:v>0.70566727605118829</c:v>
                </c:pt>
                <c:pt idx="1040">
                  <c:v>0.66685923358367027</c:v>
                </c:pt>
                <c:pt idx="1041">
                  <c:v>0.71188576228475431</c:v>
                </c:pt>
                <c:pt idx="1042">
                  <c:v>0.74599954924498535</c:v>
                </c:pt>
                <c:pt idx="1043">
                  <c:v>0.75527126273394929</c:v>
                </c:pt>
                <c:pt idx="1044">
                  <c:v>0.73118279569892475</c:v>
                </c:pt>
                <c:pt idx="1045">
                  <c:v>0.75625164516978149</c:v>
                </c:pt>
                <c:pt idx="1046">
                  <c:v>0.69669973678882369</c:v>
                </c:pt>
                <c:pt idx="1047">
                  <c:v>0.70954270202547509</c:v>
                </c:pt>
                <c:pt idx="1048">
                  <c:v>0.70093079724807772</c:v>
                </c:pt>
                <c:pt idx="1049">
                  <c:v>0.74698015530629858</c:v>
                </c:pt>
                <c:pt idx="1050">
                  <c:v>0.6839296303617316</c:v>
                </c:pt>
                <c:pt idx="1051">
                  <c:v>0.62827510917030571</c:v>
                </c:pt>
                <c:pt idx="1052">
                  <c:v>0.6991292392300642</c:v>
                </c:pt>
                <c:pt idx="1053">
                  <c:v>0.74201758445164279</c:v>
                </c:pt>
                <c:pt idx="1054">
                  <c:v>0.73122710622710618</c:v>
                </c:pt>
                <c:pt idx="1055">
                  <c:v>0.6673080623436598</c:v>
                </c:pt>
                <c:pt idx="1056">
                  <c:v>0.6857820842396678</c:v>
                </c:pt>
                <c:pt idx="1057">
                  <c:v>0.64035575319622007</c:v>
                </c:pt>
                <c:pt idx="1058">
                  <c:v>0.61502516175413369</c:v>
                </c:pt>
                <c:pt idx="1059">
                  <c:v>0.67470817120622573</c:v>
                </c:pt>
                <c:pt idx="1060">
                  <c:v>0.640622107017219</c:v>
                </c:pt>
                <c:pt idx="1061">
                  <c:v>0.63055353241077927</c:v>
                </c:pt>
                <c:pt idx="1062">
                  <c:v>0.62595698140721834</c:v>
                </c:pt>
                <c:pt idx="1063">
                  <c:v>0.62511259232570704</c:v>
                </c:pt>
                <c:pt idx="1064">
                  <c:v>0.60115505775288769</c:v>
                </c:pt>
                <c:pt idx="1065">
                  <c:v>0.64324223833426286</c:v>
                </c:pt>
                <c:pt idx="1066">
                  <c:v>0.65241145440844006</c:v>
                </c:pt>
                <c:pt idx="1067">
                  <c:v>0.64940164547494394</c:v>
                </c:pt>
                <c:pt idx="1068">
                  <c:v>0.62959592282489985</c:v>
                </c:pt>
                <c:pt idx="1069">
                  <c:v>0.62335318534560546</c:v>
                </c:pt>
                <c:pt idx="1070">
                  <c:v>0.6700193423597679</c:v>
                </c:pt>
                <c:pt idx="1071">
                  <c:v>0.6268764695243263</c:v>
                </c:pt>
                <c:pt idx="1072">
                  <c:v>0.62819814915623295</c:v>
                </c:pt>
                <c:pt idx="1073">
                  <c:v>0.62998724722171617</c:v>
                </c:pt>
                <c:pt idx="1074">
                  <c:v>0.60804374669253836</c:v>
                </c:pt>
                <c:pt idx="1075">
                  <c:v>0.62740821519447476</c:v>
                </c:pt>
                <c:pt idx="1076">
                  <c:v>0.62958924027626317</c:v>
                </c:pt>
                <c:pt idx="1077">
                  <c:v>0.67981165391406706</c:v>
                </c:pt>
                <c:pt idx="1078">
                  <c:v>0.66705202312138734</c:v>
                </c:pt>
                <c:pt idx="1079">
                  <c:v>0.67731843575418993</c:v>
                </c:pt>
                <c:pt idx="1080">
                  <c:v>0.59464594127806558</c:v>
                </c:pt>
                <c:pt idx="1081">
                  <c:v>0.61899641577060927</c:v>
                </c:pt>
                <c:pt idx="1082">
                  <c:v>0.63579451298103484</c:v>
                </c:pt>
                <c:pt idx="1083">
                  <c:v>0.64814469513332085</c:v>
                </c:pt>
                <c:pt idx="1084">
                  <c:v>0.61470012457732692</c:v>
                </c:pt>
                <c:pt idx="1085">
                  <c:v>0.64938967136150239</c:v>
                </c:pt>
                <c:pt idx="1086">
                  <c:v>0.64388154218662697</c:v>
                </c:pt>
                <c:pt idx="1087">
                  <c:v>0.66342115311187477</c:v>
                </c:pt>
                <c:pt idx="1088">
                  <c:v>0.65170016907758788</c:v>
                </c:pt>
                <c:pt idx="1089">
                  <c:v>0.6308895761324359</c:v>
                </c:pt>
                <c:pt idx="1090">
                  <c:v>0.65786474164133735</c:v>
                </c:pt>
                <c:pt idx="1091">
                  <c:v>0.74641577060931896</c:v>
                </c:pt>
                <c:pt idx="1092">
                  <c:v>0.70202429149797574</c:v>
                </c:pt>
                <c:pt idx="1093">
                  <c:v>0.66341556703002491</c:v>
                </c:pt>
                <c:pt idx="1094">
                  <c:v>0.63733431516936667</c:v>
                </c:pt>
                <c:pt idx="1095">
                  <c:v>0.63966120419812189</c:v>
                </c:pt>
                <c:pt idx="1096">
                  <c:v>0.66057142857142859</c:v>
                </c:pt>
                <c:pt idx="1097">
                  <c:v>0.73424896446479182</c:v>
                </c:pt>
                <c:pt idx="1098">
                  <c:v>0.584477207253008</c:v>
                </c:pt>
                <c:pt idx="1099">
                  <c:v>0.5405234941658783</c:v>
                </c:pt>
                <c:pt idx="1100">
                  <c:v>0.51230628988149496</c:v>
                </c:pt>
                <c:pt idx="1101">
                  <c:v>0.6051056338028169</c:v>
                </c:pt>
                <c:pt idx="1102">
                  <c:v>0.59395973154362414</c:v>
                </c:pt>
                <c:pt idx="1103">
                  <c:v>0.62214221422142213</c:v>
                </c:pt>
                <c:pt idx="1104">
                  <c:v>0.62333213126577713</c:v>
                </c:pt>
                <c:pt idx="1105">
                  <c:v>0.65125023500658019</c:v>
                </c:pt>
                <c:pt idx="1106">
                  <c:v>0.66589639899865205</c:v>
                </c:pt>
                <c:pt idx="1107">
                  <c:v>0.67953515855820368</c:v>
                </c:pt>
                <c:pt idx="1108">
                  <c:v>0.66872348630929423</c:v>
                </c:pt>
                <c:pt idx="1109">
                  <c:v>0.63514751695070548</c:v>
                </c:pt>
                <c:pt idx="1110">
                  <c:v>0.64579839761505498</c:v>
                </c:pt>
                <c:pt idx="1111">
                  <c:v>0.62157319476796269</c:v>
                </c:pt>
                <c:pt idx="1112">
                  <c:v>0.62035541195476573</c:v>
                </c:pt>
                <c:pt idx="1113">
                  <c:v>0.61971326164874552</c:v>
                </c:pt>
                <c:pt idx="1114">
                  <c:v>0.6737138830162086</c:v>
                </c:pt>
                <c:pt idx="1115">
                  <c:v>0.60090545011318131</c:v>
                </c:pt>
                <c:pt idx="1116">
                  <c:v>0.58290946083418105</c:v>
                </c:pt>
                <c:pt idx="1117">
                  <c:v>0.52908242612752721</c:v>
                </c:pt>
                <c:pt idx="1118">
                  <c:v>0.52421608196212355</c:v>
                </c:pt>
                <c:pt idx="1119">
                  <c:v>0.53820598006644516</c:v>
                </c:pt>
                <c:pt idx="1120">
                  <c:v>0.52041756217377955</c:v>
                </c:pt>
                <c:pt idx="1121">
                  <c:v>0.53675186537545638</c:v>
                </c:pt>
                <c:pt idx="1122">
                  <c:v>0.56399601063829785</c:v>
                </c:pt>
                <c:pt idx="1123">
                  <c:v>0.51698400609291695</c:v>
                </c:pt>
                <c:pt idx="1124">
                  <c:v>0.52609440722854028</c:v>
                </c:pt>
                <c:pt idx="1125">
                  <c:v>0.58681206338388137</c:v>
                </c:pt>
                <c:pt idx="1126">
                  <c:v>0.62145053355037072</c:v>
                </c:pt>
                <c:pt idx="1127">
                  <c:v>0.64948453608247425</c:v>
                </c:pt>
                <c:pt idx="1128">
                  <c:v>0.62886785584273752</c:v>
                </c:pt>
                <c:pt idx="1129">
                  <c:v>0.74721071087025825</c:v>
                </c:pt>
                <c:pt idx="1130">
                  <c:v>0.74731796393517458</c:v>
                </c:pt>
                <c:pt idx="1131">
                  <c:v>0.69030591974572908</c:v>
                </c:pt>
                <c:pt idx="1132">
                  <c:v>0.64556489262371619</c:v>
                </c:pt>
                <c:pt idx="1133">
                  <c:v>0.65265736901620808</c:v>
                </c:pt>
                <c:pt idx="1134">
                  <c:v>0.64779756326148075</c:v>
                </c:pt>
                <c:pt idx="1135">
                  <c:v>0.64455592716462284</c:v>
                </c:pt>
                <c:pt idx="1136">
                  <c:v>0.64008142116950406</c:v>
                </c:pt>
                <c:pt idx="1137">
                  <c:v>0.68906560636182901</c:v>
                </c:pt>
                <c:pt idx="1138">
                  <c:v>0.70803369632216973</c:v>
                </c:pt>
                <c:pt idx="1139">
                  <c:v>0.66788743253662297</c:v>
                </c:pt>
                <c:pt idx="1140">
                  <c:v>0.65477996965098639</c:v>
                </c:pt>
                <c:pt idx="1141">
                  <c:v>0.6820240204764717</c:v>
                </c:pt>
                <c:pt idx="1142">
                  <c:v>0.66743871839413238</c:v>
                </c:pt>
                <c:pt idx="1143">
                  <c:v>0.6826052735143644</c:v>
                </c:pt>
                <c:pt idx="1144">
                  <c:v>0.70795918367346944</c:v>
                </c:pt>
                <c:pt idx="1145">
                  <c:v>0.69959595959595955</c:v>
                </c:pt>
                <c:pt idx="1146">
                  <c:v>0.68824701195219129</c:v>
                </c:pt>
                <c:pt idx="1147">
                  <c:v>0.67887213628353238</c:v>
                </c:pt>
                <c:pt idx="1148">
                  <c:v>0.68689272258576239</c:v>
                </c:pt>
                <c:pt idx="1149">
                  <c:v>0.68907897354286851</c:v>
                </c:pt>
                <c:pt idx="1150">
                  <c:v>0.68800954464108177</c:v>
                </c:pt>
                <c:pt idx="1151">
                  <c:v>0.6889021242803256</c:v>
                </c:pt>
                <c:pt idx="1152">
                  <c:v>0.68538659284160575</c:v>
                </c:pt>
                <c:pt idx="1153">
                  <c:v>0.71829297530568204</c:v>
                </c:pt>
                <c:pt idx="1154">
                  <c:v>0.64296407185628746</c:v>
                </c:pt>
                <c:pt idx="1155">
                  <c:v>0.6580498004181714</c:v>
                </c:pt>
                <c:pt idx="1156">
                  <c:v>0.63527460375967559</c:v>
                </c:pt>
                <c:pt idx="1157">
                  <c:v>0.57212263360696936</c:v>
                </c:pt>
                <c:pt idx="1158">
                  <c:v>0.61004827462900058</c:v>
                </c:pt>
                <c:pt idx="1159">
                  <c:v>0.62556663644605626</c:v>
                </c:pt>
                <c:pt idx="1160">
                  <c:v>0.62221820155599783</c:v>
                </c:pt>
                <c:pt idx="1161">
                  <c:v>0.6565176022835395</c:v>
                </c:pt>
                <c:pt idx="1162">
                  <c:v>0.63779381824912085</c:v>
                </c:pt>
                <c:pt idx="1163">
                  <c:v>0.65909090909090906</c:v>
                </c:pt>
                <c:pt idx="1164">
                  <c:v>0.64718006370620196</c:v>
                </c:pt>
                <c:pt idx="1165">
                  <c:v>0.68875621890547267</c:v>
                </c:pt>
                <c:pt idx="1166">
                  <c:v>0.64444444444444449</c:v>
                </c:pt>
                <c:pt idx="1167">
                  <c:v>0.66031625071442179</c:v>
                </c:pt>
                <c:pt idx="1168">
                  <c:v>0.64939939939939939</c:v>
                </c:pt>
                <c:pt idx="1169">
                  <c:v>0.6578446306169079</c:v>
                </c:pt>
                <c:pt idx="1170">
                  <c:v>0.6894855503176881</c:v>
                </c:pt>
                <c:pt idx="1171">
                  <c:v>0.6495502248875562</c:v>
                </c:pt>
                <c:pt idx="1172">
                  <c:v>0.65905631659056318</c:v>
                </c:pt>
                <c:pt idx="1173">
                  <c:v>0.64372093023255816</c:v>
                </c:pt>
                <c:pt idx="1174">
                  <c:v>0.63791188448722691</c:v>
                </c:pt>
                <c:pt idx="1175">
                  <c:v>0.63891971883092857</c:v>
                </c:pt>
                <c:pt idx="1176">
                  <c:v>0.64489643590222057</c:v>
                </c:pt>
                <c:pt idx="1177">
                  <c:v>0.63090676883780328</c:v>
                </c:pt>
                <c:pt idx="1178">
                  <c:v>0.69825436408977559</c:v>
                </c:pt>
                <c:pt idx="1179">
                  <c:v>0.79180695847362514</c:v>
                </c:pt>
                <c:pt idx="1180">
                  <c:v>0.74086021505376343</c:v>
                </c:pt>
                <c:pt idx="1181">
                  <c:v>0.7447038478166883</c:v>
                </c:pt>
                <c:pt idx="1182">
                  <c:v>0.75975773889636611</c:v>
                </c:pt>
                <c:pt idx="1183">
                  <c:v>0.74645669291338579</c:v>
                </c:pt>
                <c:pt idx="1184">
                  <c:v>0.71270264723989329</c:v>
                </c:pt>
                <c:pt idx="1185">
                  <c:v>0.74282655246252671</c:v>
                </c:pt>
                <c:pt idx="1186">
                  <c:v>0.74548192771084343</c:v>
                </c:pt>
                <c:pt idx="1187">
                  <c:v>0.75277234181343766</c:v>
                </c:pt>
                <c:pt idx="1188">
                  <c:v>0.74685499889649087</c:v>
                </c:pt>
                <c:pt idx="1189">
                  <c:v>0.78852956038403232</c:v>
                </c:pt>
                <c:pt idx="1190">
                  <c:v>0.78118214716525936</c:v>
                </c:pt>
                <c:pt idx="1191">
                  <c:v>0.77331548415885765</c:v>
                </c:pt>
                <c:pt idx="1192">
                  <c:v>0.82198803759612649</c:v>
                </c:pt>
                <c:pt idx="1193">
                  <c:v>0.79653119337302614</c:v>
                </c:pt>
                <c:pt idx="1194">
                  <c:v>0.78815679733110922</c:v>
                </c:pt>
                <c:pt idx="1195">
                  <c:v>0.77632850241545892</c:v>
                </c:pt>
                <c:pt idx="1196">
                  <c:v>0.79154433352906639</c:v>
                </c:pt>
                <c:pt idx="1197">
                  <c:v>0.7848171922969579</c:v>
                </c:pt>
                <c:pt idx="1198">
                  <c:v>0.77910876856732147</c:v>
                </c:pt>
                <c:pt idx="1199">
                  <c:v>0.78278322925958965</c:v>
                </c:pt>
                <c:pt idx="1200">
                  <c:v>0.79675222629649034</c:v>
                </c:pt>
                <c:pt idx="1201">
                  <c:v>0.79650772330423103</c:v>
                </c:pt>
                <c:pt idx="1202">
                  <c:v>0.80465444287729193</c:v>
                </c:pt>
                <c:pt idx="1203">
                  <c:v>0.79829984544049459</c:v>
                </c:pt>
                <c:pt idx="1204">
                  <c:v>0.78819119025304596</c:v>
                </c:pt>
                <c:pt idx="1205">
                  <c:v>0.7946428571428571</c:v>
                </c:pt>
                <c:pt idx="1206">
                  <c:v>0.80886627906976749</c:v>
                </c:pt>
                <c:pt idx="1207">
                  <c:v>0.80637636080870922</c:v>
                </c:pt>
                <c:pt idx="1208">
                  <c:v>0.80772325020112634</c:v>
                </c:pt>
                <c:pt idx="1209">
                  <c:v>0.82103990326481258</c:v>
                </c:pt>
                <c:pt idx="1210">
                  <c:v>0.8303655107778819</c:v>
                </c:pt>
                <c:pt idx="1211">
                  <c:v>0.82139352306182534</c:v>
                </c:pt>
                <c:pt idx="1212">
                  <c:v>0.81077844311377245</c:v>
                </c:pt>
                <c:pt idx="1213">
                  <c:v>0.81371545547594681</c:v>
                </c:pt>
                <c:pt idx="1214">
                  <c:v>0.82266009852216748</c:v>
                </c:pt>
                <c:pt idx="1215">
                  <c:v>0.81995412844036697</c:v>
                </c:pt>
                <c:pt idx="1216">
                  <c:v>0.81268436578171088</c:v>
                </c:pt>
                <c:pt idx="1217">
                  <c:v>0.82167832167832167</c:v>
                </c:pt>
                <c:pt idx="1218">
                  <c:v>0.82539682539682535</c:v>
                </c:pt>
                <c:pt idx="1219">
                  <c:v>0.82075471698113212</c:v>
                </c:pt>
                <c:pt idx="1220">
                  <c:v>0.80348258706467657</c:v>
                </c:pt>
                <c:pt idx="1221">
                  <c:v>0.81865284974093266</c:v>
                </c:pt>
                <c:pt idx="1222">
                  <c:v>0.82476190476190481</c:v>
                </c:pt>
                <c:pt idx="1223">
                  <c:v>0.81406250000000002</c:v>
                </c:pt>
                <c:pt idx="1224">
                  <c:v>0.80472103004291851</c:v>
                </c:pt>
                <c:pt idx="1225">
                  <c:v>0.81305637982195844</c:v>
                </c:pt>
                <c:pt idx="1226">
                  <c:v>0.82795698924731187</c:v>
                </c:pt>
                <c:pt idx="1227">
                  <c:v>0.83136094674556216</c:v>
                </c:pt>
                <c:pt idx="1228">
                  <c:v>0.83155080213903743</c:v>
                </c:pt>
                <c:pt idx="1229">
                  <c:v>0.82727272727272727</c:v>
                </c:pt>
                <c:pt idx="1230">
                  <c:v>0.84552845528455289</c:v>
                </c:pt>
                <c:pt idx="1231">
                  <c:v>0.83458646616541354</c:v>
                </c:pt>
                <c:pt idx="1232">
                  <c:v>0.86557377049180328</c:v>
                </c:pt>
                <c:pt idx="1233">
                  <c:v>0.85177453027139871</c:v>
                </c:pt>
                <c:pt idx="1234">
                  <c:v>0.84666666666666668</c:v>
                </c:pt>
                <c:pt idx="1235">
                  <c:v>0.82372881355932204</c:v>
                </c:pt>
                <c:pt idx="1236">
                  <c:v>0.88172043010752688</c:v>
                </c:pt>
                <c:pt idx="1237">
                  <c:v>0.88405797101449279</c:v>
                </c:pt>
                <c:pt idx="1238">
                  <c:v>0.88636363636363635</c:v>
                </c:pt>
                <c:pt idx="1239">
                  <c:v>0.80036297640653353</c:v>
                </c:pt>
                <c:pt idx="1240">
                  <c:v>0.79245283018867929</c:v>
                </c:pt>
                <c:pt idx="1241">
                  <c:v>0.77393617021276595</c:v>
                </c:pt>
                <c:pt idx="1242">
                  <c:v>0.76258992805755399</c:v>
                </c:pt>
                <c:pt idx="1243">
                  <c:v>0.78009259259259256</c:v>
                </c:pt>
                <c:pt idx="1244">
                  <c:v>0.8041733547351525</c:v>
                </c:pt>
                <c:pt idx="1245">
                  <c:v>0.82164737916950303</c:v>
                </c:pt>
                <c:pt idx="1246">
                  <c:v>0.80886426592797789</c:v>
                </c:pt>
                <c:pt idx="1247">
                  <c:v>0.81783536585365857</c:v>
                </c:pt>
                <c:pt idx="1248">
                  <c:v>0.78418803418803418</c:v>
                </c:pt>
                <c:pt idx="1249">
                  <c:v>0.72523759239704333</c:v>
                </c:pt>
                <c:pt idx="1250">
                  <c:v>0.72228989037758828</c:v>
                </c:pt>
                <c:pt idx="1251">
                  <c:v>0.57266234844710184</c:v>
                </c:pt>
                <c:pt idx="1252">
                  <c:v>0.62477493698235509</c:v>
                </c:pt>
                <c:pt idx="1253">
                  <c:v>0.60246827742047626</c:v>
                </c:pt>
                <c:pt idx="1254">
                  <c:v>0.60169345083808534</c:v>
                </c:pt>
                <c:pt idx="1255">
                  <c:v>0.63669657571873284</c:v>
                </c:pt>
                <c:pt idx="1256">
                  <c:v>0.56638902498775112</c:v>
                </c:pt>
                <c:pt idx="1257">
                  <c:v>0.61173775114557627</c:v>
                </c:pt>
                <c:pt idx="1258">
                  <c:v>0.55898513251454429</c:v>
                </c:pt>
                <c:pt idx="1259">
                  <c:v>0.53800806701830595</c:v>
                </c:pt>
                <c:pt idx="1260">
                  <c:v>0.50809776207302704</c:v>
                </c:pt>
                <c:pt idx="1261">
                  <c:v>0.50739426205264715</c:v>
                </c:pt>
                <c:pt idx="1262">
                  <c:v>0.51089837997054488</c:v>
                </c:pt>
                <c:pt idx="1263">
                  <c:v>0.51193122869423446</c:v>
                </c:pt>
                <c:pt idx="1264">
                  <c:v>0.50933960876599504</c:v>
                </c:pt>
                <c:pt idx="1265">
                  <c:v>0.50805141084355143</c:v>
                </c:pt>
                <c:pt idx="1266">
                  <c:v>0.51922789166541972</c:v>
                </c:pt>
                <c:pt idx="1267">
                  <c:v>0.57415952537903758</c:v>
                </c:pt>
                <c:pt idx="1268">
                  <c:v>0.51974274603649417</c:v>
                </c:pt>
                <c:pt idx="1269">
                  <c:v>0.51914127007956767</c:v>
                </c:pt>
                <c:pt idx="1270">
                  <c:v>0.60079944386513728</c:v>
                </c:pt>
                <c:pt idx="1271">
                  <c:v>0.57243874362769276</c:v>
                </c:pt>
                <c:pt idx="1272">
                  <c:v>0.55266497461928932</c:v>
                </c:pt>
                <c:pt idx="1273">
                  <c:v>0.59475218658892126</c:v>
                </c:pt>
                <c:pt idx="1274">
                  <c:v>0.58368165858552079</c:v>
                </c:pt>
                <c:pt idx="1275">
                  <c:v>0.58478844862323709</c:v>
                </c:pt>
                <c:pt idx="1276">
                  <c:v>0.59047780413419182</c:v>
                </c:pt>
                <c:pt idx="1277">
                  <c:v>0.58190954773869352</c:v>
                </c:pt>
                <c:pt idx="1278">
                  <c:v>0.56729988634518591</c:v>
                </c:pt>
                <c:pt idx="1279">
                  <c:v>0.52774408732565192</c:v>
                </c:pt>
                <c:pt idx="1280">
                  <c:v>0.51055039102847866</c:v>
                </c:pt>
                <c:pt idx="1281">
                  <c:v>0.50604541433205541</c:v>
                </c:pt>
                <c:pt idx="1282">
                  <c:v>0.50832473847060555</c:v>
                </c:pt>
                <c:pt idx="1283">
                  <c:v>0.56047865459249679</c:v>
                </c:pt>
                <c:pt idx="1284">
                  <c:v>0.50992501102778998</c:v>
                </c:pt>
                <c:pt idx="1285">
                  <c:v>0.50900501919102448</c:v>
                </c:pt>
                <c:pt idx="1286">
                  <c:v>0.51649331352154537</c:v>
                </c:pt>
                <c:pt idx="1287">
                  <c:v>0.5161290322580645</c:v>
                </c:pt>
                <c:pt idx="1288">
                  <c:v>0.51245551601423489</c:v>
                </c:pt>
                <c:pt idx="1289">
                  <c:v>0.51283954282321509</c:v>
                </c:pt>
                <c:pt idx="1290">
                  <c:v>0.51384980002962521</c:v>
                </c:pt>
                <c:pt idx="1291">
                  <c:v>0.51144925395183927</c:v>
                </c:pt>
                <c:pt idx="1292">
                  <c:v>0.53394919168591226</c:v>
                </c:pt>
                <c:pt idx="1293">
                  <c:v>0.53301597051597049</c:v>
                </c:pt>
                <c:pt idx="1294">
                  <c:v>0.53932931540720142</c:v>
                </c:pt>
                <c:pt idx="1295">
                  <c:v>0.55002370791844479</c:v>
                </c:pt>
                <c:pt idx="1296">
                  <c:v>0.62762933484934624</c:v>
                </c:pt>
                <c:pt idx="1297">
                  <c:v>0.65740916872741106</c:v>
                </c:pt>
                <c:pt idx="1298">
                  <c:v>0.62437365783822474</c:v>
                </c:pt>
                <c:pt idx="1299">
                  <c:v>0.58449170993133481</c:v>
                </c:pt>
                <c:pt idx="1300">
                  <c:v>0.54085904791440531</c:v>
                </c:pt>
                <c:pt idx="1301">
                  <c:v>0.51212256433139969</c:v>
                </c:pt>
                <c:pt idx="1302">
                  <c:v>0.50832964764853306</c:v>
                </c:pt>
                <c:pt idx="1303">
                  <c:v>0.5131520285332144</c:v>
                </c:pt>
                <c:pt idx="1304">
                  <c:v>0.5164655043957681</c:v>
                </c:pt>
                <c:pt idx="1305">
                  <c:v>0.50952591936198488</c:v>
                </c:pt>
                <c:pt idx="1306">
                  <c:v>0.52175217521752171</c:v>
                </c:pt>
                <c:pt idx="1307">
                  <c:v>0.52040355368167446</c:v>
                </c:pt>
                <c:pt idx="1308">
                  <c:v>0.51819809069212408</c:v>
                </c:pt>
                <c:pt idx="1309">
                  <c:v>0.50687158268065613</c:v>
                </c:pt>
                <c:pt idx="1310">
                  <c:v>0.50884955752212391</c:v>
                </c:pt>
                <c:pt idx="1311">
                  <c:v>0.50665680473372776</c:v>
                </c:pt>
                <c:pt idx="1312">
                  <c:v>0.51276691055696577</c:v>
                </c:pt>
                <c:pt idx="1313">
                  <c:v>0.50598846665680908</c:v>
                </c:pt>
                <c:pt idx="1314">
                  <c:v>0.50864489434018023</c:v>
                </c:pt>
                <c:pt idx="1315">
                  <c:v>0.50983582310309128</c:v>
                </c:pt>
                <c:pt idx="1316">
                  <c:v>0.52604403948367506</c:v>
                </c:pt>
                <c:pt idx="1317">
                  <c:v>0.55064603605040674</c:v>
                </c:pt>
                <c:pt idx="1318">
                  <c:v>0.50836758661186143</c:v>
                </c:pt>
                <c:pt idx="1319">
                  <c:v>0.5084319526627219</c:v>
                </c:pt>
                <c:pt idx="1320">
                  <c:v>0.50754661142349811</c:v>
                </c:pt>
                <c:pt idx="1321">
                  <c:v>0.52137532329225622</c:v>
                </c:pt>
                <c:pt idx="1322">
                  <c:v>0.51669387149428703</c:v>
                </c:pt>
                <c:pt idx="1323">
                  <c:v>0.51018299881936247</c:v>
                </c:pt>
                <c:pt idx="1324">
                  <c:v>0.51292719167904899</c:v>
                </c:pt>
                <c:pt idx="1325">
                  <c:v>0.51423036805245115</c:v>
                </c:pt>
                <c:pt idx="1326">
                  <c:v>0.55617088607594933</c:v>
                </c:pt>
                <c:pt idx="1327">
                  <c:v>0.62482853223593959</c:v>
                </c:pt>
                <c:pt idx="1328">
                  <c:v>0.50521062674299133</c:v>
                </c:pt>
                <c:pt idx="1329">
                  <c:v>0.50794593791771869</c:v>
                </c:pt>
                <c:pt idx="1330">
                  <c:v>0.51634084465005226</c:v>
                </c:pt>
                <c:pt idx="1331">
                  <c:v>0.51584114234716649</c:v>
                </c:pt>
                <c:pt idx="1332">
                  <c:v>0.52162121440409825</c:v>
                </c:pt>
                <c:pt idx="1333">
                  <c:v>0.5156179943207293</c:v>
                </c:pt>
                <c:pt idx="1334">
                  <c:v>0.50928655660377353</c:v>
                </c:pt>
                <c:pt idx="1335">
                  <c:v>0.51079243051448842</c:v>
                </c:pt>
                <c:pt idx="1336">
                  <c:v>0.53997194950911642</c:v>
                </c:pt>
                <c:pt idx="1337">
                  <c:v>0.52228915662650599</c:v>
                </c:pt>
                <c:pt idx="1338">
                  <c:v>0.51224550014753611</c:v>
                </c:pt>
                <c:pt idx="1339">
                  <c:v>0.5086168802474591</c:v>
                </c:pt>
                <c:pt idx="1340">
                  <c:v>0.51712277553461938</c:v>
                </c:pt>
                <c:pt idx="1341">
                  <c:v>0.51509293680297397</c:v>
                </c:pt>
                <c:pt idx="1342">
                  <c:v>0.51257768570583018</c:v>
                </c:pt>
                <c:pt idx="1343">
                  <c:v>0.6303283148920733</c:v>
                </c:pt>
                <c:pt idx="1344">
                  <c:v>0.64160678091026346</c:v>
                </c:pt>
                <c:pt idx="1345">
                  <c:v>0.60511660285415947</c:v>
                </c:pt>
                <c:pt idx="1346">
                  <c:v>0.53320042938199663</c:v>
                </c:pt>
                <c:pt idx="1347">
                  <c:v>0.50680876258140917</c:v>
                </c:pt>
                <c:pt idx="1348">
                  <c:v>0.50163204747774481</c:v>
                </c:pt>
                <c:pt idx="1349">
                  <c:v>0.50403949730700182</c:v>
                </c:pt>
                <c:pt idx="1350">
                  <c:v>0.5079318013343217</c:v>
                </c:pt>
                <c:pt idx="1351">
                  <c:v>0.53064986941158399</c:v>
                </c:pt>
                <c:pt idx="1352">
                  <c:v>0.53389963819411668</c:v>
                </c:pt>
                <c:pt idx="1353">
                  <c:v>0.50888625592417058</c:v>
                </c:pt>
                <c:pt idx="1354">
                  <c:v>0.50680272108843538</c:v>
                </c:pt>
                <c:pt idx="1355">
                  <c:v>0.50851473419221083</c:v>
                </c:pt>
                <c:pt idx="1356">
                  <c:v>0.5110386723959105</c:v>
                </c:pt>
                <c:pt idx="1357">
                  <c:v>0.51453401258615528</c:v>
                </c:pt>
                <c:pt idx="1358">
                  <c:v>0.50951748561310317</c:v>
                </c:pt>
                <c:pt idx="1359">
                  <c:v>0.51467302249366897</c:v>
                </c:pt>
                <c:pt idx="1360">
                  <c:v>0.50453262000297217</c:v>
                </c:pt>
                <c:pt idx="1361">
                  <c:v>0.51513782196113878</c:v>
                </c:pt>
                <c:pt idx="1362">
                  <c:v>0.51988593726549603</c:v>
                </c:pt>
                <c:pt idx="1363">
                  <c:v>0.53586956521739126</c:v>
                </c:pt>
                <c:pt idx="1364">
                  <c:v>0.52593155893536125</c:v>
                </c:pt>
                <c:pt idx="1365">
                  <c:v>0.56219472484532729</c:v>
                </c:pt>
                <c:pt idx="1366">
                  <c:v>0.51678352976279274</c:v>
                </c:pt>
                <c:pt idx="1367">
                  <c:v>0.50993770394541682</c:v>
                </c:pt>
                <c:pt idx="1368">
                  <c:v>0.50758580055972902</c:v>
                </c:pt>
                <c:pt idx="1369">
                  <c:v>0.53070378963650422</c:v>
                </c:pt>
                <c:pt idx="1370">
                  <c:v>0.51781970649895182</c:v>
                </c:pt>
                <c:pt idx="1371">
                  <c:v>0.51637505607895917</c:v>
                </c:pt>
                <c:pt idx="1372">
                  <c:v>0.52880784554091331</c:v>
                </c:pt>
                <c:pt idx="1373">
                  <c:v>0.51845713424740092</c:v>
                </c:pt>
                <c:pt idx="1374">
                  <c:v>0.52150943396226412</c:v>
                </c:pt>
                <c:pt idx="1375">
                  <c:v>0.51450792701166614</c:v>
                </c:pt>
                <c:pt idx="1376">
                  <c:v>0.54219508376389536</c:v>
                </c:pt>
                <c:pt idx="1377">
                  <c:v>0.5771533089457932</c:v>
                </c:pt>
                <c:pt idx="1378">
                  <c:v>0.55853110968569597</c:v>
                </c:pt>
                <c:pt idx="1379">
                  <c:v>0.57669935183646337</c:v>
                </c:pt>
                <c:pt idx="1380">
                  <c:v>0.60252638864855512</c:v>
                </c:pt>
                <c:pt idx="1381">
                  <c:v>0.53476514215080351</c:v>
                </c:pt>
                <c:pt idx="1382">
                  <c:v>0.60565579458709229</c:v>
                </c:pt>
                <c:pt idx="1383">
                  <c:v>0.55424189167598659</c:v>
                </c:pt>
                <c:pt idx="1384">
                  <c:v>0.56661786237188871</c:v>
                </c:pt>
                <c:pt idx="1385">
                  <c:v>0.54930467762326174</c:v>
                </c:pt>
                <c:pt idx="1386">
                  <c:v>0.53313855143779798</c:v>
                </c:pt>
                <c:pt idx="1387">
                  <c:v>0.53327157634707423</c:v>
                </c:pt>
                <c:pt idx="1388">
                  <c:v>0.54267815191855917</c:v>
                </c:pt>
                <c:pt idx="1389">
                  <c:v>0.58682116914562432</c:v>
                </c:pt>
                <c:pt idx="1390">
                  <c:v>0.61338485859827863</c:v>
                </c:pt>
                <c:pt idx="1391">
                  <c:v>0.52779474648747704</c:v>
                </c:pt>
                <c:pt idx="1392">
                  <c:v>0.51174197384066589</c:v>
                </c:pt>
                <c:pt idx="1393">
                  <c:v>0.50502958579881652</c:v>
                </c:pt>
                <c:pt idx="1394">
                  <c:v>0.51066666666666671</c:v>
                </c:pt>
                <c:pt idx="1395">
                  <c:v>0.50664500886001185</c:v>
                </c:pt>
                <c:pt idx="1396">
                  <c:v>0.57093196490647247</c:v>
                </c:pt>
                <c:pt idx="1397">
                  <c:v>0.54732185179333226</c:v>
                </c:pt>
                <c:pt idx="1398">
                  <c:v>0.52345753507316339</c:v>
                </c:pt>
                <c:pt idx="1399">
                  <c:v>0.50751325869180908</c:v>
                </c:pt>
                <c:pt idx="1400">
                  <c:v>0.51461111943653526</c:v>
                </c:pt>
                <c:pt idx="1401">
                  <c:v>0.570014844136566</c:v>
                </c:pt>
                <c:pt idx="1402">
                  <c:v>0.54722615118654727</c:v>
                </c:pt>
                <c:pt idx="1403">
                  <c:v>0.5486012328117591</c:v>
                </c:pt>
                <c:pt idx="1404">
                  <c:v>0.57258330583965689</c:v>
                </c:pt>
                <c:pt idx="1405">
                  <c:v>0.58506154105547126</c:v>
                </c:pt>
                <c:pt idx="1406">
                  <c:v>0.54175721825520029</c:v>
                </c:pt>
                <c:pt idx="1407">
                  <c:v>0.5127061970575123</c:v>
                </c:pt>
                <c:pt idx="1408">
                  <c:v>0.59792924935289038</c:v>
                </c:pt>
                <c:pt idx="1409">
                  <c:v>0.61587526576895824</c:v>
                </c:pt>
                <c:pt idx="1410">
                  <c:v>0.57126474442988207</c:v>
                </c:pt>
                <c:pt idx="1411">
                  <c:v>0.55190996988429231</c:v>
                </c:pt>
                <c:pt idx="1412">
                  <c:v>0.52772292267962939</c:v>
                </c:pt>
                <c:pt idx="1413">
                  <c:v>0.52380952380952384</c:v>
                </c:pt>
                <c:pt idx="1414">
                  <c:v>0.55560874421573325</c:v>
                </c:pt>
                <c:pt idx="1415">
                  <c:v>0.5568871844039629</c:v>
                </c:pt>
                <c:pt idx="1416">
                  <c:v>0.61345576549532055</c:v>
                </c:pt>
                <c:pt idx="1417">
                  <c:v>0.61534372785258684</c:v>
                </c:pt>
                <c:pt idx="1418">
                  <c:v>0.56406527710454035</c:v>
                </c:pt>
                <c:pt idx="1419">
                  <c:v>0.61209776683664496</c:v>
                </c:pt>
                <c:pt idx="1420">
                  <c:v>0.6444823663253697</c:v>
                </c:pt>
                <c:pt idx="1421">
                  <c:v>0.67310826542491264</c:v>
                </c:pt>
                <c:pt idx="1422">
                  <c:v>0.653785798352295</c:v>
                </c:pt>
                <c:pt idx="1423">
                  <c:v>0.59126444595513261</c:v>
                </c:pt>
                <c:pt idx="1424">
                  <c:v>0.5954537685865664</c:v>
                </c:pt>
                <c:pt idx="1425">
                  <c:v>0.62556255625562551</c:v>
                </c:pt>
                <c:pt idx="1426">
                  <c:v>0.61925873381805285</c:v>
                </c:pt>
                <c:pt idx="1427">
                  <c:v>0.5991060684201478</c:v>
                </c:pt>
                <c:pt idx="1428">
                  <c:v>0.62538198813589785</c:v>
                </c:pt>
                <c:pt idx="1429">
                  <c:v>0.62596934174932373</c:v>
                </c:pt>
                <c:pt idx="1430">
                  <c:v>0.63973558575100986</c:v>
                </c:pt>
                <c:pt idx="1431">
                  <c:v>0.71372790793259355</c:v>
                </c:pt>
                <c:pt idx="1432">
                  <c:v>0.68968253968253967</c:v>
                </c:pt>
                <c:pt idx="1433">
                  <c:v>0.69435548438751005</c:v>
                </c:pt>
                <c:pt idx="1434">
                  <c:v>0.70867263843648209</c:v>
                </c:pt>
                <c:pt idx="1435">
                  <c:v>0.72462544840683685</c:v>
                </c:pt>
                <c:pt idx="1436">
                  <c:v>0.70931190770498553</c:v>
                </c:pt>
                <c:pt idx="1437">
                  <c:v>0.7228976697061803</c:v>
                </c:pt>
                <c:pt idx="1438">
                  <c:v>0.75958877026492688</c:v>
                </c:pt>
                <c:pt idx="1439">
                  <c:v>0.76967688483844243</c:v>
                </c:pt>
                <c:pt idx="1440">
                  <c:v>0.76623881758070789</c:v>
                </c:pt>
                <c:pt idx="1441">
                  <c:v>0.76037428803905616</c:v>
                </c:pt>
                <c:pt idx="1442">
                  <c:v>0.76082557668959938</c:v>
                </c:pt>
                <c:pt idx="1443">
                  <c:v>0.74901380670611439</c:v>
                </c:pt>
                <c:pt idx="1444">
                  <c:v>0.76707048458149785</c:v>
                </c:pt>
                <c:pt idx="1445">
                  <c:v>0.7714766984839978</c:v>
                </c:pt>
                <c:pt idx="1446">
                  <c:v>0.77662037037037035</c:v>
                </c:pt>
                <c:pt idx="1447">
                  <c:v>0.77278481012658229</c:v>
                </c:pt>
                <c:pt idx="1448">
                  <c:v>0.77125906394199073</c:v>
                </c:pt>
                <c:pt idx="1449">
                  <c:v>0.76461880088823098</c:v>
                </c:pt>
                <c:pt idx="1450">
                  <c:v>0.68402777777777779</c:v>
                </c:pt>
                <c:pt idx="1451">
                  <c:v>0.76668914362778151</c:v>
                </c:pt>
                <c:pt idx="1452">
                  <c:v>0.76647681041497151</c:v>
                </c:pt>
                <c:pt idx="1453">
                  <c:v>0.79328621908127206</c:v>
                </c:pt>
                <c:pt idx="1454">
                  <c:v>0.78094302554027506</c:v>
                </c:pt>
                <c:pt idx="1455">
                  <c:v>0.754813863928113</c:v>
                </c:pt>
                <c:pt idx="1456">
                  <c:v>0.77882352941176469</c:v>
                </c:pt>
                <c:pt idx="1457">
                  <c:v>0.77934272300469487</c:v>
                </c:pt>
                <c:pt idx="1458">
                  <c:v>0.77611940298507465</c:v>
                </c:pt>
                <c:pt idx="1459">
                  <c:v>0.77277277277277279</c:v>
                </c:pt>
                <c:pt idx="1460">
                  <c:v>0.78378378378378377</c:v>
                </c:pt>
                <c:pt idx="1461">
                  <c:v>0.76899224806201549</c:v>
                </c:pt>
                <c:pt idx="1462">
                  <c:v>0.76114285714285712</c:v>
                </c:pt>
                <c:pt idx="1463">
                  <c:v>0.79475164011246491</c:v>
                </c:pt>
                <c:pt idx="1464">
                  <c:v>0.76551724137931032</c:v>
                </c:pt>
                <c:pt idx="1465">
                  <c:v>0.77321814254859611</c:v>
                </c:pt>
                <c:pt idx="1466">
                  <c:v>0.78110599078341014</c:v>
                </c:pt>
                <c:pt idx="1467">
                  <c:v>0.77631578947368418</c:v>
                </c:pt>
                <c:pt idx="1468">
                  <c:v>0.78238341968911918</c:v>
                </c:pt>
                <c:pt idx="1469">
                  <c:v>0.78350515463917525</c:v>
                </c:pt>
                <c:pt idx="1470">
                  <c:v>0.82321899736147752</c:v>
                </c:pt>
                <c:pt idx="1471">
                  <c:v>0.78142076502732238</c:v>
                </c:pt>
                <c:pt idx="1472">
                  <c:v>0.81508078994614008</c:v>
                </c:pt>
                <c:pt idx="1473">
                  <c:v>0.77945619335347427</c:v>
                </c:pt>
                <c:pt idx="1474">
                  <c:v>0.79076923076923078</c:v>
                </c:pt>
                <c:pt idx="1475">
                  <c:v>0.79153094462540718</c:v>
                </c:pt>
                <c:pt idx="1476">
                  <c:v>0.78187919463087252</c:v>
                </c:pt>
                <c:pt idx="1477">
                  <c:v>0.78770949720670391</c:v>
                </c:pt>
                <c:pt idx="1478">
                  <c:v>0.78125</c:v>
                </c:pt>
                <c:pt idx="1479">
                  <c:v>0.78510028653295127</c:v>
                </c:pt>
                <c:pt idx="1480">
                  <c:v>0.77</c:v>
                </c:pt>
                <c:pt idx="1481">
                  <c:v>0.75213675213675213</c:v>
                </c:pt>
                <c:pt idx="1482">
                  <c:v>0.75213675213675213</c:v>
                </c:pt>
                <c:pt idx="1483">
                  <c:v>0.75635593220338981</c:v>
                </c:pt>
                <c:pt idx="1484">
                  <c:v>0.7662116040955631</c:v>
                </c:pt>
                <c:pt idx="1485">
                  <c:v>0.74281391830559762</c:v>
                </c:pt>
                <c:pt idx="1486">
                  <c:v>0.73830155979202772</c:v>
                </c:pt>
                <c:pt idx="1487">
                  <c:v>0.80711610486891383</c:v>
                </c:pt>
                <c:pt idx="1488">
                  <c:v>0.79595588235294112</c:v>
                </c:pt>
                <c:pt idx="1489">
                  <c:v>0.79863481228668942</c:v>
                </c:pt>
                <c:pt idx="1490">
                  <c:v>0.8258426966292135</c:v>
                </c:pt>
                <c:pt idx="1491">
                  <c:v>0.80515759312320911</c:v>
                </c:pt>
                <c:pt idx="1492">
                  <c:v>0.69753810082063306</c:v>
                </c:pt>
                <c:pt idx="1493">
                  <c:v>0.69393203883495147</c:v>
                </c:pt>
                <c:pt idx="1494">
                  <c:v>0.63831347387717685</c:v>
                </c:pt>
                <c:pt idx="1495">
                  <c:v>0.68576491435321918</c:v>
                </c:pt>
                <c:pt idx="1496">
                  <c:v>0.66596437464087344</c:v>
                </c:pt>
                <c:pt idx="1497">
                  <c:v>0.66794331673688245</c:v>
                </c:pt>
                <c:pt idx="1498">
                  <c:v>0.64962686567164174</c:v>
                </c:pt>
                <c:pt idx="1499">
                  <c:v>0.65199475557220454</c:v>
                </c:pt>
                <c:pt idx="1500">
                  <c:v>0.63472070098576128</c:v>
                </c:pt>
                <c:pt idx="1501">
                  <c:v>0.66767676767676765</c:v>
                </c:pt>
                <c:pt idx="1502">
                  <c:v>0.59186440677966101</c:v>
                </c:pt>
                <c:pt idx="1503">
                  <c:v>0.52070563611900134</c:v>
                </c:pt>
                <c:pt idx="1504">
                  <c:v>0.50930301240401654</c:v>
                </c:pt>
                <c:pt idx="1505">
                  <c:v>0.54233338511729068</c:v>
                </c:pt>
                <c:pt idx="1506">
                  <c:v>0.511939858490566</c:v>
                </c:pt>
                <c:pt idx="1507">
                  <c:v>0.51265822784810122</c:v>
                </c:pt>
                <c:pt idx="1508">
                  <c:v>0.51227760623437735</c:v>
                </c:pt>
                <c:pt idx="1509">
                  <c:v>0.51289566236811257</c:v>
                </c:pt>
                <c:pt idx="1510">
                  <c:v>0.51300896663236806</c:v>
                </c:pt>
                <c:pt idx="1511">
                  <c:v>0.51240640140948468</c:v>
                </c:pt>
                <c:pt idx="1512">
                  <c:v>0.51102941176470584</c:v>
                </c:pt>
                <c:pt idx="1513">
                  <c:v>0.51168602087314419</c:v>
                </c:pt>
                <c:pt idx="1514">
                  <c:v>0.51119952844090777</c:v>
                </c:pt>
                <c:pt idx="1515">
                  <c:v>0.51406687288260422</c:v>
                </c:pt>
                <c:pt idx="1516">
                  <c:v>0.51138868479059518</c:v>
                </c:pt>
                <c:pt idx="1517">
                  <c:v>0.51193633952254647</c:v>
                </c:pt>
                <c:pt idx="1518">
                  <c:v>0.51083910927591802</c:v>
                </c:pt>
                <c:pt idx="1519">
                  <c:v>0.51153504880212952</c:v>
                </c:pt>
                <c:pt idx="1520">
                  <c:v>0.55297508052212241</c:v>
                </c:pt>
                <c:pt idx="1521">
                  <c:v>0.51449912126537789</c:v>
                </c:pt>
                <c:pt idx="1522">
                  <c:v>0.51325618866266298</c:v>
                </c:pt>
                <c:pt idx="1523">
                  <c:v>0.51192392099487927</c:v>
                </c:pt>
                <c:pt idx="1524">
                  <c:v>0.51085511741249445</c:v>
                </c:pt>
                <c:pt idx="1525">
                  <c:v>0.51233564780617524</c:v>
                </c:pt>
                <c:pt idx="1526">
                  <c:v>0.51097363381941374</c:v>
                </c:pt>
                <c:pt idx="1527">
                  <c:v>0.51109139307897067</c:v>
                </c:pt>
                <c:pt idx="1528">
                  <c:v>0.51029172219754182</c:v>
                </c:pt>
                <c:pt idx="1529">
                  <c:v>0.51192930780559642</c:v>
                </c:pt>
                <c:pt idx="1530">
                  <c:v>0.51891569854036346</c:v>
                </c:pt>
                <c:pt idx="1531">
                  <c:v>0.52358843792122212</c:v>
                </c:pt>
                <c:pt idx="1532">
                  <c:v>0.54218967921896788</c:v>
                </c:pt>
                <c:pt idx="1533">
                  <c:v>0.51195748449955714</c:v>
                </c:pt>
                <c:pt idx="1534">
                  <c:v>0.51191709844559585</c:v>
                </c:pt>
                <c:pt idx="1535">
                  <c:v>0.51176209498446512</c:v>
                </c:pt>
                <c:pt idx="1536">
                  <c:v>0.51110781990521326</c:v>
                </c:pt>
                <c:pt idx="1537">
                  <c:v>0.51393779342723001</c:v>
                </c:pt>
                <c:pt idx="1538">
                  <c:v>0.51395417156286727</c:v>
                </c:pt>
                <c:pt idx="1539">
                  <c:v>0.51129032258064511</c:v>
                </c:pt>
                <c:pt idx="1540">
                  <c:v>0.50916679087792516</c:v>
                </c:pt>
                <c:pt idx="1541">
                  <c:v>0.51143573852737201</c:v>
                </c:pt>
                <c:pt idx="1542">
                  <c:v>0.51072066706372843</c:v>
                </c:pt>
                <c:pt idx="1543">
                  <c:v>0.51171064334420402</c:v>
                </c:pt>
                <c:pt idx="1544">
                  <c:v>0.51027397260273977</c:v>
                </c:pt>
                <c:pt idx="1545">
                  <c:v>0.51342578931838301</c:v>
                </c:pt>
                <c:pt idx="1546">
                  <c:v>0.51128936423054072</c:v>
                </c:pt>
                <c:pt idx="1547">
                  <c:v>0.51209019433318503</c:v>
                </c:pt>
                <c:pt idx="1548">
                  <c:v>0.51299671347475351</c:v>
                </c:pt>
                <c:pt idx="1549">
                  <c:v>0.51399941055113474</c:v>
                </c:pt>
                <c:pt idx="1550">
                  <c:v>0.51165535556211272</c:v>
                </c:pt>
                <c:pt idx="1551">
                  <c:v>0.51153163808397395</c:v>
                </c:pt>
                <c:pt idx="1552">
                  <c:v>0.50986207919323745</c:v>
                </c:pt>
                <c:pt idx="1553">
                  <c:v>0.51277129780008857</c:v>
                </c:pt>
                <c:pt idx="1554">
                  <c:v>0.51214095350903166</c:v>
                </c:pt>
                <c:pt idx="1555">
                  <c:v>0.52713765918738631</c:v>
                </c:pt>
                <c:pt idx="1556">
                  <c:v>0.51146047605054368</c:v>
                </c:pt>
                <c:pt idx="1557">
                  <c:v>0.5118679050567595</c:v>
                </c:pt>
                <c:pt idx="1558">
                  <c:v>0.51137034849379803</c:v>
                </c:pt>
                <c:pt idx="1559">
                  <c:v>0.51235657546337154</c:v>
                </c:pt>
                <c:pt idx="1560">
                  <c:v>0.50954000887442685</c:v>
                </c:pt>
                <c:pt idx="1561">
                  <c:v>0.51118021620020726</c:v>
                </c:pt>
                <c:pt idx="1562">
                  <c:v>0.51069518716577544</c:v>
                </c:pt>
                <c:pt idx="1563">
                  <c:v>0.51157270029673596</c:v>
                </c:pt>
                <c:pt idx="1564">
                  <c:v>0.50924966701198759</c:v>
                </c:pt>
                <c:pt idx="1565">
                  <c:v>0.51077968103957472</c:v>
                </c:pt>
                <c:pt idx="1566">
                  <c:v>0.51035809411068367</c:v>
                </c:pt>
                <c:pt idx="1567">
                  <c:v>0.51248706960248258</c:v>
                </c:pt>
                <c:pt idx="1568">
                  <c:v>0.51395657953035001</c:v>
                </c:pt>
                <c:pt idx="1569">
                  <c:v>0.51390922401171302</c:v>
                </c:pt>
                <c:pt idx="1570">
                  <c:v>0.5117612466921494</c:v>
                </c:pt>
                <c:pt idx="1571">
                  <c:v>0.51181911613566289</c:v>
                </c:pt>
                <c:pt idx="1572">
                  <c:v>0.51141216315711968</c:v>
                </c:pt>
                <c:pt idx="1573">
                  <c:v>0.5123311802701116</c:v>
                </c:pt>
                <c:pt idx="1574">
                  <c:v>0.51211987659762015</c:v>
                </c:pt>
                <c:pt idx="1575">
                  <c:v>0.5101470588235294</c:v>
                </c:pt>
                <c:pt idx="1576">
                  <c:v>0.51003838204901097</c:v>
                </c:pt>
                <c:pt idx="1577">
                  <c:v>0.51296405421331759</c:v>
                </c:pt>
                <c:pt idx="1578">
                  <c:v>0.5118679050567595</c:v>
                </c:pt>
                <c:pt idx="1579">
                  <c:v>0.52134192002396285</c:v>
                </c:pt>
                <c:pt idx="1580">
                  <c:v>0.5107163828537874</c:v>
                </c:pt>
                <c:pt idx="1581">
                  <c:v>0.51129032258064511</c:v>
                </c:pt>
                <c:pt idx="1582">
                  <c:v>0.51481481481481484</c:v>
                </c:pt>
                <c:pt idx="1583">
                  <c:v>0.51366441375257121</c:v>
                </c:pt>
                <c:pt idx="1584">
                  <c:v>0.51219870664315104</c:v>
                </c:pt>
                <c:pt idx="1585">
                  <c:v>0.51085999412973293</c:v>
                </c:pt>
                <c:pt idx="1586">
                  <c:v>0.50973164258330872</c:v>
                </c:pt>
                <c:pt idx="1587">
                  <c:v>0.50879007238883145</c:v>
                </c:pt>
                <c:pt idx="1588">
                  <c:v>0.50903703703703707</c:v>
                </c:pt>
                <c:pt idx="1589">
                  <c:v>0.51154581556111189</c:v>
                </c:pt>
                <c:pt idx="1590">
                  <c:v>0.52421052631578946</c:v>
                </c:pt>
                <c:pt idx="1591">
                  <c:v>0.51967799642218249</c:v>
                </c:pt>
                <c:pt idx="1592">
                  <c:v>0.50719530102790011</c:v>
                </c:pt>
                <c:pt idx="1593">
                  <c:v>0.51066982809721395</c:v>
                </c:pt>
                <c:pt idx="1594">
                  <c:v>0.51279788172992058</c:v>
                </c:pt>
                <c:pt idx="1595">
                  <c:v>0.52618038740920092</c:v>
                </c:pt>
                <c:pt idx="1596">
                  <c:v>0.5220787023130069</c:v>
                </c:pt>
                <c:pt idx="1597">
                  <c:v>0.50999555752998671</c:v>
                </c:pt>
                <c:pt idx="1598">
                  <c:v>0.50940601392386309</c:v>
                </c:pt>
                <c:pt idx="1599">
                  <c:v>0.5113249444855662</c:v>
                </c:pt>
                <c:pt idx="1600">
                  <c:v>0.50316875460574795</c:v>
                </c:pt>
                <c:pt idx="1601">
                  <c:v>0.50964269696516673</c:v>
                </c:pt>
                <c:pt idx="1602">
                  <c:v>0.50611757684273351</c:v>
                </c:pt>
                <c:pt idx="1603">
                  <c:v>0.5070380797155134</c:v>
                </c:pt>
                <c:pt idx="1604">
                  <c:v>0.50824543158520274</c:v>
                </c:pt>
                <c:pt idx="1605">
                  <c:v>0.58390959689660993</c:v>
                </c:pt>
                <c:pt idx="1606">
                  <c:v>0.61078431372549025</c:v>
                </c:pt>
                <c:pt idx="1607">
                  <c:v>0.57467186945725435</c:v>
                </c:pt>
                <c:pt idx="1608">
                  <c:v>0.50644348985335508</c:v>
                </c:pt>
                <c:pt idx="1609">
                  <c:v>0.51090480400825233</c:v>
                </c:pt>
                <c:pt idx="1610">
                  <c:v>0.51062573789846522</c:v>
                </c:pt>
                <c:pt idx="1611">
                  <c:v>0.51086956521739135</c:v>
                </c:pt>
                <c:pt idx="1612">
                  <c:v>0.50930576070901035</c:v>
                </c:pt>
                <c:pt idx="1613">
                  <c:v>0.51366120218579236</c:v>
                </c:pt>
                <c:pt idx="1614">
                  <c:v>0.52443976537825232</c:v>
                </c:pt>
                <c:pt idx="1615">
                  <c:v>0.51138199441915111</c:v>
                </c:pt>
                <c:pt idx="1616">
                  <c:v>0.51008094186902131</c:v>
                </c:pt>
                <c:pt idx="1617">
                  <c:v>0.51188031680844825</c:v>
                </c:pt>
                <c:pt idx="1618">
                  <c:v>0.5106633328430652</c:v>
                </c:pt>
                <c:pt idx="1619">
                  <c:v>0.51087595532039975</c:v>
                </c:pt>
                <c:pt idx="1620">
                  <c:v>0.53453592352759793</c:v>
                </c:pt>
                <c:pt idx="1621">
                  <c:v>0.51085999412973293</c:v>
                </c:pt>
                <c:pt idx="1622">
                  <c:v>0.51160740523067882</c:v>
                </c:pt>
                <c:pt idx="1623">
                  <c:v>0.51125165465509637</c:v>
                </c:pt>
                <c:pt idx="1624">
                  <c:v>0.51084230712494472</c:v>
                </c:pt>
                <c:pt idx="1625">
                  <c:v>0.50912869229627433</c:v>
                </c:pt>
                <c:pt idx="1626">
                  <c:v>0.50704852351981011</c:v>
                </c:pt>
                <c:pt idx="1627">
                  <c:v>0.50960822285118423</c:v>
                </c:pt>
                <c:pt idx="1628">
                  <c:v>0.50932228469961527</c:v>
                </c:pt>
                <c:pt idx="1629">
                  <c:v>0.5161482363446942</c:v>
                </c:pt>
                <c:pt idx="1630">
                  <c:v>0.55861627162075589</c:v>
                </c:pt>
                <c:pt idx="1631">
                  <c:v>0.56177606177606176</c:v>
                </c:pt>
                <c:pt idx="1632">
                  <c:v>0.57527236711786067</c:v>
                </c:pt>
                <c:pt idx="1633">
                  <c:v>0.54109483423284499</c:v>
                </c:pt>
                <c:pt idx="1634">
                  <c:v>0.57509881422924902</c:v>
                </c:pt>
                <c:pt idx="1635">
                  <c:v>0.57170891251022082</c:v>
                </c:pt>
                <c:pt idx="1636">
                  <c:v>0.5665745407250854</c:v>
                </c:pt>
                <c:pt idx="1637">
                  <c:v>0.54677494924254255</c:v>
                </c:pt>
                <c:pt idx="1638">
                  <c:v>0.56592160673793324</c:v>
                </c:pt>
                <c:pt idx="1639">
                  <c:v>0.54084158415841588</c:v>
                </c:pt>
                <c:pt idx="1640">
                  <c:v>0.52436090225563914</c:v>
                </c:pt>
                <c:pt idx="1641">
                  <c:v>0.51483548766157461</c:v>
                </c:pt>
                <c:pt idx="1642">
                  <c:v>0.51263590949162507</c:v>
                </c:pt>
                <c:pt idx="1643">
                  <c:v>0.509856232399585</c:v>
                </c:pt>
                <c:pt idx="1644">
                  <c:v>0.51004431314623333</c:v>
                </c:pt>
                <c:pt idx="1645">
                  <c:v>0.51145038167938928</c:v>
                </c:pt>
                <c:pt idx="1646">
                  <c:v>0.50937546139081646</c:v>
                </c:pt>
                <c:pt idx="1647">
                  <c:v>0.50902366863905324</c:v>
                </c:pt>
                <c:pt idx="1648">
                  <c:v>0.50947025747262509</c:v>
                </c:pt>
                <c:pt idx="1649">
                  <c:v>0.51159377751687707</c:v>
                </c:pt>
                <c:pt idx="1650">
                  <c:v>0.51058512202293438</c:v>
                </c:pt>
                <c:pt idx="1651">
                  <c:v>0.5109208972845336</c:v>
                </c:pt>
                <c:pt idx="1652">
                  <c:v>0.50666271838910271</c:v>
                </c:pt>
                <c:pt idx="1653">
                  <c:v>0.5084870848708487</c:v>
                </c:pt>
                <c:pt idx="1654">
                  <c:v>0.51073279052553666</c:v>
                </c:pt>
                <c:pt idx="1655">
                  <c:v>0.50541623386259094</c:v>
                </c:pt>
                <c:pt idx="1656">
                  <c:v>0.50747160789001788</c:v>
                </c:pt>
                <c:pt idx="1657">
                  <c:v>0.51083271923360352</c:v>
                </c:pt>
                <c:pt idx="1658">
                  <c:v>0.50937546139081646</c:v>
                </c:pt>
                <c:pt idx="1659">
                  <c:v>0.50759699070659392</c:v>
                </c:pt>
                <c:pt idx="1660">
                  <c:v>0.50560957367240089</c:v>
                </c:pt>
                <c:pt idx="1661">
                  <c:v>0.5092469300192336</c:v>
                </c:pt>
                <c:pt idx="1662">
                  <c:v>0.50875111242954618</c:v>
                </c:pt>
                <c:pt idx="1663">
                  <c:v>0.50879526977087952</c:v>
                </c:pt>
                <c:pt idx="1664">
                  <c:v>0.50984455958549224</c:v>
                </c:pt>
                <c:pt idx="1665">
                  <c:v>0.51036307511392032</c:v>
                </c:pt>
                <c:pt idx="1666">
                  <c:v>0.50990538143110586</c:v>
                </c:pt>
                <c:pt idx="1667">
                  <c:v>0.50994255413168366</c:v>
                </c:pt>
                <c:pt idx="1668">
                  <c:v>0.50811448804957215</c:v>
                </c:pt>
                <c:pt idx="1669">
                  <c:v>0.50854197349042707</c:v>
                </c:pt>
                <c:pt idx="1670">
                  <c:v>0.50966504352958542</c:v>
                </c:pt>
                <c:pt idx="1671">
                  <c:v>0.52238581730769229</c:v>
                </c:pt>
                <c:pt idx="1672">
                  <c:v>0.56550147010780794</c:v>
                </c:pt>
                <c:pt idx="1673">
                  <c:v>0.58643326039387311</c:v>
                </c:pt>
                <c:pt idx="1674">
                  <c:v>0.58634064080944348</c:v>
                </c:pt>
                <c:pt idx="1675">
                  <c:v>0.59834653806407168</c:v>
                </c:pt>
                <c:pt idx="1676">
                  <c:v>0.64735469448584204</c:v>
                </c:pt>
                <c:pt idx="1677">
                  <c:v>0.60134552354666204</c:v>
                </c:pt>
                <c:pt idx="1678">
                  <c:v>0.65350629817634898</c:v>
                </c:pt>
                <c:pt idx="1679">
                  <c:v>0.6425004623636027</c:v>
                </c:pt>
                <c:pt idx="1680">
                  <c:v>0.68543766054139499</c:v>
                </c:pt>
                <c:pt idx="1681">
                  <c:v>0.72177419354838712</c:v>
                </c:pt>
                <c:pt idx="1682">
                  <c:v>0.70435244161358812</c:v>
                </c:pt>
                <c:pt idx="1683">
                  <c:v>0.72644782492660798</c:v>
                </c:pt>
                <c:pt idx="1684">
                  <c:v>0.72562106043752317</c:v>
                </c:pt>
                <c:pt idx="1685">
                  <c:v>0.71229050279329609</c:v>
                </c:pt>
                <c:pt idx="1686">
                  <c:v>0.74608904933814679</c:v>
                </c:pt>
                <c:pt idx="1687">
                  <c:v>0.75157311855021391</c:v>
                </c:pt>
                <c:pt idx="1688">
                  <c:v>0.73981106612685565</c:v>
                </c:pt>
                <c:pt idx="1689">
                  <c:v>0.74727120067170449</c:v>
                </c:pt>
                <c:pt idx="1690">
                  <c:v>0.73055162659123052</c:v>
                </c:pt>
                <c:pt idx="1691">
                  <c:v>0.73433208489388269</c:v>
                </c:pt>
                <c:pt idx="1692">
                  <c:v>0.72961058045554739</c:v>
                </c:pt>
                <c:pt idx="1693">
                  <c:v>0.7304659498207885</c:v>
                </c:pt>
                <c:pt idx="1694">
                  <c:v>0.73244717109747781</c:v>
                </c:pt>
                <c:pt idx="1695">
                  <c:v>0.70923913043478259</c:v>
                </c:pt>
                <c:pt idx="1696">
                  <c:v>0.74344673731176802</c:v>
                </c:pt>
                <c:pt idx="1697">
                  <c:v>0.72019269369731032</c:v>
                </c:pt>
                <c:pt idx="1698">
                  <c:v>0.72154617036506796</c:v>
                </c:pt>
                <c:pt idx="1699">
                  <c:v>0.7093225246091488</c:v>
                </c:pt>
                <c:pt idx="1700">
                  <c:v>0.69787985865724378</c:v>
                </c:pt>
                <c:pt idx="1701">
                  <c:v>0.74905231235784686</c:v>
                </c:pt>
                <c:pt idx="1702">
                  <c:v>0.71082390953150243</c:v>
                </c:pt>
                <c:pt idx="1703">
                  <c:v>0.72572178477690286</c:v>
                </c:pt>
                <c:pt idx="1704">
                  <c:v>0.71794871794871795</c:v>
                </c:pt>
                <c:pt idx="1705">
                  <c:v>0.71114599686028257</c:v>
                </c:pt>
                <c:pt idx="1706">
                  <c:v>0.72214765100671141</c:v>
                </c:pt>
                <c:pt idx="1707">
                  <c:v>0.74276527331189712</c:v>
                </c:pt>
                <c:pt idx="1708">
                  <c:v>0.73486430062630481</c:v>
                </c:pt>
                <c:pt idx="1709">
                  <c:v>0.73320158102766797</c:v>
                </c:pt>
                <c:pt idx="1710">
                  <c:v>0.72445255474452552</c:v>
                </c:pt>
                <c:pt idx="1711">
                  <c:v>0.72253258845437618</c:v>
                </c:pt>
                <c:pt idx="1712">
                  <c:v>0.70824524312896409</c:v>
                </c:pt>
                <c:pt idx="1713">
                  <c:v>0.71529411764705886</c:v>
                </c:pt>
                <c:pt idx="1714">
                  <c:v>0.7064439140811456</c:v>
                </c:pt>
                <c:pt idx="1715">
                  <c:v>0.74041297935103245</c:v>
                </c:pt>
                <c:pt idx="1716">
                  <c:v>0.70399999999999996</c:v>
                </c:pt>
                <c:pt idx="1717">
                  <c:v>0.72413793103448276</c:v>
                </c:pt>
                <c:pt idx="1718">
                  <c:v>0.71393643031784837</c:v>
                </c:pt>
                <c:pt idx="1719">
                  <c:v>0.73508353221957046</c:v>
                </c:pt>
                <c:pt idx="1720">
                  <c:v>0.72</c:v>
                </c:pt>
                <c:pt idx="1721">
                  <c:v>0.7225433526011561</c:v>
                </c:pt>
                <c:pt idx="1722">
                  <c:v>0.68387096774193545</c:v>
                </c:pt>
                <c:pt idx="1723">
                  <c:v>0.68387096774193545</c:v>
                </c:pt>
                <c:pt idx="1724">
                  <c:v>0.73043478260869565</c:v>
                </c:pt>
                <c:pt idx="1725">
                  <c:v>0.72647058823529409</c:v>
                </c:pt>
                <c:pt idx="1726">
                  <c:v>0.72445820433436536</c:v>
                </c:pt>
                <c:pt idx="1727">
                  <c:v>0.71692307692307689</c:v>
                </c:pt>
                <c:pt idx="1728">
                  <c:v>0.73784722222222221</c:v>
                </c:pt>
                <c:pt idx="1729">
                  <c:v>0.73644859813084107</c:v>
                </c:pt>
                <c:pt idx="1730">
                  <c:v>0.70270270270270274</c:v>
                </c:pt>
                <c:pt idx="1731">
                  <c:v>0.72916666666666663</c:v>
                </c:pt>
                <c:pt idx="1732">
                  <c:v>0.75091575091575091</c:v>
                </c:pt>
                <c:pt idx="1733">
                  <c:v>0.74647887323943662</c:v>
                </c:pt>
                <c:pt idx="1734">
                  <c:v>0.76582278481012656</c:v>
                </c:pt>
                <c:pt idx="1735">
                  <c:v>0.70652173913043481</c:v>
                </c:pt>
                <c:pt idx="1736">
                  <c:v>0.76696165191740417</c:v>
                </c:pt>
                <c:pt idx="1737">
                  <c:v>0.74452554744525545</c:v>
                </c:pt>
                <c:pt idx="1738">
                  <c:v>0.76109215017064846</c:v>
                </c:pt>
                <c:pt idx="1739">
                  <c:v>0.76567656765676573</c:v>
                </c:pt>
                <c:pt idx="1740">
                  <c:v>0.75091575091575091</c:v>
                </c:pt>
                <c:pt idx="1741">
                  <c:v>0.75185185185185188</c:v>
                </c:pt>
                <c:pt idx="1742">
                  <c:v>0.74621212121212122</c:v>
                </c:pt>
                <c:pt idx="1743">
                  <c:v>0.74814814814814812</c:v>
                </c:pt>
                <c:pt idx="1744">
                  <c:v>0.74626865671641796</c:v>
                </c:pt>
                <c:pt idx="1745">
                  <c:v>0.7441860465116279</c:v>
                </c:pt>
                <c:pt idx="1746">
                  <c:v>0.73818181818181816</c:v>
                </c:pt>
                <c:pt idx="1747">
                  <c:v>0.7592592592592593</c:v>
                </c:pt>
                <c:pt idx="1748">
                  <c:v>0.73664122137404575</c:v>
                </c:pt>
                <c:pt idx="1749">
                  <c:v>0.73015873015873012</c:v>
                </c:pt>
                <c:pt idx="1750">
                  <c:v>0.74884792626728114</c:v>
                </c:pt>
                <c:pt idx="1751">
                  <c:v>0.68702290076335881</c:v>
                </c:pt>
                <c:pt idx="1752">
                  <c:v>0.73122529644268774</c:v>
                </c:pt>
                <c:pt idx="1753">
                  <c:v>0.76146788990825687</c:v>
                </c:pt>
                <c:pt idx="1754">
                  <c:v>0.74889867841409696</c:v>
                </c:pt>
                <c:pt idx="1755">
                  <c:v>0.75565610859728505</c:v>
                </c:pt>
                <c:pt idx="1756">
                  <c:v>0.75348837209302322</c:v>
                </c:pt>
                <c:pt idx="1757">
                  <c:v>0.76712328767123283</c:v>
                </c:pt>
                <c:pt idx="1758">
                  <c:v>0.76056338028169013</c:v>
                </c:pt>
                <c:pt idx="1759">
                  <c:v>0.76216216216216215</c:v>
                </c:pt>
                <c:pt idx="1760">
                  <c:v>0.74522292993630568</c:v>
                </c:pt>
                <c:pt idx="1761">
                  <c:v>0.74431818181818177</c:v>
                </c:pt>
                <c:pt idx="1762">
                  <c:v>0.75409836065573765</c:v>
                </c:pt>
                <c:pt idx="1763">
                  <c:v>0.76436781609195403</c:v>
                </c:pt>
                <c:pt idx="1764">
                  <c:v>0.75862068965517238</c:v>
                </c:pt>
                <c:pt idx="1765">
                  <c:v>0.75568181818181823</c:v>
                </c:pt>
                <c:pt idx="1766">
                  <c:v>0.75</c:v>
                </c:pt>
                <c:pt idx="1767">
                  <c:v>0.74829931972789121</c:v>
                </c:pt>
                <c:pt idx="1768">
                  <c:v>0.967741935483871</c:v>
                </c:pt>
                <c:pt idx="1769">
                  <c:v>0.75167785234899331</c:v>
                </c:pt>
                <c:pt idx="1770">
                  <c:v>0.74838709677419357</c:v>
                </c:pt>
                <c:pt idx="1771">
                  <c:v>0.74675324675324672</c:v>
                </c:pt>
                <c:pt idx="1772">
                  <c:v>0.75</c:v>
                </c:pt>
                <c:pt idx="1773">
                  <c:v>0.74675324675324672</c:v>
                </c:pt>
                <c:pt idx="1774">
                  <c:v>0.75324675324675328</c:v>
                </c:pt>
                <c:pt idx="1775">
                  <c:v>0.759493670886076</c:v>
                </c:pt>
                <c:pt idx="1776">
                  <c:v>0.75776397515527949</c:v>
                </c:pt>
                <c:pt idx="1777">
                  <c:v>0.75163398692810457</c:v>
                </c:pt>
                <c:pt idx="1778">
                  <c:v>0.76821192052980136</c:v>
                </c:pt>
                <c:pt idx="1779">
                  <c:v>0.7533333333333333</c:v>
                </c:pt>
                <c:pt idx="1780">
                  <c:v>0.75496688741721851</c:v>
                </c:pt>
                <c:pt idx="1781">
                  <c:v>0.75159235668789814</c:v>
                </c:pt>
                <c:pt idx="1782">
                  <c:v>0.75483870967741939</c:v>
                </c:pt>
                <c:pt idx="1783">
                  <c:v>0.75155279503105588</c:v>
                </c:pt>
                <c:pt idx="1784">
                  <c:v>0.75167785234899331</c:v>
                </c:pt>
                <c:pt idx="1785">
                  <c:v>0.75</c:v>
                </c:pt>
                <c:pt idx="1786">
                  <c:v>0.73972602739726023</c:v>
                </c:pt>
                <c:pt idx="1787">
                  <c:v>0.76217765042979946</c:v>
                </c:pt>
                <c:pt idx="1788">
                  <c:v>0.7695852534562212</c:v>
                </c:pt>
                <c:pt idx="1789">
                  <c:v>0.76351351351351349</c:v>
                </c:pt>
                <c:pt idx="1790">
                  <c:v>0.76351351351351349</c:v>
                </c:pt>
                <c:pt idx="1791">
                  <c:v>0.76724137931034486</c:v>
                </c:pt>
                <c:pt idx="1792">
                  <c:v>0.7410714285714286</c:v>
                </c:pt>
                <c:pt idx="1793">
                  <c:v>0.74522292993630568</c:v>
                </c:pt>
                <c:pt idx="1794">
                  <c:v>0.76073619631901845</c:v>
                </c:pt>
                <c:pt idx="1795">
                  <c:v>0.7371428571428571</c:v>
                </c:pt>
                <c:pt idx="1796">
                  <c:v>0.7651006711409396</c:v>
                </c:pt>
                <c:pt idx="1797">
                  <c:v>0.75838926174496646</c:v>
                </c:pt>
                <c:pt idx="1798">
                  <c:v>0.76223776223776218</c:v>
                </c:pt>
                <c:pt idx="1799">
                  <c:v>0.76388888888888884</c:v>
                </c:pt>
                <c:pt idx="1800">
                  <c:v>0.76923076923076927</c:v>
                </c:pt>
                <c:pt idx="1801">
                  <c:v>0.76551724137931032</c:v>
                </c:pt>
                <c:pt idx="1802">
                  <c:v>0.76223776223776218</c:v>
                </c:pt>
                <c:pt idx="1803">
                  <c:v>0</c:v>
                </c:pt>
                <c:pt idx="1804">
                  <c:v>0.75539568345323738</c:v>
                </c:pt>
                <c:pt idx="1805">
                  <c:v>0.96551724137931039</c:v>
                </c:pt>
                <c:pt idx="1806">
                  <c:v>0.77862595419847325</c:v>
                </c:pt>
                <c:pt idx="1807">
                  <c:v>0.76515151515151514</c:v>
                </c:pt>
                <c:pt idx="1808">
                  <c:v>0.74008810572687223</c:v>
                </c:pt>
                <c:pt idx="1809">
                  <c:v>0.75</c:v>
                </c:pt>
                <c:pt idx="1810">
                  <c:v>0.76428571428571423</c:v>
                </c:pt>
                <c:pt idx="1811">
                  <c:v>0.76206896551724135</c:v>
                </c:pt>
                <c:pt idx="1812">
                  <c:v>0.76515151515151514</c:v>
                </c:pt>
                <c:pt idx="1813">
                  <c:v>0.7651006711409396</c:v>
                </c:pt>
                <c:pt idx="1814">
                  <c:v>0.81162790697674414</c:v>
                </c:pt>
                <c:pt idx="1815">
                  <c:v>0.77622377622377625</c:v>
                </c:pt>
                <c:pt idx="1816">
                  <c:v>0.68913857677902624</c:v>
                </c:pt>
                <c:pt idx="1817">
                  <c:v>0.75</c:v>
                </c:pt>
                <c:pt idx="1818">
                  <c:v>0.74117647058823533</c:v>
                </c:pt>
                <c:pt idx="1819">
                  <c:v>0.74534161490683226</c:v>
                </c:pt>
                <c:pt idx="1820">
                  <c:v>0.74522292993630568</c:v>
                </c:pt>
                <c:pt idx="1821">
                  <c:v>0</c:v>
                </c:pt>
                <c:pt idx="1822">
                  <c:v>0.73913043478260865</c:v>
                </c:pt>
                <c:pt idx="1823">
                  <c:v>0.74829931972789121</c:v>
                </c:pt>
              </c:numCache>
            </c:numRef>
          </c:xVal>
          <c:yVal>
            <c:numRef>
              <c:f>Sheet1!$CK$2:$CK$1825</c:f>
              <c:numCache>
                <c:formatCode>General</c:formatCode>
                <c:ptCount val="1824"/>
                <c:pt idx="0">
                  <c:v>7</c:v>
                </c:pt>
                <c:pt idx="1">
                  <c:v>7</c:v>
                </c:pt>
                <c:pt idx="2">
                  <c:v>7</c:v>
                </c:pt>
                <c:pt idx="3">
                  <c:v>7</c:v>
                </c:pt>
                <c:pt idx="4">
                  <c:v>8</c:v>
                </c:pt>
                <c:pt idx="5">
                  <c:v>8</c:v>
                </c:pt>
                <c:pt idx="6">
                  <c:v>7</c:v>
                </c:pt>
                <c:pt idx="7">
                  <c:v>6</c:v>
                </c:pt>
                <c:pt idx="8">
                  <c:v>7</c:v>
                </c:pt>
                <c:pt idx="9">
                  <c:v>8</c:v>
                </c:pt>
                <c:pt idx="10">
                  <c:v>6</c:v>
                </c:pt>
                <c:pt idx="11">
                  <c:v>7</c:v>
                </c:pt>
                <c:pt idx="12">
                  <c:v>7</c:v>
                </c:pt>
                <c:pt idx="13">
                  <c:v>7</c:v>
                </c:pt>
                <c:pt idx="14">
                  <c:v>6</c:v>
                </c:pt>
                <c:pt idx="15">
                  <c:v>7</c:v>
                </c:pt>
                <c:pt idx="16">
                  <c:v>7</c:v>
                </c:pt>
                <c:pt idx="17">
                  <c:v>6</c:v>
                </c:pt>
                <c:pt idx="18">
                  <c:v>9</c:v>
                </c:pt>
                <c:pt idx="19">
                  <c:v>14</c:v>
                </c:pt>
                <c:pt idx="20">
                  <c:v>14</c:v>
                </c:pt>
                <c:pt idx="21">
                  <c:v>43</c:v>
                </c:pt>
                <c:pt idx="22">
                  <c:v>15</c:v>
                </c:pt>
                <c:pt idx="23">
                  <c:v>20</c:v>
                </c:pt>
                <c:pt idx="24">
                  <c:v>33</c:v>
                </c:pt>
                <c:pt idx="25">
                  <c:v>39</c:v>
                </c:pt>
                <c:pt idx="26">
                  <c:v>42</c:v>
                </c:pt>
                <c:pt idx="27">
                  <c:v>42</c:v>
                </c:pt>
                <c:pt idx="28">
                  <c:v>37</c:v>
                </c:pt>
                <c:pt idx="29">
                  <c:v>42</c:v>
                </c:pt>
                <c:pt idx="30">
                  <c:v>47</c:v>
                </c:pt>
                <c:pt idx="31">
                  <c:v>39</c:v>
                </c:pt>
                <c:pt idx="32">
                  <c:v>33</c:v>
                </c:pt>
                <c:pt idx="33">
                  <c:v>28</c:v>
                </c:pt>
                <c:pt idx="34">
                  <c:v>25</c:v>
                </c:pt>
                <c:pt idx="35">
                  <c:v>30</c:v>
                </c:pt>
                <c:pt idx="36">
                  <c:v>28</c:v>
                </c:pt>
                <c:pt idx="37">
                  <c:v>17</c:v>
                </c:pt>
                <c:pt idx="38">
                  <c:v>17</c:v>
                </c:pt>
                <c:pt idx="39">
                  <c:v>22</c:v>
                </c:pt>
                <c:pt idx="40">
                  <c:v>19</c:v>
                </c:pt>
                <c:pt idx="41">
                  <c:v>24</c:v>
                </c:pt>
                <c:pt idx="42">
                  <c:v>20</c:v>
                </c:pt>
                <c:pt idx="43">
                  <c:v>17</c:v>
                </c:pt>
                <c:pt idx="44">
                  <c:v>21</c:v>
                </c:pt>
                <c:pt idx="45">
                  <c:v>21</c:v>
                </c:pt>
                <c:pt idx="46">
                  <c:v>14</c:v>
                </c:pt>
                <c:pt idx="47">
                  <c:v>15</c:v>
                </c:pt>
                <c:pt idx="48">
                  <c:v>14</c:v>
                </c:pt>
                <c:pt idx="49">
                  <c:v>11</c:v>
                </c:pt>
                <c:pt idx="50">
                  <c:v>11</c:v>
                </c:pt>
                <c:pt idx="51">
                  <c:v>13</c:v>
                </c:pt>
                <c:pt idx="52">
                  <c:v>35</c:v>
                </c:pt>
                <c:pt idx="53">
                  <c:v>40</c:v>
                </c:pt>
                <c:pt idx="54">
                  <c:v>32</c:v>
                </c:pt>
                <c:pt idx="55">
                  <c:v>29</c:v>
                </c:pt>
                <c:pt idx="56">
                  <c:v>32</c:v>
                </c:pt>
                <c:pt idx="57">
                  <c:v>31</c:v>
                </c:pt>
                <c:pt idx="58">
                  <c:v>27</c:v>
                </c:pt>
                <c:pt idx="59">
                  <c:v>26</c:v>
                </c:pt>
                <c:pt idx="60">
                  <c:v>28</c:v>
                </c:pt>
                <c:pt idx="61">
                  <c:v>35</c:v>
                </c:pt>
                <c:pt idx="62">
                  <c:v>42</c:v>
                </c:pt>
                <c:pt idx="63">
                  <c:v>32</c:v>
                </c:pt>
                <c:pt idx="64">
                  <c:v>40</c:v>
                </c:pt>
                <c:pt idx="65">
                  <c:v>39</c:v>
                </c:pt>
                <c:pt idx="66">
                  <c:v>45</c:v>
                </c:pt>
                <c:pt idx="67">
                  <c:v>76</c:v>
                </c:pt>
                <c:pt idx="68">
                  <c:v>6</c:v>
                </c:pt>
                <c:pt idx="69">
                  <c:v>131</c:v>
                </c:pt>
                <c:pt idx="70">
                  <c:v>136</c:v>
                </c:pt>
                <c:pt idx="71">
                  <c:v>159</c:v>
                </c:pt>
                <c:pt idx="72">
                  <c:v>141</c:v>
                </c:pt>
                <c:pt idx="73">
                  <c:v>130</c:v>
                </c:pt>
                <c:pt idx="74">
                  <c:v>132</c:v>
                </c:pt>
                <c:pt idx="75">
                  <c:v>139</c:v>
                </c:pt>
                <c:pt idx="76">
                  <c:v>187</c:v>
                </c:pt>
                <c:pt idx="77">
                  <c:v>194</c:v>
                </c:pt>
                <c:pt idx="78">
                  <c:v>154</c:v>
                </c:pt>
                <c:pt idx="79">
                  <c:v>159</c:v>
                </c:pt>
                <c:pt idx="80">
                  <c:v>158</c:v>
                </c:pt>
                <c:pt idx="81">
                  <c:v>176</c:v>
                </c:pt>
                <c:pt idx="82">
                  <c:v>137</c:v>
                </c:pt>
                <c:pt idx="83">
                  <c:v>128</c:v>
                </c:pt>
                <c:pt idx="84">
                  <c:v>119</c:v>
                </c:pt>
                <c:pt idx="85">
                  <c:v>127</c:v>
                </c:pt>
                <c:pt idx="86">
                  <c:v>120</c:v>
                </c:pt>
                <c:pt idx="87">
                  <c:v>136</c:v>
                </c:pt>
                <c:pt idx="88">
                  <c:v>140</c:v>
                </c:pt>
                <c:pt idx="89">
                  <c:v>141</c:v>
                </c:pt>
                <c:pt idx="90">
                  <c:v>138</c:v>
                </c:pt>
                <c:pt idx="91">
                  <c:v>149</c:v>
                </c:pt>
                <c:pt idx="92">
                  <c:v>102</c:v>
                </c:pt>
                <c:pt idx="93">
                  <c:v>78</c:v>
                </c:pt>
                <c:pt idx="94">
                  <c:v>96</c:v>
                </c:pt>
                <c:pt idx="95">
                  <c:v>1</c:v>
                </c:pt>
                <c:pt idx="96">
                  <c:v>109</c:v>
                </c:pt>
                <c:pt idx="97">
                  <c:v>3</c:v>
                </c:pt>
                <c:pt idx="98">
                  <c:v>105</c:v>
                </c:pt>
                <c:pt idx="99">
                  <c:v>93</c:v>
                </c:pt>
                <c:pt idx="100">
                  <c:v>100</c:v>
                </c:pt>
                <c:pt idx="101">
                  <c:v>103</c:v>
                </c:pt>
                <c:pt idx="102">
                  <c:v>133</c:v>
                </c:pt>
                <c:pt idx="103">
                  <c:v>143</c:v>
                </c:pt>
                <c:pt idx="104">
                  <c:v>146</c:v>
                </c:pt>
                <c:pt idx="105">
                  <c:v>164</c:v>
                </c:pt>
                <c:pt idx="106">
                  <c:v>131</c:v>
                </c:pt>
                <c:pt idx="107">
                  <c:v>34</c:v>
                </c:pt>
                <c:pt idx="108">
                  <c:v>103</c:v>
                </c:pt>
                <c:pt idx="109">
                  <c:v>118</c:v>
                </c:pt>
                <c:pt idx="110">
                  <c:v>132</c:v>
                </c:pt>
                <c:pt idx="111">
                  <c:v>136</c:v>
                </c:pt>
                <c:pt idx="112">
                  <c:v>103</c:v>
                </c:pt>
                <c:pt idx="113">
                  <c:v>102</c:v>
                </c:pt>
                <c:pt idx="114">
                  <c:v>28</c:v>
                </c:pt>
                <c:pt idx="115">
                  <c:v>85</c:v>
                </c:pt>
                <c:pt idx="116">
                  <c:v>72</c:v>
                </c:pt>
                <c:pt idx="117">
                  <c:v>60</c:v>
                </c:pt>
                <c:pt idx="118">
                  <c:v>69</c:v>
                </c:pt>
                <c:pt idx="119">
                  <c:v>61</c:v>
                </c:pt>
                <c:pt idx="120">
                  <c:v>72</c:v>
                </c:pt>
                <c:pt idx="121">
                  <c:v>82</c:v>
                </c:pt>
                <c:pt idx="122">
                  <c:v>86</c:v>
                </c:pt>
                <c:pt idx="123">
                  <c:v>104</c:v>
                </c:pt>
                <c:pt idx="124">
                  <c:v>40</c:v>
                </c:pt>
                <c:pt idx="125">
                  <c:v>122</c:v>
                </c:pt>
                <c:pt idx="126">
                  <c:v>1</c:v>
                </c:pt>
                <c:pt idx="127">
                  <c:v>68</c:v>
                </c:pt>
                <c:pt idx="128">
                  <c:v>59</c:v>
                </c:pt>
                <c:pt idx="129">
                  <c:v>84</c:v>
                </c:pt>
                <c:pt idx="130">
                  <c:v>109</c:v>
                </c:pt>
                <c:pt idx="131">
                  <c:v>118</c:v>
                </c:pt>
                <c:pt idx="132">
                  <c:v>1</c:v>
                </c:pt>
                <c:pt idx="133">
                  <c:v>103</c:v>
                </c:pt>
                <c:pt idx="134">
                  <c:v>89</c:v>
                </c:pt>
                <c:pt idx="135">
                  <c:v>93</c:v>
                </c:pt>
                <c:pt idx="136">
                  <c:v>95</c:v>
                </c:pt>
                <c:pt idx="137">
                  <c:v>91</c:v>
                </c:pt>
                <c:pt idx="138">
                  <c:v>93</c:v>
                </c:pt>
                <c:pt idx="139">
                  <c:v>1</c:v>
                </c:pt>
                <c:pt idx="140">
                  <c:v>108</c:v>
                </c:pt>
                <c:pt idx="141">
                  <c:v>30</c:v>
                </c:pt>
                <c:pt idx="142">
                  <c:v>97</c:v>
                </c:pt>
                <c:pt idx="143">
                  <c:v>96</c:v>
                </c:pt>
                <c:pt idx="144">
                  <c:v>98</c:v>
                </c:pt>
                <c:pt idx="145">
                  <c:v>92</c:v>
                </c:pt>
                <c:pt idx="146">
                  <c:v>89</c:v>
                </c:pt>
                <c:pt idx="147">
                  <c:v>76</c:v>
                </c:pt>
                <c:pt idx="148">
                  <c:v>72</c:v>
                </c:pt>
                <c:pt idx="149">
                  <c:v>76</c:v>
                </c:pt>
                <c:pt idx="150">
                  <c:v>70</c:v>
                </c:pt>
                <c:pt idx="151">
                  <c:v>74</c:v>
                </c:pt>
                <c:pt idx="152">
                  <c:v>69</c:v>
                </c:pt>
                <c:pt idx="153">
                  <c:v>77</c:v>
                </c:pt>
                <c:pt idx="154">
                  <c:v>73</c:v>
                </c:pt>
                <c:pt idx="155">
                  <c:v>72</c:v>
                </c:pt>
                <c:pt idx="156">
                  <c:v>65</c:v>
                </c:pt>
                <c:pt idx="157">
                  <c:v>38</c:v>
                </c:pt>
                <c:pt idx="158">
                  <c:v>61</c:v>
                </c:pt>
                <c:pt idx="159">
                  <c:v>73</c:v>
                </c:pt>
                <c:pt idx="160">
                  <c:v>74</c:v>
                </c:pt>
                <c:pt idx="161">
                  <c:v>88</c:v>
                </c:pt>
                <c:pt idx="162">
                  <c:v>80</c:v>
                </c:pt>
                <c:pt idx="163">
                  <c:v>71</c:v>
                </c:pt>
                <c:pt idx="164">
                  <c:v>53</c:v>
                </c:pt>
                <c:pt idx="165">
                  <c:v>59</c:v>
                </c:pt>
                <c:pt idx="166">
                  <c:v>63</c:v>
                </c:pt>
                <c:pt idx="167">
                  <c:v>70</c:v>
                </c:pt>
                <c:pt idx="168">
                  <c:v>57</c:v>
                </c:pt>
                <c:pt idx="169">
                  <c:v>79</c:v>
                </c:pt>
                <c:pt idx="170">
                  <c:v>86</c:v>
                </c:pt>
                <c:pt idx="171">
                  <c:v>85</c:v>
                </c:pt>
                <c:pt idx="172">
                  <c:v>87</c:v>
                </c:pt>
                <c:pt idx="173">
                  <c:v>83</c:v>
                </c:pt>
                <c:pt idx="174">
                  <c:v>48</c:v>
                </c:pt>
                <c:pt idx="175">
                  <c:v>57</c:v>
                </c:pt>
                <c:pt idx="176">
                  <c:v>75</c:v>
                </c:pt>
                <c:pt idx="177">
                  <c:v>62</c:v>
                </c:pt>
                <c:pt idx="178">
                  <c:v>109</c:v>
                </c:pt>
                <c:pt idx="179">
                  <c:v>59</c:v>
                </c:pt>
                <c:pt idx="180">
                  <c:v>79</c:v>
                </c:pt>
                <c:pt idx="181">
                  <c:v>127</c:v>
                </c:pt>
                <c:pt idx="182">
                  <c:v>117</c:v>
                </c:pt>
                <c:pt idx="183">
                  <c:v>134</c:v>
                </c:pt>
                <c:pt idx="184">
                  <c:v>136</c:v>
                </c:pt>
                <c:pt idx="185">
                  <c:v>1</c:v>
                </c:pt>
                <c:pt idx="186">
                  <c:v>101</c:v>
                </c:pt>
                <c:pt idx="187">
                  <c:v>108</c:v>
                </c:pt>
                <c:pt idx="188">
                  <c:v>102</c:v>
                </c:pt>
                <c:pt idx="189">
                  <c:v>1</c:v>
                </c:pt>
                <c:pt idx="190">
                  <c:v>109</c:v>
                </c:pt>
                <c:pt idx="191">
                  <c:v>1</c:v>
                </c:pt>
                <c:pt idx="192">
                  <c:v>72</c:v>
                </c:pt>
                <c:pt idx="193">
                  <c:v>103</c:v>
                </c:pt>
                <c:pt idx="194">
                  <c:v>95</c:v>
                </c:pt>
                <c:pt idx="195">
                  <c:v>81</c:v>
                </c:pt>
                <c:pt idx="196">
                  <c:v>87</c:v>
                </c:pt>
                <c:pt idx="197">
                  <c:v>79</c:v>
                </c:pt>
                <c:pt idx="198">
                  <c:v>62</c:v>
                </c:pt>
                <c:pt idx="199">
                  <c:v>98</c:v>
                </c:pt>
                <c:pt idx="200">
                  <c:v>99</c:v>
                </c:pt>
                <c:pt idx="201">
                  <c:v>99</c:v>
                </c:pt>
                <c:pt idx="202">
                  <c:v>96</c:v>
                </c:pt>
                <c:pt idx="203">
                  <c:v>85</c:v>
                </c:pt>
                <c:pt idx="204">
                  <c:v>84</c:v>
                </c:pt>
                <c:pt idx="205">
                  <c:v>77</c:v>
                </c:pt>
                <c:pt idx="206">
                  <c:v>79</c:v>
                </c:pt>
                <c:pt idx="207">
                  <c:v>75</c:v>
                </c:pt>
                <c:pt idx="208">
                  <c:v>73</c:v>
                </c:pt>
                <c:pt idx="209">
                  <c:v>73</c:v>
                </c:pt>
                <c:pt idx="210">
                  <c:v>71</c:v>
                </c:pt>
                <c:pt idx="211">
                  <c:v>58</c:v>
                </c:pt>
                <c:pt idx="212">
                  <c:v>44</c:v>
                </c:pt>
                <c:pt idx="213">
                  <c:v>69</c:v>
                </c:pt>
                <c:pt idx="214">
                  <c:v>45</c:v>
                </c:pt>
                <c:pt idx="215">
                  <c:v>30</c:v>
                </c:pt>
                <c:pt idx="216">
                  <c:v>40</c:v>
                </c:pt>
                <c:pt idx="217">
                  <c:v>37</c:v>
                </c:pt>
                <c:pt idx="218">
                  <c:v>21</c:v>
                </c:pt>
                <c:pt idx="219">
                  <c:v>32</c:v>
                </c:pt>
                <c:pt idx="220">
                  <c:v>32</c:v>
                </c:pt>
                <c:pt idx="221">
                  <c:v>27</c:v>
                </c:pt>
                <c:pt idx="222">
                  <c:v>27</c:v>
                </c:pt>
                <c:pt idx="223">
                  <c:v>30</c:v>
                </c:pt>
                <c:pt idx="224">
                  <c:v>36</c:v>
                </c:pt>
                <c:pt idx="225">
                  <c:v>39</c:v>
                </c:pt>
                <c:pt idx="226">
                  <c:v>43</c:v>
                </c:pt>
                <c:pt idx="227">
                  <c:v>35</c:v>
                </c:pt>
                <c:pt idx="228">
                  <c:v>27</c:v>
                </c:pt>
                <c:pt idx="229">
                  <c:v>23</c:v>
                </c:pt>
                <c:pt idx="230">
                  <c:v>25</c:v>
                </c:pt>
                <c:pt idx="231">
                  <c:v>22</c:v>
                </c:pt>
                <c:pt idx="232">
                  <c:v>22</c:v>
                </c:pt>
                <c:pt idx="233">
                  <c:v>18</c:v>
                </c:pt>
                <c:pt idx="234">
                  <c:v>19</c:v>
                </c:pt>
                <c:pt idx="235">
                  <c:v>18</c:v>
                </c:pt>
                <c:pt idx="236">
                  <c:v>16</c:v>
                </c:pt>
                <c:pt idx="237">
                  <c:v>19</c:v>
                </c:pt>
                <c:pt idx="238">
                  <c:v>17</c:v>
                </c:pt>
                <c:pt idx="239">
                  <c:v>15</c:v>
                </c:pt>
                <c:pt idx="240">
                  <c:v>14</c:v>
                </c:pt>
                <c:pt idx="241">
                  <c:v>11</c:v>
                </c:pt>
                <c:pt idx="242">
                  <c:v>14</c:v>
                </c:pt>
                <c:pt idx="243">
                  <c:v>14</c:v>
                </c:pt>
                <c:pt idx="244">
                  <c:v>13</c:v>
                </c:pt>
                <c:pt idx="245">
                  <c:v>11</c:v>
                </c:pt>
                <c:pt idx="246">
                  <c:v>10</c:v>
                </c:pt>
                <c:pt idx="247">
                  <c:v>11</c:v>
                </c:pt>
                <c:pt idx="248">
                  <c:v>10</c:v>
                </c:pt>
                <c:pt idx="249">
                  <c:v>11</c:v>
                </c:pt>
                <c:pt idx="250">
                  <c:v>11</c:v>
                </c:pt>
                <c:pt idx="251">
                  <c:v>10</c:v>
                </c:pt>
                <c:pt idx="252">
                  <c:v>11</c:v>
                </c:pt>
                <c:pt idx="253">
                  <c:v>9</c:v>
                </c:pt>
                <c:pt idx="254">
                  <c:v>10</c:v>
                </c:pt>
                <c:pt idx="255">
                  <c:v>10</c:v>
                </c:pt>
                <c:pt idx="256">
                  <c:v>10</c:v>
                </c:pt>
                <c:pt idx="257">
                  <c:v>10</c:v>
                </c:pt>
                <c:pt idx="258">
                  <c:v>13</c:v>
                </c:pt>
                <c:pt idx="259">
                  <c:v>100</c:v>
                </c:pt>
                <c:pt idx="260">
                  <c:v>77</c:v>
                </c:pt>
                <c:pt idx="261">
                  <c:v>316</c:v>
                </c:pt>
                <c:pt idx="262">
                  <c:v>160</c:v>
                </c:pt>
                <c:pt idx="263">
                  <c:v>203</c:v>
                </c:pt>
                <c:pt idx="264">
                  <c:v>198</c:v>
                </c:pt>
                <c:pt idx="265">
                  <c:v>125</c:v>
                </c:pt>
                <c:pt idx="266">
                  <c:v>129</c:v>
                </c:pt>
                <c:pt idx="267">
                  <c:v>106</c:v>
                </c:pt>
                <c:pt idx="268">
                  <c:v>82</c:v>
                </c:pt>
                <c:pt idx="269">
                  <c:v>34</c:v>
                </c:pt>
                <c:pt idx="270">
                  <c:v>14</c:v>
                </c:pt>
                <c:pt idx="271">
                  <c:v>197</c:v>
                </c:pt>
                <c:pt idx="272">
                  <c:v>182</c:v>
                </c:pt>
                <c:pt idx="273">
                  <c:v>281</c:v>
                </c:pt>
                <c:pt idx="274">
                  <c:v>289</c:v>
                </c:pt>
                <c:pt idx="275">
                  <c:v>202</c:v>
                </c:pt>
                <c:pt idx="276">
                  <c:v>467</c:v>
                </c:pt>
                <c:pt idx="277">
                  <c:v>456</c:v>
                </c:pt>
                <c:pt idx="278">
                  <c:v>335</c:v>
                </c:pt>
                <c:pt idx="279">
                  <c:v>381</c:v>
                </c:pt>
                <c:pt idx="280">
                  <c:v>585</c:v>
                </c:pt>
                <c:pt idx="281">
                  <c:v>634</c:v>
                </c:pt>
                <c:pt idx="282">
                  <c:v>739</c:v>
                </c:pt>
                <c:pt idx="283">
                  <c:v>808</c:v>
                </c:pt>
                <c:pt idx="284">
                  <c:v>820</c:v>
                </c:pt>
                <c:pt idx="285">
                  <c:v>677</c:v>
                </c:pt>
                <c:pt idx="286">
                  <c:v>739</c:v>
                </c:pt>
                <c:pt idx="287">
                  <c:v>702</c:v>
                </c:pt>
                <c:pt idx="288">
                  <c:v>991</c:v>
                </c:pt>
                <c:pt idx="289">
                  <c:v>838</c:v>
                </c:pt>
                <c:pt idx="290">
                  <c:v>910</c:v>
                </c:pt>
                <c:pt idx="291">
                  <c:v>775</c:v>
                </c:pt>
                <c:pt idx="292">
                  <c:v>571</c:v>
                </c:pt>
                <c:pt idx="293">
                  <c:v>690</c:v>
                </c:pt>
                <c:pt idx="294">
                  <c:v>618</c:v>
                </c:pt>
                <c:pt idx="295">
                  <c:v>648</c:v>
                </c:pt>
                <c:pt idx="296">
                  <c:v>731</c:v>
                </c:pt>
                <c:pt idx="297">
                  <c:v>762</c:v>
                </c:pt>
                <c:pt idx="298">
                  <c:v>745</c:v>
                </c:pt>
                <c:pt idx="299">
                  <c:v>925</c:v>
                </c:pt>
                <c:pt idx="300">
                  <c:v>778</c:v>
                </c:pt>
                <c:pt idx="301">
                  <c:v>728</c:v>
                </c:pt>
                <c:pt idx="302">
                  <c:v>666</c:v>
                </c:pt>
                <c:pt idx="303">
                  <c:v>1136</c:v>
                </c:pt>
                <c:pt idx="304">
                  <c:v>1021</c:v>
                </c:pt>
                <c:pt idx="305">
                  <c:v>973</c:v>
                </c:pt>
                <c:pt idx="306">
                  <c:v>885</c:v>
                </c:pt>
                <c:pt idx="307">
                  <c:v>823</c:v>
                </c:pt>
                <c:pt idx="308">
                  <c:v>885</c:v>
                </c:pt>
                <c:pt idx="309">
                  <c:v>519</c:v>
                </c:pt>
                <c:pt idx="310">
                  <c:v>690</c:v>
                </c:pt>
                <c:pt idx="311">
                  <c:v>508</c:v>
                </c:pt>
                <c:pt idx="312">
                  <c:v>625</c:v>
                </c:pt>
                <c:pt idx="313">
                  <c:v>891</c:v>
                </c:pt>
                <c:pt idx="314">
                  <c:v>938</c:v>
                </c:pt>
                <c:pt idx="315">
                  <c:v>1093</c:v>
                </c:pt>
                <c:pt idx="316">
                  <c:v>1118</c:v>
                </c:pt>
                <c:pt idx="317">
                  <c:v>1070</c:v>
                </c:pt>
                <c:pt idx="318">
                  <c:v>1021</c:v>
                </c:pt>
                <c:pt idx="319">
                  <c:v>981</c:v>
                </c:pt>
                <c:pt idx="320">
                  <c:v>573</c:v>
                </c:pt>
                <c:pt idx="321">
                  <c:v>895</c:v>
                </c:pt>
                <c:pt idx="322">
                  <c:v>978</c:v>
                </c:pt>
                <c:pt idx="323">
                  <c:v>916</c:v>
                </c:pt>
                <c:pt idx="324">
                  <c:v>722</c:v>
                </c:pt>
                <c:pt idx="325">
                  <c:v>1051</c:v>
                </c:pt>
                <c:pt idx="326">
                  <c:v>1067</c:v>
                </c:pt>
                <c:pt idx="327">
                  <c:v>998</c:v>
                </c:pt>
                <c:pt idx="328">
                  <c:v>1004</c:v>
                </c:pt>
                <c:pt idx="329">
                  <c:v>930</c:v>
                </c:pt>
                <c:pt idx="330">
                  <c:v>1111</c:v>
                </c:pt>
                <c:pt idx="331">
                  <c:v>917</c:v>
                </c:pt>
                <c:pt idx="332">
                  <c:v>1008</c:v>
                </c:pt>
                <c:pt idx="333">
                  <c:v>591</c:v>
                </c:pt>
                <c:pt idx="334">
                  <c:v>808</c:v>
                </c:pt>
                <c:pt idx="335">
                  <c:v>804</c:v>
                </c:pt>
                <c:pt idx="336">
                  <c:v>655</c:v>
                </c:pt>
                <c:pt idx="337">
                  <c:v>849</c:v>
                </c:pt>
                <c:pt idx="338">
                  <c:v>757</c:v>
                </c:pt>
                <c:pt idx="339">
                  <c:v>755</c:v>
                </c:pt>
                <c:pt idx="340">
                  <c:v>1202</c:v>
                </c:pt>
                <c:pt idx="341">
                  <c:v>987</c:v>
                </c:pt>
                <c:pt idx="342">
                  <c:v>660</c:v>
                </c:pt>
                <c:pt idx="343">
                  <c:v>853</c:v>
                </c:pt>
                <c:pt idx="344">
                  <c:v>1068</c:v>
                </c:pt>
                <c:pt idx="345">
                  <c:v>944</c:v>
                </c:pt>
                <c:pt idx="346">
                  <c:v>878</c:v>
                </c:pt>
                <c:pt idx="347">
                  <c:v>1158</c:v>
                </c:pt>
                <c:pt idx="348">
                  <c:v>1096</c:v>
                </c:pt>
                <c:pt idx="349">
                  <c:v>1163</c:v>
                </c:pt>
                <c:pt idx="350">
                  <c:v>981</c:v>
                </c:pt>
                <c:pt idx="351">
                  <c:v>1187</c:v>
                </c:pt>
                <c:pt idx="352">
                  <c:v>1095</c:v>
                </c:pt>
                <c:pt idx="353">
                  <c:v>1060</c:v>
                </c:pt>
                <c:pt idx="354">
                  <c:v>1010</c:v>
                </c:pt>
                <c:pt idx="355">
                  <c:v>1002</c:v>
                </c:pt>
                <c:pt idx="356">
                  <c:v>936</c:v>
                </c:pt>
                <c:pt idx="357">
                  <c:v>877</c:v>
                </c:pt>
                <c:pt idx="358">
                  <c:v>1109</c:v>
                </c:pt>
                <c:pt idx="359">
                  <c:v>1220</c:v>
                </c:pt>
                <c:pt idx="360">
                  <c:v>1154</c:v>
                </c:pt>
                <c:pt idx="361">
                  <c:v>832</c:v>
                </c:pt>
                <c:pt idx="362">
                  <c:v>1125</c:v>
                </c:pt>
                <c:pt idx="363">
                  <c:v>1009</c:v>
                </c:pt>
                <c:pt idx="364">
                  <c:v>1000</c:v>
                </c:pt>
                <c:pt idx="365">
                  <c:v>934</c:v>
                </c:pt>
                <c:pt idx="366">
                  <c:v>1119</c:v>
                </c:pt>
                <c:pt idx="367">
                  <c:v>1108</c:v>
                </c:pt>
                <c:pt idx="368">
                  <c:v>1218</c:v>
                </c:pt>
                <c:pt idx="369">
                  <c:v>1265</c:v>
                </c:pt>
                <c:pt idx="370">
                  <c:v>1335</c:v>
                </c:pt>
                <c:pt idx="371">
                  <c:v>1076</c:v>
                </c:pt>
                <c:pt idx="372">
                  <c:v>1085</c:v>
                </c:pt>
                <c:pt idx="373">
                  <c:v>1024</c:v>
                </c:pt>
                <c:pt idx="374">
                  <c:v>990</c:v>
                </c:pt>
                <c:pt idx="375">
                  <c:v>1097</c:v>
                </c:pt>
                <c:pt idx="376">
                  <c:v>1243</c:v>
                </c:pt>
                <c:pt idx="377">
                  <c:v>1134</c:v>
                </c:pt>
                <c:pt idx="378">
                  <c:v>1078</c:v>
                </c:pt>
                <c:pt idx="379">
                  <c:v>1103</c:v>
                </c:pt>
                <c:pt idx="380">
                  <c:v>1051</c:v>
                </c:pt>
                <c:pt idx="381">
                  <c:v>947</c:v>
                </c:pt>
                <c:pt idx="382">
                  <c:v>1120</c:v>
                </c:pt>
                <c:pt idx="383">
                  <c:v>1156</c:v>
                </c:pt>
                <c:pt idx="384">
                  <c:v>1193</c:v>
                </c:pt>
                <c:pt idx="385">
                  <c:v>1075</c:v>
                </c:pt>
                <c:pt idx="386">
                  <c:v>950</c:v>
                </c:pt>
                <c:pt idx="387">
                  <c:v>947</c:v>
                </c:pt>
                <c:pt idx="388">
                  <c:v>1183</c:v>
                </c:pt>
                <c:pt idx="389">
                  <c:v>1234</c:v>
                </c:pt>
                <c:pt idx="390">
                  <c:v>1169</c:v>
                </c:pt>
                <c:pt idx="391">
                  <c:v>1203</c:v>
                </c:pt>
                <c:pt idx="392">
                  <c:v>990</c:v>
                </c:pt>
                <c:pt idx="393">
                  <c:v>729</c:v>
                </c:pt>
                <c:pt idx="394">
                  <c:v>1365</c:v>
                </c:pt>
                <c:pt idx="395">
                  <c:v>983</c:v>
                </c:pt>
                <c:pt idx="396">
                  <c:v>1071</c:v>
                </c:pt>
                <c:pt idx="397">
                  <c:v>1307</c:v>
                </c:pt>
                <c:pt idx="398">
                  <c:v>1273</c:v>
                </c:pt>
                <c:pt idx="399">
                  <c:v>1005</c:v>
                </c:pt>
                <c:pt idx="400">
                  <c:v>963</c:v>
                </c:pt>
                <c:pt idx="401">
                  <c:v>674</c:v>
                </c:pt>
                <c:pt idx="402">
                  <c:v>1111</c:v>
                </c:pt>
                <c:pt idx="403">
                  <c:v>1292</c:v>
                </c:pt>
                <c:pt idx="404">
                  <c:v>1297</c:v>
                </c:pt>
                <c:pt idx="405">
                  <c:v>908</c:v>
                </c:pt>
                <c:pt idx="406">
                  <c:v>919</c:v>
                </c:pt>
                <c:pt idx="407">
                  <c:v>1386</c:v>
                </c:pt>
                <c:pt idx="408">
                  <c:v>1300</c:v>
                </c:pt>
                <c:pt idx="409">
                  <c:v>1262</c:v>
                </c:pt>
                <c:pt idx="410">
                  <c:v>937</c:v>
                </c:pt>
                <c:pt idx="411">
                  <c:v>1207</c:v>
                </c:pt>
                <c:pt idx="412">
                  <c:v>1760</c:v>
                </c:pt>
                <c:pt idx="413">
                  <c:v>1326</c:v>
                </c:pt>
                <c:pt idx="414">
                  <c:v>539</c:v>
                </c:pt>
                <c:pt idx="415">
                  <c:v>653</c:v>
                </c:pt>
                <c:pt idx="416">
                  <c:v>682</c:v>
                </c:pt>
                <c:pt idx="417">
                  <c:v>966</c:v>
                </c:pt>
                <c:pt idx="418">
                  <c:v>1045</c:v>
                </c:pt>
                <c:pt idx="419">
                  <c:v>1081</c:v>
                </c:pt>
                <c:pt idx="420">
                  <c:v>1267</c:v>
                </c:pt>
                <c:pt idx="421">
                  <c:v>1308</c:v>
                </c:pt>
                <c:pt idx="422">
                  <c:v>1309</c:v>
                </c:pt>
                <c:pt idx="423">
                  <c:v>1177</c:v>
                </c:pt>
                <c:pt idx="424">
                  <c:v>1269</c:v>
                </c:pt>
                <c:pt idx="425">
                  <c:v>1103</c:v>
                </c:pt>
                <c:pt idx="426">
                  <c:v>788</c:v>
                </c:pt>
                <c:pt idx="427">
                  <c:v>994</c:v>
                </c:pt>
                <c:pt idx="428">
                  <c:v>989</c:v>
                </c:pt>
                <c:pt idx="429">
                  <c:v>936</c:v>
                </c:pt>
                <c:pt idx="430">
                  <c:v>1033</c:v>
                </c:pt>
                <c:pt idx="431">
                  <c:v>1029</c:v>
                </c:pt>
                <c:pt idx="432">
                  <c:v>1057</c:v>
                </c:pt>
                <c:pt idx="433">
                  <c:v>1133</c:v>
                </c:pt>
                <c:pt idx="434">
                  <c:v>747</c:v>
                </c:pt>
                <c:pt idx="435">
                  <c:v>1097</c:v>
                </c:pt>
                <c:pt idx="436">
                  <c:v>1234</c:v>
                </c:pt>
                <c:pt idx="437">
                  <c:v>1185</c:v>
                </c:pt>
                <c:pt idx="438">
                  <c:v>1333</c:v>
                </c:pt>
                <c:pt idx="439">
                  <c:v>1164</c:v>
                </c:pt>
                <c:pt idx="440">
                  <c:v>1151</c:v>
                </c:pt>
                <c:pt idx="441">
                  <c:v>839</c:v>
                </c:pt>
                <c:pt idx="442">
                  <c:v>782</c:v>
                </c:pt>
                <c:pt idx="443">
                  <c:v>721</c:v>
                </c:pt>
                <c:pt idx="444">
                  <c:v>813</c:v>
                </c:pt>
                <c:pt idx="445">
                  <c:v>641</c:v>
                </c:pt>
                <c:pt idx="446">
                  <c:v>1051</c:v>
                </c:pt>
                <c:pt idx="447">
                  <c:v>1122</c:v>
                </c:pt>
                <c:pt idx="448">
                  <c:v>1230</c:v>
                </c:pt>
                <c:pt idx="449">
                  <c:v>1144</c:v>
                </c:pt>
                <c:pt idx="450">
                  <c:v>879</c:v>
                </c:pt>
                <c:pt idx="451">
                  <c:v>824</c:v>
                </c:pt>
                <c:pt idx="452">
                  <c:v>1141</c:v>
                </c:pt>
                <c:pt idx="453">
                  <c:v>1165</c:v>
                </c:pt>
                <c:pt idx="454">
                  <c:v>1066</c:v>
                </c:pt>
                <c:pt idx="455">
                  <c:v>1111</c:v>
                </c:pt>
                <c:pt idx="456">
                  <c:v>1037</c:v>
                </c:pt>
                <c:pt idx="457">
                  <c:v>1092</c:v>
                </c:pt>
                <c:pt idx="458">
                  <c:v>732</c:v>
                </c:pt>
                <c:pt idx="459">
                  <c:v>791</c:v>
                </c:pt>
                <c:pt idx="460">
                  <c:v>694</c:v>
                </c:pt>
                <c:pt idx="461">
                  <c:v>622</c:v>
                </c:pt>
                <c:pt idx="462">
                  <c:v>658</c:v>
                </c:pt>
                <c:pt idx="463">
                  <c:v>676</c:v>
                </c:pt>
                <c:pt idx="464">
                  <c:v>600</c:v>
                </c:pt>
                <c:pt idx="465">
                  <c:v>546</c:v>
                </c:pt>
                <c:pt idx="466">
                  <c:v>504</c:v>
                </c:pt>
                <c:pt idx="467">
                  <c:v>390</c:v>
                </c:pt>
                <c:pt idx="468">
                  <c:v>465</c:v>
                </c:pt>
                <c:pt idx="469">
                  <c:v>492</c:v>
                </c:pt>
                <c:pt idx="470">
                  <c:v>413</c:v>
                </c:pt>
                <c:pt idx="471">
                  <c:v>423</c:v>
                </c:pt>
                <c:pt idx="472">
                  <c:v>402</c:v>
                </c:pt>
                <c:pt idx="473">
                  <c:v>357</c:v>
                </c:pt>
                <c:pt idx="474">
                  <c:v>366</c:v>
                </c:pt>
                <c:pt idx="475">
                  <c:v>340</c:v>
                </c:pt>
                <c:pt idx="476">
                  <c:v>273</c:v>
                </c:pt>
                <c:pt idx="477">
                  <c:v>230</c:v>
                </c:pt>
                <c:pt idx="478">
                  <c:v>261</c:v>
                </c:pt>
                <c:pt idx="479">
                  <c:v>197</c:v>
                </c:pt>
                <c:pt idx="480">
                  <c:v>272</c:v>
                </c:pt>
                <c:pt idx="481">
                  <c:v>251</c:v>
                </c:pt>
                <c:pt idx="482">
                  <c:v>230</c:v>
                </c:pt>
                <c:pt idx="483">
                  <c:v>150</c:v>
                </c:pt>
                <c:pt idx="484">
                  <c:v>187</c:v>
                </c:pt>
                <c:pt idx="485">
                  <c:v>136</c:v>
                </c:pt>
                <c:pt idx="486">
                  <c:v>158</c:v>
                </c:pt>
                <c:pt idx="487">
                  <c:v>116</c:v>
                </c:pt>
                <c:pt idx="488">
                  <c:v>83</c:v>
                </c:pt>
                <c:pt idx="489">
                  <c:v>91</c:v>
                </c:pt>
                <c:pt idx="490">
                  <c:v>111</c:v>
                </c:pt>
                <c:pt idx="491">
                  <c:v>50</c:v>
                </c:pt>
                <c:pt idx="492">
                  <c:v>77</c:v>
                </c:pt>
                <c:pt idx="493">
                  <c:v>88</c:v>
                </c:pt>
                <c:pt idx="494">
                  <c:v>93</c:v>
                </c:pt>
                <c:pt idx="495">
                  <c:v>64</c:v>
                </c:pt>
                <c:pt idx="496">
                  <c:v>68</c:v>
                </c:pt>
                <c:pt idx="497">
                  <c:v>59</c:v>
                </c:pt>
                <c:pt idx="498">
                  <c:v>40</c:v>
                </c:pt>
                <c:pt idx="499">
                  <c:v>41</c:v>
                </c:pt>
                <c:pt idx="500">
                  <c:v>36</c:v>
                </c:pt>
                <c:pt idx="501">
                  <c:v>36</c:v>
                </c:pt>
                <c:pt idx="502">
                  <c:v>50</c:v>
                </c:pt>
                <c:pt idx="503">
                  <c:v>47</c:v>
                </c:pt>
                <c:pt idx="504">
                  <c:v>38</c:v>
                </c:pt>
                <c:pt idx="505">
                  <c:v>160</c:v>
                </c:pt>
                <c:pt idx="506">
                  <c:v>238</c:v>
                </c:pt>
                <c:pt idx="507">
                  <c:v>231</c:v>
                </c:pt>
                <c:pt idx="508">
                  <c:v>301</c:v>
                </c:pt>
                <c:pt idx="509">
                  <c:v>180</c:v>
                </c:pt>
                <c:pt idx="510">
                  <c:v>275</c:v>
                </c:pt>
                <c:pt idx="511">
                  <c:v>451</c:v>
                </c:pt>
                <c:pt idx="512">
                  <c:v>451</c:v>
                </c:pt>
                <c:pt idx="513">
                  <c:v>459</c:v>
                </c:pt>
                <c:pt idx="514">
                  <c:v>417</c:v>
                </c:pt>
                <c:pt idx="515">
                  <c:v>494</c:v>
                </c:pt>
                <c:pt idx="516">
                  <c:v>586</c:v>
                </c:pt>
                <c:pt idx="517">
                  <c:v>1689</c:v>
                </c:pt>
                <c:pt idx="518">
                  <c:v>2154</c:v>
                </c:pt>
                <c:pt idx="519">
                  <c:v>2827</c:v>
                </c:pt>
                <c:pt idx="520">
                  <c:v>2033</c:v>
                </c:pt>
                <c:pt idx="521">
                  <c:v>1888</c:v>
                </c:pt>
                <c:pt idx="522">
                  <c:v>1927</c:v>
                </c:pt>
                <c:pt idx="523">
                  <c:v>1921</c:v>
                </c:pt>
                <c:pt idx="524">
                  <c:v>1926</c:v>
                </c:pt>
                <c:pt idx="525">
                  <c:v>2084</c:v>
                </c:pt>
                <c:pt idx="526">
                  <c:v>2067</c:v>
                </c:pt>
                <c:pt idx="527">
                  <c:v>1662</c:v>
                </c:pt>
                <c:pt idx="528">
                  <c:v>1679</c:v>
                </c:pt>
                <c:pt idx="529">
                  <c:v>1955</c:v>
                </c:pt>
                <c:pt idx="530">
                  <c:v>1897</c:v>
                </c:pt>
                <c:pt idx="531">
                  <c:v>2026</c:v>
                </c:pt>
                <c:pt idx="532">
                  <c:v>1483</c:v>
                </c:pt>
                <c:pt idx="533">
                  <c:v>1233</c:v>
                </c:pt>
                <c:pt idx="534">
                  <c:v>1762</c:v>
                </c:pt>
                <c:pt idx="535">
                  <c:v>1830</c:v>
                </c:pt>
                <c:pt idx="536">
                  <c:v>2191</c:v>
                </c:pt>
                <c:pt idx="537">
                  <c:v>3439</c:v>
                </c:pt>
                <c:pt idx="538">
                  <c:v>3349</c:v>
                </c:pt>
                <c:pt idx="539">
                  <c:v>2872</c:v>
                </c:pt>
                <c:pt idx="540">
                  <c:v>2977</c:v>
                </c:pt>
                <c:pt idx="541">
                  <c:v>2358</c:v>
                </c:pt>
                <c:pt idx="542">
                  <c:v>3930</c:v>
                </c:pt>
                <c:pt idx="543">
                  <c:v>3908</c:v>
                </c:pt>
                <c:pt idx="544">
                  <c:v>3410</c:v>
                </c:pt>
                <c:pt idx="545">
                  <c:v>3366</c:v>
                </c:pt>
                <c:pt idx="546">
                  <c:v>3016</c:v>
                </c:pt>
                <c:pt idx="547">
                  <c:v>3974</c:v>
                </c:pt>
                <c:pt idx="548">
                  <c:v>4071</c:v>
                </c:pt>
                <c:pt idx="549">
                  <c:v>3782</c:v>
                </c:pt>
                <c:pt idx="550">
                  <c:v>3789</c:v>
                </c:pt>
                <c:pt idx="551">
                  <c:v>3743</c:v>
                </c:pt>
                <c:pt idx="552">
                  <c:v>3449</c:v>
                </c:pt>
                <c:pt idx="553">
                  <c:v>3475</c:v>
                </c:pt>
                <c:pt idx="554">
                  <c:v>3791</c:v>
                </c:pt>
                <c:pt idx="555">
                  <c:v>3745</c:v>
                </c:pt>
                <c:pt idx="556">
                  <c:v>3798</c:v>
                </c:pt>
                <c:pt idx="557">
                  <c:v>3834</c:v>
                </c:pt>
                <c:pt idx="558">
                  <c:v>3272</c:v>
                </c:pt>
                <c:pt idx="559">
                  <c:v>2776</c:v>
                </c:pt>
                <c:pt idx="560">
                  <c:v>3423</c:v>
                </c:pt>
                <c:pt idx="561">
                  <c:v>3355</c:v>
                </c:pt>
                <c:pt idx="562">
                  <c:v>3425</c:v>
                </c:pt>
                <c:pt idx="563">
                  <c:v>3248</c:v>
                </c:pt>
                <c:pt idx="564">
                  <c:v>3311</c:v>
                </c:pt>
                <c:pt idx="565">
                  <c:v>3331</c:v>
                </c:pt>
                <c:pt idx="566">
                  <c:v>3033</c:v>
                </c:pt>
                <c:pt idx="567">
                  <c:v>2374</c:v>
                </c:pt>
                <c:pt idx="568">
                  <c:v>3000</c:v>
                </c:pt>
                <c:pt idx="569">
                  <c:v>3893</c:v>
                </c:pt>
                <c:pt idx="570">
                  <c:v>4045</c:v>
                </c:pt>
                <c:pt idx="571">
                  <c:v>4000</c:v>
                </c:pt>
                <c:pt idx="572">
                  <c:v>3969</c:v>
                </c:pt>
                <c:pt idx="573">
                  <c:v>3894</c:v>
                </c:pt>
                <c:pt idx="574">
                  <c:v>4006</c:v>
                </c:pt>
                <c:pt idx="575">
                  <c:v>4026</c:v>
                </c:pt>
                <c:pt idx="576">
                  <c:v>3935</c:v>
                </c:pt>
                <c:pt idx="577">
                  <c:v>4013</c:v>
                </c:pt>
                <c:pt idx="578">
                  <c:v>3853</c:v>
                </c:pt>
                <c:pt idx="579">
                  <c:v>3606</c:v>
                </c:pt>
                <c:pt idx="580">
                  <c:v>3493</c:v>
                </c:pt>
                <c:pt idx="581">
                  <c:v>3808</c:v>
                </c:pt>
                <c:pt idx="582">
                  <c:v>3671</c:v>
                </c:pt>
                <c:pt idx="583">
                  <c:v>3824</c:v>
                </c:pt>
                <c:pt idx="584">
                  <c:v>3761</c:v>
                </c:pt>
                <c:pt idx="585">
                  <c:v>3802</c:v>
                </c:pt>
                <c:pt idx="586">
                  <c:v>2836</c:v>
                </c:pt>
                <c:pt idx="587">
                  <c:v>2801</c:v>
                </c:pt>
                <c:pt idx="588">
                  <c:v>3090</c:v>
                </c:pt>
                <c:pt idx="589">
                  <c:v>3362</c:v>
                </c:pt>
                <c:pt idx="590">
                  <c:v>3021</c:v>
                </c:pt>
                <c:pt idx="591">
                  <c:v>2752</c:v>
                </c:pt>
                <c:pt idx="592">
                  <c:v>2326</c:v>
                </c:pt>
                <c:pt idx="593">
                  <c:v>2194</c:v>
                </c:pt>
                <c:pt idx="594">
                  <c:v>2608</c:v>
                </c:pt>
                <c:pt idx="595">
                  <c:v>3091</c:v>
                </c:pt>
                <c:pt idx="596">
                  <c:v>3217</c:v>
                </c:pt>
                <c:pt idx="597">
                  <c:v>2718</c:v>
                </c:pt>
                <c:pt idx="598">
                  <c:v>2584</c:v>
                </c:pt>
                <c:pt idx="599">
                  <c:v>2972</c:v>
                </c:pt>
                <c:pt idx="600">
                  <c:v>2884</c:v>
                </c:pt>
                <c:pt idx="601">
                  <c:v>3087</c:v>
                </c:pt>
                <c:pt idx="602">
                  <c:v>2783</c:v>
                </c:pt>
                <c:pt idx="603">
                  <c:v>3203</c:v>
                </c:pt>
                <c:pt idx="604">
                  <c:v>2821</c:v>
                </c:pt>
                <c:pt idx="605">
                  <c:v>2553</c:v>
                </c:pt>
                <c:pt idx="606">
                  <c:v>2374</c:v>
                </c:pt>
                <c:pt idx="607">
                  <c:v>2555</c:v>
                </c:pt>
                <c:pt idx="608">
                  <c:v>2783</c:v>
                </c:pt>
                <c:pt idx="609">
                  <c:v>3582</c:v>
                </c:pt>
                <c:pt idx="610">
                  <c:v>3784</c:v>
                </c:pt>
                <c:pt idx="611">
                  <c:v>3218</c:v>
                </c:pt>
                <c:pt idx="612">
                  <c:v>3583</c:v>
                </c:pt>
                <c:pt idx="613">
                  <c:v>2740</c:v>
                </c:pt>
                <c:pt idx="614">
                  <c:v>2844</c:v>
                </c:pt>
                <c:pt idx="615">
                  <c:v>2311</c:v>
                </c:pt>
                <c:pt idx="616">
                  <c:v>2990</c:v>
                </c:pt>
                <c:pt idx="617">
                  <c:v>3272</c:v>
                </c:pt>
                <c:pt idx="618">
                  <c:v>3052</c:v>
                </c:pt>
                <c:pt idx="619">
                  <c:v>2841</c:v>
                </c:pt>
                <c:pt idx="620">
                  <c:v>2805</c:v>
                </c:pt>
                <c:pt idx="621">
                  <c:v>2026</c:v>
                </c:pt>
                <c:pt idx="622">
                  <c:v>1667</c:v>
                </c:pt>
                <c:pt idx="623">
                  <c:v>1007</c:v>
                </c:pt>
                <c:pt idx="624">
                  <c:v>1850</c:v>
                </c:pt>
                <c:pt idx="625">
                  <c:v>1760</c:v>
                </c:pt>
                <c:pt idx="626">
                  <c:v>2099</c:v>
                </c:pt>
                <c:pt idx="627">
                  <c:v>1442</c:v>
                </c:pt>
                <c:pt idx="628">
                  <c:v>962</c:v>
                </c:pt>
                <c:pt idx="629">
                  <c:v>1272</c:v>
                </c:pt>
                <c:pt idx="630">
                  <c:v>2777</c:v>
                </c:pt>
                <c:pt idx="631">
                  <c:v>3889</c:v>
                </c:pt>
                <c:pt idx="632">
                  <c:v>3897</c:v>
                </c:pt>
                <c:pt idx="633">
                  <c:v>3335</c:v>
                </c:pt>
                <c:pt idx="634">
                  <c:v>4270</c:v>
                </c:pt>
                <c:pt idx="635">
                  <c:v>4295</c:v>
                </c:pt>
                <c:pt idx="636">
                  <c:v>4139</c:v>
                </c:pt>
                <c:pt idx="637">
                  <c:v>4045</c:v>
                </c:pt>
                <c:pt idx="638">
                  <c:v>3184</c:v>
                </c:pt>
                <c:pt idx="639">
                  <c:v>4097</c:v>
                </c:pt>
                <c:pt idx="640">
                  <c:v>2686</c:v>
                </c:pt>
                <c:pt idx="641">
                  <c:v>3593</c:v>
                </c:pt>
                <c:pt idx="642">
                  <c:v>3820</c:v>
                </c:pt>
                <c:pt idx="643">
                  <c:v>4006</c:v>
                </c:pt>
                <c:pt idx="644">
                  <c:v>2610</c:v>
                </c:pt>
                <c:pt idx="645">
                  <c:v>4078</c:v>
                </c:pt>
                <c:pt idx="646">
                  <c:v>4072</c:v>
                </c:pt>
                <c:pt idx="647">
                  <c:v>4085</c:v>
                </c:pt>
                <c:pt idx="648">
                  <c:v>4084</c:v>
                </c:pt>
                <c:pt idx="649">
                  <c:v>4093</c:v>
                </c:pt>
                <c:pt idx="650">
                  <c:v>3728</c:v>
                </c:pt>
                <c:pt idx="651">
                  <c:v>3995</c:v>
                </c:pt>
                <c:pt idx="652">
                  <c:v>4018</c:v>
                </c:pt>
                <c:pt idx="653">
                  <c:v>3007</c:v>
                </c:pt>
                <c:pt idx="654">
                  <c:v>4023</c:v>
                </c:pt>
                <c:pt idx="655">
                  <c:v>4189</c:v>
                </c:pt>
                <c:pt idx="656">
                  <c:v>3525</c:v>
                </c:pt>
                <c:pt idx="657">
                  <c:v>4058</c:v>
                </c:pt>
                <c:pt idx="658">
                  <c:v>3718</c:v>
                </c:pt>
                <c:pt idx="659">
                  <c:v>3149</c:v>
                </c:pt>
                <c:pt idx="660">
                  <c:v>2475</c:v>
                </c:pt>
                <c:pt idx="661">
                  <c:v>3203</c:v>
                </c:pt>
                <c:pt idx="662">
                  <c:v>2615</c:v>
                </c:pt>
                <c:pt idx="663">
                  <c:v>3767</c:v>
                </c:pt>
                <c:pt idx="664">
                  <c:v>3513</c:v>
                </c:pt>
                <c:pt idx="665">
                  <c:v>4040</c:v>
                </c:pt>
                <c:pt idx="666">
                  <c:v>4118</c:v>
                </c:pt>
                <c:pt idx="667">
                  <c:v>4136</c:v>
                </c:pt>
                <c:pt idx="668">
                  <c:v>4107</c:v>
                </c:pt>
                <c:pt idx="669">
                  <c:v>3833</c:v>
                </c:pt>
                <c:pt idx="670">
                  <c:v>3872</c:v>
                </c:pt>
                <c:pt idx="671">
                  <c:v>3994</c:v>
                </c:pt>
                <c:pt idx="672">
                  <c:v>3954</c:v>
                </c:pt>
                <c:pt idx="673">
                  <c:v>4027</c:v>
                </c:pt>
                <c:pt idx="674">
                  <c:v>4133</c:v>
                </c:pt>
                <c:pt idx="675">
                  <c:v>4105</c:v>
                </c:pt>
                <c:pt idx="676">
                  <c:v>2641</c:v>
                </c:pt>
                <c:pt idx="677">
                  <c:v>3616</c:v>
                </c:pt>
                <c:pt idx="678">
                  <c:v>3825</c:v>
                </c:pt>
                <c:pt idx="679">
                  <c:v>3901</c:v>
                </c:pt>
                <c:pt idx="680">
                  <c:v>3958</c:v>
                </c:pt>
                <c:pt idx="681">
                  <c:v>4033</c:v>
                </c:pt>
                <c:pt idx="682">
                  <c:v>4095</c:v>
                </c:pt>
                <c:pt idx="683">
                  <c:v>4077</c:v>
                </c:pt>
                <c:pt idx="684">
                  <c:v>3542</c:v>
                </c:pt>
                <c:pt idx="685">
                  <c:v>3549</c:v>
                </c:pt>
                <c:pt idx="686">
                  <c:v>3264</c:v>
                </c:pt>
                <c:pt idx="687">
                  <c:v>3340</c:v>
                </c:pt>
                <c:pt idx="688">
                  <c:v>3391</c:v>
                </c:pt>
                <c:pt idx="689">
                  <c:v>3455</c:v>
                </c:pt>
                <c:pt idx="690">
                  <c:v>3298</c:v>
                </c:pt>
                <c:pt idx="691">
                  <c:v>3194</c:v>
                </c:pt>
                <c:pt idx="692">
                  <c:v>3380</c:v>
                </c:pt>
                <c:pt idx="693">
                  <c:v>3262</c:v>
                </c:pt>
                <c:pt idx="694">
                  <c:v>2738</c:v>
                </c:pt>
                <c:pt idx="695">
                  <c:v>2225</c:v>
                </c:pt>
                <c:pt idx="696">
                  <c:v>2144</c:v>
                </c:pt>
                <c:pt idx="697">
                  <c:v>1902</c:v>
                </c:pt>
                <c:pt idx="698">
                  <c:v>1784</c:v>
                </c:pt>
                <c:pt idx="699">
                  <c:v>1910</c:v>
                </c:pt>
                <c:pt idx="700">
                  <c:v>1374</c:v>
                </c:pt>
                <c:pt idx="701">
                  <c:v>1247</c:v>
                </c:pt>
                <c:pt idx="702">
                  <c:v>1205</c:v>
                </c:pt>
                <c:pt idx="703">
                  <c:v>1320</c:v>
                </c:pt>
                <c:pt idx="704">
                  <c:v>1156</c:v>
                </c:pt>
                <c:pt idx="705">
                  <c:v>940</c:v>
                </c:pt>
                <c:pt idx="706">
                  <c:v>1124</c:v>
                </c:pt>
                <c:pt idx="707">
                  <c:v>993</c:v>
                </c:pt>
                <c:pt idx="708">
                  <c:v>901</c:v>
                </c:pt>
                <c:pt idx="709">
                  <c:v>525</c:v>
                </c:pt>
                <c:pt idx="710">
                  <c:v>576</c:v>
                </c:pt>
                <c:pt idx="711">
                  <c:v>656</c:v>
                </c:pt>
                <c:pt idx="712">
                  <c:v>365</c:v>
                </c:pt>
                <c:pt idx="713">
                  <c:v>410</c:v>
                </c:pt>
                <c:pt idx="714">
                  <c:v>515</c:v>
                </c:pt>
                <c:pt idx="715">
                  <c:v>751</c:v>
                </c:pt>
                <c:pt idx="716">
                  <c:v>296</c:v>
                </c:pt>
                <c:pt idx="717">
                  <c:v>482</c:v>
                </c:pt>
                <c:pt idx="718">
                  <c:v>296</c:v>
                </c:pt>
                <c:pt idx="719">
                  <c:v>449</c:v>
                </c:pt>
                <c:pt idx="720">
                  <c:v>481</c:v>
                </c:pt>
                <c:pt idx="721">
                  <c:v>363</c:v>
                </c:pt>
                <c:pt idx="722">
                  <c:v>277</c:v>
                </c:pt>
                <c:pt idx="723">
                  <c:v>184</c:v>
                </c:pt>
                <c:pt idx="724">
                  <c:v>191</c:v>
                </c:pt>
                <c:pt idx="725">
                  <c:v>146</c:v>
                </c:pt>
                <c:pt idx="726">
                  <c:v>122</c:v>
                </c:pt>
                <c:pt idx="727">
                  <c:v>124</c:v>
                </c:pt>
                <c:pt idx="728">
                  <c:v>167</c:v>
                </c:pt>
                <c:pt idx="729">
                  <c:v>127</c:v>
                </c:pt>
                <c:pt idx="730">
                  <c:v>130</c:v>
                </c:pt>
                <c:pt idx="731">
                  <c:v>138</c:v>
                </c:pt>
                <c:pt idx="732">
                  <c:v>117</c:v>
                </c:pt>
                <c:pt idx="733">
                  <c:v>102</c:v>
                </c:pt>
                <c:pt idx="734">
                  <c:v>91</c:v>
                </c:pt>
                <c:pt idx="735">
                  <c:v>77</c:v>
                </c:pt>
                <c:pt idx="736">
                  <c:v>1</c:v>
                </c:pt>
                <c:pt idx="737">
                  <c:v>148</c:v>
                </c:pt>
                <c:pt idx="738">
                  <c:v>85</c:v>
                </c:pt>
                <c:pt idx="739">
                  <c:v>100</c:v>
                </c:pt>
                <c:pt idx="740">
                  <c:v>80</c:v>
                </c:pt>
                <c:pt idx="741">
                  <c:v>60</c:v>
                </c:pt>
                <c:pt idx="742">
                  <c:v>69</c:v>
                </c:pt>
                <c:pt idx="743">
                  <c:v>82</c:v>
                </c:pt>
                <c:pt idx="744">
                  <c:v>73</c:v>
                </c:pt>
                <c:pt idx="745">
                  <c:v>120</c:v>
                </c:pt>
                <c:pt idx="746">
                  <c:v>202</c:v>
                </c:pt>
                <c:pt idx="747">
                  <c:v>157</c:v>
                </c:pt>
                <c:pt idx="748">
                  <c:v>53</c:v>
                </c:pt>
                <c:pt idx="749">
                  <c:v>225</c:v>
                </c:pt>
                <c:pt idx="750">
                  <c:v>275</c:v>
                </c:pt>
                <c:pt idx="751">
                  <c:v>359</c:v>
                </c:pt>
                <c:pt idx="752">
                  <c:v>376</c:v>
                </c:pt>
                <c:pt idx="753">
                  <c:v>306</c:v>
                </c:pt>
                <c:pt idx="754">
                  <c:v>326</c:v>
                </c:pt>
                <c:pt idx="755">
                  <c:v>332</c:v>
                </c:pt>
                <c:pt idx="756">
                  <c:v>330</c:v>
                </c:pt>
                <c:pt idx="757">
                  <c:v>614</c:v>
                </c:pt>
                <c:pt idx="758">
                  <c:v>526</c:v>
                </c:pt>
                <c:pt idx="759">
                  <c:v>673</c:v>
                </c:pt>
                <c:pt idx="760">
                  <c:v>3397</c:v>
                </c:pt>
                <c:pt idx="761">
                  <c:v>4558</c:v>
                </c:pt>
                <c:pt idx="762">
                  <c:v>4477</c:v>
                </c:pt>
                <c:pt idx="763">
                  <c:v>4209</c:v>
                </c:pt>
                <c:pt idx="764">
                  <c:v>3696</c:v>
                </c:pt>
                <c:pt idx="765">
                  <c:v>4219</c:v>
                </c:pt>
                <c:pt idx="766">
                  <c:v>4506</c:v>
                </c:pt>
                <c:pt idx="767">
                  <c:v>4571</c:v>
                </c:pt>
                <c:pt idx="768">
                  <c:v>4581</c:v>
                </c:pt>
                <c:pt idx="769">
                  <c:v>4504</c:v>
                </c:pt>
                <c:pt idx="770">
                  <c:v>4444</c:v>
                </c:pt>
                <c:pt idx="771">
                  <c:v>4372</c:v>
                </c:pt>
                <c:pt idx="772">
                  <c:v>4413</c:v>
                </c:pt>
                <c:pt idx="773">
                  <c:v>4539</c:v>
                </c:pt>
                <c:pt idx="774">
                  <c:v>4605</c:v>
                </c:pt>
                <c:pt idx="775">
                  <c:v>4635</c:v>
                </c:pt>
                <c:pt idx="776">
                  <c:v>4777</c:v>
                </c:pt>
                <c:pt idx="777">
                  <c:v>4862</c:v>
                </c:pt>
                <c:pt idx="778">
                  <c:v>4958</c:v>
                </c:pt>
                <c:pt idx="779">
                  <c:v>4842</c:v>
                </c:pt>
                <c:pt idx="780">
                  <c:v>4959</c:v>
                </c:pt>
                <c:pt idx="781">
                  <c:v>4143</c:v>
                </c:pt>
                <c:pt idx="782">
                  <c:v>4542</c:v>
                </c:pt>
                <c:pt idx="783">
                  <c:v>4804</c:v>
                </c:pt>
                <c:pt idx="784">
                  <c:v>4848</c:v>
                </c:pt>
                <c:pt idx="785">
                  <c:v>4261</c:v>
                </c:pt>
                <c:pt idx="786">
                  <c:v>5043</c:v>
                </c:pt>
                <c:pt idx="787">
                  <c:v>4875</c:v>
                </c:pt>
                <c:pt idx="788">
                  <c:v>5176</c:v>
                </c:pt>
                <c:pt idx="789">
                  <c:v>5063</c:v>
                </c:pt>
                <c:pt idx="790">
                  <c:v>4388</c:v>
                </c:pt>
                <c:pt idx="791">
                  <c:v>4859</c:v>
                </c:pt>
                <c:pt idx="792">
                  <c:v>5159</c:v>
                </c:pt>
                <c:pt idx="793">
                  <c:v>5065</c:v>
                </c:pt>
                <c:pt idx="794">
                  <c:v>4855</c:v>
                </c:pt>
                <c:pt idx="795">
                  <c:v>4894</c:v>
                </c:pt>
                <c:pt idx="796">
                  <c:v>5184</c:v>
                </c:pt>
                <c:pt idx="797">
                  <c:v>4963</c:v>
                </c:pt>
                <c:pt idx="798">
                  <c:v>4824</c:v>
                </c:pt>
                <c:pt idx="799">
                  <c:v>4865</c:v>
                </c:pt>
                <c:pt idx="800">
                  <c:v>4830</c:v>
                </c:pt>
                <c:pt idx="801">
                  <c:v>4425</c:v>
                </c:pt>
                <c:pt idx="802">
                  <c:v>4732</c:v>
                </c:pt>
                <c:pt idx="803">
                  <c:v>4887</c:v>
                </c:pt>
                <c:pt idx="804">
                  <c:v>4866</c:v>
                </c:pt>
                <c:pt idx="805">
                  <c:v>4484</c:v>
                </c:pt>
                <c:pt idx="806">
                  <c:v>4973</c:v>
                </c:pt>
                <c:pt idx="807">
                  <c:v>5266</c:v>
                </c:pt>
                <c:pt idx="808">
                  <c:v>5285</c:v>
                </c:pt>
                <c:pt idx="809">
                  <c:v>4988</c:v>
                </c:pt>
                <c:pt idx="810">
                  <c:v>5022</c:v>
                </c:pt>
                <c:pt idx="811">
                  <c:v>5095</c:v>
                </c:pt>
                <c:pt idx="812">
                  <c:v>4882</c:v>
                </c:pt>
                <c:pt idx="813">
                  <c:v>4921</c:v>
                </c:pt>
                <c:pt idx="814">
                  <c:v>4943</c:v>
                </c:pt>
                <c:pt idx="815">
                  <c:v>5207</c:v>
                </c:pt>
                <c:pt idx="816">
                  <c:v>5200</c:v>
                </c:pt>
                <c:pt idx="817">
                  <c:v>5092</c:v>
                </c:pt>
                <c:pt idx="818">
                  <c:v>5329</c:v>
                </c:pt>
                <c:pt idx="819">
                  <c:v>3911</c:v>
                </c:pt>
                <c:pt idx="820">
                  <c:v>5043</c:v>
                </c:pt>
                <c:pt idx="821">
                  <c:v>4909</c:v>
                </c:pt>
                <c:pt idx="822">
                  <c:v>4573</c:v>
                </c:pt>
                <c:pt idx="823">
                  <c:v>4721</c:v>
                </c:pt>
                <c:pt idx="824">
                  <c:v>4833</c:v>
                </c:pt>
                <c:pt idx="825">
                  <c:v>4039</c:v>
                </c:pt>
                <c:pt idx="826">
                  <c:v>2703</c:v>
                </c:pt>
                <c:pt idx="827">
                  <c:v>4996</c:v>
                </c:pt>
                <c:pt idx="828">
                  <c:v>4874</c:v>
                </c:pt>
                <c:pt idx="829">
                  <c:v>4994</c:v>
                </c:pt>
                <c:pt idx="830">
                  <c:v>4673</c:v>
                </c:pt>
                <c:pt idx="831">
                  <c:v>4593</c:v>
                </c:pt>
                <c:pt idx="832">
                  <c:v>4632</c:v>
                </c:pt>
                <c:pt idx="833">
                  <c:v>4507</c:v>
                </c:pt>
                <c:pt idx="834">
                  <c:v>4374</c:v>
                </c:pt>
                <c:pt idx="835">
                  <c:v>4762</c:v>
                </c:pt>
                <c:pt idx="836">
                  <c:v>4790</c:v>
                </c:pt>
                <c:pt idx="837">
                  <c:v>4779</c:v>
                </c:pt>
                <c:pt idx="838">
                  <c:v>4788</c:v>
                </c:pt>
                <c:pt idx="839">
                  <c:v>4734</c:v>
                </c:pt>
                <c:pt idx="840">
                  <c:v>4798</c:v>
                </c:pt>
                <c:pt idx="841">
                  <c:v>4756</c:v>
                </c:pt>
                <c:pt idx="842">
                  <c:v>4993</c:v>
                </c:pt>
                <c:pt idx="843">
                  <c:v>5413</c:v>
                </c:pt>
                <c:pt idx="844">
                  <c:v>5436</c:v>
                </c:pt>
                <c:pt idx="845">
                  <c:v>5093</c:v>
                </c:pt>
                <c:pt idx="846">
                  <c:v>5131</c:v>
                </c:pt>
                <c:pt idx="847">
                  <c:v>5239</c:v>
                </c:pt>
                <c:pt idx="848">
                  <c:v>5224</c:v>
                </c:pt>
                <c:pt idx="849">
                  <c:v>5234</c:v>
                </c:pt>
                <c:pt idx="850">
                  <c:v>5315</c:v>
                </c:pt>
                <c:pt idx="851">
                  <c:v>4339</c:v>
                </c:pt>
                <c:pt idx="852">
                  <c:v>4374</c:v>
                </c:pt>
                <c:pt idx="853">
                  <c:v>4729</c:v>
                </c:pt>
                <c:pt idx="854">
                  <c:v>4978</c:v>
                </c:pt>
                <c:pt idx="855">
                  <c:v>5178</c:v>
                </c:pt>
                <c:pt idx="856">
                  <c:v>4906</c:v>
                </c:pt>
                <c:pt idx="857">
                  <c:v>4840</c:v>
                </c:pt>
                <c:pt idx="858">
                  <c:v>4592</c:v>
                </c:pt>
                <c:pt idx="859">
                  <c:v>4573</c:v>
                </c:pt>
                <c:pt idx="860">
                  <c:v>4640</c:v>
                </c:pt>
                <c:pt idx="861">
                  <c:v>4932</c:v>
                </c:pt>
                <c:pt idx="862">
                  <c:v>5129</c:v>
                </c:pt>
                <c:pt idx="863">
                  <c:v>4967</c:v>
                </c:pt>
                <c:pt idx="864">
                  <c:v>5102</c:v>
                </c:pt>
                <c:pt idx="865">
                  <c:v>5187</c:v>
                </c:pt>
                <c:pt idx="866">
                  <c:v>5087</c:v>
                </c:pt>
                <c:pt idx="867">
                  <c:v>5031</c:v>
                </c:pt>
                <c:pt idx="868">
                  <c:v>5259</c:v>
                </c:pt>
                <c:pt idx="869">
                  <c:v>5340</c:v>
                </c:pt>
                <c:pt idx="870">
                  <c:v>5161</c:v>
                </c:pt>
                <c:pt idx="871">
                  <c:v>5066</c:v>
                </c:pt>
                <c:pt idx="872">
                  <c:v>5001</c:v>
                </c:pt>
                <c:pt idx="873">
                  <c:v>5283</c:v>
                </c:pt>
                <c:pt idx="874">
                  <c:v>5434</c:v>
                </c:pt>
                <c:pt idx="875">
                  <c:v>5120</c:v>
                </c:pt>
                <c:pt idx="876">
                  <c:v>5219</c:v>
                </c:pt>
                <c:pt idx="877">
                  <c:v>5109</c:v>
                </c:pt>
                <c:pt idx="878">
                  <c:v>5100</c:v>
                </c:pt>
                <c:pt idx="879">
                  <c:v>4999</c:v>
                </c:pt>
                <c:pt idx="880">
                  <c:v>4780</c:v>
                </c:pt>
                <c:pt idx="881">
                  <c:v>4894</c:v>
                </c:pt>
                <c:pt idx="882">
                  <c:v>4804</c:v>
                </c:pt>
                <c:pt idx="883">
                  <c:v>4656</c:v>
                </c:pt>
                <c:pt idx="884">
                  <c:v>4874</c:v>
                </c:pt>
                <c:pt idx="885">
                  <c:v>4897</c:v>
                </c:pt>
                <c:pt idx="886">
                  <c:v>4876</c:v>
                </c:pt>
                <c:pt idx="887">
                  <c:v>5023</c:v>
                </c:pt>
                <c:pt idx="888">
                  <c:v>4864</c:v>
                </c:pt>
                <c:pt idx="889">
                  <c:v>5094</c:v>
                </c:pt>
                <c:pt idx="890">
                  <c:v>4958</c:v>
                </c:pt>
                <c:pt idx="891">
                  <c:v>4720</c:v>
                </c:pt>
                <c:pt idx="892">
                  <c:v>4721</c:v>
                </c:pt>
                <c:pt idx="893">
                  <c:v>5219</c:v>
                </c:pt>
                <c:pt idx="894">
                  <c:v>5291</c:v>
                </c:pt>
                <c:pt idx="895">
                  <c:v>5201</c:v>
                </c:pt>
                <c:pt idx="896">
                  <c:v>5201</c:v>
                </c:pt>
                <c:pt idx="897">
                  <c:v>5235</c:v>
                </c:pt>
                <c:pt idx="898">
                  <c:v>4479</c:v>
                </c:pt>
                <c:pt idx="899">
                  <c:v>5283</c:v>
                </c:pt>
                <c:pt idx="900">
                  <c:v>4888</c:v>
                </c:pt>
                <c:pt idx="901">
                  <c:v>5125</c:v>
                </c:pt>
                <c:pt idx="902">
                  <c:v>5348</c:v>
                </c:pt>
                <c:pt idx="903">
                  <c:v>5122</c:v>
                </c:pt>
                <c:pt idx="904">
                  <c:v>4763</c:v>
                </c:pt>
                <c:pt idx="905">
                  <c:v>4979</c:v>
                </c:pt>
                <c:pt idx="906">
                  <c:v>4915</c:v>
                </c:pt>
                <c:pt idx="907">
                  <c:v>5009</c:v>
                </c:pt>
                <c:pt idx="908">
                  <c:v>5094</c:v>
                </c:pt>
                <c:pt idx="909">
                  <c:v>5249</c:v>
                </c:pt>
                <c:pt idx="910">
                  <c:v>5579</c:v>
                </c:pt>
                <c:pt idx="911">
                  <c:v>5416</c:v>
                </c:pt>
                <c:pt idx="912">
                  <c:v>5201</c:v>
                </c:pt>
                <c:pt idx="913">
                  <c:v>5497</c:v>
                </c:pt>
                <c:pt idx="914">
                  <c:v>5306</c:v>
                </c:pt>
                <c:pt idx="915">
                  <c:v>5341</c:v>
                </c:pt>
                <c:pt idx="916">
                  <c:v>5365</c:v>
                </c:pt>
                <c:pt idx="917">
                  <c:v>5317</c:v>
                </c:pt>
                <c:pt idx="918">
                  <c:v>5239</c:v>
                </c:pt>
                <c:pt idx="919">
                  <c:v>5202</c:v>
                </c:pt>
                <c:pt idx="920">
                  <c:v>5111</c:v>
                </c:pt>
                <c:pt idx="921">
                  <c:v>5203</c:v>
                </c:pt>
                <c:pt idx="922">
                  <c:v>5107</c:v>
                </c:pt>
                <c:pt idx="923">
                  <c:v>5149</c:v>
                </c:pt>
                <c:pt idx="924">
                  <c:v>5030</c:v>
                </c:pt>
                <c:pt idx="925">
                  <c:v>4989</c:v>
                </c:pt>
                <c:pt idx="926">
                  <c:v>5075</c:v>
                </c:pt>
                <c:pt idx="927">
                  <c:v>5113</c:v>
                </c:pt>
                <c:pt idx="928">
                  <c:v>5128</c:v>
                </c:pt>
                <c:pt idx="929">
                  <c:v>5098</c:v>
                </c:pt>
                <c:pt idx="930">
                  <c:v>4197</c:v>
                </c:pt>
                <c:pt idx="931">
                  <c:v>4844</c:v>
                </c:pt>
                <c:pt idx="932">
                  <c:v>4805</c:v>
                </c:pt>
                <c:pt idx="933">
                  <c:v>4208</c:v>
                </c:pt>
                <c:pt idx="934">
                  <c:v>4082</c:v>
                </c:pt>
                <c:pt idx="935">
                  <c:v>4331</c:v>
                </c:pt>
                <c:pt idx="936">
                  <c:v>4335</c:v>
                </c:pt>
                <c:pt idx="937">
                  <c:v>4554</c:v>
                </c:pt>
                <c:pt idx="938">
                  <c:v>4563</c:v>
                </c:pt>
                <c:pt idx="939">
                  <c:v>3821</c:v>
                </c:pt>
                <c:pt idx="940">
                  <c:v>3098</c:v>
                </c:pt>
                <c:pt idx="941">
                  <c:v>2974</c:v>
                </c:pt>
                <c:pt idx="942">
                  <c:v>2758</c:v>
                </c:pt>
                <c:pt idx="943">
                  <c:v>2586</c:v>
                </c:pt>
                <c:pt idx="944">
                  <c:v>2956</c:v>
                </c:pt>
                <c:pt idx="945">
                  <c:v>2300</c:v>
                </c:pt>
                <c:pt idx="946">
                  <c:v>2448</c:v>
                </c:pt>
                <c:pt idx="947">
                  <c:v>2187</c:v>
                </c:pt>
                <c:pt idx="948">
                  <c:v>1707</c:v>
                </c:pt>
                <c:pt idx="949">
                  <c:v>1514</c:v>
                </c:pt>
                <c:pt idx="950">
                  <c:v>1577</c:v>
                </c:pt>
                <c:pt idx="951">
                  <c:v>1038</c:v>
                </c:pt>
                <c:pt idx="952">
                  <c:v>929</c:v>
                </c:pt>
                <c:pt idx="953">
                  <c:v>1131</c:v>
                </c:pt>
                <c:pt idx="954">
                  <c:v>941</c:v>
                </c:pt>
                <c:pt idx="955">
                  <c:v>2007</c:v>
                </c:pt>
                <c:pt idx="956">
                  <c:v>702</c:v>
                </c:pt>
                <c:pt idx="957">
                  <c:v>1005</c:v>
                </c:pt>
                <c:pt idx="958">
                  <c:v>1186</c:v>
                </c:pt>
                <c:pt idx="959">
                  <c:v>581</c:v>
                </c:pt>
                <c:pt idx="960">
                  <c:v>603</c:v>
                </c:pt>
                <c:pt idx="961">
                  <c:v>451</c:v>
                </c:pt>
                <c:pt idx="962">
                  <c:v>466</c:v>
                </c:pt>
                <c:pt idx="963">
                  <c:v>314</c:v>
                </c:pt>
                <c:pt idx="964">
                  <c:v>358</c:v>
                </c:pt>
                <c:pt idx="965">
                  <c:v>401</c:v>
                </c:pt>
                <c:pt idx="966">
                  <c:v>696</c:v>
                </c:pt>
                <c:pt idx="967">
                  <c:v>383</c:v>
                </c:pt>
                <c:pt idx="968">
                  <c:v>605</c:v>
                </c:pt>
                <c:pt idx="969">
                  <c:v>452</c:v>
                </c:pt>
                <c:pt idx="970">
                  <c:v>288</c:v>
                </c:pt>
                <c:pt idx="971">
                  <c:v>240</c:v>
                </c:pt>
                <c:pt idx="972">
                  <c:v>314</c:v>
                </c:pt>
                <c:pt idx="973">
                  <c:v>203</c:v>
                </c:pt>
                <c:pt idx="974">
                  <c:v>449</c:v>
                </c:pt>
                <c:pt idx="975">
                  <c:v>239</c:v>
                </c:pt>
                <c:pt idx="976">
                  <c:v>534</c:v>
                </c:pt>
                <c:pt idx="977">
                  <c:v>454</c:v>
                </c:pt>
                <c:pt idx="978">
                  <c:v>138</c:v>
                </c:pt>
                <c:pt idx="979">
                  <c:v>255</c:v>
                </c:pt>
                <c:pt idx="980">
                  <c:v>229</c:v>
                </c:pt>
                <c:pt idx="981">
                  <c:v>166</c:v>
                </c:pt>
                <c:pt idx="982">
                  <c:v>42</c:v>
                </c:pt>
                <c:pt idx="983">
                  <c:v>395</c:v>
                </c:pt>
                <c:pt idx="984">
                  <c:v>274</c:v>
                </c:pt>
                <c:pt idx="985">
                  <c:v>562</c:v>
                </c:pt>
                <c:pt idx="986">
                  <c:v>562</c:v>
                </c:pt>
                <c:pt idx="987">
                  <c:v>697</c:v>
                </c:pt>
                <c:pt idx="988">
                  <c:v>735</c:v>
                </c:pt>
                <c:pt idx="989">
                  <c:v>188</c:v>
                </c:pt>
                <c:pt idx="990">
                  <c:v>435</c:v>
                </c:pt>
                <c:pt idx="991">
                  <c:v>312</c:v>
                </c:pt>
                <c:pt idx="992">
                  <c:v>170</c:v>
                </c:pt>
                <c:pt idx="993">
                  <c:v>288</c:v>
                </c:pt>
                <c:pt idx="994">
                  <c:v>511</c:v>
                </c:pt>
                <c:pt idx="995">
                  <c:v>381</c:v>
                </c:pt>
                <c:pt idx="996">
                  <c:v>412</c:v>
                </c:pt>
                <c:pt idx="997">
                  <c:v>517</c:v>
                </c:pt>
                <c:pt idx="998">
                  <c:v>624</c:v>
                </c:pt>
                <c:pt idx="999">
                  <c:v>589</c:v>
                </c:pt>
                <c:pt idx="1000">
                  <c:v>757</c:v>
                </c:pt>
                <c:pt idx="1001">
                  <c:v>781</c:v>
                </c:pt>
                <c:pt idx="1002">
                  <c:v>1795</c:v>
                </c:pt>
                <c:pt idx="1003">
                  <c:v>3384</c:v>
                </c:pt>
                <c:pt idx="1004">
                  <c:v>3040</c:v>
                </c:pt>
                <c:pt idx="1005">
                  <c:v>2636</c:v>
                </c:pt>
                <c:pt idx="1006">
                  <c:v>3952</c:v>
                </c:pt>
                <c:pt idx="1007">
                  <c:v>3343</c:v>
                </c:pt>
                <c:pt idx="1008">
                  <c:v>4200</c:v>
                </c:pt>
                <c:pt idx="1009">
                  <c:v>4888</c:v>
                </c:pt>
                <c:pt idx="1010">
                  <c:v>5490</c:v>
                </c:pt>
                <c:pt idx="1011">
                  <c:v>5109</c:v>
                </c:pt>
                <c:pt idx="1012">
                  <c:v>5134</c:v>
                </c:pt>
                <c:pt idx="1013">
                  <c:v>5443</c:v>
                </c:pt>
                <c:pt idx="1014">
                  <c:v>5446</c:v>
                </c:pt>
                <c:pt idx="1015">
                  <c:v>5280</c:v>
                </c:pt>
                <c:pt idx="1016">
                  <c:v>4738</c:v>
                </c:pt>
                <c:pt idx="1017">
                  <c:v>4799</c:v>
                </c:pt>
                <c:pt idx="1018">
                  <c:v>4855</c:v>
                </c:pt>
                <c:pt idx="1019">
                  <c:v>4780</c:v>
                </c:pt>
                <c:pt idx="1020">
                  <c:v>4708</c:v>
                </c:pt>
                <c:pt idx="1021">
                  <c:v>4702</c:v>
                </c:pt>
                <c:pt idx="1022">
                  <c:v>4434</c:v>
                </c:pt>
                <c:pt idx="1023">
                  <c:v>4525</c:v>
                </c:pt>
                <c:pt idx="1024">
                  <c:v>4799</c:v>
                </c:pt>
                <c:pt idx="1025">
                  <c:v>5152</c:v>
                </c:pt>
                <c:pt idx="1026">
                  <c:v>5261</c:v>
                </c:pt>
                <c:pt idx="1027">
                  <c:v>5128</c:v>
                </c:pt>
                <c:pt idx="1028">
                  <c:v>4979</c:v>
                </c:pt>
                <c:pt idx="1029">
                  <c:v>5398</c:v>
                </c:pt>
                <c:pt idx="1030">
                  <c:v>5327</c:v>
                </c:pt>
                <c:pt idx="1031">
                  <c:v>5136</c:v>
                </c:pt>
                <c:pt idx="1032">
                  <c:v>4951</c:v>
                </c:pt>
                <c:pt idx="1033">
                  <c:v>5184</c:v>
                </c:pt>
                <c:pt idx="1034">
                  <c:v>5340</c:v>
                </c:pt>
                <c:pt idx="1035">
                  <c:v>5355</c:v>
                </c:pt>
                <c:pt idx="1036">
                  <c:v>5149</c:v>
                </c:pt>
                <c:pt idx="1037">
                  <c:v>5122</c:v>
                </c:pt>
                <c:pt idx="1038">
                  <c:v>5062</c:v>
                </c:pt>
                <c:pt idx="1039">
                  <c:v>4923</c:v>
                </c:pt>
                <c:pt idx="1040">
                  <c:v>5193</c:v>
                </c:pt>
                <c:pt idx="1041">
                  <c:v>4762</c:v>
                </c:pt>
                <c:pt idx="1042">
                  <c:v>4437</c:v>
                </c:pt>
                <c:pt idx="1043">
                  <c:v>4221</c:v>
                </c:pt>
                <c:pt idx="1044">
                  <c:v>4743</c:v>
                </c:pt>
                <c:pt idx="1045">
                  <c:v>3799</c:v>
                </c:pt>
                <c:pt idx="1046">
                  <c:v>4939</c:v>
                </c:pt>
                <c:pt idx="1047">
                  <c:v>4789</c:v>
                </c:pt>
                <c:pt idx="1048">
                  <c:v>4942</c:v>
                </c:pt>
                <c:pt idx="1049">
                  <c:v>4636</c:v>
                </c:pt>
                <c:pt idx="1050">
                  <c:v>5059</c:v>
                </c:pt>
                <c:pt idx="1051">
                  <c:v>5496</c:v>
                </c:pt>
                <c:pt idx="1052">
                  <c:v>4364</c:v>
                </c:pt>
                <c:pt idx="1053">
                  <c:v>4322</c:v>
                </c:pt>
                <c:pt idx="1054">
                  <c:v>4368</c:v>
                </c:pt>
                <c:pt idx="1055">
                  <c:v>5197</c:v>
                </c:pt>
                <c:pt idx="1056">
                  <c:v>5057</c:v>
                </c:pt>
                <c:pt idx="1057">
                  <c:v>5397</c:v>
                </c:pt>
                <c:pt idx="1058">
                  <c:v>5564</c:v>
                </c:pt>
                <c:pt idx="1059">
                  <c:v>5140</c:v>
                </c:pt>
                <c:pt idx="1060">
                  <c:v>5401</c:v>
                </c:pt>
                <c:pt idx="1061">
                  <c:v>5492</c:v>
                </c:pt>
                <c:pt idx="1062">
                  <c:v>5486</c:v>
                </c:pt>
                <c:pt idx="1063">
                  <c:v>5551</c:v>
                </c:pt>
                <c:pt idx="1064">
                  <c:v>5714</c:v>
                </c:pt>
                <c:pt idx="1065">
                  <c:v>5379</c:v>
                </c:pt>
                <c:pt idx="1066">
                  <c:v>5308</c:v>
                </c:pt>
                <c:pt idx="1067">
                  <c:v>5348</c:v>
                </c:pt>
                <c:pt idx="1068">
                  <c:v>5494</c:v>
                </c:pt>
                <c:pt idx="1069">
                  <c:v>5541</c:v>
                </c:pt>
                <c:pt idx="1070">
                  <c:v>5170</c:v>
                </c:pt>
                <c:pt idx="1071">
                  <c:v>5529</c:v>
                </c:pt>
                <c:pt idx="1072">
                  <c:v>5511</c:v>
                </c:pt>
                <c:pt idx="1073">
                  <c:v>5489</c:v>
                </c:pt>
                <c:pt idx="1074">
                  <c:v>5669</c:v>
                </c:pt>
                <c:pt idx="1075">
                  <c:v>5502</c:v>
                </c:pt>
                <c:pt idx="1076">
                  <c:v>5502</c:v>
                </c:pt>
                <c:pt idx="1077">
                  <c:v>5097</c:v>
                </c:pt>
                <c:pt idx="1078">
                  <c:v>5190</c:v>
                </c:pt>
                <c:pt idx="1079">
                  <c:v>4475</c:v>
                </c:pt>
                <c:pt idx="1080">
                  <c:v>5790</c:v>
                </c:pt>
                <c:pt idx="1081">
                  <c:v>5580</c:v>
                </c:pt>
                <c:pt idx="1082">
                  <c:v>5431</c:v>
                </c:pt>
                <c:pt idx="1083">
                  <c:v>5363</c:v>
                </c:pt>
                <c:pt idx="1084">
                  <c:v>5619</c:v>
                </c:pt>
                <c:pt idx="1085">
                  <c:v>5325</c:v>
                </c:pt>
                <c:pt idx="1086">
                  <c:v>5369</c:v>
                </c:pt>
                <c:pt idx="1087">
                  <c:v>5238</c:v>
                </c:pt>
                <c:pt idx="1088">
                  <c:v>5323</c:v>
                </c:pt>
                <c:pt idx="1089">
                  <c:v>5497</c:v>
                </c:pt>
                <c:pt idx="1090">
                  <c:v>5264</c:v>
                </c:pt>
                <c:pt idx="1091">
                  <c:v>4464</c:v>
                </c:pt>
                <c:pt idx="1092">
                  <c:v>4940</c:v>
                </c:pt>
                <c:pt idx="1093">
                  <c:v>5229</c:v>
                </c:pt>
                <c:pt idx="1094">
                  <c:v>5432</c:v>
                </c:pt>
                <c:pt idx="1095">
                  <c:v>5431</c:v>
                </c:pt>
                <c:pt idx="1096">
                  <c:v>5250</c:v>
                </c:pt>
                <c:pt idx="1097">
                  <c:v>4587</c:v>
                </c:pt>
                <c:pt idx="1098">
                  <c:v>5901</c:v>
                </c:pt>
                <c:pt idx="1099">
                  <c:v>6342</c:v>
                </c:pt>
                <c:pt idx="1100">
                  <c:v>6582</c:v>
                </c:pt>
                <c:pt idx="1101">
                  <c:v>5680</c:v>
                </c:pt>
                <c:pt idx="1102">
                  <c:v>5662</c:v>
                </c:pt>
                <c:pt idx="1103">
                  <c:v>5555</c:v>
                </c:pt>
                <c:pt idx="1104">
                  <c:v>5546</c:v>
                </c:pt>
                <c:pt idx="1105">
                  <c:v>5319</c:v>
                </c:pt>
                <c:pt idx="1106">
                  <c:v>5193</c:v>
                </c:pt>
                <c:pt idx="1107">
                  <c:v>5077</c:v>
                </c:pt>
                <c:pt idx="1108">
                  <c:v>5186</c:v>
                </c:pt>
                <c:pt idx="1109">
                  <c:v>5457</c:v>
                </c:pt>
                <c:pt idx="1110">
                  <c:v>5367</c:v>
                </c:pt>
                <c:pt idx="1111">
                  <c:v>5581</c:v>
                </c:pt>
                <c:pt idx="1112">
                  <c:v>5571</c:v>
                </c:pt>
                <c:pt idx="1113">
                  <c:v>5580</c:v>
                </c:pt>
                <c:pt idx="1114">
                  <c:v>4257</c:v>
                </c:pt>
                <c:pt idx="1115">
                  <c:v>5743</c:v>
                </c:pt>
                <c:pt idx="1116">
                  <c:v>5898</c:v>
                </c:pt>
                <c:pt idx="1117">
                  <c:v>6430</c:v>
                </c:pt>
                <c:pt idx="1118">
                  <c:v>6442</c:v>
                </c:pt>
                <c:pt idx="1119">
                  <c:v>6321</c:v>
                </c:pt>
                <c:pt idx="1120">
                  <c:v>6514</c:v>
                </c:pt>
                <c:pt idx="1121">
                  <c:v>6299</c:v>
                </c:pt>
                <c:pt idx="1122">
                  <c:v>6016</c:v>
                </c:pt>
                <c:pt idx="1123">
                  <c:v>6565</c:v>
                </c:pt>
                <c:pt idx="1124">
                  <c:v>6419</c:v>
                </c:pt>
                <c:pt idx="1125">
                  <c:v>5869</c:v>
                </c:pt>
                <c:pt idx="1126">
                  <c:v>5529</c:v>
                </c:pt>
                <c:pt idx="1127">
                  <c:v>5335</c:v>
                </c:pt>
                <c:pt idx="1128">
                  <c:v>5494</c:v>
                </c:pt>
                <c:pt idx="1129">
                  <c:v>3137</c:v>
                </c:pt>
                <c:pt idx="1130">
                  <c:v>4381</c:v>
                </c:pt>
                <c:pt idx="1131">
                  <c:v>5034</c:v>
                </c:pt>
                <c:pt idx="1132">
                  <c:v>5355</c:v>
                </c:pt>
                <c:pt idx="1133">
                  <c:v>5306</c:v>
                </c:pt>
                <c:pt idx="1134">
                  <c:v>5335</c:v>
                </c:pt>
                <c:pt idx="1135">
                  <c:v>5382</c:v>
                </c:pt>
                <c:pt idx="1136">
                  <c:v>5404</c:v>
                </c:pt>
                <c:pt idx="1137">
                  <c:v>5030</c:v>
                </c:pt>
                <c:pt idx="1138">
                  <c:v>4867</c:v>
                </c:pt>
                <c:pt idx="1139">
                  <c:v>5188</c:v>
                </c:pt>
                <c:pt idx="1140">
                  <c:v>5272</c:v>
                </c:pt>
                <c:pt idx="1141">
                  <c:v>5079</c:v>
                </c:pt>
                <c:pt idx="1142">
                  <c:v>5181</c:v>
                </c:pt>
                <c:pt idx="1143">
                  <c:v>5082</c:v>
                </c:pt>
                <c:pt idx="1144">
                  <c:v>4900</c:v>
                </c:pt>
                <c:pt idx="1145">
                  <c:v>4950</c:v>
                </c:pt>
                <c:pt idx="1146">
                  <c:v>5020</c:v>
                </c:pt>
                <c:pt idx="1147">
                  <c:v>5107</c:v>
                </c:pt>
                <c:pt idx="1148">
                  <c:v>5043</c:v>
                </c:pt>
                <c:pt idx="1149">
                  <c:v>5027</c:v>
                </c:pt>
                <c:pt idx="1150">
                  <c:v>5029</c:v>
                </c:pt>
                <c:pt idx="1151">
                  <c:v>5037</c:v>
                </c:pt>
                <c:pt idx="1152">
                  <c:v>5057</c:v>
                </c:pt>
                <c:pt idx="1153">
                  <c:v>4171</c:v>
                </c:pt>
                <c:pt idx="1154">
                  <c:v>5344</c:v>
                </c:pt>
                <c:pt idx="1155">
                  <c:v>5261</c:v>
                </c:pt>
                <c:pt idx="1156">
                  <c:v>5426</c:v>
                </c:pt>
                <c:pt idx="1157">
                  <c:v>5969</c:v>
                </c:pt>
                <c:pt idx="1158">
                  <c:v>5593</c:v>
                </c:pt>
                <c:pt idx="1159">
                  <c:v>5515</c:v>
                </c:pt>
                <c:pt idx="1160">
                  <c:v>5527</c:v>
                </c:pt>
                <c:pt idx="1161">
                  <c:v>5255</c:v>
                </c:pt>
                <c:pt idx="1162">
                  <c:v>5403</c:v>
                </c:pt>
                <c:pt idx="1163">
                  <c:v>5236</c:v>
                </c:pt>
                <c:pt idx="1164">
                  <c:v>5337</c:v>
                </c:pt>
                <c:pt idx="1165">
                  <c:v>5025</c:v>
                </c:pt>
                <c:pt idx="1166">
                  <c:v>5355</c:v>
                </c:pt>
                <c:pt idx="1167">
                  <c:v>5249</c:v>
                </c:pt>
                <c:pt idx="1168">
                  <c:v>5328</c:v>
                </c:pt>
                <c:pt idx="1169">
                  <c:v>5252</c:v>
                </c:pt>
                <c:pt idx="1170">
                  <c:v>4879</c:v>
                </c:pt>
                <c:pt idx="1171">
                  <c:v>5336</c:v>
                </c:pt>
                <c:pt idx="1172">
                  <c:v>5256</c:v>
                </c:pt>
                <c:pt idx="1173">
                  <c:v>5375</c:v>
                </c:pt>
                <c:pt idx="1174">
                  <c:v>5402</c:v>
                </c:pt>
                <c:pt idx="1175">
                  <c:v>5406</c:v>
                </c:pt>
                <c:pt idx="1176">
                  <c:v>5359</c:v>
                </c:pt>
                <c:pt idx="1177">
                  <c:v>5481</c:v>
                </c:pt>
                <c:pt idx="1178">
                  <c:v>4010</c:v>
                </c:pt>
                <c:pt idx="1179">
                  <c:v>1782</c:v>
                </c:pt>
                <c:pt idx="1180">
                  <c:v>4650</c:v>
                </c:pt>
                <c:pt idx="1181">
                  <c:v>4626</c:v>
                </c:pt>
                <c:pt idx="1182">
                  <c:v>4458</c:v>
                </c:pt>
                <c:pt idx="1183">
                  <c:v>3810</c:v>
                </c:pt>
                <c:pt idx="1184">
                  <c:v>4873</c:v>
                </c:pt>
                <c:pt idx="1185">
                  <c:v>4670</c:v>
                </c:pt>
                <c:pt idx="1186">
                  <c:v>4648</c:v>
                </c:pt>
                <c:pt idx="1187">
                  <c:v>4599</c:v>
                </c:pt>
                <c:pt idx="1188">
                  <c:v>4531</c:v>
                </c:pt>
                <c:pt idx="1189">
                  <c:v>3958</c:v>
                </c:pt>
                <c:pt idx="1190">
                  <c:v>4145</c:v>
                </c:pt>
                <c:pt idx="1191">
                  <c:v>4482</c:v>
                </c:pt>
                <c:pt idx="1192">
                  <c:v>3511</c:v>
                </c:pt>
                <c:pt idx="1193">
                  <c:v>3863</c:v>
                </c:pt>
                <c:pt idx="1194">
                  <c:v>2398</c:v>
                </c:pt>
                <c:pt idx="1195">
                  <c:v>2070</c:v>
                </c:pt>
                <c:pt idx="1196">
                  <c:v>3406</c:v>
                </c:pt>
                <c:pt idx="1197">
                  <c:v>3583</c:v>
                </c:pt>
                <c:pt idx="1198">
                  <c:v>2087</c:v>
                </c:pt>
                <c:pt idx="1199">
                  <c:v>2242</c:v>
                </c:pt>
                <c:pt idx="1200">
                  <c:v>1909</c:v>
                </c:pt>
                <c:pt idx="1201">
                  <c:v>1489</c:v>
                </c:pt>
                <c:pt idx="1202">
                  <c:v>1418</c:v>
                </c:pt>
                <c:pt idx="1203">
                  <c:v>1294</c:v>
                </c:pt>
                <c:pt idx="1204">
                  <c:v>1067</c:v>
                </c:pt>
                <c:pt idx="1205">
                  <c:v>1120</c:v>
                </c:pt>
                <c:pt idx="1206">
                  <c:v>1376</c:v>
                </c:pt>
                <c:pt idx="1207">
                  <c:v>1286</c:v>
                </c:pt>
                <c:pt idx="1208">
                  <c:v>1243</c:v>
                </c:pt>
                <c:pt idx="1209">
                  <c:v>827</c:v>
                </c:pt>
                <c:pt idx="1210">
                  <c:v>1067</c:v>
                </c:pt>
                <c:pt idx="1211">
                  <c:v>1019</c:v>
                </c:pt>
                <c:pt idx="1212">
                  <c:v>835</c:v>
                </c:pt>
                <c:pt idx="1213">
                  <c:v>977</c:v>
                </c:pt>
                <c:pt idx="1214">
                  <c:v>812</c:v>
                </c:pt>
                <c:pt idx="1215">
                  <c:v>872</c:v>
                </c:pt>
                <c:pt idx="1216">
                  <c:v>678</c:v>
                </c:pt>
                <c:pt idx="1217">
                  <c:v>572</c:v>
                </c:pt>
                <c:pt idx="1218">
                  <c:v>567</c:v>
                </c:pt>
                <c:pt idx="1219">
                  <c:v>636</c:v>
                </c:pt>
                <c:pt idx="1220">
                  <c:v>402</c:v>
                </c:pt>
                <c:pt idx="1221">
                  <c:v>386</c:v>
                </c:pt>
                <c:pt idx="1222">
                  <c:v>525</c:v>
                </c:pt>
                <c:pt idx="1223">
                  <c:v>640</c:v>
                </c:pt>
                <c:pt idx="1224">
                  <c:v>466</c:v>
                </c:pt>
                <c:pt idx="1225">
                  <c:v>337</c:v>
                </c:pt>
                <c:pt idx="1226">
                  <c:v>465</c:v>
                </c:pt>
                <c:pt idx="1227">
                  <c:v>338</c:v>
                </c:pt>
                <c:pt idx="1228">
                  <c:v>374</c:v>
                </c:pt>
                <c:pt idx="1229">
                  <c:v>330</c:v>
                </c:pt>
                <c:pt idx="1230">
                  <c:v>246</c:v>
                </c:pt>
                <c:pt idx="1231">
                  <c:v>266</c:v>
                </c:pt>
                <c:pt idx="1232">
                  <c:v>305</c:v>
                </c:pt>
                <c:pt idx="1233">
                  <c:v>479</c:v>
                </c:pt>
                <c:pt idx="1234">
                  <c:v>450</c:v>
                </c:pt>
                <c:pt idx="1235">
                  <c:v>295</c:v>
                </c:pt>
                <c:pt idx="1236">
                  <c:v>186</c:v>
                </c:pt>
                <c:pt idx="1237">
                  <c:v>207</c:v>
                </c:pt>
                <c:pt idx="1238">
                  <c:v>220</c:v>
                </c:pt>
                <c:pt idx="1239">
                  <c:v>551</c:v>
                </c:pt>
                <c:pt idx="1240">
                  <c:v>583</c:v>
                </c:pt>
                <c:pt idx="1241">
                  <c:v>376</c:v>
                </c:pt>
                <c:pt idx="1242">
                  <c:v>417</c:v>
                </c:pt>
                <c:pt idx="1243">
                  <c:v>432</c:v>
                </c:pt>
                <c:pt idx="1244">
                  <c:v>623</c:v>
                </c:pt>
                <c:pt idx="1245">
                  <c:v>1469</c:v>
                </c:pt>
                <c:pt idx="1246">
                  <c:v>1083</c:v>
                </c:pt>
                <c:pt idx="1247">
                  <c:v>1312</c:v>
                </c:pt>
                <c:pt idx="1248">
                  <c:v>2808</c:v>
                </c:pt>
                <c:pt idx="1249">
                  <c:v>4735</c:v>
                </c:pt>
                <c:pt idx="1250">
                  <c:v>4105</c:v>
                </c:pt>
                <c:pt idx="1251">
                  <c:v>6021</c:v>
                </c:pt>
                <c:pt idx="1252">
                  <c:v>5554</c:v>
                </c:pt>
                <c:pt idx="1253">
                  <c:v>5753</c:v>
                </c:pt>
                <c:pt idx="1254">
                  <c:v>5787</c:v>
                </c:pt>
                <c:pt idx="1255">
                  <c:v>5461</c:v>
                </c:pt>
                <c:pt idx="1256">
                  <c:v>6123</c:v>
                </c:pt>
                <c:pt idx="1257">
                  <c:v>5674</c:v>
                </c:pt>
                <c:pt idx="1258">
                  <c:v>6188</c:v>
                </c:pt>
                <c:pt idx="1259">
                  <c:v>6446</c:v>
                </c:pt>
                <c:pt idx="1260">
                  <c:v>6792</c:v>
                </c:pt>
                <c:pt idx="1261">
                  <c:v>6762</c:v>
                </c:pt>
                <c:pt idx="1262">
                  <c:v>6790</c:v>
                </c:pt>
                <c:pt idx="1263">
                  <c:v>6747</c:v>
                </c:pt>
                <c:pt idx="1264">
                  <c:v>6799</c:v>
                </c:pt>
                <c:pt idx="1265">
                  <c:v>6769</c:v>
                </c:pt>
                <c:pt idx="1266">
                  <c:v>6683</c:v>
                </c:pt>
                <c:pt idx="1267">
                  <c:v>6068</c:v>
                </c:pt>
                <c:pt idx="1268">
                  <c:v>6686</c:v>
                </c:pt>
                <c:pt idx="1269">
                  <c:v>6661</c:v>
                </c:pt>
                <c:pt idx="1270">
                  <c:v>5754</c:v>
                </c:pt>
                <c:pt idx="1271">
                  <c:v>6081</c:v>
                </c:pt>
                <c:pt idx="1272">
                  <c:v>6304</c:v>
                </c:pt>
                <c:pt idx="1273">
                  <c:v>5831</c:v>
                </c:pt>
                <c:pt idx="1274">
                  <c:v>5981</c:v>
                </c:pt>
                <c:pt idx="1275">
                  <c:v>5956</c:v>
                </c:pt>
                <c:pt idx="1276">
                  <c:v>5902</c:v>
                </c:pt>
                <c:pt idx="1277">
                  <c:v>5970</c:v>
                </c:pt>
                <c:pt idx="1278">
                  <c:v>6159</c:v>
                </c:pt>
                <c:pt idx="1279">
                  <c:v>6596</c:v>
                </c:pt>
                <c:pt idx="1280">
                  <c:v>6777</c:v>
                </c:pt>
                <c:pt idx="1281">
                  <c:v>6782</c:v>
                </c:pt>
                <c:pt idx="1282">
                  <c:v>6787</c:v>
                </c:pt>
                <c:pt idx="1283">
                  <c:v>6184</c:v>
                </c:pt>
                <c:pt idx="1284">
                  <c:v>6801</c:v>
                </c:pt>
                <c:pt idx="1285">
                  <c:v>6774</c:v>
                </c:pt>
                <c:pt idx="1286">
                  <c:v>6730</c:v>
                </c:pt>
                <c:pt idx="1287">
                  <c:v>6727</c:v>
                </c:pt>
                <c:pt idx="1288">
                  <c:v>6744</c:v>
                </c:pt>
                <c:pt idx="1289">
                  <c:v>6737</c:v>
                </c:pt>
                <c:pt idx="1290">
                  <c:v>6751</c:v>
                </c:pt>
                <c:pt idx="1291">
                  <c:v>6769</c:v>
                </c:pt>
                <c:pt idx="1292">
                  <c:v>6495</c:v>
                </c:pt>
                <c:pt idx="1293">
                  <c:v>6512</c:v>
                </c:pt>
                <c:pt idx="1294">
                  <c:v>6471</c:v>
                </c:pt>
                <c:pt idx="1295">
                  <c:v>6327</c:v>
                </c:pt>
                <c:pt idx="1296">
                  <c:v>5277</c:v>
                </c:pt>
                <c:pt idx="1297">
                  <c:v>5257</c:v>
                </c:pt>
                <c:pt idx="1298">
                  <c:v>5588</c:v>
                </c:pt>
                <c:pt idx="1299">
                  <c:v>5971</c:v>
                </c:pt>
                <c:pt idx="1300">
                  <c:v>6449</c:v>
                </c:pt>
                <c:pt idx="1301">
                  <c:v>6723</c:v>
                </c:pt>
                <c:pt idx="1302">
                  <c:v>6783</c:v>
                </c:pt>
                <c:pt idx="1303">
                  <c:v>6729</c:v>
                </c:pt>
                <c:pt idx="1304">
                  <c:v>6711</c:v>
                </c:pt>
                <c:pt idx="1305">
                  <c:v>6771</c:v>
                </c:pt>
                <c:pt idx="1306">
                  <c:v>6666</c:v>
                </c:pt>
                <c:pt idx="1307">
                  <c:v>6641</c:v>
                </c:pt>
                <c:pt idx="1308">
                  <c:v>6704</c:v>
                </c:pt>
                <c:pt idx="1309">
                  <c:v>6767</c:v>
                </c:pt>
                <c:pt idx="1310">
                  <c:v>6780</c:v>
                </c:pt>
                <c:pt idx="1311">
                  <c:v>6760</c:v>
                </c:pt>
                <c:pt idx="1312">
                  <c:v>6697</c:v>
                </c:pt>
                <c:pt idx="1313">
                  <c:v>6763</c:v>
                </c:pt>
                <c:pt idx="1314">
                  <c:v>6767</c:v>
                </c:pt>
                <c:pt idx="1315">
                  <c:v>6761</c:v>
                </c:pt>
                <c:pt idx="1316">
                  <c:v>6585</c:v>
                </c:pt>
                <c:pt idx="1317">
                  <c:v>6269</c:v>
                </c:pt>
                <c:pt idx="1318">
                  <c:v>6812</c:v>
                </c:pt>
                <c:pt idx="1319">
                  <c:v>6760</c:v>
                </c:pt>
                <c:pt idx="1320">
                  <c:v>6758</c:v>
                </c:pt>
                <c:pt idx="1321">
                  <c:v>6573</c:v>
                </c:pt>
                <c:pt idx="1322">
                  <c:v>6739</c:v>
                </c:pt>
                <c:pt idx="1323">
                  <c:v>6776</c:v>
                </c:pt>
                <c:pt idx="1324">
                  <c:v>6730</c:v>
                </c:pt>
                <c:pt idx="1325">
                  <c:v>6711</c:v>
                </c:pt>
                <c:pt idx="1326">
                  <c:v>5056</c:v>
                </c:pt>
                <c:pt idx="1327">
                  <c:v>2916</c:v>
                </c:pt>
                <c:pt idx="1328">
                  <c:v>6813</c:v>
                </c:pt>
                <c:pt idx="1329">
                  <c:v>6733</c:v>
                </c:pt>
                <c:pt idx="1330">
                  <c:v>6701</c:v>
                </c:pt>
                <c:pt idx="1331">
                  <c:v>6723</c:v>
                </c:pt>
                <c:pt idx="1332">
                  <c:v>6637</c:v>
                </c:pt>
                <c:pt idx="1333">
                  <c:v>6691</c:v>
                </c:pt>
                <c:pt idx="1334">
                  <c:v>6784</c:v>
                </c:pt>
                <c:pt idx="1335">
                  <c:v>6764</c:v>
                </c:pt>
                <c:pt idx="1336">
                  <c:v>6417</c:v>
                </c:pt>
                <c:pt idx="1337">
                  <c:v>6640</c:v>
                </c:pt>
                <c:pt idx="1338">
                  <c:v>6778</c:v>
                </c:pt>
                <c:pt idx="1339">
                  <c:v>6789</c:v>
                </c:pt>
                <c:pt idx="1340">
                  <c:v>6687</c:v>
                </c:pt>
                <c:pt idx="1341">
                  <c:v>6725</c:v>
                </c:pt>
                <c:pt idx="1342">
                  <c:v>6758</c:v>
                </c:pt>
                <c:pt idx="1343">
                  <c:v>5513</c:v>
                </c:pt>
                <c:pt idx="1344">
                  <c:v>5427</c:v>
                </c:pt>
                <c:pt idx="1345">
                  <c:v>5746</c:v>
                </c:pt>
                <c:pt idx="1346">
                  <c:v>6521</c:v>
                </c:pt>
                <c:pt idx="1347">
                  <c:v>6756</c:v>
                </c:pt>
                <c:pt idx="1348">
                  <c:v>6740</c:v>
                </c:pt>
                <c:pt idx="1349">
                  <c:v>6684</c:v>
                </c:pt>
                <c:pt idx="1350">
                  <c:v>6745</c:v>
                </c:pt>
                <c:pt idx="1351">
                  <c:v>6509</c:v>
                </c:pt>
                <c:pt idx="1352">
                  <c:v>6357</c:v>
                </c:pt>
                <c:pt idx="1353">
                  <c:v>6752</c:v>
                </c:pt>
                <c:pt idx="1354">
                  <c:v>6762</c:v>
                </c:pt>
                <c:pt idx="1355">
                  <c:v>6753</c:v>
                </c:pt>
                <c:pt idx="1356">
                  <c:v>6749</c:v>
                </c:pt>
                <c:pt idx="1357">
                  <c:v>6674</c:v>
                </c:pt>
                <c:pt idx="1358">
                  <c:v>6777</c:v>
                </c:pt>
                <c:pt idx="1359">
                  <c:v>6713</c:v>
                </c:pt>
                <c:pt idx="1360">
                  <c:v>6729</c:v>
                </c:pt>
                <c:pt idx="1361">
                  <c:v>6639</c:v>
                </c:pt>
                <c:pt idx="1362">
                  <c:v>6663</c:v>
                </c:pt>
                <c:pt idx="1363">
                  <c:v>6440</c:v>
                </c:pt>
                <c:pt idx="1364">
                  <c:v>6575</c:v>
                </c:pt>
                <c:pt idx="1365">
                  <c:v>6142</c:v>
                </c:pt>
                <c:pt idx="1366">
                  <c:v>6703</c:v>
                </c:pt>
                <c:pt idx="1367">
                  <c:v>6742</c:v>
                </c:pt>
                <c:pt idx="1368">
                  <c:v>6789</c:v>
                </c:pt>
                <c:pt idx="1369">
                  <c:v>6465</c:v>
                </c:pt>
                <c:pt idx="1370">
                  <c:v>6678</c:v>
                </c:pt>
                <c:pt idx="1371">
                  <c:v>6687</c:v>
                </c:pt>
                <c:pt idx="1372">
                  <c:v>6526</c:v>
                </c:pt>
                <c:pt idx="1373">
                  <c:v>6637</c:v>
                </c:pt>
                <c:pt idx="1374">
                  <c:v>6625</c:v>
                </c:pt>
                <c:pt idx="1375">
                  <c:v>6686</c:v>
                </c:pt>
                <c:pt idx="1376">
                  <c:v>6387</c:v>
                </c:pt>
                <c:pt idx="1377">
                  <c:v>6014</c:v>
                </c:pt>
                <c:pt idx="1378">
                  <c:v>6236</c:v>
                </c:pt>
                <c:pt idx="1379">
                  <c:v>6017</c:v>
                </c:pt>
                <c:pt idx="1380">
                  <c:v>5779</c:v>
                </c:pt>
                <c:pt idx="1381">
                  <c:v>6472</c:v>
                </c:pt>
                <c:pt idx="1382">
                  <c:v>5764</c:v>
                </c:pt>
                <c:pt idx="1383">
                  <c:v>6259</c:v>
                </c:pt>
                <c:pt idx="1384">
                  <c:v>6147</c:v>
                </c:pt>
                <c:pt idx="1385">
                  <c:v>6328</c:v>
                </c:pt>
                <c:pt idx="1386">
                  <c:v>6503</c:v>
                </c:pt>
                <c:pt idx="1387">
                  <c:v>6477</c:v>
                </c:pt>
                <c:pt idx="1388">
                  <c:v>6385</c:v>
                </c:pt>
                <c:pt idx="1389">
                  <c:v>5782</c:v>
                </c:pt>
                <c:pt idx="1390">
                  <c:v>5693</c:v>
                </c:pt>
                <c:pt idx="1391">
                  <c:v>6548</c:v>
                </c:pt>
                <c:pt idx="1392">
                  <c:v>6728</c:v>
                </c:pt>
                <c:pt idx="1393">
                  <c:v>6760</c:v>
                </c:pt>
                <c:pt idx="1394">
                  <c:v>6750</c:v>
                </c:pt>
                <c:pt idx="1395">
                  <c:v>6772</c:v>
                </c:pt>
                <c:pt idx="1396">
                  <c:v>6041</c:v>
                </c:pt>
                <c:pt idx="1397">
                  <c:v>6329</c:v>
                </c:pt>
                <c:pt idx="1398">
                  <c:v>6629</c:v>
                </c:pt>
                <c:pt idx="1399">
                  <c:v>6788</c:v>
                </c:pt>
                <c:pt idx="1400">
                  <c:v>6673</c:v>
                </c:pt>
                <c:pt idx="1401">
                  <c:v>6063</c:v>
                </c:pt>
                <c:pt idx="1402">
                  <c:v>6363</c:v>
                </c:pt>
                <c:pt idx="1403">
                  <c:v>6327</c:v>
                </c:pt>
                <c:pt idx="1404">
                  <c:v>6062</c:v>
                </c:pt>
                <c:pt idx="1405">
                  <c:v>5931</c:v>
                </c:pt>
                <c:pt idx="1406">
                  <c:v>6442</c:v>
                </c:pt>
                <c:pt idx="1407">
                  <c:v>6729</c:v>
                </c:pt>
                <c:pt idx="1408">
                  <c:v>5795</c:v>
                </c:pt>
                <c:pt idx="1409">
                  <c:v>5644</c:v>
                </c:pt>
                <c:pt idx="1410">
                  <c:v>6104</c:v>
                </c:pt>
                <c:pt idx="1411">
                  <c:v>6309</c:v>
                </c:pt>
                <c:pt idx="1412">
                  <c:v>6583</c:v>
                </c:pt>
                <c:pt idx="1413">
                  <c:v>6615</c:v>
                </c:pt>
                <c:pt idx="1414">
                  <c:v>6267</c:v>
                </c:pt>
                <c:pt idx="1415">
                  <c:v>6258</c:v>
                </c:pt>
                <c:pt idx="1416">
                  <c:v>5663</c:v>
                </c:pt>
                <c:pt idx="1417">
                  <c:v>5644</c:v>
                </c:pt>
                <c:pt idx="1418">
                  <c:v>6189</c:v>
                </c:pt>
                <c:pt idx="1419">
                  <c:v>5687</c:v>
                </c:pt>
                <c:pt idx="1420">
                  <c:v>5274</c:v>
                </c:pt>
                <c:pt idx="1421">
                  <c:v>4295</c:v>
                </c:pt>
                <c:pt idx="1422">
                  <c:v>5098</c:v>
                </c:pt>
                <c:pt idx="1423">
                  <c:v>5884</c:v>
                </c:pt>
                <c:pt idx="1424">
                  <c:v>5851</c:v>
                </c:pt>
                <c:pt idx="1425">
                  <c:v>5555</c:v>
                </c:pt>
                <c:pt idx="1426">
                  <c:v>5639</c:v>
                </c:pt>
                <c:pt idx="1427">
                  <c:v>5817</c:v>
                </c:pt>
                <c:pt idx="1428">
                  <c:v>5563</c:v>
                </c:pt>
                <c:pt idx="1429">
                  <c:v>5545</c:v>
                </c:pt>
                <c:pt idx="1430">
                  <c:v>5446</c:v>
                </c:pt>
                <c:pt idx="1431">
                  <c:v>4866</c:v>
                </c:pt>
                <c:pt idx="1432">
                  <c:v>5040</c:v>
                </c:pt>
                <c:pt idx="1433">
                  <c:v>4996</c:v>
                </c:pt>
                <c:pt idx="1434">
                  <c:v>4912</c:v>
                </c:pt>
                <c:pt idx="1435">
                  <c:v>4739</c:v>
                </c:pt>
                <c:pt idx="1436">
                  <c:v>4854</c:v>
                </c:pt>
                <c:pt idx="1437">
                  <c:v>3948</c:v>
                </c:pt>
                <c:pt idx="1438">
                  <c:v>2529</c:v>
                </c:pt>
                <c:pt idx="1439">
                  <c:v>2414</c:v>
                </c:pt>
                <c:pt idx="1440">
                  <c:v>2571</c:v>
                </c:pt>
                <c:pt idx="1441">
                  <c:v>2458</c:v>
                </c:pt>
                <c:pt idx="1442">
                  <c:v>2471</c:v>
                </c:pt>
                <c:pt idx="1443">
                  <c:v>2028</c:v>
                </c:pt>
                <c:pt idx="1444">
                  <c:v>1816</c:v>
                </c:pt>
                <c:pt idx="1445">
                  <c:v>1781</c:v>
                </c:pt>
                <c:pt idx="1446">
                  <c:v>1728</c:v>
                </c:pt>
                <c:pt idx="1447">
                  <c:v>1580</c:v>
                </c:pt>
                <c:pt idx="1448">
                  <c:v>1517</c:v>
                </c:pt>
                <c:pt idx="1449">
                  <c:v>1351</c:v>
                </c:pt>
                <c:pt idx="1450">
                  <c:v>864</c:v>
                </c:pt>
                <c:pt idx="1451">
                  <c:v>1483</c:v>
                </c:pt>
                <c:pt idx="1452">
                  <c:v>1229</c:v>
                </c:pt>
                <c:pt idx="1453">
                  <c:v>1132</c:v>
                </c:pt>
                <c:pt idx="1454">
                  <c:v>1018</c:v>
                </c:pt>
                <c:pt idx="1455">
                  <c:v>1558</c:v>
                </c:pt>
                <c:pt idx="1456">
                  <c:v>850</c:v>
                </c:pt>
                <c:pt idx="1457">
                  <c:v>852</c:v>
                </c:pt>
                <c:pt idx="1458">
                  <c:v>938</c:v>
                </c:pt>
                <c:pt idx="1459">
                  <c:v>999</c:v>
                </c:pt>
                <c:pt idx="1460">
                  <c:v>666</c:v>
                </c:pt>
                <c:pt idx="1461">
                  <c:v>645</c:v>
                </c:pt>
                <c:pt idx="1462">
                  <c:v>875</c:v>
                </c:pt>
                <c:pt idx="1463">
                  <c:v>1067</c:v>
                </c:pt>
                <c:pt idx="1464">
                  <c:v>435</c:v>
                </c:pt>
                <c:pt idx="1465">
                  <c:v>463</c:v>
                </c:pt>
                <c:pt idx="1466">
                  <c:v>434</c:v>
                </c:pt>
                <c:pt idx="1467">
                  <c:v>456</c:v>
                </c:pt>
                <c:pt idx="1468">
                  <c:v>386</c:v>
                </c:pt>
                <c:pt idx="1469">
                  <c:v>388</c:v>
                </c:pt>
                <c:pt idx="1470">
                  <c:v>758</c:v>
                </c:pt>
                <c:pt idx="1471">
                  <c:v>366</c:v>
                </c:pt>
                <c:pt idx="1472">
                  <c:v>557</c:v>
                </c:pt>
                <c:pt idx="1473">
                  <c:v>331</c:v>
                </c:pt>
                <c:pt idx="1474">
                  <c:v>325</c:v>
                </c:pt>
                <c:pt idx="1475">
                  <c:v>307</c:v>
                </c:pt>
                <c:pt idx="1476">
                  <c:v>298</c:v>
                </c:pt>
                <c:pt idx="1477">
                  <c:v>358</c:v>
                </c:pt>
                <c:pt idx="1478">
                  <c:v>288</c:v>
                </c:pt>
                <c:pt idx="1479">
                  <c:v>349</c:v>
                </c:pt>
                <c:pt idx="1480">
                  <c:v>300</c:v>
                </c:pt>
                <c:pt idx="1481">
                  <c:v>351</c:v>
                </c:pt>
                <c:pt idx="1482">
                  <c:v>351</c:v>
                </c:pt>
                <c:pt idx="1483">
                  <c:v>472</c:v>
                </c:pt>
                <c:pt idx="1484">
                  <c:v>586</c:v>
                </c:pt>
                <c:pt idx="1485">
                  <c:v>661</c:v>
                </c:pt>
                <c:pt idx="1486">
                  <c:v>577</c:v>
                </c:pt>
                <c:pt idx="1487">
                  <c:v>534</c:v>
                </c:pt>
                <c:pt idx="1488">
                  <c:v>544</c:v>
                </c:pt>
                <c:pt idx="1489">
                  <c:v>586</c:v>
                </c:pt>
                <c:pt idx="1490">
                  <c:v>712</c:v>
                </c:pt>
                <c:pt idx="1491">
                  <c:v>698</c:v>
                </c:pt>
                <c:pt idx="1492">
                  <c:v>4265</c:v>
                </c:pt>
                <c:pt idx="1493">
                  <c:v>4120</c:v>
                </c:pt>
                <c:pt idx="1494">
                  <c:v>5455</c:v>
                </c:pt>
                <c:pt idx="1495">
                  <c:v>5079</c:v>
                </c:pt>
                <c:pt idx="1496">
                  <c:v>5221</c:v>
                </c:pt>
                <c:pt idx="1497">
                  <c:v>5222</c:v>
                </c:pt>
                <c:pt idx="1498">
                  <c:v>5360</c:v>
                </c:pt>
                <c:pt idx="1499">
                  <c:v>5339</c:v>
                </c:pt>
                <c:pt idx="1500">
                  <c:v>5478</c:v>
                </c:pt>
                <c:pt idx="1501">
                  <c:v>4950</c:v>
                </c:pt>
                <c:pt idx="1502">
                  <c:v>5900</c:v>
                </c:pt>
                <c:pt idx="1503">
                  <c:v>6689</c:v>
                </c:pt>
                <c:pt idx="1504">
                  <c:v>6772</c:v>
                </c:pt>
                <c:pt idx="1505">
                  <c:v>6437</c:v>
                </c:pt>
                <c:pt idx="1506">
                  <c:v>6784</c:v>
                </c:pt>
                <c:pt idx="1507">
                  <c:v>6794</c:v>
                </c:pt>
                <c:pt idx="1508">
                  <c:v>6801</c:v>
                </c:pt>
                <c:pt idx="1509">
                  <c:v>6824</c:v>
                </c:pt>
                <c:pt idx="1510">
                  <c:v>6803</c:v>
                </c:pt>
                <c:pt idx="1511">
                  <c:v>6811</c:v>
                </c:pt>
                <c:pt idx="1512">
                  <c:v>6800</c:v>
                </c:pt>
                <c:pt idx="1513">
                  <c:v>6803</c:v>
                </c:pt>
                <c:pt idx="1514">
                  <c:v>6786</c:v>
                </c:pt>
                <c:pt idx="1515">
                  <c:v>6789</c:v>
                </c:pt>
                <c:pt idx="1516">
                  <c:v>6805</c:v>
                </c:pt>
                <c:pt idx="1517">
                  <c:v>6786</c:v>
                </c:pt>
                <c:pt idx="1518">
                  <c:v>6781</c:v>
                </c:pt>
                <c:pt idx="1519">
                  <c:v>6762</c:v>
                </c:pt>
                <c:pt idx="1520">
                  <c:v>5899</c:v>
                </c:pt>
                <c:pt idx="1521">
                  <c:v>6828</c:v>
                </c:pt>
                <c:pt idx="1522">
                  <c:v>6827</c:v>
                </c:pt>
                <c:pt idx="1523">
                  <c:v>6835</c:v>
                </c:pt>
                <c:pt idx="1524">
                  <c:v>6771</c:v>
                </c:pt>
                <c:pt idx="1525">
                  <c:v>6769</c:v>
                </c:pt>
                <c:pt idx="1526">
                  <c:v>6789</c:v>
                </c:pt>
                <c:pt idx="1527">
                  <c:v>6762</c:v>
                </c:pt>
                <c:pt idx="1528">
                  <c:v>6753</c:v>
                </c:pt>
                <c:pt idx="1529">
                  <c:v>6790</c:v>
                </c:pt>
                <c:pt idx="1530">
                  <c:v>6714</c:v>
                </c:pt>
                <c:pt idx="1531">
                  <c:v>6677</c:v>
                </c:pt>
                <c:pt idx="1532">
                  <c:v>5736</c:v>
                </c:pt>
                <c:pt idx="1533">
                  <c:v>6774</c:v>
                </c:pt>
                <c:pt idx="1534">
                  <c:v>6755</c:v>
                </c:pt>
                <c:pt idx="1535">
                  <c:v>6759</c:v>
                </c:pt>
                <c:pt idx="1536">
                  <c:v>6752</c:v>
                </c:pt>
                <c:pt idx="1537">
                  <c:v>6816</c:v>
                </c:pt>
                <c:pt idx="1538">
                  <c:v>6808</c:v>
                </c:pt>
                <c:pt idx="1539">
                  <c:v>6820</c:v>
                </c:pt>
                <c:pt idx="1540">
                  <c:v>6709</c:v>
                </c:pt>
                <c:pt idx="1541">
                  <c:v>6777</c:v>
                </c:pt>
                <c:pt idx="1542">
                  <c:v>6716</c:v>
                </c:pt>
                <c:pt idx="1543">
                  <c:v>6746</c:v>
                </c:pt>
                <c:pt idx="1544">
                  <c:v>6716</c:v>
                </c:pt>
                <c:pt idx="1545">
                  <c:v>6778</c:v>
                </c:pt>
                <c:pt idx="1546">
                  <c:v>6732</c:v>
                </c:pt>
                <c:pt idx="1547">
                  <c:v>6741</c:v>
                </c:pt>
                <c:pt idx="1548">
                  <c:v>6694</c:v>
                </c:pt>
                <c:pt idx="1549">
                  <c:v>6786</c:v>
                </c:pt>
                <c:pt idx="1550">
                  <c:v>6778</c:v>
                </c:pt>
                <c:pt idx="1551">
                  <c:v>6764</c:v>
                </c:pt>
                <c:pt idx="1552">
                  <c:v>6743</c:v>
                </c:pt>
                <c:pt idx="1553">
                  <c:v>6773</c:v>
                </c:pt>
                <c:pt idx="1554">
                  <c:v>6754</c:v>
                </c:pt>
                <c:pt idx="1555">
                  <c:v>6596</c:v>
                </c:pt>
                <c:pt idx="1556">
                  <c:v>6806</c:v>
                </c:pt>
                <c:pt idx="1557">
                  <c:v>6783</c:v>
                </c:pt>
                <c:pt idx="1558">
                  <c:v>6772</c:v>
                </c:pt>
                <c:pt idx="1559">
                  <c:v>6798</c:v>
                </c:pt>
                <c:pt idx="1560">
                  <c:v>6761</c:v>
                </c:pt>
                <c:pt idx="1561">
                  <c:v>6753</c:v>
                </c:pt>
                <c:pt idx="1562">
                  <c:v>6732</c:v>
                </c:pt>
                <c:pt idx="1563">
                  <c:v>6740</c:v>
                </c:pt>
                <c:pt idx="1564">
                  <c:v>6757</c:v>
                </c:pt>
                <c:pt idx="1565">
                  <c:v>6772</c:v>
                </c:pt>
                <c:pt idx="1566">
                  <c:v>6758</c:v>
                </c:pt>
                <c:pt idx="1567">
                  <c:v>6767</c:v>
                </c:pt>
                <c:pt idx="1568">
                  <c:v>6771</c:v>
                </c:pt>
                <c:pt idx="1569">
                  <c:v>6830</c:v>
                </c:pt>
                <c:pt idx="1570">
                  <c:v>6802</c:v>
                </c:pt>
                <c:pt idx="1571">
                  <c:v>6811</c:v>
                </c:pt>
                <c:pt idx="1572">
                  <c:v>6791</c:v>
                </c:pt>
                <c:pt idx="1573">
                  <c:v>6812</c:v>
                </c:pt>
                <c:pt idx="1574">
                  <c:v>6807</c:v>
                </c:pt>
                <c:pt idx="1575">
                  <c:v>6800</c:v>
                </c:pt>
                <c:pt idx="1576">
                  <c:v>6774</c:v>
                </c:pt>
                <c:pt idx="1577">
                  <c:v>6788</c:v>
                </c:pt>
                <c:pt idx="1578">
                  <c:v>6783</c:v>
                </c:pt>
                <c:pt idx="1579">
                  <c:v>6677</c:v>
                </c:pt>
                <c:pt idx="1580">
                  <c:v>6812</c:v>
                </c:pt>
                <c:pt idx="1581">
                  <c:v>6820</c:v>
                </c:pt>
                <c:pt idx="1582">
                  <c:v>6750</c:v>
                </c:pt>
                <c:pt idx="1583">
                  <c:v>6806</c:v>
                </c:pt>
                <c:pt idx="1584">
                  <c:v>6804</c:v>
                </c:pt>
                <c:pt idx="1585">
                  <c:v>6814</c:v>
                </c:pt>
                <c:pt idx="1586">
                  <c:v>6782</c:v>
                </c:pt>
                <c:pt idx="1587">
                  <c:v>6769</c:v>
                </c:pt>
                <c:pt idx="1588">
                  <c:v>6750</c:v>
                </c:pt>
                <c:pt idx="1589">
                  <c:v>6799</c:v>
                </c:pt>
                <c:pt idx="1590">
                  <c:v>6650</c:v>
                </c:pt>
                <c:pt idx="1591">
                  <c:v>6708</c:v>
                </c:pt>
                <c:pt idx="1592">
                  <c:v>6810</c:v>
                </c:pt>
                <c:pt idx="1593">
                  <c:v>6748</c:v>
                </c:pt>
                <c:pt idx="1594">
                  <c:v>6798</c:v>
                </c:pt>
                <c:pt idx="1595">
                  <c:v>6608</c:v>
                </c:pt>
                <c:pt idx="1596">
                  <c:v>6658</c:v>
                </c:pt>
                <c:pt idx="1597">
                  <c:v>6753</c:v>
                </c:pt>
                <c:pt idx="1598">
                  <c:v>6751</c:v>
                </c:pt>
                <c:pt idx="1599">
                  <c:v>6755</c:v>
                </c:pt>
                <c:pt idx="1600">
                  <c:v>6785</c:v>
                </c:pt>
                <c:pt idx="1601">
                  <c:v>6689</c:v>
                </c:pt>
                <c:pt idx="1602">
                  <c:v>6702</c:v>
                </c:pt>
                <c:pt idx="1603">
                  <c:v>6749</c:v>
                </c:pt>
                <c:pt idx="1604">
                  <c:v>6731</c:v>
                </c:pt>
                <c:pt idx="1605">
                  <c:v>5929</c:v>
                </c:pt>
                <c:pt idx="1606">
                  <c:v>4080</c:v>
                </c:pt>
                <c:pt idx="1607">
                  <c:v>5638</c:v>
                </c:pt>
                <c:pt idx="1608">
                  <c:v>6751</c:v>
                </c:pt>
                <c:pt idx="1609">
                  <c:v>6786</c:v>
                </c:pt>
                <c:pt idx="1610">
                  <c:v>6776</c:v>
                </c:pt>
                <c:pt idx="1611">
                  <c:v>6808</c:v>
                </c:pt>
                <c:pt idx="1612">
                  <c:v>6770</c:v>
                </c:pt>
                <c:pt idx="1613">
                  <c:v>6771</c:v>
                </c:pt>
                <c:pt idx="1614">
                  <c:v>6649</c:v>
                </c:pt>
                <c:pt idx="1615">
                  <c:v>6809</c:v>
                </c:pt>
                <c:pt idx="1616">
                  <c:v>6795</c:v>
                </c:pt>
                <c:pt idx="1617">
                  <c:v>6818</c:v>
                </c:pt>
                <c:pt idx="1618">
                  <c:v>6799</c:v>
                </c:pt>
                <c:pt idx="1619">
                  <c:v>6804</c:v>
                </c:pt>
                <c:pt idx="1620">
                  <c:v>6486</c:v>
                </c:pt>
                <c:pt idx="1621">
                  <c:v>6814</c:v>
                </c:pt>
                <c:pt idx="1622">
                  <c:v>6806</c:v>
                </c:pt>
                <c:pt idx="1623">
                  <c:v>6799</c:v>
                </c:pt>
                <c:pt idx="1624">
                  <c:v>6779</c:v>
                </c:pt>
                <c:pt idx="1625">
                  <c:v>6737</c:v>
                </c:pt>
                <c:pt idx="1626">
                  <c:v>6739</c:v>
                </c:pt>
                <c:pt idx="1627">
                  <c:v>6713</c:v>
                </c:pt>
                <c:pt idx="1628">
                  <c:v>6758</c:v>
                </c:pt>
                <c:pt idx="1629">
                  <c:v>6719</c:v>
                </c:pt>
                <c:pt idx="1630">
                  <c:v>6244</c:v>
                </c:pt>
                <c:pt idx="1631">
                  <c:v>6216</c:v>
                </c:pt>
                <c:pt idx="1632">
                  <c:v>6058</c:v>
                </c:pt>
                <c:pt idx="1633">
                  <c:v>6485</c:v>
                </c:pt>
                <c:pt idx="1634">
                  <c:v>6072</c:v>
                </c:pt>
                <c:pt idx="1635">
                  <c:v>6115</c:v>
                </c:pt>
                <c:pt idx="1636">
                  <c:v>6151</c:v>
                </c:pt>
                <c:pt idx="1637">
                  <c:v>6403</c:v>
                </c:pt>
                <c:pt idx="1638">
                  <c:v>6174</c:v>
                </c:pt>
                <c:pt idx="1639">
                  <c:v>6464</c:v>
                </c:pt>
                <c:pt idx="1640">
                  <c:v>6650</c:v>
                </c:pt>
                <c:pt idx="1641">
                  <c:v>6808</c:v>
                </c:pt>
                <c:pt idx="1642">
                  <c:v>6806</c:v>
                </c:pt>
                <c:pt idx="1643">
                  <c:v>6747</c:v>
                </c:pt>
                <c:pt idx="1644">
                  <c:v>6770</c:v>
                </c:pt>
                <c:pt idx="1645">
                  <c:v>6812</c:v>
                </c:pt>
                <c:pt idx="1646">
                  <c:v>6773</c:v>
                </c:pt>
                <c:pt idx="1647">
                  <c:v>6760</c:v>
                </c:pt>
                <c:pt idx="1648">
                  <c:v>6758</c:v>
                </c:pt>
                <c:pt idx="1649">
                  <c:v>6814</c:v>
                </c:pt>
                <c:pt idx="1650">
                  <c:v>6802</c:v>
                </c:pt>
                <c:pt idx="1651">
                  <c:v>6776</c:v>
                </c:pt>
                <c:pt idx="1652">
                  <c:v>6754</c:v>
                </c:pt>
                <c:pt idx="1653">
                  <c:v>6775</c:v>
                </c:pt>
                <c:pt idx="1654">
                  <c:v>6755</c:v>
                </c:pt>
                <c:pt idx="1655">
                  <c:v>6739</c:v>
                </c:pt>
                <c:pt idx="1656">
                  <c:v>6692</c:v>
                </c:pt>
                <c:pt idx="1657">
                  <c:v>6785</c:v>
                </c:pt>
                <c:pt idx="1658">
                  <c:v>6773</c:v>
                </c:pt>
                <c:pt idx="1659">
                  <c:v>6779</c:v>
                </c:pt>
                <c:pt idx="1660">
                  <c:v>6685</c:v>
                </c:pt>
                <c:pt idx="1661">
                  <c:v>6759</c:v>
                </c:pt>
                <c:pt idx="1662">
                  <c:v>6742</c:v>
                </c:pt>
                <c:pt idx="1663">
                  <c:v>6765</c:v>
                </c:pt>
                <c:pt idx="1664">
                  <c:v>6755</c:v>
                </c:pt>
                <c:pt idx="1665">
                  <c:v>6803</c:v>
                </c:pt>
                <c:pt idx="1666">
                  <c:v>6764</c:v>
                </c:pt>
                <c:pt idx="1667">
                  <c:v>6789</c:v>
                </c:pt>
                <c:pt idx="1668">
                  <c:v>6778</c:v>
                </c:pt>
                <c:pt idx="1669">
                  <c:v>6790</c:v>
                </c:pt>
                <c:pt idx="1670">
                  <c:v>6777</c:v>
                </c:pt>
                <c:pt idx="1671">
                  <c:v>6656</c:v>
                </c:pt>
                <c:pt idx="1672">
                  <c:v>6122</c:v>
                </c:pt>
                <c:pt idx="1673">
                  <c:v>5941</c:v>
                </c:pt>
                <c:pt idx="1674">
                  <c:v>5930</c:v>
                </c:pt>
                <c:pt idx="1675">
                  <c:v>5806</c:v>
                </c:pt>
                <c:pt idx="1676">
                  <c:v>5368</c:v>
                </c:pt>
                <c:pt idx="1677">
                  <c:v>5797</c:v>
                </c:pt>
                <c:pt idx="1678">
                  <c:v>5319</c:v>
                </c:pt>
                <c:pt idx="1679">
                  <c:v>5407</c:v>
                </c:pt>
                <c:pt idx="1680">
                  <c:v>5061</c:v>
                </c:pt>
                <c:pt idx="1681">
                  <c:v>4464</c:v>
                </c:pt>
                <c:pt idx="1682">
                  <c:v>3768</c:v>
                </c:pt>
                <c:pt idx="1683">
                  <c:v>3747</c:v>
                </c:pt>
                <c:pt idx="1684">
                  <c:v>2697</c:v>
                </c:pt>
                <c:pt idx="1685">
                  <c:v>2864</c:v>
                </c:pt>
                <c:pt idx="1686">
                  <c:v>3324</c:v>
                </c:pt>
                <c:pt idx="1687">
                  <c:v>3973</c:v>
                </c:pt>
                <c:pt idx="1688">
                  <c:v>3705</c:v>
                </c:pt>
                <c:pt idx="1689">
                  <c:v>3573</c:v>
                </c:pt>
                <c:pt idx="1690">
                  <c:v>2828</c:v>
                </c:pt>
                <c:pt idx="1691">
                  <c:v>4005</c:v>
                </c:pt>
                <c:pt idx="1692">
                  <c:v>2722</c:v>
                </c:pt>
                <c:pt idx="1693">
                  <c:v>2790</c:v>
                </c:pt>
                <c:pt idx="1694">
                  <c:v>2934</c:v>
                </c:pt>
                <c:pt idx="1695">
                  <c:v>2208</c:v>
                </c:pt>
                <c:pt idx="1696">
                  <c:v>1793</c:v>
                </c:pt>
                <c:pt idx="1697">
                  <c:v>2491</c:v>
                </c:pt>
                <c:pt idx="1698">
                  <c:v>1397</c:v>
                </c:pt>
                <c:pt idx="1699">
                  <c:v>1727</c:v>
                </c:pt>
                <c:pt idx="1700">
                  <c:v>1132</c:v>
                </c:pt>
                <c:pt idx="1701">
                  <c:v>1319</c:v>
                </c:pt>
                <c:pt idx="1702">
                  <c:v>1857</c:v>
                </c:pt>
                <c:pt idx="1703">
                  <c:v>762</c:v>
                </c:pt>
                <c:pt idx="1704">
                  <c:v>663</c:v>
                </c:pt>
                <c:pt idx="1705">
                  <c:v>637</c:v>
                </c:pt>
                <c:pt idx="1706">
                  <c:v>745</c:v>
                </c:pt>
                <c:pt idx="1707">
                  <c:v>933</c:v>
                </c:pt>
                <c:pt idx="1708">
                  <c:v>479</c:v>
                </c:pt>
                <c:pt idx="1709">
                  <c:v>506</c:v>
                </c:pt>
                <c:pt idx="1710">
                  <c:v>548</c:v>
                </c:pt>
                <c:pt idx="1711">
                  <c:v>537</c:v>
                </c:pt>
                <c:pt idx="1712">
                  <c:v>473</c:v>
                </c:pt>
                <c:pt idx="1713">
                  <c:v>425</c:v>
                </c:pt>
                <c:pt idx="1714">
                  <c:v>419</c:v>
                </c:pt>
                <c:pt idx="1715">
                  <c:v>678</c:v>
                </c:pt>
                <c:pt idx="1716">
                  <c:v>375</c:v>
                </c:pt>
                <c:pt idx="1717">
                  <c:v>406</c:v>
                </c:pt>
                <c:pt idx="1718">
                  <c:v>409</c:v>
                </c:pt>
                <c:pt idx="1719">
                  <c:v>419</c:v>
                </c:pt>
                <c:pt idx="1720">
                  <c:v>475</c:v>
                </c:pt>
                <c:pt idx="1721">
                  <c:v>346</c:v>
                </c:pt>
                <c:pt idx="1722">
                  <c:v>465</c:v>
                </c:pt>
                <c:pt idx="1723">
                  <c:v>465</c:v>
                </c:pt>
                <c:pt idx="1724">
                  <c:v>345</c:v>
                </c:pt>
                <c:pt idx="1725">
                  <c:v>340</c:v>
                </c:pt>
                <c:pt idx="1726">
                  <c:v>323</c:v>
                </c:pt>
                <c:pt idx="1727">
                  <c:v>325</c:v>
                </c:pt>
                <c:pt idx="1728">
                  <c:v>576</c:v>
                </c:pt>
                <c:pt idx="1729">
                  <c:v>535</c:v>
                </c:pt>
                <c:pt idx="1730">
                  <c:v>333</c:v>
                </c:pt>
                <c:pt idx="1731">
                  <c:v>336</c:v>
                </c:pt>
                <c:pt idx="1732">
                  <c:v>273</c:v>
                </c:pt>
                <c:pt idx="1733">
                  <c:v>284</c:v>
                </c:pt>
                <c:pt idx="1734">
                  <c:v>316</c:v>
                </c:pt>
                <c:pt idx="1735">
                  <c:v>368</c:v>
                </c:pt>
                <c:pt idx="1736">
                  <c:v>339</c:v>
                </c:pt>
                <c:pt idx="1737">
                  <c:v>274</c:v>
                </c:pt>
                <c:pt idx="1738">
                  <c:v>293</c:v>
                </c:pt>
                <c:pt idx="1739">
                  <c:v>303</c:v>
                </c:pt>
                <c:pt idx="1740">
                  <c:v>273</c:v>
                </c:pt>
                <c:pt idx="1741">
                  <c:v>270</c:v>
                </c:pt>
                <c:pt idx="1742">
                  <c:v>264</c:v>
                </c:pt>
                <c:pt idx="1743">
                  <c:v>270</c:v>
                </c:pt>
                <c:pt idx="1744">
                  <c:v>268</c:v>
                </c:pt>
                <c:pt idx="1745">
                  <c:v>258</c:v>
                </c:pt>
                <c:pt idx="1746">
                  <c:v>275</c:v>
                </c:pt>
                <c:pt idx="1747">
                  <c:v>216</c:v>
                </c:pt>
                <c:pt idx="1748">
                  <c:v>262</c:v>
                </c:pt>
                <c:pt idx="1749">
                  <c:v>252</c:v>
                </c:pt>
                <c:pt idx="1750">
                  <c:v>434</c:v>
                </c:pt>
                <c:pt idx="1751">
                  <c:v>393</c:v>
                </c:pt>
                <c:pt idx="1752">
                  <c:v>253</c:v>
                </c:pt>
                <c:pt idx="1753">
                  <c:v>218</c:v>
                </c:pt>
                <c:pt idx="1754">
                  <c:v>227</c:v>
                </c:pt>
                <c:pt idx="1755">
                  <c:v>221</c:v>
                </c:pt>
                <c:pt idx="1756">
                  <c:v>215</c:v>
                </c:pt>
                <c:pt idx="1757">
                  <c:v>219</c:v>
                </c:pt>
                <c:pt idx="1758">
                  <c:v>213</c:v>
                </c:pt>
                <c:pt idx="1759">
                  <c:v>185</c:v>
                </c:pt>
                <c:pt idx="1760">
                  <c:v>157</c:v>
                </c:pt>
                <c:pt idx="1761">
                  <c:v>176</c:v>
                </c:pt>
                <c:pt idx="1762">
                  <c:v>183</c:v>
                </c:pt>
                <c:pt idx="1763">
                  <c:v>174</c:v>
                </c:pt>
                <c:pt idx="1764">
                  <c:v>174</c:v>
                </c:pt>
                <c:pt idx="1765">
                  <c:v>176</c:v>
                </c:pt>
                <c:pt idx="1766">
                  <c:v>160</c:v>
                </c:pt>
                <c:pt idx="1767">
                  <c:v>147</c:v>
                </c:pt>
                <c:pt idx="1768">
                  <c:v>31</c:v>
                </c:pt>
                <c:pt idx="1769">
                  <c:v>149</c:v>
                </c:pt>
                <c:pt idx="1770">
                  <c:v>155</c:v>
                </c:pt>
                <c:pt idx="1771">
                  <c:v>154</c:v>
                </c:pt>
                <c:pt idx="1772">
                  <c:v>152</c:v>
                </c:pt>
                <c:pt idx="1773">
                  <c:v>154</c:v>
                </c:pt>
                <c:pt idx="1774">
                  <c:v>154</c:v>
                </c:pt>
                <c:pt idx="1775">
                  <c:v>158</c:v>
                </c:pt>
                <c:pt idx="1776">
                  <c:v>161</c:v>
                </c:pt>
                <c:pt idx="1777">
                  <c:v>153</c:v>
                </c:pt>
                <c:pt idx="1778">
                  <c:v>151</c:v>
                </c:pt>
                <c:pt idx="1779">
                  <c:v>150</c:v>
                </c:pt>
                <c:pt idx="1780">
                  <c:v>151</c:v>
                </c:pt>
                <c:pt idx="1781">
                  <c:v>157</c:v>
                </c:pt>
                <c:pt idx="1782">
                  <c:v>155</c:v>
                </c:pt>
                <c:pt idx="1783">
                  <c:v>161</c:v>
                </c:pt>
                <c:pt idx="1784">
                  <c:v>149</c:v>
                </c:pt>
                <c:pt idx="1785">
                  <c:v>156</c:v>
                </c:pt>
                <c:pt idx="1786">
                  <c:v>146</c:v>
                </c:pt>
                <c:pt idx="1787">
                  <c:v>349</c:v>
                </c:pt>
                <c:pt idx="1788">
                  <c:v>217</c:v>
                </c:pt>
                <c:pt idx="1789">
                  <c:v>148</c:v>
                </c:pt>
                <c:pt idx="1790">
                  <c:v>148</c:v>
                </c:pt>
                <c:pt idx="1791">
                  <c:v>232</c:v>
                </c:pt>
                <c:pt idx="1792">
                  <c:v>224</c:v>
                </c:pt>
                <c:pt idx="1793">
                  <c:v>157</c:v>
                </c:pt>
                <c:pt idx="1794">
                  <c:v>163</c:v>
                </c:pt>
                <c:pt idx="1795">
                  <c:v>175</c:v>
                </c:pt>
                <c:pt idx="1796">
                  <c:v>149</c:v>
                </c:pt>
                <c:pt idx="1797">
                  <c:v>149</c:v>
                </c:pt>
                <c:pt idx="1798">
                  <c:v>143</c:v>
                </c:pt>
                <c:pt idx="1799">
                  <c:v>144</c:v>
                </c:pt>
                <c:pt idx="1800">
                  <c:v>143</c:v>
                </c:pt>
                <c:pt idx="1801">
                  <c:v>145</c:v>
                </c:pt>
                <c:pt idx="1802">
                  <c:v>143</c:v>
                </c:pt>
                <c:pt idx="1803">
                  <c:v>1</c:v>
                </c:pt>
                <c:pt idx="1804">
                  <c:v>139</c:v>
                </c:pt>
                <c:pt idx="1805">
                  <c:v>29</c:v>
                </c:pt>
                <c:pt idx="1806">
                  <c:v>131</c:v>
                </c:pt>
                <c:pt idx="1807">
                  <c:v>132</c:v>
                </c:pt>
                <c:pt idx="1808">
                  <c:v>227</c:v>
                </c:pt>
                <c:pt idx="1809">
                  <c:v>156</c:v>
                </c:pt>
                <c:pt idx="1810">
                  <c:v>140</c:v>
                </c:pt>
                <c:pt idx="1811">
                  <c:v>290</c:v>
                </c:pt>
                <c:pt idx="1812">
                  <c:v>132</c:v>
                </c:pt>
                <c:pt idx="1813">
                  <c:v>149</c:v>
                </c:pt>
                <c:pt idx="1814">
                  <c:v>430</c:v>
                </c:pt>
                <c:pt idx="1815">
                  <c:v>143</c:v>
                </c:pt>
                <c:pt idx="1816">
                  <c:v>534</c:v>
                </c:pt>
                <c:pt idx="1817">
                  <c:v>220</c:v>
                </c:pt>
                <c:pt idx="1818">
                  <c:v>170</c:v>
                </c:pt>
                <c:pt idx="1819">
                  <c:v>161</c:v>
                </c:pt>
                <c:pt idx="1820">
                  <c:v>157</c:v>
                </c:pt>
                <c:pt idx="1821">
                  <c:v>1</c:v>
                </c:pt>
                <c:pt idx="1822">
                  <c:v>138</c:v>
                </c:pt>
                <c:pt idx="1823">
                  <c:v>147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7869-4F8D-A595-08EDB5F87B0C}"/>
            </c:ext>
          </c:extLst>
        </c:ser>
        <c:ser>
          <c:idx val="14"/>
          <c:order val="1"/>
          <c:tx>
            <c:v>Aviator CO2 50PSI</c:v>
          </c:tx>
          <c:spPr>
            <a:ln w="28575">
              <a:noFill/>
            </a:ln>
          </c:spPr>
          <c:marker>
            <c:symbol val="circle"/>
            <c:size val="2"/>
          </c:marker>
          <c:xVal>
            <c:numRef>
              <c:f>Sheet1!$DB$2:$DB$1825</c:f>
              <c:numCache>
                <c:formatCode>General</c:formatCode>
                <c:ptCount val="1824"/>
                <c:pt idx="0">
                  <c:v>0.90909090909090906</c:v>
                </c:pt>
                <c:pt idx="1">
                  <c:v>0.90909090909090906</c:v>
                </c:pt>
                <c:pt idx="2">
                  <c:v>0.91666666666666663</c:v>
                </c:pt>
                <c:pt idx="3">
                  <c:v>0.9</c:v>
                </c:pt>
                <c:pt idx="4">
                  <c:v>0.875</c:v>
                </c:pt>
                <c:pt idx="5">
                  <c:v>0.9</c:v>
                </c:pt>
                <c:pt idx="6">
                  <c:v>0.875</c:v>
                </c:pt>
                <c:pt idx="7">
                  <c:v>0.875</c:v>
                </c:pt>
                <c:pt idx="8">
                  <c:v>0.88888888888888884</c:v>
                </c:pt>
                <c:pt idx="9">
                  <c:v>0.875</c:v>
                </c:pt>
                <c:pt idx="10">
                  <c:v>0.88888888888888884</c:v>
                </c:pt>
                <c:pt idx="11">
                  <c:v>0.9</c:v>
                </c:pt>
                <c:pt idx="12">
                  <c:v>0.9285714285714286</c:v>
                </c:pt>
                <c:pt idx="13">
                  <c:v>0.86931818181818177</c:v>
                </c:pt>
                <c:pt idx="14">
                  <c:v>0.81023454157782515</c:v>
                </c:pt>
                <c:pt idx="15">
                  <c:v>0.8172268907563025</c:v>
                </c:pt>
                <c:pt idx="16">
                  <c:v>0.80674157303370786</c:v>
                </c:pt>
                <c:pt idx="17">
                  <c:v>0.89045936395759717</c:v>
                </c:pt>
                <c:pt idx="18">
                  <c:v>0.8918032786885246</c:v>
                </c:pt>
                <c:pt idx="19">
                  <c:v>0.89032258064516134</c:v>
                </c:pt>
                <c:pt idx="20">
                  <c:v>0.88990825688073394</c:v>
                </c:pt>
                <c:pt idx="21">
                  <c:v>0.8936170212765957</c:v>
                </c:pt>
                <c:pt idx="22">
                  <c:v>0.89144736842105265</c:v>
                </c:pt>
                <c:pt idx="23">
                  <c:v>0.875</c:v>
                </c:pt>
                <c:pt idx="24">
                  <c:v>0.89119170984455953</c:v>
                </c:pt>
                <c:pt idx="25">
                  <c:v>0.88105726872246692</c:v>
                </c:pt>
                <c:pt idx="26">
                  <c:v>0.9098360655737705</c:v>
                </c:pt>
                <c:pt idx="27">
                  <c:v>0.91715976331360949</c:v>
                </c:pt>
                <c:pt idx="28">
                  <c:v>0.91052631578947374</c:v>
                </c:pt>
                <c:pt idx="29">
                  <c:v>0.93902439024390238</c:v>
                </c:pt>
                <c:pt idx="30">
                  <c:v>0.95238095238095233</c:v>
                </c:pt>
                <c:pt idx="31">
                  <c:v>0.96666666666666667</c:v>
                </c:pt>
                <c:pt idx="32">
                  <c:v>0</c:v>
                </c:pt>
                <c:pt idx="33">
                  <c:v>0.98461538461538467</c:v>
                </c:pt>
                <c:pt idx="34">
                  <c:v>0.96551724137931039</c:v>
                </c:pt>
                <c:pt idx="35">
                  <c:v>0.98692810457516345</c:v>
                </c:pt>
                <c:pt idx="36">
                  <c:v>0</c:v>
                </c:pt>
                <c:pt idx="37">
                  <c:v>0.98529411764705888</c:v>
                </c:pt>
                <c:pt idx="38">
                  <c:v>0</c:v>
                </c:pt>
                <c:pt idx="39">
                  <c:v>0.99295774647887325</c:v>
                </c:pt>
                <c:pt idx="40">
                  <c:v>0.99333333333333329</c:v>
                </c:pt>
                <c:pt idx="41">
                  <c:v>0.99206349206349209</c:v>
                </c:pt>
                <c:pt idx="42">
                  <c:v>0.99315068493150682</c:v>
                </c:pt>
                <c:pt idx="43">
                  <c:v>0.99358974358974361</c:v>
                </c:pt>
                <c:pt idx="44">
                  <c:v>0.99342105263157898</c:v>
                </c:pt>
                <c:pt idx="45">
                  <c:v>0.99290780141843971</c:v>
                </c:pt>
                <c:pt idx="46">
                  <c:v>0.99350649350649356</c:v>
                </c:pt>
                <c:pt idx="47">
                  <c:v>0.99319727891156462</c:v>
                </c:pt>
                <c:pt idx="48">
                  <c:v>0.99264705882352944</c:v>
                </c:pt>
                <c:pt idx="49">
                  <c:v>0.99328859060402686</c:v>
                </c:pt>
                <c:pt idx="50">
                  <c:v>0.99328859060402686</c:v>
                </c:pt>
                <c:pt idx="51">
                  <c:v>0.99487179487179489</c:v>
                </c:pt>
                <c:pt idx="52">
                  <c:v>0.98431372549019602</c:v>
                </c:pt>
                <c:pt idx="53">
                  <c:v>0.98979591836734693</c:v>
                </c:pt>
                <c:pt idx="54">
                  <c:v>0.98031496062992129</c:v>
                </c:pt>
                <c:pt idx="55">
                  <c:v>0.9866071428571429</c:v>
                </c:pt>
                <c:pt idx="56">
                  <c:v>0.99526066350710896</c:v>
                </c:pt>
                <c:pt idx="57">
                  <c:v>0.99484536082474229</c:v>
                </c:pt>
                <c:pt idx="58">
                  <c:v>0.99310344827586206</c:v>
                </c:pt>
                <c:pt idx="59">
                  <c:v>0.99431818181818177</c:v>
                </c:pt>
                <c:pt idx="60">
                  <c:v>0</c:v>
                </c:pt>
                <c:pt idx="61">
                  <c:v>0.98913043478260865</c:v>
                </c:pt>
                <c:pt idx="62">
                  <c:v>0.98734177215189878</c:v>
                </c:pt>
                <c:pt idx="63">
                  <c:v>0.98734177215189878</c:v>
                </c:pt>
                <c:pt idx="64">
                  <c:v>0.99130434782608701</c:v>
                </c:pt>
                <c:pt idx="65">
                  <c:v>0.99173553719008267</c:v>
                </c:pt>
                <c:pt idx="66">
                  <c:v>0.99152542372881358</c:v>
                </c:pt>
                <c:pt idx="67">
                  <c:v>0.97916666666666663</c:v>
                </c:pt>
                <c:pt idx="68">
                  <c:v>0.98863636363636365</c:v>
                </c:pt>
                <c:pt idx="69">
                  <c:v>0.98461538461538467</c:v>
                </c:pt>
                <c:pt idx="70">
                  <c:v>0.98461538461538467</c:v>
                </c:pt>
                <c:pt idx="71">
                  <c:v>0.98666666666666669</c:v>
                </c:pt>
                <c:pt idx="72">
                  <c:v>0.9885057471264368</c:v>
                </c:pt>
                <c:pt idx="73">
                  <c:v>0.98936170212765961</c:v>
                </c:pt>
                <c:pt idx="74">
                  <c:v>0.99137931034482762</c:v>
                </c:pt>
                <c:pt idx="75">
                  <c:v>0.99082568807339455</c:v>
                </c:pt>
                <c:pt idx="76">
                  <c:v>0</c:v>
                </c:pt>
                <c:pt idx="77">
                  <c:v>0.98666666666666669</c:v>
                </c:pt>
                <c:pt idx="78">
                  <c:v>0.98958333333333337</c:v>
                </c:pt>
                <c:pt idx="79">
                  <c:v>0.97560975609756095</c:v>
                </c:pt>
                <c:pt idx="80">
                  <c:v>0.96296296296296291</c:v>
                </c:pt>
                <c:pt idx="81">
                  <c:v>0.99009900990099009</c:v>
                </c:pt>
                <c:pt idx="82">
                  <c:v>0.98809523809523814</c:v>
                </c:pt>
                <c:pt idx="83">
                  <c:v>0.98989898989898994</c:v>
                </c:pt>
                <c:pt idx="84">
                  <c:v>0.98947368421052628</c:v>
                </c:pt>
                <c:pt idx="85">
                  <c:v>0.99038461538461542</c:v>
                </c:pt>
                <c:pt idx="86">
                  <c:v>0.98969072164948457</c:v>
                </c:pt>
                <c:pt idx="87">
                  <c:v>0.99186991869918695</c:v>
                </c:pt>
                <c:pt idx="88">
                  <c:v>0.9921875</c:v>
                </c:pt>
                <c:pt idx="89">
                  <c:v>0.83333333333333337</c:v>
                </c:pt>
                <c:pt idx="90">
                  <c:v>0.99236641221374045</c:v>
                </c:pt>
                <c:pt idx="91">
                  <c:v>0.9885057471264368</c:v>
                </c:pt>
                <c:pt idx="92">
                  <c:v>0.98913043478260865</c:v>
                </c:pt>
                <c:pt idx="93">
                  <c:v>0.98888888888888893</c:v>
                </c:pt>
                <c:pt idx="94">
                  <c:v>0.99082568807339455</c:v>
                </c:pt>
                <c:pt idx="95">
                  <c:v>0</c:v>
                </c:pt>
                <c:pt idx="96">
                  <c:v>0.8</c:v>
                </c:pt>
                <c:pt idx="97">
                  <c:v>0.99259259259259258</c:v>
                </c:pt>
                <c:pt idx="98">
                  <c:v>0.99137931034482762</c:v>
                </c:pt>
                <c:pt idx="99">
                  <c:v>0.9921875</c:v>
                </c:pt>
                <c:pt idx="100">
                  <c:v>0.99099099099099097</c:v>
                </c:pt>
                <c:pt idx="101">
                  <c:v>0.99305555555555558</c:v>
                </c:pt>
                <c:pt idx="102">
                  <c:v>0.9916666666666667</c:v>
                </c:pt>
                <c:pt idx="103">
                  <c:v>0.99186991869918695</c:v>
                </c:pt>
                <c:pt idx="104">
                  <c:v>0</c:v>
                </c:pt>
                <c:pt idx="105">
                  <c:v>0.98958333333333337</c:v>
                </c:pt>
                <c:pt idx="106">
                  <c:v>0.99009900990099009</c:v>
                </c:pt>
                <c:pt idx="107">
                  <c:v>0.96</c:v>
                </c:pt>
                <c:pt idx="108">
                  <c:v>0.99019607843137258</c:v>
                </c:pt>
                <c:pt idx="109">
                  <c:v>0.95652173913043481</c:v>
                </c:pt>
                <c:pt idx="110">
                  <c:v>0.98947368421052628</c:v>
                </c:pt>
                <c:pt idx="111">
                  <c:v>0.98630136986301364</c:v>
                </c:pt>
                <c:pt idx="112">
                  <c:v>0</c:v>
                </c:pt>
                <c:pt idx="113">
                  <c:v>0.99173553719008267</c:v>
                </c:pt>
                <c:pt idx="114">
                  <c:v>0.9925373134328358</c:v>
                </c:pt>
                <c:pt idx="115">
                  <c:v>0.99206349206349209</c:v>
                </c:pt>
                <c:pt idx="116">
                  <c:v>0.95238095238095233</c:v>
                </c:pt>
                <c:pt idx="117">
                  <c:v>0.98765432098765427</c:v>
                </c:pt>
                <c:pt idx="118">
                  <c:v>0.99038461538461542</c:v>
                </c:pt>
                <c:pt idx="119">
                  <c:v>0.98245614035087714</c:v>
                </c:pt>
                <c:pt idx="120">
                  <c:v>0.99047619047619051</c:v>
                </c:pt>
                <c:pt idx="121">
                  <c:v>0.9838709677419355</c:v>
                </c:pt>
                <c:pt idx="122">
                  <c:v>0.98888888888888893</c:v>
                </c:pt>
                <c:pt idx="123">
                  <c:v>0.9887640449438202</c:v>
                </c:pt>
                <c:pt idx="124">
                  <c:v>0.98571428571428577</c:v>
                </c:pt>
                <c:pt idx="125">
                  <c:v>0.9882352941176471</c:v>
                </c:pt>
                <c:pt idx="126">
                  <c:v>0.99363057324840764</c:v>
                </c:pt>
                <c:pt idx="127">
                  <c:v>0.99212598425196852</c:v>
                </c:pt>
                <c:pt idx="128">
                  <c:v>0.99193548387096775</c:v>
                </c:pt>
                <c:pt idx="129">
                  <c:v>0.99122807017543857</c:v>
                </c:pt>
                <c:pt idx="130">
                  <c:v>0.99065420560747663</c:v>
                </c:pt>
                <c:pt idx="131">
                  <c:v>0.95</c:v>
                </c:pt>
                <c:pt idx="132">
                  <c:v>0.98989898989898994</c:v>
                </c:pt>
                <c:pt idx="133">
                  <c:v>0.98765432098765427</c:v>
                </c:pt>
                <c:pt idx="134">
                  <c:v>0.98795180722891562</c:v>
                </c:pt>
                <c:pt idx="135">
                  <c:v>0.98901098901098905</c:v>
                </c:pt>
                <c:pt idx="136">
                  <c:v>0.98989898989898994</c:v>
                </c:pt>
                <c:pt idx="137">
                  <c:v>0.99029126213592233</c:v>
                </c:pt>
                <c:pt idx="138">
                  <c:v>0.98360655737704916</c:v>
                </c:pt>
                <c:pt idx="139">
                  <c:v>0.98958333333333337</c:v>
                </c:pt>
                <c:pt idx="140">
                  <c:v>0.99099099099099097</c:v>
                </c:pt>
                <c:pt idx="141">
                  <c:v>0.99212598425196852</c:v>
                </c:pt>
                <c:pt idx="142">
                  <c:v>0.99270072992700731</c:v>
                </c:pt>
                <c:pt idx="143">
                  <c:v>0.9910714285714286</c:v>
                </c:pt>
                <c:pt idx="144">
                  <c:v>0.96551724137931039</c:v>
                </c:pt>
                <c:pt idx="145">
                  <c:v>0.99082568807339455</c:v>
                </c:pt>
                <c:pt idx="146">
                  <c:v>0</c:v>
                </c:pt>
                <c:pt idx="147">
                  <c:v>0.98765432098765427</c:v>
                </c:pt>
                <c:pt idx="148">
                  <c:v>0.99065420560747663</c:v>
                </c:pt>
                <c:pt idx="149">
                  <c:v>0.99371069182389937</c:v>
                </c:pt>
                <c:pt idx="150">
                  <c:v>0.99099099099099097</c:v>
                </c:pt>
                <c:pt idx="151">
                  <c:v>0.99145299145299148</c:v>
                </c:pt>
                <c:pt idx="152">
                  <c:v>0.9910714285714286</c:v>
                </c:pt>
                <c:pt idx="153">
                  <c:v>0.94736842105263153</c:v>
                </c:pt>
                <c:pt idx="154">
                  <c:v>0.98947368421052628</c:v>
                </c:pt>
                <c:pt idx="155">
                  <c:v>0.96969696969696972</c:v>
                </c:pt>
                <c:pt idx="156">
                  <c:v>0.99199999999999999</c:v>
                </c:pt>
                <c:pt idx="157">
                  <c:v>0.99115044247787609</c:v>
                </c:pt>
                <c:pt idx="158">
                  <c:v>0.98275862068965514</c:v>
                </c:pt>
                <c:pt idx="159">
                  <c:v>0.99130434782608701</c:v>
                </c:pt>
                <c:pt idx="160">
                  <c:v>0.99047619047619051</c:v>
                </c:pt>
                <c:pt idx="161">
                  <c:v>0.9907407407407407</c:v>
                </c:pt>
                <c:pt idx="162">
                  <c:v>0.99130434782608701</c:v>
                </c:pt>
                <c:pt idx="163">
                  <c:v>0.9907407407407407</c:v>
                </c:pt>
                <c:pt idx="164">
                  <c:v>0.99019607843137258</c:v>
                </c:pt>
                <c:pt idx="165">
                  <c:v>0.989247311827957</c:v>
                </c:pt>
                <c:pt idx="166">
                  <c:v>0.96666666666666667</c:v>
                </c:pt>
                <c:pt idx="167">
                  <c:v>0.99199999999999999</c:v>
                </c:pt>
                <c:pt idx="168">
                  <c:v>0.99382716049382713</c:v>
                </c:pt>
                <c:pt idx="169">
                  <c:v>0.99186991869918695</c:v>
                </c:pt>
                <c:pt idx="170">
                  <c:v>0.99193548387096775</c:v>
                </c:pt>
                <c:pt idx="171">
                  <c:v>0.99</c:v>
                </c:pt>
                <c:pt idx="172">
                  <c:v>0.99152542372881358</c:v>
                </c:pt>
                <c:pt idx="173">
                  <c:v>0.98113207547169812</c:v>
                </c:pt>
                <c:pt idx="174">
                  <c:v>0.98888888888888893</c:v>
                </c:pt>
                <c:pt idx="175">
                  <c:v>0.98969072164948457</c:v>
                </c:pt>
                <c:pt idx="176">
                  <c:v>0.98795180722891562</c:v>
                </c:pt>
                <c:pt idx="177">
                  <c:v>0</c:v>
                </c:pt>
                <c:pt idx="178">
                  <c:v>0.99130434782608701</c:v>
                </c:pt>
                <c:pt idx="179">
                  <c:v>0.99259259259259258</c:v>
                </c:pt>
                <c:pt idx="180">
                  <c:v>0.99173553719008267</c:v>
                </c:pt>
                <c:pt idx="181">
                  <c:v>0.99333333333333329</c:v>
                </c:pt>
                <c:pt idx="182">
                  <c:v>0.99212598425196852</c:v>
                </c:pt>
                <c:pt idx="183">
                  <c:v>0.99328859060402686</c:v>
                </c:pt>
                <c:pt idx="184">
                  <c:v>0.99315068493150682</c:v>
                </c:pt>
                <c:pt idx="185">
                  <c:v>0.99180327868852458</c:v>
                </c:pt>
                <c:pt idx="186">
                  <c:v>0.99159663865546221</c:v>
                </c:pt>
                <c:pt idx="187">
                  <c:v>0.99159663865546221</c:v>
                </c:pt>
                <c:pt idx="188">
                  <c:v>0.99145299145299148</c:v>
                </c:pt>
                <c:pt idx="189">
                  <c:v>0.99115044247787609</c:v>
                </c:pt>
                <c:pt idx="190">
                  <c:v>0.9916666666666667</c:v>
                </c:pt>
                <c:pt idx="191">
                  <c:v>0.99099099099099097</c:v>
                </c:pt>
                <c:pt idx="192">
                  <c:v>0.99019607843137258</c:v>
                </c:pt>
                <c:pt idx="193">
                  <c:v>0.96226415094339623</c:v>
                </c:pt>
                <c:pt idx="194">
                  <c:v>0.92682926829268297</c:v>
                </c:pt>
                <c:pt idx="195">
                  <c:v>0.9336283185840708</c:v>
                </c:pt>
                <c:pt idx="196">
                  <c:v>0.91935483870967738</c:v>
                </c:pt>
                <c:pt idx="197">
                  <c:v>0.94029850746268662</c:v>
                </c:pt>
                <c:pt idx="198">
                  <c:v>0.94270833333333337</c:v>
                </c:pt>
                <c:pt idx="199">
                  <c:v>0.93617021276595747</c:v>
                </c:pt>
                <c:pt idx="200">
                  <c:v>0.96590909090909094</c:v>
                </c:pt>
                <c:pt idx="201">
                  <c:v>0.96590909090909094</c:v>
                </c:pt>
                <c:pt idx="202">
                  <c:v>0.99186991869918695</c:v>
                </c:pt>
                <c:pt idx="203">
                  <c:v>0.99056603773584906</c:v>
                </c:pt>
                <c:pt idx="204">
                  <c:v>0.99180327868852458</c:v>
                </c:pt>
                <c:pt idx="205">
                  <c:v>0.95833333333333337</c:v>
                </c:pt>
                <c:pt idx="206">
                  <c:v>0.9885057471264368</c:v>
                </c:pt>
                <c:pt idx="207">
                  <c:v>0.98888888888888893</c:v>
                </c:pt>
                <c:pt idx="208">
                  <c:v>0.98989898989898994</c:v>
                </c:pt>
                <c:pt idx="209">
                  <c:v>0.98648648648648651</c:v>
                </c:pt>
                <c:pt idx="210">
                  <c:v>0.98734177215189878</c:v>
                </c:pt>
                <c:pt idx="211">
                  <c:v>0.98734177215189878</c:v>
                </c:pt>
                <c:pt idx="212">
                  <c:v>0.98611111111111116</c:v>
                </c:pt>
                <c:pt idx="213">
                  <c:v>0.9838709677419355</c:v>
                </c:pt>
                <c:pt idx="214">
                  <c:v>0.98305084745762716</c:v>
                </c:pt>
                <c:pt idx="215">
                  <c:v>0.98360655737704916</c:v>
                </c:pt>
                <c:pt idx="216">
                  <c:v>0.98461538461538467</c:v>
                </c:pt>
                <c:pt idx="217">
                  <c:v>0.98245614035087714</c:v>
                </c:pt>
                <c:pt idx="218">
                  <c:v>0.98750000000000004</c:v>
                </c:pt>
                <c:pt idx="219">
                  <c:v>0.98245614035087714</c:v>
                </c:pt>
                <c:pt idx="220">
                  <c:v>0.97826086956521741</c:v>
                </c:pt>
                <c:pt idx="221">
                  <c:v>0.98181818181818181</c:v>
                </c:pt>
                <c:pt idx="222">
                  <c:v>0.97499999999999998</c:v>
                </c:pt>
                <c:pt idx="223">
                  <c:v>0.97297297297297303</c:v>
                </c:pt>
                <c:pt idx="224">
                  <c:v>0.97826086956521741</c:v>
                </c:pt>
                <c:pt idx="225">
                  <c:v>0.97297297297297303</c:v>
                </c:pt>
                <c:pt idx="226">
                  <c:v>0.94736842105263153</c:v>
                </c:pt>
                <c:pt idx="227">
                  <c:v>0.97674418604651159</c:v>
                </c:pt>
                <c:pt idx="228">
                  <c:v>0.97435897435897434</c:v>
                </c:pt>
                <c:pt idx="229">
                  <c:v>0.97368421052631582</c:v>
                </c:pt>
                <c:pt idx="230">
                  <c:v>0.96</c:v>
                </c:pt>
                <c:pt idx="231">
                  <c:v>0.97435897435897434</c:v>
                </c:pt>
                <c:pt idx="232">
                  <c:v>0.95</c:v>
                </c:pt>
                <c:pt idx="233">
                  <c:v>0.94444444444444442</c:v>
                </c:pt>
                <c:pt idx="234">
                  <c:v>0.94444444444444442</c:v>
                </c:pt>
                <c:pt idx="235">
                  <c:v>0.96969696969696972</c:v>
                </c:pt>
                <c:pt idx="236">
                  <c:v>0.94444444444444442</c:v>
                </c:pt>
                <c:pt idx="237">
                  <c:v>0.94117647058823528</c:v>
                </c:pt>
                <c:pt idx="238">
                  <c:v>0.95238095238095233</c:v>
                </c:pt>
                <c:pt idx="239">
                  <c:v>0.94444444444444442</c:v>
                </c:pt>
                <c:pt idx="240">
                  <c:v>0.94117647058823528</c:v>
                </c:pt>
                <c:pt idx="241">
                  <c:v>0.9375</c:v>
                </c:pt>
                <c:pt idx="242">
                  <c:v>0.93333333333333335</c:v>
                </c:pt>
                <c:pt idx="243">
                  <c:v>0.9285714285714286</c:v>
                </c:pt>
                <c:pt idx="244">
                  <c:v>0.91666666666666663</c:v>
                </c:pt>
                <c:pt idx="245">
                  <c:v>0.9285714285714286</c:v>
                </c:pt>
                <c:pt idx="246">
                  <c:v>0.94117647058823528</c:v>
                </c:pt>
                <c:pt idx="247">
                  <c:v>0.94117647058823528</c:v>
                </c:pt>
                <c:pt idx="248">
                  <c:v>0.92307692307692313</c:v>
                </c:pt>
                <c:pt idx="249">
                  <c:v>0.94444444444444442</c:v>
                </c:pt>
                <c:pt idx="250">
                  <c:v>0.90909090909090906</c:v>
                </c:pt>
                <c:pt idx="251">
                  <c:v>0.95238095238095233</c:v>
                </c:pt>
                <c:pt idx="252">
                  <c:v>0.91666666666666663</c:v>
                </c:pt>
                <c:pt idx="253">
                  <c:v>0.9</c:v>
                </c:pt>
                <c:pt idx="254">
                  <c:v>0.9</c:v>
                </c:pt>
                <c:pt idx="255">
                  <c:v>0.91666666666666663</c:v>
                </c:pt>
                <c:pt idx="256">
                  <c:v>0.90909090909090906</c:v>
                </c:pt>
                <c:pt idx="257">
                  <c:v>0.88888888888888884</c:v>
                </c:pt>
                <c:pt idx="258">
                  <c:v>0.90909090909090906</c:v>
                </c:pt>
                <c:pt idx="259">
                  <c:v>0.90909090909090906</c:v>
                </c:pt>
                <c:pt idx="260">
                  <c:v>0.9</c:v>
                </c:pt>
                <c:pt idx="261">
                  <c:v>0.875</c:v>
                </c:pt>
                <c:pt idx="262">
                  <c:v>0.88888888888888884</c:v>
                </c:pt>
                <c:pt idx="263">
                  <c:v>0.9</c:v>
                </c:pt>
                <c:pt idx="264">
                  <c:v>0.9</c:v>
                </c:pt>
                <c:pt idx="265">
                  <c:v>0.88888888888888884</c:v>
                </c:pt>
                <c:pt idx="266">
                  <c:v>0.88888888888888884</c:v>
                </c:pt>
                <c:pt idx="267">
                  <c:v>0.875</c:v>
                </c:pt>
                <c:pt idx="268">
                  <c:v>0.875</c:v>
                </c:pt>
                <c:pt idx="269">
                  <c:v>0.90909090909090906</c:v>
                </c:pt>
                <c:pt idx="270">
                  <c:v>0.94736842105263153</c:v>
                </c:pt>
                <c:pt idx="271">
                  <c:v>0.967741935483871</c:v>
                </c:pt>
                <c:pt idx="272">
                  <c:v>0.98461538461538467</c:v>
                </c:pt>
                <c:pt idx="273">
                  <c:v>0.9850746268656716</c:v>
                </c:pt>
                <c:pt idx="274">
                  <c:v>0.98795180722891562</c:v>
                </c:pt>
                <c:pt idx="275">
                  <c:v>0.98750000000000004</c:v>
                </c:pt>
                <c:pt idx="276">
                  <c:v>0.98837209302325579</c:v>
                </c:pt>
                <c:pt idx="277">
                  <c:v>0.99065420560747663</c:v>
                </c:pt>
                <c:pt idx="278">
                  <c:v>0.98630136986301364</c:v>
                </c:pt>
                <c:pt idx="279">
                  <c:v>0.99447513812154698</c:v>
                </c:pt>
                <c:pt idx="280">
                  <c:v>0.98947368421052628</c:v>
                </c:pt>
                <c:pt idx="281">
                  <c:v>0.99509803921568629</c:v>
                </c:pt>
                <c:pt idx="282">
                  <c:v>0.97991967871485941</c:v>
                </c:pt>
                <c:pt idx="283">
                  <c:v>0.9826086956521739</c:v>
                </c:pt>
                <c:pt idx="284">
                  <c:v>0.99275362318840576</c:v>
                </c:pt>
                <c:pt idx="285">
                  <c:v>0.99473684210526314</c:v>
                </c:pt>
                <c:pt idx="286">
                  <c:v>0.99082568807339455</c:v>
                </c:pt>
                <c:pt idx="287">
                  <c:v>0.9817351598173516</c:v>
                </c:pt>
                <c:pt idx="288">
                  <c:v>0.98584905660377353</c:v>
                </c:pt>
                <c:pt idx="289">
                  <c:v>0.97844827586206895</c:v>
                </c:pt>
                <c:pt idx="290">
                  <c:v>0.98578199052132698</c:v>
                </c:pt>
                <c:pt idx="291">
                  <c:v>0.99468085106382975</c:v>
                </c:pt>
                <c:pt idx="292">
                  <c:v>0.97101449275362317</c:v>
                </c:pt>
                <c:pt idx="293">
                  <c:v>0.95923261390887293</c:v>
                </c:pt>
                <c:pt idx="294">
                  <c:v>0.960093896713615</c:v>
                </c:pt>
                <c:pt idx="295">
                  <c:v>0.96901408450704229</c:v>
                </c:pt>
                <c:pt idx="296">
                  <c:v>0.95009980039920161</c:v>
                </c:pt>
                <c:pt idx="297">
                  <c:v>0.94022617124394181</c:v>
                </c:pt>
                <c:pt idx="298">
                  <c:v>0.93992932862190814</c:v>
                </c:pt>
                <c:pt idx="299">
                  <c:v>0.94390715667311409</c:v>
                </c:pt>
                <c:pt idx="300">
                  <c:v>0.9486166007905138</c:v>
                </c:pt>
                <c:pt idx="301">
                  <c:v>0.94301470588235292</c:v>
                </c:pt>
                <c:pt idx="302">
                  <c:v>0.94799999999999995</c:v>
                </c:pt>
                <c:pt idx="303">
                  <c:v>0.95189873417721516</c:v>
                </c:pt>
                <c:pt idx="304">
                  <c:v>0.95440729483282671</c:v>
                </c:pt>
                <c:pt idx="305">
                  <c:v>0.96141479099678462</c:v>
                </c:pt>
                <c:pt idx="306">
                  <c:v>0.95121951219512191</c:v>
                </c:pt>
                <c:pt idx="307">
                  <c:v>0.95427435387673953</c:v>
                </c:pt>
                <c:pt idx="308">
                  <c:v>0.95238095238095233</c:v>
                </c:pt>
                <c:pt idx="309">
                  <c:v>0.944578313253012</c:v>
                </c:pt>
                <c:pt idx="310">
                  <c:v>0.93852459016393441</c:v>
                </c:pt>
                <c:pt idx="311">
                  <c:v>0.93548387096774188</c:v>
                </c:pt>
                <c:pt idx="312">
                  <c:v>0.93532818532818529</c:v>
                </c:pt>
                <c:pt idx="313">
                  <c:v>0.93846153846153846</c:v>
                </c:pt>
                <c:pt idx="314">
                  <c:v>0.93423597678916825</c:v>
                </c:pt>
                <c:pt idx="315">
                  <c:v>0.93425076452599387</c:v>
                </c:pt>
                <c:pt idx="316">
                  <c:v>0.93670886075949367</c:v>
                </c:pt>
                <c:pt idx="317">
                  <c:v>0.93586387434554974</c:v>
                </c:pt>
                <c:pt idx="318">
                  <c:v>0.932093023255814</c:v>
                </c:pt>
                <c:pt idx="319">
                  <c:v>0.93077742279020237</c:v>
                </c:pt>
                <c:pt idx="320">
                  <c:v>0.9330024813895782</c:v>
                </c:pt>
                <c:pt idx="321">
                  <c:v>0.93725490196078431</c:v>
                </c:pt>
                <c:pt idx="322">
                  <c:v>0.93724966622162886</c:v>
                </c:pt>
                <c:pt idx="323">
                  <c:v>0.93049645390070923</c:v>
                </c:pt>
                <c:pt idx="324">
                  <c:v>0.93470374848851268</c:v>
                </c:pt>
                <c:pt idx="325">
                  <c:v>0.93326157158234657</c:v>
                </c:pt>
                <c:pt idx="326">
                  <c:v>0.93311403508771928</c:v>
                </c:pt>
                <c:pt idx="327">
                  <c:v>0.93307593307593306</c:v>
                </c:pt>
                <c:pt idx="328">
                  <c:v>0.93064876957494402</c:v>
                </c:pt>
                <c:pt idx="329">
                  <c:v>0.93142857142857138</c:v>
                </c:pt>
                <c:pt idx="330">
                  <c:v>0.9360730593607306</c:v>
                </c:pt>
                <c:pt idx="331">
                  <c:v>0.93042575285565943</c:v>
                </c:pt>
                <c:pt idx="332">
                  <c:v>0.93173431734317347</c:v>
                </c:pt>
                <c:pt idx="333">
                  <c:v>0.92996108949416345</c:v>
                </c:pt>
                <c:pt idx="334">
                  <c:v>0.92864222001982155</c:v>
                </c:pt>
                <c:pt idx="335">
                  <c:v>0.9314214463840399</c:v>
                </c:pt>
                <c:pt idx="336">
                  <c:v>0.93470374848851268</c:v>
                </c:pt>
                <c:pt idx="337">
                  <c:v>0.93429158110882959</c:v>
                </c:pt>
                <c:pt idx="338">
                  <c:v>0.92912513842746403</c:v>
                </c:pt>
                <c:pt idx="339">
                  <c:v>0.93300653594771243</c:v>
                </c:pt>
                <c:pt idx="340">
                  <c:v>0.932475884244373</c:v>
                </c:pt>
                <c:pt idx="341">
                  <c:v>0.92987804878048785</c:v>
                </c:pt>
                <c:pt idx="342">
                  <c:v>0.92949269131556322</c:v>
                </c:pt>
                <c:pt idx="343">
                  <c:v>0.93049877350776777</c:v>
                </c:pt>
                <c:pt idx="344">
                  <c:v>0.93322203672787984</c:v>
                </c:pt>
                <c:pt idx="345">
                  <c:v>0.93654524089306701</c:v>
                </c:pt>
                <c:pt idx="346">
                  <c:v>0.93383947939262468</c:v>
                </c:pt>
                <c:pt idx="347">
                  <c:v>0.92849740932642488</c:v>
                </c:pt>
                <c:pt idx="348">
                  <c:v>0.93078512396694213</c:v>
                </c:pt>
                <c:pt idx="349">
                  <c:v>0.9301868239921337</c:v>
                </c:pt>
                <c:pt idx="350">
                  <c:v>0.93187066974595845</c:v>
                </c:pt>
                <c:pt idx="351">
                  <c:v>0.93149038461538458</c:v>
                </c:pt>
                <c:pt idx="352">
                  <c:v>0.93222354340071345</c:v>
                </c:pt>
                <c:pt idx="353">
                  <c:v>0.93064876957494402</c:v>
                </c:pt>
                <c:pt idx="354">
                  <c:v>0.92898719441210709</c:v>
                </c:pt>
                <c:pt idx="355">
                  <c:v>0.93133997785160572</c:v>
                </c:pt>
                <c:pt idx="356">
                  <c:v>0.93015521064301554</c:v>
                </c:pt>
                <c:pt idx="357">
                  <c:v>0.93293413173652695</c:v>
                </c:pt>
                <c:pt idx="358">
                  <c:v>0.92400000000000004</c:v>
                </c:pt>
                <c:pt idx="359">
                  <c:v>0.92517006802721091</c:v>
                </c:pt>
                <c:pt idx="360">
                  <c:v>0.9225023342670402</c:v>
                </c:pt>
                <c:pt idx="361">
                  <c:v>0.92060491493383745</c:v>
                </c:pt>
                <c:pt idx="362">
                  <c:v>0.92161929371231699</c:v>
                </c:pt>
                <c:pt idx="363">
                  <c:v>0.92255892255892258</c:v>
                </c:pt>
                <c:pt idx="364">
                  <c:v>0.92277486910994766</c:v>
                </c:pt>
                <c:pt idx="365">
                  <c:v>0.92127303182579567</c:v>
                </c:pt>
                <c:pt idx="366">
                  <c:v>0.92271105826397148</c:v>
                </c:pt>
                <c:pt idx="367">
                  <c:v>0.92511013215859028</c:v>
                </c:pt>
                <c:pt idx="368">
                  <c:v>0.92923076923076919</c:v>
                </c:pt>
                <c:pt idx="369">
                  <c:v>0.9274553571428571</c:v>
                </c:pt>
                <c:pt idx="370">
                  <c:v>0.92885375494071143</c:v>
                </c:pt>
                <c:pt idx="371">
                  <c:v>0.92929292929292928</c:v>
                </c:pt>
                <c:pt idx="372">
                  <c:v>0.93258426966292129</c:v>
                </c:pt>
                <c:pt idx="373">
                  <c:v>0.93035479632063078</c:v>
                </c:pt>
                <c:pt idx="374">
                  <c:v>0.93146853146853148</c:v>
                </c:pt>
                <c:pt idx="375">
                  <c:v>0.93267651888341541</c:v>
                </c:pt>
                <c:pt idx="376">
                  <c:v>0.92836676217765046</c:v>
                </c:pt>
                <c:pt idx="377">
                  <c:v>0.92385786802030456</c:v>
                </c:pt>
                <c:pt idx="378">
                  <c:v>0.92515337423312882</c:v>
                </c:pt>
                <c:pt idx="379">
                  <c:v>0.9222497932175352</c:v>
                </c:pt>
                <c:pt idx="380">
                  <c:v>0.92056074766355145</c:v>
                </c:pt>
                <c:pt idx="381">
                  <c:v>0.92291446673706445</c:v>
                </c:pt>
                <c:pt idx="382">
                  <c:v>0.92264678471575023</c:v>
                </c:pt>
                <c:pt idx="383">
                  <c:v>0.92135761589403975</c:v>
                </c:pt>
                <c:pt idx="384">
                  <c:v>0.91758241758241754</c:v>
                </c:pt>
                <c:pt idx="385">
                  <c:v>0.91407407407407404</c:v>
                </c:pt>
                <c:pt idx="386">
                  <c:v>0.91942771084337349</c:v>
                </c:pt>
                <c:pt idx="387">
                  <c:v>0.91746307558644657</c:v>
                </c:pt>
                <c:pt idx="388">
                  <c:v>0.91951006124234469</c:v>
                </c:pt>
                <c:pt idx="389">
                  <c:v>0.92170542635658914</c:v>
                </c:pt>
                <c:pt idx="390">
                  <c:v>0.91873963515754564</c:v>
                </c:pt>
                <c:pt idx="391">
                  <c:v>0.91954745443117536</c:v>
                </c:pt>
                <c:pt idx="392">
                  <c:v>0.91629104958145524</c:v>
                </c:pt>
                <c:pt idx="393">
                  <c:v>0.91454169538249486</c:v>
                </c:pt>
                <c:pt idx="394">
                  <c:v>0.91803278688524592</c:v>
                </c:pt>
                <c:pt idx="395">
                  <c:v>0.91847419596110691</c:v>
                </c:pt>
                <c:pt idx="396">
                  <c:v>0.91984435797665365</c:v>
                </c:pt>
                <c:pt idx="397">
                  <c:v>0.91819699499165275</c:v>
                </c:pt>
                <c:pt idx="398">
                  <c:v>0.91805766312594839</c:v>
                </c:pt>
                <c:pt idx="399">
                  <c:v>0.92032967032967028</c:v>
                </c:pt>
                <c:pt idx="400">
                  <c:v>0.92072588347659978</c:v>
                </c:pt>
                <c:pt idx="401">
                  <c:v>0.92156862745098034</c:v>
                </c:pt>
                <c:pt idx="402">
                  <c:v>0.92165898617511521</c:v>
                </c:pt>
                <c:pt idx="403">
                  <c:v>0.9206030150753769</c:v>
                </c:pt>
                <c:pt idx="404">
                  <c:v>0.92509855453350853</c:v>
                </c:pt>
                <c:pt idx="405">
                  <c:v>0.93321299638989175</c:v>
                </c:pt>
                <c:pt idx="406">
                  <c:v>0.92772384034519961</c:v>
                </c:pt>
                <c:pt idx="407">
                  <c:v>0.9286563614744352</c:v>
                </c:pt>
                <c:pt idx="408">
                  <c:v>0.9257861635220126</c:v>
                </c:pt>
                <c:pt idx="409">
                  <c:v>0.92570281124497988</c:v>
                </c:pt>
                <c:pt idx="410">
                  <c:v>0.92340884573894277</c:v>
                </c:pt>
                <c:pt idx="411">
                  <c:v>0.92434529582929192</c:v>
                </c:pt>
                <c:pt idx="412">
                  <c:v>0.92159090909090913</c:v>
                </c:pt>
                <c:pt idx="413">
                  <c:v>0.92139737991266379</c:v>
                </c:pt>
                <c:pt idx="414">
                  <c:v>0.92447129909365555</c:v>
                </c:pt>
                <c:pt idx="415">
                  <c:v>0.92307692307692313</c:v>
                </c:pt>
                <c:pt idx="416">
                  <c:v>0.92927094668117516</c:v>
                </c:pt>
                <c:pt idx="417">
                  <c:v>0.9270687237026648</c:v>
                </c:pt>
                <c:pt idx="418">
                  <c:v>0.93222506393861893</c:v>
                </c:pt>
                <c:pt idx="419">
                  <c:v>0.93064312736443888</c:v>
                </c:pt>
                <c:pt idx="420">
                  <c:v>0.92638036809815949</c:v>
                </c:pt>
                <c:pt idx="421">
                  <c:v>0.92121212121212126</c:v>
                </c:pt>
                <c:pt idx="422">
                  <c:v>0.92753623188405798</c:v>
                </c:pt>
                <c:pt idx="423">
                  <c:v>0.91922005571030641</c:v>
                </c:pt>
                <c:pt idx="424">
                  <c:v>0.92202227934875747</c:v>
                </c:pt>
                <c:pt idx="425">
                  <c:v>0.91580502215657311</c:v>
                </c:pt>
                <c:pt idx="426">
                  <c:v>0.92406311637080862</c:v>
                </c:pt>
                <c:pt idx="427">
                  <c:v>0.90381125226860259</c:v>
                </c:pt>
                <c:pt idx="428">
                  <c:v>0.92487684729064035</c:v>
                </c:pt>
                <c:pt idx="429">
                  <c:v>0.91856677524429964</c:v>
                </c:pt>
                <c:pt idx="430">
                  <c:v>0.92202970297029707</c:v>
                </c:pt>
                <c:pt idx="431">
                  <c:v>0.91534391534391535</c:v>
                </c:pt>
                <c:pt idx="432">
                  <c:v>0.9242424242424242</c:v>
                </c:pt>
                <c:pt idx="433">
                  <c:v>0.92893401015228427</c:v>
                </c:pt>
                <c:pt idx="434">
                  <c:v>0.92048517520215634</c:v>
                </c:pt>
                <c:pt idx="435">
                  <c:v>0.90757238307349664</c:v>
                </c:pt>
                <c:pt idx="436">
                  <c:v>0.90750750750750753</c:v>
                </c:pt>
                <c:pt idx="437">
                  <c:v>0.90920634920634924</c:v>
                </c:pt>
                <c:pt idx="438">
                  <c:v>0.91327201051248352</c:v>
                </c:pt>
                <c:pt idx="439">
                  <c:v>0.91144952058657647</c:v>
                </c:pt>
                <c:pt idx="440">
                  <c:v>0.9125109361329834</c:v>
                </c:pt>
                <c:pt idx="441">
                  <c:v>0.913953488372093</c:v>
                </c:pt>
                <c:pt idx="442">
                  <c:v>0.91935483870967738</c:v>
                </c:pt>
                <c:pt idx="443">
                  <c:v>0.92522432701894319</c:v>
                </c:pt>
                <c:pt idx="444">
                  <c:v>0.92919254658385098</c:v>
                </c:pt>
                <c:pt idx="445">
                  <c:v>0.93604651162790697</c:v>
                </c:pt>
                <c:pt idx="446">
                  <c:v>0.93333333333333335</c:v>
                </c:pt>
                <c:pt idx="447">
                  <c:v>0.93613138686131392</c:v>
                </c:pt>
                <c:pt idx="448">
                  <c:v>0.93240901213171579</c:v>
                </c:pt>
                <c:pt idx="449">
                  <c:v>0.93720930232558142</c:v>
                </c:pt>
                <c:pt idx="450">
                  <c:v>0.94022988505747129</c:v>
                </c:pt>
                <c:pt idx="451">
                  <c:v>0.93775100401606426</c:v>
                </c:pt>
                <c:pt idx="452">
                  <c:v>0.93503937007874016</c:v>
                </c:pt>
                <c:pt idx="453">
                  <c:v>0.93818181818181823</c:v>
                </c:pt>
                <c:pt idx="454">
                  <c:v>0.93577981651376152</c:v>
                </c:pt>
                <c:pt idx="455">
                  <c:v>0.93675213675213675</c:v>
                </c:pt>
                <c:pt idx="456">
                  <c:v>0.94613583138173307</c:v>
                </c:pt>
                <c:pt idx="457">
                  <c:v>0.9375</c:v>
                </c:pt>
                <c:pt idx="458">
                  <c:v>0.94736842105263153</c:v>
                </c:pt>
                <c:pt idx="459">
                  <c:v>0.95013850415512469</c:v>
                </c:pt>
                <c:pt idx="460">
                  <c:v>0.95215311004784686</c:v>
                </c:pt>
                <c:pt idx="461">
                  <c:v>0.94647887323943658</c:v>
                </c:pt>
                <c:pt idx="462">
                  <c:v>0.97872340425531912</c:v>
                </c:pt>
                <c:pt idx="463">
                  <c:v>0.95416666666666672</c:v>
                </c:pt>
                <c:pt idx="464">
                  <c:v>0.98170731707317072</c:v>
                </c:pt>
                <c:pt idx="465">
                  <c:v>0.96875</c:v>
                </c:pt>
                <c:pt idx="466">
                  <c:v>0.94370860927152322</c:v>
                </c:pt>
                <c:pt idx="467">
                  <c:v>0.95512820512820518</c:v>
                </c:pt>
                <c:pt idx="468">
                  <c:v>0.99415204678362568</c:v>
                </c:pt>
                <c:pt idx="469">
                  <c:v>0.99415204678362568</c:v>
                </c:pt>
                <c:pt idx="470">
                  <c:v>0.9921875</c:v>
                </c:pt>
                <c:pt idx="471">
                  <c:v>0</c:v>
                </c:pt>
                <c:pt idx="472">
                  <c:v>0.98888888888888893</c:v>
                </c:pt>
                <c:pt idx="473">
                  <c:v>0.98780487804878048</c:v>
                </c:pt>
                <c:pt idx="474">
                  <c:v>0.98979591836734693</c:v>
                </c:pt>
                <c:pt idx="475">
                  <c:v>0.98863636363636365</c:v>
                </c:pt>
                <c:pt idx="476">
                  <c:v>0.98113207547169812</c:v>
                </c:pt>
                <c:pt idx="477">
                  <c:v>0.97916666666666663</c:v>
                </c:pt>
                <c:pt idx="478">
                  <c:v>0.97560975609756095</c:v>
                </c:pt>
                <c:pt idx="479">
                  <c:v>0.98275862068965514</c:v>
                </c:pt>
                <c:pt idx="480">
                  <c:v>0.98148148148148151</c:v>
                </c:pt>
                <c:pt idx="481">
                  <c:v>0.9838709677419355</c:v>
                </c:pt>
                <c:pt idx="482">
                  <c:v>0.97727272727272729</c:v>
                </c:pt>
                <c:pt idx="483">
                  <c:v>0.97368421052631582</c:v>
                </c:pt>
                <c:pt idx="484">
                  <c:v>0.96666666666666667</c:v>
                </c:pt>
                <c:pt idx="485">
                  <c:v>0.96875</c:v>
                </c:pt>
                <c:pt idx="486">
                  <c:v>0.96666666666666667</c:v>
                </c:pt>
                <c:pt idx="487">
                  <c:v>0.967741935483871</c:v>
                </c:pt>
                <c:pt idx="488">
                  <c:v>0.96153846153846156</c:v>
                </c:pt>
                <c:pt idx="489">
                  <c:v>0.96296296296296291</c:v>
                </c:pt>
                <c:pt idx="490">
                  <c:v>0.94736842105263153</c:v>
                </c:pt>
                <c:pt idx="491">
                  <c:v>0.96551724137931039</c:v>
                </c:pt>
                <c:pt idx="492">
                  <c:v>0.96666666666666667</c:v>
                </c:pt>
                <c:pt idx="493">
                  <c:v>0.96296296296296291</c:v>
                </c:pt>
                <c:pt idx="494">
                  <c:v>0.97727272727272729</c:v>
                </c:pt>
                <c:pt idx="495">
                  <c:v>0.87272727272727268</c:v>
                </c:pt>
                <c:pt idx="496">
                  <c:v>0.96551724137931039</c:v>
                </c:pt>
                <c:pt idx="497">
                  <c:v>0.92537313432835822</c:v>
                </c:pt>
                <c:pt idx="498">
                  <c:v>0</c:v>
                </c:pt>
                <c:pt idx="499">
                  <c:v>0.98039215686274506</c:v>
                </c:pt>
                <c:pt idx="500">
                  <c:v>0.97333333333333338</c:v>
                </c:pt>
                <c:pt idx="501">
                  <c:v>0.93646408839779005</c:v>
                </c:pt>
                <c:pt idx="502">
                  <c:v>0.93646408839779005</c:v>
                </c:pt>
                <c:pt idx="503">
                  <c:v>0.94080996884735202</c:v>
                </c:pt>
                <c:pt idx="504">
                  <c:v>0.95979899497487442</c:v>
                </c:pt>
                <c:pt idx="505">
                  <c:v>0.96744186046511627</c:v>
                </c:pt>
                <c:pt idx="506">
                  <c:v>0.95539033457249067</c:v>
                </c:pt>
                <c:pt idx="507">
                  <c:v>0.96097560975609753</c:v>
                </c:pt>
                <c:pt idx="508">
                  <c:v>0.93083003952569165</c:v>
                </c:pt>
                <c:pt idx="509">
                  <c:v>0.93083003952569165</c:v>
                </c:pt>
                <c:pt idx="510">
                  <c:v>0.91853178155774395</c:v>
                </c:pt>
                <c:pt idx="511">
                  <c:v>0.92729306487695751</c:v>
                </c:pt>
                <c:pt idx="512">
                  <c:v>0.90890990542558492</c:v>
                </c:pt>
                <c:pt idx="513">
                  <c:v>0.90200708382526562</c:v>
                </c:pt>
                <c:pt idx="514">
                  <c:v>0.90106544901065444</c:v>
                </c:pt>
                <c:pt idx="515">
                  <c:v>0.89592326139088729</c:v>
                </c:pt>
                <c:pt idx="516">
                  <c:v>0.90242694403169887</c:v>
                </c:pt>
                <c:pt idx="517">
                  <c:v>0.89993784959602241</c:v>
                </c:pt>
                <c:pt idx="518">
                  <c:v>0.90237797246558193</c:v>
                </c:pt>
                <c:pt idx="519">
                  <c:v>0.87333333333333329</c:v>
                </c:pt>
                <c:pt idx="520">
                  <c:v>0.8789936102236422</c:v>
                </c:pt>
                <c:pt idx="521">
                  <c:v>0.87686832740213527</c:v>
                </c:pt>
                <c:pt idx="522">
                  <c:v>0.86792452830188682</c:v>
                </c:pt>
                <c:pt idx="523">
                  <c:v>0.87215909090909094</c:v>
                </c:pt>
                <c:pt idx="524">
                  <c:v>0.87685589519650653</c:v>
                </c:pt>
                <c:pt idx="525">
                  <c:v>0.87152485256950296</c:v>
                </c:pt>
                <c:pt idx="526">
                  <c:v>0.87978339350180501</c:v>
                </c:pt>
                <c:pt idx="527">
                  <c:v>0.87300999629766751</c:v>
                </c:pt>
                <c:pt idx="528">
                  <c:v>0.88109435285864612</c:v>
                </c:pt>
                <c:pt idx="529">
                  <c:v>0.88306573765525598</c:v>
                </c:pt>
                <c:pt idx="530">
                  <c:v>0.86727828746177371</c:v>
                </c:pt>
                <c:pt idx="531">
                  <c:v>0.86087740384615385</c:v>
                </c:pt>
                <c:pt idx="532">
                  <c:v>0.86852182792953792</c:v>
                </c:pt>
                <c:pt idx="533">
                  <c:v>0.85839160839160844</c:v>
                </c:pt>
                <c:pt idx="534">
                  <c:v>0.86284544524053219</c:v>
                </c:pt>
                <c:pt idx="535">
                  <c:v>0.87065073041168661</c:v>
                </c:pt>
                <c:pt idx="536">
                  <c:v>0.86007364544976328</c:v>
                </c:pt>
                <c:pt idx="537">
                  <c:v>0.85846867749419953</c:v>
                </c:pt>
                <c:pt idx="538">
                  <c:v>0.85372975842845766</c:v>
                </c:pt>
                <c:pt idx="539">
                  <c:v>0.83587140439932317</c:v>
                </c:pt>
                <c:pt idx="540">
                  <c:v>0.82371183206106868</c:v>
                </c:pt>
                <c:pt idx="541">
                  <c:v>0.83874878758486904</c:v>
                </c:pt>
                <c:pt idx="542">
                  <c:v>0.84870210135970336</c:v>
                </c:pt>
                <c:pt idx="543">
                  <c:v>0.84236212786725229</c:v>
                </c:pt>
                <c:pt idx="544">
                  <c:v>0.84496314496314495</c:v>
                </c:pt>
                <c:pt idx="545">
                  <c:v>0.84041777993684719</c:v>
                </c:pt>
                <c:pt idx="546">
                  <c:v>0.86884154460719043</c:v>
                </c:pt>
                <c:pt idx="547">
                  <c:v>0.8606060606060606</c:v>
                </c:pt>
                <c:pt idx="548">
                  <c:v>0.85843373493975905</c:v>
                </c:pt>
                <c:pt idx="549">
                  <c:v>0.85684155022409703</c:v>
                </c:pt>
                <c:pt idx="550">
                  <c:v>0.86848774992959732</c:v>
                </c:pt>
                <c:pt idx="551">
                  <c:v>0.86250000000000004</c:v>
                </c:pt>
                <c:pt idx="552">
                  <c:v>0.86320144815102151</c:v>
                </c:pt>
                <c:pt idx="553">
                  <c:v>0.86373687119955778</c:v>
                </c:pt>
                <c:pt idx="554">
                  <c:v>0.86371265525344076</c:v>
                </c:pt>
                <c:pt idx="555">
                  <c:v>0.86386931454196025</c:v>
                </c:pt>
                <c:pt idx="556">
                  <c:v>0.86031294452347085</c:v>
                </c:pt>
                <c:pt idx="557">
                  <c:v>0.84470068694798828</c:v>
                </c:pt>
                <c:pt idx="558">
                  <c:v>0.83933787731256082</c:v>
                </c:pt>
                <c:pt idx="559">
                  <c:v>0.85936689154125578</c:v>
                </c:pt>
                <c:pt idx="560">
                  <c:v>0.86290108724476267</c:v>
                </c:pt>
                <c:pt idx="561">
                  <c:v>0.85920486199037727</c:v>
                </c:pt>
                <c:pt idx="562">
                  <c:v>0.85666666666666669</c:v>
                </c:pt>
                <c:pt idx="563">
                  <c:v>0.86132751636023686</c:v>
                </c:pt>
                <c:pt idx="564">
                  <c:v>0.86310620012277472</c:v>
                </c:pt>
                <c:pt idx="565">
                  <c:v>0.86363636363636365</c:v>
                </c:pt>
                <c:pt idx="566">
                  <c:v>0.8668752172401808</c:v>
                </c:pt>
                <c:pt idx="567">
                  <c:v>0.86488272216716222</c:v>
                </c:pt>
                <c:pt idx="568">
                  <c:v>0.86660175267770201</c:v>
                </c:pt>
                <c:pt idx="569">
                  <c:v>0.86184841701311166</c:v>
                </c:pt>
                <c:pt idx="570">
                  <c:v>0.86057692307692313</c:v>
                </c:pt>
                <c:pt idx="571">
                  <c:v>0.85956284153005469</c:v>
                </c:pt>
                <c:pt idx="572">
                  <c:v>0.85922746781115877</c:v>
                </c:pt>
                <c:pt idx="573">
                  <c:v>0.86560693641618502</c:v>
                </c:pt>
                <c:pt idx="574">
                  <c:v>0.86175271739130432</c:v>
                </c:pt>
                <c:pt idx="575">
                  <c:v>0.85616905248807085</c:v>
                </c:pt>
                <c:pt idx="576">
                  <c:v>0.82265774378585088</c:v>
                </c:pt>
                <c:pt idx="577">
                  <c:v>0.82893426294820716</c:v>
                </c:pt>
                <c:pt idx="578">
                  <c:v>0.84261874197689346</c:v>
                </c:pt>
                <c:pt idx="579">
                  <c:v>0.82751196172248809</c:v>
                </c:pt>
                <c:pt idx="580">
                  <c:v>0.82842080038341726</c:v>
                </c:pt>
                <c:pt idx="581">
                  <c:v>0.82281879194630869</c:v>
                </c:pt>
                <c:pt idx="582">
                  <c:v>0.84655819774718399</c:v>
                </c:pt>
                <c:pt idx="583">
                  <c:v>0.8434227330779055</c:v>
                </c:pt>
                <c:pt idx="584">
                  <c:v>0.8346028291621328</c:v>
                </c:pt>
                <c:pt idx="585">
                  <c:v>0.84237411821941133</c:v>
                </c:pt>
                <c:pt idx="586">
                  <c:v>0.83046742552676189</c:v>
                </c:pt>
                <c:pt idx="587">
                  <c:v>0.81203007518796988</c:v>
                </c:pt>
                <c:pt idx="588">
                  <c:v>0.81443055883046456</c:v>
                </c:pt>
                <c:pt idx="589">
                  <c:v>0.81526861451460886</c:v>
                </c:pt>
                <c:pt idx="590">
                  <c:v>0.81997153700189751</c:v>
                </c:pt>
                <c:pt idx="591">
                  <c:v>0.81345565749235471</c:v>
                </c:pt>
                <c:pt idx="592">
                  <c:v>0.82885906040268453</c:v>
                </c:pt>
                <c:pt idx="593">
                  <c:v>0.83385504454611126</c:v>
                </c:pt>
                <c:pt idx="594">
                  <c:v>0.83081353491720666</c:v>
                </c:pt>
                <c:pt idx="595">
                  <c:v>0.82196339434276211</c:v>
                </c:pt>
                <c:pt idx="596">
                  <c:v>0.83857285429141715</c:v>
                </c:pt>
                <c:pt idx="597">
                  <c:v>0.82958121520213024</c:v>
                </c:pt>
                <c:pt idx="598">
                  <c:v>0.77174156047395481</c:v>
                </c:pt>
                <c:pt idx="599">
                  <c:v>0.80357973035797303</c:v>
                </c:pt>
                <c:pt idx="600">
                  <c:v>0.81554085970713275</c:v>
                </c:pt>
                <c:pt idx="601">
                  <c:v>0.84688995215311003</c:v>
                </c:pt>
                <c:pt idx="602">
                  <c:v>0.83662388943731492</c:v>
                </c:pt>
                <c:pt idx="603">
                  <c:v>0.83093179634966374</c:v>
                </c:pt>
                <c:pt idx="604">
                  <c:v>0.83613060726274036</c:v>
                </c:pt>
                <c:pt idx="605">
                  <c:v>0.82812016104056985</c:v>
                </c:pt>
                <c:pt idx="606">
                  <c:v>0.84213436549626763</c:v>
                </c:pt>
                <c:pt idx="607">
                  <c:v>0.83396117067516662</c:v>
                </c:pt>
                <c:pt idx="608">
                  <c:v>0.8469706433479075</c:v>
                </c:pt>
                <c:pt idx="609">
                  <c:v>0.84515366430260053</c:v>
                </c:pt>
                <c:pt idx="610">
                  <c:v>0.84772212433929017</c:v>
                </c:pt>
                <c:pt idx="611">
                  <c:v>0.84565462753950338</c:v>
                </c:pt>
                <c:pt idx="612">
                  <c:v>0.84449303088275485</c:v>
                </c:pt>
                <c:pt idx="613">
                  <c:v>0.84727755644090308</c:v>
                </c:pt>
                <c:pt idx="614">
                  <c:v>0.84906695938529086</c:v>
                </c:pt>
                <c:pt idx="615">
                  <c:v>0.87058823529411766</c:v>
                </c:pt>
                <c:pt idx="616">
                  <c:v>0.78269230769230769</c:v>
                </c:pt>
                <c:pt idx="617">
                  <c:v>0.7912932138284251</c:v>
                </c:pt>
                <c:pt idx="618">
                  <c:v>0.80104438642297648</c:v>
                </c:pt>
                <c:pt idx="619">
                  <c:v>0.82647584973166366</c:v>
                </c:pt>
                <c:pt idx="620">
                  <c:v>0.85</c:v>
                </c:pt>
                <c:pt idx="621">
                  <c:v>0.83566646378575771</c:v>
                </c:pt>
                <c:pt idx="622">
                  <c:v>0.85126964933494553</c:v>
                </c:pt>
                <c:pt idx="623">
                  <c:v>0.83485540334855401</c:v>
                </c:pt>
                <c:pt idx="624">
                  <c:v>0.85537372843874393</c:v>
                </c:pt>
                <c:pt idx="625">
                  <c:v>0.84369396294082488</c:v>
                </c:pt>
                <c:pt idx="626">
                  <c:v>0.85082276773671428</c:v>
                </c:pt>
                <c:pt idx="627">
                  <c:v>0.8462938881664499</c:v>
                </c:pt>
                <c:pt idx="628">
                  <c:v>0.8479077925331997</c:v>
                </c:pt>
                <c:pt idx="629">
                  <c:v>0.84208830164357074</c:v>
                </c:pt>
                <c:pt idx="630">
                  <c:v>0.85057134485789632</c:v>
                </c:pt>
                <c:pt idx="631">
                  <c:v>0.84621556565926714</c:v>
                </c:pt>
                <c:pt idx="632">
                  <c:v>0.84297752808988768</c:v>
                </c:pt>
                <c:pt idx="633">
                  <c:v>0.85043389484430831</c:v>
                </c:pt>
                <c:pt idx="634">
                  <c:v>0.84330143540669855</c:v>
                </c:pt>
                <c:pt idx="635">
                  <c:v>0.84321689683184398</c:v>
                </c:pt>
                <c:pt idx="636">
                  <c:v>0.85040387722132471</c:v>
                </c:pt>
                <c:pt idx="637">
                  <c:v>0.85116784356328079</c:v>
                </c:pt>
                <c:pt idx="638">
                  <c:v>0.83408408408408408</c:v>
                </c:pt>
                <c:pt idx="639">
                  <c:v>0.84497101083942527</c:v>
                </c:pt>
                <c:pt idx="640">
                  <c:v>0.84752707052970444</c:v>
                </c:pt>
                <c:pt idx="641">
                  <c:v>0.85151953690303905</c:v>
                </c:pt>
                <c:pt idx="642">
                  <c:v>0.85143008474576276</c:v>
                </c:pt>
                <c:pt idx="643">
                  <c:v>0.84795975405254331</c:v>
                </c:pt>
                <c:pt idx="644">
                  <c:v>0.84031100478468901</c:v>
                </c:pt>
                <c:pt idx="645">
                  <c:v>0.80315691736304551</c:v>
                </c:pt>
                <c:pt idx="646">
                  <c:v>0.82807762280169794</c:v>
                </c:pt>
                <c:pt idx="647">
                  <c:v>0.82201348747591518</c:v>
                </c:pt>
                <c:pt idx="648">
                  <c:v>0.81930575368521164</c:v>
                </c:pt>
                <c:pt idx="649">
                  <c:v>0.86627094972067042</c:v>
                </c:pt>
                <c:pt idx="650">
                  <c:v>0.85186222346681606</c:v>
                </c:pt>
                <c:pt idx="651">
                  <c:v>0.84087237479806143</c:v>
                </c:pt>
                <c:pt idx="652">
                  <c:v>0.83711656441717797</c:v>
                </c:pt>
                <c:pt idx="653">
                  <c:v>0.8447676256718305</c:v>
                </c:pt>
                <c:pt idx="654">
                  <c:v>0.83272638990046133</c:v>
                </c:pt>
                <c:pt idx="655">
                  <c:v>0.85847033595425304</c:v>
                </c:pt>
                <c:pt idx="656">
                  <c:v>0.84609142548011906</c:v>
                </c:pt>
                <c:pt idx="657">
                  <c:v>0.84487315010570829</c:v>
                </c:pt>
                <c:pt idx="658">
                  <c:v>0.83451237998989392</c:v>
                </c:pt>
                <c:pt idx="659">
                  <c:v>0.84291091593475531</c:v>
                </c:pt>
                <c:pt idx="660">
                  <c:v>0.84355670103092784</c:v>
                </c:pt>
                <c:pt idx="661">
                  <c:v>0.84873304325569487</c:v>
                </c:pt>
                <c:pt idx="662">
                  <c:v>0.85194479297365122</c:v>
                </c:pt>
                <c:pt idx="663">
                  <c:v>0.82505966587112167</c:v>
                </c:pt>
                <c:pt idx="664">
                  <c:v>0.84270216962524658</c:v>
                </c:pt>
                <c:pt idx="665">
                  <c:v>0.83825665859564169</c:v>
                </c:pt>
                <c:pt idx="666">
                  <c:v>0.84281181352208934</c:v>
                </c:pt>
                <c:pt idx="667">
                  <c:v>0.84154493686556076</c:v>
                </c:pt>
                <c:pt idx="668">
                  <c:v>0.8420504813947437</c:v>
                </c:pt>
                <c:pt idx="669">
                  <c:v>0.84351036637318944</c:v>
                </c:pt>
                <c:pt idx="670">
                  <c:v>0.84362934362934361</c:v>
                </c:pt>
                <c:pt idx="671">
                  <c:v>0.84300077339520496</c:v>
                </c:pt>
                <c:pt idx="672">
                  <c:v>0.84233616671236633</c:v>
                </c:pt>
                <c:pt idx="673">
                  <c:v>0.84292535813018343</c:v>
                </c:pt>
                <c:pt idx="674">
                  <c:v>0.84334480021169622</c:v>
                </c:pt>
                <c:pt idx="675">
                  <c:v>0.85113165444692385</c:v>
                </c:pt>
                <c:pt idx="676">
                  <c:v>0.84446534963938535</c:v>
                </c:pt>
                <c:pt idx="677">
                  <c:v>0.8455689564761405</c:v>
                </c:pt>
                <c:pt idx="678">
                  <c:v>0.83811261730969755</c:v>
                </c:pt>
                <c:pt idx="679">
                  <c:v>0.84859813084112146</c:v>
                </c:pt>
                <c:pt idx="680">
                  <c:v>0.84987029831387806</c:v>
                </c:pt>
                <c:pt idx="681">
                  <c:v>0.8498721227621483</c:v>
                </c:pt>
                <c:pt idx="682">
                  <c:v>0.85473920358945599</c:v>
                </c:pt>
                <c:pt idx="683">
                  <c:v>0.84858812074001944</c:v>
                </c:pt>
                <c:pt idx="684">
                  <c:v>0.84732824427480913</c:v>
                </c:pt>
                <c:pt idx="685">
                  <c:v>0.84732824427480913</c:v>
                </c:pt>
                <c:pt idx="686">
                  <c:v>0.86448598130841126</c:v>
                </c:pt>
                <c:pt idx="687">
                  <c:v>0.86536796536796534</c:v>
                </c:pt>
                <c:pt idx="688">
                  <c:v>0.86329995646495428</c:v>
                </c:pt>
                <c:pt idx="689">
                  <c:v>0.87022900763358779</c:v>
                </c:pt>
                <c:pt idx="690">
                  <c:v>0.86358381502890169</c:v>
                </c:pt>
                <c:pt idx="691">
                  <c:v>0.86380303823991622</c:v>
                </c:pt>
                <c:pt idx="692">
                  <c:v>0.87226277372262773</c:v>
                </c:pt>
                <c:pt idx="693">
                  <c:v>0.87018701870187021</c:v>
                </c:pt>
                <c:pt idx="694">
                  <c:v>0.86819338422391856</c:v>
                </c:pt>
                <c:pt idx="695">
                  <c:v>0.86821266968325794</c:v>
                </c:pt>
                <c:pt idx="696">
                  <c:v>0.85483870967741937</c:v>
                </c:pt>
                <c:pt idx="697">
                  <c:v>0.85645004849660522</c:v>
                </c:pt>
                <c:pt idx="698">
                  <c:v>0.85452961672473871</c:v>
                </c:pt>
                <c:pt idx="699">
                  <c:v>0.86345903771131338</c:v>
                </c:pt>
                <c:pt idx="700">
                  <c:v>0.84979838709677424</c:v>
                </c:pt>
                <c:pt idx="701">
                  <c:v>0.85836385836385831</c:v>
                </c:pt>
                <c:pt idx="702">
                  <c:v>0.87356321839080464</c:v>
                </c:pt>
                <c:pt idx="703">
                  <c:v>0.86058174523570707</c:v>
                </c:pt>
                <c:pt idx="704">
                  <c:v>0.85935085007727974</c:v>
                </c:pt>
                <c:pt idx="705">
                  <c:v>0.85451761102603374</c:v>
                </c:pt>
                <c:pt idx="706">
                  <c:v>0.87573964497041423</c:v>
                </c:pt>
                <c:pt idx="707">
                  <c:v>0.88151658767772512</c:v>
                </c:pt>
                <c:pt idx="708">
                  <c:v>0.89033457249070636</c:v>
                </c:pt>
                <c:pt idx="709">
                  <c:v>0.88702928870292885</c:v>
                </c:pt>
                <c:pt idx="710">
                  <c:v>0.88631984585741808</c:v>
                </c:pt>
                <c:pt idx="711">
                  <c:v>0.88425047438330173</c:v>
                </c:pt>
                <c:pt idx="712">
                  <c:v>0.88223552894211577</c:v>
                </c:pt>
                <c:pt idx="713">
                  <c:v>0.89568345323741005</c:v>
                </c:pt>
                <c:pt idx="714">
                  <c:v>0.8963093145869947</c:v>
                </c:pt>
                <c:pt idx="715">
                  <c:v>0.90464547677261609</c:v>
                </c:pt>
                <c:pt idx="716">
                  <c:v>0.89548022598870058</c:v>
                </c:pt>
                <c:pt idx="717">
                  <c:v>0.92093023255813955</c:v>
                </c:pt>
                <c:pt idx="718">
                  <c:v>0.91855203619909498</c:v>
                </c:pt>
                <c:pt idx="719">
                  <c:v>0.90212765957446805</c:v>
                </c:pt>
                <c:pt idx="720">
                  <c:v>0.91304347826086951</c:v>
                </c:pt>
                <c:pt idx="721">
                  <c:v>0.90845070422535212</c:v>
                </c:pt>
                <c:pt idx="722">
                  <c:v>0.90184049079754602</c:v>
                </c:pt>
                <c:pt idx="723">
                  <c:v>0.89903846153846156</c:v>
                </c:pt>
                <c:pt idx="724">
                  <c:v>0.89624724061810157</c:v>
                </c:pt>
                <c:pt idx="725">
                  <c:v>0.89253731343283582</c:v>
                </c:pt>
                <c:pt idx="726">
                  <c:v>0.93548387096774188</c:v>
                </c:pt>
                <c:pt idx="727">
                  <c:v>0.90062111801242239</c:v>
                </c:pt>
                <c:pt idx="728">
                  <c:v>0.90909090909090906</c:v>
                </c:pt>
                <c:pt idx="729">
                  <c:v>0.94736842105263153</c:v>
                </c:pt>
                <c:pt idx="730">
                  <c:v>0.90789473684210531</c:v>
                </c:pt>
                <c:pt idx="731">
                  <c:v>0.91891891891891897</c:v>
                </c:pt>
                <c:pt idx="732">
                  <c:v>0.89873417721518989</c:v>
                </c:pt>
                <c:pt idx="733">
                  <c:v>0.9213483146067416</c:v>
                </c:pt>
                <c:pt idx="734">
                  <c:v>0.95283018867924529</c:v>
                </c:pt>
                <c:pt idx="735">
                  <c:v>0.9642857142857143</c:v>
                </c:pt>
                <c:pt idx="736">
                  <c:v>0.95121951219512191</c:v>
                </c:pt>
                <c:pt idx="737">
                  <c:v>0.92452830188679247</c:v>
                </c:pt>
                <c:pt idx="738">
                  <c:v>0.77777777777777779</c:v>
                </c:pt>
                <c:pt idx="739">
                  <c:v>0.84913793103448276</c:v>
                </c:pt>
                <c:pt idx="740">
                  <c:v>0.83206106870229013</c:v>
                </c:pt>
                <c:pt idx="741">
                  <c:v>0.82933333333333337</c:v>
                </c:pt>
                <c:pt idx="742">
                  <c:v>0.850828729281768</c:v>
                </c:pt>
                <c:pt idx="743">
                  <c:v>0.90308370044052866</c:v>
                </c:pt>
                <c:pt idx="744">
                  <c:v>0.92222222222222228</c:v>
                </c:pt>
                <c:pt idx="745">
                  <c:v>0.92814371257485029</c:v>
                </c:pt>
                <c:pt idx="746">
                  <c:v>0.90804597701149425</c:v>
                </c:pt>
                <c:pt idx="747">
                  <c:v>0.91698595146871009</c:v>
                </c:pt>
                <c:pt idx="748">
                  <c:v>0.91698595146871009</c:v>
                </c:pt>
                <c:pt idx="749">
                  <c:v>0.89793195463642428</c:v>
                </c:pt>
                <c:pt idx="750">
                  <c:v>0.90044052863436119</c:v>
                </c:pt>
                <c:pt idx="751">
                  <c:v>0.88022813688212931</c:v>
                </c:pt>
                <c:pt idx="752">
                  <c:v>0.89091680814940577</c:v>
                </c:pt>
                <c:pt idx="753">
                  <c:v>0.87396033269353812</c:v>
                </c:pt>
                <c:pt idx="754">
                  <c:v>0.87315498154981552</c:v>
                </c:pt>
                <c:pt idx="755">
                  <c:v>0.86615328199486619</c:v>
                </c:pt>
                <c:pt idx="756">
                  <c:v>0.86303871439006574</c:v>
                </c:pt>
                <c:pt idx="757">
                  <c:v>0.84662068965517245</c:v>
                </c:pt>
                <c:pt idx="758">
                  <c:v>0.85196175403890539</c:v>
                </c:pt>
                <c:pt idx="759">
                  <c:v>0.84289473684210525</c:v>
                </c:pt>
                <c:pt idx="760">
                  <c:v>0.85781990521327012</c:v>
                </c:pt>
                <c:pt idx="761">
                  <c:v>0.84682713347921224</c:v>
                </c:pt>
                <c:pt idx="762">
                  <c:v>0.8261399658619849</c:v>
                </c:pt>
                <c:pt idx="763">
                  <c:v>0.8085454120943264</c:v>
                </c:pt>
                <c:pt idx="764">
                  <c:v>0.78150684931506853</c:v>
                </c:pt>
                <c:pt idx="765">
                  <c:v>0.78121312249232944</c:v>
                </c:pt>
                <c:pt idx="766">
                  <c:v>0.73642732049036774</c:v>
                </c:pt>
                <c:pt idx="767">
                  <c:v>0.71184346035015444</c:v>
                </c:pt>
                <c:pt idx="768">
                  <c:v>0.71178409559126499</c:v>
                </c:pt>
                <c:pt idx="769">
                  <c:v>0.71419701986754969</c:v>
                </c:pt>
                <c:pt idx="770">
                  <c:v>0.74019292604501608</c:v>
                </c:pt>
                <c:pt idx="771">
                  <c:v>0.79522909777987716</c:v>
                </c:pt>
                <c:pt idx="772">
                  <c:v>0.77053193857111058</c:v>
                </c:pt>
                <c:pt idx="773">
                  <c:v>0.76636363636363636</c:v>
                </c:pt>
                <c:pt idx="774">
                  <c:v>0.76111845002201672</c:v>
                </c:pt>
                <c:pt idx="775">
                  <c:v>0.74292452830188682</c:v>
                </c:pt>
                <c:pt idx="776">
                  <c:v>0.74670981661272928</c:v>
                </c:pt>
                <c:pt idx="777">
                  <c:v>0.74265494316963332</c:v>
                </c:pt>
                <c:pt idx="778">
                  <c:v>0.74307196562835665</c:v>
                </c:pt>
                <c:pt idx="779">
                  <c:v>0.76565335753176045</c:v>
                </c:pt>
                <c:pt idx="780">
                  <c:v>0.77774274905422447</c:v>
                </c:pt>
                <c:pt idx="781">
                  <c:v>0.78388195232690128</c:v>
                </c:pt>
                <c:pt idx="782">
                  <c:v>0.69760785115518298</c:v>
                </c:pt>
                <c:pt idx="783">
                  <c:v>0.67212787212787217</c:v>
                </c:pt>
                <c:pt idx="784">
                  <c:v>0.64123134328358211</c:v>
                </c:pt>
                <c:pt idx="785">
                  <c:v>0.67461869378177552</c:v>
                </c:pt>
                <c:pt idx="786">
                  <c:v>0.68821065230400957</c:v>
                </c:pt>
                <c:pt idx="787">
                  <c:v>0.69834543987086362</c:v>
                </c:pt>
                <c:pt idx="788">
                  <c:v>0.69433279742765275</c:v>
                </c:pt>
                <c:pt idx="789">
                  <c:v>0.69729840360212858</c:v>
                </c:pt>
                <c:pt idx="790">
                  <c:v>0.70846972176759415</c:v>
                </c:pt>
                <c:pt idx="791">
                  <c:v>0.69316819816220532</c:v>
                </c:pt>
                <c:pt idx="792">
                  <c:v>0.71352019785655396</c:v>
                </c:pt>
                <c:pt idx="793">
                  <c:v>0.69941378613300986</c:v>
                </c:pt>
                <c:pt idx="794">
                  <c:v>0.74423662461939977</c:v>
                </c:pt>
                <c:pt idx="795">
                  <c:v>0.72901420576840292</c:v>
                </c:pt>
                <c:pt idx="796">
                  <c:v>0.73333333333333328</c:v>
                </c:pt>
                <c:pt idx="797">
                  <c:v>0.71703581039122333</c:v>
                </c:pt>
                <c:pt idx="798">
                  <c:v>0.68524395081316936</c:v>
                </c:pt>
                <c:pt idx="799">
                  <c:v>0.67061795569374272</c:v>
                </c:pt>
                <c:pt idx="800">
                  <c:v>0.70282348161690023</c:v>
                </c:pt>
                <c:pt idx="801">
                  <c:v>0.72757823986557446</c:v>
                </c:pt>
                <c:pt idx="802">
                  <c:v>0.70260374288039051</c:v>
                </c:pt>
                <c:pt idx="803">
                  <c:v>0.72978096040438079</c:v>
                </c:pt>
                <c:pt idx="804">
                  <c:v>0.72206005004170137</c:v>
                </c:pt>
                <c:pt idx="805">
                  <c:v>0.70866625691456664</c:v>
                </c:pt>
                <c:pt idx="806">
                  <c:v>0.71778377256692261</c:v>
                </c:pt>
                <c:pt idx="807">
                  <c:v>0.74500537056928029</c:v>
                </c:pt>
                <c:pt idx="808">
                  <c:v>0.73680851063829789</c:v>
                </c:pt>
                <c:pt idx="809">
                  <c:v>0.70945253229444327</c:v>
                </c:pt>
                <c:pt idx="810">
                  <c:v>0.69280128333667534</c:v>
                </c:pt>
                <c:pt idx="811">
                  <c:v>0.71573080099091657</c:v>
                </c:pt>
                <c:pt idx="812">
                  <c:v>0.71293245469522237</c:v>
                </c:pt>
                <c:pt idx="813">
                  <c:v>0.71161356628982531</c:v>
                </c:pt>
                <c:pt idx="814">
                  <c:v>0.7042999796209497</c:v>
                </c:pt>
                <c:pt idx="815">
                  <c:v>0.70034350373812893</c:v>
                </c:pt>
                <c:pt idx="816">
                  <c:v>0.70914297402331761</c:v>
                </c:pt>
                <c:pt idx="817">
                  <c:v>0.67736255135981216</c:v>
                </c:pt>
                <c:pt idx="818">
                  <c:v>0.676056338028169</c:v>
                </c:pt>
                <c:pt idx="819">
                  <c:v>0.74251497005988021</c:v>
                </c:pt>
                <c:pt idx="820">
                  <c:v>0.67723004694835676</c:v>
                </c:pt>
                <c:pt idx="821">
                  <c:v>0.71626369084521591</c:v>
                </c:pt>
                <c:pt idx="822">
                  <c:v>0.61361200428724549</c:v>
                </c:pt>
                <c:pt idx="823">
                  <c:v>0.61568838628612454</c:v>
                </c:pt>
                <c:pt idx="824">
                  <c:v>0.6396362961588421</c:v>
                </c:pt>
                <c:pt idx="825">
                  <c:v>0.66512613133063736</c:v>
                </c:pt>
                <c:pt idx="826">
                  <c:v>0.71260815822002477</c:v>
                </c:pt>
                <c:pt idx="827">
                  <c:v>0.73298314729700154</c:v>
                </c:pt>
                <c:pt idx="828">
                  <c:v>0.69981807155852027</c:v>
                </c:pt>
                <c:pt idx="829">
                  <c:v>0.68519984170953696</c:v>
                </c:pt>
                <c:pt idx="830">
                  <c:v>0.70270270270270274</c:v>
                </c:pt>
                <c:pt idx="831">
                  <c:v>0.71460951988460741</c:v>
                </c:pt>
                <c:pt idx="832">
                  <c:v>0.72037422037422039</c:v>
                </c:pt>
                <c:pt idx="833">
                  <c:v>0.71834196891191715</c:v>
                </c:pt>
                <c:pt idx="834">
                  <c:v>0.71656314699792956</c:v>
                </c:pt>
                <c:pt idx="835">
                  <c:v>0.70628943618970075</c:v>
                </c:pt>
                <c:pt idx="836">
                  <c:v>0.70107265735681035</c:v>
                </c:pt>
                <c:pt idx="837">
                  <c:v>0.69860802904982855</c:v>
                </c:pt>
                <c:pt idx="838">
                  <c:v>0.70808597748208801</c:v>
                </c:pt>
                <c:pt idx="839">
                  <c:v>0.71741828713280931</c:v>
                </c:pt>
                <c:pt idx="840">
                  <c:v>0.73986342296201446</c:v>
                </c:pt>
                <c:pt idx="841">
                  <c:v>0.72815126050420165</c:v>
                </c:pt>
                <c:pt idx="842">
                  <c:v>0.73300868092314209</c:v>
                </c:pt>
                <c:pt idx="843">
                  <c:v>0.75303819444444442</c:v>
                </c:pt>
                <c:pt idx="844">
                  <c:v>0.73734581029349211</c:v>
                </c:pt>
                <c:pt idx="845">
                  <c:v>0.70329000812347686</c:v>
                </c:pt>
                <c:pt idx="846">
                  <c:v>0.66015325670498082</c:v>
                </c:pt>
                <c:pt idx="847">
                  <c:v>0.67843829703747305</c:v>
                </c:pt>
                <c:pt idx="848">
                  <c:v>0.69826542960871318</c:v>
                </c:pt>
                <c:pt idx="849">
                  <c:v>0.68779809220985688</c:v>
                </c:pt>
                <c:pt idx="850">
                  <c:v>0.65990430622009566</c:v>
                </c:pt>
                <c:pt idx="851">
                  <c:v>0.7212637705258782</c:v>
                </c:pt>
                <c:pt idx="852">
                  <c:v>0.69279999999999997</c:v>
                </c:pt>
                <c:pt idx="853">
                  <c:v>0.67314796811199684</c:v>
                </c:pt>
                <c:pt idx="854">
                  <c:v>0.68098522167487685</c:v>
                </c:pt>
                <c:pt idx="855">
                  <c:v>0.71103692885457959</c:v>
                </c:pt>
                <c:pt idx="856">
                  <c:v>0.71431518151815176</c:v>
                </c:pt>
                <c:pt idx="857">
                  <c:v>0.695024077046549</c:v>
                </c:pt>
                <c:pt idx="858">
                  <c:v>0.64213859910581217</c:v>
                </c:pt>
                <c:pt idx="859">
                  <c:v>0.62677337213532192</c:v>
                </c:pt>
                <c:pt idx="860">
                  <c:v>0.7305401956614207</c:v>
                </c:pt>
                <c:pt idx="861">
                  <c:v>0.71789560894780446</c:v>
                </c:pt>
                <c:pt idx="862">
                  <c:v>0.73213530655391124</c:v>
                </c:pt>
                <c:pt idx="863">
                  <c:v>0.68014922442568226</c:v>
                </c:pt>
                <c:pt idx="864">
                  <c:v>0.70296827021494368</c:v>
                </c:pt>
                <c:pt idx="865">
                  <c:v>0.631019959714338</c:v>
                </c:pt>
                <c:pt idx="866">
                  <c:v>0.62463556851311952</c:v>
                </c:pt>
                <c:pt idx="867">
                  <c:v>0.6930792377131394</c:v>
                </c:pt>
                <c:pt idx="868">
                  <c:v>0.6839296303617316</c:v>
                </c:pt>
                <c:pt idx="869">
                  <c:v>0.64703682931389039</c:v>
                </c:pt>
                <c:pt idx="870">
                  <c:v>0.67546948356807512</c:v>
                </c:pt>
                <c:pt idx="871">
                  <c:v>0.72656903765690373</c:v>
                </c:pt>
                <c:pt idx="872">
                  <c:v>0.73548113607460786</c:v>
                </c:pt>
                <c:pt idx="873">
                  <c:v>0.74234966830729721</c:v>
                </c:pt>
                <c:pt idx="874">
                  <c:v>0.730185497470489</c:v>
                </c:pt>
                <c:pt idx="875">
                  <c:v>0.71744522529971066</c:v>
                </c:pt>
                <c:pt idx="876">
                  <c:v>0.73724187040113931</c:v>
                </c:pt>
                <c:pt idx="877">
                  <c:v>0.73545647558386407</c:v>
                </c:pt>
                <c:pt idx="878">
                  <c:v>0.72130806082066234</c:v>
                </c:pt>
                <c:pt idx="879">
                  <c:v>0.67543859649122806</c:v>
                </c:pt>
                <c:pt idx="880">
                  <c:v>0.7060260586319218</c:v>
                </c:pt>
                <c:pt idx="881">
                  <c:v>0.69596628537025884</c:v>
                </c:pt>
                <c:pt idx="882">
                  <c:v>0.65639855485833809</c:v>
                </c:pt>
                <c:pt idx="883">
                  <c:v>0.69398360983409957</c:v>
                </c:pt>
                <c:pt idx="884">
                  <c:v>0.68920262477629746</c:v>
                </c:pt>
                <c:pt idx="885">
                  <c:v>0.7351316907391674</c:v>
                </c:pt>
                <c:pt idx="886">
                  <c:v>0.74962129409218781</c:v>
                </c:pt>
                <c:pt idx="887">
                  <c:v>0.71818746120422094</c:v>
                </c:pt>
                <c:pt idx="888">
                  <c:v>0.73365771102178967</c:v>
                </c:pt>
                <c:pt idx="889">
                  <c:v>0.71278782894736847</c:v>
                </c:pt>
                <c:pt idx="890">
                  <c:v>0.66996124031007753</c:v>
                </c:pt>
                <c:pt idx="891">
                  <c:v>0.66068359747947303</c:v>
                </c:pt>
                <c:pt idx="892">
                  <c:v>0.69238456925844494</c:v>
                </c:pt>
                <c:pt idx="893">
                  <c:v>0.69272291083566573</c:v>
                </c:pt>
                <c:pt idx="894">
                  <c:v>0.70353802358682394</c:v>
                </c:pt>
                <c:pt idx="895">
                  <c:v>0.71546391752577321</c:v>
                </c:pt>
                <c:pt idx="896">
                  <c:v>0.74648506151142358</c:v>
                </c:pt>
                <c:pt idx="897">
                  <c:v>0.74800603578357405</c:v>
                </c:pt>
                <c:pt idx="898">
                  <c:v>0.73731923159939561</c:v>
                </c:pt>
                <c:pt idx="899">
                  <c:v>0.7682594701658827</c:v>
                </c:pt>
                <c:pt idx="900">
                  <c:v>0.77096114519427406</c:v>
                </c:pt>
                <c:pt idx="901">
                  <c:v>0.72843920908708459</c:v>
                </c:pt>
                <c:pt idx="902">
                  <c:v>0.7509276437847866</c:v>
                </c:pt>
                <c:pt idx="903">
                  <c:v>0.75357917570498911</c:v>
                </c:pt>
                <c:pt idx="904">
                  <c:v>0.76731040979745646</c:v>
                </c:pt>
                <c:pt idx="905">
                  <c:v>0.74809741248097417</c:v>
                </c:pt>
                <c:pt idx="906">
                  <c:v>0.75257731958762886</c:v>
                </c:pt>
                <c:pt idx="907">
                  <c:v>0.7207562850612923</c:v>
                </c:pt>
                <c:pt idx="908">
                  <c:v>0.7528015820698748</c:v>
                </c:pt>
                <c:pt idx="909">
                  <c:v>0.75468371170376902</c:v>
                </c:pt>
                <c:pt idx="910">
                  <c:v>0.74429616874730953</c:v>
                </c:pt>
                <c:pt idx="911">
                  <c:v>0.76092206366630077</c:v>
                </c:pt>
                <c:pt idx="912">
                  <c:v>0.72933753943217661</c:v>
                </c:pt>
                <c:pt idx="913">
                  <c:v>0.69327731092436973</c:v>
                </c:pt>
                <c:pt idx="914">
                  <c:v>0.74601464885825075</c:v>
                </c:pt>
                <c:pt idx="915">
                  <c:v>0.72834314550042056</c:v>
                </c:pt>
                <c:pt idx="916">
                  <c:v>0.66366078280890251</c:v>
                </c:pt>
                <c:pt idx="917">
                  <c:v>0.68258039060958764</c:v>
                </c:pt>
                <c:pt idx="918">
                  <c:v>0.66879473786032118</c:v>
                </c:pt>
                <c:pt idx="919">
                  <c:v>0.74224598930481278</c:v>
                </c:pt>
                <c:pt idx="920">
                  <c:v>0.75473340587595217</c:v>
                </c:pt>
                <c:pt idx="921">
                  <c:v>0.74399141630901289</c:v>
                </c:pt>
                <c:pt idx="922">
                  <c:v>0.74805531547104576</c:v>
                </c:pt>
                <c:pt idx="923">
                  <c:v>0.75929978118161923</c:v>
                </c:pt>
                <c:pt idx="924">
                  <c:v>0.6961414790996785</c:v>
                </c:pt>
                <c:pt idx="925">
                  <c:v>0.76174655908875177</c:v>
                </c:pt>
                <c:pt idx="926">
                  <c:v>0.79846659364731654</c:v>
                </c:pt>
                <c:pt idx="927">
                  <c:v>0.78405797101449271</c:v>
                </c:pt>
                <c:pt idx="928">
                  <c:v>0.7392120075046904</c:v>
                </c:pt>
                <c:pt idx="929">
                  <c:v>0.77737077737077742</c:v>
                </c:pt>
                <c:pt idx="930">
                  <c:v>0.75677447552447552</c:v>
                </c:pt>
                <c:pt idx="931">
                  <c:v>0.76129208869422393</c:v>
                </c:pt>
                <c:pt idx="932">
                  <c:v>0.76887871853546907</c:v>
                </c:pt>
                <c:pt idx="933">
                  <c:v>0.79274376417233561</c:v>
                </c:pt>
                <c:pt idx="934">
                  <c:v>0.77966101694915257</c:v>
                </c:pt>
                <c:pt idx="935">
                  <c:v>0.78765352294764057</c:v>
                </c:pt>
                <c:pt idx="936">
                  <c:v>0.7855778414517669</c:v>
                </c:pt>
                <c:pt idx="937">
                  <c:v>0.79563399907106358</c:v>
                </c:pt>
                <c:pt idx="938">
                  <c:v>0.79644519678374948</c:v>
                </c:pt>
                <c:pt idx="939">
                  <c:v>0.79260893546607836</c:v>
                </c:pt>
                <c:pt idx="940">
                  <c:v>0.81093189964157708</c:v>
                </c:pt>
                <c:pt idx="941">
                  <c:v>0.80845323741007191</c:v>
                </c:pt>
                <c:pt idx="942">
                  <c:v>0.80993690851735012</c:v>
                </c:pt>
                <c:pt idx="943">
                  <c:v>0.8036723163841808</c:v>
                </c:pt>
                <c:pt idx="944">
                  <c:v>0.80816831683168322</c:v>
                </c:pt>
                <c:pt idx="945">
                  <c:v>0.81517919887561485</c:v>
                </c:pt>
                <c:pt idx="946">
                  <c:v>0.80816034359341449</c:v>
                </c:pt>
                <c:pt idx="947">
                  <c:v>0.78420569329660239</c:v>
                </c:pt>
                <c:pt idx="948">
                  <c:v>0.80700000000000005</c:v>
                </c:pt>
                <c:pt idx="949">
                  <c:v>0.81328320802005016</c:v>
                </c:pt>
                <c:pt idx="950">
                  <c:v>0.80952380952380953</c:v>
                </c:pt>
                <c:pt idx="951">
                  <c:v>0.79585326953748003</c:v>
                </c:pt>
                <c:pt idx="952">
                  <c:v>0.81672394043528063</c:v>
                </c:pt>
                <c:pt idx="953">
                  <c:v>0.80334728033472802</c:v>
                </c:pt>
                <c:pt idx="954">
                  <c:v>0.82191780821917804</c:v>
                </c:pt>
                <c:pt idx="955">
                  <c:v>0.81395348837209303</c:v>
                </c:pt>
                <c:pt idx="956">
                  <c:v>0.81284606866002218</c:v>
                </c:pt>
                <c:pt idx="957">
                  <c:v>0.83152173913043481</c:v>
                </c:pt>
                <c:pt idx="958">
                  <c:v>0.83333333333333337</c:v>
                </c:pt>
                <c:pt idx="959">
                  <c:v>0.82937365010799136</c:v>
                </c:pt>
                <c:pt idx="960">
                  <c:v>0.82937365010799136</c:v>
                </c:pt>
                <c:pt idx="961">
                  <c:v>0.85185185185185186</c:v>
                </c:pt>
                <c:pt idx="962">
                  <c:v>0.82092555331991957</c:v>
                </c:pt>
                <c:pt idx="963">
                  <c:v>0.82092555331991957</c:v>
                </c:pt>
                <c:pt idx="964">
                  <c:v>0.79922779922779918</c:v>
                </c:pt>
                <c:pt idx="965">
                  <c:v>0.85531914893617023</c:v>
                </c:pt>
                <c:pt idx="966">
                  <c:v>0.85308056872037918</c:v>
                </c:pt>
                <c:pt idx="967">
                  <c:v>0.85893416927899691</c:v>
                </c:pt>
                <c:pt idx="968">
                  <c:v>0.84285714285714286</c:v>
                </c:pt>
                <c:pt idx="969">
                  <c:v>0.95833333333333337</c:v>
                </c:pt>
                <c:pt idx="970">
                  <c:v>0.8214285714285714</c:v>
                </c:pt>
                <c:pt idx="971">
                  <c:v>0</c:v>
                </c:pt>
                <c:pt idx="972">
                  <c:v>0.87155963302752293</c:v>
                </c:pt>
                <c:pt idx="973">
                  <c:v>0.87861271676300579</c:v>
                </c:pt>
                <c:pt idx="974">
                  <c:v>0.89932885906040272</c:v>
                </c:pt>
                <c:pt idx="975">
                  <c:v>0.88405797101449279</c:v>
                </c:pt>
                <c:pt idx="976">
                  <c:v>0.87671232876712324</c:v>
                </c:pt>
                <c:pt idx="977">
                  <c:v>0.96551724137931039</c:v>
                </c:pt>
                <c:pt idx="978">
                  <c:v>0.91836734693877553</c:v>
                </c:pt>
                <c:pt idx="979">
                  <c:v>0.87603305785123964</c:v>
                </c:pt>
                <c:pt idx="980">
                  <c:v>0.98333333333333328</c:v>
                </c:pt>
                <c:pt idx="981">
                  <c:v>0.88571428571428568</c:v>
                </c:pt>
                <c:pt idx="982">
                  <c:v>0.89743589743589747</c:v>
                </c:pt>
                <c:pt idx="983">
                  <c:v>0.85333333333333339</c:v>
                </c:pt>
                <c:pt idx="984">
                  <c:v>0.82317073170731703</c:v>
                </c:pt>
                <c:pt idx="985">
                  <c:v>0.83734939759036142</c:v>
                </c:pt>
                <c:pt idx="986">
                  <c:v>0.76724137931034486</c:v>
                </c:pt>
                <c:pt idx="987">
                  <c:v>0.82119205298013243</c:v>
                </c:pt>
                <c:pt idx="988">
                  <c:v>0.88157894736842102</c:v>
                </c:pt>
                <c:pt idx="989">
                  <c:v>0.89097103918228282</c:v>
                </c:pt>
                <c:pt idx="990">
                  <c:v>0.88785046728971961</c:v>
                </c:pt>
                <c:pt idx="991">
                  <c:v>0.8825503355704698</c:v>
                </c:pt>
                <c:pt idx="992">
                  <c:v>0.88888888888888884</c:v>
                </c:pt>
                <c:pt idx="993">
                  <c:v>0.86577181208053688</c:v>
                </c:pt>
                <c:pt idx="994">
                  <c:v>0.80252986647926916</c:v>
                </c:pt>
                <c:pt idx="995">
                  <c:v>0.71440677966101696</c:v>
                </c:pt>
                <c:pt idx="996">
                  <c:v>0.7300782075671105</c:v>
                </c:pt>
                <c:pt idx="997">
                  <c:v>0.78226857887874834</c:v>
                </c:pt>
                <c:pt idx="998">
                  <c:v>0.78769039477774327</c:v>
                </c:pt>
                <c:pt idx="999">
                  <c:v>0.77058425445522216</c:v>
                </c:pt>
                <c:pt idx="1000">
                  <c:v>0.78382053025152953</c:v>
                </c:pt>
                <c:pt idx="1001">
                  <c:v>0.72508375209380238</c:v>
                </c:pt>
                <c:pt idx="1002">
                  <c:v>0.70658804392029284</c:v>
                </c:pt>
                <c:pt idx="1003">
                  <c:v>0.6956696070569367</c:v>
                </c:pt>
                <c:pt idx="1004">
                  <c:v>0.65249294449670747</c:v>
                </c:pt>
                <c:pt idx="1005">
                  <c:v>0.63830965122716365</c:v>
                </c:pt>
                <c:pt idx="1006">
                  <c:v>0.61809404612908991</c:v>
                </c:pt>
                <c:pt idx="1007">
                  <c:v>0.69676113360323888</c:v>
                </c:pt>
                <c:pt idx="1008">
                  <c:v>0.61722912966252219</c:v>
                </c:pt>
                <c:pt idx="1009">
                  <c:v>0.63919616519174038</c:v>
                </c:pt>
                <c:pt idx="1010">
                  <c:v>0.60892388451443569</c:v>
                </c:pt>
                <c:pt idx="1011">
                  <c:v>0.59294762067785001</c:v>
                </c:pt>
                <c:pt idx="1012">
                  <c:v>0.64145605431912489</c:v>
                </c:pt>
                <c:pt idx="1013">
                  <c:v>0.63445378151260501</c:v>
                </c:pt>
                <c:pt idx="1014">
                  <c:v>0.60560194850382743</c:v>
                </c:pt>
                <c:pt idx="1015">
                  <c:v>0.61191399365526966</c:v>
                </c:pt>
                <c:pt idx="1016">
                  <c:v>0.58530405405405406</c:v>
                </c:pt>
                <c:pt idx="1017">
                  <c:v>0.62531599855543518</c:v>
                </c:pt>
                <c:pt idx="1018">
                  <c:v>0.6657104608911838</c:v>
                </c:pt>
                <c:pt idx="1019">
                  <c:v>0.6551594038860592</c:v>
                </c:pt>
                <c:pt idx="1020">
                  <c:v>0.59748752366202029</c:v>
                </c:pt>
                <c:pt idx="1021">
                  <c:v>0.60976039464411558</c:v>
                </c:pt>
                <c:pt idx="1022">
                  <c:v>0.67598524558338191</c:v>
                </c:pt>
                <c:pt idx="1023">
                  <c:v>0.64013266998341622</c:v>
                </c:pt>
                <c:pt idx="1024">
                  <c:v>0.65386787125917556</c:v>
                </c:pt>
                <c:pt idx="1025">
                  <c:v>0.63656387665198233</c:v>
                </c:pt>
                <c:pt idx="1026">
                  <c:v>0.63406193078324224</c:v>
                </c:pt>
                <c:pt idx="1027">
                  <c:v>0.65951793509204781</c:v>
                </c:pt>
                <c:pt idx="1028">
                  <c:v>0.57917643120187479</c:v>
                </c:pt>
                <c:pt idx="1029">
                  <c:v>0.61609686609686609</c:v>
                </c:pt>
                <c:pt idx="1030">
                  <c:v>0.62517959770114939</c:v>
                </c:pt>
                <c:pt idx="1031">
                  <c:v>0.62017857142857147</c:v>
                </c:pt>
                <c:pt idx="1032">
                  <c:v>0.61929386590584878</c:v>
                </c:pt>
                <c:pt idx="1033">
                  <c:v>0.63395467836257313</c:v>
                </c:pt>
                <c:pt idx="1034">
                  <c:v>0.62167470094625965</c:v>
                </c:pt>
                <c:pt idx="1035">
                  <c:v>0.6240409207161125</c:v>
                </c:pt>
                <c:pt idx="1036">
                  <c:v>0.64336184455187806</c:v>
                </c:pt>
                <c:pt idx="1037">
                  <c:v>0.578437917222964</c:v>
                </c:pt>
                <c:pt idx="1038">
                  <c:v>0.59944894093335632</c:v>
                </c:pt>
                <c:pt idx="1039">
                  <c:v>0.60822397200349954</c:v>
                </c:pt>
                <c:pt idx="1040">
                  <c:v>0.57859531772575246</c:v>
                </c:pt>
                <c:pt idx="1041">
                  <c:v>0.5884053043182591</c:v>
                </c:pt>
                <c:pt idx="1042">
                  <c:v>0.59524217011809</c:v>
                </c:pt>
                <c:pt idx="1043">
                  <c:v>0.57924591257924596</c:v>
                </c:pt>
                <c:pt idx="1044">
                  <c:v>0.56724761591581718</c:v>
                </c:pt>
                <c:pt idx="1045">
                  <c:v>0.56405228758169934</c:v>
                </c:pt>
                <c:pt idx="1046">
                  <c:v>0.57431314134392586</c:v>
                </c:pt>
                <c:pt idx="1047">
                  <c:v>0.63773723972728946</c:v>
                </c:pt>
                <c:pt idx="1048">
                  <c:v>0.62655377409475765</c:v>
                </c:pt>
                <c:pt idx="1049">
                  <c:v>0.64383815887156648</c:v>
                </c:pt>
                <c:pt idx="1050">
                  <c:v>0.61926768574475644</c:v>
                </c:pt>
                <c:pt idx="1051">
                  <c:v>0.64151291512915132</c:v>
                </c:pt>
                <c:pt idx="1052">
                  <c:v>0.71097372488408039</c:v>
                </c:pt>
                <c:pt idx="1053">
                  <c:v>0.68724939855653566</c:v>
                </c:pt>
                <c:pt idx="1054">
                  <c:v>0.66758747697974219</c:v>
                </c:pt>
                <c:pt idx="1055">
                  <c:v>0.75992669517409894</c:v>
                </c:pt>
                <c:pt idx="1056">
                  <c:v>0.61678767487161323</c:v>
                </c:pt>
                <c:pt idx="1057">
                  <c:v>0.52745907908826684</c:v>
                </c:pt>
                <c:pt idx="1058">
                  <c:v>0.57805203468979316</c:v>
                </c:pt>
                <c:pt idx="1059">
                  <c:v>0.65403469079939669</c:v>
                </c:pt>
                <c:pt idx="1060">
                  <c:v>0.61012480224995602</c:v>
                </c:pt>
                <c:pt idx="1061">
                  <c:v>0.58109469442578909</c:v>
                </c:pt>
                <c:pt idx="1062">
                  <c:v>0.60839775122979622</c:v>
                </c:pt>
                <c:pt idx="1063">
                  <c:v>0.60716783216783221</c:v>
                </c:pt>
                <c:pt idx="1064">
                  <c:v>0.58158644977360385</c:v>
                </c:pt>
                <c:pt idx="1065">
                  <c:v>0.53235065942591153</c:v>
                </c:pt>
                <c:pt idx="1066">
                  <c:v>0.52444038373686619</c:v>
                </c:pt>
                <c:pt idx="1067">
                  <c:v>0.52981862895788501</c:v>
                </c:pt>
                <c:pt idx="1068">
                  <c:v>0.53377750232414012</c:v>
                </c:pt>
                <c:pt idx="1069">
                  <c:v>0.62547357026880746</c:v>
                </c:pt>
                <c:pt idx="1070">
                  <c:v>0.64036055923473145</c:v>
                </c:pt>
                <c:pt idx="1071">
                  <c:v>0.6072549703522846</c:v>
                </c:pt>
                <c:pt idx="1072">
                  <c:v>0.60145429362880887</c:v>
                </c:pt>
                <c:pt idx="1073">
                  <c:v>0.63730569948186533</c:v>
                </c:pt>
                <c:pt idx="1074">
                  <c:v>0.67585939017284913</c:v>
                </c:pt>
                <c:pt idx="1075">
                  <c:v>0.61340388007054669</c:v>
                </c:pt>
                <c:pt idx="1076">
                  <c:v>0.61205073995771675</c:v>
                </c:pt>
                <c:pt idx="1077">
                  <c:v>0.65460030165912519</c:v>
                </c:pt>
                <c:pt idx="1078">
                  <c:v>0.60369788941217517</c:v>
                </c:pt>
                <c:pt idx="1079">
                  <c:v>0.56790934471998689</c:v>
                </c:pt>
                <c:pt idx="1080">
                  <c:v>0.57044107965766955</c:v>
                </c:pt>
                <c:pt idx="1081">
                  <c:v>0.5508243957099408</c:v>
                </c:pt>
                <c:pt idx="1082">
                  <c:v>0.5132716969877722</c:v>
                </c:pt>
                <c:pt idx="1083">
                  <c:v>0.58224363386097733</c:v>
                </c:pt>
                <c:pt idx="1084">
                  <c:v>0.59356825179609984</c:v>
                </c:pt>
                <c:pt idx="1085">
                  <c:v>0.57344867742472139</c:v>
                </c:pt>
                <c:pt idx="1086">
                  <c:v>0.63256405596947118</c:v>
                </c:pt>
                <c:pt idx="1087">
                  <c:v>0.6428571428571429</c:v>
                </c:pt>
                <c:pt idx="1088">
                  <c:v>0.65436051987191557</c:v>
                </c:pt>
                <c:pt idx="1089">
                  <c:v>0.68611550632911389</c:v>
                </c:pt>
                <c:pt idx="1090">
                  <c:v>0.67344372249004403</c:v>
                </c:pt>
                <c:pt idx="1091">
                  <c:v>0.5551994872616568</c:v>
                </c:pt>
                <c:pt idx="1092">
                  <c:v>0.52674454349830924</c:v>
                </c:pt>
                <c:pt idx="1093">
                  <c:v>0.53931878825929991</c:v>
                </c:pt>
                <c:pt idx="1094">
                  <c:v>0.52679938744257271</c:v>
                </c:pt>
                <c:pt idx="1095">
                  <c:v>0.5818885709476519</c:v>
                </c:pt>
                <c:pt idx="1096">
                  <c:v>0.5714285714285714</c:v>
                </c:pt>
                <c:pt idx="1097">
                  <c:v>0.57721139430284862</c:v>
                </c:pt>
                <c:pt idx="1098">
                  <c:v>0.59674657534246578</c:v>
                </c:pt>
                <c:pt idx="1099">
                  <c:v>0.56640052142740749</c:v>
                </c:pt>
                <c:pt idx="1100">
                  <c:v>0.58712185229001179</c:v>
                </c:pt>
                <c:pt idx="1101">
                  <c:v>0.58466722830665541</c:v>
                </c:pt>
                <c:pt idx="1102">
                  <c:v>0.57199146281398783</c:v>
                </c:pt>
                <c:pt idx="1103">
                  <c:v>0.58805616646929448</c:v>
                </c:pt>
                <c:pt idx="1104">
                  <c:v>0.5284117016388421</c:v>
                </c:pt>
                <c:pt idx="1105">
                  <c:v>0.51799427797018527</c:v>
                </c:pt>
                <c:pt idx="1106">
                  <c:v>0.51851294400963277</c:v>
                </c:pt>
                <c:pt idx="1107">
                  <c:v>0.52148170639137692</c:v>
                </c:pt>
                <c:pt idx="1108">
                  <c:v>0.57348798674399337</c:v>
                </c:pt>
                <c:pt idx="1109">
                  <c:v>0.563793384389767</c:v>
                </c:pt>
                <c:pt idx="1110">
                  <c:v>0.55067406819984144</c:v>
                </c:pt>
                <c:pt idx="1111">
                  <c:v>0.56834179080045832</c:v>
                </c:pt>
                <c:pt idx="1112">
                  <c:v>0.57535153019023988</c:v>
                </c:pt>
                <c:pt idx="1113">
                  <c:v>0.56983240223463683</c:v>
                </c:pt>
                <c:pt idx="1114">
                  <c:v>0.60471976401179939</c:v>
                </c:pt>
                <c:pt idx="1115">
                  <c:v>0.62254025044722716</c:v>
                </c:pt>
                <c:pt idx="1116">
                  <c:v>0.6043440486533449</c:v>
                </c:pt>
                <c:pt idx="1117">
                  <c:v>0.60020768431983385</c:v>
                </c:pt>
                <c:pt idx="1118">
                  <c:v>0.62813345356176731</c:v>
                </c:pt>
                <c:pt idx="1119">
                  <c:v>0.6095806281803825</c:v>
                </c:pt>
                <c:pt idx="1120">
                  <c:v>0.54186413902053709</c:v>
                </c:pt>
                <c:pt idx="1121">
                  <c:v>0.54379562043795615</c:v>
                </c:pt>
                <c:pt idx="1122">
                  <c:v>0.55023085495940138</c:v>
                </c:pt>
                <c:pt idx="1123">
                  <c:v>0.55729250604351332</c:v>
                </c:pt>
                <c:pt idx="1124">
                  <c:v>0.54742547425474253</c:v>
                </c:pt>
                <c:pt idx="1125">
                  <c:v>0.58792606410039006</c:v>
                </c:pt>
                <c:pt idx="1126">
                  <c:v>0.62225004471472012</c:v>
                </c:pt>
                <c:pt idx="1127">
                  <c:v>0.59741602067183464</c:v>
                </c:pt>
                <c:pt idx="1128">
                  <c:v>0.60180995475113119</c:v>
                </c:pt>
                <c:pt idx="1129">
                  <c:v>0.6072682584269663</c:v>
                </c:pt>
                <c:pt idx="1130">
                  <c:v>0.64789257739649386</c:v>
                </c:pt>
                <c:pt idx="1131">
                  <c:v>0.6210846608197601</c:v>
                </c:pt>
                <c:pt idx="1132">
                  <c:v>0.64549675023212627</c:v>
                </c:pt>
                <c:pt idx="1133">
                  <c:v>0.5915155661991105</c:v>
                </c:pt>
                <c:pt idx="1134">
                  <c:v>0.59045996592844974</c:v>
                </c:pt>
                <c:pt idx="1135">
                  <c:v>0.59287183002056199</c:v>
                </c:pt>
                <c:pt idx="1136">
                  <c:v>0.64271496815286622</c:v>
                </c:pt>
                <c:pt idx="1137">
                  <c:v>0.58422755918923519</c:v>
                </c:pt>
                <c:pt idx="1138">
                  <c:v>0.55035166240409206</c:v>
                </c:pt>
                <c:pt idx="1139">
                  <c:v>0.54317857708762474</c:v>
                </c:pt>
                <c:pt idx="1140">
                  <c:v>0.55437237818651175</c:v>
                </c:pt>
                <c:pt idx="1141">
                  <c:v>0.53700787401574801</c:v>
                </c:pt>
                <c:pt idx="1142">
                  <c:v>0.54196189576444653</c:v>
                </c:pt>
                <c:pt idx="1143">
                  <c:v>0.56040542749713917</c:v>
                </c:pt>
                <c:pt idx="1144">
                  <c:v>0.59086242299794656</c:v>
                </c:pt>
                <c:pt idx="1145">
                  <c:v>0.59774696707105723</c:v>
                </c:pt>
                <c:pt idx="1146">
                  <c:v>0.61016353085985586</c:v>
                </c:pt>
                <c:pt idx="1147">
                  <c:v>0.61045590565041363</c:v>
                </c:pt>
                <c:pt idx="1148">
                  <c:v>0.60495550514744367</c:v>
                </c:pt>
                <c:pt idx="1149">
                  <c:v>0.60125370015671253</c:v>
                </c:pt>
                <c:pt idx="1150">
                  <c:v>0.63739688359303392</c:v>
                </c:pt>
                <c:pt idx="1151">
                  <c:v>0.63591433278418452</c:v>
                </c:pt>
                <c:pt idx="1152">
                  <c:v>0.64191878980891715</c:v>
                </c:pt>
                <c:pt idx="1153">
                  <c:v>0.57725898555592881</c:v>
                </c:pt>
                <c:pt idx="1154">
                  <c:v>0.5705339485827291</c:v>
                </c:pt>
                <c:pt idx="1155">
                  <c:v>0.55603934849217873</c:v>
                </c:pt>
                <c:pt idx="1156">
                  <c:v>0.56499672560576297</c:v>
                </c:pt>
                <c:pt idx="1157">
                  <c:v>0.55514230271668819</c:v>
                </c:pt>
                <c:pt idx="1158">
                  <c:v>0.60938602681721943</c:v>
                </c:pt>
                <c:pt idx="1159">
                  <c:v>0.56425768476128191</c:v>
                </c:pt>
                <c:pt idx="1160">
                  <c:v>0.56247960848287115</c:v>
                </c:pt>
                <c:pt idx="1161">
                  <c:v>0.66329704510108867</c:v>
                </c:pt>
                <c:pt idx="1162">
                  <c:v>0.66178428761651131</c:v>
                </c:pt>
                <c:pt idx="1163">
                  <c:v>0.55988267883330622</c:v>
                </c:pt>
                <c:pt idx="1164">
                  <c:v>0.59191049913941485</c:v>
                </c:pt>
                <c:pt idx="1165">
                  <c:v>0.60758377425044097</c:v>
                </c:pt>
                <c:pt idx="1166">
                  <c:v>0.66968762051677588</c:v>
                </c:pt>
                <c:pt idx="1167">
                  <c:v>0.67130434782608694</c:v>
                </c:pt>
                <c:pt idx="1168">
                  <c:v>0.66488038277511963</c:v>
                </c:pt>
                <c:pt idx="1169">
                  <c:v>0.69932705248990579</c:v>
                </c:pt>
                <c:pt idx="1170">
                  <c:v>0.6898989898989899</c:v>
                </c:pt>
                <c:pt idx="1171">
                  <c:v>0.6505527449878209</c:v>
                </c:pt>
                <c:pt idx="1172">
                  <c:v>0.63947707604492732</c:v>
                </c:pt>
                <c:pt idx="1173">
                  <c:v>0.67750837768578753</c:v>
                </c:pt>
                <c:pt idx="1174">
                  <c:v>0.61607933415973082</c:v>
                </c:pt>
                <c:pt idx="1175">
                  <c:v>0.61650658128779789</c:v>
                </c:pt>
                <c:pt idx="1176">
                  <c:v>0.61539829302987192</c:v>
                </c:pt>
                <c:pt idx="1177">
                  <c:v>0.65107102593010147</c:v>
                </c:pt>
                <c:pt idx="1178">
                  <c:v>0.68257709683755652</c:v>
                </c:pt>
                <c:pt idx="1179">
                  <c:v>0.76262626262626265</c:v>
                </c:pt>
                <c:pt idx="1180">
                  <c:v>0.69238437001594899</c:v>
                </c:pt>
                <c:pt idx="1181">
                  <c:v>0.75858951175406875</c:v>
                </c:pt>
                <c:pt idx="1182">
                  <c:v>0.72996589940323953</c:v>
                </c:pt>
                <c:pt idx="1183">
                  <c:v>0.78763708873379856</c:v>
                </c:pt>
                <c:pt idx="1184">
                  <c:v>0.78607382550335569</c:v>
                </c:pt>
                <c:pt idx="1185">
                  <c:v>0.78456870394451672</c:v>
                </c:pt>
                <c:pt idx="1186">
                  <c:v>0.77183929229635095</c:v>
                </c:pt>
                <c:pt idx="1187">
                  <c:v>0.7866435385949696</c:v>
                </c:pt>
                <c:pt idx="1188">
                  <c:v>0.7825131810193322</c:v>
                </c:pt>
                <c:pt idx="1189">
                  <c:v>0.77139874739039671</c:v>
                </c:pt>
                <c:pt idx="1190">
                  <c:v>0.78107255520504737</c:v>
                </c:pt>
                <c:pt idx="1191">
                  <c:v>0.74091260634184064</c:v>
                </c:pt>
                <c:pt idx="1192">
                  <c:v>0.77106045589692762</c:v>
                </c:pt>
                <c:pt idx="1193">
                  <c:v>0.77327586206896548</c:v>
                </c:pt>
                <c:pt idx="1194">
                  <c:v>0.77268093781855252</c:v>
                </c:pt>
                <c:pt idx="1195">
                  <c:v>0.79411764705882348</c:v>
                </c:pt>
                <c:pt idx="1196">
                  <c:v>0.80056377730796335</c:v>
                </c:pt>
                <c:pt idx="1197">
                  <c:v>0.81592554291623576</c:v>
                </c:pt>
                <c:pt idx="1198">
                  <c:v>0.80303030303030298</c:v>
                </c:pt>
                <c:pt idx="1199">
                  <c:v>0.80412371134020622</c:v>
                </c:pt>
                <c:pt idx="1200">
                  <c:v>0.80224719101123598</c:v>
                </c:pt>
                <c:pt idx="1201">
                  <c:v>0.79909194097616343</c:v>
                </c:pt>
                <c:pt idx="1202">
                  <c:v>0.77494199535962882</c:v>
                </c:pt>
                <c:pt idx="1203">
                  <c:v>0.78704612365063786</c:v>
                </c:pt>
                <c:pt idx="1204">
                  <c:v>0.81129032258064515</c:v>
                </c:pt>
                <c:pt idx="1205">
                  <c:v>0.77</c:v>
                </c:pt>
                <c:pt idx="1206">
                  <c:v>0.83613445378151263</c:v>
                </c:pt>
                <c:pt idx="1207">
                  <c:v>0.82973621103117501</c:v>
                </c:pt>
                <c:pt idx="1208">
                  <c:v>0.8253275109170306</c:v>
                </c:pt>
                <c:pt idx="1209">
                  <c:v>0.81799591002044991</c:v>
                </c:pt>
                <c:pt idx="1210">
                  <c:v>0.80816326530612248</c:v>
                </c:pt>
                <c:pt idx="1211">
                  <c:v>0.83203125</c:v>
                </c:pt>
                <c:pt idx="1212">
                  <c:v>0.84647302904564314</c:v>
                </c:pt>
                <c:pt idx="1213">
                  <c:v>0.85537190082644632</c:v>
                </c:pt>
                <c:pt idx="1214">
                  <c:v>0.82926829268292679</c:v>
                </c:pt>
                <c:pt idx="1215">
                  <c:v>0.82683982683982682</c:v>
                </c:pt>
                <c:pt idx="1216">
                  <c:v>0.82629107981220662</c:v>
                </c:pt>
                <c:pt idx="1217">
                  <c:v>0.84472049689440998</c:v>
                </c:pt>
                <c:pt idx="1218">
                  <c:v>0.84357541899441346</c:v>
                </c:pt>
                <c:pt idx="1219">
                  <c:v>0.83236994219653182</c:v>
                </c:pt>
                <c:pt idx="1220">
                  <c:v>0.84102564102564104</c:v>
                </c:pt>
                <c:pt idx="1221">
                  <c:v>0.85022026431718056</c:v>
                </c:pt>
                <c:pt idx="1222">
                  <c:v>0.84816753926701571</c:v>
                </c:pt>
                <c:pt idx="1223">
                  <c:v>0.84645669291338588</c:v>
                </c:pt>
                <c:pt idx="1224">
                  <c:v>0.83805668016194335</c:v>
                </c:pt>
                <c:pt idx="1225">
                  <c:v>0.84210526315789469</c:v>
                </c:pt>
                <c:pt idx="1226">
                  <c:v>0.77821011673151752</c:v>
                </c:pt>
                <c:pt idx="1227">
                  <c:v>0.74175824175824179</c:v>
                </c:pt>
                <c:pt idx="1228">
                  <c:v>0.71035940803382669</c:v>
                </c:pt>
                <c:pt idx="1229">
                  <c:v>0.70578778135048237</c:v>
                </c:pt>
                <c:pt idx="1230">
                  <c:v>0.71552975326560231</c:v>
                </c:pt>
                <c:pt idx="1231">
                  <c:v>0.79753086419753083</c:v>
                </c:pt>
                <c:pt idx="1232">
                  <c:v>0.7901785714285714</c:v>
                </c:pt>
                <c:pt idx="1233">
                  <c:v>0.8413793103448276</c:v>
                </c:pt>
                <c:pt idx="1234">
                  <c:v>0.84615384615384615</c:v>
                </c:pt>
                <c:pt idx="1235">
                  <c:v>0.84793814432989689</c:v>
                </c:pt>
                <c:pt idx="1236">
                  <c:v>0.85085574572127143</c:v>
                </c:pt>
                <c:pt idx="1237">
                  <c:v>0.85263157894736841</c:v>
                </c:pt>
                <c:pt idx="1238">
                  <c:v>0.85204081632653061</c:v>
                </c:pt>
                <c:pt idx="1239">
                  <c:v>0.86402753872633387</c:v>
                </c:pt>
                <c:pt idx="1240">
                  <c:v>0.84672897196261687</c:v>
                </c:pt>
                <c:pt idx="1241">
                  <c:v>0.85509138381201044</c:v>
                </c:pt>
                <c:pt idx="1242">
                  <c:v>0.86491935483870963</c:v>
                </c:pt>
                <c:pt idx="1243">
                  <c:v>0.69167993630573243</c:v>
                </c:pt>
                <c:pt idx="1244">
                  <c:v>0.66569428238039674</c:v>
                </c:pt>
                <c:pt idx="1245">
                  <c:v>0.59035117627003064</c:v>
                </c:pt>
                <c:pt idx="1246">
                  <c:v>0.64062861104691471</c:v>
                </c:pt>
                <c:pt idx="1247">
                  <c:v>0.67264573991031396</c:v>
                </c:pt>
                <c:pt idx="1248">
                  <c:v>0.68317275375308084</c:v>
                </c:pt>
                <c:pt idx="1249">
                  <c:v>0.69760990183525395</c:v>
                </c:pt>
                <c:pt idx="1250">
                  <c:v>0.64737726339369051</c:v>
                </c:pt>
                <c:pt idx="1251">
                  <c:v>0.67194614927737084</c:v>
                </c:pt>
                <c:pt idx="1252">
                  <c:v>0.61879337960491188</c:v>
                </c:pt>
                <c:pt idx="1253">
                  <c:v>0.61776198934280635</c:v>
                </c:pt>
                <c:pt idx="1254">
                  <c:v>0.57213438735177868</c:v>
                </c:pt>
                <c:pt idx="1255">
                  <c:v>0.50482174167153715</c:v>
                </c:pt>
                <c:pt idx="1256">
                  <c:v>0.50603296056503821</c:v>
                </c:pt>
                <c:pt idx="1257">
                  <c:v>0.50522904698777438</c:v>
                </c:pt>
                <c:pt idx="1258">
                  <c:v>0.56447368421052635</c:v>
                </c:pt>
                <c:pt idx="1259">
                  <c:v>0.52728099424067898</c:v>
                </c:pt>
                <c:pt idx="1260">
                  <c:v>0.55747219087538291</c:v>
                </c:pt>
                <c:pt idx="1261">
                  <c:v>0.51708700194000901</c:v>
                </c:pt>
                <c:pt idx="1262">
                  <c:v>0.50670399292765578</c:v>
                </c:pt>
                <c:pt idx="1263">
                  <c:v>0.51287393957434146</c:v>
                </c:pt>
                <c:pt idx="1264">
                  <c:v>0.59392076502732238</c:v>
                </c:pt>
                <c:pt idx="1265">
                  <c:v>0.55136932088016466</c:v>
                </c:pt>
                <c:pt idx="1266">
                  <c:v>0.53292402148887186</c:v>
                </c:pt>
                <c:pt idx="1267">
                  <c:v>0.50825902645812016</c:v>
                </c:pt>
                <c:pt idx="1268">
                  <c:v>0.50808823529411762</c:v>
                </c:pt>
                <c:pt idx="1269">
                  <c:v>0.50533859880064358</c:v>
                </c:pt>
                <c:pt idx="1270">
                  <c:v>0.50648202710665879</c:v>
                </c:pt>
                <c:pt idx="1271">
                  <c:v>0.53472970891729554</c:v>
                </c:pt>
                <c:pt idx="1272">
                  <c:v>0.50637923449186095</c:v>
                </c:pt>
                <c:pt idx="1273">
                  <c:v>0.50535897812362351</c:v>
                </c:pt>
                <c:pt idx="1274">
                  <c:v>0.50610923008979836</c:v>
                </c:pt>
                <c:pt idx="1275">
                  <c:v>0.51171011931064958</c:v>
                </c:pt>
                <c:pt idx="1276">
                  <c:v>0.5109144542772861</c:v>
                </c:pt>
                <c:pt idx="1277">
                  <c:v>0.54648241206030146</c:v>
                </c:pt>
                <c:pt idx="1278">
                  <c:v>0.54772046064047952</c:v>
                </c:pt>
                <c:pt idx="1279">
                  <c:v>0.57810170614543643</c:v>
                </c:pt>
                <c:pt idx="1280">
                  <c:v>0.60569715142428782</c:v>
                </c:pt>
                <c:pt idx="1281">
                  <c:v>0.56802998207593292</c:v>
                </c:pt>
                <c:pt idx="1282">
                  <c:v>0.50812647754137119</c:v>
                </c:pt>
                <c:pt idx="1283">
                  <c:v>0.51492316784869974</c:v>
                </c:pt>
                <c:pt idx="1284">
                  <c:v>0.50815576781778105</c:v>
                </c:pt>
                <c:pt idx="1285">
                  <c:v>0.51649331352154537</c:v>
                </c:pt>
                <c:pt idx="1286">
                  <c:v>0.50940623162845389</c:v>
                </c:pt>
                <c:pt idx="1287">
                  <c:v>0.53357809392687783</c:v>
                </c:pt>
                <c:pt idx="1288">
                  <c:v>0.53047575619395049</c:v>
                </c:pt>
                <c:pt idx="1289">
                  <c:v>0.51387249114521838</c:v>
                </c:pt>
                <c:pt idx="1290">
                  <c:v>0.52893694791349377</c:v>
                </c:pt>
                <c:pt idx="1291">
                  <c:v>0.52508260738960644</c:v>
                </c:pt>
                <c:pt idx="1292">
                  <c:v>0.51273744662052712</c:v>
                </c:pt>
                <c:pt idx="1293">
                  <c:v>0.56549364613880748</c:v>
                </c:pt>
                <c:pt idx="1294">
                  <c:v>0.57423664122137408</c:v>
                </c:pt>
                <c:pt idx="1295">
                  <c:v>0.5078832116788321</c:v>
                </c:pt>
                <c:pt idx="1296">
                  <c:v>0.50799237424842347</c:v>
                </c:pt>
                <c:pt idx="1297">
                  <c:v>0.50681518393668479</c:v>
                </c:pt>
                <c:pt idx="1298">
                  <c:v>0.53910744829730994</c:v>
                </c:pt>
                <c:pt idx="1299">
                  <c:v>0.52572639225181594</c:v>
                </c:pt>
                <c:pt idx="1300">
                  <c:v>0.50367538959129665</c:v>
                </c:pt>
                <c:pt idx="1301">
                  <c:v>0.50610204381708568</c:v>
                </c:pt>
                <c:pt idx="1302">
                  <c:v>0.50405544904881283</c:v>
                </c:pt>
                <c:pt idx="1303">
                  <c:v>0.50681318681318677</c:v>
                </c:pt>
                <c:pt idx="1304">
                  <c:v>0.50499412455934201</c:v>
                </c:pt>
                <c:pt idx="1305">
                  <c:v>0.50514857310973815</c:v>
                </c:pt>
                <c:pt idx="1306">
                  <c:v>0.50472533963378619</c:v>
                </c:pt>
                <c:pt idx="1307">
                  <c:v>0.5337952270977675</c:v>
                </c:pt>
                <c:pt idx="1308">
                  <c:v>0.50508624502432553</c:v>
                </c:pt>
                <c:pt idx="1309">
                  <c:v>0.50543957659511907</c:v>
                </c:pt>
                <c:pt idx="1310">
                  <c:v>0.50435424354243541</c:v>
                </c:pt>
                <c:pt idx="1311">
                  <c:v>0.50629391100702581</c:v>
                </c:pt>
                <c:pt idx="1312">
                  <c:v>0.50588581518540321</c:v>
                </c:pt>
                <c:pt idx="1313">
                  <c:v>0.52637980842329335</c:v>
                </c:pt>
                <c:pt idx="1314">
                  <c:v>0.55639218199295093</c:v>
                </c:pt>
                <c:pt idx="1315">
                  <c:v>0.51522767593140151</c:v>
                </c:pt>
                <c:pt idx="1316">
                  <c:v>0.52951917224589162</c:v>
                </c:pt>
                <c:pt idx="1317">
                  <c:v>0.62480499219968799</c:v>
                </c:pt>
                <c:pt idx="1318">
                  <c:v>0.5950017117425539</c:v>
                </c:pt>
                <c:pt idx="1319">
                  <c:v>0.55583877648558233</c:v>
                </c:pt>
                <c:pt idx="1320">
                  <c:v>0.60733357066571736</c:v>
                </c:pt>
                <c:pt idx="1321">
                  <c:v>0.54467084639498431</c:v>
                </c:pt>
                <c:pt idx="1322">
                  <c:v>0.53130261748048369</c:v>
                </c:pt>
                <c:pt idx="1323">
                  <c:v>0.59153493115757272</c:v>
                </c:pt>
                <c:pt idx="1324">
                  <c:v>0.52814972611077293</c:v>
                </c:pt>
                <c:pt idx="1325">
                  <c:v>0.56647398843930641</c:v>
                </c:pt>
                <c:pt idx="1326">
                  <c:v>0.64270448805129199</c:v>
                </c:pt>
                <c:pt idx="1327">
                  <c:v>0.60688815446164546</c:v>
                </c:pt>
                <c:pt idx="1328">
                  <c:v>0.58781725888324876</c:v>
                </c:pt>
                <c:pt idx="1329">
                  <c:v>0.50796930342384883</c:v>
                </c:pt>
                <c:pt idx="1330">
                  <c:v>0.5051561579257513</c:v>
                </c:pt>
                <c:pt idx="1331">
                  <c:v>0.56541524459613202</c:v>
                </c:pt>
                <c:pt idx="1332">
                  <c:v>0.57404353562005273</c:v>
                </c:pt>
                <c:pt idx="1333">
                  <c:v>0.54360419602317211</c:v>
                </c:pt>
                <c:pt idx="1334">
                  <c:v>0.57692946058091288</c:v>
                </c:pt>
                <c:pt idx="1335">
                  <c:v>0.52089261644451101</c:v>
                </c:pt>
                <c:pt idx="1336">
                  <c:v>0.50666471363702947</c:v>
                </c:pt>
                <c:pt idx="1337">
                  <c:v>0.52960927960927962</c:v>
                </c:pt>
                <c:pt idx="1338">
                  <c:v>0.51366201366201369</c:v>
                </c:pt>
                <c:pt idx="1339">
                  <c:v>0.54071207430340562</c:v>
                </c:pt>
                <c:pt idx="1340">
                  <c:v>0.52890041177367697</c:v>
                </c:pt>
                <c:pt idx="1341">
                  <c:v>0.56271186440677967</c:v>
                </c:pt>
                <c:pt idx="1342">
                  <c:v>0.51224911452184174</c:v>
                </c:pt>
                <c:pt idx="1343">
                  <c:v>0.52749088699878488</c:v>
                </c:pt>
                <c:pt idx="1344">
                  <c:v>0.54779874213836477</c:v>
                </c:pt>
                <c:pt idx="1345">
                  <c:v>0.54709576138147564</c:v>
                </c:pt>
                <c:pt idx="1346">
                  <c:v>0.57865823206259359</c:v>
                </c:pt>
                <c:pt idx="1347">
                  <c:v>0.54562470753392611</c:v>
                </c:pt>
                <c:pt idx="1348">
                  <c:v>0.52310231023102305</c:v>
                </c:pt>
                <c:pt idx="1349">
                  <c:v>0.50797599882921118</c:v>
                </c:pt>
                <c:pt idx="1350">
                  <c:v>0.50735943479540768</c:v>
                </c:pt>
                <c:pt idx="1351">
                  <c:v>0.52204559088182367</c:v>
                </c:pt>
                <c:pt idx="1352">
                  <c:v>0.53101661332114003</c:v>
                </c:pt>
                <c:pt idx="1353">
                  <c:v>0.53196696237381458</c:v>
                </c:pt>
                <c:pt idx="1354">
                  <c:v>0.57172675521821636</c:v>
                </c:pt>
                <c:pt idx="1355">
                  <c:v>0.67125587642713236</c:v>
                </c:pt>
                <c:pt idx="1356">
                  <c:v>0.68435177539223779</c:v>
                </c:pt>
                <c:pt idx="1357">
                  <c:v>0.64785325539205807</c:v>
                </c:pt>
                <c:pt idx="1358">
                  <c:v>0.66051730696082156</c:v>
                </c:pt>
                <c:pt idx="1359">
                  <c:v>0.6233789625360231</c:v>
                </c:pt>
                <c:pt idx="1360">
                  <c:v>0.59107869742198105</c:v>
                </c:pt>
                <c:pt idx="1361">
                  <c:v>0.644973743435859</c:v>
                </c:pt>
                <c:pt idx="1362">
                  <c:v>0.6607543323139653</c:v>
                </c:pt>
                <c:pt idx="1363">
                  <c:v>0.59886519944979366</c:v>
                </c:pt>
                <c:pt idx="1364">
                  <c:v>0.64470762398223536</c:v>
                </c:pt>
                <c:pt idx="1365">
                  <c:v>0.60884770064696625</c:v>
                </c:pt>
                <c:pt idx="1366">
                  <c:v>0.60107210790247279</c:v>
                </c:pt>
                <c:pt idx="1367">
                  <c:v>0.67770725902419671</c:v>
                </c:pt>
                <c:pt idx="1368">
                  <c:v>0.66983561101208156</c:v>
                </c:pt>
                <c:pt idx="1369">
                  <c:v>0.64669421487603307</c:v>
                </c:pt>
                <c:pt idx="1370">
                  <c:v>0.57892107892107891</c:v>
                </c:pt>
                <c:pt idx="1371">
                  <c:v>0.52146311970979442</c:v>
                </c:pt>
                <c:pt idx="1372">
                  <c:v>0.52933025404157041</c:v>
                </c:pt>
                <c:pt idx="1373">
                  <c:v>0.50597609561752988</c:v>
                </c:pt>
                <c:pt idx="1374">
                  <c:v>0.50404709345106691</c:v>
                </c:pt>
                <c:pt idx="1375">
                  <c:v>0.50477449684148668</c:v>
                </c:pt>
                <c:pt idx="1376">
                  <c:v>0.50294290759270155</c:v>
                </c:pt>
                <c:pt idx="1377">
                  <c:v>0.52375776397515528</c:v>
                </c:pt>
                <c:pt idx="1378">
                  <c:v>0.5027330477175358</c:v>
                </c:pt>
                <c:pt idx="1379">
                  <c:v>0.53187557745611336</c:v>
                </c:pt>
                <c:pt idx="1380">
                  <c:v>0.52407716846422603</c:v>
                </c:pt>
                <c:pt idx="1381">
                  <c:v>0.52859539423516855</c:v>
                </c:pt>
                <c:pt idx="1382">
                  <c:v>0.51731927710843373</c:v>
                </c:pt>
                <c:pt idx="1383">
                  <c:v>0.50493299955823889</c:v>
                </c:pt>
                <c:pt idx="1384">
                  <c:v>0.54193447248785076</c:v>
                </c:pt>
                <c:pt idx="1385">
                  <c:v>0.5550759392486011</c:v>
                </c:pt>
                <c:pt idx="1386">
                  <c:v>0.54459650778669189</c:v>
                </c:pt>
                <c:pt idx="1387">
                  <c:v>0.59326072157930565</c:v>
                </c:pt>
                <c:pt idx="1388">
                  <c:v>0.59735349716446129</c:v>
                </c:pt>
                <c:pt idx="1389">
                  <c:v>0.51654135338345863</c:v>
                </c:pt>
                <c:pt idx="1390">
                  <c:v>0.54647664291369757</c:v>
                </c:pt>
                <c:pt idx="1391">
                  <c:v>0.50867052023121384</c:v>
                </c:pt>
                <c:pt idx="1392">
                  <c:v>0.50538904473645352</c:v>
                </c:pt>
                <c:pt idx="1393">
                  <c:v>0.5045790251107829</c:v>
                </c:pt>
                <c:pt idx="1394">
                  <c:v>0.49896142433234419</c:v>
                </c:pt>
                <c:pt idx="1395">
                  <c:v>0.50405784270326104</c:v>
                </c:pt>
                <c:pt idx="1396">
                  <c:v>0.50650502661147245</c:v>
                </c:pt>
                <c:pt idx="1397">
                  <c:v>0.50176626435089788</c:v>
                </c:pt>
                <c:pt idx="1398">
                  <c:v>0.50712377560106858</c:v>
                </c:pt>
                <c:pt idx="1399">
                  <c:v>0.50286806883365198</c:v>
                </c:pt>
                <c:pt idx="1400">
                  <c:v>0.50384843102427468</c:v>
                </c:pt>
                <c:pt idx="1401">
                  <c:v>0.5033783783783784</c:v>
                </c:pt>
                <c:pt idx="1402">
                  <c:v>0.50803810657933912</c:v>
                </c:pt>
                <c:pt idx="1403">
                  <c:v>0.51933784800601956</c:v>
                </c:pt>
                <c:pt idx="1404">
                  <c:v>0.52993689395105437</c:v>
                </c:pt>
                <c:pt idx="1405">
                  <c:v>0.53495582080297632</c:v>
                </c:pt>
                <c:pt idx="1406">
                  <c:v>0.51552888222055515</c:v>
                </c:pt>
                <c:pt idx="1407">
                  <c:v>0.52988047808764938</c:v>
                </c:pt>
                <c:pt idx="1408">
                  <c:v>0.52917690417690422</c:v>
                </c:pt>
                <c:pt idx="1409">
                  <c:v>0.550978209002704</c:v>
                </c:pt>
                <c:pt idx="1410">
                  <c:v>0.5289344764237599</c:v>
                </c:pt>
                <c:pt idx="1411">
                  <c:v>0.61737744121163807</c:v>
                </c:pt>
                <c:pt idx="1412">
                  <c:v>0.66171648987463838</c:v>
                </c:pt>
                <c:pt idx="1413">
                  <c:v>0.62012466607301875</c:v>
                </c:pt>
                <c:pt idx="1414">
                  <c:v>0.60034572169403633</c:v>
                </c:pt>
                <c:pt idx="1415">
                  <c:v>0.60518080667593876</c:v>
                </c:pt>
                <c:pt idx="1416">
                  <c:v>0.70260475651189125</c:v>
                </c:pt>
                <c:pt idx="1417">
                  <c:v>0.70204164139882752</c:v>
                </c:pt>
                <c:pt idx="1418">
                  <c:v>0.70192502532928069</c:v>
                </c:pt>
                <c:pt idx="1419">
                  <c:v>0.72870331514897191</c:v>
                </c:pt>
                <c:pt idx="1420">
                  <c:v>0.7455405114979583</c:v>
                </c:pt>
                <c:pt idx="1421">
                  <c:v>0.77362787519927123</c:v>
                </c:pt>
                <c:pt idx="1422">
                  <c:v>0.77257683215130024</c:v>
                </c:pt>
                <c:pt idx="1423">
                  <c:v>0.78101624967758576</c:v>
                </c:pt>
                <c:pt idx="1424">
                  <c:v>0.7740474287236877</c:v>
                </c:pt>
                <c:pt idx="1425">
                  <c:v>0.77388183324130311</c:v>
                </c:pt>
                <c:pt idx="1426">
                  <c:v>0.77372262773722633</c:v>
                </c:pt>
                <c:pt idx="1427">
                  <c:v>0.77843915343915349</c:v>
                </c:pt>
                <c:pt idx="1428">
                  <c:v>0.7772594752186589</c:v>
                </c:pt>
                <c:pt idx="1429">
                  <c:v>0.77743809232650563</c:v>
                </c:pt>
                <c:pt idx="1430">
                  <c:v>0.75873655913978499</c:v>
                </c:pt>
                <c:pt idx="1431">
                  <c:v>0.77319587628865982</c:v>
                </c:pt>
                <c:pt idx="1432">
                  <c:v>0.78700361010830322</c:v>
                </c:pt>
                <c:pt idx="1433">
                  <c:v>0.78007662835249048</c:v>
                </c:pt>
                <c:pt idx="1434">
                  <c:v>0.77948717948717949</c:v>
                </c:pt>
                <c:pt idx="1435">
                  <c:v>0.76199616122840697</c:v>
                </c:pt>
                <c:pt idx="1436">
                  <c:v>0.78305666857469947</c:v>
                </c:pt>
                <c:pt idx="1437">
                  <c:v>0.79082468596395417</c:v>
                </c:pt>
                <c:pt idx="1438">
                  <c:v>0.77901166018878398</c:v>
                </c:pt>
                <c:pt idx="1439">
                  <c:v>0.757700205338809</c:v>
                </c:pt>
                <c:pt idx="1440">
                  <c:v>0.76190476190476186</c:v>
                </c:pt>
                <c:pt idx="1441">
                  <c:v>0.77584330794341672</c:v>
                </c:pt>
                <c:pt idx="1442">
                  <c:v>0.78899082568807344</c:v>
                </c:pt>
                <c:pt idx="1443">
                  <c:v>0.78051282051282056</c:v>
                </c:pt>
                <c:pt idx="1444">
                  <c:v>0.74514563106796117</c:v>
                </c:pt>
                <c:pt idx="1445">
                  <c:v>0.7678571428571429</c:v>
                </c:pt>
                <c:pt idx="1446">
                  <c:v>0.78622327790973867</c:v>
                </c:pt>
                <c:pt idx="1447">
                  <c:v>0.80390243902439029</c:v>
                </c:pt>
                <c:pt idx="1448">
                  <c:v>0.77329624478442283</c:v>
                </c:pt>
                <c:pt idx="1449">
                  <c:v>0.78063725490196079</c:v>
                </c:pt>
                <c:pt idx="1450">
                  <c:v>0.78291316526610644</c:v>
                </c:pt>
                <c:pt idx="1451">
                  <c:v>0.79061371841155237</c:v>
                </c:pt>
                <c:pt idx="1452">
                  <c:v>0.80999020568070523</c:v>
                </c:pt>
                <c:pt idx="1453">
                  <c:v>0.73112128146453093</c:v>
                </c:pt>
                <c:pt idx="1454">
                  <c:v>0.8094170403587444</c:v>
                </c:pt>
                <c:pt idx="1455">
                  <c:v>0.79106145251396653</c:v>
                </c:pt>
                <c:pt idx="1456">
                  <c:v>0.80215827338129497</c:v>
                </c:pt>
                <c:pt idx="1457">
                  <c:v>0.78350515463917525</c:v>
                </c:pt>
                <c:pt idx="1458">
                  <c:v>0.80830670926517567</c:v>
                </c:pt>
                <c:pt idx="1459">
                  <c:v>0.80258899676375406</c:v>
                </c:pt>
                <c:pt idx="1460">
                  <c:v>0.83007334963325186</c:v>
                </c:pt>
                <c:pt idx="1461">
                  <c:v>0.83007334963325186</c:v>
                </c:pt>
                <c:pt idx="1462">
                  <c:v>0.80763116057233708</c:v>
                </c:pt>
                <c:pt idx="1463">
                  <c:v>0.80833333333333335</c:v>
                </c:pt>
                <c:pt idx="1464">
                  <c:v>0.79012345679012341</c:v>
                </c:pt>
                <c:pt idx="1465">
                  <c:v>0.81034482758620685</c:v>
                </c:pt>
                <c:pt idx="1466">
                  <c:v>0.81569965870307171</c:v>
                </c:pt>
                <c:pt idx="1467">
                  <c:v>0.81196581196581197</c:v>
                </c:pt>
                <c:pt idx="1468">
                  <c:v>0.80094786729857825</c:v>
                </c:pt>
                <c:pt idx="1469">
                  <c:v>0.79802955665024633</c:v>
                </c:pt>
                <c:pt idx="1470">
                  <c:v>0.80973451327433632</c:v>
                </c:pt>
                <c:pt idx="1471">
                  <c:v>0.67140319715808172</c:v>
                </c:pt>
                <c:pt idx="1472">
                  <c:v>0.65934065934065933</c:v>
                </c:pt>
                <c:pt idx="1473">
                  <c:v>0.6685393258426966</c:v>
                </c:pt>
                <c:pt idx="1474">
                  <c:v>0.68125000000000002</c:v>
                </c:pt>
                <c:pt idx="1475">
                  <c:v>0.67248908296943233</c:v>
                </c:pt>
                <c:pt idx="1476">
                  <c:v>0.71300448430493268</c:v>
                </c:pt>
                <c:pt idx="1477">
                  <c:v>0.75943396226415094</c:v>
                </c:pt>
                <c:pt idx="1478">
                  <c:v>0.71694214876033058</c:v>
                </c:pt>
                <c:pt idx="1479">
                  <c:v>0.65904761904761899</c:v>
                </c:pt>
                <c:pt idx="1480">
                  <c:v>0.75116279069767444</c:v>
                </c:pt>
                <c:pt idx="1481">
                  <c:v>0.7575012297097885</c:v>
                </c:pt>
                <c:pt idx="1482">
                  <c:v>0.72485364555614684</c:v>
                </c:pt>
                <c:pt idx="1483">
                  <c:v>0.53763769889840884</c:v>
                </c:pt>
                <c:pt idx="1484">
                  <c:v>0.51090616308007608</c:v>
                </c:pt>
                <c:pt idx="1485">
                  <c:v>0.51638019685617742</c:v>
                </c:pt>
                <c:pt idx="1486">
                  <c:v>0.51411850768105338</c:v>
                </c:pt>
                <c:pt idx="1487">
                  <c:v>0.52529940119760477</c:v>
                </c:pt>
                <c:pt idx="1488">
                  <c:v>0.51436528877162124</c:v>
                </c:pt>
                <c:pt idx="1489">
                  <c:v>0.51608657502193622</c:v>
                </c:pt>
                <c:pt idx="1490">
                  <c:v>0.51537335285505126</c:v>
                </c:pt>
                <c:pt idx="1491">
                  <c:v>0.54209049456331115</c:v>
                </c:pt>
                <c:pt idx="1492">
                  <c:v>0.52999679178697467</c:v>
                </c:pt>
                <c:pt idx="1493">
                  <c:v>0.5145475705557172</c:v>
                </c:pt>
                <c:pt idx="1494">
                  <c:v>0.51502333722287053</c:v>
                </c:pt>
                <c:pt idx="1495">
                  <c:v>0.51530612244897955</c:v>
                </c:pt>
                <c:pt idx="1496">
                  <c:v>0.5137628111273792</c:v>
                </c:pt>
                <c:pt idx="1497">
                  <c:v>0.51846445774339511</c:v>
                </c:pt>
                <c:pt idx="1498">
                  <c:v>0.51623328926105483</c:v>
                </c:pt>
                <c:pt idx="1499">
                  <c:v>0.51521770787825838</c:v>
                </c:pt>
                <c:pt idx="1500">
                  <c:v>0.51512936705160062</c:v>
                </c:pt>
                <c:pt idx="1501">
                  <c:v>0.51648191365227536</c:v>
                </c:pt>
                <c:pt idx="1502">
                  <c:v>0.51547897196261683</c:v>
                </c:pt>
                <c:pt idx="1503">
                  <c:v>0.51541721467192747</c:v>
                </c:pt>
                <c:pt idx="1504">
                  <c:v>0.51469083467329335</c:v>
                </c:pt>
                <c:pt idx="1505">
                  <c:v>0.51754769185961846</c:v>
                </c:pt>
                <c:pt idx="1506">
                  <c:v>0.51671288862939713</c:v>
                </c:pt>
                <c:pt idx="1507">
                  <c:v>0.5160396617089531</c:v>
                </c:pt>
                <c:pt idx="1508">
                  <c:v>0.51575553275685182</c:v>
                </c:pt>
                <c:pt idx="1509">
                  <c:v>0.51723135087974403</c:v>
                </c:pt>
                <c:pt idx="1510">
                  <c:v>0.51594582787243337</c:v>
                </c:pt>
                <c:pt idx="1511">
                  <c:v>0.515067695443296</c:v>
                </c:pt>
                <c:pt idx="1512">
                  <c:v>0.51435266549502046</c:v>
                </c:pt>
                <c:pt idx="1513">
                  <c:v>0.51641137855579866</c:v>
                </c:pt>
                <c:pt idx="1514">
                  <c:v>0.51582324631763166</c:v>
                </c:pt>
                <c:pt idx="1515">
                  <c:v>0.51762984637893195</c:v>
                </c:pt>
                <c:pt idx="1516">
                  <c:v>0.51540370857059425</c:v>
                </c:pt>
                <c:pt idx="1517">
                  <c:v>0.51710583782209929</c:v>
                </c:pt>
                <c:pt idx="1518">
                  <c:v>0.51737281923471634</c:v>
                </c:pt>
                <c:pt idx="1519">
                  <c:v>0.51604434072345395</c:v>
                </c:pt>
                <c:pt idx="1520">
                  <c:v>0.51455742501828827</c:v>
                </c:pt>
                <c:pt idx="1521">
                  <c:v>0.51286549707602336</c:v>
                </c:pt>
                <c:pt idx="1522">
                  <c:v>0.51456168593589935</c:v>
                </c:pt>
                <c:pt idx="1523">
                  <c:v>0.5151248164464024</c:v>
                </c:pt>
                <c:pt idx="1524">
                  <c:v>0.51078186885726862</c:v>
                </c:pt>
                <c:pt idx="1525">
                  <c:v>0.51374519657109075</c:v>
                </c:pt>
                <c:pt idx="1526">
                  <c:v>0.51187453323375653</c:v>
                </c:pt>
                <c:pt idx="1527">
                  <c:v>0.5149771285229453</c:v>
                </c:pt>
                <c:pt idx="1528">
                  <c:v>0.51173499702911462</c:v>
                </c:pt>
                <c:pt idx="1529">
                  <c:v>0.51468201268998082</c:v>
                </c:pt>
                <c:pt idx="1530">
                  <c:v>0.51280918727915192</c:v>
                </c:pt>
                <c:pt idx="1531">
                  <c:v>0.51373989713446</c:v>
                </c:pt>
                <c:pt idx="1532">
                  <c:v>0.50976009536581735</c:v>
                </c:pt>
                <c:pt idx="1533">
                  <c:v>0.51363026962609859</c:v>
                </c:pt>
                <c:pt idx="1534">
                  <c:v>0.51320474777448066</c:v>
                </c:pt>
                <c:pt idx="1535">
                  <c:v>0.51326378539493289</c:v>
                </c:pt>
                <c:pt idx="1536">
                  <c:v>0.51079784043191356</c:v>
                </c:pt>
                <c:pt idx="1537">
                  <c:v>0.5149418519063742</c:v>
                </c:pt>
                <c:pt idx="1538">
                  <c:v>0.51072009463255952</c:v>
                </c:pt>
                <c:pt idx="1539">
                  <c:v>0.51108136248698499</c:v>
                </c:pt>
                <c:pt idx="1540">
                  <c:v>0.50962255706400117</c:v>
                </c:pt>
                <c:pt idx="1541">
                  <c:v>0.51234294161123428</c:v>
                </c:pt>
                <c:pt idx="1542">
                  <c:v>0.5096850510128641</c:v>
                </c:pt>
                <c:pt idx="1543">
                  <c:v>0.51032229318283084</c:v>
                </c:pt>
                <c:pt idx="1544">
                  <c:v>0.51038575667655783</c:v>
                </c:pt>
                <c:pt idx="1545">
                  <c:v>0.51247969280756167</c:v>
                </c:pt>
                <c:pt idx="1546">
                  <c:v>0.51335485764602284</c:v>
                </c:pt>
                <c:pt idx="1547">
                  <c:v>0.51405152224824358</c:v>
                </c:pt>
                <c:pt idx="1548">
                  <c:v>0.51235560754496268</c:v>
                </c:pt>
                <c:pt idx="1549">
                  <c:v>0.51525324770106551</c:v>
                </c:pt>
                <c:pt idx="1550">
                  <c:v>0.51113375054577204</c:v>
                </c:pt>
                <c:pt idx="1551">
                  <c:v>0.51266568483063324</c:v>
                </c:pt>
                <c:pt idx="1552">
                  <c:v>0.51049464259503885</c:v>
                </c:pt>
                <c:pt idx="1553">
                  <c:v>0.51430239346176299</c:v>
                </c:pt>
                <c:pt idx="1554">
                  <c:v>0.51486743811337332</c:v>
                </c:pt>
                <c:pt idx="1555">
                  <c:v>0.5102371483281779</c:v>
                </c:pt>
                <c:pt idx="1556">
                  <c:v>0.51372667981192177</c:v>
                </c:pt>
                <c:pt idx="1557">
                  <c:v>0.51581166549543223</c:v>
                </c:pt>
                <c:pt idx="1558">
                  <c:v>0.51425647024418775</c:v>
                </c:pt>
                <c:pt idx="1559">
                  <c:v>0.51378555798687087</c:v>
                </c:pt>
                <c:pt idx="1560">
                  <c:v>0.51334402800058332</c:v>
                </c:pt>
                <c:pt idx="1561">
                  <c:v>0.51474255537626523</c:v>
                </c:pt>
                <c:pt idx="1562">
                  <c:v>0.51180525003666222</c:v>
                </c:pt>
                <c:pt idx="1563">
                  <c:v>0.51529411764705879</c:v>
                </c:pt>
                <c:pt idx="1564">
                  <c:v>0.51420204978038064</c:v>
                </c:pt>
                <c:pt idx="1565">
                  <c:v>0.51662516478687559</c:v>
                </c:pt>
                <c:pt idx="1566">
                  <c:v>0.51857859038631671</c:v>
                </c:pt>
                <c:pt idx="1567">
                  <c:v>0.51169248757673191</c:v>
                </c:pt>
                <c:pt idx="1568">
                  <c:v>0.51245027257993225</c:v>
                </c:pt>
                <c:pt idx="1569">
                  <c:v>0.51446522501461134</c:v>
                </c:pt>
                <c:pt idx="1570">
                  <c:v>0.51256208004674264</c:v>
                </c:pt>
                <c:pt idx="1571">
                  <c:v>0.51354517498901742</c:v>
                </c:pt>
                <c:pt idx="1572">
                  <c:v>0.51238458156236255</c:v>
                </c:pt>
                <c:pt idx="1573">
                  <c:v>0.51450589301903904</c:v>
                </c:pt>
                <c:pt idx="1574">
                  <c:v>0.51290651888581007</c:v>
                </c:pt>
                <c:pt idx="1575">
                  <c:v>0.51204819277108438</c:v>
                </c:pt>
                <c:pt idx="1576">
                  <c:v>0.5112848502729016</c:v>
                </c:pt>
                <c:pt idx="1577">
                  <c:v>0.51214128035320083</c:v>
                </c:pt>
                <c:pt idx="1578">
                  <c:v>0.51127819548872178</c:v>
                </c:pt>
                <c:pt idx="1579">
                  <c:v>0.51282803108048669</c:v>
                </c:pt>
                <c:pt idx="1580">
                  <c:v>0.50965934227989973</c:v>
                </c:pt>
                <c:pt idx="1581">
                  <c:v>0.51320035200938696</c:v>
                </c:pt>
                <c:pt idx="1582">
                  <c:v>0.512888107791447</c:v>
                </c:pt>
                <c:pt idx="1583">
                  <c:v>0.51238821287201286</c:v>
                </c:pt>
                <c:pt idx="1584">
                  <c:v>0.51202698738633035</c:v>
                </c:pt>
                <c:pt idx="1585">
                  <c:v>0.52263313609467454</c:v>
                </c:pt>
                <c:pt idx="1586">
                  <c:v>0.51407731582786287</c:v>
                </c:pt>
                <c:pt idx="1587">
                  <c:v>0.51436069397871409</c:v>
                </c:pt>
                <c:pt idx="1588">
                  <c:v>0.51219868517165812</c:v>
                </c:pt>
                <c:pt idx="1589">
                  <c:v>0.51511150234741787</c:v>
                </c:pt>
                <c:pt idx="1590">
                  <c:v>0.51602517195960773</c:v>
                </c:pt>
                <c:pt idx="1591">
                  <c:v>0.51644496418652241</c:v>
                </c:pt>
                <c:pt idx="1592">
                  <c:v>0.51237984270317505</c:v>
                </c:pt>
                <c:pt idx="1593">
                  <c:v>0.51567535892176974</c:v>
                </c:pt>
                <c:pt idx="1594">
                  <c:v>0.51345029239766082</c:v>
                </c:pt>
                <c:pt idx="1595">
                  <c:v>0.519270678920842</c:v>
                </c:pt>
                <c:pt idx="1596">
                  <c:v>0.51372262773722632</c:v>
                </c:pt>
                <c:pt idx="1597">
                  <c:v>0.51591705607476634</c:v>
                </c:pt>
                <c:pt idx="1598">
                  <c:v>0.51585098612125635</c:v>
                </c:pt>
                <c:pt idx="1599">
                  <c:v>0.51328609388839685</c:v>
                </c:pt>
                <c:pt idx="1600">
                  <c:v>0.51099881093935795</c:v>
                </c:pt>
                <c:pt idx="1601">
                  <c:v>0.51541850220264318</c:v>
                </c:pt>
                <c:pt idx="1602">
                  <c:v>0.51418074944893466</c:v>
                </c:pt>
                <c:pt idx="1603">
                  <c:v>0.51432770022042618</c:v>
                </c:pt>
                <c:pt idx="1604">
                  <c:v>0.51168258633357822</c:v>
                </c:pt>
                <c:pt idx="1605">
                  <c:v>0.51550160865750216</c:v>
                </c:pt>
                <c:pt idx="1606">
                  <c:v>0.51449487554904827</c:v>
                </c:pt>
                <c:pt idx="1607">
                  <c:v>0.51447791751974259</c:v>
                </c:pt>
                <c:pt idx="1608">
                  <c:v>0.51303838265455615</c:v>
                </c:pt>
                <c:pt idx="1609">
                  <c:v>0.51566826993149684</c:v>
                </c:pt>
                <c:pt idx="1610">
                  <c:v>0.51439060205580034</c:v>
                </c:pt>
                <c:pt idx="1611">
                  <c:v>0.51423539771059579</c:v>
                </c:pt>
                <c:pt idx="1612">
                  <c:v>0.51372086161109476</c:v>
                </c:pt>
                <c:pt idx="1613">
                  <c:v>0.51680795089155218</c:v>
                </c:pt>
                <c:pt idx="1614">
                  <c:v>0.51450225914589709</c:v>
                </c:pt>
                <c:pt idx="1615">
                  <c:v>0.51530762437444799</c:v>
                </c:pt>
                <c:pt idx="1616">
                  <c:v>0.51312894235000739</c:v>
                </c:pt>
                <c:pt idx="1617">
                  <c:v>0.51719615272515307</c:v>
                </c:pt>
                <c:pt idx="1618">
                  <c:v>0.51497005988023947</c:v>
                </c:pt>
                <c:pt idx="1619">
                  <c:v>0.51636469900642901</c:v>
                </c:pt>
                <c:pt idx="1620">
                  <c:v>0.5103762443057196</c:v>
                </c:pt>
                <c:pt idx="1621">
                  <c:v>0.51519116150603284</c:v>
                </c:pt>
                <c:pt idx="1622">
                  <c:v>0.51427734661004543</c:v>
                </c:pt>
                <c:pt idx="1623">
                  <c:v>0.51451495258935087</c:v>
                </c:pt>
                <c:pt idx="1624">
                  <c:v>0.51361241217798592</c:v>
                </c:pt>
                <c:pt idx="1625">
                  <c:v>0.51570030670366585</c:v>
                </c:pt>
                <c:pt idx="1626">
                  <c:v>0.51539022611232677</c:v>
                </c:pt>
                <c:pt idx="1627">
                  <c:v>0.51516477107028291</c:v>
                </c:pt>
                <c:pt idx="1628">
                  <c:v>0.51425230229498609</c:v>
                </c:pt>
                <c:pt idx="1629">
                  <c:v>0.51647230320699711</c:v>
                </c:pt>
                <c:pt idx="1630">
                  <c:v>0.51320589522836713</c:v>
                </c:pt>
                <c:pt idx="1631">
                  <c:v>0.51427316644707954</c:v>
                </c:pt>
                <c:pt idx="1632">
                  <c:v>0.5152447962474348</c:v>
                </c:pt>
                <c:pt idx="1633">
                  <c:v>0.51777615215801021</c:v>
                </c:pt>
                <c:pt idx="1634">
                  <c:v>0.51405680990531677</c:v>
                </c:pt>
                <c:pt idx="1635">
                  <c:v>0.51399677561190094</c:v>
                </c:pt>
                <c:pt idx="1636">
                  <c:v>0.512907508482077</c:v>
                </c:pt>
                <c:pt idx="1637">
                  <c:v>0.51662292213473315</c:v>
                </c:pt>
                <c:pt idx="1638">
                  <c:v>0.51473592063028883</c:v>
                </c:pt>
                <c:pt idx="1639">
                  <c:v>0.51420247632920613</c:v>
                </c:pt>
                <c:pt idx="1640">
                  <c:v>0.51478158552728337</c:v>
                </c:pt>
                <c:pt idx="1641">
                  <c:v>0.51703056768558953</c:v>
                </c:pt>
                <c:pt idx="1642">
                  <c:v>0.51372663551401865</c:v>
                </c:pt>
                <c:pt idx="1643">
                  <c:v>0.51378703432091521</c:v>
                </c:pt>
                <c:pt idx="1644">
                  <c:v>0.51284322409211691</c:v>
                </c:pt>
                <c:pt idx="1645">
                  <c:v>0.51635036496350362</c:v>
                </c:pt>
                <c:pt idx="1646">
                  <c:v>0.51429822001750802</c:v>
                </c:pt>
                <c:pt idx="1647">
                  <c:v>0.51504967855055528</c:v>
                </c:pt>
                <c:pt idx="1648">
                  <c:v>0.51206592113007654</c:v>
                </c:pt>
                <c:pt idx="1649">
                  <c:v>0.51458151064450275</c:v>
                </c:pt>
                <c:pt idx="1650">
                  <c:v>0.51772114821323956</c:v>
                </c:pt>
                <c:pt idx="1651">
                  <c:v>0.51482834185536885</c:v>
                </c:pt>
                <c:pt idx="1652">
                  <c:v>0.51425230229498609</c:v>
                </c:pt>
                <c:pt idx="1653">
                  <c:v>0.51658905704307334</c:v>
                </c:pt>
                <c:pt idx="1654">
                  <c:v>0.49726589200273413</c:v>
                </c:pt>
                <c:pt idx="1655">
                  <c:v>0.51417299824663942</c:v>
                </c:pt>
                <c:pt idx="1656">
                  <c:v>0.51435266549502046</c:v>
                </c:pt>
                <c:pt idx="1657">
                  <c:v>0.51621346517376765</c:v>
                </c:pt>
                <c:pt idx="1658">
                  <c:v>0.51206947306446859</c:v>
                </c:pt>
                <c:pt idx="1659">
                  <c:v>0.51524974215411812</c:v>
                </c:pt>
                <c:pt idx="1660">
                  <c:v>0.51298133022170367</c:v>
                </c:pt>
                <c:pt idx="1661">
                  <c:v>0.51426898873115767</c:v>
                </c:pt>
                <c:pt idx="1662">
                  <c:v>0.51344204495372414</c:v>
                </c:pt>
                <c:pt idx="1663">
                  <c:v>0.51404330017554123</c:v>
                </c:pt>
                <c:pt idx="1664">
                  <c:v>0.51360842844600529</c:v>
                </c:pt>
                <c:pt idx="1665">
                  <c:v>0.51504579153946795</c:v>
                </c:pt>
                <c:pt idx="1666">
                  <c:v>0.51286173633440513</c:v>
                </c:pt>
                <c:pt idx="1667">
                  <c:v>0.51280550270744918</c:v>
                </c:pt>
                <c:pt idx="1668">
                  <c:v>0.51165518252455655</c:v>
                </c:pt>
                <c:pt idx="1669">
                  <c:v>0.51401869158878499</c:v>
                </c:pt>
                <c:pt idx="1670">
                  <c:v>0.51315020455873761</c:v>
                </c:pt>
                <c:pt idx="1671">
                  <c:v>0.51344636071324179</c:v>
                </c:pt>
                <c:pt idx="1672">
                  <c:v>0.51237732532591185</c:v>
                </c:pt>
                <c:pt idx="1673">
                  <c:v>0.50911743253099928</c:v>
                </c:pt>
                <c:pt idx="1674">
                  <c:v>0.5122842936531149</c:v>
                </c:pt>
                <c:pt idx="1675">
                  <c:v>0.54412451361867709</c:v>
                </c:pt>
                <c:pt idx="1676">
                  <c:v>0.56744868035190621</c:v>
                </c:pt>
                <c:pt idx="1677">
                  <c:v>0.55932203389830504</c:v>
                </c:pt>
                <c:pt idx="1678">
                  <c:v>0.56928104575163396</c:v>
                </c:pt>
                <c:pt idx="1679">
                  <c:v>0.59975878704341834</c:v>
                </c:pt>
                <c:pt idx="1680">
                  <c:v>0.6124823695345557</c:v>
                </c:pt>
                <c:pt idx="1681">
                  <c:v>0.61911529578966074</c:v>
                </c:pt>
                <c:pt idx="1682">
                  <c:v>0.66744685000975235</c:v>
                </c:pt>
                <c:pt idx="1683">
                  <c:v>0.62372517444981213</c:v>
                </c:pt>
                <c:pt idx="1684">
                  <c:v>0.63815668202764975</c:v>
                </c:pt>
                <c:pt idx="1685">
                  <c:v>0.69406779661016949</c:v>
                </c:pt>
                <c:pt idx="1686">
                  <c:v>0.68904320987654322</c:v>
                </c:pt>
                <c:pt idx="1687">
                  <c:v>0.73198715006883897</c:v>
                </c:pt>
                <c:pt idx="1688">
                  <c:v>0.67606737171954567</c:v>
                </c:pt>
                <c:pt idx="1689">
                  <c:v>0.65177453027139876</c:v>
                </c:pt>
                <c:pt idx="1690">
                  <c:v>0.74476797088262059</c:v>
                </c:pt>
                <c:pt idx="1691">
                  <c:v>0.73763779527559059</c:v>
                </c:pt>
                <c:pt idx="1692">
                  <c:v>0.70859872611464969</c:v>
                </c:pt>
                <c:pt idx="1693">
                  <c:v>0.73635664873174478</c:v>
                </c:pt>
                <c:pt idx="1694">
                  <c:v>0.75148936170212766</c:v>
                </c:pt>
                <c:pt idx="1695">
                  <c:v>0.70709382151029754</c:v>
                </c:pt>
                <c:pt idx="1696">
                  <c:v>0.74851316907391674</c:v>
                </c:pt>
                <c:pt idx="1697">
                  <c:v>0.7410714285714286</c:v>
                </c:pt>
                <c:pt idx="1698">
                  <c:v>0.72095208268086441</c:v>
                </c:pt>
                <c:pt idx="1699">
                  <c:v>0.71035036105910676</c:v>
                </c:pt>
                <c:pt idx="1700">
                  <c:v>0.70498614958448758</c:v>
                </c:pt>
                <c:pt idx="1701">
                  <c:v>0.70608899297423888</c:v>
                </c:pt>
                <c:pt idx="1702">
                  <c:v>0.649802371541502</c:v>
                </c:pt>
                <c:pt idx="1703">
                  <c:v>0.69941348973607043</c:v>
                </c:pt>
                <c:pt idx="1704">
                  <c:v>0.68388683886838864</c:v>
                </c:pt>
                <c:pt idx="1705">
                  <c:v>0.70436187399030692</c:v>
                </c:pt>
                <c:pt idx="1706">
                  <c:v>0.74113475177304966</c:v>
                </c:pt>
                <c:pt idx="1707">
                  <c:v>0.66576819407008081</c:v>
                </c:pt>
                <c:pt idx="1708">
                  <c:v>0.6848030018761726</c:v>
                </c:pt>
                <c:pt idx="1709">
                  <c:v>0.71280991735537191</c:v>
                </c:pt>
                <c:pt idx="1710">
                  <c:v>0.71875</c:v>
                </c:pt>
                <c:pt idx="1711">
                  <c:v>0.73333333333333328</c:v>
                </c:pt>
                <c:pt idx="1712">
                  <c:v>0.72782258064516125</c:v>
                </c:pt>
                <c:pt idx="1713">
                  <c:v>0.67941176470588238</c:v>
                </c:pt>
                <c:pt idx="1714">
                  <c:v>0.69393939393939397</c:v>
                </c:pt>
                <c:pt idx="1715">
                  <c:v>0.67012987012987013</c:v>
                </c:pt>
                <c:pt idx="1716">
                  <c:v>0.59507523939808482</c:v>
                </c:pt>
                <c:pt idx="1717">
                  <c:v>0.59857142857142853</c:v>
                </c:pt>
                <c:pt idx="1718">
                  <c:v>0.65</c:v>
                </c:pt>
                <c:pt idx="1719">
                  <c:v>0.70378619153674837</c:v>
                </c:pt>
                <c:pt idx="1720">
                  <c:v>0.685126582278481</c:v>
                </c:pt>
                <c:pt idx="1721">
                  <c:v>0.65783664459161151</c:v>
                </c:pt>
                <c:pt idx="1722">
                  <c:v>0.70833333333333337</c:v>
                </c:pt>
                <c:pt idx="1723">
                  <c:v>0.6901408450704225</c:v>
                </c:pt>
                <c:pt idx="1724">
                  <c:v>0.72900763358778631</c:v>
                </c:pt>
                <c:pt idx="1725">
                  <c:v>0.73333333333333328</c:v>
                </c:pt>
                <c:pt idx="1726">
                  <c:v>0.72695035460992907</c:v>
                </c:pt>
                <c:pt idx="1727">
                  <c:v>0.72627737226277367</c:v>
                </c:pt>
                <c:pt idx="1728">
                  <c:v>0.69970845481049559</c:v>
                </c:pt>
                <c:pt idx="1729">
                  <c:v>0.71299093655589119</c:v>
                </c:pt>
                <c:pt idx="1730">
                  <c:v>0.72623574144486691</c:v>
                </c:pt>
                <c:pt idx="1731">
                  <c:v>0.7142857142857143</c:v>
                </c:pt>
                <c:pt idx="1732">
                  <c:v>0.70445344129554655</c:v>
                </c:pt>
                <c:pt idx="1733">
                  <c:v>0.73443983402489632</c:v>
                </c:pt>
                <c:pt idx="1734">
                  <c:v>0.703125</c:v>
                </c:pt>
                <c:pt idx="1735">
                  <c:v>0.71729957805907174</c:v>
                </c:pt>
                <c:pt idx="1736">
                  <c:v>0.72399999999999998</c:v>
                </c:pt>
                <c:pt idx="1737">
                  <c:v>0.67880794701986757</c:v>
                </c:pt>
                <c:pt idx="1738">
                  <c:v>0.71489361702127663</c:v>
                </c:pt>
                <c:pt idx="1739">
                  <c:v>0.71491228070175439</c:v>
                </c:pt>
                <c:pt idx="1740">
                  <c:v>0.70901639344262291</c:v>
                </c:pt>
                <c:pt idx="1741">
                  <c:v>0.69476744186046513</c:v>
                </c:pt>
                <c:pt idx="1742">
                  <c:v>0.72368421052631582</c:v>
                </c:pt>
                <c:pt idx="1743">
                  <c:v>0.69620253164556967</c:v>
                </c:pt>
                <c:pt idx="1744">
                  <c:v>0.726457399103139</c:v>
                </c:pt>
                <c:pt idx="1745">
                  <c:v>0.72413793103448276</c:v>
                </c:pt>
                <c:pt idx="1746">
                  <c:v>0.72268907563025209</c:v>
                </c:pt>
                <c:pt idx="1747">
                  <c:v>0.69758064516129037</c:v>
                </c:pt>
                <c:pt idx="1748">
                  <c:v>0.72123893805309736</c:v>
                </c:pt>
                <c:pt idx="1749">
                  <c:v>0.69834710743801653</c:v>
                </c:pt>
                <c:pt idx="1750">
                  <c:v>0.71487603305785119</c:v>
                </c:pt>
                <c:pt idx="1751">
                  <c:v>0.70930232558139539</c:v>
                </c:pt>
                <c:pt idx="1752">
                  <c:v>0.71889400921658986</c:v>
                </c:pt>
                <c:pt idx="1753">
                  <c:v>0.69032258064516128</c:v>
                </c:pt>
                <c:pt idx="1754">
                  <c:v>0.70610687022900764</c:v>
                </c:pt>
                <c:pt idx="1755">
                  <c:v>0.7350427350427351</c:v>
                </c:pt>
                <c:pt idx="1756">
                  <c:v>0.73360655737704916</c:v>
                </c:pt>
                <c:pt idx="1757">
                  <c:v>0.71729957805907174</c:v>
                </c:pt>
                <c:pt idx="1758">
                  <c:v>0.72146118721461183</c:v>
                </c:pt>
                <c:pt idx="1759">
                  <c:v>0.72115384615384615</c:v>
                </c:pt>
                <c:pt idx="1760">
                  <c:v>0.72727272727272729</c:v>
                </c:pt>
                <c:pt idx="1761">
                  <c:v>0.73584905660377353</c:v>
                </c:pt>
                <c:pt idx="1762">
                  <c:v>0.73366834170854267</c:v>
                </c:pt>
                <c:pt idx="1763">
                  <c:v>0.73113207547169812</c:v>
                </c:pt>
                <c:pt idx="1764">
                  <c:v>0.7219512195121951</c:v>
                </c:pt>
                <c:pt idx="1765">
                  <c:v>0.7142857142857143</c:v>
                </c:pt>
                <c:pt idx="1766">
                  <c:v>0.7142857142857143</c:v>
                </c:pt>
                <c:pt idx="1767">
                  <c:v>0.72052401746724892</c:v>
                </c:pt>
                <c:pt idx="1768">
                  <c:v>0.71759259259259256</c:v>
                </c:pt>
                <c:pt idx="1769">
                  <c:v>0.72727272727272729</c:v>
                </c:pt>
                <c:pt idx="1770">
                  <c:v>0.72248803827751196</c:v>
                </c:pt>
                <c:pt idx="1771">
                  <c:v>0.72146118721461183</c:v>
                </c:pt>
                <c:pt idx="1772">
                  <c:v>0.72169811320754718</c:v>
                </c:pt>
                <c:pt idx="1773">
                  <c:v>0.71621621621621623</c:v>
                </c:pt>
                <c:pt idx="1774">
                  <c:v>0.69278996865203757</c:v>
                </c:pt>
                <c:pt idx="1775">
                  <c:v>0.72018348623853212</c:v>
                </c:pt>
                <c:pt idx="1776">
                  <c:v>0.72350230414746541</c:v>
                </c:pt>
                <c:pt idx="1777">
                  <c:v>0.73300970873786409</c:v>
                </c:pt>
                <c:pt idx="1778">
                  <c:v>0.72641509433962259</c:v>
                </c:pt>
                <c:pt idx="1779">
                  <c:v>0.71904761904761905</c:v>
                </c:pt>
                <c:pt idx="1780">
                  <c:v>0.72727272727272729</c:v>
                </c:pt>
                <c:pt idx="1781">
                  <c:v>0.73631840796019898</c:v>
                </c:pt>
                <c:pt idx="1782">
                  <c:v>0.73399014778325122</c:v>
                </c:pt>
                <c:pt idx="1783">
                  <c:v>0.7386934673366834</c:v>
                </c:pt>
                <c:pt idx="1784">
                  <c:v>0.71493212669683259</c:v>
                </c:pt>
                <c:pt idx="1785">
                  <c:v>0.73170731707317072</c:v>
                </c:pt>
                <c:pt idx="1786">
                  <c:v>0.7219512195121951</c:v>
                </c:pt>
                <c:pt idx="1787">
                  <c:v>0.72549019607843135</c:v>
                </c:pt>
                <c:pt idx="1788">
                  <c:v>0.73195876288659789</c:v>
                </c:pt>
                <c:pt idx="1789">
                  <c:v>0.72222222222222221</c:v>
                </c:pt>
                <c:pt idx="1790">
                  <c:v>0.7232142857142857</c:v>
                </c:pt>
                <c:pt idx="1791">
                  <c:v>0.72118959107806691</c:v>
                </c:pt>
                <c:pt idx="1792">
                  <c:v>0.7277227722772277</c:v>
                </c:pt>
                <c:pt idx="1793">
                  <c:v>0.72641509433962259</c:v>
                </c:pt>
                <c:pt idx="1794">
                  <c:v>0.71794871794871795</c:v>
                </c:pt>
                <c:pt idx="1795">
                  <c:v>0.73404255319148937</c:v>
                </c:pt>
                <c:pt idx="1796">
                  <c:v>0.71270718232044195</c:v>
                </c:pt>
                <c:pt idx="1797">
                  <c:v>0.7247191011235955</c:v>
                </c:pt>
                <c:pt idx="1798">
                  <c:v>0.72527472527472525</c:v>
                </c:pt>
                <c:pt idx="1799">
                  <c:v>0.72514619883040932</c:v>
                </c:pt>
                <c:pt idx="1800">
                  <c:v>0.72781065088757402</c:v>
                </c:pt>
                <c:pt idx="1801">
                  <c:v>0.72891566265060237</c:v>
                </c:pt>
                <c:pt idx="1802">
                  <c:v>0.73291925465838514</c:v>
                </c:pt>
                <c:pt idx="1803">
                  <c:v>0.73248407643312097</c:v>
                </c:pt>
                <c:pt idx="1804">
                  <c:v>0.74829931972789121</c:v>
                </c:pt>
                <c:pt idx="1805">
                  <c:v>0.73548387096774193</c:v>
                </c:pt>
                <c:pt idx="1806">
                  <c:v>0.74193548387096775</c:v>
                </c:pt>
                <c:pt idx="1807">
                  <c:v>0.74</c:v>
                </c:pt>
                <c:pt idx="1808">
                  <c:v>0.7448275862068966</c:v>
                </c:pt>
                <c:pt idx="1809">
                  <c:v>0.76056338028169013</c:v>
                </c:pt>
                <c:pt idx="1810">
                  <c:v>0.76712328767123283</c:v>
                </c:pt>
                <c:pt idx="1811">
                  <c:v>0.75177304964539005</c:v>
                </c:pt>
                <c:pt idx="1812">
                  <c:v>0.76691729323308266</c:v>
                </c:pt>
                <c:pt idx="1813">
                  <c:v>0.765625</c:v>
                </c:pt>
                <c:pt idx="1814">
                  <c:v>0.74045801526717558</c:v>
                </c:pt>
                <c:pt idx="1815">
                  <c:v>0.75187969924812026</c:v>
                </c:pt>
                <c:pt idx="1816">
                  <c:v>0.75</c:v>
                </c:pt>
                <c:pt idx="1817">
                  <c:v>0.74242424242424243</c:v>
                </c:pt>
                <c:pt idx="1818">
                  <c:v>0.73228346456692917</c:v>
                </c:pt>
                <c:pt idx="1819">
                  <c:v>0.74576271186440679</c:v>
                </c:pt>
                <c:pt idx="1820">
                  <c:v>0.7338709677419355</c:v>
                </c:pt>
                <c:pt idx="1821">
                  <c:v>0.72413793103448276</c:v>
                </c:pt>
                <c:pt idx="1822">
                  <c:v>0.73983739837398377</c:v>
                </c:pt>
                <c:pt idx="1823">
                  <c:v>0.73770491803278693</c:v>
                </c:pt>
              </c:numCache>
            </c:numRef>
          </c:xVal>
          <c:yVal>
            <c:numRef>
              <c:f>Sheet1!$DC$2:$DC$1825</c:f>
              <c:numCache>
                <c:formatCode>General</c:formatCode>
                <c:ptCount val="1824"/>
                <c:pt idx="0">
                  <c:v>11</c:v>
                </c:pt>
                <c:pt idx="1">
                  <c:v>11</c:v>
                </c:pt>
                <c:pt idx="2">
                  <c:v>12</c:v>
                </c:pt>
                <c:pt idx="3">
                  <c:v>10</c:v>
                </c:pt>
                <c:pt idx="4">
                  <c:v>8</c:v>
                </c:pt>
                <c:pt idx="5">
                  <c:v>10</c:v>
                </c:pt>
                <c:pt idx="6">
                  <c:v>8</c:v>
                </c:pt>
                <c:pt idx="7">
                  <c:v>8</c:v>
                </c:pt>
                <c:pt idx="8">
                  <c:v>9</c:v>
                </c:pt>
                <c:pt idx="9">
                  <c:v>8</c:v>
                </c:pt>
                <c:pt idx="10">
                  <c:v>9</c:v>
                </c:pt>
                <c:pt idx="11">
                  <c:v>10</c:v>
                </c:pt>
                <c:pt idx="12">
                  <c:v>14</c:v>
                </c:pt>
                <c:pt idx="13">
                  <c:v>176</c:v>
                </c:pt>
                <c:pt idx="14">
                  <c:v>469</c:v>
                </c:pt>
                <c:pt idx="15">
                  <c:v>476</c:v>
                </c:pt>
                <c:pt idx="16">
                  <c:v>445</c:v>
                </c:pt>
                <c:pt idx="17">
                  <c:v>283</c:v>
                </c:pt>
                <c:pt idx="18">
                  <c:v>305</c:v>
                </c:pt>
                <c:pt idx="19">
                  <c:v>310</c:v>
                </c:pt>
                <c:pt idx="20">
                  <c:v>327</c:v>
                </c:pt>
                <c:pt idx="21">
                  <c:v>329</c:v>
                </c:pt>
                <c:pt idx="22">
                  <c:v>304</c:v>
                </c:pt>
                <c:pt idx="23">
                  <c:v>280</c:v>
                </c:pt>
                <c:pt idx="24">
                  <c:v>193</c:v>
                </c:pt>
                <c:pt idx="25">
                  <c:v>227</c:v>
                </c:pt>
                <c:pt idx="26">
                  <c:v>244</c:v>
                </c:pt>
                <c:pt idx="27">
                  <c:v>169</c:v>
                </c:pt>
                <c:pt idx="28">
                  <c:v>190</c:v>
                </c:pt>
                <c:pt idx="29">
                  <c:v>164</c:v>
                </c:pt>
                <c:pt idx="30">
                  <c:v>147</c:v>
                </c:pt>
                <c:pt idx="31">
                  <c:v>150</c:v>
                </c:pt>
                <c:pt idx="32">
                  <c:v>1</c:v>
                </c:pt>
                <c:pt idx="33">
                  <c:v>130</c:v>
                </c:pt>
                <c:pt idx="34">
                  <c:v>145</c:v>
                </c:pt>
                <c:pt idx="35">
                  <c:v>153</c:v>
                </c:pt>
                <c:pt idx="36">
                  <c:v>1</c:v>
                </c:pt>
                <c:pt idx="37">
                  <c:v>68</c:v>
                </c:pt>
                <c:pt idx="38">
                  <c:v>1</c:v>
                </c:pt>
                <c:pt idx="39">
                  <c:v>142</c:v>
                </c:pt>
                <c:pt idx="40">
                  <c:v>150</c:v>
                </c:pt>
                <c:pt idx="41">
                  <c:v>126</c:v>
                </c:pt>
                <c:pt idx="42">
                  <c:v>146</c:v>
                </c:pt>
                <c:pt idx="43">
                  <c:v>156</c:v>
                </c:pt>
                <c:pt idx="44">
                  <c:v>152</c:v>
                </c:pt>
                <c:pt idx="45">
                  <c:v>141</c:v>
                </c:pt>
                <c:pt idx="46">
                  <c:v>154</c:v>
                </c:pt>
                <c:pt idx="47">
                  <c:v>147</c:v>
                </c:pt>
                <c:pt idx="48">
                  <c:v>136</c:v>
                </c:pt>
                <c:pt idx="49">
                  <c:v>149</c:v>
                </c:pt>
                <c:pt idx="50">
                  <c:v>149</c:v>
                </c:pt>
                <c:pt idx="51">
                  <c:v>195</c:v>
                </c:pt>
                <c:pt idx="52">
                  <c:v>255</c:v>
                </c:pt>
                <c:pt idx="53">
                  <c:v>196</c:v>
                </c:pt>
                <c:pt idx="54">
                  <c:v>254</c:v>
                </c:pt>
                <c:pt idx="55">
                  <c:v>224</c:v>
                </c:pt>
                <c:pt idx="56">
                  <c:v>211</c:v>
                </c:pt>
                <c:pt idx="57">
                  <c:v>194</c:v>
                </c:pt>
                <c:pt idx="58">
                  <c:v>145</c:v>
                </c:pt>
                <c:pt idx="59">
                  <c:v>176</c:v>
                </c:pt>
                <c:pt idx="60">
                  <c:v>1</c:v>
                </c:pt>
                <c:pt idx="61">
                  <c:v>92</c:v>
                </c:pt>
                <c:pt idx="62">
                  <c:v>79</c:v>
                </c:pt>
                <c:pt idx="63">
                  <c:v>79</c:v>
                </c:pt>
                <c:pt idx="64">
                  <c:v>115</c:v>
                </c:pt>
                <c:pt idx="65">
                  <c:v>121</c:v>
                </c:pt>
                <c:pt idx="66">
                  <c:v>118</c:v>
                </c:pt>
                <c:pt idx="67">
                  <c:v>48</c:v>
                </c:pt>
                <c:pt idx="68">
                  <c:v>88</c:v>
                </c:pt>
                <c:pt idx="69">
                  <c:v>65</c:v>
                </c:pt>
                <c:pt idx="70">
                  <c:v>65</c:v>
                </c:pt>
                <c:pt idx="71">
                  <c:v>75</c:v>
                </c:pt>
                <c:pt idx="72">
                  <c:v>87</c:v>
                </c:pt>
                <c:pt idx="73">
                  <c:v>94</c:v>
                </c:pt>
                <c:pt idx="74">
                  <c:v>116</c:v>
                </c:pt>
                <c:pt idx="75">
                  <c:v>109</c:v>
                </c:pt>
                <c:pt idx="76">
                  <c:v>1</c:v>
                </c:pt>
                <c:pt idx="77">
                  <c:v>75</c:v>
                </c:pt>
                <c:pt idx="78">
                  <c:v>96</c:v>
                </c:pt>
                <c:pt idx="79">
                  <c:v>41</c:v>
                </c:pt>
                <c:pt idx="80">
                  <c:v>27</c:v>
                </c:pt>
                <c:pt idx="81">
                  <c:v>101</c:v>
                </c:pt>
                <c:pt idx="82">
                  <c:v>84</c:v>
                </c:pt>
                <c:pt idx="83">
                  <c:v>99</c:v>
                </c:pt>
                <c:pt idx="84">
                  <c:v>95</c:v>
                </c:pt>
                <c:pt idx="85">
                  <c:v>104</c:v>
                </c:pt>
                <c:pt idx="86">
                  <c:v>97</c:v>
                </c:pt>
                <c:pt idx="87">
                  <c:v>123</c:v>
                </c:pt>
                <c:pt idx="88">
                  <c:v>128</c:v>
                </c:pt>
                <c:pt idx="89">
                  <c:v>6</c:v>
                </c:pt>
                <c:pt idx="90">
                  <c:v>131</c:v>
                </c:pt>
                <c:pt idx="91">
                  <c:v>87</c:v>
                </c:pt>
                <c:pt idx="92">
                  <c:v>92</c:v>
                </c:pt>
                <c:pt idx="93">
                  <c:v>90</c:v>
                </c:pt>
                <c:pt idx="94">
                  <c:v>109</c:v>
                </c:pt>
                <c:pt idx="95">
                  <c:v>1</c:v>
                </c:pt>
                <c:pt idx="96">
                  <c:v>5</c:v>
                </c:pt>
                <c:pt idx="97">
                  <c:v>135</c:v>
                </c:pt>
                <c:pt idx="98">
                  <c:v>116</c:v>
                </c:pt>
                <c:pt idx="99">
                  <c:v>128</c:v>
                </c:pt>
                <c:pt idx="100">
                  <c:v>111</c:v>
                </c:pt>
                <c:pt idx="101">
                  <c:v>144</c:v>
                </c:pt>
                <c:pt idx="102">
                  <c:v>120</c:v>
                </c:pt>
                <c:pt idx="103">
                  <c:v>123</c:v>
                </c:pt>
                <c:pt idx="104">
                  <c:v>1</c:v>
                </c:pt>
                <c:pt idx="105">
                  <c:v>96</c:v>
                </c:pt>
                <c:pt idx="106">
                  <c:v>101</c:v>
                </c:pt>
                <c:pt idx="107">
                  <c:v>25</c:v>
                </c:pt>
                <c:pt idx="108">
                  <c:v>102</c:v>
                </c:pt>
                <c:pt idx="109">
                  <c:v>23</c:v>
                </c:pt>
                <c:pt idx="110">
                  <c:v>95</c:v>
                </c:pt>
                <c:pt idx="111">
                  <c:v>73</c:v>
                </c:pt>
                <c:pt idx="112">
                  <c:v>1</c:v>
                </c:pt>
                <c:pt idx="113">
                  <c:v>121</c:v>
                </c:pt>
                <c:pt idx="114">
                  <c:v>134</c:v>
                </c:pt>
                <c:pt idx="115">
                  <c:v>126</c:v>
                </c:pt>
                <c:pt idx="116">
                  <c:v>21</c:v>
                </c:pt>
                <c:pt idx="117">
                  <c:v>81</c:v>
                </c:pt>
                <c:pt idx="118">
                  <c:v>104</c:v>
                </c:pt>
                <c:pt idx="119">
                  <c:v>57</c:v>
                </c:pt>
                <c:pt idx="120">
                  <c:v>105</c:v>
                </c:pt>
                <c:pt idx="121">
                  <c:v>62</c:v>
                </c:pt>
                <c:pt idx="122">
                  <c:v>90</c:v>
                </c:pt>
                <c:pt idx="123">
                  <c:v>89</c:v>
                </c:pt>
                <c:pt idx="124">
                  <c:v>70</c:v>
                </c:pt>
                <c:pt idx="125">
                  <c:v>85</c:v>
                </c:pt>
                <c:pt idx="126">
                  <c:v>157</c:v>
                </c:pt>
                <c:pt idx="127">
                  <c:v>127</c:v>
                </c:pt>
                <c:pt idx="128">
                  <c:v>124</c:v>
                </c:pt>
                <c:pt idx="129">
                  <c:v>114</c:v>
                </c:pt>
                <c:pt idx="130">
                  <c:v>107</c:v>
                </c:pt>
                <c:pt idx="131">
                  <c:v>20</c:v>
                </c:pt>
                <c:pt idx="132">
                  <c:v>99</c:v>
                </c:pt>
                <c:pt idx="133">
                  <c:v>81</c:v>
                </c:pt>
                <c:pt idx="134">
                  <c:v>83</c:v>
                </c:pt>
                <c:pt idx="135">
                  <c:v>91</c:v>
                </c:pt>
                <c:pt idx="136">
                  <c:v>99</c:v>
                </c:pt>
                <c:pt idx="137">
                  <c:v>103</c:v>
                </c:pt>
                <c:pt idx="138">
                  <c:v>61</c:v>
                </c:pt>
                <c:pt idx="139">
                  <c:v>96</c:v>
                </c:pt>
                <c:pt idx="140">
                  <c:v>111</c:v>
                </c:pt>
                <c:pt idx="141">
                  <c:v>127</c:v>
                </c:pt>
                <c:pt idx="142">
                  <c:v>137</c:v>
                </c:pt>
                <c:pt idx="143">
                  <c:v>112</c:v>
                </c:pt>
                <c:pt idx="144">
                  <c:v>29</c:v>
                </c:pt>
                <c:pt idx="145">
                  <c:v>109</c:v>
                </c:pt>
                <c:pt idx="146">
                  <c:v>1</c:v>
                </c:pt>
                <c:pt idx="147">
                  <c:v>81</c:v>
                </c:pt>
                <c:pt idx="148">
                  <c:v>107</c:v>
                </c:pt>
                <c:pt idx="149">
                  <c:v>159</c:v>
                </c:pt>
                <c:pt idx="150">
                  <c:v>111</c:v>
                </c:pt>
                <c:pt idx="151">
                  <c:v>117</c:v>
                </c:pt>
                <c:pt idx="152">
                  <c:v>112</c:v>
                </c:pt>
                <c:pt idx="153">
                  <c:v>19</c:v>
                </c:pt>
                <c:pt idx="154">
                  <c:v>95</c:v>
                </c:pt>
                <c:pt idx="155">
                  <c:v>33</c:v>
                </c:pt>
                <c:pt idx="156">
                  <c:v>125</c:v>
                </c:pt>
                <c:pt idx="157">
                  <c:v>113</c:v>
                </c:pt>
                <c:pt idx="158">
                  <c:v>58</c:v>
                </c:pt>
                <c:pt idx="159">
                  <c:v>115</c:v>
                </c:pt>
                <c:pt idx="160">
                  <c:v>105</c:v>
                </c:pt>
                <c:pt idx="161">
                  <c:v>108</c:v>
                </c:pt>
                <c:pt idx="162">
                  <c:v>115</c:v>
                </c:pt>
                <c:pt idx="163">
                  <c:v>108</c:v>
                </c:pt>
                <c:pt idx="164">
                  <c:v>102</c:v>
                </c:pt>
                <c:pt idx="165">
                  <c:v>93</c:v>
                </c:pt>
                <c:pt idx="166">
                  <c:v>30</c:v>
                </c:pt>
                <c:pt idx="167">
                  <c:v>125</c:v>
                </c:pt>
                <c:pt idx="168">
                  <c:v>162</c:v>
                </c:pt>
                <c:pt idx="169">
                  <c:v>123</c:v>
                </c:pt>
                <c:pt idx="170">
                  <c:v>124</c:v>
                </c:pt>
                <c:pt idx="171">
                  <c:v>100</c:v>
                </c:pt>
                <c:pt idx="172">
                  <c:v>118</c:v>
                </c:pt>
                <c:pt idx="173">
                  <c:v>53</c:v>
                </c:pt>
                <c:pt idx="174">
                  <c:v>90</c:v>
                </c:pt>
                <c:pt idx="175">
                  <c:v>97</c:v>
                </c:pt>
                <c:pt idx="176">
                  <c:v>83</c:v>
                </c:pt>
                <c:pt idx="177">
                  <c:v>1</c:v>
                </c:pt>
                <c:pt idx="178">
                  <c:v>115</c:v>
                </c:pt>
                <c:pt idx="179">
                  <c:v>135</c:v>
                </c:pt>
                <c:pt idx="180">
                  <c:v>121</c:v>
                </c:pt>
                <c:pt idx="181">
                  <c:v>150</c:v>
                </c:pt>
                <c:pt idx="182">
                  <c:v>127</c:v>
                </c:pt>
                <c:pt idx="183">
                  <c:v>149</c:v>
                </c:pt>
                <c:pt idx="184">
                  <c:v>146</c:v>
                </c:pt>
                <c:pt idx="185">
                  <c:v>122</c:v>
                </c:pt>
                <c:pt idx="186">
                  <c:v>119</c:v>
                </c:pt>
                <c:pt idx="187">
                  <c:v>119</c:v>
                </c:pt>
                <c:pt idx="188">
                  <c:v>117</c:v>
                </c:pt>
                <c:pt idx="189">
                  <c:v>113</c:v>
                </c:pt>
                <c:pt idx="190">
                  <c:v>120</c:v>
                </c:pt>
                <c:pt idx="191">
                  <c:v>111</c:v>
                </c:pt>
                <c:pt idx="192">
                  <c:v>102</c:v>
                </c:pt>
                <c:pt idx="193">
                  <c:v>159</c:v>
                </c:pt>
                <c:pt idx="194">
                  <c:v>205</c:v>
                </c:pt>
                <c:pt idx="195">
                  <c:v>226</c:v>
                </c:pt>
                <c:pt idx="196">
                  <c:v>248</c:v>
                </c:pt>
                <c:pt idx="197">
                  <c:v>201</c:v>
                </c:pt>
                <c:pt idx="198">
                  <c:v>192</c:v>
                </c:pt>
                <c:pt idx="199">
                  <c:v>188</c:v>
                </c:pt>
                <c:pt idx="200">
                  <c:v>176</c:v>
                </c:pt>
                <c:pt idx="201">
                  <c:v>176</c:v>
                </c:pt>
                <c:pt idx="202">
                  <c:v>123</c:v>
                </c:pt>
                <c:pt idx="203">
                  <c:v>106</c:v>
                </c:pt>
                <c:pt idx="204">
                  <c:v>122</c:v>
                </c:pt>
                <c:pt idx="205">
                  <c:v>24</c:v>
                </c:pt>
                <c:pt idx="206">
                  <c:v>87</c:v>
                </c:pt>
                <c:pt idx="207">
                  <c:v>90</c:v>
                </c:pt>
                <c:pt idx="208">
                  <c:v>99</c:v>
                </c:pt>
                <c:pt idx="209">
                  <c:v>74</c:v>
                </c:pt>
                <c:pt idx="210">
                  <c:v>79</c:v>
                </c:pt>
                <c:pt idx="211">
                  <c:v>79</c:v>
                </c:pt>
                <c:pt idx="212">
                  <c:v>72</c:v>
                </c:pt>
                <c:pt idx="213">
                  <c:v>62</c:v>
                </c:pt>
                <c:pt idx="214">
                  <c:v>59</c:v>
                </c:pt>
                <c:pt idx="215">
                  <c:v>61</c:v>
                </c:pt>
                <c:pt idx="216">
                  <c:v>65</c:v>
                </c:pt>
                <c:pt idx="217">
                  <c:v>57</c:v>
                </c:pt>
                <c:pt idx="218">
                  <c:v>80</c:v>
                </c:pt>
                <c:pt idx="219">
                  <c:v>57</c:v>
                </c:pt>
                <c:pt idx="220">
                  <c:v>46</c:v>
                </c:pt>
                <c:pt idx="221">
                  <c:v>55</c:v>
                </c:pt>
                <c:pt idx="222">
                  <c:v>40</c:v>
                </c:pt>
                <c:pt idx="223">
                  <c:v>37</c:v>
                </c:pt>
                <c:pt idx="224">
                  <c:v>46</c:v>
                </c:pt>
                <c:pt idx="225">
                  <c:v>37</c:v>
                </c:pt>
                <c:pt idx="226">
                  <c:v>19</c:v>
                </c:pt>
                <c:pt idx="227">
                  <c:v>43</c:v>
                </c:pt>
                <c:pt idx="228">
                  <c:v>39</c:v>
                </c:pt>
                <c:pt idx="229">
                  <c:v>38</c:v>
                </c:pt>
                <c:pt idx="230">
                  <c:v>25</c:v>
                </c:pt>
                <c:pt idx="231">
                  <c:v>39</c:v>
                </c:pt>
                <c:pt idx="232">
                  <c:v>20</c:v>
                </c:pt>
                <c:pt idx="233">
                  <c:v>18</c:v>
                </c:pt>
                <c:pt idx="234">
                  <c:v>18</c:v>
                </c:pt>
                <c:pt idx="235">
                  <c:v>33</c:v>
                </c:pt>
                <c:pt idx="236">
                  <c:v>18</c:v>
                </c:pt>
                <c:pt idx="237">
                  <c:v>17</c:v>
                </c:pt>
                <c:pt idx="238">
                  <c:v>21</c:v>
                </c:pt>
                <c:pt idx="239">
                  <c:v>18</c:v>
                </c:pt>
                <c:pt idx="240">
                  <c:v>17</c:v>
                </c:pt>
                <c:pt idx="241">
                  <c:v>16</c:v>
                </c:pt>
                <c:pt idx="242">
                  <c:v>15</c:v>
                </c:pt>
                <c:pt idx="243">
                  <c:v>14</c:v>
                </c:pt>
                <c:pt idx="244">
                  <c:v>12</c:v>
                </c:pt>
                <c:pt idx="245">
                  <c:v>14</c:v>
                </c:pt>
                <c:pt idx="246">
                  <c:v>17</c:v>
                </c:pt>
                <c:pt idx="247">
                  <c:v>17</c:v>
                </c:pt>
                <c:pt idx="248">
                  <c:v>13</c:v>
                </c:pt>
                <c:pt idx="249">
                  <c:v>18</c:v>
                </c:pt>
                <c:pt idx="250">
                  <c:v>11</c:v>
                </c:pt>
                <c:pt idx="251">
                  <c:v>21</c:v>
                </c:pt>
                <c:pt idx="252">
                  <c:v>12</c:v>
                </c:pt>
                <c:pt idx="253">
                  <c:v>10</c:v>
                </c:pt>
                <c:pt idx="254">
                  <c:v>10</c:v>
                </c:pt>
                <c:pt idx="255">
                  <c:v>12</c:v>
                </c:pt>
                <c:pt idx="256">
                  <c:v>11</c:v>
                </c:pt>
                <c:pt idx="257">
                  <c:v>9</c:v>
                </c:pt>
                <c:pt idx="258">
                  <c:v>11</c:v>
                </c:pt>
                <c:pt idx="259">
                  <c:v>11</c:v>
                </c:pt>
                <c:pt idx="260">
                  <c:v>10</c:v>
                </c:pt>
                <c:pt idx="261">
                  <c:v>8</c:v>
                </c:pt>
                <c:pt idx="262">
                  <c:v>9</c:v>
                </c:pt>
                <c:pt idx="263">
                  <c:v>10</c:v>
                </c:pt>
                <c:pt idx="264">
                  <c:v>10</c:v>
                </c:pt>
                <c:pt idx="265">
                  <c:v>9</c:v>
                </c:pt>
                <c:pt idx="266">
                  <c:v>9</c:v>
                </c:pt>
                <c:pt idx="267">
                  <c:v>8</c:v>
                </c:pt>
                <c:pt idx="268">
                  <c:v>8</c:v>
                </c:pt>
                <c:pt idx="269">
                  <c:v>11</c:v>
                </c:pt>
                <c:pt idx="270">
                  <c:v>19</c:v>
                </c:pt>
                <c:pt idx="271">
                  <c:v>31</c:v>
                </c:pt>
                <c:pt idx="272">
                  <c:v>65</c:v>
                </c:pt>
                <c:pt idx="273">
                  <c:v>67</c:v>
                </c:pt>
                <c:pt idx="274">
                  <c:v>83</c:v>
                </c:pt>
                <c:pt idx="275">
                  <c:v>80</c:v>
                </c:pt>
                <c:pt idx="276">
                  <c:v>86</c:v>
                </c:pt>
                <c:pt idx="277">
                  <c:v>107</c:v>
                </c:pt>
                <c:pt idx="278">
                  <c:v>73</c:v>
                </c:pt>
                <c:pt idx="279">
                  <c:v>181</c:v>
                </c:pt>
                <c:pt idx="280">
                  <c:v>190</c:v>
                </c:pt>
                <c:pt idx="281">
                  <c:v>204</c:v>
                </c:pt>
                <c:pt idx="282">
                  <c:v>249</c:v>
                </c:pt>
                <c:pt idx="283">
                  <c:v>230</c:v>
                </c:pt>
                <c:pt idx="284">
                  <c:v>138</c:v>
                </c:pt>
                <c:pt idx="285">
                  <c:v>190</c:v>
                </c:pt>
                <c:pt idx="286">
                  <c:v>218</c:v>
                </c:pt>
                <c:pt idx="287">
                  <c:v>219</c:v>
                </c:pt>
                <c:pt idx="288">
                  <c:v>212</c:v>
                </c:pt>
                <c:pt idx="289">
                  <c:v>232</c:v>
                </c:pt>
                <c:pt idx="290">
                  <c:v>211</c:v>
                </c:pt>
                <c:pt idx="291">
                  <c:v>188</c:v>
                </c:pt>
                <c:pt idx="292">
                  <c:v>276</c:v>
                </c:pt>
                <c:pt idx="293">
                  <c:v>417</c:v>
                </c:pt>
                <c:pt idx="294">
                  <c:v>426</c:v>
                </c:pt>
                <c:pt idx="295">
                  <c:v>355</c:v>
                </c:pt>
                <c:pt idx="296">
                  <c:v>501</c:v>
                </c:pt>
                <c:pt idx="297">
                  <c:v>619</c:v>
                </c:pt>
                <c:pt idx="298">
                  <c:v>566</c:v>
                </c:pt>
                <c:pt idx="299">
                  <c:v>517</c:v>
                </c:pt>
                <c:pt idx="300">
                  <c:v>506</c:v>
                </c:pt>
                <c:pt idx="301">
                  <c:v>544</c:v>
                </c:pt>
                <c:pt idx="302">
                  <c:v>500</c:v>
                </c:pt>
                <c:pt idx="303">
                  <c:v>395</c:v>
                </c:pt>
                <c:pt idx="304">
                  <c:v>329</c:v>
                </c:pt>
                <c:pt idx="305">
                  <c:v>311</c:v>
                </c:pt>
                <c:pt idx="306">
                  <c:v>410</c:v>
                </c:pt>
                <c:pt idx="307">
                  <c:v>503</c:v>
                </c:pt>
                <c:pt idx="308">
                  <c:v>525</c:v>
                </c:pt>
                <c:pt idx="309">
                  <c:v>415</c:v>
                </c:pt>
                <c:pt idx="310">
                  <c:v>732</c:v>
                </c:pt>
                <c:pt idx="311">
                  <c:v>341</c:v>
                </c:pt>
                <c:pt idx="312">
                  <c:v>1036</c:v>
                </c:pt>
                <c:pt idx="313">
                  <c:v>910</c:v>
                </c:pt>
                <c:pt idx="314">
                  <c:v>517</c:v>
                </c:pt>
                <c:pt idx="315">
                  <c:v>654</c:v>
                </c:pt>
                <c:pt idx="316">
                  <c:v>711</c:v>
                </c:pt>
                <c:pt idx="317">
                  <c:v>764</c:v>
                </c:pt>
                <c:pt idx="318">
                  <c:v>1075</c:v>
                </c:pt>
                <c:pt idx="319">
                  <c:v>939</c:v>
                </c:pt>
                <c:pt idx="320">
                  <c:v>806</c:v>
                </c:pt>
                <c:pt idx="321">
                  <c:v>765</c:v>
                </c:pt>
                <c:pt idx="322">
                  <c:v>749</c:v>
                </c:pt>
                <c:pt idx="323">
                  <c:v>705</c:v>
                </c:pt>
                <c:pt idx="324">
                  <c:v>827</c:v>
                </c:pt>
                <c:pt idx="325">
                  <c:v>929</c:v>
                </c:pt>
                <c:pt idx="326">
                  <c:v>912</c:v>
                </c:pt>
                <c:pt idx="327">
                  <c:v>777</c:v>
                </c:pt>
                <c:pt idx="328">
                  <c:v>894</c:v>
                </c:pt>
                <c:pt idx="329">
                  <c:v>700</c:v>
                </c:pt>
                <c:pt idx="330">
                  <c:v>657</c:v>
                </c:pt>
                <c:pt idx="331">
                  <c:v>963</c:v>
                </c:pt>
                <c:pt idx="332">
                  <c:v>1084</c:v>
                </c:pt>
                <c:pt idx="333">
                  <c:v>1028</c:v>
                </c:pt>
                <c:pt idx="334">
                  <c:v>1009</c:v>
                </c:pt>
                <c:pt idx="335">
                  <c:v>802</c:v>
                </c:pt>
                <c:pt idx="336">
                  <c:v>827</c:v>
                </c:pt>
                <c:pt idx="337">
                  <c:v>974</c:v>
                </c:pt>
                <c:pt idx="338">
                  <c:v>903</c:v>
                </c:pt>
                <c:pt idx="339">
                  <c:v>612</c:v>
                </c:pt>
                <c:pt idx="340">
                  <c:v>933</c:v>
                </c:pt>
                <c:pt idx="341">
                  <c:v>984</c:v>
                </c:pt>
                <c:pt idx="342">
                  <c:v>1163</c:v>
                </c:pt>
                <c:pt idx="343">
                  <c:v>1223</c:v>
                </c:pt>
                <c:pt idx="344">
                  <c:v>599</c:v>
                </c:pt>
                <c:pt idx="345">
                  <c:v>851</c:v>
                </c:pt>
                <c:pt idx="346">
                  <c:v>922</c:v>
                </c:pt>
                <c:pt idx="347">
                  <c:v>965</c:v>
                </c:pt>
                <c:pt idx="348">
                  <c:v>968</c:v>
                </c:pt>
                <c:pt idx="349">
                  <c:v>1017</c:v>
                </c:pt>
                <c:pt idx="350">
                  <c:v>866</c:v>
                </c:pt>
                <c:pt idx="351">
                  <c:v>832</c:v>
                </c:pt>
                <c:pt idx="352">
                  <c:v>841</c:v>
                </c:pt>
                <c:pt idx="353">
                  <c:v>894</c:v>
                </c:pt>
                <c:pt idx="354">
                  <c:v>859</c:v>
                </c:pt>
                <c:pt idx="355">
                  <c:v>903</c:v>
                </c:pt>
                <c:pt idx="356">
                  <c:v>902</c:v>
                </c:pt>
                <c:pt idx="357">
                  <c:v>835</c:v>
                </c:pt>
                <c:pt idx="358">
                  <c:v>1500</c:v>
                </c:pt>
                <c:pt idx="359">
                  <c:v>1323</c:v>
                </c:pt>
                <c:pt idx="360">
                  <c:v>1071</c:v>
                </c:pt>
                <c:pt idx="361">
                  <c:v>1058</c:v>
                </c:pt>
                <c:pt idx="362">
                  <c:v>1161</c:v>
                </c:pt>
                <c:pt idx="363">
                  <c:v>891</c:v>
                </c:pt>
                <c:pt idx="364">
                  <c:v>1528</c:v>
                </c:pt>
                <c:pt idx="365">
                  <c:v>1194</c:v>
                </c:pt>
                <c:pt idx="366">
                  <c:v>841</c:v>
                </c:pt>
                <c:pt idx="367">
                  <c:v>908</c:v>
                </c:pt>
                <c:pt idx="368">
                  <c:v>975</c:v>
                </c:pt>
                <c:pt idx="369">
                  <c:v>896</c:v>
                </c:pt>
                <c:pt idx="370">
                  <c:v>759</c:v>
                </c:pt>
                <c:pt idx="371">
                  <c:v>693</c:v>
                </c:pt>
                <c:pt idx="372">
                  <c:v>712</c:v>
                </c:pt>
                <c:pt idx="373">
                  <c:v>761</c:v>
                </c:pt>
                <c:pt idx="374">
                  <c:v>715</c:v>
                </c:pt>
                <c:pt idx="375">
                  <c:v>609</c:v>
                </c:pt>
                <c:pt idx="376">
                  <c:v>698</c:v>
                </c:pt>
                <c:pt idx="377">
                  <c:v>985</c:v>
                </c:pt>
                <c:pt idx="378">
                  <c:v>815</c:v>
                </c:pt>
                <c:pt idx="379">
                  <c:v>1209</c:v>
                </c:pt>
                <c:pt idx="380">
                  <c:v>856</c:v>
                </c:pt>
                <c:pt idx="381">
                  <c:v>947</c:v>
                </c:pt>
                <c:pt idx="382">
                  <c:v>1073</c:v>
                </c:pt>
                <c:pt idx="383">
                  <c:v>1208</c:v>
                </c:pt>
                <c:pt idx="384">
                  <c:v>1092</c:v>
                </c:pt>
                <c:pt idx="385">
                  <c:v>1350</c:v>
                </c:pt>
                <c:pt idx="386">
                  <c:v>1328</c:v>
                </c:pt>
                <c:pt idx="387">
                  <c:v>1151</c:v>
                </c:pt>
                <c:pt idx="388">
                  <c:v>1143</c:v>
                </c:pt>
                <c:pt idx="389">
                  <c:v>1290</c:v>
                </c:pt>
                <c:pt idx="390">
                  <c:v>1206</c:v>
                </c:pt>
                <c:pt idx="391">
                  <c:v>1591</c:v>
                </c:pt>
                <c:pt idx="392">
                  <c:v>1553</c:v>
                </c:pt>
                <c:pt idx="393">
                  <c:v>1451</c:v>
                </c:pt>
                <c:pt idx="394">
                  <c:v>1403</c:v>
                </c:pt>
                <c:pt idx="395">
                  <c:v>1337</c:v>
                </c:pt>
                <c:pt idx="396">
                  <c:v>1285</c:v>
                </c:pt>
                <c:pt idx="397">
                  <c:v>1198</c:v>
                </c:pt>
                <c:pt idx="398">
                  <c:v>1318</c:v>
                </c:pt>
                <c:pt idx="399">
                  <c:v>1092</c:v>
                </c:pt>
                <c:pt idx="400">
                  <c:v>1047</c:v>
                </c:pt>
                <c:pt idx="401">
                  <c:v>969</c:v>
                </c:pt>
                <c:pt idx="402">
                  <c:v>1085</c:v>
                </c:pt>
                <c:pt idx="403">
                  <c:v>995</c:v>
                </c:pt>
                <c:pt idx="404">
                  <c:v>761</c:v>
                </c:pt>
                <c:pt idx="405">
                  <c:v>554</c:v>
                </c:pt>
                <c:pt idx="406">
                  <c:v>927</c:v>
                </c:pt>
                <c:pt idx="407">
                  <c:v>841</c:v>
                </c:pt>
                <c:pt idx="408">
                  <c:v>795</c:v>
                </c:pt>
                <c:pt idx="409">
                  <c:v>996</c:v>
                </c:pt>
                <c:pt idx="410">
                  <c:v>927</c:v>
                </c:pt>
                <c:pt idx="411">
                  <c:v>1031</c:v>
                </c:pt>
                <c:pt idx="412">
                  <c:v>880</c:v>
                </c:pt>
                <c:pt idx="413">
                  <c:v>687</c:v>
                </c:pt>
                <c:pt idx="414">
                  <c:v>993</c:v>
                </c:pt>
                <c:pt idx="415">
                  <c:v>1157</c:v>
                </c:pt>
                <c:pt idx="416">
                  <c:v>919</c:v>
                </c:pt>
                <c:pt idx="417">
                  <c:v>713</c:v>
                </c:pt>
                <c:pt idx="418">
                  <c:v>782</c:v>
                </c:pt>
                <c:pt idx="419">
                  <c:v>793</c:v>
                </c:pt>
                <c:pt idx="420">
                  <c:v>652</c:v>
                </c:pt>
                <c:pt idx="421">
                  <c:v>495</c:v>
                </c:pt>
                <c:pt idx="422">
                  <c:v>759</c:v>
                </c:pt>
                <c:pt idx="423">
                  <c:v>1077</c:v>
                </c:pt>
                <c:pt idx="424">
                  <c:v>1167</c:v>
                </c:pt>
                <c:pt idx="425">
                  <c:v>677</c:v>
                </c:pt>
                <c:pt idx="426">
                  <c:v>1014</c:v>
                </c:pt>
                <c:pt idx="427">
                  <c:v>551</c:v>
                </c:pt>
                <c:pt idx="428">
                  <c:v>812</c:v>
                </c:pt>
                <c:pt idx="429">
                  <c:v>614</c:v>
                </c:pt>
                <c:pt idx="430">
                  <c:v>808</c:v>
                </c:pt>
                <c:pt idx="431">
                  <c:v>945</c:v>
                </c:pt>
                <c:pt idx="432">
                  <c:v>726</c:v>
                </c:pt>
                <c:pt idx="433">
                  <c:v>591</c:v>
                </c:pt>
                <c:pt idx="434">
                  <c:v>742</c:v>
                </c:pt>
                <c:pt idx="435">
                  <c:v>898</c:v>
                </c:pt>
                <c:pt idx="436">
                  <c:v>1665</c:v>
                </c:pt>
                <c:pt idx="437">
                  <c:v>1575</c:v>
                </c:pt>
                <c:pt idx="438">
                  <c:v>1522</c:v>
                </c:pt>
                <c:pt idx="439">
                  <c:v>1773</c:v>
                </c:pt>
                <c:pt idx="440">
                  <c:v>1143</c:v>
                </c:pt>
                <c:pt idx="441">
                  <c:v>1290</c:v>
                </c:pt>
                <c:pt idx="442">
                  <c:v>1302</c:v>
                </c:pt>
                <c:pt idx="443">
                  <c:v>1003</c:v>
                </c:pt>
                <c:pt idx="444">
                  <c:v>805</c:v>
                </c:pt>
                <c:pt idx="445">
                  <c:v>688</c:v>
                </c:pt>
                <c:pt idx="446">
                  <c:v>735</c:v>
                </c:pt>
                <c:pt idx="447">
                  <c:v>548</c:v>
                </c:pt>
                <c:pt idx="448">
                  <c:v>577</c:v>
                </c:pt>
                <c:pt idx="449">
                  <c:v>430</c:v>
                </c:pt>
                <c:pt idx="450">
                  <c:v>435</c:v>
                </c:pt>
                <c:pt idx="451">
                  <c:v>498</c:v>
                </c:pt>
                <c:pt idx="452">
                  <c:v>508</c:v>
                </c:pt>
                <c:pt idx="453">
                  <c:v>550</c:v>
                </c:pt>
                <c:pt idx="454">
                  <c:v>545</c:v>
                </c:pt>
                <c:pt idx="455">
                  <c:v>585</c:v>
                </c:pt>
                <c:pt idx="456">
                  <c:v>427</c:v>
                </c:pt>
                <c:pt idx="457">
                  <c:v>368</c:v>
                </c:pt>
                <c:pt idx="458">
                  <c:v>323</c:v>
                </c:pt>
                <c:pt idx="459">
                  <c:v>361</c:v>
                </c:pt>
                <c:pt idx="460">
                  <c:v>418</c:v>
                </c:pt>
                <c:pt idx="461">
                  <c:v>355</c:v>
                </c:pt>
                <c:pt idx="462">
                  <c:v>47</c:v>
                </c:pt>
                <c:pt idx="463">
                  <c:v>240</c:v>
                </c:pt>
                <c:pt idx="464">
                  <c:v>164</c:v>
                </c:pt>
                <c:pt idx="465">
                  <c:v>160</c:v>
                </c:pt>
                <c:pt idx="466">
                  <c:v>302</c:v>
                </c:pt>
                <c:pt idx="467">
                  <c:v>312</c:v>
                </c:pt>
                <c:pt idx="468">
                  <c:v>171</c:v>
                </c:pt>
                <c:pt idx="469">
                  <c:v>171</c:v>
                </c:pt>
                <c:pt idx="470">
                  <c:v>128</c:v>
                </c:pt>
                <c:pt idx="471">
                  <c:v>1</c:v>
                </c:pt>
                <c:pt idx="472">
                  <c:v>90</c:v>
                </c:pt>
                <c:pt idx="473">
                  <c:v>82</c:v>
                </c:pt>
                <c:pt idx="474">
                  <c:v>98</c:v>
                </c:pt>
                <c:pt idx="475">
                  <c:v>88</c:v>
                </c:pt>
                <c:pt idx="476">
                  <c:v>53</c:v>
                </c:pt>
                <c:pt idx="477">
                  <c:v>48</c:v>
                </c:pt>
                <c:pt idx="478">
                  <c:v>41</c:v>
                </c:pt>
                <c:pt idx="479">
                  <c:v>58</c:v>
                </c:pt>
                <c:pt idx="480">
                  <c:v>54</c:v>
                </c:pt>
                <c:pt idx="481">
                  <c:v>62</c:v>
                </c:pt>
                <c:pt idx="482">
                  <c:v>44</c:v>
                </c:pt>
                <c:pt idx="483">
                  <c:v>38</c:v>
                </c:pt>
                <c:pt idx="484">
                  <c:v>30</c:v>
                </c:pt>
                <c:pt idx="485">
                  <c:v>32</c:v>
                </c:pt>
                <c:pt idx="486">
                  <c:v>30</c:v>
                </c:pt>
                <c:pt idx="487">
                  <c:v>31</c:v>
                </c:pt>
                <c:pt idx="488">
                  <c:v>26</c:v>
                </c:pt>
                <c:pt idx="489">
                  <c:v>27</c:v>
                </c:pt>
                <c:pt idx="490">
                  <c:v>19</c:v>
                </c:pt>
                <c:pt idx="491">
                  <c:v>29</c:v>
                </c:pt>
                <c:pt idx="492">
                  <c:v>30</c:v>
                </c:pt>
                <c:pt idx="493">
                  <c:v>27</c:v>
                </c:pt>
                <c:pt idx="494">
                  <c:v>44</c:v>
                </c:pt>
                <c:pt idx="495">
                  <c:v>110</c:v>
                </c:pt>
                <c:pt idx="496">
                  <c:v>29</c:v>
                </c:pt>
                <c:pt idx="497">
                  <c:v>134</c:v>
                </c:pt>
                <c:pt idx="498">
                  <c:v>1</c:v>
                </c:pt>
                <c:pt idx="499">
                  <c:v>102</c:v>
                </c:pt>
                <c:pt idx="500">
                  <c:v>225</c:v>
                </c:pt>
                <c:pt idx="501">
                  <c:v>362</c:v>
                </c:pt>
                <c:pt idx="502">
                  <c:v>362</c:v>
                </c:pt>
                <c:pt idx="503">
                  <c:v>321</c:v>
                </c:pt>
                <c:pt idx="504">
                  <c:v>199</c:v>
                </c:pt>
                <c:pt idx="505">
                  <c:v>215</c:v>
                </c:pt>
                <c:pt idx="506">
                  <c:v>269</c:v>
                </c:pt>
                <c:pt idx="507">
                  <c:v>205</c:v>
                </c:pt>
                <c:pt idx="508">
                  <c:v>506</c:v>
                </c:pt>
                <c:pt idx="509">
                  <c:v>506</c:v>
                </c:pt>
                <c:pt idx="510">
                  <c:v>1117</c:v>
                </c:pt>
                <c:pt idx="511">
                  <c:v>894</c:v>
                </c:pt>
                <c:pt idx="512">
                  <c:v>2009</c:v>
                </c:pt>
                <c:pt idx="513">
                  <c:v>847</c:v>
                </c:pt>
                <c:pt idx="514">
                  <c:v>2628</c:v>
                </c:pt>
                <c:pt idx="515">
                  <c:v>2085</c:v>
                </c:pt>
                <c:pt idx="516">
                  <c:v>2019</c:v>
                </c:pt>
                <c:pt idx="517">
                  <c:v>1609</c:v>
                </c:pt>
                <c:pt idx="518">
                  <c:v>1598</c:v>
                </c:pt>
                <c:pt idx="519">
                  <c:v>3750</c:v>
                </c:pt>
                <c:pt idx="520">
                  <c:v>2504</c:v>
                </c:pt>
                <c:pt idx="521">
                  <c:v>2810</c:v>
                </c:pt>
                <c:pt idx="522">
                  <c:v>2173</c:v>
                </c:pt>
                <c:pt idx="523">
                  <c:v>3872</c:v>
                </c:pt>
                <c:pt idx="524">
                  <c:v>3435</c:v>
                </c:pt>
                <c:pt idx="525">
                  <c:v>2374</c:v>
                </c:pt>
                <c:pt idx="526">
                  <c:v>2770</c:v>
                </c:pt>
                <c:pt idx="527">
                  <c:v>2701</c:v>
                </c:pt>
                <c:pt idx="528">
                  <c:v>2851</c:v>
                </c:pt>
                <c:pt idx="529">
                  <c:v>3301</c:v>
                </c:pt>
                <c:pt idx="530">
                  <c:v>1635</c:v>
                </c:pt>
                <c:pt idx="531">
                  <c:v>3328</c:v>
                </c:pt>
                <c:pt idx="532">
                  <c:v>3917</c:v>
                </c:pt>
                <c:pt idx="533">
                  <c:v>4004</c:v>
                </c:pt>
                <c:pt idx="534">
                  <c:v>3908</c:v>
                </c:pt>
                <c:pt idx="535">
                  <c:v>3765</c:v>
                </c:pt>
                <c:pt idx="536">
                  <c:v>3802</c:v>
                </c:pt>
                <c:pt idx="537">
                  <c:v>3879</c:v>
                </c:pt>
                <c:pt idx="538">
                  <c:v>3767</c:v>
                </c:pt>
                <c:pt idx="539">
                  <c:v>4137</c:v>
                </c:pt>
                <c:pt idx="540">
                  <c:v>4192</c:v>
                </c:pt>
                <c:pt idx="541">
                  <c:v>4124</c:v>
                </c:pt>
                <c:pt idx="542">
                  <c:v>4045</c:v>
                </c:pt>
                <c:pt idx="543">
                  <c:v>4098</c:v>
                </c:pt>
                <c:pt idx="544">
                  <c:v>4070</c:v>
                </c:pt>
                <c:pt idx="545">
                  <c:v>4117</c:v>
                </c:pt>
                <c:pt idx="546">
                  <c:v>3004</c:v>
                </c:pt>
                <c:pt idx="547">
                  <c:v>3960</c:v>
                </c:pt>
                <c:pt idx="548">
                  <c:v>3984</c:v>
                </c:pt>
                <c:pt idx="549">
                  <c:v>3793</c:v>
                </c:pt>
                <c:pt idx="550">
                  <c:v>3551</c:v>
                </c:pt>
                <c:pt idx="551">
                  <c:v>3840</c:v>
                </c:pt>
                <c:pt idx="552">
                  <c:v>3867</c:v>
                </c:pt>
                <c:pt idx="553">
                  <c:v>3618</c:v>
                </c:pt>
                <c:pt idx="554">
                  <c:v>2979</c:v>
                </c:pt>
                <c:pt idx="555">
                  <c:v>3122</c:v>
                </c:pt>
                <c:pt idx="556">
                  <c:v>3515</c:v>
                </c:pt>
                <c:pt idx="557">
                  <c:v>4076</c:v>
                </c:pt>
                <c:pt idx="558">
                  <c:v>4108</c:v>
                </c:pt>
                <c:pt idx="559">
                  <c:v>3854</c:v>
                </c:pt>
                <c:pt idx="560">
                  <c:v>3771</c:v>
                </c:pt>
                <c:pt idx="561">
                  <c:v>3949</c:v>
                </c:pt>
                <c:pt idx="562">
                  <c:v>3300</c:v>
                </c:pt>
                <c:pt idx="563">
                  <c:v>3209</c:v>
                </c:pt>
                <c:pt idx="564">
                  <c:v>3258</c:v>
                </c:pt>
                <c:pt idx="565">
                  <c:v>3036</c:v>
                </c:pt>
                <c:pt idx="566">
                  <c:v>2877</c:v>
                </c:pt>
                <c:pt idx="567">
                  <c:v>3027</c:v>
                </c:pt>
                <c:pt idx="568">
                  <c:v>3081</c:v>
                </c:pt>
                <c:pt idx="569">
                  <c:v>3127</c:v>
                </c:pt>
                <c:pt idx="570">
                  <c:v>1456</c:v>
                </c:pt>
                <c:pt idx="571">
                  <c:v>1830</c:v>
                </c:pt>
                <c:pt idx="572">
                  <c:v>2330</c:v>
                </c:pt>
                <c:pt idx="573">
                  <c:v>2768</c:v>
                </c:pt>
                <c:pt idx="574">
                  <c:v>2944</c:v>
                </c:pt>
                <c:pt idx="575">
                  <c:v>2934</c:v>
                </c:pt>
                <c:pt idx="576">
                  <c:v>4184</c:v>
                </c:pt>
                <c:pt idx="577">
                  <c:v>4016</c:v>
                </c:pt>
                <c:pt idx="578">
                  <c:v>3895</c:v>
                </c:pt>
                <c:pt idx="579">
                  <c:v>4180</c:v>
                </c:pt>
                <c:pt idx="580">
                  <c:v>4173</c:v>
                </c:pt>
                <c:pt idx="581">
                  <c:v>3725</c:v>
                </c:pt>
                <c:pt idx="582">
                  <c:v>3995</c:v>
                </c:pt>
                <c:pt idx="583">
                  <c:v>3915</c:v>
                </c:pt>
                <c:pt idx="584">
                  <c:v>3676</c:v>
                </c:pt>
                <c:pt idx="585">
                  <c:v>4111</c:v>
                </c:pt>
                <c:pt idx="586">
                  <c:v>4129</c:v>
                </c:pt>
                <c:pt idx="587">
                  <c:v>4256</c:v>
                </c:pt>
                <c:pt idx="588">
                  <c:v>4241</c:v>
                </c:pt>
                <c:pt idx="589">
                  <c:v>4244</c:v>
                </c:pt>
                <c:pt idx="590">
                  <c:v>4216</c:v>
                </c:pt>
                <c:pt idx="591">
                  <c:v>4251</c:v>
                </c:pt>
                <c:pt idx="592">
                  <c:v>4172</c:v>
                </c:pt>
                <c:pt idx="593">
                  <c:v>4153</c:v>
                </c:pt>
                <c:pt idx="594">
                  <c:v>4167</c:v>
                </c:pt>
                <c:pt idx="595">
                  <c:v>4207</c:v>
                </c:pt>
                <c:pt idx="596">
                  <c:v>4008</c:v>
                </c:pt>
                <c:pt idx="597">
                  <c:v>4131</c:v>
                </c:pt>
                <c:pt idx="598">
                  <c:v>4473</c:v>
                </c:pt>
                <c:pt idx="599">
                  <c:v>4302</c:v>
                </c:pt>
                <c:pt idx="600">
                  <c:v>4234</c:v>
                </c:pt>
                <c:pt idx="601">
                  <c:v>3762</c:v>
                </c:pt>
                <c:pt idx="602">
                  <c:v>4052</c:v>
                </c:pt>
                <c:pt idx="603">
                  <c:v>4164</c:v>
                </c:pt>
                <c:pt idx="604">
                  <c:v>3277</c:v>
                </c:pt>
                <c:pt idx="605">
                  <c:v>3229</c:v>
                </c:pt>
                <c:pt idx="606">
                  <c:v>3617</c:v>
                </c:pt>
                <c:pt idx="607">
                  <c:v>3451</c:v>
                </c:pt>
                <c:pt idx="608">
                  <c:v>3202</c:v>
                </c:pt>
                <c:pt idx="609">
                  <c:v>2538</c:v>
                </c:pt>
                <c:pt idx="610">
                  <c:v>3973</c:v>
                </c:pt>
                <c:pt idx="611">
                  <c:v>3544</c:v>
                </c:pt>
                <c:pt idx="612">
                  <c:v>3659</c:v>
                </c:pt>
                <c:pt idx="613">
                  <c:v>2259</c:v>
                </c:pt>
                <c:pt idx="614">
                  <c:v>1822</c:v>
                </c:pt>
                <c:pt idx="615">
                  <c:v>255</c:v>
                </c:pt>
                <c:pt idx="616">
                  <c:v>520</c:v>
                </c:pt>
                <c:pt idx="617">
                  <c:v>1562</c:v>
                </c:pt>
                <c:pt idx="618">
                  <c:v>1915</c:v>
                </c:pt>
                <c:pt idx="619">
                  <c:v>1677</c:v>
                </c:pt>
                <c:pt idx="620">
                  <c:v>2180</c:v>
                </c:pt>
                <c:pt idx="621">
                  <c:v>1643</c:v>
                </c:pt>
                <c:pt idx="622">
                  <c:v>2481</c:v>
                </c:pt>
                <c:pt idx="623">
                  <c:v>1314</c:v>
                </c:pt>
                <c:pt idx="624">
                  <c:v>2261</c:v>
                </c:pt>
                <c:pt idx="625">
                  <c:v>3346</c:v>
                </c:pt>
                <c:pt idx="626">
                  <c:v>3707</c:v>
                </c:pt>
                <c:pt idx="627">
                  <c:v>3845</c:v>
                </c:pt>
                <c:pt idx="628">
                  <c:v>3991</c:v>
                </c:pt>
                <c:pt idx="629">
                  <c:v>3103</c:v>
                </c:pt>
                <c:pt idx="630">
                  <c:v>3413</c:v>
                </c:pt>
                <c:pt idx="631">
                  <c:v>3739</c:v>
                </c:pt>
                <c:pt idx="632">
                  <c:v>3560</c:v>
                </c:pt>
                <c:pt idx="633">
                  <c:v>3918</c:v>
                </c:pt>
                <c:pt idx="634">
                  <c:v>2508</c:v>
                </c:pt>
                <c:pt idx="635">
                  <c:v>2462</c:v>
                </c:pt>
                <c:pt idx="636">
                  <c:v>3095</c:v>
                </c:pt>
                <c:pt idx="637">
                  <c:v>3682</c:v>
                </c:pt>
                <c:pt idx="638">
                  <c:v>3996</c:v>
                </c:pt>
                <c:pt idx="639">
                  <c:v>3967</c:v>
                </c:pt>
                <c:pt idx="640">
                  <c:v>3417</c:v>
                </c:pt>
                <c:pt idx="641">
                  <c:v>3455</c:v>
                </c:pt>
                <c:pt idx="642">
                  <c:v>3776</c:v>
                </c:pt>
                <c:pt idx="643">
                  <c:v>3578</c:v>
                </c:pt>
                <c:pt idx="644">
                  <c:v>3344</c:v>
                </c:pt>
                <c:pt idx="645">
                  <c:v>4308</c:v>
                </c:pt>
                <c:pt idx="646">
                  <c:v>3298</c:v>
                </c:pt>
                <c:pt idx="647">
                  <c:v>4152</c:v>
                </c:pt>
                <c:pt idx="648">
                  <c:v>4206</c:v>
                </c:pt>
                <c:pt idx="649">
                  <c:v>2864</c:v>
                </c:pt>
                <c:pt idx="650">
                  <c:v>3571</c:v>
                </c:pt>
                <c:pt idx="651">
                  <c:v>3714</c:v>
                </c:pt>
                <c:pt idx="652">
                  <c:v>3260</c:v>
                </c:pt>
                <c:pt idx="653">
                  <c:v>3163</c:v>
                </c:pt>
                <c:pt idx="654">
                  <c:v>4119</c:v>
                </c:pt>
                <c:pt idx="655">
                  <c:v>2798</c:v>
                </c:pt>
                <c:pt idx="656">
                  <c:v>3697</c:v>
                </c:pt>
                <c:pt idx="657">
                  <c:v>3784</c:v>
                </c:pt>
                <c:pt idx="658">
                  <c:v>3958</c:v>
                </c:pt>
                <c:pt idx="659">
                  <c:v>3985</c:v>
                </c:pt>
                <c:pt idx="660">
                  <c:v>3880</c:v>
                </c:pt>
                <c:pt idx="661">
                  <c:v>3907</c:v>
                </c:pt>
                <c:pt idx="662">
                  <c:v>3188</c:v>
                </c:pt>
                <c:pt idx="663">
                  <c:v>4190</c:v>
                </c:pt>
                <c:pt idx="664">
                  <c:v>4056</c:v>
                </c:pt>
                <c:pt idx="665">
                  <c:v>4130</c:v>
                </c:pt>
                <c:pt idx="666">
                  <c:v>4097</c:v>
                </c:pt>
                <c:pt idx="667">
                  <c:v>4039</c:v>
                </c:pt>
                <c:pt idx="668">
                  <c:v>3843</c:v>
                </c:pt>
                <c:pt idx="669">
                  <c:v>3521</c:v>
                </c:pt>
                <c:pt idx="670">
                  <c:v>3626</c:v>
                </c:pt>
                <c:pt idx="671">
                  <c:v>3879</c:v>
                </c:pt>
                <c:pt idx="672">
                  <c:v>3647</c:v>
                </c:pt>
                <c:pt idx="673">
                  <c:v>3979</c:v>
                </c:pt>
                <c:pt idx="674">
                  <c:v>3779</c:v>
                </c:pt>
                <c:pt idx="675">
                  <c:v>3137</c:v>
                </c:pt>
                <c:pt idx="676">
                  <c:v>3189</c:v>
                </c:pt>
                <c:pt idx="677">
                  <c:v>3814</c:v>
                </c:pt>
                <c:pt idx="678">
                  <c:v>3836</c:v>
                </c:pt>
                <c:pt idx="679">
                  <c:v>3210</c:v>
                </c:pt>
                <c:pt idx="680">
                  <c:v>3084</c:v>
                </c:pt>
                <c:pt idx="681">
                  <c:v>3910</c:v>
                </c:pt>
                <c:pt idx="682">
                  <c:v>3566</c:v>
                </c:pt>
                <c:pt idx="683">
                  <c:v>2054</c:v>
                </c:pt>
                <c:pt idx="684">
                  <c:v>2620</c:v>
                </c:pt>
                <c:pt idx="685">
                  <c:v>3275</c:v>
                </c:pt>
                <c:pt idx="686">
                  <c:v>2354</c:v>
                </c:pt>
                <c:pt idx="687">
                  <c:v>2310</c:v>
                </c:pt>
                <c:pt idx="688">
                  <c:v>2297</c:v>
                </c:pt>
                <c:pt idx="689">
                  <c:v>2227</c:v>
                </c:pt>
                <c:pt idx="690">
                  <c:v>1730</c:v>
                </c:pt>
                <c:pt idx="691">
                  <c:v>1909</c:v>
                </c:pt>
                <c:pt idx="692">
                  <c:v>1918</c:v>
                </c:pt>
                <c:pt idx="693">
                  <c:v>1818</c:v>
                </c:pt>
                <c:pt idx="694">
                  <c:v>1965</c:v>
                </c:pt>
                <c:pt idx="695">
                  <c:v>1768</c:v>
                </c:pt>
                <c:pt idx="696">
                  <c:v>1550</c:v>
                </c:pt>
                <c:pt idx="697">
                  <c:v>1031</c:v>
                </c:pt>
                <c:pt idx="698">
                  <c:v>1148</c:v>
                </c:pt>
                <c:pt idx="699">
                  <c:v>1538</c:v>
                </c:pt>
                <c:pt idx="700">
                  <c:v>992</c:v>
                </c:pt>
                <c:pt idx="701">
                  <c:v>819</c:v>
                </c:pt>
                <c:pt idx="702">
                  <c:v>870</c:v>
                </c:pt>
                <c:pt idx="703">
                  <c:v>997</c:v>
                </c:pt>
                <c:pt idx="704">
                  <c:v>647</c:v>
                </c:pt>
                <c:pt idx="705">
                  <c:v>653</c:v>
                </c:pt>
                <c:pt idx="706">
                  <c:v>507</c:v>
                </c:pt>
                <c:pt idx="707">
                  <c:v>633</c:v>
                </c:pt>
                <c:pt idx="708">
                  <c:v>538</c:v>
                </c:pt>
                <c:pt idx="709">
                  <c:v>478</c:v>
                </c:pt>
                <c:pt idx="710">
                  <c:v>519</c:v>
                </c:pt>
                <c:pt idx="711">
                  <c:v>527</c:v>
                </c:pt>
                <c:pt idx="712">
                  <c:v>501</c:v>
                </c:pt>
                <c:pt idx="713">
                  <c:v>556</c:v>
                </c:pt>
                <c:pt idx="714">
                  <c:v>569</c:v>
                </c:pt>
                <c:pt idx="715">
                  <c:v>409</c:v>
                </c:pt>
                <c:pt idx="716">
                  <c:v>354</c:v>
                </c:pt>
                <c:pt idx="717">
                  <c:v>215</c:v>
                </c:pt>
                <c:pt idx="718">
                  <c:v>221</c:v>
                </c:pt>
                <c:pt idx="719">
                  <c:v>235</c:v>
                </c:pt>
                <c:pt idx="720">
                  <c:v>161</c:v>
                </c:pt>
                <c:pt idx="721">
                  <c:v>142</c:v>
                </c:pt>
                <c:pt idx="722">
                  <c:v>163</c:v>
                </c:pt>
                <c:pt idx="723">
                  <c:v>208</c:v>
                </c:pt>
                <c:pt idx="724">
                  <c:v>453</c:v>
                </c:pt>
                <c:pt idx="725">
                  <c:v>335</c:v>
                </c:pt>
                <c:pt idx="726">
                  <c:v>124</c:v>
                </c:pt>
                <c:pt idx="727">
                  <c:v>161</c:v>
                </c:pt>
                <c:pt idx="728">
                  <c:v>132</c:v>
                </c:pt>
                <c:pt idx="729">
                  <c:v>19</c:v>
                </c:pt>
                <c:pt idx="730">
                  <c:v>76</c:v>
                </c:pt>
                <c:pt idx="731">
                  <c:v>74</c:v>
                </c:pt>
                <c:pt idx="732">
                  <c:v>79</c:v>
                </c:pt>
                <c:pt idx="733">
                  <c:v>89</c:v>
                </c:pt>
                <c:pt idx="734">
                  <c:v>106</c:v>
                </c:pt>
                <c:pt idx="735">
                  <c:v>28</c:v>
                </c:pt>
                <c:pt idx="736">
                  <c:v>82</c:v>
                </c:pt>
                <c:pt idx="737">
                  <c:v>106</c:v>
                </c:pt>
                <c:pt idx="738">
                  <c:v>81</c:v>
                </c:pt>
                <c:pt idx="739">
                  <c:v>232</c:v>
                </c:pt>
                <c:pt idx="740">
                  <c:v>393</c:v>
                </c:pt>
                <c:pt idx="741">
                  <c:v>375</c:v>
                </c:pt>
                <c:pt idx="742">
                  <c:v>181</c:v>
                </c:pt>
                <c:pt idx="743">
                  <c:v>227</c:v>
                </c:pt>
                <c:pt idx="744">
                  <c:v>180</c:v>
                </c:pt>
                <c:pt idx="745">
                  <c:v>167</c:v>
                </c:pt>
                <c:pt idx="746">
                  <c:v>261</c:v>
                </c:pt>
                <c:pt idx="747">
                  <c:v>783</c:v>
                </c:pt>
                <c:pt idx="748">
                  <c:v>783</c:v>
                </c:pt>
                <c:pt idx="749">
                  <c:v>1499</c:v>
                </c:pt>
                <c:pt idx="750">
                  <c:v>1135</c:v>
                </c:pt>
                <c:pt idx="751">
                  <c:v>1052</c:v>
                </c:pt>
                <c:pt idx="752">
                  <c:v>2356</c:v>
                </c:pt>
                <c:pt idx="753">
                  <c:v>1563</c:v>
                </c:pt>
                <c:pt idx="754">
                  <c:v>2168</c:v>
                </c:pt>
                <c:pt idx="755">
                  <c:v>2727</c:v>
                </c:pt>
                <c:pt idx="756">
                  <c:v>2738</c:v>
                </c:pt>
                <c:pt idx="757">
                  <c:v>3625</c:v>
                </c:pt>
                <c:pt idx="758">
                  <c:v>3033</c:v>
                </c:pt>
                <c:pt idx="759">
                  <c:v>3800</c:v>
                </c:pt>
                <c:pt idx="760">
                  <c:v>2954</c:v>
                </c:pt>
                <c:pt idx="761">
                  <c:v>3656</c:v>
                </c:pt>
                <c:pt idx="762">
                  <c:v>4101</c:v>
                </c:pt>
                <c:pt idx="763">
                  <c:v>4283</c:v>
                </c:pt>
                <c:pt idx="764">
                  <c:v>4380</c:v>
                </c:pt>
                <c:pt idx="765">
                  <c:v>4237</c:v>
                </c:pt>
                <c:pt idx="766">
                  <c:v>4568</c:v>
                </c:pt>
                <c:pt idx="767">
                  <c:v>4855</c:v>
                </c:pt>
                <c:pt idx="768">
                  <c:v>4854</c:v>
                </c:pt>
                <c:pt idx="769">
                  <c:v>4832</c:v>
                </c:pt>
                <c:pt idx="770">
                  <c:v>4665</c:v>
                </c:pt>
                <c:pt idx="771">
                  <c:v>4234</c:v>
                </c:pt>
                <c:pt idx="772">
                  <c:v>4493</c:v>
                </c:pt>
                <c:pt idx="773">
                  <c:v>4400</c:v>
                </c:pt>
                <c:pt idx="774">
                  <c:v>4542</c:v>
                </c:pt>
                <c:pt idx="775">
                  <c:v>4664</c:v>
                </c:pt>
                <c:pt idx="776">
                  <c:v>4635</c:v>
                </c:pt>
                <c:pt idx="777">
                  <c:v>4663</c:v>
                </c:pt>
                <c:pt idx="778">
                  <c:v>4655</c:v>
                </c:pt>
                <c:pt idx="779">
                  <c:v>4408</c:v>
                </c:pt>
                <c:pt idx="780">
                  <c:v>3172</c:v>
                </c:pt>
                <c:pt idx="781">
                  <c:v>4405</c:v>
                </c:pt>
                <c:pt idx="782">
                  <c:v>4891</c:v>
                </c:pt>
                <c:pt idx="783">
                  <c:v>5005</c:v>
                </c:pt>
                <c:pt idx="784">
                  <c:v>5360</c:v>
                </c:pt>
                <c:pt idx="785">
                  <c:v>5114</c:v>
                </c:pt>
                <c:pt idx="786">
                  <c:v>5013</c:v>
                </c:pt>
                <c:pt idx="787">
                  <c:v>4956</c:v>
                </c:pt>
                <c:pt idx="788">
                  <c:v>4976</c:v>
                </c:pt>
                <c:pt idx="789">
                  <c:v>4886</c:v>
                </c:pt>
                <c:pt idx="790">
                  <c:v>4888</c:v>
                </c:pt>
                <c:pt idx="791">
                  <c:v>5006</c:v>
                </c:pt>
                <c:pt idx="792">
                  <c:v>4852</c:v>
                </c:pt>
                <c:pt idx="793">
                  <c:v>4947</c:v>
                </c:pt>
                <c:pt idx="794">
                  <c:v>4598</c:v>
                </c:pt>
                <c:pt idx="795">
                  <c:v>4646</c:v>
                </c:pt>
                <c:pt idx="796">
                  <c:v>4725</c:v>
                </c:pt>
                <c:pt idx="797">
                  <c:v>4831</c:v>
                </c:pt>
                <c:pt idx="798">
                  <c:v>5042</c:v>
                </c:pt>
                <c:pt idx="799">
                  <c:v>5146</c:v>
                </c:pt>
                <c:pt idx="800">
                  <c:v>4923</c:v>
                </c:pt>
                <c:pt idx="801">
                  <c:v>4761</c:v>
                </c:pt>
                <c:pt idx="802">
                  <c:v>4916</c:v>
                </c:pt>
                <c:pt idx="803">
                  <c:v>4748</c:v>
                </c:pt>
                <c:pt idx="804">
                  <c:v>4796</c:v>
                </c:pt>
                <c:pt idx="805">
                  <c:v>4881</c:v>
                </c:pt>
                <c:pt idx="806">
                  <c:v>4819</c:v>
                </c:pt>
                <c:pt idx="807">
                  <c:v>4655</c:v>
                </c:pt>
                <c:pt idx="808">
                  <c:v>4700</c:v>
                </c:pt>
                <c:pt idx="809">
                  <c:v>4877</c:v>
                </c:pt>
                <c:pt idx="810">
                  <c:v>4987</c:v>
                </c:pt>
                <c:pt idx="811">
                  <c:v>4844</c:v>
                </c:pt>
                <c:pt idx="812">
                  <c:v>4856</c:v>
                </c:pt>
                <c:pt idx="813">
                  <c:v>4865</c:v>
                </c:pt>
                <c:pt idx="814">
                  <c:v>4907</c:v>
                </c:pt>
                <c:pt idx="815">
                  <c:v>4949</c:v>
                </c:pt>
                <c:pt idx="816">
                  <c:v>4889</c:v>
                </c:pt>
                <c:pt idx="817">
                  <c:v>5111</c:v>
                </c:pt>
                <c:pt idx="818">
                  <c:v>5112</c:v>
                </c:pt>
                <c:pt idx="819">
                  <c:v>4509</c:v>
                </c:pt>
                <c:pt idx="820">
                  <c:v>5112</c:v>
                </c:pt>
                <c:pt idx="821">
                  <c:v>4839</c:v>
                </c:pt>
                <c:pt idx="822">
                  <c:v>5598</c:v>
                </c:pt>
                <c:pt idx="823">
                  <c:v>5571</c:v>
                </c:pt>
                <c:pt idx="824">
                  <c:v>5389</c:v>
                </c:pt>
                <c:pt idx="825">
                  <c:v>5193</c:v>
                </c:pt>
                <c:pt idx="826">
                  <c:v>4854</c:v>
                </c:pt>
                <c:pt idx="827">
                  <c:v>4569</c:v>
                </c:pt>
                <c:pt idx="828">
                  <c:v>4947</c:v>
                </c:pt>
                <c:pt idx="829">
                  <c:v>5054</c:v>
                </c:pt>
                <c:pt idx="830">
                  <c:v>4921</c:v>
                </c:pt>
                <c:pt idx="831">
                  <c:v>4853</c:v>
                </c:pt>
                <c:pt idx="832">
                  <c:v>4810</c:v>
                </c:pt>
                <c:pt idx="833">
                  <c:v>4825</c:v>
                </c:pt>
                <c:pt idx="834">
                  <c:v>4830</c:v>
                </c:pt>
                <c:pt idx="835">
                  <c:v>4913</c:v>
                </c:pt>
                <c:pt idx="836">
                  <c:v>4941</c:v>
                </c:pt>
                <c:pt idx="837">
                  <c:v>4957</c:v>
                </c:pt>
                <c:pt idx="838">
                  <c:v>4885</c:v>
                </c:pt>
                <c:pt idx="839">
                  <c:v>4834</c:v>
                </c:pt>
                <c:pt idx="840">
                  <c:v>4686</c:v>
                </c:pt>
                <c:pt idx="841">
                  <c:v>4760</c:v>
                </c:pt>
                <c:pt idx="842">
                  <c:v>4723</c:v>
                </c:pt>
                <c:pt idx="843">
                  <c:v>4608</c:v>
                </c:pt>
                <c:pt idx="844">
                  <c:v>4702</c:v>
                </c:pt>
                <c:pt idx="845">
                  <c:v>4924</c:v>
                </c:pt>
                <c:pt idx="846">
                  <c:v>5220</c:v>
                </c:pt>
                <c:pt idx="847">
                  <c:v>5097</c:v>
                </c:pt>
                <c:pt idx="848">
                  <c:v>4958</c:v>
                </c:pt>
                <c:pt idx="849">
                  <c:v>5032</c:v>
                </c:pt>
                <c:pt idx="850">
                  <c:v>5225</c:v>
                </c:pt>
                <c:pt idx="851">
                  <c:v>4811</c:v>
                </c:pt>
                <c:pt idx="852">
                  <c:v>5000</c:v>
                </c:pt>
                <c:pt idx="853">
                  <c:v>5143</c:v>
                </c:pt>
                <c:pt idx="854">
                  <c:v>5075</c:v>
                </c:pt>
                <c:pt idx="855">
                  <c:v>4793</c:v>
                </c:pt>
                <c:pt idx="856">
                  <c:v>4848</c:v>
                </c:pt>
                <c:pt idx="857">
                  <c:v>4984</c:v>
                </c:pt>
                <c:pt idx="858">
                  <c:v>5368</c:v>
                </c:pt>
                <c:pt idx="859">
                  <c:v>5498</c:v>
                </c:pt>
                <c:pt idx="860">
                  <c:v>4702</c:v>
                </c:pt>
                <c:pt idx="861">
                  <c:v>4828</c:v>
                </c:pt>
                <c:pt idx="862">
                  <c:v>4730</c:v>
                </c:pt>
                <c:pt idx="863">
                  <c:v>5093</c:v>
                </c:pt>
                <c:pt idx="864">
                  <c:v>4885</c:v>
                </c:pt>
                <c:pt idx="865">
                  <c:v>5461</c:v>
                </c:pt>
                <c:pt idx="866">
                  <c:v>5488</c:v>
                </c:pt>
                <c:pt idx="867">
                  <c:v>4985</c:v>
                </c:pt>
                <c:pt idx="868">
                  <c:v>5059</c:v>
                </c:pt>
                <c:pt idx="869">
                  <c:v>5349</c:v>
                </c:pt>
                <c:pt idx="870">
                  <c:v>5112</c:v>
                </c:pt>
                <c:pt idx="871">
                  <c:v>4780</c:v>
                </c:pt>
                <c:pt idx="872">
                  <c:v>4718</c:v>
                </c:pt>
                <c:pt idx="873">
                  <c:v>4673</c:v>
                </c:pt>
                <c:pt idx="874">
                  <c:v>4744</c:v>
                </c:pt>
                <c:pt idx="875">
                  <c:v>4838</c:v>
                </c:pt>
                <c:pt idx="876">
                  <c:v>4213</c:v>
                </c:pt>
                <c:pt idx="877">
                  <c:v>4710</c:v>
                </c:pt>
                <c:pt idx="878">
                  <c:v>4801</c:v>
                </c:pt>
                <c:pt idx="879">
                  <c:v>5130</c:v>
                </c:pt>
                <c:pt idx="880">
                  <c:v>4912</c:v>
                </c:pt>
                <c:pt idx="881">
                  <c:v>4983</c:v>
                </c:pt>
                <c:pt idx="882">
                  <c:v>5259</c:v>
                </c:pt>
                <c:pt idx="883">
                  <c:v>5003</c:v>
                </c:pt>
                <c:pt idx="884">
                  <c:v>5029</c:v>
                </c:pt>
                <c:pt idx="885">
                  <c:v>4708</c:v>
                </c:pt>
                <c:pt idx="886">
                  <c:v>4621</c:v>
                </c:pt>
                <c:pt idx="887">
                  <c:v>4833</c:v>
                </c:pt>
                <c:pt idx="888">
                  <c:v>4727</c:v>
                </c:pt>
                <c:pt idx="889">
                  <c:v>4864</c:v>
                </c:pt>
                <c:pt idx="890">
                  <c:v>5160</c:v>
                </c:pt>
                <c:pt idx="891">
                  <c:v>5237</c:v>
                </c:pt>
                <c:pt idx="892">
                  <c:v>5003</c:v>
                </c:pt>
                <c:pt idx="893">
                  <c:v>5002</c:v>
                </c:pt>
                <c:pt idx="894">
                  <c:v>4918</c:v>
                </c:pt>
                <c:pt idx="895">
                  <c:v>4850</c:v>
                </c:pt>
                <c:pt idx="896">
                  <c:v>4552</c:v>
                </c:pt>
                <c:pt idx="897">
                  <c:v>4639</c:v>
                </c:pt>
                <c:pt idx="898">
                  <c:v>4633</c:v>
                </c:pt>
                <c:pt idx="899">
                  <c:v>4039</c:v>
                </c:pt>
                <c:pt idx="900">
                  <c:v>3912</c:v>
                </c:pt>
                <c:pt idx="901">
                  <c:v>4754</c:v>
                </c:pt>
                <c:pt idx="902">
                  <c:v>4312</c:v>
                </c:pt>
                <c:pt idx="903">
                  <c:v>4610</c:v>
                </c:pt>
                <c:pt idx="904">
                  <c:v>4246</c:v>
                </c:pt>
                <c:pt idx="905">
                  <c:v>3942</c:v>
                </c:pt>
                <c:pt idx="906">
                  <c:v>4559</c:v>
                </c:pt>
                <c:pt idx="907">
                  <c:v>4813</c:v>
                </c:pt>
                <c:pt idx="908">
                  <c:v>4551</c:v>
                </c:pt>
                <c:pt idx="909">
                  <c:v>4537</c:v>
                </c:pt>
                <c:pt idx="910">
                  <c:v>4646</c:v>
                </c:pt>
                <c:pt idx="911">
                  <c:v>4555</c:v>
                </c:pt>
                <c:pt idx="912">
                  <c:v>4755</c:v>
                </c:pt>
                <c:pt idx="913">
                  <c:v>4998</c:v>
                </c:pt>
                <c:pt idx="914">
                  <c:v>4642</c:v>
                </c:pt>
                <c:pt idx="915">
                  <c:v>4756</c:v>
                </c:pt>
                <c:pt idx="916">
                  <c:v>5212</c:v>
                </c:pt>
                <c:pt idx="917">
                  <c:v>5069</c:v>
                </c:pt>
                <c:pt idx="918">
                  <c:v>5169</c:v>
                </c:pt>
                <c:pt idx="919">
                  <c:v>4675</c:v>
                </c:pt>
                <c:pt idx="920">
                  <c:v>4595</c:v>
                </c:pt>
                <c:pt idx="921">
                  <c:v>4660</c:v>
                </c:pt>
                <c:pt idx="922">
                  <c:v>4628</c:v>
                </c:pt>
                <c:pt idx="923">
                  <c:v>4570</c:v>
                </c:pt>
                <c:pt idx="924">
                  <c:v>4976</c:v>
                </c:pt>
                <c:pt idx="925">
                  <c:v>4214</c:v>
                </c:pt>
                <c:pt idx="926">
                  <c:v>913</c:v>
                </c:pt>
                <c:pt idx="927">
                  <c:v>690</c:v>
                </c:pt>
                <c:pt idx="928">
                  <c:v>533</c:v>
                </c:pt>
                <c:pt idx="929">
                  <c:v>2457</c:v>
                </c:pt>
                <c:pt idx="930">
                  <c:v>4576</c:v>
                </c:pt>
                <c:pt idx="931">
                  <c:v>3653</c:v>
                </c:pt>
                <c:pt idx="932">
                  <c:v>2185</c:v>
                </c:pt>
                <c:pt idx="933">
                  <c:v>2205</c:v>
                </c:pt>
                <c:pt idx="934">
                  <c:v>1888</c:v>
                </c:pt>
                <c:pt idx="935">
                  <c:v>3094</c:v>
                </c:pt>
                <c:pt idx="936">
                  <c:v>2094</c:v>
                </c:pt>
                <c:pt idx="937">
                  <c:v>2153</c:v>
                </c:pt>
                <c:pt idx="938">
                  <c:v>2363</c:v>
                </c:pt>
                <c:pt idx="939">
                  <c:v>1813</c:v>
                </c:pt>
                <c:pt idx="940">
                  <c:v>1116</c:v>
                </c:pt>
                <c:pt idx="941">
                  <c:v>1112</c:v>
                </c:pt>
                <c:pt idx="942">
                  <c:v>1268</c:v>
                </c:pt>
                <c:pt idx="943">
                  <c:v>2124</c:v>
                </c:pt>
                <c:pt idx="944">
                  <c:v>1616</c:v>
                </c:pt>
                <c:pt idx="945">
                  <c:v>1423</c:v>
                </c:pt>
                <c:pt idx="946">
                  <c:v>1397</c:v>
                </c:pt>
                <c:pt idx="947">
                  <c:v>1089</c:v>
                </c:pt>
                <c:pt idx="948">
                  <c:v>1000</c:v>
                </c:pt>
                <c:pt idx="949">
                  <c:v>798</c:v>
                </c:pt>
                <c:pt idx="950">
                  <c:v>819</c:v>
                </c:pt>
                <c:pt idx="951">
                  <c:v>627</c:v>
                </c:pt>
                <c:pt idx="952">
                  <c:v>873</c:v>
                </c:pt>
                <c:pt idx="953">
                  <c:v>717</c:v>
                </c:pt>
                <c:pt idx="954">
                  <c:v>584</c:v>
                </c:pt>
                <c:pt idx="955">
                  <c:v>430</c:v>
                </c:pt>
                <c:pt idx="956">
                  <c:v>903</c:v>
                </c:pt>
                <c:pt idx="957">
                  <c:v>368</c:v>
                </c:pt>
                <c:pt idx="958">
                  <c:v>264</c:v>
                </c:pt>
                <c:pt idx="959">
                  <c:v>463</c:v>
                </c:pt>
                <c:pt idx="960">
                  <c:v>463</c:v>
                </c:pt>
                <c:pt idx="961">
                  <c:v>189</c:v>
                </c:pt>
                <c:pt idx="962">
                  <c:v>497</c:v>
                </c:pt>
                <c:pt idx="963">
                  <c:v>497</c:v>
                </c:pt>
                <c:pt idx="964">
                  <c:v>518</c:v>
                </c:pt>
                <c:pt idx="965">
                  <c:v>235</c:v>
                </c:pt>
                <c:pt idx="966">
                  <c:v>211</c:v>
                </c:pt>
                <c:pt idx="967">
                  <c:v>319</c:v>
                </c:pt>
                <c:pt idx="968">
                  <c:v>140</c:v>
                </c:pt>
                <c:pt idx="969">
                  <c:v>24</c:v>
                </c:pt>
                <c:pt idx="970">
                  <c:v>112</c:v>
                </c:pt>
                <c:pt idx="971">
                  <c:v>1</c:v>
                </c:pt>
                <c:pt idx="972">
                  <c:v>109</c:v>
                </c:pt>
                <c:pt idx="973">
                  <c:v>173</c:v>
                </c:pt>
                <c:pt idx="974">
                  <c:v>149</c:v>
                </c:pt>
                <c:pt idx="975">
                  <c:v>138</c:v>
                </c:pt>
                <c:pt idx="976">
                  <c:v>146</c:v>
                </c:pt>
                <c:pt idx="977">
                  <c:v>29</c:v>
                </c:pt>
                <c:pt idx="978">
                  <c:v>98</c:v>
                </c:pt>
                <c:pt idx="979">
                  <c:v>121</c:v>
                </c:pt>
                <c:pt idx="980">
                  <c:v>60</c:v>
                </c:pt>
                <c:pt idx="981">
                  <c:v>105</c:v>
                </c:pt>
                <c:pt idx="982">
                  <c:v>117</c:v>
                </c:pt>
                <c:pt idx="983">
                  <c:v>150</c:v>
                </c:pt>
                <c:pt idx="984">
                  <c:v>164</c:v>
                </c:pt>
                <c:pt idx="985">
                  <c:v>166</c:v>
                </c:pt>
                <c:pt idx="986">
                  <c:v>348</c:v>
                </c:pt>
                <c:pt idx="987">
                  <c:v>151</c:v>
                </c:pt>
                <c:pt idx="988">
                  <c:v>380</c:v>
                </c:pt>
                <c:pt idx="989">
                  <c:v>587</c:v>
                </c:pt>
                <c:pt idx="990">
                  <c:v>535</c:v>
                </c:pt>
                <c:pt idx="991">
                  <c:v>298</c:v>
                </c:pt>
                <c:pt idx="992">
                  <c:v>405</c:v>
                </c:pt>
                <c:pt idx="993">
                  <c:v>745</c:v>
                </c:pt>
                <c:pt idx="994">
                  <c:v>4269</c:v>
                </c:pt>
                <c:pt idx="995">
                  <c:v>4720</c:v>
                </c:pt>
                <c:pt idx="996">
                  <c:v>4731</c:v>
                </c:pt>
                <c:pt idx="997">
                  <c:v>3835</c:v>
                </c:pt>
                <c:pt idx="998">
                  <c:v>3217</c:v>
                </c:pt>
                <c:pt idx="999">
                  <c:v>4433</c:v>
                </c:pt>
                <c:pt idx="1000">
                  <c:v>4413</c:v>
                </c:pt>
                <c:pt idx="1001">
                  <c:v>4776</c:v>
                </c:pt>
                <c:pt idx="1002">
                  <c:v>4918</c:v>
                </c:pt>
                <c:pt idx="1003">
                  <c:v>4988</c:v>
                </c:pt>
                <c:pt idx="1004">
                  <c:v>5315</c:v>
                </c:pt>
                <c:pt idx="1005">
                  <c:v>5419</c:v>
                </c:pt>
                <c:pt idx="1006">
                  <c:v>5593</c:v>
                </c:pt>
                <c:pt idx="1007">
                  <c:v>4940</c:v>
                </c:pt>
                <c:pt idx="1008">
                  <c:v>5630</c:v>
                </c:pt>
                <c:pt idx="1009">
                  <c:v>5424</c:v>
                </c:pt>
                <c:pt idx="1010">
                  <c:v>5715</c:v>
                </c:pt>
                <c:pt idx="1011">
                  <c:v>5842</c:v>
                </c:pt>
                <c:pt idx="1012">
                  <c:v>5302</c:v>
                </c:pt>
                <c:pt idx="1013">
                  <c:v>5474</c:v>
                </c:pt>
                <c:pt idx="1014">
                  <c:v>5748</c:v>
                </c:pt>
                <c:pt idx="1015">
                  <c:v>5674</c:v>
                </c:pt>
                <c:pt idx="1016">
                  <c:v>5920</c:v>
                </c:pt>
                <c:pt idx="1017">
                  <c:v>5538</c:v>
                </c:pt>
                <c:pt idx="1018">
                  <c:v>5229</c:v>
                </c:pt>
                <c:pt idx="1019">
                  <c:v>5301</c:v>
                </c:pt>
                <c:pt idx="1020">
                  <c:v>5811</c:v>
                </c:pt>
                <c:pt idx="1021">
                  <c:v>5676</c:v>
                </c:pt>
                <c:pt idx="1022">
                  <c:v>5151</c:v>
                </c:pt>
                <c:pt idx="1023">
                  <c:v>5427</c:v>
                </c:pt>
                <c:pt idx="1024">
                  <c:v>5313</c:v>
                </c:pt>
                <c:pt idx="1025">
                  <c:v>5448</c:v>
                </c:pt>
                <c:pt idx="1026">
                  <c:v>5490</c:v>
                </c:pt>
                <c:pt idx="1027">
                  <c:v>5269</c:v>
                </c:pt>
                <c:pt idx="1028">
                  <c:v>5974</c:v>
                </c:pt>
                <c:pt idx="1029">
                  <c:v>5616</c:v>
                </c:pt>
                <c:pt idx="1030">
                  <c:v>5568</c:v>
                </c:pt>
                <c:pt idx="1031">
                  <c:v>5600</c:v>
                </c:pt>
                <c:pt idx="1032">
                  <c:v>5608</c:v>
                </c:pt>
                <c:pt idx="1033">
                  <c:v>5472</c:v>
                </c:pt>
                <c:pt idx="1034">
                  <c:v>5601</c:v>
                </c:pt>
                <c:pt idx="1035">
                  <c:v>5474</c:v>
                </c:pt>
                <c:pt idx="1036">
                  <c:v>5378</c:v>
                </c:pt>
                <c:pt idx="1037">
                  <c:v>5992</c:v>
                </c:pt>
                <c:pt idx="1038">
                  <c:v>5807</c:v>
                </c:pt>
                <c:pt idx="1039">
                  <c:v>5715</c:v>
                </c:pt>
                <c:pt idx="1040">
                  <c:v>5980</c:v>
                </c:pt>
                <c:pt idx="1041">
                  <c:v>5882</c:v>
                </c:pt>
                <c:pt idx="1042">
                  <c:v>5843</c:v>
                </c:pt>
                <c:pt idx="1043">
                  <c:v>5994</c:v>
                </c:pt>
                <c:pt idx="1044">
                  <c:v>6082</c:v>
                </c:pt>
                <c:pt idx="1045">
                  <c:v>6120</c:v>
                </c:pt>
                <c:pt idx="1046">
                  <c:v>6042</c:v>
                </c:pt>
                <c:pt idx="1047">
                  <c:v>5427</c:v>
                </c:pt>
                <c:pt idx="1048">
                  <c:v>5551</c:v>
                </c:pt>
                <c:pt idx="1049">
                  <c:v>5388</c:v>
                </c:pt>
                <c:pt idx="1050">
                  <c:v>5626</c:v>
                </c:pt>
                <c:pt idx="1051">
                  <c:v>5420</c:v>
                </c:pt>
                <c:pt idx="1052">
                  <c:v>3882</c:v>
                </c:pt>
                <c:pt idx="1053">
                  <c:v>1247</c:v>
                </c:pt>
                <c:pt idx="1054">
                  <c:v>1086</c:v>
                </c:pt>
                <c:pt idx="1055">
                  <c:v>1637</c:v>
                </c:pt>
                <c:pt idx="1056">
                  <c:v>5647</c:v>
                </c:pt>
                <c:pt idx="1057">
                  <c:v>6537</c:v>
                </c:pt>
                <c:pt idx="1058">
                  <c:v>5996</c:v>
                </c:pt>
                <c:pt idx="1059">
                  <c:v>5304</c:v>
                </c:pt>
                <c:pt idx="1060">
                  <c:v>5689</c:v>
                </c:pt>
                <c:pt idx="1061">
                  <c:v>5956</c:v>
                </c:pt>
                <c:pt idx="1062">
                  <c:v>5692</c:v>
                </c:pt>
                <c:pt idx="1063">
                  <c:v>5720</c:v>
                </c:pt>
                <c:pt idx="1064">
                  <c:v>5963</c:v>
                </c:pt>
                <c:pt idx="1065">
                  <c:v>6445</c:v>
                </c:pt>
                <c:pt idx="1066">
                  <c:v>6567</c:v>
                </c:pt>
                <c:pt idx="1067">
                  <c:v>6506</c:v>
                </c:pt>
                <c:pt idx="1068">
                  <c:v>6454</c:v>
                </c:pt>
                <c:pt idx="1069">
                  <c:v>5543</c:v>
                </c:pt>
                <c:pt idx="1070">
                  <c:v>5436</c:v>
                </c:pt>
                <c:pt idx="1071">
                  <c:v>5734</c:v>
                </c:pt>
                <c:pt idx="1072">
                  <c:v>5776</c:v>
                </c:pt>
                <c:pt idx="1073">
                  <c:v>5018</c:v>
                </c:pt>
                <c:pt idx="1074">
                  <c:v>5149</c:v>
                </c:pt>
                <c:pt idx="1075">
                  <c:v>5670</c:v>
                </c:pt>
                <c:pt idx="1076">
                  <c:v>5676</c:v>
                </c:pt>
                <c:pt idx="1077">
                  <c:v>5304</c:v>
                </c:pt>
                <c:pt idx="1078">
                  <c:v>5733</c:v>
                </c:pt>
                <c:pt idx="1079">
                  <c:v>6089</c:v>
                </c:pt>
                <c:pt idx="1080">
                  <c:v>6076</c:v>
                </c:pt>
                <c:pt idx="1081">
                  <c:v>6247</c:v>
                </c:pt>
                <c:pt idx="1082">
                  <c:v>6706</c:v>
                </c:pt>
                <c:pt idx="1083">
                  <c:v>5812</c:v>
                </c:pt>
                <c:pt idx="1084">
                  <c:v>5846</c:v>
                </c:pt>
                <c:pt idx="1085">
                  <c:v>6011</c:v>
                </c:pt>
                <c:pt idx="1086">
                  <c:v>5503</c:v>
                </c:pt>
                <c:pt idx="1087">
                  <c:v>5404</c:v>
                </c:pt>
                <c:pt idx="1088">
                  <c:v>5309</c:v>
                </c:pt>
                <c:pt idx="1089">
                  <c:v>5056</c:v>
                </c:pt>
                <c:pt idx="1090">
                  <c:v>4771</c:v>
                </c:pt>
                <c:pt idx="1091">
                  <c:v>6241</c:v>
                </c:pt>
                <c:pt idx="1092">
                  <c:v>6506</c:v>
                </c:pt>
                <c:pt idx="1093">
                  <c:v>6371</c:v>
                </c:pt>
                <c:pt idx="1094">
                  <c:v>6530</c:v>
                </c:pt>
                <c:pt idx="1095">
                  <c:v>5941</c:v>
                </c:pt>
                <c:pt idx="1096">
                  <c:v>6062</c:v>
                </c:pt>
                <c:pt idx="1097">
                  <c:v>6003</c:v>
                </c:pt>
                <c:pt idx="1098">
                  <c:v>5840</c:v>
                </c:pt>
                <c:pt idx="1099">
                  <c:v>6137</c:v>
                </c:pt>
                <c:pt idx="1100">
                  <c:v>5917</c:v>
                </c:pt>
                <c:pt idx="1101">
                  <c:v>5935</c:v>
                </c:pt>
                <c:pt idx="1102">
                  <c:v>6091</c:v>
                </c:pt>
                <c:pt idx="1103">
                  <c:v>5911</c:v>
                </c:pt>
                <c:pt idx="1104">
                  <c:v>6529</c:v>
                </c:pt>
                <c:pt idx="1105">
                  <c:v>6641</c:v>
                </c:pt>
                <c:pt idx="1106">
                  <c:v>6644</c:v>
                </c:pt>
                <c:pt idx="1107">
                  <c:v>6587</c:v>
                </c:pt>
                <c:pt idx="1108">
                  <c:v>6035</c:v>
                </c:pt>
                <c:pt idx="1109">
                  <c:v>6137</c:v>
                </c:pt>
                <c:pt idx="1110">
                  <c:v>6305</c:v>
                </c:pt>
                <c:pt idx="1111">
                  <c:v>6109</c:v>
                </c:pt>
                <c:pt idx="1112">
                  <c:v>6045</c:v>
                </c:pt>
                <c:pt idx="1113">
                  <c:v>6086</c:v>
                </c:pt>
                <c:pt idx="1114">
                  <c:v>5763</c:v>
                </c:pt>
                <c:pt idx="1115">
                  <c:v>5590</c:v>
                </c:pt>
                <c:pt idx="1116">
                  <c:v>5755</c:v>
                </c:pt>
                <c:pt idx="1117">
                  <c:v>5778</c:v>
                </c:pt>
                <c:pt idx="1118">
                  <c:v>5545</c:v>
                </c:pt>
                <c:pt idx="1119">
                  <c:v>5699</c:v>
                </c:pt>
                <c:pt idx="1120">
                  <c:v>6330</c:v>
                </c:pt>
                <c:pt idx="1121">
                  <c:v>6302</c:v>
                </c:pt>
                <c:pt idx="1122">
                  <c:v>6281</c:v>
                </c:pt>
                <c:pt idx="1123">
                  <c:v>6205</c:v>
                </c:pt>
                <c:pt idx="1124">
                  <c:v>6273</c:v>
                </c:pt>
                <c:pt idx="1125">
                  <c:v>5897</c:v>
                </c:pt>
                <c:pt idx="1126">
                  <c:v>5591</c:v>
                </c:pt>
                <c:pt idx="1127">
                  <c:v>5805</c:v>
                </c:pt>
                <c:pt idx="1128">
                  <c:v>5746</c:v>
                </c:pt>
                <c:pt idx="1129">
                  <c:v>5696</c:v>
                </c:pt>
                <c:pt idx="1130">
                  <c:v>5362</c:v>
                </c:pt>
                <c:pt idx="1131">
                  <c:v>5587</c:v>
                </c:pt>
                <c:pt idx="1132">
                  <c:v>5385</c:v>
                </c:pt>
                <c:pt idx="1133">
                  <c:v>5846</c:v>
                </c:pt>
                <c:pt idx="1134">
                  <c:v>5870</c:v>
                </c:pt>
                <c:pt idx="1135">
                  <c:v>5836</c:v>
                </c:pt>
                <c:pt idx="1136">
                  <c:v>5024</c:v>
                </c:pt>
                <c:pt idx="1137">
                  <c:v>5871</c:v>
                </c:pt>
                <c:pt idx="1138">
                  <c:v>6256</c:v>
                </c:pt>
                <c:pt idx="1139">
                  <c:v>6311</c:v>
                </c:pt>
                <c:pt idx="1140">
                  <c:v>6198</c:v>
                </c:pt>
                <c:pt idx="1141">
                  <c:v>6350</c:v>
                </c:pt>
                <c:pt idx="1142">
                  <c:v>6351</c:v>
                </c:pt>
                <c:pt idx="1143">
                  <c:v>6117</c:v>
                </c:pt>
                <c:pt idx="1144">
                  <c:v>5844</c:v>
                </c:pt>
                <c:pt idx="1145">
                  <c:v>5770</c:v>
                </c:pt>
                <c:pt idx="1146">
                  <c:v>5687</c:v>
                </c:pt>
                <c:pt idx="1147">
                  <c:v>5681</c:v>
                </c:pt>
                <c:pt idx="1148">
                  <c:v>5731</c:v>
                </c:pt>
                <c:pt idx="1149">
                  <c:v>5743</c:v>
                </c:pt>
                <c:pt idx="1150">
                  <c:v>5455</c:v>
                </c:pt>
                <c:pt idx="1151">
                  <c:v>5463</c:v>
                </c:pt>
                <c:pt idx="1152">
                  <c:v>5024</c:v>
                </c:pt>
                <c:pt idx="1153">
                  <c:v>5954</c:v>
                </c:pt>
                <c:pt idx="1154">
                  <c:v>6068</c:v>
                </c:pt>
                <c:pt idx="1155">
                  <c:v>6201</c:v>
                </c:pt>
                <c:pt idx="1156">
                  <c:v>6108</c:v>
                </c:pt>
                <c:pt idx="1157">
                  <c:v>6184</c:v>
                </c:pt>
                <c:pt idx="1158">
                  <c:v>5668</c:v>
                </c:pt>
                <c:pt idx="1159">
                  <c:v>6116</c:v>
                </c:pt>
                <c:pt idx="1160">
                  <c:v>6130</c:v>
                </c:pt>
                <c:pt idx="1161">
                  <c:v>5144</c:v>
                </c:pt>
                <c:pt idx="1162">
                  <c:v>5257</c:v>
                </c:pt>
                <c:pt idx="1163">
                  <c:v>6137</c:v>
                </c:pt>
                <c:pt idx="1164">
                  <c:v>5810</c:v>
                </c:pt>
                <c:pt idx="1165">
                  <c:v>5670</c:v>
                </c:pt>
                <c:pt idx="1166">
                  <c:v>5186</c:v>
                </c:pt>
                <c:pt idx="1167">
                  <c:v>5175</c:v>
                </c:pt>
                <c:pt idx="1168">
                  <c:v>5225</c:v>
                </c:pt>
                <c:pt idx="1169">
                  <c:v>3715</c:v>
                </c:pt>
                <c:pt idx="1170">
                  <c:v>3960</c:v>
                </c:pt>
                <c:pt idx="1171">
                  <c:v>5337</c:v>
                </c:pt>
                <c:pt idx="1172">
                  <c:v>5431</c:v>
                </c:pt>
                <c:pt idx="1173">
                  <c:v>5073</c:v>
                </c:pt>
                <c:pt idx="1174">
                  <c:v>5647</c:v>
                </c:pt>
                <c:pt idx="1175">
                  <c:v>5622</c:v>
                </c:pt>
                <c:pt idx="1176">
                  <c:v>5624</c:v>
                </c:pt>
                <c:pt idx="1177">
                  <c:v>5322</c:v>
                </c:pt>
                <c:pt idx="1178">
                  <c:v>5091</c:v>
                </c:pt>
                <c:pt idx="1179">
                  <c:v>3960</c:v>
                </c:pt>
                <c:pt idx="1180">
                  <c:v>5016</c:v>
                </c:pt>
                <c:pt idx="1181">
                  <c:v>4424</c:v>
                </c:pt>
                <c:pt idx="1182">
                  <c:v>4692</c:v>
                </c:pt>
                <c:pt idx="1183">
                  <c:v>3009</c:v>
                </c:pt>
                <c:pt idx="1184">
                  <c:v>2384</c:v>
                </c:pt>
                <c:pt idx="1185">
                  <c:v>2307</c:v>
                </c:pt>
                <c:pt idx="1186">
                  <c:v>2713</c:v>
                </c:pt>
                <c:pt idx="1187">
                  <c:v>2306</c:v>
                </c:pt>
                <c:pt idx="1188">
                  <c:v>2276</c:v>
                </c:pt>
                <c:pt idx="1189">
                  <c:v>1916</c:v>
                </c:pt>
                <c:pt idx="1190">
                  <c:v>1585</c:v>
                </c:pt>
                <c:pt idx="1191">
                  <c:v>1293</c:v>
                </c:pt>
                <c:pt idx="1192">
                  <c:v>1009</c:v>
                </c:pt>
                <c:pt idx="1193">
                  <c:v>1160</c:v>
                </c:pt>
                <c:pt idx="1194">
                  <c:v>981</c:v>
                </c:pt>
                <c:pt idx="1195">
                  <c:v>884</c:v>
                </c:pt>
                <c:pt idx="1196">
                  <c:v>1419</c:v>
                </c:pt>
                <c:pt idx="1197">
                  <c:v>967</c:v>
                </c:pt>
                <c:pt idx="1198">
                  <c:v>858</c:v>
                </c:pt>
                <c:pt idx="1199">
                  <c:v>873</c:v>
                </c:pt>
                <c:pt idx="1200">
                  <c:v>890</c:v>
                </c:pt>
                <c:pt idx="1201">
                  <c:v>881</c:v>
                </c:pt>
                <c:pt idx="1202">
                  <c:v>862</c:v>
                </c:pt>
                <c:pt idx="1203">
                  <c:v>1019</c:v>
                </c:pt>
                <c:pt idx="1204">
                  <c:v>620</c:v>
                </c:pt>
                <c:pt idx="1205">
                  <c:v>1200</c:v>
                </c:pt>
                <c:pt idx="1206">
                  <c:v>476</c:v>
                </c:pt>
                <c:pt idx="1207">
                  <c:v>417</c:v>
                </c:pt>
                <c:pt idx="1208">
                  <c:v>458</c:v>
                </c:pt>
                <c:pt idx="1209">
                  <c:v>489</c:v>
                </c:pt>
                <c:pt idx="1210">
                  <c:v>490</c:v>
                </c:pt>
                <c:pt idx="1211">
                  <c:v>256</c:v>
                </c:pt>
                <c:pt idx="1212">
                  <c:v>241</c:v>
                </c:pt>
                <c:pt idx="1213">
                  <c:v>242</c:v>
                </c:pt>
                <c:pt idx="1214">
                  <c:v>246</c:v>
                </c:pt>
                <c:pt idx="1215">
                  <c:v>231</c:v>
                </c:pt>
                <c:pt idx="1216">
                  <c:v>213</c:v>
                </c:pt>
                <c:pt idx="1217">
                  <c:v>161</c:v>
                </c:pt>
                <c:pt idx="1218">
                  <c:v>179</c:v>
                </c:pt>
                <c:pt idx="1219">
                  <c:v>173</c:v>
                </c:pt>
                <c:pt idx="1220">
                  <c:v>195</c:v>
                </c:pt>
                <c:pt idx="1221">
                  <c:v>227</c:v>
                </c:pt>
                <c:pt idx="1222">
                  <c:v>191</c:v>
                </c:pt>
                <c:pt idx="1223">
                  <c:v>254</c:v>
                </c:pt>
                <c:pt idx="1224">
                  <c:v>247</c:v>
                </c:pt>
                <c:pt idx="1225">
                  <c:v>133</c:v>
                </c:pt>
                <c:pt idx="1226">
                  <c:v>257</c:v>
                </c:pt>
                <c:pt idx="1227">
                  <c:v>364</c:v>
                </c:pt>
                <c:pt idx="1228">
                  <c:v>473</c:v>
                </c:pt>
                <c:pt idx="1229">
                  <c:v>622</c:v>
                </c:pt>
                <c:pt idx="1230">
                  <c:v>689</c:v>
                </c:pt>
                <c:pt idx="1231">
                  <c:v>405</c:v>
                </c:pt>
                <c:pt idx="1232">
                  <c:v>448</c:v>
                </c:pt>
                <c:pt idx="1233">
                  <c:v>435</c:v>
                </c:pt>
                <c:pt idx="1234">
                  <c:v>416</c:v>
                </c:pt>
                <c:pt idx="1235">
                  <c:v>388</c:v>
                </c:pt>
                <c:pt idx="1236">
                  <c:v>409</c:v>
                </c:pt>
                <c:pt idx="1237">
                  <c:v>380</c:v>
                </c:pt>
                <c:pt idx="1238">
                  <c:v>392</c:v>
                </c:pt>
                <c:pt idx="1239">
                  <c:v>581</c:v>
                </c:pt>
                <c:pt idx="1240">
                  <c:v>535</c:v>
                </c:pt>
                <c:pt idx="1241">
                  <c:v>766</c:v>
                </c:pt>
                <c:pt idx="1242">
                  <c:v>992</c:v>
                </c:pt>
                <c:pt idx="1243">
                  <c:v>5024</c:v>
                </c:pt>
                <c:pt idx="1244">
                  <c:v>5142</c:v>
                </c:pt>
                <c:pt idx="1245">
                  <c:v>5866</c:v>
                </c:pt>
                <c:pt idx="1246">
                  <c:v>4327</c:v>
                </c:pt>
                <c:pt idx="1247">
                  <c:v>4906</c:v>
                </c:pt>
                <c:pt idx="1248">
                  <c:v>4463</c:v>
                </c:pt>
                <c:pt idx="1249">
                  <c:v>4686</c:v>
                </c:pt>
                <c:pt idx="1250">
                  <c:v>5357</c:v>
                </c:pt>
                <c:pt idx="1251">
                  <c:v>5051</c:v>
                </c:pt>
                <c:pt idx="1252">
                  <c:v>5619</c:v>
                </c:pt>
                <c:pt idx="1253">
                  <c:v>5630</c:v>
                </c:pt>
                <c:pt idx="1254">
                  <c:v>6072</c:v>
                </c:pt>
                <c:pt idx="1255">
                  <c:v>6844</c:v>
                </c:pt>
                <c:pt idx="1256">
                  <c:v>6796</c:v>
                </c:pt>
                <c:pt idx="1257">
                  <c:v>6789</c:v>
                </c:pt>
                <c:pt idx="1258">
                  <c:v>6080</c:v>
                </c:pt>
                <c:pt idx="1259">
                  <c:v>6598</c:v>
                </c:pt>
                <c:pt idx="1260">
                  <c:v>6203</c:v>
                </c:pt>
                <c:pt idx="1261">
                  <c:v>6701</c:v>
                </c:pt>
                <c:pt idx="1262">
                  <c:v>6787</c:v>
                </c:pt>
                <c:pt idx="1263">
                  <c:v>6719</c:v>
                </c:pt>
                <c:pt idx="1264">
                  <c:v>5856</c:v>
                </c:pt>
                <c:pt idx="1265">
                  <c:v>6317</c:v>
                </c:pt>
                <c:pt idx="1266">
                  <c:v>6515</c:v>
                </c:pt>
                <c:pt idx="1267">
                  <c:v>6841</c:v>
                </c:pt>
                <c:pt idx="1268">
                  <c:v>6800</c:v>
                </c:pt>
                <c:pt idx="1269">
                  <c:v>6837</c:v>
                </c:pt>
                <c:pt idx="1270">
                  <c:v>6788</c:v>
                </c:pt>
                <c:pt idx="1271">
                  <c:v>6493</c:v>
                </c:pt>
                <c:pt idx="1272">
                  <c:v>6819</c:v>
                </c:pt>
                <c:pt idx="1273">
                  <c:v>6811</c:v>
                </c:pt>
                <c:pt idx="1274">
                  <c:v>6793</c:v>
                </c:pt>
                <c:pt idx="1275">
                  <c:v>6789</c:v>
                </c:pt>
                <c:pt idx="1276">
                  <c:v>6780</c:v>
                </c:pt>
                <c:pt idx="1277">
                  <c:v>6368</c:v>
                </c:pt>
                <c:pt idx="1278">
                  <c:v>6339</c:v>
                </c:pt>
                <c:pt idx="1279">
                  <c:v>6037</c:v>
                </c:pt>
                <c:pt idx="1280">
                  <c:v>4669</c:v>
                </c:pt>
                <c:pt idx="1281">
                  <c:v>6137</c:v>
                </c:pt>
                <c:pt idx="1282">
                  <c:v>6768</c:v>
                </c:pt>
                <c:pt idx="1283">
                  <c:v>6768</c:v>
                </c:pt>
                <c:pt idx="1284">
                  <c:v>6805</c:v>
                </c:pt>
                <c:pt idx="1285">
                  <c:v>6730</c:v>
                </c:pt>
                <c:pt idx="1286">
                  <c:v>6804</c:v>
                </c:pt>
                <c:pt idx="1287">
                  <c:v>6537</c:v>
                </c:pt>
                <c:pt idx="1288">
                  <c:v>6579</c:v>
                </c:pt>
                <c:pt idx="1289">
                  <c:v>6776</c:v>
                </c:pt>
                <c:pt idx="1290">
                  <c:v>6566</c:v>
                </c:pt>
                <c:pt idx="1291">
                  <c:v>6658</c:v>
                </c:pt>
                <c:pt idx="1292">
                  <c:v>6791</c:v>
                </c:pt>
                <c:pt idx="1293">
                  <c:v>6138</c:v>
                </c:pt>
                <c:pt idx="1294">
                  <c:v>5240</c:v>
                </c:pt>
                <c:pt idx="1295">
                  <c:v>6850</c:v>
                </c:pt>
                <c:pt idx="1296">
                  <c:v>6819</c:v>
                </c:pt>
                <c:pt idx="1297">
                  <c:v>6823</c:v>
                </c:pt>
                <c:pt idx="1298">
                  <c:v>6431</c:v>
                </c:pt>
                <c:pt idx="1299">
                  <c:v>6608</c:v>
                </c:pt>
                <c:pt idx="1300">
                  <c:v>6802</c:v>
                </c:pt>
                <c:pt idx="1301">
                  <c:v>6801</c:v>
                </c:pt>
                <c:pt idx="1302">
                  <c:v>6781</c:v>
                </c:pt>
                <c:pt idx="1303">
                  <c:v>6825</c:v>
                </c:pt>
                <c:pt idx="1304">
                  <c:v>6808</c:v>
                </c:pt>
                <c:pt idx="1305">
                  <c:v>6798</c:v>
                </c:pt>
                <c:pt idx="1306">
                  <c:v>6772</c:v>
                </c:pt>
                <c:pt idx="1307">
                  <c:v>6495</c:v>
                </c:pt>
                <c:pt idx="1308">
                  <c:v>6783</c:v>
                </c:pt>
                <c:pt idx="1309">
                  <c:v>6802</c:v>
                </c:pt>
                <c:pt idx="1310">
                  <c:v>6775</c:v>
                </c:pt>
                <c:pt idx="1311">
                  <c:v>6832</c:v>
                </c:pt>
                <c:pt idx="1312">
                  <c:v>6796</c:v>
                </c:pt>
                <c:pt idx="1313">
                  <c:v>6577</c:v>
                </c:pt>
                <c:pt idx="1314">
                  <c:v>6242</c:v>
                </c:pt>
                <c:pt idx="1315">
                  <c:v>6764</c:v>
                </c:pt>
                <c:pt idx="1316">
                  <c:v>6572</c:v>
                </c:pt>
                <c:pt idx="1317">
                  <c:v>5128</c:v>
                </c:pt>
                <c:pt idx="1318">
                  <c:v>5842</c:v>
                </c:pt>
                <c:pt idx="1319">
                  <c:v>6277</c:v>
                </c:pt>
                <c:pt idx="1320">
                  <c:v>5618</c:v>
                </c:pt>
                <c:pt idx="1321">
                  <c:v>6380</c:v>
                </c:pt>
                <c:pt idx="1322">
                  <c:v>6533</c:v>
                </c:pt>
                <c:pt idx="1323">
                  <c:v>5883</c:v>
                </c:pt>
                <c:pt idx="1324">
                  <c:v>6572</c:v>
                </c:pt>
                <c:pt idx="1325">
                  <c:v>5882</c:v>
                </c:pt>
                <c:pt idx="1326">
                  <c:v>5147</c:v>
                </c:pt>
                <c:pt idx="1327">
                  <c:v>5749</c:v>
                </c:pt>
                <c:pt idx="1328">
                  <c:v>5910</c:v>
                </c:pt>
                <c:pt idx="1329">
                  <c:v>6776</c:v>
                </c:pt>
                <c:pt idx="1330">
                  <c:v>6788</c:v>
                </c:pt>
                <c:pt idx="1331">
                  <c:v>6153</c:v>
                </c:pt>
                <c:pt idx="1332">
                  <c:v>6064</c:v>
                </c:pt>
                <c:pt idx="1333">
                  <c:v>6387</c:v>
                </c:pt>
                <c:pt idx="1334">
                  <c:v>6025</c:v>
                </c:pt>
                <c:pt idx="1335">
                  <c:v>6677</c:v>
                </c:pt>
                <c:pt idx="1336">
                  <c:v>6827</c:v>
                </c:pt>
                <c:pt idx="1337">
                  <c:v>6552</c:v>
                </c:pt>
                <c:pt idx="1338">
                  <c:v>6734</c:v>
                </c:pt>
                <c:pt idx="1339">
                  <c:v>6460</c:v>
                </c:pt>
                <c:pt idx="1340">
                  <c:v>6557</c:v>
                </c:pt>
                <c:pt idx="1341">
                  <c:v>6195</c:v>
                </c:pt>
                <c:pt idx="1342">
                  <c:v>6776</c:v>
                </c:pt>
                <c:pt idx="1343">
                  <c:v>6584</c:v>
                </c:pt>
                <c:pt idx="1344">
                  <c:v>6360</c:v>
                </c:pt>
                <c:pt idx="1345">
                  <c:v>6370</c:v>
                </c:pt>
                <c:pt idx="1346">
                  <c:v>6007</c:v>
                </c:pt>
                <c:pt idx="1347">
                  <c:v>6411</c:v>
                </c:pt>
                <c:pt idx="1348">
                  <c:v>6666</c:v>
                </c:pt>
                <c:pt idx="1349">
                  <c:v>6833</c:v>
                </c:pt>
                <c:pt idx="1350">
                  <c:v>6794</c:v>
                </c:pt>
                <c:pt idx="1351">
                  <c:v>6668</c:v>
                </c:pt>
                <c:pt idx="1352">
                  <c:v>6561</c:v>
                </c:pt>
                <c:pt idx="1353">
                  <c:v>6538</c:v>
                </c:pt>
                <c:pt idx="1354">
                  <c:v>5270</c:v>
                </c:pt>
                <c:pt idx="1355">
                  <c:v>2978</c:v>
                </c:pt>
                <c:pt idx="1356">
                  <c:v>4844</c:v>
                </c:pt>
                <c:pt idx="1357">
                  <c:v>4961</c:v>
                </c:pt>
                <c:pt idx="1358">
                  <c:v>5258</c:v>
                </c:pt>
                <c:pt idx="1359">
                  <c:v>5552</c:v>
                </c:pt>
                <c:pt idx="1360">
                  <c:v>5896</c:v>
                </c:pt>
                <c:pt idx="1361">
                  <c:v>5332</c:v>
                </c:pt>
                <c:pt idx="1362">
                  <c:v>4905</c:v>
                </c:pt>
                <c:pt idx="1363">
                  <c:v>5816</c:v>
                </c:pt>
                <c:pt idx="1364">
                  <c:v>5404</c:v>
                </c:pt>
                <c:pt idx="1365">
                  <c:v>5719</c:v>
                </c:pt>
                <c:pt idx="1366">
                  <c:v>5783</c:v>
                </c:pt>
                <c:pt idx="1367">
                  <c:v>5042</c:v>
                </c:pt>
                <c:pt idx="1368">
                  <c:v>5049</c:v>
                </c:pt>
                <c:pt idx="1369">
                  <c:v>5324</c:v>
                </c:pt>
                <c:pt idx="1370">
                  <c:v>6006</c:v>
                </c:pt>
                <c:pt idx="1371">
                  <c:v>6616</c:v>
                </c:pt>
                <c:pt idx="1372">
                  <c:v>6495</c:v>
                </c:pt>
                <c:pt idx="1373">
                  <c:v>6777</c:v>
                </c:pt>
                <c:pt idx="1374">
                  <c:v>6795</c:v>
                </c:pt>
                <c:pt idx="1375">
                  <c:v>6807</c:v>
                </c:pt>
                <c:pt idx="1376">
                  <c:v>6796</c:v>
                </c:pt>
                <c:pt idx="1377">
                  <c:v>6440</c:v>
                </c:pt>
                <c:pt idx="1378">
                  <c:v>6769</c:v>
                </c:pt>
                <c:pt idx="1379">
                  <c:v>6494</c:v>
                </c:pt>
                <c:pt idx="1380">
                  <c:v>6583</c:v>
                </c:pt>
                <c:pt idx="1381">
                  <c:v>6557</c:v>
                </c:pt>
                <c:pt idx="1382">
                  <c:v>6640</c:v>
                </c:pt>
                <c:pt idx="1383">
                  <c:v>6791</c:v>
                </c:pt>
                <c:pt idx="1384">
                  <c:v>6379</c:v>
                </c:pt>
                <c:pt idx="1385">
                  <c:v>6255</c:v>
                </c:pt>
                <c:pt idx="1386">
                  <c:v>6357</c:v>
                </c:pt>
                <c:pt idx="1387">
                  <c:v>5876</c:v>
                </c:pt>
                <c:pt idx="1388">
                  <c:v>5819</c:v>
                </c:pt>
                <c:pt idx="1389">
                  <c:v>6650</c:v>
                </c:pt>
                <c:pt idx="1390">
                  <c:v>6315</c:v>
                </c:pt>
                <c:pt idx="1391">
                  <c:v>6747</c:v>
                </c:pt>
                <c:pt idx="1392">
                  <c:v>6773</c:v>
                </c:pt>
                <c:pt idx="1393">
                  <c:v>6770</c:v>
                </c:pt>
                <c:pt idx="1394">
                  <c:v>6740</c:v>
                </c:pt>
                <c:pt idx="1395">
                  <c:v>6777</c:v>
                </c:pt>
                <c:pt idx="1396">
                  <c:v>6764</c:v>
                </c:pt>
                <c:pt idx="1397">
                  <c:v>6794</c:v>
                </c:pt>
                <c:pt idx="1398">
                  <c:v>6738</c:v>
                </c:pt>
                <c:pt idx="1399">
                  <c:v>6799</c:v>
                </c:pt>
                <c:pt idx="1400">
                  <c:v>6756</c:v>
                </c:pt>
                <c:pt idx="1401">
                  <c:v>6808</c:v>
                </c:pt>
                <c:pt idx="1402">
                  <c:v>6718</c:v>
                </c:pt>
                <c:pt idx="1403">
                  <c:v>6645</c:v>
                </c:pt>
                <c:pt idx="1404">
                  <c:v>6497</c:v>
                </c:pt>
                <c:pt idx="1405">
                  <c:v>6451</c:v>
                </c:pt>
                <c:pt idx="1406">
                  <c:v>6665</c:v>
                </c:pt>
                <c:pt idx="1407">
                  <c:v>6526</c:v>
                </c:pt>
                <c:pt idx="1408">
                  <c:v>6512</c:v>
                </c:pt>
                <c:pt idx="1409">
                  <c:v>6287</c:v>
                </c:pt>
                <c:pt idx="1410">
                  <c:v>6532</c:v>
                </c:pt>
                <c:pt idx="1411">
                  <c:v>5018</c:v>
                </c:pt>
                <c:pt idx="1412">
                  <c:v>5185</c:v>
                </c:pt>
                <c:pt idx="1413">
                  <c:v>5615</c:v>
                </c:pt>
                <c:pt idx="1414">
                  <c:v>5785</c:v>
                </c:pt>
                <c:pt idx="1415">
                  <c:v>5752</c:v>
                </c:pt>
                <c:pt idx="1416">
                  <c:v>4415</c:v>
                </c:pt>
                <c:pt idx="1417">
                  <c:v>4947</c:v>
                </c:pt>
                <c:pt idx="1418">
                  <c:v>4935</c:v>
                </c:pt>
                <c:pt idx="1419">
                  <c:v>4766</c:v>
                </c:pt>
                <c:pt idx="1420">
                  <c:v>4653</c:v>
                </c:pt>
                <c:pt idx="1421">
                  <c:v>4391</c:v>
                </c:pt>
                <c:pt idx="1422">
                  <c:v>4230</c:v>
                </c:pt>
                <c:pt idx="1423">
                  <c:v>3877</c:v>
                </c:pt>
                <c:pt idx="1424">
                  <c:v>3753</c:v>
                </c:pt>
                <c:pt idx="1425">
                  <c:v>3622</c:v>
                </c:pt>
                <c:pt idx="1426">
                  <c:v>3288</c:v>
                </c:pt>
                <c:pt idx="1427">
                  <c:v>3024</c:v>
                </c:pt>
                <c:pt idx="1428">
                  <c:v>3430</c:v>
                </c:pt>
                <c:pt idx="1429">
                  <c:v>3271</c:v>
                </c:pt>
                <c:pt idx="1430">
                  <c:v>1488</c:v>
                </c:pt>
                <c:pt idx="1431">
                  <c:v>2716</c:v>
                </c:pt>
                <c:pt idx="1432">
                  <c:v>2493</c:v>
                </c:pt>
                <c:pt idx="1433">
                  <c:v>2610</c:v>
                </c:pt>
                <c:pt idx="1434">
                  <c:v>2145</c:v>
                </c:pt>
                <c:pt idx="1435">
                  <c:v>1042</c:v>
                </c:pt>
                <c:pt idx="1436">
                  <c:v>1747</c:v>
                </c:pt>
                <c:pt idx="1437">
                  <c:v>1831</c:v>
                </c:pt>
                <c:pt idx="1438">
                  <c:v>1801</c:v>
                </c:pt>
                <c:pt idx="1439">
                  <c:v>974</c:v>
                </c:pt>
                <c:pt idx="1440">
                  <c:v>1050</c:v>
                </c:pt>
                <c:pt idx="1441">
                  <c:v>919</c:v>
                </c:pt>
                <c:pt idx="1442">
                  <c:v>981</c:v>
                </c:pt>
                <c:pt idx="1443">
                  <c:v>975</c:v>
                </c:pt>
                <c:pt idx="1444">
                  <c:v>412</c:v>
                </c:pt>
                <c:pt idx="1445">
                  <c:v>672</c:v>
                </c:pt>
                <c:pt idx="1446">
                  <c:v>842</c:v>
                </c:pt>
                <c:pt idx="1447">
                  <c:v>1025</c:v>
                </c:pt>
                <c:pt idx="1448">
                  <c:v>719</c:v>
                </c:pt>
                <c:pt idx="1449">
                  <c:v>816</c:v>
                </c:pt>
                <c:pt idx="1450">
                  <c:v>714</c:v>
                </c:pt>
                <c:pt idx="1451">
                  <c:v>1108</c:v>
                </c:pt>
                <c:pt idx="1452">
                  <c:v>1021</c:v>
                </c:pt>
                <c:pt idx="1453">
                  <c:v>874</c:v>
                </c:pt>
                <c:pt idx="1454">
                  <c:v>446</c:v>
                </c:pt>
                <c:pt idx="1455">
                  <c:v>895</c:v>
                </c:pt>
                <c:pt idx="1456">
                  <c:v>278</c:v>
                </c:pt>
                <c:pt idx="1457">
                  <c:v>291</c:v>
                </c:pt>
                <c:pt idx="1458">
                  <c:v>313</c:v>
                </c:pt>
                <c:pt idx="1459">
                  <c:v>309</c:v>
                </c:pt>
                <c:pt idx="1460">
                  <c:v>818</c:v>
                </c:pt>
                <c:pt idx="1461">
                  <c:v>818</c:v>
                </c:pt>
                <c:pt idx="1462">
                  <c:v>629</c:v>
                </c:pt>
                <c:pt idx="1463">
                  <c:v>480</c:v>
                </c:pt>
                <c:pt idx="1464">
                  <c:v>243</c:v>
                </c:pt>
                <c:pt idx="1465">
                  <c:v>348</c:v>
                </c:pt>
                <c:pt idx="1466">
                  <c:v>293</c:v>
                </c:pt>
                <c:pt idx="1467">
                  <c:v>234</c:v>
                </c:pt>
                <c:pt idx="1468">
                  <c:v>211</c:v>
                </c:pt>
                <c:pt idx="1469">
                  <c:v>203</c:v>
                </c:pt>
                <c:pt idx="1470">
                  <c:v>226</c:v>
                </c:pt>
                <c:pt idx="1471">
                  <c:v>563</c:v>
                </c:pt>
                <c:pt idx="1472">
                  <c:v>546</c:v>
                </c:pt>
                <c:pt idx="1473">
                  <c:v>534</c:v>
                </c:pt>
                <c:pt idx="1474">
                  <c:v>480</c:v>
                </c:pt>
                <c:pt idx="1475">
                  <c:v>458</c:v>
                </c:pt>
                <c:pt idx="1476">
                  <c:v>446</c:v>
                </c:pt>
                <c:pt idx="1477">
                  <c:v>424</c:v>
                </c:pt>
                <c:pt idx="1478">
                  <c:v>484</c:v>
                </c:pt>
                <c:pt idx="1479">
                  <c:v>525</c:v>
                </c:pt>
                <c:pt idx="1480">
                  <c:v>860</c:v>
                </c:pt>
                <c:pt idx="1481">
                  <c:v>2033</c:v>
                </c:pt>
                <c:pt idx="1482">
                  <c:v>1879</c:v>
                </c:pt>
                <c:pt idx="1483">
                  <c:v>6536</c:v>
                </c:pt>
                <c:pt idx="1484">
                  <c:v>6831</c:v>
                </c:pt>
                <c:pt idx="1485">
                  <c:v>6807</c:v>
                </c:pt>
                <c:pt idx="1486">
                  <c:v>6835</c:v>
                </c:pt>
                <c:pt idx="1487">
                  <c:v>6680</c:v>
                </c:pt>
                <c:pt idx="1488">
                  <c:v>6822</c:v>
                </c:pt>
                <c:pt idx="1489">
                  <c:v>6838</c:v>
                </c:pt>
                <c:pt idx="1490">
                  <c:v>6830</c:v>
                </c:pt>
                <c:pt idx="1491">
                  <c:v>5702</c:v>
                </c:pt>
                <c:pt idx="1492">
                  <c:v>6234</c:v>
                </c:pt>
                <c:pt idx="1493">
                  <c:v>6874</c:v>
                </c:pt>
                <c:pt idx="1494">
                  <c:v>6856</c:v>
                </c:pt>
                <c:pt idx="1495">
                  <c:v>6860</c:v>
                </c:pt>
                <c:pt idx="1496">
                  <c:v>6830</c:v>
                </c:pt>
                <c:pt idx="1497">
                  <c:v>6851</c:v>
                </c:pt>
                <c:pt idx="1498">
                  <c:v>6807</c:v>
                </c:pt>
                <c:pt idx="1499">
                  <c:v>6867</c:v>
                </c:pt>
                <c:pt idx="1500">
                  <c:v>6841</c:v>
                </c:pt>
                <c:pt idx="1501">
                  <c:v>6856</c:v>
                </c:pt>
                <c:pt idx="1502">
                  <c:v>6848</c:v>
                </c:pt>
                <c:pt idx="1503">
                  <c:v>6843</c:v>
                </c:pt>
                <c:pt idx="1504">
                  <c:v>6841</c:v>
                </c:pt>
                <c:pt idx="1505">
                  <c:v>6867</c:v>
                </c:pt>
                <c:pt idx="1506">
                  <c:v>6851</c:v>
                </c:pt>
                <c:pt idx="1507">
                  <c:v>6858</c:v>
                </c:pt>
                <c:pt idx="1508">
                  <c:v>6823</c:v>
                </c:pt>
                <c:pt idx="1509">
                  <c:v>6877</c:v>
                </c:pt>
                <c:pt idx="1510">
                  <c:v>6867</c:v>
                </c:pt>
                <c:pt idx="1511">
                  <c:v>6869</c:v>
                </c:pt>
                <c:pt idx="1512">
                  <c:v>6828</c:v>
                </c:pt>
                <c:pt idx="1513">
                  <c:v>6855</c:v>
                </c:pt>
                <c:pt idx="1514">
                  <c:v>6857</c:v>
                </c:pt>
                <c:pt idx="1515">
                  <c:v>6835</c:v>
                </c:pt>
                <c:pt idx="1516">
                  <c:v>6849</c:v>
                </c:pt>
                <c:pt idx="1517">
                  <c:v>6869</c:v>
                </c:pt>
                <c:pt idx="1518">
                  <c:v>6821</c:v>
                </c:pt>
                <c:pt idx="1519">
                  <c:v>6856</c:v>
                </c:pt>
                <c:pt idx="1520">
                  <c:v>6835</c:v>
                </c:pt>
                <c:pt idx="1521">
                  <c:v>6840</c:v>
                </c:pt>
                <c:pt idx="1522">
                  <c:v>6833</c:v>
                </c:pt>
                <c:pt idx="1523">
                  <c:v>6810</c:v>
                </c:pt>
                <c:pt idx="1524">
                  <c:v>6817</c:v>
                </c:pt>
                <c:pt idx="1525">
                  <c:v>6766</c:v>
                </c:pt>
                <c:pt idx="1526">
                  <c:v>6695</c:v>
                </c:pt>
                <c:pt idx="1527">
                  <c:v>6777</c:v>
                </c:pt>
                <c:pt idx="1528">
                  <c:v>6732</c:v>
                </c:pt>
                <c:pt idx="1529">
                  <c:v>6777</c:v>
                </c:pt>
                <c:pt idx="1530">
                  <c:v>6792</c:v>
                </c:pt>
                <c:pt idx="1531">
                  <c:v>6805</c:v>
                </c:pt>
                <c:pt idx="1532">
                  <c:v>6711</c:v>
                </c:pt>
                <c:pt idx="1533">
                  <c:v>6713</c:v>
                </c:pt>
                <c:pt idx="1534">
                  <c:v>6740</c:v>
                </c:pt>
                <c:pt idx="1535">
                  <c:v>6710</c:v>
                </c:pt>
                <c:pt idx="1536">
                  <c:v>6668</c:v>
                </c:pt>
                <c:pt idx="1537">
                  <c:v>6793</c:v>
                </c:pt>
                <c:pt idx="1538">
                  <c:v>6763</c:v>
                </c:pt>
                <c:pt idx="1539">
                  <c:v>6723</c:v>
                </c:pt>
                <c:pt idx="1540">
                  <c:v>6703</c:v>
                </c:pt>
                <c:pt idx="1541">
                  <c:v>6765</c:v>
                </c:pt>
                <c:pt idx="1542">
                  <c:v>6763</c:v>
                </c:pt>
                <c:pt idx="1543">
                  <c:v>6733</c:v>
                </c:pt>
                <c:pt idx="1544">
                  <c:v>6740</c:v>
                </c:pt>
                <c:pt idx="1545">
                  <c:v>6771</c:v>
                </c:pt>
                <c:pt idx="1546">
                  <c:v>6814</c:v>
                </c:pt>
                <c:pt idx="1547">
                  <c:v>6832</c:v>
                </c:pt>
                <c:pt idx="1548">
                  <c:v>6839</c:v>
                </c:pt>
                <c:pt idx="1549">
                  <c:v>6851</c:v>
                </c:pt>
                <c:pt idx="1550">
                  <c:v>6871</c:v>
                </c:pt>
                <c:pt idx="1551">
                  <c:v>6790</c:v>
                </c:pt>
                <c:pt idx="1552">
                  <c:v>6813</c:v>
                </c:pt>
                <c:pt idx="1553">
                  <c:v>6852</c:v>
                </c:pt>
                <c:pt idx="1554">
                  <c:v>6827</c:v>
                </c:pt>
                <c:pt idx="1555">
                  <c:v>6789</c:v>
                </c:pt>
                <c:pt idx="1556">
                  <c:v>6593</c:v>
                </c:pt>
                <c:pt idx="1557">
                  <c:v>5692</c:v>
                </c:pt>
                <c:pt idx="1558">
                  <c:v>6839</c:v>
                </c:pt>
                <c:pt idx="1559">
                  <c:v>6855</c:v>
                </c:pt>
                <c:pt idx="1560">
                  <c:v>6857</c:v>
                </c:pt>
                <c:pt idx="1561">
                  <c:v>6817</c:v>
                </c:pt>
                <c:pt idx="1562">
                  <c:v>6819</c:v>
                </c:pt>
                <c:pt idx="1563">
                  <c:v>6800</c:v>
                </c:pt>
                <c:pt idx="1564">
                  <c:v>6830</c:v>
                </c:pt>
                <c:pt idx="1565">
                  <c:v>6827</c:v>
                </c:pt>
                <c:pt idx="1566">
                  <c:v>6782</c:v>
                </c:pt>
                <c:pt idx="1567">
                  <c:v>6842</c:v>
                </c:pt>
                <c:pt idx="1568">
                  <c:v>6787</c:v>
                </c:pt>
                <c:pt idx="1569">
                  <c:v>6844</c:v>
                </c:pt>
                <c:pt idx="1570">
                  <c:v>6846</c:v>
                </c:pt>
                <c:pt idx="1571">
                  <c:v>6829</c:v>
                </c:pt>
                <c:pt idx="1572">
                  <c:v>6823</c:v>
                </c:pt>
                <c:pt idx="1573">
                  <c:v>6618</c:v>
                </c:pt>
                <c:pt idx="1574">
                  <c:v>6857</c:v>
                </c:pt>
                <c:pt idx="1575">
                  <c:v>6806</c:v>
                </c:pt>
                <c:pt idx="1576">
                  <c:v>6779</c:v>
                </c:pt>
                <c:pt idx="1577">
                  <c:v>6795</c:v>
                </c:pt>
                <c:pt idx="1578">
                  <c:v>6783</c:v>
                </c:pt>
                <c:pt idx="1579">
                  <c:v>6821</c:v>
                </c:pt>
                <c:pt idx="1580">
                  <c:v>6781</c:v>
                </c:pt>
                <c:pt idx="1581">
                  <c:v>6818</c:v>
                </c:pt>
                <c:pt idx="1582">
                  <c:v>6828</c:v>
                </c:pt>
                <c:pt idx="1583">
                  <c:v>6821</c:v>
                </c:pt>
                <c:pt idx="1584">
                  <c:v>6818</c:v>
                </c:pt>
                <c:pt idx="1585">
                  <c:v>6760</c:v>
                </c:pt>
                <c:pt idx="1586">
                  <c:v>6855</c:v>
                </c:pt>
                <c:pt idx="1587">
                  <c:v>6859</c:v>
                </c:pt>
                <c:pt idx="1588">
                  <c:v>6845</c:v>
                </c:pt>
                <c:pt idx="1589">
                  <c:v>6816</c:v>
                </c:pt>
                <c:pt idx="1590">
                  <c:v>6833</c:v>
                </c:pt>
                <c:pt idx="1591">
                  <c:v>6841</c:v>
                </c:pt>
                <c:pt idx="1592">
                  <c:v>6866</c:v>
                </c:pt>
                <c:pt idx="1593">
                  <c:v>6826</c:v>
                </c:pt>
                <c:pt idx="1594">
                  <c:v>6840</c:v>
                </c:pt>
                <c:pt idx="1595">
                  <c:v>6746</c:v>
                </c:pt>
                <c:pt idx="1596">
                  <c:v>6850</c:v>
                </c:pt>
                <c:pt idx="1597">
                  <c:v>6848</c:v>
                </c:pt>
                <c:pt idx="1598">
                  <c:v>6845</c:v>
                </c:pt>
                <c:pt idx="1599">
                  <c:v>6774</c:v>
                </c:pt>
                <c:pt idx="1600">
                  <c:v>6728</c:v>
                </c:pt>
                <c:pt idx="1601">
                  <c:v>6810</c:v>
                </c:pt>
                <c:pt idx="1602">
                  <c:v>6805</c:v>
                </c:pt>
                <c:pt idx="1603">
                  <c:v>6805</c:v>
                </c:pt>
                <c:pt idx="1604">
                  <c:v>6805</c:v>
                </c:pt>
                <c:pt idx="1605">
                  <c:v>6838</c:v>
                </c:pt>
                <c:pt idx="1606">
                  <c:v>6830</c:v>
                </c:pt>
                <c:pt idx="1607">
                  <c:v>6838</c:v>
                </c:pt>
                <c:pt idx="1608">
                  <c:v>6826</c:v>
                </c:pt>
                <c:pt idx="1609">
                  <c:v>6861</c:v>
                </c:pt>
                <c:pt idx="1610">
                  <c:v>6810</c:v>
                </c:pt>
                <c:pt idx="1611">
                  <c:v>6814</c:v>
                </c:pt>
                <c:pt idx="1612">
                  <c:v>6778</c:v>
                </c:pt>
                <c:pt idx="1613">
                  <c:v>6842</c:v>
                </c:pt>
                <c:pt idx="1614">
                  <c:v>6861</c:v>
                </c:pt>
                <c:pt idx="1615">
                  <c:v>6794</c:v>
                </c:pt>
                <c:pt idx="1616">
                  <c:v>6817</c:v>
                </c:pt>
                <c:pt idx="1617">
                  <c:v>6862</c:v>
                </c:pt>
                <c:pt idx="1618">
                  <c:v>6847</c:v>
                </c:pt>
                <c:pt idx="1619">
                  <c:v>6844</c:v>
                </c:pt>
                <c:pt idx="1620">
                  <c:v>5927</c:v>
                </c:pt>
                <c:pt idx="1621">
                  <c:v>6879</c:v>
                </c:pt>
                <c:pt idx="1622">
                  <c:v>6829</c:v>
                </c:pt>
                <c:pt idx="1623">
                  <c:v>6855</c:v>
                </c:pt>
                <c:pt idx="1624">
                  <c:v>6832</c:v>
                </c:pt>
                <c:pt idx="1625">
                  <c:v>6847</c:v>
                </c:pt>
                <c:pt idx="1626">
                  <c:v>6855</c:v>
                </c:pt>
                <c:pt idx="1627">
                  <c:v>6858</c:v>
                </c:pt>
                <c:pt idx="1628">
                  <c:v>6841</c:v>
                </c:pt>
                <c:pt idx="1629">
                  <c:v>6860</c:v>
                </c:pt>
                <c:pt idx="1630">
                  <c:v>6853</c:v>
                </c:pt>
                <c:pt idx="1631">
                  <c:v>6831</c:v>
                </c:pt>
                <c:pt idx="1632">
                  <c:v>6822</c:v>
                </c:pt>
                <c:pt idx="1633">
                  <c:v>6835</c:v>
                </c:pt>
                <c:pt idx="1634">
                  <c:v>6865</c:v>
                </c:pt>
                <c:pt idx="1635">
                  <c:v>6823</c:v>
                </c:pt>
                <c:pt idx="1636">
                  <c:v>6779</c:v>
                </c:pt>
                <c:pt idx="1637">
                  <c:v>6858</c:v>
                </c:pt>
                <c:pt idx="1638">
                  <c:v>6854</c:v>
                </c:pt>
                <c:pt idx="1639">
                  <c:v>6865</c:v>
                </c:pt>
                <c:pt idx="1640">
                  <c:v>6799</c:v>
                </c:pt>
                <c:pt idx="1641">
                  <c:v>6870</c:v>
                </c:pt>
                <c:pt idx="1642">
                  <c:v>6848</c:v>
                </c:pt>
                <c:pt idx="1643">
                  <c:v>6818</c:v>
                </c:pt>
                <c:pt idx="1644">
                  <c:v>6774</c:v>
                </c:pt>
                <c:pt idx="1645">
                  <c:v>6850</c:v>
                </c:pt>
                <c:pt idx="1646">
                  <c:v>6854</c:v>
                </c:pt>
                <c:pt idx="1647">
                  <c:v>6844</c:v>
                </c:pt>
                <c:pt idx="1648">
                  <c:v>6796</c:v>
                </c:pt>
                <c:pt idx="1649">
                  <c:v>6858</c:v>
                </c:pt>
                <c:pt idx="1650">
                  <c:v>6828</c:v>
                </c:pt>
                <c:pt idx="1651">
                  <c:v>6845</c:v>
                </c:pt>
                <c:pt idx="1652">
                  <c:v>6841</c:v>
                </c:pt>
                <c:pt idx="1653">
                  <c:v>6872</c:v>
                </c:pt>
                <c:pt idx="1654">
                  <c:v>5852</c:v>
                </c:pt>
                <c:pt idx="1655">
                  <c:v>6844</c:v>
                </c:pt>
                <c:pt idx="1656">
                  <c:v>6828</c:v>
                </c:pt>
                <c:pt idx="1657">
                  <c:v>6877</c:v>
                </c:pt>
                <c:pt idx="1658">
                  <c:v>6794</c:v>
                </c:pt>
                <c:pt idx="1659">
                  <c:v>6787</c:v>
                </c:pt>
                <c:pt idx="1660">
                  <c:v>6856</c:v>
                </c:pt>
                <c:pt idx="1661">
                  <c:v>6833</c:v>
                </c:pt>
                <c:pt idx="1662">
                  <c:v>6807</c:v>
                </c:pt>
                <c:pt idx="1663">
                  <c:v>6836</c:v>
                </c:pt>
                <c:pt idx="1664">
                  <c:v>6834</c:v>
                </c:pt>
                <c:pt idx="1665">
                  <c:v>6879</c:v>
                </c:pt>
                <c:pt idx="1666">
                  <c:v>6842</c:v>
                </c:pt>
                <c:pt idx="1667">
                  <c:v>6833</c:v>
                </c:pt>
                <c:pt idx="1668">
                  <c:v>6821</c:v>
                </c:pt>
                <c:pt idx="1669">
                  <c:v>6848</c:v>
                </c:pt>
                <c:pt idx="1670">
                  <c:v>6844</c:v>
                </c:pt>
                <c:pt idx="1671">
                  <c:v>6842</c:v>
                </c:pt>
                <c:pt idx="1672">
                  <c:v>6827</c:v>
                </c:pt>
                <c:pt idx="1673">
                  <c:v>6855</c:v>
                </c:pt>
                <c:pt idx="1674">
                  <c:v>6838</c:v>
                </c:pt>
                <c:pt idx="1675">
                  <c:v>6425</c:v>
                </c:pt>
                <c:pt idx="1676">
                  <c:v>6138</c:v>
                </c:pt>
                <c:pt idx="1677">
                  <c:v>6254</c:v>
                </c:pt>
                <c:pt idx="1678">
                  <c:v>6120</c:v>
                </c:pt>
                <c:pt idx="1679">
                  <c:v>5804</c:v>
                </c:pt>
                <c:pt idx="1680">
                  <c:v>5672</c:v>
                </c:pt>
                <c:pt idx="1681">
                  <c:v>5629</c:v>
                </c:pt>
                <c:pt idx="1682">
                  <c:v>5127</c:v>
                </c:pt>
                <c:pt idx="1683">
                  <c:v>5589</c:v>
                </c:pt>
                <c:pt idx="1684">
                  <c:v>5425</c:v>
                </c:pt>
                <c:pt idx="1685">
                  <c:v>3540</c:v>
                </c:pt>
                <c:pt idx="1686">
                  <c:v>3888</c:v>
                </c:pt>
                <c:pt idx="1687">
                  <c:v>2179</c:v>
                </c:pt>
                <c:pt idx="1688">
                  <c:v>2553</c:v>
                </c:pt>
                <c:pt idx="1689">
                  <c:v>2395</c:v>
                </c:pt>
                <c:pt idx="1690">
                  <c:v>2198</c:v>
                </c:pt>
                <c:pt idx="1691">
                  <c:v>3175</c:v>
                </c:pt>
                <c:pt idx="1692">
                  <c:v>1884</c:v>
                </c:pt>
                <c:pt idx="1693">
                  <c:v>1301</c:v>
                </c:pt>
                <c:pt idx="1694">
                  <c:v>1175</c:v>
                </c:pt>
                <c:pt idx="1695">
                  <c:v>2185</c:v>
                </c:pt>
                <c:pt idx="1696">
                  <c:v>1177</c:v>
                </c:pt>
                <c:pt idx="1697">
                  <c:v>2464</c:v>
                </c:pt>
                <c:pt idx="1698">
                  <c:v>3193</c:v>
                </c:pt>
                <c:pt idx="1699">
                  <c:v>3739</c:v>
                </c:pt>
                <c:pt idx="1700">
                  <c:v>722</c:v>
                </c:pt>
                <c:pt idx="1701">
                  <c:v>1708</c:v>
                </c:pt>
                <c:pt idx="1702">
                  <c:v>1265</c:v>
                </c:pt>
                <c:pt idx="1703">
                  <c:v>682</c:v>
                </c:pt>
                <c:pt idx="1704">
                  <c:v>813</c:v>
                </c:pt>
                <c:pt idx="1705">
                  <c:v>619</c:v>
                </c:pt>
                <c:pt idx="1706">
                  <c:v>564</c:v>
                </c:pt>
                <c:pt idx="1707">
                  <c:v>742</c:v>
                </c:pt>
                <c:pt idx="1708">
                  <c:v>533</c:v>
                </c:pt>
                <c:pt idx="1709">
                  <c:v>484</c:v>
                </c:pt>
                <c:pt idx="1710">
                  <c:v>576</c:v>
                </c:pt>
                <c:pt idx="1711">
                  <c:v>600</c:v>
                </c:pt>
                <c:pt idx="1712">
                  <c:v>496</c:v>
                </c:pt>
                <c:pt idx="1713">
                  <c:v>340</c:v>
                </c:pt>
                <c:pt idx="1714">
                  <c:v>330</c:v>
                </c:pt>
                <c:pt idx="1715">
                  <c:v>385</c:v>
                </c:pt>
                <c:pt idx="1716">
                  <c:v>731</c:v>
                </c:pt>
                <c:pt idx="1717">
                  <c:v>700</c:v>
                </c:pt>
                <c:pt idx="1718">
                  <c:v>420</c:v>
                </c:pt>
                <c:pt idx="1719">
                  <c:v>449</c:v>
                </c:pt>
                <c:pt idx="1720">
                  <c:v>632</c:v>
                </c:pt>
                <c:pt idx="1721">
                  <c:v>453</c:v>
                </c:pt>
                <c:pt idx="1722">
                  <c:v>264</c:v>
                </c:pt>
                <c:pt idx="1723">
                  <c:v>284</c:v>
                </c:pt>
                <c:pt idx="1724">
                  <c:v>262</c:v>
                </c:pt>
                <c:pt idx="1725">
                  <c:v>255</c:v>
                </c:pt>
                <c:pt idx="1726">
                  <c:v>282</c:v>
                </c:pt>
                <c:pt idx="1727">
                  <c:v>274</c:v>
                </c:pt>
                <c:pt idx="1728">
                  <c:v>343</c:v>
                </c:pt>
                <c:pt idx="1729">
                  <c:v>331</c:v>
                </c:pt>
                <c:pt idx="1730">
                  <c:v>263</c:v>
                </c:pt>
                <c:pt idx="1731">
                  <c:v>252</c:v>
                </c:pt>
                <c:pt idx="1732">
                  <c:v>247</c:v>
                </c:pt>
                <c:pt idx="1733">
                  <c:v>241</c:v>
                </c:pt>
                <c:pt idx="1734">
                  <c:v>320</c:v>
                </c:pt>
                <c:pt idx="1735">
                  <c:v>237</c:v>
                </c:pt>
                <c:pt idx="1736">
                  <c:v>250</c:v>
                </c:pt>
                <c:pt idx="1737">
                  <c:v>302</c:v>
                </c:pt>
                <c:pt idx="1738">
                  <c:v>235</c:v>
                </c:pt>
                <c:pt idx="1739">
                  <c:v>228</c:v>
                </c:pt>
                <c:pt idx="1740">
                  <c:v>244</c:v>
                </c:pt>
                <c:pt idx="1741">
                  <c:v>344</c:v>
                </c:pt>
                <c:pt idx="1742">
                  <c:v>228</c:v>
                </c:pt>
                <c:pt idx="1743">
                  <c:v>237</c:v>
                </c:pt>
                <c:pt idx="1744">
                  <c:v>223</c:v>
                </c:pt>
                <c:pt idx="1745">
                  <c:v>232</c:v>
                </c:pt>
                <c:pt idx="1746">
                  <c:v>238</c:v>
                </c:pt>
                <c:pt idx="1747">
                  <c:v>248</c:v>
                </c:pt>
                <c:pt idx="1748">
                  <c:v>226</c:v>
                </c:pt>
                <c:pt idx="1749">
                  <c:v>242</c:v>
                </c:pt>
                <c:pt idx="1750">
                  <c:v>242</c:v>
                </c:pt>
                <c:pt idx="1751">
                  <c:v>258</c:v>
                </c:pt>
                <c:pt idx="1752">
                  <c:v>217</c:v>
                </c:pt>
                <c:pt idx="1753">
                  <c:v>310</c:v>
                </c:pt>
                <c:pt idx="1754">
                  <c:v>262</c:v>
                </c:pt>
                <c:pt idx="1755">
                  <c:v>234</c:v>
                </c:pt>
                <c:pt idx="1756">
                  <c:v>244</c:v>
                </c:pt>
                <c:pt idx="1757">
                  <c:v>237</c:v>
                </c:pt>
                <c:pt idx="1758">
                  <c:v>219</c:v>
                </c:pt>
                <c:pt idx="1759">
                  <c:v>208</c:v>
                </c:pt>
                <c:pt idx="1760">
                  <c:v>209</c:v>
                </c:pt>
                <c:pt idx="1761">
                  <c:v>212</c:v>
                </c:pt>
                <c:pt idx="1762">
                  <c:v>199</c:v>
                </c:pt>
                <c:pt idx="1763">
                  <c:v>212</c:v>
                </c:pt>
                <c:pt idx="1764">
                  <c:v>205</c:v>
                </c:pt>
                <c:pt idx="1765">
                  <c:v>217</c:v>
                </c:pt>
                <c:pt idx="1766">
                  <c:v>224</c:v>
                </c:pt>
                <c:pt idx="1767">
                  <c:v>229</c:v>
                </c:pt>
                <c:pt idx="1768">
                  <c:v>216</c:v>
                </c:pt>
                <c:pt idx="1769">
                  <c:v>209</c:v>
                </c:pt>
                <c:pt idx="1770">
                  <c:v>209</c:v>
                </c:pt>
                <c:pt idx="1771">
                  <c:v>219</c:v>
                </c:pt>
                <c:pt idx="1772">
                  <c:v>212</c:v>
                </c:pt>
                <c:pt idx="1773">
                  <c:v>296</c:v>
                </c:pt>
                <c:pt idx="1774">
                  <c:v>319</c:v>
                </c:pt>
                <c:pt idx="1775">
                  <c:v>218</c:v>
                </c:pt>
                <c:pt idx="1776">
                  <c:v>217</c:v>
                </c:pt>
                <c:pt idx="1777">
                  <c:v>206</c:v>
                </c:pt>
                <c:pt idx="1778">
                  <c:v>212</c:v>
                </c:pt>
                <c:pt idx="1779">
                  <c:v>210</c:v>
                </c:pt>
                <c:pt idx="1780">
                  <c:v>209</c:v>
                </c:pt>
                <c:pt idx="1781">
                  <c:v>201</c:v>
                </c:pt>
                <c:pt idx="1782">
                  <c:v>203</c:v>
                </c:pt>
                <c:pt idx="1783">
                  <c:v>199</c:v>
                </c:pt>
                <c:pt idx="1784">
                  <c:v>221</c:v>
                </c:pt>
                <c:pt idx="1785">
                  <c:v>205</c:v>
                </c:pt>
                <c:pt idx="1786">
                  <c:v>205</c:v>
                </c:pt>
                <c:pt idx="1787">
                  <c:v>204</c:v>
                </c:pt>
                <c:pt idx="1788">
                  <c:v>194</c:v>
                </c:pt>
                <c:pt idx="1789">
                  <c:v>198</c:v>
                </c:pt>
                <c:pt idx="1790">
                  <c:v>224</c:v>
                </c:pt>
                <c:pt idx="1791">
                  <c:v>269</c:v>
                </c:pt>
                <c:pt idx="1792">
                  <c:v>202</c:v>
                </c:pt>
                <c:pt idx="1793">
                  <c:v>212</c:v>
                </c:pt>
                <c:pt idx="1794">
                  <c:v>195</c:v>
                </c:pt>
                <c:pt idx="1795">
                  <c:v>188</c:v>
                </c:pt>
                <c:pt idx="1796">
                  <c:v>181</c:v>
                </c:pt>
                <c:pt idx="1797">
                  <c:v>178</c:v>
                </c:pt>
                <c:pt idx="1798">
                  <c:v>182</c:v>
                </c:pt>
                <c:pt idx="1799">
                  <c:v>171</c:v>
                </c:pt>
                <c:pt idx="1800">
                  <c:v>169</c:v>
                </c:pt>
                <c:pt idx="1801">
                  <c:v>166</c:v>
                </c:pt>
                <c:pt idx="1802">
                  <c:v>161</c:v>
                </c:pt>
                <c:pt idx="1803">
                  <c:v>157</c:v>
                </c:pt>
                <c:pt idx="1804">
                  <c:v>147</c:v>
                </c:pt>
                <c:pt idx="1805">
                  <c:v>155</c:v>
                </c:pt>
                <c:pt idx="1806">
                  <c:v>155</c:v>
                </c:pt>
                <c:pt idx="1807">
                  <c:v>150</c:v>
                </c:pt>
                <c:pt idx="1808">
                  <c:v>145</c:v>
                </c:pt>
                <c:pt idx="1809">
                  <c:v>142</c:v>
                </c:pt>
                <c:pt idx="1810">
                  <c:v>146</c:v>
                </c:pt>
                <c:pt idx="1811">
                  <c:v>141</c:v>
                </c:pt>
                <c:pt idx="1812">
                  <c:v>133</c:v>
                </c:pt>
                <c:pt idx="1813">
                  <c:v>128</c:v>
                </c:pt>
                <c:pt idx="1814">
                  <c:v>131</c:v>
                </c:pt>
                <c:pt idx="1815">
                  <c:v>133</c:v>
                </c:pt>
                <c:pt idx="1816">
                  <c:v>128</c:v>
                </c:pt>
                <c:pt idx="1817">
                  <c:v>132</c:v>
                </c:pt>
                <c:pt idx="1818">
                  <c:v>127</c:v>
                </c:pt>
                <c:pt idx="1819">
                  <c:v>118</c:v>
                </c:pt>
                <c:pt idx="1820">
                  <c:v>124</c:v>
                </c:pt>
                <c:pt idx="1821">
                  <c:v>116</c:v>
                </c:pt>
                <c:pt idx="1822">
                  <c:v>123</c:v>
                </c:pt>
                <c:pt idx="1823">
                  <c:v>122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7869-4F8D-A595-08EDB5F87B0C}"/>
            </c:ext>
          </c:extLst>
        </c:ser>
        <c:ser>
          <c:idx val="17"/>
          <c:order val="2"/>
          <c:tx>
            <c:v>Aviator He 50PSI</c:v>
          </c:tx>
          <c:spPr>
            <a:ln w="28575">
              <a:noFill/>
            </a:ln>
          </c:spPr>
          <c:marker>
            <c:symbol val="diamond"/>
            <c:size val="2"/>
          </c:marker>
          <c:xVal>
            <c:numRef>
              <c:f>Sheet1!$DT$2:$DT$1825</c:f>
              <c:numCache>
                <c:formatCode>General</c:formatCode>
                <c:ptCount val="1824"/>
                <c:pt idx="0">
                  <c:v>0.8</c:v>
                </c:pt>
                <c:pt idx="1">
                  <c:v>0.8</c:v>
                </c:pt>
                <c:pt idx="2">
                  <c:v>0.83333333333333337</c:v>
                </c:pt>
                <c:pt idx="3">
                  <c:v>0.75</c:v>
                </c:pt>
                <c:pt idx="4">
                  <c:v>0.8</c:v>
                </c:pt>
                <c:pt idx="5">
                  <c:v>0.83333333333333337</c:v>
                </c:pt>
                <c:pt idx="6">
                  <c:v>0.75</c:v>
                </c:pt>
                <c:pt idx="7">
                  <c:v>0.75</c:v>
                </c:pt>
                <c:pt idx="8">
                  <c:v>0.8</c:v>
                </c:pt>
                <c:pt idx="9">
                  <c:v>0.75</c:v>
                </c:pt>
                <c:pt idx="10">
                  <c:v>0.83333333333333337</c:v>
                </c:pt>
                <c:pt idx="11">
                  <c:v>0.8</c:v>
                </c:pt>
                <c:pt idx="12">
                  <c:v>0.75</c:v>
                </c:pt>
                <c:pt idx="13">
                  <c:v>0.75</c:v>
                </c:pt>
                <c:pt idx="14">
                  <c:v>0.8</c:v>
                </c:pt>
                <c:pt idx="15">
                  <c:v>0.8</c:v>
                </c:pt>
                <c:pt idx="16">
                  <c:v>0.83333333333333337</c:v>
                </c:pt>
                <c:pt idx="17">
                  <c:v>0.8</c:v>
                </c:pt>
                <c:pt idx="18">
                  <c:v>0.75</c:v>
                </c:pt>
                <c:pt idx="19">
                  <c:v>0.8</c:v>
                </c:pt>
                <c:pt idx="20">
                  <c:v>0.92307692307692313</c:v>
                </c:pt>
                <c:pt idx="21">
                  <c:v>0.62631578947368416</c:v>
                </c:pt>
                <c:pt idx="22">
                  <c:v>0.97674418604651159</c:v>
                </c:pt>
                <c:pt idx="23">
                  <c:v>0.64532019704433496</c:v>
                </c:pt>
                <c:pt idx="24">
                  <c:v>0.64685314685314688</c:v>
                </c:pt>
                <c:pt idx="25">
                  <c:v>0.63749999999999996</c:v>
                </c:pt>
                <c:pt idx="26">
                  <c:v>0.98947368421052628</c:v>
                </c:pt>
                <c:pt idx="27">
                  <c:v>0.63963963963963966</c:v>
                </c:pt>
                <c:pt idx="28">
                  <c:v>0.61935483870967745</c:v>
                </c:pt>
                <c:pt idx="29">
                  <c:v>0.5</c:v>
                </c:pt>
                <c:pt idx="30">
                  <c:v>0.72180451127819545</c:v>
                </c:pt>
                <c:pt idx="31">
                  <c:v>0.75490196078431371</c:v>
                </c:pt>
                <c:pt idx="32">
                  <c:v>0.72807017543859653</c:v>
                </c:pt>
                <c:pt idx="33">
                  <c:v>0.78873239436619713</c:v>
                </c:pt>
                <c:pt idx="34">
                  <c:v>0.76190476190476186</c:v>
                </c:pt>
                <c:pt idx="35">
                  <c:v>0.81318681318681318</c:v>
                </c:pt>
                <c:pt idx="36">
                  <c:v>0.83544303797468356</c:v>
                </c:pt>
                <c:pt idx="37">
                  <c:v>0.91666666666666663</c:v>
                </c:pt>
                <c:pt idx="38">
                  <c:v>0.91249999999999998</c:v>
                </c:pt>
                <c:pt idx="39">
                  <c:v>0.98989898989898994</c:v>
                </c:pt>
                <c:pt idx="40">
                  <c:v>0.98648648648648651</c:v>
                </c:pt>
                <c:pt idx="41">
                  <c:v>0.98780487804878048</c:v>
                </c:pt>
                <c:pt idx="42">
                  <c:v>0.98630136986301364</c:v>
                </c:pt>
                <c:pt idx="43">
                  <c:v>0.98648648648648651</c:v>
                </c:pt>
                <c:pt idx="44">
                  <c:v>0.98717948717948723</c:v>
                </c:pt>
                <c:pt idx="45">
                  <c:v>0.98305084745762716</c:v>
                </c:pt>
                <c:pt idx="46">
                  <c:v>0.98958333333333337</c:v>
                </c:pt>
                <c:pt idx="47">
                  <c:v>0.99212598425196852</c:v>
                </c:pt>
                <c:pt idx="48">
                  <c:v>0.99173553719008267</c:v>
                </c:pt>
                <c:pt idx="49">
                  <c:v>0.99009900990099009</c:v>
                </c:pt>
                <c:pt idx="50">
                  <c:v>0.98648648648648651</c:v>
                </c:pt>
                <c:pt idx="51">
                  <c:v>0.98684210526315785</c:v>
                </c:pt>
                <c:pt idx="52">
                  <c:v>0.98863636363636365</c:v>
                </c:pt>
                <c:pt idx="53">
                  <c:v>0.98989898989898994</c:v>
                </c:pt>
                <c:pt idx="54">
                  <c:v>0.96153846153846156</c:v>
                </c:pt>
                <c:pt idx="55">
                  <c:v>0</c:v>
                </c:pt>
                <c:pt idx="56">
                  <c:v>0.99056603773584906</c:v>
                </c:pt>
                <c:pt idx="57">
                  <c:v>0.99019607843137258</c:v>
                </c:pt>
                <c:pt idx="58">
                  <c:v>0.98529411764705888</c:v>
                </c:pt>
                <c:pt idx="59">
                  <c:v>0.98245614035087714</c:v>
                </c:pt>
                <c:pt idx="60">
                  <c:v>0.98750000000000004</c:v>
                </c:pt>
                <c:pt idx="61">
                  <c:v>0.98979591836734693</c:v>
                </c:pt>
                <c:pt idx="62">
                  <c:v>0.98765432098765427</c:v>
                </c:pt>
                <c:pt idx="63">
                  <c:v>0.98913043478260865</c:v>
                </c:pt>
                <c:pt idx="64">
                  <c:v>0.98684210526315785</c:v>
                </c:pt>
                <c:pt idx="65">
                  <c:v>0.98666666666666669</c:v>
                </c:pt>
                <c:pt idx="66">
                  <c:v>0.98611111111111116</c:v>
                </c:pt>
                <c:pt idx="67">
                  <c:v>0.98550724637681164</c:v>
                </c:pt>
                <c:pt idx="68">
                  <c:v>0.98947368421052628</c:v>
                </c:pt>
                <c:pt idx="69">
                  <c:v>0.98181818181818181</c:v>
                </c:pt>
                <c:pt idx="70">
                  <c:v>0.99224806201550386</c:v>
                </c:pt>
                <c:pt idx="71">
                  <c:v>0.99</c:v>
                </c:pt>
                <c:pt idx="72">
                  <c:v>0.99019607843137258</c:v>
                </c:pt>
                <c:pt idx="73">
                  <c:v>0.98765432098765427</c:v>
                </c:pt>
                <c:pt idx="74">
                  <c:v>0.98717948717948723</c:v>
                </c:pt>
                <c:pt idx="75">
                  <c:v>0.98913043478260865</c:v>
                </c:pt>
                <c:pt idx="76">
                  <c:v>0.98809523809523814</c:v>
                </c:pt>
                <c:pt idx="77">
                  <c:v>0.9885057471264368</c:v>
                </c:pt>
                <c:pt idx="78">
                  <c:v>0.99019607843137258</c:v>
                </c:pt>
                <c:pt idx="79">
                  <c:v>0.9859154929577465</c:v>
                </c:pt>
                <c:pt idx="80">
                  <c:v>0.99019607843137258</c:v>
                </c:pt>
                <c:pt idx="81">
                  <c:v>0.9882352941176471</c:v>
                </c:pt>
                <c:pt idx="82">
                  <c:v>0.98412698412698407</c:v>
                </c:pt>
                <c:pt idx="83">
                  <c:v>0.98837209302325579</c:v>
                </c:pt>
                <c:pt idx="84">
                  <c:v>0.98630136986301364</c:v>
                </c:pt>
                <c:pt idx="85">
                  <c:v>0.98666666666666669</c:v>
                </c:pt>
                <c:pt idx="86">
                  <c:v>0.9838709677419355</c:v>
                </c:pt>
                <c:pt idx="87">
                  <c:v>0.984375</c:v>
                </c:pt>
                <c:pt idx="88">
                  <c:v>0.98529411764705888</c:v>
                </c:pt>
                <c:pt idx="89">
                  <c:v>0.9859154929577465</c:v>
                </c:pt>
                <c:pt idx="90">
                  <c:v>0.98701298701298701</c:v>
                </c:pt>
                <c:pt idx="91">
                  <c:v>0.98550724637681164</c:v>
                </c:pt>
                <c:pt idx="92">
                  <c:v>0.9882352941176471</c:v>
                </c:pt>
                <c:pt idx="93">
                  <c:v>0.98360655737704916</c:v>
                </c:pt>
                <c:pt idx="94">
                  <c:v>0.98734177215189878</c:v>
                </c:pt>
                <c:pt idx="95">
                  <c:v>0.98275862068965514</c:v>
                </c:pt>
                <c:pt idx="96">
                  <c:v>0.99038461538461542</c:v>
                </c:pt>
                <c:pt idx="97">
                  <c:v>0.97727272727272729</c:v>
                </c:pt>
                <c:pt idx="98">
                  <c:v>0.98717948717948723</c:v>
                </c:pt>
                <c:pt idx="99">
                  <c:v>0.98863636363636365</c:v>
                </c:pt>
                <c:pt idx="100">
                  <c:v>0.99090909090909096</c:v>
                </c:pt>
                <c:pt idx="101">
                  <c:v>0.99173553719008267</c:v>
                </c:pt>
                <c:pt idx="102">
                  <c:v>0</c:v>
                </c:pt>
                <c:pt idx="103">
                  <c:v>0.98666666666666669</c:v>
                </c:pt>
                <c:pt idx="104">
                  <c:v>0.98701298701298701</c:v>
                </c:pt>
                <c:pt idx="105">
                  <c:v>0.99193548387096775</c:v>
                </c:pt>
                <c:pt idx="106">
                  <c:v>0.99099099099099097</c:v>
                </c:pt>
                <c:pt idx="107">
                  <c:v>0.99224806201550386</c:v>
                </c:pt>
                <c:pt idx="108">
                  <c:v>0.99295774647887325</c:v>
                </c:pt>
                <c:pt idx="109">
                  <c:v>0.99310344827586206</c:v>
                </c:pt>
                <c:pt idx="110">
                  <c:v>0.99130434782608701</c:v>
                </c:pt>
                <c:pt idx="111">
                  <c:v>0.99065420560747663</c:v>
                </c:pt>
                <c:pt idx="112">
                  <c:v>0.95238095238095233</c:v>
                </c:pt>
                <c:pt idx="113">
                  <c:v>0.98837209302325579</c:v>
                </c:pt>
                <c:pt idx="114">
                  <c:v>0.98888888888888893</c:v>
                </c:pt>
                <c:pt idx="115">
                  <c:v>0.98863636363636365</c:v>
                </c:pt>
                <c:pt idx="116">
                  <c:v>0.98969072164948457</c:v>
                </c:pt>
                <c:pt idx="117">
                  <c:v>0.98734177215189878</c:v>
                </c:pt>
                <c:pt idx="118">
                  <c:v>0.98630136986301364</c:v>
                </c:pt>
                <c:pt idx="119">
                  <c:v>0.98648648648648651</c:v>
                </c:pt>
                <c:pt idx="120">
                  <c:v>0.98360655737704916</c:v>
                </c:pt>
                <c:pt idx="121">
                  <c:v>0.98571428571428577</c:v>
                </c:pt>
                <c:pt idx="122">
                  <c:v>0.98809523809523814</c:v>
                </c:pt>
                <c:pt idx="123">
                  <c:v>0.98550724637681164</c:v>
                </c:pt>
                <c:pt idx="124">
                  <c:v>0.98750000000000004</c:v>
                </c:pt>
                <c:pt idx="125">
                  <c:v>0.9885057471264368</c:v>
                </c:pt>
                <c:pt idx="126">
                  <c:v>0.98461538461538467</c:v>
                </c:pt>
                <c:pt idx="127">
                  <c:v>0.98181818181818181</c:v>
                </c:pt>
                <c:pt idx="128">
                  <c:v>0.9838709677419355</c:v>
                </c:pt>
                <c:pt idx="129">
                  <c:v>0.9838709677419355</c:v>
                </c:pt>
                <c:pt idx="130">
                  <c:v>0.9910714285714286</c:v>
                </c:pt>
                <c:pt idx="131">
                  <c:v>0.98333333333333328</c:v>
                </c:pt>
                <c:pt idx="132">
                  <c:v>0.98888888888888893</c:v>
                </c:pt>
                <c:pt idx="133">
                  <c:v>0.98795180722891562</c:v>
                </c:pt>
                <c:pt idx="134">
                  <c:v>0.98780487804878048</c:v>
                </c:pt>
                <c:pt idx="135">
                  <c:v>0.98780487804878048</c:v>
                </c:pt>
                <c:pt idx="136">
                  <c:v>0.98484848484848486</c:v>
                </c:pt>
                <c:pt idx="137">
                  <c:v>0.984375</c:v>
                </c:pt>
                <c:pt idx="138">
                  <c:v>0.98863636363636365</c:v>
                </c:pt>
                <c:pt idx="139">
                  <c:v>0.98837209302325579</c:v>
                </c:pt>
                <c:pt idx="140">
                  <c:v>0.98780487804878048</c:v>
                </c:pt>
                <c:pt idx="141">
                  <c:v>0.98611111111111116</c:v>
                </c:pt>
                <c:pt idx="142">
                  <c:v>0.98305084745762716</c:v>
                </c:pt>
                <c:pt idx="143">
                  <c:v>0.98245614035087714</c:v>
                </c:pt>
                <c:pt idx="144">
                  <c:v>0.98809523809523814</c:v>
                </c:pt>
                <c:pt idx="145">
                  <c:v>0</c:v>
                </c:pt>
                <c:pt idx="146">
                  <c:v>0.99047619047619051</c:v>
                </c:pt>
                <c:pt idx="147">
                  <c:v>0.984375</c:v>
                </c:pt>
                <c:pt idx="148">
                  <c:v>0.9887640449438202</c:v>
                </c:pt>
                <c:pt idx="149">
                  <c:v>0.9885057471264368</c:v>
                </c:pt>
                <c:pt idx="150">
                  <c:v>0.98701298701298701</c:v>
                </c:pt>
                <c:pt idx="151">
                  <c:v>0.98412698412698407</c:v>
                </c:pt>
                <c:pt idx="152">
                  <c:v>0.98765432098765427</c:v>
                </c:pt>
                <c:pt idx="153">
                  <c:v>0.98958333333333337</c:v>
                </c:pt>
                <c:pt idx="154">
                  <c:v>0.98913043478260865</c:v>
                </c:pt>
                <c:pt idx="155">
                  <c:v>0.9885057471264368</c:v>
                </c:pt>
                <c:pt idx="156">
                  <c:v>0.98809523809523814</c:v>
                </c:pt>
                <c:pt idx="157">
                  <c:v>0.98809523809523814</c:v>
                </c:pt>
                <c:pt idx="158">
                  <c:v>0.98795180722891562</c:v>
                </c:pt>
                <c:pt idx="159">
                  <c:v>0.98913043478260865</c:v>
                </c:pt>
                <c:pt idx="160">
                  <c:v>0.98947368421052628</c:v>
                </c:pt>
                <c:pt idx="161">
                  <c:v>0.99019607843137258</c:v>
                </c:pt>
                <c:pt idx="162">
                  <c:v>0.95833333333333337</c:v>
                </c:pt>
                <c:pt idx="163">
                  <c:v>0.98275862068965514</c:v>
                </c:pt>
                <c:pt idx="164">
                  <c:v>0.98571428571428577</c:v>
                </c:pt>
                <c:pt idx="165">
                  <c:v>0.98780487804878048</c:v>
                </c:pt>
                <c:pt idx="166">
                  <c:v>0.98765432098765427</c:v>
                </c:pt>
                <c:pt idx="167">
                  <c:v>0.98901098901098905</c:v>
                </c:pt>
                <c:pt idx="168">
                  <c:v>0.98863636363636365</c:v>
                </c:pt>
                <c:pt idx="169">
                  <c:v>0.98717948717948723</c:v>
                </c:pt>
                <c:pt idx="170">
                  <c:v>0.9821428571428571</c:v>
                </c:pt>
                <c:pt idx="171">
                  <c:v>0.98360655737704916</c:v>
                </c:pt>
                <c:pt idx="172">
                  <c:v>0.9821428571428571</c:v>
                </c:pt>
                <c:pt idx="173">
                  <c:v>0.98529411764705888</c:v>
                </c:pt>
                <c:pt idx="174">
                  <c:v>0.98717948717948723</c:v>
                </c:pt>
                <c:pt idx="175">
                  <c:v>0.9838709677419355</c:v>
                </c:pt>
                <c:pt idx="176">
                  <c:v>0.9850746268656716</c:v>
                </c:pt>
                <c:pt idx="177">
                  <c:v>0.9850746268656716</c:v>
                </c:pt>
                <c:pt idx="178">
                  <c:v>0.98360655737704916</c:v>
                </c:pt>
                <c:pt idx="179">
                  <c:v>0.99</c:v>
                </c:pt>
                <c:pt idx="180">
                  <c:v>0.99193548387096775</c:v>
                </c:pt>
                <c:pt idx="181">
                  <c:v>0</c:v>
                </c:pt>
                <c:pt idx="182">
                  <c:v>0</c:v>
                </c:pt>
                <c:pt idx="183">
                  <c:v>0.99029126213592233</c:v>
                </c:pt>
                <c:pt idx="184">
                  <c:v>0.98529411764705888</c:v>
                </c:pt>
                <c:pt idx="185">
                  <c:v>0.9907407407407407</c:v>
                </c:pt>
                <c:pt idx="186">
                  <c:v>0.98076923076923073</c:v>
                </c:pt>
                <c:pt idx="187">
                  <c:v>0.98148148148148151</c:v>
                </c:pt>
                <c:pt idx="188">
                  <c:v>0.9859154929577465</c:v>
                </c:pt>
                <c:pt idx="189">
                  <c:v>0.98571428571428577</c:v>
                </c:pt>
                <c:pt idx="190">
                  <c:v>0.98550724637681164</c:v>
                </c:pt>
                <c:pt idx="191">
                  <c:v>0.98701298701298701</c:v>
                </c:pt>
                <c:pt idx="192">
                  <c:v>0.989247311827957</c:v>
                </c:pt>
                <c:pt idx="193">
                  <c:v>0.98571428571428577</c:v>
                </c:pt>
                <c:pt idx="194">
                  <c:v>0.98461538461538467</c:v>
                </c:pt>
                <c:pt idx="195">
                  <c:v>0.98795180722891562</c:v>
                </c:pt>
                <c:pt idx="196">
                  <c:v>0.98780487804878048</c:v>
                </c:pt>
                <c:pt idx="197">
                  <c:v>0.9887640449438202</c:v>
                </c:pt>
                <c:pt idx="198">
                  <c:v>0.98648648648648651</c:v>
                </c:pt>
                <c:pt idx="199">
                  <c:v>0.9885057471264368</c:v>
                </c:pt>
                <c:pt idx="200">
                  <c:v>0.9885057471264368</c:v>
                </c:pt>
                <c:pt idx="201">
                  <c:v>0.98863636363636365</c:v>
                </c:pt>
                <c:pt idx="202">
                  <c:v>0.98888888888888893</c:v>
                </c:pt>
                <c:pt idx="203">
                  <c:v>0.98837209302325579</c:v>
                </c:pt>
                <c:pt idx="204">
                  <c:v>0.9882352941176471</c:v>
                </c:pt>
                <c:pt idx="205">
                  <c:v>0.98611111111111116</c:v>
                </c:pt>
                <c:pt idx="206">
                  <c:v>0.98360655737704916</c:v>
                </c:pt>
                <c:pt idx="207">
                  <c:v>0.97619047619047616</c:v>
                </c:pt>
                <c:pt idx="208">
                  <c:v>0.98113207547169812</c:v>
                </c:pt>
                <c:pt idx="209">
                  <c:v>0.98113207547169812</c:v>
                </c:pt>
                <c:pt idx="210">
                  <c:v>0.9885057471264368</c:v>
                </c:pt>
                <c:pt idx="211">
                  <c:v>0.989247311827957</c:v>
                </c:pt>
                <c:pt idx="212">
                  <c:v>0.99019607843137258</c:v>
                </c:pt>
                <c:pt idx="213">
                  <c:v>0.98717948717948723</c:v>
                </c:pt>
                <c:pt idx="214">
                  <c:v>0.98979591836734693</c:v>
                </c:pt>
                <c:pt idx="215">
                  <c:v>0.94</c:v>
                </c:pt>
                <c:pt idx="216">
                  <c:v>0.96875</c:v>
                </c:pt>
                <c:pt idx="217">
                  <c:v>0.98484848484848486</c:v>
                </c:pt>
                <c:pt idx="218">
                  <c:v>0.98360655737704916</c:v>
                </c:pt>
                <c:pt idx="219">
                  <c:v>0.97777777777777775</c:v>
                </c:pt>
                <c:pt idx="220">
                  <c:v>0.97499999999999998</c:v>
                </c:pt>
                <c:pt idx="221">
                  <c:v>0.97435897435897434</c:v>
                </c:pt>
                <c:pt idx="222">
                  <c:v>0.97560975609756095</c:v>
                </c:pt>
                <c:pt idx="223">
                  <c:v>0.97058823529411764</c:v>
                </c:pt>
                <c:pt idx="224">
                  <c:v>0.96551724137931039</c:v>
                </c:pt>
                <c:pt idx="225">
                  <c:v>0.94736842105263153</c:v>
                </c:pt>
                <c:pt idx="226">
                  <c:v>0.95833333333333337</c:v>
                </c:pt>
                <c:pt idx="227">
                  <c:v>0.95833333333333337</c:v>
                </c:pt>
                <c:pt idx="228">
                  <c:v>0.9285714285714286</c:v>
                </c:pt>
                <c:pt idx="229">
                  <c:v>0.9285714285714286</c:v>
                </c:pt>
                <c:pt idx="230">
                  <c:v>0.94444444444444442</c:v>
                </c:pt>
                <c:pt idx="231">
                  <c:v>0.92307692307692313</c:v>
                </c:pt>
                <c:pt idx="232">
                  <c:v>0.90909090909090906</c:v>
                </c:pt>
                <c:pt idx="233">
                  <c:v>0.90909090909090906</c:v>
                </c:pt>
                <c:pt idx="234">
                  <c:v>0.9</c:v>
                </c:pt>
                <c:pt idx="235">
                  <c:v>0.91666666666666663</c:v>
                </c:pt>
                <c:pt idx="236">
                  <c:v>0.90909090909090906</c:v>
                </c:pt>
                <c:pt idx="237">
                  <c:v>0.92307692307692313</c:v>
                </c:pt>
                <c:pt idx="238">
                  <c:v>0.92307692307692313</c:v>
                </c:pt>
                <c:pt idx="239">
                  <c:v>0.91666666666666663</c:v>
                </c:pt>
                <c:pt idx="240">
                  <c:v>0.875</c:v>
                </c:pt>
                <c:pt idx="241">
                  <c:v>0.8571428571428571</c:v>
                </c:pt>
                <c:pt idx="242">
                  <c:v>0.88888888888888884</c:v>
                </c:pt>
                <c:pt idx="243">
                  <c:v>0.8571428571428571</c:v>
                </c:pt>
                <c:pt idx="244">
                  <c:v>0.875</c:v>
                </c:pt>
                <c:pt idx="245">
                  <c:v>0.875</c:v>
                </c:pt>
                <c:pt idx="246">
                  <c:v>0.8571428571428571</c:v>
                </c:pt>
                <c:pt idx="247">
                  <c:v>0.875</c:v>
                </c:pt>
                <c:pt idx="248">
                  <c:v>0.8571428571428571</c:v>
                </c:pt>
                <c:pt idx="249">
                  <c:v>0.83333333333333337</c:v>
                </c:pt>
                <c:pt idx="250">
                  <c:v>0.8571428571428571</c:v>
                </c:pt>
                <c:pt idx="251">
                  <c:v>0.9</c:v>
                </c:pt>
                <c:pt idx="252">
                  <c:v>0.83333333333333337</c:v>
                </c:pt>
                <c:pt idx="253">
                  <c:v>0.83333333333333337</c:v>
                </c:pt>
                <c:pt idx="254">
                  <c:v>0.8</c:v>
                </c:pt>
                <c:pt idx="255">
                  <c:v>0.8</c:v>
                </c:pt>
                <c:pt idx="256">
                  <c:v>0.8</c:v>
                </c:pt>
                <c:pt idx="257">
                  <c:v>0.83333333333333337</c:v>
                </c:pt>
                <c:pt idx="258">
                  <c:v>0.83333333333333337</c:v>
                </c:pt>
                <c:pt idx="259">
                  <c:v>0.83333333333333337</c:v>
                </c:pt>
                <c:pt idx="260">
                  <c:v>0.8571428571428571</c:v>
                </c:pt>
                <c:pt idx="261">
                  <c:v>0.88888888888888884</c:v>
                </c:pt>
                <c:pt idx="262">
                  <c:v>0.97560975609756095</c:v>
                </c:pt>
                <c:pt idx="263">
                  <c:v>0.80952380952380953</c:v>
                </c:pt>
                <c:pt idx="264">
                  <c:v>0.90909090909090906</c:v>
                </c:pt>
                <c:pt idx="265">
                  <c:v>0.9</c:v>
                </c:pt>
                <c:pt idx="266">
                  <c:v>0</c:v>
                </c:pt>
                <c:pt idx="267">
                  <c:v>0.8539325842696629</c:v>
                </c:pt>
                <c:pt idx="268">
                  <c:v>0.84883720930232553</c:v>
                </c:pt>
                <c:pt idx="269">
                  <c:v>0.898876404494382</c:v>
                </c:pt>
                <c:pt idx="270">
                  <c:v>0.97599999999999998</c:v>
                </c:pt>
                <c:pt idx="271">
                  <c:v>0.95939086294416243</c:v>
                </c:pt>
                <c:pt idx="272">
                  <c:v>0.94615384615384612</c:v>
                </c:pt>
                <c:pt idx="273">
                  <c:v>0.95081967213114749</c:v>
                </c:pt>
                <c:pt idx="274">
                  <c:v>0.96226415094339623</c:v>
                </c:pt>
                <c:pt idx="275">
                  <c:v>0.96153846153846156</c:v>
                </c:pt>
                <c:pt idx="276">
                  <c:v>0.96186440677966101</c:v>
                </c:pt>
                <c:pt idx="277">
                  <c:v>0.95307917888563054</c:v>
                </c:pt>
                <c:pt idx="278">
                  <c:v>0.94925373134328361</c:v>
                </c:pt>
                <c:pt idx="279">
                  <c:v>0.94827586206896552</c:v>
                </c:pt>
                <c:pt idx="280">
                  <c:v>0.95076923076923081</c:v>
                </c:pt>
                <c:pt idx="281">
                  <c:v>0.95422535211267601</c:v>
                </c:pt>
                <c:pt idx="282">
                  <c:v>0.96062992125984248</c:v>
                </c:pt>
                <c:pt idx="283">
                  <c:v>0.95356037151702788</c:v>
                </c:pt>
                <c:pt idx="284">
                  <c:v>0.95356037151702788</c:v>
                </c:pt>
                <c:pt idx="285">
                  <c:v>0.95189873417721516</c:v>
                </c:pt>
                <c:pt idx="286">
                  <c:v>0.95049504950495045</c:v>
                </c:pt>
                <c:pt idx="287">
                  <c:v>0.9496021220159151</c:v>
                </c:pt>
                <c:pt idx="288">
                  <c:v>0.95850622406639008</c:v>
                </c:pt>
                <c:pt idx="289">
                  <c:v>0.95454545454545459</c:v>
                </c:pt>
                <c:pt idx="290">
                  <c:v>0.94692144373673037</c:v>
                </c:pt>
                <c:pt idx="291">
                  <c:v>0.95247524752475243</c:v>
                </c:pt>
                <c:pt idx="292">
                  <c:v>0.94392523364485981</c:v>
                </c:pt>
                <c:pt idx="293">
                  <c:v>0.94545454545454544</c:v>
                </c:pt>
                <c:pt idx="294">
                  <c:v>0.94834710743801653</c:v>
                </c:pt>
                <c:pt idx="295">
                  <c:v>0.94069192751235586</c:v>
                </c:pt>
                <c:pt idx="296">
                  <c:v>0.93979933110367897</c:v>
                </c:pt>
                <c:pt idx="297">
                  <c:v>0.94631901840490795</c:v>
                </c:pt>
                <c:pt idx="298">
                  <c:v>0.93572181243414121</c:v>
                </c:pt>
                <c:pt idx="299">
                  <c:v>0.93370786516853932</c:v>
                </c:pt>
                <c:pt idx="300">
                  <c:v>0.93576965669988921</c:v>
                </c:pt>
                <c:pt idx="301">
                  <c:v>0.93364928909952605</c:v>
                </c:pt>
                <c:pt idx="302">
                  <c:v>0.93731778425655976</c:v>
                </c:pt>
                <c:pt idx="303">
                  <c:v>0.9375</c:v>
                </c:pt>
                <c:pt idx="304">
                  <c:v>0.93838862559241709</c:v>
                </c:pt>
                <c:pt idx="305">
                  <c:v>0.93478260869565222</c:v>
                </c:pt>
                <c:pt idx="306">
                  <c:v>0.9455445544554455</c:v>
                </c:pt>
                <c:pt idx="307">
                  <c:v>0.94759825327510916</c:v>
                </c:pt>
                <c:pt idx="308">
                  <c:v>0.93992248062015504</c:v>
                </c:pt>
                <c:pt idx="309">
                  <c:v>0.93425076452599387</c:v>
                </c:pt>
                <c:pt idx="310">
                  <c:v>0.93898305084745759</c:v>
                </c:pt>
                <c:pt idx="311">
                  <c:v>0.94171220400728595</c:v>
                </c:pt>
                <c:pt idx="312">
                  <c:v>0.93950177935943058</c:v>
                </c:pt>
                <c:pt idx="313">
                  <c:v>0.93773584905660379</c:v>
                </c:pt>
                <c:pt idx="314">
                  <c:v>0.93866171003717469</c:v>
                </c:pt>
                <c:pt idx="315">
                  <c:v>0.94128113879003561</c:v>
                </c:pt>
                <c:pt idx="316">
                  <c:v>0.93955094991364418</c:v>
                </c:pt>
                <c:pt idx="317">
                  <c:v>0.93944954128440372</c:v>
                </c:pt>
                <c:pt idx="318">
                  <c:v>0.93494704992435707</c:v>
                </c:pt>
                <c:pt idx="319">
                  <c:v>0.93596059113300489</c:v>
                </c:pt>
                <c:pt idx="320">
                  <c:v>0.93738140417457305</c:v>
                </c:pt>
                <c:pt idx="321">
                  <c:v>0.9396681749622926</c:v>
                </c:pt>
                <c:pt idx="322">
                  <c:v>0.93929712460063897</c:v>
                </c:pt>
                <c:pt idx="323">
                  <c:v>0.93587521663778162</c:v>
                </c:pt>
                <c:pt idx="324">
                  <c:v>0.93548387096774188</c:v>
                </c:pt>
                <c:pt idx="325">
                  <c:v>0.93383270911360794</c:v>
                </c:pt>
                <c:pt idx="326">
                  <c:v>0.93349753694581283</c:v>
                </c:pt>
                <c:pt idx="327">
                  <c:v>0.93814432989690721</c:v>
                </c:pt>
                <c:pt idx="328">
                  <c:v>0.93118594436310398</c:v>
                </c:pt>
                <c:pt idx="329">
                  <c:v>0.93324432576769023</c:v>
                </c:pt>
                <c:pt idx="330">
                  <c:v>0.93379310344827582</c:v>
                </c:pt>
                <c:pt idx="331">
                  <c:v>0.93548387096774188</c:v>
                </c:pt>
                <c:pt idx="332">
                  <c:v>0.93675213675213675</c:v>
                </c:pt>
                <c:pt idx="333">
                  <c:v>0.94514767932489452</c:v>
                </c:pt>
                <c:pt idx="334">
                  <c:v>0.9454926624737946</c:v>
                </c:pt>
                <c:pt idx="335">
                  <c:v>0.94269870609981521</c:v>
                </c:pt>
                <c:pt idx="336">
                  <c:v>0.94202898550724634</c:v>
                </c:pt>
                <c:pt idx="337">
                  <c:v>0.93962264150943398</c:v>
                </c:pt>
                <c:pt idx="338">
                  <c:v>0.9536784741144414</c:v>
                </c:pt>
                <c:pt idx="339">
                  <c:v>0.94567901234567897</c:v>
                </c:pt>
                <c:pt idx="340">
                  <c:v>0.93771626297577859</c:v>
                </c:pt>
                <c:pt idx="341">
                  <c:v>0.93648449039881831</c:v>
                </c:pt>
                <c:pt idx="342">
                  <c:v>0.93494704992435707</c:v>
                </c:pt>
                <c:pt idx="343">
                  <c:v>0.93494704992435707</c:v>
                </c:pt>
                <c:pt idx="344">
                  <c:v>0.9308176100628931</c:v>
                </c:pt>
                <c:pt idx="345">
                  <c:v>0.94255319148936167</c:v>
                </c:pt>
                <c:pt idx="346">
                  <c:v>0.93563579277864994</c:v>
                </c:pt>
                <c:pt idx="347">
                  <c:v>0.93406593406593408</c:v>
                </c:pt>
                <c:pt idx="348">
                  <c:v>0.93470790378006874</c:v>
                </c:pt>
                <c:pt idx="349">
                  <c:v>0.94117647058823528</c:v>
                </c:pt>
                <c:pt idx="350">
                  <c:v>0.9375</c:v>
                </c:pt>
                <c:pt idx="351">
                  <c:v>0.93788819875776397</c:v>
                </c:pt>
                <c:pt idx="352">
                  <c:v>0.94432989690721647</c:v>
                </c:pt>
                <c:pt idx="353">
                  <c:v>0.93437499999999996</c:v>
                </c:pt>
                <c:pt idx="354">
                  <c:v>0.93333333333333335</c:v>
                </c:pt>
                <c:pt idx="355">
                  <c:v>0.92608236536430832</c:v>
                </c:pt>
                <c:pt idx="356">
                  <c:v>0.9275147928994083</c:v>
                </c:pt>
                <c:pt idx="357">
                  <c:v>0.92901618929016194</c:v>
                </c:pt>
                <c:pt idx="358">
                  <c:v>0.93266832917705733</c:v>
                </c:pt>
                <c:pt idx="359">
                  <c:v>0.9302083333333333</c:v>
                </c:pt>
                <c:pt idx="360">
                  <c:v>0.93055555555555558</c:v>
                </c:pt>
                <c:pt idx="361">
                  <c:v>0.93116395494367965</c:v>
                </c:pt>
                <c:pt idx="362">
                  <c:v>0.93007915567282318</c:v>
                </c:pt>
                <c:pt idx="363">
                  <c:v>0.92798353909465026</c:v>
                </c:pt>
                <c:pt idx="364">
                  <c:v>0.92771084337349397</c:v>
                </c:pt>
                <c:pt idx="365">
                  <c:v>0.92917166866746703</c:v>
                </c:pt>
                <c:pt idx="366">
                  <c:v>0.92775665399239549</c:v>
                </c:pt>
                <c:pt idx="367">
                  <c:v>0.9305210918114144</c:v>
                </c:pt>
                <c:pt idx="368">
                  <c:v>0.92603129445234711</c:v>
                </c:pt>
                <c:pt idx="369">
                  <c:v>0.92367601246105924</c:v>
                </c:pt>
                <c:pt idx="370">
                  <c:v>0.93324775353016687</c:v>
                </c:pt>
                <c:pt idx="371">
                  <c:v>0.93553719008264458</c:v>
                </c:pt>
                <c:pt idx="372">
                  <c:v>0.92991452991452994</c:v>
                </c:pt>
                <c:pt idx="373">
                  <c:v>0.92848335388409375</c:v>
                </c:pt>
                <c:pt idx="374">
                  <c:v>0.92875318066157764</c:v>
                </c:pt>
                <c:pt idx="375">
                  <c:v>0.92592592592592593</c:v>
                </c:pt>
                <c:pt idx="376">
                  <c:v>0.93333333333333335</c:v>
                </c:pt>
                <c:pt idx="377">
                  <c:v>0.93080939947780683</c:v>
                </c:pt>
                <c:pt idx="378">
                  <c:v>0.93107932379713909</c:v>
                </c:pt>
                <c:pt idx="379">
                  <c:v>0.93014230271668819</c:v>
                </c:pt>
                <c:pt idx="380">
                  <c:v>0.929778933680104</c:v>
                </c:pt>
                <c:pt idx="381">
                  <c:v>0.92952612393681655</c:v>
                </c:pt>
                <c:pt idx="382">
                  <c:v>0.92865362485615655</c:v>
                </c:pt>
                <c:pt idx="383">
                  <c:v>0.9299820466786356</c:v>
                </c:pt>
                <c:pt idx="384">
                  <c:v>0.92869565217391303</c:v>
                </c:pt>
                <c:pt idx="385">
                  <c:v>0.92846270928462704</c:v>
                </c:pt>
                <c:pt idx="386">
                  <c:v>0.92873563218390809</c:v>
                </c:pt>
                <c:pt idx="387">
                  <c:v>0.92563817980022201</c:v>
                </c:pt>
                <c:pt idx="388">
                  <c:v>0.92997542997542992</c:v>
                </c:pt>
                <c:pt idx="389">
                  <c:v>0.93087557603686633</c:v>
                </c:pt>
                <c:pt idx="390">
                  <c:v>0.930576070901034</c:v>
                </c:pt>
                <c:pt idx="391">
                  <c:v>0.93045897079276774</c:v>
                </c:pt>
                <c:pt idx="392">
                  <c:v>0.92918454935622319</c:v>
                </c:pt>
                <c:pt idx="393">
                  <c:v>0.92755102040816328</c:v>
                </c:pt>
                <c:pt idx="394">
                  <c:v>0.93156281920326867</c:v>
                </c:pt>
                <c:pt idx="395">
                  <c:v>0.92900000000000005</c:v>
                </c:pt>
                <c:pt idx="396">
                  <c:v>0.93229166666666663</c:v>
                </c:pt>
                <c:pt idx="397">
                  <c:v>0.93026315789473679</c:v>
                </c:pt>
                <c:pt idx="398">
                  <c:v>0.92930591259640105</c:v>
                </c:pt>
                <c:pt idx="399">
                  <c:v>0.92904073587385017</c:v>
                </c:pt>
                <c:pt idx="400">
                  <c:v>0.93125810635538264</c:v>
                </c:pt>
                <c:pt idx="401">
                  <c:v>0.93071895424836604</c:v>
                </c:pt>
                <c:pt idx="402">
                  <c:v>0.92689295039164488</c:v>
                </c:pt>
                <c:pt idx="403">
                  <c:v>0.92929292929292928</c:v>
                </c:pt>
                <c:pt idx="404">
                  <c:v>0.93042291950886769</c:v>
                </c:pt>
                <c:pt idx="405">
                  <c:v>0.92837837837837833</c:v>
                </c:pt>
                <c:pt idx="406">
                  <c:v>0.93179049939098657</c:v>
                </c:pt>
                <c:pt idx="407">
                  <c:v>0.9263261296660118</c:v>
                </c:pt>
                <c:pt idx="408">
                  <c:v>0.92682926829268297</c:v>
                </c:pt>
                <c:pt idx="409">
                  <c:v>0.93036529680365299</c:v>
                </c:pt>
                <c:pt idx="410">
                  <c:v>0.92612419700214133</c:v>
                </c:pt>
                <c:pt idx="411">
                  <c:v>0.92497069167643609</c:v>
                </c:pt>
                <c:pt idx="412">
                  <c:v>0.92688679245283023</c:v>
                </c:pt>
                <c:pt idx="413">
                  <c:v>0.9288214702450408</c:v>
                </c:pt>
                <c:pt idx="414">
                  <c:v>0.9282407407407407</c:v>
                </c:pt>
                <c:pt idx="415">
                  <c:v>0.92866082603254063</c:v>
                </c:pt>
                <c:pt idx="416">
                  <c:v>0.93689320388349517</c:v>
                </c:pt>
                <c:pt idx="417">
                  <c:v>0.93239795918367352</c:v>
                </c:pt>
                <c:pt idx="418">
                  <c:v>0.92848904267589394</c:v>
                </c:pt>
                <c:pt idx="419">
                  <c:v>0.92668269230769229</c:v>
                </c:pt>
                <c:pt idx="420">
                  <c:v>0.9285714285714286</c:v>
                </c:pt>
                <c:pt idx="421">
                  <c:v>0.92732558139534882</c:v>
                </c:pt>
                <c:pt idx="422">
                  <c:v>0.92950391644908614</c:v>
                </c:pt>
                <c:pt idx="423">
                  <c:v>0.93006134969325149</c:v>
                </c:pt>
                <c:pt idx="424">
                  <c:v>0.92930591259640105</c:v>
                </c:pt>
                <c:pt idx="425">
                  <c:v>0.93175853018372701</c:v>
                </c:pt>
                <c:pt idx="426">
                  <c:v>0.9349112426035503</c:v>
                </c:pt>
                <c:pt idx="427">
                  <c:v>0.9329896907216495</c:v>
                </c:pt>
                <c:pt idx="428">
                  <c:v>0.93345164152617566</c:v>
                </c:pt>
                <c:pt idx="429">
                  <c:v>0.93357487922705318</c:v>
                </c:pt>
                <c:pt idx="430">
                  <c:v>0.93372898120672598</c:v>
                </c:pt>
                <c:pt idx="431">
                  <c:v>0.93297872340425536</c:v>
                </c:pt>
                <c:pt idx="432">
                  <c:v>0.93313069908814594</c:v>
                </c:pt>
                <c:pt idx="433">
                  <c:v>0.92984693877551017</c:v>
                </c:pt>
                <c:pt idx="434">
                  <c:v>0.92974588938714497</c:v>
                </c:pt>
                <c:pt idx="435">
                  <c:v>0.93264248704663211</c:v>
                </c:pt>
                <c:pt idx="436">
                  <c:v>0.93442622950819676</c:v>
                </c:pt>
                <c:pt idx="437">
                  <c:v>0.93462109955423478</c:v>
                </c:pt>
                <c:pt idx="438">
                  <c:v>0.93635250917992652</c:v>
                </c:pt>
                <c:pt idx="439">
                  <c:v>0.93413173652694614</c:v>
                </c:pt>
                <c:pt idx="440">
                  <c:v>0.92975970425138632</c:v>
                </c:pt>
                <c:pt idx="441">
                  <c:v>0.93471810089020768</c:v>
                </c:pt>
                <c:pt idx="442">
                  <c:v>0.93557833089311859</c:v>
                </c:pt>
                <c:pt idx="443">
                  <c:v>0.93451568894952253</c:v>
                </c:pt>
                <c:pt idx="444">
                  <c:v>0.93484419263456087</c:v>
                </c:pt>
                <c:pt idx="445">
                  <c:v>0.9339887640449438</c:v>
                </c:pt>
                <c:pt idx="446">
                  <c:v>0.93648960739030018</c:v>
                </c:pt>
                <c:pt idx="447">
                  <c:v>0.93387314439946023</c:v>
                </c:pt>
                <c:pt idx="448">
                  <c:v>0.93944353518821599</c:v>
                </c:pt>
                <c:pt idx="449">
                  <c:v>0.93728813559322033</c:v>
                </c:pt>
                <c:pt idx="450">
                  <c:v>0.93983739837398372</c:v>
                </c:pt>
                <c:pt idx="451">
                  <c:v>0.94036697247706424</c:v>
                </c:pt>
                <c:pt idx="452">
                  <c:v>0.94165316045380876</c:v>
                </c:pt>
                <c:pt idx="453">
                  <c:v>0.93973941368078173</c:v>
                </c:pt>
                <c:pt idx="454">
                  <c:v>0.93838862559241709</c:v>
                </c:pt>
                <c:pt idx="455">
                  <c:v>0.94298921417565484</c:v>
                </c:pt>
                <c:pt idx="456">
                  <c:v>0.94417862838915467</c:v>
                </c:pt>
                <c:pt idx="457">
                  <c:v>0.95744680851063835</c:v>
                </c:pt>
                <c:pt idx="458">
                  <c:v>0.95086705202312138</c:v>
                </c:pt>
                <c:pt idx="459">
                  <c:v>0.93253968253968256</c:v>
                </c:pt>
                <c:pt idx="460">
                  <c:v>0.952755905511811</c:v>
                </c:pt>
                <c:pt idx="461">
                  <c:v>0.95477386934673369</c:v>
                </c:pt>
                <c:pt idx="462">
                  <c:v>0.98181818181818181</c:v>
                </c:pt>
                <c:pt idx="463">
                  <c:v>0.96855345911949686</c:v>
                </c:pt>
                <c:pt idx="464">
                  <c:v>0.99180327868852458</c:v>
                </c:pt>
                <c:pt idx="465">
                  <c:v>0.96875</c:v>
                </c:pt>
                <c:pt idx="466">
                  <c:v>0.99206349206349209</c:v>
                </c:pt>
                <c:pt idx="467">
                  <c:v>0.98275862068965514</c:v>
                </c:pt>
                <c:pt idx="468">
                  <c:v>0.99082568807339455</c:v>
                </c:pt>
                <c:pt idx="469">
                  <c:v>0.98</c:v>
                </c:pt>
                <c:pt idx="470">
                  <c:v>0.98461538461538467</c:v>
                </c:pt>
                <c:pt idx="471">
                  <c:v>0.98275862068965514</c:v>
                </c:pt>
                <c:pt idx="472">
                  <c:v>0.98275862068965514</c:v>
                </c:pt>
                <c:pt idx="473">
                  <c:v>0.98529411764705888</c:v>
                </c:pt>
                <c:pt idx="474">
                  <c:v>0.98571428571428577</c:v>
                </c:pt>
                <c:pt idx="475">
                  <c:v>0.9838709677419355</c:v>
                </c:pt>
                <c:pt idx="476">
                  <c:v>0.98717948717948723</c:v>
                </c:pt>
                <c:pt idx="477">
                  <c:v>0.97777777777777775</c:v>
                </c:pt>
                <c:pt idx="478">
                  <c:v>0.97058823529411764</c:v>
                </c:pt>
                <c:pt idx="479">
                  <c:v>0.98412698412698407</c:v>
                </c:pt>
                <c:pt idx="480">
                  <c:v>0</c:v>
                </c:pt>
                <c:pt idx="481">
                  <c:v>0.98947368421052628</c:v>
                </c:pt>
                <c:pt idx="482">
                  <c:v>0.98550724637681164</c:v>
                </c:pt>
                <c:pt idx="483">
                  <c:v>0.97058823529411764</c:v>
                </c:pt>
                <c:pt idx="484">
                  <c:v>0.97777777777777775</c:v>
                </c:pt>
                <c:pt idx="485">
                  <c:v>0.97959183673469385</c:v>
                </c:pt>
                <c:pt idx="486">
                  <c:v>0.96969696969696972</c:v>
                </c:pt>
                <c:pt idx="487">
                  <c:v>0.95238095238095233</c:v>
                </c:pt>
                <c:pt idx="488">
                  <c:v>0.95238095238095233</c:v>
                </c:pt>
                <c:pt idx="489">
                  <c:v>0.94736842105263153</c:v>
                </c:pt>
                <c:pt idx="490">
                  <c:v>0.95</c:v>
                </c:pt>
                <c:pt idx="491">
                  <c:v>0.92307692307692313</c:v>
                </c:pt>
                <c:pt idx="492">
                  <c:v>0.9375</c:v>
                </c:pt>
                <c:pt idx="493">
                  <c:v>0.9375</c:v>
                </c:pt>
                <c:pt idx="494">
                  <c:v>0.9375</c:v>
                </c:pt>
                <c:pt idx="495">
                  <c:v>0.93333333333333335</c:v>
                </c:pt>
                <c:pt idx="496">
                  <c:v>0.91666666666666663</c:v>
                </c:pt>
                <c:pt idx="497">
                  <c:v>0.91666666666666663</c:v>
                </c:pt>
                <c:pt idx="498">
                  <c:v>0.9</c:v>
                </c:pt>
                <c:pt idx="499">
                  <c:v>0.91666666666666663</c:v>
                </c:pt>
                <c:pt idx="500">
                  <c:v>0.91666666666666663</c:v>
                </c:pt>
                <c:pt idx="501">
                  <c:v>0.91666666666666663</c:v>
                </c:pt>
                <c:pt idx="502">
                  <c:v>0.92307692307692313</c:v>
                </c:pt>
                <c:pt idx="503">
                  <c:v>0.92307692307692313</c:v>
                </c:pt>
                <c:pt idx="504">
                  <c:v>0.88888888888888884</c:v>
                </c:pt>
                <c:pt idx="505">
                  <c:v>0.91666666666666663</c:v>
                </c:pt>
                <c:pt idx="506">
                  <c:v>0.94736842105263153</c:v>
                </c:pt>
                <c:pt idx="507">
                  <c:v>0.94444444444444442</c:v>
                </c:pt>
                <c:pt idx="508">
                  <c:v>0.90909090909090906</c:v>
                </c:pt>
                <c:pt idx="509">
                  <c:v>0.76415094339622647</c:v>
                </c:pt>
                <c:pt idx="510">
                  <c:v>0.98360655737704916</c:v>
                </c:pt>
                <c:pt idx="511">
                  <c:v>0.81355932203389836</c:v>
                </c:pt>
                <c:pt idx="512">
                  <c:v>0.80272108843537415</c:v>
                </c:pt>
                <c:pt idx="513">
                  <c:v>0.87344913151364767</c:v>
                </c:pt>
                <c:pt idx="514">
                  <c:v>0.86894586894586889</c:v>
                </c:pt>
                <c:pt idx="515">
                  <c:v>0.88555858310626701</c:v>
                </c:pt>
                <c:pt idx="516">
                  <c:v>0.875</c:v>
                </c:pt>
                <c:pt idx="517">
                  <c:v>0.88736263736263732</c:v>
                </c:pt>
                <c:pt idx="518">
                  <c:v>0.89189189189189189</c:v>
                </c:pt>
                <c:pt idx="519">
                  <c:v>0.90591658583899126</c:v>
                </c:pt>
                <c:pt idx="520">
                  <c:v>0.9106529209621993</c:v>
                </c:pt>
                <c:pt idx="521">
                  <c:v>0.90876436781609193</c:v>
                </c:pt>
                <c:pt idx="522">
                  <c:v>0.90648854961832059</c:v>
                </c:pt>
                <c:pt idx="523">
                  <c:v>0.90792838874680304</c:v>
                </c:pt>
                <c:pt idx="524">
                  <c:v>0.90855207451312447</c:v>
                </c:pt>
                <c:pt idx="525">
                  <c:v>0.90767903364969804</c:v>
                </c:pt>
                <c:pt idx="526">
                  <c:v>0.90892857142857142</c:v>
                </c:pt>
                <c:pt idx="527">
                  <c:v>0.91288888888888886</c:v>
                </c:pt>
                <c:pt idx="528">
                  <c:v>0.90676416819012795</c:v>
                </c:pt>
                <c:pt idx="529">
                  <c:v>0.91100000000000003</c:v>
                </c:pt>
                <c:pt idx="530">
                  <c:v>0.89849624060150379</c:v>
                </c:pt>
                <c:pt idx="531">
                  <c:v>0.90491283676703649</c:v>
                </c:pt>
                <c:pt idx="532">
                  <c:v>0.90720000000000001</c:v>
                </c:pt>
                <c:pt idx="533">
                  <c:v>0.91158798283261799</c:v>
                </c:pt>
                <c:pt idx="534">
                  <c:v>0.90722433460076046</c:v>
                </c:pt>
                <c:pt idx="535">
                  <c:v>0.90725504861630513</c:v>
                </c:pt>
                <c:pt idx="536">
                  <c:v>0.91051136363636365</c:v>
                </c:pt>
                <c:pt idx="537">
                  <c:v>0.90607388854101445</c:v>
                </c:pt>
                <c:pt idx="538">
                  <c:v>0.9057915057915058</c:v>
                </c:pt>
                <c:pt idx="539">
                  <c:v>0.89896907216494848</c:v>
                </c:pt>
                <c:pt idx="540">
                  <c:v>0.91102040816326535</c:v>
                </c:pt>
                <c:pt idx="541">
                  <c:v>0.89819587628865982</c:v>
                </c:pt>
                <c:pt idx="542">
                  <c:v>0.9060745278203165</c:v>
                </c:pt>
                <c:pt idx="543">
                  <c:v>0.90542099192618219</c:v>
                </c:pt>
                <c:pt idx="544">
                  <c:v>0.90367428003972194</c:v>
                </c:pt>
                <c:pt idx="545">
                  <c:v>0.90707789640173986</c:v>
                </c:pt>
                <c:pt idx="546">
                  <c:v>0.90120967741935487</c:v>
                </c:pt>
                <c:pt idx="547">
                  <c:v>0.9008123129542539</c:v>
                </c:pt>
                <c:pt idx="548">
                  <c:v>0.90057296932928887</c:v>
                </c:pt>
                <c:pt idx="549">
                  <c:v>0.90045063498566158</c:v>
                </c:pt>
                <c:pt idx="550">
                  <c:v>0.90103270223752152</c:v>
                </c:pt>
                <c:pt idx="551">
                  <c:v>0.89979338842975209</c:v>
                </c:pt>
                <c:pt idx="552">
                  <c:v>0.90573566084788026</c:v>
                </c:pt>
                <c:pt idx="553">
                  <c:v>0.90101634997790547</c:v>
                </c:pt>
                <c:pt idx="554">
                  <c:v>0.90232035928143717</c:v>
                </c:pt>
                <c:pt idx="555">
                  <c:v>0.89771598808341613</c:v>
                </c:pt>
                <c:pt idx="556">
                  <c:v>0.89837802052300564</c:v>
                </c:pt>
                <c:pt idx="557">
                  <c:v>0.89859437751004012</c:v>
                </c:pt>
                <c:pt idx="558">
                  <c:v>0.89915671117357698</c:v>
                </c:pt>
                <c:pt idx="559">
                  <c:v>0.89672977624784855</c:v>
                </c:pt>
                <c:pt idx="560">
                  <c:v>0.88550026752273947</c:v>
                </c:pt>
                <c:pt idx="561">
                  <c:v>0.90214797136038183</c:v>
                </c:pt>
                <c:pt idx="562">
                  <c:v>0.90470397404703973</c:v>
                </c:pt>
                <c:pt idx="563">
                  <c:v>0.90452511188463447</c:v>
                </c:pt>
                <c:pt idx="564">
                  <c:v>0.90106007067137805</c:v>
                </c:pt>
                <c:pt idx="565">
                  <c:v>0.90314358538657602</c:v>
                </c:pt>
                <c:pt idx="566">
                  <c:v>0.90213675213675215</c:v>
                </c:pt>
                <c:pt idx="567">
                  <c:v>0.9002079002079002</c:v>
                </c:pt>
                <c:pt idx="568">
                  <c:v>0.90054495912806543</c:v>
                </c:pt>
                <c:pt idx="569">
                  <c:v>0.90450599421248445</c:v>
                </c:pt>
                <c:pt idx="570">
                  <c:v>0.87582236842105265</c:v>
                </c:pt>
                <c:pt idx="571">
                  <c:v>0.9048498845265589</c:v>
                </c:pt>
                <c:pt idx="572">
                  <c:v>0.90228310502283104</c:v>
                </c:pt>
                <c:pt idx="573">
                  <c:v>0.90443092962641181</c:v>
                </c:pt>
                <c:pt idx="574">
                  <c:v>0.90154968094804011</c:v>
                </c:pt>
                <c:pt idx="575">
                  <c:v>0.90253671562082782</c:v>
                </c:pt>
                <c:pt idx="576">
                  <c:v>0.90190476190476188</c:v>
                </c:pt>
                <c:pt idx="577">
                  <c:v>0.90074706510138736</c:v>
                </c:pt>
                <c:pt idx="578">
                  <c:v>0.89850538755648246</c:v>
                </c:pt>
                <c:pt idx="579">
                  <c:v>0.88649999999999995</c:v>
                </c:pt>
                <c:pt idx="580">
                  <c:v>0.90035587188612098</c:v>
                </c:pt>
                <c:pt idx="581">
                  <c:v>0.90014316392269145</c:v>
                </c:pt>
                <c:pt idx="582">
                  <c:v>0.89320822162645219</c:v>
                </c:pt>
                <c:pt idx="583">
                  <c:v>0.89332310053722175</c:v>
                </c:pt>
                <c:pt idx="584">
                  <c:v>0.88269120184013805</c:v>
                </c:pt>
                <c:pt idx="585">
                  <c:v>0.89777963971512353</c:v>
                </c:pt>
                <c:pt idx="586">
                  <c:v>0.89304347826086961</c:v>
                </c:pt>
                <c:pt idx="587">
                  <c:v>0.87104622871046233</c:v>
                </c:pt>
                <c:pt idx="588">
                  <c:v>0.89968209113387498</c:v>
                </c:pt>
                <c:pt idx="589">
                  <c:v>0.89237967914438499</c:v>
                </c:pt>
                <c:pt idx="590">
                  <c:v>0.89447619047619042</c:v>
                </c:pt>
                <c:pt idx="591">
                  <c:v>0.89432345590860407</c:v>
                </c:pt>
                <c:pt idx="592">
                  <c:v>0.89096864763687411</c:v>
                </c:pt>
                <c:pt idx="593">
                  <c:v>0.89097744360902253</c:v>
                </c:pt>
                <c:pt idx="594">
                  <c:v>0.88801571709233795</c:v>
                </c:pt>
                <c:pt idx="595">
                  <c:v>0.89034045922406968</c:v>
                </c:pt>
                <c:pt idx="596">
                  <c:v>0.89515789473684215</c:v>
                </c:pt>
                <c:pt idx="597">
                  <c:v>0.89303772851030727</c:v>
                </c:pt>
                <c:pt idx="598">
                  <c:v>0.89078200087374404</c:v>
                </c:pt>
                <c:pt idx="599">
                  <c:v>0.89790575916230364</c:v>
                </c:pt>
                <c:pt idx="600">
                  <c:v>0.89984268484530672</c:v>
                </c:pt>
                <c:pt idx="601">
                  <c:v>0.8943572337717437</c:v>
                </c:pt>
                <c:pt idx="602">
                  <c:v>0.88525345622119811</c:v>
                </c:pt>
                <c:pt idx="603">
                  <c:v>0.89074410163339379</c:v>
                </c:pt>
                <c:pt idx="604">
                  <c:v>0.88946015424164526</c:v>
                </c:pt>
                <c:pt idx="605">
                  <c:v>0.89247681209206453</c:v>
                </c:pt>
                <c:pt idx="606">
                  <c:v>0.89081272084805652</c:v>
                </c:pt>
                <c:pt idx="607">
                  <c:v>0.89135716765012152</c:v>
                </c:pt>
                <c:pt idx="608">
                  <c:v>0.89157435381000338</c:v>
                </c:pt>
                <c:pt idx="609">
                  <c:v>0.8907951171230617</c:v>
                </c:pt>
                <c:pt idx="610">
                  <c:v>0.89166097060833904</c:v>
                </c:pt>
                <c:pt idx="611">
                  <c:v>0.89065194894791311</c:v>
                </c:pt>
                <c:pt idx="612">
                  <c:v>0.89762845849802375</c:v>
                </c:pt>
                <c:pt idx="613">
                  <c:v>0.89972299168975067</c:v>
                </c:pt>
                <c:pt idx="614">
                  <c:v>0.89613414066138797</c:v>
                </c:pt>
                <c:pt idx="615">
                  <c:v>0.89356346637900042</c:v>
                </c:pt>
                <c:pt idx="616">
                  <c:v>0.89204959883296864</c:v>
                </c:pt>
                <c:pt idx="617">
                  <c:v>0.89076246334310849</c:v>
                </c:pt>
                <c:pt idx="618">
                  <c:v>0.89092834451111891</c:v>
                </c:pt>
                <c:pt idx="619">
                  <c:v>0.88798093292475311</c:v>
                </c:pt>
                <c:pt idx="620">
                  <c:v>0.8875869644818748</c:v>
                </c:pt>
                <c:pt idx="621">
                  <c:v>0.89414947582008797</c:v>
                </c:pt>
                <c:pt idx="622">
                  <c:v>0.89429763560500697</c:v>
                </c:pt>
                <c:pt idx="623">
                  <c:v>0.88779913691643786</c:v>
                </c:pt>
                <c:pt idx="624">
                  <c:v>0.8960027100271003</c:v>
                </c:pt>
                <c:pt idx="625">
                  <c:v>0.89596917605216364</c:v>
                </c:pt>
                <c:pt idx="626">
                  <c:v>0.89340101522842641</c:v>
                </c:pt>
                <c:pt idx="627">
                  <c:v>0.89288047028086215</c:v>
                </c:pt>
                <c:pt idx="628">
                  <c:v>0.88588728458313926</c:v>
                </c:pt>
                <c:pt idx="629">
                  <c:v>0.89478764478764483</c:v>
                </c:pt>
                <c:pt idx="630">
                  <c:v>0.87561742254153574</c:v>
                </c:pt>
                <c:pt idx="631">
                  <c:v>0.8943965517241379</c:v>
                </c:pt>
                <c:pt idx="632">
                  <c:v>0.89336235038084877</c:v>
                </c:pt>
                <c:pt idx="633">
                  <c:v>0.89013266998341622</c:v>
                </c:pt>
                <c:pt idx="634">
                  <c:v>0.89304610733182166</c:v>
                </c:pt>
                <c:pt idx="635">
                  <c:v>0.90326433121019112</c:v>
                </c:pt>
                <c:pt idx="636">
                  <c:v>0.89676665368134012</c:v>
                </c:pt>
                <c:pt idx="637">
                  <c:v>0.89076376554174064</c:v>
                </c:pt>
                <c:pt idx="638">
                  <c:v>0.89896049896049901</c:v>
                </c:pt>
                <c:pt idx="639">
                  <c:v>0.89596499756927561</c:v>
                </c:pt>
                <c:pt idx="640">
                  <c:v>0.8987758945386064</c:v>
                </c:pt>
                <c:pt idx="641">
                  <c:v>0.89127182044887776</c:v>
                </c:pt>
                <c:pt idx="642">
                  <c:v>0.89747995418098514</c:v>
                </c:pt>
                <c:pt idx="643">
                  <c:v>0.89618815896188164</c:v>
                </c:pt>
                <c:pt idx="644">
                  <c:v>0.88681010289990647</c:v>
                </c:pt>
                <c:pt idx="645">
                  <c:v>0.89950701554797119</c:v>
                </c:pt>
                <c:pt idx="646">
                  <c:v>0.89644714038128248</c:v>
                </c:pt>
                <c:pt idx="647">
                  <c:v>0.89641273679967759</c:v>
                </c:pt>
                <c:pt idx="648">
                  <c:v>0.89622212107419208</c:v>
                </c:pt>
                <c:pt idx="649">
                  <c:v>0.90065604498594187</c:v>
                </c:pt>
                <c:pt idx="650">
                  <c:v>0.89365671641791045</c:v>
                </c:pt>
                <c:pt idx="651">
                  <c:v>0.89443488238668967</c:v>
                </c:pt>
                <c:pt idx="652">
                  <c:v>0.89257592800899888</c:v>
                </c:pt>
                <c:pt idx="653">
                  <c:v>0.88855421686746983</c:v>
                </c:pt>
                <c:pt idx="654">
                  <c:v>0.89691876750700283</c:v>
                </c:pt>
                <c:pt idx="655">
                  <c:v>0.89514779698828784</c:v>
                </c:pt>
                <c:pt idx="656">
                  <c:v>0.89324034334763946</c:v>
                </c:pt>
                <c:pt idx="657">
                  <c:v>0.89461781999095435</c:v>
                </c:pt>
                <c:pt idx="658">
                  <c:v>0.89683032939714113</c:v>
                </c:pt>
                <c:pt idx="659">
                  <c:v>0.89383886255924172</c:v>
                </c:pt>
                <c:pt idx="660">
                  <c:v>0.89142461964038733</c:v>
                </c:pt>
                <c:pt idx="661">
                  <c:v>0.89256780556533988</c:v>
                </c:pt>
                <c:pt idx="662">
                  <c:v>0.88834355828220857</c:v>
                </c:pt>
                <c:pt idx="663">
                  <c:v>0.89375448671931079</c:v>
                </c:pt>
                <c:pt idx="664">
                  <c:v>0.89624999999999999</c:v>
                </c:pt>
                <c:pt idx="665">
                  <c:v>0.89143793527242932</c:v>
                </c:pt>
                <c:pt idx="666">
                  <c:v>0.89506953223767383</c:v>
                </c:pt>
                <c:pt idx="667">
                  <c:v>0.8856565656565657</c:v>
                </c:pt>
                <c:pt idx="668">
                  <c:v>0.90060662622491838</c:v>
                </c:pt>
                <c:pt idx="669">
                  <c:v>0.89217954650624709</c:v>
                </c:pt>
                <c:pt idx="670">
                  <c:v>0.89208882720333105</c:v>
                </c:pt>
                <c:pt idx="671">
                  <c:v>0.88977688977688973</c:v>
                </c:pt>
                <c:pt idx="672">
                  <c:v>0.8936674568235693</c:v>
                </c:pt>
                <c:pt idx="673">
                  <c:v>0.88269794721407624</c:v>
                </c:pt>
                <c:pt idx="674">
                  <c:v>0.88785442234447731</c:v>
                </c:pt>
                <c:pt idx="675">
                  <c:v>0.8895089285714286</c:v>
                </c:pt>
                <c:pt idx="676">
                  <c:v>0.88464235624123422</c:v>
                </c:pt>
                <c:pt idx="677">
                  <c:v>0.88371313672922247</c:v>
                </c:pt>
                <c:pt idx="678">
                  <c:v>0.8804034582132565</c:v>
                </c:pt>
                <c:pt idx="679">
                  <c:v>0.87643678160919536</c:v>
                </c:pt>
                <c:pt idx="680">
                  <c:v>0.88504326328800986</c:v>
                </c:pt>
                <c:pt idx="681">
                  <c:v>0.87682570593962994</c:v>
                </c:pt>
                <c:pt idx="682">
                  <c:v>0.8958165728077232</c:v>
                </c:pt>
                <c:pt idx="683">
                  <c:v>0.89602007888131951</c:v>
                </c:pt>
                <c:pt idx="684">
                  <c:v>0.89335520918785893</c:v>
                </c:pt>
                <c:pt idx="685">
                  <c:v>0.89682194166303875</c:v>
                </c:pt>
                <c:pt idx="686">
                  <c:v>0.89218974604695733</c:v>
                </c:pt>
                <c:pt idx="687">
                  <c:v>0.89157536834151874</c:v>
                </c:pt>
                <c:pt idx="688">
                  <c:v>0.89423404981235077</c:v>
                </c:pt>
                <c:pt idx="689">
                  <c:v>0.89483146067415731</c:v>
                </c:pt>
                <c:pt idx="690">
                  <c:v>0.89541832669322707</c:v>
                </c:pt>
                <c:pt idx="691">
                  <c:v>0.891439816333224</c:v>
                </c:pt>
                <c:pt idx="692">
                  <c:v>0.89454870420017873</c:v>
                </c:pt>
                <c:pt idx="693">
                  <c:v>0.89405684754521964</c:v>
                </c:pt>
                <c:pt idx="694">
                  <c:v>0.89793962625778634</c:v>
                </c:pt>
                <c:pt idx="695">
                  <c:v>0.89592760180995479</c:v>
                </c:pt>
                <c:pt idx="696">
                  <c:v>0.9</c:v>
                </c:pt>
                <c:pt idx="697">
                  <c:v>0.90354330708661412</c:v>
                </c:pt>
                <c:pt idx="698">
                  <c:v>0.90459610027855153</c:v>
                </c:pt>
                <c:pt idx="699">
                  <c:v>0.90577342047930287</c:v>
                </c:pt>
                <c:pt idx="700">
                  <c:v>0.90113636363636362</c:v>
                </c:pt>
                <c:pt idx="701">
                  <c:v>0.88800635424940433</c:v>
                </c:pt>
                <c:pt idx="702">
                  <c:v>0.87918871252204589</c:v>
                </c:pt>
                <c:pt idx="703">
                  <c:v>0.87443541102077682</c:v>
                </c:pt>
                <c:pt idx="704">
                  <c:v>0.89412617839013775</c:v>
                </c:pt>
                <c:pt idx="705">
                  <c:v>0.8872497365648051</c:v>
                </c:pt>
                <c:pt idx="706">
                  <c:v>0.89033189033189031</c:v>
                </c:pt>
                <c:pt idx="707">
                  <c:v>0.90269151138716353</c:v>
                </c:pt>
                <c:pt idx="708">
                  <c:v>0.9081325301204819</c:v>
                </c:pt>
                <c:pt idx="709">
                  <c:v>0.89891135303265945</c:v>
                </c:pt>
                <c:pt idx="710">
                  <c:v>0.90566037735849059</c:v>
                </c:pt>
                <c:pt idx="711">
                  <c:v>0.91828793774319062</c:v>
                </c:pt>
                <c:pt idx="712">
                  <c:v>0.92015209125475284</c:v>
                </c:pt>
                <c:pt idx="713">
                  <c:v>0.92376681614349776</c:v>
                </c:pt>
                <c:pt idx="714">
                  <c:v>0.94630872483221473</c:v>
                </c:pt>
                <c:pt idx="715">
                  <c:v>0.97499999999999998</c:v>
                </c:pt>
                <c:pt idx="716">
                  <c:v>0.96969696969696972</c:v>
                </c:pt>
                <c:pt idx="717">
                  <c:v>0.96721311475409832</c:v>
                </c:pt>
                <c:pt idx="718">
                  <c:v>0</c:v>
                </c:pt>
                <c:pt idx="719">
                  <c:v>0.9882352941176471</c:v>
                </c:pt>
                <c:pt idx="720">
                  <c:v>0.98765432098765427</c:v>
                </c:pt>
                <c:pt idx="721">
                  <c:v>0.98611111111111116</c:v>
                </c:pt>
                <c:pt idx="722">
                  <c:v>0.98333333333333328</c:v>
                </c:pt>
                <c:pt idx="723">
                  <c:v>0.97777777777777775</c:v>
                </c:pt>
                <c:pt idx="724">
                  <c:v>0.9838709677419355</c:v>
                </c:pt>
                <c:pt idx="725">
                  <c:v>0.97058823529411764</c:v>
                </c:pt>
                <c:pt idx="726">
                  <c:v>0.97368421052631582</c:v>
                </c:pt>
                <c:pt idx="727">
                  <c:v>0.97222222222222221</c:v>
                </c:pt>
                <c:pt idx="728">
                  <c:v>0.97435897435897434</c:v>
                </c:pt>
                <c:pt idx="729">
                  <c:v>0.97727272727272729</c:v>
                </c:pt>
                <c:pt idx="730">
                  <c:v>0.96969696969696972</c:v>
                </c:pt>
                <c:pt idx="731">
                  <c:v>0.97222222222222221</c:v>
                </c:pt>
                <c:pt idx="732">
                  <c:v>0.96969696969696972</c:v>
                </c:pt>
                <c:pt idx="733">
                  <c:v>0.97560975609756095</c:v>
                </c:pt>
                <c:pt idx="734">
                  <c:v>0.96296296296296291</c:v>
                </c:pt>
                <c:pt idx="735">
                  <c:v>0.98360655737704916</c:v>
                </c:pt>
                <c:pt idx="736">
                  <c:v>0.9375</c:v>
                </c:pt>
                <c:pt idx="737">
                  <c:v>0.94117647058823528</c:v>
                </c:pt>
                <c:pt idx="738">
                  <c:v>0.96875</c:v>
                </c:pt>
                <c:pt idx="739">
                  <c:v>0.9285714285714286</c:v>
                </c:pt>
                <c:pt idx="740">
                  <c:v>0.92307692307692313</c:v>
                </c:pt>
                <c:pt idx="741">
                  <c:v>0.97435897435897434</c:v>
                </c:pt>
                <c:pt idx="742">
                  <c:v>0.9285714285714286</c:v>
                </c:pt>
                <c:pt idx="743">
                  <c:v>0.9285714285714286</c:v>
                </c:pt>
                <c:pt idx="744">
                  <c:v>0.9285714285714286</c:v>
                </c:pt>
                <c:pt idx="745">
                  <c:v>0.97499999999999998</c:v>
                </c:pt>
                <c:pt idx="746">
                  <c:v>0.93333333333333335</c:v>
                </c:pt>
                <c:pt idx="747">
                  <c:v>0.95238095238095233</c:v>
                </c:pt>
                <c:pt idx="748">
                  <c:v>0.95238095238095233</c:v>
                </c:pt>
                <c:pt idx="749">
                  <c:v>0.93333333333333335</c:v>
                </c:pt>
                <c:pt idx="750">
                  <c:v>0.97222222222222221</c:v>
                </c:pt>
                <c:pt idx="751">
                  <c:v>0.57333333333333336</c:v>
                </c:pt>
                <c:pt idx="752">
                  <c:v>0</c:v>
                </c:pt>
                <c:pt idx="753">
                  <c:v>0.78620689655172415</c:v>
                </c:pt>
                <c:pt idx="754">
                  <c:v>0.78053435114503822</c:v>
                </c:pt>
                <c:pt idx="755">
                  <c:v>0.77822580645161288</c:v>
                </c:pt>
                <c:pt idx="756">
                  <c:v>0.86301369863013699</c:v>
                </c:pt>
                <c:pt idx="757">
                  <c:v>0.86642599277978338</c:v>
                </c:pt>
                <c:pt idx="758">
                  <c:v>0.86168910648714814</c:v>
                </c:pt>
                <c:pt idx="759">
                  <c:v>0.87988826815642462</c:v>
                </c:pt>
                <c:pt idx="760">
                  <c:v>0.88532477947072974</c:v>
                </c:pt>
                <c:pt idx="761">
                  <c:v>0.88161434977578479</c:v>
                </c:pt>
                <c:pt idx="762">
                  <c:v>0.88614938361131257</c:v>
                </c:pt>
                <c:pt idx="763">
                  <c:v>0.90044576523031206</c:v>
                </c:pt>
                <c:pt idx="764">
                  <c:v>0.89870238593553786</c:v>
                </c:pt>
                <c:pt idx="765">
                  <c:v>0.89127686472819212</c:v>
                </c:pt>
                <c:pt idx="766">
                  <c:v>0.89562624254473167</c:v>
                </c:pt>
                <c:pt idx="767">
                  <c:v>0.8884345794392523</c:v>
                </c:pt>
                <c:pt idx="768">
                  <c:v>0.89485801995395242</c:v>
                </c:pt>
                <c:pt idx="769">
                  <c:v>0.88048851410293694</c:v>
                </c:pt>
                <c:pt idx="770">
                  <c:v>0.87937619350732021</c:v>
                </c:pt>
                <c:pt idx="771">
                  <c:v>0.86594838386369333</c:v>
                </c:pt>
                <c:pt idx="772">
                  <c:v>0.83359013867488441</c:v>
                </c:pt>
                <c:pt idx="773">
                  <c:v>0.87831858407079644</c:v>
                </c:pt>
                <c:pt idx="774">
                  <c:v>0.86752326096588395</c:v>
                </c:pt>
                <c:pt idx="775">
                  <c:v>0.87233134073441498</c:v>
                </c:pt>
                <c:pt idx="776">
                  <c:v>0.86798964624676445</c:v>
                </c:pt>
                <c:pt idx="777">
                  <c:v>0.83898095473658174</c:v>
                </c:pt>
                <c:pt idx="778">
                  <c:v>0.85478637101135746</c:v>
                </c:pt>
                <c:pt idx="779">
                  <c:v>0.86748712077847734</c:v>
                </c:pt>
                <c:pt idx="780">
                  <c:v>0.86049272781240727</c:v>
                </c:pt>
                <c:pt idx="781">
                  <c:v>0.85958107059736233</c:v>
                </c:pt>
                <c:pt idx="782">
                  <c:v>0.80009407337723426</c:v>
                </c:pt>
                <c:pt idx="783">
                  <c:v>0.80106654300950619</c:v>
                </c:pt>
                <c:pt idx="784">
                  <c:v>0.79805914972273573</c:v>
                </c:pt>
                <c:pt idx="785">
                  <c:v>0.79879740980573544</c:v>
                </c:pt>
                <c:pt idx="786">
                  <c:v>0.79663787065141256</c:v>
                </c:pt>
                <c:pt idx="787">
                  <c:v>0.82546152001918005</c:v>
                </c:pt>
                <c:pt idx="788">
                  <c:v>0.82597278586774892</c:v>
                </c:pt>
                <c:pt idx="789">
                  <c:v>0.84468664850136244</c:v>
                </c:pt>
                <c:pt idx="790">
                  <c:v>0.8470883954754922</c:v>
                </c:pt>
                <c:pt idx="791">
                  <c:v>0.84711065042757194</c:v>
                </c:pt>
                <c:pt idx="792">
                  <c:v>0.84630590560909313</c:v>
                </c:pt>
                <c:pt idx="793">
                  <c:v>0.83550724637681162</c:v>
                </c:pt>
                <c:pt idx="794">
                  <c:v>0.85108481262327418</c:v>
                </c:pt>
                <c:pt idx="795">
                  <c:v>0.8487646618417769</c:v>
                </c:pt>
                <c:pt idx="796">
                  <c:v>0.85135135135135132</c:v>
                </c:pt>
                <c:pt idx="797">
                  <c:v>0.84343056594365495</c:v>
                </c:pt>
                <c:pt idx="798">
                  <c:v>0.84523227383863075</c:v>
                </c:pt>
                <c:pt idx="799">
                  <c:v>0.84325787401574803</c:v>
                </c:pt>
                <c:pt idx="800">
                  <c:v>0.83412042502951589</c:v>
                </c:pt>
                <c:pt idx="801">
                  <c:v>0.84163508391987008</c:v>
                </c:pt>
                <c:pt idx="802">
                  <c:v>0.81999525053431488</c:v>
                </c:pt>
                <c:pt idx="803">
                  <c:v>0.81743032593292397</c:v>
                </c:pt>
                <c:pt idx="804">
                  <c:v>0.81145808875322845</c:v>
                </c:pt>
                <c:pt idx="805">
                  <c:v>0.84004516371847948</c:v>
                </c:pt>
                <c:pt idx="806">
                  <c:v>0.83952328159645229</c:v>
                </c:pt>
                <c:pt idx="807">
                  <c:v>0.83876459143968873</c:v>
                </c:pt>
                <c:pt idx="808">
                  <c:v>0.82965451055662187</c:v>
                </c:pt>
                <c:pt idx="809">
                  <c:v>0.8332126478397297</c:v>
                </c:pt>
                <c:pt idx="810">
                  <c:v>0.80723180076628354</c:v>
                </c:pt>
                <c:pt idx="811">
                  <c:v>0.83185202978621187</c:v>
                </c:pt>
                <c:pt idx="812">
                  <c:v>0.81661552985603025</c:v>
                </c:pt>
                <c:pt idx="813">
                  <c:v>0.81859035004730374</c:v>
                </c:pt>
                <c:pt idx="814">
                  <c:v>0.8246250604741171</c:v>
                </c:pt>
                <c:pt idx="815">
                  <c:v>0.83484676503972755</c:v>
                </c:pt>
                <c:pt idx="816">
                  <c:v>0.84082443506332261</c:v>
                </c:pt>
                <c:pt idx="817">
                  <c:v>0.84760705289672544</c:v>
                </c:pt>
                <c:pt idx="818">
                  <c:v>0.83857551338705483</c:v>
                </c:pt>
                <c:pt idx="819">
                  <c:v>0.83960345704117945</c:v>
                </c:pt>
                <c:pt idx="820">
                  <c:v>0.79898218829516543</c:v>
                </c:pt>
                <c:pt idx="821">
                  <c:v>0.8277018931224539</c:v>
                </c:pt>
                <c:pt idx="822">
                  <c:v>0.83100961538461537</c:v>
                </c:pt>
                <c:pt idx="823">
                  <c:v>0.81689476168003772</c:v>
                </c:pt>
                <c:pt idx="824">
                  <c:v>0.81112153918348195</c:v>
                </c:pt>
                <c:pt idx="825">
                  <c:v>0.81326434619002819</c:v>
                </c:pt>
                <c:pt idx="826">
                  <c:v>0.81332391713747643</c:v>
                </c:pt>
                <c:pt idx="827">
                  <c:v>0.84703537618335822</c:v>
                </c:pt>
                <c:pt idx="828">
                  <c:v>0.85122897800776198</c:v>
                </c:pt>
                <c:pt idx="829">
                  <c:v>0.84453163315350666</c:v>
                </c:pt>
                <c:pt idx="830">
                  <c:v>0.82261904761904758</c:v>
                </c:pt>
                <c:pt idx="831">
                  <c:v>0.8210726150925487</c:v>
                </c:pt>
                <c:pt idx="832">
                  <c:v>0.83245064997592677</c:v>
                </c:pt>
                <c:pt idx="833">
                  <c:v>0.84345281638624725</c:v>
                </c:pt>
                <c:pt idx="834">
                  <c:v>0.84751164501103216</c:v>
                </c:pt>
                <c:pt idx="835">
                  <c:v>0.84480234260614939</c:v>
                </c:pt>
                <c:pt idx="836">
                  <c:v>0.84908883826879267</c:v>
                </c:pt>
                <c:pt idx="837">
                  <c:v>0.84369665935137772</c:v>
                </c:pt>
                <c:pt idx="838">
                  <c:v>0.84132392309564374</c:v>
                </c:pt>
                <c:pt idx="839">
                  <c:v>0.85215252152521526</c:v>
                </c:pt>
                <c:pt idx="840">
                  <c:v>0.83595071273254407</c:v>
                </c:pt>
                <c:pt idx="841">
                  <c:v>0.83756959573953038</c:v>
                </c:pt>
                <c:pt idx="842">
                  <c:v>0.82921563924202446</c:v>
                </c:pt>
                <c:pt idx="843">
                  <c:v>0.83486017357762776</c:v>
                </c:pt>
                <c:pt idx="844">
                  <c:v>0.84018600097895257</c:v>
                </c:pt>
                <c:pt idx="845">
                  <c:v>0.84050445103857563</c:v>
                </c:pt>
                <c:pt idx="846">
                  <c:v>0.84246575342465757</c:v>
                </c:pt>
                <c:pt idx="847">
                  <c:v>0.82132495164410058</c:v>
                </c:pt>
                <c:pt idx="848">
                  <c:v>0.81490214572034902</c:v>
                </c:pt>
                <c:pt idx="849">
                  <c:v>0.82242323256367533</c:v>
                </c:pt>
                <c:pt idx="850">
                  <c:v>0.84143968871595332</c:v>
                </c:pt>
                <c:pt idx="851">
                  <c:v>0.83169267707082828</c:v>
                </c:pt>
                <c:pt idx="852">
                  <c:v>0.84322974472807988</c:v>
                </c:pt>
                <c:pt idx="853">
                  <c:v>0.84287011807447776</c:v>
                </c:pt>
                <c:pt idx="854">
                  <c:v>0.84953244545196938</c:v>
                </c:pt>
                <c:pt idx="855">
                  <c:v>0.83925925925925926</c:v>
                </c:pt>
                <c:pt idx="856">
                  <c:v>0.85438705662725578</c:v>
                </c:pt>
                <c:pt idx="857">
                  <c:v>0.81319199057714964</c:v>
                </c:pt>
                <c:pt idx="858">
                  <c:v>0.82140309155766944</c:v>
                </c:pt>
                <c:pt idx="859">
                  <c:v>0.8098921706516643</c:v>
                </c:pt>
                <c:pt idx="860">
                  <c:v>0.7910174152153987</c:v>
                </c:pt>
                <c:pt idx="861">
                  <c:v>0.81558441558441563</c:v>
                </c:pt>
                <c:pt idx="862">
                  <c:v>0.80363382250174697</c:v>
                </c:pt>
                <c:pt idx="863">
                  <c:v>0.80573694029850751</c:v>
                </c:pt>
                <c:pt idx="864">
                  <c:v>0.82031806313790645</c:v>
                </c:pt>
                <c:pt idx="865">
                  <c:v>0.80447448147285017</c:v>
                </c:pt>
                <c:pt idx="866">
                  <c:v>0.82375387550679702</c:v>
                </c:pt>
                <c:pt idx="867">
                  <c:v>0.81345565749235471</c:v>
                </c:pt>
                <c:pt idx="868">
                  <c:v>0.81524303916941954</c:v>
                </c:pt>
                <c:pt idx="869">
                  <c:v>0.82782567049808431</c:v>
                </c:pt>
                <c:pt idx="870">
                  <c:v>0.84272128749085584</c:v>
                </c:pt>
                <c:pt idx="871">
                  <c:v>0.82479141835518477</c:v>
                </c:pt>
                <c:pt idx="872">
                  <c:v>0.82250773257197241</c:v>
                </c:pt>
                <c:pt idx="873">
                  <c:v>0.81911100546707871</c:v>
                </c:pt>
                <c:pt idx="874">
                  <c:v>0.80975838611306594</c:v>
                </c:pt>
                <c:pt idx="875">
                  <c:v>0.78628389154704947</c:v>
                </c:pt>
                <c:pt idx="876">
                  <c:v>0.7841710256993405</c:v>
                </c:pt>
                <c:pt idx="877">
                  <c:v>0.85004916420845622</c:v>
                </c:pt>
                <c:pt idx="878">
                  <c:v>0.84801381692573408</c:v>
                </c:pt>
                <c:pt idx="879">
                  <c:v>0.86168032786885251</c:v>
                </c:pt>
                <c:pt idx="880">
                  <c:v>0.84041777993684719</c:v>
                </c:pt>
                <c:pt idx="881">
                  <c:v>0.84184914841849146</c:v>
                </c:pt>
                <c:pt idx="882">
                  <c:v>0.84468864468864469</c:v>
                </c:pt>
                <c:pt idx="883">
                  <c:v>0.8407380432143724</c:v>
                </c:pt>
                <c:pt idx="884">
                  <c:v>0.85262345679012341</c:v>
                </c:pt>
                <c:pt idx="885">
                  <c:v>0.85315985130111527</c:v>
                </c:pt>
                <c:pt idx="886">
                  <c:v>0.85365853658536583</c:v>
                </c:pt>
                <c:pt idx="887">
                  <c:v>0.85464632454923717</c:v>
                </c:pt>
                <c:pt idx="888">
                  <c:v>0.85587828492392803</c:v>
                </c:pt>
                <c:pt idx="889">
                  <c:v>0.84336175395858703</c:v>
                </c:pt>
                <c:pt idx="890">
                  <c:v>0.85088662009672222</c:v>
                </c:pt>
                <c:pt idx="891">
                  <c:v>0.85428486115258284</c:v>
                </c:pt>
                <c:pt idx="892">
                  <c:v>0.85739333722969024</c:v>
                </c:pt>
                <c:pt idx="893">
                  <c:v>0.85896392731217797</c:v>
                </c:pt>
                <c:pt idx="894">
                  <c:v>0.82368484266154218</c:v>
                </c:pt>
                <c:pt idx="895">
                  <c:v>0.82267649156168288</c:v>
                </c:pt>
                <c:pt idx="896">
                  <c:v>0.84338235294117647</c:v>
                </c:pt>
                <c:pt idx="897">
                  <c:v>0.82878352490421459</c:v>
                </c:pt>
                <c:pt idx="898">
                  <c:v>0.84731502103439738</c:v>
                </c:pt>
                <c:pt idx="899">
                  <c:v>0.856732701693942</c:v>
                </c:pt>
                <c:pt idx="900">
                  <c:v>0.85923268009936515</c:v>
                </c:pt>
                <c:pt idx="901">
                  <c:v>0.85729671513193317</c:v>
                </c:pt>
                <c:pt idx="902">
                  <c:v>0.84835284508576092</c:v>
                </c:pt>
                <c:pt idx="903">
                  <c:v>0.8554667998002996</c:v>
                </c:pt>
                <c:pt idx="904">
                  <c:v>0.85133098945253638</c:v>
                </c:pt>
                <c:pt idx="905">
                  <c:v>0.85221674876847286</c:v>
                </c:pt>
                <c:pt idx="906">
                  <c:v>0.84976641258913199</c:v>
                </c:pt>
                <c:pt idx="907">
                  <c:v>0.85397138628515046</c:v>
                </c:pt>
                <c:pt idx="908">
                  <c:v>0.85386324364354482</c:v>
                </c:pt>
                <c:pt idx="909">
                  <c:v>0.85095917363502216</c:v>
                </c:pt>
                <c:pt idx="910">
                  <c:v>0.85446009389671362</c:v>
                </c:pt>
                <c:pt idx="911">
                  <c:v>0.85873136214303769</c:v>
                </c:pt>
                <c:pt idx="912">
                  <c:v>0.85981794538361511</c:v>
                </c:pt>
                <c:pt idx="913">
                  <c:v>0.84452038076641445</c:v>
                </c:pt>
                <c:pt idx="914">
                  <c:v>0.84851460839675918</c:v>
                </c:pt>
                <c:pt idx="915">
                  <c:v>0.84559003176154413</c:v>
                </c:pt>
                <c:pt idx="916">
                  <c:v>0.8538993089832182</c:v>
                </c:pt>
                <c:pt idx="917">
                  <c:v>0.86221881390593047</c:v>
                </c:pt>
                <c:pt idx="918">
                  <c:v>0.85692808819844646</c:v>
                </c:pt>
                <c:pt idx="919">
                  <c:v>0.85779685264663807</c:v>
                </c:pt>
                <c:pt idx="920">
                  <c:v>0.85118110236220468</c:v>
                </c:pt>
                <c:pt idx="921">
                  <c:v>0.8551655956500247</c:v>
                </c:pt>
                <c:pt idx="922">
                  <c:v>0.85210746857283703</c:v>
                </c:pt>
                <c:pt idx="923">
                  <c:v>0.8593667546174143</c:v>
                </c:pt>
                <c:pt idx="924">
                  <c:v>0.86180124223602483</c:v>
                </c:pt>
                <c:pt idx="925">
                  <c:v>0.8589232303090728</c:v>
                </c:pt>
                <c:pt idx="926">
                  <c:v>0.85785164971471095</c:v>
                </c:pt>
                <c:pt idx="927">
                  <c:v>0.86363636363636365</c:v>
                </c:pt>
                <c:pt idx="928">
                  <c:v>0.85820076796489309</c:v>
                </c:pt>
                <c:pt idx="929">
                  <c:v>0.86534596612115988</c:v>
                </c:pt>
                <c:pt idx="930">
                  <c:v>0.86361323155216285</c:v>
                </c:pt>
                <c:pt idx="931">
                  <c:v>0.85971131932134714</c:v>
                </c:pt>
                <c:pt idx="932">
                  <c:v>0.86123179146434958</c:v>
                </c:pt>
                <c:pt idx="933">
                  <c:v>0.85187007874015752</c:v>
                </c:pt>
                <c:pt idx="934">
                  <c:v>0.84734133790737565</c:v>
                </c:pt>
                <c:pt idx="935">
                  <c:v>0.85142857142857142</c:v>
                </c:pt>
                <c:pt idx="936">
                  <c:v>0.85873882820258196</c:v>
                </c:pt>
                <c:pt idx="937">
                  <c:v>0.86251728907330572</c:v>
                </c:pt>
                <c:pt idx="938">
                  <c:v>0.86009174311926606</c:v>
                </c:pt>
                <c:pt idx="939">
                  <c:v>0.86700251889168767</c:v>
                </c:pt>
                <c:pt idx="940">
                  <c:v>0.86907270811380399</c:v>
                </c:pt>
                <c:pt idx="941">
                  <c:v>0.87289534499834931</c:v>
                </c:pt>
                <c:pt idx="942">
                  <c:v>0.86866167913549464</c:v>
                </c:pt>
                <c:pt idx="943">
                  <c:v>0.86447931526390875</c:v>
                </c:pt>
                <c:pt idx="944">
                  <c:v>0.85701316386745352</c:v>
                </c:pt>
                <c:pt idx="945">
                  <c:v>0.85792079207920791</c:v>
                </c:pt>
                <c:pt idx="946">
                  <c:v>0.86218568665377171</c:v>
                </c:pt>
                <c:pt idx="947">
                  <c:v>0.86561954624781845</c:v>
                </c:pt>
                <c:pt idx="948">
                  <c:v>0.86811254396248538</c:v>
                </c:pt>
                <c:pt idx="949">
                  <c:v>0.88221528861154441</c:v>
                </c:pt>
                <c:pt idx="950">
                  <c:v>0.88766946417043258</c:v>
                </c:pt>
                <c:pt idx="951">
                  <c:v>0.87406947890818854</c:v>
                </c:pt>
                <c:pt idx="952">
                  <c:v>0.87959558823529416</c:v>
                </c:pt>
                <c:pt idx="953">
                  <c:v>0.87475149105367789</c:v>
                </c:pt>
                <c:pt idx="954">
                  <c:v>0.88626609442060089</c:v>
                </c:pt>
                <c:pt idx="955">
                  <c:v>0.88330871491875929</c:v>
                </c:pt>
                <c:pt idx="956">
                  <c:v>0.88734567901234573</c:v>
                </c:pt>
                <c:pt idx="957">
                  <c:v>0.88054607508532423</c:v>
                </c:pt>
                <c:pt idx="958">
                  <c:v>0.89479277364505849</c:v>
                </c:pt>
                <c:pt idx="959">
                  <c:v>0.91768826619964972</c:v>
                </c:pt>
                <c:pt idx="960">
                  <c:v>0.91323210412147504</c:v>
                </c:pt>
                <c:pt idx="961">
                  <c:v>0.90868596881959907</c:v>
                </c:pt>
                <c:pt idx="962">
                  <c:v>0.89774696707105717</c:v>
                </c:pt>
                <c:pt idx="963">
                  <c:v>0.8923913043478261</c:v>
                </c:pt>
                <c:pt idx="964">
                  <c:v>0.87553648068669532</c:v>
                </c:pt>
                <c:pt idx="965">
                  <c:v>0.89389389389389384</c:v>
                </c:pt>
                <c:pt idx="966">
                  <c:v>0.89669421487603307</c:v>
                </c:pt>
                <c:pt idx="967">
                  <c:v>0.89276807980049877</c:v>
                </c:pt>
                <c:pt idx="968">
                  <c:v>0.92553191489361697</c:v>
                </c:pt>
                <c:pt idx="969">
                  <c:v>0.93454545454545457</c:v>
                </c:pt>
                <c:pt idx="970">
                  <c:v>0.92753623188405798</c:v>
                </c:pt>
                <c:pt idx="971">
                  <c:v>0.91397849462365588</c:v>
                </c:pt>
                <c:pt idx="972">
                  <c:v>0.91530054644808745</c:v>
                </c:pt>
                <c:pt idx="973">
                  <c:v>0.94674556213017746</c:v>
                </c:pt>
                <c:pt idx="974">
                  <c:v>0.95890410958904104</c:v>
                </c:pt>
                <c:pt idx="975">
                  <c:v>0.96</c:v>
                </c:pt>
                <c:pt idx="976">
                  <c:v>0.91970802919708028</c:v>
                </c:pt>
                <c:pt idx="977">
                  <c:v>0.92125984251968507</c:v>
                </c:pt>
                <c:pt idx="978">
                  <c:v>0.92561983471074383</c:v>
                </c:pt>
                <c:pt idx="979">
                  <c:v>0.93006993006993011</c:v>
                </c:pt>
                <c:pt idx="980">
                  <c:v>0.9821428571428571</c:v>
                </c:pt>
                <c:pt idx="981">
                  <c:v>0.99065420560747663</c:v>
                </c:pt>
                <c:pt idx="982">
                  <c:v>0.98989898989898994</c:v>
                </c:pt>
                <c:pt idx="983">
                  <c:v>0.984375</c:v>
                </c:pt>
                <c:pt idx="984">
                  <c:v>0.96894409937888204</c:v>
                </c:pt>
                <c:pt idx="985">
                  <c:v>0.96907216494845361</c:v>
                </c:pt>
                <c:pt idx="986">
                  <c:v>0.98571428571428577</c:v>
                </c:pt>
                <c:pt idx="987">
                  <c:v>0.98701298701298701</c:v>
                </c:pt>
                <c:pt idx="988">
                  <c:v>0.9213483146067416</c:v>
                </c:pt>
                <c:pt idx="989">
                  <c:v>0.96581196581196582</c:v>
                </c:pt>
                <c:pt idx="990">
                  <c:v>0.99350649350649356</c:v>
                </c:pt>
                <c:pt idx="991">
                  <c:v>0</c:v>
                </c:pt>
                <c:pt idx="992">
                  <c:v>0.97872340425531912</c:v>
                </c:pt>
                <c:pt idx="993">
                  <c:v>0.97826086956521741</c:v>
                </c:pt>
                <c:pt idx="994">
                  <c:v>0.98666666666666669</c:v>
                </c:pt>
                <c:pt idx="995">
                  <c:v>0</c:v>
                </c:pt>
                <c:pt idx="996">
                  <c:v>0.98</c:v>
                </c:pt>
                <c:pt idx="997">
                  <c:v>0.98360655737704916</c:v>
                </c:pt>
                <c:pt idx="998">
                  <c:v>0.75742574257425743</c:v>
                </c:pt>
                <c:pt idx="999">
                  <c:v>0.79259259259259263</c:v>
                </c:pt>
                <c:pt idx="1000">
                  <c:v>0.79090909090909089</c:v>
                </c:pt>
                <c:pt idx="1001">
                  <c:v>0.78281622911694515</c:v>
                </c:pt>
                <c:pt idx="1002">
                  <c:v>0.80760626398210289</c:v>
                </c:pt>
                <c:pt idx="1003">
                  <c:v>0.78450363196125905</c:v>
                </c:pt>
                <c:pt idx="1004">
                  <c:v>0.8368298368298368</c:v>
                </c:pt>
                <c:pt idx="1005">
                  <c:v>0.8929845422116528</c:v>
                </c:pt>
                <c:pt idx="1006">
                  <c:v>0.82911392405063289</c:v>
                </c:pt>
                <c:pt idx="1007">
                  <c:v>0.85388601036269429</c:v>
                </c:pt>
                <c:pt idx="1008">
                  <c:v>0.88991888760139048</c:v>
                </c:pt>
                <c:pt idx="1009">
                  <c:v>0.87963610916724988</c:v>
                </c:pt>
                <c:pt idx="1010">
                  <c:v>0.89011799410029502</c:v>
                </c:pt>
                <c:pt idx="1011">
                  <c:v>0.88749999999999996</c:v>
                </c:pt>
                <c:pt idx="1012">
                  <c:v>0.88490898414562535</c:v>
                </c:pt>
                <c:pt idx="1013">
                  <c:v>0.89380849532037432</c:v>
                </c:pt>
                <c:pt idx="1014">
                  <c:v>0.86048526863084918</c:v>
                </c:pt>
                <c:pt idx="1015">
                  <c:v>0.89340101522842641</c:v>
                </c:pt>
                <c:pt idx="1016">
                  <c:v>0.867879746835443</c:v>
                </c:pt>
                <c:pt idx="1017">
                  <c:v>0.86307734353648535</c:v>
                </c:pt>
                <c:pt idx="1018">
                  <c:v>0.85537394749876172</c:v>
                </c:pt>
                <c:pt idx="1019">
                  <c:v>0.83450167631819572</c:v>
                </c:pt>
                <c:pt idx="1020">
                  <c:v>0.86221049545587802</c:v>
                </c:pt>
                <c:pt idx="1021">
                  <c:v>0.87177522349936143</c:v>
                </c:pt>
                <c:pt idx="1022">
                  <c:v>0.87842827004219415</c:v>
                </c:pt>
                <c:pt idx="1023">
                  <c:v>0.8541769649036085</c:v>
                </c:pt>
                <c:pt idx="1024">
                  <c:v>0.82701535508637236</c:v>
                </c:pt>
                <c:pt idx="1025">
                  <c:v>0.81964878974845756</c:v>
                </c:pt>
                <c:pt idx="1026">
                  <c:v>0.85851926977687631</c:v>
                </c:pt>
                <c:pt idx="1027">
                  <c:v>0.84872298624754416</c:v>
                </c:pt>
                <c:pt idx="1028">
                  <c:v>0.85440180586907444</c:v>
                </c:pt>
                <c:pt idx="1029">
                  <c:v>0.87129251700680277</c:v>
                </c:pt>
                <c:pt idx="1030">
                  <c:v>0.85952262555942316</c:v>
                </c:pt>
                <c:pt idx="1031">
                  <c:v>0.84893146647015472</c:v>
                </c:pt>
                <c:pt idx="1032">
                  <c:v>0.83188615533043897</c:v>
                </c:pt>
                <c:pt idx="1033">
                  <c:v>0.81762198010421605</c:v>
                </c:pt>
                <c:pt idx="1034">
                  <c:v>0.86161616161616161</c:v>
                </c:pt>
                <c:pt idx="1035">
                  <c:v>0.84339115563156608</c:v>
                </c:pt>
                <c:pt idx="1036">
                  <c:v>0.82535885167464118</c:v>
                </c:pt>
                <c:pt idx="1037">
                  <c:v>0.80447448147285017</c:v>
                </c:pt>
                <c:pt idx="1038">
                  <c:v>0.8331719128329298</c:v>
                </c:pt>
                <c:pt idx="1039">
                  <c:v>0.82647199617041645</c:v>
                </c:pt>
                <c:pt idx="1040">
                  <c:v>0.84511536573392243</c:v>
                </c:pt>
                <c:pt idx="1041">
                  <c:v>0.87337755985001442</c:v>
                </c:pt>
                <c:pt idx="1042">
                  <c:v>0.8666498613561886</c:v>
                </c:pt>
                <c:pt idx="1043">
                  <c:v>0.86257822277847307</c:v>
                </c:pt>
                <c:pt idx="1044">
                  <c:v>0.84685624836942341</c:v>
                </c:pt>
                <c:pt idx="1045">
                  <c:v>0.83361204013377932</c:v>
                </c:pt>
                <c:pt idx="1046">
                  <c:v>0.8351805505899178</c:v>
                </c:pt>
                <c:pt idx="1047">
                  <c:v>0.86373333333333335</c:v>
                </c:pt>
                <c:pt idx="1048">
                  <c:v>0.85266535044422509</c:v>
                </c:pt>
                <c:pt idx="1049">
                  <c:v>0.84605971610376896</c:v>
                </c:pt>
                <c:pt idx="1050">
                  <c:v>0.85808580858085803</c:v>
                </c:pt>
                <c:pt idx="1051">
                  <c:v>0.82254750898818696</c:v>
                </c:pt>
                <c:pt idx="1052">
                  <c:v>0.82913233155598642</c:v>
                </c:pt>
                <c:pt idx="1053">
                  <c:v>0.79145613229214518</c:v>
                </c:pt>
                <c:pt idx="1054">
                  <c:v>0.85105859182668631</c:v>
                </c:pt>
                <c:pt idx="1055">
                  <c:v>0.80349650349650348</c:v>
                </c:pt>
                <c:pt idx="1056">
                  <c:v>0.81805054151624546</c:v>
                </c:pt>
                <c:pt idx="1057">
                  <c:v>0.84123510819353275</c:v>
                </c:pt>
                <c:pt idx="1058">
                  <c:v>0.86547895688097087</c:v>
                </c:pt>
                <c:pt idx="1059">
                  <c:v>0.85511221945137161</c:v>
                </c:pt>
                <c:pt idx="1060">
                  <c:v>0.84715727295102139</c:v>
                </c:pt>
                <c:pt idx="1061">
                  <c:v>0.83037428023032633</c:v>
                </c:pt>
                <c:pt idx="1062">
                  <c:v>0.81995249406175774</c:v>
                </c:pt>
                <c:pt idx="1063">
                  <c:v>0.79241379310344828</c:v>
                </c:pt>
                <c:pt idx="1064">
                  <c:v>0.78115777525539165</c:v>
                </c:pt>
                <c:pt idx="1065">
                  <c:v>0.77888536474852743</c:v>
                </c:pt>
                <c:pt idx="1066">
                  <c:v>0.78790655061841508</c:v>
                </c:pt>
                <c:pt idx="1067">
                  <c:v>0.864247311827957</c:v>
                </c:pt>
                <c:pt idx="1068">
                  <c:v>0.85593667546174146</c:v>
                </c:pt>
                <c:pt idx="1069">
                  <c:v>0.85689310689310694</c:v>
                </c:pt>
                <c:pt idx="1070">
                  <c:v>0.81242645328312546</c:v>
                </c:pt>
                <c:pt idx="1071">
                  <c:v>0.81453515809344035</c:v>
                </c:pt>
                <c:pt idx="1072">
                  <c:v>0.80490081680280046</c:v>
                </c:pt>
                <c:pt idx="1073">
                  <c:v>0.78656036446469246</c:v>
                </c:pt>
                <c:pt idx="1074">
                  <c:v>0.78582820688083843</c:v>
                </c:pt>
                <c:pt idx="1075">
                  <c:v>0.78455932589387378</c:v>
                </c:pt>
                <c:pt idx="1076">
                  <c:v>0.84546360917248253</c:v>
                </c:pt>
                <c:pt idx="1077">
                  <c:v>0.79681734317343178</c:v>
                </c:pt>
                <c:pt idx="1078">
                  <c:v>0.7909215955983494</c:v>
                </c:pt>
                <c:pt idx="1079">
                  <c:v>0.80041724617524335</c:v>
                </c:pt>
                <c:pt idx="1080">
                  <c:v>0.80952380952380953</c:v>
                </c:pt>
                <c:pt idx="1081">
                  <c:v>0.82031806313790645</c:v>
                </c:pt>
                <c:pt idx="1082">
                  <c:v>0.80790828263921388</c:v>
                </c:pt>
                <c:pt idx="1083">
                  <c:v>0.81763430498675016</c:v>
                </c:pt>
                <c:pt idx="1084">
                  <c:v>0.82789246279404705</c:v>
                </c:pt>
                <c:pt idx="1085">
                  <c:v>0.82782152230971129</c:v>
                </c:pt>
                <c:pt idx="1086">
                  <c:v>0.81079812206572766</c:v>
                </c:pt>
                <c:pt idx="1087">
                  <c:v>0.83168555582348691</c:v>
                </c:pt>
                <c:pt idx="1088">
                  <c:v>0.85724944043770201</c:v>
                </c:pt>
                <c:pt idx="1089">
                  <c:v>0.86370967741935489</c:v>
                </c:pt>
                <c:pt idx="1090">
                  <c:v>0.85973463308962905</c:v>
                </c:pt>
                <c:pt idx="1091">
                  <c:v>0.81586402266288949</c:v>
                </c:pt>
                <c:pt idx="1092">
                  <c:v>0.81028410424982389</c:v>
                </c:pt>
                <c:pt idx="1093">
                  <c:v>0.82759445241511242</c:v>
                </c:pt>
                <c:pt idx="1094">
                  <c:v>0.83009359251259895</c:v>
                </c:pt>
                <c:pt idx="1095">
                  <c:v>0.83490224475018104</c:v>
                </c:pt>
                <c:pt idx="1096">
                  <c:v>0.84396926161042429</c:v>
                </c:pt>
                <c:pt idx="1097">
                  <c:v>0.79320633463392243</c:v>
                </c:pt>
                <c:pt idx="1098">
                  <c:v>0.80900985452839047</c:v>
                </c:pt>
                <c:pt idx="1099">
                  <c:v>0.79952885747938751</c:v>
                </c:pt>
                <c:pt idx="1100">
                  <c:v>0.80363382250174697</c:v>
                </c:pt>
                <c:pt idx="1101">
                  <c:v>0.79792387543252596</c:v>
                </c:pt>
                <c:pt idx="1102">
                  <c:v>0.84293727689954101</c:v>
                </c:pt>
                <c:pt idx="1103">
                  <c:v>0.78062283737024218</c:v>
                </c:pt>
                <c:pt idx="1104">
                  <c:v>0.78271716942617375</c:v>
                </c:pt>
                <c:pt idx="1105">
                  <c:v>0.78881278538812782</c:v>
                </c:pt>
                <c:pt idx="1106">
                  <c:v>0.84443301619953715</c:v>
                </c:pt>
                <c:pt idx="1107">
                  <c:v>0.81474480151228734</c:v>
                </c:pt>
                <c:pt idx="1108">
                  <c:v>0.81438404937099451</c:v>
                </c:pt>
                <c:pt idx="1109">
                  <c:v>0.80652680652680653</c:v>
                </c:pt>
                <c:pt idx="1110">
                  <c:v>0.7913899702312801</c:v>
                </c:pt>
                <c:pt idx="1111">
                  <c:v>0.80115874855156433</c:v>
                </c:pt>
                <c:pt idx="1112">
                  <c:v>0.80618701663932502</c:v>
                </c:pt>
                <c:pt idx="1113">
                  <c:v>0.77211796246648789</c:v>
                </c:pt>
                <c:pt idx="1114">
                  <c:v>0.75824901011878576</c:v>
                </c:pt>
                <c:pt idx="1115">
                  <c:v>0.76608965823346653</c:v>
                </c:pt>
                <c:pt idx="1116">
                  <c:v>0.77655265526552653</c:v>
                </c:pt>
                <c:pt idx="1117">
                  <c:v>0.77010470037870349</c:v>
                </c:pt>
                <c:pt idx="1118">
                  <c:v>0.77196512407780016</c:v>
                </c:pt>
                <c:pt idx="1119">
                  <c:v>0.77142857142857146</c:v>
                </c:pt>
                <c:pt idx="1120">
                  <c:v>0.76261061946902653</c:v>
                </c:pt>
                <c:pt idx="1121">
                  <c:v>0.72810374149659862</c:v>
                </c:pt>
                <c:pt idx="1122">
                  <c:v>0.74130857266249195</c:v>
                </c:pt>
                <c:pt idx="1123">
                  <c:v>0.76385809312638586</c:v>
                </c:pt>
                <c:pt idx="1124">
                  <c:v>0.75273283777874944</c:v>
                </c:pt>
                <c:pt idx="1125">
                  <c:v>0.76023778071334214</c:v>
                </c:pt>
                <c:pt idx="1126">
                  <c:v>0.78925714285714288</c:v>
                </c:pt>
                <c:pt idx="1127">
                  <c:v>0.78228364295423647</c:v>
                </c:pt>
                <c:pt idx="1128">
                  <c:v>0.79301631059039746</c:v>
                </c:pt>
                <c:pt idx="1129">
                  <c:v>0.78372251190206299</c:v>
                </c:pt>
                <c:pt idx="1130">
                  <c:v>0.79663361770809316</c:v>
                </c:pt>
                <c:pt idx="1131">
                  <c:v>0.79243119266055051</c:v>
                </c:pt>
                <c:pt idx="1132">
                  <c:v>0.78325011348161599</c:v>
                </c:pt>
                <c:pt idx="1133">
                  <c:v>0.78506581933726738</c:v>
                </c:pt>
                <c:pt idx="1134">
                  <c:v>0.79384756657483935</c:v>
                </c:pt>
                <c:pt idx="1135">
                  <c:v>0.78415796640944169</c:v>
                </c:pt>
                <c:pt idx="1136">
                  <c:v>0.75294631165429948</c:v>
                </c:pt>
                <c:pt idx="1137">
                  <c:v>0.75016293721485983</c:v>
                </c:pt>
                <c:pt idx="1138">
                  <c:v>0.76346239430351581</c:v>
                </c:pt>
                <c:pt idx="1139">
                  <c:v>0.74896940768062481</c:v>
                </c:pt>
                <c:pt idx="1140">
                  <c:v>0.74696444058976585</c:v>
                </c:pt>
                <c:pt idx="1141">
                  <c:v>0.79031882708866652</c:v>
                </c:pt>
                <c:pt idx="1142">
                  <c:v>0.78131393498522395</c:v>
                </c:pt>
                <c:pt idx="1143">
                  <c:v>0.7577421480342631</c:v>
                </c:pt>
                <c:pt idx="1144">
                  <c:v>0.73904597453054177</c:v>
                </c:pt>
                <c:pt idx="1145">
                  <c:v>0.75906792701692682</c:v>
                </c:pt>
                <c:pt idx="1146">
                  <c:v>0.7501089324618736</c:v>
                </c:pt>
                <c:pt idx="1147">
                  <c:v>0.7589167767503302</c:v>
                </c:pt>
                <c:pt idx="1148">
                  <c:v>0.73206660973526905</c:v>
                </c:pt>
                <c:pt idx="1149">
                  <c:v>0.72338624338624335</c:v>
                </c:pt>
                <c:pt idx="1150">
                  <c:v>0.77029747260120773</c:v>
                </c:pt>
                <c:pt idx="1151">
                  <c:v>0.76241134751773054</c:v>
                </c:pt>
                <c:pt idx="1152">
                  <c:v>0.75672102247686202</c:v>
                </c:pt>
                <c:pt idx="1153">
                  <c:v>0.74940074090215736</c:v>
                </c:pt>
                <c:pt idx="1154">
                  <c:v>0.75246440306681273</c:v>
                </c:pt>
                <c:pt idx="1155">
                  <c:v>0.74668406175255486</c:v>
                </c:pt>
                <c:pt idx="1156">
                  <c:v>0.73801295896328289</c:v>
                </c:pt>
                <c:pt idx="1157">
                  <c:v>0.7801675345256962</c:v>
                </c:pt>
                <c:pt idx="1158">
                  <c:v>0.79801247977813727</c:v>
                </c:pt>
                <c:pt idx="1159">
                  <c:v>0.80494057329293867</c:v>
                </c:pt>
                <c:pt idx="1160">
                  <c:v>0.81895937277263009</c:v>
                </c:pt>
                <c:pt idx="1161">
                  <c:v>0.82719885277246652</c:v>
                </c:pt>
                <c:pt idx="1162">
                  <c:v>0.79164754474529597</c:v>
                </c:pt>
                <c:pt idx="1163">
                  <c:v>0.80879943833372336</c:v>
                </c:pt>
                <c:pt idx="1164">
                  <c:v>0.8133396181946736</c:v>
                </c:pt>
                <c:pt idx="1165">
                  <c:v>0.81706452375324978</c:v>
                </c:pt>
                <c:pt idx="1166">
                  <c:v>0.80569162584557963</c:v>
                </c:pt>
                <c:pt idx="1167">
                  <c:v>0.8106522759267949</c:v>
                </c:pt>
                <c:pt idx="1168">
                  <c:v>0.77584650112866815</c:v>
                </c:pt>
                <c:pt idx="1169">
                  <c:v>0.78667579283595712</c:v>
                </c:pt>
                <c:pt idx="1170">
                  <c:v>0.81876332622601278</c:v>
                </c:pt>
                <c:pt idx="1171">
                  <c:v>0.83140933140933138</c:v>
                </c:pt>
                <c:pt idx="1172">
                  <c:v>0.76475829806192919</c:v>
                </c:pt>
                <c:pt idx="1173">
                  <c:v>0.77958446251129176</c:v>
                </c:pt>
                <c:pt idx="1174">
                  <c:v>0.7938808373590982</c:v>
                </c:pt>
                <c:pt idx="1175">
                  <c:v>0.81485849056603776</c:v>
                </c:pt>
                <c:pt idx="1176">
                  <c:v>0.78797687861271681</c:v>
                </c:pt>
                <c:pt idx="1177">
                  <c:v>0.7149095446038678</c:v>
                </c:pt>
                <c:pt idx="1178">
                  <c:v>0.74208929345470309</c:v>
                </c:pt>
                <c:pt idx="1179">
                  <c:v>0.74248648648648652</c:v>
                </c:pt>
                <c:pt idx="1180">
                  <c:v>0.79055912007332718</c:v>
                </c:pt>
                <c:pt idx="1181">
                  <c:v>0.80092592592592593</c:v>
                </c:pt>
                <c:pt idx="1182">
                  <c:v>0.76209410205434058</c:v>
                </c:pt>
                <c:pt idx="1183">
                  <c:v>0.76791277258566981</c:v>
                </c:pt>
                <c:pt idx="1184">
                  <c:v>0.76116762494471468</c:v>
                </c:pt>
                <c:pt idx="1185">
                  <c:v>0.80213027447767304</c:v>
                </c:pt>
                <c:pt idx="1186">
                  <c:v>0.79788172992056483</c:v>
                </c:pt>
                <c:pt idx="1187">
                  <c:v>0.85161507402422609</c:v>
                </c:pt>
                <c:pt idx="1188">
                  <c:v>0.85122254455035229</c:v>
                </c:pt>
                <c:pt idx="1189">
                  <c:v>0.8467233342473266</c:v>
                </c:pt>
                <c:pt idx="1190">
                  <c:v>0.84368151935719504</c:v>
                </c:pt>
                <c:pt idx="1191">
                  <c:v>0.84318097361575628</c:v>
                </c:pt>
                <c:pt idx="1192">
                  <c:v>0.85326894502228823</c:v>
                </c:pt>
                <c:pt idx="1193">
                  <c:v>0.85872112487445595</c:v>
                </c:pt>
                <c:pt idx="1194">
                  <c:v>0.8500563697857948</c:v>
                </c:pt>
                <c:pt idx="1195">
                  <c:v>0.85386819484240684</c:v>
                </c:pt>
                <c:pt idx="1196">
                  <c:v>0.84523215177234146</c:v>
                </c:pt>
                <c:pt idx="1197">
                  <c:v>0.85072463768115947</c:v>
                </c:pt>
                <c:pt idx="1198">
                  <c:v>0.84893617021276591</c:v>
                </c:pt>
                <c:pt idx="1199">
                  <c:v>0.8545051698670606</c:v>
                </c:pt>
                <c:pt idx="1200">
                  <c:v>0.85023737591713422</c:v>
                </c:pt>
                <c:pt idx="1201">
                  <c:v>0.86194952993567542</c:v>
                </c:pt>
                <c:pt idx="1202">
                  <c:v>0.84980237154150196</c:v>
                </c:pt>
                <c:pt idx="1203">
                  <c:v>0.85258964143426297</c:v>
                </c:pt>
                <c:pt idx="1204">
                  <c:v>0.82608695652173914</c:v>
                </c:pt>
                <c:pt idx="1205">
                  <c:v>0.85698689956331875</c:v>
                </c:pt>
                <c:pt idx="1206">
                  <c:v>0.81913303437967111</c:v>
                </c:pt>
                <c:pt idx="1207">
                  <c:v>0.84532374100719421</c:v>
                </c:pt>
                <c:pt idx="1208">
                  <c:v>0.83485401459854014</c:v>
                </c:pt>
                <c:pt idx="1209">
                  <c:v>0.85985748218527314</c:v>
                </c:pt>
                <c:pt idx="1210">
                  <c:v>0.84953703703703709</c:v>
                </c:pt>
                <c:pt idx="1211">
                  <c:v>0.85074626865671643</c:v>
                </c:pt>
                <c:pt idx="1212">
                  <c:v>0.81767955801104975</c:v>
                </c:pt>
                <c:pt idx="1213">
                  <c:v>0.84217335058214748</c:v>
                </c:pt>
                <c:pt idx="1214">
                  <c:v>0.86190476190476195</c:v>
                </c:pt>
                <c:pt idx="1215">
                  <c:v>0.87021276595744679</c:v>
                </c:pt>
                <c:pt idx="1216">
                  <c:v>0.8342857142857143</c:v>
                </c:pt>
                <c:pt idx="1217">
                  <c:v>0.84319526627218933</c:v>
                </c:pt>
                <c:pt idx="1218">
                  <c:v>0.86956521739130432</c:v>
                </c:pt>
                <c:pt idx="1219">
                  <c:v>0.86458333333333337</c:v>
                </c:pt>
                <c:pt idx="1220">
                  <c:v>0.84722222222222221</c:v>
                </c:pt>
                <c:pt idx="1221">
                  <c:v>0.88059701492537312</c:v>
                </c:pt>
                <c:pt idx="1222">
                  <c:v>0.88148148148148153</c:v>
                </c:pt>
                <c:pt idx="1223">
                  <c:v>0.98275862068965514</c:v>
                </c:pt>
                <c:pt idx="1224">
                  <c:v>0.88749999999999996</c:v>
                </c:pt>
                <c:pt idx="1225">
                  <c:v>0.91578947368421049</c:v>
                </c:pt>
                <c:pt idx="1226">
                  <c:v>0.86238532110091748</c:v>
                </c:pt>
                <c:pt idx="1227">
                  <c:v>0.87912087912087911</c:v>
                </c:pt>
                <c:pt idx="1228">
                  <c:v>0.9135802469135802</c:v>
                </c:pt>
                <c:pt idx="1229">
                  <c:v>0.90361445783132532</c:v>
                </c:pt>
                <c:pt idx="1230">
                  <c:v>0.8660714285714286</c:v>
                </c:pt>
                <c:pt idx="1231">
                  <c:v>0.87619047619047619</c:v>
                </c:pt>
                <c:pt idx="1232">
                  <c:v>0.90909090909090906</c:v>
                </c:pt>
                <c:pt idx="1233">
                  <c:v>0</c:v>
                </c:pt>
                <c:pt idx="1234">
                  <c:v>0.93567251461988299</c:v>
                </c:pt>
                <c:pt idx="1235">
                  <c:v>0</c:v>
                </c:pt>
                <c:pt idx="1236">
                  <c:v>0.96808510638297873</c:v>
                </c:pt>
                <c:pt idx="1237">
                  <c:v>0.92</c:v>
                </c:pt>
                <c:pt idx="1238">
                  <c:v>0.77251184834123221</c:v>
                </c:pt>
                <c:pt idx="1239">
                  <c:v>0.62828947368421051</c:v>
                </c:pt>
                <c:pt idx="1240">
                  <c:v>0.68707482993197277</c:v>
                </c:pt>
                <c:pt idx="1241">
                  <c:v>0.64575163398692814</c:v>
                </c:pt>
                <c:pt idx="1242">
                  <c:v>0.63301282051282048</c:v>
                </c:pt>
                <c:pt idx="1243">
                  <c:v>0.66917293233082709</c:v>
                </c:pt>
                <c:pt idx="1244">
                  <c:v>0.75526742301458671</c:v>
                </c:pt>
                <c:pt idx="1245">
                  <c:v>0.85128883013879708</c:v>
                </c:pt>
                <c:pt idx="1246">
                  <c:v>0.86347926267281105</c:v>
                </c:pt>
                <c:pt idx="1247">
                  <c:v>0.86996238581407848</c:v>
                </c:pt>
                <c:pt idx="1248">
                  <c:v>0.81056338028169017</c:v>
                </c:pt>
                <c:pt idx="1249">
                  <c:v>0.77047341260937852</c:v>
                </c:pt>
                <c:pt idx="1250">
                  <c:v>0.73733905579399139</c:v>
                </c:pt>
                <c:pt idx="1251">
                  <c:v>0.74630755864465681</c:v>
                </c:pt>
                <c:pt idx="1252">
                  <c:v>0.77972659272633482</c:v>
                </c:pt>
                <c:pt idx="1253">
                  <c:v>0.74565972222222221</c:v>
                </c:pt>
                <c:pt idx="1254">
                  <c:v>0.7623041271242551</c:v>
                </c:pt>
                <c:pt idx="1255">
                  <c:v>0.74352331606217614</c:v>
                </c:pt>
                <c:pt idx="1256">
                  <c:v>0.7729511867442902</c:v>
                </c:pt>
                <c:pt idx="1257">
                  <c:v>0.7696767001114827</c:v>
                </c:pt>
                <c:pt idx="1258">
                  <c:v>0.77027629233511585</c:v>
                </c:pt>
                <c:pt idx="1259">
                  <c:v>0.76507092198581561</c:v>
                </c:pt>
                <c:pt idx="1260">
                  <c:v>0.7689732142857143</c:v>
                </c:pt>
                <c:pt idx="1261">
                  <c:v>0.70162451161834261</c:v>
                </c:pt>
                <c:pt idx="1262">
                  <c:v>0.78662053056516723</c:v>
                </c:pt>
                <c:pt idx="1263">
                  <c:v>0.70261909672097345</c:v>
                </c:pt>
                <c:pt idx="1264">
                  <c:v>0.60405817920632066</c:v>
                </c:pt>
                <c:pt idx="1265">
                  <c:v>0.60021668472372702</c:v>
                </c:pt>
                <c:pt idx="1266">
                  <c:v>0.62957374575631841</c:v>
                </c:pt>
                <c:pt idx="1267">
                  <c:v>0.60640402950170891</c:v>
                </c:pt>
                <c:pt idx="1268">
                  <c:v>0.58314390627732116</c:v>
                </c:pt>
                <c:pt idx="1269">
                  <c:v>0.60822314798043831</c:v>
                </c:pt>
                <c:pt idx="1270">
                  <c:v>0.58530640668523681</c:v>
                </c:pt>
                <c:pt idx="1271">
                  <c:v>0.58107167710508001</c:v>
                </c:pt>
                <c:pt idx="1272">
                  <c:v>0.58155659559715722</c:v>
                </c:pt>
                <c:pt idx="1273">
                  <c:v>0.59818084537185656</c:v>
                </c:pt>
                <c:pt idx="1274">
                  <c:v>0.57172166182253381</c:v>
                </c:pt>
                <c:pt idx="1275">
                  <c:v>0.59265147500441617</c:v>
                </c:pt>
                <c:pt idx="1276">
                  <c:v>0.59207746478873235</c:v>
                </c:pt>
                <c:pt idx="1277">
                  <c:v>0.63028037383177571</c:v>
                </c:pt>
                <c:pt idx="1278">
                  <c:v>0.63972937417778608</c:v>
                </c:pt>
                <c:pt idx="1279">
                  <c:v>0.59661921708185051</c:v>
                </c:pt>
                <c:pt idx="1280">
                  <c:v>0.62736023694927801</c:v>
                </c:pt>
                <c:pt idx="1281">
                  <c:v>0.598825831702544</c:v>
                </c:pt>
                <c:pt idx="1282">
                  <c:v>0.59631401736664891</c:v>
                </c:pt>
                <c:pt idx="1283">
                  <c:v>0.60131883799679198</c:v>
                </c:pt>
                <c:pt idx="1284">
                  <c:v>0.60432683711782587</c:v>
                </c:pt>
                <c:pt idx="1285">
                  <c:v>0.66011673151750971</c:v>
                </c:pt>
                <c:pt idx="1286">
                  <c:v>0.71793805861567239</c:v>
                </c:pt>
                <c:pt idx="1287">
                  <c:v>0.67912218268090152</c:v>
                </c:pt>
                <c:pt idx="1288">
                  <c:v>0.59904576780349883</c:v>
                </c:pt>
                <c:pt idx="1289">
                  <c:v>0.53395408572804626</c:v>
                </c:pt>
                <c:pt idx="1290">
                  <c:v>0.55892143808255657</c:v>
                </c:pt>
                <c:pt idx="1291">
                  <c:v>0.56853741496598642</c:v>
                </c:pt>
                <c:pt idx="1292">
                  <c:v>0.57635298173043781</c:v>
                </c:pt>
                <c:pt idx="1293">
                  <c:v>0.64701333848830467</c:v>
                </c:pt>
                <c:pt idx="1294">
                  <c:v>0.6131426502534395</c:v>
                </c:pt>
                <c:pt idx="1295">
                  <c:v>0.61434814275309546</c:v>
                </c:pt>
                <c:pt idx="1296">
                  <c:v>0.68787515006002398</c:v>
                </c:pt>
                <c:pt idx="1297">
                  <c:v>0.61651542649727764</c:v>
                </c:pt>
                <c:pt idx="1298">
                  <c:v>0.61067051189617882</c:v>
                </c:pt>
                <c:pt idx="1299">
                  <c:v>0.59477124183006536</c:v>
                </c:pt>
                <c:pt idx="1300">
                  <c:v>0.60604969391429597</c:v>
                </c:pt>
                <c:pt idx="1301">
                  <c:v>0.61019707105405896</c:v>
                </c:pt>
                <c:pt idx="1302">
                  <c:v>0.6304065342491183</c:v>
                </c:pt>
                <c:pt idx="1303">
                  <c:v>0.65763688760806915</c:v>
                </c:pt>
                <c:pt idx="1304">
                  <c:v>0.57657192075796726</c:v>
                </c:pt>
                <c:pt idx="1305">
                  <c:v>0.66022793123430557</c:v>
                </c:pt>
                <c:pt idx="1306">
                  <c:v>0.6311399443929564</c:v>
                </c:pt>
                <c:pt idx="1307">
                  <c:v>0.62217359591539023</c:v>
                </c:pt>
                <c:pt idx="1308">
                  <c:v>0.59613338063142962</c:v>
                </c:pt>
                <c:pt idx="1309">
                  <c:v>0.55888758586027809</c:v>
                </c:pt>
                <c:pt idx="1310">
                  <c:v>0.5871205474644674</c:v>
                </c:pt>
                <c:pt idx="1311">
                  <c:v>0.54725959960616999</c:v>
                </c:pt>
                <c:pt idx="1312">
                  <c:v>0.5504815675855198</c:v>
                </c:pt>
                <c:pt idx="1313">
                  <c:v>0.61033369214208821</c:v>
                </c:pt>
                <c:pt idx="1314">
                  <c:v>0.58568443051201668</c:v>
                </c:pt>
                <c:pt idx="1315">
                  <c:v>0.593282925971514</c:v>
                </c:pt>
                <c:pt idx="1316">
                  <c:v>0.58161318300086728</c:v>
                </c:pt>
                <c:pt idx="1317">
                  <c:v>0.64891593761886646</c:v>
                </c:pt>
                <c:pt idx="1318">
                  <c:v>0.66113789778206367</c:v>
                </c:pt>
                <c:pt idx="1319">
                  <c:v>0.65317035905271204</c:v>
                </c:pt>
                <c:pt idx="1320">
                  <c:v>0.61924686192468614</c:v>
                </c:pt>
                <c:pt idx="1321">
                  <c:v>0.6746534653465347</c:v>
                </c:pt>
                <c:pt idx="1322">
                  <c:v>0.63919070813038592</c:v>
                </c:pt>
                <c:pt idx="1323">
                  <c:v>0.6022887323943662</c:v>
                </c:pt>
                <c:pt idx="1324">
                  <c:v>0.5729433897725329</c:v>
                </c:pt>
                <c:pt idx="1325">
                  <c:v>0.56354795439302485</c:v>
                </c:pt>
                <c:pt idx="1326">
                  <c:v>0.57218611016079368</c:v>
                </c:pt>
                <c:pt idx="1327">
                  <c:v>0.59727143869596033</c:v>
                </c:pt>
                <c:pt idx="1328">
                  <c:v>0.56524690310537928</c:v>
                </c:pt>
                <c:pt idx="1329">
                  <c:v>0.59633027522935778</c:v>
                </c:pt>
                <c:pt idx="1330">
                  <c:v>0.57904761904761903</c:v>
                </c:pt>
                <c:pt idx="1331">
                  <c:v>0.65380906460945032</c:v>
                </c:pt>
                <c:pt idx="1332">
                  <c:v>0.67980198019801985</c:v>
                </c:pt>
                <c:pt idx="1333">
                  <c:v>0.65028571428571424</c:v>
                </c:pt>
                <c:pt idx="1334">
                  <c:v>0.61433756805807627</c:v>
                </c:pt>
                <c:pt idx="1335">
                  <c:v>0.6189431340281587</c:v>
                </c:pt>
                <c:pt idx="1336">
                  <c:v>0.64978099409636259</c:v>
                </c:pt>
                <c:pt idx="1337">
                  <c:v>0.60365198711063373</c:v>
                </c:pt>
                <c:pt idx="1338">
                  <c:v>0.60067531544339792</c:v>
                </c:pt>
                <c:pt idx="1339">
                  <c:v>0.59978655282817506</c:v>
                </c:pt>
                <c:pt idx="1340">
                  <c:v>0.5921699438202247</c:v>
                </c:pt>
                <c:pt idx="1341">
                  <c:v>0.63627889634601043</c:v>
                </c:pt>
                <c:pt idx="1342">
                  <c:v>0.64027021955338714</c:v>
                </c:pt>
                <c:pt idx="1343">
                  <c:v>0.60420003559352198</c:v>
                </c:pt>
                <c:pt idx="1344">
                  <c:v>0.61465892597968075</c:v>
                </c:pt>
                <c:pt idx="1345">
                  <c:v>0.64835582588861429</c:v>
                </c:pt>
                <c:pt idx="1346">
                  <c:v>0.69167502507522571</c:v>
                </c:pt>
                <c:pt idx="1347">
                  <c:v>0.68489892984542211</c:v>
                </c:pt>
                <c:pt idx="1348">
                  <c:v>0.62037543284126118</c:v>
                </c:pt>
                <c:pt idx="1349">
                  <c:v>0.68307631474891262</c:v>
                </c:pt>
                <c:pt idx="1350">
                  <c:v>0.65030097817908206</c:v>
                </c:pt>
                <c:pt idx="1351">
                  <c:v>0.56634631596695328</c:v>
                </c:pt>
                <c:pt idx="1352">
                  <c:v>0.5686107804795103</c:v>
                </c:pt>
                <c:pt idx="1353">
                  <c:v>0.59785475646210651</c:v>
                </c:pt>
                <c:pt idx="1354">
                  <c:v>0.58722144846796653</c:v>
                </c:pt>
                <c:pt idx="1355">
                  <c:v>0.52902711323763951</c:v>
                </c:pt>
                <c:pt idx="1356">
                  <c:v>0.54219236441094543</c:v>
                </c:pt>
                <c:pt idx="1357">
                  <c:v>0.58826619964973725</c:v>
                </c:pt>
                <c:pt idx="1358">
                  <c:v>0.63033438019582488</c:v>
                </c:pt>
                <c:pt idx="1359">
                  <c:v>0.61409516943042541</c:v>
                </c:pt>
                <c:pt idx="1360">
                  <c:v>0.59196913904962301</c:v>
                </c:pt>
                <c:pt idx="1361">
                  <c:v>0.57021565630837157</c:v>
                </c:pt>
                <c:pt idx="1362">
                  <c:v>0.59871703492516037</c:v>
                </c:pt>
                <c:pt idx="1363">
                  <c:v>0.61040838453198409</c:v>
                </c:pt>
                <c:pt idx="1364">
                  <c:v>0.62731310140636565</c:v>
                </c:pt>
                <c:pt idx="1365">
                  <c:v>0.64447806354009074</c:v>
                </c:pt>
                <c:pt idx="1366">
                  <c:v>0.61881457313757482</c:v>
                </c:pt>
                <c:pt idx="1367">
                  <c:v>0.63785002819018977</c:v>
                </c:pt>
                <c:pt idx="1368">
                  <c:v>0.59769707705934461</c:v>
                </c:pt>
                <c:pt idx="1369">
                  <c:v>0.61399711399711399</c:v>
                </c:pt>
                <c:pt idx="1370">
                  <c:v>0.59332748024582971</c:v>
                </c:pt>
                <c:pt idx="1371">
                  <c:v>0.58340535868625754</c:v>
                </c:pt>
                <c:pt idx="1372">
                  <c:v>0.57891109579600275</c:v>
                </c:pt>
                <c:pt idx="1373">
                  <c:v>0.58770406391108021</c:v>
                </c:pt>
                <c:pt idx="1374">
                  <c:v>0.596045197740113</c:v>
                </c:pt>
                <c:pt idx="1375">
                  <c:v>0.58336215842269112</c:v>
                </c:pt>
                <c:pt idx="1376">
                  <c:v>0.59139408780829106</c:v>
                </c:pt>
                <c:pt idx="1377">
                  <c:v>0.64880726997349492</c:v>
                </c:pt>
                <c:pt idx="1378">
                  <c:v>0.61855670103092786</c:v>
                </c:pt>
                <c:pt idx="1379">
                  <c:v>0.57372065529471372</c:v>
                </c:pt>
                <c:pt idx="1380">
                  <c:v>0.58136731530910968</c:v>
                </c:pt>
                <c:pt idx="1381">
                  <c:v>0.59117082533589249</c:v>
                </c:pt>
                <c:pt idx="1382">
                  <c:v>0.66026502784712882</c:v>
                </c:pt>
                <c:pt idx="1383">
                  <c:v>0.67934568387859673</c:v>
                </c:pt>
                <c:pt idx="1384">
                  <c:v>0.70784675271460762</c:v>
                </c:pt>
                <c:pt idx="1385">
                  <c:v>0.62676702772168169</c:v>
                </c:pt>
                <c:pt idx="1386">
                  <c:v>0.6337070391472156</c:v>
                </c:pt>
                <c:pt idx="1387">
                  <c:v>0.59877300613496931</c:v>
                </c:pt>
                <c:pt idx="1388">
                  <c:v>0.56720430107526887</c:v>
                </c:pt>
                <c:pt idx="1389">
                  <c:v>0.57276119402985071</c:v>
                </c:pt>
                <c:pt idx="1390">
                  <c:v>0.55202359495330167</c:v>
                </c:pt>
                <c:pt idx="1391">
                  <c:v>0.55119789957335086</c:v>
                </c:pt>
                <c:pt idx="1392">
                  <c:v>0.57318112114499919</c:v>
                </c:pt>
                <c:pt idx="1393">
                  <c:v>0.62245639534883723</c:v>
                </c:pt>
                <c:pt idx="1394">
                  <c:v>0.65598168288494563</c:v>
                </c:pt>
                <c:pt idx="1395">
                  <c:v>0.59768705099001229</c:v>
                </c:pt>
                <c:pt idx="1396">
                  <c:v>0.58484065460809642</c:v>
                </c:pt>
                <c:pt idx="1397">
                  <c:v>0.55448926480156147</c:v>
                </c:pt>
                <c:pt idx="1398">
                  <c:v>0.52496456134824376</c:v>
                </c:pt>
                <c:pt idx="1399">
                  <c:v>0.50755706354102403</c:v>
                </c:pt>
                <c:pt idx="1400">
                  <c:v>0.57282218038678756</c:v>
                </c:pt>
                <c:pt idx="1401">
                  <c:v>0.60179799048122684</c:v>
                </c:pt>
                <c:pt idx="1402">
                  <c:v>0.69695740365111558</c:v>
                </c:pt>
                <c:pt idx="1403">
                  <c:v>0.62707535121328228</c:v>
                </c:pt>
                <c:pt idx="1404">
                  <c:v>0.61339092872570189</c:v>
                </c:pt>
                <c:pt idx="1405">
                  <c:v>0.60749156754837563</c:v>
                </c:pt>
                <c:pt idx="1406">
                  <c:v>0.55616031667491339</c:v>
                </c:pt>
                <c:pt idx="1407">
                  <c:v>0.56825075834175931</c:v>
                </c:pt>
                <c:pt idx="1408">
                  <c:v>0.58090862685043387</c:v>
                </c:pt>
                <c:pt idx="1409">
                  <c:v>0.54942002940695966</c:v>
                </c:pt>
                <c:pt idx="1410">
                  <c:v>0.57244655581947745</c:v>
                </c:pt>
                <c:pt idx="1411">
                  <c:v>0.56833924649434031</c:v>
                </c:pt>
                <c:pt idx="1412">
                  <c:v>0.63981934512608207</c:v>
                </c:pt>
                <c:pt idx="1413">
                  <c:v>0.63774283071230342</c:v>
                </c:pt>
                <c:pt idx="1414">
                  <c:v>0.65084488323523826</c:v>
                </c:pt>
                <c:pt idx="1415">
                  <c:v>0.65296457662436069</c:v>
                </c:pt>
                <c:pt idx="1416">
                  <c:v>0.63982893268873187</c:v>
                </c:pt>
                <c:pt idx="1417">
                  <c:v>0.60947274352100089</c:v>
                </c:pt>
                <c:pt idx="1418">
                  <c:v>0.59244428969359331</c:v>
                </c:pt>
                <c:pt idx="1419">
                  <c:v>0.50260688216892602</c:v>
                </c:pt>
                <c:pt idx="1420">
                  <c:v>0.51030230109790942</c:v>
                </c:pt>
                <c:pt idx="1421">
                  <c:v>0.52221881703953421</c:v>
                </c:pt>
                <c:pt idx="1422">
                  <c:v>0.64371257485029942</c:v>
                </c:pt>
                <c:pt idx="1423">
                  <c:v>0.61894510226049515</c:v>
                </c:pt>
                <c:pt idx="1424">
                  <c:v>0.63175242629555028</c:v>
                </c:pt>
                <c:pt idx="1425">
                  <c:v>0.67033603707995359</c:v>
                </c:pt>
                <c:pt idx="1426">
                  <c:v>0.6615149780576226</c:v>
                </c:pt>
                <c:pt idx="1427">
                  <c:v>0.75048987589810578</c:v>
                </c:pt>
                <c:pt idx="1428">
                  <c:v>0.74441580756013748</c:v>
                </c:pt>
                <c:pt idx="1429">
                  <c:v>0.77058554437328453</c:v>
                </c:pt>
                <c:pt idx="1430">
                  <c:v>0.7549549549549549</c:v>
                </c:pt>
                <c:pt idx="1431">
                  <c:v>0.74872152487215249</c:v>
                </c:pt>
                <c:pt idx="1432">
                  <c:v>0.76082130965593786</c:v>
                </c:pt>
                <c:pt idx="1433">
                  <c:v>0.76332551123030501</c:v>
                </c:pt>
                <c:pt idx="1434">
                  <c:v>0.77</c:v>
                </c:pt>
                <c:pt idx="1435">
                  <c:v>0.78032786885245897</c:v>
                </c:pt>
                <c:pt idx="1436">
                  <c:v>0.78677527551509341</c:v>
                </c:pt>
                <c:pt idx="1437">
                  <c:v>0.77641752577319589</c:v>
                </c:pt>
                <c:pt idx="1438">
                  <c:v>0.77955758962623956</c:v>
                </c:pt>
                <c:pt idx="1439">
                  <c:v>0.76622137404580148</c:v>
                </c:pt>
                <c:pt idx="1440">
                  <c:v>0.7718665464382326</c:v>
                </c:pt>
                <c:pt idx="1441">
                  <c:v>0.77382198952879577</c:v>
                </c:pt>
                <c:pt idx="1442">
                  <c:v>0.76829268292682928</c:v>
                </c:pt>
                <c:pt idx="1443">
                  <c:v>0.76913730255164037</c:v>
                </c:pt>
                <c:pt idx="1444">
                  <c:v>0.8091216216216216</c:v>
                </c:pt>
                <c:pt idx="1445">
                  <c:v>0.81924882629107976</c:v>
                </c:pt>
                <c:pt idx="1446">
                  <c:v>0.79273827534039332</c:v>
                </c:pt>
                <c:pt idx="1447">
                  <c:v>0.78873239436619713</c:v>
                </c:pt>
                <c:pt idx="1448">
                  <c:v>0.79838709677419351</c:v>
                </c:pt>
                <c:pt idx="1449">
                  <c:v>0.76703645007923926</c:v>
                </c:pt>
                <c:pt idx="1450">
                  <c:v>0.6875</c:v>
                </c:pt>
                <c:pt idx="1451">
                  <c:v>0.79764243614931241</c:v>
                </c:pt>
                <c:pt idx="1452">
                  <c:v>0.79648241206030146</c:v>
                </c:pt>
                <c:pt idx="1453">
                  <c:v>0.86588541666666663</c:v>
                </c:pt>
                <c:pt idx="1454">
                  <c:v>0.78674351585014413</c:v>
                </c:pt>
                <c:pt idx="1455">
                  <c:v>0.82470119521912355</c:v>
                </c:pt>
                <c:pt idx="1456">
                  <c:v>0.80632411067193677</c:v>
                </c:pt>
                <c:pt idx="1457">
                  <c:v>0.82320441988950277</c:v>
                </c:pt>
                <c:pt idx="1458">
                  <c:v>0.84057971014492749</c:v>
                </c:pt>
                <c:pt idx="1459">
                  <c:v>0.83524904214559392</c:v>
                </c:pt>
                <c:pt idx="1460">
                  <c:v>0.810126582278481</c:v>
                </c:pt>
                <c:pt idx="1461">
                  <c:v>0.81042654028436023</c:v>
                </c:pt>
                <c:pt idx="1462">
                  <c:v>0.79835390946502061</c:v>
                </c:pt>
                <c:pt idx="1463">
                  <c:v>0.87926509186351709</c:v>
                </c:pt>
                <c:pt idx="1464">
                  <c:v>0.79640718562874246</c:v>
                </c:pt>
                <c:pt idx="1465">
                  <c:v>0.83433734939759041</c:v>
                </c:pt>
                <c:pt idx="1466">
                  <c:v>0.81675392670157065</c:v>
                </c:pt>
                <c:pt idx="1467">
                  <c:v>0.79365079365079361</c:v>
                </c:pt>
                <c:pt idx="1468">
                  <c:v>0.80952380952380953</c:v>
                </c:pt>
                <c:pt idx="1469">
                  <c:v>0.81147540983606559</c:v>
                </c:pt>
                <c:pt idx="1470">
                  <c:v>0.90744920993227995</c:v>
                </c:pt>
                <c:pt idx="1471">
                  <c:v>0</c:v>
                </c:pt>
                <c:pt idx="1472">
                  <c:v>0.82</c:v>
                </c:pt>
                <c:pt idx="1473">
                  <c:v>0.80909090909090908</c:v>
                </c:pt>
                <c:pt idx="1474">
                  <c:v>0.76829268292682928</c:v>
                </c:pt>
                <c:pt idx="1475">
                  <c:v>0.81818181818181823</c:v>
                </c:pt>
                <c:pt idx="1476">
                  <c:v>0.83132530120481929</c:v>
                </c:pt>
                <c:pt idx="1477">
                  <c:v>0.86029411764705888</c:v>
                </c:pt>
                <c:pt idx="1478">
                  <c:v>0.77241379310344827</c:v>
                </c:pt>
                <c:pt idx="1479">
                  <c:v>0.97368421052631582</c:v>
                </c:pt>
                <c:pt idx="1480">
                  <c:v>0.71951219512195119</c:v>
                </c:pt>
                <c:pt idx="1481">
                  <c:v>0.98979591836734693</c:v>
                </c:pt>
                <c:pt idx="1482">
                  <c:v>0.73728813559322037</c:v>
                </c:pt>
                <c:pt idx="1483">
                  <c:v>0.69815195071868585</c:v>
                </c:pt>
                <c:pt idx="1484">
                  <c:v>0.71323529411764708</c:v>
                </c:pt>
                <c:pt idx="1485">
                  <c:v>0.70682730923694781</c:v>
                </c:pt>
                <c:pt idx="1486">
                  <c:v>0.80268534734384123</c:v>
                </c:pt>
                <c:pt idx="1487">
                  <c:v>0.80830972615675167</c:v>
                </c:pt>
                <c:pt idx="1488">
                  <c:v>0.82978214029207564</c:v>
                </c:pt>
                <c:pt idx="1489">
                  <c:v>0.82792050412021323</c:v>
                </c:pt>
                <c:pt idx="1490">
                  <c:v>0.71634314339386351</c:v>
                </c:pt>
                <c:pt idx="1491">
                  <c:v>0.74634824947832135</c:v>
                </c:pt>
                <c:pt idx="1492">
                  <c:v>0.59283842794759822</c:v>
                </c:pt>
                <c:pt idx="1493">
                  <c:v>0.60240315638450503</c:v>
                </c:pt>
                <c:pt idx="1494">
                  <c:v>0.59765625</c:v>
                </c:pt>
                <c:pt idx="1495">
                  <c:v>0.60834990059642147</c:v>
                </c:pt>
                <c:pt idx="1496">
                  <c:v>0.62261730205278587</c:v>
                </c:pt>
                <c:pt idx="1497">
                  <c:v>0.61761487964989059</c:v>
                </c:pt>
                <c:pt idx="1498">
                  <c:v>0.62615271117668758</c:v>
                </c:pt>
                <c:pt idx="1499">
                  <c:v>0.67080496595915096</c:v>
                </c:pt>
                <c:pt idx="1500">
                  <c:v>0.65264354747015352</c:v>
                </c:pt>
                <c:pt idx="1501">
                  <c:v>0.57768313458262355</c:v>
                </c:pt>
                <c:pt idx="1502">
                  <c:v>0.54841347726529277</c:v>
                </c:pt>
                <c:pt idx="1503">
                  <c:v>0.53419830209835018</c:v>
                </c:pt>
                <c:pt idx="1504">
                  <c:v>0.56008655126498008</c:v>
                </c:pt>
                <c:pt idx="1505">
                  <c:v>0.58644536652835411</c:v>
                </c:pt>
                <c:pt idx="1506">
                  <c:v>0.59701492537313428</c:v>
                </c:pt>
                <c:pt idx="1507">
                  <c:v>0.61527351507492323</c:v>
                </c:pt>
                <c:pt idx="1508">
                  <c:v>0.64529433820772408</c:v>
                </c:pt>
                <c:pt idx="1509">
                  <c:v>0.57463694697737255</c:v>
                </c:pt>
                <c:pt idx="1510">
                  <c:v>0.65317035905271204</c:v>
                </c:pt>
                <c:pt idx="1511">
                  <c:v>0.57996907747809656</c:v>
                </c:pt>
                <c:pt idx="1512">
                  <c:v>0.55149934810951762</c:v>
                </c:pt>
                <c:pt idx="1513">
                  <c:v>0.54726448688896079</c:v>
                </c:pt>
                <c:pt idx="1514">
                  <c:v>0.62112367748996722</c:v>
                </c:pt>
                <c:pt idx="1515">
                  <c:v>0.62253572074516184</c:v>
                </c:pt>
                <c:pt idx="1516">
                  <c:v>0.56560636182902579</c:v>
                </c:pt>
                <c:pt idx="1517">
                  <c:v>0.54329698524695313</c:v>
                </c:pt>
                <c:pt idx="1518">
                  <c:v>0.53140248701400916</c:v>
                </c:pt>
                <c:pt idx="1519">
                  <c:v>0.54361219195849542</c:v>
                </c:pt>
                <c:pt idx="1520">
                  <c:v>0.51282051282051277</c:v>
                </c:pt>
                <c:pt idx="1521">
                  <c:v>0.49632408102025505</c:v>
                </c:pt>
                <c:pt idx="1522">
                  <c:v>0.50052798310454061</c:v>
                </c:pt>
                <c:pt idx="1523">
                  <c:v>0.49166291122127082</c:v>
                </c:pt>
                <c:pt idx="1524">
                  <c:v>0.49789473684210528</c:v>
                </c:pt>
                <c:pt idx="1525">
                  <c:v>0.49488721804511276</c:v>
                </c:pt>
                <c:pt idx="1526">
                  <c:v>0.50898294762484775</c:v>
                </c:pt>
                <c:pt idx="1527">
                  <c:v>0.51468769325912178</c:v>
                </c:pt>
                <c:pt idx="1528">
                  <c:v>0.51998148433883662</c:v>
                </c:pt>
                <c:pt idx="1529">
                  <c:v>0.49790607239006879</c:v>
                </c:pt>
                <c:pt idx="1530">
                  <c:v>0.49790104947526237</c:v>
                </c:pt>
                <c:pt idx="1531">
                  <c:v>0.49646563392991427</c:v>
                </c:pt>
                <c:pt idx="1532">
                  <c:v>0.50874258780599058</c:v>
                </c:pt>
                <c:pt idx="1533">
                  <c:v>0.50654824627427364</c:v>
                </c:pt>
                <c:pt idx="1534">
                  <c:v>0.49806317044100118</c:v>
                </c:pt>
                <c:pt idx="1535">
                  <c:v>0.50030111412225231</c:v>
                </c:pt>
                <c:pt idx="1536">
                  <c:v>0.4992552874590408</c:v>
                </c:pt>
                <c:pt idx="1537">
                  <c:v>0.51421546027355158</c:v>
                </c:pt>
                <c:pt idx="1538">
                  <c:v>0.5007521058965102</c:v>
                </c:pt>
                <c:pt idx="1539">
                  <c:v>0.52035425730267248</c:v>
                </c:pt>
                <c:pt idx="1540">
                  <c:v>0.50022424876663174</c:v>
                </c:pt>
                <c:pt idx="1541">
                  <c:v>0.53179738046394198</c:v>
                </c:pt>
                <c:pt idx="1542">
                  <c:v>0.51855273287143955</c:v>
                </c:pt>
                <c:pt idx="1543">
                  <c:v>0.51603006596103695</c:v>
                </c:pt>
                <c:pt idx="1544">
                  <c:v>0.55202593192868721</c:v>
                </c:pt>
                <c:pt idx="1545">
                  <c:v>0.53184813304047696</c:v>
                </c:pt>
                <c:pt idx="1546">
                  <c:v>0.52400932400932398</c:v>
                </c:pt>
                <c:pt idx="1547">
                  <c:v>0.5319383259911894</c:v>
                </c:pt>
                <c:pt idx="1548">
                  <c:v>0.50358637178720855</c:v>
                </c:pt>
                <c:pt idx="1549">
                  <c:v>0.49504950495049505</c:v>
                </c:pt>
                <c:pt idx="1550">
                  <c:v>0.56367009613762864</c:v>
                </c:pt>
                <c:pt idx="1551">
                  <c:v>0.49664028669553534</c:v>
                </c:pt>
                <c:pt idx="1552">
                  <c:v>0.49813070136084941</c:v>
                </c:pt>
                <c:pt idx="1553">
                  <c:v>0.49640071985602879</c:v>
                </c:pt>
                <c:pt idx="1554">
                  <c:v>0.4988774135608442</c:v>
                </c:pt>
                <c:pt idx="1555">
                  <c:v>0.51522175861536079</c:v>
                </c:pt>
                <c:pt idx="1556">
                  <c:v>0.50037097492209526</c:v>
                </c:pt>
                <c:pt idx="1557">
                  <c:v>0.57558828508549176</c:v>
                </c:pt>
                <c:pt idx="1558">
                  <c:v>0.529503834715918</c:v>
                </c:pt>
                <c:pt idx="1559">
                  <c:v>0.52133210558624921</c:v>
                </c:pt>
                <c:pt idx="1560">
                  <c:v>0.50297265160523186</c:v>
                </c:pt>
                <c:pt idx="1561">
                  <c:v>0.50289704352993614</c:v>
                </c:pt>
                <c:pt idx="1562">
                  <c:v>0.50259836674090574</c:v>
                </c:pt>
                <c:pt idx="1563">
                  <c:v>0.50986043689320393</c:v>
                </c:pt>
                <c:pt idx="1564">
                  <c:v>0.53331286459932448</c:v>
                </c:pt>
                <c:pt idx="1565">
                  <c:v>0.57547484171942687</c:v>
                </c:pt>
                <c:pt idx="1566">
                  <c:v>0.57566225165562912</c:v>
                </c:pt>
                <c:pt idx="1567">
                  <c:v>0.55397181294042286</c:v>
                </c:pt>
                <c:pt idx="1568">
                  <c:v>0.52637999390057943</c:v>
                </c:pt>
                <c:pt idx="1569">
                  <c:v>0.5124774503908599</c:v>
                </c:pt>
                <c:pt idx="1570">
                  <c:v>0.50427476415094341</c:v>
                </c:pt>
                <c:pt idx="1571">
                  <c:v>0.50119260584376868</c:v>
                </c:pt>
                <c:pt idx="1572">
                  <c:v>0.502827380952381</c:v>
                </c:pt>
                <c:pt idx="1573">
                  <c:v>0.50305924488882259</c:v>
                </c:pt>
                <c:pt idx="1574">
                  <c:v>0.50424170263432055</c:v>
                </c:pt>
                <c:pt idx="1575">
                  <c:v>0.52966759863311585</c:v>
                </c:pt>
                <c:pt idx="1576">
                  <c:v>0.51823387582881253</c:v>
                </c:pt>
                <c:pt idx="1577">
                  <c:v>0.50520214030915578</c:v>
                </c:pt>
                <c:pt idx="1578">
                  <c:v>0.50363555423653361</c:v>
                </c:pt>
                <c:pt idx="1579">
                  <c:v>0.50371140142517812</c:v>
                </c:pt>
                <c:pt idx="1580">
                  <c:v>0.50576923076923075</c:v>
                </c:pt>
                <c:pt idx="1581">
                  <c:v>0.50852989170746177</c:v>
                </c:pt>
                <c:pt idx="1582">
                  <c:v>0.51159311892296189</c:v>
                </c:pt>
                <c:pt idx="1583">
                  <c:v>0.50775656324582341</c:v>
                </c:pt>
                <c:pt idx="1584">
                  <c:v>0.53272474083243071</c:v>
                </c:pt>
                <c:pt idx="1585">
                  <c:v>0.57563164893617025</c:v>
                </c:pt>
                <c:pt idx="1586">
                  <c:v>0.56672641355711262</c:v>
                </c:pt>
                <c:pt idx="1587">
                  <c:v>0.50875630750964673</c:v>
                </c:pt>
                <c:pt idx="1588">
                  <c:v>0.50718412087098208</c:v>
                </c:pt>
                <c:pt idx="1589">
                  <c:v>0.50996197718631175</c:v>
                </c:pt>
                <c:pt idx="1590">
                  <c:v>0.4997012249775919</c:v>
                </c:pt>
                <c:pt idx="1591">
                  <c:v>0.50112764997744697</c:v>
                </c:pt>
                <c:pt idx="1592">
                  <c:v>0.50523952095808389</c:v>
                </c:pt>
                <c:pt idx="1593">
                  <c:v>0.50193394822969351</c:v>
                </c:pt>
                <c:pt idx="1594">
                  <c:v>0.49694258016405668</c:v>
                </c:pt>
                <c:pt idx="1595">
                  <c:v>0.4957869395124887</c:v>
                </c:pt>
                <c:pt idx="1596">
                  <c:v>0.49977554990273831</c:v>
                </c:pt>
                <c:pt idx="1597">
                  <c:v>0.49902563333833011</c:v>
                </c:pt>
                <c:pt idx="1598">
                  <c:v>0.49880059970014995</c:v>
                </c:pt>
                <c:pt idx="1599">
                  <c:v>0.49758818209225203</c:v>
                </c:pt>
                <c:pt idx="1600">
                  <c:v>0.49745965331739389</c:v>
                </c:pt>
                <c:pt idx="1601">
                  <c:v>0.49812001804782674</c:v>
                </c:pt>
                <c:pt idx="1602">
                  <c:v>0.50398676094478712</c:v>
                </c:pt>
                <c:pt idx="1603">
                  <c:v>0.50296912114014247</c:v>
                </c:pt>
                <c:pt idx="1604">
                  <c:v>0.50312035661218424</c:v>
                </c:pt>
                <c:pt idx="1605">
                  <c:v>0.51005100510051005</c:v>
                </c:pt>
                <c:pt idx="1606">
                  <c:v>0.53735586795135049</c:v>
                </c:pt>
                <c:pt idx="1607">
                  <c:v>0.60916948515595637</c:v>
                </c:pt>
                <c:pt idx="1608">
                  <c:v>0.50486725663716814</c:v>
                </c:pt>
                <c:pt idx="1609">
                  <c:v>0.51385959626393496</c:v>
                </c:pt>
                <c:pt idx="1610">
                  <c:v>0.52216447569550595</c:v>
                </c:pt>
                <c:pt idx="1611">
                  <c:v>0.59676858929812371</c:v>
                </c:pt>
                <c:pt idx="1612">
                  <c:v>0.50642825476577513</c:v>
                </c:pt>
                <c:pt idx="1613">
                  <c:v>0.56084828711256118</c:v>
                </c:pt>
                <c:pt idx="1614">
                  <c:v>0.52236982745457317</c:v>
                </c:pt>
                <c:pt idx="1615">
                  <c:v>0.51663614163614169</c:v>
                </c:pt>
                <c:pt idx="1616">
                  <c:v>0.54005372096697746</c:v>
                </c:pt>
                <c:pt idx="1617">
                  <c:v>0.50229868011270951</c:v>
                </c:pt>
                <c:pt idx="1618">
                  <c:v>0.50224014336917566</c:v>
                </c:pt>
                <c:pt idx="1619">
                  <c:v>0.53237184511678948</c:v>
                </c:pt>
                <c:pt idx="1620">
                  <c:v>0.52877642339145192</c:v>
                </c:pt>
                <c:pt idx="1621">
                  <c:v>0.52192034578573632</c:v>
                </c:pt>
                <c:pt idx="1622">
                  <c:v>0.54828860678129521</c:v>
                </c:pt>
                <c:pt idx="1623">
                  <c:v>0.53144016227180524</c:v>
                </c:pt>
                <c:pt idx="1624">
                  <c:v>0.50622960545832096</c:v>
                </c:pt>
                <c:pt idx="1625">
                  <c:v>0.5045556385362211</c:v>
                </c:pt>
                <c:pt idx="1626">
                  <c:v>0.51571471743729225</c:v>
                </c:pt>
                <c:pt idx="1627">
                  <c:v>0.49932845843903895</c:v>
                </c:pt>
                <c:pt idx="1628">
                  <c:v>0.50052168728573554</c:v>
                </c:pt>
                <c:pt idx="1629">
                  <c:v>0.5</c:v>
                </c:pt>
                <c:pt idx="1630">
                  <c:v>0.50187097739859299</c:v>
                </c:pt>
                <c:pt idx="1631">
                  <c:v>0.51128275026503101</c:v>
                </c:pt>
                <c:pt idx="1632">
                  <c:v>0.50812341630645397</c:v>
                </c:pt>
                <c:pt idx="1633">
                  <c:v>0.51233082706766919</c:v>
                </c:pt>
                <c:pt idx="1634">
                  <c:v>0.50573343261355175</c:v>
                </c:pt>
                <c:pt idx="1635">
                  <c:v>0.52135966926963706</c:v>
                </c:pt>
                <c:pt idx="1636">
                  <c:v>0.56355584713793672</c:v>
                </c:pt>
                <c:pt idx="1637">
                  <c:v>0.54163362410785088</c:v>
                </c:pt>
                <c:pt idx="1638">
                  <c:v>0.49685910858510318</c:v>
                </c:pt>
                <c:pt idx="1639">
                  <c:v>0.49932483120780197</c:v>
                </c:pt>
                <c:pt idx="1640">
                  <c:v>0.50037341299477223</c:v>
                </c:pt>
                <c:pt idx="1641">
                  <c:v>0.50540702913787927</c:v>
                </c:pt>
                <c:pt idx="1642">
                  <c:v>0.50297707651086632</c:v>
                </c:pt>
                <c:pt idx="1643">
                  <c:v>0.50941123324800486</c:v>
                </c:pt>
                <c:pt idx="1644">
                  <c:v>0.50947619758245033</c:v>
                </c:pt>
                <c:pt idx="1645">
                  <c:v>0.54471931493815418</c:v>
                </c:pt>
                <c:pt idx="1646">
                  <c:v>0.51441441441441438</c:v>
                </c:pt>
                <c:pt idx="1647">
                  <c:v>0.5133464032574272</c:v>
                </c:pt>
                <c:pt idx="1648">
                  <c:v>0.60088573959255975</c:v>
                </c:pt>
                <c:pt idx="1649">
                  <c:v>0.57946742589181044</c:v>
                </c:pt>
                <c:pt idx="1650">
                  <c:v>0.53435945273631846</c:v>
                </c:pt>
                <c:pt idx="1651">
                  <c:v>0.49850879809126153</c:v>
                </c:pt>
                <c:pt idx="1652">
                  <c:v>0.5075007500750075</c:v>
                </c:pt>
                <c:pt idx="1653">
                  <c:v>0.50261701809481085</c:v>
                </c:pt>
                <c:pt idx="1654">
                  <c:v>0.49730296673658975</c:v>
                </c:pt>
                <c:pt idx="1655">
                  <c:v>0.50374925014996996</c:v>
                </c:pt>
                <c:pt idx="1656">
                  <c:v>0.50052013672165252</c:v>
                </c:pt>
                <c:pt idx="1657">
                  <c:v>0.50127264560562956</c:v>
                </c:pt>
                <c:pt idx="1658">
                  <c:v>0.49887976101568332</c:v>
                </c:pt>
                <c:pt idx="1659">
                  <c:v>0.49977528089887641</c:v>
                </c:pt>
                <c:pt idx="1660">
                  <c:v>0.50014952153110048</c:v>
                </c:pt>
                <c:pt idx="1661">
                  <c:v>0.5</c:v>
                </c:pt>
                <c:pt idx="1662">
                  <c:v>0.49685062987402517</c:v>
                </c:pt>
                <c:pt idx="1663">
                  <c:v>0.50142621228043838</c:v>
                </c:pt>
                <c:pt idx="1664">
                  <c:v>0.5018587360594795</c:v>
                </c:pt>
                <c:pt idx="1665">
                  <c:v>0.50059683676514477</c:v>
                </c:pt>
                <c:pt idx="1666">
                  <c:v>0.52012808783165598</c:v>
                </c:pt>
                <c:pt idx="1667">
                  <c:v>0.50679003133860623</c:v>
                </c:pt>
                <c:pt idx="1668">
                  <c:v>0.50650310375406449</c:v>
                </c:pt>
                <c:pt idx="1669">
                  <c:v>0.50540500518288167</c:v>
                </c:pt>
                <c:pt idx="1670">
                  <c:v>0.50532229450029564</c:v>
                </c:pt>
                <c:pt idx="1671">
                  <c:v>0.50705690090625466</c:v>
                </c:pt>
                <c:pt idx="1672">
                  <c:v>0.66271963330786865</c:v>
                </c:pt>
                <c:pt idx="1673">
                  <c:v>0.66628374497415277</c:v>
                </c:pt>
                <c:pt idx="1674">
                  <c:v>0.72008281573498967</c:v>
                </c:pt>
                <c:pt idx="1675">
                  <c:v>0.74545847750865057</c:v>
                </c:pt>
                <c:pt idx="1676">
                  <c:v>0.69583756345177661</c:v>
                </c:pt>
                <c:pt idx="1677">
                  <c:v>0.67451772095109919</c:v>
                </c:pt>
                <c:pt idx="1678">
                  <c:v>0.71466825349598329</c:v>
                </c:pt>
                <c:pt idx="1679">
                  <c:v>0.74429436422915696</c:v>
                </c:pt>
                <c:pt idx="1680">
                  <c:v>0.74121996303142335</c:v>
                </c:pt>
                <c:pt idx="1681">
                  <c:v>0.74244690397846247</c:v>
                </c:pt>
                <c:pt idx="1682">
                  <c:v>0.75595695618754799</c:v>
                </c:pt>
                <c:pt idx="1683">
                  <c:v>0.76734258271077904</c:v>
                </c:pt>
                <c:pt idx="1684">
                  <c:v>0.77175572519083968</c:v>
                </c:pt>
                <c:pt idx="1685">
                  <c:v>0.76206322795341097</c:v>
                </c:pt>
                <c:pt idx="1686">
                  <c:v>0.74638100752750436</c:v>
                </c:pt>
                <c:pt idx="1687">
                  <c:v>0.75686732904734078</c:v>
                </c:pt>
                <c:pt idx="1688">
                  <c:v>0.76190476190476186</c:v>
                </c:pt>
                <c:pt idx="1689">
                  <c:v>0.76867816091954022</c:v>
                </c:pt>
                <c:pt idx="1690">
                  <c:v>0.74365032486709981</c:v>
                </c:pt>
                <c:pt idx="1691">
                  <c:v>0.77829457364341081</c:v>
                </c:pt>
                <c:pt idx="1692">
                  <c:v>0.78896346010439966</c:v>
                </c:pt>
                <c:pt idx="1693">
                  <c:v>0.81311018131101809</c:v>
                </c:pt>
                <c:pt idx="1694">
                  <c:v>0.77460629921259838</c:v>
                </c:pt>
                <c:pt idx="1695">
                  <c:v>0.79681274900398402</c:v>
                </c:pt>
                <c:pt idx="1696">
                  <c:v>0.79304897314375988</c:v>
                </c:pt>
                <c:pt idx="1697">
                  <c:v>0.82165605095541405</c:v>
                </c:pt>
                <c:pt idx="1698">
                  <c:v>0.77867746288798922</c:v>
                </c:pt>
                <c:pt idx="1699">
                  <c:v>0.78004535147392295</c:v>
                </c:pt>
                <c:pt idx="1700">
                  <c:v>0.7767857142857143</c:v>
                </c:pt>
                <c:pt idx="1701">
                  <c:v>0.78200000000000003</c:v>
                </c:pt>
                <c:pt idx="1702">
                  <c:v>0.77935222672064774</c:v>
                </c:pt>
                <c:pt idx="1703">
                  <c:v>0.82889733840304181</c:v>
                </c:pt>
                <c:pt idx="1704">
                  <c:v>0.7689243027888446</c:v>
                </c:pt>
                <c:pt idx="1705">
                  <c:v>0.84221748400852881</c:v>
                </c:pt>
                <c:pt idx="1706">
                  <c:v>0.84773662551440332</c:v>
                </c:pt>
                <c:pt idx="1707">
                  <c:v>0.8061749571183533</c:v>
                </c:pt>
                <c:pt idx="1708">
                  <c:v>0.85074626865671643</c:v>
                </c:pt>
                <c:pt idx="1709">
                  <c:v>0.8683274021352313</c:v>
                </c:pt>
                <c:pt idx="1710">
                  <c:v>0.86348122866894195</c:v>
                </c:pt>
                <c:pt idx="1711">
                  <c:v>0.84761904761904761</c:v>
                </c:pt>
                <c:pt idx="1712">
                  <c:v>0.83842794759825323</c:v>
                </c:pt>
                <c:pt idx="1713">
                  <c:v>0.80887372013651881</c:v>
                </c:pt>
                <c:pt idx="1714">
                  <c:v>0.83842794759825323</c:v>
                </c:pt>
                <c:pt idx="1715">
                  <c:v>0.84615384615384615</c:v>
                </c:pt>
                <c:pt idx="1716">
                  <c:v>0.80606060606060603</c:v>
                </c:pt>
                <c:pt idx="1717">
                  <c:v>0.8033707865168539</c:v>
                </c:pt>
                <c:pt idx="1718">
                  <c:v>0.78672985781990523</c:v>
                </c:pt>
                <c:pt idx="1719">
                  <c:v>0.77551020408163263</c:v>
                </c:pt>
                <c:pt idx="1720">
                  <c:v>0.77394636015325668</c:v>
                </c:pt>
                <c:pt idx="1721">
                  <c:v>0.78764478764478763</c:v>
                </c:pt>
                <c:pt idx="1722">
                  <c:v>0</c:v>
                </c:pt>
                <c:pt idx="1723">
                  <c:v>0.80341880341880345</c:v>
                </c:pt>
                <c:pt idx="1724">
                  <c:v>0.83783783783783783</c:v>
                </c:pt>
                <c:pt idx="1725">
                  <c:v>0.85576923076923073</c:v>
                </c:pt>
                <c:pt idx="1726">
                  <c:v>0.86619718309859151</c:v>
                </c:pt>
                <c:pt idx="1727">
                  <c:v>0.74698795180722888</c:v>
                </c:pt>
                <c:pt idx="1728">
                  <c:v>0.9885057471264368</c:v>
                </c:pt>
                <c:pt idx="1729">
                  <c:v>0.81553398058252424</c:v>
                </c:pt>
                <c:pt idx="1730">
                  <c:v>0.81666666666666665</c:v>
                </c:pt>
                <c:pt idx="1731">
                  <c:v>0.82352941176470584</c:v>
                </c:pt>
                <c:pt idx="1732">
                  <c:v>0.86046511627906974</c:v>
                </c:pt>
                <c:pt idx="1733">
                  <c:v>0.86567164179104472</c:v>
                </c:pt>
                <c:pt idx="1734">
                  <c:v>0.79032258064516125</c:v>
                </c:pt>
                <c:pt idx="1735">
                  <c:v>0.88421052631578945</c:v>
                </c:pt>
                <c:pt idx="1736">
                  <c:v>0.78787878787878785</c:v>
                </c:pt>
                <c:pt idx="1737">
                  <c:v>0.87878787878787878</c:v>
                </c:pt>
                <c:pt idx="1738">
                  <c:v>0.89333333333333331</c:v>
                </c:pt>
                <c:pt idx="1739">
                  <c:v>0.82666666666666666</c:v>
                </c:pt>
                <c:pt idx="1740">
                  <c:v>0.87209302325581395</c:v>
                </c:pt>
                <c:pt idx="1741">
                  <c:v>0.76530612244897955</c:v>
                </c:pt>
                <c:pt idx="1742">
                  <c:v>0.76744186046511631</c:v>
                </c:pt>
                <c:pt idx="1743">
                  <c:v>0.85915492957746475</c:v>
                </c:pt>
                <c:pt idx="1744">
                  <c:v>0.9464285714285714</c:v>
                </c:pt>
                <c:pt idx="1745">
                  <c:v>0.87037037037037035</c:v>
                </c:pt>
                <c:pt idx="1746">
                  <c:v>0.88888888888888884</c:v>
                </c:pt>
                <c:pt idx="1747">
                  <c:v>0.9242424242424242</c:v>
                </c:pt>
                <c:pt idx="1748">
                  <c:v>0.88709677419354838</c:v>
                </c:pt>
                <c:pt idx="1749">
                  <c:v>0.87096774193548387</c:v>
                </c:pt>
                <c:pt idx="1750">
                  <c:v>0.89230769230769236</c:v>
                </c:pt>
                <c:pt idx="1751">
                  <c:v>0.87142857142857144</c:v>
                </c:pt>
                <c:pt idx="1752">
                  <c:v>0.84285714285714286</c:v>
                </c:pt>
                <c:pt idx="1753">
                  <c:v>0.91044776119402981</c:v>
                </c:pt>
                <c:pt idx="1754">
                  <c:v>0.92063492063492058</c:v>
                </c:pt>
                <c:pt idx="1755">
                  <c:v>0.86956521739130432</c:v>
                </c:pt>
                <c:pt idx="1756">
                  <c:v>0.79710144927536231</c:v>
                </c:pt>
                <c:pt idx="1757">
                  <c:v>0.91228070175438591</c:v>
                </c:pt>
                <c:pt idx="1758">
                  <c:v>0.93617021276595747</c:v>
                </c:pt>
                <c:pt idx="1759">
                  <c:v>0.88888888888888884</c:v>
                </c:pt>
                <c:pt idx="1760">
                  <c:v>0.86206896551724133</c:v>
                </c:pt>
                <c:pt idx="1761">
                  <c:v>0.84615384615384615</c:v>
                </c:pt>
                <c:pt idx="1762">
                  <c:v>0.96875</c:v>
                </c:pt>
                <c:pt idx="1763">
                  <c:v>0.97499999999999998</c:v>
                </c:pt>
                <c:pt idx="1764">
                  <c:v>0.91836734693877553</c:v>
                </c:pt>
                <c:pt idx="1765">
                  <c:v>0.97435897435897434</c:v>
                </c:pt>
                <c:pt idx="1766">
                  <c:v>0.84482758620689657</c:v>
                </c:pt>
                <c:pt idx="1767">
                  <c:v>0.88135593220338981</c:v>
                </c:pt>
                <c:pt idx="1768">
                  <c:v>0.89010989010989006</c:v>
                </c:pt>
                <c:pt idx="1769">
                  <c:v>0.93478260869565222</c:v>
                </c:pt>
                <c:pt idx="1770">
                  <c:v>0.9555555555555556</c:v>
                </c:pt>
                <c:pt idx="1771">
                  <c:v>0.91666666666666663</c:v>
                </c:pt>
                <c:pt idx="1772">
                  <c:v>0.94117647058823528</c:v>
                </c:pt>
                <c:pt idx="1773">
                  <c:v>0.83333333333333337</c:v>
                </c:pt>
                <c:pt idx="1774">
                  <c:v>0.97142857142857142</c:v>
                </c:pt>
                <c:pt idx="1775">
                  <c:v>0.97058823529411764</c:v>
                </c:pt>
                <c:pt idx="1776">
                  <c:v>0.9</c:v>
                </c:pt>
                <c:pt idx="1777">
                  <c:v>0.96875</c:v>
                </c:pt>
                <c:pt idx="1778">
                  <c:v>0.96666666666666667</c:v>
                </c:pt>
                <c:pt idx="1779">
                  <c:v>0.9642857142857143</c:v>
                </c:pt>
                <c:pt idx="1780">
                  <c:v>0.967741935483871</c:v>
                </c:pt>
                <c:pt idx="1781">
                  <c:v>0.90833333333333333</c:v>
                </c:pt>
                <c:pt idx="1782">
                  <c:v>0.97058823529411764</c:v>
                </c:pt>
                <c:pt idx="1783">
                  <c:v>0.92500000000000004</c:v>
                </c:pt>
                <c:pt idx="1784">
                  <c:v>0.7168141592920354</c:v>
                </c:pt>
                <c:pt idx="1785">
                  <c:v>0.89473684210526316</c:v>
                </c:pt>
                <c:pt idx="1786">
                  <c:v>0.62857142857142856</c:v>
                </c:pt>
                <c:pt idx="1787">
                  <c:v>0.81728880157170924</c:v>
                </c:pt>
                <c:pt idx="1788">
                  <c:v>0.79216867469879515</c:v>
                </c:pt>
                <c:pt idx="1789">
                  <c:v>0</c:v>
                </c:pt>
                <c:pt idx="1790">
                  <c:v>0</c:v>
                </c:pt>
                <c:pt idx="1791">
                  <c:v>0.89743589743589747</c:v>
                </c:pt>
                <c:pt idx="1792">
                  <c:v>0.85</c:v>
                </c:pt>
                <c:pt idx="1793">
                  <c:v>0.76036866359447008</c:v>
                </c:pt>
                <c:pt idx="1794">
                  <c:v>0.76212471131639725</c:v>
                </c:pt>
                <c:pt idx="1795">
                  <c:v>0.76923076923076927</c:v>
                </c:pt>
                <c:pt idx="1796">
                  <c:v>0.76923076923076927</c:v>
                </c:pt>
                <c:pt idx="1797">
                  <c:v>0.95</c:v>
                </c:pt>
                <c:pt idx="1798">
                  <c:v>0.95238095238095233</c:v>
                </c:pt>
                <c:pt idx="1799">
                  <c:v>0.97560975609756095</c:v>
                </c:pt>
                <c:pt idx="1800">
                  <c:v>0.90697674418604646</c:v>
                </c:pt>
                <c:pt idx="1801">
                  <c:v>0.9</c:v>
                </c:pt>
                <c:pt idx="1802">
                  <c:v>0.96666666666666667</c:v>
                </c:pt>
                <c:pt idx="1803">
                  <c:v>0.96666666666666667</c:v>
                </c:pt>
                <c:pt idx="1804">
                  <c:v>0.95</c:v>
                </c:pt>
                <c:pt idx="1805">
                  <c:v>0.96875</c:v>
                </c:pt>
                <c:pt idx="1806">
                  <c:v>0.96875</c:v>
                </c:pt>
                <c:pt idx="1807">
                  <c:v>0.78125</c:v>
                </c:pt>
                <c:pt idx="1808">
                  <c:v>0</c:v>
                </c:pt>
                <c:pt idx="1809">
                  <c:v>0.85227272727272729</c:v>
                </c:pt>
                <c:pt idx="1810">
                  <c:v>0.73611111111111116</c:v>
                </c:pt>
                <c:pt idx="1811">
                  <c:v>0.96551724137931039</c:v>
                </c:pt>
                <c:pt idx="1812">
                  <c:v>0.85</c:v>
                </c:pt>
                <c:pt idx="1813">
                  <c:v>0.85106382978723405</c:v>
                </c:pt>
                <c:pt idx="1814">
                  <c:v>0.97142857142857142</c:v>
                </c:pt>
                <c:pt idx="1815">
                  <c:v>0.97674418604651159</c:v>
                </c:pt>
                <c:pt idx="1816">
                  <c:v>0.92500000000000004</c:v>
                </c:pt>
                <c:pt idx="1817">
                  <c:v>0.97058823529411764</c:v>
                </c:pt>
                <c:pt idx="1818">
                  <c:v>0.96666666666666667</c:v>
                </c:pt>
                <c:pt idx="1819">
                  <c:v>0.95833333333333337</c:v>
                </c:pt>
                <c:pt idx="1820">
                  <c:v>0.87096774193548387</c:v>
                </c:pt>
                <c:pt idx="1821">
                  <c:v>0.97058823529411764</c:v>
                </c:pt>
                <c:pt idx="1822">
                  <c:v>0.91176470588235292</c:v>
                </c:pt>
                <c:pt idx="1823">
                  <c:v>0.96875</c:v>
                </c:pt>
              </c:numCache>
            </c:numRef>
          </c:xVal>
          <c:yVal>
            <c:numRef>
              <c:f>Sheet1!$DU$2:$DU$1825</c:f>
              <c:numCache>
                <c:formatCode>General</c:formatCode>
                <c:ptCount val="1824"/>
                <c:pt idx="0">
                  <c:v>5</c:v>
                </c:pt>
                <c:pt idx="1">
                  <c:v>5</c:v>
                </c:pt>
                <c:pt idx="2">
                  <c:v>6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4</c:v>
                </c:pt>
                <c:pt idx="7">
                  <c:v>4</c:v>
                </c:pt>
                <c:pt idx="8">
                  <c:v>5</c:v>
                </c:pt>
                <c:pt idx="9">
                  <c:v>4</c:v>
                </c:pt>
                <c:pt idx="10">
                  <c:v>6</c:v>
                </c:pt>
                <c:pt idx="11">
                  <c:v>5</c:v>
                </c:pt>
                <c:pt idx="12">
                  <c:v>4</c:v>
                </c:pt>
                <c:pt idx="13">
                  <c:v>4</c:v>
                </c:pt>
                <c:pt idx="14">
                  <c:v>5</c:v>
                </c:pt>
                <c:pt idx="15">
                  <c:v>5</c:v>
                </c:pt>
                <c:pt idx="16">
                  <c:v>6</c:v>
                </c:pt>
                <c:pt idx="17">
                  <c:v>5</c:v>
                </c:pt>
                <c:pt idx="18">
                  <c:v>4</c:v>
                </c:pt>
                <c:pt idx="19">
                  <c:v>5</c:v>
                </c:pt>
                <c:pt idx="20">
                  <c:v>13</c:v>
                </c:pt>
                <c:pt idx="21">
                  <c:v>190</c:v>
                </c:pt>
                <c:pt idx="22">
                  <c:v>43</c:v>
                </c:pt>
                <c:pt idx="23">
                  <c:v>203</c:v>
                </c:pt>
                <c:pt idx="24">
                  <c:v>286</c:v>
                </c:pt>
                <c:pt idx="25">
                  <c:v>240</c:v>
                </c:pt>
                <c:pt idx="26">
                  <c:v>95</c:v>
                </c:pt>
                <c:pt idx="27">
                  <c:v>111</c:v>
                </c:pt>
                <c:pt idx="28">
                  <c:v>155</c:v>
                </c:pt>
                <c:pt idx="29">
                  <c:v>2</c:v>
                </c:pt>
                <c:pt idx="30">
                  <c:v>133</c:v>
                </c:pt>
                <c:pt idx="31">
                  <c:v>102</c:v>
                </c:pt>
                <c:pt idx="32">
                  <c:v>114</c:v>
                </c:pt>
                <c:pt idx="33">
                  <c:v>71</c:v>
                </c:pt>
                <c:pt idx="34">
                  <c:v>84</c:v>
                </c:pt>
                <c:pt idx="35">
                  <c:v>91</c:v>
                </c:pt>
                <c:pt idx="36">
                  <c:v>79</c:v>
                </c:pt>
                <c:pt idx="37">
                  <c:v>60</c:v>
                </c:pt>
                <c:pt idx="38">
                  <c:v>80</c:v>
                </c:pt>
                <c:pt idx="39">
                  <c:v>99</c:v>
                </c:pt>
                <c:pt idx="40">
                  <c:v>74</c:v>
                </c:pt>
                <c:pt idx="41">
                  <c:v>82</c:v>
                </c:pt>
                <c:pt idx="42">
                  <c:v>73</c:v>
                </c:pt>
                <c:pt idx="43">
                  <c:v>74</c:v>
                </c:pt>
                <c:pt idx="44">
                  <c:v>78</c:v>
                </c:pt>
                <c:pt idx="45">
                  <c:v>59</c:v>
                </c:pt>
                <c:pt idx="46">
                  <c:v>96</c:v>
                </c:pt>
                <c:pt idx="47">
                  <c:v>127</c:v>
                </c:pt>
                <c:pt idx="48">
                  <c:v>121</c:v>
                </c:pt>
                <c:pt idx="49">
                  <c:v>101</c:v>
                </c:pt>
                <c:pt idx="50">
                  <c:v>74</c:v>
                </c:pt>
                <c:pt idx="51">
                  <c:v>76</c:v>
                </c:pt>
                <c:pt idx="52">
                  <c:v>88</c:v>
                </c:pt>
                <c:pt idx="53">
                  <c:v>99</c:v>
                </c:pt>
                <c:pt idx="54">
                  <c:v>26</c:v>
                </c:pt>
                <c:pt idx="55">
                  <c:v>1</c:v>
                </c:pt>
                <c:pt idx="56">
                  <c:v>106</c:v>
                </c:pt>
                <c:pt idx="57">
                  <c:v>102</c:v>
                </c:pt>
                <c:pt idx="58">
                  <c:v>68</c:v>
                </c:pt>
                <c:pt idx="59">
                  <c:v>57</c:v>
                </c:pt>
                <c:pt idx="60">
                  <c:v>80</c:v>
                </c:pt>
                <c:pt idx="61">
                  <c:v>98</c:v>
                </c:pt>
                <c:pt idx="62">
                  <c:v>81</c:v>
                </c:pt>
                <c:pt idx="63">
                  <c:v>92</c:v>
                </c:pt>
                <c:pt idx="64">
                  <c:v>76</c:v>
                </c:pt>
                <c:pt idx="65">
                  <c:v>75</c:v>
                </c:pt>
                <c:pt idx="66">
                  <c:v>72</c:v>
                </c:pt>
                <c:pt idx="67">
                  <c:v>69</c:v>
                </c:pt>
                <c:pt idx="68">
                  <c:v>95</c:v>
                </c:pt>
                <c:pt idx="69">
                  <c:v>55</c:v>
                </c:pt>
                <c:pt idx="70">
                  <c:v>129</c:v>
                </c:pt>
                <c:pt idx="71">
                  <c:v>100</c:v>
                </c:pt>
                <c:pt idx="72">
                  <c:v>102</c:v>
                </c:pt>
                <c:pt idx="73">
                  <c:v>81</c:v>
                </c:pt>
                <c:pt idx="74">
                  <c:v>78</c:v>
                </c:pt>
                <c:pt idx="75">
                  <c:v>92</c:v>
                </c:pt>
                <c:pt idx="76">
                  <c:v>84</c:v>
                </c:pt>
                <c:pt idx="77">
                  <c:v>87</c:v>
                </c:pt>
                <c:pt idx="78">
                  <c:v>102</c:v>
                </c:pt>
                <c:pt idx="79">
                  <c:v>71</c:v>
                </c:pt>
                <c:pt idx="80">
                  <c:v>102</c:v>
                </c:pt>
                <c:pt idx="81">
                  <c:v>85</c:v>
                </c:pt>
                <c:pt idx="82">
                  <c:v>63</c:v>
                </c:pt>
                <c:pt idx="83">
                  <c:v>86</c:v>
                </c:pt>
                <c:pt idx="84">
                  <c:v>73</c:v>
                </c:pt>
                <c:pt idx="85">
                  <c:v>75</c:v>
                </c:pt>
                <c:pt idx="86">
                  <c:v>62</c:v>
                </c:pt>
                <c:pt idx="87">
                  <c:v>64</c:v>
                </c:pt>
                <c:pt idx="88">
                  <c:v>68</c:v>
                </c:pt>
                <c:pt idx="89">
                  <c:v>71</c:v>
                </c:pt>
                <c:pt idx="90">
                  <c:v>77</c:v>
                </c:pt>
                <c:pt idx="91">
                  <c:v>69</c:v>
                </c:pt>
                <c:pt idx="92">
                  <c:v>85</c:v>
                </c:pt>
                <c:pt idx="93">
                  <c:v>61</c:v>
                </c:pt>
                <c:pt idx="94">
                  <c:v>79</c:v>
                </c:pt>
                <c:pt idx="95">
                  <c:v>58</c:v>
                </c:pt>
                <c:pt idx="96">
                  <c:v>104</c:v>
                </c:pt>
                <c:pt idx="97">
                  <c:v>44</c:v>
                </c:pt>
                <c:pt idx="98">
                  <c:v>78</c:v>
                </c:pt>
                <c:pt idx="99">
                  <c:v>88</c:v>
                </c:pt>
                <c:pt idx="100">
                  <c:v>110</c:v>
                </c:pt>
                <c:pt idx="101">
                  <c:v>121</c:v>
                </c:pt>
                <c:pt idx="102">
                  <c:v>1</c:v>
                </c:pt>
                <c:pt idx="103">
                  <c:v>75</c:v>
                </c:pt>
                <c:pt idx="104">
                  <c:v>77</c:v>
                </c:pt>
                <c:pt idx="105">
                  <c:v>124</c:v>
                </c:pt>
                <c:pt idx="106">
                  <c:v>111</c:v>
                </c:pt>
                <c:pt idx="107">
                  <c:v>129</c:v>
                </c:pt>
                <c:pt idx="108">
                  <c:v>142</c:v>
                </c:pt>
                <c:pt idx="109">
                  <c:v>145</c:v>
                </c:pt>
                <c:pt idx="110">
                  <c:v>115</c:v>
                </c:pt>
                <c:pt idx="111">
                  <c:v>107</c:v>
                </c:pt>
                <c:pt idx="112">
                  <c:v>21</c:v>
                </c:pt>
                <c:pt idx="113">
                  <c:v>86</c:v>
                </c:pt>
                <c:pt idx="114">
                  <c:v>90</c:v>
                </c:pt>
                <c:pt idx="115">
                  <c:v>88</c:v>
                </c:pt>
                <c:pt idx="116">
                  <c:v>97</c:v>
                </c:pt>
                <c:pt idx="117">
                  <c:v>79</c:v>
                </c:pt>
                <c:pt idx="118">
                  <c:v>73</c:v>
                </c:pt>
                <c:pt idx="119">
                  <c:v>74</c:v>
                </c:pt>
                <c:pt idx="120">
                  <c:v>61</c:v>
                </c:pt>
                <c:pt idx="121">
                  <c:v>70</c:v>
                </c:pt>
                <c:pt idx="122">
                  <c:v>84</c:v>
                </c:pt>
                <c:pt idx="123">
                  <c:v>69</c:v>
                </c:pt>
                <c:pt idx="124">
                  <c:v>80</c:v>
                </c:pt>
                <c:pt idx="125">
                  <c:v>87</c:v>
                </c:pt>
                <c:pt idx="126">
                  <c:v>65</c:v>
                </c:pt>
                <c:pt idx="127">
                  <c:v>55</c:v>
                </c:pt>
                <c:pt idx="128">
                  <c:v>62</c:v>
                </c:pt>
                <c:pt idx="129">
                  <c:v>62</c:v>
                </c:pt>
                <c:pt idx="130">
                  <c:v>112</c:v>
                </c:pt>
                <c:pt idx="131">
                  <c:v>60</c:v>
                </c:pt>
                <c:pt idx="132">
                  <c:v>90</c:v>
                </c:pt>
                <c:pt idx="133">
                  <c:v>83</c:v>
                </c:pt>
                <c:pt idx="134">
                  <c:v>82</c:v>
                </c:pt>
                <c:pt idx="135">
                  <c:v>82</c:v>
                </c:pt>
                <c:pt idx="136">
                  <c:v>66</c:v>
                </c:pt>
                <c:pt idx="137">
                  <c:v>64</c:v>
                </c:pt>
                <c:pt idx="138">
                  <c:v>88</c:v>
                </c:pt>
                <c:pt idx="139">
                  <c:v>86</c:v>
                </c:pt>
                <c:pt idx="140">
                  <c:v>82</c:v>
                </c:pt>
                <c:pt idx="141">
                  <c:v>72</c:v>
                </c:pt>
                <c:pt idx="142">
                  <c:v>59</c:v>
                </c:pt>
                <c:pt idx="143">
                  <c:v>57</c:v>
                </c:pt>
                <c:pt idx="144">
                  <c:v>84</c:v>
                </c:pt>
                <c:pt idx="145">
                  <c:v>1</c:v>
                </c:pt>
                <c:pt idx="146">
                  <c:v>105</c:v>
                </c:pt>
                <c:pt idx="147">
                  <c:v>64</c:v>
                </c:pt>
                <c:pt idx="148">
                  <c:v>89</c:v>
                </c:pt>
                <c:pt idx="149">
                  <c:v>87</c:v>
                </c:pt>
                <c:pt idx="150">
                  <c:v>77</c:v>
                </c:pt>
                <c:pt idx="151">
                  <c:v>63</c:v>
                </c:pt>
                <c:pt idx="152">
                  <c:v>81</c:v>
                </c:pt>
                <c:pt idx="153">
                  <c:v>96</c:v>
                </c:pt>
                <c:pt idx="154">
                  <c:v>92</c:v>
                </c:pt>
                <c:pt idx="155">
                  <c:v>87</c:v>
                </c:pt>
                <c:pt idx="156">
                  <c:v>84</c:v>
                </c:pt>
                <c:pt idx="157">
                  <c:v>84</c:v>
                </c:pt>
                <c:pt idx="158">
                  <c:v>83</c:v>
                </c:pt>
                <c:pt idx="159">
                  <c:v>92</c:v>
                </c:pt>
                <c:pt idx="160">
                  <c:v>95</c:v>
                </c:pt>
                <c:pt idx="161">
                  <c:v>102</c:v>
                </c:pt>
                <c:pt idx="162">
                  <c:v>24</c:v>
                </c:pt>
                <c:pt idx="163">
                  <c:v>58</c:v>
                </c:pt>
                <c:pt idx="164">
                  <c:v>70</c:v>
                </c:pt>
                <c:pt idx="165">
                  <c:v>82</c:v>
                </c:pt>
                <c:pt idx="166">
                  <c:v>81</c:v>
                </c:pt>
                <c:pt idx="167">
                  <c:v>91</c:v>
                </c:pt>
                <c:pt idx="168">
                  <c:v>88</c:v>
                </c:pt>
                <c:pt idx="169">
                  <c:v>78</c:v>
                </c:pt>
                <c:pt idx="170">
                  <c:v>56</c:v>
                </c:pt>
                <c:pt idx="171">
                  <c:v>61</c:v>
                </c:pt>
                <c:pt idx="172">
                  <c:v>56</c:v>
                </c:pt>
                <c:pt idx="173">
                  <c:v>68</c:v>
                </c:pt>
                <c:pt idx="174">
                  <c:v>78</c:v>
                </c:pt>
                <c:pt idx="175">
                  <c:v>62</c:v>
                </c:pt>
                <c:pt idx="176">
                  <c:v>67</c:v>
                </c:pt>
                <c:pt idx="177">
                  <c:v>67</c:v>
                </c:pt>
                <c:pt idx="178">
                  <c:v>61</c:v>
                </c:pt>
                <c:pt idx="179">
                  <c:v>100</c:v>
                </c:pt>
                <c:pt idx="180">
                  <c:v>124</c:v>
                </c:pt>
                <c:pt idx="181">
                  <c:v>1</c:v>
                </c:pt>
                <c:pt idx="182">
                  <c:v>1</c:v>
                </c:pt>
                <c:pt idx="183">
                  <c:v>103</c:v>
                </c:pt>
                <c:pt idx="184">
                  <c:v>68</c:v>
                </c:pt>
                <c:pt idx="185">
                  <c:v>108</c:v>
                </c:pt>
                <c:pt idx="186">
                  <c:v>52</c:v>
                </c:pt>
                <c:pt idx="187">
                  <c:v>54</c:v>
                </c:pt>
                <c:pt idx="188">
                  <c:v>71</c:v>
                </c:pt>
                <c:pt idx="189">
                  <c:v>70</c:v>
                </c:pt>
                <c:pt idx="190">
                  <c:v>69</c:v>
                </c:pt>
                <c:pt idx="191">
                  <c:v>77</c:v>
                </c:pt>
                <c:pt idx="192">
                  <c:v>93</c:v>
                </c:pt>
                <c:pt idx="193">
                  <c:v>70</c:v>
                </c:pt>
                <c:pt idx="194">
                  <c:v>65</c:v>
                </c:pt>
                <c:pt idx="195">
                  <c:v>83</c:v>
                </c:pt>
                <c:pt idx="196">
                  <c:v>82</c:v>
                </c:pt>
                <c:pt idx="197">
                  <c:v>89</c:v>
                </c:pt>
                <c:pt idx="198">
                  <c:v>74</c:v>
                </c:pt>
                <c:pt idx="199">
                  <c:v>87</c:v>
                </c:pt>
                <c:pt idx="200">
                  <c:v>87</c:v>
                </c:pt>
                <c:pt idx="201">
                  <c:v>88</c:v>
                </c:pt>
                <c:pt idx="202">
                  <c:v>90</c:v>
                </c:pt>
                <c:pt idx="203">
                  <c:v>86</c:v>
                </c:pt>
                <c:pt idx="204">
                  <c:v>85</c:v>
                </c:pt>
                <c:pt idx="205">
                  <c:v>72</c:v>
                </c:pt>
                <c:pt idx="206">
                  <c:v>61</c:v>
                </c:pt>
                <c:pt idx="207">
                  <c:v>42</c:v>
                </c:pt>
                <c:pt idx="208">
                  <c:v>53</c:v>
                </c:pt>
                <c:pt idx="209">
                  <c:v>53</c:v>
                </c:pt>
                <c:pt idx="210">
                  <c:v>87</c:v>
                </c:pt>
                <c:pt idx="211">
                  <c:v>93</c:v>
                </c:pt>
                <c:pt idx="212">
                  <c:v>102</c:v>
                </c:pt>
                <c:pt idx="213">
                  <c:v>78</c:v>
                </c:pt>
                <c:pt idx="214">
                  <c:v>98</c:v>
                </c:pt>
                <c:pt idx="215">
                  <c:v>50</c:v>
                </c:pt>
                <c:pt idx="216">
                  <c:v>96</c:v>
                </c:pt>
                <c:pt idx="217">
                  <c:v>66</c:v>
                </c:pt>
                <c:pt idx="218">
                  <c:v>61</c:v>
                </c:pt>
                <c:pt idx="219">
                  <c:v>45</c:v>
                </c:pt>
                <c:pt idx="220">
                  <c:v>40</c:v>
                </c:pt>
                <c:pt idx="221">
                  <c:v>39</c:v>
                </c:pt>
                <c:pt idx="222">
                  <c:v>41</c:v>
                </c:pt>
                <c:pt idx="223">
                  <c:v>34</c:v>
                </c:pt>
                <c:pt idx="224">
                  <c:v>29</c:v>
                </c:pt>
                <c:pt idx="225">
                  <c:v>19</c:v>
                </c:pt>
                <c:pt idx="226">
                  <c:v>24</c:v>
                </c:pt>
                <c:pt idx="227">
                  <c:v>24</c:v>
                </c:pt>
                <c:pt idx="228">
                  <c:v>14</c:v>
                </c:pt>
                <c:pt idx="229">
                  <c:v>14</c:v>
                </c:pt>
                <c:pt idx="230">
                  <c:v>18</c:v>
                </c:pt>
                <c:pt idx="231">
                  <c:v>13</c:v>
                </c:pt>
                <c:pt idx="232">
                  <c:v>11</c:v>
                </c:pt>
                <c:pt idx="233">
                  <c:v>11</c:v>
                </c:pt>
                <c:pt idx="234">
                  <c:v>10</c:v>
                </c:pt>
                <c:pt idx="235">
                  <c:v>12</c:v>
                </c:pt>
                <c:pt idx="236">
                  <c:v>11</c:v>
                </c:pt>
                <c:pt idx="237">
                  <c:v>13</c:v>
                </c:pt>
                <c:pt idx="238">
                  <c:v>13</c:v>
                </c:pt>
                <c:pt idx="239">
                  <c:v>12</c:v>
                </c:pt>
                <c:pt idx="240">
                  <c:v>8</c:v>
                </c:pt>
                <c:pt idx="241">
                  <c:v>7</c:v>
                </c:pt>
                <c:pt idx="242">
                  <c:v>9</c:v>
                </c:pt>
                <c:pt idx="243">
                  <c:v>7</c:v>
                </c:pt>
                <c:pt idx="244">
                  <c:v>8</c:v>
                </c:pt>
                <c:pt idx="245">
                  <c:v>8</c:v>
                </c:pt>
                <c:pt idx="246">
                  <c:v>7</c:v>
                </c:pt>
                <c:pt idx="247">
                  <c:v>8</c:v>
                </c:pt>
                <c:pt idx="248">
                  <c:v>7</c:v>
                </c:pt>
                <c:pt idx="249">
                  <c:v>6</c:v>
                </c:pt>
                <c:pt idx="250">
                  <c:v>7</c:v>
                </c:pt>
                <c:pt idx="251">
                  <c:v>10</c:v>
                </c:pt>
                <c:pt idx="252">
                  <c:v>6</c:v>
                </c:pt>
                <c:pt idx="253">
                  <c:v>6</c:v>
                </c:pt>
                <c:pt idx="254">
                  <c:v>5</c:v>
                </c:pt>
                <c:pt idx="255">
                  <c:v>5</c:v>
                </c:pt>
                <c:pt idx="256">
                  <c:v>5</c:v>
                </c:pt>
                <c:pt idx="257">
                  <c:v>6</c:v>
                </c:pt>
                <c:pt idx="258">
                  <c:v>6</c:v>
                </c:pt>
                <c:pt idx="259">
                  <c:v>6</c:v>
                </c:pt>
                <c:pt idx="260">
                  <c:v>7</c:v>
                </c:pt>
                <c:pt idx="261">
                  <c:v>9</c:v>
                </c:pt>
                <c:pt idx="262">
                  <c:v>41</c:v>
                </c:pt>
                <c:pt idx="263">
                  <c:v>105</c:v>
                </c:pt>
                <c:pt idx="264">
                  <c:v>11</c:v>
                </c:pt>
                <c:pt idx="265">
                  <c:v>80</c:v>
                </c:pt>
                <c:pt idx="266">
                  <c:v>1</c:v>
                </c:pt>
                <c:pt idx="267">
                  <c:v>89</c:v>
                </c:pt>
                <c:pt idx="268">
                  <c:v>86</c:v>
                </c:pt>
                <c:pt idx="269">
                  <c:v>89</c:v>
                </c:pt>
                <c:pt idx="270">
                  <c:v>125</c:v>
                </c:pt>
                <c:pt idx="271">
                  <c:v>197</c:v>
                </c:pt>
                <c:pt idx="272">
                  <c:v>260</c:v>
                </c:pt>
                <c:pt idx="273">
                  <c:v>244</c:v>
                </c:pt>
                <c:pt idx="274">
                  <c:v>159</c:v>
                </c:pt>
                <c:pt idx="275">
                  <c:v>208</c:v>
                </c:pt>
                <c:pt idx="276">
                  <c:v>236</c:v>
                </c:pt>
                <c:pt idx="277">
                  <c:v>341</c:v>
                </c:pt>
                <c:pt idx="278">
                  <c:v>335</c:v>
                </c:pt>
                <c:pt idx="279">
                  <c:v>348</c:v>
                </c:pt>
                <c:pt idx="280">
                  <c:v>325</c:v>
                </c:pt>
                <c:pt idx="281">
                  <c:v>284</c:v>
                </c:pt>
                <c:pt idx="282">
                  <c:v>254</c:v>
                </c:pt>
                <c:pt idx="283">
                  <c:v>323</c:v>
                </c:pt>
                <c:pt idx="284">
                  <c:v>323</c:v>
                </c:pt>
                <c:pt idx="285">
                  <c:v>395</c:v>
                </c:pt>
                <c:pt idx="286">
                  <c:v>404</c:v>
                </c:pt>
                <c:pt idx="287">
                  <c:v>377</c:v>
                </c:pt>
                <c:pt idx="288">
                  <c:v>482</c:v>
                </c:pt>
                <c:pt idx="289">
                  <c:v>484</c:v>
                </c:pt>
                <c:pt idx="290">
                  <c:v>471</c:v>
                </c:pt>
                <c:pt idx="291">
                  <c:v>505</c:v>
                </c:pt>
                <c:pt idx="292">
                  <c:v>535</c:v>
                </c:pt>
                <c:pt idx="293">
                  <c:v>495</c:v>
                </c:pt>
                <c:pt idx="294">
                  <c:v>484</c:v>
                </c:pt>
                <c:pt idx="295">
                  <c:v>607</c:v>
                </c:pt>
                <c:pt idx="296">
                  <c:v>598</c:v>
                </c:pt>
                <c:pt idx="297">
                  <c:v>652</c:v>
                </c:pt>
                <c:pt idx="298">
                  <c:v>949</c:v>
                </c:pt>
                <c:pt idx="299">
                  <c:v>890</c:v>
                </c:pt>
                <c:pt idx="300">
                  <c:v>903</c:v>
                </c:pt>
                <c:pt idx="301">
                  <c:v>633</c:v>
                </c:pt>
                <c:pt idx="302">
                  <c:v>686</c:v>
                </c:pt>
                <c:pt idx="303">
                  <c:v>640</c:v>
                </c:pt>
                <c:pt idx="304">
                  <c:v>633</c:v>
                </c:pt>
                <c:pt idx="305">
                  <c:v>552</c:v>
                </c:pt>
                <c:pt idx="306">
                  <c:v>404</c:v>
                </c:pt>
                <c:pt idx="307">
                  <c:v>458</c:v>
                </c:pt>
                <c:pt idx="308">
                  <c:v>516</c:v>
                </c:pt>
                <c:pt idx="309">
                  <c:v>654</c:v>
                </c:pt>
                <c:pt idx="310">
                  <c:v>590</c:v>
                </c:pt>
                <c:pt idx="311">
                  <c:v>549</c:v>
                </c:pt>
                <c:pt idx="312">
                  <c:v>562</c:v>
                </c:pt>
                <c:pt idx="313">
                  <c:v>530</c:v>
                </c:pt>
                <c:pt idx="314">
                  <c:v>538</c:v>
                </c:pt>
                <c:pt idx="315">
                  <c:v>562</c:v>
                </c:pt>
                <c:pt idx="316">
                  <c:v>579</c:v>
                </c:pt>
                <c:pt idx="317">
                  <c:v>545</c:v>
                </c:pt>
                <c:pt idx="318">
                  <c:v>661</c:v>
                </c:pt>
                <c:pt idx="319">
                  <c:v>609</c:v>
                </c:pt>
                <c:pt idx="320">
                  <c:v>527</c:v>
                </c:pt>
                <c:pt idx="321">
                  <c:v>663</c:v>
                </c:pt>
                <c:pt idx="322">
                  <c:v>626</c:v>
                </c:pt>
                <c:pt idx="323">
                  <c:v>577</c:v>
                </c:pt>
                <c:pt idx="324">
                  <c:v>806</c:v>
                </c:pt>
                <c:pt idx="325">
                  <c:v>801</c:v>
                </c:pt>
                <c:pt idx="326">
                  <c:v>812</c:v>
                </c:pt>
                <c:pt idx="327">
                  <c:v>582</c:v>
                </c:pt>
                <c:pt idx="328">
                  <c:v>683</c:v>
                </c:pt>
                <c:pt idx="329">
                  <c:v>749</c:v>
                </c:pt>
                <c:pt idx="330">
                  <c:v>725</c:v>
                </c:pt>
                <c:pt idx="331">
                  <c:v>651</c:v>
                </c:pt>
                <c:pt idx="332">
                  <c:v>585</c:v>
                </c:pt>
                <c:pt idx="333">
                  <c:v>474</c:v>
                </c:pt>
                <c:pt idx="334">
                  <c:v>477</c:v>
                </c:pt>
                <c:pt idx="335">
                  <c:v>541</c:v>
                </c:pt>
                <c:pt idx="336">
                  <c:v>552</c:v>
                </c:pt>
                <c:pt idx="337">
                  <c:v>530</c:v>
                </c:pt>
                <c:pt idx="338">
                  <c:v>367</c:v>
                </c:pt>
                <c:pt idx="339">
                  <c:v>405</c:v>
                </c:pt>
                <c:pt idx="340">
                  <c:v>578</c:v>
                </c:pt>
                <c:pt idx="341">
                  <c:v>677</c:v>
                </c:pt>
                <c:pt idx="342">
                  <c:v>661</c:v>
                </c:pt>
                <c:pt idx="343">
                  <c:v>661</c:v>
                </c:pt>
                <c:pt idx="344">
                  <c:v>636</c:v>
                </c:pt>
                <c:pt idx="345">
                  <c:v>470</c:v>
                </c:pt>
                <c:pt idx="346">
                  <c:v>637</c:v>
                </c:pt>
                <c:pt idx="347">
                  <c:v>728</c:v>
                </c:pt>
                <c:pt idx="348">
                  <c:v>582</c:v>
                </c:pt>
                <c:pt idx="349">
                  <c:v>527</c:v>
                </c:pt>
                <c:pt idx="350">
                  <c:v>560</c:v>
                </c:pt>
                <c:pt idx="351">
                  <c:v>483</c:v>
                </c:pt>
                <c:pt idx="352">
                  <c:v>485</c:v>
                </c:pt>
                <c:pt idx="353">
                  <c:v>640</c:v>
                </c:pt>
                <c:pt idx="354">
                  <c:v>690</c:v>
                </c:pt>
                <c:pt idx="355">
                  <c:v>947</c:v>
                </c:pt>
                <c:pt idx="356">
                  <c:v>676</c:v>
                </c:pt>
                <c:pt idx="357">
                  <c:v>803</c:v>
                </c:pt>
                <c:pt idx="358">
                  <c:v>802</c:v>
                </c:pt>
                <c:pt idx="359">
                  <c:v>960</c:v>
                </c:pt>
                <c:pt idx="360">
                  <c:v>720</c:v>
                </c:pt>
                <c:pt idx="361">
                  <c:v>799</c:v>
                </c:pt>
                <c:pt idx="362">
                  <c:v>758</c:v>
                </c:pt>
                <c:pt idx="363">
                  <c:v>972</c:v>
                </c:pt>
                <c:pt idx="364">
                  <c:v>913</c:v>
                </c:pt>
                <c:pt idx="365">
                  <c:v>833</c:v>
                </c:pt>
                <c:pt idx="366">
                  <c:v>789</c:v>
                </c:pt>
                <c:pt idx="367">
                  <c:v>806</c:v>
                </c:pt>
                <c:pt idx="368">
                  <c:v>703</c:v>
                </c:pt>
                <c:pt idx="369">
                  <c:v>642</c:v>
                </c:pt>
                <c:pt idx="370">
                  <c:v>779</c:v>
                </c:pt>
                <c:pt idx="371">
                  <c:v>605</c:v>
                </c:pt>
                <c:pt idx="372">
                  <c:v>585</c:v>
                </c:pt>
                <c:pt idx="373">
                  <c:v>811</c:v>
                </c:pt>
                <c:pt idx="374">
                  <c:v>786</c:v>
                </c:pt>
                <c:pt idx="375">
                  <c:v>729</c:v>
                </c:pt>
                <c:pt idx="376">
                  <c:v>720</c:v>
                </c:pt>
                <c:pt idx="377">
                  <c:v>766</c:v>
                </c:pt>
                <c:pt idx="378">
                  <c:v>769</c:v>
                </c:pt>
                <c:pt idx="379">
                  <c:v>773</c:v>
                </c:pt>
                <c:pt idx="380">
                  <c:v>769</c:v>
                </c:pt>
                <c:pt idx="381">
                  <c:v>823</c:v>
                </c:pt>
                <c:pt idx="382">
                  <c:v>869</c:v>
                </c:pt>
                <c:pt idx="383">
                  <c:v>557</c:v>
                </c:pt>
                <c:pt idx="384">
                  <c:v>575</c:v>
                </c:pt>
                <c:pt idx="385">
                  <c:v>657</c:v>
                </c:pt>
                <c:pt idx="386">
                  <c:v>870</c:v>
                </c:pt>
                <c:pt idx="387">
                  <c:v>901</c:v>
                </c:pt>
                <c:pt idx="388">
                  <c:v>814</c:v>
                </c:pt>
                <c:pt idx="389">
                  <c:v>651</c:v>
                </c:pt>
                <c:pt idx="390">
                  <c:v>677</c:v>
                </c:pt>
                <c:pt idx="391">
                  <c:v>719</c:v>
                </c:pt>
                <c:pt idx="392">
                  <c:v>932</c:v>
                </c:pt>
                <c:pt idx="393">
                  <c:v>980</c:v>
                </c:pt>
                <c:pt idx="394">
                  <c:v>979</c:v>
                </c:pt>
                <c:pt idx="395">
                  <c:v>1000</c:v>
                </c:pt>
                <c:pt idx="396">
                  <c:v>768</c:v>
                </c:pt>
                <c:pt idx="397">
                  <c:v>760</c:v>
                </c:pt>
                <c:pt idx="398">
                  <c:v>778</c:v>
                </c:pt>
                <c:pt idx="399">
                  <c:v>761</c:v>
                </c:pt>
                <c:pt idx="400">
                  <c:v>771</c:v>
                </c:pt>
                <c:pt idx="401">
                  <c:v>765</c:v>
                </c:pt>
                <c:pt idx="402">
                  <c:v>766</c:v>
                </c:pt>
                <c:pt idx="403">
                  <c:v>792</c:v>
                </c:pt>
                <c:pt idx="404">
                  <c:v>733</c:v>
                </c:pt>
                <c:pt idx="405">
                  <c:v>740</c:v>
                </c:pt>
                <c:pt idx="406">
                  <c:v>821</c:v>
                </c:pt>
                <c:pt idx="407">
                  <c:v>1018</c:v>
                </c:pt>
                <c:pt idx="408">
                  <c:v>943</c:v>
                </c:pt>
                <c:pt idx="409">
                  <c:v>876</c:v>
                </c:pt>
                <c:pt idx="410">
                  <c:v>934</c:v>
                </c:pt>
                <c:pt idx="411">
                  <c:v>853</c:v>
                </c:pt>
                <c:pt idx="412">
                  <c:v>848</c:v>
                </c:pt>
                <c:pt idx="413">
                  <c:v>857</c:v>
                </c:pt>
                <c:pt idx="414">
                  <c:v>864</c:v>
                </c:pt>
                <c:pt idx="415">
                  <c:v>799</c:v>
                </c:pt>
                <c:pt idx="416">
                  <c:v>412</c:v>
                </c:pt>
                <c:pt idx="417">
                  <c:v>784</c:v>
                </c:pt>
                <c:pt idx="418">
                  <c:v>867</c:v>
                </c:pt>
                <c:pt idx="419">
                  <c:v>832</c:v>
                </c:pt>
                <c:pt idx="420">
                  <c:v>812</c:v>
                </c:pt>
                <c:pt idx="421">
                  <c:v>688</c:v>
                </c:pt>
                <c:pt idx="422">
                  <c:v>766</c:v>
                </c:pt>
                <c:pt idx="423">
                  <c:v>815</c:v>
                </c:pt>
                <c:pt idx="424">
                  <c:v>778</c:v>
                </c:pt>
                <c:pt idx="425">
                  <c:v>762</c:v>
                </c:pt>
                <c:pt idx="426">
                  <c:v>676</c:v>
                </c:pt>
                <c:pt idx="427">
                  <c:v>776</c:v>
                </c:pt>
                <c:pt idx="428">
                  <c:v>1127</c:v>
                </c:pt>
                <c:pt idx="429">
                  <c:v>828</c:v>
                </c:pt>
                <c:pt idx="430">
                  <c:v>1011</c:v>
                </c:pt>
                <c:pt idx="431">
                  <c:v>940</c:v>
                </c:pt>
                <c:pt idx="432">
                  <c:v>658</c:v>
                </c:pt>
                <c:pt idx="433">
                  <c:v>784</c:v>
                </c:pt>
                <c:pt idx="434">
                  <c:v>669</c:v>
                </c:pt>
                <c:pt idx="435">
                  <c:v>772</c:v>
                </c:pt>
                <c:pt idx="436">
                  <c:v>732</c:v>
                </c:pt>
                <c:pt idx="437">
                  <c:v>673</c:v>
                </c:pt>
                <c:pt idx="438">
                  <c:v>817</c:v>
                </c:pt>
                <c:pt idx="439">
                  <c:v>835</c:v>
                </c:pt>
                <c:pt idx="440">
                  <c:v>541</c:v>
                </c:pt>
                <c:pt idx="441">
                  <c:v>674</c:v>
                </c:pt>
                <c:pt idx="442">
                  <c:v>683</c:v>
                </c:pt>
                <c:pt idx="443">
                  <c:v>733</c:v>
                </c:pt>
                <c:pt idx="444">
                  <c:v>706</c:v>
                </c:pt>
                <c:pt idx="445">
                  <c:v>712</c:v>
                </c:pt>
                <c:pt idx="446">
                  <c:v>866</c:v>
                </c:pt>
                <c:pt idx="447">
                  <c:v>741</c:v>
                </c:pt>
                <c:pt idx="448">
                  <c:v>611</c:v>
                </c:pt>
                <c:pt idx="449">
                  <c:v>590</c:v>
                </c:pt>
                <c:pt idx="450">
                  <c:v>615</c:v>
                </c:pt>
                <c:pt idx="451">
                  <c:v>654</c:v>
                </c:pt>
                <c:pt idx="452">
                  <c:v>617</c:v>
                </c:pt>
                <c:pt idx="453">
                  <c:v>614</c:v>
                </c:pt>
                <c:pt idx="454">
                  <c:v>633</c:v>
                </c:pt>
                <c:pt idx="455">
                  <c:v>649</c:v>
                </c:pt>
                <c:pt idx="456">
                  <c:v>627</c:v>
                </c:pt>
                <c:pt idx="457">
                  <c:v>282</c:v>
                </c:pt>
                <c:pt idx="458">
                  <c:v>346</c:v>
                </c:pt>
                <c:pt idx="459">
                  <c:v>252</c:v>
                </c:pt>
                <c:pt idx="460">
                  <c:v>254</c:v>
                </c:pt>
                <c:pt idx="461">
                  <c:v>199</c:v>
                </c:pt>
                <c:pt idx="462">
                  <c:v>165</c:v>
                </c:pt>
                <c:pt idx="463">
                  <c:v>159</c:v>
                </c:pt>
                <c:pt idx="464">
                  <c:v>122</c:v>
                </c:pt>
                <c:pt idx="465">
                  <c:v>160</c:v>
                </c:pt>
                <c:pt idx="466">
                  <c:v>126</c:v>
                </c:pt>
                <c:pt idx="467">
                  <c:v>174</c:v>
                </c:pt>
                <c:pt idx="468">
                  <c:v>109</c:v>
                </c:pt>
                <c:pt idx="469">
                  <c:v>50</c:v>
                </c:pt>
                <c:pt idx="470">
                  <c:v>65</c:v>
                </c:pt>
                <c:pt idx="471">
                  <c:v>58</c:v>
                </c:pt>
                <c:pt idx="472">
                  <c:v>58</c:v>
                </c:pt>
                <c:pt idx="473">
                  <c:v>68</c:v>
                </c:pt>
                <c:pt idx="474">
                  <c:v>70</c:v>
                </c:pt>
                <c:pt idx="475">
                  <c:v>62</c:v>
                </c:pt>
                <c:pt idx="476">
                  <c:v>78</c:v>
                </c:pt>
                <c:pt idx="477">
                  <c:v>45</c:v>
                </c:pt>
                <c:pt idx="478">
                  <c:v>34</c:v>
                </c:pt>
                <c:pt idx="479">
                  <c:v>63</c:v>
                </c:pt>
                <c:pt idx="480">
                  <c:v>1</c:v>
                </c:pt>
                <c:pt idx="481">
                  <c:v>95</c:v>
                </c:pt>
                <c:pt idx="482">
                  <c:v>69</c:v>
                </c:pt>
                <c:pt idx="483">
                  <c:v>34</c:v>
                </c:pt>
                <c:pt idx="484">
                  <c:v>45</c:v>
                </c:pt>
                <c:pt idx="485">
                  <c:v>49</c:v>
                </c:pt>
                <c:pt idx="486">
                  <c:v>33</c:v>
                </c:pt>
                <c:pt idx="487">
                  <c:v>21</c:v>
                </c:pt>
                <c:pt idx="488">
                  <c:v>21</c:v>
                </c:pt>
                <c:pt idx="489">
                  <c:v>19</c:v>
                </c:pt>
                <c:pt idx="490">
                  <c:v>20</c:v>
                </c:pt>
                <c:pt idx="491">
                  <c:v>13</c:v>
                </c:pt>
                <c:pt idx="492">
                  <c:v>16</c:v>
                </c:pt>
                <c:pt idx="493">
                  <c:v>16</c:v>
                </c:pt>
                <c:pt idx="494">
                  <c:v>16</c:v>
                </c:pt>
                <c:pt idx="495">
                  <c:v>15</c:v>
                </c:pt>
                <c:pt idx="496">
                  <c:v>12</c:v>
                </c:pt>
                <c:pt idx="497">
                  <c:v>12</c:v>
                </c:pt>
                <c:pt idx="498">
                  <c:v>10</c:v>
                </c:pt>
                <c:pt idx="499">
                  <c:v>12</c:v>
                </c:pt>
                <c:pt idx="500">
                  <c:v>12</c:v>
                </c:pt>
                <c:pt idx="501">
                  <c:v>12</c:v>
                </c:pt>
                <c:pt idx="502">
                  <c:v>13</c:v>
                </c:pt>
                <c:pt idx="503">
                  <c:v>13</c:v>
                </c:pt>
                <c:pt idx="504">
                  <c:v>9</c:v>
                </c:pt>
                <c:pt idx="505">
                  <c:v>12</c:v>
                </c:pt>
                <c:pt idx="506">
                  <c:v>19</c:v>
                </c:pt>
                <c:pt idx="507">
                  <c:v>18</c:v>
                </c:pt>
                <c:pt idx="508">
                  <c:v>11</c:v>
                </c:pt>
                <c:pt idx="509">
                  <c:v>106</c:v>
                </c:pt>
                <c:pt idx="510">
                  <c:v>61</c:v>
                </c:pt>
                <c:pt idx="511">
                  <c:v>177</c:v>
                </c:pt>
                <c:pt idx="512">
                  <c:v>147</c:v>
                </c:pt>
                <c:pt idx="513">
                  <c:v>403</c:v>
                </c:pt>
                <c:pt idx="514">
                  <c:v>351</c:v>
                </c:pt>
                <c:pt idx="515">
                  <c:v>367</c:v>
                </c:pt>
                <c:pt idx="516">
                  <c:v>304</c:v>
                </c:pt>
                <c:pt idx="517">
                  <c:v>364</c:v>
                </c:pt>
                <c:pt idx="518">
                  <c:v>592</c:v>
                </c:pt>
                <c:pt idx="519">
                  <c:v>1031</c:v>
                </c:pt>
                <c:pt idx="520">
                  <c:v>1455</c:v>
                </c:pt>
                <c:pt idx="521">
                  <c:v>1392</c:v>
                </c:pt>
                <c:pt idx="522">
                  <c:v>1048</c:v>
                </c:pt>
                <c:pt idx="523">
                  <c:v>1173</c:v>
                </c:pt>
                <c:pt idx="524">
                  <c:v>1181</c:v>
                </c:pt>
                <c:pt idx="525">
                  <c:v>1159</c:v>
                </c:pt>
                <c:pt idx="526">
                  <c:v>1120</c:v>
                </c:pt>
                <c:pt idx="527">
                  <c:v>1125</c:v>
                </c:pt>
                <c:pt idx="528">
                  <c:v>1094</c:v>
                </c:pt>
                <c:pt idx="529">
                  <c:v>1000</c:v>
                </c:pt>
                <c:pt idx="530">
                  <c:v>798</c:v>
                </c:pt>
                <c:pt idx="531">
                  <c:v>1262</c:v>
                </c:pt>
                <c:pt idx="532">
                  <c:v>1250</c:v>
                </c:pt>
                <c:pt idx="533">
                  <c:v>1165</c:v>
                </c:pt>
                <c:pt idx="534">
                  <c:v>1315</c:v>
                </c:pt>
                <c:pt idx="535">
                  <c:v>1337</c:v>
                </c:pt>
                <c:pt idx="536">
                  <c:v>2112</c:v>
                </c:pt>
                <c:pt idx="537">
                  <c:v>1597</c:v>
                </c:pt>
                <c:pt idx="538">
                  <c:v>1295</c:v>
                </c:pt>
                <c:pt idx="539">
                  <c:v>1455</c:v>
                </c:pt>
                <c:pt idx="540">
                  <c:v>2450</c:v>
                </c:pt>
                <c:pt idx="541">
                  <c:v>1552</c:v>
                </c:pt>
                <c:pt idx="542">
                  <c:v>1959</c:v>
                </c:pt>
                <c:pt idx="543">
                  <c:v>1734</c:v>
                </c:pt>
                <c:pt idx="544">
                  <c:v>2014</c:v>
                </c:pt>
                <c:pt idx="545">
                  <c:v>2529</c:v>
                </c:pt>
                <c:pt idx="546">
                  <c:v>2480</c:v>
                </c:pt>
                <c:pt idx="547">
                  <c:v>2339</c:v>
                </c:pt>
                <c:pt idx="548">
                  <c:v>2967</c:v>
                </c:pt>
                <c:pt idx="549">
                  <c:v>2441</c:v>
                </c:pt>
                <c:pt idx="550">
                  <c:v>2324</c:v>
                </c:pt>
                <c:pt idx="551">
                  <c:v>1936</c:v>
                </c:pt>
                <c:pt idx="552">
                  <c:v>2005</c:v>
                </c:pt>
                <c:pt idx="553">
                  <c:v>2263</c:v>
                </c:pt>
                <c:pt idx="554">
                  <c:v>2672</c:v>
                </c:pt>
                <c:pt idx="555">
                  <c:v>3021</c:v>
                </c:pt>
                <c:pt idx="556">
                  <c:v>3021</c:v>
                </c:pt>
                <c:pt idx="557">
                  <c:v>2988</c:v>
                </c:pt>
                <c:pt idx="558">
                  <c:v>2846</c:v>
                </c:pt>
                <c:pt idx="559">
                  <c:v>2324</c:v>
                </c:pt>
                <c:pt idx="560">
                  <c:v>1869</c:v>
                </c:pt>
                <c:pt idx="561">
                  <c:v>2514</c:v>
                </c:pt>
                <c:pt idx="562">
                  <c:v>2466</c:v>
                </c:pt>
                <c:pt idx="563">
                  <c:v>2011</c:v>
                </c:pt>
                <c:pt idx="564">
                  <c:v>1981</c:v>
                </c:pt>
                <c:pt idx="565">
                  <c:v>2354</c:v>
                </c:pt>
                <c:pt idx="566">
                  <c:v>2340</c:v>
                </c:pt>
                <c:pt idx="567">
                  <c:v>2405</c:v>
                </c:pt>
                <c:pt idx="568">
                  <c:v>2202</c:v>
                </c:pt>
                <c:pt idx="569">
                  <c:v>2419</c:v>
                </c:pt>
                <c:pt idx="570">
                  <c:v>1216</c:v>
                </c:pt>
                <c:pt idx="571">
                  <c:v>2165</c:v>
                </c:pt>
                <c:pt idx="572">
                  <c:v>2190</c:v>
                </c:pt>
                <c:pt idx="573">
                  <c:v>2302</c:v>
                </c:pt>
                <c:pt idx="574">
                  <c:v>2194</c:v>
                </c:pt>
                <c:pt idx="575">
                  <c:v>2247</c:v>
                </c:pt>
                <c:pt idx="576">
                  <c:v>2100</c:v>
                </c:pt>
                <c:pt idx="577">
                  <c:v>2811</c:v>
                </c:pt>
                <c:pt idx="578">
                  <c:v>2877</c:v>
                </c:pt>
                <c:pt idx="579">
                  <c:v>2000</c:v>
                </c:pt>
                <c:pt idx="580">
                  <c:v>2810</c:v>
                </c:pt>
                <c:pt idx="581">
                  <c:v>2794</c:v>
                </c:pt>
                <c:pt idx="582">
                  <c:v>2238</c:v>
                </c:pt>
                <c:pt idx="583">
                  <c:v>2606</c:v>
                </c:pt>
                <c:pt idx="584">
                  <c:v>1739</c:v>
                </c:pt>
                <c:pt idx="585">
                  <c:v>2387</c:v>
                </c:pt>
                <c:pt idx="586">
                  <c:v>2300</c:v>
                </c:pt>
                <c:pt idx="587">
                  <c:v>1233</c:v>
                </c:pt>
                <c:pt idx="588">
                  <c:v>2831</c:v>
                </c:pt>
                <c:pt idx="589">
                  <c:v>2992</c:v>
                </c:pt>
                <c:pt idx="590">
                  <c:v>2625</c:v>
                </c:pt>
                <c:pt idx="591">
                  <c:v>2801</c:v>
                </c:pt>
                <c:pt idx="592">
                  <c:v>2137</c:v>
                </c:pt>
                <c:pt idx="593">
                  <c:v>2128</c:v>
                </c:pt>
                <c:pt idx="594">
                  <c:v>2545</c:v>
                </c:pt>
                <c:pt idx="595">
                  <c:v>2526</c:v>
                </c:pt>
                <c:pt idx="596">
                  <c:v>2375</c:v>
                </c:pt>
                <c:pt idx="597">
                  <c:v>2571</c:v>
                </c:pt>
                <c:pt idx="598">
                  <c:v>2289</c:v>
                </c:pt>
                <c:pt idx="599">
                  <c:v>1910</c:v>
                </c:pt>
                <c:pt idx="600">
                  <c:v>1907</c:v>
                </c:pt>
                <c:pt idx="601">
                  <c:v>2357</c:v>
                </c:pt>
                <c:pt idx="602">
                  <c:v>2170</c:v>
                </c:pt>
                <c:pt idx="603">
                  <c:v>2755</c:v>
                </c:pt>
                <c:pt idx="604">
                  <c:v>3112</c:v>
                </c:pt>
                <c:pt idx="605">
                  <c:v>2911</c:v>
                </c:pt>
                <c:pt idx="606">
                  <c:v>2830</c:v>
                </c:pt>
                <c:pt idx="607">
                  <c:v>2881</c:v>
                </c:pt>
                <c:pt idx="608">
                  <c:v>2979</c:v>
                </c:pt>
                <c:pt idx="609">
                  <c:v>3031</c:v>
                </c:pt>
                <c:pt idx="610">
                  <c:v>2926</c:v>
                </c:pt>
                <c:pt idx="611">
                  <c:v>2899</c:v>
                </c:pt>
                <c:pt idx="612">
                  <c:v>2530</c:v>
                </c:pt>
                <c:pt idx="613">
                  <c:v>1805</c:v>
                </c:pt>
                <c:pt idx="614">
                  <c:v>2147</c:v>
                </c:pt>
                <c:pt idx="615">
                  <c:v>2781</c:v>
                </c:pt>
                <c:pt idx="616">
                  <c:v>2742</c:v>
                </c:pt>
                <c:pt idx="617">
                  <c:v>2728</c:v>
                </c:pt>
                <c:pt idx="618">
                  <c:v>2833</c:v>
                </c:pt>
                <c:pt idx="619">
                  <c:v>2937</c:v>
                </c:pt>
                <c:pt idx="620">
                  <c:v>2731</c:v>
                </c:pt>
                <c:pt idx="621">
                  <c:v>2957</c:v>
                </c:pt>
                <c:pt idx="622">
                  <c:v>2876</c:v>
                </c:pt>
                <c:pt idx="623">
                  <c:v>2549</c:v>
                </c:pt>
                <c:pt idx="624">
                  <c:v>2952</c:v>
                </c:pt>
                <c:pt idx="625">
                  <c:v>3374</c:v>
                </c:pt>
                <c:pt idx="626">
                  <c:v>2758</c:v>
                </c:pt>
                <c:pt idx="627">
                  <c:v>3062</c:v>
                </c:pt>
                <c:pt idx="628">
                  <c:v>2147</c:v>
                </c:pt>
                <c:pt idx="629">
                  <c:v>3108</c:v>
                </c:pt>
                <c:pt idx="630">
                  <c:v>2227</c:v>
                </c:pt>
                <c:pt idx="631">
                  <c:v>2320</c:v>
                </c:pt>
                <c:pt idx="632">
                  <c:v>2757</c:v>
                </c:pt>
                <c:pt idx="633">
                  <c:v>2412</c:v>
                </c:pt>
                <c:pt idx="634">
                  <c:v>2646</c:v>
                </c:pt>
                <c:pt idx="635">
                  <c:v>2512</c:v>
                </c:pt>
                <c:pt idx="636">
                  <c:v>2567</c:v>
                </c:pt>
                <c:pt idx="637">
                  <c:v>2252</c:v>
                </c:pt>
                <c:pt idx="638">
                  <c:v>2405</c:v>
                </c:pt>
                <c:pt idx="639">
                  <c:v>2057</c:v>
                </c:pt>
                <c:pt idx="640">
                  <c:v>2124</c:v>
                </c:pt>
                <c:pt idx="641">
                  <c:v>2005</c:v>
                </c:pt>
                <c:pt idx="642">
                  <c:v>1746</c:v>
                </c:pt>
                <c:pt idx="643">
                  <c:v>2466</c:v>
                </c:pt>
                <c:pt idx="644">
                  <c:v>2138</c:v>
                </c:pt>
                <c:pt idx="645">
                  <c:v>2637</c:v>
                </c:pt>
                <c:pt idx="646">
                  <c:v>2308</c:v>
                </c:pt>
                <c:pt idx="647">
                  <c:v>2481</c:v>
                </c:pt>
                <c:pt idx="648">
                  <c:v>2197</c:v>
                </c:pt>
                <c:pt idx="649">
                  <c:v>2134</c:v>
                </c:pt>
                <c:pt idx="650">
                  <c:v>1608</c:v>
                </c:pt>
                <c:pt idx="651">
                  <c:v>1743</c:v>
                </c:pt>
                <c:pt idx="652">
                  <c:v>1778</c:v>
                </c:pt>
                <c:pt idx="653">
                  <c:v>1660</c:v>
                </c:pt>
                <c:pt idx="654">
                  <c:v>1785</c:v>
                </c:pt>
                <c:pt idx="655">
                  <c:v>1793</c:v>
                </c:pt>
                <c:pt idx="656">
                  <c:v>1864</c:v>
                </c:pt>
                <c:pt idx="657">
                  <c:v>2211</c:v>
                </c:pt>
                <c:pt idx="658">
                  <c:v>3218</c:v>
                </c:pt>
                <c:pt idx="659">
                  <c:v>3165</c:v>
                </c:pt>
                <c:pt idx="660">
                  <c:v>2892</c:v>
                </c:pt>
                <c:pt idx="661">
                  <c:v>2839</c:v>
                </c:pt>
                <c:pt idx="662">
                  <c:v>2445</c:v>
                </c:pt>
                <c:pt idx="663">
                  <c:v>2786</c:v>
                </c:pt>
                <c:pt idx="664">
                  <c:v>2400</c:v>
                </c:pt>
                <c:pt idx="665">
                  <c:v>2441</c:v>
                </c:pt>
                <c:pt idx="666">
                  <c:v>2373</c:v>
                </c:pt>
                <c:pt idx="667">
                  <c:v>2475</c:v>
                </c:pt>
                <c:pt idx="668">
                  <c:v>2143</c:v>
                </c:pt>
                <c:pt idx="669">
                  <c:v>2161</c:v>
                </c:pt>
                <c:pt idx="670">
                  <c:v>2882</c:v>
                </c:pt>
                <c:pt idx="671">
                  <c:v>3003</c:v>
                </c:pt>
                <c:pt idx="672">
                  <c:v>2953</c:v>
                </c:pt>
                <c:pt idx="673">
                  <c:v>2387</c:v>
                </c:pt>
                <c:pt idx="674">
                  <c:v>2363</c:v>
                </c:pt>
                <c:pt idx="675">
                  <c:v>2688</c:v>
                </c:pt>
                <c:pt idx="676">
                  <c:v>2852</c:v>
                </c:pt>
                <c:pt idx="677">
                  <c:v>2984</c:v>
                </c:pt>
                <c:pt idx="678">
                  <c:v>2776</c:v>
                </c:pt>
                <c:pt idx="679">
                  <c:v>2784</c:v>
                </c:pt>
                <c:pt idx="680">
                  <c:v>2427</c:v>
                </c:pt>
                <c:pt idx="681">
                  <c:v>2054</c:v>
                </c:pt>
                <c:pt idx="682">
                  <c:v>2486</c:v>
                </c:pt>
                <c:pt idx="683">
                  <c:v>2789</c:v>
                </c:pt>
                <c:pt idx="684">
                  <c:v>2438</c:v>
                </c:pt>
                <c:pt idx="685">
                  <c:v>2297</c:v>
                </c:pt>
                <c:pt idx="686">
                  <c:v>2087</c:v>
                </c:pt>
                <c:pt idx="687">
                  <c:v>2647</c:v>
                </c:pt>
                <c:pt idx="688">
                  <c:v>2931</c:v>
                </c:pt>
                <c:pt idx="689">
                  <c:v>2225</c:v>
                </c:pt>
                <c:pt idx="690">
                  <c:v>2008</c:v>
                </c:pt>
                <c:pt idx="691">
                  <c:v>3049</c:v>
                </c:pt>
                <c:pt idx="692">
                  <c:v>2238</c:v>
                </c:pt>
                <c:pt idx="693">
                  <c:v>2322</c:v>
                </c:pt>
                <c:pt idx="694">
                  <c:v>2087</c:v>
                </c:pt>
                <c:pt idx="695">
                  <c:v>2431</c:v>
                </c:pt>
                <c:pt idx="696">
                  <c:v>1720</c:v>
                </c:pt>
                <c:pt idx="697">
                  <c:v>2032</c:v>
                </c:pt>
                <c:pt idx="698">
                  <c:v>1436</c:v>
                </c:pt>
                <c:pt idx="699">
                  <c:v>1836</c:v>
                </c:pt>
                <c:pt idx="700">
                  <c:v>1760</c:v>
                </c:pt>
                <c:pt idx="701">
                  <c:v>1259</c:v>
                </c:pt>
                <c:pt idx="702">
                  <c:v>1134</c:v>
                </c:pt>
                <c:pt idx="703">
                  <c:v>1107</c:v>
                </c:pt>
                <c:pt idx="704">
                  <c:v>1379</c:v>
                </c:pt>
                <c:pt idx="705">
                  <c:v>949</c:v>
                </c:pt>
                <c:pt idx="706">
                  <c:v>693</c:v>
                </c:pt>
                <c:pt idx="707">
                  <c:v>483</c:v>
                </c:pt>
                <c:pt idx="708">
                  <c:v>664</c:v>
                </c:pt>
                <c:pt idx="709">
                  <c:v>643</c:v>
                </c:pt>
                <c:pt idx="710">
                  <c:v>371</c:v>
                </c:pt>
                <c:pt idx="711">
                  <c:v>257</c:v>
                </c:pt>
                <c:pt idx="712">
                  <c:v>263</c:v>
                </c:pt>
                <c:pt idx="713">
                  <c:v>223</c:v>
                </c:pt>
                <c:pt idx="714">
                  <c:v>149</c:v>
                </c:pt>
                <c:pt idx="715">
                  <c:v>120</c:v>
                </c:pt>
                <c:pt idx="716">
                  <c:v>33</c:v>
                </c:pt>
                <c:pt idx="717">
                  <c:v>122</c:v>
                </c:pt>
                <c:pt idx="718">
                  <c:v>1</c:v>
                </c:pt>
                <c:pt idx="719">
                  <c:v>85</c:v>
                </c:pt>
                <c:pt idx="720">
                  <c:v>81</c:v>
                </c:pt>
                <c:pt idx="721">
                  <c:v>72</c:v>
                </c:pt>
                <c:pt idx="722">
                  <c:v>60</c:v>
                </c:pt>
                <c:pt idx="723">
                  <c:v>45</c:v>
                </c:pt>
                <c:pt idx="724">
                  <c:v>62</c:v>
                </c:pt>
                <c:pt idx="725">
                  <c:v>34</c:v>
                </c:pt>
                <c:pt idx="726">
                  <c:v>38</c:v>
                </c:pt>
                <c:pt idx="727">
                  <c:v>36</c:v>
                </c:pt>
                <c:pt idx="728">
                  <c:v>39</c:v>
                </c:pt>
                <c:pt idx="729">
                  <c:v>44</c:v>
                </c:pt>
                <c:pt idx="730">
                  <c:v>33</c:v>
                </c:pt>
                <c:pt idx="731">
                  <c:v>36</c:v>
                </c:pt>
                <c:pt idx="732">
                  <c:v>33</c:v>
                </c:pt>
                <c:pt idx="733">
                  <c:v>41</c:v>
                </c:pt>
                <c:pt idx="734">
                  <c:v>27</c:v>
                </c:pt>
                <c:pt idx="735">
                  <c:v>61</c:v>
                </c:pt>
                <c:pt idx="736">
                  <c:v>16</c:v>
                </c:pt>
                <c:pt idx="737">
                  <c:v>17</c:v>
                </c:pt>
                <c:pt idx="738">
                  <c:v>32</c:v>
                </c:pt>
                <c:pt idx="739">
                  <c:v>14</c:v>
                </c:pt>
                <c:pt idx="740">
                  <c:v>13</c:v>
                </c:pt>
                <c:pt idx="741">
                  <c:v>39</c:v>
                </c:pt>
                <c:pt idx="742">
                  <c:v>14</c:v>
                </c:pt>
                <c:pt idx="743">
                  <c:v>14</c:v>
                </c:pt>
                <c:pt idx="744">
                  <c:v>14</c:v>
                </c:pt>
                <c:pt idx="745">
                  <c:v>40</c:v>
                </c:pt>
                <c:pt idx="746">
                  <c:v>15</c:v>
                </c:pt>
                <c:pt idx="747">
                  <c:v>21</c:v>
                </c:pt>
                <c:pt idx="748">
                  <c:v>21</c:v>
                </c:pt>
                <c:pt idx="749">
                  <c:v>15</c:v>
                </c:pt>
                <c:pt idx="750">
                  <c:v>36</c:v>
                </c:pt>
                <c:pt idx="751">
                  <c:v>75</c:v>
                </c:pt>
                <c:pt idx="752">
                  <c:v>1</c:v>
                </c:pt>
                <c:pt idx="753">
                  <c:v>435</c:v>
                </c:pt>
                <c:pt idx="754">
                  <c:v>524</c:v>
                </c:pt>
                <c:pt idx="755">
                  <c:v>496</c:v>
                </c:pt>
                <c:pt idx="756">
                  <c:v>584</c:v>
                </c:pt>
                <c:pt idx="757">
                  <c:v>831</c:v>
                </c:pt>
                <c:pt idx="758">
                  <c:v>817</c:v>
                </c:pt>
                <c:pt idx="759">
                  <c:v>716</c:v>
                </c:pt>
                <c:pt idx="760">
                  <c:v>1247</c:v>
                </c:pt>
                <c:pt idx="761">
                  <c:v>1115</c:v>
                </c:pt>
                <c:pt idx="762">
                  <c:v>1379</c:v>
                </c:pt>
                <c:pt idx="763">
                  <c:v>2019</c:v>
                </c:pt>
                <c:pt idx="764">
                  <c:v>2389</c:v>
                </c:pt>
                <c:pt idx="765">
                  <c:v>1582</c:v>
                </c:pt>
                <c:pt idx="766">
                  <c:v>2012</c:v>
                </c:pt>
                <c:pt idx="767">
                  <c:v>1712</c:v>
                </c:pt>
                <c:pt idx="768">
                  <c:v>1303</c:v>
                </c:pt>
                <c:pt idx="769">
                  <c:v>3439</c:v>
                </c:pt>
                <c:pt idx="770">
                  <c:v>3142</c:v>
                </c:pt>
                <c:pt idx="771">
                  <c:v>3991</c:v>
                </c:pt>
                <c:pt idx="772">
                  <c:v>1298</c:v>
                </c:pt>
                <c:pt idx="773">
                  <c:v>1808</c:v>
                </c:pt>
                <c:pt idx="774">
                  <c:v>2257</c:v>
                </c:pt>
                <c:pt idx="775">
                  <c:v>2342</c:v>
                </c:pt>
                <c:pt idx="776">
                  <c:v>2318</c:v>
                </c:pt>
                <c:pt idx="777">
                  <c:v>4043</c:v>
                </c:pt>
                <c:pt idx="778">
                  <c:v>3698</c:v>
                </c:pt>
                <c:pt idx="779">
                  <c:v>3494</c:v>
                </c:pt>
                <c:pt idx="780">
                  <c:v>3369</c:v>
                </c:pt>
                <c:pt idx="781">
                  <c:v>3867</c:v>
                </c:pt>
                <c:pt idx="782">
                  <c:v>4252</c:v>
                </c:pt>
                <c:pt idx="783">
                  <c:v>4313</c:v>
                </c:pt>
                <c:pt idx="784">
                  <c:v>4328</c:v>
                </c:pt>
                <c:pt idx="785">
                  <c:v>4324</c:v>
                </c:pt>
                <c:pt idx="786">
                  <c:v>4283</c:v>
                </c:pt>
                <c:pt idx="787">
                  <c:v>4171</c:v>
                </c:pt>
                <c:pt idx="788">
                  <c:v>4189</c:v>
                </c:pt>
                <c:pt idx="789">
                  <c:v>4037</c:v>
                </c:pt>
                <c:pt idx="790">
                  <c:v>2387</c:v>
                </c:pt>
                <c:pt idx="791">
                  <c:v>3859</c:v>
                </c:pt>
                <c:pt idx="792">
                  <c:v>4047</c:v>
                </c:pt>
                <c:pt idx="793">
                  <c:v>4140</c:v>
                </c:pt>
                <c:pt idx="794">
                  <c:v>4056</c:v>
                </c:pt>
                <c:pt idx="795">
                  <c:v>4007</c:v>
                </c:pt>
                <c:pt idx="796">
                  <c:v>3256</c:v>
                </c:pt>
                <c:pt idx="797">
                  <c:v>4011</c:v>
                </c:pt>
                <c:pt idx="798">
                  <c:v>4090</c:v>
                </c:pt>
                <c:pt idx="799">
                  <c:v>4064</c:v>
                </c:pt>
                <c:pt idx="800">
                  <c:v>3388</c:v>
                </c:pt>
                <c:pt idx="801">
                  <c:v>3694</c:v>
                </c:pt>
                <c:pt idx="802">
                  <c:v>4211</c:v>
                </c:pt>
                <c:pt idx="803">
                  <c:v>4234</c:v>
                </c:pt>
                <c:pt idx="804">
                  <c:v>4259</c:v>
                </c:pt>
                <c:pt idx="805">
                  <c:v>2657</c:v>
                </c:pt>
                <c:pt idx="806">
                  <c:v>3608</c:v>
                </c:pt>
                <c:pt idx="807">
                  <c:v>4112</c:v>
                </c:pt>
                <c:pt idx="808">
                  <c:v>4168</c:v>
                </c:pt>
                <c:pt idx="809">
                  <c:v>4143</c:v>
                </c:pt>
                <c:pt idx="810">
                  <c:v>4176</c:v>
                </c:pt>
                <c:pt idx="811">
                  <c:v>4163</c:v>
                </c:pt>
                <c:pt idx="812">
                  <c:v>4237</c:v>
                </c:pt>
                <c:pt idx="813">
                  <c:v>4228</c:v>
                </c:pt>
                <c:pt idx="814">
                  <c:v>4134</c:v>
                </c:pt>
                <c:pt idx="815">
                  <c:v>3524</c:v>
                </c:pt>
                <c:pt idx="816">
                  <c:v>4027</c:v>
                </c:pt>
                <c:pt idx="817">
                  <c:v>3970</c:v>
                </c:pt>
                <c:pt idx="818">
                  <c:v>3847</c:v>
                </c:pt>
                <c:pt idx="819">
                  <c:v>3934</c:v>
                </c:pt>
                <c:pt idx="820">
                  <c:v>4323</c:v>
                </c:pt>
                <c:pt idx="821">
                  <c:v>4173</c:v>
                </c:pt>
                <c:pt idx="822">
                  <c:v>4160</c:v>
                </c:pt>
                <c:pt idx="823">
                  <c:v>4238</c:v>
                </c:pt>
                <c:pt idx="824">
                  <c:v>4262</c:v>
                </c:pt>
                <c:pt idx="825">
                  <c:v>4252</c:v>
                </c:pt>
                <c:pt idx="826">
                  <c:v>4248</c:v>
                </c:pt>
                <c:pt idx="827">
                  <c:v>4014</c:v>
                </c:pt>
                <c:pt idx="828">
                  <c:v>3865</c:v>
                </c:pt>
                <c:pt idx="829">
                  <c:v>4078</c:v>
                </c:pt>
                <c:pt idx="830">
                  <c:v>4200</c:v>
                </c:pt>
                <c:pt idx="831">
                  <c:v>4214</c:v>
                </c:pt>
                <c:pt idx="832">
                  <c:v>4154</c:v>
                </c:pt>
                <c:pt idx="833">
                  <c:v>4101</c:v>
                </c:pt>
                <c:pt idx="834">
                  <c:v>4079</c:v>
                </c:pt>
                <c:pt idx="835">
                  <c:v>4098</c:v>
                </c:pt>
                <c:pt idx="836">
                  <c:v>3512</c:v>
                </c:pt>
                <c:pt idx="837">
                  <c:v>4101</c:v>
                </c:pt>
                <c:pt idx="838">
                  <c:v>4109</c:v>
                </c:pt>
                <c:pt idx="839">
                  <c:v>4065</c:v>
                </c:pt>
                <c:pt idx="840">
                  <c:v>4139</c:v>
                </c:pt>
                <c:pt idx="841">
                  <c:v>4131</c:v>
                </c:pt>
                <c:pt idx="842">
                  <c:v>4169</c:v>
                </c:pt>
                <c:pt idx="843">
                  <c:v>4148</c:v>
                </c:pt>
                <c:pt idx="844">
                  <c:v>4086</c:v>
                </c:pt>
                <c:pt idx="845">
                  <c:v>4044</c:v>
                </c:pt>
                <c:pt idx="846">
                  <c:v>3942</c:v>
                </c:pt>
                <c:pt idx="847">
                  <c:v>4136</c:v>
                </c:pt>
                <c:pt idx="848">
                  <c:v>4241</c:v>
                </c:pt>
                <c:pt idx="849">
                  <c:v>4201</c:v>
                </c:pt>
                <c:pt idx="850">
                  <c:v>4112</c:v>
                </c:pt>
                <c:pt idx="851">
                  <c:v>4165</c:v>
                </c:pt>
                <c:pt idx="852">
                  <c:v>3604</c:v>
                </c:pt>
                <c:pt idx="853">
                  <c:v>3303</c:v>
                </c:pt>
                <c:pt idx="854">
                  <c:v>3529</c:v>
                </c:pt>
                <c:pt idx="855">
                  <c:v>4050</c:v>
                </c:pt>
                <c:pt idx="856">
                  <c:v>3214</c:v>
                </c:pt>
                <c:pt idx="857">
                  <c:v>4245</c:v>
                </c:pt>
                <c:pt idx="858">
                  <c:v>4205</c:v>
                </c:pt>
                <c:pt idx="859">
                  <c:v>4266</c:v>
                </c:pt>
                <c:pt idx="860">
                  <c:v>4364</c:v>
                </c:pt>
                <c:pt idx="861">
                  <c:v>4235</c:v>
                </c:pt>
                <c:pt idx="862">
                  <c:v>4293</c:v>
                </c:pt>
                <c:pt idx="863">
                  <c:v>4288</c:v>
                </c:pt>
                <c:pt idx="864">
                  <c:v>4213</c:v>
                </c:pt>
                <c:pt idx="865">
                  <c:v>4291</c:v>
                </c:pt>
                <c:pt idx="866">
                  <c:v>4193</c:v>
                </c:pt>
                <c:pt idx="867">
                  <c:v>4251</c:v>
                </c:pt>
                <c:pt idx="868">
                  <c:v>4238</c:v>
                </c:pt>
                <c:pt idx="869">
                  <c:v>4176</c:v>
                </c:pt>
                <c:pt idx="870">
                  <c:v>4101</c:v>
                </c:pt>
                <c:pt idx="871">
                  <c:v>4195</c:v>
                </c:pt>
                <c:pt idx="872">
                  <c:v>4203</c:v>
                </c:pt>
                <c:pt idx="873">
                  <c:v>4207</c:v>
                </c:pt>
                <c:pt idx="874">
                  <c:v>4263</c:v>
                </c:pt>
                <c:pt idx="875">
                  <c:v>4389</c:v>
                </c:pt>
                <c:pt idx="876">
                  <c:v>4397</c:v>
                </c:pt>
                <c:pt idx="877">
                  <c:v>4068</c:v>
                </c:pt>
                <c:pt idx="878">
                  <c:v>4053</c:v>
                </c:pt>
                <c:pt idx="879">
                  <c:v>3904</c:v>
                </c:pt>
                <c:pt idx="880">
                  <c:v>4117</c:v>
                </c:pt>
                <c:pt idx="881">
                  <c:v>4110</c:v>
                </c:pt>
                <c:pt idx="882">
                  <c:v>4095</c:v>
                </c:pt>
                <c:pt idx="883">
                  <c:v>4119</c:v>
                </c:pt>
                <c:pt idx="884">
                  <c:v>3888</c:v>
                </c:pt>
                <c:pt idx="885">
                  <c:v>3766</c:v>
                </c:pt>
                <c:pt idx="886">
                  <c:v>3608</c:v>
                </c:pt>
                <c:pt idx="887">
                  <c:v>3605</c:v>
                </c:pt>
                <c:pt idx="888">
                  <c:v>3615</c:v>
                </c:pt>
                <c:pt idx="889">
                  <c:v>4105</c:v>
                </c:pt>
                <c:pt idx="890">
                  <c:v>3722</c:v>
                </c:pt>
                <c:pt idx="891">
                  <c:v>3349</c:v>
                </c:pt>
                <c:pt idx="892">
                  <c:v>3422</c:v>
                </c:pt>
                <c:pt idx="893">
                  <c:v>3687</c:v>
                </c:pt>
                <c:pt idx="894">
                  <c:v>4163</c:v>
                </c:pt>
                <c:pt idx="895">
                  <c:v>4207</c:v>
                </c:pt>
                <c:pt idx="896">
                  <c:v>4080</c:v>
                </c:pt>
                <c:pt idx="897">
                  <c:v>4176</c:v>
                </c:pt>
                <c:pt idx="898">
                  <c:v>4041</c:v>
                </c:pt>
                <c:pt idx="899">
                  <c:v>3483</c:v>
                </c:pt>
                <c:pt idx="900">
                  <c:v>3623</c:v>
                </c:pt>
                <c:pt idx="901">
                  <c:v>3714</c:v>
                </c:pt>
                <c:pt idx="902">
                  <c:v>3673</c:v>
                </c:pt>
                <c:pt idx="903">
                  <c:v>4006</c:v>
                </c:pt>
                <c:pt idx="904">
                  <c:v>3982</c:v>
                </c:pt>
                <c:pt idx="905">
                  <c:v>4060</c:v>
                </c:pt>
                <c:pt idx="906">
                  <c:v>4067</c:v>
                </c:pt>
                <c:pt idx="907">
                  <c:v>4054</c:v>
                </c:pt>
                <c:pt idx="908">
                  <c:v>4051</c:v>
                </c:pt>
                <c:pt idx="909">
                  <c:v>4066</c:v>
                </c:pt>
                <c:pt idx="910">
                  <c:v>4047</c:v>
                </c:pt>
                <c:pt idx="911">
                  <c:v>3957</c:v>
                </c:pt>
                <c:pt idx="912">
                  <c:v>3845</c:v>
                </c:pt>
                <c:pt idx="913">
                  <c:v>4097</c:v>
                </c:pt>
                <c:pt idx="914">
                  <c:v>4073</c:v>
                </c:pt>
                <c:pt idx="915">
                  <c:v>4093</c:v>
                </c:pt>
                <c:pt idx="916">
                  <c:v>4052</c:v>
                </c:pt>
                <c:pt idx="917">
                  <c:v>3912</c:v>
                </c:pt>
                <c:pt idx="918">
                  <c:v>3991</c:v>
                </c:pt>
                <c:pt idx="919">
                  <c:v>3495</c:v>
                </c:pt>
                <c:pt idx="920">
                  <c:v>3810</c:v>
                </c:pt>
                <c:pt idx="921">
                  <c:v>4046</c:v>
                </c:pt>
                <c:pt idx="922">
                  <c:v>4057</c:v>
                </c:pt>
                <c:pt idx="923">
                  <c:v>3790</c:v>
                </c:pt>
                <c:pt idx="924">
                  <c:v>3864</c:v>
                </c:pt>
                <c:pt idx="925">
                  <c:v>4012</c:v>
                </c:pt>
                <c:pt idx="926">
                  <c:v>4031</c:v>
                </c:pt>
                <c:pt idx="927">
                  <c:v>3960</c:v>
                </c:pt>
                <c:pt idx="928">
                  <c:v>3646</c:v>
                </c:pt>
                <c:pt idx="929">
                  <c:v>3483</c:v>
                </c:pt>
                <c:pt idx="930">
                  <c:v>3930</c:v>
                </c:pt>
                <c:pt idx="931">
                  <c:v>3949</c:v>
                </c:pt>
                <c:pt idx="932">
                  <c:v>3913</c:v>
                </c:pt>
                <c:pt idx="933">
                  <c:v>4064</c:v>
                </c:pt>
                <c:pt idx="934">
                  <c:v>4081</c:v>
                </c:pt>
                <c:pt idx="935">
                  <c:v>4025</c:v>
                </c:pt>
                <c:pt idx="936">
                  <c:v>4028</c:v>
                </c:pt>
                <c:pt idx="937">
                  <c:v>3615</c:v>
                </c:pt>
                <c:pt idx="938">
                  <c:v>3924</c:v>
                </c:pt>
                <c:pt idx="939">
                  <c:v>3970</c:v>
                </c:pt>
                <c:pt idx="940">
                  <c:v>3796</c:v>
                </c:pt>
                <c:pt idx="941">
                  <c:v>3029</c:v>
                </c:pt>
                <c:pt idx="942">
                  <c:v>2406</c:v>
                </c:pt>
                <c:pt idx="943">
                  <c:v>3505</c:v>
                </c:pt>
                <c:pt idx="944">
                  <c:v>2203</c:v>
                </c:pt>
                <c:pt idx="945">
                  <c:v>2020</c:v>
                </c:pt>
                <c:pt idx="946">
                  <c:v>2068</c:v>
                </c:pt>
                <c:pt idx="947">
                  <c:v>1719</c:v>
                </c:pt>
                <c:pt idx="948">
                  <c:v>1706</c:v>
                </c:pt>
                <c:pt idx="949">
                  <c:v>1282</c:v>
                </c:pt>
                <c:pt idx="950">
                  <c:v>1549</c:v>
                </c:pt>
                <c:pt idx="951">
                  <c:v>1612</c:v>
                </c:pt>
                <c:pt idx="952">
                  <c:v>1088</c:v>
                </c:pt>
                <c:pt idx="953">
                  <c:v>503</c:v>
                </c:pt>
                <c:pt idx="954">
                  <c:v>932</c:v>
                </c:pt>
                <c:pt idx="955">
                  <c:v>677</c:v>
                </c:pt>
                <c:pt idx="956">
                  <c:v>648</c:v>
                </c:pt>
                <c:pt idx="957">
                  <c:v>879</c:v>
                </c:pt>
                <c:pt idx="958">
                  <c:v>941</c:v>
                </c:pt>
                <c:pt idx="959">
                  <c:v>571</c:v>
                </c:pt>
                <c:pt idx="960">
                  <c:v>461</c:v>
                </c:pt>
                <c:pt idx="961">
                  <c:v>449</c:v>
                </c:pt>
                <c:pt idx="962">
                  <c:v>577</c:v>
                </c:pt>
                <c:pt idx="963">
                  <c:v>920</c:v>
                </c:pt>
                <c:pt idx="964">
                  <c:v>699</c:v>
                </c:pt>
                <c:pt idx="965">
                  <c:v>999</c:v>
                </c:pt>
                <c:pt idx="966">
                  <c:v>484</c:v>
                </c:pt>
                <c:pt idx="967">
                  <c:v>401</c:v>
                </c:pt>
                <c:pt idx="968">
                  <c:v>470</c:v>
                </c:pt>
                <c:pt idx="969">
                  <c:v>275</c:v>
                </c:pt>
                <c:pt idx="970">
                  <c:v>276</c:v>
                </c:pt>
                <c:pt idx="971">
                  <c:v>465</c:v>
                </c:pt>
                <c:pt idx="972">
                  <c:v>366</c:v>
                </c:pt>
                <c:pt idx="973">
                  <c:v>169</c:v>
                </c:pt>
                <c:pt idx="974">
                  <c:v>146</c:v>
                </c:pt>
                <c:pt idx="975">
                  <c:v>150</c:v>
                </c:pt>
                <c:pt idx="976">
                  <c:v>137</c:v>
                </c:pt>
                <c:pt idx="977">
                  <c:v>127</c:v>
                </c:pt>
                <c:pt idx="978">
                  <c:v>121</c:v>
                </c:pt>
                <c:pt idx="979">
                  <c:v>143</c:v>
                </c:pt>
                <c:pt idx="980">
                  <c:v>112</c:v>
                </c:pt>
                <c:pt idx="981">
                  <c:v>107</c:v>
                </c:pt>
                <c:pt idx="982">
                  <c:v>99</c:v>
                </c:pt>
                <c:pt idx="983">
                  <c:v>64</c:v>
                </c:pt>
                <c:pt idx="984">
                  <c:v>161</c:v>
                </c:pt>
                <c:pt idx="985">
                  <c:v>97</c:v>
                </c:pt>
                <c:pt idx="986">
                  <c:v>70</c:v>
                </c:pt>
                <c:pt idx="987">
                  <c:v>77</c:v>
                </c:pt>
                <c:pt idx="988">
                  <c:v>89</c:v>
                </c:pt>
                <c:pt idx="989">
                  <c:v>117</c:v>
                </c:pt>
                <c:pt idx="990">
                  <c:v>154</c:v>
                </c:pt>
                <c:pt idx="991">
                  <c:v>1</c:v>
                </c:pt>
                <c:pt idx="992">
                  <c:v>47</c:v>
                </c:pt>
                <c:pt idx="993">
                  <c:v>46</c:v>
                </c:pt>
                <c:pt idx="994">
                  <c:v>75</c:v>
                </c:pt>
                <c:pt idx="995">
                  <c:v>1</c:v>
                </c:pt>
                <c:pt idx="996">
                  <c:v>50</c:v>
                </c:pt>
                <c:pt idx="997">
                  <c:v>61</c:v>
                </c:pt>
                <c:pt idx="998">
                  <c:v>202</c:v>
                </c:pt>
                <c:pt idx="999">
                  <c:v>405</c:v>
                </c:pt>
                <c:pt idx="1000">
                  <c:v>440</c:v>
                </c:pt>
                <c:pt idx="1001">
                  <c:v>419</c:v>
                </c:pt>
                <c:pt idx="1002">
                  <c:v>447</c:v>
                </c:pt>
                <c:pt idx="1003">
                  <c:v>413</c:v>
                </c:pt>
                <c:pt idx="1004">
                  <c:v>429</c:v>
                </c:pt>
                <c:pt idx="1005">
                  <c:v>1682</c:v>
                </c:pt>
                <c:pt idx="1006">
                  <c:v>790</c:v>
                </c:pt>
                <c:pt idx="1007">
                  <c:v>965</c:v>
                </c:pt>
                <c:pt idx="1008">
                  <c:v>1726</c:v>
                </c:pt>
                <c:pt idx="1009">
                  <c:v>1429</c:v>
                </c:pt>
                <c:pt idx="1010">
                  <c:v>1356</c:v>
                </c:pt>
                <c:pt idx="1011">
                  <c:v>1680</c:v>
                </c:pt>
                <c:pt idx="1012">
                  <c:v>1703</c:v>
                </c:pt>
                <c:pt idx="1013">
                  <c:v>2778</c:v>
                </c:pt>
                <c:pt idx="1014">
                  <c:v>3462</c:v>
                </c:pt>
                <c:pt idx="1015">
                  <c:v>2364</c:v>
                </c:pt>
                <c:pt idx="1016">
                  <c:v>3792</c:v>
                </c:pt>
                <c:pt idx="1017">
                  <c:v>3659</c:v>
                </c:pt>
                <c:pt idx="1018">
                  <c:v>4038</c:v>
                </c:pt>
                <c:pt idx="1019">
                  <c:v>3281</c:v>
                </c:pt>
                <c:pt idx="1020">
                  <c:v>3411</c:v>
                </c:pt>
                <c:pt idx="1021">
                  <c:v>3915</c:v>
                </c:pt>
                <c:pt idx="1022">
                  <c:v>3792</c:v>
                </c:pt>
                <c:pt idx="1023">
                  <c:v>4046</c:v>
                </c:pt>
                <c:pt idx="1024">
                  <c:v>4168</c:v>
                </c:pt>
                <c:pt idx="1025">
                  <c:v>4214</c:v>
                </c:pt>
                <c:pt idx="1026">
                  <c:v>3944</c:v>
                </c:pt>
                <c:pt idx="1027">
                  <c:v>4072</c:v>
                </c:pt>
                <c:pt idx="1028">
                  <c:v>3544</c:v>
                </c:pt>
                <c:pt idx="1029">
                  <c:v>3675</c:v>
                </c:pt>
                <c:pt idx="1030">
                  <c:v>4022</c:v>
                </c:pt>
                <c:pt idx="1031">
                  <c:v>4071</c:v>
                </c:pt>
                <c:pt idx="1032">
                  <c:v>4146</c:v>
                </c:pt>
                <c:pt idx="1033">
                  <c:v>4222</c:v>
                </c:pt>
                <c:pt idx="1034">
                  <c:v>3960</c:v>
                </c:pt>
                <c:pt idx="1035">
                  <c:v>4093</c:v>
                </c:pt>
                <c:pt idx="1036">
                  <c:v>4180</c:v>
                </c:pt>
                <c:pt idx="1037">
                  <c:v>4291</c:v>
                </c:pt>
                <c:pt idx="1038">
                  <c:v>4130</c:v>
                </c:pt>
                <c:pt idx="1039">
                  <c:v>4178</c:v>
                </c:pt>
                <c:pt idx="1040">
                  <c:v>4074</c:v>
                </c:pt>
                <c:pt idx="1041">
                  <c:v>3467</c:v>
                </c:pt>
                <c:pt idx="1042">
                  <c:v>3967</c:v>
                </c:pt>
                <c:pt idx="1043">
                  <c:v>3995</c:v>
                </c:pt>
                <c:pt idx="1044">
                  <c:v>3833</c:v>
                </c:pt>
                <c:pt idx="1045">
                  <c:v>3588</c:v>
                </c:pt>
                <c:pt idx="1046">
                  <c:v>2797</c:v>
                </c:pt>
                <c:pt idx="1047">
                  <c:v>3750</c:v>
                </c:pt>
                <c:pt idx="1048">
                  <c:v>4052</c:v>
                </c:pt>
                <c:pt idx="1049">
                  <c:v>4086</c:v>
                </c:pt>
                <c:pt idx="1050">
                  <c:v>3636</c:v>
                </c:pt>
                <c:pt idx="1051">
                  <c:v>3894</c:v>
                </c:pt>
                <c:pt idx="1052">
                  <c:v>4126</c:v>
                </c:pt>
                <c:pt idx="1053">
                  <c:v>4354</c:v>
                </c:pt>
                <c:pt idx="1054">
                  <c:v>4062</c:v>
                </c:pt>
                <c:pt idx="1055">
                  <c:v>4290</c:v>
                </c:pt>
                <c:pt idx="1056">
                  <c:v>4155</c:v>
                </c:pt>
                <c:pt idx="1057">
                  <c:v>4113</c:v>
                </c:pt>
                <c:pt idx="1058">
                  <c:v>3873</c:v>
                </c:pt>
                <c:pt idx="1059">
                  <c:v>4010</c:v>
                </c:pt>
                <c:pt idx="1060">
                  <c:v>4063</c:v>
                </c:pt>
                <c:pt idx="1061">
                  <c:v>4168</c:v>
                </c:pt>
                <c:pt idx="1062">
                  <c:v>4210</c:v>
                </c:pt>
                <c:pt idx="1063">
                  <c:v>4350</c:v>
                </c:pt>
                <c:pt idx="1064">
                  <c:v>4405</c:v>
                </c:pt>
                <c:pt idx="1065">
                  <c:v>4414</c:v>
                </c:pt>
                <c:pt idx="1066">
                  <c:v>4366</c:v>
                </c:pt>
                <c:pt idx="1067">
                  <c:v>2976</c:v>
                </c:pt>
                <c:pt idx="1068">
                  <c:v>3790</c:v>
                </c:pt>
                <c:pt idx="1069">
                  <c:v>4004</c:v>
                </c:pt>
                <c:pt idx="1070">
                  <c:v>4249</c:v>
                </c:pt>
                <c:pt idx="1071">
                  <c:v>4238</c:v>
                </c:pt>
                <c:pt idx="1072">
                  <c:v>4285</c:v>
                </c:pt>
                <c:pt idx="1073">
                  <c:v>4390</c:v>
                </c:pt>
                <c:pt idx="1074">
                  <c:v>4389</c:v>
                </c:pt>
                <c:pt idx="1075">
                  <c:v>4391</c:v>
                </c:pt>
                <c:pt idx="1076">
                  <c:v>4012</c:v>
                </c:pt>
                <c:pt idx="1077">
                  <c:v>4336</c:v>
                </c:pt>
                <c:pt idx="1078">
                  <c:v>4362</c:v>
                </c:pt>
                <c:pt idx="1079">
                  <c:v>4314</c:v>
                </c:pt>
                <c:pt idx="1080">
                  <c:v>4263</c:v>
                </c:pt>
                <c:pt idx="1081">
                  <c:v>4213</c:v>
                </c:pt>
                <c:pt idx="1082">
                  <c:v>4274</c:v>
                </c:pt>
                <c:pt idx="1083">
                  <c:v>4151</c:v>
                </c:pt>
                <c:pt idx="1084">
                  <c:v>4166</c:v>
                </c:pt>
                <c:pt idx="1085">
                  <c:v>3810</c:v>
                </c:pt>
                <c:pt idx="1086">
                  <c:v>4260</c:v>
                </c:pt>
                <c:pt idx="1087">
                  <c:v>4147</c:v>
                </c:pt>
                <c:pt idx="1088">
                  <c:v>4021</c:v>
                </c:pt>
                <c:pt idx="1089">
                  <c:v>3720</c:v>
                </c:pt>
                <c:pt idx="1090">
                  <c:v>3693</c:v>
                </c:pt>
                <c:pt idx="1091">
                  <c:v>4236</c:v>
                </c:pt>
                <c:pt idx="1092">
                  <c:v>4259</c:v>
                </c:pt>
                <c:pt idx="1093">
                  <c:v>4182</c:v>
                </c:pt>
                <c:pt idx="1094">
                  <c:v>4167</c:v>
                </c:pt>
                <c:pt idx="1095">
                  <c:v>4143</c:v>
                </c:pt>
                <c:pt idx="1096">
                  <c:v>2993</c:v>
                </c:pt>
                <c:pt idx="1097">
                  <c:v>4357</c:v>
                </c:pt>
                <c:pt idx="1098">
                  <c:v>4262</c:v>
                </c:pt>
                <c:pt idx="1099">
                  <c:v>4245</c:v>
                </c:pt>
                <c:pt idx="1100">
                  <c:v>4293</c:v>
                </c:pt>
                <c:pt idx="1101">
                  <c:v>4335</c:v>
                </c:pt>
                <c:pt idx="1102">
                  <c:v>3922</c:v>
                </c:pt>
                <c:pt idx="1103">
                  <c:v>4335</c:v>
                </c:pt>
                <c:pt idx="1104">
                  <c:v>4409</c:v>
                </c:pt>
                <c:pt idx="1105">
                  <c:v>4380</c:v>
                </c:pt>
                <c:pt idx="1106">
                  <c:v>3889</c:v>
                </c:pt>
                <c:pt idx="1107">
                  <c:v>4232</c:v>
                </c:pt>
                <c:pt idx="1108">
                  <c:v>4213</c:v>
                </c:pt>
                <c:pt idx="1109">
                  <c:v>4290</c:v>
                </c:pt>
                <c:pt idx="1110">
                  <c:v>4367</c:v>
                </c:pt>
                <c:pt idx="1111">
                  <c:v>4315</c:v>
                </c:pt>
                <c:pt idx="1112">
                  <c:v>4267</c:v>
                </c:pt>
                <c:pt idx="1113">
                  <c:v>4476</c:v>
                </c:pt>
                <c:pt idx="1114">
                  <c:v>4546</c:v>
                </c:pt>
                <c:pt idx="1115">
                  <c:v>4506</c:v>
                </c:pt>
                <c:pt idx="1116">
                  <c:v>4444</c:v>
                </c:pt>
                <c:pt idx="1117">
                  <c:v>4489</c:v>
                </c:pt>
                <c:pt idx="1118">
                  <c:v>4473</c:v>
                </c:pt>
                <c:pt idx="1119">
                  <c:v>4480</c:v>
                </c:pt>
                <c:pt idx="1120">
                  <c:v>4520</c:v>
                </c:pt>
                <c:pt idx="1121">
                  <c:v>4704</c:v>
                </c:pt>
                <c:pt idx="1122">
                  <c:v>4631</c:v>
                </c:pt>
                <c:pt idx="1123">
                  <c:v>4510</c:v>
                </c:pt>
                <c:pt idx="1124">
                  <c:v>4574</c:v>
                </c:pt>
                <c:pt idx="1125">
                  <c:v>4542</c:v>
                </c:pt>
                <c:pt idx="1126">
                  <c:v>4375</c:v>
                </c:pt>
                <c:pt idx="1127">
                  <c:v>4414</c:v>
                </c:pt>
                <c:pt idx="1128">
                  <c:v>4353</c:v>
                </c:pt>
                <c:pt idx="1129">
                  <c:v>4411</c:v>
                </c:pt>
                <c:pt idx="1130">
                  <c:v>4337</c:v>
                </c:pt>
                <c:pt idx="1131">
                  <c:v>4360</c:v>
                </c:pt>
                <c:pt idx="1132">
                  <c:v>4406</c:v>
                </c:pt>
                <c:pt idx="1133">
                  <c:v>4406</c:v>
                </c:pt>
                <c:pt idx="1134">
                  <c:v>4356</c:v>
                </c:pt>
                <c:pt idx="1135">
                  <c:v>4406</c:v>
                </c:pt>
                <c:pt idx="1136">
                  <c:v>4582</c:v>
                </c:pt>
                <c:pt idx="1137">
                  <c:v>4603</c:v>
                </c:pt>
                <c:pt idx="1138">
                  <c:v>4494</c:v>
                </c:pt>
                <c:pt idx="1139">
                  <c:v>4609</c:v>
                </c:pt>
                <c:pt idx="1140">
                  <c:v>4612</c:v>
                </c:pt>
                <c:pt idx="1141">
                  <c:v>4297</c:v>
                </c:pt>
                <c:pt idx="1142">
                  <c:v>4399</c:v>
                </c:pt>
                <c:pt idx="1143">
                  <c:v>4553</c:v>
                </c:pt>
                <c:pt idx="1144">
                  <c:v>4633</c:v>
                </c:pt>
                <c:pt idx="1145">
                  <c:v>4549</c:v>
                </c:pt>
                <c:pt idx="1146">
                  <c:v>4590</c:v>
                </c:pt>
                <c:pt idx="1147">
                  <c:v>4542</c:v>
                </c:pt>
                <c:pt idx="1148">
                  <c:v>4684</c:v>
                </c:pt>
                <c:pt idx="1149">
                  <c:v>4725</c:v>
                </c:pt>
                <c:pt idx="1150">
                  <c:v>4471</c:v>
                </c:pt>
                <c:pt idx="1151">
                  <c:v>4512</c:v>
                </c:pt>
                <c:pt idx="1152">
                  <c:v>4538</c:v>
                </c:pt>
                <c:pt idx="1153">
                  <c:v>4589</c:v>
                </c:pt>
                <c:pt idx="1154">
                  <c:v>4565</c:v>
                </c:pt>
                <c:pt idx="1155">
                  <c:v>4599</c:v>
                </c:pt>
                <c:pt idx="1156">
                  <c:v>4630</c:v>
                </c:pt>
                <c:pt idx="1157">
                  <c:v>4417</c:v>
                </c:pt>
                <c:pt idx="1158">
                  <c:v>4327</c:v>
                </c:pt>
                <c:pt idx="1159">
                  <c:v>4291</c:v>
                </c:pt>
                <c:pt idx="1160">
                  <c:v>4209</c:v>
                </c:pt>
                <c:pt idx="1161">
                  <c:v>4184</c:v>
                </c:pt>
                <c:pt idx="1162">
                  <c:v>4358</c:v>
                </c:pt>
                <c:pt idx="1163">
                  <c:v>4273</c:v>
                </c:pt>
                <c:pt idx="1164">
                  <c:v>4243</c:v>
                </c:pt>
                <c:pt idx="1165">
                  <c:v>4231</c:v>
                </c:pt>
                <c:pt idx="1166">
                  <c:v>4287</c:v>
                </c:pt>
                <c:pt idx="1167">
                  <c:v>4262</c:v>
                </c:pt>
                <c:pt idx="1168">
                  <c:v>4430</c:v>
                </c:pt>
                <c:pt idx="1169">
                  <c:v>4383</c:v>
                </c:pt>
                <c:pt idx="1170">
                  <c:v>4221</c:v>
                </c:pt>
                <c:pt idx="1171">
                  <c:v>4158</c:v>
                </c:pt>
                <c:pt idx="1172">
                  <c:v>4489</c:v>
                </c:pt>
                <c:pt idx="1173">
                  <c:v>4428</c:v>
                </c:pt>
                <c:pt idx="1174">
                  <c:v>4347</c:v>
                </c:pt>
                <c:pt idx="1175">
                  <c:v>4240</c:v>
                </c:pt>
                <c:pt idx="1176">
                  <c:v>4325</c:v>
                </c:pt>
                <c:pt idx="1177">
                  <c:v>4809</c:v>
                </c:pt>
                <c:pt idx="1178">
                  <c:v>4614</c:v>
                </c:pt>
                <c:pt idx="1179">
                  <c:v>4625</c:v>
                </c:pt>
                <c:pt idx="1180">
                  <c:v>4364</c:v>
                </c:pt>
                <c:pt idx="1181">
                  <c:v>4320</c:v>
                </c:pt>
                <c:pt idx="1182">
                  <c:v>4527</c:v>
                </c:pt>
                <c:pt idx="1183">
                  <c:v>4494</c:v>
                </c:pt>
                <c:pt idx="1184">
                  <c:v>4522</c:v>
                </c:pt>
                <c:pt idx="1185">
                  <c:v>2441</c:v>
                </c:pt>
                <c:pt idx="1186">
                  <c:v>1133</c:v>
                </c:pt>
                <c:pt idx="1187">
                  <c:v>2972</c:v>
                </c:pt>
                <c:pt idx="1188">
                  <c:v>2413</c:v>
                </c:pt>
                <c:pt idx="1189">
                  <c:v>3647</c:v>
                </c:pt>
                <c:pt idx="1190">
                  <c:v>2738</c:v>
                </c:pt>
                <c:pt idx="1191">
                  <c:v>2691</c:v>
                </c:pt>
                <c:pt idx="1192">
                  <c:v>2692</c:v>
                </c:pt>
                <c:pt idx="1193">
                  <c:v>2987</c:v>
                </c:pt>
                <c:pt idx="1194">
                  <c:v>2661</c:v>
                </c:pt>
                <c:pt idx="1195">
                  <c:v>3490</c:v>
                </c:pt>
                <c:pt idx="1196">
                  <c:v>2003</c:v>
                </c:pt>
                <c:pt idx="1197">
                  <c:v>1380</c:v>
                </c:pt>
                <c:pt idx="1198">
                  <c:v>1410</c:v>
                </c:pt>
                <c:pt idx="1199">
                  <c:v>1354</c:v>
                </c:pt>
                <c:pt idx="1200">
                  <c:v>2317</c:v>
                </c:pt>
                <c:pt idx="1201">
                  <c:v>2021</c:v>
                </c:pt>
                <c:pt idx="1202">
                  <c:v>1518</c:v>
                </c:pt>
                <c:pt idx="1203">
                  <c:v>753</c:v>
                </c:pt>
                <c:pt idx="1204">
                  <c:v>851</c:v>
                </c:pt>
                <c:pt idx="1205">
                  <c:v>916</c:v>
                </c:pt>
                <c:pt idx="1206">
                  <c:v>1338</c:v>
                </c:pt>
                <c:pt idx="1207">
                  <c:v>1390</c:v>
                </c:pt>
                <c:pt idx="1208">
                  <c:v>1096</c:v>
                </c:pt>
                <c:pt idx="1209">
                  <c:v>421</c:v>
                </c:pt>
                <c:pt idx="1210">
                  <c:v>432</c:v>
                </c:pt>
                <c:pt idx="1211">
                  <c:v>469</c:v>
                </c:pt>
                <c:pt idx="1212">
                  <c:v>362</c:v>
                </c:pt>
                <c:pt idx="1213">
                  <c:v>773</c:v>
                </c:pt>
                <c:pt idx="1214">
                  <c:v>420</c:v>
                </c:pt>
                <c:pt idx="1215">
                  <c:v>470</c:v>
                </c:pt>
                <c:pt idx="1216">
                  <c:v>350</c:v>
                </c:pt>
                <c:pt idx="1217">
                  <c:v>338</c:v>
                </c:pt>
                <c:pt idx="1218">
                  <c:v>207</c:v>
                </c:pt>
                <c:pt idx="1219">
                  <c:v>192</c:v>
                </c:pt>
                <c:pt idx="1220">
                  <c:v>144</c:v>
                </c:pt>
                <c:pt idx="1221">
                  <c:v>201</c:v>
                </c:pt>
                <c:pt idx="1222">
                  <c:v>135</c:v>
                </c:pt>
                <c:pt idx="1223">
                  <c:v>58</c:v>
                </c:pt>
                <c:pt idx="1224">
                  <c:v>80</c:v>
                </c:pt>
                <c:pt idx="1225">
                  <c:v>95</c:v>
                </c:pt>
                <c:pt idx="1226">
                  <c:v>109</c:v>
                </c:pt>
                <c:pt idx="1227">
                  <c:v>91</c:v>
                </c:pt>
                <c:pt idx="1228">
                  <c:v>81</c:v>
                </c:pt>
                <c:pt idx="1229">
                  <c:v>83</c:v>
                </c:pt>
                <c:pt idx="1230">
                  <c:v>112</c:v>
                </c:pt>
                <c:pt idx="1231">
                  <c:v>210</c:v>
                </c:pt>
                <c:pt idx="1232">
                  <c:v>11</c:v>
                </c:pt>
                <c:pt idx="1233">
                  <c:v>1</c:v>
                </c:pt>
                <c:pt idx="1234">
                  <c:v>171</c:v>
                </c:pt>
                <c:pt idx="1235">
                  <c:v>1</c:v>
                </c:pt>
                <c:pt idx="1236">
                  <c:v>94</c:v>
                </c:pt>
                <c:pt idx="1237">
                  <c:v>75</c:v>
                </c:pt>
                <c:pt idx="1238">
                  <c:v>211</c:v>
                </c:pt>
                <c:pt idx="1239">
                  <c:v>304</c:v>
                </c:pt>
                <c:pt idx="1240">
                  <c:v>588</c:v>
                </c:pt>
                <c:pt idx="1241">
                  <c:v>765</c:v>
                </c:pt>
                <c:pt idx="1242">
                  <c:v>624</c:v>
                </c:pt>
                <c:pt idx="1243">
                  <c:v>532</c:v>
                </c:pt>
                <c:pt idx="1244">
                  <c:v>617</c:v>
                </c:pt>
                <c:pt idx="1245">
                  <c:v>1513</c:v>
                </c:pt>
                <c:pt idx="1246">
                  <c:v>1736</c:v>
                </c:pt>
                <c:pt idx="1247">
                  <c:v>3722</c:v>
                </c:pt>
                <c:pt idx="1248">
                  <c:v>4260</c:v>
                </c:pt>
                <c:pt idx="1249">
                  <c:v>4457</c:v>
                </c:pt>
                <c:pt idx="1250">
                  <c:v>4660</c:v>
                </c:pt>
                <c:pt idx="1251">
                  <c:v>4604</c:v>
                </c:pt>
                <c:pt idx="1252">
                  <c:v>3877</c:v>
                </c:pt>
                <c:pt idx="1253">
                  <c:v>4608</c:v>
                </c:pt>
                <c:pt idx="1254">
                  <c:v>4531</c:v>
                </c:pt>
                <c:pt idx="1255">
                  <c:v>4632</c:v>
                </c:pt>
                <c:pt idx="1256">
                  <c:v>4466</c:v>
                </c:pt>
                <c:pt idx="1257">
                  <c:v>4485</c:v>
                </c:pt>
                <c:pt idx="1258">
                  <c:v>4488</c:v>
                </c:pt>
                <c:pt idx="1259">
                  <c:v>4512</c:v>
                </c:pt>
                <c:pt idx="1260">
                  <c:v>4480</c:v>
                </c:pt>
                <c:pt idx="1261">
                  <c:v>4863</c:v>
                </c:pt>
                <c:pt idx="1262">
                  <c:v>4335</c:v>
                </c:pt>
                <c:pt idx="1263">
                  <c:v>4849</c:v>
                </c:pt>
                <c:pt idx="1264">
                  <c:v>5569</c:v>
                </c:pt>
                <c:pt idx="1265">
                  <c:v>5538</c:v>
                </c:pt>
                <c:pt idx="1266">
                  <c:v>5302</c:v>
                </c:pt>
                <c:pt idx="1267">
                  <c:v>5559</c:v>
                </c:pt>
                <c:pt idx="1268">
                  <c:v>5719</c:v>
                </c:pt>
                <c:pt idx="1269">
                  <c:v>5521</c:v>
                </c:pt>
                <c:pt idx="1270">
                  <c:v>5744</c:v>
                </c:pt>
                <c:pt idx="1271">
                  <c:v>5748</c:v>
                </c:pt>
                <c:pt idx="1272">
                  <c:v>5769</c:v>
                </c:pt>
                <c:pt idx="1273">
                  <c:v>5607</c:v>
                </c:pt>
                <c:pt idx="1274">
                  <c:v>5849</c:v>
                </c:pt>
                <c:pt idx="1275">
                  <c:v>5661</c:v>
                </c:pt>
                <c:pt idx="1276">
                  <c:v>5680</c:v>
                </c:pt>
                <c:pt idx="1277">
                  <c:v>5350</c:v>
                </c:pt>
                <c:pt idx="1278">
                  <c:v>5321</c:v>
                </c:pt>
                <c:pt idx="1279">
                  <c:v>5620</c:v>
                </c:pt>
                <c:pt idx="1280">
                  <c:v>5402</c:v>
                </c:pt>
                <c:pt idx="1281">
                  <c:v>5621</c:v>
                </c:pt>
                <c:pt idx="1282">
                  <c:v>5643</c:v>
                </c:pt>
                <c:pt idx="1283">
                  <c:v>5611</c:v>
                </c:pt>
                <c:pt idx="1284">
                  <c:v>5593</c:v>
                </c:pt>
                <c:pt idx="1285">
                  <c:v>5140</c:v>
                </c:pt>
                <c:pt idx="1286">
                  <c:v>4811</c:v>
                </c:pt>
                <c:pt idx="1287">
                  <c:v>5058</c:v>
                </c:pt>
                <c:pt idx="1288">
                  <c:v>5659</c:v>
                </c:pt>
                <c:pt idx="1289">
                  <c:v>6229</c:v>
                </c:pt>
                <c:pt idx="1290">
                  <c:v>6008</c:v>
                </c:pt>
                <c:pt idx="1291">
                  <c:v>5880</c:v>
                </c:pt>
                <c:pt idx="1292">
                  <c:v>5802</c:v>
                </c:pt>
                <c:pt idx="1293">
                  <c:v>5173</c:v>
                </c:pt>
                <c:pt idx="1294">
                  <c:v>5524</c:v>
                </c:pt>
                <c:pt idx="1295">
                  <c:v>5492</c:v>
                </c:pt>
                <c:pt idx="1296">
                  <c:v>4998</c:v>
                </c:pt>
                <c:pt idx="1297">
                  <c:v>5510</c:v>
                </c:pt>
                <c:pt idx="1298">
                  <c:v>5548</c:v>
                </c:pt>
                <c:pt idx="1299">
                  <c:v>5661</c:v>
                </c:pt>
                <c:pt idx="1300">
                  <c:v>5554</c:v>
                </c:pt>
                <c:pt idx="1301">
                  <c:v>5531</c:v>
                </c:pt>
                <c:pt idx="1302">
                  <c:v>5387</c:v>
                </c:pt>
                <c:pt idx="1303">
                  <c:v>5205</c:v>
                </c:pt>
                <c:pt idx="1304">
                  <c:v>5805</c:v>
                </c:pt>
                <c:pt idx="1305">
                  <c:v>5177</c:v>
                </c:pt>
                <c:pt idx="1306">
                  <c:v>5395</c:v>
                </c:pt>
                <c:pt idx="1307">
                  <c:v>5484</c:v>
                </c:pt>
                <c:pt idx="1308">
                  <c:v>5638</c:v>
                </c:pt>
                <c:pt idx="1309">
                  <c:v>5969</c:v>
                </c:pt>
                <c:pt idx="1310">
                  <c:v>5699</c:v>
                </c:pt>
                <c:pt idx="1311">
                  <c:v>6094</c:v>
                </c:pt>
                <c:pt idx="1312">
                  <c:v>6022</c:v>
                </c:pt>
                <c:pt idx="1313">
                  <c:v>5574</c:v>
                </c:pt>
                <c:pt idx="1314">
                  <c:v>5742</c:v>
                </c:pt>
                <c:pt idx="1315">
                  <c:v>5687</c:v>
                </c:pt>
                <c:pt idx="1316">
                  <c:v>5765</c:v>
                </c:pt>
                <c:pt idx="1317">
                  <c:v>5258</c:v>
                </c:pt>
                <c:pt idx="1318">
                  <c:v>5185</c:v>
                </c:pt>
                <c:pt idx="1319">
                  <c:v>5236</c:v>
                </c:pt>
                <c:pt idx="1320">
                  <c:v>5497</c:v>
                </c:pt>
                <c:pt idx="1321">
                  <c:v>5050</c:v>
                </c:pt>
                <c:pt idx="1322">
                  <c:v>5338</c:v>
                </c:pt>
                <c:pt idx="1323">
                  <c:v>5680</c:v>
                </c:pt>
                <c:pt idx="1324">
                  <c:v>5847</c:v>
                </c:pt>
                <c:pt idx="1325">
                  <c:v>5964</c:v>
                </c:pt>
                <c:pt idx="1326">
                  <c:v>5846</c:v>
                </c:pt>
                <c:pt idx="1327">
                  <c:v>5644</c:v>
                </c:pt>
                <c:pt idx="1328">
                  <c:v>5893</c:v>
                </c:pt>
                <c:pt idx="1329">
                  <c:v>5668</c:v>
                </c:pt>
                <c:pt idx="1330">
                  <c:v>5775</c:v>
                </c:pt>
                <c:pt idx="1331">
                  <c:v>5185</c:v>
                </c:pt>
                <c:pt idx="1332">
                  <c:v>5050</c:v>
                </c:pt>
                <c:pt idx="1333">
                  <c:v>5250</c:v>
                </c:pt>
                <c:pt idx="1334">
                  <c:v>5510</c:v>
                </c:pt>
                <c:pt idx="1335">
                  <c:v>5469</c:v>
                </c:pt>
                <c:pt idx="1336">
                  <c:v>5251</c:v>
                </c:pt>
                <c:pt idx="1337">
                  <c:v>5586</c:v>
                </c:pt>
                <c:pt idx="1338">
                  <c:v>5627</c:v>
                </c:pt>
                <c:pt idx="1339">
                  <c:v>5622</c:v>
                </c:pt>
                <c:pt idx="1340">
                  <c:v>5696</c:v>
                </c:pt>
                <c:pt idx="1341">
                  <c:v>5364</c:v>
                </c:pt>
                <c:pt idx="1342">
                  <c:v>5329</c:v>
                </c:pt>
                <c:pt idx="1343">
                  <c:v>5619</c:v>
                </c:pt>
                <c:pt idx="1344">
                  <c:v>5512</c:v>
                </c:pt>
                <c:pt idx="1345">
                  <c:v>5261</c:v>
                </c:pt>
                <c:pt idx="1346">
                  <c:v>4985</c:v>
                </c:pt>
                <c:pt idx="1347">
                  <c:v>5046</c:v>
                </c:pt>
                <c:pt idx="1348">
                  <c:v>5487</c:v>
                </c:pt>
                <c:pt idx="1349">
                  <c:v>5058</c:v>
                </c:pt>
                <c:pt idx="1350">
                  <c:v>5316</c:v>
                </c:pt>
                <c:pt idx="1351">
                  <c:v>5931</c:v>
                </c:pt>
                <c:pt idx="1352">
                  <c:v>5881</c:v>
                </c:pt>
                <c:pt idx="1353">
                  <c:v>5687</c:v>
                </c:pt>
                <c:pt idx="1354">
                  <c:v>5744</c:v>
                </c:pt>
                <c:pt idx="1355">
                  <c:v>6270</c:v>
                </c:pt>
                <c:pt idx="1356">
                  <c:v>6103</c:v>
                </c:pt>
                <c:pt idx="1357">
                  <c:v>5710</c:v>
                </c:pt>
                <c:pt idx="1358">
                  <c:v>5413</c:v>
                </c:pt>
                <c:pt idx="1359">
                  <c:v>5548</c:v>
                </c:pt>
                <c:pt idx="1360">
                  <c:v>5703</c:v>
                </c:pt>
                <c:pt idx="1361">
                  <c:v>5889</c:v>
                </c:pt>
                <c:pt idx="1362">
                  <c:v>5612</c:v>
                </c:pt>
                <c:pt idx="1363">
                  <c:v>5534</c:v>
                </c:pt>
                <c:pt idx="1364">
                  <c:v>5404</c:v>
                </c:pt>
                <c:pt idx="1365">
                  <c:v>5288</c:v>
                </c:pt>
                <c:pt idx="1366">
                  <c:v>5517</c:v>
                </c:pt>
                <c:pt idx="1367">
                  <c:v>5321</c:v>
                </c:pt>
                <c:pt idx="1368">
                  <c:v>5645</c:v>
                </c:pt>
                <c:pt idx="1369">
                  <c:v>5544</c:v>
                </c:pt>
                <c:pt idx="1370">
                  <c:v>5695</c:v>
                </c:pt>
                <c:pt idx="1371">
                  <c:v>5785</c:v>
                </c:pt>
                <c:pt idx="1372">
                  <c:v>5804</c:v>
                </c:pt>
                <c:pt idx="1373">
                  <c:v>5758</c:v>
                </c:pt>
                <c:pt idx="1374">
                  <c:v>5664</c:v>
                </c:pt>
                <c:pt idx="1375">
                  <c:v>5782</c:v>
                </c:pt>
                <c:pt idx="1376">
                  <c:v>5717</c:v>
                </c:pt>
                <c:pt idx="1377">
                  <c:v>5282</c:v>
                </c:pt>
                <c:pt idx="1378">
                  <c:v>5529</c:v>
                </c:pt>
                <c:pt idx="1379">
                  <c:v>5921</c:v>
                </c:pt>
                <c:pt idx="1380">
                  <c:v>5807</c:v>
                </c:pt>
                <c:pt idx="1381">
                  <c:v>5731</c:v>
                </c:pt>
                <c:pt idx="1382">
                  <c:v>5207</c:v>
                </c:pt>
                <c:pt idx="1383">
                  <c:v>5074</c:v>
                </c:pt>
                <c:pt idx="1384">
                  <c:v>4881</c:v>
                </c:pt>
                <c:pt idx="1385">
                  <c:v>5447</c:v>
                </c:pt>
                <c:pt idx="1386">
                  <c:v>5441</c:v>
                </c:pt>
                <c:pt idx="1387">
                  <c:v>5705</c:v>
                </c:pt>
                <c:pt idx="1388">
                  <c:v>5952</c:v>
                </c:pt>
                <c:pt idx="1389">
                  <c:v>5896</c:v>
                </c:pt>
                <c:pt idx="1390">
                  <c:v>6103</c:v>
                </c:pt>
                <c:pt idx="1391">
                  <c:v>6094</c:v>
                </c:pt>
                <c:pt idx="1392">
                  <c:v>5869</c:v>
                </c:pt>
                <c:pt idx="1393">
                  <c:v>5504</c:v>
                </c:pt>
                <c:pt idx="1394">
                  <c:v>5241</c:v>
                </c:pt>
                <c:pt idx="1395">
                  <c:v>5707</c:v>
                </c:pt>
                <c:pt idx="1396">
                  <c:v>5805</c:v>
                </c:pt>
                <c:pt idx="1397">
                  <c:v>6148</c:v>
                </c:pt>
                <c:pt idx="1398">
                  <c:v>6349</c:v>
                </c:pt>
                <c:pt idx="1399">
                  <c:v>6484</c:v>
                </c:pt>
                <c:pt idx="1400">
                  <c:v>5843</c:v>
                </c:pt>
                <c:pt idx="1401">
                  <c:v>5673</c:v>
                </c:pt>
                <c:pt idx="1402">
                  <c:v>4930</c:v>
                </c:pt>
                <c:pt idx="1403">
                  <c:v>5481</c:v>
                </c:pt>
                <c:pt idx="1404">
                  <c:v>5556</c:v>
                </c:pt>
                <c:pt idx="1405">
                  <c:v>5633</c:v>
                </c:pt>
                <c:pt idx="1406">
                  <c:v>6063</c:v>
                </c:pt>
                <c:pt idx="1407">
                  <c:v>5934</c:v>
                </c:pt>
                <c:pt idx="1408">
                  <c:v>5877</c:v>
                </c:pt>
                <c:pt idx="1409">
                  <c:v>6121</c:v>
                </c:pt>
                <c:pt idx="1410">
                  <c:v>5894</c:v>
                </c:pt>
                <c:pt idx="1411">
                  <c:v>5919</c:v>
                </c:pt>
                <c:pt idx="1412">
                  <c:v>5314</c:v>
                </c:pt>
                <c:pt idx="1413">
                  <c:v>5405</c:v>
                </c:pt>
                <c:pt idx="1414">
                  <c:v>5267</c:v>
                </c:pt>
                <c:pt idx="1415">
                  <c:v>5279</c:v>
                </c:pt>
                <c:pt idx="1416">
                  <c:v>5378</c:v>
                </c:pt>
                <c:pt idx="1417">
                  <c:v>5595</c:v>
                </c:pt>
                <c:pt idx="1418">
                  <c:v>5744</c:v>
                </c:pt>
                <c:pt idx="1419">
                  <c:v>6713</c:v>
                </c:pt>
                <c:pt idx="1420">
                  <c:v>6649</c:v>
                </c:pt>
                <c:pt idx="1421">
                  <c:v>6526</c:v>
                </c:pt>
                <c:pt idx="1422">
                  <c:v>5344</c:v>
                </c:pt>
                <c:pt idx="1423">
                  <c:v>5574</c:v>
                </c:pt>
                <c:pt idx="1424">
                  <c:v>5461</c:v>
                </c:pt>
                <c:pt idx="1425">
                  <c:v>5178</c:v>
                </c:pt>
                <c:pt idx="1426">
                  <c:v>5241</c:v>
                </c:pt>
                <c:pt idx="1427">
                  <c:v>4593</c:v>
                </c:pt>
                <c:pt idx="1428">
                  <c:v>4656</c:v>
                </c:pt>
                <c:pt idx="1429">
                  <c:v>4372</c:v>
                </c:pt>
                <c:pt idx="1430">
                  <c:v>4440</c:v>
                </c:pt>
                <c:pt idx="1431">
                  <c:v>4302</c:v>
                </c:pt>
                <c:pt idx="1432">
                  <c:v>3604</c:v>
                </c:pt>
                <c:pt idx="1433">
                  <c:v>2983</c:v>
                </c:pt>
                <c:pt idx="1434">
                  <c:v>2900</c:v>
                </c:pt>
                <c:pt idx="1435">
                  <c:v>2745</c:v>
                </c:pt>
                <c:pt idx="1436">
                  <c:v>2087</c:v>
                </c:pt>
                <c:pt idx="1437">
                  <c:v>1552</c:v>
                </c:pt>
                <c:pt idx="1438">
                  <c:v>1311</c:v>
                </c:pt>
                <c:pt idx="1439">
                  <c:v>1048</c:v>
                </c:pt>
                <c:pt idx="1440">
                  <c:v>1109</c:v>
                </c:pt>
                <c:pt idx="1441">
                  <c:v>955</c:v>
                </c:pt>
                <c:pt idx="1442">
                  <c:v>820</c:v>
                </c:pt>
                <c:pt idx="1443">
                  <c:v>823</c:v>
                </c:pt>
                <c:pt idx="1444">
                  <c:v>1776</c:v>
                </c:pt>
                <c:pt idx="1445">
                  <c:v>1278</c:v>
                </c:pt>
                <c:pt idx="1446">
                  <c:v>661</c:v>
                </c:pt>
                <c:pt idx="1447">
                  <c:v>426</c:v>
                </c:pt>
                <c:pt idx="1448">
                  <c:v>372</c:v>
                </c:pt>
                <c:pt idx="1449">
                  <c:v>631</c:v>
                </c:pt>
                <c:pt idx="1450">
                  <c:v>384</c:v>
                </c:pt>
                <c:pt idx="1451">
                  <c:v>509</c:v>
                </c:pt>
                <c:pt idx="1452">
                  <c:v>398</c:v>
                </c:pt>
                <c:pt idx="1453">
                  <c:v>768</c:v>
                </c:pt>
                <c:pt idx="1454">
                  <c:v>347</c:v>
                </c:pt>
                <c:pt idx="1455">
                  <c:v>251</c:v>
                </c:pt>
                <c:pt idx="1456">
                  <c:v>253</c:v>
                </c:pt>
                <c:pt idx="1457">
                  <c:v>362</c:v>
                </c:pt>
                <c:pt idx="1458">
                  <c:v>345</c:v>
                </c:pt>
                <c:pt idx="1459">
                  <c:v>261</c:v>
                </c:pt>
                <c:pt idx="1460">
                  <c:v>237</c:v>
                </c:pt>
                <c:pt idx="1461">
                  <c:v>211</c:v>
                </c:pt>
                <c:pt idx="1462">
                  <c:v>243</c:v>
                </c:pt>
                <c:pt idx="1463">
                  <c:v>381</c:v>
                </c:pt>
                <c:pt idx="1464">
                  <c:v>167</c:v>
                </c:pt>
                <c:pt idx="1465">
                  <c:v>332</c:v>
                </c:pt>
                <c:pt idx="1466">
                  <c:v>191</c:v>
                </c:pt>
                <c:pt idx="1467">
                  <c:v>126</c:v>
                </c:pt>
                <c:pt idx="1468">
                  <c:v>126</c:v>
                </c:pt>
                <c:pt idx="1469">
                  <c:v>122</c:v>
                </c:pt>
                <c:pt idx="1470">
                  <c:v>443</c:v>
                </c:pt>
                <c:pt idx="1471">
                  <c:v>1</c:v>
                </c:pt>
                <c:pt idx="1472">
                  <c:v>100</c:v>
                </c:pt>
                <c:pt idx="1473">
                  <c:v>110</c:v>
                </c:pt>
                <c:pt idx="1474">
                  <c:v>82</c:v>
                </c:pt>
                <c:pt idx="1475">
                  <c:v>77</c:v>
                </c:pt>
                <c:pt idx="1476">
                  <c:v>83</c:v>
                </c:pt>
                <c:pt idx="1477">
                  <c:v>136</c:v>
                </c:pt>
                <c:pt idx="1478">
                  <c:v>145</c:v>
                </c:pt>
                <c:pt idx="1479">
                  <c:v>38</c:v>
                </c:pt>
                <c:pt idx="1480">
                  <c:v>82</c:v>
                </c:pt>
                <c:pt idx="1481">
                  <c:v>98</c:v>
                </c:pt>
                <c:pt idx="1482">
                  <c:v>118</c:v>
                </c:pt>
                <c:pt idx="1483">
                  <c:v>487</c:v>
                </c:pt>
                <c:pt idx="1484">
                  <c:v>680</c:v>
                </c:pt>
                <c:pt idx="1485">
                  <c:v>747</c:v>
                </c:pt>
                <c:pt idx="1486">
                  <c:v>1713</c:v>
                </c:pt>
                <c:pt idx="1487">
                  <c:v>2118</c:v>
                </c:pt>
                <c:pt idx="1488">
                  <c:v>4177</c:v>
                </c:pt>
                <c:pt idx="1489">
                  <c:v>4126</c:v>
                </c:pt>
                <c:pt idx="1490">
                  <c:v>4791</c:v>
                </c:pt>
                <c:pt idx="1491">
                  <c:v>4313</c:v>
                </c:pt>
                <c:pt idx="1492">
                  <c:v>5725</c:v>
                </c:pt>
                <c:pt idx="1493">
                  <c:v>5576</c:v>
                </c:pt>
                <c:pt idx="1494">
                  <c:v>5632</c:v>
                </c:pt>
                <c:pt idx="1495">
                  <c:v>5533</c:v>
                </c:pt>
                <c:pt idx="1496">
                  <c:v>5456</c:v>
                </c:pt>
                <c:pt idx="1497">
                  <c:v>5484</c:v>
                </c:pt>
                <c:pt idx="1498">
                  <c:v>5422</c:v>
                </c:pt>
                <c:pt idx="1499">
                  <c:v>4994</c:v>
                </c:pt>
                <c:pt idx="1500">
                  <c:v>5277</c:v>
                </c:pt>
                <c:pt idx="1501">
                  <c:v>5870</c:v>
                </c:pt>
                <c:pt idx="1502">
                  <c:v>6114</c:v>
                </c:pt>
                <c:pt idx="1503">
                  <c:v>6243</c:v>
                </c:pt>
                <c:pt idx="1504">
                  <c:v>6008</c:v>
                </c:pt>
                <c:pt idx="1505">
                  <c:v>5784</c:v>
                </c:pt>
                <c:pt idx="1506">
                  <c:v>5695</c:v>
                </c:pt>
                <c:pt idx="1507">
                  <c:v>5539</c:v>
                </c:pt>
                <c:pt idx="1508">
                  <c:v>5334</c:v>
                </c:pt>
                <c:pt idx="1509">
                  <c:v>5922</c:v>
                </c:pt>
                <c:pt idx="1510">
                  <c:v>5236</c:v>
                </c:pt>
                <c:pt idx="1511">
                  <c:v>5821</c:v>
                </c:pt>
                <c:pt idx="1512">
                  <c:v>6136</c:v>
                </c:pt>
                <c:pt idx="1513">
                  <c:v>6178</c:v>
                </c:pt>
                <c:pt idx="1514">
                  <c:v>5482</c:v>
                </c:pt>
                <c:pt idx="1515">
                  <c:v>5529</c:v>
                </c:pt>
                <c:pt idx="1516">
                  <c:v>6036</c:v>
                </c:pt>
                <c:pt idx="1517">
                  <c:v>6236</c:v>
                </c:pt>
                <c:pt idx="1518">
                  <c:v>6353</c:v>
                </c:pt>
                <c:pt idx="1519">
                  <c:v>6168</c:v>
                </c:pt>
                <c:pt idx="1520">
                  <c:v>6591</c:v>
                </c:pt>
                <c:pt idx="1521">
                  <c:v>6665</c:v>
                </c:pt>
                <c:pt idx="1522">
                  <c:v>6629</c:v>
                </c:pt>
                <c:pt idx="1523">
                  <c:v>6657</c:v>
                </c:pt>
                <c:pt idx="1524">
                  <c:v>6650</c:v>
                </c:pt>
                <c:pt idx="1525">
                  <c:v>6650</c:v>
                </c:pt>
                <c:pt idx="1526">
                  <c:v>6568</c:v>
                </c:pt>
                <c:pt idx="1527">
                  <c:v>6468</c:v>
                </c:pt>
                <c:pt idx="1528">
                  <c:v>6481</c:v>
                </c:pt>
                <c:pt idx="1529">
                  <c:v>6686</c:v>
                </c:pt>
                <c:pt idx="1530">
                  <c:v>6670</c:v>
                </c:pt>
                <c:pt idx="1531">
                  <c:v>6649</c:v>
                </c:pt>
                <c:pt idx="1532">
                  <c:v>6577</c:v>
                </c:pt>
                <c:pt idx="1533">
                  <c:v>6643</c:v>
                </c:pt>
                <c:pt idx="1534">
                  <c:v>6712</c:v>
                </c:pt>
                <c:pt idx="1535">
                  <c:v>6642</c:v>
                </c:pt>
                <c:pt idx="1536">
                  <c:v>6714</c:v>
                </c:pt>
                <c:pt idx="1537">
                  <c:v>6507</c:v>
                </c:pt>
                <c:pt idx="1538">
                  <c:v>6648</c:v>
                </c:pt>
                <c:pt idx="1539">
                  <c:v>6436</c:v>
                </c:pt>
                <c:pt idx="1540">
                  <c:v>6689</c:v>
                </c:pt>
                <c:pt idx="1541">
                  <c:v>6337</c:v>
                </c:pt>
                <c:pt idx="1542">
                  <c:v>6495</c:v>
                </c:pt>
                <c:pt idx="1543">
                  <c:v>6519</c:v>
                </c:pt>
                <c:pt idx="1544">
                  <c:v>6170</c:v>
                </c:pt>
                <c:pt idx="1545">
                  <c:v>6374</c:v>
                </c:pt>
                <c:pt idx="1546">
                  <c:v>6435</c:v>
                </c:pt>
                <c:pt idx="1547">
                  <c:v>6356</c:v>
                </c:pt>
                <c:pt idx="1548">
                  <c:v>6692</c:v>
                </c:pt>
                <c:pt idx="1549">
                  <c:v>6666</c:v>
                </c:pt>
                <c:pt idx="1550">
                  <c:v>5929</c:v>
                </c:pt>
                <c:pt idx="1551">
                  <c:v>6697</c:v>
                </c:pt>
                <c:pt idx="1552">
                  <c:v>6687</c:v>
                </c:pt>
                <c:pt idx="1553">
                  <c:v>6668</c:v>
                </c:pt>
                <c:pt idx="1554">
                  <c:v>6681</c:v>
                </c:pt>
                <c:pt idx="1555">
                  <c:v>6471</c:v>
                </c:pt>
                <c:pt idx="1556">
                  <c:v>6739</c:v>
                </c:pt>
                <c:pt idx="1557">
                  <c:v>5907</c:v>
                </c:pt>
                <c:pt idx="1558">
                  <c:v>6389</c:v>
                </c:pt>
                <c:pt idx="1559">
                  <c:v>6516</c:v>
                </c:pt>
                <c:pt idx="1560">
                  <c:v>6728</c:v>
                </c:pt>
                <c:pt idx="1561">
                  <c:v>6731</c:v>
                </c:pt>
                <c:pt idx="1562">
                  <c:v>6735</c:v>
                </c:pt>
                <c:pt idx="1563">
                  <c:v>6592</c:v>
                </c:pt>
                <c:pt idx="1564">
                  <c:v>6514</c:v>
                </c:pt>
                <c:pt idx="1565">
                  <c:v>6002</c:v>
                </c:pt>
                <c:pt idx="1566">
                  <c:v>6040</c:v>
                </c:pt>
                <c:pt idx="1567">
                  <c:v>6244</c:v>
                </c:pt>
                <c:pt idx="1568">
                  <c:v>6558</c:v>
                </c:pt>
                <c:pt idx="1569">
                  <c:v>6652</c:v>
                </c:pt>
                <c:pt idx="1570">
                  <c:v>6784</c:v>
                </c:pt>
                <c:pt idx="1571">
                  <c:v>6708</c:v>
                </c:pt>
                <c:pt idx="1572">
                  <c:v>6720</c:v>
                </c:pt>
                <c:pt idx="1573">
                  <c:v>6701</c:v>
                </c:pt>
                <c:pt idx="1574">
                  <c:v>6719</c:v>
                </c:pt>
                <c:pt idx="1575">
                  <c:v>6438</c:v>
                </c:pt>
                <c:pt idx="1576">
                  <c:v>6636</c:v>
                </c:pt>
                <c:pt idx="1577">
                  <c:v>6728</c:v>
                </c:pt>
                <c:pt idx="1578">
                  <c:v>6739</c:v>
                </c:pt>
                <c:pt idx="1579">
                  <c:v>6736</c:v>
                </c:pt>
                <c:pt idx="1580">
                  <c:v>6760</c:v>
                </c:pt>
                <c:pt idx="1581">
                  <c:v>6741</c:v>
                </c:pt>
                <c:pt idx="1582">
                  <c:v>6685</c:v>
                </c:pt>
                <c:pt idx="1583">
                  <c:v>6704</c:v>
                </c:pt>
                <c:pt idx="1584">
                  <c:v>6463</c:v>
                </c:pt>
                <c:pt idx="1585">
                  <c:v>6016</c:v>
                </c:pt>
                <c:pt idx="1586">
                  <c:v>6137</c:v>
                </c:pt>
                <c:pt idx="1587">
                  <c:v>6738</c:v>
                </c:pt>
                <c:pt idx="1588">
                  <c:v>6751</c:v>
                </c:pt>
                <c:pt idx="1589">
                  <c:v>6575</c:v>
                </c:pt>
                <c:pt idx="1590">
                  <c:v>6694</c:v>
                </c:pt>
                <c:pt idx="1591">
                  <c:v>6651</c:v>
                </c:pt>
                <c:pt idx="1592">
                  <c:v>6680</c:v>
                </c:pt>
                <c:pt idx="1593">
                  <c:v>6722</c:v>
                </c:pt>
                <c:pt idx="1594">
                  <c:v>6705</c:v>
                </c:pt>
                <c:pt idx="1595">
                  <c:v>6646</c:v>
                </c:pt>
                <c:pt idx="1596">
                  <c:v>6683</c:v>
                </c:pt>
                <c:pt idx="1597">
                  <c:v>6671</c:v>
                </c:pt>
                <c:pt idx="1598">
                  <c:v>6670</c:v>
                </c:pt>
                <c:pt idx="1599">
                  <c:v>6634</c:v>
                </c:pt>
                <c:pt idx="1600">
                  <c:v>6692</c:v>
                </c:pt>
                <c:pt idx="1601">
                  <c:v>6649</c:v>
                </c:pt>
                <c:pt idx="1602">
                  <c:v>6647</c:v>
                </c:pt>
                <c:pt idx="1603">
                  <c:v>6736</c:v>
                </c:pt>
                <c:pt idx="1604">
                  <c:v>6730</c:v>
                </c:pt>
                <c:pt idx="1605">
                  <c:v>6666</c:v>
                </c:pt>
                <c:pt idx="1606">
                  <c:v>6331</c:v>
                </c:pt>
                <c:pt idx="1607">
                  <c:v>5322</c:v>
                </c:pt>
                <c:pt idx="1608">
                  <c:v>6780</c:v>
                </c:pt>
                <c:pt idx="1609">
                  <c:v>6638</c:v>
                </c:pt>
                <c:pt idx="1610">
                  <c:v>6542</c:v>
                </c:pt>
                <c:pt idx="1611">
                  <c:v>5756</c:v>
                </c:pt>
                <c:pt idx="1612">
                  <c:v>6767</c:v>
                </c:pt>
                <c:pt idx="1613">
                  <c:v>6130</c:v>
                </c:pt>
                <c:pt idx="1614">
                  <c:v>6549</c:v>
                </c:pt>
                <c:pt idx="1615">
                  <c:v>6552</c:v>
                </c:pt>
                <c:pt idx="1616">
                  <c:v>6329</c:v>
                </c:pt>
                <c:pt idx="1617">
                  <c:v>6743</c:v>
                </c:pt>
                <c:pt idx="1618">
                  <c:v>6696</c:v>
                </c:pt>
                <c:pt idx="1619">
                  <c:v>6379</c:v>
                </c:pt>
                <c:pt idx="1620">
                  <c:v>6481</c:v>
                </c:pt>
                <c:pt idx="1621">
                  <c:v>6478</c:v>
                </c:pt>
                <c:pt idx="1622">
                  <c:v>6223</c:v>
                </c:pt>
                <c:pt idx="1623">
                  <c:v>6409</c:v>
                </c:pt>
                <c:pt idx="1624">
                  <c:v>6742</c:v>
                </c:pt>
                <c:pt idx="1625">
                  <c:v>6695</c:v>
                </c:pt>
                <c:pt idx="1626">
                  <c:v>6618</c:v>
                </c:pt>
                <c:pt idx="1627">
                  <c:v>6701</c:v>
                </c:pt>
                <c:pt idx="1628">
                  <c:v>6709</c:v>
                </c:pt>
                <c:pt idx="1629">
                  <c:v>6690</c:v>
                </c:pt>
                <c:pt idx="1630">
                  <c:v>6681</c:v>
                </c:pt>
                <c:pt idx="1631">
                  <c:v>6603</c:v>
                </c:pt>
                <c:pt idx="1632">
                  <c:v>6709</c:v>
                </c:pt>
                <c:pt idx="1633">
                  <c:v>6650</c:v>
                </c:pt>
                <c:pt idx="1634">
                  <c:v>6715</c:v>
                </c:pt>
                <c:pt idx="1635">
                  <c:v>6531</c:v>
                </c:pt>
                <c:pt idx="1636">
                  <c:v>6097</c:v>
                </c:pt>
                <c:pt idx="1637">
                  <c:v>6305</c:v>
                </c:pt>
                <c:pt idx="1638">
                  <c:v>6686</c:v>
                </c:pt>
                <c:pt idx="1639">
                  <c:v>6665</c:v>
                </c:pt>
                <c:pt idx="1640">
                  <c:v>6695</c:v>
                </c:pt>
                <c:pt idx="1641">
                  <c:v>6658</c:v>
                </c:pt>
                <c:pt idx="1642">
                  <c:v>6718</c:v>
                </c:pt>
                <c:pt idx="1643">
                  <c:v>6641</c:v>
                </c:pt>
                <c:pt idx="1644">
                  <c:v>6701</c:v>
                </c:pt>
                <c:pt idx="1645">
                  <c:v>6306</c:v>
                </c:pt>
                <c:pt idx="1646">
                  <c:v>6660</c:v>
                </c:pt>
                <c:pt idx="1647">
                  <c:v>6631</c:v>
                </c:pt>
                <c:pt idx="1648">
                  <c:v>5645</c:v>
                </c:pt>
                <c:pt idx="1649">
                  <c:v>5971</c:v>
                </c:pt>
                <c:pt idx="1650">
                  <c:v>6432</c:v>
                </c:pt>
                <c:pt idx="1651">
                  <c:v>6706</c:v>
                </c:pt>
                <c:pt idx="1652">
                  <c:v>6666</c:v>
                </c:pt>
                <c:pt idx="1653">
                  <c:v>6687</c:v>
                </c:pt>
                <c:pt idx="1654">
                  <c:v>6674</c:v>
                </c:pt>
                <c:pt idx="1655">
                  <c:v>6668</c:v>
                </c:pt>
                <c:pt idx="1656">
                  <c:v>6729</c:v>
                </c:pt>
                <c:pt idx="1657">
                  <c:v>6679</c:v>
                </c:pt>
                <c:pt idx="1658">
                  <c:v>6695</c:v>
                </c:pt>
                <c:pt idx="1659">
                  <c:v>6675</c:v>
                </c:pt>
                <c:pt idx="1660">
                  <c:v>6688</c:v>
                </c:pt>
                <c:pt idx="1661">
                  <c:v>6692</c:v>
                </c:pt>
                <c:pt idx="1662">
                  <c:v>6668</c:v>
                </c:pt>
                <c:pt idx="1663">
                  <c:v>6661</c:v>
                </c:pt>
                <c:pt idx="1664">
                  <c:v>6725</c:v>
                </c:pt>
                <c:pt idx="1665">
                  <c:v>6702</c:v>
                </c:pt>
                <c:pt idx="1666">
                  <c:v>6558</c:v>
                </c:pt>
                <c:pt idx="1667">
                  <c:v>6701</c:v>
                </c:pt>
                <c:pt idx="1668">
                  <c:v>6766</c:v>
                </c:pt>
                <c:pt idx="1669">
                  <c:v>6753</c:v>
                </c:pt>
                <c:pt idx="1670">
                  <c:v>6764</c:v>
                </c:pt>
                <c:pt idx="1671">
                  <c:v>6731</c:v>
                </c:pt>
                <c:pt idx="1672">
                  <c:v>5236</c:v>
                </c:pt>
                <c:pt idx="1673">
                  <c:v>5223</c:v>
                </c:pt>
                <c:pt idx="1674">
                  <c:v>4830</c:v>
                </c:pt>
                <c:pt idx="1675">
                  <c:v>4624</c:v>
                </c:pt>
                <c:pt idx="1676">
                  <c:v>4925</c:v>
                </c:pt>
                <c:pt idx="1677">
                  <c:v>4458</c:v>
                </c:pt>
                <c:pt idx="1678">
                  <c:v>3361</c:v>
                </c:pt>
                <c:pt idx="1679">
                  <c:v>4294</c:v>
                </c:pt>
                <c:pt idx="1680">
                  <c:v>3246</c:v>
                </c:pt>
                <c:pt idx="1681">
                  <c:v>3343</c:v>
                </c:pt>
                <c:pt idx="1682">
                  <c:v>2602</c:v>
                </c:pt>
                <c:pt idx="1683">
                  <c:v>2811</c:v>
                </c:pt>
                <c:pt idx="1684">
                  <c:v>2620</c:v>
                </c:pt>
                <c:pt idx="1685">
                  <c:v>1803</c:v>
                </c:pt>
                <c:pt idx="1686">
                  <c:v>1727</c:v>
                </c:pt>
                <c:pt idx="1687">
                  <c:v>1711</c:v>
                </c:pt>
                <c:pt idx="1688">
                  <c:v>1659</c:v>
                </c:pt>
                <c:pt idx="1689">
                  <c:v>2088</c:v>
                </c:pt>
                <c:pt idx="1690">
                  <c:v>1693</c:v>
                </c:pt>
                <c:pt idx="1691">
                  <c:v>1935</c:v>
                </c:pt>
                <c:pt idx="1692">
                  <c:v>1341</c:v>
                </c:pt>
                <c:pt idx="1693">
                  <c:v>717</c:v>
                </c:pt>
                <c:pt idx="1694">
                  <c:v>1016</c:v>
                </c:pt>
                <c:pt idx="1695">
                  <c:v>1004</c:v>
                </c:pt>
                <c:pt idx="1696">
                  <c:v>633</c:v>
                </c:pt>
                <c:pt idx="1697">
                  <c:v>628</c:v>
                </c:pt>
                <c:pt idx="1698">
                  <c:v>741</c:v>
                </c:pt>
                <c:pt idx="1699">
                  <c:v>441</c:v>
                </c:pt>
                <c:pt idx="1700">
                  <c:v>448</c:v>
                </c:pt>
                <c:pt idx="1701">
                  <c:v>500</c:v>
                </c:pt>
                <c:pt idx="1702">
                  <c:v>494</c:v>
                </c:pt>
                <c:pt idx="1703">
                  <c:v>263</c:v>
                </c:pt>
                <c:pt idx="1704">
                  <c:v>251</c:v>
                </c:pt>
                <c:pt idx="1705">
                  <c:v>469</c:v>
                </c:pt>
                <c:pt idx="1706">
                  <c:v>486</c:v>
                </c:pt>
                <c:pt idx="1707">
                  <c:v>583</c:v>
                </c:pt>
                <c:pt idx="1708">
                  <c:v>268</c:v>
                </c:pt>
                <c:pt idx="1709">
                  <c:v>281</c:v>
                </c:pt>
                <c:pt idx="1710">
                  <c:v>293</c:v>
                </c:pt>
                <c:pt idx="1711">
                  <c:v>210</c:v>
                </c:pt>
                <c:pt idx="1712">
                  <c:v>229</c:v>
                </c:pt>
                <c:pt idx="1713">
                  <c:v>293</c:v>
                </c:pt>
                <c:pt idx="1714">
                  <c:v>229</c:v>
                </c:pt>
                <c:pt idx="1715">
                  <c:v>169</c:v>
                </c:pt>
                <c:pt idx="1716">
                  <c:v>165</c:v>
                </c:pt>
                <c:pt idx="1717">
                  <c:v>178</c:v>
                </c:pt>
                <c:pt idx="1718">
                  <c:v>211</c:v>
                </c:pt>
                <c:pt idx="1719">
                  <c:v>245</c:v>
                </c:pt>
                <c:pt idx="1720">
                  <c:v>261</c:v>
                </c:pt>
                <c:pt idx="1721">
                  <c:v>259</c:v>
                </c:pt>
                <c:pt idx="1722">
                  <c:v>1</c:v>
                </c:pt>
                <c:pt idx="1723">
                  <c:v>117</c:v>
                </c:pt>
                <c:pt idx="1724">
                  <c:v>111</c:v>
                </c:pt>
                <c:pt idx="1725">
                  <c:v>104</c:v>
                </c:pt>
                <c:pt idx="1726">
                  <c:v>142</c:v>
                </c:pt>
                <c:pt idx="1727">
                  <c:v>249</c:v>
                </c:pt>
                <c:pt idx="1728">
                  <c:v>87</c:v>
                </c:pt>
                <c:pt idx="1729">
                  <c:v>103</c:v>
                </c:pt>
                <c:pt idx="1730">
                  <c:v>120</c:v>
                </c:pt>
                <c:pt idx="1731">
                  <c:v>119</c:v>
                </c:pt>
                <c:pt idx="1732">
                  <c:v>86</c:v>
                </c:pt>
                <c:pt idx="1733">
                  <c:v>67</c:v>
                </c:pt>
                <c:pt idx="1734">
                  <c:v>62</c:v>
                </c:pt>
                <c:pt idx="1735">
                  <c:v>95</c:v>
                </c:pt>
                <c:pt idx="1736">
                  <c:v>99</c:v>
                </c:pt>
                <c:pt idx="1737">
                  <c:v>99</c:v>
                </c:pt>
                <c:pt idx="1738">
                  <c:v>75</c:v>
                </c:pt>
                <c:pt idx="1739">
                  <c:v>75</c:v>
                </c:pt>
                <c:pt idx="1740">
                  <c:v>86</c:v>
                </c:pt>
                <c:pt idx="1741">
                  <c:v>98</c:v>
                </c:pt>
                <c:pt idx="1742">
                  <c:v>86</c:v>
                </c:pt>
                <c:pt idx="1743">
                  <c:v>71</c:v>
                </c:pt>
                <c:pt idx="1744">
                  <c:v>56</c:v>
                </c:pt>
                <c:pt idx="1745">
                  <c:v>54</c:v>
                </c:pt>
                <c:pt idx="1746">
                  <c:v>54</c:v>
                </c:pt>
                <c:pt idx="1747">
                  <c:v>66</c:v>
                </c:pt>
                <c:pt idx="1748">
                  <c:v>62</c:v>
                </c:pt>
                <c:pt idx="1749">
                  <c:v>62</c:v>
                </c:pt>
                <c:pt idx="1750">
                  <c:v>65</c:v>
                </c:pt>
                <c:pt idx="1751">
                  <c:v>70</c:v>
                </c:pt>
                <c:pt idx="1752">
                  <c:v>70</c:v>
                </c:pt>
                <c:pt idx="1753">
                  <c:v>67</c:v>
                </c:pt>
                <c:pt idx="1754">
                  <c:v>63</c:v>
                </c:pt>
                <c:pt idx="1755">
                  <c:v>69</c:v>
                </c:pt>
                <c:pt idx="1756">
                  <c:v>69</c:v>
                </c:pt>
                <c:pt idx="1757">
                  <c:v>57</c:v>
                </c:pt>
                <c:pt idx="1758">
                  <c:v>47</c:v>
                </c:pt>
                <c:pt idx="1759">
                  <c:v>54</c:v>
                </c:pt>
                <c:pt idx="1760">
                  <c:v>58</c:v>
                </c:pt>
                <c:pt idx="1761">
                  <c:v>39</c:v>
                </c:pt>
                <c:pt idx="1762">
                  <c:v>32</c:v>
                </c:pt>
                <c:pt idx="1763">
                  <c:v>40</c:v>
                </c:pt>
                <c:pt idx="1764">
                  <c:v>49</c:v>
                </c:pt>
                <c:pt idx="1765">
                  <c:v>39</c:v>
                </c:pt>
                <c:pt idx="1766">
                  <c:v>58</c:v>
                </c:pt>
                <c:pt idx="1767">
                  <c:v>59</c:v>
                </c:pt>
                <c:pt idx="1768">
                  <c:v>91</c:v>
                </c:pt>
                <c:pt idx="1769">
                  <c:v>46</c:v>
                </c:pt>
                <c:pt idx="1770">
                  <c:v>45</c:v>
                </c:pt>
                <c:pt idx="1771">
                  <c:v>48</c:v>
                </c:pt>
                <c:pt idx="1772">
                  <c:v>51</c:v>
                </c:pt>
                <c:pt idx="1773">
                  <c:v>60</c:v>
                </c:pt>
                <c:pt idx="1774">
                  <c:v>35</c:v>
                </c:pt>
                <c:pt idx="1775">
                  <c:v>34</c:v>
                </c:pt>
                <c:pt idx="1776">
                  <c:v>40</c:v>
                </c:pt>
                <c:pt idx="1777">
                  <c:v>32</c:v>
                </c:pt>
                <c:pt idx="1778">
                  <c:v>30</c:v>
                </c:pt>
                <c:pt idx="1779">
                  <c:v>28</c:v>
                </c:pt>
                <c:pt idx="1780">
                  <c:v>31</c:v>
                </c:pt>
                <c:pt idx="1781">
                  <c:v>120</c:v>
                </c:pt>
                <c:pt idx="1782">
                  <c:v>34</c:v>
                </c:pt>
                <c:pt idx="1783">
                  <c:v>40</c:v>
                </c:pt>
                <c:pt idx="1784">
                  <c:v>113</c:v>
                </c:pt>
                <c:pt idx="1785">
                  <c:v>38</c:v>
                </c:pt>
                <c:pt idx="1786">
                  <c:v>70</c:v>
                </c:pt>
                <c:pt idx="1787">
                  <c:v>509</c:v>
                </c:pt>
                <c:pt idx="1788">
                  <c:v>332</c:v>
                </c:pt>
                <c:pt idx="1789">
                  <c:v>1</c:v>
                </c:pt>
                <c:pt idx="1790">
                  <c:v>1</c:v>
                </c:pt>
                <c:pt idx="1791">
                  <c:v>39</c:v>
                </c:pt>
                <c:pt idx="1792">
                  <c:v>140</c:v>
                </c:pt>
                <c:pt idx="1793">
                  <c:v>217</c:v>
                </c:pt>
                <c:pt idx="1794">
                  <c:v>433</c:v>
                </c:pt>
                <c:pt idx="1795">
                  <c:v>429</c:v>
                </c:pt>
                <c:pt idx="1796">
                  <c:v>221</c:v>
                </c:pt>
                <c:pt idx="1797">
                  <c:v>20</c:v>
                </c:pt>
                <c:pt idx="1798">
                  <c:v>42</c:v>
                </c:pt>
                <c:pt idx="1799">
                  <c:v>41</c:v>
                </c:pt>
                <c:pt idx="1800">
                  <c:v>43</c:v>
                </c:pt>
                <c:pt idx="1801">
                  <c:v>40</c:v>
                </c:pt>
                <c:pt idx="1802">
                  <c:v>30</c:v>
                </c:pt>
                <c:pt idx="1803">
                  <c:v>30</c:v>
                </c:pt>
                <c:pt idx="1804">
                  <c:v>40</c:v>
                </c:pt>
                <c:pt idx="1805">
                  <c:v>32</c:v>
                </c:pt>
                <c:pt idx="1806">
                  <c:v>32</c:v>
                </c:pt>
                <c:pt idx="1807">
                  <c:v>32</c:v>
                </c:pt>
                <c:pt idx="1808">
                  <c:v>1</c:v>
                </c:pt>
                <c:pt idx="1809">
                  <c:v>88</c:v>
                </c:pt>
                <c:pt idx="1810">
                  <c:v>144</c:v>
                </c:pt>
                <c:pt idx="1811">
                  <c:v>29</c:v>
                </c:pt>
                <c:pt idx="1812">
                  <c:v>40</c:v>
                </c:pt>
                <c:pt idx="1813">
                  <c:v>47</c:v>
                </c:pt>
                <c:pt idx="1814">
                  <c:v>35</c:v>
                </c:pt>
                <c:pt idx="1815">
                  <c:v>43</c:v>
                </c:pt>
                <c:pt idx="1816">
                  <c:v>40</c:v>
                </c:pt>
                <c:pt idx="1817">
                  <c:v>34</c:v>
                </c:pt>
                <c:pt idx="1818">
                  <c:v>30</c:v>
                </c:pt>
                <c:pt idx="1819">
                  <c:v>24</c:v>
                </c:pt>
                <c:pt idx="1820">
                  <c:v>31</c:v>
                </c:pt>
                <c:pt idx="1821">
                  <c:v>34</c:v>
                </c:pt>
                <c:pt idx="1822">
                  <c:v>34</c:v>
                </c:pt>
                <c:pt idx="1823">
                  <c:v>32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7869-4F8D-A595-08EDB5F87B0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53898112"/>
        <c:axId val="253900288"/>
      </c:scatterChart>
      <c:valAx>
        <c:axId val="253898112"/>
        <c:scaling>
          <c:orientation val="minMax"/>
          <c:max val="1"/>
          <c:min val="0.4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% Blue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253900288"/>
        <c:crosses val="autoZero"/>
        <c:crossBetween val="midCat"/>
        <c:minorUnit val="0.2"/>
      </c:valAx>
      <c:valAx>
        <c:axId val="253900288"/>
        <c:scaling>
          <c:orientation val="minMax"/>
          <c:max val="8000"/>
          <c:min val="0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Detector Signal Blue + IR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253898112"/>
        <c:crosses val="autoZero"/>
        <c:crossBetween val="midCat"/>
        <c:minorUnit val="2000"/>
      </c:valAx>
      <c:spPr>
        <a:noFill/>
        <a:ln w="25400">
          <a:noFill/>
        </a:ln>
      </c:spPr>
    </c:plotArea>
    <c:legend>
      <c:legendPos val="b"/>
      <c:layout>
        <c:manualLayout>
          <c:xMode val="edge"/>
          <c:yMode val="edge"/>
          <c:x val="0"/>
          <c:y val="0.83674108637654865"/>
          <c:w val="0.99569086505136417"/>
          <c:h val="0.14679800827365716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600"/>
      </a:pPr>
      <a:endParaRPr lang="en-US"/>
    </a:p>
  </c:txPr>
  <c:externalData r:id="rId1">
    <c:autoUpdate val="0"/>
  </c:externalData>
  <c:userShapes r:id="rId2"/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6283558027056708"/>
          <c:y val="4.0507652592808613E-2"/>
          <c:w val="0.8073821039432385"/>
          <c:h val="0.65709277081105599"/>
        </c:manualLayout>
      </c:layout>
      <c:scatterChart>
        <c:scatterStyle val="lineMarker"/>
        <c:varyColors val="0"/>
        <c:ser>
          <c:idx val="5"/>
          <c:order val="0"/>
          <c:tx>
            <c:v>Aviator N2 30PSI</c:v>
          </c:tx>
          <c:spPr>
            <a:ln w="28575">
              <a:noFill/>
            </a:ln>
          </c:spPr>
          <c:marker>
            <c:symbol val="circle"/>
            <c:size val="2"/>
          </c:marker>
          <c:xVal>
            <c:numRef>
              <c:f>Sheet1!$CP$2:$CP$1825</c:f>
              <c:numCache>
                <c:formatCode>General</c:formatCode>
                <c:ptCount val="1824"/>
                <c:pt idx="0">
                  <c:v>0.80864197530864201</c:v>
                </c:pt>
                <c:pt idx="1">
                  <c:v>0.81182795698924726</c:v>
                </c:pt>
                <c:pt idx="2">
                  <c:v>0.81081081081081086</c:v>
                </c:pt>
                <c:pt idx="3">
                  <c:v>0.81874999999999998</c:v>
                </c:pt>
                <c:pt idx="4">
                  <c:v>0.81874999999999998</c:v>
                </c:pt>
                <c:pt idx="5">
                  <c:v>0.82989690721649489</c:v>
                </c:pt>
                <c:pt idx="6">
                  <c:v>0.82383419689119175</c:v>
                </c:pt>
                <c:pt idx="7">
                  <c:v>0.8152866242038217</c:v>
                </c:pt>
                <c:pt idx="8">
                  <c:v>0.81481481481481477</c:v>
                </c:pt>
                <c:pt idx="9">
                  <c:v>0.82857142857142863</c:v>
                </c:pt>
                <c:pt idx="10">
                  <c:v>0.80540540540540539</c:v>
                </c:pt>
                <c:pt idx="11">
                  <c:v>0.84328358208955223</c:v>
                </c:pt>
                <c:pt idx="12">
                  <c:v>0.8571428571428571</c:v>
                </c:pt>
                <c:pt idx="13">
                  <c:v>0.84353741496598644</c:v>
                </c:pt>
                <c:pt idx="14">
                  <c:v>0.85815602836879434</c:v>
                </c:pt>
                <c:pt idx="15">
                  <c:v>0.8413793103448276</c:v>
                </c:pt>
                <c:pt idx="16">
                  <c:v>0.86821705426356588</c:v>
                </c:pt>
                <c:pt idx="17">
                  <c:v>0.85925925925925928</c:v>
                </c:pt>
                <c:pt idx="18">
                  <c:v>0.8515625</c:v>
                </c:pt>
                <c:pt idx="19">
                  <c:v>0.96551724137931039</c:v>
                </c:pt>
                <c:pt idx="20">
                  <c:v>0.859375</c:v>
                </c:pt>
                <c:pt idx="21">
                  <c:v>0.86991869918699183</c:v>
                </c:pt>
                <c:pt idx="22">
                  <c:v>0.98113207547169812</c:v>
                </c:pt>
                <c:pt idx="23">
                  <c:v>0.8571428571428571</c:v>
                </c:pt>
                <c:pt idx="24">
                  <c:v>0.83695652173913049</c:v>
                </c:pt>
                <c:pt idx="25">
                  <c:v>0.86315789473684212</c:v>
                </c:pt>
                <c:pt idx="26">
                  <c:v>0.83333333333333337</c:v>
                </c:pt>
                <c:pt idx="27">
                  <c:v>0.8571428571428571</c:v>
                </c:pt>
                <c:pt idx="28">
                  <c:v>0.86585365853658536</c:v>
                </c:pt>
                <c:pt idx="29">
                  <c:v>0.84507042253521125</c:v>
                </c:pt>
                <c:pt idx="30">
                  <c:v>0.84146341463414631</c:v>
                </c:pt>
                <c:pt idx="31">
                  <c:v>0.86486486486486491</c:v>
                </c:pt>
                <c:pt idx="32">
                  <c:v>0.84507042253521125</c:v>
                </c:pt>
                <c:pt idx="33">
                  <c:v>0.81428571428571428</c:v>
                </c:pt>
                <c:pt idx="34">
                  <c:v>0.8571428571428571</c:v>
                </c:pt>
                <c:pt idx="35">
                  <c:v>0.81818181818181823</c:v>
                </c:pt>
                <c:pt idx="36">
                  <c:v>0.84615384615384615</c:v>
                </c:pt>
                <c:pt idx="37">
                  <c:v>0.85365853658536583</c:v>
                </c:pt>
                <c:pt idx="38">
                  <c:v>0.87012987012987009</c:v>
                </c:pt>
                <c:pt idx="39">
                  <c:v>0.7857142857142857</c:v>
                </c:pt>
                <c:pt idx="40">
                  <c:v>0.86153846153846159</c:v>
                </c:pt>
                <c:pt idx="41">
                  <c:v>0.859375</c:v>
                </c:pt>
                <c:pt idx="42">
                  <c:v>0.84210526315789469</c:v>
                </c:pt>
                <c:pt idx="43">
                  <c:v>0.86764705882352944</c:v>
                </c:pt>
                <c:pt idx="44">
                  <c:v>0.85333333333333339</c:v>
                </c:pt>
                <c:pt idx="45">
                  <c:v>0.84285714285714286</c:v>
                </c:pt>
                <c:pt idx="46">
                  <c:v>0.86075949367088611</c:v>
                </c:pt>
                <c:pt idx="47">
                  <c:v>0.86301369863013699</c:v>
                </c:pt>
                <c:pt idx="48">
                  <c:v>0.83076923076923082</c:v>
                </c:pt>
                <c:pt idx="49">
                  <c:v>0.82857142857142863</c:v>
                </c:pt>
                <c:pt idx="50">
                  <c:v>0.84126984126984128</c:v>
                </c:pt>
                <c:pt idx="51">
                  <c:v>0.85526315789473684</c:v>
                </c:pt>
                <c:pt idx="52">
                  <c:v>0.85333333333333339</c:v>
                </c:pt>
                <c:pt idx="53">
                  <c:v>0.86486486486486491</c:v>
                </c:pt>
                <c:pt idx="54">
                  <c:v>0.84057971014492749</c:v>
                </c:pt>
                <c:pt idx="55">
                  <c:v>0.86301369863013699</c:v>
                </c:pt>
                <c:pt idx="56">
                  <c:v>0.86111111111111116</c:v>
                </c:pt>
                <c:pt idx="57">
                  <c:v>0.82539682539682535</c:v>
                </c:pt>
                <c:pt idx="58">
                  <c:v>0.85245901639344257</c:v>
                </c:pt>
                <c:pt idx="59">
                  <c:v>0.86764705882352944</c:v>
                </c:pt>
                <c:pt idx="60">
                  <c:v>0.83076923076923082</c:v>
                </c:pt>
                <c:pt idx="61">
                  <c:v>0.84285714285714286</c:v>
                </c:pt>
                <c:pt idx="62">
                  <c:v>0.87301587301587302</c:v>
                </c:pt>
                <c:pt idx="63">
                  <c:v>0.85507246376811596</c:v>
                </c:pt>
                <c:pt idx="64">
                  <c:v>0.86111111111111116</c:v>
                </c:pt>
                <c:pt idx="65">
                  <c:v>0.86153846153846159</c:v>
                </c:pt>
                <c:pt idx="66">
                  <c:v>0.83050847457627119</c:v>
                </c:pt>
                <c:pt idx="67">
                  <c:v>0.82692307692307687</c:v>
                </c:pt>
                <c:pt idx="68">
                  <c:v>0.87755102040816324</c:v>
                </c:pt>
                <c:pt idx="69">
                  <c:v>0.83050847457627119</c:v>
                </c:pt>
                <c:pt idx="70">
                  <c:v>0.8214285714285714</c:v>
                </c:pt>
                <c:pt idx="71">
                  <c:v>0.86792452830188682</c:v>
                </c:pt>
                <c:pt idx="72">
                  <c:v>0.80769230769230771</c:v>
                </c:pt>
                <c:pt idx="73">
                  <c:v>0.82692307692307687</c:v>
                </c:pt>
                <c:pt idx="74">
                  <c:v>0.8867924528301887</c:v>
                </c:pt>
                <c:pt idx="75">
                  <c:v>0.83636363636363631</c:v>
                </c:pt>
                <c:pt idx="76">
                  <c:v>0.83333333333333337</c:v>
                </c:pt>
                <c:pt idx="77">
                  <c:v>0.8867924528301887</c:v>
                </c:pt>
                <c:pt idx="78">
                  <c:v>0.81818181818181823</c:v>
                </c:pt>
                <c:pt idx="79">
                  <c:v>0.81967213114754101</c:v>
                </c:pt>
                <c:pt idx="80">
                  <c:v>0.88461538461538458</c:v>
                </c:pt>
                <c:pt idx="81">
                  <c:v>0.81818181818181823</c:v>
                </c:pt>
                <c:pt idx="82">
                  <c:v>0.82352941176470584</c:v>
                </c:pt>
                <c:pt idx="83">
                  <c:v>0.87037037037037035</c:v>
                </c:pt>
                <c:pt idx="84">
                  <c:v>0.83333333333333337</c:v>
                </c:pt>
                <c:pt idx="85">
                  <c:v>0.79545454545454541</c:v>
                </c:pt>
                <c:pt idx="86">
                  <c:v>0.8571428571428571</c:v>
                </c:pt>
                <c:pt idx="87">
                  <c:v>0.8125</c:v>
                </c:pt>
                <c:pt idx="88">
                  <c:v>0.83050847457627119</c:v>
                </c:pt>
                <c:pt idx="89">
                  <c:v>0.88135593220338981</c:v>
                </c:pt>
                <c:pt idx="90">
                  <c:v>0.83050847457627119</c:v>
                </c:pt>
                <c:pt idx="91">
                  <c:v>0.81818181818181823</c:v>
                </c:pt>
                <c:pt idx="92">
                  <c:v>0.87234042553191493</c:v>
                </c:pt>
                <c:pt idx="93">
                  <c:v>0.83333333333333337</c:v>
                </c:pt>
                <c:pt idx="94">
                  <c:v>0.83636363636363631</c:v>
                </c:pt>
                <c:pt idx="95">
                  <c:v>0.86792452830188682</c:v>
                </c:pt>
                <c:pt idx="96">
                  <c:v>0.83018867924528306</c:v>
                </c:pt>
                <c:pt idx="97">
                  <c:v>0.80487804878048785</c:v>
                </c:pt>
                <c:pt idx="98">
                  <c:v>0.8125</c:v>
                </c:pt>
                <c:pt idx="99">
                  <c:v>0.82051282051282048</c:v>
                </c:pt>
                <c:pt idx="100">
                  <c:v>0.85106382978723405</c:v>
                </c:pt>
                <c:pt idx="101">
                  <c:v>0.875</c:v>
                </c:pt>
                <c:pt idx="102">
                  <c:v>0.84444444444444444</c:v>
                </c:pt>
                <c:pt idx="103">
                  <c:v>0.84</c:v>
                </c:pt>
                <c:pt idx="104">
                  <c:v>0.84615384615384615</c:v>
                </c:pt>
                <c:pt idx="105">
                  <c:v>0.79545454545454541</c:v>
                </c:pt>
                <c:pt idx="106">
                  <c:v>0.84905660377358494</c:v>
                </c:pt>
                <c:pt idx="107">
                  <c:v>0.88235294117647056</c:v>
                </c:pt>
                <c:pt idx="108">
                  <c:v>0.7857142857142857</c:v>
                </c:pt>
                <c:pt idx="109">
                  <c:v>0.83333333333333337</c:v>
                </c:pt>
                <c:pt idx="110">
                  <c:v>0.84210526315789469</c:v>
                </c:pt>
                <c:pt idx="111">
                  <c:v>0.82222222222222219</c:v>
                </c:pt>
                <c:pt idx="112">
                  <c:v>0.83333333333333337</c:v>
                </c:pt>
                <c:pt idx="113">
                  <c:v>0.85964912280701755</c:v>
                </c:pt>
                <c:pt idx="114">
                  <c:v>0.86764705882352944</c:v>
                </c:pt>
                <c:pt idx="115">
                  <c:v>0.85245901639344257</c:v>
                </c:pt>
                <c:pt idx="116">
                  <c:v>0.84090909090909094</c:v>
                </c:pt>
                <c:pt idx="117">
                  <c:v>0.84</c:v>
                </c:pt>
                <c:pt idx="118">
                  <c:v>0.84444444444444444</c:v>
                </c:pt>
                <c:pt idx="119">
                  <c:v>0.87755102040816324</c:v>
                </c:pt>
                <c:pt idx="120">
                  <c:v>0.84615384615384615</c:v>
                </c:pt>
                <c:pt idx="121">
                  <c:v>0.84745762711864403</c:v>
                </c:pt>
                <c:pt idx="122">
                  <c:v>0.8666666666666667</c:v>
                </c:pt>
                <c:pt idx="123">
                  <c:v>0.84905660377358494</c:v>
                </c:pt>
                <c:pt idx="124">
                  <c:v>0.82352941176470584</c:v>
                </c:pt>
                <c:pt idx="125">
                  <c:v>0.87931034482758619</c:v>
                </c:pt>
                <c:pt idx="126">
                  <c:v>0.85964912280701755</c:v>
                </c:pt>
                <c:pt idx="127">
                  <c:v>0.8571428571428571</c:v>
                </c:pt>
                <c:pt idx="128">
                  <c:v>0.8571428571428571</c:v>
                </c:pt>
                <c:pt idx="129">
                  <c:v>0.8666666666666667</c:v>
                </c:pt>
                <c:pt idx="130">
                  <c:v>0.85185185185185186</c:v>
                </c:pt>
                <c:pt idx="131">
                  <c:v>0.8571428571428571</c:v>
                </c:pt>
                <c:pt idx="132">
                  <c:v>0.8771929824561403</c:v>
                </c:pt>
                <c:pt idx="133">
                  <c:v>0.8545454545454545</c:v>
                </c:pt>
                <c:pt idx="134">
                  <c:v>0.86538461538461542</c:v>
                </c:pt>
                <c:pt idx="135">
                  <c:v>0.90476190476190477</c:v>
                </c:pt>
                <c:pt idx="136">
                  <c:v>0.86440677966101698</c:v>
                </c:pt>
                <c:pt idx="137">
                  <c:v>0.8571428571428571</c:v>
                </c:pt>
                <c:pt idx="138">
                  <c:v>0.90566037735849059</c:v>
                </c:pt>
                <c:pt idx="139">
                  <c:v>0.84905660377358494</c:v>
                </c:pt>
                <c:pt idx="140">
                  <c:v>0.86538461538461542</c:v>
                </c:pt>
                <c:pt idx="141">
                  <c:v>0.88461538461538458</c:v>
                </c:pt>
                <c:pt idx="142">
                  <c:v>0.84905660377358494</c:v>
                </c:pt>
                <c:pt idx="143">
                  <c:v>0.8545454545454545</c:v>
                </c:pt>
                <c:pt idx="144">
                  <c:v>0.88888888888888884</c:v>
                </c:pt>
                <c:pt idx="145">
                  <c:v>0.81395348837209303</c:v>
                </c:pt>
                <c:pt idx="146">
                  <c:v>0.84444444444444444</c:v>
                </c:pt>
                <c:pt idx="147">
                  <c:v>0.88372093023255816</c:v>
                </c:pt>
                <c:pt idx="148">
                  <c:v>0.84615384615384615</c:v>
                </c:pt>
                <c:pt idx="149">
                  <c:v>0.82499999999999996</c:v>
                </c:pt>
                <c:pt idx="150">
                  <c:v>0.9</c:v>
                </c:pt>
                <c:pt idx="151">
                  <c:v>0.88135593220338981</c:v>
                </c:pt>
                <c:pt idx="152">
                  <c:v>0.85185185185185186</c:v>
                </c:pt>
                <c:pt idx="153">
                  <c:v>0.91666666666666663</c:v>
                </c:pt>
                <c:pt idx="154">
                  <c:v>0.84905660377358494</c:v>
                </c:pt>
                <c:pt idx="155">
                  <c:v>0.86538461538461542</c:v>
                </c:pt>
                <c:pt idx="156">
                  <c:v>0.89583333333333337</c:v>
                </c:pt>
                <c:pt idx="157">
                  <c:v>0.82608695652173914</c:v>
                </c:pt>
                <c:pt idx="158">
                  <c:v>0.84313725490196079</c:v>
                </c:pt>
                <c:pt idx="159">
                  <c:v>0.91304347826086951</c:v>
                </c:pt>
                <c:pt idx="160">
                  <c:v>0.85964912280701755</c:v>
                </c:pt>
                <c:pt idx="161">
                  <c:v>0.86792452830188682</c:v>
                </c:pt>
                <c:pt idx="162">
                  <c:v>0.88</c:v>
                </c:pt>
                <c:pt idx="163">
                  <c:v>0.84905660377358494</c:v>
                </c:pt>
                <c:pt idx="164">
                  <c:v>0.86538461538461542</c:v>
                </c:pt>
                <c:pt idx="165">
                  <c:v>0.90625</c:v>
                </c:pt>
                <c:pt idx="166">
                  <c:v>0.84615384615384615</c:v>
                </c:pt>
                <c:pt idx="167">
                  <c:v>0.8666666666666667</c:v>
                </c:pt>
                <c:pt idx="168">
                  <c:v>0.88888888888888884</c:v>
                </c:pt>
                <c:pt idx="169">
                  <c:v>0.84905660377358494</c:v>
                </c:pt>
                <c:pt idx="170">
                  <c:v>0.83673469387755106</c:v>
                </c:pt>
                <c:pt idx="171">
                  <c:v>0.8936170212765957</c:v>
                </c:pt>
                <c:pt idx="172">
                  <c:v>0.82692307692307687</c:v>
                </c:pt>
                <c:pt idx="173">
                  <c:v>0.86538461538461542</c:v>
                </c:pt>
                <c:pt idx="174">
                  <c:v>0.9</c:v>
                </c:pt>
                <c:pt idx="175">
                  <c:v>0.89830508474576276</c:v>
                </c:pt>
                <c:pt idx="176">
                  <c:v>0.88888888888888884</c:v>
                </c:pt>
                <c:pt idx="177">
                  <c:v>0.90769230769230769</c:v>
                </c:pt>
                <c:pt idx="178">
                  <c:v>0.88135593220338981</c:v>
                </c:pt>
                <c:pt idx="179">
                  <c:v>0.85106382978723405</c:v>
                </c:pt>
                <c:pt idx="180">
                  <c:v>0.91489361702127658</c:v>
                </c:pt>
                <c:pt idx="181">
                  <c:v>0.83333333333333337</c:v>
                </c:pt>
                <c:pt idx="182">
                  <c:v>0.82926829268292679</c:v>
                </c:pt>
                <c:pt idx="183">
                  <c:v>0.92</c:v>
                </c:pt>
                <c:pt idx="184">
                  <c:v>0.82692307692307687</c:v>
                </c:pt>
                <c:pt idx="185">
                  <c:v>0.6785714285714286</c:v>
                </c:pt>
                <c:pt idx="186">
                  <c:v>0.68141592920353977</c:v>
                </c:pt>
                <c:pt idx="187">
                  <c:v>0.70769230769230773</c:v>
                </c:pt>
                <c:pt idx="188">
                  <c:v>0.68613138686131392</c:v>
                </c:pt>
                <c:pt idx="189">
                  <c:v>0.68831168831168832</c:v>
                </c:pt>
                <c:pt idx="190">
                  <c:v>0.75454545454545452</c:v>
                </c:pt>
                <c:pt idx="191">
                  <c:v>0.73913043478260865</c:v>
                </c:pt>
                <c:pt idx="192">
                  <c:v>0.73611111111111116</c:v>
                </c:pt>
                <c:pt idx="193">
                  <c:v>0.765625</c:v>
                </c:pt>
                <c:pt idx="194">
                  <c:v>0.74285714285714288</c:v>
                </c:pt>
                <c:pt idx="195">
                  <c:v>0.77966101694915257</c:v>
                </c:pt>
                <c:pt idx="196">
                  <c:v>0.76744186046511631</c:v>
                </c:pt>
                <c:pt idx="197">
                  <c:v>0.78787878787878785</c:v>
                </c:pt>
                <c:pt idx="198">
                  <c:v>0.78260869565217395</c:v>
                </c:pt>
                <c:pt idx="199">
                  <c:v>0.79069767441860461</c:v>
                </c:pt>
                <c:pt idx="200">
                  <c:v>0.8125</c:v>
                </c:pt>
                <c:pt idx="201">
                  <c:v>0.83018867924528306</c:v>
                </c:pt>
                <c:pt idx="202">
                  <c:v>0.8392857142857143</c:v>
                </c:pt>
                <c:pt idx="203">
                  <c:v>0.84375</c:v>
                </c:pt>
                <c:pt idx="204">
                  <c:v>0.81967213114754101</c:v>
                </c:pt>
                <c:pt idx="205">
                  <c:v>0.84</c:v>
                </c:pt>
                <c:pt idx="206">
                  <c:v>0.81355932203389836</c:v>
                </c:pt>
                <c:pt idx="207">
                  <c:v>0.83870967741935487</c:v>
                </c:pt>
                <c:pt idx="208">
                  <c:v>0.84905660377358494</c:v>
                </c:pt>
                <c:pt idx="209">
                  <c:v>0.77500000000000002</c:v>
                </c:pt>
                <c:pt idx="210">
                  <c:v>0.7931034482758621</c:v>
                </c:pt>
                <c:pt idx="211">
                  <c:v>0.83333333333333337</c:v>
                </c:pt>
                <c:pt idx="212">
                  <c:v>0.73913043478260865</c:v>
                </c:pt>
                <c:pt idx="213">
                  <c:v>0.77777777777777779</c:v>
                </c:pt>
                <c:pt idx="214">
                  <c:v>0.76190476190476186</c:v>
                </c:pt>
                <c:pt idx="215">
                  <c:v>0.73684210526315785</c:v>
                </c:pt>
                <c:pt idx="216">
                  <c:v>0.76190476190476186</c:v>
                </c:pt>
                <c:pt idx="217">
                  <c:v>0.83333333333333337</c:v>
                </c:pt>
                <c:pt idx="218">
                  <c:v>0.82352941176470584</c:v>
                </c:pt>
                <c:pt idx="219">
                  <c:v>0.7142857142857143</c:v>
                </c:pt>
                <c:pt idx="220">
                  <c:v>0.83333333333333337</c:v>
                </c:pt>
                <c:pt idx="221">
                  <c:v>0.70588235294117652</c:v>
                </c:pt>
                <c:pt idx="222">
                  <c:v>0.76470588235294112</c:v>
                </c:pt>
                <c:pt idx="223">
                  <c:v>0.76923076923076927</c:v>
                </c:pt>
                <c:pt idx="224">
                  <c:v>0.69230769230769229</c:v>
                </c:pt>
                <c:pt idx="225">
                  <c:v>0.66666666666666663</c:v>
                </c:pt>
                <c:pt idx="226">
                  <c:v>0.875</c:v>
                </c:pt>
                <c:pt idx="227">
                  <c:v>0.72727272727272729</c:v>
                </c:pt>
                <c:pt idx="228">
                  <c:v>0.63636363636363635</c:v>
                </c:pt>
                <c:pt idx="229">
                  <c:v>0.875</c:v>
                </c:pt>
                <c:pt idx="230">
                  <c:v>0.66666666666666663</c:v>
                </c:pt>
                <c:pt idx="231">
                  <c:v>0.66666666666666663</c:v>
                </c:pt>
                <c:pt idx="232">
                  <c:v>0.91666666666666663</c:v>
                </c:pt>
                <c:pt idx="233">
                  <c:v>0.625</c:v>
                </c:pt>
                <c:pt idx="234">
                  <c:v>0.72727272727272729</c:v>
                </c:pt>
                <c:pt idx="235">
                  <c:v>0.77777777777777779</c:v>
                </c:pt>
                <c:pt idx="236">
                  <c:v>0.6</c:v>
                </c:pt>
                <c:pt idx="237">
                  <c:v>0.625</c:v>
                </c:pt>
                <c:pt idx="238">
                  <c:v>0.8</c:v>
                </c:pt>
                <c:pt idx="239">
                  <c:v>0.625</c:v>
                </c:pt>
                <c:pt idx="240">
                  <c:v>0.625</c:v>
                </c:pt>
                <c:pt idx="241">
                  <c:v>0.8571428571428571</c:v>
                </c:pt>
                <c:pt idx="242">
                  <c:v>0.625</c:v>
                </c:pt>
                <c:pt idx="243">
                  <c:v>0.72727272727272729</c:v>
                </c:pt>
                <c:pt idx="244">
                  <c:v>0.76190476190476186</c:v>
                </c:pt>
                <c:pt idx="245">
                  <c:v>0</c:v>
                </c:pt>
                <c:pt idx="246">
                  <c:v>0.85106382978723405</c:v>
                </c:pt>
                <c:pt idx="247">
                  <c:v>0.97435897435897434</c:v>
                </c:pt>
                <c:pt idx="248">
                  <c:v>0.95652173913043481</c:v>
                </c:pt>
                <c:pt idx="249">
                  <c:v>0.88349514563106801</c:v>
                </c:pt>
                <c:pt idx="250">
                  <c:v>0.8867924528301887</c:v>
                </c:pt>
                <c:pt idx="251">
                  <c:v>0.83823529411764708</c:v>
                </c:pt>
                <c:pt idx="252">
                  <c:v>0.89411764705882357</c:v>
                </c:pt>
                <c:pt idx="253">
                  <c:v>0.89534883720930236</c:v>
                </c:pt>
                <c:pt idx="254">
                  <c:v>0.88235294117647056</c:v>
                </c:pt>
                <c:pt idx="255">
                  <c:v>0.90625</c:v>
                </c:pt>
                <c:pt idx="256">
                  <c:v>0.98484848484848486</c:v>
                </c:pt>
                <c:pt idx="257">
                  <c:v>0.90804597701149425</c:v>
                </c:pt>
                <c:pt idx="258">
                  <c:v>0.92148760330578516</c:v>
                </c:pt>
                <c:pt idx="259">
                  <c:v>0.91821561338289959</c:v>
                </c:pt>
                <c:pt idx="260">
                  <c:v>0.91947565543071164</c:v>
                </c:pt>
                <c:pt idx="261">
                  <c:v>0.91827956989247317</c:v>
                </c:pt>
                <c:pt idx="262">
                  <c:v>0.91428571428571426</c:v>
                </c:pt>
                <c:pt idx="263">
                  <c:v>0.90378006872852235</c:v>
                </c:pt>
                <c:pt idx="264">
                  <c:v>0.91618497109826591</c:v>
                </c:pt>
                <c:pt idx="265">
                  <c:v>0.91317365269461082</c:v>
                </c:pt>
                <c:pt idx="266">
                  <c:v>0.91836734693877553</c:v>
                </c:pt>
                <c:pt idx="267">
                  <c:v>0.9123287671232877</c:v>
                </c:pt>
                <c:pt idx="268">
                  <c:v>0.91191709844559588</c:v>
                </c:pt>
                <c:pt idx="269">
                  <c:v>0.91131498470948014</c:v>
                </c:pt>
                <c:pt idx="270">
                  <c:v>0.91007194244604317</c:v>
                </c:pt>
                <c:pt idx="271">
                  <c:v>0.91739130434782612</c:v>
                </c:pt>
                <c:pt idx="272">
                  <c:v>0.91133004926108374</c:v>
                </c:pt>
                <c:pt idx="273">
                  <c:v>0.9135802469135802</c:v>
                </c:pt>
                <c:pt idx="274">
                  <c:v>0.91791044776119401</c:v>
                </c:pt>
                <c:pt idx="275">
                  <c:v>0.92727272727272725</c:v>
                </c:pt>
                <c:pt idx="276">
                  <c:v>0.92727272727272725</c:v>
                </c:pt>
                <c:pt idx="277">
                  <c:v>0.92420537897310517</c:v>
                </c:pt>
                <c:pt idx="278">
                  <c:v>0.88990825688073394</c:v>
                </c:pt>
                <c:pt idx="279">
                  <c:v>0.92261904761904767</c:v>
                </c:pt>
                <c:pt idx="280">
                  <c:v>0.91437802907915988</c:v>
                </c:pt>
                <c:pt idx="281">
                  <c:v>0.91242038216560506</c:v>
                </c:pt>
                <c:pt idx="282">
                  <c:v>0.90112994350282483</c:v>
                </c:pt>
                <c:pt idx="283">
                  <c:v>0.90888888888888886</c:v>
                </c:pt>
                <c:pt idx="284">
                  <c:v>0.90970654627539504</c:v>
                </c:pt>
                <c:pt idx="285">
                  <c:v>0.91848906560636179</c:v>
                </c:pt>
                <c:pt idx="286">
                  <c:v>0.91771019677996424</c:v>
                </c:pt>
                <c:pt idx="287">
                  <c:v>0.88857938718662954</c:v>
                </c:pt>
                <c:pt idx="288">
                  <c:v>0.91482112436115848</c:v>
                </c:pt>
                <c:pt idx="289">
                  <c:v>0.90909090909090906</c:v>
                </c:pt>
                <c:pt idx="290">
                  <c:v>0.91449814126394047</c:v>
                </c:pt>
                <c:pt idx="291">
                  <c:v>0.91620111731843579</c:v>
                </c:pt>
                <c:pt idx="292">
                  <c:v>0.91</c:v>
                </c:pt>
                <c:pt idx="293">
                  <c:v>0.91583166332665333</c:v>
                </c:pt>
                <c:pt idx="294">
                  <c:v>0.90887850467289721</c:v>
                </c:pt>
                <c:pt idx="295">
                  <c:v>0.9107142857142857</c:v>
                </c:pt>
                <c:pt idx="296">
                  <c:v>0.92152466367713004</c:v>
                </c:pt>
                <c:pt idx="297">
                  <c:v>0.91615541922290389</c:v>
                </c:pt>
                <c:pt idx="298">
                  <c:v>0.91917293233082709</c:v>
                </c:pt>
                <c:pt idx="299">
                  <c:v>0.91698841698841704</c:v>
                </c:pt>
                <c:pt idx="300">
                  <c:v>0.92278719397363462</c:v>
                </c:pt>
                <c:pt idx="301">
                  <c:v>0.91484716157205237</c:v>
                </c:pt>
                <c:pt idx="302">
                  <c:v>0.91816367265469057</c:v>
                </c:pt>
                <c:pt idx="303">
                  <c:v>0.90932642487046633</c:v>
                </c:pt>
                <c:pt idx="304">
                  <c:v>0.9181034482758621</c:v>
                </c:pt>
                <c:pt idx="305">
                  <c:v>0.90322580645161288</c:v>
                </c:pt>
                <c:pt idx="306">
                  <c:v>0.91228070175438591</c:v>
                </c:pt>
                <c:pt idx="307">
                  <c:v>0.9193989071038251</c:v>
                </c:pt>
                <c:pt idx="308">
                  <c:v>0.9009247027741083</c:v>
                </c:pt>
                <c:pt idx="309">
                  <c:v>0.90795631825273015</c:v>
                </c:pt>
                <c:pt idx="310">
                  <c:v>0.90483619344773791</c:v>
                </c:pt>
                <c:pt idx="311">
                  <c:v>0.91373801916932906</c:v>
                </c:pt>
                <c:pt idx="312">
                  <c:v>0.91577335375191427</c:v>
                </c:pt>
                <c:pt idx="313">
                  <c:v>0.91688654353562005</c:v>
                </c:pt>
                <c:pt idx="314">
                  <c:v>0.91590013140604465</c:v>
                </c:pt>
                <c:pt idx="315">
                  <c:v>0.91483113069016153</c:v>
                </c:pt>
                <c:pt idx="316">
                  <c:v>0.91608391608391604</c:v>
                </c:pt>
                <c:pt idx="317">
                  <c:v>0.91545189504373181</c:v>
                </c:pt>
                <c:pt idx="318">
                  <c:v>0.91310751104565535</c:v>
                </c:pt>
                <c:pt idx="319">
                  <c:v>0.90766550522648082</c:v>
                </c:pt>
                <c:pt idx="320">
                  <c:v>0.88759689922480622</c:v>
                </c:pt>
                <c:pt idx="321">
                  <c:v>0.92027729636048528</c:v>
                </c:pt>
                <c:pt idx="322">
                  <c:v>0.92027729636048528</c:v>
                </c:pt>
                <c:pt idx="323">
                  <c:v>0.92348754448398573</c:v>
                </c:pt>
                <c:pt idx="324">
                  <c:v>0.90762124711316394</c:v>
                </c:pt>
                <c:pt idx="325">
                  <c:v>0.9147005444646098</c:v>
                </c:pt>
                <c:pt idx="326">
                  <c:v>0.90859232175502747</c:v>
                </c:pt>
                <c:pt idx="327">
                  <c:v>0.91645244215938304</c:v>
                </c:pt>
                <c:pt idx="328">
                  <c:v>0.91134289439374183</c:v>
                </c:pt>
                <c:pt idx="329">
                  <c:v>0.9149198520345253</c:v>
                </c:pt>
                <c:pt idx="330">
                  <c:v>0.91205211726384361</c:v>
                </c:pt>
                <c:pt idx="331">
                  <c:v>0.91241830065359475</c:v>
                </c:pt>
                <c:pt idx="332">
                  <c:v>0.91246684350132623</c:v>
                </c:pt>
                <c:pt idx="333">
                  <c:v>0.91248391248391247</c:v>
                </c:pt>
                <c:pt idx="334">
                  <c:v>0.91344873501997337</c:v>
                </c:pt>
                <c:pt idx="335">
                  <c:v>0.91187050359712229</c:v>
                </c:pt>
                <c:pt idx="336">
                  <c:v>0.91165413533834583</c:v>
                </c:pt>
                <c:pt idx="337">
                  <c:v>0.9174664107485605</c:v>
                </c:pt>
                <c:pt idx="338">
                  <c:v>0.91239316239316237</c:v>
                </c:pt>
                <c:pt idx="339">
                  <c:v>0.92407809110629069</c:v>
                </c:pt>
                <c:pt idx="340">
                  <c:v>0.92109038737446203</c:v>
                </c:pt>
                <c:pt idx="341">
                  <c:v>0.92048929663608559</c:v>
                </c:pt>
                <c:pt idx="342">
                  <c:v>0.9197860962566845</c:v>
                </c:pt>
                <c:pt idx="343">
                  <c:v>0.91727941176470584</c:v>
                </c:pt>
                <c:pt idx="344">
                  <c:v>0.91097308488612838</c:v>
                </c:pt>
                <c:pt idx="345">
                  <c:v>0.93536121673003803</c:v>
                </c:pt>
                <c:pt idx="346">
                  <c:v>0.91333333333333333</c:v>
                </c:pt>
                <c:pt idx="347">
                  <c:v>0</c:v>
                </c:pt>
                <c:pt idx="348">
                  <c:v>0.90062111801242239</c:v>
                </c:pt>
                <c:pt idx="349">
                  <c:v>0.98750000000000004</c:v>
                </c:pt>
                <c:pt idx="350">
                  <c:v>0.92500000000000004</c:v>
                </c:pt>
                <c:pt idx="351">
                  <c:v>0.9285714285714286</c:v>
                </c:pt>
                <c:pt idx="352">
                  <c:v>0.90721649484536082</c:v>
                </c:pt>
                <c:pt idx="353">
                  <c:v>0.9107142857142857</c:v>
                </c:pt>
                <c:pt idx="354">
                  <c:v>0.92307692307692313</c:v>
                </c:pt>
                <c:pt idx="355">
                  <c:v>0.92253521126760563</c:v>
                </c:pt>
                <c:pt idx="356">
                  <c:v>0.91849529780564265</c:v>
                </c:pt>
                <c:pt idx="357">
                  <c:v>0.91935483870967738</c:v>
                </c:pt>
                <c:pt idx="358">
                  <c:v>0.91919191919191923</c:v>
                </c:pt>
                <c:pt idx="359">
                  <c:v>0.92052980132450335</c:v>
                </c:pt>
                <c:pt idx="360">
                  <c:v>0.91428571428571426</c:v>
                </c:pt>
                <c:pt idx="361">
                  <c:v>0.90282131661442011</c:v>
                </c:pt>
                <c:pt idx="362">
                  <c:v>0.90734824281150162</c:v>
                </c:pt>
                <c:pt idx="363">
                  <c:v>0.91067538126361658</c:v>
                </c:pt>
                <c:pt idx="364">
                  <c:v>0.91590493601462519</c:v>
                </c:pt>
                <c:pt idx="365">
                  <c:v>0.89655172413793105</c:v>
                </c:pt>
                <c:pt idx="366">
                  <c:v>0.90789473684210531</c:v>
                </c:pt>
                <c:pt idx="367">
                  <c:v>0.909967845659164</c:v>
                </c:pt>
                <c:pt idx="368">
                  <c:v>0.9050279329608939</c:v>
                </c:pt>
                <c:pt idx="369">
                  <c:v>0.92031872509960155</c:v>
                </c:pt>
                <c:pt idx="370">
                  <c:v>0.89743589743589747</c:v>
                </c:pt>
                <c:pt idx="371">
                  <c:v>0.91228070175438591</c:v>
                </c:pt>
                <c:pt idx="372">
                  <c:v>0.89411764705882357</c:v>
                </c:pt>
                <c:pt idx="373">
                  <c:v>0.91183879093198994</c:v>
                </c:pt>
                <c:pt idx="374">
                  <c:v>0.90947368421052632</c:v>
                </c:pt>
                <c:pt idx="375">
                  <c:v>0.90929203539823011</c:v>
                </c:pt>
                <c:pt idx="376">
                  <c:v>0.91475409836065569</c:v>
                </c:pt>
                <c:pt idx="377">
                  <c:v>0.90532544378698221</c:v>
                </c:pt>
                <c:pt idx="378">
                  <c:v>0.91469194312796209</c:v>
                </c:pt>
                <c:pt idx="379">
                  <c:v>0.90588235294117647</c:v>
                </c:pt>
                <c:pt idx="380">
                  <c:v>0.91618497109826591</c:v>
                </c:pt>
                <c:pt idx="381">
                  <c:v>0.91679273827534036</c:v>
                </c:pt>
                <c:pt idx="382">
                  <c:v>0.91545189504373181</c:v>
                </c:pt>
                <c:pt idx="383">
                  <c:v>0.91329479768786126</c:v>
                </c:pt>
                <c:pt idx="384">
                  <c:v>0.91631205673758864</c:v>
                </c:pt>
                <c:pt idx="385">
                  <c:v>0.90573770491803274</c:v>
                </c:pt>
                <c:pt idx="386">
                  <c:v>0.92119089316987746</c:v>
                </c:pt>
                <c:pt idx="387">
                  <c:v>0.92153589315525875</c:v>
                </c:pt>
                <c:pt idx="388">
                  <c:v>0.9124423963133641</c:v>
                </c:pt>
                <c:pt idx="389">
                  <c:v>0.90962099125364426</c:v>
                </c:pt>
                <c:pt idx="390">
                  <c:v>0.91556291390728473</c:v>
                </c:pt>
                <c:pt idx="391">
                  <c:v>0.91339648173207033</c:v>
                </c:pt>
                <c:pt idx="392">
                  <c:v>0.91027154663518295</c:v>
                </c:pt>
                <c:pt idx="393">
                  <c:v>0.91046658259773017</c:v>
                </c:pt>
                <c:pt idx="394">
                  <c:v>0.91299790356394128</c:v>
                </c:pt>
                <c:pt idx="395">
                  <c:v>0.91235480464625129</c:v>
                </c:pt>
                <c:pt idx="396">
                  <c:v>0.91235480464625129</c:v>
                </c:pt>
                <c:pt idx="397">
                  <c:v>0.90140845070422537</c:v>
                </c:pt>
                <c:pt idx="398">
                  <c:v>0.88702928870292885</c:v>
                </c:pt>
                <c:pt idx="399">
                  <c:v>0.90058479532163738</c:v>
                </c:pt>
                <c:pt idx="400">
                  <c:v>0.92205882352941182</c:v>
                </c:pt>
                <c:pt idx="401">
                  <c:v>0.91914893617021276</c:v>
                </c:pt>
                <c:pt idx="402">
                  <c:v>0.90549828178694158</c:v>
                </c:pt>
                <c:pt idx="403">
                  <c:v>0.91019786910197864</c:v>
                </c:pt>
                <c:pt idx="404">
                  <c:v>0.91020408163265309</c:v>
                </c:pt>
                <c:pt idx="405">
                  <c:v>0.91009681881051174</c:v>
                </c:pt>
                <c:pt idx="406">
                  <c:v>0.91001267427122945</c:v>
                </c:pt>
                <c:pt idx="407">
                  <c:v>0.91054739652870498</c:v>
                </c:pt>
                <c:pt idx="408">
                  <c:v>0.88636363636363635</c:v>
                </c:pt>
                <c:pt idx="409">
                  <c:v>0.92146596858638741</c:v>
                </c:pt>
                <c:pt idx="410">
                  <c:v>0.91827364554637281</c:v>
                </c:pt>
                <c:pt idx="411">
                  <c:v>0.91372141372141369</c:v>
                </c:pt>
                <c:pt idx="412">
                  <c:v>0.9098966026587888</c:v>
                </c:pt>
                <c:pt idx="413">
                  <c:v>0.91432791728212703</c:v>
                </c:pt>
                <c:pt idx="414">
                  <c:v>0.91798561151079139</c:v>
                </c:pt>
                <c:pt idx="415">
                  <c:v>0.90485829959514175</c:v>
                </c:pt>
                <c:pt idx="416">
                  <c:v>0.91180866965620333</c:v>
                </c:pt>
                <c:pt idx="417">
                  <c:v>0.91625615763546797</c:v>
                </c:pt>
                <c:pt idx="418">
                  <c:v>0.91334250343878953</c:v>
                </c:pt>
                <c:pt idx="419">
                  <c:v>0.91304347826086951</c:v>
                </c:pt>
                <c:pt idx="420">
                  <c:v>0.90924657534246578</c:v>
                </c:pt>
                <c:pt idx="421">
                  <c:v>0.91492146596858637</c:v>
                </c:pt>
                <c:pt idx="422">
                  <c:v>0.91315789473684206</c:v>
                </c:pt>
                <c:pt idx="423">
                  <c:v>0.91142490372272145</c:v>
                </c:pt>
                <c:pt idx="424">
                  <c:v>0.91580756013745701</c:v>
                </c:pt>
                <c:pt idx="425">
                  <c:v>0.90744920993227995</c:v>
                </c:pt>
                <c:pt idx="426">
                  <c:v>0.90990990990990994</c:v>
                </c:pt>
                <c:pt idx="427">
                  <c:v>0.92216358839050128</c:v>
                </c:pt>
                <c:pt idx="428">
                  <c:v>0.91477272727272729</c:v>
                </c:pt>
                <c:pt idx="429">
                  <c:v>0.91752577319587625</c:v>
                </c:pt>
                <c:pt idx="430">
                  <c:v>0.91726618705035967</c:v>
                </c:pt>
                <c:pt idx="431">
                  <c:v>0.92204301075268813</c:v>
                </c:pt>
                <c:pt idx="432">
                  <c:v>0.91545574636723914</c:v>
                </c:pt>
                <c:pt idx="433">
                  <c:v>0.91843220338983056</c:v>
                </c:pt>
                <c:pt idx="434">
                  <c:v>0.91143911439114389</c:v>
                </c:pt>
                <c:pt idx="435">
                  <c:v>0.91411935953420664</c:v>
                </c:pt>
                <c:pt idx="436">
                  <c:v>0.91608391608391604</c:v>
                </c:pt>
                <c:pt idx="437">
                  <c:v>0.91234140715109568</c:v>
                </c:pt>
                <c:pt idx="438">
                  <c:v>0.91233766233766234</c:v>
                </c:pt>
                <c:pt idx="439">
                  <c:v>0.91191709844559588</c:v>
                </c:pt>
                <c:pt idx="440">
                  <c:v>0.91442542787286063</c:v>
                </c:pt>
                <c:pt idx="441">
                  <c:v>0.91087811271297514</c:v>
                </c:pt>
                <c:pt idx="442">
                  <c:v>0.91500000000000004</c:v>
                </c:pt>
                <c:pt idx="443">
                  <c:v>0.90636704119850187</c:v>
                </c:pt>
                <c:pt idx="444">
                  <c:v>0.89574468085106385</c:v>
                </c:pt>
                <c:pt idx="445">
                  <c:v>0.91869918699186992</c:v>
                </c:pt>
                <c:pt idx="446">
                  <c:v>0.92006269592476486</c:v>
                </c:pt>
                <c:pt idx="447">
                  <c:v>0.91826086956521735</c:v>
                </c:pt>
                <c:pt idx="448">
                  <c:v>0.92160278745644597</c:v>
                </c:pt>
                <c:pt idx="449">
                  <c:v>0.92261904761904767</c:v>
                </c:pt>
                <c:pt idx="450">
                  <c:v>0.92291220556745179</c:v>
                </c:pt>
                <c:pt idx="451">
                  <c:v>0.92322834645669294</c:v>
                </c:pt>
                <c:pt idx="452">
                  <c:v>0.91827956989247317</c:v>
                </c:pt>
                <c:pt idx="453">
                  <c:v>0.91876750700280108</c:v>
                </c:pt>
                <c:pt idx="454">
                  <c:v>0.92098765432098761</c:v>
                </c:pt>
                <c:pt idx="455">
                  <c:v>0.91582491582491588</c:v>
                </c:pt>
                <c:pt idx="456">
                  <c:v>0.92758620689655169</c:v>
                </c:pt>
                <c:pt idx="457">
                  <c:v>0.92260061919504643</c:v>
                </c:pt>
                <c:pt idx="458">
                  <c:v>0.91987179487179482</c:v>
                </c:pt>
                <c:pt idx="459">
                  <c:v>0.92253521126760563</c:v>
                </c:pt>
                <c:pt idx="460">
                  <c:v>0.9169675090252708</c:v>
                </c:pt>
                <c:pt idx="461">
                  <c:v>0.91872791519434627</c:v>
                </c:pt>
                <c:pt idx="462">
                  <c:v>0.91872791519434627</c:v>
                </c:pt>
                <c:pt idx="463">
                  <c:v>0.90974729241877261</c:v>
                </c:pt>
                <c:pt idx="464">
                  <c:v>0.91603053435114501</c:v>
                </c:pt>
                <c:pt idx="465">
                  <c:v>0.92</c:v>
                </c:pt>
                <c:pt idx="466">
                  <c:v>0.9183006535947712</c:v>
                </c:pt>
                <c:pt idx="467">
                  <c:v>0.9183006535947712</c:v>
                </c:pt>
                <c:pt idx="468">
                  <c:v>0.92682926829268297</c:v>
                </c:pt>
                <c:pt idx="469">
                  <c:v>0.90430622009569372</c:v>
                </c:pt>
                <c:pt idx="470">
                  <c:v>0.90666666666666662</c:v>
                </c:pt>
                <c:pt idx="471">
                  <c:v>0.90816326530612246</c:v>
                </c:pt>
                <c:pt idx="472">
                  <c:v>0.9137254901960784</c:v>
                </c:pt>
                <c:pt idx="473">
                  <c:v>0.90909090909090906</c:v>
                </c:pt>
                <c:pt idx="474">
                  <c:v>0.90972222222222221</c:v>
                </c:pt>
                <c:pt idx="475">
                  <c:v>0.90833333333333333</c:v>
                </c:pt>
                <c:pt idx="476">
                  <c:v>0.92700729927007297</c:v>
                </c:pt>
                <c:pt idx="477">
                  <c:v>0.96551724137931039</c:v>
                </c:pt>
                <c:pt idx="478">
                  <c:v>0.9152542372881356</c:v>
                </c:pt>
                <c:pt idx="479">
                  <c:v>0.91489361702127658</c:v>
                </c:pt>
                <c:pt idx="480">
                  <c:v>0</c:v>
                </c:pt>
                <c:pt idx="481">
                  <c:v>0.90789473684210531</c:v>
                </c:pt>
                <c:pt idx="482">
                  <c:v>0.94897959183673475</c:v>
                </c:pt>
                <c:pt idx="483">
                  <c:v>0.91743119266055051</c:v>
                </c:pt>
                <c:pt idx="484">
                  <c:v>0.92307692307692313</c:v>
                </c:pt>
                <c:pt idx="485">
                  <c:v>0.96825396825396826</c:v>
                </c:pt>
                <c:pt idx="486">
                  <c:v>0.94339622641509435</c:v>
                </c:pt>
                <c:pt idx="487">
                  <c:v>0.95121951219512191</c:v>
                </c:pt>
                <c:pt idx="488">
                  <c:v>0.97619047619047616</c:v>
                </c:pt>
                <c:pt idx="489">
                  <c:v>0.92307692307692313</c:v>
                </c:pt>
                <c:pt idx="490">
                  <c:v>0.95454545454545459</c:v>
                </c:pt>
                <c:pt idx="491">
                  <c:v>0.97435897435897434</c:v>
                </c:pt>
                <c:pt idx="492">
                  <c:v>0.93939393939393945</c:v>
                </c:pt>
                <c:pt idx="493">
                  <c:v>0.93333333333333335</c:v>
                </c:pt>
                <c:pt idx="494">
                  <c:v>0.94444444444444442</c:v>
                </c:pt>
                <c:pt idx="495">
                  <c:v>0.94736842105263153</c:v>
                </c:pt>
                <c:pt idx="496">
                  <c:v>0.95454545454545459</c:v>
                </c:pt>
                <c:pt idx="497">
                  <c:v>0.94736842105263153</c:v>
                </c:pt>
                <c:pt idx="498">
                  <c:v>0.95652173913043481</c:v>
                </c:pt>
                <c:pt idx="499">
                  <c:v>0.97674418604651159</c:v>
                </c:pt>
                <c:pt idx="500">
                  <c:v>0.98360655737704916</c:v>
                </c:pt>
                <c:pt idx="501">
                  <c:v>0.96491228070175439</c:v>
                </c:pt>
                <c:pt idx="502">
                  <c:v>0.93023255813953487</c:v>
                </c:pt>
                <c:pt idx="503">
                  <c:v>0.95833333333333337</c:v>
                </c:pt>
                <c:pt idx="504">
                  <c:v>0.95833333333333337</c:v>
                </c:pt>
                <c:pt idx="505">
                  <c:v>0.86363636363636365</c:v>
                </c:pt>
                <c:pt idx="506">
                  <c:v>0.97058823529411764</c:v>
                </c:pt>
                <c:pt idx="507">
                  <c:v>0.8666666666666667</c:v>
                </c:pt>
                <c:pt idx="508">
                  <c:v>0.71590909090909094</c:v>
                </c:pt>
                <c:pt idx="509">
                  <c:v>0.79470198675496684</c:v>
                </c:pt>
                <c:pt idx="510">
                  <c:v>0.81779661016949157</c:v>
                </c:pt>
                <c:pt idx="511">
                  <c:v>0.81889763779527558</c:v>
                </c:pt>
                <c:pt idx="512">
                  <c:v>0.80861244019138756</c:v>
                </c:pt>
                <c:pt idx="513">
                  <c:v>0.85057471264367812</c:v>
                </c:pt>
                <c:pt idx="514">
                  <c:v>0.90259740259740262</c:v>
                </c:pt>
                <c:pt idx="515">
                  <c:v>0.91200000000000003</c:v>
                </c:pt>
                <c:pt idx="516">
                  <c:v>0.91708967851099832</c:v>
                </c:pt>
                <c:pt idx="517">
                  <c:v>0.91708967851099832</c:v>
                </c:pt>
                <c:pt idx="518">
                  <c:v>0.91709844559585496</c:v>
                </c:pt>
                <c:pt idx="519">
                  <c:v>0.91145833333333337</c:v>
                </c:pt>
                <c:pt idx="520">
                  <c:v>0.91468005018820575</c:v>
                </c:pt>
                <c:pt idx="521">
                  <c:v>0.91341077085533262</c:v>
                </c:pt>
                <c:pt idx="522">
                  <c:v>0.90604026845637586</c:v>
                </c:pt>
                <c:pt idx="523">
                  <c:v>0.90572687224669601</c:v>
                </c:pt>
                <c:pt idx="524">
                  <c:v>0.9</c:v>
                </c:pt>
                <c:pt idx="525">
                  <c:v>0.90843373493975899</c:v>
                </c:pt>
                <c:pt idx="526">
                  <c:v>0.90221642764015642</c:v>
                </c:pt>
                <c:pt idx="527">
                  <c:v>0.90721649484536082</c:v>
                </c:pt>
                <c:pt idx="528">
                  <c:v>0.91021671826625383</c:v>
                </c:pt>
                <c:pt idx="529">
                  <c:v>0.90326797385620916</c:v>
                </c:pt>
                <c:pt idx="530">
                  <c:v>0.89868421052631575</c:v>
                </c:pt>
                <c:pt idx="531">
                  <c:v>0.88774459320288368</c:v>
                </c:pt>
                <c:pt idx="532">
                  <c:v>0.89493293591654244</c:v>
                </c:pt>
                <c:pt idx="533">
                  <c:v>0.8915254237288136</c:v>
                </c:pt>
                <c:pt idx="534">
                  <c:v>0.89457523029682706</c:v>
                </c:pt>
                <c:pt idx="535">
                  <c:v>0.88053797468354433</c:v>
                </c:pt>
                <c:pt idx="536">
                  <c:v>0.89301310043668125</c:v>
                </c:pt>
                <c:pt idx="537">
                  <c:v>0.88449848024316113</c:v>
                </c:pt>
                <c:pt idx="538">
                  <c:v>0.89490445859872614</c:v>
                </c:pt>
                <c:pt idx="539">
                  <c:v>0.89743589743589747</c:v>
                </c:pt>
                <c:pt idx="540">
                  <c:v>0.8922558922558923</c:v>
                </c:pt>
                <c:pt idx="541">
                  <c:v>0.89790741915028538</c:v>
                </c:pt>
                <c:pt idx="542">
                  <c:v>0.89803921568627454</c:v>
                </c:pt>
                <c:pt idx="543">
                  <c:v>0.89636462289744978</c:v>
                </c:pt>
                <c:pt idx="544">
                  <c:v>0.89905519641969167</c:v>
                </c:pt>
                <c:pt idx="545">
                  <c:v>0.89443378119001915</c:v>
                </c:pt>
                <c:pt idx="546">
                  <c:v>0.89414182939362796</c:v>
                </c:pt>
                <c:pt idx="547">
                  <c:v>0.87216828478964403</c:v>
                </c:pt>
                <c:pt idx="548">
                  <c:v>0.89117395029991431</c:v>
                </c:pt>
                <c:pt idx="549">
                  <c:v>0.89346463742166515</c:v>
                </c:pt>
                <c:pt idx="550">
                  <c:v>0.89084324883600619</c:v>
                </c:pt>
                <c:pt idx="551">
                  <c:v>0.89603960396039606</c:v>
                </c:pt>
                <c:pt idx="552">
                  <c:v>0.88173773129525346</c:v>
                </c:pt>
                <c:pt idx="553">
                  <c:v>0.8833333333333333</c:v>
                </c:pt>
                <c:pt idx="554">
                  <c:v>0.89004629629629628</c:v>
                </c:pt>
                <c:pt idx="555">
                  <c:v>0.89114898295766909</c:v>
                </c:pt>
                <c:pt idx="556">
                  <c:v>0.8924870466321243</c:v>
                </c:pt>
                <c:pt idx="557">
                  <c:v>0.8910505836575876</c:v>
                </c:pt>
                <c:pt idx="558">
                  <c:v>0.88900804289544233</c:v>
                </c:pt>
                <c:pt idx="559">
                  <c:v>0.88913162206444563</c:v>
                </c:pt>
                <c:pt idx="560">
                  <c:v>0.88412455334354267</c:v>
                </c:pt>
                <c:pt idx="561">
                  <c:v>0.88410301953818826</c:v>
                </c:pt>
                <c:pt idx="562">
                  <c:v>0.89121190644932669</c:v>
                </c:pt>
                <c:pt idx="563">
                  <c:v>0.88674126822651744</c:v>
                </c:pt>
                <c:pt idx="564">
                  <c:v>0.88719329742669062</c:v>
                </c:pt>
                <c:pt idx="565">
                  <c:v>0.8839987425337944</c:v>
                </c:pt>
                <c:pt idx="566">
                  <c:v>0.88353196099674969</c:v>
                </c:pt>
                <c:pt idx="567">
                  <c:v>0.88284518828451886</c:v>
                </c:pt>
                <c:pt idx="568">
                  <c:v>0.88214401033257994</c:v>
                </c:pt>
                <c:pt idx="569">
                  <c:v>0.88137884420412305</c:v>
                </c:pt>
                <c:pt idx="570">
                  <c:v>0.88071780436312452</c:v>
                </c:pt>
                <c:pt idx="571">
                  <c:v>0.8836276083467095</c:v>
                </c:pt>
                <c:pt idx="572">
                  <c:v>0.88175538399024789</c:v>
                </c:pt>
                <c:pt idx="573">
                  <c:v>0.87956698240866038</c:v>
                </c:pt>
                <c:pt idx="574">
                  <c:v>0.88183237896928679</c:v>
                </c:pt>
                <c:pt idx="575">
                  <c:v>0.88163064833005889</c:v>
                </c:pt>
                <c:pt idx="576">
                  <c:v>0.88205128205128203</c:v>
                </c:pt>
                <c:pt idx="577">
                  <c:v>0.8831405964698722</c:v>
                </c:pt>
                <c:pt idx="578">
                  <c:v>0.88930084745762716</c:v>
                </c:pt>
                <c:pt idx="579">
                  <c:v>0.88736393752957876</c:v>
                </c:pt>
                <c:pt idx="580">
                  <c:v>0.88763516690173949</c:v>
                </c:pt>
                <c:pt idx="581">
                  <c:v>0.88958990536277605</c:v>
                </c:pt>
                <c:pt idx="582">
                  <c:v>0.87589073634204273</c:v>
                </c:pt>
                <c:pt idx="583">
                  <c:v>0.88611346316680784</c:v>
                </c:pt>
                <c:pt idx="584">
                  <c:v>0.87181082762912254</c:v>
                </c:pt>
                <c:pt idx="585">
                  <c:v>0.88109048723897909</c:v>
                </c:pt>
                <c:pt idx="586">
                  <c:v>0.88738417676407699</c:v>
                </c:pt>
                <c:pt idx="587">
                  <c:v>0.87949260042283295</c:v>
                </c:pt>
                <c:pt idx="588">
                  <c:v>0.88713423130515556</c:v>
                </c:pt>
                <c:pt idx="589">
                  <c:v>0.87933425797503473</c:v>
                </c:pt>
                <c:pt idx="590">
                  <c:v>0.8823772183243912</c:v>
                </c:pt>
                <c:pt idx="591">
                  <c:v>0.88665655799848375</c:v>
                </c:pt>
                <c:pt idx="592">
                  <c:v>0.88106603023070806</c:v>
                </c:pt>
                <c:pt idx="593">
                  <c:v>0.87776708373435997</c:v>
                </c:pt>
                <c:pt idx="594">
                  <c:v>0.88179306109917099</c:v>
                </c:pt>
                <c:pt idx="595">
                  <c:v>0.87710604558969274</c:v>
                </c:pt>
                <c:pt idx="596">
                  <c:v>0.87965710517639306</c:v>
                </c:pt>
                <c:pt idx="597">
                  <c:v>0.87596401028277637</c:v>
                </c:pt>
                <c:pt idx="598">
                  <c:v>0.8760797342192691</c:v>
                </c:pt>
                <c:pt idx="599">
                  <c:v>0.87249915225500174</c:v>
                </c:pt>
                <c:pt idx="600">
                  <c:v>0.88062827225130891</c:v>
                </c:pt>
                <c:pt idx="601">
                  <c:v>0.87758620689655176</c:v>
                </c:pt>
                <c:pt idx="602">
                  <c:v>0.87286145588728614</c:v>
                </c:pt>
                <c:pt idx="603">
                  <c:v>0.87897469175859833</c:v>
                </c:pt>
                <c:pt idx="604">
                  <c:v>0.87881741390513324</c:v>
                </c:pt>
                <c:pt idx="605">
                  <c:v>0.87704654895666134</c:v>
                </c:pt>
                <c:pt idx="606">
                  <c:v>0.87785760940561719</c:v>
                </c:pt>
                <c:pt idx="607">
                  <c:v>0.8783482142857143</c:v>
                </c:pt>
                <c:pt idx="608">
                  <c:v>0.87924416888101564</c:v>
                </c:pt>
                <c:pt idx="609">
                  <c:v>0.87784546328951585</c:v>
                </c:pt>
                <c:pt idx="610">
                  <c:v>0.87865168539325844</c:v>
                </c:pt>
                <c:pt idx="611">
                  <c:v>0.88423645320197042</c:v>
                </c:pt>
                <c:pt idx="612">
                  <c:v>0.87147595356550578</c:v>
                </c:pt>
                <c:pt idx="613">
                  <c:v>0.88110474907376224</c:v>
                </c:pt>
                <c:pt idx="614">
                  <c:v>0.86751435602953242</c:v>
                </c:pt>
                <c:pt idx="615">
                  <c:v>0.87413604947253543</c:v>
                </c:pt>
                <c:pt idx="616">
                  <c:v>0.88107373428474345</c:v>
                </c:pt>
                <c:pt idx="617">
                  <c:v>0.87811127379209375</c:v>
                </c:pt>
                <c:pt idx="618">
                  <c:v>0.87555735711390348</c:v>
                </c:pt>
                <c:pt idx="619">
                  <c:v>0.87568681318681318</c:v>
                </c:pt>
                <c:pt idx="620">
                  <c:v>0.88306451612903225</c:v>
                </c:pt>
                <c:pt idx="621">
                  <c:v>0.87833827893175076</c:v>
                </c:pt>
                <c:pt idx="622">
                  <c:v>0.87532023911187018</c:v>
                </c:pt>
                <c:pt idx="623">
                  <c:v>0.88144557073600704</c:v>
                </c:pt>
                <c:pt idx="624">
                  <c:v>0.88091143594153054</c:v>
                </c:pt>
                <c:pt idx="625">
                  <c:v>0.87728692547969656</c:v>
                </c:pt>
                <c:pt idx="626">
                  <c:v>0.87988115449915105</c:v>
                </c:pt>
                <c:pt idx="627">
                  <c:v>0.8773461370580532</c:v>
                </c:pt>
                <c:pt idx="628">
                  <c:v>0.8760402978537013</c:v>
                </c:pt>
                <c:pt idx="629">
                  <c:v>0.8777929776561787</c:v>
                </c:pt>
                <c:pt idx="630">
                  <c:v>0.87701700828608808</c:v>
                </c:pt>
                <c:pt idx="631">
                  <c:v>0.87828371278458839</c:v>
                </c:pt>
                <c:pt idx="632">
                  <c:v>0.87386526516961305</c:v>
                </c:pt>
                <c:pt idx="633">
                  <c:v>0.87083333333333335</c:v>
                </c:pt>
                <c:pt idx="634">
                  <c:v>0.87065259867135603</c:v>
                </c:pt>
                <c:pt idx="635">
                  <c:v>0.87536800785083413</c:v>
                </c:pt>
                <c:pt idx="636">
                  <c:v>0.87751838823153183</c:v>
                </c:pt>
                <c:pt idx="637">
                  <c:v>0.87684210526315787</c:v>
                </c:pt>
                <c:pt idx="638">
                  <c:v>0.87843956809474055</c:v>
                </c:pt>
                <c:pt idx="639">
                  <c:v>0.87536443148688048</c:v>
                </c:pt>
                <c:pt idx="640">
                  <c:v>0.875</c:v>
                </c:pt>
                <c:pt idx="641">
                  <c:v>0.87716814159292034</c:v>
                </c:pt>
                <c:pt idx="642">
                  <c:v>0.87616214206024545</c:v>
                </c:pt>
                <c:pt idx="643">
                  <c:v>0.88007736943907156</c:v>
                </c:pt>
                <c:pt idx="644">
                  <c:v>0.87930263746088511</c:v>
                </c:pt>
                <c:pt idx="645">
                  <c:v>0.87845105772678378</c:v>
                </c:pt>
                <c:pt idx="646">
                  <c:v>0.8723259762308998</c:v>
                </c:pt>
                <c:pt idx="647">
                  <c:v>0.87824161922833655</c:v>
                </c:pt>
                <c:pt idx="648">
                  <c:v>0.87891959018938215</c:v>
                </c:pt>
                <c:pt idx="649">
                  <c:v>0.88056206088992972</c:v>
                </c:pt>
                <c:pt idx="650">
                  <c:v>0.88257706962244542</c:v>
                </c:pt>
                <c:pt idx="651">
                  <c:v>0.87969676994067236</c:v>
                </c:pt>
                <c:pt idx="652">
                  <c:v>0.87861656135683408</c:v>
                </c:pt>
                <c:pt idx="653">
                  <c:v>0.87860448558205773</c:v>
                </c:pt>
                <c:pt idx="654">
                  <c:v>0.88077214231642698</c:v>
                </c:pt>
                <c:pt idx="655">
                  <c:v>0.87755972696245732</c:v>
                </c:pt>
                <c:pt idx="656">
                  <c:v>0.8785928785928786</c:v>
                </c:pt>
                <c:pt idx="657">
                  <c:v>0.88274336283185839</c:v>
                </c:pt>
                <c:pt idx="658">
                  <c:v>0.88154269972451793</c:v>
                </c:pt>
                <c:pt idx="659">
                  <c:v>0.88192419825072887</c:v>
                </c:pt>
                <c:pt idx="660">
                  <c:v>0.88461538461538458</c:v>
                </c:pt>
                <c:pt idx="661">
                  <c:v>0.88082901554404147</c:v>
                </c:pt>
                <c:pt idx="662">
                  <c:v>0.88714845140619436</c:v>
                </c:pt>
                <c:pt idx="663">
                  <c:v>0.88318356867779202</c:v>
                </c:pt>
                <c:pt idx="664">
                  <c:v>0.88071825566481399</c:v>
                </c:pt>
                <c:pt idx="665">
                  <c:v>0.88214285714285712</c:v>
                </c:pt>
                <c:pt idx="666">
                  <c:v>0.88446526151444183</c:v>
                </c:pt>
                <c:pt idx="667">
                  <c:v>0.88468534012368139</c:v>
                </c:pt>
                <c:pt idx="668">
                  <c:v>0.88184636582845333</c:v>
                </c:pt>
                <c:pt idx="669">
                  <c:v>0.88658008658008658</c:v>
                </c:pt>
                <c:pt idx="670">
                  <c:v>0.88505280259951258</c:v>
                </c:pt>
                <c:pt idx="671">
                  <c:v>0.88905717531238171</c:v>
                </c:pt>
                <c:pt idx="672">
                  <c:v>0.89017857142857137</c:v>
                </c:pt>
                <c:pt idx="673">
                  <c:v>0.88559322033898302</c:v>
                </c:pt>
                <c:pt idx="674">
                  <c:v>0.88098159509202456</c:v>
                </c:pt>
                <c:pt idx="675">
                  <c:v>0.88526077097505673</c:v>
                </c:pt>
                <c:pt idx="676">
                  <c:v>0.88754045307443363</c:v>
                </c:pt>
                <c:pt idx="677">
                  <c:v>0.88606108065779166</c:v>
                </c:pt>
                <c:pt idx="678">
                  <c:v>0.88757894736842102</c:v>
                </c:pt>
                <c:pt idx="679">
                  <c:v>0.88504627374573797</c:v>
                </c:pt>
                <c:pt idx="680">
                  <c:v>0.88801261829653</c:v>
                </c:pt>
                <c:pt idx="681">
                  <c:v>0.88640510948905105</c:v>
                </c:pt>
                <c:pt idx="682">
                  <c:v>0.8886373924852875</c:v>
                </c:pt>
                <c:pt idx="683">
                  <c:v>0.88981097279852461</c:v>
                </c:pt>
                <c:pt idx="684">
                  <c:v>0.88986556359875901</c:v>
                </c:pt>
                <c:pt idx="685">
                  <c:v>0.88729016786570747</c:v>
                </c:pt>
                <c:pt idx="686">
                  <c:v>0.88598781549173189</c:v>
                </c:pt>
                <c:pt idx="687">
                  <c:v>0.88828967642526968</c:v>
                </c:pt>
                <c:pt idx="688">
                  <c:v>0.8825012607160867</c:v>
                </c:pt>
                <c:pt idx="689">
                  <c:v>0.89157372986369265</c:v>
                </c:pt>
                <c:pt idx="690">
                  <c:v>0.88108108108108107</c:v>
                </c:pt>
                <c:pt idx="691">
                  <c:v>0.88625592417061616</c:v>
                </c:pt>
                <c:pt idx="692">
                  <c:v>0.88468468468468464</c:v>
                </c:pt>
                <c:pt idx="693">
                  <c:v>0.89237113402061852</c:v>
                </c:pt>
                <c:pt idx="694">
                  <c:v>0.89116575591985425</c:v>
                </c:pt>
                <c:pt idx="695">
                  <c:v>0.9000908265213442</c:v>
                </c:pt>
                <c:pt idx="696">
                  <c:v>0.89438433797011851</c:v>
                </c:pt>
                <c:pt idx="697">
                  <c:v>0.89889705882352944</c:v>
                </c:pt>
                <c:pt idx="698">
                  <c:v>0.90266159695817494</c:v>
                </c:pt>
                <c:pt idx="699">
                  <c:v>0.89983974358974361</c:v>
                </c:pt>
                <c:pt idx="700">
                  <c:v>0.90124481327800832</c:v>
                </c:pt>
                <c:pt idx="701">
                  <c:v>0.90401968826907297</c:v>
                </c:pt>
                <c:pt idx="702">
                  <c:v>0.90126382306477093</c:v>
                </c:pt>
                <c:pt idx="703">
                  <c:v>0.90440386680988183</c:v>
                </c:pt>
                <c:pt idx="704">
                  <c:v>0.90456989247311825</c:v>
                </c:pt>
                <c:pt idx="705">
                  <c:v>0.89726027397260277</c:v>
                </c:pt>
                <c:pt idx="706">
                  <c:v>0.89743589743589747</c:v>
                </c:pt>
                <c:pt idx="707">
                  <c:v>0.89894419306184015</c:v>
                </c:pt>
                <c:pt idx="708">
                  <c:v>0.90286624203821653</c:v>
                </c:pt>
                <c:pt idx="709">
                  <c:v>0.91027732463295274</c:v>
                </c:pt>
                <c:pt idx="710">
                  <c:v>0.90869565217391302</c:v>
                </c:pt>
                <c:pt idx="711">
                  <c:v>0.90489510489510494</c:v>
                </c:pt>
                <c:pt idx="712">
                  <c:v>0.91093117408906887</c:v>
                </c:pt>
                <c:pt idx="713">
                  <c:v>0.8651162790697674</c:v>
                </c:pt>
                <c:pt idx="714">
                  <c:v>0.85423728813559319</c:v>
                </c:pt>
                <c:pt idx="715">
                  <c:v>0.9128205128205128</c:v>
                </c:pt>
                <c:pt idx="716">
                  <c:v>0.9128205128205128</c:v>
                </c:pt>
                <c:pt idx="717">
                  <c:v>0.93510324483775809</c:v>
                </c:pt>
                <c:pt idx="718">
                  <c:v>0.91240875912408759</c:v>
                </c:pt>
                <c:pt idx="719">
                  <c:v>0.92924528301886788</c:v>
                </c:pt>
                <c:pt idx="720">
                  <c:v>0.92893401015228427</c:v>
                </c:pt>
                <c:pt idx="721">
                  <c:v>0.91712707182320441</c:v>
                </c:pt>
                <c:pt idx="722">
                  <c:v>0.92307692307692313</c:v>
                </c:pt>
                <c:pt idx="723">
                  <c:v>0.93852459016393441</c:v>
                </c:pt>
                <c:pt idx="724">
                  <c:v>0.97297297297297303</c:v>
                </c:pt>
                <c:pt idx="725">
                  <c:v>0.93854748603351956</c:v>
                </c:pt>
                <c:pt idx="726">
                  <c:v>0.96</c:v>
                </c:pt>
                <c:pt idx="727">
                  <c:v>0.95370370370370372</c:v>
                </c:pt>
                <c:pt idx="728">
                  <c:v>0.97727272727272729</c:v>
                </c:pt>
                <c:pt idx="729">
                  <c:v>0.95774647887323938</c:v>
                </c:pt>
                <c:pt idx="730">
                  <c:v>0.96666666666666667</c:v>
                </c:pt>
                <c:pt idx="731">
                  <c:v>0.98245614035087714</c:v>
                </c:pt>
                <c:pt idx="732">
                  <c:v>0.94827586206896552</c:v>
                </c:pt>
                <c:pt idx="733">
                  <c:v>0.9642857142857143</c:v>
                </c:pt>
                <c:pt idx="734">
                  <c:v>0.97777777777777775</c:v>
                </c:pt>
                <c:pt idx="735">
                  <c:v>0.97435897435897434</c:v>
                </c:pt>
                <c:pt idx="736">
                  <c:v>0.98181818181818181</c:v>
                </c:pt>
                <c:pt idx="737">
                  <c:v>0.97297297297297303</c:v>
                </c:pt>
                <c:pt idx="738">
                  <c:v>0.97435897435897434</c:v>
                </c:pt>
                <c:pt idx="739">
                  <c:v>0.98275862068965514</c:v>
                </c:pt>
                <c:pt idx="740">
                  <c:v>0.98</c:v>
                </c:pt>
                <c:pt idx="741">
                  <c:v>0.96551724137931039</c:v>
                </c:pt>
                <c:pt idx="742">
                  <c:v>0.95833333333333337</c:v>
                </c:pt>
                <c:pt idx="743">
                  <c:v>0.96</c:v>
                </c:pt>
                <c:pt idx="744">
                  <c:v>0.95454545454545459</c:v>
                </c:pt>
                <c:pt idx="745">
                  <c:v>0.95238095238095233</c:v>
                </c:pt>
                <c:pt idx="746">
                  <c:v>0.96666666666666667</c:v>
                </c:pt>
                <c:pt idx="747">
                  <c:v>0.96551724137931039</c:v>
                </c:pt>
                <c:pt idx="748">
                  <c:v>0.96875</c:v>
                </c:pt>
                <c:pt idx="749">
                  <c:v>0.91774891774891776</c:v>
                </c:pt>
                <c:pt idx="750">
                  <c:v>0.81216931216931221</c:v>
                </c:pt>
                <c:pt idx="751">
                  <c:v>0.83333333333333337</c:v>
                </c:pt>
                <c:pt idx="752">
                  <c:v>0.8834355828220859</c:v>
                </c:pt>
                <c:pt idx="753">
                  <c:v>0.89615384615384619</c:v>
                </c:pt>
                <c:pt idx="754">
                  <c:v>0.90109890109890112</c:v>
                </c:pt>
                <c:pt idx="755">
                  <c:v>0.9069069069069069</c:v>
                </c:pt>
                <c:pt idx="756">
                  <c:v>0.88401253918495293</c:v>
                </c:pt>
                <c:pt idx="757">
                  <c:v>0.87962962962962965</c:v>
                </c:pt>
                <c:pt idx="758">
                  <c:v>0.9045643153526971</c:v>
                </c:pt>
                <c:pt idx="759">
                  <c:v>0.90638297872340423</c:v>
                </c:pt>
                <c:pt idx="760">
                  <c:v>0.89795918367346939</c:v>
                </c:pt>
                <c:pt idx="761">
                  <c:v>0.91743119266055051</c:v>
                </c:pt>
                <c:pt idx="762">
                  <c:v>0.91948658109684944</c:v>
                </c:pt>
                <c:pt idx="763">
                  <c:v>0.91474654377880182</c:v>
                </c:pt>
                <c:pt idx="764">
                  <c:v>0.90277777777777779</c:v>
                </c:pt>
                <c:pt idx="765">
                  <c:v>0.89428263214670978</c:v>
                </c:pt>
                <c:pt idx="766">
                  <c:v>0.91756548536209548</c:v>
                </c:pt>
                <c:pt idx="767">
                  <c:v>0.89872568745808179</c:v>
                </c:pt>
                <c:pt idx="768">
                  <c:v>0.90315106580166826</c:v>
                </c:pt>
                <c:pt idx="769">
                  <c:v>0.88964346349745327</c:v>
                </c:pt>
                <c:pt idx="770">
                  <c:v>0.88991354466858785</c:v>
                </c:pt>
                <c:pt idx="771">
                  <c:v>0.89368165249088705</c:v>
                </c:pt>
                <c:pt idx="772">
                  <c:v>0.89279437609841827</c:v>
                </c:pt>
                <c:pt idx="773">
                  <c:v>0.89315642458100564</c:v>
                </c:pt>
                <c:pt idx="774">
                  <c:v>0.87627118644067792</c:v>
                </c:pt>
                <c:pt idx="775">
                  <c:v>0.87867265814033879</c:v>
                </c:pt>
                <c:pt idx="776">
                  <c:v>0.86939073330901129</c:v>
                </c:pt>
                <c:pt idx="777">
                  <c:v>0.87568971113274907</c:v>
                </c:pt>
                <c:pt idx="778">
                  <c:v>0.86978297161936557</c:v>
                </c:pt>
                <c:pt idx="779">
                  <c:v>0.86686470429381579</c:v>
                </c:pt>
                <c:pt idx="780">
                  <c:v>0.85913312693498456</c:v>
                </c:pt>
                <c:pt idx="781">
                  <c:v>0.85100286532951286</c:v>
                </c:pt>
                <c:pt idx="782">
                  <c:v>0.85956147654732162</c:v>
                </c:pt>
                <c:pt idx="783">
                  <c:v>0.83890996895481196</c:v>
                </c:pt>
                <c:pt idx="784">
                  <c:v>0.84725103734439833</c:v>
                </c:pt>
                <c:pt idx="785">
                  <c:v>0.83858643744030559</c:v>
                </c:pt>
                <c:pt idx="786">
                  <c:v>0.8425827107790822</c:v>
                </c:pt>
                <c:pt idx="787">
                  <c:v>0.8298997772828508</c:v>
                </c:pt>
                <c:pt idx="788">
                  <c:v>0.84109730848861286</c:v>
                </c:pt>
                <c:pt idx="789">
                  <c:v>0.83374553448749655</c:v>
                </c:pt>
                <c:pt idx="790">
                  <c:v>0.8479796552698502</c:v>
                </c:pt>
                <c:pt idx="791">
                  <c:v>0.83603305785123971</c:v>
                </c:pt>
                <c:pt idx="792">
                  <c:v>0.85012031625988316</c:v>
                </c:pt>
                <c:pt idx="793">
                  <c:v>0.83611948479035347</c:v>
                </c:pt>
                <c:pt idx="794">
                  <c:v>0.83848190644307152</c:v>
                </c:pt>
                <c:pt idx="795">
                  <c:v>0.82700705408128994</c:v>
                </c:pt>
                <c:pt idx="796">
                  <c:v>0.82968601332064695</c:v>
                </c:pt>
                <c:pt idx="797">
                  <c:v>0.83663980161190332</c:v>
                </c:pt>
                <c:pt idx="798">
                  <c:v>0.82112236944660955</c:v>
                </c:pt>
                <c:pt idx="799">
                  <c:v>0.82283926476339464</c:v>
                </c:pt>
                <c:pt idx="800">
                  <c:v>0.81427444794952686</c:v>
                </c:pt>
                <c:pt idx="801">
                  <c:v>0.81107099879663058</c:v>
                </c:pt>
                <c:pt idx="802">
                  <c:v>0.81473113420695886</c:v>
                </c:pt>
                <c:pt idx="803">
                  <c:v>0.82873149259703882</c:v>
                </c:pt>
                <c:pt idx="804">
                  <c:v>0.79943284351637023</c:v>
                </c:pt>
                <c:pt idx="805">
                  <c:v>0.76716880815241473</c:v>
                </c:pt>
                <c:pt idx="806">
                  <c:v>0.75919439579684767</c:v>
                </c:pt>
                <c:pt idx="807">
                  <c:v>0.8214575995665131</c:v>
                </c:pt>
                <c:pt idx="808">
                  <c:v>0.81255230125523015</c:v>
                </c:pt>
                <c:pt idx="809">
                  <c:v>0.81180716679556586</c:v>
                </c:pt>
                <c:pt idx="810">
                  <c:v>0.80593056894889104</c:v>
                </c:pt>
                <c:pt idx="811">
                  <c:v>0.8054973212205917</c:v>
                </c:pt>
                <c:pt idx="812">
                  <c:v>0.80253878702397741</c:v>
                </c:pt>
                <c:pt idx="813">
                  <c:v>0.80779408227086846</c:v>
                </c:pt>
                <c:pt idx="814">
                  <c:v>0.80443494523109804</c:v>
                </c:pt>
                <c:pt idx="815">
                  <c:v>0.75140997830802603</c:v>
                </c:pt>
                <c:pt idx="816">
                  <c:v>0.77760323159784561</c:v>
                </c:pt>
                <c:pt idx="817">
                  <c:v>0.77541424093148226</c:v>
                </c:pt>
                <c:pt idx="818">
                  <c:v>0.76107942079859592</c:v>
                </c:pt>
                <c:pt idx="819">
                  <c:v>0.75600174596246184</c:v>
                </c:pt>
                <c:pt idx="820">
                  <c:v>0.79664570230607967</c:v>
                </c:pt>
                <c:pt idx="821">
                  <c:v>0.76962419390704917</c:v>
                </c:pt>
                <c:pt idx="822">
                  <c:v>0.73928799829460667</c:v>
                </c:pt>
                <c:pt idx="823">
                  <c:v>0.73598130841121501</c:v>
                </c:pt>
                <c:pt idx="824">
                  <c:v>0.72031607402786446</c:v>
                </c:pt>
                <c:pt idx="825">
                  <c:v>0.72092538557732389</c:v>
                </c:pt>
                <c:pt idx="826">
                  <c:v>0.76600441501103755</c:v>
                </c:pt>
                <c:pt idx="827">
                  <c:v>0.76092206366630077</c:v>
                </c:pt>
                <c:pt idx="828">
                  <c:v>0.77245375529306881</c:v>
                </c:pt>
                <c:pt idx="829">
                  <c:v>0.78905359179019385</c:v>
                </c:pt>
                <c:pt idx="830">
                  <c:v>0.79025278979731273</c:v>
                </c:pt>
                <c:pt idx="831">
                  <c:v>0.73786201022146503</c:v>
                </c:pt>
                <c:pt idx="832">
                  <c:v>0.7949425287356322</c:v>
                </c:pt>
                <c:pt idx="833">
                  <c:v>0.79787969578243834</c:v>
                </c:pt>
                <c:pt idx="834">
                  <c:v>0.80157080157080152</c:v>
                </c:pt>
                <c:pt idx="835">
                  <c:v>0.79709811146936893</c:v>
                </c:pt>
                <c:pt idx="836">
                  <c:v>0.76681415929203545</c:v>
                </c:pt>
                <c:pt idx="837">
                  <c:v>0.77745340220076353</c:v>
                </c:pt>
                <c:pt idx="838">
                  <c:v>0.76735957540911104</c:v>
                </c:pt>
                <c:pt idx="839">
                  <c:v>0.7610989010989011</c:v>
                </c:pt>
                <c:pt idx="840">
                  <c:v>0.77269685478474237</c:v>
                </c:pt>
                <c:pt idx="841">
                  <c:v>0.78659090909090912</c:v>
                </c:pt>
                <c:pt idx="842">
                  <c:v>0.7891744371162156</c:v>
                </c:pt>
                <c:pt idx="843">
                  <c:v>0.7893418355727625</c:v>
                </c:pt>
                <c:pt idx="844">
                  <c:v>0.79422548120989922</c:v>
                </c:pt>
                <c:pt idx="845">
                  <c:v>0.81198395848077376</c:v>
                </c:pt>
                <c:pt idx="846">
                  <c:v>0.81986027944111772</c:v>
                </c:pt>
                <c:pt idx="847">
                  <c:v>0.81962107448741239</c:v>
                </c:pt>
                <c:pt idx="848">
                  <c:v>0.82354703415218689</c:v>
                </c:pt>
                <c:pt idx="849">
                  <c:v>0.82084432717678102</c:v>
                </c:pt>
                <c:pt idx="850">
                  <c:v>0.81483429773803262</c:v>
                </c:pt>
                <c:pt idx="851">
                  <c:v>0.81014304291287387</c:v>
                </c:pt>
                <c:pt idx="852">
                  <c:v>0.81394799054373523</c:v>
                </c:pt>
                <c:pt idx="853">
                  <c:v>0.81422635052554393</c:v>
                </c:pt>
                <c:pt idx="854">
                  <c:v>0.79582473044276214</c:v>
                </c:pt>
                <c:pt idx="855">
                  <c:v>0.79553903345724908</c:v>
                </c:pt>
                <c:pt idx="856">
                  <c:v>0.80585910253429438</c:v>
                </c:pt>
                <c:pt idx="857">
                  <c:v>0.81043763164053362</c:v>
                </c:pt>
                <c:pt idx="858">
                  <c:v>0.78710848842487513</c:v>
                </c:pt>
                <c:pt idx="859">
                  <c:v>0.77615953394577641</c:v>
                </c:pt>
                <c:pt idx="860">
                  <c:v>0.78040540540540537</c:v>
                </c:pt>
                <c:pt idx="861">
                  <c:v>0.78280542986425339</c:v>
                </c:pt>
                <c:pt idx="862">
                  <c:v>0.81899038461538465</c:v>
                </c:pt>
                <c:pt idx="863">
                  <c:v>0.80290602296695568</c:v>
                </c:pt>
                <c:pt idx="864">
                  <c:v>0.77242021896109947</c:v>
                </c:pt>
                <c:pt idx="865">
                  <c:v>0.77010470037870349</c:v>
                </c:pt>
                <c:pt idx="866">
                  <c:v>0.76691729323308266</c:v>
                </c:pt>
                <c:pt idx="867">
                  <c:v>0.75821287779237845</c:v>
                </c:pt>
                <c:pt idx="868">
                  <c:v>0.7703093701313154</c:v>
                </c:pt>
                <c:pt idx="869">
                  <c:v>0.79453627180899911</c:v>
                </c:pt>
                <c:pt idx="870">
                  <c:v>0.80953493806964238</c:v>
                </c:pt>
                <c:pt idx="871">
                  <c:v>0.80985750992758698</c:v>
                </c:pt>
                <c:pt idx="872">
                  <c:v>0.79861751152073734</c:v>
                </c:pt>
                <c:pt idx="873">
                  <c:v>0.76122359154929575</c:v>
                </c:pt>
                <c:pt idx="874">
                  <c:v>0.75495534741886294</c:v>
                </c:pt>
                <c:pt idx="875">
                  <c:v>0.7717851571205705</c:v>
                </c:pt>
                <c:pt idx="876">
                  <c:v>0.75649705175802573</c:v>
                </c:pt>
                <c:pt idx="877">
                  <c:v>0.73741467576791808</c:v>
                </c:pt>
                <c:pt idx="878">
                  <c:v>0.75930792816469561</c:v>
                </c:pt>
                <c:pt idx="879">
                  <c:v>0.77503526093088859</c:v>
                </c:pt>
                <c:pt idx="880">
                  <c:v>0.78766499772416931</c:v>
                </c:pt>
                <c:pt idx="881">
                  <c:v>0.7791535344439442</c:v>
                </c:pt>
                <c:pt idx="882">
                  <c:v>0.79092567259461921</c:v>
                </c:pt>
                <c:pt idx="883">
                  <c:v>0.8094645080946451</c:v>
                </c:pt>
                <c:pt idx="884">
                  <c:v>0.82108879492600417</c:v>
                </c:pt>
                <c:pt idx="885">
                  <c:v>0.82372364744729487</c:v>
                </c:pt>
                <c:pt idx="886">
                  <c:v>0.81486988847583641</c:v>
                </c:pt>
                <c:pt idx="887">
                  <c:v>0.81169929900894366</c:v>
                </c:pt>
                <c:pt idx="888">
                  <c:v>0.81142294436238305</c:v>
                </c:pt>
                <c:pt idx="889">
                  <c:v>0.81944916695001702</c:v>
                </c:pt>
                <c:pt idx="890">
                  <c:v>0.75254825417479942</c:v>
                </c:pt>
                <c:pt idx="891">
                  <c:v>0.71481711097334155</c:v>
                </c:pt>
                <c:pt idx="892">
                  <c:v>0.75699912510936129</c:v>
                </c:pt>
                <c:pt idx="893">
                  <c:v>0.75239338555265445</c:v>
                </c:pt>
                <c:pt idx="894">
                  <c:v>0.75875656742556918</c:v>
                </c:pt>
                <c:pt idx="895">
                  <c:v>0.77378293881196958</c:v>
                </c:pt>
                <c:pt idx="896">
                  <c:v>0.76853084775854419</c:v>
                </c:pt>
                <c:pt idx="897">
                  <c:v>0.7814413565708902</c:v>
                </c:pt>
                <c:pt idx="898">
                  <c:v>0.80761949834358737</c:v>
                </c:pt>
                <c:pt idx="899">
                  <c:v>0.8032196059586737</c:v>
                </c:pt>
                <c:pt idx="900">
                  <c:v>0.76608445721866014</c:v>
                </c:pt>
                <c:pt idx="901">
                  <c:v>0.75250326512842836</c:v>
                </c:pt>
                <c:pt idx="902">
                  <c:v>0.76715360779105801</c:v>
                </c:pt>
                <c:pt idx="903">
                  <c:v>0.77012005335704758</c:v>
                </c:pt>
                <c:pt idx="904">
                  <c:v>0.77063403781979978</c:v>
                </c:pt>
                <c:pt idx="905">
                  <c:v>0.76888888888888884</c:v>
                </c:pt>
                <c:pt idx="906">
                  <c:v>0.79537121906507791</c:v>
                </c:pt>
                <c:pt idx="907">
                  <c:v>0.77920613441587727</c:v>
                </c:pt>
                <c:pt idx="908">
                  <c:v>0.7691624083536992</c:v>
                </c:pt>
                <c:pt idx="909">
                  <c:v>0.76440715389710756</c:v>
                </c:pt>
                <c:pt idx="910">
                  <c:v>0.76573194965776115</c:v>
                </c:pt>
                <c:pt idx="911">
                  <c:v>0.76887211367673181</c:v>
                </c:pt>
                <c:pt idx="912">
                  <c:v>0.79384049643760057</c:v>
                </c:pt>
                <c:pt idx="913">
                  <c:v>0.79728173231974198</c:v>
                </c:pt>
                <c:pt idx="914">
                  <c:v>0.76579761378700839</c:v>
                </c:pt>
                <c:pt idx="915">
                  <c:v>0.79007455731593668</c:v>
                </c:pt>
                <c:pt idx="916">
                  <c:v>0.78110910730387739</c:v>
                </c:pt>
                <c:pt idx="917">
                  <c:v>0.78520396404701542</c:v>
                </c:pt>
                <c:pt idx="918">
                  <c:v>0.79852636426433343</c:v>
                </c:pt>
                <c:pt idx="919">
                  <c:v>0.79801934592353752</c:v>
                </c:pt>
                <c:pt idx="920">
                  <c:v>0.80740161584571279</c:v>
                </c:pt>
                <c:pt idx="921">
                  <c:v>0.81321909424724603</c:v>
                </c:pt>
                <c:pt idx="922">
                  <c:v>0.81278390655418564</c:v>
                </c:pt>
                <c:pt idx="923">
                  <c:v>0.80836575875486383</c:v>
                </c:pt>
                <c:pt idx="924">
                  <c:v>0.80302672026483801</c:v>
                </c:pt>
                <c:pt idx="925">
                  <c:v>0.81588873173031584</c:v>
                </c:pt>
                <c:pt idx="926">
                  <c:v>0.80545200372786585</c:v>
                </c:pt>
                <c:pt idx="927">
                  <c:v>0.80678917815211848</c:v>
                </c:pt>
                <c:pt idx="928">
                  <c:v>0.8165027584552651</c:v>
                </c:pt>
                <c:pt idx="929">
                  <c:v>0.81156812339331619</c:v>
                </c:pt>
                <c:pt idx="930">
                  <c:v>0.81060606060606055</c:v>
                </c:pt>
                <c:pt idx="931">
                  <c:v>0.80731364275668072</c:v>
                </c:pt>
                <c:pt idx="932">
                  <c:v>0.79014598540145986</c:v>
                </c:pt>
                <c:pt idx="933">
                  <c:v>0.77990538409551702</c:v>
                </c:pt>
                <c:pt idx="934">
                  <c:v>0.78679972782943974</c:v>
                </c:pt>
                <c:pt idx="935">
                  <c:v>0.78348416289592759</c:v>
                </c:pt>
                <c:pt idx="936">
                  <c:v>0.77042974838566025</c:v>
                </c:pt>
                <c:pt idx="937">
                  <c:v>0.80394889663182345</c:v>
                </c:pt>
                <c:pt idx="938">
                  <c:v>0.79879879879879878</c:v>
                </c:pt>
                <c:pt idx="939">
                  <c:v>0.82205029013539654</c:v>
                </c:pt>
                <c:pt idx="940">
                  <c:v>0.83663086489542116</c:v>
                </c:pt>
                <c:pt idx="941">
                  <c:v>0.81500241196333811</c:v>
                </c:pt>
                <c:pt idx="942">
                  <c:v>0.85656836461126007</c:v>
                </c:pt>
                <c:pt idx="943">
                  <c:v>0.84934383202099739</c:v>
                </c:pt>
                <c:pt idx="944">
                  <c:v>0.83430624158060174</c:v>
                </c:pt>
                <c:pt idx="945">
                  <c:v>0.84790979097909791</c:v>
                </c:pt>
                <c:pt idx="946">
                  <c:v>0.83661887694145753</c:v>
                </c:pt>
                <c:pt idx="947">
                  <c:v>0.85741626794258374</c:v>
                </c:pt>
                <c:pt idx="948">
                  <c:v>0.85077793493635079</c:v>
                </c:pt>
                <c:pt idx="949">
                  <c:v>0.84992458521870284</c:v>
                </c:pt>
                <c:pt idx="950">
                  <c:v>0.86900684931506844</c:v>
                </c:pt>
                <c:pt idx="951">
                  <c:v>0.86001609010458568</c:v>
                </c:pt>
                <c:pt idx="952">
                  <c:v>0.86618589743589747</c:v>
                </c:pt>
                <c:pt idx="953">
                  <c:v>0.84936960849369614</c:v>
                </c:pt>
                <c:pt idx="954">
                  <c:v>0.85697115384615385</c:v>
                </c:pt>
                <c:pt idx="955">
                  <c:v>0.83599999999999997</c:v>
                </c:pt>
                <c:pt idx="956">
                  <c:v>0.85158150851581504</c:v>
                </c:pt>
                <c:pt idx="957">
                  <c:v>0.87921940928270037</c:v>
                </c:pt>
                <c:pt idx="958">
                  <c:v>0.88441926345609068</c:v>
                </c:pt>
                <c:pt idx="959">
                  <c:v>0.8393782383419689</c:v>
                </c:pt>
                <c:pt idx="960">
                  <c:v>0.86601059803179414</c:v>
                </c:pt>
                <c:pt idx="961">
                  <c:v>0.84968944099378885</c:v>
                </c:pt>
                <c:pt idx="962">
                  <c:v>0.88047808764940239</c:v>
                </c:pt>
                <c:pt idx="963">
                  <c:v>0.88615384615384618</c:v>
                </c:pt>
                <c:pt idx="964">
                  <c:v>0.8571428571428571</c:v>
                </c:pt>
                <c:pt idx="965">
                  <c:v>0.84868421052631582</c:v>
                </c:pt>
                <c:pt idx="966">
                  <c:v>0.85318559556786699</c:v>
                </c:pt>
                <c:pt idx="967">
                  <c:v>0.85739130434782607</c:v>
                </c:pt>
                <c:pt idx="968">
                  <c:v>0.85146443514644354</c:v>
                </c:pt>
                <c:pt idx="969">
                  <c:v>0.86219081272084808</c:v>
                </c:pt>
                <c:pt idx="970">
                  <c:v>0.88698630136986301</c:v>
                </c:pt>
                <c:pt idx="971">
                  <c:v>0.88321167883211682</c:v>
                </c:pt>
                <c:pt idx="972">
                  <c:v>0.88380281690140849</c:v>
                </c:pt>
                <c:pt idx="973">
                  <c:v>0.90760869565217395</c:v>
                </c:pt>
                <c:pt idx="974">
                  <c:v>0.89592760180995479</c:v>
                </c:pt>
                <c:pt idx="975">
                  <c:v>0.89230769230769236</c:v>
                </c:pt>
                <c:pt idx="976">
                  <c:v>0.88259109311740891</c:v>
                </c:pt>
                <c:pt idx="977">
                  <c:v>0.89270386266094426</c:v>
                </c:pt>
                <c:pt idx="978">
                  <c:v>0.87007874015748032</c:v>
                </c:pt>
                <c:pt idx="979">
                  <c:v>0.88340807174887892</c:v>
                </c:pt>
                <c:pt idx="980">
                  <c:v>0.88409090909090904</c:v>
                </c:pt>
                <c:pt idx="981">
                  <c:v>0.89265536723163841</c:v>
                </c:pt>
                <c:pt idx="982">
                  <c:v>0.88076923076923075</c:v>
                </c:pt>
                <c:pt idx="983">
                  <c:v>0</c:v>
                </c:pt>
                <c:pt idx="984">
                  <c:v>0.91176470588235292</c:v>
                </c:pt>
                <c:pt idx="985">
                  <c:v>0</c:v>
                </c:pt>
                <c:pt idx="986">
                  <c:v>0.87142857142857144</c:v>
                </c:pt>
                <c:pt idx="987">
                  <c:v>0.92105263157894735</c:v>
                </c:pt>
                <c:pt idx="988">
                  <c:v>0.97297297297297303</c:v>
                </c:pt>
                <c:pt idx="989">
                  <c:v>0.9726027397260274</c:v>
                </c:pt>
                <c:pt idx="990">
                  <c:v>0.98333333333333328</c:v>
                </c:pt>
                <c:pt idx="991">
                  <c:v>0.98148148148148151</c:v>
                </c:pt>
                <c:pt idx="992">
                  <c:v>0.98076923076923073</c:v>
                </c:pt>
                <c:pt idx="993">
                  <c:v>0.97826086956521741</c:v>
                </c:pt>
                <c:pt idx="994">
                  <c:v>0.97826086956521741</c:v>
                </c:pt>
                <c:pt idx="995">
                  <c:v>0.98148148148148151</c:v>
                </c:pt>
                <c:pt idx="996">
                  <c:v>0.94366197183098588</c:v>
                </c:pt>
                <c:pt idx="997">
                  <c:v>0.85245901639344257</c:v>
                </c:pt>
                <c:pt idx="998">
                  <c:v>0.84864864864864864</c:v>
                </c:pt>
                <c:pt idx="999">
                  <c:v>0.84153005464480879</c:v>
                </c:pt>
                <c:pt idx="1000">
                  <c:v>0.90063424947145876</c:v>
                </c:pt>
                <c:pt idx="1001">
                  <c:v>0.90505050505050511</c:v>
                </c:pt>
                <c:pt idx="1002">
                  <c:v>0.89749999999999996</c:v>
                </c:pt>
                <c:pt idx="1003">
                  <c:v>0.89195979899497491</c:v>
                </c:pt>
                <c:pt idx="1004">
                  <c:v>0.89010989010989006</c:v>
                </c:pt>
                <c:pt idx="1005">
                  <c:v>0.90227272727272723</c:v>
                </c:pt>
                <c:pt idx="1006">
                  <c:v>0.89071680376028206</c:v>
                </c:pt>
                <c:pt idx="1007">
                  <c:v>0.89228529839883552</c:v>
                </c:pt>
                <c:pt idx="1008">
                  <c:v>0.90226460071513703</c:v>
                </c:pt>
                <c:pt idx="1009">
                  <c:v>0.85972850678733037</c:v>
                </c:pt>
                <c:pt idx="1010">
                  <c:v>0.86560094730609827</c:v>
                </c:pt>
                <c:pt idx="1011">
                  <c:v>0.86209677419354835</c:v>
                </c:pt>
                <c:pt idx="1012">
                  <c:v>0.86442371752165226</c:v>
                </c:pt>
                <c:pt idx="1013">
                  <c:v>0.85803108808290152</c:v>
                </c:pt>
                <c:pt idx="1014">
                  <c:v>0.83926071128535429</c:v>
                </c:pt>
                <c:pt idx="1015">
                  <c:v>0.83587301587301588</c:v>
                </c:pt>
                <c:pt idx="1016">
                  <c:v>0.85104761904761905</c:v>
                </c:pt>
                <c:pt idx="1017">
                  <c:v>0.84763260946956209</c:v>
                </c:pt>
                <c:pt idx="1018">
                  <c:v>0.82518184098319536</c:v>
                </c:pt>
                <c:pt idx="1019">
                  <c:v>0.79724137931034478</c:v>
                </c:pt>
                <c:pt idx="1020">
                  <c:v>0.79473931423203381</c:v>
                </c:pt>
                <c:pt idx="1021">
                  <c:v>0.80192217533989685</c:v>
                </c:pt>
                <c:pt idx="1022">
                  <c:v>0.8</c:v>
                </c:pt>
                <c:pt idx="1023">
                  <c:v>0.78203374373005019</c:v>
                </c:pt>
                <c:pt idx="1024">
                  <c:v>0.69322947872977836</c:v>
                </c:pt>
                <c:pt idx="1025">
                  <c:v>0.6767578125</c:v>
                </c:pt>
                <c:pt idx="1026">
                  <c:v>0.63724770642201833</c:v>
                </c:pt>
                <c:pt idx="1027">
                  <c:v>0.65657521286660359</c:v>
                </c:pt>
                <c:pt idx="1028">
                  <c:v>0.67732501462273342</c:v>
                </c:pt>
                <c:pt idx="1029">
                  <c:v>0.69366126774645076</c:v>
                </c:pt>
                <c:pt idx="1030">
                  <c:v>0.7053259304955789</c:v>
                </c:pt>
                <c:pt idx="1031">
                  <c:v>0.73775710088148871</c:v>
                </c:pt>
                <c:pt idx="1032">
                  <c:v>0.6805011746280345</c:v>
                </c:pt>
                <c:pt idx="1033">
                  <c:v>0.69889224572004027</c:v>
                </c:pt>
                <c:pt idx="1034">
                  <c:v>0.64434991677455156</c:v>
                </c:pt>
                <c:pt idx="1035">
                  <c:v>0.70263691683569984</c:v>
                </c:pt>
                <c:pt idx="1036">
                  <c:v>0.69239952248308789</c:v>
                </c:pt>
                <c:pt idx="1037">
                  <c:v>0.687797147385103</c:v>
                </c:pt>
                <c:pt idx="1038">
                  <c:v>0.74239497827136647</c:v>
                </c:pt>
                <c:pt idx="1039">
                  <c:v>0.73846832928713313</c:v>
                </c:pt>
                <c:pt idx="1040">
                  <c:v>0.7193708609271523</c:v>
                </c:pt>
                <c:pt idx="1041">
                  <c:v>0.7367521367521368</c:v>
                </c:pt>
                <c:pt idx="1042">
                  <c:v>0.75382083235363273</c:v>
                </c:pt>
                <c:pt idx="1043">
                  <c:v>0.66373878174527401</c:v>
                </c:pt>
                <c:pt idx="1044">
                  <c:v>0.64976613657623949</c:v>
                </c:pt>
                <c:pt idx="1045">
                  <c:v>0.65956210036814567</c:v>
                </c:pt>
                <c:pt idx="1046">
                  <c:v>0.66826830674610804</c:v>
                </c:pt>
                <c:pt idx="1047">
                  <c:v>0.74065581288695248</c:v>
                </c:pt>
                <c:pt idx="1048">
                  <c:v>0.67479516191962541</c:v>
                </c:pt>
                <c:pt idx="1049">
                  <c:v>0.61987156617909378</c:v>
                </c:pt>
                <c:pt idx="1050">
                  <c:v>0.62787330316742085</c:v>
                </c:pt>
                <c:pt idx="1051">
                  <c:v>0.67020455422616754</c:v>
                </c:pt>
                <c:pt idx="1052">
                  <c:v>0.68334975369458129</c:v>
                </c:pt>
                <c:pt idx="1053">
                  <c:v>0.70522463915429967</c:v>
                </c:pt>
                <c:pt idx="1054">
                  <c:v>0.68311381954000394</c:v>
                </c:pt>
                <c:pt idx="1055">
                  <c:v>0.66813904359516041</c:v>
                </c:pt>
                <c:pt idx="1056">
                  <c:v>0.69884169884169889</c:v>
                </c:pt>
                <c:pt idx="1057">
                  <c:v>0.61331920155449571</c:v>
                </c:pt>
                <c:pt idx="1058">
                  <c:v>0.63072727272727269</c:v>
                </c:pt>
                <c:pt idx="1059">
                  <c:v>0.62742608380192277</c:v>
                </c:pt>
                <c:pt idx="1060">
                  <c:v>0.65162624553487503</c:v>
                </c:pt>
                <c:pt idx="1061">
                  <c:v>0.6450176285025051</c:v>
                </c:pt>
                <c:pt idx="1062">
                  <c:v>0.65695364238410592</c:v>
                </c:pt>
                <c:pt idx="1063">
                  <c:v>0.6499250374812594</c:v>
                </c:pt>
                <c:pt idx="1064">
                  <c:v>0.63263812660080498</c:v>
                </c:pt>
                <c:pt idx="1065">
                  <c:v>0.67260406582768639</c:v>
                </c:pt>
                <c:pt idx="1066">
                  <c:v>0.68970997218911401</c:v>
                </c:pt>
                <c:pt idx="1067">
                  <c:v>0.65326538316345795</c:v>
                </c:pt>
                <c:pt idx="1068">
                  <c:v>0.68592915099940632</c:v>
                </c:pt>
                <c:pt idx="1069">
                  <c:v>0.67969513386750047</c:v>
                </c:pt>
                <c:pt idx="1070">
                  <c:v>0.68145240431795884</c:v>
                </c:pt>
                <c:pt idx="1071">
                  <c:v>0.66801307943835353</c:v>
                </c:pt>
                <c:pt idx="1072">
                  <c:v>0.69019019019019023</c:v>
                </c:pt>
                <c:pt idx="1073">
                  <c:v>0.68354430379746833</c:v>
                </c:pt>
                <c:pt idx="1074">
                  <c:v>0.59122203098106707</c:v>
                </c:pt>
                <c:pt idx="1075">
                  <c:v>0.72316715542521992</c:v>
                </c:pt>
                <c:pt idx="1076">
                  <c:v>0.69485073131636943</c:v>
                </c:pt>
                <c:pt idx="1077">
                  <c:v>0.68196078431372553</c:v>
                </c:pt>
                <c:pt idx="1078">
                  <c:v>0.6634174311926605</c:v>
                </c:pt>
                <c:pt idx="1079">
                  <c:v>0.67911615174032069</c:v>
                </c:pt>
                <c:pt idx="1080">
                  <c:v>0.6678867270275477</c:v>
                </c:pt>
                <c:pt idx="1081">
                  <c:v>0.67482042321879243</c:v>
                </c:pt>
                <c:pt idx="1082">
                  <c:v>0.71343467543138861</c:v>
                </c:pt>
                <c:pt idx="1083">
                  <c:v>0.71355236139630385</c:v>
                </c:pt>
                <c:pt idx="1084">
                  <c:v>0.69997981021603073</c:v>
                </c:pt>
                <c:pt idx="1085">
                  <c:v>0.70901305057096253</c:v>
                </c:pt>
                <c:pt idx="1086">
                  <c:v>0.6758862485391508</c:v>
                </c:pt>
                <c:pt idx="1087">
                  <c:v>0.69255404323458769</c:v>
                </c:pt>
                <c:pt idx="1088">
                  <c:v>0.71549412007427271</c:v>
                </c:pt>
                <c:pt idx="1089">
                  <c:v>0.72362122788761707</c:v>
                </c:pt>
                <c:pt idx="1090">
                  <c:v>0.71306818181818177</c:v>
                </c:pt>
                <c:pt idx="1091">
                  <c:v>0.72149532710280373</c:v>
                </c:pt>
                <c:pt idx="1092">
                  <c:v>0.73785138374373505</c:v>
                </c:pt>
                <c:pt idx="1093">
                  <c:v>0.71975848428065792</c:v>
                </c:pt>
                <c:pt idx="1094">
                  <c:v>0.69287567351825985</c:v>
                </c:pt>
                <c:pt idx="1095">
                  <c:v>0.67568093385214012</c:v>
                </c:pt>
                <c:pt idx="1096">
                  <c:v>0.69550381372942593</c:v>
                </c:pt>
                <c:pt idx="1097">
                  <c:v>0.7028721682847896</c:v>
                </c:pt>
                <c:pt idx="1098">
                  <c:v>0.71328814951735464</c:v>
                </c:pt>
                <c:pt idx="1099">
                  <c:v>0.70767977184762676</c:v>
                </c:pt>
                <c:pt idx="1100">
                  <c:v>0.69207742965475949</c:v>
                </c:pt>
                <c:pt idx="1101">
                  <c:v>0.70004111842105265</c:v>
                </c:pt>
                <c:pt idx="1102">
                  <c:v>0.69537352293210497</c:v>
                </c:pt>
                <c:pt idx="1103">
                  <c:v>0.70711211313793809</c:v>
                </c:pt>
                <c:pt idx="1104">
                  <c:v>0.67509235854559591</c:v>
                </c:pt>
                <c:pt idx="1105">
                  <c:v>0.66121361993532435</c:v>
                </c:pt>
                <c:pt idx="1106">
                  <c:v>0.66717909300538047</c:v>
                </c:pt>
                <c:pt idx="1107">
                  <c:v>0.63178012377138693</c:v>
                </c:pt>
                <c:pt idx="1108">
                  <c:v>0.62393933923090805</c:v>
                </c:pt>
                <c:pt idx="1109">
                  <c:v>0.66769112562427968</c:v>
                </c:pt>
                <c:pt idx="1110">
                  <c:v>0.69073190135242646</c:v>
                </c:pt>
                <c:pt idx="1111">
                  <c:v>0.69529364440868868</c:v>
                </c:pt>
                <c:pt idx="1112">
                  <c:v>0.63128186453022583</c:v>
                </c:pt>
                <c:pt idx="1113">
                  <c:v>0.62847849656667876</c:v>
                </c:pt>
                <c:pt idx="1114">
                  <c:v>0.64771668219944079</c:v>
                </c:pt>
                <c:pt idx="1115">
                  <c:v>0.67613857532113664</c:v>
                </c:pt>
                <c:pt idx="1116">
                  <c:v>0.70836734693877546</c:v>
                </c:pt>
                <c:pt idx="1117">
                  <c:v>0.69669669669669665</c:v>
                </c:pt>
                <c:pt idx="1118">
                  <c:v>0.6935355147645651</c:v>
                </c:pt>
                <c:pt idx="1119">
                  <c:v>0.69327479545001003</c:v>
                </c:pt>
                <c:pt idx="1120">
                  <c:v>0.69301397205588822</c:v>
                </c:pt>
                <c:pt idx="1121">
                  <c:v>0.6682036503362152</c:v>
                </c:pt>
                <c:pt idx="1122">
                  <c:v>0.6554003021148036</c:v>
                </c:pt>
                <c:pt idx="1123">
                  <c:v>0.66500670369660986</c:v>
                </c:pt>
                <c:pt idx="1124">
                  <c:v>0.67708745548080729</c:v>
                </c:pt>
                <c:pt idx="1125">
                  <c:v>0.68640221038089599</c:v>
                </c:pt>
                <c:pt idx="1126">
                  <c:v>0.71052631578947367</c:v>
                </c:pt>
                <c:pt idx="1127">
                  <c:v>0.67536006228104317</c:v>
                </c:pt>
                <c:pt idx="1128">
                  <c:v>0.67582846003898633</c:v>
                </c:pt>
                <c:pt idx="1129">
                  <c:v>0.72829616800173202</c:v>
                </c:pt>
                <c:pt idx="1130">
                  <c:v>0.62164098889286989</c:v>
                </c:pt>
                <c:pt idx="1131">
                  <c:v>0.60447239692522714</c:v>
                </c:pt>
                <c:pt idx="1132">
                  <c:v>0.60174367916303395</c:v>
                </c:pt>
                <c:pt idx="1133">
                  <c:v>0.63865855905656899</c:v>
                </c:pt>
                <c:pt idx="1134">
                  <c:v>0.6735248447204969</c:v>
                </c:pt>
                <c:pt idx="1135">
                  <c:v>0.64057596455602728</c:v>
                </c:pt>
                <c:pt idx="1136">
                  <c:v>0.63332114118507676</c:v>
                </c:pt>
                <c:pt idx="1137">
                  <c:v>0.62563085796683493</c:v>
                </c:pt>
                <c:pt idx="1138">
                  <c:v>0.64023603171676191</c:v>
                </c:pt>
                <c:pt idx="1139">
                  <c:v>0.63929294789173263</c:v>
                </c:pt>
                <c:pt idx="1140">
                  <c:v>0.6315597667638484</c:v>
                </c:pt>
                <c:pt idx="1141">
                  <c:v>0.66158826890116174</c:v>
                </c:pt>
                <c:pt idx="1142">
                  <c:v>0.70177921552769917</c:v>
                </c:pt>
                <c:pt idx="1143">
                  <c:v>0.71875</c:v>
                </c:pt>
                <c:pt idx="1144">
                  <c:v>0.69221556886227542</c:v>
                </c:pt>
                <c:pt idx="1145">
                  <c:v>0.64906716417910448</c:v>
                </c:pt>
                <c:pt idx="1146">
                  <c:v>0.68285489579237124</c:v>
                </c:pt>
                <c:pt idx="1147">
                  <c:v>0.62975715839072133</c:v>
                </c:pt>
                <c:pt idx="1148">
                  <c:v>0.64484938638899214</c:v>
                </c:pt>
                <c:pt idx="1149">
                  <c:v>0.672463768115942</c:v>
                </c:pt>
                <c:pt idx="1150">
                  <c:v>0.6892722585762443</c:v>
                </c:pt>
                <c:pt idx="1151">
                  <c:v>0.66203351104341202</c:v>
                </c:pt>
                <c:pt idx="1152">
                  <c:v>0.65066566660416281</c:v>
                </c:pt>
                <c:pt idx="1153">
                  <c:v>0.62147195426938195</c:v>
                </c:pt>
                <c:pt idx="1154">
                  <c:v>0.5892341653931058</c:v>
                </c:pt>
                <c:pt idx="1155">
                  <c:v>0.58454269321633479</c:v>
                </c:pt>
                <c:pt idx="1156">
                  <c:v>0.57639004842210717</c:v>
                </c:pt>
                <c:pt idx="1157">
                  <c:v>0.56947420471402665</c:v>
                </c:pt>
                <c:pt idx="1158">
                  <c:v>0.58076987729030094</c:v>
                </c:pt>
                <c:pt idx="1159">
                  <c:v>0.59573370032685358</c:v>
                </c:pt>
                <c:pt idx="1160">
                  <c:v>0.58726655348047541</c:v>
                </c:pt>
                <c:pt idx="1161">
                  <c:v>0.61587526576895824</c:v>
                </c:pt>
                <c:pt idx="1162">
                  <c:v>0.63954344624447712</c:v>
                </c:pt>
                <c:pt idx="1163">
                  <c:v>0.64596504276682787</c:v>
                </c:pt>
                <c:pt idx="1164">
                  <c:v>0.6308895761324359</c:v>
                </c:pt>
                <c:pt idx="1165">
                  <c:v>0.64540059347181011</c:v>
                </c:pt>
                <c:pt idx="1166">
                  <c:v>0.66846257456224745</c:v>
                </c:pt>
                <c:pt idx="1167">
                  <c:v>0.66020892687559352</c:v>
                </c:pt>
                <c:pt idx="1168">
                  <c:v>0.66240213862898611</c:v>
                </c:pt>
                <c:pt idx="1169">
                  <c:v>0.69338118022328543</c:v>
                </c:pt>
                <c:pt idx="1170">
                  <c:v>0.67964013299432813</c:v>
                </c:pt>
                <c:pt idx="1171">
                  <c:v>0.66133637921187893</c:v>
                </c:pt>
                <c:pt idx="1172">
                  <c:v>0.6489520958083832</c:v>
                </c:pt>
                <c:pt idx="1173">
                  <c:v>0.63550036523009501</c:v>
                </c:pt>
                <c:pt idx="1174">
                  <c:v>0.67104247104247106</c:v>
                </c:pt>
                <c:pt idx="1175">
                  <c:v>0.65770541461567589</c:v>
                </c:pt>
                <c:pt idx="1176">
                  <c:v>0.65489233094068755</c:v>
                </c:pt>
                <c:pt idx="1177">
                  <c:v>0.66159406505611562</c:v>
                </c:pt>
                <c:pt idx="1178">
                  <c:v>0.70386874620214701</c:v>
                </c:pt>
                <c:pt idx="1179">
                  <c:v>0.66545384909996175</c:v>
                </c:pt>
                <c:pt idx="1180">
                  <c:v>0.61228813559322037</c:v>
                </c:pt>
                <c:pt idx="1181">
                  <c:v>0.56777157860190353</c:v>
                </c:pt>
                <c:pt idx="1182">
                  <c:v>0.5957446808510638</c:v>
                </c:pt>
                <c:pt idx="1183">
                  <c:v>0.67851562499999996</c:v>
                </c:pt>
                <c:pt idx="1184">
                  <c:v>0.67092280905397561</c:v>
                </c:pt>
                <c:pt idx="1185">
                  <c:v>0.71540362438220761</c:v>
                </c:pt>
                <c:pt idx="1186">
                  <c:v>0.76656222023276632</c:v>
                </c:pt>
                <c:pt idx="1187">
                  <c:v>0.74666379681446404</c:v>
                </c:pt>
                <c:pt idx="1188">
                  <c:v>0.72377768491433347</c:v>
                </c:pt>
                <c:pt idx="1189">
                  <c:v>0.75011235955056177</c:v>
                </c:pt>
                <c:pt idx="1190">
                  <c:v>0.7913322632423756</c:v>
                </c:pt>
                <c:pt idx="1191">
                  <c:v>0.77278521351179097</c:v>
                </c:pt>
                <c:pt idx="1192">
                  <c:v>0.77920443101711989</c:v>
                </c:pt>
                <c:pt idx="1193">
                  <c:v>0.77909164203171188</c:v>
                </c:pt>
                <c:pt idx="1194">
                  <c:v>0.79155313351498635</c:v>
                </c:pt>
                <c:pt idx="1195">
                  <c:v>0.79448329448329447</c:v>
                </c:pt>
                <c:pt idx="1196">
                  <c:v>0.78821218074656185</c:v>
                </c:pt>
                <c:pt idx="1197">
                  <c:v>0.79526151095216813</c:v>
                </c:pt>
                <c:pt idx="1198">
                  <c:v>0.77735124760076779</c:v>
                </c:pt>
                <c:pt idx="1199">
                  <c:v>0.78209909429941393</c:v>
                </c:pt>
                <c:pt idx="1200">
                  <c:v>0.78445424476295478</c:v>
                </c:pt>
                <c:pt idx="1201">
                  <c:v>0.8076171875</c:v>
                </c:pt>
                <c:pt idx="1202">
                  <c:v>0.74903100775193798</c:v>
                </c:pt>
                <c:pt idx="1203">
                  <c:v>0.77963636363636368</c:v>
                </c:pt>
                <c:pt idx="1204">
                  <c:v>0.77804487179487181</c:v>
                </c:pt>
                <c:pt idx="1205">
                  <c:v>0.7886482449589246</c:v>
                </c:pt>
                <c:pt idx="1206">
                  <c:v>0.78817413905133205</c:v>
                </c:pt>
                <c:pt idx="1207">
                  <c:v>0.76828012358393405</c:v>
                </c:pt>
                <c:pt idx="1208">
                  <c:v>0.82603406326034068</c:v>
                </c:pt>
                <c:pt idx="1209">
                  <c:v>0.82806573957016438</c:v>
                </c:pt>
                <c:pt idx="1210">
                  <c:v>0.81546707503828486</c:v>
                </c:pt>
                <c:pt idx="1211">
                  <c:v>0.81443298969072164</c:v>
                </c:pt>
                <c:pt idx="1212">
                  <c:v>0.80820265379975875</c:v>
                </c:pt>
                <c:pt idx="1213">
                  <c:v>0.82553823311061614</c:v>
                </c:pt>
                <c:pt idx="1214">
                  <c:v>0.79881656804733725</c:v>
                </c:pt>
                <c:pt idx="1215">
                  <c:v>0.81416957026713122</c:v>
                </c:pt>
                <c:pt idx="1216">
                  <c:v>0.80715705765407553</c:v>
                </c:pt>
                <c:pt idx="1217">
                  <c:v>0.81177707676130384</c:v>
                </c:pt>
                <c:pt idx="1218">
                  <c:v>0.80341880341880345</c:v>
                </c:pt>
                <c:pt idx="1219">
                  <c:v>0.82191780821917804</c:v>
                </c:pt>
                <c:pt idx="1220">
                  <c:v>0.84722222222222221</c:v>
                </c:pt>
                <c:pt idx="1221">
                  <c:v>0.8443708609271523</c:v>
                </c:pt>
                <c:pt idx="1222">
                  <c:v>0.80497131931166344</c:v>
                </c:pt>
                <c:pt idx="1223">
                  <c:v>0.8</c:v>
                </c:pt>
                <c:pt idx="1224">
                  <c:v>0.77391304347826084</c:v>
                </c:pt>
                <c:pt idx="1225">
                  <c:v>0.81773399014778325</c:v>
                </c:pt>
                <c:pt idx="1226">
                  <c:v>0.74493927125506076</c:v>
                </c:pt>
                <c:pt idx="1227">
                  <c:v>0.80686695278969955</c:v>
                </c:pt>
                <c:pt idx="1228">
                  <c:v>0.84951456310679607</c:v>
                </c:pt>
                <c:pt idx="1229">
                  <c:v>0.86456400742115025</c:v>
                </c:pt>
                <c:pt idx="1230">
                  <c:v>0.83446404341926728</c:v>
                </c:pt>
                <c:pt idx="1231">
                  <c:v>0.8425531914893617</c:v>
                </c:pt>
                <c:pt idx="1232">
                  <c:v>0.8117021276595745</c:v>
                </c:pt>
                <c:pt idx="1233">
                  <c:v>0.82246376811594202</c:v>
                </c:pt>
                <c:pt idx="1234">
                  <c:v>0.85185185185185186</c:v>
                </c:pt>
                <c:pt idx="1235">
                  <c:v>0.87771203155818545</c:v>
                </c:pt>
                <c:pt idx="1236">
                  <c:v>0.80492813141683783</c:v>
                </c:pt>
                <c:pt idx="1237">
                  <c:v>0.8014184397163121</c:v>
                </c:pt>
                <c:pt idx="1238">
                  <c:v>0.85029940119760483</c:v>
                </c:pt>
                <c:pt idx="1239">
                  <c:v>0.90769230769230769</c:v>
                </c:pt>
                <c:pt idx="1240">
                  <c:v>0.87434554973821987</c:v>
                </c:pt>
                <c:pt idx="1241">
                  <c:v>0.77960526315789469</c:v>
                </c:pt>
                <c:pt idx="1242">
                  <c:v>0.77891156462585032</c:v>
                </c:pt>
                <c:pt idx="1243">
                  <c:v>0.8150470219435737</c:v>
                </c:pt>
                <c:pt idx="1244">
                  <c:v>0.81303116147308785</c:v>
                </c:pt>
                <c:pt idx="1245">
                  <c:v>0.8080229226361032</c:v>
                </c:pt>
                <c:pt idx="1246">
                  <c:v>0.83260869565217388</c:v>
                </c:pt>
                <c:pt idx="1247">
                  <c:v>0.85350318471337583</c:v>
                </c:pt>
                <c:pt idx="1248">
                  <c:v>0.8433476394849786</c:v>
                </c:pt>
                <c:pt idx="1249">
                  <c:v>0.86651583710407243</c:v>
                </c:pt>
                <c:pt idx="1250">
                  <c:v>0.84411764705882353</c:v>
                </c:pt>
                <c:pt idx="1251">
                  <c:v>0.86363636363636365</c:v>
                </c:pt>
                <c:pt idx="1252">
                  <c:v>0.81665630826600377</c:v>
                </c:pt>
                <c:pt idx="1253">
                  <c:v>0.79560810810810811</c:v>
                </c:pt>
                <c:pt idx="1254">
                  <c:v>0.79132791327913277</c:v>
                </c:pt>
                <c:pt idx="1255">
                  <c:v>0.79505448449287508</c:v>
                </c:pt>
                <c:pt idx="1256">
                  <c:v>0.82668772206869323</c:v>
                </c:pt>
                <c:pt idx="1257">
                  <c:v>0.81861348528015199</c:v>
                </c:pt>
                <c:pt idx="1258">
                  <c:v>0.77721451440768408</c:v>
                </c:pt>
                <c:pt idx="1259">
                  <c:v>0.76604406130268199</c:v>
                </c:pt>
                <c:pt idx="1260">
                  <c:v>0.72660332541567696</c:v>
                </c:pt>
                <c:pt idx="1261">
                  <c:v>0.69550312563016736</c:v>
                </c:pt>
                <c:pt idx="1262">
                  <c:v>0.67055692055692051</c:v>
                </c:pt>
                <c:pt idx="1263">
                  <c:v>0.66114285714285714</c:v>
                </c:pt>
                <c:pt idx="1264">
                  <c:v>0.70242498972461986</c:v>
                </c:pt>
                <c:pt idx="1265">
                  <c:v>0.69071543408360125</c:v>
                </c:pt>
                <c:pt idx="1266">
                  <c:v>0.62493273542600902</c:v>
                </c:pt>
                <c:pt idx="1267">
                  <c:v>0.61635331677899963</c:v>
                </c:pt>
                <c:pt idx="1268">
                  <c:v>0.68735840507476209</c:v>
                </c:pt>
                <c:pt idx="1269">
                  <c:v>0.68204488778054861</c:v>
                </c:pt>
                <c:pt idx="1270">
                  <c:v>0.67266407687589447</c:v>
                </c:pt>
                <c:pt idx="1271">
                  <c:v>0.66302404132724024</c:v>
                </c:pt>
                <c:pt idx="1272">
                  <c:v>0.68709359605911335</c:v>
                </c:pt>
                <c:pt idx="1273">
                  <c:v>0.59566108643662452</c:v>
                </c:pt>
                <c:pt idx="1274">
                  <c:v>0.60279232111692849</c:v>
                </c:pt>
                <c:pt idx="1275">
                  <c:v>0.59704090513489994</c:v>
                </c:pt>
                <c:pt idx="1276">
                  <c:v>0.57630415561450044</c:v>
                </c:pt>
                <c:pt idx="1277">
                  <c:v>0.52475545522949585</c:v>
                </c:pt>
                <c:pt idx="1278">
                  <c:v>0.53480866758875056</c:v>
                </c:pt>
                <c:pt idx="1279">
                  <c:v>0.57206244864420708</c:v>
                </c:pt>
                <c:pt idx="1280">
                  <c:v>0.56910985819238002</c:v>
                </c:pt>
                <c:pt idx="1281">
                  <c:v>0.53720284038283417</c:v>
                </c:pt>
                <c:pt idx="1282">
                  <c:v>0.59208290859667001</c:v>
                </c:pt>
                <c:pt idx="1283">
                  <c:v>0.59948320413436695</c:v>
                </c:pt>
                <c:pt idx="1284">
                  <c:v>0.56786119669207069</c:v>
                </c:pt>
                <c:pt idx="1285">
                  <c:v>0.54265143214900613</c:v>
                </c:pt>
                <c:pt idx="1286">
                  <c:v>0.52609287551051276</c:v>
                </c:pt>
                <c:pt idx="1287">
                  <c:v>0.5081192795984647</c:v>
                </c:pt>
                <c:pt idx="1288">
                  <c:v>0.53889061047412457</c:v>
                </c:pt>
                <c:pt idx="1289">
                  <c:v>0.53742861552708754</c:v>
                </c:pt>
                <c:pt idx="1290">
                  <c:v>0.55567999999999995</c:v>
                </c:pt>
                <c:pt idx="1291">
                  <c:v>0.54223815461346636</c:v>
                </c:pt>
                <c:pt idx="1292">
                  <c:v>0.64703668861712138</c:v>
                </c:pt>
                <c:pt idx="1293">
                  <c:v>0.58091908091908095</c:v>
                </c:pt>
                <c:pt idx="1294">
                  <c:v>0.54930020443465954</c:v>
                </c:pt>
                <c:pt idx="1295">
                  <c:v>0.55367951576935326</c:v>
                </c:pt>
                <c:pt idx="1296">
                  <c:v>0.55871544975235665</c:v>
                </c:pt>
                <c:pt idx="1297">
                  <c:v>0.5587012156110045</c:v>
                </c:pt>
                <c:pt idx="1298">
                  <c:v>0.55806142034548945</c:v>
                </c:pt>
                <c:pt idx="1299">
                  <c:v>0.55093324897184437</c:v>
                </c:pt>
                <c:pt idx="1300">
                  <c:v>0.54860457823769204</c:v>
                </c:pt>
                <c:pt idx="1301">
                  <c:v>0.57184990988038664</c:v>
                </c:pt>
                <c:pt idx="1302">
                  <c:v>0.60488904299583912</c:v>
                </c:pt>
                <c:pt idx="1303">
                  <c:v>0.60849056603773588</c:v>
                </c:pt>
                <c:pt idx="1304">
                  <c:v>0.64987519854776488</c:v>
                </c:pt>
                <c:pt idx="1305">
                  <c:v>0.61725308090730491</c:v>
                </c:pt>
                <c:pt idx="1306">
                  <c:v>0.62948926186608911</c:v>
                </c:pt>
                <c:pt idx="1307">
                  <c:v>0.64052780395852971</c:v>
                </c:pt>
                <c:pt idx="1308">
                  <c:v>0.52247946228528752</c:v>
                </c:pt>
                <c:pt idx="1309">
                  <c:v>0.50750662349131592</c:v>
                </c:pt>
                <c:pt idx="1310">
                  <c:v>0.50884955752212391</c:v>
                </c:pt>
                <c:pt idx="1311">
                  <c:v>0.53130287648054142</c:v>
                </c:pt>
                <c:pt idx="1312">
                  <c:v>0.5338633236508179</c:v>
                </c:pt>
                <c:pt idx="1313">
                  <c:v>0.55867265149086243</c:v>
                </c:pt>
                <c:pt idx="1314">
                  <c:v>0.56486573924296346</c:v>
                </c:pt>
                <c:pt idx="1315">
                  <c:v>0.6228119706380576</c:v>
                </c:pt>
                <c:pt idx="1316">
                  <c:v>0.57506988982075313</c:v>
                </c:pt>
                <c:pt idx="1317">
                  <c:v>0.56933115823817293</c:v>
                </c:pt>
                <c:pt idx="1318">
                  <c:v>0.56755337766888347</c:v>
                </c:pt>
                <c:pt idx="1319">
                  <c:v>0.54</c:v>
                </c:pt>
                <c:pt idx="1320">
                  <c:v>0.54535415680706734</c:v>
                </c:pt>
                <c:pt idx="1321">
                  <c:v>0.51924224343675418</c:v>
                </c:pt>
                <c:pt idx="1322">
                  <c:v>0.51501257210471829</c:v>
                </c:pt>
                <c:pt idx="1323">
                  <c:v>0.51324552316116623</c:v>
                </c:pt>
                <c:pt idx="1324">
                  <c:v>0.62885020088004595</c:v>
                </c:pt>
                <c:pt idx="1325">
                  <c:v>0.58931793576326241</c:v>
                </c:pt>
                <c:pt idx="1326">
                  <c:v>0.52181082296507275</c:v>
                </c:pt>
                <c:pt idx="1327">
                  <c:v>0.54209541627689428</c:v>
                </c:pt>
                <c:pt idx="1328">
                  <c:v>0.55190911959608713</c:v>
                </c:pt>
                <c:pt idx="1329">
                  <c:v>0.56665043026465334</c:v>
                </c:pt>
                <c:pt idx="1330">
                  <c:v>0.58909888626392171</c:v>
                </c:pt>
                <c:pt idx="1331">
                  <c:v>0.57710783501739271</c:v>
                </c:pt>
                <c:pt idx="1332">
                  <c:v>0.54820504781313684</c:v>
                </c:pt>
                <c:pt idx="1333">
                  <c:v>0.55521960534691284</c:v>
                </c:pt>
                <c:pt idx="1334">
                  <c:v>0.59948453608247421</c:v>
                </c:pt>
                <c:pt idx="1335">
                  <c:v>0.57110054124979504</c:v>
                </c:pt>
                <c:pt idx="1336">
                  <c:v>0.5610264635124298</c:v>
                </c:pt>
                <c:pt idx="1337">
                  <c:v>0.56921571824555683</c:v>
                </c:pt>
                <c:pt idx="1338">
                  <c:v>0.56628265455135485</c:v>
                </c:pt>
                <c:pt idx="1339">
                  <c:v>0.55400031811674888</c:v>
                </c:pt>
                <c:pt idx="1340">
                  <c:v>0.57020466444550211</c:v>
                </c:pt>
                <c:pt idx="1341">
                  <c:v>0.6196396853590459</c:v>
                </c:pt>
                <c:pt idx="1342">
                  <c:v>0.51650312221231043</c:v>
                </c:pt>
                <c:pt idx="1343">
                  <c:v>0.50734861845972956</c:v>
                </c:pt>
                <c:pt idx="1344">
                  <c:v>0.51049674748669427</c:v>
                </c:pt>
                <c:pt idx="1345">
                  <c:v>0.50883652430044179</c:v>
                </c:pt>
                <c:pt idx="1346">
                  <c:v>0.50935887988209283</c:v>
                </c:pt>
                <c:pt idx="1347">
                  <c:v>0.50773765659543113</c:v>
                </c:pt>
                <c:pt idx="1348">
                  <c:v>0.51061007957559679</c:v>
                </c:pt>
                <c:pt idx="1349">
                  <c:v>0.51087275933000298</c:v>
                </c:pt>
                <c:pt idx="1350">
                  <c:v>0.51160058737151248</c:v>
                </c:pt>
                <c:pt idx="1351">
                  <c:v>0.51065080064639345</c:v>
                </c:pt>
                <c:pt idx="1352">
                  <c:v>0.51303456356180432</c:v>
                </c:pt>
                <c:pt idx="1353">
                  <c:v>0.60890998721928058</c:v>
                </c:pt>
                <c:pt idx="1354">
                  <c:v>0.55479777954004761</c:v>
                </c:pt>
                <c:pt idx="1355">
                  <c:v>0.52045386682591821</c:v>
                </c:pt>
                <c:pt idx="1356">
                  <c:v>0.52512374381280935</c:v>
                </c:pt>
                <c:pt idx="1357">
                  <c:v>0.51939366919304508</c:v>
                </c:pt>
                <c:pt idx="1358">
                  <c:v>0.51206592113007654</c:v>
                </c:pt>
                <c:pt idx="1359">
                  <c:v>0.51031231585150261</c:v>
                </c:pt>
                <c:pt idx="1360">
                  <c:v>0.51434878587196464</c:v>
                </c:pt>
                <c:pt idx="1361">
                  <c:v>0.52053158130506194</c:v>
                </c:pt>
                <c:pt idx="1362">
                  <c:v>0.52806778635194429</c:v>
                </c:pt>
                <c:pt idx="1363">
                  <c:v>0.52847380410022782</c:v>
                </c:pt>
                <c:pt idx="1364">
                  <c:v>0.60967216084042741</c:v>
                </c:pt>
                <c:pt idx="1365">
                  <c:v>0.52593376682292459</c:v>
                </c:pt>
                <c:pt idx="1366">
                  <c:v>0.51336977396956718</c:v>
                </c:pt>
                <c:pt idx="1367">
                  <c:v>0.51176557643924814</c:v>
                </c:pt>
                <c:pt idx="1368">
                  <c:v>0.53483732351135671</c:v>
                </c:pt>
                <c:pt idx="1369">
                  <c:v>0.60436850449180901</c:v>
                </c:pt>
                <c:pt idx="1370">
                  <c:v>0.61457233368532205</c:v>
                </c:pt>
                <c:pt idx="1371">
                  <c:v>0.57821321819993354</c:v>
                </c:pt>
                <c:pt idx="1372">
                  <c:v>0.56926583102718542</c:v>
                </c:pt>
                <c:pt idx="1373">
                  <c:v>0.59736256208254834</c:v>
                </c:pt>
                <c:pt idx="1374">
                  <c:v>0.60745384883315923</c:v>
                </c:pt>
                <c:pt idx="1375">
                  <c:v>0.60899230230930723</c:v>
                </c:pt>
                <c:pt idx="1376">
                  <c:v>0.60408022130013828</c:v>
                </c:pt>
                <c:pt idx="1377">
                  <c:v>0.67383669885864794</c:v>
                </c:pt>
                <c:pt idx="1378">
                  <c:v>0.67744063324538262</c:v>
                </c:pt>
                <c:pt idx="1379">
                  <c:v>0.60546601261387523</c:v>
                </c:pt>
                <c:pt idx="1380">
                  <c:v>0.5447900466562986</c:v>
                </c:pt>
                <c:pt idx="1381">
                  <c:v>0.5143155383238891</c:v>
                </c:pt>
                <c:pt idx="1382">
                  <c:v>0.6395370200257211</c:v>
                </c:pt>
                <c:pt idx="1383">
                  <c:v>0.5714285714285714</c:v>
                </c:pt>
                <c:pt idx="1384">
                  <c:v>0.54887807939745803</c:v>
                </c:pt>
                <c:pt idx="1385">
                  <c:v>0.66796875</c:v>
                </c:pt>
                <c:pt idx="1386">
                  <c:v>0.5734058329214039</c:v>
                </c:pt>
                <c:pt idx="1387">
                  <c:v>0.58718381112984819</c:v>
                </c:pt>
                <c:pt idx="1388">
                  <c:v>0.53909020817270625</c:v>
                </c:pt>
                <c:pt idx="1389">
                  <c:v>0.5586306191009438</c:v>
                </c:pt>
                <c:pt idx="1390">
                  <c:v>0.56550607287449395</c:v>
                </c:pt>
                <c:pt idx="1391">
                  <c:v>0.57470316622691298</c:v>
                </c:pt>
                <c:pt idx="1392">
                  <c:v>0.56224899598393574</c:v>
                </c:pt>
                <c:pt idx="1393">
                  <c:v>0.54803767660910518</c:v>
                </c:pt>
                <c:pt idx="1394">
                  <c:v>0.55035460992907803</c:v>
                </c:pt>
                <c:pt idx="1395">
                  <c:v>0.55389269224645754</c:v>
                </c:pt>
                <c:pt idx="1396">
                  <c:v>0.62445014662756593</c:v>
                </c:pt>
                <c:pt idx="1397">
                  <c:v>0.54175089410667077</c:v>
                </c:pt>
                <c:pt idx="1398">
                  <c:v>0.55892255892255893</c:v>
                </c:pt>
                <c:pt idx="1399">
                  <c:v>0.53687954229163448</c:v>
                </c:pt>
                <c:pt idx="1400">
                  <c:v>0.52355235523552357</c:v>
                </c:pt>
                <c:pt idx="1401">
                  <c:v>0.55553787396562704</c:v>
                </c:pt>
                <c:pt idx="1402">
                  <c:v>0.57796188898094447</c:v>
                </c:pt>
                <c:pt idx="1403">
                  <c:v>0.54834645669291338</c:v>
                </c:pt>
                <c:pt idx="1404">
                  <c:v>0.58386234547276983</c:v>
                </c:pt>
                <c:pt idx="1405">
                  <c:v>0.57391876336128922</c:v>
                </c:pt>
                <c:pt idx="1406">
                  <c:v>0.58208208208208212</c:v>
                </c:pt>
                <c:pt idx="1407">
                  <c:v>0.53357865685372585</c:v>
                </c:pt>
                <c:pt idx="1408">
                  <c:v>0.55730910250278975</c:v>
                </c:pt>
                <c:pt idx="1409">
                  <c:v>0.55775683016456301</c:v>
                </c:pt>
                <c:pt idx="1410">
                  <c:v>0.54988983317595219</c:v>
                </c:pt>
                <c:pt idx="1411">
                  <c:v>0.56423948220064724</c:v>
                </c:pt>
                <c:pt idx="1412">
                  <c:v>0.54457756340438779</c:v>
                </c:pt>
                <c:pt idx="1413">
                  <c:v>0.53318042813455657</c:v>
                </c:pt>
                <c:pt idx="1414">
                  <c:v>0.54473067915690865</c:v>
                </c:pt>
                <c:pt idx="1415">
                  <c:v>0.51709274673008321</c:v>
                </c:pt>
                <c:pt idx="1416">
                  <c:v>0.51065080064639345</c:v>
                </c:pt>
                <c:pt idx="1417">
                  <c:v>0.51030624263839808</c:v>
                </c:pt>
                <c:pt idx="1418">
                  <c:v>0.51023112027086703</c:v>
                </c:pt>
                <c:pt idx="1419">
                  <c:v>0.55269881826892364</c:v>
                </c:pt>
                <c:pt idx="1420">
                  <c:v>0.59100135317997293</c:v>
                </c:pt>
                <c:pt idx="1421">
                  <c:v>0.54245723172628302</c:v>
                </c:pt>
                <c:pt idx="1422">
                  <c:v>0.56061093247588423</c:v>
                </c:pt>
                <c:pt idx="1423">
                  <c:v>0.55828122494789156</c:v>
                </c:pt>
                <c:pt idx="1424">
                  <c:v>0.56433408577878108</c:v>
                </c:pt>
                <c:pt idx="1425">
                  <c:v>0.62072747212575397</c:v>
                </c:pt>
                <c:pt idx="1426">
                  <c:v>0.63125978090766821</c:v>
                </c:pt>
                <c:pt idx="1427">
                  <c:v>0.5465682425003926</c:v>
                </c:pt>
                <c:pt idx="1428">
                  <c:v>0.60528301886792457</c:v>
                </c:pt>
                <c:pt idx="1429">
                  <c:v>0.66517584874974589</c:v>
                </c:pt>
                <c:pt idx="1430">
                  <c:v>0.62479784366576818</c:v>
                </c:pt>
                <c:pt idx="1431">
                  <c:v>0.66007980239407182</c:v>
                </c:pt>
                <c:pt idx="1432">
                  <c:v>0.66974418157337945</c:v>
                </c:pt>
                <c:pt idx="1433">
                  <c:v>0.68223748773307169</c:v>
                </c:pt>
                <c:pt idx="1434">
                  <c:v>0.7036212826218895</c:v>
                </c:pt>
                <c:pt idx="1435">
                  <c:v>0.71045631266625742</c:v>
                </c:pt>
                <c:pt idx="1436">
                  <c:v>0.70159177916582716</c:v>
                </c:pt>
                <c:pt idx="1437">
                  <c:v>0.69213483146067412</c:v>
                </c:pt>
                <c:pt idx="1438">
                  <c:v>0.74023303632625082</c:v>
                </c:pt>
                <c:pt idx="1439">
                  <c:v>0.71835515736273836</c:v>
                </c:pt>
                <c:pt idx="1440">
                  <c:v>0.74598600247015234</c:v>
                </c:pt>
                <c:pt idx="1441">
                  <c:v>0.73310225303292897</c:v>
                </c:pt>
                <c:pt idx="1442">
                  <c:v>0.74272588055130173</c:v>
                </c:pt>
                <c:pt idx="1443">
                  <c:v>0.76473755047106329</c:v>
                </c:pt>
                <c:pt idx="1444">
                  <c:v>0.76262852033974071</c:v>
                </c:pt>
                <c:pt idx="1445">
                  <c:v>0.76619007569386044</c:v>
                </c:pt>
                <c:pt idx="1446">
                  <c:v>0.74808184143222511</c:v>
                </c:pt>
                <c:pt idx="1447">
                  <c:v>0.7568208778173191</c:v>
                </c:pt>
                <c:pt idx="1448">
                  <c:v>0.75660300690776106</c:v>
                </c:pt>
                <c:pt idx="1449">
                  <c:v>0.75447254780999384</c:v>
                </c:pt>
                <c:pt idx="1450">
                  <c:v>0.75779625779625781</c:v>
                </c:pt>
                <c:pt idx="1451">
                  <c:v>0.78112449799196793</c:v>
                </c:pt>
                <c:pt idx="1452">
                  <c:v>0.78248974008207939</c:v>
                </c:pt>
                <c:pt idx="1453">
                  <c:v>0.78445747800586507</c:v>
                </c:pt>
                <c:pt idx="1454">
                  <c:v>0.78272980501392753</c:v>
                </c:pt>
                <c:pt idx="1455">
                  <c:v>0.77894736842105261</c:v>
                </c:pt>
                <c:pt idx="1456">
                  <c:v>0.77594728171334426</c:v>
                </c:pt>
                <c:pt idx="1457">
                  <c:v>0.77348066298342544</c:v>
                </c:pt>
                <c:pt idx="1458">
                  <c:v>0.77871621621621623</c:v>
                </c:pt>
                <c:pt idx="1459">
                  <c:v>0.78185745140388774</c:v>
                </c:pt>
                <c:pt idx="1460">
                  <c:v>0.78128797083839607</c:v>
                </c:pt>
                <c:pt idx="1461">
                  <c:v>0.71153846153846156</c:v>
                </c:pt>
                <c:pt idx="1462">
                  <c:v>0.7687927107061503</c:v>
                </c:pt>
                <c:pt idx="1463">
                  <c:v>0.77854195323246222</c:v>
                </c:pt>
                <c:pt idx="1464">
                  <c:v>0.79098360655737709</c:v>
                </c:pt>
                <c:pt idx="1465">
                  <c:v>0.81564245810055869</c:v>
                </c:pt>
                <c:pt idx="1466">
                  <c:v>0.77534246575342469</c:v>
                </c:pt>
                <c:pt idx="1467">
                  <c:v>0.77173913043478259</c:v>
                </c:pt>
                <c:pt idx="1468">
                  <c:v>0.77892030848329052</c:v>
                </c:pt>
                <c:pt idx="1469">
                  <c:v>0.76729559748427678</c:v>
                </c:pt>
                <c:pt idx="1470">
                  <c:v>0.76598639455782314</c:v>
                </c:pt>
                <c:pt idx="1471">
                  <c:v>0.75587703435804698</c:v>
                </c:pt>
                <c:pt idx="1472">
                  <c:v>0.80526315789473679</c:v>
                </c:pt>
                <c:pt idx="1473">
                  <c:v>0.82397003745318353</c:v>
                </c:pt>
                <c:pt idx="1474">
                  <c:v>0.82442748091603058</c:v>
                </c:pt>
                <c:pt idx="1475">
                  <c:v>0.79693486590038309</c:v>
                </c:pt>
                <c:pt idx="1476">
                  <c:v>0.81786941580756012</c:v>
                </c:pt>
                <c:pt idx="1477">
                  <c:v>0.83163265306122447</c:v>
                </c:pt>
                <c:pt idx="1478">
                  <c:v>0.84699453551912574</c:v>
                </c:pt>
                <c:pt idx="1479">
                  <c:v>0.82901554404145072</c:v>
                </c:pt>
                <c:pt idx="1480">
                  <c:v>0.82222222222222219</c:v>
                </c:pt>
                <c:pt idx="1481">
                  <c:v>0.84666666666666668</c:v>
                </c:pt>
                <c:pt idx="1482">
                  <c:v>0.84180790960451979</c:v>
                </c:pt>
                <c:pt idx="1483">
                  <c:v>0.83769633507853403</c:v>
                </c:pt>
                <c:pt idx="1484">
                  <c:v>0.8404907975460123</c:v>
                </c:pt>
                <c:pt idx="1485">
                  <c:v>0.83783783783783783</c:v>
                </c:pt>
                <c:pt idx="1486">
                  <c:v>0.85</c:v>
                </c:pt>
                <c:pt idx="1487">
                  <c:v>0.85106382978723405</c:v>
                </c:pt>
                <c:pt idx="1488">
                  <c:v>0.83660130718954251</c:v>
                </c:pt>
                <c:pt idx="1489">
                  <c:v>0.84027777777777779</c:v>
                </c:pt>
                <c:pt idx="1490">
                  <c:v>0.8623188405797102</c:v>
                </c:pt>
                <c:pt idx="1491">
                  <c:v>0.85106382978723405</c:v>
                </c:pt>
                <c:pt idx="1492">
                  <c:v>0.84397163120567376</c:v>
                </c:pt>
                <c:pt idx="1493">
                  <c:v>0.85384615384615381</c:v>
                </c:pt>
                <c:pt idx="1494">
                  <c:v>0.84892086330935257</c:v>
                </c:pt>
                <c:pt idx="1495">
                  <c:v>0.84444444444444444</c:v>
                </c:pt>
                <c:pt idx="1496">
                  <c:v>0.8571428571428571</c:v>
                </c:pt>
                <c:pt idx="1497">
                  <c:v>0.82539682539682535</c:v>
                </c:pt>
                <c:pt idx="1498">
                  <c:v>0.74549549549549554</c:v>
                </c:pt>
                <c:pt idx="1499">
                  <c:v>0.73046875</c:v>
                </c:pt>
                <c:pt idx="1500">
                  <c:v>0.7142857142857143</c:v>
                </c:pt>
                <c:pt idx="1501">
                  <c:v>0.7661290322580645</c:v>
                </c:pt>
                <c:pt idx="1502">
                  <c:v>0.81767955801104975</c:v>
                </c:pt>
                <c:pt idx="1503">
                  <c:v>0.78865979381443296</c:v>
                </c:pt>
                <c:pt idx="1504">
                  <c:v>0.80924855491329484</c:v>
                </c:pt>
                <c:pt idx="1505">
                  <c:v>0.79565217391304344</c:v>
                </c:pt>
                <c:pt idx="1506">
                  <c:v>0.81358381502890176</c:v>
                </c:pt>
                <c:pt idx="1507">
                  <c:v>0.78962536023054752</c:v>
                </c:pt>
                <c:pt idx="1508">
                  <c:v>0.77327935222672062</c:v>
                </c:pt>
                <c:pt idx="1509">
                  <c:v>0.78707976268951874</c:v>
                </c:pt>
                <c:pt idx="1510">
                  <c:v>0.7448015122873346</c:v>
                </c:pt>
                <c:pt idx="1511">
                  <c:v>0.69357187434990641</c:v>
                </c:pt>
                <c:pt idx="1512">
                  <c:v>0.56610864366245306</c:v>
                </c:pt>
                <c:pt idx="1513">
                  <c:v>0.51554708125550019</c:v>
                </c:pt>
                <c:pt idx="1514">
                  <c:v>0.51937869822485205</c:v>
                </c:pt>
                <c:pt idx="1515">
                  <c:v>0.54107253564786117</c:v>
                </c:pt>
                <c:pt idx="1516">
                  <c:v>0.56644598740513485</c:v>
                </c:pt>
                <c:pt idx="1517">
                  <c:v>0.54349511552178631</c:v>
                </c:pt>
                <c:pt idx="1518">
                  <c:v>0.53609666564698688</c:v>
                </c:pt>
                <c:pt idx="1519">
                  <c:v>0.57919345412039747</c:v>
                </c:pt>
                <c:pt idx="1520">
                  <c:v>0.5557432432432432</c:v>
                </c:pt>
                <c:pt idx="1521">
                  <c:v>0.52544148458545348</c:v>
                </c:pt>
                <c:pt idx="1522">
                  <c:v>0.54534142168299893</c:v>
                </c:pt>
                <c:pt idx="1523">
                  <c:v>0.51461301218974886</c:v>
                </c:pt>
                <c:pt idx="1524">
                  <c:v>0.51663003663003659</c:v>
                </c:pt>
                <c:pt idx="1525">
                  <c:v>0.51470373079736653</c:v>
                </c:pt>
                <c:pt idx="1526">
                  <c:v>0.51580185212406293</c:v>
                </c:pt>
                <c:pt idx="1527">
                  <c:v>0.51988130563798218</c:v>
                </c:pt>
                <c:pt idx="1528">
                  <c:v>0.51952837140751662</c:v>
                </c:pt>
                <c:pt idx="1529">
                  <c:v>0.51623328926105483</c:v>
                </c:pt>
                <c:pt idx="1530">
                  <c:v>0.51592076302274392</c:v>
                </c:pt>
                <c:pt idx="1531">
                  <c:v>0.5152094048493755</c:v>
                </c:pt>
                <c:pt idx="1532">
                  <c:v>0.51861662987490798</c:v>
                </c:pt>
                <c:pt idx="1533">
                  <c:v>0.61604339137881814</c:v>
                </c:pt>
                <c:pt idx="1534">
                  <c:v>0.58515190415062046</c:v>
                </c:pt>
                <c:pt idx="1535">
                  <c:v>0.56446898343618057</c:v>
                </c:pt>
                <c:pt idx="1536">
                  <c:v>0.55767382249279074</c:v>
                </c:pt>
                <c:pt idx="1537">
                  <c:v>0.54006911304920191</c:v>
                </c:pt>
                <c:pt idx="1538">
                  <c:v>0.52462206256548416</c:v>
                </c:pt>
                <c:pt idx="1539">
                  <c:v>0.51055099648300117</c:v>
                </c:pt>
                <c:pt idx="1540">
                  <c:v>0.51489361702127656</c:v>
                </c:pt>
                <c:pt idx="1541">
                  <c:v>0.51504035216434341</c:v>
                </c:pt>
                <c:pt idx="1542">
                  <c:v>0.51546694033132967</c:v>
                </c:pt>
                <c:pt idx="1543">
                  <c:v>0.51389093047185064</c:v>
                </c:pt>
                <c:pt idx="1544">
                  <c:v>0.5161007025761124</c:v>
                </c:pt>
                <c:pt idx="1545">
                  <c:v>0.52442354368932043</c:v>
                </c:pt>
                <c:pt idx="1546">
                  <c:v>0.51992297437416679</c:v>
                </c:pt>
                <c:pt idx="1547">
                  <c:v>0.51685062545989702</c:v>
                </c:pt>
                <c:pt idx="1548">
                  <c:v>0.51709464416727802</c:v>
                </c:pt>
                <c:pt idx="1549">
                  <c:v>0.51587417702999272</c:v>
                </c:pt>
                <c:pt idx="1550">
                  <c:v>0.51741803278688525</c:v>
                </c:pt>
                <c:pt idx="1551">
                  <c:v>0.51528962069979423</c:v>
                </c:pt>
                <c:pt idx="1552">
                  <c:v>0.52271718218144148</c:v>
                </c:pt>
                <c:pt idx="1553">
                  <c:v>0.51678147442473987</c:v>
                </c:pt>
                <c:pt idx="1554">
                  <c:v>0.51517372819234719</c:v>
                </c:pt>
                <c:pt idx="1555">
                  <c:v>0.5144329896907216</c:v>
                </c:pt>
                <c:pt idx="1556">
                  <c:v>0.51788856304985342</c:v>
                </c:pt>
                <c:pt idx="1557">
                  <c:v>0.51671064204045736</c:v>
                </c:pt>
                <c:pt idx="1558">
                  <c:v>0.5157987126974839</c:v>
                </c:pt>
                <c:pt idx="1559">
                  <c:v>0.51460443270218703</c:v>
                </c:pt>
                <c:pt idx="1560">
                  <c:v>0.51650116822429903</c:v>
                </c:pt>
                <c:pt idx="1561">
                  <c:v>0.51553341148886289</c:v>
                </c:pt>
                <c:pt idx="1562">
                  <c:v>0.51664466930634989</c:v>
                </c:pt>
                <c:pt idx="1563">
                  <c:v>0.51542756391419331</c:v>
                </c:pt>
                <c:pt idx="1564">
                  <c:v>0.51711527208894092</c:v>
                </c:pt>
                <c:pt idx="1565">
                  <c:v>0.51713030746705713</c:v>
                </c:pt>
                <c:pt idx="1566">
                  <c:v>0.5158125915080527</c:v>
                </c:pt>
                <c:pt idx="1567">
                  <c:v>0.5160530191458027</c:v>
                </c:pt>
                <c:pt idx="1568">
                  <c:v>0.51703465418920891</c:v>
                </c:pt>
                <c:pt idx="1569">
                  <c:v>0.51702377458174342</c:v>
                </c:pt>
                <c:pt idx="1570">
                  <c:v>0.51595900439238651</c:v>
                </c:pt>
                <c:pt idx="1571">
                  <c:v>0.51504918514168252</c:v>
                </c:pt>
                <c:pt idx="1572">
                  <c:v>0.51650116822429903</c:v>
                </c:pt>
                <c:pt idx="1573">
                  <c:v>0.51559068950373299</c:v>
                </c:pt>
                <c:pt idx="1574">
                  <c:v>0.5160345585005125</c:v>
                </c:pt>
                <c:pt idx="1575">
                  <c:v>0.51540492957746475</c:v>
                </c:pt>
                <c:pt idx="1576">
                  <c:v>0.51812710993688538</c:v>
                </c:pt>
                <c:pt idx="1577">
                  <c:v>0.55041555590403013</c:v>
                </c:pt>
                <c:pt idx="1578">
                  <c:v>0.54638854296388539</c:v>
                </c:pt>
                <c:pt idx="1579">
                  <c:v>0.51663722025912839</c:v>
                </c:pt>
                <c:pt idx="1580">
                  <c:v>0.51721107367804309</c:v>
                </c:pt>
                <c:pt idx="1581">
                  <c:v>0.52090747330960852</c:v>
                </c:pt>
                <c:pt idx="1582">
                  <c:v>0.51620472210001467</c:v>
                </c:pt>
                <c:pt idx="1583">
                  <c:v>0.51602941176470585</c:v>
                </c:pt>
                <c:pt idx="1584">
                  <c:v>0.51750402812362672</c:v>
                </c:pt>
                <c:pt idx="1585">
                  <c:v>0.51658350454945701</c:v>
                </c:pt>
                <c:pt idx="1586">
                  <c:v>0.52296714731678307</c:v>
                </c:pt>
                <c:pt idx="1587">
                  <c:v>0.55269964435822827</c:v>
                </c:pt>
                <c:pt idx="1588">
                  <c:v>0.52936758299534326</c:v>
                </c:pt>
                <c:pt idx="1589">
                  <c:v>0.51756061719324031</c:v>
                </c:pt>
                <c:pt idx="1590">
                  <c:v>0.51643192488262912</c:v>
                </c:pt>
                <c:pt idx="1591">
                  <c:v>0.51451187335092352</c:v>
                </c:pt>
                <c:pt idx="1592">
                  <c:v>0.5171554252199414</c:v>
                </c:pt>
                <c:pt idx="1593">
                  <c:v>0.51586489252814738</c:v>
                </c:pt>
                <c:pt idx="1594">
                  <c:v>0.5148805160533646</c:v>
                </c:pt>
                <c:pt idx="1595">
                  <c:v>0.51506245407788387</c:v>
                </c:pt>
                <c:pt idx="1596">
                  <c:v>0.51702469677042229</c:v>
                </c:pt>
                <c:pt idx="1597">
                  <c:v>0.5160345585005125</c:v>
                </c:pt>
                <c:pt idx="1598">
                  <c:v>0.51537785588752194</c:v>
                </c:pt>
                <c:pt idx="1599">
                  <c:v>0.51450358851674638</c:v>
                </c:pt>
                <c:pt idx="1600">
                  <c:v>0.51593101432329724</c:v>
                </c:pt>
                <c:pt idx="1601">
                  <c:v>0.51515595255527891</c:v>
                </c:pt>
                <c:pt idx="1602">
                  <c:v>0.51461301218974886</c:v>
                </c:pt>
                <c:pt idx="1603">
                  <c:v>0.51830985915492955</c:v>
                </c:pt>
                <c:pt idx="1604">
                  <c:v>0.51375606885390612</c:v>
                </c:pt>
                <c:pt idx="1605">
                  <c:v>0.5179124281291464</c:v>
                </c:pt>
                <c:pt idx="1606">
                  <c:v>0.51480070339976558</c:v>
                </c:pt>
                <c:pt idx="1607">
                  <c:v>0.51328358208955227</c:v>
                </c:pt>
                <c:pt idx="1608">
                  <c:v>0.5162142333088775</c:v>
                </c:pt>
                <c:pt idx="1609">
                  <c:v>0.51499634235552305</c:v>
                </c:pt>
                <c:pt idx="1610">
                  <c:v>0.5144322344322344</c:v>
                </c:pt>
                <c:pt idx="1611">
                  <c:v>0.51389501543890603</c:v>
                </c:pt>
                <c:pt idx="1612">
                  <c:v>0.53503184713375795</c:v>
                </c:pt>
                <c:pt idx="1613">
                  <c:v>0.51236283833211416</c:v>
                </c:pt>
                <c:pt idx="1614">
                  <c:v>0.51318309029312126</c:v>
                </c:pt>
                <c:pt idx="1615">
                  <c:v>0.51258140911782124</c:v>
                </c:pt>
                <c:pt idx="1616">
                  <c:v>0.51549586776859502</c:v>
                </c:pt>
                <c:pt idx="1617">
                  <c:v>0.51452588113847519</c:v>
                </c:pt>
                <c:pt idx="1618">
                  <c:v>0.51548836519934782</c:v>
                </c:pt>
                <c:pt idx="1619">
                  <c:v>0.5139072847682119</c:v>
                </c:pt>
                <c:pt idx="1620">
                  <c:v>0.52275431290898278</c:v>
                </c:pt>
                <c:pt idx="1621">
                  <c:v>0.51574630145012446</c:v>
                </c:pt>
                <c:pt idx="1622">
                  <c:v>0.51577402787967719</c:v>
                </c:pt>
                <c:pt idx="1623">
                  <c:v>0.51519154557463676</c:v>
                </c:pt>
                <c:pt idx="1624">
                  <c:v>0.51723634238971661</c:v>
                </c:pt>
                <c:pt idx="1625">
                  <c:v>0.51601579640193063</c:v>
                </c:pt>
                <c:pt idx="1626">
                  <c:v>0.51487179487179491</c:v>
                </c:pt>
                <c:pt idx="1627">
                  <c:v>0.51445765448407454</c:v>
                </c:pt>
                <c:pt idx="1628">
                  <c:v>0.5166105663690912</c:v>
                </c:pt>
                <c:pt idx="1629">
                  <c:v>0.51522730616448431</c:v>
                </c:pt>
                <c:pt idx="1630">
                  <c:v>0.5139236776189775</c:v>
                </c:pt>
                <c:pt idx="1631">
                  <c:v>0.51524075982918571</c:v>
                </c:pt>
                <c:pt idx="1632">
                  <c:v>0.51375475563359674</c:v>
                </c:pt>
                <c:pt idx="1633">
                  <c:v>0.51215535131930034</c:v>
                </c:pt>
                <c:pt idx="1634">
                  <c:v>0.51439114391143914</c:v>
                </c:pt>
                <c:pt idx="1635">
                  <c:v>0.51203307249372509</c:v>
                </c:pt>
                <c:pt idx="1636">
                  <c:v>0.51494625239287295</c:v>
                </c:pt>
                <c:pt idx="1637">
                  <c:v>0.51330686663725922</c:v>
                </c:pt>
                <c:pt idx="1638">
                  <c:v>0.51442024720423773</c:v>
                </c:pt>
                <c:pt idx="1639">
                  <c:v>0.51297552344441166</c:v>
                </c:pt>
                <c:pt idx="1640">
                  <c:v>0.51681778297747882</c:v>
                </c:pt>
                <c:pt idx="1641">
                  <c:v>0.51480938416422284</c:v>
                </c:pt>
                <c:pt idx="1642">
                  <c:v>0.52040053803616804</c:v>
                </c:pt>
                <c:pt idx="1643">
                  <c:v>0.51365237815619491</c:v>
                </c:pt>
                <c:pt idx="1644">
                  <c:v>0.51668129938542584</c:v>
                </c:pt>
                <c:pt idx="1645">
                  <c:v>0.51349765258215962</c:v>
                </c:pt>
                <c:pt idx="1646">
                  <c:v>0.51414677276746246</c:v>
                </c:pt>
                <c:pt idx="1647">
                  <c:v>0.51238572692421114</c:v>
                </c:pt>
                <c:pt idx="1648">
                  <c:v>0.51368049426301854</c:v>
                </c:pt>
                <c:pt idx="1649">
                  <c:v>0.51324698263173385</c:v>
                </c:pt>
                <c:pt idx="1650">
                  <c:v>0.51467566774288231</c:v>
                </c:pt>
                <c:pt idx="1651">
                  <c:v>0.51206947306446859</c:v>
                </c:pt>
                <c:pt idx="1652">
                  <c:v>0.5416537146409699</c:v>
                </c:pt>
                <c:pt idx="1653">
                  <c:v>0.51443646489813866</c:v>
                </c:pt>
                <c:pt idx="1654">
                  <c:v>0.5130920859076199</c:v>
                </c:pt>
                <c:pt idx="1655">
                  <c:v>0.51323140252866806</c:v>
                </c:pt>
                <c:pt idx="1656">
                  <c:v>0.55326514555468131</c:v>
                </c:pt>
                <c:pt idx="1657">
                  <c:v>0.52195714936939674</c:v>
                </c:pt>
                <c:pt idx="1658">
                  <c:v>0.5197212336892052</c:v>
                </c:pt>
                <c:pt idx="1659">
                  <c:v>0.52407379631018447</c:v>
                </c:pt>
                <c:pt idx="1660">
                  <c:v>0.5491071428571429</c:v>
                </c:pt>
                <c:pt idx="1661">
                  <c:v>0.52916352675207234</c:v>
                </c:pt>
                <c:pt idx="1662">
                  <c:v>0.52068812101438533</c:v>
                </c:pt>
                <c:pt idx="1663">
                  <c:v>0.51209145537153744</c:v>
                </c:pt>
                <c:pt idx="1664">
                  <c:v>0.51173364623056616</c:v>
                </c:pt>
                <c:pt idx="1665">
                  <c:v>0.5123065585851142</c:v>
                </c:pt>
                <c:pt idx="1666">
                  <c:v>0.51750110766504209</c:v>
                </c:pt>
                <c:pt idx="1667">
                  <c:v>0.51064767219856078</c:v>
                </c:pt>
                <c:pt idx="1668">
                  <c:v>0.52817113588430253</c:v>
                </c:pt>
                <c:pt idx="1669">
                  <c:v>0.55640194489465156</c:v>
                </c:pt>
                <c:pt idx="1670">
                  <c:v>0.51444493327467367</c:v>
                </c:pt>
                <c:pt idx="1671">
                  <c:v>0.50796225302270714</c:v>
                </c:pt>
                <c:pt idx="1672">
                  <c:v>0.51287711552612214</c:v>
                </c:pt>
                <c:pt idx="1673">
                  <c:v>0.5103875055252689</c:v>
                </c:pt>
                <c:pt idx="1674">
                  <c:v>0.51105868475375993</c:v>
                </c:pt>
                <c:pt idx="1675">
                  <c:v>0.50991124260355025</c:v>
                </c:pt>
                <c:pt idx="1676">
                  <c:v>0.51285441457323344</c:v>
                </c:pt>
                <c:pt idx="1677">
                  <c:v>0.51126159281613426</c:v>
                </c:pt>
                <c:pt idx="1678">
                  <c:v>0.51039976397698772</c:v>
                </c:pt>
                <c:pt idx="1679">
                  <c:v>0.51016799292661363</c:v>
                </c:pt>
                <c:pt idx="1680">
                  <c:v>0.53459701032516571</c:v>
                </c:pt>
                <c:pt idx="1681">
                  <c:v>0.55555555555555558</c:v>
                </c:pt>
                <c:pt idx="1682">
                  <c:v>0.53681783243658721</c:v>
                </c:pt>
                <c:pt idx="1683">
                  <c:v>0.57028440666884606</c:v>
                </c:pt>
                <c:pt idx="1684">
                  <c:v>0.63566878980891717</c:v>
                </c:pt>
                <c:pt idx="1685">
                  <c:v>0.67330369224821185</c:v>
                </c:pt>
                <c:pt idx="1686">
                  <c:v>0.63056057866184445</c:v>
                </c:pt>
                <c:pt idx="1687">
                  <c:v>0.70987940630797774</c:v>
                </c:pt>
                <c:pt idx="1688">
                  <c:v>0.699660152931181</c:v>
                </c:pt>
                <c:pt idx="1689">
                  <c:v>0.72055304440308432</c:v>
                </c:pt>
                <c:pt idx="1690">
                  <c:v>0.7259599606170003</c:v>
                </c:pt>
                <c:pt idx="1691">
                  <c:v>0.72782329889561814</c:v>
                </c:pt>
                <c:pt idx="1692">
                  <c:v>0.73645104895104896</c:v>
                </c:pt>
                <c:pt idx="1693">
                  <c:v>0.74083031035872637</c:v>
                </c:pt>
                <c:pt idx="1694">
                  <c:v>0.72843874391862007</c:v>
                </c:pt>
                <c:pt idx="1695">
                  <c:v>0.72673085740486021</c:v>
                </c:pt>
                <c:pt idx="1696">
                  <c:v>0.72207903780068727</c:v>
                </c:pt>
                <c:pt idx="1697">
                  <c:v>0.74554294975688817</c:v>
                </c:pt>
                <c:pt idx="1698">
                  <c:v>0.72681704260651625</c:v>
                </c:pt>
                <c:pt idx="1699">
                  <c:v>0.73798303487276151</c:v>
                </c:pt>
                <c:pt idx="1700">
                  <c:v>0.73612684031710074</c:v>
                </c:pt>
                <c:pt idx="1701">
                  <c:v>0.72315728380731281</c:v>
                </c:pt>
                <c:pt idx="1702">
                  <c:v>0.74170353982300885</c:v>
                </c:pt>
                <c:pt idx="1703">
                  <c:v>0.73320026613439782</c:v>
                </c:pt>
                <c:pt idx="1704">
                  <c:v>0.72021419009370813</c:v>
                </c:pt>
                <c:pt idx="1705">
                  <c:v>0.71938283510125367</c:v>
                </c:pt>
                <c:pt idx="1706">
                  <c:v>0.72047832585949179</c:v>
                </c:pt>
                <c:pt idx="1707">
                  <c:v>0.72240802675585281</c:v>
                </c:pt>
                <c:pt idx="1708">
                  <c:v>0.74305555555555558</c:v>
                </c:pt>
                <c:pt idx="1709">
                  <c:v>0.72495446265938068</c:v>
                </c:pt>
                <c:pt idx="1710">
                  <c:v>0.78224455611390287</c:v>
                </c:pt>
                <c:pt idx="1711">
                  <c:v>0.74222222222222223</c:v>
                </c:pt>
                <c:pt idx="1712">
                  <c:v>0.74618320610687028</c:v>
                </c:pt>
                <c:pt idx="1713">
                  <c:v>0.72752043596730243</c:v>
                </c:pt>
                <c:pt idx="1714">
                  <c:v>0.74336283185840712</c:v>
                </c:pt>
                <c:pt idx="1715">
                  <c:v>0.71529411764705886</c:v>
                </c:pt>
                <c:pt idx="1716">
                  <c:v>0.73553719008264462</c:v>
                </c:pt>
                <c:pt idx="1717">
                  <c:v>0.73401534526854217</c:v>
                </c:pt>
                <c:pt idx="1718">
                  <c:v>0.73182957393483705</c:v>
                </c:pt>
                <c:pt idx="1719">
                  <c:v>0.7313829787234043</c:v>
                </c:pt>
                <c:pt idx="1720">
                  <c:v>0.73421052631578942</c:v>
                </c:pt>
                <c:pt idx="1721">
                  <c:v>0.7357357357357357</c:v>
                </c:pt>
                <c:pt idx="1722">
                  <c:v>0.73124999999999996</c:v>
                </c:pt>
                <c:pt idx="1723">
                  <c:v>0.74247491638795982</c:v>
                </c:pt>
                <c:pt idx="1724">
                  <c:v>0.7279411764705882</c:v>
                </c:pt>
                <c:pt idx="1725">
                  <c:v>0.75454545454545452</c:v>
                </c:pt>
                <c:pt idx="1726">
                  <c:v>0.72761194029850751</c:v>
                </c:pt>
                <c:pt idx="1727">
                  <c:v>0.70616113744075826</c:v>
                </c:pt>
                <c:pt idx="1728">
                  <c:v>0.72538860103626945</c:v>
                </c:pt>
                <c:pt idx="1729">
                  <c:v>0.73298429319371727</c:v>
                </c:pt>
                <c:pt idx="1730">
                  <c:v>0.72043010752688175</c:v>
                </c:pt>
                <c:pt idx="1731">
                  <c:v>0.72282608695652173</c:v>
                </c:pt>
                <c:pt idx="1732">
                  <c:v>0.72527472527472525</c:v>
                </c:pt>
                <c:pt idx="1733">
                  <c:v>0.74347826086956526</c:v>
                </c:pt>
                <c:pt idx="1734">
                  <c:v>0.73529411764705888</c:v>
                </c:pt>
                <c:pt idx="1735">
                  <c:v>0.7231638418079096</c:v>
                </c:pt>
                <c:pt idx="1736">
                  <c:v>0.74269005847953218</c:v>
                </c:pt>
                <c:pt idx="1737">
                  <c:v>0.7167630057803468</c:v>
                </c:pt>
                <c:pt idx="1738">
                  <c:v>0.73509933774834435</c:v>
                </c:pt>
                <c:pt idx="1739">
                  <c:v>0.72</c:v>
                </c:pt>
                <c:pt idx="1740">
                  <c:v>0.70857142857142852</c:v>
                </c:pt>
                <c:pt idx="1741">
                  <c:v>0.7471910112359551</c:v>
                </c:pt>
                <c:pt idx="1742">
                  <c:v>0.70348837209302328</c:v>
                </c:pt>
                <c:pt idx="1743">
                  <c:v>0.70760233918128657</c:v>
                </c:pt>
                <c:pt idx="1744">
                  <c:v>0.73248407643312097</c:v>
                </c:pt>
                <c:pt idx="1745">
                  <c:v>0.73622047244094491</c:v>
                </c:pt>
                <c:pt idx="1746">
                  <c:v>0.71290944123314071</c:v>
                </c:pt>
                <c:pt idx="1747">
                  <c:v>0.72823218997361483</c:v>
                </c:pt>
                <c:pt idx="1748">
                  <c:v>0.76470588235294112</c:v>
                </c:pt>
                <c:pt idx="1749">
                  <c:v>0.73417721518987344</c:v>
                </c:pt>
                <c:pt idx="1750">
                  <c:v>0.755</c:v>
                </c:pt>
                <c:pt idx="1751">
                  <c:v>0.75977653631284914</c:v>
                </c:pt>
                <c:pt idx="1752">
                  <c:v>0.73584905660377353</c:v>
                </c:pt>
                <c:pt idx="1753">
                  <c:v>0.72847682119205293</c:v>
                </c:pt>
                <c:pt idx="1754">
                  <c:v>0.69886363636363635</c:v>
                </c:pt>
                <c:pt idx="1755">
                  <c:v>0.77777777777777779</c:v>
                </c:pt>
                <c:pt idx="1756">
                  <c:v>0.74770642201834858</c:v>
                </c:pt>
                <c:pt idx="1757">
                  <c:v>0.63451776649746194</c:v>
                </c:pt>
                <c:pt idx="1758">
                  <c:v>0.70769230769230773</c:v>
                </c:pt>
                <c:pt idx="1759">
                  <c:v>0.74879227053140096</c:v>
                </c:pt>
                <c:pt idx="1760">
                  <c:v>0.73758865248226946</c:v>
                </c:pt>
                <c:pt idx="1761">
                  <c:v>0.96666666666666667</c:v>
                </c:pt>
                <c:pt idx="1762">
                  <c:v>0.73188405797101452</c:v>
                </c:pt>
                <c:pt idx="1763">
                  <c:v>0.70612244897959187</c:v>
                </c:pt>
                <c:pt idx="1764">
                  <c:v>0.74193548387096775</c:v>
                </c:pt>
                <c:pt idx="1765">
                  <c:v>0.70466321243523311</c:v>
                </c:pt>
                <c:pt idx="1766">
                  <c:v>0.74846625766871167</c:v>
                </c:pt>
                <c:pt idx="1767">
                  <c:v>0.76388888888888884</c:v>
                </c:pt>
                <c:pt idx="1768">
                  <c:v>0.73777777777777775</c:v>
                </c:pt>
                <c:pt idx="1769">
                  <c:v>0.70243902439024386</c:v>
                </c:pt>
                <c:pt idx="1770">
                  <c:v>0.73015873015873012</c:v>
                </c:pt>
                <c:pt idx="1771">
                  <c:v>0.69411764705882351</c:v>
                </c:pt>
                <c:pt idx="1772">
                  <c:v>0.75838926174496646</c:v>
                </c:pt>
                <c:pt idx="1773">
                  <c:v>0.76388888888888884</c:v>
                </c:pt>
                <c:pt idx="1774">
                  <c:v>0.73888888888888893</c:v>
                </c:pt>
                <c:pt idx="1775">
                  <c:v>0.71615720524017468</c:v>
                </c:pt>
                <c:pt idx="1776">
                  <c:v>0.7533333333333333</c:v>
                </c:pt>
                <c:pt idx="1777">
                  <c:v>0.74175824175824179</c:v>
                </c:pt>
                <c:pt idx="1778">
                  <c:v>0.71779141104294475</c:v>
                </c:pt>
                <c:pt idx="1779">
                  <c:v>0.73469387755102045</c:v>
                </c:pt>
                <c:pt idx="1780">
                  <c:v>0.73972602739726023</c:v>
                </c:pt>
                <c:pt idx="1781">
                  <c:v>0.74125874125874125</c:v>
                </c:pt>
                <c:pt idx="1782">
                  <c:v>0.72916666666666663</c:v>
                </c:pt>
                <c:pt idx="1783">
                  <c:v>0.65497076023391809</c:v>
                </c:pt>
                <c:pt idx="1784">
                  <c:v>0.80645161290322576</c:v>
                </c:pt>
                <c:pt idx="1785">
                  <c:v>0.7857142857142857</c:v>
                </c:pt>
                <c:pt idx="1786">
                  <c:v>0.77763975155279508</c:v>
                </c:pt>
                <c:pt idx="1787">
                  <c:v>0.71177944862155385</c:v>
                </c:pt>
                <c:pt idx="1788">
                  <c:v>0.63495575221238942</c:v>
                </c:pt>
                <c:pt idx="1789">
                  <c:v>0.73157894736842111</c:v>
                </c:pt>
                <c:pt idx="1790">
                  <c:v>0.74033149171270718</c:v>
                </c:pt>
                <c:pt idx="1791">
                  <c:v>0.98360655737704916</c:v>
                </c:pt>
                <c:pt idx="1792">
                  <c:v>0.77037037037037037</c:v>
                </c:pt>
                <c:pt idx="1793">
                  <c:v>0.75939849624060152</c:v>
                </c:pt>
                <c:pt idx="1794">
                  <c:v>0.65591397849462363</c:v>
                </c:pt>
                <c:pt idx="1795">
                  <c:v>0.74452554744525545</c:v>
                </c:pt>
                <c:pt idx="1796">
                  <c:v>0.967741935483871</c:v>
                </c:pt>
                <c:pt idx="1797">
                  <c:v>0.6</c:v>
                </c:pt>
                <c:pt idx="1798">
                  <c:v>0.67500000000000004</c:v>
                </c:pt>
                <c:pt idx="1799">
                  <c:v>0.96875</c:v>
                </c:pt>
                <c:pt idx="1800">
                  <c:v>0</c:v>
                </c:pt>
                <c:pt idx="1801">
                  <c:v>0.85849056603773588</c:v>
                </c:pt>
                <c:pt idx="1802">
                  <c:v>0.84</c:v>
                </c:pt>
                <c:pt idx="1803">
                  <c:v>0.82352941176470584</c:v>
                </c:pt>
                <c:pt idx="1804">
                  <c:v>0.85567010309278346</c:v>
                </c:pt>
                <c:pt idx="1805">
                  <c:v>0.83908045977011492</c:v>
                </c:pt>
                <c:pt idx="1806">
                  <c:v>0.84946236559139787</c:v>
                </c:pt>
                <c:pt idx="1807">
                  <c:v>0.85555555555555551</c:v>
                </c:pt>
                <c:pt idx="1808">
                  <c:v>0.85185185185185186</c:v>
                </c:pt>
                <c:pt idx="1809">
                  <c:v>0.79591836734693877</c:v>
                </c:pt>
                <c:pt idx="1810">
                  <c:v>0.8651685393258427</c:v>
                </c:pt>
                <c:pt idx="1811">
                  <c:v>0.80530973451327437</c:v>
                </c:pt>
                <c:pt idx="1812">
                  <c:v>0.75213675213675213</c:v>
                </c:pt>
                <c:pt idx="1813">
                  <c:v>0.92592592592592593</c:v>
                </c:pt>
                <c:pt idx="1814">
                  <c:v>0.86301369863013699</c:v>
                </c:pt>
                <c:pt idx="1815">
                  <c:v>0.85915492957746475</c:v>
                </c:pt>
                <c:pt idx="1816">
                  <c:v>0.89610389610389607</c:v>
                </c:pt>
                <c:pt idx="1817">
                  <c:v>0.84523809523809523</c:v>
                </c:pt>
                <c:pt idx="1818">
                  <c:v>0.88157894736842102</c:v>
                </c:pt>
                <c:pt idx="1819">
                  <c:v>0.90666666666666662</c:v>
                </c:pt>
                <c:pt idx="1820">
                  <c:v>0.8666666666666667</c:v>
                </c:pt>
                <c:pt idx="1821">
                  <c:v>0.89795918367346939</c:v>
                </c:pt>
                <c:pt idx="1822">
                  <c:v>0.93650793650793651</c:v>
                </c:pt>
                <c:pt idx="1823">
                  <c:v>0.9</c:v>
                </c:pt>
              </c:numCache>
            </c:numRef>
          </c:xVal>
          <c:yVal>
            <c:numRef>
              <c:f>Sheet1!$CQ$2:$CQ$1825</c:f>
              <c:numCache>
                <c:formatCode>General</c:formatCode>
                <c:ptCount val="1824"/>
                <c:pt idx="0">
                  <c:v>162</c:v>
                </c:pt>
                <c:pt idx="1">
                  <c:v>186</c:v>
                </c:pt>
                <c:pt idx="2">
                  <c:v>185</c:v>
                </c:pt>
                <c:pt idx="3">
                  <c:v>160</c:v>
                </c:pt>
                <c:pt idx="4">
                  <c:v>160</c:v>
                </c:pt>
                <c:pt idx="5">
                  <c:v>194</c:v>
                </c:pt>
                <c:pt idx="6">
                  <c:v>193</c:v>
                </c:pt>
                <c:pt idx="7">
                  <c:v>157</c:v>
                </c:pt>
                <c:pt idx="8">
                  <c:v>162</c:v>
                </c:pt>
                <c:pt idx="9">
                  <c:v>140</c:v>
                </c:pt>
                <c:pt idx="10">
                  <c:v>185</c:v>
                </c:pt>
                <c:pt idx="11">
                  <c:v>134</c:v>
                </c:pt>
                <c:pt idx="12">
                  <c:v>140</c:v>
                </c:pt>
                <c:pt idx="13">
                  <c:v>147</c:v>
                </c:pt>
                <c:pt idx="14">
                  <c:v>141</c:v>
                </c:pt>
                <c:pt idx="15">
                  <c:v>145</c:v>
                </c:pt>
                <c:pt idx="16">
                  <c:v>129</c:v>
                </c:pt>
                <c:pt idx="17">
                  <c:v>135</c:v>
                </c:pt>
                <c:pt idx="18">
                  <c:v>128</c:v>
                </c:pt>
                <c:pt idx="19">
                  <c:v>29</c:v>
                </c:pt>
                <c:pt idx="20">
                  <c:v>128</c:v>
                </c:pt>
                <c:pt idx="21">
                  <c:v>123</c:v>
                </c:pt>
                <c:pt idx="22">
                  <c:v>53</c:v>
                </c:pt>
                <c:pt idx="23">
                  <c:v>98</c:v>
                </c:pt>
                <c:pt idx="24">
                  <c:v>92</c:v>
                </c:pt>
                <c:pt idx="25">
                  <c:v>95</c:v>
                </c:pt>
                <c:pt idx="26">
                  <c:v>84</c:v>
                </c:pt>
                <c:pt idx="27">
                  <c:v>91</c:v>
                </c:pt>
                <c:pt idx="28">
                  <c:v>82</c:v>
                </c:pt>
                <c:pt idx="29">
                  <c:v>71</c:v>
                </c:pt>
                <c:pt idx="30">
                  <c:v>82</c:v>
                </c:pt>
                <c:pt idx="31">
                  <c:v>74</c:v>
                </c:pt>
                <c:pt idx="32">
                  <c:v>71</c:v>
                </c:pt>
                <c:pt idx="33">
                  <c:v>70</c:v>
                </c:pt>
                <c:pt idx="34">
                  <c:v>70</c:v>
                </c:pt>
                <c:pt idx="35">
                  <c:v>66</c:v>
                </c:pt>
                <c:pt idx="36">
                  <c:v>78</c:v>
                </c:pt>
                <c:pt idx="37">
                  <c:v>82</c:v>
                </c:pt>
                <c:pt idx="38">
                  <c:v>77</c:v>
                </c:pt>
                <c:pt idx="39">
                  <c:v>56</c:v>
                </c:pt>
                <c:pt idx="40">
                  <c:v>65</c:v>
                </c:pt>
                <c:pt idx="41">
                  <c:v>64</c:v>
                </c:pt>
                <c:pt idx="42">
                  <c:v>76</c:v>
                </c:pt>
                <c:pt idx="43">
                  <c:v>68</c:v>
                </c:pt>
                <c:pt idx="44">
                  <c:v>75</c:v>
                </c:pt>
                <c:pt idx="45">
                  <c:v>70</c:v>
                </c:pt>
                <c:pt idx="46">
                  <c:v>79</c:v>
                </c:pt>
                <c:pt idx="47">
                  <c:v>73</c:v>
                </c:pt>
                <c:pt idx="48">
                  <c:v>65</c:v>
                </c:pt>
                <c:pt idx="49">
                  <c:v>70</c:v>
                </c:pt>
                <c:pt idx="50">
                  <c:v>63</c:v>
                </c:pt>
                <c:pt idx="51">
                  <c:v>76</c:v>
                </c:pt>
                <c:pt idx="52">
                  <c:v>75</c:v>
                </c:pt>
                <c:pt idx="53">
                  <c:v>74</c:v>
                </c:pt>
                <c:pt idx="54">
                  <c:v>69</c:v>
                </c:pt>
                <c:pt idx="55">
                  <c:v>73</c:v>
                </c:pt>
                <c:pt idx="56">
                  <c:v>72</c:v>
                </c:pt>
                <c:pt idx="57">
                  <c:v>63</c:v>
                </c:pt>
                <c:pt idx="58">
                  <c:v>61</c:v>
                </c:pt>
                <c:pt idx="59">
                  <c:v>68</c:v>
                </c:pt>
                <c:pt idx="60">
                  <c:v>65</c:v>
                </c:pt>
                <c:pt idx="61">
                  <c:v>70</c:v>
                </c:pt>
                <c:pt idx="62">
                  <c:v>63</c:v>
                </c:pt>
                <c:pt idx="63">
                  <c:v>69</c:v>
                </c:pt>
                <c:pt idx="64">
                  <c:v>72</c:v>
                </c:pt>
                <c:pt idx="65">
                  <c:v>65</c:v>
                </c:pt>
                <c:pt idx="66">
                  <c:v>59</c:v>
                </c:pt>
                <c:pt idx="67">
                  <c:v>52</c:v>
                </c:pt>
                <c:pt idx="68">
                  <c:v>49</c:v>
                </c:pt>
                <c:pt idx="69">
                  <c:v>59</c:v>
                </c:pt>
                <c:pt idx="70">
                  <c:v>56</c:v>
                </c:pt>
                <c:pt idx="71">
                  <c:v>53</c:v>
                </c:pt>
                <c:pt idx="72">
                  <c:v>52</c:v>
                </c:pt>
                <c:pt idx="73">
                  <c:v>52</c:v>
                </c:pt>
                <c:pt idx="74">
                  <c:v>53</c:v>
                </c:pt>
                <c:pt idx="75">
                  <c:v>55</c:v>
                </c:pt>
                <c:pt idx="76">
                  <c:v>54</c:v>
                </c:pt>
                <c:pt idx="77">
                  <c:v>53</c:v>
                </c:pt>
                <c:pt idx="78">
                  <c:v>55</c:v>
                </c:pt>
                <c:pt idx="79">
                  <c:v>61</c:v>
                </c:pt>
                <c:pt idx="80">
                  <c:v>52</c:v>
                </c:pt>
                <c:pt idx="81">
                  <c:v>44</c:v>
                </c:pt>
                <c:pt idx="82">
                  <c:v>51</c:v>
                </c:pt>
                <c:pt idx="83">
                  <c:v>54</c:v>
                </c:pt>
                <c:pt idx="84">
                  <c:v>54</c:v>
                </c:pt>
                <c:pt idx="85">
                  <c:v>44</c:v>
                </c:pt>
                <c:pt idx="86">
                  <c:v>42</c:v>
                </c:pt>
                <c:pt idx="87">
                  <c:v>48</c:v>
                </c:pt>
                <c:pt idx="88">
                  <c:v>59</c:v>
                </c:pt>
                <c:pt idx="89">
                  <c:v>59</c:v>
                </c:pt>
                <c:pt idx="90">
                  <c:v>59</c:v>
                </c:pt>
                <c:pt idx="91">
                  <c:v>55</c:v>
                </c:pt>
                <c:pt idx="92">
                  <c:v>47</c:v>
                </c:pt>
                <c:pt idx="93">
                  <c:v>48</c:v>
                </c:pt>
                <c:pt idx="94">
                  <c:v>55</c:v>
                </c:pt>
                <c:pt idx="95">
                  <c:v>53</c:v>
                </c:pt>
                <c:pt idx="96">
                  <c:v>53</c:v>
                </c:pt>
                <c:pt idx="97">
                  <c:v>41</c:v>
                </c:pt>
                <c:pt idx="98">
                  <c:v>32</c:v>
                </c:pt>
                <c:pt idx="99">
                  <c:v>39</c:v>
                </c:pt>
                <c:pt idx="100">
                  <c:v>47</c:v>
                </c:pt>
                <c:pt idx="101">
                  <c:v>48</c:v>
                </c:pt>
                <c:pt idx="102">
                  <c:v>45</c:v>
                </c:pt>
                <c:pt idx="103">
                  <c:v>50</c:v>
                </c:pt>
                <c:pt idx="104">
                  <c:v>39</c:v>
                </c:pt>
                <c:pt idx="105">
                  <c:v>44</c:v>
                </c:pt>
                <c:pt idx="106">
                  <c:v>53</c:v>
                </c:pt>
                <c:pt idx="107">
                  <c:v>51</c:v>
                </c:pt>
                <c:pt idx="108">
                  <c:v>28</c:v>
                </c:pt>
                <c:pt idx="109">
                  <c:v>42</c:v>
                </c:pt>
                <c:pt idx="110">
                  <c:v>38</c:v>
                </c:pt>
                <c:pt idx="111">
                  <c:v>45</c:v>
                </c:pt>
                <c:pt idx="112">
                  <c:v>48</c:v>
                </c:pt>
                <c:pt idx="113">
                  <c:v>57</c:v>
                </c:pt>
                <c:pt idx="114">
                  <c:v>68</c:v>
                </c:pt>
                <c:pt idx="115">
                  <c:v>61</c:v>
                </c:pt>
                <c:pt idx="116">
                  <c:v>44</c:v>
                </c:pt>
                <c:pt idx="117">
                  <c:v>50</c:v>
                </c:pt>
                <c:pt idx="118">
                  <c:v>45</c:v>
                </c:pt>
                <c:pt idx="119">
                  <c:v>49</c:v>
                </c:pt>
                <c:pt idx="120">
                  <c:v>52</c:v>
                </c:pt>
                <c:pt idx="121">
                  <c:v>59</c:v>
                </c:pt>
                <c:pt idx="122">
                  <c:v>60</c:v>
                </c:pt>
                <c:pt idx="123">
                  <c:v>53</c:v>
                </c:pt>
                <c:pt idx="124">
                  <c:v>51</c:v>
                </c:pt>
                <c:pt idx="125">
                  <c:v>58</c:v>
                </c:pt>
                <c:pt idx="126">
                  <c:v>57</c:v>
                </c:pt>
                <c:pt idx="127">
                  <c:v>56</c:v>
                </c:pt>
                <c:pt idx="128">
                  <c:v>49</c:v>
                </c:pt>
                <c:pt idx="129">
                  <c:v>45</c:v>
                </c:pt>
                <c:pt idx="130">
                  <c:v>54</c:v>
                </c:pt>
                <c:pt idx="131">
                  <c:v>56</c:v>
                </c:pt>
                <c:pt idx="132">
                  <c:v>57</c:v>
                </c:pt>
                <c:pt idx="133">
                  <c:v>55</c:v>
                </c:pt>
                <c:pt idx="134">
                  <c:v>52</c:v>
                </c:pt>
                <c:pt idx="135">
                  <c:v>42</c:v>
                </c:pt>
                <c:pt idx="136">
                  <c:v>59</c:v>
                </c:pt>
                <c:pt idx="137">
                  <c:v>56</c:v>
                </c:pt>
                <c:pt idx="138">
                  <c:v>53</c:v>
                </c:pt>
                <c:pt idx="139">
                  <c:v>53</c:v>
                </c:pt>
                <c:pt idx="140">
                  <c:v>52</c:v>
                </c:pt>
                <c:pt idx="141">
                  <c:v>52</c:v>
                </c:pt>
                <c:pt idx="142">
                  <c:v>53</c:v>
                </c:pt>
                <c:pt idx="143">
                  <c:v>55</c:v>
                </c:pt>
                <c:pt idx="144">
                  <c:v>45</c:v>
                </c:pt>
                <c:pt idx="145">
                  <c:v>43</c:v>
                </c:pt>
                <c:pt idx="146">
                  <c:v>45</c:v>
                </c:pt>
                <c:pt idx="147">
                  <c:v>43</c:v>
                </c:pt>
                <c:pt idx="148">
                  <c:v>39</c:v>
                </c:pt>
                <c:pt idx="149">
                  <c:v>40</c:v>
                </c:pt>
                <c:pt idx="150">
                  <c:v>50</c:v>
                </c:pt>
                <c:pt idx="151">
                  <c:v>59</c:v>
                </c:pt>
                <c:pt idx="152">
                  <c:v>54</c:v>
                </c:pt>
                <c:pt idx="153">
                  <c:v>48</c:v>
                </c:pt>
                <c:pt idx="154">
                  <c:v>53</c:v>
                </c:pt>
                <c:pt idx="155">
                  <c:v>52</c:v>
                </c:pt>
                <c:pt idx="156">
                  <c:v>48</c:v>
                </c:pt>
                <c:pt idx="157">
                  <c:v>46</c:v>
                </c:pt>
                <c:pt idx="158">
                  <c:v>51</c:v>
                </c:pt>
                <c:pt idx="159">
                  <c:v>46</c:v>
                </c:pt>
                <c:pt idx="160">
                  <c:v>57</c:v>
                </c:pt>
                <c:pt idx="161">
                  <c:v>53</c:v>
                </c:pt>
                <c:pt idx="162">
                  <c:v>50</c:v>
                </c:pt>
                <c:pt idx="163">
                  <c:v>53</c:v>
                </c:pt>
                <c:pt idx="164">
                  <c:v>52</c:v>
                </c:pt>
                <c:pt idx="165">
                  <c:v>32</c:v>
                </c:pt>
                <c:pt idx="166">
                  <c:v>52</c:v>
                </c:pt>
                <c:pt idx="167">
                  <c:v>60</c:v>
                </c:pt>
                <c:pt idx="168">
                  <c:v>45</c:v>
                </c:pt>
                <c:pt idx="169">
                  <c:v>53</c:v>
                </c:pt>
                <c:pt idx="170">
                  <c:v>49</c:v>
                </c:pt>
                <c:pt idx="171">
                  <c:v>47</c:v>
                </c:pt>
                <c:pt idx="172">
                  <c:v>52</c:v>
                </c:pt>
                <c:pt idx="173">
                  <c:v>52</c:v>
                </c:pt>
                <c:pt idx="174">
                  <c:v>50</c:v>
                </c:pt>
                <c:pt idx="175">
                  <c:v>59</c:v>
                </c:pt>
                <c:pt idx="176">
                  <c:v>63</c:v>
                </c:pt>
                <c:pt idx="177">
                  <c:v>65</c:v>
                </c:pt>
                <c:pt idx="178">
                  <c:v>59</c:v>
                </c:pt>
                <c:pt idx="179">
                  <c:v>47</c:v>
                </c:pt>
                <c:pt idx="180">
                  <c:v>47</c:v>
                </c:pt>
                <c:pt idx="181">
                  <c:v>48</c:v>
                </c:pt>
                <c:pt idx="182">
                  <c:v>41</c:v>
                </c:pt>
                <c:pt idx="183">
                  <c:v>50</c:v>
                </c:pt>
                <c:pt idx="184">
                  <c:v>52</c:v>
                </c:pt>
                <c:pt idx="185">
                  <c:v>112</c:v>
                </c:pt>
                <c:pt idx="186">
                  <c:v>113</c:v>
                </c:pt>
                <c:pt idx="187">
                  <c:v>130</c:v>
                </c:pt>
                <c:pt idx="188">
                  <c:v>137</c:v>
                </c:pt>
                <c:pt idx="189">
                  <c:v>77</c:v>
                </c:pt>
                <c:pt idx="190">
                  <c:v>110</c:v>
                </c:pt>
                <c:pt idx="191">
                  <c:v>92</c:v>
                </c:pt>
                <c:pt idx="192">
                  <c:v>72</c:v>
                </c:pt>
                <c:pt idx="193">
                  <c:v>64</c:v>
                </c:pt>
                <c:pt idx="194">
                  <c:v>70</c:v>
                </c:pt>
                <c:pt idx="195">
                  <c:v>59</c:v>
                </c:pt>
                <c:pt idx="196">
                  <c:v>43</c:v>
                </c:pt>
                <c:pt idx="197">
                  <c:v>33</c:v>
                </c:pt>
                <c:pt idx="198">
                  <c:v>46</c:v>
                </c:pt>
                <c:pt idx="199">
                  <c:v>43</c:v>
                </c:pt>
                <c:pt idx="200">
                  <c:v>48</c:v>
                </c:pt>
                <c:pt idx="201">
                  <c:v>53</c:v>
                </c:pt>
                <c:pt idx="202">
                  <c:v>56</c:v>
                </c:pt>
                <c:pt idx="203">
                  <c:v>64</c:v>
                </c:pt>
                <c:pt idx="204">
                  <c:v>61</c:v>
                </c:pt>
                <c:pt idx="205">
                  <c:v>50</c:v>
                </c:pt>
                <c:pt idx="206">
                  <c:v>59</c:v>
                </c:pt>
                <c:pt idx="207">
                  <c:v>62</c:v>
                </c:pt>
                <c:pt idx="208">
                  <c:v>53</c:v>
                </c:pt>
                <c:pt idx="209">
                  <c:v>40</c:v>
                </c:pt>
                <c:pt idx="210">
                  <c:v>29</c:v>
                </c:pt>
                <c:pt idx="211">
                  <c:v>24</c:v>
                </c:pt>
                <c:pt idx="212">
                  <c:v>23</c:v>
                </c:pt>
                <c:pt idx="213">
                  <c:v>27</c:v>
                </c:pt>
                <c:pt idx="214">
                  <c:v>21</c:v>
                </c:pt>
                <c:pt idx="215">
                  <c:v>19</c:v>
                </c:pt>
                <c:pt idx="216">
                  <c:v>21</c:v>
                </c:pt>
                <c:pt idx="217">
                  <c:v>18</c:v>
                </c:pt>
                <c:pt idx="218">
                  <c:v>17</c:v>
                </c:pt>
                <c:pt idx="219">
                  <c:v>21</c:v>
                </c:pt>
                <c:pt idx="220">
                  <c:v>18</c:v>
                </c:pt>
                <c:pt idx="221">
                  <c:v>17</c:v>
                </c:pt>
                <c:pt idx="222">
                  <c:v>17</c:v>
                </c:pt>
                <c:pt idx="223">
                  <c:v>13</c:v>
                </c:pt>
                <c:pt idx="224">
                  <c:v>13</c:v>
                </c:pt>
                <c:pt idx="225">
                  <c:v>12</c:v>
                </c:pt>
                <c:pt idx="226">
                  <c:v>8</c:v>
                </c:pt>
                <c:pt idx="227">
                  <c:v>11</c:v>
                </c:pt>
                <c:pt idx="228">
                  <c:v>11</c:v>
                </c:pt>
                <c:pt idx="229">
                  <c:v>8</c:v>
                </c:pt>
                <c:pt idx="230">
                  <c:v>9</c:v>
                </c:pt>
                <c:pt idx="231">
                  <c:v>12</c:v>
                </c:pt>
                <c:pt idx="232">
                  <c:v>12</c:v>
                </c:pt>
                <c:pt idx="233">
                  <c:v>8</c:v>
                </c:pt>
                <c:pt idx="234">
                  <c:v>11</c:v>
                </c:pt>
                <c:pt idx="235">
                  <c:v>9</c:v>
                </c:pt>
                <c:pt idx="236">
                  <c:v>10</c:v>
                </c:pt>
                <c:pt idx="237">
                  <c:v>8</c:v>
                </c:pt>
                <c:pt idx="238">
                  <c:v>5</c:v>
                </c:pt>
                <c:pt idx="239">
                  <c:v>8</c:v>
                </c:pt>
                <c:pt idx="240">
                  <c:v>8</c:v>
                </c:pt>
                <c:pt idx="241">
                  <c:v>7</c:v>
                </c:pt>
                <c:pt idx="242">
                  <c:v>8</c:v>
                </c:pt>
                <c:pt idx="243">
                  <c:v>11</c:v>
                </c:pt>
                <c:pt idx="244">
                  <c:v>42</c:v>
                </c:pt>
                <c:pt idx="245">
                  <c:v>1</c:v>
                </c:pt>
                <c:pt idx="246">
                  <c:v>141</c:v>
                </c:pt>
                <c:pt idx="247">
                  <c:v>39</c:v>
                </c:pt>
                <c:pt idx="248">
                  <c:v>23</c:v>
                </c:pt>
                <c:pt idx="249">
                  <c:v>103</c:v>
                </c:pt>
                <c:pt idx="250">
                  <c:v>53</c:v>
                </c:pt>
                <c:pt idx="251">
                  <c:v>68</c:v>
                </c:pt>
                <c:pt idx="252">
                  <c:v>85</c:v>
                </c:pt>
                <c:pt idx="253">
                  <c:v>86</c:v>
                </c:pt>
                <c:pt idx="254">
                  <c:v>51</c:v>
                </c:pt>
                <c:pt idx="255">
                  <c:v>96</c:v>
                </c:pt>
                <c:pt idx="256">
                  <c:v>66</c:v>
                </c:pt>
                <c:pt idx="257">
                  <c:v>174</c:v>
                </c:pt>
                <c:pt idx="258">
                  <c:v>484</c:v>
                </c:pt>
                <c:pt idx="259">
                  <c:v>538</c:v>
                </c:pt>
                <c:pt idx="260">
                  <c:v>534</c:v>
                </c:pt>
                <c:pt idx="261">
                  <c:v>465</c:v>
                </c:pt>
                <c:pt idx="262">
                  <c:v>280</c:v>
                </c:pt>
                <c:pt idx="263">
                  <c:v>291</c:v>
                </c:pt>
                <c:pt idx="264">
                  <c:v>346</c:v>
                </c:pt>
                <c:pt idx="265">
                  <c:v>334</c:v>
                </c:pt>
                <c:pt idx="266">
                  <c:v>441</c:v>
                </c:pt>
                <c:pt idx="267">
                  <c:v>365</c:v>
                </c:pt>
                <c:pt idx="268">
                  <c:v>386</c:v>
                </c:pt>
                <c:pt idx="269">
                  <c:v>327</c:v>
                </c:pt>
                <c:pt idx="270">
                  <c:v>278</c:v>
                </c:pt>
                <c:pt idx="271">
                  <c:v>230</c:v>
                </c:pt>
                <c:pt idx="272">
                  <c:v>203</c:v>
                </c:pt>
                <c:pt idx="273">
                  <c:v>243</c:v>
                </c:pt>
                <c:pt idx="274">
                  <c:v>268</c:v>
                </c:pt>
                <c:pt idx="275">
                  <c:v>495</c:v>
                </c:pt>
                <c:pt idx="276">
                  <c:v>495</c:v>
                </c:pt>
                <c:pt idx="277">
                  <c:v>409</c:v>
                </c:pt>
                <c:pt idx="278">
                  <c:v>109</c:v>
                </c:pt>
                <c:pt idx="279">
                  <c:v>336</c:v>
                </c:pt>
                <c:pt idx="280">
                  <c:v>619</c:v>
                </c:pt>
                <c:pt idx="281">
                  <c:v>628</c:v>
                </c:pt>
                <c:pt idx="282">
                  <c:v>354</c:v>
                </c:pt>
                <c:pt idx="283">
                  <c:v>450</c:v>
                </c:pt>
                <c:pt idx="284">
                  <c:v>443</c:v>
                </c:pt>
                <c:pt idx="285">
                  <c:v>503</c:v>
                </c:pt>
                <c:pt idx="286">
                  <c:v>559</c:v>
                </c:pt>
                <c:pt idx="287">
                  <c:v>359</c:v>
                </c:pt>
                <c:pt idx="288">
                  <c:v>587</c:v>
                </c:pt>
                <c:pt idx="289">
                  <c:v>550</c:v>
                </c:pt>
                <c:pt idx="290">
                  <c:v>538</c:v>
                </c:pt>
                <c:pt idx="291">
                  <c:v>537</c:v>
                </c:pt>
                <c:pt idx="292">
                  <c:v>500</c:v>
                </c:pt>
                <c:pt idx="293">
                  <c:v>499</c:v>
                </c:pt>
                <c:pt idx="294">
                  <c:v>428</c:v>
                </c:pt>
                <c:pt idx="295">
                  <c:v>280</c:v>
                </c:pt>
                <c:pt idx="296">
                  <c:v>446</c:v>
                </c:pt>
                <c:pt idx="297">
                  <c:v>489</c:v>
                </c:pt>
                <c:pt idx="298">
                  <c:v>532</c:v>
                </c:pt>
                <c:pt idx="299">
                  <c:v>518</c:v>
                </c:pt>
                <c:pt idx="300">
                  <c:v>531</c:v>
                </c:pt>
                <c:pt idx="301">
                  <c:v>458</c:v>
                </c:pt>
                <c:pt idx="302">
                  <c:v>501</c:v>
                </c:pt>
                <c:pt idx="303">
                  <c:v>386</c:v>
                </c:pt>
                <c:pt idx="304">
                  <c:v>464</c:v>
                </c:pt>
                <c:pt idx="305">
                  <c:v>279</c:v>
                </c:pt>
                <c:pt idx="306">
                  <c:v>570</c:v>
                </c:pt>
                <c:pt idx="307">
                  <c:v>732</c:v>
                </c:pt>
                <c:pt idx="308">
                  <c:v>757</c:v>
                </c:pt>
                <c:pt idx="309">
                  <c:v>641</c:v>
                </c:pt>
                <c:pt idx="310">
                  <c:v>641</c:v>
                </c:pt>
                <c:pt idx="311">
                  <c:v>626</c:v>
                </c:pt>
                <c:pt idx="312">
                  <c:v>653</c:v>
                </c:pt>
                <c:pt idx="313">
                  <c:v>758</c:v>
                </c:pt>
                <c:pt idx="314">
                  <c:v>761</c:v>
                </c:pt>
                <c:pt idx="315">
                  <c:v>681</c:v>
                </c:pt>
                <c:pt idx="316">
                  <c:v>715</c:v>
                </c:pt>
                <c:pt idx="317">
                  <c:v>686</c:v>
                </c:pt>
                <c:pt idx="318">
                  <c:v>679</c:v>
                </c:pt>
                <c:pt idx="319">
                  <c:v>574</c:v>
                </c:pt>
                <c:pt idx="320">
                  <c:v>258</c:v>
                </c:pt>
                <c:pt idx="321">
                  <c:v>577</c:v>
                </c:pt>
                <c:pt idx="322">
                  <c:v>577</c:v>
                </c:pt>
                <c:pt idx="323">
                  <c:v>562</c:v>
                </c:pt>
                <c:pt idx="324">
                  <c:v>433</c:v>
                </c:pt>
                <c:pt idx="325">
                  <c:v>551</c:v>
                </c:pt>
                <c:pt idx="326">
                  <c:v>547</c:v>
                </c:pt>
                <c:pt idx="327">
                  <c:v>778</c:v>
                </c:pt>
                <c:pt idx="328">
                  <c:v>767</c:v>
                </c:pt>
                <c:pt idx="329">
                  <c:v>811</c:v>
                </c:pt>
                <c:pt idx="330">
                  <c:v>921</c:v>
                </c:pt>
                <c:pt idx="331">
                  <c:v>765</c:v>
                </c:pt>
                <c:pt idx="332">
                  <c:v>754</c:v>
                </c:pt>
                <c:pt idx="333">
                  <c:v>777</c:v>
                </c:pt>
                <c:pt idx="334">
                  <c:v>751</c:v>
                </c:pt>
                <c:pt idx="335">
                  <c:v>556</c:v>
                </c:pt>
                <c:pt idx="336">
                  <c:v>532</c:v>
                </c:pt>
                <c:pt idx="337">
                  <c:v>521</c:v>
                </c:pt>
                <c:pt idx="338">
                  <c:v>468</c:v>
                </c:pt>
                <c:pt idx="339">
                  <c:v>461</c:v>
                </c:pt>
                <c:pt idx="340">
                  <c:v>697</c:v>
                </c:pt>
                <c:pt idx="341">
                  <c:v>654</c:v>
                </c:pt>
                <c:pt idx="342">
                  <c:v>561</c:v>
                </c:pt>
                <c:pt idx="343">
                  <c:v>544</c:v>
                </c:pt>
                <c:pt idx="344">
                  <c:v>483</c:v>
                </c:pt>
                <c:pt idx="345">
                  <c:v>263</c:v>
                </c:pt>
                <c:pt idx="346">
                  <c:v>150</c:v>
                </c:pt>
                <c:pt idx="347">
                  <c:v>1</c:v>
                </c:pt>
                <c:pt idx="348">
                  <c:v>161</c:v>
                </c:pt>
                <c:pt idx="349">
                  <c:v>80</c:v>
                </c:pt>
                <c:pt idx="350">
                  <c:v>120</c:v>
                </c:pt>
                <c:pt idx="351">
                  <c:v>210</c:v>
                </c:pt>
                <c:pt idx="352">
                  <c:v>194</c:v>
                </c:pt>
                <c:pt idx="353">
                  <c:v>168</c:v>
                </c:pt>
                <c:pt idx="354">
                  <c:v>221</c:v>
                </c:pt>
                <c:pt idx="355">
                  <c:v>284</c:v>
                </c:pt>
                <c:pt idx="356">
                  <c:v>319</c:v>
                </c:pt>
                <c:pt idx="357">
                  <c:v>310</c:v>
                </c:pt>
                <c:pt idx="358">
                  <c:v>297</c:v>
                </c:pt>
                <c:pt idx="359">
                  <c:v>302</c:v>
                </c:pt>
                <c:pt idx="360">
                  <c:v>315</c:v>
                </c:pt>
                <c:pt idx="361">
                  <c:v>319</c:v>
                </c:pt>
                <c:pt idx="362">
                  <c:v>313</c:v>
                </c:pt>
                <c:pt idx="363">
                  <c:v>459</c:v>
                </c:pt>
                <c:pt idx="364">
                  <c:v>547</c:v>
                </c:pt>
                <c:pt idx="365">
                  <c:v>319</c:v>
                </c:pt>
                <c:pt idx="366">
                  <c:v>304</c:v>
                </c:pt>
                <c:pt idx="367">
                  <c:v>311</c:v>
                </c:pt>
                <c:pt idx="368">
                  <c:v>179</c:v>
                </c:pt>
                <c:pt idx="369">
                  <c:v>251</c:v>
                </c:pt>
                <c:pt idx="370">
                  <c:v>117</c:v>
                </c:pt>
                <c:pt idx="371">
                  <c:v>228</c:v>
                </c:pt>
                <c:pt idx="372">
                  <c:v>170</c:v>
                </c:pt>
                <c:pt idx="373">
                  <c:v>397</c:v>
                </c:pt>
                <c:pt idx="374">
                  <c:v>475</c:v>
                </c:pt>
                <c:pt idx="375">
                  <c:v>452</c:v>
                </c:pt>
                <c:pt idx="376">
                  <c:v>305</c:v>
                </c:pt>
                <c:pt idx="377">
                  <c:v>338</c:v>
                </c:pt>
                <c:pt idx="378">
                  <c:v>422</c:v>
                </c:pt>
                <c:pt idx="379">
                  <c:v>340</c:v>
                </c:pt>
                <c:pt idx="380">
                  <c:v>346</c:v>
                </c:pt>
                <c:pt idx="381">
                  <c:v>661</c:v>
                </c:pt>
                <c:pt idx="382">
                  <c:v>686</c:v>
                </c:pt>
                <c:pt idx="383">
                  <c:v>692</c:v>
                </c:pt>
                <c:pt idx="384">
                  <c:v>705</c:v>
                </c:pt>
                <c:pt idx="385">
                  <c:v>244</c:v>
                </c:pt>
                <c:pt idx="386">
                  <c:v>571</c:v>
                </c:pt>
                <c:pt idx="387">
                  <c:v>599</c:v>
                </c:pt>
                <c:pt idx="388">
                  <c:v>434</c:v>
                </c:pt>
                <c:pt idx="389">
                  <c:v>343</c:v>
                </c:pt>
                <c:pt idx="390">
                  <c:v>604</c:v>
                </c:pt>
                <c:pt idx="391">
                  <c:v>739</c:v>
                </c:pt>
                <c:pt idx="392">
                  <c:v>847</c:v>
                </c:pt>
                <c:pt idx="393">
                  <c:v>793</c:v>
                </c:pt>
                <c:pt idx="394">
                  <c:v>954</c:v>
                </c:pt>
                <c:pt idx="395">
                  <c:v>947</c:v>
                </c:pt>
                <c:pt idx="396">
                  <c:v>947</c:v>
                </c:pt>
                <c:pt idx="397">
                  <c:v>710</c:v>
                </c:pt>
                <c:pt idx="398">
                  <c:v>239</c:v>
                </c:pt>
                <c:pt idx="399">
                  <c:v>171</c:v>
                </c:pt>
                <c:pt idx="400">
                  <c:v>680</c:v>
                </c:pt>
                <c:pt idx="401">
                  <c:v>705</c:v>
                </c:pt>
                <c:pt idx="402">
                  <c:v>582</c:v>
                </c:pt>
                <c:pt idx="403">
                  <c:v>657</c:v>
                </c:pt>
                <c:pt idx="404">
                  <c:v>735</c:v>
                </c:pt>
                <c:pt idx="405">
                  <c:v>723</c:v>
                </c:pt>
                <c:pt idx="406">
                  <c:v>789</c:v>
                </c:pt>
                <c:pt idx="407">
                  <c:v>749</c:v>
                </c:pt>
                <c:pt idx="408">
                  <c:v>220</c:v>
                </c:pt>
                <c:pt idx="409">
                  <c:v>955</c:v>
                </c:pt>
                <c:pt idx="410">
                  <c:v>1089</c:v>
                </c:pt>
                <c:pt idx="411">
                  <c:v>962</c:v>
                </c:pt>
                <c:pt idx="412">
                  <c:v>677</c:v>
                </c:pt>
                <c:pt idx="413">
                  <c:v>677</c:v>
                </c:pt>
                <c:pt idx="414">
                  <c:v>695</c:v>
                </c:pt>
                <c:pt idx="415">
                  <c:v>494</c:v>
                </c:pt>
                <c:pt idx="416">
                  <c:v>669</c:v>
                </c:pt>
                <c:pt idx="417">
                  <c:v>812</c:v>
                </c:pt>
                <c:pt idx="418">
                  <c:v>727</c:v>
                </c:pt>
                <c:pt idx="419">
                  <c:v>644</c:v>
                </c:pt>
                <c:pt idx="420">
                  <c:v>584</c:v>
                </c:pt>
                <c:pt idx="421">
                  <c:v>764</c:v>
                </c:pt>
                <c:pt idx="422">
                  <c:v>760</c:v>
                </c:pt>
                <c:pt idx="423">
                  <c:v>779</c:v>
                </c:pt>
                <c:pt idx="424">
                  <c:v>582</c:v>
                </c:pt>
                <c:pt idx="425">
                  <c:v>443</c:v>
                </c:pt>
                <c:pt idx="426">
                  <c:v>444</c:v>
                </c:pt>
                <c:pt idx="427">
                  <c:v>758</c:v>
                </c:pt>
                <c:pt idx="428">
                  <c:v>528</c:v>
                </c:pt>
                <c:pt idx="429">
                  <c:v>485</c:v>
                </c:pt>
                <c:pt idx="430">
                  <c:v>556</c:v>
                </c:pt>
                <c:pt idx="431">
                  <c:v>744</c:v>
                </c:pt>
                <c:pt idx="432">
                  <c:v>757</c:v>
                </c:pt>
                <c:pt idx="433">
                  <c:v>944</c:v>
                </c:pt>
                <c:pt idx="434">
                  <c:v>542</c:v>
                </c:pt>
                <c:pt idx="435">
                  <c:v>687</c:v>
                </c:pt>
                <c:pt idx="436">
                  <c:v>858</c:v>
                </c:pt>
                <c:pt idx="437">
                  <c:v>867</c:v>
                </c:pt>
                <c:pt idx="438">
                  <c:v>924</c:v>
                </c:pt>
                <c:pt idx="439">
                  <c:v>772</c:v>
                </c:pt>
                <c:pt idx="440">
                  <c:v>818</c:v>
                </c:pt>
                <c:pt idx="441">
                  <c:v>763</c:v>
                </c:pt>
                <c:pt idx="442">
                  <c:v>800</c:v>
                </c:pt>
                <c:pt idx="443">
                  <c:v>534</c:v>
                </c:pt>
                <c:pt idx="444">
                  <c:v>470</c:v>
                </c:pt>
                <c:pt idx="445">
                  <c:v>369</c:v>
                </c:pt>
                <c:pt idx="446">
                  <c:v>638</c:v>
                </c:pt>
                <c:pt idx="447">
                  <c:v>575</c:v>
                </c:pt>
                <c:pt idx="448">
                  <c:v>574</c:v>
                </c:pt>
                <c:pt idx="449">
                  <c:v>504</c:v>
                </c:pt>
                <c:pt idx="450">
                  <c:v>467</c:v>
                </c:pt>
                <c:pt idx="451">
                  <c:v>508</c:v>
                </c:pt>
                <c:pt idx="452">
                  <c:v>465</c:v>
                </c:pt>
                <c:pt idx="453">
                  <c:v>357</c:v>
                </c:pt>
                <c:pt idx="454">
                  <c:v>405</c:v>
                </c:pt>
                <c:pt idx="455">
                  <c:v>297</c:v>
                </c:pt>
                <c:pt idx="456">
                  <c:v>290</c:v>
                </c:pt>
                <c:pt idx="457">
                  <c:v>323</c:v>
                </c:pt>
                <c:pt idx="458">
                  <c:v>312</c:v>
                </c:pt>
                <c:pt idx="459">
                  <c:v>426</c:v>
                </c:pt>
                <c:pt idx="460">
                  <c:v>277</c:v>
                </c:pt>
                <c:pt idx="461">
                  <c:v>283</c:v>
                </c:pt>
                <c:pt idx="462">
                  <c:v>283</c:v>
                </c:pt>
                <c:pt idx="463">
                  <c:v>277</c:v>
                </c:pt>
                <c:pt idx="464">
                  <c:v>262</c:v>
                </c:pt>
                <c:pt idx="465">
                  <c:v>275</c:v>
                </c:pt>
                <c:pt idx="466">
                  <c:v>306</c:v>
                </c:pt>
                <c:pt idx="467">
                  <c:v>306</c:v>
                </c:pt>
                <c:pt idx="468">
                  <c:v>287</c:v>
                </c:pt>
                <c:pt idx="469">
                  <c:v>209</c:v>
                </c:pt>
                <c:pt idx="470">
                  <c:v>225</c:v>
                </c:pt>
                <c:pt idx="471">
                  <c:v>196</c:v>
                </c:pt>
                <c:pt idx="472">
                  <c:v>255</c:v>
                </c:pt>
                <c:pt idx="473">
                  <c:v>165</c:v>
                </c:pt>
                <c:pt idx="474">
                  <c:v>144</c:v>
                </c:pt>
                <c:pt idx="475">
                  <c:v>120</c:v>
                </c:pt>
                <c:pt idx="476">
                  <c:v>137</c:v>
                </c:pt>
                <c:pt idx="477">
                  <c:v>29</c:v>
                </c:pt>
                <c:pt idx="478">
                  <c:v>118</c:v>
                </c:pt>
                <c:pt idx="479">
                  <c:v>141</c:v>
                </c:pt>
                <c:pt idx="480">
                  <c:v>1</c:v>
                </c:pt>
                <c:pt idx="481">
                  <c:v>76</c:v>
                </c:pt>
                <c:pt idx="482">
                  <c:v>98</c:v>
                </c:pt>
                <c:pt idx="483">
                  <c:v>109</c:v>
                </c:pt>
                <c:pt idx="484">
                  <c:v>78</c:v>
                </c:pt>
                <c:pt idx="485">
                  <c:v>63</c:v>
                </c:pt>
                <c:pt idx="486">
                  <c:v>53</c:v>
                </c:pt>
                <c:pt idx="487">
                  <c:v>41</c:v>
                </c:pt>
                <c:pt idx="488">
                  <c:v>42</c:v>
                </c:pt>
                <c:pt idx="489">
                  <c:v>39</c:v>
                </c:pt>
                <c:pt idx="490">
                  <c:v>44</c:v>
                </c:pt>
                <c:pt idx="491">
                  <c:v>39</c:v>
                </c:pt>
                <c:pt idx="492">
                  <c:v>33</c:v>
                </c:pt>
                <c:pt idx="493">
                  <c:v>30</c:v>
                </c:pt>
                <c:pt idx="494">
                  <c:v>18</c:v>
                </c:pt>
                <c:pt idx="495">
                  <c:v>19</c:v>
                </c:pt>
                <c:pt idx="496">
                  <c:v>22</c:v>
                </c:pt>
                <c:pt idx="497">
                  <c:v>19</c:v>
                </c:pt>
                <c:pt idx="498">
                  <c:v>23</c:v>
                </c:pt>
                <c:pt idx="499">
                  <c:v>43</c:v>
                </c:pt>
                <c:pt idx="500">
                  <c:v>61</c:v>
                </c:pt>
                <c:pt idx="501">
                  <c:v>57</c:v>
                </c:pt>
                <c:pt idx="502">
                  <c:v>43</c:v>
                </c:pt>
                <c:pt idx="503">
                  <c:v>24</c:v>
                </c:pt>
                <c:pt idx="504">
                  <c:v>24</c:v>
                </c:pt>
                <c:pt idx="505">
                  <c:v>22</c:v>
                </c:pt>
                <c:pt idx="506">
                  <c:v>34</c:v>
                </c:pt>
                <c:pt idx="507">
                  <c:v>30</c:v>
                </c:pt>
                <c:pt idx="508">
                  <c:v>88</c:v>
                </c:pt>
                <c:pt idx="509">
                  <c:v>151</c:v>
                </c:pt>
                <c:pt idx="510">
                  <c:v>236</c:v>
                </c:pt>
                <c:pt idx="511">
                  <c:v>254</c:v>
                </c:pt>
                <c:pt idx="512">
                  <c:v>209</c:v>
                </c:pt>
                <c:pt idx="513">
                  <c:v>174</c:v>
                </c:pt>
                <c:pt idx="514">
                  <c:v>154</c:v>
                </c:pt>
                <c:pt idx="515">
                  <c:v>250</c:v>
                </c:pt>
                <c:pt idx="516">
                  <c:v>591</c:v>
                </c:pt>
                <c:pt idx="517">
                  <c:v>591</c:v>
                </c:pt>
                <c:pt idx="518">
                  <c:v>579</c:v>
                </c:pt>
                <c:pt idx="519">
                  <c:v>384</c:v>
                </c:pt>
                <c:pt idx="520">
                  <c:v>797</c:v>
                </c:pt>
                <c:pt idx="521">
                  <c:v>947</c:v>
                </c:pt>
                <c:pt idx="522">
                  <c:v>1043</c:v>
                </c:pt>
                <c:pt idx="523">
                  <c:v>1135</c:v>
                </c:pt>
                <c:pt idx="524">
                  <c:v>810</c:v>
                </c:pt>
                <c:pt idx="525">
                  <c:v>830</c:v>
                </c:pt>
                <c:pt idx="526">
                  <c:v>767</c:v>
                </c:pt>
                <c:pt idx="527">
                  <c:v>873</c:v>
                </c:pt>
                <c:pt idx="528">
                  <c:v>969</c:v>
                </c:pt>
                <c:pt idx="529">
                  <c:v>765</c:v>
                </c:pt>
                <c:pt idx="530">
                  <c:v>1520</c:v>
                </c:pt>
                <c:pt idx="531">
                  <c:v>971</c:v>
                </c:pt>
                <c:pt idx="532">
                  <c:v>1342</c:v>
                </c:pt>
                <c:pt idx="533">
                  <c:v>2065</c:v>
                </c:pt>
                <c:pt idx="534">
                  <c:v>1954</c:v>
                </c:pt>
                <c:pt idx="535">
                  <c:v>1264</c:v>
                </c:pt>
                <c:pt idx="536">
                  <c:v>916</c:v>
                </c:pt>
                <c:pt idx="537">
                  <c:v>987</c:v>
                </c:pt>
                <c:pt idx="538">
                  <c:v>1256</c:v>
                </c:pt>
                <c:pt idx="539">
                  <c:v>1287</c:v>
                </c:pt>
                <c:pt idx="540">
                  <c:v>1188</c:v>
                </c:pt>
                <c:pt idx="541">
                  <c:v>1577</c:v>
                </c:pt>
                <c:pt idx="542">
                  <c:v>1785</c:v>
                </c:pt>
                <c:pt idx="543">
                  <c:v>1843</c:v>
                </c:pt>
                <c:pt idx="544">
                  <c:v>2011</c:v>
                </c:pt>
                <c:pt idx="545">
                  <c:v>2084</c:v>
                </c:pt>
                <c:pt idx="546">
                  <c:v>1946</c:v>
                </c:pt>
                <c:pt idx="547">
                  <c:v>618</c:v>
                </c:pt>
                <c:pt idx="548">
                  <c:v>1167</c:v>
                </c:pt>
                <c:pt idx="549">
                  <c:v>2234</c:v>
                </c:pt>
                <c:pt idx="550">
                  <c:v>1933</c:v>
                </c:pt>
                <c:pt idx="551">
                  <c:v>1414</c:v>
                </c:pt>
                <c:pt idx="552">
                  <c:v>1243</c:v>
                </c:pt>
                <c:pt idx="553">
                  <c:v>1020</c:v>
                </c:pt>
                <c:pt idx="554">
                  <c:v>1728</c:v>
                </c:pt>
                <c:pt idx="555">
                  <c:v>1819</c:v>
                </c:pt>
                <c:pt idx="556">
                  <c:v>1544</c:v>
                </c:pt>
                <c:pt idx="557">
                  <c:v>1799</c:v>
                </c:pt>
                <c:pt idx="558">
                  <c:v>1865</c:v>
                </c:pt>
                <c:pt idx="559">
                  <c:v>1831</c:v>
                </c:pt>
                <c:pt idx="560">
                  <c:v>1959</c:v>
                </c:pt>
                <c:pt idx="561">
                  <c:v>2252</c:v>
                </c:pt>
                <c:pt idx="562">
                  <c:v>2822</c:v>
                </c:pt>
                <c:pt idx="563">
                  <c:v>2949</c:v>
                </c:pt>
                <c:pt idx="564">
                  <c:v>3342</c:v>
                </c:pt>
                <c:pt idx="565">
                  <c:v>3181</c:v>
                </c:pt>
                <c:pt idx="566">
                  <c:v>3692</c:v>
                </c:pt>
                <c:pt idx="567">
                  <c:v>3346</c:v>
                </c:pt>
                <c:pt idx="568">
                  <c:v>3097</c:v>
                </c:pt>
                <c:pt idx="569">
                  <c:v>2959</c:v>
                </c:pt>
                <c:pt idx="570">
                  <c:v>2842</c:v>
                </c:pt>
                <c:pt idx="571">
                  <c:v>2492</c:v>
                </c:pt>
                <c:pt idx="572">
                  <c:v>2461</c:v>
                </c:pt>
                <c:pt idx="573">
                  <c:v>2217</c:v>
                </c:pt>
                <c:pt idx="574">
                  <c:v>1921</c:v>
                </c:pt>
                <c:pt idx="575">
                  <c:v>2036</c:v>
                </c:pt>
                <c:pt idx="576">
                  <c:v>1755</c:v>
                </c:pt>
                <c:pt idx="577">
                  <c:v>1643</c:v>
                </c:pt>
                <c:pt idx="578">
                  <c:v>1888</c:v>
                </c:pt>
                <c:pt idx="579">
                  <c:v>2113</c:v>
                </c:pt>
                <c:pt idx="580">
                  <c:v>2127</c:v>
                </c:pt>
                <c:pt idx="581">
                  <c:v>2219</c:v>
                </c:pt>
                <c:pt idx="582">
                  <c:v>1684</c:v>
                </c:pt>
                <c:pt idx="583">
                  <c:v>2362</c:v>
                </c:pt>
                <c:pt idx="584">
                  <c:v>1607</c:v>
                </c:pt>
                <c:pt idx="585">
                  <c:v>1724</c:v>
                </c:pt>
                <c:pt idx="586">
                  <c:v>2806</c:v>
                </c:pt>
                <c:pt idx="587">
                  <c:v>2365</c:v>
                </c:pt>
                <c:pt idx="588">
                  <c:v>2153</c:v>
                </c:pt>
                <c:pt idx="589">
                  <c:v>2163</c:v>
                </c:pt>
                <c:pt idx="590">
                  <c:v>2423</c:v>
                </c:pt>
                <c:pt idx="591">
                  <c:v>2638</c:v>
                </c:pt>
                <c:pt idx="592">
                  <c:v>2514</c:v>
                </c:pt>
                <c:pt idx="593">
                  <c:v>3117</c:v>
                </c:pt>
                <c:pt idx="594">
                  <c:v>3257</c:v>
                </c:pt>
                <c:pt idx="595">
                  <c:v>3027</c:v>
                </c:pt>
                <c:pt idx="596">
                  <c:v>3033</c:v>
                </c:pt>
                <c:pt idx="597">
                  <c:v>3112</c:v>
                </c:pt>
                <c:pt idx="598">
                  <c:v>3010</c:v>
                </c:pt>
                <c:pt idx="599">
                  <c:v>2949</c:v>
                </c:pt>
                <c:pt idx="600">
                  <c:v>1910</c:v>
                </c:pt>
                <c:pt idx="601">
                  <c:v>2900</c:v>
                </c:pt>
                <c:pt idx="602">
                  <c:v>2981</c:v>
                </c:pt>
                <c:pt idx="603">
                  <c:v>3082</c:v>
                </c:pt>
                <c:pt idx="604">
                  <c:v>3078</c:v>
                </c:pt>
                <c:pt idx="605">
                  <c:v>3115</c:v>
                </c:pt>
                <c:pt idx="606">
                  <c:v>3062</c:v>
                </c:pt>
                <c:pt idx="607">
                  <c:v>3584</c:v>
                </c:pt>
                <c:pt idx="608">
                  <c:v>3387</c:v>
                </c:pt>
                <c:pt idx="609">
                  <c:v>3119</c:v>
                </c:pt>
                <c:pt idx="610">
                  <c:v>3115</c:v>
                </c:pt>
                <c:pt idx="611">
                  <c:v>3248</c:v>
                </c:pt>
                <c:pt idx="612">
                  <c:v>2412</c:v>
                </c:pt>
                <c:pt idx="613">
                  <c:v>2969</c:v>
                </c:pt>
                <c:pt idx="614">
                  <c:v>2438</c:v>
                </c:pt>
                <c:pt idx="615">
                  <c:v>2749</c:v>
                </c:pt>
                <c:pt idx="616">
                  <c:v>2943</c:v>
                </c:pt>
                <c:pt idx="617">
                  <c:v>2732</c:v>
                </c:pt>
                <c:pt idx="618">
                  <c:v>2467</c:v>
                </c:pt>
                <c:pt idx="619">
                  <c:v>2912</c:v>
                </c:pt>
                <c:pt idx="620">
                  <c:v>3224</c:v>
                </c:pt>
                <c:pt idx="621">
                  <c:v>2359</c:v>
                </c:pt>
                <c:pt idx="622">
                  <c:v>2342</c:v>
                </c:pt>
                <c:pt idx="623">
                  <c:v>2269</c:v>
                </c:pt>
                <c:pt idx="624">
                  <c:v>2326</c:v>
                </c:pt>
                <c:pt idx="625">
                  <c:v>2241</c:v>
                </c:pt>
                <c:pt idx="626">
                  <c:v>2356</c:v>
                </c:pt>
                <c:pt idx="627">
                  <c:v>2291</c:v>
                </c:pt>
                <c:pt idx="628">
                  <c:v>2283</c:v>
                </c:pt>
                <c:pt idx="629">
                  <c:v>2193</c:v>
                </c:pt>
                <c:pt idx="630">
                  <c:v>2293</c:v>
                </c:pt>
                <c:pt idx="631">
                  <c:v>2284</c:v>
                </c:pt>
                <c:pt idx="632">
                  <c:v>2093</c:v>
                </c:pt>
                <c:pt idx="633">
                  <c:v>2160</c:v>
                </c:pt>
                <c:pt idx="634">
                  <c:v>2559</c:v>
                </c:pt>
                <c:pt idx="635">
                  <c:v>3057</c:v>
                </c:pt>
                <c:pt idx="636">
                  <c:v>3127</c:v>
                </c:pt>
                <c:pt idx="637">
                  <c:v>2850</c:v>
                </c:pt>
                <c:pt idx="638">
                  <c:v>2871</c:v>
                </c:pt>
                <c:pt idx="639">
                  <c:v>2744</c:v>
                </c:pt>
                <c:pt idx="640">
                  <c:v>2744</c:v>
                </c:pt>
                <c:pt idx="641">
                  <c:v>2825</c:v>
                </c:pt>
                <c:pt idx="642">
                  <c:v>2689</c:v>
                </c:pt>
                <c:pt idx="643">
                  <c:v>3102</c:v>
                </c:pt>
                <c:pt idx="644">
                  <c:v>2237</c:v>
                </c:pt>
                <c:pt idx="645">
                  <c:v>2789</c:v>
                </c:pt>
                <c:pt idx="646">
                  <c:v>2945</c:v>
                </c:pt>
                <c:pt idx="647">
                  <c:v>3162</c:v>
                </c:pt>
                <c:pt idx="648">
                  <c:v>3221</c:v>
                </c:pt>
                <c:pt idx="649">
                  <c:v>2989</c:v>
                </c:pt>
                <c:pt idx="650">
                  <c:v>2887</c:v>
                </c:pt>
                <c:pt idx="651">
                  <c:v>3034</c:v>
                </c:pt>
                <c:pt idx="652">
                  <c:v>3007</c:v>
                </c:pt>
                <c:pt idx="653">
                  <c:v>2809</c:v>
                </c:pt>
                <c:pt idx="654">
                  <c:v>2642</c:v>
                </c:pt>
                <c:pt idx="655">
                  <c:v>2344</c:v>
                </c:pt>
                <c:pt idx="656">
                  <c:v>2331</c:v>
                </c:pt>
                <c:pt idx="657">
                  <c:v>2712</c:v>
                </c:pt>
                <c:pt idx="658">
                  <c:v>2541</c:v>
                </c:pt>
                <c:pt idx="659">
                  <c:v>2058</c:v>
                </c:pt>
                <c:pt idx="660">
                  <c:v>2210</c:v>
                </c:pt>
                <c:pt idx="661">
                  <c:v>2316</c:v>
                </c:pt>
                <c:pt idx="662">
                  <c:v>2809</c:v>
                </c:pt>
                <c:pt idx="663">
                  <c:v>2337</c:v>
                </c:pt>
                <c:pt idx="664">
                  <c:v>2339</c:v>
                </c:pt>
                <c:pt idx="665">
                  <c:v>2520</c:v>
                </c:pt>
                <c:pt idx="666">
                  <c:v>2562</c:v>
                </c:pt>
                <c:pt idx="667">
                  <c:v>2749</c:v>
                </c:pt>
                <c:pt idx="668">
                  <c:v>2903</c:v>
                </c:pt>
                <c:pt idx="669">
                  <c:v>2310</c:v>
                </c:pt>
                <c:pt idx="670">
                  <c:v>2462</c:v>
                </c:pt>
                <c:pt idx="671">
                  <c:v>2641</c:v>
                </c:pt>
                <c:pt idx="672">
                  <c:v>2240</c:v>
                </c:pt>
                <c:pt idx="673">
                  <c:v>2360</c:v>
                </c:pt>
                <c:pt idx="674">
                  <c:v>2445</c:v>
                </c:pt>
                <c:pt idx="675">
                  <c:v>2205</c:v>
                </c:pt>
                <c:pt idx="676">
                  <c:v>2472</c:v>
                </c:pt>
                <c:pt idx="677">
                  <c:v>2554</c:v>
                </c:pt>
                <c:pt idx="678">
                  <c:v>2375</c:v>
                </c:pt>
                <c:pt idx="679">
                  <c:v>2053</c:v>
                </c:pt>
                <c:pt idx="680">
                  <c:v>1902</c:v>
                </c:pt>
                <c:pt idx="681">
                  <c:v>2192</c:v>
                </c:pt>
                <c:pt idx="682">
                  <c:v>2209</c:v>
                </c:pt>
                <c:pt idx="683">
                  <c:v>2169</c:v>
                </c:pt>
                <c:pt idx="684">
                  <c:v>1934</c:v>
                </c:pt>
                <c:pt idx="685">
                  <c:v>2085</c:v>
                </c:pt>
                <c:pt idx="686">
                  <c:v>2298</c:v>
                </c:pt>
                <c:pt idx="687">
                  <c:v>2596</c:v>
                </c:pt>
                <c:pt idx="688">
                  <c:v>1983</c:v>
                </c:pt>
                <c:pt idx="689">
                  <c:v>1614</c:v>
                </c:pt>
                <c:pt idx="690">
                  <c:v>1480</c:v>
                </c:pt>
                <c:pt idx="691">
                  <c:v>2110</c:v>
                </c:pt>
                <c:pt idx="692">
                  <c:v>2220</c:v>
                </c:pt>
                <c:pt idx="693">
                  <c:v>2425</c:v>
                </c:pt>
                <c:pt idx="694">
                  <c:v>2196</c:v>
                </c:pt>
                <c:pt idx="695">
                  <c:v>2202</c:v>
                </c:pt>
                <c:pt idx="696">
                  <c:v>1941</c:v>
                </c:pt>
                <c:pt idx="697">
                  <c:v>1632</c:v>
                </c:pt>
                <c:pt idx="698">
                  <c:v>1315</c:v>
                </c:pt>
                <c:pt idx="699">
                  <c:v>1248</c:v>
                </c:pt>
                <c:pt idx="700">
                  <c:v>1205</c:v>
                </c:pt>
                <c:pt idx="701">
                  <c:v>1219</c:v>
                </c:pt>
                <c:pt idx="702">
                  <c:v>1266</c:v>
                </c:pt>
                <c:pt idx="703">
                  <c:v>931</c:v>
                </c:pt>
                <c:pt idx="704">
                  <c:v>1488</c:v>
                </c:pt>
                <c:pt idx="705">
                  <c:v>1314</c:v>
                </c:pt>
                <c:pt idx="706">
                  <c:v>663</c:v>
                </c:pt>
                <c:pt idx="707">
                  <c:v>663</c:v>
                </c:pt>
                <c:pt idx="708">
                  <c:v>628</c:v>
                </c:pt>
                <c:pt idx="709">
                  <c:v>613</c:v>
                </c:pt>
                <c:pt idx="710">
                  <c:v>690</c:v>
                </c:pt>
                <c:pt idx="711">
                  <c:v>715</c:v>
                </c:pt>
                <c:pt idx="712">
                  <c:v>988</c:v>
                </c:pt>
                <c:pt idx="713">
                  <c:v>430</c:v>
                </c:pt>
                <c:pt idx="714">
                  <c:v>295</c:v>
                </c:pt>
                <c:pt idx="715">
                  <c:v>390</c:v>
                </c:pt>
                <c:pt idx="716">
                  <c:v>390</c:v>
                </c:pt>
                <c:pt idx="717">
                  <c:v>339</c:v>
                </c:pt>
                <c:pt idx="718">
                  <c:v>274</c:v>
                </c:pt>
                <c:pt idx="719">
                  <c:v>212</c:v>
                </c:pt>
                <c:pt idx="720">
                  <c:v>197</c:v>
                </c:pt>
                <c:pt idx="721">
                  <c:v>181</c:v>
                </c:pt>
                <c:pt idx="722">
                  <c:v>221</c:v>
                </c:pt>
                <c:pt idx="723">
                  <c:v>244</c:v>
                </c:pt>
                <c:pt idx="724">
                  <c:v>111</c:v>
                </c:pt>
                <c:pt idx="725">
                  <c:v>179</c:v>
                </c:pt>
                <c:pt idx="726">
                  <c:v>25</c:v>
                </c:pt>
                <c:pt idx="727">
                  <c:v>108</c:v>
                </c:pt>
                <c:pt idx="728">
                  <c:v>44</c:v>
                </c:pt>
                <c:pt idx="729">
                  <c:v>71</c:v>
                </c:pt>
                <c:pt idx="730">
                  <c:v>60</c:v>
                </c:pt>
                <c:pt idx="731">
                  <c:v>57</c:v>
                </c:pt>
                <c:pt idx="732">
                  <c:v>58</c:v>
                </c:pt>
                <c:pt idx="733">
                  <c:v>56</c:v>
                </c:pt>
                <c:pt idx="734">
                  <c:v>45</c:v>
                </c:pt>
                <c:pt idx="735">
                  <c:v>39</c:v>
                </c:pt>
                <c:pt idx="736">
                  <c:v>55</c:v>
                </c:pt>
                <c:pt idx="737">
                  <c:v>37</c:v>
                </c:pt>
                <c:pt idx="738">
                  <c:v>39</c:v>
                </c:pt>
                <c:pt idx="739">
                  <c:v>58</c:v>
                </c:pt>
                <c:pt idx="740">
                  <c:v>50</c:v>
                </c:pt>
                <c:pt idx="741">
                  <c:v>29</c:v>
                </c:pt>
                <c:pt idx="742">
                  <c:v>24</c:v>
                </c:pt>
                <c:pt idx="743">
                  <c:v>25</c:v>
                </c:pt>
                <c:pt idx="744">
                  <c:v>22</c:v>
                </c:pt>
                <c:pt idx="745">
                  <c:v>21</c:v>
                </c:pt>
                <c:pt idx="746">
                  <c:v>30</c:v>
                </c:pt>
                <c:pt idx="747">
                  <c:v>29</c:v>
                </c:pt>
                <c:pt idx="748">
                  <c:v>32</c:v>
                </c:pt>
                <c:pt idx="749">
                  <c:v>231</c:v>
                </c:pt>
                <c:pt idx="750">
                  <c:v>378</c:v>
                </c:pt>
                <c:pt idx="751">
                  <c:v>414</c:v>
                </c:pt>
                <c:pt idx="752">
                  <c:v>489</c:v>
                </c:pt>
                <c:pt idx="753">
                  <c:v>520</c:v>
                </c:pt>
                <c:pt idx="754">
                  <c:v>364</c:v>
                </c:pt>
                <c:pt idx="755">
                  <c:v>333</c:v>
                </c:pt>
                <c:pt idx="756">
                  <c:v>319</c:v>
                </c:pt>
                <c:pt idx="757">
                  <c:v>216</c:v>
                </c:pt>
                <c:pt idx="758">
                  <c:v>241</c:v>
                </c:pt>
                <c:pt idx="759">
                  <c:v>235</c:v>
                </c:pt>
                <c:pt idx="760">
                  <c:v>294</c:v>
                </c:pt>
                <c:pt idx="761">
                  <c:v>327</c:v>
                </c:pt>
                <c:pt idx="762">
                  <c:v>857</c:v>
                </c:pt>
                <c:pt idx="763">
                  <c:v>1302</c:v>
                </c:pt>
                <c:pt idx="764">
                  <c:v>1584</c:v>
                </c:pt>
                <c:pt idx="765">
                  <c:v>927</c:v>
                </c:pt>
                <c:pt idx="766">
                  <c:v>1298</c:v>
                </c:pt>
                <c:pt idx="767">
                  <c:v>1491</c:v>
                </c:pt>
                <c:pt idx="768">
                  <c:v>2158</c:v>
                </c:pt>
                <c:pt idx="769">
                  <c:v>1767</c:v>
                </c:pt>
                <c:pt idx="770">
                  <c:v>1735</c:v>
                </c:pt>
                <c:pt idx="771">
                  <c:v>1646</c:v>
                </c:pt>
                <c:pt idx="772">
                  <c:v>1707</c:v>
                </c:pt>
                <c:pt idx="773">
                  <c:v>1432</c:v>
                </c:pt>
                <c:pt idx="774">
                  <c:v>1770</c:v>
                </c:pt>
                <c:pt idx="775">
                  <c:v>2893</c:v>
                </c:pt>
                <c:pt idx="776">
                  <c:v>2741</c:v>
                </c:pt>
                <c:pt idx="777">
                  <c:v>3081</c:v>
                </c:pt>
                <c:pt idx="778">
                  <c:v>2995</c:v>
                </c:pt>
                <c:pt idx="779">
                  <c:v>3703</c:v>
                </c:pt>
                <c:pt idx="780">
                  <c:v>3876</c:v>
                </c:pt>
                <c:pt idx="781">
                  <c:v>3490</c:v>
                </c:pt>
                <c:pt idx="782">
                  <c:v>3603</c:v>
                </c:pt>
                <c:pt idx="783">
                  <c:v>2899</c:v>
                </c:pt>
                <c:pt idx="784">
                  <c:v>3856</c:v>
                </c:pt>
                <c:pt idx="785">
                  <c:v>3141</c:v>
                </c:pt>
                <c:pt idx="786">
                  <c:v>3748</c:v>
                </c:pt>
                <c:pt idx="787">
                  <c:v>3592</c:v>
                </c:pt>
                <c:pt idx="788">
                  <c:v>3864</c:v>
                </c:pt>
                <c:pt idx="789">
                  <c:v>3639</c:v>
                </c:pt>
                <c:pt idx="790">
                  <c:v>3539</c:v>
                </c:pt>
                <c:pt idx="791">
                  <c:v>3025</c:v>
                </c:pt>
                <c:pt idx="792">
                  <c:v>2909</c:v>
                </c:pt>
                <c:pt idx="793">
                  <c:v>3649</c:v>
                </c:pt>
                <c:pt idx="794">
                  <c:v>3399</c:v>
                </c:pt>
                <c:pt idx="795">
                  <c:v>2977</c:v>
                </c:pt>
                <c:pt idx="796">
                  <c:v>3153</c:v>
                </c:pt>
                <c:pt idx="797">
                  <c:v>3226</c:v>
                </c:pt>
                <c:pt idx="798">
                  <c:v>2566</c:v>
                </c:pt>
                <c:pt idx="799">
                  <c:v>2557</c:v>
                </c:pt>
                <c:pt idx="800">
                  <c:v>2536</c:v>
                </c:pt>
                <c:pt idx="801">
                  <c:v>2493</c:v>
                </c:pt>
                <c:pt idx="802">
                  <c:v>2213</c:v>
                </c:pt>
                <c:pt idx="803">
                  <c:v>2499</c:v>
                </c:pt>
                <c:pt idx="804">
                  <c:v>3879</c:v>
                </c:pt>
                <c:pt idx="805">
                  <c:v>4514</c:v>
                </c:pt>
                <c:pt idx="806">
                  <c:v>4568</c:v>
                </c:pt>
                <c:pt idx="807">
                  <c:v>3691</c:v>
                </c:pt>
                <c:pt idx="808">
                  <c:v>3585</c:v>
                </c:pt>
                <c:pt idx="809">
                  <c:v>3879</c:v>
                </c:pt>
                <c:pt idx="810">
                  <c:v>4148</c:v>
                </c:pt>
                <c:pt idx="811">
                  <c:v>4293</c:v>
                </c:pt>
                <c:pt idx="812">
                  <c:v>4254</c:v>
                </c:pt>
                <c:pt idx="813">
                  <c:v>4157</c:v>
                </c:pt>
                <c:pt idx="814">
                  <c:v>3743</c:v>
                </c:pt>
                <c:pt idx="815">
                  <c:v>4610</c:v>
                </c:pt>
                <c:pt idx="816">
                  <c:v>4456</c:v>
                </c:pt>
                <c:pt idx="817">
                  <c:v>4466</c:v>
                </c:pt>
                <c:pt idx="818">
                  <c:v>4558</c:v>
                </c:pt>
                <c:pt idx="819">
                  <c:v>4582</c:v>
                </c:pt>
                <c:pt idx="820">
                  <c:v>4293</c:v>
                </c:pt>
                <c:pt idx="821">
                  <c:v>4497</c:v>
                </c:pt>
                <c:pt idx="822">
                  <c:v>4691</c:v>
                </c:pt>
                <c:pt idx="823">
                  <c:v>4708</c:v>
                </c:pt>
                <c:pt idx="824">
                  <c:v>4809</c:v>
                </c:pt>
                <c:pt idx="825">
                  <c:v>4798</c:v>
                </c:pt>
                <c:pt idx="826">
                  <c:v>4530</c:v>
                </c:pt>
                <c:pt idx="827">
                  <c:v>4555</c:v>
                </c:pt>
                <c:pt idx="828">
                  <c:v>4487</c:v>
                </c:pt>
                <c:pt idx="829">
                  <c:v>4385</c:v>
                </c:pt>
                <c:pt idx="830">
                  <c:v>4391</c:v>
                </c:pt>
                <c:pt idx="831">
                  <c:v>4696</c:v>
                </c:pt>
                <c:pt idx="832">
                  <c:v>4350</c:v>
                </c:pt>
                <c:pt idx="833">
                  <c:v>4339</c:v>
                </c:pt>
                <c:pt idx="834">
                  <c:v>4329</c:v>
                </c:pt>
                <c:pt idx="835">
                  <c:v>4342</c:v>
                </c:pt>
                <c:pt idx="836">
                  <c:v>4520</c:v>
                </c:pt>
                <c:pt idx="837">
                  <c:v>4453</c:v>
                </c:pt>
                <c:pt idx="838">
                  <c:v>4522</c:v>
                </c:pt>
                <c:pt idx="839">
                  <c:v>4550</c:v>
                </c:pt>
                <c:pt idx="840">
                  <c:v>4483</c:v>
                </c:pt>
                <c:pt idx="841">
                  <c:v>4400</c:v>
                </c:pt>
                <c:pt idx="842">
                  <c:v>4397</c:v>
                </c:pt>
                <c:pt idx="843">
                  <c:v>4391</c:v>
                </c:pt>
                <c:pt idx="844">
                  <c:v>4364</c:v>
                </c:pt>
                <c:pt idx="845">
                  <c:v>4239</c:v>
                </c:pt>
                <c:pt idx="846">
                  <c:v>4008</c:v>
                </c:pt>
                <c:pt idx="847">
                  <c:v>3853</c:v>
                </c:pt>
                <c:pt idx="848">
                  <c:v>3338</c:v>
                </c:pt>
                <c:pt idx="849">
                  <c:v>3790</c:v>
                </c:pt>
                <c:pt idx="850">
                  <c:v>3802</c:v>
                </c:pt>
                <c:pt idx="851">
                  <c:v>3845</c:v>
                </c:pt>
                <c:pt idx="852">
                  <c:v>4230</c:v>
                </c:pt>
                <c:pt idx="853">
                  <c:v>4091</c:v>
                </c:pt>
                <c:pt idx="854">
                  <c:v>4359</c:v>
                </c:pt>
                <c:pt idx="855">
                  <c:v>4304</c:v>
                </c:pt>
                <c:pt idx="856">
                  <c:v>4301</c:v>
                </c:pt>
                <c:pt idx="857">
                  <c:v>4273</c:v>
                </c:pt>
                <c:pt idx="858">
                  <c:v>4406</c:v>
                </c:pt>
                <c:pt idx="859">
                  <c:v>4463</c:v>
                </c:pt>
                <c:pt idx="860">
                  <c:v>4440</c:v>
                </c:pt>
                <c:pt idx="861">
                  <c:v>4420</c:v>
                </c:pt>
                <c:pt idx="862">
                  <c:v>4160</c:v>
                </c:pt>
                <c:pt idx="863">
                  <c:v>4267</c:v>
                </c:pt>
                <c:pt idx="864">
                  <c:v>4293</c:v>
                </c:pt>
                <c:pt idx="865">
                  <c:v>4489</c:v>
                </c:pt>
                <c:pt idx="866">
                  <c:v>4522</c:v>
                </c:pt>
                <c:pt idx="867">
                  <c:v>4566</c:v>
                </c:pt>
                <c:pt idx="868">
                  <c:v>4493</c:v>
                </c:pt>
                <c:pt idx="869">
                  <c:v>4356</c:v>
                </c:pt>
                <c:pt idx="870">
                  <c:v>4279</c:v>
                </c:pt>
                <c:pt idx="871">
                  <c:v>4281</c:v>
                </c:pt>
                <c:pt idx="872">
                  <c:v>4340</c:v>
                </c:pt>
                <c:pt idx="873">
                  <c:v>4544</c:v>
                </c:pt>
                <c:pt idx="874">
                  <c:v>4591</c:v>
                </c:pt>
                <c:pt idx="875">
                  <c:v>4487</c:v>
                </c:pt>
                <c:pt idx="876">
                  <c:v>4579</c:v>
                </c:pt>
                <c:pt idx="877">
                  <c:v>4688</c:v>
                </c:pt>
                <c:pt idx="878">
                  <c:v>4566</c:v>
                </c:pt>
                <c:pt idx="879">
                  <c:v>4254</c:v>
                </c:pt>
                <c:pt idx="880">
                  <c:v>4394</c:v>
                </c:pt>
                <c:pt idx="881">
                  <c:v>4442</c:v>
                </c:pt>
                <c:pt idx="882">
                  <c:v>4386</c:v>
                </c:pt>
                <c:pt idx="883">
                  <c:v>4015</c:v>
                </c:pt>
                <c:pt idx="884">
                  <c:v>3784</c:v>
                </c:pt>
                <c:pt idx="885">
                  <c:v>3937</c:v>
                </c:pt>
                <c:pt idx="886">
                  <c:v>4035</c:v>
                </c:pt>
                <c:pt idx="887">
                  <c:v>4137</c:v>
                </c:pt>
                <c:pt idx="888">
                  <c:v>4062</c:v>
                </c:pt>
                <c:pt idx="889">
                  <c:v>2941</c:v>
                </c:pt>
                <c:pt idx="890">
                  <c:v>4611</c:v>
                </c:pt>
                <c:pt idx="891">
                  <c:v>4839</c:v>
                </c:pt>
                <c:pt idx="892">
                  <c:v>4572</c:v>
                </c:pt>
                <c:pt idx="893">
                  <c:v>4596</c:v>
                </c:pt>
                <c:pt idx="894">
                  <c:v>4568</c:v>
                </c:pt>
                <c:pt idx="895">
                  <c:v>4478</c:v>
                </c:pt>
                <c:pt idx="896">
                  <c:v>4506</c:v>
                </c:pt>
                <c:pt idx="897">
                  <c:v>4246</c:v>
                </c:pt>
                <c:pt idx="898">
                  <c:v>4226</c:v>
                </c:pt>
                <c:pt idx="899">
                  <c:v>4162</c:v>
                </c:pt>
                <c:pt idx="900">
                  <c:v>4523</c:v>
                </c:pt>
                <c:pt idx="901">
                  <c:v>4594</c:v>
                </c:pt>
                <c:pt idx="902">
                  <c:v>4518</c:v>
                </c:pt>
                <c:pt idx="903">
                  <c:v>4498</c:v>
                </c:pt>
                <c:pt idx="904">
                  <c:v>4495</c:v>
                </c:pt>
                <c:pt idx="905">
                  <c:v>4500</c:v>
                </c:pt>
                <c:pt idx="906">
                  <c:v>4364</c:v>
                </c:pt>
                <c:pt idx="907">
                  <c:v>4434</c:v>
                </c:pt>
                <c:pt idx="908">
                  <c:v>4501</c:v>
                </c:pt>
                <c:pt idx="909">
                  <c:v>4529</c:v>
                </c:pt>
                <c:pt idx="910">
                  <c:v>4529</c:v>
                </c:pt>
                <c:pt idx="911">
                  <c:v>4504</c:v>
                </c:pt>
                <c:pt idx="912">
                  <c:v>4351</c:v>
                </c:pt>
                <c:pt idx="913">
                  <c:v>4341</c:v>
                </c:pt>
                <c:pt idx="914">
                  <c:v>4526</c:v>
                </c:pt>
                <c:pt idx="915">
                  <c:v>4292</c:v>
                </c:pt>
                <c:pt idx="916">
                  <c:v>4436</c:v>
                </c:pt>
                <c:pt idx="917">
                  <c:v>4339</c:v>
                </c:pt>
                <c:pt idx="918">
                  <c:v>4343</c:v>
                </c:pt>
                <c:pt idx="919">
                  <c:v>4342</c:v>
                </c:pt>
                <c:pt idx="920">
                  <c:v>3837</c:v>
                </c:pt>
                <c:pt idx="921">
                  <c:v>4085</c:v>
                </c:pt>
                <c:pt idx="922">
                  <c:v>3082</c:v>
                </c:pt>
                <c:pt idx="923">
                  <c:v>4112</c:v>
                </c:pt>
                <c:pt idx="924">
                  <c:v>4229</c:v>
                </c:pt>
                <c:pt idx="925">
                  <c:v>4242</c:v>
                </c:pt>
                <c:pt idx="926">
                  <c:v>4292</c:v>
                </c:pt>
                <c:pt idx="927">
                  <c:v>3918</c:v>
                </c:pt>
                <c:pt idx="928">
                  <c:v>4169</c:v>
                </c:pt>
                <c:pt idx="929">
                  <c:v>3890</c:v>
                </c:pt>
                <c:pt idx="930">
                  <c:v>4224</c:v>
                </c:pt>
                <c:pt idx="931">
                  <c:v>4266</c:v>
                </c:pt>
                <c:pt idx="932">
                  <c:v>4384</c:v>
                </c:pt>
                <c:pt idx="933">
                  <c:v>4439</c:v>
                </c:pt>
                <c:pt idx="934">
                  <c:v>4409</c:v>
                </c:pt>
                <c:pt idx="935">
                  <c:v>4420</c:v>
                </c:pt>
                <c:pt idx="936">
                  <c:v>4491</c:v>
                </c:pt>
                <c:pt idx="937">
                  <c:v>4305</c:v>
                </c:pt>
                <c:pt idx="938">
                  <c:v>4329</c:v>
                </c:pt>
                <c:pt idx="939">
                  <c:v>4136</c:v>
                </c:pt>
                <c:pt idx="940">
                  <c:v>3538</c:v>
                </c:pt>
                <c:pt idx="941">
                  <c:v>4146</c:v>
                </c:pt>
                <c:pt idx="942">
                  <c:v>2238</c:v>
                </c:pt>
                <c:pt idx="943">
                  <c:v>1905</c:v>
                </c:pt>
                <c:pt idx="944">
                  <c:v>2227</c:v>
                </c:pt>
                <c:pt idx="945">
                  <c:v>3636</c:v>
                </c:pt>
                <c:pt idx="946">
                  <c:v>3348</c:v>
                </c:pt>
                <c:pt idx="947">
                  <c:v>2090</c:v>
                </c:pt>
                <c:pt idx="948">
                  <c:v>1414</c:v>
                </c:pt>
                <c:pt idx="949">
                  <c:v>1326</c:v>
                </c:pt>
                <c:pt idx="950">
                  <c:v>1168</c:v>
                </c:pt>
                <c:pt idx="951">
                  <c:v>1243</c:v>
                </c:pt>
                <c:pt idx="952">
                  <c:v>1248</c:v>
                </c:pt>
                <c:pt idx="953">
                  <c:v>1507</c:v>
                </c:pt>
                <c:pt idx="954">
                  <c:v>832</c:v>
                </c:pt>
                <c:pt idx="955">
                  <c:v>750</c:v>
                </c:pt>
                <c:pt idx="956">
                  <c:v>411</c:v>
                </c:pt>
                <c:pt idx="957">
                  <c:v>1896</c:v>
                </c:pt>
                <c:pt idx="958">
                  <c:v>1765</c:v>
                </c:pt>
                <c:pt idx="959">
                  <c:v>965</c:v>
                </c:pt>
                <c:pt idx="960">
                  <c:v>1321</c:v>
                </c:pt>
                <c:pt idx="961">
                  <c:v>805</c:v>
                </c:pt>
                <c:pt idx="962">
                  <c:v>251</c:v>
                </c:pt>
                <c:pt idx="963">
                  <c:v>325</c:v>
                </c:pt>
                <c:pt idx="964">
                  <c:v>315</c:v>
                </c:pt>
                <c:pt idx="965">
                  <c:v>304</c:v>
                </c:pt>
                <c:pt idx="966">
                  <c:v>361</c:v>
                </c:pt>
                <c:pt idx="967">
                  <c:v>575</c:v>
                </c:pt>
                <c:pt idx="968">
                  <c:v>478</c:v>
                </c:pt>
                <c:pt idx="969">
                  <c:v>283</c:v>
                </c:pt>
                <c:pt idx="970">
                  <c:v>292</c:v>
                </c:pt>
                <c:pt idx="971">
                  <c:v>274</c:v>
                </c:pt>
                <c:pt idx="972">
                  <c:v>284</c:v>
                </c:pt>
                <c:pt idx="973">
                  <c:v>184</c:v>
                </c:pt>
                <c:pt idx="974">
                  <c:v>221</c:v>
                </c:pt>
                <c:pt idx="975">
                  <c:v>260</c:v>
                </c:pt>
                <c:pt idx="976">
                  <c:v>247</c:v>
                </c:pt>
                <c:pt idx="977">
                  <c:v>233</c:v>
                </c:pt>
                <c:pt idx="978">
                  <c:v>254</c:v>
                </c:pt>
                <c:pt idx="979">
                  <c:v>446</c:v>
                </c:pt>
                <c:pt idx="980">
                  <c:v>440</c:v>
                </c:pt>
                <c:pt idx="981">
                  <c:v>177</c:v>
                </c:pt>
                <c:pt idx="982">
                  <c:v>260</c:v>
                </c:pt>
                <c:pt idx="983">
                  <c:v>1</c:v>
                </c:pt>
                <c:pt idx="984">
                  <c:v>68</c:v>
                </c:pt>
                <c:pt idx="985">
                  <c:v>1</c:v>
                </c:pt>
                <c:pt idx="986">
                  <c:v>70</c:v>
                </c:pt>
                <c:pt idx="987">
                  <c:v>76</c:v>
                </c:pt>
                <c:pt idx="988">
                  <c:v>74</c:v>
                </c:pt>
                <c:pt idx="989">
                  <c:v>73</c:v>
                </c:pt>
                <c:pt idx="990">
                  <c:v>60</c:v>
                </c:pt>
                <c:pt idx="991">
                  <c:v>54</c:v>
                </c:pt>
                <c:pt idx="992">
                  <c:v>52</c:v>
                </c:pt>
                <c:pt idx="993">
                  <c:v>46</c:v>
                </c:pt>
                <c:pt idx="994">
                  <c:v>46</c:v>
                </c:pt>
                <c:pt idx="995">
                  <c:v>54</c:v>
                </c:pt>
                <c:pt idx="996">
                  <c:v>71</c:v>
                </c:pt>
                <c:pt idx="997">
                  <c:v>122</c:v>
                </c:pt>
                <c:pt idx="998">
                  <c:v>185</c:v>
                </c:pt>
                <c:pt idx="999">
                  <c:v>366</c:v>
                </c:pt>
                <c:pt idx="1000">
                  <c:v>473</c:v>
                </c:pt>
                <c:pt idx="1001">
                  <c:v>495</c:v>
                </c:pt>
                <c:pt idx="1002">
                  <c:v>400</c:v>
                </c:pt>
                <c:pt idx="1003">
                  <c:v>398</c:v>
                </c:pt>
                <c:pt idx="1004">
                  <c:v>364</c:v>
                </c:pt>
                <c:pt idx="1005">
                  <c:v>440</c:v>
                </c:pt>
                <c:pt idx="1006">
                  <c:v>851</c:v>
                </c:pt>
                <c:pt idx="1007">
                  <c:v>1374</c:v>
                </c:pt>
                <c:pt idx="1008">
                  <c:v>839</c:v>
                </c:pt>
                <c:pt idx="1009">
                  <c:v>2431</c:v>
                </c:pt>
                <c:pt idx="1010">
                  <c:v>3378</c:v>
                </c:pt>
                <c:pt idx="1011">
                  <c:v>2480</c:v>
                </c:pt>
                <c:pt idx="1012">
                  <c:v>3002</c:v>
                </c:pt>
                <c:pt idx="1013">
                  <c:v>2895</c:v>
                </c:pt>
                <c:pt idx="1014">
                  <c:v>3571</c:v>
                </c:pt>
                <c:pt idx="1015">
                  <c:v>3150</c:v>
                </c:pt>
                <c:pt idx="1016">
                  <c:v>2625</c:v>
                </c:pt>
                <c:pt idx="1017">
                  <c:v>2809</c:v>
                </c:pt>
                <c:pt idx="1018">
                  <c:v>3987</c:v>
                </c:pt>
                <c:pt idx="1019">
                  <c:v>4350</c:v>
                </c:pt>
                <c:pt idx="1020">
                  <c:v>4258</c:v>
                </c:pt>
                <c:pt idx="1021">
                  <c:v>4266</c:v>
                </c:pt>
                <c:pt idx="1022">
                  <c:v>4330</c:v>
                </c:pt>
                <c:pt idx="1023">
                  <c:v>4386</c:v>
                </c:pt>
                <c:pt idx="1024">
                  <c:v>5007</c:v>
                </c:pt>
                <c:pt idx="1025">
                  <c:v>5120</c:v>
                </c:pt>
                <c:pt idx="1026">
                  <c:v>5450</c:v>
                </c:pt>
                <c:pt idx="1027">
                  <c:v>5285</c:v>
                </c:pt>
                <c:pt idx="1028">
                  <c:v>5129</c:v>
                </c:pt>
                <c:pt idx="1029">
                  <c:v>5001</c:v>
                </c:pt>
                <c:pt idx="1030">
                  <c:v>4863</c:v>
                </c:pt>
                <c:pt idx="1031">
                  <c:v>4084</c:v>
                </c:pt>
                <c:pt idx="1032">
                  <c:v>5108</c:v>
                </c:pt>
                <c:pt idx="1033">
                  <c:v>4965</c:v>
                </c:pt>
                <c:pt idx="1034">
                  <c:v>5407</c:v>
                </c:pt>
                <c:pt idx="1035">
                  <c:v>4930</c:v>
                </c:pt>
                <c:pt idx="1036">
                  <c:v>5026</c:v>
                </c:pt>
                <c:pt idx="1037">
                  <c:v>5048</c:v>
                </c:pt>
                <c:pt idx="1038">
                  <c:v>4142</c:v>
                </c:pt>
                <c:pt idx="1039">
                  <c:v>4531</c:v>
                </c:pt>
                <c:pt idx="1040">
                  <c:v>4832</c:v>
                </c:pt>
                <c:pt idx="1041">
                  <c:v>4680</c:v>
                </c:pt>
                <c:pt idx="1042">
                  <c:v>4253</c:v>
                </c:pt>
                <c:pt idx="1043">
                  <c:v>5237</c:v>
                </c:pt>
                <c:pt idx="1044">
                  <c:v>5345</c:v>
                </c:pt>
                <c:pt idx="1045">
                  <c:v>5161</c:v>
                </c:pt>
                <c:pt idx="1046">
                  <c:v>5203</c:v>
                </c:pt>
                <c:pt idx="1047">
                  <c:v>4361</c:v>
                </c:pt>
                <c:pt idx="1048">
                  <c:v>5126</c:v>
                </c:pt>
                <c:pt idx="1049">
                  <c:v>5606</c:v>
                </c:pt>
                <c:pt idx="1050">
                  <c:v>5525</c:v>
                </c:pt>
                <c:pt idx="1051">
                  <c:v>5182</c:v>
                </c:pt>
                <c:pt idx="1052">
                  <c:v>5075</c:v>
                </c:pt>
                <c:pt idx="1053">
                  <c:v>4919</c:v>
                </c:pt>
                <c:pt idx="1054">
                  <c:v>5087</c:v>
                </c:pt>
                <c:pt idx="1055">
                  <c:v>5207</c:v>
                </c:pt>
                <c:pt idx="1056">
                  <c:v>4662</c:v>
                </c:pt>
                <c:pt idx="1057">
                  <c:v>5661</c:v>
                </c:pt>
                <c:pt idx="1058">
                  <c:v>5500</c:v>
                </c:pt>
                <c:pt idx="1059">
                  <c:v>5513</c:v>
                </c:pt>
                <c:pt idx="1060">
                  <c:v>5319</c:v>
                </c:pt>
                <c:pt idx="1061">
                  <c:v>5389</c:v>
                </c:pt>
                <c:pt idx="1062">
                  <c:v>5285</c:v>
                </c:pt>
                <c:pt idx="1063">
                  <c:v>5336</c:v>
                </c:pt>
                <c:pt idx="1064">
                  <c:v>5466</c:v>
                </c:pt>
                <c:pt idx="1065">
                  <c:v>5165</c:v>
                </c:pt>
                <c:pt idx="1066">
                  <c:v>5034</c:v>
                </c:pt>
                <c:pt idx="1067">
                  <c:v>5298</c:v>
                </c:pt>
                <c:pt idx="1068">
                  <c:v>5053</c:v>
                </c:pt>
                <c:pt idx="1069">
                  <c:v>5117</c:v>
                </c:pt>
                <c:pt idx="1070">
                  <c:v>5095</c:v>
                </c:pt>
                <c:pt idx="1071">
                  <c:v>5199</c:v>
                </c:pt>
                <c:pt idx="1072">
                  <c:v>3996</c:v>
                </c:pt>
                <c:pt idx="1073">
                  <c:v>4977</c:v>
                </c:pt>
                <c:pt idx="1074">
                  <c:v>5810</c:v>
                </c:pt>
                <c:pt idx="1075">
                  <c:v>3410</c:v>
                </c:pt>
                <c:pt idx="1076">
                  <c:v>4991</c:v>
                </c:pt>
                <c:pt idx="1077">
                  <c:v>5100</c:v>
                </c:pt>
                <c:pt idx="1078">
                  <c:v>5232</c:v>
                </c:pt>
                <c:pt idx="1079">
                  <c:v>5114</c:v>
                </c:pt>
                <c:pt idx="1080">
                  <c:v>5191</c:v>
                </c:pt>
                <c:pt idx="1081">
                  <c:v>5151</c:v>
                </c:pt>
                <c:pt idx="1082">
                  <c:v>4868</c:v>
                </c:pt>
                <c:pt idx="1083">
                  <c:v>4870</c:v>
                </c:pt>
                <c:pt idx="1084">
                  <c:v>4953</c:v>
                </c:pt>
                <c:pt idx="1085">
                  <c:v>4904</c:v>
                </c:pt>
                <c:pt idx="1086">
                  <c:v>5134</c:v>
                </c:pt>
                <c:pt idx="1087">
                  <c:v>4996</c:v>
                </c:pt>
                <c:pt idx="1088">
                  <c:v>4847</c:v>
                </c:pt>
                <c:pt idx="1089">
                  <c:v>4805</c:v>
                </c:pt>
                <c:pt idx="1090">
                  <c:v>4576</c:v>
                </c:pt>
                <c:pt idx="1091">
                  <c:v>4815</c:v>
                </c:pt>
                <c:pt idx="1092">
                  <c:v>4589</c:v>
                </c:pt>
                <c:pt idx="1093">
                  <c:v>4803</c:v>
                </c:pt>
                <c:pt idx="1094">
                  <c:v>5011</c:v>
                </c:pt>
                <c:pt idx="1095">
                  <c:v>5140</c:v>
                </c:pt>
                <c:pt idx="1096">
                  <c:v>4982</c:v>
                </c:pt>
                <c:pt idx="1097">
                  <c:v>4944</c:v>
                </c:pt>
                <c:pt idx="1098">
                  <c:v>4869</c:v>
                </c:pt>
                <c:pt idx="1099">
                  <c:v>4909</c:v>
                </c:pt>
                <c:pt idx="1100">
                  <c:v>5011</c:v>
                </c:pt>
                <c:pt idx="1101">
                  <c:v>4864</c:v>
                </c:pt>
                <c:pt idx="1102">
                  <c:v>4993</c:v>
                </c:pt>
                <c:pt idx="1103">
                  <c:v>4879</c:v>
                </c:pt>
                <c:pt idx="1104">
                  <c:v>5143</c:v>
                </c:pt>
                <c:pt idx="1105">
                  <c:v>5257</c:v>
                </c:pt>
                <c:pt idx="1106">
                  <c:v>5204</c:v>
                </c:pt>
                <c:pt idx="1107">
                  <c:v>5494</c:v>
                </c:pt>
                <c:pt idx="1108">
                  <c:v>5539</c:v>
                </c:pt>
                <c:pt idx="1109">
                  <c:v>5206</c:v>
                </c:pt>
                <c:pt idx="1110">
                  <c:v>5028</c:v>
                </c:pt>
                <c:pt idx="1111">
                  <c:v>4972</c:v>
                </c:pt>
                <c:pt idx="1112">
                  <c:v>5492</c:v>
                </c:pt>
                <c:pt idx="1113">
                  <c:v>5534</c:v>
                </c:pt>
                <c:pt idx="1114">
                  <c:v>5365</c:v>
                </c:pt>
                <c:pt idx="1115">
                  <c:v>5138</c:v>
                </c:pt>
                <c:pt idx="1116">
                  <c:v>4900</c:v>
                </c:pt>
                <c:pt idx="1117">
                  <c:v>4995</c:v>
                </c:pt>
                <c:pt idx="1118">
                  <c:v>5012</c:v>
                </c:pt>
                <c:pt idx="1119">
                  <c:v>5011</c:v>
                </c:pt>
                <c:pt idx="1120">
                  <c:v>5010</c:v>
                </c:pt>
                <c:pt idx="1121">
                  <c:v>5205</c:v>
                </c:pt>
                <c:pt idx="1122">
                  <c:v>5296</c:v>
                </c:pt>
                <c:pt idx="1123">
                  <c:v>5221</c:v>
                </c:pt>
                <c:pt idx="1124">
                  <c:v>5054</c:v>
                </c:pt>
                <c:pt idx="1125">
                  <c:v>5067</c:v>
                </c:pt>
                <c:pt idx="1126">
                  <c:v>4674</c:v>
                </c:pt>
                <c:pt idx="1127">
                  <c:v>5138</c:v>
                </c:pt>
                <c:pt idx="1128">
                  <c:v>5130</c:v>
                </c:pt>
                <c:pt idx="1129">
                  <c:v>4619</c:v>
                </c:pt>
                <c:pt idx="1130">
                  <c:v>5582</c:v>
                </c:pt>
                <c:pt idx="1131">
                  <c:v>5724</c:v>
                </c:pt>
                <c:pt idx="1132">
                  <c:v>5735</c:v>
                </c:pt>
                <c:pt idx="1133">
                  <c:v>5427</c:v>
                </c:pt>
                <c:pt idx="1134">
                  <c:v>5152</c:v>
                </c:pt>
                <c:pt idx="1135">
                  <c:v>5417</c:v>
                </c:pt>
                <c:pt idx="1136">
                  <c:v>5468</c:v>
                </c:pt>
                <c:pt idx="1137">
                  <c:v>5548</c:v>
                </c:pt>
                <c:pt idx="1138">
                  <c:v>5423</c:v>
                </c:pt>
                <c:pt idx="1139">
                  <c:v>5431</c:v>
                </c:pt>
                <c:pt idx="1140">
                  <c:v>5488</c:v>
                </c:pt>
                <c:pt idx="1141">
                  <c:v>5251</c:v>
                </c:pt>
                <c:pt idx="1142">
                  <c:v>4946</c:v>
                </c:pt>
                <c:pt idx="1143">
                  <c:v>4832</c:v>
                </c:pt>
                <c:pt idx="1144">
                  <c:v>5010</c:v>
                </c:pt>
                <c:pt idx="1145">
                  <c:v>5360</c:v>
                </c:pt>
                <c:pt idx="1146">
                  <c:v>5086</c:v>
                </c:pt>
                <c:pt idx="1147">
                  <c:v>5518</c:v>
                </c:pt>
                <c:pt idx="1148">
                  <c:v>5378</c:v>
                </c:pt>
                <c:pt idx="1149">
                  <c:v>5175</c:v>
                </c:pt>
                <c:pt idx="1150">
                  <c:v>5043</c:v>
                </c:pt>
                <c:pt idx="1151">
                  <c:v>5252</c:v>
                </c:pt>
                <c:pt idx="1152">
                  <c:v>5333</c:v>
                </c:pt>
                <c:pt idx="1153">
                  <c:v>5598</c:v>
                </c:pt>
                <c:pt idx="1154">
                  <c:v>5889</c:v>
                </c:pt>
                <c:pt idx="1155">
                  <c:v>5926</c:v>
                </c:pt>
                <c:pt idx="1156">
                  <c:v>5989</c:v>
                </c:pt>
                <c:pt idx="1157">
                  <c:v>6067</c:v>
                </c:pt>
                <c:pt idx="1158">
                  <c:v>5949</c:v>
                </c:pt>
                <c:pt idx="1159">
                  <c:v>5813</c:v>
                </c:pt>
                <c:pt idx="1160">
                  <c:v>5890</c:v>
                </c:pt>
                <c:pt idx="1161">
                  <c:v>5644</c:v>
                </c:pt>
                <c:pt idx="1162">
                  <c:v>5432</c:v>
                </c:pt>
                <c:pt idx="1163">
                  <c:v>5378</c:v>
                </c:pt>
                <c:pt idx="1164">
                  <c:v>5497</c:v>
                </c:pt>
                <c:pt idx="1165">
                  <c:v>5392</c:v>
                </c:pt>
                <c:pt idx="1166">
                  <c:v>5197</c:v>
                </c:pt>
                <c:pt idx="1167">
                  <c:v>5265</c:v>
                </c:pt>
                <c:pt idx="1168">
                  <c:v>5237</c:v>
                </c:pt>
                <c:pt idx="1169">
                  <c:v>5016</c:v>
                </c:pt>
                <c:pt idx="1170">
                  <c:v>5113</c:v>
                </c:pt>
                <c:pt idx="1171">
                  <c:v>5253</c:v>
                </c:pt>
                <c:pt idx="1172">
                  <c:v>5344</c:v>
                </c:pt>
                <c:pt idx="1173">
                  <c:v>5476</c:v>
                </c:pt>
                <c:pt idx="1174">
                  <c:v>5180</c:v>
                </c:pt>
                <c:pt idx="1175">
                  <c:v>5282</c:v>
                </c:pt>
                <c:pt idx="1176">
                  <c:v>5294</c:v>
                </c:pt>
                <c:pt idx="1177">
                  <c:v>5257</c:v>
                </c:pt>
                <c:pt idx="1178">
                  <c:v>4937</c:v>
                </c:pt>
                <c:pt idx="1179">
                  <c:v>5222</c:v>
                </c:pt>
                <c:pt idx="1180">
                  <c:v>5664</c:v>
                </c:pt>
                <c:pt idx="1181">
                  <c:v>6094</c:v>
                </c:pt>
                <c:pt idx="1182">
                  <c:v>5828</c:v>
                </c:pt>
                <c:pt idx="1183">
                  <c:v>5120</c:v>
                </c:pt>
                <c:pt idx="1184">
                  <c:v>5169</c:v>
                </c:pt>
                <c:pt idx="1185">
                  <c:v>4856</c:v>
                </c:pt>
                <c:pt idx="1186">
                  <c:v>4468</c:v>
                </c:pt>
                <c:pt idx="1187">
                  <c:v>4646</c:v>
                </c:pt>
                <c:pt idx="1188">
                  <c:v>4786</c:v>
                </c:pt>
                <c:pt idx="1189">
                  <c:v>4450</c:v>
                </c:pt>
                <c:pt idx="1190">
                  <c:v>2492</c:v>
                </c:pt>
                <c:pt idx="1191">
                  <c:v>3138</c:v>
                </c:pt>
                <c:pt idx="1192">
                  <c:v>3972</c:v>
                </c:pt>
                <c:pt idx="1193">
                  <c:v>3721</c:v>
                </c:pt>
                <c:pt idx="1194">
                  <c:v>2936</c:v>
                </c:pt>
                <c:pt idx="1195">
                  <c:v>2574</c:v>
                </c:pt>
                <c:pt idx="1196">
                  <c:v>2545</c:v>
                </c:pt>
                <c:pt idx="1197">
                  <c:v>2237</c:v>
                </c:pt>
                <c:pt idx="1198">
                  <c:v>2084</c:v>
                </c:pt>
                <c:pt idx="1199">
                  <c:v>1877</c:v>
                </c:pt>
                <c:pt idx="1200">
                  <c:v>1814</c:v>
                </c:pt>
                <c:pt idx="1201">
                  <c:v>2048</c:v>
                </c:pt>
                <c:pt idx="1202">
                  <c:v>1032</c:v>
                </c:pt>
                <c:pt idx="1203">
                  <c:v>1375</c:v>
                </c:pt>
                <c:pt idx="1204">
                  <c:v>1248</c:v>
                </c:pt>
                <c:pt idx="1205">
                  <c:v>1339</c:v>
                </c:pt>
                <c:pt idx="1206">
                  <c:v>1539</c:v>
                </c:pt>
                <c:pt idx="1207">
                  <c:v>971</c:v>
                </c:pt>
                <c:pt idx="1208">
                  <c:v>1644</c:v>
                </c:pt>
                <c:pt idx="1209">
                  <c:v>1582</c:v>
                </c:pt>
                <c:pt idx="1210">
                  <c:v>1306</c:v>
                </c:pt>
                <c:pt idx="1211">
                  <c:v>582</c:v>
                </c:pt>
                <c:pt idx="1212">
                  <c:v>829</c:v>
                </c:pt>
                <c:pt idx="1213">
                  <c:v>1347</c:v>
                </c:pt>
                <c:pt idx="1214">
                  <c:v>845</c:v>
                </c:pt>
                <c:pt idx="1215">
                  <c:v>861</c:v>
                </c:pt>
                <c:pt idx="1216">
                  <c:v>503</c:v>
                </c:pt>
                <c:pt idx="1217">
                  <c:v>951</c:v>
                </c:pt>
                <c:pt idx="1218">
                  <c:v>702</c:v>
                </c:pt>
                <c:pt idx="1219">
                  <c:v>876</c:v>
                </c:pt>
                <c:pt idx="1220">
                  <c:v>288</c:v>
                </c:pt>
                <c:pt idx="1221">
                  <c:v>302</c:v>
                </c:pt>
                <c:pt idx="1222">
                  <c:v>523</c:v>
                </c:pt>
                <c:pt idx="1223">
                  <c:v>815</c:v>
                </c:pt>
                <c:pt idx="1224">
                  <c:v>460</c:v>
                </c:pt>
                <c:pt idx="1225">
                  <c:v>203</c:v>
                </c:pt>
                <c:pt idx="1226">
                  <c:v>247</c:v>
                </c:pt>
                <c:pt idx="1227">
                  <c:v>233</c:v>
                </c:pt>
                <c:pt idx="1228">
                  <c:v>206</c:v>
                </c:pt>
                <c:pt idx="1229">
                  <c:v>539</c:v>
                </c:pt>
                <c:pt idx="1230">
                  <c:v>737</c:v>
                </c:pt>
                <c:pt idx="1231">
                  <c:v>705</c:v>
                </c:pt>
                <c:pt idx="1232">
                  <c:v>940</c:v>
                </c:pt>
                <c:pt idx="1233">
                  <c:v>276</c:v>
                </c:pt>
                <c:pt idx="1234">
                  <c:v>189</c:v>
                </c:pt>
                <c:pt idx="1235">
                  <c:v>507</c:v>
                </c:pt>
                <c:pt idx="1236">
                  <c:v>487</c:v>
                </c:pt>
                <c:pt idx="1237">
                  <c:v>282</c:v>
                </c:pt>
                <c:pt idx="1238">
                  <c:v>334</c:v>
                </c:pt>
                <c:pt idx="1239">
                  <c:v>130</c:v>
                </c:pt>
                <c:pt idx="1240">
                  <c:v>191</c:v>
                </c:pt>
                <c:pt idx="1241">
                  <c:v>304</c:v>
                </c:pt>
                <c:pt idx="1242">
                  <c:v>294</c:v>
                </c:pt>
                <c:pt idx="1243">
                  <c:v>319</c:v>
                </c:pt>
                <c:pt idx="1244">
                  <c:v>353</c:v>
                </c:pt>
                <c:pt idx="1245">
                  <c:v>349</c:v>
                </c:pt>
                <c:pt idx="1246">
                  <c:v>460</c:v>
                </c:pt>
                <c:pt idx="1247">
                  <c:v>471</c:v>
                </c:pt>
                <c:pt idx="1248">
                  <c:v>466</c:v>
                </c:pt>
                <c:pt idx="1249">
                  <c:v>442</c:v>
                </c:pt>
                <c:pt idx="1250">
                  <c:v>340</c:v>
                </c:pt>
                <c:pt idx="1251">
                  <c:v>594</c:v>
                </c:pt>
                <c:pt idx="1252">
                  <c:v>3218</c:v>
                </c:pt>
                <c:pt idx="1253">
                  <c:v>2960</c:v>
                </c:pt>
                <c:pt idx="1254">
                  <c:v>4059</c:v>
                </c:pt>
                <c:pt idx="1255">
                  <c:v>2386</c:v>
                </c:pt>
                <c:pt idx="1256">
                  <c:v>2533</c:v>
                </c:pt>
                <c:pt idx="1257">
                  <c:v>3159</c:v>
                </c:pt>
                <c:pt idx="1258">
                  <c:v>3748</c:v>
                </c:pt>
                <c:pt idx="1259">
                  <c:v>4176</c:v>
                </c:pt>
                <c:pt idx="1260">
                  <c:v>4210</c:v>
                </c:pt>
                <c:pt idx="1261">
                  <c:v>4959</c:v>
                </c:pt>
                <c:pt idx="1262">
                  <c:v>4884</c:v>
                </c:pt>
                <c:pt idx="1263">
                  <c:v>5250</c:v>
                </c:pt>
                <c:pt idx="1264">
                  <c:v>4866</c:v>
                </c:pt>
                <c:pt idx="1265">
                  <c:v>4976</c:v>
                </c:pt>
                <c:pt idx="1266">
                  <c:v>5575</c:v>
                </c:pt>
                <c:pt idx="1267">
                  <c:v>5638</c:v>
                </c:pt>
                <c:pt idx="1268">
                  <c:v>4414</c:v>
                </c:pt>
                <c:pt idx="1269">
                  <c:v>2406</c:v>
                </c:pt>
                <c:pt idx="1270">
                  <c:v>4891</c:v>
                </c:pt>
                <c:pt idx="1271">
                  <c:v>5033</c:v>
                </c:pt>
                <c:pt idx="1272">
                  <c:v>5075</c:v>
                </c:pt>
                <c:pt idx="1273">
                  <c:v>5854</c:v>
                </c:pt>
                <c:pt idx="1274">
                  <c:v>5730</c:v>
                </c:pt>
                <c:pt idx="1275">
                  <c:v>5745</c:v>
                </c:pt>
                <c:pt idx="1276">
                  <c:v>5655</c:v>
                </c:pt>
                <c:pt idx="1277">
                  <c:v>6645</c:v>
                </c:pt>
                <c:pt idx="1278">
                  <c:v>6507</c:v>
                </c:pt>
                <c:pt idx="1279">
                  <c:v>6085</c:v>
                </c:pt>
                <c:pt idx="1280">
                  <c:v>5853</c:v>
                </c:pt>
                <c:pt idx="1281">
                  <c:v>6478</c:v>
                </c:pt>
                <c:pt idx="1282">
                  <c:v>5886</c:v>
                </c:pt>
                <c:pt idx="1283">
                  <c:v>5805</c:v>
                </c:pt>
                <c:pt idx="1284">
                  <c:v>6167</c:v>
                </c:pt>
                <c:pt idx="1285">
                  <c:v>6389</c:v>
                </c:pt>
                <c:pt idx="1286">
                  <c:v>6611</c:v>
                </c:pt>
                <c:pt idx="1287">
                  <c:v>6774</c:v>
                </c:pt>
                <c:pt idx="1288">
                  <c:v>6454</c:v>
                </c:pt>
                <c:pt idx="1289">
                  <c:v>6479</c:v>
                </c:pt>
                <c:pt idx="1290">
                  <c:v>6250</c:v>
                </c:pt>
                <c:pt idx="1291">
                  <c:v>6416</c:v>
                </c:pt>
                <c:pt idx="1292">
                  <c:v>5315</c:v>
                </c:pt>
                <c:pt idx="1293">
                  <c:v>6006</c:v>
                </c:pt>
                <c:pt idx="1294">
                  <c:v>6359</c:v>
                </c:pt>
                <c:pt idx="1295">
                  <c:v>6278</c:v>
                </c:pt>
                <c:pt idx="1296">
                  <c:v>6259</c:v>
                </c:pt>
                <c:pt idx="1297">
                  <c:v>6252</c:v>
                </c:pt>
                <c:pt idx="1298">
                  <c:v>6252</c:v>
                </c:pt>
                <c:pt idx="1299">
                  <c:v>6322</c:v>
                </c:pt>
                <c:pt idx="1300">
                  <c:v>6378</c:v>
                </c:pt>
                <c:pt idx="1301">
                  <c:v>6103</c:v>
                </c:pt>
                <c:pt idx="1302">
                  <c:v>5768</c:v>
                </c:pt>
                <c:pt idx="1303">
                  <c:v>5724</c:v>
                </c:pt>
                <c:pt idx="1304">
                  <c:v>4407</c:v>
                </c:pt>
                <c:pt idx="1305">
                  <c:v>5599</c:v>
                </c:pt>
                <c:pt idx="1306">
                  <c:v>5541</c:v>
                </c:pt>
                <c:pt idx="1307">
                  <c:v>5305</c:v>
                </c:pt>
                <c:pt idx="1308">
                  <c:v>6695</c:v>
                </c:pt>
                <c:pt idx="1309">
                  <c:v>6794</c:v>
                </c:pt>
                <c:pt idx="1310">
                  <c:v>6780</c:v>
                </c:pt>
                <c:pt idx="1311">
                  <c:v>6501</c:v>
                </c:pt>
                <c:pt idx="1312">
                  <c:v>6541</c:v>
                </c:pt>
                <c:pt idx="1313">
                  <c:v>6238</c:v>
                </c:pt>
                <c:pt idx="1314">
                  <c:v>6182</c:v>
                </c:pt>
                <c:pt idx="1315">
                  <c:v>5313</c:v>
                </c:pt>
                <c:pt idx="1316">
                  <c:v>6081</c:v>
                </c:pt>
                <c:pt idx="1317">
                  <c:v>6130</c:v>
                </c:pt>
                <c:pt idx="1318">
                  <c:v>5714</c:v>
                </c:pt>
                <c:pt idx="1319">
                  <c:v>6300</c:v>
                </c:pt>
                <c:pt idx="1320">
                  <c:v>6339</c:v>
                </c:pt>
                <c:pt idx="1321">
                  <c:v>6704</c:v>
                </c:pt>
                <c:pt idx="1322">
                  <c:v>6761</c:v>
                </c:pt>
                <c:pt idx="1323">
                  <c:v>6757</c:v>
                </c:pt>
                <c:pt idx="1324">
                  <c:v>5227</c:v>
                </c:pt>
                <c:pt idx="1325">
                  <c:v>5542</c:v>
                </c:pt>
                <c:pt idx="1326">
                  <c:v>6671</c:v>
                </c:pt>
                <c:pt idx="1327">
                  <c:v>6414</c:v>
                </c:pt>
                <c:pt idx="1328">
                  <c:v>6338</c:v>
                </c:pt>
                <c:pt idx="1329">
                  <c:v>6159</c:v>
                </c:pt>
                <c:pt idx="1330">
                  <c:v>5926</c:v>
                </c:pt>
                <c:pt idx="1331">
                  <c:v>6037</c:v>
                </c:pt>
                <c:pt idx="1332">
                  <c:v>6379</c:v>
                </c:pt>
                <c:pt idx="1333">
                  <c:v>6284</c:v>
                </c:pt>
                <c:pt idx="1334">
                  <c:v>5820</c:v>
                </c:pt>
                <c:pt idx="1335">
                  <c:v>6097</c:v>
                </c:pt>
                <c:pt idx="1336">
                  <c:v>6235</c:v>
                </c:pt>
                <c:pt idx="1337">
                  <c:v>6133</c:v>
                </c:pt>
                <c:pt idx="1338">
                  <c:v>6163</c:v>
                </c:pt>
                <c:pt idx="1339">
                  <c:v>6287</c:v>
                </c:pt>
                <c:pt idx="1340">
                  <c:v>2101</c:v>
                </c:pt>
                <c:pt idx="1341">
                  <c:v>3941</c:v>
                </c:pt>
                <c:pt idx="1342">
                  <c:v>6726</c:v>
                </c:pt>
                <c:pt idx="1343">
                  <c:v>6804</c:v>
                </c:pt>
                <c:pt idx="1344">
                  <c:v>6764</c:v>
                </c:pt>
                <c:pt idx="1345">
                  <c:v>6790</c:v>
                </c:pt>
                <c:pt idx="1346">
                  <c:v>6785</c:v>
                </c:pt>
                <c:pt idx="1347">
                  <c:v>6785</c:v>
                </c:pt>
                <c:pt idx="1348">
                  <c:v>6786</c:v>
                </c:pt>
                <c:pt idx="1349">
                  <c:v>6806</c:v>
                </c:pt>
                <c:pt idx="1350">
                  <c:v>6810</c:v>
                </c:pt>
                <c:pt idx="1351">
                  <c:v>6807</c:v>
                </c:pt>
                <c:pt idx="1352">
                  <c:v>6828</c:v>
                </c:pt>
                <c:pt idx="1353">
                  <c:v>5477</c:v>
                </c:pt>
                <c:pt idx="1354">
                  <c:v>6305</c:v>
                </c:pt>
                <c:pt idx="1355">
                  <c:v>6698</c:v>
                </c:pt>
                <c:pt idx="1356">
                  <c:v>6667</c:v>
                </c:pt>
                <c:pt idx="1357">
                  <c:v>6729</c:v>
                </c:pt>
                <c:pt idx="1358">
                  <c:v>6796</c:v>
                </c:pt>
                <c:pt idx="1359">
                  <c:v>6788</c:v>
                </c:pt>
                <c:pt idx="1360">
                  <c:v>6795</c:v>
                </c:pt>
                <c:pt idx="1361">
                  <c:v>6697</c:v>
                </c:pt>
                <c:pt idx="1362">
                  <c:v>6609</c:v>
                </c:pt>
                <c:pt idx="1363">
                  <c:v>6585</c:v>
                </c:pt>
                <c:pt idx="1364">
                  <c:v>5521</c:v>
                </c:pt>
                <c:pt idx="1365">
                  <c:v>6613</c:v>
                </c:pt>
                <c:pt idx="1366">
                  <c:v>6769</c:v>
                </c:pt>
                <c:pt idx="1367">
                  <c:v>6757</c:v>
                </c:pt>
                <c:pt idx="1368">
                  <c:v>6516</c:v>
                </c:pt>
                <c:pt idx="1369">
                  <c:v>5677</c:v>
                </c:pt>
                <c:pt idx="1370">
                  <c:v>5682</c:v>
                </c:pt>
                <c:pt idx="1371">
                  <c:v>6022</c:v>
                </c:pt>
                <c:pt idx="1372">
                  <c:v>6143</c:v>
                </c:pt>
                <c:pt idx="1373">
                  <c:v>5839</c:v>
                </c:pt>
                <c:pt idx="1374">
                  <c:v>5742</c:v>
                </c:pt>
                <c:pt idx="1375">
                  <c:v>5716</c:v>
                </c:pt>
                <c:pt idx="1376">
                  <c:v>5784</c:v>
                </c:pt>
                <c:pt idx="1377">
                  <c:v>4556</c:v>
                </c:pt>
                <c:pt idx="1378">
                  <c:v>4548</c:v>
                </c:pt>
                <c:pt idx="1379">
                  <c:v>5708</c:v>
                </c:pt>
                <c:pt idx="1380">
                  <c:v>6430</c:v>
                </c:pt>
                <c:pt idx="1381">
                  <c:v>6706</c:v>
                </c:pt>
                <c:pt idx="1382">
                  <c:v>5443</c:v>
                </c:pt>
                <c:pt idx="1383">
                  <c:v>6083</c:v>
                </c:pt>
                <c:pt idx="1384">
                  <c:v>6373</c:v>
                </c:pt>
                <c:pt idx="1385">
                  <c:v>3840</c:v>
                </c:pt>
                <c:pt idx="1386">
                  <c:v>6069</c:v>
                </c:pt>
                <c:pt idx="1387">
                  <c:v>5930</c:v>
                </c:pt>
                <c:pt idx="1388">
                  <c:v>6485</c:v>
                </c:pt>
                <c:pt idx="1389">
                  <c:v>6251</c:v>
                </c:pt>
                <c:pt idx="1390">
                  <c:v>6175</c:v>
                </c:pt>
                <c:pt idx="1391">
                  <c:v>6064</c:v>
                </c:pt>
                <c:pt idx="1392">
                  <c:v>6225</c:v>
                </c:pt>
                <c:pt idx="1393">
                  <c:v>6370</c:v>
                </c:pt>
                <c:pt idx="1394">
                  <c:v>6345</c:v>
                </c:pt>
                <c:pt idx="1395">
                  <c:v>6281</c:v>
                </c:pt>
                <c:pt idx="1396">
                  <c:v>5456</c:v>
                </c:pt>
                <c:pt idx="1397">
                  <c:v>6431</c:v>
                </c:pt>
                <c:pt idx="1398">
                  <c:v>6237</c:v>
                </c:pt>
                <c:pt idx="1399">
                  <c:v>6467</c:v>
                </c:pt>
                <c:pt idx="1400">
                  <c:v>6666</c:v>
                </c:pt>
                <c:pt idx="1401">
                  <c:v>6284</c:v>
                </c:pt>
                <c:pt idx="1402">
                  <c:v>6035</c:v>
                </c:pt>
                <c:pt idx="1403">
                  <c:v>6350</c:v>
                </c:pt>
                <c:pt idx="1404">
                  <c:v>5986</c:v>
                </c:pt>
                <c:pt idx="1405">
                  <c:v>6081</c:v>
                </c:pt>
                <c:pt idx="1406">
                  <c:v>5994</c:v>
                </c:pt>
                <c:pt idx="1407">
                  <c:v>6522</c:v>
                </c:pt>
                <c:pt idx="1408">
                  <c:v>6273</c:v>
                </c:pt>
                <c:pt idx="1409">
                  <c:v>6259</c:v>
                </c:pt>
                <c:pt idx="1410">
                  <c:v>6354</c:v>
                </c:pt>
                <c:pt idx="1411">
                  <c:v>6180</c:v>
                </c:pt>
                <c:pt idx="1412">
                  <c:v>6427</c:v>
                </c:pt>
                <c:pt idx="1413">
                  <c:v>6540</c:v>
                </c:pt>
                <c:pt idx="1414">
                  <c:v>6405</c:v>
                </c:pt>
                <c:pt idx="1415">
                  <c:v>6728</c:v>
                </c:pt>
                <c:pt idx="1416">
                  <c:v>6807</c:v>
                </c:pt>
                <c:pt idx="1417">
                  <c:v>6792</c:v>
                </c:pt>
                <c:pt idx="1418">
                  <c:v>6793</c:v>
                </c:pt>
                <c:pt idx="1419">
                  <c:v>6262</c:v>
                </c:pt>
                <c:pt idx="1420">
                  <c:v>5912</c:v>
                </c:pt>
                <c:pt idx="1421">
                  <c:v>6430</c:v>
                </c:pt>
                <c:pt idx="1422">
                  <c:v>6220</c:v>
                </c:pt>
                <c:pt idx="1423">
                  <c:v>6237</c:v>
                </c:pt>
                <c:pt idx="1424">
                  <c:v>6202</c:v>
                </c:pt>
                <c:pt idx="1425">
                  <c:v>5471</c:v>
                </c:pt>
                <c:pt idx="1426">
                  <c:v>5112</c:v>
                </c:pt>
                <c:pt idx="1427">
                  <c:v>6367</c:v>
                </c:pt>
                <c:pt idx="1428">
                  <c:v>5300</c:v>
                </c:pt>
                <c:pt idx="1429">
                  <c:v>4919</c:v>
                </c:pt>
                <c:pt idx="1430">
                  <c:v>5565</c:v>
                </c:pt>
                <c:pt idx="1431">
                  <c:v>5263</c:v>
                </c:pt>
                <c:pt idx="1432">
                  <c:v>5199</c:v>
                </c:pt>
                <c:pt idx="1433">
                  <c:v>5095</c:v>
                </c:pt>
                <c:pt idx="1434">
                  <c:v>4943</c:v>
                </c:pt>
                <c:pt idx="1435">
                  <c:v>4887</c:v>
                </c:pt>
                <c:pt idx="1436">
                  <c:v>4963</c:v>
                </c:pt>
                <c:pt idx="1437">
                  <c:v>4450</c:v>
                </c:pt>
                <c:pt idx="1438">
                  <c:v>4377</c:v>
                </c:pt>
                <c:pt idx="1439">
                  <c:v>4353</c:v>
                </c:pt>
                <c:pt idx="1440">
                  <c:v>2429</c:v>
                </c:pt>
                <c:pt idx="1441">
                  <c:v>2308</c:v>
                </c:pt>
                <c:pt idx="1442">
                  <c:v>4571</c:v>
                </c:pt>
                <c:pt idx="1443">
                  <c:v>3715</c:v>
                </c:pt>
                <c:pt idx="1444">
                  <c:v>2237</c:v>
                </c:pt>
                <c:pt idx="1445">
                  <c:v>2378</c:v>
                </c:pt>
                <c:pt idx="1446">
                  <c:v>3128</c:v>
                </c:pt>
                <c:pt idx="1447">
                  <c:v>1686</c:v>
                </c:pt>
                <c:pt idx="1448">
                  <c:v>2461</c:v>
                </c:pt>
                <c:pt idx="1449">
                  <c:v>1621</c:v>
                </c:pt>
                <c:pt idx="1450">
                  <c:v>962</c:v>
                </c:pt>
                <c:pt idx="1451">
                  <c:v>996</c:v>
                </c:pt>
                <c:pt idx="1452">
                  <c:v>731</c:v>
                </c:pt>
                <c:pt idx="1453">
                  <c:v>682</c:v>
                </c:pt>
                <c:pt idx="1454">
                  <c:v>718</c:v>
                </c:pt>
                <c:pt idx="1455">
                  <c:v>665</c:v>
                </c:pt>
                <c:pt idx="1456">
                  <c:v>607</c:v>
                </c:pt>
                <c:pt idx="1457">
                  <c:v>543</c:v>
                </c:pt>
                <c:pt idx="1458">
                  <c:v>592</c:v>
                </c:pt>
                <c:pt idx="1459">
                  <c:v>463</c:v>
                </c:pt>
                <c:pt idx="1460">
                  <c:v>823</c:v>
                </c:pt>
                <c:pt idx="1461">
                  <c:v>1196</c:v>
                </c:pt>
                <c:pt idx="1462">
                  <c:v>878</c:v>
                </c:pt>
                <c:pt idx="1463">
                  <c:v>727</c:v>
                </c:pt>
                <c:pt idx="1464">
                  <c:v>732</c:v>
                </c:pt>
                <c:pt idx="1465">
                  <c:v>358</c:v>
                </c:pt>
                <c:pt idx="1466">
                  <c:v>365</c:v>
                </c:pt>
                <c:pt idx="1467">
                  <c:v>460</c:v>
                </c:pt>
                <c:pt idx="1468">
                  <c:v>389</c:v>
                </c:pt>
                <c:pt idx="1469">
                  <c:v>318</c:v>
                </c:pt>
                <c:pt idx="1470">
                  <c:v>735</c:v>
                </c:pt>
                <c:pt idx="1471">
                  <c:v>553</c:v>
                </c:pt>
                <c:pt idx="1472">
                  <c:v>190</c:v>
                </c:pt>
                <c:pt idx="1473">
                  <c:v>267</c:v>
                </c:pt>
                <c:pt idx="1474">
                  <c:v>262</c:v>
                </c:pt>
                <c:pt idx="1475">
                  <c:v>261</c:v>
                </c:pt>
                <c:pt idx="1476">
                  <c:v>291</c:v>
                </c:pt>
                <c:pt idx="1477">
                  <c:v>196</c:v>
                </c:pt>
                <c:pt idx="1478">
                  <c:v>183</c:v>
                </c:pt>
                <c:pt idx="1479">
                  <c:v>193</c:v>
                </c:pt>
                <c:pt idx="1480">
                  <c:v>180</c:v>
                </c:pt>
                <c:pt idx="1481">
                  <c:v>150</c:v>
                </c:pt>
                <c:pt idx="1482">
                  <c:v>177</c:v>
                </c:pt>
                <c:pt idx="1483">
                  <c:v>191</c:v>
                </c:pt>
                <c:pt idx="1484">
                  <c:v>163</c:v>
                </c:pt>
                <c:pt idx="1485">
                  <c:v>148</c:v>
                </c:pt>
                <c:pt idx="1486">
                  <c:v>140</c:v>
                </c:pt>
                <c:pt idx="1487">
                  <c:v>141</c:v>
                </c:pt>
                <c:pt idx="1488">
                  <c:v>153</c:v>
                </c:pt>
                <c:pt idx="1489">
                  <c:v>144</c:v>
                </c:pt>
                <c:pt idx="1490">
                  <c:v>138</c:v>
                </c:pt>
                <c:pt idx="1491">
                  <c:v>141</c:v>
                </c:pt>
                <c:pt idx="1492">
                  <c:v>141</c:v>
                </c:pt>
                <c:pt idx="1493">
                  <c:v>130</c:v>
                </c:pt>
                <c:pt idx="1494">
                  <c:v>139</c:v>
                </c:pt>
                <c:pt idx="1495">
                  <c:v>135</c:v>
                </c:pt>
                <c:pt idx="1496">
                  <c:v>119</c:v>
                </c:pt>
                <c:pt idx="1497">
                  <c:v>126</c:v>
                </c:pt>
                <c:pt idx="1498">
                  <c:v>444</c:v>
                </c:pt>
                <c:pt idx="1499">
                  <c:v>512</c:v>
                </c:pt>
                <c:pt idx="1500">
                  <c:v>441</c:v>
                </c:pt>
                <c:pt idx="1501">
                  <c:v>248</c:v>
                </c:pt>
                <c:pt idx="1502">
                  <c:v>181</c:v>
                </c:pt>
                <c:pt idx="1503">
                  <c:v>194</c:v>
                </c:pt>
                <c:pt idx="1504">
                  <c:v>173</c:v>
                </c:pt>
                <c:pt idx="1505">
                  <c:v>230</c:v>
                </c:pt>
                <c:pt idx="1506">
                  <c:v>692</c:v>
                </c:pt>
                <c:pt idx="1507">
                  <c:v>347</c:v>
                </c:pt>
                <c:pt idx="1508">
                  <c:v>988</c:v>
                </c:pt>
                <c:pt idx="1509">
                  <c:v>1517</c:v>
                </c:pt>
                <c:pt idx="1510">
                  <c:v>3703</c:v>
                </c:pt>
                <c:pt idx="1511">
                  <c:v>4807</c:v>
                </c:pt>
                <c:pt idx="1512">
                  <c:v>5854</c:v>
                </c:pt>
                <c:pt idx="1513">
                  <c:v>6818</c:v>
                </c:pt>
                <c:pt idx="1514">
                  <c:v>6760</c:v>
                </c:pt>
                <c:pt idx="1515">
                  <c:v>6452</c:v>
                </c:pt>
                <c:pt idx="1516">
                  <c:v>6193</c:v>
                </c:pt>
                <c:pt idx="1517">
                  <c:v>6449</c:v>
                </c:pt>
                <c:pt idx="1518">
                  <c:v>6538</c:v>
                </c:pt>
                <c:pt idx="1519">
                  <c:v>5133</c:v>
                </c:pt>
                <c:pt idx="1520">
                  <c:v>5920</c:v>
                </c:pt>
                <c:pt idx="1521">
                  <c:v>6682</c:v>
                </c:pt>
                <c:pt idx="1522">
                  <c:v>6429</c:v>
                </c:pt>
                <c:pt idx="1523">
                  <c:v>6809</c:v>
                </c:pt>
                <c:pt idx="1524">
                  <c:v>6825</c:v>
                </c:pt>
                <c:pt idx="1525">
                  <c:v>6835</c:v>
                </c:pt>
                <c:pt idx="1526">
                  <c:v>6803</c:v>
                </c:pt>
                <c:pt idx="1527">
                  <c:v>6740</c:v>
                </c:pt>
                <c:pt idx="1528">
                  <c:v>6785</c:v>
                </c:pt>
                <c:pt idx="1529">
                  <c:v>6807</c:v>
                </c:pt>
                <c:pt idx="1530">
                  <c:v>6815</c:v>
                </c:pt>
                <c:pt idx="1531">
                  <c:v>6805</c:v>
                </c:pt>
                <c:pt idx="1532">
                  <c:v>6795</c:v>
                </c:pt>
                <c:pt idx="1533">
                  <c:v>3503</c:v>
                </c:pt>
                <c:pt idx="1534">
                  <c:v>4674</c:v>
                </c:pt>
                <c:pt idx="1535">
                  <c:v>6158</c:v>
                </c:pt>
                <c:pt idx="1536">
                  <c:v>6242</c:v>
                </c:pt>
                <c:pt idx="1537">
                  <c:v>6077</c:v>
                </c:pt>
                <c:pt idx="1538">
                  <c:v>6681</c:v>
                </c:pt>
                <c:pt idx="1539">
                  <c:v>6824</c:v>
                </c:pt>
                <c:pt idx="1540">
                  <c:v>6815</c:v>
                </c:pt>
                <c:pt idx="1541">
                  <c:v>6815</c:v>
                </c:pt>
                <c:pt idx="1542">
                  <c:v>6821</c:v>
                </c:pt>
                <c:pt idx="1543">
                  <c:v>6803</c:v>
                </c:pt>
                <c:pt idx="1544">
                  <c:v>6832</c:v>
                </c:pt>
                <c:pt idx="1545">
                  <c:v>6592</c:v>
                </c:pt>
                <c:pt idx="1546">
                  <c:v>6751</c:v>
                </c:pt>
                <c:pt idx="1547">
                  <c:v>6795</c:v>
                </c:pt>
                <c:pt idx="1548">
                  <c:v>6815</c:v>
                </c:pt>
                <c:pt idx="1549">
                  <c:v>6835</c:v>
                </c:pt>
                <c:pt idx="1550">
                  <c:v>6832</c:v>
                </c:pt>
                <c:pt idx="1551">
                  <c:v>6802</c:v>
                </c:pt>
                <c:pt idx="1552">
                  <c:v>6757</c:v>
                </c:pt>
                <c:pt idx="1553">
                  <c:v>6823</c:v>
                </c:pt>
                <c:pt idx="1554">
                  <c:v>6821</c:v>
                </c:pt>
                <c:pt idx="1555">
                  <c:v>6790</c:v>
                </c:pt>
                <c:pt idx="1556">
                  <c:v>6820</c:v>
                </c:pt>
                <c:pt idx="1557">
                  <c:v>6822</c:v>
                </c:pt>
                <c:pt idx="1558">
                  <c:v>6836</c:v>
                </c:pt>
                <c:pt idx="1559">
                  <c:v>6813</c:v>
                </c:pt>
                <c:pt idx="1560">
                  <c:v>6848</c:v>
                </c:pt>
                <c:pt idx="1561">
                  <c:v>6824</c:v>
                </c:pt>
                <c:pt idx="1562">
                  <c:v>6819</c:v>
                </c:pt>
                <c:pt idx="1563">
                  <c:v>6806</c:v>
                </c:pt>
                <c:pt idx="1564">
                  <c:v>6836</c:v>
                </c:pt>
                <c:pt idx="1565">
                  <c:v>6830</c:v>
                </c:pt>
                <c:pt idx="1566">
                  <c:v>6830</c:v>
                </c:pt>
                <c:pt idx="1567">
                  <c:v>6790</c:v>
                </c:pt>
                <c:pt idx="1568">
                  <c:v>6839</c:v>
                </c:pt>
                <c:pt idx="1569">
                  <c:v>6814</c:v>
                </c:pt>
                <c:pt idx="1570">
                  <c:v>6830</c:v>
                </c:pt>
                <c:pt idx="1571">
                  <c:v>6811</c:v>
                </c:pt>
                <c:pt idx="1572">
                  <c:v>6848</c:v>
                </c:pt>
                <c:pt idx="1573">
                  <c:v>6831</c:v>
                </c:pt>
                <c:pt idx="1574">
                  <c:v>6829</c:v>
                </c:pt>
                <c:pt idx="1575">
                  <c:v>6816</c:v>
                </c:pt>
                <c:pt idx="1576">
                  <c:v>6813</c:v>
                </c:pt>
                <c:pt idx="1577">
                  <c:v>6377</c:v>
                </c:pt>
                <c:pt idx="1578">
                  <c:v>6424</c:v>
                </c:pt>
                <c:pt idx="1579">
                  <c:v>6792</c:v>
                </c:pt>
                <c:pt idx="1580">
                  <c:v>6827</c:v>
                </c:pt>
                <c:pt idx="1581">
                  <c:v>6744</c:v>
                </c:pt>
                <c:pt idx="1582">
                  <c:v>6819</c:v>
                </c:pt>
                <c:pt idx="1583">
                  <c:v>6800</c:v>
                </c:pt>
                <c:pt idx="1584">
                  <c:v>6827</c:v>
                </c:pt>
                <c:pt idx="1585">
                  <c:v>6814</c:v>
                </c:pt>
                <c:pt idx="1586">
                  <c:v>6727</c:v>
                </c:pt>
                <c:pt idx="1587">
                  <c:v>6186</c:v>
                </c:pt>
                <c:pt idx="1588">
                  <c:v>6657</c:v>
                </c:pt>
                <c:pt idx="1589">
                  <c:v>6805</c:v>
                </c:pt>
                <c:pt idx="1590">
                  <c:v>6816</c:v>
                </c:pt>
                <c:pt idx="1591">
                  <c:v>6822</c:v>
                </c:pt>
                <c:pt idx="1592">
                  <c:v>6820</c:v>
                </c:pt>
                <c:pt idx="1593">
                  <c:v>6839</c:v>
                </c:pt>
                <c:pt idx="1594">
                  <c:v>6821</c:v>
                </c:pt>
                <c:pt idx="1595">
                  <c:v>6805</c:v>
                </c:pt>
                <c:pt idx="1596">
                  <c:v>6843</c:v>
                </c:pt>
                <c:pt idx="1597">
                  <c:v>6829</c:v>
                </c:pt>
                <c:pt idx="1598">
                  <c:v>6828</c:v>
                </c:pt>
                <c:pt idx="1599">
                  <c:v>6688</c:v>
                </c:pt>
                <c:pt idx="1600">
                  <c:v>6842</c:v>
                </c:pt>
                <c:pt idx="1601">
                  <c:v>6829</c:v>
                </c:pt>
                <c:pt idx="1602">
                  <c:v>6809</c:v>
                </c:pt>
                <c:pt idx="1603">
                  <c:v>6745</c:v>
                </c:pt>
                <c:pt idx="1604">
                  <c:v>6797</c:v>
                </c:pt>
                <c:pt idx="1605">
                  <c:v>6783</c:v>
                </c:pt>
                <c:pt idx="1606">
                  <c:v>6824</c:v>
                </c:pt>
                <c:pt idx="1607">
                  <c:v>6700</c:v>
                </c:pt>
                <c:pt idx="1608">
                  <c:v>6815</c:v>
                </c:pt>
                <c:pt idx="1609">
                  <c:v>6835</c:v>
                </c:pt>
                <c:pt idx="1610">
                  <c:v>6825</c:v>
                </c:pt>
                <c:pt idx="1611">
                  <c:v>6801</c:v>
                </c:pt>
                <c:pt idx="1612">
                  <c:v>6123</c:v>
                </c:pt>
                <c:pt idx="1613">
                  <c:v>6835</c:v>
                </c:pt>
                <c:pt idx="1614">
                  <c:v>6789</c:v>
                </c:pt>
                <c:pt idx="1615">
                  <c:v>6756</c:v>
                </c:pt>
                <c:pt idx="1616">
                  <c:v>6776</c:v>
                </c:pt>
                <c:pt idx="1617">
                  <c:v>6781</c:v>
                </c:pt>
                <c:pt idx="1618">
                  <c:v>6747</c:v>
                </c:pt>
                <c:pt idx="1619">
                  <c:v>6795</c:v>
                </c:pt>
                <c:pt idx="1620">
                  <c:v>6724</c:v>
                </c:pt>
                <c:pt idx="1621">
                  <c:v>6827</c:v>
                </c:pt>
                <c:pt idx="1622">
                  <c:v>6815</c:v>
                </c:pt>
                <c:pt idx="1623">
                  <c:v>6813</c:v>
                </c:pt>
                <c:pt idx="1624">
                  <c:v>6846</c:v>
                </c:pt>
                <c:pt idx="1625">
                  <c:v>6837</c:v>
                </c:pt>
                <c:pt idx="1626">
                  <c:v>6825</c:v>
                </c:pt>
                <c:pt idx="1627">
                  <c:v>6813</c:v>
                </c:pt>
                <c:pt idx="1628">
                  <c:v>6833</c:v>
                </c:pt>
                <c:pt idx="1629">
                  <c:v>6797</c:v>
                </c:pt>
                <c:pt idx="1630">
                  <c:v>6787</c:v>
                </c:pt>
                <c:pt idx="1631">
                  <c:v>6791</c:v>
                </c:pt>
                <c:pt idx="1632">
                  <c:v>6834</c:v>
                </c:pt>
                <c:pt idx="1633">
                  <c:v>6746</c:v>
                </c:pt>
                <c:pt idx="1634">
                  <c:v>6775</c:v>
                </c:pt>
                <c:pt idx="1635">
                  <c:v>6773</c:v>
                </c:pt>
                <c:pt idx="1636">
                  <c:v>6791</c:v>
                </c:pt>
                <c:pt idx="1637">
                  <c:v>6801</c:v>
                </c:pt>
                <c:pt idx="1638">
                  <c:v>6796</c:v>
                </c:pt>
                <c:pt idx="1639">
                  <c:v>6782</c:v>
                </c:pt>
                <c:pt idx="1640">
                  <c:v>6838</c:v>
                </c:pt>
                <c:pt idx="1641">
                  <c:v>6820</c:v>
                </c:pt>
                <c:pt idx="1642">
                  <c:v>6691</c:v>
                </c:pt>
                <c:pt idx="1643">
                  <c:v>6812</c:v>
                </c:pt>
                <c:pt idx="1644">
                  <c:v>6834</c:v>
                </c:pt>
                <c:pt idx="1645">
                  <c:v>6816</c:v>
                </c:pt>
                <c:pt idx="1646">
                  <c:v>6786</c:v>
                </c:pt>
                <c:pt idx="1647">
                  <c:v>6782</c:v>
                </c:pt>
                <c:pt idx="1648">
                  <c:v>6798</c:v>
                </c:pt>
                <c:pt idx="1649">
                  <c:v>6794</c:v>
                </c:pt>
                <c:pt idx="1650">
                  <c:v>6814</c:v>
                </c:pt>
                <c:pt idx="1651">
                  <c:v>6794</c:v>
                </c:pt>
                <c:pt idx="1652">
                  <c:v>6434</c:v>
                </c:pt>
                <c:pt idx="1653">
                  <c:v>6823</c:v>
                </c:pt>
                <c:pt idx="1654">
                  <c:v>6798</c:v>
                </c:pt>
                <c:pt idx="1655">
                  <c:v>6802</c:v>
                </c:pt>
                <c:pt idx="1656">
                  <c:v>6355</c:v>
                </c:pt>
                <c:pt idx="1657">
                  <c:v>6581</c:v>
                </c:pt>
                <c:pt idx="1658">
                  <c:v>6744</c:v>
                </c:pt>
                <c:pt idx="1659">
                  <c:v>6667</c:v>
                </c:pt>
                <c:pt idx="1660">
                  <c:v>6272</c:v>
                </c:pt>
                <c:pt idx="1661">
                  <c:v>6635</c:v>
                </c:pt>
                <c:pt idx="1662">
                  <c:v>6743</c:v>
                </c:pt>
                <c:pt idx="1663">
                  <c:v>6823</c:v>
                </c:pt>
                <c:pt idx="1664">
                  <c:v>6818</c:v>
                </c:pt>
                <c:pt idx="1665">
                  <c:v>6785</c:v>
                </c:pt>
                <c:pt idx="1666">
                  <c:v>6771</c:v>
                </c:pt>
                <c:pt idx="1667">
                  <c:v>6809</c:v>
                </c:pt>
                <c:pt idx="1668">
                  <c:v>6638</c:v>
                </c:pt>
                <c:pt idx="1669">
                  <c:v>6170</c:v>
                </c:pt>
                <c:pt idx="1670">
                  <c:v>6819</c:v>
                </c:pt>
                <c:pt idx="1671">
                  <c:v>6782</c:v>
                </c:pt>
                <c:pt idx="1672">
                  <c:v>6795</c:v>
                </c:pt>
                <c:pt idx="1673">
                  <c:v>6787</c:v>
                </c:pt>
                <c:pt idx="1674">
                  <c:v>6782</c:v>
                </c:pt>
                <c:pt idx="1675">
                  <c:v>6760</c:v>
                </c:pt>
                <c:pt idx="1676">
                  <c:v>6807</c:v>
                </c:pt>
                <c:pt idx="1677">
                  <c:v>6793</c:v>
                </c:pt>
                <c:pt idx="1678">
                  <c:v>6779</c:v>
                </c:pt>
                <c:pt idx="1679">
                  <c:v>6786</c:v>
                </c:pt>
                <c:pt idx="1680">
                  <c:v>6489</c:v>
                </c:pt>
                <c:pt idx="1681">
                  <c:v>6282</c:v>
                </c:pt>
                <c:pt idx="1682">
                  <c:v>6505</c:v>
                </c:pt>
                <c:pt idx="1683">
                  <c:v>6118</c:v>
                </c:pt>
                <c:pt idx="1684">
                  <c:v>5495</c:v>
                </c:pt>
                <c:pt idx="1685">
                  <c:v>5173</c:v>
                </c:pt>
                <c:pt idx="1686">
                  <c:v>5530</c:v>
                </c:pt>
                <c:pt idx="1687">
                  <c:v>4312</c:v>
                </c:pt>
                <c:pt idx="1688">
                  <c:v>4708</c:v>
                </c:pt>
                <c:pt idx="1689">
                  <c:v>3761</c:v>
                </c:pt>
                <c:pt idx="1690">
                  <c:v>3047</c:v>
                </c:pt>
                <c:pt idx="1691">
                  <c:v>2807</c:v>
                </c:pt>
                <c:pt idx="1692">
                  <c:v>2288</c:v>
                </c:pt>
                <c:pt idx="1693">
                  <c:v>2481</c:v>
                </c:pt>
                <c:pt idx="1694">
                  <c:v>2261</c:v>
                </c:pt>
                <c:pt idx="1695">
                  <c:v>2181</c:v>
                </c:pt>
                <c:pt idx="1696">
                  <c:v>2328</c:v>
                </c:pt>
                <c:pt idx="1697">
                  <c:v>1851</c:v>
                </c:pt>
                <c:pt idx="1698">
                  <c:v>1596</c:v>
                </c:pt>
                <c:pt idx="1699">
                  <c:v>2122</c:v>
                </c:pt>
                <c:pt idx="1700">
                  <c:v>1766</c:v>
                </c:pt>
                <c:pt idx="1701">
                  <c:v>1723</c:v>
                </c:pt>
                <c:pt idx="1702">
                  <c:v>1808</c:v>
                </c:pt>
                <c:pt idx="1703">
                  <c:v>1503</c:v>
                </c:pt>
                <c:pt idx="1704">
                  <c:v>747</c:v>
                </c:pt>
                <c:pt idx="1705">
                  <c:v>1037</c:v>
                </c:pt>
                <c:pt idx="1706">
                  <c:v>669</c:v>
                </c:pt>
                <c:pt idx="1707">
                  <c:v>598</c:v>
                </c:pt>
                <c:pt idx="1708">
                  <c:v>864</c:v>
                </c:pt>
                <c:pt idx="1709">
                  <c:v>549</c:v>
                </c:pt>
                <c:pt idx="1710">
                  <c:v>597</c:v>
                </c:pt>
                <c:pt idx="1711">
                  <c:v>450</c:v>
                </c:pt>
                <c:pt idx="1712">
                  <c:v>524</c:v>
                </c:pt>
                <c:pt idx="1713">
                  <c:v>367</c:v>
                </c:pt>
                <c:pt idx="1714">
                  <c:v>565</c:v>
                </c:pt>
                <c:pt idx="1715">
                  <c:v>425</c:v>
                </c:pt>
                <c:pt idx="1716">
                  <c:v>363</c:v>
                </c:pt>
                <c:pt idx="1717">
                  <c:v>391</c:v>
                </c:pt>
                <c:pt idx="1718">
                  <c:v>399</c:v>
                </c:pt>
                <c:pt idx="1719">
                  <c:v>376</c:v>
                </c:pt>
                <c:pt idx="1720">
                  <c:v>380</c:v>
                </c:pt>
                <c:pt idx="1721">
                  <c:v>333</c:v>
                </c:pt>
                <c:pt idx="1722">
                  <c:v>320</c:v>
                </c:pt>
                <c:pt idx="1723">
                  <c:v>299</c:v>
                </c:pt>
                <c:pt idx="1724">
                  <c:v>272</c:v>
                </c:pt>
                <c:pt idx="1725">
                  <c:v>220</c:v>
                </c:pt>
                <c:pt idx="1726">
                  <c:v>268</c:v>
                </c:pt>
                <c:pt idx="1727">
                  <c:v>211</c:v>
                </c:pt>
                <c:pt idx="1728">
                  <c:v>193</c:v>
                </c:pt>
                <c:pt idx="1729">
                  <c:v>191</c:v>
                </c:pt>
                <c:pt idx="1730">
                  <c:v>186</c:v>
                </c:pt>
                <c:pt idx="1731">
                  <c:v>184</c:v>
                </c:pt>
                <c:pt idx="1732">
                  <c:v>182</c:v>
                </c:pt>
                <c:pt idx="1733">
                  <c:v>230</c:v>
                </c:pt>
                <c:pt idx="1734">
                  <c:v>170</c:v>
                </c:pt>
                <c:pt idx="1735">
                  <c:v>177</c:v>
                </c:pt>
                <c:pt idx="1736">
                  <c:v>171</c:v>
                </c:pt>
                <c:pt idx="1737">
                  <c:v>173</c:v>
                </c:pt>
                <c:pt idx="1738">
                  <c:v>151</c:v>
                </c:pt>
                <c:pt idx="1739">
                  <c:v>175</c:v>
                </c:pt>
                <c:pt idx="1740">
                  <c:v>175</c:v>
                </c:pt>
                <c:pt idx="1741">
                  <c:v>178</c:v>
                </c:pt>
                <c:pt idx="1742">
                  <c:v>172</c:v>
                </c:pt>
                <c:pt idx="1743">
                  <c:v>171</c:v>
                </c:pt>
                <c:pt idx="1744">
                  <c:v>157</c:v>
                </c:pt>
                <c:pt idx="1745">
                  <c:v>508</c:v>
                </c:pt>
                <c:pt idx="1746">
                  <c:v>519</c:v>
                </c:pt>
                <c:pt idx="1747">
                  <c:v>379</c:v>
                </c:pt>
                <c:pt idx="1748">
                  <c:v>204</c:v>
                </c:pt>
                <c:pt idx="1749">
                  <c:v>158</c:v>
                </c:pt>
                <c:pt idx="1750">
                  <c:v>200</c:v>
                </c:pt>
                <c:pt idx="1751">
                  <c:v>179</c:v>
                </c:pt>
                <c:pt idx="1752">
                  <c:v>159</c:v>
                </c:pt>
                <c:pt idx="1753">
                  <c:v>151</c:v>
                </c:pt>
                <c:pt idx="1754">
                  <c:v>176</c:v>
                </c:pt>
                <c:pt idx="1755">
                  <c:v>180</c:v>
                </c:pt>
                <c:pt idx="1756">
                  <c:v>218</c:v>
                </c:pt>
                <c:pt idx="1757">
                  <c:v>394</c:v>
                </c:pt>
                <c:pt idx="1758">
                  <c:v>195</c:v>
                </c:pt>
                <c:pt idx="1759">
                  <c:v>207</c:v>
                </c:pt>
                <c:pt idx="1760">
                  <c:v>141</c:v>
                </c:pt>
                <c:pt idx="1761">
                  <c:v>30</c:v>
                </c:pt>
                <c:pt idx="1762">
                  <c:v>138</c:v>
                </c:pt>
                <c:pt idx="1763">
                  <c:v>490</c:v>
                </c:pt>
                <c:pt idx="1764">
                  <c:v>155</c:v>
                </c:pt>
                <c:pt idx="1765">
                  <c:v>193</c:v>
                </c:pt>
                <c:pt idx="1766">
                  <c:v>163</c:v>
                </c:pt>
                <c:pt idx="1767">
                  <c:v>144</c:v>
                </c:pt>
                <c:pt idx="1768">
                  <c:v>225</c:v>
                </c:pt>
                <c:pt idx="1769">
                  <c:v>205</c:v>
                </c:pt>
                <c:pt idx="1770">
                  <c:v>315</c:v>
                </c:pt>
                <c:pt idx="1771">
                  <c:v>170</c:v>
                </c:pt>
                <c:pt idx="1772">
                  <c:v>149</c:v>
                </c:pt>
                <c:pt idx="1773">
                  <c:v>144</c:v>
                </c:pt>
                <c:pt idx="1774">
                  <c:v>180</c:v>
                </c:pt>
                <c:pt idx="1775">
                  <c:v>229</c:v>
                </c:pt>
                <c:pt idx="1776">
                  <c:v>150</c:v>
                </c:pt>
                <c:pt idx="1777">
                  <c:v>182</c:v>
                </c:pt>
                <c:pt idx="1778">
                  <c:v>163</c:v>
                </c:pt>
                <c:pt idx="1779">
                  <c:v>147</c:v>
                </c:pt>
                <c:pt idx="1780">
                  <c:v>146</c:v>
                </c:pt>
                <c:pt idx="1781">
                  <c:v>143</c:v>
                </c:pt>
                <c:pt idx="1782">
                  <c:v>144</c:v>
                </c:pt>
                <c:pt idx="1783">
                  <c:v>171</c:v>
                </c:pt>
                <c:pt idx="1784">
                  <c:v>217</c:v>
                </c:pt>
                <c:pt idx="1785">
                  <c:v>672</c:v>
                </c:pt>
                <c:pt idx="1786">
                  <c:v>805</c:v>
                </c:pt>
                <c:pt idx="1787">
                  <c:v>798</c:v>
                </c:pt>
                <c:pt idx="1788">
                  <c:v>452</c:v>
                </c:pt>
                <c:pt idx="1789">
                  <c:v>190</c:v>
                </c:pt>
                <c:pt idx="1790">
                  <c:v>181</c:v>
                </c:pt>
                <c:pt idx="1791">
                  <c:v>61</c:v>
                </c:pt>
                <c:pt idx="1792">
                  <c:v>135</c:v>
                </c:pt>
                <c:pt idx="1793">
                  <c:v>133</c:v>
                </c:pt>
                <c:pt idx="1794">
                  <c:v>93</c:v>
                </c:pt>
                <c:pt idx="1795">
                  <c:v>137</c:v>
                </c:pt>
                <c:pt idx="1796">
                  <c:v>31</c:v>
                </c:pt>
                <c:pt idx="1797">
                  <c:v>145</c:v>
                </c:pt>
                <c:pt idx="1798">
                  <c:v>160</c:v>
                </c:pt>
                <c:pt idx="1799">
                  <c:v>32</c:v>
                </c:pt>
                <c:pt idx="1800">
                  <c:v>1</c:v>
                </c:pt>
                <c:pt idx="1801">
                  <c:v>106</c:v>
                </c:pt>
                <c:pt idx="1802">
                  <c:v>100</c:v>
                </c:pt>
                <c:pt idx="1803">
                  <c:v>102</c:v>
                </c:pt>
                <c:pt idx="1804">
                  <c:v>97</c:v>
                </c:pt>
                <c:pt idx="1805">
                  <c:v>87</c:v>
                </c:pt>
                <c:pt idx="1806">
                  <c:v>93</c:v>
                </c:pt>
                <c:pt idx="1807">
                  <c:v>90</c:v>
                </c:pt>
                <c:pt idx="1808">
                  <c:v>81</c:v>
                </c:pt>
                <c:pt idx="1809">
                  <c:v>98</c:v>
                </c:pt>
                <c:pt idx="1810">
                  <c:v>89</c:v>
                </c:pt>
                <c:pt idx="1811">
                  <c:v>113</c:v>
                </c:pt>
                <c:pt idx="1812">
                  <c:v>117</c:v>
                </c:pt>
                <c:pt idx="1813">
                  <c:v>108</c:v>
                </c:pt>
                <c:pt idx="1814">
                  <c:v>73</c:v>
                </c:pt>
                <c:pt idx="1815">
                  <c:v>71</c:v>
                </c:pt>
                <c:pt idx="1816">
                  <c:v>77</c:v>
                </c:pt>
                <c:pt idx="1817">
                  <c:v>84</c:v>
                </c:pt>
                <c:pt idx="1818">
                  <c:v>76</c:v>
                </c:pt>
                <c:pt idx="1819">
                  <c:v>75</c:v>
                </c:pt>
                <c:pt idx="1820">
                  <c:v>75</c:v>
                </c:pt>
                <c:pt idx="1821">
                  <c:v>49</c:v>
                </c:pt>
                <c:pt idx="1822">
                  <c:v>63</c:v>
                </c:pt>
                <c:pt idx="1823">
                  <c:v>60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D1EB-4FE5-B0FA-431A01F4FD21}"/>
            </c:ext>
          </c:extLst>
        </c:ser>
        <c:ser>
          <c:idx val="15"/>
          <c:order val="1"/>
          <c:tx>
            <c:v>Aviator CO2 30PSI</c:v>
          </c:tx>
          <c:spPr>
            <a:ln w="28575">
              <a:noFill/>
            </a:ln>
          </c:spPr>
          <c:marker>
            <c:symbol val="diamond"/>
            <c:size val="2"/>
          </c:marker>
          <c:xVal>
            <c:numRef>
              <c:f>Sheet1!$DH$2:$DH$1825</c:f>
              <c:numCache>
                <c:formatCode>General</c:formatCode>
                <c:ptCount val="1824"/>
                <c:pt idx="0">
                  <c:v>0.8</c:v>
                </c:pt>
                <c:pt idx="1">
                  <c:v>0.75</c:v>
                </c:pt>
                <c:pt idx="2">
                  <c:v>0.8</c:v>
                </c:pt>
                <c:pt idx="3">
                  <c:v>0.8</c:v>
                </c:pt>
                <c:pt idx="4">
                  <c:v>0.75</c:v>
                </c:pt>
                <c:pt idx="5">
                  <c:v>0.75</c:v>
                </c:pt>
                <c:pt idx="6">
                  <c:v>0.75</c:v>
                </c:pt>
                <c:pt idx="7">
                  <c:v>0.8</c:v>
                </c:pt>
                <c:pt idx="8">
                  <c:v>0.75</c:v>
                </c:pt>
                <c:pt idx="9">
                  <c:v>0.83333333333333337</c:v>
                </c:pt>
                <c:pt idx="10">
                  <c:v>0.8</c:v>
                </c:pt>
                <c:pt idx="11">
                  <c:v>0.8</c:v>
                </c:pt>
                <c:pt idx="12">
                  <c:v>0.8</c:v>
                </c:pt>
                <c:pt idx="13">
                  <c:v>0.75</c:v>
                </c:pt>
                <c:pt idx="14">
                  <c:v>0.83333333333333337</c:v>
                </c:pt>
                <c:pt idx="15">
                  <c:v>0.75</c:v>
                </c:pt>
                <c:pt idx="16">
                  <c:v>0.75</c:v>
                </c:pt>
                <c:pt idx="17">
                  <c:v>0.55023923444976075</c:v>
                </c:pt>
                <c:pt idx="18">
                  <c:v>0.70186335403726707</c:v>
                </c:pt>
                <c:pt idx="19">
                  <c:v>0.68390804597701149</c:v>
                </c:pt>
                <c:pt idx="20">
                  <c:v>0.74672489082969429</c:v>
                </c:pt>
                <c:pt idx="21">
                  <c:v>0.78538812785388123</c:v>
                </c:pt>
                <c:pt idx="22">
                  <c:v>0.86915887850467288</c:v>
                </c:pt>
                <c:pt idx="23">
                  <c:v>0.8504273504273504</c:v>
                </c:pt>
                <c:pt idx="24">
                  <c:v>0.89010989010989006</c:v>
                </c:pt>
                <c:pt idx="25">
                  <c:v>0.89880952380952384</c:v>
                </c:pt>
                <c:pt idx="26">
                  <c:v>0.88135593220338981</c:v>
                </c:pt>
                <c:pt idx="27">
                  <c:v>0.86956521739130432</c:v>
                </c:pt>
                <c:pt idx="28">
                  <c:v>0.87096774193548387</c:v>
                </c:pt>
                <c:pt idx="29">
                  <c:v>0.87096774193548387</c:v>
                </c:pt>
                <c:pt idx="30">
                  <c:v>0.88636363636363635</c:v>
                </c:pt>
                <c:pt idx="31">
                  <c:v>0.89516129032258063</c:v>
                </c:pt>
                <c:pt idx="32">
                  <c:v>0.90909090909090906</c:v>
                </c:pt>
                <c:pt idx="33">
                  <c:v>0.90099009900990101</c:v>
                </c:pt>
                <c:pt idx="34">
                  <c:v>0.98969072164948457</c:v>
                </c:pt>
                <c:pt idx="35">
                  <c:v>0.91346153846153844</c:v>
                </c:pt>
                <c:pt idx="36">
                  <c:v>0.92592592592592593</c:v>
                </c:pt>
                <c:pt idx="37">
                  <c:v>0.91</c:v>
                </c:pt>
                <c:pt idx="38">
                  <c:v>0.91262135922330101</c:v>
                </c:pt>
                <c:pt idx="39">
                  <c:v>0.92473118279569888</c:v>
                </c:pt>
                <c:pt idx="40">
                  <c:v>0.91954022988505746</c:v>
                </c:pt>
                <c:pt idx="41">
                  <c:v>0.92771084337349397</c:v>
                </c:pt>
                <c:pt idx="42">
                  <c:v>0.92553191489361697</c:v>
                </c:pt>
                <c:pt idx="43">
                  <c:v>0.90990990990990994</c:v>
                </c:pt>
                <c:pt idx="44">
                  <c:v>0.88541666666666663</c:v>
                </c:pt>
                <c:pt idx="45">
                  <c:v>0.97435897435897434</c:v>
                </c:pt>
                <c:pt idx="46">
                  <c:v>0.97297297297297303</c:v>
                </c:pt>
                <c:pt idx="47">
                  <c:v>0.97560975609756095</c:v>
                </c:pt>
                <c:pt idx="48">
                  <c:v>0.98360655737704916</c:v>
                </c:pt>
                <c:pt idx="49">
                  <c:v>0.94736842105263153</c:v>
                </c:pt>
                <c:pt idx="50">
                  <c:v>0.97872340425531912</c:v>
                </c:pt>
                <c:pt idx="51">
                  <c:v>0.97560975609756095</c:v>
                </c:pt>
                <c:pt idx="52">
                  <c:v>0.96666666666666667</c:v>
                </c:pt>
                <c:pt idx="53">
                  <c:v>0.98076923076923073</c:v>
                </c:pt>
                <c:pt idx="54">
                  <c:v>0.97916666666666663</c:v>
                </c:pt>
                <c:pt idx="55">
                  <c:v>0.96969696969696972</c:v>
                </c:pt>
                <c:pt idx="56">
                  <c:v>0.97142857142857142</c:v>
                </c:pt>
                <c:pt idx="57">
                  <c:v>0.95454545454545459</c:v>
                </c:pt>
                <c:pt idx="58">
                  <c:v>0.94117647058823528</c:v>
                </c:pt>
                <c:pt idx="59">
                  <c:v>0.94117647058823528</c:v>
                </c:pt>
                <c:pt idx="60">
                  <c:v>0.96551724137931039</c:v>
                </c:pt>
                <c:pt idx="61">
                  <c:v>0.93333333333333335</c:v>
                </c:pt>
                <c:pt idx="62">
                  <c:v>0.93333333333333335</c:v>
                </c:pt>
                <c:pt idx="63">
                  <c:v>0.94736842105263153</c:v>
                </c:pt>
                <c:pt idx="64">
                  <c:v>0.9285714285714286</c:v>
                </c:pt>
                <c:pt idx="65">
                  <c:v>0.9285714285714286</c:v>
                </c:pt>
                <c:pt idx="66">
                  <c:v>0.9285714285714286</c:v>
                </c:pt>
                <c:pt idx="67">
                  <c:v>0.92307692307692313</c:v>
                </c:pt>
                <c:pt idx="68">
                  <c:v>0.90909090909090906</c:v>
                </c:pt>
                <c:pt idx="69">
                  <c:v>0.92307692307692313</c:v>
                </c:pt>
                <c:pt idx="70">
                  <c:v>0.94117647058823528</c:v>
                </c:pt>
                <c:pt idx="71">
                  <c:v>0.88888888888888884</c:v>
                </c:pt>
                <c:pt idx="72">
                  <c:v>0.9285714285714286</c:v>
                </c:pt>
                <c:pt idx="73">
                  <c:v>0.90909090909090906</c:v>
                </c:pt>
                <c:pt idx="74">
                  <c:v>0.88888888888888884</c:v>
                </c:pt>
                <c:pt idx="75">
                  <c:v>0.88888888888888884</c:v>
                </c:pt>
                <c:pt idx="76">
                  <c:v>0.88888888888888884</c:v>
                </c:pt>
                <c:pt idx="77">
                  <c:v>0.8571428571428571</c:v>
                </c:pt>
                <c:pt idx="78">
                  <c:v>0.875</c:v>
                </c:pt>
                <c:pt idx="79">
                  <c:v>0.875</c:v>
                </c:pt>
                <c:pt idx="80">
                  <c:v>0.83333333333333337</c:v>
                </c:pt>
                <c:pt idx="81">
                  <c:v>0.875</c:v>
                </c:pt>
                <c:pt idx="82">
                  <c:v>0.90909090909090906</c:v>
                </c:pt>
                <c:pt idx="83">
                  <c:v>0.9</c:v>
                </c:pt>
                <c:pt idx="84">
                  <c:v>0.875</c:v>
                </c:pt>
                <c:pt idx="85">
                  <c:v>0.9</c:v>
                </c:pt>
                <c:pt idx="86">
                  <c:v>0.8571428571428571</c:v>
                </c:pt>
                <c:pt idx="87">
                  <c:v>0.875</c:v>
                </c:pt>
                <c:pt idx="88">
                  <c:v>0.8571428571428571</c:v>
                </c:pt>
                <c:pt idx="89">
                  <c:v>0.8571428571428571</c:v>
                </c:pt>
                <c:pt idx="90">
                  <c:v>0.8571428571428571</c:v>
                </c:pt>
                <c:pt idx="91">
                  <c:v>0.8571428571428571</c:v>
                </c:pt>
                <c:pt idx="92">
                  <c:v>0.8571428571428571</c:v>
                </c:pt>
                <c:pt idx="93">
                  <c:v>0.8</c:v>
                </c:pt>
                <c:pt idx="94">
                  <c:v>0.83333333333333337</c:v>
                </c:pt>
                <c:pt idx="95">
                  <c:v>0.83333333333333337</c:v>
                </c:pt>
                <c:pt idx="96">
                  <c:v>0.875</c:v>
                </c:pt>
                <c:pt idx="97">
                  <c:v>0.83333333333333337</c:v>
                </c:pt>
                <c:pt idx="98">
                  <c:v>0.83333333333333337</c:v>
                </c:pt>
                <c:pt idx="99">
                  <c:v>0.8571428571428571</c:v>
                </c:pt>
                <c:pt idx="100">
                  <c:v>0.83333333333333337</c:v>
                </c:pt>
                <c:pt idx="101">
                  <c:v>0.83333333333333337</c:v>
                </c:pt>
                <c:pt idx="102">
                  <c:v>0.83333333333333337</c:v>
                </c:pt>
                <c:pt idx="103">
                  <c:v>0.83333333333333337</c:v>
                </c:pt>
                <c:pt idx="104">
                  <c:v>0.83333333333333337</c:v>
                </c:pt>
                <c:pt idx="105">
                  <c:v>0.83333333333333337</c:v>
                </c:pt>
                <c:pt idx="106">
                  <c:v>0.83333333333333337</c:v>
                </c:pt>
                <c:pt idx="107">
                  <c:v>0.75</c:v>
                </c:pt>
                <c:pt idx="108">
                  <c:v>0.8</c:v>
                </c:pt>
                <c:pt idx="109">
                  <c:v>0.83333333333333337</c:v>
                </c:pt>
                <c:pt idx="110">
                  <c:v>0.83333333333333337</c:v>
                </c:pt>
                <c:pt idx="111">
                  <c:v>0.8</c:v>
                </c:pt>
                <c:pt idx="112">
                  <c:v>0.83333333333333337</c:v>
                </c:pt>
                <c:pt idx="113">
                  <c:v>0.8</c:v>
                </c:pt>
                <c:pt idx="114">
                  <c:v>0.83333333333333337</c:v>
                </c:pt>
                <c:pt idx="115">
                  <c:v>0.8</c:v>
                </c:pt>
                <c:pt idx="116">
                  <c:v>0.8</c:v>
                </c:pt>
                <c:pt idx="117">
                  <c:v>0.83333333333333337</c:v>
                </c:pt>
                <c:pt idx="118">
                  <c:v>0.8</c:v>
                </c:pt>
                <c:pt idx="119">
                  <c:v>0.75</c:v>
                </c:pt>
                <c:pt idx="120">
                  <c:v>0.8</c:v>
                </c:pt>
                <c:pt idx="121">
                  <c:v>0.8</c:v>
                </c:pt>
                <c:pt idx="122">
                  <c:v>0.8</c:v>
                </c:pt>
                <c:pt idx="123">
                  <c:v>0.8</c:v>
                </c:pt>
                <c:pt idx="124">
                  <c:v>0.83333333333333337</c:v>
                </c:pt>
                <c:pt idx="125">
                  <c:v>0.8</c:v>
                </c:pt>
                <c:pt idx="126">
                  <c:v>0.75</c:v>
                </c:pt>
                <c:pt idx="127">
                  <c:v>0.8</c:v>
                </c:pt>
                <c:pt idx="128">
                  <c:v>0.83333333333333337</c:v>
                </c:pt>
                <c:pt idx="129">
                  <c:v>0.75</c:v>
                </c:pt>
                <c:pt idx="130">
                  <c:v>0.75</c:v>
                </c:pt>
                <c:pt idx="131">
                  <c:v>0.8</c:v>
                </c:pt>
                <c:pt idx="132">
                  <c:v>0.75</c:v>
                </c:pt>
                <c:pt idx="133">
                  <c:v>0.8</c:v>
                </c:pt>
                <c:pt idx="134">
                  <c:v>0.8</c:v>
                </c:pt>
                <c:pt idx="135">
                  <c:v>0.75</c:v>
                </c:pt>
                <c:pt idx="136">
                  <c:v>0.75</c:v>
                </c:pt>
                <c:pt idx="137">
                  <c:v>0.75</c:v>
                </c:pt>
                <c:pt idx="138">
                  <c:v>0.8</c:v>
                </c:pt>
                <c:pt idx="139">
                  <c:v>0.8</c:v>
                </c:pt>
                <c:pt idx="140">
                  <c:v>0.75</c:v>
                </c:pt>
                <c:pt idx="141">
                  <c:v>0.83333333333333337</c:v>
                </c:pt>
                <c:pt idx="142">
                  <c:v>0.8</c:v>
                </c:pt>
                <c:pt idx="143">
                  <c:v>0.75</c:v>
                </c:pt>
                <c:pt idx="144">
                  <c:v>0.8</c:v>
                </c:pt>
                <c:pt idx="145">
                  <c:v>0.83333333333333337</c:v>
                </c:pt>
                <c:pt idx="146">
                  <c:v>0.8</c:v>
                </c:pt>
                <c:pt idx="147">
                  <c:v>0.8</c:v>
                </c:pt>
                <c:pt idx="148">
                  <c:v>0.8</c:v>
                </c:pt>
                <c:pt idx="149">
                  <c:v>0.75</c:v>
                </c:pt>
                <c:pt idx="150">
                  <c:v>0.8</c:v>
                </c:pt>
                <c:pt idx="151">
                  <c:v>0.8</c:v>
                </c:pt>
                <c:pt idx="152">
                  <c:v>0.75</c:v>
                </c:pt>
                <c:pt idx="153">
                  <c:v>0.75</c:v>
                </c:pt>
                <c:pt idx="154">
                  <c:v>0.75</c:v>
                </c:pt>
                <c:pt idx="155">
                  <c:v>0.75</c:v>
                </c:pt>
                <c:pt idx="156">
                  <c:v>0.8</c:v>
                </c:pt>
                <c:pt idx="157">
                  <c:v>0.75</c:v>
                </c:pt>
                <c:pt idx="158">
                  <c:v>0.75</c:v>
                </c:pt>
                <c:pt idx="159">
                  <c:v>0.8</c:v>
                </c:pt>
                <c:pt idx="160">
                  <c:v>0.8</c:v>
                </c:pt>
                <c:pt idx="161">
                  <c:v>0.8</c:v>
                </c:pt>
                <c:pt idx="162">
                  <c:v>0.8</c:v>
                </c:pt>
                <c:pt idx="163">
                  <c:v>0.83333333333333337</c:v>
                </c:pt>
                <c:pt idx="164">
                  <c:v>0.75</c:v>
                </c:pt>
                <c:pt idx="165">
                  <c:v>0.8</c:v>
                </c:pt>
                <c:pt idx="166">
                  <c:v>0.83333333333333337</c:v>
                </c:pt>
                <c:pt idx="167">
                  <c:v>0.75</c:v>
                </c:pt>
                <c:pt idx="168">
                  <c:v>0.8</c:v>
                </c:pt>
                <c:pt idx="169">
                  <c:v>0.8</c:v>
                </c:pt>
                <c:pt idx="170">
                  <c:v>0.75</c:v>
                </c:pt>
                <c:pt idx="171">
                  <c:v>0.8</c:v>
                </c:pt>
                <c:pt idx="172">
                  <c:v>0.8</c:v>
                </c:pt>
                <c:pt idx="173">
                  <c:v>0.8</c:v>
                </c:pt>
                <c:pt idx="174">
                  <c:v>0.75</c:v>
                </c:pt>
                <c:pt idx="175">
                  <c:v>0.8571428571428571</c:v>
                </c:pt>
                <c:pt idx="176">
                  <c:v>0.8</c:v>
                </c:pt>
                <c:pt idx="177">
                  <c:v>0.8</c:v>
                </c:pt>
                <c:pt idx="178">
                  <c:v>0.8</c:v>
                </c:pt>
                <c:pt idx="179">
                  <c:v>0.75</c:v>
                </c:pt>
                <c:pt idx="180">
                  <c:v>0.8</c:v>
                </c:pt>
                <c:pt idx="181">
                  <c:v>0.8</c:v>
                </c:pt>
                <c:pt idx="182">
                  <c:v>0.75</c:v>
                </c:pt>
                <c:pt idx="183">
                  <c:v>0.75</c:v>
                </c:pt>
                <c:pt idx="184">
                  <c:v>0.8</c:v>
                </c:pt>
                <c:pt idx="185">
                  <c:v>0.8</c:v>
                </c:pt>
                <c:pt idx="186">
                  <c:v>0.8</c:v>
                </c:pt>
                <c:pt idx="187">
                  <c:v>0.75</c:v>
                </c:pt>
                <c:pt idx="188">
                  <c:v>0.75</c:v>
                </c:pt>
                <c:pt idx="189">
                  <c:v>0.8</c:v>
                </c:pt>
                <c:pt idx="190">
                  <c:v>0.75</c:v>
                </c:pt>
                <c:pt idx="191">
                  <c:v>0.8</c:v>
                </c:pt>
                <c:pt idx="192">
                  <c:v>0.8</c:v>
                </c:pt>
                <c:pt idx="193">
                  <c:v>0.66666666666666663</c:v>
                </c:pt>
                <c:pt idx="194">
                  <c:v>0.75</c:v>
                </c:pt>
                <c:pt idx="195">
                  <c:v>0.8</c:v>
                </c:pt>
                <c:pt idx="196">
                  <c:v>0.8</c:v>
                </c:pt>
                <c:pt idx="197">
                  <c:v>0.8</c:v>
                </c:pt>
                <c:pt idx="198">
                  <c:v>0.90909090909090906</c:v>
                </c:pt>
                <c:pt idx="199">
                  <c:v>0.90909090909090906</c:v>
                </c:pt>
                <c:pt idx="200">
                  <c:v>0.91666666666666663</c:v>
                </c:pt>
                <c:pt idx="201">
                  <c:v>0.9</c:v>
                </c:pt>
                <c:pt idx="202">
                  <c:v>0.88888888888888884</c:v>
                </c:pt>
                <c:pt idx="203">
                  <c:v>0.9</c:v>
                </c:pt>
                <c:pt idx="204">
                  <c:v>0.9</c:v>
                </c:pt>
                <c:pt idx="205">
                  <c:v>0.91666666666666663</c:v>
                </c:pt>
                <c:pt idx="206">
                  <c:v>0.875</c:v>
                </c:pt>
                <c:pt idx="207">
                  <c:v>0.8571428571428571</c:v>
                </c:pt>
                <c:pt idx="208">
                  <c:v>0.88888888888888884</c:v>
                </c:pt>
                <c:pt idx="209">
                  <c:v>0.88888888888888884</c:v>
                </c:pt>
                <c:pt idx="210">
                  <c:v>0.875</c:v>
                </c:pt>
                <c:pt idx="211">
                  <c:v>0.88888888888888884</c:v>
                </c:pt>
                <c:pt idx="212">
                  <c:v>0.875</c:v>
                </c:pt>
                <c:pt idx="213">
                  <c:v>0.8571428571428571</c:v>
                </c:pt>
                <c:pt idx="214">
                  <c:v>0.8</c:v>
                </c:pt>
                <c:pt idx="215">
                  <c:v>0.83333333333333337</c:v>
                </c:pt>
                <c:pt idx="216">
                  <c:v>0.8571428571428571</c:v>
                </c:pt>
                <c:pt idx="217">
                  <c:v>0.83333333333333337</c:v>
                </c:pt>
                <c:pt idx="218">
                  <c:v>0.83333333333333337</c:v>
                </c:pt>
                <c:pt idx="219">
                  <c:v>0.83333333333333337</c:v>
                </c:pt>
                <c:pt idx="220">
                  <c:v>0.875</c:v>
                </c:pt>
                <c:pt idx="221">
                  <c:v>0.8571428571428571</c:v>
                </c:pt>
                <c:pt idx="222">
                  <c:v>0.875</c:v>
                </c:pt>
                <c:pt idx="223">
                  <c:v>0.8571428571428571</c:v>
                </c:pt>
                <c:pt idx="224">
                  <c:v>0.88888888888888884</c:v>
                </c:pt>
                <c:pt idx="225">
                  <c:v>0.88888888888888884</c:v>
                </c:pt>
                <c:pt idx="226">
                  <c:v>0.88888888888888884</c:v>
                </c:pt>
                <c:pt idx="227">
                  <c:v>0.9</c:v>
                </c:pt>
                <c:pt idx="228">
                  <c:v>0.8571428571428571</c:v>
                </c:pt>
                <c:pt idx="229">
                  <c:v>0.875</c:v>
                </c:pt>
                <c:pt idx="230">
                  <c:v>0.8571428571428571</c:v>
                </c:pt>
                <c:pt idx="231">
                  <c:v>0.8571428571428571</c:v>
                </c:pt>
                <c:pt idx="232">
                  <c:v>0.8571428571428571</c:v>
                </c:pt>
                <c:pt idx="233">
                  <c:v>0.8571428571428571</c:v>
                </c:pt>
                <c:pt idx="234">
                  <c:v>0.83333333333333337</c:v>
                </c:pt>
                <c:pt idx="235">
                  <c:v>0.8571428571428571</c:v>
                </c:pt>
                <c:pt idx="236">
                  <c:v>0.83333333333333337</c:v>
                </c:pt>
                <c:pt idx="237">
                  <c:v>0.8</c:v>
                </c:pt>
                <c:pt idx="238">
                  <c:v>0.83333333333333337</c:v>
                </c:pt>
                <c:pt idx="239">
                  <c:v>0.83333333333333337</c:v>
                </c:pt>
                <c:pt idx="240">
                  <c:v>0.83333333333333337</c:v>
                </c:pt>
                <c:pt idx="241">
                  <c:v>0.75</c:v>
                </c:pt>
                <c:pt idx="242">
                  <c:v>0.75</c:v>
                </c:pt>
                <c:pt idx="243">
                  <c:v>0.8</c:v>
                </c:pt>
                <c:pt idx="244">
                  <c:v>0.8</c:v>
                </c:pt>
                <c:pt idx="245">
                  <c:v>0.75</c:v>
                </c:pt>
                <c:pt idx="246">
                  <c:v>0.83333333333333337</c:v>
                </c:pt>
                <c:pt idx="247">
                  <c:v>0.75</c:v>
                </c:pt>
                <c:pt idx="248">
                  <c:v>0.75</c:v>
                </c:pt>
                <c:pt idx="249">
                  <c:v>0.75</c:v>
                </c:pt>
                <c:pt idx="250">
                  <c:v>0.8</c:v>
                </c:pt>
                <c:pt idx="251">
                  <c:v>0.8</c:v>
                </c:pt>
                <c:pt idx="252">
                  <c:v>0.8</c:v>
                </c:pt>
                <c:pt idx="253">
                  <c:v>0.75</c:v>
                </c:pt>
                <c:pt idx="254">
                  <c:v>0.66666666666666663</c:v>
                </c:pt>
                <c:pt idx="255">
                  <c:v>0.75</c:v>
                </c:pt>
                <c:pt idx="256">
                  <c:v>0.8</c:v>
                </c:pt>
                <c:pt idx="257">
                  <c:v>0.75</c:v>
                </c:pt>
                <c:pt idx="258">
                  <c:v>0.75</c:v>
                </c:pt>
                <c:pt idx="259">
                  <c:v>0.8</c:v>
                </c:pt>
                <c:pt idx="260">
                  <c:v>0.83333333333333337</c:v>
                </c:pt>
                <c:pt idx="261">
                  <c:v>0.83333333333333337</c:v>
                </c:pt>
                <c:pt idx="262">
                  <c:v>0.88888888888888884</c:v>
                </c:pt>
                <c:pt idx="263">
                  <c:v>0.91666666666666663</c:v>
                </c:pt>
                <c:pt idx="264">
                  <c:v>0.9285714285714286</c:v>
                </c:pt>
                <c:pt idx="265">
                  <c:v>0.88888888888888884</c:v>
                </c:pt>
                <c:pt idx="266">
                  <c:v>0.8571428571428571</c:v>
                </c:pt>
                <c:pt idx="267">
                  <c:v>0.875</c:v>
                </c:pt>
                <c:pt idx="268">
                  <c:v>0.875</c:v>
                </c:pt>
                <c:pt idx="269">
                  <c:v>0.875</c:v>
                </c:pt>
                <c:pt idx="270">
                  <c:v>0.8571428571428571</c:v>
                </c:pt>
                <c:pt idx="271">
                  <c:v>0.8571428571428571</c:v>
                </c:pt>
                <c:pt idx="272">
                  <c:v>0.8571428571428571</c:v>
                </c:pt>
                <c:pt idx="273">
                  <c:v>0.8571428571428571</c:v>
                </c:pt>
                <c:pt idx="274">
                  <c:v>0.8571428571428571</c:v>
                </c:pt>
                <c:pt idx="275">
                  <c:v>0.83333333333333337</c:v>
                </c:pt>
                <c:pt idx="276">
                  <c:v>0.83333333333333337</c:v>
                </c:pt>
                <c:pt idx="277">
                  <c:v>0.83333333333333337</c:v>
                </c:pt>
                <c:pt idx="278">
                  <c:v>0.8571428571428571</c:v>
                </c:pt>
                <c:pt idx="279">
                  <c:v>0.83333333333333337</c:v>
                </c:pt>
                <c:pt idx="280">
                  <c:v>0.83333333333333337</c:v>
                </c:pt>
                <c:pt idx="281">
                  <c:v>0.8571428571428571</c:v>
                </c:pt>
                <c:pt idx="282">
                  <c:v>0.8</c:v>
                </c:pt>
                <c:pt idx="283">
                  <c:v>0.8</c:v>
                </c:pt>
                <c:pt idx="284">
                  <c:v>0.8</c:v>
                </c:pt>
                <c:pt idx="285">
                  <c:v>0.8</c:v>
                </c:pt>
                <c:pt idx="286">
                  <c:v>0.8</c:v>
                </c:pt>
                <c:pt idx="287">
                  <c:v>0.8</c:v>
                </c:pt>
                <c:pt idx="288">
                  <c:v>0.8</c:v>
                </c:pt>
                <c:pt idx="289">
                  <c:v>0.75</c:v>
                </c:pt>
                <c:pt idx="290">
                  <c:v>0.8</c:v>
                </c:pt>
                <c:pt idx="291">
                  <c:v>0.75</c:v>
                </c:pt>
                <c:pt idx="292">
                  <c:v>0.83333333333333337</c:v>
                </c:pt>
                <c:pt idx="293">
                  <c:v>0.8</c:v>
                </c:pt>
                <c:pt idx="294">
                  <c:v>0.8</c:v>
                </c:pt>
                <c:pt idx="295">
                  <c:v>0.66666666666666663</c:v>
                </c:pt>
                <c:pt idx="296">
                  <c:v>0.8</c:v>
                </c:pt>
                <c:pt idx="297">
                  <c:v>0.8</c:v>
                </c:pt>
                <c:pt idx="298">
                  <c:v>0.75</c:v>
                </c:pt>
                <c:pt idx="299">
                  <c:v>0.75</c:v>
                </c:pt>
                <c:pt idx="300">
                  <c:v>0.8</c:v>
                </c:pt>
                <c:pt idx="301">
                  <c:v>0.66666666666666663</c:v>
                </c:pt>
                <c:pt idx="302">
                  <c:v>0.8</c:v>
                </c:pt>
                <c:pt idx="303">
                  <c:v>0.75</c:v>
                </c:pt>
                <c:pt idx="304">
                  <c:v>0.75</c:v>
                </c:pt>
                <c:pt idx="305">
                  <c:v>0.75</c:v>
                </c:pt>
                <c:pt idx="306">
                  <c:v>0.75</c:v>
                </c:pt>
                <c:pt idx="307">
                  <c:v>0.75</c:v>
                </c:pt>
                <c:pt idx="308">
                  <c:v>0.75</c:v>
                </c:pt>
                <c:pt idx="309">
                  <c:v>0.8</c:v>
                </c:pt>
                <c:pt idx="310">
                  <c:v>0.75</c:v>
                </c:pt>
                <c:pt idx="311">
                  <c:v>0.83333333333333337</c:v>
                </c:pt>
                <c:pt idx="312">
                  <c:v>0.75</c:v>
                </c:pt>
                <c:pt idx="313">
                  <c:v>0.75</c:v>
                </c:pt>
                <c:pt idx="314">
                  <c:v>0.75</c:v>
                </c:pt>
                <c:pt idx="315">
                  <c:v>0.8</c:v>
                </c:pt>
                <c:pt idx="316">
                  <c:v>0.75</c:v>
                </c:pt>
                <c:pt idx="317">
                  <c:v>0.8</c:v>
                </c:pt>
                <c:pt idx="318">
                  <c:v>0.75</c:v>
                </c:pt>
                <c:pt idx="319">
                  <c:v>0.75</c:v>
                </c:pt>
                <c:pt idx="320">
                  <c:v>0.75</c:v>
                </c:pt>
                <c:pt idx="321">
                  <c:v>0.8</c:v>
                </c:pt>
                <c:pt idx="322">
                  <c:v>0.8</c:v>
                </c:pt>
                <c:pt idx="323">
                  <c:v>0.75</c:v>
                </c:pt>
                <c:pt idx="324">
                  <c:v>0.75</c:v>
                </c:pt>
                <c:pt idx="325">
                  <c:v>0.75</c:v>
                </c:pt>
                <c:pt idx="326">
                  <c:v>0.75</c:v>
                </c:pt>
                <c:pt idx="327">
                  <c:v>0.75</c:v>
                </c:pt>
                <c:pt idx="328">
                  <c:v>0.75</c:v>
                </c:pt>
                <c:pt idx="329">
                  <c:v>0.8</c:v>
                </c:pt>
                <c:pt idx="330">
                  <c:v>0.75</c:v>
                </c:pt>
                <c:pt idx="331">
                  <c:v>0.75</c:v>
                </c:pt>
                <c:pt idx="332">
                  <c:v>0.75</c:v>
                </c:pt>
                <c:pt idx="333">
                  <c:v>0.66666666666666663</c:v>
                </c:pt>
                <c:pt idx="334">
                  <c:v>0.75</c:v>
                </c:pt>
                <c:pt idx="335">
                  <c:v>0.75</c:v>
                </c:pt>
                <c:pt idx="336">
                  <c:v>0.8</c:v>
                </c:pt>
                <c:pt idx="337">
                  <c:v>0.75</c:v>
                </c:pt>
                <c:pt idx="338">
                  <c:v>0.8</c:v>
                </c:pt>
                <c:pt idx="339">
                  <c:v>0.8</c:v>
                </c:pt>
                <c:pt idx="340">
                  <c:v>0.8</c:v>
                </c:pt>
                <c:pt idx="341">
                  <c:v>0.66666666666666663</c:v>
                </c:pt>
                <c:pt idx="342">
                  <c:v>0.8</c:v>
                </c:pt>
                <c:pt idx="343">
                  <c:v>0.75</c:v>
                </c:pt>
                <c:pt idx="344">
                  <c:v>0.75</c:v>
                </c:pt>
                <c:pt idx="345">
                  <c:v>0.75</c:v>
                </c:pt>
                <c:pt idx="346">
                  <c:v>0.8</c:v>
                </c:pt>
                <c:pt idx="347">
                  <c:v>0.75</c:v>
                </c:pt>
                <c:pt idx="348">
                  <c:v>0.75</c:v>
                </c:pt>
                <c:pt idx="349">
                  <c:v>0.75</c:v>
                </c:pt>
                <c:pt idx="350">
                  <c:v>0.8</c:v>
                </c:pt>
                <c:pt idx="351">
                  <c:v>0.75</c:v>
                </c:pt>
                <c:pt idx="352">
                  <c:v>0.75</c:v>
                </c:pt>
                <c:pt idx="353">
                  <c:v>0.66666666666666663</c:v>
                </c:pt>
                <c:pt idx="354">
                  <c:v>0.8</c:v>
                </c:pt>
                <c:pt idx="355">
                  <c:v>0.75</c:v>
                </c:pt>
                <c:pt idx="356">
                  <c:v>0.75</c:v>
                </c:pt>
                <c:pt idx="357">
                  <c:v>0.75</c:v>
                </c:pt>
                <c:pt idx="358">
                  <c:v>0.75</c:v>
                </c:pt>
                <c:pt idx="359">
                  <c:v>0.8</c:v>
                </c:pt>
                <c:pt idx="360">
                  <c:v>0.75</c:v>
                </c:pt>
                <c:pt idx="361">
                  <c:v>0.75</c:v>
                </c:pt>
                <c:pt idx="362">
                  <c:v>0.8</c:v>
                </c:pt>
                <c:pt idx="363">
                  <c:v>0.66666666666666663</c:v>
                </c:pt>
                <c:pt idx="364">
                  <c:v>0.75</c:v>
                </c:pt>
                <c:pt idx="365">
                  <c:v>0.75</c:v>
                </c:pt>
                <c:pt idx="366">
                  <c:v>0.75</c:v>
                </c:pt>
                <c:pt idx="367">
                  <c:v>0.75</c:v>
                </c:pt>
                <c:pt idx="368">
                  <c:v>0.75</c:v>
                </c:pt>
                <c:pt idx="369">
                  <c:v>0.75</c:v>
                </c:pt>
                <c:pt idx="370">
                  <c:v>0.8</c:v>
                </c:pt>
                <c:pt idx="371">
                  <c:v>0.75</c:v>
                </c:pt>
                <c:pt idx="372">
                  <c:v>0.8</c:v>
                </c:pt>
                <c:pt idx="373">
                  <c:v>0.66666666666666663</c:v>
                </c:pt>
                <c:pt idx="374">
                  <c:v>0.75</c:v>
                </c:pt>
                <c:pt idx="375">
                  <c:v>0.75</c:v>
                </c:pt>
                <c:pt idx="376">
                  <c:v>0.75</c:v>
                </c:pt>
                <c:pt idx="377">
                  <c:v>0.75</c:v>
                </c:pt>
                <c:pt idx="378">
                  <c:v>0.75</c:v>
                </c:pt>
                <c:pt idx="379">
                  <c:v>0.66666666666666663</c:v>
                </c:pt>
                <c:pt idx="380">
                  <c:v>0.75</c:v>
                </c:pt>
                <c:pt idx="381">
                  <c:v>0.75</c:v>
                </c:pt>
                <c:pt idx="382">
                  <c:v>0.75</c:v>
                </c:pt>
                <c:pt idx="383">
                  <c:v>0.75</c:v>
                </c:pt>
                <c:pt idx="384">
                  <c:v>0.8</c:v>
                </c:pt>
                <c:pt idx="385">
                  <c:v>0.75</c:v>
                </c:pt>
                <c:pt idx="386">
                  <c:v>0.75</c:v>
                </c:pt>
                <c:pt idx="387">
                  <c:v>0.8</c:v>
                </c:pt>
                <c:pt idx="388">
                  <c:v>0.75</c:v>
                </c:pt>
                <c:pt idx="389">
                  <c:v>0.75</c:v>
                </c:pt>
                <c:pt idx="390">
                  <c:v>0.8</c:v>
                </c:pt>
                <c:pt idx="391">
                  <c:v>0.75</c:v>
                </c:pt>
                <c:pt idx="392">
                  <c:v>0.8</c:v>
                </c:pt>
                <c:pt idx="393">
                  <c:v>0.75</c:v>
                </c:pt>
                <c:pt idx="394">
                  <c:v>0.75</c:v>
                </c:pt>
                <c:pt idx="395">
                  <c:v>0.75</c:v>
                </c:pt>
                <c:pt idx="396">
                  <c:v>0.75</c:v>
                </c:pt>
                <c:pt idx="397">
                  <c:v>0.8</c:v>
                </c:pt>
                <c:pt idx="398">
                  <c:v>0.75</c:v>
                </c:pt>
                <c:pt idx="399">
                  <c:v>0.75</c:v>
                </c:pt>
                <c:pt idx="400">
                  <c:v>0.75</c:v>
                </c:pt>
                <c:pt idx="401">
                  <c:v>0.66666666666666663</c:v>
                </c:pt>
                <c:pt idx="402">
                  <c:v>0.75</c:v>
                </c:pt>
                <c:pt idx="403">
                  <c:v>0.75</c:v>
                </c:pt>
                <c:pt idx="404">
                  <c:v>0.75</c:v>
                </c:pt>
                <c:pt idx="405">
                  <c:v>0.75</c:v>
                </c:pt>
                <c:pt idx="406">
                  <c:v>0.75</c:v>
                </c:pt>
                <c:pt idx="407">
                  <c:v>0.66666666666666663</c:v>
                </c:pt>
                <c:pt idx="408">
                  <c:v>0.75</c:v>
                </c:pt>
                <c:pt idx="409">
                  <c:v>0.75</c:v>
                </c:pt>
                <c:pt idx="410">
                  <c:v>0.75</c:v>
                </c:pt>
                <c:pt idx="411">
                  <c:v>0.75</c:v>
                </c:pt>
                <c:pt idx="412">
                  <c:v>0.75</c:v>
                </c:pt>
                <c:pt idx="413">
                  <c:v>0.75</c:v>
                </c:pt>
                <c:pt idx="414">
                  <c:v>0.8</c:v>
                </c:pt>
                <c:pt idx="415">
                  <c:v>0.75</c:v>
                </c:pt>
                <c:pt idx="416">
                  <c:v>0.75</c:v>
                </c:pt>
                <c:pt idx="417">
                  <c:v>0.66666666666666663</c:v>
                </c:pt>
                <c:pt idx="418">
                  <c:v>0.75</c:v>
                </c:pt>
                <c:pt idx="419">
                  <c:v>0.75</c:v>
                </c:pt>
                <c:pt idx="420">
                  <c:v>0.75</c:v>
                </c:pt>
                <c:pt idx="421">
                  <c:v>0.75</c:v>
                </c:pt>
                <c:pt idx="422">
                  <c:v>0.8</c:v>
                </c:pt>
                <c:pt idx="423">
                  <c:v>0.66666666666666663</c:v>
                </c:pt>
                <c:pt idx="424">
                  <c:v>0.66666666666666663</c:v>
                </c:pt>
                <c:pt idx="425">
                  <c:v>0.75</c:v>
                </c:pt>
                <c:pt idx="426">
                  <c:v>0.75</c:v>
                </c:pt>
                <c:pt idx="427">
                  <c:v>0.8</c:v>
                </c:pt>
                <c:pt idx="428">
                  <c:v>0.75</c:v>
                </c:pt>
                <c:pt idx="429">
                  <c:v>0.75</c:v>
                </c:pt>
                <c:pt idx="430">
                  <c:v>0.66666666666666663</c:v>
                </c:pt>
                <c:pt idx="431">
                  <c:v>0.75</c:v>
                </c:pt>
                <c:pt idx="432">
                  <c:v>0.75</c:v>
                </c:pt>
                <c:pt idx="433">
                  <c:v>0.8</c:v>
                </c:pt>
                <c:pt idx="434">
                  <c:v>0.75</c:v>
                </c:pt>
                <c:pt idx="435">
                  <c:v>0.75</c:v>
                </c:pt>
                <c:pt idx="436">
                  <c:v>0.66666666666666663</c:v>
                </c:pt>
                <c:pt idx="437">
                  <c:v>0.66666666666666663</c:v>
                </c:pt>
                <c:pt idx="438">
                  <c:v>0.66666666666666663</c:v>
                </c:pt>
                <c:pt idx="439">
                  <c:v>0.75</c:v>
                </c:pt>
                <c:pt idx="440">
                  <c:v>0.75</c:v>
                </c:pt>
                <c:pt idx="441">
                  <c:v>0.75</c:v>
                </c:pt>
                <c:pt idx="442">
                  <c:v>0.75</c:v>
                </c:pt>
                <c:pt idx="443">
                  <c:v>0.75</c:v>
                </c:pt>
                <c:pt idx="444">
                  <c:v>0.66666666666666663</c:v>
                </c:pt>
                <c:pt idx="445">
                  <c:v>0.83333333333333337</c:v>
                </c:pt>
                <c:pt idx="446">
                  <c:v>0.8</c:v>
                </c:pt>
                <c:pt idx="447">
                  <c:v>0.8571428571428571</c:v>
                </c:pt>
                <c:pt idx="448">
                  <c:v>0.9</c:v>
                </c:pt>
                <c:pt idx="449">
                  <c:v>0.88888888888888884</c:v>
                </c:pt>
                <c:pt idx="450">
                  <c:v>0.88888888888888884</c:v>
                </c:pt>
                <c:pt idx="451">
                  <c:v>0.9</c:v>
                </c:pt>
                <c:pt idx="452">
                  <c:v>0.88888888888888884</c:v>
                </c:pt>
                <c:pt idx="453">
                  <c:v>0.83333333333333337</c:v>
                </c:pt>
                <c:pt idx="454">
                  <c:v>0.83333333333333337</c:v>
                </c:pt>
                <c:pt idx="455">
                  <c:v>0.875</c:v>
                </c:pt>
                <c:pt idx="456">
                  <c:v>0.8571428571428571</c:v>
                </c:pt>
                <c:pt idx="457">
                  <c:v>0.875</c:v>
                </c:pt>
                <c:pt idx="458">
                  <c:v>0.8571428571428571</c:v>
                </c:pt>
                <c:pt idx="459">
                  <c:v>0.8571428571428571</c:v>
                </c:pt>
                <c:pt idx="460">
                  <c:v>0.875</c:v>
                </c:pt>
                <c:pt idx="461">
                  <c:v>0.83333333333333337</c:v>
                </c:pt>
                <c:pt idx="462">
                  <c:v>0.8571428571428571</c:v>
                </c:pt>
                <c:pt idx="463">
                  <c:v>0.8</c:v>
                </c:pt>
                <c:pt idx="464">
                  <c:v>0.83333333333333337</c:v>
                </c:pt>
                <c:pt idx="465">
                  <c:v>0.83333333333333337</c:v>
                </c:pt>
                <c:pt idx="466">
                  <c:v>0.8571428571428571</c:v>
                </c:pt>
                <c:pt idx="467">
                  <c:v>0.83333333333333337</c:v>
                </c:pt>
                <c:pt idx="468">
                  <c:v>0.83333333333333337</c:v>
                </c:pt>
                <c:pt idx="469">
                  <c:v>0.8</c:v>
                </c:pt>
                <c:pt idx="470">
                  <c:v>0.8571428571428571</c:v>
                </c:pt>
                <c:pt idx="471">
                  <c:v>0.83333333333333337</c:v>
                </c:pt>
                <c:pt idx="472">
                  <c:v>0.83333333333333337</c:v>
                </c:pt>
                <c:pt idx="473">
                  <c:v>0.75</c:v>
                </c:pt>
                <c:pt idx="474">
                  <c:v>0.8</c:v>
                </c:pt>
                <c:pt idx="475">
                  <c:v>0.8</c:v>
                </c:pt>
                <c:pt idx="476">
                  <c:v>0.83333333333333337</c:v>
                </c:pt>
                <c:pt idx="477">
                  <c:v>0.75</c:v>
                </c:pt>
                <c:pt idx="478">
                  <c:v>0.8</c:v>
                </c:pt>
                <c:pt idx="479">
                  <c:v>0.8</c:v>
                </c:pt>
                <c:pt idx="480">
                  <c:v>0.66666666666666663</c:v>
                </c:pt>
                <c:pt idx="481">
                  <c:v>0.8</c:v>
                </c:pt>
                <c:pt idx="482">
                  <c:v>0.75</c:v>
                </c:pt>
                <c:pt idx="483">
                  <c:v>0.8</c:v>
                </c:pt>
                <c:pt idx="484">
                  <c:v>0.8</c:v>
                </c:pt>
                <c:pt idx="485">
                  <c:v>0.75</c:v>
                </c:pt>
                <c:pt idx="486">
                  <c:v>0.75</c:v>
                </c:pt>
                <c:pt idx="487">
                  <c:v>0.8</c:v>
                </c:pt>
                <c:pt idx="488">
                  <c:v>0.75</c:v>
                </c:pt>
                <c:pt idx="489">
                  <c:v>0.75</c:v>
                </c:pt>
                <c:pt idx="490">
                  <c:v>0.75</c:v>
                </c:pt>
                <c:pt idx="491">
                  <c:v>0.75</c:v>
                </c:pt>
                <c:pt idx="492">
                  <c:v>0.8</c:v>
                </c:pt>
                <c:pt idx="493">
                  <c:v>0.8</c:v>
                </c:pt>
                <c:pt idx="494">
                  <c:v>0.75</c:v>
                </c:pt>
                <c:pt idx="495">
                  <c:v>0.75</c:v>
                </c:pt>
                <c:pt idx="496">
                  <c:v>0.75</c:v>
                </c:pt>
                <c:pt idx="497">
                  <c:v>0.8</c:v>
                </c:pt>
                <c:pt idx="498">
                  <c:v>0.66666666666666663</c:v>
                </c:pt>
                <c:pt idx="499">
                  <c:v>0.8</c:v>
                </c:pt>
                <c:pt idx="500">
                  <c:v>0.88888888888888884</c:v>
                </c:pt>
                <c:pt idx="501">
                  <c:v>0.95</c:v>
                </c:pt>
                <c:pt idx="502">
                  <c:v>0.93333333333333335</c:v>
                </c:pt>
                <c:pt idx="503">
                  <c:v>0.93333333333333335</c:v>
                </c:pt>
                <c:pt idx="504">
                  <c:v>0.9285714285714286</c:v>
                </c:pt>
                <c:pt idx="505">
                  <c:v>0.92307692307692313</c:v>
                </c:pt>
                <c:pt idx="506">
                  <c:v>0.88888888888888884</c:v>
                </c:pt>
                <c:pt idx="507">
                  <c:v>0.8571428571428571</c:v>
                </c:pt>
                <c:pt idx="508">
                  <c:v>0.8571428571428571</c:v>
                </c:pt>
                <c:pt idx="509">
                  <c:v>0.83333333333333337</c:v>
                </c:pt>
                <c:pt idx="510">
                  <c:v>0.83333333333333337</c:v>
                </c:pt>
                <c:pt idx="511">
                  <c:v>0.83333333333333337</c:v>
                </c:pt>
                <c:pt idx="512">
                  <c:v>0.83333333333333337</c:v>
                </c:pt>
                <c:pt idx="513">
                  <c:v>0.8</c:v>
                </c:pt>
                <c:pt idx="514">
                  <c:v>0.8</c:v>
                </c:pt>
                <c:pt idx="515">
                  <c:v>0.8</c:v>
                </c:pt>
                <c:pt idx="516">
                  <c:v>0.83333333333333337</c:v>
                </c:pt>
                <c:pt idx="517">
                  <c:v>0.75</c:v>
                </c:pt>
                <c:pt idx="518">
                  <c:v>0.8</c:v>
                </c:pt>
                <c:pt idx="519">
                  <c:v>0.8</c:v>
                </c:pt>
                <c:pt idx="520">
                  <c:v>0.5</c:v>
                </c:pt>
                <c:pt idx="521">
                  <c:v>0.8</c:v>
                </c:pt>
                <c:pt idx="522">
                  <c:v>0.8</c:v>
                </c:pt>
                <c:pt idx="523">
                  <c:v>0.75</c:v>
                </c:pt>
                <c:pt idx="524">
                  <c:v>0.75</c:v>
                </c:pt>
                <c:pt idx="525">
                  <c:v>0.8</c:v>
                </c:pt>
                <c:pt idx="526">
                  <c:v>0.75</c:v>
                </c:pt>
                <c:pt idx="527">
                  <c:v>0.8</c:v>
                </c:pt>
                <c:pt idx="528">
                  <c:v>0.83333333333333337</c:v>
                </c:pt>
                <c:pt idx="529">
                  <c:v>0.8571428571428571</c:v>
                </c:pt>
                <c:pt idx="530">
                  <c:v>0.98039215686274506</c:v>
                </c:pt>
                <c:pt idx="531">
                  <c:v>0</c:v>
                </c:pt>
                <c:pt idx="532">
                  <c:v>0.98124999999999996</c:v>
                </c:pt>
                <c:pt idx="533">
                  <c:v>0.94795539033457255</c:v>
                </c:pt>
                <c:pt idx="534">
                  <c:v>0.93771626297577859</c:v>
                </c:pt>
                <c:pt idx="535">
                  <c:v>0.94273127753303965</c:v>
                </c:pt>
                <c:pt idx="536">
                  <c:v>0.94573643410852715</c:v>
                </c:pt>
                <c:pt idx="537">
                  <c:v>0.89244851258581237</c:v>
                </c:pt>
                <c:pt idx="538">
                  <c:v>0.89244851258581237</c:v>
                </c:pt>
                <c:pt idx="539">
                  <c:v>0.90248226950354615</c:v>
                </c:pt>
                <c:pt idx="540">
                  <c:v>0.89603960396039606</c:v>
                </c:pt>
                <c:pt idx="541">
                  <c:v>0.89616935483870963</c:v>
                </c:pt>
                <c:pt idx="542">
                  <c:v>0.88997555012224938</c:v>
                </c:pt>
                <c:pt idx="543">
                  <c:v>0.88117647058823534</c:v>
                </c:pt>
                <c:pt idx="544">
                  <c:v>0.8869987849331713</c:v>
                </c:pt>
                <c:pt idx="545">
                  <c:v>0.88935721812434143</c:v>
                </c:pt>
                <c:pt idx="546">
                  <c:v>0.88409090909090904</c:v>
                </c:pt>
                <c:pt idx="547">
                  <c:v>0.88676996424314658</c:v>
                </c:pt>
                <c:pt idx="548">
                  <c:v>0.88564167725540022</c:v>
                </c:pt>
                <c:pt idx="549">
                  <c:v>0.88983050847457623</c:v>
                </c:pt>
                <c:pt idx="550">
                  <c:v>0.87905138339920952</c:v>
                </c:pt>
                <c:pt idx="551">
                  <c:v>0.87651331719128334</c:v>
                </c:pt>
                <c:pt idx="552">
                  <c:v>0.88581314878892736</c:v>
                </c:pt>
                <c:pt idx="553">
                  <c:v>0.88042515500442875</c:v>
                </c:pt>
                <c:pt idx="554">
                  <c:v>0.87675233644859818</c:v>
                </c:pt>
                <c:pt idx="555">
                  <c:v>0.87599067599067604</c:v>
                </c:pt>
                <c:pt idx="556">
                  <c:v>0.87816245006657789</c:v>
                </c:pt>
                <c:pt idx="557">
                  <c:v>0.88244897959183677</c:v>
                </c:pt>
                <c:pt idx="558">
                  <c:v>0.87727579231287933</c:v>
                </c:pt>
                <c:pt idx="559">
                  <c:v>0.88115015974440891</c:v>
                </c:pt>
                <c:pt idx="560">
                  <c:v>0.88743718592964826</c:v>
                </c:pt>
                <c:pt idx="561">
                  <c:v>0.88675429726996968</c:v>
                </c:pt>
                <c:pt idx="562">
                  <c:v>0.87681970884658456</c:v>
                </c:pt>
                <c:pt idx="563">
                  <c:v>0.88087359364659168</c:v>
                </c:pt>
                <c:pt idx="564">
                  <c:v>0.88019390581717449</c:v>
                </c:pt>
                <c:pt idx="565">
                  <c:v>0.87900355871886116</c:v>
                </c:pt>
                <c:pt idx="566">
                  <c:v>0.88656476267095741</c:v>
                </c:pt>
                <c:pt idx="567">
                  <c:v>0.88248847926267282</c:v>
                </c:pt>
                <c:pt idx="568">
                  <c:v>0.88739746457867263</c:v>
                </c:pt>
                <c:pt idx="569">
                  <c:v>0.89424860853432286</c:v>
                </c:pt>
                <c:pt idx="570">
                  <c:v>0.89489194499017677</c:v>
                </c:pt>
                <c:pt idx="571">
                  <c:v>0.89299610894941639</c:v>
                </c:pt>
                <c:pt idx="572">
                  <c:v>0.89514348785871967</c:v>
                </c:pt>
                <c:pt idx="573">
                  <c:v>0.89639639639639634</c:v>
                </c:pt>
                <c:pt idx="574">
                  <c:v>0.89113193943763513</c:v>
                </c:pt>
                <c:pt idx="575">
                  <c:v>0.88741721854304634</c:v>
                </c:pt>
                <c:pt idx="576">
                  <c:v>0.88753581661891112</c:v>
                </c:pt>
                <c:pt idx="577">
                  <c:v>0.89314194577352468</c:v>
                </c:pt>
                <c:pt idx="578">
                  <c:v>0.89478114478114479</c:v>
                </c:pt>
                <c:pt idx="579">
                  <c:v>0.89708939708939706</c:v>
                </c:pt>
                <c:pt idx="580">
                  <c:v>0.90551181102362199</c:v>
                </c:pt>
                <c:pt idx="581">
                  <c:v>0.89647326507394764</c:v>
                </c:pt>
                <c:pt idx="582">
                  <c:v>0.90491452991452992</c:v>
                </c:pt>
                <c:pt idx="583">
                  <c:v>0.90754257907542579</c:v>
                </c:pt>
                <c:pt idx="584">
                  <c:v>0.90719696969696972</c:v>
                </c:pt>
                <c:pt idx="585">
                  <c:v>0.9</c:v>
                </c:pt>
                <c:pt idx="586">
                  <c:v>0.90438247011952189</c:v>
                </c:pt>
                <c:pt idx="587">
                  <c:v>0.90291262135922334</c:v>
                </c:pt>
                <c:pt idx="588">
                  <c:v>0.89990281827016516</c:v>
                </c:pt>
                <c:pt idx="589">
                  <c:v>0.90322580645161288</c:v>
                </c:pt>
                <c:pt idx="590">
                  <c:v>0.9017857142857143</c:v>
                </c:pt>
                <c:pt idx="591">
                  <c:v>0.90009794319294811</c:v>
                </c:pt>
                <c:pt idx="592">
                  <c:v>0.8985623003194888</c:v>
                </c:pt>
                <c:pt idx="593">
                  <c:v>0.90181124880838892</c:v>
                </c:pt>
                <c:pt idx="594">
                  <c:v>0.89772727272727271</c:v>
                </c:pt>
                <c:pt idx="595">
                  <c:v>0.89764705882352946</c:v>
                </c:pt>
                <c:pt idx="596">
                  <c:v>0.89420654911838793</c:v>
                </c:pt>
                <c:pt idx="597">
                  <c:v>0.89336691855583539</c:v>
                </c:pt>
                <c:pt idx="598">
                  <c:v>0.89639293937068298</c:v>
                </c:pt>
                <c:pt idx="599">
                  <c:v>0.89567233384853173</c:v>
                </c:pt>
                <c:pt idx="600">
                  <c:v>0.89554794520547942</c:v>
                </c:pt>
                <c:pt idx="601">
                  <c:v>0.89377289377289382</c:v>
                </c:pt>
                <c:pt idx="602">
                  <c:v>0.89342105263157889</c:v>
                </c:pt>
                <c:pt idx="603">
                  <c:v>0.89395441030723488</c:v>
                </c:pt>
                <c:pt idx="604">
                  <c:v>0.89478186484174504</c:v>
                </c:pt>
                <c:pt idx="605">
                  <c:v>0.90066225165562919</c:v>
                </c:pt>
                <c:pt idx="606">
                  <c:v>0.89248382279741167</c:v>
                </c:pt>
                <c:pt idx="607">
                  <c:v>0.89869608826479441</c:v>
                </c:pt>
                <c:pt idx="608">
                  <c:v>0.89289558665231428</c:v>
                </c:pt>
                <c:pt idx="609">
                  <c:v>0.8927381745502998</c:v>
                </c:pt>
                <c:pt idx="610">
                  <c:v>0.88564476885644772</c:v>
                </c:pt>
                <c:pt idx="611">
                  <c:v>0.88838999358563187</c:v>
                </c:pt>
                <c:pt idx="612">
                  <c:v>0.88391038696537683</c:v>
                </c:pt>
                <c:pt idx="613">
                  <c:v>0.8825347758887172</c:v>
                </c:pt>
                <c:pt idx="614">
                  <c:v>0.88911290322580649</c:v>
                </c:pt>
                <c:pt idx="615">
                  <c:v>0.89210526315789473</c:v>
                </c:pt>
                <c:pt idx="616">
                  <c:v>0.89560975609756099</c:v>
                </c:pt>
                <c:pt idx="617">
                  <c:v>0.88948425987943736</c:v>
                </c:pt>
                <c:pt idx="618">
                  <c:v>0.89037037037037037</c:v>
                </c:pt>
                <c:pt idx="619">
                  <c:v>0.88515406162464982</c:v>
                </c:pt>
                <c:pt idx="620">
                  <c:v>0.89047195013357083</c:v>
                </c:pt>
                <c:pt idx="621">
                  <c:v>0.86944818304172278</c:v>
                </c:pt>
                <c:pt idx="622">
                  <c:v>0.89338892197736752</c:v>
                </c:pt>
                <c:pt idx="623">
                  <c:v>0.88969764837625975</c:v>
                </c:pt>
                <c:pt idx="624">
                  <c:v>0.88843813387423931</c:v>
                </c:pt>
                <c:pt idx="625">
                  <c:v>0.89180834621329208</c:v>
                </c:pt>
                <c:pt idx="626">
                  <c:v>0.88743882544861341</c:v>
                </c:pt>
                <c:pt idx="627">
                  <c:v>0.88675096206706983</c:v>
                </c:pt>
                <c:pt idx="628">
                  <c:v>0.88752196836555364</c:v>
                </c:pt>
                <c:pt idx="629">
                  <c:v>0.8871067242442936</c:v>
                </c:pt>
                <c:pt idx="630">
                  <c:v>0.88888888888888884</c:v>
                </c:pt>
                <c:pt idx="631">
                  <c:v>0.89166666666666672</c:v>
                </c:pt>
                <c:pt idx="632">
                  <c:v>0.89160086145010764</c:v>
                </c:pt>
                <c:pt idx="633">
                  <c:v>0.88266384778012685</c:v>
                </c:pt>
                <c:pt idx="634">
                  <c:v>0.89272030651340994</c:v>
                </c:pt>
                <c:pt idx="635">
                  <c:v>0.89246467817896391</c:v>
                </c:pt>
                <c:pt idx="636">
                  <c:v>0.889584964761159</c:v>
                </c:pt>
                <c:pt idx="637">
                  <c:v>0.89105935386927126</c:v>
                </c:pt>
                <c:pt idx="638">
                  <c:v>0.89125295508274227</c:v>
                </c:pt>
                <c:pt idx="639">
                  <c:v>0.88967136150234738</c:v>
                </c:pt>
                <c:pt idx="640">
                  <c:v>0.88805409466566487</c:v>
                </c:pt>
                <c:pt idx="641">
                  <c:v>0.89378057302585601</c:v>
                </c:pt>
                <c:pt idx="642">
                  <c:v>0.89202540578687373</c:v>
                </c:pt>
                <c:pt idx="643">
                  <c:v>0.88953913679590346</c:v>
                </c:pt>
                <c:pt idx="644">
                  <c:v>0.88881309686221011</c:v>
                </c:pt>
                <c:pt idx="645">
                  <c:v>0.88715710723192021</c:v>
                </c:pt>
                <c:pt idx="646">
                  <c:v>0.88370607028753989</c:v>
                </c:pt>
                <c:pt idx="647">
                  <c:v>0.88809096349491323</c:v>
                </c:pt>
                <c:pt idx="648">
                  <c:v>0.8783018867924528</c:v>
                </c:pt>
                <c:pt idx="649">
                  <c:v>0.8863849765258216</c:v>
                </c:pt>
                <c:pt idx="650">
                  <c:v>0.88357142857142856</c:v>
                </c:pt>
                <c:pt idx="651">
                  <c:v>0.88620689655172413</c:v>
                </c:pt>
                <c:pt idx="652">
                  <c:v>0.89031770045385783</c:v>
                </c:pt>
                <c:pt idx="653">
                  <c:v>0.89106145251396651</c:v>
                </c:pt>
                <c:pt idx="654">
                  <c:v>0.89300998573466472</c:v>
                </c:pt>
                <c:pt idx="655">
                  <c:v>0.89345920431557657</c:v>
                </c:pt>
                <c:pt idx="656">
                  <c:v>0.89149965445749824</c:v>
                </c:pt>
                <c:pt idx="657">
                  <c:v>0.89178617992177311</c:v>
                </c:pt>
                <c:pt idx="658">
                  <c:v>0.89323098394975575</c:v>
                </c:pt>
                <c:pt idx="659">
                  <c:v>0.88958990536277605</c:v>
                </c:pt>
                <c:pt idx="660">
                  <c:v>0.88816267247639802</c:v>
                </c:pt>
                <c:pt idx="661">
                  <c:v>0.88934147997284452</c:v>
                </c:pt>
                <c:pt idx="662">
                  <c:v>0.88707571801566576</c:v>
                </c:pt>
                <c:pt idx="663">
                  <c:v>0.89116915422885568</c:v>
                </c:pt>
                <c:pt idx="664">
                  <c:v>0.88916718847839704</c:v>
                </c:pt>
                <c:pt idx="665">
                  <c:v>0.88888888888888884</c:v>
                </c:pt>
                <c:pt idx="666">
                  <c:v>0.89772727272727271</c:v>
                </c:pt>
                <c:pt idx="667">
                  <c:v>0.89065255731922399</c:v>
                </c:pt>
                <c:pt idx="668">
                  <c:v>0.88714499252615842</c:v>
                </c:pt>
                <c:pt idx="669">
                  <c:v>0.88953974895397492</c:v>
                </c:pt>
                <c:pt idx="670">
                  <c:v>0.88898450946643714</c:v>
                </c:pt>
                <c:pt idx="671">
                  <c:v>0.89047619047619042</c:v>
                </c:pt>
                <c:pt idx="672">
                  <c:v>0.88879870129870131</c:v>
                </c:pt>
                <c:pt idx="673">
                  <c:v>0.89105935386927126</c:v>
                </c:pt>
                <c:pt idx="674">
                  <c:v>0.88771186440677963</c:v>
                </c:pt>
                <c:pt idx="675">
                  <c:v>0.89061345158906136</c:v>
                </c:pt>
                <c:pt idx="676">
                  <c:v>0.88871595330739295</c:v>
                </c:pt>
                <c:pt idx="677">
                  <c:v>0.88860971524288113</c:v>
                </c:pt>
                <c:pt idx="678">
                  <c:v>0.89200000000000002</c:v>
                </c:pt>
                <c:pt idx="679">
                  <c:v>0.89182692307692313</c:v>
                </c:pt>
                <c:pt idx="680">
                  <c:v>0.8873348873348873</c:v>
                </c:pt>
                <c:pt idx="681">
                  <c:v>0.88829787234042556</c:v>
                </c:pt>
                <c:pt idx="682">
                  <c:v>0.8900481540930979</c:v>
                </c:pt>
                <c:pt idx="683">
                  <c:v>0.8904109589041096</c:v>
                </c:pt>
                <c:pt idx="684">
                  <c:v>0.90213645761543759</c:v>
                </c:pt>
                <c:pt idx="685">
                  <c:v>0.8956466069142125</c:v>
                </c:pt>
                <c:pt idx="686">
                  <c:v>0.90847743568114725</c:v>
                </c:pt>
                <c:pt idx="687">
                  <c:v>0.9099705511148507</c:v>
                </c:pt>
                <c:pt idx="688">
                  <c:v>0.90829694323144106</c:v>
                </c:pt>
                <c:pt idx="689">
                  <c:v>0.90583804143126179</c:v>
                </c:pt>
                <c:pt idx="690">
                  <c:v>0.90710116731517509</c:v>
                </c:pt>
                <c:pt idx="691">
                  <c:v>0.91531997414350352</c:v>
                </c:pt>
                <c:pt idx="692">
                  <c:v>0.90540540540540537</c:v>
                </c:pt>
                <c:pt idx="693">
                  <c:v>0.91986359761295822</c:v>
                </c:pt>
                <c:pt idx="694">
                  <c:v>0.90730557737627648</c:v>
                </c:pt>
                <c:pt idx="695">
                  <c:v>0.91109298531810767</c:v>
                </c:pt>
                <c:pt idx="696">
                  <c:v>0.90899795501022496</c:v>
                </c:pt>
                <c:pt idx="697">
                  <c:v>0.91834570519618242</c:v>
                </c:pt>
                <c:pt idx="698">
                  <c:v>0.92140468227424754</c:v>
                </c:pt>
                <c:pt idx="699">
                  <c:v>0.93129770992366412</c:v>
                </c:pt>
                <c:pt idx="700">
                  <c:v>0.92624356775300176</c:v>
                </c:pt>
                <c:pt idx="701">
                  <c:v>0.92639138240574503</c:v>
                </c:pt>
                <c:pt idx="702">
                  <c:v>0.93478260869565222</c:v>
                </c:pt>
                <c:pt idx="703">
                  <c:v>0.9331983805668016</c:v>
                </c:pt>
                <c:pt idx="704">
                  <c:v>0.93918918918918914</c:v>
                </c:pt>
                <c:pt idx="705">
                  <c:v>0.92361111111111116</c:v>
                </c:pt>
                <c:pt idx="706">
                  <c:v>0.9321739130434783</c:v>
                </c:pt>
                <c:pt idx="707">
                  <c:v>0.92153846153846153</c:v>
                </c:pt>
                <c:pt idx="708">
                  <c:v>0.93922651933701662</c:v>
                </c:pt>
                <c:pt idx="709">
                  <c:v>0.9327731092436975</c:v>
                </c:pt>
                <c:pt idx="710">
                  <c:v>0.93678160919540232</c:v>
                </c:pt>
                <c:pt idx="711">
                  <c:v>0.94117647058823528</c:v>
                </c:pt>
                <c:pt idx="712">
                  <c:v>0.94346289752650181</c:v>
                </c:pt>
                <c:pt idx="713">
                  <c:v>0.94387755102040816</c:v>
                </c:pt>
                <c:pt idx="714">
                  <c:v>0.9375</c:v>
                </c:pt>
                <c:pt idx="715">
                  <c:v>0.98717948717948723</c:v>
                </c:pt>
                <c:pt idx="716">
                  <c:v>0.9838709677419355</c:v>
                </c:pt>
                <c:pt idx="717">
                  <c:v>0.95566502463054193</c:v>
                </c:pt>
                <c:pt idx="718">
                  <c:v>0.94399999999999995</c:v>
                </c:pt>
                <c:pt idx="719">
                  <c:v>0.97810218978102192</c:v>
                </c:pt>
                <c:pt idx="720">
                  <c:v>0.99270072992700731</c:v>
                </c:pt>
                <c:pt idx="721">
                  <c:v>0.98601398601398604</c:v>
                </c:pt>
                <c:pt idx="722">
                  <c:v>0.97986577181208057</c:v>
                </c:pt>
                <c:pt idx="723">
                  <c:v>0</c:v>
                </c:pt>
                <c:pt idx="724">
                  <c:v>0.98958333333333337</c:v>
                </c:pt>
                <c:pt idx="725">
                  <c:v>0.98863636363636365</c:v>
                </c:pt>
                <c:pt idx="726">
                  <c:v>0.99206349206349209</c:v>
                </c:pt>
                <c:pt idx="727">
                  <c:v>0.99082568807339455</c:v>
                </c:pt>
                <c:pt idx="728">
                  <c:v>0</c:v>
                </c:pt>
                <c:pt idx="729">
                  <c:v>0.97826086956521741</c:v>
                </c:pt>
                <c:pt idx="730">
                  <c:v>0.99137931034482762</c:v>
                </c:pt>
                <c:pt idx="731">
                  <c:v>0.99173553719008267</c:v>
                </c:pt>
                <c:pt idx="732">
                  <c:v>0.88888888888888884</c:v>
                </c:pt>
                <c:pt idx="733">
                  <c:v>0.98076923076923073</c:v>
                </c:pt>
                <c:pt idx="734">
                  <c:v>0.9821428571428571</c:v>
                </c:pt>
                <c:pt idx="735">
                  <c:v>0.9821428571428571</c:v>
                </c:pt>
                <c:pt idx="736">
                  <c:v>0.98989898989898994</c:v>
                </c:pt>
                <c:pt idx="737">
                  <c:v>0.98076923076923073</c:v>
                </c:pt>
                <c:pt idx="738">
                  <c:v>0.98630136986301364</c:v>
                </c:pt>
                <c:pt idx="739">
                  <c:v>0.98611111111111116</c:v>
                </c:pt>
                <c:pt idx="740">
                  <c:v>0.96875</c:v>
                </c:pt>
                <c:pt idx="741">
                  <c:v>0.97142857142857142</c:v>
                </c:pt>
                <c:pt idx="742">
                  <c:v>0.94444444444444442</c:v>
                </c:pt>
                <c:pt idx="743">
                  <c:v>0.96875</c:v>
                </c:pt>
                <c:pt idx="744">
                  <c:v>0.95652173913043481</c:v>
                </c:pt>
                <c:pt idx="745">
                  <c:v>0.95238095238095233</c:v>
                </c:pt>
                <c:pt idx="746">
                  <c:v>0.96296296296296291</c:v>
                </c:pt>
                <c:pt idx="747">
                  <c:v>0.95</c:v>
                </c:pt>
                <c:pt idx="748">
                  <c:v>0.95652173913043481</c:v>
                </c:pt>
                <c:pt idx="749">
                  <c:v>0.96969696969696972</c:v>
                </c:pt>
                <c:pt idx="750">
                  <c:v>0.93333333333333335</c:v>
                </c:pt>
                <c:pt idx="751">
                  <c:v>0.95833333333333337</c:v>
                </c:pt>
                <c:pt idx="752">
                  <c:v>0.93333333333333335</c:v>
                </c:pt>
                <c:pt idx="753">
                  <c:v>0.93333333333333335</c:v>
                </c:pt>
                <c:pt idx="754">
                  <c:v>0.92307692307692313</c:v>
                </c:pt>
                <c:pt idx="755">
                  <c:v>0.96296296296296291</c:v>
                </c:pt>
                <c:pt idx="756">
                  <c:v>0.94117647058823528</c:v>
                </c:pt>
                <c:pt idx="757">
                  <c:v>0.91666666666666663</c:v>
                </c:pt>
                <c:pt idx="758">
                  <c:v>0.91743119266055051</c:v>
                </c:pt>
                <c:pt idx="759">
                  <c:v>0.94736842105263153</c:v>
                </c:pt>
                <c:pt idx="760">
                  <c:v>0.88947368421052631</c:v>
                </c:pt>
                <c:pt idx="761">
                  <c:v>0.90047393364928907</c:v>
                </c:pt>
                <c:pt idx="762">
                  <c:v>0.92105263157894735</c:v>
                </c:pt>
                <c:pt idx="763">
                  <c:v>0.93877551020408168</c:v>
                </c:pt>
                <c:pt idx="764">
                  <c:v>0.97222222222222221</c:v>
                </c:pt>
                <c:pt idx="765">
                  <c:v>0.96</c:v>
                </c:pt>
                <c:pt idx="766">
                  <c:v>0.96078431372549022</c:v>
                </c:pt>
                <c:pt idx="767">
                  <c:v>0.92407407407407405</c:v>
                </c:pt>
                <c:pt idx="768">
                  <c:v>0.93123209169054444</c:v>
                </c:pt>
                <c:pt idx="769">
                  <c:v>0.92734611503531783</c:v>
                </c:pt>
                <c:pt idx="770">
                  <c:v>0.90944881889763785</c:v>
                </c:pt>
                <c:pt idx="771">
                  <c:v>0.90692640692640691</c:v>
                </c:pt>
                <c:pt idx="772">
                  <c:v>0.89264705882352946</c:v>
                </c:pt>
                <c:pt idx="773">
                  <c:v>0.89113257243195787</c:v>
                </c:pt>
                <c:pt idx="774">
                  <c:v>0.89520714865962636</c:v>
                </c:pt>
                <c:pt idx="775">
                  <c:v>0.89104116222760288</c:v>
                </c:pt>
                <c:pt idx="776">
                  <c:v>0.88680425265791119</c:v>
                </c:pt>
                <c:pt idx="777">
                  <c:v>0.8772455089820359</c:v>
                </c:pt>
                <c:pt idx="778">
                  <c:v>0.86575052854122625</c:v>
                </c:pt>
                <c:pt idx="779">
                  <c:v>0.86843145001975508</c:v>
                </c:pt>
                <c:pt idx="780">
                  <c:v>0.86743993371996686</c:v>
                </c:pt>
                <c:pt idx="781">
                  <c:v>0.87197640117994102</c:v>
                </c:pt>
                <c:pt idx="782">
                  <c:v>0.87684964200477322</c:v>
                </c:pt>
                <c:pt idx="783">
                  <c:v>0.86989657049537294</c:v>
                </c:pt>
                <c:pt idx="784">
                  <c:v>0.86849315068493149</c:v>
                </c:pt>
                <c:pt idx="785">
                  <c:v>0.86442711457708454</c:v>
                </c:pt>
                <c:pt idx="786">
                  <c:v>0.86897767332549947</c:v>
                </c:pt>
                <c:pt idx="787">
                  <c:v>0.86937431394072451</c:v>
                </c:pt>
                <c:pt idx="788">
                  <c:v>0.86802295252999473</c:v>
                </c:pt>
                <c:pt idx="789">
                  <c:v>0.85939741750358678</c:v>
                </c:pt>
                <c:pt idx="790">
                  <c:v>0.86080424215642948</c:v>
                </c:pt>
                <c:pt idx="791">
                  <c:v>0.86652977412731003</c:v>
                </c:pt>
                <c:pt idx="792">
                  <c:v>0.86066838046272498</c:v>
                </c:pt>
                <c:pt idx="793">
                  <c:v>0.85984251968503933</c:v>
                </c:pt>
                <c:pt idx="794">
                  <c:v>0.85576434738445917</c:v>
                </c:pt>
                <c:pt idx="795">
                  <c:v>0.86223055295220241</c:v>
                </c:pt>
                <c:pt idx="796">
                  <c:v>0.85681186283595923</c:v>
                </c:pt>
                <c:pt idx="797">
                  <c:v>0.85486806187443132</c:v>
                </c:pt>
                <c:pt idx="798">
                  <c:v>0.85344827586206895</c:v>
                </c:pt>
                <c:pt idx="799">
                  <c:v>0.84708916728076644</c:v>
                </c:pt>
                <c:pt idx="800">
                  <c:v>0.84722222222222221</c:v>
                </c:pt>
                <c:pt idx="801">
                  <c:v>0.84091723396632034</c:v>
                </c:pt>
                <c:pt idx="802">
                  <c:v>0.83184885290148447</c:v>
                </c:pt>
                <c:pt idx="803">
                  <c:v>0.84222511385816523</c:v>
                </c:pt>
                <c:pt idx="804">
                  <c:v>0.83943161634103014</c:v>
                </c:pt>
                <c:pt idx="805">
                  <c:v>0.83653846153846156</c:v>
                </c:pt>
                <c:pt idx="806">
                  <c:v>0.83970856102003644</c:v>
                </c:pt>
                <c:pt idx="807">
                  <c:v>0.84135883905013198</c:v>
                </c:pt>
                <c:pt idx="808">
                  <c:v>0.83321504613200847</c:v>
                </c:pt>
                <c:pt idx="809">
                  <c:v>0.82797253342970722</c:v>
                </c:pt>
                <c:pt idx="810">
                  <c:v>0.83650022094564735</c:v>
                </c:pt>
                <c:pt idx="811">
                  <c:v>0.84455445544554453</c:v>
                </c:pt>
                <c:pt idx="812">
                  <c:v>0.83135927805978571</c:v>
                </c:pt>
                <c:pt idx="813">
                  <c:v>0.81954498448810753</c:v>
                </c:pt>
                <c:pt idx="814">
                  <c:v>0.82775479503572769</c:v>
                </c:pt>
                <c:pt idx="815">
                  <c:v>0.8234019501625135</c:v>
                </c:pt>
                <c:pt idx="816">
                  <c:v>0.8193979933110368</c:v>
                </c:pt>
                <c:pt idx="817">
                  <c:v>0.80943931866572039</c:v>
                </c:pt>
                <c:pt idx="818">
                  <c:v>0.81273797161647632</c:v>
                </c:pt>
                <c:pt idx="819">
                  <c:v>0.81428571428571428</c:v>
                </c:pt>
                <c:pt idx="820">
                  <c:v>0.8137432188065099</c:v>
                </c:pt>
                <c:pt idx="821">
                  <c:v>0.80661260137242674</c:v>
                </c:pt>
                <c:pt idx="822">
                  <c:v>0.80856851411084663</c:v>
                </c:pt>
                <c:pt idx="823">
                  <c:v>0.81064880112834981</c:v>
                </c:pt>
                <c:pt idx="824">
                  <c:v>0.80728272071453111</c:v>
                </c:pt>
                <c:pt idx="825">
                  <c:v>0.80593816957453324</c:v>
                </c:pt>
                <c:pt idx="826">
                  <c:v>0.79521276595744683</c:v>
                </c:pt>
                <c:pt idx="827">
                  <c:v>0.80281690140845074</c:v>
                </c:pt>
                <c:pt idx="828">
                  <c:v>0.79376815421177715</c:v>
                </c:pt>
                <c:pt idx="829">
                  <c:v>0.80393700787401579</c:v>
                </c:pt>
                <c:pt idx="830">
                  <c:v>0.8039336201598033</c:v>
                </c:pt>
                <c:pt idx="831">
                  <c:v>0.80463401790416011</c:v>
                </c:pt>
                <c:pt idx="832">
                  <c:v>0.80609788713559771</c:v>
                </c:pt>
                <c:pt idx="833">
                  <c:v>0.8024861878453039</c:v>
                </c:pt>
                <c:pt idx="834">
                  <c:v>0.80418994413407818</c:v>
                </c:pt>
                <c:pt idx="835">
                  <c:v>0.80506058446186746</c:v>
                </c:pt>
                <c:pt idx="836">
                  <c:v>0.80431034482758623</c:v>
                </c:pt>
                <c:pt idx="837">
                  <c:v>0.80555555555555558</c:v>
                </c:pt>
                <c:pt idx="838">
                  <c:v>0.80476190476190479</c:v>
                </c:pt>
                <c:pt idx="839">
                  <c:v>0.79837133550488604</c:v>
                </c:pt>
                <c:pt idx="840">
                  <c:v>0.79945222154595252</c:v>
                </c:pt>
                <c:pt idx="841">
                  <c:v>0.79440592875926364</c:v>
                </c:pt>
                <c:pt idx="842">
                  <c:v>0.77682209144409231</c:v>
                </c:pt>
                <c:pt idx="843">
                  <c:v>0.80090605627086309</c:v>
                </c:pt>
                <c:pt idx="844">
                  <c:v>0.79402702062100028</c:v>
                </c:pt>
                <c:pt idx="845">
                  <c:v>0.79089453214367422</c:v>
                </c:pt>
                <c:pt idx="846">
                  <c:v>0.8022267799589804</c:v>
                </c:pt>
                <c:pt idx="847">
                  <c:v>0.81583598444680094</c:v>
                </c:pt>
                <c:pt idx="848">
                  <c:v>0.8</c:v>
                </c:pt>
                <c:pt idx="849">
                  <c:v>0.79682020107552021</c:v>
                </c:pt>
                <c:pt idx="850">
                  <c:v>0.80173452180197546</c:v>
                </c:pt>
                <c:pt idx="851">
                  <c:v>0.79307750188111359</c:v>
                </c:pt>
                <c:pt idx="852">
                  <c:v>0.77850467289719627</c:v>
                </c:pt>
                <c:pt idx="853">
                  <c:v>0.80218830981860068</c:v>
                </c:pt>
                <c:pt idx="854">
                  <c:v>0.79618386816999132</c:v>
                </c:pt>
                <c:pt idx="855">
                  <c:v>0.79638671875</c:v>
                </c:pt>
                <c:pt idx="856">
                  <c:v>0.78892322319942954</c:v>
                </c:pt>
                <c:pt idx="857">
                  <c:v>0.79604063558218285</c:v>
                </c:pt>
                <c:pt idx="858">
                  <c:v>0.79487179487179482</c:v>
                </c:pt>
                <c:pt idx="859">
                  <c:v>0.79341772151898737</c:v>
                </c:pt>
                <c:pt idx="860">
                  <c:v>0.80445834962847085</c:v>
                </c:pt>
                <c:pt idx="861">
                  <c:v>0.79306955025804871</c:v>
                </c:pt>
                <c:pt idx="862">
                  <c:v>0.79698672114402447</c:v>
                </c:pt>
                <c:pt idx="863">
                  <c:v>0.789227895392279</c:v>
                </c:pt>
                <c:pt idx="864">
                  <c:v>0.7961538461538461</c:v>
                </c:pt>
                <c:pt idx="865">
                  <c:v>0.79548267326732669</c:v>
                </c:pt>
                <c:pt idx="866">
                  <c:v>0.79589707927677333</c:v>
                </c:pt>
                <c:pt idx="867">
                  <c:v>0.78729456384323637</c:v>
                </c:pt>
                <c:pt idx="868">
                  <c:v>0.78700189753320682</c:v>
                </c:pt>
                <c:pt idx="869">
                  <c:v>0.79634621144055107</c:v>
                </c:pt>
                <c:pt idx="870">
                  <c:v>0.80066334991708121</c:v>
                </c:pt>
                <c:pt idx="871">
                  <c:v>0.79876585533081934</c:v>
                </c:pt>
                <c:pt idx="872">
                  <c:v>0.80333333333333334</c:v>
                </c:pt>
                <c:pt idx="873">
                  <c:v>0.80043383947939262</c:v>
                </c:pt>
                <c:pt idx="874">
                  <c:v>0.79202112056321505</c:v>
                </c:pt>
                <c:pt idx="875">
                  <c:v>0.79417413572343154</c:v>
                </c:pt>
                <c:pt idx="876">
                  <c:v>0.79</c:v>
                </c:pt>
                <c:pt idx="877">
                  <c:v>0.7910009781545484</c:v>
                </c:pt>
                <c:pt idx="878">
                  <c:v>0.79783001808318266</c:v>
                </c:pt>
                <c:pt idx="879">
                  <c:v>0.79769001490312963</c:v>
                </c:pt>
                <c:pt idx="880">
                  <c:v>0.79123826553419763</c:v>
                </c:pt>
                <c:pt idx="881">
                  <c:v>0.7937556289402582</c:v>
                </c:pt>
                <c:pt idx="882">
                  <c:v>0.79472058410558832</c:v>
                </c:pt>
                <c:pt idx="883">
                  <c:v>0.79843005326604988</c:v>
                </c:pt>
                <c:pt idx="884">
                  <c:v>0.79383950283707105</c:v>
                </c:pt>
                <c:pt idx="885">
                  <c:v>0.79689203925845142</c:v>
                </c:pt>
                <c:pt idx="886">
                  <c:v>0.7938315539739027</c:v>
                </c:pt>
                <c:pt idx="887">
                  <c:v>0.78255813953488373</c:v>
                </c:pt>
                <c:pt idx="888">
                  <c:v>0.7967266775777414</c:v>
                </c:pt>
                <c:pt idx="889">
                  <c:v>0.78829446730681296</c:v>
                </c:pt>
                <c:pt idx="890">
                  <c:v>0.7945745992601726</c:v>
                </c:pt>
                <c:pt idx="891">
                  <c:v>0.79142488716956805</c:v>
                </c:pt>
                <c:pt idx="892">
                  <c:v>0.78954378954378956</c:v>
                </c:pt>
                <c:pt idx="893">
                  <c:v>0.79014989293361881</c:v>
                </c:pt>
                <c:pt idx="894">
                  <c:v>0.80095541401273884</c:v>
                </c:pt>
                <c:pt idx="895">
                  <c:v>0.79516129032258065</c:v>
                </c:pt>
                <c:pt idx="896">
                  <c:v>0.80438010393466963</c:v>
                </c:pt>
                <c:pt idx="897">
                  <c:v>0.80426666666666669</c:v>
                </c:pt>
                <c:pt idx="898">
                  <c:v>0.81139755766621435</c:v>
                </c:pt>
                <c:pt idx="899">
                  <c:v>0.78949386503067487</c:v>
                </c:pt>
                <c:pt idx="900">
                  <c:v>0.79895949461166849</c:v>
                </c:pt>
                <c:pt idx="901">
                  <c:v>0.79830383480825962</c:v>
                </c:pt>
                <c:pt idx="902">
                  <c:v>0.80447708989157052</c:v>
                </c:pt>
                <c:pt idx="903">
                  <c:v>0.81011276827937428</c:v>
                </c:pt>
                <c:pt idx="904">
                  <c:v>0.79877425944841673</c:v>
                </c:pt>
                <c:pt idx="905">
                  <c:v>0.78207051762940738</c:v>
                </c:pt>
                <c:pt idx="906">
                  <c:v>0.78755901138572615</c:v>
                </c:pt>
                <c:pt idx="907">
                  <c:v>0.79549071618037137</c:v>
                </c:pt>
                <c:pt idx="908">
                  <c:v>0.79883603238866396</c:v>
                </c:pt>
                <c:pt idx="909">
                  <c:v>0.80543595263724432</c:v>
                </c:pt>
                <c:pt idx="910">
                  <c:v>0.80217248189598422</c:v>
                </c:pt>
                <c:pt idx="911">
                  <c:v>0.80391012547417562</c:v>
                </c:pt>
                <c:pt idx="912">
                  <c:v>0.80970432145564819</c:v>
                </c:pt>
                <c:pt idx="913">
                  <c:v>0.80372305682560419</c:v>
                </c:pt>
                <c:pt idx="914">
                  <c:v>0.8105992171032822</c:v>
                </c:pt>
                <c:pt idx="915">
                  <c:v>0.80555555555555558</c:v>
                </c:pt>
                <c:pt idx="916">
                  <c:v>0.80618401206636503</c:v>
                </c:pt>
                <c:pt idx="917">
                  <c:v>0.80300555374060767</c:v>
                </c:pt>
                <c:pt idx="918">
                  <c:v>0.80170357751277688</c:v>
                </c:pt>
                <c:pt idx="919">
                  <c:v>0.79822485207100591</c:v>
                </c:pt>
                <c:pt idx="920">
                  <c:v>0.79647094615150593</c:v>
                </c:pt>
                <c:pt idx="921">
                  <c:v>0.7964785085447954</c:v>
                </c:pt>
                <c:pt idx="922">
                  <c:v>0.79963735267452407</c:v>
                </c:pt>
                <c:pt idx="923">
                  <c:v>0.80438756855575866</c:v>
                </c:pt>
                <c:pt idx="924">
                  <c:v>0.80815047021943576</c:v>
                </c:pt>
                <c:pt idx="925">
                  <c:v>0.81016533986527861</c:v>
                </c:pt>
                <c:pt idx="926">
                  <c:v>0.81205564142194742</c:v>
                </c:pt>
                <c:pt idx="927">
                  <c:v>0.80732946298984032</c:v>
                </c:pt>
                <c:pt idx="928">
                  <c:v>0.82522923034176165</c:v>
                </c:pt>
                <c:pt idx="929">
                  <c:v>0.83827100534239918</c:v>
                </c:pt>
                <c:pt idx="930">
                  <c:v>0.83889161353604713</c:v>
                </c:pt>
                <c:pt idx="931">
                  <c:v>0.83674101610904583</c:v>
                </c:pt>
                <c:pt idx="932">
                  <c:v>0.83423137876386688</c:v>
                </c:pt>
                <c:pt idx="933">
                  <c:v>0.86484290357529792</c:v>
                </c:pt>
                <c:pt idx="934">
                  <c:v>0.86572220511241149</c:v>
                </c:pt>
                <c:pt idx="935">
                  <c:v>0.86225124378109452</c:v>
                </c:pt>
                <c:pt idx="936">
                  <c:v>0.86879194630872481</c:v>
                </c:pt>
                <c:pt idx="937">
                  <c:v>0.86706349206349209</c:v>
                </c:pt>
                <c:pt idx="938">
                  <c:v>0.87318531169940217</c:v>
                </c:pt>
                <c:pt idx="939">
                  <c:v>0.86939655172413788</c:v>
                </c:pt>
                <c:pt idx="940">
                  <c:v>0.87568058076225042</c:v>
                </c:pt>
                <c:pt idx="941">
                  <c:v>0.88095238095238093</c:v>
                </c:pt>
                <c:pt idx="942">
                  <c:v>0.88563049853372433</c:v>
                </c:pt>
                <c:pt idx="943">
                  <c:v>0.88918558077436582</c:v>
                </c:pt>
                <c:pt idx="944">
                  <c:v>0.89359933499584376</c:v>
                </c:pt>
                <c:pt idx="945">
                  <c:v>0.89101497504159732</c:v>
                </c:pt>
                <c:pt idx="946">
                  <c:v>0.8836276083467095</c:v>
                </c:pt>
                <c:pt idx="947">
                  <c:v>0.88553259141494434</c:v>
                </c:pt>
                <c:pt idx="948">
                  <c:v>0.88788128606760097</c:v>
                </c:pt>
                <c:pt idx="949">
                  <c:v>0.88740157480314963</c:v>
                </c:pt>
                <c:pt idx="950">
                  <c:v>0.88819390148553556</c:v>
                </c:pt>
                <c:pt idx="951">
                  <c:v>0.88933764135702742</c:v>
                </c:pt>
                <c:pt idx="952">
                  <c:v>0.89504132231404954</c:v>
                </c:pt>
                <c:pt idx="953">
                  <c:v>0.89863842662632376</c:v>
                </c:pt>
                <c:pt idx="954">
                  <c:v>0.90317195325542576</c:v>
                </c:pt>
                <c:pt idx="955">
                  <c:v>0.90318118948824344</c:v>
                </c:pt>
                <c:pt idx="956">
                  <c:v>0.91228070175438591</c:v>
                </c:pt>
                <c:pt idx="957">
                  <c:v>0.91314553990610325</c:v>
                </c:pt>
                <c:pt idx="958">
                  <c:v>0.90551181102362199</c:v>
                </c:pt>
                <c:pt idx="959">
                  <c:v>0.90519877675840976</c:v>
                </c:pt>
                <c:pt idx="960">
                  <c:v>0.90616621983914214</c:v>
                </c:pt>
                <c:pt idx="961">
                  <c:v>0.93415637860082301</c:v>
                </c:pt>
                <c:pt idx="962">
                  <c:v>0.90769230769230769</c:v>
                </c:pt>
                <c:pt idx="963">
                  <c:v>0.90769230769230769</c:v>
                </c:pt>
                <c:pt idx="964">
                  <c:v>0.91039426523297495</c:v>
                </c:pt>
                <c:pt idx="965">
                  <c:v>0.92975206611570249</c:v>
                </c:pt>
                <c:pt idx="966">
                  <c:v>0.90153846153846151</c:v>
                </c:pt>
                <c:pt idx="967">
                  <c:v>0.9285714285714286</c:v>
                </c:pt>
                <c:pt idx="968">
                  <c:v>0.93956043956043955</c:v>
                </c:pt>
                <c:pt idx="969">
                  <c:v>0.93333333333333335</c:v>
                </c:pt>
                <c:pt idx="970">
                  <c:v>0.96350364963503654</c:v>
                </c:pt>
                <c:pt idx="971">
                  <c:v>0.96078431372549022</c:v>
                </c:pt>
                <c:pt idx="972">
                  <c:v>0.97637795275590555</c:v>
                </c:pt>
                <c:pt idx="973">
                  <c:v>0.967741935483871</c:v>
                </c:pt>
                <c:pt idx="974">
                  <c:v>0.96</c:v>
                </c:pt>
                <c:pt idx="975">
                  <c:v>0.95569620253164556</c:v>
                </c:pt>
                <c:pt idx="976">
                  <c:v>0.95238095238095233</c:v>
                </c:pt>
                <c:pt idx="977">
                  <c:v>0.98684210526315785</c:v>
                </c:pt>
                <c:pt idx="978">
                  <c:v>0.98666666666666669</c:v>
                </c:pt>
                <c:pt idx="979">
                  <c:v>0.98529411764705888</c:v>
                </c:pt>
                <c:pt idx="980">
                  <c:v>0.98076923076923073</c:v>
                </c:pt>
                <c:pt idx="981">
                  <c:v>0.98076923076923073</c:v>
                </c:pt>
                <c:pt idx="982">
                  <c:v>0.97222222222222221</c:v>
                </c:pt>
                <c:pt idx="983">
                  <c:v>0.97674418604651159</c:v>
                </c:pt>
                <c:pt idx="984">
                  <c:v>0.98148148148148151</c:v>
                </c:pt>
                <c:pt idx="985">
                  <c:v>0.96969696969696972</c:v>
                </c:pt>
                <c:pt idx="986">
                  <c:v>0.97142857142857142</c:v>
                </c:pt>
                <c:pt idx="987">
                  <c:v>0.95652173913043481</c:v>
                </c:pt>
                <c:pt idx="988">
                  <c:v>0.96875</c:v>
                </c:pt>
                <c:pt idx="989">
                  <c:v>0.96296296296296291</c:v>
                </c:pt>
                <c:pt idx="990">
                  <c:v>0.95833333333333337</c:v>
                </c:pt>
                <c:pt idx="991">
                  <c:v>0.91089108910891092</c:v>
                </c:pt>
                <c:pt idx="992">
                  <c:v>0.89726027397260277</c:v>
                </c:pt>
                <c:pt idx="993">
                  <c:v>0.9375</c:v>
                </c:pt>
                <c:pt idx="994">
                  <c:v>0.93233082706766912</c:v>
                </c:pt>
                <c:pt idx="995">
                  <c:v>0.92523364485981308</c:v>
                </c:pt>
                <c:pt idx="996">
                  <c:v>0.92523364485981308</c:v>
                </c:pt>
                <c:pt idx="997">
                  <c:v>0.93032786885245899</c:v>
                </c:pt>
                <c:pt idx="998">
                  <c:v>0.94230769230769229</c:v>
                </c:pt>
                <c:pt idx="999">
                  <c:v>0.91495601173020524</c:v>
                </c:pt>
                <c:pt idx="1000">
                  <c:v>0.91515151515151516</c:v>
                </c:pt>
                <c:pt idx="1001">
                  <c:v>0.92808219178082196</c:v>
                </c:pt>
                <c:pt idx="1002">
                  <c:v>0.91031390134529144</c:v>
                </c:pt>
                <c:pt idx="1003">
                  <c:v>0.86518873576992206</c:v>
                </c:pt>
                <c:pt idx="1004">
                  <c:v>0.8626304801670146</c:v>
                </c:pt>
                <c:pt idx="1005">
                  <c:v>0.85522926326635751</c:v>
                </c:pt>
                <c:pt idx="1006">
                  <c:v>0.8577114427860697</c:v>
                </c:pt>
                <c:pt idx="1007">
                  <c:v>0.85873015873015868</c:v>
                </c:pt>
                <c:pt idx="1008">
                  <c:v>0.86128133704735377</c:v>
                </c:pt>
                <c:pt idx="1009">
                  <c:v>0.86637723106608777</c:v>
                </c:pt>
                <c:pt idx="1010">
                  <c:v>0.85574572127139359</c:v>
                </c:pt>
                <c:pt idx="1011">
                  <c:v>0.85231447465099197</c:v>
                </c:pt>
                <c:pt idx="1012">
                  <c:v>0.84636222910216719</c:v>
                </c:pt>
                <c:pt idx="1013">
                  <c:v>0.85243482538121007</c:v>
                </c:pt>
                <c:pt idx="1014">
                  <c:v>0.84503311258278146</c:v>
                </c:pt>
                <c:pt idx="1015">
                  <c:v>0.83853311439518341</c:v>
                </c:pt>
                <c:pt idx="1016">
                  <c:v>0.82734097194784673</c:v>
                </c:pt>
                <c:pt idx="1017">
                  <c:v>0.78935698447893565</c:v>
                </c:pt>
                <c:pt idx="1018">
                  <c:v>0.79063360881542699</c:v>
                </c:pt>
                <c:pt idx="1019">
                  <c:v>0.76535572249226691</c:v>
                </c:pt>
                <c:pt idx="1020">
                  <c:v>0.80926916221033873</c:v>
                </c:pt>
                <c:pt idx="1021">
                  <c:v>0.80697928026172305</c:v>
                </c:pt>
                <c:pt idx="1022">
                  <c:v>0.78085009140767825</c:v>
                </c:pt>
                <c:pt idx="1023">
                  <c:v>0.77927624185210165</c:v>
                </c:pt>
                <c:pt idx="1024">
                  <c:v>0.7708240534521158</c:v>
                </c:pt>
                <c:pt idx="1025">
                  <c:v>0.7989506320057238</c:v>
                </c:pt>
                <c:pt idx="1026">
                  <c:v>0.80715350223546944</c:v>
                </c:pt>
                <c:pt idx="1027">
                  <c:v>0.79800498753117211</c:v>
                </c:pt>
                <c:pt idx="1028">
                  <c:v>0.79976268169682585</c:v>
                </c:pt>
                <c:pt idx="1029">
                  <c:v>0.79910339030540767</c:v>
                </c:pt>
                <c:pt idx="1030">
                  <c:v>0.79566248729244327</c:v>
                </c:pt>
                <c:pt idx="1031">
                  <c:v>0.8017676767676768</c:v>
                </c:pt>
                <c:pt idx="1032">
                  <c:v>0.79716981132075471</c:v>
                </c:pt>
                <c:pt idx="1033">
                  <c:v>0.8058099147458162</c:v>
                </c:pt>
                <c:pt idx="1034">
                  <c:v>0.80457317073170731</c:v>
                </c:pt>
                <c:pt idx="1035">
                  <c:v>0.79120550403828893</c:v>
                </c:pt>
                <c:pt idx="1036">
                  <c:v>0.79356744338693797</c:v>
                </c:pt>
                <c:pt idx="1037">
                  <c:v>0.79042288557213936</c:v>
                </c:pt>
                <c:pt idx="1038">
                  <c:v>0.78245422246515439</c:v>
                </c:pt>
                <c:pt idx="1039">
                  <c:v>0.76279304260146208</c:v>
                </c:pt>
                <c:pt idx="1040">
                  <c:v>0.76562865839381877</c:v>
                </c:pt>
                <c:pt idx="1041">
                  <c:v>0.74109618255491572</c:v>
                </c:pt>
                <c:pt idx="1042">
                  <c:v>0.74682727468272747</c:v>
                </c:pt>
                <c:pt idx="1043">
                  <c:v>0.76882701962574163</c:v>
                </c:pt>
                <c:pt idx="1044">
                  <c:v>0.76566479877738158</c:v>
                </c:pt>
                <c:pt idx="1045">
                  <c:v>0.76474486414844267</c:v>
                </c:pt>
                <c:pt idx="1046">
                  <c:v>0.76172227231740308</c:v>
                </c:pt>
                <c:pt idx="1047">
                  <c:v>0.75189478377173424</c:v>
                </c:pt>
                <c:pt idx="1048">
                  <c:v>0.76544676806083645</c:v>
                </c:pt>
                <c:pt idx="1049">
                  <c:v>0.76482513938165231</c:v>
                </c:pt>
                <c:pt idx="1050">
                  <c:v>0.75650416771912099</c:v>
                </c:pt>
                <c:pt idx="1051">
                  <c:v>0.75728155339805825</c:v>
                </c:pt>
                <c:pt idx="1052">
                  <c:v>0.74493641073951955</c:v>
                </c:pt>
                <c:pt idx="1053">
                  <c:v>0.74620284174424301</c:v>
                </c:pt>
                <c:pt idx="1054">
                  <c:v>0.73982260632249264</c:v>
                </c:pt>
                <c:pt idx="1055">
                  <c:v>0.74517276422764223</c:v>
                </c:pt>
                <c:pt idx="1056">
                  <c:v>0.74611398963730569</c:v>
                </c:pt>
                <c:pt idx="1057">
                  <c:v>0.75162282200204988</c:v>
                </c:pt>
                <c:pt idx="1058">
                  <c:v>0.7464589235127479</c:v>
                </c:pt>
                <c:pt idx="1059">
                  <c:v>0.71678986272439282</c:v>
                </c:pt>
                <c:pt idx="1060">
                  <c:v>0.71950207468879668</c:v>
                </c:pt>
                <c:pt idx="1061">
                  <c:v>0.72675521821631883</c:v>
                </c:pt>
                <c:pt idx="1062">
                  <c:v>0.75502392344497604</c:v>
                </c:pt>
                <c:pt idx="1063">
                  <c:v>0.75326215895610915</c:v>
                </c:pt>
                <c:pt idx="1064">
                  <c:v>0.73220696937697993</c:v>
                </c:pt>
                <c:pt idx="1065">
                  <c:v>0.73646532438478751</c:v>
                </c:pt>
                <c:pt idx="1066">
                  <c:v>0.70502493287303414</c:v>
                </c:pt>
                <c:pt idx="1067">
                  <c:v>0.76541935483870971</c:v>
                </c:pt>
                <c:pt idx="1068">
                  <c:v>0.74816983894582723</c:v>
                </c:pt>
                <c:pt idx="1069">
                  <c:v>0.71932596103212221</c:v>
                </c:pt>
                <c:pt idx="1070">
                  <c:v>0.71619897959183676</c:v>
                </c:pt>
                <c:pt idx="1071">
                  <c:v>0.67431449356463347</c:v>
                </c:pt>
                <c:pt idx="1072">
                  <c:v>0.74486396446418657</c:v>
                </c:pt>
                <c:pt idx="1073">
                  <c:v>0.75385865150284326</c:v>
                </c:pt>
                <c:pt idx="1074">
                  <c:v>0.73995208943305835</c:v>
                </c:pt>
                <c:pt idx="1075">
                  <c:v>0.72782810195913206</c:v>
                </c:pt>
                <c:pt idx="1076">
                  <c:v>0.70886075949367089</c:v>
                </c:pt>
                <c:pt idx="1077">
                  <c:v>0.72334209757522638</c:v>
                </c:pt>
                <c:pt idx="1078">
                  <c:v>0.74988257397839364</c:v>
                </c:pt>
                <c:pt idx="1079">
                  <c:v>0.73192834562697573</c:v>
                </c:pt>
                <c:pt idx="1080">
                  <c:v>0.73433850074325757</c:v>
                </c:pt>
                <c:pt idx="1081">
                  <c:v>0.72468619246861921</c:v>
                </c:pt>
                <c:pt idx="1082">
                  <c:v>0.71557933731220413</c:v>
                </c:pt>
                <c:pt idx="1083">
                  <c:v>0.70716320716320713</c:v>
                </c:pt>
                <c:pt idx="1084">
                  <c:v>0.73110682937272531</c:v>
                </c:pt>
                <c:pt idx="1085">
                  <c:v>0.73347593582887705</c:v>
                </c:pt>
                <c:pt idx="1086">
                  <c:v>0.72650475184794083</c:v>
                </c:pt>
                <c:pt idx="1087">
                  <c:v>0.72460063897763582</c:v>
                </c:pt>
                <c:pt idx="1088">
                  <c:v>0.7343954034996083</c:v>
                </c:pt>
                <c:pt idx="1089">
                  <c:v>0.66794699443057426</c:v>
                </c:pt>
                <c:pt idx="1090">
                  <c:v>0.71782628467485221</c:v>
                </c:pt>
                <c:pt idx="1091">
                  <c:v>0.71200327734535029</c:v>
                </c:pt>
                <c:pt idx="1092">
                  <c:v>0.73058082575227434</c:v>
                </c:pt>
                <c:pt idx="1093">
                  <c:v>0.73735273735273732</c:v>
                </c:pt>
                <c:pt idx="1094">
                  <c:v>0.72788827761320352</c:v>
                </c:pt>
                <c:pt idx="1095">
                  <c:v>0.73539982030548068</c:v>
                </c:pt>
                <c:pt idx="1096">
                  <c:v>0.73326673326673331</c:v>
                </c:pt>
                <c:pt idx="1097">
                  <c:v>0.72876774048209059</c:v>
                </c:pt>
                <c:pt idx="1098">
                  <c:v>0.73465577596266041</c:v>
                </c:pt>
                <c:pt idx="1099">
                  <c:v>0.72516694490818034</c:v>
                </c:pt>
                <c:pt idx="1100">
                  <c:v>0.72590424419820199</c:v>
                </c:pt>
                <c:pt idx="1101">
                  <c:v>0.74818016378525931</c:v>
                </c:pt>
                <c:pt idx="1102">
                  <c:v>0.73856041131105399</c:v>
                </c:pt>
                <c:pt idx="1103">
                  <c:v>0.74005645368231976</c:v>
                </c:pt>
                <c:pt idx="1104">
                  <c:v>0.73027322404371586</c:v>
                </c:pt>
                <c:pt idx="1105">
                  <c:v>0.71554252199413493</c:v>
                </c:pt>
                <c:pt idx="1106">
                  <c:v>0.73253113785096058</c:v>
                </c:pt>
                <c:pt idx="1107">
                  <c:v>0.73909811694747274</c:v>
                </c:pt>
                <c:pt idx="1108">
                  <c:v>0.74000918695452456</c:v>
                </c:pt>
                <c:pt idx="1109">
                  <c:v>0.74129469502220147</c:v>
                </c:pt>
                <c:pt idx="1110">
                  <c:v>0.7414682052541125</c:v>
                </c:pt>
                <c:pt idx="1111">
                  <c:v>0.73979712196272707</c:v>
                </c:pt>
                <c:pt idx="1112">
                  <c:v>0.73091603053435117</c:v>
                </c:pt>
                <c:pt idx="1113">
                  <c:v>0.72325787838437638</c:v>
                </c:pt>
                <c:pt idx="1114">
                  <c:v>0.71165008291873966</c:v>
                </c:pt>
                <c:pt idx="1115">
                  <c:v>0.72296173044925127</c:v>
                </c:pt>
                <c:pt idx="1116">
                  <c:v>0.7371640812759449</c:v>
                </c:pt>
                <c:pt idx="1117">
                  <c:v>0.74206730769230766</c:v>
                </c:pt>
                <c:pt idx="1118">
                  <c:v>0.74229622266401596</c:v>
                </c:pt>
                <c:pt idx="1119">
                  <c:v>0.74496103198065033</c:v>
                </c:pt>
                <c:pt idx="1120">
                  <c:v>0.7508659738875566</c:v>
                </c:pt>
                <c:pt idx="1121">
                  <c:v>0.73753595397890703</c:v>
                </c:pt>
                <c:pt idx="1122">
                  <c:v>0.70779881897780494</c:v>
                </c:pt>
                <c:pt idx="1123">
                  <c:v>0.73188711036225784</c:v>
                </c:pt>
                <c:pt idx="1124">
                  <c:v>0.74551971326164879</c:v>
                </c:pt>
                <c:pt idx="1125">
                  <c:v>0.74192830104653751</c:v>
                </c:pt>
                <c:pt idx="1126">
                  <c:v>0.73843586075345735</c:v>
                </c:pt>
                <c:pt idx="1127">
                  <c:v>0.73888384754990921</c:v>
                </c:pt>
                <c:pt idx="1128">
                  <c:v>0.74015030744705079</c:v>
                </c:pt>
                <c:pt idx="1129">
                  <c:v>0.73151232511658892</c:v>
                </c:pt>
                <c:pt idx="1130">
                  <c:v>0.71867219917012448</c:v>
                </c:pt>
                <c:pt idx="1131">
                  <c:v>0.68854084060269627</c:v>
                </c:pt>
                <c:pt idx="1132">
                  <c:v>0.72506794898599203</c:v>
                </c:pt>
                <c:pt idx="1133">
                  <c:v>0.70208038780044435</c:v>
                </c:pt>
                <c:pt idx="1134">
                  <c:v>0.70517766497461931</c:v>
                </c:pt>
                <c:pt idx="1135">
                  <c:v>0.72750210260723291</c:v>
                </c:pt>
                <c:pt idx="1136">
                  <c:v>0.75432525951557095</c:v>
                </c:pt>
                <c:pt idx="1137">
                  <c:v>0.73510800785511676</c:v>
                </c:pt>
                <c:pt idx="1138">
                  <c:v>0.70889432884536929</c:v>
                </c:pt>
                <c:pt idx="1139">
                  <c:v>0.70817199918483797</c:v>
                </c:pt>
                <c:pt idx="1140">
                  <c:v>0.73631961259079903</c:v>
                </c:pt>
                <c:pt idx="1141">
                  <c:v>0.75334694803721347</c:v>
                </c:pt>
                <c:pt idx="1142">
                  <c:v>0.73726827189431066</c:v>
                </c:pt>
                <c:pt idx="1143">
                  <c:v>0.74238524238524239</c:v>
                </c:pt>
                <c:pt idx="1144">
                  <c:v>0.72615062761506277</c:v>
                </c:pt>
                <c:pt idx="1145">
                  <c:v>0.71850475010326309</c:v>
                </c:pt>
                <c:pt idx="1146">
                  <c:v>0.7023641139624166</c:v>
                </c:pt>
                <c:pt idx="1147">
                  <c:v>0.71723426212590302</c:v>
                </c:pt>
                <c:pt idx="1148">
                  <c:v>0.73744588744588746</c:v>
                </c:pt>
                <c:pt idx="1149">
                  <c:v>0.7291404612159329</c:v>
                </c:pt>
                <c:pt idx="1150">
                  <c:v>0.73539373412362408</c:v>
                </c:pt>
                <c:pt idx="1151">
                  <c:v>0.75388716126166144</c:v>
                </c:pt>
                <c:pt idx="1152">
                  <c:v>0.65978773584905659</c:v>
                </c:pt>
                <c:pt idx="1153">
                  <c:v>0.65956232159847761</c:v>
                </c:pt>
                <c:pt idx="1154">
                  <c:v>0.65581835383159881</c:v>
                </c:pt>
                <c:pt idx="1155">
                  <c:v>0.71712636305323929</c:v>
                </c:pt>
                <c:pt idx="1156">
                  <c:v>0.74926035502958577</c:v>
                </c:pt>
                <c:pt idx="1157">
                  <c:v>0.74132414472064978</c:v>
                </c:pt>
                <c:pt idx="1158">
                  <c:v>0.74071782178217827</c:v>
                </c:pt>
                <c:pt idx="1159">
                  <c:v>0.74051319118178538</c:v>
                </c:pt>
                <c:pt idx="1160">
                  <c:v>0.73321178972956547</c:v>
                </c:pt>
                <c:pt idx="1161">
                  <c:v>0.74296675191815853</c:v>
                </c:pt>
                <c:pt idx="1162">
                  <c:v>0.73058794343835276</c:v>
                </c:pt>
                <c:pt idx="1163">
                  <c:v>0.738302752293578</c:v>
                </c:pt>
                <c:pt idx="1164">
                  <c:v>0.73365686554381959</c:v>
                </c:pt>
                <c:pt idx="1165">
                  <c:v>0.7295562377895618</c:v>
                </c:pt>
                <c:pt idx="1166">
                  <c:v>0.71301633045148893</c:v>
                </c:pt>
                <c:pt idx="1167">
                  <c:v>0.74692361272347341</c:v>
                </c:pt>
                <c:pt idx="1168">
                  <c:v>0.73374083129584355</c:v>
                </c:pt>
                <c:pt idx="1169">
                  <c:v>0.73911609498680741</c:v>
                </c:pt>
                <c:pt idx="1170">
                  <c:v>0.73722998729351974</c:v>
                </c:pt>
                <c:pt idx="1171">
                  <c:v>0.7426605504587156</c:v>
                </c:pt>
                <c:pt idx="1172">
                  <c:v>0.74708624708624705</c:v>
                </c:pt>
                <c:pt idx="1173">
                  <c:v>0.75199249882794184</c:v>
                </c:pt>
                <c:pt idx="1174">
                  <c:v>0.74738755111313038</c:v>
                </c:pt>
                <c:pt idx="1175">
                  <c:v>0.75057471264367814</c:v>
                </c:pt>
                <c:pt idx="1176">
                  <c:v>0.76122359154929575</c:v>
                </c:pt>
                <c:pt idx="1177">
                  <c:v>0.79756394640682093</c:v>
                </c:pt>
                <c:pt idx="1178">
                  <c:v>0.777078965758211</c:v>
                </c:pt>
                <c:pt idx="1179">
                  <c:v>0.80376451742090504</c:v>
                </c:pt>
                <c:pt idx="1180">
                  <c:v>0.80769230769230771</c:v>
                </c:pt>
                <c:pt idx="1181">
                  <c:v>0.81490242460082796</c:v>
                </c:pt>
                <c:pt idx="1182">
                  <c:v>0.7865168539325843</c:v>
                </c:pt>
                <c:pt idx="1183">
                  <c:v>0.8184724689165187</c:v>
                </c:pt>
                <c:pt idx="1184">
                  <c:v>0.82338511856091579</c:v>
                </c:pt>
                <c:pt idx="1185">
                  <c:v>0.81862745098039214</c:v>
                </c:pt>
                <c:pt idx="1186">
                  <c:v>0.83291666666666664</c:v>
                </c:pt>
                <c:pt idx="1187">
                  <c:v>0.83193612774451098</c:v>
                </c:pt>
                <c:pt idx="1188">
                  <c:v>0.82611996962794232</c:v>
                </c:pt>
                <c:pt idx="1189">
                  <c:v>0.82708409173643971</c:v>
                </c:pt>
                <c:pt idx="1190">
                  <c:v>0.82256596906278434</c:v>
                </c:pt>
                <c:pt idx="1191">
                  <c:v>0.82423388517083485</c:v>
                </c:pt>
                <c:pt idx="1192">
                  <c:v>0.82245614035087722</c:v>
                </c:pt>
                <c:pt idx="1193">
                  <c:v>0.82755905511811023</c:v>
                </c:pt>
                <c:pt idx="1194">
                  <c:v>0.82109479305740984</c:v>
                </c:pt>
                <c:pt idx="1195">
                  <c:v>0.83072916666666663</c:v>
                </c:pt>
                <c:pt idx="1196">
                  <c:v>0.83068288119738076</c:v>
                </c:pt>
                <c:pt idx="1197">
                  <c:v>0.83568075117370888</c:v>
                </c:pt>
                <c:pt idx="1198">
                  <c:v>0.8392664509169363</c:v>
                </c:pt>
                <c:pt idx="1199">
                  <c:v>0.83029612756264237</c:v>
                </c:pt>
                <c:pt idx="1200">
                  <c:v>0.83760683760683763</c:v>
                </c:pt>
                <c:pt idx="1201">
                  <c:v>0.84566929133858271</c:v>
                </c:pt>
                <c:pt idx="1202">
                  <c:v>0.83246073298429324</c:v>
                </c:pt>
                <c:pt idx="1203">
                  <c:v>0.84363636363636363</c:v>
                </c:pt>
                <c:pt idx="1204">
                  <c:v>0.85185185185185186</c:v>
                </c:pt>
                <c:pt idx="1205">
                  <c:v>0.88010204081632648</c:v>
                </c:pt>
                <c:pt idx="1206">
                  <c:v>0.84357541899441346</c:v>
                </c:pt>
                <c:pt idx="1207">
                  <c:v>0.86644951140065152</c:v>
                </c:pt>
                <c:pt idx="1208">
                  <c:v>0.8875739644970414</c:v>
                </c:pt>
                <c:pt idx="1209">
                  <c:v>0.85766423357664234</c:v>
                </c:pt>
                <c:pt idx="1210">
                  <c:v>0.8728813559322034</c:v>
                </c:pt>
                <c:pt idx="1211">
                  <c:v>0.82887700534759357</c:v>
                </c:pt>
                <c:pt idx="1212">
                  <c:v>0.8350253807106599</c:v>
                </c:pt>
                <c:pt idx="1213">
                  <c:v>0.82170542635658916</c:v>
                </c:pt>
                <c:pt idx="1214">
                  <c:v>0.85447761194029848</c:v>
                </c:pt>
                <c:pt idx="1215">
                  <c:v>0.8563829787234043</c:v>
                </c:pt>
                <c:pt idx="1216">
                  <c:v>0.86285714285714288</c:v>
                </c:pt>
                <c:pt idx="1217">
                  <c:v>0.89473684210526316</c:v>
                </c:pt>
                <c:pt idx="1218">
                  <c:v>0.89142857142857146</c:v>
                </c:pt>
                <c:pt idx="1219">
                  <c:v>0.86111111111111116</c:v>
                </c:pt>
                <c:pt idx="1220">
                  <c:v>0.89166666666666672</c:v>
                </c:pt>
                <c:pt idx="1221">
                  <c:v>0.81712062256809337</c:v>
                </c:pt>
                <c:pt idx="1222">
                  <c:v>0</c:v>
                </c:pt>
                <c:pt idx="1223">
                  <c:v>0.98701298701298701</c:v>
                </c:pt>
                <c:pt idx="1224">
                  <c:v>0.9494949494949495</c:v>
                </c:pt>
                <c:pt idx="1225">
                  <c:v>0.95294117647058818</c:v>
                </c:pt>
                <c:pt idx="1226">
                  <c:v>0.90789473684210531</c:v>
                </c:pt>
                <c:pt idx="1227">
                  <c:v>0.83582089552238803</c:v>
                </c:pt>
                <c:pt idx="1228">
                  <c:v>0.98039215686274506</c:v>
                </c:pt>
                <c:pt idx="1229">
                  <c:v>0.91919191919191923</c:v>
                </c:pt>
                <c:pt idx="1230">
                  <c:v>0.90123456790123457</c:v>
                </c:pt>
                <c:pt idx="1231">
                  <c:v>0.98113207547169812</c:v>
                </c:pt>
                <c:pt idx="1232">
                  <c:v>0.98181818181818181</c:v>
                </c:pt>
                <c:pt idx="1233">
                  <c:v>0.73636363636363633</c:v>
                </c:pt>
                <c:pt idx="1234">
                  <c:v>0.79034941763727118</c:v>
                </c:pt>
                <c:pt idx="1235">
                  <c:v>0.78513731825525035</c:v>
                </c:pt>
                <c:pt idx="1236">
                  <c:v>0.77755905511811019</c:v>
                </c:pt>
                <c:pt idx="1237">
                  <c:v>0.81125226860254085</c:v>
                </c:pt>
                <c:pt idx="1238">
                  <c:v>0.88967971530249113</c:v>
                </c:pt>
                <c:pt idx="1239">
                  <c:v>0.89622641509433965</c:v>
                </c:pt>
                <c:pt idx="1240">
                  <c:v>0.8847736625514403</c:v>
                </c:pt>
                <c:pt idx="1241">
                  <c:v>0.88172043010752688</c:v>
                </c:pt>
                <c:pt idx="1242">
                  <c:v>0.88118811881188119</c:v>
                </c:pt>
                <c:pt idx="1243">
                  <c:v>0.8651685393258427</c:v>
                </c:pt>
                <c:pt idx="1244">
                  <c:v>0.85802469135802473</c:v>
                </c:pt>
                <c:pt idx="1245">
                  <c:v>0.85419734904270983</c:v>
                </c:pt>
                <c:pt idx="1246">
                  <c:v>0.84128113879003563</c:v>
                </c:pt>
                <c:pt idx="1247">
                  <c:v>0.83397982932505821</c:v>
                </c:pt>
                <c:pt idx="1248">
                  <c:v>0.80883556040359972</c:v>
                </c:pt>
                <c:pt idx="1249">
                  <c:v>0.787363834422658</c:v>
                </c:pt>
                <c:pt idx="1250">
                  <c:v>0.79557007988380535</c:v>
                </c:pt>
                <c:pt idx="1251">
                  <c:v>0.8019028202514441</c:v>
                </c:pt>
                <c:pt idx="1252">
                  <c:v>0.76992801919488141</c:v>
                </c:pt>
                <c:pt idx="1253">
                  <c:v>0.73628552544613346</c:v>
                </c:pt>
                <c:pt idx="1254">
                  <c:v>0.75544430538172713</c:v>
                </c:pt>
                <c:pt idx="1255">
                  <c:v>0.71238212382123822</c:v>
                </c:pt>
                <c:pt idx="1256">
                  <c:v>0.72384137601528908</c:v>
                </c:pt>
                <c:pt idx="1257">
                  <c:v>0.72093023255813948</c:v>
                </c:pt>
                <c:pt idx="1258">
                  <c:v>0.73244946750706363</c:v>
                </c:pt>
                <c:pt idx="1259">
                  <c:v>0.71671178931823776</c:v>
                </c:pt>
                <c:pt idx="1260">
                  <c:v>0.7145809414466131</c:v>
                </c:pt>
                <c:pt idx="1261">
                  <c:v>0.73298232418202336</c:v>
                </c:pt>
                <c:pt idx="1262">
                  <c:v>0.72367873491468993</c:v>
                </c:pt>
                <c:pt idx="1263">
                  <c:v>0.71241294551413359</c:v>
                </c:pt>
                <c:pt idx="1264">
                  <c:v>0.70185708518368994</c:v>
                </c:pt>
                <c:pt idx="1265">
                  <c:v>0.69788944723618096</c:v>
                </c:pt>
                <c:pt idx="1266">
                  <c:v>0.71209330877839161</c:v>
                </c:pt>
                <c:pt idx="1267">
                  <c:v>0.71966873706004142</c:v>
                </c:pt>
                <c:pt idx="1268">
                  <c:v>0.71162505116659847</c:v>
                </c:pt>
                <c:pt idx="1269">
                  <c:v>0.6312982714233174</c:v>
                </c:pt>
                <c:pt idx="1270">
                  <c:v>0.57561779242174627</c:v>
                </c:pt>
                <c:pt idx="1271">
                  <c:v>0.58875190001688904</c:v>
                </c:pt>
                <c:pt idx="1272">
                  <c:v>0.67600098255956764</c:v>
                </c:pt>
                <c:pt idx="1273">
                  <c:v>0.67322587397948508</c:v>
                </c:pt>
                <c:pt idx="1274">
                  <c:v>0.63282259553258258</c:v>
                </c:pt>
                <c:pt idx="1275">
                  <c:v>0.59955334135028349</c:v>
                </c:pt>
                <c:pt idx="1276">
                  <c:v>0.62252364804568983</c:v>
                </c:pt>
                <c:pt idx="1277">
                  <c:v>0.62556174725867342</c:v>
                </c:pt>
                <c:pt idx="1278">
                  <c:v>0.62959625090122562</c:v>
                </c:pt>
                <c:pt idx="1279">
                  <c:v>0.59869550291795404</c:v>
                </c:pt>
                <c:pt idx="1280">
                  <c:v>0.64809496457974347</c:v>
                </c:pt>
                <c:pt idx="1281">
                  <c:v>0.59701492537313428</c:v>
                </c:pt>
                <c:pt idx="1282">
                  <c:v>0.60342146189735613</c:v>
                </c:pt>
                <c:pt idx="1283">
                  <c:v>0.60961538461538467</c:v>
                </c:pt>
                <c:pt idx="1284">
                  <c:v>0.6188531865790875</c:v>
                </c:pt>
                <c:pt idx="1285">
                  <c:v>0.61386487916740162</c:v>
                </c:pt>
                <c:pt idx="1286">
                  <c:v>0.5697977821265493</c:v>
                </c:pt>
                <c:pt idx="1287">
                  <c:v>0.58552962900788985</c:v>
                </c:pt>
                <c:pt idx="1288">
                  <c:v>0.56179594464113292</c:v>
                </c:pt>
                <c:pt idx="1289">
                  <c:v>0.57243874362769276</c:v>
                </c:pt>
                <c:pt idx="1290">
                  <c:v>0.57405582922824305</c:v>
                </c:pt>
                <c:pt idx="1291">
                  <c:v>0.62203601354965232</c:v>
                </c:pt>
                <c:pt idx="1292">
                  <c:v>0.63273929818115016</c:v>
                </c:pt>
                <c:pt idx="1293">
                  <c:v>0.6124604012671595</c:v>
                </c:pt>
                <c:pt idx="1294">
                  <c:v>0.61652542372881358</c:v>
                </c:pt>
                <c:pt idx="1295">
                  <c:v>0.62878375928946895</c:v>
                </c:pt>
                <c:pt idx="1296">
                  <c:v>0.62075102331375687</c:v>
                </c:pt>
                <c:pt idx="1297">
                  <c:v>0.65695448745214802</c:v>
                </c:pt>
                <c:pt idx="1298">
                  <c:v>0.65845648604269291</c:v>
                </c:pt>
                <c:pt idx="1299">
                  <c:v>0.65077584595251448</c:v>
                </c:pt>
                <c:pt idx="1300">
                  <c:v>0.59773662551440332</c:v>
                </c:pt>
                <c:pt idx="1301">
                  <c:v>0.55000790014220258</c:v>
                </c:pt>
                <c:pt idx="1302">
                  <c:v>0.60871848739495793</c:v>
                </c:pt>
                <c:pt idx="1303">
                  <c:v>0.5859979804779536</c:v>
                </c:pt>
                <c:pt idx="1304">
                  <c:v>0.63997033741193921</c:v>
                </c:pt>
                <c:pt idx="1305">
                  <c:v>0.64510748702742771</c:v>
                </c:pt>
                <c:pt idx="1306">
                  <c:v>0.62221826597828023</c:v>
                </c:pt>
                <c:pt idx="1307">
                  <c:v>0.63046620889049509</c:v>
                </c:pt>
                <c:pt idx="1308">
                  <c:v>0.62599277978339352</c:v>
                </c:pt>
                <c:pt idx="1309">
                  <c:v>0.63663119764546072</c:v>
                </c:pt>
                <c:pt idx="1310">
                  <c:v>0.65439093484419264</c:v>
                </c:pt>
                <c:pt idx="1311">
                  <c:v>0.63044657385644554</c:v>
                </c:pt>
                <c:pt idx="1312">
                  <c:v>0.65915915915915912</c:v>
                </c:pt>
                <c:pt idx="1313">
                  <c:v>0.65843179377013961</c:v>
                </c:pt>
                <c:pt idx="1314">
                  <c:v>0.6536788348780026</c:v>
                </c:pt>
                <c:pt idx="1315">
                  <c:v>0.67707844058243305</c:v>
                </c:pt>
                <c:pt idx="1316">
                  <c:v>0.6599781897491821</c:v>
                </c:pt>
                <c:pt idx="1317">
                  <c:v>0.66264020707506466</c:v>
                </c:pt>
                <c:pt idx="1318">
                  <c:v>0.67306488629250993</c:v>
                </c:pt>
                <c:pt idx="1319">
                  <c:v>0.66586730615507594</c:v>
                </c:pt>
                <c:pt idx="1320">
                  <c:v>0.63959769044514803</c:v>
                </c:pt>
                <c:pt idx="1321">
                  <c:v>0.63760117733627664</c:v>
                </c:pt>
                <c:pt idx="1322">
                  <c:v>0.6234409391049156</c:v>
                </c:pt>
                <c:pt idx="1323">
                  <c:v>0.6128862359550562</c:v>
                </c:pt>
                <c:pt idx="1324">
                  <c:v>0.62924801156905275</c:v>
                </c:pt>
                <c:pt idx="1325">
                  <c:v>0.60612386917188588</c:v>
                </c:pt>
                <c:pt idx="1326">
                  <c:v>0.60596083867613937</c:v>
                </c:pt>
                <c:pt idx="1327">
                  <c:v>0.60527228581338888</c:v>
                </c:pt>
                <c:pt idx="1328">
                  <c:v>0.60151933701657456</c:v>
                </c:pt>
                <c:pt idx="1329">
                  <c:v>0.58571428571428574</c:v>
                </c:pt>
                <c:pt idx="1330">
                  <c:v>0.56224899598393574</c:v>
                </c:pt>
                <c:pt idx="1331">
                  <c:v>0.58721614802354916</c:v>
                </c:pt>
                <c:pt idx="1332">
                  <c:v>0.62148200926255792</c:v>
                </c:pt>
                <c:pt idx="1333">
                  <c:v>0.63621353880022014</c:v>
                </c:pt>
                <c:pt idx="1334">
                  <c:v>0.62230919765166337</c:v>
                </c:pt>
                <c:pt idx="1335">
                  <c:v>0.61500528355054596</c:v>
                </c:pt>
                <c:pt idx="1336">
                  <c:v>0.57040300212106376</c:v>
                </c:pt>
                <c:pt idx="1337">
                  <c:v>0.58546004029550036</c:v>
                </c:pt>
                <c:pt idx="1338">
                  <c:v>0.59311981020166071</c:v>
                </c:pt>
                <c:pt idx="1339">
                  <c:v>0.58519014910370248</c:v>
                </c:pt>
                <c:pt idx="1340">
                  <c:v>0.63826185101580135</c:v>
                </c:pt>
                <c:pt idx="1341">
                  <c:v>0.61370442134930425</c:v>
                </c:pt>
                <c:pt idx="1342">
                  <c:v>0.64118622214035736</c:v>
                </c:pt>
                <c:pt idx="1343">
                  <c:v>0.65550733622649304</c:v>
                </c:pt>
                <c:pt idx="1344">
                  <c:v>0.64125452352231604</c:v>
                </c:pt>
                <c:pt idx="1345">
                  <c:v>0.6480836236933798</c:v>
                </c:pt>
                <c:pt idx="1346">
                  <c:v>0.65391933028919336</c:v>
                </c:pt>
                <c:pt idx="1347">
                  <c:v>0.64823930329420676</c:v>
                </c:pt>
                <c:pt idx="1348">
                  <c:v>0.64892802450229714</c:v>
                </c:pt>
                <c:pt idx="1349">
                  <c:v>0.6453257790368272</c:v>
                </c:pt>
                <c:pt idx="1350">
                  <c:v>0.65060015003750937</c:v>
                </c:pt>
                <c:pt idx="1351">
                  <c:v>0.65546218487394958</c:v>
                </c:pt>
                <c:pt idx="1352">
                  <c:v>0.67697314890154592</c:v>
                </c:pt>
                <c:pt idx="1353">
                  <c:v>0.64701506416217225</c:v>
                </c:pt>
                <c:pt idx="1354">
                  <c:v>0.65662650602409633</c:v>
                </c:pt>
                <c:pt idx="1355">
                  <c:v>0.65612052730696802</c:v>
                </c:pt>
                <c:pt idx="1356">
                  <c:v>0.63479052823315119</c:v>
                </c:pt>
                <c:pt idx="1357">
                  <c:v>0.63060446542022142</c:v>
                </c:pt>
                <c:pt idx="1358">
                  <c:v>0.65744638204048911</c:v>
                </c:pt>
                <c:pt idx="1359">
                  <c:v>0.61736049601417187</c:v>
                </c:pt>
                <c:pt idx="1360">
                  <c:v>0.66417112299465242</c:v>
                </c:pt>
                <c:pt idx="1361">
                  <c:v>0.6689924071413913</c:v>
                </c:pt>
                <c:pt idx="1362">
                  <c:v>0.66942816730652654</c:v>
                </c:pt>
                <c:pt idx="1363">
                  <c:v>0.66746746746746743</c:v>
                </c:pt>
                <c:pt idx="1364">
                  <c:v>0.65816326530612246</c:v>
                </c:pt>
                <c:pt idx="1365">
                  <c:v>0.66694754581841165</c:v>
                </c:pt>
                <c:pt idx="1366">
                  <c:v>0.66229296622929668</c:v>
                </c:pt>
                <c:pt idx="1367">
                  <c:v>0.66567670767925324</c:v>
                </c:pt>
                <c:pt idx="1368">
                  <c:v>0.65979162236870081</c:v>
                </c:pt>
                <c:pt idx="1369">
                  <c:v>0.54690931910887985</c:v>
                </c:pt>
                <c:pt idx="1370">
                  <c:v>0.59755045713299981</c:v>
                </c:pt>
                <c:pt idx="1371">
                  <c:v>0.616716734405372</c:v>
                </c:pt>
                <c:pt idx="1372">
                  <c:v>0.64070536370315945</c:v>
                </c:pt>
                <c:pt idx="1373">
                  <c:v>0.6501554864504665</c:v>
                </c:pt>
                <c:pt idx="1374">
                  <c:v>0.67061356297093644</c:v>
                </c:pt>
                <c:pt idx="1375">
                  <c:v>0.64012859304084724</c:v>
                </c:pt>
                <c:pt idx="1376">
                  <c:v>0.66114101184068896</c:v>
                </c:pt>
                <c:pt idx="1377">
                  <c:v>0.65854126679462577</c:v>
                </c:pt>
                <c:pt idx="1378">
                  <c:v>0.6605539637058262</c:v>
                </c:pt>
                <c:pt idx="1379">
                  <c:v>0.64994119952959628</c:v>
                </c:pt>
                <c:pt idx="1380">
                  <c:v>0.64437465361167556</c:v>
                </c:pt>
                <c:pt idx="1381">
                  <c:v>0.61625641933770148</c:v>
                </c:pt>
                <c:pt idx="1382">
                  <c:v>0.62843789322308108</c:v>
                </c:pt>
                <c:pt idx="1383">
                  <c:v>0.57311669128508125</c:v>
                </c:pt>
                <c:pt idx="1384">
                  <c:v>0.56278244028405422</c:v>
                </c:pt>
                <c:pt idx="1385">
                  <c:v>0.55035573122529646</c:v>
                </c:pt>
                <c:pt idx="1386">
                  <c:v>0.61698717948717952</c:v>
                </c:pt>
                <c:pt idx="1387">
                  <c:v>0.60963222416812612</c:v>
                </c:pt>
                <c:pt idx="1388">
                  <c:v>0.58350066934404288</c:v>
                </c:pt>
                <c:pt idx="1389">
                  <c:v>0.56756756756756754</c:v>
                </c:pt>
                <c:pt idx="1390">
                  <c:v>0.56021780909673291</c:v>
                </c:pt>
                <c:pt idx="1391">
                  <c:v>0.59834913944502988</c:v>
                </c:pt>
                <c:pt idx="1392">
                  <c:v>0.60576589093435218</c:v>
                </c:pt>
                <c:pt idx="1393">
                  <c:v>0.52845156369183832</c:v>
                </c:pt>
                <c:pt idx="1394">
                  <c:v>0.51194839466353903</c:v>
                </c:pt>
                <c:pt idx="1395">
                  <c:v>0.52473312283867091</c:v>
                </c:pt>
                <c:pt idx="1396">
                  <c:v>0.51553714116602545</c:v>
                </c:pt>
                <c:pt idx="1397">
                  <c:v>0.51580353168125836</c:v>
                </c:pt>
                <c:pt idx="1398">
                  <c:v>0.56486573924296346</c:v>
                </c:pt>
                <c:pt idx="1399">
                  <c:v>0.51879364136086759</c:v>
                </c:pt>
                <c:pt idx="1400">
                  <c:v>0.55559090186098303</c:v>
                </c:pt>
                <c:pt idx="1401">
                  <c:v>0.60031077348066297</c:v>
                </c:pt>
                <c:pt idx="1402">
                  <c:v>0.61409985935302391</c:v>
                </c:pt>
                <c:pt idx="1403">
                  <c:v>0.63363636363636366</c:v>
                </c:pt>
                <c:pt idx="1404">
                  <c:v>0.60577090213801499</c:v>
                </c:pt>
                <c:pt idx="1405">
                  <c:v>0.61213720316622688</c:v>
                </c:pt>
                <c:pt idx="1406">
                  <c:v>0.62170349251603707</c:v>
                </c:pt>
                <c:pt idx="1407">
                  <c:v>0.67234654075138578</c:v>
                </c:pt>
                <c:pt idx="1408">
                  <c:v>0.66471392306190202</c:v>
                </c:pt>
                <c:pt idx="1409">
                  <c:v>0.66692233940556089</c:v>
                </c:pt>
                <c:pt idx="1410">
                  <c:v>0.62323755131179726</c:v>
                </c:pt>
                <c:pt idx="1411">
                  <c:v>0.65472806518855409</c:v>
                </c:pt>
                <c:pt idx="1412">
                  <c:v>0.67298028604561266</c:v>
                </c:pt>
                <c:pt idx="1413">
                  <c:v>0.66121960940613789</c:v>
                </c:pt>
                <c:pt idx="1414">
                  <c:v>0.65395833333333331</c:v>
                </c:pt>
                <c:pt idx="1415">
                  <c:v>0.67346004121822767</c:v>
                </c:pt>
                <c:pt idx="1416">
                  <c:v>0.6680232558139535</c:v>
                </c:pt>
                <c:pt idx="1417">
                  <c:v>0.66354961832061066</c:v>
                </c:pt>
                <c:pt idx="1418">
                  <c:v>0.64250138350857777</c:v>
                </c:pt>
                <c:pt idx="1419">
                  <c:v>0.61297144871342968</c:v>
                </c:pt>
                <c:pt idx="1420">
                  <c:v>0.67169373549883993</c:v>
                </c:pt>
                <c:pt idx="1421">
                  <c:v>0.68733901327521296</c:v>
                </c:pt>
                <c:pt idx="1422">
                  <c:v>0.68330058939096272</c:v>
                </c:pt>
                <c:pt idx="1423">
                  <c:v>0.66962391513982644</c:v>
                </c:pt>
                <c:pt idx="1424">
                  <c:v>0.66348175042996371</c:v>
                </c:pt>
                <c:pt idx="1425">
                  <c:v>0.6888489208633094</c:v>
                </c:pt>
                <c:pt idx="1426">
                  <c:v>0.67804212168486744</c:v>
                </c:pt>
                <c:pt idx="1427">
                  <c:v>0.70329892734264321</c:v>
                </c:pt>
                <c:pt idx="1428">
                  <c:v>0.74812847138372374</c:v>
                </c:pt>
                <c:pt idx="1429">
                  <c:v>0.80962800875273522</c:v>
                </c:pt>
                <c:pt idx="1430">
                  <c:v>0.75641364718328485</c:v>
                </c:pt>
                <c:pt idx="1431">
                  <c:v>0.79826608869623206</c:v>
                </c:pt>
                <c:pt idx="1432">
                  <c:v>0.79813004674883126</c:v>
                </c:pt>
                <c:pt idx="1433">
                  <c:v>0.80318906605922546</c:v>
                </c:pt>
                <c:pt idx="1434">
                  <c:v>0.80444024563060934</c:v>
                </c:pt>
                <c:pt idx="1435">
                  <c:v>0.79495128432240925</c:v>
                </c:pt>
                <c:pt idx="1436">
                  <c:v>0.79461834157056566</c:v>
                </c:pt>
                <c:pt idx="1437">
                  <c:v>0.79098360655737709</c:v>
                </c:pt>
                <c:pt idx="1438">
                  <c:v>0.79596314172882843</c:v>
                </c:pt>
                <c:pt idx="1439">
                  <c:v>0.80033840947546531</c:v>
                </c:pt>
                <c:pt idx="1440">
                  <c:v>0.80135823429541597</c:v>
                </c:pt>
                <c:pt idx="1441">
                  <c:v>0.76349024110218144</c:v>
                </c:pt>
                <c:pt idx="1442">
                  <c:v>0.77234636871508378</c:v>
                </c:pt>
                <c:pt idx="1443">
                  <c:v>0.79266895761741119</c:v>
                </c:pt>
                <c:pt idx="1444">
                  <c:v>0.78421052631578947</c:v>
                </c:pt>
                <c:pt idx="1445">
                  <c:v>0.80482456140350878</c:v>
                </c:pt>
                <c:pt idx="1446">
                  <c:v>0.81081081081081086</c:v>
                </c:pt>
                <c:pt idx="1447">
                  <c:v>0.81155778894472363</c:v>
                </c:pt>
                <c:pt idx="1448">
                  <c:v>0.81578947368421051</c:v>
                </c:pt>
                <c:pt idx="1449">
                  <c:v>0.84299858557284302</c:v>
                </c:pt>
                <c:pt idx="1450">
                  <c:v>0.80103806228373697</c:v>
                </c:pt>
                <c:pt idx="1451">
                  <c:v>0.80701754385964908</c:v>
                </c:pt>
                <c:pt idx="1452">
                  <c:v>0.7941747572815534</c:v>
                </c:pt>
                <c:pt idx="1453">
                  <c:v>0.80678466076696165</c:v>
                </c:pt>
                <c:pt idx="1454">
                  <c:v>0.83805209513023782</c:v>
                </c:pt>
                <c:pt idx="1455">
                  <c:v>0.82937853107344628</c:v>
                </c:pt>
                <c:pt idx="1456">
                  <c:v>0.82920792079207917</c:v>
                </c:pt>
                <c:pt idx="1457">
                  <c:v>0.81357552581261949</c:v>
                </c:pt>
                <c:pt idx="1458">
                  <c:v>0.80093023255813955</c:v>
                </c:pt>
                <c:pt idx="1459">
                  <c:v>0.85</c:v>
                </c:pt>
                <c:pt idx="1460">
                  <c:v>0.87707641196013286</c:v>
                </c:pt>
                <c:pt idx="1461">
                  <c:v>0.89102564102564108</c:v>
                </c:pt>
                <c:pt idx="1462">
                  <c:v>0.91124260355029585</c:v>
                </c:pt>
                <c:pt idx="1463">
                  <c:v>0.8984375</c:v>
                </c:pt>
                <c:pt idx="1464">
                  <c:v>0.88429752066115708</c:v>
                </c:pt>
                <c:pt idx="1465">
                  <c:v>0.8928571428571429</c:v>
                </c:pt>
                <c:pt idx="1466">
                  <c:v>0.83333333333333337</c:v>
                </c:pt>
                <c:pt idx="1467">
                  <c:v>0.84507042253521125</c:v>
                </c:pt>
                <c:pt idx="1468">
                  <c:v>0.95833333333333337</c:v>
                </c:pt>
                <c:pt idx="1469">
                  <c:v>0.90756302521008403</c:v>
                </c:pt>
                <c:pt idx="1470">
                  <c:v>0.98461538461538467</c:v>
                </c:pt>
                <c:pt idx="1471">
                  <c:v>0.88888888888888884</c:v>
                </c:pt>
                <c:pt idx="1472">
                  <c:v>0.98684210526315785</c:v>
                </c:pt>
                <c:pt idx="1473">
                  <c:v>0.9152542372881356</c:v>
                </c:pt>
                <c:pt idx="1474">
                  <c:v>0.98461538461538467</c:v>
                </c:pt>
                <c:pt idx="1475">
                  <c:v>0.80419580419580416</c:v>
                </c:pt>
                <c:pt idx="1476">
                  <c:v>0.64794007490636707</c:v>
                </c:pt>
                <c:pt idx="1477">
                  <c:v>0.7375201288244766</c:v>
                </c:pt>
                <c:pt idx="1478">
                  <c:v>0.73878205128205132</c:v>
                </c:pt>
                <c:pt idx="1479">
                  <c:v>0.78136882129277563</c:v>
                </c:pt>
                <c:pt idx="1480">
                  <c:v>0.78397212543554007</c:v>
                </c:pt>
                <c:pt idx="1481">
                  <c:v>0.79481132075471694</c:v>
                </c:pt>
                <c:pt idx="1482">
                  <c:v>0.78661087866108792</c:v>
                </c:pt>
                <c:pt idx="1483">
                  <c:v>0.79379157427937919</c:v>
                </c:pt>
                <c:pt idx="1484">
                  <c:v>0.83544303797468356</c:v>
                </c:pt>
                <c:pt idx="1485">
                  <c:v>0.83269230769230773</c:v>
                </c:pt>
                <c:pt idx="1486">
                  <c:v>0.83201581027667981</c:v>
                </c:pt>
                <c:pt idx="1487">
                  <c:v>0.73145197997269007</c:v>
                </c:pt>
                <c:pt idx="1488">
                  <c:v>0.70604651162790699</c:v>
                </c:pt>
                <c:pt idx="1489">
                  <c:v>0.68859789204726929</c:v>
                </c:pt>
                <c:pt idx="1490">
                  <c:v>0.69100580270793033</c:v>
                </c:pt>
                <c:pt idx="1491">
                  <c:v>0.64926004228329814</c:v>
                </c:pt>
                <c:pt idx="1492">
                  <c:v>0.57345339336334833</c:v>
                </c:pt>
                <c:pt idx="1493">
                  <c:v>0.54196680238020667</c:v>
                </c:pt>
                <c:pt idx="1494">
                  <c:v>0.51552612214863869</c:v>
                </c:pt>
                <c:pt idx="1495">
                  <c:v>0.53396140404193893</c:v>
                </c:pt>
                <c:pt idx="1496">
                  <c:v>0.51530686978174889</c:v>
                </c:pt>
                <c:pt idx="1497">
                  <c:v>0.53544149098686222</c:v>
                </c:pt>
                <c:pt idx="1498">
                  <c:v>0.6027951452739978</c:v>
                </c:pt>
                <c:pt idx="1499">
                  <c:v>0.60917537746806039</c:v>
                </c:pt>
                <c:pt idx="1500">
                  <c:v>0.58000334392242103</c:v>
                </c:pt>
                <c:pt idx="1501">
                  <c:v>0.56863067807768264</c:v>
                </c:pt>
                <c:pt idx="1502">
                  <c:v>0.57891202149093346</c:v>
                </c:pt>
                <c:pt idx="1503">
                  <c:v>0.57624309392265194</c:v>
                </c:pt>
                <c:pt idx="1504">
                  <c:v>0.57536382536382535</c:v>
                </c:pt>
                <c:pt idx="1505">
                  <c:v>0.54596447491430355</c:v>
                </c:pt>
                <c:pt idx="1506">
                  <c:v>0.54717940030492973</c:v>
                </c:pt>
                <c:pt idx="1507">
                  <c:v>0.51676182110964719</c:v>
                </c:pt>
                <c:pt idx="1508">
                  <c:v>0.51561812582490096</c:v>
                </c:pt>
                <c:pt idx="1509">
                  <c:v>0.51570296448488406</c:v>
                </c:pt>
                <c:pt idx="1510">
                  <c:v>0.51620506776664699</c:v>
                </c:pt>
                <c:pt idx="1511">
                  <c:v>0.51705959876995167</c:v>
                </c:pt>
                <c:pt idx="1512">
                  <c:v>0.51560896966143921</c:v>
                </c:pt>
                <c:pt idx="1513">
                  <c:v>0.5162142333088775</c:v>
                </c:pt>
                <c:pt idx="1514">
                  <c:v>0.51505360552210311</c:v>
                </c:pt>
                <c:pt idx="1515">
                  <c:v>0.51693300102624251</c:v>
                </c:pt>
                <c:pt idx="1516">
                  <c:v>0.51636096845194424</c:v>
                </c:pt>
                <c:pt idx="1517">
                  <c:v>0.51693300102624251</c:v>
                </c:pt>
                <c:pt idx="1518">
                  <c:v>0.51618122977346281</c:v>
                </c:pt>
                <c:pt idx="1519">
                  <c:v>0.5176453360667741</c:v>
                </c:pt>
                <c:pt idx="1520">
                  <c:v>0.51647386147312935</c:v>
                </c:pt>
                <c:pt idx="1521">
                  <c:v>0.51711473483179082</c:v>
                </c:pt>
                <c:pt idx="1522">
                  <c:v>0.51586835145459886</c:v>
                </c:pt>
                <c:pt idx="1523">
                  <c:v>0.51704961217620371</c:v>
                </c:pt>
                <c:pt idx="1524">
                  <c:v>0.51650770359501097</c:v>
                </c:pt>
                <c:pt idx="1525">
                  <c:v>0.51665932775576107</c:v>
                </c:pt>
                <c:pt idx="1526">
                  <c:v>0.51550330639235853</c:v>
                </c:pt>
                <c:pt idx="1527">
                  <c:v>0.51721107367804309</c:v>
                </c:pt>
                <c:pt idx="1528">
                  <c:v>0.5167450058754407</c:v>
                </c:pt>
                <c:pt idx="1529">
                  <c:v>0.53996212121212117</c:v>
                </c:pt>
                <c:pt idx="1530">
                  <c:v>0.52661001788908768</c:v>
                </c:pt>
                <c:pt idx="1531">
                  <c:v>0.54085801838610825</c:v>
                </c:pt>
                <c:pt idx="1532">
                  <c:v>0.51564327485380113</c:v>
                </c:pt>
                <c:pt idx="1533">
                  <c:v>0.51611485496630527</c:v>
                </c:pt>
                <c:pt idx="1534">
                  <c:v>0.51512037580739867</c:v>
                </c:pt>
                <c:pt idx="1535">
                  <c:v>0.51625601399620935</c:v>
                </c:pt>
                <c:pt idx="1536">
                  <c:v>0.51543074447857251</c:v>
                </c:pt>
                <c:pt idx="1537">
                  <c:v>0.51604395604395603</c:v>
                </c:pt>
                <c:pt idx="1538">
                  <c:v>0.51504918514168252</c:v>
                </c:pt>
                <c:pt idx="1539">
                  <c:v>0.51654950205038075</c:v>
                </c:pt>
                <c:pt idx="1540">
                  <c:v>0.52086117297698586</c:v>
                </c:pt>
                <c:pt idx="1541">
                  <c:v>0.56082113998689676</c:v>
                </c:pt>
                <c:pt idx="1542">
                  <c:v>0.54951659263130392</c:v>
                </c:pt>
                <c:pt idx="1543">
                  <c:v>0.52567082188886538</c:v>
                </c:pt>
                <c:pt idx="1544">
                  <c:v>0.51696782723666812</c:v>
                </c:pt>
                <c:pt idx="1545">
                  <c:v>0.51727687104837528</c:v>
                </c:pt>
                <c:pt idx="1546">
                  <c:v>0.51601998824221051</c:v>
                </c:pt>
                <c:pt idx="1547">
                  <c:v>0.52181008902077153</c:v>
                </c:pt>
                <c:pt idx="1548">
                  <c:v>0.5379453586834958</c:v>
                </c:pt>
                <c:pt idx="1549">
                  <c:v>0.51794645483965873</c:v>
                </c:pt>
                <c:pt idx="1550">
                  <c:v>0.51646574536900913</c:v>
                </c:pt>
                <c:pt idx="1551">
                  <c:v>0.51843690318789482</c:v>
                </c:pt>
                <c:pt idx="1552">
                  <c:v>0.5244049412473637</c:v>
                </c:pt>
                <c:pt idx="1553">
                  <c:v>0.53080785029666822</c:v>
                </c:pt>
                <c:pt idx="1554">
                  <c:v>0.52297821545807222</c:v>
                </c:pt>
                <c:pt idx="1555">
                  <c:v>0.51684241359109551</c:v>
                </c:pt>
                <c:pt idx="1556">
                  <c:v>0.5171554252199414</c:v>
                </c:pt>
                <c:pt idx="1557">
                  <c:v>0.51770236521228152</c:v>
                </c:pt>
                <c:pt idx="1558">
                  <c:v>0.51639464784590505</c:v>
                </c:pt>
                <c:pt idx="1559">
                  <c:v>0.51850763807285549</c:v>
                </c:pt>
                <c:pt idx="1560">
                  <c:v>0.51680117388114455</c:v>
                </c:pt>
                <c:pt idx="1561">
                  <c:v>0.5361794500723589</c:v>
                </c:pt>
                <c:pt idx="1562">
                  <c:v>0.55435333896872363</c:v>
                </c:pt>
                <c:pt idx="1563">
                  <c:v>0.55101389110649845</c:v>
                </c:pt>
                <c:pt idx="1564">
                  <c:v>0.52629996994289152</c:v>
                </c:pt>
                <c:pt idx="1565">
                  <c:v>0.51598709298914636</c:v>
                </c:pt>
                <c:pt idx="1566">
                  <c:v>0.51795478055268218</c:v>
                </c:pt>
                <c:pt idx="1567">
                  <c:v>0.53333333333333333</c:v>
                </c:pt>
                <c:pt idx="1568">
                  <c:v>0.5522193211488251</c:v>
                </c:pt>
                <c:pt idx="1569">
                  <c:v>0.55015873015873018</c:v>
                </c:pt>
                <c:pt idx="1570">
                  <c:v>0.53893505694059707</c:v>
                </c:pt>
                <c:pt idx="1571">
                  <c:v>0.54038697788697787</c:v>
                </c:pt>
                <c:pt idx="1572">
                  <c:v>0.53128815628815629</c:v>
                </c:pt>
                <c:pt idx="1573">
                  <c:v>0.5478991596638656</c:v>
                </c:pt>
                <c:pt idx="1574">
                  <c:v>0.54653341661461585</c:v>
                </c:pt>
                <c:pt idx="1575">
                  <c:v>0.54644808743169404</c:v>
                </c:pt>
                <c:pt idx="1576">
                  <c:v>0.53221884498480243</c:v>
                </c:pt>
                <c:pt idx="1577">
                  <c:v>0.53187944873542325</c:v>
                </c:pt>
                <c:pt idx="1578">
                  <c:v>0.54089995361063858</c:v>
                </c:pt>
                <c:pt idx="1579">
                  <c:v>0.54082731047208976</c:v>
                </c:pt>
                <c:pt idx="1580">
                  <c:v>0.54309144360204242</c:v>
                </c:pt>
                <c:pt idx="1581">
                  <c:v>0.51666421964469245</c:v>
                </c:pt>
                <c:pt idx="1582">
                  <c:v>0.51665683962264153</c:v>
                </c:pt>
                <c:pt idx="1583">
                  <c:v>0.55406976744186043</c:v>
                </c:pt>
                <c:pt idx="1584">
                  <c:v>0.52596817772440707</c:v>
                </c:pt>
                <c:pt idx="1585">
                  <c:v>0.52208296031035517</c:v>
                </c:pt>
                <c:pt idx="1586">
                  <c:v>0.52315740883212802</c:v>
                </c:pt>
                <c:pt idx="1587">
                  <c:v>0.52681818181818185</c:v>
                </c:pt>
                <c:pt idx="1588">
                  <c:v>0.51786501985002209</c:v>
                </c:pt>
                <c:pt idx="1589">
                  <c:v>0.51815375569601652</c:v>
                </c:pt>
                <c:pt idx="1590">
                  <c:v>0.51829988193624554</c:v>
                </c:pt>
                <c:pt idx="1591">
                  <c:v>0.51855654980196564</c:v>
                </c:pt>
                <c:pt idx="1592">
                  <c:v>0.51769196887388047</c:v>
                </c:pt>
                <c:pt idx="1593">
                  <c:v>0.53421092912903723</c:v>
                </c:pt>
                <c:pt idx="1594">
                  <c:v>0.56212810640532029</c:v>
                </c:pt>
                <c:pt idx="1595">
                  <c:v>0.54619377162629756</c:v>
                </c:pt>
                <c:pt idx="1596">
                  <c:v>0.55597365945437438</c:v>
                </c:pt>
                <c:pt idx="1597">
                  <c:v>0.53818827708703376</c:v>
                </c:pt>
                <c:pt idx="1598">
                  <c:v>0.54951355107713695</c:v>
                </c:pt>
                <c:pt idx="1599">
                  <c:v>0.53141057516989887</c:v>
                </c:pt>
                <c:pt idx="1600">
                  <c:v>0.51730243038789636</c:v>
                </c:pt>
                <c:pt idx="1601">
                  <c:v>0.54374893399283641</c:v>
                </c:pt>
                <c:pt idx="1602">
                  <c:v>0.52581232918311571</c:v>
                </c:pt>
                <c:pt idx="1603">
                  <c:v>0.52487339886803697</c:v>
                </c:pt>
                <c:pt idx="1604">
                  <c:v>0.52163604030823951</c:v>
                </c:pt>
                <c:pt idx="1605">
                  <c:v>0.52915004602638849</c:v>
                </c:pt>
                <c:pt idx="1606">
                  <c:v>0.51894441987321249</c:v>
                </c:pt>
                <c:pt idx="1607">
                  <c:v>0.51917447306791564</c:v>
                </c:pt>
                <c:pt idx="1608">
                  <c:v>0.51780741609262793</c:v>
                </c:pt>
                <c:pt idx="1609">
                  <c:v>0.51805107132374528</c:v>
                </c:pt>
                <c:pt idx="1610">
                  <c:v>0.51767825574543314</c:v>
                </c:pt>
                <c:pt idx="1611">
                  <c:v>0.54872149274360749</c:v>
                </c:pt>
                <c:pt idx="1612">
                  <c:v>0.53832354859752118</c:v>
                </c:pt>
                <c:pt idx="1613">
                  <c:v>0.53699897225077087</c:v>
                </c:pt>
                <c:pt idx="1614">
                  <c:v>0.54933519944016795</c:v>
                </c:pt>
                <c:pt idx="1615">
                  <c:v>0.53921038399134669</c:v>
                </c:pt>
                <c:pt idx="1616">
                  <c:v>0.53326745718050061</c:v>
                </c:pt>
                <c:pt idx="1617">
                  <c:v>0.51861662987490798</c:v>
                </c:pt>
                <c:pt idx="1618">
                  <c:v>0.52348993288590606</c:v>
                </c:pt>
                <c:pt idx="1619">
                  <c:v>0.51645133505598617</c:v>
                </c:pt>
                <c:pt idx="1620">
                  <c:v>0.51745799853907959</c:v>
                </c:pt>
                <c:pt idx="1621">
                  <c:v>0.51862170087976545</c:v>
                </c:pt>
                <c:pt idx="1622">
                  <c:v>0.51632352941176474</c:v>
                </c:pt>
                <c:pt idx="1623">
                  <c:v>0.51700381119906191</c:v>
                </c:pt>
                <c:pt idx="1624">
                  <c:v>0.51699779249448119</c:v>
                </c:pt>
                <c:pt idx="1625">
                  <c:v>0.5164174728818528</c:v>
                </c:pt>
                <c:pt idx="1626">
                  <c:v>0.51502145922746778</c:v>
                </c:pt>
                <c:pt idx="1627">
                  <c:v>0.51847507331378295</c:v>
                </c:pt>
                <c:pt idx="1628">
                  <c:v>0.51733723482077543</c:v>
                </c:pt>
                <c:pt idx="1629">
                  <c:v>0.51766603137369882</c:v>
                </c:pt>
                <c:pt idx="1630">
                  <c:v>0.51488924746956144</c:v>
                </c:pt>
                <c:pt idx="1631">
                  <c:v>0.51786237188872619</c:v>
                </c:pt>
                <c:pt idx="1632">
                  <c:v>0.51701378703432088</c:v>
                </c:pt>
                <c:pt idx="1633">
                  <c:v>0.51892767712476062</c:v>
                </c:pt>
                <c:pt idx="1634">
                  <c:v>0.51675485008818345</c:v>
                </c:pt>
                <c:pt idx="1635">
                  <c:v>0.51914644840689861</c:v>
                </c:pt>
                <c:pt idx="1636">
                  <c:v>0.51822457378012932</c:v>
                </c:pt>
                <c:pt idx="1637">
                  <c:v>0.51761597181444507</c:v>
                </c:pt>
                <c:pt idx="1638">
                  <c:v>0.5164174728818528</c:v>
                </c:pt>
                <c:pt idx="1639">
                  <c:v>0.51863262910798125</c:v>
                </c:pt>
                <c:pt idx="1640">
                  <c:v>0.51871500147362215</c:v>
                </c:pt>
                <c:pt idx="1641">
                  <c:v>0.51832229580573952</c:v>
                </c:pt>
                <c:pt idx="1642">
                  <c:v>0.51737791465024197</c:v>
                </c:pt>
                <c:pt idx="1643">
                  <c:v>0.51872988001170617</c:v>
                </c:pt>
                <c:pt idx="1644">
                  <c:v>0.51810584958217265</c:v>
                </c:pt>
                <c:pt idx="1645">
                  <c:v>0.51848591549295775</c:v>
                </c:pt>
                <c:pt idx="1646">
                  <c:v>0.5169429367757078</c:v>
                </c:pt>
                <c:pt idx="1647">
                  <c:v>0.51920257988859575</c:v>
                </c:pt>
                <c:pt idx="1648">
                  <c:v>0.519310141509434</c:v>
                </c:pt>
                <c:pt idx="1649">
                  <c:v>0.53475199020208208</c:v>
                </c:pt>
                <c:pt idx="1650">
                  <c:v>0.51944978553468424</c:v>
                </c:pt>
                <c:pt idx="1651">
                  <c:v>0.51908396946564883</c:v>
                </c:pt>
                <c:pt idx="1652">
                  <c:v>0.51722621316522499</c:v>
                </c:pt>
                <c:pt idx="1653">
                  <c:v>0.51800146950771486</c:v>
                </c:pt>
                <c:pt idx="1654">
                  <c:v>0.51715505816521867</c:v>
                </c:pt>
                <c:pt idx="1655">
                  <c:v>0.51880693505730235</c:v>
                </c:pt>
                <c:pt idx="1656">
                  <c:v>0.51778888562187597</c:v>
                </c:pt>
                <c:pt idx="1657">
                  <c:v>0.51786501985002209</c:v>
                </c:pt>
                <c:pt idx="1658">
                  <c:v>0.5439453125</c:v>
                </c:pt>
                <c:pt idx="1659">
                  <c:v>0.51523586287723411</c:v>
                </c:pt>
                <c:pt idx="1660">
                  <c:v>0.51772319458743932</c:v>
                </c:pt>
                <c:pt idx="1661">
                  <c:v>0.51778831900385414</c:v>
                </c:pt>
                <c:pt idx="1662">
                  <c:v>0.51421835862678655</c:v>
                </c:pt>
                <c:pt idx="1663">
                  <c:v>0.51754127358490565</c:v>
                </c:pt>
                <c:pt idx="1664">
                  <c:v>0.51644300250700481</c:v>
                </c:pt>
                <c:pt idx="1665">
                  <c:v>0.57733664185277089</c:v>
                </c:pt>
                <c:pt idx="1666">
                  <c:v>0.57420844327176779</c:v>
                </c:pt>
                <c:pt idx="1667">
                  <c:v>0.60611323376172277</c:v>
                </c:pt>
                <c:pt idx="1668">
                  <c:v>0.68445185493955818</c:v>
                </c:pt>
                <c:pt idx="1669">
                  <c:v>0.69746677740863783</c:v>
                </c:pt>
                <c:pt idx="1670">
                  <c:v>0.7003683995088007</c:v>
                </c:pt>
                <c:pt idx="1671">
                  <c:v>0.68566957299351661</c:v>
                </c:pt>
                <c:pt idx="1672">
                  <c:v>0.70052770448548818</c:v>
                </c:pt>
                <c:pt idx="1673">
                  <c:v>0.70106358904729582</c:v>
                </c:pt>
                <c:pt idx="1674">
                  <c:v>0.69328842915564104</c:v>
                </c:pt>
                <c:pt idx="1675">
                  <c:v>0.68364550022841475</c:v>
                </c:pt>
                <c:pt idx="1676">
                  <c:v>0.67454670644939174</c:v>
                </c:pt>
                <c:pt idx="1677">
                  <c:v>0.71459899749373434</c:v>
                </c:pt>
                <c:pt idx="1678">
                  <c:v>0.65859030837004406</c:v>
                </c:pt>
                <c:pt idx="1679">
                  <c:v>0.71503426037887952</c:v>
                </c:pt>
                <c:pt idx="1680">
                  <c:v>0.70867150790260569</c:v>
                </c:pt>
                <c:pt idx="1681">
                  <c:v>0.71128608923884518</c:v>
                </c:pt>
                <c:pt idx="1682">
                  <c:v>0.71436683702441794</c:v>
                </c:pt>
                <c:pt idx="1683">
                  <c:v>0.72304147465437785</c:v>
                </c:pt>
                <c:pt idx="1684">
                  <c:v>0.70721297481860868</c:v>
                </c:pt>
                <c:pt idx="1685">
                  <c:v>0.70639147802929425</c:v>
                </c:pt>
                <c:pt idx="1686">
                  <c:v>0.71650211565585331</c:v>
                </c:pt>
                <c:pt idx="1687">
                  <c:v>0.71386430678466073</c:v>
                </c:pt>
                <c:pt idx="1688">
                  <c:v>0.76062639821029088</c:v>
                </c:pt>
                <c:pt idx="1689">
                  <c:v>0.71323529411764708</c:v>
                </c:pt>
                <c:pt idx="1690">
                  <c:v>0.7070805043646945</c:v>
                </c:pt>
                <c:pt idx="1691">
                  <c:v>0.72010869565217395</c:v>
                </c:pt>
                <c:pt idx="1692">
                  <c:v>0.71153846153846156</c:v>
                </c:pt>
                <c:pt idx="1693">
                  <c:v>0.71024390243902435</c:v>
                </c:pt>
                <c:pt idx="1694">
                  <c:v>0.70933892969569778</c:v>
                </c:pt>
                <c:pt idx="1695">
                  <c:v>0.71977401129943508</c:v>
                </c:pt>
                <c:pt idx="1696">
                  <c:v>0.71596858638743455</c:v>
                </c:pt>
                <c:pt idx="1697">
                  <c:v>0.72921108742004259</c:v>
                </c:pt>
                <c:pt idx="1698">
                  <c:v>0.75663716814159288</c:v>
                </c:pt>
                <c:pt idx="1699">
                  <c:v>0.74606741573033708</c:v>
                </c:pt>
                <c:pt idx="1700">
                  <c:v>0.73188405797101452</c:v>
                </c:pt>
                <c:pt idx="1701">
                  <c:v>0.73126614987080107</c:v>
                </c:pt>
                <c:pt idx="1702">
                  <c:v>0.73926380368098155</c:v>
                </c:pt>
                <c:pt idx="1703">
                  <c:v>0.71282051282051284</c:v>
                </c:pt>
                <c:pt idx="1704">
                  <c:v>0.70608108108108103</c:v>
                </c:pt>
                <c:pt idx="1705">
                  <c:v>0.72137404580152675</c:v>
                </c:pt>
                <c:pt idx="1706">
                  <c:v>0.72609819121447028</c:v>
                </c:pt>
                <c:pt idx="1707">
                  <c:v>0.73417721518987344</c:v>
                </c:pt>
                <c:pt idx="1708">
                  <c:v>0.74180327868852458</c:v>
                </c:pt>
                <c:pt idx="1709">
                  <c:v>0.74519230769230771</c:v>
                </c:pt>
                <c:pt idx="1710">
                  <c:v>0.72527472527472525</c:v>
                </c:pt>
                <c:pt idx="1711">
                  <c:v>0.7409326424870466</c:v>
                </c:pt>
                <c:pt idx="1712">
                  <c:v>0.73134328358208955</c:v>
                </c:pt>
                <c:pt idx="1713">
                  <c:v>0.75159235668789814</c:v>
                </c:pt>
                <c:pt idx="1714">
                  <c:v>0</c:v>
                </c:pt>
                <c:pt idx="1715">
                  <c:v>0.76258992805755399</c:v>
                </c:pt>
                <c:pt idx="1716">
                  <c:v>0</c:v>
                </c:pt>
                <c:pt idx="1717">
                  <c:v>0.72432432432432436</c:v>
                </c:pt>
                <c:pt idx="1718">
                  <c:v>0.78037383177570097</c:v>
                </c:pt>
                <c:pt idx="1719">
                  <c:v>0.7661290322580645</c:v>
                </c:pt>
                <c:pt idx="1720">
                  <c:v>0.78703703703703709</c:v>
                </c:pt>
                <c:pt idx="1721">
                  <c:v>0.75454545454545452</c:v>
                </c:pt>
                <c:pt idx="1722">
                  <c:v>0.76829268292682928</c:v>
                </c:pt>
                <c:pt idx="1723">
                  <c:v>0.79518072289156627</c:v>
                </c:pt>
                <c:pt idx="1724">
                  <c:v>0.76249999999999996</c:v>
                </c:pt>
                <c:pt idx="1725">
                  <c:v>0.76923076923076927</c:v>
                </c:pt>
                <c:pt idx="1726">
                  <c:v>0.79220779220779225</c:v>
                </c:pt>
                <c:pt idx="1727">
                  <c:v>0.75555555555555554</c:v>
                </c:pt>
                <c:pt idx="1728">
                  <c:v>0.79487179487179482</c:v>
                </c:pt>
                <c:pt idx="1729">
                  <c:v>0.81428571428571428</c:v>
                </c:pt>
                <c:pt idx="1730">
                  <c:v>0.77142857142857146</c:v>
                </c:pt>
                <c:pt idx="1731">
                  <c:v>0.75714285714285712</c:v>
                </c:pt>
                <c:pt idx="1732">
                  <c:v>0.77669902912621358</c:v>
                </c:pt>
                <c:pt idx="1733">
                  <c:v>0.76</c:v>
                </c:pt>
                <c:pt idx="1734">
                  <c:v>0.79245283018867929</c:v>
                </c:pt>
                <c:pt idx="1735">
                  <c:v>0.75806451612903225</c:v>
                </c:pt>
                <c:pt idx="1736">
                  <c:v>0.80952380952380953</c:v>
                </c:pt>
                <c:pt idx="1737">
                  <c:v>0.80327868852459017</c:v>
                </c:pt>
                <c:pt idx="1738">
                  <c:v>0.75757575757575757</c:v>
                </c:pt>
                <c:pt idx="1739">
                  <c:v>0.76923076923076927</c:v>
                </c:pt>
                <c:pt idx="1740">
                  <c:v>0.8</c:v>
                </c:pt>
                <c:pt idx="1741">
                  <c:v>0.79661016949152541</c:v>
                </c:pt>
                <c:pt idx="1742">
                  <c:v>0.77142857142857146</c:v>
                </c:pt>
                <c:pt idx="1743">
                  <c:v>0.77966101694915257</c:v>
                </c:pt>
                <c:pt idx="1744">
                  <c:v>0.86792452830188682</c:v>
                </c:pt>
                <c:pt idx="1745">
                  <c:v>0.8214285714285714</c:v>
                </c:pt>
                <c:pt idx="1746">
                  <c:v>0.80327868852459017</c:v>
                </c:pt>
                <c:pt idx="1747">
                  <c:v>0.80769230769230771</c:v>
                </c:pt>
                <c:pt idx="1748">
                  <c:v>0.76595744680851063</c:v>
                </c:pt>
                <c:pt idx="1749">
                  <c:v>0.75714285714285712</c:v>
                </c:pt>
                <c:pt idx="1750">
                  <c:v>0.82089552238805974</c:v>
                </c:pt>
                <c:pt idx="1751">
                  <c:v>0.78082191780821919</c:v>
                </c:pt>
                <c:pt idx="1752">
                  <c:v>0.79104477611940294</c:v>
                </c:pt>
                <c:pt idx="1753">
                  <c:v>0.7927927927927928</c:v>
                </c:pt>
                <c:pt idx="1754">
                  <c:v>0.83333333333333337</c:v>
                </c:pt>
                <c:pt idx="1755">
                  <c:v>0.84444444444444444</c:v>
                </c:pt>
                <c:pt idx="1756">
                  <c:v>0.82758620689655171</c:v>
                </c:pt>
                <c:pt idx="1757">
                  <c:v>0.8571428571428571</c:v>
                </c:pt>
                <c:pt idx="1758">
                  <c:v>0.76470588235294112</c:v>
                </c:pt>
                <c:pt idx="1759">
                  <c:v>0.72368421052631582</c:v>
                </c:pt>
                <c:pt idx="1760">
                  <c:v>0.81481481481481477</c:v>
                </c:pt>
                <c:pt idx="1761">
                  <c:v>0.82</c:v>
                </c:pt>
                <c:pt idx="1762">
                  <c:v>0.84444444444444444</c:v>
                </c:pt>
                <c:pt idx="1763">
                  <c:v>0.72857142857142854</c:v>
                </c:pt>
                <c:pt idx="1764">
                  <c:v>0.83132530120481929</c:v>
                </c:pt>
                <c:pt idx="1765">
                  <c:v>0.77777777777777779</c:v>
                </c:pt>
                <c:pt idx="1766">
                  <c:v>0.81034482758620685</c:v>
                </c:pt>
                <c:pt idx="1767">
                  <c:v>0.78048780487804881</c:v>
                </c:pt>
                <c:pt idx="1768">
                  <c:v>0.82978723404255317</c:v>
                </c:pt>
                <c:pt idx="1769">
                  <c:v>0.67901234567901236</c:v>
                </c:pt>
                <c:pt idx="1770">
                  <c:v>0.83720930232558144</c:v>
                </c:pt>
                <c:pt idx="1771">
                  <c:v>0.83333333333333337</c:v>
                </c:pt>
                <c:pt idx="1772">
                  <c:v>0.84507042253521125</c:v>
                </c:pt>
                <c:pt idx="1773">
                  <c:v>0</c:v>
                </c:pt>
                <c:pt idx="1774">
                  <c:v>0.82926829268292679</c:v>
                </c:pt>
                <c:pt idx="1775">
                  <c:v>0.9285714285714286</c:v>
                </c:pt>
                <c:pt idx="1776">
                  <c:v>0.81818181818181823</c:v>
                </c:pt>
                <c:pt idx="1777">
                  <c:v>0.96296296296296291</c:v>
                </c:pt>
                <c:pt idx="1778">
                  <c:v>0.85858585858585856</c:v>
                </c:pt>
                <c:pt idx="1779">
                  <c:v>0.60344827586206895</c:v>
                </c:pt>
                <c:pt idx="1780">
                  <c:v>0.81690140845070425</c:v>
                </c:pt>
                <c:pt idx="1781">
                  <c:v>0.83333333333333337</c:v>
                </c:pt>
                <c:pt idx="1782">
                  <c:v>0.7109375</c:v>
                </c:pt>
                <c:pt idx="1783">
                  <c:v>0.76086956521739135</c:v>
                </c:pt>
                <c:pt idx="1784">
                  <c:v>0.9178082191780822</c:v>
                </c:pt>
                <c:pt idx="1785">
                  <c:v>0.8</c:v>
                </c:pt>
                <c:pt idx="1786">
                  <c:v>0.98837209302325579</c:v>
                </c:pt>
                <c:pt idx="1787">
                  <c:v>0.92727272727272725</c:v>
                </c:pt>
                <c:pt idx="1788">
                  <c:v>0.95876288659793818</c:v>
                </c:pt>
                <c:pt idx="1789">
                  <c:v>0.87096774193548387</c:v>
                </c:pt>
                <c:pt idx="1790">
                  <c:v>0.97560975609756095</c:v>
                </c:pt>
                <c:pt idx="1791">
                  <c:v>0.97222222222222221</c:v>
                </c:pt>
                <c:pt idx="1792">
                  <c:v>0.97142857142857142</c:v>
                </c:pt>
                <c:pt idx="1793">
                  <c:v>0.97058823529411764</c:v>
                </c:pt>
                <c:pt idx="1794">
                  <c:v>0.97222222222222221</c:v>
                </c:pt>
                <c:pt idx="1795">
                  <c:v>0.97058823529411764</c:v>
                </c:pt>
                <c:pt idx="1796">
                  <c:v>0.967741935483871</c:v>
                </c:pt>
                <c:pt idx="1797">
                  <c:v>0.97142857142857142</c:v>
                </c:pt>
                <c:pt idx="1798">
                  <c:v>0.97674418604651159</c:v>
                </c:pt>
                <c:pt idx="1799">
                  <c:v>0.97142857142857142</c:v>
                </c:pt>
                <c:pt idx="1800">
                  <c:v>0.96875</c:v>
                </c:pt>
                <c:pt idx="1801">
                  <c:v>0.98529411764705888</c:v>
                </c:pt>
                <c:pt idx="1802">
                  <c:v>0.86</c:v>
                </c:pt>
                <c:pt idx="1803">
                  <c:v>0</c:v>
                </c:pt>
                <c:pt idx="1804">
                  <c:v>0.96551724137931039</c:v>
                </c:pt>
                <c:pt idx="1805">
                  <c:v>0.97222222222222221</c:v>
                </c:pt>
                <c:pt idx="1806">
                  <c:v>0.97560975609756095</c:v>
                </c:pt>
                <c:pt idx="1807">
                  <c:v>0.97674418604651159</c:v>
                </c:pt>
                <c:pt idx="1808">
                  <c:v>0.97435897435897434</c:v>
                </c:pt>
                <c:pt idx="1809">
                  <c:v>0.91304347826086951</c:v>
                </c:pt>
                <c:pt idx="1810">
                  <c:v>0.9859154929577465</c:v>
                </c:pt>
                <c:pt idx="1811">
                  <c:v>0.97435897435897434</c:v>
                </c:pt>
                <c:pt idx="1812">
                  <c:v>0.97142857142857142</c:v>
                </c:pt>
                <c:pt idx="1813">
                  <c:v>0.91666666666666663</c:v>
                </c:pt>
                <c:pt idx="1814">
                  <c:v>0.71544715447154472</c:v>
                </c:pt>
                <c:pt idx="1815">
                  <c:v>0.88888888888888884</c:v>
                </c:pt>
                <c:pt idx="1816">
                  <c:v>0.8529411764705882</c:v>
                </c:pt>
                <c:pt idx="1817">
                  <c:v>0.97142857142857142</c:v>
                </c:pt>
                <c:pt idx="1818">
                  <c:v>0.97222222222222221</c:v>
                </c:pt>
                <c:pt idx="1819">
                  <c:v>0.96969696969696972</c:v>
                </c:pt>
                <c:pt idx="1820">
                  <c:v>0.97297297297297303</c:v>
                </c:pt>
                <c:pt idx="1821">
                  <c:v>0.97368421052631582</c:v>
                </c:pt>
                <c:pt idx="1822">
                  <c:v>0.96969696969696972</c:v>
                </c:pt>
                <c:pt idx="1823">
                  <c:v>0.967741935483871</c:v>
                </c:pt>
              </c:numCache>
            </c:numRef>
          </c:xVal>
          <c:yVal>
            <c:numRef>
              <c:f>Sheet1!$DI$2:$DI$1825</c:f>
              <c:numCache>
                <c:formatCode>General</c:formatCode>
                <c:ptCount val="1824"/>
                <c:pt idx="0">
                  <c:v>5</c:v>
                </c:pt>
                <c:pt idx="1">
                  <c:v>4</c:v>
                </c:pt>
                <c:pt idx="2">
                  <c:v>5</c:v>
                </c:pt>
                <c:pt idx="3">
                  <c:v>5</c:v>
                </c:pt>
                <c:pt idx="4">
                  <c:v>4</c:v>
                </c:pt>
                <c:pt idx="5">
                  <c:v>4</c:v>
                </c:pt>
                <c:pt idx="6">
                  <c:v>4</c:v>
                </c:pt>
                <c:pt idx="7">
                  <c:v>5</c:v>
                </c:pt>
                <c:pt idx="8">
                  <c:v>4</c:v>
                </c:pt>
                <c:pt idx="9">
                  <c:v>6</c:v>
                </c:pt>
                <c:pt idx="10">
                  <c:v>5</c:v>
                </c:pt>
                <c:pt idx="11">
                  <c:v>5</c:v>
                </c:pt>
                <c:pt idx="12">
                  <c:v>5</c:v>
                </c:pt>
                <c:pt idx="13">
                  <c:v>4</c:v>
                </c:pt>
                <c:pt idx="14">
                  <c:v>6</c:v>
                </c:pt>
                <c:pt idx="15">
                  <c:v>4</c:v>
                </c:pt>
                <c:pt idx="16">
                  <c:v>4</c:v>
                </c:pt>
                <c:pt idx="17">
                  <c:v>209</c:v>
                </c:pt>
                <c:pt idx="18">
                  <c:v>161</c:v>
                </c:pt>
                <c:pt idx="19">
                  <c:v>174</c:v>
                </c:pt>
                <c:pt idx="20">
                  <c:v>229</c:v>
                </c:pt>
                <c:pt idx="21">
                  <c:v>219</c:v>
                </c:pt>
                <c:pt idx="22">
                  <c:v>214</c:v>
                </c:pt>
                <c:pt idx="23">
                  <c:v>234</c:v>
                </c:pt>
                <c:pt idx="24">
                  <c:v>182</c:v>
                </c:pt>
                <c:pt idx="25">
                  <c:v>168</c:v>
                </c:pt>
                <c:pt idx="26">
                  <c:v>177</c:v>
                </c:pt>
                <c:pt idx="27">
                  <c:v>138</c:v>
                </c:pt>
                <c:pt idx="28">
                  <c:v>124</c:v>
                </c:pt>
                <c:pt idx="29">
                  <c:v>124</c:v>
                </c:pt>
                <c:pt idx="30">
                  <c:v>132</c:v>
                </c:pt>
                <c:pt idx="31">
                  <c:v>124</c:v>
                </c:pt>
                <c:pt idx="32">
                  <c:v>110</c:v>
                </c:pt>
                <c:pt idx="33">
                  <c:v>101</c:v>
                </c:pt>
                <c:pt idx="34">
                  <c:v>97</c:v>
                </c:pt>
                <c:pt idx="35">
                  <c:v>104</c:v>
                </c:pt>
                <c:pt idx="36">
                  <c:v>81</c:v>
                </c:pt>
                <c:pt idx="37">
                  <c:v>100</c:v>
                </c:pt>
                <c:pt idx="38">
                  <c:v>103</c:v>
                </c:pt>
                <c:pt idx="39">
                  <c:v>93</c:v>
                </c:pt>
                <c:pt idx="40">
                  <c:v>87</c:v>
                </c:pt>
                <c:pt idx="41">
                  <c:v>83</c:v>
                </c:pt>
                <c:pt idx="42">
                  <c:v>94</c:v>
                </c:pt>
                <c:pt idx="43">
                  <c:v>111</c:v>
                </c:pt>
                <c:pt idx="44">
                  <c:v>96</c:v>
                </c:pt>
                <c:pt idx="45">
                  <c:v>39</c:v>
                </c:pt>
                <c:pt idx="46">
                  <c:v>37</c:v>
                </c:pt>
                <c:pt idx="47">
                  <c:v>41</c:v>
                </c:pt>
                <c:pt idx="48">
                  <c:v>61</c:v>
                </c:pt>
                <c:pt idx="49">
                  <c:v>57</c:v>
                </c:pt>
                <c:pt idx="50">
                  <c:v>47</c:v>
                </c:pt>
                <c:pt idx="51">
                  <c:v>41</c:v>
                </c:pt>
                <c:pt idx="52">
                  <c:v>30</c:v>
                </c:pt>
                <c:pt idx="53">
                  <c:v>52</c:v>
                </c:pt>
                <c:pt idx="54">
                  <c:v>48</c:v>
                </c:pt>
                <c:pt idx="55">
                  <c:v>33</c:v>
                </c:pt>
                <c:pt idx="56">
                  <c:v>35</c:v>
                </c:pt>
                <c:pt idx="57">
                  <c:v>22</c:v>
                </c:pt>
                <c:pt idx="58">
                  <c:v>17</c:v>
                </c:pt>
                <c:pt idx="59">
                  <c:v>17</c:v>
                </c:pt>
                <c:pt idx="60">
                  <c:v>29</c:v>
                </c:pt>
                <c:pt idx="61">
                  <c:v>15</c:v>
                </c:pt>
                <c:pt idx="62">
                  <c:v>15</c:v>
                </c:pt>
                <c:pt idx="63">
                  <c:v>19</c:v>
                </c:pt>
                <c:pt idx="64">
                  <c:v>14</c:v>
                </c:pt>
                <c:pt idx="65">
                  <c:v>14</c:v>
                </c:pt>
                <c:pt idx="66">
                  <c:v>14</c:v>
                </c:pt>
                <c:pt idx="67">
                  <c:v>13</c:v>
                </c:pt>
                <c:pt idx="68">
                  <c:v>11</c:v>
                </c:pt>
                <c:pt idx="69">
                  <c:v>13</c:v>
                </c:pt>
                <c:pt idx="70">
                  <c:v>17</c:v>
                </c:pt>
                <c:pt idx="71">
                  <c:v>9</c:v>
                </c:pt>
                <c:pt idx="72">
                  <c:v>14</c:v>
                </c:pt>
                <c:pt idx="73">
                  <c:v>11</c:v>
                </c:pt>
                <c:pt idx="74">
                  <c:v>9</c:v>
                </c:pt>
                <c:pt idx="75">
                  <c:v>9</c:v>
                </c:pt>
                <c:pt idx="76">
                  <c:v>9</c:v>
                </c:pt>
                <c:pt idx="77">
                  <c:v>7</c:v>
                </c:pt>
                <c:pt idx="78">
                  <c:v>8</c:v>
                </c:pt>
                <c:pt idx="79">
                  <c:v>8</c:v>
                </c:pt>
                <c:pt idx="80">
                  <c:v>6</c:v>
                </c:pt>
                <c:pt idx="81">
                  <c:v>8</c:v>
                </c:pt>
                <c:pt idx="82">
                  <c:v>11</c:v>
                </c:pt>
                <c:pt idx="83">
                  <c:v>10</c:v>
                </c:pt>
                <c:pt idx="84">
                  <c:v>8</c:v>
                </c:pt>
                <c:pt idx="85">
                  <c:v>10</c:v>
                </c:pt>
                <c:pt idx="86">
                  <c:v>7</c:v>
                </c:pt>
                <c:pt idx="87">
                  <c:v>8</c:v>
                </c:pt>
                <c:pt idx="88">
                  <c:v>7</c:v>
                </c:pt>
                <c:pt idx="89">
                  <c:v>7</c:v>
                </c:pt>
                <c:pt idx="90">
                  <c:v>7</c:v>
                </c:pt>
                <c:pt idx="91">
                  <c:v>7</c:v>
                </c:pt>
                <c:pt idx="92">
                  <c:v>7</c:v>
                </c:pt>
                <c:pt idx="93">
                  <c:v>5</c:v>
                </c:pt>
                <c:pt idx="94">
                  <c:v>6</c:v>
                </c:pt>
                <c:pt idx="95">
                  <c:v>6</c:v>
                </c:pt>
                <c:pt idx="96">
                  <c:v>8</c:v>
                </c:pt>
                <c:pt idx="97">
                  <c:v>6</c:v>
                </c:pt>
                <c:pt idx="98">
                  <c:v>6</c:v>
                </c:pt>
                <c:pt idx="99">
                  <c:v>7</c:v>
                </c:pt>
                <c:pt idx="100">
                  <c:v>6</c:v>
                </c:pt>
                <c:pt idx="101">
                  <c:v>6</c:v>
                </c:pt>
                <c:pt idx="102">
                  <c:v>6</c:v>
                </c:pt>
                <c:pt idx="103">
                  <c:v>6</c:v>
                </c:pt>
                <c:pt idx="104">
                  <c:v>6</c:v>
                </c:pt>
                <c:pt idx="105">
                  <c:v>6</c:v>
                </c:pt>
                <c:pt idx="106">
                  <c:v>6</c:v>
                </c:pt>
                <c:pt idx="107">
                  <c:v>4</c:v>
                </c:pt>
                <c:pt idx="108">
                  <c:v>5</c:v>
                </c:pt>
                <c:pt idx="109">
                  <c:v>6</c:v>
                </c:pt>
                <c:pt idx="110">
                  <c:v>6</c:v>
                </c:pt>
                <c:pt idx="111">
                  <c:v>5</c:v>
                </c:pt>
                <c:pt idx="112">
                  <c:v>6</c:v>
                </c:pt>
                <c:pt idx="113">
                  <c:v>5</c:v>
                </c:pt>
                <c:pt idx="114">
                  <c:v>6</c:v>
                </c:pt>
                <c:pt idx="115">
                  <c:v>5</c:v>
                </c:pt>
                <c:pt idx="116">
                  <c:v>5</c:v>
                </c:pt>
                <c:pt idx="117">
                  <c:v>6</c:v>
                </c:pt>
                <c:pt idx="118">
                  <c:v>5</c:v>
                </c:pt>
                <c:pt idx="119">
                  <c:v>4</c:v>
                </c:pt>
                <c:pt idx="120">
                  <c:v>5</c:v>
                </c:pt>
                <c:pt idx="121">
                  <c:v>5</c:v>
                </c:pt>
                <c:pt idx="122">
                  <c:v>5</c:v>
                </c:pt>
                <c:pt idx="123">
                  <c:v>5</c:v>
                </c:pt>
                <c:pt idx="124">
                  <c:v>6</c:v>
                </c:pt>
                <c:pt idx="125">
                  <c:v>5</c:v>
                </c:pt>
                <c:pt idx="126">
                  <c:v>4</c:v>
                </c:pt>
                <c:pt idx="127">
                  <c:v>5</c:v>
                </c:pt>
                <c:pt idx="128">
                  <c:v>6</c:v>
                </c:pt>
                <c:pt idx="129">
                  <c:v>4</c:v>
                </c:pt>
                <c:pt idx="130">
                  <c:v>4</c:v>
                </c:pt>
                <c:pt idx="131">
                  <c:v>5</c:v>
                </c:pt>
                <c:pt idx="132">
                  <c:v>4</c:v>
                </c:pt>
                <c:pt idx="133">
                  <c:v>5</c:v>
                </c:pt>
                <c:pt idx="134">
                  <c:v>5</c:v>
                </c:pt>
                <c:pt idx="135">
                  <c:v>4</c:v>
                </c:pt>
                <c:pt idx="136">
                  <c:v>4</c:v>
                </c:pt>
                <c:pt idx="137">
                  <c:v>4</c:v>
                </c:pt>
                <c:pt idx="138">
                  <c:v>5</c:v>
                </c:pt>
                <c:pt idx="139">
                  <c:v>5</c:v>
                </c:pt>
                <c:pt idx="140">
                  <c:v>4</c:v>
                </c:pt>
                <c:pt idx="141">
                  <c:v>6</c:v>
                </c:pt>
                <c:pt idx="142">
                  <c:v>5</c:v>
                </c:pt>
                <c:pt idx="143">
                  <c:v>4</c:v>
                </c:pt>
                <c:pt idx="144">
                  <c:v>5</c:v>
                </c:pt>
                <c:pt idx="145">
                  <c:v>6</c:v>
                </c:pt>
                <c:pt idx="146">
                  <c:v>5</c:v>
                </c:pt>
                <c:pt idx="147">
                  <c:v>5</c:v>
                </c:pt>
                <c:pt idx="148">
                  <c:v>5</c:v>
                </c:pt>
                <c:pt idx="149">
                  <c:v>4</c:v>
                </c:pt>
                <c:pt idx="150">
                  <c:v>5</c:v>
                </c:pt>
                <c:pt idx="151">
                  <c:v>5</c:v>
                </c:pt>
                <c:pt idx="152">
                  <c:v>4</c:v>
                </c:pt>
                <c:pt idx="153">
                  <c:v>4</c:v>
                </c:pt>
                <c:pt idx="154">
                  <c:v>4</c:v>
                </c:pt>
                <c:pt idx="155">
                  <c:v>4</c:v>
                </c:pt>
                <c:pt idx="156">
                  <c:v>5</c:v>
                </c:pt>
                <c:pt idx="157">
                  <c:v>4</c:v>
                </c:pt>
                <c:pt idx="158">
                  <c:v>4</c:v>
                </c:pt>
                <c:pt idx="159">
                  <c:v>5</c:v>
                </c:pt>
                <c:pt idx="160">
                  <c:v>5</c:v>
                </c:pt>
                <c:pt idx="161">
                  <c:v>5</c:v>
                </c:pt>
                <c:pt idx="162">
                  <c:v>5</c:v>
                </c:pt>
                <c:pt idx="163">
                  <c:v>6</c:v>
                </c:pt>
                <c:pt idx="164">
                  <c:v>4</c:v>
                </c:pt>
                <c:pt idx="165">
                  <c:v>5</c:v>
                </c:pt>
                <c:pt idx="166">
                  <c:v>6</c:v>
                </c:pt>
                <c:pt idx="167">
                  <c:v>4</c:v>
                </c:pt>
                <c:pt idx="168">
                  <c:v>5</c:v>
                </c:pt>
                <c:pt idx="169">
                  <c:v>5</c:v>
                </c:pt>
                <c:pt idx="170">
                  <c:v>4</c:v>
                </c:pt>
                <c:pt idx="171">
                  <c:v>5</c:v>
                </c:pt>
                <c:pt idx="172">
                  <c:v>5</c:v>
                </c:pt>
                <c:pt idx="173">
                  <c:v>5</c:v>
                </c:pt>
                <c:pt idx="174">
                  <c:v>4</c:v>
                </c:pt>
                <c:pt idx="175">
                  <c:v>7</c:v>
                </c:pt>
                <c:pt idx="176">
                  <c:v>5</c:v>
                </c:pt>
                <c:pt idx="177">
                  <c:v>5</c:v>
                </c:pt>
                <c:pt idx="178">
                  <c:v>5</c:v>
                </c:pt>
                <c:pt idx="179">
                  <c:v>4</c:v>
                </c:pt>
                <c:pt idx="180">
                  <c:v>5</c:v>
                </c:pt>
                <c:pt idx="181">
                  <c:v>5</c:v>
                </c:pt>
                <c:pt idx="182">
                  <c:v>4</c:v>
                </c:pt>
                <c:pt idx="183">
                  <c:v>4</c:v>
                </c:pt>
                <c:pt idx="184">
                  <c:v>5</c:v>
                </c:pt>
                <c:pt idx="185">
                  <c:v>5</c:v>
                </c:pt>
                <c:pt idx="186">
                  <c:v>5</c:v>
                </c:pt>
                <c:pt idx="187">
                  <c:v>4</c:v>
                </c:pt>
                <c:pt idx="188">
                  <c:v>4</c:v>
                </c:pt>
                <c:pt idx="189">
                  <c:v>5</c:v>
                </c:pt>
                <c:pt idx="190">
                  <c:v>4</c:v>
                </c:pt>
                <c:pt idx="191">
                  <c:v>5</c:v>
                </c:pt>
                <c:pt idx="192">
                  <c:v>5</c:v>
                </c:pt>
                <c:pt idx="193">
                  <c:v>3</c:v>
                </c:pt>
                <c:pt idx="194">
                  <c:v>4</c:v>
                </c:pt>
                <c:pt idx="195">
                  <c:v>5</c:v>
                </c:pt>
                <c:pt idx="196">
                  <c:v>5</c:v>
                </c:pt>
                <c:pt idx="197">
                  <c:v>5</c:v>
                </c:pt>
                <c:pt idx="198">
                  <c:v>11</c:v>
                </c:pt>
                <c:pt idx="199">
                  <c:v>11</c:v>
                </c:pt>
                <c:pt idx="200">
                  <c:v>12</c:v>
                </c:pt>
                <c:pt idx="201">
                  <c:v>10</c:v>
                </c:pt>
                <c:pt idx="202">
                  <c:v>9</c:v>
                </c:pt>
                <c:pt idx="203">
                  <c:v>10</c:v>
                </c:pt>
                <c:pt idx="204">
                  <c:v>10</c:v>
                </c:pt>
                <c:pt idx="205">
                  <c:v>12</c:v>
                </c:pt>
                <c:pt idx="206">
                  <c:v>8</c:v>
                </c:pt>
                <c:pt idx="207">
                  <c:v>7</c:v>
                </c:pt>
                <c:pt idx="208">
                  <c:v>9</c:v>
                </c:pt>
                <c:pt idx="209">
                  <c:v>9</c:v>
                </c:pt>
                <c:pt idx="210">
                  <c:v>8</c:v>
                </c:pt>
                <c:pt idx="211">
                  <c:v>9</c:v>
                </c:pt>
                <c:pt idx="212">
                  <c:v>8</c:v>
                </c:pt>
                <c:pt idx="213">
                  <c:v>7</c:v>
                </c:pt>
                <c:pt idx="214">
                  <c:v>5</c:v>
                </c:pt>
                <c:pt idx="215">
                  <c:v>6</c:v>
                </c:pt>
                <c:pt idx="216">
                  <c:v>7</c:v>
                </c:pt>
                <c:pt idx="217">
                  <c:v>6</c:v>
                </c:pt>
                <c:pt idx="218">
                  <c:v>6</c:v>
                </c:pt>
                <c:pt idx="219">
                  <c:v>6</c:v>
                </c:pt>
                <c:pt idx="220">
                  <c:v>8</c:v>
                </c:pt>
                <c:pt idx="221">
                  <c:v>7</c:v>
                </c:pt>
                <c:pt idx="222">
                  <c:v>8</c:v>
                </c:pt>
                <c:pt idx="223">
                  <c:v>7</c:v>
                </c:pt>
                <c:pt idx="224">
                  <c:v>9</c:v>
                </c:pt>
                <c:pt idx="225">
                  <c:v>9</c:v>
                </c:pt>
                <c:pt idx="226">
                  <c:v>9</c:v>
                </c:pt>
                <c:pt idx="227">
                  <c:v>10</c:v>
                </c:pt>
                <c:pt idx="228">
                  <c:v>7</c:v>
                </c:pt>
                <c:pt idx="229">
                  <c:v>8</c:v>
                </c:pt>
                <c:pt idx="230">
                  <c:v>7</c:v>
                </c:pt>
                <c:pt idx="231">
                  <c:v>7</c:v>
                </c:pt>
                <c:pt idx="232">
                  <c:v>7</c:v>
                </c:pt>
                <c:pt idx="233">
                  <c:v>7</c:v>
                </c:pt>
                <c:pt idx="234">
                  <c:v>6</c:v>
                </c:pt>
                <c:pt idx="235">
                  <c:v>7</c:v>
                </c:pt>
                <c:pt idx="236">
                  <c:v>6</c:v>
                </c:pt>
                <c:pt idx="237">
                  <c:v>5</c:v>
                </c:pt>
                <c:pt idx="238">
                  <c:v>6</c:v>
                </c:pt>
                <c:pt idx="239">
                  <c:v>6</c:v>
                </c:pt>
                <c:pt idx="240">
                  <c:v>6</c:v>
                </c:pt>
                <c:pt idx="241">
                  <c:v>4</c:v>
                </c:pt>
                <c:pt idx="242">
                  <c:v>4</c:v>
                </c:pt>
                <c:pt idx="243">
                  <c:v>5</c:v>
                </c:pt>
                <c:pt idx="244">
                  <c:v>5</c:v>
                </c:pt>
                <c:pt idx="245">
                  <c:v>4</c:v>
                </c:pt>
                <c:pt idx="246">
                  <c:v>6</c:v>
                </c:pt>
                <c:pt idx="247">
                  <c:v>4</c:v>
                </c:pt>
                <c:pt idx="248">
                  <c:v>4</c:v>
                </c:pt>
                <c:pt idx="249">
                  <c:v>4</c:v>
                </c:pt>
                <c:pt idx="250">
                  <c:v>5</c:v>
                </c:pt>
                <c:pt idx="251">
                  <c:v>5</c:v>
                </c:pt>
                <c:pt idx="252">
                  <c:v>5</c:v>
                </c:pt>
                <c:pt idx="253">
                  <c:v>4</c:v>
                </c:pt>
                <c:pt idx="254">
                  <c:v>3</c:v>
                </c:pt>
                <c:pt idx="255">
                  <c:v>4</c:v>
                </c:pt>
                <c:pt idx="256">
                  <c:v>5</c:v>
                </c:pt>
                <c:pt idx="257">
                  <c:v>4</c:v>
                </c:pt>
                <c:pt idx="258">
                  <c:v>4</c:v>
                </c:pt>
                <c:pt idx="259">
                  <c:v>5</c:v>
                </c:pt>
                <c:pt idx="260">
                  <c:v>6</c:v>
                </c:pt>
                <c:pt idx="261">
                  <c:v>6</c:v>
                </c:pt>
                <c:pt idx="262">
                  <c:v>9</c:v>
                </c:pt>
                <c:pt idx="263">
                  <c:v>12</c:v>
                </c:pt>
                <c:pt idx="264">
                  <c:v>14</c:v>
                </c:pt>
                <c:pt idx="265">
                  <c:v>9</c:v>
                </c:pt>
                <c:pt idx="266">
                  <c:v>7</c:v>
                </c:pt>
                <c:pt idx="267">
                  <c:v>8</c:v>
                </c:pt>
                <c:pt idx="268">
                  <c:v>8</c:v>
                </c:pt>
                <c:pt idx="269">
                  <c:v>8</c:v>
                </c:pt>
                <c:pt idx="270">
                  <c:v>7</c:v>
                </c:pt>
                <c:pt idx="271">
                  <c:v>7</c:v>
                </c:pt>
                <c:pt idx="272">
                  <c:v>7</c:v>
                </c:pt>
                <c:pt idx="273">
                  <c:v>7</c:v>
                </c:pt>
                <c:pt idx="274">
                  <c:v>7</c:v>
                </c:pt>
                <c:pt idx="275">
                  <c:v>6</c:v>
                </c:pt>
                <c:pt idx="276">
                  <c:v>6</c:v>
                </c:pt>
                <c:pt idx="277">
                  <c:v>6</c:v>
                </c:pt>
                <c:pt idx="278">
                  <c:v>7</c:v>
                </c:pt>
                <c:pt idx="279">
                  <c:v>6</c:v>
                </c:pt>
                <c:pt idx="280">
                  <c:v>6</c:v>
                </c:pt>
                <c:pt idx="281">
                  <c:v>7</c:v>
                </c:pt>
                <c:pt idx="282">
                  <c:v>5</c:v>
                </c:pt>
                <c:pt idx="283">
                  <c:v>5</c:v>
                </c:pt>
                <c:pt idx="284">
                  <c:v>5</c:v>
                </c:pt>
                <c:pt idx="285">
                  <c:v>5</c:v>
                </c:pt>
                <c:pt idx="286">
                  <c:v>5</c:v>
                </c:pt>
                <c:pt idx="287">
                  <c:v>5</c:v>
                </c:pt>
                <c:pt idx="288">
                  <c:v>5</c:v>
                </c:pt>
                <c:pt idx="289">
                  <c:v>4</c:v>
                </c:pt>
                <c:pt idx="290">
                  <c:v>5</c:v>
                </c:pt>
                <c:pt idx="291">
                  <c:v>4</c:v>
                </c:pt>
                <c:pt idx="292">
                  <c:v>6</c:v>
                </c:pt>
                <c:pt idx="293">
                  <c:v>5</c:v>
                </c:pt>
                <c:pt idx="294">
                  <c:v>5</c:v>
                </c:pt>
                <c:pt idx="295">
                  <c:v>3</c:v>
                </c:pt>
                <c:pt idx="296">
                  <c:v>5</c:v>
                </c:pt>
                <c:pt idx="297">
                  <c:v>5</c:v>
                </c:pt>
                <c:pt idx="298">
                  <c:v>4</c:v>
                </c:pt>
                <c:pt idx="299">
                  <c:v>4</c:v>
                </c:pt>
                <c:pt idx="300">
                  <c:v>5</c:v>
                </c:pt>
                <c:pt idx="301">
                  <c:v>3</c:v>
                </c:pt>
                <c:pt idx="302">
                  <c:v>5</c:v>
                </c:pt>
                <c:pt idx="303">
                  <c:v>4</c:v>
                </c:pt>
                <c:pt idx="304">
                  <c:v>4</c:v>
                </c:pt>
                <c:pt idx="305">
                  <c:v>4</c:v>
                </c:pt>
                <c:pt idx="306">
                  <c:v>4</c:v>
                </c:pt>
                <c:pt idx="307">
                  <c:v>4</c:v>
                </c:pt>
                <c:pt idx="308">
                  <c:v>4</c:v>
                </c:pt>
                <c:pt idx="309">
                  <c:v>5</c:v>
                </c:pt>
                <c:pt idx="310">
                  <c:v>4</c:v>
                </c:pt>
                <c:pt idx="311">
                  <c:v>6</c:v>
                </c:pt>
                <c:pt idx="312">
                  <c:v>4</c:v>
                </c:pt>
                <c:pt idx="313">
                  <c:v>4</c:v>
                </c:pt>
                <c:pt idx="314">
                  <c:v>4</c:v>
                </c:pt>
                <c:pt idx="315">
                  <c:v>5</c:v>
                </c:pt>
                <c:pt idx="316">
                  <c:v>4</c:v>
                </c:pt>
                <c:pt idx="317">
                  <c:v>5</c:v>
                </c:pt>
                <c:pt idx="318">
                  <c:v>4</c:v>
                </c:pt>
                <c:pt idx="319">
                  <c:v>4</c:v>
                </c:pt>
                <c:pt idx="320">
                  <c:v>4</c:v>
                </c:pt>
                <c:pt idx="321">
                  <c:v>5</c:v>
                </c:pt>
                <c:pt idx="322">
                  <c:v>5</c:v>
                </c:pt>
                <c:pt idx="323">
                  <c:v>4</c:v>
                </c:pt>
                <c:pt idx="324">
                  <c:v>4</c:v>
                </c:pt>
                <c:pt idx="325">
                  <c:v>4</c:v>
                </c:pt>
                <c:pt idx="326">
                  <c:v>4</c:v>
                </c:pt>
                <c:pt idx="327">
                  <c:v>4</c:v>
                </c:pt>
                <c:pt idx="328">
                  <c:v>4</c:v>
                </c:pt>
                <c:pt idx="329">
                  <c:v>5</c:v>
                </c:pt>
                <c:pt idx="330">
                  <c:v>4</c:v>
                </c:pt>
                <c:pt idx="331">
                  <c:v>4</c:v>
                </c:pt>
                <c:pt idx="332">
                  <c:v>4</c:v>
                </c:pt>
                <c:pt idx="333">
                  <c:v>3</c:v>
                </c:pt>
                <c:pt idx="334">
                  <c:v>4</c:v>
                </c:pt>
                <c:pt idx="335">
                  <c:v>4</c:v>
                </c:pt>
                <c:pt idx="336">
                  <c:v>5</c:v>
                </c:pt>
                <c:pt idx="337">
                  <c:v>4</c:v>
                </c:pt>
                <c:pt idx="338">
                  <c:v>5</c:v>
                </c:pt>
                <c:pt idx="339">
                  <c:v>5</c:v>
                </c:pt>
                <c:pt idx="340">
                  <c:v>5</c:v>
                </c:pt>
                <c:pt idx="341">
                  <c:v>3</c:v>
                </c:pt>
                <c:pt idx="342">
                  <c:v>5</c:v>
                </c:pt>
                <c:pt idx="343">
                  <c:v>4</c:v>
                </c:pt>
                <c:pt idx="344">
                  <c:v>4</c:v>
                </c:pt>
                <c:pt idx="345">
                  <c:v>4</c:v>
                </c:pt>
                <c:pt idx="346">
                  <c:v>5</c:v>
                </c:pt>
                <c:pt idx="347">
                  <c:v>4</c:v>
                </c:pt>
                <c:pt idx="348">
                  <c:v>4</c:v>
                </c:pt>
                <c:pt idx="349">
                  <c:v>4</c:v>
                </c:pt>
                <c:pt idx="350">
                  <c:v>5</c:v>
                </c:pt>
                <c:pt idx="351">
                  <c:v>4</c:v>
                </c:pt>
                <c:pt idx="352">
                  <c:v>4</c:v>
                </c:pt>
                <c:pt idx="353">
                  <c:v>3</c:v>
                </c:pt>
                <c:pt idx="354">
                  <c:v>5</c:v>
                </c:pt>
                <c:pt idx="355">
                  <c:v>4</c:v>
                </c:pt>
                <c:pt idx="356">
                  <c:v>4</c:v>
                </c:pt>
                <c:pt idx="357">
                  <c:v>4</c:v>
                </c:pt>
                <c:pt idx="358">
                  <c:v>4</c:v>
                </c:pt>
                <c:pt idx="359">
                  <c:v>5</c:v>
                </c:pt>
                <c:pt idx="360">
                  <c:v>4</c:v>
                </c:pt>
                <c:pt idx="361">
                  <c:v>4</c:v>
                </c:pt>
                <c:pt idx="362">
                  <c:v>5</c:v>
                </c:pt>
                <c:pt idx="363">
                  <c:v>3</c:v>
                </c:pt>
                <c:pt idx="364">
                  <c:v>4</c:v>
                </c:pt>
                <c:pt idx="365">
                  <c:v>4</c:v>
                </c:pt>
                <c:pt idx="366">
                  <c:v>4</c:v>
                </c:pt>
                <c:pt idx="367">
                  <c:v>4</c:v>
                </c:pt>
                <c:pt idx="368">
                  <c:v>4</c:v>
                </c:pt>
                <c:pt idx="369">
                  <c:v>4</c:v>
                </c:pt>
                <c:pt idx="370">
                  <c:v>5</c:v>
                </c:pt>
                <c:pt idx="371">
                  <c:v>4</c:v>
                </c:pt>
                <c:pt idx="372">
                  <c:v>5</c:v>
                </c:pt>
                <c:pt idx="373">
                  <c:v>3</c:v>
                </c:pt>
                <c:pt idx="374">
                  <c:v>4</c:v>
                </c:pt>
                <c:pt idx="375">
                  <c:v>4</c:v>
                </c:pt>
                <c:pt idx="376">
                  <c:v>4</c:v>
                </c:pt>
                <c:pt idx="377">
                  <c:v>4</c:v>
                </c:pt>
                <c:pt idx="378">
                  <c:v>4</c:v>
                </c:pt>
                <c:pt idx="379">
                  <c:v>3</c:v>
                </c:pt>
                <c:pt idx="380">
                  <c:v>4</c:v>
                </c:pt>
                <c:pt idx="381">
                  <c:v>4</c:v>
                </c:pt>
                <c:pt idx="382">
                  <c:v>4</c:v>
                </c:pt>
                <c:pt idx="383">
                  <c:v>4</c:v>
                </c:pt>
                <c:pt idx="384">
                  <c:v>5</c:v>
                </c:pt>
                <c:pt idx="385">
                  <c:v>4</c:v>
                </c:pt>
                <c:pt idx="386">
                  <c:v>4</c:v>
                </c:pt>
                <c:pt idx="387">
                  <c:v>5</c:v>
                </c:pt>
                <c:pt idx="388">
                  <c:v>4</c:v>
                </c:pt>
                <c:pt idx="389">
                  <c:v>4</c:v>
                </c:pt>
                <c:pt idx="390">
                  <c:v>5</c:v>
                </c:pt>
                <c:pt idx="391">
                  <c:v>4</c:v>
                </c:pt>
                <c:pt idx="392">
                  <c:v>5</c:v>
                </c:pt>
                <c:pt idx="393">
                  <c:v>4</c:v>
                </c:pt>
                <c:pt idx="394">
                  <c:v>4</c:v>
                </c:pt>
                <c:pt idx="395">
                  <c:v>4</c:v>
                </c:pt>
                <c:pt idx="396">
                  <c:v>4</c:v>
                </c:pt>
                <c:pt idx="397">
                  <c:v>5</c:v>
                </c:pt>
                <c:pt idx="398">
                  <c:v>4</c:v>
                </c:pt>
                <c:pt idx="399">
                  <c:v>4</c:v>
                </c:pt>
                <c:pt idx="400">
                  <c:v>4</c:v>
                </c:pt>
                <c:pt idx="401">
                  <c:v>3</c:v>
                </c:pt>
                <c:pt idx="402">
                  <c:v>4</c:v>
                </c:pt>
                <c:pt idx="403">
                  <c:v>4</c:v>
                </c:pt>
                <c:pt idx="404">
                  <c:v>4</c:v>
                </c:pt>
                <c:pt idx="405">
                  <c:v>4</c:v>
                </c:pt>
                <c:pt idx="406">
                  <c:v>4</c:v>
                </c:pt>
                <c:pt idx="407">
                  <c:v>3</c:v>
                </c:pt>
                <c:pt idx="408">
                  <c:v>4</c:v>
                </c:pt>
                <c:pt idx="409">
                  <c:v>4</c:v>
                </c:pt>
                <c:pt idx="410">
                  <c:v>4</c:v>
                </c:pt>
                <c:pt idx="411">
                  <c:v>4</c:v>
                </c:pt>
                <c:pt idx="412">
                  <c:v>4</c:v>
                </c:pt>
                <c:pt idx="413">
                  <c:v>4</c:v>
                </c:pt>
                <c:pt idx="414">
                  <c:v>5</c:v>
                </c:pt>
                <c:pt idx="415">
                  <c:v>4</c:v>
                </c:pt>
                <c:pt idx="416">
                  <c:v>4</c:v>
                </c:pt>
                <c:pt idx="417">
                  <c:v>3</c:v>
                </c:pt>
                <c:pt idx="418">
                  <c:v>4</c:v>
                </c:pt>
                <c:pt idx="419">
                  <c:v>4</c:v>
                </c:pt>
                <c:pt idx="420">
                  <c:v>4</c:v>
                </c:pt>
                <c:pt idx="421">
                  <c:v>4</c:v>
                </c:pt>
                <c:pt idx="422">
                  <c:v>5</c:v>
                </c:pt>
                <c:pt idx="423">
                  <c:v>3</c:v>
                </c:pt>
                <c:pt idx="424">
                  <c:v>3</c:v>
                </c:pt>
                <c:pt idx="425">
                  <c:v>4</c:v>
                </c:pt>
                <c:pt idx="426">
                  <c:v>4</c:v>
                </c:pt>
                <c:pt idx="427">
                  <c:v>5</c:v>
                </c:pt>
                <c:pt idx="428">
                  <c:v>4</c:v>
                </c:pt>
                <c:pt idx="429">
                  <c:v>4</c:v>
                </c:pt>
                <c:pt idx="430">
                  <c:v>3</c:v>
                </c:pt>
                <c:pt idx="431">
                  <c:v>4</c:v>
                </c:pt>
                <c:pt idx="432">
                  <c:v>4</c:v>
                </c:pt>
                <c:pt idx="433">
                  <c:v>5</c:v>
                </c:pt>
                <c:pt idx="434">
                  <c:v>4</c:v>
                </c:pt>
                <c:pt idx="435">
                  <c:v>4</c:v>
                </c:pt>
                <c:pt idx="436">
                  <c:v>3</c:v>
                </c:pt>
                <c:pt idx="437">
                  <c:v>3</c:v>
                </c:pt>
                <c:pt idx="438">
                  <c:v>3</c:v>
                </c:pt>
                <c:pt idx="439">
                  <c:v>4</c:v>
                </c:pt>
                <c:pt idx="440">
                  <c:v>4</c:v>
                </c:pt>
                <c:pt idx="441">
                  <c:v>4</c:v>
                </c:pt>
                <c:pt idx="442">
                  <c:v>4</c:v>
                </c:pt>
                <c:pt idx="443">
                  <c:v>4</c:v>
                </c:pt>
                <c:pt idx="444">
                  <c:v>3</c:v>
                </c:pt>
                <c:pt idx="445">
                  <c:v>6</c:v>
                </c:pt>
                <c:pt idx="446">
                  <c:v>5</c:v>
                </c:pt>
                <c:pt idx="447">
                  <c:v>7</c:v>
                </c:pt>
                <c:pt idx="448">
                  <c:v>10</c:v>
                </c:pt>
                <c:pt idx="449">
                  <c:v>9</c:v>
                </c:pt>
                <c:pt idx="450">
                  <c:v>9</c:v>
                </c:pt>
                <c:pt idx="451">
                  <c:v>10</c:v>
                </c:pt>
                <c:pt idx="452">
                  <c:v>9</c:v>
                </c:pt>
                <c:pt idx="453">
                  <c:v>6</c:v>
                </c:pt>
                <c:pt idx="454">
                  <c:v>6</c:v>
                </c:pt>
                <c:pt idx="455">
                  <c:v>8</c:v>
                </c:pt>
                <c:pt idx="456">
                  <c:v>7</c:v>
                </c:pt>
                <c:pt idx="457">
                  <c:v>8</c:v>
                </c:pt>
                <c:pt idx="458">
                  <c:v>7</c:v>
                </c:pt>
                <c:pt idx="459">
                  <c:v>7</c:v>
                </c:pt>
                <c:pt idx="460">
                  <c:v>8</c:v>
                </c:pt>
                <c:pt idx="461">
                  <c:v>6</c:v>
                </c:pt>
                <c:pt idx="462">
                  <c:v>7</c:v>
                </c:pt>
                <c:pt idx="463">
                  <c:v>5</c:v>
                </c:pt>
                <c:pt idx="464">
                  <c:v>6</c:v>
                </c:pt>
                <c:pt idx="465">
                  <c:v>6</c:v>
                </c:pt>
                <c:pt idx="466">
                  <c:v>7</c:v>
                </c:pt>
                <c:pt idx="467">
                  <c:v>6</c:v>
                </c:pt>
                <c:pt idx="468">
                  <c:v>6</c:v>
                </c:pt>
                <c:pt idx="469">
                  <c:v>5</c:v>
                </c:pt>
                <c:pt idx="470">
                  <c:v>7</c:v>
                </c:pt>
                <c:pt idx="471">
                  <c:v>6</c:v>
                </c:pt>
                <c:pt idx="472">
                  <c:v>6</c:v>
                </c:pt>
                <c:pt idx="473">
                  <c:v>4</c:v>
                </c:pt>
                <c:pt idx="474">
                  <c:v>5</c:v>
                </c:pt>
                <c:pt idx="475">
                  <c:v>5</c:v>
                </c:pt>
                <c:pt idx="476">
                  <c:v>6</c:v>
                </c:pt>
                <c:pt idx="477">
                  <c:v>4</c:v>
                </c:pt>
                <c:pt idx="478">
                  <c:v>5</c:v>
                </c:pt>
                <c:pt idx="479">
                  <c:v>5</c:v>
                </c:pt>
                <c:pt idx="480">
                  <c:v>3</c:v>
                </c:pt>
                <c:pt idx="481">
                  <c:v>5</c:v>
                </c:pt>
                <c:pt idx="482">
                  <c:v>4</c:v>
                </c:pt>
                <c:pt idx="483">
                  <c:v>5</c:v>
                </c:pt>
                <c:pt idx="484">
                  <c:v>5</c:v>
                </c:pt>
                <c:pt idx="485">
                  <c:v>4</c:v>
                </c:pt>
                <c:pt idx="486">
                  <c:v>4</c:v>
                </c:pt>
                <c:pt idx="487">
                  <c:v>5</c:v>
                </c:pt>
                <c:pt idx="488">
                  <c:v>4</c:v>
                </c:pt>
                <c:pt idx="489">
                  <c:v>4</c:v>
                </c:pt>
                <c:pt idx="490">
                  <c:v>4</c:v>
                </c:pt>
                <c:pt idx="491">
                  <c:v>4</c:v>
                </c:pt>
                <c:pt idx="492">
                  <c:v>5</c:v>
                </c:pt>
                <c:pt idx="493">
                  <c:v>5</c:v>
                </c:pt>
                <c:pt idx="494">
                  <c:v>4</c:v>
                </c:pt>
                <c:pt idx="495">
                  <c:v>4</c:v>
                </c:pt>
                <c:pt idx="496">
                  <c:v>4</c:v>
                </c:pt>
                <c:pt idx="497">
                  <c:v>5</c:v>
                </c:pt>
                <c:pt idx="498">
                  <c:v>3</c:v>
                </c:pt>
                <c:pt idx="499">
                  <c:v>5</c:v>
                </c:pt>
                <c:pt idx="500">
                  <c:v>9</c:v>
                </c:pt>
                <c:pt idx="501">
                  <c:v>20</c:v>
                </c:pt>
                <c:pt idx="502">
                  <c:v>15</c:v>
                </c:pt>
                <c:pt idx="503">
                  <c:v>15</c:v>
                </c:pt>
                <c:pt idx="504">
                  <c:v>14</c:v>
                </c:pt>
                <c:pt idx="505">
                  <c:v>13</c:v>
                </c:pt>
                <c:pt idx="506">
                  <c:v>9</c:v>
                </c:pt>
                <c:pt idx="507">
                  <c:v>7</c:v>
                </c:pt>
                <c:pt idx="508">
                  <c:v>7</c:v>
                </c:pt>
                <c:pt idx="509">
                  <c:v>6</c:v>
                </c:pt>
                <c:pt idx="510">
                  <c:v>6</c:v>
                </c:pt>
                <c:pt idx="511">
                  <c:v>6</c:v>
                </c:pt>
                <c:pt idx="512">
                  <c:v>6</c:v>
                </c:pt>
                <c:pt idx="513">
                  <c:v>5</c:v>
                </c:pt>
                <c:pt idx="514">
                  <c:v>5</c:v>
                </c:pt>
                <c:pt idx="515">
                  <c:v>5</c:v>
                </c:pt>
                <c:pt idx="516">
                  <c:v>6</c:v>
                </c:pt>
                <c:pt idx="517">
                  <c:v>4</c:v>
                </c:pt>
                <c:pt idx="518">
                  <c:v>5</c:v>
                </c:pt>
                <c:pt idx="519">
                  <c:v>5</c:v>
                </c:pt>
                <c:pt idx="520">
                  <c:v>2</c:v>
                </c:pt>
                <c:pt idx="521">
                  <c:v>5</c:v>
                </c:pt>
                <c:pt idx="522">
                  <c:v>5</c:v>
                </c:pt>
                <c:pt idx="523">
                  <c:v>4</c:v>
                </c:pt>
                <c:pt idx="524">
                  <c:v>4</c:v>
                </c:pt>
                <c:pt idx="525">
                  <c:v>5</c:v>
                </c:pt>
                <c:pt idx="526">
                  <c:v>4</c:v>
                </c:pt>
                <c:pt idx="527">
                  <c:v>5</c:v>
                </c:pt>
                <c:pt idx="528">
                  <c:v>6</c:v>
                </c:pt>
                <c:pt idx="529">
                  <c:v>7</c:v>
                </c:pt>
                <c:pt idx="530">
                  <c:v>51</c:v>
                </c:pt>
                <c:pt idx="531">
                  <c:v>1</c:v>
                </c:pt>
                <c:pt idx="532">
                  <c:v>160</c:v>
                </c:pt>
                <c:pt idx="533">
                  <c:v>269</c:v>
                </c:pt>
                <c:pt idx="534">
                  <c:v>289</c:v>
                </c:pt>
                <c:pt idx="535">
                  <c:v>227</c:v>
                </c:pt>
                <c:pt idx="536">
                  <c:v>258</c:v>
                </c:pt>
                <c:pt idx="537">
                  <c:v>437</c:v>
                </c:pt>
                <c:pt idx="538">
                  <c:v>437</c:v>
                </c:pt>
                <c:pt idx="539">
                  <c:v>564</c:v>
                </c:pt>
                <c:pt idx="540">
                  <c:v>606</c:v>
                </c:pt>
                <c:pt idx="541">
                  <c:v>992</c:v>
                </c:pt>
                <c:pt idx="542">
                  <c:v>818</c:v>
                </c:pt>
                <c:pt idx="543">
                  <c:v>850</c:v>
                </c:pt>
                <c:pt idx="544">
                  <c:v>823</c:v>
                </c:pt>
                <c:pt idx="545">
                  <c:v>949</c:v>
                </c:pt>
                <c:pt idx="546">
                  <c:v>880</c:v>
                </c:pt>
                <c:pt idx="547">
                  <c:v>839</c:v>
                </c:pt>
                <c:pt idx="548">
                  <c:v>787</c:v>
                </c:pt>
                <c:pt idx="549">
                  <c:v>944</c:v>
                </c:pt>
                <c:pt idx="550">
                  <c:v>1265</c:v>
                </c:pt>
                <c:pt idx="551">
                  <c:v>1239</c:v>
                </c:pt>
                <c:pt idx="552">
                  <c:v>867</c:v>
                </c:pt>
                <c:pt idx="553">
                  <c:v>1129</c:v>
                </c:pt>
                <c:pt idx="554">
                  <c:v>1712</c:v>
                </c:pt>
                <c:pt idx="555">
                  <c:v>2145</c:v>
                </c:pt>
                <c:pt idx="556">
                  <c:v>1502</c:v>
                </c:pt>
                <c:pt idx="557">
                  <c:v>1225</c:v>
                </c:pt>
                <c:pt idx="558">
                  <c:v>1483</c:v>
                </c:pt>
                <c:pt idx="559">
                  <c:v>1565</c:v>
                </c:pt>
                <c:pt idx="560">
                  <c:v>995</c:v>
                </c:pt>
                <c:pt idx="561">
                  <c:v>989</c:v>
                </c:pt>
                <c:pt idx="562">
                  <c:v>893</c:v>
                </c:pt>
                <c:pt idx="563">
                  <c:v>1511</c:v>
                </c:pt>
                <c:pt idx="564">
                  <c:v>1444</c:v>
                </c:pt>
                <c:pt idx="565">
                  <c:v>1405</c:v>
                </c:pt>
                <c:pt idx="566">
                  <c:v>1243</c:v>
                </c:pt>
                <c:pt idx="567">
                  <c:v>1302</c:v>
                </c:pt>
                <c:pt idx="568">
                  <c:v>1341</c:v>
                </c:pt>
                <c:pt idx="569">
                  <c:v>1078</c:v>
                </c:pt>
                <c:pt idx="570">
                  <c:v>1018</c:v>
                </c:pt>
                <c:pt idx="571">
                  <c:v>1028</c:v>
                </c:pt>
                <c:pt idx="572">
                  <c:v>906</c:v>
                </c:pt>
                <c:pt idx="573">
                  <c:v>1110</c:v>
                </c:pt>
                <c:pt idx="574">
                  <c:v>1387</c:v>
                </c:pt>
                <c:pt idx="575">
                  <c:v>1359</c:v>
                </c:pt>
                <c:pt idx="576">
                  <c:v>1396</c:v>
                </c:pt>
                <c:pt idx="577">
                  <c:v>1254</c:v>
                </c:pt>
                <c:pt idx="578">
                  <c:v>1188</c:v>
                </c:pt>
                <c:pt idx="579">
                  <c:v>962</c:v>
                </c:pt>
                <c:pt idx="580">
                  <c:v>762</c:v>
                </c:pt>
                <c:pt idx="581">
                  <c:v>879</c:v>
                </c:pt>
                <c:pt idx="582">
                  <c:v>936</c:v>
                </c:pt>
                <c:pt idx="583">
                  <c:v>822</c:v>
                </c:pt>
                <c:pt idx="584">
                  <c:v>1056</c:v>
                </c:pt>
                <c:pt idx="585">
                  <c:v>1100</c:v>
                </c:pt>
                <c:pt idx="586">
                  <c:v>1004</c:v>
                </c:pt>
                <c:pt idx="587">
                  <c:v>1030</c:v>
                </c:pt>
                <c:pt idx="588">
                  <c:v>1029</c:v>
                </c:pt>
                <c:pt idx="589">
                  <c:v>1054</c:v>
                </c:pt>
                <c:pt idx="590">
                  <c:v>1120</c:v>
                </c:pt>
                <c:pt idx="591">
                  <c:v>1021</c:v>
                </c:pt>
                <c:pt idx="592">
                  <c:v>1252</c:v>
                </c:pt>
                <c:pt idx="593">
                  <c:v>1049</c:v>
                </c:pt>
                <c:pt idx="594">
                  <c:v>1056</c:v>
                </c:pt>
                <c:pt idx="595">
                  <c:v>850</c:v>
                </c:pt>
                <c:pt idx="596">
                  <c:v>1191</c:v>
                </c:pt>
                <c:pt idx="597">
                  <c:v>1191</c:v>
                </c:pt>
                <c:pt idx="598">
                  <c:v>1303</c:v>
                </c:pt>
                <c:pt idx="599">
                  <c:v>1294</c:v>
                </c:pt>
                <c:pt idx="600">
                  <c:v>1168</c:v>
                </c:pt>
                <c:pt idx="601">
                  <c:v>546</c:v>
                </c:pt>
                <c:pt idx="602">
                  <c:v>760</c:v>
                </c:pt>
                <c:pt idx="603">
                  <c:v>1009</c:v>
                </c:pt>
                <c:pt idx="604">
                  <c:v>1169</c:v>
                </c:pt>
                <c:pt idx="605">
                  <c:v>1359</c:v>
                </c:pt>
                <c:pt idx="606">
                  <c:v>2009</c:v>
                </c:pt>
                <c:pt idx="607">
                  <c:v>1994</c:v>
                </c:pt>
                <c:pt idx="608">
                  <c:v>1858</c:v>
                </c:pt>
                <c:pt idx="609">
                  <c:v>1501</c:v>
                </c:pt>
                <c:pt idx="610">
                  <c:v>1233</c:v>
                </c:pt>
                <c:pt idx="611">
                  <c:v>1559</c:v>
                </c:pt>
                <c:pt idx="612">
                  <c:v>1473</c:v>
                </c:pt>
                <c:pt idx="613">
                  <c:v>1294</c:v>
                </c:pt>
                <c:pt idx="614">
                  <c:v>992</c:v>
                </c:pt>
                <c:pt idx="615">
                  <c:v>1140</c:v>
                </c:pt>
                <c:pt idx="616">
                  <c:v>1025</c:v>
                </c:pt>
                <c:pt idx="617">
                  <c:v>1493</c:v>
                </c:pt>
                <c:pt idx="618">
                  <c:v>1350</c:v>
                </c:pt>
                <c:pt idx="619">
                  <c:v>1071</c:v>
                </c:pt>
                <c:pt idx="620">
                  <c:v>2246</c:v>
                </c:pt>
                <c:pt idx="621">
                  <c:v>1486</c:v>
                </c:pt>
                <c:pt idx="622">
                  <c:v>1679</c:v>
                </c:pt>
                <c:pt idx="623">
                  <c:v>1786</c:v>
                </c:pt>
                <c:pt idx="624">
                  <c:v>1479</c:v>
                </c:pt>
                <c:pt idx="625">
                  <c:v>1294</c:v>
                </c:pt>
                <c:pt idx="626">
                  <c:v>1226</c:v>
                </c:pt>
                <c:pt idx="627">
                  <c:v>1819</c:v>
                </c:pt>
                <c:pt idx="628">
                  <c:v>1707</c:v>
                </c:pt>
                <c:pt idx="629">
                  <c:v>1621</c:v>
                </c:pt>
                <c:pt idx="630">
                  <c:v>1674</c:v>
                </c:pt>
                <c:pt idx="631">
                  <c:v>1680</c:v>
                </c:pt>
                <c:pt idx="632">
                  <c:v>1393</c:v>
                </c:pt>
                <c:pt idx="633">
                  <c:v>946</c:v>
                </c:pt>
                <c:pt idx="634">
                  <c:v>1305</c:v>
                </c:pt>
                <c:pt idx="635">
                  <c:v>1274</c:v>
                </c:pt>
                <c:pt idx="636">
                  <c:v>1277</c:v>
                </c:pt>
                <c:pt idx="637">
                  <c:v>1331</c:v>
                </c:pt>
                <c:pt idx="638">
                  <c:v>1269</c:v>
                </c:pt>
                <c:pt idx="639">
                  <c:v>1278</c:v>
                </c:pt>
                <c:pt idx="640">
                  <c:v>1331</c:v>
                </c:pt>
                <c:pt idx="641">
                  <c:v>1431</c:v>
                </c:pt>
                <c:pt idx="642">
                  <c:v>1417</c:v>
                </c:pt>
                <c:pt idx="643">
                  <c:v>1367</c:v>
                </c:pt>
                <c:pt idx="644">
                  <c:v>1466</c:v>
                </c:pt>
                <c:pt idx="645">
                  <c:v>1604</c:v>
                </c:pt>
                <c:pt idx="646">
                  <c:v>1565</c:v>
                </c:pt>
                <c:pt idx="647">
                  <c:v>1671</c:v>
                </c:pt>
                <c:pt idx="648">
                  <c:v>1060</c:v>
                </c:pt>
                <c:pt idx="649">
                  <c:v>1065</c:v>
                </c:pt>
                <c:pt idx="650">
                  <c:v>1400</c:v>
                </c:pt>
                <c:pt idx="651">
                  <c:v>1450</c:v>
                </c:pt>
                <c:pt idx="652">
                  <c:v>1322</c:v>
                </c:pt>
                <c:pt idx="653">
                  <c:v>716</c:v>
                </c:pt>
                <c:pt idx="654">
                  <c:v>1402</c:v>
                </c:pt>
                <c:pt idx="655">
                  <c:v>1483</c:v>
                </c:pt>
                <c:pt idx="656">
                  <c:v>1447</c:v>
                </c:pt>
                <c:pt idx="657">
                  <c:v>1534</c:v>
                </c:pt>
                <c:pt idx="658">
                  <c:v>1433</c:v>
                </c:pt>
                <c:pt idx="659">
                  <c:v>1268</c:v>
                </c:pt>
                <c:pt idx="660">
                  <c:v>1377</c:v>
                </c:pt>
                <c:pt idx="661">
                  <c:v>1473</c:v>
                </c:pt>
                <c:pt idx="662">
                  <c:v>1532</c:v>
                </c:pt>
                <c:pt idx="663">
                  <c:v>1608</c:v>
                </c:pt>
                <c:pt idx="664">
                  <c:v>1597</c:v>
                </c:pt>
                <c:pt idx="665">
                  <c:v>1647</c:v>
                </c:pt>
                <c:pt idx="666">
                  <c:v>1144</c:v>
                </c:pt>
                <c:pt idx="667">
                  <c:v>1134</c:v>
                </c:pt>
                <c:pt idx="668">
                  <c:v>1338</c:v>
                </c:pt>
                <c:pt idx="669">
                  <c:v>1195</c:v>
                </c:pt>
                <c:pt idx="670">
                  <c:v>1162</c:v>
                </c:pt>
                <c:pt idx="671">
                  <c:v>1260</c:v>
                </c:pt>
                <c:pt idx="672">
                  <c:v>1232</c:v>
                </c:pt>
                <c:pt idx="673">
                  <c:v>1331</c:v>
                </c:pt>
                <c:pt idx="674">
                  <c:v>1416</c:v>
                </c:pt>
                <c:pt idx="675">
                  <c:v>1353</c:v>
                </c:pt>
                <c:pt idx="676">
                  <c:v>1285</c:v>
                </c:pt>
                <c:pt idx="677">
                  <c:v>1194</c:v>
                </c:pt>
                <c:pt idx="678">
                  <c:v>1250</c:v>
                </c:pt>
                <c:pt idx="679">
                  <c:v>1248</c:v>
                </c:pt>
                <c:pt idx="680">
                  <c:v>1287</c:v>
                </c:pt>
                <c:pt idx="681">
                  <c:v>1316</c:v>
                </c:pt>
                <c:pt idx="682">
                  <c:v>1246</c:v>
                </c:pt>
                <c:pt idx="683">
                  <c:v>1241</c:v>
                </c:pt>
                <c:pt idx="684">
                  <c:v>1451</c:v>
                </c:pt>
                <c:pt idx="685">
                  <c:v>1562</c:v>
                </c:pt>
                <c:pt idx="686">
                  <c:v>2371</c:v>
                </c:pt>
                <c:pt idx="687">
                  <c:v>2377</c:v>
                </c:pt>
                <c:pt idx="688">
                  <c:v>1832</c:v>
                </c:pt>
                <c:pt idx="689">
                  <c:v>2124</c:v>
                </c:pt>
                <c:pt idx="690">
                  <c:v>2056</c:v>
                </c:pt>
                <c:pt idx="691">
                  <c:v>1547</c:v>
                </c:pt>
                <c:pt idx="692">
                  <c:v>148</c:v>
                </c:pt>
                <c:pt idx="693">
                  <c:v>1173</c:v>
                </c:pt>
                <c:pt idx="694">
                  <c:v>1273</c:v>
                </c:pt>
                <c:pt idx="695">
                  <c:v>1226</c:v>
                </c:pt>
                <c:pt idx="696">
                  <c:v>978</c:v>
                </c:pt>
                <c:pt idx="697">
                  <c:v>943</c:v>
                </c:pt>
                <c:pt idx="698">
                  <c:v>598</c:v>
                </c:pt>
                <c:pt idx="699">
                  <c:v>524</c:v>
                </c:pt>
                <c:pt idx="700">
                  <c:v>583</c:v>
                </c:pt>
                <c:pt idx="701">
                  <c:v>557</c:v>
                </c:pt>
                <c:pt idx="702">
                  <c:v>552</c:v>
                </c:pt>
                <c:pt idx="703">
                  <c:v>494</c:v>
                </c:pt>
                <c:pt idx="704">
                  <c:v>444</c:v>
                </c:pt>
                <c:pt idx="705">
                  <c:v>720</c:v>
                </c:pt>
                <c:pt idx="706">
                  <c:v>575</c:v>
                </c:pt>
                <c:pt idx="707">
                  <c:v>650</c:v>
                </c:pt>
                <c:pt idx="708">
                  <c:v>362</c:v>
                </c:pt>
                <c:pt idx="709">
                  <c:v>357</c:v>
                </c:pt>
                <c:pt idx="710">
                  <c:v>174</c:v>
                </c:pt>
                <c:pt idx="711">
                  <c:v>289</c:v>
                </c:pt>
                <c:pt idx="712">
                  <c:v>283</c:v>
                </c:pt>
                <c:pt idx="713">
                  <c:v>196</c:v>
                </c:pt>
                <c:pt idx="714">
                  <c:v>16</c:v>
                </c:pt>
                <c:pt idx="715">
                  <c:v>78</c:v>
                </c:pt>
                <c:pt idx="716">
                  <c:v>62</c:v>
                </c:pt>
                <c:pt idx="717">
                  <c:v>203</c:v>
                </c:pt>
                <c:pt idx="718">
                  <c:v>250</c:v>
                </c:pt>
                <c:pt idx="719">
                  <c:v>137</c:v>
                </c:pt>
                <c:pt idx="720">
                  <c:v>137</c:v>
                </c:pt>
                <c:pt idx="721">
                  <c:v>143</c:v>
                </c:pt>
                <c:pt idx="722">
                  <c:v>149</c:v>
                </c:pt>
                <c:pt idx="723">
                  <c:v>1</c:v>
                </c:pt>
                <c:pt idx="724">
                  <c:v>96</c:v>
                </c:pt>
                <c:pt idx="725">
                  <c:v>88</c:v>
                </c:pt>
                <c:pt idx="726">
                  <c:v>126</c:v>
                </c:pt>
                <c:pt idx="727">
                  <c:v>109</c:v>
                </c:pt>
                <c:pt idx="728">
                  <c:v>1</c:v>
                </c:pt>
                <c:pt idx="729">
                  <c:v>92</c:v>
                </c:pt>
                <c:pt idx="730">
                  <c:v>116</c:v>
                </c:pt>
                <c:pt idx="731">
                  <c:v>121</c:v>
                </c:pt>
                <c:pt idx="732">
                  <c:v>9</c:v>
                </c:pt>
                <c:pt idx="733">
                  <c:v>52</c:v>
                </c:pt>
                <c:pt idx="734">
                  <c:v>56</c:v>
                </c:pt>
                <c:pt idx="735">
                  <c:v>56</c:v>
                </c:pt>
                <c:pt idx="736">
                  <c:v>99</c:v>
                </c:pt>
                <c:pt idx="737">
                  <c:v>52</c:v>
                </c:pt>
                <c:pt idx="738">
                  <c:v>73</c:v>
                </c:pt>
                <c:pt idx="739">
                  <c:v>72</c:v>
                </c:pt>
                <c:pt idx="740">
                  <c:v>32</c:v>
                </c:pt>
                <c:pt idx="741">
                  <c:v>35</c:v>
                </c:pt>
                <c:pt idx="742">
                  <c:v>18</c:v>
                </c:pt>
                <c:pt idx="743">
                  <c:v>32</c:v>
                </c:pt>
                <c:pt idx="744">
                  <c:v>23</c:v>
                </c:pt>
                <c:pt idx="745">
                  <c:v>21</c:v>
                </c:pt>
                <c:pt idx="746">
                  <c:v>27</c:v>
                </c:pt>
                <c:pt idx="747">
                  <c:v>20</c:v>
                </c:pt>
                <c:pt idx="748">
                  <c:v>23</c:v>
                </c:pt>
                <c:pt idx="749">
                  <c:v>33</c:v>
                </c:pt>
                <c:pt idx="750">
                  <c:v>15</c:v>
                </c:pt>
                <c:pt idx="751">
                  <c:v>24</c:v>
                </c:pt>
                <c:pt idx="752">
                  <c:v>15</c:v>
                </c:pt>
                <c:pt idx="753">
                  <c:v>15</c:v>
                </c:pt>
                <c:pt idx="754">
                  <c:v>13</c:v>
                </c:pt>
                <c:pt idx="755">
                  <c:v>27</c:v>
                </c:pt>
                <c:pt idx="756">
                  <c:v>17</c:v>
                </c:pt>
                <c:pt idx="757">
                  <c:v>12</c:v>
                </c:pt>
                <c:pt idx="758">
                  <c:v>109</c:v>
                </c:pt>
                <c:pt idx="759">
                  <c:v>19</c:v>
                </c:pt>
                <c:pt idx="760">
                  <c:v>190</c:v>
                </c:pt>
                <c:pt idx="761">
                  <c:v>211</c:v>
                </c:pt>
                <c:pt idx="762">
                  <c:v>114</c:v>
                </c:pt>
                <c:pt idx="763">
                  <c:v>147</c:v>
                </c:pt>
                <c:pt idx="764">
                  <c:v>144</c:v>
                </c:pt>
                <c:pt idx="765">
                  <c:v>150</c:v>
                </c:pt>
                <c:pt idx="766">
                  <c:v>153</c:v>
                </c:pt>
                <c:pt idx="767">
                  <c:v>540</c:v>
                </c:pt>
                <c:pt idx="768">
                  <c:v>698</c:v>
                </c:pt>
                <c:pt idx="769">
                  <c:v>991</c:v>
                </c:pt>
                <c:pt idx="770">
                  <c:v>1270</c:v>
                </c:pt>
                <c:pt idx="771">
                  <c:v>924</c:v>
                </c:pt>
                <c:pt idx="772">
                  <c:v>1360</c:v>
                </c:pt>
                <c:pt idx="773">
                  <c:v>1139</c:v>
                </c:pt>
                <c:pt idx="774">
                  <c:v>1231</c:v>
                </c:pt>
                <c:pt idx="775">
                  <c:v>1239</c:v>
                </c:pt>
                <c:pt idx="776">
                  <c:v>1599</c:v>
                </c:pt>
                <c:pt idx="777">
                  <c:v>1670</c:v>
                </c:pt>
                <c:pt idx="778">
                  <c:v>1892</c:v>
                </c:pt>
                <c:pt idx="779">
                  <c:v>2531</c:v>
                </c:pt>
                <c:pt idx="780">
                  <c:v>2414</c:v>
                </c:pt>
                <c:pt idx="781">
                  <c:v>1695</c:v>
                </c:pt>
                <c:pt idx="782">
                  <c:v>2095</c:v>
                </c:pt>
                <c:pt idx="783">
                  <c:v>1837</c:v>
                </c:pt>
                <c:pt idx="784">
                  <c:v>1825</c:v>
                </c:pt>
                <c:pt idx="785">
                  <c:v>1667</c:v>
                </c:pt>
                <c:pt idx="786">
                  <c:v>1702</c:v>
                </c:pt>
                <c:pt idx="787">
                  <c:v>1822</c:v>
                </c:pt>
                <c:pt idx="788">
                  <c:v>1917</c:v>
                </c:pt>
                <c:pt idx="789">
                  <c:v>2091</c:v>
                </c:pt>
                <c:pt idx="790">
                  <c:v>2263</c:v>
                </c:pt>
                <c:pt idx="791">
                  <c:v>1948</c:v>
                </c:pt>
                <c:pt idx="792">
                  <c:v>1945</c:v>
                </c:pt>
                <c:pt idx="793">
                  <c:v>1905</c:v>
                </c:pt>
                <c:pt idx="794">
                  <c:v>1969</c:v>
                </c:pt>
                <c:pt idx="795">
                  <c:v>2134</c:v>
                </c:pt>
                <c:pt idx="796">
                  <c:v>2158</c:v>
                </c:pt>
                <c:pt idx="797">
                  <c:v>2198</c:v>
                </c:pt>
                <c:pt idx="798">
                  <c:v>2204</c:v>
                </c:pt>
                <c:pt idx="799">
                  <c:v>2714</c:v>
                </c:pt>
                <c:pt idx="800">
                  <c:v>2160</c:v>
                </c:pt>
                <c:pt idx="801">
                  <c:v>2791</c:v>
                </c:pt>
                <c:pt idx="802">
                  <c:v>3705</c:v>
                </c:pt>
                <c:pt idx="803">
                  <c:v>3074</c:v>
                </c:pt>
                <c:pt idx="804">
                  <c:v>2815</c:v>
                </c:pt>
                <c:pt idx="805">
                  <c:v>3120</c:v>
                </c:pt>
                <c:pt idx="806">
                  <c:v>2745</c:v>
                </c:pt>
                <c:pt idx="807">
                  <c:v>3032</c:v>
                </c:pt>
                <c:pt idx="808">
                  <c:v>2818</c:v>
                </c:pt>
                <c:pt idx="809">
                  <c:v>2767</c:v>
                </c:pt>
                <c:pt idx="810">
                  <c:v>2263</c:v>
                </c:pt>
                <c:pt idx="811">
                  <c:v>2020</c:v>
                </c:pt>
                <c:pt idx="812">
                  <c:v>1773</c:v>
                </c:pt>
                <c:pt idx="813">
                  <c:v>1934</c:v>
                </c:pt>
                <c:pt idx="814">
                  <c:v>2659</c:v>
                </c:pt>
                <c:pt idx="815">
                  <c:v>2769</c:v>
                </c:pt>
                <c:pt idx="816">
                  <c:v>2990</c:v>
                </c:pt>
                <c:pt idx="817">
                  <c:v>2818</c:v>
                </c:pt>
                <c:pt idx="818">
                  <c:v>2889</c:v>
                </c:pt>
                <c:pt idx="819">
                  <c:v>2660</c:v>
                </c:pt>
                <c:pt idx="820">
                  <c:v>2765</c:v>
                </c:pt>
                <c:pt idx="821">
                  <c:v>3206</c:v>
                </c:pt>
                <c:pt idx="822">
                  <c:v>2941</c:v>
                </c:pt>
                <c:pt idx="823">
                  <c:v>2836</c:v>
                </c:pt>
                <c:pt idx="824">
                  <c:v>2911</c:v>
                </c:pt>
                <c:pt idx="825">
                  <c:v>3267</c:v>
                </c:pt>
                <c:pt idx="826">
                  <c:v>3008</c:v>
                </c:pt>
                <c:pt idx="827">
                  <c:v>3266</c:v>
                </c:pt>
                <c:pt idx="828">
                  <c:v>3787</c:v>
                </c:pt>
                <c:pt idx="829">
                  <c:v>3810</c:v>
                </c:pt>
                <c:pt idx="830">
                  <c:v>3254</c:v>
                </c:pt>
                <c:pt idx="831">
                  <c:v>3798</c:v>
                </c:pt>
                <c:pt idx="832">
                  <c:v>3739</c:v>
                </c:pt>
                <c:pt idx="833">
                  <c:v>3620</c:v>
                </c:pt>
                <c:pt idx="834">
                  <c:v>3580</c:v>
                </c:pt>
                <c:pt idx="835">
                  <c:v>2806</c:v>
                </c:pt>
                <c:pt idx="836">
                  <c:v>3480</c:v>
                </c:pt>
                <c:pt idx="837">
                  <c:v>3024</c:v>
                </c:pt>
                <c:pt idx="838">
                  <c:v>2940</c:v>
                </c:pt>
                <c:pt idx="839">
                  <c:v>3070</c:v>
                </c:pt>
                <c:pt idx="840">
                  <c:v>3286</c:v>
                </c:pt>
                <c:pt idx="841">
                  <c:v>4183</c:v>
                </c:pt>
                <c:pt idx="842">
                  <c:v>4418</c:v>
                </c:pt>
                <c:pt idx="843">
                  <c:v>4194</c:v>
                </c:pt>
                <c:pt idx="844">
                  <c:v>4219</c:v>
                </c:pt>
                <c:pt idx="845">
                  <c:v>4371</c:v>
                </c:pt>
                <c:pt idx="846">
                  <c:v>3413</c:v>
                </c:pt>
                <c:pt idx="847">
                  <c:v>2829</c:v>
                </c:pt>
                <c:pt idx="848">
                  <c:v>4275</c:v>
                </c:pt>
                <c:pt idx="849">
                  <c:v>4277</c:v>
                </c:pt>
                <c:pt idx="850">
                  <c:v>4151</c:v>
                </c:pt>
                <c:pt idx="851">
                  <c:v>3987</c:v>
                </c:pt>
                <c:pt idx="852">
                  <c:v>4280</c:v>
                </c:pt>
                <c:pt idx="853">
                  <c:v>3473</c:v>
                </c:pt>
                <c:pt idx="854">
                  <c:v>3459</c:v>
                </c:pt>
                <c:pt idx="855">
                  <c:v>4096</c:v>
                </c:pt>
                <c:pt idx="856">
                  <c:v>4207</c:v>
                </c:pt>
                <c:pt idx="857">
                  <c:v>3839</c:v>
                </c:pt>
                <c:pt idx="858">
                  <c:v>3822</c:v>
                </c:pt>
                <c:pt idx="859">
                  <c:v>3950</c:v>
                </c:pt>
                <c:pt idx="860">
                  <c:v>2557</c:v>
                </c:pt>
                <c:pt idx="861">
                  <c:v>4069</c:v>
                </c:pt>
                <c:pt idx="862">
                  <c:v>3916</c:v>
                </c:pt>
                <c:pt idx="863">
                  <c:v>3212</c:v>
                </c:pt>
                <c:pt idx="864">
                  <c:v>3380</c:v>
                </c:pt>
                <c:pt idx="865">
                  <c:v>3232</c:v>
                </c:pt>
                <c:pt idx="866">
                  <c:v>2876</c:v>
                </c:pt>
                <c:pt idx="867">
                  <c:v>3164</c:v>
                </c:pt>
                <c:pt idx="868">
                  <c:v>4216</c:v>
                </c:pt>
                <c:pt idx="869">
                  <c:v>3339</c:v>
                </c:pt>
                <c:pt idx="870">
                  <c:v>3015</c:v>
                </c:pt>
                <c:pt idx="871">
                  <c:v>2917</c:v>
                </c:pt>
                <c:pt idx="872">
                  <c:v>3300</c:v>
                </c:pt>
                <c:pt idx="873">
                  <c:v>3227</c:v>
                </c:pt>
                <c:pt idx="874">
                  <c:v>3409</c:v>
                </c:pt>
                <c:pt idx="875">
                  <c:v>3124</c:v>
                </c:pt>
                <c:pt idx="876">
                  <c:v>3600</c:v>
                </c:pt>
                <c:pt idx="877">
                  <c:v>3067</c:v>
                </c:pt>
                <c:pt idx="878">
                  <c:v>2765</c:v>
                </c:pt>
                <c:pt idx="879">
                  <c:v>2684</c:v>
                </c:pt>
                <c:pt idx="880">
                  <c:v>2237</c:v>
                </c:pt>
                <c:pt idx="881">
                  <c:v>3331</c:v>
                </c:pt>
                <c:pt idx="882">
                  <c:v>3561</c:v>
                </c:pt>
                <c:pt idx="883">
                  <c:v>3567</c:v>
                </c:pt>
                <c:pt idx="884">
                  <c:v>3701</c:v>
                </c:pt>
                <c:pt idx="885">
                  <c:v>3668</c:v>
                </c:pt>
                <c:pt idx="886">
                  <c:v>4215</c:v>
                </c:pt>
                <c:pt idx="887">
                  <c:v>3440</c:v>
                </c:pt>
                <c:pt idx="888">
                  <c:v>3055</c:v>
                </c:pt>
                <c:pt idx="889">
                  <c:v>4374</c:v>
                </c:pt>
                <c:pt idx="890">
                  <c:v>4055</c:v>
                </c:pt>
                <c:pt idx="891">
                  <c:v>3102</c:v>
                </c:pt>
                <c:pt idx="892">
                  <c:v>3003</c:v>
                </c:pt>
                <c:pt idx="893">
                  <c:v>4203</c:v>
                </c:pt>
                <c:pt idx="894">
                  <c:v>2512</c:v>
                </c:pt>
                <c:pt idx="895">
                  <c:v>2480</c:v>
                </c:pt>
                <c:pt idx="896">
                  <c:v>2694</c:v>
                </c:pt>
                <c:pt idx="897">
                  <c:v>1875</c:v>
                </c:pt>
                <c:pt idx="898">
                  <c:v>2211</c:v>
                </c:pt>
                <c:pt idx="899">
                  <c:v>2608</c:v>
                </c:pt>
                <c:pt idx="900">
                  <c:v>2691</c:v>
                </c:pt>
                <c:pt idx="901">
                  <c:v>2712</c:v>
                </c:pt>
                <c:pt idx="902">
                  <c:v>2859</c:v>
                </c:pt>
                <c:pt idx="903">
                  <c:v>2749</c:v>
                </c:pt>
                <c:pt idx="904">
                  <c:v>2937</c:v>
                </c:pt>
                <c:pt idx="905">
                  <c:v>2666</c:v>
                </c:pt>
                <c:pt idx="906">
                  <c:v>3601</c:v>
                </c:pt>
                <c:pt idx="907">
                  <c:v>3770</c:v>
                </c:pt>
                <c:pt idx="908">
                  <c:v>3952</c:v>
                </c:pt>
                <c:pt idx="909">
                  <c:v>3716</c:v>
                </c:pt>
                <c:pt idx="910">
                  <c:v>3038</c:v>
                </c:pt>
                <c:pt idx="911">
                  <c:v>3427</c:v>
                </c:pt>
                <c:pt idx="912">
                  <c:v>2638</c:v>
                </c:pt>
                <c:pt idx="913">
                  <c:v>3062</c:v>
                </c:pt>
                <c:pt idx="914">
                  <c:v>3321</c:v>
                </c:pt>
                <c:pt idx="915">
                  <c:v>2988</c:v>
                </c:pt>
                <c:pt idx="916">
                  <c:v>2652</c:v>
                </c:pt>
                <c:pt idx="917">
                  <c:v>3061</c:v>
                </c:pt>
                <c:pt idx="918">
                  <c:v>2935</c:v>
                </c:pt>
                <c:pt idx="919">
                  <c:v>3380</c:v>
                </c:pt>
                <c:pt idx="920">
                  <c:v>3287</c:v>
                </c:pt>
                <c:pt idx="921">
                  <c:v>3862</c:v>
                </c:pt>
                <c:pt idx="922">
                  <c:v>3309</c:v>
                </c:pt>
                <c:pt idx="923">
                  <c:v>3282</c:v>
                </c:pt>
                <c:pt idx="924">
                  <c:v>3190</c:v>
                </c:pt>
                <c:pt idx="925">
                  <c:v>3266</c:v>
                </c:pt>
                <c:pt idx="926">
                  <c:v>3235</c:v>
                </c:pt>
                <c:pt idx="927">
                  <c:v>2756</c:v>
                </c:pt>
                <c:pt idx="928">
                  <c:v>3599</c:v>
                </c:pt>
                <c:pt idx="929">
                  <c:v>4118</c:v>
                </c:pt>
                <c:pt idx="930">
                  <c:v>4078</c:v>
                </c:pt>
                <c:pt idx="931">
                  <c:v>3228</c:v>
                </c:pt>
                <c:pt idx="932">
                  <c:v>3155</c:v>
                </c:pt>
                <c:pt idx="933">
                  <c:v>3692</c:v>
                </c:pt>
                <c:pt idx="934">
                  <c:v>3247</c:v>
                </c:pt>
                <c:pt idx="935">
                  <c:v>3216</c:v>
                </c:pt>
                <c:pt idx="936">
                  <c:v>2980</c:v>
                </c:pt>
                <c:pt idx="937">
                  <c:v>2016</c:v>
                </c:pt>
                <c:pt idx="938">
                  <c:v>2342</c:v>
                </c:pt>
                <c:pt idx="939">
                  <c:v>2320</c:v>
                </c:pt>
                <c:pt idx="940">
                  <c:v>2204</c:v>
                </c:pt>
                <c:pt idx="941">
                  <c:v>2058</c:v>
                </c:pt>
                <c:pt idx="942">
                  <c:v>1705</c:v>
                </c:pt>
                <c:pt idx="943">
                  <c:v>1498</c:v>
                </c:pt>
                <c:pt idx="944">
                  <c:v>1203</c:v>
                </c:pt>
                <c:pt idx="945">
                  <c:v>1202</c:v>
                </c:pt>
                <c:pt idx="946">
                  <c:v>1246</c:v>
                </c:pt>
                <c:pt idx="947">
                  <c:v>1258</c:v>
                </c:pt>
                <c:pt idx="948">
                  <c:v>1213</c:v>
                </c:pt>
                <c:pt idx="949">
                  <c:v>1270</c:v>
                </c:pt>
                <c:pt idx="950">
                  <c:v>1279</c:v>
                </c:pt>
                <c:pt idx="951">
                  <c:v>1238</c:v>
                </c:pt>
                <c:pt idx="952">
                  <c:v>1210</c:v>
                </c:pt>
                <c:pt idx="953">
                  <c:v>661</c:v>
                </c:pt>
                <c:pt idx="954">
                  <c:v>599</c:v>
                </c:pt>
                <c:pt idx="955">
                  <c:v>723</c:v>
                </c:pt>
                <c:pt idx="956">
                  <c:v>456</c:v>
                </c:pt>
                <c:pt idx="957">
                  <c:v>426</c:v>
                </c:pt>
                <c:pt idx="958">
                  <c:v>381</c:v>
                </c:pt>
                <c:pt idx="959">
                  <c:v>327</c:v>
                </c:pt>
                <c:pt idx="960">
                  <c:v>373</c:v>
                </c:pt>
                <c:pt idx="961">
                  <c:v>243</c:v>
                </c:pt>
                <c:pt idx="962">
                  <c:v>325</c:v>
                </c:pt>
                <c:pt idx="963">
                  <c:v>325</c:v>
                </c:pt>
                <c:pt idx="964">
                  <c:v>279</c:v>
                </c:pt>
                <c:pt idx="965">
                  <c:v>242</c:v>
                </c:pt>
                <c:pt idx="966">
                  <c:v>325</c:v>
                </c:pt>
                <c:pt idx="967">
                  <c:v>210</c:v>
                </c:pt>
                <c:pt idx="968">
                  <c:v>182</c:v>
                </c:pt>
                <c:pt idx="969">
                  <c:v>240</c:v>
                </c:pt>
                <c:pt idx="970">
                  <c:v>137</c:v>
                </c:pt>
                <c:pt idx="971">
                  <c:v>153</c:v>
                </c:pt>
                <c:pt idx="972">
                  <c:v>127</c:v>
                </c:pt>
                <c:pt idx="973">
                  <c:v>124</c:v>
                </c:pt>
                <c:pt idx="974">
                  <c:v>200</c:v>
                </c:pt>
                <c:pt idx="975">
                  <c:v>158</c:v>
                </c:pt>
                <c:pt idx="976">
                  <c:v>21</c:v>
                </c:pt>
                <c:pt idx="977">
                  <c:v>76</c:v>
                </c:pt>
                <c:pt idx="978">
                  <c:v>75</c:v>
                </c:pt>
                <c:pt idx="979">
                  <c:v>68</c:v>
                </c:pt>
                <c:pt idx="980">
                  <c:v>52</c:v>
                </c:pt>
                <c:pt idx="981">
                  <c:v>52</c:v>
                </c:pt>
                <c:pt idx="982">
                  <c:v>36</c:v>
                </c:pt>
                <c:pt idx="983">
                  <c:v>43</c:v>
                </c:pt>
                <c:pt idx="984">
                  <c:v>54</c:v>
                </c:pt>
                <c:pt idx="985">
                  <c:v>33</c:v>
                </c:pt>
                <c:pt idx="986">
                  <c:v>35</c:v>
                </c:pt>
                <c:pt idx="987">
                  <c:v>23</c:v>
                </c:pt>
                <c:pt idx="988">
                  <c:v>32</c:v>
                </c:pt>
                <c:pt idx="989">
                  <c:v>27</c:v>
                </c:pt>
                <c:pt idx="990">
                  <c:v>24</c:v>
                </c:pt>
                <c:pt idx="991">
                  <c:v>202</c:v>
                </c:pt>
                <c:pt idx="992">
                  <c:v>292</c:v>
                </c:pt>
                <c:pt idx="993">
                  <c:v>160</c:v>
                </c:pt>
                <c:pt idx="994">
                  <c:v>266</c:v>
                </c:pt>
                <c:pt idx="995">
                  <c:v>321</c:v>
                </c:pt>
                <c:pt idx="996">
                  <c:v>321</c:v>
                </c:pt>
                <c:pt idx="997">
                  <c:v>244</c:v>
                </c:pt>
                <c:pt idx="998">
                  <c:v>208</c:v>
                </c:pt>
                <c:pt idx="999">
                  <c:v>341</c:v>
                </c:pt>
                <c:pt idx="1000">
                  <c:v>330</c:v>
                </c:pt>
                <c:pt idx="1001">
                  <c:v>292</c:v>
                </c:pt>
                <c:pt idx="1002">
                  <c:v>446</c:v>
                </c:pt>
                <c:pt idx="1003">
                  <c:v>1669</c:v>
                </c:pt>
                <c:pt idx="1004">
                  <c:v>2395</c:v>
                </c:pt>
                <c:pt idx="1005">
                  <c:v>1941</c:v>
                </c:pt>
                <c:pt idx="1006">
                  <c:v>2010</c:v>
                </c:pt>
                <c:pt idx="1007">
                  <c:v>1890</c:v>
                </c:pt>
                <c:pt idx="1008">
                  <c:v>1795</c:v>
                </c:pt>
                <c:pt idx="1009">
                  <c:v>2073</c:v>
                </c:pt>
                <c:pt idx="1010">
                  <c:v>1636</c:v>
                </c:pt>
                <c:pt idx="1011">
                  <c:v>2722</c:v>
                </c:pt>
                <c:pt idx="1012">
                  <c:v>2584</c:v>
                </c:pt>
                <c:pt idx="1013">
                  <c:v>2033</c:v>
                </c:pt>
                <c:pt idx="1014">
                  <c:v>2265</c:v>
                </c:pt>
                <c:pt idx="1015">
                  <c:v>1827</c:v>
                </c:pt>
                <c:pt idx="1016">
                  <c:v>2531</c:v>
                </c:pt>
                <c:pt idx="1017">
                  <c:v>4059</c:v>
                </c:pt>
                <c:pt idx="1018">
                  <c:v>4356</c:v>
                </c:pt>
                <c:pt idx="1019">
                  <c:v>4526</c:v>
                </c:pt>
                <c:pt idx="1020">
                  <c:v>3366</c:v>
                </c:pt>
                <c:pt idx="1021">
                  <c:v>3668</c:v>
                </c:pt>
                <c:pt idx="1022">
                  <c:v>4376</c:v>
                </c:pt>
                <c:pt idx="1023">
                  <c:v>4449</c:v>
                </c:pt>
                <c:pt idx="1024">
                  <c:v>4490</c:v>
                </c:pt>
                <c:pt idx="1025">
                  <c:v>4193</c:v>
                </c:pt>
                <c:pt idx="1026">
                  <c:v>3355</c:v>
                </c:pt>
                <c:pt idx="1027">
                  <c:v>3609</c:v>
                </c:pt>
                <c:pt idx="1028">
                  <c:v>3371</c:v>
                </c:pt>
                <c:pt idx="1029">
                  <c:v>3569</c:v>
                </c:pt>
                <c:pt idx="1030">
                  <c:v>2951</c:v>
                </c:pt>
                <c:pt idx="1031">
                  <c:v>3168</c:v>
                </c:pt>
                <c:pt idx="1032">
                  <c:v>3180</c:v>
                </c:pt>
                <c:pt idx="1033">
                  <c:v>3167</c:v>
                </c:pt>
                <c:pt idx="1034">
                  <c:v>3280</c:v>
                </c:pt>
                <c:pt idx="1035">
                  <c:v>3343</c:v>
                </c:pt>
                <c:pt idx="1036">
                  <c:v>3047</c:v>
                </c:pt>
                <c:pt idx="1037">
                  <c:v>3216</c:v>
                </c:pt>
                <c:pt idx="1038">
                  <c:v>3659</c:v>
                </c:pt>
                <c:pt idx="1039">
                  <c:v>3967</c:v>
                </c:pt>
                <c:pt idx="1040">
                  <c:v>4271</c:v>
                </c:pt>
                <c:pt idx="1041">
                  <c:v>4689</c:v>
                </c:pt>
                <c:pt idx="1042">
                  <c:v>4649</c:v>
                </c:pt>
                <c:pt idx="1043">
                  <c:v>4382</c:v>
                </c:pt>
                <c:pt idx="1044">
                  <c:v>3926</c:v>
                </c:pt>
                <c:pt idx="1045">
                  <c:v>4527</c:v>
                </c:pt>
                <c:pt idx="1046">
                  <c:v>4436</c:v>
                </c:pt>
                <c:pt idx="1047">
                  <c:v>4486</c:v>
                </c:pt>
                <c:pt idx="1048">
                  <c:v>4208</c:v>
                </c:pt>
                <c:pt idx="1049">
                  <c:v>3946</c:v>
                </c:pt>
                <c:pt idx="1050">
                  <c:v>3959</c:v>
                </c:pt>
                <c:pt idx="1051">
                  <c:v>3605</c:v>
                </c:pt>
                <c:pt idx="1052">
                  <c:v>4246</c:v>
                </c:pt>
                <c:pt idx="1053">
                  <c:v>4082</c:v>
                </c:pt>
                <c:pt idx="1054">
                  <c:v>4397</c:v>
                </c:pt>
                <c:pt idx="1055">
                  <c:v>3936</c:v>
                </c:pt>
                <c:pt idx="1056">
                  <c:v>2509</c:v>
                </c:pt>
                <c:pt idx="1057">
                  <c:v>2927</c:v>
                </c:pt>
                <c:pt idx="1058">
                  <c:v>3530</c:v>
                </c:pt>
                <c:pt idx="1059">
                  <c:v>4735</c:v>
                </c:pt>
                <c:pt idx="1060">
                  <c:v>4820</c:v>
                </c:pt>
                <c:pt idx="1061">
                  <c:v>4743</c:v>
                </c:pt>
                <c:pt idx="1062">
                  <c:v>4180</c:v>
                </c:pt>
                <c:pt idx="1063">
                  <c:v>4215</c:v>
                </c:pt>
                <c:pt idx="1064">
                  <c:v>4735</c:v>
                </c:pt>
                <c:pt idx="1065">
                  <c:v>4470</c:v>
                </c:pt>
                <c:pt idx="1066">
                  <c:v>2607</c:v>
                </c:pt>
                <c:pt idx="1067">
                  <c:v>3875</c:v>
                </c:pt>
                <c:pt idx="1068">
                  <c:v>3415</c:v>
                </c:pt>
                <c:pt idx="1069">
                  <c:v>1899</c:v>
                </c:pt>
                <c:pt idx="1070">
                  <c:v>1568</c:v>
                </c:pt>
                <c:pt idx="1071">
                  <c:v>1787</c:v>
                </c:pt>
                <c:pt idx="1072">
                  <c:v>3602</c:v>
                </c:pt>
                <c:pt idx="1073">
                  <c:v>3693</c:v>
                </c:pt>
                <c:pt idx="1074">
                  <c:v>3757</c:v>
                </c:pt>
                <c:pt idx="1075">
                  <c:v>4747</c:v>
                </c:pt>
                <c:pt idx="1076">
                  <c:v>4898</c:v>
                </c:pt>
                <c:pt idx="1077">
                  <c:v>3423</c:v>
                </c:pt>
                <c:pt idx="1078">
                  <c:v>4258</c:v>
                </c:pt>
                <c:pt idx="1079">
                  <c:v>4745</c:v>
                </c:pt>
                <c:pt idx="1080">
                  <c:v>4709</c:v>
                </c:pt>
                <c:pt idx="1081">
                  <c:v>4780</c:v>
                </c:pt>
                <c:pt idx="1082">
                  <c:v>4859</c:v>
                </c:pt>
                <c:pt idx="1083">
                  <c:v>4914</c:v>
                </c:pt>
                <c:pt idx="1084">
                  <c:v>4671</c:v>
                </c:pt>
                <c:pt idx="1085">
                  <c:v>4675</c:v>
                </c:pt>
                <c:pt idx="1086">
                  <c:v>4735</c:v>
                </c:pt>
                <c:pt idx="1087">
                  <c:v>4695</c:v>
                </c:pt>
                <c:pt idx="1088">
                  <c:v>3829</c:v>
                </c:pt>
                <c:pt idx="1089">
                  <c:v>5207</c:v>
                </c:pt>
                <c:pt idx="1090">
                  <c:v>4398</c:v>
                </c:pt>
                <c:pt idx="1091">
                  <c:v>4882</c:v>
                </c:pt>
                <c:pt idx="1092">
                  <c:v>4287</c:v>
                </c:pt>
                <c:pt idx="1093">
                  <c:v>4329</c:v>
                </c:pt>
                <c:pt idx="1094">
                  <c:v>4726</c:v>
                </c:pt>
                <c:pt idx="1095">
                  <c:v>4452</c:v>
                </c:pt>
                <c:pt idx="1096">
                  <c:v>4004</c:v>
                </c:pt>
                <c:pt idx="1097">
                  <c:v>4439</c:v>
                </c:pt>
                <c:pt idx="1098">
                  <c:v>4285</c:v>
                </c:pt>
                <c:pt idx="1099">
                  <c:v>4792</c:v>
                </c:pt>
                <c:pt idx="1100">
                  <c:v>4783</c:v>
                </c:pt>
                <c:pt idx="1101">
                  <c:v>4396</c:v>
                </c:pt>
                <c:pt idx="1102">
                  <c:v>3890</c:v>
                </c:pt>
                <c:pt idx="1103">
                  <c:v>3897</c:v>
                </c:pt>
                <c:pt idx="1104">
                  <c:v>4575</c:v>
                </c:pt>
                <c:pt idx="1105">
                  <c:v>4774</c:v>
                </c:pt>
                <c:pt idx="1106">
                  <c:v>4737</c:v>
                </c:pt>
                <c:pt idx="1107">
                  <c:v>4036</c:v>
                </c:pt>
                <c:pt idx="1108">
                  <c:v>4354</c:v>
                </c:pt>
                <c:pt idx="1109">
                  <c:v>4279</c:v>
                </c:pt>
                <c:pt idx="1110">
                  <c:v>4073</c:v>
                </c:pt>
                <c:pt idx="1111">
                  <c:v>4239</c:v>
                </c:pt>
                <c:pt idx="1112">
                  <c:v>4192</c:v>
                </c:pt>
                <c:pt idx="1113">
                  <c:v>4506</c:v>
                </c:pt>
                <c:pt idx="1114">
                  <c:v>4824</c:v>
                </c:pt>
                <c:pt idx="1115">
                  <c:v>4808</c:v>
                </c:pt>
                <c:pt idx="1116">
                  <c:v>4577</c:v>
                </c:pt>
                <c:pt idx="1117">
                  <c:v>4160</c:v>
                </c:pt>
                <c:pt idx="1118">
                  <c:v>4024</c:v>
                </c:pt>
                <c:pt idx="1119">
                  <c:v>3721</c:v>
                </c:pt>
                <c:pt idx="1120">
                  <c:v>3753</c:v>
                </c:pt>
                <c:pt idx="1121">
                  <c:v>4172</c:v>
                </c:pt>
                <c:pt idx="1122">
                  <c:v>4911</c:v>
                </c:pt>
                <c:pt idx="1123">
                  <c:v>4748</c:v>
                </c:pt>
                <c:pt idx="1124">
                  <c:v>4185</c:v>
                </c:pt>
                <c:pt idx="1125">
                  <c:v>4491</c:v>
                </c:pt>
                <c:pt idx="1126">
                  <c:v>4194</c:v>
                </c:pt>
                <c:pt idx="1127">
                  <c:v>4408</c:v>
                </c:pt>
                <c:pt idx="1128">
                  <c:v>4391</c:v>
                </c:pt>
                <c:pt idx="1129">
                  <c:v>4503</c:v>
                </c:pt>
                <c:pt idx="1130">
                  <c:v>4820</c:v>
                </c:pt>
                <c:pt idx="1131">
                  <c:v>5044</c:v>
                </c:pt>
                <c:pt idx="1132">
                  <c:v>4783</c:v>
                </c:pt>
                <c:pt idx="1133">
                  <c:v>4951</c:v>
                </c:pt>
                <c:pt idx="1134">
                  <c:v>4925</c:v>
                </c:pt>
                <c:pt idx="1135">
                  <c:v>4756</c:v>
                </c:pt>
                <c:pt idx="1136">
                  <c:v>4046</c:v>
                </c:pt>
                <c:pt idx="1137">
                  <c:v>4583</c:v>
                </c:pt>
                <c:pt idx="1138">
                  <c:v>4902</c:v>
                </c:pt>
                <c:pt idx="1139">
                  <c:v>4907</c:v>
                </c:pt>
                <c:pt idx="1140">
                  <c:v>4130</c:v>
                </c:pt>
                <c:pt idx="1141">
                  <c:v>4407</c:v>
                </c:pt>
                <c:pt idx="1142">
                  <c:v>4693</c:v>
                </c:pt>
                <c:pt idx="1143">
                  <c:v>4662</c:v>
                </c:pt>
                <c:pt idx="1144">
                  <c:v>4780</c:v>
                </c:pt>
                <c:pt idx="1145">
                  <c:v>4842</c:v>
                </c:pt>
                <c:pt idx="1146">
                  <c:v>4949</c:v>
                </c:pt>
                <c:pt idx="1147">
                  <c:v>4845</c:v>
                </c:pt>
                <c:pt idx="1148">
                  <c:v>4620</c:v>
                </c:pt>
                <c:pt idx="1149">
                  <c:v>4770</c:v>
                </c:pt>
                <c:pt idx="1150">
                  <c:v>4724</c:v>
                </c:pt>
                <c:pt idx="1151">
                  <c:v>4502</c:v>
                </c:pt>
                <c:pt idx="1152">
                  <c:v>5088</c:v>
                </c:pt>
                <c:pt idx="1153">
                  <c:v>5255</c:v>
                </c:pt>
                <c:pt idx="1154">
                  <c:v>5285</c:v>
                </c:pt>
                <c:pt idx="1155">
                  <c:v>4677</c:v>
                </c:pt>
                <c:pt idx="1156">
                  <c:v>2704</c:v>
                </c:pt>
                <c:pt idx="1157">
                  <c:v>4063</c:v>
                </c:pt>
                <c:pt idx="1158">
                  <c:v>3232</c:v>
                </c:pt>
                <c:pt idx="1159">
                  <c:v>2767</c:v>
                </c:pt>
                <c:pt idx="1160">
                  <c:v>3291</c:v>
                </c:pt>
                <c:pt idx="1161">
                  <c:v>3128</c:v>
                </c:pt>
                <c:pt idx="1162">
                  <c:v>4031</c:v>
                </c:pt>
                <c:pt idx="1163">
                  <c:v>4360</c:v>
                </c:pt>
                <c:pt idx="1164">
                  <c:v>3503</c:v>
                </c:pt>
                <c:pt idx="1165">
                  <c:v>3583</c:v>
                </c:pt>
                <c:pt idx="1166">
                  <c:v>4164</c:v>
                </c:pt>
                <c:pt idx="1167">
                  <c:v>4307</c:v>
                </c:pt>
                <c:pt idx="1168">
                  <c:v>4090</c:v>
                </c:pt>
                <c:pt idx="1169">
                  <c:v>3032</c:v>
                </c:pt>
                <c:pt idx="1170">
                  <c:v>3935</c:v>
                </c:pt>
                <c:pt idx="1171">
                  <c:v>4360</c:v>
                </c:pt>
                <c:pt idx="1172">
                  <c:v>4290</c:v>
                </c:pt>
                <c:pt idx="1173">
                  <c:v>4266</c:v>
                </c:pt>
                <c:pt idx="1174">
                  <c:v>4402</c:v>
                </c:pt>
                <c:pt idx="1175">
                  <c:v>4350</c:v>
                </c:pt>
                <c:pt idx="1176">
                  <c:v>4544</c:v>
                </c:pt>
                <c:pt idx="1177">
                  <c:v>4105</c:v>
                </c:pt>
                <c:pt idx="1178">
                  <c:v>2862</c:v>
                </c:pt>
                <c:pt idx="1179">
                  <c:v>2497</c:v>
                </c:pt>
                <c:pt idx="1180">
                  <c:v>2860</c:v>
                </c:pt>
                <c:pt idx="1181">
                  <c:v>3382</c:v>
                </c:pt>
                <c:pt idx="1182">
                  <c:v>3560</c:v>
                </c:pt>
                <c:pt idx="1183">
                  <c:v>2815</c:v>
                </c:pt>
                <c:pt idx="1184">
                  <c:v>2446</c:v>
                </c:pt>
                <c:pt idx="1185">
                  <c:v>2448</c:v>
                </c:pt>
                <c:pt idx="1186">
                  <c:v>2400</c:v>
                </c:pt>
                <c:pt idx="1187">
                  <c:v>2505</c:v>
                </c:pt>
                <c:pt idx="1188">
                  <c:v>2634</c:v>
                </c:pt>
                <c:pt idx="1189">
                  <c:v>2747</c:v>
                </c:pt>
                <c:pt idx="1190">
                  <c:v>2198</c:v>
                </c:pt>
                <c:pt idx="1191">
                  <c:v>2839</c:v>
                </c:pt>
                <c:pt idx="1192">
                  <c:v>2850</c:v>
                </c:pt>
                <c:pt idx="1193">
                  <c:v>1270</c:v>
                </c:pt>
                <c:pt idx="1194">
                  <c:v>1498</c:v>
                </c:pt>
                <c:pt idx="1195">
                  <c:v>1152</c:v>
                </c:pt>
                <c:pt idx="1196">
                  <c:v>1069</c:v>
                </c:pt>
                <c:pt idx="1197">
                  <c:v>1065</c:v>
                </c:pt>
                <c:pt idx="1198">
                  <c:v>927</c:v>
                </c:pt>
                <c:pt idx="1199">
                  <c:v>878</c:v>
                </c:pt>
                <c:pt idx="1200">
                  <c:v>702</c:v>
                </c:pt>
                <c:pt idx="1201">
                  <c:v>635</c:v>
                </c:pt>
                <c:pt idx="1202">
                  <c:v>573</c:v>
                </c:pt>
                <c:pt idx="1203">
                  <c:v>550</c:v>
                </c:pt>
                <c:pt idx="1204">
                  <c:v>432</c:v>
                </c:pt>
                <c:pt idx="1205">
                  <c:v>392</c:v>
                </c:pt>
                <c:pt idx="1206">
                  <c:v>358</c:v>
                </c:pt>
                <c:pt idx="1207">
                  <c:v>307</c:v>
                </c:pt>
                <c:pt idx="1208">
                  <c:v>169</c:v>
                </c:pt>
                <c:pt idx="1209">
                  <c:v>274</c:v>
                </c:pt>
                <c:pt idx="1210">
                  <c:v>236</c:v>
                </c:pt>
                <c:pt idx="1211">
                  <c:v>374</c:v>
                </c:pt>
                <c:pt idx="1212">
                  <c:v>394</c:v>
                </c:pt>
                <c:pt idx="1213">
                  <c:v>258</c:v>
                </c:pt>
                <c:pt idx="1214">
                  <c:v>268</c:v>
                </c:pt>
                <c:pt idx="1215">
                  <c:v>188</c:v>
                </c:pt>
                <c:pt idx="1216">
                  <c:v>175</c:v>
                </c:pt>
                <c:pt idx="1217">
                  <c:v>114</c:v>
                </c:pt>
                <c:pt idx="1218">
                  <c:v>175</c:v>
                </c:pt>
                <c:pt idx="1219">
                  <c:v>144</c:v>
                </c:pt>
                <c:pt idx="1220">
                  <c:v>120</c:v>
                </c:pt>
                <c:pt idx="1221">
                  <c:v>257</c:v>
                </c:pt>
                <c:pt idx="1222">
                  <c:v>1</c:v>
                </c:pt>
                <c:pt idx="1223">
                  <c:v>77</c:v>
                </c:pt>
                <c:pt idx="1224">
                  <c:v>99</c:v>
                </c:pt>
                <c:pt idx="1225">
                  <c:v>85</c:v>
                </c:pt>
                <c:pt idx="1226">
                  <c:v>152</c:v>
                </c:pt>
                <c:pt idx="1227">
                  <c:v>134</c:v>
                </c:pt>
                <c:pt idx="1228">
                  <c:v>51</c:v>
                </c:pt>
                <c:pt idx="1229">
                  <c:v>99</c:v>
                </c:pt>
                <c:pt idx="1230">
                  <c:v>81</c:v>
                </c:pt>
                <c:pt idx="1231">
                  <c:v>53</c:v>
                </c:pt>
                <c:pt idx="1232">
                  <c:v>55</c:v>
                </c:pt>
                <c:pt idx="1233">
                  <c:v>110</c:v>
                </c:pt>
                <c:pt idx="1234">
                  <c:v>601</c:v>
                </c:pt>
                <c:pt idx="1235">
                  <c:v>619</c:v>
                </c:pt>
                <c:pt idx="1236">
                  <c:v>508</c:v>
                </c:pt>
                <c:pt idx="1237">
                  <c:v>551</c:v>
                </c:pt>
                <c:pt idx="1238">
                  <c:v>562</c:v>
                </c:pt>
                <c:pt idx="1239">
                  <c:v>530</c:v>
                </c:pt>
                <c:pt idx="1240">
                  <c:v>486</c:v>
                </c:pt>
                <c:pt idx="1241">
                  <c:v>837</c:v>
                </c:pt>
                <c:pt idx="1242">
                  <c:v>808</c:v>
                </c:pt>
                <c:pt idx="1243">
                  <c:v>979</c:v>
                </c:pt>
                <c:pt idx="1244">
                  <c:v>810</c:v>
                </c:pt>
                <c:pt idx="1245">
                  <c:v>2037</c:v>
                </c:pt>
                <c:pt idx="1246">
                  <c:v>2810</c:v>
                </c:pt>
                <c:pt idx="1247">
                  <c:v>2578</c:v>
                </c:pt>
                <c:pt idx="1248">
                  <c:v>3667</c:v>
                </c:pt>
                <c:pt idx="1249">
                  <c:v>2295</c:v>
                </c:pt>
                <c:pt idx="1250">
                  <c:v>2754</c:v>
                </c:pt>
                <c:pt idx="1251">
                  <c:v>2943</c:v>
                </c:pt>
                <c:pt idx="1252">
                  <c:v>3751</c:v>
                </c:pt>
                <c:pt idx="1253">
                  <c:v>4539</c:v>
                </c:pt>
                <c:pt idx="1254">
                  <c:v>3995</c:v>
                </c:pt>
                <c:pt idx="1255">
                  <c:v>4878</c:v>
                </c:pt>
                <c:pt idx="1256">
                  <c:v>4186</c:v>
                </c:pt>
                <c:pt idx="1257">
                  <c:v>4816</c:v>
                </c:pt>
                <c:pt idx="1258">
                  <c:v>4601</c:v>
                </c:pt>
                <c:pt idx="1259">
                  <c:v>4063</c:v>
                </c:pt>
                <c:pt idx="1260">
                  <c:v>4355</c:v>
                </c:pt>
                <c:pt idx="1261">
                  <c:v>2659</c:v>
                </c:pt>
                <c:pt idx="1262">
                  <c:v>4806</c:v>
                </c:pt>
                <c:pt idx="1263">
                  <c:v>4882</c:v>
                </c:pt>
                <c:pt idx="1264">
                  <c:v>4954</c:v>
                </c:pt>
                <c:pt idx="1265">
                  <c:v>4975</c:v>
                </c:pt>
                <c:pt idx="1266">
                  <c:v>4887</c:v>
                </c:pt>
                <c:pt idx="1267">
                  <c:v>4830</c:v>
                </c:pt>
                <c:pt idx="1268">
                  <c:v>4886</c:v>
                </c:pt>
                <c:pt idx="1269">
                  <c:v>5438</c:v>
                </c:pt>
                <c:pt idx="1270">
                  <c:v>6070</c:v>
                </c:pt>
                <c:pt idx="1271">
                  <c:v>5921</c:v>
                </c:pt>
                <c:pt idx="1272">
                  <c:v>4071</c:v>
                </c:pt>
                <c:pt idx="1273">
                  <c:v>4777</c:v>
                </c:pt>
                <c:pt idx="1274">
                  <c:v>5417</c:v>
                </c:pt>
                <c:pt idx="1275">
                  <c:v>5821</c:v>
                </c:pt>
                <c:pt idx="1276">
                  <c:v>5603</c:v>
                </c:pt>
                <c:pt idx="1277">
                  <c:v>5563</c:v>
                </c:pt>
                <c:pt idx="1278">
                  <c:v>5548</c:v>
                </c:pt>
                <c:pt idx="1279">
                  <c:v>5826</c:v>
                </c:pt>
                <c:pt idx="1280">
                  <c:v>5223</c:v>
                </c:pt>
                <c:pt idx="1281">
                  <c:v>5829</c:v>
                </c:pt>
                <c:pt idx="1282">
                  <c:v>5787</c:v>
                </c:pt>
                <c:pt idx="1283">
                  <c:v>5720</c:v>
                </c:pt>
                <c:pt idx="1284">
                  <c:v>5633</c:v>
                </c:pt>
                <c:pt idx="1285">
                  <c:v>5669</c:v>
                </c:pt>
                <c:pt idx="1286">
                  <c:v>6132</c:v>
                </c:pt>
                <c:pt idx="1287">
                  <c:v>5957</c:v>
                </c:pt>
                <c:pt idx="1288">
                  <c:v>6214</c:v>
                </c:pt>
                <c:pt idx="1289">
                  <c:v>6081</c:v>
                </c:pt>
                <c:pt idx="1290">
                  <c:v>6090</c:v>
                </c:pt>
                <c:pt idx="1291">
                  <c:v>5609</c:v>
                </c:pt>
                <c:pt idx="1292">
                  <c:v>5443</c:v>
                </c:pt>
                <c:pt idx="1293">
                  <c:v>5682</c:v>
                </c:pt>
                <c:pt idx="1294">
                  <c:v>5664</c:v>
                </c:pt>
                <c:pt idx="1295">
                  <c:v>5517</c:v>
                </c:pt>
                <c:pt idx="1296">
                  <c:v>5619</c:v>
                </c:pt>
                <c:pt idx="1297">
                  <c:v>4702</c:v>
                </c:pt>
                <c:pt idx="1298">
                  <c:v>4872</c:v>
                </c:pt>
                <c:pt idx="1299">
                  <c:v>5349</c:v>
                </c:pt>
                <c:pt idx="1300">
                  <c:v>5832</c:v>
                </c:pt>
                <c:pt idx="1301">
                  <c:v>6329</c:v>
                </c:pt>
                <c:pt idx="1302">
                  <c:v>5712</c:v>
                </c:pt>
                <c:pt idx="1303">
                  <c:v>5942</c:v>
                </c:pt>
                <c:pt idx="1304">
                  <c:v>5394</c:v>
                </c:pt>
                <c:pt idx="1305">
                  <c:v>5396</c:v>
                </c:pt>
                <c:pt idx="1306">
                  <c:v>5617</c:v>
                </c:pt>
                <c:pt idx="1307">
                  <c:v>5534</c:v>
                </c:pt>
                <c:pt idx="1308">
                  <c:v>5540</c:v>
                </c:pt>
                <c:pt idx="1309">
                  <c:v>4417</c:v>
                </c:pt>
                <c:pt idx="1310">
                  <c:v>5295</c:v>
                </c:pt>
                <c:pt idx="1311">
                  <c:v>5531</c:v>
                </c:pt>
                <c:pt idx="1312">
                  <c:v>3996</c:v>
                </c:pt>
                <c:pt idx="1313">
                  <c:v>4655</c:v>
                </c:pt>
                <c:pt idx="1314">
                  <c:v>5287</c:v>
                </c:pt>
                <c:pt idx="1315">
                  <c:v>4258</c:v>
                </c:pt>
                <c:pt idx="1316">
                  <c:v>4585</c:v>
                </c:pt>
                <c:pt idx="1317">
                  <c:v>4636</c:v>
                </c:pt>
                <c:pt idx="1318">
                  <c:v>4793</c:v>
                </c:pt>
                <c:pt idx="1319">
                  <c:v>5004</c:v>
                </c:pt>
                <c:pt idx="1320">
                  <c:v>5369</c:v>
                </c:pt>
                <c:pt idx="1321">
                  <c:v>5436</c:v>
                </c:pt>
                <c:pt idx="1322">
                  <c:v>5452</c:v>
                </c:pt>
                <c:pt idx="1323">
                  <c:v>5696</c:v>
                </c:pt>
                <c:pt idx="1324">
                  <c:v>5532</c:v>
                </c:pt>
                <c:pt idx="1325">
                  <c:v>5748</c:v>
                </c:pt>
                <c:pt idx="1326">
                  <c:v>5771</c:v>
                </c:pt>
                <c:pt idx="1327">
                  <c:v>5766</c:v>
                </c:pt>
                <c:pt idx="1328">
                  <c:v>5792</c:v>
                </c:pt>
                <c:pt idx="1329">
                  <c:v>5950</c:v>
                </c:pt>
                <c:pt idx="1330">
                  <c:v>6225</c:v>
                </c:pt>
                <c:pt idx="1331">
                  <c:v>5945</c:v>
                </c:pt>
                <c:pt idx="1332">
                  <c:v>5614</c:v>
                </c:pt>
                <c:pt idx="1333">
                  <c:v>5451</c:v>
                </c:pt>
                <c:pt idx="1334">
                  <c:v>5621</c:v>
                </c:pt>
                <c:pt idx="1335">
                  <c:v>5678</c:v>
                </c:pt>
                <c:pt idx="1336">
                  <c:v>6129</c:v>
                </c:pt>
                <c:pt idx="1337">
                  <c:v>5956</c:v>
                </c:pt>
                <c:pt idx="1338">
                  <c:v>5901</c:v>
                </c:pt>
                <c:pt idx="1339">
                  <c:v>5969</c:v>
                </c:pt>
                <c:pt idx="1340">
                  <c:v>5316</c:v>
                </c:pt>
                <c:pt idx="1341">
                  <c:v>5677</c:v>
                </c:pt>
                <c:pt idx="1342">
                  <c:v>5429</c:v>
                </c:pt>
                <c:pt idx="1343">
                  <c:v>4839</c:v>
                </c:pt>
                <c:pt idx="1344">
                  <c:v>4145</c:v>
                </c:pt>
                <c:pt idx="1345">
                  <c:v>4879</c:v>
                </c:pt>
                <c:pt idx="1346">
                  <c:v>5256</c:v>
                </c:pt>
                <c:pt idx="1347">
                  <c:v>5282</c:v>
                </c:pt>
                <c:pt idx="1348">
                  <c:v>5224</c:v>
                </c:pt>
                <c:pt idx="1349">
                  <c:v>5295</c:v>
                </c:pt>
                <c:pt idx="1350">
                  <c:v>5332</c:v>
                </c:pt>
                <c:pt idx="1351">
                  <c:v>5236</c:v>
                </c:pt>
                <c:pt idx="1352">
                  <c:v>4916</c:v>
                </c:pt>
                <c:pt idx="1353">
                  <c:v>5377</c:v>
                </c:pt>
                <c:pt idx="1354">
                  <c:v>5312</c:v>
                </c:pt>
                <c:pt idx="1355">
                  <c:v>5310</c:v>
                </c:pt>
                <c:pt idx="1356">
                  <c:v>5490</c:v>
                </c:pt>
                <c:pt idx="1357">
                  <c:v>5509</c:v>
                </c:pt>
                <c:pt idx="1358">
                  <c:v>4989</c:v>
                </c:pt>
                <c:pt idx="1359">
                  <c:v>5645</c:v>
                </c:pt>
                <c:pt idx="1360">
                  <c:v>4675</c:v>
                </c:pt>
                <c:pt idx="1361">
                  <c:v>4873</c:v>
                </c:pt>
                <c:pt idx="1362">
                  <c:v>4949</c:v>
                </c:pt>
                <c:pt idx="1363">
                  <c:v>4995</c:v>
                </c:pt>
                <c:pt idx="1364">
                  <c:v>4704</c:v>
                </c:pt>
                <c:pt idx="1365">
                  <c:v>4747</c:v>
                </c:pt>
                <c:pt idx="1366">
                  <c:v>4649</c:v>
                </c:pt>
                <c:pt idx="1367">
                  <c:v>4714</c:v>
                </c:pt>
                <c:pt idx="1368">
                  <c:v>4703</c:v>
                </c:pt>
                <c:pt idx="1369">
                  <c:v>6374</c:v>
                </c:pt>
                <c:pt idx="1370">
                  <c:v>5797</c:v>
                </c:pt>
                <c:pt idx="1371">
                  <c:v>5659</c:v>
                </c:pt>
                <c:pt idx="1372">
                  <c:v>5444</c:v>
                </c:pt>
                <c:pt idx="1373">
                  <c:v>4502</c:v>
                </c:pt>
                <c:pt idx="1374">
                  <c:v>3716</c:v>
                </c:pt>
                <c:pt idx="1375">
                  <c:v>5288</c:v>
                </c:pt>
                <c:pt idx="1376">
                  <c:v>4645</c:v>
                </c:pt>
                <c:pt idx="1377">
                  <c:v>5210</c:v>
                </c:pt>
                <c:pt idx="1378">
                  <c:v>5235</c:v>
                </c:pt>
                <c:pt idx="1379">
                  <c:v>5102</c:v>
                </c:pt>
                <c:pt idx="1380">
                  <c:v>5413</c:v>
                </c:pt>
                <c:pt idx="1381">
                  <c:v>5647</c:v>
                </c:pt>
                <c:pt idx="1382">
                  <c:v>5563</c:v>
                </c:pt>
                <c:pt idx="1383">
                  <c:v>6093</c:v>
                </c:pt>
                <c:pt idx="1384">
                  <c:v>6196</c:v>
                </c:pt>
                <c:pt idx="1385">
                  <c:v>6325</c:v>
                </c:pt>
                <c:pt idx="1386">
                  <c:v>5616</c:v>
                </c:pt>
                <c:pt idx="1387">
                  <c:v>5710</c:v>
                </c:pt>
                <c:pt idx="1388">
                  <c:v>5976</c:v>
                </c:pt>
                <c:pt idx="1389">
                  <c:v>5883</c:v>
                </c:pt>
                <c:pt idx="1390">
                  <c:v>6244</c:v>
                </c:pt>
                <c:pt idx="1391">
                  <c:v>5694</c:v>
                </c:pt>
                <c:pt idx="1392">
                  <c:v>5758</c:v>
                </c:pt>
                <c:pt idx="1393">
                  <c:v>6555</c:v>
                </c:pt>
                <c:pt idx="1394">
                  <c:v>6821</c:v>
                </c:pt>
                <c:pt idx="1395">
                  <c:v>6651</c:v>
                </c:pt>
                <c:pt idx="1396">
                  <c:v>6758</c:v>
                </c:pt>
                <c:pt idx="1397">
                  <c:v>6739</c:v>
                </c:pt>
                <c:pt idx="1398">
                  <c:v>6182</c:v>
                </c:pt>
                <c:pt idx="1399">
                  <c:v>6731</c:v>
                </c:pt>
                <c:pt idx="1400">
                  <c:v>6287</c:v>
                </c:pt>
                <c:pt idx="1401">
                  <c:v>5792</c:v>
                </c:pt>
                <c:pt idx="1402">
                  <c:v>5688</c:v>
                </c:pt>
                <c:pt idx="1403">
                  <c:v>5500</c:v>
                </c:pt>
                <c:pt idx="1404">
                  <c:v>5753</c:v>
                </c:pt>
                <c:pt idx="1405">
                  <c:v>5685</c:v>
                </c:pt>
                <c:pt idx="1406">
                  <c:v>5612</c:v>
                </c:pt>
                <c:pt idx="1407">
                  <c:v>4871</c:v>
                </c:pt>
                <c:pt idx="1408">
                  <c:v>5121</c:v>
                </c:pt>
                <c:pt idx="1409">
                  <c:v>5215</c:v>
                </c:pt>
                <c:pt idx="1410">
                  <c:v>5603</c:v>
                </c:pt>
                <c:pt idx="1411">
                  <c:v>5277</c:v>
                </c:pt>
                <c:pt idx="1412">
                  <c:v>5174</c:v>
                </c:pt>
                <c:pt idx="1413">
                  <c:v>5018</c:v>
                </c:pt>
                <c:pt idx="1414">
                  <c:v>4800</c:v>
                </c:pt>
                <c:pt idx="1415">
                  <c:v>4367</c:v>
                </c:pt>
                <c:pt idx="1416">
                  <c:v>5160</c:v>
                </c:pt>
                <c:pt idx="1417">
                  <c:v>5240</c:v>
                </c:pt>
                <c:pt idx="1418">
                  <c:v>5421</c:v>
                </c:pt>
                <c:pt idx="1419">
                  <c:v>5674</c:v>
                </c:pt>
                <c:pt idx="1420">
                  <c:v>5172</c:v>
                </c:pt>
                <c:pt idx="1421">
                  <c:v>5047</c:v>
                </c:pt>
                <c:pt idx="1422">
                  <c:v>5090</c:v>
                </c:pt>
                <c:pt idx="1423">
                  <c:v>5185</c:v>
                </c:pt>
                <c:pt idx="1424">
                  <c:v>5233</c:v>
                </c:pt>
                <c:pt idx="1425">
                  <c:v>5004</c:v>
                </c:pt>
                <c:pt idx="1426">
                  <c:v>5128</c:v>
                </c:pt>
                <c:pt idx="1427">
                  <c:v>4941</c:v>
                </c:pt>
                <c:pt idx="1428">
                  <c:v>4141</c:v>
                </c:pt>
                <c:pt idx="1429">
                  <c:v>2742</c:v>
                </c:pt>
                <c:pt idx="1430">
                  <c:v>3781</c:v>
                </c:pt>
                <c:pt idx="1431">
                  <c:v>2999</c:v>
                </c:pt>
                <c:pt idx="1432">
                  <c:v>2353</c:v>
                </c:pt>
                <c:pt idx="1433">
                  <c:v>2195</c:v>
                </c:pt>
                <c:pt idx="1434">
                  <c:v>2117</c:v>
                </c:pt>
                <c:pt idx="1435">
                  <c:v>2258</c:v>
                </c:pt>
                <c:pt idx="1436">
                  <c:v>1821</c:v>
                </c:pt>
                <c:pt idx="1437">
                  <c:v>1708</c:v>
                </c:pt>
                <c:pt idx="1438">
                  <c:v>2279</c:v>
                </c:pt>
                <c:pt idx="1439">
                  <c:v>2364</c:v>
                </c:pt>
                <c:pt idx="1440">
                  <c:v>2356</c:v>
                </c:pt>
                <c:pt idx="1441">
                  <c:v>871</c:v>
                </c:pt>
                <c:pt idx="1442">
                  <c:v>716</c:v>
                </c:pt>
                <c:pt idx="1443">
                  <c:v>873</c:v>
                </c:pt>
                <c:pt idx="1444">
                  <c:v>760</c:v>
                </c:pt>
                <c:pt idx="1445">
                  <c:v>456</c:v>
                </c:pt>
                <c:pt idx="1446">
                  <c:v>481</c:v>
                </c:pt>
                <c:pt idx="1447">
                  <c:v>398</c:v>
                </c:pt>
                <c:pt idx="1448">
                  <c:v>418</c:v>
                </c:pt>
                <c:pt idx="1449">
                  <c:v>707</c:v>
                </c:pt>
                <c:pt idx="1450">
                  <c:v>578</c:v>
                </c:pt>
                <c:pt idx="1451">
                  <c:v>570</c:v>
                </c:pt>
                <c:pt idx="1452">
                  <c:v>515</c:v>
                </c:pt>
                <c:pt idx="1453">
                  <c:v>1356</c:v>
                </c:pt>
                <c:pt idx="1454">
                  <c:v>883</c:v>
                </c:pt>
                <c:pt idx="1455">
                  <c:v>885</c:v>
                </c:pt>
                <c:pt idx="1456">
                  <c:v>808</c:v>
                </c:pt>
                <c:pt idx="1457">
                  <c:v>1046</c:v>
                </c:pt>
                <c:pt idx="1458">
                  <c:v>1075</c:v>
                </c:pt>
                <c:pt idx="1459">
                  <c:v>600</c:v>
                </c:pt>
                <c:pt idx="1460">
                  <c:v>301</c:v>
                </c:pt>
                <c:pt idx="1461">
                  <c:v>156</c:v>
                </c:pt>
                <c:pt idx="1462">
                  <c:v>169</c:v>
                </c:pt>
                <c:pt idx="1463">
                  <c:v>128</c:v>
                </c:pt>
                <c:pt idx="1464">
                  <c:v>121</c:v>
                </c:pt>
                <c:pt idx="1465">
                  <c:v>112</c:v>
                </c:pt>
                <c:pt idx="1466">
                  <c:v>120</c:v>
                </c:pt>
                <c:pt idx="1467">
                  <c:v>142</c:v>
                </c:pt>
                <c:pt idx="1468">
                  <c:v>24</c:v>
                </c:pt>
                <c:pt idx="1469">
                  <c:v>119</c:v>
                </c:pt>
                <c:pt idx="1470">
                  <c:v>65</c:v>
                </c:pt>
                <c:pt idx="1471">
                  <c:v>9</c:v>
                </c:pt>
                <c:pt idx="1472">
                  <c:v>76</c:v>
                </c:pt>
                <c:pt idx="1473">
                  <c:v>59</c:v>
                </c:pt>
                <c:pt idx="1474">
                  <c:v>65</c:v>
                </c:pt>
                <c:pt idx="1475">
                  <c:v>143</c:v>
                </c:pt>
                <c:pt idx="1476">
                  <c:v>267</c:v>
                </c:pt>
                <c:pt idx="1477">
                  <c:v>621</c:v>
                </c:pt>
                <c:pt idx="1478">
                  <c:v>624</c:v>
                </c:pt>
                <c:pt idx="1479">
                  <c:v>526</c:v>
                </c:pt>
                <c:pt idx="1480">
                  <c:v>574</c:v>
                </c:pt>
                <c:pt idx="1481">
                  <c:v>424</c:v>
                </c:pt>
                <c:pt idx="1482">
                  <c:v>478</c:v>
                </c:pt>
                <c:pt idx="1483">
                  <c:v>451</c:v>
                </c:pt>
                <c:pt idx="1484">
                  <c:v>395</c:v>
                </c:pt>
                <c:pt idx="1485">
                  <c:v>520</c:v>
                </c:pt>
                <c:pt idx="1486">
                  <c:v>506</c:v>
                </c:pt>
                <c:pt idx="1487">
                  <c:v>4394</c:v>
                </c:pt>
                <c:pt idx="1488">
                  <c:v>3225</c:v>
                </c:pt>
                <c:pt idx="1489">
                  <c:v>3131</c:v>
                </c:pt>
                <c:pt idx="1490">
                  <c:v>2068</c:v>
                </c:pt>
                <c:pt idx="1491">
                  <c:v>4730</c:v>
                </c:pt>
                <c:pt idx="1492">
                  <c:v>5997</c:v>
                </c:pt>
                <c:pt idx="1493">
                  <c:v>6386</c:v>
                </c:pt>
                <c:pt idx="1494">
                  <c:v>6795</c:v>
                </c:pt>
                <c:pt idx="1495">
                  <c:v>6581</c:v>
                </c:pt>
                <c:pt idx="1496">
                  <c:v>6827</c:v>
                </c:pt>
                <c:pt idx="1497">
                  <c:v>6546</c:v>
                </c:pt>
                <c:pt idx="1498">
                  <c:v>5438</c:v>
                </c:pt>
                <c:pt idx="1499">
                  <c:v>5166</c:v>
                </c:pt>
                <c:pt idx="1500">
                  <c:v>5981</c:v>
                </c:pt>
                <c:pt idx="1501">
                  <c:v>6076</c:v>
                </c:pt>
                <c:pt idx="1502">
                  <c:v>5956</c:v>
                </c:pt>
                <c:pt idx="1503">
                  <c:v>5430</c:v>
                </c:pt>
                <c:pt idx="1504">
                  <c:v>5772</c:v>
                </c:pt>
                <c:pt idx="1505">
                  <c:v>6418</c:v>
                </c:pt>
                <c:pt idx="1506">
                  <c:v>5903</c:v>
                </c:pt>
                <c:pt idx="1507">
                  <c:v>6831</c:v>
                </c:pt>
                <c:pt idx="1508">
                  <c:v>6819</c:v>
                </c:pt>
                <c:pt idx="1509">
                  <c:v>6814</c:v>
                </c:pt>
                <c:pt idx="1510">
                  <c:v>6788</c:v>
                </c:pt>
                <c:pt idx="1511">
                  <c:v>6829</c:v>
                </c:pt>
                <c:pt idx="1512">
                  <c:v>6823</c:v>
                </c:pt>
                <c:pt idx="1513">
                  <c:v>6815</c:v>
                </c:pt>
                <c:pt idx="1514">
                  <c:v>6809</c:v>
                </c:pt>
                <c:pt idx="1515">
                  <c:v>6821</c:v>
                </c:pt>
                <c:pt idx="1516">
                  <c:v>6815</c:v>
                </c:pt>
                <c:pt idx="1517">
                  <c:v>6821</c:v>
                </c:pt>
                <c:pt idx="1518">
                  <c:v>6798</c:v>
                </c:pt>
                <c:pt idx="1519">
                  <c:v>6829</c:v>
                </c:pt>
                <c:pt idx="1520">
                  <c:v>6829</c:v>
                </c:pt>
                <c:pt idx="1521">
                  <c:v>6807</c:v>
                </c:pt>
                <c:pt idx="1522">
                  <c:v>6806</c:v>
                </c:pt>
                <c:pt idx="1523">
                  <c:v>6833</c:v>
                </c:pt>
                <c:pt idx="1524">
                  <c:v>6815</c:v>
                </c:pt>
                <c:pt idx="1525">
                  <c:v>6813</c:v>
                </c:pt>
                <c:pt idx="1526">
                  <c:v>6805</c:v>
                </c:pt>
                <c:pt idx="1527">
                  <c:v>6827</c:v>
                </c:pt>
                <c:pt idx="1528">
                  <c:v>6808</c:v>
                </c:pt>
                <c:pt idx="1529">
                  <c:v>5280</c:v>
                </c:pt>
                <c:pt idx="1530">
                  <c:v>4472</c:v>
                </c:pt>
                <c:pt idx="1531">
                  <c:v>5874</c:v>
                </c:pt>
                <c:pt idx="1532">
                  <c:v>6840</c:v>
                </c:pt>
                <c:pt idx="1533">
                  <c:v>6826</c:v>
                </c:pt>
                <c:pt idx="1534">
                  <c:v>6812</c:v>
                </c:pt>
                <c:pt idx="1535">
                  <c:v>6859</c:v>
                </c:pt>
                <c:pt idx="1536">
                  <c:v>6837</c:v>
                </c:pt>
                <c:pt idx="1537">
                  <c:v>6825</c:v>
                </c:pt>
                <c:pt idx="1538">
                  <c:v>6811</c:v>
                </c:pt>
                <c:pt idx="1539">
                  <c:v>6828</c:v>
                </c:pt>
                <c:pt idx="1540">
                  <c:v>6735</c:v>
                </c:pt>
                <c:pt idx="1541">
                  <c:v>4579</c:v>
                </c:pt>
                <c:pt idx="1542">
                  <c:v>3827</c:v>
                </c:pt>
                <c:pt idx="1543">
                  <c:v>4733</c:v>
                </c:pt>
                <c:pt idx="1544">
                  <c:v>6807</c:v>
                </c:pt>
                <c:pt idx="1545">
                  <c:v>6801</c:v>
                </c:pt>
                <c:pt idx="1546">
                  <c:v>6804</c:v>
                </c:pt>
                <c:pt idx="1547">
                  <c:v>6740</c:v>
                </c:pt>
                <c:pt idx="1548">
                  <c:v>6259</c:v>
                </c:pt>
                <c:pt idx="1549">
                  <c:v>6798</c:v>
                </c:pt>
                <c:pt idx="1550">
                  <c:v>6802</c:v>
                </c:pt>
                <c:pt idx="1551">
                  <c:v>6807</c:v>
                </c:pt>
                <c:pt idx="1552">
                  <c:v>6638</c:v>
                </c:pt>
                <c:pt idx="1553">
                  <c:v>6573</c:v>
                </c:pt>
                <c:pt idx="1554">
                  <c:v>6702</c:v>
                </c:pt>
                <c:pt idx="1555">
                  <c:v>6828</c:v>
                </c:pt>
                <c:pt idx="1556">
                  <c:v>6820</c:v>
                </c:pt>
                <c:pt idx="1557">
                  <c:v>6807</c:v>
                </c:pt>
                <c:pt idx="1558">
                  <c:v>6801</c:v>
                </c:pt>
                <c:pt idx="1559">
                  <c:v>6808</c:v>
                </c:pt>
                <c:pt idx="1560">
                  <c:v>6815</c:v>
                </c:pt>
                <c:pt idx="1561">
                  <c:v>5528</c:v>
                </c:pt>
                <c:pt idx="1562">
                  <c:v>5915</c:v>
                </c:pt>
                <c:pt idx="1563">
                  <c:v>6263</c:v>
                </c:pt>
                <c:pt idx="1564">
                  <c:v>6654</c:v>
                </c:pt>
                <c:pt idx="1565">
                  <c:v>6818</c:v>
                </c:pt>
                <c:pt idx="1566">
                  <c:v>6767</c:v>
                </c:pt>
                <c:pt idx="1567">
                  <c:v>6600</c:v>
                </c:pt>
                <c:pt idx="1568">
                  <c:v>6128</c:v>
                </c:pt>
                <c:pt idx="1569">
                  <c:v>6300</c:v>
                </c:pt>
                <c:pt idx="1570">
                  <c:v>6498</c:v>
                </c:pt>
                <c:pt idx="1571">
                  <c:v>6512</c:v>
                </c:pt>
                <c:pt idx="1572">
                  <c:v>6552</c:v>
                </c:pt>
                <c:pt idx="1573">
                  <c:v>5950</c:v>
                </c:pt>
                <c:pt idx="1574">
                  <c:v>6404</c:v>
                </c:pt>
                <c:pt idx="1575">
                  <c:v>5856</c:v>
                </c:pt>
                <c:pt idx="1576">
                  <c:v>6580</c:v>
                </c:pt>
                <c:pt idx="1577">
                  <c:v>6603</c:v>
                </c:pt>
                <c:pt idx="1578">
                  <c:v>6467</c:v>
                </c:pt>
                <c:pt idx="1579">
                  <c:v>6503</c:v>
                </c:pt>
                <c:pt idx="1580">
                  <c:v>6463</c:v>
                </c:pt>
                <c:pt idx="1581">
                  <c:v>6811</c:v>
                </c:pt>
                <c:pt idx="1582">
                  <c:v>6784</c:v>
                </c:pt>
                <c:pt idx="1583">
                  <c:v>5160</c:v>
                </c:pt>
                <c:pt idx="1584">
                  <c:v>6662</c:v>
                </c:pt>
                <c:pt idx="1585">
                  <c:v>6702</c:v>
                </c:pt>
                <c:pt idx="1586">
                  <c:v>6499</c:v>
                </c:pt>
                <c:pt idx="1587">
                  <c:v>6600</c:v>
                </c:pt>
                <c:pt idx="1588">
                  <c:v>6801</c:v>
                </c:pt>
                <c:pt idx="1589">
                  <c:v>6803</c:v>
                </c:pt>
                <c:pt idx="1590">
                  <c:v>6776</c:v>
                </c:pt>
                <c:pt idx="1591">
                  <c:v>6817</c:v>
                </c:pt>
                <c:pt idx="1592">
                  <c:v>6811</c:v>
                </c:pt>
                <c:pt idx="1593">
                  <c:v>6533</c:v>
                </c:pt>
                <c:pt idx="1594">
                  <c:v>5714</c:v>
                </c:pt>
                <c:pt idx="1595">
                  <c:v>5780</c:v>
                </c:pt>
                <c:pt idx="1596">
                  <c:v>5315</c:v>
                </c:pt>
                <c:pt idx="1597">
                  <c:v>5067</c:v>
                </c:pt>
                <c:pt idx="1598">
                  <c:v>5756</c:v>
                </c:pt>
                <c:pt idx="1599">
                  <c:v>6033</c:v>
                </c:pt>
                <c:pt idx="1600">
                  <c:v>6213</c:v>
                </c:pt>
                <c:pt idx="1601">
                  <c:v>5863</c:v>
                </c:pt>
                <c:pt idx="1602">
                  <c:v>6586</c:v>
                </c:pt>
                <c:pt idx="1603">
                  <c:v>6714</c:v>
                </c:pt>
                <c:pt idx="1604">
                  <c:v>6748</c:v>
                </c:pt>
                <c:pt idx="1605">
                  <c:v>6518</c:v>
                </c:pt>
                <c:pt idx="1606">
                  <c:v>6783</c:v>
                </c:pt>
                <c:pt idx="1607">
                  <c:v>6832</c:v>
                </c:pt>
                <c:pt idx="1608">
                  <c:v>6823</c:v>
                </c:pt>
                <c:pt idx="1609">
                  <c:v>6814</c:v>
                </c:pt>
                <c:pt idx="1610">
                  <c:v>6788</c:v>
                </c:pt>
                <c:pt idx="1611">
                  <c:v>5788</c:v>
                </c:pt>
                <c:pt idx="1612">
                  <c:v>6132</c:v>
                </c:pt>
                <c:pt idx="1613">
                  <c:v>5838</c:v>
                </c:pt>
                <c:pt idx="1614">
                  <c:v>5716</c:v>
                </c:pt>
                <c:pt idx="1615">
                  <c:v>5547</c:v>
                </c:pt>
                <c:pt idx="1616">
                  <c:v>6072</c:v>
                </c:pt>
                <c:pt idx="1617">
                  <c:v>6795</c:v>
                </c:pt>
                <c:pt idx="1618">
                  <c:v>6705</c:v>
                </c:pt>
                <c:pt idx="1619">
                  <c:v>5805</c:v>
                </c:pt>
                <c:pt idx="1620">
                  <c:v>6845</c:v>
                </c:pt>
                <c:pt idx="1621">
                  <c:v>6820</c:v>
                </c:pt>
                <c:pt idx="1622">
                  <c:v>6800</c:v>
                </c:pt>
                <c:pt idx="1623">
                  <c:v>6822</c:v>
                </c:pt>
                <c:pt idx="1624">
                  <c:v>6795</c:v>
                </c:pt>
                <c:pt idx="1625">
                  <c:v>6822</c:v>
                </c:pt>
                <c:pt idx="1626">
                  <c:v>6757</c:v>
                </c:pt>
                <c:pt idx="1627">
                  <c:v>6820</c:v>
                </c:pt>
                <c:pt idx="1628">
                  <c:v>6835</c:v>
                </c:pt>
                <c:pt idx="1629">
                  <c:v>6821</c:v>
                </c:pt>
                <c:pt idx="1630">
                  <c:v>6817</c:v>
                </c:pt>
                <c:pt idx="1631">
                  <c:v>6830</c:v>
                </c:pt>
                <c:pt idx="1632">
                  <c:v>6818</c:v>
                </c:pt>
                <c:pt idx="1633">
                  <c:v>6789</c:v>
                </c:pt>
                <c:pt idx="1634">
                  <c:v>6804</c:v>
                </c:pt>
                <c:pt idx="1635">
                  <c:v>6842</c:v>
                </c:pt>
                <c:pt idx="1636">
                  <c:v>6804</c:v>
                </c:pt>
                <c:pt idx="1637">
                  <c:v>6812</c:v>
                </c:pt>
                <c:pt idx="1638">
                  <c:v>6822</c:v>
                </c:pt>
                <c:pt idx="1639">
                  <c:v>6816</c:v>
                </c:pt>
                <c:pt idx="1640">
                  <c:v>6786</c:v>
                </c:pt>
                <c:pt idx="1641">
                  <c:v>6795</c:v>
                </c:pt>
                <c:pt idx="1642">
                  <c:v>6819</c:v>
                </c:pt>
                <c:pt idx="1643">
                  <c:v>6834</c:v>
                </c:pt>
                <c:pt idx="1644">
                  <c:v>6821</c:v>
                </c:pt>
                <c:pt idx="1645">
                  <c:v>6816</c:v>
                </c:pt>
                <c:pt idx="1646">
                  <c:v>6817</c:v>
                </c:pt>
                <c:pt idx="1647">
                  <c:v>6822</c:v>
                </c:pt>
                <c:pt idx="1648">
                  <c:v>6784</c:v>
                </c:pt>
                <c:pt idx="1649">
                  <c:v>6532</c:v>
                </c:pt>
                <c:pt idx="1650">
                  <c:v>6761</c:v>
                </c:pt>
                <c:pt idx="1651">
                  <c:v>6812</c:v>
                </c:pt>
                <c:pt idx="1652">
                  <c:v>6821</c:v>
                </c:pt>
                <c:pt idx="1653">
                  <c:v>6805</c:v>
                </c:pt>
                <c:pt idx="1654">
                  <c:v>6791</c:v>
                </c:pt>
                <c:pt idx="1655">
                  <c:v>6806</c:v>
                </c:pt>
                <c:pt idx="1656">
                  <c:v>6802</c:v>
                </c:pt>
                <c:pt idx="1657">
                  <c:v>6801</c:v>
                </c:pt>
                <c:pt idx="1658">
                  <c:v>6144</c:v>
                </c:pt>
                <c:pt idx="1659">
                  <c:v>6826</c:v>
                </c:pt>
                <c:pt idx="1660">
                  <c:v>6799</c:v>
                </c:pt>
                <c:pt idx="1661">
                  <c:v>6746</c:v>
                </c:pt>
                <c:pt idx="1662">
                  <c:v>6787</c:v>
                </c:pt>
                <c:pt idx="1663">
                  <c:v>6784</c:v>
                </c:pt>
                <c:pt idx="1664">
                  <c:v>6781</c:v>
                </c:pt>
                <c:pt idx="1665">
                  <c:v>6045</c:v>
                </c:pt>
                <c:pt idx="1666">
                  <c:v>6064</c:v>
                </c:pt>
                <c:pt idx="1667">
                  <c:v>5758</c:v>
                </c:pt>
                <c:pt idx="1668">
                  <c:v>4798</c:v>
                </c:pt>
                <c:pt idx="1669">
                  <c:v>4816</c:v>
                </c:pt>
                <c:pt idx="1670">
                  <c:v>4886</c:v>
                </c:pt>
                <c:pt idx="1671">
                  <c:v>4473</c:v>
                </c:pt>
                <c:pt idx="1672">
                  <c:v>4548</c:v>
                </c:pt>
                <c:pt idx="1673">
                  <c:v>4419</c:v>
                </c:pt>
                <c:pt idx="1674">
                  <c:v>4157</c:v>
                </c:pt>
                <c:pt idx="1675">
                  <c:v>4378</c:v>
                </c:pt>
                <c:pt idx="1676">
                  <c:v>4357</c:v>
                </c:pt>
                <c:pt idx="1677">
                  <c:v>3192</c:v>
                </c:pt>
                <c:pt idx="1678">
                  <c:v>3632</c:v>
                </c:pt>
                <c:pt idx="1679">
                  <c:v>2481</c:v>
                </c:pt>
                <c:pt idx="1680">
                  <c:v>2341</c:v>
                </c:pt>
                <c:pt idx="1681">
                  <c:v>1905</c:v>
                </c:pt>
                <c:pt idx="1682">
                  <c:v>1761</c:v>
                </c:pt>
                <c:pt idx="1683">
                  <c:v>2170</c:v>
                </c:pt>
                <c:pt idx="1684">
                  <c:v>2343</c:v>
                </c:pt>
                <c:pt idx="1685">
                  <c:v>1502</c:v>
                </c:pt>
                <c:pt idx="1686">
                  <c:v>1418</c:v>
                </c:pt>
                <c:pt idx="1687">
                  <c:v>1695</c:v>
                </c:pt>
                <c:pt idx="1688">
                  <c:v>1341</c:v>
                </c:pt>
                <c:pt idx="1689">
                  <c:v>1088</c:v>
                </c:pt>
                <c:pt idx="1690">
                  <c:v>1031</c:v>
                </c:pt>
                <c:pt idx="1691">
                  <c:v>1104</c:v>
                </c:pt>
                <c:pt idx="1692">
                  <c:v>988</c:v>
                </c:pt>
                <c:pt idx="1693">
                  <c:v>1025</c:v>
                </c:pt>
                <c:pt idx="1694">
                  <c:v>953</c:v>
                </c:pt>
                <c:pt idx="1695">
                  <c:v>885</c:v>
                </c:pt>
                <c:pt idx="1696">
                  <c:v>764</c:v>
                </c:pt>
                <c:pt idx="1697">
                  <c:v>469</c:v>
                </c:pt>
                <c:pt idx="1698">
                  <c:v>452</c:v>
                </c:pt>
                <c:pt idx="1699">
                  <c:v>445</c:v>
                </c:pt>
                <c:pt idx="1700">
                  <c:v>414</c:v>
                </c:pt>
                <c:pt idx="1701">
                  <c:v>387</c:v>
                </c:pt>
                <c:pt idx="1702">
                  <c:v>326</c:v>
                </c:pt>
                <c:pt idx="1703">
                  <c:v>390</c:v>
                </c:pt>
                <c:pt idx="1704">
                  <c:v>296</c:v>
                </c:pt>
                <c:pt idx="1705">
                  <c:v>262</c:v>
                </c:pt>
                <c:pt idx="1706">
                  <c:v>387</c:v>
                </c:pt>
                <c:pt idx="1707">
                  <c:v>237</c:v>
                </c:pt>
                <c:pt idx="1708">
                  <c:v>244</c:v>
                </c:pt>
                <c:pt idx="1709">
                  <c:v>208</c:v>
                </c:pt>
                <c:pt idx="1710">
                  <c:v>273</c:v>
                </c:pt>
                <c:pt idx="1711">
                  <c:v>193</c:v>
                </c:pt>
                <c:pt idx="1712">
                  <c:v>201</c:v>
                </c:pt>
                <c:pt idx="1713">
                  <c:v>157</c:v>
                </c:pt>
                <c:pt idx="1714">
                  <c:v>1</c:v>
                </c:pt>
                <c:pt idx="1715">
                  <c:v>139</c:v>
                </c:pt>
                <c:pt idx="1716">
                  <c:v>1</c:v>
                </c:pt>
                <c:pt idx="1717">
                  <c:v>185</c:v>
                </c:pt>
                <c:pt idx="1718">
                  <c:v>214</c:v>
                </c:pt>
                <c:pt idx="1719">
                  <c:v>124</c:v>
                </c:pt>
                <c:pt idx="1720">
                  <c:v>108</c:v>
                </c:pt>
                <c:pt idx="1721">
                  <c:v>110</c:v>
                </c:pt>
                <c:pt idx="1722">
                  <c:v>82</c:v>
                </c:pt>
                <c:pt idx="1723">
                  <c:v>83</c:v>
                </c:pt>
                <c:pt idx="1724">
                  <c:v>80</c:v>
                </c:pt>
                <c:pt idx="1725">
                  <c:v>78</c:v>
                </c:pt>
                <c:pt idx="1726">
                  <c:v>77</c:v>
                </c:pt>
                <c:pt idx="1727">
                  <c:v>90</c:v>
                </c:pt>
                <c:pt idx="1728">
                  <c:v>78</c:v>
                </c:pt>
                <c:pt idx="1729">
                  <c:v>70</c:v>
                </c:pt>
                <c:pt idx="1730">
                  <c:v>70</c:v>
                </c:pt>
                <c:pt idx="1731">
                  <c:v>70</c:v>
                </c:pt>
                <c:pt idx="1732">
                  <c:v>103</c:v>
                </c:pt>
                <c:pt idx="1733">
                  <c:v>75</c:v>
                </c:pt>
                <c:pt idx="1734">
                  <c:v>53</c:v>
                </c:pt>
                <c:pt idx="1735">
                  <c:v>62</c:v>
                </c:pt>
                <c:pt idx="1736">
                  <c:v>63</c:v>
                </c:pt>
                <c:pt idx="1737">
                  <c:v>61</c:v>
                </c:pt>
                <c:pt idx="1738">
                  <c:v>66</c:v>
                </c:pt>
                <c:pt idx="1739">
                  <c:v>65</c:v>
                </c:pt>
                <c:pt idx="1740">
                  <c:v>60</c:v>
                </c:pt>
                <c:pt idx="1741">
                  <c:v>59</c:v>
                </c:pt>
                <c:pt idx="1742">
                  <c:v>70</c:v>
                </c:pt>
                <c:pt idx="1743">
                  <c:v>59</c:v>
                </c:pt>
                <c:pt idx="1744">
                  <c:v>53</c:v>
                </c:pt>
                <c:pt idx="1745">
                  <c:v>56</c:v>
                </c:pt>
                <c:pt idx="1746">
                  <c:v>61</c:v>
                </c:pt>
                <c:pt idx="1747">
                  <c:v>52</c:v>
                </c:pt>
                <c:pt idx="1748">
                  <c:v>47</c:v>
                </c:pt>
                <c:pt idx="1749">
                  <c:v>70</c:v>
                </c:pt>
                <c:pt idx="1750">
                  <c:v>67</c:v>
                </c:pt>
                <c:pt idx="1751">
                  <c:v>73</c:v>
                </c:pt>
                <c:pt idx="1752">
                  <c:v>67</c:v>
                </c:pt>
                <c:pt idx="1753">
                  <c:v>111</c:v>
                </c:pt>
                <c:pt idx="1754">
                  <c:v>72</c:v>
                </c:pt>
                <c:pt idx="1755">
                  <c:v>45</c:v>
                </c:pt>
                <c:pt idx="1756">
                  <c:v>58</c:v>
                </c:pt>
                <c:pt idx="1757">
                  <c:v>42</c:v>
                </c:pt>
                <c:pt idx="1758">
                  <c:v>51</c:v>
                </c:pt>
                <c:pt idx="1759">
                  <c:v>76</c:v>
                </c:pt>
                <c:pt idx="1760">
                  <c:v>54</c:v>
                </c:pt>
                <c:pt idx="1761">
                  <c:v>50</c:v>
                </c:pt>
                <c:pt idx="1762">
                  <c:v>45</c:v>
                </c:pt>
                <c:pt idx="1763">
                  <c:v>70</c:v>
                </c:pt>
                <c:pt idx="1764">
                  <c:v>83</c:v>
                </c:pt>
                <c:pt idx="1765">
                  <c:v>54</c:v>
                </c:pt>
                <c:pt idx="1766">
                  <c:v>58</c:v>
                </c:pt>
                <c:pt idx="1767">
                  <c:v>82</c:v>
                </c:pt>
                <c:pt idx="1768">
                  <c:v>47</c:v>
                </c:pt>
                <c:pt idx="1769">
                  <c:v>81</c:v>
                </c:pt>
                <c:pt idx="1770">
                  <c:v>43</c:v>
                </c:pt>
                <c:pt idx="1771">
                  <c:v>42</c:v>
                </c:pt>
                <c:pt idx="1772">
                  <c:v>71</c:v>
                </c:pt>
                <c:pt idx="1773">
                  <c:v>1</c:v>
                </c:pt>
                <c:pt idx="1774">
                  <c:v>41</c:v>
                </c:pt>
                <c:pt idx="1775">
                  <c:v>42</c:v>
                </c:pt>
                <c:pt idx="1776">
                  <c:v>44</c:v>
                </c:pt>
                <c:pt idx="1777">
                  <c:v>54</c:v>
                </c:pt>
                <c:pt idx="1778">
                  <c:v>99</c:v>
                </c:pt>
                <c:pt idx="1779">
                  <c:v>58</c:v>
                </c:pt>
                <c:pt idx="1780">
                  <c:v>71</c:v>
                </c:pt>
                <c:pt idx="1781">
                  <c:v>42</c:v>
                </c:pt>
                <c:pt idx="1782">
                  <c:v>128</c:v>
                </c:pt>
                <c:pt idx="1783">
                  <c:v>46</c:v>
                </c:pt>
                <c:pt idx="1784">
                  <c:v>73</c:v>
                </c:pt>
                <c:pt idx="1785">
                  <c:v>85</c:v>
                </c:pt>
                <c:pt idx="1786">
                  <c:v>86</c:v>
                </c:pt>
                <c:pt idx="1787">
                  <c:v>55</c:v>
                </c:pt>
                <c:pt idx="1788">
                  <c:v>97</c:v>
                </c:pt>
                <c:pt idx="1789">
                  <c:v>62</c:v>
                </c:pt>
                <c:pt idx="1790">
                  <c:v>41</c:v>
                </c:pt>
                <c:pt idx="1791">
                  <c:v>36</c:v>
                </c:pt>
                <c:pt idx="1792">
                  <c:v>35</c:v>
                </c:pt>
                <c:pt idx="1793">
                  <c:v>34</c:v>
                </c:pt>
                <c:pt idx="1794">
                  <c:v>36</c:v>
                </c:pt>
                <c:pt idx="1795">
                  <c:v>34</c:v>
                </c:pt>
                <c:pt idx="1796">
                  <c:v>31</c:v>
                </c:pt>
                <c:pt idx="1797">
                  <c:v>35</c:v>
                </c:pt>
                <c:pt idx="1798">
                  <c:v>43</c:v>
                </c:pt>
                <c:pt idx="1799">
                  <c:v>35</c:v>
                </c:pt>
                <c:pt idx="1800">
                  <c:v>32</c:v>
                </c:pt>
                <c:pt idx="1801">
                  <c:v>68</c:v>
                </c:pt>
                <c:pt idx="1802">
                  <c:v>200</c:v>
                </c:pt>
                <c:pt idx="1803">
                  <c:v>1</c:v>
                </c:pt>
                <c:pt idx="1804">
                  <c:v>29</c:v>
                </c:pt>
                <c:pt idx="1805">
                  <c:v>36</c:v>
                </c:pt>
                <c:pt idx="1806">
                  <c:v>41</c:v>
                </c:pt>
                <c:pt idx="1807">
                  <c:v>43</c:v>
                </c:pt>
                <c:pt idx="1808">
                  <c:v>39</c:v>
                </c:pt>
                <c:pt idx="1809">
                  <c:v>46</c:v>
                </c:pt>
                <c:pt idx="1810">
                  <c:v>71</c:v>
                </c:pt>
                <c:pt idx="1811">
                  <c:v>39</c:v>
                </c:pt>
                <c:pt idx="1812">
                  <c:v>35</c:v>
                </c:pt>
                <c:pt idx="1813">
                  <c:v>12</c:v>
                </c:pt>
                <c:pt idx="1814">
                  <c:v>123</c:v>
                </c:pt>
                <c:pt idx="1815">
                  <c:v>9</c:v>
                </c:pt>
                <c:pt idx="1816">
                  <c:v>68</c:v>
                </c:pt>
                <c:pt idx="1817">
                  <c:v>35</c:v>
                </c:pt>
                <c:pt idx="1818">
                  <c:v>36</c:v>
                </c:pt>
                <c:pt idx="1819">
                  <c:v>33</c:v>
                </c:pt>
                <c:pt idx="1820">
                  <c:v>37</c:v>
                </c:pt>
                <c:pt idx="1821">
                  <c:v>38</c:v>
                </c:pt>
                <c:pt idx="1822">
                  <c:v>33</c:v>
                </c:pt>
                <c:pt idx="1823">
                  <c:v>31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D1EB-4FE5-B0FA-431A01F4FD21}"/>
            </c:ext>
          </c:extLst>
        </c:ser>
        <c:ser>
          <c:idx val="18"/>
          <c:order val="2"/>
          <c:tx>
            <c:v>Aviator He 30PSI</c:v>
          </c:tx>
          <c:spPr>
            <a:ln w="28575">
              <a:noFill/>
            </a:ln>
          </c:spPr>
          <c:marker>
            <c:symbol val="diamond"/>
            <c:size val="2"/>
          </c:marker>
          <c:xVal>
            <c:numRef>
              <c:f>Sheet1!$DZ$2:$DZ$1825</c:f>
              <c:numCache>
                <c:formatCode>General</c:formatCode>
                <c:ptCount val="1824"/>
                <c:pt idx="0">
                  <c:v>0</c:v>
                </c:pt>
                <c:pt idx="1">
                  <c:v>0.8</c:v>
                </c:pt>
                <c:pt idx="2">
                  <c:v>0.75</c:v>
                </c:pt>
                <c:pt idx="3">
                  <c:v>0.75</c:v>
                </c:pt>
                <c:pt idx="4">
                  <c:v>0.75</c:v>
                </c:pt>
                <c:pt idx="5">
                  <c:v>0.75</c:v>
                </c:pt>
                <c:pt idx="6">
                  <c:v>0.5</c:v>
                </c:pt>
                <c:pt idx="7">
                  <c:v>0.75</c:v>
                </c:pt>
                <c:pt idx="8">
                  <c:v>0.75</c:v>
                </c:pt>
                <c:pt idx="9">
                  <c:v>0.66666666666666663</c:v>
                </c:pt>
                <c:pt idx="10">
                  <c:v>0.75</c:v>
                </c:pt>
                <c:pt idx="11">
                  <c:v>0.83333333333333337</c:v>
                </c:pt>
                <c:pt idx="12">
                  <c:v>0.75</c:v>
                </c:pt>
                <c:pt idx="13">
                  <c:v>0.75</c:v>
                </c:pt>
                <c:pt idx="14">
                  <c:v>0.75</c:v>
                </c:pt>
                <c:pt idx="15">
                  <c:v>0.66666666666666663</c:v>
                </c:pt>
                <c:pt idx="16">
                  <c:v>0.66666666666666663</c:v>
                </c:pt>
                <c:pt idx="17">
                  <c:v>0.75</c:v>
                </c:pt>
                <c:pt idx="18">
                  <c:v>0.66666666666666663</c:v>
                </c:pt>
                <c:pt idx="19">
                  <c:v>0.75</c:v>
                </c:pt>
                <c:pt idx="20">
                  <c:v>0.75</c:v>
                </c:pt>
                <c:pt idx="21">
                  <c:v>0.75</c:v>
                </c:pt>
                <c:pt idx="22">
                  <c:v>0.75</c:v>
                </c:pt>
                <c:pt idx="23">
                  <c:v>0.75</c:v>
                </c:pt>
                <c:pt idx="24">
                  <c:v>0.66666666666666663</c:v>
                </c:pt>
                <c:pt idx="25">
                  <c:v>0.8</c:v>
                </c:pt>
                <c:pt idx="26">
                  <c:v>0.8</c:v>
                </c:pt>
                <c:pt idx="27">
                  <c:v>0.66666666666666663</c:v>
                </c:pt>
                <c:pt idx="28">
                  <c:v>0.75</c:v>
                </c:pt>
                <c:pt idx="29">
                  <c:v>0.75</c:v>
                </c:pt>
                <c:pt idx="30">
                  <c:v>0.66666666666666663</c:v>
                </c:pt>
                <c:pt idx="31">
                  <c:v>0.75</c:v>
                </c:pt>
                <c:pt idx="32">
                  <c:v>0.8</c:v>
                </c:pt>
                <c:pt idx="33">
                  <c:v>0.8</c:v>
                </c:pt>
                <c:pt idx="34">
                  <c:v>0.75</c:v>
                </c:pt>
                <c:pt idx="35">
                  <c:v>0.8</c:v>
                </c:pt>
                <c:pt idx="36">
                  <c:v>0.75</c:v>
                </c:pt>
                <c:pt idx="37">
                  <c:v>0.8</c:v>
                </c:pt>
                <c:pt idx="38">
                  <c:v>0.94736842105263153</c:v>
                </c:pt>
                <c:pt idx="39">
                  <c:v>0.79365079365079361</c:v>
                </c:pt>
                <c:pt idx="40">
                  <c:v>0.74772539288668316</c:v>
                </c:pt>
                <c:pt idx="41">
                  <c:v>0.7553426676492262</c:v>
                </c:pt>
                <c:pt idx="42">
                  <c:v>0.75636942675159236</c:v>
                </c:pt>
                <c:pt idx="43">
                  <c:v>0.76382791922739246</c:v>
                </c:pt>
                <c:pt idx="44">
                  <c:v>0.76833073322932921</c:v>
                </c:pt>
                <c:pt idx="45">
                  <c:v>0.7534602076124568</c:v>
                </c:pt>
                <c:pt idx="46">
                  <c:v>0.73419773095623986</c:v>
                </c:pt>
                <c:pt idx="47">
                  <c:v>0.74356435643564356</c:v>
                </c:pt>
                <c:pt idx="48">
                  <c:v>0.75510204081632648</c:v>
                </c:pt>
                <c:pt idx="49">
                  <c:v>0.7529107373868047</c:v>
                </c:pt>
                <c:pt idx="50">
                  <c:v>0.76832844574780057</c:v>
                </c:pt>
                <c:pt idx="51">
                  <c:v>0.84421052631578952</c:v>
                </c:pt>
                <c:pt idx="52">
                  <c:v>0.84472049689440998</c:v>
                </c:pt>
                <c:pt idx="53">
                  <c:v>0.84496124031007747</c:v>
                </c:pt>
                <c:pt idx="54">
                  <c:v>0.8326446280991735</c:v>
                </c:pt>
                <c:pt idx="55">
                  <c:v>0.81632653061224492</c:v>
                </c:pt>
                <c:pt idx="56">
                  <c:v>0.82608695652173914</c:v>
                </c:pt>
                <c:pt idx="57">
                  <c:v>0.84705882352941175</c:v>
                </c:pt>
                <c:pt idx="58">
                  <c:v>0.82228116710875332</c:v>
                </c:pt>
                <c:pt idx="59">
                  <c:v>0.85087719298245612</c:v>
                </c:pt>
                <c:pt idx="60">
                  <c:v>0.85174418604651159</c:v>
                </c:pt>
                <c:pt idx="61">
                  <c:v>0.85862068965517246</c:v>
                </c:pt>
                <c:pt idx="62">
                  <c:v>0.88082901554404147</c:v>
                </c:pt>
                <c:pt idx="63">
                  <c:v>0.8716981132075472</c:v>
                </c:pt>
                <c:pt idx="64">
                  <c:v>0.86988847583643125</c:v>
                </c:pt>
                <c:pt idx="65">
                  <c:v>0.87453874538745391</c:v>
                </c:pt>
                <c:pt idx="66">
                  <c:v>0.86120996441281139</c:v>
                </c:pt>
                <c:pt idx="67">
                  <c:v>0.86690647482014394</c:v>
                </c:pt>
                <c:pt idx="68">
                  <c:v>0.88601036269430056</c:v>
                </c:pt>
                <c:pt idx="69">
                  <c:v>0.90987124463519309</c:v>
                </c:pt>
                <c:pt idx="70">
                  <c:v>0.90344827586206899</c:v>
                </c:pt>
                <c:pt idx="71">
                  <c:v>0.90109890109890112</c:v>
                </c:pt>
                <c:pt idx="72">
                  <c:v>0.92227979274611394</c:v>
                </c:pt>
                <c:pt idx="73">
                  <c:v>0.91943127962085303</c:v>
                </c:pt>
                <c:pt idx="74">
                  <c:v>0.92181069958847739</c:v>
                </c:pt>
                <c:pt idx="75">
                  <c:v>0.91752577319587625</c:v>
                </c:pt>
                <c:pt idx="76">
                  <c:v>0.9269662921348315</c:v>
                </c:pt>
                <c:pt idx="77">
                  <c:v>0.95121951219512191</c:v>
                </c:pt>
                <c:pt idx="78">
                  <c:v>0.93478260869565222</c:v>
                </c:pt>
                <c:pt idx="79">
                  <c:v>0.930379746835443</c:v>
                </c:pt>
                <c:pt idx="80">
                  <c:v>0.94409937888198758</c:v>
                </c:pt>
                <c:pt idx="81">
                  <c:v>0.93571428571428572</c:v>
                </c:pt>
                <c:pt idx="82">
                  <c:v>0.94805194805194803</c:v>
                </c:pt>
                <c:pt idx="83">
                  <c:v>0.94444444444444442</c:v>
                </c:pt>
                <c:pt idx="84">
                  <c:v>0.66666666666666663</c:v>
                </c:pt>
                <c:pt idx="85">
                  <c:v>0.97599999999999998</c:v>
                </c:pt>
                <c:pt idx="86">
                  <c:v>0.95454545454545459</c:v>
                </c:pt>
                <c:pt idx="87">
                  <c:v>0.96129032258064517</c:v>
                </c:pt>
                <c:pt idx="88">
                  <c:v>0.965034965034965</c:v>
                </c:pt>
                <c:pt idx="89">
                  <c:v>0.96391752577319589</c:v>
                </c:pt>
                <c:pt idx="90">
                  <c:v>0.95953757225433522</c:v>
                </c:pt>
                <c:pt idx="91">
                  <c:v>0.9668874172185431</c:v>
                </c:pt>
                <c:pt idx="92">
                  <c:v>0.94117647058823528</c:v>
                </c:pt>
                <c:pt idx="93">
                  <c:v>0.98901098901098905</c:v>
                </c:pt>
                <c:pt idx="94">
                  <c:v>0</c:v>
                </c:pt>
                <c:pt idx="95">
                  <c:v>0.97247706422018354</c:v>
                </c:pt>
                <c:pt idx="96">
                  <c:v>0.9850746268656716</c:v>
                </c:pt>
                <c:pt idx="97">
                  <c:v>0.98901098901098905</c:v>
                </c:pt>
                <c:pt idx="98">
                  <c:v>0.96226415094339623</c:v>
                </c:pt>
                <c:pt idx="99">
                  <c:v>0.96</c:v>
                </c:pt>
                <c:pt idx="100">
                  <c:v>0.98989898989898994</c:v>
                </c:pt>
                <c:pt idx="101">
                  <c:v>0.99019607843137258</c:v>
                </c:pt>
                <c:pt idx="102">
                  <c:v>0.9642857142857143</c:v>
                </c:pt>
                <c:pt idx="103">
                  <c:v>0.98484848484848486</c:v>
                </c:pt>
                <c:pt idx="104">
                  <c:v>0.9885057471264368</c:v>
                </c:pt>
                <c:pt idx="105">
                  <c:v>0.98165137614678899</c:v>
                </c:pt>
                <c:pt idx="106">
                  <c:v>0.98529411764705888</c:v>
                </c:pt>
                <c:pt idx="107">
                  <c:v>0.96296296296296291</c:v>
                </c:pt>
                <c:pt idx="108">
                  <c:v>0.98936170212765961</c:v>
                </c:pt>
                <c:pt idx="109">
                  <c:v>0.98913043478260865</c:v>
                </c:pt>
                <c:pt idx="110">
                  <c:v>0.98863636363636365</c:v>
                </c:pt>
                <c:pt idx="111">
                  <c:v>0.98863636363636365</c:v>
                </c:pt>
                <c:pt idx="112">
                  <c:v>0.98611111111111116</c:v>
                </c:pt>
                <c:pt idx="113">
                  <c:v>0.98666666666666669</c:v>
                </c:pt>
                <c:pt idx="114">
                  <c:v>0.98780487804878048</c:v>
                </c:pt>
                <c:pt idx="115">
                  <c:v>0.98529411764705888</c:v>
                </c:pt>
                <c:pt idx="116">
                  <c:v>0.98275862068965514</c:v>
                </c:pt>
                <c:pt idx="117">
                  <c:v>0.98550724637681164</c:v>
                </c:pt>
                <c:pt idx="118">
                  <c:v>0.98648648648648651</c:v>
                </c:pt>
                <c:pt idx="119">
                  <c:v>0.9859154929577465</c:v>
                </c:pt>
                <c:pt idx="120">
                  <c:v>0.98461538461538467</c:v>
                </c:pt>
                <c:pt idx="121">
                  <c:v>0.98611111111111116</c:v>
                </c:pt>
                <c:pt idx="122">
                  <c:v>0.98550724637681164</c:v>
                </c:pt>
                <c:pt idx="123">
                  <c:v>0.9850746268656716</c:v>
                </c:pt>
                <c:pt idx="124">
                  <c:v>0.98571428571428577</c:v>
                </c:pt>
                <c:pt idx="125">
                  <c:v>0.98837209302325579</c:v>
                </c:pt>
                <c:pt idx="126">
                  <c:v>0.98750000000000004</c:v>
                </c:pt>
                <c:pt idx="127">
                  <c:v>0.98863636363636365</c:v>
                </c:pt>
                <c:pt idx="128">
                  <c:v>0.98765432098765427</c:v>
                </c:pt>
                <c:pt idx="129">
                  <c:v>0.98888888888888893</c:v>
                </c:pt>
                <c:pt idx="130">
                  <c:v>0.98888888888888893</c:v>
                </c:pt>
                <c:pt idx="131">
                  <c:v>0.98809523809523814</c:v>
                </c:pt>
                <c:pt idx="132">
                  <c:v>0.98666666666666669</c:v>
                </c:pt>
                <c:pt idx="133">
                  <c:v>0.98936170212765961</c:v>
                </c:pt>
                <c:pt idx="134">
                  <c:v>0.98666666666666669</c:v>
                </c:pt>
                <c:pt idx="135">
                  <c:v>0.98113207547169812</c:v>
                </c:pt>
                <c:pt idx="136">
                  <c:v>0.98305084745762716</c:v>
                </c:pt>
                <c:pt idx="137">
                  <c:v>0.98571428571428577</c:v>
                </c:pt>
                <c:pt idx="138">
                  <c:v>0.9821428571428571</c:v>
                </c:pt>
                <c:pt idx="139">
                  <c:v>0.98333333333333328</c:v>
                </c:pt>
                <c:pt idx="140">
                  <c:v>0.9850746268656716</c:v>
                </c:pt>
                <c:pt idx="141">
                  <c:v>0.98333333333333328</c:v>
                </c:pt>
                <c:pt idx="142">
                  <c:v>0.98076923076923073</c:v>
                </c:pt>
                <c:pt idx="143">
                  <c:v>0.98076923076923073</c:v>
                </c:pt>
                <c:pt idx="144">
                  <c:v>0.98113207547169812</c:v>
                </c:pt>
                <c:pt idx="145">
                  <c:v>0.9821428571428571</c:v>
                </c:pt>
                <c:pt idx="146">
                  <c:v>0.98181818181818181</c:v>
                </c:pt>
                <c:pt idx="147">
                  <c:v>0.98148148148148151</c:v>
                </c:pt>
                <c:pt idx="148">
                  <c:v>0.9821428571428571</c:v>
                </c:pt>
                <c:pt idx="149">
                  <c:v>0.98</c:v>
                </c:pt>
                <c:pt idx="150">
                  <c:v>0.98412698412698407</c:v>
                </c:pt>
                <c:pt idx="151">
                  <c:v>0.98181818181818181</c:v>
                </c:pt>
                <c:pt idx="152">
                  <c:v>0.98360655737704916</c:v>
                </c:pt>
                <c:pt idx="153">
                  <c:v>0.97872340425531912</c:v>
                </c:pt>
                <c:pt idx="154">
                  <c:v>0.98</c:v>
                </c:pt>
                <c:pt idx="155">
                  <c:v>0.98461538461538467</c:v>
                </c:pt>
                <c:pt idx="156">
                  <c:v>0.98795180722891562</c:v>
                </c:pt>
                <c:pt idx="157">
                  <c:v>0.98571428571428577</c:v>
                </c:pt>
                <c:pt idx="158">
                  <c:v>0.98275862068965514</c:v>
                </c:pt>
                <c:pt idx="159">
                  <c:v>0.97916666666666663</c:v>
                </c:pt>
                <c:pt idx="160">
                  <c:v>0.98550724637681164</c:v>
                </c:pt>
                <c:pt idx="161">
                  <c:v>0.98412698412698407</c:v>
                </c:pt>
                <c:pt idx="162">
                  <c:v>0.98039215686274506</c:v>
                </c:pt>
                <c:pt idx="163">
                  <c:v>0.98484848484848486</c:v>
                </c:pt>
                <c:pt idx="164">
                  <c:v>0.9850746268656716</c:v>
                </c:pt>
                <c:pt idx="165">
                  <c:v>0.98863636363636365</c:v>
                </c:pt>
                <c:pt idx="166">
                  <c:v>0.98701298701298701</c:v>
                </c:pt>
                <c:pt idx="167">
                  <c:v>0.98717948717948723</c:v>
                </c:pt>
                <c:pt idx="168">
                  <c:v>0.98780487804878048</c:v>
                </c:pt>
                <c:pt idx="169">
                  <c:v>0.98750000000000004</c:v>
                </c:pt>
                <c:pt idx="170">
                  <c:v>0.98936170212765961</c:v>
                </c:pt>
                <c:pt idx="171">
                  <c:v>0.98837209302325579</c:v>
                </c:pt>
                <c:pt idx="172">
                  <c:v>0.98750000000000004</c:v>
                </c:pt>
                <c:pt idx="173">
                  <c:v>0.98958333333333337</c:v>
                </c:pt>
                <c:pt idx="174">
                  <c:v>0.99</c:v>
                </c:pt>
                <c:pt idx="175">
                  <c:v>0.9885057471264368</c:v>
                </c:pt>
                <c:pt idx="176">
                  <c:v>0.98666666666666669</c:v>
                </c:pt>
                <c:pt idx="177">
                  <c:v>0.98412698412698407</c:v>
                </c:pt>
                <c:pt idx="178">
                  <c:v>0.98648648648648651</c:v>
                </c:pt>
                <c:pt idx="179">
                  <c:v>0.98305084745762716</c:v>
                </c:pt>
                <c:pt idx="180">
                  <c:v>0.98245614035087714</c:v>
                </c:pt>
                <c:pt idx="181">
                  <c:v>0.984375</c:v>
                </c:pt>
                <c:pt idx="182">
                  <c:v>0.98333333333333328</c:v>
                </c:pt>
                <c:pt idx="183">
                  <c:v>0.98275862068965514</c:v>
                </c:pt>
                <c:pt idx="184">
                  <c:v>0.98717948717948723</c:v>
                </c:pt>
                <c:pt idx="185">
                  <c:v>0.97560975609756095</c:v>
                </c:pt>
                <c:pt idx="186">
                  <c:v>0.97826086956521741</c:v>
                </c:pt>
                <c:pt idx="187">
                  <c:v>0.97916666666666663</c:v>
                </c:pt>
                <c:pt idx="188">
                  <c:v>0.98113207547169812</c:v>
                </c:pt>
                <c:pt idx="189">
                  <c:v>0.97959183673469385</c:v>
                </c:pt>
                <c:pt idx="190">
                  <c:v>0.97674418604651159</c:v>
                </c:pt>
                <c:pt idx="191">
                  <c:v>0.98461538461538467</c:v>
                </c:pt>
                <c:pt idx="192">
                  <c:v>0.9859154929577465</c:v>
                </c:pt>
                <c:pt idx="193">
                  <c:v>0.98765432098765427</c:v>
                </c:pt>
                <c:pt idx="194">
                  <c:v>0.9838709677419355</c:v>
                </c:pt>
                <c:pt idx="195">
                  <c:v>0.97674418604651159</c:v>
                </c:pt>
                <c:pt idx="196">
                  <c:v>0.98837209302325579</c:v>
                </c:pt>
                <c:pt idx="197">
                  <c:v>0.98360655737704916</c:v>
                </c:pt>
                <c:pt idx="198">
                  <c:v>0.9859154929577465</c:v>
                </c:pt>
                <c:pt idx="199">
                  <c:v>0.99029126213592233</c:v>
                </c:pt>
                <c:pt idx="200">
                  <c:v>0.98717948717948723</c:v>
                </c:pt>
                <c:pt idx="201">
                  <c:v>0.98666666666666669</c:v>
                </c:pt>
                <c:pt idx="202">
                  <c:v>0.98765432098765427</c:v>
                </c:pt>
                <c:pt idx="203">
                  <c:v>0.98765432098765427</c:v>
                </c:pt>
                <c:pt idx="204">
                  <c:v>0.98630136986301364</c:v>
                </c:pt>
                <c:pt idx="205">
                  <c:v>0.98648648648648651</c:v>
                </c:pt>
                <c:pt idx="206">
                  <c:v>0.9859154929577465</c:v>
                </c:pt>
                <c:pt idx="207">
                  <c:v>0.9859154929577465</c:v>
                </c:pt>
                <c:pt idx="208">
                  <c:v>0.9859154929577465</c:v>
                </c:pt>
                <c:pt idx="209">
                  <c:v>0.98333333333333328</c:v>
                </c:pt>
                <c:pt idx="210">
                  <c:v>0.98275862068965514</c:v>
                </c:pt>
                <c:pt idx="211">
                  <c:v>0.98245614035087714</c:v>
                </c:pt>
                <c:pt idx="212">
                  <c:v>0.98113207547169812</c:v>
                </c:pt>
                <c:pt idx="213">
                  <c:v>0.98148148148148151</c:v>
                </c:pt>
                <c:pt idx="214">
                  <c:v>0.97368421052631582</c:v>
                </c:pt>
                <c:pt idx="215">
                  <c:v>0.98245614035087714</c:v>
                </c:pt>
                <c:pt idx="216">
                  <c:v>0.9882352941176471</c:v>
                </c:pt>
                <c:pt idx="217">
                  <c:v>0.98837209302325579</c:v>
                </c:pt>
                <c:pt idx="218">
                  <c:v>0.98750000000000004</c:v>
                </c:pt>
                <c:pt idx="219">
                  <c:v>0.98412698412698407</c:v>
                </c:pt>
                <c:pt idx="220">
                  <c:v>0.98571428571428577</c:v>
                </c:pt>
                <c:pt idx="221">
                  <c:v>0.98181818181818181</c:v>
                </c:pt>
                <c:pt idx="222">
                  <c:v>0.97560975609756095</c:v>
                </c:pt>
                <c:pt idx="223">
                  <c:v>0.97619047619047616</c:v>
                </c:pt>
                <c:pt idx="224">
                  <c:v>0.97499999999999998</c:v>
                </c:pt>
                <c:pt idx="225">
                  <c:v>0.97826086956521741</c:v>
                </c:pt>
                <c:pt idx="226">
                  <c:v>0.97674418604651159</c:v>
                </c:pt>
                <c:pt idx="227">
                  <c:v>0.97499999999999998</c:v>
                </c:pt>
                <c:pt idx="228">
                  <c:v>0.97058823529411764</c:v>
                </c:pt>
                <c:pt idx="229">
                  <c:v>0.96153846153846156</c:v>
                </c:pt>
                <c:pt idx="230">
                  <c:v>0.96153846153846156</c:v>
                </c:pt>
                <c:pt idx="231">
                  <c:v>0.95238095238095233</c:v>
                </c:pt>
                <c:pt idx="232">
                  <c:v>0.95652173913043481</c:v>
                </c:pt>
                <c:pt idx="233">
                  <c:v>0.95</c:v>
                </c:pt>
                <c:pt idx="234">
                  <c:v>0.95454545454545459</c:v>
                </c:pt>
                <c:pt idx="235">
                  <c:v>0.9642857142857143</c:v>
                </c:pt>
                <c:pt idx="236">
                  <c:v>0.97058823529411764</c:v>
                </c:pt>
                <c:pt idx="237">
                  <c:v>0.97058823529411764</c:v>
                </c:pt>
                <c:pt idx="238">
                  <c:v>0.97142857142857142</c:v>
                </c:pt>
                <c:pt idx="239">
                  <c:v>0.95454545454545459</c:v>
                </c:pt>
                <c:pt idx="240">
                  <c:v>0.96296296296296291</c:v>
                </c:pt>
                <c:pt idx="241">
                  <c:v>0.96</c:v>
                </c:pt>
                <c:pt idx="242">
                  <c:v>0.94117647058823528</c:v>
                </c:pt>
                <c:pt idx="243">
                  <c:v>0.94117647058823528</c:v>
                </c:pt>
                <c:pt idx="244">
                  <c:v>0.95</c:v>
                </c:pt>
                <c:pt idx="245">
                  <c:v>0.94444444444444442</c:v>
                </c:pt>
                <c:pt idx="246">
                  <c:v>0.94444444444444442</c:v>
                </c:pt>
                <c:pt idx="247">
                  <c:v>0.94117647058823528</c:v>
                </c:pt>
                <c:pt idx="248">
                  <c:v>0.94117647058823528</c:v>
                </c:pt>
                <c:pt idx="249">
                  <c:v>0.9375</c:v>
                </c:pt>
                <c:pt idx="250">
                  <c:v>0.92307692307692313</c:v>
                </c:pt>
                <c:pt idx="251">
                  <c:v>0.92307692307692313</c:v>
                </c:pt>
                <c:pt idx="252">
                  <c:v>0.91666666666666663</c:v>
                </c:pt>
                <c:pt idx="253">
                  <c:v>0.91666666666666663</c:v>
                </c:pt>
                <c:pt idx="254">
                  <c:v>0.91666666666666663</c:v>
                </c:pt>
                <c:pt idx="255">
                  <c:v>0.90909090909090906</c:v>
                </c:pt>
                <c:pt idx="256">
                  <c:v>0.88888888888888884</c:v>
                </c:pt>
                <c:pt idx="257">
                  <c:v>0.88888888888888884</c:v>
                </c:pt>
                <c:pt idx="258">
                  <c:v>0.9</c:v>
                </c:pt>
                <c:pt idx="259">
                  <c:v>0.91666666666666663</c:v>
                </c:pt>
                <c:pt idx="260">
                  <c:v>0.88888888888888884</c:v>
                </c:pt>
                <c:pt idx="261">
                  <c:v>0.8571428571428571</c:v>
                </c:pt>
                <c:pt idx="262">
                  <c:v>0.9</c:v>
                </c:pt>
                <c:pt idx="263">
                  <c:v>0.90909090909090906</c:v>
                </c:pt>
                <c:pt idx="264">
                  <c:v>0.8571428571428571</c:v>
                </c:pt>
                <c:pt idx="265">
                  <c:v>0.875</c:v>
                </c:pt>
                <c:pt idx="266">
                  <c:v>0.8571428571428571</c:v>
                </c:pt>
                <c:pt idx="267">
                  <c:v>0.875</c:v>
                </c:pt>
                <c:pt idx="268">
                  <c:v>0.875</c:v>
                </c:pt>
                <c:pt idx="269">
                  <c:v>0.875</c:v>
                </c:pt>
                <c:pt idx="270">
                  <c:v>0.88888888888888884</c:v>
                </c:pt>
                <c:pt idx="271">
                  <c:v>0.88888888888888884</c:v>
                </c:pt>
                <c:pt idx="272">
                  <c:v>0.83333333333333337</c:v>
                </c:pt>
                <c:pt idx="273">
                  <c:v>0.8571428571428571</c:v>
                </c:pt>
                <c:pt idx="274">
                  <c:v>0.83333333333333337</c:v>
                </c:pt>
                <c:pt idx="275">
                  <c:v>0.8571428571428571</c:v>
                </c:pt>
                <c:pt idx="276">
                  <c:v>0.83333333333333337</c:v>
                </c:pt>
                <c:pt idx="277">
                  <c:v>0.8571428571428571</c:v>
                </c:pt>
                <c:pt idx="278">
                  <c:v>0.8571428571428571</c:v>
                </c:pt>
                <c:pt idx="279">
                  <c:v>0.68944099378881984</c:v>
                </c:pt>
                <c:pt idx="280">
                  <c:v>0.79475982532751088</c:v>
                </c:pt>
                <c:pt idx="281">
                  <c:v>0.81716417910447758</c:v>
                </c:pt>
                <c:pt idx="282">
                  <c:v>0.83266932270916338</c:v>
                </c:pt>
                <c:pt idx="283">
                  <c:v>0.83898305084745761</c:v>
                </c:pt>
                <c:pt idx="284">
                  <c:v>0.85844748858447484</c:v>
                </c:pt>
                <c:pt idx="285">
                  <c:v>0.84967320261437906</c:v>
                </c:pt>
                <c:pt idx="286">
                  <c:v>0.86624203821656054</c:v>
                </c:pt>
                <c:pt idx="287">
                  <c:v>0.91946308724832215</c:v>
                </c:pt>
                <c:pt idx="288">
                  <c:v>0.91935483870967738</c:v>
                </c:pt>
                <c:pt idx="289">
                  <c:v>0.97499999999999998</c:v>
                </c:pt>
                <c:pt idx="290">
                  <c:v>0.91967871485943775</c:v>
                </c:pt>
                <c:pt idx="291">
                  <c:v>0.88826815642458101</c:v>
                </c:pt>
                <c:pt idx="292">
                  <c:v>0.91943127962085303</c:v>
                </c:pt>
                <c:pt idx="293">
                  <c:v>0.91983122362869196</c:v>
                </c:pt>
                <c:pt idx="294">
                  <c:v>0.9336283185840708</c:v>
                </c:pt>
                <c:pt idx="295">
                  <c:v>0.93333333333333335</c:v>
                </c:pt>
                <c:pt idx="296">
                  <c:v>0.95336787564766834</c:v>
                </c:pt>
                <c:pt idx="297">
                  <c:v>0.94163424124513617</c:v>
                </c:pt>
                <c:pt idx="298">
                  <c:v>0.94690265486725667</c:v>
                </c:pt>
                <c:pt idx="299">
                  <c:v>0.93989071038251371</c:v>
                </c:pt>
                <c:pt idx="300">
                  <c:v>0.93888888888888888</c:v>
                </c:pt>
                <c:pt idx="301">
                  <c:v>0.95757575757575752</c:v>
                </c:pt>
                <c:pt idx="302">
                  <c:v>0.94374999999999998</c:v>
                </c:pt>
                <c:pt idx="303">
                  <c:v>0.94964028776978415</c:v>
                </c:pt>
                <c:pt idx="304">
                  <c:v>0.96078431372549022</c:v>
                </c:pt>
                <c:pt idx="305">
                  <c:v>0.96363636363636362</c:v>
                </c:pt>
                <c:pt idx="306">
                  <c:v>0.94080996884735202</c:v>
                </c:pt>
                <c:pt idx="307">
                  <c:v>0.93939393939393945</c:v>
                </c:pt>
                <c:pt idx="308">
                  <c:v>0.94062500000000004</c:v>
                </c:pt>
                <c:pt idx="309">
                  <c:v>0.93957703927492442</c:v>
                </c:pt>
                <c:pt idx="310">
                  <c:v>0.9391025641025641</c:v>
                </c:pt>
                <c:pt idx="311">
                  <c:v>0.93621399176954734</c:v>
                </c:pt>
                <c:pt idx="312">
                  <c:v>0.93961352657004826</c:v>
                </c:pt>
                <c:pt idx="313">
                  <c:v>0.94117647058823528</c:v>
                </c:pt>
                <c:pt idx="314">
                  <c:v>0.94444444444444442</c:v>
                </c:pt>
                <c:pt idx="315">
                  <c:v>0.9388379204892966</c:v>
                </c:pt>
                <c:pt idx="316">
                  <c:v>0.93356643356643354</c:v>
                </c:pt>
                <c:pt idx="317">
                  <c:v>0.93831168831168832</c:v>
                </c:pt>
                <c:pt idx="318">
                  <c:v>0.94354838709677424</c:v>
                </c:pt>
                <c:pt idx="319">
                  <c:v>0.94326241134751776</c:v>
                </c:pt>
                <c:pt idx="320">
                  <c:v>0.94845360824742264</c:v>
                </c:pt>
                <c:pt idx="321">
                  <c:v>0.94871794871794868</c:v>
                </c:pt>
                <c:pt idx="322">
                  <c:v>0.95238095238095233</c:v>
                </c:pt>
                <c:pt idx="323">
                  <c:v>0.98863636363636365</c:v>
                </c:pt>
                <c:pt idx="324">
                  <c:v>0.97142857142857142</c:v>
                </c:pt>
                <c:pt idx="325">
                  <c:v>0.9494949494949495</c:v>
                </c:pt>
                <c:pt idx="326">
                  <c:v>0.92559523809523814</c:v>
                </c:pt>
                <c:pt idx="327">
                  <c:v>0.92559523809523814</c:v>
                </c:pt>
                <c:pt idx="328">
                  <c:v>0.94463667820069208</c:v>
                </c:pt>
                <c:pt idx="329">
                  <c:v>0.94</c:v>
                </c:pt>
                <c:pt idx="330">
                  <c:v>0.9346938775510204</c:v>
                </c:pt>
                <c:pt idx="331">
                  <c:v>0.92324093816631125</c:v>
                </c:pt>
                <c:pt idx="332">
                  <c:v>0.92324093816631125</c:v>
                </c:pt>
                <c:pt idx="333">
                  <c:v>0.919921875</c:v>
                </c:pt>
                <c:pt idx="334">
                  <c:v>0.92149532710280369</c:v>
                </c:pt>
                <c:pt idx="335">
                  <c:v>0.92475728155339809</c:v>
                </c:pt>
                <c:pt idx="336">
                  <c:v>0.93822393822393824</c:v>
                </c:pt>
                <c:pt idx="337">
                  <c:v>0.93015873015873018</c:v>
                </c:pt>
                <c:pt idx="338">
                  <c:v>0.92880258899676371</c:v>
                </c:pt>
                <c:pt idx="339">
                  <c:v>0.93846153846153846</c:v>
                </c:pt>
                <c:pt idx="340">
                  <c:v>0.92708333333333337</c:v>
                </c:pt>
                <c:pt idx="341">
                  <c:v>0.92152466367713004</c:v>
                </c:pt>
                <c:pt idx="342">
                  <c:v>0.92493297587131362</c:v>
                </c:pt>
                <c:pt idx="343">
                  <c:v>0.91428571428571426</c:v>
                </c:pt>
                <c:pt idx="344">
                  <c:v>0.90756302521008403</c:v>
                </c:pt>
                <c:pt idx="345">
                  <c:v>0.90099009900990101</c:v>
                </c:pt>
                <c:pt idx="346">
                  <c:v>0.90606060606060601</c:v>
                </c:pt>
                <c:pt idx="347">
                  <c:v>0.91369047619047616</c:v>
                </c:pt>
                <c:pt idx="348">
                  <c:v>0.88580246913580252</c:v>
                </c:pt>
                <c:pt idx="349">
                  <c:v>0.89728096676737157</c:v>
                </c:pt>
                <c:pt idx="350">
                  <c:v>0.90138674884437597</c:v>
                </c:pt>
                <c:pt idx="351">
                  <c:v>0.9</c:v>
                </c:pt>
                <c:pt idx="352">
                  <c:v>0.89632829373650103</c:v>
                </c:pt>
                <c:pt idx="353">
                  <c:v>0.88734353268428368</c:v>
                </c:pt>
                <c:pt idx="354">
                  <c:v>0.90029761904761907</c:v>
                </c:pt>
                <c:pt idx="355">
                  <c:v>0.90254872563718136</c:v>
                </c:pt>
                <c:pt idx="356">
                  <c:v>0.90179806362378978</c:v>
                </c:pt>
                <c:pt idx="357">
                  <c:v>0.90937996820349765</c:v>
                </c:pt>
                <c:pt idx="358">
                  <c:v>0.90484429065743943</c:v>
                </c:pt>
                <c:pt idx="359">
                  <c:v>0.88656195462478182</c:v>
                </c:pt>
                <c:pt idx="360">
                  <c:v>0.9146469968387777</c:v>
                </c:pt>
                <c:pt idx="361">
                  <c:v>0.90784313725490196</c:v>
                </c:pt>
                <c:pt idx="362">
                  <c:v>0.91269841269841268</c:v>
                </c:pt>
                <c:pt idx="363">
                  <c:v>0.91700680272108848</c:v>
                </c:pt>
                <c:pt idx="364">
                  <c:v>0.91791044776119401</c:v>
                </c:pt>
                <c:pt idx="365">
                  <c:v>0.91566265060240959</c:v>
                </c:pt>
                <c:pt idx="366">
                  <c:v>0.92456140350877192</c:v>
                </c:pt>
                <c:pt idx="367">
                  <c:v>0.9219653179190751</c:v>
                </c:pt>
                <c:pt idx="368">
                  <c:v>0.92337917485265231</c:v>
                </c:pt>
                <c:pt idx="369">
                  <c:v>0.92160611854684515</c:v>
                </c:pt>
                <c:pt idx="370">
                  <c:v>0.92026578073089704</c:v>
                </c:pt>
                <c:pt idx="371">
                  <c:v>0.91319444444444442</c:v>
                </c:pt>
                <c:pt idx="372">
                  <c:v>0.91346153846153844</c:v>
                </c:pt>
                <c:pt idx="373">
                  <c:v>0.91099476439790572</c:v>
                </c:pt>
                <c:pt idx="374">
                  <c:v>0.91609977324263037</c:v>
                </c:pt>
                <c:pt idx="375">
                  <c:v>0.92508143322475567</c:v>
                </c:pt>
                <c:pt idx="376">
                  <c:v>0.91939546599496225</c:v>
                </c:pt>
                <c:pt idx="377">
                  <c:v>0.90841121495327104</c:v>
                </c:pt>
                <c:pt idx="378">
                  <c:v>0.90229007633587788</c:v>
                </c:pt>
                <c:pt idx="379">
                  <c:v>0.88310185185185186</c:v>
                </c:pt>
                <c:pt idx="380">
                  <c:v>0.88348271446862991</c:v>
                </c:pt>
                <c:pt idx="381">
                  <c:v>0.884263959390863</c:v>
                </c:pt>
                <c:pt idx="382">
                  <c:v>0.88627819548872178</c:v>
                </c:pt>
                <c:pt idx="383">
                  <c:v>0.8801652892561983</c:v>
                </c:pt>
                <c:pt idx="384">
                  <c:v>0.8883666274970623</c:v>
                </c:pt>
                <c:pt idx="385">
                  <c:v>0.88992042440318297</c:v>
                </c:pt>
                <c:pt idx="386">
                  <c:v>0.89696969696969697</c:v>
                </c:pt>
                <c:pt idx="387">
                  <c:v>0.8924889543446245</c:v>
                </c:pt>
                <c:pt idx="388">
                  <c:v>0.8984375</c:v>
                </c:pt>
                <c:pt idx="389">
                  <c:v>0.90170940170940173</c:v>
                </c:pt>
                <c:pt idx="390">
                  <c:v>0.90432503276539977</c:v>
                </c:pt>
                <c:pt idx="391">
                  <c:v>0.90394088669950734</c:v>
                </c:pt>
                <c:pt idx="392">
                  <c:v>0.90604890604890609</c:v>
                </c:pt>
                <c:pt idx="393">
                  <c:v>0.90427098674521356</c:v>
                </c:pt>
                <c:pt idx="394">
                  <c:v>0.91036906854130051</c:v>
                </c:pt>
                <c:pt idx="395">
                  <c:v>0.9002079002079002</c:v>
                </c:pt>
                <c:pt idx="396">
                  <c:v>0.88541666666666663</c:v>
                </c:pt>
                <c:pt idx="397">
                  <c:v>0.89875173370319006</c:v>
                </c:pt>
                <c:pt idx="398">
                  <c:v>0.88904899135446691</c:v>
                </c:pt>
                <c:pt idx="399">
                  <c:v>0.89331436699857758</c:v>
                </c:pt>
                <c:pt idx="400">
                  <c:v>0.89743589743589747</c:v>
                </c:pt>
                <c:pt idx="401">
                  <c:v>0.90942698706099812</c:v>
                </c:pt>
                <c:pt idx="402">
                  <c:v>0.90684410646387836</c:v>
                </c:pt>
                <c:pt idx="403">
                  <c:v>0.90649762282091917</c:v>
                </c:pt>
                <c:pt idx="404">
                  <c:v>0.89357429718875503</c:v>
                </c:pt>
                <c:pt idx="405">
                  <c:v>0.90826873385012918</c:v>
                </c:pt>
                <c:pt idx="406">
                  <c:v>0.91080617495711835</c:v>
                </c:pt>
                <c:pt idx="407">
                  <c:v>0.90955631399317405</c:v>
                </c:pt>
                <c:pt idx="408">
                  <c:v>0.91156462585034015</c:v>
                </c:pt>
                <c:pt idx="409">
                  <c:v>0.90401146131805155</c:v>
                </c:pt>
                <c:pt idx="410">
                  <c:v>0.9052969502407705</c:v>
                </c:pt>
                <c:pt idx="411">
                  <c:v>0.90375203915171287</c:v>
                </c:pt>
                <c:pt idx="412">
                  <c:v>0.90284974093264247</c:v>
                </c:pt>
                <c:pt idx="413">
                  <c:v>0.90137328339575529</c:v>
                </c:pt>
                <c:pt idx="414">
                  <c:v>0.90331125827814573</c:v>
                </c:pt>
                <c:pt idx="415">
                  <c:v>0.89986282578875176</c:v>
                </c:pt>
                <c:pt idx="416">
                  <c:v>0.91268917345750877</c:v>
                </c:pt>
                <c:pt idx="417">
                  <c:v>0.90375939849624065</c:v>
                </c:pt>
                <c:pt idx="418">
                  <c:v>0.90575079872204478</c:v>
                </c:pt>
                <c:pt idx="419">
                  <c:v>0.91649694501018331</c:v>
                </c:pt>
                <c:pt idx="420">
                  <c:v>0.91680261011419251</c:v>
                </c:pt>
                <c:pt idx="421">
                  <c:v>0.91764705882352937</c:v>
                </c:pt>
                <c:pt idx="422">
                  <c:v>0.91653543307086616</c:v>
                </c:pt>
                <c:pt idx="423">
                  <c:v>0.92113095238095233</c:v>
                </c:pt>
                <c:pt idx="424">
                  <c:v>0.92598425196850398</c:v>
                </c:pt>
                <c:pt idx="425">
                  <c:v>0.91961414790996787</c:v>
                </c:pt>
                <c:pt idx="426">
                  <c:v>0.91991786447638602</c:v>
                </c:pt>
                <c:pt idx="427">
                  <c:v>0.91134751773049649</c:v>
                </c:pt>
                <c:pt idx="428">
                  <c:v>0.91025641025641024</c:v>
                </c:pt>
                <c:pt idx="429">
                  <c:v>0.91183879093198994</c:v>
                </c:pt>
                <c:pt idx="430">
                  <c:v>0.91578947368421049</c:v>
                </c:pt>
                <c:pt idx="431">
                  <c:v>0.9207419898819561</c:v>
                </c:pt>
                <c:pt idx="432">
                  <c:v>0.92359932088285224</c:v>
                </c:pt>
                <c:pt idx="433">
                  <c:v>0.92176386913229014</c:v>
                </c:pt>
                <c:pt idx="434">
                  <c:v>0.92021276595744683</c:v>
                </c:pt>
                <c:pt idx="435">
                  <c:v>0.91818181818181821</c:v>
                </c:pt>
                <c:pt idx="436">
                  <c:v>0.91513761467889909</c:v>
                </c:pt>
                <c:pt idx="437">
                  <c:v>0.91489361702127658</c:v>
                </c:pt>
                <c:pt idx="438">
                  <c:v>0.91927083333333337</c:v>
                </c:pt>
                <c:pt idx="439">
                  <c:v>0.9168278529980658</c:v>
                </c:pt>
                <c:pt idx="440">
                  <c:v>0.91868512110726641</c:v>
                </c:pt>
                <c:pt idx="441">
                  <c:v>0.91891891891891897</c:v>
                </c:pt>
                <c:pt idx="442">
                  <c:v>0.92190476190476189</c:v>
                </c:pt>
                <c:pt idx="443">
                  <c:v>0.92007797270955161</c:v>
                </c:pt>
                <c:pt idx="444">
                  <c:v>0.91470588235294115</c:v>
                </c:pt>
                <c:pt idx="445">
                  <c:v>0.91289782244556117</c:v>
                </c:pt>
                <c:pt idx="446">
                  <c:v>0.9151785714285714</c:v>
                </c:pt>
                <c:pt idx="447">
                  <c:v>0.90952955367913146</c:v>
                </c:pt>
                <c:pt idx="448">
                  <c:v>0.90625</c:v>
                </c:pt>
                <c:pt idx="449">
                  <c:v>0.91066666666666662</c:v>
                </c:pt>
                <c:pt idx="450">
                  <c:v>0.90625</c:v>
                </c:pt>
                <c:pt idx="451">
                  <c:v>0.90781250000000002</c:v>
                </c:pt>
                <c:pt idx="452">
                  <c:v>0.90032154340836013</c:v>
                </c:pt>
                <c:pt idx="453">
                  <c:v>0.89608433734939763</c:v>
                </c:pt>
                <c:pt idx="454">
                  <c:v>0.87953216374269005</c:v>
                </c:pt>
                <c:pt idx="455">
                  <c:v>0.88861076345431789</c:v>
                </c:pt>
                <c:pt idx="456">
                  <c:v>0.87578288100208768</c:v>
                </c:pt>
                <c:pt idx="457">
                  <c:v>0.88656716417910453</c:v>
                </c:pt>
                <c:pt idx="458">
                  <c:v>0.89335394126738799</c:v>
                </c:pt>
                <c:pt idx="459">
                  <c:v>0.88504155124653738</c:v>
                </c:pt>
                <c:pt idx="460">
                  <c:v>0.87704918032786883</c:v>
                </c:pt>
                <c:pt idx="461">
                  <c:v>0.86752827140549271</c:v>
                </c:pt>
                <c:pt idx="462">
                  <c:v>0.87289433384379789</c:v>
                </c:pt>
                <c:pt idx="463">
                  <c:v>0.87481804949053854</c:v>
                </c:pt>
                <c:pt idx="464">
                  <c:v>0.86969253294289894</c:v>
                </c:pt>
                <c:pt idx="465">
                  <c:v>0.88184438040345825</c:v>
                </c:pt>
                <c:pt idx="466">
                  <c:v>0.89130434782608692</c:v>
                </c:pt>
                <c:pt idx="467">
                  <c:v>0.88926746166950599</c:v>
                </c:pt>
                <c:pt idx="468">
                  <c:v>0.89822595704948649</c:v>
                </c:pt>
                <c:pt idx="469">
                  <c:v>0.89293598233995586</c:v>
                </c:pt>
                <c:pt idx="470">
                  <c:v>0.89410480349344978</c:v>
                </c:pt>
                <c:pt idx="471">
                  <c:v>0.89003880983182404</c:v>
                </c:pt>
                <c:pt idx="472">
                  <c:v>0.8995215311004785</c:v>
                </c:pt>
                <c:pt idx="473">
                  <c:v>0.90718038528896672</c:v>
                </c:pt>
                <c:pt idx="474">
                  <c:v>0.90328820116054154</c:v>
                </c:pt>
                <c:pt idx="475">
                  <c:v>0.90441176470588236</c:v>
                </c:pt>
                <c:pt idx="476">
                  <c:v>0.91239316239316237</c:v>
                </c:pt>
                <c:pt idx="477">
                  <c:v>0.88689407540394971</c:v>
                </c:pt>
                <c:pt idx="478">
                  <c:v>0.88951310861423216</c:v>
                </c:pt>
                <c:pt idx="479">
                  <c:v>0.8699551569506726</c:v>
                </c:pt>
                <c:pt idx="480">
                  <c:v>0.88172043010752688</c:v>
                </c:pt>
                <c:pt idx="481">
                  <c:v>0.89</c:v>
                </c:pt>
                <c:pt idx="482">
                  <c:v>0.90259740259740262</c:v>
                </c:pt>
                <c:pt idx="483">
                  <c:v>0.90972222222222221</c:v>
                </c:pt>
                <c:pt idx="484">
                  <c:v>0.91791044776119401</c:v>
                </c:pt>
                <c:pt idx="485">
                  <c:v>0.90657439446366783</c:v>
                </c:pt>
                <c:pt idx="486">
                  <c:v>0.95027624309392267</c:v>
                </c:pt>
                <c:pt idx="487">
                  <c:v>0.9356435643564357</c:v>
                </c:pt>
                <c:pt idx="488">
                  <c:v>0.9503105590062112</c:v>
                </c:pt>
                <c:pt idx="489">
                  <c:v>0.94512195121951215</c:v>
                </c:pt>
                <c:pt idx="490">
                  <c:v>0.94610778443113774</c:v>
                </c:pt>
                <c:pt idx="491">
                  <c:v>0.94219653179190754</c:v>
                </c:pt>
                <c:pt idx="492">
                  <c:v>0</c:v>
                </c:pt>
                <c:pt idx="493">
                  <c:v>0.97802197802197799</c:v>
                </c:pt>
                <c:pt idx="494">
                  <c:v>0.95652173913043481</c:v>
                </c:pt>
                <c:pt idx="495">
                  <c:v>0.98809523809523814</c:v>
                </c:pt>
                <c:pt idx="496">
                  <c:v>0.96842105263157896</c:v>
                </c:pt>
                <c:pt idx="497">
                  <c:v>0.9859154929577465</c:v>
                </c:pt>
                <c:pt idx="498">
                  <c:v>0.98611111111111116</c:v>
                </c:pt>
                <c:pt idx="499">
                  <c:v>0.98648648648648651</c:v>
                </c:pt>
                <c:pt idx="500">
                  <c:v>0.98529411764705888</c:v>
                </c:pt>
                <c:pt idx="501">
                  <c:v>0.9838709677419355</c:v>
                </c:pt>
                <c:pt idx="502">
                  <c:v>0.97959183673469385</c:v>
                </c:pt>
                <c:pt idx="503">
                  <c:v>0.98305084745762716</c:v>
                </c:pt>
                <c:pt idx="504">
                  <c:v>0.97727272727272729</c:v>
                </c:pt>
                <c:pt idx="505">
                  <c:v>0.97368421052631582</c:v>
                </c:pt>
                <c:pt idx="506">
                  <c:v>0.97560975609756095</c:v>
                </c:pt>
                <c:pt idx="507">
                  <c:v>0.97222222222222221</c:v>
                </c:pt>
                <c:pt idx="508">
                  <c:v>0.97142857142857142</c:v>
                </c:pt>
                <c:pt idx="509">
                  <c:v>0.97142857142857142</c:v>
                </c:pt>
                <c:pt idx="510">
                  <c:v>0.97222222222222221</c:v>
                </c:pt>
                <c:pt idx="511">
                  <c:v>0.97142857142857142</c:v>
                </c:pt>
                <c:pt idx="512">
                  <c:v>0.97222222222222221</c:v>
                </c:pt>
                <c:pt idx="513">
                  <c:v>0.96969696969696972</c:v>
                </c:pt>
                <c:pt idx="514">
                  <c:v>0.97058823529411764</c:v>
                </c:pt>
                <c:pt idx="515">
                  <c:v>0.95238095238095233</c:v>
                </c:pt>
                <c:pt idx="516">
                  <c:v>0.95238095238095233</c:v>
                </c:pt>
                <c:pt idx="517">
                  <c:v>0.95652173913043481</c:v>
                </c:pt>
                <c:pt idx="518">
                  <c:v>0.95833333333333337</c:v>
                </c:pt>
                <c:pt idx="519">
                  <c:v>0.96551724137931039</c:v>
                </c:pt>
                <c:pt idx="520">
                  <c:v>0.95454545454545459</c:v>
                </c:pt>
                <c:pt idx="521">
                  <c:v>0.9375</c:v>
                </c:pt>
                <c:pt idx="522">
                  <c:v>0.97368421052631582</c:v>
                </c:pt>
                <c:pt idx="523">
                  <c:v>0.94736842105263153</c:v>
                </c:pt>
                <c:pt idx="524">
                  <c:v>0.9285714285714286</c:v>
                </c:pt>
                <c:pt idx="525">
                  <c:v>0.94117647058823528</c:v>
                </c:pt>
                <c:pt idx="526">
                  <c:v>0.9375</c:v>
                </c:pt>
                <c:pt idx="527">
                  <c:v>0.93333333333333335</c:v>
                </c:pt>
                <c:pt idx="528">
                  <c:v>0.82608695652173914</c:v>
                </c:pt>
                <c:pt idx="529">
                  <c:v>0.97368421052631582</c:v>
                </c:pt>
                <c:pt idx="530">
                  <c:v>0.70817120622568097</c:v>
                </c:pt>
                <c:pt idx="531">
                  <c:v>0.77742448330683622</c:v>
                </c:pt>
                <c:pt idx="532">
                  <c:v>0.77503250975292592</c:v>
                </c:pt>
                <c:pt idx="533">
                  <c:v>0.77103448275862074</c:v>
                </c:pt>
                <c:pt idx="534">
                  <c:v>0.76804915514592931</c:v>
                </c:pt>
                <c:pt idx="535">
                  <c:v>0.79193205944798306</c:v>
                </c:pt>
                <c:pt idx="536">
                  <c:v>0.76993865030674846</c:v>
                </c:pt>
                <c:pt idx="537">
                  <c:v>0.78923076923076918</c:v>
                </c:pt>
                <c:pt idx="538">
                  <c:v>0.78751857355126298</c:v>
                </c:pt>
                <c:pt idx="539">
                  <c:v>0.80762411347517726</c:v>
                </c:pt>
                <c:pt idx="540">
                  <c:v>0.79534883720930227</c:v>
                </c:pt>
                <c:pt idx="541">
                  <c:v>0.78005865102639294</c:v>
                </c:pt>
                <c:pt idx="542">
                  <c:v>0.79071537290715377</c:v>
                </c:pt>
                <c:pt idx="543">
                  <c:v>0.77191235059760954</c:v>
                </c:pt>
                <c:pt idx="544">
                  <c:v>0.79546925566343041</c:v>
                </c:pt>
                <c:pt idx="545">
                  <c:v>0.7967479674796748</c:v>
                </c:pt>
                <c:pt idx="546">
                  <c:v>0.79400749063670417</c:v>
                </c:pt>
                <c:pt idx="547">
                  <c:v>0.81239714755896875</c:v>
                </c:pt>
                <c:pt idx="548">
                  <c:v>0.81455142231947486</c:v>
                </c:pt>
                <c:pt idx="549">
                  <c:v>0.81521739130434778</c:v>
                </c:pt>
                <c:pt idx="550">
                  <c:v>0.77642656688493916</c:v>
                </c:pt>
                <c:pt idx="551">
                  <c:v>0.81875302078298695</c:v>
                </c:pt>
                <c:pt idx="552">
                  <c:v>0.81933198380566796</c:v>
                </c:pt>
                <c:pt idx="553">
                  <c:v>0.82412790697674421</c:v>
                </c:pt>
                <c:pt idx="554">
                  <c:v>0.81780660377358494</c:v>
                </c:pt>
                <c:pt idx="555">
                  <c:v>0.80728185812931574</c:v>
                </c:pt>
                <c:pt idx="556">
                  <c:v>0.82154696132596683</c:v>
                </c:pt>
                <c:pt idx="557">
                  <c:v>0.80746561886051083</c:v>
                </c:pt>
                <c:pt idx="558">
                  <c:v>0.81571815718157181</c:v>
                </c:pt>
                <c:pt idx="559">
                  <c:v>0.81883656509695291</c:v>
                </c:pt>
                <c:pt idx="560">
                  <c:v>0.83011049723756902</c:v>
                </c:pt>
                <c:pt idx="561">
                  <c:v>0.82311977715877438</c:v>
                </c:pt>
                <c:pt idx="562">
                  <c:v>0.80769230769230771</c:v>
                </c:pt>
                <c:pt idx="563">
                  <c:v>0.80145008365867265</c:v>
                </c:pt>
                <c:pt idx="564">
                  <c:v>0.78954191875540192</c:v>
                </c:pt>
                <c:pt idx="565">
                  <c:v>0.81314285714285717</c:v>
                </c:pt>
                <c:pt idx="566">
                  <c:v>0.78061224489795922</c:v>
                </c:pt>
                <c:pt idx="567">
                  <c:v>0.79378881987577643</c:v>
                </c:pt>
                <c:pt idx="568">
                  <c:v>0.78024691358024689</c:v>
                </c:pt>
                <c:pt idx="569">
                  <c:v>0.78311742582532384</c:v>
                </c:pt>
                <c:pt idx="570">
                  <c:v>0.77640017101325354</c:v>
                </c:pt>
                <c:pt idx="571">
                  <c:v>0.77245718280321563</c:v>
                </c:pt>
                <c:pt idx="572">
                  <c:v>0.76988036593947928</c:v>
                </c:pt>
                <c:pt idx="573">
                  <c:v>0.77160927617709063</c:v>
                </c:pt>
                <c:pt idx="574">
                  <c:v>0.75953707672524651</c:v>
                </c:pt>
                <c:pt idx="575">
                  <c:v>0.77841918294849022</c:v>
                </c:pt>
                <c:pt idx="576">
                  <c:v>0.77987697715289983</c:v>
                </c:pt>
                <c:pt idx="577">
                  <c:v>0.78016528925619832</c:v>
                </c:pt>
                <c:pt idx="578">
                  <c:v>0.7917515274949084</c:v>
                </c:pt>
                <c:pt idx="579">
                  <c:v>0.80008525149190113</c:v>
                </c:pt>
                <c:pt idx="580">
                  <c:v>0.80006555227794163</c:v>
                </c:pt>
                <c:pt idx="581">
                  <c:v>0.79115128449096095</c:v>
                </c:pt>
                <c:pt idx="582">
                  <c:v>0.79454131918119786</c:v>
                </c:pt>
                <c:pt idx="583">
                  <c:v>0.78614660390047075</c:v>
                </c:pt>
                <c:pt idx="584">
                  <c:v>0.7998862990335418</c:v>
                </c:pt>
                <c:pt idx="585">
                  <c:v>0.79294935451837145</c:v>
                </c:pt>
                <c:pt idx="586">
                  <c:v>0.79222163026105485</c:v>
                </c:pt>
                <c:pt idx="587">
                  <c:v>0.79729157850190435</c:v>
                </c:pt>
                <c:pt idx="588">
                  <c:v>0.80100755667506296</c:v>
                </c:pt>
                <c:pt idx="589">
                  <c:v>0.79098110907982933</c:v>
                </c:pt>
                <c:pt idx="590">
                  <c:v>0.78809957498482086</c:v>
                </c:pt>
                <c:pt idx="591">
                  <c:v>0.80706674144699941</c:v>
                </c:pt>
                <c:pt idx="592">
                  <c:v>0.80725806451612903</c:v>
                </c:pt>
                <c:pt idx="593">
                  <c:v>0.80314055917273075</c:v>
                </c:pt>
                <c:pt idx="594">
                  <c:v>0.81000926784059313</c:v>
                </c:pt>
                <c:pt idx="595">
                  <c:v>0.80756159728122345</c:v>
                </c:pt>
                <c:pt idx="596">
                  <c:v>0.80640465793304217</c:v>
                </c:pt>
                <c:pt idx="597">
                  <c:v>0.80915406620351449</c:v>
                </c:pt>
                <c:pt idx="598">
                  <c:v>0.81024819855884711</c:v>
                </c:pt>
                <c:pt idx="599">
                  <c:v>0.80293343362166225</c:v>
                </c:pt>
                <c:pt idx="600">
                  <c:v>0.78841433480608736</c:v>
                </c:pt>
                <c:pt idx="601">
                  <c:v>0.78379513014273716</c:v>
                </c:pt>
                <c:pt idx="602">
                  <c:v>0.77567298105682947</c:v>
                </c:pt>
                <c:pt idx="603">
                  <c:v>0.76305828917486751</c:v>
                </c:pt>
                <c:pt idx="604">
                  <c:v>0.75498188405797106</c:v>
                </c:pt>
                <c:pt idx="605">
                  <c:v>0.74643320363164722</c:v>
                </c:pt>
                <c:pt idx="606">
                  <c:v>0.73495058400718782</c:v>
                </c:pt>
                <c:pt idx="607">
                  <c:v>0.7214369846878681</c:v>
                </c:pt>
                <c:pt idx="608">
                  <c:v>0.7486152535151257</c:v>
                </c:pt>
                <c:pt idx="609">
                  <c:v>0.74022988505747123</c:v>
                </c:pt>
                <c:pt idx="610">
                  <c:v>0.74126702190645355</c:v>
                </c:pt>
                <c:pt idx="611">
                  <c:v>0.7473471450227388</c:v>
                </c:pt>
                <c:pt idx="612">
                  <c:v>0.74581589958159</c:v>
                </c:pt>
                <c:pt idx="613">
                  <c:v>0.76747645017352506</c:v>
                </c:pt>
                <c:pt idx="614">
                  <c:v>0.76908323743766782</c:v>
                </c:pt>
                <c:pt idx="615">
                  <c:v>0.75871212121212117</c:v>
                </c:pt>
                <c:pt idx="616">
                  <c:v>0.76124197002141325</c:v>
                </c:pt>
                <c:pt idx="617">
                  <c:v>0.75539033457249072</c:v>
                </c:pt>
                <c:pt idx="618">
                  <c:v>0.7612474437627812</c:v>
                </c:pt>
                <c:pt idx="619">
                  <c:v>0.76405384006334121</c:v>
                </c:pt>
                <c:pt idx="620">
                  <c:v>0.74754812931347625</c:v>
                </c:pt>
                <c:pt idx="621">
                  <c:v>0.74145962732919257</c:v>
                </c:pt>
                <c:pt idx="622">
                  <c:v>0.74262734584450407</c:v>
                </c:pt>
                <c:pt idx="623">
                  <c:v>0.75115207373271886</c:v>
                </c:pt>
                <c:pt idx="624">
                  <c:v>0.72651006711409394</c:v>
                </c:pt>
                <c:pt idx="625">
                  <c:v>0.74560168895144263</c:v>
                </c:pt>
                <c:pt idx="626">
                  <c:v>0.75072379849449911</c:v>
                </c:pt>
                <c:pt idx="627">
                  <c:v>0.73695573947463111</c:v>
                </c:pt>
                <c:pt idx="628">
                  <c:v>0.73354231974921635</c:v>
                </c:pt>
                <c:pt idx="629">
                  <c:v>0.74709177078845324</c:v>
                </c:pt>
                <c:pt idx="630">
                  <c:v>0.71310344827586203</c:v>
                </c:pt>
                <c:pt idx="631">
                  <c:v>0.74422187981510013</c:v>
                </c:pt>
                <c:pt idx="632">
                  <c:v>0.72607982504100599</c:v>
                </c:pt>
                <c:pt idx="633">
                  <c:v>0.72318501170960192</c:v>
                </c:pt>
                <c:pt idx="634">
                  <c:v>0.69795918367346943</c:v>
                </c:pt>
                <c:pt idx="635">
                  <c:v>0.70251872021783524</c:v>
                </c:pt>
                <c:pt idx="636">
                  <c:v>0.68372346216657598</c:v>
                </c:pt>
                <c:pt idx="637">
                  <c:v>0.7045573598742797</c:v>
                </c:pt>
                <c:pt idx="638">
                  <c:v>0.67104542966611935</c:v>
                </c:pt>
                <c:pt idx="639">
                  <c:v>0.66061293984108971</c:v>
                </c:pt>
                <c:pt idx="640">
                  <c:v>0.66107617051013279</c:v>
                </c:pt>
                <c:pt idx="641">
                  <c:v>0.64053426248548195</c:v>
                </c:pt>
                <c:pt idx="642">
                  <c:v>0.66417910447761197</c:v>
                </c:pt>
                <c:pt idx="643">
                  <c:v>0.60281893747741233</c:v>
                </c:pt>
                <c:pt idx="644">
                  <c:v>0.61051799130090945</c:v>
                </c:pt>
                <c:pt idx="645">
                  <c:v>0.59643102264927939</c:v>
                </c:pt>
                <c:pt idx="646">
                  <c:v>0.59058084772370489</c:v>
                </c:pt>
                <c:pt idx="647">
                  <c:v>0.59846903270702856</c:v>
                </c:pt>
                <c:pt idx="648">
                  <c:v>0.59650349650349654</c:v>
                </c:pt>
                <c:pt idx="649">
                  <c:v>0.60541652382584843</c:v>
                </c:pt>
                <c:pt idx="650">
                  <c:v>0.60019940179461617</c:v>
                </c:pt>
                <c:pt idx="651">
                  <c:v>0.59612112963593056</c:v>
                </c:pt>
                <c:pt idx="652">
                  <c:v>0.60253164556962024</c:v>
                </c:pt>
                <c:pt idx="653">
                  <c:v>0.61679644048943272</c:v>
                </c:pt>
                <c:pt idx="654">
                  <c:v>0.60960067969413767</c:v>
                </c:pt>
                <c:pt idx="655">
                  <c:v>0.60661080074487894</c:v>
                </c:pt>
                <c:pt idx="656">
                  <c:v>0.64970995091477024</c:v>
                </c:pt>
                <c:pt idx="657">
                  <c:v>0.71036585365853655</c:v>
                </c:pt>
                <c:pt idx="658">
                  <c:v>0.66779152605924263</c:v>
                </c:pt>
                <c:pt idx="659">
                  <c:v>0.69080301990391213</c:v>
                </c:pt>
                <c:pt idx="660">
                  <c:v>0.68822605965463113</c:v>
                </c:pt>
                <c:pt idx="661">
                  <c:v>0.7014812955059001</c:v>
                </c:pt>
                <c:pt idx="662">
                  <c:v>0.68901734104046242</c:v>
                </c:pt>
                <c:pt idx="663">
                  <c:v>0.68036375884136069</c:v>
                </c:pt>
                <c:pt idx="664">
                  <c:v>0.69733840304182515</c:v>
                </c:pt>
                <c:pt idx="665">
                  <c:v>0.69270833333333337</c:v>
                </c:pt>
                <c:pt idx="666">
                  <c:v>0.67471886713869222</c:v>
                </c:pt>
                <c:pt idx="667">
                  <c:v>0.67462422634836428</c:v>
                </c:pt>
                <c:pt idx="668">
                  <c:v>0.66869830213321724</c:v>
                </c:pt>
                <c:pt idx="669">
                  <c:v>0.64961636828644498</c:v>
                </c:pt>
                <c:pt idx="670">
                  <c:v>0.66135593220338984</c:v>
                </c:pt>
                <c:pt idx="671">
                  <c:v>0.65593087195600941</c:v>
                </c:pt>
                <c:pt idx="672">
                  <c:v>0.65685809207403889</c:v>
                </c:pt>
                <c:pt idx="673">
                  <c:v>0.6544943820224719</c:v>
                </c:pt>
                <c:pt idx="674">
                  <c:v>0.66451932606541131</c:v>
                </c:pt>
                <c:pt idx="675">
                  <c:v>0.64684014869888473</c:v>
                </c:pt>
                <c:pt idx="676">
                  <c:v>0.65058365758754866</c:v>
                </c:pt>
                <c:pt idx="677">
                  <c:v>0.65203357004519047</c:v>
                </c:pt>
                <c:pt idx="678">
                  <c:v>0.62343404568901994</c:v>
                </c:pt>
                <c:pt idx="679">
                  <c:v>0.64576939938623412</c:v>
                </c:pt>
                <c:pt idx="680">
                  <c:v>0.6267539756782039</c:v>
                </c:pt>
                <c:pt idx="681">
                  <c:v>0.63194444444444442</c:v>
                </c:pt>
                <c:pt idx="682">
                  <c:v>0.62591329761324888</c:v>
                </c:pt>
                <c:pt idx="683">
                  <c:v>0.62899380066762045</c:v>
                </c:pt>
                <c:pt idx="684">
                  <c:v>0.63293556085918856</c:v>
                </c:pt>
                <c:pt idx="685">
                  <c:v>0.63147104049205538</c:v>
                </c:pt>
                <c:pt idx="686">
                  <c:v>0.64385196975726222</c:v>
                </c:pt>
                <c:pt idx="687">
                  <c:v>0.65377176015473892</c:v>
                </c:pt>
                <c:pt idx="688">
                  <c:v>0.63757317722192652</c:v>
                </c:pt>
                <c:pt idx="689">
                  <c:v>0.66040955631399323</c:v>
                </c:pt>
                <c:pt idx="690">
                  <c:v>0.64953271028037385</c:v>
                </c:pt>
                <c:pt idx="691">
                  <c:v>0.67302113551595522</c:v>
                </c:pt>
                <c:pt idx="692">
                  <c:v>0.67261904761904767</c:v>
                </c:pt>
                <c:pt idx="693">
                  <c:v>0.68324500611496131</c:v>
                </c:pt>
                <c:pt idx="694">
                  <c:v>0.67129629629629628</c:v>
                </c:pt>
                <c:pt idx="695">
                  <c:v>0.67735470941883769</c:v>
                </c:pt>
                <c:pt idx="696">
                  <c:v>0.67778375470683161</c:v>
                </c:pt>
                <c:pt idx="697">
                  <c:v>0.6846001974333662</c:v>
                </c:pt>
                <c:pt idx="698">
                  <c:v>0.70024691358024693</c:v>
                </c:pt>
                <c:pt idx="699">
                  <c:v>0.70982552800734622</c:v>
                </c:pt>
                <c:pt idx="700">
                  <c:v>0.70676328502415464</c:v>
                </c:pt>
                <c:pt idx="701">
                  <c:v>0.71672708441222166</c:v>
                </c:pt>
                <c:pt idx="702">
                  <c:v>0.72248995983935738</c:v>
                </c:pt>
                <c:pt idx="703">
                  <c:v>0.71764705882352942</c:v>
                </c:pt>
                <c:pt idx="704">
                  <c:v>0.72017837235228543</c:v>
                </c:pt>
                <c:pt idx="705">
                  <c:v>0.72853667014250956</c:v>
                </c:pt>
                <c:pt idx="706">
                  <c:v>0.73160340821068937</c:v>
                </c:pt>
                <c:pt idx="707">
                  <c:v>0.74237737516570923</c:v>
                </c:pt>
                <c:pt idx="708">
                  <c:v>0.73760144274120831</c:v>
                </c:pt>
                <c:pt idx="709">
                  <c:v>0.82408500590318767</c:v>
                </c:pt>
                <c:pt idx="710">
                  <c:v>0.82825943084050302</c:v>
                </c:pt>
                <c:pt idx="711">
                  <c:v>0.8182182985553772</c:v>
                </c:pt>
                <c:pt idx="712">
                  <c:v>0.83105022831050224</c:v>
                </c:pt>
                <c:pt idx="713">
                  <c:v>0.82750242954324582</c:v>
                </c:pt>
                <c:pt idx="714">
                  <c:v>0.83507722969606379</c:v>
                </c:pt>
                <c:pt idx="715">
                  <c:v>0.8368663594470046</c:v>
                </c:pt>
                <c:pt idx="716">
                  <c:v>0.83448275862068966</c:v>
                </c:pt>
                <c:pt idx="717">
                  <c:v>0.83561643835616439</c:v>
                </c:pt>
                <c:pt idx="718">
                  <c:v>0.83905579399141628</c:v>
                </c:pt>
                <c:pt idx="719">
                  <c:v>0.83597464342313788</c:v>
                </c:pt>
                <c:pt idx="720">
                  <c:v>0.81872852233676974</c:v>
                </c:pt>
                <c:pt idx="721">
                  <c:v>0.82923832923832919</c:v>
                </c:pt>
                <c:pt idx="722">
                  <c:v>0.79505300353356889</c:v>
                </c:pt>
                <c:pt idx="723">
                  <c:v>0.82808398950131235</c:v>
                </c:pt>
                <c:pt idx="724">
                  <c:v>0.84435261707988984</c:v>
                </c:pt>
                <c:pt idx="725">
                  <c:v>0.8483063328424153</c:v>
                </c:pt>
                <c:pt idx="726">
                  <c:v>0.84872611464968151</c:v>
                </c:pt>
                <c:pt idx="727">
                  <c:v>0.84799999999999998</c:v>
                </c:pt>
                <c:pt idx="728">
                  <c:v>0.85524126455906824</c:v>
                </c:pt>
                <c:pt idx="729">
                  <c:v>0.84033613445378152</c:v>
                </c:pt>
                <c:pt idx="730">
                  <c:v>0.87164179104477613</c:v>
                </c:pt>
                <c:pt idx="731">
                  <c:v>0.86557377049180328</c:v>
                </c:pt>
                <c:pt idx="732">
                  <c:v>0.8666666666666667</c:v>
                </c:pt>
                <c:pt idx="733">
                  <c:v>0.88064516129032255</c:v>
                </c:pt>
                <c:pt idx="734">
                  <c:v>0.87632508833922262</c:v>
                </c:pt>
                <c:pt idx="735">
                  <c:v>0.88111888111888115</c:v>
                </c:pt>
                <c:pt idx="736">
                  <c:v>0.8995215311004785</c:v>
                </c:pt>
                <c:pt idx="737">
                  <c:v>0.89637305699481862</c:v>
                </c:pt>
                <c:pt idx="738">
                  <c:v>0.90625</c:v>
                </c:pt>
                <c:pt idx="739">
                  <c:v>0.90419161676646709</c:v>
                </c:pt>
                <c:pt idx="740">
                  <c:v>0.93388429752066116</c:v>
                </c:pt>
                <c:pt idx="741">
                  <c:v>0.94262295081967218</c:v>
                </c:pt>
                <c:pt idx="742">
                  <c:v>0.91812865497076024</c:v>
                </c:pt>
                <c:pt idx="743">
                  <c:v>0.93069306930693074</c:v>
                </c:pt>
                <c:pt idx="744">
                  <c:v>0.96938775510204078</c:v>
                </c:pt>
                <c:pt idx="745">
                  <c:v>0.9438202247191011</c:v>
                </c:pt>
                <c:pt idx="746">
                  <c:v>0.91304347826086951</c:v>
                </c:pt>
                <c:pt idx="747">
                  <c:v>0.98611111111111116</c:v>
                </c:pt>
                <c:pt idx="748">
                  <c:v>0.98039215686274506</c:v>
                </c:pt>
                <c:pt idx="749">
                  <c:v>0.98648648648648651</c:v>
                </c:pt>
                <c:pt idx="750">
                  <c:v>0.97872340425531912</c:v>
                </c:pt>
                <c:pt idx="751">
                  <c:v>0.97499999999999998</c:v>
                </c:pt>
                <c:pt idx="752">
                  <c:v>0.97727272727272729</c:v>
                </c:pt>
                <c:pt idx="753">
                  <c:v>0.97872340425531912</c:v>
                </c:pt>
                <c:pt idx="754">
                  <c:v>0.97368421052631582</c:v>
                </c:pt>
                <c:pt idx="755">
                  <c:v>0.97499999999999998</c:v>
                </c:pt>
                <c:pt idx="756">
                  <c:v>0.96969696969696972</c:v>
                </c:pt>
                <c:pt idx="757">
                  <c:v>0.96969696969696972</c:v>
                </c:pt>
                <c:pt idx="758">
                  <c:v>0.96875</c:v>
                </c:pt>
                <c:pt idx="759">
                  <c:v>0.96875</c:v>
                </c:pt>
                <c:pt idx="760">
                  <c:v>0.9642857142857143</c:v>
                </c:pt>
                <c:pt idx="761">
                  <c:v>0.96153846153846156</c:v>
                </c:pt>
                <c:pt idx="762">
                  <c:v>0.96666666666666667</c:v>
                </c:pt>
                <c:pt idx="763">
                  <c:v>0.96551724137931039</c:v>
                </c:pt>
                <c:pt idx="764">
                  <c:v>0.967741935483871</c:v>
                </c:pt>
                <c:pt idx="765">
                  <c:v>0.95833333333333337</c:v>
                </c:pt>
                <c:pt idx="766">
                  <c:v>0.96153846153846156</c:v>
                </c:pt>
                <c:pt idx="767">
                  <c:v>0.9642857142857143</c:v>
                </c:pt>
                <c:pt idx="768">
                  <c:v>0.97499999999999998</c:v>
                </c:pt>
                <c:pt idx="769">
                  <c:v>0.70588235294117652</c:v>
                </c:pt>
                <c:pt idx="770">
                  <c:v>0.6</c:v>
                </c:pt>
                <c:pt idx="771">
                  <c:v>0.66064981949458479</c:v>
                </c:pt>
                <c:pt idx="772">
                  <c:v>0.67015706806282727</c:v>
                </c:pt>
                <c:pt idx="773">
                  <c:v>0.6361607142857143</c:v>
                </c:pt>
                <c:pt idx="774">
                  <c:v>0.65370370370370368</c:v>
                </c:pt>
                <c:pt idx="775">
                  <c:v>0.6504672897196262</c:v>
                </c:pt>
                <c:pt idx="776">
                  <c:v>0.6774541531823085</c:v>
                </c:pt>
                <c:pt idx="777">
                  <c:v>0.64503205128205132</c:v>
                </c:pt>
                <c:pt idx="778">
                  <c:v>0.65831727681438668</c:v>
                </c:pt>
                <c:pt idx="779">
                  <c:v>0.65364387678437263</c:v>
                </c:pt>
                <c:pt idx="780">
                  <c:v>0.66447908121410992</c:v>
                </c:pt>
                <c:pt idx="781">
                  <c:v>0.6621923937360179</c:v>
                </c:pt>
                <c:pt idx="782">
                  <c:v>0.62178517397881994</c:v>
                </c:pt>
                <c:pt idx="783">
                  <c:v>0.64026915113871641</c:v>
                </c:pt>
                <c:pt idx="784">
                  <c:v>0.64045499505440162</c:v>
                </c:pt>
                <c:pt idx="785">
                  <c:v>0.63631739572736523</c:v>
                </c:pt>
                <c:pt idx="786">
                  <c:v>0.63232323232323229</c:v>
                </c:pt>
                <c:pt idx="787">
                  <c:v>0.62469733656174331</c:v>
                </c:pt>
                <c:pt idx="788">
                  <c:v>0.64</c:v>
                </c:pt>
                <c:pt idx="789">
                  <c:v>0.64556277056277056</c:v>
                </c:pt>
                <c:pt idx="790">
                  <c:v>0.63697219361483004</c:v>
                </c:pt>
                <c:pt idx="791">
                  <c:v>0.6495433789954338</c:v>
                </c:pt>
                <c:pt idx="792">
                  <c:v>0.65298507462686572</c:v>
                </c:pt>
                <c:pt idx="793">
                  <c:v>0.67131616595135912</c:v>
                </c:pt>
                <c:pt idx="794">
                  <c:v>0.67456700091157706</c:v>
                </c:pt>
                <c:pt idx="795">
                  <c:v>0.66345381526104419</c:v>
                </c:pt>
                <c:pt idx="796">
                  <c:v>0.65552016985138006</c:v>
                </c:pt>
                <c:pt idx="797">
                  <c:v>0.65715418152992466</c:v>
                </c:pt>
                <c:pt idx="798">
                  <c:v>0.64526098901098905</c:v>
                </c:pt>
                <c:pt idx="799">
                  <c:v>0.6448557899268188</c:v>
                </c:pt>
                <c:pt idx="800">
                  <c:v>0.65462012320328544</c:v>
                </c:pt>
                <c:pt idx="801">
                  <c:v>0.64034725093013645</c:v>
                </c:pt>
                <c:pt idx="802">
                  <c:v>0.64182692307692313</c:v>
                </c:pt>
                <c:pt idx="803">
                  <c:v>0.64667931688804559</c:v>
                </c:pt>
                <c:pt idx="804">
                  <c:v>0.63968579234972678</c:v>
                </c:pt>
                <c:pt idx="805">
                  <c:v>0.63458528951486703</c:v>
                </c:pt>
                <c:pt idx="806">
                  <c:v>0.63294422827496755</c:v>
                </c:pt>
                <c:pt idx="807">
                  <c:v>0.62856043110084681</c:v>
                </c:pt>
                <c:pt idx="808">
                  <c:v>0.59591251344567941</c:v>
                </c:pt>
                <c:pt idx="809">
                  <c:v>0.63877028181041839</c:v>
                </c:pt>
                <c:pt idx="810">
                  <c:v>0.62809224318658285</c:v>
                </c:pt>
                <c:pt idx="811">
                  <c:v>0.63426124197002143</c:v>
                </c:pt>
                <c:pt idx="812">
                  <c:v>0.60147601476014756</c:v>
                </c:pt>
                <c:pt idx="813">
                  <c:v>0.59726443768996962</c:v>
                </c:pt>
                <c:pt idx="814">
                  <c:v>0.59727302959760564</c:v>
                </c:pt>
                <c:pt idx="815">
                  <c:v>0.60262784090909094</c:v>
                </c:pt>
                <c:pt idx="816">
                  <c:v>0.61284109149277688</c:v>
                </c:pt>
                <c:pt idx="817">
                  <c:v>0.61796982167352543</c:v>
                </c:pt>
                <c:pt idx="818">
                  <c:v>0.61147902869757176</c:v>
                </c:pt>
                <c:pt idx="819">
                  <c:v>0.6092063492063492</c:v>
                </c:pt>
                <c:pt idx="820">
                  <c:v>0.60579196217494091</c:v>
                </c:pt>
                <c:pt idx="821">
                  <c:v>0.59798319327731098</c:v>
                </c:pt>
                <c:pt idx="822">
                  <c:v>0.60370994940978073</c:v>
                </c:pt>
                <c:pt idx="823">
                  <c:v>0.59677419354838712</c:v>
                </c:pt>
                <c:pt idx="824">
                  <c:v>0.59965593511919391</c:v>
                </c:pt>
                <c:pt idx="825">
                  <c:v>0.61560777487670437</c:v>
                </c:pt>
                <c:pt idx="826">
                  <c:v>0.61386430678466075</c:v>
                </c:pt>
                <c:pt idx="827">
                  <c:v>0.61145833333333333</c:v>
                </c:pt>
                <c:pt idx="828">
                  <c:v>0.6004134672179563</c:v>
                </c:pt>
                <c:pt idx="829">
                  <c:v>0.58270106221547802</c:v>
                </c:pt>
                <c:pt idx="830">
                  <c:v>0.58036042662743659</c:v>
                </c:pt>
                <c:pt idx="831">
                  <c:v>0.58226274347285534</c:v>
                </c:pt>
                <c:pt idx="832">
                  <c:v>0.58625052720371151</c:v>
                </c:pt>
                <c:pt idx="833">
                  <c:v>0.59620814844695447</c:v>
                </c:pt>
                <c:pt idx="834">
                  <c:v>0.57202944269190326</c:v>
                </c:pt>
                <c:pt idx="835">
                  <c:v>0.58697318007662835</c:v>
                </c:pt>
                <c:pt idx="836">
                  <c:v>0.56076555023923447</c:v>
                </c:pt>
                <c:pt idx="837">
                  <c:v>0.54876814039824506</c:v>
                </c:pt>
                <c:pt idx="838">
                  <c:v>0.5705841446453408</c:v>
                </c:pt>
                <c:pt idx="839">
                  <c:v>0.55938697318007657</c:v>
                </c:pt>
                <c:pt idx="840">
                  <c:v>0.59708981435022579</c:v>
                </c:pt>
                <c:pt idx="841">
                  <c:v>0.5861624409110443</c:v>
                </c:pt>
                <c:pt idx="842">
                  <c:v>0.57726269315673284</c:v>
                </c:pt>
                <c:pt idx="843">
                  <c:v>0.57945566286215977</c:v>
                </c:pt>
                <c:pt idx="844">
                  <c:v>0.55437769925402436</c:v>
                </c:pt>
                <c:pt idx="845">
                  <c:v>0.54711838006230529</c:v>
                </c:pt>
                <c:pt idx="846">
                  <c:v>0.55551134102666133</c:v>
                </c:pt>
                <c:pt idx="847">
                  <c:v>0.55803402646502831</c:v>
                </c:pt>
                <c:pt idx="848">
                  <c:v>0.55021834061135366</c:v>
                </c:pt>
                <c:pt idx="849">
                  <c:v>0.5366178428761651</c:v>
                </c:pt>
                <c:pt idx="850">
                  <c:v>0.57158753709198817</c:v>
                </c:pt>
                <c:pt idx="851">
                  <c:v>0.5592538405267008</c:v>
                </c:pt>
                <c:pt idx="852">
                  <c:v>0.55423533921042545</c:v>
                </c:pt>
                <c:pt idx="853">
                  <c:v>0.53484602917341972</c:v>
                </c:pt>
                <c:pt idx="854">
                  <c:v>0.55023314963967784</c:v>
                </c:pt>
                <c:pt idx="855">
                  <c:v>0.55331865366467448</c:v>
                </c:pt>
                <c:pt idx="856">
                  <c:v>0.54888758782201408</c:v>
                </c:pt>
                <c:pt idx="857">
                  <c:v>0.54454063110862883</c:v>
                </c:pt>
                <c:pt idx="858">
                  <c:v>0.54471982758620685</c:v>
                </c:pt>
                <c:pt idx="859">
                  <c:v>0.56704980842911878</c:v>
                </c:pt>
                <c:pt idx="860">
                  <c:v>0.56911857958148382</c:v>
                </c:pt>
                <c:pt idx="861">
                  <c:v>0.57301017354877315</c:v>
                </c:pt>
                <c:pt idx="862">
                  <c:v>0.57045945112550112</c:v>
                </c:pt>
                <c:pt idx="863">
                  <c:v>0.57013574660633481</c:v>
                </c:pt>
                <c:pt idx="864">
                  <c:v>0.57397260273972606</c:v>
                </c:pt>
                <c:pt idx="865">
                  <c:v>0.57124251107059132</c:v>
                </c:pt>
                <c:pt idx="866">
                  <c:v>0.5821392016376663</c:v>
                </c:pt>
                <c:pt idx="867">
                  <c:v>0.54806705439616832</c:v>
                </c:pt>
                <c:pt idx="868">
                  <c:v>0.51938346567024751</c:v>
                </c:pt>
                <c:pt idx="869">
                  <c:v>0.55779674166020166</c:v>
                </c:pt>
                <c:pt idx="870">
                  <c:v>0.57181867831785904</c:v>
                </c:pt>
                <c:pt idx="871">
                  <c:v>0.55972222222222223</c:v>
                </c:pt>
                <c:pt idx="872">
                  <c:v>0.57675675675675675</c:v>
                </c:pt>
                <c:pt idx="873">
                  <c:v>0.59148369926813038</c:v>
                </c:pt>
                <c:pt idx="874">
                  <c:v>0.56286784376672017</c:v>
                </c:pt>
                <c:pt idx="875">
                  <c:v>0.61016949152542377</c:v>
                </c:pt>
                <c:pt idx="876">
                  <c:v>0.62659049597507144</c:v>
                </c:pt>
                <c:pt idx="877">
                  <c:v>0.64305869074492095</c:v>
                </c:pt>
                <c:pt idx="878">
                  <c:v>0.63930013458950197</c:v>
                </c:pt>
                <c:pt idx="879">
                  <c:v>0.63270925110132159</c:v>
                </c:pt>
                <c:pt idx="880">
                  <c:v>0.63104325699745545</c:v>
                </c:pt>
                <c:pt idx="881">
                  <c:v>0.61805745554035563</c:v>
                </c:pt>
                <c:pt idx="882">
                  <c:v>0.6425560239627246</c:v>
                </c:pt>
                <c:pt idx="883">
                  <c:v>0.61288416075650121</c:v>
                </c:pt>
                <c:pt idx="884">
                  <c:v>0.62125424776027183</c:v>
                </c:pt>
                <c:pt idx="885">
                  <c:v>0.6039703903095559</c:v>
                </c:pt>
                <c:pt idx="886">
                  <c:v>0.59503051438535315</c:v>
                </c:pt>
                <c:pt idx="887">
                  <c:v>0.6230031948881789</c:v>
                </c:pt>
                <c:pt idx="888">
                  <c:v>0.61520833333333336</c:v>
                </c:pt>
                <c:pt idx="889">
                  <c:v>0.6071008238524912</c:v>
                </c:pt>
                <c:pt idx="890">
                  <c:v>0.59554209045661111</c:v>
                </c:pt>
                <c:pt idx="891">
                  <c:v>0.60625610948191588</c:v>
                </c:pt>
                <c:pt idx="892">
                  <c:v>0.60400070808992745</c:v>
                </c:pt>
                <c:pt idx="893">
                  <c:v>0.59309664694280084</c:v>
                </c:pt>
                <c:pt idx="894">
                  <c:v>0.59062499999999996</c:v>
                </c:pt>
                <c:pt idx="895">
                  <c:v>0.59428571428571431</c:v>
                </c:pt>
                <c:pt idx="896">
                  <c:v>0.59684308263695451</c:v>
                </c:pt>
                <c:pt idx="897">
                  <c:v>0.59711826347305386</c:v>
                </c:pt>
                <c:pt idx="898">
                  <c:v>0.60092366204835646</c:v>
                </c:pt>
                <c:pt idx="899">
                  <c:v>0.59248799774075123</c:v>
                </c:pt>
                <c:pt idx="900">
                  <c:v>0.57424867413081915</c:v>
                </c:pt>
                <c:pt idx="901">
                  <c:v>0.59010247438140462</c:v>
                </c:pt>
                <c:pt idx="902">
                  <c:v>0.60424334271487334</c:v>
                </c:pt>
                <c:pt idx="903">
                  <c:v>0.60701995870612524</c:v>
                </c:pt>
                <c:pt idx="904">
                  <c:v>0.63023392962453317</c:v>
                </c:pt>
                <c:pt idx="905">
                  <c:v>0.61867145421903047</c:v>
                </c:pt>
                <c:pt idx="906">
                  <c:v>0.60456553755522824</c:v>
                </c:pt>
                <c:pt idx="907">
                  <c:v>0.6105059307673687</c:v>
                </c:pt>
                <c:pt idx="908">
                  <c:v>0.62068062827225134</c:v>
                </c:pt>
                <c:pt idx="909">
                  <c:v>0.62302423603793466</c:v>
                </c:pt>
                <c:pt idx="910">
                  <c:v>0.62394557823129249</c:v>
                </c:pt>
                <c:pt idx="911">
                  <c:v>0.59124302086394354</c:v>
                </c:pt>
                <c:pt idx="912">
                  <c:v>0.57785928642880957</c:v>
                </c:pt>
                <c:pt idx="913">
                  <c:v>0.57244444444444442</c:v>
                </c:pt>
                <c:pt idx="914">
                  <c:v>0.56631638738994605</c:v>
                </c:pt>
                <c:pt idx="915">
                  <c:v>0.55994832041343667</c:v>
                </c:pt>
                <c:pt idx="916">
                  <c:v>0.562557639102367</c:v>
                </c:pt>
                <c:pt idx="917">
                  <c:v>0.55857048312375912</c:v>
                </c:pt>
                <c:pt idx="918">
                  <c:v>0.5561728395061728</c:v>
                </c:pt>
                <c:pt idx="919">
                  <c:v>0.55983056830215316</c:v>
                </c:pt>
                <c:pt idx="920">
                  <c:v>0.54963427377220486</c:v>
                </c:pt>
                <c:pt idx="921">
                  <c:v>0.56470949892407007</c:v>
                </c:pt>
                <c:pt idx="922">
                  <c:v>0.55570117955439058</c:v>
                </c:pt>
                <c:pt idx="923">
                  <c:v>0.54858299595141702</c:v>
                </c:pt>
                <c:pt idx="924">
                  <c:v>0.54224502112251061</c:v>
                </c:pt>
                <c:pt idx="925">
                  <c:v>0.54691211401425177</c:v>
                </c:pt>
                <c:pt idx="926">
                  <c:v>0.54181818181818187</c:v>
                </c:pt>
                <c:pt idx="927">
                  <c:v>0.5450218167393891</c:v>
                </c:pt>
                <c:pt idx="928">
                  <c:v>0.53289949385394075</c:v>
                </c:pt>
                <c:pt idx="929">
                  <c:v>0.52262996941896023</c:v>
                </c:pt>
                <c:pt idx="930">
                  <c:v>0.5364698452794443</c:v>
                </c:pt>
                <c:pt idx="931">
                  <c:v>0.52685354990830491</c:v>
                </c:pt>
                <c:pt idx="932">
                  <c:v>0.52559726962457343</c:v>
                </c:pt>
                <c:pt idx="933">
                  <c:v>0.52</c:v>
                </c:pt>
                <c:pt idx="934">
                  <c:v>0.5237795275590551</c:v>
                </c:pt>
                <c:pt idx="935">
                  <c:v>0.50394548063127687</c:v>
                </c:pt>
                <c:pt idx="936">
                  <c:v>0.51905781584582444</c:v>
                </c:pt>
                <c:pt idx="937">
                  <c:v>0.53202160493827155</c:v>
                </c:pt>
                <c:pt idx="938">
                  <c:v>0.52769583743035076</c:v>
                </c:pt>
                <c:pt idx="939">
                  <c:v>0.5366263440860215</c:v>
                </c:pt>
                <c:pt idx="940">
                  <c:v>0.51398601398601396</c:v>
                </c:pt>
                <c:pt idx="941">
                  <c:v>0.53717684740334015</c:v>
                </c:pt>
                <c:pt idx="942">
                  <c:v>0.52224748294900947</c:v>
                </c:pt>
                <c:pt idx="943">
                  <c:v>0.54667919799498743</c:v>
                </c:pt>
                <c:pt idx="944">
                  <c:v>0.5644699140401146</c:v>
                </c:pt>
                <c:pt idx="945">
                  <c:v>0.55037637521713956</c:v>
                </c:pt>
                <c:pt idx="946">
                  <c:v>0.56173260572987727</c:v>
                </c:pt>
                <c:pt idx="947">
                  <c:v>0.55631704410011917</c:v>
                </c:pt>
                <c:pt idx="948">
                  <c:v>0.54461221688400818</c:v>
                </c:pt>
                <c:pt idx="949">
                  <c:v>0.54693251533742326</c:v>
                </c:pt>
                <c:pt idx="950">
                  <c:v>0.6012793176972282</c:v>
                </c:pt>
                <c:pt idx="951">
                  <c:v>0.64533683617939575</c:v>
                </c:pt>
                <c:pt idx="952">
                  <c:v>0.64654832347140034</c:v>
                </c:pt>
                <c:pt idx="953">
                  <c:v>0.73403343334762106</c:v>
                </c:pt>
                <c:pt idx="954">
                  <c:v>0.73126724686902989</c:v>
                </c:pt>
                <c:pt idx="955">
                  <c:v>0.67388398823843887</c:v>
                </c:pt>
                <c:pt idx="956">
                  <c:v>0.71320261437908494</c:v>
                </c:pt>
                <c:pt idx="957">
                  <c:v>0.71749460043196545</c:v>
                </c:pt>
                <c:pt idx="958">
                  <c:v>0.72727272727272729</c:v>
                </c:pt>
                <c:pt idx="959">
                  <c:v>0.72703412073490814</c:v>
                </c:pt>
                <c:pt idx="960">
                  <c:v>0.74662263584509159</c:v>
                </c:pt>
                <c:pt idx="961">
                  <c:v>0.70927152317880793</c:v>
                </c:pt>
                <c:pt idx="962">
                  <c:v>0.66590909090909089</c:v>
                </c:pt>
                <c:pt idx="963">
                  <c:v>0.70089730807577266</c:v>
                </c:pt>
                <c:pt idx="964">
                  <c:v>0.7184652278177458</c:v>
                </c:pt>
                <c:pt idx="965">
                  <c:v>0.72765072765072769</c:v>
                </c:pt>
                <c:pt idx="966">
                  <c:v>0.70978441127694858</c:v>
                </c:pt>
                <c:pt idx="967">
                  <c:v>0.73817966903073284</c:v>
                </c:pt>
                <c:pt idx="968">
                  <c:v>0.75508607198748046</c:v>
                </c:pt>
                <c:pt idx="969">
                  <c:v>0.74721407624633429</c:v>
                </c:pt>
                <c:pt idx="970">
                  <c:v>0.74855156431054459</c:v>
                </c:pt>
                <c:pt idx="971">
                  <c:v>0.71924528301886792</c:v>
                </c:pt>
                <c:pt idx="972">
                  <c:v>0.72426141450313342</c:v>
                </c:pt>
                <c:pt idx="973">
                  <c:v>0.74256410256410255</c:v>
                </c:pt>
                <c:pt idx="974">
                  <c:v>0.73853779429987609</c:v>
                </c:pt>
                <c:pt idx="975">
                  <c:v>0.743142144638404</c:v>
                </c:pt>
                <c:pt idx="976">
                  <c:v>0.75307125307125311</c:v>
                </c:pt>
                <c:pt idx="977">
                  <c:v>0.75192096597145996</c:v>
                </c:pt>
                <c:pt idx="978">
                  <c:v>0.75170648464163825</c:v>
                </c:pt>
                <c:pt idx="979">
                  <c:v>0.72621035058430716</c:v>
                </c:pt>
                <c:pt idx="980">
                  <c:v>0.7024128686327078</c:v>
                </c:pt>
                <c:pt idx="981">
                  <c:v>0.72636815920398012</c:v>
                </c:pt>
                <c:pt idx="982">
                  <c:v>0.72727272727272729</c:v>
                </c:pt>
                <c:pt idx="983">
                  <c:v>0.75840978593272168</c:v>
                </c:pt>
                <c:pt idx="984">
                  <c:v>0.7722772277227723</c:v>
                </c:pt>
                <c:pt idx="985">
                  <c:v>0.7722772277227723</c:v>
                </c:pt>
                <c:pt idx="986">
                  <c:v>0.78869047619047616</c:v>
                </c:pt>
                <c:pt idx="987">
                  <c:v>0.81402439024390238</c:v>
                </c:pt>
                <c:pt idx="988">
                  <c:v>0.76595744680851063</c:v>
                </c:pt>
                <c:pt idx="989">
                  <c:v>0.7901785714285714</c:v>
                </c:pt>
                <c:pt idx="990">
                  <c:v>0.8</c:v>
                </c:pt>
                <c:pt idx="991">
                  <c:v>0.80737704918032782</c:v>
                </c:pt>
                <c:pt idx="992">
                  <c:v>0.82129277566539927</c:v>
                </c:pt>
                <c:pt idx="993">
                  <c:v>0.80784313725490198</c:v>
                </c:pt>
                <c:pt idx="994">
                  <c:v>0.7990654205607477</c:v>
                </c:pt>
                <c:pt idx="995">
                  <c:v>0.80797101449275366</c:v>
                </c:pt>
                <c:pt idx="996">
                  <c:v>0.77857142857142858</c:v>
                </c:pt>
                <c:pt idx="997">
                  <c:v>0.80263157894736847</c:v>
                </c:pt>
                <c:pt idx="998">
                  <c:v>0.81347150259067358</c:v>
                </c:pt>
                <c:pt idx="999">
                  <c:v>0</c:v>
                </c:pt>
                <c:pt idx="1000">
                  <c:v>0.80909090909090908</c:v>
                </c:pt>
                <c:pt idx="1001">
                  <c:v>0.84375</c:v>
                </c:pt>
                <c:pt idx="1002">
                  <c:v>0.85443037974683544</c:v>
                </c:pt>
                <c:pt idx="1003">
                  <c:v>0.95833333333333337</c:v>
                </c:pt>
                <c:pt idx="1004">
                  <c:v>0.88775510204081631</c:v>
                </c:pt>
                <c:pt idx="1005">
                  <c:v>0.88976377952755903</c:v>
                </c:pt>
                <c:pt idx="1006">
                  <c:v>0.97727272727272729</c:v>
                </c:pt>
                <c:pt idx="1007">
                  <c:v>0.86458333333333337</c:v>
                </c:pt>
                <c:pt idx="1008">
                  <c:v>0.86842105263157898</c:v>
                </c:pt>
                <c:pt idx="1009">
                  <c:v>0.94366197183098588</c:v>
                </c:pt>
                <c:pt idx="1010">
                  <c:v>0.8764044943820225</c:v>
                </c:pt>
                <c:pt idx="1011">
                  <c:v>0.85567010309278346</c:v>
                </c:pt>
                <c:pt idx="1012">
                  <c:v>0.74761904761904763</c:v>
                </c:pt>
                <c:pt idx="1013">
                  <c:v>0.70753512132822483</c:v>
                </c:pt>
                <c:pt idx="1014">
                  <c:v>0.70998796630565586</c:v>
                </c:pt>
                <c:pt idx="1015">
                  <c:v>0.71300893743793448</c:v>
                </c:pt>
                <c:pt idx="1016">
                  <c:v>0.68965517241379315</c:v>
                </c:pt>
                <c:pt idx="1017">
                  <c:v>0.69611780455153949</c:v>
                </c:pt>
                <c:pt idx="1018">
                  <c:v>0.68042609853528624</c:v>
                </c:pt>
                <c:pt idx="1019">
                  <c:v>0.68012422360248448</c:v>
                </c:pt>
                <c:pt idx="1020">
                  <c:v>0.66005291005291</c:v>
                </c:pt>
                <c:pt idx="1021">
                  <c:v>0.65501519756838911</c:v>
                </c:pt>
                <c:pt idx="1022">
                  <c:v>0.66796875</c:v>
                </c:pt>
                <c:pt idx="1023">
                  <c:v>0.64872325741890957</c:v>
                </c:pt>
                <c:pt idx="1024">
                  <c:v>0.66272189349112431</c:v>
                </c:pt>
                <c:pt idx="1025">
                  <c:v>0.69278573358551743</c:v>
                </c:pt>
                <c:pt idx="1026">
                  <c:v>0.67862776025236593</c:v>
                </c:pt>
                <c:pt idx="1027">
                  <c:v>0.70135746606334837</c:v>
                </c:pt>
                <c:pt idx="1028">
                  <c:v>0.66816311260755701</c:v>
                </c:pt>
                <c:pt idx="1029">
                  <c:v>0.70418250950570338</c:v>
                </c:pt>
                <c:pt idx="1030">
                  <c:v>0.69869706840390877</c:v>
                </c:pt>
                <c:pt idx="1031">
                  <c:v>0.69296254256526679</c:v>
                </c:pt>
                <c:pt idx="1032">
                  <c:v>0.67435897435897441</c:v>
                </c:pt>
                <c:pt idx="1033">
                  <c:v>0.6947590202791678</c:v>
                </c:pt>
                <c:pt idx="1034">
                  <c:v>0.66431297709923665</c:v>
                </c:pt>
                <c:pt idx="1035">
                  <c:v>0.62702702702702706</c:v>
                </c:pt>
                <c:pt idx="1036">
                  <c:v>0.65585517631529322</c:v>
                </c:pt>
                <c:pt idx="1037">
                  <c:v>0.66573538215924966</c:v>
                </c:pt>
                <c:pt idx="1038">
                  <c:v>0.65219019093972297</c:v>
                </c:pt>
                <c:pt idx="1039">
                  <c:v>0.640521675238795</c:v>
                </c:pt>
                <c:pt idx="1040">
                  <c:v>0.67992874109263657</c:v>
                </c:pt>
                <c:pt idx="1041">
                  <c:v>0.66885880077369442</c:v>
                </c:pt>
                <c:pt idx="1042">
                  <c:v>0.65730221028713076</c:v>
                </c:pt>
                <c:pt idx="1043">
                  <c:v>0.67263427109974427</c:v>
                </c:pt>
                <c:pt idx="1044">
                  <c:v>0.67166176077067163</c:v>
                </c:pt>
                <c:pt idx="1045">
                  <c:v>0.65958074992618831</c:v>
                </c:pt>
                <c:pt idx="1046">
                  <c:v>0.67876502474664158</c:v>
                </c:pt>
                <c:pt idx="1047">
                  <c:v>0.68263090676883775</c:v>
                </c:pt>
                <c:pt idx="1048">
                  <c:v>0.65366646353849278</c:v>
                </c:pt>
                <c:pt idx="1049">
                  <c:v>0.66827666151468312</c:v>
                </c:pt>
                <c:pt idx="1050">
                  <c:v>0.67679127725856703</c:v>
                </c:pt>
                <c:pt idx="1051">
                  <c:v>0.65105973025048169</c:v>
                </c:pt>
                <c:pt idx="1052">
                  <c:v>0.67030415602507543</c:v>
                </c:pt>
                <c:pt idx="1053">
                  <c:v>0.68054930211616393</c:v>
                </c:pt>
                <c:pt idx="1054">
                  <c:v>0.66762367491166075</c:v>
                </c:pt>
                <c:pt idx="1055">
                  <c:v>0.68237205523964262</c:v>
                </c:pt>
                <c:pt idx="1056">
                  <c:v>0.6934441366574331</c:v>
                </c:pt>
                <c:pt idx="1057">
                  <c:v>0.69665567593028732</c:v>
                </c:pt>
                <c:pt idx="1058">
                  <c:v>0.69317919075144507</c:v>
                </c:pt>
                <c:pt idx="1059">
                  <c:v>0.6868938075105695</c:v>
                </c:pt>
                <c:pt idx="1060">
                  <c:v>0.68589932293199884</c:v>
                </c:pt>
                <c:pt idx="1061">
                  <c:v>0.67681331747919149</c:v>
                </c:pt>
                <c:pt idx="1062">
                  <c:v>0.67552447552447548</c:v>
                </c:pt>
                <c:pt idx="1063">
                  <c:v>0.61513157894736847</c:v>
                </c:pt>
                <c:pt idx="1064">
                  <c:v>0.64412897016361892</c:v>
                </c:pt>
                <c:pt idx="1065">
                  <c:v>0.63327755199617497</c:v>
                </c:pt>
                <c:pt idx="1066">
                  <c:v>0.64063272367770641</c:v>
                </c:pt>
                <c:pt idx="1067">
                  <c:v>0.6385236447520185</c:v>
                </c:pt>
                <c:pt idx="1068">
                  <c:v>0.62900597501357958</c:v>
                </c:pt>
                <c:pt idx="1069">
                  <c:v>0.6318047733976937</c:v>
                </c:pt>
                <c:pt idx="1070">
                  <c:v>0.64060502769492966</c:v>
                </c:pt>
                <c:pt idx="1071">
                  <c:v>0.62817053426875336</c:v>
                </c:pt>
                <c:pt idx="1072">
                  <c:v>0.64197262654790355</c:v>
                </c:pt>
                <c:pt idx="1073">
                  <c:v>0.65155807365439089</c:v>
                </c:pt>
                <c:pt idx="1074">
                  <c:v>0.64901156284968298</c:v>
                </c:pt>
                <c:pt idx="1075">
                  <c:v>0.64180478821362796</c:v>
                </c:pt>
                <c:pt idx="1076">
                  <c:v>0.64293701080879617</c:v>
                </c:pt>
                <c:pt idx="1077">
                  <c:v>0.64661935001867765</c:v>
                </c:pt>
                <c:pt idx="1078">
                  <c:v>0.64882683730851265</c:v>
                </c:pt>
                <c:pt idx="1079">
                  <c:v>0.6485172581429266</c:v>
                </c:pt>
                <c:pt idx="1080">
                  <c:v>0.65847977980097394</c:v>
                </c:pt>
                <c:pt idx="1081">
                  <c:v>0.65767773568085586</c:v>
                </c:pt>
                <c:pt idx="1082">
                  <c:v>0.66476649857487391</c:v>
                </c:pt>
                <c:pt idx="1083">
                  <c:v>0.64213903743315504</c:v>
                </c:pt>
                <c:pt idx="1084">
                  <c:v>0.65164568146675506</c:v>
                </c:pt>
                <c:pt idx="1085">
                  <c:v>0.6574016882849496</c:v>
                </c:pt>
                <c:pt idx="1086">
                  <c:v>0.64167753150803997</c:v>
                </c:pt>
                <c:pt idx="1087">
                  <c:v>0.62046339963092068</c:v>
                </c:pt>
                <c:pt idx="1088">
                  <c:v>0.60889374886094405</c:v>
                </c:pt>
                <c:pt idx="1089">
                  <c:v>0.59581407991301982</c:v>
                </c:pt>
                <c:pt idx="1090">
                  <c:v>0.62868601085161591</c:v>
                </c:pt>
                <c:pt idx="1091">
                  <c:v>0.62679333074835208</c:v>
                </c:pt>
                <c:pt idx="1092">
                  <c:v>0.61311595530316909</c:v>
                </c:pt>
                <c:pt idx="1093">
                  <c:v>0.61977611940298505</c:v>
                </c:pt>
                <c:pt idx="1094">
                  <c:v>0.60892178435687139</c:v>
                </c:pt>
                <c:pt idx="1095">
                  <c:v>0.61458085965328901</c:v>
                </c:pt>
                <c:pt idx="1096">
                  <c:v>0.63437373327928659</c:v>
                </c:pt>
                <c:pt idx="1097">
                  <c:v>0.6151596941070625</c:v>
                </c:pt>
                <c:pt idx="1098">
                  <c:v>0.60623781676413258</c:v>
                </c:pt>
                <c:pt idx="1099">
                  <c:v>0.60498067840274794</c:v>
                </c:pt>
                <c:pt idx="1100">
                  <c:v>0.61690496215306978</c:v>
                </c:pt>
                <c:pt idx="1101">
                  <c:v>0.60700564971751414</c:v>
                </c:pt>
                <c:pt idx="1102">
                  <c:v>0.60694050991501414</c:v>
                </c:pt>
                <c:pt idx="1103">
                  <c:v>0.6117156749247511</c:v>
                </c:pt>
                <c:pt idx="1104">
                  <c:v>0.60469011725293131</c:v>
                </c:pt>
                <c:pt idx="1105">
                  <c:v>0.60482607333124416</c:v>
                </c:pt>
                <c:pt idx="1106">
                  <c:v>0.61863966770508827</c:v>
                </c:pt>
                <c:pt idx="1107">
                  <c:v>0.6016066000868433</c:v>
                </c:pt>
                <c:pt idx="1108">
                  <c:v>0.61544666263359549</c:v>
                </c:pt>
                <c:pt idx="1109">
                  <c:v>0.59082475965592851</c:v>
                </c:pt>
                <c:pt idx="1110">
                  <c:v>0.6276057478243271</c:v>
                </c:pt>
                <c:pt idx="1111">
                  <c:v>0.63857643370827954</c:v>
                </c:pt>
                <c:pt idx="1112">
                  <c:v>0.63080551523947748</c:v>
                </c:pt>
                <c:pt idx="1113">
                  <c:v>0.63257575757575757</c:v>
                </c:pt>
                <c:pt idx="1114">
                  <c:v>0.64488309697201995</c:v>
                </c:pt>
                <c:pt idx="1115">
                  <c:v>0.64371670941014003</c:v>
                </c:pt>
                <c:pt idx="1116">
                  <c:v>0.62574595055413473</c:v>
                </c:pt>
                <c:pt idx="1117">
                  <c:v>0.6257135091057352</c:v>
                </c:pt>
                <c:pt idx="1118">
                  <c:v>0.64620840152755044</c:v>
                </c:pt>
                <c:pt idx="1119">
                  <c:v>0.63178928247048138</c:v>
                </c:pt>
                <c:pt idx="1120">
                  <c:v>0.64718446601941748</c:v>
                </c:pt>
                <c:pt idx="1121">
                  <c:v>0.64949775593075443</c:v>
                </c:pt>
                <c:pt idx="1122">
                  <c:v>0.63731656184486374</c:v>
                </c:pt>
                <c:pt idx="1123">
                  <c:v>0.63986599664991628</c:v>
                </c:pt>
                <c:pt idx="1124">
                  <c:v>0.65098841172460808</c:v>
                </c:pt>
                <c:pt idx="1125">
                  <c:v>0.64482664482664487</c:v>
                </c:pt>
                <c:pt idx="1126">
                  <c:v>0.6333024405313562</c:v>
                </c:pt>
                <c:pt idx="1127">
                  <c:v>0.63835902795923705</c:v>
                </c:pt>
                <c:pt idx="1128">
                  <c:v>0.62775017743080197</c:v>
                </c:pt>
                <c:pt idx="1129">
                  <c:v>0.63179916317991636</c:v>
                </c:pt>
                <c:pt idx="1130">
                  <c:v>0.63562916582508588</c:v>
                </c:pt>
                <c:pt idx="1131">
                  <c:v>0.63439522150323546</c:v>
                </c:pt>
                <c:pt idx="1132">
                  <c:v>0.64910901467505244</c:v>
                </c:pt>
                <c:pt idx="1133">
                  <c:v>0.63825448613376834</c:v>
                </c:pt>
                <c:pt idx="1134">
                  <c:v>0.65943012211668928</c:v>
                </c:pt>
                <c:pt idx="1135">
                  <c:v>0.64335507083427035</c:v>
                </c:pt>
                <c:pt idx="1136">
                  <c:v>0.66095471236230108</c:v>
                </c:pt>
                <c:pt idx="1137">
                  <c:v>0.6665949203616014</c:v>
                </c:pt>
                <c:pt idx="1138">
                  <c:v>0.63954553784130475</c:v>
                </c:pt>
                <c:pt idx="1139">
                  <c:v>0.62563636363636366</c:v>
                </c:pt>
                <c:pt idx="1140">
                  <c:v>0.6193777777777778</c:v>
                </c:pt>
                <c:pt idx="1141">
                  <c:v>0.62249503520491067</c:v>
                </c:pt>
                <c:pt idx="1142">
                  <c:v>0.61119971646287441</c:v>
                </c:pt>
                <c:pt idx="1143">
                  <c:v>0.61528954802259883</c:v>
                </c:pt>
                <c:pt idx="1144">
                  <c:v>0.57478491065519521</c:v>
                </c:pt>
                <c:pt idx="1145">
                  <c:v>0.68889365351629506</c:v>
                </c:pt>
                <c:pt idx="1146">
                  <c:v>0.68346045764753116</c:v>
                </c:pt>
                <c:pt idx="1147">
                  <c:v>0.62113908230673098</c:v>
                </c:pt>
                <c:pt idx="1148">
                  <c:v>0.61973590292648106</c:v>
                </c:pt>
                <c:pt idx="1149">
                  <c:v>0.63083604777415847</c:v>
                </c:pt>
                <c:pt idx="1150">
                  <c:v>0.65077584595251448</c:v>
                </c:pt>
                <c:pt idx="1151">
                  <c:v>0.6420140169679085</c:v>
                </c:pt>
                <c:pt idx="1152">
                  <c:v>0.64481990345339768</c:v>
                </c:pt>
                <c:pt idx="1153">
                  <c:v>0.64849274283587643</c:v>
                </c:pt>
                <c:pt idx="1154">
                  <c:v>0.68316637202907093</c:v>
                </c:pt>
                <c:pt idx="1155">
                  <c:v>0.716315205327414</c:v>
                </c:pt>
                <c:pt idx="1156">
                  <c:v>0.69356771873751499</c:v>
                </c:pt>
                <c:pt idx="1157">
                  <c:v>0.70668598633823221</c:v>
                </c:pt>
                <c:pt idx="1158">
                  <c:v>0.7148006785411366</c:v>
                </c:pt>
                <c:pt idx="1159">
                  <c:v>0.69658304498269896</c:v>
                </c:pt>
                <c:pt idx="1160">
                  <c:v>0.69111885067479317</c:v>
                </c:pt>
                <c:pt idx="1161">
                  <c:v>0.66016290964197766</c:v>
                </c:pt>
                <c:pt idx="1162">
                  <c:v>0.6776585365853659</c:v>
                </c:pt>
                <c:pt idx="1163">
                  <c:v>0.69767441860465118</c:v>
                </c:pt>
                <c:pt idx="1164">
                  <c:v>0.71113402061855668</c:v>
                </c:pt>
                <c:pt idx="1165">
                  <c:v>0.72103004291845496</c:v>
                </c:pt>
                <c:pt idx="1166">
                  <c:v>0.72113380575239683</c:v>
                </c:pt>
                <c:pt idx="1167">
                  <c:v>0.64731062721012467</c:v>
                </c:pt>
                <c:pt idx="1168">
                  <c:v>0.65732677016281715</c:v>
                </c:pt>
                <c:pt idx="1169">
                  <c:v>0.64662212323682255</c:v>
                </c:pt>
                <c:pt idx="1170">
                  <c:v>0.64904744116548374</c:v>
                </c:pt>
                <c:pt idx="1171">
                  <c:v>0.62320659971305592</c:v>
                </c:pt>
                <c:pt idx="1172">
                  <c:v>0.56230656458706629</c:v>
                </c:pt>
                <c:pt idx="1173">
                  <c:v>0.62651474045939592</c:v>
                </c:pt>
                <c:pt idx="1174">
                  <c:v>0.66399389079801452</c:v>
                </c:pt>
                <c:pt idx="1175">
                  <c:v>0.63881748071979438</c:v>
                </c:pt>
                <c:pt idx="1176">
                  <c:v>0.63574702108157655</c:v>
                </c:pt>
                <c:pt idx="1177">
                  <c:v>0.7091617134658742</c:v>
                </c:pt>
                <c:pt idx="1178">
                  <c:v>0.6912671573503083</c:v>
                </c:pt>
                <c:pt idx="1179">
                  <c:v>0.67482042321879243</c:v>
                </c:pt>
                <c:pt idx="1180">
                  <c:v>0.66884993257561165</c:v>
                </c:pt>
                <c:pt idx="1181">
                  <c:v>0.5863989200134998</c:v>
                </c:pt>
                <c:pt idx="1182">
                  <c:v>0.59365895458440443</c:v>
                </c:pt>
                <c:pt idx="1183">
                  <c:v>0.60076111399411869</c:v>
                </c:pt>
                <c:pt idx="1184">
                  <c:v>0.55972086984745217</c:v>
                </c:pt>
                <c:pt idx="1185">
                  <c:v>0.57515030060120242</c:v>
                </c:pt>
                <c:pt idx="1186">
                  <c:v>0.56919532664143491</c:v>
                </c:pt>
                <c:pt idx="1187">
                  <c:v>0.58204438466711494</c:v>
                </c:pt>
                <c:pt idx="1188">
                  <c:v>0.59854771784232363</c:v>
                </c:pt>
                <c:pt idx="1189">
                  <c:v>0.60896201645370207</c:v>
                </c:pt>
                <c:pt idx="1190">
                  <c:v>0.58879295750804128</c:v>
                </c:pt>
                <c:pt idx="1191">
                  <c:v>0.61661058969364269</c:v>
                </c:pt>
                <c:pt idx="1192">
                  <c:v>0.61144366197183098</c:v>
                </c:pt>
                <c:pt idx="1193">
                  <c:v>0.63734455010972935</c:v>
                </c:pt>
                <c:pt idx="1194">
                  <c:v>0.68708576019280976</c:v>
                </c:pt>
                <c:pt idx="1195">
                  <c:v>0.71425438596491231</c:v>
                </c:pt>
                <c:pt idx="1196">
                  <c:v>0.68093461613979978</c:v>
                </c:pt>
                <c:pt idx="1197">
                  <c:v>0.67917888563049855</c:v>
                </c:pt>
                <c:pt idx="1198">
                  <c:v>0.72754268745360062</c:v>
                </c:pt>
                <c:pt idx="1199">
                  <c:v>0.8033888401986562</c:v>
                </c:pt>
                <c:pt idx="1200">
                  <c:v>0.76501580611169651</c:v>
                </c:pt>
                <c:pt idx="1201">
                  <c:v>0.81433095803642119</c:v>
                </c:pt>
                <c:pt idx="1202">
                  <c:v>0.80543113101903696</c:v>
                </c:pt>
                <c:pt idx="1203">
                  <c:v>0.80131826741996237</c:v>
                </c:pt>
                <c:pt idx="1204">
                  <c:v>0.78408514951849972</c:v>
                </c:pt>
                <c:pt idx="1205">
                  <c:v>0.79301987396994666</c:v>
                </c:pt>
                <c:pt idx="1206">
                  <c:v>0.7804663440387154</c:v>
                </c:pt>
                <c:pt idx="1207">
                  <c:v>0.77050573735656613</c:v>
                </c:pt>
                <c:pt idx="1208">
                  <c:v>0.75824175824175821</c:v>
                </c:pt>
                <c:pt idx="1209">
                  <c:v>0.78391019644527593</c:v>
                </c:pt>
                <c:pt idx="1210">
                  <c:v>0.76383981154299174</c:v>
                </c:pt>
                <c:pt idx="1211">
                  <c:v>0.78416821273964132</c:v>
                </c:pt>
                <c:pt idx="1212">
                  <c:v>0.78405650857719478</c:v>
                </c:pt>
                <c:pt idx="1213">
                  <c:v>0.79633867276887871</c:v>
                </c:pt>
                <c:pt idx="1214">
                  <c:v>0.78254326561324306</c:v>
                </c:pt>
                <c:pt idx="1215">
                  <c:v>0.78860569715142426</c:v>
                </c:pt>
                <c:pt idx="1216">
                  <c:v>0.78035217794253942</c:v>
                </c:pt>
                <c:pt idx="1217">
                  <c:v>0.77234042553191484</c:v>
                </c:pt>
                <c:pt idx="1218">
                  <c:v>0.77389078498293518</c:v>
                </c:pt>
                <c:pt idx="1219">
                  <c:v>0.7715030408340573</c:v>
                </c:pt>
                <c:pt idx="1220">
                  <c:v>0.77886977886977882</c:v>
                </c:pt>
                <c:pt idx="1221">
                  <c:v>0.80052493438320205</c:v>
                </c:pt>
                <c:pt idx="1222">
                  <c:v>0.81036513545347466</c:v>
                </c:pt>
                <c:pt idx="1223">
                  <c:v>0.8203125</c:v>
                </c:pt>
                <c:pt idx="1224">
                  <c:v>0.80939226519337015</c:v>
                </c:pt>
                <c:pt idx="1225">
                  <c:v>0.78787878787878785</c:v>
                </c:pt>
                <c:pt idx="1226">
                  <c:v>0.79005524861878451</c:v>
                </c:pt>
                <c:pt idx="1227">
                  <c:v>0.79569892473118276</c:v>
                </c:pt>
                <c:pt idx="1228">
                  <c:v>0.77681159420289858</c:v>
                </c:pt>
                <c:pt idx="1229">
                  <c:v>0.79892761394101874</c:v>
                </c:pt>
                <c:pt idx="1230">
                  <c:v>0.78400000000000003</c:v>
                </c:pt>
                <c:pt idx="1231">
                  <c:v>0.79569892473118276</c:v>
                </c:pt>
                <c:pt idx="1232">
                  <c:v>0.81673306772908372</c:v>
                </c:pt>
                <c:pt idx="1233">
                  <c:v>0.75869120654396727</c:v>
                </c:pt>
                <c:pt idx="1234">
                  <c:v>0.77419354838709675</c:v>
                </c:pt>
                <c:pt idx="1235">
                  <c:v>0.78947368421052633</c:v>
                </c:pt>
                <c:pt idx="1236">
                  <c:v>0.7857142857142857</c:v>
                </c:pt>
                <c:pt idx="1237">
                  <c:v>0</c:v>
                </c:pt>
                <c:pt idx="1238">
                  <c:v>0.7846153846153846</c:v>
                </c:pt>
                <c:pt idx="1239">
                  <c:v>0.77894736842105261</c:v>
                </c:pt>
                <c:pt idx="1240">
                  <c:v>0.8</c:v>
                </c:pt>
                <c:pt idx="1241">
                  <c:v>0.78980891719745228</c:v>
                </c:pt>
                <c:pt idx="1242">
                  <c:v>0.80419580419580416</c:v>
                </c:pt>
                <c:pt idx="1243">
                  <c:v>0.98333333333333328</c:v>
                </c:pt>
                <c:pt idx="1244">
                  <c:v>0.8</c:v>
                </c:pt>
                <c:pt idx="1245">
                  <c:v>0.79020979020979021</c:v>
                </c:pt>
                <c:pt idx="1246">
                  <c:v>0.98630136986301364</c:v>
                </c:pt>
                <c:pt idx="1247">
                  <c:v>0.95454545454545459</c:v>
                </c:pt>
                <c:pt idx="1248">
                  <c:v>0.76146788990825687</c:v>
                </c:pt>
                <c:pt idx="1249">
                  <c:v>0.8</c:v>
                </c:pt>
                <c:pt idx="1250">
                  <c:v>0.78431372549019607</c:v>
                </c:pt>
                <c:pt idx="1251">
                  <c:v>0.75229357798165142</c:v>
                </c:pt>
                <c:pt idx="1252">
                  <c:v>0.8</c:v>
                </c:pt>
                <c:pt idx="1253">
                  <c:v>0.78504672897196259</c:v>
                </c:pt>
                <c:pt idx="1254">
                  <c:v>0.74603174603174605</c:v>
                </c:pt>
                <c:pt idx="1255">
                  <c:v>0.71597633136094674</c:v>
                </c:pt>
                <c:pt idx="1256">
                  <c:v>0.68292682926829273</c:v>
                </c:pt>
                <c:pt idx="1257">
                  <c:v>0.68292682926829273</c:v>
                </c:pt>
                <c:pt idx="1258">
                  <c:v>0.64428312159709622</c:v>
                </c:pt>
                <c:pt idx="1259">
                  <c:v>0.63145539906103287</c:v>
                </c:pt>
                <c:pt idx="1260">
                  <c:v>0.62639821029082776</c:v>
                </c:pt>
                <c:pt idx="1261">
                  <c:v>0.62606232294617559</c:v>
                </c:pt>
                <c:pt idx="1262">
                  <c:v>0.66203208556149729</c:v>
                </c:pt>
                <c:pt idx="1263">
                  <c:v>0.6822784810126582</c:v>
                </c:pt>
                <c:pt idx="1264">
                  <c:v>0.70105820105820105</c:v>
                </c:pt>
                <c:pt idx="1265">
                  <c:v>0.69386464263124603</c:v>
                </c:pt>
                <c:pt idx="1266">
                  <c:v>0.67357512953367871</c:v>
                </c:pt>
                <c:pt idx="1267">
                  <c:v>0.72628135223555068</c:v>
                </c:pt>
                <c:pt idx="1268">
                  <c:v>0.76097105508870211</c:v>
                </c:pt>
                <c:pt idx="1269">
                  <c:v>0.75515251442704034</c:v>
                </c:pt>
                <c:pt idx="1270">
                  <c:v>0.75279279279279276</c:v>
                </c:pt>
                <c:pt idx="1271">
                  <c:v>0.76490669094219388</c:v>
                </c:pt>
                <c:pt idx="1272">
                  <c:v>0.74108096560563985</c:v>
                </c:pt>
                <c:pt idx="1273">
                  <c:v>0.75212393803098454</c:v>
                </c:pt>
                <c:pt idx="1274">
                  <c:v>0.769130576359492</c:v>
                </c:pt>
                <c:pt idx="1275">
                  <c:v>0.75132508833922262</c:v>
                </c:pt>
                <c:pt idx="1276">
                  <c:v>0.74552898082309849</c:v>
                </c:pt>
                <c:pt idx="1277">
                  <c:v>0.72628272251308901</c:v>
                </c:pt>
                <c:pt idx="1278">
                  <c:v>0.72498953537044786</c:v>
                </c:pt>
                <c:pt idx="1279">
                  <c:v>0.76380090497737552</c:v>
                </c:pt>
                <c:pt idx="1280">
                  <c:v>0.74007682458386681</c:v>
                </c:pt>
                <c:pt idx="1281">
                  <c:v>0.73761428875186053</c:v>
                </c:pt>
                <c:pt idx="1282">
                  <c:v>0.72931494661921703</c:v>
                </c:pt>
                <c:pt idx="1283">
                  <c:v>0.71619924654667222</c:v>
                </c:pt>
                <c:pt idx="1284">
                  <c:v>0.70224832894470324</c:v>
                </c:pt>
                <c:pt idx="1285">
                  <c:v>0.7238572323105823</c:v>
                </c:pt>
                <c:pt idx="1286">
                  <c:v>0.67798994974874371</c:v>
                </c:pt>
                <c:pt idx="1287">
                  <c:v>0.73067119796091762</c:v>
                </c:pt>
                <c:pt idx="1288">
                  <c:v>0.66865959498553518</c:v>
                </c:pt>
                <c:pt idx="1289">
                  <c:v>0.68098159509202449</c:v>
                </c:pt>
                <c:pt idx="1290">
                  <c:v>0.68863985937156669</c:v>
                </c:pt>
                <c:pt idx="1291">
                  <c:v>0.64131438065349822</c:v>
                </c:pt>
                <c:pt idx="1292">
                  <c:v>0.6348479296445585</c:v>
                </c:pt>
                <c:pt idx="1293">
                  <c:v>0.67878787878787883</c:v>
                </c:pt>
                <c:pt idx="1294">
                  <c:v>0.6614503816793893</c:v>
                </c:pt>
                <c:pt idx="1295">
                  <c:v>0.65857819905213266</c:v>
                </c:pt>
                <c:pt idx="1296">
                  <c:v>0.69476428416250269</c:v>
                </c:pt>
                <c:pt idx="1297">
                  <c:v>0.69733781338847245</c:v>
                </c:pt>
                <c:pt idx="1298">
                  <c:v>0.73112610712779413</c:v>
                </c:pt>
                <c:pt idx="1299">
                  <c:v>0.74694984184365121</c:v>
                </c:pt>
                <c:pt idx="1300">
                  <c:v>0.74019607843137258</c:v>
                </c:pt>
                <c:pt idx="1301">
                  <c:v>0.73800424628450101</c:v>
                </c:pt>
                <c:pt idx="1302">
                  <c:v>0.72871471891765804</c:v>
                </c:pt>
                <c:pt idx="1303">
                  <c:v>0.71714865550481988</c:v>
                </c:pt>
                <c:pt idx="1304">
                  <c:v>0.72086271256739942</c:v>
                </c:pt>
                <c:pt idx="1305">
                  <c:v>0.76965265082266909</c:v>
                </c:pt>
                <c:pt idx="1306">
                  <c:v>0.76668460710441333</c:v>
                </c:pt>
                <c:pt idx="1307">
                  <c:v>0.75491540923639688</c:v>
                </c:pt>
                <c:pt idx="1308">
                  <c:v>0.76855253490080822</c:v>
                </c:pt>
                <c:pt idx="1309">
                  <c:v>0.76863999999999999</c:v>
                </c:pt>
                <c:pt idx="1310">
                  <c:v>0.70594304581097811</c:v>
                </c:pt>
                <c:pt idx="1311">
                  <c:v>0.68037346046881209</c:v>
                </c:pt>
                <c:pt idx="1312">
                  <c:v>0.623653984206748</c:v>
                </c:pt>
                <c:pt idx="1313">
                  <c:v>0.64963350785340312</c:v>
                </c:pt>
                <c:pt idx="1314">
                  <c:v>0.80061349693251538</c:v>
                </c:pt>
                <c:pt idx="1315">
                  <c:v>0.70828988529718462</c:v>
                </c:pt>
                <c:pt idx="1316">
                  <c:v>0.73708558211256747</c:v>
                </c:pt>
                <c:pt idx="1317">
                  <c:v>0.7136105860113422</c:v>
                </c:pt>
                <c:pt idx="1318">
                  <c:v>0.68401116427432218</c:v>
                </c:pt>
                <c:pt idx="1319">
                  <c:v>0.65673892554194158</c:v>
                </c:pt>
                <c:pt idx="1320">
                  <c:v>0.59779614325068875</c:v>
                </c:pt>
                <c:pt idx="1321">
                  <c:v>0.63066012002182215</c:v>
                </c:pt>
                <c:pt idx="1322">
                  <c:v>0.62266206646086797</c:v>
                </c:pt>
                <c:pt idx="1323">
                  <c:v>0.73365041617122473</c:v>
                </c:pt>
                <c:pt idx="1324">
                  <c:v>0.66258395890952193</c:v>
                </c:pt>
                <c:pt idx="1325">
                  <c:v>0.59387895460797802</c:v>
                </c:pt>
                <c:pt idx="1326">
                  <c:v>0.65019011406844107</c:v>
                </c:pt>
                <c:pt idx="1327">
                  <c:v>0.6059975732362628</c:v>
                </c:pt>
                <c:pt idx="1328">
                  <c:v>0.61060553027651387</c:v>
                </c:pt>
                <c:pt idx="1329">
                  <c:v>0.60221185415586664</c:v>
                </c:pt>
                <c:pt idx="1330">
                  <c:v>0.60624019522398465</c:v>
                </c:pt>
                <c:pt idx="1331">
                  <c:v>0.60072251849303282</c:v>
                </c:pt>
                <c:pt idx="1332">
                  <c:v>0.60820244328097728</c:v>
                </c:pt>
                <c:pt idx="1333">
                  <c:v>0.55799322471366353</c:v>
                </c:pt>
                <c:pt idx="1334">
                  <c:v>0.60317183687696063</c:v>
                </c:pt>
                <c:pt idx="1335">
                  <c:v>0.58443514644351469</c:v>
                </c:pt>
                <c:pt idx="1336">
                  <c:v>0.58840432724814062</c:v>
                </c:pt>
                <c:pt idx="1337">
                  <c:v>0.66394584909416687</c:v>
                </c:pt>
                <c:pt idx="1338">
                  <c:v>0.62171346807368988</c:v>
                </c:pt>
                <c:pt idx="1339">
                  <c:v>0.63594926674593732</c:v>
                </c:pt>
                <c:pt idx="1340">
                  <c:v>0.59173905335933341</c:v>
                </c:pt>
                <c:pt idx="1341">
                  <c:v>0.61049618320610688</c:v>
                </c:pt>
                <c:pt idx="1342">
                  <c:v>0.57804716041182336</c:v>
                </c:pt>
                <c:pt idx="1343">
                  <c:v>0.6126804770872567</c:v>
                </c:pt>
                <c:pt idx="1344">
                  <c:v>0.60976036382718213</c:v>
                </c:pt>
                <c:pt idx="1345">
                  <c:v>0.62874143526866211</c:v>
                </c:pt>
                <c:pt idx="1346">
                  <c:v>0.61467727674624228</c:v>
                </c:pt>
                <c:pt idx="1347">
                  <c:v>0.64318181818181819</c:v>
                </c:pt>
                <c:pt idx="1348">
                  <c:v>0.71042471042471045</c:v>
                </c:pt>
                <c:pt idx="1349">
                  <c:v>0.75363941769316911</c:v>
                </c:pt>
                <c:pt idx="1350">
                  <c:v>0.65448435202688515</c:v>
                </c:pt>
                <c:pt idx="1351">
                  <c:v>0.59713212700580398</c:v>
                </c:pt>
                <c:pt idx="1352">
                  <c:v>0.62482091690544417</c:v>
                </c:pt>
                <c:pt idx="1353">
                  <c:v>0.60996503496503496</c:v>
                </c:pt>
                <c:pt idx="1354">
                  <c:v>0.58578885334231356</c:v>
                </c:pt>
                <c:pt idx="1355">
                  <c:v>0.61584265608083721</c:v>
                </c:pt>
                <c:pt idx="1356">
                  <c:v>0.63563769107916956</c:v>
                </c:pt>
                <c:pt idx="1357">
                  <c:v>0.61482789055604592</c:v>
                </c:pt>
                <c:pt idx="1358">
                  <c:v>0.63824715804913823</c:v>
                </c:pt>
                <c:pt idx="1359">
                  <c:v>0.58077370081354807</c:v>
                </c:pt>
                <c:pt idx="1360">
                  <c:v>0.56573188523261464</c:v>
                </c:pt>
                <c:pt idx="1361">
                  <c:v>0.53709975369458129</c:v>
                </c:pt>
                <c:pt idx="1362">
                  <c:v>0.57077251107101856</c:v>
                </c:pt>
                <c:pt idx="1363">
                  <c:v>0.5980844877715068</c:v>
                </c:pt>
                <c:pt idx="1364">
                  <c:v>0.61670500796319239</c:v>
                </c:pt>
                <c:pt idx="1365">
                  <c:v>0.6858175974286862</c:v>
                </c:pt>
                <c:pt idx="1366">
                  <c:v>0.65922144224633061</c:v>
                </c:pt>
                <c:pt idx="1367">
                  <c:v>0.65425330812854443</c:v>
                </c:pt>
                <c:pt idx="1368">
                  <c:v>0.59948497854077254</c:v>
                </c:pt>
                <c:pt idx="1369">
                  <c:v>0.54896421845574384</c:v>
                </c:pt>
                <c:pt idx="1370">
                  <c:v>0.60378012831628225</c:v>
                </c:pt>
                <c:pt idx="1371">
                  <c:v>0.59350155547874184</c:v>
                </c:pt>
                <c:pt idx="1372">
                  <c:v>0.56991525423728817</c:v>
                </c:pt>
                <c:pt idx="1373">
                  <c:v>0.56771679116596296</c:v>
                </c:pt>
                <c:pt idx="1374">
                  <c:v>0.649440488301119</c:v>
                </c:pt>
                <c:pt idx="1375">
                  <c:v>0.66161424782114442</c:v>
                </c:pt>
                <c:pt idx="1376">
                  <c:v>0.64598472144587293</c:v>
                </c:pt>
                <c:pt idx="1377">
                  <c:v>0.63236093495198409</c:v>
                </c:pt>
                <c:pt idx="1378">
                  <c:v>0.63274577503180085</c:v>
                </c:pt>
                <c:pt idx="1379">
                  <c:v>0.65533141210374635</c:v>
                </c:pt>
                <c:pt idx="1380">
                  <c:v>0.65136699261624431</c:v>
                </c:pt>
                <c:pt idx="1381">
                  <c:v>0.65510522213561961</c:v>
                </c:pt>
                <c:pt idx="1382">
                  <c:v>0.66594145569620256</c:v>
                </c:pt>
                <c:pt idx="1383">
                  <c:v>0.70602125147579697</c:v>
                </c:pt>
                <c:pt idx="1384">
                  <c:v>0.69377777777777783</c:v>
                </c:pt>
                <c:pt idx="1385">
                  <c:v>0.65341165838228654</c:v>
                </c:pt>
                <c:pt idx="1386">
                  <c:v>0.63720252549781442</c:v>
                </c:pt>
                <c:pt idx="1387">
                  <c:v>0.69477719214183042</c:v>
                </c:pt>
                <c:pt idx="1388">
                  <c:v>0.61816762103071321</c:v>
                </c:pt>
                <c:pt idx="1389">
                  <c:v>0.58287431146720081</c:v>
                </c:pt>
                <c:pt idx="1390">
                  <c:v>0.57935848429449888</c:v>
                </c:pt>
                <c:pt idx="1391">
                  <c:v>0.58953214405923926</c:v>
                </c:pt>
                <c:pt idx="1392">
                  <c:v>0.55437539632213062</c:v>
                </c:pt>
                <c:pt idx="1393">
                  <c:v>0.59371282922684787</c:v>
                </c:pt>
                <c:pt idx="1394">
                  <c:v>0.6433241932081839</c:v>
                </c:pt>
                <c:pt idx="1395">
                  <c:v>0.63243719700308509</c:v>
                </c:pt>
                <c:pt idx="1396">
                  <c:v>0.64314868804664727</c:v>
                </c:pt>
                <c:pt idx="1397">
                  <c:v>0.6272642390289449</c:v>
                </c:pt>
                <c:pt idx="1398">
                  <c:v>0.63360581289736606</c:v>
                </c:pt>
                <c:pt idx="1399">
                  <c:v>0.63209733487833142</c:v>
                </c:pt>
                <c:pt idx="1400">
                  <c:v>0.62604166666666672</c:v>
                </c:pt>
                <c:pt idx="1401">
                  <c:v>0.62380497131931167</c:v>
                </c:pt>
                <c:pt idx="1402">
                  <c:v>0.60981266726137373</c:v>
                </c:pt>
                <c:pt idx="1403">
                  <c:v>0.57550418101328082</c:v>
                </c:pt>
                <c:pt idx="1404">
                  <c:v>0.55470980019029492</c:v>
                </c:pt>
                <c:pt idx="1405">
                  <c:v>0.54661967318167259</c:v>
                </c:pt>
                <c:pt idx="1406">
                  <c:v>0.52913576509762372</c:v>
                </c:pt>
                <c:pt idx="1407">
                  <c:v>0.54054469918448989</c:v>
                </c:pt>
                <c:pt idx="1408">
                  <c:v>0.60313164508022421</c:v>
                </c:pt>
                <c:pt idx="1409">
                  <c:v>0.61824605153782208</c:v>
                </c:pt>
                <c:pt idx="1410">
                  <c:v>0.6036531690140845</c:v>
                </c:pt>
                <c:pt idx="1411">
                  <c:v>0.58148720590760772</c:v>
                </c:pt>
                <c:pt idx="1412">
                  <c:v>0.58901974367855903</c:v>
                </c:pt>
                <c:pt idx="1413">
                  <c:v>0.57308079114984911</c:v>
                </c:pt>
                <c:pt idx="1414">
                  <c:v>0.61154031868662484</c:v>
                </c:pt>
                <c:pt idx="1415">
                  <c:v>0.59175824175824177</c:v>
                </c:pt>
                <c:pt idx="1416">
                  <c:v>0.53767070738069667</c:v>
                </c:pt>
                <c:pt idx="1417">
                  <c:v>0.54345127250155179</c:v>
                </c:pt>
                <c:pt idx="1418">
                  <c:v>0.53833128078817738</c:v>
                </c:pt>
                <c:pt idx="1419">
                  <c:v>0.5257330939557151</c:v>
                </c:pt>
                <c:pt idx="1420">
                  <c:v>0.52081474873624745</c:v>
                </c:pt>
                <c:pt idx="1421">
                  <c:v>0.59331476323119781</c:v>
                </c:pt>
                <c:pt idx="1422">
                  <c:v>0.59266055045871557</c:v>
                </c:pt>
                <c:pt idx="1423">
                  <c:v>0.63404163983687489</c:v>
                </c:pt>
                <c:pt idx="1424">
                  <c:v>0.5569176882661997</c:v>
                </c:pt>
                <c:pt idx="1425">
                  <c:v>0.6458048112654019</c:v>
                </c:pt>
                <c:pt idx="1426">
                  <c:v>0.57368298909259685</c:v>
                </c:pt>
                <c:pt idx="1427">
                  <c:v>0.60111770869717085</c:v>
                </c:pt>
                <c:pt idx="1428">
                  <c:v>0.63401826484018264</c:v>
                </c:pt>
                <c:pt idx="1429">
                  <c:v>0.63756723210591637</c:v>
                </c:pt>
                <c:pt idx="1430">
                  <c:v>0.62387184115523464</c:v>
                </c:pt>
                <c:pt idx="1431">
                  <c:v>0.6125720461095101</c:v>
                </c:pt>
                <c:pt idx="1432">
                  <c:v>0.58911917098445599</c:v>
                </c:pt>
                <c:pt idx="1433">
                  <c:v>0.60242005185825409</c:v>
                </c:pt>
                <c:pt idx="1434">
                  <c:v>0.61099604594238377</c:v>
                </c:pt>
                <c:pt idx="1435">
                  <c:v>0.58148148148148149</c:v>
                </c:pt>
                <c:pt idx="1436">
                  <c:v>0.53872157344806393</c:v>
                </c:pt>
                <c:pt idx="1437">
                  <c:v>0.53244972577696525</c:v>
                </c:pt>
                <c:pt idx="1438">
                  <c:v>0.52887950535364203</c:v>
                </c:pt>
                <c:pt idx="1439">
                  <c:v>0.54066985645933019</c:v>
                </c:pt>
                <c:pt idx="1440">
                  <c:v>0.60926138538078833</c:v>
                </c:pt>
                <c:pt idx="1441">
                  <c:v>0.65066893183266084</c:v>
                </c:pt>
                <c:pt idx="1442">
                  <c:v>0.64103035878564862</c:v>
                </c:pt>
                <c:pt idx="1443">
                  <c:v>0.69168751737559075</c:v>
                </c:pt>
                <c:pt idx="1444">
                  <c:v>0.69750053407391588</c:v>
                </c:pt>
                <c:pt idx="1445">
                  <c:v>0.69458917835671341</c:v>
                </c:pt>
                <c:pt idx="1446">
                  <c:v>0.68894601542416456</c:v>
                </c:pt>
                <c:pt idx="1447">
                  <c:v>0.72839213829031491</c:v>
                </c:pt>
                <c:pt idx="1448">
                  <c:v>0.71323877068557917</c:v>
                </c:pt>
                <c:pt idx="1449">
                  <c:v>0.71982281284606864</c:v>
                </c:pt>
                <c:pt idx="1450">
                  <c:v>0.7286324786324786</c:v>
                </c:pt>
                <c:pt idx="1451">
                  <c:v>0.75798847564169725</c:v>
                </c:pt>
                <c:pt idx="1452">
                  <c:v>0.71841004184100421</c:v>
                </c:pt>
                <c:pt idx="1453">
                  <c:v>0.72993062438057488</c:v>
                </c:pt>
                <c:pt idx="1454">
                  <c:v>0.73192326610919822</c:v>
                </c:pt>
                <c:pt idx="1455">
                  <c:v>0.73116760828625238</c:v>
                </c:pt>
                <c:pt idx="1456">
                  <c:v>0.73280423280423279</c:v>
                </c:pt>
                <c:pt idx="1457">
                  <c:v>0.71828358208955223</c:v>
                </c:pt>
                <c:pt idx="1458">
                  <c:v>0.74243228890069035</c:v>
                </c:pt>
                <c:pt idx="1459">
                  <c:v>0.74035693724812901</c:v>
                </c:pt>
                <c:pt idx="1460">
                  <c:v>0.7441724941724942</c:v>
                </c:pt>
                <c:pt idx="1461">
                  <c:v>0.73681159420289855</c:v>
                </c:pt>
                <c:pt idx="1462">
                  <c:v>0.7226596675415573</c:v>
                </c:pt>
                <c:pt idx="1463">
                  <c:v>0.70527670527670527</c:v>
                </c:pt>
                <c:pt idx="1464">
                  <c:v>0.72660996354799512</c:v>
                </c:pt>
                <c:pt idx="1465">
                  <c:v>0.73486238532110093</c:v>
                </c:pt>
                <c:pt idx="1466">
                  <c:v>0.74143302180685355</c:v>
                </c:pt>
                <c:pt idx="1467">
                  <c:v>0.71052631578947367</c:v>
                </c:pt>
                <c:pt idx="1468">
                  <c:v>0.71968503937007877</c:v>
                </c:pt>
                <c:pt idx="1469">
                  <c:v>0.7321428571428571</c:v>
                </c:pt>
                <c:pt idx="1470">
                  <c:v>0.74358974358974361</c:v>
                </c:pt>
                <c:pt idx="1471">
                  <c:v>0.75342465753424659</c:v>
                </c:pt>
                <c:pt idx="1472">
                  <c:v>0.74044795783926221</c:v>
                </c:pt>
                <c:pt idx="1473">
                  <c:v>0.73343151693667152</c:v>
                </c:pt>
                <c:pt idx="1474">
                  <c:v>0.750814332247557</c:v>
                </c:pt>
                <c:pt idx="1475">
                  <c:v>0.75645161290322582</c:v>
                </c:pt>
                <c:pt idx="1476">
                  <c:v>0.74809160305343514</c:v>
                </c:pt>
                <c:pt idx="1477">
                  <c:v>0.73617693522906791</c:v>
                </c:pt>
                <c:pt idx="1478">
                  <c:v>0.75443786982248517</c:v>
                </c:pt>
                <c:pt idx="1479">
                  <c:v>0.72665148063781326</c:v>
                </c:pt>
                <c:pt idx="1480">
                  <c:v>0.73535353535353531</c:v>
                </c:pt>
                <c:pt idx="1481">
                  <c:v>0.74004683840749419</c:v>
                </c:pt>
                <c:pt idx="1482">
                  <c:v>0.74742268041237114</c:v>
                </c:pt>
                <c:pt idx="1483">
                  <c:v>0.74524714828897343</c:v>
                </c:pt>
                <c:pt idx="1484">
                  <c:v>0.74021352313167255</c:v>
                </c:pt>
                <c:pt idx="1485">
                  <c:v>0.74475524475524479</c:v>
                </c:pt>
                <c:pt idx="1486">
                  <c:v>0.74411764705882355</c:v>
                </c:pt>
                <c:pt idx="1487">
                  <c:v>0.73646209386281591</c:v>
                </c:pt>
                <c:pt idx="1488">
                  <c:v>0.74598070739549838</c:v>
                </c:pt>
                <c:pt idx="1489">
                  <c:v>0.74733096085409256</c:v>
                </c:pt>
                <c:pt idx="1490">
                  <c:v>0.743859649122807</c:v>
                </c:pt>
                <c:pt idx="1491">
                  <c:v>0.73245614035087714</c:v>
                </c:pt>
                <c:pt idx="1492">
                  <c:v>0.74827586206896557</c:v>
                </c:pt>
                <c:pt idx="1493">
                  <c:v>0.75912408759124084</c:v>
                </c:pt>
                <c:pt idx="1494">
                  <c:v>0.76371308016877637</c:v>
                </c:pt>
                <c:pt idx="1495">
                  <c:v>0.75539568345323738</c:v>
                </c:pt>
                <c:pt idx="1496">
                  <c:v>0.74568965517241381</c:v>
                </c:pt>
                <c:pt idx="1497">
                  <c:v>0.75113122171945701</c:v>
                </c:pt>
                <c:pt idx="1498">
                  <c:v>0.75210084033613445</c:v>
                </c:pt>
                <c:pt idx="1499">
                  <c:v>0.64025356576862125</c:v>
                </c:pt>
                <c:pt idx="1500">
                  <c:v>0.63273195876288657</c:v>
                </c:pt>
                <c:pt idx="1501">
                  <c:v>0.6386449184441656</c:v>
                </c:pt>
                <c:pt idx="1502">
                  <c:v>0.65686274509803921</c:v>
                </c:pt>
                <c:pt idx="1503">
                  <c:v>0.66407263294422825</c:v>
                </c:pt>
                <c:pt idx="1504">
                  <c:v>0.65079365079365081</c:v>
                </c:pt>
                <c:pt idx="1505">
                  <c:v>0.62653975363941772</c:v>
                </c:pt>
                <c:pt idx="1506">
                  <c:v>0.62115384615384617</c:v>
                </c:pt>
                <c:pt idx="1507">
                  <c:v>0.64140271493212675</c:v>
                </c:pt>
                <c:pt idx="1508">
                  <c:v>0.63533507397737166</c:v>
                </c:pt>
                <c:pt idx="1509">
                  <c:v>0.64233219010289078</c:v>
                </c:pt>
                <c:pt idx="1510">
                  <c:v>0.70833333333333337</c:v>
                </c:pt>
                <c:pt idx="1511">
                  <c:v>0.74308755760368661</c:v>
                </c:pt>
                <c:pt idx="1512">
                  <c:v>0.75858708891595616</c:v>
                </c:pt>
                <c:pt idx="1513">
                  <c:v>0.7611835973904939</c:v>
                </c:pt>
                <c:pt idx="1514">
                  <c:v>0.76223417883679223</c:v>
                </c:pt>
                <c:pt idx="1515">
                  <c:v>0.71200345423143352</c:v>
                </c:pt>
                <c:pt idx="1516">
                  <c:v>0.62590317919075145</c:v>
                </c:pt>
                <c:pt idx="1517">
                  <c:v>0.61108170107640725</c:v>
                </c:pt>
                <c:pt idx="1518">
                  <c:v>0.60580985915492958</c:v>
                </c:pt>
                <c:pt idx="1519">
                  <c:v>0.62304792676359722</c:v>
                </c:pt>
                <c:pt idx="1520">
                  <c:v>0.61437210956954824</c:v>
                </c:pt>
                <c:pt idx="1521">
                  <c:v>0.57615783313827118</c:v>
                </c:pt>
                <c:pt idx="1522">
                  <c:v>0.5930915371329879</c:v>
                </c:pt>
                <c:pt idx="1523">
                  <c:v>0.61184792219274975</c:v>
                </c:pt>
                <c:pt idx="1524">
                  <c:v>0.61642615357206487</c:v>
                </c:pt>
                <c:pt idx="1525">
                  <c:v>0.65023430178069352</c:v>
                </c:pt>
                <c:pt idx="1526">
                  <c:v>0.63552945494586166</c:v>
                </c:pt>
                <c:pt idx="1527">
                  <c:v>0.62161677720021513</c:v>
                </c:pt>
                <c:pt idx="1528">
                  <c:v>0.5935517063968444</c:v>
                </c:pt>
                <c:pt idx="1529">
                  <c:v>0.60999648011263641</c:v>
                </c:pt>
                <c:pt idx="1530">
                  <c:v>0.62396096855800509</c:v>
                </c:pt>
                <c:pt idx="1531">
                  <c:v>0.657959492712474</c:v>
                </c:pt>
                <c:pt idx="1532">
                  <c:v>0.62538364325690554</c:v>
                </c:pt>
                <c:pt idx="1533">
                  <c:v>0.68084244633454838</c:v>
                </c:pt>
                <c:pt idx="1534">
                  <c:v>0.61235614778921865</c:v>
                </c:pt>
                <c:pt idx="1535">
                  <c:v>0.60739961423812028</c:v>
                </c:pt>
                <c:pt idx="1536">
                  <c:v>0.61584932480454868</c:v>
                </c:pt>
                <c:pt idx="1537">
                  <c:v>0.66774054982817865</c:v>
                </c:pt>
                <c:pt idx="1538">
                  <c:v>0.70551181102362204</c:v>
                </c:pt>
                <c:pt idx="1539">
                  <c:v>0.65953012504736641</c:v>
                </c:pt>
                <c:pt idx="1540">
                  <c:v>0.62673642431896082</c:v>
                </c:pt>
                <c:pt idx="1541">
                  <c:v>0.64292321924144313</c:v>
                </c:pt>
                <c:pt idx="1542">
                  <c:v>0.61811374576573364</c:v>
                </c:pt>
                <c:pt idx="1543">
                  <c:v>0.61126711126711131</c:v>
                </c:pt>
                <c:pt idx="1544">
                  <c:v>0.62479755263631453</c:v>
                </c:pt>
                <c:pt idx="1545">
                  <c:v>0.61161971830985917</c:v>
                </c:pt>
                <c:pt idx="1546">
                  <c:v>0.60038207711010771</c:v>
                </c:pt>
                <c:pt idx="1547">
                  <c:v>0.60058711794163355</c:v>
                </c:pt>
                <c:pt idx="1548">
                  <c:v>0.63266423357664237</c:v>
                </c:pt>
                <c:pt idx="1549">
                  <c:v>0.71154828819621874</c:v>
                </c:pt>
                <c:pt idx="1550">
                  <c:v>0.71322278911564629</c:v>
                </c:pt>
                <c:pt idx="1551">
                  <c:v>0.7371225577264654</c:v>
                </c:pt>
                <c:pt idx="1552">
                  <c:v>0.65995823049174107</c:v>
                </c:pt>
                <c:pt idx="1553">
                  <c:v>0.63471863193477829</c:v>
                </c:pt>
                <c:pt idx="1554">
                  <c:v>0.57903549899531148</c:v>
                </c:pt>
                <c:pt idx="1555">
                  <c:v>0.60871848739495793</c:v>
                </c:pt>
                <c:pt idx="1556">
                  <c:v>0.63803230543318645</c:v>
                </c:pt>
                <c:pt idx="1557">
                  <c:v>0.62461814914645108</c:v>
                </c:pt>
                <c:pt idx="1558">
                  <c:v>0.62747615553925162</c:v>
                </c:pt>
                <c:pt idx="1559">
                  <c:v>0.58660819699780742</c:v>
                </c:pt>
                <c:pt idx="1560">
                  <c:v>0.58008143875127249</c:v>
                </c:pt>
                <c:pt idx="1561">
                  <c:v>0.61625159061988732</c:v>
                </c:pt>
                <c:pt idx="1562">
                  <c:v>0.59989594172736738</c:v>
                </c:pt>
                <c:pt idx="1563">
                  <c:v>0.57915727414600315</c:v>
                </c:pt>
                <c:pt idx="1564">
                  <c:v>0.55560912889746061</c:v>
                </c:pt>
                <c:pt idx="1565">
                  <c:v>0.57551563539587491</c:v>
                </c:pt>
                <c:pt idx="1566">
                  <c:v>0.57969798657718119</c:v>
                </c:pt>
                <c:pt idx="1567">
                  <c:v>0.58382377669413155</c:v>
                </c:pt>
                <c:pt idx="1568">
                  <c:v>0.66095238095238096</c:v>
                </c:pt>
                <c:pt idx="1569">
                  <c:v>0.61522123893805314</c:v>
                </c:pt>
                <c:pt idx="1570">
                  <c:v>0.58783554196398236</c:v>
                </c:pt>
                <c:pt idx="1571">
                  <c:v>0.53179368745188604</c:v>
                </c:pt>
                <c:pt idx="1572">
                  <c:v>0.50417163289630518</c:v>
                </c:pt>
                <c:pt idx="1573">
                  <c:v>0.51929504709814645</c:v>
                </c:pt>
                <c:pt idx="1574">
                  <c:v>0.52956615717152999</c:v>
                </c:pt>
                <c:pt idx="1575">
                  <c:v>0.59477573466231315</c:v>
                </c:pt>
                <c:pt idx="1576">
                  <c:v>0.62114695340501791</c:v>
                </c:pt>
                <c:pt idx="1577">
                  <c:v>0.60135135135135132</c:v>
                </c:pt>
                <c:pt idx="1578">
                  <c:v>0.61626045187689027</c:v>
                </c:pt>
                <c:pt idx="1579">
                  <c:v>0.60640891675374431</c:v>
                </c:pt>
                <c:pt idx="1580">
                  <c:v>0.60523560209424088</c:v>
                </c:pt>
                <c:pt idx="1581">
                  <c:v>0.59271296613068769</c:v>
                </c:pt>
                <c:pt idx="1582">
                  <c:v>0.5959022038567493</c:v>
                </c:pt>
                <c:pt idx="1583">
                  <c:v>0.61967563714132956</c:v>
                </c:pt>
                <c:pt idx="1584">
                  <c:v>0.613091037402964</c:v>
                </c:pt>
                <c:pt idx="1585">
                  <c:v>0.70987528112860354</c:v>
                </c:pt>
                <c:pt idx="1586">
                  <c:v>0.67674600078033553</c:v>
                </c:pt>
                <c:pt idx="1587">
                  <c:v>0.61741752394466121</c:v>
                </c:pt>
                <c:pt idx="1588">
                  <c:v>0.63554823357129786</c:v>
                </c:pt>
                <c:pt idx="1589">
                  <c:v>0.63928702682837191</c:v>
                </c:pt>
                <c:pt idx="1590">
                  <c:v>0.62347232207045289</c:v>
                </c:pt>
                <c:pt idx="1591">
                  <c:v>0.59375</c:v>
                </c:pt>
                <c:pt idx="1592">
                  <c:v>0.69462616822429901</c:v>
                </c:pt>
                <c:pt idx="1593">
                  <c:v>0.65081445422205575</c:v>
                </c:pt>
                <c:pt idx="1594">
                  <c:v>0.59264352011000343</c:v>
                </c:pt>
                <c:pt idx="1595">
                  <c:v>0.57770721925133695</c:v>
                </c:pt>
                <c:pt idx="1596">
                  <c:v>0.51010101010101006</c:v>
                </c:pt>
                <c:pt idx="1597">
                  <c:v>0.50552074007758874</c:v>
                </c:pt>
                <c:pt idx="1598">
                  <c:v>0.63661710037174724</c:v>
                </c:pt>
                <c:pt idx="1599">
                  <c:v>0.52145663342399518</c:v>
                </c:pt>
                <c:pt idx="1600">
                  <c:v>0.50467012601927352</c:v>
                </c:pt>
                <c:pt idx="1601">
                  <c:v>0.62463503649635033</c:v>
                </c:pt>
                <c:pt idx="1602">
                  <c:v>0.72313564298297117</c:v>
                </c:pt>
                <c:pt idx="1603">
                  <c:v>0.6230472339643448</c:v>
                </c:pt>
                <c:pt idx="1604">
                  <c:v>0.54719083240490207</c:v>
                </c:pt>
                <c:pt idx="1605">
                  <c:v>0.67413441955193487</c:v>
                </c:pt>
                <c:pt idx="1606">
                  <c:v>0.6808838643371018</c:v>
                </c:pt>
                <c:pt idx="1607">
                  <c:v>0.70650075091182152</c:v>
                </c:pt>
                <c:pt idx="1608">
                  <c:v>0.71551724137931039</c:v>
                </c:pt>
                <c:pt idx="1609">
                  <c:v>0.56633404220513661</c:v>
                </c:pt>
                <c:pt idx="1610">
                  <c:v>0.50884758364312266</c:v>
                </c:pt>
                <c:pt idx="1611">
                  <c:v>0.50281731909845784</c:v>
                </c:pt>
                <c:pt idx="1612">
                  <c:v>0.50164719976040728</c:v>
                </c:pt>
                <c:pt idx="1613">
                  <c:v>0.50298151460942153</c:v>
                </c:pt>
                <c:pt idx="1614">
                  <c:v>0.52217125382262997</c:v>
                </c:pt>
                <c:pt idx="1615">
                  <c:v>0.56668295065950169</c:v>
                </c:pt>
                <c:pt idx="1616">
                  <c:v>0.51677448472995335</c:v>
                </c:pt>
                <c:pt idx="1617">
                  <c:v>0.50889254222089375</c:v>
                </c:pt>
                <c:pt idx="1618">
                  <c:v>0.51044641515105971</c:v>
                </c:pt>
                <c:pt idx="1619">
                  <c:v>0.53785859852641482</c:v>
                </c:pt>
                <c:pt idx="1620">
                  <c:v>0.62340463778536759</c:v>
                </c:pt>
                <c:pt idx="1621">
                  <c:v>0.57430647291941872</c:v>
                </c:pt>
                <c:pt idx="1622">
                  <c:v>0.57147578912576436</c:v>
                </c:pt>
                <c:pt idx="1623">
                  <c:v>0.57989647687426948</c:v>
                </c:pt>
                <c:pt idx="1624">
                  <c:v>0.54447439353099736</c:v>
                </c:pt>
                <c:pt idx="1625">
                  <c:v>0.55713363460296961</c:v>
                </c:pt>
                <c:pt idx="1626">
                  <c:v>0.52514997692662668</c:v>
                </c:pt>
                <c:pt idx="1627">
                  <c:v>0.53076329992289895</c:v>
                </c:pt>
                <c:pt idx="1628">
                  <c:v>0.53507951356407857</c:v>
                </c:pt>
                <c:pt idx="1629">
                  <c:v>0.50947337013277638</c:v>
                </c:pt>
                <c:pt idx="1630">
                  <c:v>0.60106571936056841</c:v>
                </c:pt>
                <c:pt idx="1631">
                  <c:v>0.61924312745448051</c:v>
                </c:pt>
                <c:pt idx="1632">
                  <c:v>0.64704786738685038</c:v>
                </c:pt>
                <c:pt idx="1633">
                  <c:v>0.6333333333333333</c:v>
                </c:pt>
                <c:pt idx="1634">
                  <c:v>0.6191751472951259</c:v>
                </c:pt>
                <c:pt idx="1635">
                  <c:v>0.59927673497503009</c:v>
                </c:pt>
                <c:pt idx="1636">
                  <c:v>0.53795586163718889</c:v>
                </c:pt>
                <c:pt idx="1637">
                  <c:v>0.55133749799775744</c:v>
                </c:pt>
                <c:pt idx="1638">
                  <c:v>0.53338509316770188</c:v>
                </c:pt>
                <c:pt idx="1639">
                  <c:v>0.5464619281304417</c:v>
                </c:pt>
                <c:pt idx="1640">
                  <c:v>0.56290743155149936</c:v>
                </c:pt>
                <c:pt idx="1641">
                  <c:v>0.58338948787061995</c:v>
                </c:pt>
                <c:pt idx="1642">
                  <c:v>0.5537375681745268</c:v>
                </c:pt>
                <c:pt idx="1643">
                  <c:v>0.56796196097720941</c:v>
                </c:pt>
                <c:pt idx="1644">
                  <c:v>0.55645028759244042</c:v>
                </c:pt>
                <c:pt idx="1645">
                  <c:v>0.5952299245024022</c:v>
                </c:pt>
                <c:pt idx="1646">
                  <c:v>0.50892325996430698</c:v>
                </c:pt>
                <c:pt idx="1647">
                  <c:v>0.5083890126206384</c:v>
                </c:pt>
                <c:pt idx="1648">
                  <c:v>0.53400621118012426</c:v>
                </c:pt>
                <c:pt idx="1649">
                  <c:v>0.51708051166290447</c:v>
                </c:pt>
                <c:pt idx="1650">
                  <c:v>0.62919096209912539</c:v>
                </c:pt>
                <c:pt idx="1651">
                  <c:v>0.57923679386768867</c:v>
                </c:pt>
                <c:pt idx="1652">
                  <c:v>0.57464788732394367</c:v>
                </c:pt>
                <c:pt idx="1653">
                  <c:v>0.53225308641975311</c:v>
                </c:pt>
                <c:pt idx="1654">
                  <c:v>0.54691731718974035</c:v>
                </c:pt>
                <c:pt idx="1655">
                  <c:v>0.55266101965798309</c:v>
                </c:pt>
                <c:pt idx="1656">
                  <c:v>0.55766752577319589</c:v>
                </c:pt>
                <c:pt idx="1657">
                  <c:v>0.54797779540047586</c:v>
                </c:pt>
                <c:pt idx="1658">
                  <c:v>0.54442675159235665</c:v>
                </c:pt>
                <c:pt idx="1659">
                  <c:v>0.5474833808167141</c:v>
                </c:pt>
                <c:pt idx="1660">
                  <c:v>0.53762098033093975</c:v>
                </c:pt>
                <c:pt idx="1661">
                  <c:v>0.53277674706246136</c:v>
                </c:pt>
                <c:pt idx="1662">
                  <c:v>0.54009433962264153</c:v>
                </c:pt>
                <c:pt idx="1663">
                  <c:v>0.57168934616661138</c:v>
                </c:pt>
                <c:pt idx="1664">
                  <c:v>0.6003115804050545</c:v>
                </c:pt>
                <c:pt idx="1665">
                  <c:v>0.59624978496473424</c:v>
                </c:pt>
                <c:pt idx="1666">
                  <c:v>0.57744360902255643</c:v>
                </c:pt>
                <c:pt idx="1667">
                  <c:v>0.55054753213775587</c:v>
                </c:pt>
                <c:pt idx="1668">
                  <c:v>0.53141970519782777</c:v>
                </c:pt>
                <c:pt idx="1669">
                  <c:v>0.5446217027325857</c:v>
                </c:pt>
                <c:pt idx="1670">
                  <c:v>0.5731363108085672</c:v>
                </c:pt>
                <c:pt idx="1671">
                  <c:v>0.54227998747259631</c:v>
                </c:pt>
                <c:pt idx="1672">
                  <c:v>0.55898513251454429</c:v>
                </c:pt>
                <c:pt idx="1673">
                  <c:v>0.53636505217255881</c:v>
                </c:pt>
                <c:pt idx="1674">
                  <c:v>0.65594989561586636</c:v>
                </c:pt>
                <c:pt idx="1675">
                  <c:v>0.67644772638942863</c:v>
                </c:pt>
                <c:pt idx="1676">
                  <c:v>0.6406668038691089</c:v>
                </c:pt>
                <c:pt idx="1677">
                  <c:v>0.56364528795811519</c:v>
                </c:pt>
                <c:pt idx="1678">
                  <c:v>0.56757201646090538</c:v>
                </c:pt>
                <c:pt idx="1679">
                  <c:v>0.64368258859784289</c:v>
                </c:pt>
                <c:pt idx="1680">
                  <c:v>0.61878453038674031</c:v>
                </c:pt>
                <c:pt idx="1681">
                  <c:v>0.63718113415305566</c:v>
                </c:pt>
                <c:pt idx="1682">
                  <c:v>0.65353440150801134</c:v>
                </c:pt>
                <c:pt idx="1683">
                  <c:v>0.72250939849624063</c:v>
                </c:pt>
                <c:pt idx="1684">
                  <c:v>0.56020772476468683</c:v>
                </c:pt>
                <c:pt idx="1685">
                  <c:v>0.53950054970943928</c:v>
                </c:pt>
                <c:pt idx="1686">
                  <c:v>0.57462560996129897</c:v>
                </c:pt>
                <c:pt idx="1687">
                  <c:v>0.6471734892787524</c:v>
                </c:pt>
                <c:pt idx="1688">
                  <c:v>0.68579465541490858</c:v>
                </c:pt>
                <c:pt idx="1689">
                  <c:v>0.72135655362053164</c:v>
                </c:pt>
                <c:pt idx="1690">
                  <c:v>0.67090216010165182</c:v>
                </c:pt>
                <c:pt idx="1691">
                  <c:v>0.71138761157695429</c:v>
                </c:pt>
                <c:pt idx="1692">
                  <c:v>0.70655270655270652</c:v>
                </c:pt>
                <c:pt idx="1693">
                  <c:v>0.71285099405615904</c:v>
                </c:pt>
                <c:pt idx="1694">
                  <c:v>0.72934213521511493</c:v>
                </c:pt>
                <c:pt idx="1695">
                  <c:v>0.7305375347544022</c:v>
                </c:pt>
                <c:pt idx="1696">
                  <c:v>0.73106060606060608</c:v>
                </c:pt>
                <c:pt idx="1697">
                  <c:v>0.73898479773254311</c:v>
                </c:pt>
                <c:pt idx="1698">
                  <c:v>0.7346164272160477</c:v>
                </c:pt>
                <c:pt idx="1699">
                  <c:v>0.73791770229218445</c:v>
                </c:pt>
                <c:pt idx="1700">
                  <c:v>0.7397769516728625</c:v>
                </c:pt>
                <c:pt idx="1701">
                  <c:v>0.74087481146304679</c:v>
                </c:pt>
                <c:pt idx="1702">
                  <c:v>0.73895309313392255</c:v>
                </c:pt>
                <c:pt idx="1703">
                  <c:v>0.7453523562472979</c:v>
                </c:pt>
                <c:pt idx="1704">
                  <c:v>0.7415730337078652</c:v>
                </c:pt>
                <c:pt idx="1705">
                  <c:v>0.73829321663019698</c:v>
                </c:pt>
                <c:pt idx="1706">
                  <c:v>0.74835717046772321</c:v>
                </c:pt>
                <c:pt idx="1707">
                  <c:v>0.74501424501424507</c:v>
                </c:pt>
                <c:pt idx="1708">
                  <c:v>0.73677956030897207</c:v>
                </c:pt>
                <c:pt idx="1709">
                  <c:v>0.74584487534626043</c:v>
                </c:pt>
                <c:pt idx="1710">
                  <c:v>0.74094326725905668</c:v>
                </c:pt>
                <c:pt idx="1711">
                  <c:v>0.76330619912335629</c:v>
                </c:pt>
                <c:pt idx="1712">
                  <c:v>0.76230899830220711</c:v>
                </c:pt>
                <c:pt idx="1713">
                  <c:v>0.72620790629575405</c:v>
                </c:pt>
                <c:pt idx="1714">
                  <c:v>0.7551789077212806</c:v>
                </c:pt>
                <c:pt idx="1715">
                  <c:v>0.74305555555555558</c:v>
                </c:pt>
                <c:pt idx="1716">
                  <c:v>0.7478108581436077</c:v>
                </c:pt>
                <c:pt idx="1717">
                  <c:v>0.76037735849056609</c:v>
                </c:pt>
                <c:pt idx="1718">
                  <c:v>0.75022542831379624</c:v>
                </c:pt>
                <c:pt idx="1719">
                  <c:v>0.75157629255989911</c:v>
                </c:pt>
                <c:pt idx="1720">
                  <c:v>0.74894217207334268</c:v>
                </c:pt>
                <c:pt idx="1721">
                  <c:v>0.75466666666666671</c:v>
                </c:pt>
                <c:pt idx="1722">
                  <c:v>0.75803402646502838</c:v>
                </c:pt>
                <c:pt idx="1723">
                  <c:v>0.76970633693972179</c:v>
                </c:pt>
                <c:pt idx="1724">
                  <c:v>0.76623376623376627</c:v>
                </c:pt>
                <c:pt idx="1725">
                  <c:v>0.75409836065573765</c:v>
                </c:pt>
                <c:pt idx="1726">
                  <c:v>0.76074766355140189</c:v>
                </c:pt>
                <c:pt idx="1727">
                  <c:v>0.76676829268292679</c:v>
                </c:pt>
                <c:pt idx="1728">
                  <c:v>0.76039603960396041</c:v>
                </c:pt>
                <c:pt idx="1729">
                  <c:v>0.76107899807321777</c:v>
                </c:pt>
                <c:pt idx="1730">
                  <c:v>0.76481835564053535</c:v>
                </c:pt>
                <c:pt idx="1731">
                  <c:v>0.78479381443298968</c:v>
                </c:pt>
                <c:pt idx="1732">
                  <c:v>0.76131687242798352</c:v>
                </c:pt>
                <c:pt idx="1733">
                  <c:v>0.73755656108597289</c:v>
                </c:pt>
                <c:pt idx="1734">
                  <c:v>0.77759472817133446</c:v>
                </c:pt>
                <c:pt idx="1735">
                  <c:v>0.75992063492063489</c:v>
                </c:pt>
                <c:pt idx="1736">
                  <c:v>0.75305623471882643</c:v>
                </c:pt>
                <c:pt idx="1737">
                  <c:v>0.74840764331210186</c:v>
                </c:pt>
                <c:pt idx="1738">
                  <c:v>0.74874371859296485</c:v>
                </c:pt>
                <c:pt idx="1739">
                  <c:v>0.75</c:v>
                </c:pt>
                <c:pt idx="1740">
                  <c:v>0.76410256410256405</c:v>
                </c:pt>
                <c:pt idx="1741">
                  <c:v>0.75492957746478873</c:v>
                </c:pt>
                <c:pt idx="1742">
                  <c:v>0.75766016713091922</c:v>
                </c:pt>
                <c:pt idx="1743">
                  <c:v>0.76487252124645888</c:v>
                </c:pt>
                <c:pt idx="1744">
                  <c:v>0.76811594202898548</c:v>
                </c:pt>
                <c:pt idx="1745">
                  <c:v>0.7643504531722054</c:v>
                </c:pt>
                <c:pt idx="1746">
                  <c:v>0.75872093023255816</c:v>
                </c:pt>
                <c:pt idx="1747">
                  <c:v>0.7685459940652819</c:v>
                </c:pt>
                <c:pt idx="1748">
                  <c:v>0.77218934911242598</c:v>
                </c:pt>
                <c:pt idx="1749">
                  <c:v>0.76</c:v>
                </c:pt>
                <c:pt idx="1750">
                  <c:v>0.76205787781350487</c:v>
                </c:pt>
                <c:pt idx="1751">
                  <c:v>0.76433121019108285</c:v>
                </c:pt>
                <c:pt idx="1752">
                  <c:v>0.76340694006309151</c:v>
                </c:pt>
                <c:pt idx="1753">
                  <c:v>0.76876876876876876</c:v>
                </c:pt>
                <c:pt idx="1754">
                  <c:v>0.7697160883280757</c:v>
                </c:pt>
                <c:pt idx="1755">
                  <c:v>0.76875000000000004</c:v>
                </c:pt>
                <c:pt idx="1756">
                  <c:v>0.76582278481012656</c:v>
                </c:pt>
                <c:pt idx="1757">
                  <c:v>0.76190476190476186</c:v>
                </c:pt>
                <c:pt idx="1758">
                  <c:v>0.76114649681528668</c:v>
                </c:pt>
                <c:pt idx="1759">
                  <c:v>0.75816993464052285</c:v>
                </c:pt>
                <c:pt idx="1760">
                  <c:v>0.76923076923076927</c:v>
                </c:pt>
                <c:pt idx="1761">
                  <c:v>0.76430976430976427</c:v>
                </c:pt>
                <c:pt idx="1762">
                  <c:v>0.76428571428571423</c:v>
                </c:pt>
                <c:pt idx="1763">
                  <c:v>0.76325088339222613</c:v>
                </c:pt>
                <c:pt idx="1764">
                  <c:v>0.76816608996539792</c:v>
                </c:pt>
                <c:pt idx="1765">
                  <c:v>0.76530612244897955</c:v>
                </c:pt>
                <c:pt idx="1766">
                  <c:v>0.76816608996539792</c:v>
                </c:pt>
                <c:pt idx="1767">
                  <c:v>0.76896551724137929</c:v>
                </c:pt>
                <c:pt idx="1768">
                  <c:v>0.77192982456140347</c:v>
                </c:pt>
                <c:pt idx="1769">
                  <c:v>0.77500000000000002</c:v>
                </c:pt>
                <c:pt idx="1770">
                  <c:v>0.77580071174377219</c:v>
                </c:pt>
                <c:pt idx="1771">
                  <c:v>0.76702508960573479</c:v>
                </c:pt>
                <c:pt idx="1772">
                  <c:v>0.76702508960573479</c:v>
                </c:pt>
                <c:pt idx="1773">
                  <c:v>0.76895306859205781</c:v>
                </c:pt>
                <c:pt idx="1774">
                  <c:v>0.77060931899641572</c:v>
                </c:pt>
                <c:pt idx="1775">
                  <c:v>0.77304964539007093</c:v>
                </c:pt>
                <c:pt idx="1776">
                  <c:v>0.76702508960573479</c:v>
                </c:pt>
                <c:pt idx="1777">
                  <c:v>0.7720588235294118</c:v>
                </c:pt>
                <c:pt idx="1778">
                  <c:v>0.77819548872180455</c:v>
                </c:pt>
                <c:pt idx="1779">
                  <c:v>0.76893939393939392</c:v>
                </c:pt>
                <c:pt idx="1780">
                  <c:v>0.77734375</c:v>
                </c:pt>
                <c:pt idx="1781">
                  <c:v>0.77695167286245348</c:v>
                </c:pt>
                <c:pt idx="1782">
                  <c:v>0.76806083650190116</c:v>
                </c:pt>
                <c:pt idx="1783">
                  <c:v>0.77580071174377219</c:v>
                </c:pt>
                <c:pt idx="1784">
                  <c:v>0.76838235294117652</c:v>
                </c:pt>
                <c:pt idx="1785">
                  <c:v>0.76838235294117652</c:v>
                </c:pt>
                <c:pt idx="1786">
                  <c:v>0.76806083650190116</c:v>
                </c:pt>
                <c:pt idx="1787">
                  <c:v>0.78014184397163122</c:v>
                </c:pt>
                <c:pt idx="1788">
                  <c:v>0.80115273775216134</c:v>
                </c:pt>
                <c:pt idx="1789">
                  <c:v>0.7837078651685393</c:v>
                </c:pt>
                <c:pt idx="1790">
                  <c:v>0.79646017699115046</c:v>
                </c:pt>
                <c:pt idx="1791">
                  <c:v>0.77666666666666662</c:v>
                </c:pt>
                <c:pt idx="1792">
                  <c:v>0.77777777777777779</c:v>
                </c:pt>
                <c:pt idx="1793">
                  <c:v>0.77491961414791</c:v>
                </c:pt>
                <c:pt idx="1794">
                  <c:v>0.76923076923076927</c:v>
                </c:pt>
                <c:pt idx="1795">
                  <c:v>0.74920634920634921</c:v>
                </c:pt>
                <c:pt idx="1796">
                  <c:v>0.76449275362318836</c:v>
                </c:pt>
                <c:pt idx="1797">
                  <c:v>0.7649253731343284</c:v>
                </c:pt>
                <c:pt idx="1798">
                  <c:v>0.76666666666666672</c:v>
                </c:pt>
                <c:pt idx="1799">
                  <c:v>0.76156583629893237</c:v>
                </c:pt>
                <c:pt idx="1800">
                  <c:v>0.76315789473684215</c:v>
                </c:pt>
                <c:pt idx="1801">
                  <c:v>0.76744186046511631</c:v>
                </c:pt>
                <c:pt idx="1802">
                  <c:v>0.76981132075471703</c:v>
                </c:pt>
                <c:pt idx="1803">
                  <c:v>0.77307692307692311</c:v>
                </c:pt>
                <c:pt idx="1804">
                  <c:v>0.76981132075471703</c:v>
                </c:pt>
                <c:pt idx="1805">
                  <c:v>0.77358490566037741</c:v>
                </c:pt>
                <c:pt idx="1806">
                  <c:v>0.77597402597402598</c:v>
                </c:pt>
                <c:pt idx="1807">
                  <c:v>0.79892761394101874</c:v>
                </c:pt>
                <c:pt idx="1808">
                  <c:v>0.7720588235294118</c:v>
                </c:pt>
                <c:pt idx="1809">
                  <c:v>0.77220077220077221</c:v>
                </c:pt>
                <c:pt idx="1810">
                  <c:v>0.76579925650557623</c:v>
                </c:pt>
                <c:pt idx="1811">
                  <c:v>0.7592592592592593</c:v>
                </c:pt>
                <c:pt idx="1812">
                  <c:v>0.76752767527675281</c:v>
                </c:pt>
                <c:pt idx="1813">
                  <c:v>0.76190476190476186</c:v>
                </c:pt>
                <c:pt idx="1814">
                  <c:v>0.77559055118110232</c:v>
                </c:pt>
                <c:pt idx="1815">
                  <c:v>0.76190476190476186</c:v>
                </c:pt>
                <c:pt idx="1816">
                  <c:v>0.76953125</c:v>
                </c:pt>
                <c:pt idx="1817">
                  <c:v>0.76447876447876451</c:v>
                </c:pt>
                <c:pt idx="1818">
                  <c:v>0.76284584980237158</c:v>
                </c:pt>
                <c:pt idx="1819">
                  <c:v>0.7665369649805448</c:v>
                </c:pt>
                <c:pt idx="1820">
                  <c:v>0.76679841897233203</c:v>
                </c:pt>
                <c:pt idx="1821">
                  <c:v>0.7734375</c:v>
                </c:pt>
                <c:pt idx="1822">
                  <c:v>0.77734375</c:v>
                </c:pt>
                <c:pt idx="1823">
                  <c:v>0.7734375</c:v>
                </c:pt>
              </c:numCache>
            </c:numRef>
          </c:xVal>
          <c:yVal>
            <c:numRef>
              <c:f>Sheet1!$EG$2:$EG$1825</c:f>
              <c:numCache>
                <c:formatCode>General</c:formatCode>
                <c:ptCount val="1824"/>
                <c:pt idx="0">
                  <c:v>189</c:v>
                </c:pt>
                <c:pt idx="1">
                  <c:v>157</c:v>
                </c:pt>
                <c:pt idx="2">
                  <c:v>133</c:v>
                </c:pt>
                <c:pt idx="3">
                  <c:v>197</c:v>
                </c:pt>
                <c:pt idx="4">
                  <c:v>187</c:v>
                </c:pt>
                <c:pt idx="5">
                  <c:v>213</c:v>
                </c:pt>
                <c:pt idx="6">
                  <c:v>204</c:v>
                </c:pt>
                <c:pt idx="7">
                  <c:v>220</c:v>
                </c:pt>
                <c:pt idx="8">
                  <c:v>217</c:v>
                </c:pt>
                <c:pt idx="9">
                  <c:v>179</c:v>
                </c:pt>
                <c:pt idx="10">
                  <c:v>116</c:v>
                </c:pt>
                <c:pt idx="11">
                  <c:v>70</c:v>
                </c:pt>
                <c:pt idx="12">
                  <c:v>129</c:v>
                </c:pt>
                <c:pt idx="13">
                  <c:v>170</c:v>
                </c:pt>
                <c:pt idx="14">
                  <c:v>256</c:v>
                </c:pt>
                <c:pt idx="15">
                  <c:v>242</c:v>
                </c:pt>
                <c:pt idx="16">
                  <c:v>229</c:v>
                </c:pt>
                <c:pt idx="17">
                  <c:v>252</c:v>
                </c:pt>
                <c:pt idx="18">
                  <c:v>243</c:v>
                </c:pt>
                <c:pt idx="19">
                  <c:v>123</c:v>
                </c:pt>
                <c:pt idx="20">
                  <c:v>239</c:v>
                </c:pt>
                <c:pt idx="21">
                  <c:v>209</c:v>
                </c:pt>
                <c:pt idx="22">
                  <c:v>182</c:v>
                </c:pt>
                <c:pt idx="23">
                  <c:v>155</c:v>
                </c:pt>
                <c:pt idx="24">
                  <c:v>177</c:v>
                </c:pt>
                <c:pt idx="25">
                  <c:v>110</c:v>
                </c:pt>
                <c:pt idx="26">
                  <c:v>168</c:v>
                </c:pt>
                <c:pt idx="27">
                  <c:v>157</c:v>
                </c:pt>
                <c:pt idx="28">
                  <c:v>168</c:v>
                </c:pt>
                <c:pt idx="29">
                  <c:v>181</c:v>
                </c:pt>
                <c:pt idx="30">
                  <c:v>185</c:v>
                </c:pt>
                <c:pt idx="31">
                  <c:v>129</c:v>
                </c:pt>
                <c:pt idx="32">
                  <c:v>67</c:v>
                </c:pt>
                <c:pt idx="33">
                  <c:v>35</c:v>
                </c:pt>
                <c:pt idx="34">
                  <c:v>99</c:v>
                </c:pt>
                <c:pt idx="35">
                  <c:v>114</c:v>
                </c:pt>
                <c:pt idx="36">
                  <c:v>193</c:v>
                </c:pt>
                <c:pt idx="37">
                  <c:v>93</c:v>
                </c:pt>
                <c:pt idx="38">
                  <c:v>129</c:v>
                </c:pt>
                <c:pt idx="39">
                  <c:v>91</c:v>
                </c:pt>
                <c:pt idx="40">
                  <c:v>133</c:v>
                </c:pt>
                <c:pt idx="41">
                  <c:v>21</c:v>
                </c:pt>
                <c:pt idx="42">
                  <c:v>132</c:v>
                </c:pt>
                <c:pt idx="43">
                  <c:v>159</c:v>
                </c:pt>
                <c:pt idx="44">
                  <c:v>171</c:v>
                </c:pt>
                <c:pt idx="45">
                  <c:v>140</c:v>
                </c:pt>
                <c:pt idx="46">
                  <c:v>162</c:v>
                </c:pt>
                <c:pt idx="47">
                  <c:v>165</c:v>
                </c:pt>
                <c:pt idx="48">
                  <c:v>123</c:v>
                </c:pt>
                <c:pt idx="49">
                  <c:v>149</c:v>
                </c:pt>
                <c:pt idx="50">
                  <c:v>154</c:v>
                </c:pt>
                <c:pt idx="51">
                  <c:v>165</c:v>
                </c:pt>
                <c:pt idx="52">
                  <c:v>127</c:v>
                </c:pt>
                <c:pt idx="53">
                  <c:v>136</c:v>
                </c:pt>
                <c:pt idx="54">
                  <c:v>136</c:v>
                </c:pt>
                <c:pt idx="55">
                  <c:v>75</c:v>
                </c:pt>
                <c:pt idx="56">
                  <c:v>1</c:v>
                </c:pt>
                <c:pt idx="57">
                  <c:v>122</c:v>
                </c:pt>
                <c:pt idx="58">
                  <c:v>136</c:v>
                </c:pt>
                <c:pt idx="59">
                  <c:v>112</c:v>
                </c:pt>
                <c:pt idx="60">
                  <c:v>129</c:v>
                </c:pt>
                <c:pt idx="61">
                  <c:v>1</c:v>
                </c:pt>
                <c:pt idx="62">
                  <c:v>83</c:v>
                </c:pt>
                <c:pt idx="63">
                  <c:v>109</c:v>
                </c:pt>
                <c:pt idx="64">
                  <c:v>141</c:v>
                </c:pt>
                <c:pt idx="65">
                  <c:v>181</c:v>
                </c:pt>
                <c:pt idx="66">
                  <c:v>178</c:v>
                </c:pt>
                <c:pt idx="67">
                  <c:v>181</c:v>
                </c:pt>
                <c:pt idx="68">
                  <c:v>183</c:v>
                </c:pt>
                <c:pt idx="69">
                  <c:v>150</c:v>
                </c:pt>
                <c:pt idx="70">
                  <c:v>151</c:v>
                </c:pt>
                <c:pt idx="71">
                  <c:v>125</c:v>
                </c:pt>
                <c:pt idx="72">
                  <c:v>182</c:v>
                </c:pt>
                <c:pt idx="73">
                  <c:v>141</c:v>
                </c:pt>
                <c:pt idx="74">
                  <c:v>134</c:v>
                </c:pt>
                <c:pt idx="75">
                  <c:v>157</c:v>
                </c:pt>
                <c:pt idx="76">
                  <c:v>1</c:v>
                </c:pt>
                <c:pt idx="77">
                  <c:v>94</c:v>
                </c:pt>
                <c:pt idx="78">
                  <c:v>122</c:v>
                </c:pt>
                <c:pt idx="79">
                  <c:v>167</c:v>
                </c:pt>
                <c:pt idx="80">
                  <c:v>170</c:v>
                </c:pt>
                <c:pt idx="81">
                  <c:v>160</c:v>
                </c:pt>
                <c:pt idx="82">
                  <c:v>121</c:v>
                </c:pt>
                <c:pt idx="83">
                  <c:v>50</c:v>
                </c:pt>
                <c:pt idx="84">
                  <c:v>77</c:v>
                </c:pt>
                <c:pt idx="85">
                  <c:v>115</c:v>
                </c:pt>
                <c:pt idx="86">
                  <c:v>80</c:v>
                </c:pt>
                <c:pt idx="87">
                  <c:v>148</c:v>
                </c:pt>
                <c:pt idx="88">
                  <c:v>139</c:v>
                </c:pt>
                <c:pt idx="89">
                  <c:v>139</c:v>
                </c:pt>
                <c:pt idx="90">
                  <c:v>128</c:v>
                </c:pt>
                <c:pt idx="91">
                  <c:v>26</c:v>
                </c:pt>
                <c:pt idx="92">
                  <c:v>97</c:v>
                </c:pt>
                <c:pt idx="93">
                  <c:v>101</c:v>
                </c:pt>
                <c:pt idx="94">
                  <c:v>105</c:v>
                </c:pt>
                <c:pt idx="95">
                  <c:v>126</c:v>
                </c:pt>
                <c:pt idx="96">
                  <c:v>119</c:v>
                </c:pt>
                <c:pt idx="97">
                  <c:v>120</c:v>
                </c:pt>
                <c:pt idx="98">
                  <c:v>122</c:v>
                </c:pt>
                <c:pt idx="99">
                  <c:v>138</c:v>
                </c:pt>
                <c:pt idx="100">
                  <c:v>1</c:v>
                </c:pt>
                <c:pt idx="101">
                  <c:v>99</c:v>
                </c:pt>
                <c:pt idx="102">
                  <c:v>100</c:v>
                </c:pt>
                <c:pt idx="103">
                  <c:v>113</c:v>
                </c:pt>
                <c:pt idx="104">
                  <c:v>109</c:v>
                </c:pt>
                <c:pt idx="105">
                  <c:v>1</c:v>
                </c:pt>
                <c:pt idx="106">
                  <c:v>111</c:v>
                </c:pt>
                <c:pt idx="107">
                  <c:v>115</c:v>
                </c:pt>
                <c:pt idx="108">
                  <c:v>22</c:v>
                </c:pt>
                <c:pt idx="109">
                  <c:v>91</c:v>
                </c:pt>
                <c:pt idx="110">
                  <c:v>39</c:v>
                </c:pt>
                <c:pt idx="111">
                  <c:v>125</c:v>
                </c:pt>
                <c:pt idx="112">
                  <c:v>1</c:v>
                </c:pt>
                <c:pt idx="113">
                  <c:v>117</c:v>
                </c:pt>
                <c:pt idx="114">
                  <c:v>117</c:v>
                </c:pt>
                <c:pt idx="115">
                  <c:v>76</c:v>
                </c:pt>
                <c:pt idx="116">
                  <c:v>1</c:v>
                </c:pt>
                <c:pt idx="117">
                  <c:v>58</c:v>
                </c:pt>
                <c:pt idx="118">
                  <c:v>91</c:v>
                </c:pt>
                <c:pt idx="119">
                  <c:v>94</c:v>
                </c:pt>
                <c:pt idx="120">
                  <c:v>1</c:v>
                </c:pt>
                <c:pt idx="121">
                  <c:v>111</c:v>
                </c:pt>
                <c:pt idx="122">
                  <c:v>100</c:v>
                </c:pt>
                <c:pt idx="123">
                  <c:v>126</c:v>
                </c:pt>
                <c:pt idx="124">
                  <c:v>118</c:v>
                </c:pt>
                <c:pt idx="125">
                  <c:v>120</c:v>
                </c:pt>
                <c:pt idx="126">
                  <c:v>125</c:v>
                </c:pt>
                <c:pt idx="127">
                  <c:v>116</c:v>
                </c:pt>
                <c:pt idx="128">
                  <c:v>123</c:v>
                </c:pt>
                <c:pt idx="129">
                  <c:v>109</c:v>
                </c:pt>
                <c:pt idx="130">
                  <c:v>66</c:v>
                </c:pt>
                <c:pt idx="131">
                  <c:v>123</c:v>
                </c:pt>
                <c:pt idx="132">
                  <c:v>57</c:v>
                </c:pt>
                <c:pt idx="133">
                  <c:v>113</c:v>
                </c:pt>
                <c:pt idx="134">
                  <c:v>68</c:v>
                </c:pt>
                <c:pt idx="135">
                  <c:v>30</c:v>
                </c:pt>
                <c:pt idx="136">
                  <c:v>106</c:v>
                </c:pt>
                <c:pt idx="137">
                  <c:v>112</c:v>
                </c:pt>
                <c:pt idx="138">
                  <c:v>122</c:v>
                </c:pt>
                <c:pt idx="139">
                  <c:v>151</c:v>
                </c:pt>
                <c:pt idx="140">
                  <c:v>141</c:v>
                </c:pt>
                <c:pt idx="141">
                  <c:v>145</c:v>
                </c:pt>
                <c:pt idx="142">
                  <c:v>141</c:v>
                </c:pt>
                <c:pt idx="143">
                  <c:v>127</c:v>
                </c:pt>
                <c:pt idx="144">
                  <c:v>120</c:v>
                </c:pt>
                <c:pt idx="145">
                  <c:v>109</c:v>
                </c:pt>
                <c:pt idx="146">
                  <c:v>3</c:v>
                </c:pt>
                <c:pt idx="147">
                  <c:v>85</c:v>
                </c:pt>
                <c:pt idx="148">
                  <c:v>76</c:v>
                </c:pt>
                <c:pt idx="149">
                  <c:v>90</c:v>
                </c:pt>
                <c:pt idx="150">
                  <c:v>92</c:v>
                </c:pt>
                <c:pt idx="151">
                  <c:v>63</c:v>
                </c:pt>
                <c:pt idx="152">
                  <c:v>68</c:v>
                </c:pt>
                <c:pt idx="153">
                  <c:v>85</c:v>
                </c:pt>
                <c:pt idx="154">
                  <c:v>76</c:v>
                </c:pt>
                <c:pt idx="155">
                  <c:v>67</c:v>
                </c:pt>
                <c:pt idx="156">
                  <c:v>73</c:v>
                </c:pt>
                <c:pt idx="157">
                  <c:v>73</c:v>
                </c:pt>
                <c:pt idx="158">
                  <c:v>79</c:v>
                </c:pt>
                <c:pt idx="159">
                  <c:v>69</c:v>
                </c:pt>
                <c:pt idx="160">
                  <c:v>89</c:v>
                </c:pt>
                <c:pt idx="161">
                  <c:v>83</c:v>
                </c:pt>
                <c:pt idx="162">
                  <c:v>76</c:v>
                </c:pt>
                <c:pt idx="163">
                  <c:v>81</c:v>
                </c:pt>
                <c:pt idx="164">
                  <c:v>74</c:v>
                </c:pt>
                <c:pt idx="165">
                  <c:v>54</c:v>
                </c:pt>
                <c:pt idx="166">
                  <c:v>51</c:v>
                </c:pt>
                <c:pt idx="167">
                  <c:v>43</c:v>
                </c:pt>
                <c:pt idx="168">
                  <c:v>44</c:v>
                </c:pt>
                <c:pt idx="169">
                  <c:v>46</c:v>
                </c:pt>
                <c:pt idx="170">
                  <c:v>39</c:v>
                </c:pt>
                <c:pt idx="171">
                  <c:v>37</c:v>
                </c:pt>
                <c:pt idx="172">
                  <c:v>38</c:v>
                </c:pt>
                <c:pt idx="173">
                  <c:v>40</c:v>
                </c:pt>
                <c:pt idx="174">
                  <c:v>35</c:v>
                </c:pt>
                <c:pt idx="175">
                  <c:v>31</c:v>
                </c:pt>
                <c:pt idx="176">
                  <c:v>30</c:v>
                </c:pt>
                <c:pt idx="177">
                  <c:v>36</c:v>
                </c:pt>
                <c:pt idx="178">
                  <c:v>29</c:v>
                </c:pt>
                <c:pt idx="179">
                  <c:v>32</c:v>
                </c:pt>
                <c:pt idx="180">
                  <c:v>18</c:v>
                </c:pt>
                <c:pt idx="181">
                  <c:v>21</c:v>
                </c:pt>
                <c:pt idx="182">
                  <c:v>17</c:v>
                </c:pt>
                <c:pt idx="183">
                  <c:v>16</c:v>
                </c:pt>
                <c:pt idx="184">
                  <c:v>20</c:v>
                </c:pt>
                <c:pt idx="185">
                  <c:v>19</c:v>
                </c:pt>
                <c:pt idx="186">
                  <c:v>20</c:v>
                </c:pt>
                <c:pt idx="187">
                  <c:v>18</c:v>
                </c:pt>
                <c:pt idx="188">
                  <c:v>15</c:v>
                </c:pt>
                <c:pt idx="189">
                  <c:v>12</c:v>
                </c:pt>
                <c:pt idx="190">
                  <c:v>10</c:v>
                </c:pt>
                <c:pt idx="191">
                  <c:v>11</c:v>
                </c:pt>
                <c:pt idx="192">
                  <c:v>13</c:v>
                </c:pt>
                <c:pt idx="193">
                  <c:v>14</c:v>
                </c:pt>
                <c:pt idx="194">
                  <c:v>14</c:v>
                </c:pt>
                <c:pt idx="195">
                  <c:v>14</c:v>
                </c:pt>
                <c:pt idx="196">
                  <c:v>15</c:v>
                </c:pt>
                <c:pt idx="197">
                  <c:v>14</c:v>
                </c:pt>
                <c:pt idx="198">
                  <c:v>15</c:v>
                </c:pt>
                <c:pt idx="199">
                  <c:v>14</c:v>
                </c:pt>
                <c:pt idx="200">
                  <c:v>14</c:v>
                </c:pt>
                <c:pt idx="201">
                  <c:v>17</c:v>
                </c:pt>
                <c:pt idx="202">
                  <c:v>13</c:v>
                </c:pt>
                <c:pt idx="203">
                  <c:v>13</c:v>
                </c:pt>
                <c:pt idx="204">
                  <c:v>12</c:v>
                </c:pt>
                <c:pt idx="205">
                  <c:v>13</c:v>
                </c:pt>
                <c:pt idx="206">
                  <c:v>12</c:v>
                </c:pt>
                <c:pt idx="207">
                  <c:v>12</c:v>
                </c:pt>
                <c:pt idx="208">
                  <c:v>12</c:v>
                </c:pt>
                <c:pt idx="209">
                  <c:v>13</c:v>
                </c:pt>
                <c:pt idx="210">
                  <c:v>12</c:v>
                </c:pt>
                <c:pt idx="211">
                  <c:v>12</c:v>
                </c:pt>
                <c:pt idx="212">
                  <c:v>12</c:v>
                </c:pt>
                <c:pt idx="213">
                  <c:v>12</c:v>
                </c:pt>
                <c:pt idx="214">
                  <c:v>11</c:v>
                </c:pt>
                <c:pt idx="215">
                  <c:v>11</c:v>
                </c:pt>
                <c:pt idx="216">
                  <c:v>11</c:v>
                </c:pt>
                <c:pt idx="217">
                  <c:v>12</c:v>
                </c:pt>
                <c:pt idx="218">
                  <c:v>10</c:v>
                </c:pt>
                <c:pt idx="219">
                  <c:v>10</c:v>
                </c:pt>
                <c:pt idx="220">
                  <c:v>11</c:v>
                </c:pt>
                <c:pt idx="221">
                  <c:v>11</c:v>
                </c:pt>
                <c:pt idx="222">
                  <c:v>11</c:v>
                </c:pt>
                <c:pt idx="223">
                  <c:v>12</c:v>
                </c:pt>
                <c:pt idx="224">
                  <c:v>20</c:v>
                </c:pt>
                <c:pt idx="225">
                  <c:v>32</c:v>
                </c:pt>
                <c:pt idx="226">
                  <c:v>69</c:v>
                </c:pt>
                <c:pt idx="227">
                  <c:v>70</c:v>
                </c:pt>
                <c:pt idx="228">
                  <c:v>75</c:v>
                </c:pt>
                <c:pt idx="229">
                  <c:v>64</c:v>
                </c:pt>
                <c:pt idx="230">
                  <c:v>1</c:v>
                </c:pt>
                <c:pt idx="231">
                  <c:v>122</c:v>
                </c:pt>
                <c:pt idx="232">
                  <c:v>38</c:v>
                </c:pt>
                <c:pt idx="233">
                  <c:v>68</c:v>
                </c:pt>
                <c:pt idx="234">
                  <c:v>78</c:v>
                </c:pt>
                <c:pt idx="235">
                  <c:v>1</c:v>
                </c:pt>
                <c:pt idx="236">
                  <c:v>108</c:v>
                </c:pt>
                <c:pt idx="237">
                  <c:v>112</c:v>
                </c:pt>
                <c:pt idx="238">
                  <c:v>76</c:v>
                </c:pt>
                <c:pt idx="239">
                  <c:v>116</c:v>
                </c:pt>
                <c:pt idx="240">
                  <c:v>173</c:v>
                </c:pt>
                <c:pt idx="241">
                  <c:v>179</c:v>
                </c:pt>
                <c:pt idx="242">
                  <c:v>181</c:v>
                </c:pt>
                <c:pt idx="243">
                  <c:v>151</c:v>
                </c:pt>
                <c:pt idx="244">
                  <c:v>125</c:v>
                </c:pt>
                <c:pt idx="245">
                  <c:v>145</c:v>
                </c:pt>
                <c:pt idx="246">
                  <c:v>156</c:v>
                </c:pt>
                <c:pt idx="247">
                  <c:v>196</c:v>
                </c:pt>
                <c:pt idx="248">
                  <c:v>134</c:v>
                </c:pt>
                <c:pt idx="249">
                  <c:v>163</c:v>
                </c:pt>
                <c:pt idx="250">
                  <c:v>229</c:v>
                </c:pt>
                <c:pt idx="251">
                  <c:v>208</c:v>
                </c:pt>
                <c:pt idx="252">
                  <c:v>196</c:v>
                </c:pt>
                <c:pt idx="253">
                  <c:v>283</c:v>
                </c:pt>
                <c:pt idx="254">
                  <c:v>275</c:v>
                </c:pt>
                <c:pt idx="255">
                  <c:v>318</c:v>
                </c:pt>
                <c:pt idx="256">
                  <c:v>276</c:v>
                </c:pt>
                <c:pt idx="257">
                  <c:v>260</c:v>
                </c:pt>
                <c:pt idx="258">
                  <c:v>315</c:v>
                </c:pt>
                <c:pt idx="259">
                  <c:v>352</c:v>
                </c:pt>
                <c:pt idx="260">
                  <c:v>369</c:v>
                </c:pt>
                <c:pt idx="261">
                  <c:v>422</c:v>
                </c:pt>
                <c:pt idx="262">
                  <c:v>397</c:v>
                </c:pt>
                <c:pt idx="263">
                  <c:v>318</c:v>
                </c:pt>
                <c:pt idx="264">
                  <c:v>423</c:v>
                </c:pt>
                <c:pt idx="265">
                  <c:v>438</c:v>
                </c:pt>
                <c:pt idx="266">
                  <c:v>422</c:v>
                </c:pt>
                <c:pt idx="267">
                  <c:v>409</c:v>
                </c:pt>
                <c:pt idx="268">
                  <c:v>271</c:v>
                </c:pt>
                <c:pt idx="269">
                  <c:v>325</c:v>
                </c:pt>
                <c:pt idx="270">
                  <c:v>282</c:v>
                </c:pt>
                <c:pt idx="271">
                  <c:v>381</c:v>
                </c:pt>
                <c:pt idx="272">
                  <c:v>381</c:v>
                </c:pt>
                <c:pt idx="273">
                  <c:v>322</c:v>
                </c:pt>
                <c:pt idx="274">
                  <c:v>360</c:v>
                </c:pt>
                <c:pt idx="275">
                  <c:v>378</c:v>
                </c:pt>
                <c:pt idx="276">
                  <c:v>400</c:v>
                </c:pt>
                <c:pt idx="277">
                  <c:v>257</c:v>
                </c:pt>
                <c:pt idx="278">
                  <c:v>265</c:v>
                </c:pt>
                <c:pt idx="279">
                  <c:v>320</c:v>
                </c:pt>
                <c:pt idx="280">
                  <c:v>320</c:v>
                </c:pt>
                <c:pt idx="281">
                  <c:v>400</c:v>
                </c:pt>
                <c:pt idx="282">
                  <c:v>318</c:v>
                </c:pt>
                <c:pt idx="283">
                  <c:v>307</c:v>
                </c:pt>
                <c:pt idx="284">
                  <c:v>382</c:v>
                </c:pt>
                <c:pt idx="285">
                  <c:v>453</c:v>
                </c:pt>
                <c:pt idx="286">
                  <c:v>446</c:v>
                </c:pt>
                <c:pt idx="287">
                  <c:v>390</c:v>
                </c:pt>
                <c:pt idx="288">
                  <c:v>509</c:v>
                </c:pt>
                <c:pt idx="289">
                  <c:v>477</c:v>
                </c:pt>
                <c:pt idx="290">
                  <c:v>351</c:v>
                </c:pt>
                <c:pt idx="291">
                  <c:v>423</c:v>
                </c:pt>
                <c:pt idx="292">
                  <c:v>363</c:v>
                </c:pt>
                <c:pt idx="293">
                  <c:v>423</c:v>
                </c:pt>
                <c:pt idx="294">
                  <c:v>282</c:v>
                </c:pt>
                <c:pt idx="295">
                  <c:v>555</c:v>
                </c:pt>
                <c:pt idx="296">
                  <c:v>555</c:v>
                </c:pt>
                <c:pt idx="297">
                  <c:v>609</c:v>
                </c:pt>
                <c:pt idx="298">
                  <c:v>489</c:v>
                </c:pt>
                <c:pt idx="299">
                  <c:v>613</c:v>
                </c:pt>
                <c:pt idx="300">
                  <c:v>621</c:v>
                </c:pt>
                <c:pt idx="301">
                  <c:v>637</c:v>
                </c:pt>
                <c:pt idx="302">
                  <c:v>490</c:v>
                </c:pt>
                <c:pt idx="303">
                  <c:v>499</c:v>
                </c:pt>
                <c:pt idx="304">
                  <c:v>441</c:v>
                </c:pt>
                <c:pt idx="305">
                  <c:v>447</c:v>
                </c:pt>
                <c:pt idx="306">
                  <c:v>324</c:v>
                </c:pt>
                <c:pt idx="307">
                  <c:v>315</c:v>
                </c:pt>
                <c:pt idx="308">
                  <c:v>328</c:v>
                </c:pt>
                <c:pt idx="309">
                  <c:v>371</c:v>
                </c:pt>
                <c:pt idx="310">
                  <c:v>370</c:v>
                </c:pt>
                <c:pt idx="311">
                  <c:v>320</c:v>
                </c:pt>
                <c:pt idx="312">
                  <c:v>481</c:v>
                </c:pt>
                <c:pt idx="313">
                  <c:v>593</c:v>
                </c:pt>
                <c:pt idx="314">
                  <c:v>547</c:v>
                </c:pt>
                <c:pt idx="315">
                  <c:v>354</c:v>
                </c:pt>
                <c:pt idx="316">
                  <c:v>501</c:v>
                </c:pt>
                <c:pt idx="317">
                  <c:v>604</c:v>
                </c:pt>
                <c:pt idx="318">
                  <c:v>439</c:v>
                </c:pt>
                <c:pt idx="319">
                  <c:v>320</c:v>
                </c:pt>
                <c:pt idx="320">
                  <c:v>384</c:v>
                </c:pt>
                <c:pt idx="321">
                  <c:v>313</c:v>
                </c:pt>
                <c:pt idx="322">
                  <c:v>318</c:v>
                </c:pt>
                <c:pt idx="323">
                  <c:v>457</c:v>
                </c:pt>
                <c:pt idx="324">
                  <c:v>473</c:v>
                </c:pt>
                <c:pt idx="325">
                  <c:v>424</c:v>
                </c:pt>
                <c:pt idx="326">
                  <c:v>492</c:v>
                </c:pt>
                <c:pt idx="327">
                  <c:v>649</c:v>
                </c:pt>
                <c:pt idx="328">
                  <c:v>400</c:v>
                </c:pt>
                <c:pt idx="329">
                  <c:v>377</c:v>
                </c:pt>
                <c:pt idx="330">
                  <c:v>372</c:v>
                </c:pt>
                <c:pt idx="331">
                  <c:v>520</c:v>
                </c:pt>
                <c:pt idx="332">
                  <c:v>355</c:v>
                </c:pt>
                <c:pt idx="333">
                  <c:v>419</c:v>
                </c:pt>
                <c:pt idx="334">
                  <c:v>346</c:v>
                </c:pt>
                <c:pt idx="335">
                  <c:v>419</c:v>
                </c:pt>
                <c:pt idx="336">
                  <c:v>396</c:v>
                </c:pt>
                <c:pt idx="337">
                  <c:v>404</c:v>
                </c:pt>
                <c:pt idx="338">
                  <c:v>208</c:v>
                </c:pt>
                <c:pt idx="339">
                  <c:v>349</c:v>
                </c:pt>
                <c:pt idx="340">
                  <c:v>429</c:v>
                </c:pt>
                <c:pt idx="341">
                  <c:v>424</c:v>
                </c:pt>
                <c:pt idx="342">
                  <c:v>510</c:v>
                </c:pt>
                <c:pt idx="343">
                  <c:v>519</c:v>
                </c:pt>
                <c:pt idx="344">
                  <c:v>380</c:v>
                </c:pt>
                <c:pt idx="345">
                  <c:v>279</c:v>
                </c:pt>
                <c:pt idx="346">
                  <c:v>373</c:v>
                </c:pt>
                <c:pt idx="347">
                  <c:v>403</c:v>
                </c:pt>
                <c:pt idx="348">
                  <c:v>403</c:v>
                </c:pt>
                <c:pt idx="349">
                  <c:v>407</c:v>
                </c:pt>
                <c:pt idx="350">
                  <c:v>471</c:v>
                </c:pt>
                <c:pt idx="351">
                  <c:v>30</c:v>
                </c:pt>
                <c:pt idx="352">
                  <c:v>115</c:v>
                </c:pt>
                <c:pt idx="353">
                  <c:v>330</c:v>
                </c:pt>
                <c:pt idx="354">
                  <c:v>310</c:v>
                </c:pt>
                <c:pt idx="355">
                  <c:v>335</c:v>
                </c:pt>
                <c:pt idx="356">
                  <c:v>338</c:v>
                </c:pt>
                <c:pt idx="357">
                  <c:v>493</c:v>
                </c:pt>
                <c:pt idx="358">
                  <c:v>462</c:v>
                </c:pt>
                <c:pt idx="359">
                  <c:v>430</c:v>
                </c:pt>
                <c:pt idx="360">
                  <c:v>411</c:v>
                </c:pt>
                <c:pt idx="361">
                  <c:v>391</c:v>
                </c:pt>
                <c:pt idx="362">
                  <c:v>223</c:v>
                </c:pt>
                <c:pt idx="363">
                  <c:v>374</c:v>
                </c:pt>
                <c:pt idx="364">
                  <c:v>412</c:v>
                </c:pt>
                <c:pt idx="365">
                  <c:v>349</c:v>
                </c:pt>
                <c:pt idx="366">
                  <c:v>415</c:v>
                </c:pt>
                <c:pt idx="367">
                  <c:v>474</c:v>
                </c:pt>
                <c:pt idx="368">
                  <c:v>637</c:v>
                </c:pt>
                <c:pt idx="369">
                  <c:v>615</c:v>
                </c:pt>
                <c:pt idx="370">
                  <c:v>305</c:v>
                </c:pt>
                <c:pt idx="371">
                  <c:v>378</c:v>
                </c:pt>
                <c:pt idx="372">
                  <c:v>314</c:v>
                </c:pt>
                <c:pt idx="373">
                  <c:v>459</c:v>
                </c:pt>
                <c:pt idx="374">
                  <c:v>590</c:v>
                </c:pt>
                <c:pt idx="375">
                  <c:v>536</c:v>
                </c:pt>
                <c:pt idx="376">
                  <c:v>765</c:v>
                </c:pt>
                <c:pt idx="377">
                  <c:v>550</c:v>
                </c:pt>
                <c:pt idx="378">
                  <c:v>406</c:v>
                </c:pt>
                <c:pt idx="379">
                  <c:v>451</c:v>
                </c:pt>
                <c:pt idx="380">
                  <c:v>453</c:v>
                </c:pt>
                <c:pt idx="381">
                  <c:v>466</c:v>
                </c:pt>
                <c:pt idx="382">
                  <c:v>465</c:v>
                </c:pt>
                <c:pt idx="383">
                  <c:v>420</c:v>
                </c:pt>
                <c:pt idx="384">
                  <c:v>387</c:v>
                </c:pt>
                <c:pt idx="385">
                  <c:v>395</c:v>
                </c:pt>
                <c:pt idx="386">
                  <c:v>352</c:v>
                </c:pt>
                <c:pt idx="387">
                  <c:v>409</c:v>
                </c:pt>
                <c:pt idx="388">
                  <c:v>339</c:v>
                </c:pt>
                <c:pt idx="389">
                  <c:v>347</c:v>
                </c:pt>
                <c:pt idx="390">
                  <c:v>378</c:v>
                </c:pt>
                <c:pt idx="391">
                  <c:v>370</c:v>
                </c:pt>
                <c:pt idx="392">
                  <c:v>415</c:v>
                </c:pt>
                <c:pt idx="393">
                  <c:v>415</c:v>
                </c:pt>
                <c:pt idx="394">
                  <c:v>413</c:v>
                </c:pt>
                <c:pt idx="395">
                  <c:v>324</c:v>
                </c:pt>
                <c:pt idx="396">
                  <c:v>372</c:v>
                </c:pt>
                <c:pt idx="397">
                  <c:v>359</c:v>
                </c:pt>
                <c:pt idx="398">
                  <c:v>460</c:v>
                </c:pt>
                <c:pt idx="399">
                  <c:v>609</c:v>
                </c:pt>
                <c:pt idx="400">
                  <c:v>587</c:v>
                </c:pt>
                <c:pt idx="401">
                  <c:v>622</c:v>
                </c:pt>
                <c:pt idx="402">
                  <c:v>558</c:v>
                </c:pt>
                <c:pt idx="403">
                  <c:v>572</c:v>
                </c:pt>
                <c:pt idx="404">
                  <c:v>447</c:v>
                </c:pt>
                <c:pt idx="405">
                  <c:v>459</c:v>
                </c:pt>
                <c:pt idx="406">
                  <c:v>517</c:v>
                </c:pt>
                <c:pt idx="407">
                  <c:v>558</c:v>
                </c:pt>
                <c:pt idx="408">
                  <c:v>408</c:v>
                </c:pt>
                <c:pt idx="409">
                  <c:v>358</c:v>
                </c:pt>
                <c:pt idx="410">
                  <c:v>436</c:v>
                </c:pt>
                <c:pt idx="411">
                  <c:v>398</c:v>
                </c:pt>
                <c:pt idx="412">
                  <c:v>369</c:v>
                </c:pt>
                <c:pt idx="413">
                  <c:v>474</c:v>
                </c:pt>
                <c:pt idx="414">
                  <c:v>389</c:v>
                </c:pt>
                <c:pt idx="415">
                  <c:v>382</c:v>
                </c:pt>
                <c:pt idx="416">
                  <c:v>459</c:v>
                </c:pt>
                <c:pt idx="417">
                  <c:v>496</c:v>
                </c:pt>
                <c:pt idx="418">
                  <c:v>365</c:v>
                </c:pt>
                <c:pt idx="419">
                  <c:v>383</c:v>
                </c:pt>
                <c:pt idx="420">
                  <c:v>381</c:v>
                </c:pt>
                <c:pt idx="421">
                  <c:v>327</c:v>
                </c:pt>
                <c:pt idx="422">
                  <c:v>319</c:v>
                </c:pt>
                <c:pt idx="423">
                  <c:v>215</c:v>
                </c:pt>
                <c:pt idx="424">
                  <c:v>102</c:v>
                </c:pt>
                <c:pt idx="425">
                  <c:v>74</c:v>
                </c:pt>
                <c:pt idx="426">
                  <c:v>249</c:v>
                </c:pt>
                <c:pt idx="427">
                  <c:v>212</c:v>
                </c:pt>
                <c:pt idx="428">
                  <c:v>192</c:v>
                </c:pt>
                <c:pt idx="429">
                  <c:v>125</c:v>
                </c:pt>
                <c:pt idx="430">
                  <c:v>123</c:v>
                </c:pt>
                <c:pt idx="431">
                  <c:v>173</c:v>
                </c:pt>
                <c:pt idx="432">
                  <c:v>124</c:v>
                </c:pt>
                <c:pt idx="433">
                  <c:v>120</c:v>
                </c:pt>
                <c:pt idx="434">
                  <c:v>65</c:v>
                </c:pt>
                <c:pt idx="435">
                  <c:v>76</c:v>
                </c:pt>
                <c:pt idx="436">
                  <c:v>39</c:v>
                </c:pt>
                <c:pt idx="437">
                  <c:v>62</c:v>
                </c:pt>
                <c:pt idx="438">
                  <c:v>62</c:v>
                </c:pt>
                <c:pt idx="439">
                  <c:v>52</c:v>
                </c:pt>
                <c:pt idx="440">
                  <c:v>48</c:v>
                </c:pt>
                <c:pt idx="441">
                  <c:v>52</c:v>
                </c:pt>
                <c:pt idx="442">
                  <c:v>41</c:v>
                </c:pt>
                <c:pt idx="443">
                  <c:v>45</c:v>
                </c:pt>
                <c:pt idx="444">
                  <c:v>49</c:v>
                </c:pt>
                <c:pt idx="445">
                  <c:v>50</c:v>
                </c:pt>
                <c:pt idx="446">
                  <c:v>46</c:v>
                </c:pt>
                <c:pt idx="447">
                  <c:v>37</c:v>
                </c:pt>
                <c:pt idx="448">
                  <c:v>33</c:v>
                </c:pt>
                <c:pt idx="449">
                  <c:v>24</c:v>
                </c:pt>
                <c:pt idx="450">
                  <c:v>33</c:v>
                </c:pt>
                <c:pt idx="451">
                  <c:v>31</c:v>
                </c:pt>
                <c:pt idx="452">
                  <c:v>29</c:v>
                </c:pt>
                <c:pt idx="453">
                  <c:v>26</c:v>
                </c:pt>
                <c:pt idx="454">
                  <c:v>28</c:v>
                </c:pt>
                <c:pt idx="455">
                  <c:v>27</c:v>
                </c:pt>
                <c:pt idx="456">
                  <c:v>28</c:v>
                </c:pt>
                <c:pt idx="457">
                  <c:v>25</c:v>
                </c:pt>
                <c:pt idx="458">
                  <c:v>18</c:v>
                </c:pt>
                <c:pt idx="459">
                  <c:v>18</c:v>
                </c:pt>
                <c:pt idx="460">
                  <c:v>18</c:v>
                </c:pt>
                <c:pt idx="461">
                  <c:v>19</c:v>
                </c:pt>
                <c:pt idx="462">
                  <c:v>17</c:v>
                </c:pt>
                <c:pt idx="463">
                  <c:v>15</c:v>
                </c:pt>
                <c:pt idx="464">
                  <c:v>17</c:v>
                </c:pt>
                <c:pt idx="465">
                  <c:v>17</c:v>
                </c:pt>
                <c:pt idx="466">
                  <c:v>17</c:v>
                </c:pt>
                <c:pt idx="467">
                  <c:v>18</c:v>
                </c:pt>
                <c:pt idx="468">
                  <c:v>17</c:v>
                </c:pt>
                <c:pt idx="469">
                  <c:v>14</c:v>
                </c:pt>
                <c:pt idx="470">
                  <c:v>17</c:v>
                </c:pt>
                <c:pt idx="471">
                  <c:v>16</c:v>
                </c:pt>
                <c:pt idx="472">
                  <c:v>17</c:v>
                </c:pt>
                <c:pt idx="473">
                  <c:v>15</c:v>
                </c:pt>
                <c:pt idx="474">
                  <c:v>14</c:v>
                </c:pt>
                <c:pt idx="475">
                  <c:v>15</c:v>
                </c:pt>
                <c:pt idx="476">
                  <c:v>15</c:v>
                </c:pt>
                <c:pt idx="477">
                  <c:v>14</c:v>
                </c:pt>
                <c:pt idx="478">
                  <c:v>14</c:v>
                </c:pt>
                <c:pt idx="479">
                  <c:v>15</c:v>
                </c:pt>
                <c:pt idx="480">
                  <c:v>16</c:v>
                </c:pt>
                <c:pt idx="481">
                  <c:v>13</c:v>
                </c:pt>
                <c:pt idx="482">
                  <c:v>20</c:v>
                </c:pt>
                <c:pt idx="483">
                  <c:v>97</c:v>
                </c:pt>
                <c:pt idx="484">
                  <c:v>81</c:v>
                </c:pt>
                <c:pt idx="485">
                  <c:v>76</c:v>
                </c:pt>
                <c:pt idx="486">
                  <c:v>196</c:v>
                </c:pt>
                <c:pt idx="487">
                  <c:v>36</c:v>
                </c:pt>
                <c:pt idx="488">
                  <c:v>241</c:v>
                </c:pt>
                <c:pt idx="489">
                  <c:v>267</c:v>
                </c:pt>
                <c:pt idx="490">
                  <c:v>235</c:v>
                </c:pt>
                <c:pt idx="491">
                  <c:v>256</c:v>
                </c:pt>
                <c:pt idx="492">
                  <c:v>238</c:v>
                </c:pt>
                <c:pt idx="493">
                  <c:v>10</c:v>
                </c:pt>
                <c:pt idx="494">
                  <c:v>71</c:v>
                </c:pt>
                <c:pt idx="495">
                  <c:v>191</c:v>
                </c:pt>
                <c:pt idx="496">
                  <c:v>480</c:v>
                </c:pt>
                <c:pt idx="497">
                  <c:v>750</c:v>
                </c:pt>
                <c:pt idx="498">
                  <c:v>750</c:v>
                </c:pt>
                <c:pt idx="499">
                  <c:v>520</c:v>
                </c:pt>
                <c:pt idx="500">
                  <c:v>502</c:v>
                </c:pt>
                <c:pt idx="501">
                  <c:v>362</c:v>
                </c:pt>
                <c:pt idx="502">
                  <c:v>742</c:v>
                </c:pt>
                <c:pt idx="503">
                  <c:v>743</c:v>
                </c:pt>
                <c:pt idx="504">
                  <c:v>571</c:v>
                </c:pt>
                <c:pt idx="505">
                  <c:v>936</c:v>
                </c:pt>
                <c:pt idx="506">
                  <c:v>917</c:v>
                </c:pt>
                <c:pt idx="507">
                  <c:v>787</c:v>
                </c:pt>
                <c:pt idx="508">
                  <c:v>725</c:v>
                </c:pt>
                <c:pt idx="509">
                  <c:v>830</c:v>
                </c:pt>
                <c:pt idx="510">
                  <c:v>809</c:v>
                </c:pt>
                <c:pt idx="511">
                  <c:v>758</c:v>
                </c:pt>
                <c:pt idx="512">
                  <c:v>846</c:v>
                </c:pt>
                <c:pt idx="513">
                  <c:v>337</c:v>
                </c:pt>
                <c:pt idx="514">
                  <c:v>534</c:v>
                </c:pt>
                <c:pt idx="515">
                  <c:v>683</c:v>
                </c:pt>
                <c:pt idx="516">
                  <c:v>814</c:v>
                </c:pt>
                <c:pt idx="517">
                  <c:v>745</c:v>
                </c:pt>
                <c:pt idx="518">
                  <c:v>652</c:v>
                </c:pt>
                <c:pt idx="519">
                  <c:v>568</c:v>
                </c:pt>
                <c:pt idx="520">
                  <c:v>917</c:v>
                </c:pt>
                <c:pt idx="521">
                  <c:v>843</c:v>
                </c:pt>
                <c:pt idx="522">
                  <c:v>1096</c:v>
                </c:pt>
                <c:pt idx="523">
                  <c:v>844</c:v>
                </c:pt>
                <c:pt idx="524">
                  <c:v>725</c:v>
                </c:pt>
                <c:pt idx="525">
                  <c:v>740</c:v>
                </c:pt>
                <c:pt idx="526">
                  <c:v>794</c:v>
                </c:pt>
                <c:pt idx="527">
                  <c:v>837</c:v>
                </c:pt>
                <c:pt idx="528">
                  <c:v>1346</c:v>
                </c:pt>
                <c:pt idx="529">
                  <c:v>1443</c:v>
                </c:pt>
                <c:pt idx="530">
                  <c:v>1626</c:v>
                </c:pt>
                <c:pt idx="531">
                  <c:v>1419</c:v>
                </c:pt>
                <c:pt idx="532">
                  <c:v>1478</c:v>
                </c:pt>
                <c:pt idx="533">
                  <c:v>1013</c:v>
                </c:pt>
                <c:pt idx="534">
                  <c:v>618</c:v>
                </c:pt>
                <c:pt idx="535">
                  <c:v>734</c:v>
                </c:pt>
                <c:pt idx="536">
                  <c:v>900</c:v>
                </c:pt>
                <c:pt idx="537">
                  <c:v>716</c:v>
                </c:pt>
                <c:pt idx="538">
                  <c:v>558</c:v>
                </c:pt>
                <c:pt idx="539">
                  <c:v>564</c:v>
                </c:pt>
                <c:pt idx="540">
                  <c:v>596</c:v>
                </c:pt>
                <c:pt idx="541">
                  <c:v>316</c:v>
                </c:pt>
                <c:pt idx="542">
                  <c:v>558</c:v>
                </c:pt>
                <c:pt idx="543">
                  <c:v>577</c:v>
                </c:pt>
                <c:pt idx="544">
                  <c:v>602</c:v>
                </c:pt>
                <c:pt idx="545">
                  <c:v>568</c:v>
                </c:pt>
                <c:pt idx="546">
                  <c:v>833</c:v>
                </c:pt>
                <c:pt idx="547">
                  <c:v>691</c:v>
                </c:pt>
                <c:pt idx="548">
                  <c:v>774</c:v>
                </c:pt>
                <c:pt idx="549">
                  <c:v>936</c:v>
                </c:pt>
                <c:pt idx="550">
                  <c:v>882</c:v>
                </c:pt>
                <c:pt idx="551">
                  <c:v>984</c:v>
                </c:pt>
                <c:pt idx="552">
                  <c:v>888</c:v>
                </c:pt>
                <c:pt idx="553">
                  <c:v>817</c:v>
                </c:pt>
                <c:pt idx="554">
                  <c:v>858</c:v>
                </c:pt>
                <c:pt idx="555">
                  <c:v>656</c:v>
                </c:pt>
                <c:pt idx="556">
                  <c:v>832</c:v>
                </c:pt>
                <c:pt idx="557">
                  <c:v>768</c:v>
                </c:pt>
                <c:pt idx="558">
                  <c:v>775</c:v>
                </c:pt>
                <c:pt idx="559">
                  <c:v>923</c:v>
                </c:pt>
                <c:pt idx="560">
                  <c:v>905</c:v>
                </c:pt>
                <c:pt idx="561">
                  <c:v>796</c:v>
                </c:pt>
                <c:pt idx="562">
                  <c:v>737</c:v>
                </c:pt>
                <c:pt idx="563">
                  <c:v>875</c:v>
                </c:pt>
                <c:pt idx="564">
                  <c:v>859</c:v>
                </c:pt>
                <c:pt idx="565">
                  <c:v>933</c:v>
                </c:pt>
                <c:pt idx="566">
                  <c:v>806</c:v>
                </c:pt>
                <c:pt idx="567">
                  <c:v>678</c:v>
                </c:pt>
                <c:pt idx="568">
                  <c:v>964</c:v>
                </c:pt>
                <c:pt idx="569">
                  <c:v>1027</c:v>
                </c:pt>
                <c:pt idx="570">
                  <c:v>840</c:v>
                </c:pt>
                <c:pt idx="571">
                  <c:v>923</c:v>
                </c:pt>
                <c:pt idx="572">
                  <c:v>805</c:v>
                </c:pt>
                <c:pt idx="573">
                  <c:v>620</c:v>
                </c:pt>
                <c:pt idx="574">
                  <c:v>801</c:v>
                </c:pt>
                <c:pt idx="575">
                  <c:v>349</c:v>
                </c:pt>
                <c:pt idx="576">
                  <c:v>848</c:v>
                </c:pt>
                <c:pt idx="577">
                  <c:v>848</c:v>
                </c:pt>
                <c:pt idx="578">
                  <c:v>947</c:v>
                </c:pt>
                <c:pt idx="579">
                  <c:v>1031</c:v>
                </c:pt>
                <c:pt idx="580">
                  <c:v>1098</c:v>
                </c:pt>
                <c:pt idx="581">
                  <c:v>1056</c:v>
                </c:pt>
                <c:pt idx="582">
                  <c:v>680</c:v>
                </c:pt>
                <c:pt idx="583">
                  <c:v>358</c:v>
                </c:pt>
                <c:pt idx="584">
                  <c:v>674</c:v>
                </c:pt>
                <c:pt idx="585">
                  <c:v>747</c:v>
                </c:pt>
                <c:pt idx="586">
                  <c:v>1106</c:v>
                </c:pt>
                <c:pt idx="587">
                  <c:v>915</c:v>
                </c:pt>
                <c:pt idx="588">
                  <c:v>1022</c:v>
                </c:pt>
                <c:pt idx="589">
                  <c:v>938</c:v>
                </c:pt>
                <c:pt idx="590">
                  <c:v>850</c:v>
                </c:pt>
                <c:pt idx="591">
                  <c:v>955</c:v>
                </c:pt>
                <c:pt idx="592">
                  <c:v>875</c:v>
                </c:pt>
                <c:pt idx="593">
                  <c:v>806</c:v>
                </c:pt>
                <c:pt idx="594">
                  <c:v>928</c:v>
                </c:pt>
                <c:pt idx="595">
                  <c:v>897</c:v>
                </c:pt>
                <c:pt idx="596">
                  <c:v>904</c:v>
                </c:pt>
                <c:pt idx="597">
                  <c:v>780</c:v>
                </c:pt>
                <c:pt idx="598">
                  <c:v>809</c:v>
                </c:pt>
                <c:pt idx="599">
                  <c:v>833</c:v>
                </c:pt>
                <c:pt idx="600">
                  <c:v>786</c:v>
                </c:pt>
                <c:pt idx="601">
                  <c:v>864</c:v>
                </c:pt>
                <c:pt idx="602">
                  <c:v>869</c:v>
                </c:pt>
                <c:pt idx="603">
                  <c:v>1074</c:v>
                </c:pt>
                <c:pt idx="604">
                  <c:v>1095</c:v>
                </c:pt>
                <c:pt idx="605">
                  <c:v>1073</c:v>
                </c:pt>
                <c:pt idx="606">
                  <c:v>1109</c:v>
                </c:pt>
                <c:pt idx="607">
                  <c:v>987</c:v>
                </c:pt>
                <c:pt idx="608">
                  <c:v>1055</c:v>
                </c:pt>
                <c:pt idx="609">
                  <c:v>1069</c:v>
                </c:pt>
                <c:pt idx="610">
                  <c:v>893</c:v>
                </c:pt>
                <c:pt idx="611">
                  <c:v>899</c:v>
                </c:pt>
                <c:pt idx="612">
                  <c:v>889</c:v>
                </c:pt>
                <c:pt idx="613">
                  <c:v>880</c:v>
                </c:pt>
                <c:pt idx="614">
                  <c:v>812</c:v>
                </c:pt>
                <c:pt idx="615">
                  <c:v>796</c:v>
                </c:pt>
                <c:pt idx="616">
                  <c:v>685</c:v>
                </c:pt>
                <c:pt idx="617">
                  <c:v>744</c:v>
                </c:pt>
                <c:pt idx="618">
                  <c:v>718</c:v>
                </c:pt>
                <c:pt idx="619">
                  <c:v>970</c:v>
                </c:pt>
                <c:pt idx="620">
                  <c:v>938</c:v>
                </c:pt>
                <c:pt idx="621">
                  <c:v>942</c:v>
                </c:pt>
                <c:pt idx="622">
                  <c:v>977</c:v>
                </c:pt>
                <c:pt idx="623">
                  <c:v>930</c:v>
                </c:pt>
                <c:pt idx="624">
                  <c:v>872</c:v>
                </c:pt>
                <c:pt idx="625">
                  <c:v>897</c:v>
                </c:pt>
                <c:pt idx="626">
                  <c:v>811</c:v>
                </c:pt>
                <c:pt idx="627">
                  <c:v>570</c:v>
                </c:pt>
                <c:pt idx="628">
                  <c:v>746</c:v>
                </c:pt>
                <c:pt idx="629">
                  <c:v>795</c:v>
                </c:pt>
                <c:pt idx="630">
                  <c:v>752</c:v>
                </c:pt>
                <c:pt idx="631">
                  <c:v>836</c:v>
                </c:pt>
                <c:pt idx="632">
                  <c:v>881</c:v>
                </c:pt>
                <c:pt idx="633">
                  <c:v>877</c:v>
                </c:pt>
                <c:pt idx="634">
                  <c:v>835</c:v>
                </c:pt>
                <c:pt idx="635">
                  <c:v>909</c:v>
                </c:pt>
                <c:pt idx="636">
                  <c:v>620</c:v>
                </c:pt>
                <c:pt idx="637">
                  <c:v>845</c:v>
                </c:pt>
                <c:pt idx="638">
                  <c:v>819</c:v>
                </c:pt>
                <c:pt idx="639">
                  <c:v>942</c:v>
                </c:pt>
                <c:pt idx="640">
                  <c:v>840</c:v>
                </c:pt>
                <c:pt idx="641">
                  <c:v>819</c:v>
                </c:pt>
                <c:pt idx="642">
                  <c:v>800</c:v>
                </c:pt>
                <c:pt idx="643">
                  <c:v>974</c:v>
                </c:pt>
                <c:pt idx="644">
                  <c:v>1116</c:v>
                </c:pt>
                <c:pt idx="645">
                  <c:v>591</c:v>
                </c:pt>
                <c:pt idx="646">
                  <c:v>1019</c:v>
                </c:pt>
                <c:pt idx="647">
                  <c:v>1064</c:v>
                </c:pt>
                <c:pt idx="648">
                  <c:v>929</c:v>
                </c:pt>
                <c:pt idx="649">
                  <c:v>1079</c:v>
                </c:pt>
                <c:pt idx="650">
                  <c:v>1007</c:v>
                </c:pt>
                <c:pt idx="651">
                  <c:v>832</c:v>
                </c:pt>
                <c:pt idx="652">
                  <c:v>1099</c:v>
                </c:pt>
                <c:pt idx="653">
                  <c:v>983</c:v>
                </c:pt>
                <c:pt idx="654">
                  <c:v>948</c:v>
                </c:pt>
                <c:pt idx="655">
                  <c:v>895</c:v>
                </c:pt>
                <c:pt idx="656">
                  <c:v>664</c:v>
                </c:pt>
                <c:pt idx="657">
                  <c:v>573</c:v>
                </c:pt>
                <c:pt idx="658">
                  <c:v>577</c:v>
                </c:pt>
                <c:pt idx="659">
                  <c:v>659</c:v>
                </c:pt>
                <c:pt idx="660">
                  <c:v>704</c:v>
                </c:pt>
                <c:pt idx="661">
                  <c:v>885</c:v>
                </c:pt>
                <c:pt idx="662">
                  <c:v>951</c:v>
                </c:pt>
                <c:pt idx="663">
                  <c:v>965</c:v>
                </c:pt>
                <c:pt idx="664">
                  <c:v>901</c:v>
                </c:pt>
                <c:pt idx="665">
                  <c:v>869</c:v>
                </c:pt>
                <c:pt idx="666">
                  <c:v>703</c:v>
                </c:pt>
                <c:pt idx="667">
                  <c:v>845</c:v>
                </c:pt>
                <c:pt idx="668">
                  <c:v>769</c:v>
                </c:pt>
                <c:pt idx="669">
                  <c:v>706</c:v>
                </c:pt>
                <c:pt idx="670">
                  <c:v>744</c:v>
                </c:pt>
                <c:pt idx="671">
                  <c:v>815</c:v>
                </c:pt>
                <c:pt idx="672">
                  <c:v>815</c:v>
                </c:pt>
                <c:pt idx="673">
                  <c:v>878</c:v>
                </c:pt>
                <c:pt idx="674">
                  <c:v>837</c:v>
                </c:pt>
                <c:pt idx="675">
                  <c:v>842</c:v>
                </c:pt>
                <c:pt idx="676">
                  <c:v>808</c:v>
                </c:pt>
                <c:pt idx="677">
                  <c:v>845</c:v>
                </c:pt>
                <c:pt idx="678">
                  <c:v>1782</c:v>
                </c:pt>
                <c:pt idx="679">
                  <c:v>1664</c:v>
                </c:pt>
                <c:pt idx="680">
                  <c:v>1653</c:v>
                </c:pt>
                <c:pt idx="681">
                  <c:v>1278</c:v>
                </c:pt>
                <c:pt idx="682">
                  <c:v>1006</c:v>
                </c:pt>
                <c:pt idx="683">
                  <c:v>929</c:v>
                </c:pt>
                <c:pt idx="684">
                  <c:v>1018</c:v>
                </c:pt>
                <c:pt idx="685">
                  <c:v>779</c:v>
                </c:pt>
                <c:pt idx="686">
                  <c:v>660</c:v>
                </c:pt>
                <c:pt idx="687">
                  <c:v>880</c:v>
                </c:pt>
                <c:pt idx="688">
                  <c:v>907</c:v>
                </c:pt>
                <c:pt idx="689">
                  <c:v>805</c:v>
                </c:pt>
                <c:pt idx="690">
                  <c:v>833</c:v>
                </c:pt>
                <c:pt idx="691">
                  <c:v>719</c:v>
                </c:pt>
                <c:pt idx="692">
                  <c:v>536</c:v>
                </c:pt>
                <c:pt idx="693">
                  <c:v>478</c:v>
                </c:pt>
                <c:pt idx="694">
                  <c:v>486</c:v>
                </c:pt>
                <c:pt idx="695">
                  <c:v>279</c:v>
                </c:pt>
                <c:pt idx="696">
                  <c:v>313</c:v>
                </c:pt>
                <c:pt idx="697">
                  <c:v>446</c:v>
                </c:pt>
                <c:pt idx="698">
                  <c:v>374</c:v>
                </c:pt>
                <c:pt idx="699">
                  <c:v>260</c:v>
                </c:pt>
                <c:pt idx="700">
                  <c:v>239</c:v>
                </c:pt>
                <c:pt idx="701">
                  <c:v>221</c:v>
                </c:pt>
                <c:pt idx="702">
                  <c:v>207</c:v>
                </c:pt>
                <c:pt idx="703">
                  <c:v>196</c:v>
                </c:pt>
                <c:pt idx="704">
                  <c:v>208</c:v>
                </c:pt>
                <c:pt idx="705">
                  <c:v>185</c:v>
                </c:pt>
                <c:pt idx="706">
                  <c:v>207</c:v>
                </c:pt>
                <c:pt idx="707">
                  <c:v>222</c:v>
                </c:pt>
                <c:pt idx="708">
                  <c:v>210</c:v>
                </c:pt>
                <c:pt idx="709">
                  <c:v>156</c:v>
                </c:pt>
                <c:pt idx="710">
                  <c:v>150</c:v>
                </c:pt>
                <c:pt idx="711">
                  <c:v>78</c:v>
                </c:pt>
                <c:pt idx="712">
                  <c:v>53</c:v>
                </c:pt>
                <c:pt idx="713">
                  <c:v>73</c:v>
                </c:pt>
                <c:pt idx="714">
                  <c:v>81</c:v>
                </c:pt>
                <c:pt idx="715">
                  <c:v>67</c:v>
                </c:pt>
                <c:pt idx="716">
                  <c:v>63</c:v>
                </c:pt>
                <c:pt idx="717">
                  <c:v>56</c:v>
                </c:pt>
                <c:pt idx="718">
                  <c:v>32</c:v>
                </c:pt>
                <c:pt idx="719">
                  <c:v>66</c:v>
                </c:pt>
                <c:pt idx="720">
                  <c:v>42</c:v>
                </c:pt>
                <c:pt idx="721">
                  <c:v>44</c:v>
                </c:pt>
                <c:pt idx="722">
                  <c:v>32</c:v>
                </c:pt>
                <c:pt idx="723">
                  <c:v>35</c:v>
                </c:pt>
                <c:pt idx="724">
                  <c:v>33</c:v>
                </c:pt>
                <c:pt idx="725">
                  <c:v>37</c:v>
                </c:pt>
                <c:pt idx="726">
                  <c:v>31</c:v>
                </c:pt>
                <c:pt idx="727">
                  <c:v>34</c:v>
                </c:pt>
                <c:pt idx="728">
                  <c:v>26</c:v>
                </c:pt>
                <c:pt idx="729">
                  <c:v>28</c:v>
                </c:pt>
                <c:pt idx="730">
                  <c:v>24</c:v>
                </c:pt>
                <c:pt idx="731">
                  <c:v>22</c:v>
                </c:pt>
                <c:pt idx="732">
                  <c:v>26</c:v>
                </c:pt>
                <c:pt idx="733">
                  <c:v>23</c:v>
                </c:pt>
                <c:pt idx="734">
                  <c:v>119</c:v>
                </c:pt>
                <c:pt idx="735">
                  <c:v>86</c:v>
                </c:pt>
                <c:pt idx="736">
                  <c:v>257</c:v>
                </c:pt>
                <c:pt idx="737">
                  <c:v>209</c:v>
                </c:pt>
                <c:pt idx="738">
                  <c:v>130</c:v>
                </c:pt>
                <c:pt idx="739">
                  <c:v>28</c:v>
                </c:pt>
                <c:pt idx="740">
                  <c:v>47</c:v>
                </c:pt>
                <c:pt idx="741">
                  <c:v>94</c:v>
                </c:pt>
                <c:pt idx="742">
                  <c:v>293</c:v>
                </c:pt>
                <c:pt idx="743">
                  <c:v>536</c:v>
                </c:pt>
                <c:pt idx="744">
                  <c:v>363</c:v>
                </c:pt>
                <c:pt idx="745">
                  <c:v>388</c:v>
                </c:pt>
                <c:pt idx="746">
                  <c:v>387</c:v>
                </c:pt>
                <c:pt idx="747">
                  <c:v>501</c:v>
                </c:pt>
                <c:pt idx="748">
                  <c:v>484</c:v>
                </c:pt>
                <c:pt idx="749">
                  <c:v>729</c:v>
                </c:pt>
                <c:pt idx="750">
                  <c:v>815</c:v>
                </c:pt>
                <c:pt idx="751">
                  <c:v>566</c:v>
                </c:pt>
                <c:pt idx="752">
                  <c:v>614</c:v>
                </c:pt>
                <c:pt idx="753">
                  <c:v>566</c:v>
                </c:pt>
                <c:pt idx="754">
                  <c:v>447</c:v>
                </c:pt>
                <c:pt idx="755">
                  <c:v>187</c:v>
                </c:pt>
                <c:pt idx="756">
                  <c:v>115</c:v>
                </c:pt>
                <c:pt idx="757">
                  <c:v>223</c:v>
                </c:pt>
                <c:pt idx="758">
                  <c:v>294</c:v>
                </c:pt>
                <c:pt idx="759">
                  <c:v>358</c:v>
                </c:pt>
                <c:pt idx="760">
                  <c:v>313</c:v>
                </c:pt>
                <c:pt idx="761">
                  <c:v>561</c:v>
                </c:pt>
                <c:pt idx="762">
                  <c:v>715</c:v>
                </c:pt>
                <c:pt idx="763">
                  <c:v>853</c:v>
                </c:pt>
                <c:pt idx="764">
                  <c:v>724</c:v>
                </c:pt>
                <c:pt idx="765">
                  <c:v>612</c:v>
                </c:pt>
                <c:pt idx="766">
                  <c:v>1</c:v>
                </c:pt>
                <c:pt idx="767">
                  <c:v>90</c:v>
                </c:pt>
                <c:pt idx="768">
                  <c:v>241</c:v>
                </c:pt>
                <c:pt idx="769">
                  <c:v>254</c:v>
                </c:pt>
                <c:pt idx="770">
                  <c:v>753</c:v>
                </c:pt>
                <c:pt idx="771">
                  <c:v>435</c:v>
                </c:pt>
                <c:pt idx="772">
                  <c:v>384</c:v>
                </c:pt>
                <c:pt idx="773">
                  <c:v>800</c:v>
                </c:pt>
                <c:pt idx="774">
                  <c:v>1176</c:v>
                </c:pt>
                <c:pt idx="775">
                  <c:v>1227</c:v>
                </c:pt>
                <c:pt idx="776">
                  <c:v>1183</c:v>
                </c:pt>
                <c:pt idx="777">
                  <c:v>935</c:v>
                </c:pt>
                <c:pt idx="778">
                  <c:v>1018</c:v>
                </c:pt>
                <c:pt idx="779">
                  <c:v>1018</c:v>
                </c:pt>
                <c:pt idx="780">
                  <c:v>1078</c:v>
                </c:pt>
                <c:pt idx="781">
                  <c:v>938</c:v>
                </c:pt>
                <c:pt idx="782">
                  <c:v>578</c:v>
                </c:pt>
                <c:pt idx="783">
                  <c:v>557</c:v>
                </c:pt>
                <c:pt idx="784">
                  <c:v>402</c:v>
                </c:pt>
                <c:pt idx="785">
                  <c:v>368</c:v>
                </c:pt>
                <c:pt idx="786">
                  <c:v>629</c:v>
                </c:pt>
                <c:pt idx="787">
                  <c:v>629</c:v>
                </c:pt>
                <c:pt idx="788">
                  <c:v>750</c:v>
                </c:pt>
                <c:pt idx="789">
                  <c:v>1055</c:v>
                </c:pt>
                <c:pt idx="790">
                  <c:v>1055</c:v>
                </c:pt>
                <c:pt idx="791">
                  <c:v>1111</c:v>
                </c:pt>
                <c:pt idx="792">
                  <c:v>1184</c:v>
                </c:pt>
                <c:pt idx="793">
                  <c:v>1138</c:v>
                </c:pt>
                <c:pt idx="794">
                  <c:v>961</c:v>
                </c:pt>
                <c:pt idx="795">
                  <c:v>1081</c:v>
                </c:pt>
                <c:pt idx="796">
                  <c:v>996</c:v>
                </c:pt>
                <c:pt idx="797">
                  <c:v>705</c:v>
                </c:pt>
                <c:pt idx="798">
                  <c:v>1023</c:v>
                </c:pt>
                <c:pt idx="799">
                  <c:v>925</c:v>
                </c:pt>
                <c:pt idx="800">
                  <c:v>889</c:v>
                </c:pt>
                <c:pt idx="801">
                  <c:v>1116</c:v>
                </c:pt>
                <c:pt idx="802">
                  <c:v>1116</c:v>
                </c:pt>
                <c:pt idx="803">
                  <c:v>888</c:v>
                </c:pt>
                <c:pt idx="804">
                  <c:v>1025</c:v>
                </c:pt>
                <c:pt idx="805">
                  <c:v>943</c:v>
                </c:pt>
                <c:pt idx="806">
                  <c:v>931</c:v>
                </c:pt>
                <c:pt idx="807">
                  <c:v>1085</c:v>
                </c:pt>
                <c:pt idx="808">
                  <c:v>1085</c:v>
                </c:pt>
                <c:pt idx="809">
                  <c:v>1470</c:v>
                </c:pt>
                <c:pt idx="810">
                  <c:v>1055</c:v>
                </c:pt>
                <c:pt idx="811">
                  <c:v>1114</c:v>
                </c:pt>
                <c:pt idx="812">
                  <c:v>1335</c:v>
                </c:pt>
                <c:pt idx="813">
                  <c:v>1302</c:v>
                </c:pt>
                <c:pt idx="814">
                  <c:v>1081</c:v>
                </c:pt>
                <c:pt idx="815">
                  <c:v>1295</c:v>
                </c:pt>
                <c:pt idx="816">
                  <c:v>950</c:v>
                </c:pt>
                <c:pt idx="817">
                  <c:v>941</c:v>
                </c:pt>
                <c:pt idx="818">
                  <c:v>856</c:v>
                </c:pt>
                <c:pt idx="819">
                  <c:v>926</c:v>
                </c:pt>
                <c:pt idx="820">
                  <c:v>506</c:v>
                </c:pt>
                <c:pt idx="821">
                  <c:v>751</c:v>
                </c:pt>
                <c:pt idx="822">
                  <c:v>1147</c:v>
                </c:pt>
                <c:pt idx="823">
                  <c:v>1229</c:v>
                </c:pt>
                <c:pt idx="824">
                  <c:v>1339</c:v>
                </c:pt>
                <c:pt idx="825">
                  <c:v>1523</c:v>
                </c:pt>
                <c:pt idx="826">
                  <c:v>1557</c:v>
                </c:pt>
                <c:pt idx="827">
                  <c:v>1555</c:v>
                </c:pt>
                <c:pt idx="828">
                  <c:v>1311</c:v>
                </c:pt>
                <c:pt idx="829">
                  <c:v>1503</c:v>
                </c:pt>
                <c:pt idx="830">
                  <c:v>1989</c:v>
                </c:pt>
                <c:pt idx="831">
                  <c:v>1835</c:v>
                </c:pt>
                <c:pt idx="832">
                  <c:v>1097</c:v>
                </c:pt>
                <c:pt idx="833">
                  <c:v>1253</c:v>
                </c:pt>
                <c:pt idx="834">
                  <c:v>1107</c:v>
                </c:pt>
                <c:pt idx="835">
                  <c:v>996</c:v>
                </c:pt>
                <c:pt idx="836">
                  <c:v>937</c:v>
                </c:pt>
                <c:pt idx="837">
                  <c:v>925</c:v>
                </c:pt>
                <c:pt idx="838">
                  <c:v>874</c:v>
                </c:pt>
                <c:pt idx="839">
                  <c:v>1272</c:v>
                </c:pt>
                <c:pt idx="840">
                  <c:v>1222</c:v>
                </c:pt>
                <c:pt idx="841">
                  <c:v>1390</c:v>
                </c:pt>
                <c:pt idx="842">
                  <c:v>1335</c:v>
                </c:pt>
                <c:pt idx="843">
                  <c:v>1121</c:v>
                </c:pt>
                <c:pt idx="844">
                  <c:v>1202</c:v>
                </c:pt>
                <c:pt idx="845">
                  <c:v>1264</c:v>
                </c:pt>
                <c:pt idx="846">
                  <c:v>1254</c:v>
                </c:pt>
                <c:pt idx="847">
                  <c:v>906</c:v>
                </c:pt>
                <c:pt idx="848">
                  <c:v>776</c:v>
                </c:pt>
                <c:pt idx="849">
                  <c:v>1035</c:v>
                </c:pt>
                <c:pt idx="850">
                  <c:v>1047</c:v>
                </c:pt>
                <c:pt idx="851">
                  <c:v>1121</c:v>
                </c:pt>
                <c:pt idx="852">
                  <c:v>1268</c:v>
                </c:pt>
                <c:pt idx="853">
                  <c:v>1216</c:v>
                </c:pt>
                <c:pt idx="854">
                  <c:v>1183</c:v>
                </c:pt>
                <c:pt idx="855">
                  <c:v>1240</c:v>
                </c:pt>
                <c:pt idx="856">
                  <c:v>1321</c:v>
                </c:pt>
                <c:pt idx="857">
                  <c:v>1248</c:v>
                </c:pt>
                <c:pt idx="858">
                  <c:v>1129</c:v>
                </c:pt>
                <c:pt idx="859">
                  <c:v>1017</c:v>
                </c:pt>
                <c:pt idx="860">
                  <c:v>974</c:v>
                </c:pt>
                <c:pt idx="861">
                  <c:v>1257</c:v>
                </c:pt>
                <c:pt idx="862">
                  <c:v>1275</c:v>
                </c:pt>
                <c:pt idx="863">
                  <c:v>1115</c:v>
                </c:pt>
                <c:pt idx="864">
                  <c:v>945</c:v>
                </c:pt>
                <c:pt idx="865">
                  <c:v>1063</c:v>
                </c:pt>
                <c:pt idx="866">
                  <c:v>960</c:v>
                </c:pt>
                <c:pt idx="867">
                  <c:v>1035</c:v>
                </c:pt>
                <c:pt idx="868">
                  <c:v>1284</c:v>
                </c:pt>
                <c:pt idx="869">
                  <c:v>1068</c:v>
                </c:pt>
                <c:pt idx="870">
                  <c:v>1273</c:v>
                </c:pt>
                <c:pt idx="871">
                  <c:v>1354</c:v>
                </c:pt>
                <c:pt idx="872">
                  <c:v>1232</c:v>
                </c:pt>
                <c:pt idx="873">
                  <c:v>1202</c:v>
                </c:pt>
                <c:pt idx="874">
                  <c:v>1208</c:v>
                </c:pt>
                <c:pt idx="875">
                  <c:v>1154</c:v>
                </c:pt>
                <c:pt idx="876">
                  <c:v>1069</c:v>
                </c:pt>
                <c:pt idx="877">
                  <c:v>1118</c:v>
                </c:pt>
                <c:pt idx="878">
                  <c:v>1043</c:v>
                </c:pt>
                <c:pt idx="879">
                  <c:v>965</c:v>
                </c:pt>
                <c:pt idx="880">
                  <c:v>1017</c:v>
                </c:pt>
                <c:pt idx="881">
                  <c:v>1016</c:v>
                </c:pt>
                <c:pt idx="882">
                  <c:v>1050</c:v>
                </c:pt>
                <c:pt idx="883">
                  <c:v>1121</c:v>
                </c:pt>
                <c:pt idx="884">
                  <c:v>1562</c:v>
                </c:pt>
                <c:pt idx="885">
                  <c:v>1344</c:v>
                </c:pt>
                <c:pt idx="886">
                  <c:v>1044</c:v>
                </c:pt>
                <c:pt idx="887">
                  <c:v>1100</c:v>
                </c:pt>
                <c:pt idx="888">
                  <c:v>1044</c:v>
                </c:pt>
                <c:pt idx="889">
                  <c:v>1006</c:v>
                </c:pt>
                <c:pt idx="890">
                  <c:v>819</c:v>
                </c:pt>
                <c:pt idx="891">
                  <c:v>1256</c:v>
                </c:pt>
                <c:pt idx="892">
                  <c:v>1487</c:v>
                </c:pt>
                <c:pt idx="893">
                  <c:v>1348</c:v>
                </c:pt>
                <c:pt idx="894">
                  <c:v>1329</c:v>
                </c:pt>
                <c:pt idx="895">
                  <c:v>1294</c:v>
                </c:pt>
                <c:pt idx="896">
                  <c:v>1179</c:v>
                </c:pt>
                <c:pt idx="897">
                  <c:v>1262</c:v>
                </c:pt>
                <c:pt idx="898">
                  <c:v>1143</c:v>
                </c:pt>
                <c:pt idx="899">
                  <c:v>1166</c:v>
                </c:pt>
                <c:pt idx="900">
                  <c:v>1093</c:v>
                </c:pt>
                <c:pt idx="901">
                  <c:v>878</c:v>
                </c:pt>
                <c:pt idx="902">
                  <c:v>666</c:v>
                </c:pt>
                <c:pt idx="903">
                  <c:v>758</c:v>
                </c:pt>
                <c:pt idx="904">
                  <c:v>593</c:v>
                </c:pt>
                <c:pt idx="905">
                  <c:v>462</c:v>
                </c:pt>
                <c:pt idx="906">
                  <c:v>548</c:v>
                </c:pt>
                <c:pt idx="907">
                  <c:v>450</c:v>
                </c:pt>
                <c:pt idx="908">
                  <c:v>532</c:v>
                </c:pt>
                <c:pt idx="909">
                  <c:v>507</c:v>
                </c:pt>
                <c:pt idx="910">
                  <c:v>611</c:v>
                </c:pt>
                <c:pt idx="911">
                  <c:v>511</c:v>
                </c:pt>
                <c:pt idx="912">
                  <c:v>962</c:v>
                </c:pt>
                <c:pt idx="913">
                  <c:v>793</c:v>
                </c:pt>
                <c:pt idx="914">
                  <c:v>763</c:v>
                </c:pt>
                <c:pt idx="915">
                  <c:v>662</c:v>
                </c:pt>
                <c:pt idx="916">
                  <c:v>751</c:v>
                </c:pt>
                <c:pt idx="917">
                  <c:v>680</c:v>
                </c:pt>
                <c:pt idx="918">
                  <c:v>912</c:v>
                </c:pt>
                <c:pt idx="919">
                  <c:v>1001</c:v>
                </c:pt>
                <c:pt idx="920">
                  <c:v>872</c:v>
                </c:pt>
                <c:pt idx="921">
                  <c:v>1154</c:v>
                </c:pt>
                <c:pt idx="922">
                  <c:v>867</c:v>
                </c:pt>
                <c:pt idx="923">
                  <c:v>930</c:v>
                </c:pt>
                <c:pt idx="924">
                  <c:v>899</c:v>
                </c:pt>
                <c:pt idx="925">
                  <c:v>1073</c:v>
                </c:pt>
                <c:pt idx="926">
                  <c:v>1172</c:v>
                </c:pt>
                <c:pt idx="927">
                  <c:v>1304</c:v>
                </c:pt>
                <c:pt idx="928">
                  <c:v>1043</c:v>
                </c:pt>
                <c:pt idx="929">
                  <c:v>1235</c:v>
                </c:pt>
                <c:pt idx="930">
                  <c:v>1368</c:v>
                </c:pt>
                <c:pt idx="931">
                  <c:v>1180</c:v>
                </c:pt>
                <c:pt idx="932">
                  <c:v>2045</c:v>
                </c:pt>
                <c:pt idx="933">
                  <c:v>2045</c:v>
                </c:pt>
                <c:pt idx="934">
                  <c:v>2782</c:v>
                </c:pt>
                <c:pt idx="935">
                  <c:v>3145</c:v>
                </c:pt>
                <c:pt idx="936">
                  <c:v>2476</c:v>
                </c:pt>
                <c:pt idx="937">
                  <c:v>2427</c:v>
                </c:pt>
                <c:pt idx="938">
                  <c:v>1476</c:v>
                </c:pt>
                <c:pt idx="939">
                  <c:v>2152</c:v>
                </c:pt>
                <c:pt idx="940">
                  <c:v>2637</c:v>
                </c:pt>
                <c:pt idx="941">
                  <c:v>1411</c:v>
                </c:pt>
                <c:pt idx="942">
                  <c:v>828</c:v>
                </c:pt>
                <c:pt idx="943">
                  <c:v>691</c:v>
                </c:pt>
                <c:pt idx="944">
                  <c:v>636</c:v>
                </c:pt>
                <c:pt idx="945">
                  <c:v>753</c:v>
                </c:pt>
                <c:pt idx="946">
                  <c:v>812</c:v>
                </c:pt>
                <c:pt idx="947">
                  <c:v>718</c:v>
                </c:pt>
                <c:pt idx="948">
                  <c:v>641</c:v>
                </c:pt>
                <c:pt idx="949">
                  <c:v>518</c:v>
                </c:pt>
                <c:pt idx="950">
                  <c:v>586</c:v>
                </c:pt>
                <c:pt idx="951">
                  <c:v>608</c:v>
                </c:pt>
                <c:pt idx="952">
                  <c:v>565</c:v>
                </c:pt>
                <c:pt idx="953">
                  <c:v>384</c:v>
                </c:pt>
                <c:pt idx="954">
                  <c:v>366</c:v>
                </c:pt>
                <c:pt idx="955">
                  <c:v>329</c:v>
                </c:pt>
                <c:pt idx="956">
                  <c:v>405</c:v>
                </c:pt>
                <c:pt idx="957">
                  <c:v>411</c:v>
                </c:pt>
                <c:pt idx="958">
                  <c:v>441</c:v>
                </c:pt>
                <c:pt idx="959">
                  <c:v>365</c:v>
                </c:pt>
                <c:pt idx="960">
                  <c:v>245</c:v>
                </c:pt>
                <c:pt idx="961">
                  <c:v>279</c:v>
                </c:pt>
                <c:pt idx="962">
                  <c:v>157</c:v>
                </c:pt>
                <c:pt idx="963">
                  <c:v>142</c:v>
                </c:pt>
                <c:pt idx="964">
                  <c:v>181</c:v>
                </c:pt>
                <c:pt idx="965">
                  <c:v>165</c:v>
                </c:pt>
                <c:pt idx="966">
                  <c:v>271</c:v>
                </c:pt>
                <c:pt idx="967">
                  <c:v>145</c:v>
                </c:pt>
                <c:pt idx="968">
                  <c:v>50</c:v>
                </c:pt>
                <c:pt idx="969">
                  <c:v>98</c:v>
                </c:pt>
                <c:pt idx="970">
                  <c:v>61</c:v>
                </c:pt>
                <c:pt idx="971">
                  <c:v>53</c:v>
                </c:pt>
                <c:pt idx="972">
                  <c:v>132</c:v>
                </c:pt>
                <c:pt idx="973">
                  <c:v>106</c:v>
                </c:pt>
                <c:pt idx="974">
                  <c:v>59</c:v>
                </c:pt>
                <c:pt idx="975">
                  <c:v>81</c:v>
                </c:pt>
                <c:pt idx="976">
                  <c:v>46</c:v>
                </c:pt>
                <c:pt idx="977">
                  <c:v>85</c:v>
                </c:pt>
                <c:pt idx="978">
                  <c:v>62</c:v>
                </c:pt>
                <c:pt idx="979">
                  <c:v>65</c:v>
                </c:pt>
                <c:pt idx="980">
                  <c:v>64</c:v>
                </c:pt>
                <c:pt idx="981">
                  <c:v>49</c:v>
                </c:pt>
                <c:pt idx="982">
                  <c:v>62</c:v>
                </c:pt>
                <c:pt idx="983">
                  <c:v>44</c:v>
                </c:pt>
                <c:pt idx="984">
                  <c:v>49</c:v>
                </c:pt>
                <c:pt idx="985">
                  <c:v>46</c:v>
                </c:pt>
                <c:pt idx="986">
                  <c:v>46</c:v>
                </c:pt>
                <c:pt idx="987">
                  <c:v>40</c:v>
                </c:pt>
                <c:pt idx="988">
                  <c:v>39</c:v>
                </c:pt>
                <c:pt idx="989">
                  <c:v>45</c:v>
                </c:pt>
                <c:pt idx="990">
                  <c:v>36</c:v>
                </c:pt>
                <c:pt idx="991">
                  <c:v>49</c:v>
                </c:pt>
                <c:pt idx="992">
                  <c:v>32</c:v>
                </c:pt>
                <c:pt idx="993">
                  <c:v>177</c:v>
                </c:pt>
                <c:pt idx="994">
                  <c:v>166</c:v>
                </c:pt>
                <c:pt idx="995">
                  <c:v>130</c:v>
                </c:pt>
                <c:pt idx="996">
                  <c:v>165</c:v>
                </c:pt>
                <c:pt idx="997">
                  <c:v>314</c:v>
                </c:pt>
                <c:pt idx="998">
                  <c:v>357</c:v>
                </c:pt>
                <c:pt idx="999">
                  <c:v>273</c:v>
                </c:pt>
                <c:pt idx="1000">
                  <c:v>323</c:v>
                </c:pt>
                <c:pt idx="1001">
                  <c:v>463</c:v>
                </c:pt>
                <c:pt idx="1002">
                  <c:v>454</c:v>
                </c:pt>
                <c:pt idx="1003">
                  <c:v>253</c:v>
                </c:pt>
                <c:pt idx="1004">
                  <c:v>388</c:v>
                </c:pt>
                <c:pt idx="1005">
                  <c:v>403</c:v>
                </c:pt>
                <c:pt idx="1006">
                  <c:v>432</c:v>
                </c:pt>
                <c:pt idx="1007">
                  <c:v>918</c:v>
                </c:pt>
                <c:pt idx="1008">
                  <c:v>883</c:v>
                </c:pt>
                <c:pt idx="1009">
                  <c:v>804</c:v>
                </c:pt>
                <c:pt idx="1010">
                  <c:v>916</c:v>
                </c:pt>
                <c:pt idx="1011">
                  <c:v>706</c:v>
                </c:pt>
                <c:pt idx="1012">
                  <c:v>699</c:v>
                </c:pt>
                <c:pt idx="1013">
                  <c:v>826</c:v>
                </c:pt>
                <c:pt idx="1014">
                  <c:v>832</c:v>
                </c:pt>
                <c:pt idx="1015">
                  <c:v>1213</c:v>
                </c:pt>
                <c:pt idx="1016">
                  <c:v>951</c:v>
                </c:pt>
                <c:pt idx="1017">
                  <c:v>767</c:v>
                </c:pt>
                <c:pt idx="1018">
                  <c:v>724</c:v>
                </c:pt>
                <c:pt idx="1019">
                  <c:v>513</c:v>
                </c:pt>
                <c:pt idx="1020">
                  <c:v>835</c:v>
                </c:pt>
                <c:pt idx="1021">
                  <c:v>945</c:v>
                </c:pt>
                <c:pt idx="1022">
                  <c:v>803</c:v>
                </c:pt>
                <c:pt idx="1023">
                  <c:v>882</c:v>
                </c:pt>
                <c:pt idx="1024">
                  <c:v>719</c:v>
                </c:pt>
                <c:pt idx="1025">
                  <c:v>651</c:v>
                </c:pt>
                <c:pt idx="1026">
                  <c:v>741</c:v>
                </c:pt>
                <c:pt idx="1027">
                  <c:v>747</c:v>
                </c:pt>
                <c:pt idx="1028">
                  <c:v>1015</c:v>
                </c:pt>
                <c:pt idx="1029">
                  <c:v>876</c:v>
                </c:pt>
                <c:pt idx="1030">
                  <c:v>883</c:v>
                </c:pt>
                <c:pt idx="1031">
                  <c:v>1159</c:v>
                </c:pt>
                <c:pt idx="1032">
                  <c:v>951</c:v>
                </c:pt>
                <c:pt idx="1033">
                  <c:v>960</c:v>
                </c:pt>
                <c:pt idx="1034">
                  <c:v>759</c:v>
                </c:pt>
                <c:pt idx="1035">
                  <c:v>719</c:v>
                </c:pt>
                <c:pt idx="1036">
                  <c:v>1075</c:v>
                </c:pt>
                <c:pt idx="1037">
                  <c:v>934</c:v>
                </c:pt>
                <c:pt idx="1038">
                  <c:v>1131</c:v>
                </c:pt>
                <c:pt idx="1039">
                  <c:v>1239</c:v>
                </c:pt>
                <c:pt idx="1040">
                  <c:v>2065</c:v>
                </c:pt>
                <c:pt idx="1041">
                  <c:v>1997</c:v>
                </c:pt>
                <c:pt idx="1042">
                  <c:v>1868</c:v>
                </c:pt>
                <c:pt idx="1043">
                  <c:v>1763</c:v>
                </c:pt>
                <c:pt idx="1044">
                  <c:v>1403</c:v>
                </c:pt>
                <c:pt idx="1045">
                  <c:v>1682</c:v>
                </c:pt>
                <c:pt idx="1046">
                  <c:v>1097</c:v>
                </c:pt>
                <c:pt idx="1047">
                  <c:v>1405</c:v>
                </c:pt>
                <c:pt idx="1048">
                  <c:v>1244</c:v>
                </c:pt>
                <c:pt idx="1049">
                  <c:v>1489</c:v>
                </c:pt>
                <c:pt idx="1050">
                  <c:v>1183</c:v>
                </c:pt>
                <c:pt idx="1051">
                  <c:v>1093</c:v>
                </c:pt>
                <c:pt idx="1052">
                  <c:v>1279</c:v>
                </c:pt>
                <c:pt idx="1053">
                  <c:v>1765</c:v>
                </c:pt>
                <c:pt idx="1054">
                  <c:v>1939</c:v>
                </c:pt>
                <c:pt idx="1055">
                  <c:v>1406</c:v>
                </c:pt>
                <c:pt idx="1056">
                  <c:v>1313</c:v>
                </c:pt>
                <c:pt idx="1057">
                  <c:v>1270</c:v>
                </c:pt>
                <c:pt idx="1058">
                  <c:v>1126</c:v>
                </c:pt>
                <c:pt idx="1059">
                  <c:v>1259</c:v>
                </c:pt>
                <c:pt idx="1060">
                  <c:v>1334</c:v>
                </c:pt>
                <c:pt idx="1061">
                  <c:v>1203</c:v>
                </c:pt>
                <c:pt idx="1062">
                  <c:v>1249</c:v>
                </c:pt>
                <c:pt idx="1063">
                  <c:v>1338</c:v>
                </c:pt>
                <c:pt idx="1064">
                  <c:v>1374</c:v>
                </c:pt>
                <c:pt idx="1065">
                  <c:v>1740</c:v>
                </c:pt>
                <c:pt idx="1066">
                  <c:v>1874</c:v>
                </c:pt>
                <c:pt idx="1067">
                  <c:v>1672</c:v>
                </c:pt>
                <c:pt idx="1068">
                  <c:v>1569</c:v>
                </c:pt>
                <c:pt idx="1069">
                  <c:v>1259</c:v>
                </c:pt>
                <c:pt idx="1070">
                  <c:v>1468</c:v>
                </c:pt>
                <c:pt idx="1071">
                  <c:v>1631</c:v>
                </c:pt>
                <c:pt idx="1072">
                  <c:v>1601</c:v>
                </c:pt>
                <c:pt idx="1073">
                  <c:v>1391</c:v>
                </c:pt>
                <c:pt idx="1074">
                  <c:v>1462</c:v>
                </c:pt>
                <c:pt idx="1075">
                  <c:v>1347</c:v>
                </c:pt>
                <c:pt idx="1076">
                  <c:v>1237</c:v>
                </c:pt>
                <c:pt idx="1077">
                  <c:v>1022</c:v>
                </c:pt>
                <c:pt idx="1078">
                  <c:v>1096</c:v>
                </c:pt>
                <c:pt idx="1079">
                  <c:v>1134</c:v>
                </c:pt>
                <c:pt idx="1080">
                  <c:v>928</c:v>
                </c:pt>
                <c:pt idx="1081">
                  <c:v>1194</c:v>
                </c:pt>
                <c:pt idx="1082">
                  <c:v>1379</c:v>
                </c:pt>
                <c:pt idx="1083">
                  <c:v>1278</c:v>
                </c:pt>
                <c:pt idx="1084">
                  <c:v>877</c:v>
                </c:pt>
                <c:pt idx="1085">
                  <c:v>702</c:v>
                </c:pt>
                <c:pt idx="1086">
                  <c:v>1194</c:v>
                </c:pt>
                <c:pt idx="1087">
                  <c:v>1112</c:v>
                </c:pt>
                <c:pt idx="1088">
                  <c:v>1079</c:v>
                </c:pt>
                <c:pt idx="1089">
                  <c:v>1108</c:v>
                </c:pt>
                <c:pt idx="1090">
                  <c:v>1117</c:v>
                </c:pt>
                <c:pt idx="1091">
                  <c:v>999</c:v>
                </c:pt>
                <c:pt idx="1092">
                  <c:v>1121</c:v>
                </c:pt>
                <c:pt idx="1093">
                  <c:v>1083</c:v>
                </c:pt>
                <c:pt idx="1094">
                  <c:v>822</c:v>
                </c:pt>
                <c:pt idx="1095">
                  <c:v>1028</c:v>
                </c:pt>
                <c:pt idx="1096">
                  <c:v>1176</c:v>
                </c:pt>
                <c:pt idx="1097">
                  <c:v>810</c:v>
                </c:pt>
                <c:pt idx="1098">
                  <c:v>1131</c:v>
                </c:pt>
                <c:pt idx="1099">
                  <c:v>1207</c:v>
                </c:pt>
                <c:pt idx="1100">
                  <c:v>1576</c:v>
                </c:pt>
                <c:pt idx="1101">
                  <c:v>1682</c:v>
                </c:pt>
                <c:pt idx="1102">
                  <c:v>1524</c:v>
                </c:pt>
                <c:pt idx="1103">
                  <c:v>1739</c:v>
                </c:pt>
                <c:pt idx="1104">
                  <c:v>1457</c:v>
                </c:pt>
                <c:pt idx="1105">
                  <c:v>1012</c:v>
                </c:pt>
                <c:pt idx="1106">
                  <c:v>619</c:v>
                </c:pt>
                <c:pt idx="1107">
                  <c:v>954</c:v>
                </c:pt>
                <c:pt idx="1108">
                  <c:v>939</c:v>
                </c:pt>
                <c:pt idx="1109">
                  <c:v>885</c:v>
                </c:pt>
                <c:pt idx="1110">
                  <c:v>834</c:v>
                </c:pt>
                <c:pt idx="1111">
                  <c:v>740</c:v>
                </c:pt>
                <c:pt idx="1112">
                  <c:v>771</c:v>
                </c:pt>
                <c:pt idx="1113">
                  <c:v>733</c:v>
                </c:pt>
                <c:pt idx="1114">
                  <c:v>783</c:v>
                </c:pt>
                <c:pt idx="1115">
                  <c:v>765</c:v>
                </c:pt>
                <c:pt idx="1116">
                  <c:v>949</c:v>
                </c:pt>
                <c:pt idx="1117">
                  <c:v>1085</c:v>
                </c:pt>
                <c:pt idx="1118">
                  <c:v>998</c:v>
                </c:pt>
                <c:pt idx="1119">
                  <c:v>1194</c:v>
                </c:pt>
                <c:pt idx="1120">
                  <c:v>1122</c:v>
                </c:pt>
                <c:pt idx="1121">
                  <c:v>1070</c:v>
                </c:pt>
                <c:pt idx="1122">
                  <c:v>1253</c:v>
                </c:pt>
                <c:pt idx="1123">
                  <c:v>1043</c:v>
                </c:pt>
                <c:pt idx="1124">
                  <c:v>1337</c:v>
                </c:pt>
                <c:pt idx="1125">
                  <c:v>1285</c:v>
                </c:pt>
                <c:pt idx="1126">
                  <c:v>934</c:v>
                </c:pt>
                <c:pt idx="1127">
                  <c:v>838</c:v>
                </c:pt>
                <c:pt idx="1128">
                  <c:v>877</c:v>
                </c:pt>
                <c:pt idx="1129">
                  <c:v>877</c:v>
                </c:pt>
                <c:pt idx="1130">
                  <c:v>832</c:v>
                </c:pt>
                <c:pt idx="1131">
                  <c:v>811</c:v>
                </c:pt>
                <c:pt idx="1132">
                  <c:v>636</c:v>
                </c:pt>
                <c:pt idx="1133">
                  <c:v>887</c:v>
                </c:pt>
                <c:pt idx="1134">
                  <c:v>783</c:v>
                </c:pt>
                <c:pt idx="1135">
                  <c:v>915</c:v>
                </c:pt>
                <c:pt idx="1136">
                  <c:v>1000</c:v>
                </c:pt>
                <c:pt idx="1137">
                  <c:v>1041</c:v>
                </c:pt>
                <c:pt idx="1138">
                  <c:v>952</c:v>
                </c:pt>
                <c:pt idx="1139">
                  <c:v>970</c:v>
                </c:pt>
                <c:pt idx="1140">
                  <c:v>791</c:v>
                </c:pt>
                <c:pt idx="1141">
                  <c:v>881</c:v>
                </c:pt>
                <c:pt idx="1142">
                  <c:v>818</c:v>
                </c:pt>
                <c:pt idx="1143">
                  <c:v>689</c:v>
                </c:pt>
                <c:pt idx="1144">
                  <c:v>910</c:v>
                </c:pt>
                <c:pt idx="1145">
                  <c:v>916</c:v>
                </c:pt>
                <c:pt idx="1146">
                  <c:v>1073</c:v>
                </c:pt>
                <c:pt idx="1147">
                  <c:v>1165</c:v>
                </c:pt>
                <c:pt idx="1148">
                  <c:v>1077</c:v>
                </c:pt>
                <c:pt idx="1149">
                  <c:v>731</c:v>
                </c:pt>
                <c:pt idx="1150">
                  <c:v>942</c:v>
                </c:pt>
                <c:pt idx="1151">
                  <c:v>947</c:v>
                </c:pt>
                <c:pt idx="1152">
                  <c:v>1107</c:v>
                </c:pt>
                <c:pt idx="1153">
                  <c:v>917</c:v>
                </c:pt>
                <c:pt idx="1154">
                  <c:v>838</c:v>
                </c:pt>
                <c:pt idx="1155">
                  <c:v>887</c:v>
                </c:pt>
                <c:pt idx="1156">
                  <c:v>978</c:v>
                </c:pt>
                <c:pt idx="1157">
                  <c:v>1135</c:v>
                </c:pt>
                <c:pt idx="1158">
                  <c:v>675</c:v>
                </c:pt>
                <c:pt idx="1159">
                  <c:v>794</c:v>
                </c:pt>
                <c:pt idx="1160">
                  <c:v>801</c:v>
                </c:pt>
                <c:pt idx="1161">
                  <c:v>793</c:v>
                </c:pt>
                <c:pt idx="1162">
                  <c:v>974</c:v>
                </c:pt>
                <c:pt idx="1163">
                  <c:v>1043</c:v>
                </c:pt>
                <c:pt idx="1164">
                  <c:v>1011</c:v>
                </c:pt>
                <c:pt idx="1165">
                  <c:v>879</c:v>
                </c:pt>
                <c:pt idx="1166">
                  <c:v>904</c:v>
                </c:pt>
                <c:pt idx="1167">
                  <c:v>397</c:v>
                </c:pt>
                <c:pt idx="1168">
                  <c:v>917</c:v>
                </c:pt>
                <c:pt idx="1169">
                  <c:v>1227</c:v>
                </c:pt>
                <c:pt idx="1170">
                  <c:v>1079</c:v>
                </c:pt>
                <c:pt idx="1171">
                  <c:v>1036</c:v>
                </c:pt>
                <c:pt idx="1172">
                  <c:v>1216</c:v>
                </c:pt>
                <c:pt idx="1173">
                  <c:v>1207</c:v>
                </c:pt>
                <c:pt idx="1174">
                  <c:v>1136</c:v>
                </c:pt>
                <c:pt idx="1175">
                  <c:v>1083</c:v>
                </c:pt>
                <c:pt idx="1176">
                  <c:v>1120</c:v>
                </c:pt>
                <c:pt idx="1177">
                  <c:v>957</c:v>
                </c:pt>
                <c:pt idx="1178">
                  <c:v>958</c:v>
                </c:pt>
                <c:pt idx="1179">
                  <c:v>1133</c:v>
                </c:pt>
                <c:pt idx="1180">
                  <c:v>1191</c:v>
                </c:pt>
                <c:pt idx="1181">
                  <c:v>1130</c:v>
                </c:pt>
                <c:pt idx="1182">
                  <c:v>2082</c:v>
                </c:pt>
                <c:pt idx="1183">
                  <c:v>2082</c:v>
                </c:pt>
                <c:pt idx="1184">
                  <c:v>1680</c:v>
                </c:pt>
                <c:pt idx="1185">
                  <c:v>1237</c:v>
                </c:pt>
                <c:pt idx="1186">
                  <c:v>1145</c:v>
                </c:pt>
                <c:pt idx="1187">
                  <c:v>1266</c:v>
                </c:pt>
                <c:pt idx="1188">
                  <c:v>1065</c:v>
                </c:pt>
                <c:pt idx="1189">
                  <c:v>623</c:v>
                </c:pt>
                <c:pt idx="1190">
                  <c:v>716</c:v>
                </c:pt>
                <c:pt idx="1191">
                  <c:v>679</c:v>
                </c:pt>
                <c:pt idx="1192">
                  <c:v>562</c:v>
                </c:pt>
                <c:pt idx="1193">
                  <c:v>518</c:v>
                </c:pt>
                <c:pt idx="1194">
                  <c:v>539</c:v>
                </c:pt>
                <c:pt idx="1195">
                  <c:v>439</c:v>
                </c:pt>
                <c:pt idx="1196">
                  <c:v>445</c:v>
                </c:pt>
                <c:pt idx="1197">
                  <c:v>211</c:v>
                </c:pt>
                <c:pt idx="1198">
                  <c:v>269</c:v>
                </c:pt>
                <c:pt idx="1199">
                  <c:v>274</c:v>
                </c:pt>
                <c:pt idx="1200">
                  <c:v>282</c:v>
                </c:pt>
                <c:pt idx="1201">
                  <c:v>205</c:v>
                </c:pt>
                <c:pt idx="1202">
                  <c:v>237</c:v>
                </c:pt>
                <c:pt idx="1203">
                  <c:v>175</c:v>
                </c:pt>
                <c:pt idx="1204">
                  <c:v>32</c:v>
                </c:pt>
                <c:pt idx="1205">
                  <c:v>113</c:v>
                </c:pt>
                <c:pt idx="1206">
                  <c:v>10</c:v>
                </c:pt>
                <c:pt idx="1207">
                  <c:v>173</c:v>
                </c:pt>
                <c:pt idx="1208">
                  <c:v>37</c:v>
                </c:pt>
                <c:pt idx="1209">
                  <c:v>74</c:v>
                </c:pt>
                <c:pt idx="1210">
                  <c:v>86</c:v>
                </c:pt>
                <c:pt idx="1211">
                  <c:v>64</c:v>
                </c:pt>
                <c:pt idx="1212">
                  <c:v>82</c:v>
                </c:pt>
                <c:pt idx="1213">
                  <c:v>104</c:v>
                </c:pt>
                <c:pt idx="1214">
                  <c:v>98</c:v>
                </c:pt>
                <c:pt idx="1215">
                  <c:v>92</c:v>
                </c:pt>
                <c:pt idx="1216">
                  <c:v>102</c:v>
                </c:pt>
                <c:pt idx="1217">
                  <c:v>78</c:v>
                </c:pt>
                <c:pt idx="1218">
                  <c:v>64</c:v>
                </c:pt>
                <c:pt idx="1219">
                  <c:v>57</c:v>
                </c:pt>
                <c:pt idx="1220">
                  <c:v>53</c:v>
                </c:pt>
                <c:pt idx="1221">
                  <c:v>54</c:v>
                </c:pt>
                <c:pt idx="1222">
                  <c:v>68</c:v>
                </c:pt>
                <c:pt idx="1223">
                  <c:v>56</c:v>
                </c:pt>
                <c:pt idx="1224">
                  <c:v>50</c:v>
                </c:pt>
                <c:pt idx="1225">
                  <c:v>50</c:v>
                </c:pt>
                <c:pt idx="1226">
                  <c:v>45</c:v>
                </c:pt>
                <c:pt idx="1227">
                  <c:v>42</c:v>
                </c:pt>
                <c:pt idx="1228">
                  <c:v>50</c:v>
                </c:pt>
                <c:pt idx="1229">
                  <c:v>44</c:v>
                </c:pt>
                <c:pt idx="1230">
                  <c:v>43</c:v>
                </c:pt>
                <c:pt idx="1231">
                  <c:v>40</c:v>
                </c:pt>
                <c:pt idx="1232">
                  <c:v>39</c:v>
                </c:pt>
                <c:pt idx="1233">
                  <c:v>42</c:v>
                </c:pt>
                <c:pt idx="1234">
                  <c:v>36</c:v>
                </c:pt>
                <c:pt idx="1235">
                  <c:v>42</c:v>
                </c:pt>
                <c:pt idx="1236">
                  <c:v>48</c:v>
                </c:pt>
                <c:pt idx="1237">
                  <c:v>35</c:v>
                </c:pt>
                <c:pt idx="1238">
                  <c:v>35</c:v>
                </c:pt>
                <c:pt idx="1239">
                  <c:v>39</c:v>
                </c:pt>
                <c:pt idx="1240">
                  <c:v>33</c:v>
                </c:pt>
                <c:pt idx="1241">
                  <c:v>39</c:v>
                </c:pt>
                <c:pt idx="1242">
                  <c:v>45</c:v>
                </c:pt>
                <c:pt idx="1243">
                  <c:v>40</c:v>
                </c:pt>
                <c:pt idx="1244">
                  <c:v>260</c:v>
                </c:pt>
                <c:pt idx="1245">
                  <c:v>780</c:v>
                </c:pt>
                <c:pt idx="1246">
                  <c:v>516</c:v>
                </c:pt>
                <c:pt idx="1247">
                  <c:v>662</c:v>
                </c:pt>
                <c:pt idx="1248">
                  <c:v>491</c:v>
                </c:pt>
                <c:pt idx="1249">
                  <c:v>358</c:v>
                </c:pt>
                <c:pt idx="1250">
                  <c:v>884</c:v>
                </c:pt>
                <c:pt idx="1251">
                  <c:v>882</c:v>
                </c:pt>
                <c:pt idx="1252">
                  <c:v>907</c:v>
                </c:pt>
                <c:pt idx="1253">
                  <c:v>894</c:v>
                </c:pt>
                <c:pt idx="1254">
                  <c:v>978</c:v>
                </c:pt>
                <c:pt idx="1255">
                  <c:v>1101</c:v>
                </c:pt>
                <c:pt idx="1256">
                  <c:v>916</c:v>
                </c:pt>
                <c:pt idx="1257">
                  <c:v>813</c:v>
                </c:pt>
                <c:pt idx="1258">
                  <c:v>798</c:v>
                </c:pt>
                <c:pt idx="1259">
                  <c:v>841</c:v>
                </c:pt>
                <c:pt idx="1260">
                  <c:v>618</c:v>
                </c:pt>
                <c:pt idx="1261">
                  <c:v>1221</c:v>
                </c:pt>
                <c:pt idx="1262">
                  <c:v>1104</c:v>
                </c:pt>
                <c:pt idx="1263">
                  <c:v>1165</c:v>
                </c:pt>
                <c:pt idx="1264">
                  <c:v>1096</c:v>
                </c:pt>
                <c:pt idx="1265">
                  <c:v>790</c:v>
                </c:pt>
                <c:pt idx="1266">
                  <c:v>1029</c:v>
                </c:pt>
                <c:pt idx="1267">
                  <c:v>823</c:v>
                </c:pt>
                <c:pt idx="1268">
                  <c:v>1010</c:v>
                </c:pt>
                <c:pt idx="1269">
                  <c:v>1076</c:v>
                </c:pt>
                <c:pt idx="1270">
                  <c:v>1326</c:v>
                </c:pt>
                <c:pt idx="1271">
                  <c:v>1164</c:v>
                </c:pt>
                <c:pt idx="1272">
                  <c:v>1319</c:v>
                </c:pt>
                <c:pt idx="1273">
                  <c:v>1338</c:v>
                </c:pt>
                <c:pt idx="1274">
                  <c:v>974</c:v>
                </c:pt>
                <c:pt idx="1275">
                  <c:v>904</c:v>
                </c:pt>
                <c:pt idx="1276">
                  <c:v>991</c:v>
                </c:pt>
                <c:pt idx="1277">
                  <c:v>599</c:v>
                </c:pt>
                <c:pt idx="1278">
                  <c:v>951</c:v>
                </c:pt>
                <c:pt idx="1279">
                  <c:v>1497</c:v>
                </c:pt>
                <c:pt idx="1280">
                  <c:v>1200</c:v>
                </c:pt>
                <c:pt idx="1281">
                  <c:v>1057</c:v>
                </c:pt>
                <c:pt idx="1282">
                  <c:v>857</c:v>
                </c:pt>
                <c:pt idx="1283">
                  <c:v>953</c:v>
                </c:pt>
                <c:pt idx="1284">
                  <c:v>1391</c:v>
                </c:pt>
                <c:pt idx="1285">
                  <c:v>1245</c:v>
                </c:pt>
                <c:pt idx="1286">
                  <c:v>938</c:v>
                </c:pt>
                <c:pt idx="1287">
                  <c:v>1196</c:v>
                </c:pt>
                <c:pt idx="1288">
                  <c:v>1064</c:v>
                </c:pt>
                <c:pt idx="1289">
                  <c:v>1273</c:v>
                </c:pt>
                <c:pt idx="1290">
                  <c:v>1270</c:v>
                </c:pt>
                <c:pt idx="1291">
                  <c:v>1319</c:v>
                </c:pt>
                <c:pt idx="1292">
                  <c:v>1370</c:v>
                </c:pt>
                <c:pt idx="1293">
                  <c:v>1514</c:v>
                </c:pt>
                <c:pt idx="1294">
                  <c:v>1393</c:v>
                </c:pt>
                <c:pt idx="1295">
                  <c:v>1351</c:v>
                </c:pt>
                <c:pt idx="1296">
                  <c:v>1328</c:v>
                </c:pt>
                <c:pt idx="1297">
                  <c:v>1002</c:v>
                </c:pt>
                <c:pt idx="1298">
                  <c:v>967</c:v>
                </c:pt>
                <c:pt idx="1299">
                  <c:v>1258</c:v>
                </c:pt>
                <c:pt idx="1300">
                  <c:v>1660</c:v>
                </c:pt>
                <c:pt idx="1301">
                  <c:v>1345</c:v>
                </c:pt>
                <c:pt idx="1302">
                  <c:v>1102</c:v>
                </c:pt>
                <c:pt idx="1303">
                  <c:v>1057</c:v>
                </c:pt>
                <c:pt idx="1304">
                  <c:v>978</c:v>
                </c:pt>
                <c:pt idx="1305">
                  <c:v>1347</c:v>
                </c:pt>
                <c:pt idx="1306">
                  <c:v>1641</c:v>
                </c:pt>
                <c:pt idx="1307">
                  <c:v>1520</c:v>
                </c:pt>
                <c:pt idx="1308">
                  <c:v>1251</c:v>
                </c:pt>
                <c:pt idx="1309">
                  <c:v>902</c:v>
                </c:pt>
                <c:pt idx="1310">
                  <c:v>1094</c:v>
                </c:pt>
                <c:pt idx="1311">
                  <c:v>1123</c:v>
                </c:pt>
                <c:pt idx="1312">
                  <c:v>952</c:v>
                </c:pt>
                <c:pt idx="1313">
                  <c:v>811</c:v>
                </c:pt>
                <c:pt idx="1314">
                  <c:v>930</c:v>
                </c:pt>
                <c:pt idx="1315">
                  <c:v>1300</c:v>
                </c:pt>
                <c:pt idx="1316">
                  <c:v>1378</c:v>
                </c:pt>
                <c:pt idx="1317">
                  <c:v>1123</c:v>
                </c:pt>
                <c:pt idx="1318">
                  <c:v>1250</c:v>
                </c:pt>
                <c:pt idx="1319">
                  <c:v>1176</c:v>
                </c:pt>
                <c:pt idx="1320">
                  <c:v>1501</c:v>
                </c:pt>
                <c:pt idx="1321">
                  <c:v>1553</c:v>
                </c:pt>
                <c:pt idx="1322">
                  <c:v>1776</c:v>
                </c:pt>
                <c:pt idx="1323">
                  <c:v>1270</c:v>
                </c:pt>
                <c:pt idx="1324">
                  <c:v>1480</c:v>
                </c:pt>
                <c:pt idx="1325">
                  <c:v>1408</c:v>
                </c:pt>
                <c:pt idx="1326">
                  <c:v>1366</c:v>
                </c:pt>
                <c:pt idx="1327">
                  <c:v>1169</c:v>
                </c:pt>
                <c:pt idx="1328">
                  <c:v>1250</c:v>
                </c:pt>
                <c:pt idx="1329">
                  <c:v>1321</c:v>
                </c:pt>
                <c:pt idx="1330">
                  <c:v>1170</c:v>
                </c:pt>
                <c:pt idx="1331">
                  <c:v>1329</c:v>
                </c:pt>
                <c:pt idx="1332">
                  <c:v>1366</c:v>
                </c:pt>
                <c:pt idx="1333">
                  <c:v>1162</c:v>
                </c:pt>
                <c:pt idx="1334">
                  <c:v>1578</c:v>
                </c:pt>
                <c:pt idx="1335">
                  <c:v>1786</c:v>
                </c:pt>
                <c:pt idx="1336">
                  <c:v>1761</c:v>
                </c:pt>
                <c:pt idx="1337">
                  <c:v>1792</c:v>
                </c:pt>
                <c:pt idx="1338">
                  <c:v>1729</c:v>
                </c:pt>
                <c:pt idx="1339">
                  <c:v>1731</c:v>
                </c:pt>
                <c:pt idx="1340">
                  <c:v>1695</c:v>
                </c:pt>
                <c:pt idx="1341">
                  <c:v>949</c:v>
                </c:pt>
                <c:pt idx="1342">
                  <c:v>903</c:v>
                </c:pt>
                <c:pt idx="1343">
                  <c:v>475</c:v>
                </c:pt>
                <c:pt idx="1344">
                  <c:v>477</c:v>
                </c:pt>
                <c:pt idx="1345">
                  <c:v>597</c:v>
                </c:pt>
                <c:pt idx="1346">
                  <c:v>346</c:v>
                </c:pt>
                <c:pt idx="1347">
                  <c:v>1022</c:v>
                </c:pt>
                <c:pt idx="1348">
                  <c:v>1611</c:v>
                </c:pt>
                <c:pt idx="1349">
                  <c:v>2193</c:v>
                </c:pt>
                <c:pt idx="1350">
                  <c:v>1505</c:v>
                </c:pt>
                <c:pt idx="1351">
                  <c:v>1580</c:v>
                </c:pt>
                <c:pt idx="1352">
                  <c:v>1225</c:v>
                </c:pt>
                <c:pt idx="1353">
                  <c:v>1158</c:v>
                </c:pt>
                <c:pt idx="1354">
                  <c:v>1184</c:v>
                </c:pt>
                <c:pt idx="1355">
                  <c:v>1096</c:v>
                </c:pt>
                <c:pt idx="1356">
                  <c:v>1167</c:v>
                </c:pt>
                <c:pt idx="1357">
                  <c:v>990</c:v>
                </c:pt>
                <c:pt idx="1358">
                  <c:v>1083</c:v>
                </c:pt>
                <c:pt idx="1359">
                  <c:v>1111</c:v>
                </c:pt>
                <c:pt idx="1360">
                  <c:v>1109</c:v>
                </c:pt>
                <c:pt idx="1361">
                  <c:v>1542</c:v>
                </c:pt>
                <c:pt idx="1362">
                  <c:v>1636</c:v>
                </c:pt>
                <c:pt idx="1363">
                  <c:v>1647</c:v>
                </c:pt>
                <c:pt idx="1364">
                  <c:v>1613</c:v>
                </c:pt>
                <c:pt idx="1365">
                  <c:v>1412</c:v>
                </c:pt>
                <c:pt idx="1366">
                  <c:v>1424</c:v>
                </c:pt>
                <c:pt idx="1367">
                  <c:v>1348</c:v>
                </c:pt>
                <c:pt idx="1368">
                  <c:v>1257</c:v>
                </c:pt>
                <c:pt idx="1369">
                  <c:v>1234</c:v>
                </c:pt>
                <c:pt idx="1370">
                  <c:v>1329</c:v>
                </c:pt>
                <c:pt idx="1371">
                  <c:v>1179</c:v>
                </c:pt>
                <c:pt idx="1372">
                  <c:v>1525</c:v>
                </c:pt>
                <c:pt idx="1373">
                  <c:v>1304</c:v>
                </c:pt>
                <c:pt idx="1374">
                  <c:v>1259</c:v>
                </c:pt>
                <c:pt idx="1375">
                  <c:v>1561</c:v>
                </c:pt>
                <c:pt idx="1376">
                  <c:v>2182</c:v>
                </c:pt>
                <c:pt idx="1377">
                  <c:v>1387</c:v>
                </c:pt>
                <c:pt idx="1378">
                  <c:v>1387</c:v>
                </c:pt>
                <c:pt idx="1379">
                  <c:v>1379</c:v>
                </c:pt>
                <c:pt idx="1380">
                  <c:v>1069</c:v>
                </c:pt>
                <c:pt idx="1381">
                  <c:v>1042</c:v>
                </c:pt>
                <c:pt idx="1382">
                  <c:v>1030</c:v>
                </c:pt>
                <c:pt idx="1383">
                  <c:v>801</c:v>
                </c:pt>
                <c:pt idx="1384">
                  <c:v>971</c:v>
                </c:pt>
                <c:pt idx="1385">
                  <c:v>1096</c:v>
                </c:pt>
                <c:pt idx="1386">
                  <c:v>1069</c:v>
                </c:pt>
                <c:pt idx="1387">
                  <c:v>1181</c:v>
                </c:pt>
                <c:pt idx="1388">
                  <c:v>921</c:v>
                </c:pt>
                <c:pt idx="1389">
                  <c:v>1103</c:v>
                </c:pt>
                <c:pt idx="1390">
                  <c:v>1026</c:v>
                </c:pt>
                <c:pt idx="1391">
                  <c:v>898</c:v>
                </c:pt>
                <c:pt idx="1392">
                  <c:v>900</c:v>
                </c:pt>
                <c:pt idx="1393">
                  <c:v>889</c:v>
                </c:pt>
                <c:pt idx="1394">
                  <c:v>555</c:v>
                </c:pt>
                <c:pt idx="1395">
                  <c:v>562</c:v>
                </c:pt>
                <c:pt idx="1396">
                  <c:v>623</c:v>
                </c:pt>
                <c:pt idx="1397">
                  <c:v>724</c:v>
                </c:pt>
                <c:pt idx="1398">
                  <c:v>809</c:v>
                </c:pt>
                <c:pt idx="1399">
                  <c:v>818</c:v>
                </c:pt>
                <c:pt idx="1400">
                  <c:v>1159</c:v>
                </c:pt>
                <c:pt idx="1401">
                  <c:v>1079</c:v>
                </c:pt>
                <c:pt idx="1402">
                  <c:v>1674</c:v>
                </c:pt>
                <c:pt idx="1403">
                  <c:v>1642</c:v>
                </c:pt>
                <c:pt idx="1404">
                  <c:v>1683</c:v>
                </c:pt>
                <c:pt idx="1405">
                  <c:v>1613</c:v>
                </c:pt>
                <c:pt idx="1406">
                  <c:v>1098</c:v>
                </c:pt>
                <c:pt idx="1407">
                  <c:v>1094</c:v>
                </c:pt>
                <c:pt idx="1408">
                  <c:v>1156</c:v>
                </c:pt>
                <c:pt idx="1409">
                  <c:v>961</c:v>
                </c:pt>
                <c:pt idx="1410">
                  <c:v>1149</c:v>
                </c:pt>
                <c:pt idx="1411">
                  <c:v>1270</c:v>
                </c:pt>
                <c:pt idx="1412">
                  <c:v>914</c:v>
                </c:pt>
                <c:pt idx="1413">
                  <c:v>1192</c:v>
                </c:pt>
                <c:pt idx="1414">
                  <c:v>1045</c:v>
                </c:pt>
                <c:pt idx="1415">
                  <c:v>865</c:v>
                </c:pt>
                <c:pt idx="1416">
                  <c:v>668</c:v>
                </c:pt>
                <c:pt idx="1417">
                  <c:v>1110</c:v>
                </c:pt>
                <c:pt idx="1418">
                  <c:v>1341</c:v>
                </c:pt>
                <c:pt idx="1419">
                  <c:v>1169</c:v>
                </c:pt>
                <c:pt idx="1420">
                  <c:v>1038</c:v>
                </c:pt>
                <c:pt idx="1421">
                  <c:v>1049</c:v>
                </c:pt>
                <c:pt idx="1422">
                  <c:v>1165</c:v>
                </c:pt>
                <c:pt idx="1423">
                  <c:v>1814</c:v>
                </c:pt>
                <c:pt idx="1424">
                  <c:v>1888</c:v>
                </c:pt>
                <c:pt idx="1425">
                  <c:v>3305</c:v>
                </c:pt>
                <c:pt idx="1426">
                  <c:v>2453</c:v>
                </c:pt>
                <c:pt idx="1427">
                  <c:v>2530</c:v>
                </c:pt>
                <c:pt idx="1428">
                  <c:v>3657</c:v>
                </c:pt>
                <c:pt idx="1429">
                  <c:v>3146</c:v>
                </c:pt>
                <c:pt idx="1430">
                  <c:v>2427</c:v>
                </c:pt>
                <c:pt idx="1431">
                  <c:v>2460</c:v>
                </c:pt>
                <c:pt idx="1432">
                  <c:v>2040</c:v>
                </c:pt>
                <c:pt idx="1433">
                  <c:v>1834</c:v>
                </c:pt>
                <c:pt idx="1434">
                  <c:v>1431</c:v>
                </c:pt>
                <c:pt idx="1435">
                  <c:v>1401</c:v>
                </c:pt>
                <c:pt idx="1436">
                  <c:v>1120</c:v>
                </c:pt>
                <c:pt idx="1437">
                  <c:v>1029</c:v>
                </c:pt>
                <c:pt idx="1438">
                  <c:v>1291</c:v>
                </c:pt>
                <c:pt idx="1439">
                  <c:v>1246</c:v>
                </c:pt>
                <c:pt idx="1440">
                  <c:v>2020</c:v>
                </c:pt>
                <c:pt idx="1441">
                  <c:v>1177</c:v>
                </c:pt>
                <c:pt idx="1442">
                  <c:v>249</c:v>
                </c:pt>
                <c:pt idx="1443">
                  <c:v>644</c:v>
                </c:pt>
                <c:pt idx="1444">
                  <c:v>476</c:v>
                </c:pt>
                <c:pt idx="1445">
                  <c:v>372</c:v>
                </c:pt>
                <c:pt idx="1446">
                  <c:v>333</c:v>
                </c:pt>
                <c:pt idx="1447">
                  <c:v>373</c:v>
                </c:pt>
                <c:pt idx="1448">
                  <c:v>355</c:v>
                </c:pt>
                <c:pt idx="1449">
                  <c:v>360</c:v>
                </c:pt>
                <c:pt idx="1450">
                  <c:v>518</c:v>
                </c:pt>
                <c:pt idx="1451">
                  <c:v>369</c:v>
                </c:pt>
                <c:pt idx="1452">
                  <c:v>333</c:v>
                </c:pt>
                <c:pt idx="1453">
                  <c:v>274</c:v>
                </c:pt>
                <c:pt idx="1454">
                  <c:v>202</c:v>
                </c:pt>
                <c:pt idx="1455">
                  <c:v>222</c:v>
                </c:pt>
                <c:pt idx="1456">
                  <c:v>172</c:v>
                </c:pt>
                <c:pt idx="1457">
                  <c:v>176</c:v>
                </c:pt>
                <c:pt idx="1458">
                  <c:v>188</c:v>
                </c:pt>
                <c:pt idx="1459">
                  <c:v>198</c:v>
                </c:pt>
                <c:pt idx="1460">
                  <c:v>247</c:v>
                </c:pt>
                <c:pt idx="1461">
                  <c:v>1</c:v>
                </c:pt>
                <c:pt idx="1462">
                  <c:v>133</c:v>
                </c:pt>
                <c:pt idx="1463">
                  <c:v>57</c:v>
                </c:pt>
                <c:pt idx="1464">
                  <c:v>92</c:v>
                </c:pt>
                <c:pt idx="1465">
                  <c:v>134</c:v>
                </c:pt>
                <c:pt idx="1466">
                  <c:v>44</c:v>
                </c:pt>
                <c:pt idx="1467">
                  <c:v>75</c:v>
                </c:pt>
                <c:pt idx="1468">
                  <c:v>60</c:v>
                </c:pt>
                <c:pt idx="1469">
                  <c:v>67</c:v>
                </c:pt>
                <c:pt idx="1470">
                  <c:v>54</c:v>
                </c:pt>
                <c:pt idx="1471">
                  <c:v>89</c:v>
                </c:pt>
                <c:pt idx="1472">
                  <c:v>42</c:v>
                </c:pt>
                <c:pt idx="1473">
                  <c:v>75</c:v>
                </c:pt>
                <c:pt idx="1474">
                  <c:v>52</c:v>
                </c:pt>
                <c:pt idx="1475">
                  <c:v>66</c:v>
                </c:pt>
                <c:pt idx="1476">
                  <c:v>61</c:v>
                </c:pt>
                <c:pt idx="1477">
                  <c:v>70</c:v>
                </c:pt>
                <c:pt idx="1478">
                  <c:v>51</c:v>
                </c:pt>
                <c:pt idx="1479">
                  <c:v>45</c:v>
                </c:pt>
                <c:pt idx="1480">
                  <c:v>42</c:v>
                </c:pt>
                <c:pt idx="1481">
                  <c:v>40</c:v>
                </c:pt>
                <c:pt idx="1482">
                  <c:v>44</c:v>
                </c:pt>
                <c:pt idx="1483">
                  <c:v>41</c:v>
                </c:pt>
                <c:pt idx="1484">
                  <c:v>41</c:v>
                </c:pt>
                <c:pt idx="1485">
                  <c:v>43</c:v>
                </c:pt>
                <c:pt idx="1486">
                  <c:v>41</c:v>
                </c:pt>
                <c:pt idx="1487">
                  <c:v>41</c:v>
                </c:pt>
                <c:pt idx="1488">
                  <c:v>47</c:v>
                </c:pt>
                <c:pt idx="1489">
                  <c:v>42</c:v>
                </c:pt>
                <c:pt idx="1490">
                  <c:v>44</c:v>
                </c:pt>
                <c:pt idx="1491">
                  <c:v>49</c:v>
                </c:pt>
                <c:pt idx="1492">
                  <c:v>49</c:v>
                </c:pt>
                <c:pt idx="1493">
                  <c:v>46</c:v>
                </c:pt>
                <c:pt idx="1494">
                  <c:v>145</c:v>
                </c:pt>
                <c:pt idx="1495">
                  <c:v>107</c:v>
                </c:pt>
                <c:pt idx="1496">
                  <c:v>328</c:v>
                </c:pt>
                <c:pt idx="1497">
                  <c:v>292</c:v>
                </c:pt>
                <c:pt idx="1498">
                  <c:v>379</c:v>
                </c:pt>
                <c:pt idx="1499">
                  <c:v>493</c:v>
                </c:pt>
                <c:pt idx="1500">
                  <c:v>509</c:v>
                </c:pt>
                <c:pt idx="1501">
                  <c:v>342</c:v>
                </c:pt>
                <c:pt idx="1502">
                  <c:v>522</c:v>
                </c:pt>
                <c:pt idx="1503">
                  <c:v>340</c:v>
                </c:pt>
                <c:pt idx="1504">
                  <c:v>316</c:v>
                </c:pt>
                <c:pt idx="1505">
                  <c:v>426</c:v>
                </c:pt>
                <c:pt idx="1506">
                  <c:v>493</c:v>
                </c:pt>
                <c:pt idx="1507">
                  <c:v>424</c:v>
                </c:pt>
                <c:pt idx="1508">
                  <c:v>597</c:v>
                </c:pt>
                <c:pt idx="1509">
                  <c:v>632</c:v>
                </c:pt>
                <c:pt idx="1510">
                  <c:v>578</c:v>
                </c:pt>
                <c:pt idx="1511">
                  <c:v>518</c:v>
                </c:pt>
                <c:pt idx="1512">
                  <c:v>524</c:v>
                </c:pt>
                <c:pt idx="1513">
                  <c:v>1322</c:v>
                </c:pt>
                <c:pt idx="1514">
                  <c:v>2268</c:v>
                </c:pt>
                <c:pt idx="1515">
                  <c:v>2359</c:v>
                </c:pt>
                <c:pt idx="1516">
                  <c:v>2097</c:v>
                </c:pt>
                <c:pt idx="1517">
                  <c:v>1890</c:v>
                </c:pt>
                <c:pt idx="1518">
                  <c:v>1813</c:v>
                </c:pt>
                <c:pt idx="1519">
                  <c:v>1658</c:v>
                </c:pt>
                <c:pt idx="1520">
                  <c:v>1697</c:v>
                </c:pt>
                <c:pt idx="1521">
                  <c:v>1397</c:v>
                </c:pt>
                <c:pt idx="1522">
                  <c:v>1411</c:v>
                </c:pt>
                <c:pt idx="1523">
                  <c:v>1056</c:v>
                </c:pt>
                <c:pt idx="1524">
                  <c:v>931</c:v>
                </c:pt>
                <c:pt idx="1525">
                  <c:v>997</c:v>
                </c:pt>
                <c:pt idx="1526">
                  <c:v>1071</c:v>
                </c:pt>
                <c:pt idx="1527">
                  <c:v>976</c:v>
                </c:pt>
                <c:pt idx="1528">
                  <c:v>1246</c:v>
                </c:pt>
                <c:pt idx="1529">
                  <c:v>1113</c:v>
                </c:pt>
                <c:pt idx="1530">
                  <c:v>1332</c:v>
                </c:pt>
                <c:pt idx="1531">
                  <c:v>1740</c:v>
                </c:pt>
                <c:pt idx="1532">
                  <c:v>1503</c:v>
                </c:pt>
                <c:pt idx="1533">
                  <c:v>1605</c:v>
                </c:pt>
                <c:pt idx="1534">
                  <c:v>1508</c:v>
                </c:pt>
                <c:pt idx="1535">
                  <c:v>1508</c:v>
                </c:pt>
                <c:pt idx="1536">
                  <c:v>1357</c:v>
                </c:pt>
                <c:pt idx="1537">
                  <c:v>1523</c:v>
                </c:pt>
                <c:pt idx="1538">
                  <c:v>1341</c:v>
                </c:pt>
                <c:pt idx="1539">
                  <c:v>1380</c:v>
                </c:pt>
                <c:pt idx="1540">
                  <c:v>1438</c:v>
                </c:pt>
                <c:pt idx="1541">
                  <c:v>1318</c:v>
                </c:pt>
                <c:pt idx="1542">
                  <c:v>1666</c:v>
                </c:pt>
                <c:pt idx="1543">
                  <c:v>1788</c:v>
                </c:pt>
                <c:pt idx="1544">
                  <c:v>1590</c:v>
                </c:pt>
                <c:pt idx="1545">
                  <c:v>1589</c:v>
                </c:pt>
                <c:pt idx="1546">
                  <c:v>1561</c:v>
                </c:pt>
                <c:pt idx="1547">
                  <c:v>1151</c:v>
                </c:pt>
                <c:pt idx="1548">
                  <c:v>392</c:v>
                </c:pt>
                <c:pt idx="1549">
                  <c:v>442</c:v>
                </c:pt>
                <c:pt idx="1550">
                  <c:v>1816</c:v>
                </c:pt>
                <c:pt idx="1551">
                  <c:v>2279</c:v>
                </c:pt>
                <c:pt idx="1552">
                  <c:v>2066</c:v>
                </c:pt>
                <c:pt idx="1553">
                  <c:v>1817</c:v>
                </c:pt>
                <c:pt idx="1554">
                  <c:v>1436</c:v>
                </c:pt>
                <c:pt idx="1555">
                  <c:v>1734</c:v>
                </c:pt>
                <c:pt idx="1556">
                  <c:v>1587</c:v>
                </c:pt>
                <c:pt idx="1557">
                  <c:v>1751</c:v>
                </c:pt>
                <c:pt idx="1558">
                  <c:v>1641</c:v>
                </c:pt>
                <c:pt idx="1559">
                  <c:v>1536</c:v>
                </c:pt>
                <c:pt idx="1560">
                  <c:v>1271</c:v>
                </c:pt>
                <c:pt idx="1561">
                  <c:v>1469</c:v>
                </c:pt>
                <c:pt idx="1562">
                  <c:v>1492</c:v>
                </c:pt>
                <c:pt idx="1563">
                  <c:v>827</c:v>
                </c:pt>
                <c:pt idx="1564">
                  <c:v>743</c:v>
                </c:pt>
                <c:pt idx="1565">
                  <c:v>532</c:v>
                </c:pt>
                <c:pt idx="1566">
                  <c:v>750</c:v>
                </c:pt>
                <c:pt idx="1567">
                  <c:v>750</c:v>
                </c:pt>
                <c:pt idx="1568">
                  <c:v>1499</c:v>
                </c:pt>
                <c:pt idx="1569">
                  <c:v>2449</c:v>
                </c:pt>
                <c:pt idx="1570">
                  <c:v>2071</c:v>
                </c:pt>
                <c:pt idx="1571">
                  <c:v>1757</c:v>
                </c:pt>
                <c:pt idx="1572">
                  <c:v>1809</c:v>
                </c:pt>
                <c:pt idx="1573">
                  <c:v>1819</c:v>
                </c:pt>
                <c:pt idx="1574">
                  <c:v>1903</c:v>
                </c:pt>
                <c:pt idx="1575">
                  <c:v>2003</c:v>
                </c:pt>
                <c:pt idx="1576">
                  <c:v>2042</c:v>
                </c:pt>
                <c:pt idx="1577">
                  <c:v>1952</c:v>
                </c:pt>
                <c:pt idx="1578">
                  <c:v>1646</c:v>
                </c:pt>
                <c:pt idx="1579">
                  <c:v>1605</c:v>
                </c:pt>
                <c:pt idx="1580">
                  <c:v>1376</c:v>
                </c:pt>
                <c:pt idx="1581">
                  <c:v>664</c:v>
                </c:pt>
                <c:pt idx="1582">
                  <c:v>583</c:v>
                </c:pt>
                <c:pt idx="1583">
                  <c:v>893</c:v>
                </c:pt>
                <c:pt idx="1584">
                  <c:v>1040</c:v>
                </c:pt>
                <c:pt idx="1585">
                  <c:v>779</c:v>
                </c:pt>
                <c:pt idx="1586">
                  <c:v>501</c:v>
                </c:pt>
                <c:pt idx="1587">
                  <c:v>781</c:v>
                </c:pt>
                <c:pt idx="1588">
                  <c:v>983</c:v>
                </c:pt>
                <c:pt idx="1589">
                  <c:v>882</c:v>
                </c:pt>
                <c:pt idx="1590">
                  <c:v>797</c:v>
                </c:pt>
                <c:pt idx="1591">
                  <c:v>565</c:v>
                </c:pt>
                <c:pt idx="1592">
                  <c:v>864</c:v>
                </c:pt>
                <c:pt idx="1593">
                  <c:v>903</c:v>
                </c:pt>
                <c:pt idx="1594">
                  <c:v>1076</c:v>
                </c:pt>
                <c:pt idx="1595">
                  <c:v>1432</c:v>
                </c:pt>
                <c:pt idx="1596">
                  <c:v>1329</c:v>
                </c:pt>
                <c:pt idx="1597">
                  <c:v>1061</c:v>
                </c:pt>
                <c:pt idx="1598">
                  <c:v>1050</c:v>
                </c:pt>
                <c:pt idx="1599">
                  <c:v>603</c:v>
                </c:pt>
                <c:pt idx="1600">
                  <c:v>923</c:v>
                </c:pt>
                <c:pt idx="1601">
                  <c:v>829</c:v>
                </c:pt>
                <c:pt idx="1602">
                  <c:v>1130</c:v>
                </c:pt>
                <c:pt idx="1603">
                  <c:v>1480</c:v>
                </c:pt>
                <c:pt idx="1604">
                  <c:v>1701</c:v>
                </c:pt>
                <c:pt idx="1605">
                  <c:v>798</c:v>
                </c:pt>
                <c:pt idx="1606">
                  <c:v>551</c:v>
                </c:pt>
                <c:pt idx="1607">
                  <c:v>1484</c:v>
                </c:pt>
                <c:pt idx="1608">
                  <c:v>1451</c:v>
                </c:pt>
                <c:pt idx="1609">
                  <c:v>1342</c:v>
                </c:pt>
                <c:pt idx="1610">
                  <c:v>1226</c:v>
                </c:pt>
                <c:pt idx="1611">
                  <c:v>1325</c:v>
                </c:pt>
                <c:pt idx="1612">
                  <c:v>1413</c:v>
                </c:pt>
                <c:pt idx="1613">
                  <c:v>1411</c:v>
                </c:pt>
                <c:pt idx="1614">
                  <c:v>1381</c:v>
                </c:pt>
                <c:pt idx="1615">
                  <c:v>1405</c:v>
                </c:pt>
                <c:pt idx="1616">
                  <c:v>1343</c:v>
                </c:pt>
                <c:pt idx="1617">
                  <c:v>1322</c:v>
                </c:pt>
                <c:pt idx="1618">
                  <c:v>1341</c:v>
                </c:pt>
                <c:pt idx="1619">
                  <c:v>1281</c:v>
                </c:pt>
                <c:pt idx="1620">
                  <c:v>1886</c:v>
                </c:pt>
                <c:pt idx="1621">
                  <c:v>2247</c:v>
                </c:pt>
                <c:pt idx="1622">
                  <c:v>2152</c:v>
                </c:pt>
                <c:pt idx="1623">
                  <c:v>2321</c:v>
                </c:pt>
                <c:pt idx="1624">
                  <c:v>2258</c:v>
                </c:pt>
                <c:pt idx="1625">
                  <c:v>1940</c:v>
                </c:pt>
                <c:pt idx="1626">
                  <c:v>1643</c:v>
                </c:pt>
                <c:pt idx="1627">
                  <c:v>1686</c:v>
                </c:pt>
                <c:pt idx="1628">
                  <c:v>1883</c:v>
                </c:pt>
                <c:pt idx="1629">
                  <c:v>1820</c:v>
                </c:pt>
                <c:pt idx="1630">
                  <c:v>1862</c:v>
                </c:pt>
                <c:pt idx="1631">
                  <c:v>1879</c:v>
                </c:pt>
                <c:pt idx="1632">
                  <c:v>1824</c:v>
                </c:pt>
                <c:pt idx="1633">
                  <c:v>1882</c:v>
                </c:pt>
                <c:pt idx="1634">
                  <c:v>1857</c:v>
                </c:pt>
                <c:pt idx="1635">
                  <c:v>1872</c:v>
                </c:pt>
                <c:pt idx="1636">
                  <c:v>1886</c:v>
                </c:pt>
                <c:pt idx="1637">
                  <c:v>1771</c:v>
                </c:pt>
                <c:pt idx="1638">
                  <c:v>1542</c:v>
                </c:pt>
                <c:pt idx="1639">
                  <c:v>1831</c:v>
                </c:pt>
                <c:pt idx="1640">
                  <c:v>1831</c:v>
                </c:pt>
                <c:pt idx="1641">
                  <c:v>1743</c:v>
                </c:pt>
                <c:pt idx="1642">
                  <c:v>1763</c:v>
                </c:pt>
                <c:pt idx="1643">
                  <c:v>1891</c:v>
                </c:pt>
                <c:pt idx="1644">
                  <c:v>1747</c:v>
                </c:pt>
                <c:pt idx="1645">
                  <c:v>1659</c:v>
                </c:pt>
                <c:pt idx="1646">
                  <c:v>1750</c:v>
                </c:pt>
                <c:pt idx="1647">
                  <c:v>1787</c:v>
                </c:pt>
                <c:pt idx="1648">
                  <c:v>1822</c:v>
                </c:pt>
                <c:pt idx="1649">
                  <c:v>2092</c:v>
                </c:pt>
                <c:pt idx="1650">
                  <c:v>2122</c:v>
                </c:pt>
                <c:pt idx="1651">
                  <c:v>1975</c:v>
                </c:pt>
                <c:pt idx="1652">
                  <c:v>1981</c:v>
                </c:pt>
                <c:pt idx="1653">
                  <c:v>1412</c:v>
                </c:pt>
                <c:pt idx="1654">
                  <c:v>1360</c:v>
                </c:pt>
                <c:pt idx="1655">
                  <c:v>1551</c:v>
                </c:pt>
                <c:pt idx="1656">
                  <c:v>1331</c:v>
                </c:pt>
                <c:pt idx="1657">
                  <c:v>1537</c:v>
                </c:pt>
                <c:pt idx="1658">
                  <c:v>1810</c:v>
                </c:pt>
                <c:pt idx="1659">
                  <c:v>1819</c:v>
                </c:pt>
                <c:pt idx="1660">
                  <c:v>1992</c:v>
                </c:pt>
                <c:pt idx="1661">
                  <c:v>1412</c:v>
                </c:pt>
                <c:pt idx="1662">
                  <c:v>1583</c:v>
                </c:pt>
                <c:pt idx="1663">
                  <c:v>1483</c:v>
                </c:pt>
                <c:pt idx="1664">
                  <c:v>1510</c:v>
                </c:pt>
                <c:pt idx="1665">
                  <c:v>1457</c:v>
                </c:pt>
                <c:pt idx="1666">
                  <c:v>1091</c:v>
                </c:pt>
                <c:pt idx="1667">
                  <c:v>1179</c:v>
                </c:pt>
                <c:pt idx="1668">
                  <c:v>1321</c:v>
                </c:pt>
                <c:pt idx="1669">
                  <c:v>1511</c:v>
                </c:pt>
                <c:pt idx="1670">
                  <c:v>1820</c:v>
                </c:pt>
                <c:pt idx="1671">
                  <c:v>1300</c:v>
                </c:pt>
                <c:pt idx="1672">
                  <c:v>1438</c:v>
                </c:pt>
                <c:pt idx="1673">
                  <c:v>1362</c:v>
                </c:pt>
                <c:pt idx="1674">
                  <c:v>1320</c:v>
                </c:pt>
                <c:pt idx="1675">
                  <c:v>1526</c:v>
                </c:pt>
                <c:pt idx="1676">
                  <c:v>1037</c:v>
                </c:pt>
                <c:pt idx="1677">
                  <c:v>850</c:v>
                </c:pt>
                <c:pt idx="1678">
                  <c:v>1636</c:v>
                </c:pt>
                <c:pt idx="1679">
                  <c:v>1636</c:v>
                </c:pt>
                <c:pt idx="1680">
                  <c:v>4016</c:v>
                </c:pt>
                <c:pt idx="1681">
                  <c:v>4871</c:v>
                </c:pt>
                <c:pt idx="1682">
                  <c:v>4864</c:v>
                </c:pt>
                <c:pt idx="1683">
                  <c:v>3847</c:v>
                </c:pt>
                <c:pt idx="1684">
                  <c:v>3684</c:v>
                </c:pt>
                <c:pt idx="1685">
                  <c:v>3981</c:v>
                </c:pt>
                <c:pt idx="1686">
                  <c:v>3528</c:v>
                </c:pt>
                <c:pt idx="1687">
                  <c:v>3071</c:v>
                </c:pt>
                <c:pt idx="1688">
                  <c:v>3106</c:v>
                </c:pt>
                <c:pt idx="1689">
                  <c:v>2162</c:v>
                </c:pt>
                <c:pt idx="1690">
                  <c:v>2085</c:v>
                </c:pt>
                <c:pt idx="1691">
                  <c:v>2328</c:v>
                </c:pt>
                <c:pt idx="1692">
                  <c:v>2545</c:v>
                </c:pt>
                <c:pt idx="1693">
                  <c:v>2321</c:v>
                </c:pt>
                <c:pt idx="1694">
                  <c:v>2128</c:v>
                </c:pt>
                <c:pt idx="1695">
                  <c:v>1538</c:v>
                </c:pt>
                <c:pt idx="1696">
                  <c:v>1716</c:v>
                </c:pt>
                <c:pt idx="1697">
                  <c:v>1322</c:v>
                </c:pt>
                <c:pt idx="1698">
                  <c:v>1963</c:v>
                </c:pt>
                <c:pt idx="1699">
                  <c:v>1730</c:v>
                </c:pt>
                <c:pt idx="1700">
                  <c:v>1444</c:v>
                </c:pt>
                <c:pt idx="1701">
                  <c:v>1272</c:v>
                </c:pt>
                <c:pt idx="1702">
                  <c:v>1223</c:v>
                </c:pt>
                <c:pt idx="1703">
                  <c:v>946</c:v>
                </c:pt>
                <c:pt idx="1704">
                  <c:v>991</c:v>
                </c:pt>
                <c:pt idx="1705">
                  <c:v>640</c:v>
                </c:pt>
                <c:pt idx="1706">
                  <c:v>699</c:v>
                </c:pt>
                <c:pt idx="1707">
                  <c:v>644</c:v>
                </c:pt>
                <c:pt idx="1708">
                  <c:v>672</c:v>
                </c:pt>
                <c:pt idx="1709">
                  <c:v>486</c:v>
                </c:pt>
                <c:pt idx="1710">
                  <c:v>596</c:v>
                </c:pt>
                <c:pt idx="1711">
                  <c:v>640</c:v>
                </c:pt>
                <c:pt idx="1712">
                  <c:v>539</c:v>
                </c:pt>
                <c:pt idx="1713">
                  <c:v>506</c:v>
                </c:pt>
                <c:pt idx="1714">
                  <c:v>507</c:v>
                </c:pt>
                <c:pt idx="1715">
                  <c:v>218</c:v>
                </c:pt>
                <c:pt idx="1716">
                  <c:v>458</c:v>
                </c:pt>
                <c:pt idx="1717">
                  <c:v>495</c:v>
                </c:pt>
                <c:pt idx="1718">
                  <c:v>393</c:v>
                </c:pt>
                <c:pt idx="1719">
                  <c:v>265</c:v>
                </c:pt>
                <c:pt idx="1720">
                  <c:v>325</c:v>
                </c:pt>
                <c:pt idx="1721">
                  <c:v>303</c:v>
                </c:pt>
                <c:pt idx="1722">
                  <c:v>193</c:v>
                </c:pt>
                <c:pt idx="1723">
                  <c:v>199</c:v>
                </c:pt>
                <c:pt idx="1724">
                  <c:v>225</c:v>
                </c:pt>
                <c:pt idx="1725">
                  <c:v>153</c:v>
                </c:pt>
                <c:pt idx="1726">
                  <c:v>241</c:v>
                </c:pt>
                <c:pt idx="1727">
                  <c:v>242</c:v>
                </c:pt>
                <c:pt idx="1728">
                  <c:v>129</c:v>
                </c:pt>
                <c:pt idx="1729">
                  <c:v>178</c:v>
                </c:pt>
                <c:pt idx="1730">
                  <c:v>132</c:v>
                </c:pt>
                <c:pt idx="1731">
                  <c:v>169</c:v>
                </c:pt>
                <c:pt idx="1732">
                  <c:v>134</c:v>
                </c:pt>
                <c:pt idx="1733">
                  <c:v>83</c:v>
                </c:pt>
                <c:pt idx="1734">
                  <c:v>104</c:v>
                </c:pt>
                <c:pt idx="1735">
                  <c:v>101</c:v>
                </c:pt>
                <c:pt idx="1736">
                  <c:v>108</c:v>
                </c:pt>
                <c:pt idx="1737">
                  <c:v>77</c:v>
                </c:pt>
                <c:pt idx="1738">
                  <c:v>67</c:v>
                </c:pt>
                <c:pt idx="1739">
                  <c:v>71</c:v>
                </c:pt>
                <c:pt idx="1740">
                  <c:v>92</c:v>
                </c:pt>
                <c:pt idx="1741">
                  <c:v>57</c:v>
                </c:pt>
                <c:pt idx="1742">
                  <c:v>71</c:v>
                </c:pt>
                <c:pt idx="1743">
                  <c:v>123</c:v>
                </c:pt>
                <c:pt idx="1744">
                  <c:v>76</c:v>
                </c:pt>
                <c:pt idx="1745">
                  <c:v>65</c:v>
                </c:pt>
                <c:pt idx="1746">
                  <c:v>62</c:v>
                </c:pt>
                <c:pt idx="1747">
                  <c:v>58</c:v>
                </c:pt>
                <c:pt idx="1748">
                  <c:v>44</c:v>
                </c:pt>
                <c:pt idx="1749">
                  <c:v>45</c:v>
                </c:pt>
                <c:pt idx="1750">
                  <c:v>51</c:v>
                </c:pt>
                <c:pt idx="1751">
                  <c:v>52</c:v>
                </c:pt>
                <c:pt idx="1752">
                  <c:v>55</c:v>
                </c:pt>
                <c:pt idx="1753">
                  <c:v>53</c:v>
                </c:pt>
                <c:pt idx="1754">
                  <c:v>53</c:v>
                </c:pt>
                <c:pt idx="1755">
                  <c:v>52</c:v>
                </c:pt>
                <c:pt idx="1756">
                  <c:v>43</c:v>
                </c:pt>
                <c:pt idx="1757">
                  <c:v>44</c:v>
                </c:pt>
                <c:pt idx="1758">
                  <c:v>41</c:v>
                </c:pt>
                <c:pt idx="1759">
                  <c:v>43</c:v>
                </c:pt>
                <c:pt idx="1760">
                  <c:v>43</c:v>
                </c:pt>
                <c:pt idx="1761">
                  <c:v>46</c:v>
                </c:pt>
                <c:pt idx="1762">
                  <c:v>47</c:v>
                </c:pt>
                <c:pt idx="1763">
                  <c:v>47</c:v>
                </c:pt>
                <c:pt idx="1764">
                  <c:v>47</c:v>
                </c:pt>
                <c:pt idx="1765">
                  <c:v>42</c:v>
                </c:pt>
                <c:pt idx="1766">
                  <c:v>44</c:v>
                </c:pt>
                <c:pt idx="1767">
                  <c:v>43</c:v>
                </c:pt>
                <c:pt idx="1768">
                  <c:v>45</c:v>
                </c:pt>
                <c:pt idx="1769">
                  <c:v>44</c:v>
                </c:pt>
                <c:pt idx="1770">
                  <c:v>40</c:v>
                </c:pt>
                <c:pt idx="1771">
                  <c:v>42</c:v>
                </c:pt>
                <c:pt idx="1772">
                  <c:v>42</c:v>
                </c:pt>
                <c:pt idx="1773">
                  <c:v>46</c:v>
                </c:pt>
                <c:pt idx="1774">
                  <c:v>39</c:v>
                </c:pt>
                <c:pt idx="1775">
                  <c:v>38</c:v>
                </c:pt>
                <c:pt idx="1776">
                  <c:v>35</c:v>
                </c:pt>
                <c:pt idx="1777">
                  <c:v>40</c:v>
                </c:pt>
                <c:pt idx="1778">
                  <c:v>42</c:v>
                </c:pt>
                <c:pt idx="1779">
                  <c:v>47</c:v>
                </c:pt>
                <c:pt idx="1780">
                  <c:v>42</c:v>
                </c:pt>
                <c:pt idx="1781">
                  <c:v>38</c:v>
                </c:pt>
                <c:pt idx="1782">
                  <c:v>45</c:v>
                </c:pt>
                <c:pt idx="1783">
                  <c:v>45</c:v>
                </c:pt>
                <c:pt idx="1784">
                  <c:v>39</c:v>
                </c:pt>
                <c:pt idx="1785">
                  <c:v>49</c:v>
                </c:pt>
                <c:pt idx="1786">
                  <c:v>48</c:v>
                </c:pt>
                <c:pt idx="1787">
                  <c:v>49</c:v>
                </c:pt>
                <c:pt idx="1788">
                  <c:v>49</c:v>
                </c:pt>
                <c:pt idx="1789">
                  <c:v>46</c:v>
                </c:pt>
                <c:pt idx="1790">
                  <c:v>44</c:v>
                </c:pt>
                <c:pt idx="1791">
                  <c:v>47</c:v>
                </c:pt>
                <c:pt idx="1792">
                  <c:v>43</c:v>
                </c:pt>
                <c:pt idx="1793">
                  <c:v>40</c:v>
                </c:pt>
                <c:pt idx="1794">
                  <c:v>41</c:v>
                </c:pt>
                <c:pt idx="1795">
                  <c:v>44</c:v>
                </c:pt>
                <c:pt idx="1796">
                  <c:v>41</c:v>
                </c:pt>
                <c:pt idx="1797">
                  <c:v>39</c:v>
                </c:pt>
                <c:pt idx="1798">
                  <c:v>41</c:v>
                </c:pt>
                <c:pt idx="1799">
                  <c:v>37</c:v>
                </c:pt>
                <c:pt idx="1800">
                  <c:v>38</c:v>
                </c:pt>
                <c:pt idx="1801">
                  <c:v>42</c:v>
                </c:pt>
                <c:pt idx="1802">
                  <c:v>36</c:v>
                </c:pt>
                <c:pt idx="1803">
                  <c:v>45</c:v>
                </c:pt>
                <c:pt idx="1804">
                  <c:v>49</c:v>
                </c:pt>
                <c:pt idx="1805">
                  <c:v>46</c:v>
                </c:pt>
                <c:pt idx="1806">
                  <c:v>42</c:v>
                </c:pt>
                <c:pt idx="1807">
                  <c:v>43</c:v>
                </c:pt>
                <c:pt idx="1808">
                  <c:v>39</c:v>
                </c:pt>
                <c:pt idx="1809">
                  <c:v>43</c:v>
                </c:pt>
                <c:pt idx="1810">
                  <c:v>42</c:v>
                </c:pt>
                <c:pt idx="1811">
                  <c:v>40</c:v>
                </c:pt>
                <c:pt idx="1812">
                  <c:v>42</c:v>
                </c:pt>
                <c:pt idx="1813">
                  <c:v>41</c:v>
                </c:pt>
                <c:pt idx="1814">
                  <c:v>39</c:v>
                </c:pt>
                <c:pt idx="1815">
                  <c:v>39</c:v>
                </c:pt>
                <c:pt idx="1816">
                  <c:v>40</c:v>
                </c:pt>
                <c:pt idx="1817">
                  <c:v>36</c:v>
                </c:pt>
                <c:pt idx="1818">
                  <c:v>40</c:v>
                </c:pt>
                <c:pt idx="1819">
                  <c:v>38</c:v>
                </c:pt>
                <c:pt idx="1820">
                  <c:v>37</c:v>
                </c:pt>
                <c:pt idx="1821">
                  <c:v>39</c:v>
                </c:pt>
                <c:pt idx="1822">
                  <c:v>37</c:v>
                </c:pt>
                <c:pt idx="1823">
                  <c:v>40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D1EB-4FE5-B0FA-431A01F4FD2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55661568"/>
        <c:axId val="255663488"/>
      </c:scatterChart>
      <c:valAx>
        <c:axId val="255661568"/>
        <c:scaling>
          <c:orientation val="minMax"/>
          <c:max val="1"/>
          <c:min val="0.4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% Blue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255663488"/>
        <c:crosses val="autoZero"/>
        <c:crossBetween val="midCat"/>
        <c:minorUnit val="0.2"/>
      </c:valAx>
      <c:valAx>
        <c:axId val="255663488"/>
        <c:scaling>
          <c:orientation val="minMax"/>
          <c:max val="8000"/>
          <c:min val="0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Detector Signal Blue + IR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255661568"/>
        <c:crosses val="autoZero"/>
        <c:crossBetween val="midCat"/>
        <c:minorUnit val="2000"/>
      </c:valAx>
      <c:spPr>
        <a:noFill/>
        <a:ln w="25400">
          <a:noFill/>
        </a:ln>
      </c:spPr>
    </c:plotArea>
    <c:legend>
      <c:legendPos val="b"/>
      <c:layout>
        <c:manualLayout>
          <c:xMode val="edge"/>
          <c:yMode val="edge"/>
          <c:x val="0"/>
          <c:y val="0.83674108637654865"/>
          <c:w val="0.99569086505136417"/>
          <c:h val="0.14679800827365716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600"/>
      </a:pPr>
      <a:endParaRPr lang="en-US"/>
    </a:p>
  </c:txPr>
  <c:externalData r:id="rId1">
    <c:autoUpdate val="0"/>
  </c:externalData>
  <c:userShapes r:id="rId2"/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6283558027056708"/>
          <c:y val="4.0507652592808613E-2"/>
          <c:w val="0.8073821039432385"/>
          <c:h val="0.65709277081105599"/>
        </c:manualLayout>
      </c:layout>
      <c:scatterChart>
        <c:scatterStyle val="lineMarker"/>
        <c:varyColors val="0"/>
        <c:ser>
          <c:idx val="13"/>
          <c:order val="0"/>
          <c:tx>
            <c:v>Aviator N2 15PSI</c:v>
          </c:tx>
          <c:spPr>
            <a:ln w="28575">
              <a:noFill/>
            </a:ln>
          </c:spPr>
          <c:marker>
            <c:symbol val="diamond"/>
            <c:size val="2"/>
          </c:marker>
          <c:xVal>
            <c:numRef>
              <c:f>Sheet1!$CV$2:$CV$1750</c:f>
              <c:numCache>
                <c:formatCode>General</c:formatCode>
                <c:ptCount val="1749"/>
                <c:pt idx="0">
                  <c:v>0.8571428571428571</c:v>
                </c:pt>
                <c:pt idx="1">
                  <c:v>0.875</c:v>
                </c:pt>
                <c:pt idx="2">
                  <c:v>0.875</c:v>
                </c:pt>
                <c:pt idx="3">
                  <c:v>0.8571428571428571</c:v>
                </c:pt>
                <c:pt idx="4">
                  <c:v>0.875</c:v>
                </c:pt>
                <c:pt idx="5">
                  <c:v>0.875</c:v>
                </c:pt>
                <c:pt idx="6">
                  <c:v>0.8571428571428571</c:v>
                </c:pt>
                <c:pt idx="7">
                  <c:v>0.92307692307692313</c:v>
                </c:pt>
                <c:pt idx="8">
                  <c:v>0.95454545454545459</c:v>
                </c:pt>
                <c:pt idx="9">
                  <c:v>0.95833333333333337</c:v>
                </c:pt>
                <c:pt idx="10">
                  <c:v>0.88372093023255816</c:v>
                </c:pt>
                <c:pt idx="11">
                  <c:v>0.94117647058823528</c:v>
                </c:pt>
                <c:pt idx="12">
                  <c:v>0.9285714285714286</c:v>
                </c:pt>
                <c:pt idx="13">
                  <c:v>0.93333333333333335</c:v>
                </c:pt>
                <c:pt idx="14">
                  <c:v>0.95238095238095233</c:v>
                </c:pt>
                <c:pt idx="15">
                  <c:v>0.96969696969696972</c:v>
                </c:pt>
                <c:pt idx="16">
                  <c:v>0.96666666666666667</c:v>
                </c:pt>
                <c:pt idx="17">
                  <c:v>0.95</c:v>
                </c:pt>
                <c:pt idx="18">
                  <c:v>0.94117647058823528</c:v>
                </c:pt>
                <c:pt idx="19">
                  <c:v>0.95238095238095233</c:v>
                </c:pt>
                <c:pt idx="20">
                  <c:v>0.95</c:v>
                </c:pt>
                <c:pt idx="21">
                  <c:v>0.95238095238095233</c:v>
                </c:pt>
                <c:pt idx="22">
                  <c:v>0.95</c:v>
                </c:pt>
                <c:pt idx="23">
                  <c:v>0.95238095238095233</c:v>
                </c:pt>
                <c:pt idx="24">
                  <c:v>0.95</c:v>
                </c:pt>
                <c:pt idx="25">
                  <c:v>0.9375</c:v>
                </c:pt>
                <c:pt idx="26">
                  <c:v>0.93333333333333335</c:v>
                </c:pt>
                <c:pt idx="27">
                  <c:v>0.91666666666666663</c:v>
                </c:pt>
                <c:pt idx="28">
                  <c:v>0.9</c:v>
                </c:pt>
                <c:pt idx="29">
                  <c:v>0.9</c:v>
                </c:pt>
                <c:pt idx="30">
                  <c:v>0.91666666666666663</c:v>
                </c:pt>
                <c:pt idx="31">
                  <c:v>0.92307692307692313</c:v>
                </c:pt>
                <c:pt idx="32">
                  <c:v>0.91666666666666663</c:v>
                </c:pt>
                <c:pt idx="33">
                  <c:v>0.90909090909090906</c:v>
                </c:pt>
                <c:pt idx="34">
                  <c:v>0.9</c:v>
                </c:pt>
                <c:pt idx="35">
                  <c:v>0.90909090909090906</c:v>
                </c:pt>
                <c:pt idx="36">
                  <c:v>0.90909090909090906</c:v>
                </c:pt>
                <c:pt idx="37">
                  <c:v>0.91666666666666663</c:v>
                </c:pt>
                <c:pt idx="38">
                  <c:v>0.91666666666666663</c:v>
                </c:pt>
                <c:pt idx="39">
                  <c:v>0.90909090909090906</c:v>
                </c:pt>
                <c:pt idx="40">
                  <c:v>0.94736842105263153</c:v>
                </c:pt>
                <c:pt idx="41">
                  <c:v>0.95</c:v>
                </c:pt>
                <c:pt idx="42">
                  <c:v>0.91666666666666663</c:v>
                </c:pt>
                <c:pt idx="43">
                  <c:v>0.9375</c:v>
                </c:pt>
                <c:pt idx="44">
                  <c:v>0.9285714285714286</c:v>
                </c:pt>
                <c:pt idx="45">
                  <c:v>0.90909090909090906</c:v>
                </c:pt>
                <c:pt idx="46">
                  <c:v>0.91666666666666663</c:v>
                </c:pt>
                <c:pt idx="47">
                  <c:v>0.91666666666666663</c:v>
                </c:pt>
                <c:pt idx="48">
                  <c:v>0.92307692307692313</c:v>
                </c:pt>
                <c:pt idx="49">
                  <c:v>0.90909090909090906</c:v>
                </c:pt>
                <c:pt idx="50">
                  <c:v>0.90909090909090906</c:v>
                </c:pt>
                <c:pt idx="51">
                  <c:v>0.93333333333333335</c:v>
                </c:pt>
                <c:pt idx="52">
                  <c:v>0.93333333333333335</c:v>
                </c:pt>
                <c:pt idx="53">
                  <c:v>0.94117647058823528</c:v>
                </c:pt>
                <c:pt idx="54">
                  <c:v>0.9375</c:v>
                </c:pt>
                <c:pt idx="55">
                  <c:v>0.92307692307692313</c:v>
                </c:pt>
                <c:pt idx="56">
                  <c:v>0.90909090909090906</c:v>
                </c:pt>
                <c:pt idx="57">
                  <c:v>0.93333333333333335</c:v>
                </c:pt>
                <c:pt idx="58">
                  <c:v>0.9375</c:v>
                </c:pt>
                <c:pt idx="59">
                  <c:v>0.93333333333333335</c:v>
                </c:pt>
                <c:pt idx="60">
                  <c:v>0.91666666666666663</c:v>
                </c:pt>
                <c:pt idx="61">
                  <c:v>0.91666666666666663</c:v>
                </c:pt>
                <c:pt idx="62">
                  <c:v>0.92307692307692313</c:v>
                </c:pt>
                <c:pt idx="63">
                  <c:v>0.9285714285714286</c:v>
                </c:pt>
                <c:pt idx="64">
                  <c:v>0.91666666666666663</c:v>
                </c:pt>
                <c:pt idx="65">
                  <c:v>0.90909090909090906</c:v>
                </c:pt>
                <c:pt idx="66">
                  <c:v>0.91666666666666663</c:v>
                </c:pt>
                <c:pt idx="67">
                  <c:v>0.94117647058823528</c:v>
                </c:pt>
                <c:pt idx="68">
                  <c:v>0.95</c:v>
                </c:pt>
                <c:pt idx="69">
                  <c:v>0.95238095238095233</c:v>
                </c:pt>
                <c:pt idx="70">
                  <c:v>0.95238095238095233</c:v>
                </c:pt>
                <c:pt idx="71">
                  <c:v>0.94736842105263153</c:v>
                </c:pt>
                <c:pt idx="72">
                  <c:v>0.94117647058823528</c:v>
                </c:pt>
                <c:pt idx="73">
                  <c:v>0.9375</c:v>
                </c:pt>
                <c:pt idx="74">
                  <c:v>0.9285714285714286</c:v>
                </c:pt>
                <c:pt idx="75">
                  <c:v>0.94444444444444442</c:v>
                </c:pt>
                <c:pt idx="76">
                  <c:v>0.94117647058823528</c:v>
                </c:pt>
                <c:pt idx="77">
                  <c:v>0.9285714285714286</c:v>
                </c:pt>
                <c:pt idx="78">
                  <c:v>0.93333333333333335</c:v>
                </c:pt>
                <c:pt idx="79">
                  <c:v>0.94444444444444442</c:v>
                </c:pt>
                <c:pt idx="80">
                  <c:v>0.95238095238095233</c:v>
                </c:pt>
                <c:pt idx="81">
                  <c:v>0.97368421052631582</c:v>
                </c:pt>
                <c:pt idx="82">
                  <c:v>0.97142857142857142</c:v>
                </c:pt>
                <c:pt idx="83">
                  <c:v>0.967741935483871</c:v>
                </c:pt>
                <c:pt idx="84">
                  <c:v>0.96551724137931039</c:v>
                </c:pt>
                <c:pt idx="85">
                  <c:v>0.95833333333333337</c:v>
                </c:pt>
                <c:pt idx="86">
                  <c:v>0.96</c:v>
                </c:pt>
                <c:pt idx="87">
                  <c:v>0.94736842105263153</c:v>
                </c:pt>
                <c:pt idx="88">
                  <c:v>0.9375</c:v>
                </c:pt>
                <c:pt idx="89">
                  <c:v>0.94736842105263153</c:v>
                </c:pt>
                <c:pt idx="90">
                  <c:v>0.95</c:v>
                </c:pt>
                <c:pt idx="91">
                  <c:v>0.95238095238095233</c:v>
                </c:pt>
                <c:pt idx="92">
                  <c:v>0.94117647058823528</c:v>
                </c:pt>
                <c:pt idx="93">
                  <c:v>0.94444444444444442</c:v>
                </c:pt>
                <c:pt idx="94">
                  <c:v>0.95238095238095233</c:v>
                </c:pt>
                <c:pt idx="95">
                  <c:v>0.96</c:v>
                </c:pt>
                <c:pt idx="96">
                  <c:v>0.95454545454545459</c:v>
                </c:pt>
                <c:pt idx="97">
                  <c:v>0.9375</c:v>
                </c:pt>
                <c:pt idx="98">
                  <c:v>0.93333333333333335</c:v>
                </c:pt>
                <c:pt idx="99">
                  <c:v>0.94736842105263153</c:v>
                </c:pt>
                <c:pt idx="100">
                  <c:v>0.94117647058823528</c:v>
                </c:pt>
                <c:pt idx="101">
                  <c:v>0.9375</c:v>
                </c:pt>
                <c:pt idx="102">
                  <c:v>0.94444444444444442</c:v>
                </c:pt>
                <c:pt idx="103">
                  <c:v>0.95652173913043481</c:v>
                </c:pt>
                <c:pt idx="104">
                  <c:v>0.94444444444444442</c:v>
                </c:pt>
                <c:pt idx="105">
                  <c:v>0.97142857142857142</c:v>
                </c:pt>
                <c:pt idx="106">
                  <c:v>0.96296296296296291</c:v>
                </c:pt>
                <c:pt idx="107">
                  <c:v>0.96551724137931039</c:v>
                </c:pt>
                <c:pt idx="108">
                  <c:v>0.95238095238095233</c:v>
                </c:pt>
                <c:pt idx="109">
                  <c:v>0.95652173913043481</c:v>
                </c:pt>
                <c:pt idx="110">
                  <c:v>0.98039215686274506</c:v>
                </c:pt>
                <c:pt idx="111">
                  <c:v>0.9642857142857143</c:v>
                </c:pt>
                <c:pt idx="112">
                  <c:v>0.9642857142857143</c:v>
                </c:pt>
                <c:pt idx="113">
                  <c:v>0.97142857142857142</c:v>
                </c:pt>
                <c:pt idx="114">
                  <c:v>0.96551724137931039</c:v>
                </c:pt>
                <c:pt idx="115">
                  <c:v>0.9642857142857143</c:v>
                </c:pt>
                <c:pt idx="116">
                  <c:v>0.96666666666666667</c:v>
                </c:pt>
                <c:pt idx="117">
                  <c:v>0.96666666666666667</c:v>
                </c:pt>
                <c:pt idx="118">
                  <c:v>0.967741935483871</c:v>
                </c:pt>
                <c:pt idx="119">
                  <c:v>0.96153846153846156</c:v>
                </c:pt>
                <c:pt idx="120">
                  <c:v>0.967741935483871</c:v>
                </c:pt>
                <c:pt idx="121">
                  <c:v>0.9642857142857143</c:v>
                </c:pt>
                <c:pt idx="122">
                  <c:v>0.967741935483871</c:v>
                </c:pt>
                <c:pt idx="123">
                  <c:v>0.967741935483871</c:v>
                </c:pt>
                <c:pt idx="124">
                  <c:v>0.967741935483871</c:v>
                </c:pt>
                <c:pt idx="125">
                  <c:v>0.96551724137931039</c:v>
                </c:pt>
                <c:pt idx="126">
                  <c:v>0.97058823529411764</c:v>
                </c:pt>
                <c:pt idx="127">
                  <c:v>0.9642857142857143</c:v>
                </c:pt>
                <c:pt idx="128">
                  <c:v>0.96296296296296291</c:v>
                </c:pt>
                <c:pt idx="129">
                  <c:v>0.97058823529411764</c:v>
                </c:pt>
                <c:pt idx="130">
                  <c:v>0.95652173913043481</c:v>
                </c:pt>
                <c:pt idx="131">
                  <c:v>0.9642857142857143</c:v>
                </c:pt>
                <c:pt idx="132">
                  <c:v>0.95454545454545459</c:v>
                </c:pt>
                <c:pt idx="133">
                  <c:v>0.96875</c:v>
                </c:pt>
                <c:pt idx="134">
                  <c:v>0.97142857142857142</c:v>
                </c:pt>
                <c:pt idx="135">
                  <c:v>0.96969696969696972</c:v>
                </c:pt>
                <c:pt idx="136">
                  <c:v>0.96</c:v>
                </c:pt>
                <c:pt idx="137">
                  <c:v>0.95454545454545459</c:v>
                </c:pt>
                <c:pt idx="138">
                  <c:v>0.94736842105263153</c:v>
                </c:pt>
                <c:pt idx="139">
                  <c:v>0.95454545454545459</c:v>
                </c:pt>
                <c:pt idx="140">
                  <c:v>0.9642857142857143</c:v>
                </c:pt>
                <c:pt idx="141">
                  <c:v>0.94444444444444442</c:v>
                </c:pt>
                <c:pt idx="142">
                  <c:v>0.96153846153846156</c:v>
                </c:pt>
                <c:pt idx="143">
                  <c:v>0.97560975609756095</c:v>
                </c:pt>
                <c:pt idx="144">
                  <c:v>0.97499999999999998</c:v>
                </c:pt>
                <c:pt idx="145">
                  <c:v>0.9642857142857143</c:v>
                </c:pt>
                <c:pt idx="146">
                  <c:v>0.96969696969696972</c:v>
                </c:pt>
                <c:pt idx="147">
                  <c:v>0.97142857142857142</c:v>
                </c:pt>
                <c:pt idx="148">
                  <c:v>0.96969696969696972</c:v>
                </c:pt>
                <c:pt idx="149">
                  <c:v>0.96153846153846156</c:v>
                </c:pt>
                <c:pt idx="150">
                  <c:v>0.96296296296296291</c:v>
                </c:pt>
                <c:pt idx="151">
                  <c:v>0.96296296296296291</c:v>
                </c:pt>
                <c:pt idx="152">
                  <c:v>0.96875</c:v>
                </c:pt>
                <c:pt idx="153">
                  <c:v>0.96875</c:v>
                </c:pt>
                <c:pt idx="154">
                  <c:v>0.96666666666666667</c:v>
                </c:pt>
                <c:pt idx="155">
                  <c:v>0.97142857142857142</c:v>
                </c:pt>
                <c:pt idx="156">
                  <c:v>0.97222222222222221</c:v>
                </c:pt>
                <c:pt idx="157">
                  <c:v>0.967741935483871</c:v>
                </c:pt>
                <c:pt idx="158">
                  <c:v>0.96969696969696972</c:v>
                </c:pt>
                <c:pt idx="159">
                  <c:v>0.96969696969696972</c:v>
                </c:pt>
                <c:pt idx="160">
                  <c:v>0.97142857142857142</c:v>
                </c:pt>
                <c:pt idx="161">
                  <c:v>0.97297297297297303</c:v>
                </c:pt>
                <c:pt idx="162">
                  <c:v>0.97499999999999998</c:v>
                </c:pt>
                <c:pt idx="163">
                  <c:v>0.97297297297297303</c:v>
                </c:pt>
                <c:pt idx="164">
                  <c:v>0.97058823529411764</c:v>
                </c:pt>
                <c:pt idx="165">
                  <c:v>0.967741935483871</c:v>
                </c:pt>
                <c:pt idx="166">
                  <c:v>0.96666666666666667</c:v>
                </c:pt>
                <c:pt idx="167">
                  <c:v>0.97560975609756095</c:v>
                </c:pt>
                <c:pt idx="168">
                  <c:v>0.97826086956521741</c:v>
                </c:pt>
                <c:pt idx="169">
                  <c:v>0.97619047619047616</c:v>
                </c:pt>
                <c:pt idx="170">
                  <c:v>0.97499999999999998</c:v>
                </c:pt>
                <c:pt idx="171">
                  <c:v>0.97297297297297303</c:v>
                </c:pt>
                <c:pt idx="172">
                  <c:v>0.9642857142857143</c:v>
                </c:pt>
                <c:pt idx="173">
                  <c:v>0.97142857142857142</c:v>
                </c:pt>
                <c:pt idx="174">
                  <c:v>0.98039215686274506</c:v>
                </c:pt>
                <c:pt idx="175">
                  <c:v>0.97826086956521741</c:v>
                </c:pt>
                <c:pt idx="176">
                  <c:v>0.97872340425531912</c:v>
                </c:pt>
                <c:pt idx="177">
                  <c:v>0.97619047619047616</c:v>
                </c:pt>
                <c:pt idx="178">
                  <c:v>0.97142857142857142</c:v>
                </c:pt>
                <c:pt idx="179">
                  <c:v>0.97222222222222221</c:v>
                </c:pt>
                <c:pt idx="180">
                  <c:v>0.96969696969696972</c:v>
                </c:pt>
                <c:pt idx="181">
                  <c:v>0.96969696969696972</c:v>
                </c:pt>
                <c:pt idx="182">
                  <c:v>0.967741935483871</c:v>
                </c:pt>
                <c:pt idx="183">
                  <c:v>0.96666666666666667</c:v>
                </c:pt>
                <c:pt idx="184">
                  <c:v>0.96666666666666667</c:v>
                </c:pt>
                <c:pt idx="185">
                  <c:v>0.96551724137931039</c:v>
                </c:pt>
                <c:pt idx="186">
                  <c:v>0.96551724137931039</c:v>
                </c:pt>
                <c:pt idx="187">
                  <c:v>0.96551724137931039</c:v>
                </c:pt>
                <c:pt idx="188">
                  <c:v>0.9375</c:v>
                </c:pt>
                <c:pt idx="189">
                  <c:v>0.98275862068965514</c:v>
                </c:pt>
                <c:pt idx="190">
                  <c:v>0.98076923076923073</c:v>
                </c:pt>
                <c:pt idx="191">
                  <c:v>0.96875</c:v>
                </c:pt>
                <c:pt idx="192">
                  <c:v>0.96551724137931039</c:v>
                </c:pt>
                <c:pt idx="193">
                  <c:v>0.96296296296296291</c:v>
                </c:pt>
                <c:pt idx="194">
                  <c:v>0.95652173913043481</c:v>
                </c:pt>
                <c:pt idx="195">
                  <c:v>0.95238095238095233</c:v>
                </c:pt>
                <c:pt idx="196">
                  <c:v>0.95454545454545459</c:v>
                </c:pt>
                <c:pt idx="197">
                  <c:v>0.95652173913043481</c:v>
                </c:pt>
                <c:pt idx="198">
                  <c:v>0.96</c:v>
                </c:pt>
                <c:pt idx="199">
                  <c:v>0.96</c:v>
                </c:pt>
                <c:pt idx="200">
                  <c:v>0.95652173913043481</c:v>
                </c:pt>
                <c:pt idx="201">
                  <c:v>0.95652173913043481</c:v>
                </c:pt>
                <c:pt idx="202">
                  <c:v>0.94444444444444442</c:v>
                </c:pt>
                <c:pt idx="203">
                  <c:v>0.9375</c:v>
                </c:pt>
                <c:pt idx="204">
                  <c:v>0.93333333333333335</c:v>
                </c:pt>
                <c:pt idx="205">
                  <c:v>0.92307692307692313</c:v>
                </c:pt>
                <c:pt idx="206">
                  <c:v>0.91666666666666663</c:v>
                </c:pt>
                <c:pt idx="207">
                  <c:v>0.9285714285714286</c:v>
                </c:pt>
                <c:pt idx="208">
                  <c:v>0.92307692307692313</c:v>
                </c:pt>
                <c:pt idx="209">
                  <c:v>0.91666666666666663</c:v>
                </c:pt>
                <c:pt idx="210">
                  <c:v>0.90909090909090906</c:v>
                </c:pt>
                <c:pt idx="211">
                  <c:v>0.88888888888888884</c:v>
                </c:pt>
                <c:pt idx="212">
                  <c:v>0.9</c:v>
                </c:pt>
                <c:pt idx="213">
                  <c:v>0.9</c:v>
                </c:pt>
                <c:pt idx="214">
                  <c:v>0.9</c:v>
                </c:pt>
                <c:pt idx="215">
                  <c:v>0.88888888888888884</c:v>
                </c:pt>
                <c:pt idx="216">
                  <c:v>0.9</c:v>
                </c:pt>
                <c:pt idx="217">
                  <c:v>0.9</c:v>
                </c:pt>
                <c:pt idx="218">
                  <c:v>0.88888888888888884</c:v>
                </c:pt>
                <c:pt idx="219">
                  <c:v>0.9</c:v>
                </c:pt>
                <c:pt idx="220">
                  <c:v>0.90909090909090906</c:v>
                </c:pt>
                <c:pt idx="221">
                  <c:v>0.88888888888888884</c:v>
                </c:pt>
                <c:pt idx="222">
                  <c:v>0.875</c:v>
                </c:pt>
                <c:pt idx="223">
                  <c:v>0.9</c:v>
                </c:pt>
                <c:pt idx="224">
                  <c:v>0.9</c:v>
                </c:pt>
                <c:pt idx="225">
                  <c:v>0.9</c:v>
                </c:pt>
                <c:pt idx="226">
                  <c:v>0.88888888888888884</c:v>
                </c:pt>
                <c:pt idx="227">
                  <c:v>0.88888888888888884</c:v>
                </c:pt>
                <c:pt idx="228">
                  <c:v>0.875</c:v>
                </c:pt>
                <c:pt idx="229">
                  <c:v>0.88888888888888884</c:v>
                </c:pt>
                <c:pt idx="230">
                  <c:v>0.88888888888888884</c:v>
                </c:pt>
                <c:pt idx="231">
                  <c:v>0.88888888888888884</c:v>
                </c:pt>
                <c:pt idx="232">
                  <c:v>0.875</c:v>
                </c:pt>
                <c:pt idx="233">
                  <c:v>0.875</c:v>
                </c:pt>
                <c:pt idx="234">
                  <c:v>0.88888888888888884</c:v>
                </c:pt>
                <c:pt idx="235">
                  <c:v>0.88888888888888884</c:v>
                </c:pt>
                <c:pt idx="236">
                  <c:v>0.875</c:v>
                </c:pt>
                <c:pt idx="237">
                  <c:v>0.875</c:v>
                </c:pt>
                <c:pt idx="238">
                  <c:v>0.88888888888888884</c:v>
                </c:pt>
                <c:pt idx="239">
                  <c:v>0.875</c:v>
                </c:pt>
                <c:pt idx="240">
                  <c:v>0.88888888888888884</c:v>
                </c:pt>
                <c:pt idx="241">
                  <c:v>0.875</c:v>
                </c:pt>
                <c:pt idx="242">
                  <c:v>0.875</c:v>
                </c:pt>
                <c:pt idx="243">
                  <c:v>0.875</c:v>
                </c:pt>
                <c:pt idx="244">
                  <c:v>0.8571428571428571</c:v>
                </c:pt>
                <c:pt idx="245">
                  <c:v>0.88888888888888884</c:v>
                </c:pt>
                <c:pt idx="246">
                  <c:v>0.875</c:v>
                </c:pt>
                <c:pt idx="247">
                  <c:v>0.875</c:v>
                </c:pt>
                <c:pt idx="248">
                  <c:v>0.875</c:v>
                </c:pt>
                <c:pt idx="249">
                  <c:v>0.88888888888888884</c:v>
                </c:pt>
                <c:pt idx="250">
                  <c:v>0.92307692307692313</c:v>
                </c:pt>
                <c:pt idx="251">
                  <c:v>0.96551724137931039</c:v>
                </c:pt>
                <c:pt idx="252">
                  <c:v>0.86956521739130432</c:v>
                </c:pt>
                <c:pt idx="253">
                  <c:v>0.9</c:v>
                </c:pt>
                <c:pt idx="254">
                  <c:v>0.9</c:v>
                </c:pt>
                <c:pt idx="255">
                  <c:v>0.91249999999999998</c:v>
                </c:pt>
                <c:pt idx="256">
                  <c:v>0.88775510204081631</c:v>
                </c:pt>
                <c:pt idx="257">
                  <c:v>0.8902439024390244</c:v>
                </c:pt>
                <c:pt idx="258">
                  <c:v>0.9042553191489362</c:v>
                </c:pt>
                <c:pt idx="259">
                  <c:v>0.9101123595505618</c:v>
                </c:pt>
                <c:pt idx="260">
                  <c:v>0.88764044943820219</c:v>
                </c:pt>
                <c:pt idx="261">
                  <c:v>0.8904109589041096</c:v>
                </c:pt>
                <c:pt idx="262">
                  <c:v>0.92592592592592593</c:v>
                </c:pt>
                <c:pt idx="263">
                  <c:v>0.92307692307692313</c:v>
                </c:pt>
                <c:pt idx="264">
                  <c:v>0.9363636363636364</c:v>
                </c:pt>
                <c:pt idx="265">
                  <c:v>0.984375</c:v>
                </c:pt>
                <c:pt idx="266">
                  <c:v>0.94074074074074077</c:v>
                </c:pt>
                <c:pt idx="267">
                  <c:v>0.94578313253012047</c:v>
                </c:pt>
                <c:pt idx="268">
                  <c:v>0.9538461538461539</c:v>
                </c:pt>
                <c:pt idx="269">
                  <c:v>0.94696969696969702</c:v>
                </c:pt>
                <c:pt idx="270">
                  <c:v>0.95488721804511278</c:v>
                </c:pt>
                <c:pt idx="271">
                  <c:v>0.95041322314049592</c:v>
                </c:pt>
                <c:pt idx="272">
                  <c:v>0.96062992125984248</c:v>
                </c:pt>
                <c:pt idx="273">
                  <c:v>0.9609375</c:v>
                </c:pt>
                <c:pt idx="274">
                  <c:v>0.96610169491525422</c:v>
                </c:pt>
                <c:pt idx="275">
                  <c:v>0.95238095238095233</c:v>
                </c:pt>
                <c:pt idx="276">
                  <c:v>0.98198198198198194</c:v>
                </c:pt>
                <c:pt idx="277">
                  <c:v>0.9719626168224299</c:v>
                </c:pt>
                <c:pt idx="278">
                  <c:v>0.96323529411764708</c:v>
                </c:pt>
                <c:pt idx="279">
                  <c:v>0.96376811594202894</c:v>
                </c:pt>
                <c:pt idx="280">
                  <c:v>0.95238095238095233</c:v>
                </c:pt>
                <c:pt idx="281">
                  <c:v>0.95798319327731096</c:v>
                </c:pt>
                <c:pt idx="282">
                  <c:v>0.967741935483871</c:v>
                </c:pt>
                <c:pt idx="283">
                  <c:v>0.97413793103448276</c:v>
                </c:pt>
                <c:pt idx="284">
                  <c:v>0.96610169491525422</c:v>
                </c:pt>
                <c:pt idx="285">
                  <c:v>0.94512195121951215</c:v>
                </c:pt>
                <c:pt idx="286">
                  <c:v>0.94578313253012047</c:v>
                </c:pt>
                <c:pt idx="287">
                  <c:v>0.94148936170212771</c:v>
                </c:pt>
                <c:pt idx="288">
                  <c:v>0.9296875</c:v>
                </c:pt>
                <c:pt idx="289">
                  <c:v>0.93385214007782102</c:v>
                </c:pt>
                <c:pt idx="290">
                  <c:v>0.9038854805725971</c:v>
                </c:pt>
                <c:pt idx="291">
                  <c:v>0.89867841409691629</c:v>
                </c:pt>
                <c:pt idx="292">
                  <c:v>0.88662131519274379</c:v>
                </c:pt>
                <c:pt idx="293">
                  <c:v>0.90228690228690234</c:v>
                </c:pt>
                <c:pt idx="294">
                  <c:v>0.90361445783132532</c:v>
                </c:pt>
                <c:pt idx="295">
                  <c:v>0.90845070422535212</c:v>
                </c:pt>
                <c:pt idx="296">
                  <c:v>0.90571428571428569</c:v>
                </c:pt>
                <c:pt idx="297">
                  <c:v>0.90759075907590758</c:v>
                </c:pt>
                <c:pt idx="298">
                  <c:v>0.91729323308270672</c:v>
                </c:pt>
                <c:pt idx="299">
                  <c:v>0.92936802973977695</c:v>
                </c:pt>
                <c:pt idx="300">
                  <c:v>0.93913043478260871</c:v>
                </c:pt>
                <c:pt idx="301">
                  <c:v>0.93401015228426398</c:v>
                </c:pt>
                <c:pt idx="302">
                  <c:v>0.92253521126760563</c:v>
                </c:pt>
                <c:pt idx="303">
                  <c:v>0.92783505154639179</c:v>
                </c:pt>
                <c:pt idx="304">
                  <c:v>0.93119266055045868</c:v>
                </c:pt>
                <c:pt idx="305">
                  <c:v>0.93449781659388642</c:v>
                </c:pt>
                <c:pt idx="306">
                  <c:v>0.94444444444444442</c:v>
                </c:pt>
                <c:pt idx="307">
                  <c:v>0.92569659442724461</c:v>
                </c:pt>
                <c:pt idx="308">
                  <c:v>0.92592592592592593</c:v>
                </c:pt>
                <c:pt idx="309">
                  <c:v>0.93061224489795913</c:v>
                </c:pt>
                <c:pt idx="310">
                  <c:v>0.94095940959409596</c:v>
                </c:pt>
                <c:pt idx="311">
                  <c:v>0.93103448275862066</c:v>
                </c:pt>
                <c:pt idx="312">
                  <c:v>0.93103448275862066</c:v>
                </c:pt>
                <c:pt idx="313">
                  <c:v>0.92375366568914952</c:v>
                </c:pt>
                <c:pt idx="314">
                  <c:v>0.93040293040293043</c:v>
                </c:pt>
                <c:pt idx="315">
                  <c:v>0.93333333333333335</c:v>
                </c:pt>
                <c:pt idx="316">
                  <c:v>0.930379746835443</c:v>
                </c:pt>
                <c:pt idx="317">
                  <c:v>0.93602693602693599</c:v>
                </c:pt>
                <c:pt idx="318">
                  <c:v>0.93493150684931503</c:v>
                </c:pt>
                <c:pt idx="319">
                  <c:v>0.93015873015873018</c:v>
                </c:pt>
                <c:pt idx="320">
                  <c:v>0.93013100436681218</c:v>
                </c:pt>
                <c:pt idx="321">
                  <c:v>0.93571428571428572</c:v>
                </c:pt>
                <c:pt idx="322">
                  <c:v>0.93571428571428572</c:v>
                </c:pt>
                <c:pt idx="323">
                  <c:v>0.93258426966292129</c:v>
                </c:pt>
                <c:pt idx="324">
                  <c:v>0.92676056338028168</c:v>
                </c:pt>
                <c:pt idx="325">
                  <c:v>0.92722371967654982</c:v>
                </c:pt>
                <c:pt idx="326">
                  <c:v>0.92255125284738038</c:v>
                </c:pt>
                <c:pt idx="327">
                  <c:v>0.91528925619834711</c:v>
                </c:pt>
                <c:pt idx="328">
                  <c:v>0.91725768321513002</c:v>
                </c:pt>
                <c:pt idx="329">
                  <c:v>0.91647331786542918</c:v>
                </c:pt>
                <c:pt idx="330">
                  <c:v>0.91443850267379678</c:v>
                </c:pt>
                <c:pt idx="331">
                  <c:v>0.9219653179190751</c:v>
                </c:pt>
                <c:pt idx="332">
                  <c:v>0.9190031152647975</c:v>
                </c:pt>
                <c:pt idx="333">
                  <c:v>0.92031872509960155</c:v>
                </c:pt>
                <c:pt idx="334">
                  <c:v>0.91093117408906887</c:v>
                </c:pt>
                <c:pt idx="335">
                  <c:v>0.88436830835117775</c:v>
                </c:pt>
                <c:pt idx="336">
                  <c:v>0.88436830835117775</c:v>
                </c:pt>
                <c:pt idx="337">
                  <c:v>0.88100208768267219</c:v>
                </c:pt>
                <c:pt idx="338">
                  <c:v>0.89182692307692313</c:v>
                </c:pt>
                <c:pt idx="339">
                  <c:v>0.88797814207650272</c:v>
                </c:pt>
                <c:pt idx="340">
                  <c:v>0.88809523809523805</c:v>
                </c:pt>
                <c:pt idx="341">
                  <c:v>0.89340101522842641</c:v>
                </c:pt>
                <c:pt idx="342">
                  <c:v>0.89030612244897955</c:v>
                </c:pt>
                <c:pt idx="343">
                  <c:v>0.89695550351288056</c:v>
                </c:pt>
                <c:pt idx="344">
                  <c:v>0.89646464646464652</c:v>
                </c:pt>
                <c:pt idx="345">
                  <c:v>0.90548780487804881</c:v>
                </c:pt>
                <c:pt idx="346">
                  <c:v>0.90573770491803274</c:v>
                </c:pt>
                <c:pt idx="347">
                  <c:v>0.89776357827476039</c:v>
                </c:pt>
                <c:pt idx="348">
                  <c:v>0.89807162534435259</c:v>
                </c:pt>
                <c:pt idx="349">
                  <c:v>0.89249999999999996</c:v>
                </c:pt>
                <c:pt idx="350">
                  <c:v>0.8928571428571429</c:v>
                </c:pt>
                <c:pt idx="351">
                  <c:v>0.90778097982708938</c:v>
                </c:pt>
                <c:pt idx="352">
                  <c:v>0.90033222591362128</c:v>
                </c:pt>
                <c:pt idx="353">
                  <c:v>0.89719626168224298</c:v>
                </c:pt>
                <c:pt idx="354">
                  <c:v>0.90308370044052866</c:v>
                </c:pt>
                <c:pt idx="355">
                  <c:v>0.89795918367346939</c:v>
                </c:pt>
                <c:pt idx="356">
                  <c:v>0.89349112426035504</c:v>
                </c:pt>
                <c:pt idx="357">
                  <c:v>0.89329268292682928</c:v>
                </c:pt>
                <c:pt idx="358">
                  <c:v>0.89440993788819878</c:v>
                </c:pt>
                <c:pt idx="359">
                  <c:v>0.89181286549707606</c:v>
                </c:pt>
                <c:pt idx="360">
                  <c:v>0.89106145251396651</c:v>
                </c:pt>
                <c:pt idx="361">
                  <c:v>0.90202702702702697</c:v>
                </c:pt>
                <c:pt idx="362">
                  <c:v>0.89226519337016574</c:v>
                </c:pt>
                <c:pt idx="363">
                  <c:v>0.89910313901345296</c:v>
                </c:pt>
                <c:pt idx="364">
                  <c:v>0.88888888888888884</c:v>
                </c:pt>
                <c:pt idx="365">
                  <c:v>0.8897893030794165</c:v>
                </c:pt>
                <c:pt idx="366">
                  <c:v>0.89028776978417268</c:v>
                </c:pt>
                <c:pt idx="367">
                  <c:v>0.88620689655172413</c:v>
                </c:pt>
                <c:pt idx="368">
                  <c:v>0.89020270270270274</c:v>
                </c:pt>
                <c:pt idx="369">
                  <c:v>0.88987566607460034</c:v>
                </c:pt>
                <c:pt idx="370">
                  <c:v>0.89150090415913197</c:v>
                </c:pt>
                <c:pt idx="371">
                  <c:v>0.89106753812636164</c:v>
                </c:pt>
                <c:pt idx="372">
                  <c:v>0.89622641509433965</c:v>
                </c:pt>
                <c:pt idx="373">
                  <c:v>0.89357429718875503</c:v>
                </c:pt>
                <c:pt idx="374">
                  <c:v>0.89194499017681728</c:v>
                </c:pt>
                <c:pt idx="375">
                  <c:v>0.89546351084812625</c:v>
                </c:pt>
                <c:pt idx="376">
                  <c:v>0.89549180327868849</c:v>
                </c:pt>
                <c:pt idx="377">
                  <c:v>0.88768898488120951</c:v>
                </c:pt>
                <c:pt idx="378">
                  <c:v>0.89217758985200846</c:v>
                </c:pt>
                <c:pt idx="379">
                  <c:v>0.8943965517241379</c:v>
                </c:pt>
                <c:pt idx="380">
                  <c:v>0.89655172413793105</c:v>
                </c:pt>
                <c:pt idx="381">
                  <c:v>0.8904109589041096</c:v>
                </c:pt>
                <c:pt idx="382">
                  <c:v>0.88222222222222224</c:v>
                </c:pt>
                <c:pt idx="383">
                  <c:v>0.88516746411483249</c:v>
                </c:pt>
                <c:pt idx="384">
                  <c:v>0.88916876574307302</c:v>
                </c:pt>
                <c:pt idx="385">
                  <c:v>0.89430894308943087</c:v>
                </c:pt>
                <c:pt idx="386">
                  <c:v>0.8797814207650273</c:v>
                </c:pt>
                <c:pt idx="387">
                  <c:v>0.88545454545454549</c:v>
                </c:pt>
                <c:pt idx="388">
                  <c:v>0.8907922912205567</c:v>
                </c:pt>
                <c:pt idx="389">
                  <c:v>0.87852494577006512</c:v>
                </c:pt>
                <c:pt idx="390">
                  <c:v>0.88322717622080682</c:v>
                </c:pt>
                <c:pt idx="391">
                  <c:v>0.89663461538461542</c:v>
                </c:pt>
                <c:pt idx="392">
                  <c:v>0.88385269121813026</c:v>
                </c:pt>
                <c:pt idx="393">
                  <c:v>0.88622754491017963</c:v>
                </c:pt>
                <c:pt idx="394">
                  <c:v>0.88775510204081631</c:v>
                </c:pt>
                <c:pt idx="395">
                  <c:v>0.88815789473684215</c:v>
                </c:pt>
                <c:pt idx="396">
                  <c:v>0.88852459016393448</c:v>
                </c:pt>
                <c:pt idx="397">
                  <c:v>0.89206349206349211</c:v>
                </c:pt>
                <c:pt idx="398">
                  <c:v>0.89322916666666663</c:v>
                </c:pt>
                <c:pt idx="399">
                  <c:v>0.89971346704871058</c:v>
                </c:pt>
                <c:pt idx="400">
                  <c:v>0.9152542372881356</c:v>
                </c:pt>
                <c:pt idx="401">
                  <c:v>0.9241071428571429</c:v>
                </c:pt>
                <c:pt idx="402">
                  <c:v>0.91988130563798221</c:v>
                </c:pt>
                <c:pt idx="403">
                  <c:v>0.88958333333333328</c:v>
                </c:pt>
                <c:pt idx="404">
                  <c:v>0.88372093023255816</c:v>
                </c:pt>
                <c:pt idx="405">
                  <c:v>0.89183222958057395</c:v>
                </c:pt>
                <c:pt idx="406">
                  <c:v>0.89548022598870058</c:v>
                </c:pt>
                <c:pt idx="407">
                  <c:v>0.89969604863221886</c:v>
                </c:pt>
                <c:pt idx="408">
                  <c:v>0.88548057259713697</c:v>
                </c:pt>
                <c:pt idx="409">
                  <c:v>0.8904494382022472</c:v>
                </c:pt>
                <c:pt idx="410">
                  <c:v>0.89473684210526316</c:v>
                </c:pt>
                <c:pt idx="411">
                  <c:v>0.89</c:v>
                </c:pt>
                <c:pt idx="412">
                  <c:v>0.9</c:v>
                </c:pt>
                <c:pt idx="413">
                  <c:v>0.902676399026764</c:v>
                </c:pt>
                <c:pt idx="414">
                  <c:v>0.90632318501170961</c:v>
                </c:pt>
                <c:pt idx="415">
                  <c:v>0.90600522193211486</c:v>
                </c:pt>
                <c:pt idx="416">
                  <c:v>0.90933333333333333</c:v>
                </c:pt>
                <c:pt idx="417">
                  <c:v>0.90774907749077494</c:v>
                </c:pt>
                <c:pt idx="418">
                  <c:v>0.91803278688524592</c:v>
                </c:pt>
                <c:pt idx="419">
                  <c:v>0.917981072555205</c:v>
                </c:pt>
                <c:pt idx="420">
                  <c:v>0.91388888888888886</c:v>
                </c:pt>
                <c:pt idx="421">
                  <c:v>0.91228070175438591</c:v>
                </c:pt>
                <c:pt idx="422">
                  <c:v>0.92125984251968507</c:v>
                </c:pt>
                <c:pt idx="423">
                  <c:v>0.90993071593533492</c:v>
                </c:pt>
                <c:pt idx="424">
                  <c:v>0.90993071593533492</c:v>
                </c:pt>
                <c:pt idx="425">
                  <c:v>0.90909090909090906</c:v>
                </c:pt>
                <c:pt idx="426">
                  <c:v>0.90714285714285714</c:v>
                </c:pt>
                <c:pt idx="427">
                  <c:v>0.9017857142857143</c:v>
                </c:pt>
                <c:pt idx="428">
                  <c:v>0.90147783251231528</c:v>
                </c:pt>
                <c:pt idx="429">
                  <c:v>0.90094339622641506</c:v>
                </c:pt>
                <c:pt idx="430">
                  <c:v>0.89603960396039606</c:v>
                </c:pt>
                <c:pt idx="431">
                  <c:v>0.90127388535031849</c:v>
                </c:pt>
                <c:pt idx="432">
                  <c:v>0.9046153846153846</c:v>
                </c:pt>
                <c:pt idx="433">
                  <c:v>0.9135338345864662</c:v>
                </c:pt>
                <c:pt idx="434">
                  <c:v>0.91812865497076024</c:v>
                </c:pt>
                <c:pt idx="435">
                  <c:v>0.90092879256965941</c:v>
                </c:pt>
                <c:pt idx="436">
                  <c:v>0.89141414141414144</c:v>
                </c:pt>
                <c:pt idx="437">
                  <c:v>0.89181286549707606</c:v>
                </c:pt>
                <c:pt idx="438">
                  <c:v>0.88946015424164526</c:v>
                </c:pt>
                <c:pt idx="439">
                  <c:v>0.88721804511278191</c:v>
                </c:pt>
                <c:pt idx="440">
                  <c:v>0.87563884156729133</c:v>
                </c:pt>
                <c:pt idx="441">
                  <c:v>0.87203791469194314</c:v>
                </c:pt>
                <c:pt idx="442">
                  <c:v>0.8885941644562334</c:v>
                </c:pt>
                <c:pt idx="443">
                  <c:v>0.87619047619047619</c:v>
                </c:pt>
                <c:pt idx="444">
                  <c:v>0.91483870967741932</c:v>
                </c:pt>
                <c:pt idx="445">
                  <c:v>0.91625615763546797</c:v>
                </c:pt>
                <c:pt idx="446">
                  <c:v>0.91807228915662653</c:v>
                </c:pt>
                <c:pt idx="447">
                  <c:v>0.91116751269035534</c:v>
                </c:pt>
                <c:pt idx="448">
                  <c:v>0.9101694915254237</c:v>
                </c:pt>
                <c:pt idx="449">
                  <c:v>0.92248062015503873</c:v>
                </c:pt>
                <c:pt idx="450">
                  <c:v>0.91079812206572774</c:v>
                </c:pt>
                <c:pt idx="451">
                  <c:v>0.91198044009779955</c:v>
                </c:pt>
                <c:pt idx="452">
                  <c:v>0.91116751269035534</c:v>
                </c:pt>
                <c:pt idx="453">
                  <c:v>0.91116751269035534</c:v>
                </c:pt>
                <c:pt idx="454">
                  <c:v>0.91689008042895437</c:v>
                </c:pt>
                <c:pt idx="455">
                  <c:v>0.91538461538461535</c:v>
                </c:pt>
                <c:pt idx="456">
                  <c:v>0.91489361702127658</c:v>
                </c:pt>
                <c:pt idx="457">
                  <c:v>0.90763052208835338</c:v>
                </c:pt>
                <c:pt idx="458">
                  <c:v>0.91099476439790572</c:v>
                </c:pt>
                <c:pt idx="459">
                  <c:v>0.91578947368421049</c:v>
                </c:pt>
                <c:pt idx="460">
                  <c:v>0.92655367231638419</c:v>
                </c:pt>
                <c:pt idx="461">
                  <c:v>0.94214876033057848</c:v>
                </c:pt>
                <c:pt idx="462">
                  <c:v>0.93181818181818177</c:v>
                </c:pt>
                <c:pt idx="463">
                  <c:v>0.95370370370370372</c:v>
                </c:pt>
                <c:pt idx="464">
                  <c:v>0.97560975609756095</c:v>
                </c:pt>
                <c:pt idx="465">
                  <c:v>0.98684210526315785</c:v>
                </c:pt>
                <c:pt idx="466">
                  <c:v>0.98701298701298701</c:v>
                </c:pt>
                <c:pt idx="467">
                  <c:v>0.98648648648648651</c:v>
                </c:pt>
                <c:pt idx="468">
                  <c:v>0.98571428571428577</c:v>
                </c:pt>
                <c:pt idx="469">
                  <c:v>0.98076923076923073</c:v>
                </c:pt>
                <c:pt idx="470">
                  <c:v>0.98275862068965514</c:v>
                </c:pt>
                <c:pt idx="471">
                  <c:v>0.98684210526315785</c:v>
                </c:pt>
                <c:pt idx="472">
                  <c:v>0.98701298701298701</c:v>
                </c:pt>
                <c:pt idx="473">
                  <c:v>0.98571428571428577</c:v>
                </c:pt>
                <c:pt idx="474">
                  <c:v>0.9821428571428571</c:v>
                </c:pt>
                <c:pt idx="475">
                  <c:v>0.97142857142857142</c:v>
                </c:pt>
                <c:pt idx="476">
                  <c:v>0.97560975609756095</c:v>
                </c:pt>
                <c:pt idx="477">
                  <c:v>0.97368421052631582</c:v>
                </c:pt>
                <c:pt idx="478">
                  <c:v>0.97222222222222221</c:v>
                </c:pt>
                <c:pt idx="479">
                  <c:v>0.97297297297297303</c:v>
                </c:pt>
                <c:pt idx="480">
                  <c:v>0.97222222222222221</c:v>
                </c:pt>
                <c:pt idx="481">
                  <c:v>0.97297297297297303</c:v>
                </c:pt>
                <c:pt idx="482">
                  <c:v>0.97368421052631582</c:v>
                </c:pt>
                <c:pt idx="483">
                  <c:v>0.97142857142857142</c:v>
                </c:pt>
                <c:pt idx="484">
                  <c:v>0.96</c:v>
                </c:pt>
                <c:pt idx="485">
                  <c:v>0.9642857142857143</c:v>
                </c:pt>
                <c:pt idx="486">
                  <c:v>0.96551724137931039</c:v>
                </c:pt>
                <c:pt idx="487">
                  <c:v>0.95238095238095233</c:v>
                </c:pt>
                <c:pt idx="488">
                  <c:v>0.94444444444444442</c:v>
                </c:pt>
                <c:pt idx="489">
                  <c:v>0.95</c:v>
                </c:pt>
                <c:pt idx="490">
                  <c:v>0.94444444444444442</c:v>
                </c:pt>
                <c:pt idx="491">
                  <c:v>0.94117647058823528</c:v>
                </c:pt>
                <c:pt idx="492">
                  <c:v>0.93333333333333335</c:v>
                </c:pt>
                <c:pt idx="493">
                  <c:v>0.94444444444444442</c:v>
                </c:pt>
                <c:pt idx="494">
                  <c:v>0.94117647058823528</c:v>
                </c:pt>
                <c:pt idx="495">
                  <c:v>0.94117647058823528</c:v>
                </c:pt>
                <c:pt idx="496">
                  <c:v>0.92307692307692313</c:v>
                </c:pt>
                <c:pt idx="497">
                  <c:v>0.91666666666666663</c:v>
                </c:pt>
                <c:pt idx="498">
                  <c:v>0.93333333333333335</c:v>
                </c:pt>
                <c:pt idx="499">
                  <c:v>0.93333333333333335</c:v>
                </c:pt>
                <c:pt idx="500">
                  <c:v>0.92307692307692313</c:v>
                </c:pt>
                <c:pt idx="501">
                  <c:v>0.94117647058823528</c:v>
                </c:pt>
                <c:pt idx="502">
                  <c:v>0.93333333333333335</c:v>
                </c:pt>
                <c:pt idx="503">
                  <c:v>0.92307692307692313</c:v>
                </c:pt>
                <c:pt idx="504">
                  <c:v>0.96666666666666667</c:v>
                </c:pt>
                <c:pt idx="505">
                  <c:v>0.83783783783783783</c:v>
                </c:pt>
                <c:pt idx="506">
                  <c:v>0.77272727272727271</c:v>
                </c:pt>
                <c:pt idx="507">
                  <c:v>0.7321428571428571</c:v>
                </c:pt>
                <c:pt idx="508">
                  <c:v>0.60909090909090913</c:v>
                </c:pt>
                <c:pt idx="509">
                  <c:v>0.55151515151515151</c:v>
                </c:pt>
                <c:pt idx="510">
                  <c:v>0.57647058823529407</c:v>
                </c:pt>
                <c:pt idx="511">
                  <c:v>0.53448275862068961</c:v>
                </c:pt>
                <c:pt idx="512">
                  <c:v>0.57407407407407407</c:v>
                </c:pt>
                <c:pt idx="513">
                  <c:v>0.56774193548387097</c:v>
                </c:pt>
                <c:pt idx="514">
                  <c:v>0.60534124629080122</c:v>
                </c:pt>
                <c:pt idx="515">
                  <c:v>0.56613756613756616</c:v>
                </c:pt>
                <c:pt idx="516">
                  <c:v>0.580952380952381</c:v>
                </c:pt>
                <c:pt idx="517">
                  <c:v>0.58610271903323263</c:v>
                </c:pt>
                <c:pt idx="518">
                  <c:v>0.63218390804597702</c:v>
                </c:pt>
                <c:pt idx="519">
                  <c:v>0.6830357142857143</c:v>
                </c:pt>
                <c:pt idx="520">
                  <c:v>0.69406392694063923</c:v>
                </c:pt>
                <c:pt idx="521">
                  <c:v>0.67400881057268724</c:v>
                </c:pt>
                <c:pt idx="522">
                  <c:v>0.69022869022869027</c:v>
                </c:pt>
                <c:pt idx="523">
                  <c:v>0.6619718309859155</c:v>
                </c:pt>
                <c:pt idx="524">
                  <c:v>0.63678160919540228</c:v>
                </c:pt>
                <c:pt idx="525">
                  <c:v>0.65038560411311053</c:v>
                </c:pt>
                <c:pt idx="526">
                  <c:v>0.66743119266055051</c:v>
                </c:pt>
                <c:pt idx="527">
                  <c:v>0.67042889390519189</c:v>
                </c:pt>
                <c:pt idx="528">
                  <c:v>0.77036048064085449</c:v>
                </c:pt>
                <c:pt idx="529">
                  <c:v>0.77206851119894593</c:v>
                </c:pt>
                <c:pt idx="530">
                  <c:v>0.77044476327116207</c:v>
                </c:pt>
                <c:pt idx="531">
                  <c:v>0.76470588235294112</c:v>
                </c:pt>
                <c:pt idx="532">
                  <c:v>0.76333789329685364</c:v>
                </c:pt>
                <c:pt idx="533">
                  <c:v>0.75433911882510019</c:v>
                </c:pt>
                <c:pt idx="534">
                  <c:v>0.75</c:v>
                </c:pt>
                <c:pt idx="535">
                  <c:v>0.75618374558303891</c:v>
                </c:pt>
                <c:pt idx="536">
                  <c:v>0.75746924428822493</c:v>
                </c:pt>
                <c:pt idx="537">
                  <c:v>0.76031746031746028</c:v>
                </c:pt>
                <c:pt idx="538">
                  <c:v>0.72839506172839508</c:v>
                </c:pt>
                <c:pt idx="539">
                  <c:v>0.76325088339222613</c:v>
                </c:pt>
                <c:pt idx="540">
                  <c:v>0.76605504587155959</c:v>
                </c:pt>
                <c:pt idx="541">
                  <c:v>0.76528384279475981</c:v>
                </c:pt>
                <c:pt idx="542">
                  <c:v>0.76226012793176967</c:v>
                </c:pt>
                <c:pt idx="543">
                  <c:v>0.74932614555256061</c:v>
                </c:pt>
                <c:pt idx="544">
                  <c:v>0.78688524590163933</c:v>
                </c:pt>
                <c:pt idx="545">
                  <c:v>0.79535864978902948</c:v>
                </c:pt>
                <c:pt idx="546">
                  <c:v>0.79474708171206221</c:v>
                </c:pt>
                <c:pt idx="547">
                  <c:v>0.79723991507431002</c:v>
                </c:pt>
                <c:pt idx="548">
                  <c:v>0.81201044386422971</c:v>
                </c:pt>
                <c:pt idx="549">
                  <c:v>0.80792420327304049</c:v>
                </c:pt>
                <c:pt idx="550">
                  <c:v>0.81553398058252424</c:v>
                </c:pt>
                <c:pt idx="551">
                  <c:v>0.80193661971830987</c:v>
                </c:pt>
                <c:pt idx="552">
                  <c:v>0.80733944954128445</c:v>
                </c:pt>
                <c:pt idx="553">
                  <c:v>0.80774748923959827</c:v>
                </c:pt>
                <c:pt idx="554">
                  <c:v>0.80640124902419985</c:v>
                </c:pt>
                <c:pt idx="555">
                  <c:v>0.81303116147308785</c:v>
                </c:pt>
                <c:pt idx="556">
                  <c:v>0.81643625192012292</c:v>
                </c:pt>
                <c:pt idx="557">
                  <c:v>0.81219110378912684</c:v>
                </c:pt>
                <c:pt idx="558">
                  <c:v>0.80310077519379841</c:v>
                </c:pt>
                <c:pt idx="559">
                  <c:v>0.80675818373812036</c:v>
                </c:pt>
                <c:pt idx="560">
                  <c:v>0.77968749999999998</c:v>
                </c:pt>
                <c:pt idx="561">
                  <c:v>0.79228486646884277</c:v>
                </c:pt>
                <c:pt idx="562">
                  <c:v>0.78717948717948716</c:v>
                </c:pt>
                <c:pt idx="563">
                  <c:v>0.7909215955983494</c:v>
                </c:pt>
                <c:pt idx="564">
                  <c:v>0.7862595419847328</c:v>
                </c:pt>
                <c:pt idx="565">
                  <c:v>0.80457746478873238</c:v>
                </c:pt>
                <c:pt idx="566">
                  <c:v>0.79905063291139244</c:v>
                </c:pt>
                <c:pt idx="567">
                  <c:v>0.77729257641921401</c:v>
                </c:pt>
                <c:pt idx="568">
                  <c:v>0.79574970484061391</c:v>
                </c:pt>
                <c:pt idx="569">
                  <c:v>0.78976640711902113</c:v>
                </c:pt>
                <c:pt idx="570">
                  <c:v>0.78463329452852149</c:v>
                </c:pt>
                <c:pt idx="571">
                  <c:v>0.77500000000000002</c:v>
                </c:pt>
                <c:pt idx="572">
                  <c:v>0.77087794432548185</c:v>
                </c:pt>
                <c:pt idx="573">
                  <c:v>0.7770767613038907</c:v>
                </c:pt>
                <c:pt idx="574">
                  <c:v>0.78802992518703241</c:v>
                </c:pt>
                <c:pt idx="575">
                  <c:v>0.78765060240963858</c:v>
                </c:pt>
                <c:pt idx="576">
                  <c:v>0.78551724137931034</c:v>
                </c:pt>
                <c:pt idx="577">
                  <c:v>0.77621800165152766</c:v>
                </c:pt>
                <c:pt idx="578">
                  <c:v>0.78796046720575019</c:v>
                </c:pt>
                <c:pt idx="579">
                  <c:v>0.78517110266159695</c:v>
                </c:pt>
                <c:pt idx="580">
                  <c:v>0.77216610549943887</c:v>
                </c:pt>
                <c:pt idx="581">
                  <c:v>0.77414772727272729</c:v>
                </c:pt>
                <c:pt idx="582">
                  <c:v>0.75493250259605404</c:v>
                </c:pt>
                <c:pt idx="583">
                  <c:v>0.74805447470817121</c:v>
                </c:pt>
                <c:pt idx="584">
                  <c:v>0.70388349514563109</c:v>
                </c:pt>
                <c:pt idx="585">
                  <c:v>0.72635814889336014</c:v>
                </c:pt>
                <c:pt idx="586">
                  <c:v>0.72563472563472564</c:v>
                </c:pt>
                <c:pt idx="587">
                  <c:v>0.72809172809172806</c:v>
                </c:pt>
                <c:pt idx="588">
                  <c:v>0.72826938136256847</c:v>
                </c:pt>
                <c:pt idx="589">
                  <c:v>0.72764227642276424</c:v>
                </c:pt>
                <c:pt idx="590">
                  <c:v>0.72183588317107095</c:v>
                </c:pt>
                <c:pt idx="591">
                  <c:v>0.73587786259541987</c:v>
                </c:pt>
                <c:pt idx="592">
                  <c:v>0.73299492385786802</c:v>
                </c:pt>
                <c:pt idx="593">
                  <c:v>0.73034934497816595</c:v>
                </c:pt>
                <c:pt idx="594">
                  <c:v>0.73371428571428576</c:v>
                </c:pt>
                <c:pt idx="595">
                  <c:v>0.73234200743494426</c:v>
                </c:pt>
                <c:pt idx="596">
                  <c:v>0.73234624145785876</c:v>
                </c:pt>
                <c:pt idx="597">
                  <c:v>0.71860816944024208</c:v>
                </c:pt>
                <c:pt idx="598">
                  <c:v>0.70815450643776823</c:v>
                </c:pt>
                <c:pt idx="599">
                  <c:v>0.71893848009650185</c:v>
                </c:pt>
                <c:pt idx="600">
                  <c:v>0.75105042016806722</c:v>
                </c:pt>
                <c:pt idx="601">
                  <c:v>0.74339300937766406</c:v>
                </c:pt>
                <c:pt idx="602">
                  <c:v>0.74197120708748621</c:v>
                </c:pt>
                <c:pt idx="603">
                  <c:v>0.75454545454545452</c:v>
                </c:pt>
                <c:pt idx="604">
                  <c:v>0.73883792048929664</c:v>
                </c:pt>
                <c:pt idx="605">
                  <c:v>0.73452768729641693</c:v>
                </c:pt>
                <c:pt idx="606">
                  <c:v>0.73269689737470167</c:v>
                </c:pt>
                <c:pt idx="607">
                  <c:v>0.71723122238586157</c:v>
                </c:pt>
                <c:pt idx="608">
                  <c:v>0.74114774114774118</c:v>
                </c:pt>
                <c:pt idx="609">
                  <c:v>0.70714285714285718</c:v>
                </c:pt>
                <c:pt idx="610">
                  <c:v>0.69628286491387126</c:v>
                </c:pt>
                <c:pt idx="611">
                  <c:v>0.69406392694063923</c:v>
                </c:pt>
                <c:pt idx="612">
                  <c:v>0.67996674979218619</c:v>
                </c:pt>
                <c:pt idx="613">
                  <c:v>0.65395683453237408</c:v>
                </c:pt>
                <c:pt idx="614">
                  <c:v>0.66446826051112939</c:v>
                </c:pt>
                <c:pt idx="615">
                  <c:v>0.67024128686327078</c:v>
                </c:pt>
                <c:pt idx="616">
                  <c:v>0.66989436619718312</c:v>
                </c:pt>
                <c:pt idx="617">
                  <c:v>0.68199532346063918</c:v>
                </c:pt>
                <c:pt idx="618">
                  <c:v>0.67763649962602845</c:v>
                </c:pt>
                <c:pt idx="619">
                  <c:v>0.70106524633821576</c:v>
                </c:pt>
                <c:pt idx="620">
                  <c:v>0.69783670621074667</c:v>
                </c:pt>
                <c:pt idx="621">
                  <c:v>0.70122390208783303</c:v>
                </c:pt>
                <c:pt idx="622">
                  <c:v>0.70101483216237315</c:v>
                </c:pt>
                <c:pt idx="623">
                  <c:v>0.70661157024793386</c:v>
                </c:pt>
                <c:pt idx="624">
                  <c:v>0.71733561058924</c:v>
                </c:pt>
                <c:pt idx="625">
                  <c:v>0.73368342085521376</c:v>
                </c:pt>
                <c:pt idx="626">
                  <c:v>0.71942446043165464</c:v>
                </c:pt>
                <c:pt idx="627">
                  <c:v>0.73364928909952609</c:v>
                </c:pt>
                <c:pt idx="628">
                  <c:v>0.74167623421354767</c:v>
                </c:pt>
                <c:pt idx="629">
                  <c:v>0.74411134903640253</c:v>
                </c:pt>
                <c:pt idx="630">
                  <c:v>0.75247524752475248</c:v>
                </c:pt>
                <c:pt idx="631">
                  <c:v>0.74949083503054992</c:v>
                </c:pt>
                <c:pt idx="632">
                  <c:v>0.74663499604117178</c:v>
                </c:pt>
                <c:pt idx="633">
                  <c:v>0.73292349726775952</c:v>
                </c:pt>
                <c:pt idx="634">
                  <c:v>0.72020395156150419</c:v>
                </c:pt>
                <c:pt idx="635">
                  <c:v>0.7352721849366145</c:v>
                </c:pt>
                <c:pt idx="636">
                  <c:v>0.76547231270358307</c:v>
                </c:pt>
                <c:pt idx="637">
                  <c:v>0.7377654662973222</c:v>
                </c:pt>
                <c:pt idx="638">
                  <c:v>0.73661202185792352</c:v>
                </c:pt>
                <c:pt idx="639">
                  <c:v>0.7289719626168224</c:v>
                </c:pt>
                <c:pt idx="640">
                  <c:v>0.73881373569198749</c:v>
                </c:pt>
                <c:pt idx="641">
                  <c:v>0.73333333333333328</c:v>
                </c:pt>
                <c:pt idx="642">
                  <c:v>0.73832790445168295</c:v>
                </c:pt>
                <c:pt idx="643">
                  <c:v>0.72783505154639172</c:v>
                </c:pt>
                <c:pt idx="644">
                  <c:v>0.73316708229426431</c:v>
                </c:pt>
                <c:pt idx="645">
                  <c:v>0.71574803149606303</c:v>
                </c:pt>
                <c:pt idx="646">
                  <c:v>0.72890295358649793</c:v>
                </c:pt>
                <c:pt idx="647">
                  <c:v>0.72077922077922074</c:v>
                </c:pt>
                <c:pt idx="648">
                  <c:v>0.72483221476510062</c:v>
                </c:pt>
                <c:pt idx="649">
                  <c:v>0.70797546012269941</c:v>
                </c:pt>
                <c:pt idx="650">
                  <c:v>0.70386266094420602</c:v>
                </c:pt>
                <c:pt idx="651">
                  <c:v>0.69654714475431612</c:v>
                </c:pt>
                <c:pt idx="652">
                  <c:v>0.69854469854469858</c:v>
                </c:pt>
                <c:pt idx="653">
                  <c:v>0.70308788598574823</c:v>
                </c:pt>
                <c:pt idx="654">
                  <c:v>0.71392827356130106</c:v>
                </c:pt>
                <c:pt idx="655">
                  <c:v>0.6811594202898551</c:v>
                </c:pt>
                <c:pt idx="656">
                  <c:v>0.73806451612903223</c:v>
                </c:pt>
                <c:pt idx="657">
                  <c:v>0.71608527131782951</c:v>
                </c:pt>
                <c:pt idx="658">
                  <c:v>0.69731800766283525</c:v>
                </c:pt>
                <c:pt idx="659">
                  <c:v>0.69101595298068852</c:v>
                </c:pt>
                <c:pt idx="660">
                  <c:v>0.68961748633879782</c:v>
                </c:pt>
                <c:pt idx="661">
                  <c:v>0.68599562363238509</c:v>
                </c:pt>
                <c:pt idx="662">
                  <c:v>0.70063694267515919</c:v>
                </c:pt>
                <c:pt idx="663">
                  <c:v>0.71123595505617976</c:v>
                </c:pt>
                <c:pt idx="664">
                  <c:v>0.71158690176322414</c:v>
                </c:pt>
                <c:pt idx="665">
                  <c:v>0.75</c:v>
                </c:pt>
                <c:pt idx="666">
                  <c:v>0.73537604456824512</c:v>
                </c:pt>
                <c:pt idx="667">
                  <c:v>0.75438596491228072</c:v>
                </c:pt>
                <c:pt idx="668">
                  <c:v>0.75544388609715241</c:v>
                </c:pt>
                <c:pt idx="669">
                  <c:v>0.76463104325699749</c:v>
                </c:pt>
                <c:pt idx="670">
                  <c:v>0.7612951807228916</c:v>
                </c:pt>
                <c:pt idx="671">
                  <c:v>0.75980392156862742</c:v>
                </c:pt>
                <c:pt idx="672">
                  <c:v>0.76465028355387521</c:v>
                </c:pt>
                <c:pt idx="673">
                  <c:v>0.75976724854530342</c:v>
                </c:pt>
                <c:pt idx="674">
                  <c:v>0.77297626293365795</c:v>
                </c:pt>
                <c:pt idx="675">
                  <c:v>0.76780371035308204</c:v>
                </c:pt>
                <c:pt idx="676">
                  <c:v>0.77310344827586208</c:v>
                </c:pt>
                <c:pt idx="677">
                  <c:v>0.77398889770023793</c:v>
                </c:pt>
                <c:pt idx="678">
                  <c:v>0.77756286266924568</c:v>
                </c:pt>
                <c:pt idx="679">
                  <c:v>0.77665995975855129</c:v>
                </c:pt>
                <c:pt idx="680">
                  <c:v>0.7681692732290708</c:v>
                </c:pt>
                <c:pt idx="681">
                  <c:v>0.77334630350194555</c:v>
                </c:pt>
                <c:pt idx="682">
                  <c:v>0.73043478260869565</c:v>
                </c:pt>
                <c:pt idx="683">
                  <c:v>0.75038284839203673</c:v>
                </c:pt>
                <c:pt idx="684">
                  <c:v>0.74220032840722494</c:v>
                </c:pt>
                <c:pt idx="685">
                  <c:v>0.7113884555382215</c:v>
                </c:pt>
                <c:pt idx="686">
                  <c:v>0.69565217391304346</c:v>
                </c:pt>
                <c:pt idx="687">
                  <c:v>0.6864274570982839</c:v>
                </c:pt>
                <c:pt idx="688">
                  <c:v>0.69867549668874174</c:v>
                </c:pt>
                <c:pt idx="689">
                  <c:v>0.6877394636015326</c:v>
                </c:pt>
                <c:pt idx="690">
                  <c:v>0.66592920353982299</c:v>
                </c:pt>
                <c:pt idx="691">
                  <c:v>0.73587223587223582</c:v>
                </c:pt>
                <c:pt idx="692">
                  <c:v>0.71490280777537796</c:v>
                </c:pt>
                <c:pt idx="693">
                  <c:v>0.71756756756756757</c:v>
                </c:pt>
                <c:pt idx="694">
                  <c:v>0.8161616161616162</c:v>
                </c:pt>
                <c:pt idx="695">
                  <c:v>0.73375000000000001</c:v>
                </c:pt>
                <c:pt idx="696">
                  <c:v>0.82649388048956085</c:v>
                </c:pt>
                <c:pt idx="697">
                  <c:v>0.85639880952380953</c:v>
                </c:pt>
                <c:pt idx="698">
                  <c:v>0.86111111111111116</c:v>
                </c:pt>
                <c:pt idx="699">
                  <c:v>0.85857805255023179</c:v>
                </c:pt>
                <c:pt idx="700">
                  <c:v>0.86113207547169812</c:v>
                </c:pt>
                <c:pt idx="701">
                  <c:v>0.85617825793382851</c:v>
                </c:pt>
                <c:pt idx="702">
                  <c:v>0.85881492318946595</c:v>
                </c:pt>
                <c:pt idx="703">
                  <c:v>0.86492374727668841</c:v>
                </c:pt>
                <c:pt idx="704">
                  <c:v>0.86514369933677226</c:v>
                </c:pt>
                <c:pt idx="705">
                  <c:v>0.88131089459698853</c:v>
                </c:pt>
                <c:pt idx="706">
                  <c:v>0.87488328664799253</c:v>
                </c:pt>
                <c:pt idx="707">
                  <c:v>0.86461538461538456</c:v>
                </c:pt>
                <c:pt idx="708">
                  <c:v>0.8487084870848709</c:v>
                </c:pt>
                <c:pt idx="709">
                  <c:v>0.85353535353535348</c:v>
                </c:pt>
                <c:pt idx="710">
                  <c:v>0.88391038696537683</c:v>
                </c:pt>
                <c:pt idx="711">
                  <c:v>0.88127090301003341</c:v>
                </c:pt>
                <c:pt idx="712">
                  <c:v>0.80365296803652964</c:v>
                </c:pt>
                <c:pt idx="713">
                  <c:v>0.87014428412874589</c:v>
                </c:pt>
                <c:pt idx="714">
                  <c:v>0.86238532110091748</c:v>
                </c:pt>
                <c:pt idx="715">
                  <c:v>0.89495798319327735</c:v>
                </c:pt>
                <c:pt idx="716">
                  <c:v>0.88571428571428568</c:v>
                </c:pt>
                <c:pt idx="717">
                  <c:v>0.90601503759398494</c:v>
                </c:pt>
                <c:pt idx="718">
                  <c:v>0.91739130434782612</c:v>
                </c:pt>
                <c:pt idx="719">
                  <c:v>0.87890625</c:v>
                </c:pt>
                <c:pt idx="720">
                  <c:v>0.93129770992366412</c:v>
                </c:pt>
                <c:pt idx="721">
                  <c:v>0.967741935483871</c:v>
                </c:pt>
                <c:pt idx="722">
                  <c:v>0.86458333333333337</c:v>
                </c:pt>
                <c:pt idx="723">
                  <c:v>0.91666666666666663</c:v>
                </c:pt>
                <c:pt idx="724">
                  <c:v>0.98529411764705888</c:v>
                </c:pt>
                <c:pt idx="725">
                  <c:v>0.93548387096774188</c:v>
                </c:pt>
                <c:pt idx="726">
                  <c:v>0.97560975609756095</c:v>
                </c:pt>
                <c:pt idx="727">
                  <c:v>0.98113207547169812</c:v>
                </c:pt>
                <c:pt idx="728">
                  <c:v>0.98113207547169812</c:v>
                </c:pt>
                <c:pt idx="729">
                  <c:v>0.98484848484848486</c:v>
                </c:pt>
                <c:pt idx="730">
                  <c:v>0.98181818181818181</c:v>
                </c:pt>
                <c:pt idx="731">
                  <c:v>0.97872340425531912</c:v>
                </c:pt>
                <c:pt idx="732">
                  <c:v>0.97435897435897434</c:v>
                </c:pt>
                <c:pt idx="733">
                  <c:v>0.88135593220338981</c:v>
                </c:pt>
                <c:pt idx="734">
                  <c:v>0.96551724137931039</c:v>
                </c:pt>
                <c:pt idx="735">
                  <c:v>0.97435897435897434</c:v>
                </c:pt>
                <c:pt idx="736">
                  <c:v>0.98630136986301364</c:v>
                </c:pt>
                <c:pt idx="737">
                  <c:v>0.97777777777777775</c:v>
                </c:pt>
                <c:pt idx="738">
                  <c:v>0.97619047619047616</c:v>
                </c:pt>
                <c:pt idx="739">
                  <c:v>0.98</c:v>
                </c:pt>
                <c:pt idx="740">
                  <c:v>0.97142857142857142</c:v>
                </c:pt>
                <c:pt idx="741">
                  <c:v>0.96551724137931039</c:v>
                </c:pt>
                <c:pt idx="742">
                  <c:v>0.97368421052631582</c:v>
                </c:pt>
                <c:pt idx="743">
                  <c:v>0.97222222222222221</c:v>
                </c:pt>
                <c:pt idx="744">
                  <c:v>0.96969696969696972</c:v>
                </c:pt>
                <c:pt idx="745">
                  <c:v>0.97142857142857142</c:v>
                </c:pt>
                <c:pt idx="746">
                  <c:v>0.96551724137931039</c:v>
                </c:pt>
                <c:pt idx="747">
                  <c:v>0.96</c:v>
                </c:pt>
                <c:pt idx="748">
                  <c:v>0.95833333333333337</c:v>
                </c:pt>
                <c:pt idx="749">
                  <c:v>0.97368421052631582</c:v>
                </c:pt>
                <c:pt idx="750">
                  <c:v>0.96</c:v>
                </c:pt>
                <c:pt idx="751">
                  <c:v>0.95454545454545459</c:v>
                </c:pt>
                <c:pt idx="752">
                  <c:v>0.71052631578947367</c:v>
                </c:pt>
                <c:pt idx="753">
                  <c:v>0.88888888888888884</c:v>
                </c:pt>
                <c:pt idx="754">
                  <c:v>0.58156028368794321</c:v>
                </c:pt>
                <c:pt idx="755">
                  <c:v>0.59668508287292821</c:v>
                </c:pt>
                <c:pt idx="756">
                  <c:v>0.61152882205513781</c:v>
                </c:pt>
                <c:pt idx="757">
                  <c:v>0.6224188790560472</c:v>
                </c:pt>
                <c:pt idx="758">
                  <c:v>0.63895486935866985</c:v>
                </c:pt>
                <c:pt idx="759">
                  <c:v>0.62571428571428567</c:v>
                </c:pt>
                <c:pt idx="760">
                  <c:v>0.66976744186046511</c:v>
                </c:pt>
                <c:pt idx="761">
                  <c:v>0.65165165165165162</c:v>
                </c:pt>
                <c:pt idx="762">
                  <c:v>0.64121212121212123</c:v>
                </c:pt>
                <c:pt idx="763">
                  <c:v>0.64121212121212123</c:v>
                </c:pt>
                <c:pt idx="764">
                  <c:v>0.66401062416998669</c:v>
                </c:pt>
                <c:pt idx="765">
                  <c:v>0.62976406533575313</c:v>
                </c:pt>
                <c:pt idx="766">
                  <c:v>0.6317512274959084</c:v>
                </c:pt>
                <c:pt idx="767">
                  <c:v>0.67847769028871396</c:v>
                </c:pt>
                <c:pt idx="768">
                  <c:v>0.6797752808988764</c:v>
                </c:pt>
                <c:pt idx="769">
                  <c:v>0.68123393316195369</c:v>
                </c:pt>
                <c:pt idx="770">
                  <c:v>0.66488651535380505</c:v>
                </c:pt>
                <c:pt idx="771">
                  <c:v>0.6685393258426966</c:v>
                </c:pt>
                <c:pt idx="772">
                  <c:v>0.6685314685314685</c:v>
                </c:pt>
                <c:pt idx="773">
                  <c:v>0.67191601049868765</c:v>
                </c:pt>
                <c:pt idx="774">
                  <c:v>0.67417840375586857</c:v>
                </c:pt>
                <c:pt idx="775">
                  <c:v>0.65856481481481477</c:v>
                </c:pt>
                <c:pt idx="776">
                  <c:v>0.6706431535269709</c:v>
                </c:pt>
                <c:pt idx="777">
                  <c:v>0.65084944346807261</c:v>
                </c:pt>
                <c:pt idx="778">
                  <c:v>0.62749572162007983</c:v>
                </c:pt>
                <c:pt idx="779">
                  <c:v>0.6470588235294118</c:v>
                </c:pt>
                <c:pt idx="780">
                  <c:v>0.62823529411764711</c:v>
                </c:pt>
                <c:pt idx="781">
                  <c:v>0.63275991024682121</c:v>
                </c:pt>
                <c:pt idx="782">
                  <c:v>0.6304012345679012</c:v>
                </c:pt>
                <c:pt idx="783">
                  <c:v>0.63322091062394603</c:v>
                </c:pt>
                <c:pt idx="784">
                  <c:v>0.63408820023837897</c:v>
                </c:pt>
                <c:pt idx="785">
                  <c:v>0.63683052090975789</c:v>
                </c:pt>
                <c:pt idx="786">
                  <c:v>0.65523156089193824</c:v>
                </c:pt>
                <c:pt idx="787">
                  <c:v>0.68269230769230771</c:v>
                </c:pt>
                <c:pt idx="788">
                  <c:v>0.66033254156769594</c:v>
                </c:pt>
                <c:pt idx="789">
                  <c:v>0.70062695924764895</c:v>
                </c:pt>
                <c:pt idx="790">
                  <c:v>0.65911949685534588</c:v>
                </c:pt>
                <c:pt idx="791">
                  <c:v>0.68614457831325304</c:v>
                </c:pt>
                <c:pt idx="792">
                  <c:v>0.67184586699813553</c:v>
                </c:pt>
                <c:pt idx="793">
                  <c:v>0.68321513002364065</c:v>
                </c:pt>
                <c:pt idx="794">
                  <c:v>0.67748215444516546</c:v>
                </c:pt>
                <c:pt idx="795">
                  <c:v>0.69099201824401368</c:v>
                </c:pt>
                <c:pt idx="796">
                  <c:v>0.65967153284671531</c:v>
                </c:pt>
                <c:pt idx="797">
                  <c:v>0.66264399341744373</c:v>
                </c:pt>
                <c:pt idx="798">
                  <c:v>0.65658475110270953</c:v>
                </c:pt>
                <c:pt idx="799">
                  <c:v>0.64935064935064934</c:v>
                </c:pt>
                <c:pt idx="800">
                  <c:v>0.64443277310924374</c:v>
                </c:pt>
                <c:pt idx="801">
                  <c:v>0.64985994397759106</c:v>
                </c:pt>
                <c:pt idx="802">
                  <c:v>0.64017521902377972</c:v>
                </c:pt>
                <c:pt idx="803">
                  <c:v>0.6327247191011236</c:v>
                </c:pt>
                <c:pt idx="804">
                  <c:v>0.61718256475047384</c:v>
                </c:pt>
                <c:pt idx="805">
                  <c:v>0.61558274307791372</c:v>
                </c:pt>
                <c:pt idx="806">
                  <c:v>0.60420909708078752</c:v>
                </c:pt>
                <c:pt idx="807">
                  <c:v>0.63051044083526686</c:v>
                </c:pt>
                <c:pt idx="808">
                  <c:v>0.60965909090909087</c:v>
                </c:pt>
                <c:pt idx="809">
                  <c:v>0.63414634146341464</c:v>
                </c:pt>
                <c:pt idx="810">
                  <c:v>0.62487205731832141</c:v>
                </c:pt>
                <c:pt idx="811">
                  <c:v>0.6345226615236258</c:v>
                </c:pt>
                <c:pt idx="812">
                  <c:v>0.64164164164164161</c:v>
                </c:pt>
                <c:pt idx="813">
                  <c:v>0.64773980154355015</c:v>
                </c:pt>
                <c:pt idx="814">
                  <c:v>0.65164135227829501</c:v>
                </c:pt>
                <c:pt idx="815">
                  <c:v>0.64061768834815158</c:v>
                </c:pt>
                <c:pt idx="816">
                  <c:v>0.64512872286723877</c:v>
                </c:pt>
                <c:pt idx="817">
                  <c:v>0.63852376137512634</c:v>
                </c:pt>
                <c:pt idx="818">
                  <c:v>0.64400000000000002</c:v>
                </c:pt>
                <c:pt idx="819">
                  <c:v>0.62998712998713002</c:v>
                </c:pt>
                <c:pt idx="820">
                  <c:v>0.62042788129744653</c:v>
                </c:pt>
                <c:pt idx="821">
                  <c:v>0.59302325581395354</c:v>
                </c:pt>
                <c:pt idx="822">
                  <c:v>0.60101010101010099</c:v>
                </c:pt>
                <c:pt idx="823">
                  <c:v>0.59492803289924601</c:v>
                </c:pt>
                <c:pt idx="824">
                  <c:v>0.60923501033769811</c:v>
                </c:pt>
                <c:pt idx="825">
                  <c:v>0.60492139439507864</c:v>
                </c:pt>
                <c:pt idx="826">
                  <c:v>0.6179173047473201</c:v>
                </c:pt>
                <c:pt idx="827">
                  <c:v>0.63513513513513509</c:v>
                </c:pt>
                <c:pt idx="828">
                  <c:v>0.62363067292644758</c:v>
                </c:pt>
                <c:pt idx="829">
                  <c:v>0.62927895120174804</c:v>
                </c:pt>
                <c:pt idx="830">
                  <c:v>0.64234104046242779</c:v>
                </c:pt>
                <c:pt idx="831">
                  <c:v>0.66399465597862395</c:v>
                </c:pt>
                <c:pt idx="832">
                  <c:v>0.66862640299305187</c:v>
                </c:pt>
                <c:pt idx="833">
                  <c:v>0.68022952529994785</c:v>
                </c:pt>
                <c:pt idx="834">
                  <c:v>0.6638161411010155</c:v>
                </c:pt>
                <c:pt idx="835">
                  <c:v>0.6994106090373281</c:v>
                </c:pt>
                <c:pt idx="836">
                  <c:v>0.68369734789391579</c:v>
                </c:pt>
                <c:pt idx="837">
                  <c:v>0.6616577799321377</c:v>
                </c:pt>
                <c:pt idx="838">
                  <c:v>0.6866028708133971</c:v>
                </c:pt>
                <c:pt idx="839">
                  <c:v>0.67743445692883897</c:v>
                </c:pt>
                <c:pt idx="840">
                  <c:v>0.67559373420919655</c:v>
                </c:pt>
                <c:pt idx="841">
                  <c:v>0.67459845330160617</c:v>
                </c:pt>
                <c:pt idx="842">
                  <c:v>0.66522444564629535</c:v>
                </c:pt>
                <c:pt idx="843">
                  <c:v>0.67619047619047623</c:v>
                </c:pt>
                <c:pt idx="844">
                  <c:v>0.66235864297253633</c:v>
                </c:pt>
                <c:pt idx="845">
                  <c:v>0.65768896611642047</c:v>
                </c:pt>
                <c:pt idx="846">
                  <c:v>0.66264150943396227</c:v>
                </c:pt>
                <c:pt idx="847">
                  <c:v>0.65462962962962967</c:v>
                </c:pt>
                <c:pt idx="848">
                  <c:v>0.65069551777434309</c:v>
                </c:pt>
                <c:pt idx="849">
                  <c:v>0.66687777074097532</c:v>
                </c:pt>
                <c:pt idx="850">
                  <c:v>0.66069364161849709</c:v>
                </c:pt>
                <c:pt idx="851">
                  <c:v>0.67546807489198268</c:v>
                </c:pt>
                <c:pt idx="852">
                  <c:v>0.67376146788990821</c:v>
                </c:pt>
                <c:pt idx="853">
                  <c:v>0.65255634964266085</c:v>
                </c:pt>
                <c:pt idx="854">
                  <c:v>0.68114348543155578</c:v>
                </c:pt>
                <c:pt idx="855">
                  <c:v>0.66050523721503385</c:v>
                </c:pt>
                <c:pt idx="856">
                  <c:v>0.66580142764438677</c:v>
                </c:pt>
                <c:pt idx="857">
                  <c:v>0.66609686609686614</c:v>
                </c:pt>
                <c:pt idx="858">
                  <c:v>0.65844155844155849</c:v>
                </c:pt>
                <c:pt idx="859">
                  <c:v>0.63315103071098022</c:v>
                </c:pt>
                <c:pt idx="860">
                  <c:v>0.65212929707542333</c:v>
                </c:pt>
                <c:pt idx="861">
                  <c:v>0.64516129032258063</c:v>
                </c:pt>
                <c:pt idx="862">
                  <c:v>0.63497340425531912</c:v>
                </c:pt>
                <c:pt idx="863">
                  <c:v>0.64159702878365832</c:v>
                </c:pt>
                <c:pt idx="864">
                  <c:v>0.64489194499017677</c:v>
                </c:pt>
                <c:pt idx="865">
                  <c:v>0.65016501650165015</c:v>
                </c:pt>
                <c:pt idx="866">
                  <c:v>0.64329437952142454</c:v>
                </c:pt>
                <c:pt idx="867">
                  <c:v>0.64233576642335766</c:v>
                </c:pt>
                <c:pt idx="868">
                  <c:v>0.64898493778650945</c:v>
                </c:pt>
                <c:pt idx="869">
                  <c:v>0.6493629070316187</c:v>
                </c:pt>
                <c:pt idx="870">
                  <c:v>0.65854719443236187</c:v>
                </c:pt>
                <c:pt idx="871">
                  <c:v>0.63948220064724914</c:v>
                </c:pt>
                <c:pt idx="872">
                  <c:v>0.66722972972972971</c:v>
                </c:pt>
                <c:pt idx="873">
                  <c:v>0.63425664217071787</c:v>
                </c:pt>
                <c:pt idx="874">
                  <c:v>0.65018607123870287</c:v>
                </c:pt>
                <c:pt idx="875">
                  <c:v>0.64563679245283023</c:v>
                </c:pt>
                <c:pt idx="876">
                  <c:v>0.63349024882313387</c:v>
                </c:pt>
                <c:pt idx="877">
                  <c:v>0.62809917355371903</c:v>
                </c:pt>
                <c:pt idx="878">
                  <c:v>0.62346521145975442</c:v>
                </c:pt>
                <c:pt idx="879">
                  <c:v>0.6419189034837236</c:v>
                </c:pt>
                <c:pt idx="880">
                  <c:v>0.64621676891615543</c:v>
                </c:pt>
                <c:pt idx="881">
                  <c:v>0.63027940220922674</c:v>
                </c:pt>
                <c:pt idx="882">
                  <c:v>0.61393323657474597</c:v>
                </c:pt>
                <c:pt idx="883">
                  <c:v>0.62684469430780043</c:v>
                </c:pt>
                <c:pt idx="884">
                  <c:v>0.62059317291550087</c:v>
                </c:pt>
                <c:pt idx="885">
                  <c:v>0.64003436426116833</c:v>
                </c:pt>
                <c:pt idx="886">
                  <c:v>0.63657957244655583</c:v>
                </c:pt>
                <c:pt idx="887">
                  <c:v>0.64342166434216641</c:v>
                </c:pt>
                <c:pt idx="888">
                  <c:v>0.61389578163771708</c:v>
                </c:pt>
                <c:pt idx="889">
                  <c:v>0.63094128611369993</c:v>
                </c:pt>
                <c:pt idx="890">
                  <c:v>0.63516260162601623</c:v>
                </c:pt>
                <c:pt idx="891">
                  <c:v>0.61471610660486675</c:v>
                </c:pt>
                <c:pt idx="892">
                  <c:v>0.64966740576496673</c:v>
                </c:pt>
                <c:pt idx="893">
                  <c:v>0.64278557114228452</c:v>
                </c:pt>
                <c:pt idx="894">
                  <c:v>0.65733333333333333</c:v>
                </c:pt>
                <c:pt idx="895">
                  <c:v>0.63444444444444448</c:v>
                </c:pt>
                <c:pt idx="896">
                  <c:v>0.64603174603174607</c:v>
                </c:pt>
                <c:pt idx="897">
                  <c:v>0.66397515527950313</c:v>
                </c:pt>
                <c:pt idx="898">
                  <c:v>0.64779661016949153</c:v>
                </c:pt>
                <c:pt idx="899">
                  <c:v>0.6478149100257069</c:v>
                </c:pt>
                <c:pt idx="900">
                  <c:v>0.63989802421924791</c:v>
                </c:pt>
                <c:pt idx="901">
                  <c:v>0.64940387481371087</c:v>
                </c:pt>
                <c:pt idx="902">
                  <c:v>0.64703509479628885</c:v>
                </c:pt>
                <c:pt idx="903">
                  <c:v>0.65371200797209761</c:v>
                </c:pt>
                <c:pt idx="904">
                  <c:v>0.65391969407265771</c:v>
                </c:pt>
                <c:pt idx="905">
                  <c:v>0.65382872677843229</c:v>
                </c:pt>
                <c:pt idx="906">
                  <c:v>0.65240641711229952</c:v>
                </c:pt>
                <c:pt idx="907">
                  <c:v>0.6632155907429963</c:v>
                </c:pt>
                <c:pt idx="908">
                  <c:v>0.63734939759036147</c:v>
                </c:pt>
                <c:pt idx="909">
                  <c:v>0.62872628726287261</c:v>
                </c:pt>
                <c:pt idx="910">
                  <c:v>0.64041875284478833</c:v>
                </c:pt>
                <c:pt idx="911">
                  <c:v>0.63541666666666663</c:v>
                </c:pt>
                <c:pt idx="912">
                  <c:v>0.63739669421487599</c:v>
                </c:pt>
                <c:pt idx="913">
                  <c:v>0.63453025086079684</c:v>
                </c:pt>
                <c:pt idx="914">
                  <c:v>0.63064361191162344</c:v>
                </c:pt>
                <c:pt idx="915">
                  <c:v>0.62204081632653063</c:v>
                </c:pt>
                <c:pt idx="916">
                  <c:v>0.61571815718157186</c:v>
                </c:pt>
                <c:pt idx="917">
                  <c:v>0.64213787761425256</c:v>
                </c:pt>
                <c:pt idx="918">
                  <c:v>0.63349225268176401</c:v>
                </c:pt>
                <c:pt idx="919">
                  <c:v>0.62205323193916351</c:v>
                </c:pt>
                <c:pt idx="920">
                  <c:v>0.6324110671936759</c:v>
                </c:pt>
                <c:pt idx="921">
                  <c:v>0.61819235225955971</c:v>
                </c:pt>
                <c:pt idx="922">
                  <c:v>0.61</c:v>
                </c:pt>
                <c:pt idx="923">
                  <c:v>0.59975062344139651</c:v>
                </c:pt>
                <c:pt idx="924">
                  <c:v>0.5829228243021346</c:v>
                </c:pt>
                <c:pt idx="925">
                  <c:v>0.57689969604863223</c:v>
                </c:pt>
                <c:pt idx="926">
                  <c:v>0.59145952836201399</c:v>
                </c:pt>
                <c:pt idx="927">
                  <c:v>0.56756756756756754</c:v>
                </c:pt>
                <c:pt idx="928">
                  <c:v>0.55955334987593053</c:v>
                </c:pt>
                <c:pt idx="929">
                  <c:v>0.55301914580265099</c:v>
                </c:pt>
                <c:pt idx="930">
                  <c:v>0.57546468401486994</c:v>
                </c:pt>
                <c:pt idx="931">
                  <c:v>0.57674886763965783</c:v>
                </c:pt>
                <c:pt idx="932">
                  <c:v>0.58356290174471992</c:v>
                </c:pt>
                <c:pt idx="933">
                  <c:v>0.59575320512820518</c:v>
                </c:pt>
                <c:pt idx="934">
                  <c:v>0.59965855740503626</c:v>
                </c:pt>
                <c:pt idx="935">
                  <c:v>0.63693205502292627</c:v>
                </c:pt>
                <c:pt idx="936">
                  <c:v>0.66975418596366232</c:v>
                </c:pt>
                <c:pt idx="937">
                  <c:v>0.67041067041067037</c:v>
                </c:pt>
                <c:pt idx="938">
                  <c:v>0.66578831796223104</c:v>
                </c:pt>
                <c:pt idx="939">
                  <c:v>0.78871511806194416</c:v>
                </c:pt>
                <c:pt idx="940">
                  <c:v>0.80497188517312812</c:v>
                </c:pt>
                <c:pt idx="941">
                  <c:v>0.82426516572858033</c:v>
                </c:pt>
                <c:pt idx="942">
                  <c:v>0.81655629139072849</c:v>
                </c:pt>
                <c:pt idx="943">
                  <c:v>0.81086729362591436</c:v>
                </c:pt>
                <c:pt idx="944">
                  <c:v>0.82005048683736026</c:v>
                </c:pt>
                <c:pt idx="945">
                  <c:v>0.81656374863784964</c:v>
                </c:pt>
                <c:pt idx="946">
                  <c:v>0.81521739130434778</c:v>
                </c:pt>
                <c:pt idx="947">
                  <c:v>0.82190787087413852</c:v>
                </c:pt>
                <c:pt idx="948">
                  <c:v>0.82131438721136762</c:v>
                </c:pt>
                <c:pt idx="949">
                  <c:v>0.80780170662332385</c:v>
                </c:pt>
                <c:pt idx="950">
                  <c:v>0.81411917098445596</c:v>
                </c:pt>
                <c:pt idx="951">
                  <c:v>0.80734360834088847</c:v>
                </c:pt>
                <c:pt idx="952">
                  <c:v>0.79610115911485779</c:v>
                </c:pt>
                <c:pt idx="953">
                  <c:v>0.81475128644939965</c:v>
                </c:pt>
                <c:pt idx="954">
                  <c:v>0.81585365853658531</c:v>
                </c:pt>
                <c:pt idx="955">
                  <c:v>0.80041152263374482</c:v>
                </c:pt>
                <c:pt idx="956">
                  <c:v>0.8024263431542461</c:v>
                </c:pt>
                <c:pt idx="957">
                  <c:v>0.79537366548042709</c:v>
                </c:pt>
                <c:pt idx="958">
                  <c:v>0.80714285714285716</c:v>
                </c:pt>
                <c:pt idx="959">
                  <c:v>0.81135902636916835</c:v>
                </c:pt>
                <c:pt idx="960">
                  <c:v>0.81178396072013093</c:v>
                </c:pt>
                <c:pt idx="961">
                  <c:v>0.76923076923076927</c:v>
                </c:pt>
                <c:pt idx="962">
                  <c:v>0.80249480249480254</c:v>
                </c:pt>
                <c:pt idx="963">
                  <c:v>0.79680365296803657</c:v>
                </c:pt>
                <c:pt idx="964">
                  <c:v>0.8041666666666667</c:v>
                </c:pt>
                <c:pt idx="965">
                  <c:v>0.79691516709511567</c:v>
                </c:pt>
                <c:pt idx="966">
                  <c:v>0.78620689655172415</c:v>
                </c:pt>
                <c:pt idx="967">
                  <c:v>0.78921568627450978</c:v>
                </c:pt>
                <c:pt idx="968">
                  <c:v>0.80733944954128445</c:v>
                </c:pt>
                <c:pt idx="969">
                  <c:v>0.81016949152542372</c:v>
                </c:pt>
                <c:pt idx="970">
                  <c:v>0.80733944954128445</c:v>
                </c:pt>
                <c:pt idx="971">
                  <c:v>0.81642512077294682</c:v>
                </c:pt>
                <c:pt idx="972">
                  <c:v>0.81632653061224492</c:v>
                </c:pt>
                <c:pt idx="973">
                  <c:v>0.81499999999999995</c:v>
                </c:pt>
                <c:pt idx="974">
                  <c:v>0.81122448979591832</c:v>
                </c:pt>
                <c:pt idx="975">
                  <c:v>0.80882352941176472</c:v>
                </c:pt>
                <c:pt idx="976">
                  <c:v>0.8029197080291971</c:v>
                </c:pt>
                <c:pt idx="977">
                  <c:v>0.80575539568345322</c:v>
                </c:pt>
                <c:pt idx="978">
                  <c:v>0.79166666666666663</c:v>
                </c:pt>
                <c:pt idx="979">
                  <c:v>0.8</c:v>
                </c:pt>
                <c:pt idx="980">
                  <c:v>0.78947368421052633</c:v>
                </c:pt>
                <c:pt idx="981">
                  <c:v>0.78260869565217395</c:v>
                </c:pt>
                <c:pt idx="982">
                  <c:v>0.78787878787878785</c:v>
                </c:pt>
                <c:pt idx="983">
                  <c:v>0.76136363636363635</c:v>
                </c:pt>
                <c:pt idx="984">
                  <c:v>0.75862068965517238</c:v>
                </c:pt>
                <c:pt idx="985">
                  <c:v>0.83653846153846156</c:v>
                </c:pt>
                <c:pt idx="986">
                  <c:v>0.80263157894736847</c:v>
                </c:pt>
                <c:pt idx="987">
                  <c:v>0.7678571428571429</c:v>
                </c:pt>
                <c:pt idx="988">
                  <c:v>0.83333333333333337</c:v>
                </c:pt>
                <c:pt idx="989">
                  <c:v>0.72131147540983609</c:v>
                </c:pt>
                <c:pt idx="990">
                  <c:v>0.7857142857142857</c:v>
                </c:pt>
                <c:pt idx="991">
                  <c:v>0.81818181818181823</c:v>
                </c:pt>
                <c:pt idx="992">
                  <c:v>0.78688524590163933</c:v>
                </c:pt>
                <c:pt idx="993">
                  <c:v>0.75409836065573765</c:v>
                </c:pt>
                <c:pt idx="994">
                  <c:v>0.81927710843373491</c:v>
                </c:pt>
                <c:pt idx="995">
                  <c:v>0.78333333333333333</c:v>
                </c:pt>
                <c:pt idx="996">
                  <c:v>0.79166666666666663</c:v>
                </c:pt>
                <c:pt idx="997">
                  <c:v>0.796875</c:v>
                </c:pt>
                <c:pt idx="998">
                  <c:v>0.7021276595744681</c:v>
                </c:pt>
                <c:pt idx="999">
                  <c:v>0.63970588235294112</c:v>
                </c:pt>
                <c:pt idx="1000">
                  <c:v>0.56028368794326244</c:v>
                </c:pt>
                <c:pt idx="1001">
                  <c:v>0.53865336658354113</c:v>
                </c:pt>
                <c:pt idx="1002">
                  <c:v>0.5427927927927928</c:v>
                </c:pt>
                <c:pt idx="1003">
                  <c:v>0.52811735941320292</c:v>
                </c:pt>
                <c:pt idx="1004">
                  <c:v>0.56647398843930641</c:v>
                </c:pt>
                <c:pt idx="1005">
                  <c:v>0.58461538461538465</c:v>
                </c:pt>
                <c:pt idx="1006">
                  <c:v>0.57687253613666234</c:v>
                </c:pt>
                <c:pt idx="1007">
                  <c:v>0.57801047120418847</c:v>
                </c:pt>
                <c:pt idx="1008">
                  <c:v>0.56649746192893402</c:v>
                </c:pt>
                <c:pt idx="1009">
                  <c:v>0.54918815663801335</c:v>
                </c:pt>
                <c:pt idx="1010">
                  <c:v>0.55126498002663116</c:v>
                </c:pt>
                <c:pt idx="1011">
                  <c:v>0.54166666666666663</c:v>
                </c:pt>
                <c:pt idx="1012">
                  <c:v>0.5401554404145078</c:v>
                </c:pt>
                <c:pt idx="1013">
                  <c:v>0.55240174672489084</c:v>
                </c:pt>
                <c:pt idx="1014">
                  <c:v>0.5569060773480663</c:v>
                </c:pt>
                <c:pt idx="1015">
                  <c:v>0.5748792270531401</c:v>
                </c:pt>
                <c:pt idx="1016">
                  <c:v>0.57682926829268288</c:v>
                </c:pt>
                <c:pt idx="1017">
                  <c:v>0.57862728062554303</c:v>
                </c:pt>
                <c:pt idx="1018">
                  <c:v>0.58097686375321334</c:v>
                </c:pt>
                <c:pt idx="1019">
                  <c:v>0.58675078864353314</c:v>
                </c:pt>
                <c:pt idx="1020">
                  <c:v>0.57990867579908678</c:v>
                </c:pt>
                <c:pt idx="1021">
                  <c:v>0.5859375</c:v>
                </c:pt>
                <c:pt idx="1022">
                  <c:v>0.57351746547522342</c:v>
                </c:pt>
                <c:pt idx="1023">
                  <c:v>0.59111994698475812</c:v>
                </c:pt>
                <c:pt idx="1024">
                  <c:v>0.59142665773610181</c:v>
                </c:pt>
                <c:pt idx="1025">
                  <c:v>0.5835674157303371</c:v>
                </c:pt>
                <c:pt idx="1026">
                  <c:v>0.58269364968597348</c:v>
                </c:pt>
                <c:pt idx="1027">
                  <c:v>0.58601398601398602</c:v>
                </c:pt>
                <c:pt idx="1028">
                  <c:v>0.58716577540106951</c:v>
                </c:pt>
                <c:pt idx="1029">
                  <c:v>0.58186397984886651</c:v>
                </c:pt>
                <c:pt idx="1030">
                  <c:v>0.58833922261484095</c:v>
                </c:pt>
                <c:pt idx="1031">
                  <c:v>0.60869565217391308</c:v>
                </c:pt>
                <c:pt idx="1032">
                  <c:v>0.63906856403622248</c:v>
                </c:pt>
                <c:pt idx="1033">
                  <c:v>0.60679970436067998</c:v>
                </c:pt>
                <c:pt idx="1034">
                  <c:v>0.62389380530973448</c:v>
                </c:pt>
                <c:pt idx="1035">
                  <c:v>0.61813186813186816</c:v>
                </c:pt>
                <c:pt idx="1036">
                  <c:v>0.60814687320711414</c:v>
                </c:pt>
                <c:pt idx="1037">
                  <c:v>0.60512483574244413</c:v>
                </c:pt>
                <c:pt idx="1038">
                  <c:v>0.60945100764419735</c:v>
                </c:pt>
                <c:pt idx="1039">
                  <c:v>0.60378847671665348</c:v>
                </c:pt>
                <c:pt idx="1040">
                  <c:v>0.60795454545454541</c:v>
                </c:pt>
                <c:pt idx="1041">
                  <c:v>0.60604364857302739</c:v>
                </c:pt>
                <c:pt idx="1042">
                  <c:v>0.61893546867640137</c:v>
                </c:pt>
                <c:pt idx="1043">
                  <c:v>0.59953161592505855</c:v>
                </c:pt>
                <c:pt idx="1044">
                  <c:v>0.61250000000000004</c:v>
                </c:pt>
                <c:pt idx="1045">
                  <c:v>0.61316501352569885</c:v>
                </c:pt>
                <c:pt idx="1046">
                  <c:v>0.60256410256410253</c:v>
                </c:pt>
                <c:pt idx="1047">
                  <c:v>0.59737532808398952</c:v>
                </c:pt>
                <c:pt idx="1048">
                  <c:v>0.59467849223946789</c:v>
                </c:pt>
                <c:pt idx="1049">
                  <c:v>0.59534883720930232</c:v>
                </c:pt>
                <c:pt idx="1050">
                  <c:v>0.59451518119490698</c:v>
                </c:pt>
                <c:pt idx="1051">
                  <c:v>0.58227848101265822</c:v>
                </c:pt>
                <c:pt idx="1052">
                  <c:v>0.55912806539509541</c:v>
                </c:pt>
                <c:pt idx="1053">
                  <c:v>0.587688219663419</c:v>
                </c:pt>
                <c:pt idx="1054">
                  <c:v>0.56387270282384583</c:v>
                </c:pt>
                <c:pt idx="1055">
                  <c:v>0.56704980842911878</c:v>
                </c:pt>
                <c:pt idx="1056">
                  <c:v>0.59662650602409639</c:v>
                </c:pt>
                <c:pt idx="1057">
                  <c:v>0.58293838862559244</c:v>
                </c:pt>
                <c:pt idx="1058">
                  <c:v>0.58317669172932329</c:v>
                </c:pt>
                <c:pt idx="1059">
                  <c:v>0.55276615527661555</c:v>
                </c:pt>
                <c:pt idx="1060">
                  <c:v>0.58004087193460485</c:v>
                </c:pt>
                <c:pt idx="1061">
                  <c:v>0.57250755287009059</c:v>
                </c:pt>
                <c:pt idx="1062">
                  <c:v>0.56412405699916179</c:v>
                </c:pt>
                <c:pt idx="1063">
                  <c:v>0.55598455598455598</c:v>
                </c:pt>
                <c:pt idx="1064">
                  <c:v>0.56804435483870963</c:v>
                </c:pt>
                <c:pt idx="1065">
                  <c:v>0.56975837879968827</c:v>
                </c:pt>
                <c:pt idx="1066">
                  <c:v>0.56407718951014352</c:v>
                </c:pt>
                <c:pt idx="1067">
                  <c:v>0.56711758584807492</c:v>
                </c:pt>
                <c:pt idx="1068">
                  <c:v>0.57946096654275092</c:v>
                </c:pt>
                <c:pt idx="1069">
                  <c:v>0.57072266831377394</c:v>
                </c:pt>
                <c:pt idx="1070">
                  <c:v>0.58855835240274601</c:v>
                </c:pt>
                <c:pt idx="1071">
                  <c:v>0.56469235192639444</c:v>
                </c:pt>
                <c:pt idx="1072">
                  <c:v>0.59483726150392813</c:v>
                </c:pt>
                <c:pt idx="1073">
                  <c:v>0.59104589917230999</c:v>
                </c:pt>
                <c:pt idx="1074">
                  <c:v>0.59789473684210526</c:v>
                </c:pt>
                <c:pt idx="1075">
                  <c:v>0.59147121535181235</c:v>
                </c:pt>
                <c:pt idx="1076">
                  <c:v>0.61500888099467144</c:v>
                </c:pt>
                <c:pt idx="1077">
                  <c:v>0.6084070796460177</c:v>
                </c:pt>
                <c:pt idx="1078">
                  <c:v>0.62013958125623125</c:v>
                </c:pt>
                <c:pt idx="1079">
                  <c:v>0.62628487518355358</c:v>
                </c:pt>
                <c:pt idx="1080">
                  <c:v>0.63513513513513509</c:v>
                </c:pt>
                <c:pt idx="1081">
                  <c:v>0.63450159308147469</c:v>
                </c:pt>
                <c:pt idx="1082">
                  <c:v>0.63601036269430056</c:v>
                </c:pt>
                <c:pt idx="1083">
                  <c:v>0.63217845277645945</c:v>
                </c:pt>
                <c:pt idx="1084">
                  <c:v>0.64965694682675812</c:v>
                </c:pt>
                <c:pt idx="1085">
                  <c:v>0.62390158172231991</c:v>
                </c:pt>
                <c:pt idx="1086">
                  <c:v>0.61997405966277563</c:v>
                </c:pt>
                <c:pt idx="1087">
                  <c:v>0.63825665859564162</c:v>
                </c:pt>
                <c:pt idx="1088">
                  <c:v>0.62999026290165527</c:v>
                </c:pt>
                <c:pt idx="1089">
                  <c:v>0.59469153515064566</c:v>
                </c:pt>
                <c:pt idx="1090">
                  <c:v>0.59546599496221664</c:v>
                </c:pt>
                <c:pt idx="1091">
                  <c:v>0.57300979140059605</c:v>
                </c:pt>
                <c:pt idx="1092">
                  <c:v>0.56695778748180492</c:v>
                </c:pt>
                <c:pt idx="1093">
                  <c:v>0.54843573313230309</c:v>
                </c:pt>
                <c:pt idx="1094">
                  <c:v>0.55725462304409668</c:v>
                </c:pt>
                <c:pt idx="1095">
                  <c:v>0.55018587360594795</c:v>
                </c:pt>
                <c:pt idx="1096">
                  <c:v>0.57100809418690213</c:v>
                </c:pt>
                <c:pt idx="1097">
                  <c:v>0.57737419598940598</c:v>
                </c:pt>
                <c:pt idx="1098">
                  <c:v>0.59173214895797743</c:v>
                </c:pt>
                <c:pt idx="1099">
                  <c:v>0.60514770400701956</c:v>
                </c:pt>
                <c:pt idx="1100">
                  <c:v>0.60921391752577314</c:v>
                </c:pt>
                <c:pt idx="1101">
                  <c:v>0.60954117289577636</c:v>
                </c:pt>
                <c:pt idx="1102">
                  <c:v>0.610347085789129</c:v>
                </c:pt>
                <c:pt idx="1103">
                  <c:v>0.62079171291157975</c:v>
                </c:pt>
                <c:pt idx="1104">
                  <c:v>0.61264290517821118</c:v>
                </c:pt>
                <c:pt idx="1105">
                  <c:v>0.62518684603886399</c:v>
                </c:pt>
                <c:pt idx="1106">
                  <c:v>0.63194444444444442</c:v>
                </c:pt>
                <c:pt idx="1107">
                  <c:v>0.61289014997973246</c:v>
                </c:pt>
                <c:pt idx="1108">
                  <c:v>0.6003490401396161</c:v>
                </c:pt>
                <c:pt idx="1109">
                  <c:v>0.60082613593691325</c:v>
                </c:pt>
                <c:pt idx="1110">
                  <c:v>0.6035482770385534</c:v>
                </c:pt>
                <c:pt idx="1111">
                  <c:v>0.60344827586206895</c:v>
                </c:pt>
                <c:pt idx="1112">
                  <c:v>0.61604361370716509</c:v>
                </c:pt>
                <c:pt idx="1113">
                  <c:v>0.61002678913126673</c:v>
                </c:pt>
                <c:pt idx="1114">
                  <c:v>0.61105092091007585</c:v>
                </c:pt>
                <c:pt idx="1115">
                  <c:v>0.61699737925870457</c:v>
                </c:pt>
                <c:pt idx="1116">
                  <c:v>0.61567164179104472</c:v>
                </c:pt>
                <c:pt idx="1117">
                  <c:v>0.61876543209876544</c:v>
                </c:pt>
                <c:pt idx="1118">
                  <c:v>0.61137238135955541</c:v>
                </c:pt>
                <c:pt idx="1119">
                  <c:v>0.61415433826469412</c:v>
                </c:pt>
                <c:pt idx="1120">
                  <c:v>0.61131461131461129</c:v>
                </c:pt>
                <c:pt idx="1121">
                  <c:v>0.61291600633914423</c:v>
                </c:pt>
                <c:pt idx="1122">
                  <c:v>0.63135391923990503</c:v>
                </c:pt>
                <c:pt idx="1123">
                  <c:v>0.60591900311526481</c:v>
                </c:pt>
                <c:pt idx="1124">
                  <c:v>0.58489525909592066</c:v>
                </c:pt>
                <c:pt idx="1125">
                  <c:v>0.60069272637308269</c:v>
                </c:pt>
                <c:pt idx="1126">
                  <c:v>0.59066339066339069</c:v>
                </c:pt>
                <c:pt idx="1127">
                  <c:v>0.57713992824192717</c:v>
                </c:pt>
                <c:pt idx="1128">
                  <c:v>0.55333333333333334</c:v>
                </c:pt>
                <c:pt idx="1129">
                  <c:v>0.55970149253731338</c:v>
                </c:pt>
                <c:pt idx="1130">
                  <c:v>0.5485714285714286</c:v>
                </c:pt>
                <c:pt idx="1131">
                  <c:v>0.55214331413947537</c:v>
                </c:pt>
                <c:pt idx="1132">
                  <c:v>0.56219512195121957</c:v>
                </c:pt>
                <c:pt idx="1133">
                  <c:v>0.54898785425101215</c:v>
                </c:pt>
                <c:pt idx="1134">
                  <c:v>0.5428082191780822</c:v>
                </c:pt>
                <c:pt idx="1135">
                  <c:v>0.54319066147859918</c:v>
                </c:pt>
                <c:pt idx="1136">
                  <c:v>0.53751914241960186</c:v>
                </c:pt>
                <c:pt idx="1137">
                  <c:v>0.54652996845425872</c:v>
                </c:pt>
                <c:pt idx="1138">
                  <c:v>0.55523255813953487</c:v>
                </c:pt>
                <c:pt idx="1139">
                  <c:v>0.55948795180722888</c:v>
                </c:pt>
                <c:pt idx="1140">
                  <c:v>0.55855018587360594</c:v>
                </c:pt>
                <c:pt idx="1141">
                  <c:v>0.5537720706260032</c:v>
                </c:pt>
                <c:pt idx="1142">
                  <c:v>0.53317102860620813</c:v>
                </c:pt>
                <c:pt idx="1143">
                  <c:v>0.52303030303030307</c:v>
                </c:pt>
                <c:pt idx="1144">
                  <c:v>0.52280206864127876</c:v>
                </c:pt>
                <c:pt idx="1145">
                  <c:v>0.52851263962375072</c:v>
                </c:pt>
                <c:pt idx="1146">
                  <c:v>0.51771117166212532</c:v>
                </c:pt>
                <c:pt idx="1147">
                  <c:v>0.51504513540621866</c:v>
                </c:pt>
                <c:pt idx="1148">
                  <c:v>0.52431525992174399</c:v>
                </c:pt>
                <c:pt idx="1149">
                  <c:v>0.52757793764988015</c:v>
                </c:pt>
                <c:pt idx="1150">
                  <c:v>0.53379790940766547</c:v>
                </c:pt>
                <c:pt idx="1151">
                  <c:v>0.54707044107965763</c:v>
                </c:pt>
                <c:pt idx="1152">
                  <c:v>0.54318734793187351</c:v>
                </c:pt>
                <c:pt idx="1153">
                  <c:v>0.55860349127182041</c:v>
                </c:pt>
                <c:pt idx="1154">
                  <c:v>0.59254807692307687</c:v>
                </c:pt>
                <c:pt idx="1155">
                  <c:v>0.58656957928802589</c:v>
                </c:pt>
                <c:pt idx="1156">
                  <c:v>0.59138381201044388</c:v>
                </c:pt>
                <c:pt idx="1157">
                  <c:v>0.61182689131152956</c:v>
                </c:pt>
                <c:pt idx="1158">
                  <c:v>0.59645131938125573</c:v>
                </c:pt>
                <c:pt idx="1159">
                  <c:v>0.58141962421711901</c:v>
                </c:pt>
                <c:pt idx="1160">
                  <c:v>0.60107039934129269</c:v>
                </c:pt>
                <c:pt idx="1161">
                  <c:v>0.6107539450613676</c:v>
                </c:pt>
                <c:pt idx="1162">
                  <c:v>0.61912479740680715</c:v>
                </c:pt>
                <c:pt idx="1163">
                  <c:v>0.62922966162706984</c:v>
                </c:pt>
                <c:pt idx="1164">
                  <c:v>0.59823008849557524</c:v>
                </c:pt>
                <c:pt idx="1165">
                  <c:v>0.59602076124567471</c:v>
                </c:pt>
                <c:pt idx="1166">
                  <c:v>0.6044921875</c:v>
                </c:pt>
                <c:pt idx="1167">
                  <c:v>0.58429561200923785</c:v>
                </c:pt>
                <c:pt idx="1168">
                  <c:v>0.58710562414266121</c:v>
                </c:pt>
                <c:pt idx="1169">
                  <c:v>0.56832871652816253</c:v>
                </c:pt>
                <c:pt idx="1170">
                  <c:v>0.60431387132763104</c:v>
                </c:pt>
                <c:pt idx="1171">
                  <c:v>0.61186813186813183</c:v>
                </c:pt>
                <c:pt idx="1172">
                  <c:v>0.60363959165557035</c:v>
                </c:pt>
                <c:pt idx="1173">
                  <c:v>0.600599101347978</c:v>
                </c:pt>
                <c:pt idx="1174">
                  <c:v>0.58879392212725545</c:v>
                </c:pt>
                <c:pt idx="1175">
                  <c:v>0.56950672645739908</c:v>
                </c:pt>
                <c:pt idx="1176">
                  <c:v>0.5851885506587915</c:v>
                </c:pt>
                <c:pt idx="1177">
                  <c:v>0.55369335816263188</c:v>
                </c:pt>
                <c:pt idx="1178">
                  <c:v>0.56011519078473726</c:v>
                </c:pt>
                <c:pt idx="1179">
                  <c:v>0.58276125095347064</c:v>
                </c:pt>
                <c:pt idx="1180">
                  <c:v>0.57076295864880611</c:v>
                </c:pt>
                <c:pt idx="1181">
                  <c:v>0.74005847953216375</c:v>
                </c:pt>
                <c:pt idx="1182">
                  <c:v>0.7788028802880288</c:v>
                </c:pt>
                <c:pt idx="1183">
                  <c:v>0.73656073656073651</c:v>
                </c:pt>
                <c:pt idx="1184">
                  <c:v>0.74573225516621744</c:v>
                </c:pt>
                <c:pt idx="1185">
                  <c:v>0.78953598484848486</c:v>
                </c:pt>
                <c:pt idx="1186">
                  <c:v>0.79421965317919074</c:v>
                </c:pt>
                <c:pt idx="1187">
                  <c:v>0.78960645812310792</c:v>
                </c:pt>
                <c:pt idx="1188">
                  <c:v>0.79427083333333337</c:v>
                </c:pt>
                <c:pt idx="1189">
                  <c:v>0.78191000918273645</c:v>
                </c:pt>
                <c:pt idx="1190">
                  <c:v>0.79954355268162802</c:v>
                </c:pt>
                <c:pt idx="1191">
                  <c:v>0.80726965342349954</c:v>
                </c:pt>
                <c:pt idx="1192">
                  <c:v>0.76828885400313973</c:v>
                </c:pt>
                <c:pt idx="1193">
                  <c:v>0.76458476321207958</c:v>
                </c:pt>
                <c:pt idx="1194">
                  <c:v>0.82207097715119104</c:v>
                </c:pt>
                <c:pt idx="1195">
                  <c:v>0.76738882554161914</c:v>
                </c:pt>
                <c:pt idx="1196">
                  <c:v>0.8033707865168539</c:v>
                </c:pt>
                <c:pt idx="1197">
                  <c:v>0.79473684210526319</c:v>
                </c:pt>
                <c:pt idx="1198">
                  <c:v>0.79154078549848939</c:v>
                </c:pt>
                <c:pt idx="1199">
                  <c:v>0.78849721706864562</c:v>
                </c:pt>
                <c:pt idx="1200">
                  <c:v>0.75824175824175821</c:v>
                </c:pt>
                <c:pt idx="1201">
                  <c:v>0.77384196185286103</c:v>
                </c:pt>
                <c:pt idx="1202">
                  <c:v>0.75987841945288759</c:v>
                </c:pt>
                <c:pt idx="1203">
                  <c:v>0.77272727272727271</c:v>
                </c:pt>
                <c:pt idx="1204">
                  <c:v>0.76124567474048443</c:v>
                </c:pt>
                <c:pt idx="1205">
                  <c:v>0.76551724137931032</c:v>
                </c:pt>
                <c:pt idx="1206">
                  <c:v>0.80590717299578063</c:v>
                </c:pt>
                <c:pt idx="1207">
                  <c:v>0.78800000000000003</c:v>
                </c:pt>
                <c:pt idx="1208">
                  <c:v>0.79459459459459458</c:v>
                </c:pt>
                <c:pt idx="1209">
                  <c:v>0.81182795698924726</c:v>
                </c:pt>
                <c:pt idx="1210">
                  <c:v>0.79861111111111116</c:v>
                </c:pt>
                <c:pt idx="1211">
                  <c:v>0.79629629629629628</c:v>
                </c:pt>
                <c:pt idx="1212">
                  <c:v>0.80519480519480524</c:v>
                </c:pt>
                <c:pt idx="1213">
                  <c:v>0.81300813008130079</c:v>
                </c:pt>
                <c:pt idx="1214">
                  <c:v>0.64197530864197527</c:v>
                </c:pt>
                <c:pt idx="1215">
                  <c:v>0.7471910112359551</c:v>
                </c:pt>
                <c:pt idx="1216">
                  <c:v>0</c:v>
                </c:pt>
                <c:pt idx="1217">
                  <c:v>0.78947368421052633</c:v>
                </c:pt>
                <c:pt idx="1218">
                  <c:v>0.80232558139534882</c:v>
                </c:pt>
                <c:pt idx="1219">
                  <c:v>0.77647058823529413</c:v>
                </c:pt>
                <c:pt idx="1220">
                  <c:v>0.77011494252873558</c:v>
                </c:pt>
                <c:pt idx="1221">
                  <c:v>0.80519480519480524</c:v>
                </c:pt>
                <c:pt idx="1222">
                  <c:v>0.8125</c:v>
                </c:pt>
                <c:pt idx="1223">
                  <c:v>0.80851063829787229</c:v>
                </c:pt>
                <c:pt idx="1224">
                  <c:v>0.81914893617021278</c:v>
                </c:pt>
                <c:pt idx="1225">
                  <c:v>0.79591836734693877</c:v>
                </c:pt>
                <c:pt idx="1226">
                  <c:v>0.79591836734693877</c:v>
                </c:pt>
                <c:pt idx="1227">
                  <c:v>0.84</c:v>
                </c:pt>
                <c:pt idx="1228">
                  <c:v>0.75</c:v>
                </c:pt>
                <c:pt idx="1229">
                  <c:v>0.83076923076923082</c:v>
                </c:pt>
                <c:pt idx="1230">
                  <c:v>0.81666666666666665</c:v>
                </c:pt>
                <c:pt idx="1231">
                  <c:v>0.80645161290322576</c:v>
                </c:pt>
                <c:pt idx="1232">
                  <c:v>0.81481481481481477</c:v>
                </c:pt>
                <c:pt idx="1233">
                  <c:v>0.859375</c:v>
                </c:pt>
                <c:pt idx="1234">
                  <c:v>0.79032258064516125</c:v>
                </c:pt>
                <c:pt idx="1235">
                  <c:v>0.7931034482758621</c:v>
                </c:pt>
                <c:pt idx="1236">
                  <c:v>0.81159420289855078</c:v>
                </c:pt>
                <c:pt idx="1237">
                  <c:v>0.77108433734939763</c:v>
                </c:pt>
                <c:pt idx="1238">
                  <c:v>0.77586206896551724</c:v>
                </c:pt>
                <c:pt idx="1239">
                  <c:v>0.84</c:v>
                </c:pt>
                <c:pt idx="1240">
                  <c:v>0.78181818181818186</c:v>
                </c:pt>
                <c:pt idx="1241">
                  <c:v>0.6875</c:v>
                </c:pt>
                <c:pt idx="1242">
                  <c:v>0.55813953488372092</c:v>
                </c:pt>
                <c:pt idx="1243">
                  <c:v>0.55454545454545456</c:v>
                </c:pt>
                <c:pt idx="1244">
                  <c:v>0.54985754985754987</c:v>
                </c:pt>
                <c:pt idx="1245">
                  <c:v>0.55792682926829273</c:v>
                </c:pt>
                <c:pt idx="1246">
                  <c:v>0.56896551724137934</c:v>
                </c:pt>
                <c:pt idx="1247">
                  <c:v>0.55963302752293576</c:v>
                </c:pt>
                <c:pt idx="1248">
                  <c:v>0.55579399141630903</c:v>
                </c:pt>
                <c:pt idx="1249">
                  <c:v>0.54736842105263162</c:v>
                </c:pt>
                <c:pt idx="1250">
                  <c:v>0.57264957264957261</c:v>
                </c:pt>
                <c:pt idx="1251">
                  <c:v>0.53720930232558139</c:v>
                </c:pt>
                <c:pt idx="1252">
                  <c:v>0.58508158508158503</c:v>
                </c:pt>
                <c:pt idx="1253">
                  <c:v>0.57055214723926384</c:v>
                </c:pt>
                <c:pt idx="1254">
                  <c:v>0.52858809801633611</c:v>
                </c:pt>
                <c:pt idx="1255">
                  <c:v>0.56492411467116355</c:v>
                </c:pt>
                <c:pt idx="1256">
                  <c:v>0.57121661721068251</c:v>
                </c:pt>
                <c:pt idx="1257">
                  <c:v>0.5446428571428571</c:v>
                </c:pt>
                <c:pt idx="1258">
                  <c:v>0.54259501965923984</c:v>
                </c:pt>
                <c:pt idx="1259">
                  <c:v>0.56105610561056107</c:v>
                </c:pt>
                <c:pt idx="1260">
                  <c:v>0.56079854809437391</c:v>
                </c:pt>
                <c:pt idx="1261">
                  <c:v>0.55569782330345707</c:v>
                </c:pt>
                <c:pt idx="1262">
                  <c:v>0.55882352941176472</c:v>
                </c:pt>
                <c:pt idx="1263">
                  <c:v>0.53862660944206009</c:v>
                </c:pt>
                <c:pt idx="1264">
                  <c:v>0.63431151241534989</c:v>
                </c:pt>
                <c:pt idx="1265">
                  <c:v>0.63431151241534989</c:v>
                </c:pt>
                <c:pt idx="1266">
                  <c:v>0.6549878345498783</c:v>
                </c:pt>
                <c:pt idx="1267">
                  <c:v>0.67061356297093644</c:v>
                </c:pt>
                <c:pt idx="1268">
                  <c:v>0.66811515480716999</c:v>
                </c:pt>
                <c:pt idx="1269">
                  <c:v>0.66114897760467384</c:v>
                </c:pt>
                <c:pt idx="1270">
                  <c:v>0.66205128205128205</c:v>
                </c:pt>
                <c:pt idx="1271">
                  <c:v>0.63766288356452294</c:v>
                </c:pt>
                <c:pt idx="1272">
                  <c:v>0.66899766899766899</c:v>
                </c:pt>
                <c:pt idx="1273">
                  <c:v>0.66982408660351822</c:v>
                </c:pt>
                <c:pt idx="1274">
                  <c:v>0.65086956521739125</c:v>
                </c:pt>
                <c:pt idx="1275">
                  <c:v>0.64467668190725014</c:v>
                </c:pt>
                <c:pt idx="1276">
                  <c:v>0.64856477889837083</c:v>
                </c:pt>
                <c:pt idx="1277">
                  <c:v>0.62581852198316179</c:v>
                </c:pt>
                <c:pt idx="1278">
                  <c:v>0.63484708063021311</c:v>
                </c:pt>
                <c:pt idx="1279">
                  <c:v>0.61206030150753765</c:v>
                </c:pt>
                <c:pt idx="1280">
                  <c:v>0.62896825396825395</c:v>
                </c:pt>
                <c:pt idx="1281">
                  <c:v>0.58956276445698164</c:v>
                </c:pt>
                <c:pt idx="1282">
                  <c:v>0.64753587024329384</c:v>
                </c:pt>
                <c:pt idx="1283">
                  <c:v>0.59277430865298841</c:v>
                </c:pt>
                <c:pt idx="1284">
                  <c:v>0.60822306238185253</c:v>
                </c:pt>
                <c:pt idx="1285">
                  <c:v>0.59863588667366208</c:v>
                </c:pt>
                <c:pt idx="1286">
                  <c:v>0.58962011771000533</c:v>
                </c:pt>
                <c:pt idx="1287">
                  <c:v>0.58072783188108668</c:v>
                </c:pt>
                <c:pt idx="1288">
                  <c:v>0.60977080820265384</c:v>
                </c:pt>
                <c:pt idx="1289">
                  <c:v>0.59471544715447155</c:v>
                </c:pt>
                <c:pt idx="1290">
                  <c:v>0.60177740160812532</c:v>
                </c:pt>
                <c:pt idx="1291">
                  <c:v>0.58654292343387471</c:v>
                </c:pt>
                <c:pt idx="1292">
                  <c:v>0.59343200740055502</c:v>
                </c:pt>
                <c:pt idx="1293">
                  <c:v>0.60770877944325485</c:v>
                </c:pt>
                <c:pt idx="1294">
                  <c:v>0.62247397428046536</c:v>
                </c:pt>
                <c:pt idx="1295">
                  <c:v>0.60216919739696317</c:v>
                </c:pt>
                <c:pt idx="1296">
                  <c:v>0.60738714090287282</c:v>
                </c:pt>
                <c:pt idx="1297">
                  <c:v>0.59019073569482294</c:v>
                </c:pt>
                <c:pt idx="1298">
                  <c:v>0.59249921210211154</c:v>
                </c:pt>
                <c:pt idx="1299">
                  <c:v>0.60399999999999998</c:v>
                </c:pt>
                <c:pt idx="1300">
                  <c:v>0.60247910060536181</c:v>
                </c:pt>
                <c:pt idx="1301">
                  <c:v>0.60709592641261501</c:v>
                </c:pt>
                <c:pt idx="1302">
                  <c:v>0.60188333769291136</c:v>
                </c:pt>
                <c:pt idx="1303">
                  <c:v>0.60850694444444442</c:v>
                </c:pt>
                <c:pt idx="1304">
                  <c:v>0.60545905707196035</c:v>
                </c:pt>
                <c:pt idx="1305">
                  <c:v>0.60514877967235037</c:v>
                </c:pt>
                <c:pt idx="1306">
                  <c:v>0.62678803641092329</c:v>
                </c:pt>
                <c:pt idx="1307">
                  <c:v>0.62032556093268809</c:v>
                </c:pt>
                <c:pt idx="1308">
                  <c:v>0.59736123748862602</c:v>
                </c:pt>
                <c:pt idx="1309">
                  <c:v>0.59456579648375063</c:v>
                </c:pt>
                <c:pt idx="1310">
                  <c:v>0.58842105263157896</c:v>
                </c:pt>
                <c:pt idx="1311">
                  <c:v>0.5864978902953587</c:v>
                </c:pt>
                <c:pt idx="1312">
                  <c:v>0.57648470305938815</c:v>
                </c:pt>
                <c:pt idx="1313">
                  <c:v>0.57993527508090614</c:v>
                </c:pt>
                <c:pt idx="1314">
                  <c:v>0.57465495608531991</c:v>
                </c:pt>
                <c:pt idx="1315">
                  <c:v>0.58787878787878789</c:v>
                </c:pt>
                <c:pt idx="1316">
                  <c:v>0.59988073941562314</c:v>
                </c:pt>
                <c:pt idx="1317">
                  <c:v>0.61731843575418999</c:v>
                </c:pt>
                <c:pt idx="1318">
                  <c:v>0.60319361277445105</c:v>
                </c:pt>
                <c:pt idx="1319">
                  <c:v>0.60225846925972393</c:v>
                </c:pt>
                <c:pt idx="1320">
                  <c:v>0.61181667586968524</c:v>
                </c:pt>
                <c:pt idx="1321">
                  <c:v>0.61945137157107233</c:v>
                </c:pt>
                <c:pt idx="1322">
                  <c:v>0.61582733812949642</c:v>
                </c:pt>
                <c:pt idx="1323">
                  <c:v>0.60833737275811928</c:v>
                </c:pt>
                <c:pt idx="1324">
                  <c:v>0.61493975903614462</c:v>
                </c:pt>
                <c:pt idx="1325">
                  <c:v>0.61267980820458179</c:v>
                </c:pt>
                <c:pt idx="1326">
                  <c:v>0.58663697104677059</c:v>
                </c:pt>
                <c:pt idx="1327">
                  <c:v>0.5794819705434231</c:v>
                </c:pt>
                <c:pt idx="1328">
                  <c:v>0.56470588235294117</c:v>
                </c:pt>
                <c:pt idx="1329">
                  <c:v>0.57152188112344871</c:v>
                </c:pt>
                <c:pt idx="1330">
                  <c:v>0.58162631905648665</c:v>
                </c:pt>
                <c:pt idx="1331">
                  <c:v>0.56436097114063211</c:v>
                </c:pt>
                <c:pt idx="1332">
                  <c:v>0.57431629013079666</c:v>
                </c:pt>
                <c:pt idx="1333">
                  <c:v>0.5715783953854221</c:v>
                </c:pt>
                <c:pt idx="1334">
                  <c:v>0.54753053637811999</c:v>
                </c:pt>
                <c:pt idx="1335">
                  <c:v>0.57541899441340782</c:v>
                </c:pt>
                <c:pt idx="1336">
                  <c:v>0.56105892399658408</c:v>
                </c:pt>
                <c:pt idx="1337">
                  <c:v>0.56190851735015768</c:v>
                </c:pt>
                <c:pt idx="1338">
                  <c:v>0.56730769230769229</c:v>
                </c:pt>
                <c:pt idx="1339">
                  <c:v>0.57233592095977415</c:v>
                </c:pt>
                <c:pt idx="1340">
                  <c:v>0.57462686567164178</c:v>
                </c:pt>
                <c:pt idx="1341">
                  <c:v>0.57929883138564275</c:v>
                </c:pt>
                <c:pt idx="1342">
                  <c:v>0.58810857389056437</c:v>
                </c:pt>
                <c:pt idx="1343">
                  <c:v>0.61094736842105268</c:v>
                </c:pt>
                <c:pt idx="1344">
                  <c:v>0.60621541081311192</c:v>
                </c:pt>
                <c:pt idx="1345">
                  <c:v>0.59506726457399106</c:v>
                </c:pt>
                <c:pt idx="1346">
                  <c:v>0.60463084316295324</c:v>
                </c:pt>
                <c:pt idx="1347">
                  <c:v>0.58011540168664</c:v>
                </c:pt>
                <c:pt idx="1348">
                  <c:v>0.59221128021486125</c:v>
                </c:pt>
                <c:pt idx="1349">
                  <c:v>0.61067415730337082</c:v>
                </c:pt>
                <c:pt idx="1350">
                  <c:v>0.60401537804357108</c:v>
                </c:pt>
                <c:pt idx="1351">
                  <c:v>0.59981558321807282</c:v>
                </c:pt>
                <c:pt idx="1352">
                  <c:v>0.63835103060587128</c:v>
                </c:pt>
                <c:pt idx="1353">
                  <c:v>0.63511282333516783</c:v>
                </c:pt>
                <c:pt idx="1354">
                  <c:v>0.62904777172170567</c:v>
                </c:pt>
                <c:pt idx="1355">
                  <c:v>0.6176582038651004</c:v>
                </c:pt>
                <c:pt idx="1356">
                  <c:v>0.65528196981731535</c:v>
                </c:pt>
                <c:pt idx="1357">
                  <c:v>0.65811965811965811</c:v>
                </c:pt>
                <c:pt idx="1358">
                  <c:v>0.65251469627694314</c:v>
                </c:pt>
                <c:pt idx="1359">
                  <c:v>0.65774559193954663</c:v>
                </c:pt>
                <c:pt idx="1360">
                  <c:v>0.6594227504244482</c:v>
                </c:pt>
                <c:pt idx="1361">
                  <c:v>0.64462809917355368</c:v>
                </c:pt>
                <c:pt idx="1362">
                  <c:v>0.65873015873015872</c:v>
                </c:pt>
                <c:pt idx="1363">
                  <c:v>0.63226452905811625</c:v>
                </c:pt>
                <c:pt idx="1364">
                  <c:v>0.59659462999345125</c:v>
                </c:pt>
                <c:pt idx="1365">
                  <c:v>0.62243074173369084</c:v>
                </c:pt>
                <c:pt idx="1366">
                  <c:v>0.61288305190744219</c:v>
                </c:pt>
                <c:pt idx="1367">
                  <c:v>0.61860691670725765</c:v>
                </c:pt>
                <c:pt idx="1368">
                  <c:v>0.60765731614859742</c:v>
                </c:pt>
                <c:pt idx="1369">
                  <c:v>0.61451612903225805</c:v>
                </c:pt>
                <c:pt idx="1370">
                  <c:v>0.60184023421162691</c:v>
                </c:pt>
                <c:pt idx="1371">
                  <c:v>0.58607266435986161</c:v>
                </c:pt>
                <c:pt idx="1372">
                  <c:v>0.58941947565543074</c:v>
                </c:pt>
                <c:pt idx="1373">
                  <c:v>0.59836065573770492</c:v>
                </c:pt>
                <c:pt idx="1374">
                  <c:v>0.59511745739290645</c:v>
                </c:pt>
                <c:pt idx="1375">
                  <c:v>0.59140767824497253</c:v>
                </c:pt>
                <c:pt idx="1376">
                  <c:v>0.57991921523369883</c:v>
                </c:pt>
                <c:pt idx="1377">
                  <c:v>0.586851950828434</c:v>
                </c:pt>
                <c:pt idx="1378">
                  <c:v>0.57966101694915251</c:v>
                </c:pt>
                <c:pt idx="1379">
                  <c:v>0.57511488158359847</c:v>
                </c:pt>
                <c:pt idx="1380">
                  <c:v>0.58955223880597019</c:v>
                </c:pt>
                <c:pt idx="1381">
                  <c:v>0.59325650874946645</c:v>
                </c:pt>
                <c:pt idx="1382">
                  <c:v>0.57930317212688509</c:v>
                </c:pt>
                <c:pt idx="1383">
                  <c:v>0.57777777777777772</c:v>
                </c:pt>
                <c:pt idx="1384">
                  <c:v>0.56127012522361364</c:v>
                </c:pt>
                <c:pt idx="1385">
                  <c:v>0.55949618826648984</c:v>
                </c:pt>
                <c:pt idx="1386">
                  <c:v>0.57014388489208634</c:v>
                </c:pt>
                <c:pt idx="1387">
                  <c:v>0.56632105827672508</c:v>
                </c:pt>
                <c:pt idx="1388">
                  <c:v>0.55528081949841046</c:v>
                </c:pt>
                <c:pt idx="1389">
                  <c:v>0.55856966707768185</c:v>
                </c:pt>
                <c:pt idx="1390">
                  <c:v>0.56479140328697852</c:v>
                </c:pt>
                <c:pt idx="1391">
                  <c:v>0.56391875746714459</c:v>
                </c:pt>
                <c:pt idx="1392">
                  <c:v>0.57022579410639107</c:v>
                </c:pt>
                <c:pt idx="1393">
                  <c:v>0.56987788331071909</c:v>
                </c:pt>
                <c:pt idx="1394">
                  <c:v>0.56494367130550038</c:v>
                </c:pt>
                <c:pt idx="1395">
                  <c:v>0.57444061962134252</c:v>
                </c:pt>
                <c:pt idx="1396">
                  <c:v>0.57226474561008556</c:v>
                </c:pt>
                <c:pt idx="1397">
                  <c:v>0.59524737047136733</c:v>
                </c:pt>
                <c:pt idx="1398">
                  <c:v>0.58965383119408787</c:v>
                </c:pt>
                <c:pt idx="1399">
                  <c:v>0.61996034368803699</c:v>
                </c:pt>
                <c:pt idx="1400">
                  <c:v>0.60661157024793388</c:v>
                </c:pt>
                <c:pt idx="1401">
                  <c:v>0.63762941806497675</c:v>
                </c:pt>
                <c:pt idx="1402">
                  <c:v>0.65914520838863822</c:v>
                </c:pt>
                <c:pt idx="1403">
                  <c:v>0.66338528848783151</c:v>
                </c:pt>
                <c:pt idx="1404">
                  <c:v>0.65278628291488061</c:v>
                </c:pt>
                <c:pt idx="1405">
                  <c:v>0.67978620019436342</c:v>
                </c:pt>
                <c:pt idx="1406">
                  <c:v>0.66638795986622068</c:v>
                </c:pt>
                <c:pt idx="1407">
                  <c:v>0.67151988636363635</c:v>
                </c:pt>
                <c:pt idx="1408">
                  <c:v>0.672782874617737</c:v>
                </c:pt>
                <c:pt idx="1409">
                  <c:v>0.67191931925622439</c:v>
                </c:pt>
                <c:pt idx="1410">
                  <c:v>0.66750629722921917</c:v>
                </c:pt>
                <c:pt idx="1411">
                  <c:v>0.64616321559074297</c:v>
                </c:pt>
                <c:pt idx="1412">
                  <c:v>0.67108239095315025</c:v>
                </c:pt>
                <c:pt idx="1413">
                  <c:v>0.64268391269199676</c:v>
                </c:pt>
                <c:pt idx="1414">
                  <c:v>0.65841205003829462</c:v>
                </c:pt>
                <c:pt idx="1415">
                  <c:v>0.65573002109210221</c:v>
                </c:pt>
                <c:pt idx="1416">
                  <c:v>0.66290443942814148</c:v>
                </c:pt>
                <c:pt idx="1417">
                  <c:v>0.66114041698065817</c:v>
                </c:pt>
                <c:pt idx="1418">
                  <c:v>0.65675340768277568</c:v>
                </c:pt>
                <c:pt idx="1419">
                  <c:v>0.68050430504305048</c:v>
                </c:pt>
                <c:pt idx="1420">
                  <c:v>0.66689895470383276</c:v>
                </c:pt>
                <c:pt idx="1421">
                  <c:v>0.65616797900262469</c:v>
                </c:pt>
                <c:pt idx="1422">
                  <c:v>0.66436185537309134</c:v>
                </c:pt>
                <c:pt idx="1423">
                  <c:v>0.67450453476654348</c:v>
                </c:pt>
                <c:pt idx="1424">
                  <c:v>0.69729849424269263</c:v>
                </c:pt>
                <c:pt idx="1425">
                  <c:v>0.69286871961102103</c:v>
                </c:pt>
                <c:pt idx="1426">
                  <c:v>0.74583603720527791</c:v>
                </c:pt>
                <c:pt idx="1427">
                  <c:v>0.78514649102884393</c:v>
                </c:pt>
                <c:pt idx="1428">
                  <c:v>0.80075276405551632</c:v>
                </c:pt>
                <c:pt idx="1429">
                  <c:v>0.82636213538800218</c:v>
                </c:pt>
                <c:pt idx="1430">
                  <c:v>0.82804232804232802</c:v>
                </c:pt>
                <c:pt idx="1431">
                  <c:v>0.82283363332476211</c:v>
                </c:pt>
                <c:pt idx="1432">
                  <c:v>0.81491712707182318</c:v>
                </c:pt>
                <c:pt idx="1433">
                  <c:v>0.81903528650048563</c:v>
                </c:pt>
                <c:pt idx="1434">
                  <c:v>0.80389817024661891</c:v>
                </c:pt>
                <c:pt idx="1435">
                  <c:v>0.80700389105058368</c:v>
                </c:pt>
                <c:pt idx="1436">
                  <c:v>0.80972222222222223</c:v>
                </c:pt>
                <c:pt idx="1437">
                  <c:v>0.79586260733801717</c:v>
                </c:pt>
                <c:pt idx="1438">
                  <c:v>0.7994200096665055</c:v>
                </c:pt>
                <c:pt idx="1439">
                  <c:v>0.78989898989898988</c:v>
                </c:pt>
                <c:pt idx="1440">
                  <c:v>0.77899210686095932</c:v>
                </c:pt>
                <c:pt idx="1441">
                  <c:v>0.82014681892332786</c:v>
                </c:pt>
                <c:pt idx="1442">
                  <c:v>0.78464606181455632</c:v>
                </c:pt>
                <c:pt idx="1443">
                  <c:v>0.78926441351888665</c:v>
                </c:pt>
                <c:pt idx="1444">
                  <c:v>0.81397544853635506</c:v>
                </c:pt>
                <c:pt idx="1445">
                  <c:v>0.8180790960451978</c:v>
                </c:pt>
                <c:pt idx="1446">
                  <c:v>0.8125</c:v>
                </c:pt>
                <c:pt idx="1447">
                  <c:v>0.80998613037447986</c:v>
                </c:pt>
                <c:pt idx="1448">
                  <c:v>0.8055908513341804</c:v>
                </c:pt>
                <c:pt idx="1449">
                  <c:v>0.77606837606837609</c:v>
                </c:pt>
                <c:pt idx="1450">
                  <c:v>0.80325203252032518</c:v>
                </c:pt>
                <c:pt idx="1451">
                  <c:v>0.8047538200339559</c:v>
                </c:pt>
                <c:pt idx="1452">
                  <c:v>0.79844961240310075</c:v>
                </c:pt>
                <c:pt idx="1453">
                  <c:v>0.79574468085106387</c:v>
                </c:pt>
                <c:pt idx="1454">
                  <c:v>0.82</c:v>
                </c:pt>
                <c:pt idx="1455">
                  <c:v>0.8578811369509044</c:v>
                </c:pt>
                <c:pt idx="1456">
                  <c:v>0.8666666666666667</c:v>
                </c:pt>
                <c:pt idx="1457">
                  <c:v>0.80187207488299528</c:v>
                </c:pt>
                <c:pt idx="1458">
                  <c:v>0.7831325301204819</c:v>
                </c:pt>
                <c:pt idx="1459">
                  <c:v>0.79856115107913672</c:v>
                </c:pt>
                <c:pt idx="1460">
                  <c:v>0.82499999999999996</c:v>
                </c:pt>
                <c:pt idx="1461">
                  <c:v>0.78395061728395066</c:v>
                </c:pt>
                <c:pt idx="1462">
                  <c:v>0.80382775119617222</c:v>
                </c:pt>
                <c:pt idx="1463">
                  <c:v>0.8125</c:v>
                </c:pt>
                <c:pt idx="1464">
                  <c:v>0.85355648535564854</c:v>
                </c:pt>
                <c:pt idx="1465">
                  <c:v>0.85145888594164454</c:v>
                </c:pt>
                <c:pt idx="1466">
                  <c:v>0.85488958990536279</c:v>
                </c:pt>
                <c:pt idx="1467">
                  <c:v>0.82872928176795579</c:v>
                </c:pt>
                <c:pt idx="1468">
                  <c:v>0.97297297297297303</c:v>
                </c:pt>
                <c:pt idx="1469">
                  <c:v>0.83832335329341312</c:v>
                </c:pt>
                <c:pt idx="1470">
                  <c:v>0</c:v>
                </c:pt>
                <c:pt idx="1471">
                  <c:v>0.77777777777777779</c:v>
                </c:pt>
                <c:pt idx="1472">
                  <c:v>0.80172413793103448</c:v>
                </c:pt>
                <c:pt idx="1473">
                  <c:v>0.79338842975206614</c:v>
                </c:pt>
                <c:pt idx="1474">
                  <c:v>0.97560975609756095</c:v>
                </c:pt>
                <c:pt idx="1475">
                  <c:v>0.79439252336448596</c:v>
                </c:pt>
                <c:pt idx="1476">
                  <c:v>0.77551020408163263</c:v>
                </c:pt>
                <c:pt idx="1477">
                  <c:v>0.79569892473118276</c:v>
                </c:pt>
                <c:pt idx="1478">
                  <c:v>0.81176470588235294</c:v>
                </c:pt>
                <c:pt idx="1479">
                  <c:v>0.79069767441860461</c:v>
                </c:pt>
                <c:pt idx="1480">
                  <c:v>0.7407407407407407</c:v>
                </c:pt>
                <c:pt idx="1481">
                  <c:v>0.8671875</c:v>
                </c:pt>
                <c:pt idx="1482">
                  <c:v>0.74358974358974361</c:v>
                </c:pt>
                <c:pt idx="1483">
                  <c:v>0.79166666666666663</c:v>
                </c:pt>
                <c:pt idx="1484">
                  <c:v>0.75342465753424659</c:v>
                </c:pt>
                <c:pt idx="1485">
                  <c:v>0.73333333333333328</c:v>
                </c:pt>
                <c:pt idx="1486">
                  <c:v>0.74444444444444446</c:v>
                </c:pt>
                <c:pt idx="1487">
                  <c:v>0.63666666666666671</c:v>
                </c:pt>
                <c:pt idx="1488">
                  <c:v>0.62707838479809974</c:v>
                </c:pt>
                <c:pt idx="1489">
                  <c:v>0.62707838479809974</c:v>
                </c:pt>
                <c:pt idx="1490">
                  <c:v>0.66135458167330674</c:v>
                </c:pt>
                <c:pt idx="1491">
                  <c:v>0.64210526315789473</c:v>
                </c:pt>
                <c:pt idx="1492">
                  <c:v>0.6572847682119205</c:v>
                </c:pt>
                <c:pt idx="1493">
                  <c:v>0.65035971223021583</c:v>
                </c:pt>
                <c:pt idx="1494">
                  <c:v>0.64333333333333331</c:v>
                </c:pt>
                <c:pt idx="1495">
                  <c:v>0.65997770345596429</c:v>
                </c:pt>
                <c:pt idx="1496">
                  <c:v>0.65546218487394958</c:v>
                </c:pt>
                <c:pt idx="1497">
                  <c:v>0.63805436337625177</c:v>
                </c:pt>
                <c:pt idx="1498">
                  <c:v>0.65681444991789817</c:v>
                </c:pt>
                <c:pt idx="1499">
                  <c:v>0.64786585365853655</c:v>
                </c:pt>
                <c:pt idx="1500">
                  <c:v>0.65309318715740017</c:v>
                </c:pt>
                <c:pt idx="1501">
                  <c:v>0.63151796060254928</c:v>
                </c:pt>
                <c:pt idx="1502">
                  <c:v>0.67348927875243669</c:v>
                </c:pt>
                <c:pt idx="1503">
                  <c:v>0.65211551376762933</c:v>
                </c:pt>
                <c:pt idx="1504">
                  <c:v>0.64551780597625874</c:v>
                </c:pt>
                <c:pt idx="1505">
                  <c:v>0.65120900960582973</c:v>
                </c:pt>
                <c:pt idx="1506">
                  <c:v>0.64544138929088279</c:v>
                </c:pt>
                <c:pt idx="1507">
                  <c:v>0.62432544624325448</c:v>
                </c:pt>
                <c:pt idx="1508">
                  <c:v>0.62570548999486919</c:v>
                </c:pt>
                <c:pt idx="1509">
                  <c:v>0.63008423586040918</c:v>
                </c:pt>
                <c:pt idx="1510">
                  <c:v>0.62240768841679317</c:v>
                </c:pt>
                <c:pt idx="1511">
                  <c:v>0.62148148148148152</c:v>
                </c:pt>
                <c:pt idx="1512">
                  <c:v>0.61999508720216168</c:v>
                </c:pt>
                <c:pt idx="1513">
                  <c:v>0.6066327765674171</c:v>
                </c:pt>
                <c:pt idx="1514">
                  <c:v>0.60059760956175301</c:v>
                </c:pt>
                <c:pt idx="1515">
                  <c:v>0.60726846424384529</c:v>
                </c:pt>
                <c:pt idx="1516">
                  <c:v>0.62478777589134127</c:v>
                </c:pt>
                <c:pt idx="1517">
                  <c:v>0.62038709677419357</c:v>
                </c:pt>
                <c:pt idx="1518">
                  <c:v>0.58550894690525079</c:v>
                </c:pt>
                <c:pt idx="1519">
                  <c:v>0.59614990784353883</c:v>
                </c:pt>
                <c:pt idx="1520">
                  <c:v>0.58674463937621835</c:v>
                </c:pt>
                <c:pt idx="1521">
                  <c:v>0.59597315436241616</c:v>
                </c:pt>
                <c:pt idx="1522">
                  <c:v>0.60159281192566882</c:v>
                </c:pt>
                <c:pt idx="1523">
                  <c:v>0.59958601655933763</c:v>
                </c:pt>
                <c:pt idx="1524">
                  <c:v>0.59555130351590524</c:v>
                </c:pt>
                <c:pt idx="1525">
                  <c:v>0.60541176470588232</c:v>
                </c:pt>
                <c:pt idx="1526">
                  <c:v>0.6077882412827692</c:v>
                </c:pt>
                <c:pt idx="1527">
                  <c:v>0.59515859766277124</c:v>
                </c:pt>
                <c:pt idx="1528">
                  <c:v>0.60337289194253596</c:v>
                </c:pt>
                <c:pt idx="1529">
                  <c:v>0.59830904838999821</c:v>
                </c:pt>
                <c:pt idx="1530">
                  <c:v>0.57479019252920849</c:v>
                </c:pt>
                <c:pt idx="1531">
                  <c:v>0.55366512959134995</c:v>
                </c:pt>
                <c:pt idx="1532">
                  <c:v>0.57088049107999228</c:v>
                </c:pt>
                <c:pt idx="1533">
                  <c:v>0.59257697174188106</c:v>
                </c:pt>
                <c:pt idx="1534">
                  <c:v>0.59149453219927095</c:v>
                </c:pt>
                <c:pt idx="1535">
                  <c:v>0.58057797448581094</c:v>
                </c:pt>
                <c:pt idx="1536">
                  <c:v>0.59650123597642135</c:v>
                </c:pt>
                <c:pt idx="1537">
                  <c:v>0.60522959183673475</c:v>
                </c:pt>
                <c:pt idx="1538">
                  <c:v>0.5842977081915135</c:v>
                </c:pt>
                <c:pt idx="1539">
                  <c:v>0.57871769050016786</c:v>
                </c:pt>
                <c:pt idx="1540">
                  <c:v>0.6008931063354731</c:v>
                </c:pt>
                <c:pt idx="1541">
                  <c:v>0.58340248962655605</c:v>
                </c:pt>
                <c:pt idx="1542">
                  <c:v>0.58179419525065967</c:v>
                </c:pt>
                <c:pt idx="1543">
                  <c:v>0.58122743682310474</c:v>
                </c:pt>
                <c:pt idx="1544">
                  <c:v>0.5699642431466031</c:v>
                </c:pt>
                <c:pt idx="1545">
                  <c:v>0.56255205730468094</c:v>
                </c:pt>
                <c:pt idx="1546">
                  <c:v>0.56288015781686673</c:v>
                </c:pt>
                <c:pt idx="1547">
                  <c:v>0.5659485023646873</c:v>
                </c:pt>
                <c:pt idx="1548">
                  <c:v>0.56949617722015289</c:v>
                </c:pt>
                <c:pt idx="1549">
                  <c:v>0.56897719575524952</c:v>
                </c:pt>
                <c:pt idx="1550">
                  <c:v>0.56611394557823125</c:v>
                </c:pt>
                <c:pt idx="1551">
                  <c:v>0.56387878787878787</c:v>
                </c:pt>
                <c:pt idx="1552">
                  <c:v>0.5438917337234821</c:v>
                </c:pt>
                <c:pt idx="1553">
                  <c:v>0.5540370058873002</c:v>
                </c:pt>
                <c:pt idx="1554">
                  <c:v>0.55935922756199252</c:v>
                </c:pt>
                <c:pt idx="1555">
                  <c:v>0.55400041779820342</c:v>
                </c:pt>
                <c:pt idx="1556">
                  <c:v>0.55225598526703501</c:v>
                </c:pt>
                <c:pt idx="1557">
                  <c:v>0.55713660245183882</c:v>
                </c:pt>
                <c:pt idx="1558">
                  <c:v>0.56750320571533253</c:v>
                </c:pt>
                <c:pt idx="1559">
                  <c:v>0.57855697909642612</c:v>
                </c:pt>
                <c:pt idx="1560">
                  <c:v>0.56413192853870819</c:v>
                </c:pt>
                <c:pt idx="1561">
                  <c:v>0.56384915474642394</c:v>
                </c:pt>
                <c:pt idx="1562">
                  <c:v>0.54848355403673643</c:v>
                </c:pt>
                <c:pt idx="1563">
                  <c:v>0.54859932088285224</c:v>
                </c:pt>
                <c:pt idx="1564">
                  <c:v>0.55738465105495016</c:v>
                </c:pt>
                <c:pt idx="1565">
                  <c:v>0.56698240866035188</c:v>
                </c:pt>
                <c:pt idx="1566">
                  <c:v>0.56793265465935783</c:v>
                </c:pt>
                <c:pt idx="1567">
                  <c:v>0.5503489531405783</c:v>
                </c:pt>
                <c:pt idx="1568">
                  <c:v>0.56239600665557399</c:v>
                </c:pt>
                <c:pt idx="1569">
                  <c:v>0.55225102319236019</c:v>
                </c:pt>
                <c:pt idx="1570">
                  <c:v>0.48336842105263156</c:v>
                </c:pt>
                <c:pt idx="1571">
                  <c:v>0.54503002001334222</c:v>
                </c:pt>
                <c:pt idx="1572">
                  <c:v>0.54875366568914952</c:v>
                </c:pt>
                <c:pt idx="1573">
                  <c:v>0.55851910828025475</c:v>
                </c:pt>
                <c:pt idx="1574">
                  <c:v>0.57366684991753714</c:v>
                </c:pt>
                <c:pt idx="1575">
                  <c:v>0.56184364060676784</c:v>
                </c:pt>
                <c:pt idx="1576">
                  <c:v>0.53973277074542902</c:v>
                </c:pt>
                <c:pt idx="1577">
                  <c:v>0.56588968382183247</c:v>
                </c:pt>
                <c:pt idx="1578">
                  <c:v>0.56826411075612349</c:v>
                </c:pt>
                <c:pt idx="1579">
                  <c:v>0.57100199071001989</c:v>
                </c:pt>
                <c:pt idx="1580">
                  <c:v>0.58653846153846156</c:v>
                </c:pt>
                <c:pt idx="1581">
                  <c:v>0.56684661797395997</c:v>
                </c:pt>
                <c:pt idx="1582">
                  <c:v>0.5647231389805647</c:v>
                </c:pt>
                <c:pt idx="1583">
                  <c:v>0.55673049442697908</c:v>
                </c:pt>
                <c:pt idx="1584">
                  <c:v>0.55433455433455436</c:v>
                </c:pt>
                <c:pt idx="1585">
                  <c:v>0.55034324942791757</c:v>
                </c:pt>
                <c:pt idx="1586">
                  <c:v>0.55471865307930879</c:v>
                </c:pt>
                <c:pt idx="1587">
                  <c:v>0.55596234309623427</c:v>
                </c:pt>
                <c:pt idx="1588">
                  <c:v>0.59168609168609165</c:v>
                </c:pt>
                <c:pt idx="1589">
                  <c:v>0.57728040540540537</c:v>
                </c:pt>
                <c:pt idx="1590">
                  <c:v>0.57731186821415204</c:v>
                </c:pt>
                <c:pt idx="1591">
                  <c:v>0.58974358974358976</c:v>
                </c:pt>
                <c:pt idx="1592">
                  <c:v>0.5988870855552979</c:v>
                </c:pt>
                <c:pt idx="1593">
                  <c:v>0.58840709952819592</c:v>
                </c:pt>
                <c:pt idx="1594">
                  <c:v>0.6064973690231068</c:v>
                </c:pt>
                <c:pt idx="1595">
                  <c:v>0.59113300492610843</c:v>
                </c:pt>
                <c:pt idx="1596">
                  <c:v>0.58709498753807809</c:v>
                </c:pt>
                <c:pt idx="1597">
                  <c:v>0.5582865168539326</c:v>
                </c:pt>
                <c:pt idx="1598">
                  <c:v>0.62493546721734639</c:v>
                </c:pt>
                <c:pt idx="1599">
                  <c:v>0.60514018691588789</c:v>
                </c:pt>
                <c:pt idx="1600">
                  <c:v>0.58777861257200104</c:v>
                </c:pt>
                <c:pt idx="1601">
                  <c:v>0.58107328332371611</c:v>
                </c:pt>
                <c:pt idx="1602">
                  <c:v>0.58207705192629811</c:v>
                </c:pt>
                <c:pt idx="1603">
                  <c:v>0.58706647398843925</c:v>
                </c:pt>
                <c:pt idx="1604">
                  <c:v>0.59764256132526283</c:v>
                </c:pt>
                <c:pt idx="1605">
                  <c:v>0.58397932816537468</c:v>
                </c:pt>
                <c:pt idx="1606">
                  <c:v>0.52319587628865982</c:v>
                </c:pt>
                <c:pt idx="1607">
                  <c:v>0.59410054009140012</c:v>
                </c:pt>
                <c:pt idx="1608">
                  <c:v>0.60856353591160217</c:v>
                </c:pt>
                <c:pt idx="1609">
                  <c:v>0.60096038415366149</c:v>
                </c:pt>
                <c:pt idx="1610">
                  <c:v>0.56986027944111772</c:v>
                </c:pt>
                <c:pt idx="1611">
                  <c:v>0.57904411764705888</c:v>
                </c:pt>
                <c:pt idx="1612">
                  <c:v>0.57604251839738352</c:v>
                </c:pt>
                <c:pt idx="1613">
                  <c:v>0.57074025405168638</c:v>
                </c:pt>
                <c:pt idx="1614">
                  <c:v>0.57573839662447257</c:v>
                </c:pt>
                <c:pt idx="1615">
                  <c:v>0.57904721753794264</c:v>
                </c:pt>
                <c:pt idx="1616">
                  <c:v>0.57371033887330025</c:v>
                </c:pt>
                <c:pt idx="1617">
                  <c:v>0.57667386609071269</c:v>
                </c:pt>
                <c:pt idx="1618">
                  <c:v>0.57571099154496541</c:v>
                </c:pt>
                <c:pt idx="1619">
                  <c:v>0.56901705644452261</c:v>
                </c:pt>
                <c:pt idx="1620">
                  <c:v>0.5609467455621302</c:v>
                </c:pt>
                <c:pt idx="1621">
                  <c:v>0.56701821668264618</c:v>
                </c:pt>
                <c:pt idx="1622">
                  <c:v>0.56112334801762109</c:v>
                </c:pt>
                <c:pt idx="1623">
                  <c:v>0.57305071915215744</c:v>
                </c:pt>
                <c:pt idx="1624">
                  <c:v>0.56770233985423857</c:v>
                </c:pt>
                <c:pt idx="1625">
                  <c:v>0.56946439564949725</c:v>
                </c:pt>
                <c:pt idx="1626">
                  <c:v>0.56517248502375539</c:v>
                </c:pt>
                <c:pt idx="1627">
                  <c:v>0.56401313089864591</c:v>
                </c:pt>
                <c:pt idx="1628">
                  <c:v>0.56873257559511048</c:v>
                </c:pt>
                <c:pt idx="1629">
                  <c:v>0.56683465322774174</c:v>
                </c:pt>
                <c:pt idx="1630">
                  <c:v>0.55619994476663903</c:v>
                </c:pt>
                <c:pt idx="1631">
                  <c:v>0.55963302752293576</c:v>
                </c:pt>
                <c:pt idx="1632">
                  <c:v>0.55382857142857145</c:v>
                </c:pt>
                <c:pt idx="1633">
                  <c:v>0.55580923389142567</c:v>
                </c:pt>
                <c:pt idx="1634">
                  <c:v>0.56159143075745988</c:v>
                </c:pt>
                <c:pt idx="1635">
                  <c:v>0.56629834254143652</c:v>
                </c:pt>
                <c:pt idx="1636">
                  <c:v>0.56313993174061439</c:v>
                </c:pt>
                <c:pt idx="1637">
                  <c:v>0.57115198451113258</c:v>
                </c:pt>
                <c:pt idx="1638">
                  <c:v>0.57689422355588893</c:v>
                </c:pt>
                <c:pt idx="1639">
                  <c:v>0.58887023266970495</c:v>
                </c:pt>
                <c:pt idx="1640">
                  <c:v>0.57107843137254899</c:v>
                </c:pt>
                <c:pt idx="1641">
                  <c:v>0.5714285714285714</c:v>
                </c:pt>
                <c:pt idx="1642">
                  <c:v>0.58774527952610145</c:v>
                </c:pt>
                <c:pt idx="1643">
                  <c:v>0.60634215310038375</c:v>
                </c:pt>
                <c:pt idx="1644">
                  <c:v>0.59162011173184359</c:v>
                </c:pt>
                <c:pt idx="1645">
                  <c:v>0.59649122807017541</c:v>
                </c:pt>
                <c:pt idx="1646">
                  <c:v>0.59104938271604934</c:v>
                </c:pt>
                <c:pt idx="1647">
                  <c:v>0.60357049094250459</c:v>
                </c:pt>
                <c:pt idx="1648">
                  <c:v>0.57515861395802825</c:v>
                </c:pt>
                <c:pt idx="1649">
                  <c:v>0.58257575757575752</c:v>
                </c:pt>
                <c:pt idx="1650">
                  <c:v>0.58750000000000002</c:v>
                </c:pt>
                <c:pt idx="1651">
                  <c:v>0.5846013390139988</c:v>
                </c:pt>
                <c:pt idx="1652">
                  <c:v>0.5872892347600519</c:v>
                </c:pt>
                <c:pt idx="1653">
                  <c:v>0.55143496086470367</c:v>
                </c:pt>
                <c:pt idx="1654">
                  <c:v>0.53536693191865603</c:v>
                </c:pt>
                <c:pt idx="1655">
                  <c:v>0.55851680185399766</c:v>
                </c:pt>
                <c:pt idx="1656">
                  <c:v>0.54995636998254804</c:v>
                </c:pt>
                <c:pt idx="1657">
                  <c:v>0.55754412130251052</c:v>
                </c:pt>
                <c:pt idx="1658">
                  <c:v>0.548885077186964</c:v>
                </c:pt>
                <c:pt idx="1659">
                  <c:v>0.56217616580310881</c:v>
                </c:pt>
                <c:pt idx="1660">
                  <c:v>0.5462384775498067</c:v>
                </c:pt>
                <c:pt idx="1661">
                  <c:v>0.55979827089337175</c:v>
                </c:pt>
                <c:pt idx="1662">
                  <c:v>0.53649506346967557</c:v>
                </c:pt>
                <c:pt idx="1663">
                  <c:v>0.5489025460930641</c:v>
                </c:pt>
                <c:pt idx="1664">
                  <c:v>0.54261460101867576</c:v>
                </c:pt>
                <c:pt idx="1665">
                  <c:v>0.58055398530243074</c:v>
                </c:pt>
                <c:pt idx="1666">
                  <c:v>0.55073875629160574</c:v>
                </c:pt>
                <c:pt idx="1667">
                  <c:v>0.53633652487835504</c:v>
                </c:pt>
                <c:pt idx="1668">
                  <c:v>0.58460483456197498</c:v>
                </c:pt>
                <c:pt idx="1669">
                  <c:v>0.63465056714233448</c:v>
                </c:pt>
                <c:pt idx="1670">
                  <c:v>0.60465523276163813</c:v>
                </c:pt>
                <c:pt idx="1671">
                  <c:v>0.66498935552545002</c:v>
                </c:pt>
                <c:pt idx="1672">
                  <c:v>0.68651975382171926</c:v>
                </c:pt>
                <c:pt idx="1673">
                  <c:v>0.72643678160919545</c:v>
                </c:pt>
                <c:pt idx="1674">
                  <c:v>0.72057297072866933</c:v>
                </c:pt>
                <c:pt idx="1675">
                  <c:v>0.71631937280792246</c:v>
                </c:pt>
                <c:pt idx="1676">
                  <c:v>0.72856331629755822</c:v>
                </c:pt>
                <c:pt idx="1677">
                  <c:v>0.7584428976540345</c:v>
                </c:pt>
                <c:pt idx="1678">
                  <c:v>0.7319130985024257</c:v>
                </c:pt>
                <c:pt idx="1679">
                  <c:v>0.74137931034482762</c:v>
                </c:pt>
                <c:pt idx="1680">
                  <c:v>0.71783088235294112</c:v>
                </c:pt>
                <c:pt idx="1681">
                  <c:v>0.75111906893464642</c:v>
                </c:pt>
                <c:pt idx="1682">
                  <c:v>0.7625994694960212</c:v>
                </c:pt>
                <c:pt idx="1683">
                  <c:v>0.77355136864557417</c:v>
                </c:pt>
                <c:pt idx="1684">
                  <c:v>0.75166994106090368</c:v>
                </c:pt>
                <c:pt idx="1685">
                  <c:v>0.73935351462288357</c:v>
                </c:pt>
                <c:pt idx="1686">
                  <c:v>0.74101876675603218</c:v>
                </c:pt>
                <c:pt idx="1687">
                  <c:v>0.74657941701368236</c:v>
                </c:pt>
                <c:pt idx="1688">
                  <c:v>0.7443897099069513</c:v>
                </c:pt>
                <c:pt idx="1689">
                  <c:v>0.75376884422110557</c:v>
                </c:pt>
                <c:pt idx="1690">
                  <c:v>0.75958333333333339</c:v>
                </c:pt>
                <c:pt idx="1691">
                  <c:v>0.7422053231939163</c:v>
                </c:pt>
                <c:pt idx="1692">
                  <c:v>0.74637681159420288</c:v>
                </c:pt>
                <c:pt idx="1693">
                  <c:v>0.75177304964539005</c:v>
                </c:pt>
                <c:pt idx="1694">
                  <c:v>0.76393442622950825</c:v>
                </c:pt>
                <c:pt idx="1695">
                  <c:v>0.74564459930313587</c:v>
                </c:pt>
                <c:pt idx="1696">
                  <c:v>0.72363150867823767</c:v>
                </c:pt>
                <c:pt idx="1697">
                  <c:v>0.74177215189873413</c:v>
                </c:pt>
                <c:pt idx="1698">
                  <c:v>0.74206349206349209</c:v>
                </c:pt>
                <c:pt idx="1699">
                  <c:v>0.74535809018567645</c:v>
                </c:pt>
                <c:pt idx="1700">
                  <c:v>0.75100401606425704</c:v>
                </c:pt>
                <c:pt idx="1701">
                  <c:v>0.74722838137472281</c:v>
                </c:pt>
                <c:pt idx="1702">
                  <c:v>0.74884792626728114</c:v>
                </c:pt>
                <c:pt idx="1703">
                  <c:v>0.73665480427046259</c:v>
                </c:pt>
                <c:pt idx="1704">
                  <c:v>0.7321428571428571</c:v>
                </c:pt>
                <c:pt idx="1705">
                  <c:v>0.72592592592592597</c:v>
                </c:pt>
                <c:pt idx="1706">
                  <c:v>0.73170731707317072</c:v>
                </c:pt>
                <c:pt idx="1707">
                  <c:v>0.74820143884892087</c:v>
                </c:pt>
                <c:pt idx="1708">
                  <c:v>0.7439613526570048</c:v>
                </c:pt>
                <c:pt idx="1709">
                  <c:v>0.75</c:v>
                </c:pt>
                <c:pt idx="1710">
                  <c:v>0.74184782608695654</c:v>
                </c:pt>
                <c:pt idx="1711">
                  <c:v>0.7404371584699454</c:v>
                </c:pt>
                <c:pt idx="1712">
                  <c:v>0.71379310344827585</c:v>
                </c:pt>
                <c:pt idx="1713">
                  <c:v>0.72</c:v>
                </c:pt>
                <c:pt idx="1714">
                  <c:v>0.73030303030303034</c:v>
                </c:pt>
                <c:pt idx="1715">
                  <c:v>0.73764258555133078</c:v>
                </c:pt>
                <c:pt idx="1716">
                  <c:v>0.72103004291845496</c:v>
                </c:pt>
                <c:pt idx="1717">
                  <c:v>0.73569482288828336</c:v>
                </c:pt>
                <c:pt idx="1718">
                  <c:v>0.70149253731343286</c:v>
                </c:pt>
                <c:pt idx="1719">
                  <c:v>0.67261904761904767</c:v>
                </c:pt>
                <c:pt idx="1720">
                  <c:v>0.74493927125506076</c:v>
                </c:pt>
                <c:pt idx="1721">
                  <c:v>0.73529411764705888</c:v>
                </c:pt>
                <c:pt idx="1722">
                  <c:v>0.7344632768361582</c:v>
                </c:pt>
                <c:pt idx="1723">
                  <c:v>0.72727272727272729</c:v>
                </c:pt>
                <c:pt idx="1724">
                  <c:v>0.72483221476510062</c:v>
                </c:pt>
                <c:pt idx="1725">
                  <c:v>0.98148148148148151</c:v>
                </c:pt>
                <c:pt idx="1726">
                  <c:v>0.72262773722627738</c:v>
                </c:pt>
                <c:pt idx="1727">
                  <c:v>0</c:v>
                </c:pt>
                <c:pt idx="1728">
                  <c:v>0.72727272727272729</c:v>
                </c:pt>
                <c:pt idx="1729">
                  <c:v>0.7103825136612022</c:v>
                </c:pt>
                <c:pt idx="1730">
                  <c:v>0.71333333333333337</c:v>
                </c:pt>
                <c:pt idx="1731">
                  <c:v>0</c:v>
                </c:pt>
                <c:pt idx="1732">
                  <c:v>0.75</c:v>
                </c:pt>
                <c:pt idx="1733">
                  <c:v>0.98989898989898994</c:v>
                </c:pt>
                <c:pt idx="1734">
                  <c:v>0.71212121212121215</c:v>
                </c:pt>
                <c:pt idx="1735">
                  <c:v>0.73282442748091603</c:v>
                </c:pt>
                <c:pt idx="1736">
                  <c:v>0.98529411764705888</c:v>
                </c:pt>
                <c:pt idx="1737">
                  <c:v>0.73684210526315785</c:v>
                </c:pt>
                <c:pt idx="1738">
                  <c:v>0</c:v>
                </c:pt>
                <c:pt idx="1739">
                  <c:v>0.74311926605504586</c:v>
                </c:pt>
                <c:pt idx="1740">
                  <c:v>0.7407407407407407</c:v>
                </c:pt>
                <c:pt idx="1741">
                  <c:v>0.76767676767676762</c:v>
                </c:pt>
                <c:pt idx="1742">
                  <c:v>0.71</c:v>
                </c:pt>
                <c:pt idx="1743">
                  <c:v>0.70270270270270274</c:v>
                </c:pt>
                <c:pt idx="1744">
                  <c:v>0.73333333333333328</c:v>
                </c:pt>
                <c:pt idx="1745">
                  <c:v>0.71153846153846156</c:v>
                </c:pt>
                <c:pt idx="1746">
                  <c:v>0.74576271186440679</c:v>
                </c:pt>
                <c:pt idx="1747">
                  <c:v>0</c:v>
                </c:pt>
                <c:pt idx="1748">
                  <c:v>0.75167785234899331</c:v>
                </c:pt>
              </c:numCache>
            </c:numRef>
          </c:xVal>
          <c:yVal>
            <c:numRef>
              <c:f>Sheet1!$CW$2:$CW$1750</c:f>
              <c:numCache>
                <c:formatCode>General</c:formatCode>
                <c:ptCount val="1749"/>
                <c:pt idx="0">
                  <c:v>7</c:v>
                </c:pt>
                <c:pt idx="1">
                  <c:v>8</c:v>
                </c:pt>
                <c:pt idx="2">
                  <c:v>8</c:v>
                </c:pt>
                <c:pt idx="3">
                  <c:v>7</c:v>
                </c:pt>
                <c:pt idx="4">
                  <c:v>8</c:v>
                </c:pt>
                <c:pt idx="5">
                  <c:v>8</c:v>
                </c:pt>
                <c:pt idx="6">
                  <c:v>7</c:v>
                </c:pt>
                <c:pt idx="7">
                  <c:v>13</c:v>
                </c:pt>
                <c:pt idx="8">
                  <c:v>22</c:v>
                </c:pt>
                <c:pt idx="9">
                  <c:v>24</c:v>
                </c:pt>
                <c:pt idx="10">
                  <c:v>43</c:v>
                </c:pt>
                <c:pt idx="11">
                  <c:v>17</c:v>
                </c:pt>
                <c:pt idx="12">
                  <c:v>14</c:v>
                </c:pt>
                <c:pt idx="13">
                  <c:v>15</c:v>
                </c:pt>
                <c:pt idx="14">
                  <c:v>21</c:v>
                </c:pt>
                <c:pt idx="15">
                  <c:v>33</c:v>
                </c:pt>
                <c:pt idx="16">
                  <c:v>30</c:v>
                </c:pt>
                <c:pt idx="17">
                  <c:v>20</c:v>
                </c:pt>
                <c:pt idx="18">
                  <c:v>17</c:v>
                </c:pt>
                <c:pt idx="19">
                  <c:v>21</c:v>
                </c:pt>
                <c:pt idx="20">
                  <c:v>20</c:v>
                </c:pt>
                <c:pt idx="21">
                  <c:v>21</c:v>
                </c:pt>
                <c:pt idx="22">
                  <c:v>20</c:v>
                </c:pt>
                <c:pt idx="23">
                  <c:v>21</c:v>
                </c:pt>
                <c:pt idx="24">
                  <c:v>20</c:v>
                </c:pt>
                <c:pt idx="25">
                  <c:v>16</c:v>
                </c:pt>
                <c:pt idx="26">
                  <c:v>15</c:v>
                </c:pt>
                <c:pt idx="27">
                  <c:v>12</c:v>
                </c:pt>
                <c:pt idx="28">
                  <c:v>10</c:v>
                </c:pt>
                <c:pt idx="29">
                  <c:v>10</c:v>
                </c:pt>
                <c:pt idx="30">
                  <c:v>12</c:v>
                </c:pt>
                <c:pt idx="31">
                  <c:v>13</c:v>
                </c:pt>
                <c:pt idx="32">
                  <c:v>12</c:v>
                </c:pt>
                <c:pt idx="33">
                  <c:v>11</c:v>
                </c:pt>
                <c:pt idx="34">
                  <c:v>10</c:v>
                </c:pt>
                <c:pt idx="35">
                  <c:v>11</c:v>
                </c:pt>
                <c:pt idx="36">
                  <c:v>11</c:v>
                </c:pt>
                <c:pt idx="37">
                  <c:v>12</c:v>
                </c:pt>
                <c:pt idx="38">
                  <c:v>12</c:v>
                </c:pt>
                <c:pt idx="39">
                  <c:v>11</c:v>
                </c:pt>
                <c:pt idx="40">
                  <c:v>19</c:v>
                </c:pt>
                <c:pt idx="41">
                  <c:v>20</c:v>
                </c:pt>
                <c:pt idx="42">
                  <c:v>12</c:v>
                </c:pt>
                <c:pt idx="43">
                  <c:v>16</c:v>
                </c:pt>
                <c:pt idx="44">
                  <c:v>14</c:v>
                </c:pt>
                <c:pt idx="45">
                  <c:v>11</c:v>
                </c:pt>
                <c:pt idx="46">
                  <c:v>12</c:v>
                </c:pt>
                <c:pt idx="47">
                  <c:v>12</c:v>
                </c:pt>
                <c:pt idx="48">
                  <c:v>13</c:v>
                </c:pt>
                <c:pt idx="49">
                  <c:v>11</c:v>
                </c:pt>
                <c:pt idx="50">
                  <c:v>11</c:v>
                </c:pt>
                <c:pt idx="51">
                  <c:v>15</c:v>
                </c:pt>
                <c:pt idx="52">
                  <c:v>15</c:v>
                </c:pt>
                <c:pt idx="53">
                  <c:v>17</c:v>
                </c:pt>
                <c:pt idx="54">
                  <c:v>16</c:v>
                </c:pt>
                <c:pt idx="55">
                  <c:v>13</c:v>
                </c:pt>
                <c:pt idx="56">
                  <c:v>11</c:v>
                </c:pt>
                <c:pt idx="57">
                  <c:v>15</c:v>
                </c:pt>
                <c:pt idx="58">
                  <c:v>16</c:v>
                </c:pt>
                <c:pt idx="59">
                  <c:v>15</c:v>
                </c:pt>
                <c:pt idx="60">
                  <c:v>12</c:v>
                </c:pt>
                <c:pt idx="61">
                  <c:v>12</c:v>
                </c:pt>
                <c:pt idx="62">
                  <c:v>13</c:v>
                </c:pt>
                <c:pt idx="63">
                  <c:v>14</c:v>
                </c:pt>
                <c:pt idx="64">
                  <c:v>12</c:v>
                </c:pt>
                <c:pt idx="65">
                  <c:v>11</c:v>
                </c:pt>
                <c:pt idx="66">
                  <c:v>12</c:v>
                </c:pt>
                <c:pt idx="67">
                  <c:v>17</c:v>
                </c:pt>
                <c:pt idx="68">
                  <c:v>20</c:v>
                </c:pt>
                <c:pt idx="69">
                  <c:v>21</c:v>
                </c:pt>
                <c:pt idx="70">
                  <c:v>21</c:v>
                </c:pt>
                <c:pt idx="71">
                  <c:v>19</c:v>
                </c:pt>
                <c:pt idx="72">
                  <c:v>17</c:v>
                </c:pt>
                <c:pt idx="73">
                  <c:v>16</c:v>
                </c:pt>
                <c:pt idx="74">
                  <c:v>14</c:v>
                </c:pt>
                <c:pt idx="75">
                  <c:v>18</c:v>
                </c:pt>
                <c:pt idx="76">
                  <c:v>17</c:v>
                </c:pt>
                <c:pt idx="77">
                  <c:v>14</c:v>
                </c:pt>
                <c:pt idx="78">
                  <c:v>15</c:v>
                </c:pt>
                <c:pt idx="79">
                  <c:v>18</c:v>
                </c:pt>
                <c:pt idx="80">
                  <c:v>21</c:v>
                </c:pt>
                <c:pt idx="81">
                  <c:v>38</c:v>
                </c:pt>
                <c:pt idx="82">
                  <c:v>35</c:v>
                </c:pt>
                <c:pt idx="83">
                  <c:v>31</c:v>
                </c:pt>
                <c:pt idx="84">
                  <c:v>29</c:v>
                </c:pt>
                <c:pt idx="85">
                  <c:v>24</c:v>
                </c:pt>
                <c:pt idx="86">
                  <c:v>25</c:v>
                </c:pt>
                <c:pt idx="87">
                  <c:v>19</c:v>
                </c:pt>
                <c:pt idx="88">
                  <c:v>16</c:v>
                </c:pt>
                <c:pt idx="89">
                  <c:v>19</c:v>
                </c:pt>
                <c:pt idx="90">
                  <c:v>20</c:v>
                </c:pt>
                <c:pt idx="91">
                  <c:v>21</c:v>
                </c:pt>
                <c:pt idx="92">
                  <c:v>17</c:v>
                </c:pt>
                <c:pt idx="93">
                  <c:v>18</c:v>
                </c:pt>
                <c:pt idx="94">
                  <c:v>21</c:v>
                </c:pt>
                <c:pt idx="95">
                  <c:v>25</c:v>
                </c:pt>
                <c:pt idx="96">
                  <c:v>22</c:v>
                </c:pt>
                <c:pt idx="97">
                  <c:v>16</c:v>
                </c:pt>
                <c:pt idx="98">
                  <c:v>15</c:v>
                </c:pt>
                <c:pt idx="99">
                  <c:v>19</c:v>
                </c:pt>
                <c:pt idx="100">
                  <c:v>17</c:v>
                </c:pt>
                <c:pt idx="101">
                  <c:v>16</c:v>
                </c:pt>
                <c:pt idx="102">
                  <c:v>18</c:v>
                </c:pt>
                <c:pt idx="103">
                  <c:v>23</c:v>
                </c:pt>
                <c:pt idx="104">
                  <c:v>18</c:v>
                </c:pt>
                <c:pt idx="105">
                  <c:v>35</c:v>
                </c:pt>
                <c:pt idx="106">
                  <c:v>27</c:v>
                </c:pt>
                <c:pt idx="107">
                  <c:v>29</c:v>
                </c:pt>
                <c:pt idx="108">
                  <c:v>21</c:v>
                </c:pt>
                <c:pt idx="109">
                  <c:v>23</c:v>
                </c:pt>
                <c:pt idx="110">
                  <c:v>51</c:v>
                </c:pt>
                <c:pt idx="111">
                  <c:v>28</c:v>
                </c:pt>
                <c:pt idx="112">
                  <c:v>28</c:v>
                </c:pt>
                <c:pt idx="113">
                  <c:v>35</c:v>
                </c:pt>
                <c:pt idx="114">
                  <c:v>29</c:v>
                </c:pt>
                <c:pt idx="115">
                  <c:v>28</c:v>
                </c:pt>
                <c:pt idx="116">
                  <c:v>30</c:v>
                </c:pt>
                <c:pt idx="117">
                  <c:v>30</c:v>
                </c:pt>
                <c:pt idx="118">
                  <c:v>31</c:v>
                </c:pt>
                <c:pt idx="119">
                  <c:v>26</c:v>
                </c:pt>
                <c:pt idx="120">
                  <c:v>31</c:v>
                </c:pt>
                <c:pt idx="121">
                  <c:v>28</c:v>
                </c:pt>
                <c:pt idx="122">
                  <c:v>31</c:v>
                </c:pt>
                <c:pt idx="123">
                  <c:v>31</c:v>
                </c:pt>
                <c:pt idx="124">
                  <c:v>31</c:v>
                </c:pt>
                <c:pt idx="125">
                  <c:v>29</c:v>
                </c:pt>
                <c:pt idx="126">
                  <c:v>34</c:v>
                </c:pt>
                <c:pt idx="127">
                  <c:v>28</c:v>
                </c:pt>
                <c:pt idx="128">
                  <c:v>27</c:v>
                </c:pt>
                <c:pt idx="129">
                  <c:v>34</c:v>
                </c:pt>
                <c:pt idx="130">
                  <c:v>23</c:v>
                </c:pt>
                <c:pt idx="131">
                  <c:v>28</c:v>
                </c:pt>
                <c:pt idx="132">
                  <c:v>22</c:v>
                </c:pt>
                <c:pt idx="133">
                  <c:v>32</c:v>
                </c:pt>
                <c:pt idx="134">
                  <c:v>35</c:v>
                </c:pt>
                <c:pt idx="135">
                  <c:v>33</c:v>
                </c:pt>
                <c:pt idx="136">
                  <c:v>25</c:v>
                </c:pt>
                <c:pt idx="137">
                  <c:v>22</c:v>
                </c:pt>
                <c:pt idx="138">
                  <c:v>19</c:v>
                </c:pt>
                <c:pt idx="139">
                  <c:v>22</c:v>
                </c:pt>
                <c:pt idx="140">
                  <c:v>28</c:v>
                </c:pt>
                <c:pt idx="141">
                  <c:v>18</c:v>
                </c:pt>
                <c:pt idx="142">
                  <c:v>26</c:v>
                </c:pt>
                <c:pt idx="143">
                  <c:v>41</c:v>
                </c:pt>
                <c:pt idx="144">
                  <c:v>40</c:v>
                </c:pt>
                <c:pt idx="145">
                  <c:v>28</c:v>
                </c:pt>
                <c:pt idx="146">
                  <c:v>33</c:v>
                </c:pt>
                <c:pt idx="147">
                  <c:v>35</c:v>
                </c:pt>
                <c:pt idx="148">
                  <c:v>33</c:v>
                </c:pt>
                <c:pt idx="149">
                  <c:v>26</c:v>
                </c:pt>
                <c:pt idx="150">
                  <c:v>27</c:v>
                </c:pt>
                <c:pt idx="151">
                  <c:v>27</c:v>
                </c:pt>
                <c:pt idx="152">
                  <c:v>32</c:v>
                </c:pt>
                <c:pt idx="153">
                  <c:v>32</c:v>
                </c:pt>
                <c:pt idx="154">
                  <c:v>30</c:v>
                </c:pt>
                <c:pt idx="155">
                  <c:v>35</c:v>
                </c:pt>
                <c:pt idx="156">
                  <c:v>36</c:v>
                </c:pt>
                <c:pt idx="157">
                  <c:v>31</c:v>
                </c:pt>
                <c:pt idx="158">
                  <c:v>33</c:v>
                </c:pt>
                <c:pt idx="159">
                  <c:v>33</c:v>
                </c:pt>
                <c:pt idx="160">
                  <c:v>35</c:v>
                </c:pt>
                <c:pt idx="161">
                  <c:v>37</c:v>
                </c:pt>
                <c:pt idx="162">
                  <c:v>40</c:v>
                </c:pt>
                <c:pt idx="163">
                  <c:v>37</c:v>
                </c:pt>
                <c:pt idx="164">
                  <c:v>34</c:v>
                </c:pt>
                <c:pt idx="165">
                  <c:v>31</c:v>
                </c:pt>
                <c:pt idx="166">
                  <c:v>30</c:v>
                </c:pt>
                <c:pt idx="167">
                  <c:v>41</c:v>
                </c:pt>
                <c:pt idx="168">
                  <c:v>46</c:v>
                </c:pt>
                <c:pt idx="169">
                  <c:v>42</c:v>
                </c:pt>
                <c:pt idx="170">
                  <c:v>40</c:v>
                </c:pt>
                <c:pt idx="171">
                  <c:v>37</c:v>
                </c:pt>
                <c:pt idx="172">
                  <c:v>28</c:v>
                </c:pt>
                <c:pt idx="173">
                  <c:v>35</c:v>
                </c:pt>
                <c:pt idx="174">
                  <c:v>51</c:v>
                </c:pt>
                <c:pt idx="175">
                  <c:v>46</c:v>
                </c:pt>
                <c:pt idx="176">
                  <c:v>47</c:v>
                </c:pt>
                <c:pt idx="177">
                  <c:v>42</c:v>
                </c:pt>
                <c:pt idx="178">
                  <c:v>35</c:v>
                </c:pt>
                <c:pt idx="179">
                  <c:v>36</c:v>
                </c:pt>
                <c:pt idx="180">
                  <c:v>33</c:v>
                </c:pt>
                <c:pt idx="181">
                  <c:v>33</c:v>
                </c:pt>
                <c:pt idx="182">
                  <c:v>31</c:v>
                </c:pt>
                <c:pt idx="183">
                  <c:v>30</c:v>
                </c:pt>
                <c:pt idx="184">
                  <c:v>30</c:v>
                </c:pt>
                <c:pt idx="185">
                  <c:v>29</c:v>
                </c:pt>
                <c:pt idx="186">
                  <c:v>29</c:v>
                </c:pt>
                <c:pt idx="187">
                  <c:v>29</c:v>
                </c:pt>
                <c:pt idx="188">
                  <c:v>16</c:v>
                </c:pt>
                <c:pt idx="189">
                  <c:v>58</c:v>
                </c:pt>
                <c:pt idx="190">
                  <c:v>52</c:v>
                </c:pt>
                <c:pt idx="191">
                  <c:v>32</c:v>
                </c:pt>
                <c:pt idx="192">
                  <c:v>29</c:v>
                </c:pt>
                <c:pt idx="193">
                  <c:v>27</c:v>
                </c:pt>
                <c:pt idx="194">
                  <c:v>23</c:v>
                </c:pt>
                <c:pt idx="195">
                  <c:v>21</c:v>
                </c:pt>
                <c:pt idx="196">
                  <c:v>22</c:v>
                </c:pt>
                <c:pt idx="197">
                  <c:v>23</c:v>
                </c:pt>
                <c:pt idx="198">
                  <c:v>25</c:v>
                </c:pt>
                <c:pt idx="199">
                  <c:v>25</c:v>
                </c:pt>
                <c:pt idx="200">
                  <c:v>23</c:v>
                </c:pt>
                <c:pt idx="201">
                  <c:v>23</c:v>
                </c:pt>
                <c:pt idx="202">
                  <c:v>18</c:v>
                </c:pt>
                <c:pt idx="203">
                  <c:v>16</c:v>
                </c:pt>
                <c:pt idx="204">
                  <c:v>15</c:v>
                </c:pt>
                <c:pt idx="205">
                  <c:v>13</c:v>
                </c:pt>
                <c:pt idx="206">
                  <c:v>12</c:v>
                </c:pt>
                <c:pt idx="207">
                  <c:v>14</c:v>
                </c:pt>
                <c:pt idx="208">
                  <c:v>13</c:v>
                </c:pt>
                <c:pt idx="209">
                  <c:v>12</c:v>
                </c:pt>
                <c:pt idx="210">
                  <c:v>11</c:v>
                </c:pt>
                <c:pt idx="211">
                  <c:v>9</c:v>
                </c:pt>
                <c:pt idx="212">
                  <c:v>10</c:v>
                </c:pt>
                <c:pt idx="213">
                  <c:v>10</c:v>
                </c:pt>
                <c:pt idx="214">
                  <c:v>10</c:v>
                </c:pt>
                <c:pt idx="215">
                  <c:v>9</c:v>
                </c:pt>
                <c:pt idx="216">
                  <c:v>10</c:v>
                </c:pt>
                <c:pt idx="217">
                  <c:v>10</c:v>
                </c:pt>
                <c:pt idx="218">
                  <c:v>9</c:v>
                </c:pt>
                <c:pt idx="219">
                  <c:v>10</c:v>
                </c:pt>
                <c:pt idx="220">
                  <c:v>11</c:v>
                </c:pt>
                <c:pt idx="221">
                  <c:v>9</c:v>
                </c:pt>
                <c:pt idx="222">
                  <c:v>8</c:v>
                </c:pt>
                <c:pt idx="223">
                  <c:v>10</c:v>
                </c:pt>
                <c:pt idx="224">
                  <c:v>10</c:v>
                </c:pt>
                <c:pt idx="225">
                  <c:v>10</c:v>
                </c:pt>
                <c:pt idx="226">
                  <c:v>9</c:v>
                </c:pt>
                <c:pt idx="227">
                  <c:v>9</c:v>
                </c:pt>
                <c:pt idx="228">
                  <c:v>8</c:v>
                </c:pt>
                <c:pt idx="229">
                  <c:v>9</c:v>
                </c:pt>
                <c:pt idx="230">
                  <c:v>9</c:v>
                </c:pt>
                <c:pt idx="231">
                  <c:v>9</c:v>
                </c:pt>
                <c:pt idx="232">
                  <c:v>8</c:v>
                </c:pt>
                <c:pt idx="233">
                  <c:v>8</c:v>
                </c:pt>
                <c:pt idx="234">
                  <c:v>9</c:v>
                </c:pt>
                <c:pt idx="235">
                  <c:v>9</c:v>
                </c:pt>
                <c:pt idx="236">
                  <c:v>8</c:v>
                </c:pt>
                <c:pt idx="237">
                  <c:v>8</c:v>
                </c:pt>
                <c:pt idx="238">
                  <c:v>9</c:v>
                </c:pt>
                <c:pt idx="239">
                  <c:v>8</c:v>
                </c:pt>
                <c:pt idx="240">
                  <c:v>9</c:v>
                </c:pt>
                <c:pt idx="241">
                  <c:v>8</c:v>
                </c:pt>
                <c:pt idx="242">
                  <c:v>8</c:v>
                </c:pt>
                <c:pt idx="243">
                  <c:v>8</c:v>
                </c:pt>
                <c:pt idx="244">
                  <c:v>7</c:v>
                </c:pt>
                <c:pt idx="245">
                  <c:v>9</c:v>
                </c:pt>
                <c:pt idx="246">
                  <c:v>8</c:v>
                </c:pt>
                <c:pt idx="247">
                  <c:v>8</c:v>
                </c:pt>
                <c:pt idx="248">
                  <c:v>8</c:v>
                </c:pt>
                <c:pt idx="249">
                  <c:v>9</c:v>
                </c:pt>
                <c:pt idx="250">
                  <c:v>13</c:v>
                </c:pt>
                <c:pt idx="251">
                  <c:v>29</c:v>
                </c:pt>
                <c:pt idx="252">
                  <c:v>46</c:v>
                </c:pt>
                <c:pt idx="253">
                  <c:v>70</c:v>
                </c:pt>
                <c:pt idx="254">
                  <c:v>30</c:v>
                </c:pt>
                <c:pt idx="255">
                  <c:v>80</c:v>
                </c:pt>
                <c:pt idx="256">
                  <c:v>98</c:v>
                </c:pt>
                <c:pt idx="257">
                  <c:v>82</c:v>
                </c:pt>
                <c:pt idx="258">
                  <c:v>94</c:v>
                </c:pt>
                <c:pt idx="259">
                  <c:v>89</c:v>
                </c:pt>
                <c:pt idx="260">
                  <c:v>89</c:v>
                </c:pt>
                <c:pt idx="261">
                  <c:v>73</c:v>
                </c:pt>
                <c:pt idx="262">
                  <c:v>81</c:v>
                </c:pt>
                <c:pt idx="263">
                  <c:v>104</c:v>
                </c:pt>
                <c:pt idx="264">
                  <c:v>110</c:v>
                </c:pt>
                <c:pt idx="265">
                  <c:v>64</c:v>
                </c:pt>
                <c:pt idx="266">
                  <c:v>135</c:v>
                </c:pt>
                <c:pt idx="267">
                  <c:v>166</c:v>
                </c:pt>
                <c:pt idx="268">
                  <c:v>130</c:v>
                </c:pt>
                <c:pt idx="269">
                  <c:v>132</c:v>
                </c:pt>
                <c:pt idx="270">
                  <c:v>133</c:v>
                </c:pt>
                <c:pt idx="271">
                  <c:v>121</c:v>
                </c:pt>
                <c:pt idx="272">
                  <c:v>127</c:v>
                </c:pt>
                <c:pt idx="273">
                  <c:v>128</c:v>
                </c:pt>
                <c:pt idx="274">
                  <c:v>118</c:v>
                </c:pt>
                <c:pt idx="275">
                  <c:v>147</c:v>
                </c:pt>
                <c:pt idx="276">
                  <c:v>111</c:v>
                </c:pt>
                <c:pt idx="277">
                  <c:v>107</c:v>
                </c:pt>
                <c:pt idx="278">
                  <c:v>136</c:v>
                </c:pt>
                <c:pt idx="279">
                  <c:v>138</c:v>
                </c:pt>
                <c:pt idx="280">
                  <c:v>168</c:v>
                </c:pt>
                <c:pt idx="281">
                  <c:v>119</c:v>
                </c:pt>
                <c:pt idx="282">
                  <c:v>124</c:v>
                </c:pt>
                <c:pt idx="283">
                  <c:v>116</c:v>
                </c:pt>
                <c:pt idx="284">
                  <c:v>118</c:v>
                </c:pt>
                <c:pt idx="285">
                  <c:v>164</c:v>
                </c:pt>
                <c:pt idx="286">
                  <c:v>166</c:v>
                </c:pt>
                <c:pt idx="287">
                  <c:v>188</c:v>
                </c:pt>
                <c:pt idx="288">
                  <c:v>256</c:v>
                </c:pt>
                <c:pt idx="289">
                  <c:v>257</c:v>
                </c:pt>
                <c:pt idx="290">
                  <c:v>489</c:v>
                </c:pt>
                <c:pt idx="291">
                  <c:v>454</c:v>
                </c:pt>
                <c:pt idx="292">
                  <c:v>441</c:v>
                </c:pt>
                <c:pt idx="293">
                  <c:v>481</c:v>
                </c:pt>
                <c:pt idx="294">
                  <c:v>332</c:v>
                </c:pt>
                <c:pt idx="295">
                  <c:v>284</c:v>
                </c:pt>
                <c:pt idx="296">
                  <c:v>350</c:v>
                </c:pt>
                <c:pt idx="297">
                  <c:v>303</c:v>
                </c:pt>
                <c:pt idx="298">
                  <c:v>133</c:v>
                </c:pt>
                <c:pt idx="299">
                  <c:v>269</c:v>
                </c:pt>
                <c:pt idx="300">
                  <c:v>115</c:v>
                </c:pt>
                <c:pt idx="301">
                  <c:v>197</c:v>
                </c:pt>
                <c:pt idx="302">
                  <c:v>284</c:v>
                </c:pt>
                <c:pt idx="303">
                  <c:v>291</c:v>
                </c:pt>
                <c:pt idx="304">
                  <c:v>218</c:v>
                </c:pt>
                <c:pt idx="305">
                  <c:v>229</c:v>
                </c:pt>
                <c:pt idx="306">
                  <c:v>162</c:v>
                </c:pt>
                <c:pt idx="307">
                  <c:v>323</c:v>
                </c:pt>
                <c:pt idx="308">
                  <c:v>324</c:v>
                </c:pt>
                <c:pt idx="309">
                  <c:v>245</c:v>
                </c:pt>
                <c:pt idx="310">
                  <c:v>271</c:v>
                </c:pt>
                <c:pt idx="311">
                  <c:v>319</c:v>
                </c:pt>
                <c:pt idx="312">
                  <c:v>319</c:v>
                </c:pt>
                <c:pt idx="313">
                  <c:v>341</c:v>
                </c:pt>
                <c:pt idx="314">
                  <c:v>273</c:v>
                </c:pt>
                <c:pt idx="315">
                  <c:v>240</c:v>
                </c:pt>
                <c:pt idx="316">
                  <c:v>316</c:v>
                </c:pt>
                <c:pt idx="317">
                  <c:v>297</c:v>
                </c:pt>
                <c:pt idx="318">
                  <c:v>292</c:v>
                </c:pt>
                <c:pt idx="319">
                  <c:v>315</c:v>
                </c:pt>
                <c:pt idx="320">
                  <c:v>229</c:v>
                </c:pt>
                <c:pt idx="321">
                  <c:v>280</c:v>
                </c:pt>
                <c:pt idx="322">
                  <c:v>280</c:v>
                </c:pt>
                <c:pt idx="323">
                  <c:v>267</c:v>
                </c:pt>
                <c:pt idx="324">
                  <c:v>355</c:v>
                </c:pt>
                <c:pt idx="325">
                  <c:v>371</c:v>
                </c:pt>
                <c:pt idx="326">
                  <c:v>439</c:v>
                </c:pt>
                <c:pt idx="327">
                  <c:v>484</c:v>
                </c:pt>
                <c:pt idx="328">
                  <c:v>423</c:v>
                </c:pt>
                <c:pt idx="329">
                  <c:v>431</c:v>
                </c:pt>
                <c:pt idx="330">
                  <c:v>374</c:v>
                </c:pt>
                <c:pt idx="331">
                  <c:v>346</c:v>
                </c:pt>
                <c:pt idx="332">
                  <c:v>321</c:v>
                </c:pt>
                <c:pt idx="333">
                  <c:v>251</c:v>
                </c:pt>
                <c:pt idx="334">
                  <c:v>247</c:v>
                </c:pt>
                <c:pt idx="335">
                  <c:v>467</c:v>
                </c:pt>
                <c:pt idx="336">
                  <c:v>467</c:v>
                </c:pt>
                <c:pt idx="337">
                  <c:v>479</c:v>
                </c:pt>
                <c:pt idx="338">
                  <c:v>416</c:v>
                </c:pt>
                <c:pt idx="339">
                  <c:v>366</c:v>
                </c:pt>
                <c:pt idx="340">
                  <c:v>420</c:v>
                </c:pt>
                <c:pt idx="341">
                  <c:v>394</c:v>
                </c:pt>
                <c:pt idx="342">
                  <c:v>392</c:v>
                </c:pt>
                <c:pt idx="343">
                  <c:v>427</c:v>
                </c:pt>
                <c:pt idx="344">
                  <c:v>396</c:v>
                </c:pt>
                <c:pt idx="345">
                  <c:v>328</c:v>
                </c:pt>
                <c:pt idx="346">
                  <c:v>244</c:v>
                </c:pt>
                <c:pt idx="347">
                  <c:v>313</c:v>
                </c:pt>
                <c:pt idx="348">
                  <c:v>363</c:v>
                </c:pt>
                <c:pt idx="349">
                  <c:v>400</c:v>
                </c:pt>
                <c:pt idx="350">
                  <c:v>364</c:v>
                </c:pt>
                <c:pt idx="351">
                  <c:v>347</c:v>
                </c:pt>
                <c:pt idx="352">
                  <c:v>301</c:v>
                </c:pt>
                <c:pt idx="353">
                  <c:v>321</c:v>
                </c:pt>
                <c:pt idx="354">
                  <c:v>227</c:v>
                </c:pt>
                <c:pt idx="355">
                  <c:v>245</c:v>
                </c:pt>
                <c:pt idx="356">
                  <c:v>338</c:v>
                </c:pt>
                <c:pt idx="357">
                  <c:v>328</c:v>
                </c:pt>
                <c:pt idx="358">
                  <c:v>322</c:v>
                </c:pt>
                <c:pt idx="359">
                  <c:v>342</c:v>
                </c:pt>
                <c:pt idx="360">
                  <c:v>358</c:v>
                </c:pt>
                <c:pt idx="361">
                  <c:v>296</c:v>
                </c:pt>
                <c:pt idx="362">
                  <c:v>362</c:v>
                </c:pt>
                <c:pt idx="363">
                  <c:v>446</c:v>
                </c:pt>
                <c:pt idx="364">
                  <c:v>549</c:v>
                </c:pt>
                <c:pt idx="365">
                  <c:v>617</c:v>
                </c:pt>
                <c:pt idx="366">
                  <c:v>556</c:v>
                </c:pt>
                <c:pt idx="367">
                  <c:v>580</c:v>
                </c:pt>
                <c:pt idx="368">
                  <c:v>592</c:v>
                </c:pt>
                <c:pt idx="369">
                  <c:v>563</c:v>
                </c:pt>
                <c:pt idx="370">
                  <c:v>553</c:v>
                </c:pt>
                <c:pt idx="371">
                  <c:v>459</c:v>
                </c:pt>
                <c:pt idx="372">
                  <c:v>424</c:v>
                </c:pt>
                <c:pt idx="373">
                  <c:v>498</c:v>
                </c:pt>
                <c:pt idx="374">
                  <c:v>509</c:v>
                </c:pt>
                <c:pt idx="375">
                  <c:v>507</c:v>
                </c:pt>
                <c:pt idx="376">
                  <c:v>488</c:v>
                </c:pt>
                <c:pt idx="377">
                  <c:v>463</c:v>
                </c:pt>
                <c:pt idx="378">
                  <c:v>473</c:v>
                </c:pt>
                <c:pt idx="379">
                  <c:v>464</c:v>
                </c:pt>
                <c:pt idx="380">
                  <c:v>435</c:v>
                </c:pt>
                <c:pt idx="381">
                  <c:v>438</c:v>
                </c:pt>
                <c:pt idx="382">
                  <c:v>450</c:v>
                </c:pt>
                <c:pt idx="383">
                  <c:v>418</c:v>
                </c:pt>
                <c:pt idx="384">
                  <c:v>397</c:v>
                </c:pt>
                <c:pt idx="385">
                  <c:v>492</c:v>
                </c:pt>
                <c:pt idx="386">
                  <c:v>549</c:v>
                </c:pt>
                <c:pt idx="387">
                  <c:v>550</c:v>
                </c:pt>
                <c:pt idx="388">
                  <c:v>467</c:v>
                </c:pt>
                <c:pt idx="389">
                  <c:v>461</c:v>
                </c:pt>
                <c:pt idx="390">
                  <c:v>471</c:v>
                </c:pt>
                <c:pt idx="391">
                  <c:v>416</c:v>
                </c:pt>
                <c:pt idx="392">
                  <c:v>353</c:v>
                </c:pt>
                <c:pt idx="393">
                  <c:v>334</c:v>
                </c:pt>
                <c:pt idx="394">
                  <c:v>294</c:v>
                </c:pt>
                <c:pt idx="395">
                  <c:v>304</c:v>
                </c:pt>
                <c:pt idx="396">
                  <c:v>305</c:v>
                </c:pt>
                <c:pt idx="397">
                  <c:v>315</c:v>
                </c:pt>
                <c:pt idx="398">
                  <c:v>384</c:v>
                </c:pt>
                <c:pt idx="399">
                  <c:v>349</c:v>
                </c:pt>
                <c:pt idx="400">
                  <c:v>236</c:v>
                </c:pt>
                <c:pt idx="401">
                  <c:v>224</c:v>
                </c:pt>
                <c:pt idx="402">
                  <c:v>337</c:v>
                </c:pt>
                <c:pt idx="403">
                  <c:v>480</c:v>
                </c:pt>
                <c:pt idx="404">
                  <c:v>473</c:v>
                </c:pt>
                <c:pt idx="405">
                  <c:v>453</c:v>
                </c:pt>
                <c:pt idx="406">
                  <c:v>354</c:v>
                </c:pt>
                <c:pt idx="407">
                  <c:v>329</c:v>
                </c:pt>
                <c:pt idx="408">
                  <c:v>489</c:v>
                </c:pt>
                <c:pt idx="409">
                  <c:v>356</c:v>
                </c:pt>
                <c:pt idx="410">
                  <c:v>380</c:v>
                </c:pt>
                <c:pt idx="411">
                  <c:v>400</c:v>
                </c:pt>
                <c:pt idx="412">
                  <c:v>380</c:v>
                </c:pt>
                <c:pt idx="413">
                  <c:v>411</c:v>
                </c:pt>
                <c:pt idx="414">
                  <c:v>427</c:v>
                </c:pt>
                <c:pt idx="415">
                  <c:v>383</c:v>
                </c:pt>
                <c:pt idx="416">
                  <c:v>375</c:v>
                </c:pt>
                <c:pt idx="417">
                  <c:v>271</c:v>
                </c:pt>
                <c:pt idx="418">
                  <c:v>183</c:v>
                </c:pt>
                <c:pt idx="419">
                  <c:v>317</c:v>
                </c:pt>
                <c:pt idx="420">
                  <c:v>360</c:v>
                </c:pt>
                <c:pt idx="421">
                  <c:v>228</c:v>
                </c:pt>
                <c:pt idx="422">
                  <c:v>254</c:v>
                </c:pt>
                <c:pt idx="423">
                  <c:v>433</c:v>
                </c:pt>
                <c:pt idx="424">
                  <c:v>433</c:v>
                </c:pt>
                <c:pt idx="425">
                  <c:v>363</c:v>
                </c:pt>
                <c:pt idx="426">
                  <c:v>420</c:v>
                </c:pt>
                <c:pt idx="427">
                  <c:v>448</c:v>
                </c:pt>
                <c:pt idx="428">
                  <c:v>406</c:v>
                </c:pt>
                <c:pt idx="429">
                  <c:v>424</c:v>
                </c:pt>
                <c:pt idx="430">
                  <c:v>404</c:v>
                </c:pt>
                <c:pt idx="431">
                  <c:v>314</c:v>
                </c:pt>
                <c:pt idx="432">
                  <c:v>325</c:v>
                </c:pt>
                <c:pt idx="433">
                  <c:v>266</c:v>
                </c:pt>
                <c:pt idx="434">
                  <c:v>171</c:v>
                </c:pt>
                <c:pt idx="435">
                  <c:v>323</c:v>
                </c:pt>
                <c:pt idx="436">
                  <c:v>396</c:v>
                </c:pt>
                <c:pt idx="437">
                  <c:v>342</c:v>
                </c:pt>
                <c:pt idx="438">
                  <c:v>389</c:v>
                </c:pt>
                <c:pt idx="439">
                  <c:v>399</c:v>
                </c:pt>
                <c:pt idx="440">
                  <c:v>587</c:v>
                </c:pt>
                <c:pt idx="441">
                  <c:v>422</c:v>
                </c:pt>
                <c:pt idx="442">
                  <c:v>377</c:v>
                </c:pt>
                <c:pt idx="443">
                  <c:v>420</c:v>
                </c:pt>
                <c:pt idx="444">
                  <c:v>775</c:v>
                </c:pt>
                <c:pt idx="445">
                  <c:v>1015</c:v>
                </c:pt>
                <c:pt idx="446">
                  <c:v>830</c:v>
                </c:pt>
                <c:pt idx="447">
                  <c:v>788</c:v>
                </c:pt>
                <c:pt idx="448">
                  <c:v>590</c:v>
                </c:pt>
                <c:pt idx="449">
                  <c:v>387</c:v>
                </c:pt>
                <c:pt idx="450">
                  <c:v>426</c:v>
                </c:pt>
                <c:pt idx="451">
                  <c:v>409</c:v>
                </c:pt>
                <c:pt idx="452">
                  <c:v>394</c:v>
                </c:pt>
                <c:pt idx="453">
                  <c:v>394</c:v>
                </c:pt>
                <c:pt idx="454">
                  <c:v>373</c:v>
                </c:pt>
                <c:pt idx="455">
                  <c:v>390</c:v>
                </c:pt>
                <c:pt idx="456">
                  <c:v>282</c:v>
                </c:pt>
                <c:pt idx="457">
                  <c:v>249</c:v>
                </c:pt>
                <c:pt idx="458">
                  <c:v>191</c:v>
                </c:pt>
                <c:pt idx="459">
                  <c:v>190</c:v>
                </c:pt>
                <c:pt idx="460">
                  <c:v>177</c:v>
                </c:pt>
                <c:pt idx="461">
                  <c:v>121</c:v>
                </c:pt>
                <c:pt idx="462">
                  <c:v>132</c:v>
                </c:pt>
                <c:pt idx="463">
                  <c:v>108</c:v>
                </c:pt>
                <c:pt idx="464">
                  <c:v>41</c:v>
                </c:pt>
                <c:pt idx="465">
                  <c:v>76</c:v>
                </c:pt>
                <c:pt idx="466">
                  <c:v>77</c:v>
                </c:pt>
                <c:pt idx="467">
                  <c:v>74</c:v>
                </c:pt>
                <c:pt idx="468">
                  <c:v>70</c:v>
                </c:pt>
                <c:pt idx="469">
                  <c:v>52</c:v>
                </c:pt>
                <c:pt idx="470">
                  <c:v>58</c:v>
                </c:pt>
                <c:pt idx="471">
                  <c:v>76</c:v>
                </c:pt>
                <c:pt idx="472">
                  <c:v>77</c:v>
                </c:pt>
                <c:pt idx="473">
                  <c:v>70</c:v>
                </c:pt>
                <c:pt idx="474">
                  <c:v>56</c:v>
                </c:pt>
                <c:pt idx="475">
                  <c:v>35</c:v>
                </c:pt>
                <c:pt idx="476">
                  <c:v>41</c:v>
                </c:pt>
                <c:pt idx="477">
                  <c:v>38</c:v>
                </c:pt>
                <c:pt idx="478">
                  <c:v>36</c:v>
                </c:pt>
                <c:pt idx="479">
                  <c:v>37</c:v>
                </c:pt>
                <c:pt idx="480">
                  <c:v>36</c:v>
                </c:pt>
                <c:pt idx="481">
                  <c:v>37</c:v>
                </c:pt>
                <c:pt idx="482">
                  <c:v>38</c:v>
                </c:pt>
                <c:pt idx="483">
                  <c:v>35</c:v>
                </c:pt>
                <c:pt idx="484">
                  <c:v>25</c:v>
                </c:pt>
                <c:pt idx="485">
                  <c:v>28</c:v>
                </c:pt>
                <c:pt idx="486">
                  <c:v>29</c:v>
                </c:pt>
                <c:pt idx="487">
                  <c:v>21</c:v>
                </c:pt>
                <c:pt idx="488">
                  <c:v>18</c:v>
                </c:pt>
                <c:pt idx="489">
                  <c:v>20</c:v>
                </c:pt>
                <c:pt idx="490">
                  <c:v>18</c:v>
                </c:pt>
                <c:pt idx="491">
                  <c:v>17</c:v>
                </c:pt>
                <c:pt idx="492">
                  <c:v>15</c:v>
                </c:pt>
                <c:pt idx="493">
                  <c:v>18</c:v>
                </c:pt>
                <c:pt idx="494">
                  <c:v>17</c:v>
                </c:pt>
                <c:pt idx="495">
                  <c:v>17</c:v>
                </c:pt>
                <c:pt idx="496">
                  <c:v>13</c:v>
                </c:pt>
                <c:pt idx="497">
                  <c:v>12</c:v>
                </c:pt>
                <c:pt idx="498">
                  <c:v>15</c:v>
                </c:pt>
                <c:pt idx="499">
                  <c:v>15</c:v>
                </c:pt>
                <c:pt idx="500">
                  <c:v>13</c:v>
                </c:pt>
                <c:pt idx="501">
                  <c:v>17</c:v>
                </c:pt>
                <c:pt idx="502">
                  <c:v>15</c:v>
                </c:pt>
                <c:pt idx="503">
                  <c:v>13</c:v>
                </c:pt>
                <c:pt idx="504">
                  <c:v>30</c:v>
                </c:pt>
                <c:pt idx="505">
                  <c:v>111</c:v>
                </c:pt>
                <c:pt idx="506">
                  <c:v>110</c:v>
                </c:pt>
                <c:pt idx="507">
                  <c:v>112</c:v>
                </c:pt>
                <c:pt idx="508">
                  <c:v>110</c:v>
                </c:pt>
                <c:pt idx="509">
                  <c:v>165</c:v>
                </c:pt>
                <c:pt idx="510">
                  <c:v>170</c:v>
                </c:pt>
                <c:pt idx="511">
                  <c:v>174</c:v>
                </c:pt>
                <c:pt idx="512">
                  <c:v>216</c:v>
                </c:pt>
                <c:pt idx="513">
                  <c:v>155</c:v>
                </c:pt>
                <c:pt idx="514">
                  <c:v>337</c:v>
                </c:pt>
                <c:pt idx="515">
                  <c:v>378</c:v>
                </c:pt>
                <c:pt idx="516">
                  <c:v>315</c:v>
                </c:pt>
                <c:pt idx="517">
                  <c:v>331</c:v>
                </c:pt>
                <c:pt idx="518">
                  <c:v>435</c:v>
                </c:pt>
                <c:pt idx="519">
                  <c:v>448</c:v>
                </c:pt>
                <c:pt idx="520">
                  <c:v>438</c:v>
                </c:pt>
                <c:pt idx="521">
                  <c:v>454</c:v>
                </c:pt>
                <c:pt idx="522">
                  <c:v>481</c:v>
                </c:pt>
                <c:pt idx="523">
                  <c:v>426</c:v>
                </c:pt>
                <c:pt idx="524">
                  <c:v>435</c:v>
                </c:pt>
                <c:pt idx="525">
                  <c:v>389</c:v>
                </c:pt>
                <c:pt idx="526">
                  <c:v>436</c:v>
                </c:pt>
                <c:pt idx="527">
                  <c:v>443</c:v>
                </c:pt>
                <c:pt idx="528">
                  <c:v>749</c:v>
                </c:pt>
                <c:pt idx="529">
                  <c:v>759</c:v>
                </c:pt>
                <c:pt idx="530">
                  <c:v>697</c:v>
                </c:pt>
                <c:pt idx="531">
                  <c:v>459</c:v>
                </c:pt>
                <c:pt idx="532">
                  <c:v>731</c:v>
                </c:pt>
                <c:pt idx="533">
                  <c:v>749</c:v>
                </c:pt>
                <c:pt idx="534">
                  <c:v>528</c:v>
                </c:pt>
                <c:pt idx="535">
                  <c:v>566</c:v>
                </c:pt>
                <c:pt idx="536">
                  <c:v>569</c:v>
                </c:pt>
                <c:pt idx="537">
                  <c:v>630</c:v>
                </c:pt>
                <c:pt idx="538">
                  <c:v>405</c:v>
                </c:pt>
                <c:pt idx="539">
                  <c:v>566</c:v>
                </c:pt>
                <c:pt idx="540">
                  <c:v>872</c:v>
                </c:pt>
                <c:pt idx="541">
                  <c:v>916</c:v>
                </c:pt>
                <c:pt idx="542">
                  <c:v>938</c:v>
                </c:pt>
                <c:pt idx="543">
                  <c:v>742</c:v>
                </c:pt>
                <c:pt idx="544">
                  <c:v>793</c:v>
                </c:pt>
                <c:pt idx="545">
                  <c:v>948</c:v>
                </c:pt>
                <c:pt idx="546">
                  <c:v>1028</c:v>
                </c:pt>
                <c:pt idx="547">
                  <c:v>942</c:v>
                </c:pt>
                <c:pt idx="548">
                  <c:v>1149</c:v>
                </c:pt>
                <c:pt idx="549">
                  <c:v>1161</c:v>
                </c:pt>
                <c:pt idx="550">
                  <c:v>1030</c:v>
                </c:pt>
                <c:pt idx="551">
                  <c:v>1136</c:v>
                </c:pt>
                <c:pt idx="552">
                  <c:v>1526</c:v>
                </c:pt>
                <c:pt idx="553">
                  <c:v>1394</c:v>
                </c:pt>
                <c:pt idx="554">
                  <c:v>1281</c:v>
                </c:pt>
                <c:pt idx="555">
                  <c:v>1059</c:v>
                </c:pt>
                <c:pt idx="556">
                  <c:v>1302</c:v>
                </c:pt>
                <c:pt idx="557">
                  <c:v>1214</c:v>
                </c:pt>
                <c:pt idx="558">
                  <c:v>1290</c:v>
                </c:pt>
                <c:pt idx="559">
                  <c:v>947</c:v>
                </c:pt>
                <c:pt idx="560">
                  <c:v>640</c:v>
                </c:pt>
                <c:pt idx="561">
                  <c:v>674</c:v>
                </c:pt>
                <c:pt idx="562">
                  <c:v>780</c:v>
                </c:pt>
                <c:pt idx="563">
                  <c:v>727</c:v>
                </c:pt>
                <c:pt idx="564">
                  <c:v>786</c:v>
                </c:pt>
                <c:pt idx="565">
                  <c:v>568</c:v>
                </c:pt>
                <c:pt idx="566">
                  <c:v>632</c:v>
                </c:pt>
                <c:pt idx="567">
                  <c:v>916</c:v>
                </c:pt>
                <c:pt idx="568">
                  <c:v>847</c:v>
                </c:pt>
                <c:pt idx="569">
                  <c:v>899</c:v>
                </c:pt>
                <c:pt idx="570">
                  <c:v>859</c:v>
                </c:pt>
                <c:pt idx="571">
                  <c:v>960</c:v>
                </c:pt>
                <c:pt idx="572">
                  <c:v>934</c:v>
                </c:pt>
                <c:pt idx="573">
                  <c:v>951</c:v>
                </c:pt>
                <c:pt idx="574">
                  <c:v>1203</c:v>
                </c:pt>
                <c:pt idx="575">
                  <c:v>1328</c:v>
                </c:pt>
                <c:pt idx="576">
                  <c:v>1450</c:v>
                </c:pt>
                <c:pt idx="577">
                  <c:v>1211</c:v>
                </c:pt>
                <c:pt idx="578">
                  <c:v>1113</c:v>
                </c:pt>
                <c:pt idx="579">
                  <c:v>1052</c:v>
                </c:pt>
                <c:pt idx="580">
                  <c:v>891</c:v>
                </c:pt>
                <c:pt idx="581">
                  <c:v>704</c:v>
                </c:pt>
                <c:pt idx="582">
                  <c:v>963</c:v>
                </c:pt>
                <c:pt idx="583">
                  <c:v>1028</c:v>
                </c:pt>
                <c:pt idx="584">
                  <c:v>824</c:v>
                </c:pt>
                <c:pt idx="585">
                  <c:v>994</c:v>
                </c:pt>
                <c:pt idx="586">
                  <c:v>1221</c:v>
                </c:pt>
                <c:pt idx="587">
                  <c:v>1221</c:v>
                </c:pt>
                <c:pt idx="588">
                  <c:v>1277</c:v>
                </c:pt>
                <c:pt idx="589">
                  <c:v>1230</c:v>
                </c:pt>
                <c:pt idx="590">
                  <c:v>719</c:v>
                </c:pt>
                <c:pt idx="591">
                  <c:v>655</c:v>
                </c:pt>
                <c:pt idx="592">
                  <c:v>985</c:v>
                </c:pt>
                <c:pt idx="593">
                  <c:v>916</c:v>
                </c:pt>
                <c:pt idx="594">
                  <c:v>875</c:v>
                </c:pt>
                <c:pt idx="595">
                  <c:v>807</c:v>
                </c:pt>
                <c:pt idx="596">
                  <c:v>878</c:v>
                </c:pt>
                <c:pt idx="597">
                  <c:v>661</c:v>
                </c:pt>
                <c:pt idx="598">
                  <c:v>932</c:v>
                </c:pt>
                <c:pt idx="599">
                  <c:v>829</c:v>
                </c:pt>
                <c:pt idx="600">
                  <c:v>952</c:v>
                </c:pt>
                <c:pt idx="601">
                  <c:v>1173</c:v>
                </c:pt>
                <c:pt idx="602">
                  <c:v>903</c:v>
                </c:pt>
                <c:pt idx="603">
                  <c:v>880</c:v>
                </c:pt>
                <c:pt idx="604">
                  <c:v>1635</c:v>
                </c:pt>
                <c:pt idx="605">
                  <c:v>1228</c:v>
                </c:pt>
                <c:pt idx="606">
                  <c:v>1257</c:v>
                </c:pt>
                <c:pt idx="607">
                  <c:v>1358</c:v>
                </c:pt>
                <c:pt idx="608">
                  <c:v>819</c:v>
                </c:pt>
                <c:pt idx="609">
                  <c:v>1260</c:v>
                </c:pt>
                <c:pt idx="610">
                  <c:v>1103</c:v>
                </c:pt>
                <c:pt idx="611">
                  <c:v>1095</c:v>
                </c:pt>
                <c:pt idx="612">
                  <c:v>1203</c:v>
                </c:pt>
                <c:pt idx="613">
                  <c:v>1390</c:v>
                </c:pt>
                <c:pt idx="614">
                  <c:v>1213</c:v>
                </c:pt>
                <c:pt idx="615">
                  <c:v>1119</c:v>
                </c:pt>
                <c:pt idx="616">
                  <c:v>1136</c:v>
                </c:pt>
                <c:pt idx="617">
                  <c:v>1283</c:v>
                </c:pt>
                <c:pt idx="618">
                  <c:v>1337</c:v>
                </c:pt>
                <c:pt idx="619">
                  <c:v>1502</c:v>
                </c:pt>
                <c:pt idx="620">
                  <c:v>1433</c:v>
                </c:pt>
                <c:pt idx="621">
                  <c:v>1389</c:v>
                </c:pt>
                <c:pt idx="622">
                  <c:v>1281</c:v>
                </c:pt>
                <c:pt idx="623">
                  <c:v>1210</c:v>
                </c:pt>
                <c:pt idx="624">
                  <c:v>1171</c:v>
                </c:pt>
                <c:pt idx="625">
                  <c:v>1333</c:v>
                </c:pt>
                <c:pt idx="626">
                  <c:v>1251</c:v>
                </c:pt>
                <c:pt idx="627">
                  <c:v>1055</c:v>
                </c:pt>
                <c:pt idx="628">
                  <c:v>871</c:v>
                </c:pt>
                <c:pt idx="629">
                  <c:v>934</c:v>
                </c:pt>
                <c:pt idx="630">
                  <c:v>1111</c:v>
                </c:pt>
                <c:pt idx="631">
                  <c:v>1473</c:v>
                </c:pt>
                <c:pt idx="632">
                  <c:v>1263</c:v>
                </c:pt>
                <c:pt idx="633">
                  <c:v>1464</c:v>
                </c:pt>
                <c:pt idx="634">
                  <c:v>1569</c:v>
                </c:pt>
                <c:pt idx="635">
                  <c:v>1341</c:v>
                </c:pt>
                <c:pt idx="636">
                  <c:v>614</c:v>
                </c:pt>
                <c:pt idx="637">
                  <c:v>1083</c:v>
                </c:pt>
                <c:pt idx="638">
                  <c:v>915</c:v>
                </c:pt>
                <c:pt idx="639">
                  <c:v>856</c:v>
                </c:pt>
                <c:pt idx="640">
                  <c:v>961</c:v>
                </c:pt>
                <c:pt idx="641">
                  <c:v>900</c:v>
                </c:pt>
                <c:pt idx="642">
                  <c:v>921</c:v>
                </c:pt>
                <c:pt idx="643">
                  <c:v>970</c:v>
                </c:pt>
                <c:pt idx="644">
                  <c:v>1203</c:v>
                </c:pt>
                <c:pt idx="645">
                  <c:v>1270</c:v>
                </c:pt>
                <c:pt idx="646">
                  <c:v>948</c:v>
                </c:pt>
                <c:pt idx="647">
                  <c:v>924</c:v>
                </c:pt>
                <c:pt idx="648">
                  <c:v>1043</c:v>
                </c:pt>
                <c:pt idx="649">
                  <c:v>1630</c:v>
                </c:pt>
                <c:pt idx="650">
                  <c:v>1631</c:v>
                </c:pt>
                <c:pt idx="651">
                  <c:v>1506</c:v>
                </c:pt>
                <c:pt idx="652">
                  <c:v>1443</c:v>
                </c:pt>
                <c:pt idx="653">
                  <c:v>1263</c:v>
                </c:pt>
                <c:pt idx="654">
                  <c:v>1199</c:v>
                </c:pt>
                <c:pt idx="655">
                  <c:v>897</c:v>
                </c:pt>
                <c:pt idx="656">
                  <c:v>775</c:v>
                </c:pt>
                <c:pt idx="657">
                  <c:v>1032</c:v>
                </c:pt>
                <c:pt idx="658">
                  <c:v>1305</c:v>
                </c:pt>
                <c:pt idx="659">
                  <c:v>1191</c:v>
                </c:pt>
                <c:pt idx="660">
                  <c:v>915</c:v>
                </c:pt>
                <c:pt idx="661">
                  <c:v>914</c:v>
                </c:pt>
                <c:pt idx="662">
                  <c:v>942</c:v>
                </c:pt>
                <c:pt idx="663">
                  <c:v>890</c:v>
                </c:pt>
                <c:pt idx="664">
                  <c:v>794</c:v>
                </c:pt>
                <c:pt idx="665">
                  <c:v>1096</c:v>
                </c:pt>
                <c:pt idx="666">
                  <c:v>1077</c:v>
                </c:pt>
                <c:pt idx="667">
                  <c:v>969</c:v>
                </c:pt>
                <c:pt idx="668">
                  <c:v>1791</c:v>
                </c:pt>
                <c:pt idx="669">
                  <c:v>1572</c:v>
                </c:pt>
                <c:pt idx="670">
                  <c:v>1328</c:v>
                </c:pt>
                <c:pt idx="671">
                  <c:v>1020</c:v>
                </c:pt>
                <c:pt idx="672">
                  <c:v>1058</c:v>
                </c:pt>
                <c:pt idx="673">
                  <c:v>1203</c:v>
                </c:pt>
                <c:pt idx="674">
                  <c:v>1643</c:v>
                </c:pt>
                <c:pt idx="675">
                  <c:v>1671</c:v>
                </c:pt>
                <c:pt idx="676">
                  <c:v>1450</c:v>
                </c:pt>
                <c:pt idx="677">
                  <c:v>1261</c:v>
                </c:pt>
                <c:pt idx="678">
                  <c:v>1034</c:v>
                </c:pt>
                <c:pt idx="679">
                  <c:v>994</c:v>
                </c:pt>
                <c:pt idx="680">
                  <c:v>1087</c:v>
                </c:pt>
                <c:pt idx="681">
                  <c:v>1028</c:v>
                </c:pt>
                <c:pt idx="682">
                  <c:v>1265</c:v>
                </c:pt>
                <c:pt idx="683">
                  <c:v>653</c:v>
                </c:pt>
                <c:pt idx="684">
                  <c:v>609</c:v>
                </c:pt>
                <c:pt idx="685">
                  <c:v>641</c:v>
                </c:pt>
                <c:pt idx="686">
                  <c:v>621</c:v>
                </c:pt>
                <c:pt idx="687">
                  <c:v>641</c:v>
                </c:pt>
                <c:pt idx="688">
                  <c:v>604</c:v>
                </c:pt>
                <c:pt idx="689">
                  <c:v>522</c:v>
                </c:pt>
                <c:pt idx="690">
                  <c:v>452</c:v>
                </c:pt>
                <c:pt idx="691">
                  <c:v>814</c:v>
                </c:pt>
                <c:pt idx="692">
                  <c:v>926</c:v>
                </c:pt>
                <c:pt idx="693">
                  <c:v>740</c:v>
                </c:pt>
                <c:pt idx="694">
                  <c:v>1485</c:v>
                </c:pt>
                <c:pt idx="695">
                  <c:v>800</c:v>
                </c:pt>
                <c:pt idx="696">
                  <c:v>1389</c:v>
                </c:pt>
                <c:pt idx="697">
                  <c:v>1344</c:v>
                </c:pt>
                <c:pt idx="698">
                  <c:v>1368</c:v>
                </c:pt>
                <c:pt idx="699">
                  <c:v>1294</c:v>
                </c:pt>
                <c:pt idx="700">
                  <c:v>1325</c:v>
                </c:pt>
                <c:pt idx="701">
                  <c:v>1481</c:v>
                </c:pt>
                <c:pt idx="702">
                  <c:v>1367</c:v>
                </c:pt>
                <c:pt idx="703">
                  <c:v>1377</c:v>
                </c:pt>
                <c:pt idx="704">
                  <c:v>1357</c:v>
                </c:pt>
                <c:pt idx="705">
                  <c:v>1129</c:v>
                </c:pt>
                <c:pt idx="706">
                  <c:v>1071</c:v>
                </c:pt>
                <c:pt idx="707">
                  <c:v>325</c:v>
                </c:pt>
                <c:pt idx="708">
                  <c:v>271</c:v>
                </c:pt>
                <c:pt idx="709">
                  <c:v>198</c:v>
                </c:pt>
                <c:pt idx="710">
                  <c:v>491</c:v>
                </c:pt>
                <c:pt idx="711">
                  <c:v>598</c:v>
                </c:pt>
                <c:pt idx="712">
                  <c:v>219</c:v>
                </c:pt>
                <c:pt idx="713">
                  <c:v>901</c:v>
                </c:pt>
                <c:pt idx="714">
                  <c:v>872</c:v>
                </c:pt>
                <c:pt idx="715">
                  <c:v>238</c:v>
                </c:pt>
                <c:pt idx="716">
                  <c:v>210</c:v>
                </c:pt>
                <c:pt idx="717">
                  <c:v>266</c:v>
                </c:pt>
                <c:pt idx="718">
                  <c:v>230</c:v>
                </c:pt>
                <c:pt idx="719">
                  <c:v>256</c:v>
                </c:pt>
                <c:pt idx="720">
                  <c:v>131</c:v>
                </c:pt>
                <c:pt idx="721">
                  <c:v>31</c:v>
                </c:pt>
                <c:pt idx="722">
                  <c:v>96</c:v>
                </c:pt>
                <c:pt idx="723">
                  <c:v>12</c:v>
                </c:pt>
                <c:pt idx="724">
                  <c:v>68</c:v>
                </c:pt>
                <c:pt idx="725">
                  <c:v>93</c:v>
                </c:pt>
                <c:pt idx="726">
                  <c:v>82</c:v>
                </c:pt>
                <c:pt idx="727">
                  <c:v>53</c:v>
                </c:pt>
                <c:pt idx="728">
                  <c:v>53</c:v>
                </c:pt>
                <c:pt idx="729">
                  <c:v>66</c:v>
                </c:pt>
                <c:pt idx="730">
                  <c:v>55</c:v>
                </c:pt>
                <c:pt idx="731">
                  <c:v>47</c:v>
                </c:pt>
                <c:pt idx="732">
                  <c:v>39</c:v>
                </c:pt>
                <c:pt idx="733">
                  <c:v>59</c:v>
                </c:pt>
                <c:pt idx="734">
                  <c:v>29</c:v>
                </c:pt>
                <c:pt idx="735">
                  <c:v>78</c:v>
                </c:pt>
                <c:pt idx="736">
                  <c:v>73</c:v>
                </c:pt>
                <c:pt idx="737">
                  <c:v>45</c:v>
                </c:pt>
                <c:pt idx="738">
                  <c:v>42</c:v>
                </c:pt>
                <c:pt idx="739">
                  <c:v>50</c:v>
                </c:pt>
                <c:pt idx="740">
                  <c:v>35</c:v>
                </c:pt>
                <c:pt idx="741">
                  <c:v>29</c:v>
                </c:pt>
                <c:pt idx="742">
                  <c:v>38</c:v>
                </c:pt>
                <c:pt idx="743">
                  <c:v>36</c:v>
                </c:pt>
                <c:pt idx="744">
                  <c:v>33</c:v>
                </c:pt>
                <c:pt idx="745">
                  <c:v>35</c:v>
                </c:pt>
                <c:pt idx="746">
                  <c:v>29</c:v>
                </c:pt>
                <c:pt idx="747">
                  <c:v>25</c:v>
                </c:pt>
                <c:pt idx="748">
                  <c:v>24</c:v>
                </c:pt>
                <c:pt idx="749">
                  <c:v>38</c:v>
                </c:pt>
                <c:pt idx="750">
                  <c:v>25</c:v>
                </c:pt>
                <c:pt idx="751">
                  <c:v>22</c:v>
                </c:pt>
                <c:pt idx="752">
                  <c:v>76</c:v>
                </c:pt>
                <c:pt idx="753">
                  <c:v>9</c:v>
                </c:pt>
                <c:pt idx="754">
                  <c:v>141</c:v>
                </c:pt>
                <c:pt idx="755">
                  <c:v>181</c:v>
                </c:pt>
                <c:pt idx="756">
                  <c:v>399</c:v>
                </c:pt>
                <c:pt idx="757">
                  <c:v>339</c:v>
                </c:pt>
                <c:pt idx="758">
                  <c:v>421</c:v>
                </c:pt>
                <c:pt idx="759">
                  <c:v>350</c:v>
                </c:pt>
                <c:pt idx="760">
                  <c:v>215</c:v>
                </c:pt>
                <c:pt idx="761">
                  <c:v>333</c:v>
                </c:pt>
                <c:pt idx="762">
                  <c:v>825</c:v>
                </c:pt>
                <c:pt idx="763">
                  <c:v>825</c:v>
                </c:pt>
                <c:pt idx="764">
                  <c:v>753</c:v>
                </c:pt>
                <c:pt idx="765">
                  <c:v>551</c:v>
                </c:pt>
                <c:pt idx="766">
                  <c:v>611</c:v>
                </c:pt>
                <c:pt idx="767">
                  <c:v>762</c:v>
                </c:pt>
                <c:pt idx="768">
                  <c:v>890</c:v>
                </c:pt>
                <c:pt idx="769">
                  <c:v>778</c:v>
                </c:pt>
                <c:pt idx="770">
                  <c:v>749</c:v>
                </c:pt>
                <c:pt idx="771">
                  <c:v>712</c:v>
                </c:pt>
                <c:pt idx="772">
                  <c:v>715</c:v>
                </c:pt>
                <c:pt idx="773">
                  <c:v>762</c:v>
                </c:pt>
                <c:pt idx="774">
                  <c:v>1065</c:v>
                </c:pt>
                <c:pt idx="775">
                  <c:v>1728</c:v>
                </c:pt>
                <c:pt idx="776">
                  <c:v>1928</c:v>
                </c:pt>
                <c:pt idx="777">
                  <c:v>1707</c:v>
                </c:pt>
                <c:pt idx="778">
                  <c:v>1753</c:v>
                </c:pt>
                <c:pt idx="779">
                  <c:v>1615</c:v>
                </c:pt>
                <c:pt idx="780">
                  <c:v>1275</c:v>
                </c:pt>
                <c:pt idx="781">
                  <c:v>1337</c:v>
                </c:pt>
                <c:pt idx="782">
                  <c:v>1296</c:v>
                </c:pt>
                <c:pt idx="783">
                  <c:v>1186</c:v>
                </c:pt>
                <c:pt idx="784">
                  <c:v>839</c:v>
                </c:pt>
                <c:pt idx="785">
                  <c:v>1363</c:v>
                </c:pt>
                <c:pt idx="786">
                  <c:v>583</c:v>
                </c:pt>
                <c:pt idx="787">
                  <c:v>520</c:v>
                </c:pt>
                <c:pt idx="788">
                  <c:v>421</c:v>
                </c:pt>
                <c:pt idx="789">
                  <c:v>1914</c:v>
                </c:pt>
                <c:pt idx="790">
                  <c:v>1590</c:v>
                </c:pt>
                <c:pt idx="791">
                  <c:v>1660</c:v>
                </c:pt>
                <c:pt idx="792">
                  <c:v>1609</c:v>
                </c:pt>
                <c:pt idx="793">
                  <c:v>1692</c:v>
                </c:pt>
                <c:pt idx="794">
                  <c:v>1541</c:v>
                </c:pt>
                <c:pt idx="795">
                  <c:v>1754</c:v>
                </c:pt>
                <c:pt idx="796">
                  <c:v>2192</c:v>
                </c:pt>
                <c:pt idx="797">
                  <c:v>1823</c:v>
                </c:pt>
                <c:pt idx="798">
                  <c:v>1587</c:v>
                </c:pt>
                <c:pt idx="799">
                  <c:v>1848</c:v>
                </c:pt>
                <c:pt idx="800">
                  <c:v>1904</c:v>
                </c:pt>
                <c:pt idx="801">
                  <c:v>1785</c:v>
                </c:pt>
                <c:pt idx="802">
                  <c:v>1598</c:v>
                </c:pt>
                <c:pt idx="803">
                  <c:v>1424</c:v>
                </c:pt>
                <c:pt idx="804">
                  <c:v>1583</c:v>
                </c:pt>
                <c:pt idx="805">
                  <c:v>1553</c:v>
                </c:pt>
                <c:pt idx="806">
                  <c:v>1473</c:v>
                </c:pt>
                <c:pt idx="807">
                  <c:v>1724</c:v>
                </c:pt>
                <c:pt idx="808">
                  <c:v>1760</c:v>
                </c:pt>
                <c:pt idx="809">
                  <c:v>1886</c:v>
                </c:pt>
                <c:pt idx="810">
                  <c:v>1954</c:v>
                </c:pt>
                <c:pt idx="811">
                  <c:v>2074</c:v>
                </c:pt>
                <c:pt idx="812">
                  <c:v>1998</c:v>
                </c:pt>
                <c:pt idx="813">
                  <c:v>1814</c:v>
                </c:pt>
                <c:pt idx="814">
                  <c:v>2041</c:v>
                </c:pt>
                <c:pt idx="815">
                  <c:v>2137</c:v>
                </c:pt>
                <c:pt idx="816">
                  <c:v>1981</c:v>
                </c:pt>
                <c:pt idx="817">
                  <c:v>1978</c:v>
                </c:pt>
                <c:pt idx="818">
                  <c:v>2000</c:v>
                </c:pt>
                <c:pt idx="819">
                  <c:v>1554</c:v>
                </c:pt>
                <c:pt idx="820">
                  <c:v>1449</c:v>
                </c:pt>
                <c:pt idx="821">
                  <c:v>1462</c:v>
                </c:pt>
                <c:pt idx="822">
                  <c:v>1386</c:v>
                </c:pt>
                <c:pt idx="823">
                  <c:v>1459</c:v>
                </c:pt>
                <c:pt idx="824">
                  <c:v>1451</c:v>
                </c:pt>
                <c:pt idx="825">
                  <c:v>1463</c:v>
                </c:pt>
                <c:pt idx="826">
                  <c:v>1306</c:v>
                </c:pt>
                <c:pt idx="827">
                  <c:v>1184</c:v>
                </c:pt>
                <c:pt idx="828">
                  <c:v>1278</c:v>
                </c:pt>
                <c:pt idx="829">
                  <c:v>1373</c:v>
                </c:pt>
                <c:pt idx="830">
                  <c:v>1384</c:v>
                </c:pt>
                <c:pt idx="831">
                  <c:v>1497</c:v>
                </c:pt>
                <c:pt idx="832">
                  <c:v>1871</c:v>
                </c:pt>
                <c:pt idx="833">
                  <c:v>1917</c:v>
                </c:pt>
                <c:pt idx="834">
                  <c:v>1871</c:v>
                </c:pt>
                <c:pt idx="835">
                  <c:v>2545</c:v>
                </c:pt>
                <c:pt idx="836">
                  <c:v>2564</c:v>
                </c:pt>
                <c:pt idx="837">
                  <c:v>2063</c:v>
                </c:pt>
                <c:pt idx="838">
                  <c:v>2090</c:v>
                </c:pt>
                <c:pt idx="839">
                  <c:v>2136</c:v>
                </c:pt>
                <c:pt idx="840">
                  <c:v>1979</c:v>
                </c:pt>
                <c:pt idx="841">
                  <c:v>1681</c:v>
                </c:pt>
                <c:pt idx="842">
                  <c:v>1849</c:v>
                </c:pt>
                <c:pt idx="843">
                  <c:v>1995</c:v>
                </c:pt>
                <c:pt idx="844">
                  <c:v>1857</c:v>
                </c:pt>
                <c:pt idx="845">
                  <c:v>1151</c:v>
                </c:pt>
                <c:pt idx="846">
                  <c:v>1325</c:v>
                </c:pt>
                <c:pt idx="847">
                  <c:v>1080</c:v>
                </c:pt>
                <c:pt idx="848">
                  <c:v>1294</c:v>
                </c:pt>
                <c:pt idx="849">
                  <c:v>1579</c:v>
                </c:pt>
                <c:pt idx="850">
                  <c:v>1730</c:v>
                </c:pt>
                <c:pt idx="851">
                  <c:v>2083</c:v>
                </c:pt>
                <c:pt idx="852">
                  <c:v>2725</c:v>
                </c:pt>
                <c:pt idx="853">
                  <c:v>1819</c:v>
                </c:pt>
                <c:pt idx="854">
                  <c:v>1819</c:v>
                </c:pt>
                <c:pt idx="855">
                  <c:v>1623</c:v>
                </c:pt>
                <c:pt idx="856">
                  <c:v>1541</c:v>
                </c:pt>
                <c:pt idx="857">
                  <c:v>1755</c:v>
                </c:pt>
                <c:pt idx="858">
                  <c:v>1540</c:v>
                </c:pt>
                <c:pt idx="859">
                  <c:v>2377</c:v>
                </c:pt>
                <c:pt idx="860">
                  <c:v>1949</c:v>
                </c:pt>
                <c:pt idx="861">
                  <c:v>2139</c:v>
                </c:pt>
                <c:pt idx="862">
                  <c:v>1504</c:v>
                </c:pt>
                <c:pt idx="863">
                  <c:v>2154</c:v>
                </c:pt>
                <c:pt idx="864">
                  <c:v>2036</c:v>
                </c:pt>
                <c:pt idx="865">
                  <c:v>2121</c:v>
                </c:pt>
                <c:pt idx="866">
                  <c:v>1797</c:v>
                </c:pt>
                <c:pt idx="867">
                  <c:v>1096</c:v>
                </c:pt>
                <c:pt idx="868">
                  <c:v>1527</c:v>
                </c:pt>
                <c:pt idx="869">
                  <c:v>2119</c:v>
                </c:pt>
                <c:pt idx="870">
                  <c:v>2299</c:v>
                </c:pt>
                <c:pt idx="871">
                  <c:v>1545</c:v>
                </c:pt>
                <c:pt idx="872">
                  <c:v>1776</c:v>
                </c:pt>
                <c:pt idx="873">
                  <c:v>1769</c:v>
                </c:pt>
                <c:pt idx="874">
                  <c:v>1881</c:v>
                </c:pt>
                <c:pt idx="875">
                  <c:v>1696</c:v>
                </c:pt>
                <c:pt idx="876">
                  <c:v>1487</c:v>
                </c:pt>
                <c:pt idx="877">
                  <c:v>1452</c:v>
                </c:pt>
                <c:pt idx="878">
                  <c:v>1466</c:v>
                </c:pt>
                <c:pt idx="879">
                  <c:v>1751</c:v>
                </c:pt>
                <c:pt idx="880">
                  <c:v>1956</c:v>
                </c:pt>
                <c:pt idx="881">
                  <c:v>1539</c:v>
                </c:pt>
                <c:pt idx="882">
                  <c:v>1378</c:v>
                </c:pt>
                <c:pt idx="883">
                  <c:v>1423</c:v>
                </c:pt>
                <c:pt idx="884">
                  <c:v>1787</c:v>
                </c:pt>
                <c:pt idx="885">
                  <c:v>2328</c:v>
                </c:pt>
                <c:pt idx="886">
                  <c:v>2105</c:v>
                </c:pt>
                <c:pt idx="887">
                  <c:v>2151</c:v>
                </c:pt>
                <c:pt idx="888">
                  <c:v>2015</c:v>
                </c:pt>
                <c:pt idx="889">
                  <c:v>2146</c:v>
                </c:pt>
                <c:pt idx="890">
                  <c:v>1968</c:v>
                </c:pt>
                <c:pt idx="891">
                  <c:v>1726</c:v>
                </c:pt>
                <c:pt idx="892">
                  <c:v>2255</c:v>
                </c:pt>
                <c:pt idx="893">
                  <c:v>1996</c:v>
                </c:pt>
                <c:pt idx="894">
                  <c:v>2250</c:v>
                </c:pt>
                <c:pt idx="895">
                  <c:v>1800</c:v>
                </c:pt>
                <c:pt idx="896">
                  <c:v>2520</c:v>
                </c:pt>
                <c:pt idx="897">
                  <c:v>3220</c:v>
                </c:pt>
                <c:pt idx="898">
                  <c:v>2950</c:v>
                </c:pt>
                <c:pt idx="899">
                  <c:v>2334</c:v>
                </c:pt>
                <c:pt idx="900">
                  <c:v>3138</c:v>
                </c:pt>
                <c:pt idx="901">
                  <c:v>2684</c:v>
                </c:pt>
                <c:pt idx="902">
                  <c:v>2479</c:v>
                </c:pt>
                <c:pt idx="903">
                  <c:v>2007</c:v>
                </c:pt>
                <c:pt idx="904">
                  <c:v>2092</c:v>
                </c:pt>
                <c:pt idx="905">
                  <c:v>2207</c:v>
                </c:pt>
                <c:pt idx="906">
                  <c:v>1683</c:v>
                </c:pt>
                <c:pt idx="907">
                  <c:v>1642</c:v>
                </c:pt>
                <c:pt idx="908">
                  <c:v>1660</c:v>
                </c:pt>
                <c:pt idx="909">
                  <c:v>1845</c:v>
                </c:pt>
                <c:pt idx="910">
                  <c:v>2197</c:v>
                </c:pt>
                <c:pt idx="911">
                  <c:v>2016</c:v>
                </c:pt>
                <c:pt idx="912">
                  <c:v>1936</c:v>
                </c:pt>
                <c:pt idx="913">
                  <c:v>2033</c:v>
                </c:pt>
                <c:pt idx="914">
                  <c:v>2082</c:v>
                </c:pt>
                <c:pt idx="915">
                  <c:v>2450</c:v>
                </c:pt>
                <c:pt idx="916">
                  <c:v>1845</c:v>
                </c:pt>
                <c:pt idx="917">
                  <c:v>1291</c:v>
                </c:pt>
                <c:pt idx="918">
                  <c:v>1678</c:v>
                </c:pt>
                <c:pt idx="919">
                  <c:v>1315</c:v>
                </c:pt>
                <c:pt idx="920">
                  <c:v>1518</c:v>
                </c:pt>
                <c:pt idx="921">
                  <c:v>1726</c:v>
                </c:pt>
                <c:pt idx="922">
                  <c:v>1700</c:v>
                </c:pt>
                <c:pt idx="923">
                  <c:v>1604</c:v>
                </c:pt>
                <c:pt idx="924">
                  <c:v>1827</c:v>
                </c:pt>
                <c:pt idx="925">
                  <c:v>1645</c:v>
                </c:pt>
                <c:pt idx="926">
                  <c:v>1569</c:v>
                </c:pt>
                <c:pt idx="927">
                  <c:v>1628</c:v>
                </c:pt>
                <c:pt idx="928">
                  <c:v>1612</c:v>
                </c:pt>
                <c:pt idx="929">
                  <c:v>1358</c:v>
                </c:pt>
                <c:pt idx="930">
                  <c:v>1345</c:v>
                </c:pt>
                <c:pt idx="931">
                  <c:v>1987</c:v>
                </c:pt>
                <c:pt idx="932">
                  <c:v>2178</c:v>
                </c:pt>
                <c:pt idx="933">
                  <c:v>2496</c:v>
                </c:pt>
                <c:pt idx="934">
                  <c:v>2343</c:v>
                </c:pt>
                <c:pt idx="935">
                  <c:v>2399</c:v>
                </c:pt>
                <c:pt idx="936">
                  <c:v>2807</c:v>
                </c:pt>
                <c:pt idx="937">
                  <c:v>2849</c:v>
                </c:pt>
                <c:pt idx="938">
                  <c:v>2277</c:v>
                </c:pt>
                <c:pt idx="939">
                  <c:v>3261</c:v>
                </c:pt>
                <c:pt idx="940">
                  <c:v>3379</c:v>
                </c:pt>
                <c:pt idx="941">
                  <c:v>3198</c:v>
                </c:pt>
                <c:pt idx="942">
                  <c:v>3020</c:v>
                </c:pt>
                <c:pt idx="943">
                  <c:v>2871</c:v>
                </c:pt>
                <c:pt idx="944">
                  <c:v>2773</c:v>
                </c:pt>
                <c:pt idx="945">
                  <c:v>2753</c:v>
                </c:pt>
                <c:pt idx="946">
                  <c:v>2668</c:v>
                </c:pt>
                <c:pt idx="947">
                  <c:v>2757</c:v>
                </c:pt>
                <c:pt idx="948">
                  <c:v>2815</c:v>
                </c:pt>
                <c:pt idx="949">
                  <c:v>2461</c:v>
                </c:pt>
                <c:pt idx="950">
                  <c:v>1544</c:v>
                </c:pt>
                <c:pt idx="951">
                  <c:v>2206</c:v>
                </c:pt>
                <c:pt idx="952">
                  <c:v>1898</c:v>
                </c:pt>
                <c:pt idx="953">
                  <c:v>1166</c:v>
                </c:pt>
                <c:pt idx="954">
                  <c:v>820</c:v>
                </c:pt>
                <c:pt idx="955">
                  <c:v>486</c:v>
                </c:pt>
                <c:pt idx="956">
                  <c:v>577</c:v>
                </c:pt>
                <c:pt idx="957">
                  <c:v>562</c:v>
                </c:pt>
                <c:pt idx="958">
                  <c:v>560</c:v>
                </c:pt>
                <c:pt idx="959">
                  <c:v>493</c:v>
                </c:pt>
                <c:pt idx="960">
                  <c:v>611</c:v>
                </c:pt>
                <c:pt idx="961">
                  <c:v>546</c:v>
                </c:pt>
                <c:pt idx="962">
                  <c:v>481</c:v>
                </c:pt>
                <c:pt idx="963">
                  <c:v>438</c:v>
                </c:pt>
                <c:pt idx="964">
                  <c:v>480</c:v>
                </c:pt>
                <c:pt idx="965">
                  <c:v>389</c:v>
                </c:pt>
                <c:pt idx="966">
                  <c:v>435</c:v>
                </c:pt>
                <c:pt idx="967">
                  <c:v>204</c:v>
                </c:pt>
                <c:pt idx="968">
                  <c:v>327</c:v>
                </c:pt>
                <c:pt idx="969">
                  <c:v>295</c:v>
                </c:pt>
                <c:pt idx="970">
                  <c:v>218</c:v>
                </c:pt>
                <c:pt idx="971">
                  <c:v>207</c:v>
                </c:pt>
                <c:pt idx="972">
                  <c:v>196</c:v>
                </c:pt>
                <c:pt idx="973">
                  <c:v>200</c:v>
                </c:pt>
                <c:pt idx="974">
                  <c:v>196</c:v>
                </c:pt>
                <c:pt idx="975">
                  <c:v>204</c:v>
                </c:pt>
                <c:pt idx="976">
                  <c:v>137</c:v>
                </c:pt>
                <c:pt idx="977">
                  <c:v>139</c:v>
                </c:pt>
                <c:pt idx="978">
                  <c:v>120</c:v>
                </c:pt>
                <c:pt idx="979">
                  <c:v>110</c:v>
                </c:pt>
                <c:pt idx="980">
                  <c:v>114</c:v>
                </c:pt>
                <c:pt idx="981">
                  <c:v>115</c:v>
                </c:pt>
                <c:pt idx="982">
                  <c:v>99</c:v>
                </c:pt>
                <c:pt idx="983">
                  <c:v>88</c:v>
                </c:pt>
                <c:pt idx="984">
                  <c:v>87</c:v>
                </c:pt>
                <c:pt idx="985">
                  <c:v>104</c:v>
                </c:pt>
                <c:pt idx="986">
                  <c:v>76</c:v>
                </c:pt>
                <c:pt idx="987">
                  <c:v>56</c:v>
                </c:pt>
                <c:pt idx="988">
                  <c:v>48</c:v>
                </c:pt>
                <c:pt idx="989">
                  <c:v>61</c:v>
                </c:pt>
                <c:pt idx="990">
                  <c:v>70</c:v>
                </c:pt>
                <c:pt idx="991">
                  <c:v>77</c:v>
                </c:pt>
                <c:pt idx="992">
                  <c:v>61</c:v>
                </c:pt>
                <c:pt idx="993">
                  <c:v>61</c:v>
                </c:pt>
                <c:pt idx="994">
                  <c:v>83</c:v>
                </c:pt>
                <c:pt idx="995">
                  <c:v>60</c:v>
                </c:pt>
                <c:pt idx="996">
                  <c:v>72</c:v>
                </c:pt>
                <c:pt idx="997">
                  <c:v>64</c:v>
                </c:pt>
                <c:pt idx="998">
                  <c:v>94</c:v>
                </c:pt>
                <c:pt idx="999">
                  <c:v>136</c:v>
                </c:pt>
                <c:pt idx="1000">
                  <c:v>282</c:v>
                </c:pt>
                <c:pt idx="1001">
                  <c:v>401</c:v>
                </c:pt>
                <c:pt idx="1002">
                  <c:v>444</c:v>
                </c:pt>
                <c:pt idx="1003">
                  <c:v>409</c:v>
                </c:pt>
                <c:pt idx="1004">
                  <c:v>519</c:v>
                </c:pt>
                <c:pt idx="1005">
                  <c:v>585</c:v>
                </c:pt>
                <c:pt idx="1006">
                  <c:v>761</c:v>
                </c:pt>
                <c:pt idx="1007">
                  <c:v>955</c:v>
                </c:pt>
                <c:pt idx="1008">
                  <c:v>985</c:v>
                </c:pt>
                <c:pt idx="1009">
                  <c:v>1047</c:v>
                </c:pt>
                <c:pt idx="1010">
                  <c:v>751</c:v>
                </c:pt>
                <c:pt idx="1011">
                  <c:v>840</c:v>
                </c:pt>
                <c:pt idx="1012">
                  <c:v>772</c:v>
                </c:pt>
                <c:pt idx="1013">
                  <c:v>916</c:v>
                </c:pt>
                <c:pt idx="1014">
                  <c:v>905</c:v>
                </c:pt>
                <c:pt idx="1015">
                  <c:v>621</c:v>
                </c:pt>
                <c:pt idx="1016">
                  <c:v>820</c:v>
                </c:pt>
                <c:pt idx="1017">
                  <c:v>1151</c:v>
                </c:pt>
                <c:pt idx="1018">
                  <c:v>1167</c:v>
                </c:pt>
                <c:pt idx="1019">
                  <c:v>1268</c:v>
                </c:pt>
                <c:pt idx="1020">
                  <c:v>1314</c:v>
                </c:pt>
                <c:pt idx="1021">
                  <c:v>1280</c:v>
                </c:pt>
                <c:pt idx="1022">
                  <c:v>1231</c:v>
                </c:pt>
                <c:pt idx="1023">
                  <c:v>1509</c:v>
                </c:pt>
                <c:pt idx="1024">
                  <c:v>1493</c:v>
                </c:pt>
                <c:pt idx="1025">
                  <c:v>1424</c:v>
                </c:pt>
                <c:pt idx="1026">
                  <c:v>1433</c:v>
                </c:pt>
                <c:pt idx="1027">
                  <c:v>1430</c:v>
                </c:pt>
                <c:pt idx="1028">
                  <c:v>935</c:v>
                </c:pt>
                <c:pt idx="1029">
                  <c:v>1191</c:v>
                </c:pt>
                <c:pt idx="1030">
                  <c:v>1132</c:v>
                </c:pt>
                <c:pt idx="1031">
                  <c:v>506</c:v>
                </c:pt>
                <c:pt idx="1032">
                  <c:v>1546</c:v>
                </c:pt>
                <c:pt idx="1033">
                  <c:v>1353</c:v>
                </c:pt>
                <c:pt idx="1034">
                  <c:v>1808</c:v>
                </c:pt>
                <c:pt idx="1035">
                  <c:v>1820</c:v>
                </c:pt>
                <c:pt idx="1036">
                  <c:v>1743</c:v>
                </c:pt>
                <c:pt idx="1037">
                  <c:v>1522</c:v>
                </c:pt>
                <c:pt idx="1038">
                  <c:v>1439</c:v>
                </c:pt>
                <c:pt idx="1039">
                  <c:v>1267</c:v>
                </c:pt>
                <c:pt idx="1040">
                  <c:v>1408</c:v>
                </c:pt>
                <c:pt idx="1041">
                  <c:v>1787</c:v>
                </c:pt>
                <c:pt idx="1042">
                  <c:v>2123</c:v>
                </c:pt>
                <c:pt idx="1043">
                  <c:v>2135</c:v>
                </c:pt>
                <c:pt idx="1044">
                  <c:v>1840</c:v>
                </c:pt>
                <c:pt idx="1045">
                  <c:v>2218</c:v>
                </c:pt>
                <c:pt idx="1046">
                  <c:v>2262</c:v>
                </c:pt>
                <c:pt idx="1047">
                  <c:v>1905</c:v>
                </c:pt>
                <c:pt idx="1048">
                  <c:v>2255</c:v>
                </c:pt>
                <c:pt idx="1049">
                  <c:v>1935</c:v>
                </c:pt>
                <c:pt idx="1050">
                  <c:v>2042</c:v>
                </c:pt>
                <c:pt idx="1051">
                  <c:v>1975</c:v>
                </c:pt>
                <c:pt idx="1052">
                  <c:v>1835</c:v>
                </c:pt>
                <c:pt idx="1053">
                  <c:v>2258</c:v>
                </c:pt>
                <c:pt idx="1054">
                  <c:v>2231</c:v>
                </c:pt>
                <c:pt idx="1055">
                  <c:v>2088</c:v>
                </c:pt>
                <c:pt idx="1056">
                  <c:v>2075</c:v>
                </c:pt>
                <c:pt idx="1057">
                  <c:v>2110</c:v>
                </c:pt>
                <c:pt idx="1058">
                  <c:v>2128</c:v>
                </c:pt>
                <c:pt idx="1059">
                  <c:v>2151</c:v>
                </c:pt>
                <c:pt idx="1060">
                  <c:v>2936</c:v>
                </c:pt>
                <c:pt idx="1061">
                  <c:v>2648</c:v>
                </c:pt>
                <c:pt idx="1062">
                  <c:v>2386</c:v>
                </c:pt>
                <c:pt idx="1063">
                  <c:v>2331</c:v>
                </c:pt>
                <c:pt idx="1064">
                  <c:v>1984</c:v>
                </c:pt>
                <c:pt idx="1065">
                  <c:v>2566</c:v>
                </c:pt>
                <c:pt idx="1066">
                  <c:v>2021</c:v>
                </c:pt>
                <c:pt idx="1067">
                  <c:v>1922</c:v>
                </c:pt>
                <c:pt idx="1068">
                  <c:v>2152</c:v>
                </c:pt>
                <c:pt idx="1069">
                  <c:v>1619</c:v>
                </c:pt>
                <c:pt idx="1070">
                  <c:v>2185</c:v>
                </c:pt>
                <c:pt idx="1071">
                  <c:v>1739</c:v>
                </c:pt>
                <c:pt idx="1072">
                  <c:v>2673</c:v>
                </c:pt>
                <c:pt idx="1073">
                  <c:v>2658</c:v>
                </c:pt>
                <c:pt idx="1074">
                  <c:v>2375</c:v>
                </c:pt>
                <c:pt idx="1075">
                  <c:v>2345</c:v>
                </c:pt>
                <c:pt idx="1076">
                  <c:v>2252</c:v>
                </c:pt>
                <c:pt idx="1077">
                  <c:v>2260</c:v>
                </c:pt>
                <c:pt idx="1078">
                  <c:v>2006</c:v>
                </c:pt>
                <c:pt idx="1079">
                  <c:v>2724</c:v>
                </c:pt>
                <c:pt idx="1080">
                  <c:v>2812</c:v>
                </c:pt>
                <c:pt idx="1081">
                  <c:v>2197</c:v>
                </c:pt>
                <c:pt idx="1082">
                  <c:v>2316</c:v>
                </c:pt>
                <c:pt idx="1083">
                  <c:v>2107</c:v>
                </c:pt>
                <c:pt idx="1084">
                  <c:v>2332</c:v>
                </c:pt>
                <c:pt idx="1085">
                  <c:v>1707</c:v>
                </c:pt>
                <c:pt idx="1086">
                  <c:v>1542</c:v>
                </c:pt>
                <c:pt idx="1087">
                  <c:v>2065</c:v>
                </c:pt>
                <c:pt idx="1088">
                  <c:v>2054</c:v>
                </c:pt>
                <c:pt idx="1089">
                  <c:v>1394</c:v>
                </c:pt>
                <c:pt idx="1090">
                  <c:v>1985</c:v>
                </c:pt>
                <c:pt idx="1091">
                  <c:v>2349</c:v>
                </c:pt>
                <c:pt idx="1092">
                  <c:v>2748</c:v>
                </c:pt>
                <c:pt idx="1093">
                  <c:v>2653</c:v>
                </c:pt>
                <c:pt idx="1094">
                  <c:v>2812</c:v>
                </c:pt>
                <c:pt idx="1095">
                  <c:v>2690</c:v>
                </c:pt>
                <c:pt idx="1096">
                  <c:v>2718</c:v>
                </c:pt>
                <c:pt idx="1097">
                  <c:v>2643</c:v>
                </c:pt>
                <c:pt idx="1098">
                  <c:v>2927</c:v>
                </c:pt>
                <c:pt idx="1099">
                  <c:v>3419</c:v>
                </c:pt>
                <c:pt idx="1100">
                  <c:v>3104</c:v>
                </c:pt>
                <c:pt idx="1101">
                  <c:v>3291</c:v>
                </c:pt>
                <c:pt idx="1102">
                  <c:v>3054</c:v>
                </c:pt>
                <c:pt idx="1103">
                  <c:v>2703</c:v>
                </c:pt>
                <c:pt idx="1104">
                  <c:v>2974</c:v>
                </c:pt>
                <c:pt idx="1105">
                  <c:v>2676</c:v>
                </c:pt>
                <c:pt idx="1106">
                  <c:v>1728</c:v>
                </c:pt>
                <c:pt idx="1107">
                  <c:v>2467</c:v>
                </c:pt>
                <c:pt idx="1108">
                  <c:v>2292</c:v>
                </c:pt>
                <c:pt idx="1109">
                  <c:v>2663</c:v>
                </c:pt>
                <c:pt idx="1110">
                  <c:v>2931</c:v>
                </c:pt>
                <c:pt idx="1111">
                  <c:v>2726</c:v>
                </c:pt>
                <c:pt idx="1112">
                  <c:v>2568</c:v>
                </c:pt>
                <c:pt idx="1113">
                  <c:v>2613</c:v>
                </c:pt>
                <c:pt idx="1114">
                  <c:v>2769</c:v>
                </c:pt>
                <c:pt idx="1115">
                  <c:v>2671</c:v>
                </c:pt>
                <c:pt idx="1116">
                  <c:v>2680</c:v>
                </c:pt>
                <c:pt idx="1117">
                  <c:v>2025</c:v>
                </c:pt>
                <c:pt idx="1118">
                  <c:v>2339</c:v>
                </c:pt>
                <c:pt idx="1119">
                  <c:v>2501</c:v>
                </c:pt>
                <c:pt idx="1120">
                  <c:v>2457</c:v>
                </c:pt>
                <c:pt idx="1121">
                  <c:v>2524</c:v>
                </c:pt>
                <c:pt idx="1122">
                  <c:v>2105</c:v>
                </c:pt>
                <c:pt idx="1123">
                  <c:v>1926</c:v>
                </c:pt>
                <c:pt idx="1124">
                  <c:v>1814</c:v>
                </c:pt>
                <c:pt idx="1125">
                  <c:v>2021</c:v>
                </c:pt>
                <c:pt idx="1126">
                  <c:v>2035</c:v>
                </c:pt>
                <c:pt idx="1127">
                  <c:v>1951</c:v>
                </c:pt>
                <c:pt idx="1128">
                  <c:v>1650</c:v>
                </c:pt>
                <c:pt idx="1129">
                  <c:v>1608</c:v>
                </c:pt>
                <c:pt idx="1130">
                  <c:v>1575</c:v>
                </c:pt>
                <c:pt idx="1131">
                  <c:v>1563</c:v>
                </c:pt>
                <c:pt idx="1132">
                  <c:v>1640</c:v>
                </c:pt>
                <c:pt idx="1133">
                  <c:v>1235</c:v>
                </c:pt>
                <c:pt idx="1134">
                  <c:v>1168</c:v>
                </c:pt>
                <c:pt idx="1135">
                  <c:v>1285</c:v>
                </c:pt>
                <c:pt idx="1136">
                  <c:v>1306</c:v>
                </c:pt>
                <c:pt idx="1137">
                  <c:v>1268</c:v>
                </c:pt>
                <c:pt idx="1138">
                  <c:v>1376</c:v>
                </c:pt>
                <c:pt idx="1139">
                  <c:v>1328</c:v>
                </c:pt>
                <c:pt idx="1140">
                  <c:v>1076</c:v>
                </c:pt>
                <c:pt idx="1141">
                  <c:v>1246</c:v>
                </c:pt>
                <c:pt idx="1142">
                  <c:v>1643</c:v>
                </c:pt>
                <c:pt idx="1143">
                  <c:v>1650</c:v>
                </c:pt>
                <c:pt idx="1144">
                  <c:v>2127</c:v>
                </c:pt>
                <c:pt idx="1145">
                  <c:v>1701</c:v>
                </c:pt>
                <c:pt idx="1146">
                  <c:v>2202</c:v>
                </c:pt>
                <c:pt idx="1147">
                  <c:v>1994</c:v>
                </c:pt>
                <c:pt idx="1148">
                  <c:v>1789</c:v>
                </c:pt>
                <c:pt idx="1149">
                  <c:v>1668</c:v>
                </c:pt>
                <c:pt idx="1150">
                  <c:v>1435</c:v>
                </c:pt>
                <c:pt idx="1151">
                  <c:v>1519</c:v>
                </c:pt>
                <c:pt idx="1152">
                  <c:v>1644</c:v>
                </c:pt>
                <c:pt idx="1153">
                  <c:v>2005</c:v>
                </c:pt>
                <c:pt idx="1154">
                  <c:v>2496</c:v>
                </c:pt>
                <c:pt idx="1155">
                  <c:v>2472</c:v>
                </c:pt>
                <c:pt idx="1156">
                  <c:v>2298</c:v>
                </c:pt>
                <c:pt idx="1157">
                  <c:v>3027</c:v>
                </c:pt>
                <c:pt idx="1158">
                  <c:v>2198</c:v>
                </c:pt>
                <c:pt idx="1159">
                  <c:v>1916</c:v>
                </c:pt>
                <c:pt idx="1160">
                  <c:v>2429</c:v>
                </c:pt>
                <c:pt idx="1161">
                  <c:v>1711</c:v>
                </c:pt>
                <c:pt idx="1162">
                  <c:v>1234</c:v>
                </c:pt>
                <c:pt idx="1163">
                  <c:v>1389</c:v>
                </c:pt>
                <c:pt idx="1164">
                  <c:v>1130</c:v>
                </c:pt>
                <c:pt idx="1165">
                  <c:v>1156</c:v>
                </c:pt>
                <c:pt idx="1166">
                  <c:v>1024</c:v>
                </c:pt>
                <c:pt idx="1167">
                  <c:v>866</c:v>
                </c:pt>
                <c:pt idx="1168">
                  <c:v>1458</c:v>
                </c:pt>
                <c:pt idx="1169">
                  <c:v>2166</c:v>
                </c:pt>
                <c:pt idx="1170">
                  <c:v>2689</c:v>
                </c:pt>
                <c:pt idx="1171">
                  <c:v>2275</c:v>
                </c:pt>
                <c:pt idx="1172">
                  <c:v>2253</c:v>
                </c:pt>
                <c:pt idx="1173">
                  <c:v>2003</c:v>
                </c:pt>
                <c:pt idx="1174">
                  <c:v>2106</c:v>
                </c:pt>
                <c:pt idx="1175">
                  <c:v>2007</c:v>
                </c:pt>
                <c:pt idx="1176">
                  <c:v>2201</c:v>
                </c:pt>
                <c:pt idx="1177">
                  <c:v>1611</c:v>
                </c:pt>
                <c:pt idx="1178">
                  <c:v>1389</c:v>
                </c:pt>
                <c:pt idx="1179">
                  <c:v>1311</c:v>
                </c:pt>
                <c:pt idx="1180">
                  <c:v>1717</c:v>
                </c:pt>
                <c:pt idx="1181">
                  <c:v>3420</c:v>
                </c:pt>
                <c:pt idx="1182">
                  <c:v>4444</c:v>
                </c:pt>
                <c:pt idx="1183">
                  <c:v>3367</c:v>
                </c:pt>
                <c:pt idx="1184">
                  <c:v>3339</c:v>
                </c:pt>
                <c:pt idx="1185">
                  <c:v>4224</c:v>
                </c:pt>
                <c:pt idx="1186">
                  <c:v>4325</c:v>
                </c:pt>
                <c:pt idx="1187">
                  <c:v>3964</c:v>
                </c:pt>
                <c:pt idx="1188">
                  <c:v>2688</c:v>
                </c:pt>
                <c:pt idx="1189">
                  <c:v>4356</c:v>
                </c:pt>
                <c:pt idx="1190">
                  <c:v>2629</c:v>
                </c:pt>
                <c:pt idx="1191">
                  <c:v>2366</c:v>
                </c:pt>
                <c:pt idx="1192">
                  <c:v>3185</c:v>
                </c:pt>
                <c:pt idx="1193">
                  <c:v>1457</c:v>
                </c:pt>
                <c:pt idx="1194">
                  <c:v>2057</c:v>
                </c:pt>
                <c:pt idx="1195">
                  <c:v>877</c:v>
                </c:pt>
                <c:pt idx="1196">
                  <c:v>712</c:v>
                </c:pt>
                <c:pt idx="1197">
                  <c:v>760</c:v>
                </c:pt>
                <c:pt idx="1198">
                  <c:v>662</c:v>
                </c:pt>
                <c:pt idx="1199">
                  <c:v>539</c:v>
                </c:pt>
                <c:pt idx="1200">
                  <c:v>546</c:v>
                </c:pt>
                <c:pt idx="1201">
                  <c:v>367</c:v>
                </c:pt>
                <c:pt idx="1202">
                  <c:v>329</c:v>
                </c:pt>
                <c:pt idx="1203">
                  <c:v>352</c:v>
                </c:pt>
                <c:pt idx="1204">
                  <c:v>289</c:v>
                </c:pt>
                <c:pt idx="1205">
                  <c:v>290</c:v>
                </c:pt>
                <c:pt idx="1206">
                  <c:v>237</c:v>
                </c:pt>
                <c:pt idx="1207">
                  <c:v>250</c:v>
                </c:pt>
                <c:pt idx="1208">
                  <c:v>185</c:v>
                </c:pt>
                <c:pt idx="1209">
                  <c:v>186</c:v>
                </c:pt>
                <c:pt idx="1210">
                  <c:v>144</c:v>
                </c:pt>
                <c:pt idx="1211">
                  <c:v>162</c:v>
                </c:pt>
                <c:pt idx="1212">
                  <c:v>154</c:v>
                </c:pt>
                <c:pt idx="1213">
                  <c:v>123</c:v>
                </c:pt>
                <c:pt idx="1214">
                  <c:v>81</c:v>
                </c:pt>
                <c:pt idx="1215">
                  <c:v>178</c:v>
                </c:pt>
                <c:pt idx="1216">
                  <c:v>1</c:v>
                </c:pt>
                <c:pt idx="1217">
                  <c:v>114</c:v>
                </c:pt>
                <c:pt idx="1218">
                  <c:v>86</c:v>
                </c:pt>
                <c:pt idx="1219">
                  <c:v>85</c:v>
                </c:pt>
                <c:pt idx="1220">
                  <c:v>87</c:v>
                </c:pt>
                <c:pt idx="1221">
                  <c:v>77</c:v>
                </c:pt>
                <c:pt idx="1222">
                  <c:v>80</c:v>
                </c:pt>
                <c:pt idx="1223">
                  <c:v>94</c:v>
                </c:pt>
                <c:pt idx="1224">
                  <c:v>94</c:v>
                </c:pt>
                <c:pt idx="1225">
                  <c:v>98</c:v>
                </c:pt>
                <c:pt idx="1226">
                  <c:v>98</c:v>
                </c:pt>
                <c:pt idx="1227">
                  <c:v>100</c:v>
                </c:pt>
                <c:pt idx="1228">
                  <c:v>80</c:v>
                </c:pt>
                <c:pt idx="1229">
                  <c:v>65</c:v>
                </c:pt>
                <c:pt idx="1230">
                  <c:v>60</c:v>
                </c:pt>
                <c:pt idx="1231">
                  <c:v>62</c:v>
                </c:pt>
                <c:pt idx="1232">
                  <c:v>54</c:v>
                </c:pt>
                <c:pt idx="1233">
                  <c:v>64</c:v>
                </c:pt>
                <c:pt idx="1234">
                  <c:v>62</c:v>
                </c:pt>
                <c:pt idx="1235">
                  <c:v>58</c:v>
                </c:pt>
                <c:pt idx="1236">
                  <c:v>69</c:v>
                </c:pt>
                <c:pt idx="1237">
                  <c:v>83</c:v>
                </c:pt>
                <c:pt idx="1238">
                  <c:v>58</c:v>
                </c:pt>
                <c:pt idx="1239">
                  <c:v>50</c:v>
                </c:pt>
                <c:pt idx="1240">
                  <c:v>55</c:v>
                </c:pt>
                <c:pt idx="1241">
                  <c:v>80</c:v>
                </c:pt>
                <c:pt idx="1242">
                  <c:v>129</c:v>
                </c:pt>
                <c:pt idx="1243">
                  <c:v>220</c:v>
                </c:pt>
                <c:pt idx="1244">
                  <c:v>351</c:v>
                </c:pt>
                <c:pt idx="1245">
                  <c:v>328</c:v>
                </c:pt>
                <c:pt idx="1246">
                  <c:v>290</c:v>
                </c:pt>
                <c:pt idx="1247">
                  <c:v>436</c:v>
                </c:pt>
                <c:pt idx="1248">
                  <c:v>466</c:v>
                </c:pt>
                <c:pt idx="1249">
                  <c:v>380</c:v>
                </c:pt>
                <c:pt idx="1250">
                  <c:v>585</c:v>
                </c:pt>
                <c:pt idx="1251">
                  <c:v>430</c:v>
                </c:pt>
                <c:pt idx="1252">
                  <c:v>429</c:v>
                </c:pt>
                <c:pt idx="1253">
                  <c:v>652</c:v>
                </c:pt>
                <c:pt idx="1254">
                  <c:v>857</c:v>
                </c:pt>
                <c:pt idx="1255">
                  <c:v>593</c:v>
                </c:pt>
                <c:pt idx="1256">
                  <c:v>674</c:v>
                </c:pt>
                <c:pt idx="1257">
                  <c:v>672</c:v>
                </c:pt>
                <c:pt idx="1258">
                  <c:v>763</c:v>
                </c:pt>
                <c:pt idx="1259">
                  <c:v>606</c:v>
                </c:pt>
                <c:pt idx="1260">
                  <c:v>551</c:v>
                </c:pt>
                <c:pt idx="1261">
                  <c:v>781</c:v>
                </c:pt>
                <c:pt idx="1262">
                  <c:v>612</c:v>
                </c:pt>
                <c:pt idx="1263">
                  <c:v>466</c:v>
                </c:pt>
                <c:pt idx="1264">
                  <c:v>886</c:v>
                </c:pt>
                <c:pt idx="1265">
                  <c:v>886</c:v>
                </c:pt>
                <c:pt idx="1266">
                  <c:v>2055</c:v>
                </c:pt>
                <c:pt idx="1267">
                  <c:v>1858</c:v>
                </c:pt>
                <c:pt idx="1268">
                  <c:v>1841</c:v>
                </c:pt>
                <c:pt idx="1269">
                  <c:v>2054</c:v>
                </c:pt>
                <c:pt idx="1270">
                  <c:v>1950</c:v>
                </c:pt>
                <c:pt idx="1271">
                  <c:v>2379</c:v>
                </c:pt>
                <c:pt idx="1272">
                  <c:v>2145</c:v>
                </c:pt>
                <c:pt idx="1273">
                  <c:v>2217</c:v>
                </c:pt>
                <c:pt idx="1274">
                  <c:v>2300</c:v>
                </c:pt>
                <c:pt idx="1275">
                  <c:v>1531</c:v>
                </c:pt>
                <c:pt idx="1276">
                  <c:v>1289</c:v>
                </c:pt>
                <c:pt idx="1277">
                  <c:v>1069</c:v>
                </c:pt>
                <c:pt idx="1278">
                  <c:v>1079</c:v>
                </c:pt>
                <c:pt idx="1279">
                  <c:v>995</c:v>
                </c:pt>
                <c:pt idx="1280">
                  <c:v>1008</c:v>
                </c:pt>
                <c:pt idx="1281">
                  <c:v>709</c:v>
                </c:pt>
                <c:pt idx="1282">
                  <c:v>1603</c:v>
                </c:pt>
                <c:pt idx="1283">
                  <c:v>2242</c:v>
                </c:pt>
                <c:pt idx="1284">
                  <c:v>2116</c:v>
                </c:pt>
                <c:pt idx="1285">
                  <c:v>1906</c:v>
                </c:pt>
                <c:pt idx="1286">
                  <c:v>1869</c:v>
                </c:pt>
                <c:pt idx="1287">
                  <c:v>1951</c:v>
                </c:pt>
                <c:pt idx="1288">
                  <c:v>1658</c:v>
                </c:pt>
                <c:pt idx="1289">
                  <c:v>2460</c:v>
                </c:pt>
                <c:pt idx="1290">
                  <c:v>2363</c:v>
                </c:pt>
                <c:pt idx="1291">
                  <c:v>2155</c:v>
                </c:pt>
                <c:pt idx="1292">
                  <c:v>2162</c:v>
                </c:pt>
                <c:pt idx="1293">
                  <c:v>2335</c:v>
                </c:pt>
                <c:pt idx="1294">
                  <c:v>3266</c:v>
                </c:pt>
                <c:pt idx="1295">
                  <c:v>2305</c:v>
                </c:pt>
                <c:pt idx="1296">
                  <c:v>2924</c:v>
                </c:pt>
                <c:pt idx="1297">
                  <c:v>3670</c:v>
                </c:pt>
                <c:pt idx="1298">
                  <c:v>3173</c:v>
                </c:pt>
                <c:pt idx="1299">
                  <c:v>3250</c:v>
                </c:pt>
                <c:pt idx="1300">
                  <c:v>3469</c:v>
                </c:pt>
                <c:pt idx="1301">
                  <c:v>3805</c:v>
                </c:pt>
                <c:pt idx="1302">
                  <c:v>3823</c:v>
                </c:pt>
                <c:pt idx="1303">
                  <c:v>3456</c:v>
                </c:pt>
                <c:pt idx="1304">
                  <c:v>3224</c:v>
                </c:pt>
                <c:pt idx="1305">
                  <c:v>2991</c:v>
                </c:pt>
                <c:pt idx="1306">
                  <c:v>2307</c:v>
                </c:pt>
                <c:pt idx="1307">
                  <c:v>2273</c:v>
                </c:pt>
                <c:pt idx="1308">
                  <c:v>2198</c:v>
                </c:pt>
                <c:pt idx="1309">
                  <c:v>1877</c:v>
                </c:pt>
                <c:pt idx="1310">
                  <c:v>1900</c:v>
                </c:pt>
                <c:pt idx="1311">
                  <c:v>1896</c:v>
                </c:pt>
                <c:pt idx="1312">
                  <c:v>1667</c:v>
                </c:pt>
                <c:pt idx="1313">
                  <c:v>1545</c:v>
                </c:pt>
                <c:pt idx="1314">
                  <c:v>1594</c:v>
                </c:pt>
                <c:pt idx="1315">
                  <c:v>1815</c:v>
                </c:pt>
                <c:pt idx="1316">
                  <c:v>1677</c:v>
                </c:pt>
                <c:pt idx="1317">
                  <c:v>1432</c:v>
                </c:pt>
                <c:pt idx="1318">
                  <c:v>2505</c:v>
                </c:pt>
                <c:pt idx="1319">
                  <c:v>2391</c:v>
                </c:pt>
                <c:pt idx="1320">
                  <c:v>1811</c:v>
                </c:pt>
                <c:pt idx="1321">
                  <c:v>2005</c:v>
                </c:pt>
                <c:pt idx="1322">
                  <c:v>2085</c:v>
                </c:pt>
                <c:pt idx="1323">
                  <c:v>2063</c:v>
                </c:pt>
                <c:pt idx="1324">
                  <c:v>2075</c:v>
                </c:pt>
                <c:pt idx="1325">
                  <c:v>1877</c:v>
                </c:pt>
                <c:pt idx="1326">
                  <c:v>2245</c:v>
                </c:pt>
                <c:pt idx="1327">
                  <c:v>1969</c:v>
                </c:pt>
                <c:pt idx="1328">
                  <c:v>1445</c:v>
                </c:pt>
                <c:pt idx="1329">
                  <c:v>1531</c:v>
                </c:pt>
                <c:pt idx="1330">
                  <c:v>1611</c:v>
                </c:pt>
                <c:pt idx="1331">
                  <c:v>2183</c:v>
                </c:pt>
                <c:pt idx="1332">
                  <c:v>1682</c:v>
                </c:pt>
                <c:pt idx="1333">
                  <c:v>1907</c:v>
                </c:pt>
                <c:pt idx="1334">
                  <c:v>1883</c:v>
                </c:pt>
                <c:pt idx="1335">
                  <c:v>2506</c:v>
                </c:pt>
                <c:pt idx="1336">
                  <c:v>2342</c:v>
                </c:pt>
                <c:pt idx="1337">
                  <c:v>2536</c:v>
                </c:pt>
                <c:pt idx="1338">
                  <c:v>2496</c:v>
                </c:pt>
                <c:pt idx="1339">
                  <c:v>2834</c:v>
                </c:pt>
                <c:pt idx="1340">
                  <c:v>1608</c:v>
                </c:pt>
                <c:pt idx="1341">
                  <c:v>2396</c:v>
                </c:pt>
                <c:pt idx="1342">
                  <c:v>2321</c:v>
                </c:pt>
                <c:pt idx="1343">
                  <c:v>2375</c:v>
                </c:pt>
                <c:pt idx="1344">
                  <c:v>2349</c:v>
                </c:pt>
                <c:pt idx="1345">
                  <c:v>2230</c:v>
                </c:pt>
                <c:pt idx="1346">
                  <c:v>2289</c:v>
                </c:pt>
                <c:pt idx="1347">
                  <c:v>2253</c:v>
                </c:pt>
                <c:pt idx="1348">
                  <c:v>2234</c:v>
                </c:pt>
                <c:pt idx="1349">
                  <c:v>1780</c:v>
                </c:pt>
                <c:pt idx="1350">
                  <c:v>2341</c:v>
                </c:pt>
                <c:pt idx="1351">
                  <c:v>2169</c:v>
                </c:pt>
                <c:pt idx="1352">
                  <c:v>1601</c:v>
                </c:pt>
                <c:pt idx="1353">
                  <c:v>1817</c:v>
                </c:pt>
                <c:pt idx="1354">
                  <c:v>3119</c:v>
                </c:pt>
                <c:pt idx="1355">
                  <c:v>2639</c:v>
                </c:pt>
                <c:pt idx="1356">
                  <c:v>2518</c:v>
                </c:pt>
                <c:pt idx="1357">
                  <c:v>2808</c:v>
                </c:pt>
                <c:pt idx="1358">
                  <c:v>3062</c:v>
                </c:pt>
                <c:pt idx="1359">
                  <c:v>3176</c:v>
                </c:pt>
                <c:pt idx="1360">
                  <c:v>2945</c:v>
                </c:pt>
                <c:pt idx="1361">
                  <c:v>2541</c:v>
                </c:pt>
                <c:pt idx="1362">
                  <c:v>2520</c:v>
                </c:pt>
                <c:pt idx="1363">
                  <c:v>1996</c:v>
                </c:pt>
                <c:pt idx="1364">
                  <c:v>1527</c:v>
                </c:pt>
                <c:pt idx="1365">
                  <c:v>2238</c:v>
                </c:pt>
                <c:pt idx="1366">
                  <c:v>1599</c:v>
                </c:pt>
                <c:pt idx="1367">
                  <c:v>2053</c:v>
                </c:pt>
                <c:pt idx="1368">
                  <c:v>2638</c:v>
                </c:pt>
                <c:pt idx="1369">
                  <c:v>2480</c:v>
                </c:pt>
                <c:pt idx="1370">
                  <c:v>2391</c:v>
                </c:pt>
                <c:pt idx="1371">
                  <c:v>2312</c:v>
                </c:pt>
                <c:pt idx="1372">
                  <c:v>2136</c:v>
                </c:pt>
                <c:pt idx="1373">
                  <c:v>2074</c:v>
                </c:pt>
                <c:pt idx="1374">
                  <c:v>2171</c:v>
                </c:pt>
                <c:pt idx="1375">
                  <c:v>2188</c:v>
                </c:pt>
                <c:pt idx="1376">
                  <c:v>1733</c:v>
                </c:pt>
                <c:pt idx="1377">
                  <c:v>1871</c:v>
                </c:pt>
                <c:pt idx="1378">
                  <c:v>2360</c:v>
                </c:pt>
                <c:pt idx="1379">
                  <c:v>2829</c:v>
                </c:pt>
                <c:pt idx="1380">
                  <c:v>1876</c:v>
                </c:pt>
                <c:pt idx="1381">
                  <c:v>2343</c:v>
                </c:pt>
                <c:pt idx="1382">
                  <c:v>1923</c:v>
                </c:pt>
                <c:pt idx="1383">
                  <c:v>1755</c:v>
                </c:pt>
                <c:pt idx="1384">
                  <c:v>2236</c:v>
                </c:pt>
                <c:pt idx="1385">
                  <c:v>3017</c:v>
                </c:pt>
                <c:pt idx="1386">
                  <c:v>2780</c:v>
                </c:pt>
                <c:pt idx="1387">
                  <c:v>2797</c:v>
                </c:pt>
                <c:pt idx="1388">
                  <c:v>2831</c:v>
                </c:pt>
                <c:pt idx="1389">
                  <c:v>3244</c:v>
                </c:pt>
                <c:pt idx="1390">
                  <c:v>3164</c:v>
                </c:pt>
                <c:pt idx="1391">
                  <c:v>2511</c:v>
                </c:pt>
                <c:pt idx="1392">
                  <c:v>2613</c:v>
                </c:pt>
                <c:pt idx="1393">
                  <c:v>2211</c:v>
                </c:pt>
                <c:pt idx="1394">
                  <c:v>3018</c:v>
                </c:pt>
                <c:pt idx="1395">
                  <c:v>2324</c:v>
                </c:pt>
                <c:pt idx="1396">
                  <c:v>2221</c:v>
                </c:pt>
                <c:pt idx="1397">
                  <c:v>2567</c:v>
                </c:pt>
                <c:pt idx="1398">
                  <c:v>2571</c:v>
                </c:pt>
                <c:pt idx="1399">
                  <c:v>3026</c:v>
                </c:pt>
                <c:pt idx="1400">
                  <c:v>3025</c:v>
                </c:pt>
                <c:pt idx="1401">
                  <c:v>2801</c:v>
                </c:pt>
                <c:pt idx="1402">
                  <c:v>3767</c:v>
                </c:pt>
                <c:pt idx="1403">
                  <c:v>3657</c:v>
                </c:pt>
                <c:pt idx="1404">
                  <c:v>3266</c:v>
                </c:pt>
                <c:pt idx="1405">
                  <c:v>4116</c:v>
                </c:pt>
                <c:pt idx="1406">
                  <c:v>3588</c:v>
                </c:pt>
                <c:pt idx="1407">
                  <c:v>2816</c:v>
                </c:pt>
                <c:pt idx="1408">
                  <c:v>2943</c:v>
                </c:pt>
                <c:pt idx="1409">
                  <c:v>3173</c:v>
                </c:pt>
                <c:pt idx="1410">
                  <c:v>2779</c:v>
                </c:pt>
                <c:pt idx="1411">
                  <c:v>1642</c:v>
                </c:pt>
                <c:pt idx="1412">
                  <c:v>3095</c:v>
                </c:pt>
                <c:pt idx="1413">
                  <c:v>3711</c:v>
                </c:pt>
                <c:pt idx="1414">
                  <c:v>3917</c:v>
                </c:pt>
                <c:pt idx="1415">
                  <c:v>4267</c:v>
                </c:pt>
                <c:pt idx="1416">
                  <c:v>3987</c:v>
                </c:pt>
                <c:pt idx="1417">
                  <c:v>3981</c:v>
                </c:pt>
                <c:pt idx="1418">
                  <c:v>4035</c:v>
                </c:pt>
                <c:pt idx="1419">
                  <c:v>3252</c:v>
                </c:pt>
                <c:pt idx="1420">
                  <c:v>4305</c:v>
                </c:pt>
                <c:pt idx="1421">
                  <c:v>4191</c:v>
                </c:pt>
                <c:pt idx="1422">
                  <c:v>3471</c:v>
                </c:pt>
                <c:pt idx="1423">
                  <c:v>2977</c:v>
                </c:pt>
                <c:pt idx="1424">
                  <c:v>4516</c:v>
                </c:pt>
                <c:pt idx="1425">
                  <c:v>4936</c:v>
                </c:pt>
                <c:pt idx="1426">
                  <c:v>4623</c:v>
                </c:pt>
                <c:pt idx="1427">
                  <c:v>4403</c:v>
                </c:pt>
                <c:pt idx="1428">
                  <c:v>4251</c:v>
                </c:pt>
                <c:pt idx="1429">
                  <c:v>3634</c:v>
                </c:pt>
                <c:pt idx="1430">
                  <c:v>3780</c:v>
                </c:pt>
                <c:pt idx="1431">
                  <c:v>3889</c:v>
                </c:pt>
                <c:pt idx="1432">
                  <c:v>3982</c:v>
                </c:pt>
                <c:pt idx="1433">
                  <c:v>3089</c:v>
                </c:pt>
                <c:pt idx="1434">
                  <c:v>2514</c:v>
                </c:pt>
                <c:pt idx="1435">
                  <c:v>2570</c:v>
                </c:pt>
                <c:pt idx="1436">
                  <c:v>2880</c:v>
                </c:pt>
                <c:pt idx="1437">
                  <c:v>2562</c:v>
                </c:pt>
                <c:pt idx="1438">
                  <c:v>2069</c:v>
                </c:pt>
                <c:pt idx="1439">
                  <c:v>1485</c:v>
                </c:pt>
                <c:pt idx="1440">
                  <c:v>1647</c:v>
                </c:pt>
                <c:pt idx="1441">
                  <c:v>2452</c:v>
                </c:pt>
                <c:pt idx="1442">
                  <c:v>1003</c:v>
                </c:pt>
                <c:pt idx="1443">
                  <c:v>1006</c:v>
                </c:pt>
                <c:pt idx="1444">
                  <c:v>1059</c:v>
                </c:pt>
                <c:pt idx="1445">
                  <c:v>885</c:v>
                </c:pt>
                <c:pt idx="1446">
                  <c:v>784</c:v>
                </c:pt>
                <c:pt idx="1447">
                  <c:v>721</c:v>
                </c:pt>
                <c:pt idx="1448">
                  <c:v>787</c:v>
                </c:pt>
                <c:pt idx="1449">
                  <c:v>585</c:v>
                </c:pt>
                <c:pt idx="1450">
                  <c:v>615</c:v>
                </c:pt>
                <c:pt idx="1451">
                  <c:v>589</c:v>
                </c:pt>
                <c:pt idx="1452">
                  <c:v>516</c:v>
                </c:pt>
                <c:pt idx="1453">
                  <c:v>470</c:v>
                </c:pt>
                <c:pt idx="1454">
                  <c:v>500</c:v>
                </c:pt>
                <c:pt idx="1455">
                  <c:v>387</c:v>
                </c:pt>
                <c:pt idx="1456">
                  <c:v>1020</c:v>
                </c:pt>
                <c:pt idx="1457">
                  <c:v>641</c:v>
                </c:pt>
                <c:pt idx="1458">
                  <c:v>332</c:v>
                </c:pt>
                <c:pt idx="1459">
                  <c:v>556</c:v>
                </c:pt>
                <c:pt idx="1460">
                  <c:v>160</c:v>
                </c:pt>
                <c:pt idx="1461">
                  <c:v>162</c:v>
                </c:pt>
                <c:pt idx="1462">
                  <c:v>209</c:v>
                </c:pt>
                <c:pt idx="1463">
                  <c:v>176</c:v>
                </c:pt>
                <c:pt idx="1464">
                  <c:v>239</c:v>
                </c:pt>
                <c:pt idx="1465">
                  <c:v>377</c:v>
                </c:pt>
                <c:pt idx="1466">
                  <c:v>317</c:v>
                </c:pt>
                <c:pt idx="1467">
                  <c:v>181</c:v>
                </c:pt>
                <c:pt idx="1468">
                  <c:v>37</c:v>
                </c:pt>
                <c:pt idx="1469">
                  <c:v>167</c:v>
                </c:pt>
                <c:pt idx="1470">
                  <c:v>1</c:v>
                </c:pt>
                <c:pt idx="1471">
                  <c:v>108</c:v>
                </c:pt>
                <c:pt idx="1472">
                  <c:v>116</c:v>
                </c:pt>
                <c:pt idx="1473">
                  <c:v>121</c:v>
                </c:pt>
                <c:pt idx="1474">
                  <c:v>41</c:v>
                </c:pt>
                <c:pt idx="1475">
                  <c:v>107</c:v>
                </c:pt>
                <c:pt idx="1476">
                  <c:v>98</c:v>
                </c:pt>
                <c:pt idx="1477">
                  <c:v>93</c:v>
                </c:pt>
                <c:pt idx="1478">
                  <c:v>85</c:v>
                </c:pt>
                <c:pt idx="1479">
                  <c:v>86</c:v>
                </c:pt>
                <c:pt idx="1480">
                  <c:v>81</c:v>
                </c:pt>
                <c:pt idx="1481">
                  <c:v>128</c:v>
                </c:pt>
                <c:pt idx="1482">
                  <c:v>78</c:v>
                </c:pt>
                <c:pt idx="1483">
                  <c:v>72</c:v>
                </c:pt>
                <c:pt idx="1484">
                  <c:v>73</c:v>
                </c:pt>
                <c:pt idx="1485">
                  <c:v>75</c:v>
                </c:pt>
                <c:pt idx="1486">
                  <c:v>90</c:v>
                </c:pt>
                <c:pt idx="1487">
                  <c:v>300</c:v>
                </c:pt>
                <c:pt idx="1488">
                  <c:v>421</c:v>
                </c:pt>
                <c:pt idx="1489">
                  <c:v>421</c:v>
                </c:pt>
                <c:pt idx="1490">
                  <c:v>502</c:v>
                </c:pt>
                <c:pt idx="1491">
                  <c:v>475</c:v>
                </c:pt>
                <c:pt idx="1492">
                  <c:v>604</c:v>
                </c:pt>
                <c:pt idx="1493">
                  <c:v>695</c:v>
                </c:pt>
                <c:pt idx="1494">
                  <c:v>900</c:v>
                </c:pt>
                <c:pt idx="1495">
                  <c:v>897</c:v>
                </c:pt>
                <c:pt idx="1496">
                  <c:v>833</c:v>
                </c:pt>
                <c:pt idx="1497">
                  <c:v>699</c:v>
                </c:pt>
                <c:pt idx="1498">
                  <c:v>609</c:v>
                </c:pt>
                <c:pt idx="1499">
                  <c:v>656</c:v>
                </c:pt>
                <c:pt idx="1500">
                  <c:v>1277</c:v>
                </c:pt>
                <c:pt idx="1501">
                  <c:v>1726</c:v>
                </c:pt>
                <c:pt idx="1502">
                  <c:v>2052</c:v>
                </c:pt>
                <c:pt idx="1503">
                  <c:v>2978</c:v>
                </c:pt>
                <c:pt idx="1504">
                  <c:v>2443</c:v>
                </c:pt>
                <c:pt idx="1505">
                  <c:v>3019</c:v>
                </c:pt>
                <c:pt idx="1506">
                  <c:v>2764</c:v>
                </c:pt>
                <c:pt idx="1507">
                  <c:v>2409</c:v>
                </c:pt>
                <c:pt idx="1508">
                  <c:v>3898</c:v>
                </c:pt>
                <c:pt idx="1509">
                  <c:v>4155</c:v>
                </c:pt>
                <c:pt idx="1510">
                  <c:v>3954</c:v>
                </c:pt>
                <c:pt idx="1511">
                  <c:v>4050</c:v>
                </c:pt>
                <c:pt idx="1512">
                  <c:v>4071</c:v>
                </c:pt>
                <c:pt idx="1513">
                  <c:v>4131</c:v>
                </c:pt>
                <c:pt idx="1514">
                  <c:v>5020</c:v>
                </c:pt>
                <c:pt idx="1515">
                  <c:v>4265</c:v>
                </c:pt>
                <c:pt idx="1516">
                  <c:v>4123</c:v>
                </c:pt>
                <c:pt idx="1517">
                  <c:v>3875</c:v>
                </c:pt>
                <c:pt idx="1518">
                  <c:v>3409</c:v>
                </c:pt>
                <c:pt idx="1519">
                  <c:v>4883</c:v>
                </c:pt>
                <c:pt idx="1520">
                  <c:v>5130</c:v>
                </c:pt>
                <c:pt idx="1521">
                  <c:v>5215</c:v>
                </c:pt>
                <c:pt idx="1522">
                  <c:v>4897</c:v>
                </c:pt>
                <c:pt idx="1523">
                  <c:v>4348</c:v>
                </c:pt>
                <c:pt idx="1524">
                  <c:v>4181</c:v>
                </c:pt>
                <c:pt idx="1525">
                  <c:v>4250</c:v>
                </c:pt>
                <c:pt idx="1526">
                  <c:v>3929</c:v>
                </c:pt>
                <c:pt idx="1527">
                  <c:v>3594</c:v>
                </c:pt>
                <c:pt idx="1528">
                  <c:v>4803</c:v>
                </c:pt>
                <c:pt idx="1529">
                  <c:v>5559</c:v>
                </c:pt>
                <c:pt idx="1530">
                  <c:v>6077</c:v>
                </c:pt>
                <c:pt idx="1531">
                  <c:v>6289</c:v>
                </c:pt>
                <c:pt idx="1532">
                  <c:v>5213</c:v>
                </c:pt>
                <c:pt idx="1533">
                  <c:v>4742</c:v>
                </c:pt>
                <c:pt idx="1534">
                  <c:v>4115</c:v>
                </c:pt>
                <c:pt idx="1535">
                  <c:v>3841</c:v>
                </c:pt>
                <c:pt idx="1536">
                  <c:v>5259</c:v>
                </c:pt>
                <c:pt idx="1537">
                  <c:v>4704</c:v>
                </c:pt>
                <c:pt idx="1538">
                  <c:v>4407</c:v>
                </c:pt>
                <c:pt idx="1539">
                  <c:v>2979</c:v>
                </c:pt>
                <c:pt idx="1540">
                  <c:v>3583</c:v>
                </c:pt>
                <c:pt idx="1541">
                  <c:v>3615</c:v>
                </c:pt>
                <c:pt idx="1542">
                  <c:v>3032</c:v>
                </c:pt>
                <c:pt idx="1543">
                  <c:v>3878</c:v>
                </c:pt>
                <c:pt idx="1544">
                  <c:v>4195</c:v>
                </c:pt>
                <c:pt idx="1545">
                  <c:v>6003</c:v>
                </c:pt>
                <c:pt idx="1546">
                  <c:v>6083</c:v>
                </c:pt>
                <c:pt idx="1547">
                  <c:v>5709</c:v>
                </c:pt>
                <c:pt idx="1548">
                  <c:v>5101</c:v>
                </c:pt>
                <c:pt idx="1549">
                  <c:v>4429</c:v>
                </c:pt>
                <c:pt idx="1550">
                  <c:v>4704</c:v>
                </c:pt>
                <c:pt idx="1551">
                  <c:v>4125</c:v>
                </c:pt>
                <c:pt idx="1552">
                  <c:v>2734</c:v>
                </c:pt>
                <c:pt idx="1553">
                  <c:v>4756</c:v>
                </c:pt>
                <c:pt idx="1554">
                  <c:v>4557</c:v>
                </c:pt>
                <c:pt idx="1555">
                  <c:v>4787</c:v>
                </c:pt>
                <c:pt idx="1556">
                  <c:v>4344</c:v>
                </c:pt>
                <c:pt idx="1557">
                  <c:v>4568</c:v>
                </c:pt>
                <c:pt idx="1558">
                  <c:v>5459</c:v>
                </c:pt>
                <c:pt idx="1559">
                  <c:v>4449</c:v>
                </c:pt>
                <c:pt idx="1560">
                  <c:v>4366</c:v>
                </c:pt>
                <c:pt idx="1561">
                  <c:v>3845</c:v>
                </c:pt>
                <c:pt idx="1562">
                  <c:v>4682</c:v>
                </c:pt>
                <c:pt idx="1563">
                  <c:v>4712</c:v>
                </c:pt>
                <c:pt idx="1564">
                  <c:v>4313</c:v>
                </c:pt>
                <c:pt idx="1565">
                  <c:v>4434</c:v>
                </c:pt>
                <c:pt idx="1566">
                  <c:v>5108</c:v>
                </c:pt>
                <c:pt idx="1567">
                  <c:v>4012</c:v>
                </c:pt>
                <c:pt idx="1568">
                  <c:v>4808</c:v>
                </c:pt>
                <c:pt idx="1569">
                  <c:v>3665</c:v>
                </c:pt>
                <c:pt idx="1570">
                  <c:v>2375</c:v>
                </c:pt>
                <c:pt idx="1571">
                  <c:v>2998</c:v>
                </c:pt>
                <c:pt idx="1572">
                  <c:v>2728</c:v>
                </c:pt>
                <c:pt idx="1573">
                  <c:v>2512</c:v>
                </c:pt>
                <c:pt idx="1574">
                  <c:v>3638</c:v>
                </c:pt>
                <c:pt idx="1575">
                  <c:v>3428</c:v>
                </c:pt>
                <c:pt idx="1576">
                  <c:v>2844</c:v>
                </c:pt>
                <c:pt idx="1577">
                  <c:v>4333</c:v>
                </c:pt>
                <c:pt idx="1578">
                  <c:v>4695</c:v>
                </c:pt>
                <c:pt idx="1579">
                  <c:v>3014</c:v>
                </c:pt>
                <c:pt idx="1580">
                  <c:v>2912</c:v>
                </c:pt>
                <c:pt idx="1581">
                  <c:v>3149</c:v>
                </c:pt>
                <c:pt idx="1582">
                  <c:v>2727</c:v>
                </c:pt>
                <c:pt idx="1583">
                  <c:v>3499</c:v>
                </c:pt>
                <c:pt idx="1584">
                  <c:v>2457</c:v>
                </c:pt>
                <c:pt idx="1585">
                  <c:v>2622</c:v>
                </c:pt>
                <c:pt idx="1586">
                  <c:v>2257</c:v>
                </c:pt>
                <c:pt idx="1587">
                  <c:v>1912</c:v>
                </c:pt>
                <c:pt idx="1588">
                  <c:v>2574</c:v>
                </c:pt>
                <c:pt idx="1589">
                  <c:v>2368</c:v>
                </c:pt>
                <c:pt idx="1590">
                  <c:v>2671</c:v>
                </c:pt>
                <c:pt idx="1591">
                  <c:v>3744</c:v>
                </c:pt>
                <c:pt idx="1592">
                  <c:v>4313</c:v>
                </c:pt>
                <c:pt idx="1593">
                  <c:v>4451</c:v>
                </c:pt>
                <c:pt idx="1594">
                  <c:v>4371</c:v>
                </c:pt>
                <c:pt idx="1595">
                  <c:v>4263</c:v>
                </c:pt>
                <c:pt idx="1596">
                  <c:v>3611</c:v>
                </c:pt>
                <c:pt idx="1597">
                  <c:v>1424</c:v>
                </c:pt>
                <c:pt idx="1598">
                  <c:v>3874</c:v>
                </c:pt>
                <c:pt idx="1599">
                  <c:v>4708</c:v>
                </c:pt>
                <c:pt idx="1600">
                  <c:v>3993</c:v>
                </c:pt>
                <c:pt idx="1601">
                  <c:v>3466</c:v>
                </c:pt>
                <c:pt idx="1602">
                  <c:v>3582</c:v>
                </c:pt>
                <c:pt idx="1603">
                  <c:v>2768</c:v>
                </c:pt>
                <c:pt idx="1604">
                  <c:v>3139</c:v>
                </c:pt>
                <c:pt idx="1605">
                  <c:v>2709</c:v>
                </c:pt>
                <c:pt idx="1606">
                  <c:v>1164</c:v>
                </c:pt>
                <c:pt idx="1607">
                  <c:v>2407</c:v>
                </c:pt>
                <c:pt idx="1608">
                  <c:v>3620</c:v>
                </c:pt>
                <c:pt idx="1609">
                  <c:v>4165</c:v>
                </c:pt>
                <c:pt idx="1610">
                  <c:v>5010</c:v>
                </c:pt>
                <c:pt idx="1611">
                  <c:v>4896</c:v>
                </c:pt>
                <c:pt idx="1612">
                  <c:v>4892</c:v>
                </c:pt>
                <c:pt idx="1613">
                  <c:v>4566</c:v>
                </c:pt>
                <c:pt idx="1614">
                  <c:v>4740</c:v>
                </c:pt>
                <c:pt idx="1615">
                  <c:v>4744</c:v>
                </c:pt>
                <c:pt idx="1616">
                  <c:v>4633</c:v>
                </c:pt>
                <c:pt idx="1617">
                  <c:v>4630</c:v>
                </c:pt>
                <c:pt idx="1618">
                  <c:v>5204</c:v>
                </c:pt>
                <c:pt idx="1619">
                  <c:v>5687</c:v>
                </c:pt>
                <c:pt idx="1620">
                  <c:v>5915</c:v>
                </c:pt>
                <c:pt idx="1621">
                  <c:v>5215</c:v>
                </c:pt>
                <c:pt idx="1622">
                  <c:v>5448</c:v>
                </c:pt>
                <c:pt idx="1623">
                  <c:v>5284</c:v>
                </c:pt>
                <c:pt idx="1624">
                  <c:v>5214</c:v>
                </c:pt>
                <c:pt idx="1625">
                  <c:v>4873</c:v>
                </c:pt>
                <c:pt idx="1626">
                  <c:v>4841</c:v>
                </c:pt>
                <c:pt idx="1627">
                  <c:v>4874</c:v>
                </c:pt>
                <c:pt idx="1628">
                  <c:v>4663</c:v>
                </c:pt>
                <c:pt idx="1629">
                  <c:v>4167</c:v>
                </c:pt>
                <c:pt idx="1630">
                  <c:v>3621</c:v>
                </c:pt>
                <c:pt idx="1631">
                  <c:v>3597</c:v>
                </c:pt>
                <c:pt idx="1632">
                  <c:v>4375</c:v>
                </c:pt>
                <c:pt idx="1633">
                  <c:v>3942</c:v>
                </c:pt>
                <c:pt idx="1634">
                  <c:v>3921</c:v>
                </c:pt>
                <c:pt idx="1635">
                  <c:v>3982</c:v>
                </c:pt>
                <c:pt idx="1636">
                  <c:v>4102</c:v>
                </c:pt>
                <c:pt idx="1637">
                  <c:v>4132</c:v>
                </c:pt>
                <c:pt idx="1638">
                  <c:v>3999</c:v>
                </c:pt>
                <c:pt idx="1639">
                  <c:v>4169</c:v>
                </c:pt>
                <c:pt idx="1640">
                  <c:v>5304</c:v>
                </c:pt>
                <c:pt idx="1641">
                  <c:v>5985</c:v>
                </c:pt>
                <c:pt idx="1642">
                  <c:v>5402</c:v>
                </c:pt>
                <c:pt idx="1643">
                  <c:v>4951</c:v>
                </c:pt>
                <c:pt idx="1644">
                  <c:v>5370</c:v>
                </c:pt>
                <c:pt idx="1645">
                  <c:v>5073</c:v>
                </c:pt>
                <c:pt idx="1646">
                  <c:v>5184</c:v>
                </c:pt>
                <c:pt idx="1647">
                  <c:v>3809</c:v>
                </c:pt>
                <c:pt idx="1648">
                  <c:v>4098</c:v>
                </c:pt>
                <c:pt idx="1649">
                  <c:v>3960</c:v>
                </c:pt>
                <c:pt idx="1650">
                  <c:v>3360</c:v>
                </c:pt>
                <c:pt idx="1651">
                  <c:v>3286</c:v>
                </c:pt>
                <c:pt idx="1652">
                  <c:v>3855</c:v>
                </c:pt>
                <c:pt idx="1653">
                  <c:v>5366</c:v>
                </c:pt>
                <c:pt idx="1654">
                  <c:v>4524</c:v>
                </c:pt>
                <c:pt idx="1655">
                  <c:v>4315</c:v>
                </c:pt>
                <c:pt idx="1656">
                  <c:v>4584</c:v>
                </c:pt>
                <c:pt idx="1657">
                  <c:v>4023</c:v>
                </c:pt>
                <c:pt idx="1658">
                  <c:v>2915</c:v>
                </c:pt>
                <c:pt idx="1659">
                  <c:v>2702</c:v>
                </c:pt>
                <c:pt idx="1660">
                  <c:v>3363</c:v>
                </c:pt>
                <c:pt idx="1661">
                  <c:v>4164</c:v>
                </c:pt>
                <c:pt idx="1662">
                  <c:v>5672</c:v>
                </c:pt>
                <c:pt idx="1663">
                  <c:v>5695</c:v>
                </c:pt>
                <c:pt idx="1664">
                  <c:v>5890</c:v>
                </c:pt>
                <c:pt idx="1665">
                  <c:v>5307</c:v>
                </c:pt>
                <c:pt idx="1666">
                  <c:v>6159</c:v>
                </c:pt>
                <c:pt idx="1667">
                  <c:v>6371</c:v>
                </c:pt>
                <c:pt idx="1668">
                  <c:v>5833</c:v>
                </c:pt>
                <c:pt idx="1669">
                  <c:v>5466</c:v>
                </c:pt>
                <c:pt idx="1670">
                  <c:v>5714</c:v>
                </c:pt>
                <c:pt idx="1671">
                  <c:v>5167</c:v>
                </c:pt>
                <c:pt idx="1672">
                  <c:v>5037</c:v>
                </c:pt>
                <c:pt idx="1673">
                  <c:v>4785</c:v>
                </c:pt>
                <c:pt idx="1674">
                  <c:v>4817</c:v>
                </c:pt>
                <c:pt idx="1675">
                  <c:v>4847</c:v>
                </c:pt>
                <c:pt idx="1676">
                  <c:v>3522</c:v>
                </c:pt>
                <c:pt idx="1677">
                  <c:v>3879</c:v>
                </c:pt>
                <c:pt idx="1678">
                  <c:v>4741</c:v>
                </c:pt>
                <c:pt idx="1679">
                  <c:v>1450</c:v>
                </c:pt>
                <c:pt idx="1680">
                  <c:v>1088</c:v>
                </c:pt>
                <c:pt idx="1681">
                  <c:v>2234</c:v>
                </c:pt>
                <c:pt idx="1682">
                  <c:v>3770</c:v>
                </c:pt>
                <c:pt idx="1683">
                  <c:v>2813</c:v>
                </c:pt>
                <c:pt idx="1684">
                  <c:v>2545</c:v>
                </c:pt>
                <c:pt idx="1685">
                  <c:v>1949</c:v>
                </c:pt>
                <c:pt idx="1686">
                  <c:v>1865</c:v>
                </c:pt>
                <c:pt idx="1687">
                  <c:v>1681</c:v>
                </c:pt>
                <c:pt idx="1688">
                  <c:v>1827</c:v>
                </c:pt>
                <c:pt idx="1689">
                  <c:v>1791</c:v>
                </c:pt>
                <c:pt idx="1690">
                  <c:v>2400</c:v>
                </c:pt>
                <c:pt idx="1691">
                  <c:v>1315</c:v>
                </c:pt>
                <c:pt idx="1692">
                  <c:v>552</c:v>
                </c:pt>
                <c:pt idx="1693">
                  <c:v>564</c:v>
                </c:pt>
                <c:pt idx="1694">
                  <c:v>610</c:v>
                </c:pt>
                <c:pt idx="1695">
                  <c:v>861</c:v>
                </c:pt>
                <c:pt idx="1696">
                  <c:v>749</c:v>
                </c:pt>
                <c:pt idx="1697">
                  <c:v>790</c:v>
                </c:pt>
                <c:pt idx="1698">
                  <c:v>756</c:v>
                </c:pt>
                <c:pt idx="1699">
                  <c:v>377</c:v>
                </c:pt>
                <c:pt idx="1700">
                  <c:v>498</c:v>
                </c:pt>
                <c:pt idx="1701">
                  <c:v>451</c:v>
                </c:pt>
                <c:pt idx="1702">
                  <c:v>434</c:v>
                </c:pt>
                <c:pt idx="1703">
                  <c:v>281</c:v>
                </c:pt>
                <c:pt idx="1704">
                  <c:v>224</c:v>
                </c:pt>
                <c:pt idx="1705">
                  <c:v>135</c:v>
                </c:pt>
                <c:pt idx="1706">
                  <c:v>205</c:v>
                </c:pt>
                <c:pt idx="1707">
                  <c:v>417</c:v>
                </c:pt>
                <c:pt idx="1708">
                  <c:v>414</c:v>
                </c:pt>
                <c:pt idx="1709">
                  <c:v>324</c:v>
                </c:pt>
                <c:pt idx="1710">
                  <c:v>368</c:v>
                </c:pt>
                <c:pt idx="1711">
                  <c:v>366</c:v>
                </c:pt>
                <c:pt idx="1712">
                  <c:v>290</c:v>
                </c:pt>
                <c:pt idx="1713">
                  <c:v>275</c:v>
                </c:pt>
                <c:pt idx="1714">
                  <c:v>330</c:v>
                </c:pt>
                <c:pt idx="1715">
                  <c:v>263</c:v>
                </c:pt>
                <c:pt idx="1716">
                  <c:v>233</c:v>
                </c:pt>
                <c:pt idx="1717">
                  <c:v>367</c:v>
                </c:pt>
                <c:pt idx="1718">
                  <c:v>134</c:v>
                </c:pt>
                <c:pt idx="1719">
                  <c:v>168</c:v>
                </c:pt>
                <c:pt idx="1720">
                  <c:v>247</c:v>
                </c:pt>
                <c:pt idx="1721">
                  <c:v>170</c:v>
                </c:pt>
                <c:pt idx="1722">
                  <c:v>177</c:v>
                </c:pt>
                <c:pt idx="1723">
                  <c:v>165</c:v>
                </c:pt>
                <c:pt idx="1724">
                  <c:v>149</c:v>
                </c:pt>
                <c:pt idx="1725">
                  <c:v>54</c:v>
                </c:pt>
                <c:pt idx="1726">
                  <c:v>137</c:v>
                </c:pt>
                <c:pt idx="1727">
                  <c:v>1</c:v>
                </c:pt>
                <c:pt idx="1728">
                  <c:v>143</c:v>
                </c:pt>
                <c:pt idx="1729">
                  <c:v>183</c:v>
                </c:pt>
                <c:pt idx="1730">
                  <c:v>150</c:v>
                </c:pt>
                <c:pt idx="1731">
                  <c:v>1</c:v>
                </c:pt>
                <c:pt idx="1732">
                  <c:v>132</c:v>
                </c:pt>
                <c:pt idx="1733">
                  <c:v>99</c:v>
                </c:pt>
                <c:pt idx="1734">
                  <c:v>132</c:v>
                </c:pt>
                <c:pt idx="1735">
                  <c:v>131</c:v>
                </c:pt>
                <c:pt idx="1736">
                  <c:v>68</c:v>
                </c:pt>
                <c:pt idx="1737">
                  <c:v>190</c:v>
                </c:pt>
                <c:pt idx="1738">
                  <c:v>1</c:v>
                </c:pt>
                <c:pt idx="1739">
                  <c:v>109</c:v>
                </c:pt>
                <c:pt idx="1740">
                  <c:v>108</c:v>
                </c:pt>
                <c:pt idx="1741">
                  <c:v>99</c:v>
                </c:pt>
                <c:pt idx="1742">
                  <c:v>100</c:v>
                </c:pt>
                <c:pt idx="1743">
                  <c:v>111</c:v>
                </c:pt>
                <c:pt idx="1744">
                  <c:v>105</c:v>
                </c:pt>
                <c:pt idx="1745">
                  <c:v>104</c:v>
                </c:pt>
                <c:pt idx="1746">
                  <c:v>118</c:v>
                </c:pt>
                <c:pt idx="1747">
                  <c:v>1</c:v>
                </c:pt>
                <c:pt idx="1748">
                  <c:v>149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46E-4CDF-A9EF-CDEB368B2B85}"/>
            </c:ext>
          </c:extLst>
        </c:ser>
        <c:ser>
          <c:idx val="16"/>
          <c:order val="1"/>
          <c:tx>
            <c:v>Aviator CO2 15PSI</c:v>
          </c:tx>
          <c:spPr>
            <a:ln w="28575">
              <a:noFill/>
            </a:ln>
          </c:spPr>
          <c:marker>
            <c:symbol val="triangle"/>
            <c:size val="2"/>
          </c:marker>
          <c:dPt>
            <c:idx val="839"/>
            <c:bubble3D val="0"/>
            <c:extLst>
              <c:ext xmlns:c16="http://schemas.microsoft.com/office/drawing/2014/chart" uri="{C3380CC4-5D6E-409C-BE32-E72D297353CC}">
                <c16:uniqueId val="{00000001-946E-4CDF-A9EF-CDEB368B2B85}"/>
              </c:ext>
            </c:extLst>
          </c:dPt>
          <c:xVal>
            <c:numRef>
              <c:f>Sheet1!$DN$2:$DN$1825</c:f>
              <c:numCache>
                <c:formatCode>General</c:formatCode>
                <c:ptCount val="1824"/>
                <c:pt idx="0">
                  <c:v>0.94736842105263153</c:v>
                </c:pt>
                <c:pt idx="1">
                  <c:v>0.94117647058823528</c:v>
                </c:pt>
                <c:pt idx="2">
                  <c:v>0.94444444444444442</c:v>
                </c:pt>
                <c:pt idx="3">
                  <c:v>0.9375</c:v>
                </c:pt>
                <c:pt idx="4">
                  <c:v>0.9285714285714286</c:v>
                </c:pt>
                <c:pt idx="5">
                  <c:v>0.93333333333333335</c:v>
                </c:pt>
                <c:pt idx="6">
                  <c:v>0.9375</c:v>
                </c:pt>
                <c:pt idx="7">
                  <c:v>0.93333333333333335</c:v>
                </c:pt>
                <c:pt idx="8">
                  <c:v>0.93333333333333335</c:v>
                </c:pt>
                <c:pt idx="9">
                  <c:v>0.93333333333333335</c:v>
                </c:pt>
                <c:pt idx="10">
                  <c:v>0.92307692307692313</c:v>
                </c:pt>
                <c:pt idx="11">
                  <c:v>0.9285714285714286</c:v>
                </c:pt>
                <c:pt idx="12">
                  <c:v>0.92307692307692313</c:v>
                </c:pt>
                <c:pt idx="13">
                  <c:v>0.9285714285714286</c:v>
                </c:pt>
                <c:pt idx="14">
                  <c:v>0.91666666666666663</c:v>
                </c:pt>
                <c:pt idx="15">
                  <c:v>0.92307692307692313</c:v>
                </c:pt>
                <c:pt idx="16">
                  <c:v>0.91666666666666663</c:v>
                </c:pt>
                <c:pt idx="17">
                  <c:v>0.90909090909090906</c:v>
                </c:pt>
                <c:pt idx="18">
                  <c:v>0.91666666666666663</c:v>
                </c:pt>
                <c:pt idx="19">
                  <c:v>0.90909090909090906</c:v>
                </c:pt>
                <c:pt idx="20">
                  <c:v>0.91666666666666663</c:v>
                </c:pt>
                <c:pt idx="21">
                  <c:v>0.90909090909090906</c:v>
                </c:pt>
                <c:pt idx="22">
                  <c:v>0.90909090909090906</c:v>
                </c:pt>
                <c:pt idx="23">
                  <c:v>0.90909090909090906</c:v>
                </c:pt>
                <c:pt idx="24">
                  <c:v>0.90909090909090906</c:v>
                </c:pt>
                <c:pt idx="25">
                  <c:v>0.91666666666666663</c:v>
                </c:pt>
                <c:pt idx="26">
                  <c:v>0.90909090909090906</c:v>
                </c:pt>
                <c:pt idx="27">
                  <c:v>0.90909090909090906</c:v>
                </c:pt>
                <c:pt idx="28">
                  <c:v>0.92307692307692313</c:v>
                </c:pt>
                <c:pt idx="29">
                  <c:v>0.90909090909090906</c:v>
                </c:pt>
                <c:pt idx="30">
                  <c:v>0.90909090909090906</c:v>
                </c:pt>
                <c:pt idx="31">
                  <c:v>0.91666666666666663</c:v>
                </c:pt>
                <c:pt idx="32">
                  <c:v>0.91666666666666663</c:v>
                </c:pt>
                <c:pt idx="33">
                  <c:v>0.91666666666666663</c:v>
                </c:pt>
                <c:pt idx="34">
                  <c:v>0.91666666666666663</c:v>
                </c:pt>
                <c:pt idx="35">
                  <c:v>0.90909090909090906</c:v>
                </c:pt>
                <c:pt idx="36">
                  <c:v>0.9</c:v>
                </c:pt>
                <c:pt idx="37">
                  <c:v>0.9</c:v>
                </c:pt>
                <c:pt idx="38">
                  <c:v>0.9285714285714286</c:v>
                </c:pt>
                <c:pt idx="39">
                  <c:v>0.92307692307692313</c:v>
                </c:pt>
                <c:pt idx="40">
                  <c:v>0.92307692307692313</c:v>
                </c:pt>
                <c:pt idx="41">
                  <c:v>0.92307692307692313</c:v>
                </c:pt>
                <c:pt idx="42">
                  <c:v>0.9285714285714286</c:v>
                </c:pt>
                <c:pt idx="43">
                  <c:v>0.9285714285714286</c:v>
                </c:pt>
                <c:pt idx="44">
                  <c:v>0.92307692307692313</c:v>
                </c:pt>
                <c:pt idx="45">
                  <c:v>0.92307692307692313</c:v>
                </c:pt>
                <c:pt idx="46">
                  <c:v>0.92307692307692313</c:v>
                </c:pt>
                <c:pt idx="47">
                  <c:v>0.90909090909090906</c:v>
                </c:pt>
                <c:pt idx="48">
                  <c:v>0.92307692307692313</c:v>
                </c:pt>
                <c:pt idx="49">
                  <c:v>0.90909090909090906</c:v>
                </c:pt>
                <c:pt idx="50">
                  <c:v>0.91666666666666663</c:v>
                </c:pt>
                <c:pt idx="51">
                  <c:v>0.92307692307692313</c:v>
                </c:pt>
                <c:pt idx="52">
                  <c:v>0.92307692307692313</c:v>
                </c:pt>
                <c:pt idx="53">
                  <c:v>0.91666666666666663</c:v>
                </c:pt>
                <c:pt idx="54">
                  <c:v>0.90909090909090906</c:v>
                </c:pt>
                <c:pt idx="55">
                  <c:v>0.9</c:v>
                </c:pt>
                <c:pt idx="56">
                  <c:v>0.94444444444444442</c:v>
                </c:pt>
                <c:pt idx="57">
                  <c:v>0.95</c:v>
                </c:pt>
                <c:pt idx="58">
                  <c:v>0.92307692307692313</c:v>
                </c:pt>
                <c:pt idx="59">
                  <c:v>0.94444444444444442</c:v>
                </c:pt>
                <c:pt idx="60">
                  <c:v>0.95454545454545459</c:v>
                </c:pt>
                <c:pt idx="61">
                  <c:v>0.95454545454545459</c:v>
                </c:pt>
                <c:pt idx="62">
                  <c:v>0.95</c:v>
                </c:pt>
                <c:pt idx="63">
                  <c:v>0.94736842105263153</c:v>
                </c:pt>
                <c:pt idx="64">
                  <c:v>0.94444444444444442</c:v>
                </c:pt>
                <c:pt idx="65">
                  <c:v>0.9375</c:v>
                </c:pt>
                <c:pt idx="66">
                  <c:v>0.94444444444444442</c:v>
                </c:pt>
                <c:pt idx="67">
                  <c:v>0.9375</c:v>
                </c:pt>
                <c:pt idx="68">
                  <c:v>0.9375</c:v>
                </c:pt>
                <c:pt idx="69">
                  <c:v>0.92307692307692313</c:v>
                </c:pt>
                <c:pt idx="70">
                  <c:v>0.91666666666666663</c:v>
                </c:pt>
                <c:pt idx="71">
                  <c:v>0.91666666666666663</c:v>
                </c:pt>
                <c:pt idx="72">
                  <c:v>0.91666666666666663</c:v>
                </c:pt>
                <c:pt idx="73">
                  <c:v>0.91666666666666663</c:v>
                </c:pt>
                <c:pt idx="74">
                  <c:v>0.90909090909090906</c:v>
                </c:pt>
                <c:pt idx="75">
                  <c:v>0.9285714285714286</c:v>
                </c:pt>
                <c:pt idx="76">
                  <c:v>0.9285714285714286</c:v>
                </c:pt>
                <c:pt idx="77">
                  <c:v>0.92307692307692313</c:v>
                </c:pt>
                <c:pt idx="78">
                  <c:v>0.92307692307692313</c:v>
                </c:pt>
                <c:pt idx="79">
                  <c:v>0.9285714285714286</c:v>
                </c:pt>
                <c:pt idx="80">
                  <c:v>0.9285714285714286</c:v>
                </c:pt>
                <c:pt idx="81">
                  <c:v>0.92307692307692313</c:v>
                </c:pt>
                <c:pt idx="82">
                  <c:v>0.93333333333333335</c:v>
                </c:pt>
                <c:pt idx="83">
                  <c:v>0.96</c:v>
                </c:pt>
                <c:pt idx="84">
                  <c:v>0.95</c:v>
                </c:pt>
                <c:pt idx="85">
                  <c:v>0.94444444444444442</c:v>
                </c:pt>
                <c:pt idx="86">
                  <c:v>0.95</c:v>
                </c:pt>
                <c:pt idx="87">
                  <c:v>0.96</c:v>
                </c:pt>
                <c:pt idx="88">
                  <c:v>0.96153846153846156</c:v>
                </c:pt>
                <c:pt idx="89">
                  <c:v>0.96</c:v>
                </c:pt>
                <c:pt idx="90">
                  <c:v>0.95833333333333337</c:v>
                </c:pt>
                <c:pt idx="91">
                  <c:v>0.95833333333333337</c:v>
                </c:pt>
                <c:pt idx="92">
                  <c:v>0.95</c:v>
                </c:pt>
                <c:pt idx="93">
                  <c:v>0.95238095238095233</c:v>
                </c:pt>
                <c:pt idx="94">
                  <c:v>0.95</c:v>
                </c:pt>
                <c:pt idx="95">
                  <c:v>0.95238095238095233</c:v>
                </c:pt>
                <c:pt idx="96">
                  <c:v>0.94117647058823528</c:v>
                </c:pt>
                <c:pt idx="97">
                  <c:v>0.95652173913043481</c:v>
                </c:pt>
                <c:pt idx="98">
                  <c:v>0.95238095238095233</c:v>
                </c:pt>
                <c:pt idx="99">
                  <c:v>0.95</c:v>
                </c:pt>
                <c:pt idx="100">
                  <c:v>0.94117647058823528</c:v>
                </c:pt>
                <c:pt idx="101">
                  <c:v>0.95238095238095233</c:v>
                </c:pt>
                <c:pt idx="102">
                  <c:v>0.95</c:v>
                </c:pt>
                <c:pt idx="103">
                  <c:v>0.94444444444444442</c:v>
                </c:pt>
                <c:pt idx="104">
                  <c:v>0.95238095238095233</c:v>
                </c:pt>
                <c:pt idx="105">
                  <c:v>0.95652173913043481</c:v>
                </c:pt>
                <c:pt idx="106">
                  <c:v>0.95454545454545459</c:v>
                </c:pt>
                <c:pt idx="107">
                  <c:v>0.95652173913043481</c:v>
                </c:pt>
                <c:pt idx="108">
                  <c:v>0.96</c:v>
                </c:pt>
                <c:pt idx="109">
                  <c:v>0.95238095238095233</c:v>
                </c:pt>
                <c:pt idx="110">
                  <c:v>0.96296296296296291</c:v>
                </c:pt>
                <c:pt idx="111">
                  <c:v>0.96</c:v>
                </c:pt>
                <c:pt idx="112">
                  <c:v>0.96153846153846156</c:v>
                </c:pt>
                <c:pt idx="113">
                  <c:v>0.95238095238095233</c:v>
                </c:pt>
                <c:pt idx="114">
                  <c:v>0.96</c:v>
                </c:pt>
                <c:pt idx="115">
                  <c:v>0.95238095238095233</c:v>
                </c:pt>
                <c:pt idx="116">
                  <c:v>0.95454545454545459</c:v>
                </c:pt>
                <c:pt idx="117">
                  <c:v>0.95652173913043481</c:v>
                </c:pt>
                <c:pt idx="118">
                  <c:v>0.96</c:v>
                </c:pt>
                <c:pt idx="119">
                  <c:v>0.96551724137931039</c:v>
                </c:pt>
                <c:pt idx="120">
                  <c:v>0.96</c:v>
                </c:pt>
                <c:pt idx="121">
                  <c:v>0.95833333333333337</c:v>
                </c:pt>
                <c:pt idx="122">
                  <c:v>0.95238095238095233</c:v>
                </c:pt>
                <c:pt idx="123">
                  <c:v>0.96153846153846156</c:v>
                </c:pt>
                <c:pt idx="124">
                  <c:v>0.96969696969696972</c:v>
                </c:pt>
                <c:pt idx="125">
                  <c:v>0.96666666666666667</c:v>
                </c:pt>
                <c:pt idx="126">
                  <c:v>0.97222222222222221</c:v>
                </c:pt>
                <c:pt idx="127">
                  <c:v>0.967741935483871</c:v>
                </c:pt>
                <c:pt idx="128">
                  <c:v>0.97222222222222221</c:v>
                </c:pt>
                <c:pt idx="129">
                  <c:v>0.96296296296296291</c:v>
                </c:pt>
                <c:pt idx="130">
                  <c:v>0.9642857142857143</c:v>
                </c:pt>
                <c:pt idx="131">
                  <c:v>0.96875</c:v>
                </c:pt>
                <c:pt idx="132">
                  <c:v>0.97368421052631582</c:v>
                </c:pt>
                <c:pt idx="133">
                  <c:v>0.97297297297297303</c:v>
                </c:pt>
                <c:pt idx="134">
                  <c:v>0.97058823529411764</c:v>
                </c:pt>
                <c:pt idx="135">
                  <c:v>0.97058823529411764</c:v>
                </c:pt>
                <c:pt idx="136">
                  <c:v>0.97368421052631582</c:v>
                </c:pt>
                <c:pt idx="137">
                  <c:v>0.97916666666666663</c:v>
                </c:pt>
                <c:pt idx="138">
                  <c:v>0.97872340425531912</c:v>
                </c:pt>
                <c:pt idx="139">
                  <c:v>0.98</c:v>
                </c:pt>
                <c:pt idx="140">
                  <c:v>0.97959183673469385</c:v>
                </c:pt>
                <c:pt idx="141">
                  <c:v>0.97872340425531912</c:v>
                </c:pt>
                <c:pt idx="142">
                  <c:v>0.97727272727272729</c:v>
                </c:pt>
                <c:pt idx="143">
                  <c:v>0.97727272727272729</c:v>
                </c:pt>
                <c:pt idx="144">
                  <c:v>0.97499999999999998</c:v>
                </c:pt>
                <c:pt idx="145">
                  <c:v>0.97297297297297303</c:v>
                </c:pt>
                <c:pt idx="146">
                  <c:v>0.97368421052631582</c:v>
                </c:pt>
                <c:pt idx="147">
                  <c:v>0.97222222222222221</c:v>
                </c:pt>
                <c:pt idx="148">
                  <c:v>0.97727272727272729</c:v>
                </c:pt>
                <c:pt idx="149">
                  <c:v>0.98039215686274506</c:v>
                </c:pt>
                <c:pt idx="150">
                  <c:v>0.97959183673469385</c:v>
                </c:pt>
                <c:pt idx="151">
                  <c:v>0.98076923076923073</c:v>
                </c:pt>
                <c:pt idx="152">
                  <c:v>0.97777777777777775</c:v>
                </c:pt>
                <c:pt idx="153">
                  <c:v>0.97872340425531912</c:v>
                </c:pt>
                <c:pt idx="154">
                  <c:v>0.97777777777777775</c:v>
                </c:pt>
                <c:pt idx="155">
                  <c:v>0.97727272727272729</c:v>
                </c:pt>
                <c:pt idx="156">
                  <c:v>0.97619047619047616</c:v>
                </c:pt>
                <c:pt idx="157">
                  <c:v>0.97619047619047616</c:v>
                </c:pt>
                <c:pt idx="158">
                  <c:v>0.97499999999999998</c:v>
                </c:pt>
                <c:pt idx="159">
                  <c:v>0.97727272727272729</c:v>
                </c:pt>
                <c:pt idx="160">
                  <c:v>0.98571428571428577</c:v>
                </c:pt>
                <c:pt idx="161">
                  <c:v>0.9838709677419355</c:v>
                </c:pt>
                <c:pt idx="162">
                  <c:v>0.98113207547169812</c:v>
                </c:pt>
                <c:pt idx="163">
                  <c:v>0.98076923076923073</c:v>
                </c:pt>
                <c:pt idx="164">
                  <c:v>0.98076923076923073</c:v>
                </c:pt>
                <c:pt idx="165">
                  <c:v>0.98148148148148151</c:v>
                </c:pt>
                <c:pt idx="166">
                  <c:v>0.98076923076923073</c:v>
                </c:pt>
                <c:pt idx="167">
                  <c:v>0.97826086956521741</c:v>
                </c:pt>
                <c:pt idx="168">
                  <c:v>0.97368421052631582</c:v>
                </c:pt>
                <c:pt idx="169">
                  <c:v>0.9642857142857143</c:v>
                </c:pt>
                <c:pt idx="170">
                  <c:v>0.96666666666666667</c:v>
                </c:pt>
                <c:pt idx="171">
                  <c:v>0.97499999999999998</c:v>
                </c:pt>
                <c:pt idx="172">
                  <c:v>0.97499999999999998</c:v>
                </c:pt>
                <c:pt idx="173">
                  <c:v>0.97777777777777775</c:v>
                </c:pt>
                <c:pt idx="174">
                  <c:v>0.97619047619047616</c:v>
                </c:pt>
                <c:pt idx="175">
                  <c:v>0.98305084745762716</c:v>
                </c:pt>
                <c:pt idx="176">
                  <c:v>0.97674418604651159</c:v>
                </c:pt>
                <c:pt idx="177">
                  <c:v>0.97619047619047616</c:v>
                </c:pt>
                <c:pt idx="178">
                  <c:v>0.97297297297297303</c:v>
                </c:pt>
                <c:pt idx="179">
                  <c:v>0.96551724137931039</c:v>
                </c:pt>
                <c:pt idx="180">
                  <c:v>0.95238095238095233</c:v>
                </c:pt>
                <c:pt idx="181">
                  <c:v>0.95833333333333337</c:v>
                </c:pt>
                <c:pt idx="182">
                  <c:v>0.96153846153846156</c:v>
                </c:pt>
                <c:pt idx="183">
                  <c:v>0.96</c:v>
                </c:pt>
                <c:pt idx="184">
                  <c:v>0.95652173913043481</c:v>
                </c:pt>
                <c:pt idx="185">
                  <c:v>0.95833333333333337</c:v>
                </c:pt>
                <c:pt idx="186">
                  <c:v>0.96296296296296291</c:v>
                </c:pt>
                <c:pt idx="187">
                  <c:v>0.96153846153846156</c:v>
                </c:pt>
                <c:pt idx="188">
                  <c:v>0.96</c:v>
                </c:pt>
                <c:pt idx="189">
                  <c:v>0.96153846153846156</c:v>
                </c:pt>
                <c:pt idx="190">
                  <c:v>0.96</c:v>
                </c:pt>
                <c:pt idx="191">
                  <c:v>0.96</c:v>
                </c:pt>
                <c:pt idx="192">
                  <c:v>0.96</c:v>
                </c:pt>
                <c:pt idx="193">
                  <c:v>0.95833333333333337</c:v>
                </c:pt>
                <c:pt idx="194">
                  <c:v>0.95238095238095233</c:v>
                </c:pt>
                <c:pt idx="195">
                  <c:v>0.92307692307692313</c:v>
                </c:pt>
                <c:pt idx="196">
                  <c:v>0.93333333333333335</c:v>
                </c:pt>
                <c:pt idx="197">
                  <c:v>0.92307692307692313</c:v>
                </c:pt>
                <c:pt idx="198">
                  <c:v>0.92307692307692313</c:v>
                </c:pt>
                <c:pt idx="199">
                  <c:v>0.91666666666666663</c:v>
                </c:pt>
                <c:pt idx="200">
                  <c:v>0.90909090909090906</c:v>
                </c:pt>
                <c:pt idx="201">
                  <c:v>0.90909090909090906</c:v>
                </c:pt>
                <c:pt idx="202">
                  <c:v>0.91666666666666663</c:v>
                </c:pt>
                <c:pt idx="203">
                  <c:v>0.91666666666666663</c:v>
                </c:pt>
                <c:pt idx="204">
                  <c:v>0.90909090909090906</c:v>
                </c:pt>
                <c:pt idx="205">
                  <c:v>0.91666666666666663</c:v>
                </c:pt>
                <c:pt idx="206">
                  <c:v>0.9</c:v>
                </c:pt>
                <c:pt idx="207">
                  <c:v>0.9</c:v>
                </c:pt>
                <c:pt idx="208">
                  <c:v>0.9</c:v>
                </c:pt>
                <c:pt idx="209">
                  <c:v>0.9</c:v>
                </c:pt>
                <c:pt idx="210">
                  <c:v>0.90909090909090906</c:v>
                </c:pt>
                <c:pt idx="211">
                  <c:v>0.88888888888888884</c:v>
                </c:pt>
                <c:pt idx="212">
                  <c:v>0.9</c:v>
                </c:pt>
                <c:pt idx="213">
                  <c:v>0.9</c:v>
                </c:pt>
                <c:pt idx="214">
                  <c:v>0.88888888888888884</c:v>
                </c:pt>
                <c:pt idx="215">
                  <c:v>0.88888888888888884</c:v>
                </c:pt>
                <c:pt idx="216">
                  <c:v>0.9</c:v>
                </c:pt>
                <c:pt idx="217">
                  <c:v>0.88888888888888884</c:v>
                </c:pt>
                <c:pt idx="218">
                  <c:v>0.88888888888888884</c:v>
                </c:pt>
                <c:pt idx="219">
                  <c:v>0.88888888888888884</c:v>
                </c:pt>
                <c:pt idx="220">
                  <c:v>0.875</c:v>
                </c:pt>
                <c:pt idx="221">
                  <c:v>0.875</c:v>
                </c:pt>
                <c:pt idx="222">
                  <c:v>0.9</c:v>
                </c:pt>
                <c:pt idx="223">
                  <c:v>0.875</c:v>
                </c:pt>
                <c:pt idx="224">
                  <c:v>0.88888888888888884</c:v>
                </c:pt>
                <c:pt idx="225">
                  <c:v>0.88888888888888884</c:v>
                </c:pt>
                <c:pt idx="226">
                  <c:v>0.88888888888888884</c:v>
                </c:pt>
                <c:pt idx="227">
                  <c:v>0.88888888888888884</c:v>
                </c:pt>
                <c:pt idx="228">
                  <c:v>0.88888888888888884</c:v>
                </c:pt>
                <c:pt idx="229">
                  <c:v>0.88888888888888884</c:v>
                </c:pt>
                <c:pt idx="230">
                  <c:v>0.9</c:v>
                </c:pt>
                <c:pt idx="231">
                  <c:v>0.875</c:v>
                </c:pt>
                <c:pt idx="232">
                  <c:v>0.88888888888888884</c:v>
                </c:pt>
                <c:pt idx="233">
                  <c:v>0.92307692307692313</c:v>
                </c:pt>
                <c:pt idx="234">
                  <c:v>0.94444444444444442</c:v>
                </c:pt>
                <c:pt idx="235">
                  <c:v>0.96153846153846156</c:v>
                </c:pt>
                <c:pt idx="236">
                  <c:v>0.94736842105263153</c:v>
                </c:pt>
                <c:pt idx="237">
                  <c:v>0.88636363636363635</c:v>
                </c:pt>
                <c:pt idx="238">
                  <c:v>0.88</c:v>
                </c:pt>
                <c:pt idx="239">
                  <c:v>0.9</c:v>
                </c:pt>
                <c:pt idx="240">
                  <c:v>0.9821428571428571</c:v>
                </c:pt>
                <c:pt idx="241">
                  <c:v>0.98113207547169812</c:v>
                </c:pt>
                <c:pt idx="242">
                  <c:v>0.98333333333333328</c:v>
                </c:pt>
                <c:pt idx="243">
                  <c:v>0.98648648648648651</c:v>
                </c:pt>
                <c:pt idx="244">
                  <c:v>0.97058823529411764</c:v>
                </c:pt>
                <c:pt idx="245">
                  <c:v>0.97014925373134331</c:v>
                </c:pt>
                <c:pt idx="246">
                  <c:v>0.98360655737704916</c:v>
                </c:pt>
                <c:pt idx="247">
                  <c:v>0.98550724637681164</c:v>
                </c:pt>
                <c:pt idx="248">
                  <c:v>0.98750000000000004</c:v>
                </c:pt>
                <c:pt idx="249">
                  <c:v>0.98901098901098905</c:v>
                </c:pt>
                <c:pt idx="250">
                  <c:v>0.9838709677419355</c:v>
                </c:pt>
                <c:pt idx="251">
                  <c:v>0.98412698412698407</c:v>
                </c:pt>
                <c:pt idx="252">
                  <c:v>0.98461538461538467</c:v>
                </c:pt>
                <c:pt idx="253">
                  <c:v>0.98630136986301364</c:v>
                </c:pt>
                <c:pt idx="254">
                  <c:v>0.98684210526315785</c:v>
                </c:pt>
                <c:pt idx="255">
                  <c:v>0.98809523809523814</c:v>
                </c:pt>
                <c:pt idx="256">
                  <c:v>0.98765432098765427</c:v>
                </c:pt>
                <c:pt idx="257">
                  <c:v>0.97959183673469385</c:v>
                </c:pt>
                <c:pt idx="258">
                  <c:v>0.98412698412698407</c:v>
                </c:pt>
                <c:pt idx="259">
                  <c:v>0.9916666666666667</c:v>
                </c:pt>
                <c:pt idx="260">
                  <c:v>0.99193548387096775</c:v>
                </c:pt>
                <c:pt idx="261">
                  <c:v>0.96648044692737434</c:v>
                </c:pt>
                <c:pt idx="262">
                  <c:v>0</c:v>
                </c:pt>
                <c:pt idx="263">
                  <c:v>0.99099099099099097</c:v>
                </c:pt>
                <c:pt idx="264">
                  <c:v>0.9850746268656716</c:v>
                </c:pt>
                <c:pt idx="265">
                  <c:v>0.97058823529411764</c:v>
                </c:pt>
                <c:pt idx="266">
                  <c:v>0.98039215686274506</c:v>
                </c:pt>
                <c:pt idx="267">
                  <c:v>0.98666666666666669</c:v>
                </c:pt>
                <c:pt idx="268">
                  <c:v>0.96875</c:v>
                </c:pt>
                <c:pt idx="269">
                  <c:v>0.96590909090909094</c:v>
                </c:pt>
                <c:pt idx="270">
                  <c:v>0.96296296296296291</c:v>
                </c:pt>
                <c:pt idx="271">
                  <c:v>0.95744680851063835</c:v>
                </c:pt>
                <c:pt idx="272">
                  <c:v>0.94820717131474108</c:v>
                </c:pt>
                <c:pt idx="273">
                  <c:v>0.9504504504504504</c:v>
                </c:pt>
                <c:pt idx="274">
                  <c:v>0.97058823529411764</c:v>
                </c:pt>
                <c:pt idx="275">
                  <c:v>0.98148148148148151</c:v>
                </c:pt>
                <c:pt idx="276">
                  <c:v>0.97619047619047616</c:v>
                </c:pt>
                <c:pt idx="277">
                  <c:v>0.97959183673469385</c:v>
                </c:pt>
                <c:pt idx="278">
                  <c:v>0.97575757575757571</c:v>
                </c:pt>
                <c:pt idx="279">
                  <c:v>0.95499999999999996</c:v>
                </c:pt>
                <c:pt idx="280">
                  <c:v>0.97</c:v>
                </c:pt>
                <c:pt idx="281">
                  <c:v>0.97647058823529409</c:v>
                </c:pt>
                <c:pt idx="282">
                  <c:v>0.96511627906976749</c:v>
                </c:pt>
                <c:pt idx="283">
                  <c:v>0.98461538461538467</c:v>
                </c:pt>
                <c:pt idx="284">
                  <c:v>0.96590909090909094</c:v>
                </c:pt>
                <c:pt idx="285">
                  <c:v>0.9504504504504504</c:v>
                </c:pt>
                <c:pt idx="286">
                  <c:v>0.95625000000000004</c:v>
                </c:pt>
                <c:pt idx="287">
                  <c:v>0.95876288659793818</c:v>
                </c:pt>
                <c:pt idx="288">
                  <c:v>0.99130434782608701</c:v>
                </c:pt>
                <c:pt idx="289">
                  <c:v>0.96470588235294119</c:v>
                </c:pt>
                <c:pt idx="290">
                  <c:v>0.96202531645569622</c:v>
                </c:pt>
                <c:pt idx="291">
                  <c:v>0.95721925133689845</c:v>
                </c:pt>
                <c:pt idx="292">
                  <c:v>0.95744680851063835</c:v>
                </c:pt>
                <c:pt idx="293">
                  <c:v>0.96153846153846156</c:v>
                </c:pt>
                <c:pt idx="294">
                  <c:v>0.95857988165680474</c:v>
                </c:pt>
                <c:pt idx="295">
                  <c:v>0.93706293706293708</c:v>
                </c:pt>
                <c:pt idx="296">
                  <c:v>0.91907514450867056</c:v>
                </c:pt>
                <c:pt idx="297">
                  <c:v>0.91807909604519777</c:v>
                </c:pt>
                <c:pt idx="298">
                  <c:v>0.91364902506963785</c:v>
                </c:pt>
                <c:pt idx="299">
                  <c:v>0.91603053435114501</c:v>
                </c:pt>
                <c:pt idx="300">
                  <c:v>0.91516709511568128</c:v>
                </c:pt>
                <c:pt idx="301">
                  <c:v>0.91793313069908811</c:v>
                </c:pt>
                <c:pt idx="302">
                  <c:v>0.91717791411042948</c:v>
                </c:pt>
                <c:pt idx="303">
                  <c:v>0.92500000000000004</c:v>
                </c:pt>
                <c:pt idx="304">
                  <c:v>0.92832764505119458</c:v>
                </c:pt>
                <c:pt idx="305">
                  <c:v>0.93140794223826717</c:v>
                </c:pt>
                <c:pt idx="306">
                  <c:v>0.93461538461538463</c:v>
                </c:pt>
                <c:pt idx="307">
                  <c:v>0.9278688524590164</c:v>
                </c:pt>
                <c:pt idx="308">
                  <c:v>0.9278688524590164</c:v>
                </c:pt>
                <c:pt idx="309">
                  <c:v>0.93006993006993011</c:v>
                </c:pt>
                <c:pt idx="310">
                  <c:v>0.93454545454545457</c:v>
                </c:pt>
                <c:pt idx="311">
                  <c:v>0.93609022556390975</c:v>
                </c:pt>
                <c:pt idx="312">
                  <c:v>0.93189964157706096</c:v>
                </c:pt>
                <c:pt idx="313">
                  <c:v>0.92881355932203391</c:v>
                </c:pt>
                <c:pt idx="314">
                  <c:v>0.92881355932203391</c:v>
                </c:pt>
                <c:pt idx="315">
                  <c:v>0.93486590038314177</c:v>
                </c:pt>
                <c:pt idx="316">
                  <c:v>0.94067796610169496</c:v>
                </c:pt>
                <c:pt idx="317">
                  <c:v>0.93951612903225812</c:v>
                </c:pt>
                <c:pt idx="318">
                  <c:v>0.94023904382470125</c:v>
                </c:pt>
                <c:pt idx="319">
                  <c:v>0.94042553191489364</c:v>
                </c:pt>
                <c:pt idx="320">
                  <c:v>0.93852459016393441</c:v>
                </c:pt>
                <c:pt idx="321">
                  <c:v>0.93886462882096067</c:v>
                </c:pt>
                <c:pt idx="322">
                  <c:v>0.93650793650793651</c:v>
                </c:pt>
                <c:pt idx="323">
                  <c:v>0.94017094017094016</c:v>
                </c:pt>
                <c:pt idx="324">
                  <c:v>0.9419642857142857</c:v>
                </c:pt>
                <c:pt idx="325">
                  <c:v>0.95402298850574707</c:v>
                </c:pt>
                <c:pt idx="326">
                  <c:v>0.95428571428571429</c:v>
                </c:pt>
                <c:pt idx="327">
                  <c:v>0.94607843137254899</c:v>
                </c:pt>
                <c:pt idx="328">
                  <c:v>0.93965517241379315</c:v>
                </c:pt>
                <c:pt idx="329">
                  <c:v>0.96178343949044587</c:v>
                </c:pt>
                <c:pt idx="330">
                  <c:v>0.95263157894736838</c:v>
                </c:pt>
                <c:pt idx="331">
                  <c:v>0.95187165775401072</c:v>
                </c:pt>
                <c:pt idx="332">
                  <c:v>0.96250000000000002</c:v>
                </c:pt>
                <c:pt idx="333">
                  <c:v>0.98290598290598286</c:v>
                </c:pt>
                <c:pt idx="334">
                  <c:v>0.95238095238095233</c:v>
                </c:pt>
                <c:pt idx="335">
                  <c:v>0.99047619047619051</c:v>
                </c:pt>
                <c:pt idx="336">
                  <c:v>0.92727272727272725</c:v>
                </c:pt>
                <c:pt idx="337">
                  <c:v>0.91692307692307695</c:v>
                </c:pt>
                <c:pt idx="338">
                  <c:v>0.91692307692307695</c:v>
                </c:pt>
                <c:pt idx="339">
                  <c:v>0.92282958199356913</c:v>
                </c:pt>
                <c:pt idx="340">
                  <c:v>0.92391304347826086</c:v>
                </c:pt>
                <c:pt idx="341">
                  <c:v>0.92226148409893993</c:v>
                </c:pt>
                <c:pt idx="342">
                  <c:v>0.92226148409893993</c:v>
                </c:pt>
                <c:pt idx="343">
                  <c:v>0.9263157894736842</c:v>
                </c:pt>
                <c:pt idx="344">
                  <c:v>0.91958041958041958</c:v>
                </c:pt>
                <c:pt idx="345">
                  <c:v>0.92170818505338081</c:v>
                </c:pt>
                <c:pt idx="346">
                  <c:v>0.91929824561403506</c:v>
                </c:pt>
                <c:pt idx="347">
                  <c:v>0.92222222222222228</c:v>
                </c:pt>
                <c:pt idx="348">
                  <c:v>0.92565055762081783</c:v>
                </c:pt>
                <c:pt idx="349">
                  <c:v>0.94117647058823528</c:v>
                </c:pt>
                <c:pt idx="350">
                  <c:v>0.96323529411764708</c:v>
                </c:pt>
                <c:pt idx="351">
                  <c:v>0.93617021276595747</c:v>
                </c:pt>
                <c:pt idx="352">
                  <c:v>0.93908629441624369</c:v>
                </c:pt>
                <c:pt idx="353">
                  <c:v>0.94413407821229045</c:v>
                </c:pt>
                <c:pt idx="354">
                  <c:v>0.92280701754385963</c:v>
                </c:pt>
                <c:pt idx="355">
                  <c:v>0.9263565891472868</c:v>
                </c:pt>
                <c:pt idx="356">
                  <c:v>0.93442622950819676</c:v>
                </c:pt>
                <c:pt idx="357">
                  <c:v>0.92727272727272725</c:v>
                </c:pt>
                <c:pt idx="358">
                  <c:v>0.93989071038251371</c:v>
                </c:pt>
                <c:pt idx="359">
                  <c:v>0.93814432989690721</c:v>
                </c:pt>
                <c:pt idx="360">
                  <c:v>0.93034825870646765</c:v>
                </c:pt>
                <c:pt idx="361">
                  <c:v>0.91438356164383561</c:v>
                </c:pt>
                <c:pt idx="362">
                  <c:v>0.91693290734824284</c:v>
                </c:pt>
                <c:pt idx="363">
                  <c:v>0.90601503759398494</c:v>
                </c:pt>
                <c:pt idx="364">
                  <c:v>0.91463414634146345</c:v>
                </c:pt>
                <c:pt idx="365">
                  <c:v>0.91272727272727272</c:v>
                </c:pt>
                <c:pt idx="366">
                  <c:v>0.90948275862068961</c:v>
                </c:pt>
                <c:pt idx="367">
                  <c:v>0.91949152542372881</c:v>
                </c:pt>
                <c:pt idx="368">
                  <c:v>0.92241379310344829</c:v>
                </c:pt>
                <c:pt idx="369">
                  <c:v>0.91796875</c:v>
                </c:pt>
                <c:pt idx="370">
                  <c:v>0.91726618705035967</c:v>
                </c:pt>
                <c:pt idx="371">
                  <c:v>0.92015209125475284</c:v>
                </c:pt>
                <c:pt idx="372">
                  <c:v>0.92032967032967028</c:v>
                </c:pt>
                <c:pt idx="373">
                  <c:v>0.92032967032967028</c:v>
                </c:pt>
                <c:pt idx="374">
                  <c:v>0.92307692307692313</c:v>
                </c:pt>
                <c:pt idx="375">
                  <c:v>0.92828685258964139</c:v>
                </c:pt>
                <c:pt idx="376">
                  <c:v>0.93333333333333335</c:v>
                </c:pt>
                <c:pt idx="377">
                  <c:v>0.9371980676328503</c:v>
                </c:pt>
                <c:pt idx="378">
                  <c:v>0.94240837696335078</c:v>
                </c:pt>
                <c:pt idx="379">
                  <c:v>0.9503105590062112</c:v>
                </c:pt>
                <c:pt idx="380">
                  <c:v>0.94708994708994709</c:v>
                </c:pt>
                <c:pt idx="381">
                  <c:v>0.93609022556390975</c:v>
                </c:pt>
                <c:pt idx="382">
                  <c:v>0.95375722543352603</c:v>
                </c:pt>
                <c:pt idx="383">
                  <c:v>0.94930875576036866</c:v>
                </c:pt>
                <c:pt idx="384">
                  <c:v>0.94871794871794868</c:v>
                </c:pt>
                <c:pt idx="385">
                  <c:v>0.95360824742268047</c:v>
                </c:pt>
                <c:pt idx="386">
                  <c:v>0.95121951219512191</c:v>
                </c:pt>
                <c:pt idx="387">
                  <c:v>0.95370370370370372</c:v>
                </c:pt>
                <c:pt idx="388">
                  <c:v>0.95767195767195767</c:v>
                </c:pt>
                <c:pt idx="389">
                  <c:v>0.96470588235294119</c:v>
                </c:pt>
                <c:pt idx="390">
                  <c:v>0.954337899543379</c:v>
                </c:pt>
                <c:pt idx="391">
                  <c:v>0.94560669456066948</c:v>
                </c:pt>
                <c:pt idx="392">
                  <c:v>0.94761904761904758</c:v>
                </c:pt>
                <c:pt idx="393">
                  <c:v>0.95721925133689845</c:v>
                </c:pt>
                <c:pt idx="394">
                  <c:v>0.94230769230769229</c:v>
                </c:pt>
                <c:pt idx="395">
                  <c:v>0.92057761732851984</c:v>
                </c:pt>
                <c:pt idx="396">
                  <c:v>0.91618497109826591</c:v>
                </c:pt>
                <c:pt idx="397">
                  <c:v>0.92012779552715651</c:v>
                </c:pt>
                <c:pt idx="398">
                  <c:v>0.92258064516129035</c:v>
                </c:pt>
                <c:pt idx="399">
                  <c:v>0.93085106382978722</c:v>
                </c:pt>
                <c:pt idx="400">
                  <c:v>0.96551724137931039</c:v>
                </c:pt>
                <c:pt idx="401">
                  <c:v>0.93401015228426398</c:v>
                </c:pt>
                <c:pt idx="402">
                  <c:v>0.94838709677419353</c:v>
                </c:pt>
                <c:pt idx="403">
                  <c:v>0.9821428571428571</c:v>
                </c:pt>
                <c:pt idx="404">
                  <c:v>0.93031358885017423</c:v>
                </c:pt>
                <c:pt idx="405">
                  <c:v>0.9363636363636364</c:v>
                </c:pt>
                <c:pt idx="406">
                  <c:v>0.93280632411067199</c:v>
                </c:pt>
                <c:pt idx="407">
                  <c:v>0.92712550607287447</c:v>
                </c:pt>
                <c:pt idx="408">
                  <c:v>0.92885375494071143</c:v>
                </c:pt>
                <c:pt idx="409">
                  <c:v>0.91489361702127658</c:v>
                </c:pt>
                <c:pt idx="410">
                  <c:v>0.91489361702127658</c:v>
                </c:pt>
                <c:pt idx="411">
                  <c:v>0.92727272727272725</c:v>
                </c:pt>
                <c:pt idx="412">
                  <c:v>0.94630872483221473</c:v>
                </c:pt>
                <c:pt idx="413">
                  <c:v>0.92349726775956287</c:v>
                </c:pt>
                <c:pt idx="414">
                  <c:v>0.92500000000000004</c:v>
                </c:pt>
                <c:pt idx="415">
                  <c:v>0.92097264437689974</c:v>
                </c:pt>
                <c:pt idx="416">
                  <c:v>0.91948051948051945</c:v>
                </c:pt>
                <c:pt idx="417">
                  <c:v>0.91538461538461535</c:v>
                </c:pt>
                <c:pt idx="418">
                  <c:v>0.91581632653061229</c:v>
                </c:pt>
                <c:pt idx="419">
                  <c:v>0.9178470254957507</c:v>
                </c:pt>
                <c:pt idx="420">
                  <c:v>0.91689008042895437</c:v>
                </c:pt>
                <c:pt idx="421">
                  <c:v>0.91842900302114805</c:v>
                </c:pt>
                <c:pt idx="422">
                  <c:v>0.92691029900332222</c:v>
                </c:pt>
                <c:pt idx="423">
                  <c:v>0.9261744966442953</c:v>
                </c:pt>
                <c:pt idx="424">
                  <c:v>0.92307692307692313</c:v>
                </c:pt>
                <c:pt idx="425">
                  <c:v>0.91878172588832485</c:v>
                </c:pt>
                <c:pt idx="426">
                  <c:v>0.92063492063492058</c:v>
                </c:pt>
                <c:pt idx="427">
                  <c:v>0.9352380952380952</c:v>
                </c:pt>
                <c:pt idx="428">
                  <c:v>0.92716535433070868</c:v>
                </c:pt>
                <c:pt idx="429">
                  <c:v>0.92756183745583043</c:v>
                </c:pt>
                <c:pt idx="430">
                  <c:v>0.9289520426287744</c:v>
                </c:pt>
                <c:pt idx="431">
                  <c:v>0.93260473588342441</c:v>
                </c:pt>
                <c:pt idx="432">
                  <c:v>0.93216630196936545</c:v>
                </c:pt>
                <c:pt idx="433">
                  <c:v>0.95145631067961167</c:v>
                </c:pt>
                <c:pt idx="434">
                  <c:v>0.94654088050314467</c:v>
                </c:pt>
                <c:pt idx="435">
                  <c:v>0.94617563739376775</c:v>
                </c:pt>
                <c:pt idx="436">
                  <c:v>0.94637223974763407</c:v>
                </c:pt>
                <c:pt idx="437">
                  <c:v>0.95849056603773586</c:v>
                </c:pt>
                <c:pt idx="438">
                  <c:v>0.96186440677966101</c:v>
                </c:pt>
                <c:pt idx="439">
                  <c:v>0.96</c:v>
                </c:pt>
                <c:pt idx="440">
                  <c:v>0.99056603773584906</c:v>
                </c:pt>
                <c:pt idx="441">
                  <c:v>0.98013245033112584</c:v>
                </c:pt>
                <c:pt idx="442">
                  <c:v>0.97282608695652173</c:v>
                </c:pt>
                <c:pt idx="443">
                  <c:v>0.984375</c:v>
                </c:pt>
                <c:pt idx="444">
                  <c:v>0.99145299145299148</c:v>
                </c:pt>
                <c:pt idx="445">
                  <c:v>0.984375</c:v>
                </c:pt>
                <c:pt idx="446">
                  <c:v>0.99137931034482762</c:v>
                </c:pt>
                <c:pt idx="447">
                  <c:v>0.9907407407407407</c:v>
                </c:pt>
                <c:pt idx="448">
                  <c:v>0.9</c:v>
                </c:pt>
                <c:pt idx="449">
                  <c:v>0.9887640449438202</c:v>
                </c:pt>
                <c:pt idx="450">
                  <c:v>0.9838709677419355</c:v>
                </c:pt>
                <c:pt idx="451">
                  <c:v>0.98360655737704916</c:v>
                </c:pt>
                <c:pt idx="452">
                  <c:v>0.97916666666666663</c:v>
                </c:pt>
                <c:pt idx="453">
                  <c:v>0.97674418604651159</c:v>
                </c:pt>
                <c:pt idx="454">
                  <c:v>0.97222222222222221</c:v>
                </c:pt>
                <c:pt idx="455">
                  <c:v>0.97058823529411764</c:v>
                </c:pt>
                <c:pt idx="456">
                  <c:v>0.97916666666666663</c:v>
                </c:pt>
                <c:pt idx="457">
                  <c:v>0.97619047619047616</c:v>
                </c:pt>
                <c:pt idx="458">
                  <c:v>0.9642857142857143</c:v>
                </c:pt>
                <c:pt idx="459">
                  <c:v>0.96153846153846156</c:v>
                </c:pt>
                <c:pt idx="460">
                  <c:v>0.96296296296296291</c:v>
                </c:pt>
                <c:pt idx="461">
                  <c:v>0.97222222222222221</c:v>
                </c:pt>
                <c:pt idx="462">
                  <c:v>0.96551724137931039</c:v>
                </c:pt>
                <c:pt idx="463">
                  <c:v>0.96296296296296291</c:v>
                </c:pt>
                <c:pt idx="464">
                  <c:v>0.95454545454545459</c:v>
                </c:pt>
                <c:pt idx="465">
                  <c:v>0.95833333333333337</c:v>
                </c:pt>
                <c:pt idx="466">
                  <c:v>0.96666666666666667</c:v>
                </c:pt>
                <c:pt idx="467">
                  <c:v>0.97222222222222221</c:v>
                </c:pt>
                <c:pt idx="468">
                  <c:v>0.94444444444444442</c:v>
                </c:pt>
                <c:pt idx="469">
                  <c:v>0.94117647058823528</c:v>
                </c:pt>
                <c:pt idx="470">
                  <c:v>0.9375</c:v>
                </c:pt>
                <c:pt idx="471">
                  <c:v>0.95238095238095233</c:v>
                </c:pt>
                <c:pt idx="472">
                  <c:v>0.92307692307692313</c:v>
                </c:pt>
                <c:pt idx="473">
                  <c:v>0.95</c:v>
                </c:pt>
                <c:pt idx="474">
                  <c:v>0.94117647058823528</c:v>
                </c:pt>
                <c:pt idx="475">
                  <c:v>0.94444444444444442</c:v>
                </c:pt>
                <c:pt idx="476">
                  <c:v>0.94117647058823528</c:v>
                </c:pt>
                <c:pt idx="477">
                  <c:v>0.93333333333333335</c:v>
                </c:pt>
                <c:pt idx="478">
                  <c:v>0.95</c:v>
                </c:pt>
                <c:pt idx="479">
                  <c:v>0.9375</c:v>
                </c:pt>
                <c:pt idx="480">
                  <c:v>0.9375</c:v>
                </c:pt>
                <c:pt idx="481">
                  <c:v>0.95238095238095233</c:v>
                </c:pt>
                <c:pt idx="482">
                  <c:v>0.9375</c:v>
                </c:pt>
                <c:pt idx="483">
                  <c:v>0.93333333333333335</c:v>
                </c:pt>
                <c:pt idx="484">
                  <c:v>0.91666666666666663</c:v>
                </c:pt>
                <c:pt idx="485">
                  <c:v>0.93333333333333335</c:v>
                </c:pt>
                <c:pt idx="486">
                  <c:v>0.9285714285714286</c:v>
                </c:pt>
                <c:pt idx="487">
                  <c:v>0.92307692307692313</c:v>
                </c:pt>
                <c:pt idx="488">
                  <c:v>0.90909090909090906</c:v>
                </c:pt>
                <c:pt idx="489">
                  <c:v>0.55462184873949583</c:v>
                </c:pt>
                <c:pt idx="490">
                  <c:v>0.83333333333333337</c:v>
                </c:pt>
                <c:pt idx="491">
                  <c:v>0.72499999999999998</c:v>
                </c:pt>
                <c:pt idx="492">
                  <c:v>0.68181818181818177</c:v>
                </c:pt>
                <c:pt idx="493">
                  <c:v>0.67460317460317465</c:v>
                </c:pt>
                <c:pt idx="494">
                  <c:v>0.75974025974025972</c:v>
                </c:pt>
                <c:pt idx="495">
                  <c:v>0.79656862745098034</c:v>
                </c:pt>
                <c:pt idx="496">
                  <c:v>0.7903614457831325</c:v>
                </c:pt>
                <c:pt idx="497">
                  <c:v>0.78525641025641024</c:v>
                </c:pt>
                <c:pt idx="498">
                  <c:v>0.79012345679012341</c:v>
                </c:pt>
                <c:pt idx="499">
                  <c:v>0.80059523809523814</c:v>
                </c:pt>
                <c:pt idx="500">
                  <c:v>0.80059523809523814</c:v>
                </c:pt>
                <c:pt idx="501">
                  <c:v>0.79032258064516125</c:v>
                </c:pt>
                <c:pt idx="502">
                  <c:v>0.9939393939393939</c:v>
                </c:pt>
                <c:pt idx="503">
                  <c:v>0.80126182965299686</c:v>
                </c:pt>
                <c:pt idx="504">
                  <c:v>0.79623824451410663</c:v>
                </c:pt>
                <c:pt idx="505">
                  <c:v>0.79377431906614782</c:v>
                </c:pt>
                <c:pt idx="506">
                  <c:v>0.76115485564304464</c:v>
                </c:pt>
                <c:pt idx="507">
                  <c:v>0.80722891566265065</c:v>
                </c:pt>
                <c:pt idx="508">
                  <c:v>0.8202247191011236</c:v>
                </c:pt>
                <c:pt idx="509">
                  <c:v>0.9850746268656716</c:v>
                </c:pt>
                <c:pt idx="510">
                  <c:v>0.82582582582582587</c:v>
                </c:pt>
                <c:pt idx="511">
                  <c:v>0.85588235294117643</c:v>
                </c:pt>
                <c:pt idx="512">
                  <c:v>0.84302325581395354</c:v>
                </c:pt>
                <c:pt idx="513">
                  <c:v>0.82305630026809651</c:v>
                </c:pt>
                <c:pt idx="514">
                  <c:v>0.83203125</c:v>
                </c:pt>
                <c:pt idx="515">
                  <c:v>0.81904761904761902</c:v>
                </c:pt>
                <c:pt idx="516">
                  <c:v>0.81904761904761902</c:v>
                </c:pt>
                <c:pt idx="517">
                  <c:v>0.80386740331491713</c:v>
                </c:pt>
                <c:pt idx="518">
                  <c:v>0.81038374717832962</c:v>
                </c:pt>
                <c:pt idx="519">
                  <c:v>0.81548974943052388</c:v>
                </c:pt>
                <c:pt idx="520">
                  <c:v>0.82595419847328244</c:v>
                </c:pt>
                <c:pt idx="521">
                  <c:v>0.83362831858407083</c:v>
                </c:pt>
                <c:pt idx="522">
                  <c:v>0.853904282115869</c:v>
                </c:pt>
                <c:pt idx="523">
                  <c:v>0.83870967741935487</c:v>
                </c:pt>
                <c:pt idx="524">
                  <c:v>0.83218390804597697</c:v>
                </c:pt>
                <c:pt idx="525">
                  <c:v>0.84156378600823045</c:v>
                </c:pt>
                <c:pt idx="526">
                  <c:v>0.83089770354906056</c:v>
                </c:pt>
                <c:pt idx="527">
                  <c:v>0.84722222222222221</c:v>
                </c:pt>
                <c:pt idx="528">
                  <c:v>0.84673748103186641</c:v>
                </c:pt>
                <c:pt idx="529">
                  <c:v>0.84559884559884557</c:v>
                </c:pt>
                <c:pt idx="530">
                  <c:v>0.84241531664212077</c:v>
                </c:pt>
                <c:pt idx="531">
                  <c:v>0.85154394299287406</c:v>
                </c:pt>
                <c:pt idx="532">
                  <c:v>0.83307332293291736</c:v>
                </c:pt>
                <c:pt idx="533">
                  <c:v>0.84727626459143968</c:v>
                </c:pt>
                <c:pt idx="534">
                  <c:v>0.83965330444203679</c:v>
                </c:pt>
                <c:pt idx="535">
                  <c:v>0.84764826175869123</c:v>
                </c:pt>
                <c:pt idx="536">
                  <c:v>0.83479960899315742</c:v>
                </c:pt>
                <c:pt idx="537">
                  <c:v>0.83984375</c:v>
                </c:pt>
                <c:pt idx="538">
                  <c:v>0.83777777777777773</c:v>
                </c:pt>
                <c:pt idx="539">
                  <c:v>0.82866556836902805</c:v>
                </c:pt>
                <c:pt idx="540">
                  <c:v>0.81975308641975309</c:v>
                </c:pt>
                <c:pt idx="541">
                  <c:v>0.82805429864253388</c:v>
                </c:pt>
                <c:pt idx="542">
                  <c:v>0.83503649635036492</c:v>
                </c:pt>
                <c:pt idx="543">
                  <c:v>0.84013050570962478</c:v>
                </c:pt>
                <c:pt idx="544">
                  <c:v>0.83194444444444449</c:v>
                </c:pt>
                <c:pt idx="545">
                  <c:v>0.83254344391785151</c:v>
                </c:pt>
                <c:pt idx="546">
                  <c:v>0.83360258481421645</c:v>
                </c:pt>
                <c:pt idx="547">
                  <c:v>0.83415435139573069</c:v>
                </c:pt>
                <c:pt idx="548">
                  <c:v>0.82376237623762372</c:v>
                </c:pt>
                <c:pt idx="549">
                  <c:v>0.81293302540415702</c:v>
                </c:pt>
                <c:pt idx="550">
                  <c:v>0.82875264270613103</c:v>
                </c:pt>
                <c:pt idx="551">
                  <c:v>0.82916666666666672</c:v>
                </c:pt>
                <c:pt idx="552">
                  <c:v>0.8348134991119005</c:v>
                </c:pt>
                <c:pt idx="553">
                  <c:v>0.83225806451612905</c:v>
                </c:pt>
                <c:pt idx="554">
                  <c:v>0.81799797775530836</c:v>
                </c:pt>
                <c:pt idx="555">
                  <c:v>0.81757402101241639</c:v>
                </c:pt>
                <c:pt idx="556">
                  <c:v>0.82062298603651984</c:v>
                </c:pt>
                <c:pt idx="557">
                  <c:v>0.82418952618453867</c:v>
                </c:pt>
                <c:pt idx="558">
                  <c:v>0.82291666666666663</c:v>
                </c:pt>
                <c:pt idx="559">
                  <c:v>0.82488986784140972</c:v>
                </c:pt>
                <c:pt idx="560">
                  <c:v>0.81678486997635935</c:v>
                </c:pt>
                <c:pt idx="561">
                  <c:v>0.82462253193960511</c:v>
                </c:pt>
                <c:pt idx="562">
                  <c:v>0.83176470588235296</c:v>
                </c:pt>
                <c:pt idx="563">
                  <c:v>0.82332955832389576</c:v>
                </c:pt>
                <c:pt idx="564">
                  <c:v>0.83285302593659938</c:v>
                </c:pt>
                <c:pt idx="565">
                  <c:v>0.83780880773361976</c:v>
                </c:pt>
                <c:pt idx="566">
                  <c:v>0.81887755102040816</c:v>
                </c:pt>
                <c:pt idx="567">
                  <c:v>0.83654822335025381</c:v>
                </c:pt>
                <c:pt idx="568">
                  <c:v>0.83587786259541985</c:v>
                </c:pt>
                <c:pt idx="569">
                  <c:v>0.84052532833020643</c:v>
                </c:pt>
                <c:pt idx="570">
                  <c:v>0.8208333333333333</c:v>
                </c:pt>
                <c:pt idx="571">
                  <c:v>0.81481481481481477</c:v>
                </c:pt>
                <c:pt idx="572">
                  <c:v>0.81845238095238093</c:v>
                </c:pt>
                <c:pt idx="573">
                  <c:v>0.8271604938271605</c:v>
                </c:pt>
                <c:pt idx="574">
                  <c:v>0.83984375</c:v>
                </c:pt>
                <c:pt idx="575">
                  <c:v>0.80923694779116462</c:v>
                </c:pt>
                <c:pt idx="576">
                  <c:v>0.83498349834983498</c:v>
                </c:pt>
                <c:pt idx="577">
                  <c:v>0.89849624060150379</c:v>
                </c:pt>
                <c:pt idx="578">
                  <c:v>0.8359872611464968</c:v>
                </c:pt>
                <c:pt idx="579">
                  <c:v>0.8359872611464968</c:v>
                </c:pt>
                <c:pt idx="580">
                  <c:v>0.83044982698961933</c:v>
                </c:pt>
                <c:pt idx="581">
                  <c:v>0.83439490445859876</c:v>
                </c:pt>
                <c:pt idx="582">
                  <c:v>0.82199312714776629</c:v>
                </c:pt>
                <c:pt idx="583">
                  <c:v>0.82654867256637166</c:v>
                </c:pt>
                <c:pt idx="584">
                  <c:v>0.8314606741573034</c:v>
                </c:pt>
                <c:pt idx="585">
                  <c:v>0.82424916573971074</c:v>
                </c:pt>
                <c:pt idx="586">
                  <c:v>0.83228511530398319</c:v>
                </c:pt>
                <c:pt idx="587">
                  <c:v>0.8324808184143222</c:v>
                </c:pt>
                <c:pt idx="588">
                  <c:v>0.8321596244131455</c:v>
                </c:pt>
                <c:pt idx="589">
                  <c:v>0.83094555873925502</c:v>
                </c:pt>
                <c:pt idx="590">
                  <c:v>0.8230337078651685</c:v>
                </c:pt>
                <c:pt idx="591">
                  <c:v>0.82535211267605635</c:v>
                </c:pt>
                <c:pt idx="592">
                  <c:v>0.82009925558312657</c:v>
                </c:pt>
                <c:pt idx="593">
                  <c:v>0.81155433287482803</c:v>
                </c:pt>
                <c:pt idx="594">
                  <c:v>0.82310984308131241</c:v>
                </c:pt>
                <c:pt idx="595">
                  <c:v>0.81214203894616266</c:v>
                </c:pt>
                <c:pt idx="596">
                  <c:v>0.81519274376417239</c:v>
                </c:pt>
                <c:pt idx="597">
                  <c:v>0.8131370328425821</c:v>
                </c:pt>
                <c:pt idx="598">
                  <c:v>0.80648769574944068</c:v>
                </c:pt>
                <c:pt idx="599">
                  <c:v>0.79646017699115046</c:v>
                </c:pt>
                <c:pt idx="600">
                  <c:v>0.79879518072289157</c:v>
                </c:pt>
                <c:pt idx="601">
                  <c:v>0.80423280423280419</c:v>
                </c:pt>
                <c:pt idx="602">
                  <c:v>0.78985507246376807</c:v>
                </c:pt>
                <c:pt idx="603">
                  <c:v>0.78014184397163122</c:v>
                </c:pt>
                <c:pt idx="604">
                  <c:v>0.79012345679012341</c:v>
                </c:pt>
                <c:pt idx="605">
                  <c:v>0.75209580838323353</c:v>
                </c:pt>
                <c:pt idx="606">
                  <c:v>0.73178458289334747</c:v>
                </c:pt>
                <c:pt idx="607">
                  <c:v>0.7410714285714286</c:v>
                </c:pt>
                <c:pt idx="608">
                  <c:v>0.75216138328530258</c:v>
                </c:pt>
                <c:pt idx="609">
                  <c:v>0.73234624145785876</c:v>
                </c:pt>
                <c:pt idx="610">
                  <c:v>0.73934226552984161</c:v>
                </c:pt>
                <c:pt idx="611">
                  <c:v>0.72594501718213056</c:v>
                </c:pt>
                <c:pt idx="612">
                  <c:v>0.72106577851790177</c:v>
                </c:pt>
                <c:pt idx="613">
                  <c:v>0.72033898305084743</c:v>
                </c:pt>
                <c:pt idx="614">
                  <c:v>0.74582338902147971</c:v>
                </c:pt>
                <c:pt idx="615">
                  <c:v>0.74187380497131927</c:v>
                </c:pt>
                <c:pt idx="616">
                  <c:v>0.74561403508771928</c:v>
                </c:pt>
                <c:pt idx="617">
                  <c:v>0.72578241430700452</c:v>
                </c:pt>
                <c:pt idx="618">
                  <c:v>0.73307543520309482</c:v>
                </c:pt>
                <c:pt idx="619">
                  <c:v>0.73523206751054848</c:v>
                </c:pt>
                <c:pt idx="620">
                  <c:v>0.75416968817984043</c:v>
                </c:pt>
                <c:pt idx="621">
                  <c:v>0.72882672882672883</c:v>
                </c:pt>
                <c:pt idx="622">
                  <c:v>0.74527452745274525</c:v>
                </c:pt>
                <c:pt idx="623">
                  <c:v>0.74768946395563773</c:v>
                </c:pt>
                <c:pt idx="624">
                  <c:v>0.76231263383297643</c:v>
                </c:pt>
                <c:pt idx="625">
                  <c:v>0.77286135693215341</c:v>
                </c:pt>
                <c:pt idx="626">
                  <c:v>0.76579925650557623</c:v>
                </c:pt>
                <c:pt idx="627">
                  <c:v>0.78153846153846152</c:v>
                </c:pt>
                <c:pt idx="628">
                  <c:v>0.77439664218258131</c:v>
                </c:pt>
                <c:pt idx="629">
                  <c:v>0.77004219409282704</c:v>
                </c:pt>
                <c:pt idx="630">
                  <c:v>0.76248725790010197</c:v>
                </c:pt>
                <c:pt idx="631">
                  <c:v>0.77474081055607913</c:v>
                </c:pt>
                <c:pt idx="632">
                  <c:v>0.76175869120654394</c:v>
                </c:pt>
                <c:pt idx="633">
                  <c:v>0.76127612761276131</c:v>
                </c:pt>
                <c:pt idx="634">
                  <c:v>0.76033834586466165</c:v>
                </c:pt>
                <c:pt idx="635">
                  <c:v>0.75821398483572033</c:v>
                </c:pt>
                <c:pt idx="636">
                  <c:v>0.74538386783284738</c:v>
                </c:pt>
                <c:pt idx="637">
                  <c:v>0.75855130784708247</c:v>
                </c:pt>
                <c:pt idx="638">
                  <c:v>0.75381263616557737</c:v>
                </c:pt>
                <c:pt idx="639">
                  <c:v>0.75461254612546125</c:v>
                </c:pt>
                <c:pt idx="640">
                  <c:v>0.77616279069767447</c:v>
                </c:pt>
                <c:pt idx="641">
                  <c:v>0.74551971326164879</c:v>
                </c:pt>
                <c:pt idx="642">
                  <c:v>0</c:v>
                </c:pt>
                <c:pt idx="643">
                  <c:v>0.80991735537190079</c:v>
                </c:pt>
                <c:pt idx="644">
                  <c:v>0.79130434782608694</c:v>
                </c:pt>
                <c:pt idx="645">
                  <c:v>0.74774774774774777</c:v>
                </c:pt>
                <c:pt idx="646">
                  <c:v>0.77941176470588236</c:v>
                </c:pt>
                <c:pt idx="647">
                  <c:v>0.77908689248895435</c:v>
                </c:pt>
                <c:pt idx="648">
                  <c:v>0.77629826897470044</c:v>
                </c:pt>
                <c:pt idx="649">
                  <c:v>0.79772329246935203</c:v>
                </c:pt>
                <c:pt idx="650">
                  <c:v>0.79851973684210531</c:v>
                </c:pt>
                <c:pt idx="651">
                  <c:v>0.7945590994371482</c:v>
                </c:pt>
                <c:pt idx="652">
                  <c:v>0.80236794171220405</c:v>
                </c:pt>
                <c:pt idx="653">
                  <c:v>0.81081081081081086</c:v>
                </c:pt>
                <c:pt idx="654">
                  <c:v>0.81969157769869516</c:v>
                </c:pt>
                <c:pt idx="655">
                  <c:v>0.83076923076923082</c:v>
                </c:pt>
                <c:pt idx="656">
                  <c:v>0.8</c:v>
                </c:pt>
                <c:pt idx="657">
                  <c:v>0.77431192660550463</c:v>
                </c:pt>
                <c:pt idx="658">
                  <c:v>0.79251170046801878</c:v>
                </c:pt>
                <c:pt idx="659">
                  <c:v>0.75135722041259501</c:v>
                </c:pt>
                <c:pt idx="660">
                  <c:v>0.73920863309352514</c:v>
                </c:pt>
                <c:pt idx="661">
                  <c:v>0.7386877828054299</c:v>
                </c:pt>
                <c:pt idx="662">
                  <c:v>0.74375000000000002</c:v>
                </c:pt>
                <c:pt idx="663">
                  <c:v>0.74146341463414633</c:v>
                </c:pt>
                <c:pt idx="664">
                  <c:v>0.75745526838966204</c:v>
                </c:pt>
                <c:pt idx="665">
                  <c:v>0.75748194014447889</c:v>
                </c:pt>
                <c:pt idx="666">
                  <c:v>0.75078206465067776</c:v>
                </c:pt>
                <c:pt idx="667">
                  <c:v>0.72538860103626945</c:v>
                </c:pt>
                <c:pt idx="668">
                  <c:v>0.7551401869158878</c:v>
                </c:pt>
                <c:pt idx="669">
                  <c:v>0.75958188153310102</c:v>
                </c:pt>
                <c:pt idx="670">
                  <c:v>0.75218658892128276</c:v>
                </c:pt>
                <c:pt idx="671">
                  <c:v>0.76511627906976742</c:v>
                </c:pt>
                <c:pt idx="672">
                  <c:v>0.74750499001996007</c:v>
                </c:pt>
                <c:pt idx="673">
                  <c:v>0.74171622769753609</c:v>
                </c:pt>
                <c:pt idx="674">
                  <c:v>0.75852660300136421</c:v>
                </c:pt>
                <c:pt idx="675">
                  <c:v>0.76380628717077315</c:v>
                </c:pt>
                <c:pt idx="676">
                  <c:v>0.76884422110552764</c:v>
                </c:pt>
                <c:pt idx="677">
                  <c:v>0.78671328671328666</c:v>
                </c:pt>
                <c:pt idx="678">
                  <c:v>0.80864197530864201</c:v>
                </c:pt>
                <c:pt idx="679">
                  <c:v>0.81610446137105552</c:v>
                </c:pt>
                <c:pt idx="680">
                  <c:v>0.88674275680421422</c:v>
                </c:pt>
                <c:pt idx="681">
                  <c:v>0.87672634271099747</c:v>
                </c:pt>
                <c:pt idx="682">
                  <c:v>0.8770799785292539</c:v>
                </c:pt>
                <c:pt idx="683">
                  <c:v>0.87593582887700538</c:v>
                </c:pt>
                <c:pt idx="684">
                  <c:v>0.8733290897517505</c:v>
                </c:pt>
                <c:pt idx="685">
                  <c:v>0.87704918032786883</c:v>
                </c:pt>
                <c:pt idx="686">
                  <c:v>0.87731958762886597</c:v>
                </c:pt>
                <c:pt idx="687">
                  <c:v>0.87295476419634266</c:v>
                </c:pt>
                <c:pt idx="688">
                  <c:v>0.878147029204431</c:v>
                </c:pt>
                <c:pt idx="689">
                  <c:v>0.86622390891840606</c:v>
                </c:pt>
                <c:pt idx="690">
                  <c:v>0.8771929824561403</c:v>
                </c:pt>
                <c:pt idx="691">
                  <c:v>0.87825059101654845</c:v>
                </c:pt>
                <c:pt idx="692">
                  <c:v>0.88071895424836599</c:v>
                </c:pt>
                <c:pt idx="693">
                  <c:v>0.88245931283905965</c:v>
                </c:pt>
                <c:pt idx="694">
                  <c:v>0.87484355444305384</c:v>
                </c:pt>
                <c:pt idx="695">
                  <c:v>0.88932038834951455</c:v>
                </c:pt>
                <c:pt idx="696">
                  <c:v>0.88636363636363635</c:v>
                </c:pt>
                <c:pt idx="697">
                  <c:v>0.88383838383838387</c:v>
                </c:pt>
                <c:pt idx="698">
                  <c:v>0.92913385826771655</c:v>
                </c:pt>
                <c:pt idx="699">
                  <c:v>0.97222222222222221</c:v>
                </c:pt>
                <c:pt idx="700">
                  <c:v>0.8996282527881041</c:v>
                </c:pt>
                <c:pt idx="701">
                  <c:v>0.88191881918819193</c:v>
                </c:pt>
                <c:pt idx="702">
                  <c:v>0</c:v>
                </c:pt>
                <c:pt idx="703">
                  <c:v>0.97435897435897434</c:v>
                </c:pt>
                <c:pt idx="704">
                  <c:v>0.97777777777777775</c:v>
                </c:pt>
                <c:pt idx="705">
                  <c:v>0.93827160493827155</c:v>
                </c:pt>
                <c:pt idx="706">
                  <c:v>0.92079207920792083</c:v>
                </c:pt>
                <c:pt idx="707">
                  <c:v>0</c:v>
                </c:pt>
                <c:pt idx="708">
                  <c:v>0.96666666666666667</c:v>
                </c:pt>
                <c:pt idx="709">
                  <c:v>0.98571428571428577</c:v>
                </c:pt>
                <c:pt idx="710">
                  <c:v>0.94736842105263153</c:v>
                </c:pt>
                <c:pt idx="711">
                  <c:v>0.96022727272727271</c:v>
                </c:pt>
                <c:pt idx="712">
                  <c:v>0.98039215686274506</c:v>
                </c:pt>
                <c:pt idx="713">
                  <c:v>0.88235294117647056</c:v>
                </c:pt>
                <c:pt idx="714">
                  <c:v>0</c:v>
                </c:pt>
                <c:pt idx="715">
                  <c:v>0.98989898989898994</c:v>
                </c:pt>
                <c:pt idx="716">
                  <c:v>0.98630136986301364</c:v>
                </c:pt>
                <c:pt idx="717">
                  <c:v>0.97560975609756095</c:v>
                </c:pt>
                <c:pt idx="718">
                  <c:v>0.98809523809523814</c:v>
                </c:pt>
                <c:pt idx="719">
                  <c:v>0.98113207547169812</c:v>
                </c:pt>
                <c:pt idx="720">
                  <c:v>0.98461538461538467</c:v>
                </c:pt>
                <c:pt idx="721">
                  <c:v>0.97872340425531912</c:v>
                </c:pt>
                <c:pt idx="722">
                  <c:v>0.97872340425531912</c:v>
                </c:pt>
                <c:pt idx="723">
                  <c:v>0.97777777777777775</c:v>
                </c:pt>
                <c:pt idx="724">
                  <c:v>0.97916666666666663</c:v>
                </c:pt>
                <c:pt idx="725">
                  <c:v>0.97619047619047616</c:v>
                </c:pt>
                <c:pt idx="726">
                  <c:v>0.97560975609756095</c:v>
                </c:pt>
                <c:pt idx="727">
                  <c:v>0.97142857142857142</c:v>
                </c:pt>
                <c:pt idx="728">
                  <c:v>0.96969696969696972</c:v>
                </c:pt>
                <c:pt idx="729">
                  <c:v>0.96666666666666667</c:v>
                </c:pt>
                <c:pt idx="730">
                  <c:v>0.97368421052631582</c:v>
                </c:pt>
                <c:pt idx="731">
                  <c:v>0.96296296296296291</c:v>
                </c:pt>
                <c:pt idx="732">
                  <c:v>0.9642857142857143</c:v>
                </c:pt>
                <c:pt idx="733">
                  <c:v>0.96296296296296291</c:v>
                </c:pt>
                <c:pt idx="734">
                  <c:v>0.96296296296296291</c:v>
                </c:pt>
                <c:pt idx="735">
                  <c:v>0.95833333333333337</c:v>
                </c:pt>
                <c:pt idx="736">
                  <c:v>0.98837209302325579</c:v>
                </c:pt>
                <c:pt idx="737">
                  <c:v>0.99009900990099009</c:v>
                </c:pt>
                <c:pt idx="738">
                  <c:v>0.69711538461538458</c:v>
                </c:pt>
                <c:pt idx="739">
                  <c:v>0.97297297297297303</c:v>
                </c:pt>
                <c:pt idx="740">
                  <c:v>0.71627906976744182</c:v>
                </c:pt>
                <c:pt idx="741">
                  <c:v>0.72692307692307689</c:v>
                </c:pt>
                <c:pt idx="742">
                  <c:v>0.73023255813953492</c:v>
                </c:pt>
                <c:pt idx="743">
                  <c:v>0.72047244094488194</c:v>
                </c:pt>
                <c:pt idx="744">
                  <c:v>0.72857142857142854</c:v>
                </c:pt>
                <c:pt idx="745">
                  <c:v>0.71898734177215184</c:v>
                </c:pt>
                <c:pt idx="746">
                  <c:v>0.71663244353182753</c:v>
                </c:pt>
                <c:pt idx="747">
                  <c:v>0.71398305084745761</c:v>
                </c:pt>
                <c:pt idx="748">
                  <c:v>0.67903525046382185</c:v>
                </c:pt>
                <c:pt idx="749">
                  <c:v>0.70833333333333337</c:v>
                </c:pt>
                <c:pt idx="750">
                  <c:v>0.7072072072072072</c:v>
                </c:pt>
                <c:pt idx="751">
                  <c:v>0.7080459770114943</c:v>
                </c:pt>
                <c:pt idx="752">
                  <c:v>0.70853080568720384</c:v>
                </c:pt>
                <c:pt idx="753">
                  <c:v>0.73648648648648651</c:v>
                </c:pt>
                <c:pt idx="754">
                  <c:v>0.73896353166986561</c:v>
                </c:pt>
                <c:pt idx="755">
                  <c:v>0.76173604960141716</c:v>
                </c:pt>
                <c:pt idx="756">
                  <c:v>0.76461038961038963</c:v>
                </c:pt>
                <c:pt idx="757">
                  <c:v>0.76959619952494063</c:v>
                </c:pt>
                <c:pt idx="758">
                  <c:v>0.7668562144597888</c:v>
                </c:pt>
                <c:pt idx="759">
                  <c:v>0.7549530761209593</c:v>
                </c:pt>
                <c:pt idx="760">
                  <c:v>0.77018633540372672</c:v>
                </c:pt>
                <c:pt idx="761">
                  <c:v>0.75732899022801303</c:v>
                </c:pt>
                <c:pt idx="762">
                  <c:v>0.75795053003533563</c:v>
                </c:pt>
                <c:pt idx="763">
                  <c:v>0.75594149908592323</c:v>
                </c:pt>
                <c:pt idx="764">
                  <c:v>0.75834175935288173</c:v>
                </c:pt>
                <c:pt idx="765">
                  <c:v>0.76244813278008294</c:v>
                </c:pt>
                <c:pt idx="766">
                  <c:v>0.7605956471935853</c:v>
                </c:pt>
                <c:pt idx="767">
                  <c:v>0.76497695852534564</c:v>
                </c:pt>
                <c:pt idx="768">
                  <c:v>0.75893769152196122</c:v>
                </c:pt>
                <c:pt idx="769">
                  <c:v>0.77427184466019416</c:v>
                </c:pt>
                <c:pt idx="770">
                  <c:v>0.76418663303909207</c:v>
                </c:pt>
                <c:pt idx="771">
                  <c:v>0.76288659793814428</c:v>
                </c:pt>
                <c:pt idx="772">
                  <c:v>0.75607476635514015</c:v>
                </c:pt>
                <c:pt idx="773">
                  <c:v>0.75084175084175087</c:v>
                </c:pt>
                <c:pt idx="774">
                  <c:v>0.75970873786407767</c:v>
                </c:pt>
                <c:pt idx="775">
                  <c:v>0.75221238938053092</c:v>
                </c:pt>
                <c:pt idx="776">
                  <c:v>0.7528195488721805</c:v>
                </c:pt>
                <c:pt idx="777">
                  <c:v>0.74809160305343514</c:v>
                </c:pt>
                <c:pt idx="778">
                  <c:v>0.75315568022440393</c:v>
                </c:pt>
                <c:pt idx="779">
                  <c:v>0.72673733804475849</c:v>
                </c:pt>
                <c:pt idx="780">
                  <c:v>0.7432659932659933</c:v>
                </c:pt>
                <c:pt idx="781">
                  <c:v>0.73648648648648651</c:v>
                </c:pt>
                <c:pt idx="782">
                  <c:v>0.73372781065088755</c:v>
                </c:pt>
                <c:pt idx="783">
                  <c:v>0.72217275155832594</c:v>
                </c:pt>
                <c:pt idx="784">
                  <c:v>0.72405929304446981</c:v>
                </c:pt>
                <c:pt idx="785">
                  <c:v>0.75077303648732219</c:v>
                </c:pt>
                <c:pt idx="786">
                  <c:v>0.73562300319488816</c:v>
                </c:pt>
                <c:pt idx="787">
                  <c:v>0.74331210191082797</c:v>
                </c:pt>
                <c:pt idx="788">
                  <c:v>0.72341696535244926</c:v>
                </c:pt>
                <c:pt idx="789">
                  <c:v>0.73042362002567396</c:v>
                </c:pt>
                <c:pt idx="790">
                  <c:v>0.71823617339312407</c:v>
                </c:pt>
                <c:pt idx="791">
                  <c:v>0.72544802867383518</c:v>
                </c:pt>
                <c:pt idx="792">
                  <c:v>0.72406492589978833</c:v>
                </c:pt>
                <c:pt idx="793">
                  <c:v>0.72416250890947964</c:v>
                </c:pt>
                <c:pt idx="794">
                  <c:v>0.75456621004566216</c:v>
                </c:pt>
                <c:pt idx="795">
                  <c:v>0.74774774774774777</c:v>
                </c:pt>
                <c:pt idx="796">
                  <c:v>0.74883359253499227</c:v>
                </c:pt>
                <c:pt idx="797">
                  <c:v>0.73942598187311182</c:v>
                </c:pt>
                <c:pt idx="798">
                  <c:v>0.74580152671755728</c:v>
                </c:pt>
                <c:pt idx="799">
                  <c:v>0.73271413828689369</c:v>
                </c:pt>
                <c:pt idx="800">
                  <c:v>0.74014155712841256</c:v>
                </c:pt>
                <c:pt idx="801">
                  <c:v>0.74276778733385462</c:v>
                </c:pt>
                <c:pt idx="802">
                  <c:v>0.74661166764879194</c:v>
                </c:pt>
                <c:pt idx="803">
                  <c:v>0.74117647058823533</c:v>
                </c:pt>
                <c:pt idx="804">
                  <c:v>0.75048732943469787</c:v>
                </c:pt>
                <c:pt idx="805">
                  <c:v>0.73596491228070171</c:v>
                </c:pt>
                <c:pt idx="806">
                  <c:v>0.70909970958373669</c:v>
                </c:pt>
                <c:pt idx="807">
                  <c:v>0.71780147662018046</c:v>
                </c:pt>
                <c:pt idx="808">
                  <c:v>0.71543489190548015</c:v>
                </c:pt>
                <c:pt idx="809">
                  <c:v>0.72359777665487623</c:v>
                </c:pt>
                <c:pt idx="810">
                  <c:v>0.71858321203299369</c:v>
                </c:pt>
                <c:pt idx="811">
                  <c:v>0.71616972477064222</c:v>
                </c:pt>
                <c:pt idx="812">
                  <c:v>0.72145328719723179</c:v>
                </c:pt>
                <c:pt idx="813">
                  <c:v>0.67061356297093644</c:v>
                </c:pt>
                <c:pt idx="814">
                  <c:v>0.71930773391022174</c:v>
                </c:pt>
                <c:pt idx="815">
                  <c:v>0.7121749408983451</c:v>
                </c:pt>
                <c:pt idx="816">
                  <c:v>0.72474057891862376</c:v>
                </c:pt>
                <c:pt idx="817">
                  <c:v>0.72592592592592597</c:v>
                </c:pt>
                <c:pt idx="818">
                  <c:v>0.72781358453148237</c:v>
                </c:pt>
                <c:pt idx="819">
                  <c:v>0.71721958925750395</c:v>
                </c:pt>
                <c:pt idx="820">
                  <c:v>0.73146853146853141</c:v>
                </c:pt>
                <c:pt idx="821">
                  <c:v>0.72704339051463174</c:v>
                </c:pt>
                <c:pt idx="822">
                  <c:v>0.72604020570359984</c:v>
                </c:pt>
                <c:pt idx="823">
                  <c:v>0.71807000946073796</c:v>
                </c:pt>
                <c:pt idx="824">
                  <c:v>0.7131305352329611</c:v>
                </c:pt>
                <c:pt idx="825">
                  <c:v>0.72422422422422428</c:v>
                </c:pt>
                <c:pt idx="826">
                  <c:v>0.7182751540041068</c:v>
                </c:pt>
                <c:pt idx="827">
                  <c:v>0.72297297297297303</c:v>
                </c:pt>
                <c:pt idx="828">
                  <c:v>0.72375979112271538</c:v>
                </c:pt>
                <c:pt idx="829">
                  <c:v>0.71566007482629612</c:v>
                </c:pt>
                <c:pt idx="830">
                  <c:v>0.71214642262895178</c:v>
                </c:pt>
                <c:pt idx="831">
                  <c:v>0.71279853031230866</c:v>
                </c:pt>
                <c:pt idx="832">
                  <c:v>0.71334068357221614</c:v>
                </c:pt>
                <c:pt idx="833">
                  <c:v>0.71482000935016365</c:v>
                </c:pt>
                <c:pt idx="834">
                  <c:v>0.71077694235588973</c:v>
                </c:pt>
                <c:pt idx="835">
                  <c:v>0.70776942355889727</c:v>
                </c:pt>
                <c:pt idx="836">
                  <c:v>0.70997679814385151</c:v>
                </c:pt>
                <c:pt idx="837">
                  <c:v>0.71074380165289253</c:v>
                </c:pt>
                <c:pt idx="838">
                  <c:v>0.71069182389937102</c:v>
                </c:pt>
                <c:pt idx="839">
                  <c:v>0.70562560620756543</c:v>
                </c:pt>
                <c:pt idx="840">
                  <c:v>0.70757918552036203</c:v>
                </c:pt>
                <c:pt idx="841">
                  <c:v>0.7104527669088877</c:v>
                </c:pt>
                <c:pt idx="842">
                  <c:v>0.70144628099173556</c:v>
                </c:pt>
                <c:pt idx="843">
                  <c:v>0.70636975660279644</c:v>
                </c:pt>
                <c:pt idx="844">
                  <c:v>0.7103762827822121</c:v>
                </c:pt>
                <c:pt idx="845">
                  <c:v>0.6991497710922171</c:v>
                </c:pt>
                <c:pt idx="846">
                  <c:v>0.69565217391304346</c:v>
                </c:pt>
                <c:pt idx="847">
                  <c:v>0.69921639541892711</c:v>
                </c:pt>
                <c:pt idx="848">
                  <c:v>0.70186697782963825</c:v>
                </c:pt>
                <c:pt idx="849">
                  <c:v>0.69925280199252804</c:v>
                </c:pt>
                <c:pt idx="850">
                  <c:v>0.71853546910755151</c:v>
                </c:pt>
                <c:pt idx="851">
                  <c:v>0.73184357541899436</c:v>
                </c:pt>
                <c:pt idx="852">
                  <c:v>0.73118811881188117</c:v>
                </c:pt>
                <c:pt idx="853">
                  <c:v>0.71677927927927931</c:v>
                </c:pt>
                <c:pt idx="854">
                  <c:v>0.71114265436479773</c:v>
                </c:pt>
                <c:pt idx="855">
                  <c:v>0.71221281741233378</c:v>
                </c:pt>
                <c:pt idx="856">
                  <c:v>0.71894273127753305</c:v>
                </c:pt>
                <c:pt idx="857">
                  <c:v>0.70703125</c:v>
                </c:pt>
                <c:pt idx="858">
                  <c:v>0.68811881188118806</c:v>
                </c:pt>
                <c:pt idx="859">
                  <c:v>0.6840253342716397</c:v>
                </c:pt>
                <c:pt idx="860">
                  <c:v>0.67780097425191366</c:v>
                </c:pt>
                <c:pt idx="861">
                  <c:v>0.67362768496420045</c:v>
                </c:pt>
                <c:pt idx="862">
                  <c:v>0.67730496453900713</c:v>
                </c:pt>
                <c:pt idx="863">
                  <c:v>0.66892349356804337</c:v>
                </c:pt>
                <c:pt idx="864">
                  <c:v>0.68260869565217386</c:v>
                </c:pt>
                <c:pt idx="865">
                  <c:v>0.66576454668470908</c:v>
                </c:pt>
                <c:pt idx="866">
                  <c:v>0.68005540166204981</c:v>
                </c:pt>
                <c:pt idx="867">
                  <c:v>0.68434032059186189</c:v>
                </c:pt>
                <c:pt idx="868">
                  <c:v>0.67561683599419453</c:v>
                </c:pt>
                <c:pt idx="869">
                  <c:v>0.70466321243523311</c:v>
                </c:pt>
                <c:pt idx="870">
                  <c:v>0.65309584393553854</c:v>
                </c:pt>
                <c:pt idx="871">
                  <c:v>0.68207282913165268</c:v>
                </c:pt>
                <c:pt idx="872">
                  <c:v>0.68571428571428572</c:v>
                </c:pt>
                <c:pt idx="873">
                  <c:v>0.69733656174334135</c:v>
                </c:pt>
                <c:pt idx="874">
                  <c:v>0.70733210104744304</c:v>
                </c:pt>
                <c:pt idx="875">
                  <c:v>0.71166370633510956</c:v>
                </c:pt>
                <c:pt idx="876">
                  <c:v>0.702803738317757</c:v>
                </c:pt>
                <c:pt idx="877">
                  <c:v>0.68138087153367288</c:v>
                </c:pt>
                <c:pt idx="878">
                  <c:v>0.70202296336796066</c:v>
                </c:pt>
                <c:pt idx="879">
                  <c:v>0.60859188544152742</c:v>
                </c:pt>
                <c:pt idx="880">
                  <c:v>0.69517241379310346</c:v>
                </c:pt>
                <c:pt idx="881">
                  <c:v>0.69639065817409762</c:v>
                </c:pt>
                <c:pt idx="882">
                  <c:v>0.70129870129870131</c:v>
                </c:pt>
                <c:pt idx="883">
                  <c:v>0.68926855312333157</c:v>
                </c:pt>
                <c:pt idx="884">
                  <c:v>0.71070234113712372</c:v>
                </c:pt>
                <c:pt idx="885">
                  <c:v>0.7120418848167539</c:v>
                </c:pt>
                <c:pt idx="886">
                  <c:v>0.71045852653271513</c:v>
                </c:pt>
                <c:pt idx="887">
                  <c:v>0.71700223713646527</c:v>
                </c:pt>
                <c:pt idx="888">
                  <c:v>0.72278911564625847</c:v>
                </c:pt>
                <c:pt idx="889">
                  <c:v>0.71078431372549022</c:v>
                </c:pt>
                <c:pt idx="890">
                  <c:v>0.71021897810218981</c:v>
                </c:pt>
                <c:pt idx="891">
                  <c:v>0.7287179487179487</c:v>
                </c:pt>
                <c:pt idx="892">
                  <c:v>0.72540983606557374</c:v>
                </c:pt>
                <c:pt idx="893">
                  <c:v>0.72629695885509837</c:v>
                </c:pt>
                <c:pt idx="894">
                  <c:v>0.71724787935909518</c:v>
                </c:pt>
                <c:pt idx="895">
                  <c:v>0.72452407614781633</c:v>
                </c:pt>
                <c:pt idx="896">
                  <c:v>0.72027972027972031</c:v>
                </c:pt>
                <c:pt idx="897">
                  <c:v>0.71037344398340252</c:v>
                </c:pt>
                <c:pt idx="898">
                  <c:v>0.7191489361702128</c:v>
                </c:pt>
                <c:pt idx="899">
                  <c:v>0.71347402597402598</c:v>
                </c:pt>
                <c:pt idx="900">
                  <c:v>0.72828685258964143</c:v>
                </c:pt>
                <c:pt idx="901">
                  <c:v>0.70700636942675155</c:v>
                </c:pt>
                <c:pt idx="902">
                  <c:v>0.68563685636856364</c:v>
                </c:pt>
                <c:pt idx="903">
                  <c:v>0.70433351618211737</c:v>
                </c:pt>
                <c:pt idx="904">
                  <c:v>0.6950131233595801</c:v>
                </c:pt>
                <c:pt idx="905">
                  <c:v>0.69916613213598455</c:v>
                </c:pt>
                <c:pt idx="906">
                  <c:v>0.69377990430622005</c:v>
                </c:pt>
                <c:pt idx="907">
                  <c:v>0.70427774333539983</c:v>
                </c:pt>
                <c:pt idx="908">
                  <c:v>0.72588347659980901</c:v>
                </c:pt>
                <c:pt idx="909">
                  <c:v>0.72138910812943957</c:v>
                </c:pt>
                <c:pt idx="910">
                  <c:v>0.68745620182200418</c:v>
                </c:pt>
                <c:pt idx="911">
                  <c:v>0.68898186889818691</c:v>
                </c:pt>
                <c:pt idx="912">
                  <c:v>0.70768083519761371</c:v>
                </c:pt>
                <c:pt idx="913">
                  <c:v>0.70308967596081384</c:v>
                </c:pt>
                <c:pt idx="914">
                  <c:v>0.69380403458213258</c:v>
                </c:pt>
                <c:pt idx="915">
                  <c:v>0.68644688644688645</c:v>
                </c:pt>
                <c:pt idx="916">
                  <c:v>0.68510638297872339</c:v>
                </c:pt>
                <c:pt idx="917">
                  <c:v>0.69130732375085557</c:v>
                </c:pt>
                <c:pt idx="918">
                  <c:v>0.72664359861591699</c:v>
                </c:pt>
                <c:pt idx="919">
                  <c:v>0.72879818594104306</c:v>
                </c:pt>
                <c:pt idx="920">
                  <c:v>0.81322546605698209</c:v>
                </c:pt>
                <c:pt idx="921">
                  <c:v>0.79774406845585377</c:v>
                </c:pt>
                <c:pt idx="922">
                  <c:v>0.83791208791208793</c:v>
                </c:pt>
                <c:pt idx="923">
                  <c:v>0.8441674087266251</c:v>
                </c:pt>
                <c:pt idx="924">
                  <c:v>0.84251626898047727</c:v>
                </c:pt>
                <c:pt idx="925">
                  <c:v>0.8411764705882353</c:v>
                </c:pt>
                <c:pt idx="926">
                  <c:v>0.83584997564539698</c:v>
                </c:pt>
                <c:pt idx="927">
                  <c:v>0.84902981542830103</c:v>
                </c:pt>
                <c:pt idx="928">
                  <c:v>0.82807570977917977</c:v>
                </c:pt>
                <c:pt idx="929">
                  <c:v>0.80028839221341019</c:v>
                </c:pt>
                <c:pt idx="930">
                  <c:v>0.8163716814159292</c:v>
                </c:pt>
                <c:pt idx="931">
                  <c:v>0.81181619256017501</c:v>
                </c:pt>
                <c:pt idx="932">
                  <c:v>0.81117824773413894</c:v>
                </c:pt>
                <c:pt idx="933">
                  <c:v>0.81276238455079763</c:v>
                </c:pt>
                <c:pt idx="934">
                  <c:v>0.80286006128702758</c:v>
                </c:pt>
                <c:pt idx="935">
                  <c:v>0.81232750689972399</c:v>
                </c:pt>
                <c:pt idx="936">
                  <c:v>0.83287419651056016</c:v>
                </c:pt>
                <c:pt idx="937">
                  <c:v>0.81527093596059108</c:v>
                </c:pt>
                <c:pt idx="938">
                  <c:v>0.83370288248337032</c:v>
                </c:pt>
                <c:pt idx="939">
                  <c:v>0.82612456747404839</c:v>
                </c:pt>
                <c:pt idx="940">
                  <c:v>0.83694083694083699</c:v>
                </c:pt>
                <c:pt idx="941">
                  <c:v>0.83333333333333337</c:v>
                </c:pt>
                <c:pt idx="942">
                  <c:v>0.83212996389891691</c:v>
                </c:pt>
                <c:pt idx="943">
                  <c:v>0.8354700854700855</c:v>
                </c:pt>
                <c:pt idx="944">
                  <c:v>0.85012285012285016</c:v>
                </c:pt>
                <c:pt idx="945">
                  <c:v>0.85436893203883491</c:v>
                </c:pt>
                <c:pt idx="946">
                  <c:v>0.85028248587570621</c:v>
                </c:pt>
                <c:pt idx="947">
                  <c:v>0.85597826086956519</c:v>
                </c:pt>
                <c:pt idx="948">
                  <c:v>0.84895833333333337</c:v>
                </c:pt>
                <c:pt idx="949">
                  <c:v>0.84938271604938276</c:v>
                </c:pt>
                <c:pt idx="950">
                  <c:v>0.84776119402985073</c:v>
                </c:pt>
                <c:pt idx="951">
                  <c:v>0.84459459459459463</c:v>
                </c:pt>
                <c:pt idx="952">
                  <c:v>0.8587257617728532</c:v>
                </c:pt>
                <c:pt idx="953">
                  <c:v>0.86178861788617889</c:v>
                </c:pt>
                <c:pt idx="954">
                  <c:v>0.85302593659942361</c:v>
                </c:pt>
                <c:pt idx="955">
                  <c:v>0.84848484848484851</c:v>
                </c:pt>
                <c:pt idx="956">
                  <c:v>0.9375</c:v>
                </c:pt>
                <c:pt idx="957">
                  <c:v>0.83720930232558144</c:v>
                </c:pt>
                <c:pt idx="958">
                  <c:v>0.88157894736842102</c:v>
                </c:pt>
                <c:pt idx="959">
                  <c:v>0.88607594936708856</c:v>
                </c:pt>
                <c:pt idx="960">
                  <c:v>0.84210526315789469</c:v>
                </c:pt>
                <c:pt idx="961">
                  <c:v>0.90384615384615385</c:v>
                </c:pt>
                <c:pt idx="962">
                  <c:v>0.84444444444444444</c:v>
                </c:pt>
                <c:pt idx="963">
                  <c:v>0.82758620689655171</c:v>
                </c:pt>
                <c:pt idx="964">
                  <c:v>0.83505154639175261</c:v>
                </c:pt>
                <c:pt idx="965">
                  <c:v>0.86842105263157898</c:v>
                </c:pt>
                <c:pt idx="966">
                  <c:v>0.84705882352941175</c:v>
                </c:pt>
                <c:pt idx="967">
                  <c:v>0.87323943661971826</c:v>
                </c:pt>
                <c:pt idx="968">
                  <c:v>0.85057471264367812</c:v>
                </c:pt>
                <c:pt idx="969">
                  <c:v>0.88749999999999996</c:v>
                </c:pt>
                <c:pt idx="970">
                  <c:v>0.86111111111111116</c:v>
                </c:pt>
                <c:pt idx="971">
                  <c:v>0.839622641509434</c:v>
                </c:pt>
                <c:pt idx="972">
                  <c:v>0.87301587301587302</c:v>
                </c:pt>
                <c:pt idx="973">
                  <c:v>0.88095238095238093</c:v>
                </c:pt>
                <c:pt idx="974">
                  <c:v>0.81081081081081086</c:v>
                </c:pt>
                <c:pt idx="975">
                  <c:v>0.88135593220338981</c:v>
                </c:pt>
                <c:pt idx="976">
                  <c:v>0.94871794871794868</c:v>
                </c:pt>
                <c:pt idx="977">
                  <c:v>0.81818181818181823</c:v>
                </c:pt>
                <c:pt idx="978">
                  <c:v>0.89743589743589747</c:v>
                </c:pt>
                <c:pt idx="979">
                  <c:v>0.89743589743589747</c:v>
                </c:pt>
                <c:pt idx="980">
                  <c:v>0.87931034482758619</c:v>
                </c:pt>
                <c:pt idx="981">
                  <c:v>0.80487804878048785</c:v>
                </c:pt>
                <c:pt idx="982">
                  <c:v>0.86363636363636365</c:v>
                </c:pt>
                <c:pt idx="983">
                  <c:v>0.875</c:v>
                </c:pt>
                <c:pt idx="984">
                  <c:v>0.6227544910179641</c:v>
                </c:pt>
                <c:pt idx="985">
                  <c:v>0.98901098901098905</c:v>
                </c:pt>
                <c:pt idx="986">
                  <c:v>0.55925925925925923</c:v>
                </c:pt>
                <c:pt idx="987">
                  <c:v>0.56666666666666665</c:v>
                </c:pt>
                <c:pt idx="988">
                  <c:v>0.60287081339712922</c:v>
                </c:pt>
                <c:pt idx="989">
                  <c:v>0.6445086705202312</c:v>
                </c:pt>
                <c:pt idx="990">
                  <c:v>0.61764705882352944</c:v>
                </c:pt>
                <c:pt idx="991">
                  <c:v>0.66666666666666663</c:v>
                </c:pt>
                <c:pt idx="992">
                  <c:v>0.66360294117647056</c:v>
                </c:pt>
                <c:pt idx="993">
                  <c:v>0.69962453066332919</c:v>
                </c:pt>
                <c:pt idx="994">
                  <c:v>0.69099526066350714</c:v>
                </c:pt>
                <c:pt idx="995">
                  <c:v>0.68944099378881984</c:v>
                </c:pt>
                <c:pt idx="996">
                  <c:v>0.69864442127215853</c:v>
                </c:pt>
                <c:pt idx="997">
                  <c:v>0.68390129259694477</c:v>
                </c:pt>
                <c:pt idx="998">
                  <c:v>0.7137404580152672</c:v>
                </c:pt>
                <c:pt idx="999">
                  <c:v>0.70573248407643308</c:v>
                </c:pt>
                <c:pt idx="1000">
                  <c:v>0.68719611021069693</c:v>
                </c:pt>
                <c:pt idx="1001">
                  <c:v>0.7055335968379447</c:v>
                </c:pt>
                <c:pt idx="1002">
                  <c:v>0.70385818561001046</c:v>
                </c:pt>
                <c:pt idx="1003">
                  <c:v>0.70267591674925667</c:v>
                </c:pt>
                <c:pt idx="1004">
                  <c:v>0.70276243093922652</c:v>
                </c:pt>
                <c:pt idx="1005">
                  <c:v>0.70569620253164556</c:v>
                </c:pt>
                <c:pt idx="1006">
                  <c:v>0.72772988505747127</c:v>
                </c:pt>
                <c:pt idx="1007">
                  <c:v>0.70568278201865986</c:v>
                </c:pt>
                <c:pt idx="1008">
                  <c:v>0.707056307911618</c:v>
                </c:pt>
                <c:pt idx="1009">
                  <c:v>0.70945479641131814</c:v>
                </c:pt>
                <c:pt idx="1010">
                  <c:v>0.69045709703287894</c:v>
                </c:pt>
                <c:pt idx="1011">
                  <c:v>0.69941775836972342</c:v>
                </c:pt>
                <c:pt idx="1012">
                  <c:v>0.69151467089611418</c:v>
                </c:pt>
                <c:pt idx="1013">
                  <c:v>0.66036687048360199</c:v>
                </c:pt>
                <c:pt idx="1014">
                  <c:v>0.66466841513675534</c:v>
                </c:pt>
                <c:pt idx="1015">
                  <c:v>0.67888307155322858</c:v>
                </c:pt>
                <c:pt idx="1016">
                  <c:v>0.67543859649122806</c:v>
                </c:pt>
                <c:pt idx="1017">
                  <c:v>0.67835635848388243</c:v>
                </c:pt>
                <c:pt idx="1018">
                  <c:v>0.67667023937120396</c:v>
                </c:pt>
                <c:pt idx="1019">
                  <c:v>0.68745467730239307</c:v>
                </c:pt>
                <c:pt idx="1020">
                  <c:v>0.68238503507404524</c:v>
                </c:pt>
                <c:pt idx="1021">
                  <c:v>0.7116883116883117</c:v>
                </c:pt>
                <c:pt idx="1022">
                  <c:v>0.69356984478935702</c:v>
                </c:pt>
                <c:pt idx="1023">
                  <c:v>0.69100623330365096</c:v>
                </c:pt>
                <c:pt idx="1024">
                  <c:v>0.69338842975206616</c:v>
                </c:pt>
                <c:pt idx="1025">
                  <c:v>0.70059556036816462</c:v>
                </c:pt>
                <c:pt idx="1026">
                  <c:v>0.67953667953667951</c:v>
                </c:pt>
                <c:pt idx="1027">
                  <c:v>0.68283582089552242</c:v>
                </c:pt>
                <c:pt idx="1028">
                  <c:v>0.68075333027101514</c:v>
                </c:pt>
                <c:pt idx="1029">
                  <c:v>0.68649767201241596</c:v>
                </c:pt>
                <c:pt idx="1030">
                  <c:v>0.70041841004184102</c:v>
                </c:pt>
                <c:pt idx="1031">
                  <c:v>0.69365609348914858</c:v>
                </c:pt>
                <c:pt idx="1032">
                  <c:v>0.68739565943238734</c:v>
                </c:pt>
                <c:pt idx="1033">
                  <c:v>0.68217357310398752</c:v>
                </c:pt>
                <c:pt idx="1034">
                  <c:v>0.69541206457094307</c:v>
                </c:pt>
                <c:pt idx="1035">
                  <c:v>0.69742752143732134</c:v>
                </c:pt>
                <c:pt idx="1036">
                  <c:v>0.68786386027765334</c:v>
                </c:pt>
                <c:pt idx="1037">
                  <c:v>0.68775847808105872</c:v>
                </c:pt>
                <c:pt idx="1038">
                  <c:v>0.69350961538461542</c:v>
                </c:pt>
                <c:pt idx="1039">
                  <c:v>0.68736141906873616</c:v>
                </c:pt>
                <c:pt idx="1040">
                  <c:v>0.68929173693085999</c:v>
                </c:pt>
                <c:pt idx="1041">
                  <c:v>0.69044879171461448</c:v>
                </c:pt>
                <c:pt idx="1042">
                  <c:v>0.67879288962381146</c:v>
                </c:pt>
                <c:pt idx="1043">
                  <c:v>0.68161231884057971</c:v>
                </c:pt>
                <c:pt idx="1044">
                  <c:v>0.68259958071278826</c:v>
                </c:pt>
                <c:pt idx="1045">
                  <c:v>0.67093469910371317</c:v>
                </c:pt>
                <c:pt idx="1046">
                  <c:v>0.66153846153846152</c:v>
                </c:pt>
                <c:pt idx="1047">
                  <c:v>0.66205774705164699</c:v>
                </c:pt>
                <c:pt idx="1048">
                  <c:v>0.66666666666666663</c:v>
                </c:pt>
                <c:pt idx="1049">
                  <c:v>0.64491228070175444</c:v>
                </c:pt>
                <c:pt idx="1050">
                  <c:v>0.64735336194563664</c:v>
                </c:pt>
                <c:pt idx="1051">
                  <c:v>0.65484880083420227</c:v>
                </c:pt>
                <c:pt idx="1052">
                  <c:v>0.66478342749529196</c:v>
                </c:pt>
                <c:pt idx="1053">
                  <c:v>0.66584362139917697</c:v>
                </c:pt>
                <c:pt idx="1054">
                  <c:v>0.65344352617079893</c:v>
                </c:pt>
                <c:pt idx="1055">
                  <c:v>0.63946015424164526</c:v>
                </c:pt>
                <c:pt idx="1056">
                  <c:v>0.6481042654028436</c:v>
                </c:pt>
                <c:pt idx="1057">
                  <c:v>0.61364802462801438</c:v>
                </c:pt>
                <c:pt idx="1058">
                  <c:v>0.63729729729729734</c:v>
                </c:pt>
                <c:pt idx="1059">
                  <c:v>0.63875088715400996</c:v>
                </c:pt>
                <c:pt idx="1060">
                  <c:v>0.65784726398075766</c:v>
                </c:pt>
                <c:pt idx="1061">
                  <c:v>0.61774941995359633</c:v>
                </c:pt>
                <c:pt idx="1062">
                  <c:v>0.62358276643990929</c:v>
                </c:pt>
                <c:pt idx="1063">
                  <c:v>0.62819814915623295</c:v>
                </c:pt>
                <c:pt idx="1064">
                  <c:v>0.65410497981157467</c:v>
                </c:pt>
                <c:pt idx="1065">
                  <c:v>0.66197765825403387</c:v>
                </c:pt>
                <c:pt idx="1066">
                  <c:v>0.64395973154362418</c:v>
                </c:pt>
                <c:pt idx="1067">
                  <c:v>0.6384430176565008</c:v>
                </c:pt>
                <c:pt idx="1068">
                  <c:v>0.63490471414242733</c:v>
                </c:pt>
                <c:pt idx="1069">
                  <c:v>0.6465324384787472</c:v>
                </c:pt>
                <c:pt idx="1070">
                  <c:v>0.65219665271966532</c:v>
                </c:pt>
                <c:pt idx="1071">
                  <c:v>0.64038461538461533</c:v>
                </c:pt>
                <c:pt idx="1072">
                  <c:v>0.64708860759493669</c:v>
                </c:pt>
                <c:pt idx="1073">
                  <c:v>0.64630071599045347</c:v>
                </c:pt>
                <c:pt idx="1074">
                  <c:v>0.64092953523238383</c:v>
                </c:pt>
                <c:pt idx="1075">
                  <c:v>0.65444711538461542</c:v>
                </c:pt>
                <c:pt idx="1076">
                  <c:v>0.65022137887413034</c:v>
                </c:pt>
                <c:pt idx="1077">
                  <c:v>0.66015352407536632</c:v>
                </c:pt>
                <c:pt idx="1078">
                  <c:v>0.68220338983050843</c:v>
                </c:pt>
                <c:pt idx="1079">
                  <c:v>0.6682134570765661</c:v>
                </c:pt>
                <c:pt idx="1080">
                  <c:v>0.68902077151335317</c:v>
                </c:pt>
                <c:pt idx="1081">
                  <c:v>0.69935805991440803</c:v>
                </c:pt>
                <c:pt idx="1082">
                  <c:v>0.67368421052631577</c:v>
                </c:pt>
                <c:pt idx="1083">
                  <c:v>0.65981399902104743</c:v>
                </c:pt>
                <c:pt idx="1084">
                  <c:v>0.69233378561736769</c:v>
                </c:pt>
                <c:pt idx="1085">
                  <c:v>0.68482121714421029</c:v>
                </c:pt>
                <c:pt idx="1086">
                  <c:v>0.67457535723914797</c:v>
                </c:pt>
                <c:pt idx="1087">
                  <c:v>0.66840052015604678</c:v>
                </c:pt>
                <c:pt idx="1088">
                  <c:v>0.66476624857468647</c:v>
                </c:pt>
                <c:pt idx="1089">
                  <c:v>0.65777080062794346</c:v>
                </c:pt>
                <c:pt idx="1090">
                  <c:v>0.67555266579973994</c:v>
                </c:pt>
                <c:pt idx="1091">
                  <c:v>0.66731355697255335</c:v>
                </c:pt>
                <c:pt idx="1092">
                  <c:v>0.6645161290322581</c:v>
                </c:pt>
                <c:pt idx="1093">
                  <c:v>0.67470686767169175</c:v>
                </c:pt>
                <c:pt idx="1094">
                  <c:v>0.66989914662529093</c:v>
                </c:pt>
                <c:pt idx="1095">
                  <c:v>0.67306922769107647</c:v>
                </c:pt>
                <c:pt idx="1096">
                  <c:v>0.69273356401384079</c:v>
                </c:pt>
                <c:pt idx="1097">
                  <c:v>0.67346106807990214</c:v>
                </c:pt>
                <c:pt idx="1098">
                  <c:v>0.67660470010522622</c:v>
                </c:pt>
                <c:pt idx="1099">
                  <c:v>0.68016344725111444</c:v>
                </c:pt>
                <c:pt idx="1100">
                  <c:v>0.67696202531645566</c:v>
                </c:pt>
                <c:pt idx="1101">
                  <c:v>0.68864961866307761</c:v>
                </c:pt>
                <c:pt idx="1102">
                  <c:v>0.68679829655439406</c:v>
                </c:pt>
                <c:pt idx="1103">
                  <c:v>0.69011345218800646</c:v>
                </c:pt>
                <c:pt idx="1104">
                  <c:v>0.6914075560013373</c:v>
                </c:pt>
                <c:pt idx="1105">
                  <c:v>0.67810399717014502</c:v>
                </c:pt>
                <c:pt idx="1106">
                  <c:v>0.6972357723577236</c:v>
                </c:pt>
                <c:pt idx="1107">
                  <c:v>0.69071837253655433</c:v>
                </c:pt>
                <c:pt idx="1108">
                  <c:v>0.69890960253253609</c:v>
                </c:pt>
                <c:pt idx="1109">
                  <c:v>0.69571807502841987</c:v>
                </c:pt>
                <c:pt idx="1110">
                  <c:v>0.67651098901098905</c:v>
                </c:pt>
                <c:pt idx="1111">
                  <c:v>0.67823908375089481</c:v>
                </c:pt>
                <c:pt idx="1112">
                  <c:v>0.673088875077688</c:v>
                </c:pt>
                <c:pt idx="1113">
                  <c:v>0.69322086847860043</c:v>
                </c:pt>
                <c:pt idx="1114">
                  <c:v>0.68569711538461542</c:v>
                </c:pt>
                <c:pt idx="1115">
                  <c:v>0.68116476225580536</c:v>
                </c:pt>
                <c:pt idx="1116">
                  <c:v>0.69120287253141832</c:v>
                </c:pt>
                <c:pt idx="1117">
                  <c:v>0.66953461087211574</c:v>
                </c:pt>
                <c:pt idx="1118">
                  <c:v>0.69405405405405407</c:v>
                </c:pt>
                <c:pt idx="1119">
                  <c:v>0.68191126279863479</c:v>
                </c:pt>
                <c:pt idx="1120">
                  <c:v>0.68089647812166487</c:v>
                </c:pt>
                <c:pt idx="1121">
                  <c:v>0.66043348916277089</c:v>
                </c:pt>
                <c:pt idx="1122">
                  <c:v>0.69338521400778208</c:v>
                </c:pt>
                <c:pt idx="1123">
                  <c:v>0.68477457501847749</c:v>
                </c:pt>
                <c:pt idx="1124">
                  <c:v>0.68351910828025475</c:v>
                </c:pt>
                <c:pt idx="1125">
                  <c:v>0.68730204434206743</c:v>
                </c:pt>
                <c:pt idx="1126">
                  <c:v>0.67762932511133955</c:v>
                </c:pt>
                <c:pt idx="1127">
                  <c:v>0.67995978552278824</c:v>
                </c:pt>
                <c:pt idx="1128">
                  <c:v>0.68015083990401093</c:v>
                </c:pt>
                <c:pt idx="1129">
                  <c:v>0.67693981145757798</c:v>
                </c:pt>
                <c:pt idx="1130">
                  <c:v>0.68723252496433662</c:v>
                </c:pt>
                <c:pt idx="1131">
                  <c:v>0.68941259233204366</c:v>
                </c:pt>
                <c:pt idx="1132">
                  <c:v>0.68968133535660092</c:v>
                </c:pt>
                <c:pt idx="1133">
                  <c:v>0.68248175182481752</c:v>
                </c:pt>
                <c:pt idx="1134">
                  <c:v>0.68180205746718692</c:v>
                </c:pt>
                <c:pt idx="1135">
                  <c:v>0.69679999999999997</c:v>
                </c:pt>
                <c:pt idx="1136">
                  <c:v>0.67832167832167833</c:v>
                </c:pt>
                <c:pt idx="1137">
                  <c:v>0.6546494992846924</c:v>
                </c:pt>
                <c:pt idx="1138">
                  <c:v>0.67203554568175505</c:v>
                </c:pt>
                <c:pt idx="1139">
                  <c:v>0.66785518376302799</c:v>
                </c:pt>
                <c:pt idx="1140">
                  <c:v>0.66666666666666663</c:v>
                </c:pt>
                <c:pt idx="1141">
                  <c:v>0.66737064413938751</c:v>
                </c:pt>
                <c:pt idx="1142">
                  <c:v>0.66091292673571156</c:v>
                </c:pt>
                <c:pt idx="1143">
                  <c:v>0.64022662889518411</c:v>
                </c:pt>
                <c:pt idx="1144">
                  <c:v>0.66314996232102486</c:v>
                </c:pt>
                <c:pt idx="1145">
                  <c:v>0.66798889329631095</c:v>
                </c:pt>
                <c:pt idx="1146">
                  <c:v>0.64433497536945816</c:v>
                </c:pt>
                <c:pt idx="1147">
                  <c:v>0.65127701375245584</c:v>
                </c:pt>
                <c:pt idx="1148">
                  <c:v>0.61577508785630608</c:v>
                </c:pt>
                <c:pt idx="1149">
                  <c:v>0.62698412698412698</c:v>
                </c:pt>
                <c:pt idx="1150">
                  <c:v>0.6237300435413643</c:v>
                </c:pt>
                <c:pt idx="1151">
                  <c:v>0.62338501291989667</c:v>
                </c:pt>
                <c:pt idx="1152">
                  <c:v>0.61880515953835713</c:v>
                </c:pt>
                <c:pt idx="1153">
                  <c:v>0.62434259954921112</c:v>
                </c:pt>
                <c:pt idx="1154">
                  <c:v>0.63781575037147098</c:v>
                </c:pt>
                <c:pt idx="1155">
                  <c:v>0.62239685658153243</c:v>
                </c:pt>
                <c:pt idx="1156">
                  <c:v>0.64071038251366119</c:v>
                </c:pt>
                <c:pt idx="1157">
                  <c:v>0.63806552262090488</c:v>
                </c:pt>
                <c:pt idx="1158">
                  <c:v>0.62604856512141283</c:v>
                </c:pt>
                <c:pt idx="1159">
                  <c:v>0.64119359534206699</c:v>
                </c:pt>
                <c:pt idx="1160">
                  <c:v>0.64100032905561044</c:v>
                </c:pt>
                <c:pt idx="1161">
                  <c:v>0.62967073621901593</c:v>
                </c:pt>
                <c:pt idx="1162">
                  <c:v>0.62922201138519929</c:v>
                </c:pt>
                <c:pt idx="1163">
                  <c:v>0.64338886919532079</c:v>
                </c:pt>
                <c:pt idx="1164">
                  <c:v>0.63822158479741842</c:v>
                </c:pt>
                <c:pt idx="1165">
                  <c:v>0.63845311929952575</c:v>
                </c:pt>
                <c:pt idx="1166">
                  <c:v>0.67875470407115979</c:v>
                </c:pt>
                <c:pt idx="1167">
                  <c:v>0.71532846715328469</c:v>
                </c:pt>
                <c:pt idx="1168">
                  <c:v>0.68046075085324231</c:v>
                </c:pt>
                <c:pt idx="1169">
                  <c:v>0.78759455370650533</c:v>
                </c:pt>
                <c:pt idx="1170">
                  <c:v>0.80204962243797195</c:v>
                </c:pt>
                <c:pt idx="1171">
                  <c:v>0.73486506199854118</c:v>
                </c:pt>
                <c:pt idx="1172">
                  <c:v>0.81114754098360653</c:v>
                </c:pt>
                <c:pt idx="1173">
                  <c:v>0.78884462151394419</c:v>
                </c:pt>
                <c:pt idx="1174">
                  <c:v>0.78907721280602638</c:v>
                </c:pt>
                <c:pt idx="1175">
                  <c:v>0.79443720121686223</c:v>
                </c:pt>
                <c:pt idx="1176">
                  <c:v>0.79258010118043842</c:v>
                </c:pt>
                <c:pt idx="1177">
                  <c:v>0.80903289150711832</c:v>
                </c:pt>
                <c:pt idx="1178">
                  <c:v>0.805360824742268</c:v>
                </c:pt>
                <c:pt idx="1179">
                  <c:v>0.79409697821503866</c:v>
                </c:pt>
                <c:pt idx="1180">
                  <c:v>0.79065040650406504</c:v>
                </c:pt>
                <c:pt idx="1181">
                  <c:v>0.80583126550868489</c:v>
                </c:pt>
                <c:pt idx="1182">
                  <c:v>0.81155015197568392</c:v>
                </c:pt>
                <c:pt idx="1183">
                  <c:v>0.80684248039914463</c:v>
                </c:pt>
                <c:pt idx="1184">
                  <c:v>0.80701754385964908</c:v>
                </c:pt>
                <c:pt idx="1185">
                  <c:v>0.80877742946708464</c:v>
                </c:pt>
                <c:pt idx="1186">
                  <c:v>0.804953560371517</c:v>
                </c:pt>
                <c:pt idx="1187">
                  <c:v>0.81045081967213117</c:v>
                </c:pt>
                <c:pt idx="1188">
                  <c:v>0.80297029702970302</c:v>
                </c:pt>
                <c:pt idx="1189">
                  <c:v>0.8047385620915033</c:v>
                </c:pt>
                <c:pt idx="1190">
                  <c:v>0.80185758513931893</c:v>
                </c:pt>
                <c:pt idx="1191">
                  <c:v>0.80521739130434777</c:v>
                </c:pt>
                <c:pt idx="1192">
                  <c:v>0.83057851239669422</c:v>
                </c:pt>
                <c:pt idx="1193">
                  <c:v>0.79494007989347537</c:v>
                </c:pt>
                <c:pt idx="1194">
                  <c:v>0.83215547703180215</c:v>
                </c:pt>
                <c:pt idx="1195">
                  <c:v>0.81044267877412035</c:v>
                </c:pt>
                <c:pt idx="1196">
                  <c:v>0.81724845995893225</c:v>
                </c:pt>
                <c:pt idx="1197">
                  <c:v>0.81755196304849886</c:v>
                </c:pt>
                <c:pt idx="1198">
                  <c:v>0.82750582750582746</c:v>
                </c:pt>
                <c:pt idx="1199">
                  <c:v>0.82186234817813764</c:v>
                </c:pt>
                <c:pt idx="1200">
                  <c:v>0.80155642023346307</c:v>
                </c:pt>
                <c:pt idx="1201">
                  <c:v>0.83750000000000002</c:v>
                </c:pt>
                <c:pt idx="1202">
                  <c:v>0.82509505703422048</c:v>
                </c:pt>
                <c:pt idx="1203">
                  <c:v>0.80737704918032782</c:v>
                </c:pt>
                <c:pt idx="1204">
                  <c:v>0.82901554404145072</c:v>
                </c:pt>
                <c:pt idx="1205">
                  <c:v>0.82</c:v>
                </c:pt>
                <c:pt idx="1206">
                  <c:v>0.83157894736842108</c:v>
                </c:pt>
                <c:pt idx="1207">
                  <c:v>0.83243243243243248</c:v>
                </c:pt>
                <c:pt idx="1208">
                  <c:v>0.84057971014492749</c:v>
                </c:pt>
                <c:pt idx="1209">
                  <c:v>0.85</c:v>
                </c:pt>
                <c:pt idx="1210">
                  <c:v>0.84210526315789469</c:v>
                </c:pt>
                <c:pt idx="1211">
                  <c:v>0.97777777777777775</c:v>
                </c:pt>
                <c:pt idx="1212">
                  <c:v>0.83064516129032262</c:v>
                </c:pt>
                <c:pt idx="1213">
                  <c:v>0.84210526315789469</c:v>
                </c:pt>
                <c:pt idx="1214">
                  <c:v>0.97916666666666663</c:v>
                </c:pt>
                <c:pt idx="1215">
                  <c:v>0.85416666666666663</c:v>
                </c:pt>
                <c:pt idx="1216">
                  <c:v>0.82978723404255317</c:v>
                </c:pt>
                <c:pt idx="1217">
                  <c:v>0.76296296296296295</c:v>
                </c:pt>
                <c:pt idx="1218">
                  <c:v>0.97560975609756095</c:v>
                </c:pt>
                <c:pt idx="1219">
                  <c:v>0.85135135135135132</c:v>
                </c:pt>
                <c:pt idx="1220">
                  <c:v>0.86301369863013699</c:v>
                </c:pt>
                <c:pt idx="1221">
                  <c:v>0.8089887640449438</c:v>
                </c:pt>
                <c:pt idx="1222">
                  <c:v>0.9887640449438202</c:v>
                </c:pt>
                <c:pt idx="1223">
                  <c:v>0.83333333333333337</c:v>
                </c:pt>
                <c:pt idx="1224">
                  <c:v>0.68</c:v>
                </c:pt>
                <c:pt idx="1225">
                  <c:v>0.8165137614678899</c:v>
                </c:pt>
                <c:pt idx="1226">
                  <c:v>0</c:v>
                </c:pt>
                <c:pt idx="1227">
                  <c:v>0.65040650406504064</c:v>
                </c:pt>
                <c:pt idx="1228">
                  <c:v>0.63707571801566576</c:v>
                </c:pt>
                <c:pt idx="1229">
                  <c:v>0.67068645640074209</c:v>
                </c:pt>
                <c:pt idx="1230">
                  <c:v>0.67068645640074209</c:v>
                </c:pt>
                <c:pt idx="1231">
                  <c:v>0.66019417475728159</c:v>
                </c:pt>
                <c:pt idx="1232">
                  <c:v>0.67272727272727273</c:v>
                </c:pt>
                <c:pt idx="1233">
                  <c:v>0.6992481203007519</c:v>
                </c:pt>
                <c:pt idx="1234">
                  <c:v>0.70210631895687059</c:v>
                </c:pt>
                <c:pt idx="1235">
                  <c:v>0.71380471380471378</c:v>
                </c:pt>
                <c:pt idx="1236">
                  <c:v>0.70959902794653706</c:v>
                </c:pt>
                <c:pt idx="1237">
                  <c:v>0.7094339622641509</c:v>
                </c:pt>
                <c:pt idx="1238">
                  <c:v>0.69985775248933146</c:v>
                </c:pt>
                <c:pt idx="1239">
                  <c:v>0.69824086603518265</c:v>
                </c:pt>
                <c:pt idx="1240">
                  <c:v>0.70042194092827004</c:v>
                </c:pt>
                <c:pt idx="1241">
                  <c:v>0.71440750213128734</c:v>
                </c:pt>
                <c:pt idx="1242">
                  <c:v>0.73376623376623373</c:v>
                </c:pt>
                <c:pt idx="1243">
                  <c:v>0.7141463414634146</c:v>
                </c:pt>
                <c:pt idx="1244">
                  <c:v>0.7206325301204819</c:v>
                </c:pt>
                <c:pt idx="1245">
                  <c:v>0.7142857142857143</c:v>
                </c:pt>
                <c:pt idx="1246">
                  <c:v>0.72928994082840237</c:v>
                </c:pt>
                <c:pt idx="1247">
                  <c:v>0.72630780894617131</c:v>
                </c:pt>
                <c:pt idx="1248">
                  <c:v>0.73753894080996885</c:v>
                </c:pt>
                <c:pt idx="1249">
                  <c:v>0.72014652014652014</c:v>
                </c:pt>
                <c:pt idx="1250">
                  <c:v>0.59829059829059827</c:v>
                </c:pt>
                <c:pt idx="1251">
                  <c:v>0.74643874643874641</c:v>
                </c:pt>
                <c:pt idx="1252">
                  <c:v>0.71875</c:v>
                </c:pt>
                <c:pt idx="1253">
                  <c:v>0.73547094188376749</c:v>
                </c:pt>
                <c:pt idx="1254">
                  <c:v>0.74351585014409227</c:v>
                </c:pt>
                <c:pt idx="1255">
                  <c:v>0.71566731141199225</c:v>
                </c:pt>
                <c:pt idx="1256">
                  <c:v>0.74873096446700504</c:v>
                </c:pt>
                <c:pt idx="1257">
                  <c:v>0.75737463126843663</c:v>
                </c:pt>
                <c:pt idx="1258">
                  <c:v>0.67248908296943233</c:v>
                </c:pt>
                <c:pt idx="1259">
                  <c:v>0.6916878710771841</c:v>
                </c:pt>
                <c:pt idx="1260">
                  <c:v>0.66963979416809605</c:v>
                </c:pt>
                <c:pt idx="1261">
                  <c:v>0.66340440405452639</c:v>
                </c:pt>
                <c:pt idx="1262">
                  <c:v>0.67519759126834777</c:v>
                </c:pt>
                <c:pt idx="1263">
                  <c:v>0.67149758454106279</c:v>
                </c:pt>
                <c:pt idx="1264">
                  <c:v>0.66585956416464886</c:v>
                </c:pt>
                <c:pt idx="1265">
                  <c:v>0.66215034965034969</c:v>
                </c:pt>
                <c:pt idx="1266">
                  <c:v>0.67450344548034047</c:v>
                </c:pt>
                <c:pt idx="1267">
                  <c:v>0.67029210689869489</c:v>
                </c:pt>
                <c:pt idx="1268">
                  <c:v>0.66666666666666663</c:v>
                </c:pt>
                <c:pt idx="1269">
                  <c:v>0.6527363184079602</c:v>
                </c:pt>
                <c:pt idx="1270">
                  <c:v>0.64618720636067939</c:v>
                </c:pt>
                <c:pt idx="1271">
                  <c:v>0.66171003717472121</c:v>
                </c:pt>
                <c:pt idx="1272">
                  <c:v>0.66104811523138218</c:v>
                </c:pt>
                <c:pt idx="1273">
                  <c:v>0.66453576864535768</c:v>
                </c:pt>
                <c:pt idx="1274">
                  <c:v>0.65797738693467334</c:v>
                </c:pt>
                <c:pt idx="1275">
                  <c:v>0.6550131926121372</c:v>
                </c:pt>
                <c:pt idx="1276">
                  <c:v>0.65677966101694918</c:v>
                </c:pt>
                <c:pt idx="1277">
                  <c:v>0.65379494007989347</c:v>
                </c:pt>
                <c:pt idx="1278">
                  <c:v>0.65560675883256525</c:v>
                </c:pt>
                <c:pt idx="1279">
                  <c:v>0.64949462014998371</c:v>
                </c:pt>
                <c:pt idx="1280">
                  <c:v>0.6428325885183912</c:v>
                </c:pt>
                <c:pt idx="1281">
                  <c:v>0.65332916536417629</c:v>
                </c:pt>
                <c:pt idx="1282">
                  <c:v>0.64693877551020407</c:v>
                </c:pt>
                <c:pt idx="1283">
                  <c:v>0.64113712374581944</c:v>
                </c:pt>
                <c:pt idx="1284">
                  <c:v>0.64769647696476962</c:v>
                </c:pt>
                <c:pt idx="1285">
                  <c:v>0.64936838511437356</c:v>
                </c:pt>
                <c:pt idx="1286">
                  <c:v>0.65066394279877426</c:v>
                </c:pt>
                <c:pt idx="1287">
                  <c:v>0.63955965909090906</c:v>
                </c:pt>
                <c:pt idx="1288">
                  <c:v>0.6414179104477612</c:v>
                </c:pt>
                <c:pt idx="1289">
                  <c:v>0.64394488759970991</c:v>
                </c:pt>
                <c:pt idx="1290">
                  <c:v>0.65555945282357064</c:v>
                </c:pt>
                <c:pt idx="1291">
                  <c:v>0.64492155243600335</c:v>
                </c:pt>
                <c:pt idx="1292">
                  <c:v>0.63151705213641707</c:v>
                </c:pt>
                <c:pt idx="1293">
                  <c:v>0.65883887801696017</c:v>
                </c:pt>
                <c:pt idx="1294">
                  <c:v>0.66723989681857265</c:v>
                </c:pt>
                <c:pt idx="1295">
                  <c:v>0.67240892403275909</c:v>
                </c:pt>
                <c:pt idx="1296">
                  <c:v>0.49489051094890513</c:v>
                </c:pt>
                <c:pt idx="1297">
                  <c:v>0.67608476286579211</c:v>
                </c:pt>
                <c:pt idx="1298">
                  <c:v>0.66885080645161288</c:v>
                </c:pt>
                <c:pt idx="1299">
                  <c:v>0.70998796630565586</c:v>
                </c:pt>
                <c:pt idx="1300">
                  <c:v>0.68093781855249746</c:v>
                </c:pt>
                <c:pt idx="1301">
                  <c:v>0.65567628325215432</c:v>
                </c:pt>
                <c:pt idx="1302">
                  <c:v>0.66154791154791159</c:v>
                </c:pt>
                <c:pt idx="1303">
                  <c:v>0.66638537271448661</c:v>
                </c:pt>
                <c:pt idx="1304">
                  <c:v>0.66215420835785754</c:v>
                </c:pt>
                <c:pt idx="1305">
                  <c:v>0.66144314868804666</c:v>
                </c:pt>
                <c:pt idx="1306">
                  <c:v>0.67444253859348202</c:v>
                </c:pt>
                <c:pt idx="1307">
                  <c:v>0.67434420985284704</c:v>
                </c:pt>
                <c:pt idx="1308">
                  <c:v>0.6195524146054181</c:v>
                </c:pt>
                <c:pt idx="1309">
                  <c:v>0.65014866204162536</c:v>
                </c:pt>
                <c:pt idx="1310">
                  <c:v>0.65281276238455077</c:v>
                </c:pt>
                <c:pt idx="1311">
                  <c:v>0.64782608695652177</c:v>
                </c:pt>
                <c:pt idx="1312">
                  <c:v>0.6530373831775701</c:v>
                </c:pt>
                <c:pt idx="1313">
                  <c:v>0.64308996088657111</c:v>
                </c:pt>
                <c:pt idx="1314">
                  <c:v>0.64399574920297553</c:v>
                </c:pt>
                <c:pt idx="1315">
                  <c:v>0.64164884308769199</c:v>
                </c:pt>
                <c:pt idx="1316">
                  <c:v>0.65206236431813691</c:v>
                </c:pt>
                <c:pt idx="1317">
                  <c:v>0.67067209775967418</c:v>
                </c:pt>
                <c:pt idx="1318">
                  <c:v>0.68087668593448936</c:v>
                </c:pt>
                <c:pt idx="1319">
                  <c:v>0.67188134904510366</c:v>
                </c:pt>
                <c:pt idx="1320">
                  <c:v>0.65630354957160342</c:v>
                </c:pt>
                <c:pt idx="1321">
                  <c:v>0.65483870967741931</c:v>
                </c:pt>
                <c:pt idx="1322">
                  <c:v>0.65177948360083737</c:v>
                </c:pt>
                <c:pt idx="1323">
                  <c:v>0.64825508410745669</c:v>
                </c:pt>
                <c:pt idx="1324">
                  <c:v>0.65209790209790208</c:v>
                </c:pt>
                <c:pt idx="1325">
                  <c:v>0.63307310149041873</c:v>
                </c:pt>
                <c:pt idx="1326">
                  <c:v>0.65759240759240756</c:v>
                </c:pt>
                <c:pt idx="1327">
                  <c:v>0.64089291491426725</c:v>
                </c:pt>
                <c:pt idx="1328">
                  <c:v>0.63899671543744396</c:v>
                </c:pt>
                <c:pt idx="1329">
                  <c:v>0.64477898782831522</c:v>
                </c:pt>
                <c:pt idx="1330">
                  <c:v>0.64574571336137176</c:v>
                </c:pt>
                <c:pt idx="1331">
                  <c:v>0.58431018935978363</c:v>
                </c:pt>
                <c:pt idx="1332">
                  <c:v>0.63878326996197721</c:v>
                </c:pt>
                <c:pt idx="1333">
                  <c:v>0.63965623081645184</c:v>
                </c:pt>
                <c:pt idx="1334">
                  <c:v>0.63883016208597609</c:v>
                </c:pt>
                <c:pt idx="1335">
                  <c:v>0.65134297520661155</c:v>
                </c:pt>
                <c:pt idx="1336">
                  <c:v>0.68255395683453235</c:v>
                </c:pt>
                <c:pt idx="1337">
                  <c:v>0.66237541528239208</c:v>
                </c:pt>
                <c:pt idx="1338">
                  <c:v>0.65507056120774532</c:v>
                </c:pt>
                <c:pt idx="1339">
                  <c:v>0.66214953271028032</c:v>
                </c:pt>
                <c:pt idx="1340">
                  <c:v>0.65124683773039393</c:v>
                </c:pt>
                <c:pt idx="1341">
                  <c:v>0.65777777777777779</c:v>
                </c:pt>
                <c:pt idx="1342">
                  <c:v>0.66281669150521605</c:v>
                </c:pt>
                <c:pt idx="1343">
                  <c:v>0.65458499456324759</c:v>
                </c:pt>
                <c:pt idx="1344">
                  <c:v>0.65866084425036386</c:v>
                </c:pt>
                <c:pt idx="1345">
                  <c:v>0.65240423797881009</c:v>
                </c:pt>
                <c:pt idx="1346">
                  <c:v>0.64623000761614624</c:v>
                </c:pt>
                <c:pt idx="1347">
                  <c:v>0.65902474526928678</c:v>
                </c:pt>
                <c:pt idx="1348">
                  <c:v>0.62814070351758799</c:v>
                </c:pt>
                <c:pt idx="1349">
                  <c:v>0.60850599781897496</c:v>
                </c:pt>
                <c:pt idx="1350">
                  <c:v>0.64472190692395004</c:v>
                </c:pt>
                <c:pt idx="1351">
                  <c:v>0.63841298467087471</c:v>
                </c:pt>
                <c:pt idx="1352">
                  <c:v>0.62522202486678513</c:v>
                </c:pt>
                <c:pt idx="1353">
                  <c:v>0.66236722306525042</c:v>
                </c:pt>
                <c:pt idx="1354">
                  <c:v>0.67683772538141473</c:v>
                </c:pt>
                <c:pt idx="1355">
                  <c:v>0.655241935483871</c:v>
                </c:pt>
                <c:pt idx="1356">
                  <c:v>0.66100519930675905</c:v>
                </c:pt>
                <c:pt idx="1357">
                  <c:v>0.66291810841983856</c:v>
                </c:pt>
                <c:pt idx="1358">
                  <c:v>0.66562377786468518</c:v>
                </c:pt>
                <c:pt idx="1359">
                  <c:v>0.66310578426263678</c:v>
                </c:pt>
                <c:pt idx="1360">
                  <c:v>0.66509955752212391</c:v>
                </c:pt>
                <c:pt idx="1361">
                  <c:v>0.66993464052287577</c:v>
                </c:pt>
                <c:pt idx="1362">
                  <c:v>0.66459122902003254</c:v>
                </c:pt>
                <c:pt idx="1363">
                  <c:v>0.64800242130750607</c:v>
                </c:pt>
                <c:pt idx="1364">
                  <c:v>0.65733449985418491</c:v>
                </c:pt>
                <c:pt idx="1365">
                  <c:v>0.6694141889902856</c:v>
                </c:pt>
                <c:pt idx="1366">
                  <c:v>0.67653988556041733</c:v>
                </c:pt>
                <c:pt idx="1367">
                  <c:v>0.60472201066260467</c:v>
                </c:pt>
                <c:pt idx="1368">
                  <c:v>0.50391236306729259</c:v>
                </c:pt>
                <c:pt idx="1369">
                  <c:v>0.65046217048955834</c:v>
                </c:pt>
                <c:pt idx="1370">
                  <c:v>0.65046217048955834</c:v>
                </c:pt>
                <c:pt idx="1371">
                  <c:v>0.63573155985489727</c:v>
                </c:pt>
                <c:pt idx="1372">
                  <c:v>0.61945231350330499</c:v>
                </c:pt>
                <c:pt idx="1373">
                  <c:v>0.65043050430504301</c:v>
                </c:pt>
                <c:pt idx="1374">
                  <c:v>0.64348500517063079</c:v>
                </c:pt>
                <c:pt idx="1375">
                  <c:v>0.64571877454831106</c:v>
                </c:pt>
                <c:pt idx="1376">
                  <c:v>0.64123124676668386</c:v>
                </c:pt>
                <c:pt idx="1377">
                  <c:v>0.62469048461266363</c:v>
                </c:pt>
                <c:pt idx="1378">
                  <c:v>0.65246142542248342</c:v>
                </c:pt>
                <c:pt idx="1379">
                  <c:v>0.6471415182755389</c:v>
                </c:pt>
                <c:pt idx="1380">
                  <c:v>0.64827255278310936</c:v>
                </c:pt>
                <c:pt idx="1381">
                  <c:v>0.63507109004739337</c:v>
                </c:pt>
                <c:pt idx="1382">
                  <c:v>0.63167848699763596</c:v>
                </c:pt>
                <c:pt idx="1383">
                  <c:v>0.621683967704729</c:v>
                </c:pt>
                <c:pt idx="1384">
                  <c:v>0.62334096109839821</c:v>
                </c:pt>
                <c:pt idx="1385">
                  <c:v>0.61858049624927869</c:v>
                </c:pt>
                <c:pt idx="1386">
                  <c:v>0.63904109589041092</c:v>
                </c:pt>
                <c:pt idx="1387">
                  <c:v>0.7407407407407407</c:v>
                </c:pt>
                <c:pt idx="1388">
                  <c:v>0.63284671532846715</c:v>
                </c:pt>
                <c:pt idx="1389">
                  <c:v>0.60561765548867874</c:v>
                </c:pt>
                <c:pt idx="1390">
                  <c:v>0.62140287769784175</c:v>
                </c:pt>
                <c:pt idx="1391">
                  <c:v>0.62335216572504704</c:v>
                </c:pt>
                <c:pt idx="1392">
                  <c:v>0.65091717620900502</c:v>
                </c:pt>
                <c:pt idx="1393">
                  <c:v>0.66200139958012594</c:v>
                </c:pt>
                <c:pt idx="1394">
                  <c:v>0.61281337047353757</c:v>
                </c:pt>
                <c:pt idx="1395">
                  <c:v>0.61277602523659302</c:v>
                </c:pt>
                <c:pt idx="1396">
                  <c:v>0.61564299424184266</c:v>
                </c:pt>
                <c:pt idx="1397">
                  <c:v>0.6241721854304636</c:v>
                </c:pt>
                <c:pt idx="1398">
                  <c:v>0.61885856079404467</c:v>
                </c:pt>
                <c:pt idx="1399">
                  <c:v>0.59234972677595632</c:v>
                </c:pt>
                <c:pt idx="1400">
                  <c:v>0.61076923076923073</c:v>
                </c:pt>
                <c:pt idx="1401">
                  <c:v>0.66286122012129856</c:v>
                </c:pt>
                <c:pt idx="1402">
                  <c:v>0.63879210220673632</c:v>
                </c:pt>
                <c:pt idx="1403">
                  <c:v>0.64365055538877214</c:v>
                </c:pt>
                <c:pt idx="1404">
                  <c:v>0.63380988211687983</c:v>
                </c:pt>
                <c:pt idx="1405">
                  <c:v>0.6375722543352601</c:v>
                </c:pt>
                <c:pt idx="1406">
                  <c:v>0.64005322687957422</c:v>
                </c:pt>
                <c:pt idx="1407">
                  <c:v>0.63589930682232765</c:v>
                </c:pt>
                <c:pt idx="1408">
                  <c:v>0.62741403674046159</c:v>
                </c:pt>
                <c:pt idx="1409">
                  <c:v>0.62581063553826199</c:v>
                </c:pt>
                <c:pt idx="1410">
                  <c:v>0.59327217125382259</c:v>
                </c:pt>
                <c:pt idx="1411">
                  <c:v>0.61582323592302213</c:v>
                </c:pt>
                <c:pt idx="1412">
                  <c:v>0.75292805354155046</c:v>
                </c:pt>
                <c:pt idx="1413">
                  <c:v>0.77069351230425054</c:v>
                </c:pt>
                <c:pt idx="1414">
                  <c:v>0.77533845590925721</c:v>
                </c:pt>
                <c:pt idx="1415">
                  <c:v>0.76238713939660863</c:v>
                </c:pt>
                <c:pt idx="1416">
                  <c:v>0.80834670947030496</c:v>
                </c:pt>
                <c:pt idx="1417">
                  <c:v>0.80432098765432103</c:v>
                </c:pt>
                <c:pt idx="1418">
                  <c:v>0.81073025335320414</c:v>
                </c:pt>
                <c:pt idx="1419">
                  <c:v>0.80831466268359475</c:v>
                </c:pt>
                <c:pt idx="1420">
                  <c:v>0.80437352245862881</c:v>
                </c:pt>
                <c:pt idx="1421">
                  <c:v>0.80079946702198535</c:v>
                </c:pt>
                <c:pt idx="1422">
                  <c:v>0.79708346261247287</c:v>
                </c:pt>
                <c:pt idx="1423">
                  <c:v>0.80069686411149821</c:v>
                </c:pt>
                <c:pt idx="1424">
                  <c:v>0.79693206720233745</c:v>
                </c:pt>
                <c:pt idx="1425">
                  <c:v>0.77373068432671077</c:v>
                </c:pt>
                <c:pt idx="1426">
                  <c:v>0.79985283296541576</c:v>
                </c:pt>
                <c:pt idx="1427">
                  <c:v>0.80691642651296835</c:v>
                </c:pt>
                <c:pt idx="1428">
                  <c:v>0.80818965517241381</c:v>
                </c:pt>
                <c:pt idx="1429">
                  <c:v>0.81379310344827582</c:v>
                </c:pt>
                <c:pt idx="1430">
                  <c:v>0.79215116279069764</c:v>
                </c:pt>
                <c:pt idx="1431">
                  <c:v>0.7930232558139535</c:v>
                </c:pt>
                <c:pt idx="1432">
                  <c:v>0.80354879594423323</c:v>
                </c:pt>
                <c:pt idx="1433">
                  <c:v>0.80371660859465732</c:v>
                </c:pt>
                <c:pt idx="1434">
                  <c:v>0.80083565459610029</c:v>
                </c:pt>
                <c:pt idx="1435">
                  <c:v>0.80905077262693159</c:v>
                </c:pt>
                <c:pt idx="1436">
                  <c:v>0.80053908355795145</c:v>
                </c:pt>
                <c:pt idx="1437">
                  <c:v>0.8039906103286385</c:v>
                </c:pt>
                <c:pt idx="1438">
                  <c:v>0.80775716694772348</c:v>
                </c:pt>
                <c:pt idx="1439">
                  <c:v>0.80126182965299686</c:v>
                </c:pt>
                <c:pt idx="1440">
                  <c:v>0.80065359477124187</c:v>
                </c:pt>
                <c:pt idx="1441">
                  <c:v>0.80960264900662249</c:v>
                </c:pt>
                <c:pt idx="1442">
                  <c:v>0.7986230636833046</c:v>
                </c:pt>
                <c:pt idx="1443">
                  <c:v>0.81135902636916835</c:v>
                </c:pt>
                <c:pt idx="1444">
                  <c:v>0.79338842975206614</c:v>
                </c:pt>
                <c:pt idx="1445">
                  <c:v>0.80382775119617222</c:v>
                </c:pt>
                <c:pt idx="1446">
                  <c:v>0.81296758104738154</c:v>
                </c:pt>
                <c:pt idx="1447">
                  <c:v>0.81405895691609975</c:v>
                </c:pt>
                <c:pt idx="1448">
                  <c:v>0.79953379953379955</c:v>
                </c:pt>
                <c:pt idx="1449">
                  <c:v>0.8113636363636364</c:v>
                </c:pt>
                <c:pt idx="1450">
                  <c:v>0.81422018348623848</c:v>
                </c:pt>
                <c:pt idx="1451">
                  <c:v>0.7992700729927007</c:v>
                </c:pt>
                <c:pt idx="1452">
                  <c:v>0.79289940828402372</c:v>
                </c:pt>
                <c:pt idx="1453">
                  <c:v>0.80727272727272725</c:v>
                </c:pt>
                <c:pt idx="1454">
                  <c:v>0.79696969696969699</c:v>
                </c:pt>
                <c:pt idx="1455">
                  <c:v>0.81458966565349544</c:v>
                </c:pt>
                <c:pt idx="1456">
                  <c:v>0.8089887640449438</c:v>
                </c:pt>
                <c:pt idx="1457">
                  <c:v>0.79347826086956519</c:v>
                </c:pt>
                <c:pt idx="1458">
                  <c:v>0.79746835443037978</c:v>
                </c:pt>
                <c:pt idx="1459">
                  <c:v>0.80084745762711862</c:v>
                </c:pt>
                <c:pt idx="1460">
                  <c:v>0.7978723404255319</c:v>
                </c:pt>
                <c:pt idx="1461">
                  <c:v>0.77976190476190477</c:v>
                </c:pt>
                <c:pt idx="1462">
                  <c:v>0.79802955665024633</c:v>
                </c:pt>
                <c:pt idx="1463">
                  <c:v>0.78947368421052633</c:v>
                </c:pt>
                <c:pt idx="1464">
                  <c:v>0.79807692307692313</c:v>
                </c:pt>
                <c:pt idx="1465">
                  <c:v>0.77844311377245512</c:v>
                </c:pt>
                <c:pt idx="1466">
                  <c:v>0.78723404255319152</c:v>
                </c:pt>
                <c:pt idx="1467">
                  <c:v>0.98571428571428577</c:v>
                </c:pt>
                <c:pt idx="1468">
                  <c:v>0.98550724637681164</c:v>
                </c:pt>
                <c:pt idx="1469">
                  <c:v>0.77443609022556392</c:v>
                </c:pt>
                <c:pt idx="1470">
                  <c:v>0.79545454545454541</c:v>
                </c:pt>
                <c:pt idx="1471">
                  <c:v>0.78676470588235292</c:v>
                </c:pt>
                <c:pt idx="1472">
                  <c:v>0.9882352941176471</c:v>
                </c:pt>
                <c:pt idx="1473">
                  <c:v>0.78761061946902655</c:v>
                </c:pt>
                <c:pt idx="1474">
                  <c:v>0.7133757961783439</c:v>
                </c:pt>
                <c:pt idx="1475">
                  <c:v>0.62046204620462042</c:v>
                </c:pt>
                <c:pt idx="1476">
                  <c:v>0.55692307692307697</c:v>
                </c:pt>
                <c:pt idx="1477">
                  <c:v>0.5703125</c:v>
                </c:pt>
                <c:pt idx="1478">
                  <c:v>0.61748633879781423</c:v>
                </c:pt>
                <c:pt idx="1479">
                  <c:v>0.61281337047353757</c:v>
                </c:pt>
                <c:pt idx="1480">
                  <c:v>0.67816091954022983</c:v>
                </c:pt>
                <c:pt idx="1481">
                  <c:v>0.67938931297709926</c:v>
                </c:pt>
                <c:pt idx="1482">
                  <c:v>0.66132723112128144</c:v>
                </c:pt>
                <c:pt idx="1483">
                  <c:v>0.70243902439024386</c:v>
                </c:pt>
                <c:pt idx="1484">
                  <c:v>0.67692307692307696</c:v>
                </c:pt>
                <c:pt idx="1485">
                  <c:v>0.70612244897959187</c:v>
                </c:pt>
                <c:pt idx="1486">
                  <c:v>0.72803347280334729</c:v>
                </c:pt>
                <c:pt idx="1487">
                  <c:v>0.72845528455284558</c:v>
                </c:pt>
                <c:pt idx="1488">
                  <c:v>0.73638613861386137</c:v>
                </c:pt>
                <c:pt idx="1489">
                  <c:v>0.74638989169675085</c:v>
                </c:pt>
                <c:pt idx="1490">
                  <c:v>0.75</c:v>
                </c:pt>
                <c:pt idx="1491">
                  <c:v>0.74091441969519345</c:v>
                </c:pt>
                <c:pt idx="1492">
                  <c:v>0.76424870466321249</c:v>
                </c:pt>
                <c:pt idx="1493">
                  <c:v>0.72198275862068961</c:v>
                </c:pt>
                <c:pt idx="1494">
                  <c:v>0.7187293183322303</c:v>
                </c:pt>
                <c:pt idx="1495">
                  <c:v>0.72014351614556638</c:v>
                </c:pt>
                <c:pt idx="1496">
                  <c:v>0.72094268880557044</c:v>
                </c:pt>
                <c:pt idx="1497">
                  <c:v>0.71146666666666669</c:v>
                </c:pt>
                <c:pt idx="1498">
                  <c:v>0.71914225941422594</c:v>
                </c:pt>
                <c:pt idx="1499">
                  <c:v>0.70987654320987659</c:v>
                </c:pt>
                <c:pt idx="1500">
                  <c:v>0.7125850340136054</c:v>
                </c:pt>
                <c:pt idx="1501">
                  <c:v>0.70483799378606304</c:v>
                </c:pt>
                <c:pt idx="1502">
                  <c:v>0.69871336669049322</c:v>
                </c:pt>
                <c:pt idx="1503">
                  <c:v>0.70440077497924158</c:v>
                </c:pt>
                <c:pt idx="1504">
                  <c:v>0.68757340850364101</c:v>
                </c:pt>
                <c:pt idx="1505">
                  <c:v>0.6926898509581263</c:v>
                </c:pt>
                <c:pt idx="1506">
                  <c:v>0.67997841338370213</c:v>
                </c:pt>
                <c:pt idx="1507">
                  <c:v>0.66512345679012341</c:v>
                </c:pt>
                <c:pt idx="1508">
                  <c:v>0.67672552166934186</c:v>
                </c:pt>
                <c:pt idx="1509">
                  <c:v>0.6792881484286255</c:v>
                </c:pt>
                <c:pt idx="1510">
                  <c:v>0.64218328840970351</c:v>
                </c:pt>
                <c:pt idx="1511">
                  <c:v>0.68660194174757283</c:v>
                </c:pt>
                <c:pt idx="1512">
                  <c:v>0.66214769889404212</c:v>
                </c:pt>
                <c:pt idx="1513">
                  <c:v>0.66807268007787146</c:v>
                </c:pt>
                <c:pt idx="1514">
                  <c:v>0.65338950593642287</c:v>
                </c:pt>
                <c:pt idx="1515">
                  <c:v>0.65598210957882963</c:v>
                </c:pt>
                <c:pt idx="1516">
                  <c:v>0.65219721329046088</c:v>
                </c:pt>
                <c:pt idx="1517">
                  <c:v>0.64979591836734696</c:v>
                </c:pt>
                <c:pt idx="1518">
                  <c:v>0.66488651535380505</c:v>
                </c:pt>
                <c:pt idx="1519">
                  <c:v>0.64994384125795579</c:v>
                </c:pt>
                <c:pt idx="1520">
                  <c:v>0.669849931787176</c:v>
                </c:pt>
                <c:pt idx="1521">
                  <c:v>0.66629711751662968</c:v>
                </c:pt>
                <c:pt idx="1522">
                  <c:v>0.66084905660377358</c:v>
                </c:pt>
                <c:pt idx="1523">
                  <c:v>0.62611866092144519</c:v>
                </c:pt>
                <c:pt idx="1524">
                  <c:v>0.64043285784554849</c:v>
                </c:pt>
                <c:pt idx="1525">
                  <c:v>0.64698331193838254</c:v>
                </c:pt>
                <c:pt idx="1526">
                  <c:v>0.63349131121642965</c:v>
                </c:pt>
                <c:pt idx="1527">
                  <c:v>0.65283018867924525</c:v>
                </c:pt>
                <c:pt idx="1528">
                  <c:v>0.65616681455190773</c:v>
                </c:pt>
                <c:pt idx="1529">
                  <c:v>0.6485534591194968</c:v>
                </c:pt>
                <c:pt idx="1530">
                  <c:v>0.64679022293849042</c:v>
                </c:pt>
                <c:pt idx="1531">
                  <c:v>0.64009860312243216</c:v>
                </c:pt>
                <c:pt idx="1532">
                  <c:v>0.65239436619718305</c:v>
                </c:pt>
                <c:pt idx="1533">
                  <c:v>0.66941391941391937</c:v>
                </c:pt>
                <c:pt idx="1534">
                  <c:v>0.65315771698750424</c:v>
                </c:pt>
                <c:pt idx="1535">
                  <c:v>0.65041677191209901</c:v>
                </c:pt>
                <c:pt idx="1536">
                  <c:v>0.65857553497285215</c:v>
                </c:pt>
                <c:pt idx="1537">
                  <c:v>0.66145833333333337</c:v>
                </c:pt>
                <c:pt idx="1538">
                  <c:v>0.65935747067822537</c:v>
                </c:pt>
                <c:pt idx="1539">
                  <c:v>0.64620758483033935</c:v>
                </c:pt>
                <c:pt idx="1540">
                  <c:v>0.64309270795163065</c:v>
                </c:pt>
                <c:pt idx="1541">
                  <c:v>0.6428308145963878</c:v>
                </c:pt>
                <c:pt idx="1542">
                  <c:v>0.64345146379044682</c:v>
                </c:pt>
                <c:pt idx="1543">
                  <c:v>0.63633491311216428</c:v>
                </c:pt>
                <c:pt idx="1544">
                  <c:v>0.65384615384615385</c:v>
                </c:pt>
                <c:pt idx="1545">
                  <c:v>0.6527552674230146</c:v>
                </c:pt>
                <c:pt idx="1546">
                  <c:v>0.65441176470588236</c:v>
                </c:pt>
                <c:pt idx="1547">
                  <c:v>0.65447419986936639</c:v>
                </c:pt>
                <c:pt idx="1548">
                  <c:v>0.65074626865671636</c:v>
                </c:pt>
                <c:pt idx="1549">
                  <c:v>0.65259555048488305</c:v>
                </c:pt>
                <c:pt idx="1550">
                  <c:v>0.63411279229711137</c:v>
                </c:pt>
                <c:pt idx="1551">
                  <c:v>0.63474025974025972</c:v>
                </c:pt>
                <c:pt idx="1552">
                  <c:v>0.64153969526864474</c:v>
                </c:pt>
                <c:pt idx="1553">
                  <c:v>0.66666666666666663</c:v>
                </c:pt>
                <c:pt idx="1554">
                  <c:v>0.62686073436983125</c:v>
                </c:pt>
                <c:pt idx="1555">
                  <c:v>0.63940013633265169</c:v>
                </c:pt>
                <c:pt idx="1556">
                  <c:v>0.63400655021834063</c:v>
                </c:pt>
                <c:pt idx="1557">
                  <c:v>0.63867466438160525</c:v>
                </c:pt>
                <c:pt idx="1558">
                  <c:v>0.62878168438266557</c:v>
                </c:pt>
                <c:pt idx="1559">
                  <c:v>0.6436609152288072</c:v>
                </c:pt>
                <c:pt idx="1560">
                  <c:v>0.63083003952569172</c:v>
                </c:pt>
                <c:pt idx="1561">
                  <c:v>0.62434141201264493</c:v>
                </c:pt>
                <c:pt idx="1562">
                  <c:v>0.63359023763648037</c:v>
                </c:pt>
                <c:pt idx="1563">
                  <c:v>0.6646567717996289</c:v>
                </c:pt>
                <c:pt idx="1564">
                  <c:v>0.61631635197719981</c:v>
                </c:pt>
                <c:pt idx="1565">
                  <c:v>0.64989939637826966</c:v>
                </c:pt>
                <c:pt idx="1566">
                  <c:v>0.61981327800829877</c:v>
                </c:pt>
                <c:pt idx="1567">
                  <c:v>0.63193916349809887</c:v>
                </c:pt>
                <c:pt idx="1568">
                  <c:v>0.62746305418719217</c:v>
                </c:pt>
                <c:pt idx="1569">
                  <c:v>0.62221269296741</c:v>
                </c:pt>
                <c:pt idx="1570">
                  <c:v>0.61168164313222084</c:v>
                </c:pt>
                <c:pt idx="1571">
                  <c:v>0.6820276497695853</c:v>
                </c:pt>
                <c:pt idx="1572">
                  <c:v>0.63949843260188088</c:v>
                </c:pt>
                <c:pt idx="1573">
                  <c:v>0.66047471620227038</c:v>
                </c:pt>
                <c:pt idx="1574">
                  <c:v>0.65284702177906062</c:v>
                </c:pt>
                <c:pt idx="1575">
                  <c:v>0.64217134416543575</c:v>
                </c:pt>
                <c:pt idx="1576">
                  <c:v>0.65493306891422909</c:v>
                </c:pt>
                <c:pt idx="1577">
                  <c:v>0.64367206155478907</c:v>
                </c:pt>
                <c:pt idx="1578">
                  <c:v>0.64786832164058283</c:v>
                </c:pt>
                <c:pt idx="1579">
                  <c:v>0.63042956563474917</c:v>
                </c:pt>
                <c:pt idx="1580">
                  <c:v>0.63087621696801111</c:v>
                </c:pt>
                <c:pt idx="1581">
                  <c:v>0.62974254742547431</c:v>
                </c:pt>
                <c:pt idx="1582">
                  <c:v>0.63093750000000004</c:v>
                </c:pt>
                <c:pt idx="1583">
                  <c:v>0.63758819756254004</c:v>
                </c:pt>
                <c:pt idx="1584">
                  <c:v>0.64734576757532281</c:v>
                </c:pt>
                <c:pt idx="1585">
                  <c:v>0.62986666666666669</c:v>
                </c:pt>
                <c:pt idx="1586">
                  <c:v>0.63029432878679115</c:v>
                </c:pt>
                <c:pt idx="1587">
                  <c:v>0.61568436434486118</c:v>
                </c:pt>
                <c:pt idx="1588">
                  <c:v>0.6414950419527079</c:v>
                </c:pt>
                <c:pt idx="1589">
                  <c:v>0.62968515742128939</c:v>
                </c:pt>
                <c:pt idx="1590">
                  <c:v>0.61644623346751004</c:v>
                </c:pt>
                <c:pt idx="1591">
                  <c:v>0.61675360540042956</c:v>
                </c:pt>
                <c:pt idx="1592">
                  <c:v>0.61904761904761907</c:v>
                </c:pt>
                <c:pt idx="1593">
                  <c:v>0.62512562814070349</c:v>
                </c:pt>
                <c:pt idx="1594">
                  <c:v>0.62679279829111989</c:v>
                </c:pt>
                <c:pt idx="1595">
                  <c:v>0.62645303173107136</c:v>
                </c:pt>
                <c:pt idx="1596">
                  <c:v>0.62329656067488648</c:v>
                </c:pt>
                <c:pt idx="1597">
                  <c:v>0.61405792385291247</c:v>
                </c:pt>
                <c:pt idx="1598">
                  <c:v>0.62649089767733834</c:v>
                </c:pt>
                <c:pt idx="1599">
                  <c:v>0.51797040169133191</c:v>
                </c:pt>
                <c:pt idx="1600">
                  <c:v>0.62138728323699421</c:v>
                </c:pt>
                <c:pt idx="1601">
                  <c:v>0.60570875665215285</c:v>
                </c:pt>
                <c:pt idx="1602">
                  <c:v>0.58547557840616971</c:v>
                </c:pt>
                <c:pt idx="1603">
                  <c:v>0.61959539865132884</c:v>
                </c:pt>
                <c:pt idx="1604">
                  <c:v>0.61304347826086958</c:v>
                </c:pt>
                <c:pt idx="1605">
                  <c:v>0.6135113904163394</c:v>
                </c:pt>
                <c:pt idx="1606">
                  <c:v>0.61393596986817323</c:v>
                </c:pt>
                <c:pt idx="1607">
                  <c:v>0.61384152457372121</c:v>
                </c:pt>
                <c:pt idx="1608">
                  <c:v>0.60571040108769547</c:v>
                </c:pt>
                <c:pt idx="1609">
                  <c:v>0.61717352415026838</c:v>
                </c:pt>
                <c:pt idx="1610">
                  <c:v>0.61506116207951067</c:v>
                </c:pt>
                <c:pt idx="1611">
                  <c:v>0.6198019801980198</c:v>
                </c:pt>
                <c:pt idx="1612">
                  <c:v>0.62285375962107759</c:v>
                </c:pt>
                <c:pt idx="1613">
                  <c:v>0.63250071777203565</c:v>
                </c:pt>
                <c:pt idx="1614">
                  <c:v>0.62230715774843637</c:v>
                </c:pt>
                <c:pt idx="1615">
                  <c:v>0.61889153754469606</c:v>
                </c:pt>
                <c:pt idx="1616">
                  <c:v>0.61785040854808293</c:v>
                </c:pt>
                <c:pt idx="1617">
                  <c:v>0.61969253294289894</c:v>
                </c:pt>
                <c:pt idx="1618">
                  <c:v>0.61269734632180051</c:v>
                </c:pt>
                <c:pt idx="1619">
                  <c:v>0.61482649842271297</c:v>
                </c:pt>
                <c:pt idx="1620">
                  <c:v>0.62426614481409004</c:v>
                </c:pt>
                <c:pt idx="1621">
                  <c:v>0.62150608352515624</c:v>
                </c:pt>
                <c:pt idx="1622">
                  <c:v>0.58854394403148225</c:v>
                </c:pt>
                <c:pt idx="1623">
                  <c:v>0.6220149253731343</c:v>
                </c:pt>
                <c:pt idx="1624">
                  <c:v>0.62706983441324693</c:v>
                </c:pt>
                <c:pt idx="1625">
                  <c:v>0.62114683460391118</c:v>
                </c:pt>
                <c:pt idx="1626">
                  <c:v>0.62304362304362304</c:v>
                </c:pt>
                <c:pt idx="1627">
                  <c:v>0.62132352941176472</c:v>
                </c:pt>
                <c:pt idx="1628">
                  <c:v>0.623334416639584</c:v>
                </c:pt>
                <c:pt idx="1629">
                  <c:v>0.60424262512429561</c:v>
                </c:pt>
                <c:pt idx="1630">
                  <c:v>0.62777956815984526</c:v>
                </c:pt>
                <c:pt idx="1631">
                  <c:v>0.63203266787658807</c:v>
                </c:pt>
                <c:pt idx="1632">
                  <c:v>0.65029635901778149</c:v>
                </c:pt>
                <c:pt idx="1633">
                  <c:v>0.61250000000000004</c:v>
                </c:pt>
                <c:pt idx="1634">
                  <c:v>0.60852959898154046</c:v>
                </c:pt>
                <c:pt idx="1635">
                  <c:v>0.64646464646464652</c:v>
                </c:pt>
                <c:pt idx="1636">
                  <c:v>0.65017182130584195</c:v>
                </c:pt>
                <c:pt idx="1637">
                  <c:v>0.63350515463917523</c:v>
                </c:pt>
                <c:pt idx="1638">
                  <c:v>0.62203626220362618</c:v>
                </c:pt>
                <c:pt idx="1639">
                  <c:v>0.65103697024346263</c:v>
                </c:pt>
                <c:pt idx="1640">
                  <c:v>0.65138190954773867</c:v>
                </c:pt>
                <c:pt idx="1641">
                  <c:v>0.61554088369730831</c:v>
                </c:pt>
                <c:pt idx="1642">
                  <c:v>0.63680861478218309</c:v>
                </c:pt>
                <c:pt idx="1643">
                  <c:v>0.63189629182996687</c:v>
                </c:pt>
                <c:pt idx="1644">
                  <c:v>0.61113472163195925</c:v>
                </c:pt>
                <c:pt idx="1645">
                  <c:v>0.65786163522012575</c:v>
                </c:pt>
                <c:pt idx="1646">
                  <c:v>0.63617111393477344</c:v>
                </c:pt>
                <c:pt idx="1647">
                  <c:v>0.60165662650602414</c:v>
                </c:pt>
                <c:pt idx="1648">
                  <c:v>0.63994828700711048</c:v>
                </c:pt>
                <c:pt idx="1649">
                  <c:v>0.64556331006979062</c:v>
                </c:pt>
                <c:pt idx="1650">
                  <c:v>0.6243447874199185</c:v>
                </c:pt>
                <c:pt idx="1651">
                  <c:v>0.58160237388724034</c:v>
                </c:pt>
                <c:pt idx="1652">
                  <c:v>0.64085144927536231</c:v>
                </c:pt>
                <c:pt idx="1653">
                  <c:v>0.63857868020304565</c:v>
                </c:pt>
                <c:pt idx="1654">
                  <c:v>0.61926605504587151</c:v>
                </c:pt>
                <c:pt idx="1655">
                  <c:v>0.62116991643454034</c:v>
                </c:pt>
                <c:pt idx="1656">
                  <c:v>0.63267637817766353</c:v>
                </c:pt>
                <c:pt idx="1657">
                  <c:v>0.62507305669199298</c:v>
                </c:pt>
                <c:pt idx="1658">
                  <c:v>0.62760261748958956</c:v>
                </c:pt>
                <c:pt idx="1659">
                  <c:v>0.65666140073723012</c:v>
                </c:pt>
                <c:pt idx="1660">
                  <c:v>0.69511217948717952</c:v>
                </c:pt>
                <c:pt idx="1661">
                  <c:v>0.67007069913589945</c:v>
                </c:pt>
                <c:pt idx="1662">
                  <c:v>0.70058202198749731</c:v>
                </c:pt>
                <c:pt idx="1663">
                  <c:v>0.74167919261327031</c:v>
                </c:pt>
                <c:pt idx="1664">
                  <c:v>0.75948256961192717</c:v>
                </c:pt>
                <c:pt idx="1665">
                  <c:v>0.77586206896551724</c:v>
                </c:pt>
                <c:pt idx="1666">
                  <c:v>0.7553423462712604</c:v>
                </c:pt>
                <c:pt idx="1667">
                  <c:v>0.80654761904761907</c:v>
                </c:pt>
                <c:pt idx="1668">
                  <c:v>0.80282079646017701</c:v>
                </c:pt>
                <c:pt idx="1669">
                  <c:v>0.79336734693877553</c:v>
                </c:pt>
                <c:pt idx="1670">
                  <c:v>0.82333010648596316</c:v>
                </c:pt>
                <c:pt idx="1671">
                  <c:v>0.79096045197740117</c:v>
                </c:pt>
                <c:pt idx="1672">
                  <c:v>0.79095022624434386</c:v>
                </c:pt>
                <c:pt idx="1673">
                  <c:v>0.80858960763520682</c:v>
                </c:pt>
                <c:pt idx="1674">
                  <c:v>0.78709099058718068</c:v>
                </c:pt>
                <c:pt idx="1675">
                  <c:v>0.7971223021582734</c:v>
                </c:pt>
                <c:pt idx="1676">
                  <c:v>0.80764104842292317</c:v>
                </c:pt>
                <c:pt idx="1677">
                  <c:v>0.81986265187533014</c:v>
                </c:pt>
                <c:pt idx="1678">
                  <c:v>0.81768189509306266</c:v>
                </c:pt>
                <c:pt idx="1679">
                  <c:v>0.80129823296069236</c:v>
                </c:pt>
                <c:pt idx="1680">
                  <c:v>0.79146459747817655</c:v>
                </c:pt>
                <c:pt idx="1681">
                  <c:v>0.7982062780269058</c:v>
                </c:pt>
                <c:pt idx="1682">
                  <c:v>0.79895104895104896</c:v>
                </c:pt>
                <c:pt idx="1683">
                  <c:v>0.82264779350541217</c:v>
                </c:pt>
                <c:pt idx="1684">
                  <c:v>0.79476861167002011</c:v>
                </c:pt>
                <c:pt idx="1685">
                  <c:v>0.82974653275944521</c:v>
                </c:pt>
                <c:pt idx="1686">
                  <c:v>0.78121137206427693</c:v>
                </c:pt>
                <c:pt idx="1687">
                  <c:v>0.78286558345642543</c:v>
                </c:pt>
                <c:pt idx="1688">
                  <c:v>0.7379134860050891</c:v>
                </c:pt>
                <c:pt idx="1689">
                  <c:v>0.79883381924198249</c:v>
                </c:pt>
                <c:pt idx="1690">
                  <c:v>0.805111821086262</c:v>
                </c:pt>
                <c:pt idx="1691">
                  <c:v>0.8110236220472441</c:v>
                </c:pt>
                <c:pt idx="1692">
                  <c:v>0.81129271916790491</c:v>
                </c:pt>
                <c:pt idx="1693">
                  <c:v>0.79678068410462777</c:v>
                </c:pt>
                <c:pt idx="1694">
                  <c:v>0.80650154798761609</c:v>
                </c:pt>
                <c:pt idx="1695">
                  <c:v>0.80236486486486491</c:v>
                </c:pt>
                <c:pt idx="1696">
                  <c:v>0.80331753554502372</c:v>
                </c:pt>
                <c:pt idx="1697">
                  <c:v>0.80150375939849627</c:v>
                </c:pt>
                <c:pt idx="1698">
                  <c:v>0.7849117174959872</c:v>
                </c:pt>
                <c:pt idx="1699">
                  <c:v>0.79881656804733725</c:v>
                </c:pt>
                <c:pt idx="1700">
                  <c:v>0.7931034482758621</c:v>
                </c:pt>
                <c:pt idx="1701">
                  <c:v>0.78236914600550966</c:v>
                </c:pt>
                <c:pt idx="1702">
                  <c:v>0.8047945205479452</c:v>
                </c:pt>
                <c:pt idx="1703">
                  <c:v>0.78494623655913975</c:v>
                </c:pt>
                <c:pt idx="1704">
                  <c:v>0.78985507246376807</c:v>
                </c:pt>
                <c:pt idx="1705">
                  <c:v>0.78969957081545061</c:v>
                </c:pt>
                <c:pt idx="1706">
                  <c:v>0.79352226720647778</c:v>
                </c:pt>
                <c:pt idx="1707">
                  <c:v>0.79661016949152541</c:v>
                </c:pt>
                <c:pt idx="1708">
                  <c:v>0.78048780487804881</c:v>
                </c:pt>
                <c:pt idx="1709">
                  <c:v>0.79200000000000004</c:v>
                </c:pt>
                <c:pt idx="1710">
                  <c:v>0.79323308270676696</c:v>
                </c:pt>
                <c:pt idx="1711">
                  <c:v>0.8</c:v>
                </c:pt>
                <c:pt idx="1712">
                  <c:v>0.7857142857142857</c:v>
                </c:pt>
                <c:pt idx="1713">
                  <c:v>0.77976190476190477</c:v>
                </c:pt>
                <c:pt idx="1714">
                  <c:v>0.78260869565217395</c:v>
                </c:pt>
                <c:pt idx="1715">
                  <c:v>0.79761904761904767</c:v>
                </c:pt>
                <c:pt idx="1716">
                  <c:v>0.97142857142857142</c:v>
                </c:pt>
                <c:pt idx="1717">
                  <c:v>0.77941176470588236</c:v>
                </c:pt>
                <c:pt idx="1718">
                  <c:v>0.79268292682926833</c:v>
                </c:pt>
                <c:pt idx="1719">
                  <c:v>0.78846153846153844</c:v>
                </c:pt>
                <c:pt idx="1720">
                  <c:v>0.7931034482758621</c:v>
                </c:pt>
                <c:pt idx="1721">
                  <c:v>0.79113924050632911</c:v>
                </c:pt>
                <c:pt idx="1722">
                  <c:v>0.79503105590062106</c:v>
                </c:pt>
                <c:pt idx="1723">
                  <c:v>0.79470198675496684</c:v>
                </c:pt>
                <c:pt idx="1724">
                  <c:v>0.98113207547169812</c:v>
                </c:pt>
                <c:pt idx="1725">
                  <c:v>0.78333333333333333</c:v>
                </c:pt>
                <c:pt idx="1726">
                  <c:v>0.7767857142857143</c:v>
                </c:pt>
                <c:pt idx="1727">
                  <c:v>0.76991150442477874</c:v>
                </c:pt>
                <c:pt idx="1728">
                  <c:v>0.78761061946902655</c:v>
                </c:pt>
                <c:pt idx="1729">
                  <c:v>0.96153846153846156</c:v>
                </c:pt>
                <c:pt idx="1730">
                  <c:v>0.7767857142857143</c:v>
                </c:pt>
                <c:pt idx="1731">
                  <c:v>0.78260869565217395</c:v>
                </c:pt>
                <c:pt idx="1732">
                  <c:v>0.77777777777777779</c:v>
                </c:pt>
                <c:pt idx="1733">
                  <c:v>0.74285714285714288</c:v>
                </c:pt>
                <c:pt idx="1734">
                  <c:v>0.77192982456140347</c:v>
                </c:pt>
                <c:pt idx="1735">
                  <c:v>0.75652173913043474</c:v>
                </c:pt>
                <c:pt idx="1736">
                  <c:v>0.77669902912621358</c:v>
                </c:pt>
                <c:pt idx="1737">
                  <c:v>0.75961538461538458</c:v>
                </c:pt>
                <c:pt idx="1738">
                  <c:v>0.74193548387096775</c:v>
                </c:pt>
                <c:pt idx="1739">
                  <c:v>0.75555555555555554</c:v>
                </c:pt>
                <c:pt idx="1740">
                  <c:v>0.78749999999999998</c:v>
                </c:pt>
                <c:pt idx="1741">
                  <c:v>0.759493670886076</c:v>
                </c:pt>
                <c:pt idx="1742">
                  <c:v>0.74390243902439024</c:v>
                </c:pt>
                <c:pt idx="1743">
                  <c:v>0.78205128205128205</c:v>
                </c:pt>
                <c:pt idx="1744">
                  <c:v>0.74698795180722888</c:v>
                </c:pt>
                <c:pt idx="1745">
                  <c:v>0.74698795180722888</c:v>
                </c:pt>
                <c:pt idx="1746">
                  <c:v>0.76543209876543206</c:v>
                </c:pt>
                <c:pt idx="1747">
                  <c:v>0.78823529411764703</c:v>
                </c:pt>
                <c:pt idx="1748">
                  <c:v>0.72826086956521741</c:v>
                </c:pt>
                <c:pt idx="1749">
                  <c:v>0.78761061946902655</c:v>
                </c:pt>
                <c:pt idx="1750">
                  <c:v>0.77669902912621358</c:v>
                </c:pt>
                <c:pt idx="1751">
                  <c:v>0.76041666666666663</c:v>
                </c:pt>
                <c:pt idx="1752">
                  <c:v>0.7927927927927928</c:v>
                </c:pt>
                <c:pt idx="1753">
                  <c:v>0.76635514018691586</c:v>
                </c:pt>
                <c:pt idx="1754">
                  <c:v>0.78494623655913975</c:v>
                </c:pt>
                <c:pt idx="1755">
                  <c:v>0.79807692307692313</c:v>
                </c:pt>
                <c:pt idx="1756">
                  <c:v>0.77659574468085102</c:v>
                </c:pt>
                <c:pt idx="1757">
                  <c:v>0.76086956521739135</c:v>
                </c:pt>
                <c:pt idx="1758">
                  <c:v>0.77</c:v>
                </c:pt>
                <c:pt idx="1759">
                  <c:v>0.80219780219780223</c:v>
                </c:pt>
                <c:pt idx="1760">
                  <c:v>0.7816091954022989</c:v>
                </c:pt>
                <c:pt idx="1761">
                  <c:v>0.7816091954022989</c:v>
                </c:pt>
                <c:pt idx="1762">
                  <c:v>0.7931034482758621</c:v>
                </c:pt>
                <c:pt idx="1763">
                  <c:v>0.7816091954022989</c:v>
                </c:pt>
                <c:pt idx="1764">
                  <c:v>0.79545454545454541</c:v>
                </c:pt>
                <c:pt idx="1765">
                  <c:v>0.8</c:v>
                </c:pt>
                <c:pt idx="1766">
                  <c:v>0.77011494252873558</c:v>
                </c:pt>
                <c:pt idx="1767">
                  <c:v>0.77659574468085102</c:v>
                </c:pt>
                <c:pt idx="1768">
                  <c:v>0.77906976744186052</c:v>
                </c:pt>
                <c:pt idx="1769">
                  <c:v>0.73863636363636365</c:v>
                </c:pt>
                <c:pt idx="1770">
                  <c:v>0.77215189873417722</c:v>
                </c:pt>
                <c:pt idx="1771">
                  <c:v>0.78823529411764703</c:v>
                </c:pt>
                <c:pt idx="1772">
                  <c:v>0.76190476190476186</c:v>
                </c:pt>
                <c:pt idx="1773">
                  <c:v>0.7831325301204819</c:v>
                </c:pt>
                <c:pt idx="1774">
                  <c:v>0.75510204081632648</c:v>
                </c:pt>
                <c:pt idx="1775">
                  <c:v>0.7816091954022989</c:v>
                </c:pt>
                <c:pt idx="1776">
                  <c:v>0.75555555555555554</c:v>
                </c:pt>
                <c:pt idx="1777">
                  <c:v>0.79518072289156627</c:v>
                </c:pt>
                <c:pt idx="1778">
                  <c:v>0.759493670886076</c:v>
                </c:pt>
                <c:pt idx="1779">
                  <c:v>0.74117647058823533</c:v>
                </c:pt>
                <c:pt idx="1780">
                  <c:v>0.80555555555555558</c:v>
                </c:pt>
                <c:pt idx="1781">
                  <c:v>0.74025974025974028</c:v>
                </c:pt>
                <c:pt idx="1782">
                  <c:v>0.80263157894736847</c:v>
                </c:pt>
                <c:pt idx="1783">
                  <c:v>0.79220779220779225</c:v>
                </c:pt>
                <c:pt idx="1784">
                  <c:v>0.77631578947368418</c:v>
                </c:pt>
                <c:pt idx="1785">
                  <c:v>0.8</c:v>
                </c:pt>
                <c:pt idx="1786">
                  <c:v>0.76388888888888884</c:v>
                </c:pt>
                <c:pt idx="1787">
                  <c:v>0.74647887323943662</c:v>
                </c:pt>
                <c:pt idx="1788">
                  <c:v>0.80281690140845074</c:v>
                </c:pt>
                <c:pt idx="1789">
                  <c:v>0.75641025641025639</c:v>
                </c:pt>
                <c:pt idx="1790">
                  <c:v>0.77333333333333332</c:v>
                </c:pt>
                <c:pt idx="1791">
                  <c:v>0.79411764705882348</c:v>
                </c:pt>
                <c:pt idx="1792">
                  <c:v>0.73611111111111116</c:v>
                </c:pt>
                <c:pt idx="1793">
                  <c:v>0.75342465753424659</c:v>
                </c:pt>
                <c:pt idx="1794">
                  <c:v>0.79104477611940294</c:v>
                </c:pt>
                <c:pt idx="1795">
                  <c:v>0.75714285714285712</c:v>
                </c:pt>
                <c:pt idx="1796">
                  <c:v>0.7846153846153846</c:v>
                </c:pt>
                <c:pt idx="1797">
                  <c:v>0.85507246376811596</c:v>
                </c:pt>
                <c:pt idx="1798">
                  <c:v>0.78048780487804881</c:v>
                </c:pt>
                <c:pt idx="1799">
                  <c:v>0.78205128205128205</c:v>
                </c:pt>
                <c:pt idx="1800">
                  <c:v>0.79452054794520544</c:v>
                </c:pt>
                <c:pt idx="1801">
                  <c:v>0.77631578947368418</c:v>
                </c:pt>
                <c:pt idx="1802">
                  <c:v>0.75609756097560976</c:v>
                </c:pt>
                <c:pt idx="1803">
                  <c:v>0.81333333333333335</c:v>
                </c:pt>
                <c:pt idx="1804">
                  <c:v>0.78378378378378377</c:v>
                </c:pt>
                <c:pt idx="1805">
                  <c:v>0.76315789473684215</c:v>
                </c:pt>
                <c:pt idx="1806">
                  <c:v>0.80281690140845074</c:v>
                </c:pt>
                <c:pt idx="1807">
                  <c:v>0.7432432432432432</c:v>
                </c:pt>
                <c:pt idx="1808">
                  <c:v>0.78873239436619713</c:v>
                </c:pt>
                <c:pt idx="1809">
                  <c:v>0.80263157894736847</c:v>
                </c:pt>
                <c:pt idx="1810">
                  <c:v>0.77464788732394363</c:v>
                </c:pt>
                <c:pt idx="1811">
                  <c:v>0.80303030303030298</c:v>
                </c:pt>
                <c:pt idx="1812">
                  <c:v>0.78787878787878785</c:v>
                </c:pt>
                <c:pt idx="1813">
                  <c:v>0.76190476190476186</c:v>
                </c:pt>
                <c:pt idx="1814">
                  <c:v>0.8035714285714286</c:v>
                </c:pt>
                <c:pt idx="1815">
                  <c:v>0.81355932203389836</c:v>
                </c:pt>
                <c:pt idx="1816">
                  <c:v>0.77419354838709675</c:v>
                </c:pt>
                <c:pt idx="1817">
                  <c:v>0.8</c:v>
                </c:pt>
                <c:pt idx="1818">
                  <c:v>0.81481481481481477</c:v>
                </c:pt>
                <c:pt idx="1819">
                  <c:v>0.78333333333333333</c:v>
                </c:pt>
                <c:pt idx="1820">
                  <c:v>0.82258064516129037</c:v>
                </c:pt>
                <c:pt idx="1821">
                  <c:v>0.77586206896551724</c:v>
                </c:pt>
                <c:pt idx="1822">
                  <c:v>0.77966101694915257</c:v>
                </c:pt>
                <c:pt idx="1823">
                  <c:v>0.79365079365079361</c:v>
                </c:pt>
              </c:numCache>
            </c:numRef>
          </c:xVal>
          <c:yVal>
            <c:numRef>
              <c:f>Sheet1!$DO$2:$DO$1825</c:f>
              <c:numCache>
                <c:formatCode>General</c:formatCode>
                <c:ptCount val="1824"/>
                <c:pt idx="0">
                  <c:v>19</c:v>
                </c:pt>
                <c:pt idx="1">
                  <c:v>17</c:v>
                </c:pt>
                <c:pt idx="2">
                  <c:v>18</c:v>
                </c:pt>
                <c:pt idx="3">
                  <c:v>16</c:v>
                </c:pt>
                <c:pt idx="4">
                  <c:v>14</c:v>
                </c:pt>
                <c:pt idx="5">
                  <c:v>15</c:v>
                </c:pt>
                <c:pt idx="6">
                  <c:v>16</c:v>
                </c:pt>
                <c:pt idx="7">
                  <c:v>15</c:v>
                </c:pt>
                <c:pt idx="8">
                  <c:v>15</c:v>
                </c:pt>
                <c:pt idx="9">
                  <c:v>15</c:v>
                </c:pt>
                <c:pt idx="10">
                  <c:v>13</c:v>
                </c:pt>
                <c:pt idx="11">
                  <c:v>14</c:v>
                </c:pt>
                <c:pt idx="12">
                  <c:v>13</c:v>
                </c:pt>
                <c:pt idx="13">
                  <c:v>14</c:v>
                </c:pt>
                <c:pt idx="14">
                  <c:v>12</c:v>
                </c:pt>
                <c:pt idx="15">
                  <c:v>13</c:v>
                </c:pt>
                <c:pt idx="16">
                  <c:v>12</c:v>
                </c:pt>
                <c:pt idx="17">
                  <c:v>11</c:v>
                </c:pt>
                <c:pt idx="18">
                  <c:v>12</c:v>
                </c:pt>
                <c:pt idx="19">
                  <c:v>11</c:v>
                </c:pt>
                <c:pt idx="20">
                  <c:v>12</c:v>
                </c:pt>
                <c:pt idx="21">
                  <c:v>11</c:v>
                </c:pt>
                <c:pt idx="22">
                  <c:v>11</c:v>
                </c:pt>
                <c:pt idx="23">
                  <c:v>11</c:v>
                </c:pt>
                <c:pt idx="24">
                  <c:v>11</c:v>
                </c:pt>
                <c:pt idx="25">
                  <c:v>12</c:v>
                </c:pt>
                <c:pt idx="26">
                  <c:v>11</c:v>
                </c:pt>
                <c:pt idx="27">
                  <c:v>11</c:v>
                </c:pt>
                <c:pt idx="28">
                  <c:v>13</c:v>
                </c:pt>
                <c:pt idx="29">
                  <c:v>11</c:v>
                </c:pt>
                <c:pt idx="30">
                  <c:v>11</c:v>
                </c:pt>
                <c:pt idx="31">
                  <c:v>12</c:v>
                </c:pt>
                <c:pt idx="32">
                  <c:v>12</c:v>
                </c:pt>
                <c:pt idx="33">
                  <c:v>12</c:v>
                </c:pt>
                <c:pt idx="34">
                  <c:v>12</c:v>
                </c:pt>
                <c:pt idx="35">
                  <c:v>11</c:v>
                </c:pt>
                <c:pt idx="36">
                  <c:v>10</c:v>
                </c:pt>
                <c:pt idx="37">
                  <c:v>10</c:v>
                </c:pt>
                <c:pt idx="38">
                  <c:v>14</c:v>
                </c:pt>
                <c:pt idx="39">
                  <c:v>13</c:v>
                </c:pt>
                <c:pt idx="40">
                  <c:v>13</c:v>
                </c:pt>
                <c:pt idx="41">
                  <c:v>13</c:v>
                </c:pt>
                <c:pt idx="42">
                  <c:v>14</c:v>
                </c:pt>
                <c:pt idx="43">
                  <c:v>14</c:v>
                </c:pt>
                <c:pt idx="44">
                  <c:v>13</c:v>
                </c:pt>
                <c:pt idx="45">
                  <c:v>13</c:v>
                </c:pt>
                <c:pt idx="46">
                  <c:v>13</c:v>
                </c:pt>
                <c:pt idx="47">
                  <c:v>11</c:v>
                </c:pt>
                <c:pt idx="48">
                  <c:v>13</c:v>
                </c:pt>
                <c:pt idx="49">
                  <c:v>11</c:v>
                </c:pt>
                <c:pt idx="50">
                  <c:v>12</c:v>
                </c:pt>
                <c:pt idx="51">
                  <c:v>13</c:v>
                </c:pt>
                <c:pt idx="52">
                  <c:v>13</c:v>
                </c:pt>
                <c:pt idx="53">
                  <c:v>12</c:v>
                </c:pt>
                <c:pt idx="54">
                  <c:v>11</c:v>
                </c:pt>
                <c:pt idx="55">
                  <c:v>10</c:v>
                </c:pt>
                <c:pt idx="56">
                  <c:v>18</c:v>
                </c:pt>
                <c:pt idx="57">
                  <c:v>20</c:v>
                </c:pt>
                <c:pt idx="58">
                  <c:v>13</c:v>
                </c:pt>
                <c:pt idx="59">
                  <c:v>18</c:v>
                </c:pt>
                <c:pt idx="60">
                  <c:v>22</c:v>
                </c:pt>
                <c:pt idx="61">
                  <c:v>22</c:v>
                </c:pt>
                <c:pt idx="62">
                  <c:v>20</c:v>
                </c:pt>
                <c:pt idx="63">
                  <c:v>19</c:v>
                </c:pt>
                <c:pt idx="64">
                  <c:v>18</c:v>
                </c:pt>
                <c:pt idx="65">
                  <c:v>16</c:v>
                </c:pt>
                <c:pt idx="66">
                  <c:v>18</c:v>
                </c:pt>
                <c:pt idx="67">
                  <c:v>16</c:v>
                </c:pt>
                <c:pt idx="68">
                  <c:v>16</c:v>
                </c:pt>
                <c:pt idx="69">
                  <c:v>13</c:v>
                </c:pt>
                <c:pt idx="70">
                  <c:v>12</c:v>
                </c:pt>
                <c:pt idx="71">
                  <c:v>12</c:v>
                </c:pt>
                <c:pt idx="72">
                  <c:v>12</c:v>
                </c:pt>
                <c:pt idx="73">
                  <c:v>12</c:v>
                </c:pt>
                <c:pt idx="74">
                  <c:v>11</c:v>
                </c:pt>
                <c:pt idx="75">
                  <c:v>14</c:v>
                </c:pt>
                <c:pt idx="76">
                  <c:v>14</c:v>
                </c:pt>
                <c:pt idx="77">
                  <c:v>13</c:v>
                </c:pt>
                <c:pt idx="78">
                  <c:v>13</c:v>
                </c:pt>
                <c:pt idx="79">
                  <c:v>14</c:v>
                </c:pt>
                <c:pt idx="80">
                  <c:v>14</c:v>
                </c:pt>
                <c:pt idx="81">
                  <c:v>13</c:v>
                </c:pt>
                <c:pt idx="82">
                  <c:v>15</c:v>
                </c:pt>
                <c:pt idx="83">
                  <c:v>25</c:v>
                </c:pt>
                <c:pt idx="84">
                  <c:v>20</c:v>
                </c:pt>
                <c:pt idx="85">
                  <c:v>18</c:v>
                </c:pt>
                <c:pt idx="86">
                  <c:v>20</c:v>
                </c:pt>
                <c:pt idx="87">
                  <c:v>25</c:v>
                </c:pt>
                <c:pt idx="88">
                  <c:v>26</c:v>
                </c:pt>
                <c:pt idx="89">
                  <c:v>25</c:v>
                </c:pt>
                <c:pt idx="90">
                  <c:v>24</c:v>
                </c:pt>
                <c:pt idx="91">
                  <c:v>24</c:v>
                </c:pt>
                <c:pt idx="92">
                  <c:v>20</c:v>
                </c:pt>
                <c:pt idx="93">
                  <c:v>21</c:v>
                </c:pt>
                <c:pt idx="94">
                  <c:v>20</c:v>
                </c:pt>
                <c:pt idx="95">
                  <c:v>21</c:v>
                </c:pt>
                <c:pt idx="96">
                  <c:v>17</c:v>
                </c:pt>
                <c:pt idx="97">
                  <c:v>23</c:v>
                </c:pt>
                <c:pt idx="98">
                  <c:v>21</c:v>
                </c:pt>
                <c:pt idx="99">
                  <c:v>20</c:v>
                </c:pt>
                <c:pt idx="100">
                  <c:v>17</c:v>
                </c:pt>
                <c:pt idx="101">
                  <c:v>21</c:v>
                </c:pt>
                <c:pt idx="102">
                  <c:v>20</c:v>
                </c:pt>
                <c:pt idx="103">
                  <c:v>18</c:v>
                </c:pt>
                <c:pt idx="104">
                  <c:v>21</c:v>
                </c:pt>
                <c:pt idx="105">
                  <c:v>23</c:v>
                </c:pt>
                <c:pt idx="106">
                  <c:v>22</c:v>
                </c:pt>
                <c:pt idx="107">
                  <c:v>23</c:v>
                </c:pt>
                <c:pt idx="108">
                  <c:v>25</c:v>
                </c:pt>
                <c:pt idx="109">
                  <c:v>21</c:v>
                </c:pt>
                <c:pt idx="110">
                  <c:v>27</c:v>
                </c:pt>
                <c:pt idx="111">
                  <c:v>25</c:v>
                </c:pt>
                <c:pt idx="112">
                  <c:v>26</c:v>
                </c:pt>
                <c:pt idx="113">
                  <c:v>21</c:v>
                </c:pt>
                <c:pt idx="114">
                  <c:v>25</c:v>
                </c:pt>
                <c:pt idx="115">
                  <c:v>21</c:v>
                </c:pt>
                <c:pt idx="116">
                  <c:v>22</c:v>
                </c:pt>
                <c:pt idx="117">
                  <c:v>23</c:v>
                </c:pt>
                <c:pt idx="118">
                  <c:v>25</c:v>
                </c:pt>
                <c:pt idx="119">
                  <c:v>29</c:v>
                </c:pt>
                <c:pt idx="120">
                  <c:v>25</c:v>
                </c:pt>
                <c:pt idx="121">
                  <c:v>24</c:v>
                </c:pt>
                <c:pt idx="122">
                  <c:v>21</c:v>
                </c:pt>
                <c:pt idx="123">
                  <c:v>26</c:v>
                </c:pt>
                <c:pt idx="124">
                  <c:v>33</c:v>
                </c:pt>
                <c:pt idx="125">
                  <c:v>30</c:v>
                </c:pt>
                <c:pt idx="126">
                  <c:v>36</c:v>
                </c:pt>
                <c:pt idx="127">
                  <c:v>31</c:v>
                </c:pt>
                <c:pt idx="128">
                  <c:v>36</c:v>
                </c:pt>
                <c:pt idx="129">
                  <c:v>27</c:v>
                </c:pt>
                <c:pt idx="130">
                  <c:v>28</c:v>
                </c:pt>
                <c:pt idx="131">
                  <c:v>32</c:v>
                </c:pt>
                <c:pt idx="132">
                  <c:v>38</c:v>
                </c:pt>
                <c:pt idx="133">
                  <c:v>37</c:v>
                </c:pt>
                <c:pt idx="134">
                  <c:v>34</c:v>
                </c:pt>
                <c:pt idx="135">
                  <c:v>34</c:v>
                </c:pt>
                <c:pt idx="136">
                  <c:v>38</c:v>
                </c:pt>
                <c:pt idx="137">
                  <c:v>48</c:v>
                </c:pt>
                <c:pt idx="138">
                  <c:v>47</c:v>
                </c:pt>
                <c:pt idx="139">
                  <c:v>50</c:v>
                </c:pt>
                <c:pt idx="140">
                  <c:v>49</c:v>
                </c:pt>
                <c:pt idx="141">
                  <c:v>47</c:v>
                </c:pt>
                <c:pt idx="142">
                  <c:v>44</c:v>
                </c:pt>
                <c:pt idx="143">
                  <c:v>44</c:v>
                </c:pt>
                <c:pt idx="144">
                  <c:v>40</c:v>
                </c:pt>
                <c:pt idx="145">
                  <c:v>37</c:v>
                </c:pt>
                <c:pt idx="146">
                  <c:v>38</c:v>
                </c:pt>
                <c:pt idx="147">
                  <c:v>36</c:v>
                </c:pt>
                <c:pt idx="148">
                  <c:v>44</c:v>
                </c:pt>
                <c:pt idx="149">
                  <c:v>51</c:v>
                </c:pt>
                <c:pt idx="150">
                  <c:v>49</c:v>
                </c:pt>
                <c:pt idx="151">
                  <c:v>52</c:v>
                </c:pt>
                <c:pt idx="152">
                  <c:v>45</c:v>
                </c:pt>
                <c:pt idx="153">
                  <c:v>47</c:v>
                </c:pt>
                <c:pt idx="154">
                  <c:v>45</c:v>
                </c:pt>
                <c:pt idx="155">
                  <c:v>44</c:v>
                </c:pt>
                <c:pt idx="156">
                  <c:v>42</c:v>
                </c:pt>
                <c:pt idx="157">
                  <c:v>42</c:v>
                </c:pt>
                <c:pt idx="158">
                  <c:v>40</c:v>
                </c:pt>
                <c:pt idx="159">
                  <c:v>44</c:v>
                </c:pt>
                <c:pt idx="160">
                  <c:v>70</c:v>
                </c:pt>
                <c:pt idx="161">
                  <c:v>62</c:v>
                </c:pt>
                <c:pt idx="162">
                  <c:v>53</c:v>
                </c:pt>
                <c:pt idx="163">
                  <c:v>52</c:v>
                </c:pt>
                <c:pt idx="164">
                  <c:v>52</c:v>
                </c:pt>
                <c:pt idx="165">
                  <c:v>54</c:v>
                </c:pt>
                <c:pt idx="166">
                  <c:v>52</c:v>
                </c:pt>
                <c:pt idx="167">
                  <c:v>46</c:v>
                </c:pt>
                <c:pt idx="168">
                  <c:v>38</c:v>
                </c:pt>
                <c:pt idx="169">
                  <c:v>28</c:v>
                </c:pt>
                <c:pt idx="170">
                  <c:v>30</c:v>
                </c:pt>
                <c:pt idx="171">
                  <c:v>40</c:v>
                </c:pt>
                <c:pt idx="172">
                  <c:v>40</c:v>
                </c:pt>
                <c:pt idx="173">
                  <c:v>45</c:v>
                </c:pt>
                <c:pt idx="174">
                  <c:v>42</c:v>
                </c:pt>
                <c:pt idx="175">
                  <c:v>59</c:v>
                </c:pt>
                <c:pt idx="176">
                  <c:v>43</c:v>
                </c:pt>
                <c:pt idx="177">
                  <c:v>42</c:v>
                </c:pt>
                <c:pt idx="178">
                  <c:v>37</c:v>
                </c:pt>
                <c:pt idx="179">
                  <c:v>29</c:v>
                </c:pt>
                <c:pt idx="180">
                  <c:v>21</c:v>
                </c:pt>
                <c:pt idx="181">
                  <c:v>24</c:v>
                </c:pt>
                <c:pt idx="182">
                  <c:v>26</c:v>
                </c:pt>
                <c:pt idx="183">
                  <c:v>25</c:v>
                </c:pt>
                <c:pt idx="184">
                  <c:v>23</c:v>
                </c:pt>
                <c:pt idx="185">
                  <c:v>24</c:v>
                </c:pt>
                <c:pt idx="186">
                  <c:v>27</c:v>
                </c:pt>
                <c:pt idx="187">
                  <c:v>26</c:v>
                </c:pt>
                <c:pt idx="188">
                  <c:v>25</c:v>
                </c:pt>
                <c:pt idx="189">
                  <c:v>26</c:v>
                </c:pt>
                <c:pt idx="190">
                  <c:v>25</c:v>
                </c:pt>
                <c:pt idx="191">
                  <c:v>25</c:v>
                </c:pt>
                <c:pt idx="192">
                  <c:v>25</c:v>
                </c:pt>
                <c:pt idx="193">
                  <c:v>24</c:v>
                </c:pt>
                <c:pt idx="194">
                  <c:v>21</c:v>
                </c:pt>
                <c:pt idx="195">
                  <c:v>13</c:v>
                </c:pt>
                <c:pt idx="196">
                  <c:v>15</c:v>
                </c:pt>
                <c:pt idx="197">
                  <c:v>13</c:v>
                </c:pt>
                <c:pt idx="198">
                  <c:v>13</c:v>
                </c:pt>
                <c:pt idx="199">
                  <c:v>12</c:v>
                </c:pt>
                <c:pt idx="200">
                  <c:v>11</c:v>
                </c:pt>
                <c:pt idx="201">
                  <c:v>11</c:v>
                </c:pt>
                <c:pt idx="202">
                  <c:v>12</c:v>
                </c:pt>
                <c:pt idx="203">
                  <c:v>12</c:v>
                </c:pt>
                <c:pt idx="204">
                  <c:v>11</c:v>
                </c:pt>
                <c:pt idx="205">
                  <c:v>12</c:v>
                </c:pt>
                <c:pt idx="206">
                  <c:v>10</c:v>
                </c:pt>
                <c:pt idx="207">
                  <c:v>10</c:v>
                </c:pt>
                <c:pt idx="208">
                  <c:v>10</c:v>
                </c:pt>
                <c:pt idx="209">
                  <c:v>10</c:v>
                </c:pt>
                <c:pt idx="210">
                  <c:v>11</c:v>
                </c:pt>
                <c:pt idx="211">
                  <c:v>9</c:v>
                </c:pt>
                <c:pt idx="212">
                  <c:v>10</c:v>
                </c:pt>
                <c:pt idx="213">
                  <c:v>10</c:v>
                </c:pt>
                <c:pt idx="214">
                  <c:v>9</c:v>
                </c:pt>
                <c:pt idx="215">
                  <c:v>9</c:v>
                </c:pt>
                <c:pt idx="216">
                  <c:v>10</c:v>
                </c:pt>
                <c:pt idx="217">
                  <c:v>9</c:v>
                </c:pt>
                <c:pt idx="218">
                  <c:v>9</c:v>
                </c:pt>
                <c:pt idx="219">
                  <c:v>9</c:v>
                </c:pt>
                <c:pt idx="220">
                  <c:v>8</c:v>
                </c:pt>
                <c:pt idx="221">
                  <c:v>8</c:v>
                </c:pt>
                <c:pt idx="222">
                  <c:v>10</c:v>
                </c:pt>
                <c:pt idx="223">
                  <c:v>8</c:v>
                </c:pt>
                <c:pt idx="224">
                  <c:v>9</c:v>
                </c:pt>
                <c:pt idx="225">
                  <c:v>9</c:v>
                </c:pt>
                <c:pt idx="226">
                  <c:v>9</c:v>
                </c:pt>
                <c:pt idx="227">
                  <c:v>9</c:v>
                </c:pt>
                <c:pt idx="228">
                  <c:v>9</c:v>
                </c:pt>
                <c:pt idx="229">
                  <c:v>9</c:v>
                </c:pt>
                <c:pt idx="230">
                  <c:v>10</c:v>
                </c:pt>
                <c:pt idx="231">
                  <c:v>8</c:v>
                </c:pt>
                <c:pt idx="232">
                  <c:v>9</c:v>
                </c:pt>
                <c:pt idx="233">
                  <c:v>13</c:v>
                </c:pt>
                <c:pt idx="234">
                  <c:v>18</c:v>
                </c:pt>
                <c:pt idx="235">
                  <c:v>26</c:v>
                </c:pt>
                <c:pt idx="236">
                  <c:v>38</c:v>
                </c:pt>
                <c:pt idx="237">
                  <c:v>88</c:v>
                </c:pt>
                <c:pt idx="238">
                  <c:v>100</c:v>
                </c:pt>
                <c:pt idx="239">
                  <c:v>70</c:v>
                </c:pt>
                <c:pt idx="240">
                  <c:v>56</c:v>
                </c:pt>
                <c:pt idx="241">
                  <c:v>53</c:v>
                </c:pt>
                <c:pt idx="242">
                  <c:v>60</c:v>
                </c:pt>
                <c:pt idx="243">
                  <c:v>74</c:v>
                </c:pt>
                <c:pt idx="244">
                  <c:v>68</c:v>
                </c:pt>
                <c:pt idx="245">
                  <c:v>67</c:v>
                </c:pt>
                <c:pt idx="246">
                  <c:v>61</c:v>
                </c:pt>
                <c:pt idx="247">
                  <c:v>69</c:v>
                </c:pt>
                <c:pt idx="248">
                  <c:v>80</c:v>
                </c:pt>
                <c:pt idx="249">
                  <c:v>91</c:v>
                </c:pt>
                <c:pt idx="250">
                  <c:v>62</c:v>
                </c:pt>
                <c:pt idx="251">
                  <c:v>63</c:v>
                </c:pt>
                <c:pt idx="252">
                  <c:v>65</c:v>
                </c:pt>
                <c:pt idx="253">
                  <c:v>73</c:v>
                </c:pt>
                <c:pt idx="254">
                  <c:v>76</c:v>
                </c:pt>
                <c:pt idx="255">
                  <c:v>84</c:v>
                </c:pt>
                <c:pt idx="256">
                  <c:v>81</c:v>
                </c:pt>
                <c:pt idx="257">
                  <c:v>98</c:v>
                </c:pt>
                <c:pt idx="258">
                  <c:v>63</c:v>
                </c:pt>
                <c:pt idx="259">
                  <c:v>120</c:v>
                </c:pt>
                <c:pt idx="260">
                  <c:v>124</c:v>
                </c:pt>
                <c:pt idx="261">
                  <c:v>179</c:v>
                </c:pt>
                <c:pt idx="262">
                  <c:v>1</c:v>
                </c:pt>
                <c:pt idx="263">
                  <c:v>111</c:v>
                </c:pt>
                <c:pt idx="264">
                  <c:v>134</c:v>
                </c:pt>
                <c:pt idx="265">
                  <c:v>34</c:v>
                </c:pt>
                <c:pt idx="266">
                  <c:v>51</c:v>
                </c:pt>
                <c:pt idx="267">
                  <c:v>75</c:v>
                </c:pt>
                <c:pt idx="268">
                  <c:v>32</c:v>
                </c:pt>
                <c:pt idx="269">
                  <c:v>88</c:v>
                </c:pt>
                <c:pt idx="270">
                  <c:v>27</c:v>
                </c:pt>
                <c:pt idx="271">
                  <c:v>235</c:v>
                </c:pt>
                <c:pt idx="272">
                  <c:v>251</c:v>
                </c:pt>
                <c:pt idx="273">
                  <c:v>222</c:v>
                </c:pt>
                <c:pt idx="274">
                  <c:v>170</c:v>
                </c:pt>
                <c:pt idx="275">
                  <c:v>162</c:v>
                </c:pt>
                <c:pt idx="276">
                  <c:v>168</c:v>
                </c:pt>
                <c:pt idx="277">
                  <c:v>147</c:v>
                </c:pt>
                <c:pt idx="278">
                  <c:v>165</c:v>
                </c:pt>
                <c:pt idx="279">
                  <c:v>200</c:v>
                </c:pt>
                <c:pt idx="280">
                  <c:v>200</c:v>
                </c:pt>
                <c:pt idx="281">
                  <c:v>170</c:v>
                </c:pt>
                <c:pt idx="282">
                  <c:v>172</c:v>
                </c:pt>
                <c:pt idx="283">
                  <c:v>130</c:v>
                </c:pt>
                <c:pt idx="284">
                  <c:v>176</c:v>
                </c:pt>
                <c:pt idx="285">
                  <c:v>222</c:v>
                </c:pt>
                <c:pt idx="286">
                  <c:v>160</c:v>
                </c:pt>
                <c:pt idx="287">
                  <c:v>194</c:v>
                </c:pt>
                <c:pt idx="288">
                  <c:v>115</c:v>
                </c:pt>
                <c:pt idx="289">
                  <c:v>170</c:v>
                </c:pt>
                <c:pt idx="290">
                  <c:v>158</c:v>
                </c:pt>
                <c:pt idx="291">
                  <c:v>187</c:v>
                </c:pt>
                <c:pt idx="292">
                  <c:v>188</c:v>
                </c:pt>
                <c:pt idx="293">
                  <c:v>182</c:v>
                </c:pt>
                <c:pt idx="294">
                  <c:v>169</c:v>
                </c:pt>
                <c:pt idx="295">
                  <c:v>286</c:v>
                </c:pt>
                <c:pt idx="296">
                  <c:v>346</c:v>
                </c:pt>
                <c:pt idx="297">
                  <c:v>354</c:v>
                </c:pt>
                <c:pt idx="298">
                  <c:v>359</c:v>
                </c:pt>
                <c:pt idx="299">
                  <c:v>393</c:v>
                </c:pt>
                <c:pt idx="300">
                  <c:v>389</c:v>
                </c:pt>
                <c:pt idx="301">
                  <c:v>329</c:v>
                </c:pt>
                <c:pt idx="302">
                  <c:v>326</c:v>
                </c:pt>
                <c:pt idx="303">
                  <c:v>280</c:v>
                </c:pt>
                <c:pt idx="304">
                  <c:v>293</c:v>
                </c:pt>
                <c:pt idx="305">
                  <c:v>277</c:v>
                </c:pt>
                <c:pt idx="306">
                  <c:v>260</c:v>
                </c:pt>
                <c:pt idx="307">
                  <c:v>305</c:v>
                </c:pt>
                <c:pt idx="308">
                  <c:v>305</c:v>
                </c:pt>
                <c:pt idx="309">
                  <c:v>286</c:v>
                </c:pt>
                <c:pt idx="310">
                  <c:v>275</c:v>
                </c:pt>
                <c:pt idx="311">
                  <c:v>266</c:v>
                </c:pt>
                <c:pt idx="312">
                  <c:v>279</c:v>
                </c:pt>
                <c:pt idx="313">
                  <c:v>295</c:v>
                </c:pt>
                <c:pt idx="314">
                  <c:v>295</c:v>
                </c:pt>
                <c:pt idx="315">
                  <c:v>261</c:v>
                </c:pt>
                <c:pt idx="316">
                  <c:v>236</c:v>
                </c:pt>
                <c:pt idx="317">
                  <c:v>248</c:v>
                </c:pt>
                <c:pt idx="318">
                  <c:v>251</c:v>
                </c:pt>
                <c:pt idx="319">
                  <c:v>235</c:v>
                </c:pt>
                <c:pt idx="320">
                  <c:v>244</c:v>
                </c:pt>
                <c:pt idx="321">
                  <c:v>229</c:v>
                </c:pt>
                <c:pt idx="322">
                  <c:v>252</c:v>
                </c:pt>
                <c:pt idx="323">
                  <c:v>234</c:v>
                </c:pt>
                <c:pt idx="324">
                  <c:v>224</c:v>
                </c:pt>
                <c:pt idx="325">
                  <c:v>174</c:v>
                </c:pt>
                <c:pt idx="326">
                  <c:v>175</c:v>
                </c:pt>
                <c:pt idx="327">
                  <c:v>204</c:v>
                </c:pt>
                <c:pt idx="328">
                  <c:v>232</c:v>
                </c:pt>
                <c:pt idx="329">
                  <c:v>157</c:v>
                </c:pt>
                <c:pt idx="330">
                  <c:v>190</c:v>
                </c:pt>
                <c:pt idx="331">
                  <c:v>187</c:v>
                </c:pt>
                <c:pt idx="332">
                  <c:v>160</c:v>
                </c:pt>
                <c:pt idx="333">
                  <c:v>117</c:v>
                </c:pt>
                <c:pt idx="334">
                  <c:v>21</c:v>
                </c:pt>
                <c:pt idx="335">
                  <c:v>105</c:v>
                </c:pt>
                <c:pt idx="336">
                  <c:v>275</c:v>
                </c:pt>
                <c:pt idx="337">
                  <c:v>325</c:v>
                </c:pt>
                <c:pt idx="338">
                  <c:v>325</c:v>
                </c:pt>
                <c:pt idx="339">
                  <c:v>311</c:v>
                </c:pt>
                <c:pt idx="340">
                  <c:v>276</c:v>
                </c:pt>
                <c:pt idx="341">
                  <c:v>283</c:v>
                </c:pt>
                <c:pt idx="342">
                  <c:v>283</c:v>
                </c:pt>
                <c:pt idx="343">
                  <c:v>285</c:v>
                </c:pt>
                <c:pt idx="344">
                  <c:v>286</c:v>
                </c:pt>
                <c:pt idx="345">
                  <c:v>281</c:v>
                </c:pt>
                <c:pt idx="346">
                  <c:v>285</c:v>
                </c:pt>
                <c:pt idx="347">
                  <c:v>270</c:v>
                </c:pt>
                <c:pt idx="348">
                  <c:v>269</c:v>
                </c:pt>
                <c:pt idx="349">
                  <c:v>204</c:v>
                </c:pt>
                <c:pt idx="350">
                  <c:v>136</c:v>
                </c:pt>
                <c:pt idx="351">
                  <c:v>188</c:v>
                </c:pt>
                <c:pt idx="352">
                  <c:v>197</c:v>
                </c:pt>
                <c:pt idx="353">
                  <c:v>179</c:v>
                </c:pt>
                <c:pt idx="354">
                  <c:v>285</c:v>
                </c:pt>
                <c:pt idx="355">
                  <c:v>258</c:v>
                </c:pt>
                <c:pt idx="356">
                  <c:v>183</c:v>
                </c:pt>
                <c:pt idx="357">
                  <c:v>220</c:v>
                </c:pt>
                <c:pt idx="358">
                  <c:v>183</c:v>
                </c:pt>
                <c:pt idx="359">
                  <c:v>194</c:v>
                </c:pt>
                <c:pt idx="360">
                  <c:v>201</c:v>
                </c:pt>
                <c:pt idx="361">
                  <c:v>292</c:v>
                </c:pt>
                <c:pt idx="362">
                  <c:v>313</c:v>
                </c:pt>
                <c:pt idx="363">
                  <c:v>266</c:v>
                </c:pt>
                <c:pt idx="364">
                  <c:v>328</c:v>
                </c:pt>
                <c:pt idx="365">
                  <c:v>275</c:v>
                </c:pt>
                <c:pt idx="366">
                  <c:v>232</c:v>
                </c:pt>
                <c:pt idx="367">
                  <c:v>236</c:v>
                </c:pt>
                <c:pt idx="368">
                  <c:v>232</c:v>
                </c:pt>
                <c:pt idx="369">
                  <c:v>256</c:v>
                </c:pt>
                <c:pt idx="370">
                  <c:v>278</c:v>
                </c:pt>
                <c:pt idx="371">
                  <c:v>263</c:v>
                </c:pt>
                <c:pt idx="372">
                  <c:v>364</c:v>
                </c:pt>
                <c:pt idx="373">
                  <c:v>364</c:v>
                </c:pt>
                <c:pt idx="374">
                  <c:v>273</c:v>
                </c:pt>
                <c:pt idx="375">
                  <c:v>251</c:v>
                </c:pt>
                <c:pt idx="376">
                  <c:v>165</c:v>
                </c:pt>
                <c:pt idx="377">
                  <c:v>207</c:v>
                </c:pt>
                <c:pt idx="378">
                  <c:v>191</c:v>
                </c:pt>
                <c:pt idx="379">
                  <c:v>161</c:v>
                </c:pt>
                <c:pt idx="380">
                  <c:v>189</c:v>
                </c:pt>
                <c:pt idx="381">
                  <c:v>266</c:v>
                </c:pt>
                <c:pt idx="382">
                  <c:v>173</c:v>
                </c:pt>
                <c:pt idx="383">
                  <c:v>217</c:v>
                </c:pt>
                <c:pt idx="384">
                  <c:v>234</c:v>
                </c:pt>
                <c:pt idx="385">
                  <c:v>194</c:v>
                </c:pt>
                <c:pt idx="386">
                  <c:v>205</c:v>
                </c:pt>
                <c:pt idx="387">
                  <c:v>216</c:v>
                </c:pt>
                <c:pt idx="388">
                  <c:v>189</c:v>
                </c:pt>
                <c:pt idx="389">
                  <c:v>170</c:v>
                </c:pt>
                <c:pt idx="390">
                  <c:v>219</c:v>
                </c:pt>
                <c:pt idx="391">
                  <c:v>239</c:v>
                </c:pt>
                <c:pt idx="392">
                  <c:v>210</c:v>
                </c:pt>
                <c:pt idx="393">
                  <c:v>187</c:v>
                </c:pt>
                <c:pt idx="394">
                  <c:v>208</c:v>
                </c:pt>
                <c:pt idx="395">
                  <c:v>277</c:v>
                </c:pt>
                <c:pt idx="396">
                  <c:v>346</c:v>
                </c:pt>
                <c:pt idx="397">
                  <c:v>313</c:v>
                </c:pt>
                <c:pt idx="398">
                  <c:v>310</c:v>
                </c:pt>
                <c:pt idx="399">
                  <c:v>188</c:v>
                </c:pt>
                <c:pt idx="400">
                  <c:v>29</c:v>
                </c:pt>
                <c:pt idx="401">
                  <c:v>197</c:v>
                </c:pt>
                <c:pt idx="402">
                  <c:v>155</c:v>
                </c:pt>
                <c:pt idx="403">
                  <c:v>56</c:v>
                </c:pt>
                <c:pt idx="404">
                  <c:v>287</c:v>
                </c:pt>
                <c:pt idx="405">
                  <c:v>220</c:v>
                </c:pt>
                <c:pt idx="406">
                  <c:v>253</c:v>
                </c:pt>
                <c:pt idx="407">
                  <c:v>247</c:v>
                </c:pt>
                <c:pt idx="408">
                  <c:v>253</c:v>
                </c:pt>
                <c:pt idx="409">
                  <c:v>329</c:v>
                </c:pt>
                <c:pt idx="410">
                  <c:v>329</c:v>
                </c:pt>
                <c:pt idx="411">
                  <c:v>275</c:v>
                </c:pt>
                <c:pt idx="412">
                  <c:v>149</c:v>
                </c:pt>
                <c:pt idx="413">
                  <c:v>366</c:v>
                </c:pt>
                <c:pt idx="414">
                  <c:v>360</c:v>
                </c:pt>
                <c:pt idx="415">
                  <c:v>329</c:v>
                </c:pt>
                <c:pt idx="416">
                  <c:v>385</c:v>
                </c:pt>
                <c:pt idx="417">
                  <c:v>390</c:v>
                </c:pt>
                <c:pt idx="418">
                  <c:v>392</c:v>
                </c:pt>
                <c:pt idx="419">
                  <c:v>353</c:v>
                </c:pt>
                <c:pt idx="420">
                  <c:v>373</c:v>
                </c:pt>
                <c:pt idx="421">
                  <c:v>331</c:v>
                </c:pt>
                <c:pt idx="422">
                  <c:v>301</c:v>
                </c:pt>
                <c:pt idx="423">
                  <c:v>298</c:v>
                </c:pt>
                <c:pt idx="424">
                  <c:v>338</c:v>
                </c:pt>
                <c:pt idx="425">
                  <c:v>394</c:v>
                </c:pt>
                <c:pt idx="426">
                  <c:v>378</c:v>
                </c:pt>
                <c:pt idx="427">
                  <c:v>525</c:v>
                </c:pt>
                <c:pt idx="428">
                  <c:v>508</c:v>
                </c:pt>
                <c:pt idx="429">
                  <c:v>566</c:v>
                </c:pt>
                <c:pt idx="430">
                  <c:v>563</c:v>
                </c:pt>
                <c:pt idx="431">
                  <c:v>549</c:v>
                </c:pt>
                <c:pt idx="432">
                  <c:v>457</c:v>
                </c:pt>
                <c:pt idx="433">
                  <c:v>309</c:v>
                </c:pt>
                <c:pt idx="434">
                  <c:v>318</c:v>
                </c:pt>
                <c:pt idx="435">
                  <c:v>353</c:v>
                </c:pt>
                <c:pt idx="436">
                  <c:v>317</c:v>
                </c:pt>
                <c:pt idx="437">
                  <c:v>265</c:v>
                </c:pt>
                <c:pt idx="438">
                  <c:v>236</c:v>
                </c:pt>
                <c:pt idx="439">
                  <c:v>275</c:v>
                </c:pt>
                <c:pt idx="440">
                  <c:v>106</c:v>
                </c:pt>
                <c:pt idx="441">
                  <c:v>151</c:v>
                </c:pt>
                <c:pt idx="442">
                  <c:v>184</c:v>
                </c:pt>
                <c:pt idx="443">
                  <c:v>128</c:v>
                </c:pt>
                <c:pt idx="444">
                  <c:v>117</c:v>
                </c:pt>
                <c:pt idx="445">
                  <c:v>128</c:v>
                </c:pt>
                <c:pt idx="446">
                  <c:v>116</c:v>
                </c:pt>
                <c:pt idx="447">
                  <c:v>108</c:v>
                </c:pt>
                <c:pt idx="448">
                  <c:v>10</c:v>
                </c:pt>
                <c:pt idx="449">
                  <c:v>89</c:v>
                </c:pt>
                <c:pt idx="450">
                  <c:v>62</c:v>
                </c:pt>
                <c:pt idx="451">
                  <c:v>61</c:v>
                </c:pt>
                <c:pt idx="452">
                  <c:v>48</c:v>
                </c:pt>
                <c:pt idx="453">
                  <c:v>43</c:v>
                </c:pt>
                <c:pt idx="454">
                  <c:v>36</c:v>
                </c:pt>
                <c:pt idx="455">
                  <c:v>34</c:v>
                </c:pt>
                <c:pt idx="456">
                  <c:v>48</c:v>
                </c:pt>
                <c:pt idx="457">
                  <c:v>42</c:v>
                </c:pt>
                <c:pt idx="458">
                  <c:v>28</c:v>
                </c:pt>
                <c:pt idx="459">
                  <c:v>26</c:v>
                </c:pt>
                <c:pt idx="460">
                  <c:v>27</c:v>
                </c:pt>
                <c:pt idx="461">
                  <c:v>36</c:v>
                </c:pt>
                <c:pt idx="462">
                  <c:v>29</c:v>
                </c:pt>
                <c:pt idx="463">
                  <c:v>27</c:v>
                </c:pt>
                <c:pt idx="464">
                  <c:v>22</c:v>
                </c:pt>
                <c:pt idx="465">
                  <c:v>24</c:v>
                </c:pt>
                <c:pt idx="466">
                  <c:v>30</c:v>
                </c:pt>
                <c:pt idx="467">
                  <c:v>36</c:v>
                </c:pt>
                <c:pt idx="468">
                  <c:v>18</c:v>
                </c:pt>
                <c:pt idx="469">
                  <c:v>17</c:v>
                </c:pt>
                <c:pt idx="470">
                  <c:v>16</c:v>
                </c:pt>
                <c:pt idx="471">
                  <c:v>21</c:v>
                </c:pt>
                <c:pt idx="472">
                  <c:v>13</c:v>
                </c:pt>
                <c:pt idx="473">
                  <c:v>20</c:v>
                </c:pt>
                <c:pt idx="474">
                  <c:v>17</c:v>
                </c:pt>
                <c:pt idx="475">
                  <c:v>18</c:v>
                </c:pt>
                <c:pt idx="476">
                  <c:v>17</c:v>
                </c:pt>
                <c:pt idx="477">
                  <c:v>15</c:v>
                </c:pt>
                <c:pt idx="478">
                  <c:v>20</c:v>
                </c:pt>
                <c:pt idx="479">
                  <c:v>16</c:v>
                </c:pt>
                <c:pt idx="480">
                  <c:v>16</c:v>
                </c:pt>
                <c:pt idx="481">
                  <c:v>21</c:v>
                </c:pt>
                <c:pt idx="482">
                  <c:v>16</c:v>
                </c:pt>
                <c:pt idx="483">
                  <c:v>15</c:v>
                </c:pt>
                <c:pt idx="484">
                  <c:v>12</c:v>
                </c:pt>
                <c:pt idx="485">
                  <c:v>15</c:v>
                </c:pt>
                <c:pt idx="486">
                  <c:v>14</c:v>
                </c:pt>
                <c:pt idx="487">
                  <c:v>13</c:v>
                </c:pt>
                <c:pt idx="488">
                  <c:v>11</c:v>
                </c:pt>
                <c:pt idx="489">
                  <c:v>119</c:v>
                </c:pt>
                <c:pt idx="490">
                  <c:v>6</c:v>
                </c:pt>
                <c:pt idx="491">
                  <c:v>200</c:v>
                </c:pt>
                <c:pt idx="492">
                  <c:v>242</c:v>
                </c:pt>
                <c:pt idx="493">
                  <c:v>252</c:v>
                </c:pt>
                <c:pt idx="494">
                  <c:v>308</c:v>
                </c:pt>
                <c:pt idx="495">
                  <c:v>408</c:v>
                </c:pt>
                <c:pt idx="496">
                  <c:v>415</c:v>
                </c:pt>
                <c:pt idx="497">
                  <c:v>312</c:v>
                </c:pt>
                <c:pt idx="498">
                  <c:v>324</c:v>
                </c:pt>
                <c:pt idx="499">
                  <c:v>336</c:v>
                </c:pt>
                <c:pt idx="500">
                  <c:v>336</c:v>
                </c:pt>
                <c:pt idx="501">
                  <c:v>248</c:v>
                </c:pt>
                <c:pt idx="502">
                  <c:v>165</c:v>
                </c:pt>
                <c:pt idx="503">
                  <c:v>317</c:v>
                </c:pt>
                <c:pt idx="504">
                  <c:v>319</c:v>
                </c:pt>
                <c:pt idx="505">
                  <c:v>257</c:v>
                </c:pt>
                <c:pt idx="506">
                  <c:v>381</c:v>
                </c:pt>
                <c:pt idx="507">
                  <c:v>166</c:v>
                </c:pt>
                <c:pt idx="508">
                  <c:v>178</c:v>
                </c:pt>
                <c:pt idx="509">
                  <c:v>67</c:v>
                </c:pt>
                <c:pt idx="510">
                  <c:v>333</c:v>
                </c:pt>
                <c:pt idx="511">
                  <c:v>340</c:v>
                </c:pt>
                <c:pt idx="512">
                  <c:v>344</c:v>
                </c:pt>
                <c:pt idx="513">
                  <c:v>373</c:v>
                </c:pt>
                <c:pt idx="514">
                  <c:v>256</c:v>
                </c:pt>
                <c:pt idx="515">
                  <c:v>315</c:v>
                </c:pt>
                <c:pt idx="516">
                  <c:v>315</c:v>
                </c:pt>
                <c:pt idx="517">
                  <c:v>362</c:v>
                </c:pt>
                <c:pt idx="518">
                  <c:v>443</c:v>
                </c:pt>
                <c:pt idx="519">
                  <c:v>439</c:v>
                </c:pt>
                <c:pt idx="520">
                  <c:v>655</c:v>
                </c:pt>
                <c:pt idx="521">
                  <c:v>565</c:v>
                </c:pt>
                <c:pt idx="522">
                  <c:v>397</c:v>
                </c:pt>
                <c:pt idx="523">
                  <c:v>496</c:v>
                </c:pt>
                <c:pt idx="524">
                  <c:v>435</c:v>
                </c:pt>
                <c:pt idx="525">
                  <c:v>486</c:v>
                </c:pt>
                <c:pt idx="526">
                  <c:v>479</c:v>
                </c:pt>
                <c:pt idx="527">
                  <c:v>216</c:v>
                </c:pt>
                <c:pt idx="528">
                  <c:v>659</c:v>
                </c:pt>
                <c:pt idx="529">
                  <c:v>693</c:v>
                </c:pt>
                <c:pt idx="530">
                  <c:v>679</c:v>
                </c:pt>
                <c:pt idx="531">
                  <c:v>842</c:v>
                </c:pt>
                <c:pt idx="532">
                  <c:v>641</c:v>
                </c:pt>
                <c:pt idx="533">
                  <c:v>1028</c:v>
                </c:pt>
                <c:pt idx="534">
                  <c:v>923</c:v>
                </c:pt>
                <c:pt idx="535">
                  <c:v>978</c:v>
                </c:pt>
                <c:pt idx="536">
                  <c:v>1023</c:v>
                </c:pt>
                <c:pt idx="537">
                  <c:v>1024</c:v>
                </c:pt>
                <c:pt idx="538">
                  <c:v>450</c:v>
                </c:pt>
                <c:pt idx="539">
                  <c:v>607</c:v>
                </c:pt>
                <c:pt idx="540">
                  <c:v>405</c:v>
                </c:pt>
                <c:pt idx="541">
                  <c:v>442</c:v>
                </c:pt>
                <c:pt idx="542">
                  <c:v>685</c:v>
                </c:pt>
                <c:pt idx="543">
                  <c:v>613</c:v>
                </c:pt>
                <c:pt idx="544">
                  <c:v>720</c:v>
                </c:pt>
                <c:pt idx="545">
                  <c:v>633</c:v>
                </c:pt>
                <c:pt idx="546">
                  <c:v>619</c:v>
                </c:pt>
                <c:pt idx="547">
                  <c:v>609</c:v>
                </c:pt>
                <c:pt idx="548">
                  <c:v>505</c:v>
                </c:pt>
                <c:pt idx="549">
                  <c:v>433</c:v>
                </c:pt>
                <c:pt idx="550">
                  <c:v>473</c:v>
                </c:pt>
                <c:pt idx="551">
                  <c:v>480</c:v>
                </c:pt>
                <c:pt idx="552">
                  <c:v>563</c:v>
                </c:pt>
                <c:pt idx="553">
                  <c:v>620</c:v>
                </c:pt>
                <c:pt idx="554">
                  <c:v>989</c:v>
                </c:pt>
                <c:pt idx="555">
                  <c:v>1047</c:v>
                </c:pt>
                <c:pt idx="556">
                  <c:v>931</c:v>
                </c:pt>
                <c:pt idx="557">
                  <c:v>802</c:v>
                </c:pt>
                <c:pt idx="558">
                  <c:v>864</c:v>
                </c:pt>
                <c:pt idx="559">
                  <c:v>908</c:v>
                </c:pt>
                <c:pt idx="560">
                  <c:v>846</c:v>
                </c:pt>
                <c:pt idx="561">
                  <c:v>861</c:v>
                </c:pt>
                <c:pt idx="562">
                  <c:v>850</c:v>
                </c:pt>
                <c:pt idx="563">
                  <c:v>883</c:v>
                </c:pt>
                <c:pt idx="564">
                  <c:v>694</c:v>
                </c:pt>
                <c:pt idx="565">
                  <c:v>931</c:v>
                </c:pt>
                <c:pt idx="566">
                  <c:v>784</c:v>
                </c:pt>
                <c:pt idx="567">
                  <c:v>985</c:v>
                </c:pt>
                <c:pt idx="568">
                  <c:v>1048</c:v>
                </c:pt>
                <c:pt idx="569">
                  <c:v>1066</c:v>
                </c:pt>
                <c:pt idx="570">
                  <c:v>720</c:v>
                </c:pt>
                <c:pt idx="571">
                  <c:v>378</c:v>
                </c:pt>
                <c:pt idx="572">
                  <c:v>672</c:v>
                </c:pt>
                <c:pt idx="573">
                  <c:v>729</c:v>
                </c:pt>
                <c:pt idx="574">
                  <c:v>512</c:v>
                </c:pt>
                <c:pt idx="575">
                  <c:v>498</c:v>
                </c:pt>
                <c:pt idx="576">
                  <c:v>606</c:v>
                </c:pt>
                <c:pt idx="577">
                  <c:v>266</c:v>
                </c:pt>
                <c:pt idx="578">
                  <c:v>628</c:v>
                </c:pt>
                <c:pt idx="579">
                  <c:v>628</c:v>
                </c:pt>
                <c:pt idx="580">
                  <c:v>578</c:v>
                </c:pt>
                <c:pt idx="581">
                  <c:v>1256</c:v>
                </c:pt>
                <c:pt idx="582">
                  <c:v>1455</c:v>
                </c:pt>
                <c:pt idx="583">
                  <c:v>1130</c:v>
                </c:pt>
                <c:pt idx="584">
                  <c:v>1157</c:v>
                </c:pt>
                <c:pt idx="585">
                  <c:v>899</c:v>
                </c:pt>
                <c:pt idx="586">
                  <c:v>954</c:v>
                </c:pt>
                <c:pt idx="587">
                  <c:v>782</c:v>
                </c:pt>
                <c:pt idx="588">
                  <c:v>852</c:v>
                </c:pt>
                <c:pt idx="589">
                  <c:v>698</c:v>
                </c:pt>
                <c:pt idx="590">
                  <c:v>712</c:v>
                </c:pt>
                <c:pt idx="591">
                  <c:v>710</c:v>
                </c:pt>
                <c:pt idx="592">
                  <c:v>806</c:v>
                </c:pt>
                <c:pt idx="593">
                  <c:v>727</c:v>
                </c:pt>
                <c:pt idx="594">
                  <c:v>701</c:v>
                </c:pt>
                <c:pt idx="595">
                  <c:v>873</c:v>
                </c:pt>
                <c:pt idx="596">
                  <c:v>882</c:v>
                </c:pt>
                <c:pt idx="597">
                  <c:v>883</c:v>
                </c:pt>
                <c:pt idx="598">
                  <c:v>894</c:v>
                </c:pt>
                <c:pt idx="599">
                  <c:v>904</c:v>
                </c:pt>
                <c:pt idx="600">
                  <c:v>830</c:v>
                </c:pt>
                <c:pt idx="601">
                  <c:v>756</c:v>
                </c:pt>
                <c:pt idx="602">
                  <c:v>690</c:v>
                </c:pt>
                <c:pt idx="603">
                  <c:v>705</c:v>
                </c:pt>
                <c:pt idx="604">
                  <c:v>648</c:v>
                </c:pt>
                <c:pt idx="605">
                  <c:v>835</c:v>
                </c:pt>
                <c:pt idx="606">
                  <c:v>947</c:v>
                </c:pt>
                <c:pt idx="607">
                  <c:v>896</c:v>
                </c:pt>
                <c:pt idx="608">
                  <c:v>694</c:v>
                </c:pt>
                <c:pt idx="609">
                  <c:v>878</c:v>
                </c:pt>
                <c:pt idx="610">
                  <c:v>821</c:v>
                </c:pt>
                <c:pt idx="611">
                  <c:v>1164</c:v>
                </c:pt>
                <c:pt idx="612">
                  <c:v>1201</c:v>
                </c:pt>
                <c:pt idx="613">
                  <c:v>1062</c:v>
                </c:pt>
                <c:pt idx="614">
                  <c:v>838</c:v>
                </c:pt>
                <c:pt idx="615">
                  <c:v>523</c:v>
                </c:pt>
                <c:pt idx="616">
                  <c:v>456</c:v>
                </c:pt>
                <c:pt idx="617">
                  <c:v>671</c:v>
                </c:pt>
                <c:pt idx="618">
                  <c:v>517</c:v>
                </c:pt>
                <c:pt idx="619">
                  <c:v>948</c:v>
                </c:pt>
                <c:pt idx="620">
                  <c:v>1379</c:v>
                </c:pt>
                <c:pt idx="621">
                  <c:v>1287</c:v>
                </c:pt>
                <c:pt idx="622">
                  <c:v>1111</c:v>
                </c:pt>
                <c:pt idx="623">
                  <c:v>1082</c:v>
                </c:pt>
                <c:pt idx="624">
                  <c:v>934</c:v>
                </c:pt>
                <c:pt idx="625">
                  <c:v>1017</c:v>
                </c:pt>
                <c:pt idx="626">
                  <c:v>807</c:v>
                </c:pt>
                <c:pt idx="627">
                  <c:v>1300</c:v>
                </c:pt>
                <c:pt idx="628">
                  <c:v>953</c:v>
                </c:pt>
                <c:pt idx="629">
                  <c:v>948</c:v>
                </c:pt>
                <c:pt idx="630">
                  <c:v>981</c:v>
                </c:pt>
                <c:pt idx="631">
                  <c:v>1061</c:v>
                </c:pt>
                <c:pt idx="632">
                  <c:v>978</c:v>
                </c:pt>
                <c:pt idx="633">
                  <c:v>909</c:v>
                </c:pt>
                <c:pt idx="634">
                  <c:v>1064</c:v>
                </c:pt>
                <c:pt idx="635">
                  <c:v>1187</c:v>
                </c:pt>
                <c:pt idx="636">
                  <c:v>1029</c:v>
                </c:pt>
                <c:pt idx="637">
                  <c:v>994</c:v>
                </c:pt>
                <c:pt idx="638">
                  <c:v>918</c:v>
                </c:pt>
                <c:pt idx="639">
                  <c:v>542</c:v>
                </c:pt>
                <c:pt idx="640">
                  <c:v>344</c:v>
                </c:pt>
                <c:pt idx="641">
                  <c:v>279</c:v>
                </c:pt>
                <c:pt idx="642">
                  <c:v>1</c:v>
                </c:pt>
                <c:pt idx="643">
                  <c:v>121</c:v>
                </c:pt>
                <c:pt idx="644">
                  <c:v>230</c:v>
                </c:pt>
                <c:pt idx="645">
                  <c:v>333</c:v>
                </c:pt>
                <c:pt idx="646">
                  <c:v>272</c:v>
                </c:pt>
                <c:pt idx="647">
                  <c:v>679</c:v>
                </c:pt>
                <c:pt idx="648">
                  <c:v>751</c:v>
                </c:pt>
                <c:pt idx="649">
                  <c:v>1142</c:v>
                </c:pt>
                <c:pt idx="650">
                  <c:v>1216</c:v>
                </c:pt>
                <c:pt idx="651">
                  <c:v>1066</c:v>
                </c:pt>
                <c:pt idx="652">
                  <c:v>1098</c:v>
                </c:pt>
                <c:pt idx="653">
                  <c:v>1073</c:v>
                </c:pt>
                <c:pt idx="654">
                  <c:v>843</c:v>
                </c:pt>
                <c:pt idx="655">
                  <c:v>390</c:v>
                </c:pt>
                <c:pt idx="656">
                  <c:v>515</c:v>
                </c:pt>
                <c:pt idx="657">
                  <c:v>545</c:v>
                </c:pt>
                <c:pt idx="658">
                  <c:v>641</c:v>
                </c:pt>
                <c:pt idx="659">
                  <c:v>921</c:v>
                </c:pt>
                <c:pt idx="660">
                  <c:v>1112</c:v>
                </c:pt>
                <c:pt idx="661">
                  <c:v>884</c:v>
                </c:pt>
                <c:pt idx="662">
                  <c:v>960</c:v>
                </c:pt>
                <c:pt idx="663">
                  <c:v>615</c:v>
                </c:pt>
                <c:pt idx="664">
                  <c:v>1006</c:v>
                </c:pt>
                <c:pt idx="665">
                  <c:v>969</c:v>
                </c:pt>
                <c:pt idx="666">
                  <c:v>959</c:v>
                </c:pt>
                <c:pt idx="667">
                  <c:v>579</c:v>
                </c:pt>
                <c:pt idx="668">
                  <c:v>535</c:v>
                </c:pt>
                <c:pt idx="669">
                  <c:v>861</c:v>
                </c:pt>
                <c:pt idx="670">
                  <c:v>686</c:v>
                </c:pt>
                <c:pt idx="671">
                  <c:v>430</c:v>
                </c:pt>
                <c:pt idx="672">
                  <c:v>1002</c:v>
                </c:pt>
                <c:pt idx="673">
                  <c:v>1177</c:v>
                </c:pt>
                <c:pt idx="674">
                  <c:v>1466</c:v>
                </c:pt>
                <c:pt idx="675">
                  <c:v>1177</c:v>
                </c:pt>
                <c:pt idx="676">
                  <c:v>1194</c:v>
                </c:pt>
                <c:pt idx="677">
                  <c:v>1430</c:v>
                </c:pt>
                <c:pt idx="678">
                  <c:v>1458</c:v>
                </c:pt>
                <c:pt idx="679">
                  <c:v>919</c:v>
                </c:pt>
                <c:pt idx="680">
                  <c:v>2278</c:v>
                </c:pt>
                <c:pt idx="681">
                  <c:v>1955</c:v>
                </c:pt>
                <c:pt idx="682">
                  <c:v>1863</c:v>
                </c:pt>
                <c:pt idx="683">
                  <c:v>1870</c:v>
                </c:pt>
                <c:pt idx="684">
                  <c:v>1571</c:v>
                </c:pt>
                <c:pt idx="685">
                  <c:v>2074</c:v>
                </c:pt>
                <c:pt idx="686">
                  <c:v>1940</c:v>
                </c:pt>
                <c:pt idx="687">
                  <c:v>1039</c:v>
                </c:pt>
                <c:pt idx="688">
                  <c:v>993</c:v>
                </c:pt>
                <c:pt idx="689">
                  <c:v>1054</c:v>
                </c:pt>
                <c:pt idx="690">
                  <c:v>855</c:v>
                </c:pt>
                <c:pt idx="691">
                  <c:v>846</c:v>
                </c:pt>
                <c:pt idx="692">
                  <c:v>612</c:v>
                </c:pt>
                <c:pt idx="693">
                  <c:v>553</c:v>
                </c:pt>
                <c:pt idx="694">
                  <c:v>799</c:v>
                </c:pt>
                <c:pt idx="695">
                  <c:v>515</c:v>
                </c:pt>
                <c:pt idx="696">
                  <c:v>528</c:v>
                </c:pt>
                <c:pt idx="697">
                  <c:v>396</c:v>
                </c:pt>
                <c:pt idx="698">
                  <c:v>127</c:v>
                </c:pt>
                <c:pt idx="699">
                  <c:v>36</c:v>
                </c:pt>
                <c:pt idx="700">
                  <c:v>269</c:v>
                </c:pt>
                <c:pt idx="701">
                  <c:v>271</c:v>
                </c:pt>
                <c:pt idx="702">
                  <c:v>1</c:v>
                </c:pt>
                <c:pt idx="703">
                  <c:v>39</c:v>
                </c:pt>
                <c:pt idx="704">
                  <c:v>45</c:v>
                </c:pt>
                <c:pt idx="705">
                  <c:v>81</c:v>
                </c:pt>
                <c:pt idx="706">
                  <c:v>101</c:v>
                </c:pt>
                <c:pt idx="707">
                  <c:v>1</c:v>
                </c:pt>
                <c:pt idx="708">
                  <c:v>30</c:v>
                </c:pt>
                <c:pt idx="709">
                  <c:v>70</c:v>
                </c:pt>
                <c:pt idx="710">
                  <c:v>171</c:v>
                </c:pt>
                <c:pt idx="711">
                  <c:v>176</c:v>
                </c:pt>
                <c:pt idx="712">
                  <c:v>102</c:v>
                </c:pt>
                <c:pt idx="713">
                  <c:v>187</c:v>
                </c:pt>
                <c:pt idx="714">
                  <c:v>3</c:v>
                </c:pt>
                <c:pt idx="715">
                  <c:v>99</c:v>
                </c:pt>
                <c:pt idx="716">
                  <c:v>73</c:v>
                </c:pt>
                <c:pt idx="717">
                  <c:v>82</c:v>
                </c:pt>
                <c:pt idx="718">
                  <c:v>84</c:v>
                </c:pt>
                <c:pt idx="719">
                  <c:v>53</c:v>
                </c:pt>
                <c:pt idx="720">
                  <c:v>65</c:v>
                </c:pt>
                <c:pt idx="721">
                  <c:v>47</c:v>
                </c:pt>
                <c:pt idx="722">
                  <c:v>47</c:v>
                </c:pt>
                <c:pt idx="723">
                  <c:v>45</c:v>
                </c:pt>
                <c:pt idx="724">
                  <c:v>48</c:v>
                </c:pt>
                <c:pt idx="725">
                  <c:v>42</c:v>
                </c:pt>
                <c:pt idx="726">
                  <c:v>41</c:v>
                </c:pt>
                <c:pt idx="727">
                  <c:v>35</c:v>
                </c:pt>
                <c:pt idx="728">
                  <c:v>33</c:v>
                </c:pt>
                <c:pt idx="729">
                  <c:v>30</c:v>
                </c:pt>
                <c:pt idx="730">
                  <c:v>38</c:v>
                </c:pt>
                <c:pt idx="731">
                  <c:v>27</c:v>
                </c:pt>
                <c:pt idx="732">
                  <c:v>28</c:v>
                </c:pt>
                <c:pt idx="733">
                  <c:v>27</c:v>
                </c:pt>
                <c:pt idx="734">
                  <c:v>27</c:v>
                </c:pt>
                <c:pt idx="735">
                  <c:v>24</c:v>
                </c:pt>
                <c:pt idx="736">
                  <c:v>86</c:v>
                </c:pt>
                <c:pt idx="737">
                  <c:v>101</c:v>
                </c:pt>
                <c:pt idx="738">
                  <c:v>208</c:v>
                </c:pt>
                <c:pt idx="739">
                  <c:v>37</c:v>
                </c:pt>
                <c:pt idx="740">
                  <c:v>215</c:v>
                </c:pt>
                <c:pt idx="741">
                  <c:v>260</c:v>
                </c:pt>
                <c:pt idx="742">
                  <c:v>215</c:v>
                </c:pt>
                <c:pt idx="743">
                  <c:v>254</c:v>
                </c:pt>
                <c:pt idx="744">
                  <c:v>350</c:v>
                </c:pt>
                <c:pt idx="745">
                  <c:v>395</c:v>
                </c:pt>
                <c:pt idx="746">
                  <c:v>487</c:v>
                </c:pt>
                <c:pt idx="747">
                  <c:v>472</c:v>
                </c:pt>
                <c:pt idx="748">
                  <c:v>539</c:v>
                </c:pt>
                <c:pt idx="749">
                  <c:v>384</c:v>
                </c:pt>
                <c:pt idx="750">
                  <c:v>444</c:v>
                </c:pt>
                <c:pt idx="751">
                  <c:v>435</c:v>
                </c:pt>
                <c:pt idx="752">
                  <c:v>422</c:v>
                </c:pt>
                <c:pt idx="753">
                  <c:v>592</c:v>
                </c:pt>
                <c:pt idx="754">
                  <c:v>1042</c:v>
                </c:pt>
                <c:pt idx="755">
                  <c:v>1129</c:v>
                </c:pt>
                <c:pt idx="756">
                  <c:v>1232</c:v>
                </c:pt>
                <c:pt idx="757">
                  <c:v>1263</c:v>
                </c:pt>
                <c:pt idx="758">
                  <c:v>1231</c:v>
                </c:pt>
                <c:pt idx="759">
                  <c:v>959</c:v>
                </c:pt>
                <c:pt idx="760">
                  <c:v>644</c:v>
                </c:pt>
                <c:pt idx="761">
                  <c:v>1228</c:v>
                </c:pt>
                <c:pt idx="762">
                  <c:v>1132</c:v>
                </c:pt>
                <c:pt idx="763">
                  <c:v>1094</c:v>
                </c:pt>
                <c:pt idx="764">
                  <c:v>989</c:v>
                </c:pt>
                <c:pt idx="765">
                  <c:v>964</c:v>
                </c:pt>
                <c:pt idx="766">
                  <c:v>873</c:v>
                </c:pt>
                <c:pt idx="767">
                  <c:v>868</c:v>
                </c:pt>
                <c:pt idx="768">
                  <c:v>979</c:v>
                </c:pt>
                <c:pt idx="769">
                  <c:v>824</c:v>
                </c:pt>
                <c:pt idx="770">
                  <c:v>793</c:v>
                </c:pt>
                <c:pt idx="771">
                  <c:v>873</c:v>
                </c:pt>
                <c:pt idx="772">
                  <c:v>1070</c:v>
                </c:pt>
                <c:pt idx="773">
                  <c:v>1188</c:v>
                </c:pt>
                <c:pt idx="774">
                  <c:v>1236</c:v>
                </c:pt>
                <c:pt idx="775">
                  <c:v>1017</c:v>
                </c:pt>
                <c:pt idx="776">
                  <c:v>1064</c:v>
                </c:pt>
                <c:pt idx="777">
                  <c:v>917</c:v>
                </c:pt>
                <c:pt idx="778">
                  <c:v>713</c:v>
                </c:pt>
                <c:pt idx="779">
                  <c:v>849</c:v>
                </c:pt>
                <c:pt idx="780">
                  <c:v>1188</c:v>
                </c:pt>
                <c:pt idx="781">
                  <c:v>1332</c:v>
                </c:pt>
                <c:pt idx="782">
                  <c:v>1183</c:v>
                </c:pt>
                <c:pt idx="783">
                  <c:v>1123</c:v>
                </c:pt>
                <c:pt idx="784">
                  <c:v>877</c:v>
                </c:pt>
                <c:pt idx="785">
                  <c:v>1617</c:v>
                </c:pt>
                <c:pt idx="786">
                  <c:v>1252</c:v>
                </c:pt>
                <c:pt idx="787">
                  <c:v>1570</c:v>
                </c:pt>
                <c:pt idx="788">
                  <c:v>1674</c:v>
                </c:pt>
                <c:pt idx="789">
                  <c:v>1558</c:v>
                </c:pt>
                <c:pt idx="790">
                  <c:v>1338</c:v>
                </c:pt>
                <c:pt idx="791">
                  <c:v>1395</c:v>
                </c:pt>
                <c:pt idx="792">
                  <c:v>1417</c:v>
                </c:pt>
                <c:pt idx="793">
                  <c:v>1403</c:v>
                </c:pt>
                <c:pt idx="794">
                  <c:v>876</c:v>
                </c:pt>
                <c:pt idx="795">
                  <c:v>1665</c:v>
                </c:pt>
                <c:pt idx="796">
                  <c:v>1286</c:v>
                </c:pt>
                <c:pt idx="797">
                  <c:v>1324</c:v>
                </c:pt>
                <c:pt idx="798">
                  <c:v>1310</c:v>
                </c:pt>
                <c:pt idx="799">
                  <c:v>969</c:v>
                </c:pt>
                <c:pt idx="800">
                  <c:v>989</c:v>
                </c:pt>
                <c:pt idx="801">
                  <c:v>1279</c:v>
                </c:pt>
                <c:pt idx="802">
                  <c:v>1697</c:v>
                </c:pt>
                <c:pt idx="803">
                  <c:v>1530</c:v>
                </c:pt>
                <c:pt idx="804">
                  <c:v>1539</c:v>
                </c:pt>
                <c:pt idx="805">
                  <c:v>2280</c:v>
                </c:pt>
                <c:pt idx="806">
                  <c:v>2066</c:v>
                </c:pt>
                <c:pt idx="807">
                  <c:v>2438</c:v>
                </c:pt>
                <c:pt idx="808">
                  <c:v>1989</c:v>
                </c:pt>
                <c:pt idx="809">
                  <c:v>1979</c:v>
                </c:pt>
                <c:pt idx="810">
                  <c:v>2061</c:v>
                </c:pt>
                <c:pt idx="811">
                  <c:v>1744</c:v>
                </c:pt>
                <c:pt idx="812">
                  <c:v>1734</c:v>
                </c:pt>
                <c:pt idx="813">
                  <c:v>929</c:v>
                </c:pt>
                <c:pt idx="814">
                  <c:v>1849</c:v>
                </c:pt>
                <c:pt idx="815">
                  <c:v>1692</c:v>
                </c:pt>
                <c:pt idx="816">
                  <c:v>1831</c:v>
                </c:pt>
                <c:pt idx="817">
                  <c:v>1755</c:v>
                </c:pt>
                <c:pt idx="818">
                  <c:v>2017</c:v>
                </c:pt>
                <c:pt idx="819">
                  <c:v>1899</c:v>
                </c:pt>
                <c:pt idx="820">
                  <c:v>2145</c:v>
                </c:pt>
                <c:pt idx="821">
                  <c:v>1982</c:v>
                </c:pt>
                <c:pt idx="822">
                  <c:v>2139</c:v>
                </c:pt>
                <c:pt idx="823">
                  <c:v>2114</c:v>
                </c:pt>
                <c:pt idx="824">
                  <c:v>2597</c:v>
                </c:pt>
                <c:pt idx="825">
                  <c:v>1998</c:v>
                </c:pt>
                <c:pt idx="826">
                  <c:v>2435</c:v>
                </c:pt>
                <c:pt idx="827">
                  <c:v>1776</c:v>
                </c:pt>
                <c:pt idx="828">
                  <c:v>1915</c:v>
                </c:pt>
                <c:pt idx="829">
                  <c:v>1871</c:v>
                </c:pt>
                <c:pt idx="830">
                  <c:v>1803</c:v>
                </c:pt>
                <c:pt idx="831">
                  <c:v>1633</c:v>
                </c:pt>
                <c:pt idx="832">
                  <c:v>1814</c:v>
                </c:pt>
                <c:pt idx="833">
                  <c:v>2139</c:v>
                </c:pt>
                <c:pt idx="834">
                  <c:v>1995</c:v>
                </c:pt>
                <c:pt idx="835">
                  <c:v>1995</c:v>
                </c:pt>
                <c:pt idx="836">
                  <c:v>1724</c:v>
                </c:pt>
                <c:pt idx="837">
                  <c:v>2057</c:v>
                </c:pt>
                <c:pt idx="838">
                  <c:v>2067</c:v>
                </c:pt>
                <c:pt idx="839">
                  <c:v>2062</c:v>
                </c:pt>
                <c:pt idx="840">
                  <c:v>1768</c:v>
                </c:pt>
                <c:pt idx="841">
                  <c:v>1789</c:v>
                </c:pt>
                <c:pt idx="842">
                  <c:v>1936</c:v>
                </c:pt>
                <c:pt idx="843">
                  <c:v>1931</c:v>
                </c:pt>
                <c:pt idx="844">
                  <c:v>1754</c:v>
                </c:pt>
                <c:pt idx="845">
                  <c:v>1529</c:v>
                </c:pt>
                <c:pt idx="846">
                  <c:v>1633</c:v>
                </c:pt>
                <c:pt idx="847">
                  <c:v>1659</c:v>
                </c:pt>
                <c:pt idx="848">
                  <c:v>1714</c:v>
                </c:pt>
                <c:pt idx="849">
                  <c:v>1606</c:v>
                </c:pt>
                <c:pt idx="850">
                  <c:v>1748</c:v>
                </c:pt>
                <c:pt idx="851">
                  <c:v>1969</c:v>
                </c:pt>
                <c:pt idx="852">
                  <c:v>2020</c:v>
                </c:pt>
                <c:pt idx="853">
                  <c:v>1776</c:v>
                </c:pt>
                <c:pt idx="854">
                  <c:v>1409</c:v>
                </c:pt>
                <c:pt idx="855">
                  <c:v>827</c:v>
                </c:pt>
                <c:pt idx="856">
                  <c:v>1135</c:v>
                </c:pt>
                <c:pt idx="857">
                  <c:v>1280</c:v>
                </c:pt>
                <c:pt idx="858">
                  <c:v>1616</c:v>
                </c:pt>
                <c:pt idx="859">
                  <c:v>1421</c:v>
                </c:pt>
                <c:pt idx="860">
                  <c:v>1437</c:v>
                </c:pt>
                <c:pt idx="861">
                  <c:v>1676</c:v>
                </c:pt>
                <c:pt idx="862">
                  <c:v>1410</c:v>
                </c:pt>
                <c:pt idx="863">
                  <c:v>1477</c:v>
                </c:pt>
                <c:pt idx="864">
                  <c:v>1380</c:v>
                </c:pt>
                <c:pt idx="865">
                  <c:v>1478</c:v>
                </c:pt>
                <c:pt idx="866">
                  <c:v>1444</c:v>
                </c:pt>
                <c:pt idx="867">
                  <c:v>1622</c:v>
                </c:pt>
                <c:pt idx="868">
                  <c:v>1378</c:v>
                </c:pt>
                <c:pt idx="869">
                  <c:v>1544</c:v>
                </c:pt>
                <c:pt idx="870">
                  <c:v>1179</c:v>
                </c:pt>
                <c:pt idx="871">
                  <c:v>1428</c:v>
                </c:pt>
                <c:pt idx="872">
                  <c:v>1155</c:v>
                </c:pt>
                <c:pt idx="873">
                  <c:v>1239</c:v>
                </c:pt>
                <c:pt idx="874">
                  <c:v>1623</c:v>
                </c:pt>
                <c:pt idx="875">
                  <c:v>1689</c:v>
                </c:pt>
                <c:pt idx="876">
                  <c:v>1605</c:v>
                </c:pt>
                <c:pt idx="877">
                  <c:v>1767</c:v>
                </c:pt>
                <c:pt idx="878">
                  <c:v>1829</c:v>
                </c:pt>
                <c:pt idx="879">
                  <c:v>838</c:v>
                </c:pt>
                <c:pt idx="880">
                  <c:v>1450</c:v>
                </c:pt>
                <c:pt idx="881">
                  <c:v>1413</c:v>
                </c:pt>
                <c:pt idx="882">
                  <c:v>1617</c:v>
                </c:pt>
                <c:pt idx="883">
                  <c:v>1873</c:v>
                </c:pt>
                <c:pt idx="884">
                  <c:v>1794</c:v>
                </c:pt>
                <c:pt idx="885">
                  <c:v>1910</c:v>
                </c:pt>
                <c:pt idx="886">
                  <c:v>1941</c:v>
                </c:pt>
                <c:pt idx="887">
                  <c:v>1788</c:v>
                </c:pt>
                <c:pt idx="888">
                  <c:v>1764</c:v>
                </c:pt>
                <c:pt idx="889">
                  <c:v>1428</c:v>
                </c:pt>
                <c:pt idx="890">
                  <c:v>1370</c:v>
                </c:pt>
                <c:pt idx="891">
                  <c:v>1950</c:v>
                </c:pt>
                <c:pt idx="892">
                  <c:v>1952</c:v>
                </c:pt>
                <c:pt idx="893">
                  <c:v>1677</c:v>
                </c:pt>
                <c:pt idx="894">
                  <c:v>2122</c:v>
                </c:pt>
                <c:pt idx="895">
                  <c:v>1786</c:v>
                </c:pt>
                <c:pt idx="896">
                  <c:v>1430</c:v>
                </c:pt>
                <c:pt idx="897">
                  <c:v>1205</c:v>
                </c:pt>
                <c:pt idx="898">
                  <c:v>1175</c:v>
                </c:pt>
                <c:pt idx="899">
                  <c:v>1232</c:v>
                </c:pt>
                <c:pt idx="900">
                  <c:v>1255</c:v>
                </c:pt>
                <c:pt idx="901">
                  <c:v>1099</c:v>
                </c:pt>
                <c:pt idx="902">
                  <c:v>1476</c:v>
                </c:pt>
                <c:pt idx="903">
                  <c:v>1823</c:v>
                </c:pt>
                <c:pt idx="904">
                  <c:v>1905</c:v>
                </c:pt>
                <c:pt idx="905">
                  <c:v>1559</c:v>
                </c:pt>
                <c:pt idx="906">
                  <c:v>1463</c:v>
                </c:pt>
                <c:pt idx="907">
                  <c:v>1613</c:v>
                </c:pt>
                <c:pt idx="908">
                  <c:v>1047</c:v>
                </c:pt>
                <c:pt idx="909">
                  <c:v>1267</c:v>
                </c:pt>
                <c:pt idx="910">
                  <c:v>1427</c:v>
                </c:pt>
                <c:pt idx="911">
                  <c:v>1434</c:v>
                </c:pt>
                <c:pt idx="912">
                  <c:v>1341</c:v>
                </c:pt>
                <c:pt idx="913">
                  <c:v>1327</c:v>
                </c:pt>
                <c:pt idx="914">
                  <c:v>1388</c:v>
                </c:pt>
                <c:pt idx="915">
                  <c:v>1365</c:v>
                </c:pt>
                <c:pt idx="916">
                  <c:v>1410</c:v>
                </c:pt>
                <c:pt idx="917">
                  <c:v>1461</c:v>
                </c:pt>
                <c:pt idx="918">
                  <c:v>2023</c:v>
                </c:pt>
                <c:pt idx="919">
                  <c:v>2205</c:v>
                </c:pt>
                <c:pt idx="920">
                  <c:v>2843</c:v>
                </c:pt>
                <c:pt idx="921">
                  <c:v>2571</c:v>
                </c:pt>
                <c:pt idx="922">
                  <c:v>2184</c:v>
                </c:pt>
                <c:pt idx="923">
                  <c:v>2246</c:v>
                </c:pt>
                <c:pt idx="924">
                  <c:v>2305</c:v>
                </c:pt>
                <c:pt idx="925">
                  <c:v>2040</c:v>
                </c:pt>
                <c:pt idx="926">
                  <c:v>2053</c:v>
                </c:pt>
                <c:pt idx="927">
                  <c:v>2113</c:v>
                </c:pt>
                <c:pt idx="928">
                  <c:v>1902</c:v>
                </c:pt>
                <c:pt idx="929">
                  <c:v>1387</c:v>
                </c:pt>
                <c:pt idx="930">
                  <c:v>1356</c:v>
                </c:pt>
                <c:pt idx="931">
                  <c:v>1371</c:v>
                </c:pt>
                <c:pt idx="932">
                  <c:v>1324</c:v>
                </c:pt>
                <c:pt idx="933">
                  <c:v>1191</c:v>
                </c:pt>
                <c:pt idx="934">
                  <c:v>979</c:v>
                </c:pt>
                <c:pt idx="935">
                  <c:v>1087</c:v>
                </c:pt>
                <c:pt idx="936">
                  <c:v>1089</c:v>
                </c:pt>
                <c:pt idx="937">
                  <c:v>812</c:v>
                </c:pt>
                <c:pt idx="938">
                  <c:v>902</c:v>
                </c:pt>
                <c:pt idx="939">
                  <c:v>1156</c:v>
                </c:pt>
                <c:pt idx="940">
                  <c:v>693</c:v>
                </c:pt>
                <c:pt idx="941">
                  <c:v>498</c:v>
                </c:pt>
                <c:pt idx="942">
                  <c:v>554</c:v>
                </c:pt>
                <c:pt idx="943">
                  <c:v>468</c:v>
                </c:pt>
                <c:pt idx="944">
                  <c:v>407</c:v>
                </c:pt>
                <c:pt idx="945">
                  <c:v>309</c:v>
                </c:pt>
                <c:pt idx="946">
                  <c:v>354</c:v>
                </c:pt>
                <c:pt idx="947">
                  <c:v>368</c:v>
                </c:pt>
                <c:pt idx="948">
                  <c:v>384</c:v>
                </c:pt>
                <c:pt idx="949">
                  <c:v>405</c:v>
                </c:pt>
                <c:pt idx="950">
                  <c:v>335</c:v>
                </c:pt>
                <c:pt idx="951">
                  <c:v>296</c:v>
                </c:pt>
                <c:pt idx="952">
                  <c:v>361</c:v>
                </c:pt>
                <c:pt idx="953">
                  <c:v>369</c:v>
                </c:pt>
                <c:pt idx="954">
                  <c:v>347</c:v>
                </c:pt>
                <c:pt idx="955">
                  <c:v>231</c:v>
                </c:pt>
                <c:pt idx="956">
                  <c:v>16</c:v>
                </c:pt>
                <c:pt idx="957">
                  <c:v>86</c:v>
                </c:pt>
                <c:pt idx="958">
                  <c:v>76</c:v>
                </c:pt>
                <c:pt idx="959">
                  <c:v>79</c:v>
                </c:pt>
                <c:pt idx="960">
                  <c:v>76</c:v>
                </c:pt>
                <c:pt idx="961">
                  <c:v>52</c:v>
                </c:pt>
                <c:pt idx="962">
                  <c:v>90</c:v>
                </c:pt>
                <c:pt idx="963">
                  <c:v>116</c:v>
                </c:pt>
                <c:pt idx="964">
                  <c:v>97</c:v>
                </c:pt>
                <c:pt idx="965">
                  <c:v>76</c:v>
                </c:pt>
                <c:pt idx="966">
                  <c:v>85</c:v>
                </c:pt>
                <c:pt idx="967">
                  <c:v>71</c:v>
                </c:pt>
                <c:pt idx="968">
                  <c:v>87</c:v>
                </c:pt>
                <c:pt idx="969">
                  <c:v>80</c:v>
                </c:pt>
                <c:pt idx="970">
                  <c:v>72</c:v>
                </c:pt>
                <c:pt idx="971">
                  <c:v>106</c:v>
                </c:pt>
                <c:pt idx="972">
                  <c:v>63</c:v>
                </c:pt>
                <c:pt idx="973">
                  <c:v>42</c:v>
                </c:pt>
                <c:pt idx="974">
                  <c:v>37</c:v>
                </c:pt>
                <c:pt idx="975">
                  <c:v>59</c:v>
                </c:pt>
                <c:pt idx="976">
                  <c:v>39</c:v>
                </c:pt>
                <c:pt idx="977">
                  <c:v>44</c:v>
                </c:pt>
                <c:pt idx="978">
                  <c:v>39</c:v>
                </c:pt>
                <c:pt idx="979">
                  <c:v>39</c:v>
                </c:pt>
                <c:pt idx="980">
                  <c:v>58</c:v>
                </c:pt>
                <c:pt idx="981">
                  <c:v>41</c:v>
                </c:pt>
                <c:pt idx="982">
                  <c:v>44</c:v>
                </c:pt>
                <c:pt idx="983">
                  <c:v>56</c:v>
                </c:pt>
                <c:pt idx="984">
                  <c:v>167</c:v>
                </c:pt>
                <c:pt idx="985">
                  <c:v>91</c:v>
                </c:pt>
                <c:pt idx="986">
                  <c:v>270</c:v>
                </c:pt>
                <c:pt idx="987">
                  <c:v>240</c:v>
                </c:pt>
                <c:pt idx="988">
                  <c:v>209</c:v>
                </c:pt>
                <c:pt idx="989">
                  <c:v>346</c:v>
                </c:pt>
                <c:pt idx="990">
                  <c:v>340</c:v>
                </c:pt>
                <c:pt idx="991">
                  <c:v>546</c:v>
                </c:pt>
                <c:pt idx="992">
                  <c:v>544</c:v>
                </c:pt>
                <c:pt idx="993">
                  <c:v>799</c:v>
                </c:pt>
                <c:pt idx="994">
                  <c:v>1055</c:v>
                </c:pt>
                <c:pt idx="995">
                  <c:v>966</c:v>
                </c:pt>
                <c:pt idx="996">
                  <c:v>959</c:v>
                </c:pt>
                <c:pt idx="997">
                  <c:v>851</c:v>
                </c:pt>
                <c:pt idx="998">
                  <c:v>1310</c:v>
                </c:pt>
                <c:pt idx="999">
                  <c:v>785</c:v>
                </c:pt>
                <c:pt idx="1000">
                  <c:v>617</c:v>
                </c:pt>
                <c:pt idx="1001">
                  <c:v>1012</c:v>
                </c:pt>
                <c:pt idx="1002">
                  <c:v>959</c:v>
                </c:pt>
                <c:pt idx="1003">
                  <c:v>1009</c:v>
                </c:pt>
                <c:pt idx="1004">
                  <c:v>905</c:v>
                </c:pt>
                <c:pt idx="1005">
                  <c:v>632</c:v>
                </c:pt>
                <c:pt idx="1006">
                  <c:v>1392</c:v>
                </c:pt>
                <c:pt idx="1007">
                  <c:v>1179</c:v>
                </c:pt>
                <c:pt idx="1008">
                  <c:v>1403</c:v>
                </c:pt>
                <c:pt idx="1009">
                  <c:v>1449</c:v>
                </c:pt>
                <c:pt idx="1010">
                  <c:v>1247</c:v>
                </c:pt>
                <c:pt idx="1011">
                  <c:v>1374</c:v>
                </c:pt>
                <c:pt idx="1012">
                  <c:v>1261</c:v>
                </c:pt>
                <c:pt idx="1013">
                  <c:v>1799</c:v>
                </c:pt>
                <c:pt idx="1014">
                  <c:v>2669</c:v>
                </c:pt>
                <c:pt idx="1015">
                  <c:v>2865</c:v>
                </c:pt>
                <c:pt idx="1016">
                  <c:v>2508</c:v>
                </c:pt>
                <c:pt idx="1017">
                  <c:v>2823</c:v>
                </c:pt>
                <c:pt idx="1018">
                  <c:v>2799</c:v>
                </c:pt>
                <c:pt idx="1019">
                  <c:v>2758</c:v>
                </c:pt>
                <c:pt idx="1020">
                  <c:v>2566</c:v>
                </c:pt>
                <c:pt idx="1021">
                  <c:v>1540</c:v>
                </c:pt>
                <c:pt idx="1022">
                  <c:v>2255</c:v>
                </c:pt>
                <c:pt idx="1023">
                  <c:v>2246</c:v>
                </c:pt>
                <c:pt idx="1024">
                  <c:v>1210</c:v>
                </c:pt>
                <c:pt idx="1025">
                  <c:v>1847</c:v>
                </c:pt>
                <c:pt idx="1026">
                  <c:v>1813</c:v>
                </c:pt>
                <c:pt idx="1027">
                  <c:v>1876</c:v>
                </c:pt>
                <c:pt idx="1028">
                  <c:v>2177</c:v>
                </c:pt>
                <c:pt idx="1029">
                  <c:v>1933</c:v>
                </c:pt>
                <c:pt idx="1030">
                  <c:v>2390</c:v>
                </c:pt>
                <c:pt idx="1031">
                  <c:v>2396</c:v>
                </c:pt>
                <c:pt idx="1032">
                  <c:v>2396</c:v>
                </c:pt>
                <c:pt idx="1033">
                  <c:v>2558</c:v>
                </c:pt>
                <c:pt idx="1034">
                  <c:v>2354</c:v>
                </c:pt>
                <c:pt idx="1035">
                  <c:v>2449</c:v>
                </c:pt>
                <c:pt idx="1036">
                  <c:v>2233</c:v>
                </c:pt>
                <c:pt idx="1037">
                  <c:v>2418</c:v>
                </c:pt>
                <c:pt idx="1038">
                  <c:v>2496</c:v>
                </c:pt>
                <c:pt idx="1039">
                  <c:v>2255</c:v>
                </c:pt>
                <c:pt idx="1040">
                  <c:v>2372</c:v>
                </c:pt>
                <c:pt idx="1041">
                  <c:v>2607</c:v>
                </c:pt>
                <c:pt idx="1042">
                  <c:v>2419</c:v>
                </c:pt>
                <c:pt idx="1043">
                  <c:v>2208</c:v>
                </c:pt>
                <c:pt idx="1044">
                  <c:v>2385</c:v>
                </c:pt>
                <c:pt idx="1045">
                  <c:v>2343</c:v>
                </c:pt>
                <c:pt idx="1046">
                  <c:v>2080</c:v>
                </c:pt>
                <c:pt idx="1047">
                  <c:v>2459</c:v>
                </c:pt>
                <c:pt idx="1048">
                  <c:v>2673</c:v>
                </c:pt>
                <c:pt idx="1049">
                  <c:v>1425</c:v>
                </c:pt>
                <c:pt idx="1050">
                  <c:v>1398</c:v>
                </c:pt>
                <c:pt idx="1051">
                  <c:v>1918</c:v>
                </c:pt>
                <c:pt idx="1052">
                  <c:v>1593</c:v>
                </c:pt>
                <c:pt idx="1053">
                  <c:v>2430</c:v>
                </c:pt>
                <c:pt idx="1054">
                  <c:v>1815</c:v>
                </c:pt>
                <c:pt idx="1055">
                  <c:v>1556</c:v>
                </c:pt>
                <c:pt idx="1056">
                  <c:v>2532</c:v>
                </c:pt>
                <c:pt idx="1057">
                  <c:v>1949</c:v>
                </c:pt>
                <c:pt idx="1058">
                  <c:v>1850</c:v>
                </c:pt>
                <c:pt idx="1059">
                  <c:v>1409</c:v>
                </c:pt>
                <c:pt idx="1060">
                  <c:v>1663</c:v>
                </c:pt>
                <c:pt idx="1061">
                  <c:v>1724</c:v>
                </c:pt>
                <c:pt idx="1062">
                  <c:v>1764</c:v>
                </c:pt>
                <c:pt idx="1063">
                  <c:v>1837</c:v>
                </c:pt>
                <c:pt idx="1064">
                  <c:v>1486</c:v>
                </c:pt>
                <c:pt idx="1065">
                  <c:v>2417</c:v>
                </c:pt>
                <c:pt idx="1066">
                  <c:v>2980</c:v>
                </c:pt>
                <c:pt idx="1067">
                  <c:v>2492</c:v>
                </c:pt>
                <c:pt idx="1068">
                  <c:v>1994</c:v>
                </c:pt>
                <c:pt idx="1069">
                  <c:v>2235</c:v>
                </c:pt>
                <c:pt idx="1070">
                  <c:v>1912</c:v>
                </c:pt>
                <c:pt idx="1071">
                  <c:v>2080</c:v>
                </c:pt>
                <c:pt idx="1072">
                  <c:v>1975</c:v>
                </c:pt>
                <c:pt idx="1073">
                  <c:v>2095</c:v>
                </c:pt>
                <c:pt idx="1074">
                  <c:v>1334</c:v>
                </c:pt>
                <c:pt idx="1075">
                  <c:v>1664</c:v>
                </c:pt>
                <c:pt idx="1076">
                  <c:v>1581</c:v>
                </c:pt>
                <c:pt idx="1077">
                  <c:v>1433</c:v>
                </c:pt>
                <c:pt idx="1078">
                  <c:v>1888</c:v>
                </c:pt>
                <c:pt idx="1079">
                  <c:v>1293</c:v>
                </c:pt>
                <c:pt idx="1080">
                  <c:v>1685</c:v>
                </c:pt>
                <c:pt idx="1081">
                  <c:v>2804</c:v>
                </c:pt>
                <c:pt idx="1082">
                  <c:v>2565</c:v>
                </c:pt>
                <c:pt idx="1083">
                  <c:v>2043</c:v>
                </c:pt>
                <c:pt idx="1084">
                  <c:v>2948</c:v>
                </c:pt>
                <c:pt idx="1085">
                  <c:v>4223</c:v>
                </c:pt>
                <c:pt idx="1086">
                  <c:v>3709</c:v>
                </c:pt>
                <c:pt idx="1087">
                  <c:v>3845</c:v>
                </c:pt>
                <c:pt idx="1088">
                  <c:v>3508</c:v>
                </c:pt>
                <c:pt idx="1089">
                  <c:v>3185</c:v>
                </c:pt>
                <c:pt idx="1090">
                  <c:v>3076</c:v>
                </c:pt>
                <c:pt idx="1091">
                  <c:v>3607</c:v>
                </c:pt>
                <c:pt idx="1092">
                  <c:v>2635</c:v>
                </c:pt>
                <c:pt idx="1093">
                  <c:v>2985</c:v>
                </c:pt>
                <c:pt idx="1094">
                  <c:v>2578</c:v>
                </c:pt>
                <c:pt idx="1095">
                  <c:v>2499</c:v>
                </c:pt>
                <c:pt idx="1096">
                  <c:v>2890</c:v>
                </c:pt>
                <c:pt idx="1097">
                  <c:v>2453</c:v>
                </c:pt>
                <c:pt idx="1098">
                  <c:v>2851</c:v>
                </c:pt>
                <c:pt idx="1099">
                  <c:v>2692</c:v>
                </c:pt>
                <c:pt idx="1100">
                  <c:v>1975</c:v>
                </c:pt>
                <c:pt idx="1101">
                  <c:v>2229</c:v>
                </c:pt>
                <c:pt idx="1102">
                  <c:v>2583</c:v>
                </c:pt>
                <c:pt idx="1103">
                  <c:v>3085</c:v>
                </c:pt>
                <c:pt idx="1104">
                  <c:v>2991</c:v>
                </c:pt>
                <c:pt idx="1105">
                  <c:v>2827</c:v>
                </c:pt>
                <c:pt idx="1106">
                  <c:v>3075</c:v>
                </c:pt>
                <c:pt idx="1107">
                  <c:v>3146</c:v>
                </c:pt>
                <c:pt idx="1108">
                  <c:v>2843</c:v>
                </c:pt>
                <c:pt idx="1109">
                  <c:v>2639</c:v>
                </c:pt>
                <c:pt idx="1110">
                  <c:v>2912</c:v>
                </c:pt>
                <c:pt idx="1111">
                  <c:v>2794</c:v>
                </c:pt>
                <c:pt idx="1112">
                  <c:v>3218</c:v>
                </c:pt>
                <c:pt idx="1113">
                  <c:v>3201</c:v>
                </c:pt>
                <c:pt idx="1114">
                  <c:v>3328</c:v>
                </c:pt>
                <c:pt idx="1115">
                  <c:v>2713</c:v>
                </c:pt>
                <c:pt idx="1116">
                  <c:v>3342</c:v>
                </c:pt>
                <c:pt idx="1117">
                  <c:v>2557</c:v>
                </c:pt>
                <c:pt idx="1118">
                  <c:v>2775</c:v>
                </c:pt>
                <c:pt idx="1119">
                  <c:v>2930</c:v>
                </c:pt>
                <c:pt idx="1120">
                  <c:v>2811</c:v>
                </c:pt>
                <c:pt idx="1121">
                  <c:v>2353</c:v>
                </c:pt>
                <c:pt idx="1122">
                  <c:v>2570</c:v>
                </c:pt>
                <c:pt idx="1123">
                  <c:v>2706</c:v>
                </c:pt>
                <c:pt idx="1124">
                  <c:v>2512</c:v>
                </c:pt>
                <c:pt idx="1125">
                  <c:v>3473</c:v>
                </c:pt>
                <c:pt idx="1126">
                  <c:v>2919</c:v>
                </c:pt>
                <c:pt idx="1127">
                  <c:v>2984</c:v>
                </c:pt>
                <c:pt idx="1128">
                  <c:v>2917</c:v>
                </c:pt>
                <c:pt idx="1129">
                  <c:v>2758</c:v>
                </c:pt>
                <c:pt idx="1130">
                  <c:v>2804</c:v>
                </c:pt>
                <c:pt idx="1131">
                  <c:v>2843</c:v>
                </c:pt>
                <c:pt idx="1132">
                  <c:v>2636</c:v>
                </c:pt>
                <c:pt idx="1133">
                  <c:v>2740</c:v>
                </c:pt>
                <c:pt idx="1134">
                  <c:v>2819</c:v>
                </c:pt>
                <c:pt idx="1135">
                  <c:v>2500</c:v>
                </c:pt>
                <c:pt idx="1136">
                  <c:v>2288</c:v>
                </c:pt>
                <c:pt idx="1137">
                  <c:v>3495</c:v>
                </c:pt>
                <c:pt idx="1138">
                  <c:v>3601</c:v>
                </c:pt>
                <c:pt idx="1139">
                  <c:v>3646</c:v>
                </c:pt>
                <c:pt idx="1140">
                  <c:v>2835</c:v>
                </c:pt>
                <c:pt idx="1141">
                  <c:v>2841</c:v>
                </c:pt>
                <c:pt idx="1142">
                  <c:v>2607</c:v>
                </c:pt>
                <c:pt idx="1143">
                  <c:v>1765</c:v>
                </c:pt>
                <c:pt idx="1144">
                  <c:v>2654</c:v>
                </c:pt>
                <c:pt idx="1145">
                  <c:v>2521</c:v>
                </c:pt>
                <c:pt idx="1146">
                  <c:v>2030</c:v>
                </c:pt>
                <c:pt idx="1147">
                  <c:v>2036</c:v>
                </c:pt>
                <c:pt idx="1148">
                  <c:v>2561</c:v>
                </c:pt>
                <c:pt idx="1149">
                  <c:v>2772</c:v>
                </c:pt>
                <c:pt idx="1150">
                  <c:v>2756</c:v>
                </c:pt>
                <c:pt idx="1151">
                  <c:v>3096</c:v>
                </c:pt>
                <c:pt idx="1152">
                  <c:v>2946</c:v>
                </c:pt>
                <c:pt idx="1153">
                  <c:v>2662</c:v>
                </c:pt>
                <c:pt idx="1154">
                  <c:v>2692</c:v>
                </c:pt>
                <c:pt idx="1155">
                  <c:v>2545</c:v>
                </c:pt>
                <c:pt idx="1156">
                  <c:v>2196</c:v>
                </c:pt>
                <c:pt idx="1157">
                  <c:v>2564</c:v>
                </c:pt>
                <c:pt idx="1158">
                  <c:v>2265</c:v>
                </c:pt>
                <c:pt idx="1159">
                  <c:v>2748</c:v>
                </c:pt>
                <c:pt idx="1160">
                  <c:v>3039</c:v>
                </c:pt>
                <c:pt idx="1161">
                  <c:v>2703</c:v>
                </c:pt>
                <c:pt idx="1162">
                  <c:v>2635</c:v>
                </c:pt>
                <c:pt idx="1163">
                  <c:v>2821</c:v>
                </c:pt>
                <c:pt idx="1164">
                  <c:v>2789</c:v>
                </c:pt>
                <c:pt idx="1165">
                  <c:v>2741</c:v>
                </c:pt>
                <c:pt idx="1166">
                  <c:v>2923</c:v>
                </c:pt>
                <c:pt idx="1167">
                  <c:v>2055</c:v>
                </c:pt>
                <c:pt idx="1168">
                  <c:v>2344</c:v>
                </c:pt>
                <c:pt idx="1169">
                  <c:v>3305</c:v>
                </c:pt>
                <c:pt idx="1170">
                  <c:v>3708</c:v>
                </c:pt>
                <c:pt idx="1171">
                  <c:v>2742</c:v>
                </c:pt>
                <c:pt idx="1172">
                  <c:v>3050</c:v>
                </c:pt>
                <c:pt idx="1173">
                  <c:v>2761</c:v>
                </c:pt>
                <c:pt idx="1174">
                  <c:v>2655</c:v>
                </c:pt>
                <c:pt idx="1175">
                  <c:v>2301</c:v>
                </c:pt>
                <c:pt idx="1176">
                  <c:v>2965</c:v>
                </c:pt>
                <c:pt idx="1177">
                  <c:v>2037</c:v>
                </c:pt>
                <c:pt idx="1178">
                  <c:v>2425</c:v>
                </c:pt>
                <c:pt idx="1179">
                  <c:v>1423</c:v>
                </c:pt>
                <c:pt idx="1180">
                  <c:v>1476</c:v>
                </c:pt>
                <c:pt idx="1181">
                  <c:v>1612</c:v>
                </c:pt>
                <c:pt idx="1182">
                  <c:v>1316</c:v>
                </c:pt>
                <c:pt idx="1183">
                  <c:v>1403</c:v>
                </c:pt>
                <c:pt idx="1184">
                  <c:v>969</c:v>
                </c:pt>
                <c:pt idx="1185">
                  <c:v>957</c:v>
                </c:pt>
                <c:pt idx="1186">
                  <c:v>969</c:v>
                </c:pt>
                <c:pt idx="1187">
                  <c:v>976</c:v>
                </c:pt>
                <c:pt idx="1188">
                  <c:v>1010</c:v>
                </c:pt>
                <c:pt idx="1189">
                  <c:v>1224</c:v>
                </c:pt>
                <c:pt idx="1190">
                  <c:v>646</c:v>
                </c:pt>
                <c:pt idx="1191">
                  <c:v>575</c:v>
                </c:pt>
                <c:pt idx="1192">
                  <c:v>484</c:v>
                </c:pt>
                <c:pt idx="1193">
                  <c:v>751</c:v>
                </c:pt>
                <c:pt idx="1194">
                  <c:v>566</c:v>
                </c:pt>
                <c:pt idx="1195">
                  <c:v>881</c:v>
                </c:pt>
                <c:pt idx="1196">
                  <c:v>487</c:v>
                </c:pt>
                <c:pt idx="1197">
                  <c:v>433</c:v>
                </c:pt>
                <c:pt idx="1198">
                  <c:v>429</c:v>
                </c:pt>
                <c:pt idx="1199">
                  <c:v>247</c:v>
                </c:pt>
                <c:pt idx="1200">
                  <c:v>257</c:v>
                </c:pt>
                <c:pt idx="1201">
                  <c:v>240</c:v>
                </c:pt>
                <c:pt idx="1202">
                  <c:v>263</c:v>
                </c:pt>
                <c:pt idx="1203">
                  <c:v>244</c:v>
                </c:pt>
                <c:pt idx="1204">
                  <c:v>193</c:v>
                </c:pt>
                <c:pt idx="1205">
                  <c:v>200</c:v>
                </c:pt>
                <c:pt idx="1206">
                  <c:v>190</c:v>
                </c:pt>
                <c:pt idx="1207">
                  <c:v>185</c:v>
                </c:pt>
                <c:pt idx="1208">
                  <c:v>207</c:v>
                </c:pt>
                <c:pt idx="1209">
                  <c:v>140</c:v>
                </c:pt>
                <c:pt idx="1210">
                  <c:v>133</c:v>
                </c:pt>
                <c:pt idx="1211">
                  <c:v>45</c:v>
                </c:pt>
                <c:pt idx="1212">
                  <c:v>124</c:v>
                </c:pt>
                <c:pt idx="1213">
                  <c:v>133</c:v>
                </c:pt>
                <c:pt idx="1214">
                  <c:v>48</c:v>
                </c:pt>
                <c:pt idx="1215">
                  <c:v>288</c:v>
                </c:pt>
                <c:pt idx="1216">
                  <c:v>141</c:v>
                </c:pt>
                <c:pt idx="1217">
                  <c:v>135</c:v>
                </c:pt>
                <c:pt idx="1218">
                  <c:v>41</c:v>
                </c:pt>
                <c:pt idx="1219">
                  <c:v>74</c:v>
                </c:pt>
                <c:pt idx="1220">
                  <c:v>73</c:v>
                </c:pt>
                <c:pt idx="1221">
                  <c:v>89</c:v>
                </c:pt>
                <c:pt idx="1222">
                  <c:v>89</c:v>
                </c:pt>
                <c:pt idx="1223">
                  <c:v>132</c:v>
                </c:pt>
                <c:pt idx="1224">
                  <c:v>50</c:v>
                </c:pt>
                <c:pt idx="1225">
                  <c:v>109</c:v>
                </c:pt>
                <c:pt idx="1226">
                  <c:v>1</c:v>
                </c:pt>
                <c:pt idx="1227">
                  <c:v>246</c:v>
                </c:pt>
                <c:pt idx="1228">
                  <c:v>383</c:v>
                </c:pt>
                <c:pt idx="1229">
                  <c:v>1078</c:v>
                </c:pt>
                <c:pt idx="1230">
                  <c:v>1078</c:v>
                </c:pt>
                <c:pt idx="1231">
                  <c:v>824</c:v>
                </c:pt>
                <c:pt idx="1232">
                  <c:v>990</c:v>
                </c:pt>
                <c:pt idx="1233">
                  <c:v>1064</c:v>
                </c:pt>
                <c:pt idx="1234">
                  <c:v>997</c:v>
                </c:pt>
                <c:pt idx="1235">
                  <c:v>891</c:v>
                </c:pt>
                <c:pt idx="1236">
                  <c:v>823</c:v>
                </c:pt>
                <c:pt idx="1237">
                  <c:v>795</c:v>
                </c:pt>
                <c:pt idx="1238">
                  <c:v>703</c:v>
                </c:pt>
                <c:pt idx="1239">
                  <c:v>739</c:v>
                </c:pt>
                <c:pt idx="1240">
                  <c:v>948</c:v>
                </c:pt>
                <c:pt idx="1241">
                  <c:v>1173</c:v>
                </c:pt>
                <c:pt idx="1242">
                  <c:v>1078</c:v>
                </c:pt>
                <c:pt idx="1243">
                  <c:v>1025</c:v>
                </c:pt>
                <c:pt idx="1244">
                  <c:v>1328</c:v>
                </c:pt>
                <c:pt idx="1245">
                  <c:v>1365</c:v>
                </c:pt>
                <c:pt idx="1246">
                  <c:v>1352</c:v>
                </c:pt>
                <c:pt idx="1247">
                  <c:v>1319</c:v>
                </c:pt>
                <c:pt idx="1248">
                  <c:v>1284</c:v>
                </c:pt>
                <c:pt idx="1249">
                  <c:v>1365</c:v>
                </c:pt>
                <c:pt idx="1250">
                  <c:v>234</c:v>
                </c:pt>
                <c:pt idx="1251">
                  <c:v>351</c:v>
                </c:pt>
                <c:pt idx="1252">
                  <c:v>512</c:v>
                </c:pt>
                <c:pt idx="1253">
                  <c:v>499</c:v>
                </c:pt>
                <c:pt idx="1254">
                  <c:v>347</c:v>
                </c:pt>
                <c:pt idx="1255">
                  <c:v>1551</c:v>
                </c:pt>
                <c:pt idx="1256">
                  <c:v>1576</c:v>
                </c:pt>
                <c:pt idx="1257">
                  <c:v>1356</c:v>
                </c:pt>
                <c:pt idx="1258">
                  <c:v>2290</c:v>
                </c:pt>
                <c:pt idx="1259">
                  <c:v>2358</c:v>
                </c:pt>
                <c:pt idx="1260">
                  <c:v>2915</c:v>
                </c:pt>
                <c:pt idx="1261">
                  <c:v>2861</c:v>
                </c:pt>
                <c:pt idx="1262">
                  <c:v>2657</c:v>
                </c:pt>
                <c:pt idx="1263">
                  <c:v>2277</c:v>
                </c:pt>
                <c:pt idx="1264">
                  <c:v>2478</c:v>
                </c:pt>
                <c:pt idx="1265">
                  <c:v>2288</c:v>
                </c:pt>
                <c:pt idx="1266">
                  <c:v>2467</c:v>
                </c:pt>
                <c:pt idx="1267">
                  <c:v>3218</c:v>
                </c:pt>
                <c:pt idx="1268">
                  <c:v>3735</c:v>
                </c:pt>
                <c:pt idx="1269">
                  <c:v>4020</c:v>
                </c:pt>
                <c:pt idx="1270">
                  <c:v>2767</c:v>
                </c:pt>
                <c:pt idx="1271">
                  <c:v>3497</c:v>
                </c:pt>
                <c:pt idx="1272">
                  <c:v>3263</c:v>
                </c:pt>
                <c:pt idx="1273">
                  <c:v>3285</c:v>
                </c:pt>
                <c:pt idx="1274">
                  <c:v>3184</c:v>
                </c:pt>
                <c:pt idx="1275">
                  <c:v>3032</c:v>
                </c:pt>
                <c:pt idx="1276">
                  <c:v>3068</c:v>
                </c:pt>
                <c:pt idx="1277">
                  <c:v>3004</c:v>
                </c:pt>
                <c:pt idx="1278">
                  <c:v>3255</c:v>
                </c:pt>
                <c:pt idx="1279">
                  <c:v>3067</c:v>
                </c:pt>
                <c:pt idx="1280">
                  <c:v>2909</c:v>
                </c:pt>
                <c:pt idx="1281">
                  <c:v>3199</c:v>
                </c:pt>
                <c:pt idx="1282">
                  <c:v>2940</c:v>
                </c:pt>
                <c:pt idx="1283">
                  <c:v>2990</c:v>
                </c:pt>
                <c:pt idx="1284">
                  <c:v>3321</c:v>
                </c:pt>
                <c:pt idx="1285">
                  <c:v>2929</c:v>
                </c:pt>
                <c:pt idx="1286">
                  <c:v>2937</c:v>
                </c:pt>
                <c:pt idx="1287">
                  <c:v>2816</c:v>
                </c:pt>
                <c:pt idx="1288">
                  <c:v>2680</c:v>
                </c:pt>
                <c:pt idx="1289">
                  <c:v>2758</c:v>
                </c:pt>
                <c:pt idx="1290">
                  <c:v>2851</c:v>
                </c:pt>
                <c:pt idx="1291">
                  <c:v>2422</c:v>
                </c:pt>
                <c:pt idx="1292">
                  <c:v>2551</c:v>
                </c:pt>
                <c:pt idx="1293">
                  <c:v>3066</c:v>
                </c:pt>
                <c:pt idx="1294">
                  <c:v>3489</c:v>
                </c:pt>
                <c:pt idx="1295">
                  <c:v>3541</c:v>
                </c:pt>
                <c:pt idx="1296">
                  <c:v>685</c:v>
                </c:pt>
                <c:pt idx="1297">
                  <c:v>1982</c:v>
                </c:pt>
                <c:pt idx="1298">
                  <c:v>1984</c:v>
                </c:pt>
                <c:pt idx="1299">
                  <c:v>831</c:v>
                </c:pt>
                <c:pt idx="1300">
                  <c:v>981</c:v>
                </c:pt>
                <c:pt idx="1301">
                  <c:v>2669</c:v>
                </c:pt>
                <c:pt idx="1302">
                  <c:v>3256</c:v>
                </c:pt>
                <c:pt idx="1303">
                  <c:v>3555</c:v>
                </c:pt>
                <c:pt idx="1304">
                  <c:v>3398</c:v>
                </c:pt>
                <c:pt idx="1305">
                  <c:v>2744</c:v>
                </c:pt>
                <c:pt idx="1306">
                  <c:v>2915</c:v>
                </c:pt>
                <c:pt idx="1307">
                  <c:v>1563</c:v>
                </c:pt>
                <c:pt idx="1308">
                  <c:v>1698</c:v>
                </c:pt>
                <c:pt idx="1309">
                  <c:v>1009</c:v>
                </c:pt>
                <c:pt idx="1310">
                  <c:v>2382</c:v>
                </c:pt>
                <c:pt idx="1311">
                  <c:v>2530</c:v>
                </c:pt>
                <c:pt idx="1312">
                  <c:v>1712</c:v>
                </c:pt>
                <c:pt idx="1313">
                  <c:v>3068</c:v>
                </c:pt>
                <c:pt idx="1314">
                  <c:v>3764</c:v>
                </c:pt>
                <c:pt idx="1315">
                  <c:v>5143</c:v>
                </c:pt>
                <c:pt idx="1316">
                  <c:v>5067</c:v>
                </c:pt>
                <c:pt idx="1317">
                  <c:v>4910</c:v>
                </c:pt>
                <c:pt idx="1318">
                  <c:v>4152</c:v>
                </c:pt>
                <c:pt idx="1319">
                  <c:v>4922</c:v>
                </c:pt>
                <c:pt idx="1320">
                  <c:v>4085</c:v>
                </c:pt>
                <c:pt idx="1321">
                  <c:v>3100</c:v>
                </c:pt>
                <c:pt idx="1322">
                  <c:v>4299</c:v>
                </c:pt>
                <c:pt idx="1323">
                  <c:v>3983</c:v>
                </c:pt>
                <c:pt idx="1324">
                  <c:v>3432</c:v>
                </c:pt>
                <c:pt idx="1325">
                  <c:v>2818</c:v>
                </c:pt>
                <c:pt idx="1326">
                  <c:v>4004</c:v>
                </c:pt>
                <c:pt idx="1327">
                  <c:v>3091</c:v>
                </c:pt>
                <c:pt idx="1328">
                  <c:v>3349</c:v>
                </c:pt>
                <c:pt idx="1329">
                  <c:v>3122</c:v>
                </c:pt>
                <c:pt idx="1330">
                  <c:v>3091</c:v>
                </c:pt>
                <c:pt idx="1331">
                  <c:v>1109</c:v>
                </c:pt>
                <c:pt idx="1332">
                  <c:v>1841</c:v>
                </c:pt>
                <c:pt idx="1333">
                  <c:v>1629</c:v>
                </c:pt>
                <c:pt idx="1334">
                  <c:v>2838</c:v>
                </c:pt>
                <c:pt idx="1335">
                  <c:v>1936</c:v>
                </c:pt>
                <c:pt idx="1336">
                  <c:v>1112</c:v>
                </c:pt>
                <c:pt idx="1337">
                  <c:v>2408</c:v>
                </c:pt>
                <c:pt idx="1338">
                  <c:v>3047</c:v>
                </c:pt>
                <c:pt idx="1339">
                  <c:v>2140</c:v>
                </c:pt>
                <c:pt idx="1340">
                  <c:v>2767</c:v>
                </c:pt>
                <c:pt idx="1341">
                  <c:v>2700</c:v>
                </c:pt>
                <c:pt idx="1342">
                  <c:v>2684</c:v>
                </c:pt>
                <c:pt idx="1343">
                  <c:v>2759</c:v>
                </c:pt>
                <c:pt idx="1344">
                  <c:v>2748</c:v>
                </c:pt>
                <c:pt idx="1345">
                  <c:v>2454</c:v>
                </c:pt>
                <c:pt idx="1346">
                  <c:v>2626</c:v>
                </c:pt>
                <c:pt idx="1347">
                  <c:v>2748</c:v>
                </c:pt>
                <c:pt idx="1348">
                  <c:v>1990</c:v>
                </c:pt>
                <c:pt idx="1349">
                  <c:v>917</c:v>
                </c:pt>
                <c:pt idx="1350">
                  <c:v>881</c:v>
                </c:pt>
                <c:pt idx="1351">
                  <c:v>1109</c:v>
                </c:pt>
                <c:pt idx="1352">
                  <c:v>1689</c:v>
                </c:pt>
                <c:pt idx="1353">
                  <c:v>1318</c:v>
                </c:pt>
                <c:pt idx="1354">
                  <c:v>1442</c:v>
                </c:pt>
                <c:pt idx="1355">
                  <c:v>2480</c:v>
                </c:pt>
                <c:pt idx="1356">
                  <c:v>2885</c:v>
                </c:pt>
                <c:pt idx="1357">
                  <c:v>3468</c:v>
                </c:pt>
                <c:pt idx="1358">
                  <c:v>2557</c:v>
                </c:pt>
                <c:pt idx="1359">
                  <c:v>3838</c:v>
                </c:pt>
                <c:pt idx="1360">
                  <c:v>3616</c:v>
                </c:pt>
                <c:pt idx="1361">
                  <c:v>3672</c:v>
                </c:pt>
                <c:pt idx="1362">
                  <c:v>3694</c:v>
                </c:pt>
                <c:pt idx="1363">
                  <c:v>3304</c:v>
                </c:pt>
                <c:pt idx="1364">
                  <c:v>3429</c:v>
                </c:pt>
                <c:pt idx="1365">
                  <c:v>3397</c:v>
                </c:pt>
                <c:pt idx="1366">
                  <c:v>2971</c:v>
                </c:pt>
                <c:pt idx="1367">
                  <c:v>1313</c:v>
                </c:pt>
                <c:pt idx="1368">
                  <c:v>639</c:v>
                </c:pt>
                <c:pt idx="1369">
                  <c:v>2921</c:v>
                </c:pt>
                <c:pt idx="1370">
                  <c:v>2921</c:v>
                </c:pt>
                <c:pt idx="1371">
                  <c:v>3308</c:v>
                </c:pt>
                <c:pt idx="1372">
                  <c:v>3177</c:v>
                </c:pt>
                <c:pt idx="1373">
                  <c:v>4065</c:v>
                </c:pt>
                <c:pt idx="1374">
                  <c:v>3868</c:v>
                </c:pt>
                <c:pt idx="1375">
                  <c:v>3819</c:v>
                </c:pt>
                <c:pt idx="1376">
                  <c:v>3866</c:v>
                </c:pt>
                <c:pt idx="1377">
                  <c:v>2827</c:v>
                </c:pt>
                <c:pt idx="1378">
                  <c:v>1361</c:v>
                </c:pt>
                <c:pt idx="1379">
                  <c:v>2134</c:v>
                </c:pt>
                <c:pt idx="1380">
                  <c:v>2084</c:v>
                </c:pt>
                <c:pt idx="1381">
                  <c:v>1899</c:v>
                </c:pt>
                <c:pt idx="1382">
                  <c:v>2115</c:v>
                </c:pt>
                <c:pt idx="1383">
                  <c:v>1734</c:v>
                </c:pt>
                <c:pt idx="1384">
                  <c:v>2185</c:v>
                </c:pt>
                <c:pt idx="1385">
                  <c:v>1733</c:v>
                </c:pt>
                <c:pt idx="1386">
                  <c:v>1460</c:v>
                </c:pt>
                <c:pt idx="1387">
                  <c:v>621</c:v>
                </c:pt>
                <c:pt idx="1388">
                  <c:v>1370</c:v>
                </c:pt>
                <c:pt idx="1389">
                  <c:v>3489</c:v>
                </c:pt>
                <c:pt idx="1390">
                  <c:v>3336</c:v>
                </c:pt>
                <c:pt idx="1391">
                  <c:v>3186</c:v>
                </c:pt>
                <c:pt idx="1392">
                  <c:v>1799</c:v>
                </c:pt>
                <c:pt idx="1393">
                  <c:v>1429</c:v>
                </c:pt>
                <c:pt idx="1394">
                  <c:v>1795</c:v>
                </c:pt>
                <c:pt idx="1395">
                  <c:v>1268</c:v>
                </c:pt>
                <c:pt idx="1396">
                  <c:v>2084</c:v>
                </c:pt>
                <c:pt idx="1397">
                  <c:v>2416</c:v>
                </c:pt>
                <c:pt idx="1398">
                  <c:v>2015</c:v>
                </c:pt>
                <c:pt idx="1399">
                  <c:v>915</c:v>
                </c:pt>
                <c:pt idx="1400">
                  <c:v>650</c:v>
                </c:pt>
                <c:pt idx="1401">
                  <c:v>2803</c:v>
                </c:pt>
                <c:pt idx="1402">
                  <c:v>1722</c:v>
                </c:pt>
                <c:pt idx="1403">
                  <c:v>3331</c:v>
                </c:pt>
                <c:pt idx="1404">
                  <c:v>3987</c:v>
                </c:pt>
                <c:pt idx="1405">
                  <c:v>3460</c:v>
                </c:pt>
                <c:pt idx="1406">
                  <c:v>3006</c:v>
                </c:pt>
                <c:pt idx="1407">
                  <c:v>2741</c:v>
                </c:pt>
                <c:pt idx="1408">
                  <c:v>2123</c:v>
                </c:pt>
                <c:pt idx="1409">
                  <c:v>1542</c:v>
                </c:pt>
                <c:pt idx="1410">
                  <c:v>1635</c:v>
                </c:pt>
                <c:pt idx="1411">
                  <c:v>1403</c:v>
                </c:pt>
                <c:pt idx="1412">
                  <c:v>1793</c:v>
                </c:pt>
                <c:pt idx="1413">
                  <c:v>2682</c:v>
                </c:pt>
                <c:pt idx="1414">
                  <c:v>2733</c:v>
                </c:pt>
                <c:pt idx="1415">
                  <c:v>4541</c:v>
                </c:pt>
                <c:pt idx="1416">
                  <c:v>3115</c:v>
                </c:pt>
                <c:pt idx="1417">
                  <c:v>3240</c:v>
                </c:pt>
                <c:pt idx="1418">
                  <c:v>3355</c:v>
                </c:pt>
                <c:pt idx="1419">
                  <c:v>4017</c:v>
                </c:pt>
                <c:pt idx="1420">
                  <c:v>3384</c:v>
                </c:pt>
                <c:pt idx="1421">
                  <c:v>3002</c:v>
                </c:pt>
                <c:pt idx="1422">
                  <c:v>3223</c:v>
                </c:pt>
                <c:pt idx="1423">
                  <c:v>2870</c:v>
                </c:pt>
                <c:pt idx="1424">
                  <c:v>1369</c:v>
                </c:pt>
                <c:pt idx="1425">
                  <c:v>906</c:v>
                </c:pt>
                <c:pt idx="1426">
                  <c:v>1359</c:v>
                </c:pt>
                <c:pt idx="1427">
                  <c:v>1388</c:v>
                </c:pt>
                <c:pt idx="1428">
                  <c:v>928</c:v>
                </c:pt>
                <c:pt idx="1429">
                  <c:v>870</c:v>
                </c:pt>
                <c:pt idx="1430">
                  <c:v>688</c:v>
                </c:pt>
                <c:pt idx="1431">
                  <c:v>430</c:v>
                </c:pt>
                <c:pt idx="1432">
                  <c:v>789</c:v>
                </c:pt>
                <c:pt idx="1433">
                  <c:v>861</c:v>
                </c:pt>
                <c:pt idx="1434">
                  <c:v>718</c:v>
                </c:pt>
                <c:pt idx="1435">
                  <c:v>906</c:v>
                </c:pt>
                <c:pt idx="1436">
                  <c:v>742</c:v>
                </c:pt>
                <c:pt idx="1437">
                  <c:v>852</c:v>
                </c:pt>
                <c:pt idx="1438">
                  <c:v>593</c:v>
                </c:pt>
                <c:pt idx="1439">
                  <c:v>634</c:v>
                </c:pt>
                <c:pt idx="1440">
                  <c:v>306</c:v>
                </c:pt>
                <c:pt idx="1441">
                  <c:v>604</c:v>
                </c:pt>
                <c:pt idx="1442">
                  <c:v>581</c:v>
                </c:pt>
                <c:pt idx="1443">
                  <c:v>493</c:v>
                </c:pt>
                <c:pt idx="1444">
                  <c:v>484</c:v>
                </c:pt>
                <c:pt idx="1445">
                  <c:v>418</c:v>
                </c:pt>
                <c:pt idx="1446">
                  <c:v>401</c:v>
                </c:pt>
                <c:pt idx="1447">
                  <c:v>441</c:v>
                </c:pt>
                <c:pt idx="1448">
                  <c:v>429</c:v>
                </c:pt>
                <c:pt idx="1449">
                  <c:v>440</c:v>
                </c:pt>
                <c:pt idx="1450">
                  <c:v>436</c:v>
                </c:pt>
                <c:pt idx="1451">
                  <c:v>274</c:v>
                </c:pt>
                <c:pt idx="1452">
                  <c:v>169</c:v>
                </c:pt>
                <c:pt idx="1453">
                  <c:v>275</c:v>
                </c:pt>
                <c:pt idx="1454">
                  <c:v>330</c:v>
                </c:pt>
                <c:pt idx="1455">
                  <c:v>329</c:v>
                </c:pt>
                <c:pt idx="1456">
                  <c:v>267</c:v>
                </c:pt>
                <c:pt idx="1457">
                  <c:v>184</c:v>
                </c:pt>
                <c:pt idx="1458">
                  <c:v>237</c:v>
                </c:pt>
                <c:pt idx="1459">
                  <c:v>236</c:v>
                </c:pt>
                <c:pt idx="1460">
                  <c:v>188</c:v>
                </c:pt>
                <c:pt idx="1461">
                  <c:v>168</c:v>
                </c:pt>
                <c:pt idx="1462">
                  <c:v>203</c:v>
                </c:pt>
                <c:pt idx="1463">
                  <c:v>190</c:v>
                </c:pt>
                <c:pt idx="1464">
                  <c:v>208</c:v>
                </c:pt>
                <c:pt idx="1465">
                  <c:v>167</c:v>
                </c:pt>
                <c:pt idx="1466">
                  <c:v>141</c:v>
                </c:pt>
                <c:pt idx="1467">
                  <c:v>70</c:v>
                </c:pt>
                <c:pt idx="1468">
                  <c:v>69</c:v>
                </c:pt>
                <c:pt idx="1469">
                  <c:v>133</c:v>
                </c:pt>
                <c:pt idx="1470">
                  <c:v>132</c:v>
                </c:pt>
                <c:pt idx="1471">
                  <c:v>136</c:v>
                </c:pt>
                <c:pt idx="1472">
                  <c:v>85</c:v>
                </c:pt>
                <c:pt idx="1473">
                  <c:v>113</c:v>
                </c:pt>
                <c:pt idx="1474">
                  <c:v>157</c:v>
                </c:pt>
                <c:pt idx="1475">
                  <c:v>303</c:v>
                </c:pt>
                <c:pt idx="1476">
                  <c:v>650</c:v>
                </c:pt>
                <c:pt idx="1477">
                  <c:v>384</c:v>
                </c:pt>
                <c:pt idx="1478">
                  <c:v>366</c:v>
                </c:pt>
                <c:pt idx="1479">
                  <c:v>359</c:v>
                </c:pt>
                <c:pt idx="1480">
                  <c:v>522</c:v>
                </c:pt>
                <c:pt idx="1481">
                  <c:v>524</c:v>
                </c:pt>
                <c:pt idx="1482">
                  <c:v>437</c:v>
                </c:pt>
                <c:pt idx="1483">
                  <c:v>820</c:v>
                </c:pt>
                <c:pt idx="1484">
                  <c:v>585</c:v>
                </c:pt>
                <c:pt idx="1485">
                  <c:v>245</c:v>
                </c:pt>
                <c:pt idx="1486">
                  <c:v>478</c:v>
                </c:pt>
                <c:pt idx="1487">
                  <c:v>615</c:v>
                </c:pt>
                <c:pt idx="1488">
                  <c:v>808</c:v>
                </c:pt>
                <c:pt idx="1489">
                  <c:v>1108</c:v>
                </c:pt>
                <c:pt idx="1490">
                  <c:v>1452</c:v>
                </c:pt>
                <c:pt idx="1491">
                  <c:v>853</c:v>
                </c:pt>
                <c:pt idx="1492">
                  <c:v>772</c:v>
                </c:pt>
                <c:pt idx="1493">
                  <c:v>464</c:v>
                </c:pt>
                <c:pt idx="1494">
                  <c:v>1511</c:v>
                </c:pt>
                <c:pt idx="1495">
                  <c:v>1951</c:v>
                </c:pt>
                <c:pt idx="1496">
                  <c:v>1867</c:v>
                </c:pt>
                <c:pt idx="1497">
                  <c:v>1875</c:v>
                </c:pt>
                <c:pt idx="1498">
                  <c:v>1912</c:v>
                </c:pt>
                <c:pt idx="1499">
                  <c:v>1296</c:v>
                </c:pt>
                <c:pt idx="1500">
                  <c:v>2940</c:v>
                </c:pt>
                <c:pt idx="1501">
                  <c:v>2253</c:v>
                </c:pt>
                <c:pt idx="1502">
                  <c:v>2798</c:v>
                </c:pt>
                <c:pt idx="1503">
                  <c:v>3613</c:v>
                </c:pt>
                <c:pt idx="1504">
                  <c:v>4257</c:v>
                </c:pt>
                <c:pt idx="1505">
                  <c:v>4227</c:v>
                </c:pt>
                <c:pt idx="1506">
                  <c:v>3706</c:v>
                </c:pt>
                <c:pt idx="1507">
                  <c:v>2592</c:v>
                </c:pt>
                <c:pt idx="1508">
                  <c:v>3115</c:v>
                </c:pt>
                <c:pt idx="1509">
                  <c:v>2641</c:v>
                </c:pt>
                <c:pt idx="1510">
                  <c:v>2968</c:v>
                </c:pt>
                <c:pt idx="1511">
                  <c:v>2575</c:v>
                </c:pt>
                <c:pt idx="1512">
                  <c:v>2803</c:v>
                </c:pt>
                <c:pt idx="1513">
                  <c:v>3082</c:v>
                </c:pt>
                <c:pt idx="1514">
                  <c:v>2611</c:v>
                </c:pt>
                <c:pt idx="1515">
                  <c:v>2683</c:v>
                </c:pt>
                <c:pt idx="1516">
                  <c:v>1866</c:v>
                </c:pt>
                <c:pt idx="1517">
                  <c:v>2450</c:v>
                </c:pt>
                <c:pt idx="1518">
                  <c:v>2247</c:v>
                </c:pt>
                <c:pt idx="1519">
                  <c:v>2671</c:v>
                </c:pt>
                <c:pt idx="1520">
                  <c:v>2199</c:v>
                </c:pt>
                <c:pt idx="1521">
                  <c:v>1804</c:v>
                </c:pt>
                <c:pt idx="1522">
                  <c:v>2120</c:v>
                </c:pt>
                <c:pt idx="1523">
                  <c:v>3017</c:v>
                </c:pt>
                <c:pt idx="1524">
                  <c:v>4066</c:v>
                </c:pt>
                <c:pt idx="1525">
                  <c:v>3895</c:v>
                </c:pt>
                <c:pt idx="1526">
                  <c:v>3798</c:v>
                </c:pt>
                <c:pt idx="1527">
                  <c:v>3180</c:v>
                </c:pt>
                <c:pt idx="1528">
                  <c:v>4508</c:v>
                </c:pt>
                <c:pt idx="1529">
                  <c:v>3975</c:v>
                </c:pt>
                <c:pt idx="1530">
                  <c:v>3723</c:v>
                </c:pt>
                <c:pt idx="1531">
                  <c:v>3651</c:v>
                </c:pt>
                <c:pt idx="1532">
                  <c:v>1775</c:v>
                </c:pt>
                <c:pt idx="1533">
                  <c:v>2184</c:v>
                </c:pt>
                <c:pt idx="1534">
                  <c:v>2961</c:v>
                </c:pt>
                <c:pt idx="1535">
                  <c:v>3959</c:v>
                </c:pt>
                <c:pt idx="1536">
                  <c:v>3131</c:v>
                </c:pt>
                <c:pt idx="1537">
                  <c:v>2304</c:v>
                </c:pt>
                <c:pt idx="1538">
                  <c:v>1961</c:v>
                </c:pt>
                <c:pt idx="1539">
                  <c:v>2004</c:v>
                </c:pt>
                <c:pt idx="1540">
                  <c:v>2729</c:v>
                </c:pt>
                <c:pt idx="1541">
                  <c:v>2713</c:v>
                </c:pt>
                <c:pt idx="1542">
                  <c:v>3245</c:v>
                </c:pt>
                <c:pt idx="1543">
                  <c:v>3165</c:v>
                </c:pt>
                <c:pt idx="1544">
                  <c:v>2704</c:v>
                </c:pt>
                <c:pt idx="1545">
                  <c:v>2468</c:v>
                </c:pt>
                <c:pt idx="1546">
                  <c:v>2040</c:v>
                </c:pt>
                <c:pt idx="1547">
                  <c:v>1531</c:v>
                </c:pt>
                <c:pt idx="1548">
                  <c:v>2010</c:v>
                </c:pt>
                <c:pt idx="1549">
                  <c:v>1753</c:v>
                </c:pt>
                <c:pt idx="1550">
                  <c:v>1454</c:v>
                </c:pt>
                <c:pt idx="1551">
                  <c:v>1848</c:v>
                </c:pt>
                <c:pt idx="1552">
                  <c:v>2494</c:v>
                </c:pt>
                <c:pt idx="1553">
                  <c:v>2715</c:v>
                </c:pt>
                <c:pt idx="1554">
                  <c:v>3023</c:v>
                </c:pt>
                <c:pt idx="1555">
                  <c:v>2934</c:v>
                </c:pt>
                <c:pt idx="1556">
                  <c:v>3664</c:v>
                </c:pt>
                <c:pt idx="1557">
                  <c:v>3501</c:v>
                </c:pt>
                <c:pt idx="1558">
                  <c:v>2446</c:v>
                </c:pt>
                <c:pt idx="1559">
                  <c:v>2666</c:v>
                </c:pt>
                <c:pt idx="1560">
                  <c:v>3795</c:v>
                </c:pt>
                <c:pt idx="1561">
                  <c:v>3796</c:v>
                </c:pt>
                <c:pt idx="1562">
                  <c:v>3114</c:v>
                </c:pt>
                <c:pt idx="1563">
                  <c:v>2156</c:v>
                </c:pt>
                <c:pt idx="1564">
                  <c:v>2807</c:v>
                </c:pt>
                <c:pt idx="1565">
                  <c:v>994</c:v>
                </c:pt>
                <c:pt idx="1566">
                  <c:v>1928</c:v>
                </c:pt>
                <c:pt idx="1567">
                  <c:v>2630</c:v>
                </c:pt>
                <c:pt idx="1568">
                  <c:v>3248</c:v>
                </c:pt>
                <c:pt idx="1569">
                  <c:v>2332</c:v>
                </c:pt>
                <c:pt idx="1570">
                  <c:v>1558</c:v>
                </c:pt>
                <c:pt idx="1571">
                  <c:v>434</c:v>
                </c:pt>
                <c:pt idx="1572">
                  <c:v>638</c:v>
                </c:pt>
                <c:pt idx="1573">
                  <c:v>969</c:v>
                </c:pt>
                <c:pt idx="1574">
                  <c:v>3811</c:v>
                </c:pt>
                <c:pt idx="1575">
                  <c:v>2708</c:v>
                </c:pt>
                <c:pt idx="1576">
                  <c:v>4034</c:v>
                </c:pt>
                <c:pt idx="1577">
                  <c:v>3769</c:v>
                </c:pt>
                <c:pt idx="1578">
                  <c:v>3706</c:v>
                </c:pt>
                <c:pt idx="1579">
                  <c:v>4167</c:v>
                </c:pt>
                <c:pt idx="1580">
                  <c:v>3595</c:v>
                </c:pt>
                <c:pt idx="1581">
                  <c:v>2952</c:v>
                </c:pt>
                <c:pt idx="1582">
                  <c:v>3200</c:v>
                </c:pt>
                <c:pt idx="1583">
                  <c:v>3118</c:v>
                </c:pt>
                <c:pt idx="1584">
                  <c:v>3485</c:v>
                </c:pt>
                <c:pt idx="1585">
                  <c:v>3750</c:v>
                </c:pt>
                <c:pt idx="1586">
                  <c:v>2786</c:v>
                </c:pt>
                <c:pt idx="1587">
                  <c:v>2053</c:v>
                </c:pt>
                <c:pt idx="1588">
                  <c:v>2622</c:v>
                </c:pt>
                <c:pt idx="1589">
                  <c:v>2668</c:v>
                </c:pt>
                <c:pt idx="1590">
                  <c:v>3478</c:v>
                </c:pt>
                <c:pt idx="1591">
                  <c:v>3259</c:v>
                </c:pt>
                <c:pt idx="1592">
                  <c:v>3381</c:v>
                </c:pt>
                <c:pt idx="1593">
                  <c:v>2985</c:v>
                </c:pt>
                <c:pt idx="1594">
                  <c:v>3277</c:v>
                </c:pt>
                <c:pt idx="1595">
                  <c:v>3183</c:v>
                </c:pt>
                <c:pt idx="1596">
                  <c:v>3082</c:v>
                </c:pt>
                <c:pt idx="1597">
                  <c:v>3073</c:v>
                </c:pt>
                <c:pt idx="1598">
                  <c:v>3186</c:v>
                </c:pt>
                <c:pt idx="1599">
                  <c:v>473</c:v>
                </c:pt>
                <c:pt idx="1600">
                  <c:v>2076</c:v>
                </c:pt>
                <c:pt idx="1601">
                  <c:v>2067</c:v>
                </c:pt>
                <c:pt idx="1602">
                  <c:v>1556</c:v>
                </c:pt>
                <c:pt idx="1603">
                  <c:v>2521</c:v>
                </c:pt>
                <c:pt idx="1604">
                  <c:v>2300</c:v>
                </c:pt>
                <c:pt idx="1605">
                  <c:v>2546</c:v>
                </c:pt>
                <c:pt idx="1606">
                  <c:v>2655</c:v>
                </c:pt>
                <c:pt idx="1607">
                  <c:v>2991</c:v>
                </c:pt>
                <c:pt idx="1608">
                  <c:v>2942</c:v>
                </c:pt>
                <c:pt idx="1609">
                  <c:v>2795</c:v>
                </c:pt>
                <c:pt idx="1610">
                  <c:v>2616</c:v>
                </c:pt>
                <c:pt idx="1611">
                  <c:v>3535</c:v>
                </c:pt>
                <c:pt idx="1612">
                  <c:v>3378</c:v>
                </c:pt>
                <c:pt idx="1613">
                  <c:v>3483</c:v>
                </c:pt>
                <c:pt idx="1614">
                  <c:v>2878</c:v>
                </c:pt>
                <c:pt idx="1615">
                  <c:v>3356</c:v>
                </c:pt>
                <c:pt idx="1616">
                  <c:v>3182</c:v>
                </c:pt>
                <c:pt idx="1617">
                  <c:v>2732</c:v>
                </c:pt>
                <c:pt idx="1618">
                  <c:v>2977</c:v>
                </c:pt>
                <c:pt idx="1619">
                  <c:v>3170</c:v>
                </c:pt>
                <c:pt idx="1620">
                  <c:v>3066</c:v>
                </c:pt>
                <c:pt idx="1621">
                  <c:v>3041</c:v>
                </c:pt>
                <c:pt idx="1622">
                  <c:v>2287</c:v>
                </c:pt>
                <c:pt idx="1623">
                  <c:v>2680</c:v>
                </c:pt>
                <c:pt idx="1624">
                  <c:v>2778</c:v>
                </c:pt>
                <c:pt idx="1625">
                  <c:v>3017</c:v>
                </c:pt>
                <c:pt idx="1626">
                  <c:v>3003</c:v>
                </c:pt>
                <c:pt idx="1627">
                  <c:v>2992</c:v>
                </c:pt>
                <c:pt idx="1628">
                  <c:v>3077</c:v>
                </c:pt>
                <c:pt idx="1629">
                  <c:v>3017</c:v>
                </c:pt>
                <c:pt idx="1630">
                  <c:v>3103</c:v>
                </c:pt>
                <c:pt idx="1631">
                  <c:v>2204</c:v>
                </c:pt>
                <c:pt idx="1632">
                  <c:v>2362</c:v>
                </c:pt>
                <c:pt idx="1633">
                  <c:v>1680</c:v>
                </c:pt>
                <c:pt idx="1634">
                  <c:v>1571</c:v>
                </c:pt>
                <c:pt idx="1635">
                  <c:v>1287</c:v>
                </c:pt>
                <c:pt idx="1636">
                  <c:v>1455</c:v>
                </c:pt>
                <c:pt idx="1637">
                  <c:v>1940</c:v>
                </c:pt>
                <c:pt idx="1638">
                  <c:v>1434</c:v>
                </c:pt>
                <c:pt idx="1639">
                  <c:v>1109</c:v>
                </c:pt>
                <c:pt idx="1640">
                  <c:v>1592</c:v>
                </c:pt>
                <c:pt idx="1641">
                  <c:v>1969</c:v>
                </c:pt>
                <c:pt idx="1642">
                  <c:v>2043</c:v>
                </c:pt>
                <c:pt idx="1643">
                  <c:v>3317</c:v>
                </c:pt>
                <c:pt idx="1644">
                  <c:v>2353</c:v>
                </c:pt>
                <c:pt idx="1645">
                  <c:v>1590</c:v>
                </c:pt>
                <c:pt idx="1646">
                  <c:v>2361</c:v>
                </c:pt>
                <c:pt idx="1647">
                  <c:v>1328</c:v>
                </c:pt>
                <c:pt idx="1648">
                  <c:v>1547</c:v>
                </c:pt>
                <c:pt idx="1649">
                  <c:v>2006</c:v>
                </c:pt>
                <c:pt idx="1650">
                  <c:v>1717</c:v>
                </c:pt>
                <c:pt idx="1651">
                  <c:v>674</c:v>
                </c:pt>
                <c:pt idx="1652">
                  <c:v>2208</c:v>
                </c:pt>
                <c:pt idx="1653">
                  <c:v>1970</c:v>
                </c:pt>
                <c:pt idx="1654">
                  <c:v>1962</c:v>
                </c:pt>
                <c:pt idx="1655">
                  <c:v>2154</c:v>
                </c:pt>
                <c:pt idx="1656">
                  <c:v>3501</c:v>
                </c:pt>
                <c:pt idx="1657">
                  <c:v>3422</c:v>
                </c:pt>
                <c:pt idx="1658">
                  <c:v>3362</c:v>
                </c:pt>
                <c:pt idx="1659">
                  <c:v>3798</c:v>
                </c:pt>
                <c:pt idx="1660">
                  <c:v>4992</c:v>
                </c:pt>
                <c:pt idx="1661">
                  <c:v>5092</c:v>
                </c:pt>
                <c:pt idx="1662">
                  <c:v>4639</c:v>
                </c:pt>
                <c:pt idx="1663">
                  <c:v>4657</c:v>
                </c:pt>
                <c:pt idx="1664">
                  <c:v>4561</c:v>
                </c:pt>
                <c:pt idx="1665">
                  <c:v>4466</c:v>
                </c:pt>
                <c:pt idx="1666">
                  <c:v>4586</c:v>
                </c:pt>
                <c:pt idx="1667">
                  <c:v>3024</c:v>
                </c:pt>
                <c:pt idx="1668">
                  <c:v>3616</c:v>
                </c:pt>
                <c:pt idx="1669">
                  <c:v>3136</c:v>
                </c:pt>
                <c:pt idx="1670">
                  <c:v>2066</c:v>
                </c:pt>
                <c:pt idx="1671">
                  <c:v>1239</c:v>
                </c:pt>
                <c:pt idx="1672">
                  <c:v>1105</c:v>
                </c:pt>
                <c:pt idx="1673">
                  <c:v>1886</c:v>
                </c:pt>
                <c:pt idx="1674">
                  <c:v>2231</c:v>
                </c:pt>
                <c:pt idx="1675">
                  <c:v>2085</c:v>
                </c:pt>
                <c:pt idx="1676">
                  <c:v>2251</c:v>
                </c:pt>
                <c:pt idx="1677">
                  <c:v>1893</c:v>
                </c:pt>
                <c:pt idx="1678">
                  <c:v>2364</c:v>
                </c:pt>
                <c:pt idx="1679">
                  <c:v>2773</c:v>
                </c:pt>
                <c:pt idx="1680">
                  <c:v>1031</c:v>
                </c:pt>
                <c:pt idx="1681">
                  <c:v>1115</c:v>
                </c:pt>
                <c:pt idx="1682">
                  <c:v>1144</c:v>
                </c:pt>
                <c:pt idx="1683">
                  <c:v>1201</c:v>
                </c:pt>
                <c:pt idx="1684">
                  <c:v>994</c:v>
                </c:pt>
                <c:pt idx="1685">
                  <c:v>2091</c:v>
                </c:pt>
                <c:pt idx="1686">
                  <c:v>809</c:v>
                </c:pt>
                <c:pt idx="1687">
                  <c:v>677</c:v>
                </c:pt>
                <c:pt idx="1688">
                  <c:v>393</c:v>
                </c:pt>
                <c:pt idx="1689">
                  <c:v>343</c:v>
                </c:pt>
                <c:pt idx="1690">
                  <c:v>626</c:v>
                </c:pt>
                <c:pt idx="1691">
                  <c:v>635</c:v>
                </c:pt>
                <c:pt idx="1692">
                  <c:v>673</c:v>
                </c:pt>
                <c:pt idx="1693">
                  <c:v>497</c:v>
                </c:pt>
                <c:pt idx="1694">
                  <c:v>646</c:v>
                </c:pt>
                <c:pt idx="1695">
                  <c:v>592</c:v>
                </c:pt>
                <c:pt idx="1696">
                  <c:v>422</c:v>
                </c:pt>
                <c:pt idx="1697">
                  <c:v>665</c:v>
                </c:pt>
                <c:pt idx="1698">
                  <c:v>623</c:v>
                </c:pt>
                <c:pt idx="1699">
                  <c:v>507</c:v>
                </c:pt>
                <c:pt idx="1700">
                  <c:v>406</c:v>
                </c:pt>
                <c:pt idx="1701">
                  <c:v>363</c:v>
                </c:pt>
                <c:pt idx="1702">
                  <c:v>292</c:v>
                </c:pt>
                <c:pt idx="1703">
                  <c:v>186</c:v>
                </c:pt>
                <c:pt idx="1704">
                  <c:v>276</c:v>
                </c:pt>
                <c:pt idx="1705">
                  <c:v>233</c:v>
                </c:pt>
                <c:pt idx="1706">
                  <c:v>247</c:v>
                </c:pt>
                <c:pt idx="1707">
                  <c:v>236</c:v>
                </c:pt>
                <c:pt idx="1708">
                  <c:v>328</c:v>
                </c:pt>
                <c:pt idx="1709">
                  <c:v>250</c:v>
                </c:pt>
                <c:pt idx="1710">
                  <c:v>266</c:v>
                </c:pt>
                <c:pt idx="1711">
                  <c:v>300</c:v>
                </c:pt>
                <c:pt idx="1712">
                  <c:v>154</c:v>
                </c:pt>
                <c:pt idx="1713">
                  <c:v>168</c:v>
                </c:pt>
                <c:pt idx="1714">
                  <c:v>161</c:v>
                </c:pt>
                <c:pt idx="1715">
                  <c:v>168</c:v>
                </c:pt>
                <c:pt idx="1716">
                  <c:v>35</c:v>
                </c:pt>
                <c:pt idx="1717">
                  <c:v>136</c:v>
                </c:pt>
                <c:pt idx="1718">
                  <c:v>164</c:v>
                </c:pt>
                <c:pt idx="1719">
                  <c:v>156</c:v>
                </c:pt>
                <c:pt idx="1720">
                  <c:v>174</c:v>
                </c:pt>
                <c:pt idx="1721">
                  <c:v>158</c:v>
                </c:pt>
                <c:pt idx="1722">
                  <c:v>161</c:v>
                </c:pt>
                <c:pt idx="1723">
                  <c:v>151</c:v>
                </c:pt>
                <c:pt idx="1724">
                  <c:v>53</c:v>
                </c:pt>
                <c:pt idx="1725">
                  <c:v>120</c:v>
                </c:pt>
                <c:pt idx="1726">
                  <c:v>112</c:v>
                </c:pt>
                <c:pt idx="1727">
                  <c:v>113</c:v>
                </c:pt>
                <c:pt idx="1728">
                  <c:v>113</c:v>
                </c:pt>
                <c:pt idx="1729">
                  <c:v>26</c:v>
                </c:pt>
                <c:pt idx="1730">
                  <c:v>112</c:v>
                </c:pt>
                <c:pt idx="1731">
                  <c:v>115</c:v>
                </c:pt>
                <c:pt idx="1732">
                  <c:v>108</c:v>
                </c:pt>
                <c:pt idx="1733">
                  <c:v>105</c:v>
                </c:pt>
                <c:pt idx="1734">
                  <c:v>114</c:v>
                </c:pt>
                <c:pt idx="1735">
                  <c:v>115</c:v>
                </c:pt>
                <c:pt idx="1736">
                  <c:v>103</c:v>
                </c:pt>
                <c:pt idx="1737">
                  <c:v>104</c:v>
                </c:pt>
                <c:pt idx="1738">
                  <c:v>93</c:v>
                </c:pt>
                <c:pt idx="1739">
                  <c:v>90</c:v>
                </c:pt>
                <c:pt idx="1740">
                  <c:v>80</c:v>
                </c:pt>
                <c:pt idx="1741">
                  <c:v>79</c:v>
                </c:pt>
                <c:pt idx="1742">
                  <c:v>82</c:v>
                </c:pt>
                <c:pt idx="1743">
                  <c:v>78</c:v>
                </c:pt>
                <c:pt idx="1744">
                  <c:v>83</c:v>
                </c:pt>
                <c:pt idx="1745">
                  <c:v>83</c:v>
                </c:pt>
                <c:pt idx="1746">
                  <c:v>81</c:v>
                </c:pt>
                <c:pt idx="1747">
                  <c:v>85</c:v>
                </c:pt>
                <c:pt idx="1748">
                  <c:v>92</c:v>
                </c:pt>
                <c:pt idx="1749">
                  <c:v>113</c:v>
                </c:pt>
                <c:pt idx="1750">
                  <c:v>103</c:v>
                </c:pt>
                <c:pt idx="1751">
                  <c:v>96</c:v>
                </c:pt>
                <c:pt idx="1752">
                  <c:v>111</c:v>
                </c:pt>
                <c:pt idx="1753">
                  <c:v>107</c:v>
                </c:pt>
                <c:pt idx="1754">
                  <c:v>93</c:v>
                </c:pt>
                <c:pt idx="1755">
                  <c:v>104</c:v>
                </c:pt>
                <c:pt idx="1756">
                  <c:v>94</c:v>
                </c:pt>
                <c:pt idx="1757">
                  <c:v>92</c:v>
                </c:pt>
                <c:pt idx="1758">
                  <c:v>100</c:v>
                </c:pt>
                <c:pt idx="1759">
                  <c:v>91</c:v>
                </c:pt>
                <c:pt idx="1760">
                  <c:v>87</c:v>
                </c:pt>
                <c:pt idx="1761">
                  <c:v>87</c:v>
                </c:pt>
                <c:pt idx="1762">
                  <c:v>87</c:v>
                </c:pt>
                <c:pt idx="1763">
                  <c:v>87</c:v>
                </c:pt>
                <c:pt idx="1764">
                  <c:v>88</c:v>
                </c:pt>
                <c:pt idx="1765">
                  <c:v>85</c:v>
                </c:pt>
                <c:pt idx="1766">
                  <c:v>87</c:v>
                </c:pt>
                <c:pt idx="1767">
                  <c:v>94</c:v>
                </c:pt>
                <c:pt idx="1768">
                  <c:v>86</c:v>
                </c:pt>
                <c:pt idx="1769">
                  <c:v>88</c:v>
                </c:pt>
                <c:pt idx="1770">
                  <c:v>79</c:v>
                </c:pt>
                <c:pt idx="1771">
                  <c:v>85</c:v>
                </c:pt>
                <c:pt idx="1772">
                  <c:v>84</c:v>
                </c:pt>
                <c:pt idx="1773">
                  <c:v>83</c:v>
                </c:pt>
                <c:pt idx="1774">
                  <c:v>98</c:v>
                </c:pt>
                <c:pt idx="1775">
                  <c:v>87</c:v>
                </c:pt>
                <c:pt idx="1776">
                  <c:v>90</c:v>
                </c:pt>
                <c:pt idx="1777">
                  <c:v>83</c:v>
                </c:pt>
                <c:pt idx="1778">
                  <c:v>79</c:v>
                </c:pt>
                <c:pt idx="1779">
                  <c:v>85</c:v>
                </c:pt>
                <c:pt idx="1780">
                  <c:v>72</c:v>
                </c:pt>
                <c:pt idx="1781">
                  <c:v>77</c:v>
                </c:pt>
                <c:pt idx="1782">
                  <c:v>76</c:v>
                </c:pt>
                <c:pt idx="1783">
                  <c:v>77</c:v>
                </c:pt>
                <c:pt idx="1784">
                  <c:v>76</c:v>
                </c:pt>
                <c:pt idx="1785">
                  <c:v>70</c:v>
                </c:pt>
                <c:pt idx="1786">
                  <c:v>72</c:v>
                </c:pt>
                <c:pt idx="1787">
                  <c:v>71</c:v>
                </c:pt>
                <c:pt idx="1788">
                  <c:v>71</c:v>
                </c:pt>
                <c:pt idx="1789">
                  <c:v>78</c:v>
                </c:pt>
                <c:pt idx="1790">
                  <c:v>75</c:v>
                </c:pt>
                <c:pt idx="1791">
                  <c:v>68</c:v>
                </c:pt>
                <c:pt idx="1792">
                  <c:v>72</c:v>
                </c:pt>
                <c:pt idx="1793">
                  <c:v>73</c:v>
                </c:pt>
                <c:pt idx="1794">
                  <c:v>67</c:v>
                </c:pt>
                <c:pt idx="1795">
                  <c:v>70</c:v>
                </c:pt>
                <c:pt idx="1796">
                  <c:v>65</c:v>
                </c:pt>
                <c:pt idx="1797">
                  <c:v>69</c:v>
                </c:pt>
                <c:pt idx="1798">
                  <c:v>82</c:v>
                </c:pt>
                <c:pt idx="1799">
                  <c:v>78</c:v>
                </c:pt>
                <c:pt idx="1800">
                  <c:v>73</c:v>
                </c:pt>
                <c:pt idx="1801">
                  <c:v>76</c:v>
                </c:pt>
                <c:pt idx="1802">
                  <c:v>82</c:v>
                </c:pt>
                <c:pt idx="1803">
                  <c:v>75</c:v>
                </c:pt>
                <c:pt idx="1804">
                  <c:v>74</c:v>
                </c:pt>
                <c:pt idx="1805">
                  <c:v>76</c:v>
                </c:pt>
                <c:pt idx="1806">
                  <c:v>71</c:v>
                </c:pt>
                <c:pt idx="1807">
                  <c:v>74</c:v>
                </c:pt>
                <c:pt idx="1808">
                  <c:v>71</c:v>
                </c:pt>
                <c:pt idx="1809">
                  <c:v>76</c:v>
                </c:pt>
                <c:pt idx="1810">
                  <c:v>71</c:v>
                </c:pt>
                <c:pt idx="1811">
                  <c:v>66</c:v>
                </c:pt>
                <c:pt idx="1812">
                  <c:v>66</c:v>
                </c:pt>
                <c:pt idx="1813">
                  <c:v>63</c:v>
                </c:pt>
                <c:pt idx="1814">
                  <c:v>56</c:v>
                </c:pt>
                <c:pt idx="1815">
                  <c:v>59</c:v>
                </c:pt>
                <c:pt idx="1816">
                  <c:v>62</c:v>
                </c:pt>
                <c:pt idx="1817">
                  <c:v>55</c:v>
                </c:pt>
                <c:pt idx="1818">
                  <c:v>54</c:v>
                </c:pt>
                <c:pt idx="1819">
                  <c:v>60</c:v>
                </c:pt>
                <c:pt idx="1820">
                  <c:v>62</c:v>
                </c:pt>
                <c:pt idx="1821">
                  <c:v>58</c:v>
                </c:pt>
                <c:pt idx="1822">
                  <c:v>59</c:v>
                </c:pt>
                <c:pt idx="1823">
                  <c:v>63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946E-4CDF-A9EF-CDEB368B2B85}"/>
            </c:ext>
          </c:extLst>
        </c:ser>
        <c:ser>
          <c:idx val="19"/>
          <c:order val="2"/>
          <c:tx>
            <c:v>Aviator He 15PSI</c:v>
          </c:tx>
          <c:spPr>
            <a:ln w="28575">
              <a:noFill/>
            </a:ln>
          </c:spPr>
          <c:marker>
            <c:symbol val="diamond"/>
            <c:size val="2"/>
            <c:spPr>
              <a:solidFill>
                <a:schemeClr val="accent3">
                  <a:lumMod val="60000"/>
                  <a:lumOff val="40000"/>
                </a:schemeClr>
              </a:solidFill>
              <a:ln>
                <a:solidFill>
                  <a:schemeClr val="accent3"/>
                </a:solidFill>
              </a:ln>
            </c:spPr>
          </c:marker>
          <c:xVal>
            <c:numRef>
              <c:f>Sheet1!$EF$2:$EF$1825</c:f>
              <c:numCache>
                <c:formatCode>General</c:formatCode>
                <c:ptCount val="1824"/>
                <c:pt idx="0">
                  <c:v>0.87301587301587302</c:v>
                </c:pt>
                <c:pt idx="1">
                  <c:v>0.87898089171974525</c:v>
                </c:pt>
                <c:pt idx="2">
                  <c:v>0.90225563909774431</c:v>
                </c:pt>
                <c:pt idx="3">
                  <c:v>0.87309644670050757</c:v>
                </c:pt>
                <c:pt idx="4">
                  <c:v>0.89839572192513373</c:v>
                </c:pt>
                <c:pt idx="5">
                  <c:v>0.8779342723004695</c:v>
                </c:pt>
                <c:pt idx="6">
                  <c:v>0.88235294117647056</c:v>
                </c:pt>
                <c:pt idx="7">
                  <c:v>0.88181818181818183</c:v>
                </c:pt>
                <c:pt idx="8">
                  <c:v>0.88479262672811065</c:v>
                </c:pt>
                <c:pt idx="9">
                  <c:v>0.88268156424581001</c:v>
                </c:pt>
                <c:pt idx="10">
                  <c:v>0.90517241379310343</c:v>
                </c:pt>
                <c:pt idx="11">
                  <c:v>0.82857142857142863</c:v>
                </c:pt>
                <c:pt idx="12">
                  <c:v>0.89147286821705429</c:v>
                </c:pt>
                <c:pt idx="13">
                  <c:v>0.88823529411764701</c:v>
                </c:pt>
                <c:pt idx="14">
                  <c:v>0.890625</c:v>
                </c:pt>
                <c:pt idx="15">
                  <c:v>0.88429752066115708</c:v>
                </c:pt>
                <c:pt idx="16">
                  <c:v>0.88646288209606983</c:v>
                </c:pt>
                <c:pt idx="17">
                  <c:v>0.88492063492063489</c:v>
                </c:pt>
                <c:pt idx="18">
                  <c:v>0.8847736625514403</c:v>
                </c:pt>
                <c:pt idx="19">
                  <c:v>0.91869918699186992</c:v>
                </c:pt>
                <c:pt idx="20">
                  <c:v>0.89121338912133896</c:v>
                </c:pt>
                <c:pt idx="21">
                  <c:v>0.88995215311004783</c:v>
                </c:pt>
                <c:pt idx="22">
                  <c:v>0.89010989010989006</c:v>
                </c:pt>
                <c:pt idx="23">
                  <c:v>0.9096774193548387</c:v>
                </c:pt>
                <c:pt idx="24">
                  <c:v>0.89265536723163841</c:v>
                </c:pt>
                <c:pt idx="25">
                  <c:v>0.91818181818181821</c:v>
                </c:pt>
                <c:pt idx="26">
                  <c:v>0.9107142857142857</c:v>
                </c:pt>
                <c:pt idx="27">
                  <c:v>0.90445859872611467</c:v>
                </c:pt>
                <c:pt idx="28">
                  <c:v>0.90476190476190477</c:v>
                </c:pt>
                <c:pt idx="29">
                  <c:v>0.90055248618784534</c:v>
                </c:pt>
                <c:pt idx="30">
                  <c:v>0.9027027027027027</c:v>
                </c:pt>
                <c:pt idx="31">
                  <c:v>0.90697674418604646</c:v>
                </c:pt>
                <c:pt idx="32">
                  <c:v>0.9850746268656716</c:v>
                </c:pt>
                <c:pt idx="33">
                  <c:v>0.97142857142857142</c:v>
                </c:pt>
                <c:pt idx="34">
                  <c:v>0.92929292929292928</c:v>
                </c:pt>
                <c:pt idx="35">
                  <c:v>0.92982456140350878</c:v>
                </c:pt>
                <c:pt idx="36">
                  <c:v>0.91191709844559588</c:v>
                </c:pt>
                <c:pt idx="37">
                  <c:v>0.89247311827956988</c:v>
                </c:pt>
                <c:pt idx="38">
                  <c:v>0.9147286821705426</c:v>
                </c:pt>
                <c:pt idx="39">
                  <c:v>0.98901098901098905</c:v>
                </c:pt>
                <c:pt idx="40">
                  <c:v>0.90977443609022557</c:v>
                </c:pt>
                <c:pt idx="41">
                  <c:v>0.95238095238095233</c:v>
                </c:pt>
                <c:pt idx="42">
                  <c:v>0.90151515151515149</c:v>
                </c:pt>
                <c:pt idx="43">
                  <c:v>0.91823899371069184</c:v>
                </c:pt>
                <c:pt idx="44">
                  <c:v>0.91812865497076024</c:v>
                </c:pt>
                <c:pt idx="45">
                  <c:v>0.9285714285714286</c:v>
                </c:pt>
                <c:pt idx="46">
                  <c:v>0.9135802469135802</c:v>
                </c:pt>
                <c:pt idx="47">
                  <c:v>0.90303030303030307</c:v>
                </c:pt>
                <c:pt idx="48">
                  <c:v>0.91869918699186992</c:v>
                </c:pt>
                <c:pt idx="49">
                  <c:v>0.91946308724832215</c:v>
                </c:pt>
                <c:pt idx="50">
                  <c:v>0.91558441558441561</c:v>
                </c:pt>
                <c:pt idx="51">
                  <c:v>0.90909090909090906</c:v>
                </c:pt>
                <c:pt idx="52">
                  <c:v>0.92125984251968507</c:v>
                </c:pt>
                <c:pt idx="53">
                  <c:v>0.93382352941176472</c:v>
                </c:pt>
                <c:pt idx="54">
                  <c:v>0.92647058823529416</c:v>
                </c:pt>
                <c:pt idx="55">
                  <c:v>0.98666666666666669</c:v>
                </c:pt>
                <c:pt idx="56">
                  <c:v>0</c:v>
                </c:pt>
                <c:pt idx="57">
                  <c:v>0.92622950819672134</c:v>
                </c:pt>
                <c:pt idx="58">
                  <c:v>0.93382352941176472</c:v>
                </c:pt>
                <c:pt idx="59">
                  <c:v>0.9375</c:v>
                </c:pt>
                <c:pt idx="60">
                  <c:v>0.93023255813953487</c:v>
                </c:pt>
                <c:pt idx="61">
                  <c:v>0</c:v>
                </c:pt>
                <c:pt idx="62">
                  <c:v>0.95180722891566261</c:v>
                </c:pt>
                <c:pt idx="63">
                  <c:v>0.93577981651376152</c:v>
                </c:pt>
                <c:pt idx="64">
                  <c:v>0.92198581560283688</c:v>
                </c:pt>
                <c:pt idx="65">
                  <c:v>0.93370165745856348</c:v>
                </c:pt>
                <c:pt idx="66">
                  <c:v>0.93258426966292129</c:v>
                </c:pt>
                <c:pt idx="67">
                  <c:v>0.92817679558011046</c:v>
                </c:pt>
                <c:pt idx="68">
                  <c:v>0.92349726775956287</c:v>
                </c:pt>
                <c:pt idx="69">
                  <c:v>0.92666666666666664</c:v>
                </c:pt>
                <c:pt idx="70">
                  <c:v>0.94039735099337751</c:v>
                </c:pt>
                <c:pt idx="71">
                  <c:v>0.94399999999999995</c:v>
                </c:pt>
                <c:pt idx="72">
                  <c:v>0.93956043956043955</c:v>
                </c:pt>
                <c:pt idx="73">
                  <c:v>0.92907801418439717</c:v>
                </c:pt>
                <c:pt idx="74">
                  <c:v>0.94029850746268662</c:v>
                </c:pt>
                <c:pt idx="75">
                  <c:v>0.93630573248407645</c:v>
                </c:pt>
                <c:pt idx="76">
                  <c:v>0</c:v>
                </c:pt>
                <c:pt idx="77">
                  <c:v>0.95744680851063835</c:v>
                </c:pt>
                <c:pt idx="78">
                  <c:v>0.92622950819672134</c:v>
                </c:pt>
                <c:pt idx="79">
                  <c:v>0.93413173652694614</c:v>
                </c:pt>
                <c:pt idx="80">
                  <c:v>0.93529411764705883</c:v>
                </c:pt>
                <c:pt idx="81">
                  <c:v>0.9375</c:v>
                </c:pt>
                <c:pt idx="82">
                  <c:v>0.95041322314049592</c:v>
                </c:pt>
                <c:pt idx="83">
                  <c:v>0.98</c:v>
                </c:pt>
                <c:pt idx="84">
                  <c:v>0.96103896103896103</c:v>
                </c:pt>
                <c:pt idx="85">
                  <c:v>0.91304347826086951</c:v>
                </c:pt>
                <c:pt idx="86">
                  <c:v>0.91249999999999998</c:v>
                </c:pt>
                <c:pt idx="87">
                  <c:v>0.93918918918918914</c:v>
                </c:pt>
                <c:pt idx="88">
                  <c:v>0.94244604316546765</c:v>
                </c:pt>
                <c:pt idx="89">
                  <c:v>0.94244604316546765</c:v>
                </c:pt>
                <c:pt idx="90">
                  <c:v>0.953125</c:v>
                </c:pt>
                <c:pt idx="91">
                  <c:v>0.96153846153846156</c:v>
                </c:pt>
                <c:pt idx="92">
                  <c:v>0.93814432989690721</c:v>
                </c:pt>
                <c:pt idx="93">
                  <c:v>0.95049504950495045</c:v>
                </c:pt>
                <c:pt idx="94">
                  <c:v>0.93333333333333335</c:v>
                </c:pt>
                <c:pt idx="95">
                  <c:v>0.94444444444444442</c:v>
                </c:pt>
                <c:pt idx="96">
                  <c:v>0.95798319327731096</c:v>
                </c:pt>
                <c:pt idx="97">
                  <c:v>0.95</c:v>
                </c:pt>
                <c:pt idx="98">
                  <c:v>0.95901639344262291</c:v>
                </c:pt>
                <c:pt idx="99">
                  <c:v>0.94927536231884058</c:v>
                </c:pt>
                <c:pt idx="100">
                  <c:v>0</c:v>
                </c:pt>
                <c:pt idx="101">
                  <c:v>0.93939393939393945</c:v>
                </c:pt>
                <c:pt idx="102">
                  <c:v>0.99</c:v>
                </c:pt>
                <c:pt idx="103">
                  <c:v>0.94690265486725667</c:v>
                </c:pt>
                <c:pt idx="104">
                  <c:v>0.95412844036697253</c:v>
                </c:pt>
                <c:pt idx="105">
                  <c:v>0</c:v>
                </c:pt>
                <c:pt idx="106">
                  <c:v>0.92792792792792789</c:v>
                </c:pt>
                <c:pt idx="107">
                  <c:v>0.94782608695652171</c:v>
                </c:pt>
                <c:pt idx="108">
                  <c:v>0.95454545454545459</c:v>
                </c:pt>
                <c:pt idx="109">
                  <c:v>0.94505494505494503</c:v>
                </c:pt>
                <c:pt idx="110">
                  <c:v>0.97435897435897434</c:v>
                </c:pt>
                <c:pt idx="111">
                  <c:v>0.95199999999999996</c:v>
                </c:pt>
                <c:pt idx="112">
                  <c:v>0</c:v>
                </c:pt>
                <c:pt idx="113">
                  <c:v>0.94017094017094016</c:v>
                </c:pt>
                <c:pt idx="114">
                  <c:v>0.94871794871794868</c:v>
                </c:pt>
                <c:pt idx="115">
                  <c:v>0.98684210526315785</c:v>
                </c:pt>
                <c:pt idx="116">
                  <c:v>0</c:v>
                </c:pt>
                <c:pt idx="117">
                  <c:v>0.98275862068965514</c:v>
                </c:pt>
                <c:pt idx="118">
                  <c:v>0.93406593406593408</c:v>
                </c:pt>
                <c:pt idx="119">
                  <c:v>0.95744680851063835</c:v>
                </c:pt>
                <c:pt idx="120">
                  <c:v>0</c:v>
                </c:pt>
                <c:pt idx="121">
                  <c:v>0.94594594594594594</c:v>
                </c:pt>
                <c:pt idx="122">
                  <c:v>0.99</c:v>
                </c:pt>
                <c:pt idx="123">
                  <c:v>0.94444444444444442</c:v>
                </c:pt>
                <c:pt idx="124">
                  <c:v>0.94915254237288138</c:v>
                </c:pt>
                <c:pt idx="125">
                  <c:v>0.95</c:v>
                </c:pt>
                <c:pt idx="126">
                  <c:v>0.95199999999999996</c:v>
                </c:pt>
                <c:pt idx="127">
                  <c:v>0.94827586206896552</c:v>
                </c:pt>
                <c:pt idx="128">
                  <c:v>0.94308943089430897</c:v>
                </c:pt>
                <c:pt idx="129">
                  <c:v>0.95412844036697253</c:v>
                </c:pt>
                <c:pt idx="130">
                  <c:v>0.98484848484848486</c:v>
                </c:pt>
                <c:pt idx="131">
                  <c:v>0.94308943089430897</c:v>
                </c:pt>
                <c:pt idx="132">
                  <c:v>0.98245614035087714</c:v>
                </c:pt>
                <c:pt idx="133">
                  <c:v>0.92035398230088494</c:v>
                </c:pt>
                <c:pt idx="134">
                  <c:v>0.98529411764705888</c:v>
                </c:pt>
                <c:pt idx="135">
                  <c:v>0.96666666666666667</c:v>
                </c:pt>
                <c:pt idx="136">
                  <c:v>0.94339622641509435</c:v>
                </c:pt>
                <c:pt idx="137">
                  <c:v>0.9285714285714286</c:v>
                </c:pt>
                <c:pt idx="138">
                  <c:v>0.94262295081967218</c:v>
                </c:pt>
                <c:pt idx="139">
                  <c:v>0.93377483443708609</c:v>
                </c:pt>
                <c:pt idx="140">
                  <c:v>0.94326241134751776</c:v>
                </c:pt>
                <c:pt idx="141">
                  <c:v>0.94482758620689655</c:v>
                </c:pt>
                <c:pt idx="142">
                  <c:v>0.95035460992907805</c:v>
                </c:pt>
                <c:pt idx="143">
                  <c:v>0.96062992125984248</c:v>
                </c:pt>
                <c:pt idx="144">
                  <c:v>0.95833333333333337</c:v>
                </c:pt>
                <c:pt idx="145">
                  <c:v>0.96330275229357798</c:v>
                </c:pt>
                <c:pt idx="146">
                  <c:v>0.66666666666666663</c:v>
                </c:pt>
                <c:pt idx="147">
                  <c:v>0.97647058823529409</c:v>
                </c:pt>
                <c:pt idx="148">
                  <c:v>0.96052631578947367</c:v>
                </c:pt>
                <c:pt idx="149">
                  <c:v>0.9555555555555556</c:v>
                </c:pt>
                <c:pt idx="150">
                  <c:v>0.96739130434782605</c:v>
                </c:pt>
                <c:pt idx="151">
                  <c:v>0.96825396825396826</c:v>
                </c:pt>
                <c:pt idx="152">
                  <c:v>0.95588235294117652</c:v>
                </c:pt>
                <c:pt idx="153">
                  <c:v>0.96470588235294119</c:v>
                </c:pt>
                <c:pt idx="154">
                  <c:v>0.96052631578947367</c:v>
                </c:pt>
                <c:pt idx="155">
                  <c:v>0.97014925373134331</c:v>
                </c:pt>
                <c:pt idx="156">
                  <c:v>0.9726027397260274</c:v>
                </c:pt>
                <c:pt idx="157">
                  <c:v>0.98630136986301364</c:v>
                </c:pt>
                <c:pt idx="158">
                  <c:v>0.94936708860759489</c:v>
                </c:pt>
                <c:pt idx="159">
                  <c:v>0.98550724637681164</c:v>
                </c:pt>
                <c:pt idx="160">
                  <c:v>0.9550561797752809</c:v>
                </c:pt>
                <c:pt idx="161">
                  <c:v>0.95180722891566261</c:v>
                </c:pt>
                <c:pt idx="162">
                  <c:v>0.97368421052631582</c:v>
                </c:pt>
                <c:pt idx="163">
                  <c:v>0.95061728395061729</c:v>
                </c:pt>
                <c:pt idx="164">
                  <c:v>0.95945945945945943</c:v>
                </c:pt>
                <c:pt idx="165">
                  <c:v>0.98148148148148151</c:v>
                </c:pt>
                <c:pt idx="166">
                  <c:v>0.98039215686274506</c:v>
                </c:pt>
                <c:pt idx="167">
                  <c:v>0.97674418604651159</c:v>
                </c:pt>
                <c:pt idx="168">
                  <c:v>0.97727272727272729</c:v>
                </c:pt>
                <c:pt idx="169">
                  <c:v>0.97826086956521741</c:v>
                </c:pt>
                <c:pt idx="170">
                  <c:v>0.97435897435897434</c:v>
                </c:pt>
                <c:pt idx="171">
                  <c:v>0.97297297297297303</c:v>
                </c:pt>
                <c:pt idx="172">
                  <c:v>0.97368421052631582</c:v>
                </c:pt>
                <c:pt idx="173">
                  <c:v>0.97499999999999998</c:v>
                </c:pt>
                <c:pt idx="174">
                  <c:v>0.97142857142857142</c:v>
                </c:pt>
                <c:pt idx="175">
                  <c:v>0.967741935483871</c:v>
                </c:pt>
                <c:pt idx="176">
                  <c:v>0.96666666666666667</c:v>
                </c:pt>
                <c:pt idx="177">
                  <c:v>0.97222222222222221</c:v>
                </c:pt>
                <c:pt idx="178">
                  <c:v>0.96551724137931039</c:v>
                </c:pt>
                <c:pt idx="179">
                  <c:v>0.96875</c:v>
                </c:pt>
                <c:pt idx="180">
                  <c:v>0.94444444444444442</c:v>
                </c:pt>
                <c:pt idx="181">
                  <c:v>0.95238095238095233</c:v>
                </c:pt>
                <c:pt idx="182">
                  <c:v>0.94117647058823528</c:v>
                </c:pt>
                <c:pt idx="183">
                  <c:v>0.9375</c:v>
                </c:pt>
                <c:pt idx="184">
                  <c:v>0.95</c:v>
                </c:pt>
                <c:pt idx="185">
                  <c:v>0.94736842105263153</c:v>
                </c:pt>
                <c:pt idx="186">
                  <c:v>0.95</c:v>
                </c:pt>
                <c:pt idx="187">
                  <c:v>0.94444444444444442</c:v>
                </c:pt>
                <c:pt idx="188">
                  <c:v>0.93333333333333335</c:v>
                </c:pt>
                <c:pt idx="189">
                  <c:v>0.91666666666666663</c:v>
                </c:pt>
                <c:pt idx="190">
                  <c:v>0.9</c:v>
                </c:pt>
                <c:pt idx="191">
                  <c:v>0.90909090909090906</c:v>
                </c:pt>
                <c:pt idx="192">
                  <c:v>0.92307692307692313</c:v>
                </c:pt>
                <c:pt idx="193">
                  <c:v>0.9285714285714286</c:v>
                </c:pt>
                <c:pt idx="194">
                  <c:v>0.9285714285714286</c:v>
                </c:pt>
                <c:pt idx="195">
                  <c:v>0.9285714285714286</c:v>
                </c:pt>
                <c:pt idx="196">
                  <c:v>0.93333333333333335</c:v>
                </c:pt>
                <c:pt idx="197">
                  <c:v>0.9285714285714286</c:v>
                </c:pt>
                <c:pt idx="198">
                  <c:v>0.93333333333333335</c:v>
                </c:pt>
                <c:pt idx="199">
                  <c:v>0.9285714285714286</c:v>
                </c:pt>
                <c:pt idx="200">
                  <c:v>0.9285714285714286</c:v>
                </c:pt>
                <c:pt idx="201">
                  <c:v>0.94117647058823528</c:v>
                </c:pt>
                <c:pt idx="202">
                  <c:v>0.92307692307692313</c:v>
                </c:pt>
                <c:pt idx="203">
                  <c:v>0.92307692307692313</c:v>
                </c:pt>
                <c:pt idx="204">
                  <c:v>0.91666666666666663</c:v>
                </c:pt>
                <c:pt idx="205">
                  <c:v>0.92307692307692313</c:v>
                </c:pt>
                <c:pt idx="206">
                  <c:v>0.91666666666666663</c:v>
                </c:pt>
                <c:pt idx="207">
                  <c:v>0.91666666666666663</c:v>
                </c:pt>
                <c:pt idx="208">
                  <c:v>0.91666666666666663</c:v>
                </c:pt>
                <c:pt idx="209">
                  <c:v>0.92307692307692313</c:v>
                </c:pt>
                <c:pt idx="210">
                  <c:v>0.91666666666666663</c:v>
                </c:pt>
                <c:pt idx="211">
                  <c:v>0.91666666666666663</c:v>
                </c:pt>
                <c:pt idx="212">
                  <c:v>0.91666666666666663</c:v>
                </c:pt>
                <c:pt idx="213">
                  <c:v>0.91666666666666663</c:v>
                </c:pt>
                <c:pt idx="214">
                  <c:v>0.90909090909090906</c:v>
                </c:pt>
                <c:pt idx="215">
                  <c:v>0.90909090909090906</c:v>
                </c:pt>
                <c:pt idx="216">
                  <c:v>0.90909090909090906</c:v>
                </c:pt>
                <c:pt idx="217">
                  <c:v>0.91666666666666663</c:v>
                </c:pt>
                <c:pt idx="218">
                  <c:v>0.9</c:v>
                </c:pt>
                <c:pt idx="219">
                  <c:v>0.9</c:v>
                </c:pt>
                <c:pt idx="220">
                  <c:v>0.90909090909090906</c:v>
                </c:pt>
                <c:pt idx="221">
                  <c:v>0.90909090909090906</c:v>
                </c:pt>
                <c:pt idx="222">
                  <c:v>0.90909090909090906</c:v>
                </c:pt>
                <c:pt idx="223">
                  <c:v>0.91666666666666663</c:v>
                </c:pt>
                <c:pt idx="224">
                  <c:v>0.95</c:v>
                </c:pt>
                <c:pt idx="225">
                  <c:v>0.96875</c:v>
                </c:pt>
                <c:pt idx="226">
                  <c:v>0.98550724637681164</c:v>
                </c:pt>
                <c:pt idx="227">
                  <c:v>0.94285714285714284</c:v>
                </c:pt>
                <c:pt idx="228">
                  <c:v>0.93333333333333335</c:v>
                </c:pt>
                <c:pt idx="229">
                  <c:v>0.984375</c:v>
                </c:pt>
                <c:pt idx="230">
                  <c:v>0</c:v>
                </c:pt>
                <c:pt idx="231">
                  <c:v>0.93442622950819676</c:v>
                </c:pt>
                <c:pt idx="232">
                  <c:v>0.97368421052631582</c:v>
                </c:pt>
                <c:pt idx="233">
                  <c:v>0.95588235294117652</c:v>
                </c:pt>
                <c:pt idx="234">
                  <c:v>0.9358974358974359</c:v>
                </c:pt>
                <c:pt idx="235">
                  <c:v>0</c:v>
                </c:pt>
                <c:pt idx="236">
                  <c:v>0.94444444444444442</c:v>
                </c:pt>
                <c:pt idx="237">
                  <c:v>0.9196428571428571</c:v>
                </c:pt>
                <c:pt idx="238">
                  <c:v>0.90789473684210531</c:v>
                </c:pt>
                <c:pt idx="239">
                  <c:v>0.93103448275862066</c:v>
                </c:pt>
                <c:pt idx="240">
                  <c:v>0.91329479768786126</c:v>
                </c:pt>
                <c:pt idx="241">
                  <c:v>0.91061452513966479</c:v>
                </c:pt>
                <c:pt idx="242">
                  <c:v>0.91712707182320441</c:v>
                </c:pt>
                <c:pt idx="243">
                  <c:v>0.92052980132450335</c:v>
                </c:pt>
                <c:pt idx="244">
                  <c:v>0.93600000000000005</c:v>
                </c:pt>
                <c:pt idx="245">
                  <c:v>0.92413793103448272</c:v>
                </c:pt>
                <c:pt idx="246">
                  <c:v>0.91025641025641024</c:v>
                </c:pt>
                <c:pt idx="247">
                  <c:v>0.90816326530612246</c:v>
                </c:pt>
                <c:pt idx="248">
                  <c:v>0.92537313432835822</c:v>
                </c:pt>
                <c:pt idx="249">
                  <c:v>0.91411042944785281</c:v>
                </c:pt>
                <c:pt idx="250">
                  <c:v>0.89519650655021832</c:v>
                </c:pt>
                <c:pt idx="251">
                  <c:v>0.89903846153846156</c:v>
                </c:pt>
                <c:pt idx="252">
                  <c:v>0.8928571428571429</c:v>
                </c:pt>
                <c:pt idx="253">
                  <c:v>0.90106007067137805</c:v>
                </c:pt>
                <c:pt idx="254">
                  <c:v>0.89090909090909087</c:v>
                </c:pt>
                <c:pt idx="255">
                  <c:v>0.90566037735849059</c:v>
                </c:pt>
                <c:pt idx="256">
                  <c:v>0.89130434782608692</c:v>
                </c:pt>
                <c:pt idx="257">
                  <c:v>0.9</c:v>
                </c:pt>
                <c:pt idx="258">
                  <c:v>0.87936507936507935</c:v>
                </c:pt>
                <c:pt idx="259">
                  <c:v>0.875</c:v>
                </c:pt>
                <c:pt idx="260">
                  <c:v>0.87533875338753386</c:v>
                </c:pt>
                <c:pt idx="261">
                  <c:v>0.86729857819905209</c:v>
                </c:pt>
                <c:pt idx="262">
                  <c:v>0.8639798488664987</c:v>
                </c:pt>
                <c:pt idx="263">
                  <c:v>0.86477987421383651</c:v>
                </c:pt>
                <c:pt idx="264">
                  <c:v>0.85106382978723405</c:v>
                </c:pt>
                <c:pt idx="265">
                  <c:v>0.83789954337899542</c:v>
                </c:pt>
                <c:pt idx="266">
                  <c:v>0.83412322274881512</c:v>
                </c:pt>
                <c:pt idx="267">
                  <c:v>0.83618581907090461</c:v>
                </c:pt>
                <c:pt idx="268">
                  <c:v>0.8487084870848709</c:v>
                </c:pt>
                <c:pt idx="269">
                  <c:v>0.8584615384615385</c:v>
                </c:pt>
                <c:pt idx="270">
                  <c:v>0.87588652482269502</c:v>
                </c:pt>
                <c:pt idx="271">
                  <c:v>0.884514435695538</c:v>
                </c:pt>
                <c:pt idx="272">
                  <c:v>0.884514435695538</c:v>
                </c:pt>
                <c:pt idx="273">
                  <c:v>0.86956521739130432</c:v>
                </c:pt>
                <c:pt idx="274">
                  <c:v>0.86944444444444446</c:v>
                </c:pt>
                <c:pt idx="275">
                  <c:v>0.86772486772486768</c:v>
                </c:pt>
                <c:pt idx="276">
                  <c:v>0.86250000000000004</c:v>
                </c:pt>
                <c:pt idx="277">
                  <c:v>0.8910505836575876</c:v>
                </c:pt>
                <c:pt idx="278">
                  <c:v>0.86037735849056607</c:v>
                </c:pt>
                <c:pt idx="279">
                  <c:v>0.84687500000000004</c:v>
                </c:pt>
                <c:pt idx="280">
                  <c:v>0.84687500000000004</c:v>
                </c:pt>
                <c:pt idx="281">
                  <c:v>0.84750000000000003</c:v>
                </c:pt>
                <c:pt idx="282">
                  <c:v>0.84276729559748431</c:v>
                </c:pt>
                <c:pt idx="283">
                  <c:v>0.8631921824104235</c:v>
                </c:pt>
                <c:pt idx="284">
                  <c:v>0.86387434554973819</c:v>
                </c:pt>
                <c:pt idx="285">
                  <c:v>0.86975717439293598</c:v>
                </c:pt>
                <c:pt idx="286">
                  <c:v>0.86322869955156956</c:v>
                </c:pt>
                <c:pt idx="287">
                  <c:v>0.86923076923076925</c:v>
                </c:pt>
                <c:pt idx="288">
                  <c:v>0.87229862475442044</c:v>
                </c:pt>
                <c:pt idx="289">
                  <c:v>0.86792452830188682</c:v>
                </c:pt>
                <c:pt idx="290">
                  <c:v>0.87749287749287752</c:v>
                </c:pt>
                <c:pt idx="291">
                  <c:v>0.87470449172576836</c:v>
                </c:pt>
                <c:pt idx="292">
                  <c:v>0.87052341597796146</c:v>
                </c:pt>
                <c:pt idx="293">
                  <c:v>0.86761229314420807</c:v>
                </c:pt>
                <c:pt idx="294">
                  <c:v>0.88297872340425532</c:v>
                </c:pt>
                <c:pt idx="295">
                  <c:v>0.87747747747747751</c:v>
                </c:pt>
                <c:pt idx="296">
                  <c:v>0.87747747747747751</c:v>
                </c:pt>
                <c:pt idx="297">
                  <c:v>0.87684729064039413</c:v>
                </c:pt>
                <c:pt idx="298">
                  <c:v>0.86094069529652351</c:v>
                </c:pt>
                <c:pt idx="299">
                  <c:v>0.86949429037520387</c:v>
                </c:pt>
                <c:pt idx="300">
                  <c:v>0.85668276972624802</c:v>
                </c:pt>
                <c:pt idx="301">
                  <c:v>0.85243328100470961</c:v>
                </c:pt>
                <c:pt idx="302">
                  <c:v>0.84897959183673466</c:v>
                </c:pt>
                <c:pt idx="303">
                  <c:v>0.85571142284569135</c:v>
                </c:pt>
                <c:pt idx="304">
                  <c:v>0.87301587301587302</c:v>
                </c:pt>
                <c:pt idx="305">
                  <c:v>0.85682326621923932</c:v>
                </c:pt>
                <c:pt idx="306">
                  <c:v>0.87037037037037035</c:v>
                </c:pt>
                <c:pt idx="307">
                  <c:v>0.87301587301587302</c:v>
                </c:pt>
                <c:pt idx="308">
                  <c:v>0.86890243902439024</c:v>
                </c:pt>
                <c:pt idx="309">
                  <c:v>0.86522911051212936</c:v>
                </c:pt>
                <c:pt idx="310">
                  <c:v>0.87567567567567572</c:v>
                </c:pt>
                <c:pt idx="311">
                  <c:v>0.88124999999999998</c:v>
                </c:pt>
                <c:pt idx="312">
                  <c:v>0.87318087318087323</c:v>
                </c:pt>
                <c:pt idx="313">
                  <c:v>0.8701517706576728</c:v>
                </c:pt>
                <c:pt idx="314">
                  <c:v>0.86654478976234006</c:v>
                </c:pt>
                <c:pt idx="315">
                  <c:v>0.86440677966101698</c:v>
                </c:pt>
                <c:pt idx="316">
                  <c:v>0.88023952095808389</c:v>
                </c:pt>
                <c:pt idx="317">
                  <c:v>0.86920529801324509</c:v>
                </c:pt>
                <c:pt idx="318">
                  <c:v>0.87015945330296129</c:v>
                </c:pt>
                <c:pt idx="319">
                  <c:v>0.87812500000000004</c:v>
                </c:pt>
                <c:pt idx="320">
                  <c:v>0.86458333333333337</c:v>
                </c:pt>
                <c:pt idx="321">
                  <c:v>0.86261980830670926</c:v>
                </c:pt>
                <c:pt idx="322">
                  <c:v>0.86477987421383651</c:v>
                </c:pt>
                <c:pt idx="323">
                  <c:v>0.8665207877461707</c:v>
                </c:pt>
                <c:pt idx="324">
                  <c:v>0.86469344608879495</c:v>
                </c:pt>
                <c:pt idx="325">
                  <c:v>0.87264150943396224</c:v>
                </c:pt>
                <c:pt idx="326">
                  <c:v>0.86382113821138207</c:v>
                </c:pt>
                <c:pt idx="327">
                  <c:v>0.85362095531587057</c:v>
                </c:pt>
                <c:pt idx="328">
                  <c:v>0.85499999999999998</c:v>
                </c:pt>
                <c:pt idx="329">
                  <c:v>0.85676392572944293</c:v>
                </c:pt>
                <c:pt idx="330">
                  <c:v>0.86290322580645162</c:v>
                </c:pt>
                <c:pt idx="331">
                  <c:v>0.85192307692307689</c:v>
                </c:pt>
                <c:pt idx="332">
                  <c:v>0.86197183098591545</c:v>
                </c:pt>
                <c:pt idx="333">
                  <c:v>0.86873508353221962</c:v>
                </c:pt>
                <c:pt idx="334">
                  <c:v>0.86705202312138729</c:v>
                </c:pt>
                <c:pt idx="335">
                  <c:v>0.87112171837708829</c:v>
                </c:pt>
                <c:pt idx="336">
                  <c:v>0.87121212121212122</c:v>
                </c:pt>
                <c:pt idx="337">
                  <c:v>0.86881188118811881</c:v>
                </c:pt>
                <c:pt idx="338">
                  <c:v>0.86538461538461542</c:v>
                </c:pt>
                <c:pt idx="339">
                  <c:v>0.86819484240687683</c:v>
                </c:pt>
                <c:pt idx="340">
                  <c:v>0.86480186480186483</c:v>
                </c:pt>
                <c:pt idx="341">
                  <c:v>0.87028301886792447</c:v>
                </c:pt>
                <c:pt idx="342">
                  <c:v>0.86470588235294121</c:v>
                </c:pt>
                <c:pt idx="343">
                  <c:v>0.87283236994219648</c:v>
                </c:pt>
                <c:pt idx="344">
                  <c:v>0.86842105263157898</c:v>
                </c:pt>
                <c:pt idx="345">
                  <c:v>0.89247311827956988</c:v>
                </c:pt>
                <c:pt idx="346">
                  <c:v>0.87935656836461129</c:v>
                </c:pt>
                <c:pt idx="347">
                  <c:v>0.86848635235732008</c:v>
                </c:pt>
                <c:pt idx="348">
                  <c:v>0.87096774193548387</c:v>
                </c:pt>
                <c:pt idx="349">
                  <c:v>0.87223587223587229</c:v>
                </c:pt>
                <c:pt idx="350">
                  <c:v>0.88535031847133761</c:v>
                </c:pt>
                <c:pt idx="351">
                  <c:v>0.83333333333333337</c:v>
                </c:pt>
                <c:pt idx="352">
                  <c:v>0.91304347826086951</c:v>
                </c:pt>
                <c:pt idx="353">
                  <c:v>0.88181818181818183</c:v>
                </c:pt>
                <c:pt idx="354">
                  <c:v>0.8774193548387097</c:v>
                </c:pt>
                <c:pt idx="355">
                  <c:v>0.88059701492537312</c:v>
                </c:pt>
                <c:pt idx="356">
                  <c:v>0.8875739644970414</c:v>
                </c:pt>
                <c:pt idx="357">
                  <c:v>0.88235294117647056</c:v>
                </c:pt>
                <c:pt idx="358">
                  <c:v>0.86796536796536794</c:v>
                </c:pt>
                <c:pt idx="359">
                  <c:v>0.87906976744186049</c:v>
                </c:pt>
                <c:pt idx="360">
                  <c:v>0.87834549878345503</c:v>
                </c:pt>
                <c:pt idx="361">
                  <c:v>0.88746803069053704</c:v>
                </c:pt>
                <c:pt idx="362">
                  <c:v>0.87443946188340804</c:v>
                </c:pt>
                <c:pt idx="363">
                  <c:v>0.89037433155080214</c:v>
                </c:pt>
                <c:pt idx="364">
                  <c:v>0.88834951456310685</c:v>
                </c:pt>
                <c:pt idx="365">
                  <c:v>0.88538681948424069</c:v>
                </c:pt>
                <c:pt idx="366">
                  <c:v>0.88433734939759034</c:v>
                </c:pt>
                <c:pt idx="367">
                  <c:v>0.879746835443038</c:v>
                </c:pt>
                <c:pt idx="368">
                  <c:v>0.86499215070643642</c:v>
                </c:pt>
                <c:pt idx="369">
                  <c:v>0.85365853658536583</c:v>
                </c:pt>
                <c:pt idx="370">
                  <c:v>0.8557377049180328</c:v>
                </c:pt>
                <c:pt idx="371">
                  <c:v>0.86507936507936511</c:v>
                </c:pt>
                <c:pt idx="372">
                  <c:v>0.85350318471337583</c:v>
                </c:pt>
                <c:pt idx="373">
                  <c:v>0.85185185185185186</c:v>
                </c:pt>
                <c:pt idx="374">
                  <c:v>0.85593220338983056</c:v>
                </c:pt>
                <c:pt idx="375">
                  <c:v>0.85261194029850751</c:v>
                </c:pt>
                <c:pt idx="376">
                  <c:v>0.8248366013071895</c:v>
                </c:pt>
                <c:pt idx="377">
                  <c:v>0.8290909090909091</c:v>
                </c:pt>
                <c:pt idx="378">
                  <c:v>0.83497536945812811</c:v>
                </c:pt>
                <c:pt idx="379">
                  <c:v>0.85144124168514412</c:v>
                </c:pt>
                <c:pt idx="380">
                  <c:v>0.84768211920529801</c:v>
                </c:pt>
                <c:pt idx="381">
                  <c:v>0.85622317596566522</c:v>
                </c:pt>
                <c:pt idx="382">
                  <c:v>0.85806451612903223</c:v>
                </c:pt>
                <c:pt idx="383">
                  <c:v>0.85952380952380958</c:v>
                </c:pt>
                <c:pt idx="384">
                  <c:v>0.85529715762273906</c:v>
                </c:pt>
                <c:pt idx="385">
                  <c:v>0.86075949367088611</c:v>
                </c:pt>
                <c:pt idx="386">
                  <c:v>0.84659090909090906</c:v>
                </c:pt>
                <c:pt idx="387">
                  <c:v>0.84596577017114916</c:v>
                </c:pt>
                <c:pt idx="388">
                  <c:v>0.84955752212389379</c:v>
                </c:pt>
                <c:pt idx="389">
                  <c:v>0.8472622478386167</c:v>
                </c:pt>
                <c:pt idx="390">
                  <c:v>0.85978835978835977</c:v>
                </c:pt>
                <c:pt idx="391">
                  <c:v>0.85675675675675678</c:v>
                </c:pt>
                <c:pt idx="392">
                  <c:v>0.8530120481927711</c:v>
                </c:pt>
                <c:pt idx="393">
                  <c:v>0.83373493975903612</c:v>
                </c:pt>
                <c:pt idx="394">
                  <c:v>0.83292978208232449</c:v>
                </c:pt>
                <c:pt idx="395">
                  <c:v>0.85802469135802473</c:v>
                </c:pt>
                <c:pt idx="396">
                  <c:v>0.84946236559139787</c:v>
                </c:pt>
                <c:pt idx="397">
                  <c:v>0.84958217270194991</c:v>
                </c:pt>
                <c:pt idx="398">
                  <c:v>0.85217391304347823</c:v>
                </c:pt>
                <c:pt idx="399">
                  <c:v>0.84400656814449915</c:v>
                </c:pt>
                <c:pt idx="400">
                  <c:v>0.83475298126064734</c:v>
                </c:pt>
                <c:pt idx="401">
                  <c:v>0.83762057877813501</c:v>
                </c:pt>
                <c:pt idx="402">
                  <c:v>0.84050179211469533</c:v>
                </c:pt>
                <c:pt idx="403">
                  <c:v>0.85139860139860135</c:v>
                </c:pt>
                <c:pt idx="404">
                  <c:v>0.84116331096196872</c:v>
                </c:pt>
                <c:pt idx="405">
                  <c:v>0.84095860566448799</c:v>
                </c:pt>
                <c:pt idx="406">
                  <c:v>0.839458413926499</c:v>
                </c:pt>
                <c:pt idx="407">
                  <c:v>0.83512544802867383</c:v>
                </c:pt>
                <c:pt idx="408">
                  <c:v>0.83823529411764708</c:v>
                </c:pt>
                <c:pt idx="409">
                  <c:v>0.84916201117318435</c:v>
                </c:pt>
                <c:pt idx="410">
                  <c:v>0.84633027522935778</c:v>
                </c:pt>
                <c:pt idx="411">
                  <c:v>0.84170854271356788</c:v>
                </c:pt>
                <c:pt idx="412">
                  <c:v>0.84552845528455289</c:v>
                </c:pt>
                <c:pt idx="413">
                  <c:v>0.84810126582278478</c:v>
                </c:pt>
                <c:pt idx="414">
                  <c:v>0.84832904884318761</c:v>
                </c:pt>
                <c:pt idx="415">
                  <c:v>0.85078534031413611</c:v>
                </c:pt>
                <c:pt idx="416">
                  <c:v>0.84095860566448799</c:v>
                </c:pt>
                <c:pt idx="417">
                  <c:v>0.84677419354838712</c:v>
                </c:pt>
                <c:pt idx="418">
                  <c:v>0.84383561643835614</c:v>
                </c:pt>
                <c:pt idx="419">
                  <c:v>0.85639686684073102</c:v>
                </c:pt>
                <c:pt idx="420">
                  <c:v>0.85301837270341208</c:v>
                </c:pt>
                <c:pt idx="421">
                  <c:v>0.85321100917431192</c:v>
                </c:pt>
                <c:pt idx="422">
                  <c:v>0.86833855799373039</c:v>
                </c:pt>
                <c:pt idx="423">
                  <c:v>0.9023255813953488</c:v>
                </c:pt>
                <c:pt idx="424">
                  <c:v>0.93137254901960786</c:v>
                </c:pt>
                <c:pt idx="425">
                  <c:v>0.93243243243243246</c:v>
                </c:pt>
                <c:pt idx="426">
                  <c:v>0.91566265060240959</c:v>
                </c:pt>
                <c:pt idx="427">
                  <c:v>0.91509433962264153</c:v>
                </c:pt>
                <c:pt idx="428">
                  <c:v>0.91666666666666663</c:v>
                </c:pt>
                <c:pt idx="429">
                  <c:v>0.92800000000000005</c:v>
                </c:pt>
                <c:pt idx="430">
                  <c:v>0.93495934959349591</c:v>
                </c:pt>
                <c:pt idx="431">
                  <c:v>0.90173410404624277</c:v>
                </c:pt>
                <c:pt idx="432">
                  <c:v>0.92741935483870963</c:v>
                </c:pt>
                <c:pt idx="433">
                  <c:v>0.93333333333333335</c:v>
                </c:pt>
                <c:pt idx="434">
                  <c:v>0.98461538461538467</c:v>
                </c:pt>
                <c:pt idx="435">
                  <c:v>0.98684210526315785</c:v>
                </c:pt>
                <c:pt idx="436">
                  <c:v>0.97435897435897434</c:v>
                </c:pt>
                <c:pt idx="437">
                  <c:v>0.95161290322580649</c:v>
                </c:pt>
                <c:pt idx="438">
                  <c:v>0.967741935483871</c:v>
                </c:pt>
                <c:pt idx="439">
                  <c:v>0.98076923076923073</c:v>
                </c:pt>
                <c:pt idx="440">
                  <c:v>0.97916666666666663</c:v>
                </c:pt>
                <c:pt idx="441">
                  <c:v>0.96153846153846156</c:v>
                </c:pt>
                <c:pt idx="442">
                  <c:v>0.97560975609756095</c:v>
                </c:pt>
                <c:pt idx="443">
                  <c:v>0.97777777777777775</c:v>
                </c:pt>
                <c:pt idx="444">
                  <c:v>0.91836734693877553</c:v>
                </c:pt>
                <c:pt idx="445">
                  <c:v>0.98</c:v>
                </c:pt>
                <c:pt idx="446">
                  <c:v>0.97826086956521741</c:v>
                </c:pt>
                <c:pt idx="447">
                  <c:v>0.91891891891891897</c:v>
                </c:pt>
                <c:pt idx="448">
                  <c:v>0.96969696969696972</c:v>
                </c:pt>
                <c:pt idx="449">
                  <c:v>0.95833333333333337</c:v>
                </c:pt>
                <c:pt idx="450">
                  <c:v>0.96969696969696972</c:v>
                </c:pt>
                <c:pt idx="451">
                  <c:v>0.967741935483871</c:v>
                </c:pt>
                <c:pt idx="452">
                  <c:v>0.96551724137931039</c:v>
                </c:pt>
                <c:pt idx="453">
                  <c:v>0.96153846153846156</c:v>
                </c:pt>
                <c:pt idx="454">
                  <c:v>0.9642857142857143</c:v>
                </c:pt>
                <c:pt idx="455">
                  <c:v>0.96296296296296291</c:v>
                </c:pt>
                <c:pt idx="456">
                  <c:v>0.9642857142857143</c:v>
                </c:pt>
                <c:pt idx="457">
                  <c:v>0.96</c:v>
                </c:pt>
                <c:pt idx="458">
                  <c:v>0.94444444444444442</c:v>
                </c:pt>
                <c:pt idx="459">
                  <c:v>0.94444444444444442</c:v>
                </c:pt>
                <c:pt idx="460">
                  <c:v>0.94444444444444442</c:v>
                </c:pt>
                <c:pt idx="461">
                  <c:v>0.94736842105263153</c:v>
                </c:pt>
                <c:pt idx="462">
                  <c:v>0.94117647058823528</c:v>
                </c:pt>
                <c:pt idx="463">
                  <c:v>0.93333333333333335</c:v>
                </c:pt>
                <c:pt idx="464">
                  <c:v>0.94117647058823528</c:v>
                </c:pt>
                <c:pt idx="465">
                  <c:v>0.94117647058823528</c:v>
                </c:pt>
                <c:pt idx="466">
                  <c:v>0.94117647058823528</c:v>
                </c:pt>
                <c:pt idx="467">
                  <c:v>0.94444444444444442</c:v>
                </c:pt>
                <c:pt idx="468">
                  <c:v>0.94117647058823528</c:v>
                </c:pt>
                <c:pt idx="469">
                  <c:v>0.9285714285714286</c:v>
                </c:pt>
                <c:pt idx="470">
                  <c:v>0.94117647058823528</c:v>
                </c:pt>
                <c:pt idx="471">
                  <c:v>0.9375</c:v>
                </c:pt>
                <c:pt idx="472">
                  <c:v>0.94117647058823528</c:v>
                </c:pt>
                <c:pt idx="473">
                  <c:v>0.93333333333333335</c:v>
                </c:pt>
                <c:pt idx="474">
                  <c:v>0.9285714285714286</c:v>
                </c:pt>
                <c:pt idx="475">
                  <c:v>0.93333333333333335</c:v>
                </c:pt>
                <c:pt idx="476">
                  <c:v>0.93333333333333335</c:v>
                </c:pt>
                <c:pt idx="477">
                  <c:v>0.9285714285714286</c:v>
                </c:pt>
                <c:pt idx="478">
                  <c:v>0.9285714285714286</c:v>
                </c:pt>
                <c:pt idx="479">
                  <c:v>0.93333333333333335</c:v>
                </c:pt>
                <c:pt idx="480">
                  <c:v>0.9375</c:v>
                </c:pt>
                <c:pt idx="481">
                  <c:v>0.92307692307692313</c:v>
                </c:pt>
                <c:pt idx="482">
                  <c:v>0.95</c:v>
                </c:pt>
                <c:pt idx="483">
                  <c:v>0.52577319587628868</c:v>
                </c:pt>
                <c:pt idx="484">
                  <c:v>0.60493827160493829</c:v>
                </c:pt>
                <c:pt idx="485">
                  <c:v>0.64473684210526316</c:v>
                </c:pt>
                <c:pt idx="486">
                  <c:v>0.52040816326530615</c:v>
                </c:pt>
                <c:pt idx="487">
                  <c:v>0.97222222222222221</c:v>
                </c:pt>
                <c:pt idx="488">
                  <c:v>0.51037344398340245</c:v>
                </c:pt>
                <c:pt idx="489">
                  <c:v>0.52434456928838946</c:v>
                </c:pt>
                <c:pt idx="490">
                  <c:v>0.51063829787234039</c:v>
                </c:pt>
                <c:pt idx="491">
                  <c:v>0.515625</c:v>
                </c:pt>
                <c:pt idx="492">
                  <c:v>0.53361344537815125</c:v>
                </c:pt>
                <c:pt idx="493">
                  <c:v>0.9</c:v>
                </c:pt>
                <c:pt idx="494">
                  <c:v>0.59154929577464788</c:v>
                </c:pt>
                <c:pt idx="495">
                  <c:v>0.55497382198952883</c:v>
                </c:pt>
                <c:pt idx="496">
                  <c:v>0.56458333333333333</c:v>
                </c:pt>
                <c:pt idx="497">
                  <c:v>0.60933333333333328</c:v>
                </c:pt>
                <c:pt idx="498">
                  <c:v>0.60933333333333328</c:v>
                </c:pt>
                <c:pt idx="499">
                  <c:v>0.5903846153846154</c:v>
                </c:pt>
                <c:pt idx="500">
                  <c:v>0.60557768924302791</c:v>
                </c:pt>
                <c:pt idx="501">
                  <c:v>0.54696132596685088</c:v>
                </c:pt>
                <c:pt idx="502">
                  <c:v>0.6671159029649596</c:v>
                </c:pt>
                <c:pt idx="503">
                  <c:v>0.63526244952893673</c:v>
                </c:pt>
                <c:pt idx="504">
                  <c:v>0.61996497373029769</c:v>
                </c:pt>
                <c:pt idx="505">
                  <c:v>0.60256410256410253</c:v>
                </c:pt>
                <c:pt idx="506">
                  <c:v>0.61286804798255179</c:v>
                </c:pt>
                <c:pt idx="507">
                  <c:v>0.61753494282083865</c:v>
                </c:pt>
                <c:pt idx="508">
                  <c:v>0.64275862068965517</c:v>
                </c:pt>
                <c:pt idx="509">
                  <c:v>0.63012048192771086</c:v>
                </c:pt>
                <c:pt idx="510">
                  <c:v>0.64276885043263288</c:v>
                </c:pt>
                <c:pt idx="511">
                  <c:v>0.63456464379947231</c:v>
                </c:pt>
                <c:pt idx="512">
                  <c:v>0.63711583924349879</c:v>
                </c:pt>
                <c:pt idx="513">
                  <c:v>0.56379821958456977</c:v>
                </c:pt>
                <c:pt idx="514">
                  <c:v>0.63295880149812733</c:v>
                </c:pt>
                <c:pt idx="515">
                  <c:v>0.62225475841874089</c:v>
                </c:pt>
                <c:pt idx="516">
                  <c:v>0.61793611793611791</c:v>
                </c:pt>
                <c:pt idx="517">
                  <c:v>0.62281879194630874</c:v>
                </c:pt>
                <c:pt idx="518">
                  <c:v>0.62576687116564422</c:v>
                </c:pt>
                <c:pt idx="519">
                  <c:v>0.61971830985915488</c:v>
                </c:pt>
                <c:pt idx="520">
                  <c:v>0.67611777535441653</c:v>
                </c:pt>
                <c:pt idx="521">
                  <c:v>0.64768683274021355</c:v>
                </c:pt>
                <c:pt idx="522">
                  <c:v>0.6478102189781022</c:v>
                </c:pt>
                <c:pt idx="523">
                  <c:v>0.64336492890995256</c:v>
                </c:pt>
                <c:pt idx="524">
                  <c:v>0.64137931034482754</c:v>
                </c:pt>
                <c:pt idx="525">
                  <c:v>0.63378378378378375</c:v>
                </c:pt>
                <c:pt idx="526">
                  <c:v>0.61460957178841313</c:v>
                </c:pt>
                <c:pt idx="527">
                  <c:v>0.60215053763440862</c:v>
                </c:pt>
                <c:pt idx="528">
                  <c:v>0.59881129271916789</c:v>
                </c:pt>
                <c:pt idx="529">
                  <c:v>0.56826056826056826</c:v>
                </c:pt>
                <c:pt idx="530">
                  <c:v>0.55104551045510453</c:v>
                </c:pt>
                <c:pt idx="531">
                  <c:v>0.56871035940803383</c:v>
                </c:pt>
                <c:pt idx="532">
                  <c:v>0.57036535859269277</c:v>
                </c:pt>
                <c:pt idx="533">
                  <c:v>0.60118460019743336</c:v>
                </c:pt>
                <c:pt idx="534">
                  <c:v>0.60679611650485432</c:v>
                </c:pt>
                <c:pt idx="535">
                  <c:v>0.58719346049046317</c:v>
                </c:pt>
                <c:pt idx="536">
                  <c:v>0.58777777777777773</c:v>
                </c:pt>
                <c:pt idx="537">
                  <c:v>0.59916201117318435</c:v>
                </c:pt>
                <c:pt idx="538">
                  <c:v>0.62903225806451613</c:v>
                </c:pt>
                <c:pt idx="539">
                  <c:v>0.59751773049645385</c:v>
                </c:pt>
                <c:pt idx="540">
                  <c:v>0.62416107382550334</c:v>
                </c:pt>
                <c:pt idx="541">
                  <c:v>0.64240506329113922</c:v>
                </c:pt>
                <c:pt idx="542">
                  <c:v>0.59677419354838712</c:v>
                </c:pt>
                <c:pt idx="543">
                  <c:v>0.5823223570190641</c:v>
                </c:pt>
                <c:pt idx="544">
                  <c:v>0.59468438538205981</c:v>
                </c:pt>
                <c:pt idx="545">
                  <c:v>0.5880281690140845</c:v>
                </c:pt>
                <c:pt idx="546">
                  <c:v>0.55702280912364943</c:v>
                </c:pt>
                <c:pt idx="547">
                  <c:v>0.58610709117221416</c:v>
                </c:pt>
                <c:pt idx="548">
                  <c:v>0.59431524547803616</c:v>
                </c:pt>
                <c:pt idx="549">
                  <c:v>0.60790598290598286</c:v>
                </c:pt>
                <c:pt idx="550">
                  <c:v>0.61451247165532885</c:v>
                </c:pt>
                <c:pt idx="551">
                  <c:v>0.61991869918699183</c:v>
                </c:pt>
                <c:pt idx="552">
                  <c:v>0.61486486486486491</c:v>
                </c:pt>
                <c:pt idx="553">
                  <c:v>0.63647490820073438</c:v>
                </c:pt>
                <c:pt idx="554">
                  <c:v>0.64801864801864806</c:v>
                </c:pt>
                <c:pt idx="555">
                  <c:v>0.62804878048780488</c:v>
                </c:pt>
                <c:pt idx="556">
                  <c:v>0.62740384615384615</c:v>
                </c:pt>
                <c:pt idx="557">
                  <c:v>0.62630208333333337</c:v>
                </c:pt>
                <c:pt idx="558">
                  <c:v>0.61032258064516132</c:v>
                </c:pt>
                <c:pt idx="559">
                  <c:v>0.58504875406283852</c:v>
                </c:pt>
                <c:pt idx="560">
                  <c:v>0.58563535911602205</c:v>
                </c:pt>
                <c:pt idx="561">
                  <c:v>0.59045226130653261</c:v>
                </c:pt>
                <c:pt idx="562">
                  <c:v>0.6024423337856174</c:v>
                </c:pt>
                <c:pt idx="563">
                  <c:v>0.59314285714285719</c:v>
                </c:pt>
                <c:pt idx="564">
                  <c:v>0.58789289871944117</c:v>
                </c:pt>
                <c:pt idx="565">
                  <c:v>0.57770632368703112</c:v>
                </c:pt>
                <c:pt idx="566">
                  <c:v>0.5856079404466501</c:v>
                </c:pt>
                <c:pt idx="567">
                  <c:v>0.61799410029498525</c:v>
                </c:pt>
                <c:pt idx="568">
                  <c:v>0.62448132780082988</c:v>
                </c:pt>
                <c:pt idx="569">
                  <c:v>0.62706913339824732</c:v>
                </c:pt>
                <c:pt idx="570">
                  <c:v>0.62738095238095237</c:v>
                </c:pt>
                <c:pt idx="571">
                  <c:v>0.63055254604550381</c:v>
                </c:pt>
                <c:pt idx="572">
                  <c:v>0.62608695652173918</c:v>
                </c:pt>
                <c:pt idx="573">
                  <c:v>0.62419354838709673</c:v>
                </c:pt>
                <c:pt idx="574">
                  <c:v>0.62546816479400746</c:v>
                </c:pt>
                <c:pt idx="575">
                  <c:v>0.60171919770773641</c:v>
                </c:pt>
                <c:pt idx="576">
                  <c:v>0.64268867924528306</c:v>
                </c:pt>
                <c:pt idx="577">
                  <c:v>0.64268867924528306</c:v>
                </c:pt>
                <c:pt idx="578">
                  <c:v>0.66525871172122497</c:v>
                </c:pt>
                <c:pt idx="579">
                  <c:v>0.66731328806983514</c:v>
                </c:pt>
                <c:pt idx="580">
                  <c:v>0.68306010928961747</c:v>
                </c:pt>
                <c:pt idx="581">
                  <c:v>0.66856060606060608</c:v>
                </c:pt>
                <c:pt idx="582">
                  <c:v>0.63529411764705879</c:v>
                </c:pt>
                <c:pt idx="583">
                  <c:v>0.62011173184357538</c:v>
                </c:pt>
                <c:pt idx="584">
                  <c:v>0.69732937685459939</c:v>
                </c:pt>
                <c:pt idx="585">
                  <c:v>0.69076305220883538</c:v>
                </c:pt>
                <c:pt idx="586">
                  <c:v>0.69529837251356241</c:v>
                </c:pt>
                <c:pt idx="587">
                  <c:v>0.67868852459016393</c:v>
                </c:pt>
                <c:pt idx="588">
                  <c:v>0.68003913894324852</c:v>
                </c:pt>
                <c:pt idx="589">
                  <c:v>0.66204690831556501</c:v>
                </c:pt>
                <c:pt idx="590">
                  <c:v>0.64235294117647057</c:v>
                </c:pt>
                <c:pt idx="591">
                  <c:v>0.66387434554973823</c:v>
                </c:pt>
                <c:pt idx="592">
                  <c:v>0.68114285714285716</c:v>
                </c:pt>
                <c:pt idx="593">
                  <c:v>0.65260545905707201</c:v>
                </c:pt>
                <c:pt idx="594">
                  <c:v>0.67349137931034486</c:v>
                </c:pt>
                <c:pt idx="595">
                  <c:v>0.66443701226309926</c:v>
                </c:pt>
                <c:pt idx="596">
                  <c:v>0.66592920353982299</c:v>
                </c:pt>
                <c:pt idx="597">
                  <c:v>0.63461538461538458</c:v>
                </c:pt>
                <c:pt idx="598">
                  <c:v>0.64524103831891222</c:v>
                </c:pt>
                <c:pt idx="599">
                  <c:v>0.64105642256902762</c:v>
                </c:pt>
                <c:pt idx="600">
                  <c:v>0.63994910941475824</c:v>
                </c:pt>
                <c:pt idx="601">
                  <c:v>0.60995370370370372</c:v>
                </c:pt>
                <c:pt idx="602">
                  <c:v>0.66052934407364783</c:v>
                </c:pt>
                <c:pt idx="603">
                  <c:v>0.64525139664804465</c:v>
                </c:pt>
                <c:pt idx="604">
                  <c:v>0.62831050228310503</c:v>
                </c:pt>
                <c:pt idx="605">
                  <c:v>0.63000931966449203</c:v>
                </c:pt>
                <c:pt idx="606">
                  <c:v>0.63300270513976553</c:v>
                </c:pt>
                <c:pt idx="607">
                  <c:v>0.61904761904761907</c:v>
                </c:pt>
                <c:pt idx="608">
                  <c:v>0.61706161137440763</c:v>
                </c:pt>
                <c:pt idx="609">
                  <c:v>0.62301216089803557</c:v>
                </c:pt>
                <c:pt idx="610">
                  <c:v>0.62150055991041431</c:v>
                </c:pt>
                <c:pt idx="611">
                  <c:v>0.62068965517241381</c:v>
                </c:pt>
                <c:pt idx="612">
                  <c:v>0.6186726659167604</c:v>
                </c:pt>
                <c:pt idx="613">
                  <c:v>0.61704545454545456</c:v>
                </c:pt>
                <c:pt idx="614">
                  <c:v>0.61576354679802958</c:v>
                </c:pt>
                <c:pt idx="615">
                  <c:v>0.61809045226130654</c:v>
                </c:pt>
                <c:pt idx="616">
                  <c:v>0.62335766423357664</c:v>
                </c:pt>
                <c:pt idx="617">
                  <c:v>0.62768817204301075</c:v>
                </c:pt>
                <c:pt idx="618">
                  <c:v>0.628133704735376</c:v>
                </c:pt>
                <c:pt idx="619">
                  <c:v>0.62268041237113403</c:v>
                </c:pt>
                <c:pt idx="620">
                  <c:v>0.62473347547974412</c:v>
                </c:pt>
                <c:pt idx="621">
                  <c:v>0.62951167728237789</c:v>
                </c:pt>
                <c:pt idx="622">
                  <c:v>0.63152507676560898</c:v>
                </c:pt>
                <c:pt idx="623">
                  <c:v>0.6279569892473118</c:v>
                </c:pt>
                <c:pt idx="624">
                  <c:v>0.63417431192660545</c:v>
                </c:pt>
                <c:pt idx="625">
                  <c:v>0.6387959866220736</c:v>
                </c:pt>
                <c:pt idx="626">
                  <c:v>0.63378545006165232</c:v>
                </c:pt>
                <c:pt idx="627">
                  <c:v>0.61929824561403513</c:v>
                </c:pt>
                <c:pt idx="628">
                  <c:v>0.66890080428954424</c:v>
                </c:pt>
                <c:pt idx="629">
                  <c:v>0.65786163522012575</c:v>
                </c:pt>
                <c:pt idx="630">
                  <c:v>0.64494680851063835</c:v>
                </c:pt>
                <c:pt idx="631">
                  <c:v>0.6495215311004785</c:v>
                </c:pt>
                <c:pt idx="632">
                  <c:v>0.64131668558456301</c:v>
                </c:pt>
                <c:pt idx="633">
                  <c:v>0.63283922462941844</c:v>
                </c:pt>
                <c:pt idx="634">
                  <c:v>0.63113772455089823</c:v>
                </c:pt>
                <c:pt idx="635">
                  <c:v>0.63806380638063809</c:v>
                </c:pt>
                <c:pt idx="636">
                  <c:v>0.64516129032258063</c:v>
                </c:pt>
                <c:pt idx="637">
                  <c:v>0.63431952662721891</c:v>
                </c:pt>
                <c:pt idx="638">
                  <c:v>0.61782661782661785</c:v>
                </c:pt>
                <c:pt idx="639">
                  <c:v>0.62208067940552014</c:v>
                </c:pt>
                <c:pt idx="640">
                  <c:v>0.62142857142857144</c:v>
                </c:pt>
                <c:pt idx="641">
                  <c:v>0.60805860805860801</c:v>
                </c:pt>
                <c:pt idx="642">
                  <c:v>0.62124999999999997</c:v>
                </c:pt>
                <c:pt idx="643">
                  <c:v>0.62936344969199176</c:v>
                </c:pt>
                <c:pt idx="644">
                  <c:v>0.61469534050179209</c:v>
                </c:pt>
                <c:pt idx="645">
                  <c:v>0.60236886632825715</c:v>
                </c:pt>
                <c:pt idx="646">
                  <c:v>0.62904808635917564</c:v>
                </c:pt>
                <c:pt idx="647">
                  <c:v>0.61654135338345861</c:v>
                </c:pt>
                <c:pt idx="648">
                  <c:v>0.61679224973089342</c:v>
                </c:pt>
                <c:pt idx="649">
                  <c:v>0.61723818350324378</c:v>
                </c:pt>
                <c:pt idx="650">
                  <c:v>0.6256206554121152</c:v>
                </c:pt>
                <c:pt idx="651">
                  <c:v>0.62860576923076927</c:v>
                </c:pt>
                <c:pt idx="652">
                  <c:v>0.64331210191082799</c:v>
                </c:pt>
                <c:pt idx="653">
                  <c:v>0.65106815869786372</c:v>
                </c:pt>
                <c:pt idx="654">
                  <c:v>0.64978902953586493</c:v>
                </c:pt>
                <c:pt idx="655">
                  <c:v>0.66145251396648042</c:v>
                </c:pt>
                <c:pt idx="656">
                  <c:v>0.6581325301204819</c:v>
                </c:pt>
                <c:pt idx="657">
                  <c:v>0.65968586387434558</c:v>
                </c:pt>
                <c:pt idx="658">
                  <c:v>0.6481802426343154</c:v>
                </c:pt>
                <c:pt idx="659">
                  <c:v>0.6555386949924128</c:v>
                </c:pt>
                <c:pt idx="660">
                  <c:v>0.65340909090909094</c:v>
                </c:pt>
                <c:pt idx="661">
                  <c:v>0.66892655367231635</c:v>
                </c:pt>
                <c:pt idx="662">
                  <c:v>0.66035751840168244</c:v>
                </c:pt>
                <c:pt idx="663">
                  <c:v>0.6569948186528497</c:v>
                </c:pt>
                <c:pt idx="664">
                  <c:v>0.65704772475027751</c:v>
                </c:pt>
                <c:pt idx="665">
                  <c:v>0.63521288837744538</c:v>
                </c:pt>
                <c:pt idx="666">
                  <c:v>0.64295874822190613</c:v>
                </c:pt>
                <c:pt idx="667">
                  <c:v>0.66035502958579884</c:v>
                </c:pt>
                <c:pt idx="668">
                  <c:v>0.66319895968790632</c:v>
                </c:pt>
                <c:pt idx="669">
                  <c:v>0.58923512747875351</c:v>
                </c:pt>
                <c:pt idx="670">
                  <c:v>0.56720430107526887</c:v>
                </c:pt>
                <c:pt idx="671">
                  <c:v>0.5877300613496933</c:v>
                </c:pt>
                <c:pt idx="672">
                  <c:v>0.5877300613496933</c:v>
                </c:pt>
                <c:pt idx="673">
                  <c:v>0.5808656036446469</c:v>
                </c:pt>
                <c:pt idx="674">
                  <c:v>0.59020310633213857</c:v>
                </c:pt>
                <c:pt idx="675">
                  <c:v>0.59619952494061756</c:v>
                </c:pt>
                <c:pt idx="676">
                  <c:v>0.59282178217821779</c:v>
                </c:pt>
                <c:pt idx="677">
                  <c:v>0.69585798816568045</c:v>
                </c:pt>
                <c:pt idx="678">
                  <c:v>0.77890011223344557</c:v>
                </c:pt>
                <c:pt idx="679">
                  <c:v>0.76201923076923073</c:v>
                </c:pt>
                <c:pt idx="680">
                  <c:v>0.77918935269207501</c:v>
                </c:pt>
                <c:pt idx="681">
                  <c:v>0.7879499217527387</c:v>
                </c:pt>
                <c:pt idx="682">
                  <c:v>0.78429423459244529</c:v>
                </c:pt>
                <c:pt idx="683">
                  <c:v>0.79440258342303549</c:v>
                </c:pt>
                <c:pt idx="684">
                  <c:v>0.76227897838899805</c:v>
                </c:pt>
                <c:pt idx="685">
                  <c:v>0.74711168164313224</c:v>
                </c:pt>
                <c:pt idx="686">
                  <c:v>0.81212121212121213</c:v>
                </c:pt>
                <c:pt idx="687">
                  <c:v>0.8125</c:v>
                </c:pt>
                <c:pt idx="688">
                  <c:v>0.80264608599779497</c:v>
                </c:pt>
                <c:pt idx="689">
                  <c:v>0.82236024844720501</c:v>
                </c:pt>
                <c:pt idx="690">
                  <c:v>0.82112845138055224</c:v>
                </c:pt>
                <c:pt idx="691">
                  <c:v>0.81919332406119616</c:v>
                </c:pt>
                <c:pt idx="692">
                  <c:v>0.83768656716417911</c:v>
                </c:pt>
                <c:pt idx="693">
                  <c:v>0.84100418410041844</c:v>
                </c:pt>
                <c:pt idx="694">
                  <c:v>0.84567901234567899</c:v>
                </c:pt>
                <c:pt idx="695">
                  <c:v>0.8315412186379928</c:v>
                </c:pt>
                <c:pt idx="696">
                  <c:v>0.81150159744408945</c:v>
                </c:pt>
                <c:pt idx="697">
                  <c:v>0.81614349775784756</c:v>
                </c:pt>
                <c:pt idx="698">
                  <c:v>0.79946524064171121</c:v>
                </c:pt>
                <c:pt idx="699">
                  <c:v>0.83461538461538465</c:v>
                </c:pt>
                <c:pt idx="700">
                  <c:v>0.83682008368200833</c:v>
                </c:pt>
                <c:pt idx="701">
                  <c:v>0.83257918552036203</c:v>
                </c:pt>
                <c:pt idx="702">
                  <c:v>0.83091787439613529</c:v>
                </c:pt>
                <c:pt idx="703">
                  <c:v>0.83163265306122447</c:v>
                </c:pt>
                <c:pt idx="704">
                  <c:v>0.83653846153846156</c:v>
                </c:pt>
                <c:pt idx="705">
                  <c:v>0.83243243243243248</c:v>
                </c:pt>
                <c:pt idx="706">
                  <c:v>0.83091787439613529</c:v>
                </c:pt>
                <c:pt idx="707">
                  <c:v>0.83333333333333337</c:v>
                </c:pt>
                <c:pt idx="708">
                  <c:v>0.83333333333333337</c:v>
                </c:pt>
                <c:pt idx="709">
                  <c:v>0.83974358974358976</c:v>
                </c:pt>
                <c:pt idx="710">
                  <c:v>0.82666666666666666</c:v>
                </c:pt>
                <c:pt idx="711">
                  <c:v>0.98717948717948723</c:v>
                </c:pt>
                <c:pt idx="712">
                  <c:v>0.98113207547169812</c:v>
                </c:pt>
                <c:pt idx="713">
                  <c:v>0.86301369863013699</c:v>
                </c:pt>
                <c:pt idx="714">
                  <c:v>0.88888888888888884</c:v>
                </c:pt>
                <c:pt idx="715">
                  <c:v>0.95522388059701491</c:v>
                </c:pt>
                <c:pt idx="716">
                  <c:v>0.88888888888888884</c:v>
                </c:pt>
                <c:pt idx="717">
                  <c:v>0.9285714285714286</c:v>
                </c:pt>
                <c:pt idx="718">
                  <c:v>0.96875</c:v>
                </c:pt>
                <c:pt idx="719">
                  <c:v>0.9242424242424242</c:v>
                </c:pt>
                <c:pt idx="720">
                  <c:v>0.95238095238095233</c:v>
                </c:pt>
                <c:pt idx="721">
                  <c:v>0.97727272727272729</c:v>
                </c:pt>
                <c:pt idx="722">
                  <c:v>0.9375</c:v>
                </c:pt>
                <c:pt idx="723">
                  <c:v>0.94285714285714284</c:v>
                </c:pt>
                <c:pt idx="724">
                  <c:v>0.96969696969696972</c:v>
                </c:pt>
                <c:pt idx="725">
                  <c:v>0.91891891891891897</c:v>
                </c:pt>
                <c:pt idx="726">
                  <c:v>0.967741935483871</c:v>
                </c:pt>
                <c:pt idx="727">
                  <c:v>0.97058823529411764</c:v>
                </c:pt>
                <c:pt idx="728">
                  <c:v>0.96153846153846156</c:v>
                </c:pt>
                <c:pt idx="729">
                  <c:v>0.9642857142857143</c:v>
                </c:pt>
                <c:pt idx="730">
                  <c:v>0.95833333333333337</c:v>
                </c:pt>
                <c:pt idx="731">
                  <c:v>0.95454545454545459</c:v>
                </c:pt>
                <c:pt idx="732">
                  <c:v>0.96153846153846156</c:v>
                </c:pt>
                <c:pt idx="733">
                  <c:v>0.95652173913043481</c:v>
                </c:pt>
                <c:pt idx="734">
                  <c:v>0.89075630252100846</c:v>
                </c:pt>
                <c:pt idx="735">
                  <c:v>0.80232558139534882</c:v>
                </c:pt>
                <c:pt idx="736">
                  <c:v>0.48249027237354086</c:v>
                </c:pt>
                <c:pt idx="737">
                  <c:v>0.50717703349282295</c:v>
                </c:pt>
                <c:pt idx="738">
                  <c:v>0.56153846153846154</c:v>
                </c:pt>
                <c:pt idx="739">
                  <c:v>0.7857142857142857</c:v>
                </c:pt>
                <c:pt idx="740">
                  <c:v>0.5957446808510638</c:v>
                </c:pt>
                <c:pt idx="741">
                  <c:v>0.48936170212765956</c:v>
                </c:pt>
                <c:pt idx="742">
                  <c:v>0.46416382252559729</c:v>
                </c:pt>
                <c:pt idx="743">
                  <c:v>0.43843283582089554</c:v>
                </c:pt>
                <c:pt idx="744">
                  <c:v>0.44903581267217629</c:v>
                </c:pt>
                <c:pt idx="745">
                  <c:v>0.45618556701030927</c:v>
                </c:pt>
                <c:pt idx="746">
                  <c:v>0.47286821705426357</c:v>
                </c:pt>
                <c:pt idx="747">
                  <c:v>0.43712574850299402</c:v>
                </c:pt>
                <c:pt idx="748">
                  <c:v>0.48760330578512395</c:v>
                </c:pt>
                <c:pt idx="749">
                  <c:v>0.4567901234567901</c:v>
                </c:pt>
                <c:pt idx="750">
                  <c:v>0.47361963190184048</c:v>
                </c:pt>
                <c:pt idx="751">
                  <c:v>0.47349823321554768</c:v>
                </c:pt>
                <c:pt idx="752">
                  <c:v>0.47394136807817588</c:v>
                </c:pt>
                <c:pt idx="753">
                  <c:v>0.46996466431095407</c:v>
                </c:pt>
                <c:pt idx="754">
                  <c:v>0.47203579418344521</c:v>
                </c:pt>
                <c:pt idx="755">
                  <c:v>0.50267379679144386</c:v>
                </c:pt>
                <c:pt idx="756">
                  <c:v>0.5130434782608696</c:v>
                </c:pt>
                <c:pt idx="757">
                  <c:v>0.45739910313901344</c:v>
                </c:pt>
                <c:pt idx="758">
                  <c:v>0.50680272108843538</c:v>
                </c:pt>
                <c:pt idx="759">
                  <c:v>0.48324022346368717</c:v>
                </c:pt>
                <c:pt idx="760">
                  <c:v>0.47284345047923321</c:v>
                </c:pt>
                <c:pt idx="761">
                  <c:v>0.47593582887700536</c:v>
                </c:pt>
                <c:pt idx="762">
                  <c:v>0.46993006993006992</c:v>
                </c:pt>
                <c:pt idx="763">
                  <c:v>0.46776084407971863</c:v>
                </c:pt>
                <c:pt idx="764">
                  <c:v>0.47651933701657456</c:v>
                </c:pt>
                <c:pt idx="765">
                  <c:v>0.47058823529411764</c:v>
                </c:pt>
                <c:pt idx="766">
                  <c:v>0</c:v>
                </c:pt>
                <c:pt idx="767">
                  <c:v>0.43333333333333335</c:v>
                </c:pt>
                <c:pt idx="768">
                  <c:v>0.49377593360995853</c:v>
                </c:pt>
                <c:pt idx="769">
                  <c:v>0.72440944881889768</c:v>
                </c:pt>
                <c:pt idx="770">
                  <c:v>0.52589641434262946</c:v>
                </c:pt>
                <c:pt idx="771">
                  <c:v>0.49195402298850577</c:v>
                </c:pt>
                <c:pt idx="772">
                  <c:v>0.51041666666666663</c:v>
                </c:pt>
                <c:pt idx="773">
                  <c:v>0.49375000000000002</c:v>
                </c:pt>
                <c:pt idx="774">
                  <c:v>0.53486394557823125</c:v>
                </c:pt>
                <c:pt idx="775">
                  <c:v>0.53952730236348823</c:v>
                </c:pt>
                <c:pt idx="776">
                  <c:v>0.5409974640743872</c:v>
                </c:pt>
                <c:pt idx="777">
                  <c:v>0.52620320855614977</c:v>
                </c:pt>
                <c:pt idx="778">
                  <c:v>0.54125736738703345</c:v>
                </c:pt>
                <c:pt idx="779">
                  <c:v>0.54125736738703345</c:v>
                </c:pt>
                <c:pt idx="780">
                  <c:v>0.55565862708719849</c:v>
                </c:pt>
                <c:pt idx="781">
                  <c:v>0.5639658848614072</c:v>
                </c:pt>
                <c:pt idx="782">
                  <c:v>0.59342560553633217</c:v>
                </c:pt>
                <c:pt idx="783">
                  <c:v>0.57091561938958713</c:v>
                </c:pt>
                <c:pt idx="784">
                  <c:v>0.52487562189054726</c:v>
                </c:pt>
                <c:pt idx="785">
                  <c:v>0.60597826086956519</c:v>
                </c:pt>
                <c:pt idx="786">
                  <c:v>0.60731319554848961</c:v>
                </c:pt>
                <c:pt idx="787">
                  <c:v>0.60731319554848961</c:v>
                </c:pt>
                <c:pt idx="788">
                  <c:v>0.55733333333333335</c:v>
                </c:pt>
                <c:pt idx="789">
                  <c:v>0.57725118483412319</c:v>
                </c:pt>
                <c:pt idx="790">
                  <c:v>0.57725118483412319</c:v>
                </c:pt>
                <c:pt idx="791">
                  <c:v>0.57245724572457246</c:v>
                </c:pt>
                <c:pt idx="792">
                  <c:v>0.57010135135135132</c:v>
                </c:pt>
                <c:pt idx="793">
                  <c:v>0.57293497363796131</c:v>
                </c:pt>
                <c:pt idx="794">
                  <c:v>0.56815816857440171</c:v>
                </c:pt>
                <c:pt idx="795">
                  <c:v>0.58279370952821463</c:v>
                </c:pt>
                <c:pt idx="796">
                  <c:v>0.57028112449799195</c:v>
                </c:pt>
                <c:pt idx="797">
                  <c:v>0.5375886524822695</c:v>
                </c:pt>
                <c:pt idx="798">
                  <c:v>0.54740957966764414</c:v>
                </c:pt>
                <c:pt idx="799">
                  <c:v>0.55567567567567566</c:v>
                </c:pt>
                <c:pt idx="800">
                  <c:v>0.5736782902137233</c:v>
                </c:pt>
                <c:pt idx="801">
                  <c:v>0.54749103942652333</c:v>
                </c:pt>
                <c:pt idx="802">
                  <c:v>0.54749103942652333</c:v>
                </c:pt>
                <c:pt idx="803">
                  <c:v>0.55067567567567566</c:v>
                </c:pt>
                <c:pt idx="804">
                  <c:v>0.55024390243902443</c:v>
                </c:pt>
                <c:pt idx="805">
                  <c:v>0.54825026511134678</c:v>
                </c:pt>
                <c:pt idx="806">
                  <c:v>0.53920515574650918</c:v>
                </c:pt>
                <c:pt idx="807">
                  <c:v>0.52350230414746546</c:v>
                </c:pt>
                <c:pt idx="808">
                  <c:v>0.52350230414746546</c:v>
                </c:pt>
                <c:pt idx="809">
                  <c:v>0.5061224489795918</c:v>
                </c:pt>
                <c:pt idx="810">
                  <c:v>0.50331753554502368</c:v>
                </c:pt>
                <c:pt idx="811">
                  <c:v>0.5251346499102334</c:v>
                </c:pt>
                <c:pt idx="812">
                  <c:v>0.50486891385767785</c:v>
                </c:pt>
                <c:pt idx="813">
                  <c:v>0.50768049155145933</c:v>
                </c:pt>
                <c:pt idx="814">
                  <c:v>0.52913968547641077</c:v>
                </c:pt>
                <c:pt idx="815">
                  <c:v>0.52355212355212355</c:v>
                </c:pt>
                <c:pt idx="816">
                  <c:v>0.5284210526315789</c:v>
                </c:pt>
                <c:pt idx="817">
                  <c:v>0.5132837407013815</c:v>
                </c:pt>
                <c:pt idx="818">
                  <c:v>0.54088785046728971</c:v>
                </c:pt>
                <c:pt idx="819">
                  <c:v>0.51727861771058314</c:v>
                </c:pt>
                <c:pt idx="820">
                  <c:v>0.49604743083003955</c:v>
                </c:pt>
                <c:pt idx="821">
                  <c:v>0.49533954727030627</c:v>
                </c:pt>
                <c:pt idx="822">
                  <c:v>0.48125544899738448</c:v>
                </c:pt>
                <c:pt idx="823">
                  <c:v>0.48657445077298617</c:v>
                </c:pt>
                <c:pt idx="824">
                  <c:v>0.49141150112023896</c:v>
                </c:pt>
                <c:pt idx="825">
                  <c:v>0.50032829940906109</c:v>
                </c:pt>
                <c:pt idx="826">
                  <c:v>0.50545921644187541</c:v>
                </c:pt>
                <c:pt idx="827">
                  <c:v>0.4996784565916399</c:v>
                </c:pt>
                <c:pt idx="828">
                  <c:v>0.49122807017543857</c:v>
                </c:pt>
                <c:pt idx="829">
                  <c:v>0.51430472388556225</c:v>
                </c:pt>
                <c:pt idx="830">
                  <c:v>0.47863247863247865</c:v>
                </c:pt>
                <c:pt idx="831">
                  <c:v>0.49373297002724797</c:v>
                </c:pt>
                <c:pt idx="832">
                  <c:v>0.53691886964448499</c:v>
                </c:pt>
                <c:pt idx="833">
                  <c:v>0.50119712689545093</c:v>
                </c:pt>
                <c:pt idx="834">
                  <c:v>0.49683830171635052</c:v>
                </c:pt>
                <c:pt idx="835">
                  <c:v>0.50301204819277112</c:v>
                </c:pt>
                <c:pt idx="836">
                  <c:v>0.48986125933831376</c:v>
                </c:pt>
                <c:pt idx="837">
                  <c:v>0.50054054054054054</c:v>
                </c:pt>
                <c:pt idx="838">
                  <c:v>0.50800915331807783</c:v>
                </c:pt>
                <c:pt idx="839">
                  <c:v>0.51100628930817615</c:v>
                </c:pt>
                <c:pt idx="840">
                  <c:v>0.50572831423895259</c:v>
                </c:pt>
                <c:pt idx="841">
                  <c:v>0.51438848920863312</c:v>
                </c:pt>
                <c:pt idx="842">
                  <c:v>0.51835205992509359</c:v>
                </c:pt>
                <c:pt idx="843">
                  <c:v>0.51293487957181083</c:v>
                </c:pt>
                <c:pt idx="844">
                  <c:v>0.5124792013311148</c:v>
                </c:pt>
                <c:pt idx="845">
                  <c:v>0.504746835443038</c:v>
                </c:pt>
                <c:pt idx="846">
                  <c:v>0.50877192982456143</c:v>
                </c:pt>
                <c:pt idx="847">
                  <c:v>0.47902869757174393</c:v>
                </c:pt>
                <c:pt idx="848">
                  <c:v>0.51030927835051543</c:v>
                </c:pt>
                <c:pt idx="849">
                  <c:v>0.5130434782608696</c:v>
                </c:pt>
                <c:pt idx="850">
                  <c:v>0.5176695319961796</c:v>
                </c:pt>
                <c:pt idx="851">
                  <c:v>0.5156110615521855</c:v>
                </c:pt>
                <c:pt idx="852">
                  <c:v>0.50157728706624605</c:v>
                </c:pt>
                <c:pt idx="853">
                  <c:v>0.49671052631578949</c:v>
                </c:pt>
                <c:pt idx="854">
                  <c:v>0.48858833474218089</c:v>
                </c:pt>
                <c:pt idx="855">
                  <c:v>0.49112903225806454</c:v>
                </c:pt>
                <c:pt idx="856">
                  <c:v>0.47161241483724453</c:v>
                </c:pt>
                <c:pt idx="857">
                  <c:v>0.48157051282051283</c:v>
                </c:pt>
                <c:pt idx="858">
                  <c:v>0.48007085916740477</c:v>
                </c:pt>
                <c:pt idx="859">
                  <c:v>0.49655850540806296</c:v>
                </c:pt>
                <c:pt idx="860">
                  <c:v>0.48151950718685832</c:v>
                </c:pt>
                <c:pt idx="861">
                  <c:v>0.49562450278440734</c:v>
                </c:pt>
                <c:pt idx="862">
                  <c:v>0.50666666666666671</c:v>
                </c:pt>
                <c:pt idx="863">
                  <c:v>0.47892376681614351</c:v>
                </c:pt>
                <c:pt idx="864">
                  <c:v>0.45714285714285713</c:v>
                </c:pt>
                <c:pt idx="865">
                  <c:v>0.45531514581373472</c:v>
                </c:pt>
                <c:pt idx="866">
                  <c:v>0.45937499999999998</c:v>
                </c:pt>
                <c:pt idx="867">
                  <c:v>0.46763285024154588</c:v>
                </c:pt>
                <c:pt idx="868">
                  <c:v>0.45404984423676015</c:v>
                </c:pt>
                <c:pt idx="869">
                  <c:v>0.47940074906367042</c:v>
                </c:pt>
                <c:pt idx="870">
                  <c:v>0.49018067556952083</c:v>
                </c:pt>
                <c:pt idx="871">
                  <c:v>0.48744460856720828</c:v>
                </c:pt>
                <c:pt idx="872">
                  <c:v>0.4667207792207792</c:v>
                </c:pt>
                <c:pt idx="873">
                  <c:v>0.45757071547420963</c:v>
                </c:pt>
                <c:pt idx="874">
                  <c:v>0.44288079470198677</c:v>
                </c:pt>
                <c:pt idx="875">
                  <c:v>0.46533795493934144</c:v>
                </c:pt>
                <c:pt idx="876">
                  <c:v>0.45275958840037417</c:v>
                </c:pt>
                <c:pt idx="877">
                  <c:v>0.44454382826475852</c:v>
                </c:pt>
                <c:pt idx="878">
                  <c:v>0.45062320230105463</c:v>
                </c:pt>
                <c:pt idx="879">
                  <c:v>0.45906735751295336</c:v>
                </c:pt>
                <c:pt idx="880">
                  <c:v>0.45624385447394294</c:v>
                </c:pt>
                <c:pt idx="881">
                  <c:v>0.45177165354330706</c:v>
                </c:pt>
                <c:pt idx="882">
                  <c:v>0.45047619047619047</c:v>
                </c:pt>
                <c:pt idx="883">
                  <c:v>0.44959857270294379</c:v>
                </c:pt>
                <c:pt idx="884">
                  <c:v>0.44686299615877079</c:v>
                </c:pt>
                <c:pt idx="885">
                  <c:v>0.4330357142857143</c:v>
                </c:pt>
                <c:pt idx="886">
                  <c:v>0.43582375478927204</c:v>
                </c:pt>
                <c:pt idx="887">
                  <c:v>0.44</c:v>
                </c:pt>
                <c:pt idx="888">
                  <c:v>0.44157088122605365</c:v>
                </c:pt>
                <c:pt idx="889">
                  <c:v>0.44433399602385687</c:v>
                </c:pt>
                <c:pt idx="890">
                  <c:v>0.42857142857142855</c:v>
                </c:pt>
                <c:pt idx="891">
                  <c:v>0.43630573248407645</c:v>
                </c:pt>
                <c:pt idx="892">
                  <c:v>0.43510423671822462</c:v>
                </c:pt>
                <c:pt idx="893">
                  <c:v>0.43991097922848665</c:v>
                </c:pt>
                <c:pt idx="894">
                  <c:v>0.43942814145974418</c:v>
                </c:pt>
                <c:pt idx="895">
                  <c:v>0.44976816074188564</c:v>
                </c:pt>
                <c:pt idx="896">
                  <c:v>0.45631891433418154</c:v>
                </c:pt>
                <c:pt idx="897">
                  <c:v>0.44136291600633915</c:v>
                </c:pt>
                <c:pt idx="898">
                  <c:v>0.44531933508311461</c:v>
                </c:pt>
                <c:pt idx="899">
                  <c:v>0.43653516295025729</c:v>
                </c:pt>
                <c:pt idx="900">
                  <c:v>0.43915827996340345</c:v>
                </c:pt>
                <c:pt idx="901">
                  <c:v>0.43052391799544421</c:v>
                </c:pt>
                <c:pt idx="902">
                  <c:v>0.46696696696696699</c:v>
                </c:pt>
                <c:pt idx="903">
                  <c:v>0.47889182058047491</c:v>
                </c:pt>
                <c:pt idx="904">
                  <c:v>0.44182124789207422</c:v>
                </c:pt>
                <c:pt idx="905">
                  <c:v>0.45021645021645024</c:v>
                </c:pt>
                <c:pt idx="906">
                  <c:v>0.42883211678832117</c:v>
                </c:pt>
                <c:pt idx="907">
                  <c:v>0.45111111111111113</c:v>
                </c:pt>
                <c:pt idx="908">
                  <c:v>0.46240601503759399</c:v>
                </c:pt>
                <c:pt idx="909">
                  <c:v>0.44773175542406313</c:v>
                </c:pt>
                <c:pt idx="910">
                  <c:v>0.47626841243862522</c:v>
                </c:pt>
                <c:pt idx="911">
                  <c:v>0.44031311154598823</c:v>
                </c:pt>
                <c:pt idx="912">
                  <c:v>0.42307692307692307</c:v>
                </c:pt>
                <c:pt idx="913">
                  <c:v>0.42118537200504413</c:v>
                </c:pt>
                <c:pt idx="914">
                  <c:v>0.42595019659239841</c:v>
                </c:pt>
                <c:pt idx="915">
                  <c:v>0.41691842900302117</c:v>
                </c:pt>
                <c:pt idx="916">
                  <c:v>0.42476697736351532</c:v>
                </c:pt>
                <c:pt idx="917">
                  <c:v>0.43970588235294117</c:v>
                </c:pt>
                <c:pt idx="918">
                  <c:v>0.41118421052631576</c:v>
                </c:pt>
                <c:pt idx="919">
                  <c:v>0.42957042957042957</c:v>
                </c:pt>
                <c:pt idx="920">
                  <c:v>0.43004587155963303</c:v>
                </c:pt>
                <c:pt idx="921">
                  <c:v>0.45147313691507801</c:v>
                </c:pt>
                <c:pt idx="922">
                  <c:v>0.42329873125720879</c:v>
                </c:pt>
                <c:pt idx="923">
                  <c:v>0.43548387096774194</c:v>
                </c:pt>
                <c:pt idx="924">
                  <c:v>0.43604004449388212</c:v>
                </c:pt>
                <c:pt idx="925">
                  <c:v>0.47157502329916123</c:v>
                </c:pt>
                <c:pt idx="926">
                  <c:v>0.46843003412969281</c:v>
                </c:pt>
                <c:pt idx="927">
                  <c:v>0.45245398773006135</c:v>
                </c:pt>
                <c:pt idx="928">
                  <c:v>0.45349952061361459</c:v>
                </c:pt>
                <c:pt idx="929">
                  <c:v>0.43643724696356273</c:v>
                </c:pt>
                <c:pt idx="930">
                  <c:v>0.42470760233918131</c:v>
                </c:pt>
                <c:pt idx="931">
                  <c:v>0.45</c:v>
                </c:pt>
                <c:pt idx="932">
                  <c:v>0.67188264058679703</c:v>
                </c:pt>
                <c:pt idx="933">
                  <c:v>0.67188264058679703</c:v>
                </c:pt>
                <c:pt idx="934">
                  <c:v>0.70740474478792237</c:v>
                </c:pt>
                <c:pt idx="935">
                  <c:v>0.73831478537360895</c:v>
                </c:pt>
                <c:pt idx="936">
                  <c:v>0.71607431340872374</c:v>
                </c:pt>
                <c:pt idx="937">
                  <c:v>0.72847136382365063</c:v>
                </c:pt>
                <c:pt idx="938">
                  <c:v>0.72086720867208676</c:v>
                </c:pt>
                <c:pt idx="939">
                  <c:v>0.74024163568773238</c:v>
                </c:pt>
                <c:pt idx="940">
                  <c:v>0.72772089495638981</c:v>
                </c:pt>
                <c:pt idx="941">
                  <c:v>0.69029057406094974</c:v>
                </c:pt>
                <c:pt idx="942">
                  <c:v>0.71135265700483097</c:v>
                </c:pt>
                <c:pt idx="943">
                  <c:v>0.71780028943560059</c:v>
                </c:pt>
                <c:pt idx="944">
                  <c:v>0.72169811320754718</c:v>
                </c:pt>
                <c:pt idx="945">
                  <c:v>0.72642762284196549</c:v>
                </c:pt>
                <c:pt idx="946">
                  <c:v>0.72783251231527091</c:v>
                </c:pt>
                <c:pt idx="947">
                  <c:v>0.71727019498607247</c:v>
                </c:pt>
                <c:pt idx="948">
                  <c:v>0.74570982839313571</c:v>
                </c:pt>
                <c:pt idx="949">
                  <c:v>0.72972972972972971</c:v>
                </c:pt>
                <c:pt idx="950">
                  <c:v>0.73208191126279865</c:v>
                </c:pt>
                <c:pt idx="951">
                  <c:v>0.75657894736842102</c:v>
                </c:pt>
                <c:pt idx="952">
                  <c:v>0.75398230088495577</c:v>
                </c:pt>
                <c:pt idx="953">
                  <c:v>0.75260416666666663</c:v>
                </c:pt>
                <c:pt idx="954">
                  <c:v>0.74316939890710387</c:v>
                </c:pt>
                <c:pt idx="955">
                  <c:v>0.74772036474164139</c:v>
                </c:pt>
                <c:pt idx="956">
                  <c:v>0.75802469135802464</c:v>
                </c:pt>
                <c:pt idx="957">
                  <c:v>0.75912408759124084</c:v>
                </c:pt>
                <c:pt idx="958">
                  <c:v>0.75510204081632648</c:v>
                </c:pt>
                <c:pt idx="959">
                  <c:v>0.74794520547945209</c:v>
                </c:pt>
                <c:pt idx="960">
                  <c:v>0.75918367346938775</c:v>
                </c:pt>
                <c:pt idx="961">
                  <c:v>0.75627240143369179</c:v>
                </c:pt>
                <c:pt idx="962">
                  <c:v>0.78343949044585992</c:v>
                </c:pt>
                <c:pt idx="963">
                  <c:v>0.78873239436619713</c:v>
                </c:pt>
                <c:pt idx="964">
                  <c:v>0.74033149171270718</c:v>
                </c:pt>
                <c:pt idx="965">
                  <c:v>0.76363636363636367</c:v>
                </c:pt>
                <c:pt idx="966">
                  <c:v>0.79335793357933582</c:v>
                </c:pt>
                <c:pt idx="967">
                  <c:v>0.76551724137931032</c:v>
                </c:pt>
                <c:pt idx="968">
                  <c:v>0.98</c:v>
                </c:pt>
                <c:pt idx="969">
                  <c:v>0.76530612244897955</c:v>
                </c:pt>
                <c:pt idx="970">
                  <c:v>0.72131147540983609</c:v>
                </c:pt>
                <c:pt idx="971">
                  <c:v>0.84905660377358494</c:v>
                </c:pt>
                <c:pt idx="972">
                  <c:v>0.75757575757575757</c:v>
                </c:pt>
                <c:pt idx="973">
                  <c:v>0.72641509433962259</c:v>
                </c:pt>
                <c:pt idx="974">
                  <c:v>0.83050847457627119</c:v>
                </c:pt>
                <c:pt idx="975">
                  <c:v>0.71604938271604934</c:v>
                </c:pt>
                <c:pt idx="976">
                  <c:v>0.82608695652173914</c:v>
                </c:pt>
                <c:pt idx="977">
                  <c:v>0.83529411764705885</c:v>
                </c:pt>
                <c:pt idx="978">
                  <c:v>0.82258064516129037</c:v>
                </c:pt>
                <c:pt idx="979">
                  <c:v>0.83076923076923082</c:v>
                </c:pt>
                <c:pt idx="980">
                  <c:v>0.921875</c:v>
                </c:pt>
                <c:pt idx="981">
                  <c:v>0.87755102040816324</c:v>
                </c:pt>
                <c:pt idx="982">
                  <c:v>0.77419354838709675</c:v>
                </c:pt>
                <c:pt idx="983">
                  <c:v>0.95454545454545459</c:v>
                </c:pt>
                <c:pt idx="984">
                  <c:v>0.89795918367346939</c:v>
                </c:pt>
                <c:pt idx="985">
                  <c:v>0.86956521739130432</c:v>
                </c:pt>
                <c:pt idx="986">
                  <c:v>0.89130434782608692</c:v>
                </c:pt>
                <c:pt idx="987">
                  <c:v>0.92500000000000004</c:v>
                </c:pt>
                <c:pt idx="988">
                  <c:v>0.87179487179487181</c:v>
                </c:pt>
                <c:pt idx="989">
                  <c:v>0.91111111111111109</c:v>
                </c:pt>
                <c:pt idx="990">
                  <c:v>0.91666666666666663</c:v>
                </c:pt>
                <c:pt idx="991">
                  <c:v>0.81632653061224492</c:v>
                </c:pt>
                <c:pt idx="992">
                  <c:v>0.90625</c:v>
                </c:pt>
                <c:pt idx="993">
                  <c:v>0.50282485875706218</c:v>
                </c:pt>
                <c:pt idx="994">
                  <c:v>0.53614457831325302</c:v>
                </c:pt>
                <c:pt idx="995">
                  <c:v>0.56923076923076921</c:v>
                </c:pt>
                <c:pt idx="996">
                  <c:v>0.46666666666666667</c:v>
                </c:pt>
                <c:pt idx="997">
                  <c:v>0.45859872611464969</c:v>
                </c:pt>
                <c:pt idx="998">
                  <c:v>0.48739495798319327</c:v>
                </c:pt>
                <c:pt idx="999">
                  <c:v>0.47619047619047616</c:v>
                </c:pt>
                <c:pt idx="1000">
                  <c:v>0.45820433436532509</c:v>
                </c:pt>
                <c:pt idx="1001">
                  <c:v>0.42548596112311016</c:v>
                </c:pt>
                <c:pt idx="1002">
                  <c:v>0.45154185022026433</c:v>
                </c:pt>
                <c:pt idx="1003">
                  <c:v>0.46245059288537549</c:v>
                </c:pt>
                <c:pt idx="1004">
                  <c:v>0.49484536082474229</c:v>
                </c:pt>
                <c:pt idx="1005">
                  <c:v>0.45657568238213397</c:v>
                </c:pt>
                <c:pt idx="1006">
                  <c:v>0.47222222222222221</c:v>
                </c:pt>
                <c:pt idx="1007">
                  <c:v>0.46078431372549017</c:v>
                </c:pt>
                <c:pt idx="1008">
                  <c:v>0.45526613816534539</c:v>
                </c:pt>
                <c:pt idx="1009">
                  <c:v>0.45398009950248758</c:v>
                </c:pt>
                <c:pt idx="1010">
                  <c:v>0.44541484716157204</c:v>
                </c:pt>
                <c:pt idx="1011">
                  <c:v>0.45325779036827196</c:v>
                </c:pt>
                <c:pt idx="1012">
                  <c:v>0.45350500715307585</c:v>
                </c:pt>
                <c:pt idx="1013">
                  <c:v>0.45157384987893462</c:v>
                </c:pt>
                <c:pt idx="1014">
                  <c:v>0.44350961538461536</c:v>
                </c:pt>
                <c:pt idx="1015">
                  <c:v>0.45671887881286066</c:v>
                </c:pt>
                <c:pt idx="1016">
                  <c:v>0.4637223974763407</c:v>
                </c:pt>
                <c:pt idx="1017">
                  <c:v>0.45371577574967403</c:v>
                </c:pt>
                <c:pt idx="1018">
                  <c:v>0.46546961325966851</c:v>
                </c:pt>
                <c:pt idx="1019">
                  <c:v>0.49512670565302142</c:v>
                </c:pt>
                <c:pt idx="1020">
                  <c:v>0.47664670658682634</c:v>
                </c:pt>
                <c:pt idx="1021">
                  <c:v>0.4687830687830688</c:v>
                </c:pt>
                <c:pt idx="1022">
                  <c:v>0.47073474470734744</c:v>
                </c:pt>
                <c:pt idx="1023">
                  <c:v>0.46598639455782315</c:v>
                </c:pt>
                <c:pt idx="1024">
                  <c:v>0.49513212795549372</c:v>
                </c:pt>
                <c:pt idx="1025">
                  <c:v>0.45775729646697388</c:v>
                </c:pt>
                <c:pt idx="1026">
                  <c:v>0.46963562753036436</c:v>
                </c:pt>
                <c:pt idx="1027">
                  <c:v>0.46452476572958501</c:v>
                </c:pt>
                <c:pt idx="1028">
                  <c:v>0.4522167487684729</c:v>
                </c:pt>
                <c:pt idx="1029">
                  <c:v>0.45091324200913241</c:v>
                </c:pt>
                <c:pt idx="1030">
                  <c:v>0.45073612684031711</c:v>
                </c:pt>
                <c:pt idx="1031">
                  <c:v>0.45729076790336498</c:v>
                </c:pt>
                <c:pt idx="1032">
                  <c:v>0.44374342797055732</c:v>
                </c:pt>
                <c:pt idx="1033">
                  <c:v>0.44479166666666664</c:v>
                </c:pt>
                <c:pt idx="1034">
                  <c:v>0.45586297760210803</c:v>
                </c:pt>
                <c:pt idx="1035">
                  <c:v>0.4422809457579972</c:v>
                </c:pt>
                <c:pt idx="1036">
                  <c:v>0.43348837209302327</c:v>
                </c:pt>
                <c:pt idx="1037">
                  <c:v>0.46252676659528907</c:v>
                </c:pt>
                <c:pt idx="1038">
                  <c:v>0.45800176834659595</c:v>
                </c:pt>
                <c:pt idx="1039">
                  <c:v>0.44148506860371267</c:v>
                </c:pt>
                <c:pt idx="1040">
                  <c:v>0.44745762711864406</c:v>
                </c:pt>
                <c:pt idx="1041">
                  <c:v>0.46469704556835251</c:v>
                </c:pt>
                <c:pt idx="1042">
                  <c:v>0.45342612419700212</c:v>
                </c:pt>
                <c:pt idx="1043">
                  <c:v>0.4492342597844583</c:v>
                </c:pt>
                <c:pt idx="1044">
                  <c:v>0.4390591589451176</c:v>
                </c:pt>
                <c:pt idx="1045">
                  <c:v>0.45541022592152197</c:v>
                </c:pt>
                <c:pt idx="1046">
                  <c:v>0.47675478577939834</c:v>
                </c:pt>
                <c:pt idx="1047">
                  <c:v>0.47330960854092524</c:v>
                </c:pt>
                <c:pt idx="1048">
                  <c:v>0.4638263665594855</c:v>
                </c:pt>
                <c:pt idx="1049">
                  <c:v>0.45332437877770315</c:v>
                </c:pt>
                <c:pt idx="1050">
                  <c:v>0.48013524936601859</c:v>
                </c:pt>
                <c:pt idx="1051">
                  <c:v>0.47026532479414457</c:v>
                </c:pt>
                <c:pt idx="1052">
                  <c:v>0.48788115715402658</c:v>
                </c:pt>
                <c:pt idx="1053">
                  <c:v>0.46345609065155807</c:v>
                </c:pt>
                <c:pt idx="1054">
                  <c:v>0.46879834966477568</c:v>
                </c:pt>
                <c:pt idx="1055">
                  <c:v>0.45021337126600286</c:v>
                </c:pt>
                <c:pt idx="1056">
                  <c:v>0.45392231530845395</c:v>
                </c:pt>
                <c:pt idx="1057">
                  <c:v>0.45511811023622045</c:v>
                </c:pt>
                <c:pt idx="1058">
                  <c:v>0.46003552397868563</c:v>
                </c:pt>
                <c:pt idx="1059">
                  <c:v>0.45512311358220808</c:v>
                </c:pt>
                <c:pt idx="1060">
                  <c:v>0.4497751124437781</c:v>
                </c:pt>
                <c:pt idx="1061">
                  <c:v>0.45719035743973402</c:v>
                </c:pt>
                <c:pt idx="1062">
                  <c:v>0.44435548438750999</c:v>
                </c:pt>
                <c:pt idx="1063">
                  <c:v>0.44095665171898357</c:v>
                </c:pt>
                <c:pt idx="1064">
                  <c:v>0.45414847161572053</c:v>
                </c:pt>
                <c:pt idx="1065">
                  <c:v>0.46206896551724136</c:v>
                </c:pt>
                <c:pt idx="1066">
                  <c:v>0.45891141942369262</c:v>
                </c:pt>
                <c:pt idx="1067">
                  <c:v>0.4569377990430622</c:v>
                </c:pt>
                <c:pt idx="1068">
                  <c:v>0.45379222434671768</c:v>
                </c:pt>
                <c:pt idx="1069">
                  <c:v>0.4471803018268467</c:v>
                </c:pt>
                <c:pt idx="1070">
                  <c:v>0.44141689373297005</c:v>
                </c:pt>
                <c:pt idx="1071">
                  <c:v>0.4475781729000613</c:v>
                </c:pt>
                <c:pt idx="1072">
                  <c:v>0.44097439100562147</c:v>
                </c:pt>
                <c:pt idx="1073">
                  <c:v>0.44859813084112149</c:v>
                </c:pt>
                <c:pt idx="1074">
                  <c:v>0.43570451436388508</c:v>
                </c:pt>
                <c:pt idx="1075">
                  <c:v>0.43726800296956198</c:v>
                </c:pt>
                <c:pt idx="1076">
                  <c:v>0.44624090541632982</c:v>
                </c:pt>
                <c:pt idx="1077">
                  <c:v>0.43248532289628178</c:v>
                </c:pt>
                <c:pt idx="1078">
                  <c:v>0.4279197080291971</c:v>
                </c:pt>
                <c:pt idx="1079">
                  <c:v>0.43121693121693122</c:v>
                </c:pt>
                <c:pt idx="1080">
                  <c:v>0.43211206896551724</c:v>
                </c:pt>
                <c:pt idx="1081">
                  <c:v>0.43969849246231157</c:v>
                </c:pt>
                <c:pt idx="1082">
                  <c:v>0.42494561276287163</c:v>
                </c:pt>
                <c:pt idx="1083">
                  <c:v>0.42566510172143973</c:v>
                </c:pt>
                <c:pt idx="1084">
                  <c:v>0.45381984036488027</c:v>
                </c:pt>
                <c:pt idx="1085">
                  <c:v>0.40740740740740738</c:v>
                </c:pt>
                <c:pt idx="1086">
                  <c:v>0.44053601340033499</c:v>
                </c:pt>
                <c:pt idx="1087">
                  <c:v>0.43075539568345322</c:v>
                </c:pt>
                <c:pt idx="1088">
                  <c:v>0.4318813716404078</c:v>
                </c:pt>
                <c:pt idx="1089">
                  <c:v>0.42779783393501802</c:v>
                </c:pt>
                <c:pt idx="1090">
                  <c:v>0.41808415398388543</c:v>
                </c:pt>
                <c:pt idx="1091">
                  <c:v>0.42042042042042044</c:v>
                </c:pt>
                <c:pt idx="1092">
                  <c:v>0.42551293487957181</c:v>
                </c:pt>
                <c:pt idx="1093">
                  <c:v>0.42843951985226225</c:v>
                </c:pt>
                <c:pt idx="1094">
                  <c:v>0.41240875912408759</c:v>
                </c:pt>
                <c:pt idx="1095">
                  <c:v>0.44941634241245138</c:v>
                </c:pt>
                <c:pt idx="1096">
                  <c:v>0.44727891156462585</c:v>
                </c:pt>
                <c:pt idx="1097">
                  <c:v>0.44074074074074077</c:v>
                </c:pt>
                <c:pt idx="1098">
                  <c:v>0.45977011494252873</c:v>
                </c:pt>
                <c:pt idx="1099">
                  <c:v>0.44904722452361229</c:v>
                </c:pt>
                <c:pt idx="1100">
                  <c:v>0.4270304568527919</c:v>
                </c:pt>
                <c:pt idx="1101">
                  <c:v>0.43697978596908443</c:v>
                </c:pt>
                <c:pt idx="1102">
                  <c:v>0.44488188976377951</c:v>
                </c:pt>
                <c:pt idx="1103">
                  <c:v>0.43185738930419781</c:v>
                </c:pt>
                <c:pt idx="1104">
                  <c:v>0.44269045984900479</c:v>
                </c:pt>
                <c:pt idx="1105">
                  <c:v>0.46936758893280633</c:v>
                </c:pt>
                <c:pt idx="1106">
                  <c:v>0.46203554119547657</c:v>
                </c:pt>
                <c:pt idx="1107">
                  <c:v>0.44758909853249473</c:v>
                </c:pt>
                <c:pt idx="1108">
                  <c:v>0.43982960596379128</c:v>
                </c:pt>
                <c:pt idx="1109">
                  <c:v>0.44519774011299434</c:v>
                </c:pt>
                <c:pt idx="1110">
                  <c:v>0.44004796163069543</c:v>
                </c:pt>
                <c:pt idx="1111">
                  <c:v>0.43108108108108106</c:v>
                </c:pt>
                <c:pt idx="1112">
                  <c:v>0.43190661478599224</c:v>
                </c:pt>
                <c:pt idx="1113">
                  <c:v>0.43519781718963163</c:v>
                </c:pt>
                <c:pt idx="1114">
                  <c:v>0.43550446998722858</c:v>
                </c:pt>
                <c:pt idx="1115">
                  <c:v>0.44183006535947711</c:v>
                </c:pt>
                <c:pt idx="1116">
                  <c:v>0.43203371970495258</c:v>
                </c:pt>
                <c:pt idx="1117">
                  <c:v>0.4433179723502304</c:v>
                </c:pt>
                <c:pt idx="1118">
                  <c:v>0.43386773547094187</c:v>
                </c:pt>
                <c:pt idx="1119">
                  <c:v>0.42964824120603012</c:v>
                </c:pt>
                <c:pt idx="1120">
                  <c:v>0.42691622103386812</c:v>
                </c:pt>
                <c:pt idx="1121">
                  <c:v>0.42336448598130844</c:v>
                </c:pt>
                <c:pt idx="1122">
                  <c:v>0.44373503591380686</c:v>
                </c:pt>
                <c:pt idx="1123">
                  <c:v>0.43528283796740175</c:v>
                </c:pt>
                <c:pt idx="1124">
                  <c:v>0.43530291697830964</c:v>
                </c:pt>
                <c:pt idx="1125">
                  <c:v>0.42412451361867703</c:v>
                </c:pt>
                <c:pt idx="1126">
                  <c:v>0.42505353319057815</c:v>
                </c:pt>
                <c:pt idx="1127">
                  <c:v>0.43436754176610981</c:v>
                </c:pt>
                <c:pt idx="1128">
                  <c:v>0.41733181299885974</c:v>
                </c:pt>
                <c:pt idx="1129">
                  <c:v>0.4207525655644242</c:v>
                </c:pt>
                <c:pt idx="1130">
                  <c:v>0.41706730769230771</c:v>
                </c:pt>
                <c:pt idx="1131">
                  <c:v>0.42416769420468559</c:v>
                </c:pt>
                <c:pt idx="1132">
                  <c:v>0.43396226415094341</c:v>
                </c:pt>
                <c:pt idx="1133">
                  <c:v>0.43179255918827508</c:v>
                </c:pt>
                <c:pt idx="1134">
                  <c:v>0.42911877394636017</c:v>
                </c:pt>
                <c:pt idx="1135">
                  <c:v>0.41748633879781422</c:v>
                </c:pt>
                <c:pt idx="1136">
                  <c:v>0.441</c:v>
                </c:pt>
                <c:pt idx="1137">
                  <c:v>0.43804034582132567</c:v>
                </c:pt>
                <c:pt idx="1138">
                  <c:v>0.43172268907563027</c:v>
                </c:pt>
                <c:pt idx="1139">
                  <c:v>0.43092783505154642</c:v>
                </c:pt>
                <c:pt idx="1140">
                  <c:v>0.43236409608091025</c:v>
                </c:pt>
                <c:pt idx="1141">
                  <c:v>0.44154370034052215</c:v>
                </c:pt>
                <c:pt idx="1142">
                  <c:v>0.45354523227383864</c:v>
                </c:pt>
                <c:pt idx="1143">
                  <c:v>0.43831640058055155</c:v>
                </c:pt>
                <c:pt idx="1144">
                  <c:v>0.43626373626373627</c:v>
                </c:pt>
                <c:pt idx="1145">
                  <c:v>0.4443231441048035</c:v>
                </c:pt>
                <c:pt idx="1146">
                  <c:v>0.43429636533084809</c:v>
                </c:pt>
                <c:pt idx="1147">
                  <c:v>0.42489270386266093</c:v>
                </c:pt>
                <c:pt idx="1148">
                  <c:v>0.4298978644382544</c:v>
                </c:pt>
                <c:pt idx="1149">
                  <c:v>0.43775649794801641</c:v>
                </c:pt>
                <c:pt idx="1150">
                  <c:v>0.42462845010615713</c:v>
                </c:pt>
                <c:pt idx="1151">
                  <c:v>0.41393875395987328</c:v>
                </c:pt>
                <c:pt idx="1152">
                  <c:v>0.4218608852755194</c:v>
                </c:pt>
                <c:pt idx="1153">
                  <c:v>0.43838604143947657</c:v>
                </c:pt>
                <c:pt idx="1154">
                  <c:v>0.441527446300716</c:v>
                </c:pt>
                <c:pt idx="1155">
                  <c:v>0.46674182638105977</c:v>
                </c:pt>
                <c:pt idx="1156">
                  <c:v>0.42842535787321062</c:v>
                </c:pt>
                <c:pt idx="1157">
                  <c:v>0.42555066079295156</c:v>
                </c:pt>
                <c:pt idx="1158">
                  <c:v>0.44592592592592595</c:v>
                </c:pt>
                <c:pt idx="1159">
                  <c:v>0.4357682619647355</c:v>
                </c:pt>
                <c:pt idx="1160">
                  <c:v>0.42821473158551809</c:v>
                </c:pt>
                <c:pt idx="1161">
                  <c:v>0.40857503152585117</c:v>
                </c:pt>
                <c:pt idx="1162">
                  <c:v>0.43326488706365501</c:v>
                </c:pt>
                <c:pt idx="1163">
                  <c:v>0.44391179290508148</c:v>
                </c:pt>
                <c:pt idx="1164">
                  <c:v>0.42927794263105834</c:v>
                </c:pt>
                <c:pt idx="1165">
                  <c:v>0.42889647326507396</c:v>
                </c:pt>
                <c:pt idx="1166">
                  <c:v>0.43252212389380529</c:v>
                </c:pt>
                <c:pt idx="1167">
                  <c:v>0.43828715365239296</c:v>
                </c:pt>
                <c:pt idx="1168">
                  <c:v>0.42966194111232281</c:v>
                </c:pt>
                <c:pt idx="1169">
                  <c:v>0.41727791361043193</c:v>
                </c:pt>
                <c:pt idx="1170">
                  <c:v>0.41612604263206671</c:v>
                </c:pt>
                <c:pt idx="1171">
                  <c:v>0.41988416988416988</c:v>
                </c:pt>
                <c:pt idx="1172">
                  <c:v>0.42763157894736842</c:v>
                </c:pt>
                <c:pt idx="1173">
                  <c:v>0.42584921292460648</c:v>
                </c:pt>
                <c:pt idx="1174">
                  <c:v>0.42957746478873238</c:v>
                </c:pt>
                <c:pt idx="1175">
                  <c:v>0.4247460757156048</c:v>
                </c:pt>
                <c:pt idx="1176">
                  <c:v>0.43660714285714286</c:v>
                </c:pt>
                <c:pt idx="1177">
                  <c:v>0.44514106583072099</c:v>
                </c:pt>
                <c:pt idx="1178">
                  <c:v>0.44258872651356995</c:v>
                </c:pt>
                <c:pt idx="1179">
                  <c:v>0.52956751985878203</c:v>
                </c:pt>
                <c:pt idx="1180">
                  <c:v>0.47355163727959698</c:v>
                </c:pt>
                <c:pt idx="1181">
                  <c:v>0.46106194690265484</c:v>
                </c:pt>
                <c:pt idx="1182">
                  <c:v>0.73919308357348701</c:v>
                </c:pt>
                <c:pt idx="1183">
                  <c:v>0.73919308357348701</c:v>
                </c:pt>
                <c:pt idx="1184">
                  <c:v>0.68214285714285716</c:v>
                </c:pt>
                <c:pt idx="1185">
                  <c:v>0.7243330638641875</c:v>
                </c:pt>
                <c:pt idx="1186">
                  <c:v>0.73799126637554591</c:v>
                </c:pt>
                <c:pt idx="1187">
                  <c:v>0.73538704581358605</c:v>
                </c:pt>
                <c:pt idx="1188">
                  <c:v>0.73239436619718312</c:v>
                </c:pt>
                <c:pt idx="1189">
                  <c:v>0.7528089887640449</c:v>
                </c:pt>
                <c:pt idx="1190">
                  <c:v>0.73743016759776536</c:v>
                </c:pt>
                <c:pt idx="1191">
                  <c:v>0.75405007363770249</c:v>
                </c:pt>
                <c:pt idx="1192">
                  <c:v>0.74733096085409256</c:v>
                </c:pt>
                <c:pt idx="1193">
                  <c:v>0.74517374517374513</c:v>
                </c:pt>
                <c:pt idx="1194">
                  <c:v>0.74953617810760664</c:v>
                </c:pt>
                <c:pt idx="1195">
                  <c:v>0.74259681093394081</c:v>
                </c:pt>
                <c:pt idx="1196">
                  <c:v>0.72134831460674154</c:v>
                </c:pt>
                <c:pt idx="1197">
                  <c:v>0.72511848341232232</c:v>
                </c:pt>
                <c:pt idx="1198">
                  <c:v>0.75092936802973975</c:v>
                </c:pt>
                <c:pt idx="1199">
                  <c:v>0.76277372262773724</c:v>
                </c:pt>
                <c:pt idx="1200">
                  <c:v>0.73758865248226946</c:v>
                </c:pt>
                <c:pt idx="1201">
                  <c:v>0.75121951219512195</c:v>
                </c:pt>
                <c:pt idx="1202">
                  <c:v>0.7426160337552743</c:v>
                </c:pt>
                <c:pt idx="1203">
                  <c:v>0.75428571428571434</c:v>
                </c:pt>
                <c:pt idx="1204">
                  <c:v>0.96875</c:v>
                </c:pt>
                <c:pt idx="1205">
                  <c:v>0.73451327433628322</c:v>
                </c:pt>
                <c:pt idx="1206">
                  <c:v>0.9</c:v>
                </c:pt>
                <c:pt idx="1207">
                  <c:v>0.77456647398843925</c:v>
                </c:pt>
                <c:pt idx="1208">
                  <c:v>0.97297297297297303</c:v>
                </c:pt>
                <c:pt idx="1209">
                  <c:v>0.7432432432432432</c:v>
                </c:pt>
                <c:pt idx="1210">
                  <c:v>0.81395348837209303</c:v>
                </c:pt>
                <c:pt idx="1211">
                  <c:v>0.765625</c:v>
                </c:pt>
                <c:pt idx="1212">
                  <c:v>0.75609756097560976</c:v>
                </c:pt>
                <c:pt idx="1213">
                  <c:v>0.78846153846153844</c:v>
                </c:pt>
                <c:pt idx="1214">
                  <c:v>0.79591836734693877</c:v>
                </c:pt>
                <c:pt idx="1215">
                  <c:v>0.78260869565217395</c:v>
                </c:pt>
                <c:pt idx="1216">
                  <c:v>0.78431372549019607</c:v>
                </c:pt>
                <c:pt idx="1217">
                  <c:v>0.80769230769230771</c:v>
                </c:pt>
                <c:pt idx="1218">
                  <c:v>0.796875</c:v>
                </c:pt>
                <c:pt idx="1219">
                  <c:v>0.82456140350877194</c:v>
                </c:pt>
                <c:pt idx="1220">
                  <c:v>0.84905660377358494</c:v>
                </c:pt>
                <c:pt idx="1221">
                  <c:v>0.81481481481481477</c:v>
                </c:pt>
                <c:pt idx="1222">
                  <c:v>0.8529411764705882</c:v>
                </c:pt>
                <c:pt idx="1223">
                  <c:v>0.8392857142857143</c:v>
                </c:pt>
                <c:pt idx="1224">
                  <c:v>0.82</c:v>
                </c:pt>
                <c:pt idx="1225">
                  <c:v>0.82</c:v>
                </c:pt>
                <c:pt idx="1226">
                  <c:v>0.84444444444444444</c:v>
                </c:pt>
                <c:pt idx="1227">
                  <c:v>0.8571428571428571</c:v>
                </c:pt>
                <c:pt idx="1228">
                  <c:v>0.86</c:v>
                </c:pt>
                <c:pt idx="1229">
                  <c:v>0.88636363636363635</c:v>
                </c:pt>
                <c:pt idx="1230">
                  <c:v>0.83720930232558144</c:v>
                </c:pt>
                <c:pt idx="1231">
                  <c:v>0.85</c:v>
                </c:pt>
                <c:pt idx="1232">
                  <c:v>0.92307692307692313</c:v>
                </c:pt>
                <c:pt idx="1233">
                  <c:v>0.7857142857142857</c:v>
                </c:pt>
                <c:pt idx="1234">
                  <c:v>0.83333333333333337</c:v>
                </c:pt>
                <c:pt idx="1235">
                  <c:v>0.8571428571428571</c:v>
                </c:pt>
                <c:pt idx="1236">
                  <c:v>0.77083333333333337</c:v>
                </c:pt>
                <c:pt idx="1237">
                  <c:v>0.91428571428571426</c:v>
                </c:pt>
                <c:pt idx="1238">
                  <c:v>0.88571428571428568</c:v>
                </c:pt>
                <c:pt idx="1239">
                  <c:v>0.84615384615384615</c:v>
                </c:pt>
                <c:pt idx="1240">
                  <c:v>0.81818181818181823</c:v>
                </c:pt>
                <c:pt idx="1241">
                  <c:v>0.79487179487179482</c:v>
                </c:pt>
                <c:pt idx="1242">
                  <c:v>0.71111111111111114</c:v>
                </c:pt>
                <c:pt idx="1243">
                  <c:v>0.77500000000000002</c:v>
                </c:pt>
                <c:pt idx="1244">
                  <c:v>0.48846153846153845</c:v>
                </c:pt>
                <c:pt idx="1245">
                  <c:v>0.42435897435897435</c:v>
                </c:pt>
                <c:pt idx="1246">
                  <c:v>0.4573643410852713</c:v>
                </c:pt>
                <c:pt idx="1247">
                  <c:v>0.4607250755287009</c:v>
                </c:pt>
                <c:pt idx="1248">
                  <c:v>0.44806517311608962</c:v>
                </c:pt>
                <c:pt idx="1249">
                  <c:v>0.46089385474860334</c:v>
                </c:pt>
                <c:pt idx="1250">
                  <c:v>0.47171945701357465</c:v>
                </c:pt>
                <c:pt idx="1251">
                  <c:v>0.46598639455782315</c:v>
                </c:pt>
                <c:pt idx="1252">
                  <c:v>0.43991179713340683</c:v>
                </c:pt>
                <c:pt idx="1253">
                  <c:v>0.44742729306487694</c:v>
                </c:pt>
                <c:pt idx="1254">
                  <c:v>0.45603271983640081</c:v>
                </c:pt>
                <c:pt idx="1255">
                  <c:v>0.45322434150772023</c:v>
                </c:pt>
                <c:pt idx="1256">
                  <c:v>0.46615720524017468</c:v>
                </c:pt>
                <c:pt idx="1257">
                  <c:v>0.45387453874538747</c:v>
                </c:pt>
                <c:pt idx="1258">
                  <c:v>0.46240601503759399</c:v>
                </c:pt>
                <c:pt idx="1259">
                  <c:v>0.48275862068965519</c:v>
                </c:pt>
                <c:pt idx="1260">
                  <c:v>0.45792880258899676</c:v>
                </c:pt>
                <c:pt idx="1261">
                  <c:v>0.45208845208845211</c:v>
                </c:pt>
                <c:pt idx="1262">
                  <c:v>0.4375</c:v>
                </c:pt>
                <c:pt idx="1263">
                  <c:v>0.455793991416309</c:v>
                </c:pt>
                <c:pt idx="1264">
                  <c:v>0.4470802919708029</c:v>
                </c:pt>
                <c:pt idx="1265">
                  <c:v>0.46202531645569622</c:v>
                </c:pt>
                <c:pt idx="1266">
                  <c:v>0.43537414965986393</c:v>
                </c:pt>
                <c:pt idx="1267">
                  <c:v>0.43013365735115433</c:v>
                </c:pt>
                <c:pt idx="1268">
                  <c:v>0.43465346534653465</c:v>
                </c:pt>
                <c:pt idx="1269">
                  <c:v>0.43029739776951675</c:v>
                </c:pt>
                <c:pt idx="1270">
                  <c:v>0.42458521870286575</c:v>
                </c:pt>
                <c:pt idx="1271">
                  <c:v>0.42783505154639173</c:v>
                </c:pt>
                <c:pt idx="1272">
                  <c:v>0.43062926459438972</c:v>
                </c:pt>
                <c:pt idx="1273">
                  <c:v>0.42750373692077726</c:v>
                </c:pt>
                <c:pt idx="1274">
                  <c:v>0.4271047227926078</c:v>
                </c:pt>
                <c:pt idx="1275">
                  <c:v>0.43915929203539822</c:v>
                </c:pt>
                <c:pt idx="1276">
                  <c:v>0.43390514631685168</c:v>
                </c:pt>
                <c:pt idx="1277">
                  <c:v>0.39065108514190316</c:v>
                </c:pt>
                <c:pt idx="1278">
                  <c:v>0.4216614090431125</c:v>
                </c:pt>
                <c:pt idx="1279">
                  <c:v>0.4301937207748831</c:v>
                </c:pt>
                <c:pt idx="1280">
                  <c:v>0.42166666666666669</c:v>
                </c:pt>
                <c:pt idx="1281">
                  <c:v>0.42478713339640489</c:v>
                </c:pt>
                <c:pt idx="1282">
                  <c:v>0.42473745624270715</c:v>
                </c:pt>
                <c:pt idx="1283">
                  <c:v>0.44071353620146902</c:v>
                </c:pt>
                <c:pt idx="1284">
                  <c:v>0.4227174694464414</c:v>
                </c:pt>
                <c:pt idx="1285">
                  <c:v>0.41445783132530123</c:v>
                </c:pt>
                <c:pt idx="1286">
                  <c:v>0.40405117270788915</c:v>
                </c:pt>
                <c:pt idx="1287">
                  <c:v>0.3988294314381271</c:v>
                </c:pt>
                <c:pt idx="1288">
                  <c:v>0.40977443609022557</c:v>
                </c:pt>
                <c:pt idx="1289">
                  <c:v>0.40298507462686567</c:v>
                </c:pt>
                <c:pt idx="1290">
                  <c:v>0.41259842519685042</c:v>
                </c:pt>
                <c:pt idx="1291">
                  <c:v>0.40788476118271416</c:v>
                </c:pt>
                <c:pt idx="1292">
                  <c:v>0.41970802919708028</c:v>
                </c:pt>
                <c:pt idx="1293">
                  <c:v>0.41281373844121533</c:v>
                </c:pt>
                <c:pt idx="1294">
                  <c:v>0.40990667623833454</c:v>
                </c:pt>
                <c:pt idx="1295">
                  <c:v>0.41450777202072536</c:v>
                </c:pt>
                <c:pt idx="1296">
                  <c:v>0.41265060240963858</c:v>
                </c:pt>
                <c:pt idx="1297">
                  <c:v>0.39920159680638723</c:v>
                </c:pt>
                <c:pt idx="1298">
                  <c:v>0.41261633919338159</c:v>
                </c:pt>
                <c:pt idx="1299">
                  <c:v>0.42607313195548491</c:v>
                </c:pt>
                <c:pt idx="1300">
                  <c:v>0.41325301204819276</c:v>
                </c:pt>
                <c:pt idx="1301">
                  <c:v>0.4</c:v>
                </c:pt>
                <c:pt idx="1302">
                  <c:v>0.42468239564428312</c:v>
                </c:pt>
                <c:pt idx="1303">
                  <c:v>0.42194891201513718</c:v>
                </c:pt>
                <c:pt idx="1304">
                  <c:v>0.42433537832310836</c:v>
                </c:pt>
                <c:pt idx="1305">
                  <c:v>0.42910170749814402</c:v>
                </c:pt>
                <c:pt idx="1306">
                  <c:v>0.42352224253503962</c:v>
                </c:pt>
                <c:pt idx="1307">
                  <c:v>0.41842105263157897</c:v>
                </c:pt>
                <c:pt idx="1308">
                  <c:v>0.41886490807354115</c:v>
                </c:pt>
                <c:pt idx="1309">
                  <c:v>0.41796008869179602</c:v>
                </c:pt>
                <c:pt idx="1310">
                  <c:v>0.42778793418647165</c:v>
                </c:pt>
                <c:pt idx="1311">
                  <c:v>0.42386464826357972</c:v>
                </c:pt>
                <c:pt idx="1312">
                  <c:v>0.44117647058823528</c:v>
                </c:pt>
                <c:pt idx="1313">
                  <c:v>0.43156596794081381</c:v>
                </c:pt>
                <c:pt idx="1314">
                  <c:v>0.41290322580645161</c:v>
                </c:pt>
                <c:pt idx="1315">
                  <c:v>0.42076923076923078</c:v>
                </c:pt>
                <c:pt idx="1316">
                  <c:v>0.39622641509433965</c:v>
                </c:pt>
                <c:pt idx="1317">
                  <c:v>0.43722172751558325</c:v>
                </c:pt>
                <c:pt idx="1318">
                  <c:v>0.4224</c:v>
                </c:pt>
                <c:pt idx="1319">
                  <c:v>0.42772108843537415</c:v>
                </c:pt>
                <c:pt idx="1320">
                  <c:v>0.40972684876748833</c:v>
                </c:pt>
                <c:pt idx="1321">
                  <c:v>0.40566645202833224</c:v>
                </c:pt>
                <c:pt idx="1322">
                  <c:v>0.42004504504504503</c:v>
                </c:pt>
                <c:pt idx="1323">
                  <c:v>0.40944881889763779</c:v>
                </c:pt>
                <c:pt idx="1324">
                  <c:v>0.42297297297297298</c:v>
                </c:pt>
                <c:pt idx="1325">
                  <c:v>0.40909090909090912</c:v>
                </c:pt>
                <c:pt idx="1326">
                  <c:v>0.4019033674963397</c:v>
                </c:pt>
                <c:pt idx="1327">
                  <c:v>0.42514970059880242</c:v>
                </c:pt>
                <c:pt idx="1328">
                  <c:v>0.42</c:v>
                </c:pt>
                <c:pt idx="1329">
                  <c:v>0.43300529901589707</c:v>
                </c:pt>
                <c:pt idx="1330">
                  <c:v>0.40598290598290598</c:v>
                </c:pt>
                <c:pt idx="1331">
                  <c:v>0.42814145974416856</c:v>
                </c:pt>
                <c:pt idx="1332">
                  <c:v>0.41947291361639827</c:v>
                </c:pt>
                <c:pt idx="1333">
                  <c:v>0.40877796901893287</c:v>
                </c:pt>
                <c:pt idx="1334">
                  <c:v>0.41634980988593157</c:v>
                </c:pt>
                <c:pt idx="1335">
                  <c:v>0.42049272116461367</c:v>
                </c:pt>
                <c:pt idx="1336">
                  <c:v>0.42021578648495173</c:v>
                </c:pt>
                <c:pt idx="1337">
                  <c:v>0.4185267857142857</c:v>
                </c:pt>
                <c:pt idx="1338">
                  <c:v>0.4158473105841527</c:v>
                </c:pt>
                <c:pt idx="1339">
                  <c:v>0.41363373772385903</c:v>
                </c:pt>
                <c:pt idx="1340">
                  <c:v>0.41769911504424778</c:v>
                </c:pt>
                <c:pt idx="1341">
                  <c:v>0.36459430979978924</c:v>
                </c:pt>
                <c:pt idx="1342">
                  <c:v>0.43964562569213733</c:v>
                </c:pt>
                <c:pt idx="1343">
                  <c:v>0.4126315789473684</c:v>
                </c:pt>
                <c:pt idx="1344">
                  <c:v>0.41090146750524109</c:v>
                </c:pt>
                <c:pt idx="1345">
                  <c:v>0.4204355108877722</c:v>
                </c:pt>
                <c:pt idx="1346">
                  <c:v>0.47109826589595377</c:v>
                </c:pt>
                <c:pt idx="1347">
                  <c:v>0.36105675146771038</c:v>
                </c:pt>
                <c:pt idx="1348">
                  <c:v>0.43202979515828677</c:v>
                </c:pt>
                <c:pt idx="1349">
                  <c:v>0.42407660738714092</c:v>
                </c:pt>
                <c:pt idx="1350">
                  <c:v>0.40930232558139534</c:v>
                </c:pt>
                <c:pt idx="1351">
                  <c:v>0.45443037974683542</c:v>
                </c:pt>
                <c:pt idx="1352">
                  <c:v>0.42448979591836733</c:v>
                </c:pt>
                <c:pt idx="1353">
                  <c:v>0.42314335060449049</c:v>
                </c:pt>
                <c:pt idx="1354">
                  <c:v>0.41976351351351349</c:v>
                </c:pt>
                <c:pt idx="1355">
                  <c:v>0.41514598540145986</c:v>
                </c:pt>
                <c:pt idx="1356">
                  <c:v>0.41559554413024852</c:v>
                </c:pt>
                <c:pt idx="1357">
                  <c:v>0.41919191919191917</c:v>
                </c:pt>
                <c:pt idx="1358">
                  <c:v>0.4182825484764543</c:v>
                </c:pt>
                <c:pt idx="1359">
                  <c:v>0.41584158415841582</c:v>
                </c:pt>
                <c:pt idx="1360">
                  <c:v>0.43011722272317404</c:v>
                </c:pt>
                <c:pt idx="1361">
                  <c:v>0.41634241245136189</c:v>
                </c:pt>
                <c:pt idx="1362">
                  <c:v>0.42481662591687042</c:v>
                </c:pt>
                <c:pt idx="1363">
                  <c:v>0.42562234365513052</c:v>
                </c:pt>
                <c:pt idx="1364">
                  <c:v>0.41785492870427776</c:v>
                </c:pt>
                <c:pt idx="1365">
                  <c:v>0.41076487252124644</c:v>
                </c:pt>
                <c:pt idx="1366">
                  <c:v>0.41713483146067415</c:v>
                </c:pt>
                <c:pt idx="1367">
                  <c:v>0.41839762611275966</c:v>
                </c:pt>
                <c:pt idx="1368">
                  <c:v>0.42482100238663484</c:v>
                </c:pt>
                <c:pt idx="1369">
                  <c:v>0.42301458670988656</c:v>
                </c:pt>
                <c:pt idx="1370">
                  <c:v>0.41685477802859294</c:v>
                </c:pt>
                <c:pt idx="1371">
                  <c:v>0.41136556403731978</c:v>
                </c:pt>
                <c:pt idx="1372">
                  <c:v>0.41180327868852457</c:v>
                </c:pt>
                <c:pt idx="1373">
                  <c:v>0.40337423312883436</c:v>
                </c:pt>
                <c:pt idx="1374">
                  <c:v>0.42017474185861797</c:v>
                </c:pt>
                <c:pt idx="1375">
                  <c:v>0.41255605381165922</c:v>
                </c:pt>
                <c:pt idx="1376">
                  <c:v>0.42163153070577453</c:v>
                </c:pt>
                <c:pt idx="1377">
                  <c:v>0.41240086517664021</c:v>
                </c:pt>
                <c:pt idx="1378">
                  <c:v>0.41816870944484497</c:v>
                </c:pt>
                <c:pt idx="1379">
                  <c:v>0.41551849166062366</c:v>
                </c:pt>
                <c:pt idx="1380">
                  <c:v>0.42188961646398504</c:v>
                </c:pt>
                <c:pt idx="1381">
                  <c:v>0.42130518234165065</c:v>
                </c:pt>
                <c:pt idx="1382">
                  <c:v>0.40776699029126212</c:v>
                </c:pt>
                <c:pt idx="1383">
                  <c:v>0.39950062421972532</c:v>
                </c:pt>
                <c:pt idx="1384">
                  <c:v>0.42842430484037075</c:v>
                </c:pt>
                <c:pt idx="1385">
                  <c:v>0.42700729927007297</c:v>
                </c:pt>
                <c:pt idx="1386">
                  <c:v>0.41253507951356405</c:v>
                </c:pt>
                <c:pt idx="1387">
                  <c:v>0.42337002540220153</c:v>
                </c:pt>
                <c:pt idx="1388">
                  <c:v>0.41693811074918569</c:v>
                </c:pt>
                <c:pt idx="1389">
                  <c:v>0.42883046237534</c:v>
                </c:pt>
                <c:pt idx="1390">
                  <c:v>0.42495126705653019</c:v>
                </c:pt>
                <c:pt idx="1391">
                  <c:v>0.42650334075723828</c:v>
                </c:pt>
                <c:pt idx="1392">
                  <c:v>0.42666666666666669</c:v>
                </c:pt>
                <c:pt idx="1393">
                  <c:v>0.42519685039370081</c:v>
                </c:pt>
                <c:pt idx="1394">
                  <c:v>0.43063063063063062</c:v>
                </c:pt>
                <c:pt idx="1395">
                  <c:v>0.44306049822064059</c:v>
                </c:pt>
                <c:pt idx="1396">
                  <c:v>0.4012841091492777</c:v>
                </c:pt>
                <c:pt idx="1397">
                  <c:v>0.38950276243093923</c:v>
                </c:pt>
                <c:pt idx="1398">
                  <c:v>0.41409147095179233</c:v>
                </c:pt>
                <c:pt idx="1399">
                  <c:v>0.43154034229828853</c:v>
                </c:pt>
                <c:pt idx="1400">
                  <c:v>0.42795513373597927</c:v>
                </c:pt>
                <c:pt idx="1401">
                  <c:v>0.39851714550509731</c:v>
                </c:pt>
                <c:pt idx="1402">
                  <c:v>0.41756272401433692</c:v>
                </c:pt>
                <c:pt idx="1403">
                  <c:v>0.42813641900121802</c:v>
                </c:pt>
                <c:pt idx="1404">
                  <c:v>0.42305407011289364</c:v>
                </c:pt>
                <c:pt idx="1405">
                  <c:v>0.42343459392436456</c:v>
                </c:pt>
                <c:pt idx="1406">
                  <c:v>0.39162112932604737</c:v>
                </c:pt>
                <c:pt idx="1407">
                  <c:v>0.42138939670932357</c:v>
                </c:pt>
                <c:pt idx="1408">
                  <c:v>0.43598615916955019</c:v>
                </c:pt>
                <c:pt idx="1409">
                  <c:v>0.42872008324661809</c:v>
                </c:pt>
                <c:pt idx="1410">
                  <c:v>0.43864229765013057</c:v>
                </c:pt>
                <c:pt idx="1411">
                  <c:v>0.42834645669291338</c:v>
                </c:pt>
                <c:pt idx="1412">
                  <c:v>0.41466083150984684</c:v>
                </c:pt>
                <c:pt idx="1413">
                  <c:v>0.39513422818791949</c:v>
                </c:pt>
                <c:pt idx="1414">
                  <c:v>0.39808612440191388</c:v>
                </c:pt>
                <c:pt idx="1415">
                  <c:v>0.41156069364161851</c:v>
                </c:pt>
                <c:pt idx="1416">
                  <c:v>0.44910179640718562</c:v>
                </c:pt>
                <c:pt idx="1417">
                  <c:v>0.42162162162162165</c:v>
                </c:pt>
                <c:pt idx="1418">
                  <c:v>0.40641312453392991</c:v>
                </c:pt>
                <c:pt idx="1419">
                  <c:v>0.42087254063301965</c:v>
                </c:pt>
                <c:pt idx="1420">
                  <c:v>0.42100192678227361</c:v>
                </c:pt>
                <c:pt idx="1421">
                  <c:v>0.40991420400381318</c:v>
                </c:pt>
                <c:pt idx="1422">
                  <c:v>0.47467811158798284</c:v>
                </c:pt>
                <c:pt idx="1423">
                  <c:v>0.59481808158765159</c:v>
                </c:pt>
                <c:pt idx="1424">
                  <c:v>0.59533898305084743</c:v>
                </c:pt>
                <c:pt idx="1425">
                  <c:v>0.74281391830559762</c:v>
                </c:pt>
                <c:pt idx="1426">
                  <c:v>0.73094170403587444</c:v>
                </c:pt>
                <c:pt idx="1427">
                  <c:v>0.69367588932806323</c:v>
                </c:pt>
                <c:pt idx="1428">
                  <c:v>0.75717801476620183</c:v>
                </c:pt>
                <c:pt idx="1429">
                  <c:v>0.73966942148760328</c:v>
                </c:pt>
                <c:pt idx="1430">
                  <c:v>0.75195714874330444</c:v>
                </c:pt>
                <c:pt idx="1431">
                  <c:v>0.74674796747967476</c:v>
                </c:pt>
                <c:pt idx="1432">
                  <c:v>0.75882352941176467</c:v>
                </c:pt>
                <c:pt idx="1433">
                  <c:v>0.75354416575790617</c:v>
                </c:pt>
                <c:pt idx="1434">
                  <c:v>0.74912648497554157</c:v>
                </c:pt>
                <c:pt idx="1435">
                  <c:v>0.76659528907922914</c:v>
                </c:pt>
                <c:pt idx="1436">
                  <c:v>0.75267857142857142</c:v>
                </c:pt>
                <c:pt idx="1437">
                  <c:v>0.76482021379980558</c:v>
                </c:pt>
                <c:pt idx="1438">
                  <c:v>0.77769171185127806</c:v>
                </c:pt>
                <c:pt idx="1439">
                  <c:v>0.7648475120385233</c:v>
                </c:pt>
                <c:pt idx="1440">
                  <c:v>0.77376237623762378</c:v>
                </c:pt>
                <c:pt idx="1441">
                  <c:v>0.76125743415463043</c:v>
                </c:pt>
                <c:pt idx="1442">
                  <c:v>0.6224899598393574</c:v>
                </c:pt>
                <c:pt idx="1443">
                  <c:v>0.77329192546583847</c:v>
                </c:pt>
                <c:pt idx="1444">
                  <c:v>0.75</c:v>
                </c:pt>
                <c:pt idx="1445">
                  <c:v>0.74193548387096775</c:v>
                </c:pt>
                <c:pt idx="1446">
                  <c:v>0.76276276276276278</c:v>
                </c:pt>
                <c:pt idx="1447">
                  <c:v>0.74262734584450407</c:v>
                </c:pt>
                <c:pt idx="1448">
                  <c:v>0.76901408450704223</c:v>
                </c:pt>
                <c:pt idx="1449">
                  <c:v>0.76111111111111107</c:v>
                </c:pt>
                <c:pt idx="1450">
                  <c:v>0.79150579150579148</c:v>
                </c:pt>
                <c:pt idx="1451">
                  <c:v>0.75609756097560976</c:v>
                </c:pt>
                <c:pt idx="1452">
                  <c:v>0.77477477477477474</c:v>
                </c:pt>
                <c:pt idx="1453">
                  <c:v>0.78467153284671531</c:v>
                </c:pt>
                <c:pt idx="1454">
                  <c:v>0.79207920792079212</c:v>
                </c:pt>
                <c:pt idx="1455">
                  <c:v>0.7927927927927928</c:v>
                </c:pt>
                <c:pt idx="1456">
                  <c:v>0.79069767441860461</c:v>
                </c:pt>
                <c:pt idx="1457">
                  <c:v>0.79545454545454541</c:v>
                </c:pt>
                <c:pt idx="1458">
                  <c:v>0.78723404255319152</c:v>
                </c:pt>
                <c:pt idx="1459">
                  <c:v>0.77777777777777779</c:v>
                </c:pt>
                <c:pt idx="1460">
                  <c:v>0.79352226720647778</c:v>
                </c:pt>
                <c:pt idx="1461">
                  <c:v>0</c:v>
                </c:pt>
                <c:pt idx="1462">
                  <c:v>0.77443609022556392</c:v>
                </c:pt>
                <c:pt idx="1463">
                  <c:v>0.98245614035087714</c:v>
                </c:pt>
                <c:pt idx="1464">
                  <c:v>0.75</c:v>
                </c:pt>
                <c:pt idx="1465">
                  <c:v>0.79104477611940294</c:v>
                </c:pt>
                <c:pt idx="1466">
                  <c:v>0.61363636363636365</c:v>
                </c:pt>
                <c:pt idx="1467">
                  <c:v>0.76</c:v>
                </c:pt>
                <c:pt idx="1468">
                  <c:v>0.83333333333333337</c:v>
                </c:pt>
                <c:pt idx="1469">
                  <c:v>0.80597014925373134</c:v>
                </c:pt>
                <c:pt idx="1470">
                  <c:v>0.7592592592592593</c:v>
                </c:pt>
                <c:pt idx="1471">
                  <c:v>0.7752808988764045</c:v>
                </c:pt>
                <c:pt idx="1472">
                  <c:v>0.76190476190476186</c:v>
                </c:pt>
                <c:pt idx="1473">
                  <c:v>0.76</c:v>
                </c:pt>
                <c:pt idx="1474">
                  <c:v>0.82692307692307687</c:v>
                </c:pt>
                <c:pt idx="1475">
                  <c:v>0.80303030303030298</c:v>
                </c:pt>
                <c:pt idx="1476">
                  <c:v>0.80327868852459017</c:v>
                </c:pt>
                <c:pt idx="1477">
                  <c:v>0.81428571428571428</c:v>
                </c:pt>
                <c:pt idx="1478">
                  <c:v>0.74509803921568629</c:v>
                </c:pt>
                <c:pt idx="1479">
                  <c:v>0.77777777777777779</c:v>
                </c:pt>
                <c:pt idx="1480">
                  <c:v>0.8571428571428571</c:v>
                </c:pt>
                <c:pt idx="1481">
                  <c:v>0.8</c:v>
                </c:pt>
                <c:pt idx="1482">
                  <c:v>0.77272727272727271</c:v>
                </c:pt>
                <c:pt idx="1483">
                  <c:v>0.78048780487804881</c:v>
                </c:pt>
                <c:pt idx="1484">
                  <c:v>0.80487804878048785</c:v>
                </c:pt>
                <c:pt idx="1485">
                  <c:v>0.79069767441860461</c:v>
                </c:pt>
                <c:pt idx="1486">
                  <c:v>0.80487804878048785</c:v>
                </c:pt>
                <c:pt idx="1487">
                  <c:v>0.85365853658536583</c:v>
                </c:pt>
                <c:pt idx="1488">
                  <c:v>0.78723404255319152</c:v>
                </c:pt>
                <c:pt idx="1489">
                  <c:v>0.83333333333333337</c:v>
                </c:pt>
                <c:pt idx="1490">
                  <c:v>0.81818181818181823</c:v>
                </c:pt>
                <c:pt idx="1491">
                  <c:v>0.79591836734693877</c:v>
                </c:pt>
                <c:pt idx="1492">
                  <c:v>0.77551020408163263</c:v>
                </c:pt>
                <c:pt idx="1493">
                  <c:v>0.76086956521739135</c:v>
                </c:pt>
                <c:pt idx="1494">
                  <c:v>0.54482758620689653</c:v>
                </c:pt>
                <c:pt idx="1495">
                  <c:v>0.99065420560747663</c:v>
                </c:pt>
                <c:pt idx="1496">
                  <c:v>0.46036585365853661</c:v>
                </c:pt>
                <c:pt idx="1497">
                  <c:v>0.46232876712328769</c:v>
                </c:pt>
                <c:pt idx="1498">
                  <c:v>0.45646437994722955</c:v>
                </c:pt>
                <c:pt idx="1499">
                  <c:v>0.45030425963488846</c:v>
                </c:pt>
                <c:pt idx="1500">
                  <c:v>0.43418467583497056</c:v>
                </c:pt>
                <c:pt idx="1501">
                  <c:v>0.46783625730994149</c:v>
                </c:pt>
                <c:pt idx="1502">
                  <c:v>0.42911877394636017</c:v>
                </c:pt>
                <c:pt idx="1503">
                  <c:v>0.4</c:v>
                </c:pt>
                <c:pt idx="1504">
                  <c:v>0.44303797468354428</c:v>
                </c:pt>
                <c:pt idx="1505">
                  <c:v>0.460093896713615</c:v>
                </c:pt>
                <c:pt idx="1506">
                  <c:v>0.43610547667342797</c:v>
                </c:pt>
                <c:pt idx="1507">
                  <c:v>0.44103773584905659</c:v>
                </c:pt>
                <c:pt idx="1508">
                  <c:v>0.40368509212730319</c:v>
                </c:pt>
                <c:pt idx="1509">
                  <c:v>0.42563291139240506</c:v>
                </c:pt>
                <c:pt idx="1510">
                  <c:v>0.4290657439446367</c:v>
                </c:pt>
                <c:pt idx="1511">
                  <c:v>0.43629343629343631</c:v>
                </c:pt>
                <c:pt idx="1512">
                  <c:v>0.4217557251908397</c:v>
                </c:pt>
                <c:pt idx="1513">
                  <c:v>0.46217851739788202</c:v>
                </c:pt>
                <c:pt idx="1514">
                  <c:v>0.44047619047619047</c:v>
                </c:pt>
                <c:pt idx="1515">
                  <c:v>0.45146248410343365</c:v>
                </c:pt>
                <c:pt idx="1516">
                  <c:v>0.43013829279923699</c:v>
                </c:pt>
                <c:pt idx="1517">
                  <c:v>0.43650793650793651</c:v>
                </c:pt>
                <c:pt idx="1518">
                  <c:v>0.44015444015444016</c:v>
                </c:pt>
                <c:pt idx="1519">
                  <c:v>0.44451145958986732</c:v>
                </c:pt>
                <c:pt idx="1520">
                  <c:v>0.44077784325279906</c:v>
                </c:pt>
                <c:pt idx="1521">
                  <c:v>0.43951324266284897</c:v>
                </c:pt>
                <c:pt idx="1522">
                  <c:v>0.44294826364280654</c:v>
                </c:pt>
                <c:pt idx="1523">
                  <c:v>0.42897727272727271</c:v>
                </c:pt>
                <c:pt idx="1524">
                  <c:v>0.44468313641245971</c:v>
                </c:pt>
                <c:pt idx="1525">
                  <c:v>0.43731193580742228</c:v>
                </c:pt>
                <c:pt idx="1526">
                  <c:v>0.44631185807656398</c:v>
                </c:pt>
                <c:pt idx="1527">
                  <c:v>0.44467213114754101</c:v>
                </c:pt>
                <c:pt idx="1528">
                  <c:v>0.4606741573033708</c:v>
                </c:pt>
                <c:pt idx="1529">
                  <c:v>0.43126684636118601</c:v>
                </c:pt>
                <c:pt idx="1530">
                  <c:v>0.46621621621621623</c:v>
                </c:pt>
                <c:pt idx="1531">
                  <c:v>0.4574712643678161</c:v>
                </c:pt>
                <c:pt idx="1532">
                  <c:v>0.46573519627411841</c:v>
                </c:pt>
                <c:pt idx="1533">
                  <c:v>0.4722741433021807</c:v>
                </c:pt>
                <c:pt idx="1534">
                  <c:v>0.45888594164456231</c:v>
                </c:pt>
                <c:pt idx="1535">
                  <c:v>0.45689655172413796</c:v>
                </c:pt>
                <c:pt idx="1536">
                  <c:v>0.44288872512896094</c:v>
                </c:pt>
                <c:pt idx="1537">
                  <c:v>0.45896257386736705</c:v>
                </c:pt>
                <c:pt idx="1538">
                  <c:v>0.46383296047725581</c:v>
                </c:pt>
                <c:pt idx="1539">
                  <c:v>0.45869565217391306</c:v>
                </c:pt>
                <c:pt idx="1540">
                  <c:v>0.45271210013908209</c:v>
                </c:pt>
                <c:pt idx="1541">
                  <c:v>0.45751138088012139</c:v>
                </c:pt>
                <c:pt idx="1542">
                  <c:v>0.45498199279711887</c:v>
                </c:pt>
                <c:pt idx="1543">
                  <c:v>0.44574944071588368</c:v>
                </c:pt>
                <c:pt idx="1544">
                  <c:v>0.44528301886792454</c:v>
                </c:pt>
                <c:pt idx="1545">
                  <c:v>0.44367526746381369</c:v>
                </c:pt>
                <c:pt idx="1546">
                  <c:v>0.45227418321588725</c:v>
                </c:pt>
                <c:pt idx="1547">
                  <c:v>0.45873153779322329</c:v>
                </c:pt>
                <c:pt idx="1548">
                  <c:v>0.65051020408163263</c:v>
                </c:pt>
                <c:pt idx="1549">
                  <c:v>0.47511312217194568</c:v>
                </c:pt>
                <c:pt idx="1550">
                  <c:v>0.47522026431718062</c:v>
                </c:pt>
                <c:pt idx="1551">
                  <c:v>0.45985081175954368</c:v>
                </c:pt>
                <c:pt idx="1552">
                  <c:v>0.44917715392061958</c:v>
                </c:pt>
                <c:pt idx="1553">
                  <c:v>0.46615299944964228</c:v>
                </c:pt>
                <c:pt idx="1554">
                  <c:v>0.44011142061281339</c:v>
                </c:pt>
                <c:pt idx="1555">
                  <c:v>0.4544405997693195</c:v>
                </c:pt>
                <c:pt idx="1556">
                  <c:v>0.46250787649653435</c:v>
                </c:pt>
                <c:pt idx="1557">
                  <c:v>0.46487721302113078</c:v>
                </c:pt>
                <c:pt idx="1558">
                  <c:v>0.44606946983546619</c:v>
                </c:pt>
                <c:pt idx="1559">
                  <c:v>0.46419270833333331</c:v>
                </c:pt>
                <c:pt idx="1560">
                  <c:v>0.47206923682140045</c:v>
                </c:pt>
                <c:pt idx="1561">
                  <c:v>0.4697072838665759</c:v>
                </c:pt>
                <c:pt idx="1562">
                  <c:v>0.46715817694369971</c:v>
                </c:pt>
                <c:pt idx="1563">
                  <c:v>0.46916565900846435</c:v>
                </c:pt>
                <c:pt idx="1564">
                  <c:v>0.48452220726783313</c:v>
                </c:pt>
                <c:pt idx="1565">
                  <c:v>0.49060150375939848</c:v>
                </c:pt>
                <c:pt idx="1566">
                  <c:v>0.43466666666666665</c:v>
                </c:pt>
                <c:pt idx="1567">
                  <c:v>0.45200000000000001</c:v>
                </c:pt>
                <c:pt idx="1568">
                  <c:v>0.4696464309539693</c:v>
                </c:pt>
                <c:pt idx="1569">
                  <c:v>0.46059616169865253</c:v>
                </c:pt>
                <c:pt idx="1570">
                  <c:v>0.43602124577498791</c:v>
                </c:pt>
                <c:pt idx="1571">
                  <c:v>0.47239612976664769</c:v>
                </c:pt>
                <c:pt idx="1572">
                  <c:v>0.45218352681039248</c:v>
                </c:pt>
                <c:pt idx="1573">
                  <c:v>0.46179219351291917</c:v>
                </c:pt>
                <c:pt idx="1574">
                  <c:v>0.45874934314240673</c:v>
                </c:pt>
                <c:pt idx="1575">
                  <c:v>0.45431852221667501</c:v>
                </c:pt>
                <c:pt idx="1576">
                  <c:v>0.46180215475024483</c:v>
                </c:pt>
                <c:pt idx="1577">
                  <c:v>0.45338114754098363</c:v>
                </c:pt>
                <c:pt idx="1578">
                  <c:v>0.45868772782503037</c:v>
                </c:pt>
                <c:pt idx="1579">
                  <c:v>0.45358255451713397</c:v>
                </c:pt>
                <c:pt idx="1580">
                  <c:v>0.45058139534883723</c:v>
                </c:pt>
                <c:pt idx="1581">
                  <c:v>0.46084337349397592</c:v>
                </c:pt>
                <c:pt idx="1582">
                  <c:v>0.48198970840480276</c:v>
                </c:pt>
                <c:pt idx="1583">
                  <c:v>0.45688689809630462</c:v>
                </c:pt>
                <c:pt idx="1584">
                  <c:v>0.46057692307692305</c:v>
                </c:pt>
                <c:pt idx="1585">
                  <c:v>0.503209242618742</c:v>
                </c:pt>
                <c:pt idx="1586">
                  <c:v>0.47704590818363274</c:v>
                </c:pt>
                <c:pt idx="1587">
                  <c:v>0.50576184379001277</c:v>
                </c:pt>
                <c:pt idx="1588">
                  <c:v>0.45981688708036622</c:v>
                </c:pt>
                <c:pt idx="1589">
                  <c:v>0.44671201814058958</c:v>
                </c:pt>
                <c:pt idx="1590">
                  <c:v>0.4491844416562108</c:v>
                </c:pt>
                <c:pt idx="1591">
                  <c:v>0.4743362831858407</c:v>
                </c:pt>
                <c:pt idx="1592">
                  <c:v>0.47337962962962965</c:v>
                </c:pt>
                <c:pt idx="1593">
                  <c:v>0.45625692137320045</c:v>
                </c:pt>
                <c:pt idx="1594">
                  <c:v>0.47676579925650558</c:v>
                </c:pt>
                <c:pt idx="1595">
                  <c:v>0.48533519553072624</c:v>
                </c:pt>
                <c:pt idx="1596">
                  <c:v>0.4747930775018811</c:v>
                </c:pt>
                <c:pt idx="1597">
                  <c:v>0.4882186616399623</c:v>
                </c:pt>
                <c:pt idx="1598">
                  <c:v>0.49428571428571427</c:v>
                </c:pt>
                <c:pt idx="1599">
                  <c:v>0.42786069651741293</c:v>
                </c:pt>
                <c:pt idx="1600">
                  <c:v>0.49620801733477787</c:v>
                </c:pt>
                <c:pt idx="1601">
                  <c:v>0.50422195416164051</c:v>
                </c:pt>
                <c:pt idx="1602">
                  <c:v>0.44778761061946903</c:v>
                </c:pt>
                <c:pt idx="1603">
                  <c:v>0.44932432432432434</c:v>
                </c:pt>
                <c:pt idx="1604">
                  <c:v>0.46443268665490889</c:v>
                </c:pt>
                <c:pt idx="1605">
                  <c:v>0.41979949874686717</c:v>
                </c:pt>
                <c:pt idx="1606">
                  <c:v>0.38112522686025407</c:v>
                </c:pt>
                <c:pt idx="1607">
                  <c:v>0.46293800539083557</c:v>
                </c:pt>
                <c:pt idx="1608">
                  <c:v>0.46381805651274982</c:v>
                </c:pt>
                <c:pt idx="1609">
                  <c:v>0.46870342771982115</c:v>
                </c:pt>
                <c:pt idx="1610">
                  <c:v>0.46900489396411094</c:v>
                </c:pt>
                <c:pt idx="1611">
                  <c:v>0.47396226415094339</c:v>
                </c:pt>
                <c:pt idx="1612">
                  <c:v>0.46567586694975233</c:v>
                </c:pt>
                <c:pt idx="1613">
                  <c:v>0.46491849751948972</c:v>
                </c:pt>
                <c:pt idx="1614">
                  <c:v>0.47139753801593048</c:v>
                </c:pt>
                <c:pt idx="1615">
                  <c:v>0.46761565836298935</c:v>
                </c:pt>
                <c:pt idx="1616">
                  <c:v>0.46612062546537603</c:v>
                </c:pt>
                <c:pt idx="1617">
                  <c:v>0.4682299546142209</c:v>
                </c:pt>
                <c:pt idx="1618">
                  <c:v>0.46234153616703955</c:v>
                </c:pt>
                <c:pt idx="1619">
                  <c:v>0.46526151444184233</c:v>
                </c:pt>
                <c:pt idx="1620">
                  <c:v>0.45227995758218453</c:v>
                </c:pt>
                <c:pt idx="1621">
                  <c:v>0.45883400089007564</c:v>
                </c:pt>
                <c:pt idx="1622">
                  <c:v>0.44934944237918217</c:v>
                </c:pt>
                <c:pt idx="1623">
                  <c:v>0.45023696682464454</c:v>
                </c:pt>
                <c:pt idx="1624">
                  <c:v>0.45837023914969</c:v>
                </c:pt>
                <c:pt idx="1625">
                  <c:v>0.4402061855670103</c:v>
                </c:pt>
                <c:pt idx="1626">
                  <c:v>0.45526475958612295</c:v>
                </c:pt>
                <c:pt idx="1627">
                  <c:v>0.45551601423487542</c:v>
                </c:pt>
                <c:pt idx="1628">
                  <c:v>0.45034519383961763</c:v>
                </c:pt>
                <c:pt idx="1629">
                  <c:v>0.44945054945054946</c:v>
                </c:pt>
                <c:pt idx="1630">
                  <c:v>0.45757250268528465</c:v>
                </c:pt>
                <c:pt idx="1631">
                  <c:v>0.44598190526875997</c:v>
                </c:pt>
                <c:pt idx="1632">
                  <c:v>0.44956140350877194</c:v>
                </c:pt>
                <c:pt idx="1633">
                  <c:v>0.45377258235919232</c:v>
                </c:pt>
                <c:pt idx="1634">
                  <c:v>0.45557350565428112</c:v>
                </c:pt>
                <c:pt idx="1635">
                  <c:v>0.45245726495726496</c:v>
                </c:pt>
                <c:pt idx="1636">
                  <c:v>0.45121951219512196</c:v>
                </c:pt>
                <c:pt idx="1637">
                  <c:v>0.45623941276115187</c:v>
                </c:pt>
                <c:pt idx="1638">
                  <c:v>0.45330739299610895</c:v>
                </c:pt>
                <c:pt idx="1639">
                  <c:v>0.46641179683233208</c:v>
                </c:pt>
                <c:pt idx="1640">
                  <c:v>0.46641179683233208</c:v>
                </c:pt>
                <c:pt idx="1641">
                  <c:v>0.4503729202524383</c:v>
                </c:pt>
                <c:pt idx="1642">
                  <c:v>0.45887691435053884</c:v>
                </c:pt>
                <c:pt idx="1643">
                  <c:v>0.45108408249603382</c:v>
                </c:pt>
                <c:pt idx="1644">
                  <c:v>0.45907269605037204</c:v>
                </c:pt>
                <c:pt idx="1645">
                  <c:v>0.46353224834237494</c:v>
                </c:pt>
                <c:pt idx="1646">
                  <c:v>0.45371428571428574</c:v>
                </c:pt>
                <c:pt idx="1647">
                  <c:v>0.45495243424734194</c:v>
                </c:pt>
                <c:pt idx="1648">
                  <c:v>0.45609220636663006</c:v>
                </c:pt>
                <c:pt idx="1649">
                  <c:v>0.45650095602294455</c:v>
                </c:pt>
                <c:pt idx="1650">
                  <c:v>0.44156456173421299</c:v>
                </c:pt>
                <c:pt idx="1651">
                  <c:v>0.45265822784810128</c:v>
                </c:pt>
                <c:pt idx="1652">
                  <c:v>0.45734477536597679</c:v>
                </c:pt>
                <c:pt idx="1653">
                  <c:v>0.4652974504249292</c:v>
                </c:pt>
                <c:pt idx="1654">
                  <c:v>0.4551470588235294</c:v>
                </c:pt>
                <c:pt idx="1655">
                  <c:v>0.440361057382334</c:v>
                </c:pt>
                <c:pt idx="1656">
                  <c:v>0.45229151014274982</c:v>
                </c:pt>
                <c:pt idx="1657">
                  <c:v>0.45738451528952506</c:v>
                </c:pt>
                <c:pt idx="1658">
                  <c:v>0.45359116022099449</c:v>
                </c:pt>
                <c:pt idx="1659">
                  <c:v>0.45574491478834522</c:v>
                </c:pt>
                <c:pt idx="1660">
                  <c:v>0.44929718875502006</c:v>
                </c:pt>
                <c:pt idx="1661">
                  <c:v>0.43838526912181303</c:v>
                </c:pt>
                <c:pt idx="1662">
                  <c:v>0.4504106127605812</c:v>
                </c:pt>
                <c:pt idx="1663">
                  <c:v>0.44369521240728255</c:v>
                </c:pt>
                <c:pt idx="1664">
                  <c:v>0.45298013245033114</c:v>
                </c:pt>
                <c:pt idx="1665">
                  <c:v>0.46396705559368567</c:v>
                </c:pt>
                <c:pt idx="1666">
                  <c:v>0.45187901008249315</c:v>
                </c:pt>
                <c:pt idx="1667">
                  <c:v>0.44614079728583544</c:v>
                </c:pt>
                <c:pt idx="1668">
                  <c:v>0.45495836487509461</c:v>
                </c:pt>
                <c:pt idx="1669">
                  <c:v>0.45929847782925215</c:v>
                </c:pt>
                <c:pt idx="1670">
                  <c:v>0.45934065934065932</c:v>
                </c:pt>
                <c:pt idx="1671">
                  <c:v>0.49230769230769234</c:v>
                </c:pt>
                <c:pt idx="1672">
                  <c:v>0.47426981919332406</c:v>
                </c:pt>
                <c:pt idx="1673">
                  <c:v>0.45961820851688695</c:v>
                </c:pt>
                <c:pt idx="1674">
                  <c:v>0.46515151515151515</c:v>
                </c:pt>
                <c:pt idx="1675">
                  <c:v>0.44560943643512452</c:v>
                </c:pt>
                <c:pt idx="1676">
                  <c:v>0.4493731918997107</c:v>
                </c:pt>
                <c:pt idx="1677">
                  <c:v>0.5270588235294118</c:v>
                </c:pt>
                <c:pt idx="1678">
                  <c:v>0.56723716381418088</c:v>
                </c:pt>
                <c:pt idx="1679">
                  <c:v>0.56723716381418088</c:v>
                </c:pt>
                <c:pt idx="1680">
                  <c:v>0.68027888446215135</c:v>
                </c:pt>
                <c:pt idx="1681">
                  <c:v>0.67501539724902482</c:v>
                </c:pt>
                <c:pt idx="1682">
                  <c:v>0.71278782894736847</c:v>
                </c:pt>
                <c:pt idx="1683">
                  <c:v>0.71640239147387574</c:v>
                </c:pt>
                <c:pt idx="1684">
                  <c:v>0.76357220412595006</c:v>
                </c:pt>
                <c:pt idx="1685">
                  <c:v>0.76965586536046215</c:v>
                </c:pt>
                <c:pt idx="1686">
                  <c:v>0.77352607709750565</c:v>
                </c:pt>
                <c:pt idx="1687">
                  <c:v>0.7629436665581244</c:v>
                </c:pt>
                <c:pt idx="1688">
                  <c:v>0.77559562137797811</c:v>
                </c:pt>
                <c:pt idx="1689">
                  <c:v>0.75254394079555964</c:v>
                </c:pt>
                <c:pt idx="1690">
                  <c:v>0.7587529976019185</c:v>
                </c:pt>
                <c:pt idx="1691">
                  <c:v>0.75042955326460481</c:v>
                </c:pt>
                <c:pt idx="1692">
                  <c:v>0.78349705304518669</c:v>
                </c:pt>
                <c:pt idx="1693">
                  <c:v>0.77552778974579928</c:v>
                </c:pt>
                <c:pt idx="1694">
                  <c:v>0.77866541353383456</c:v>
                </c:pt>
                <c:pt idx="1695">
                  <c:v>0.76072821846553962</c:v>
                </c:pt>
                <c:pt idx="1696">
                  <c:v>0.76515151515151514</c:v>
                </c:pt>
                <c:pt idx="1697">
                  <c:v>0.77155824508320725</c:v>
                </c:pt>
                <c:pt idx="1698">
                  <c:v>0.77840040753948037</c:v>
                </c:pt>
                <c:pt idx="1699">
                  <c:v>0.77109826589595376</c:v>
                </c:pt>
                <c:pt idx="1700">
                  <c:v>0.7770083102493075</c:v>
                </c:pt>
                <c:pt idx="1701">
                  <c:v>0.77437106918238996</c:v>
                </c:pt>
                <c:pt idx="1702">
                  <c:v>0.78004905968928862</c:v>
                </c:pt>
                <c:pt idx="1703">
                  <c:v>0.79809725158562372</c:v>
                </c:pt>
                <c:pt idx="1704">
                  <c:v>0.77901109989909179</c:v>
                </c:pt>
                <c:pt idx="1705">
                  <c:v>0.7734375</c:v>
                </c:pt>
                <c:pt idx="1706">
                  <c:v>0.77253218884120167</c:v>
                </c:pt>
                <c:pt idx="1707">
                  <c:v>0.77018633540372672</c:v>
                </c:pt>
                <c:pt idx="1708">
                  <c:v>0.78273809523809523</c:v>
                </c:pt>
                <c:pt idx="1709">
                  <c:v>0.7592592592592593</c:v>
                </c:pt>
                <c:pt idx="1710">
                  <c:v>0.77013422818791943</c:v>
                </c:pt>
                <c:pt idx="1711">
                  <c:v>0.77656250000000004</c:v>
                </c:pt>
                <c:pt idx="1712">
                  <c:v>0.78293135435992578</c:v>
                </c:pt>
                <c:pt idx="1713">
                  <c:v>0.78260869565217395</c:v>
                </c:pt>
                <c:pt idx="1714">
                  <c:v>0.78500986193293887</c:v>
                </c:pt>
                <c:pt idx="1715">
                  <c:v>0.76146788990825687</c:v>
                </c:pt>
                <c:pt idx="1716">
                  <c:v>0.78165938864628826</c:v>
                </c:pt>
                <c:pt idx="1717">
                  <c:v>0.77777777777777779</c:v>
                </c:pt>
                <c:pt idx="1718">
                  <c:v>0.78371501272264632</c:v>
                </c:pt>
                <c:pt idx="1719">
                  <c:v>0.80377358490566042</c:v>
                </c:pt>
                <c:pt idx="1720">
                  <c:v>0.79692307692307696</c:v>
                </c:pt>
                <c:pt idx="1721">
                  <c:v>0.79207920792079212</c:v>
                </c:pt>
                <c:pt idx="1722">
                  <c:v>0.81347150259067358</c:v>
                </c:pt>
                <c:pt idx="1723">
                  <c:v>0.8040201005025126</c:v>
                </c:pt>
                <c:pt idx="1724">
                  <c:v>0.79555555555555557</c:v>
                </c:pt>
                <c:pt idx="1725">
                  <c:v>0.80392156862745101</c:v>
                </c:pt>
                <c:pt idx="1726">
                  <c:v>0.79668049792531115</c:v>
                </c:pt>
                <c:pt idx="1727">
                  <c:v>0.80578512396694213</c:v>
                </c:pt>
                <c:pt idx="1728">
                  <c:v>0.76744186046511631</c:v>
                </c:pt>
                <c:pt idx="1729">
                  <c:v>0.7696629213483146</c:v>
                </c:pt>
                <c:pt idx="1730">
                  <c:v>0.79545454545454541</c:v>
                </c:pt>
                <c:pt idx="1731">
                  <c:v>0.80473372781065089</c:v>
                </c:pt>
                <c:pt idx="1732">
                  <c:v>0.79850746268656714</c:v>
                </c:pt>
                <c:pt idx="1733">
                  <c:v>0.98795180722891562</c:v>
                </c:pt>
                <c:pt idx="1734">
                  <c:v>0.75961538461538458</c:v>
                </c:pt>
                <c:pt idx="1735">
                  <c:v>0.82178217821782173</c:v>
                </c:pt>
                <c:pt idx="1736">
                  <c:v>0.80555555555555558</c:v>
                </c:pt>
                <c:pt idx="1737">
                  <c:v>0.76623376623376627</c:v>
                </c:pt>
                <c:pt idx="1738">
                  <c:v>0.80597014925373134</c:v>
                </c:pt>
                <c:pt idx="1739">
                  <c:v>0.74647887323943662</c:v>
                </c:pt>
                <c:pt idx="1740">
                  <c:v>0.76086956521739135</c:v>
                </c:pt>
                <c:pt idx="1741">
                  <c:v>0.82456140350877194</c:v>
                </c:pt>
                <c:pt idx="1742">
                  <c:v>0.80281690140845074</c:v>
                </c:pt>
                <c:pt idx="1743">
                  <c:v>0.80487804878048785</c:v>
                </c:pt>
                <c:pt idx="1744">
                  <c:v>0.78947368421052633</c:v>
                </c:pt>
                <c:pt idx="1745">
                  <c:v>0.83076923076923082</c:v>
                </c:pt>
                <c:pt idx="1746">
                  <c:v>0.82258064516129037</c:v>
                </c:pt>
                <c:pt idx="1747">
                  <c:v>0.77586206896551724</c:v>
                </c:pt>
                <c:pt idx="1748">
                  <c:v>0.81818181818181823</c:v>
                </c:pt>
                <c:pt idx="1749">
                  <c:v>0.84444444444444444</c:v>
                </c:pt>
                <c:pt idx="1750">
                  <c:v>0.80392156862745101</c:v>
                </c:pt>
                <c:pt idx="1751">
                  <c:v>0.76923076923076927</c:v>
                </c:pt>
                <c:pt idx="1752">
                  <c:v>0.81818181818181823</c:v>
                </c:pt>
                <c:pt idx="1753">
                  <c:v>0.79245283018867929</c:v>
                </c:pt>
                <c:pt idx="1754">
                  <c:v>0.79245283018867929</c:v>
                </c:pt>
                <c:pt idx="1755">
                  <c:v>0.78846153846153844</c:v>
                </c:pt>
                <c:pt idx="1756">
                  <c:v>0.81395348837209303</c:v>
                </c:pt>
                <c:pt idx="1757">
                  <c:v>0.86363636363636365</c:v>
                </c:pt>
                <c:pt idx="1758">
                  <c:v>0.82926829268292679</c:v>
                </c:pt>
                <c:pt idx="1759">
                  <c:v>0.83720930232558144</c:v>
                </c:pt>
                <c:pt idx="1760">
                  <c:v>0.83720930232558144</c:v>
                </c:pt>
                <c:pt idx="1761">
                  <c:v>0.78260869565217395</c:v>
                </c:pt>
                <c:pt idx="1762">
                  <c:v>0.85106382978723405</c:v>
                </c:pt>
                <c:pt idx="1763">
                  <c:v>0.80851063829787229</c:v>
                </c:pt>
                <c:pt idx="1764">
                  <c:v>0.80851063829787229</c:v>
                </c:pt>
                <c:pt idx="1765">
                  <c:v>0.8571428571428571</c:v>
                </c:pt>
                <c:pt idx="1766">
                  <c:v>0.81818181818181823</c:v>
                </c:pt>
                <c:pt idx="1767">
                  <c:v>0.81395348837209303</c:v>
                </c:pt>
                <c:pt idx="1768">
                  <c:v>0.77777777777777779</c:v>
                </c:pt>
                <c:pt idx="1769">
                  <c:v>0.84090909090909094</c:v>
                </c:pt>
                <c:pt idx="1770">
                  <c:v>0.82499999999999996</c:v>
                </c:pt>
                <c:pt idx="1771">
                  <c:v>0.88095238095238093</c:v>
                </c:pt>
                <c:pt idx="1772">
                  <c:v>0.8571428571428571</c:v>
                </c:pt>
                <c:pt idx="1773">
                  <c:v>0.78260869565217395</c:v>
                </c:pt>
                <c:pt idx="1774">
                  <c:v>0.82051282051282048</c:v>
                </c:pt>
                <c:pt idx="1775">
                  <c:v>0.86842105263157898</c:v>
                </c:pt>
                <c:pt idx="1776">
                  <c:v>0.8571428571428571</c:v>
                </c:pt>
                <c:pt idx="1777">
                  <c:v>0.82499999999999996</c:v>
                </c:pt>
                <c:pt idx="1778">
                  <c:v>0.88095238095238093</c:v>
                </c:pt>
                <c:pt idx="1779">
                  <c:v>0.76595744680851063</c:v>
                </c:pt>
                <c:pt idx="1780">
                  <c:v>0.83333333333333337</c:v>
                </c:pt>
                <c:pt idx="1781">
                  <c:v>0.89473684210526316</c:v>
                </c:pt>
                <c:pt idx="1782">
                  <c:v>0.8</c:v>
                </c:pt>
                <c:pt idx="1783">
                  <c:v>0.82222222222222219</c:v>
                </c:pt>
                <c:pt idx="1784">
                  <c:v>0.89743589743589747</c:v>
                </c:pt>
                <c:pt idx="1785">
                  <c:v>0.79591836734693877</c:v>
                </c:pt>
                <c:pt idx="1786">
                  <c:v>0.8125</c:v>
                </c:pt>
                <c:pt idx="1787">
                  <c:v>0.8571428571428571</c:v>
                </c:pt>
                <c:pt idx="1788">
                  <c:v>0.81632653061224492</c:v>
                </c:pt>
                <c:pt idx="1789">
                  <c:v>0.84782608695652173</c:v>
                </c:pt>
                <c:pt idx="1790">
                  <c:v>0.86363636363636365</c:v>
                </c:pt>
                <c:pt idx="1791">
                  <c:v>0.78723404255319152</c:v>
                </c:pt>
                <c:pt idx="1792">
                  <c:v>0.81395348837209303</c:v>
                </c:pt>
                <c:pt idx="1793">
                  <c:v>0.875</c:v>
                </c:pt>
                <c:pt idx="1794">
                  <c:v>0.78048780487804881</c:v>
                </c:pt>
                <c:pt idx="1795">
                  <c:v>0.79545454545454541</c:v>
                </c:pt>
                <c:pt idx="1796">
                  <c:v>0.82926829268292679</c:v>
                </c:pt>
                <c:pt idx="1797">
                  <c:v>0.84615384615384615</c:v>
                </c:pt>
                <c:pt idx="1798">
                  <c:v>0.82926829268292679</c:v>
                </c:pt>
                <c:pt idx="1799">
                  <c:v>0.91891891891891897</c:v>
                </c:pt>
                <c:pt idx="1800">
                  <c:v>0.86842105263157898</c:v>
                </c:pt>
                <c:pt idx="1801">
                  <c:v>0.83333333333333337</c:v>
                </c:pt>
                <c:pt idx="1802">
                  <c:v>0.88888888888888884</c:v>
                </c:pt>
                <c:pt idx="1803">
                  <c:v>0.84444444444444444</c:v>
                </c:pt>
                <c:pt idx="1804">
                  <c:v>0.79591836734693877</c:v>
                </c:pt>
                <c:pt idx="1805">
                  <c:v>0.84782608695652173</c:v>
                </c:pt>
                <c:pt idx="1806">
                  <c:v>0.8571428571428571</c:v>
                </c:pt>
                <c:pt idx="1807">
                  <c:v>0.83720930232558144</c:v>
                </c:pt>
                <c:pt idx="1808">
                  <c:v>0.87179487179487181</c:v>
                </c:pt>
                <c:pt idx="1809">
                  <c:v>0.79069767441860461</c:v>
                </c:pt>
                <c:pt idx="1810">
                  <c:v>0.83333333333333337</c:v>
                </c:pt>
                <c:pt idx="1811">
                  <c:v>0.875</c:v>
                </c:pt>
                <c:pt idx="1812">
                  <c:v>0.80952380952380953</c:v>
                </c:pt>
                <c:pt idx="1813">
                  <c:v>0.80487804878048785</c:v>
                </c:pt>
                <c:pt idx="1814">
                  <c:v>0.87179487179487181</c:v>
                </c:pt>
                <c:pt idx="1815">
                  <c:v>0.84615384615384615</c:v>
                </c:pt>
                <c:pt idx="1816">
                  <c:v>0.85</c:v>
                </c:pt>
                <c:pt idx="1817">
                  <c:v>0.88888888888888884</c:v>
                </c:pt>
                <c:pt idx="1818">
                  <c:v>0.85</c:v>
                </c:pt>
                <c:pt idx="1819">
                  <c:v>0.81578947368421051</c:v>
                </c:pt>
                <c:pt idx="1820">
                  <c:v>0.89189189189189189</c:v>
                </c:pt>
                <c:pt idx="1821">
                  <c:v>0.84615384615384615</c:v>
                </c:pt>
                <c:pt idx="1822">
                  <c:v>0.86486486486486491</c:v>
                </c:pt>
                <c:pt idx="1823">
                  <c:v>0.875</c:v>
                </c:pt>
              </c:numCache>
            </c:numRef>
          </c:xVal>
          <c:yVal>
            <c:numRef>
              <c:f>Sheet1!$EG$2:$EG$1825</c:f>
              <c:numCache>
                <c:formatCode>General</c:formatCode>
                <c:ptCount val="1824"/>
                <c:pt idx="0">
                  <c:v>189</c:v>
                </c:pt>
                <c:pt idx="1">
                  <c:v>157</c:v>
                </c:pt>
                <c:pt idx="2">
                  <c:v>133</c:v>
                </c:pt>
                <c:pt idx="3">
                  <c:v>197</c:v>
                </c:pt>
                <c:pt idx="4">
                  <c:v>187</c:v>
                </c:pt>
                <c:pt idx="5">
                  <c:v>213</c:v>
                </c:pt>
                <c:pt idx="6">
                  <c:v>204</c:v>
                </c:pt>
                <c:pt idx="7">
                  <c:v>220</c:v>
                </c:pt>
                <c:pt idx="8">
                  <c:v>217</c:v>
                </c:pt>
                <c:pt idx="9">
                  <c:v>179</c:v>
                </c:pt>
                <c:pt idx="10">
                  <c:v>116</c:v>
                </c:pt>
                <c:pt idx="11">
                  <c:v>70</c:v>
                </c:pt>
                <c:pt idx="12">
                  <c:v>129</c:v>
                </c:pt>
                <c:pt idx="13">
                  <c:v>170</c:v>
                </c:pt>
                <c:pt idx="14">
                  <c:v>256</c:v>
                </c:pt>
                <c:pt idx="15">
                  <c:v>242</c:v>
                </c:pt>
                <c:pt idx="16">
                  <c:v>229</c:v>
                </c:pt>
                <c:pt idx="17">
                  <c:v>252</c:v>
                </c:pt>
                <c:pt idx="18">
                  <c:v>243</c:v>
                </c:pt>
                <c:pt idx="19">
                  <c:v>123</c:v>
                </c:pt>
                <c:pt idx="20">
                  <c:v>239</c:v>
                </c:pt>
                <c:pt idx="21">
                  <c:v>209</c:v>
                </c:pt>
                <c:pt idx="22">
                  <c:v>182</c:v>
                </c:pt>
                <c:pt idx="23">
                  <c:v>155</c:v>
                </c:pt>
                <c:pt idx="24">
                  <c:v>177</c:v>
                </c:pt>
                <c:pt idx="25">
                  <c:v>110</c:v>
                </c:pt>
                <c:pt idx="26">
                  <c:v>168</c:v>
                </c:pt>
                <c:pt idx="27">
                  <c:v>157</c:v>
                </c:pt>
                <c:pt idx="28">
                  <c:v>168</c:v>
                </c:pt>
                <c:pt idx="29">
                  <c:v>181</c:v>
                </c:pt>
                <c:pt idx="30">
                  <c:v>185</c:v>
                </c:pt>
                <c:pt idx="31">
                  <c:v>129</c:v>
                </c:pt>
                <c:pt idx="32">
                  <c:v>67</c:v>
                </c:pt>
                <c:pt idx="33">
                  <c:v>35</c:v>
                </c:pt>
                <c:pt idx="34">
                  <c:v>99</c:v>
                </c:pt>
                <c:pt idx="35">
                  <c:v>114</c:v>
                </c:pt>
                <c:pt idx="36">
                  <c:v>193</c:v>
                </c:pt>
                <c:pt idx="37">
                  <c:v>93</c:v>
                </c:pt>
                <c:pt idx="38">
                  <c:v>129</c:v>
                </c:pt>
                <c:pt idx="39">
                  <c:v>91</c:v>
                </c:pt>
                <c:pt idx="40">
                  <c:v>133</c:v>
                </c:pt>
                <c:pt idx="41">
                  <c:v>21</c:v>
                </c:pt>
                <c:pt idx="42">
                  <c:v>132</c:v>
                </c:pt>
                <c:pt idx="43">
                  <c:v>159</c:v>
                </c:pt>
                <c:pt idx="44">
                  <c:v>171</c:v>
                </c:pt>
                <c:pt idx="45">
                  <c:v>140</c:v>
                </c:pt>
                <c:pt idx="46">
                  <c:v>162</c:v>
                </c:pt>
                <c:pt idx="47">
                  <c:v>165</c:v>
                </c:pt>
                <c:pt idx="48">
                  <c:v>123</c:v>
                </c:pt>
                <c:pt idx="49">
                  <c:v>149</c:v>
                </c:pt>
                <c:pt idx="50">
                  <c:v>154</c:v>
                </c:pt>
                <c:pt idx="51">
                  <c:v>165</c:v>
                </c:pt>
                <c:pt idx="52">
                  <c:v>127</c:v>
                </c:pt>
                <c:pt idx="53">
                  <c:v>136</c:v>
                </c:pt>
                <c:pt idx="54">
                  <c:v>136</c:v>
                </c:pt>
                <c:pt idx="55">
                  <c:v>75</c:v>
                </c:pt>
                <c:pt idx="56">
                  <c:v>1</c:v>
                </c:pt>
                <c:pt idx="57">
                  <c:v>122</c:v>
                </c:pt>
                <c:pt idx="58">
                  <c:v>136</c:v>
                </c:pt>
                <c:pt idx="59">
                  <c:v>112</c:v>
                </c:pt>
                <c:pt idx="60">
                  <c:v>129</c:v>
                </c:pt>
                <c:pt idx="61">
                  <c:v>1</c:v>
                </c:pt>
                <c:pt idx="62">
                  <c:v>83</c:v>
                </c:pt>
                <c:pt idx="63">
                  <c:v>109</c:v>
                </c:pt>
                <c:pt idx="64">
                  <c:v>141</c:v>
                </c:pt>
                <c:pt idx="65">
                  <c:v>181</c:v>
                </c:pt>
                <c:pt idx="66">
                  <c:v>178</c:v>
                </c:pt>
                <c:pt idx="67">
                  <c:v>181</c:v>
                </c:pt>
                <c:pt idx="68">
                  <c:v>183</c:v>
                </c:pt>
                <c:pt idx="69">
                  <c:v>150</c:v>
                </c:pt>
                <c:pt idx="70">
                  <c:v>151</c:v>
                </c:pt>
                <c:pt idx="71">
                  <c:v>125</c:v>
                </c:pt>
                <c:pt idx="72">
                  <c:v>182</c:v>
                </c:pt>
                <c:pt idx="73">
                  <c:v>141</c:v>
                </c:pt>
                <c:pt idx="74">
                  <c:v>134</c:v>
                </c:pt>
                <c:pt idx="75">
                  <c:v>157</c:v>
                </c:pt>
                <c:pt idx="76">
                  <c:v>1</c:v>
                </c:pt>
                <c:pt idx="77">
                  <c:v>94</c:v>
                </c:pt>
                <c:pt idx="78">
                  <c:v>122</c:v>
                </c:pt>
                <c:pt idx="79">
                  <c:v>167</c:v>
                </c:pt>
                <c:pt idx="80">
                  <c:v>170</c:v>
                </c:pt>
                <c:pt idx="81">
                  <c:v>160</c:v>
                </c:pt>
                <c:pt idx="82">
                  <c:v>121</c:v>
                </c:pt>
                <c:pt idx="83">
                  <c:v>50</c:v>
                </c:pt>
                <c:pt idx="84">
                  <c:v>77</c:v>
                </c:pt>
                <c:pt idx="85">
                  <c:v>115</c:v>
                </c:pt>
                <c:pt idx="86">
                  <c:v>80</c:v>
                </c:pt>
                <c:pt idx="87">
                  <c:v>148</c:v>
                </c:pt>
                <c:pt idx="88">
                  <c:v>139</c:v>
                </c:pt>
                <c:pt idx="89">
                  <c:v>139</c:v>
                </c:pt>
                <c:pt idx="90">
                  <c:v>128</c:v>
                </c:pt>
                <c:pt idx="91">
                  <c:v>26</c:v>
                </c:pt>
                <c:pt idx="92">
                  <c:v>97</c:v>
                </c:pt>
                <c:pt idx="93">
                  <c:v>101</c:v>
                </c:pt>
                <c:pt idx="94">
                  <c:v>105</c:v>
                </c:pt>
                <c:pt idx="95">
                  <c:v>126</c:v>
                </c:pt>
                <c:pt idx="96">
                  <c:v>119</c:v>
                </c:pt>
                <c:pt idx="97">
                  <c:v>120</c:v>
                </c:pt>
                <c:pt idx="98">
                  <c:v>122</c:v>
                </c:pt>
                <c:pt idx="99">
                  <c:v>138</c:v>
                </c:pt>
                <c:pt idx="100">
                  <c:v>1</c:v>
                </c:pt>
                <c:pt idx="101">
                  <c:v>99</c:v>
                </c:pt>
                <c:pt idx="102">
                  <c:v>100</c:v>
                </c:pt>
                <c:pt idx="103">
                  <c:v>113</c:v>
                </c:pt>
                <c:pt idx="104">
                  <c:v>109</c:v>
                </c:pt>
                <c:pt idx="105">
                  <c:v>1</c:v>
                </c:pt>
                <c:pt idx="106">
                  <c:v>111</c:v>
                </c:pt>
                <c:pt idx="107">
                  <c:v>115</c:v>
                </c:pt>
                <c:pt idx="108">
                  <c:v>22</c:v>
                </c:pt>
                <c:pt idx="109">
                  <c:v>91</c:v>
                </c:pt>
                <c:pt idx="110">
                  <c:v>39</c:v>
                </c:pt>
                <c:pt idx="111">
                  <c:v>125</c:v>
                </c:pt>
                <c:pt idx="112">
                  <c:v>1</c:v>
                </c:pt>
                <c:pt idx="113">
                  <c:v>117</c:v>
                </c:pt>
                <c:pt idx="114">
                  <c:v>117</c:v>
                </c:pt>
                <c:pt idx="115">
                  <c:v>76</c:v>
                </c:pt>
                <c:pt idx="116">
                  <c:v>1</c:v>
                </c:pt>
                <c:pt idx="117">
                  <c:v>58</c:v>
                </c:pt>
                <c:pt idx="118">
                  <c:v>91</c:v>
                </c:pt>
                <c:pt idx="119">
                  <c:v>94</c:v>
                </c:pt>
                <c:pt idx="120">
                  <c:v>1</c:v>
                </c:pt>
                <c:pt idx="121">
                  <c:v>111</c:v>
                </c:pt>
                <c:pt idx="122">
                  <c:v>100</c:v>
                </c:pt>
                <c:pt idx="123">
                  <c:v>126</c:v>
                </c:pt>
                <c:pt idx="124">
                  <c:v>118</c:v>
                </c:pt>
                <c:pt idx="125">
                  <c:v>120</c:v>
                </c:pt>
                <c:pt idx="126">
                  <c:v>125</c:v>
                </c:pt>
                <c:pt idx="127">
                  <c:v>116</c:v>
                </c:pt>
                <c:pt idx="128">
                  <c:v>123</c:v>
                </c:pt>
                <c:pt idx="129">
                  <c:v>109</c:v>
                </c:pt>
                <c:pt idx="130">
                  <c:v>66</c:v>
                </c:pt>
                <c:pt idx="131">
                  <c:v>123</c:v>
                </c:pt>
                <c:pt idx="132">
                  <c:v>57</c:v>
                </c:pt>
                <c:pt idx="133">
                  <c:v>113</c:v>
                </c:pt>
                <c:pt idx="134">
                  <c:v>68</c:v>
                </c:pt>
                <c:pt idx="135">
                  <c:v>30</c:v>
                </c:pt>
                <c:pt idx="136">
                  <c:v>106</c:v>
                </c:pt>
                <c:pt idx="137">
                  <c:v>112</c:v>
                </c:pt>
                <c:pt idx="138">
                  <c:v>122</c:v>
                </c:pt>
                <c:pt idx="139">
                  <c:v>151</c:v>
                </c:pt>
                <c:pt idx="140">
                  <c:v>141</c:v>
                </c:pt>
                <c:pt idx="141">
                  <c:v>145</c:v>
                </c:pt>
                <c:pt idx="142">
                  <c:v>141</c:v>
                </c:pt>
                <c:pt idx="143">
                  <c:v>127</c:v>
                </c:pt>
                <c:pt idx="144">
                  <c:v>120</c:v>
                </c:pt>
                <c:pt idx="145">
                  <c:v>109</c:v>
                </c:pt>
                <c:pt idx="146">
                  <c:v>3</c:v>
                </c:pt>
                <c:pt idx="147">
                  <c:v>85</c:v>
                </c:pt>
                <c:pt idx="148">
                  <c:v>76</c:v>
                </c:pt>
                <c:pt idx="149">
                  <c:v>90</c:v>
                </c:pt>
                <c:pt idx="150">
                  <c:v>92</c:v>
                </c:pt>
                <c:pt idx="151">
                  <c:v>63</c:v>
                </c:pt>
                <c:pt idx="152">
                  <c:v>68</c:v>
                </c:pt>
                <c:pt idx="153">
                  <c:v>85</c:v>
                </c:pt>
                <c:pt idx="154">
                  <c:v>76</c:v>
                </c:pt>
                <c:pt idx="155">
                  <c:v>67</c:v>
                </c:pt>
                <c:pt idx="156">
                  <c:v>73</c:v>
                </c:pt>
                <c:pt idx="157">
                  <c:v>73</c:v>
                </c:pt>
                <c:pt idx="158">
                  <c:v>79</c:v>
                </c:pt>
                <c:pt idx="159">
                  <c:v>69</c:v>
                </c:pt>
                <c:pt idx="160">
                  <c:v>89</c:v>
                </c:pt>
                <c:pt idx="161">
                  <c:v>83</c:v>
                </c:pt>
                <c:pt idx="162">
                  <c:v>76</c:v>
                </c:pt>
                <c:pt idx="163">
                  <c:v>81</c:v>
                </c:pt>
                <c:pt idx="164">
                  <c:v>74</c:v>
                </c:pt>
                <c:pt idx="165">
                  <c:v>54</c:v>
                </c:pt>
                <c:pt idx="166">
                  <c:v>51</c:v>
                </c:pt>
                <c:pt idx="167">
                  <c:v>43</c:v>
                </c:pt>
                <c:pt idx="168">
                  <c:v>44</c:v>
                </c:pt>
                <c:pt idx="169">
                  <c:v>46</c:v>
                </c:pt>
                <c:pt idx="170">
                  <c:v>39</c:v>
                </c:pt>
                <c:pt idx="171">
                  <c:v>37</c:v>
                </c:pt>
                <c:pt idx="172">
                  <c:v>38</c:v>
                </c:pt>
                <c:pt idx="173">
                  <c:v>40</c:v>
                </c:pt>
                <c:pt idx="174">
                  <c:v>35</c:v>
                </c:pt>
                <c:pt idx="175">
                  <c:v>31</c:v>
                </c:pt>
                <c:pt idx="176">
                  <c:v>30</c:v>
                </c:pt>
                <c:pt idx="177">
                  <c:v>36</c:v>
                </c:pt>
                <c:pt idx="178">
                  <c:v>29</c:v>
                </c:pt>
                <c:pt idx="179">
                  <c:v>32</c:v>
                </c:pt>
                <c:pt idx="180">
                  <c:v>18</c:v>
                </c:pt>
                <c:pt idx="181">
                  <c:v>21</c:v>
                </c:pt>
                <c:pt idx="182">
                  <c:v>17</c:v>
                </c:pt>
                <c:pt idx="183">
                  <c:v>16</c:v>
                </c:pt>
                <c:pt idx="184">
                  <c:v>20</c:v>
                </c:pt>
                <c:pt idx="185">
                  <c:v>19</c:v>
                </c:pt>
                <c:pt idx="186">
                  <c:v>20</c:v>
                </c:pt>
                <c:pt idx="187">
                  <c:v>18</c:v>
                </c:pt>
                <c:pt idx="188">
                  <c:v>15</c:v>
                </c:pt>
                <c:pt idx="189">
                  <c:v>12</c:v>
                </c:pt>
                <c:pt idx="190">
                  <c:v>10</c:v>
                </c:pt>
                <c:pt idx="191">
                  <c:v>11</c:v>
                </c:pt>
                <c:pt idx="192">
                  <c:v>13</c:v>
                </c:pt>
                <c:pt idx="193">
                  <c:v>14</c:v>
                </c:pt>
                <c:pt idx="194">
                  <c:v>14</c:v>
                </c:pt>
                <c:pt idx="195">
                  <c:v>14</c:v>
                </c:pt>
                <c:pt idx="196">
                  <c:v>15</c:v>
                </c:pt>
                <c:pt idx="197">
                  <c:v>14</c:v>
                </c:pt>
                <c:pt idx="198">
                  <c:v>15</c:v>
                </c:pt>
                <c:pt idx="199">
                  <c:v>14</c:v>
                </c:pt>
                <c:pt idx="200">
                  <c:v>14</c:v>
                </c:pt>
                <c:pt idx="201">
                  <c:v>17</c:v>
                </c:pt>
                <c:pt idx="202">
                  <c:v>13</c:v>
                </c:pt>
                <c:pt idx="203">
                  <c:v>13</c:v>
                </c:pt>
                <c:pt idx="204">
                  <c:v>12</c:v>
                </c:pt>
                <c:pt idx="205">
                  <c:v>13</c:v>
                </c:pt>
                <c:pt idx="206">
                  <c:v>12</c:v>
                </c:pt>
                <c:pt idx="207">
                  <c:v>12</c:v>
                </c:pt>
                <c:pt idx="208">
                  <c:v>12</c:v>
                </c:pt>
                <c:pt idx="209">
                  <c:v>13</c:v>
                </c:pt>
                <c:pt idx="210">
                  <c:v>12</c:v>
                </c:pt>
                <c:pt idx="211">
                  <c:v>12</c:v>
                </c:pt>
                <c:pt idx="212">
                  <c:v>12</c:v>
                </c:pt>
                <c:pt idx="213">
                  <c:v>12</c:v>
                </c:pt>
                <c:pt idx="214">
                  <c:v>11</c:v>
                </c:pt>
                <c:pt idx="215">
                  <c:v>11</c:v>
                </c:pt>
                <c:pt idx="216">
                  <c:v>11</c:v>
                </c:pt>
                <c:pt idx="217">
                  <c:v>12</c:v>
                </c:pt>
                <c:pt idx="218">
                  <c:v>10</c:v>
                </c:pt>
                <c:pt idx="219">
                  <c:v>10</c:v>
                </c:pt>
                <c:pt idx="220">
                  <c:v>11</c:v>
                </c:pt>
                <c:pt idx="221">
                  <c:v>11</c:v>
                </c:pt>
                <c:pt idx="222">
                  <c:v>11</c:v>
                </c:pt>
                <c:pt idx="223">
                  <c:v>12</c:v>
                </c:pt>
                <c:pt idx="224">
                  <c:v>20</c:v>
                </c:pt>
                <c:pt idx="225">
                  <c:v>32</c:v>
                </c:pt>
                <c:pt idx="226">
                  <c:v>69</c:v>
                </c:pt>
                <c:pt idx="227">
                  <c:v>70</c:v>
                </c:pt>
                <c:pt idx="228">
                  <c:v>75</c:v>
                </c:pt>
                <c:pt idx="229">
                  <c:v>64</c:v>
                </c:pt>
                <c:pt idx="230">
                  <c:v>1</c:v>
                </c:pt>
                <c:pt idx="231">
                  <c:v>122</c:v>
                </c:pt>
                <c:pt idx="232">
                  <c:v>38</c:v>
                </c:pt>
                <c:pt idx="233">
                  <c:v>68</c:v>
                </c:pt>
                <c:pt idx="234">
                  <c:v>78</c:v>
                </c:pt>
                <c:pt idx="235">
                  <c:v>1</c:v>
                </c:pt>
                <c:pt idx="236">
                  <c:v>108</c:v>
                </c:pt>
                <c:pt idx="237">
                  <c:v>112</c:v>
                </c:pt>
                <c:pt idx="238">
                  <c:v>76</c:v>
                </c:pt>
                <c:pt idx="239">
                  <c:v>116</c:v>
                </c:pt>
                <c:pt idx="240">
                  <c:v>173</c:v>
                </c:pt>
                <c:pt idx="241">
                  <c:v>179</c:v>
                </c:pt>
                <c:pt idx="242">
                  <c:v>181</c:v>
                </c:pt>
                <c:pt idx="243">
                  <c:v>151</c:v>
                </c:pt>
                <c:pt idx="244">
                  <c:v>125</c:v>
                </c:pt>
                <c:pt idx="245">
                  <c:v>145</c:v>
                </c:pt>
                <c:pt idx="246">
                  <c:v>156</c:v>
                </c:pt>
                <c:pt idx="247">
                  <c:v>196</c:v>
                </c:pt>
                <c:pt idx="248">
                  <c:v>134</c:v>
                </c:pt>
                <c:pt idx="249">
                  <c:v>163</c:v>
                </c:pt>
                <c:pt idx="250">
                  <c:v>229</c:v>
                </c:pt>
                <c:pt idx="251">
                  <c:v>208</c:v>
                </c:pt>
                <c:pt idx="252">
                  <c:v>196</c:v>
                </c:pt>
                <c:pt idx="253">
                  <c:v>283</c:v>
                </c:pt>
                <c:pt idx="254">
                  <c:v>275</c:v>
                </c:pt>
                <c:pt idx="255">
                  <c:v>318</c:v>
                </c:pt>
                <c:pt idx="256">
                  <c:v>276</c:v>
                </c:pt>
                <c:pt idx="257">
                  <c:v>260</c:v>
                </c:pt>
                <c:pt idx="258">
                  <c:v>315</c:v>
                </c:pt>
                <c:pt idx="259">
                  <c:v>352</c:v>
                </c:pt>
                <c:pt idx="260">
                  <c:v>369</c:v>
                </c:pt>
                <c:pt idx="261">
                  <c:v>422</c:v>
                </c:pt>
                <c:pt idx="262">
                  <c:v>397</c:v>
                </c:pt>
                <c:pt idx="263">
                  <c:v>318</c:v>
                </c:pt>
                <c:pt idx="264">
                  <c:v>423</c:v>
                </c:pt>
                <c:pt idx="265">
                  <c:v>438</c:v>
                </c:pt>
                <c:pt idx="266">
                  <c:v>422</c:v>
                </c:pt>
                <c:pt idx="267">
                  <c:v>409</c:v>
                </c:pt>
                <c:pt idx="268">
                  <c:v>271</c:v>
                </c:pt>
                <c:pt idx="269">
                  <c:v>325</c:v>
                </c:pt>
                <c:pt idx="270">
                  <c:v>282</c:v>
                </c:pt>
                <c:pt idx="271">
                  <c:v>381</c:v>
                </c:pt>
                <c:pt idx="272">
                  <c:v>381</c:v>
                </c:pt>
                <c:pt idx="273">
                  <c:v>322</c:v>
                </c:pt>
                <c:pt idx="274">
                  <c:v>360</c:v>
                </c:pt>
                <c:pt idx="275">
                  <c:v>378</c:v>
                </c:pt>
                <c:pt idx="276">
                  <c:v>400</c:v>
                </c:pt>
                <c:pt idx="277">
                  <c:v>257</c:v>
                </c:pt>
                <c:pt idx="278">
                  <c:v>265</c:v>
                </c:pt>
                <c:pt idx="279">
                  <c:v>320</c:v>
                </c:pt>
                <c:pt idx="280">
                  <c:v>320</c:v>
                </c:pt>
                <c:pt idx="281">
                  <c:v>400</c:v>
                </c:pt>
                <c:pt idx="282">
                  <c:v>318</c:v>
                </c:pt>
                <c:pt idx="283">
                  <c:v>307</c:v>
                </c:pt>
                <c:pt idx="284">
                  <c:v>382</c:v>
                </c:pt>
                <c:pt idx="285">
                  <c:v>453</c:v>
                </c:pt>
                <c:pt idx="286">
                  <c:v>446</c:v>
                </c:pt>
                <c:pt idx="287">
                  <c:v>390</c:v>
                </c:pt>
                <c:pt idx="288">
                  <c:v>509</c:v>
                </c:pt>
                <c:pt idx="289">
                  <c:v>477</c:v>
                </c:pt>
                <c:pt idx="290">
                  <c:v>351</c:v>
                </c:pt>
                <c:pt idx="291">
                  <c:v>423</c:v>
                </c:pt>
                <c:pt idx="292">
                  <c:v>363</c:v>
                </c:pt>
                <c:pt idx="293">
                  <c:v>423</c:v>
                </c:pt>
                <c:pt idx="294">
                  <c:v>282</c:v>
                </c:pt>
                <c:pt idx="295">
                  <c:v>555</c:v>
                </c:pt>
                <c:pt idx="296">
                  <c:v>555</c:v>
                </c:pt>
                <c:pt idx="297">
                  <c:v>609</c:v>
                </c:pt>
                <c:pt idx="298">
                  <c:v>489</c:v>
                </c:pt>
                <c:pt idx="299">
                  <c:v>613</c:v>
                </c:pt>
                <c:pt idx="300">
                  <c:v>621</c:v>
                </c:pt>
                <c:pt idx="301">
                  <c:v>637</c:v>
                </c:pt>
                <c:pt idx="302">
                  <c:v>490</c:v>
                </c:pt>
                <c:pt idx="303">
                  <c:v>499</c:v>
                </c:pt>
                <c:pt idx="304">
                  <c:v>441</c:v>
                </c:pt>
                <c:pt idx="305">
                  <c:v>447</c:v>
                </c:pt>
                <c:pt idx="306">
                  <c:v>324</c:v>
                </c:pt>
                <c:pt idx="307">
                  <c:v>315</c:v>
                </c:pt>
                <c:pt idx="308">
                  <c:v>328</c:v>
                </c:pt>
                <c:pt idx="309">
                  <c:v>371</c:v>
                </c:pt>
                <c:pt idx="310">
                  <c:v>370</c:v>
                </c:pt>
                <c:pt idx="311">
                  <c:v>320</c:v>
                </c:pt>
                <c:pt idx="312">
                  <c:v>481</c:v>
                </c:pt>
                <c:pt idx="313">
                  <c:v>593</c:v>
                </c:pt>
                <c:pt idx="314">
                  <c:v>547</c:v>
                </c:pt>
                <c:pt idx="315">
                  <c:v>354</c:v>
                </c:pt>
                <c:pt idx="316">
                  <c:v>501</c:v>
                </c:pt>
                <c:pt idx="317">
                  <c:v>604</c:v>
                </c:pt>
                <c:pt idx="318">
                  <c:v>439</c:v>
                </c:pt>
                <c:pt idx="319">
                  <c:v>320</c:v>
                </c:pt>
                <c:pt idx="320">
                  <c:v>384</c:v>
                </c:pt>
                <c:pt idx="321">
                  <c:v>313</c:v>
                </c:pt>
                <c:pt idx="322">
                  <c:v>318</c:v>
                </c:pt>
                <c:pt idx="323">
                  <c:v>457</c:v>
                </c:pt>
                <c:pt idx="324">
                  <c:v>473</c:v>
                </c:pt>
                <c:pt idx="325">
                  <c:v>424</c:v>
                </c:pt>
                <c:pt idx="326">
                  <c:v>492</c:v>
                </c:pt>
                <c:pt idx="327">
                  <c:v>649</c:v>
                </c:pt>
                <c:pt idx="328">
                  <c:v>400</c:v>
                </c:pt>
                <c:pt idx="329">
                  <c:v>377</c:v>
                </c:pt>
                <c:pt idx="330">
                  <c:v>372</c:v>
                </c:pt>
                <c:pt idx="331">
                  <c:v>520</c:v>
                </c:pt>
                <c:pt idx="332">
                  <c:v>355</c:v>
                </c:pt>
                <c:pt idx="333">
                  <c:v>419</c:v>
                </c:pt>
                <c:pt idx="334">
                  <c:v>346</c:v>
                </c:pt>
                <c:pt idx="335">
                  <c:v>419</c:v>
                </c:pt>
                <c:pt idx="336">
                  <c:v>396</c:v>
                </c:pt>
                <c:pt idx="337">
                  <c:v>404</c:v>
                </c:pt>
                <c:pt idx="338">
                  <c:v>208</c:v>
                </c:pt>
                <c:pt idx="339">
                  <c:v>349</c:v>
                </c:pt>
                <c:pt idx="340">
                  <c:v>429</c:v>
                </c:pt>
                <c:pt idx="341">
                  <c:v>424</c:v>
                </c:pt>
                <c:pt idx="342">
                  <c:v>510</c:v>
                </c:pt>
                <c:pt idx="343">
                  <c:v>519</c:v>
                </c:pt>
                <c:pt idx="344">
                  <c:v>380</c:v>
                </c:pt>
                <c:pt idx="345">
                  <c:v>279</c:v>
                </c:pt>
                <c:pt idx="346">
                  <c:v>373</c:v>
                </c:pt>
                <c:pt idx="347">
                  <c:v>403</c:v>
                </c:pt>
                <c:pt idx="348">
                  <c:v>403</c:v>
                </c:pt>
                <c:pt idx="349">
                  <c:v>407</c:v>
                </c:pt>
                <c:pt idx="350">
                  <c:v>471</c:v>
                </c:pt>
                <c:pt idx="351">
                  <c:v>30</c:v>
                </c:pt>
                <c:pt idx="352">
                  <c:v>115</c:v>
                </c:pt>
                <c:pt idx="353">
                  <c:v>330</c:v>
                </c:pt>
                <c:pt idx="354">
                  <c:v>310</c:v>
                </c:pt>
                <c:pt idx="355">
                  <c:v>335</c:v>
                </c:pt>
                <c:pt idx="356">
                  <c:v>338</c:v>
                </c:pt>
                <c:pt idx="357">
                  <c:v>493</c:v>
                </c:pt>
                <c:pt idx="358">
                  <c:v>462</c:v>
                </c:pt>
                <c:pt idx="359">
                  <c:v>430</c:v>
                </c:pt>
                <c:pt idx="360">
                  <c:v>411</c:v>
                </c:pt>
                <c:pt idx="361">
                  <c:v>391</c:v>
                </c:pt>
                <c:pt idx="362">
                  <c:v>223</c:v>
                </c:pt>
                <c:pt idx="363">
                  <c:v>374</c:v>
                </c:pt>
                <c:pt idx="364">
                  <c:v>412</c:v>
                </c:pt>
                <c:pt idx="365">
                  <c:v>349</c:v>
                </c:pt>
                <c:pt idx="366">
                  <c:v>415</c:v>
                </c:pt>
                <c:pt idx="367">
                  <c:v>474</c:v>
                </c:pt>
                <c:pt idx="368">
                  <c:v>637</c:v>
                </c:pt>
                <c:pt idx="369">
                  <c:v>615</c:v>
                </c:pt>
                <c:pt idx="370">
                  <c:v>305</c:v>
                </c:pt>
                <c:pt idx="371">
                  <c:v>378</c:v>
                </c:pt>
                <c:pt idx="372">
                  <c:v>314</c:v>
                </c:pt>
                <c:pt idx="373">
                  <c:v>459</c:v>
                </c:pt>
                <c:pt idx="374">
                  <c:v>590</c:v>
                </c:pt>
                <c:pt idx="375">
                  <c:v>536</c:v>
                </c:pt>
                <c:pt idx="376">
                  <c:v>765</c:v>
                </c:pt>
                <c:pt idx="377">
                  <c:v>550</c:v>
                </c:pt>
                <c:pt idx="378">
                  <c:v>406</c:v>
                </c:pt>
                <c:pt idx="379">
                  <c:v>451</c:v>
                </c:pt>
                <c:pt idx="380">
                  <c:v>453</c:v>
                </c:pt>
                <c:pt idx="381">
                  <c:v>466</c:v>
                </c:pt>
                <c:pt idx="382">
                  <c:v>465</c:v>
                </c:pt>
                <c:pt idx="383">
                  <c:v>420</c:v>
                </c:pt>
                <c:pt idx="384">
                  <c:v>387</c:v>
                </c:pt>
                <c:pt idx="385">
                  <c:v>395</c:v>
                </c:pt>
                <c:pt idx="386">
                  <c:v>352</c:v>
                </c:pt>
                <c:pt idx="387">
                  <c:v>409</c:v>
                </c:pt>
                <c:pt idx="388">
                  <c:v>339</c:v>
                </c:pt>
                <c:pt idx="389">
                  <c:v>347</c:v>
                </c:pt>
                <c:pt idx="390">
                  <c:v>378</c:v>
                </c:pt>
                <c:pt idx="391">
                  <c:v>370</c:v>
                </c:pt>
                <c:pt idx="392">
                  <c:v>415</c:v>
                </c:pt>
                <c:pt idx="393">
                  <c:v>415</c:v>
                </c:pt>
                <c:pt idx="394">
                  <c:v>413</c:v>
                </c:pt>
                <c:pt idx="395">
                  <c:v>324</c:v>
                </c:pt>
                <c:pt idx="396">
                  <c:v>372</c:v>
                </c:pt>
                <c:pt idx="397">
                  <c:v>359</c:v>
                </c:pt>
                <c:pt idx="398">
                  <c:v>460</c:v>
                </c:pt>
                <c:pt idx="399">
                  <c:v>609</c:v>
                </c:pt>
                <c:pt idx="400">
                  <c:v>587</c:v>
                </c:pt>
                <c:pt idx="401">
                  <c:v>622</c:v>
                </c:pt>
                <c:pt idx="402">
                  <c:v>558</c:v>
                </c:pt>
                <c:pt idx="403">
                  <c:v>572</c:v>
                </c:pt>
                <c:pt idx="404">
                  <c:v>447</c:v>
                </c:pt>
                <c:pt idx="405">
                  <c:v>459</c:v>
                </c:pt>
                <c:pt idx="406">
                  <c:v>517</c:v>
                </c:pt>
                <c:pt idx="407">
                  <c:v>558</c:v>
                </c:pt>
                <c:pt idx="408">
                  <c:v>408</c:v>
                </c:pt>
                <c:pt idx="409">
                  <c:v>358</c:v>
                </c:pt>
                <c:pt idx="410">
                  <c:v>436</c:v>
                </c:pt>
                <c:pt idx="411">
                  <c:v>398</c:v>
                </c:pt>
                <c:pt idx="412">
                  <c:v>369</c:v>
                </c:pt>
                <c:pt idx="413">
                  <c:v>474</c:v>
                </c:pt>
                <c:pt idx="414">
                  <c:v>389</c:v>
                </c:pt>
                <c:pt idx="415">
                  <c:v>382</c:v>
                </c:pt>
                <c:pt idx="416">
                  <c:v>459</c:v>
                </c:pt>
                <c:pt idx="417">
                  <c:v>496</c:v>
                </c:pt>
                <c:pt idx="418">
                  <c:v>365</c:v>
                </c:pt>
                <c:pt idx="419">
                  <c:v>383</c:v>
                </c:pt>
                <c:pt idx="420">
                  <c:v>381</c:v>
                </c:pt>
                <c:pt idx="421">
                  <c:v>327</c:v>
                </c:pt>
                <c:pt idx="422">
                  <c:v>319</c:v>
                </c:pt>
                <c:pt idx="423">
                  <c:v>215</c:v>
                </c:pt>
                <c:pt idx="424">
                  <c:v>102</c:v>
                </c:pt>
                <c:pt idx="425">
                  <c:v>74</c:v>
                </c:pt>
                <c:pt idx="426">
                  <c:v>249</c:v>
                </c:pt>
                <c:pt idx="427">
                  <c:v>212</c:v>
                </c:pt>
                <c:pt idx="428">
                  <c:v>192</c:v>
                </c:pt>
                <c:pt idx="429">
                  <c:v>125</c:v>
                </c:pt>
                <c:pt idx="430">
                  <c:v>123</c:v>
                </c:pt>
                <c:pt idx="431">
                  <c:v>173</c:v>
                </c:pt>
                <c:pt idx="432">
                  <c:v>124</c:v>
                </c:pt>
                <c:pt idx="433">
                  <c:v>120</c:v>
                </c:pt>
                <c:pt idx="434">
                  <c:v>65</c:v>
                </c:pt>
                <c:pt idx="435">
                  <c:v>76</c:v>
                </c:pt>
                <c:pt idx="436">
                  <c:v>39</c:v>
                </c:pt>
                <c:pt idx="437">
                  <c:v>62</c:v>
                </c:pt>
                <c:pt idx="438">
                  <c:v>62</c:v>
                </c:pt>
                <c:pt idx="439">
                  <c:v>52</c:v>
                </c:pt>
                <c:pt idx="440">
                  <c:v>48</c:v>
                </c:pt>
                <c:pt idx="441">
                  <c:v>52</c:v>
                </c:pt>
                <c:pt idx="442">
                  <c:v>41</c:v>
                </c:pt>
                <c:pt idx="443">
                  <c:v>45</c:v>
                </c:pt>
                <c:pt idx="444">
                  <c:v>49</c:v>
                </c:pt>
                <c:pt idx="445">
                  <c:v>50</c:v>
                </c:pt>
                <c:pt idx="446">
                  <c:v>46</c:v>
                </c:pt>
                <c:pt idx="447">
                  <c:v>37</c:v>
                </c:pt>
                <c:pt idx="448">
                  <c:v>33</c:v>
                </c:pt>
                <c:pt idx="449">
                  <c:v>24</c:v>
                </c:pt>
                <c:pt idx="450">
                  <c:v>33</c:v>
                </c:pt>
                <c:pt idx="451">
                  <c:v>31</c:v>
                </c:pt>
                <c:pt idx="452">
                  <c:v>29</c:v>
                </c:pt>
                <c:pt idx="453">
                  <c:v>26</c:v>
                </c:pt>
                <c:pt idx="454">
                  <c:v>28</c:v>
                </c:pt>
                <c:pt idx="455">
                  <c:v>27</c:v>
                </c:pt>
                <c:pt idx="456">
                  <c:v>28</c:v>
                </c:pt>
                <c:pt idx="457">
                  <c:v>25</c:v>
                </c:pt>
                <c:pt idx="458">
                  <c:v>18</c:v>
                </c:pt>
                <c:pt idx="459">
                  <c:v>18</c:v>
                </c:pt>
                <c:pt idx="460">
                  <c:v>18</c:v>
                </c:pt>
                <c:pt idx="461">
                  <c:v>19</c:v>
                </c:pt>
                <c:pt idx="462">
                  <c:v>17</c:v>
                </c:pt>
                <c:pt idx="463">
                  <c:v>15</c:v>
                </c:pt>
                <c:pt idx="464">
                  <c:v>17</c:v>
                </c:pt>
                <c:pt idx="465">
                  <c:v>17</c:v>
                </c:pt>
                <c:pt idx="466">
                  <c:v>17</c:v>
                </c:pt>
                <c:pt idx="467">
                  <c:v>18</c:v>
                </c:pt>
                <c:pt idx="468">
                  <c:v>17</c:v>
                </c:pt>
                <c:pt idx="469">
                  <c:v>14</c:v>
                </c:pt>
                <c:pt idx="470">
                  <c:v>17</c:v>
                </c:pt>
                <c:pt idx="471">
                  <c:v>16</c:v>
                </c:pt>
                <c:pt idx="472">
                  <c:v>17</c:v>
                </c:pt>
                <c:pt idx="473">
                  <c:v>15</c:v>
                </c:pt>
                <c:pt idx="474">
                  <c:v>14</c:v>
                </c:pt>
                <c:pt idx="475">
                  <c:v>15</c:v>
                </c:pt>
                <c:pt idx="476">
                  <c:v>15</c:v>
                </c:pt>
                <c:pt idx="477">
                  <c:v>14</c:v>
                </c:pt>
                <c:pt idx="478">
                  <c:v>14</c:v>
                </c:pt>
                <c:pt idx="479">
                  <c:v>15</c:v>
                </c:pt>
                <c:pt idx="480">
                  <c:v>16</c:v>
                </c:pt>
                <c:pt idx="481">
                  <c:v>13</c:v>
                </c:pt>
                <c:pt idx="482">
                  <c:v>20</c:v>
                </c:pt>
                <c:pt idx="483">
                  <c:v>97</c:v>
                </c:pt>
                <c:pt idx="484">
                  <c:v>81</c:v>
                </c:pt>
                <c:pt idx="485">
                  <c:v>76</c:v>
                </c:pt>
                <c:pt idx="486">
                  <c:v>196</c:v>
                </c:pt>
                <c:pt idx="487">
                  <c:v>36</c:v>
                </c:pt>
                <c:pt idx="488">
                  <c:v>241</c:v>
                </c:pt>
                <c:pt idx="489">
                  <c:v>267</c:v>
                </c:pt>
                <c:pt idx="490">
                  <c:v>235</c:v>
                </c:pt>
                <c:pt idx="491">
                  <c:v>256</c:v>
                </c:pt>
                <c:pt idx="492">
                  <c:v>238</c:v>
                </c:pt>
                <c:pt idx="493">
                  <c:v>10</c:v>
                </c:pt>
                <c:pt idx="494">
                  <c:v>71</c:v>
                </c:pt>
                <c:pt idx="495">
                  <c:v>191</c:v>
                </c:pt>
                <c:pt idx="496">
                  <c:v>480</c:v>
                </c:pt>
                <c:pt idx="497">
                  <c:v>750</c:v>
                </c:pt>
                <c:pt idx="498">
                  <c:v>750</c:v>
                </c:pt>
                <c:pt idx="499">
                  <c:v>520</c:v>
                </c:pt>
                <c:pt idx="500">
                  <c:v>502</c:v>
                </c:pt>
                <c:pt idx="501">
                  <c:v>362</c:v>
                </c:pt>
                <c:pt idx="502">
                  <c:v>742</c:v>
                </c:pt>
                <c:pt idx="503">
                  <c:v>743</c:v>
                </c:pt>
                <c:pt idx="504">
                  <c:v>571</c:v>
                </c:pt>
                <c:pt idx="505">
                  <c:v>936</c:v>
                </c:pt>
                <c:pt idx="506">
                  <c:v>917</c:v>
                </c:pt>
                <c:pt idx="507">
                  <c:v>787</c:v>
                </c:pt>
                <c:pt idx="508">
                  <c:v>725</c:v>
                </c:pt>
                <c:pt idx="509">
                  <c:v>830</c:v>
                </c:pt>
                <c:pt idx="510">
                  <c:v>809</c:v>
                </c:pt>
                <c:pt idx="511">
                  <c:v>758</c:v>
                </c:pt>
                <c:pt idx="512">
                  <c:v>846</c:v>
                </c:pt>
                <c:pt idx="513">
                  <c:v>337</c:v>
                </c:pt>
                <c:pt idx="514">
                  <c:v>534</c:v>
                </c:pt>
                <c:pt idx="515">
                  <c:v>683</c:v>
                </c:pt>
                <c:pt idx="516">
                  <c:v>814</c:v>
                </c:pt>
                <c:pt idx="517">
                  <c:v>745</c:v>
                </c:pt>
                <c:pt idx="518">
                  <c:v>652</c:v>
                </c:pt>
                <c:pt idx="519">
                  <c:v>568</c:v>
                </c:pt>
                <c:pt idx="520">
                  <c:v>917</c:v>
                </c:pt>
                <c:pt idx="521">
                  <c:v>843</c:v>
                </c:pt>
                <c:pt idx="522">
                  <c:v>1096</c:v>
                </c:pt>
                <c:pt idx="523">
                  <c:v>844</c:v>
                </c:pt>
                <c:pt idx="524">
                  <c:v>725</c:v>
                </c:pt>
                <c:pt idx="525">
                  <c:v>740</c:v>
                </c:pt>
                <c:pt idx="526">
                  <c:v>794</c:v>
                </c:pt>
                <c:pt idx="527">
                  <c:v>837</c:v>
                </c:pt>
                <c:pt idx="528">
                  <c:v>1346</c:v>
                </c:pt>
                <c:pt idx="529">
                  <c:v>1443</c:v>
                </c:pt>
                <c:pt idx="530">
                  <c:v>1626</c:v>
                </c:pt>
                <c:pt idx="531">
                  <c:v>1419</c:v>
                </c:pt>
                <c:pt idx="532">
                  <c:v>1478</c:v>
                </c:pt>
                <c:pt idx="533">
                  <c:v>1013</c:v>
                </c:pt>
                <c:pt idx="534">
                  <c:v>618</c:v>
                </c:pt>
                <c:pt idx="535">
                  <c:v>734</c:v>
                </c:pt>
                <c:pt idx="536">
                  <c:v>900</c:v>
                </c:pt>
                <c:pt idx="537">
                  <c:v>716</c:v>
                </c:pt>
                <c:pt idx="538">
                  <c:v>558</c:v>
                </c:pt>
                <c:pt idx="539">
                  <c:v>564</c:v>
                </c:pt>
                <c:pt idx="540">
                  <c:v>596</c:v>
                </c:pt>
                <c:pt idx="541">
                  <c:v>316</c:v>
                </c:pt>
                <c:pt idx="542">
                  <c:v>558</c:v>
                </c:pt>
                <c:pt idx="543">
                  <c:v>577</c:v>
                </c:pt>
                <c:pt idx="544">
                  <c:v>602</c:v>
                </c:pt>
                <c:pt idx="545">
                  <c:v>568</c:v>
                </c:pt>
                <c:pt idx="546">
                  <c:v>833</c:v>
                </c:pt>
                <c:pt idx="547">
                  <c:v>691</c:v>
                </c:pt>
                <c:pt idx="548">
                  <c:v>774</c:v>
                </c:pt>
                <c:pt idx="549">
                  <c:v>936</c:v>
                </c:pt>
                <c:pt idx="550">
                  <c:v>882</c:v>
                </c:pt>
                <c:pt idx="551">
                  <c:v>984</c:v>
                </c:pt>
                <c:pt idx="552">
                  <c:v>888</c:v>
                </c:pt>
                <c:pt idx="553">
                  <c:v>817</c:v>
                </c:pt>
                <c:pt idx="554">
                  <c:v>858</c:v>
                </c:pt>
                <c:pt idx="555">
                  <c:v>656</c:v>
                </c:pt>
                <c:pt idx="556">
                  <c:v>832</c:v>
                </c:pt>
                <c:pt idx="557">
                  <c:v>768</c:v>
                </c:pt>
                <c:pt idx="558">
                  <c:v>775</c:v>
                </c:pt>
                <c:pt idx="559">
                  <c:v>923</c:v>
                </c:pt>
                <c:pt idx="560">
                  <c:v>905</c:v>
                </c:pt>
                <c:pt idx="561">
                  <c:v>796</c:v>
                </c:pt>
                <c:pt idx="562">
                  <c:v>737</c:v>
                </c:pt>
                <c:pt idx="563">
                  <c:v>875</c:v>
                </c:pt>
                <c:pt idx="564">
                  <c:v>859</c:v>
                </c:pt>
                <c:pt idx="565">
                  <c:v>933</c:v>
                </c:pt>
                <c:pt idx="566">
                  <c:v>806</c:v>
                </c:pt>
                <c:pt idx="567">
                  <c:v>678</c:v>
                </c:pt>
                <c:pt idx="568">
                  <c:v>964</c:v>
                </c:pt>
                <c:pt idx="569">
                  <c:v>1027</c:v>
                </c:pt>
                <c:pt idx="570">
                  <c:v>840</c:v>
                </c:pt>
                <c:pt idx="571">
                  <c:v>923</c:v>
                </c:pt>
                <c:pt idx="572">
                  <c:v>805</c:v>
                </c:pt>
                <c:pt idx="573">
                  <c:v>620</c:v>
                </c:pt>
                <c:pt idx="574">
                  <c:v>801</c:v>
                </c:pt>
                <c:pt idx="575">
                  <c:v>349</c:v>
                </c:pt>
                <c:pt idx="576">
                  <c:v>848</c:v>
                </c:pt>
                <c:pt idx="577">
                  <c:v>848</c:v>
                </c:pt>
                <c:pt idx="578">
                  <c:v>947</c:v>
                </c:pt>
                <c:pt idx="579">
                  <c:v>1031</c:v>
                </c:pt>
                <c:pt idx="580">
                  <c:v>1098</c:v>
                </c:pt>
                <c:pt idx="581">
                  <c:v>1056</c:v>
                </c:pt>
                <c:pt idx="582">
                  <c:v>680</c:v>
                </c:pt>
                <c:pt idx="583">
                  <c:v>358</c:v>
                </c:pt>
                <c:pt idx="584">
                  <c:v>674</c:v>
                </c:pt>
                <c:pt idx="585">
                  <c:v>747</c:v>
                </c:pt>
                <c:pt idx="586">
                  <c:v>1106</c:v>
                </c:pt>
                <c:pt idx="587">
                  <c:v>915</c:v>
                </c:pt>
                <c:pt idx="588">
                  <c:v>1022</c:v>
                </c:pt>
                <c:pt idx="589">
                  <c:v>938</c:v>
                </c:pt>
                <c:pt idx="590">
                  <c:v>850</c:v>
                </c:pt>
                <c:pt idx="591">
                  <c:v>955</c:v>
                </c:pt>
                <c:pt idx="592">
                  <c:v>875</c:v>
                </c:pt>
                <c:pt idx="593">
                  <c:v>806</c:v>
                </c:pt>
                <c:pt idx="594">
                  <c:v>928</c:v>
                </c:pt>
                <c:pt idx="595">
                  <c:v>897</c:v>
                </c:pt>
                <c:pt idx="596">
                  <c:v>904</c:v>
                </c:pt>
                <c:pt idx="597">
                  <c:v>780</c:v>
                </c:pt>
                <c:pt idx="598">
                  <c:v>809</c:v>
                </c:pt>
                <c:pt idx="599">
                  <c:v>833</c:v>
                </c:pt>
                <c:pt idx="600">
                  <c:v>786</c:v>
                </c:pt>
                <c:pt idx="601">
                  <c:v>864</c:v>
                </c:pt>
                <c:pt idx="602">
                  <c:v>869</c:v>
                </c:pt>
                <c:pt idx="603">
                  <c:v>1074</c:v>
                </c:pt>
                <c:pt idx="604">
                  <c:v>1095</c:v>
                </c:pt>
                <c:pt idx="605">
                  <c:v>1073</c:v>
                </c:pt>
                <c:pt idx="606">
                  <c:v>1109</c:v>
                </c:pt>
                <c:pt idx="607">
                  <c:v>987</c:v>
                </c:pt>
                <c:pt idx="608">
                  <c:v>1055</c:v>
                </c:pt>
                <c:pt idx="609">
                  <c:v>1069</c:v>
                </c:pt>
                <c:pt idx="610">
                  <c:v>893</c:v>
                </c:pt>
                <c:pt idx="611">
                  <c:v>899</c:v>
                </c:pt>
                <c:pt idx="612">
                  <c:v>889</c:v>
                </c:pt>
                <c:pt idx="613">
                  <c:v>880</c:v>
                </c:pt>
                <c:pt idx="614">
                  <c:v>812</c:v>
                </c:pt>
                <c:pt idx="615">
                  <c:v>796</c:v>
                </c:pt>
                <c:pt idx="616">
                  <c:v>685</c:v>
                </c:pt>
                <c:pt idx="617">
                  <c:v>744</c:v>
                </c:pt>
                <c:pt idx="618">
                  <c:v>718</c:v>
                </c:pt>
                <c:pt idx="619">
                  <c:v>970</c:v>
                </c:pt>
                <c:pt idx="620">
                  <c:v>938</c:v>
                </c:pt>
                <c:pt idx="621">
                  <c:v>942</c:v>
                </c:pt>
                <c:pt idx="622">
                  <c:v>977</c:v>
                </c:pt>
                <c:pt idx="623">
                  <c:v>930</c:v>
                </c:pt>
                <c:pt idx="624">
                  <c:v>872</c:v>
                </c:pt>
                <c:pt idx="625">
                  <c:v>897</c:v>
                </c:pt>
                <c:pt idx="626">
                  <c:v>811</c:v>
                </c:pt>
                <c:pt idx="627">
                  <c:v>570</c:v>
                </c:pt>
                <c:pt idx="628">
                  <c:v>746</c:v>
                </c:pt>
                <c:pt idx="629">
                  <c:v>795</c:v>
                </c:pt>
                <c:pt idx="630">
                  <c:v>752</c:v>
                </c:pt>
                <c:pt idx="631">
                  <c:v>836</c:v>
                </c:pt>
                <c:pt idx="632">
                  <c:v>881</c:v>
                </c:pt>
                <c:pt idx="633">
                  <c:v>877</c:v>
                </c:pt>
                <c:pt idx="634">
                  <c:v>835</c:v>
                </c:pt>
                <c:pt idx="635">
                  <c:v>909</c:v>
                </c:pt>
                <c:pt idx="636">
                  <c:v>620</c:v>
                </c:pt>
                <c:pt idx="637">
                  <c:v>845</c:v>
                </c:pt>
                <c:pt idx="638">
                  <c:v>819</c:v>
                </c:pt>
                <c:pt idx="639">
                  <c:v>942</c:v>
                </c:pt>
                <c:pt idx="640">
                  <c:v>840</c:v>
                </c:pt>
                <c:pt idx="641">
                  <c:v>819</c:v>
                </c:pt>
                <c:pt idx="642">
                  <c:v>800</c:v>
                </c:pt>
                <c:pt idx="643">
                  <c:v>974</c:v>
                </c:pt>
                <c:pt idx="644">
                  <c:v>1116</c:v>
                </c:pt>
                <c:pt idx="645">
                  <c:v>591</c:v>
                </c:pt>
                <c:pt idx="646">
                  <c:v>1019</c:v>
                </c:pt>
                <c:pt idx="647">
                  <c:v>1064</c:v>
                </c:pt>
                <c:pt idx="648">
                  <c:v>929</c:v>
                </c:pt>
                <c:pt idx="649">
                  <c:v>1079</c:v>
                </c:pt>
                <c:pt idx="650">
                  <c:v>1007</c:v>
                </c:pt>
                <c:pt idx="651">
                  <c:v>832</c:v>
                </c:pt>
                <c:pt idx="652">
                  <c:v>1099</c:v>
                </c:pt>
                <c:pt idx="653">
                  <c:v>983</c:v>
                </c:pt>
                <c:pt idx="654">
                  <c:v>948</c:v>
                </c:pt>
                <c:pt idx="655">
                  <c:v>895</c:v>
                </c:pt>
                <c:pt idx="656">
                  <c:v>664</c:v>
                </c:pt>
                <c:pt idx="657">
                  <c:v>573</c:v>
                </c:pt>
                <c:pt idx="658">
                  <c:v>577</c:v>
                </c:pt>
                <c:pt idx="659">
                  <c:v>659</c:v>
                </c:pt>
                <c:pt idx="660">
                  <c:v>704</c:v>
                </c:pt>
                <c:pt idx="661">
                  <c:v>885</c:v>
                </c:pt>
                <c:pt idx="662">
                  <c:v>951</c:v>
                </c:pt>
                <c:pt idx="663">
                  <c:v>965</c:v>
                </c:pt>
                <c:pt idx="664">
                  <c:v>901</c:v>
                </c:pt>
                <c:pt idx="665">
                  <c:v>869</c:v>
                </c:pt>
                <c:pt idx="666">
                  <c:v>703</c:v>
                </c:pt>
                <c:pt idx="667">
                  <c:v>845</c:v>
                </c:pt>
                <c:pt idx="668">
                  <c:v>769</c:v>
                </c:pt>
                <c:pt idx="669">
                  <c:v>706</c:v>
                </c:pt>
                <c:pt idx="670">
                  <c:v>744</c:v>
                </c:pt>
                <c:pt idx="671">
                  <c:v>815</c:v>
                </c:pt>
                <c:pt idx="672">
                  <c:v>815</c:v>
                </c:pt>
                <c:pt idx="673">
                  <c:v>878</c:v>
                </c:pt>
                <c:pt idx="674">
                  <c:v>837</c:v>
                </c:pt>
                <c:pt idx="675">
                  <c:v>842</c:v>
                </c:pt>
                <c:pt idx="676">
                  <c:v>808</c:v>
                </c:pt>
                <c:pt idx="677">
                  <c:v>845</c:v>
                </c:pt>
                <c:pt idx="678">
                  <c:v>1782</c:v>
                </c:pt>
                <c:pt idx="679">
                  <c:v>1664</c:v>
                </c:pt>
                <c:pt idx="680">
                  <c:v>1653</c:v>
                </c:pt>
                <c:pt idx="681">
                  <c:v>1278</c:v>
                </c:pt>
                <c:pt idx="682">
                  <c:v>1006</c:v>
                </c:pt>
                <c:pt idx="683">
                  <c:v>929</c:v>
                </c:pt>
                <c:pt idx="684">
                  <c:v>1018</c:v>
                </c:pt>
                <c:pt idx="685">
                  <c:v>779</c:v>
                </c:pt>
                <c:pt idx="686">
                  <c:v>660</c:v>
                </c:pt>
                <c:pt idx="687">
                  <c:v>880</c:v>
                </c:pt>
                <c:pt idx="688">
                  <c:v>907</c:v>
                </c:pt>
                <c:pt idx="689">
                  <c:v>805</c:v>
                </c:pt>
                <c:pt idx="690">
                  <c:v>833</c:v>
                </c:pt>
                <c:pt idx="691">
                  <c:v>719</c:v>
                </c:pt>
                <c:pt idx="692">
                  <c:v>536</c:v>
                </c:pt>
                <c:pt idx="693">
                  <c:v>478</c:v>
                </c:pt>
                <c:pt idx="694">
                  <c:v>486</c:v>
                </c:pt>
                <c:pt idx="695">
                  <c:v>279</c:v>
                </c:pt>
                <c:pt idx="696">
                  <c:v>313</c:v>
                </c:pt>
                <c:pt idx="697">
                  <c:v>446</c:v>
                </c:pt>
                <c:pt idx="698">
                  <c:v>374</c:v>
                </c:pt>
                <c:pt idx="699">
                  <c:v>260</c:v>
                </c:pt>
                <c:pt idx="700">
                  <c:v>239</c:v>
                </c:pt>
                <c:pt idx="701">
                  <c:v>221</c:v>
                </c:pt>
                <c:pt idx="702">
                  <c:v>207</c:v>
                </c:pt>
                <c:pt idx="703">
                  <c:v>196</c:v>
                </c:pt>
                <c:pt idx="704">
                  <c:v>208</c:v>
                </c:pt>
                <c:pt idx="705">
                  <c:v>185</c:v>
                </c:pt>
                <c:pt idx="706">
                  <c:v>207</c:v>
                </c:pt>
                <c:pt idx="707">
                  <c:v>222</c:v>
                </c:pt>
                <c:pt idx="708">
                  <c:v>210</c:v>
                </c:pt>
                <c:pt idx="709">
                  <c:v>156</c:v>
                </c:pt>
                <c:pt idx="710">
                  <c:v>150</c:v>
                </c:pt>
                <c:pt idx="711">
                  <c:v>78</c:v>
                </c:pt>
                <c:pt idx="712">
                  <c:v>53</c:v>
                </c:pt>
                <c:pt idx="713">
                  <c:v>73</c:v>
                </c:pt>
                <c:pt idx="714">
                  <c:v>81</c:v>
                </c:pt>
                <c:pt idx="715">
                  <c:v>67</c:v>
                </c:pt>
                <c:pt idx="716">
                  <c:v>63</c:v>
                </c:pt>
                <c:pt idx="717">
                  <c:v>56</c:v>
                </c:pt>
                <c:pt idx="718">
                  <c:v>32</c:v>
                </c:pt>
                <c:pt idx="719">
                  <c:v>66</c:v>
                </c:pt>
                <c:pt idx="720">
                  <c:v>42</c:v>
                </c:pt>
                <c:pt idx="721">
                  <c:v>44</c:v>
                </c:pt>
                <c:pt idx="722">
                  <c:v>32</c:v>
                </c:pt>
                <c:pt idx="723">
                  <c:v>35</c:v>
                </c:pt>
                <c:pt idx="724">
                  <c:v>33</c:v>
                </c:pt>
                <c:pt idx="725">
                  <c:v>37</c:v>
                </c:pt>
                <c:pt idx="726">
                  <c:v>31</c:v>
                </c:pt>
                <c:pt idx="727">
                  <c:v>34</c:v>
                </c:pt>
                <c:pt idx="728">
                  <c:v>26</c:v>
                </c:pt>
                <c:pt idx="729">
                  <c:v>28</c:v>
                </c:pt>
                <c:pt idx="730">
                  <c:v>24</c:v>
                </c:pt>
                <c:pt idx="731">
                  <c:v>22</c:v>
                </c:pt>
                <c:pt idx="732">
                  <c:v>26</c:v>
                </c:pt>
                <c:pt idx="733">
                  <c:v>23</c:v>
                </c:pt>
                <c:pt idx="734">
                  <c:v>119</c:v>
                </c:pt>
                <c:pt idx="735">
                  <c:v>86</c:v>
                </c:pt>
                <c:pt idx="736">
                  <c:v>257</c:v>
                </c:pt>
                <c:pt idx="737">
                  <c:v>209</c:v>
                </c:pt>
                <c:pt idx="738">
                  <c:v>130</c:v>
                </c:pt>
                <c:pt idx="739">
                  <c:v>28</c:v>
                </c:pt>
                <c:pt idx="740">
                  <c:v>47</c:v>
                </c:pt>
                <c:pt idx="741">
                  <c:v>94</c:v>
                </c:pt>
                <c:pt idx="742">
                  <c:v>293</c:v>
                </c:pt>
                <c:pt idx="743">
                  <c:v>536</c:v>
                </c:pt>
                <c:pt idx="744">
                  <c:v>363</c:v>
                </c:pt>
                <c:pt idx="745">
                  <c:v>388</c:v>
                </c:pt>
                <c:pt idx="746">
                  <c:v>387</c:v>
                </c:pt>
                <c:pt idx="747">
                  <c:v>501</c:v>
                </c:pt>
                <c:pt idx="748">
                  <c:v>484</c:v>
                </c:pt>
                <c:pt idx="749">
                  <c:v>729</c:v>
                </c:pt>
                <c:pt idx="750">
                  <c:v>815</c:v>
                </c:pt>
                <c:pt idx="751">
                  <c:v>566</c:v>
                </c:pt>
                <c:pt idx="752">
                  <c:v>614</c:v>
                </c:pt>
                <c:pt idx="753">
                  <c:v>566</c:v>
                </c:pt>
                <c:pt idx="754">
                  <c:v>447</c:v>
                </c:pt>
                <c:pt idx="755">
                  <c:v>187</c:v>
                </c:pt>
                <c:pt idx="756">
                  <c:v>115</c:v>
                </c:pt>
                <c:pt idx="757">
                  <c:v>223</c:v>
                </c:pt>
                <c:pt idx="758">
                  <c:v>294</c:v>
                </c:pt>
                <c:pt idx="759">
                  <c:v>358</c:v>
                </c:pt>
                <c:pt idx="760">
                  <c:v>313</c:v>
                </c:pt>
                <c:pt idx="761">
                  <c:v>561</c:v>
                </c:pt>
                <c:pt idx="762">
                  <c:v>715</c:v>
                </c:pt>
                <c:pt idx="763">
                  <c:v>853</c:v>
                </c:pt>
                <c:pt idx="764">
                  <c:v>724</c:v>
                </c:pt>
                <c:pt idx="765">
                  <c:v>612</c:v>
                </c:pt>
                <c:pt idx="766">
                  <c:v>1</c:v>
                </c:pt>
                <c:pt idx="767">
                  <c:v>90</c:v>
                </c:pt>
                <c:pt idx="768">
                  <c:v>241</c:v>
                </c:pt>
                <c:pt idx="769">
                  <c:v>254</c:v>
                </c:pt>
                <c:pt idx="770">
                  <c:v>753</c:v>
                </c:pt>
                <c:pt idx="771">
                  <c:v>435</c:v>
                </c:pt>
                <c:pt idx="772">
                  <c:v>384</c:v>
                </c:pt>
                <c:pt idx="773">
                  <c:v>800</c:v>
                </c:pt>
                <c:pt idx="774">
                  <c:v>1176</c:v>
                </c:pt>
                <c:pt idx="775">
                  <c:v>1227</c:v>
                </c:pt>
                <c:pt idx="776">
                  <c:v>1183</c:v>
                </c:pt>
                <c:pt idx="777">
                  <c:v>935</c:v>
                </c:pt>
                <c:pt idx="778">
                  <c:v>1018</c:v>
                </c:pt>
                <c:pt idx="779">
                  <c:v>1018</c:v>
                </c:pt>
                <c:pt idx="780">
                  <c:v>1078</c:v>
                </c:pt>
                <c:pt idx="781">
                  <c:v>938</c:v>
                </c:pt>
                <c:pt idx="782">
                  <c:v>578</c:v>
                </c:pt>
                <c:pt idx="783">
                  <c:v>557</c:v>
                </c:pt>
                <c:pt idx="784">
                  <c:v>402</c:v>
                </c:pt>
                <c:pt idx="785">
                  <c:v>368</c:v>
                </c:pt>
                <c:pt idx="786">
                  <c:v>629</c:v>
                </c:pt>
                <c:pt idx="787">
                  <c:v>629</c:v>
                </c:pt>
                <c:pt idx="788">
                  <c:v>750</c:v>
                </c:pt>
                <c:pt idx="789">
                  <c:v>1055</c:v>
                </c:pt>
                <c:pt idx="790">
                  <c:v>1055</c:v>
                </c:pt>
                <c:pt idx="791">
                  <c:v>1111</c:v>
                </c:pt>
                <c:pt idx="792">
                  <c:v>1184</c:v>
                </c:pt>
                <c:pt idx="793">
                  <c:v>1138</c:v>
                </c:pt>
                <c:pt idx="794">
                  <c:v>961</c:v>
                </c:pt>
                <c:pt idx="795">
                  <c:v>1081</c:v>
                </c:pt>
                <c:pt idx="796">
                  <c:v>996</c:v>
                </c:pt>
                <c:pt idx="797">
                  <c:v>705</c:v>
                </c:pt>
                <c:pt idx="798">
                  <c:v>1023</c:v>
                </c:pt>
                <c:pt idx="799">
                  <c:v>925</c:v>
                </c:pt>
                <c:pt idx="800">
                  <c:v>889</c:v>
                </c:pt>
                <c:pt idx="801">
                  <c:v>1116</c:v>
                </c:pt>
                <c:pt idx="802">
                  <c:v>1116</c:v>
                </c:pt>
                <c:pt idx="803">
                  <c:v>888</c:v>
                </c:pt>
                <c:pt idx="804">
                  <c:v>1025</c:v>
                </c:pt>
                <c:pt idx="805">
                  <c:v>943</c:v>
                </c:pt>
                <c:pt idx="806">
                  <c:v>931</c:v>
                </c:pt>
                <c:pt idx="807">
                  <c:v>1085</c:v>
                </c:pt>
                <c:pt idx="808">
                  <c:v>1085</c:v>
                </c:pt>
                <c:pt idx="809">
                  <c:v>1470</c:v>
                </c:pt>
                <c:pt idx="810">
                  <c:v>1055</c:v>
                </c:pt>
                <c:pt idx="811">
                  <c:v>1114</c:v>
                </c:pt>
                <c:pt idx="812">
                  <c:v>1335</c:v>
                </c:pt>
                <c:pt idx="813">
                  <c:v>1302</c:v>
                </c:pt>
                <c:pt idx="814">
                  <c:v>1081</c:v>
                </c:pt>
                <c:pt idx="815">
                  <c:v>1295</c:v>
                </c:pt>
                <c:pt idx="816">
                  <c:v>950</c:v>
                </c:pt>
                <c:pt idx="817">
                  <c:v>941</c:v>
                </c:pt>
                <c:pt idx="818">
                  <c:v>856</c:v>
                </c:pt>
                <c:pt idx="819">
                  <c:v>926</c:v>
                </c:pt>
                <c:pt idx="820">
                  <c:v>506</c:v>
                </c:pt>
                <c:pt idx="821">
                  <c:v>751</c:v>
                </c:pt>
                <c:pt idx="822">
                  <c:v>1147</c:v>
                </c:pt>
                <c:pt idx="823">
                  <c:v>1229</c:v>
                </c:pt>
                <c:pt idx="824">
                  <c:v>1339</c:v>
                </c:pt>
                <c:pt idx="825">
                  <c:v>1523</c:v>
                </c:pt>
                <c:pt idx="826">
                  <c:v>1557</c:v>
                </c:pt>
                <c:pt idx="827">
                  <c:v>1555</c:v>
                </c:pt>
                <c:pt idx="828">
                  <c:v>1311</c:v>
                </c:pt>
                <c:pt idx="829">
                  <c:v>1503</c:v>
                </c:pt>
                <c:pt idx="830">
                  <c:v>1989</c:v>
                </c:pt>
                <c:pt idx="831">
                  <c:v>1835</c:v>
                </c:pt>
                <c:pt idx="832">
                  <c:v>1097</c:v>
                </c:pt>
                <c:pt idx="833">
                  <c:v>1253</c:v>
                </c:pt>
                <c:pt idx="834">
                  <c:v>1107</c:v>
                </c:pt>
                <c:pt idx="835">
                  <c:v>996</c:v>
                </c:pt>
                <c:pt idx="836">
                  <c:v>937</c:v>
                </c:pt>
                <c:pt idx="837">
                  <c:v>925</c:v>
                </c:pt>
                <c:pt idx="838">
                  <c:v>874</c:v>
                </c:pt>
                <c:pt idx="839">
                  <c:v>1272</c:v>
                </c:pt>
                <c:pt idx="840">
                  <c:v>1222</c:v>
                </c:pt>
                <c:pt idx="841">
                  <c:v>1390</c:v>
                </c:pt>
                <c:pt idx="842">
                  <c:v>1335</c:v>
                </c:pt>
                <c:pt idx="843">
                  <c:v>1121</c:v>
                </c:pt>
                <c:pt idx="844">
                  <c:v>1202</c:v>
                </c:pt>
                <c:pt idx="845">
                  <c:v>1264</c:v>
                </c:pt>
                <c:pt idx="846">
                  <c:v>1254</c:v>
                </c:pt>
                <c:pt idx="847">
                  <c:v>906</c:v>
                </c:pt>
                <c:pt idx="848">
                  <c:v>776</c:v>
                </c:pt>
                <c:pt idx="849">
                  <c:v>1035</c:v>
                </c:pt>
                <c:pt idx="850">
                  <c:v>1047</c:v>
                </c:pt>
                <c:pt idx="851">
                  <c:v>1121</c:v>
                </c:pt>
                <c:pt idx="852">
                  <c:v>1268</c:v>
                </c:pt>
                <c:pt idx="853">
                  <c:v>1216</c:v>
                </c:pt>
                <c:pt idx="854">
                  <c:v>1183</c:v>
                </c:pt>
                <c:pt idx="855">
                  <c:v>1240</c:v>
                </c:pt>
                <c:pt idx="856">
                  <c:v>1321</c:v>
                </c:pt>
                <c:pt idx="857">
                  <c:v>1248</c:v>
                </c:pt>
                <c:pt idx="858">
                  <c:v>1129</c:v>
                </c:pt>
                <c:pt idx="859">
                  <c:v>1017</c:v>
                </c:pt>
                <c:pt idx="860">
                  <c:v>974</c:v>
                </c:pt>
                <c:pt idx="861">
                  <c:v>1257</c:v>
                </c:pt>
                <c:pt idx="862">
                  <c:v>1275</c:v>
                </c:pt>
                <c:pt idx="863">
                  <c:v>1115</c:v>
                </c:pt>
                <c:pt idx="864">
                  <c:v>945</c:v>
                </c:pt>
                <c:pt idx="865">
                  <c:v>1063</c:v>
                </c:pt>
                <c:pt idx="866">
                  <c:v>960</c:v>
                </c:pt>
                <c:pt idx="867">
                  <c:v>1035</c:v>
                </c:pt>
                <c:pt idx="868">
                  <c:v>1284</c:v>
                </c:pt>
                <c:pt idx="869">
                  <c:v>1068</c:v>
                </c:pt>
                <c:pt idx="870">
                  <c:v>1273</c:v>
                </c:pt>
                <c:pt idx="871">
                  <c:v>1354</c:v>
                </c:pt>
                <c:pt idx="872">
                  <c:v>1232</c:v>
                </c:pt>
                <c:pt idx="873">
                  <c:v>1202</c:v>
                </c:pt>
                <c:pt idx="874">
                  <c:v>1208</c:v>
                </c:pt>
                <c:pt idx="875">
                  <c:v>1154</c:v>
                </c:pt>
                <c:pt idx="876">
                  <c:v>1069</c:v>
                </c:pt>
                <c:pt idx="877">
                  <c:v>1118</c:v>
                </c:pt>
                <c:pt idx="878">
                  <c:v>1043</c:v>
                </c:pt>
                <c:pt idx="879">
                  <c:v>965</c:v>
                </c:pt>
                <c:pt idx="880">
                  <c:v>1017</c:v>
                </c:pt>
                <c:pt idx="881">
                  <c:v>1016</c:v>
                </c:pt>
                <c:pt idx="882">
                  <c:v>1050</c:v>
                </c:pt>
                <c:pt idx="883">
                  <c:v>1121</c:v>
                </c:pt>
                <c:pt idx="884">
                  <c:v>1562</c:v>
                </c:pt>
                <c:pt idx="885">
                  <c:v>1344</c:v>
                </c:pt>
                <c:pt idx="886">
                  <c:v>1044</c:v>
                </c:pt>
                <c:pt idx="887">
                  <c:v>1100</c:v>
                </c:pt>
                <c:pt idx="888">
                  <c:v>1044</c:v>
                </c:pt>
                <c:pt idx="889">
                  <c:v>1006</c:v>
                </c:pt>
                <c:pt idx="890">
                  <c:v>819</c:v>
                </c:pt>
                <c:pt idx="891">
                  <c:v>1256</c:v>
                </c:pt>
                <c:pt idx="892">
                  <c:v>1487</c:v>
                </c:pt>
                <c:pt idx="893">
                  <c:v>1348</c:v>
                </c:pt>
                <c:pt idx="894">
                  <c:v>1329</c:v>
                </c:pt>
                <c:pt idx="895">
                  <c:v>1294</c:v>
                </c:pt>
                <c:pt idx="896">
                  <c:v>1179</c:v>
                </c:pt>
                <c:pt idx="897">
                  <c:v>1262</c:v>
                </c:pt>
                <c:pt idx="898">
                  <c:v>1143</c:v>
                </c:pt>
                <c:pt idx="899">
                  <c:v>1166</c:v>
                </c:pt>
                <c:pt idx="900">
                  <c:v>1093</c:v>
                </c:pt>
                <c:pt idx="901">
                  <c:v>878</c:v>
                </c:pt>
                <c:pt idx="902">
                  <c:v>666</c:v>
                </c:pt>
                <c:pt idx="903">
                  <c:v>758</c:v>
                </c:pt>
                <c:pt idx="904">
                  <c:v>593</c:v>
                </c:pt>
                <c:pt idx="905">
                  <c:v>462</c:v>
                </c:pt>
                <c:pt idx="906">
                  <c:v>548</c:v>
                </c:pt>
                <c:pt idx="907">
                  <c:v>450</c:v>
                </c:pt>
                <c:pt idx="908">
                  <c:v>532</c:v>
                </c:pt>
                <c:pt idx="909">
                  <c:v>507</c:v>
                </c:pt>
                <c:pt idx="910">
                  <c:v>611</c:v>
                </c:pt>
                <c:pt idx="911">
                  <c:v>511</c:v>
                </c:pt>
                <c:pt idx="912">
                  <c:v>962</c:v>
                </c:pt>
                <c:pt idx="913">
                  <c:v>793</c:v>
                </c:pt>
                <c:pt idx="914">
                  <c:v>763</c:v>
                </c:pt>
                <c:pt idx="915">
                  <c:v>662</c:v>
                </c:pt>
                <c:pt idx="916">
                  <c:v>751</c:v>
                </c:pt>
                <c:pt idx="917">
                  <c:v>680</c:v>
                </c:pt>
                <c:pt idx="918">
                  <c:v>912</c:v>
                </c:pt>
                <c:pt idx="919">
                  <c:v>1001</c:v>
                </c:pt>
                <c:pt idx="920">
                  <c:v>872</c:v>
                </c:pt>
                <c:pt idx="921">
                  <c:v>1154</c:v>
                </c:pt>
                <c:pt idx="922">
                  <c:v>867</c:v>
                </c:pt>
                <c:pt idx="923">
                  <c:v>930</c:v>
                </c:pt>
                <c:pt idx="924">
                  <c:v>899</c:v>
                </c:pt>
                <c:pt idx="925">
                  <c:v>1073</c:v>
                </c:pt>
                <c:pt idx="926">
                  <c:v>1172</c:v>
                </c:pt>
                <c:pt idx="927">
                  <c:v>1304</c:v>
                </c:pt>
                <c:pt idx="928">
                  <c:v>1043</c:v>
                </c:pt>
                <c:pt idx="929">
                  <c:v>1235</c:v>
                </c:pt>
                <c:pt idx="930">
                  <c:v>1368</c:v>
                </c:pt>
                <c:pt idx="931">
                  <c:v>1180</c:v>
                </c:pt>
                <c:pt idx="932">
                  <c:v>2045</c:v>
                </c:pt>
                <c:pt idx="933">
                  <c:v>2045</c:v>
                </c:pt>
                <c:pt idx="934">
                  <c:v>2782</c:v>
                </c:pt>
                <c:pt idx="935">
                  <c:v>3145</c:v>
                </c:pt>
                <c:pt idx="936">
                  <c:v>2476</c:v>
                </c:pt>
                <c:pt idx="937">
                  <c:v>2427</c:v>
                </c:pt>
                <c:pt idx="938">
                  <c:v>1476</c:v>
                </c:pt>
                <c:pt idx="939">
                  <c:v>2152</c:v>
                </c:pt>
                <c:pt idx="940">
                  <c:v>2637</c:v>
                </c:pt>
                <c:pt idx="941">
                  <c:v>1411</c:v>
                </c:pt>
                <c:pt idx="942">
                  <c:v>828</c:v>
                </c:pt>
                <c:pt idx="943">
                  <c:v>691</c:v>
                </c:pt>
                <c:pt idx="944">
                  <c:v>636</c:v>
                </c:pt>
                <c:pt idx="945">
                  <c:v>753</c:v>
                </c:pt>
                <c:pt idx="946">
                  <c:v>812</c:v>
                </c:pt>
                <c:pt idx="947">
                  <c:v>718</c:v>
                </c:pt>
                <c:pt idx="948">
                  <c:v>641</c:v>
                </c:pt>
                <c:pt idx="949">
                  <c:v>518</c:v>
                </c:pt>
                <c:pt idx="950">
                  <c:v>586</c:v>
                </c:pt>
                <c:pt idx="951">
                  <c:v>608</c:v>
                </c:pt>
                <c:pt idx="952">
                  <c:v>565</c:v>
                </c:pt>
                <c:pt idx="953">
                  <c:v>384</c:v>
                </c:pt>
                <c:pt idx="954">
                  <c:v>366</c:v>
                </c:pt>
                <c:pt idx="955">
                  <c:v>329</c:v>
                </c:pt>
                <c:pt idx="956">
                  <c:v>405</c:v>
                </c:pt>
                <c:pt idx="957">
                  <c:v>411</c:v>
                </c:pt>
                <c:pt idx="958">
                  <c:v>441</c:v>
                </c:pt>
                <c:pt idx="959">
                  <c:v>365</c:v>
                </c:pt>
                <c:pt idx="960">
                  <c:v>245</c:v>
                </c:pt>
                <c:pt idx="961">
                  <c:v>279</c:v>
                </c:pt>
                <c:pt idx="962">
                  <c:v>157</c:v>
                </c:pt>
                <c:pt idx="963">
                  <c:v>142</c:v>
                </c:pt>
                <c:pt idx="964">
                  <c:v>181</c:v>
                </c:pt>
                <c:pt idx="965">
                  <c:v>165</c:v>
                </c:pt>
                <c:pt idx="966">
                  <c:v>271</c:v>
                </c:pt>
                <c:pt idx="967">
                  <c:v>145</c:v>
                </c:pt>
                <c:pt idx="968">
                  <c:v>50</c:v>
                </c:pt>
                <c:pt idx="969">
                  <c:v>98</c:v>
                </c:pt>
                <c:pt idx="970">
                  <c:v>61</c:v>
                </c:pt>
                <c:pt idx="971">
                  <c:v>53</c:v>
                </c:pt>
                <c:pt idx="972">
                  <c:v>132</c:v>
                </c:pt>
                <c:pt idx="973">
                  <c:v>106</c:v>
                </c:pt>
                <c:pt idx="974">
                  <c:v>59</c:v>
                </c:pt>
                <c:pt idx="975">
                  <c:v>81</c:v>
                </c:pt>
                <c:pt idx="976">
                  <c:v>46</c:v>
                </c:pt>
                <c:pt idx="977">
                  <c:v>85</c:v>
                </c:pt>
                <c:pt idx="978">
                  <c:v>62</c:v>
                </c:pt>
                <c:pt idx="979">
                  <c:v>65</c:v>
                </c:pt>
                <c:pt idx="980">
                  <c:v>64</c:v>
                </c:pt>
                <c:pt idx="981">
                  <c:v>49</c:v>
                </c:pt>
                <c:pt idx="982">
                  <c:v>62</c:v>
                </c:pt>
                <c:pt idx="983">
                  <c:v>44</c:v>
                </c:pt>
                <c:pt idx="984">
                  <c:v>49</c:v>
                </c:pt>
                <c:pt idx="985">
                  <c:v>46</c:v>
                </c:pt>
                <c:pt idx="986">
                  <c:v>46</c:v>
                </c:pt>
                <c:pt idx="987">
                  <c:v>40</c:v>
                </c:pt>
                <c:pt idx="988">
                  <c:v>39</c:v>
                </c:pt>
                <c:pt idx="989">
                  <c:v>45</c:v>
                </c:pt>
                <c:pt idx="990">
                  <c:v>36</c:v>
                </c:pt>
                <c:pt idx="991">
                  <c:v>49</c:v>
                </c:pt>
                <c:pt idx="992">
                  <c:v>32</c:v>
                </c:pt>
                <c:pt idx="993">
                  <c:v>177</c:v>
                </c:pt>
                <c:pt idx="994">
                  <c:v>166</c:v>
                </c:pt>
                <c:pt idx="995">
                  <c:v>130</c:v>
                </c:pt>
                <c:pt idx="996">
                  <c:v>165</c:v>
                </c:pt>
                <c:pt idx="997">
                  <c:v>314</c:v>
                </c:pt>
                <c:pt idx="998">
                  <c:v>357</c:v>
                </c:pt>
                <c:pt idx="999">
                  <c:v>273</c:v>
                </c:pt>
                <c:pt idx="1000">
                  <c:v>323</c:v>
                </c:pt>
                <c:pt idx="1001">
                  <c:v>463</c:v>
                </c:pt>
                <c:pt idx="1002">
                  <c:v>454</c:v>
                </c:pt>
                <c:pt idx="1003">
                  <c:v>253</c:v>
                </c:pt>
                <c:pt idx="1004">
                  <c:v>388</c:v>
                </c:pt>
                <c:pt idx="1005">
                  <c:v>403</c:v>
                </c:pt>
                <c:pt idx="1006">
                  <c:v>432</c:v>
                </c:pt>
                <c:pt idx="1007">
                  <c:v>918</c:v>
                </c:pt>
                <c:pt idx="1008">
                  <c:v>883</c:v>
                </c:pt>
                <c:pt idx="1009">
                  <c:v>804</c:v>
                </c:pt>
                <c:pt idx="1010">
                  <c:v>916</c:v>
                </c:pt>
                <c:pt idx="1011">
                  <c:v>706</c:v>
                </c:pt>
                <c:pt idx="1012">
                  <c:v>699</c:v>
                </c:pt>
                <c:pt idx="1013">
                  <c:v>826</c:v>
                </c:pt>
                <c:pt idx="1014">
                  <c:v>832</c:v>
                </c:pt>
                <c:pt idx="1015">
                  <c:v>1213</c:v>
                </c:pt>
                <c:pt idx="1016">
                  <c:v>951</c:v>
                </c:pt>
                <c:pt idx="1017">
                  <c:v>767</c:v>
                </c:pt>
                <c:pt idx="1018">
                  <c:v>724</c:v>
                </c:pt>
                <c:pt idx="1019">
                  <c:v>513</c:v>
                </c:pt>
                <c:pt idx="1020">
                  <c:v>835</c:v>
                </c:pt>
                <c:pt idx="1021">
                  <c:v>945</c:v>
                </c:pt>
                <c:pt idx="1022">
                  <c:v>803</c:v>
                </c:pt>
                <c:pt idx="1023">
                  <c:v>882</c:v>
                </c:pt>
                <c:pt idx="1024">
                  <c:v>719</c:v>
                </c:pt>
                <c:pt idx="1025">
                  <c:v>651</c:v>
                </c:pt>
                <c:pt idx="1026">
                  <c:v>741</c:v>
                </c:pt>
                <c:pt idx="1027">
                  <c:v>747</c:v>
                </c:pt>
                <c:pt idx="1028">
                  <c:v>1015</c:v>
                </c:pt>
                <c:pt idx="1029">
                  <c:v>876</c:v>
                </c:pt>
                <c:pt idx="1030">
                  <c:v>883</c:v>
                </c:pt>
                <c:pt idx="1031">
                  <c:v>1159</c:v>
                </c:pt>
                <c:pt idx="1032">
                  <c:v>951</c:v>
                </c:pt>
                <c:pt idx="1033">
                  <c:v>960</c:v>
                </c:pt>
                <c:pt idx="1034">
                  <c:v>759</c:v>
                </c:pt>
                <c:pt idx="1035">
                  <c:v>719</c:v>
                </c:pt>
                <c:pt idx="1036">
                  <c:v>1075</c:v>
                </c:pt>
                <c:pt idx="1037">
                  <c:v>934</c:v>
                </c:pt>
                <c:pt idx="1038">
                  <c:v>1131</c:v>
                </c:pt>
                <c:pt idx="1039">
                  <c:v>1239</c:v>
                </c:pt>
                <c:pt idx="1040">
                  <c:v>2065</c:v>
                </c:pt>
                <c:pt idx="1041">
                  <c:v>1997</c:v>
                </c:pt>
                <c:pt idx="1042">
                  <c:v>1868</c:v>
                </c:pt>
                <c:pt idx="1043">
                  <c:v>1763</c:v>
                </c:pt>
                <c:pt idx="1044">
                  <c:v>1403</c:v>
                </c:pt>
                <c:pt idx="1045">
                  <c:v>1682</c:v>
                </c:pt>
                <c:pt idx="1046">
                  <c:v>1097</c:v>
                </c:pt>
                <c:pt idx="1047">
                  <c:v>1405</c:v>
                </c:pt>
                <c:pt idx="1048">
                  <c:v>1244</c:v>
                </c:pt>
                <c:pt idx="1049">
                  <c:v>1489</c:v>
                </c:pt>
                <c:pt idx="1050">
                  <c:v>1183</c:v>
                </c:pt>
                <c:pt idx="1051">
                  <c:v>1093</c:v>
                </c:pt>
                <c:pt idx="1052">
                  <c:v>1279</c:v>
                </c:pt>
                <c:pt idx="1053">
                  <c:v>1765</c:v>
                </c:pt>
                <c:pt idx="1054">
                  <c:v>1939</c:v>
                </c:pt>
                <c:pt idx="1055">
                  <c:v>1406</c:v>
                </c:pt>
                <c:pt idx="1056">
                  <c:v>1313</c:v>
                </c:pt>
                <c:pt idx="1057">
                  <c:v>1270</c:v>
                </c:pt>
                <c:pt idx="1058">
                  <c:v>1126</c:v>
                </c:pt>
                <c:pt idx="1059">
                  <c:v>1259</c:v>
                </c:pt>
                <c:pt idx="1060">
                  <c:v>1334</c:v>
                </c:pt>
                <c:pt idx="1061">
                  <c:v>1203</c:v>
                </c:pt>
                <c:pt idx="1062">
                  <c:v>1249</c:v>
                </c:pt>
                <c:pt idx="1063">
                  <c:v>1338</c:v>
                </c:pt>
                <c:pt idx="1064">
                  <c:v>1374</c:v>
                </c:pt>
                <c:pt idx="1065">
                  <c:v>1740</c:v>
                </c:pt>
                <c:pt idx="1066">
                  <c:v>1874</c:v>
                </c:pt>
                <c:pt idx="1067">
                  <c:v>1672</c:v>
                </c:pt>
                <c:pt idx="1068">
                  <c:v>1569</c:v>
                </c:pt>
                <c:pt idx="1069">
                  <c:v>1259</c:v>
                </c:pt>
                <c:pt idx="1070">
                  <c:v>1468</c:v>
                </c:pt>
                <c:pt idx="1071">
                  <c:v>1631</c:v>
                </c:pt>
                <c:pt idx="1072">
                  <c:v>1601</c:v>
                </c:pt>
                <c:pt idx="1073">
                  <c:v>1391</c:v>
                </c:pt>
                <c:pt idx="1074">
                  <c:v>1462</c:v>
                </c:pt>
                <c:pt idx="1075">
                  <c:v>1347</c:v>
                </c:pt>
                <c:pt idx="1076">
                  <c:v>1237</c:v>
                </c:pt>
                <c:pt idx="1077">
                  <c:v>1022</c:v>
                </c:pt>
                <c:pt idx="1078">
                  <c:v>1096</c:v>
                </c:pt>
                <c:pt idx="1079">
                  <c:v>1134</c:v>
                </c:pt>
                <c:pt idx="1080">
                  <c:v>928</c:v>
                </c:pt>
                <c:pt idx="1081">
                  <c:v>1194</c:v>
                </c:pt>
                <c:pt idx="1082">
                  <c:v>1379</c:v>
                </c:pt>
                <c:pt idx="1083">
                  <c:v>1278</c:v>
                </c:pt>
                <c:pt idx="1084">
                  <c:v>877</c:v>
                </c:pt>
                <c:pt idx="1085">
                  <c:v>702</c:v>
                </c:pt>
                <c:pt idx="1086">
                  <c:v>1194</c:v>
                </c:pt>
                <c:pt idx="1087">
                  <c:v>1112</c:v>
                </c:pt>
                <c:pt idx="1088">
                  <c:v>1079</c:v>
                </c:pt>
                <c:pt idx="1089">
                  <c:v>1108</c:v>
                </c:pt>
                <c:pt idx="1090">
                  <c:v>1117</c:v>
                </c:pt>
                <c:pt idx="1091">
                  <c:v>999</c:v>
                </c:pt>
                <c:pt idx="1092">
                  <c:v>1121</c:v>
                </c:pt>
                <c:pt idx="1093">
                  <c:v>1083</c:v>
                </c:pt>
                <c:pt idx="1094">
                  <c:v>822</c:v>
                </c:pt>
                <c:pt idx="1095">
                  <c:v>1028</c:v>
                </c:pt>
                <c:pt idx="1096">
                  <c:v>1176</c:v>
                </c:pt>
                <c:pt idx="1097">
                  <c:v>810</c:v>
                </c:pt>
                <c:pt idx="1098">
                  <c:v>1131</c:v>
                </c:pt>
                <c:pt idx="1099">
                  <c:v>1207</c:v>
                </c:pt>
                <c:pt idx="1100">
                  <c:v>1576</c:v>
                </c:pt>
                <c:pt idx="1101">
                  <c:v>1682</c:v>
                </c:pt>
                <c:pt idx="1102">
                  <c:v>1524</c:v>
                </c:pt>
                <c:pt idx="1103">
                  <c:v>1739</c:v>
                </c:pt>
                <c:pt idx="1104">
                  <c:v>1457</c:v>
                </c:pt>
                <c:pt idx="1105">
                  <c:v>1012</c:v>
                </c:pt>
                <c:pt idx="1106">
                  <c:v>619</c:v>
                </c:pt>
                <c:pt idx="1107">
                  <c:v>954</c:v>
                </c:pt>
                <c:pt idx="1108">
                  <c:v>939</c:v>
                </c:pt>
                <c:pt idx="1109">
                  <c:v>885</c:v>
                </c:pt>
                <c:pt idx="1110">
                  <c:v>834</c:v>
                </c:pt>
                <c:pt idx="1111">
                  <c:v>740</c:v>
                </c:pt>
                <c:pt idx="1112">
                  <c:v>771</c:v>
                </c:pt>
                <c:pt idx="1113">
                  <c:v>733</c:v>
                </c:pt>
                <c:pt idx="1114">
                  <c:v>783</c:v>
                </c:pt>
                <c:pt idx="1115">
                  <c:v>765</c:v>
                </c:pt>
                <c:pt idx="1116">
                  <c:v>949</c:v>
                </c:pt>
                <c:pt idx="1117">
                  <c:v>1085</c:v>
                </c:pt>
                <c:pt idx="1118">
                  <c:v>998</c:v>
                </c:pt>
                <c:pt idx="1119">
                  <c:v>1194</c:v>
                </c:pt>
                <c:pt idx="1120">
                  <c:v>1122</c:v>
                </c:pt>
                <c:pt idx="1121">
                  <c:v>1070</c:v>
                </c:pt>
                <c:pt idx="1122">
                  <c:v>1253</c:v>
                </c:pt>
                <c:pt idx="1123">
                  <c:v>1043</c:v>
                </c:pt>
                <c:pt idx="1124">
                  <c:v>1337</c:v>
                </c:pt>
                <c:pt idx="1125">
                  <c:v>1285</c:v>
                </c:pt>
                <c:pt idx="1126">
                  <c:v>934</c:v>
                </c:pt>
                <c:pt idx="1127">
                  <c:v>838</c:v>
                </c:pt>
                <c:pt idx="1128">
                  <c:v>877</c:v>
                </c:pt>
                <c:pt idx="1129">
                  <c:v>877</c:v>
                </c:pt>
                <c:pt idx="1130">
                  <c:v>832</c:v>
                </c:pt>
                <c:pt idx="1131">
                  <c:v>811</c:v>
                </c:pt>
                <c:pt idx="1132">
                  <c:v>636</c:v>
                </c:pt>
                <c:pt idx="1133">
                  <c:v>887</c:v>
                </c:pt>
                <c:pt idx="1134">
                  <c:v>783</c:v>
                </c:pt>
                <c:pt idx="1135">
                  <c:v>915</c:v>
                </c:pt>
                <c:pt idx="1136">
                  <c:v>1000</c:v>
                </c:pt>
                <c:pt idx="1137">
                  <c:v>1041</c:v>
                </c:pt>
                <c:pt idx="1138">
                  <c:v>952</c:v>
                </c:pt>
                <c:pt idx="1139">
                  <c:v>970</c:v>
                </c:pt>
                <c:pt idx="1140">
                  <c:v>791</c:v>
                </c:pt>
                <c:pt idx="1141">
                  <c:v>881</c:v>
                </c:pt>
                <c:pt idx="1142">
                  <c:v>818</c:v>
                </c:pt>
                <c:pt idx="1143">
                  <c:v>689</c:v>
                </c:pt>
                <c:pt idx="1144">
                  <c:v>910</c:v>
                </c:pt>
                <c:pt idx="1145">
                  <c:v>916</c:v>
                </c:pt>
                <c:pt idx="1146">
                  <c:v>1073</c:v>
                </c:pt>
                <c:pt idx="1147">
                  <c:v>1165</c:v>
                </c:pt>
                <c:pt idx="1148">
                  <c:v>1077</c:v>
                </c:pt>
                <c:pt idx="1149">
                  <c:v>731</c:v>
                </c:pt>
                <c:pt idx="1150">
                  <c:v>942</c:v>
                </c:pt>
                <c:pt idx="1151">
                  <c:v>947</c:v>
                </c:pt>
                <c:pt idx="1152">
                  <c:v>1107</c:v>
                </c:pt>
                <c:pt idx="1153">
                  <c:v>917</c:v>
                </c:pt>
                <c:pt idx="1154">
                  <c:v>838</c:v>
                </c:pt>
                <c:pt idx="1155">
                  <c:v>887</c:v>
                </c:pt>
                <c:pt idx="1156">
                  <c:v>978</c:v>
                </c:pt>
                <c:pt idx="1157">
                  <c:v>1135</c:v>
                </c:pt>
                <c:pt idx="1158">
                  <c:v>675</c:v>
                </c:pt>
                <c:pt idx="1159">
                  <c:v>794</c:v>
                </c:pt>
                <c:pt idx="1160">
                  <c:v>801</c:v>
                </c:pt>
                <c:pt idx="1161">
                  <c:v>793</c:v>
                </c:pt>
                <c:pt idx="1162">
                  <c:v>974</c:v>
                </c:pt>
                <c:pt idx="1163">
                  <c:v>1043</c:v>
                </c:pt>
                <c:pt idx="1164">
                  <c:v>1011</c:v>
                </c:pt>
                <c:pt idx="1165">
                  <c:v>879</c:v>
                </c:pt>
                <c:pt idx="1166">
                  <c:v>904</c:v>
                </c:pt>
                <c:pt idx="1167">
                  <c:v>397</c:v>
                </c:pt>
                <c:pt idx="1168">
                  <c:v>917</c:v>
                </c:pt>
                <c:pt idx="1169">
                  <c:v>1227</c:v>
                </c:pt>
                <c:pt idx="1170">
                  <c:v>1079</c:v>
                </c:pt>
                <c:pt idx="1171">
                  <c:v>1036</c:v>
                </c:pt>
                <c:pt idx="1172">
                  <c:v>1216</c:v>
                </c:pt>
                <c:pt idx="1173">
                  <c:v>1207</c:v>
                </c:pt>
                <c:pt idx="1174">
                  <c:v>1136</c:v>
                </c:pt>
                <c:pt idx="1175">
                  <c:v>1083</c:v>
                </c:pt>
                <c:pt idx="1176">
                  <c:v>1120</c:v>
                </c:pt>
                <c:pt idx="1177">
                  <c:v>957</c:v>
                </c:pt>
                <c:pt idx="1178">
                  <c:v>958</c:v>
                </c:pt>
                <c:pt idx="1179">
                  <c:v>1133</c:v>
                </c:pt>
                <c:pt idx="1180">
                  <c:v>1191</c:v>
                </c:pt>
                <c:pt idx="1181">
                  <c:v>1130</c:v>
                </c:pt>
                <c:pt idx="1182">
                  <c:v>2082</c:v>
                </c:pt>
                <c:pt idx="1183">
                  <c:v>2082</c:v>
                </c:pt>
                <c:pt idx="1184">
                  <c:v>1680</c:v>
                </c:pt>
                <c:pt idx="1185">
                  <c:v>1237</c:v>
                </c:pt>
                <c:pt idx="1186">
                  <c:v>1145</c:v>
                </c:pt>
                <c:pt idx="1187">
                  <c:v>1266</c:v>
                </c:pt>
                <c:pt idx="1188">
                  <c:v>1065</c:v>
                </c:pt>
                <c:pt idx="1189">
                  <c:v>623</c:v>
                </c:pt>
                <c:pt idx="1190">
                  <c:v>716</c:v>
                </c:pt>
                <c:pt idx="1191">
                  <c:v>679</c:v>
                </c:pt>
                <c:pt idx="1192">
                  <c:v>562</c:v>
                </c:pt>
                <c:pt idx="1193">
                  <c:v>518</c:v>
                </c:pt>
                <c:pt idx="1194">
                  <c:v>539</c:v>
                </c:pt>
                <c:pt idx="1195">
                  <c:v>439</c:v>
                </c:pt>
                <c:pt idx="1196">
                  <c:v>445</c:v>
                </c:pt>
                <c:pt idx="1197">
                  <c:v>211</c:v>
                </c:pt>
                <c:pt idx="1198">
                  <c:v>269</c:v>
                </c:pt>
                <c:pt idx="1199">
                  <c:v>274</c:v>
                </c:pt>
                <c:pt idx="1200">
                  <c:v>282</c:v>
                </c:pt>
                <c:pt idx="1201">
                  <c:v>205</c:v>
                </c:pt>
                <c:pt idx="1202">
                  <c:v>237</c:v>
                </c:pt>
                <c:pt idx="1203">
                  <c:v>175</c:v>
                </c:pt>
                <c:pt idx="1204">
                  <c:v>32</c:v>
                </c:pt>
                <c:pt idx="1205">
                  <c:v>113</c:v>
                </c:pt>
                <c:pt idx="1206">
                  <c:v>10</c:v>
                </c:pt>
                <c:pt idx="1207">
                  <c:v>173</c:v>
                </c:pt>
                <c:pt idx="1208">
                  <c:v>37</c:v>
                </c:pt>
                <c:pt idx="1209">
                  <c:v>74</c:v>
                </c:pt>
                <c:pt idx="1210">
                  <c:v>86</c:v>
                </c:pt>
                <c:pt idx="1211">
                  <c:v>64</c:v>
                </c:pt>
                <c:pt idx="1212">
                  <c:v>82</c:v>
                </c:pt>
                <c:pt idx="1213">
                  <c:v>104</c:v>
                </c:pt>
                <c:pt idx="1214">
                  <c:v>98</c:v>
                </c:pt>
                <c:pt idx="1215">
                  <c:v>92</c:v>
                </c:pt>
                <c:pt idx="1216">
                  <c:v>102</c:v>
                </c:pt>
                <c:pt idx="1217">
                  <c:v>78</c:v>
                </c:pt>
                <c:pt idx="1218">
                  <c:v>64</c:v>
                </c:pt>
                <c:pt idx="1219">
                  <c:v>57</c:v>
                </c:pt>
                <c:pt idx="1220">
                  <c:v>53</c:v>
                </c:pt>
                <c:pt idx="1221">
                  <c:v>54</c:v>
                </c:pt>
                <c:pt idx="1222">
                  <c:v>68</c:v>
                </c:pt>
                <c:pt idx="1223">
                  <c:v>56</c:v>
                </c:pt>
                <c:pt idx="1224">
                  <c:v>50</c:v>
                </c:pt>
                <c:pt idx="1225">
                  <c:v>50</c:v>
                </c:pt>
                <c:pt idx="1226">
                  <c:v>45</c:v>
                </c:pt>
                <c:pt idx="1227">
                  <c:v>42</c:v>
                </c:pt>
                <c:pt idx="1228">
                  <c:v>50</c:v>
                </c:pt>
                <c:pt idx="1229">
                  <c:v>44</c:v>
                </c:pt>
                <c:pt idx="1230">
                  <c:v>43</c:v>
                </c:pt>
                <c:pt idx="1231">
                  <c:v>40</c:v>
                </c:pt>
                <c:pt idx="1232">
                  <c:v>39</c:v>
                </c:pt>
                <c:pt idx="1233">
                  <c:v>42</c:v>
                </c:pt>
                <c:pt idx="1234">
                  <c:v>36</c:v>
                </c:pt>
                <c:pt idx="1235">
                  <c:v>42</c:v>
                </c:pt>
                <c:pt idx="1236">
                  <c:v>48</c:v>
                </c:pt>
                <c:pt idx="1237">
                  <c:v>35</c:v>
                </c:pt>
                <c:pt idx="1238">
                  <c:v>35</c:v>
                </c:pt>
                <c:pt idx="1239">
                  <c:v>39</c:v>
                </c:pt>
                <c:pt idx="1240">
                  <c:v>33</c:v>
                </c:pt>
                <c:pt idx="1241">
                  <c:v>39</c:v>
                </c:pt>
                <c:pt idx="1242">
                  <c:v>45</c:v>
                </c:pt>
                <c:pt idx="1243">
                  <c:v>40</c:v>
                </c:pt>
                <c:pt idx="1244">
                  <c:v>260</c:v>
                </c:pt>
                <c:pt idx="1245">
                  <c:v>780</c:v>
                </c:pt>
                <c:pt idx="1246">
                  <c:v>516</c:v>
                </c:pt>
                <c:pt idx="1247">
                  <c:v>662</c:v>
                </c:pt>
                <c:pt idx="1248">
                  <c:v>491</c:v>
                </c:pt>
                <c:pt idx="1249">
                  <c:v>358</c:v>
                </c:pt>
                <c:pt idx="1250">
                  <c:v>884</c:v>
                </c:pt>
                <c:pt idx="1251">
                  <c:v>882</c:v>
                </c:pt>
                <c:pt idx="1252">
                  <c:v>907</c:v>
                </c:pt>
                <c:pt idx="1253">
                  <c:v>894</c:v>
                </c:pt>
                <c:pt idx="1254">
                  <c:v>978</c:v>
                </c:pt>
                <c:pt idx="1255">
                  <c:v>1101</c:v>
                </c:pt>
                <c:pt idx="1256">
                  <c:v>916</c:v>
                </c:pt>
                <c:pt idx="1257">
                  <c:v>813</c:v>
                </c:pt>
                <c:pt idx="1258">
                  <c:v>798</c:v>
                </c:pt>
                <c:pt idx="1259">
                  <c:v>841</c:v>
                </c:pt>
                <c:pt idx="1260">
                  <c:v>618</c:v>
                </c:pt>
                <c:pt idx="1261">
                  <c:v>1221</c:v>
                </c:pt>
                <c:pt idx="1262">
                  <c:v>1104</c:v>
                </c:pt>
                <c:pt idx="1263">
                  <c:v>1165</c:v>
                </c:pt>
                <c:pt idx="1264">
                  <c:v>1096</c:v>
                </c:pt>
                <c:pt idx="1265">
                  <c:v>790</c:v>
                </c:pt>
                <c:pt idx="1266">
                  <c:v>1029</c:v>
                </c:pt>
                <c:pt idx="1267">
                  <c:v>823</c:v>
                </c:pt>
                <c:pt idx="1268">
                  <c:v>1010</c:v>
                </c:pt>
                <c:pt idx="1269">
                  <c:v>1076</c:v>
                </c:pt>
                <c:pt idx="1270">
                  <c:v>1326</c:v>
                </c:pt>
                <c:pt idx="1271">
                  <c:v>1164</c:v>
                </c:pt>
                <c:pt idx="1272">
                  <c:v>1319</c:v>
                </c:pt>
                <c:pt idx="1273">
                  <c:v>1338</c:v>
                </c:pt>
                <c:pt idx="1274">
                  <c:v>974</c:v>
                </c:pt>
                <c:pt idx="1275">
                  <c:v>904</c:v>
                </c:pt>
                <c:pt idx="1276">
                  <c:v>991</c:v>
                </c:pt>
                <c:pt idx="1277">
                  <c:v>599</c:v>
                </c:pt>
                <c:pt idx="1278">
                  <c:v>951</c:v>
                </c:pt>
                <c:pt idx="1279">
                  <c:v>1497</c:v>
                </c:pt>
                <c:pt idx="1280">
                  <c:v>1200</c:v>
                </c:pt>
                <c:pt idx="1281">
                  <c:v>1057</c:v>
                </c:pt>
                <c:pt idx="1282">
                  <c:v>857</c:v>
                </c:pt>
                <c:pt idx="1283">
                  <c:v>953</c:v>
                </c:pt>
                <c:pt idx="1284">
                  <c:v>1391</c:v>
                </c:pt>
                <c:pt idx="1285">
                  <c:v>1245</c:v>
                </c:pt>
                <c:pt idx="1286">
                  <c:v>938</c:v>
                </c:pt>
                <c:pt idx="1287">
                  <c:v>1196</c:v>
                </c:pt>
                <c:pt idx="1288">
                  <c:v>1064</c:v>
                </c:pt>
                <c:pt idx="1289">
                  <c:v>1273</c:v>
                </c:pt>
                <c:pt idx="1290">
                  <c:v>1270</c:v>
                </c:pt>
                <c:pt idx="1291">
                  <c:v>1319</c:v>
                </c:pt>
                <c:pt idx="1292">
                  <c:v>1370</c:v>
                </c:pt>
                <c:pt idx="1293">
                  <c:v>1514</c:v>
                </c:pt>
                <c:pt idx="1294">
                  <c:v>1393</c:v>
                </c:pt>
                <c:pt idx="1295">
                  <c:v>1351</c:v>
                </c:pt>
                <c:pt idx="1296">
                  <c:v>1328</c:v>
                </c:pt>
                <c:pt idx="1297">
                  <c:v>1002</c:v>
                </c:pt>
                <c:pt idx="1298">
                  <c:v>967</c:v>
                </c:pt>
                <c:pt idx="1299">
                  <c:v>1258</c:v>
                </c:pt>
                <c:pt idx="1300">
                  <c:v>1660</c:v>
                </c:pt>
                <c:pt idx="1301">
                  <c:v>1345</c:v>
                </c:pt>
                <c:pt idx="1302">
                  <c:v>1102</c:v>
                </c:pt>
                <c:pt idx="1303">
                  <c:v>1057</c:v>
                </c:pt>
                <c:pt idx="1304">
                  <c:v>978</c:v>
                </c:pt>
                <c:pt idx="1305">
                  <c:v>1347</c:v>
                </c:pt>
                <c:pt idx="1306">
                  <c:v>1641</c:v>
                </c:pt>
                <c:pt idx="1307">
                  <c:v>1520</c:v>
                </c:pt>
                <c:pt idx="1308">
                  <c:v>1251</c:v>
                </c:pt>
                <c:pt idx="1309">
                  <c:v>902</c:v>
                </c:pt>
                <c:pt idx="1310">
                  <c:v>1094</c:v>
                </c:pt>
                <c:pt idx="1311">
                  <c:v>1123</c:v>
                </c:pt>
                <c:pt idx="1312">
                  <c:v>952</c:v>
                </c:pt>
                <c:pt idx="1313">
                  <c:v>811</c:v>
                </c:pt>
                <c:pt idx="1314">
                  <c:v>930</c:v>
                </c:pt>
                <c:pt idx="1315">
                  <c:v>1300</c:v>
                </c:pt>
                <c:pt idx="1316">
                  <c:v>1378</c:v>
                </c:pt>
                <c:pt idx="1317">
                  <c:v>1123</c:v>
                </c:pt>
                <c:pt idx="1318">
                  <c:v>1250</c:v>
                </c:pt>
                <c:pt idx="1319">
                  <c:v>1176</c:v>
                </c:pt>
                <c:pt idx="1320">
                  <c:v>1501</c:v>
                </c:pt>
                <c:pt idx="1321">
                  <c:v>1553</c:v>
                </c:pt>
                <c:pt idx="1322">
                  <c:v>1776</c:v>
                </c:pt>
                <c:pt idx="1323">
                  <c:v>1270</c:v>
                </c:pt>
                <c:pt idx="1324">
                  <c:v>1480</c:v>
                </c:pt>
                <c:pt idx="1325">
                  <c:v>1408</c:v>
                </c:pt>
                <c:pt idx="1326">
                  <c:v>1366</c:v>
                </c:pt>
                <c:pt idx="1327">
                  <c:v>1169</c:v>
                </c:pt>
                <c:pt idx="1328">
                  <c:v>1250</c:v>
                </c:pt>
                <c:pt idx="1329">
                  <c:v>1321</c:v>
                </c:pt>
                <c:pt idx="1330">
                  <c:v>1170</c:v>
                </c:pt>
                <c:pt idx="1331">
                  <c:v>1329</c:v>
                </c:pt>
                <c:pt idx="1332">
                  <c:v>1366</c:v>
                </c:pt>
                <c:pt idx="1333">
                  <c:v>1162</c:v>
                </c:pt>
                <c:pt idx="1334">
                  <c:v>1578</c:v>
                </c:pt>
                <c:pt idx="1335">
                  <c:v>1786</c:v>
                </c:pt>
                <c:pt idx="1336">
                  <c:v>1761</c:v>
                </c:pt>
                <c:pt idx="1337">
                  <c:v>1792</c:v>
                </c:pt>
                <c:pt idx="1338">
                  <c:v>1729</c:v>
                </c:pt>
                <c:pt idx="1339">
                  <c:v>1731</c:v>
                </c:pt>
                <c:pt idx="1340">
                  <c:v>1695</c:v>
                </c:pt>
                <c:pt idx="1341">
                  <c:v>949</c:v>
                </c:pt>
                <c:pt idx="1342">
                  <c:v>903</c:v>
                </c:pt>
                <c:pt idx="1343">
                  <c:v>475</c:v>
                </c:pt>
                <c:pt idx="1344">
                  <c:v>477</c:v>
                </c:pt>
                <c:pt idx="1345">
                  <c:v>597</c:v>
                </c:pt>
                <c:pt idx="1346">
                  <c:v>346</c:v>
                </c:pt>
                <c:pt idx="1347">
                  <c:v>1022</c:v>
                </c:pt>
                <c:pt idx="1348">
                  <c:v>1611</c:v>
                </c:pt>
                <c:pt idx="1349">
                  <c:v>2193</c:v>
                </c:pt>
                <c:pt idx="1350">
                  <c:v>1505</c:v>
                </c:pt>
                <c:pt idx="1351">
                  <c:v>1580</c:v>
                </c:pt>
                <c:pt idx="1352">
                  <c:v>1225</c:v>
                </c:pt>
                <c:pt idx="1353">
                  <c:v>1158</c:v>
                </c:pt>
                <c:pt idx="1354">
                  <c:v>1184</c:v>
                </c:pt>
                <c:pt idx="1355">
                  <c:v>1096</c:v>
                </c:pt>
                <c:pt idx="1356">
                  <c:v>1167</c:v>
                </c:pt>
                <c:pt idx="1357">
                  <c:v>990</c:v>
                </c:pt>
                <c:pt idx="1358">
                  <c:v>1083</c:v>
                </c:pt>
                <c:pt idx="1359">
                  <c:v>1111</c:v>
                </c:pt>
                <c:pt idx="1360">
                  <c:v>1109</c:v>
                </c:pt>
                <c:pt idx="1361">
                  <c:v>1542</c:v>
                </c:pt>
                <c:pt idx="1362">
                  <c:v>1636</c:v>
                </c:pt>
                <c:pt idx="1363">
                  <c:v>1647</c:v>
                </c:pt>
                <c:pt idx="1364">
                  <c:v>1613</c:v>
                </c:pt>
                <c:pt idx="1365">
                  <c:v>1412</c:v>
                </c:pt>
                <c:pt idx="1366">
                  <c:v>1424</c:v>
                </c:pt>
                <c:pt idx="1367">
                  <c:v>1348</c:v>
                </c:pt>
                <c:pt idx="1368">
                  <c:v>1257</c:v>
                </c:pt>
                <c:pt idx="1369">
                  <c:v>1234</c:v>
                </c:pt>
                <c:pt idx="1370">
                  <c:v>1329</c:v>
                </c:pt>
                <c:pt idx="1371">
                  <c:v>1179</c:v>
                </c:pt>
                <c:pt idx="1372">
                  <c:v>1525</c:v>
                </c:pt>
                <c:pt idx="1373">
                  <c:v>1304</c:v>
                </c:pt>
                <c:pt idx="1374">
                  <c:v>1259</c:v>
                </c:pt>
                <c:pt idx="1375">
                  <c:v>1561</c:v>
                </c:pt>
                <c:pt idx="1376">
                  <c:v>2182</c:v>
                </c:pt>
                <c:pt idx="1377">
                  <c:v>1387</c:v>
                </c:pt>
                <c:pt idx="1378">
                  <c:v>1387</c:v>
                </c:pt>
                <c:pt idx="1379">
                  <c:v>1379</c:v>
                </c:pt>
                <c:pt idx="1380">
                  <c:v>1069</c:v>
                </c:pt>
                <c:pt idx="1381">
                  <c:v>1042</c:v>
                </c:pt>
                <c:pt idx="1382">
                  <c:v>1030</c:v>
                </c:pt>
                <c:pt idx="1383">
                  <c:v>801</c:v>
                </c:pt>
                <c:pt idx="1384">
                  <c:v>971</c:v>
                </c:pt>
                <c:pt idx="1385">
                  <c:v>1096</c:v>
                </c:pt>
                <c:pt idx="1386">
                  <c:v>1069</c:v>
                </c:pt>
                <c:pt idx="1387">
                  <c:v>1181</c:v>
                </c:pt>
                <c:pt idx="1388">
                  <c:v>921</c:v>
                </c:pt>
                <c:pt idx="1389">
                  <c:v>1103</c:v>
                </c:pt>
                <c:pt idx="1390">
                  <c:v>1026</c:v>
                </c:pt>
                <c:pt idx="1391">
                  <c:v>898</c:v>
                </c:pt>
                <c:pt idx="1392">
                  <c:v>900</c:v>
                </c:pt>
                <c:pt idx="1393">
                  <c:v>889</c:v>
                </c:pt>
                <c:pt idx="1394">
                  <c:v>555</c:v>
                </c:pt>
                <c:pt idx="1395">
                  <c:v>562</c:v>
                </c:pt>
                <c:pt idx="1396">
                  <c:v>623</c:v>
                </c:pt>
                <c:pt idx="1397">
                  <c:v>724</c:v>
                </c:pt>
                <c:pt idx="1398">
                  <c:v>809</c:v>
                </c:pt>
                <c:pt idx="1399">
                  <c:v>818</c:v>
                </c:pt>
                <c:pt idx="1400">
                  <c:v>1159</c:v>
                </c:pt>
                <c:pt idx="1401">
                  <c:v>1079</c:v>
                </c:pt>
                <c:pt idx="1402">
                  <c:v>1674</c:v>
                </c:pt>
                <c:pt idx="1403">
                  <c:v>1642</c:v>
                </c:pt>
                <c:pt idx="1404">
                  <c:v>1683</c:v>
                </c:pt>
                <c:pt idx="1405">
                  <c:v>1613</c:v>
                </c:pt>
                <c:pt idx="1406">
                  <c:v>1098</c:v>
                </c:pt>
                <c:pt idx="1407">
                  <c:v>1094</c:v>
                </c:pt>
                <c:pt idx="1408">
                  <c:v>1156</c:v>
                </c:pt>
                <c:pt idx="1409">
                  <c:v>961</c:v>
                </c:pt>
                <c:pt idx="1410">
                  <c:v>1149</c:v>
                </c:pt>
                <c:pt idx="1411">
                  <c:v>1270</c:v>
                </c:pt>
                <c:pt idx="1412">
                  <c:v>914</c:v>
                </c:pt>
                <c:pt idx="1413">
                  <c:v>1192</c:v>
                </c:pt>
                <c:pt idx="1414">
                  <c:v>1045</c:v>
                </c:pt>
                <c:pt idx="1415">
                  <c:v>865</c:v>
                </c:pt>
                <c:pt idx="1416">
                  <c:v>668</c:v>
                </c:pt>
                <c:pt idx="1417">
                  <c:v>1110</c:v>
                </c:pt>
                <c:pt idx="1418">
                  <c:v>1341</c:v>
                </c:pt>
                <c:pt idx="1419">
                  <c:v>1169</c:v>
                </c:pt>
                <c:pt idx="1420">
                  <c:v>1038</c:v>
                </c:pt>
                <c:pt idx="1421">
                  <c:v>1049</c:v>
                </c:pt>
                <c:pt idx="1422">
                  <c:v>1165</c:v>
                </c:pt>
                <c:pt idx="1423">
                  <c:v>1814</c:v>
                </c:pt>
                <c:pt idx="1424">
                  <c:v>1888</c:v>
                </c:pt>
                <c:pt idx="1425">
                  <c:v>3305</c:v>
                </c:pt>
                <c:pt idx="1426">
                  <c:v>2453</c:v>
                </c:pt>
                <c:pt idx="1427">
                  <c:v>2530</c:v>
                </c:pt>
                <c:pt idx="1428">
                  <c:v>3657</c:v>
                </c:pt>
                <c:pt idx="1429">
                  <c:v>3146</c:v>
                </c:pt>
                <c:pt idx="1430">
                  <c:v>2427</c:v>
                </c:pt>
                <c:pt idx="1431">
                  <c:v>2460</c:v>
                </c:pt>
                <c:pt idx="1432">
                  <c:v>2040</c:v>
                </c:pt>
                <c:pt idx="1433">
                  <c:v>1834</c:v>
                </c:pt>
                <c:pt idx="1434">
                  <c:v>1431</c:v>
                </c:pt>
                <c:pt idx="1435">
                  <c:v>1401</c:v>
                </c:pt>
                <c:pt idx="1436">
                  <c:v>1120</c:v>
                </c:pt>
                <c:pt idx="1437">
                  <c:v>1029</c:v>
                </c:pt>
                <c:pt idx="1438">
                  <c:v>1291</c:v>
                </c:pt>
                <c:pt idx="1439">
                  <c:v>1246</c:v>
                </c:pt>
                <c:pt idx="1440">
                  <c:v>2020</c:v>
                </c:pt>
                <c:pt idx="1441">
                  <c:v>1177</c:v>
                </c:pt>
                <c:pt idx="1442">
                  <c:v>249</c:v>
                </c:pt>
                <c:pt idx="1443">
                  <c:v>644</c:v>
                </c:pt>
                <c:pt idx="1444">
                  <c:v>476</c:v>
                </c:pt>
                <c:pt idx="1445">
                  <c:v>372</c:v>
                </c:pt>
                <c:pt idx="1446">
                  <c:v>333</c:v>
                </c:pt>
                <c:pt idx="1447">
                  <c:v>373</c:v>
                </c:pt>
                <c:pt idx="1448">
                  <c:v>355</c:v>
                </c:pt>
                <c:pt idx="1449">
                  <c:v>360</c:v>
                </c:pt>
                <c:pt idx="1450">
                  <c:v>518</c:v>
                </c:pt>
                <c:pt idx="1451">
                  <c:v>369</c:v>
                </c:pt>
                <c:pt idx="1452">
                  <c:v>333</c:v>
                </c:pt>
                <c:pt idx="1453">
                  <c:v>274</c:v>
                </c:pt>
                <c:pt idx="1454">
                  <c:v>202</c:v>
                </c:pt>
                <c:pt idx="1455">
                  <c:v>222</c:v>
                </c:pt>
                <c:pt idx="1456">
                  <c:v>172</c:v>
                </c:pt>
                <c:pt idx="1457">
                  <c:v>176</c:v>
                </c:pt>
                <c:pt idx="1458">
                  <c:v>188</c:v>
                </c:pt>
                <c:pt idx="1459">
                  <c:v>198</c:v>
                </c:pt>
                <c:pt idx="1460">
                  <c:v>247</c:v>
                </c:pt>
                <c:pt idx="1461">
                  <c:v>1</c:v>
                </c:pt>
                <c:pt idx="1462">
                  <c:v>133</c:v>
                </c:pt>
                <c:pt idx="1463">
                  <c:v>57</c:v>
                </c:pt>
                <c:pt idx="1464">
                  <c:v>92</c:v>
                </c:pt>
                <c:pt idx="1465">
                  <c:v>134</c:v>
                </c:pt>
                <c:pt idx="1466">
                  <c:v>44</c:v>
                </c:pt>
                <c:pt idx="1467">
                  <c:v>75</c:v>
                </c:pt>
                <c:pt idx="1468">
                  <c:v>60</c:v>
                </c:pt>
                <c:pt idx="1469">
                  <c:v>67</c:v>
                </c:pt>
                <c:pt idx="1470">
                  <c:v>54</c:v>
                </c:pt>
                <c:pt idx="1471">
                  <c:v>89</c:v>
                </c:pt>
                <c:pt idx="1472">
                  <c:v>42</c:v>
                </c:pt>
                <c:pt idx="1473">
                  <c:v>75</c:v>
                </c:pt>
                <c:pt idx="1474">
                  <c:v>52</c:v>
                </c:pt>
                <c:pt idx="1475">
                  <c:v>66</c:v>
                </c:pt>
                <c:pt idx="1476">
                  <c:v>61</c:v>
                </c:pt>
                <c:pt idx="1477">
                  <c:v>70</c:v>
                </c:pt>
                <c:pt idx="1478">
                  <c:v>51</c:v>
                </c:pt>
                <c:pt idx="1479">
                  <c:v>45</c:v>
                </c:pt>
                <c:pt idx="1480">
                  <c:v>42</c:v>
                </c:pt>
                <c:pt idx="1481">
                  <c:v>40</c:v>
                </c:pt>
                <c:pt idx="1482">
                  <c:v>44</c:v>
                </c:pt>
                <c:pt idx="1483">
                  <c:v>41</c:v>
                </c:pt>
                <c:pt idx="1484">
                  <c:v>41</c:v>
                </c:pt>
                <c:pt idx="1485">
                  <c:v>43</c:v>
                </c:pt>
                <c:pt idx="1486">
                  <c:v>41</c:v>
                </c:pt>
                <c:pt idx="1487">
                  <c:v>41</c:v>
                </c:pt>
                <c:pt idx="1488">
                  <c:v>47</c:v>
                </c:pt>
                <c:pt idx="1489">
                  <c:v>42</c:v>
                </c:pt>
                <c:pt idx="1490">
                  <c:v>44</c:v>
                </c:pt>
                <c:pt idx="1491">
                  <c:v>49</c:v>
                </c:pt>
                <c:pt idx="1492">
                  <c:v>49</c:v>
                </c:pt>
                <c:pt idx="1493">
                  <c:v>46</c:v>
                </c:pt>
                <c:pt idx="1494">
                  <c:v>145</c:v>
                </c:pt>
                <c:pt idx="1495">
                  <c:v>107</c:v>
                </c:pt>
                <c:pt idx="1496">
                  <c:v>328</c:v>
                </c:pt>
                <c:pt idx="1497">
                  <c:v>292</c:v>
                </c:pt>
                <c:pt idx="1498">
                  <c:v>379</c:v>
                </c:pt>
                <c:pt idx="1499">
                  <c:v>493</c:v>
                </c:pt>
                <c:pt idx="1500">
                  <c:v>509</c:v>
                </c:pt>
                <c:pt idx="1501">
                  <c:v>342</c:v>
                </c:pt>
                <c:pt idx="1502">
                  <c:v>522</c:v>
                </c:pt>
                <c:pt idx="1503">
                  <c:v>340</c:v>
                </c:pt>
                <c:pt idx="1504">
                  <c:v>316</c:v>
                </c:pt>
                <c:pt idx="1505">
                  <c:v>426</c:v>
                </c:pt>
                <c:pt idx="1506">
                  <c:v>493</c:v>
                </c:pt>
                <c:pt idx="1507">
                  <c:v>424</c:v>
                </c:pt>
                <c:pt idx="1508">
                  <c:v>597</c:v>
                </c:pt>
                <c:pt idx="1509">
                  <c:v>632</c:v>
                </c:pt>
                <c:pt idx="1510">
                  <c:v>578</c:v>
                </c:pt>
                <c:pt idx="1511">
                  <c:v>518</c:v>
                </c:pt>
                <c:pt idx="1512">
                  <c:v>524</c:v>
                </c:pt>
                <c:pt idx="1513">
                  <c:v>1322</c:v>
                </c:pt>
                <c:pt idx="1514">
                  <c:v>2268</c:v>
                </c:pt>
                <c:pt idx="1515">
                  <c:v>2359</c:v>
                </c:pt>
                <c:pt idx="1516">
                  <c:v>2097</c:v>
                </c:pt>
                <c:pt idx="1517">
                  <c:v>1890</c:v>
                </c:pt>
                <c:pt idx="1518">
                  <c:v>1813</c:v>
                </c:pt>
                <c:pt idx="1519">
                  <c:v>1658</c:v>
                </c:pt>
                <c:pt idx="1520">
                  <c:v>1697</c:v>
                </c:pt>
                <c:pt idx="1521">
                  <c:v>1397</c:v>
                </c:pt>
                <c:pt idx="1522">
                  <c:v>1411</c:v>
                </c:pt>
                <c:pt idx="1523">
                  <c:v>1056</c:v>
                </c:pt>
                <c:pt idx="1524">
                  <c:v>931</c:v>
                </c:pt>
                <c:pt idx="1525">
                  <c:v>997</c:v>
                </c:pt>
                <c:pt idx="1526">
                  <c:v>1071</c:v>
                </c:pt>
                <c:pt idx="1527">
                  <c:v>976</c:v>
                </c:pt>
                <c:pt idx="1528">
                  <c:v>1246</c:v>
                </c:pt>
                <c:pt idx="1529">
                  <c:v>1113</c:v>
                </c:pt>
                <c:pt idx="1530">
                  <c:v>1332</c:v>
                </c:pt>
                <c:pt idx="1531">
                  <c:v>1740</c:v>
                </c:pt>
                <c:pt idx="1532">
                  <c:v>1503</c:v>
                </c:pt>
                <c:pt idx="1533">
                  <c:v>1605</c:v>
                </c:pt>
                <c:pt idx="1534">
                  <c:v>1508</c:v>
                </c:pt>
                <c:pt idx="1535">
                  <c:v>1508</c:v>
                </c:pt>
                <c:pt idx="1536">
                  <c:v>1357</c:v>
                </c:pt>
                <c:pt idx="1537">
                  <c:v>1523</c:v>
                </c:pt>
                <c:pt idx="1538">
                  <c:v>1341</c:v>
                </c:pt>
                <c:pt idx="1539">
                  <c:v>1380</c:v>
                </c:pt>
                <c:pt idx="1540">
                  <c:v>1438</c:v>
                </c:pt>
                <c:pt idx="1541">
                  <c:v>1318</c:v>
                </c:pt>
                <c:pt idx="1542">
                  <c:v>1666</c:v>
                </c:pt>
                <c:pt idx="1543">
                  <c:v>1788</c:v>
                </c:pt>
                <c:pt idx="1544">
                  <c:v>1590</c:v>
                </c:pt>
                <c:pt idx="1545">
                  <c:v>1589</c:v>
                </c:pt>
                <c:pt idx="1546">
                  <c:v>1561</c:v>
                </c:pt>
                <c:pt idx="1547">
                  <c:v>1151</c:v>
                </c:pt>
                <c:pt idx="1548">
                  <c:v>392</c:v>
                </c:pt>
                <c:pt idx="1549">
                  <c:v>442</c:v>
                </c:pt>
                <c:pt idx="1550">
                  <c:v>1816</c:v>
                </c:pt>
                <c:pt idx="1551">
                  <c:v>2279</c:v>
                </c:pt>
                <c:pt idx="1552">
                  <c:v>2066</c:v>
                </c:pt>
                <c:pt idx="1553">
                  <c:v>1817</c:v>
                </c:pt>
                <c:pt idx="1554">
                  <c:v>1436</c:v>
                </c:pt>
                <c:pt idx="1555">
                  <c:v>1734</c:v>
                </c:pt>
                <c:pt idx="1556">
                  <c:v>1587</c:v>
                </c:pt>
                <c:pt idx="1557">
                  <c:v>1751</c:v>
                </c:pt>
                <c:pt idx="1558">
                  <c:v>1641</c:v>
                </c:pt>
                <c:pt idx="1559">
                  <c:v>1536</c:v>
                </c:pt>
                <c:pt idx="1560">
                  <c:v>1271</c:v>
                </c:pt>
                <c:pt idx="1561">
                  <c:v>1469</c:v>
                </c:pt>
                <c:pt idx="1562">
                  <c:v>1492</c:v>
                </c:pt>
                <c:pt idx="1563">
                  <c:v>827</c:v>
                </c:pt>
                <c:pt idx="1564">
                  <c:v>743</c:v>
                </c:pt>
                <c:pt idx="1565">
                  <c:v>532</c:v>
                </c:pt>
                <c:pt idx="1566">
                  <c:v>750</c:v>
                </c:pt>
                <c:pt idx="1567">
                  <c:v>750</c:v>
                </c:pt>
                <c:pt idx="1568">
                  <c:v>1499</c:v>
                </c:pt>
                <c:pt idx="1569">
                  <c:v>2449</c:v>
                </c:pt>
                <c:pt idx="1570">
                  <c:v>2071</c:v>
                </c:pt>
                <c:pt idx="1571">
                  <c:v>1757</c:v>
                </c:pt>
                <c:pt idx="1572">
                  <c:v>1809</c:v>
                </c:pt>
                <c:pt idx="1573">
                  <c:v>1819</c:v>
                </c:pt>
                <c:pt idx="1574">
                  <c:v>1903</c:v>
                </c:pt>
                <c:pt idx="1575">
                  <c:v>2003</c:v>
                </c:pt>
                <c:pt idx="1576">
                  <c:v>2042</c:v>
                </c:pt>
                <c:pt idx="1577">
                  <c:v>1952</c:v>
                </c:pt>
                <c:pt idx="1578">
                  <c:v>1646</c:v>
                </c:pt>
                <c:pt idx="1579">
                  <c:v>1605</c:v>
                </c:pt>
                <c:pt idx="1580">
                  <c:v>1376</c:v>
                </c:pt>
                <c:pt idx="1581">
                  <c:v>664</c:v>
                </c:pt>
                <c:pt idx="1582">
                  <c:v>583</c:v>
                </c:pt>
                <c:pt idx="1583">
                  <c:v>893</c:v>
                </c:pt>
                <c:pt idx="1584">
                  <c:v>1040</c:v>
                </c:pt>
                <c:pt idx="1585">
                  <c:v>779</c:v>
                </c:pt>
                <c:pt idx="1586">
                  <c:v>501</c:v>
                </c:pt>
                <c:pt idx="1587">
                  <c:v>781</c:v>
                </c:pt>
                <c:pt idx="1588">
                  <c:v>983</c:v>
                </c:pt>
                <c:pt idx="1589">
                  <c:v>882</c:v>
                </c:pt>
                <c:pt idx="1590">
                  <c:v>797</c:v>
                </c:pt>
                <c:pt idx="1591">
                  <c:v>565</c:v>
                </c:pt>
                <c:pt idx="1592">
                  <c:v>864</c:v>
                </c:pt>
                <c:pt idx="1593">
                  <c:v>903</c:v>
                </c:pt>
                <c:pt idx="1594">
                  <c:v>1076</c:v>
                </c:pt>
                <c:pt idx="1595">
                  <c:v>1432</c:v>
                </c:pt>
                <c:pt idx="1596">
                  <c:v>1329</c:v>
                </c:pt>
                <c:pt idx="1597">
                  <c:v>1061</c:v>
                </c:pt>
                <c:pt idx="1598">
                  <c:v>1050</c:v>
                </c:pt>
                <c:pt idx="1599">
                  <c:v>603</c:v>
                </c:pt>
                <c:pt idx="1600">
                  <c:v>923</c:v>
                </c:pt>
                <c:pt idx="1601">
                  <c:v>829</c:v>
                </c:pt>
                <c:pt idx="1602">
                  <c:v>1130</c:v>
                </c:pt>
                <c:pt idx="1603">
                  <c:v>1480</c:v>
                </c:pt>
                <c:pt idx="1604">
                  <c:v>1701</c:v>
                </c:pt>
                <c:pt idx="1605">
                  <c:v>798</c:v>
                </c:pt>
                <c:pt idx="1606">
                  <c:v>551</c:v>
                </c:pt>
                <c:pt idx="1607">
                  <c:v>1484</c:v>
                </c:pt>
                <c:pt idx="1608">
                  <c:v>1451</c:v>
                </c:pt>
                <c:pt idx="1609">
                  <c:v>1342</c:v>
                </c:pt>
                <c:pt idx="1610">
                  <c:v>1226</c:v>
                </c:pt>
                <c:pt idx="1611">
                  <c:v>1325</c:v>
                </c:pt>
                <c:pt idx="1612">
                  <c:v>1413</c:v>
                </c:pt>
                <c:pt idx="1613">
                  <c:v>1411</c:v>
                </c:pt>
                <c:pt idx="1614">
                  <c:v>1381</c:v>
                </c:pt>
                <c:pt idx="1615">
                  <c:v>1405</c:v>
                </c:pt>
                <c:pt idx="1616">
                  <c:v>1343</c:v>
                </c:pt>
                <c:pt idx="1617">
                  <c:v>1322</c:v>
                </c:pt>
                <c:pt idx="1618">
                  <c:v>1341</c:v>
                </c:pt>
                <c:pt idx="1619">
                  <c:v>1281</c:v>
                </c:pt>
                <c:pt idx="1620">
                  <c:v>1886</c:v>
                </c:pt>
                <c:pt idx="1621">
                  <c:v>2247</c:v>
                </c:pt>
                <c:pt idx="1622">
                  <c:v>2152</c:v>
                </c:pt>
                <c:pt idx="1623">
                  <c:v>2321</c:v>
                </c:pt>
                <c:pt idx="1624">
                  <c:v>2258</c:v>
                </c:pt>
                <c:pt idx="1625">
                  <c:v>1940</c:v>
                </c:pt>
                <c:pt idx="1626">
                  <c:v>1643</c:v>
                </c:pt>
                <c:pt idx="1627">
                  <c:v>1686</c:v>
                </c:pt>
                <c:pt idx="1628">
                  <c:v>1883</c:v>
                </c:pt>
                <c:pt idx="1629">
                  <c:v>1820</c:v>
                </c:pt>
                <c:pt idx="1630">
                  <c:v>1862</c:v>
                </c:pt>
                <c:pt idx="1631">
                  <c:v>1879</c:v>
                </c:pt>
                <c:pt idx="1632">
                  <c:v>1824</c:v>
                </c:pt>
                <c:pt idx="1633">
                  <c:v>1882</c:v>
                </c:pt>
                <c:pt idx="1634">
                  <c:v>1857</c:v>
                </c:pt>
                <c:pt idx="1635">
                  <c:v>1872</c:v>
                </c:pt>
                <c:pt idx="1636">
                  <c:v>1886</c:v>
                </c:pt>
                <c:pt idx="1637">
                  <c:v>1771</c:v>
                </c:pt>
                <c:pt idx="1638">
                  <c:v>1542</c:v>
                </c:pt>
                <c:pt idx="1639">
                  <c:v>1831</c:v>
                </c:pt>
                <c:pt idx="1640">
                  <c:v>1831</c:v>
                </c:pt>
                <c:pt idx="1641">
                  <c:v>1743</c:v>
                </c:pt>
                <c:pt idx="1642">
                  <c:v>1763</c:v>
                </c:pt>
                <c:pt idx="1643">
                  <c:v>1891</c:v>
                </c:pt>
                <c:pt idx="1644">
                  <c:v>1747</c:v>
                </c:pt>
                <c:pt idx="1645">
                  <c:v>1659</c:v>
                </c:pt>
                <c:pt idx="1646">
                  <c:v>1750</c:v>
                </c:pt>
                <c:pt idx="1647">
                  <c:v>1787</c:v>
                </c:pt>
                <c:pt idx="1648">
                  <c:v>1822</c:v>
                </c:pt>
                <c:pt idx="1649">
                  <c:v>2092</c:v>
                </c:pt>
                <c:pt idx="1650">
                  <c:v>2122</c:v>
                </c:pt>
                <c:pt idx="1651">
                  <c:v>1975</c:v>
                </c:pt>
                <c:pt idx="1652">
                  <c:v>1981</c:v>
                </c:pt>
                <c:pt idx="1653">
                  <c:v>1412</c:v>
                </c:pt>
                <c:pt idx="1654">
                  <c:v>1360</c:v>
                </c:pt>
                <c:pt idx="1655">
                  <c:v>1551</c:v>
                </c:pt>
                <c:pt idx="1656">
                  <c:v>1331</c:v>
                </c:pt>
                <c:pt idx="1657">
                  <c:v>1537</c:v>
                </c:pt>
                <c:pt idx="1658">
                  <c:v>1810</c:v>
                </c:pt>
                <c:pt idx="1659">
                  <c:v>1819</c:v>
                </c:pt>
                <c:pt idx="1660">
                  <c:v>1992</c:v>
                </c:pt>
                <c:pt idx="1661">
                  <c:v>1412</c:v>
                </c:pt>
                <c:pt idx="1662">
                  <c:v>1583</c:v>
                </c:pt>
                <c:pt idx="1663">
                  <c:v>1483</c:v>
                </c:pt>
                <c:pt idx="1664">
                  <c:v>1510</c:v>
                </c:pt>
                <c:pt idx="1665">
                  <c:v>1457</c:v>
                </c:pt>
                <c:pt idx="1666">
                  <c:v>1091</c:v>
                </c:pt>
                <c:pt idx="1667">
                  <c:v>1179</c:v>
                </c:pt>
                <c:pt idx="1668">
                  <c:v>1321</c:v>
                </c:pt>
                <c:pt idx="1669">
                  <c:v>1511</c:v>
                </c:pt>
                <c:pt idx="1670">
                  <c:v>1820</c:v>
                </c:pt>
                <c:pt idx="1671">
                  <c:v>1300</c:v>
                </c:pt>
                <c:pt idx="1672">
                  <c:v>1438</c:v>
                </c:pt>
                <c:pt idx="1673">
                  <c:v>1362</c:v>
                </c:pt>
                <c:pt idx="1674">
                  <c:v>1320</c:v>
                </c:pt>
                <c:pt idx="1675">
                  <c:v>1526</c:v>
                </c:pt>
                <c:pt idx="1676">
                  <c:v>1037</c:v>
                </c:pt>
                <c:pt idx="1677">
                  <c:v>850</c:v>
                </c:pt>
                <c:pt idx="1678">
                  <c:v>1636</c:v>
                </c:pt>
                <c:pt idx="1679">
                  <c:v>1636</c:v>
                </c:pt>
                <c:pt idx="1680">
                  <c:v>4016</c:v>
                </c:pt>
                <c:pt idx="1681">
                  <c:v>4871</c:v>
                </c:pt>
                <c:pt idx="1682">
                  <c:v>4864</c:v>
                </c:pt>
                <c:pt idx="1683">
                  <c:v>3847</c:v>
                </c:pt>
                <c:pt idx="1684">
                  <c:v>3684</c:v>
                </c:pt>
                <c:pt idx="1685">
                  <c:v>3981</c:v>
                </c:pt>
                <c:pt idx="1686">
                  <c:v>3528</c:v>
                </c:pt>
                <c:pt idx="1687">
                  <c:v>3071</c:v>
                </c:pt>
                <c:pt idx="1688">
                  <c:v>3106</c:v>
                </c:pt>
                <c:pt idx="1689">
                  <c:v>2162</c:v>
                </c:pt>
                <c:pt idx="1690">
                  <c:v>2085</c:v>
                </c:pt>
                <c:pt idx="1691">
                  <c:v>2328</c:v>
                </c:pt>
                <c:pt idx="1692">
                  <c:v>2545</c:v>
                </c:pt>
                <c:pt idx="1693">
                  <c:v>2321</c:v>
                </c:pt>
                <c:pt idx="1694">
                  <c:v>2128</c:v>
                </c:pt>
                <c:pt idx="1695">
                  <c:v>1538</c:v>
                </c:pt>
                <c:pt idx="1696">
                  <c:v>1716</c:v>
                </c:pt>
                <c:pt idx="1697">
                  <c:v>1322</c:v>
                </c:pt>
                <c:pt idx="1698">
                  <c:v>1963</c:v>
                </c:pt>
                <c:pt idx="1699">
                  <c:v>1730</c:v>
                </c:pt>
                <c:pt idx="1700">
                  <c:v>1444</c:v>
                </c:pt>
                <c:pt idx="1701">
                  <c:v>1272</c:v>
                </c:pt>
                <c:pt idx="1702">
                  <c:v>1223</c:v>
                </c:pt>
                <c:pt idx="1703">
                  <c:v>946</c:v>
                </c:pt>
                <c:pt idx="1704">
                  <c:v>991</c:v>
                </c:pt>
                <c:pt idx="1705">
                  <c:v>640</c:v>
                </c:pt>
                <c:pt idx="1706">
                  <c:v>699</c:v>
                </c:pt>
                <c:pt idx="1707">
                  <c:v>644</c:v>
                </c:pt>
                <c:pt idx="1708">
                  <c:v>672</c:v>
                </c:pt>
                <c:pt idx="1709">
                  <c:v>486</c:v>
                </c:pt>
                <c:pt idx="1710">
                  <c:v>596</c:v>
                </c:pt>
                <c:pt idx="1711">
                  <c:v>640</c:v>
                </c:pt>
                <c:pt idx="1712">
                  <c:v>539</c:v>
                </c:pt>
                <c:pt idx="1713">
                  <c:v>506</c:v>
                </c:pt>
                <c:pt idx="1714">
                  <c:v>507</c:v>
                </c:pt>
                <c:pt idx="1715">
                  <c:v>218</c:v>
                </c:pt>
                <c:pt idx="1716">
                  <c:v>458</c:v>
                </c:pt>
                <c:pt idx="1717">
                  <c:v>495</c:v>
                </c:pt>
                <c:pt idx="1718">
                  <c:v>393</c:v>
                </c:pt>
                <c:pt idx="1719">
                  <c:v>265</c:v>
                </c:pt>
                <c:pt idx="1720">
                  <c:v>325</c:v>
                </c:pt>
                <c:pt idx="1721">
                  <c:v>303</c:v>
                </c:pt>
                <c:pt idx="1722">
                  <c:v>193</c:v>
                </c:pt>
                <c:pt idx="1723">
                  <c:v>199</c:v>
                </c:pt>
                <c:pt idx="1724">
                  <c:v>225</c:v>
                </c:pt>
                <c:pt idx="1725">
                  <c:v>153</c:v>
                </c:pt>
                <c:pt idx="1726">
                  <c:v>241</c:v>
                </c:pt>
                <c:pt idx="1727">
                  <c:v>242</c:v>
                </c:pt>
                <c:pt idx="1728">
                  <c:v>129</c:v>
                </c:pt>
                <c:pt idx="1729">
                  <c:v>178</c:v>
                </c:pt>
                <c:pt idx="1730">
                  <c:v>132</c:v>
                </c:pt>
                <c:pt idx="1731">
                  <c:v>169</c:v>
                </c:pt>
                <c:pt idx="1732">
                  <c:v>134</c:v>
                </c:pt>
                <c:pt idx="1733">
                  <c:v>83</c:v>
                </c:pt>
                <c:pt idx="1734">
                  <c:v>104</c:v>
                </c:pt>
                <c:pt idx="1735">
                  <c:v>101</c:v>
                </c:pt>
                <c:pt idx="1736">
                  <c:v>108</c:v>
                </c:pt>
                <c:pt idx="1737">
                  <c:v>77</c:v>
                </c:pt>
                <c:pt idx="1738">
                  <c:v>67</c:v>
                </c:pt>
                <c:pt idx="1739">
                  <c:v>71</c:v>
                </c:pt>
                <c:pt idx="1740">
                  <c:v>92</c:v>
                </c:pt>
                <c:pt idx="1741">
                  <c:v>57</c:v>
                </c:pt>
                <c:pt idx="1742">
                  <c:v>71</c:v>
                </c:pt>
                <c:pt idx="1743">
                  <c:v>123</c:v>
                </c:pt>
                <c:pt idx="1744">
                  <c:v>76</c:v>
                </c:pt>
                <c:pt idx="1745">
                  <c:v>65</c:v>
                </c:pt>
                <c:pt idx="1746">
                  <c:v>62</c:v>
                </c:pt>
                <c:pt idx="1747">
                  <c:v>58</c:v>
                </c:pt>
                <c:pt idx="1748">
                  <c:v>44</c:v>
                </c:pt>
                <c:pt idx="1749">
                  <c:v>45</c:v>
                </c:pt>
                <c:pt idx="1750">
                  <c:v>51</c:v>
                </c:pt>
                <c:pt idx="1751">
                  <c:v>52</c:v>
                </c:pt>
                <c:pt idx="1752">
                  <c:v>55</c:v>
                </c:pt>
                <c:pt idx="1753">
                  <c:v>53</c:v>
                </c:pt>
                <c:pt idx="1754">
                  <c:v>53</c:v>
                </c:pt>
                <c:pt idx="1755">
                  <c:v>52</c:v>
                </c:pt>
                <c:pt idx="1756">
                  <c:v>43</c:v>
                </c:pt>
                <c:pt idx="1757">
                  <c:v>44</c:v>
                </c:pt>
                <c:pt idx="1758">
                  <c:v>41</c:v>
                </c:pt>
                <c:pt idx="1759">
                  <c:v>43</c:v>
                </c:pt>
                <c:pt idx="1760">
                  <c:v>43</c:v>
                </c:pt>
                <c:pt idx="1761">
                  <c:v>46</c:v>
                </c:pt>
                <c:pt idx="1762">
                  <c:v>47</c:v>
                </c:pt>
                <c:pt idx="1763">
                  <c:v>47</c:v>
                </c:pt>
                <c:pt idx="1764">
                  <c:v>47</c:v>
                </c:pt>
                <c:pt idx="1765">
                  <c:v>42</c:v>
                </c:pt>
                <c:pt idx="1766">
                  <c:v>44</c:v>
                </c:pt>
                <c:pt idx="1767">
                  <c:v>43</c:v>
                </c:pt>
                <c:pt idx="1768">
                  <c:v>45</c:v>
                </c:pt>
                <c:pt idx="1769">
                  <c:v>44</c:v>
                </c:pt>
                <c:pt idx="1770">
                  <c:v>40</c:v>
                </c:pt>
                <c:pt idx="1771">
                  <c:v>42</c:v>
                </c:pt>
                <c:pt idx="1772">
                  <c:v>42</c:v>
                </c:pt>
                <c:pt idx="1773">
                  <c:v>46</c:v>
                </c:pt>
                <c:pt idx="1774">
                  <c:v>39</c:v>
                </c:pt>
                <c:pt idx="1775">
                  <c:v>38</c:v>
                </c:pt>
                <c:pt idx="1776">
                  <c:v>35</c:v>
                </c:pt>
                <c:pt idx="1777">
                  <c:v>40</c:v>
                </c:pt>
                <c:pt idx="1778">
                  <c:v>42</c:v>
                </c:pt>
                <c:pt idx="1779">
                  <c:v>47</c:v>
                </c:pt>
                <c:pt idx="1780">
                  <c:v>42</c:v>
                </c:pt>
                <c:pt idx="1781">
                  <c:v>38</c:v>
                </c:pt>
                <c:pt idx="1782">
                  <c:v>45</c:v>
                </c:pt>
                <c:pt idx="1783">
                  <c:v>45</c:v>
                </c:pt>
                <c:pt idx="1784">
                  <c:v>39</c:v>
                </c:pt>
                <c:pt idx="1785">
                  <c:v>49</c:v>
                </c:pt>
                <c:pt idx="1786">
                  <c:v>48</c:v>
                </c:pt>
                <c:pt idx="1787">
                  <c:v>49</c:v>
                </c:pt>
                <c:pt idx="1788">
                  <c:v>49</c:v>
                </c:pt>
                <c:pt idx="1789">
                  <c:v>46</c:v>
                </c:pt>
                <c:pt idx="1790">
                  <c:v>44</c:v>
                </c:pt>
                <c:pt idx="1791">
                  <c:v>47</c:v>
                </c:pt>
                <c:pt idx="1792">
                  <c:v>43</c:v>
                </c:pt>
                <c:pt idx="1793">
                  <c:v>40</c:v>
                </c:pt>
                <c:pt idx="1794">
                  <c:v>41</c:v>
                </c:pt>
                <c:pt idx="1795">
                  <c:v>44</c:v>
                </c:pt>
                <c:pt idx="1796">
                  <c:v>41</c:v>
                </c:pt>
                <c:pt idx="1797">
                  <c:v>39</c:v>
                </c:pt>
                <c:pt idx="1798">
                  <c:v>41</c:v>
                </c:pt>
                <c:pt idx="1799">
                  <c:v>37</c:v>
                </c:pt>
                <c:pt idx="1800">
                  <c:v>38</c:v>
                </c:pt>
                <c:pt idx="1801">
                  <c:v>42</c:v>
                </c:pt>
                <c:pt idx="1802">
                  <c:v>36</c:v>
                </c:pt>
                <c:pt idx="1803">
                  <c:v>45</c:v>
                </c:pt>
                <c:pt idx="1804">
                  <c:v>49</c:v>
                </c:pt>
                <c:pt idx="1805">
                  <c:v>46</c:v>
                </c:pt>
                <c:pt idx="1806">
                  <c:v>42</c:v>
                </c:pt>
                <c:pt idx="1807">
                  <c:v>43</c:v>
                </c:pt>
                <c:pt idx="1808">
                  <c:v>39</c:v>
                </c:pt>
                <c:pt idx="1809">
                  <c:v>43</c:v>
                </c:pt>
                <c:pt idx="1810">
                  <c:v>42</c:v>
                </c:pt>
                <c:pt idx="1811">
                  <c:v>40</c:v>
                </c:pt>
                <c:pt idx="1812">
                  <c:v>42</c:v>
                </c:pt>
                <c:pt idx="1813">
                  <c:v>41</c:v>
                </c:pt>
                <c:pt idx="1814">
                  <c:v>39</c:v>
                </c:pt>
                <c:pt idx="1815">
                  <c:v>39</c:v>
                </c:pt>
                <c:pt idx="1816">
                  <c:v>40</c:v>
                </c:pt>
                <c:pt idx="1817">
                  <c:v>36</c:v>
                </c:pt>
                <c:pt idx="1818">
                  <c:v>40</c:v>
                </c:pt>
                <c:pt idx="1819">
                  <c:v>38</c:v>
                </c:pt>
                <c:pt idx="1820">
                  <c:v>37</c:v>
                </c:pt>
                <c:pt idx="1821">
                  <c:v>39</c:v>
                </c:pt>
                <c:pt idx="1822">
                  <c:v>37</c:v>
                </c:pt>
                <c:pt idx="1823">
                  <c:v>40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946E-4CDF-A9EF-CDEB368B2B8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55700352"/>
        <c:axId val="255715200"/>
      </c:scatterChart>
      <c:valAx>
        <c:axId val="255700352"/>
        <c:scaling>
          <c:orientation val="minMax"/>
          <c:max val="1"/>
          <c:min val="0.4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% Blue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255715200"/>
        <c:crosses val="autoZero"/>
        <c:crossBetween val="midCat"/>
        <c:minorUnit val="0.2"/>
      </c:valAx>
      <c:valAx>
        <c:axId val="255715200"/>
        <c:scaling>
          <c:orientation val="minMax"/>
          <c:max val="8000"/>
          <c:min val="0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Detector Signal Blue + IR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255700352"/>
        <c:crosses val="autoZero"/>
        <c:crossBetween val="midCat"/>
        <c:minorUnit val="2000"/>
      </c:valAx>
    </c:plotArea>
    <c:legend>
      <c:legendPos val="b"/>
      <c:layout>
        <c:manualLayout>
          <c:xMode val="edge"/>
          <c:yMode val="edge"/>
          <c:x val="0"/>
          <c:y val="0.83674108637654865"/>
          <c:w val="0.99569086505136417"/>
          <c:h val="0.14679800827365716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600"/>
      </a:pPr>
      <a:endParaRPr lang="en-US"/>
    </a:p>
  </c:txPr>
  <c:externalData r:id="rId1">
    <c:autoUpdate val="0"/>
  </c:externalData>
  <c:userShapes r:id="rId2"/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8196762904636921"/>
          <c:y val="5.1267497812773406E-2"/>
          <c:w val="0.75631014873140856"/>
          <c:h val="0.6063979111986002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Sheet1!$F$1</c:f>
              <c:strCache>
                <c:ptCount val="1"/>
                <c:pt idx="0">
                  <c:v>%obs/ft N2 50PSIg</c:v>
                </c:pt>
              </c:strCache>
            </c:strRef>
          </c:tx>
          <c:spPr>
            <a:ln w="28575">
              <a:noFill/>
            </a:ln>
          </c:spPr>
          <c:marker>
            <c:symbol val="none"/>
          </c:marker>
          <c:trendline>
            <c:spPr>
              <a:ln w="19050">
                <a:solidFill>
                  <a:schemeClr val="tx2"/>
                </a:solidFill>
              </a:ln>
            </c:spPr>
            <c:trendlineType val="movingAvg"/>
            <c:period val="60"/>
            <c:dispRSqr val="0"/>
            <c:dispEq val="0"/>
          </c:trendline>
          <c:xVal>
            <c:numRef>
              <c:f>Sheet1!$A$2:$A$2368</c:f>
              <c:numCache>
                <c:formatCode>General</c:formatCode>
                <c:ptCount val="2367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</c:numCache>
            </c:numRef>
          </c:xVal>
          <c:yVal>
            <c:numRef>
              <c:f>Sheet1!$F$2:$F$2368</c:f>
              <c:numCache>
                <c:formatCode>General</c:formatCode>
                <c:ptCount val="2367"/>
                <c:pt idx="0">
                  <c:v>-1.2033935941449858</c:v>
                </c:pt>
                <c:pt idx="1">
                  <c:v>-1.2126033467770192</c:v>
                </c:pt>
                <c:pt idx="2">
                  <c:v>-1.1962385134903997</c:v>
                </c:pt>
                <c:pt idx="3">
                  <c:v>-1.2275527882737558</c:v>
                </c:pt>
                <c:pt idx="4">
                  <c:v>-1.2512675781688687</c:v>
                </c:pt>
                <c:pt idx="5">
                  <c:v>-1.2047492067023713</c:v>
                </c:pt>
                <c:pt idx="6">
                  <c:v>-1.2274294558200394</c:v>
                </c:pt>
                <c:pt idx="7">
                  <c:v>-1.2056550414480727</c:v>
                </c:pt>
                <c:pt idx="8">
                  <c:v>-1.2008195511400199</c:v>
                </c:pt>
                <c:pt idx="9">
                  <c:v>-1.2032695106654057</c:v>
                </c:pt>
                <c:pt idx="10">
                  <c:v>-1.2142308413407576</c:v>
                </c:pt>
                <c:pt idx="11">
                  <c:v>-1.2035941741576517</c:v>
                </c:pt>
                <c:pt idx="12">
                  <c:v>-1.2045596706677264</c:v>
                </c:pt>
                <c:pt idx="13">
                  <c:v>-1.2100429376028732</c:v>
                </c:pt>
                <c:pt idx="14">
                  <c:v>-1.0224338345988793</c:v>
                </c:pt>
                <c:pt idx="15">
                  <c:v>-0.13802866154164484</c:v>
                </c:pt>
                <c:pt idx="16">
                  <c:v>-0.96629094817000105</c:v>
                </c:pt>
                <c:pt idx="17">
                  <c:v>-0.5435224515973891</c:v>
                </c:pt>
                <c:pt idx="18">
                  <c:v>-1.0198933877687333</c:v>
                </c:pt>
                <c:pt idx="19">
                  <c:v>-0.85869441035921756</c:v>
                </c:pt>
                <c:pt idx="20">
                  <c:v>-0.84328654584449048</c:v>
                </c:pt>
                <c:pt idx="21">
                  <c:v>-0.81422132343107467</c:v>
                </c:pt>
                <c:pt idx="22">
                  <c:v>-0.92578877763962453</c:v>
                </c:pt>
                <c:pt idx="23">
                  <c:v>-0.95661236666821914</c:v>
                </c:pt>
                <c:pt idx="24">
                  <c:v>-0.97094937484947241</c:v>
                </c:pt>
                <c:pt idx="25">
                  <c:v>-1.0125569455825323</c:v>
                </c:pt>
                <c:pt idx="26">
                  <c:v>-0.95374200321294289</c:v>
                </c:pt>
                <c:pt idx="27">
                  <c:v>-0.93421351236568917</c:v>
                </c:pt>
                <c:pt idx="28">
                  <c:v>-0.97551004378013673</c:v>
                </c:pt>
                <c:pt idx="29">
                  <c:v>-0.96193064771072923</c:v>
                </c:pt>
                <c:pt idx="30">
                  <c:v>-0.96443787353388544</c:v>
                </c:pt>
                <c:pt idx="31">
                  <c:v>-0.99332648412873148</c:v>
                </c:pt>
                <c:pt idx="32">
                  <c:v>-0.95705706211013375</c:v>
                </c:pt>
                <c:pt idx="33">
                  <c:v>-1.0068873859257588</c:v>
                </c:pt>
                <c:pt idx="34">
                  <c:v>-0.96848480379005952</c:v>
                </c:pt>
                <c:pt idx="35">
                  <c:v>-0.94338810988137123</c:v>
                </c:pt>
                <c:pt idx="36">
                  <c:v>-1.0042186661263441</c:v>
                </c:pt>
                <c:pt idx="37">
                  <c:v>-0.98617822666753341</c:v>
                </c:pt>
                <c:pt idx="38">
                  <c:v>-0.99812948618553943</c:v>
                </c:pt>
                <c:pt idx="39">
                  <c:v>-1.0016817945285306</c:v>
                </c:pt>
                <c:pt idx="40">
                  <c:v>-1.0185442782765008</c:v>
                </c:pt>
                <c:pt idx="41">
                  <c:v>-1.019119198334395</c:v>
                </c:pt>
                <c:pt idx="42">
                  <c:v>-1.0280337705659504</c:v>
                </c:pt>
                <c:pt idx="43">
                  <c:v>-1.0280950729376626</c:v>
                </c:pt>
                <c:pt idx="44">
                  <c:v>-1.0187828968625245</c:v>
                </c:pt>
                <c:pt idx="45">
                  <c:v>-1.0365469120340087</c:v>
                </c:pt>
                <c:pt idx="46">
                  <c:v>-1.0349288870072915</c:v>
                </c:pt>
                <c:pt idx="47">
                  <c:v>-0.94600879097290758</c:v>
                </c:pt>
                <c:pt idx="48">
                  <c:v>-0.99379728604487294</c:v>
                </c:pt>
                <c:pt idx="49">
                  <c:v>-0.95912394848134408</c:v>
                </c:pt>
                <c:pt idx="50">
                  <c:v>-0.97089141582133998</c:v>
                </c:pt>
                <c:pt idx="51">
                  <c:v>-0.96984781844138279</c:v>
                </c:pt>
                <c:pt idx="52">
                  <c:v>-0.97902243058038962</c:v>
                </c:pt>
                <c:pt idx="53">
                  <c:v>-0.97015738797099349</c:v>
                </c:pt>
                <c:pt idx="54">
                  <c:v>-0.94491722345984019</c:v>
                </c:pt>
                <c:pt idx="55">
                  <c:v>-0.95279983654781297</c:v>
                </c:pt>
                <c:pt idx="56">
                  <c:v>-0.9337713384339752</c:v>
                </c:pt>
                <c:pt idx="57">
                  <c:v>-0.83617708185321771</c:v>
                </c:pt>
                <c:pt idx="58">
                  <c:v>-0.81517288923182996</c:v>
                </c:pt>
                <c:pt idx="59">
                  <c:v>-0.84904783454295973</c:v>
                </c:pt>
                <c:pt idx="60">
                  <c:v>-0.900330809610006</c:v>
                </c:pt>
                <c:pt idx="61">
                  <c:v>-0.93450230746057183</c:v>
                </c:pt>
                <c:pt idx="62">
                  <c:v>-0.89680854890876738</c:v>
                </c:pt>
                <c:pt idx="63">
                  <c:v>-0.74269331301353159</c:v>
                </c:pt>
                <c:pt idx="64">
                  <c:v>-0.63918783041008176</c:v>
                </c:pt>
                <c:pt idx="65">
                  <c:v>-0.51821687817679152</c:v>
                </c:pt>
                <c:pt idx="66">
                  <c:v>-0.6528488355185269</c:v>
                </c:pt>
                <c:pt idx="67">
                  <c:v>-0.70929062977431734</c:v>
                </c:pt>
                <c:pt idx="68">
                  <c:v>-0.69635682978710367</c:v>
                </c:pt>
                <c:pt idx="69">
                  <c:v>-0.58395194712450582</c:v>
                </c:pt>
                <c:pt idx="70">
                  <c:v>-0.60218327845906749</c:v>
                </c:pt>
                <c:pt idx="71">
                  <c:v>-0.49642604379445121</c:v>
                </c:pt>
                <c:pt idx="72">
                  <c:v>-0.5417779719415261</c:v>
                </c:pt>
                <c:pt idx="73">
                  <c:v>-0.57912439171019514</c:v>
                </c:pt>
                <c:pt idx="74">
                  <c:v>-0.59911104665630877</c:v>
                </c:pt>
                <c:pt idx="75">
                  <c:v>-0.61968636608020766</c:v>
                </c:pt>
                <c:pt idx="76">
                  <c:v>-0.50502164983996511</c:v>
                </c:pt>
                <c:pt idx="77">
                  <c:v>-0.57098160659434516</c:v>
                </c:pt>
                <c:pt idx="78">
                  <c:v>-0.47336279745215926</c:v>
                </c:pt>
                <c:pt idx="79">
                  <c:v>-0.43052601354094389</c:v>
                </c:pt>
                <c:pt idx="80">
                  <c:v>-0.45392688432384087</c:v>
                </c:pt>
                <c:pt idx="81">
                  <c:v>-0.45897184366243682</c:v>
                </c:pt>
                <c:pt idx="82">
                  <c:v>-0.50663632693570548</c:v>
                </c:pt>
                <c:pt idx="83">
                  <c:v>-0.52053107641159002</c:v>
                </c:pt>
                <c:pt idx="84">
                  <c:v>-0.60612999844769089</c:v>
                </c:pt>
                <c:pt idx="85">
                  <c:v>-0.59089728910808326</c:v>
                </c:pt>
                <c:pt idx="86">
                  <c:v>-0.5966659718156242</c:v>
                </c:pt>
                <c:pt idx="87">
                  <c:v>-0.83646575685096813</c:v>
                </c:pt>
                <c:pt idx="88">
                  <c:v>-0.62788224758718592</c:v>
                </c:pt>
                <c:pt idx="89">
                  <c:v>-0.70886222860813142</c:v>
                </c:pt>
                <c:pt idx="90">
                  <c:v>-0.63928097110210746</c:v>
                </c:pt>
                <c:pt idx="91">
                  <c:v>-0.61235660642613432</c:v>
                </c:pt>
                <c:pt idx="92">
                  <c:v>-0.60031330542138495</c:v>
                </c:pt>
                <c:pt idx="93">
                  <c:v>-0.59762619188705735</c:v>
                </c:pt>
                <c:pt idx="94">
                  <c:v>-0.66519522890033933</c:v>
                </c:pt>
                <c:pt idx="95">
                  <c:v>-0.50210205127896312</c:v>
                </c:pt>
                <c:pt idx="96">
                  <c:v>-0.45475358707200986</c:v>
                </c:pt>
                <c:pt idx="97">
                  <c:v>-0.54434577282103103</c:v>
                </c:pt>
                <c:pt idx="98">
                  <c:v>-0.46811528180850104</c:v>
                </c:pt>
                <c:pt idx="99">
                  <c:v>-0.42589763392484326</c:v>
                </c:pt>
                <c:pt idx="100">
                  <c:v>-0.48785384377387775</c:v>
                </c:pt>
                <c:pt idx="101">
                  <c:v>-0.41073426283084746</c:v>
                </c:pt>
                <c:pt idx="102">
                  <c:v>-0.35955441663197973</c:v>
                </c:pt>
                <c:pt idx="103">
                  <c:v>-0.35418021384781007</c:v>
                </c:pt>
                <c:pt idx="104">
                  <c:v>-0.37057890590419529</c:v>
                </c:pt>
                <c:pt idx="105">
                  <c:v>-0.28493732015590911</c:v>
                </c:pt>
                <c:pt idx="106">
                  <c:v>-0.36243327777545353</c:v>
                </c:pt>
                <c:pt idx="107">
                  <c:v>-0.3292880502091089</c:v>
                </c:pt>
                <c:pt idx="108">
                  <c:v>-0.32899935075172415</c:v>
                </c:pt>
                <c:pt idx="109">
                  <c:v>-0.4555360811920206</c:v>
                </c:pt>
                <c:pt idx="110">
                  <c:v>-0.39126565819775916</c:v>
                </c:pt>
                <c:pt idx="111">
                  <c:v>-0.4093573223189706</c:v>
                </c:pt>
                <c:pt idx="112">
                  <c:v>-0.45220103011769375</c:v>
                </c:pt>
                <c:pt idx="113">
                  <c:v>-0.36125453808659724</c:v>
                </c:pt>
                <c:pt idx="114">
                  <c:v>-0.51044111785867319</c:v>
                </c:pt>
                <c:pt idx="115">
                  <c:v>-0.3332282194378422</c:v>
                </c:pt>
                <c:pt idx="116">
                  <c:v>-0.36019402551270563</c:v>
                </c:pt>
                <c:pt idx="117">
                  <c:v>-0.29062588668626876</c:v>
                </c:pt>
                <c:pt idx="118">
                  <c:v>-0.24347584132191624</c:v>
                </c:pt>
                <c:pt idx="119">
                  <c:v>-0.22574585963364147</c:v>
                </c:pt>
                <c:pt idx="120">
                  <c:v>-0.24615111488055508</c:v>
                </c:pt>
                <c:pt idx="121">
                  <c:v>-0.34524976194518775</c:v>
                </c:pt>
                <c:pt idx="122">
                  <c:v>-0.27180643950892591</c:v>
                </c:pt>
                <c:pt idx="123">
                  <c:v>-0.17819181699538778</c:v>
                </c:pt>
                <c:pt idx="124">
                  <c:v>-4.7002746122704053E-2</c:v>
                </c:pt>
                <c:pt idx="125">
                  <c:v>-0.11524165184293444</c:v>
                </c:pt>
                <c:pt idx="126">
                  <c:v>-5.6346615665248123E-2</c:v>
                </c:pt>
                <c:pt idx="127">
                  <c:v>-0.1561521894085649</c:v>
                </c:pt>
                <c:pt idx="128">
                  <c:v>-0.14474364319623234</c:v>
                </c:pt>
                <c:pt idx="129">
                  <c:v>-0.21300187146411353</c:v>
                </c:pt>
                <c:pt idx="130">
                  <c:v>-0.21067881078276063</c:v>
                </c:pt>
                <c:pt idx="131">
                  <c:v>-0.22351703896268393</c:v>
                </c:pt>
                <c:pt idx="132">
                  <c:v>-0.24791472189376051</c:v>
                </c:pt>
                <c:pt idx="133">
                  <c:v>-0.22318822685918338</c:v>
                </c:pt>
                <c:pt idx="134">
                  <c:v>-0.18440191711677212</c:v>
                </c:pt>
                <c:pt idx="135">
                  <c:v>-0.22840796111482931</c:v>
                </c:pt>
                <c:pt idx="136">
                  <c:v>-0.21910090192298615</c:v>
                </c:pt>
                <c:pt idx="137">
                  <c:v>-0.1676943062880687</c:v>
                </c:pt>
                <c:pt idx="138">
                  <c:v>-0.16654707722298934</c:v>
                </c:pt>
                <c:pt idx="139">
                  <c:v>-4.44447389314373E-2</c:v>
                </c:pt>
                <c:pt idx="140">
                  <c:v>-0.15046057235026389</c:v>
                </c:pt>
                <c:pt idx="141">
                  <c:v>-0.28250280521036064</c:v>
                </c:pt>
                <c:pt idx="142">
                  <c:v>-0.21524153798815338</c:v>
                </c:pt>
                <c:pt idx="143">
                  <c:v>-7.6486117563145939E-2</c:v>
                </c:pt>
                <c:pt idx="144">
                  <c:v>-0.22895977340269269</c:v>
                </c:pt>
                <c:pt idx="145">
                  <c:v>-0.25421375633374321</c:v>
                </c:pt>
                <c:pt idx="146">
                  <c:v>-0.28815980588767776</c:v>
                </c:pt>
                <c:pt idx="147">
                  <c:v>-0.25859536859147436</c:v>
                </c:pt>
                <c:pt idx="148">
                  <c:v>-0.33198414814268329</c:v>
                </c:pt>
                <c:pt idx="149">
                  <c:v>-0.3982122894146789</c:v>
                </c:pt>
                <c:pt idx="150">
                  <c:v>-0.37781908747622772</c:v>
                </c:pt>
                <c:pt idx="151">
                  <c:v>-0.34260488308848203</c:v>
                </c:pt>
                <c:pt idx="152">
                  <c:v>-0.36300909822157834</c:v>
                </c:pt>
                <c:pt idx="153">
                  <c:v>7.0780687398852571E-3</c:v>
                </c:pt>
                <c:pt idx="154">
                  <c:v>-0.15479151952106918</c:v>
                </c:pt>
                <c:pt idx="155">
                  <c:v>-0.17713117321560556</c:v>
                </c:pt>
                <c:pt idx="156">
                  <c:v>-0.18219294747909842</c:v>
                </c:pt>
                <c:pt idx="157">
                  <c:v>-0.23055365323660926</c:v>
                </c:pt>
                <c:pt idx="158">
                  <c:v>-0.28909019906406819</c:v>
                </c:pt>
                <c:pt idx="159">
                  <c:v>-0.25670572444422834</c:v>
                </c:pt>
                <c:pt idx="160">
                  <c:v>-0.15967871950302026</c:v>
                </c:pt>
                <c:pt idx="161">
                  <c:v>-0.13556412831803311</c:v>
                </c:pt>
                <c:pt idx="162">
                  <c:v>2.1611188677228554E-2</c:v>
                </c:pt>
                <c:pt idx="163">
                  <c:v>-2.4026263529730585E-2</c:v>
                </c:pt>
                <c:pt idx="164">
                  <c:v>-4.1347877933617383E-2</c:v>
                </c:pt>
                <c:pt idx="165">
                  <c:v>-8.630849300135246E-2</c:v>
                </c:pt>
                <c:pt idx="166">
                  <c:v>-0.17746368905009469</c:v>
                </c:pt>
                <c:pt idx="167">
                  <c:v>-0.15059084663227029</c:v>
                </c:pt>
                <c:pt idx="168">
                  <c:v>-0.13838204654641473</c:v>
                </c:pt>
                <c:pt idx="169">
                  <c:v>-9.7747739691445013E-2</c:v>
                </c:pt>
                <c:pt idx="170">
                  <c:v>-5.2771229485948368E-2</c:v>
                </c:pt>
                <c:pt idx="171">
                  <c:v>1.9109963348640235E-2</c:v>
                </c:pt>
                <c:pt idx="172">
                  <c:v>0.13979989482050259</c:v>
                </c:pt>
                <c:pt idx="173">
                  <c:v>3.3095250557280131E-2</c:v>
                </c:pt>
                <c:pt idx="174">
                  <c:v>0.15756181965471683</c:v>
                </c:pt>
                <c:pt idx="175">
                  <c:v>0.15274526227099239</c:v>
                </c:pt>
                <c:pt idx="176">
                  <c:v>0.104016323582512</c:v>
                </c:pt>
                <c:pt idx="177">
                  <c:v>9.375536381112104E-2</c:v>
                </c:pt>
                <c:pt idx="178">
                  <c:v>0.1111279841759294</c:v>
                </c:pt>
                <c:pt idx="179">
                  <c:v>0.18735289358182694</c:v>
                </c:pt>
                <c:pt idx="180">
                  <c:v>0.1942967900460002</c:v>
                </c:pt>
                <c:pt idx="181">
                  <c:v>0.18711995632055833</c:v>
                </c:pt>
                <c:pt idx="182">
                  <c:v>7.3045433413854166E-2</c:v>
                </c:pt>
                <c:pt idx="183">
                  <c:v>0.13690208570739104</c:v>
                </c:pt>
                <c:pt idx="184">
                  <c:v>0.14948964168255419</c:v>
                </c:pt>
                <c:pt idx="185">
                  <c:v>0.12681408282640971</c:v>
                </c:pt>
                <c:pt idx="186">
                  <c:v>0.13460932904227896</c:v>
                </c:pt>
                <c:pt idx="187">
                  <c:v>0.13222444545202272</c:v>
                </c:pt>
                <c:pt idx="188">
                  <c:v>0.11342533029273794</c:v>
                </c:pt>
                <c:pt idx="189">
                  <c:v>9.3374203244800391E-2</c:v>
                </c:pt>
                <c:pt idx="190">
                  <c:v>7.2609778182430862E-2</c:v>
                </c:pt>
                <c:pt idx="191">
                  <c:v>9.4189800422894709E-2</c:v>
                </c:pt>
                <c:pt idx="192">
                  <c:v>-6.5731036038152446E-2</c:v>
                </c:pt>
                <c:pt idx="193">
                  <c:v>-1.6245774876710861E-2</c:v>
                </c:pt>
                <c:pt idx="194">
                  <c:v>-6.7357207127205498E-2</c:v>
                </c:pt>
                <c:pt idx="195">
                  <c:v>5.3591356184790051E-2</c:v>
                </c:pt>
                <c:pt idx="196">
                  <c:v>9.5001855664933466E-2</c:v>
                </c:pt>
                <c:pt idx="197">
                  <c:v>-4.4879135468112175E-2</c:v>
                </c:pt>
                <c:pt idx="198">
                  <c:v>-0.10077314319565378</c:v>
                </c:pt>
                <c:pt idx="199">
                  <c:v>-1.7115492792063591E-2</c:v>
                </c:pt>
                <c:pt idx="200">
                  <c:v>5.8540528887029986E-2</c:v>
                </c:pt>
                <c:pt idx="201">
                  <c:v>7.7034491212213396E-2</c:v>
                </c:pt>
                <c:pt idx="202">
                  <c:v>0.12509941456324558</c:v>
                </c:pt>
                <c:pt idx="203">
                  <c:v>8.7567782061304111E-2</c:v>
                </c:pt>
                <c:pt idx="204">
                  <c:v>0.11894771945695215</c:v>
                </c:pt>
                <c:pt idx="205">
                  <c:v>0.11229520561972794</c:v>
                </c:pt>
                <c:pt idx="206">
                  <c:v>6.3198615444703954E-2</c:v>
                </c:pt>
                <c:pt idx="207">
                  <c:v>7.4018745098147765E-2</c:v>
                </c:pt>
                <c:pt idx="208">
                  <c:v>9.5019513134908529E-2</c:v>
                </c:pt>
                <c:pt idx="209">
                  <c:v>8.6061688665284297E-2</c:v>
                </c:pt>
                <c:pt idx="210">
                  <c:v>7.6382370262673138E-2</c:v>
                </c:pt>
                <c:pt idx="211">
                  <c:v>6.2567690429327083E-2</c:v>
                </c:pt>
                <c:pt idx="212">
                  <c:v>0.10886450557617833</c:v>
                </c:pt>
                <c:pt idx="213">
                  <c:v>0.10174711696351313</c:v>
                </c:pt>
                <c:pt idx="214">
                  <c:v>6.8086102877340515E-2</c:v>
                </c:pt>
                <c:pt idx="215">
                  <c:v>7.8382079138183958E-2</c:v>
                </c:pt>
                <c:pt idx="216">
                  <c:v>0.13843006181449846</c:v>
                </c:pt>
                <c:pt idx="217">
                  <c:v>0.14965786269046655</c:v>
                </c:pt>
                <c:pt idx="218">
                  <c:v>0.16463454235067232</c:v>
                </c:pt>
                <c:pt idx="219">
                  <c:v>0.20848856349192646</c:v>
                </c:pt>
                <c:pt idx="220">
                  <c:v>0.23407248307654172</c:v>
                </c:pt>
                <c:pt idx="221">
                  <c:v>0.22332896984645911</c:v>
                </c:pt>
                <c:pt idx="222">
                  <c:v>0.25813626125056333</c:v>
                </c:pt>
                <c:pt idx="223">
                  <c:v>0.24429282937531438</c:v>
                </c:pt>
                <c:pt idx="224">
                  <c:v>0.28437914301868705</c:v>
                </c:pt>
                <c:pt idx="225">
                  <c:v>0.25782591082750272</c:v>
                </c:pt>
                <c:pt idx="226">
                  <c:v>0.26860997220775618</c:v>
                </c:pt>
                <c:pt idx="227">
                  <c:v>0.26589410520136969</c:v>
                </c:pt>
                <c:pt idx="228">
                  <c:v>0.22571547948141424</c:v>
                </c:pt>
                <c:pt idx="229">
                  <c:v>0.25414078054917244</c:v>
                </c:pt>
                <c:pt idx="230">
                  <c:v>0.26953646169810552</c:v>
                </c:pt>
                <c:pt idx="231">
                  <c:v>0.28190615429399823</c:v>
                </c:pt>
                <c:pt idx="232">
                  <c:v>0.2469200464204957</c:v>
                </c:pt>
                <c:pt idx="233">
                  <c:v>0.22695208071885631</c:v>
                </c:pt>
                <c:pt idx="234">
                  <c:v>0.22983241063936344</c:v>
                </c:pt>
                <c:pt idx="235">
                  <c:v>0.23969289148760842</c:v>
                </c:pt>
                <c:pt idx="236">
                  <c:v>0.22973686067524479</c:v>
                </c:pt>
                <c:pt idx="237">
                  <c:v>0.2241209420181689</c:v>
                </c:pt>
                <c:pt idx="238">
                  <c:v>0.23102330419007</c:v>
                </c:pt>
                <c:pt idx="239">
                  <c:v>0.22224895135579681</c:v>
                </c:pt>
                <c:pt idx="240">
                  <c:v>0.21729115466279092</c:v>
                </c:pt>
                <c:pt idx="241">
                  <c:v>0.20515400745859669</c:v>
                </c:pt>
                <c:pt idx="242">
                  <c:v>0.17254743254282445</c:v>
                </c:pt>
                <c:pt idx="243">
                  <c:v>0.22810379216400278</c:v>
                </c:pt>
                <c:pt idx="244">
                  <c:v>0.19661136198357854</c:v>
                </c:pt>
                <c:pt idx="245">
                  <c:v>0.23327830252075632</c:v>
                </c:pt>
                <c:pt idx="246">
                  <c:v>0.23557161163695328</c:v>
                </c:pt>
                <c:pt idx="247">
                  <c:v>0.23759510429146591</c:v>
                </c:pt>
                <c:pt idx="248">
                  <c:v>0.24265409124343273</c:v>
                </c:pt>
                <c:pt idx="249">
                  <c:v>0.21839334625946005</c:v>
                </c:pt>
                <c:pt idx="250">
                  <c:v>0.2444660816952493</c:v>
                </c:pt>
                <c:pt idx="251">
                  <c:v>0.24912643243474308</c:v>
                </c:pt>
                <c:pt idx="252">
                  <c:v>0.28094830384697289</c:v>
                </c:pt>
                <c:pt idx="253">
                  <c:v>0.31205231268950362</c:v>
                </c:pt>
                <c:pt idx="254">
                  <c:v>0.81725929533309483</c:v>
                </c:pt>
                <c:pt idx="255">
                  <c:v>1.1063154600035929</c:v>
                </c:pt>
                <c:pt idx="256">
                  <c:v>0.91479129014236937</c:v>
                </c:pt>
                <c:pt idx="257">
                  <c:v>1.2129213990495491</c:v>
                </c:pt>
                <c:pt idx="258">
                  <c:v>0.8572500423690399</c:v>
                </c:pt>
                <c:pt idx="259">
                  <c:v>0.72904206693660267</c:v>
                </c:pt>
                <c:pt idx="260">
                  <c:v>0.74633236674175318</c:v>
                </c:pt>
                <c:pt idx="261">
                  <c:v>0.6677427166758565</c:v>
                </c:pt>
                <c:pt idx="262">
                  <c:v>0.76984554220059787</c:v>
                </c:pt>
                <c:pt idx="263">
                  <c:v>0.72586908286190743</c:v>
                </c:pt>
                <c:pt idx="264">
                  <c:v>1.1571049902573072</c:v>
                </c:pt>
                <c:pt idx="265">
                  <c:v>1.5057237280956759</c:v>
                </c:pt>
                <c:pt idx="266">
                  <c:v>1.3398618724013933</c:v>
                </c:pt>
                <c:pt idx="267">
                  <c:v>1.168134807583443</c:v>
                </c:pt>
                <c:pt idx="268">
                  <c:v>1.6947121179884173</c:v>
                </c:pt>
                <c:pt idx="269">
                  <c:v>1.5229940080775495</c:v>
                </c:pt>
                <c:pt idx="270">
                  <c:v>1.210499545986754</c:v>
                </c:pt>
                <c:pt idx="271">
                  <c:v>1.6233624832728943</c:v>
                </c:pt>
                <c:pt idx="272">
                  <c:v>1.3645883355593802</c:v>
                </c:pt>
                <c:pt idx="273">
                  <c:v>1.325761925275859</c:v>
                </c:pt>
                <c:pt idx="274">
                  <c:v>2.5683358080801133</c:v>
                </c:pt>
                <c:pt idx="275">
                  <c:v>2.086512193036949</c:v>
                </c:pt>
                <c:pt idx="276">
                  <c:v>1.6459204855247433</c:v>
                </c:pt>
                <c:pt idx="277">
                  <c:v>1.7593903137865574</c:v>
                </c:pt>
                <c:pt idx="278">
                  <c:v>2.5193071868348849</c:v>
                </c:pt>
                <c:pt idx="279">
                  <c:v>2.7619003799049691</c:v>
                </c:pt>
                <c:pt idx="280">
                  <c:v>2.7177163171277163</c:v>
                </c:pt>
                <c:pt idx="281">
                  <c:v>2.5335299682332058</c:v>
                </c:pt>
                <c:pt idx="282">
                  <c:v>2.8989392016759097</c:v>
                </c:pt>
                <c:pt idx="283">
                  <c:v>2.7947760449717696</c:v>
                </c:pt>
                <c:pt idx="284">
                  <c:v>2.1445816059748157</c:v>
                </c:pt>
                <c:pt idx="285">
                  <c:v>2.0174568587280062</c:v>
                </c:pt>
                <c:pt idx="286">
                  <c:v>2.6024057304093851</c:v>
                </c:pt>
                <c:pt idx="287">
                  <c:v>2.2796207061502538</c:v>
                </c:pt>
                <c:pt idx="288">
                  <c:v>2.4634545220954318</c:v>
                </c:pt>
                <c:pt idx="289">
                  <c:v>1.7141903118036872</c:v>
                </c:pt>
                <c:pt idx="290">
                  <c:v>1.7219927332464136</c:v>
                </c:pt>
                <c:pt idx="291">
                  <c:v>1.2824355871534632</c:v>
                </c:pt>
                <c:pt idx="292">
                  <c:v>1.9849656758091028</c:v>
                </c:pt>
                <c:pt idx="293">
                  <c:v>1.7682947293998219</c:v>
                </c:pt>
                <c:pt idx="294">
                  <c:v>2.9556903796831513</c:v>
                </c:pt>
                <c:pt idx="295">
                  <c:v>3.9107084740049314</c:v>
                </c:pt>
                <c:pt idx="296">
                  <c:v>3.6627409236225539</c:v>
                </c:pt>
                <c:pt idx="297">
                  <c:v>4.3629843297511517</c:v>
                </c:pt>
                <c:pt idx="298">
                  <c:v>4.0675904135817902</c:v>
                </c:pt>
                <c:pt idx="299">
                  <c:v>3.4683233253579804</c:v>
                </c:pt>
                <c:pt idx="300">
                  <c:v>2.6354980403939576</c:v>
                </c:pt>
                <c:pt idx="301">
                  <c:v>1.8422366783202415</c:v>
                </c:pt>
                <c:pt idx="302">
                  <c:v>1.9678405981988223</c:v>
                </c:pt>
                <c:pt idx="303">
                  <c:v>2.9987074206797915</c:v>
                </c:pt>
                <c:pt idx="304">
                  <c:v>2.9278971505991791</c:v>
                </c:pt>
                <c:pt idx="305">
                  <c:v>3.52042021431207</c:v>
                </c:pt>
                <c:pt idx="306">
                  <c:v>3.502738655931914</c:v>
                </c:pt>
                <c:pt idx="307">
                  <c:v>3.4625715106593513</c:v>
                </c:pt>
                <c:pt idx="308">
                  <c:v>3.8239198974761024</c:v>
                </c:pt>
                <c:pt idx="309">
                  <c:v>3.7552151369507403</c:v>
                </c:pt>
                <c:pt idx="310">
                  <c:v>4.9506063802391864</c:v>
                </c:pt>
                <c:pt idx="311">
                  <c:v>4.740119217457373</c:v>
                </c:pt>
                <c:pt idx="312">
                  <c:v>4.232937771389123</c:v>
                </c:pt>
                <c:pt idx="313">
                  <c:v>3.454512807790866</c:v>
                </c:pt>
                <c:pt idx="314">
                  <c:v>3.84592456450491</c:v>
                </c:pt>
                <c:pt idx="315">
                  <c:v>3.1922183833119511</c:v>
                </c:pt>
                <c:pt idx="316">
                  <c:v>3.0604979834572887</c:v>
                </c:pt>
                <c:pt idx="317">
                  <c:v>3.3292170571745827</c:v>
                </c:pt>
                <c:pt idx="318">
                  <c:v>2.925692949380565</c:v>
                </c:pt>
                <c:pt idx="319">
                  <c:v>2.4323451296575316</c:v>
                </c:pt>
                <c:pt idx="320">
                  <c:v>2.9771773262587065</c:v>
                </c:pt>
                <c:pt idx="321">
                  <c:v>3.9419087164246136</c:v>
                </c:pt>
                <c:pt idx="322">
                  <c:v>3.1123984353553569</c:v>
                </c:pt>
                <c:pt idx="323">
                  <c:v>2.3675091373068113</c:v>
                </c:pt>
                <c:pt idx="324">
                  <c:v>1.9263266043185845</c:v>
                </c:pt>
                <c:pt idx="325">
                  <c:v>1.8610631008325718</c:v>
                </c:pt>
                <c:pt idx="326">
                  <c:v>3.2416793831211654</c:v>
                </c:pt>
                <c:pt idx="327">
                  <c:v>3.6956772882960953</c:v>
                </c:pt>
                <c:pt idx="328">
                  <c:v>2.7156234623199271</c:v>
                </c:pt>
                <c:pt idx="329">
                  <c:v>3.8430304233027068</c:v>
                </c:pt>
                <c:pt idx="330">
                  <c:v>4.1063692381883232</c:v>
                </c:pt>
                <c:pt idx="331">
                  <c:v>3.7845619588264046</c:v>
                </c:pt>
                <c:pt idx="332">
                  <c:v>4.1465486170470527</c:v>
                </c:pt>
                <c:pt idx="333">
                  <c:v>2.5731477531916958</c:v>
                </c:pt>
                <c:pt idx="334">
                  <c:v>2.3310739565728711</c:v>
                </c:pt>
                <c:pt idx="335">
                  <c:v>2.5077423400758247</c:v>
                </c:pt>
                <c:pt idx="336">
                  <c:v>3.4423317203562398</c:v>
                </c:pt>
                <c:pt idx="337">
                  <c:v>3.8604957273404739</c:v>
                </c:pt>
                <c:pt idx="338">
                  <c:v>3.3502600188888287</c:v>
                </c:pt>
                <c:pt idx="339">
                  <c:v>4.8347023838374303</c:v>
                </c:pt>
                <c:pt idx="340">
                  <c:v>4.2318866692785733</c:v>
                </c:pt>
                <c:pt idx="341">
                  <c:v>3.4462273475859395</c:v>
                </c:pt>
                <c:pt idx="342">
                  <c:v>3.5177437569640313</c:v>
                </c:pt>
                <c:pt idx="343">
                  <c:v>2.2442182874955252</c:v>
                </c:pt>
                <c:pt idx="344">
                  <c:v>3.0176222977101097</c:v>
                </c:pt>
                <c:pt idx="345">
                  <c:v>2.8101946207480966</c:v>
                </c:pt>
                <c:pt idx="346">
                  <c:v>3.2582654676650002</c:v>
                </c:pt>
                <c:pt idx="347">
                  <c:v>2.8782718724632783</c:v>
                </c:pt>
                <c:pt idx="348">
                  <c:v>2.3440940029687107</c:v>
                </c:pt>
                <c:pt idx="349">
                  <c:v>4.1003871269134962</c:v>
                </c:pt>
                <c:pt idx="350">
                  <c:v>3.9359574506657391</c:v>
                </c:pt>
                <c:pt idx="351">
                  <c:v>3.0129043814693723</c:v>
                </c:pt>
                <c:pt idx="352">
                  <c:v>2.1858812800122029</c:v>
                </c:pt>
                <c:pt idx="353">
                  <c:v>2.513233965028594</c:v>
                </c:pt>
                <c:pt idx="354">
                  <c:v>3.3270440781922872</c:v>
                </c:pt>
                <c:pt idx="355">
                  <c:v>3.2062642244487849</c:v>
                </c:pt>
                <c:pt idx="356">
                  <c:v>4.1255513856652382</c:v>
                </c:pt>
                <c:pt idx="357">
                  <c:v>4.9463852229292389</c:v>
                </c:pt>
                <c:pt idx="358">
                  <c:v>4.5222601583090665</c:v>
                </c:pt>
                <c:pt idx="359">
                  <c:v>5.0807757632624355</c:v>
                </c:pt>
                <c:pt idx="360">
                  <c:v>4.5811013635969395</c:v>
                </c:pt>
                <c:pt idx="361">
                  <c:v>3.7873987126898379</c:v>
                </c:pt>
                <c:pt idx="362">
                  <c:v>3.3233666857473532</c:v>
                </c:pt>
                <c:pt idx="363">
                  <c:v>3.7820767107831998</c:v>
                </c:pt>
                <c:pt idx="364">
                  <c:v>4.1941601195862983</c:v>
                </c:pt>
                <c:pt idx="365">
                  <c:v>4.1901641254957323</c:v>
                </c:pt>
                <c:pt idx="366">
                  <c:v>3.8351427812528205</c:v>
                </c:pt>
                <c:pt idx="367">
                  <c:v>4.7312671962839392</c:v>
                </c:pt>
                <c:pt idx="368">
                  <c:v>4.832037967302738</c:v>
                </c:pt>
                <c:pt idx="369">
                  <c:v>4.3507098053062743</c:v>
                </c:pt>
                <c:pt idx="370">
                  <c:v>4.0124528346544786</c:v>
                </c:pt>
                <c:pt idx="371">
                  <c:v>3.9187842227014991</c:v>
                </c:pt>
                <c:pt idx="372">
                  <c:v>4.3449100289892906</c:v>
                </c:pt>
                <c:pt idx="373">
                  <c:v>3.860876227283816</c:v>
                </c:pt>
                <c:pt idx="374">
                  <c:v>4.6550162906832888</c:v>
                </c:pt>
                <c:pt idx="375">
                  <c:v>3.930635117973369</c:v>
                </c:pt>
                <c:pt idx="376">
                  <c:v>3.753318194670574</c:v>
                </c:pt>
                <c:pt idx="377">
                  <c:v>3.4305922012718204</c:v>
                </c:pt>
                <c:pt idx="378">
                  <c:v>3.0120193001860751</c:v>
                </c:pt>
                <c:pt idx="379">
                  <c:v>4.0863946711677261</c:v>
                </c:pt>
                <c:pt idx="380">
                  <c:v>3.8947240168106578</c:v>
                </c:pt>
                <c:pt idx="381">
                  <c:v>3.1741357586788976</c:v>
                </c:pt>
                <c:pt idx="382">
                  <c:v>3.2718617357444302</c:v>
                </c:pt>
                <c:pt idx="383">
                  <c:v>2.9182967314508534</c:v>
                </c:pt>
                <c:pt idx="384">
                  <c:v>2.81286486633755</c:v>
                </c:pt>
                <c:pt idx="385">
                  <c:v>3.7212920210543343</c:v>
                </c:pt>
                <c:pt idx="386">
                  <c:v>4.5554557631047548</c:v>
                </c:pt>
                <c:pt idx="387">
                  <c:v>3.7631550089887278</c:v>
                </c:pt>
                <c:pt idx="388">
                  <c:v>3.3384302673860278</c:v>
                </c:pt>
                <c:pt idx="389">
                  <c:v>2.9659431359807642</c:v>
                </c:pt>
                <c:pt idx="390">
                  <c:v>4.3506461847535371</c:v>
                </c:pt>
                <c:pt idx="391">
                  <c:v>3.4133213758443026</c:v>
                </c:pt>
                <c:pt idx="392">
                  <c:v>3.0812843092644759</c:v>
                </c:pt>
                <c:pt idx="393">
                  <c:v>4.533091168336945</c:v>
                </c:pt>
                <c:pt idx="394">
                  <c:v>5.0780559892417259</c:v>
                </c:pt>
                <c:pt idx="395">
                  <c:v>4.1567039051722539</c:v>
                </c:pt>
                <c:pt idx="396">
                  <c:v>3.882494019583993</c:v>
                </c:pt>
                <c:pt idx="397">
                  <c:v>3.50177269044748</c:v>
                </c:pt>
                <c:pt idx="398">
                  <c:v>5.2931296765107216</c:v>
                </c:pt>
                <c:pt idx="399">
                  <c:v>4.7114914331568674</c:v>
                </c:pt>
                <c:pt idx="400">
                  <c:v>3.8681277010733095</c:v>
                </c:pt>
                <c:pt idx="401">
                  <c:v>2.2007020289925183</c:v>
                </c:pt>
                <c:pt idx="402">
                  <c:v>5.9285779166231904</c:v>
                </c:pt>
                <c:pt idx="403">
                  <c:v>5.6547796993325345</c:v>
                </c:pt>
                <c:pt idx="404">
                  <c:v>3.7345887151418067</c:v>
                </c:pt>
                <c:pt idx="405">
                  <c:v>2.2962841811670076</c:v>
                </c:pt>
                <c:pt idx="406">
                  <c:v>2.832663991748241</c:v>
                </c:pt>
                <c:pt idx="407">
                  <c:v>2.8357955988449479</c:v>
                </c:pt>
                <c:pt idx="408">
                  <c:v>3.393660580850677</c:v>
                </c:pt>
                <c:pt idx="409">
                  <c:v>3.5046197191488493</c:v>
                </c:pt>
                <c:pt idx="410">
                  <c:v>3.6128963242096357</c:v>
                </c:pt>
                <c:pt idx="411">
                  <c:v>4.6984180483474187</c:v>
                </c:pt>
                <c:pt idx="412">
                  <c:v>5.080763731461813</c:v>
                </c:pt>
                <c:pt idx="413">
                  <c:v>4.995227385476908</c:v>
                </c:pt>
                <c:pt idx="414">
                  <c:v>4.1892247381137722</c:v>
                </c:pt>
                <c:pt idx="415">
                  <c:v>4.695191007478372</c:v>
                </c:pt>
                <c:pt idx="416">
                  <c:v>5.1864402206141076</c:v>
                </c:pt>
                <c:pt idx="417">
                  <c:v>4.5487768742315637</c:v>
                </c:pt>
                <c:pt idx="418">
                  <c:v>4.3962796798216575</c:v>
                </c:pt>
                <c:pt idx="419">
                  <c:v>3.9953324014616043</c:v>
                </c:pt>
                <c:pt idx="420">
                  <c:v>4.764952333446959</c:v>
                </c:pt>
                <c:pt idx="421">
                  <c:v>3.8620792015551242</c:v>
                </c:pt>
                <c:pt idx="422">
                  <c:v>3.8347338799082475</c:v>
                </c:pt>
                <c:pt idx="423">
                  <c:v>3.8138466632971046</c:v>
                </c:pt>
                <c:pt idx="424">
                  <c:v>3.1955493798191292</c:v>
                </c:pt>
                <c:pt idx="425">
                  <c:v>2.9293974586156124</c:v>
                </c:pt>
                <c:pt idx="426">
                  <c:v>2.9659546887377042</c:v>
                </c:pt>
                <c:pt idx="427">
                  <c:v>3.4993840417661404</c:v>
                </c:pt>
                <c:pt idx="428">
                  <c:v>5.0491034823996976</c:v>
                </c:pt>
                <c:pt idx="429">
                  <c:v>4.5926272638250882</c:v>
                </c:pt>
                <c:pt idx="430">
                  <c:v>3.1751469859796044</c:v>
                </c:pt>
                <c:pt idx="431">
                  <c:v>2.7181752715026652</c:v>
                </c:pt>
                <c:pt idx="432">
                  <c:v>3.6207538952645613</c:v>
                </c:pt>
                <c:pt idx="433">
                  <c:v>3.4663235427008776</c:v>
                </c:pt>
                <c:pt idx="434">
                  <c:v>3.4409040345604325</c:v>
                </c:pt>
                <c:pt idx="435">
                  <c:v>3.0955877546871569</c:v>
                </c:pt>
                <c:pt idx="436">
                  <c:v>2.6436448343517438</c:v>
                </c:pt>
                <c:pt idx="437">
                  <c:v>2.5621548535309846</c:v>
                </c:pt>
                <c:pt idx="438">
                  <c:v>2.7027868030446212</c:v>
                </c:pt>
                <c:pt idx="439">
                  <c:v>2.2695450348930946</c:v>
                </c:pt>
                <c:pt idx="440">
                  <c:v>4.1903546500443252</c:v>
                </c:pt>
                <c:pt idx="441">
                  <c:v>6.9557215399837169</c:v>
                </c:pt>
                <c:pt idx="442">
                  <c:v>5.8889035723029508</c:v>
                </c:pt>
                <c:pt idx="443">
                  <c:v>4.493671593347659</c:v>
                </c:pt>
                <c:pt idx="444">
                  <c:v>4.1961672730774113</c:v>
                </c:pt>
                <c:pt idx="445">
                  <c:v>4.0099725955229264</c:v>
                </c:pt>
                <c:pt idx="446">
                  <c:v>4.4944955206500659</c:v>
                </c:pt>
                <c:pt idx="447">
                  <c:v>3.6886471409849908</c:v>
                </c:pt>
                <c:pt idx="448">
                  <c:v>3.0228677871736442</c:v>
                </c:pt>
                <c:pt idx="449">
                  <c:v>3.2835197364490032</c:v>
                </c:pt>
                <c:pt idx="450">
                  <c:v>3.2924898506254574</c:v>
                </c:pt>
                <c:pt idx="451">
                  <c:v>3.2694168813590108</c:v>
                </c:pt>
                <c:pt idx="452">
                  <c:v>2.7345120705396408</c:v>
                </c:pt>
                <c:pt idx="453">
                  <c:v>2.8937718947131597</c:v>
                </c:pt>
                <c:pt idx="454">
                  <c:v>2.4664931794302181</c:v>
                </c:pt>
                <c:pt idx="455">
                  <c:v>2.1786501810056258</c:v>
                </c:pt>
                <c:pt idx="456">
                  <c:v>1.5334243117317126</c:v>
                </c:pt>
                <c:pt idx="457">
                  <c:v>1.4280048004224444</c:v>
                </c:pt>
                <c:pt idx="458">
                  <c:v>2.0383199417387199</c:v>
                </c:pt>
                <c:pt idx="459">
                  <c:v>2.1298497432257868</c:v>
                </c:pt>
                <c:pt idx="460">
                  <c:v>2.5251442138192304</c:v>
                </c:pt>
                <c:pt idx="461">
                  <c:v>2.021650665513075</c:v>
                </c:pt>
                <c:pt idx="462">
                  <c:v>1.9707250684091515</c:v>
                </c:pt>
                <c:pt idx="463">
                  <c:v>1.7105579677923921</c:v>
                </c:pt>
                <c:pt idx="464">
                  <c:v>1.6675110922551473</c:v>
                </c:pt>
                <c:pt idx="465">
                  <c:v>1.3427745101153965</c:v>
                </c:pt>
                <c:pt idx="466">
                  <c:v>1.5618267080079407</c:v>
                </c:pt>
                <c:pt idx="467">
                  <c:v>1.5122477993148808</c:v>
                </c:pt>
                <c:pt idx="468">
                  <c:v>1.515702005431363</c:v>
                </c:pt>
                <c:pt idx="469">
                  <c:v>1.2534538409005758</c:v>
                </c:pt>
                <c:pt idx="470">
                  <c:v>1.2067527173186932</c:v>
                </c:pt>
                <c:pt idx="471">
                  <c:v>1.2316379644388697</c:v>
                </c:pt>
                <c:pt idx="472">
                  <c:v>1.0875520615832412</c:v>
                </c:pt>
                <c:pt idx="473">
                  <c:v>1.2807608208425636</c:v>
                </c:pt>
                <c:pt idx="474">
                  <c:v>1.3860088306645202</c:v>
                </c:pt>
                <c:pt idx="475">
                  <c:v>1.3034063767858095</c:v>
                </c:pt>
                <c:pt idx="476">
                  <c:v>1.2222761281372119</c:v>
                </c:pt>
                <c:pt idx="477">
                  <c:v>1.1756477614582095</c:v>
                </c:pt>
                <c:pt idx="478">
                  <c:v>1.1961017006799413</c:v>
                </c:pt>
                <c:pt idx="479">
                  <c:v>1.1990739853053323</c:v>
                </c:pt>
                <c:pt idx="480">
                  <c:v>1.1693917631736661</c:v>
                </c:pt>
                <c:pt idx="481">
                  <c:v>1.1493775443206844</c:v>
                </c:pt>
                <c:pt idx="482">
                  <c:v>1.2626340155828641</c:v>
                </c:pt>
                <c:pt idx="483">
                  <c:v>1.242262835963559</c:v>
                </c:pt>
                <c:pt idx="484">
                  <c:v>1.2424838424028972</c:v>
                </c:pt>
                <c:pt idx="485">
                  <c:v>1.2326428211640872</c:v>
                </c:pt>
                <c:pt idx="486">
                  <c:v>1.2087231415011224</c:v>
                </c:pt>
                <c:pt idx="487">
                  <c:v>1.2288558756728074</c:v>
                </c:pt>
                <c:pt idx="488">
                  <c:v>1.1642361649275679</c:v>
                </c:pt>
                <c:pt idx="489">
                  <c:v>1.1521895155499062</c:v>
                </c:pt>
                <c:pt idx="490">
                  <c:v>1.1549568340422978</c:v>
                </c:pt>
                <c:pt idx="491">
                  <c:v>1.1462563090885447</c:v>
                </c:pt>
                <c:pt idx="492">
                  <c:v>1.1277048041280935</c:v>
                </c:pt>
                <c:pt idx="493">
                  <c:v>1.1417952168907397</c:v>
                </c:pt>
                <c:pt idx="494">
                  <c:v>1.1532725614942119</c:v>
                </c:pt>
                <c:pt idx="495">
                  <c:v>2.573440924412862</c:v>
                </c:pt>
                <c:pt idx="496">
                  <c:v>2.6391893649883036</c:v>
                </c:pt>
                <c:pt idx="497">
                  <c:v>2.515468212939953</c:v>
                </c:pt>
                <c:pt idx="498">
                  <c:v>2.3337513758366568</c:v>
                </c:pt>
                <c:pt idx="499">
                  <c:v>2.2809261477792053</c:v>
                </c:pt>
                <c:pt idx="500">
                  <c:v>2.0853240541037765</c:v>
                </c:pt>
                <c:pt idx="501">
                  <c:v>1.7223171610782351</c:v>
                </c:pt>
                <c:pt idx="502">
                  <c:v>1.9249051565179309</c:v>
                </c:pt>
                <c:pt idx="503">
                  <c:v>2.0972443409679742</c:v>
                </c:pt>
                <c:pt idx="504">
                  <c:v>2.3419708772808523</c:v>
                </c:pt>
                <c:pt idx="505">
                  <c:v>4.2618552670376175</c:v>
                </c:pt>
                <c:pt idx="506">
                  <c:v>4.7589923236915137</c:v>
                </c:pt>
                <c:pt idx="507">
                  <c:v>4.9055058473479018</c:v>
                </c:pt>
                <c:pt idx="508">
                  <c:v>6.0119905925220651</c:v>
                </c:pt>
                <c:pt idx="509">
                  <c:v>7.2036297024437257</c:v>
                </c:pt>
                <c:pt idx="510">
                  <c:v>6.6687116856329665</c:v>
                </c:pt>
                <c:pt idx="511">
                  <c:v>7.0554179954221086</c:v>
                </c:pt>
                <c:pt idx="512">
                  <c:v>8.2097676673563829</c:v>
                </c:pt>
                <c:pt idx="513">
                  <c:v>6.8824196955234456</c:v>
                </c:pt>
                <c:pt idx="514">
                  <c:v>10.354930019502696</c:v>
                </c:pt>
                <c:pt idx="515">
                  <c:v>9.2270745706253265</c:v>
                </c:pt>
                <c:pt idx="516">
                  <c:v>9.6593438133644511</c:v>
                </c:pt>
                <c:pt idx="517">
                  <c:v>9.1986856971419719</c:v>
                </c:pt>
                <c:pt idx="518">
                  <c:v>7.7723508304404332</c:v>
                </c:pt>
                <c:pt idx="519">
                  <c:v>8.2390647846393819</c:v>
                </c:pt>
                <c:pt idx="520">
                  <c:v>6.9358574162522002</c:v>
                </c:pt>
                <c:pt idx="521">
                  <c:v>7.3634526301453622</c:v>
                </c:pt>
                <c:pt idx="522">
                  <c:v>7.8396404084195908</c:v>
                </c:pt>
                <c:pt idx="523">
                  <c:v>11.831500833735674</c:v>
                </c:pt>
                <c:pt idx="524">
                  <c:v>12.769099617100721</c:v>
                </c:pt>
                <c:pt idx="525">
                  <c:v>11.689845603826477</c:v>
                </c:pt>
                <c:pt idx="526">
                  <c:v>12.544528929171417</c:v>
                </c:pt>
                <c:pt idx="527">
                  <c:v>7.9849687140115533</c:v>
                </c:pt>
                <c:pt idx="528">
                  <c:v>9.3031241779230616</c:v>
                </c:pt>
                <c:pt idx="529">
                  <c:v>6.3851780595719942</c:v>
                </c:pt>
                <c:pt idx="530">
                  <c:v>11.741533988338681</c:v>
                </c:pt>
                <c:pt idx="531">
                  <c:v>12.195940768149304</c:v>
                </c:pt>
                <c:pt idx="532">
                  <c:v>10.993883796069781</c:v>
                </c:pt>
                <c:pt idx="533">
                  <c:v>8.8854947442953964</c:v>
                </c:pt>
                <c:pt idx="534">
                  <c:v>10.421524436526919</c:v>
                </c:pt>
                <c:pt idx="535">
                  <c:v>11.936040076304089</c:v>
                </c:pt>
                <c:pt idx="536">
                  <c:v>12.25012107351392</c:v>
                </c:pt>
                <c:pt idx="537">
                  <c:v>18.648902760527662</c:v>
                </c:pt>
                <c:pt idx="538">
                  <c:v>13.547389904536654</c:v>
                </c:pt>
                <c:pt idx="539">
                  <c:v>11.224529099941794</c:v>
                </c:pt>
                <c:pt idx="540">
                  <c:v>8.7702887716865074</c:v>
                </c:pt>
                <c:pt idx="541">
                  <c:v>11.49895482301182</c:v>
                </c:pt>
                <c:pt idx="542">
                  <c:v>14.83722277120718</c:v>
                </c:pt>
                <c:pt idx="543">
                  <c:v>17.322996985535568</c:v>
                </c:pt>
                <c:pt idx="544">
                  <c:v>16.292652223474768</c:v>
                </c:pt>
                <c:pt idx="545">
                  <c:v>14.205973562609497</c:v>
                </c:pt>
                <c:pt idx="546">
                  <c:v>15.124672609578305</c:v>
                </c:pt>
                <c:pt idx="547">
                  <c:v>13.360575497183103</c:v>
                </c:pt>
                <c:pt idx="548">
                  <c:v>13.504216867329111</c:v>
                </c:pt>
                <c:pt idx="549">
                  <c:v>15.287026253671232</c:v>
                </c:pt>
                <c:pt idx="550">
                  <c:v>16.855965418430372</c:v>
                </c:pt>
                <c:pt idx="551">
                  <c:v>11.207764663588071</c:v>
                </c:pt>
                <c:pt idx="552">
                  <c:v>13.469713160043305</c:v>
                </c:pt>
                <c:pt idx="553">
                  <c:v>12.580086283928171</c:v>
                </c:pt>
                <c:pt idx="554">
                  <c:v>12.140515570503519</c:v>
                </c:pt>
                <c:pt idx="555">
                  <c:v>12.862743351609252</c:v>
                </c:pt>
                <c:pt idx="556">
                  <c:v>11.144513494455577</c:v>
                </c:pt>
                <c:pt idx="557">
                  <c:v>8.0793753857708595</c:v>
                </c:pt>
                <c:pt idx="558">
                  <c:v>12.705876921217785</c:v>
                </c:pt>
                <c:pt idx="559">
                  <c:v>12.247800762365646</c:v>
                </c:pt>
                <c:pt idx="560">
                  <c:v>12.773275863229539</c:v>
                </c:pt>
                <c:pt idx="561">
                  <c:v>16.454841465196012</c:v>
                </c:pt>
                <c:pt idx="562">
                  <c:v>13.609651354610275</c:v>
                </c:pt>
                <c:pt idx="563">
                  <c:v>13.729832425681831</c:v>
                </c:pt>
                <c:pt idx="564">
                  <c:v>10.190861461213663</c:v>
                </c:pt>
                <c:pt idx="565">
                  <c:v>11.426006473376537</c:v>
                </c:pt>
                <c:pt idx="566">
                  <c:v>13.366966514003575</c:v>
                </c:pt>
                <c:pt idx="567">
                  <c:v>14.295711331380524</c:v>
                </c:pt>
                <c:pt idx="568">
                  <c:v>13.026705387160487</c:v>
                </c:pt>
                <c:pt idx="569">
                  <c:v>10.173126336545646</c:v>
                </c:pt>
                <c:pt idx="570">
                  <c:v>12.405375465939439</c:v>
                </c:pt>
                <c:pt idx="571">
                  <c:v>13.852226032059844</c:v>
                </c:pt>
                <c:pt idx="572">
                  <c:v>14.625474382486159</c:v>
                </c:pt>
                <c:pt idx="573">
                  <c:v>12.253597695514939</c:v>
                </c:pt>
                <c:pt idx="574">
                  <c:v>10.764667680229223</c:v>
                </c:pt>
                <c:pt idx="575">
                  <c:v>7.5625164570365833</c:v>
                </c:pt>
                <c:pt idx="576">
                  <c:v>7.8308489373367429</c:v>
                </c:pt>
                <c:pt idx="577">
                  <c:v>8.1677092590573324</c:v>
                </c:pt>
                <c:pt idx="578">
                  <c:v>11.712211402846185</c:v>
                </c:pt>
                <c:pt idx="579">
                  <c:v>12.000090860299029</c:v>
                </c:pt>
                <c:pt idx="580">
                  <c:v>11.934901836556611</c:v>
                </c:pt>
                <c:pt idx="581">
                  <c:v>9.9962866374014183</c:v>
                </c:pt>
                <c:pt idx="582">
                  <c:v>13.224764140057289</c:v>
                </c:pt>
                <c:pt idx="583">
                  <c:v>11.370726783434925</c:v>
                </c:pt>
                <c:pt idx="584">
                  <c:v>13.240936001352999</c:v>
                </c:pt>
                <c:pt idx="585">
                  <c:v>9.7767760972583559</c:v>
                </c:pt>
                <c:pt idx="586">
                  <c:v>10.542413729458232</c:v>
                </c:pt>
                <c:pt idx="587">
                  <c:v>11.203571115546884</c:v>
                </c:pt>
                <c:pt idx="588">
                  <c:v>13.833305584414246</c:v>
                </c:pt>
                <c:pt idx="589">
                  <c:v>15.200453206220754</c:v>
                </c:pt>
                <c:pt idx="590">
                  <c:v>10.885239281803582</c:v>
                </c:pt>
                <c:pt idx="591">
                  <c:v>14.069646137837777</c:v>
                </c:pt>
                <c:pt idx="592">
                  <c:v>17.528079008129062</c:v>
                </c:pt>
                <c:pt idx="593">
                  <c:v>16.216890174796916</c:v>
                </c:pt>
                <c:pt idx="594">
                  <c:v>10.813443715894966</c:v>
                </c:pt>
                <c:pt idx="595">
                  <c:v>10.303174977483309</c:v>
                </c:pt>
                <c:pt idx="596">
                  <c:v>12.236658999656591</c:v>
                </c:pt>
                <c:pt idx="597">
                  <c:v>14.073708044368793</c:v>
                </c:pt>
                <c:pt idx="598">
                  <c:v>18.120742168190297</c:v>
                </c:pt>
                <c:pt idx="599">
                  <c:v>16.607472048732163</c:v>
                </c:pt>
                <c:pt idx="600">
                  <c:v>14.041424062762376</c:v>
                </c:pt>
                <c:pt idx="601">
                  <c:v>9.9035187481183566</c:v>
                </c:pt>
                <c:pt idx="602">
                  <c:v>17.072227738346758</c:v>
                </c:pt>
                <c:pt idx="603">
                  <c:v>12.781582024301919</c:v>
                </c:pt>
                <c:pt idx="604">
                  <c:v>8.9277042251465275</c:v>
                </c:pt>
                <c:pt idx="605">
                  <c:v>4.9665923538325103</c:v>
                </c:pt>
                <c:pt idx="606">
                  <c:v>7.7309646585061786</c:v>
                </c:pt>
                <c:pt idx="607">
                  <c:v>10.685237877256581</c:v>
                </c:pt>
                <c:pt idx="608">
                  <c:v>10.326301359837053</c:v>
                </c:pt>
                <c:pt idx="609">
                  <c:v>6.1154125438201978</c:v>
                </c:pt>
                <c:pt idx="610">
                  <c:v>6.0031961411095462</c:v>
                </c:pt>
                <c:pt idx="611">
                  <c:v>8.7616752333789627</c:v>
                </c:pt>
                <c:pt idx="612">
                  <c:v>7.2839841810972583</c:v>
                </c:pt>
                <c:pt idx="613">
                  <c:v>7.322941256447713</c:v>
                </c:pt>
                <c:pt idx="614">
                  <c:v>5.2685548692958273</c:v>
                </c:pt>
                <c:pt idx="615">
                  <c:v>4.3507867108399374</c:v>
                </c:pt>
                <c:pt idx="616">
                  <c:v>8.891565888008202</c:v>
                </c:pt>
                <c:pt idx="617">
                  <c:v>7.6096766663481974</c:v>
                </c:pt>
                <c:pt idx="618">
                  <c:v>7.6441136520790653</c:v>
                </c:pt>
                <c:pt idx="619">
                  <c:v>15.10584257793256</c:v>
                </c:pt>
                <c:pt idx="620">
                  <c:v>13.987032848702462</c:v>
                </c:pt>
                <c:pt idx="621">
                  <c:v>12.715671938304208</c:v>
                </c:pt>
                <c:pt idx="622">
                  <c:v>9.906680103535292</c:v>
                </c:pt>
                <c:pt idx="623">
                  <c:v>17.86553394430539</c:v>
                </c:pt>
                <c:pt idx="624">
                  <c:v>15.650611908574197</c:v>
                </c:pt>
                <c:pt idx="625">
                  <c:v>13.800515006670045</c:v>
                </c:pt>
                <c:pt idx="626">
                  <c:v>15.864549612538248</c:v>
                </c:pt>
                <c:pt idx="627">
                  <c:v>9.9937711090985264</c:v>
                </c:pt>
                <c:pt idx="628">
                  <c:v>7.3438630745485067</c:v>
                </c:pt>
                <c:pt idx="629">
                  <c:v>10.454541421679631</c:v>
                </c:pt>
                <c:pt idx="630">
                  <c:v>18.206016528359893</c:v>
                </c:pt>
                <c:pt idx="631">
                  <c:v>21.247810243470532</c:v>
                </c:pt>
                <c:pt idx="632">
                  <c:v>14.298819741668412</c:v>
                </c:pt>
                <c:pt idx="633">
                  <c:v>17.595999055341728</c:v>
                </c:pt>
                <c:pt idx="634">
                  <c:v>20.568209832528261</c:v>
                </c:pt>
                <c:pt idx="635">
                  <c:v>12.31148833928064</c:v>
                </c:pt>
                <c:pt idx="636">
                  <c:v>13.644842620100894</c:v>
                </c:pt>
                <c:pt idx="637">
                  <c:v>13.885985610794583</c:v>
                </c:pt>
                <c:pt idx="638">
                  <c:v>12.541951412877673</c:v>
                </c:pt>
                <c:pt idx="639">
                  <c:v>16.297936816138304</c:v>
                </c:pt>
                <c:pt idx="640">
                  <c:v>13.761971253027616</c:v>
                </c:pt>
                <c:pt idx="641">
                  <c:v>15.601353766579118</c:v>
                </c:pt>
                <c:pt idx="642">
                  <c:v>23.320347205730009</c:v>
                </c:pt>
                <c:pt idx="643">
                  <c:v>20.060787053527761</c:v>
                </c:pt>
                <c:pt idx="644">
                  <c:v>19.102800890724225</c:v>
                </c:pt>
                <c:pt idx="645">
                  <c:v>18.345039310144738</c:v>
                </c:pt>
                <c:pt idx="646">
                  <c:v>18.047378785126533</c:v>
                </c:pt>
                <c:pt idx="647">
                  <c:v>11.237355713842778</c:v>
                </c:pt>
                <c:pt idx="648">
                  <c:v>10.180811650732801</c:v>
                </c:pt>
                <c:pt idx="649">
                  <c:v>11.54575574229375</c:v>
                </c:pt>
                <c:pt idx="650">
                  <c:v>12.897045993343148</c:v>
                </c:pt>
                <c:pt idx="651">
                  <c:v>14.50171395534653</c:v>
                </c:pt>
                <c:pt idx="652">
                  <c:v>13.006372941081034</c:v>
                </c:pt>
                <c:pt idx="653">
                  <c:v>14.090948841781314</c:v>
                </c:pt>
                <c:pt idx="654">
                  <c:v>15.52464343716775</c:v>
                </c:pt>
                <c:pt idx="655">
                  <c:v>13.786571556561034</c:v>
                </c:pt>
                <c:pt idx="656">
                  <c:v>12.814244642766603</c:v>
                </c:pt>
                <c:pt idx="657">
                  <c:v>16.044317401933604</c:v>
                </c:pt>
                <c:pt idx="658">
                  <c:v>9.0639289862443633</c:v>
                </c:pt>
                <c:pt idx="659">
                  <c:v>15.198894385911299</c:v>
                </c:pt>
                <c:pt idx="660">
                  <c:v>11.918443714059313</c:v>
                </c:pt>
                <c:pt idx="661">
                  <c:v>17.260414528814159</c:v>
                </c:pt>
                <c:pt idx="662">
                  <c:v>11.305174329312884</c:v>
                </c:pt>
                <c:pt idx="663">
                  <c:v>11.793523871388656</c:v>
                </c:pt>
                <c:pt idx="664">
                  <c:v>12.339734164260641</c:v>
                </c:pt>
                <c:pt idx="665">
                  <c:v>11.277969213050621</c:v>
                </c:pt>
                <c:pt idx="666">
                  <c:v>9.9650765447350302</c:v>
                </c:pt>
                <c:pt idx="667">
                  <c:v>8.8185707098801238</c:v>
                </c:pt>
                <c:pt idx="668">
                  <c:v>15.046664632790618</c:v>
                </c:pt>
                <c:pt idx="669">
                  <c:v>16.59729558949341</c:v>
                </c:pt>
                <c:pt idx="670">
                  <c:v>12.097484364964671</c:v>
                </c:pt>
                <c:pt idx="671">
                  <c:v>11.72519114214473</c:v>
                </c:pt>
                <c:pt idx="672">
                  <c:v>11.454140450477601</c:v>
                </c:pt>
                <c:pt idx="673">
                  <c:v>13.050032364204156</c:v>
                </c:pt>
                <c:pt idx="674">
                  <c:v>11.754686231913002</c:v>
                </c:pt>
                <c:pt idx="675">
                  <c:v>11.49402015884392</c:v>
                </c:pt>
                <c:pt idx="676">
                  <c:v>12.286203260050844</c:v>
                </c:pt>
                <c:pt idx="677">
                  <c:v>13.077830358783238</c:v>
                </c:pt>
                <c:pt idx="678">
                  <c:v>12.748135627822332</c:v>
                </c:pt>
                <c:pt idx="679">
                  <c:v>15.836266787056131</c:v>
                </c:pt>
                <c:pt idx="680">
                  <c:v>15.757010393565086</c:v>
                </c:pt>
                <c:pt idx="681">
                  <c:v>11.434192854006941</c:v>
                </c:pt>
                <c:pt idx="682">
                  <c:v>10.37840180091667</c:v>
                </c:pt>
                <c:pt idx="683">
                  <c:v>9.6463311366533624</c:v>
                </c:pt>
                <c:pt idx="684">
                  <c:v>9.3105928551493466</c:v>
                </c:pt>
                <c:pt idx="685">
                  <c:v>8.1976688795981865</c:v>
                </c:pt>
                <c:pt idx="686">
                  <c:v>6.0905820914781472</c:v>
                </c:pt>
                <c:pt idx="687">
                  <c:v>3.6524013929144283</c:v>
                </c:pt>
                <c:pt idx="688">
                  <c:v>6.9341254039030691</c:v>
                </c:pt>
                <c:pt idx="689">
                  <c:v>7.0905975987436758</c:v>
                </c:pt>
                <c:pt idx="690">
                  <c:v>7.109304057825061</c:v>
                </c:pt>
                <c:pt idx="691">
                  <c:v>6.8726312816400963</c:v>
                </c:pt>
                <c:pt idx="692">
                  <c:v>5.5526894567331393</c:v>
                </c:pt>
                <c:pt idx="693">
                  <c:v>5.7230604518379806</c:v>
                </c:pt>
                <c:pt idx="694">
                  <c:v>5.1168810909763103</c:v>
                </c:pt>
                <c:pt idx="695">
                  <c:v>4.4703674975898551</c:v>
                </c:pt>
                <c:pt idx="696">
                  <c:v>4.1496123758489434</c:v>
                </c:pt>
                <c:pt idx="697">
                  <c:v>4.2856911473226678</c:v>
                </c:pt>
                <c:pt idx="698">
                  <c:v>3.7883852438085452</c:v>
                </c:pt>
                <c:pt idx="699">
                  <c:v>3.5747012613793316</c:v>
                </c:pt>
                <c:pt idx="700">
                  <c:v>4.2563531836360413</c:v>
                </c:pt>
                <c:pt idx="701">
                  <c:v>3.6359141373701664</c:v>
                </c:pt>
                <c:pt idx="702">
                  <c:v>3.6326268815881968</c:v>
                </c:pt>
                <c:pt idx="703">
                  <c:v>3.2933670502473311</c:v>
                </c:pt>
                <c:pt idx="704">
                  <c:v>3.1218210873400598</c:v>
                </c:pt>
                <c:pt idx="705">
                  <c:v>3.1133792393312931</c:v>
                </c:pt>
                <c:pt idx="706">
                  <c:v>3.3250419526125286</c:v>
                </c:pt>
                <c:pt idx="707">
                  <c:v>3.101777675328854</c:v>
                </c:pt>
                <c:pt idx="708">
                  <c:v>3.0993174899929254</c:v>
                </c:pt>
                <c:pt idx="709">
                  <c:v>3.1985883475816435</c:v>
                </c:pt>
                <c:pt idx="710">
                  <c:v>3.1715985854499751</c:v>
                </c:pt>
                <c:pt idx="711">
                  <c:v>2.9831556324001807</c:v>
                </c:pt>
                <c:pt idx="712">
                  <c:v>3.0037309591681494</c:v>
                </c:pt>
                <c:pt idx="713">
                  <c:v>2.9889604659387059</c:v>
                </c:pt>
                <c:pt idx="714">
                  <c:v>3.0070629496219747</c:v>
                </c:pt>
                <c:pt idx="715">
                  <c:v>2.9868554807477632</c:v>
                </c:pt>
                <c:pt idx="716">
                  <c:v>2.9283510570797477</c:v>
                </c:pt>
                <c:pt idx="717">
                  <c:v>2.9084309944433229</c:v>
                </c:pt>
                <c:pt idx="718">
                  <c:v>2.8838376328819804</c:v>
                </c:pt>
                <c:pt idx="719">
                  <c:v>2.8427587877766225</c:v>
                </c:pt>
                <c:pt idx="720">
                  <c:v>2.7567936345794131</c:v>
                </c:pt>
                <c:pt idx="721">
                  <c:v>2.7920178827904429</c:v>
                </c:pt>
                <c:pt idx="722">
                  <c:v>2.8585192581330521</c:v>
                </c:pt>
                <c:pt idx="723">
                  <c:v>2.8546129606199178</c:v>
                </c:pt>
                <c:pt idx="724">
                  <c:v>2.8676736260838109</c:v>
                </c:pt>
                <c:pt idx="725">
                  <c:v>2.8814299445949931</c:v>
                </c:pt>
                <c:pt idx="726">
                  <c:v>2.8270160294660007</c:v>
                </c:pt>
                <c:pt idx="727">
                  <c:v>2.8224278107388923</c:v>
                </c:pt>
                <c:pt idx="728">
                  <c:v>2.7835538469847099</c:v>
                </c:pt>
                <c:pt idx="729">
                  <c:v>2.8049221523213985</c:v>
                </c:pt>
                <c:pt idx="730">
                  <c:v>2.8316531507752485</c:v>
                </c:pt>
                <c:pt idx="731">
                  <c:v>2.7647562550904392</c:v>
                </c:pt>
                <c:pt idx="732">
                  <c:v>2.7975251547182944</c:v>
                </c:pt>
                <c:pt idx="733">
                  <c:v>2.7720461392762297</c:v>
                </c:pt>
                <c:pt idx="734">
                  <c:v>2.8070221796969164</c:v>
                </c:pt>
                <c:pt idx="735">
                  <c:v>2.8095015524595368</c:v>
                </c:pt>
                <c:pt idx="736">
                  <c:v>3.7047837851582055</c:v>
                </c:pt>
                <c:pt idx="737">
                  <c:v>3.8303137733680326</c:v>
                </c:pt>
                <c:pt idx="738">
                  <c:v>4.0979434011693794</c:v>
                </c:pt>
                <c:pt idx="739">
                  <c:v>3.7614243182051754</c:v>
                </c:pt>
                <c:pt idx="740">
                  <c:v>4.1272205551361125</c:v>
                </c:pt>
                <c:pt idx="741">
                  <c:v>4.281749234827914</c:v>
                </c:pt>
                <c:pt idx="742">
                  <c:v>5.5876486520230584</c:v>
                </c:pt>
                <c:pt idx="743">
                  <c:v>5.4721006776108911</c:v>
                </c:pt>
                <c:pt idx="744">
                  <c:v>5.7175990371597933</c:v>
                </c:pt>
                <c:pt idx="745">
                  <c:v>7.6316042121169714</c:v>
                </c:pt>
                <c:pt idx="746">
                  <c:v>11.880966600766463</c:v>
                </c:pt>
                <c:pt idx="747">
                  <c:v>22.145667168940953</c:v>
                </c:pt>
                <c:pt idx="748">
                  <c:v>28.84058611926995</c:v>
                </c:pt>
                <c:pt idx="749">
                  <c:v>17.948888878362524</c:v>
                </c:pt>
                <c:pt idx="750">
                  <c:v>16.192207005084967</c:v>
                </c:pt>
                <c:pt idx="751">
                  <c:v>20.968679503783637</c:v>
                </c:pt>
                <c:pt idx="752">
                  <c:v>24.471973995219486</c:v>
                </c:pt>
                <c:pt idx="753">
                  <c:v>22.156297562173243</c:v>
                </c:pt>
                <c:pt idx="754">
                  <c:v>22.797437823712229</c:v>
                </c:pt>
                <c:pt idx="755">
                  <c:v>26.510017558654141</c:v>
                </c:pt>
                <c:pt idx="756">
                  <c:v>23.032422601171398</c:v>
                </c:pt>
                <c:pt idx="757">
                  <c:v>21.390926990645564</c:v>
                </c:pt>
                <c:pt idx="758">
                  <c:v>21.239714872358196</c:v>
                </c:pt>
                <c:pt idx="759">
                  <c:v>28.813214152455558</c:v>
                </c:pt>
                <c:pt idx="760">
                  <c:v>29.86577780262396</c:v>
                </c:pt>
                <c:pt idx="761">
                  <c:v>26.913606205445451</c:v>
                </c:pt>
                <c:pt idx="762">
                  <c:v>31.089722901666317</c:v>
                </c:pt>
                <c:pt idx="763">
                  <c:v>33.08496823555528</c:v>
                </c:pt>
                <c:pt idx="764">
                  <c:v>38.583598011606682</c:v>
                </c:pt>
                <c:pt idx="765">
                  <c:v>36.751935003632362</c:v>
                </c:pt>
                <c:pt idx="766">
                  <c:v>24.212913968088621</c:v>
                </c:pt>
                <c:pt idx="767">
                  <c:v>26.364716284799506</c:v>
                </c:pt>
                <c:pt idx="768">
                  <c:v>35.951833218299825</c:v>
                </c:pt>
                <c:pt idx="769">
                  <c:v>34.764600286474348</c:v>
                </c:pt>
                <c:pt idx="770">
                  <c:v>30.594316678002098</c:v>
                </c:pt>
                <c:pt idx="771">
                  <c:v>23.724188263435376</c:v>
                </c:pt>
                <c:pt idx="772">
                  <c:v>28.51256298768844</c:v>
                </c:pt>
                <c:pt idx="773">
                  <c:v>26.526424024258056</c:v>
                </c:pt>
                <c:pt idx="774">
                  <c:v>29.656988948573538</c:v>
                </c:pt>
                <c:pt idx="775">
                  <c:v>34.417133342304197</c:v>
                </c:pt>
                <c:pt idx="776">
                  <c:v>29.860214581858724</c:v>
                </c:pt>
                <c:pt idx="777">
                  <c:v>39.786952629200925</c:v>
                </c:pt>
                <c:pt idx="778">
                  <c:v>35.616316070797225</c:v>
                </c:pt>
                <c:pt idx="779">
                  <c:v>37.790871777131173</c:v>
                </c:pt>
                <c:pt idx="780">
                  <c:v>35.006368772200439</c:v>
                </c:pt>
                <c:pt idx="781">
                  <c:v>35.616137498049937</c:v>
                </c:pt>
                <c:pt idx="782">
                  <c:v>29.442342082073825</c:v>
                </c:pt>
                <c:pt idx="783">
                  <c:v>29.052429042973003</c:v>
                </c:pt>
                <c:pt idx="784">
                  <c:v>16.581525085791682</c:v>
                </c:pt>
                <c:pt idx="785">
                  <c:v>25.605012985148257</c:v>
                </c:pt>
                <c:pt idx="786">
                  <c:v>19.324891189986083</c:v>
                </c:pt>
                <c:pt idx="787">
                  <c:v>23.439911905612419</c:v>
                </c:pt>
                <c:pt idx="788">
                  <c:v>17.525049127372625</c:v>
                </c:pt>
                <c:pt idx="789">
                  <c:v>13.245232656148854</c:v>
                </c:pt>
                <c:pt idx="790">
                  <c:v>12.425566651911025</c:v>
                </c:pt>
                <c:pt idx="791">
                  <c:v>27.252786053099353</c:v>
                </c:pt>
                <c:pt idx="792">
                  <c:v>39.784922637477969</c:v>
                </c:pt>
                <c:pt idx="793">
                  <c:v>41.609558757128148</c:v>
                </c:pt>
                <c:pt idx="794">
                  <c:v>41.35916934981001</c:v>
                </c:pt>
                <c:pt idx="795">
                  <c:v>38.443292835282485</c:v>
                </c:pt>
                <c:pt idx="796">
                  <c:v>33.705116135237709</c:v>
                </c:pt>
                <c:pt idx="797">
                  <c:v>28.03423933930921</c:v>
                </c:pt>
                <c:pt idx="798">
                  <c:v>26.787099507955659</c:v>
                </c:pt>
                <c:pt idx="799">
                  <c:v>41.365368760075349</c:v>
                </c:pt>
                <c:pt idx="800">
                  <c:v>31.33455368684016</c:v>
                </c:pt>
                <c:pt idx="801">
                  <c:v>37.745887990954898</c:v>
                </c:pt>
                <c:pt idx="802">
                  <c:v>37.041533937365955</c:v>
                </c:pt>
                <c:pt idx="803">
                  <c:v>33.979676298182284</c:v>
                </c:pt>
                <c:pt idx="804">
                  <c:v>19.346923219583424</c:v>
                </c:pt>
                <c:pt idx="805">
                  <c:v>25.490870021049616</c:v>
                </c:pt>
                <c:pt idx="806">
                  <c:v>26.954055947989342</c:v>
                </c:pt>
                <c:pt idx="807">
                  <c:v>16.636736687449837</c:v>
                </c:pt>
                <c:pt idx="808">
                  <c:v>12.117868753248063</c:v>
                </c:pt>
                <c:pt idx="809">
                  <c:v>20.437903110203958</c:v>
                </c:pt>
                <c:pt idx="810">
                  <c:v>16.290640057653516</c:v>
                </c:pt>
                <c:pt idx="811">
                  <c:v>21.194584083734036</c:v>
                </c:pt>
                <c:pt idx="812">
                  <c:v>19.733020621611065</c:v>
                </c:pt>
                <c:pt idx="813">
                  <c:v>20.709663753212116</c:v>
                </c:pt>
                <c:pt idx="814">
                  <c:v>31.185271714417517</c:v>
                </c:pt>
                <c:pt idx="815">
                  <c:v>35.433138761174064</c:v>
                </c:pt>
                <c:pt idx="816">
                  <c:v>23.770940033092003</c:v>
                </c:pt>
                <c:pt idx="817">
                  <c:v>22.997085501221235</c:v>
                </c:pt>
                <c:pt idx="818">
                  <c:v>18.106712383439472</c:v>
                </c:pt>
                <c:pt idx="819">
                  <c:v>19.715681828530041</c:v>
                </c:pt>
                <c:pt idx="820">
                  <c:v>19.379439355306751</c:v>
                </c:pt>
                <c:pt idx="821">
                  <c:v>23.133244872910939</c:v>
                </c:pt>
                <c:pt idx="822">
                  <c:v>31.731885651718638</c:v>
                </c:pt>
                <c:pt idx="823">
                  <c:v>28.850858389849975</c:v>
                </c:pt>
                <c:pt idx="824">
                  <c:v>18.7419304179137</c:v>
                </c:pt>
                <c:pt idx="825">
                  <c:v>14.521784278238803</c:v>
                </c:pt>
                <c:pt idx="826">
                  <c:v>16.18745916100125</c:v>
                </c:pt>
                <c:pt idx="827">
                  <c:v>24.147613155033852</c:v>
                </c:pt>
                <c:pt idx="828">
                  <c:v>27.447173355282761</c:v>
                </c:pt>
                <c:pt idx="829">
                  <c:v>32.869839307601147</c:v>
                </c:pt>
                <c:pt idx="830">
                  <c:v>42.909890102023617</c:v>
                </c:pt>
                <c:pt idx="831">
                  <c:v>33.82622988253059</c:v>
                </c:pt>
                <c:pt idx="832">
                  <c:v>28.506162513021984</c:v>
                </c:pt>
                <c:pt idx="833">
                  <c:v>25.858667162619973</c:v>
                </c:pt>
                <c:pt idx="834">
                  <c:v>23.051774721903982</c:v>
                </c:pt>
                <c:pt idx="835">
                  <c:v>29.915647545560375</c:v>
                </c:pt>
                <c:pt idx="836">
                  <c:v>19.712194554709896</c:v>
                </c:pt>
                <c:pt idx="837">
                  <c:v>27.131755409522118</c:v>
                </c:pt>
                <c:pt idx="838">
                  <c:v>30.820008769577544</c:v>
                </c:pt>
                <c:pt idx="839">
                  <c:v>33.563820577939353</c:v>
                </c:pt>
                <c:pt idx="840">
                  <c:v>23.158306570760811</c:v>
                </c:pt>
                <c:pt idx="841">
                  <c:v>28.823624470341901</c:v>
                </c:pt>
                <c:pt idx="842">
                  <c:v>41.100340451078566</c:v>
                </c:pt>
                <c:pt idx="843">
                  <c:v>32.893746461192549</c:v>
                </c:pt>
                <c:pt idx="844">
                  <c:v>36.438337874506267</c:v>
                </c:pt>
                <c:pt idx="845">
                  <c:v>31.90007087098309</c:v>
                </c:pt>
                <c:pt idx="846">
                  <c:v>34.589012271363494</c:v>
                </c:pt>
                <c:pt idx="847">
                  <c:v>24.547833239007556</c:v>
                </c:pt>
                <c:pt idx="848">
                  <c:v>22.240224756900197</c:v>
                </c:pt>
                <c:pt idx="849">
                  <c:v>35.77082206063367</c:v>
                </c:pt>
                <c:pt idx="850">
                  <c:v>32.927699583221873</c:v>
                </c:pt>
                <c:pt idx="851">
                  <c:v>27.223547272981275</c:v>
                </c:pt>
                <c:pt idx="852">
                  <c:v>34.52794787133864</c:v>
                </c:pt>
                <c:pt idx="853">
                  <c:v>23.837329223249228</c:v>
                </c:pt>
                <c:pt idx="854">
                  <c:v>33.013025092438689</c:v>
                </c:pt>
                <c:pt idx="855">
                  <c:v>32.992429839957559</c:v>
                </c:pt>
                <c:pt idx="856">
                  <c:v>36.42545363523093</c:v>
                </c:pt>
                <c:pt idx="857">
                  <c:v>31.715574222854492</c:v>
                </c:pt>
                <c:pt idx="858">
                  <c:v>36.733806951051143</c:v>
                </c:pt>
                <c:pt idx="859">
                  <c:v>32.978860873890703</c:v>
                </c:pt>
                <c:pt idx="860">
                  <c:v>37.757613861815287</c:v>
                </c:pt>
                <c:pt idx="861">
                  <c:v>34.061515537572085</c:v>
                </c:pt>
                <c:pt idx="862">
                  <c:v>29.534926674214468</c:v>
                </c:pt>
                <c:pt idx="863">
                  <c:v>34.631926559750326</c:v>
                </c:pt>
                <c:pt idx="864">
                  <c:v>31.475124730645586</c:v>
                </c:pt>
                <c:pt idx="865">
                  <c:v>14.601587427871154</c:v>
                </c:pt>
                <c:pt idx="866">
                  <c:v>18.160441574381871</c:v>
                </c:pt>
                <c:pt idx="867">
                  <c:v>30.778743588545421</c:v>
                </c:pt>
                <c:pt idx="868">
                  <c:v>29.228582546387806</c:v>
                </c:pt>
                <c:pt idx="869">
                  <c:v>36.421309225554545</c:v>
                </c:pt>
                <c:pt idx="870">
                  <c:v>22.783287083792469</c:v>
                </c:pt>
                <c:pt idx="871">
                  <c:v>22.369672193309921</c:v>
                </c:pt>
                <c:pt idx="872">
                  <c:v>36.990646784626534</c:v>
                </c:pt>
                <c:pt idx="873">
                  <c:v>24.045306963484958</c:v>
                </c:pt>
                <c:pt idx="874">
                  <c:v>29.065448420991313</c:v>
                </c:pt>
                <c:pt idx="875">
                  <c:v>24.487122220175607</c:v>
                </c:pt>
                <c:pt idx="876">
                  <c:v>32.862741023132777</c:v>
                </c:pt>
                <c:pt idx="877">
                  <c:v>29.59949726266311</c:v>
                </c:pt>
                <c:pt idx="878">
                  <c:v>31.145297467778455</c:v>
                </c:pt>
                <c:pt idx="879">
                  <c:v>37.949502557556713</c:v>
                </c:pt>
                <c:pt idx="880">
                  <c:v>37.666220024996399</c:v>
                </c:pt>
                <c:pt idx="881">
                  <c:v>27.739622177442978</c:v>
                </c:pt>
                <c:pt idx="882">
                  <c:v>30.339227025504378</c:v>
                </c:pt>
                <c:pt idx="883">
                  <c:v>37.115851814554837</c:v>
                </c:pt>
                <c:pt idx="884">
                  <c:v>31.589118825761453</c:v>
                </c:pt>
                <c:pt idx="885">
                  <c:v>31.049077208182908</c:v>
                </c:pt>
                <c:pt idx="886">
                  <c:v>27.092851645788542</c:v>
                </c:pt>
                <c:pt idx="887">
                  <c:v>30.767762780322052</c:v>
                </c:pt>
                <c:pt idx="888">
                  <c:v>37.554621133304813</c:v>
                </c:pt>
                <c:pt idx="889">
                  <c:v>28.146218044804161</c:v>
                </c:pt>
                <c:pt idx="890">
                  <c:v>30.738101576694</c:v>
                </c:pt>
                <c:pt idx="891">
                  <c:v>20.669041311446922</c:v>
                </c:pt>
                <c:pt idx="892">
                  <c:v>37.396006162304616</c:v>
                </c:pt>
                <c:pt idx="893">
                  <c:v>39.487906036228203</c:v>
                </c:pt>
                <c:pt idx="894">
                  <c:v>35.422612612179407</c:v>
                </c:pt>
                <c:pt idx="895">
                  <c:v>40.156907923219912</c:v>
                </c:pt>
                <c:pt idx="896">
                  <c:v>33.069611652832329</c:v>
                </c:pt>
                <c:pt idx="897">
                  <c:v>36.545559672181383</c:v>
                </c:pt>
                <c:pt idx="898">
                  <c:v>32.988292834839207</c:v>
                </c:pt>
                <c:pt idx="899">
                  <c:v>26.608920214403909</c:v>
                </c:pt>
                <c:pt idx="900">
                  <c:v>28.475047981930558</c:v>
                </c:pt>
                <c:pt idx="901">
                  <c:v>35.068669670315124</c:v>
                </c:pt>
                <c:pt idx="902">
                  <c:v>31.327428112792234</c:v>
                </c:pt>
                <c:pt idx="903">
                  <c:v>37.946747673928584</c:v>
                </c:pt>
                <c:pt idx="904">
                  <c:v>36.326092218095994</c:v>
                </c:pt>
                <c:pt idx="905">
                  <c:v>38.184174794185154</c:v>
                </c:pt>
                <c:pt idx="906">
                  <c:v>34.344355357092795</c:v>
                </c:pt>
                <c:pt idx="907">
                  <c:v>40.104472832473462</c:v>
                </c:pt>
                <c:pt idx="908">
                  <c:v>29.210750174827172</c:v>
                </c:pt>
                <c:pt idx="909">
                  <c:v>15.868754892705716</c:v>
                </c:pt>
                <c:pt idx="910">
                  <c:v>25.342911742069486</c:v>
                </c:pt>
                <c:pt idx="911">
                  <c:v>20.583007427447797</c:v>
                </c:pt>
                <c:pt idx="912">
                  <c:v>21.459057851929408</c:v>
                </c:pt>
                <c:pt idx="913">
                  <c:v>19.510926626187363</c:v>
                </c:pt>
                <c:pt idx="914">
                  <c:v>10.639533936417955</c:v>
                </c:pt>
                <c:pt idx="915">
                  <c:v>15.497367545579909</c:v>
                </c:pt>
                <c:pt idx="916">
                  <c:v>26.736679206064117</c:v>
                </c:pt>
                <c:pt idx="917">
                  <c:v>23.762042546407603</c:v>
                </c:pt>
                <c:pt idx="918">
                  <c:v>20.057586032476959</c:v>
                </c:pt>
                <c:pt idx="919">
                  <c:v>17.654793652052959</c:v>
                </c:pt>
                <c:pt idx="920">
                  <c:v>14.019978812076349</c:v>
                </c:pt>
                <c:pt idx="921">
                  <c:v>16.638822150458754</c:v>
                </c:pt>
                <c:pt idx="922">
                  <c:v>17.9341744135304</c:v>
                </c:pt>
                <c:pt idx="923">
                  <c:v>13.634068886426764</c:v>
                </c:pt>
                <c:pt idx="924">
                  <c:v>14.071716491385866</c:v>
                </c:pt>
                <c:pt idx="925">
                  <c:v>11.474576806605508</c:v>
                </c:pt>
                <c:pt idx="926">
                  <c:v>14.063647387869926</c:v>
                </c:pt>
                <c:pt idx="927">
                  <c:v>14.147723934222721</c:v>
                </c:pt>
                <c:pt idx="928">
                  <c:v>13.975835500449419</c:v>
                </c:pt>
                <c:pt idx="929">
                  <c:v>13.495822250814992</c:v>
                </c:pt>
                <c:pt idx="930">
                  <c:v>10.669244896795638</c:v>
                </c:pt>
                <c:pt idx="931">
                  <c:v>9.5169384532995736</c:v>
                </c:pt>
                <c:pt idx="932">
                  <c:v>10.681771611414648</c:v>
                </c:pt>
                <c:pt idx="933">
                  <c:v>9.8303765528795495</c:v>
                </c:pt>
                <c:pt idx="934">
                  <c:v>9.9802800614217642</c:v>
                </c:pt>
                <c:pt idx="935">
                  <c:v>7.0378924681118065</c:v>
                </c:pt>
                <c:pt idx="936">
                  <c:v>5.8593478765034295</c:v>
                </c:pt>
                <c:pt idx="937">
                  <c:v>6.8258984824517981</c:v>
                </c:pt>
                <c:pt idx="938">
                  <c:v>6.9593559294514602</c:v>
                </c:pt>
                <c:pt idx="939">
                  <c:v>5.9183686176778716</c:v>
                </c:pt>
                <c:pt idx="940">
                  <c:v>5.6991364537287259</c:v>
                </c:pt>
                <c:pt idx="941">
                  <c:v>4.5502697929424407</c:v>
                </c:pt>
                <c:pt idx="942">
                  <c:v>4.9145906764611613</c:v>
                </c:pt>
                <c:pt idx="943">
                  <c:v>5.1377098609639349</c:v>
                </c:pt>
                <c:pt idx="944">
                  <c:v>5.0428465147286383</c:v>
                </c:pt>
                <c:pt idx="945">
                  <c:v>4.8506819036859827</c:v>
                </c:pt>
                <c:pt idx="946">
                  <c:v>4.8523149999779358</c:v>
                </c:pt>
                <c:pt idx="947">
                  <c:v>4.4697959081558931</c:v>
                </c:pt>
                <c:pt idx="948">
                  <c:v>4.5237238329076668</c:v>
                </c:pt>
                <c:pt idx="949">
                  <c:v>4.670869351797668</c:v>
                </c:pt>
                <c:pt idx="950">
                  <c:v>4.65260681605365</c:v>
                </c:pt>
                <c:pt idx="951">
                  <c:v>4.2036543353234368</c:v>
                </c:pt>
                <c:pt idx="952">
                  <c:v>4.4394555595375085</c:v>
                </c:pt>
                <c:pt idx="953">
                  <c:v>3.958271919131251</c:v>
                </c:pt>
                <c:pt idx="954">
                  <c:v>4.246806120512991</c:v>
                </c:pt>
                <c:pt idx="955">
                  <c:v>4.0405603806470847</c:v>
                </c:pt>
                <c:pt idx="956">
                  <c:v>4.0640319156129312</c:v>
                </c:pt>
                <c:pt idx="957">
                  <c:v>4.0226544181535706</c:v>
                </c:pt>
                <c:pt idx="958">
                  <c:v>3.8036184123233729</c:v>
                </c:pt>
                <c:pt idx="959">
                  <c:v>3.7701643965202924</c:v>
                </c:pt>
                <c:pt idx="960">
                  <c:v>3.8056593679531514</c:v>
                </c:pt>
                <c:pt idx="961">
                  <c:v>3.6417310676964409</c:v>
                </c:pt>
                <c:pt idx="962">
                  <c:v>3.5938705976880647</c:v>
                </c:pt>
                <c:pt idx="963">
                  <c:v>3.4990099950679698</c:v>
                </c:pt>
                <c:pt idx="964">
                  <c:v>3.5587624501961956</c:v>
                </c:pt>
                <c:pt idx="965">
                  <c:v>3.5297713255487473</c:v>
                </c:pt>
                <c:pt idx="966">
                  <c:v>3.4415069279955524</c:v>
                </c:pt>
                <c:pt idx="967">
                  <c:v>3.4764039522721779</c:v>
                </c:pt>
                <c:pt idx="968">
                  <c:v>3.5015419901806011</c:v>
                </c:pt>
                <c:pt idx="969">
                  <c:v>3.4045155417067985</c:v>
                </c:pt>
                <c:pt idx="970">
                  <c:v>3.4566930849014854</c:v>
                </c:pt>
                <c:pt idx="971">
                  <c:v>3.3986472604456086</c:v>
                </c:pt>
                <c:pt idx="972">
                  <c:v>3.3435598222696261</c:v>
                </c:pt>
                <c:pt idx="973">
                  <c:v>3.3925042267141992</c:v>
                </c:pt>
                <c:pt idx="974">
                  <c:v>3.6211299309174438</c:v>
                </c:pt>
                <c:pt idx="975">
                  <c:v>5.78752778838677</c:v>
                </c:pt>
                <c:pt idx="976">
                  <c:v>4.8423408752183654</c:v>
                </c:pt>
                <c:pt idx="977">
                  <c:v>5.3405121744070634</c:v>
                </c:pt>
                <c:pt idx="978">
                  <c:v>4.8038950990976552</c:v>
                </c:pt>
                <c:pt idx="979">
                  <c:v>4.4372500812277611</c:v>
                </c:pt>
                <c:pt idx="980">
                  <c:v>4.3978107366531844</c:v>
                </c:pt>
                <c:pt idx="981">
                  <c:v>5.1545037167144976</c:v>
                </c:pt>
                <c:pt idx="982">
                  <c:v>5.0917493097099031</c:v>
                </c:pt>
                <c:pt idx="983">
                  <c:v>9.7655343275186883</c:v>
                </c:pt>
                <c:pt idx="984">
                  <c:v>9.1254802785295972</c:v>
                </c:pt>
                <c:pt idx="985">
                  <c:v>6.61688477575394</c:v>
                </c:pt>
                <c:pt idx="986">
                  <c:v>10.159323428962896</c:v>
                </c:pt>
                <c:pt idx="987">
                  <c:v>22.026578362242077</c:v>
                </c:pt>
                <c:pt idx="988">
                  <c:v>23.494676571903604</c:v>
                </c:pt>
                <c:pt idx="989">
                  <c:v>28.996831518221523</c:v>
                </c:pt>
                <c:pt idx="990">
                  <c:v>31.71307025132144</c:v>
                </c:pt>
                <c:pt idx="991">
                  <c:v>27.448165942923531</c:v>
                </c:pt>
                <c:pt idx="992">
                  <c:v>26.176266080965572</c:v>
                </c:pt>
                <c:pt idx="993">
                  <c:v>29.900523465372821</c:v>
                </c:pt>
                <c:pt idx="994">
                  <c:v>32.274451955943121</c:v>
                </c:pt>
                <c:pt idx="995">
                  <c:v>36.678200459302623</c:v>
                </c:pt>
                <c:pt idx="996">
                  <c:v>32.390318064819503</c:v>
                </c:pt>
                <c:pt idx="997">
                  <c:v>31.236961771396597</c:v>
                </c:pt>
                <c:pt idx="998">
                  <c:v>22.210350197182539</c:v>
                </c:pt>
                <c:pt idx="999">
                  <c:v>21.582072426391484</c:v>
                </c:pt>
                <c:pt idx="1000">
                  <c:v>17.398775417143376</c:v>
                </c:pt>
                <c:pt idx="1001">
                  <c:v>14.766161677591061</c:v>
                </c:pt>
                <c:pt idx="1002">
                  <c:v>20.397477239134641</c:v>
                </c:pt>
                <c:pt idx="1003">
                  <c:v>15.355313907888679</c:v>
                </c:pt>
                <c:pt idx="1004">
                  <c:v>27.807103619187124</c:v>
                </c:pt>
                <c:pt idx="1005">
                  <c:v>30.162430160533315</c:v>
                </c:pt>
                <c:pt idx="1006">
                  <c:v>38.705209371986193</c:v>
                </c:pt>
                <c:pt idx="1007">
                  <c:v>33.918449367256677</c:v>
                </c:pt>
                <c:pt idx="1008">
                  <c:v>22.606134158371471</c:v>
                </c:pt>
                <c:pt idx="1009">
                  <c:v>29.937535685053753</c:v>
                </c:pt>
                <c:pt idx="1010">
                  <c:v>33.022168348959127</c:v>
                </c:pt>
                <c:pt idx="1011">
                  <c:v>38.094685388007775</c:v>
                </c:pt>
                <c:pt idx="1012">
                  <c:v>34.572896879281821</c:v>
                </c:pt>
                <c:pt idx="1013">
                  <c:v>29.117768322386329</c:v>
                </c:pt>
                <c:pt idx="1014">
                  <c:v>36.447720319046461</c:v>
                </c:pt>
                <c:pt idx="1015">
                  <c:v>35.398621197963308</c:v>
                </c:pt>
                <c:pt idx="1016">
                  <c:v>34.199203778041777</c:v>
                </c:pt>
                <c:pt idx="1017">
                  <c:v>41.565531126163947</c:v>
                </c:pt>
                <c:pt idx="1018">
                  <c:v>37.173165200515015</c:v>
                </c:pt>
                <c:pt idx="1019">
                  <c:v>36.139404472486234</c:v>
                </c:pt>
                <c:pt idx="1020">
                  <c:v>37.413771176142674</c:v>
                </c:pt>
                <c:pt idx="1021">
                  <c:v>30.675712131402488</c:v>
                </c:pt>
                <c:pt idx="1022">
                  <c:v>20.952451025444063</c:v>
                </c:pt>
                <c:pt idx="1023">
                  <c:v>28.025149596261212</c:v>
                </c:pt>
                <c:pt idx="1024">
                  <c:v>29.877194227164829</c:v>
                </c:pt>
                <c:pt idx="1025">
                  <c:v>29.307505957718728</c:v>
                </c:pt>
                <c:pt idx="1026">
                  <c:v>31.252648314559671</c:v>
                </c:pt>
                <c:pt idx="1027">
                  <c:v>27.693861328341242</c:v>
                </c:pt>
                <c:pt idx="1028">
                  <c:v>20.339745069747948</c:v>
                </c:pt>
                <c:pt idx="1029">
                  <c:v>32.551461457549195</c:v>
                </c:pt>
                <c:pt idx="1030">
                  <c:v>23.957758948245424</c:v>
                </c:pt>
                <c:pt idx="1031">
                  <c:v>22.95755932082081</c:v>
                </c:pt>
                <c:pt idx="1032">
                  <c:v>27.020644404142956</c:v>
                </c:pt>
                <c:pt idx="1033">
                  <c:v>32.362283595222763</c:v>
                </c:pt>
                <c:pt idx="1034">
                  <c:v>40.479355156600093</c:v>
                </c:pt>
                <c:pt idx="1035">
                  <c:v>34.221751677474266</c:v>
                </c:pt>
                <c:pt idx="1036">
                  <c:v>33.045052412736929</c:v>
                </c:pt>
                <c:pt idx="1037">
                  <c:v>40.303096483324495</c:v>
                </c:pt>
                <c:pt idx="1038">
                  <c:v>43.637659954625704</c:v>
                </c:pt>
                <c:pt idx="1039">
                  <c:v>35.296899309930666</c:v>
                </c:pt>
                <c:pt idx="1040">
                  <c:v>40.222681662798209</c:v>
                </c:pt>
                <c:pt idx="1041">
                  <c:v>29.522360964253956</c:v>
                </c:pt>
                <c:pt idx="1042">
                  <c:v>41.471990087729658</c:v>
                </c:pt>
                <c:pt idx="1043">
                  <c:v>45.860503697082237</c:v>
                </c:pt>
                <c:pt idx="1044">
                  <c:v>44.705934067155752</c:v>
                </c:pt>
                <c:pt idx="1045">
                  <c:v>33.246934334672126</c:v>
                </c:pt>
                <c:pt idx="1046">
                  <c:v>27.774308814808691</c:v>
                </c:pt>
                <c:pt idx="1047">
                  <c:v>35.62766445204425</c:v>
                </c:pt>
                <c:pt idx="1048">
                  <c:v>33.375396756860155</c:v>
                </c:pt>
                <c:pt idx="1049">
                  <c:v>37.45049678293946</c:v>
                </c:pt>
                <c:pt idx="1050">
                  <c:v>35.752070772100964</c:v>
                </c:pt>
                <c:pt idx="1051">
                  <c:v>32.946725443941816</c:v>
                </c:pt>
                <c:pt idx="1052">
                  <c:v>41.323846858454729</c:v>
                </c:pt>
                <c:pt idx="1053">
                  <c:v>42.567687380778416</c:v>
                </c:pt>
                <c:pt idx="1054">
                  <c:v>25.369369385168362</c:v>
                </c:pt>
                <c:pt idx="1055">
                  <c:v>30.178562993109924</c:v>
                </c:pt>
                <c:pt idx="1056">
                  <c:v>40.058487055921177</c:v>
                </c:pt>
                <c:pt idx="1057">
                  <c:v>26.547566184956107</c:v>
                </c:pt>
                <c:pt idx="1058">
                  <c:v>29.291778732931583</c:v>
                </c:pt>
                <c:pt idx="1059">
                  <c:v>34.777662469919044</c:v>
                </c:pt>
                <c:pt idx="1060">
                  <c:v>38.029164190014498</c:v>
                </c:pt>
                <c:pt idx="1061">
                  <c:v>39.018202115236832</c:v>
                </c:pt>
                <c:pt idx="1062">
                  <c:v>40.454591249314632</c:v>
                </c:pt>
                <c:pt idx="1063">
                  <c:v>32.140806230890021</c:v>
                </c:pt>
                <c:pt idx="1064">
                  <c:v>26.599652075779012</c:v>
                </c:pt>
                <c:pt idx="1065">
                  <c:v>24.315877944413678</c:v>
                </c:pt>
                <c:pt idx="1066">
                  <c:v>19.049388688620784</c:v>
                </c:pt>
                <c:pt idx="1067">
                  <c:v>31.518707581229332</c:v>
                </c:pt>
                <c:pt idx="1068">
                  <c:v>36.653176169911795</c:v>
                </c:pt>
                <c:pt idx="1069">
                  <c:v>34.960241859528885</c:v>
                </c:pt>
                <c:pt idx="1070">
                  <c:v>26.096464189826907</c:v>
                </c:pt>
                <c:pt idx="1071">
                  <c:v>30.525471287529282</c:v>
                </c:pt>
                <c:pt idx="1072">
                  <c:v>36.407565549912292</c:v>
                </c:pt>
                <c:pt idx="1073">
                  <c:v>46.01469251899892</c:v>
                </c:pt>
                <c:pt idx="1074">
                  <c:v>30.220469597776745</c:v>
                </c:pt>
                <c:pt idx="1075">
                  <c:v>28.178391412668081</c:v>
                </c:pt>
                <c:pt idx="1076">
                  <c:v>22.054337431489724</c:v>
                </c:pt>
                <c:pt idx="1077">
                  <c:v>19.192234590780345</c:v>
                </c:pt>
                <c:pt idx="1078">
                  <c:v>30.818774366557744</c:v>
                </c:pt>
                <c:pt idx="1079">
                  <c:v>36.17364464300308</c:v>
                </c:pt>
                <c:pt idx="1080">
                  <c:v>49.657280108912495</c:v>
                </c:pt>
                <c:pt idx="1081">
                  <c:v>52.811398085516181</c:v>
                </c:pt>
                <c:pt idx="1082">
                  <c:v>45.661378628534287</c:v>
                </c:pt>
                <c:pt idx="1083">
                  <c:v>35.102078011265149</c:v>
                </c:pt>
                <c:pt idx="1084">
                  <c:v>23.932083627268032</c:v>
                </c:pt>
                <c:pt idx="1085">
                  <c:v>23.727541741258751</c:v>
                </c:pt>
                <c:pt idx="1086">
                  <c:v>25.654451701670077</c:v>
                </c:pt>
                <c:pt idx="1087">
                  <c:v>28.89325131319309</c:v>
                </c:pt>
                <c:pt idx="1088">
                  <c:v>33.238471792432776</c:v>
                </c:pt>
                <c:pt idx="1089">
                  <c:v>29.608062733511208</c:v>
                </c:pt>
                <c:pt idx="1090">
                  <c:v>35.998667814622642</c:v>
                </c:pt>
                <c:pt idx="1091">
                  <c:v>35.303057497067726</c:v>
                </c:pt>
                <c:pt idx="1092">
                  <c:v>23.072905839662926</c:v>
                </c:pt>
                <c:pt idx="1093">
                  <c:v>27.338799771944856</c:v>
                </c:pt>
                <c:pt idx="1094">
                  <c:v>32.757853021585689</c:v>
                </c:pt>
                <c:pt idx="1095">
                  <c:v>30.284394797775636</c:v>
                </c:pt>
                <c:pt idx="1096">
                  <c:v>48.883257053385286</c:v>
                </c:pt>
                <c:pt idx="1097">
                  <c:v>49.967292399004116</c:v>
                </c:pt>
                <c:pt idx="1098">
                  <c:v>35.604792133141281</c:v>
                </c:pt>
                <c:pt idx="1099">
                  <c:v>27.510235554879536</c:v>
                </c:pt>
                <c:pt idx="1100">
                  <c:v>20.166206158704803</c:v>
                </c:pt>
                <c:pt idx="1101">
                  <c:v>14.683298247420041</c:v>
                </c:pt>
                <c:pt idx="1102">
                  <c:v>8.7573095449194334</c:v>
                </c:pt>
                <c:pt idx="1103">
                  <c:v>20.860531861158627</c:v>
                </c:pt>
                <c:pt idx="1104">
                  <c:v>24.099746024882364</c:v>
                </c:pt>
                <c:pt idx="1105">
                  <c:v>21.999120858062359</c:v>
                </c:pt>
                <c:pt idx="1106">
                  <c:v>29.308145798827145</c:v>
                </c:pt>
                <c:pt idx="1107">
                  <c:v>36.363588826218461</c:v>
                </c:pt>
                <c:pt idx="1108">
                  <c:v>33.8794545262855</c:v>
                </c:pt>
                <c:pt idx="1109">
                  <c:v>18.070298120528815</c:v>
                </c:pt>
                <c:pt idx="1110">
                  <c:v>34.076907076760186</c:v>
                </c:pt>
                <c:pt idx="1111">
                  <c:v>36.266874381256585</c:v>
                </c:pt>
                <c:pt idx="1112">
                  <c:v>30.798135975745879</c:v>
                </c:pt>
                <c:pt idx="1113">
                  <c:v>28.646597497553415</c:v>
                </c:pt>
                <c:pt idx="1114">
                  <c:v>26.534318499631492</c:v>
                </c:pt>
                <c:pt idx="1115">
                  <c:v>30.371373023385818</c:v>
                </c:pt>
                <c:pt idx="1116">
                  <c:v>34.702418893411313</c:v>
                </c:pt>
                <c:pt idx="1117">
                  <c:v>38.454998991206487</c:v>
                </c:pt>
                <c:pt idx="1118">
                  <c:v>24.383279349820462</c:v>
                </c:pt>
                <c:pt idx="1119">
                  <c:v>36.503632691152852</c:v>
                </c:pt>
                <c:pt idx="1120">
                  <c:v>34.773031907820375</c:v>
                </c:pt>
                <c:pt idx="1121">
                  <c:v>31.001579253678479</c:v>
                </c:pt>
                <c:pt idx="1122">
                  <c:v>33.249004150201799</c:v>
                </c:pt>
                <c:pt idx="1123">
                  <c:v>32.531105226969679</c:v>
                </c:pt>
                <c:pt idx="1124">
                  <c:v>31.65356330042891</c:v>
                </c:pt>
                <c:pt idx="1125">
                  <c:v>27.515306717580444</c:v>
                </c:pt>
                <c:pt idx="1126">
                  <c:v>24.661231400364603</c:v>
                </c:pt>
                <c:pt idx="1127">
                  <c:v>23.848543373673493</c:v>
                </c:pt>
                <c:pt idx="1128">
                  <c:v>26.280275478392177</c:v>
                </c:pt>
                <c:pt idx="1129">
                  <c:v>16.03280945127684</c:v>
                </c:pt>
                <c:pt idx="1130">
                  <c:v>9.8342538652566596</c:v>
                </c:pt>
                <c:pt idx="1131">
                  <c:v>15.162094292461337</c:v>
                </c:pt>
                <c:pt idx="1132">
                  <c:v>24.280264011274443</c:v>
                </c:pt>
                <c:pt idx="1133">
                  <c:v>34.446230388972033</c:v>
                </c:pt>
                <c:pt idx="1134">
                  <c:v>37.089073284324179</c:v>
                </c:pt>
                <c:pt idx="1135">
                  <c:v>33.751140694938719</c:v>
                </c:pt>
                <c:pt idx="1136">
                  <c:v>43.999547043187015</c:v>
                </c:pt>
                <c:pt idx="1137">
                  <c:v>38.602212462447753</c:v>
                </c:pt>
                <c:pt idx="1138">
                  <c:v>41.808764978169222</c:v>
                </c:pt>
                <c:pt idx="1139">
                  <c:v>46.647976185112718</c:v>
                </c:pt>
                <c:pt idx="1140">
                  <c:v>44.042723196274892</c:v>
                </c:pt>
                <c:pt idx="1141">
                  <c:v>41.698586600760059</c:v>
                </c:pt>
                <c:pt idx="1142">
                  <c:v>26.863566722787947</c:v>
                </c:pt>
                <c:pt idx="1143">
                  <c:v>30.214245216584512</c:v>
                </c:pt>
                <c:pt idx="1144">
                  <c:v>40.670462949348483</c:v>
                </c:pt>
                <c:pt idx="1145">
                  <c:v>41.486014586933493</c:v>
                </c:pt>
                <c:pt idx="1146">
                  <c:v>35.729677556750495</c:v>
                </c:pt>
                <c:pt idx="1147">
                  <c:v>33.552582333893689</c:v>
                </c:pt>
                <c:pt idx="1148">
                  <c:v>29.835788111553917</c:v>
                </c:pt>
                <c:pt idx="1149">
                  <c:v>41.891385427471796</c:v>
                </c:pt>
                <c:pt idx="1150">
                  <c:v>45.954941918236401</c:v>
                </c:pt>
                <c:pt idx="1151">
                  <c:v>42.586030366896154</c:v>
                </c:pt>
                <c:pt idx="1152">
                  <c:v>32.160572152376687</c:v>
                </c:pt>
                <c:pt idx="1153">
                  <c:v>32.496662302719393</c:v>
                </c:pt>
                <c:pt idx="1154">
                  <c:v>35.399380735511656</c:v>
                </c:pt>
                <c:pt idx="1155">
                  <c:v>36.799006868321484</c:v>
                </c:pt>
                <c:pt idx="1156">
                  <c:v>16.101324887478118</c:v>
                </c:pt>
                <c:pt idx="1157">
                  <c:v>6.3096261769755131</c:v>
                </c:pt>
                <c:pt idx="1158">
                  <c:v>7.1416375360349171</c:v>
                </c:pt>
                <c:pt idx="1159">
                  <c:v>22.196827532557052</c:v>
                </c:pt>
                <c:pt idx="1160">
                  <c:v>19.90425060969222</c:v>
                </c:pt>
                <c:pt idx="1161">
                  <c:v>27.107795403148149</c:v>
                </c:pt>
                <c:pt idx="1162">
                  <c:v>25.454741618253539</c:v>
                </c:pt>
                <c:pt idx="1163">
                  <c:v>23.389382316109309</c:v>
                </c:pt>
                <c:pt idx="1164">
                  <c:v>23.999017841067349</c:v>
                </c:pt>
                <c:pt idx="1165">
                  <c:v>25.387318651066881</c:v>
                </c:pt>
                <c:pt idx="1166">
                  <c:v>20.911562295037033</c:v>
                </c:pt>
                <c:pt idx="1167">
                  <c:v>18.825300020147228</c:v>
                </c:pt>
                <c:pt idx="1168">
                  <c:v>14.774161504641159</c:v>
                </c:pt>
                <c:pt idx="1169">
                  <c:v>12.315553667433765</c:v>
                </c:pt>
                <c:pt idx="1170">
                  <c:v>11.700411179236458</c:v>
                </c:pt>
                <c:pt idx="1171">
                  <c:v>12.072401573219537</c:v>
                </c:pt>
                <c:pt idx="1172">
                  <c:v>9.8473523409109536</c:v>
                </c:pt>
                <c:pt idx="1173">
                  <c:v>10.979977983069045</c:v>
                </c:pt>
                <c:pt idx="1174">
                  <c:v>12.319416443316001</c:v>
                </c:pt>
                <c:pt idx="1175">
                  <c:v>10.404698792102106</c:v>
                </c:pt>
                <c:pt idx="1176">
                  <c:v>11.195175367792521</c:v>
                </c:pt>
                <c:pt idx="1177">
                  <c:v>9.8733144772443655</c:v>
                </c:pt>
                <c:pt idx="1178">
                  <c:v>7.1819115396060003</c:v>
                </c:pt>
                <c:pt idx="1179">
                  <c:v>6.9763149357384036</c:v>
                </c:pt>
                <c:pt idx="1180">
                  <c:v>7.9915299161416158</c:v>
                </c:pt>
                <c:pt idx="1181">
                  <c:v>10.906579343798439</c:v>
                </c:pt>
                <c:pt idx="1182">
                  <c:v>9.2498347583119376</c:v>
                </c:pt>
                <c:pt idx="1183">
                  <c:v>8.5192283704545346</c:v>
                </c:pt>
                <c:pt idx="1184">
                  <c:v>9.0498341376924589</c:v>
                </c:pt>
                <c:pt idx="1185">
                  <c:v>7.6246028948784854</c:v>
                </c:pt>
                <c:pt idx="1186">
                  <c:v>6.7414849300323816</c:v>
                </c:pt>
                <c:pt idx="1187">
                  <c:v>7.9058714245582191</c:v>
                </c:pt>
                <c:pt idx="1188">
                  <c:v>7.8431735519146724</c:v>
                </c:pt>
                <c:pt idx="1189">
                  <c:v>7.5008269907224756</c:v>
                </c:pt>
                <c:pt idx="1190">
                  <c:v>7.7325441538879325</c:v>
                </c:pt>
                <c:pt idx="1191">
                  <c:v>7.7190918848825447</c:v>
                </c:pt>
                <c:pt idx="1192">
                  <c:v>6.467168236136378</c:v>
                </c:pt>
                <c:pt idx="1193">
                  <c:v>7.3942093265892073</c:v>
                </c:pt>
                <c:pt idx="1194">
                  <c:v>6.2006307775489873</c:v>
                </c:pt>
                <c:pt idx="1195">
                  <c:v>6.1731649335421412</c:v>
                </c:pt>
                <c:pt idx="1196">
                  <c:v>6.1002903716657064</c:v>
                </c:pt>
                <c:pt idx="1197">
                  <c:v>5.7273386325534359</c:v>
                </c:pt>
                <c:pt idx="1198">
                  <c:v>5.4713210814754447</c:v>
                </c:pt>
                <c:pt idx="1199">
                  <c:v>6.0496519904586377</c:v>
                </c:pt>
                <c:pt idx="1200">
                  <c:v>5.8966343633917724</c:v>
                </c:pt>
                <c:pt idx="1201">
                  <c:v>5.757146578691053</c:v>
                </c:pt>
                <c:pt idx="1202">
                  <c:v>5.4420450010107979</c:v>
                </c:pt>
                <c:pt idx="1203">
                  <c:v>5.286129220519542</c:v>
                </c:pt>
                <c:pt idx="1204">
                  <c:v>5.4228919823318789</c:v>
                </c:pt>
                <c:pt idx="1205">
                  <c:v>5.2070754063028968</c:v>
                </c:pt>
                <c:pt idx="1206">
                  <c:v>5.2670856294103281</c:v>
                </c:pt>
                <c:pt idx="1207">
                  <c:v>5.2332469281282883</c:v>
                </c:pt>
                <c:pt idx="1208">
                  <c:v>5.1915447339679339</c:v>
                </c:pt>
                <c:pt idx="1209">
                  <c:v>5.2473313135744437</c:v>
                </c:pt>
                <c:pt idx="1210">
                  <c:v>5.2154312836019905</c:v>
                </c:pt>
                <c:pt idx="1211">
                  <c:v>5.1982056881779375</c:v>
                </c:pt>
                <c:pt idx="1212">
                  <c:v>5.1263174390934863</c:v>
                </c:pt>
                <c:pt idx="1213">
                  <c:v>5.1009545415051321</c:v>
                </c:pt>
                <c:pt idx="1214">
                  <c:v>5.1068375439406672</c:v>
                </c:pt>
                <c:pt idx="1215">
                  <c:v>6.3494626939307963</c:v>
                </c:pt>
                <c:pt idx="1216">
                  <c:v>5.9369479255429241</c:v>
                </c:pt>
                <c:pt idx="1217">
                  <c:v>6.1130589557593424</c:v>
                </c:pt>
                <c:pt idx="1218">
                  <c:v>6.2157601163553284</c:v>
                </c:pt>
                <c:pt idx="1219">
                  <c:v>6.634638555450878</c:v>
                </c:pt>
                <c:pt idx="1220">
                  <c:v>9.6963600362025009</c:v>
                </c:pt>
                <c:pt idx="1221">
                  <c:v>11.367810768458497</c:v>
                </c:pt>
                <c:pt idx="1222">
                  <c:v>10.87014089178664</c:v>
                </c:pt>
                <c:pt idx="1223">
                  <c:v>12.513813675330344</c:v>
                </c:pt>
                <c:pt idx="1224">
                  <c:v>24.40075931062049</c:v>
                </c:pt>
                <c:pt idx="1225">
                  <c:v>18.332408315288951</c:v>
                </c:pt>
                <c:pt idx="1226">
                  <c:v>40.774180203738261</c:v>
                </c:pt>
                <c:pt idx="1227">
                  <c:v>43.042466185959462</c:v>
                </c:pt>
                <c:pt idx="1228">
                  <c:v>44.594781125340496</c:v>
                </c:pt>
                <c:pt idx="1229">
                  <c:v>47.578321761207185</c:v>
                </c:pt>
                <c:pt idx="1230">
                  <c:v>43.222466288062847</c:v>
                </c:pt>
                <c:pt idx="1231">
                  <c:v>52.608916934537334</c:v>
                </c:pt>
                <c:pt idx="1232">
                  <c:v>52.758150966478027</c:v>
                </c:pt>
                <c:pt idx="1233">
                  <c:v>53.304163351394472</c:v>
                </c:pt>
                <c:pt idx="1234">
                  <c:v>54.199969737829015</c:v>
                </c:pt>
                <c:pt idx="1235">
                  <c:v>44.880827047172687</c:v>
                </c:pt>
                <c:pt idx="1236">
                  <c:v>53.879483057578057</c:v>
                </c:pt>
                <c:pt idx="1237">
                  <c:v>55.465761676319183</c:v>
                </c:pt>
                <c:pt idx="1238">
                  <c:v>36.355637659029924</c:v>
                </c:pt>
                <c:pt idx="1239">
                  <c:v>39.962206923364498</c:v>
                </c:pt>
                <c:pt idx="1240">
                  <c:v>42.213318064487616</c:v>
                </c:pt>
                <c:pt idx="1241">
                  <c:v>38.86402750014399</c:v>
                </c:pt>
                <c:pt idx="1242">
                  <c:v>44.82628983906897</c:v>
                </c:pt>
                <c:pt idx="1243">
                  <c:v>34.13307491472942</c:v>
                </c:pt>
                <c:pt idx="1244">
                  <c:v>33.893760464641034</c:v>
                </c:pt>
                <c:pt idx="1245">
                  <c:v>47.8483028168489</c:v>
                </c:pt>
                <c:pt idx="1246">
                  <c:v>51.011785987681577</c:v>
                </c:pt>
                <c:pt idx="1247">
                  <c:v>52.546916325882755</c:v>
                </c:pt>
                <c:pt idx="1248">
                  <c:v>30.461569828781233</c:v>
                </c:pt>
                <c:pt idx="1249">
                  <c:v>39.984866820889444</c:v>
                </c:pt>
                <c:pt idx="1250">
                  <c:v>33.493811572844891</c:v>
                </c:pt>
                <c:pt idx="1251">
                  <c:v>28.565574567086959</c:v>
                </c:pt>
                <c:pt idx="1252">
                  <c:v>35.685829122980984</c:v>
                </c:pt>
                <c:pt idx="1253">
                  <c:v>25.251591300845533</c:v>
                </c:pt>
                <c:pt idx="1254">
                  <c:v>53.55904987072828</c:v>
                </c:pt>
                <c:pt idx="1255">
                  <c:v>57.335184041436428</c:v>
                </c:pt>
                <c:pt idx="1256">
                  <c:v>57.938437837380704</c:v>
                </c:pt>
                <c:pt idx="1257">
                  <c:v>61.015500158218842</c:v>
                </c:pt>
                <c:pt idx="1258">
                  <c:v>54.90512420813225</c:v>
                </c:pt>
                <c:pt idx="1259">
                  <c:v>61.02104598832554</c:v>
                </c:pt>
                <c:pt idx="1260">
                  <c:v>55.104576160800576</c:v>
                </c:pt>
                <c:pt idx="1261">
                  <c:v>53.594517412098753</c:v>
                </c:pt>
                <c:pt idx="1262">
                  <c:v>50.569851864422532</c:v>
                </c:pt>
                <c:pt idx="1263">
                  <c:v>48.309808922021233</c:v>
                </c:pt>
                <c:pt idx="1264">
                  <c:v>50.947850938769989</c:v>
                </c:pt>
                <c:pt idx="1265">
                  <c:v>54.643287566488766</c:v>
                </c:pt>
                <c:pt idx="1266">
                  <c:v>53.450586963975333</c:v>
                </c:pt>
                <c:pt idx="1267">
                  <c:v>46.455269186506101</c:v>
                </c:pt>
                <c:pt idx="1268">
                  <c:v>28.075203321758824</c:v>
                </c:pt>
                <c:pt idx="1269">
                  <c:v>33.047902583881097</c:v>
                </c:pt>
                <c:pt idx="1270">
                  <c:v>41.931038096700412</c:v>
                </c:pt>
                <c:pt idx="1271">
                  <c:v>35.875972899842232</c:v>
                </c:pt>
                <c:pt idx="1272">
                  <c:v>48.786156904048127</c:v>
                </c:pt>
                <c:pt idx="1273">
                  <c:v>47.641228298074964</c:v>
                </c:pt>
                <c:pt idx="1274">
                  <c:v>56.977032685318683</c:v>
                </c:pt>
                <c:pt idx="1275">
                  <c:v>58.147881581707118</c:v>
                </c:pt>
                <c:pt idx="1276">
                  <c:v>56.652167043309461</c:v>
                </c:pt>
                <c:pt idx="1277">
                  <c:v>59.650693470485926</c:v>
                </c:pt>
                <c:pt idx="1278">
                  <c:v>50.671592152510492</c:v>
                </c:pt>
                <c:pt idx="1279">
                  <c:v>50.157005493214143</c:v>
                </c:pt>
                <c:pt idx="1280">
                  <c:v>48.869232124032294</c:v>
                </c:pt>
                <c:pt idx="1281">
                  <c:v>36.918055630888347</c:v>
                </c:pt>
                <c:pt idx="1282">
                  <c:v>9.641160052541542</c:v>
                </c:pt>
                <c:pt idx="1283">
                  <c:v>33.210432862737825</c:v>
                </c:pt>
                <c:pt idx="1284">
                  <c:v>64.077847422769537</c:v>
                </c:pt>
                <c:pt idx="1285">
                  <c:v>57.517130863166429</c:v>
                </c:pt>
                <c:pt idx="1286">
                  <c:v>69.242040904956042</c:v>
                </c:pt>
                <c:pt idx="1287">
                  <c:v>55.08370885461855</c:v>
                </c:pt>
                <c:pt idx="1288">
                  <c:v>44.560821762336523</c:v>
                </c:pt>
                <c:pt idx="1289">
                  <c:v>40.212950698028294</c:v>
                </c:pt>
                <c:pt idx="1290">
                  <c:v>25.868780457965933</c:v>
                </c:pt>
                <c:pt idx="1291">
                  <c:v>32.834932768585901</c:v>
                </c:pt>
                <c:pt idx="1292">
                  <c:v>55.095716519401108</c:v>
                </c:pt>
                <c:pt idx="1293">
                  <c:v>40.092915481845878</c:v>
                </c:pt>
                <c:pt idx="1294">
                  <c:v>61.997042436761532</c:v>
                </c:pt>
                <c:pt idx="1295">
                  <c:v>45.976575868635386</c:v>
                </c:pt>
                <c:pt idx="1296">
                  <c:v>42.246307566419603</c:v>
                </c:pt>
                <c:pt idx="1297">
                  <c:v>48.482546257716507</c:v>
                </c:pt>
                <c:pt idx="1298">
                  <c:v>66.076958221910658</c:v>
                </c:pt>
                <c:pt idx="1299">
                  <c:v>41.989166498525222</c:v>
                </c:pt>
                <c:pt idx="1300">
                  <c:v>43.173730038974014</c:v>
                </c:pt>
                <c:pt idx="1301">
                  <c:v>38.142039927468097</c:v>
                </c:pt>
                <c:pt idx="1302">
                  <c:v>44.866294821729809</c:v>
                </c:pt>
                <c:pt idx="1303">
                  <c:v>51.450648897432735</c:v>
                </c:pt>
                <c:pt idx="1304">
                  <c:v>48.082103343161421</c:v>
                </c:pt>
                <c:pt idx="1305">
                  <c:v>61.619961514611035</c:v>
                </c:pt>
                <c:pt idx="1306">
                  <c:v>55.517173730543881</c:v>
                </c:pt>
                <c:pt idx="1307">
                  <c:v>65.479489647049434</c:v>
                </c:pt>
                <c:pt idx="1308">
                  <c:v>52.142671500974444</c:v>
                </c:pt>
                <c:pt idx="1309">
                  <c:v>52.883830648665779</c:v>
                </c:pt>
                <c:pt idx="1310">
                  <c:v>35.756352266689447</c:v>
                </c:pt>
                <c:pt idx="1311">
                  <c:v>49.277384441805097</c:v>
                </c:pt>
                <c:pt idx="1312">
                  <c:v>48.12959873523053</c:v>
                </c:pt>
                <c:pt idx="1313">
                  <c:v>53.708297935786256</c:v>
                </c:pt>
                <c:pt idx="1314">
                  <c:v>54.46906941915104</c:v>
                </c:pt>
                <c:pt idx="1315">
                  <c:v>42.284592659025563</c:v>
                </c:pt>
                <c:pt idx="1316">
                  <c:v>37.630587530414907</c:v>
                </c:pt>
                <c:pt idx="1317">
                  <c:v>40.164314013853364</c:v>
                </c:pt>
                <c:pt idx="1318">
                  <c:v>29.262007197877871</c:v>
                </c:pt>
                <c:pt idx="1319">
                  <c:v>29.529054290074686</c:v>
                </c:pt>
                <c:pt idx="1320">
                  <c:v>42.970199354566596</c:v>
                </c:pt>
                <c:pt idx="1321">
                  <c:v>26.34878080378985</c:v>
                </c:pt>
                <c:pt idx="1322">
                  <c:v>59.079440670392543</c:v>
                </c:pt>
                <c:pt idx="1323">
                  <c:v>48.481743097672016</c:v>
                </c:pt>
                <c:pt idx="1324">
                  <c:v>55.720311906808774</c:v>
                </c:pt>
                <c:pt idx="1325">
                  <c:v>50.047412202978947</c:v>
                </c:pt>
                <c:pt idx="1326">
                  <c:v>29.581010801099183</c:v>
                </c:pt>
                <c:pt idx="1327">
                  <c:v>46.044849817902602</c:v>
                </c:pt>
                <c:pt idx="1328">
                  <c:v>55.346092174665237</c:v>
                </c:pt>
                <c:pt idx="1329">
                  <c:v>61.084454715215195</c:v>
                </c:pt>
                <c:pt idx="1330">
                  <c:v>54.01681341030222</c:v>
                </c:pt>
                <c:pt idx="1331">
                  <c:v>57.166979794755044</c:v>
                </c:pt>
                <c:pt idx="1332">
                  <c:v>49.614432249111829</c:v>
                </c:pt>
                <c:pt idx="1333">
                  <c:v>53.165896353034348</c:v>
                </c:pt>
                <c:pt idx="1334">
                  <c:v>57.241394320427986</c:v>
                </c:pt>
                <c:pt idx="1335">
                  <c:v>58.463808995152803</c:v>
                </c:pt>
                <c:pt idx="1336">
                  <c:v>46.587108812605571</c:v>
                </c:pt>
                <c:pt idx="1337">
                  <c:v>39.062474000300185</c:v>
                </c:pt>
                <c:pt idx="1338">
                  <c:v>44.393573560431378</c:v>
                </c:pt>
                <c:pt idx="1339">
                  <c:v>40.946035984758744</c:v>
                </c:pt>
                <c:pt idx="1340">
                  <c:v>53.30313126904683</c:v>
                </c:pt>
                <c:pt idx="1341">
                  <c:v>62.026703644190007</c:v>
                </c:pt>
                <c:pt idx="1342">
                  <c:v>53.110259778190752</c:v>
                </c:pt>
                <c:pt idx="1343">
                  <c:v>49.514870082083817</c:v>
                </c:pt>
                <c:pt idx="1344">
                  <c:v>49.645205838162141</c:v>
                </c:pt>
                <c:pt idx="1345">
                  <c:v>52.841918787460514</c:v>
                </c:pt>
                <c:pt idx="1346">
                  <c:v>49.742330558844472</c:v>
                </c:pt>
                <c:pt idx="1347">
                  <c:v>45.169861719961432</c:v>
                </c:pt>
                <c:pt idx="1348">
                  <c:v>39.477935537615316</c:v>
                </c:pt>
                <c:pt idx="1349">
                  <c:v>46.246883563948138</c:v>
                </c:pt>
                <c:pt idx="1350">
                  <c:v>48.297339046854979</c:v>
                </c:pt>
                <c:pt idx="1351">
                  <c:v>50.533343451721869</c:v>
                </c:pt>
                <c:pt idx="1352">
                  <c:v>47.950351427763792</c:v>
                </c:pt>
                <c:pt idx="1353">
                  <c:v>46.485338143890608</c:v>
                </c:pt>
                <c:pt idx="1354">
                  <c:v>58.001925962121504</c:v>
                </c:pt>
                <c:pt idx="1355">
                  <c:v>40.691538297474054</c:v>
                </c:pt>
                <c:pt idx="1356">
                  <c:v>35.79258023665529</c:v>
                </c:pt>
                <c:pt idx="1357">
                  <c:v>39.714821053240669</c:v>
                </c:pt>
                <c:pt idx="1358">
                  <c:v>43.444244469591041</c:v>
                </c:pt>
                <c:pt idx="1359">
                  <c:v>42.898638842812709</c:v>
                </c:pt>
                <c:pt idx="1360">
                  <c:v>54.881125028107178</c:v>
                </c:pt>
                <c:pt idx="1361">
                  <c:v>39.654578208202253</c:v>
                </c:pt>
                <c:pt idx="1362">
                  <c:v>48.493841256942915</c:v>
                </c:pt>
                <c:pt idx="1363">
                  <c:v>39.909716813872897</c:v>
                </c:pt>
                <c:pt idx="1364">
                  <c:v>27.495778323426833</c:v>
                </c:pt>
                <c:pt idx="1365">
                  <c:v>43.145652118530379</c:v>
                </c:pt>
                <c:pt idx="1366">
                  <c:v>45.929340837288855</c:v>
                </c:pt>
                <c:pt idx="1367">
                  <c:v>51.185857532532886</c:v>
                </c:pt>
                <c:pt idx="1368">
                  <c:v>47.995331940099952</c:v>
                </c:pt>
                <c:pt idx="1369">
                  <c:v>42.514442221409354</c:v>
                </c:pt>
                <c:pt idx="1370">
                  <c:v>49.890181133228204</c:v>
                </c:pt>
                <c:pt idx="1371">
                  <c:v>41.186611531362693</c:v>
                </c:pt>
                <c:pt idx="1372">
                  <c:v>43.483057586700234</c:v>
                </c:pt>
                <c:pt idx="1373">
                  <c:v>33.308091953466281</c:v>
                </c:pt>
                <c:pt idx="1374">
                  <c:v>36.934337527308735</c:v>
                </c:pt>
                <c:pt idx="1375">
                  <c:v>32.370282422158056</c:v>
                </c:pt>
                <c:pt idx="1376">
                  <c:v>52.707078830968378</c:v>
                </c:pt>
                <c:pt idx="1377">
                  <c:v>49.050293274773018</c:v>
                </c:pt>
                <c:pt idx="1378">
                  <c:v>53.842903068319316</c:v>
                </c:pt>
                <c:pt idx="1379">
                  <c:v>43.081038149165565</c:v>
                </c:pt>
                <c:pt idx="1380">
                  <c:v>49.428056201878853</c:v>
                </c:pt>
                <c:pt idx="1381">
                  <c:v>48.122066412323584</c:v>
                </c:pt>
                <c:pt idx="1382">
                  <c:v>40.814254368816727</c:v>
                </c:pt>
                <c:pt idx="1383">
                  <c:v>45.496930396401758</c:v>
                </c:pt>
                <c:pt idx="1384">
                  <c:v>52.364282436956564</c:v>
                </c:pt>
                <c:pt idx="1385">
                  <c:v>50.624710163079186</c:v>
                </c:pt>
                <c:pt idx="1386">
                  <c:v>54.345641974078184</c:v>
                </c:pt>
                <c:pt idx="1387">
                  <c:v>59.639205497382797</c:v>
                </c:pt>
                <c:pt idx="1388">
                  <c:v>56.529081036623154</c:v>
                </c:pt>
                <c:pt idx="1389">
                  <c:v>42.173038014373411</c:v>
                </c:pt>
                <c:pt idx="1390">
                  <c:v>39.760508489754663</c:v>
                </c:pt>
                <c:pt idx="1391">
                  <c:v>37.549944104157639</c:v>
                </c:pt>
                <c:pt idx="1392">
                  <c:v>17.716668764580191</c:v>
                </c:pt>
                <c:pt idx="1393">
                  <c:v>28.737562898406178</c:v>
                </c:pt>
                <c:pt idx="1394">
                  <c:v>39.341372561850108</c:v>
                </c:pt>
                <c:pt idx="1395">
                  <c:v>38.599992807060957</c:v>
                </c:pt>
                <c:pt idx="1396">
                  <c:v>42.461621193851393</c:v>
                </c:pt>
                <c:pt idx="1397">
                  <c:v>35.60929891721446</c:v>
                </c:pt>
                <c:pt idx="1398">
                  <c:v>21.070740995028181</c:v>
                </c:pt>
                <c:pt idx="1399">
                  <c:v>17.845460682930604</c:v>
                </c:pt>
                <c:pt idx="1400">
                  <c:v>24.674606819250265</c:v>
                </c:pt>
                <c:pt idx="1401">
                  <c:v>29.414316023217147</c:v>
                </c:pt>
                <c:pt idx="1402">
                  <c:v>32.870843852696893</c:v>
                </c:pt>
                <c:pt idx="1403">
                  <c:v>25.739779966694741</c:v>
                </c:pt>
                <c:pt idx="1404">
                  <c:v>20.428015542798793</c:v>
                </c:pt>
                <c:pt idx="1405">
                  <c:v>21.918077697130389</c:v>
                </c:pt>
                <c:pt idx="1406">
                  <c:v>19.548396407914247</c:v>
                </c:pt>
                <c:pt idx="1407">
                  <c:v>12.713278184509214</c:v>
                </c:pt>
                <c:pt idx="1408">
                  <c:v>18.701712522143112</c:v>
                </c:pt>
                <c:pt idx="1409">
                  <c:v>18.125531017861917</c:v>
                </c:pt>
                <c:pt idx="1410">
                  <c:v>17.510584737209321</c:v>
                </c:pt>
                <c:pt idx="1411">
                  <c:v>19.131115294480672</c:v>
                </c:pt>
                <c:pt idx="1412">
                  <c:v>12.339730157300499</c:v>
                </c:pt>
                <c:pt idx="1413">
                  <c:v>17.929498724534</c:v>
                </c:pt>
                <c:pt idx="1414">
                  <c:v>14.796403694747607</c:v>
                </c:pt>
                <c:pt idx="1415">
                  <c:v>14.279586846451675</c:v>
                </c:pt>
                <c:pt idx="1416">
                  <c:v>13.02696257615381</c:v>
                </c:pt>
                <c:pt idx="1417">
                  <c:v>14.310890117074015</c:v>
                </c:pt>
                <c:pt idx="1418">
                  <c:v>14.18577862659861</c:v>
                </c:pt>
                <c:pt idx="1419">
                  <c:v>14.07523222521484</c:v>
                </c:pt>
                <c:pt idx="1420">
                  <c:v>12.303195523009835</c:v>
                </c:pt>
                <c:pt idx="1421">
                  <c:v>12.891707800535013</c:v>
                </c:pt>
                <c:pt idx="1422">
                  <c:v>11.163187736591018</c:v>
                </c:pt>
                <c:pt idx="1423">
                  <c:v>10.040480094686588</c:v>
                </c:pt>
                <c:pt idx="1424">
                  <c:v>9.5841837203206719</c:v>
                </c:pt>
                <c:pt idx="1425">
                  <c:v>10.133207897207718</c:v>
                </c:pt>
                <c:pt idx="1426">
                  <c:v>8.6852408031817703</c:v>
                </c:pt>
                <c:pt idx="1427">
                  <c:v>9.3178519666304744</c:v>
                </c:pt>
                <c:pt idx="1428">
                  <c:v>8.6523620030397268</c:v>
                </c:pt>
                <c:pt idx="1429">
                  <c:v>7.9378286358028234</c:v>
                </c:pt>
                <c:pt idx="1430">
                  <c:v>8.0802617935369252</c:v>
                </c:pt>
                <c:pt idx="1431">
                  <c:v>8.5359330106483675</c:v>
                </c:pt>
                <c:pt idx="1432">
                  <c:v>8.6472992965617621</c:v>
                </c:pt>
                <c:pt idx="1433">
                  <c:v>8.1031061227250127</c:v>
                </c:pt>
                <c:pt idx="1434">
                  <c:v>7.6413231255818559</c:v>
                </c:pt>
                <c:pt idx="1435">
                  <c:v>7.0757331571856934</c:v>
                </c:pt>
                <c:pt idx="1436">
                  <c:v>7.6047959291973495</c:v>
                </c:pt>
                <c:pt idx="1437">
                  <c:v>7.064009320445475</c:v>
                </c:pt>
                <c:pt idx="1438">
                  <c:v>6.778734453609947</c:v>
                </c:pt>
                <c:pt idx="1439">
                  <c:v>6.912298811798367</c:v>
                </c:pt>
                <c:pt idx="1440">
                  <c:v>6.6146960460326198</c:v>
                </c:pt>
                <c:pt idx="1441">
                  <c:v>6.2749869228811423</c:v>
                </c:pt>
                <c:pt idx="1442">
                  <c:v>6.4442621469323225</c:v>
                </c:pt>
                <c:pt idx="1443">
                  <c:v>6.0676041226475856</c:v>
                </c:pt>
                <c:pt idx="1444">
                  <c:v>6.0270374244529741</c:v>
                </c:pt>
                <c:pt idx="1445">
                  <c:v>6.3369257584062417</c:v>
                </c:pt>
                <c:pt idx="1446">
                  <c:v>6.1390171694133517</c:v>
                </c:pt>
                <c:pt idx="1447">
                  <c:v>6.14556471360358</c:v>
                </c:pt>
                <c:pt idx="1448">
                  <c:v>6.0786646202170775</c:v>
                </c:pt>
                <c:pt idx="1449">
                  <c:v>6.0597123635444454</c:v>
                </c:pt>
                <c:pt idx="1450">
                  <c:v>5.869510142509915</c:v>
                </c:pt>
                <c:pt idx="1451">
                  <c:v>5.8835158960627627</c:v>
                </c:pt>
                <c:pt idx="1452">
                  <c:v>5.8627803395497224</c:v>
                </c:pt>
                <c:pt idx="1453">
                  <c:v>5.8668219881247268</c:v>
                </c:pt>
                <c:pt idx="1454">
                  <c:v>7.068323242063923</c:v>
                </c:pt>
                <c:pt idx="1455">
                  <c:v>7.4981772824287418</c:v>
                </c:pt>
                <c:pt idx="1456">
                  <c:v>7.11606805368874</c:v>
                </c:pt>
                <c:pt idx="1457">
                  <c:v>7.2718718658383192</c:v>
                </c:pt>
                <c:pt idx="1458">
                  <c:v>6.9971897361694175</c:v>
                </c:pt>
                <c:pt idx="1459">
                  <c:v>7.0439939175563353</c:v>
                </c:pt>
                <c:pt idx="1460">
                  <c:v>8.1914706219318631</c:v>
                </c:pt>
                <c:pt idx="1461">
                  <c:v>12.130959214558679</c:v>
                </c:pt>
                <c:pt idx="1462">
                  <c:v>22.957914014224112</c:v>
                </c:pt>
                <c:pt idx="1463">
                  <c:v>32.605106765692184</c:v>
                </c:pt>
                <c:pt idx="1464">
                  <c:v>30.203822720797103</c:v>
                </c:pt>
                <c:pt idx="1465">
                  <c:v>35.700562260923363</c:v>
                </c:pt>
                <c:pt idx="1466">
                  <c:v>29.53440195595325</c:v>
                </c:pt>
                <c:pt idx="1467">
                  <c:v>25.094824448846797</c:v>
                </c:pt>
                <c:pt idx="1468">
                  <c:v>33.354925850907456</c:v>
                </c:pt>
                <c:pt idx="1469">
                  <c:v>51.202369321829487</c:v>
                </c:pt>
                <c:pt idx="1470">
                  <c:v>51.093888939983323</c:v>
                </c:pt>
                <c:pt idx="1471">
                  <c:v>60.554555212919013</c:v>
                </c:pt>
                <c:pt idx="1472">
                  <c:v>44.692324516932416</c:v>
                </c:pt>
                <c:pt idx="1473">
                  <c:v>56.495865262895769</c:v>
                </c:pt>
                <c:pt idx="1474">
                  <c:v>66.300353722747701</c:v>
                </c:pt>
                <c:pt idx="1475">
                  <c:v>65.304475057012496</c:v>
                </c:pt>
                <c:pt idx="1476">
                  <c:v>66.806960445296795</c:v>
                </c:pt>
                <c:pt idx="1477">
                  <c:v>58.170933094231522</c:v>
                </c:pt>
                <c:pt idx="1478">
                  <c:v>49.146045637359968</c:v>
                </c:pt>
                <c:pt idx="1479">
                  <c:v>43.625538013210274</c:v>
                </c:pt>
                <c:pt idx="1480">
                  <c:v>44.453434648506459</c:v>
                </c:pt>
                <c:pt idx="1481">
                  <c:v>39.79644161844066</c:v>
                </c:pt>
                <c:pt idx="1482">
                  <c:v>42.796729288404457</c:v>
                </c:pt>
                <c:pt idx="1483">
                  <c:v>57.403727898983149</c:v>
                </c:pt>
                <c:pt idx="1484">
                  <c:v>49.80627049311277</c:v>
                </c:pt>
                <c:pt idx="1485">
                  <c:v>42.905861388764464</c:v>
                </c:pt>
                <c:pt idx="1486">
                  <c:v>32.972290211948042</c:v>
                </c:pt>
                <c:pt idx="1487">
                  <c:v>60.455665178591964</c:v>
                </c:pt>
                <c:pt idx="1488">
                  <c:v>63.250550890339007</c:v>
                </c:pt>
                <c:pt idx="1489">
                  <c:v>63.665304389736832</c:v>
                </c:pt>
                <c:pt idx="1490">
                  <c:v>51.925881081611827</c:v>
                </c:pt>
                <c:pt idx="1491">
                  <c:v>58.196418962213748</c:v>
                </c:pt>
                <c:pt idx="1492">
                  <c:v>62.270701754509993</c:v>
                </c:pt>
                <c:pt idx="1493">
                  <c:v>65.436892955417463</c:v>
                </c:pt>
                <c:pt idx="1494">
                  <c:v>57.755349288503453</c:v>
                </c:pt>
                <c:pt idx="1495">
                  <c:v>68.846666635968688</c:v>
                </c:pt>
                <c:pt idx="1496">
                  <c:v>74.280412237311566</c:v>
                </c:pt>
                <c:pt idx="1497">
                  <c:v>73.628937405696888</c:v>
                </c:pt>
                <c:pt idx="1498">
                  <c:v>67.997985784154281</c:v>
                </c:pt>
                <c:pt idx="1499">
                  <c:v>62.322689184824945</c:v>
                </c:pt>
                <c:pt idx="1500">
                  <c:v>71.049050586749885</c:v>
                </c:pt>
                <c:pt idx="1501">
                  <c:v>68.663152984051152</c:v>
                </c:pt>
                <c:pt idx="1502">
                  <c:v>68.958725600791595</c:v>
                </c:pt>
                <c:pt idx="1503">
                  <c:v>71.905288238429804</c:v>
                </c:pt>
                <c:pt idx="1504">
                  <c:v>72.721360623929826</c:v>
                </c:pt>
                <c:pt idx="1505">
                  <c:v>47.011992497354314</c:v>
                </c:pt>
                <c:pt idx="1506">
                  <c:v>68.075059746109631</c:v>
                </c:pt>
                <c:pt idx="1507">
                  <c:v>49.396439048405625</c:v>
                </c:pt>
                <c:pt idx="1508">
                  <c:v>56.904695604262571</c:v>
                </c:pt>
                <c:pt idx="1509">
                  <c:v>55.950540409716766</c:v>
                </c:pt>
                <c:pt idx="1510">
                  <c:v>63.185187951535802</c:v>
                </c:pt>
                <c:pt idx="1511">
                  <c:v>50.134599690518378</c:v>
                </c:pt>
                <c:pt idx="1512">
                  <c:v>62.636705506628509</c:v>
                </c:pt>
                <c:pt idx="1513">
                  <c:v>54.117514136837251</c:v>
                </c:pt>
                <c:pt idx="1514">
                  <c:v>51.118667287566801</c:v>
                </c:pt>
                <c:pt idx="1515">
                  <c:v>62.577326634240229</c:v>
                </c:pt>
                <c:pt idx="1516">
                  <c:v>61.07072753016395</c:v>
                </c:pt>
                <c:pt idx="1517">
                  <c:v>49.88278939463062</c:v>
                </c:pt>
                <c:pt idx="1518">
                  <c:v>30.423246579143214</c:v>
                </c:pt>
                <c:pt idx="1519">
                  <c:v>56.774117647276931</c:v>
                </c:pt>
                <c:pt idx="1520">
                  <c:v>74.559679552789731</c:v>
                </c:pt>
                <c:pt idx="1521">
                  <c:v>65.400937659948099</c:v>
                </c:pt>
                <c:pt idx="1522">
                  <c:v>46.462962679839116</c:v>
                </c:pt>
                <c:pt idx="1523">
                  <c:v>16.706320721059932</c:v>
                </c:pt>
                <c:pt idx="1524">
                  <c:v>35.793320270187266</c:v>
                </c:pt>
                <c:pt idx="1525">
                  <c:v>62.297631754621172</c:v>
                </c:pt>
                <c:pt idx="1526">
                  <c:v>65.41182933990153</c:v>
                </c:pt>
                <c:pt idx="1527">
                  <c:v>75.934350681525558</c:v>
                </c:pt>
                <c:pt idx="1528">
                  <c:v>70.752570878015788</c:v>
                </c:pt>
                <c:pt idx="1529">
                  <c:v>78.870676704196413</c:v>
                </c:pt>
                <c:pt idx="1530">
                  <c:v>78.152497827653335</c:v>
                </c:pt>
                <c:pt idx="1531">
                  <c:v>69.575229187557824</c:v>
                </c:pt>
                <c:pt idx="1532">
                  <c:v>66.597906370296784</c:v>
                </c:pt>
                <c:pt idx="1533">
                  <c:v>57.734616308773568</c:v>
                </c:pt>
                <c:pt idx="1534">
                  <c:v>52.007169107911899</c:v>
                </c:pt>
                <c:pt idx="1535">
                  <c:v>50.828242909172339</c:v>
                </c:pt>
                <c:pt idx="1536">
                  <c:v>53.305258249279518</c:v>
                </c:pt>
                <c:pt idx="1537">
                  <c:v>63.823339629698353</c:v>
                </c:pt>
                <c:pt idx="1538">
                  <c:v>72.838468967683028</c:v>
                </c:pt>
                <c:pt idx="1539">
                  <c:v>68.493530977805236</c:v>
                </c:pt>
                <c:pt idx="1540">
                  <c:v>65.86100078751906</c:v>
                </c:pt>
                <c:pt idx="1541">
                  <c:v>56.479140096781812</c:v>
                </c:pt>
                <c:pt idx="1542">
                  <c:v>50.802296482102975</c:v>
                </c:pt>
                <c:pt idx="1543">
                  <c:v>54.52853173153369</c:v>
                </c:pt>
                <c:pt idx="1544">
                  <c:v>55.006595502415081</c:v>
                </c:pt>
                <c:pt idx="1545">
                  <c:v>66.099837679229296</c:v>
                </c:pt>
                <c:pt idx="1546">
                  <c:v>58.978584954431092</c:v>
                </c:pt>
                <c:pt idx="1547">
                  <c:v>49.20799883645882</c:v>
                </c:pt>
                <c:pt idx="1548">
                  <c:v>35.18761869302741</c:v>
                </c:pt>
                <c:pt idx="1549">
                  <c:v>24.615791217408876</c:v>
                </c:pt>
                <c:pt idx="1550">
                  <c:v>40.241507154504063</c:v>
                </c:pt>
                <c:pt idx="1551">
                  <c:v>43.915431490168508</c:v>
                </c:pt>
                <c:pt idx="1552">
                  <c:v>49.414688266230321</c:v>
                </c:pt>
                <c:pt idx="1553">
                  <c:v>49.959707717665445</c:v>
                </c:pt>
                <c:pt idx="1554">
                  <c:v>43.841902660992204</c:v>
                </c:pt>
                <c:pt idx="1555">
                  <c:v>60.61482618216899</c:v>
                </c:pt>
                <c:pt idx="1556">
                  <c:v>51.261149511214214</c:v>
                </c:pt>
                <c:pt idx="1557">
                  <c:v>62.545247035797843</c:v>
                </c:pt>
                <c:pt idx="1558">
                  <c:v>60.475911292152354</c:v>
                </c:pt>
                <c:pt idx="1559">
                  <c:v>49.032082175915228</c:v>
                </c:pt>
                <c:pt idx="1560">
                  <c:v>28.257800388544062</c:v>
                </c:pt>
                <c:pt idx="1561">
                  <c:v>49.771332063158461</c:v>
                </c:pt>
                <c:pt idx="1562">
                  <c:v>65.22408932678205</c:v>
                </c:pt>
                <c:pt idx="1563">
                  <c:v>53.733981777298908</c:v>
                </c:pt>
                <c:pt idx="1564">
                  <c:v>42.06946162772104</c:v>
                </c:pt>
                <c:pt idx="1565">
                  <c:v>37.397457285256209</c:v>
                </c:pt>
                <c:pt idx="1566">
                  <c:v>50.974742084116023</c:v>
                </c:pt>
                <c:pt idx="1567">
                  <c:v>50.827241139621229</c:v>
                </c:pt>
                <c:pt idx="1568">
                  <c:v>54.02910871611801</c:v>
                </c:pt>
                <c:pt idx="1569">
                  <c:v>46.571213204150553</c:v>
                </c:pt>
                <c:pt idx="1570">
                  <c:v>73.154555504027968</c:v>
                </c:pt>
                <c:pt idx="1571">
                  <c:v>71.801500095490624</c:v>
                </c:pt>
                <c:pt idx="1572">
                  <c:v>62.674699945386067</c:v>
                </c:pt>
                <c:pt idx="1573">
                  <c:v>28.849562590754939</c:v>
                </c:pt>
                <c:pt idx="1574">
                  <c:v>32.656454714443072</c:v>
                </c:pt>
                <c:pt idx="1575">
                  <c:v>22.154436056318062</c:v>
                </c:pt>
                <c:pt idx="1576">
                  <c:v>56.811912802199792</c:v>
                </c:pt>
                <c:pt idx="1577">
                  <c:v>62.433300961311701</c:v>
                </c:pt>
                <c:pt idx="1578">
                  <c:v>64.486585449278238</c:v>
                </c:pt>
                <c:pt idx="1579">
                  <c:v>66.670160624540628</c:v>
                </c:pt>
                <c:pt idx="1580">
                  <c:v>41.609391021888584</c:v>
                </c:pt>
                <c:pt idx="1581">
                  <c:v>50.357817630376189</c:v>
                </c:pt>
                <c:pt idx="1582">
                  <c:v>62.595979990937309</c:v>
                </c:pt>
                <c:pt idx="1583">
                  <c:v>58.631358640051531</c:v>
                </c:pt>
                <c:pt idx="1584">
                  <c:v>66.020230141185237</c:v>
                </c:pt>
                <c:pt idx="1585">
                  <c:v>61.135676108809875</c:v>
                </c:pt>
                <c:pt idx="1586">
                  <c:v>66.065908493669284</c:v>
                </c:pt>
                <c:pt idx="1587">
                  <c:v>55.510097662893187</c:v>
                </c:pt>
                <c:pt idx="1588">
                  <c:v>62.075516950901935</c:v>
                </c:pt>
                <c:pt idx="1589">
                  <c:v>53.002930814100068</c:v>
                </c:pt>
                <c:pt idx="1590">
                  <c:v>37.464062095919495</c:v>
                </c:pt>
                <c:pt idx="1591">
                  <c:v>53.75444337792041</c:v>
                </c:pt>
                <c:pt idx="1592">
                  <c:v>43.218649424413222</c:v>
                </c:pt>
                <c:pt idx="1593">
                  <c:v>38.982581006264347</c:v>
                </c:pt>
                <c:pt idx="1594">
                  <c:v>65.814543326701852</c:v>
                </c:pt>
                <c:pt idx="1595">
                  <c:v>61.896041282596848</c:v>
                </c:pt>
                <c:pt idx="1596">
                  <c:v>50.893663213852506</c:v>
                </c:pt>
                <c:pt idx="1597">
                  <c:v>49.503081668552099</c:v>
                </c:pt>
                <c:pt idx="1598">
                  <c:v>38.358493421032335</c:v>
                </c:pt>
                <c:pt idx="1599">
                  <c:v>45.802582838067792</c:v>
                </c:pt>
                <c:pt idx="1600">
                  <c:v>44.803408602611839</c:v>
                </c:pt>
                <c:pt idx="1601">
                  <c:v>31.953065867618601</c:v>
                </c:pt>
                <c:pt idx="1602">
                  <c:v>28.120606225502442</c:v>
                </c:pt>
                <c:pt idx="1603">
                  <c:v>28.086105742690393</c:v>
                </c:pt>
                <c:pt idx="1604">
                  <c:v>45.244922114874285</c:v>
                </c:pt>
                <c:pt idx="1605">
                  <c:v>39.116770985807179</c:v>
                </c:pt>
                <c:pt idx="1606">
                  <c:v>39.462250414586045</c:v>
                </c:pt>
                <c:pt idx="1607">
                  <c:v>37.019824335658434</c:v>
                </c:pt>
                <c:pt idx="1608">
                  <c:v>44.99568702180742</c:v>
                </c:pt>
                <c:pt idx="1609">
                  <c:v>42.854547566767465</c:v>
                </c:pt>
                <c:pt idx="1610">
                  <c:v>42.157513921234489</c:v>
                </c:pt>
                <c:pt idx="1611">
                  <c:v>29.22073342418766</c:v>
                </c:pt>
                <c:pt idx="1612">
                  <c:v>52.550318841668606</c:v>
                </c:pt>
                <c:pt idx="1613">
                  <c:v>46.507419224637516</c:v>
                </c:pt>
                <c:pt idx="1614">
                  <c:v>54.451832810678823</c:v>
                </c:pt>
                <c:pt idx="1615">
                  <c:v>55.204536982263384</c:v>
                </c:pt>
                <c:pt idx="1616">
                  <c:v>58.226713412540001</c:v>
                </c:pt>
                <c:pt idx="1617">
                  <c:v>54.449979525743807</c:v>
                </c:pt>
                <c:pt idx="1618">
                  <c:v>44.407331998633857</c:v>
                </c:pt>
                <c:pt idx="1619">
                  <c:v>51.413983984652646</c:v>
                </c:pt>
                <c:pt idx="1620">
                  <c:v>71.707034702511891</c:v>
                </c:pt>
                <c:pt idx="1621">
                  <c:v>64.415514505711357</c:v>
                </c:pt>
                <c:pt idx="1622">
                  <c:v>62.401190729668969</c:v>
                </c:pt>
                <c:pt idx="1623">
                  <c:v>48.710407442210759</c:v>
                </c:pt>
                <c:pt idx="1624">
                  <c:v>53.156612792922139</c:v>
                </c:pt>
                <c:pt idx="1625">
                  <c:v>49.821658289552872</c:v>
                </c:pt>
                <c:pt idx="1626">
                  <c:v>56.977822984909778</c:v>
                </c:pt>
                <c:pt idx="1627">
                  <c:v>63.602908909136779</c:v>
                </c:pt>
                <c:pt idx="1628">
                  <c:v>73.06526720327544</c:v>
                </c:pt>
                <c:pt idx="1629">
                  <c:v>71.178996925860986</c:v>
                </c:pt>
                <c:pt idx="1630">
                  <c:v>70.637967402307538</c:v>
                </c:pt>
                <c:pt idx="1631">
                  <c:v>64.783388476491567</c:v>
                </c:pt>
                <c:pt idx="1632">
                  <c:v>64.123096276620871</c:v>
                </c:pt>
                <c:pt idx="1633">
                  <c:v>55.506145663994943</c:v>
                </c:pt>
                <c:pt idx="1634">
                  <c:v>54.822672670224868</c:v>
                </c:pt>
                <c:pt idx="1635">
                  <c:v>57.540928958357263</c:v>
                </c:pt>
                <c:pt idx="1636">
                  <c:v>59.269336827317396</c:v>
                </c:pt>
                <c:pt idx="1637">
                  <c:v>55.862525462879887</c:v>
                </c:pt>
                <c:pt idx="1638">
                  <c:v>45.47517693352917</c:v>
                </c:pt>
                <c:pt idx="1639">
                  <c:v>40.257010469795937</c:v>
                </c:pt>
                <c:pt idx="1640">
                  <c:v>42.01466115361324</c:v>
                </c:pt>
                <c:pt idx="1641">
                  <c:v>41.871420797628069</c:v>
                </c:pt>
                <c:pt idx="1642">
                  <c:v>37.299018732035449</c:v>
                </c:pt>
                <c:pt idx="1643">
                  <c:v>38.130220287042604</c:v>
                </c:pt>
                <c:pt idx="1644">
                  <c:v>29.888557804407021</c:v>
                </c:pt>
                <c:pt idx="1645">
                  <c:v>20.030054005930108</c:v>
                </c:pt>
                <c:pt idx="1646">
                  <c:v>28.299172729591284</c:v>
                </c:pt>
                <c:pt idx="1647">
                  <c:v>23.129069981305793</c:v>
                </c:pt>
                <c:pt idx="1648">
                  <c:v>20.698440045805732</c:v>
                </c:pt>
                <c:pt idx="1649">
                  <c:v>23.121541502528999</c:v>
                </c:pt>
                <c:pt idx="1650">
                  <c:v>22.837469291228661</c:v>
                </c:pt>
                <c:pt idx="1651">
                  <c:v>19.23444366446455</c:v>
                </c:pt>
                <c:pt idx="1652">
                  <c:v>13.180502035874353</c:v>
                </c:pt>
                <c:pt idx="1653">
                  <c:v>18.082132502811209</c:v>
                </c:pt>
                <c:pt idx="1654">
                  <c:v>15.626260581958906</c:v>
                </c:pt>
                <c:pt idx="1655">
                  <c:v>15.319574710825524</c:v>
                </c:pt>
                <c:pt idx="1656">
                  <c:v>12.976203328435066</c:v>
                </c:pt>
                <c:pt idx="1657">
                  <c:v>9.7891752300817139</c:v>
                </c:pt>
                <c:pt idx="1658">
                  <c:v>9.005095777378358</c:v>
                </c:pt>
                <c:pt idx="1659">
                  <c:v>8.6711250628620835</c:v>
                </c:pt>
                <c:pt idx="1660">
                  <c:v>12.935768485068245</c:v>
                </c:pt>
                <c:pt idx="1661">
                  <c:v>13.164527278902405</c:v>
                </c:pt>
                <c:pt idx="1662">
                  <c:v>12.790896636227611</c:v>
                </c:pt>
                <c:pt idx="1663">
                  <c:v>11.230389897601011</c:v>
                </c:pt>
                <c:pt idx="1664">
                  <c:v>9.5868023366009751</c:v>
                </c:pt>
                <c:pt idx="1665">
                  <c:v>11.09900070519717</c:v>
                </c:pt>
                <c:pt idx="1666">
                  <c:v>10.228423920670926</c:v>
                </c:pt>
                <c:pt idx="1667">
                  <c:v>9.7306827532820055</c:v>
                </c:pt>
                <c:pt idx="1668">
                  <c:v>9.2507525213640918</c:v>
                </c:pt>
                <c:pt idx="1669">
                  <c:v>8.9788100527339427</c:v>
                </c:pt>
                <c:pt idx="1670">
                  <c:v>8.9259622895742741</c:v>
                </c:pt>
                <c:pt idx="1671">
                  <c:v>8.9203763551123352</c:v>
                </c:pt>
                <c:pt idx="1672">
                  <c:v>8.9296170601207319</c:v>
                </c:pt>
                <c:pt idx="1673">
                  <c:v>8.6098256507864619</c:v>
                </c:pt>
                <c:pt idx="1674">
                  <c:v>8.303547984509418</c:v>
                </c:pt>
                <c:pt idx="1675">
                  <c:v>8.2572654137368584</c:v>
                </c:pt>
                <c:pt idx="1676">
                  <c:v>7.6240988444519768</c:v>
                </c:pt>
                <c:pt idx="1677">
                  <c:v>7.641673971823959</c:v>
                </c:pt>
                <c:pt idx="1678">
                  <c:v>8.1841056186365826</c:v>
                </c:pt>
                <c:pt idx="1679">
                  <c:v>7.5280071202809555</c:v>
                </c:pt>
                <c:pt idx="1680">
                  <c:v>7.7373871218056944</c:v>
                </c:pt>
                <c:pt idx="1681">
                  <c:v>7.3822110312582456</c:v>
                </c:pt>
                <c:pt idx="1682">
                  <c:v>7.2604485605355933</c:v>
                </c:pt>
                <c:pt idx="1683">
                  <c:v>7.2957276003113751</c:v>
                </c:pt>
                <c:pt idx="1684">
                  <c:v>7.0287040796847444</c:v>
                </c:pt>
                <c:pt idx="1685">
                  <c:v>7.0571410477875851</c:v>
                </c:pt>
                <c:pt idx="1686">
                  <c:v>6.9476135459088812</c:v>
                </c:pt>
                <c:pt idx="1687">
                  <c:v>6.9525959827911326</c:v>
                </c:pt>
                <c:pt idx="1688">
                  <c:v>6.8913975604418365</c:v>
                </c:pt>
                <c:pt idx="1689">
                  <c:v>6.862888681070622</c:v>
                </c:pt>
                <c:pt idx="1690">
                  <c:v>6.8237996664440637</c:v>
                </c:pt>
                <c:pt idx="1691">
                  <c:v>6.7955303552632689</c:v>
                </c:pt>
                <c:pt idx="1692">
                  <c:v>6.7454352573064424</c:v>
                </c:pt>
                <c:pt idx="1693">
                  <c:v>6.7012792315618297</c:v>
                </c:pt>
                <c:pt idx="1694">
                  <c:v>6.6119031950899849</c:v>
                </c:pt>
                <c:pt idx="1695">
                  <c:v>6.5272561110211296</c:v>
                </c:pt>
                <c:pt idx="1696">
                  <c:v>6.5307990828224032</c:v>
                </c:pt>
                <c:pt idx="1697">
                  <c:v>6.5421033561443913</c:v>
                </c:pt>
                <c:pt idx="1698">
                  <c:v>6.3647138244675938</c:v>
                </c:pt>
                <c:pt idx="1699">
                  <c:v>6.2786389916036018</c:v>
                </c:pt>
                <c:pt idx="1700">
                  <c:v>6.3706046801113025</c:v>
                </c:pt>
                <c:pt idx="1701">
                  <c:v>6.3437615725400072</c:v>
                </c:pt>
                <c:pt idx="1702">
                  <c:v>6.3687474560713326</c:v>
                </c:pt>
                <c:pt idx="1703">
                  <c:v>6.3191292217002371</c:v>
                </c:pt>
                <c:pt idx="1704">
                  <c:v>6.2911174094268159</c:v>
                </c:pt>
                <c:pt idx="1705">
                  <c:v>6.5126424623921375</c:v>
                </c:pt>
                <c:pt idx="1706">
                  <c:v>6.4967589880940091</c:v>
                </c:pt>
                <c:pt idx="1707">
                  <c:v>6.1890178989012501</c:v>
                </c:pt>
                <c:pt idx="1708">
                  <c:v>6.2581541632101612</c:v>
                </c:pt>
                <c:pt idx="1709">
                  <c:v>5.9736668212912463</c:v>
                </c:pt>
                <c:pt idx="1710">
                  <c:v>5.8938213799080597</c:v>
                </c:pt>
                <c:pt idx="1711">
                  <c:v>5.7671829284663634</c:v>
                </c:pt>
                <c:pt idx="1712">
                  <c:v>5.7839503132698811</c:v>
                </c:pt>
                <c:pt idx="1713">
                  <c:v>5.8343060110485068</c:v>
                </c:pt>
                <c:pt idx="1714">
                  <c:v>5.87765671512257</c:v>
                </c:pt>
                <c:pt idx="1715">
                  <c:v>5.8713227092159421</c:v>
                </c:pt>
                <c:pt idx="1716">
                  <c:v>5.7265055302694439</c:v>
                </c:pt>
                <c:pt idx="1717">
                  <c:v>5.5800587315689265</c:v>
                </c:pt>
                <c:pt idx="1718">
                  <c:v>5.7085636432446911</c:v>
                </c:pt>
                <c:pt idx="1719">
                  <c:v>5.7696799160854351</c:v>
                </c:pt>
                <c:pt idx="1720">
                  <c:v>5.7986959308803048</c:v>
                </c:pt>
                <c:pt idx="1721">
                  <c:v>5.8164979421568734</c:v>
                </c:pt>
                <c:pt idx="1722">
                  <c:v>5.8162511561721475</c:v>
                </c:pt>
                <c:pt idx="1723">
                  <c:v>5.7635577018526618</c:v>
                </c:pt>
                <c:pt idx="1724">
                  <c:v>5.7694660133010611</c:v>
                </c:pt>
                <c:pt idx="1725">
                  <c:v>5.8140488539235591</c:v>
                </c:pt>
                <c:pt idx="1726">
                  <c:v>5.6844289289030625</c:v>
                </c:pt>
                <c:pt idx="1727">
                  <c:v>5.7421748338569394</c:v>
                </c:pt>
                <c:pt idx="1728">
                  <c:v>5.739358318676258</c:v>
                </c:pt>
                <c:pt idx="1729">
                  <c:v>5.7869405615274205</c:v>
                </c:pt>
                <c:pt idx="1730">
                  <c:v>5.7096738299999394</c:v>
                </c:pt>
                <c:pt idx="1731">
                  <c:v>5.7042902338012791</c:v>
                </c:pt>
                <c:pt idx="1732">
                  <c:v>5.6620400032462488</c:v>
                </c:pt>
                <c:pt idx="1733">
                  <c:v>5.6702117910276346</c:v>
                </c:pt>
                <c:pt idx="1734">
                  <c:v>5.6866062369940629</c:v>
                </c:pt>
                <c:pt idx="1735">
                  <c:v>5.6071294638444735</c:v>
                </c:pt>
                <c:pt idx="1736">
                  <c:v>5.6057763013068751</c:v>
                </c:pt>
                <c:pt idx="1737">
                  <c:v>5.6308757948700823</c:v>
                </c:pt>
                <c:pt idx="1738">
                  <c:v>5.6321664077821243</c:v>
                </c:pt>
                <c:pt idx="1739">
                  <c:v>5.6094163223668447</c:v>
                </c:pt>
                <c:pt idx="1740">
                  <c:v>5.7601527288455134</c:v>
                </c:pt>
                <c:pt idx="1741">
                  <c:v>5.8330977744791674</c:v>
                </c:pt>
                <c:pt idx="1742">
                  <c:v>5.854588414788509</c:v>
                </c:pt>
                <c:pt idx="1743">
                  <c:v>5.8580223897845007</c:v>
                </c:pt>
                <c:pt idx="1744">
                  <c:v>5.9096634156062695</c:v>
                </c:pt>
                <c:pt idx="1745">
                  <c:v>5.8881019337509999</c:v>
                </c:pt>
                <c:pt idx="1746">
                  <c:v>5.9076331450120367</c:v>
                </c:pt>
                <c:pt idx="1747">
                  <c:v>5.7744955039848449</c:v>
                </c:pt>
                <c:pt idx="1748">
                  <c:v>5.7230130865197353</c:v>
                </c:pt>
                <c:pt idx="1749">
                  <c:v>5.6665633395662329</c:v>
                </c:pt>
                <c:pt idx="1750">
                  <c:v>5.661477301568862</c:v>
                </c:pt>
                <c:pt idx="1751">
                  <c:v>5.654623639864587</c:v>
                </c:pt>
                <c:pt idx="1752">
                  <c:v>5.5999645092751908</c:v>
                </c:pt>
                <c:pt idx="1753">
                  <c:v>5.5215996374165961</c:v>
                </c:pt>
                <c:pt idx="1754">
                  <c:v>5.5512372141586219</c:v>
                </c:pt>
                <c:pt idx="1755">
                  <c:v>5.5618953825780189</c:v>
                </c:pt>
                <c:pt idx="1756">
                  <c:v>5.5422976647994115</c:v>
                </c:pt>
                <c:pt idx="1757">
                  <c:v>5.4967030840022186</c:v>
                </c:pt>
                <c:pt idx="1758">
                  <c:v>5.5309431710627299</c:v>
                </c:pt>
                <c:pt idx="1759">
                  <c:v>5.5153055996846279</c:v>
                </c:pt>
                <c:pt idx="1760">
                  <c:v>5.510429997214783</c:v>
                </c:pt>
                <c:pt idx="1761">
                  <c:v>5.477724571324261</c:v>
                </c:pt>
                <c:pt idx="1762">
                  <c:v>5.4875042871923796</c:v>
                </c:pt>
                <c:pt idx="1763">
                  <c:v>5.4651279129292245</c:v>
                </c:pt>
                <c:pt idx="1764">
                  <c:v>5.4210841620365375</c:v>
                </c:pt>
                <c:pt idx="1765">
                  <c:v>5.4495236347369751</c:v>
                </c:pt>
                <c:pt idx="1766">
                  <c:v>5.3797275614175355</c:v>
                </c:pt>
                <c:pt idx="1767">
                  <c:v>5.4200856042269656</c:v>
                </c:pt>
                <c:pt idx="1768">
                  <c:v>5.4447219563753313</c:v>
                </c:pt>
                <c:pt idx="1769">
                  <c:v>5.5555467819718203</c:v>
                </c:pt>
                <c:pt idx="1770">
                  <c:v>5.5250883808708462</c:v>
                </c:pt>
                <c:pt idx="1771">
                  <c:v>5.5054796552641339</c:v>
                </c:pt>
                <c:pt idx="1772">
                  <c:v>5.5146058631697192</c:v>
                </c:pt>
                <c:pt idx="1773">
                  <c:v>5.521462262205401</c:v>
                </c:pt>
                <c:pt idx="1774">
                  <c:v>5.606051037547255</c:v>
                </c:pt>
                <c:pt idx="1775">
                  <c:v>5.5652325279686448</c:v>
                </c:pt>
                <c:pt idx="1776">
                  <c:v>5.5756845574531084</c:v>
                </c:pt>
                <c:pt idx="1777">
                  <c:v>5.5514524943782835</c:v>
                </c:pt>
                <c:pt idx="1778">
                  <c:v>5.4937894965622185</c:v>
                </c:pt>
                <c:pt idx="1779">
                  <c:v>5.504010199299092</c:v>
                </c:pt>
                <c:pt idx="1780">
                  <c:v>5.5509776778650881</c:v>
                </c:pt>
                <c:pt idx="1781">
                  <c:v>5.6009002523543572</c:v>
                </c:pt>
                <c:pt idx="1782">
                  <c:v>5.5308839473860338</c:v>
                </c:pt>
                <c:pt idx="1783">
                  <c:v>5.50760534441046</c:v>
                </c:pt>
                <c:pt idx="1784">
                  <c:v>5.6056405797310749</c:v>
                </c:pt>
                <c:pt idx="1785">
                  <c:v>5.5362746764488602</c:v>
                </c:pt>
                <c:pt idx="1786">
                  <c:v>5.4947323564017436</c:v>
                </c:pt>
                <c:pt idx="1787">
                  <c:v>5.4692582160754117</c:v>
                </c:pt>
                <c:pt idx="1788">
                  <c:v>5.4292038747835054</c:v>
                </c:pt>
                <c:pt idx="1789">
                  <c:v>5.4247685351848212</c:v>
                </c:pt>
                <c:pt idx="1790">
                  <c:v>5.4611549404386945</c:v>
                </c:pt>
                <c:pt idx="1791">
                  <c:v>5.5268907565070302</c:v>
                </c:pt>
                <c:pt idx="1792">
                  <c:v>5.4656954873360419</c:v>
                </c:pt>
                <c:pt idx="1793">
                  <c:v>5.5296051646610112</c:v>
                </c:pt>
                <c:pt idx="1794">
                  <c:v>5.4394448680632257</c:v>
                </c:pt>
                <c:pt idx="1795">
                  <c:v>5.3618109767156863</c:v>
                </c:pt>
                <c:pt idx="1796">
                  <c:v>5.404042558501132</c:v>
                </c:pt>
                <c:pt idx="1797">
                  <c:v>5.407523251576773</c:v>
                </c:pt>
                <c:pt idx="1798">
                  <c:v>5.4195775708402172</c:v>
                </c:pt>
                <c:pt idx="1799">
                  <c:v>5.3872850186276855</c:v>
                </c:pt>
                <c:pt idx="1800">
                  <c:v>5.3644583757472937</c:v>
                </c:pt>
                <c:pt idx="1801">
                  <c:v>5.346618803412162</c:v>
                </c:pt>
                <c:pt idx="1802">
                  <c:v>5.2860869507726393</c:v>
                </c:pt>
                <c:pt idx="1803">
                  <c:v>5.2559576524981999</c:v>
                </c:pt>
                <c:pt idx="1804">
                  <c:v>5.2688667624416485</c:v>
                </c:pt>
                <c:pt idx="1805">
                  <c:v>5.274091012580473</c:v>
                </c:pt>
                <c:pt idx="1806">
                  <c:v>5.2232539633993769</c:v>
                </c:pt>
                <c:pt idx="1807">
                  <c:v>5.2003808813419594</c:v>
                </c:pt>
                <c:pt idx="1808">
                  <c:v>5.1792681264084539</c:v>
                </c:pt>
                <c:pt idx="1809">
                  <c:v>5.1197626296425325</c:v>
                </c:pt>
                <c:pt idx="1810">
                  <c:v>5.0478074318841433</c:v>
                </c:pt>
                <c:pt idx="1811">
                  <c:v>5.1173975031326258</c:v>
                </c:pt>
                <c:pt idx="1812">
                  <c:v>5.0596748731716934</c:v>
                </c:pt>
                <c:pt idx="1813">
                  <c:v>5.119341251754717</c:v>
                </c:pt>
                <c:pt idx="1814">
                  <c:v>5.1250693569492745</c:v>
                </c:pt>
                <c:pt idx="1815">
                  <c:v>5.1545574226286917</c:v>
                </c:pt>
                <c:pt idx="1816">
                  <c:v>5.153483442769879</c:v>
                </c:pt>
                <c:pt idx="1817">
                  <c:v>5.1590714922172705</c:v>
                </c:pt>
                <c:pt idx="1818">
                  <c:v>5.1682406893697515</c:v>
                </c:pt>
                <c:pt idx="1819">
                  <c:v>5.1961396553395929</c:v>
                </c:pt>
                <c:pt idx="1820">
                  <c:v>5.2442627919867091</c:v>
                </c:pt>
                <c:pt idx="1821">
                  <c:v>5.2856686735689884</c:v>
                </c:pt>
                <c:pt idx="1822">
                  <c:v>5.2075609939123861</c:v>
                </c:pt>
                <c:pt idx="1823">
                  <c:v>5.2101487329249903</c:v>
                </c:pt>
                <c:pt idx="1824">
                  <c:v>5.2093699620725182</c:v>
                </c:pt>
                <c:pt idx="1825">
                  <c:v>5.1958508833572221</c:v>
                </c:pt>
                <c:pt idx="1826">
                  <c:v>5.2177694525149976</c:v>
                </c:pt>
                <c:pt idx="1827">
                  <c:v>5.2286241417360042</c:v>
                </c:pt>
                <c:pt idx="1828">
                  <c:v>5.2044177739210218</c:v>
                </c:pt>
                <c:pt idx="1829">
                  <c:v>5.1879685957148647</c:v>
                </c:pt>
                <c:pt idx="1830">
                  <c:v>5.2081236368588186</c:v>
                </c:pt>
                <c:pt idx="1831">
                  <c:v>5.2320247899673049</c:v>
                </c:pt>
                <c:pt idx="1832">
                  <c:v>5.2556451665910053</c:v>
                </c:pt>
                <c:pt idx="1833">
                  <c:v>5.2290089233647974</c:v>
                </c:pt>
                <c:pt idx="1834">
                  <c:v>5.2022277353702018</c:v>
                </c:pt>
                <c:pt idx="1835">
                  <c:v>5.1401620911596613</c:v>
                </c:pt>
                <c:pt idx="1836">
                  <c:v>5.1627346265770813</c:v>
                </c:pt>
                <c:pt idx="1837">
                  <c:v>5.1477499834976514</c:v>
                </c:pt>
                <c:pt idx="1838">
                  <c:v>5.1350404202601734</c:v>
                </c:pt>
                <c:pt idx="1839">
                  <c:v>5.1395272368051188</c:v>
                </c:pt>
                <c:pt idx="1840">
                  <c:v>5.1209557659274818</c:v>
                </c:pt>
                <c:pt idx="1841">
                  <c:v>5.0621496702195294</c:v>
                </c:pt>
                <c:pt idx="1842">
                  <c:v>5.1772294808865134</c:v>
                </c:pt>
                <c:pt idx="1843">
                  <c:v>5.0701653235493911</c:v>
                </c:pt>
                <c:pt idx="1844">
                  <c:v>5.0669649784769071</c:v>
                </c:pt>
                <c:pt idx="1845">
                  <c:v>5.0260192404003252</c:v>
                </c:pt>
                <c:pt idx="1846">
                  <c:v>5.0171173781576321</c:v>
                </c:pt>
                <c:pt idx="1847">
                  <c:v>5.020870448062464</c:v>
                </c:pt>
                <c:pt idx="1848">
                  <c:v>4.9676527308157192</c:v>
                </c:pt>
                <c:pt idx="1849">
                  <c:v>4.9636543120146985</c:v>
                </c:pt>
                <c:pt idx="1850">
                  <c:v>4.880441935965063</c:v>
                </c:pt>
                <c:pt idx="1851">
                  <c:v>4.934153879242265</c:v>
                </c:pt>
                <c:pt idx="1852">
                  <c:v>4.9781046014513723</c:v>
                </c:pt>
                <c:pt idx="1853">
                  <c:v>4.9762213248217613</c:v>
                </c:pt>
                <c:pt idx="1854">
                  <c:v>4.9926867854101609</c:v>
                </c:pt>
                <c:pt idx="1855">
                  <c:v>5.0202796677221944</c:v>
                </c:pt>
                <c:pt idx="1856">
                  <c:v>4.9633962294408418</c:v>
                </c:pt>
                <c:pt idx="1857">
                  <c:v>5.0062717142526303</c:v>
                </c:pt>
                <c:pt idx="1858">
                  <c:v>4.9554568358617823</c:v>
                </c:pt>
                <c:pt idx="1859">
                  <c:v>4.9331062809915611</c:v>
                </c:pt>
                <c:pt idx="1860">
                  <c:v>4.9093690663870486</c:v>
                </c:pt>
                <c:pt idx="1861">
                  <c:v>4.8102428390576772</c:v>
                </c:pt>
                <c:pt idx="1862">
                  <c:v>4.9068330242901581</c:v>
                </c:pt>
                <c:pt idx="1863">
                  <c:v>4.9358696581058847</c:v>
                </c:pt>
                <c:pt idx="1864">
                  <c:v>4.9502889079314771</c:v>
                </c:pt>
                <c:pt idx="1865">
                  <c:v>4.8964972800619062</c:v>
                </c:pt>
                <c:pt idx="1866">
                  <c:v>4.8635492210444493</c:v>
                </c:pt>
                <c:pt idx="1867">
                  <c:v>4.8913357051094675</c:v>
                </c:pt>
                <c:pt idx="1868">
                  <c:v>4.9538652516290194</c:v>
                </c:pt>
                <c:pt idx="1869">
                  <c:v>4.9633911600538871</c:v>
                </c:pt>
                <c:pt idx="1870">
                  <c:v>4.9445313674042364</c:v>
                </c:pt>
                <c:pt idx="1871">
                  <c:v>4.9669318889316365</c:v>
                </c:pt>
                <c:pt idx="1872">
                  <c:v>4.9733116983834424</c:v>
                </c:pt>
                <c:pt idx="1873">
                  <c:v>5.000407017588393</c:v>
                </c:pt>
                <c:pt idx="1874">
                  <c:v>4.8394636736356578</c:v>
                </c:pt>
                <c:pt idx="1875">
                  <c:v>4.8748431418153437</c:v>
                </c:pt>
                <c:pt idx="1876">
                  <c:v>4.9768153708983132</c:v>
                </c:pt>
                <c:pt idx="1877">
                  <c:v>5.065136175064378</c:v>
                </c:pt>
                <c:pt idx="1878">
                  <c:v>4.911519256977515</c:v>
                </c:pt>
                <c:pt idx="1879">
                  <c:v>4.9497931369032688</c:v>
                </c:pt>
                <c:pt idx="1880">
                  <c:v>4.9515663310439217</c:v>
                </c:pt>
                <c:pt idx="1881">
                  <c:v>4.9409713244479514</c:v>
                </c:pt>
                <c:pt idx="1882">
                  <c:v>4.990465192519733</c:v>
                </c:pt>
                <c:pt idx="1883">
                  <c:v>4.9901103498759198</c:v>
                </c:pt>
                <c:pt idx="1884">
                  <c:v>4.9230114925959185</c:v>
                </c:pt>
                <c:pt idx="1885">
                  <c:v>4.9067198364528997</c:v>
                </c:pt>
                <c:pt idx="1886">
                  <c:v>4.8624803845918718</c:v>
                </c:pt>
                <c:pt idx="1887">
                  <c:v>4.8290790550398421</c:v>
                </c:pt>
                <c:pt idx="1888">
                  <c:v>4.8211202528924746</c:v>
                </c:pt>
                <c:pt idx="1889">
                  <c:v>4.8098000356410875</c:v>
                </c:pt>
                <c:pt idx="1890">
                  <c:v>4.789128203174176</c:v>
                </c:pt>
                <c:pt idx="1891">
                  <c:v>4.8172097282322301</c:v>
                </c:pt>
                <c:pt idx="1892">
                  <c:v>4.7774534402559743</c:v>
                </c:pt>
                <c:pt idx="1893">
                  <c:v>4.7886480912669676</c:v>
                </c:pt>
                <c:pt idx="1894">
                  <c:v>4.7332683234239674</c:v>
                </c:pt>
                <c:pt idx="1895">
                  <c:v>4.7074865364892471</c:v>
                </c:pt>
                <c:pt idx="1896">
                  <c:v>4.7767596307162874</c:v>
                </c:pt>
                <c:pt idx="1897">
                  <c:v>4.8542043765472664</c:v>
                </c:pt>
                <c:pt idx="1898">
                  <c:v>4.7797741115072956</c:v>
                </c:pt>
                <c:pt idx="1899">
                  <c:v>4.8543006420560868</c:v>
                </c:pt>
                <c:pt idx="1900">
                  <c:v>4.8037056160333051</c:v>
                </c:pt>
                <c:pt idx="1901">
                  <c:v>4.8746633234460601</c:v>
                </c:pt>
                <c:pt idx="1902">
                  <c:v>4.8541212098897617</c:v>
                </c:pt>
                <c:pt idx="1903">
                  <c:v>4.9271024540609947</c:v>
                </c:pt>
                <c:pt idx="1904">
                  <c:v>4.8919027800379267</c:v>
                </c:pt>
                <c:pt idx="1905">
                  <c:v>4.8911123092005182</c:v>
                </c:pt>
                <c:pt idx="1906">
                  <c:v>4.8942761363804044</c:v>
                </c:pt>
                <c:pt idx="1907">
                  <c:v>4.8868909849360653</c:v>
                </c:pt>
                <c:pt idx="1908">
                  <c:v>4.8712438765151633</c:v>
                </c:pt>
                <c:pt idx="1909">
                  <c:v>4.8976778989363368</c:v>
                </c:pt>
                <c:pt idx="1910">
                  <c:v>4.8747076194828765</c:v>
                </c:pt>
                <c:pt idx="1911">
                  <c:v>4.8259055915692128</c:v>
                </c:pt>
                <c:pt idx="1912">
                  <c:v>4.8278180437470786</c:v>
                </c:pt>
                <c:pt idx="1913">
                  <c:v>4.8063218568092259</c:v>
                </c:pt>
                <c:pt idx="1914">
                  <c:v>4.7753916015523812</c:v>
                </c:pt>
                <c:pt idx="1915">
                  <c:v>4.7990200459658183</c:v>
                </c:pt>
                <c:pt idx="1916">
                  <c:v>4.7488582941301321</c:v>
                </c:pt>
                <c:pt idx="1917">
                  <c:v>4.7018574365010446</c:v>
                </c:pt>
                <c:pt idx="1918">
                  <c:v>4.7399551352629636</c:v>
                </c:pt>
                <c:pt idx="1919">
                  <c:v>4.6815534210448924</c:v>
                </c:pt>
                <c:pt idx="1920">
                  <c:v>4.6733038037603869</c:v>
                </c:pt>
                <c:pt idx="1921">
                  <c:v>4.7076602464748536</c:v>
                </c:pt>
                <c:pt idx="1922">
                  <c:v>4.6384590022526044</c:v>
                </c:pt>
                <c:pt idx="1923">
                  <c:v>4.7143263862024387</c:v>
                </c:pt>
                <c:pt idx="1924">
                  <c:v>4.6657225604906376</c:v>
                </c:pt>
                <c:pt idx="1925">
                  <c:v>4.6325477830695512</c:v>
                </c:pt>
                <c:pt idx="1926">
                  <c:v>4.616770664477265</c:v>
                </c:pt>
                <c:pt idx="1927">
                  <c:v>4.6010726902998016</c:v>
                </c:pt>
                <c:pt idx="1928">
                  <c:v>4.6095428406979551</c:v>
                </c:pt>
                <c:pt idx="1929">
                  <c:v>4.6032698396092027</c:v>
                </c:pt>
                <c:pt idx="1930">
                  <c:v>4.6686056997122023</c:v>
                </c:pt>
                <c:pt idx="1931">
                  <c:v>4.6430971069319815</c:v>
                </c:pt>
                <c:pt idx="1932">
                  <c:v>4.6624016574180471</c:v>
                </c:pt>
                <c:pt idx="1933">
                  <c:v>4.6413561175605906</c:v>
                </c:pt>
                <c:pt idx="1934">
                  <c:v>4.6626274085284303</c:v>
                </c:pt>
                <c:pt idx="1935">
                  <c:v>4.729035871115661</c:v>
                </c:pt>
                <c:pt idx="1936">
                  <c:v>4.6903491861418516</c:v>
                </c:pt>
                <c:pt idx="1937">
                  <c:v>4.7140517535137487</c:v>
                </c:pt>
                <c:pt idx="1938">
                  <c:v>4.7179388285129464</c:v>
                </c:pt>
                <c:pt idx="1939">
                  <c:v>4.7224081230693322</c:v>
                </c:pt>
                <c:pt idx="1940">
                  <c:v>4.742540551342989</c:v>
                </c:pt>
                <c:pt idx="1941">
                  <c:v>4.7880822648072368</c:v>
                </c:pt>
                <c:pt idx="1942">
                  <c:v>4.719214757976065</c:v>
                </c:pt>
                <c:pt idx="1943">
                  <c:v>4.7151970083084471</c:v>
                </c:pt>
                <c:pt idx="1944">
                  <c:v>4.7822528116836622</c:v>
                </c:pt>
                <c:pt idx="1945">
                  <c:v>4.7711279711594496</c:v>
                </c:pt>
                <c:pt idx="1946">
                  <c:v>4.8098828614188243</c:v>
                </c:pt>
                <c:pt idx="1947">
                  <c:v>4.7624369340589006</c:v>
                </c:pt>
                <c:pt idx="1948">
                  <c:v>4.7776022470460084</c:v>
                </c:pt>
                <c:pt idx="1949">
                  <c:v>4.7458352251888876</c:v>
                </c:pt>
                <c:pt idx="1950">
                  <c:v>4.7595279347094177</c:v>
                </c:pt>
                <c:pt idx="1951">
                  <c:v>4.7332544260930476</c:v>
                </c:pt>
                <c:pt idx="1952">
                  <c:v>4.7004703495385547</c:v>
                </c:pt>
                <c:pt idx="1953">
                  <c:v>4.744403171712297</c:v>
                </c:pt>
                <c:pt idx="1954">
                  <c:v>4.743528890482807</c:v>
                </c:pt>
                <c:pt idx="1955">
                  <c:v>4.7454457675623507</c:v>
                </c:pt>
                <c:pt idx="1956">
                  <c:v>4.7874170861302972</c:v>
                </c:pt>
                <c:pt idx="1957">
                  <c:v>4.8227462755011885</c:v>
                </c:pt>
                <c:pt idx="1958">
                  <c:v>4.8292040719606577</c:v>
                </c:pt>
                <c:pt idx="1959">
                  <c:v>4.773602997976834</c:v>
                </c:pt>
                <c:pt idx="1960">
                  <c:v>4.7955887156872379</c:v>
                </c:pt>
                <c:pt idx="1961">
                  <c:v>4.7876817265997573</c:v>
                </c:pt>
                <c:pt idx="1962">
                  <c:v>4.7156177409514939</c:v>
                </c:pt>
                <c:pt idx="1963">
                  <c:v>4.7225821136897324</c:v>
                </c:pt>
                <c:pt idx="1964">
                  <c:v>4.6873679174724847</c:v>
                </c:pt>
                <c:pt idx="1965">
                  <c:v>4.6569990480334162</c:v>
                </c:pt>
                <c:pt idx="1966">
                  <c:v>4.6512201437094554</c:v>
                </c:pt>
                <c:pt idx="1967">
                  <c:v>4.5968577264042576</c:v>
                </c:pt>
                <c:pt idx="1968">
                  <c:v>4.656131420487208</c:v>
                </c:pt>
                <c:pt idx="1969">
                  <c:v>4.7019724123190221</c:v>
                </c:pt>
                <c:pt idx="1970">
                  <c:v>4.6801587043819755</c:v>
                </c:pt>
                <c:pt idx="1971">
                  <c:v>4.7794988563178986</c:v>
                </c:pt>
                <c:pt idx="1972">
                  <c:v>4.7917423987050682</c:v>
                </c:pt>
                <c:pt idx="1973">
                  <c:v>4.7559119377060366</c:v>
                </c:pt>
                <c:pt idx="1974">
                  <c:v>4.8034997899353504</c:v>
                </c:pt>
                <c:pt idx="1975">
                  <c:v>4.7711058265685002</c:v>
                </c:pt>
                <c:pt idx="1976">
                  <c:v>4.770964678679201</c:v>
                </c:pt>
                <c:pt idx="1977">
                  <c:v>4.7377726292209044</c:v>
                </c:pt>
                <c:pt idx="1978">
                  <c:v>4.7652680584308822</c:v>
                </c:pt>
                <c:pt idx="1979">
                  <c:v>4.7399871000862515</c:v>
                </c:pt>
                <c:pt idx="1980">
                  <c:v>4.894392715391449</c:v>
                </c:pt>
                <c:pt idx="1981">
                  <c:v>4.8033493780766712</c:v>
                </c:pt>
                <c:pt idx="1982">
                  <c:v>4.771241493582723</c:v>
                </c:pt>
                <c:pt idx="1983">
                  <c:v>4.7551917444669689</c:v>
                </c:pt>
                <c:pt idx="1984">
                  <c:v>4.7650267080058706</c:v>
                </c:pt>
                <c:pt idx="1985">
                  <c:v>4.8385300610588544</c:v>
                </c:pt>
                <c:pt idx="1986">
                  <c:v>4.8254834415912162</c:v>
                </c:pt>
                <c:pt idx="1987">
                  <c:v>4.8593268104018872</c:v>
                </c:pt>
                <c:pt idx="1988">
                  <c:v>4.8298304826474787</c:v>
                </c:pt>
                <c:pt idx="1989">
                  <c:v>4.8827670856462451</c:v>
                </c:pt>
                <c:pt idx="1990">
                  <c:v>4.9003989052550985</c:v>
                </c:pt>
                <c:pt idx="1991">
                  <c:v>4.8405069073304112</c:v>
                </c:pt>
                <c:pt idx="1992">
                  <c:v>4.8179103726088464</c:v>
                </c:pt>
                <c:pt idx="1993">
                  <c:v>4.8526370615718299</c:v>
                </c:pt>
                <c:pt idx="1994">
                  <c:v>4.8117720580240437</c:v>
                </c:pt>
                <c:pt idx="1995">
                  <c:v>4.8389349763177991</c:v>
                </c:pt>
                <c:pt idx="1996">
                  <c:v>4.7195882427048197</c:v>
                </c:pt>
                <c:pt idx="1997">
                  <c:v>4.8031410650626105</c:v>
                </c:pt>
                <c:pt idx="1998">
                  <c:v>4.7660286613468887</c:v>
                </c:pt>
                <c:pt idx="1999">
                  <c:v>4.7393338034964483</c:v>
                </c:pt>
                <c:pt idx="2000">
                  <c:v>4.7777865228770811</c:v>
                </c:pt>
                <c:pt idx="2001">
                  <c:v>4.7579063578283565</c:v>
                </c:pt>
                <c:pt idx="2002">
                  <c:v>4.7241039719425393</c:v>
                </c:pt>
                <c:pt idx="2003">
                  <c:v>4.7307850484807679</c:v>
                </c:pt>
                <c:pt idx="2004">
                  <c:v>4.7058605784464413</c:v>
                </c:pt>
                <c:pt idx="2005">
                  <c:v>4.6967000315184855</c:v>
                </c:pt>
                <c:pt idx="2006">
                  <c:v>4.6481654384529891</c:v>
                </c:pt>
                <c:pt idx="2007">
                  <c:v>4.6203242038836194</c:v>
                </c:pt>
                <c:pt idx="2008">
                  <c:v>4.5523503132427816</c:v>
                </c:pt>
                <c:pt idx="2009">
                  <c:v>4.5522011287921664</c:v>
                </c:pt>
                <c:pt idx="2010">
                  <c:v>4.516763764944665</c:v>
                </c:pt>
                <c:pt idx="2011">
                  <c:v>4.5275247414146236</c:v>
                </c:pt>
                <c:pt idx="2012">
                  <c:v>4.5122196335971925</c:v>
                </c:pt>
                <c:pt idx="2013">
                  <c:v>4.4914310892382847</c:v>
                </c:pt>
                <c:pt idx="2014">
                  <c:v>4.5123684757926164</c:v>
                </c:pt>
                <c:pt idx="2015">
                  <c:v>4.5103151406996052</c:v>
                </c:pt>
                <c:pt idx="2016">
                  <c:v>4.4365370415718752</c:v>
                </c:pt>
                <c:pt idx="2017">
                  <c:v>4.4250478271427696</c:v>
                </c:pt>
                <c:pt idx="2018">
                  <c:v>4.4726108058524066</c:v>
                </c:pt>
                <c:pt idx="2019">
                  <c:v>4.4397420368050167</c:v>
                </c:pt>
                <c:pt idx="2020">
                  <c:v>4.4918655759419446</c:v>
                </c:pt>
                <c:pt idx="2021">
                  <c:v>4.4300051324647534</c:v>
                </c:pt>
                <c:pt idx="2022">
                  <c:v>4.4085637708096588</c:v>
                </c:pt>
                <c:pt idx="2023">
                  <c:v>4.4359970520194025</c:v>
                </c:pt>
                <c:pt idx="2024">
                  <c:v>4.4403854583642044</c:v>
                </c:pt>
                <c:pt idx="2025">
                  <c:v>4.4204036051166185</c:v>
                </c:pt>
                <c:pt idx="2026">
                  <c:v>4.4025475415045312</c:v>
                </c:pt>
                <c:pt idx="2027">
                  <c:v>4.4029747197014029</c:v>
                </c:pt>
                <c:pt idx="2028">
                  <c:v>4.3971215593894719</c:v>
                </c:pt>
                <c:pt idx="2029">
                  <c:v>4.3915502141966041</c:v>
                </c:pt>
                <c:pt idx="2030">
                  <c:v>4.3537264532069404</c:v>
                </c:pt>
                <c:pt idx="2031">
                  <c:v>4.330240972734356</c:v>
                </c:pt>
                <c:pt idx="2032">
                  <c:v>4.3665888521060126</c:v>
                </c:pt>
                <c:pt idx="2033">
                  <c:v>4.3906538911421826</c:v>
                </c:pt>
                <c:pt idx="2034">
                  <c:v>4.3752859131866657</c:v>
                </c:pt>
                <c:pt idx="2035">
                  <c:v>4.3520865540170757</c:v>
                </c:pt>
                <c:pt idx="2036">
                  <c:v>4.3326143812580593</c:v>
                </c:pt>
                <c:pt idx="2037">
                  <c:v>4.3541125725876988</c:v>
                </c:pt>
                <c:pt idx="2038">
                  <c:v>4.3716695550222724</c:v>
                </c:pt>
                <c:pt idx="2039">
                  <c:v>4.3723236096049884</c:v>
                </c:pt>
                <c:pt idx="2040">
                  <c:v>4.3834414122093879</c:v>
                </c:pt>
                <c:pt idx="2041">
                  <c:v>4.3069784272300353</c:v>
                </c:pt>
                <c:pt idx="2042">
                  <c:v>4.3315448795236637</c:v>
                </c:pt>
                <c:pt idx="2043">
                  <c:v>4.3424419598187551</c:v>
                </c:pt>
                <c:pt idx="2044">
                  <c:v>4.2751353036413313</c:v>
                </c:pt>
                <c:pt idx="2045">
                  <c:v>4.2460911639402799</c:v>
                </c:pt>
                <c:pt idx="2046">
                  <c:v>4.3042984151735242</c:v>
                </c:pt>
                <c:pt idx="2047">
                  <c:v>4.2975616329669064</c:v>
                </c:pt>
                <c:pt idx="2048">
                  <c:v>4.189410475931254</c:v>
                </c:pt>
                <c:pt idx="2049">
                  <c:v>4.1982463243937174</c:v>
                </c:pt>
                <c:pt idx="2050">
                  <c:v>4.1717736200282403</c:v>
                </c:pt>
                <c:pt idx="2051">
                  <c:v>4.1915712025935363</c:v>
                </c:pt>
                <c:pt idx="2052">
                  <c:v>4.1518074383424919</c:v>
                </c:pt>
                <c:pt idx="2053">
                  <c:v>4.1132956622792483</c:v>
                </c:pt>
                <c:pt idx="2054">
                  <c:v>4.1358484788041494</c:v>
                </c:pt>
                <c:pt idx="2055">
                  <c:v>4.0538986974819498</c:v>
                </c:pt>
                <c:pt idx="2056">
                  <c:v>4.0403756669086466</c:v>
                </c:pt>
                <c:pt idx="2057">
                  <c:v>4.007297673458055</c:v>
                </c:pt>
                <c:pt idx="2058">
                  <c:v>3.9834912747373274</c:v>
                </c:pt>
                <c:pt idx="2059">
                  <c:v>3.9083520523776727</c:v>
                </c:pt>
                <c:pt idx="2060">
                  <c:v>3.8745079915611602</c:v>
                </c:pt>
                <c:pt idx="2061">
                  <c:v>3.8816295083674901</c:v>
                </c:pt>
                <c:pt idx="2062">
                  <c:v>3.8625041476428645</c:v>
                </c:pt>
                <c:pt idx="2063">
                  <c:v>3.8937480852920481</c:v>
                </c:pt>
                <c:pt idx="2064">
                  <c:v>3.8408166930115728</c:v>
                </c:pt>
                <c:pt idx="2065">
                  <c:v>3.9085777283272893</c:v>
                </c:pt>
                <c:pt idx="2066">
                  <c:v>3.8274208054958736</c:v>
                </c:pt>
                <c:pt idx="2067">
                  <c:v>3.8315520730163644</c:v>
                </c:pt>
                <c:pt idx="2068">
                  <c:v>3.7674905358582533</c:v>
                </c:pt>
                <c:pt idx="2069">
                  <c:v>3.7968931552446739</c:v>
                </c:pt>
                <c:pt idx="2070">
                  <c:v>3.7402722829905866</c:v>
                </c:pt>
                <c:pt idx="2071">
                  <c:v>3.7391505479441367</c:v>
                </c:pt>
                <c:pt idx="2072">
                  <c:v>3.6519198190902102</c:v>
                </c:pt>
                <c:pt idx="2073">
                  <c:v>3.6441756749923337</c:v>
                </c:pt>
                <c:pt idx="2074">
                  <c:v>3.651204282969156</c:v>
                </c:pt>
                <c:pt idx="2075">
                  <c:v>3.6509508571591298</c:v>
                </c:pt>
                <c:pt idx="2076">
                  <c:v>3.6213070549646287</c:v>
                </c:pt>
                <c:pt idx="2077">
                  <c:v>3.6634783683831773</c:v>
                </c:pt>
                <c:pt idx="2078">
                  <c:v>3.6166594666718788</c:v>
                </c:pt>
                <c:pt idx="2079">
                  <c:v>3.5876053165218469</c:v>
                </c:pt>
                <c:pt idx="2080">
                  <c:v>3.6404550096371113</c:v>
                </c:pt>
                <c:pt idx="2081">
                  <c:v>3.5665144888710532</c:v>
                </c:pt>
                <c:pt idx="2082">
                  <c:v>3.5264867682622048</c:v>
                </c:pt>
                <c:pt idx="2083">
                  <c:v>3.5082817745526684</c:v>
                </c:pt>
                <c:pt idx="2084">
                  <c:v>3.4262854826052513</c:v>
                </c:pt>
                <c:pt idx="2085">
                  <c:v>3.4107779663130389</c:v>
                </c:pt>
                <c:pt idx="2086">
                  <c:v>3.4252625736203024</c:v>
                </c:pt>
                <c:pt idx="2087">
                  <c:v>3.2928302301450718</c:v>
                </c:pt>
                <c:pt idx="2088">
                  <c:v>3.3578658308907494</c:v>
                </c:pt>
                <c:pt idx="2089">
                  <c:v>3.3594943045478498</c:v>
                </c:pt>
                <c:pt idx="2090">
                  <c:v>3.3156142240497677</c:v>
                </c:pt>
                <c:pt idx="2091">
                  <c:v>3.3157831590248876</c:v>
                </c:pt>
                <c:pt idx="2092">
                  <c:v>3.2833818901239598</c:v>
                </c:pt>
                <c:pt idx="2093">
                  <c:v>3.2209637634606048</c:v>
                </c:pt>
                <c:pt idx="2094">
                  <c:v>3.238682187639319</c:v>
                </c:pt>
                <c:pt idx="2095">
                  <c:v>3.2013603673611835</c:v>
                </c:pt>
                <c:pt idx="2096">
                  <c:v>3.1589107607911449</c:v>
                </c:pt>
                <c:pt idx="2097">
                  <c:v>3.1626262139779926</c:v>
                </c:pt>
                <c:pt idx="2098">
                  <c:v>3.1551135130535646</c:v>
                </c:pt>
                <c:pt idx="2099">
                  <c:v>3.1443395201590674</c:v>
                </c:pt>
                <c:pt idx="2100">
                  <c:v>3.1105216320615248</c:v>
                </c:pt>
                <c:pt idx="2101">
                  <c:v>3.107279731114565</c:v>
                </c:pt>
                <c:pt idx="2102">
                  <c:v>3.048128930171301</c:v>
                </c:pt>
                <c:pt idx="2103">
                  <c:v>3.0085444405371198</c:v>
                </c:pt>
                <c:pt idx="2104">
                  <c:v>3.0524290590587588</c:v>
                </c:pt>
                <c:pt idx="2105">
                  <c:v>3.1077212647747432</c:v>
                </c:pt>
                <c:pt idx="2106">
                  <c:v>3.1251979856717238</c:v>
                </c:pt>
                <c:pt idx="2107">
                  <c:v>3.0906582277274164</c:v>
                </c:pt>
                <c:pt idx="2108">
                  <c:v>3.1098731912578836</c:v>
                </c:pt>
                <c:pt idx="2109">
                  <c:v>3.0641835248697458</c:v>
                </c:pt>
                <c:pt idx="2110">
                  <c:v>3.0373279487092897</c:v>
                </c:pt>
                <c:pt idx="2111">
                  <c:v>3.0461779098958308</c:v>
                </c:pt>
                <c:pt idx="2112">
                  <c:v>3.0152049277432647</c:v>
                </c:pt>
                <c:pt idx="2113">
                  <c:v>3.0288317405459231</c:v>
                </c:pt>
                <c:pt idx="2114">
                  <c:v>3.0222573319666601</c:v>
                </c:pt>
                <c:pt idx="2115">
                  <c:v>3.0335707516893073</c:v>
                </c:pt>
                <c:pt idx="2116">
                  <c:v>3.0257667153319567</c:v>
                </c:pt>
                <c:pt idx="2117">
                  <c:v>3.0252772918629489</c:v>
                </c:pt>
                <c:pt idx="2118">
                  <c:v>2.9578101064319795</c:v>
                </c:pt>
                <c:pt idx="2119">
                  <c:v>2.9300261953314255</c:v>
                </c:pt>
                <c:pt idx="2120">
                  <c:v>2.9250427829739634</c:v>
                </c:pt>
                <c:pt idx="2121">
                  <c:v>2.9052298977680246</c:v>
                </c:pt>
                <c:pt idx="2122">
                  <c:v>2.8355155411674882</c:v>
                </c:pt>
                <c:pt idx="2123">
                  <c:v>2.809130952098271</c:v>
                </c:pt>
                <c:pt idx="2124">
                  <c:v>2.758402847123298</c:v>
                </c:pt>
                <c:pt idx="2125">
                  <c:v>2.7314588082285374</c:v>
                </c:pt>
                <c:pt idx="2126">
                  <c:v>2.714917276077633</c:v>
                </c:pt>
                <c:pt idx="2127">
                  <c:v>2.6921725089064652</c:v>
                </c:pt>
                <c:pt idx="2128">
                  <c:v>2.6905174798830589</c:v>
                </c:pt>
                <c:pt idx="2129">
                  <c:v>2.5708389479666582</c:v>
                </c:pt>
                <c:pt idx="2130">
                  <c:v>2.6386808715797128</c:v>
                </c:pt>
                <c:pt idx="2131">
                  <c:v>2.5350606573522172</c:v>
                </c:pt>
                <c:pt idx="2132">
                  <c:v>2.5816632409692564</c:v>
                </c:pt>
                <c:pt idx="2133">
                  <c:v>2.4848688428701693</c:v>
                </c:pt>
                <c:pt idx="2134">
                  <c:v>2.4915007933159039</c:v>
                </c:pt>
                <c:pt idx="2135">
                  <c:v>2.3502730082414769</c:v>
                </c:pt>
                <c:pt idx="2136">
                  <c:v>2.4367783203449234</c:v>
                </c:pt>
                <c:pt idx="2137">
                  <c:v>2.3434116091930024</c:v>
                </c:pt>
                <c:pt idx="2138">
                  <c:v>2.3599713043025883</c:v>
                </c:pt>
                <c:pt idx="2139">
                  <c:v>2.3325242242356881</c:v>
                </c:pt>
                <c:pt idx="2140">
                  <c:v>2.3469164676360843</c:v>
                </c:pt>
                <c:pt idx="2141">
                  <c:v>2.2492965510830687</c:v>
                </c:pt>
                <c:pt idx="2142">
                  <c:v>2.3304022321907092</c:v>
                </c:pt>
                <c:pt idx="2143">
                  <c:v>2.3078561207777071</c:v>
                </c:pt>
                <c:pt idx="2144">
                  <c:v>2.3036009932740464</c:v>
                </c:pt>
                <c:pt idx="2145">
                  <c:v>2.2510459483093936</c:v>
                </c:pt>
                <c:pt idx="2146">
                  <c:v>2.2175010324473998</c:v>
                </c:pt>
                <c:pt idx="2147">
                  <c:v>2.159165122159945</c:v>
                </c:pt>
                <c:pt idx="2148">
                  <c:v>2.1181669835166339</c:v>
                </c:pt>
                <c:pt idx="2149">
                  <c:v>2.117358611349629</c:v>
                </c:pt>
                <c:pt idx="2150">
                  <c:v>2.1604101055465175</c:v>
                </c:pt>
                <c:pt idx="2151">
                  <c:v>2.103020609142614</c:v>
                </c:pt>
                <c:pt idx="2152">
                  <c:v>2.093368280333785</c:v>
                </c:pt>
                <c:pt idx="2153">
                  <c:v>2.0918402758021593</c:v>
                </c:pt>
                <c:pt idx="2154">
                  <c:v>2.0981484348631452</c:v>
                </c:pt>
                <c:pt idx="2155">
                  <c:v>2.0950413053771766</c:v>
                </c:pt>
                <c:pt idx="2156">
                  <c:v>2.0850992718322803</c:v>
                </c:pt>
                <c:pt idx="2157">
                  <c:v>2.0532434143745837</c:v>
                </c:pt>
                <c:pt idx="2158">
                  <c:v>1.9571286751080552</c:v>
                </c:pt>
                <c:pt idx="2159">
                  <c:v>2.0029891509378839</c:v>
                </c:pt>
                <c:pt idx="2160">
                  <c:v>1.9933454093373548</c:v>
                </c:pt>
                <c:pt idx="2161">
                  <c:v>1.8930970416219162</c:v>
                </c:pt>
                <c:pt idx="2162">
                  <c:v>1.9311111937412195</c:v>
                </c:pt>
                <c:pt idx="2163">
                  <c:v>1.9282137219975182</c:v>
                </c:pt>
                <c:pt idx="2164">
                  <c:v>1.9616533691860116</c:v>
                </c:pt>
                <c:pt idx="2165">
                  <c:v>1.936206788360173</c:v>
                </c:pt>
                <c:pt idx="2166">
                  <c:v>1.9038097861063252</c:v>
                </c:pt>
                <c:pt idx="2167">
                  <c:v>1.9242433868437936</c:v>
                </c:pt>
                <c:pt idx="2168">
                  <c:v>1.9162488887772944</c:v>
                </c:pt>
                <c:pt idx="2169">
                  <c:v>1.8789707709062631</c:v>
                </c:pt>
                <c:pt idx="2170">
                  <c:v>1.8749248570181121</c:v>
                </c:pt>
                <c:pt idx="2171">
                  <c:v>1.9013098482909441</c:v>
                </c:pt>
                <c:pt idx="2172">
                  <c:v>1.8595144841051847</c:v>
                </c:pt>
                <c:pt idx="2173">
                  <c:v>1.861133151976857</c:v>
                </c:pt>
                <c:pt idx="2174">
                  <c:v>1.7479944319666929</c:v>
                </c:pt>
                <c:pt idx="2175">
                  <c:v>1.8289350730706699</c:v>
                </c:pt>
                <c:pt idx="2176">
                  <c:v>1.8809358924947839</c:v>
                </c:pt>
                <c:pt idx="2177">
                  <c:v>1.814813148130956</c:v>
                </c:pt>
                <c:pt idx="2178">
                  <c:v>1.7753269970326113</c:v>
                </c:pt>
                <c:pt idx="2179">
                  <c:v>1.7745839470541092</c:v>
                </c:pt>
                <c:pt idx="2180">
                  <c:v>1.7511782057612613</c:v>
                </c:pt>
                <c:pt idx="2181">
                  <c:v>1.7336473017003584</c:v>
                </c:pt>
                <c:pt idx="2182">
                  <c:v>1.7487440422830014</c:v>
                </c:pt>
                <c:pt idx="2183">
                  <c:v>1.6850476208201126</c:v>
                </c:pt>
                <c:pt idx="2184">
                  <c:v>1.5665414031196701</c:v>
                </c:pt>
                <c:pt idx="2185">
                  <c:v>1.6470759780601862</c:v>
                </c:pt>
                <c:pt idx="2186">
                  <c:v>1.6529837118238411</c:v>
                </c:pt>
                <c:pt idx="2187">
                  <c:v>1.6628399185156018</c:v>
                </c:pt>
                <c:pt idx="2188">
                  <c:v>1.6761349911810997</c:v>
                </c:pt>
                <c:pt idx="2189">
                  <c:v>1.6776802319355189</c:v>
                </c:pt>
                <c:pt idx="2190">
                  <c:v>1.6981488536595868</c:v>
                </c:pt>
                <c:pt idx="2191">
                  <c:v>1.6945290609386543</c:v>
                </c:pt>
                <c:pt idx="2192">
                  <c:v>1.6866069902413572</c:v>
                </c:pt>
                <c:pt idx="2193">
                  <c:v>1.6763224511868624</c:v>
                </c:pt>
                <c:pt idx="2194">
                  <c:v>1.6539217691346808</c:v>
                </c:pt>
                <c:pt idx="2195">
                  <c:v>1.6154759619443904</c:v>
                </c:pt>
                <c:pt idx="2196">
                  <c:v>1.663457267339874</c:v>
                </c:pt>
                <c:pt idx="2197">
                  <c:v>1.6068775938740676</c:v>
                </c:pt>
                <c:pt idx="2198">
                  <c:v>1.6170842261808649</c:v>
                </c:pt>
                <c:pt idx="2199">
                  <c:v>1.6022845469103153</c:v>
                </c:pt>
                <c:pt idx="2200">
                  <c:v>1.5849838921642267</c:v>
                </c:pt>
                <c:pt idx="2201">
                  <c:v>1.5941842617625768</c:v>
                </c:pt>
                <c:pt idx="2202">
                  <c:v>1.5487256925308057</c:v>
                </c:pt>
                <c:pt idx="2203">
                  <c:v>1.5663785415232168</c:v>
                </c:pt>
                <c:pt idx="2204">
                  <c:v>1.5520218179063905</c:v>
                </c:pt>
                <c:pt idx="2205">
                  <c:v>1.542304618209589</c:v>
                </c:pt>
                <c:pt idx="2206">
                  <c:v>1.5442724785941109</c:v>
                </c:pt>
                <c:pt idx="2207">
                  <c:v>1.5121447393371845</c:v>
                </c:pt>
                <c:pt idx="2208">
                  <c:v>1.3715470591582291</c:v>
                </c:pt>
                <c:pt idx="2209">
                  <c:v>1.4423321660224642</c:v>
                </c:pt>
                <c:pt idx="2210">
                  <c:v>1.4101581372614302</c:v>
                </c:pt>
                <c:pt idx="2211">
                  <c:v>1.3145585448829267</c:v>
                </c:pt>
                <c:pt idx="2212">
                  <c:v>1.3116556568380622</c:v>
                </c:pt>
                <c:pt idx="2213">
                  <c:v>1.3186102279706735</c:v>
                </c:pt>
                <c:pt idx="2214">
                  <c:v>1.3780690740837875</c:v>
                </c:pt>
                <c:pt idx="2215">
                  <c:v>1.2509650261307681</c:v>
                </c:pt>
                <c:pt idx="2216">
                  <c:v>1.2790055438907766</c:v>
                </c:pt>
                <c:pt idx="2217">
                  <c:v>1.1699367177327558</c:v>
                </c:pt>
                <c:pt idx="2218">
                  <c:v>1.1650240391978373</c:v>
                </c:pt>
                <c:pt idx="2219">
                  <c:v>1.1040106403891303</c:v>
                </c:pt>
                <c:pt idx="2220">
                  <c:v>1.0220516289083825</c:v>
                </c:pt>
                <c:pt idx="2221">
                  <c:v>1.1526557472347765</c:v>
                </c:pt>
                <c:pt idx="2222">
                  <c:v>1.1070584543814599</c:v>
                </c:pt>
                <c:pt idx="2223">
                  <c:v>1.1021454488435944</c:v>
                </c:pt>
                <c:pt idx="2224">
                  <c:v>1.1095140255905522</c:v>
                </c:pt>
                <c:pt idx="2225">
                  <c:v>1.1168076008900463</c:v>
                </c:pt>
                <c:pt idx="2226">
                  <c:v>1.0140686429264467</c:v>
                </c:pt>
                <c:pt idx="2227">
                  <c:v>1.0237089696924606</c:v>
                </c:pt>
                <c:pt idx="2228">
                  <c:v>1.0053945493217697</c:v>
                </c:pt>
                <c:pt idx="2229">
                  <c:v>1.0241684591469902</c:v>
                </c:pt>
                <c:pt idx="2230">
                  <c:v>1.0273895827705548</c:v>
                </c:pt>
                <c:pt idx="2231">
                  <c:v>0.98816996640240795</c:v>
                </c:pt>
                <c:pt idx="2232">
                  <c:v>0.98390535530650247</c:v>
                </c:pt>
                <c:pt idx="2233">
                  <c:v>0.97442586201584858</c:v>
                </c:pt>
                <c:pt idx="2234">
                  <c:v>0.97672033641138523</c:v>
                </c:pt>
                <c:pt idx="2235">
                  <c:v>0.84957417719438988</c:v>
                </c:pt>
                <c:pt idx="2236">
                  <c:v>0.90038357661522683</c:v>
                </c:pt>
                <c:pt idx="2237">
                  <c:v>0.90181499812598265</c:v>
                </c:pt>
                <c:pt idx="2238">
                  <c:v>0.87595124045976025</c:v>
                </c:pt>
                <c:pt idx="2239">
                  <c:v>0.81775906486489802</c:v>
                </c:pt>
                <c:pt idx="2240">
                  <c:v>0.81597510019534303</c:v>
                </c:pt>
                <c:pt idx="2241">
                  <c:v>0.77068966763872426</c:v>
                </c:pt>
                <c:pt idx="2242">
                  <c:v>0.73517538009506556</c:v>
                </c:pt>
                <c:pt idx="2243">
                  <c:v>0.68764393762811293</c:v>
                </c:pt>
                <c:pt idx="2244">
                  <c:v>0.61836467689292407</c:v>
                </c:pt>
                <c:pt idx="2245">
                  <c:v>0.64289573700533342</c:v>
                </c:pt>
                <c:pt idx="2246">
                  <c:v>0.62248777682883949</c:v>
                </c:pt>
                <c:pt idx="2247">
                  <c:v>0.56226547051482223</c:v>
                </c:pt>
                <c:pt idx="2248">
                  <c:v>0.42028188027651847</c:v>
                </c:pt>
                <c:pt idx="2249">
                  <c:v>0.43347856212095914</c:v>
                </c:pt>
                <c:pt idx="2250">
                  <c:v>0.46904170873052209</c:v>
                </c:pt>
                <c:pt idx="2251">
                  <c:v>0.44708566597321253</c:v>
                </c:pt>
                <c:pt idx="2252">
                  <c:v>0.30296520557543394</c:v>
                </c:pt>
                <c:pt idx="2253">
                  <c:v>0.30642468701902459</c:v>
                </c:pt>
                <c:pt idx="2254">
                  <c:v>0.3843766841619245</c:v>
                </c:pt>
                <c:pt idx="2255">
                  <c:v>0.33036942043146444</c:v>
                </c:pt>
                <c:pt idx="2256">
                  <c:v>0.2888652525109503</c:v>
                </c:pt>
                <c:pt idx="2257">
                  <c:v>0.29196965280057219</c:v>
                </c:pt>
                <c:pt idx="2258">
                  <c:v>0.3054289157358947</c:v>
                </c:pt>
                <c:pt idx="2259">
                  <c:v>0.27364724559981735</c:v>
                </c:pt>
                <c:pt idx="2260">
                  <c:v>0.23237208527391306</c:v>
                </c:pt>
                <c:pt idx="2261">
                  <c:v>0.21193558825093328</c:v>
                </c:pt>
                <c:pt idx="2262">
                  <c:v>0.17280482858439417</c:v>
                </c:pt>
                <c:pt idx="2263">
                  <c:v>0.24472166042642796</c:v>
                </c:pt>
                <c:pt idx="2264">
                  <c:v>0.12821091920427463</c:v>
                </c:pt>
                <c:pt idx="2265">
                  <c:v>0.10708527910870957</c:v>
                </c:pt>
                <c:pt idx="2266">
                  <c:v>3.959438350777944E-2</c:v>
                </c:pt>
                <c:pt idx="2267">
                  <c:v>7.5670616941114766E-2</c:v>
                </c:pt>
                <c:pt idx="2268">
                  <c:v>3.3954293614557596E-2</c:v>
                </c:pt>
                <c:pt idx="2269">
                  <c:v>-1.9909045154453686E-2</c:v>
                </c:pt>
                <c:pt idx="2270">
                  <c:v>-4.448149011069269E-2</c:v>
                </c:pt>
                <c:pt idx="2271">
                  <c:v>-8.0781212654112977E-2</c:v>
                </c:pt>
                <c:pt idx="2272">
                  <c:v>-0.11453340182165928</c:v>
                </c:pt>
                <c:pt idx="2273">
                  <c:v>-0.15194966821001632</c:v>
                </c:pt>
                <c:pt idx="2274">
                  <c:v>-0.18009624171753114</c:v>
                </c:pt>
                <c:pt idx="2275">
                  <c:v>-0.24545782090077406</c:v>
                </c:pt>
                <c:pt idx="2276">
                  <c:v>-0.25531068552500091</c:v>
                </c:pt>
                <c:pt idx="2277">
                  <c:v>-0.29303513327840758</c:v>
                </c:pt>
                <c:pt idx="2278">
                  <c:v>-0.29935716555884451</c:v>
                </c:pt>
                <c:pt idx="2279">
                  <c:v>-0.34328156395715403</c:v>
                </c:pt>
                <c:pt idx="2280">
                  <c:v>-0.36130693939915304</c:v>
                </c:pt>
                <c:pt idx="2281">
                  <c:v>-0.41600212721126795</c:v>
                </c:pt>
                <c:pt idx="2282">
                  <c:v>-0.46052294932663607</c:v>
                </c:pt>
                <c:pt idx="2283">
                  <c:v>-0.45443241340421547</c:v>
                </c:pt>
                <c:pt idx="2284">
                  <c:v>-0.48069509909312025</c:v>
                </c:pt>
                <c:pt idx="2285">
                  <c:v>-0.50053657758648562</c:v>
                </c:pt>
                <c:pt idx="2286">
                  <c:v>-0.48923880924487406</c:v>
                </c:pt>
                <c:pt idx="2287">
                  <c:v>-0.52853136740038664</c:v>
                </c:pt>
                <c:pt idx="2288">
                  <c:v>-0.53265625354050883</c:v>
                </c:pt>
                <c:pt idx="2289">
                  <c:v>-0.54905171353145654</c:v>
                </c:pt>
                <c:pt idx="2290">
                  <c:v>-0.57952025702658894</c:v>
                </c:pt>
                <c:pt idx="2291">
                  <c:v>-0.60104253123018925</c:v>
                </c:pt>
                <c:pt idx="2292">
                  <c:v>-0.63058869863343858</c:v>
                </c:pt>
                <c:pt idx="2293">
                  <c:v>-0.67420379819058684</c:v>
                </c:pt>
                <c:pt idx="2294">
                  <c:v>-0.68150181732158366</c:v>
                </c:pt>
                <c:pt idx="2295">
                  <c:v>-0.70786610786304216</c:v>
                </c:pt>
                <c:pt idx="2296">
                  <c:v>-0.75806318053983635</c:v>
                </c:pt>
                <c:pt idx="2297">
                  <c:v>-0.80374614045146675</c:v>
                </c:pt>
                <c:pt idx="2298">
                  <c:v>-0.85334662780371939</c:v>
                </c:pt>
                <c:pt idx="2299">
                  <c:v>-0.84089606282757856</c:v>
                </c:pt>
                <c:pt idx="2300">
                  <c:v>-0.89160711717071184</c:v>
                </c:pt>
                <c:pt idx="2301">
                  <c:v>-0.90999459441256647</c:v>
                </c:pt>
                <c:pt idx="2302">
                  <c:v>-0.90542210636721521</c:v>
                </c:pt>
                <c:pt idx="2303">
                  <c:v>-0.9996317581024261</c:v>
                </c:pt>
                <c:pt idx="2304">
                  <c:v>-0.9747100488137761</c:v>
                </c:pt>
                <c:pt idx="2305">
                  <c:v>-1.0146331467875802</c:v>
                </c:pt>
                <c:pt idx="2306">
                  <c:v>-1.0774105000419532</c:v>
                </c:pt>
                <c:pt idx="2307">
                  <c:v>-1.0783182672542191</c:v>
                </c:pt>
                <c:pt idx="2308">
                  <c:v>-1.0952195421981337</c:v>
                </c:pt>
                <c:pt idx="2309">
                  <c:v>-1.1346138257889438</c:v>
                </c:pt>
                <c:pt idx="2310">
                  <c:v>-1.1367186835423038</c:v>
                </c:pt>
                <c:pt idx="2311">
                  <c:v>-1.152844849364687</c:v>
                </c:pt>
                <c:pt idx="2312">
                  <c:v>-1.1511576919186695</c:v>
                </c:pt>
                <c:pt idx="2313">
                  <c:v>-1.1761084150050616</c:v>
                </c:pt>
                <c:pt idx="2314">
                  <c:v>-1.1826266345680292</c:v>
                </c:pt>
                <c:pt idx="2315">
                  <c:v>-1.2088309765891481</c:v>
                </c:pt>
                <c:pt idx="2316">
                  <c:v>-1.205118856964349</c:v>
                </c:pt>
                <c:pt idx="2317">
                  <c:v>-1.2203276729127799</c:v>
                </c:pt>
                <c:pt idx="2318">
                  <c:v>-1.1955906550438877</c:v>
                </c:pt>
                <c:pt idx="2319">
                  <c:v>-1.2275516260060737</c:v>
                </c:pt>
                <c:pt idx="2320">
                  <c:v>-1.1922313719570754</c:v>
                </c:pt>
                <c:pt idx="2321">
                  <c:v>-1.1908273149004334</c:v>
                </c:pt>
                <c:pt idx="2322">
                  <c:v>-1.2091947579153661</c:v>
                </c:pt>
                <c:pt idx="2323">
                  <c:v>-1.2335805833779467</c:v>
                </c:pt>
                <c:pt idx="2324">
                  <c:v>-1.2572677486775818</c:v>
                </c:pt>
                <c:pt idx="2325">
                  <c:v>-1.3073563046849923</c:v>
                </c:pt>
                <c:pt idx="2326">
                  <c:v>-1.2864882853187654</c:v>
                </c:pt>
                <c:pt idx="2327">
                  <c:v>-1.3171664457182652</c:v>
                </c:pt>
                <c:pt idx="2328">
                  <c:v>-1.3584837852731235</c:v>
                </c:pt>
                <c:pt idx="2329">
                  <c:v>-1.340638773274927</c:v>
                </c:pt>
                <c:pt idx="2330">
                  <c:v>-1.3794263780271931</c:v>
                </c:pt>
                <c:pt idx="2331">
                  <c:v>-1.3923816683150347</c:v>
                </c:pt>
                <c:pt idx="2332">
                  <c:v>-1.4115722757887639</c:v>
                </c:pt>
                <c:pt idx="2333">
                  <c:v>-1.4269751742496339</c:v>
                </c:pt>
                <c:pt idx="2334">
                  <c:v>-1.4211022297829334</c:v>
                </c:pt>
                <c:pt idx="2335">
                  <c:v>-1.4250327615024982</c:v>
                </c:pt>
                <c:pt idx="2336">
                  <c:v>-1.4260205433673345</c:v>
                </c:pt>
                <c:pt idx="2337">
                  <c:v>-1.4107774795795835</c:v>
                </c:pt>
                <c:pt idx="2338">
                  <c:v>-1.393987334937985</c:v>
                </c:pt>
                <c:pt idx="2339">
                  <c:v>-1.3999442441370302</c:v>
                </c:pt>
                <c:pt idx="2340">
                  <c:v>-1.4166837101085461</c:v>
                </c:pt>
                <c:pt idx="2341">
                  <c:v>-1.4507015287025693</c:v>
                </c:pt>
                <c:pt idx="2342">
                  <c:v>-1.408582076542797</c:v>
                </c:pt>
                <c:pt idx="2343">
                  <c:v>-1.4205595297441365</c:v>
                </c:pt>
                <c:pt idx="2344">
                  <c:v>-1.3628645260777672</c:v>
                </c:pt>
                <c:pt idx="2345">
                  <c:v>-1.404467998084491</c:v>
                </c:pt>
                <c:pt idx="2346">
                  <c:v>-1.3988773120936049</c:v>
                </c:pt>
                <c:pt idx="2347">
                  <c:v>-1.3810284243931603</c:v>
                </c:pt>
                <c:pt idx="2348">
                  <c:v>-1.3614925688193225</c:v>
                </c:pt>
                <c:pt idx="2349">
                  <c:v>-1.3874867387544398</c:v>
                </c:pt>
                <c:pt idx="2350">
                  <c:v>-1.356814772509729</c:v>
                </c:pt>
                <c:pt idx="2351">
                  <c:v>-1.3400690091440293</c:v>
                </c:pt>
                <c:pt idx="2352">
                  <c:v>-1.359419438005971</c:v>
                </c:pt>
                <c:pt idx="2353">
                  <c:v>-1.3525594460924939</c:v>
                </c:pt>
                <c:pt idx="2354">
                  <c:v>-1.3498290431706028</c:v>
                </c:pt>
                <c:pt idx="2355">
                  <c:v>-1.3658832101899332</c:v>
                </c:pt>
                <c:pt idx="2356">
                  <c:v>-1.3403110267784513</c:v>
                </c:pt>
                <c:pt idx="2357">
                  <c:v>-1.3725557857274584</c:v>
                </c:pt>
                <c:pt idx="2358">
                  <c:v>-1.3980683857425014</c:v>
                </c:pt>
                <c:pt idx="2359">
                  <c:v>-1.4190234280168079</c:v>
                </c:pt>
                <c:pt idx="2360">
                  <c:v>-1.4656761925801343</c:v>
                </c:pt>
                <c:pt idx="2361">
                  <c:v>-1.4355049159666011</c:v>
                </c:pt>
                <c:pt idx="2362">
                  <c:v>-1.4508475548427269</c:v>
                </c:pt>
                <c:pt idx="2363">
                  <c:v>-1.4555515858861501</c:v>
                </c:pt>
                <c:pt idx="2364">
                  <c:v>-1.4865175076774317</c:v>
                </c:pt>
                <c:pt idx="2365">
                  <c:v>-1.5080199610534972</c:v>
                </c:pt>
                <c:pt idx="2366">
                  <c:v>-1.6083724066223715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5420-462C-9271-2E58AF1034F4}"/>
            </c:ext>
          </c:extLst>
        </c:ser>
        <c:ser>
          <c:idx val="1"/>
          <c:order val="1"/>
          <c:tx>
            <c:strRef>
              <c:f>Sheet1!$L$1</c:f>
              <c:strCache>
                <c:ptCount val="1"/>
                <c:pt idx="0">
                  <c:v>%obs/ft N2 30PSIg</c:v>
                </c:pt>
              </c:strCache>
            </c:strRef>
          </c:tx>
          <c:spPr>
            <a:ln w="28575">
              <a:noFill/>
            </a:ln>
          </c:spPr>
          <c:marker>
            <c:symbol val="none"/>
          </c:marker>
          <c:trendline>
            <c:spPr>
              <a:ln w="19050">
                <a:solidFill>
                  <a:srgbClr val="0070C0"/>
                </a:solidFill>
              </a:ln>
            </c:spPr>
            <c:trendlineType val="movingAvg"/>
            <c:period val="60"/>
            <c:dispRSqr val="0"/>
            <c:dispEq val="0"/>
          </c:trendline>
          <c:xVal>
            <c:numRef>
              <c:f>Sheet1!$A$2:$A$8266</c:f>
              <c:numCache>
                <c:formatCode>General</c:formatCode>
                <c:ptCount val="826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  <c:pt idx="2367">
                  <c:v>2368</c:v>
                </c:pt>
                <c:pt idx="2368">
                  <c:v>2369</c:v>
                </c:pt>
                <c:pt idx="2369">
                  <c:v>2370</c:v>
                </c:pt>
                <c:pt idx="2370">
                  <c:v>2371</c:v>
                </c:pt>
                <c:pt idx="2371">
                  <c:v>2372</c:v>
                </c:pt>
                <c:pt idx="2372">
                  <c:v>2373</c:v>
                </c:pt>
                <c:pt idx="2373">
                  <c:v>2374</c:v>
                </c:pt>
                <c:pt idx="2374">
                  <c:v>2375</c:v>
                </c:pt>
                <c:pt idx="2375">
                  <c:v>2376</c:v>
                </c:pt>
                <c:pt idx="2376">
                  <c:v>2377</c:v>
                </c:pt>
                <c:pt idx="2377">
                  <c:v>2378</c:v>
                </c:pt>
                <c:pt idx="2378">
                  <c:v>2379</c:v>
                </c:pt>
                <c:pt idx="2379">
                  <c:v>2380</c:v>
                </c:pt>
                <c:pt idx="2380">
                  <c:v>2381</c:v>
                </c:pt>
                <c:pt idx="2381">
                  <c:v>2382</c:v>
                </c:pt>
                <c:pt idx="2382">
                  <c:v>2383</c:v>
                </c:pt>
                <c:pt idx="2383">
                  <c:v>2384</c:v>
                </c:pt>
                <c:pt idx="2384">
                  <c:v>2385</c:v>
                </c:pt>
                <c:pt idx="2385">
                  <c:v>2386</c:v>
                </c:pt>
                <c:pt idx="2386">
                  <c:v>2387</c:v>
                </c:pt>
                <c:pt idx="2387">
                  <c:v>2388</c:v>
                </c:pt>
                <c:pt idx="2388">
                  <c:v>2389</c:v>
                </c:pt>
                <c:pt idx="2389">
                  <c:v>2390</c:v>
                </c:pt>
                <c:pt idx="2390">
                  <c:v>2391</c:v>
                </c:pt>
                <c:pt idx="2391">
                  <c:v>2392</c:v>
                </c:pt>
                <c:pt idx="2392">
                  <c:v>2393</c:v>
                </c:pt>
                <c:pt idx="2393">
                  <c:v>2394</c:v>
                </c:pt>
                <c:pt idx="2394">
                  <c:v>2395</c:v>
                </c:pt>
                <c:pt idx="2395">
                  <c:v>2396</c:v>
                </c:pt>
                <c:pt idx="2396">
                  <c:v>2397</c:v>
                </c:pt>
                <c:pt idx="2397">
                  <c:v>2398</c:v>
                </c:pt>
                <c:pt idx="2398">
                  <c:v>2399</c:v>
                </c:pt>
                <c:pt idx="2399">
                  <c:v>2400</c:v>
                </c:pt>
                <c:pt idx="2400">
                  <c:v>2401</c:v>
                </c:pt>
                <c:pt idx="2401">
                  <c:v>2402</c:v>
                </c:pt>
                <c:pt idx="2402">
                  <c:v>2403</c:v>
                </c:pt>
                <c:pt idx="2403">
                  <c:v>2404</c:v>
                </c:pt>
                <c:pt idx="2404">
                  <c:v>2405</c:v>
                </c:pt>
                <c:pt idx="2405">
                  <c:v>2406</c:v>
                </c:pt>
                <c:pt idx="2406">
                  <c:v>2407</c:v>
                </c:pt>
                <c:pt idx="2407">
                  <c:v>2408</c:v>
                </c:pt>
                <c:pt idx="2408">
                  <c:v>2409</c:v>
                </c:pt>
                <c:pt idx="2409">
                  <c:v>2410</c:v>
                </c:pt>
                <c:pt idx="2410">
                  <c:v>2411</c:v>
                </c:pt>
                <c:pt idx="2411">
                  <c:v>2412</c:v>
                </c:pt>
                <c:pt idx="2412">
                  <c:v>2413</c:v>
                </c:pt>
                <c:pt idx="2413">
                  <c:v>2414</c:v>
                </c:pt>
                <c:pt idx="2414">
                  <c:v>2415</c:v>
                </c:pt>
                <c:pt idx="2415">
                  <c:v>2416</c:v>
                </c:pt>
                <c:pt idx="2416">
                  <c:v>2417</c:v>
                </c:pt>
                <c:pt idx="2417">
                  <c:v>2418</c:v>
                </c:pt>
                <c:pt idx="2418">
                  <c:v>2419</c:v>
                </c:pt>
                <c:pt idx="2419">
                  <c:v>2420</c:v>
                </c:pt>
                <c:pt idx="2420">
                  <c:v>2421</c:v>
                </c:pt>
                <c:pt idx="2421">
                  <c:v>2422</c:v>
                </c:pt>
                <c:pt idx="2422">
                  <c:v>2423</c:v>
                </c:pt>
                <c:pt idx="2423">
                  <c:v>2424</c:v>
                </c:pt>
                <c:pt idx="2424">
                  <c:v>2425</c:v>
                </c:pt>
                <c:pt idx="2425">
                  <c:v>2426</c:v>
                </c:pt>
                <c:pt idx="2426">
                  <c:v>2427</c:v>
                </c:pt>
                <c:pt idx="2427">
                  <c:v>2428</c:v>
                </c:pt>
                <c:pt idx="2428">
                  <c:v>2429</c:v>
                </c:pt>
                <c:pt idx="2429">
                  <c:v>2430</c:v>
                </c:pt>
                <c:pt idx="2430">
                  <c:v>2431</c:v>
                </c:pt>
                <c:pt idx="2431">
                  <c:v>2432</c:v>
                </c:pt>
                <c:pt idx="2432">
                  <c:v>2433</c:v>
                </c:pt>
                <c:pt idx="2433">
                  <c:v>2434</c:v>
                </c:pt>
                <c:pt idx="2434">
                  <c:v>2435</c:v>
                </c:pt>
                <c:pt idx="2435">
                  <c:v>2436</c:v>
                </c:pt>
                <c:pt idx="2436">
                  <c:v>2437</c:v>
                </c:pt>
                <c:pt idx="2437">
                  <c:v>2438</c:v>
                </c:pt>
                <c:pt idx="2438">
                  <c:v>2439</c:v>
                </c:pt>
                <c:pt idx="2439">
                  <c:v>2440</c:v>
                </c:pt>
                <c:pt idx="2440">
                  <c:v>2441</c:v>
                </c:pt>
                <c:pt idx="2441">
                  <c:v>2442</c:v>
                </c:pt>
                <c:pt idx="2442">
                  <c:v>2443</c:v>
                </c:pt>
                <c:pt idx="2443">
                  <c:v>2444</c:v>
                </c:pt>
                <c:pt idx="2444">
                  <c:v>2445</c:v>
                </c:pt>
                <c:pt idx="2445">
                  <c:v>2446</c:v>
                </c:pt>
                <c:pt idx="2446">
                  <c:v>2447</c:v>
                </c:pt>
                <c:pt idx="2447">
                  <c:v>2448</c:v>
                </c:pt>
                <c:pt idx="2448">
                  <c:v>2449</c:v>
                </c:pt>
                <c:pt idx="2449">
                  <c:v>2450</c:v>
                </c:pt>
                <c:pt idx="2450">
                  <c:v>2451</c:v>
                </c:pt>
                <c:pt idx="2451">
                  <c:v>2452</c:v>
                </c:pt>
                <c:pt idx="2452">
                  <c:v>2453</c:v>
                </c:pt>
                <c:pt idx="2453">
                  <c:v>2454</c:v>
                </c:pt>
                <c:pt idx="2454">
                  <c:v>2455</c:v>
                </c:pt>
                <c:pt idx="2455">
                  <c:v>2456</c:v>
                </c:pt>
                <c:pt idx="2456">
                  <c:v>2457</c:v>
                </c:pt>
                <c:pt idx="2457">
                  <c:v>2458</c:v>
                </c:pt>
                <c:pt idx="2458">
                  <c:v>2459</c:v>
                </c:pt>
                <c:pt idx="2459">
                  <c:v>2460</c:v>
                </c:pt>
                <c:pt idx="2460">
                  <c:v>2461</c:v>
                </c:pt>
                <c:pt idx="2461">
                  <c:v>2462</c:v>
                </c:pt>
                <c:pt idx="2462">
                  <c:v>2463</c:v>
                </c:pt>
                <c:pt idx="2463">
                  <c:v>2464</c:v>
                </c:pt>
                <c:pt idx="2464">
                  <c:v>2465</c:v>
                </c:pt>
                <c:pt idx="2465">
                  <c:v>2466</c:v>
                </c:pt>
                <c:pt idx="2466">
                  <c:v>2467</c:v>
                </c:pt>
                <c:pt idx="2467">
                  <c:v>2468</c:v>
                </c:pt>
                <c:pt idx="2468">
                  <c:v>2469</c:v>
                </c:pt>
                <c:pt idx="2469">
                  <c:v>2470</c:v>
                </c:pt>
                <c:pt idx="2470">
                  <c:v>2471</c:v>
                </c:pt>
                <c:pt idx="2471">
                  <c:v>2472</c:v>
                </c:pt>
                <c:pt idx="2472">
                  <c:v>2473</c:v>
                </c:pt>
                <c:pt idx="2473">
                  <c:v>2474</c:v>
                </c:pt>
                <c:pt idx="2474">
                  <c:v>2475</c:v>
                </c:pt>
                <c:pt idx="2475">
                  <c:v>2476</c:v>
                </c:pt>
                <c:pt idx="2476">
                  <c:v>2477</c:v>
                </c:pt>
                <c:pt idx="2477">
                  <c:v>2478</c:v>
                </c:pt>
                <c:pt idx="2478">
                  <c:v>2479</c:v>
                </c:pt>
                <c:pt idx="2479">
                  <c:v>2480</c:v>
                </c:pt>
                <c:pt idx="2480">
                  <c:v>2481</c:v>
                </c:pt>
                <c:pt idx="2481">
                  <c:v>2482</c:v>
                </c:pt>
                <c:pt idx="2482">
                  <c:v>2483</c:v>
                </c:pt>
                <c:pt idx="2483">
                  <c:v>2484</c:v>
                </c:pt>
                <c:pt idx="2484">
                  <c:v>2485</c:v>
                </c:pt>
                <c:pt idx="2485">
                  <c:v>2486</c:v>
                </c:pt>
                <c:pt idx="2486">
                  <c:v>2487</c:v>
                </c:pt>
                <c:pt idx="2487">
                  <c:v>2488</c:v>
                </c:pt>
                <c:pt idx="2488">
                  <c:v>2489</c:v>
                </c:pt>
                <c:pt idx="2489">
                  <c:v>2490</c:v>
                </c:pt>
                <c:pt idx="2490">
                  <c:v>2491</c:v>
                </c:pt>
                <c:pt idx="2491">
                  <c:v>2492</c:v>
                </c:pt>
                <c:pt idx="2492">
                  <c:v>2493</c:v>
                </c:pt>
                <c:pt idx="2493">
                  <c:v>2494</c:v>
                </c:pt>
                <c:pt idx="2494">
                  <c:v>2495</c:v>
                </c:pt>
                <c:pt idx="2495">
                  <c:v>2496</c:v>
                </c:pt>
                <c:pt idx="2496">
                  <c:v>2497</c:v>
                </c:pt>
                <c:pt idx="2497">
                  <c:v>2498</c:v>
                </c:pt>
                <c:pt idx="2498">
                  <c:v>2499</c:v>
                </c:pt>
                <c:pt idx="2499">
                  <c:v>2500</c:v>
                </c:pt>
                <c:pt idx="2500">
                  <c:v>2501</c:v>
                </c:pt>
                <c:pt idx="2501">
                  <c:v>2502</c:v>
                </c:pt>
                <c:pt idx="2502">
                  <c:v>2503</c:v>
                </c:pt>
                <c:pt idx="2503">
                  <c:v>2504</c:v>
                </c:pt>
                <c:pt idx="2504">
                  <c:v>2505</c:v>
                </c:pt>
                <c:pt idx="2505">
                  <c:v>2506</c:v>
                </c:pt>
                <c:pt idx="2506">
                  <c:v>2507</c:v>
                </c:pt>
                <c:pt idx="2507">
                  <c:v>2508</c:v>
                </c:pt>
                <c:pt idx="2508">
                  <c:v>2509</c:v>
                </c:pt>
                <c:pt idx="2509">
                  <c:v>2510</c:v>
                </c:pt>
                <c:pt idx="2510">
                  <c:v>2511</c:v>
                </c:pt>
                <c:pt idx="2511">
                  <c:v>2512</c:v>
                </c:pt>
                <c:pt idx="2512">
                  <c:v>2513</c:v>
                </c:pt>
                <c:pt idx="2513">
                  <c:v>2514</c:v>
                </c:pt>
                <c:pt idx="2514">
                  <c:v>2515</c:v>
                </c:pt>
                <c:pt idx="2515">
                  <c:v>2516</c:v>
                </c:pt>
                <c:pt idx="2516">
                  <c:v>2517</c:v>
                </c:pt>
                <c:pt idx="2517">
                  <c:v>2518</c:v>
                </c:pt>
                <c:pt idx="2518">
                  <c:v>2519</c:v>
                </c:pt>
                <c:pt idx="2519">
                  <c:v>2520</c:v>
                </c:pt>
                <c:pt idx="2520">
                  <c:v>2521</c:v>
                </c:pt>
                <c:pt idx="2521">
                  <c:v>2522</c:v>
                </c:pt>
                <c:pt idx="2522">
                  <c:v>2523</c:v>
                </c:pt>
                <c:pt idx="2523">
                  <c:v>2524</c:v>
                </c:pt>
                <c:pt idx="2524">
                  <c:v>2525</c:v>
                </c:pt>
                <c:pt idx="2525">
                  <c:v>2526</c:v>
                </c:pt>
                <c:pt idx="2526">
                  <c:v>2527</c:v>
                </c:pt>
                <c:pt idx="2527">
                  <c:v>2528</c:v>
                </c:pt>
                <c:pt idx="2528">
                  <c:v>2529</c:v>
                </c:pt>
                <c:pt idx="2529">
                  <c:v>2530</c:v>
                </c:pt>
                <c:pt idx="2530">
                  <c:v>2531</c:v>
                </c:pt>
                <c:pt idx="2531">
                  <c:v>2532</c:v>
                </c:pt>
                <c:pt idx="2532">
                  <c:v>2533</c:v>
                </c:pt>
                <c:pt idx="2533">
                  <c:v>2534</c:v>
                </c:pt>
                <c:pt idx="2534">
                  <c:v>2535</c:v>
                </c:pt>
                <c:pt idx="2535">
                  <c:v>2536</c:v>
                </c:pt>
                <c:pt idx="2536">
                  <c:v>2537</c:v>
                </c:pt>
                <c:pt idx="2537">
                  <c:v>2538</c:v>
                </c:pt>
                <c:pt idx="2538">
                  <c:v>2539</c:v>
                </c:pt>
                <c:pt idx="2539">
                  <c:v>2540</c:v>
                </c:pt>
                <c:pt idx="2540">
                  <c:v>2541</c:v>
                </c:pt>
                <c:pt idx="2541">
                  <c:v>2542</c:v>
                </c:pt>
                <c:pt idx="2542">
                  <c:v>2543</c:v>
                </c:pt>
                <c:pt idx="2543">
                  <c:v>2544</c:v>
                </c:pt>
                <c:pt idx="2544">
                  <c:v>2545</c:v>
                </c:pt>
                <c:pt idx="2545">
                  <c:v>2546</c:v>
                </c:pt>
                <c:pt idx="2546">
                  <c:v>2547</c:v>
                </c:pt>
                <c:pt idx="2547">
                  <c:v>2548</c:v>
                </c:pt>
                <c:pt idx="2548">
                  <c:v>2549</c:v>
                </c:pt>
                <c:pt idx="2549">
                  <c:v>2550</c:v>
                </c:pt>
                <c:pt idx="2550">
                  <c:v>2551</c:v>
                </c:pt>
                <c:pt idx="2551">
                  <c:v>2552</c:v>
                </c:pt>
                <c:pt idx="2552">
                  <c:v>2553</c:v>
                </c:pt>
                <c:pt idx="2553">
                  <c:v>2554</c:v>
                </c:pt>
                <c:pt idx="2554">
                  <c:v>2555</c:v>
                </c:pt>
                <c:pt idx="2555">
                  <c:v>2556</c:v>
                </c:pt>
                <c:pt idx="2556">
                  <c:v>2557</c:v>
                </c:pt>
                <c:pt idx="2557">
                  <c:v>2558</c:v>
                </c:pt>
                <c:pt idx="2558">
                  <c:v>2559</c:v>
                </c:pt>
                <c:pt idx="2559">
                  <c:v>2560</c:v>
                </c:pt>
                <c:pt idx="2560">
                  <c:v>2561</c:v>
                </c:pt>
                <c:pt idx="2561">
                  <c:v>2562</c:v>
                </c:pt>
                <c:pt idx="2562">
                  <c:v>2563</c:v>
                </c:pt>
                <c:pt idx="2563">
                  <c:v>2564</c:v>
                </c:pt>
                <c:pt idx="2564">
                  <c:v>2565</c:v>
                </c:pt>
                <c:pt idx="2565">
                  <c:v>2566</c:v>
                </c:pt>
                <c:pt idx="2566">
                  <c:v>2567</c:v>
                </c:pt>
                <c:pt idx="2567">
                  <c:v>2568</c:v>
                </c:pt>
                <c:pt idx="2568">
                  <c:v>2569</c:v>
                </c:pt>
                <c:pt idx="2569">
                  <c:v>2570</c:v>
                </c:pt>
                <c:pt idx="2570">
                  <c:v>2571</c:v>
                </c:pt>
                <c:pt idx="2571">
                  <c:v>2572</c:v>
                </c:pt>
                <c:pt idx="2572">
                  <c:v>2573</c:v>
                </c:pt>
                <c:pt idx="2573">
                  <c:v>2574</c:v>
                </c:pt>
                <c:pt idx="2574">
                  <c:v>2575</c:v>
                </c:pt>
                <c:pt idx="2575">
                  <c:v>2576</c:v>
                </c:pt>
                <c:pt idx="2576">
                  <c:v>2577</c:v>
                </c:pt>
                <c:pt idx="2577">
                  <c:v>2578</c:v>
                </c:pt>
                <c:pt idx="2578">
                  <c:v>2579</c:v>
                </c:pt>
                <c:pt idx="2579">
                  <c:v>2580</c:v>
                </c:pt>
                <c:pt idx="2580">
                  <c:v>2581</c:v>
                </c:pt>
                <c:pt idx="2581">
                  <c:v>2582</c:v>
                </c:pt>
                <c:pt idx="2582">
                  <c:v>2583</c:v>
                </c:pt>
                <c:pt idx="2583">
                  <c:v>2584</c:v>
                </c:pt>
                <c:pt idx="2584">
                  <c:v>2585</c:v>
                </c:pt>
                <c:pt idx="2585">
                  <c:v>2586</c:v>
                </c:pt>
                <c:pt idx="2586">
                  <c:v>2587</c:v>
                </c:pt>
                <c:pt idx="2587">
                  <c:v>2588</c:v>
                </c:pt>
                <c:pt idx="2588">
                  <c:v>2589</c:v>
                </c:pt>
                <c:pt idx="2589">
                  <c:v>2590</c:v>
                </c:pt>
                <c:pt idx="2590">
                  <c:v>2591</c:v>
                </c:pt>
                <c:pt idx="2591">
                  <c:v>2592</c:v>
                </c:pt>
                <c:pt idx="2592">
                  <c:v>2593</c:v>
                </c:pt>
                <c:pt idx="2593">
                  <c:v>2594</c:v>
                </c:pt>
                <c:pt idx="2594">
                  <c:v>2595</c:v>
                </c:pt>
                <c:pt idx="2595">
                  <c:v>2596</c:v>
                </c:pt>
                <c:pt idx="2596">
                  <c:v>2597</c:v>
                </c:pt>
                <c:pt idx="2597">
                  <c:v>2598</c:v>
                </c:pt>
                <c:pt idx="2598">
                  <c:v>2599</c:v>
                </c:pt>
                <c:pt idx="2599">
                  <c:v>2600</c:v>
                </c:pt>
                <c:pt idx="2600">
                  <c:v>2601</c:v>
                </c:pt>
                <c:pt idx="2601">
                  <c:v>2602</c:v>
                </c:pt>
                <c:pt idx="2602">
                  <c:v>2603</c:v>
                </c:pt>
                <c:pt idx="2603">
                  <c:v>2604</c:v>
                </c:pt>
                <c:pt idx="2604">
                  <c:v>2605</c:v>
                </c:pt>
                <c:pt idx="2605">
                  <c:v>2606</c:v>
                </c:pt>
                <c:pt idx="2606">
                  <c:v>2607</c:v>
                </c:pt>
                <c:pt idx="2607">
                  <c:v>2608</c:v>
                </c:pt>
                <c:pt idx="2608">
                  <c:v>2609</c:v>
                </c:pt>
                <c:pt idx="2609">
                  <c:v>2610</c:v>
                </c:pt>
                <c:pt idx="2610">
                  <c:v>2611</c:v>
                </c:pt>
                <c:pt idx="2611">
                  <c:v>2612</c:v>
                </c:pt>
                <c:pt idx="2612">
                  <c:v>2613</c:v>
                </c:pt>
                <c:pt idx="2613">
                  <c:v>2614</c:v>
                </c:pt>
                <c:pt idx="2614">
                  <c:v>2615</c:v>
                </c:pt>
                <c:pt idx="2615">
                  <c:v>2616</c:v>
                </c:pt>
                <c:pt idx="2616">
                  <c:v>2617</c:v>
                </c:pt>
                <c:pt idx="2617">
                  <c:v>2618</c:v>
                </c:pt>
                <c:pt idx="2618">
                  <c:v>2619</c:v>
                </c:pt>
                <c:pt idx="2619">
                  <c:v>2620</c:v>
                </c:pt>
                <c:pt idx="2620">
                  <c:v>2621</c:v>
                </c:pt>
                <c:pt idx="2621">
                  <c:v>2622</c:v>
                </c:pt>
                <c:pt idx="2622">
                  <c:v>2623</c:v>
                </c:pt>
                <c:pt idx="2623">
                  <c:v>2624</c:v>
                </c:pt>
                <c:pt idx="2624">
                  <c:v>2625</c:v>
                </c:pt>
                <c:pt idx="2625">
                  <c:v>2626</c:v>
                </c:pt>
                <c:pt idx="2626">
                  <c:v>2627</c:v>
                </c:pt>
                <c:pt idx="2627">
                  <c:v>2628</c:v>
                </c:pt>
                <c:pt idx="2628">
                  <c:v>2629</c:v>
                </c:pt>
                <c:pt idx="2629">
                  <c:v>2630</c:v>
                </c:pt>
                <c:pt idx="2630">
                  <c:v>2631</c:v>
                </c:pt>
                <c:pt idx="2631">
                  <c:v>2632</c:v>
                </c:pt>
                <c:pt idx="2632">
                  <c:v>2633</c:v>
                </c:pt>
                <c:pt idx="2633">
                  <c:v>2634</c:v>
                </c:pt>
                <c:pt idx="2634">
                  <c:v>2635</c:v>
                </c:pt>
                <c:pt idx="2635">
                  <c:v>2636</c:v>
                </c:pt>
                <c:pt idx="2636">
                  <c:v>2637</c:v>
                </c:pt>
                <c:pt idx="2637">
                  <c:v>2638</c:v>
                </c:pt>
                <c:pt idx="2638">
                  <c:v>2639</c:v>
                </c:pt>
                <c:pt idx="2639">
                  <c:v>2640</c:v>
                </c:pt>
                <c:pt idx="2640">
                  <c:v>2641</c:v>
                </c:pt>
                <c:pt idx="2641">
                  <c:v>2642</c:v>
                </c:pt>
                <c:pt idx="2642">
                  <c:v>2643</c:v>
                </c:pt>
                <c:pt idx="2643">
                  <c:v>2644</c:v>
                </c:pt>
                <c:pt idx="2644">
                  <c:v>2645</c:v>
                </c:pt>
                <c:pt idx="2645">
                  <c:v>2646</c:v>
                </c:pt>
                <c:pt idx="2646">
                  <c:v>2647</c:v>
                </c:pt>
                <c:pt idx="2647">
                  <c:v>2648</c:v>
                </c:pt>
                <c:pt idx="2648">
                  <c:v>2649</c:v>
                </c:pt>
                <c:pt idx="2649">
                  <c:v>2650</c:v>
                </c:pt>
                <c:pt idx="2650">
                  <c:v>2651</c:v>
                </c:pt>
                <c:pt idx="2651">
                  <c:v>2652</c:v>
                </c:pt>
                <c:pt idx="2652">
                  <c:v>2653</c:v>
                </c:pt>
                <c:pt idx="2653">
                  <c:v>2654</c:v>
                </c:pt>
                <c:pt idx="2654">
                  <c:v>2655</c:v>
                </c:pt>
                <c:pt idx="2655">
                  <c:v>2656</c:v>
                </c:pt>
                <c:pt idx="2656">
                  <c:v>2657</c:v>
                </c:pt>
                <c:pt idx="2657">
                  <c:v>2658</c:v>
                </c:pt>
                <c:pt idx="2658">
                  <c:v>2659</c:v>
                </c:pt>
                <c:pt idx="2659">
                  <c:v>2660</c:v>
                </c:pt>
                <c:pt idx="2660">
                  <c:v>2661</c:v>
                </c:pt>
                <c:pt idx="2661">
                  <c:v>2662</c:v>
                </c:pt>
                <c:pt idx="2662">
                  <c:v>2663</c:v>
                </c:pt>
                <c:pt idx="2663">
                  <c:v>2664</c:v>
                </c:pt>
                <c:pt idx="2664">
                  <c:v>2665</c:v>
                </c:pt>
                <c:pt idx="2665">
                  <c:v>2666</c:v>
                </c:pt>
                <c:pt idx="2666">
                  <c:v>2667</c:v>
                </c:pt>
                <c:pt idx="2667">
                  <c:v>2668</c:v>
                </c:pt>
                <c:pt idx="2668">
                  <c:v>2669</c:v>
                </c:pt>
                <c:pt idx="2669">
                  <c:v>2670</c:v>
                </c:pt>
                <c:pt idx="2670">
                  <c:v>2671</c:v>
                </c:pt>
                <c:pt idx="2671">
                  <c:v>2672</c:v>
                </c:pt>
                <c:pt idx="2672">
                  <c:v>2673</c:v>
                </c:pt>
                <c:pt idx="2673">
                  <c:v>2674</c:v>
                </c:pt>
                <c:pt idx="2674">
                  <c:v>2675</c:v>
                </c:pt>
                <c:pt idx="2675">
                  <c:v>2676</c:v>
                </c:pt>
                <c:pt idx="2676">
                  <c:v>2677</c:v>
                </c:pt>
                <c:pt idx="2677">
                  <c:v>2678</c:v>
                </c:pt>
                <c:pt idx="2678">
                  <c:v>2679</c:v>
                </c:pt>
                <c:pt idx="2679">
                  <c:v>2680</c:v>
                </c:pt>
                <c:pt idx="2680">
                  <c:v>2681</c:v>
                </c:pt>
                <c:pt idx="2681">
                  <c:v>2682</c:v>
                </c:pt>
                <c:pt idx="2682">
                  <c:v>2683</c:v>
                </c:pt>
                <c:pt idx="2683">
                  <c:v>2684</c:v>
                </c:pt>
                <c:pt idx="2684">
                  <c:v>2685</c:v>
                </c:pt>
                <c:pt idx="2685">
                  <c:v>2686</c:v>
                </c:pt>
                <c:pt idx="2686">
                  <c:v>2687</c:v>
                </c:pt>
                <c:pt idx="2687">
                  <c:v>2688</c:v>
                </c:pt>
                <c:pt idx="2688">
                  <c:v>2689</c:v>
                </c:pt>
                <c:pt idx="2689">
                  <c:v>2690</c:v>
                </c:pt>
                <c:pt idx="2690">
                  <c:v>2691</c:v>
                </c:pt>
                <c:pt idx="2691">
                  <c:v>2692</c:v>
                </c:pt>
                <c:pt idx="2692">
                  <c:v>2693</c:v>
                </c:pt>
                <c:pt idx="2693">
                  <c:v>2694</c:v>
                </c:pt>
                <c:pt idx="2694">
                  <c:v>2695</c:v>
                </c:pt>
                <c:pt idx="2695">
                  <c:v>2696</c:v>
                </c:pt>
                <c:pt idx="2696">
                  <c:v>2697</c:v>
                </c:pt>
                <c:pt idx="2697">
                  <c:v>2698</c:v>
                </c:pt>
                <c:pt idx="2698">
                  <c:v>2699</c:v>
                </c:pt>
                <c:pt idx="2699">
                  <c:v>2700</c:v>
                </c:pt>
                <c:pt idx="2700">
                  <c:v>2701</c:v>
                </c:pt>
                <c:pt idx="2701">
                  <c:v>2702</c:v>
                </c:pt>
                <c:pt idx="2702">
                  <c:v>2703</c:v>
                </c:pt>
                <c:pt idx="2703">
                  <c:v>2704</c:v>
                </c:pt>
                <c:pt idx="2704">
                  <c:v>2705</c:v>
                </c:pt>
                <c:pt idx="2705">
                  <c:v>2706</c:v>
                </c:pt>
                <c:pt idx="2706">
                  <c:v>2707</c:v>
                </c:pt>
                <c:pt idx="2707">
                  <c:v>2708</c:v>
                </c:pt>
                <c:pt idx="2708">
                  <c:v>2709</c:v>
                </c:pt>
                <c:pt idx="2709">
                  <c:v>2710</c:v>
                </c:pt>
                <c:pt idx="2710">
                  <c:v>2711</c:v>
                </c:pt>
                <c:pt idx="2711">
                  <c:v>2712</c:v>
                </c:pt>
                <c:pt idx="2712">
                  <c:v>2713</c:v>
                </c:pt>
                <c:pt idx="2713">
                  <c:v>2714</c:v>
                </c:pt>
                <c:pt idx="2714">
                  <c:v>2715</c:v>
                </c:pt>
                <c:pt idx="2715">
                  <c:v>2716</c:v>
                </c:pt>
                <c:pt idx="2716">
                  <c:v>2717</c:v>
                </c:pt>
                <c:pt idx="2717">
                  <c:v>2718</c:v>
                </c:pt>
                <c:pt idx="2718">
                  <c:v>2719</c:v>
                </c:pt>
                <c:pt idx="2719">
                  <c:v>2720</c:v>
                </c:pt>
                <c:pt idx="2720">
                  <c:v>2721</c:v>
                </c:pt>
                <c:pt idx="2721">
                  <c:v>2722</c:v>
                </c:pt>
                <c:pt idx="2722">
                  <c:v>2723</c:v>
                </c:pt>
                <c:pt idx="2723">
                  <c:v>2724</c:v>
                </c:pt>
                <c:pt idx="2724">
                  <c:v>2725</c:v>
                </c:pt>
                <c:pt idx="2725">
                  <c:v>2726</c:v>
                </c:pt>
                <c:pt idx="2726">
                  <c:v>2727</c:v>
                </c:pt>
                <c:pt idx="2727">
                  <c:v>2728</c:v>
                </c:pt>
                <c:pt idx="2728">
                  <c:v>2729</c:v>
                </c:pt>
                <c:pt idx="2729">
                  <c:v>2730</c:v>
                </c:pt>
                <c:pt idx="2730">
                  <c:v>2731</c:v>
                </c:pt>
                <c:pt idx="2731">
                  <c:v>2732</c:v>
                </c:pt>
                <c:pt idx="2732">
                  <c:v>2733</c:v>
                </c:pt>
                <c:pt idx="2733">
                  <c:v>2734</c:v>
                </c:pt>
                <c:pt idx="2734">
                  <c:v>2735</c:v>
                </c:pt>
                <c:pt idx="2735">
                  <c:v>2736</c:v>
                </c:pt>
                <c:pt idx="2736">
                  <c:v>2737</c:v>
                </c:pt>
                <c:pt idx="2737">
                  <c:v>2738</c:v>
                </c:pt>
                <c:pt idx="2738">
                  <c:v>2739</c:v>
                </c:pt>
                <c:pt idx="2739">
                  <c:v>2740</c:v>
                </c:pt>
                <c:pt idx="2740">
                  <c:v>2741</c:v>
                </c:pt>
                <c:pt idx="2741">
                  <c:v>2742</c:v>
                </c:pt>
                <c:pt idx="2742">
                  <c:v>2743</c:v>
                </c:pt>
                <c:pt idx="2743">
                  <c:v>2744</c:v>
                </c:pt>
                <c:pt idx="2744">
                  <c:v>2745</c:v>
                </c:pt>
                <c:pt idx="2745">
                  <c:v>2746</c:v>
                </c:pt>
                <c:pt idx="2746">
                  <c:v>2747</c:v>
                </c:pt>
                <c:pt idx="2747">
                  <c:v>2748</c:v>
                </c:pt>
                <c:pt idx="2748">
                  <c:v>2749</c:v>
                </c:pt>
                <c:pt idx="2749">
                  <c:v>2750</c:v>
                </c:pt>
                <c:pt idx="2750">
                  <c:v>2751</c:v>
                </c:pt>
                <c:pt idx="2751">
                  <c:v>2752</c:v>
                </c:pt>
                <c:pt idx="2752">
                  <c:v>2753</c:v>
                </c:pt>
                <c:pt idx="2753">
                  <c:v>2754</c:v>
                </c:pt>
                <c:pt idx="2754">
                  <c:v>2755</c:v>
                </c:pt>
                <c:pt idx="2755">
                  <c:v>2756</c:v>
                </c:pt>
                <c:pt idx="2756">
                  <c:v>2757</c:v>
                </c:pt>
                <c:pt idx="2757">
                  <c:v>2758</c:v>
                </c:pt>
                <c:pt idx="2758">
                  <c:v>2759</c:v>
                </c:pt>
                <c:pt idx="2759">
                  <c:v>2760</c:v>
                </c:pt>
                <c:pt idx="2760">
                  <c:v>2761</c:v>
                </c:pt>
                <c:pt idx="2761">
                  <c:v>2762</c:v>
                </c:pt>
                <c:pt idx="2762">
                  <c:v>2763</c:v>
                </c:pt>
                <c:pt idx="2763">
                  <c:v>2764</c:v>
                </c:pt>
                <c:pt idx="2764">
                  <c:v>2765</c:v>
                </c:pt>
                <c:pt idx="2765">
                  <c:v>2766</c:v>
                </c:pt>
                <c:pt idx="2766">
                  <c:v>2767</c:v>
                </c:pt>
                <c:pt idx="2767">
                  <c:v>2768</c:v>
                </c:pt>
                <c:pt idx="2768">
                  <c:v>2769</c:v>
                </c:pt>
                <c:pt idx="2769">
                  <c:v>2770</c:v>
                </c:pt>
                <c:pt idx="2770">
                  <c:v>2771</c:v>
                </c:pt>
                <c:pt idx="2771">
                  <c:v>2772</c:v>
                </c:pt>
                <c:pt idx="2772">
                  <c:v>2773</c:v>
                </c:pt>
                <c:pt idx="2773">
                  <c:v>2774</c:v>
                </c:pt>
                <c:pt idx="2774">
                  <c:v>2775</c:v>
                </c:pt>
                <c:pt idx="2775">
                  <c:v>2776</c:v>
                </c:pt>
                <c:pt idx="2776">
                  <c:v>2777</c:v>
                </c:pt>
                <c:pt idx="2777">
                  <c:v>2778</c:v>
                </c:pt>
                <c:pt idx="2778">
                  <c:v>2779</c:v>
                </c:pt>
                <c:pt idx="2779">
                  <c:v>2780</c:v>
                </c:pt>
                <c:pt idx="2780">
                  <c:v>2781</c:v>
                </c:pt>
                <c:pt idx="2781">
                  <c:v>2782</c:v>
                </c:pt>
                <c:pt idx="2782">
                  <c:v>2783</c:v>
                </c:pt>
                <c:pt idx="2783">
                  <c:v>2784</c:v>
                </c:pt>
                <c:pt idx="2784">
                  <c:v>2785</c:v>
                </c:pt>
                <c:pt idx="2785">
                  <c:v>2786</c:v>
                </c:pt>
                <c:pt idx="2786">
                  <c:v>2787</c:v>
                </c:pt>
                <c:pt idx="2787">
                  <c:v>2788</c:v>
                </c:pt>
                <c:pt idx="2788">
                  <c:v>2789</c:v>
                </c:pt>
                <c:pt idx="2789">
                  <c:v>2790</c:v>
                </c:pt>
                <c:pt idx="2790">
                  <c:v>2791</c:v>
                </c:pt>
                <c:pt idx="2791">
                  <c:v>2792</c:v>
                </c:pt>
                <c:pt idx="2792">
                  <c:v>2793</c:v>
                </c:pt>
                <c:pt idx="2793">
                  <c:v>2794</c:v>
                </c:pt>
                <c:pt idx="2794">
                  <c:v>2795</c:v>
                </c:pt>
                <c:pt idx="2795">
                  <c:v>2796</c:v>
                </c:pt>
                <c:pt idx="2796">
                  <c:v>2797</c:v>
                </c:pt>
                <c:pt idx="2797">
                  <c:v>2798</c:v>
                </c:pt>
                <c:pt idx="2798">
                  <c:v>2799</c:v>
                </c:pt>
                <c:pt idx="2799">
                  <c:v>2800</c:v>
                </c:pt>
                <c:pt idx="2800">
                  <c:v>2801</c:v>
                </c:pt>
                <c:pt idx="2801">
                  <c:v>2802</c:v>
                </c:pt>
                <c:pt idx="2802">
                  <c:v>2803</c:v>
                </c:pt>
                <c:pt idx="2803">
                  <c:v>2804</c:v>
                </c:pt>
                <c:pt idx="2804">
                  <c:v>2805</c:v>
                </c:pt>
                <c:pt idx="2805">
                  <c:v>2806</c:v>
                </c:pt>
                <c:pt idx="2806">
                  <c:v>2807</c:v>
                </c:pt>
                <c:pt idx="2807">
                  <c:v>2808</c:v>
                </c:pt>
                <c:pt idx="2808">
                  <c:v>2809</c:v>
                </c:pt>
                <c:pt idx="2809">
                  <c:v>2810</c:v>
                </c:pt>
                <c:pt idx="2810">
                  <c:v>2811</c:v>
                </c:pt>
                <c:pt idx="2811">
                  <c:v>2812</c:v>
                </c:pt>
                <c:pt idx="2812">
                  <c:v>2813</c:v>
                </c:pt>
                <c:pt idx="2813">
                  <c:v>2814</c:v>
                </c:pt>
                <c:pt idx="2814">
                  <c:v>2815</c:v>
                </c:pt>
                <c:pt idx="2815">
                  <c:v>2816</c:v>
                </c:pt>
                <c:pt idx="2816">
                  <c:v>2817</c:v>
                </c:pt>
                <c:pt idx="2817">
                  <c:v>2818</c:v>
                </c:pt>
                <c:pt idx="2818">
                  <c:v>2819</c:v>
                </c:pt>
                <c:pt idx="2819">
                  <c:v>2820</c:v>
                </c:pt>
                <c:pt idx="2820">
                  <c:v>2821</c:v>
                </c:pt>
                <c:pt idx="2821">
                  <c:v>2822</c:v>
                </c:pt>
                <c:pt idx="2822">
                  <c:v>2823</c:v>
                </c:pt>
                <c:pt idx="2823">
                  <c:v>2824</c:v>
                </c:pt>
                <c:pt idx="2824">
                  <c:v>2825</c:v>
                </c:pt>
                <c:pt idx="2825">
                  <c:v>2826</c:v>
                </c:pt>
                <c:pt idx="2826">
                  <c:v>2827</c:v>
                </c:pt>
                <c:pt idx="2827">
                  <c:v>2828</c:v>
                </c:pt>
                <c:pt idx="2828">
                  <c:v>2829</c:v>
                </c:pt>
                <c:pt idx="2829">
                  <c:v>2830</c:v>
                </c:pt>
                <c:pt idx="2830">
                  <c:v>2831</c:v>
                </c:pt>
                <c:pt idx="2831">
                  <c:v>2832</c:v>
                </c:pt>
                <c:pt idx="2832">
                  <c:v>2833</c:v>
                </c:pt>
                <c:pt idx="2833">
                  <c:v>2834</c:v>
                </c:pt>
                <c:pt idx="2834">
                  <c:v>2835</c:v>
                </c:pt>
                <c:pt idx="2835">
                  <c:v>2836</c:v>
                </c:pt>
                <c:pt idx="2836">
                  <c:v>2837</c:v>
                </c:pt>
                <c:pt idx="2837">
                  <c:v>2838</c:v>
                </c:pt>
                <c:pt idx="2838">
                  <c:v>2839</c:v>
                </c:pt>
                <c:pt idx="2839">
                  <c:v>2840</c:v>
                </c:pt>
                <c:pt idx="2840">
                  <c:v>2841</c:v>
                </c:pt>
                <c:pt idx="2841">
                  <c:v>2842</c:v>
                </c:pt>
                <c:pt idx="2842">
                  <c:v>2843</c:v>
                </c:pt>
                <c:pt idx="2843">
                  <c:v>2844</c:v>
                </c:pt>
                <c:pt idx="2844">
                  <c:v>2845</c:v>
                </c:pt>
                <c:pt idx="2845">
                  <c:v>2846</c:v>
                </c:pt>
                <c:pt idx="2846">
                  <c:v>2847</c:v>
                </c:pt>
                <c:pt idx="2847">
                  <c:v>2848</c:v>
                </c:pt>
                <c:pt idx="2848">
                  <c:v>2849</c:v>
                </c:pt>
                <c:pt idx="2849">
                  <c:v>2850</c:v>
                </c:pt>
                <c:pt idx="2850">
                  <c:v>2851</c:v>
                </c:pt>
                <c:pt idx="2851">
                  <c:v>2852</c:v>
                </c:pt>
                <c:pt idx="2852">
                  <c:v>2853</c:v>
                </c:pt>
                <c:pt idx="2853">
                  <c:v>2854</c:v>
                </c:pt>
                <c:pt idx="2854">
                  <c:v>2855</c:v>
                </c:pt>
                <c:pt idx="2855">
                  <c:v>2856</c:v>
                </c:pt>
                <c:pt idx="2856">
                  <c:v>2857</c:v>
                </c:pt>
                <c:pt idx="2857">
                  <c:v>2858</c:v>
                </c:pt>
                <c:pt idx="2858">
                  <c:v>2859</c:v>
                </c:pt>
                <c:pt idx="2859">
                  <c:v>2860</c:v>
                </c:pt>
                <c:pt idx="2860">
                  <c:v>2861</c:v>
                </c:pt>
                <c:pt idx="2861">
                  <c:v>2862</c:v>
                </c:pt>
                <c:pt idx="2862">
                  <c:v>2863</c:v>
                </c:pt>
                <c:pt idx="2863">
                  <c:v>2864</c:v>
                </c:pt>
                <c:pt idx="2864">
                  <c:v>2865</c:v>
                </c:pt>
                <c:pt idx="2865">
                  <c:v>2866</c:v>
                </c:pt>
                <c:pt idx="2866">
                  <c:v>2867</c:v>
                </c:pt>
                <c:pt idx="2867">
                  <c:v>2868</c:v>
                </c:pt>
                <c:pt idx="2868">
                  <c:v>2869</c:v>
                </c:pt>
                <c:pt idx="2869">
                  <c:v>2870</c:v>
                </c:pt>
                <c:pt idx="2870">
                  <c:v>2871</c:v>
                </c:pt>
                <c:pt idx="2871">
                  <c:v>2872</c:v>
                </c:pt>
                <c:pt idx="2872">
                  <c:v>2873</c:v>
                </c:pt>
                <c:pt idx="2873">
                  <c:v>2874</c:v>
                </c:pt>
                <c:pt idx="2874">
                  <c:v>2875</c:v>
                </c:pt>
                <c:pt idx="2875">
                  <c:v>2876</c:v>
                </c:pt>
                <c:pt idx="2876">
                  <c:v>2877</c:v>
                </c:pt>
                <c:pt idx="2877">
                  <c:v>2878</c:v>
                </c:pt>
                <c:pt idx="2878">
                  <c:v>2879</c:v>
                </c:pt>
                <c:pt idx="2879">
                  <c:v>2880</c:v>
                </c:pt>
                <c:pt idx="2880">
                  <c:v>2881</c:v>
                </c:pt>
                <c:pt idx="2881">
                  <c:v>2882</c:v>
                </c:pt>
                <c:pt idx="2882">
                  <c:v>2883</c:v>
                </c:pt>
                <c:pt idx="2883">
                  <c:v>2884</c:v>
                </c:pt>
                <c:pt idx="2884">
                  <c:v>2885</c:v>
                </c:pt>
                <c:pt idx="2885">
                  <c:v>2886</c:v>
                </c:pt>
                <c:pt idx="2886">
                  <c:v>2887</c:v>
                </c:pt>
                <c:pt idx="2887">
                  <c:v>2888</c:v>
                </c:pt>
                <c:pt idx="2888">
                  <c:v>2889</c:v>
                </c:pt>
                <c:pt idx="2889">
                  <c:v>2890</c:v>
                </c:pt>
                <c:pt idx="2890">
                  <c:v>2891</c:v>
                </c:pt>
                <c:pt idx="2891">
                  <c:v>2892</c:v>
                </c:pt>
                <c:pt idx="2892">
                  <c:v>2893</c:v>
                </c:pt>
                <c:pt idx="2893">
                  <c:v>2894</c:v>
                </c:pt>
                <c:pt idx="2894">
                  <c:v>2895</c:v>
                </c:pt>
                <c:pt idx="2895">
                  <c:v>2896</c:v>
                </c:pt>
                <c:pt idx="2896">
                  <c:v>2897</c:v>
                </c:pt>
                <c:pt idx="2897">
                  <c:v>2898</c:v>
                </c:pt>
                <c:pt idx="2898">
                  <c:v>2899</c:v>
                </c:pt>
                <c:pt idx="2899">
                  <c:v>2900</c:v>
                </c:pt>
                <c:pt idx="2900">
                  <c:v>2901</c:v>
                </c:pt>
                <c:pt idx="2901">
                  <c:v>2902</c:v>
                </c:pt>
                <c:pt idx="2902">
                  <c:v>2903</c:v>
                </c:pt>
                <c:pt idx="2903">
                  <c:v>2904</c:v>
                </c:pt>
                <c:pt idx="2904">
                  <c:v>2905</c:v>
                </c:pt>
                <c:pt idx="2905">
                  <c:v>2906</c:v>
                </c:pt>
                <c:pt idx="2906">
                  <c:v>2907</c:v>
                </c:pt>
                <c:pt idx="2907">
                  <c:v>2908</c:v>
                </c:pt>
                <c:pt idx="2908">
                  <c:v>2909</c:v>
                </c:pt>
                <c:pt idx="2909">
                  <c:v>2910</c:v>
                </c:pt>
                <c:pt idx="2910">
                  <c:v>2911</c:v>
                </c:pt>
                <c:pt idx="2911">
                  <c:v>2912</c:v>
                </c:pt>
                <c:pt idx="2912">
                  <c:v>2913</c:v>
                </c:pt>
                <c:pt idx="2913">
                  <c:v>2914</c:v>
                </c:pt>
                <c:pt idx="2914">
                  <c:v>2915</c:v>
                </c:pt>
                <c:pt idx="2915">
                  <c:v>2916</c:v>
                </c:pt>
                <c:pt idx="2916">
                  <c:v>2917</c:v>
                </c:pt>
                <c:pt idx="2917">
                  <c:v>2918</c:v>
                </c:pt>
                <c:pt idx="2918">
                  <c:v>2919</c:v>
                </c:pt>
                <c:pt idx="2919">
                  <c:v>2920</c:v>
                </c:pt>
                <c:pt idx="2920">
                  <c:v>2921</c:v>
                </c:pt>
                <c:pt idx="2921">
                  <c:v>2922</c:v>
                </c:pt>
                <c:pt idx="2922">
                  <c:v>2923</c:v>
                </c:pt>
                <c:pt idx="2923">
                  <c:v>2924</c:v>
                </c:pt>
                <c:pt idx="2924">
                  <c:v>2925</c:v>
                </c:pt>
                <c:pt idx="2925">
                  <c:v>2926</c:v>
                </c:pt>
                <c:pt idx="2926">
                  <c:v>2927</c:v>
                </c:pt>
                <c:pt idx="2927">
                  <c:v>2928</c:v>
                </c:pt>
                <c:pt idx="2928">
                  <c:v>2929</c:v>
                </c:pt>
                <c:pt idx="2929">
                  <c:v>2930</c:v>
                </c:pt>
                <c:pt idx="2930">
                  <c:v>2931</c:v>
                </c:pt>
                <c:pt idx="2931">
                  <c:v>2932</c:v>
                </c:pt>
                <c:pt idx="2932">
                  <c:v>2933</c:v>
                </c:pt>
                <c:pt idx="2933">
                  <c:v>2934</c:v>
                </c:pt>
                <c:pt idx="2934">
                  <c:v>2935</c:v>
                </c:pt>
                <c:pt idx="2935">
                  <c:v>2936</c:v>
                </c:pt>
                <c:pt idx="2936">
                  <c:v>2937</c:v>
                </c:pt>
                <c:pt idx="2937">
                  <c:v>2938</c:v>
                </c:pt>
                <c:pt idx="2938">
                  <c:v>2939</c:v>
                </c:pt>
                <c:pt idx="2939">
                  <c:v>2940</c:v>
                </c:pt>
                <c:pt idx="2940">
                  <c:v>2941</c:v>
                </c:pt>
                <c:pt idx="2941">
                  <c:v>2942</c:v>
                </c:pt>
                <c:pt idx="2942">
                  <c:v>2943</c:v>
                </c:pt>
                <c:pt idx="2943">
                  <c:v>2944</c:v>
                </c:pt>
                <c:pt idx="2944">
                  <c:v>2945</c:v>
                </c:pt>
                <c:pt idx="2945">
                  <c:v>2946</c:v>
                </c:pt>
                <c:pt idx="2946">
                  <c:v>2947</c:v>
                </c:pt>
                <c:pt idx="2947">
                  <c:v>2948</c:v>
                </c:pt>
                <c:pt idx="2948">
                  <c:v>2949</c:v>
                </c:pt>
                <c:pt idx="2949">
                  <c:v>2950</c:v>
                </c:pt>
                <c:pt idx="2950">
                  <c:v>2951</c:v>
                </c:pt>
                <c:pt idx="2951">
                  <c:v>2952</c:v>
                </c:pt>
                <c:pt idx="2952">
                  <c:v>2953</c:v>
                </c:pt>
                <c:pt idx="2953">
                  <c:v>2954</c:v>
                </c:pt>
                <c:pt idx="2954">
                  <c:v>2955</c:v>
                </c:pt>
                <c:pt idx="2955">
                  <c:v>2956</c:v>
                </c:pt>
                <c:pt idx="2956">
                  <c:v>2957</c:v>
                </c:pt>
                <c:pt idx="2957">
                  <c:v>2958</c:v>
                </c:pt>
                <c:pt idx="2958">
                  <c:v>2959</c:v>
                </c:pt>
                <c:pt idx="2959">
                  <c:v>2960</c:v>
                </c:pt>
                <c:pt idx="2960">
                  <c:v>2961</c:v>
                </c:pt>
                <c:pt idx="2961">
                  <c:v>2962</c:v>
                </c:pt>
                <c:pt idx="2962">
                  <c:v>2963</c:v>
                </c:pt>
                <c:pt idx="2963">
                  <c:v>2964</c:v>
                </c:pt>
                <c:pt idx="2964">
                  <c:v>2965</c:v>
                </c:pt>
                <c:pt idx="2965">
                  <c:v>2966</c:v>
                </c:pt>
                <c:pt idx="2966">
                  <c:v>2967</c:v>
                </c:pt>
                <c:pt idx="2967">
                  <c:v>2968</c:v>
                </c:pt>
                <c:pt idx="2968">
                  <c:v>2969</c:v>
                </c:pt>
                <c:pt idx="2969">
                  <c:v>2970</c:v>
                </c:pt>
                <c:pt idx="2970">
                  <c:v>2971</c:v>
                </c:pt>
                <c:pt idx="2971">
                  <c:v>2972</c:v>
                </c:pt>
                <c:pt idx="2972">
                  <c:v>2973</c:v>
                </c:pt>
                <c:pt idx="2973">
                  <c:v>2974</c:v>
                </c:pt>
                <c:pt idx="2974">
                  <c:v>2975</c:v>
                </c:pt>
                <c:pt idx="2975">
                  <c:v>2976</c:v>
                </c:pt>
                <c:pt idx="2976">
                  <c:v>2977</c:v>
                </c:pt>
                <c:pt idx="2977">
                  <c:v>2978</c:v>
                </c:pt>
                <c:pt idx="2978">
                  <c:v>2979</c:v>
                </c:pt>
                <c:pt idx="2979">
                  <c:v>2980</c:v>
                </c:pt>
                <c:pt idx="2980">
                  <c:v>2981</c:v>
                </c:pt>
                <c:pt idx="2981">
                  <c:v>2982</c:v>
                </c:pt>
                <c:pt idx="2982">
                  <c:v>2983</c:v>
                </c:pt>
                <c:pt idx="2983">
                  <c:v>2984</c:v>
                </c:pt>
                <c:pt idx="2984">
                  <c:v>2985</c:v>
                </c:pt>
                <c:pt idx="2985">
                  <c:v>2986</c:v>
                </c:pt>
                <c:pt idx="2986">
                  <c:v>2987</c:v>
                </c:pt>
                <c:pt idx="2987">
                  <c:v>2988</c:v>
                </c:pt>
                <c:pt idx="2988">
                  <c:v>2989</c:v>
                </c:pt>
                <c:pt idx="2989">
                  <c:v>2990</c:v>
                </c:pt>
                <c:pt idx="2990">
                  <c:v>2991</c:v>
                </c:pt>
                <c:pt idx="2991">
                  <c:v>2992</c:v>
                </c:pt>
                <c:pt idx="2992">
                  <c:v>2993</c:v>
                </c:pt>
                <c:pt idx="2993">
                  <c:v>2994</c:v>
                </c:pt>
                <c:pt idx="2994">
                  <c:v>2995</c:v>
                </c:pt>
                <c:pt idx="2995">
                  <c:v>2996</c:v>
                </c:pt>
                <c:pt idx="2996">
                  <c:v>2997</c:v>
                </c:pt>
                <c:pt idx="2997">
                  <c:v>2998</c:v>
                </c:pt>
                <c:pt idx="2998">
                  <c:v>2999</c:v>
                </c:pt>
                <c:pt idx="2999">
                  <c:v>3000</c:v>
                </c:pt>
                <c:pt idx="3000">
                  <c:v>3001</c:v>
                </c:pt>
                <c:pt idx="3001">
                  <c:v>3002</c:v>
                </c:pt>
                <c:pt idx="3002">
                  <c:v>3003</c:v>
                </c:pt>
                <c:pt idx="3003">
                  <c:v>3004</c:v>
                </c:pt>
                <c:pt idx="3004">
                  <c:v>3005</c:v>
                </c:pt>
                <c:pt idx="3005">
                  <c:v>3006</c:v>
                </c:pt>
                <c:pt idx="3006">
                  <c:v>3007</c:v>
                </c:pt>
                <c:pt idx="3007">
                  <c:v>3008</c:v>
                </c:pt>
                <c:pt idx="3008">
                  <c:v>3009</c:v>
                </c:pt>
                <c:pt idx="3009">
                  <c:v>3010</c:v>
                </c:pt>
                <c:pt idx="3010">
                  <c:v>3011</c:v>
                </c:pt>
                <c:pt idx="3011">
                  <c:v>3012</c:v>
                </c:pt>
                <c:pt idx="3012">
                  <c:v>3013</c:v>
                </c:pt>
                <c:pt idx="3013">
                  <c:v>3014</c:v>
                </c:pt>
                <c:pt idx="3014">
                  <c:v>3015</c:v>
                </c:pt>
                <c:pt idx="3015">
                  <c:v>3016</c:v>
                </c:pt>
                <c:pt idx="3016">
                  <c:v>3017</c:v>
                </c:pt>
                <c:pt idx="3017">
                  <c:v>3018</c:v>
                </c:pt>
                <c:pt idx="3018">
                  <c:v>3019</c:v>
                </c:pt>
                <c:pt idx="3019">
                  <c:v>3020</c:v>
                </c:pt>
                <c:pt idx="3020">
                  <c:v>3021</c:v>
                </c:pt>
                <c:pt idx="3021">
                  <c:v>3022</c:v>
                </c:pt>
                <c:pt idx="3022">
                  <c:v>3023</c:v>
                </c:pt>
                <c:pt idx="3023">
                  <c:v>3024</c:v>
                </c:pt>
                <c:pt idx="3024">
                  <c:v>3025</c:v>
                </c:pt>
                <c:pt idx="3025">
                  <c:v>3026</c:v>
                </c:pt>
                <c:pt idx="3026">
                  <c:v>3027</c:v>
                </c:pt>
                <c:pt idx="3027">
                  <c:v>3028</c:v>
                </c:pt>
                <c:pt idx="3028">
                  <c:v>3029</c:v>
                </c:pt>
                <c:pt idx="3029">
                  <c:v>3030</c:v>
                </c:pt>
                <c:pt idx="3030">
                  <c:v>3031</c:v>
                </c:pt>
                <c:pt idx="3031">
                  <c:v>3032</c:v>
                </c:pt>
                <c:pt idx="3032">
                  <c:v>3033</c:v>
                </c:pt>
                <c:pt idx="3033">
                  <c:v>3034</c:v>
                </c:pt>
                <c:pt idx="3034">
                  <c:v>3035</c:v>
                </c:pt>
                <c:pt idx="3035">
                  <c:v>3036</c:v>
                </c:pt>
                <c:pt idx="3036">
                  <c:v>3037</c:v>
                </c:pt>
                <c:pt idx="3037">
                  <c:v>3038</c:v>
                </c:pt>
                <c:pt idx="3038">
                  <c:v>3039</c:v>
                </c:pt>
                <c:pt idx="3039">
                  <c:v>3040</c:v>
                </c:pt>
                <c:pt idx="3040">
                  <c:v>3041</c:v>
                </c:pt>
                <c:pt idx="3041">
                  <c:v>3042</c:v>
                </c:pt>
                <c:pt idx="3042">
                  <c:v>3043</c:v>
                </c:pt>
                <c:pt idx="3043">
                  <c:v>3044</c:v>
                </c:pt>
                <c:pt idx="3044">
                  <c:v>3045</c:v>
                </c:pt>
                <c:pt idx="3045">
                  <c:v>3046</c:v>
                </c:pt>
                <c:pt idx="3046">
                  <c:v>3047</c:v>
                </c:pt>
                <c:pt idx="3047">
                  <c:v>3048</c:v>
                </c:pt>
                <c:pt idx="3048">
                  <c:v>3049</c:v>
                </c:pt>
                <c:pt idx="3049">
                  <c:v>3050</c:v>
                </c:pt>
                <c:pt idx="3050">
                  <c:v>3051</c:v>
                </c:pt>
                <c:pt idx="3051">
                  <c:v>3052</c:v>
                </c:pt>
                <c:pt idx="3052">
                  <c:v>3053</c:v>
                </c:pt>
                <c:pt idx="3053">
                  <c:v>3054</c:v>
                </c:pt>
                <c:pt idx="3054">
                  <c:v>3055</c:v>
                </c:pt>
                <c:pt idx="3055">
                  <c:v>3056</c:v>
                </c:pt>
                <c:pt idx="3056">
                  <c:v>3057</c:v>
                </c:pt>
                <c:pt idx="3057">
                  <c:v>3058</c:v>
                </c:pt>
                <c:pt idx="3058">
                  <c:v>3059</c:v>
                </c:pt>
                <c:pt idx="3059">
                  <c:v>3060</c:v>
                </c:pt>
                <c:pt idx="3060">
                  <c:v>3061</c:v>
                </c:pt>
                <c:pt idx="3061">
                  <c:v>3062</c:v>
                </c:pt>
                <c:pt idx="3062">
                  <c:v>3063</c:v>
                </c:pt>
                <c:pt idx="3063">
                  <c:v>3064</c:v>
                </c:pt>
                <c:pt idx="3064">
                  <c:v>3065</c:v>
                </c:pt>
                <c:pt idx="3065">
                  <c:v>3066</c:v>
                </c:pt>
                <c:pt idx="3066">
                  <c:v>3067</c:v>
                </c:pt>
                <c:pt idx="3067">
                  <c:v>3068</c:v>
                </c:pt>
                <c:pt idx="3068">
                  <c:v>3069</c:v>
                </c:pt>
                <c:pt idx="3069">
                  <c:v>3070</c:v>
                </c:pt>
                <c:pt idx="3070">
                  <c:v>3071</c:v>
                </c:pt>
                <c:pt idx="3071">
                  <c:v>3072</c:v>
                </c:pt>
                <c:pt idx="3072">
                  <c:v>3073</c:v>
                </c:pt>
                <c:pt idx="3073">
                  <c:v>3074</c:v>
                </c:pt>
                <c:pt idx="3074">
                  <c:v>3075</c:v>
                </c:pt>
                <c:pt idx="3075">
                  <c:v>3076</c:v>
                </c:pt>
                <c:pt idx="3076">
                  <c:v>3077</c:v>
                </c:pt>
                <c:pt idx="3077">
                  <c:v>3078</c:v>
                </c:pt>
                <c:pt idx="3078">
                  <c:v>3079</c:v>
                </c:pt>
                <c:pt idx="3079">
                  <c:v>3080</c:v>
                </c:pt>
                <c:pt idx="3080">
                  <c:v>3081</c:v>
                </c:pt>
                <c:pt idx="3081">
                  <c:v>3082</c:v>
                </c:pt>
                <c:pt idx="3082">
                  <c:v>3083</c:v>
                </c:pt>
                <c:pt idx="3083">
                  <c:v>3084</c:v>
                </c:pt>
                <c:pt idx="3084">
                  <c:v>3085</c:v>
                </c:pt>
                <c:pt idx="3085">
                  <c:v>3086</c:v>
                </c:pt>
                <c:pt idx="3086">
                  <c:v>3087</c:v>
                </c:pt>
                <c:pt idx="3087">
                  <c:v>3088</c:v>
                </c:pt>
                <c:pt idx="3088">
                  <c:v>3089</c:v>
                </c:pt>
                <c:pt idx="3089">
                  <c:v>3090</c:v>
                </c:pt>
                <c:pt idx="3090">
                  <c:v>3091</c:v>
                </c:pt>
                <c:pt idx="3091">
                  <c:v>3092</c:v>
                </c:pt>
                <c:pt idx="3092">
                  <c:v>3093</c:v>
                </c:pt>
                <c:pt idx="3093">
                  <c:v>3094</c:v>
                </c:pt>
                <c:pt idx="3094">
                  <c:v>3095</c:v>
                </c:pt>
                <c:pt idx="3095">
                  <c:v>3096</c:v>
                </c:pt>
                <c:pt idx="3096">
                  <c:v>3097</c:v>
                </c:pt>
                <c:pt idx="3097">
                  <c:v>3098</c:v>
                </c:pt>
                <c:pt idx="3098">
                  <c:v>3099</c:v>
                </c:pt>
                <c:pt idx="3099">
                  <c:v>3100</c:v>
                </c:pt>
                <c:pt idx="3100">
                  <c:v>3101</c:v>
                </c:pt>
                <c:pt idx="3101">
                  <c:v>3102</c:v>
                </c:pt>
                <c:pt idx="3102">
                  <c:v>3103</c:v>
                </c:pt>
                <c:pt idx="3103">
                  <c:v>3104</c:v>
                </c:pt>
                <c:pt idx="3104">
                  <c:v>3105</c:v>
                </c:pt>
                <c:pt idx="3105">
                  <c:v>3106</c:v>
                </c:pt>
                <c:pt idx="3106">
                  <c:v>3107</c:v>
                </c:pt>
                <c:pt idx="3107">
                  <c:v>3108</c:v>
                </c:pt>
                <c:pt idx="3108">
                  <c:v>3109</c:v>
                </c:pt>
                <c:pt idx="3109">
                  <c:v>3110</c:v>
                </c:pt>
                <c:pt idx="3110">
                  <c:v>3111</c:v>
                </c:pt>
                <c:pt idx="3111">
                  <c:v>3112</c:v>
                </c:pt>
                <c:pt idx="3112">
                  <c:v>3113</c:v>
                </c:pt>
                <c:pt idx="3113">
                  <c:v>3114</c:v>
                </c:pt>
                <c:pt idx="3114">
                  <c:v>3115</c:v>
                </c:pt>
                <c:pt idx="3115">
                  <c:v>3116</c:v>
                </c:pt>
                <c:pt idx="3116">
                  <c:v>3117</c:v>
                </c:pt>
                <c:pt idx="3117">
                  <c:v>3118</c:v>
                </c:pt>
                <c:pt idx="3118">
                  <c:v>3119</c:v>
                </c:pt>
                <c:pt idx="3119">
                  <c:v>3120</c:v>
                </c:pt>
                <c:pt idx="3120">
                  <c:v>3121</c:v>
                </c:pt>
                <c:pt idx="3121">
                  <c:v>3122</c:v>
                </c:pt>
                <c:pt idx="3122">
                  <c:v>3123</c:v>
                </c:pt>
                <c:pt idx="3123">
                  <c:v>3124</c:v>
                </c:pt>
                <c:pt idx="3124">
                  <c:v>3125</c:v>
                </c:pt>
                <c:pt idx="3125">
                  <c:v>3126</c:v>
                </c:pt>
                <c:pt idx="3126">
                  <c:v>3127</c:v>
                </c:pt>
                <c:pt idx="3127">
                  <c:v>3128</c:v>
                </c:pt>
                <c:pt idx="3128">
                  <c:v>3129</c:v>
                </c:pt>
                <c:pt idx="3129">
                  <c:v>3130</c:v>
                </c:pt>
                <c:pt idx="3130">
                  <c:v>3131</c:v>
                </c:pt>
                <c:pt idx="3131">
                  <c:v>3132</c:v>
                </c:pt>
                <c:pt idx="3132">
                  <c:v>3133</c:v>
                </c:pt>
                <c:pt idx="3133">
                  <c:v>3134</c:v>
                </c:pt>
                <c:pt idx="3134">
                  <c:v>3135</c:v>
                </c:pt>
                <c:pt idx="3135">
                  <c:v>3136</c:v>
                </c:pt>
                <c:pt idx="3136">
                  <c:v>3137</c:v>
                </c:pt>
                <c:pt idx="3137">
                  <c:v>3138</c:v>
                </c:pt>
                <c:pt idx="3138">
                  <c:v>3139</c:v>
                </c:pt>
                <c:pt idx="3139">
                  <c:v>3140</c:v>
                </c:pt>
                <c:pt idx="3140">
                  <c:v>3141</c:v>
                </c:pt>
                <c:pt idx="3141">
                  <c:v>3142</c:v>
                </c:pt>
                <c:pt idx="3142">
                  <c:v>3143</c:v>
                </c:pt>
                <c:pt idx="3143">
                  <c:v>3144</c:v>
                </c:pt>
                <c:pt idx="3144">
                  <c:v>3145</c:v>
                </c:pt>
                <c:pt idx="3145">
                  <c:v>3146</c:v>
                </c:pt>
                <c:pt idx="3146">
                  <c:v>3147</c:v>
                </c:pt>
                <c:pt idx="3147">
                  <c:v>3148</c:v>
                </c:pt>
                <c:pt idx="3148">
                  <c:v>3149</c:v>
                </c:pt>
                <c:pt idx="3149">
                  <c:v>3150</c:v>
                </c:pt>
                <c:pt idx="3150">
                  <c:v>3151</c:v>
                </c:pt>
                <c:pt idx="3151">
                  <c:v>3152</c:v>
                </c:pt>
                <c:pt idx="3152">
                  <c:v>3153</c:v>
                </c:pt>
                <c:pt idx="3153">
                  <c:v>3154</c:v>
                </c:pt>
                <c:pt idx="3154">
                  <c:v>3155</c:v>
                </c:pt>
                <c:pt idx="3155">
                  <c:v>3156</c:v>
                </c:pt>
                <c:pt idx="3156">
                  <c:v>3157</c:v>
                </c:pt>
                <c:pt idx="3157">
                  <c:v>3158</c:v>
                </c:pt>
                <c:pt idx="3158">
                  <c:v>3159</c:v>
                </c:pt>
                <c:pt idx="3159">
                  <c:v>3160</c:v>
                </c:pt>
                <c:pt idx="3160">
                  <c:v>3161</c:v>
                </c:pt>
                <c:pt idx="3161">
                  <c:v>3162</c:v>
                </c:pt>
                <c:pt idx="3162">
                  <c:v>3163</c:v>
                </c:pt>
                <c:pt idx="3163">
                  <c:v>3164</c:v>
                </c:pt>
                <c:pt idx="3164">
                  <c:v>3165</c:v>
                </c:pt>
                <c:pt idx="3165">
                  <c:v>3166</c:v>
                </c:pt>
                <c:pt idx="3166">
                  <c:v>3167</c:v>
                </c:pt>
                <c:pt idx="3167">
                  <c:v>3168</c:v>
                </c:pt>
                <c:pt idx="3168">
                  <c:v>3169</c:v>
                </c:pt>
                <c:pt idx="3169">
                  <c:v>3170</c:v>
                </c:pt>
                <c:pt idx="3170">
                  <c:v>3171</c:v>
                </c:pt>
                <c:pt idx="3171">
                  <c:v>3172</c:v>
                </c:pt>
                <c:pt idx="3172">
                  <c:v>3173</c:v>
                </c:pt>
                <c:pt idx="3173">
                  <c:v>3174</c:v>
                </c:pt>
                <c:pt idx="3174">
                  <c:v>3175</c:v>
                </c:pt>
                <c:pt idx="3175">
                  <c:v>3176</c:v>
                </c:pt>
                <c:pt idx="3176">
                  <c:v>3177</c:v>
                </c:pt>
                <c:pt idx="3177">
                  <c:v>3178</c:v>
                </c:pt>
                <c:pt idx="3178">
                  <c:v>3179</c:v>
                </c:pt>
                <c:pt idx="3179">
                  <c:v>3180</c:v>
                </c:pt>
                <c:pt idx="3180">
                  <c:v>3181</c:v>
                </c:pt>
                <c:pt idx="3181">
                  <c:v>3182</c:v>
                </c:pt>
                <c:pt idx="3182">
                  <c:v>3183</c:v>
                </c:pt>
                <c:pt idx="3183">
                  <c:v>3184</c:v>
                </c:pt>
                <c:pt idx="3184">
                  <c:v>3185</c:v>
                </c:pt>
                <c:pt idx="3185">
                  <c:v>3186</c:v>
                </c:pt>
                <c:pt idx="3186">
                  <c:v>3187</c:v>
                </c:pt>
                <c:pt idx="3187">
                  <c:v>3188</c:v>
                </c:pt>
                <c:pt idx="3188">
                  <c:v>3189</c:v>
                </c:pt>
                <c:pt idx="3189">
                  <c:v>3190</c:v>
                </c:pt>
                <c:pt idx="3190">
                  <c:v>3191</c:v>
                </c:pt>
                <c:pt idx="3191">
                  <c:v>3192</c:v>
                </c:pt>
                <c:pt idx="3192">
                  <c:v>3193</c:v>
                </c:pt>
                <c:pt idx="3193">
                  <c:v>3194</c:v>
                </c:pt>
                <c:pt idx="3194">
                  <c:v>3195</c:v>
                </c:pt>
                <c:pt idx="3195">
                  <c:v>3196</c:v>
                </c:pt>
                <c:pt idx="3196">
                  <c:v>3197</c:v>
                </c:pt>
                <c:pt idx="3197">
                  <c:v>3198</c:v>
                </c:pt>
                <c:pt idx="3198">
                  <c:v>3199</c:v>
                </c:pt>
                <c:pt idx="3199">
                  <c:v>3200</c:v>
                </c:pt>
                <c:pt idx="3200">
                  <c:v>3201</c:v>
                </c:pt>
                <c:pt idx="3201">
                  <c:v>3202</c:v>
                </c:pt>
                <c:pt idx="3202">
                  <c:v>3203</c:v>
                </c:pt>
                <c:pt idx="3203">
                  <c:v>3204</c:v>
                </c:pt>
                <c:pt idx="3204">
                  <c:v>3205</c:v>
                </c:pt>
                <c:pt idx="3205">
                  <c:v>3206</c:v>
                </c:pt>
                <c:pt idx="3206">
                  <c:v>3207</c:v>
                </c:pt>
                <c:pt idx="3207">
                  <c:v>3208</c:v>
                </c:pt>
                <c:pt idx="3208">
                  <c:v>3209</c:v>
                </c:pt>
                <c:pt idx="3209">
                  <c:v>3210</c:v>
                </c:pt>
                <c:pt idx="3210">
                  <c:v>3211</c:v>
                </c:pt>
                <c:pt idx="3211">
                  <c:v>3212</c:v>
                </c:pt>
                <c:pt idx="3212">
                  <c:v>3213</c:v>
                </c:pt>
                <c:pt idx="3213">
                  <c:v>3214</c:v>
                </c:pt>
                <c:pt idx="3214">
                  <c:v>3215</c:v>
                </c:pt>
                <c:pt idx="3215">
                  <c:v>3216</c:v>
                </c:pt>
                <c:pt idx="3216">
                  <c:v>3217</c:v>
                </c:pt>
                <c:pt idx="3217">
                  <c:v>3218</c:v>
                </c:pt>
                <c:pt idx="3218">
                  <c:v>3219</c:v>
                </c:pt>
                <c:pt idx="3219">
                  <c:v>3220</c:v>
                </c:pt>
                <c:pt idx="3220">
                  <c:v>3221</c:v>
                </c:pt>
                <c:pt idx="3221">
                  <c:v>3222</c:v>
                </c:pt>
                <c:pt idx="3222">
                  <c:v>3223</c:v>
                </c:pt>
                <c:pt idx="3223">
                  <c:v>3224</c:v>
                </c:pt>
                <c:pt idx="3224">
                  <c:v>3225</c:v>
                </c:pt>
                <c:pt idx="3225">
                  <c:v>3226</c:v>
                </c:pt>
                <c:pt idx="3226">
                  <c:v>3227</c:v>
                </c:pt>
                <c:pt idx="3227">
                  <c:v>3228</c:v>
                </c:pt>
                <c:pt idx="3228">
                  <c:v>3229</c:v>
                </c:pt>
                <c:pt idx="3229">
                  <c:v>3230</c:v>
                </c:pt>
                <c:pt idx="3230">
                  <c:v>3231</c:v>
                </c:pt>
                <c:pt idx="3231">
                  <c:v>3232</c:v>
                </c:pt>
                <c:pt idx="3232">
                  <c:v>3233</c:v>
                </c:pt>
                <c:pt idx="3233">
                  <c:v>3234</c:v>
                </c:pt>
                <c:pt idx="3234">
                  <c:v>3235</c:v>
                </c:pt>
                <c:pt idx="3235">
                  <c:v>3236</c:v>
                </c:pt>
                <c:pt idx="3236">
                  <c:v>3237</c:v>
                </c:pt>
                <c:pt idx="3237">
                  <c:v>3238</c:v>
                </c:pt>
                <c:pt idx="3238">
                  <c:v>3239</c:v>
                </c:pt>
                <c:pt idx="3239">
                  <c:v>3240</c:v>
                </c:pt>
                <c:pt idx="3240">
                  <c:v>3241</c:v>
                </c:pt>
                <c:pt idx="3241">
                  <c:v>3242</c:v>
                </c:pt>
                <c:pt idx="3242">
                  <c:v>3243</c:v>
                </c:pt>
                <c:pt idx="3243">
                  <c:v>3244</c:v>
                </c:pt>
                <c:pt idx="3244">
                  <c:v>3245</c:v>
                </c:pt>
                <c:pt idx="3245">
                  <c:v>3246</c:v>
                </c:pt>
                <c:pt idx="3246">
                  <c:v>3247</c:v>
                </c:pt>
                <c:pt idx="3247">
                  <c:v>3248</c:v>
                </c:pt>
                <c:pt idx="3248">
                  <c:v>3249</c:v>
                </c:pt>
                <c:pt idx="3249">
                  <c:v>3250</c:v>
                </c:pt>
                <c:pt idx="3250">
                  <c:v>3251</c:v>
                </c:pt>
                <c:pt idx="3251">
                  <c:v>3252</c:v>
                </c:pt>
                <c:pt idx="3252">
                  <c:v>3253</c:v>
                </c:pt>
                <c:pt idx="3253">
                  <c:v>3254</c:v>
                </c:pt>
                <c:pt idx="3254">
                  <c:v>3255</c:v>
                </c:pt>
                <c:pt idx="3255">
                  <c:v>3256</c:v>
                </c:pt>
                <c:pt idx="3256">
                  <c:v>3257</c:v>
                </c:pt>
                <c:pt idx="3257">
                  <c:v>3258</c:v>
                </c:pt>
                <c:pt idx="3258">
                  <c:v>3259</c:v>
                </c:pt>
                <c:pt idx="3259">
                  <c:v>3260</c:v>
                </c:pt>
                <c:pt idx="3260">
                  <c:v>3261</c:v>
                </c:pt>
                <c:pt idx="3261">
                  <c:v>3262</c:v>
                </c:pt>
                <c:pt idx="3262">
                  <c:v>3263</c:v>
                </c:pt>
                <c:pt idx="3263">
                  <c:v>3264</c:v>
                </c:pt>
                <c:pt idx="3264">
                  <c:v>3265</c:v>
                </c:pt>
                <c:pt idx="3265">
                  <c:v>3266</c:v>
                </c:pt>
                <c:pt idx="3266">
                  <c:v>3267</c:v>
                </c:pt>
                <c:pt idx="3267">
                  <c:v>3268</c:v>
                </c:pt>
                <c:pt idx="3268">
                  <c:v>3269</c:v>
                </c:pt>
                <c:pt idx="3269">
                  <c:v>3270</c:v>
                </c:pt>
                <c:pt idx="3270">
                  <c:v>3271</c:v>
                </c:pt>
                <c:pt idx="3271">
                  <c:v>3272</c:v>
                </c:pt>
                <c:pt idx="3272">
                  <c:v>3273</c:v>
                </c:pt>
                <c:pt idx="3273">
                  <c:v>3274</c:v>
                </c:pt>
                <c:pt idx="3274">
                  <c:v>3275</c:v>
                </c:pt>
                <c:pt idx="3275">
                  <c:v>3276</c:v>
                </c:pt>
                <c:pt idx="3276">
                  <c:v>3277</c:v>
                </c:pt>
                <c:pt idx="3277">
                  <c:v>3278</c:v>
                </c:pt>
                <c:pt idx="3278">
                  <c:v>3279</c:v>
                </c:pt>
                <c:pt idx="3279">
                  <c:v>3280</c:v>
                </c:pt>
                <c:pt idx="3280">
                  <c:v>3281</c:v>
                </c:pt>
                <c:pt idx="3281">
                  <c:v>3282</c:v>
                </c:pt>
                <c:pt idx="3282">
                  <c:v>3283</c:v>
                </c:pt>
                <c:pt idx="3283">
                  <c:v>3284</c:v>
                </c:pt>
                <c:pt idx="3284">
                  <c:v>3285</c:v>
                </c:pt>
                <c:pt idx="3285">
                  <c:v>3286</c:v>
                </c:pt>
                <c:pt idx="3286">
                  <c:v>3287</c:v>
                </c:pt>
                <c:pt idx="3287">
                  <c:v>3288</c:v>
                </c:pt>
                <c:pt idx="3288">
                  <c:v>3289</c:v>
                </c:pt>
                <c:pt idx="3289">
                  <c:v>3290</c:v>
                </c:pt>
                <c:pt idx="3290">
                  <c:v>3291</c:v>
                </c:pt>
                <c:pt idx="3291">
                  <c:v>3292</c:v>
                </c:pt>
                <c:pt idx="3292">
                  <c:v>3293</c:v>
                </c:pt>
                <c:pt idx="3293">
                  <c:v>3294</c:v>
                </c:pt>
                <c:pt idx="3294">
                  <c:v>3295</c:v>
                </c:pt>
                <c:pt idx="3295">
                  <c:v>3296</c:v>
                </c:pt>
                <c:pt idx="3296">
                  <c:v>3297</c:v>
                </c:pt>
                <c:pt idx="3297">
                  <c:v>3298</c:v>
                </c:pt>
                <c:pt idx="3298">
                  <c:v>3299</c:v>
                </c:pt>
                <c:pt idx="3299">
                  <c:v>3300</c:v>
                </c:pt>
                <c:pt idx="3300">
                  <c:v>3301</c:v>
                </c:pt>
                <c:pt idx="3301">
                  <c:v>3302</c:v>
                </c:pt>
                <c:pt idx="3302">
                  <c:v>3303</c:v>
                </c:pt>
                <c:pt idx="3303">
                  <c:v>3304</c:v>
                </c:pt>
                <c:pt idx="3304">
                  <c:v>3305</c:v>
                </c:pt>
                <c:pt idx="3305">
                  <c:v>3306</c:v>
                </c:pt>
                <c:pt idx="3306">
                  <c:v>3307</c:v>
                </c:pt>
                <c:pt idx="3307">
                  <c:v>3308</c:v>
                </c:pt>
                <c:pt idx="3308">
                  <c:v>3309</c:v>
                </c:pt>
                <c:pt idx="3309">
                  <c:v>3310</c:v>
                </c:pt>
                <c:pt idx="3310">
                  <c:v>3311</c:v>
                </c:pt>
                <c:pt idx="3311">
                  <c:v>3312</c:v>
                </c:pt>
                <c:pt idx="3312">
                  <c:v>3313</c:v>
                </c:pt>
                <c:pt idx="3313">
                  <c:v>3314</c:v>
                </c:pt>
                <c:pt idx="3314">
                  <c:v>3315</c:v>
                </c:pt>
                <c:pt idx="3315">
                  <c:v>3316</c:v>
                </c:pt>
                <c:pt idx="3316">
                  <c:v>3317</c:v>
                </c:pt>
                <c:pt idx="3317">
                  <c:v>3318</c:v>
                </c:pt>
                <c:pt idx="3318">
                  <c:v>3319</c:v>
                </c:pt>
                <c:pt idx="3319">
                  <c:v>3320</c:v>
                </c:pt>
                <c:pt idx="3320">
                  <c:v>3321</c:v>
                </c:pt>
                <c:pt idx="3321">
                  <c:v>3322</c:v>
                </c:pt>
                <c:pt idx="3322">
                  <c:v>3323</c:v>
                </c:pt>
                <c:pt idx="3323">
                  <c:v>3324</c:v>
                </c:pt>
                <c:pt idx="3324">
                  <c:v>3325</c:v>
                </c:pt>
                <c:pt idx="3325">
                  <c:v>3326</c:v>
                </c:pt>
                <c:pt idx="3326">
                  <c:v>3327</c:v>
                </c:pt>
                <c:pt idx="3327">
                  <c:v>3328</c:v>
                </c:pt>
                <c:pt idx="3328">
                  <c:v>3329</c:v>
                </c:pt>
                <c:pt idx="3329">
                  <c:v>3330</c:v>
                </c:pt>
                <c:pt idx="3330">
                  <c:v>3331</c:v>
                </c:pt>
                <c:pt idx="3331">
                  <c:v>3332</c:v>
                </c:pt>
                <c:pt idx="3332">
                  <c:v>3333</c:v>
                </c:pt>
                <c:pt idx="3333">
                  <c:v>3334</c:v>
                </c:pt>
                <c:pt idx="3334">
                  <c:v>3335</c:v>
                </c:pt>
                <c:pt idx="3335">
                  <c:v>3336</c:v>
                </c:pt>
                <c:pt idx="3336">
                  <c:v>3337</c:v>
                </c:pt>
                <c:pt idx="3337">
                  <c:v>3338</c:v>
                </c:pt>
                <c:pt idx="3338">
                  <c:v>3339</c:v>
                </c:pt>
                <c:pt idx="3339">
                  <c:v>3340</c:v>
                </c:pt>
                <c:pt idx="3340">
                  <c:v>3341</c:v>
                </c:pt>
                <c:pt idx="3341">
                  <c:v>3342</c:v>
                </c:pt>
                <c:pt idx="3342">
                  <c:v>3343</c:v>
                </c:pt>
                <c:pt idx="3343">
                  <c:v>3344</c:v>
                </c:pt>
                <c:pt idx="3344">
                  <c:v>3345</c:v>
                </c:pt>
                <c:pt idx="3345">
                  <c:v>3346</c:v>
                </c:pt>
                <c:pt idx="3346">
                  <c:v>3347</c:v>
                </c:pt>
                <c:pt idx="3347">
                  <c:v>3348</c:v>
                </c:pt>
                <c:pt idx="3348">
                  <c:v>3349</c:v>
                </c:pt>
                <c:pt idx="3349">
                  <c:v>3350</c:v>
                </c:pt>
                <c:pt idx="3350">
                  <c:v>3351</c:v>
                </c:pt>
                <c:pt idx="3351">
                  <c:v>3352</c:v>
                </c:pt>
                <c:pt idx="3352">
                  <c:v>3353</c:v>
                </c:pt>
                <c:pt idx="3353">
                  <c:v>3354</c:v>
                </c:pt>
                <c:pt idx="3354">
                  <c:v>3355</c:v>
                </c:pt>
                <c:pt idx="3355">
                  <c:v>3356</c:v>
                </c:pt>
                <c:pt idx="3356">
                  <c:v>3357</c:v>
                </c:pt>
                <c:pt idx="3357">
                  <c:v>3358</c:v>
                </c:pt>
                <c:pt idx="3358">
                  <c:v>3359</c:v>
                </c:pt>
                <c:pt idx="3359">
                  <c:v>3360</c:v>
                </c:pt>
                <c:pt idx="3360">
                  <c:v>3361</c:v>
                </c:pt>
                <c:pt idx="3361">
                  <c:v>3362</c:v>
                </c:pt>
                <c:pt idx="3362">
                  <c:v>3363</c:v>
                </c:pt>
                <c:pt idx="3363">
                  <c:v>3364</c:v>
                </c:pt>
                <c:pt idx="3364">
                  <c:v>3365</c:v>
                </c:pt>
                <c:pt idx="3365">
                  <c:v>3366</c:v>
                </c:pt>
                <c:pt idx="3366">
                  <c:v>3367</c:v>
                </c:pt>
                <c:pt idx="3367">
                  <c:v>3368</c:v>
                </c:pt>
                <c:pt idx="3368">
                  <c:v>3369</c:v>
                </c:pt>
                <c:pt idx="3369">
                  <c:v>3370</c:v>
                </c:pt>
                <c:pt idx="3370">
                  <c:v>3371</c:v>
                </c:pt>
                <c:pt idx="3371">
                  <c:v>3372</c:v>
                </c:pt>
                <c:pt idx="3372">
                  <c:v>3373</c:v>
                </c:pt>
                <c:pt idx="3373">
                  <c:v>3374</c:v>
                </c:pt>
                <c:pt idx="3374">
                  <c:v>3375</c:v>
                </c:pt>
                <c:pt idx="3375">
                  <c:v>3376</c:v>
                </c:pt>
                <c:pt idx="3376">
                  <c:v>3377</c:v>
                </c:pt>
                <c:pt idx="3377">
                  <c:v>3378</c:v>
                </c:pt>
                <c:pt idx="3378">
                  <c:v>3379</c:v>
                </c:pt>
                <c:pt idx="3379">
                  <c:v>3380</c:v>
                </c:pt>
                <c:pt idx="3380">
                  <c:v>3381</c:v>
                </c:pt>
                <c:pt idx="3381">
                  <c:v>3382</c:v>
                </c:pt>
                <c:pt idx="3382">
                  <c:v>3383</c:v>
                </c:pt>
                <c:pt idx="3383">
                  <c:v>3384</c:v>
                </c:pt>
                <c:pt idx="3384">
                  <c:v>3385</c:v>
                </c:pt>
                <c:pt idx="3385">
                  <c:v>3386</c:v>
                </c:pt>
                <c:pt idx="3386">
                  <c:v>3387</c:v>
                </c:pt>
                <c:pt idx="3387">
                  <c:v>3388</c:v>
                </c:pt>
                <c:pt idx="3388">
                  <c:v>3389</c:v>
                </c:pt>
                <c:pt idx="3389">
                  <c:v>3390</c:v>
                </c:pt>
                <c:pt idx="3390">
                  <c:v>3391</c:v>
                </c:pt>
                <c:pt idx="3391">
                  <c:v>3392</c:v>
                </c:pt>
                <c:pt idx="3392">
                  <c:v>3393</c:v>
                </c:pt>
                <c:pt idx="3393">
                  <c:v>3394</c:v>
                </c:pt>
                <c:pt idx="3394">
                  <c:v>3395</c:v>
                </c:pt>
                <c:pt idx="3395">
                  <c:v>3396</c:v>
                </c:pt>
                <c:pt idx="3396">
                  <c:v>3397</c:v>
                </c:pt>
                <c:pt idx="3397">
                  <c:v>3398</c:v>
                </c:pt>
                <c:pt idx="3398">
                  <c:v>3399</c:v>
                </c:pt>
                <c:pt idx="3399">
                  <c:v>3400</c:v>
                </c:pt>
                <c:pt idx="3400">
                  <c:v>3401</c:v>
                </c:pt>
                <c:pt idx="3401">
                  <c:v>3402</c:v>
                </c:pt>
                <c:pt idx="3402">
                  <c:v>3403</c:v>
                </c:pt>
                <c:pt idx="3403">
                  <c:v>3404</c:v>
                </c:pt>
                <c:pt idx="3404">
                  <c:v>3405</c:v>
                </c:pt>
                <c:pt idx="3405">
                  <c:v>3406</c:v>
                </c:pt>
                <c:pt idx="3406">
                  <c:v>3407</c:v>
                </c:pt>
                <c:pt idx="3407">
                  <c:v>3408</c:v>
                </c:pt>
                <c:pt idx="3408">
                  <c:v>3409</c:v>
                </c:pt>
                <c:pt idx="3409">
                  <c:v>3410</c:v>
                </c:pt>
                <c:pt idx="3410">
                  <c:v>3411</c:v>
                </c:pt>
                <c:pt idx="3411">
                  <c:v>3412</c:v>
                </c:pt>
                <c:pt idx="3412">
                  <c:v>3413</c:v>
                </c:pt>
                <c:pt idx="3413">
                  <c:v>3414</c:v>
                </c:pt>
                <c:pt idx="3414">
                  <c:v>3415</c:v>
                </c:pt>
                <c:pt idx="3415">
                  <c:v>3416</c:v>
                </c:pt>
                <c:pt idx="3416">
                  <c:v>3417</c:v>
                </c:pt>
                <c:pt idx="3417">
                  <c:v>3418</c:v>
                </c:pt>
                <c:pt idx="3418">
                  <c:v>3419</c:v>
                </c:pt>
                <c:pt idx="3419">
                  <c:v>3420</c:v>
                </c:pt>
                <c:pt idx="3420">
                  <c:v>3421</c:v>
                </c:pt>
                <c:pt idx="3421">
                  <c:v>3422</c:v>
                </c:pt>
                <c:pt idx="3422">
                  <c:v>3423</c:v>
                </c:pt>
                <c:pt idx="3423">
                  <c:v>3424</c:v>
                </c:pt>
                <c:pt idx="3424">
                  <c:v>3425</c:v>
                </c:pt>
                <c:pt idx="3425">
                  <c:v>3426</c:v>
                </c:pt>
                <c:pt idx="3426">
                  <c:v>3427</c:v>
                </c:pt>
                <c:pt idx="3427">
                  <c:v>3428</c:v>
                </c:pt>
                <c:pt idx="3428">
                  <c:v>3429</c:v>
                </c:pt>
                <c:pt idx="3429">
                  <c:v>3430</c:v>
                </c:pt>
                <c:pt idx="3430">
                  <c:v>3431</c:v>
                </c:pt>
                <c:pt idx="3431">
                  <c:v>3432</c:v>
                </c:pt>
                <c:pt idx="3432">
                  <c:v>3433</c:v>
                </c:pt>
                <c:pt idx="3433">
                  <c:v>3434</c:v>
                </c:pt>
                <c:pt idx="3434">
                  <c:v>3435</c:v>
                </c:pt>
                <c:pt idx="3435">
                  <c:v>3436</c:v>
                </c:pt>
                <c:pt idx="3436">
                  <c:v>3437</c:v>
                </c:pt>
                <c:pt idx="3437">
                  <c:v>3438</c:v>
                </c:pt>
                <c:pt idx="3438">
                  <c:v>3439</c:v>
                </c:pt>
                <c:pt idx="3439">
                  <c:v>3440</c:v>
                </c:pt>
                <c:pt idx="3440">
                  <c:v>3441</c:v>
                </c:pt>
                <c:pt idx="3441">
                  <c:v>3442</c:v>
                </c:pt>
                <c:pt idx="3442">
                  <c:v>3443</c:v>
                </c:pt>
                <c:pt idx="3443">
                  <c:v>3444</c:v>
                </c:pt>
                <c:pt idx="3444">
                  <c:v>3445</c:v>
                </c:pt>
                <c:pt idx="3445">
                  <c:v>3446</c:v>
                </c:pt>
                <c:pt idx="3446">
                  <c:v>3447</c:v>
                </c:pt>
                <c:pt idx="3447">
                  <c:v>3448</c:v>
                </c:pt>
                <c:pt idx="3448">
                  <c:v>3449</c:v>
                </c:pt>
                <c:pt idx="3449">
                  <c:v>3450</c:v>
                </c:pt>
                <c:pt idx="3450">
                  <c:v>3451</c:v>
                </c:pt>
                <c:pt idx="3451">
                  <c:v>3452</c:v>
                </c:pt>
                <c:pt idx="3452">
                  <c:v>3453</c:v>
                </c:pt>
                <c:pt idx="3453">
                  <c:v>3454</c:v>
                </c:pt>
                <c:pt idx="3454">
                  <c:v>3455</c:v>
                </c:pt>
                <c:pt idx="3455">
                  <c:v>3456</c:v>
                </c:pt>
                <c:pt idx="3456">
                  <c:v>3457</c:v>
                </c:pt>
                <c:pt idx="3457">
                  <c:v>3458</c:v>
                </c:pt>
                <c:pt idx="3458">
                  <c:v>3459</c:v>
                </c:pt>
                <c:pt idx="3459">
                  <c:v>3460</c:v>
                </c:pt>
                <c:pt idx="3460">
                  <c:v>3461</c:v>
                </c:pt>
                <c:pt idx="3461">
                  <c:v>3462</c:v>
                </c:pt>
                <c:pt idx="3462">
                  <c:v>3463</c:v>
                </c:pt>
                <c:pt idx="3463">
                  <c:v>3464</c:v>
                </c:pt>
                <c:pt idx="3464">
                  <c:v>3465</c:v>
                </c:pt>
                <c:pt idx="3465">
                  <c:v>3466</c:v>
                </c:pt>
                <c:pt idx="3466">
                  <c:v>3467</c:v>
                </c:pt>
                <c:pt idx="3467">
                  <c:v>3468</c:v>
                </c:pt>
                <c:pt idx="3468">
                  <c:v>3469</c:v>
                </c:pt>
                <c:pt idx="3469">
                  <c:v>3470</c:v>
                </c:pt>
                <c:pt idx="3470">
                  <c:v>3471</c:v>
                </c:pt>
                <c:pt idx="3471">
                  <c:v>3472</c:v>
                </c:pt>
                <c:pt idx="3472">
                  <c:v>3473</c:v>
                </c:pt>
                <c:pt idx="3473">
                  <c:v>3474</c:v>
                </c:pt>
                <c:pt idx="3474">
                  <c:v>3475</c:v>
                </c:pt>
                <c:pt idx="3475">
                  <c:v>3476</c:v>
                </c:pt>
                <c:pt idx="3476">
                  <c:v>3477</c:v>
                </c:pt>
                <c:pt idx="3477">
                  <c:v>3478</c:v>
                </c:pt>
                <c:pt idx="3478">
                  <c:v>3479</c:v>
                </c:pt>
                <c:pt idx="3479">
                  <c:v>3480</c:v>
                </c:pt>
                <c:pt idx="3480">
                  <c:v>3481</c:v>
                </c:pt>
                <c:pt idx="3481">
                  <c:v>3482</c:v>
                </c:pt>
                <c:pt idx="3482">
                  <c:v>3483</c:v>
                </c:pt>
                <c:pt idx="3483">
                  <c:v>3484</c:v>
                </c:pt>
                <c:pt idx="3484">
                  <c:v>3485</c:v>
                </c:pt>
                <c:pt idx="3485">
                  <c:v>3486</c:v>
                </c:pt>
                <c:pt idx="3486">
                  <c:v>3487</c:v>
                </c:pt>
                <c:pt idx="3487">
                  <c:v>3488</c:v>
                </c:pt>
                <c:pt idx="3488">
                  <c:v>3489</c:v>
                </c:pt>
                <c:pt idx="3489">
                  <c:v>3490</c:v>
                </c:pt>
                <c:pt idx="3490">
                  <c:v>3491</c:v>
                </c:pt>
                <c:pt idx="3491">
                  <c:v>3492</c:v>
                </c:pt>
                <c:pt idx="3492">
                  <c:v>3493</c:v>
                </c:pt>
                <c:pt idx="3493">
                  <c:v>3494</c:v>
                </c:pt>
                <c:pt idx="3494">
                  <c:v>3495</c:v>
                </c:pt>
                <c:pt idx="3495">
                  <c:v>3496</c:v>
                </c:pt>
                <c:pt idx="3496">
                  <c:v>3497</c:v>
                </c:pt>
                <c:pt idx="3497">
                  <c:v>3498</c:v>
                </c:pt>
                <c:pt idx="3498">
                  <c:v>3499</c:v>
                </c:pt>
                <c:pt idx="3499">
                  <c:v>3500</c:v>
                </c:pt>
                <c:pt idx="3500">
                  <c:v>3501</c:v>
                </c:pt>
                <c:pt idx="3501">
                  <c:v>3502</c:v>
                </c:pt>
                <c:pt idx="3502">
                  <c:v>3503</c:v>
                </c:pt>
                <c:pt idx="3503">
                  <c:v>3504</c:v>
                </c:pt>
                <c:pt idx="3504">
                  <c:v>3505</c:v>
                </c:pt>
                <c:pt idx="3505">
                  <c:v>3506</c:v>
                </c:pt>
                <c:pt idx="3506">
                  <c:v>3507</c:v>
                </c:pt>
                <c:pt idx="3507">
                  <c:v>3508</c:v>
                </c:pt>
                <c:pt idx="3508">
                  <c:v>3509</c:v>
                </c:pt>
                <c:pt idx="3509">
                  <c:v>3510</c:v>
                </c:pt>
                <c:pt idx="3510">
                  <c:v>3511</c:v>
                </c:pt>
                <c:pt idx="3511">
                  <c:v>3512</c:v>
                </c:pt>
                <c:pt idx="3512">
                  <c:v>3513</c:v>
                </c:pt>
                <c:pt idx="3513">
                  <c:v>3514</c:v>
                </c:pt>
                <c:pt idx="3514">
                  <c:v>3515</c:v>
                </c:pt>
                <c:pt idx="3515">
                  <c:v>3516</c:v>
                </c:pt>
                <c:pt idx="3516">
                  <c:v>3517</c:v>
                </c:pt>
                <c:pt idx="3517">
                  <c:v>3518</c:v>
                </c:pt>
                <c:pt idx="3518">
                  <c:v>3519</c:v>
                </c:pt>
                <c:pt idx="3519">
                  <c:v>3520</c:v>
                </c:pt>
                <c:pt idx="3520">
                  <c:v>3521</c:v>
                </c:pt>
                <c:pt idx="3521">
                  <c:v>3522</c:v>
                </c:pt>
                <c:pt idx="3522">
                  <c:v>3523</c:v>
                </c:pt>
                <c:pt idx="3523">
                  <c:v>3524</c:v>
                </c:pt>
                <c:pt idx="3524">
                  <c:v>3525</c:v>
                </c:pt>
                <c:pt idx="3525">
                  <c:v>3526</c:v>
                </c:pt>
                <c:pt idx="3526">
                  <c:v>3527</c:v>
                </c:pt>
                <c:pt idx="3527">
                  <c:v>3528</c:v>
                </c:pt>
                <c:pt idx="3528">
                  <c:v>3529</c:v>
                </c:pt>
                <c:pt idx="3529">
                  <c:v>3530</c:v>
                </c:pt>
                <c:pt idx="3530">
                  <c:v>3531</c:v>
                </c:pt>
                <c:pt idx="3531">
                  <c:v>3532</c:v>
                </c:pt>
                <c:pt idx="3532">
                  <c:v>3533</c:v>
                </c:pt>
                <c:pt idx="3533">
                  <c:v>3534</c:v>
                </c:pt>
                <c:pt idx="3534">
                  <c:v>3535</c:v>
                </c:pt>
                <c:pt idx="3535">
                  <c:v>3536</c:v>
                </c:pt>
                <c:pt idx="3536">
                  <c:v>3537</c:v>
                </c:pt>
                <c:pt idx="3537">
                  <c:v>3538</c:v>
                </c:pt>
                <c:pt idx="3538">
                  <c:v>3539</c:v>
                </c:pt>
                <c:pt idx="3539">
                  <c:v>3540</c:v>
                </c:pt>
                <c:pt idx="3540">
                  <c:v>3541</c:v>
                </c:pt>
                <c:pt idx="3541">
                  <c:v>3542</c:v>
                </c:pt>
                <c:pt idx="3542">
                  <c:v>3543</c:v>
                </c:pt>
                <c:pt idx="3543">
                  <c:v>3544</c:v>
                </c:pt>
                <c:pt idx="3544">
                  <c:v>3545</c:v>
                </c:pt>
                <c:pt idx="3545">
                  <c:v>3546</c:v>
                </c:pt>
                <c:pt idx="3546">
                  <c:v>3547</c:v>
                </c:pt>
                <c:pt idx="3547">
                  <c:v>3548</c:v>
                </c:pt>
                <c:pt idx="3548">
                  <c:v>3549</c:v>
                </c:pt>
                <c:pt idx="3549">
                  <c:v>3550</c:v>
                </c:pt>
                <c:pt idx="3550">
                  <c:v>3551</c:v>
                </c:pt>
                <c:pt idx="3551">
                  <c:v>3552</c:v>
                </c:pt>
                <c:pt idx="3552">
                  <c:v>3553</c:v>
                </c:pt>
                <c:pt idx="3553">
                  <c:v>3554</c:v>
                </c:pt>
                <c:pt idx="3554">
                  <c:v>3555</c:v>
                </c:pt>
                <c:pt idx="3555">
                  <c:v>3556</c:v>
                </c:pt>
                <c:pt idx="3556">
                  <c:v>3557</c:v>
                </c:pt>
                <c:pt idx="3557">
                  <c:v>3558</c:v>
                </c:pt>
                <c:pt idx="3558">
                  <c:v>3559</c:v>
                </c:pt>
                <c:pt idx="3559">
                  <c:v>3560</c:v>
                </c:pt>
                <c:pt idx="3560">
                  <c:v>3561</c:v>
                </c:pt>
                <c:pt idx="3561">
                  <c:v>3562</c:v>
                </c:pt>
                <c:pt idx="3562">
                  <c:v>3563</c:v>
                </c:pt>
                <c:pt idx="3563">
                  <c:v>3564</c:v>
                </c:pt>
                <c:pt idx="3564">
                  <c:v>3565</c:v>
                </c:pt>
                <c:pt idx="3565">
                  <c:v>3566</c:v>
                </c:pt>
                <c:pt idx="3566">
                  <c:v>3567</c:v>
                </c:pt>
                <c:pt idx="3567">
                  <c:v>3568</c:v>
                </c:pt>
                <c:pt idx="3568">
                  <c:v>3569</c:v>
                </c:pt>
                <c:pt idx="3569">
                  <c:v>3570</c:v>
                </c:pt>
                <c:pt idx="3570">
                  <c:v>3571</c:v>
                </c:pt>
                <c:pt idx="3571">
                  <c:v>3572</c:v>
                </c:pt>
                <c:pt idx="3572">
                  <c:v>3573</c:v>
                </c:pt>
                <c:pt idx="3573">
                  <c:v>3574</c:v>
                </c:pt>
                <c:pt idx="3574">
                  <c:v>3575</c:v>
                </c:pt>
                <c:pt idx="3575">
                  <c:v>3576</c:v>
                </c:pt>
                <c:pt idx="3576">
                  <c:v>3577</c:v>
                </c:pt>
                <c:pt idx="3577">
                  <c:v>3578</c:v>
                </c:pt>
                <c:pt idx="3578">
                  <c:v>3579</c:v>
                </c:pt>
                <c:pt idx="3579">
                  <c:v>3580</c:v>
                </c:pt>
                <c:pt idx="3580">
                  <c:v>3581</c:v>
                </c:pt>
                <c:pt idx="3581">
                  <c:v>3582</c:v>
                </c:pt>
                <c:pt idx="3582">
                  <c:v>3583</c:v>
                </c:pt>
                <c:pt idx="3583">
                  <c:v>3584</c:v>
                </c:pt>
                <c:pt idx="3584">
                  <c:v>3585</c:v>
                </c:pt>
                <c:pt idx="3585">
                  <c:v>3586</c:v>
                </c:pt>
                <c:pt idx="3586">
                  <c:v>3587</c:v>
                </c:pt>
                <c:pt idx="3587">
                  <c:v>3588</c:v>
                </c:pt>
                <c:pt idx="3588">
                  <c:v>3589</c:v>
                </c:pt>
                <c:pt idx="3589">
                  <c:v>3590</c:v>
                </c:pt>
                <c:pt idx="3590">
                  <c:v>3591</c:v>
                </c:pt>
                <c:pt idx="3591">
                  <c:v>3592</c:v>
                </c:pt>
                <c:pt idx="3592">
                  <c:v>3593</c:v>
                </c:pt>
                <c:pt idx="3593">
                  <c:v>3594</c:v>
                </c:pt>
                <c:pt idx="3594">
                  <c:v>3595</c:v>
                </c:pt>
                <c:pt idx="3595">
                  <c:v>3596</c:v>
                </c:pt>
                <c:pt idx="3596">
                  <c:v>3597</c:v>
                </c:pt>
                <c:pt idx="3597">
                  <c:v>3598</c:v>
                </c:pt>
                <c:pt idx="3598">
                  <c:v>3599</c:v>
                </c:pt>
                <c:pt idx="3599">
                  <c:v>3600</c:v>
                </c:pt>
                <c:pt idx="3600">
                  <c:v>3601</c:v>
                </c:pt>
                <c:pt idx="3601">
                  <c:v>3602</c:v>
                </c:pt>
                <c:pt idx="3602">
                  <c:v>3603</c:v>
                </c:pt>
                <c:pt idx="3603">
                  <c:v>3604</c:v>
                </c:pt>
                <c:pt idx="3604">
                  <c:v>3605</c:v>
                </c:pt>
                <c:pt idx="3605">
                  <c:v>3606</c:v>
                </c:pt>
                <c:pt idx="3606">
                  <c:v>3607</c:v>
                </c:pt>
                <c:pt idx="3607">
                  <c:v>3608</c:v>
                </c:pt>
                <c:pt idx="3608">
                  <c:v>3609</c:v>
                </c:pt>
                <c:pt idx="3609">
                  <c:v>3610</c:v>
                </c:pt>
                <c:pt idx="3610">
                  <c:v>3611</c:v>
                </c:pt>
                <c:pt idx="3611">
                  <c:v>3612</c:v>
                </c:pt>
                <c:pt idx="3612">
                  <c:v>3613</c:v>
                </c:pt>
                <c:pt idx="3613">
                  <c:v>3614</c:v>
                </c:pt>
                <c:pt idx="3614">
                  <c:v>3615</c:v>
                </c:pt>
                <c:pt idx="3615">
                  <c:v>3616</c:v>
                </c:pt>
                <c:pt idx="3616">
                  <c:v>3617</c:v>
                </c:pt>
                <c:pt idx="3617">
                  <c:v>3618</c:v>
                </c:pt>
                <c:pt idx="3618">
                  <c:v>3619</c:v>
                </c:pt>
                <c:pt idx="3619">
                  <c:v>3620</c:v>
                </c:pt>
                <c:pt idx="3620">
                  <c:v>3621</c:v>
                </c:pt>
                <c:pt idx="3621">
                  <c:v>3622</c:v>
                </c:pt>
                <c:pt idx="3622">
                  <c:v>3623</c:v>
                </c:pt>
                <c:pt idx="3623">
                  <c:v>3624</c:v>
                </c:pt>
                <c:pt idx="3624">
                  <c:v>3625</c:v>
                </c:pt>
                <c:pt idx="3625">
                  <c:v>3626</c:v>
                </c:pt>
                <c:pt idx="3626">
                  <c:v>3627</c:v>
                </c:pt>
                <c:pt idx="3627">
                  <c:v>3628</c:v>
                </c:pt>
                <c:pt idx="3628">
                  <c:v>3629</c:v>
                </c:pt>
                <c:pt idx="3629">
                  <c:v>3630</c:v>
                </c:pt>
                <c:pt idx="3630">
                  <c:v>3631</c:v>
                </c:pt>
                <c:pt idx="3631">
                  <c:v>3632</c:v>
                </c:pt>
                <c:pt idx="3632">
                  <c:v>3633</c:v>
                </c:pt>
                <c:pt idx="3633">
                  <c:v>3634</c:v>
                </c:pt>
                <c:pt idx="3634">
                  <c:v>3635</c:v>
                </c:pt>
                <c:pt idx="3635">
                  <c:v>3636</c:v>
                </c:pt>
                <c:pt idx="3636">
                  <c:v>3637</c:v>
                </c:pt>
                <c:pt idx="3637">
                  <c:v>3638</c:v>
                </c:pt>
                <c:pt idx="3638">
                  <c:v>3639</c:v>
                </c:pt>
                <c:pt idx="3639">
                  <c:v>3640</c:v>
                </c:pt>
                <c:pt idx="3640">
                  <c:v>3641</c:v>
                </c:pt>
                <c:pt idx="3641">
                  <c:v>3642</c:v>
                </c:pt>
                <c:pt idx="3642">
                  <c:v>3643</c:v>
                </c:pt>
                <c:pt idx="3643">
                  <c:v>3644</c:v>
                </c:pt>
                <c:pt idx="3644">
                  <c:v>3645</c:v>
                </c:pt>
                <c:pt idx="3645">
                  <c:v>3646</c:v>
                </c:pt>
                <c:pt idx="3646">
                  <c:v>3647</c:v>
                </c:pt>
                <c:pt idx="3647">
                  <c:v>3648</c:v>
                </c:pt>
                <c:pt idx="3648">
                  <c:v>3649</c:v>
                </c:pt>
                <c:pt idx="3649">
                  <c:v>3650</c:v>
                </c:pt>
                <c:pt idx="3650">
                  <c:v>3651</c:v>
                </c:pt>
                <c:pt idx="3651">
                  <c:v>3652</c:v>
                </c:pt>
                <c:pt idx="3652">
                  <c:v>3653</c:v>
                </c:pt>
                <c:pt idx="3653">
                  <c:v>3654</c:v>
                </c:pt>
                <c:pt idx="3654">
                  <c:v>3655</c:v>
                </c:pt>
                <c:pt idx="3655">
                  <c:v>3656</c:v>
                </c:pt>
                <c:pt idx="3656">
                  <c:v>3657</c:v>
                </c:pt>
                <c:pt idx="3657">
                  <c:v>3658</c:v>
                </c:pt>
                <c:pt idx="3658">
                  <c:v>3659</c:v>
                </c:pt>
                <c:pt idx="3659">
                  <c:v>3660</c:v>
                </c:pt>
                <c:pt idx="3660">
                  <c:v>3661</c:v>
                </c:pt>
                <c:pt idx="3661">
                  <c:v>3662</c:v>
                </c:pt>
                <c:pt idx="3662">
                  <c:v>3663</c:v>
                </c:pt>
                <c:pt idx="3663">
                  <c:v>3664</c:v>
                </c:pt>
                <c:pt idx="3664">
                  <c:v>3665</c:v>
                </c:pt>
                <c:pt idx="3665">
                  <c:v>3666</c:v>
                </c:pt>
                <c:pt idx="3666">
                  <c:v>3667</c:v>
                </c:pt>
                <c:pt idx="3667">
                  <c:v>3668</c:v>
                </c:pt>
                <c:pt idx="3668">
                  <c:v>3669</c:v>
                </c:pt>
                <c:pt idx="3669">
                  <c:v>3670</c:v>
                </c:pt>
                <c:pt idx="3670">
                  <c:v>3671</c:v>
                </c:pt>
                <c:pt idx="3671">
                  <c:v>3672</c:v>
                </c:pt>
                <c:pt idx="3672">
                  <c:v>3673</c:v>
                </c:pt>
                <c:pt idx="3673">
                  <c:v>3674</c:v>
                </c:pt>
                <c:pt idx="3674">
                  <c:v>3675</c:v>
                </c:pt>
                <c:pt idx="3675">
                  <c:v>3676</c:v>
                </c:pt>
                <c:pt idx="3676">
                  <c:v>3677</c:v>
                </c:pt>
                <c:pt idx="3677">
                  <c:v>3678</c:v>
                </c:pt>
                <c:pt idx="3678">
                  <c:v>3679</c:v>
                </c:pt>
                <c:pt idx="3679">
                  <c:v>3680</c:v>
                </c:pt>
                <c:pt idx="3680">
                  <c:v>3681</c:v>
                </c:pt>
                <c:pt idx="3681">
                  <c:v>3682</c:v>
                </c:pt>
                <c:pt idx="3682">
                  <c:v>3683</c:v>
                </c:pt>
                <c:pt idx="3683">
                  <c:v>3684</c:v>
                </c:pt>
                <c:pt idx="3684">
                  <c:v>3685</c:v>
                </c:pt>
                <c:pt idx="3685">
                  <c:v>3686</c:v>
                </c:pt>
                <c:pt idx="3686">
                  <c:v>3687</c:v>
                </c:pt>
                <c:pt idx="3687">
                  <c:v>3688</c:v>
                </c:pt>
                <c:pt idx="3688">
                  <c:v>3689</c:v>
                </c:pt>
                <c:pt idx="3689">
                  <c:v>3690</c:v>
                </c:pt>
                <c:pt idx="3690">
                  <c:v>3691</c:v>
                </c:pt>
                <c:pt idx="3691">
                  <c:v>3692</c:v>
                </c:pt>
                <c:pt idx="3692">
                  <c:v>3693</c:v>
                </c:pt>
                <c:pt idx="3693">
                  <c:v>3694</c:v>
                </c:pt>
                <c:pt idx="3694">
                  <c:v>3695</c:v>
                </c:pt>
                <c:pt idx="3695">
                  <c:v>3696</c:v>
                </c:pt>
                <c:pt idx="3696">
                  <c:v>3697</c:v>
                </c:pt>
                <c:pt idx="3697">
                  <c:v>3698</c:v>
                </c:pt>
                <c:pt idx="3698">
                  <c:v>3699</c:v>
                </c:pt>
                <c:pt idx="3699">
                  <c:v>3700</c:v>
                </c:pt>
                <c:pt idx="3700">
                  <c:v>3701</c:v>
                </c:pt>
                <c:pt idx="3701">
                  <c:v>3702</c:v>
                </c:pt>
                <c:pt idx="3702">
                  <c:v>3703</c:v>
                </c:pt>
                <c:pt idx="3703">
                  <c:v>3704</c:v>
                </c:pt>
                <c:pt idx="3704">
                  <c:v>3705</c:v>
                </c:pt>
                <c:pt idx="3705">
                  <c:v>3706</c:v>
                </c:pt>
                <c:pt idx="3706">
                  <c:v>3707</c:v>
                </c:pt>
                <c:pt idx="3707">
                  <c:v>3708</c:v>
                </c:pt>
                <c:pt idx="3708">
                  <c:v>3709</c:v>
                </c:pt>
                <c:pt idx="3709">
                  <c:v>3710</c:v>
                </c:pt>
                <c:pt idx="3710">
                  <c:v>3711</c:v>
                </c:pt>
                <c:pt idx="3711">
                  <c:v>3712</c:v>
                </c:pt>
                <c:pt idx="3712">
                  <c:v>3713</c:v>
                </c:pt>
                <c:pt idx="3713">
                  <c:v>3714</c:v>
                </c:pt>
                <c:pt idx="3714">
                  <c:v>3715</c:v>
                </c:pt>
                <c:pt idx="3715">
                  <c:v>3716</c:v>
                </c:pt>
                <c:pt idx="3716">
                  <c:v>3717</c:v>
                </c:pt>
                <c:pt idx="3717">
                  <c:v>3718</c:v>
                </c:pt>
                <c:pt idx="3718">
                  <c:v>3719</c:v>
                </c:pt>
                <c:pt idx="3719">
                  <c:v>3720</c:v>
                </c:pt>
                <c:pt idx="3720">
                  <c:v>3721</c:v>
                </c:pt>
                <c:pt idx="3721">
                  <c:v>3722</c:v>
                </c:pt>
                <c:pt idx="3722">
                  <c:v>3723</c:v>
                </c:pt>
                <c:pt idx="3723">
                  <c:v>3724</c:v>
                </c:pt>
                <c:pt idx="3724">
                  <c:v>3725</c:v>
                </c:pt>
                <c:pt idx="3725">
                  <c:v>3726</c:v>
                </c:pt>
                <c:pt idx="3726">
                  <c:v>3727</c:v>
                </c:pt>
                <c:pt idx="3727">
                  <c:v>3728</c:v>
                </c:pt>
                <c:pt idx="3728">
                  <c:v>3729</c:v>
                </c:pt>
                <c:pt idx="3729">
                  <c:v>3730</c:v>
                </c:pt>
                <c:pt idx="3730">
                  <c:v>3731</c:v>
                </c:pt>
                <c:pt idx="3731">
                  <c:v>3732</c:v>
                </c:pt>
                <c:pt idx="3732">
                  <c:v>3733</c:v>
                </c:pt>
                <c:pt idx="3733">
                  <c:v>3734</c:v>
                </c:pt>
                <c:pt idx="3734">
                  <c:v>3735</c:v>
                </c:pt>
                <c:pt idx="3735">
                  <c:v>3736</c:v>
                </c:pt>
                <c:pt idx="3736">
                  <c:v>3737</c:v>
                </c:pt>
                <c:pt idx="3737">
                  <c:v>3738</c:v>
                </c:pt>
                <c:pt idx="3738">
                  <c:v>3739</c:v>
                </c:pt>
                <c:pt idx="3739">
                  <c:v>3740</c:v>
                </c:pt>
                <c:pt idx="3740">
                  <c:v>3741</c:v>
                </c:pt>
                <c:pt idx="3741">
                  <c:v>3742</c:v>
                </c:pt>
                <c:pt idx="3742">
                  <c:v>3743</c:v>
                </c:pt>
                <c:pt idx="3743">
                  <c:v>3744</c:v>
                </c:pt>
                <c:pt idx="3744">
                  <c:v>3745</c:v>
                </c:pt>
                <c:pt idx="3745">
                  <c:v>3746</c:v>
                </c:pt>
                <c:pt idx="3746">
                  <c:v>3747</c:v>
                </c:pt>
                <c:pt idx="3747">
                  <c:v>3748</c:v>
                </c:pt>
                <c:pt idx="3748">
                  <c:v>3749</c:v>
                </c:pt>
                <c:pt idx="3749">
                  <c:v>3750</c:v>
                </c:pt>
                <c:pt idx="3750">
                  <c:v>3751</c:v>
                </c:pt>
                <c:pt idx="3751">
                  <c:v>3752</c:v>
                </c:pt>
                <c:pt idx="3752">
                  <c:v>3753</c:v>
                </c:pt>
                <c:pt idx="3753">
                  <c:v>3754</c:v>
                </c:pt>
                <c:pt idx="3754">
                  <c:v>3755</c:v>
                </c:pt>
                <c:pt idx="3755">
                  <c:v>3756</c:v>
                </c:pt>
                <c:pt idx="3756">
                  <c:v>3757</c:v>
                </c:pt>
                <c:pt idx="3757">
                  <c:v>3758</c:v>
                </c:pt>
                <c:pt idx="3758">
                  <c:v>3759</c:v>
                </c:pt>
                <c:pt idx="3759">
                  <c:v>3760</c:v>
                </c:pt>
                <c:pt idx="3760">
                  <c:v>3761</c:v>
                </c:pt>
                <c:pt idx="3761">
                  <c:v>3762</c:v>
                </c:pt>
                <c:pt idx="3762">
                  <c:v>3763</c:v>
                </c:pt>
                <c:pt idx="3763">
                  <c:v>3764</c:v>
                </c:pt>
                <c:pt idx="3764">
                  <c:v>3765</c:v>
                </c:pt>
                <c:pt idx="3765">
                  <c:v>3766</c:v>
                </c:pt>
                <c:pt idx="3766">
                  <c:v>3767</c:v>
                </c:pt>
                <c:pt idx="3767">
                  <c:v>3768</c:v>
                </c:pt>
                <c:pt idx="3768">
                  <c:v>3769</c:v>
                </c:pt>
                <c:pt idx="3769">
                  <c:v>3770</c:v>
                </c:pt>
                <c:pt idx="3770">
                  <c:v>3771</c:v>
                </c:pt>
                <c:pt idx="3771">
                  <c:v>3772</c:v>
                </c:pt>
                <c:pt idx="3772">
                  <c:v>3773</c:v>
                </c:pt>
                <c:pt idx="3773">
                  <c:v>3774</c:v>
                </c:pt>
                <c:pt idx="3774">
                  <c:v>3775</c:v>
                </c:pt>
                <c:pt idx="3775">
                  <c:v>3776</c:v>
                </c:pt>
                <c:pt idx="3776">
                  <c:v>3777</c:v>
                </c:pt>
                <c:pt idx="3777">
                  <c:v>3778</c:v>
                </c:pt>
                <c:pt idx="3778">
                  <c:v>3779</c:v>
                </c:pt>
                <c:pt idx="3779">
                  <c:v>3780</c:v>
                </c:pt>
                <c:pt idx="3780">
                  <c:v>3781</c:v>
                </c:pt>
                <c:pt idx="3781">
                  <c:v>3782</c:v>
                </c:pt>
                <c:pt idx="3782">
                  <c:v>3783</c:v>
                </c:pt>
                <c:pt idx="3783">
                  <c:v>3784</c:v>
                </c:pt>
                <c:pt idx="3784">
                  <c:v>3785</c:v>
                </c:pt>
                <c:pt idx="3785">
                  <c:v>3786</c:v>
                </c:pt>
                <c:pt idx="3786">
                  <c:v>3787</c:v>
                </c:pt>
                <c:pt idx="3787">
                  <c:v>3788</c:v>
                </c:pt>
                <c:pt idx="3788">
                  <c:v>3789</c:v>
                </c:pt>
                <c:pt idx="3789">
                  <c:v>3790</c:v>
                </c:pt>
                <c:pt idx="3790">
                  <c:v>3791</c:v>
                </c:pt>
                <c:pt idx="3791">
                  <c:v>3792</c:v>
                </c:pt>
                <c:pt idx="3792">
                  <c:v>3793</c:v>
                </c:pt>
                <c:pt idx="3793">
                  <c:v>3794</c:v>
                </c:pt>
                <c:pt idx="3794">
                  <c:v>3795</c:v>
                </c:pt>
                <c:pt idx="3795">
                  <c:v>3796</c:v>
                </c:pt>
                <c:pt idx="3796">
                  <c:v>3797</c:v>
                </c:pt>
                <c:pt idx="3797">
                  <c:v>3798</c:v>
                </c:pt>
                <c:pt idx="3798">
                  <c:v>3799</c:v>
                </c:pt>
                <c:pt idx="3799">
                  <c:v>3800</c:v>
                </c:pt>
                <c:pt idx="3800">
                  <c:v>3801</c:v>
                </c:pt>
                <c:pt idx="3801">
                  <c:v>3802</c:v>
                </c:pt>
                <c:pt idx="3802">
                  <c:v>3803</c:v>
                </c:pt>
                <c:pt idx="3803">
                  <c:v>3804</c:v>
                </c:pt>
                <c:pt idx="3804">
                  <c:v>3805</c:v>
                </c:pt>
                <c:pt idx="3805">
                  <c:v>3806</c:v>
                </c:pt>
                <c:pt idx="3806">
                  <c:v>3807</c:v>
                </c:pt>
                <c:pt idx="3807">
                  <c:v>3808</c:v>
                </c:pt>
                <c:pt idx="3808">
                  <c:v>3809</c:v>
                </c:pt>
                <c:pt idx="3809">
                  <c:v>3810</c:v>
                </c:pt>
                <c:pt idx="3810">
                  <c:v>3811</c:v>
                </c:pt>
                <c:pt idx="3811">
                  <c:v>3812</c:v>
                </c:pt>
                <c:pt idx="3812">
                  <c:v>3813</c:v>
                </c:pt>
                <c:pt idx="3813">
                  <c:v>3814</c:v>
                </c:pt>
                <c:pt idx="3814">
                  <c:v>3815</c:v>
                </c:pt>
                <c:pt idx="3815">
                  <c:v>3816</c:v>
                </c:pt>
                <c:pt idx="3816">
                  <c:v>3817</c:v>
                </c:pt>
                <c:pt idx="3817">
                  <c:v>3818</c:v>
                </c:pt>
                <c:pt idx="3818">
                  <c:v>3819</c:v>
                </c:pt>
                <c:pt idx="3819">
                  <c:v>3820</c:v>
                </c:pt>
                <c:pt idx="3820">
                  <c:v>3821</c:v>
                </c:pt>
                <c:pt idx="3821">
                  <c:v>3822</c:v>
                </c:pt>
                <c:pt idx="3822">
                  <c:v>3823</c:v>
                </c:pt>
                <c:pt idx="3823">
                  <c:v>3824</c:v>
                </c:pt>
                <c:pt idx="3824">
                  <c:v>3825</c:v>
                </c:pt>
                <c:pt idx="3825">
                  <c:v>3826</c:v>
                </c:pt>
                <c:pt idx="3826">
                  <c:v>3827</c:v>
                </c:pt>
                <c:pt idx="3827">
                  <c:v>3828</c:v>
                </c:pt>
                <c:pt idx="3828">
                  <c:v>3829</c:v>
                </c:pt>
                <c:pt idx="3829">
                  <c:v>3830</c:v>
                </c:pt>
                <c:pt idx="3830">
                  <c:v>3831</c:v>
                </c:pt>
                <c:pt idx="3831">
                  <c:v>3832</c:v>
                </c:pt>
                <c:pt idx="3832">
                  <c:v>3833</c:v>
                </c:pt>
                <c:pt idx="3833">
                  <c:v>3834</c:v>
                </c:pt>
                <c:pt idx="3834">
                  <c:v>3835</c:v>
                </c:pt>
                <c:pt idx="3835">
                  <c:v>3836</c:v>
                </c:pt>
                <c:pt idx="3836">
                  <c:v>3837</c:v>
                </c:pt>
                <c:pt idx="3837">
                  <c:v>3838</c:v>
                </c:pt>
                <c:pt idx="3838">
                  <c:v>3839</c:v>
                </c:pt>
                <c:pt idx="3839">
                  <c:v>3840</c:v>
                </c:pt>
                <c:pt idx="3840">
                  <c:v>3841</c:v>
                </c:pt>
                <c:pt idx="3841">
                  <c:v>3842</c:v>
                </c:pt>
                <c:pt idx="3842">
                  <c:v>3843</c:v>
                </c:pt>
                <c:pt idx="3843">
                  <c:v>3844</c:v>
                </c:pt>
                <c:pt idx="3844">
                  <c:v>3845</c:v>
                </c:pt>
                <c:pt idx="3845">
                  <c:v>3846</c:v>
                </c:pt>
                <c:pt idx="3846">
                  <c:v>3847</c:v>
                </c:pt>
                <c:pt idx="3847">
                  <c:v>3848</c:v>
                </c:pt>
                <c:pt idx="3848">
                  <c:v>3849</c:v>
                </c:pt>
                <c:pt idx="3849">
                  <c:v>3850</c:v>
                </c:pt>
                <c:pt idx="3850">
                  <c:v>3851</c:v>
                </c:pt>
                <c:pt idx="3851">
                  <c:v>3852</c:v>
                </c:pt>
                <c:pt idx="3852">
                  <c:v>3853</c:v>
                </c:pt>
                <c:pt idx="3853">
                  <c:v>3854</c:v>
                </c:pt>
                <c:pt idx="3854">
                  <c:v>3855</c:v>
                </c:pt>
                <c:pt idx="3855">
                  <c:v>3856</c:v>
                </c:pt>
                <c:pt idx="3856">
                  <c:v>3857</c:v>
                </c:pt>
                <c:pt idx="3857">
                  <c:v>3858</c:v>
                </c:pt>
                <c:pt idx="3858">
                  <c:v>3859</c:v>
                </c:pt>
                <c:pt idx="3859">
                  <c:v>3860</c:v>
                </c:pt>
                <c:pt idx="3860">
                  <c:v>3861</c:v>
                </c:pt>
                <c:pt idx="3861">
                  <c:v>3862</c:v>
                </c:pt>
                <c:pt idx="3862">
                  <c:v>3863</c:v>
                </c:pt>
                <c:pt idx="3863">
                  <c:v>3864</c:v>
                </c:pt>
                <c:pt idx="3864">
                  <c:v>3865</c:v>
                </c:pt>
                <c:pt idx="3865">
                  <c:v>3866</c:v>
                </c:pt>
                <c:pt idx="3866">
                  <c:v>3867</c:v>
                </c:pt>
                <c:pt idx="3867">
                  <c:v>3868</c:v>
                </c:pt>
                <c:pt idx="3868">
                  <c:v>3869</c:v>
                </c:pt>
                <c:pt idx="3869">
                  <c:v>3870</c:v>
                </c:pt>
                <c:pt idx="3870">
                  <c:v>3871</c:v>
                </c:pt>
                <c:pt idx="3871">
                  <c:v>3872</c:v>
                </c:pt>
                <c:pt idx="3872">
                  <c:v>3873</c:v>
                </c:pt>
                <c:pt idx="3873">
                  <c:v>3874</c:v>
                </c:pt>
                <c:pt idx="3874">
                  <c:v>3875</c:v>
                </c:pt>
                <c:pt idx="3875">
                  <c:v>3876</c:v>
                </c:pt>
                <c:pt idx="3876">
                  <c:v>3877</c:v>
                </c:pt>
                <c:pt idx="3877">
                  <c:v>3878</c:v>
                </c:pt>
                <c:pt idx="3878">
                  <c:v>3879</c:v>
                </c:pt>
                <c:pt idx="3879">
                  <c:v>3880</c:v>
                </c:pt>
                <c:pt idx="3880">
                  <c:v>3881</c:v>
                </c:pt>
                <c:pt idx="3881">
                  <c:v>3882</c:v>
                </c:pt>
                <c:pt idx="3882">
                  <c:v>3883</c:v>
                </c:pt>
                <c:pt idx="3883">
                  <c:v>3884</c:v>
                </c:pt>
                <c:pt idx="3884">
                  <c:v>3885</c:v>
                </c:pt>
                <c:pt idx="3885">
                  <c:v>3886</c:v>
                </c:pt>
                <c:pt idx="3886">
                  <c:v>3887</c:v>
                </c:pt>
                <c:pt idx="3887">
                  <c:v>3888</c:v>
                </c:pt>
                <c:pt idx="3888">
                  <c:v>3889</c:v>
                </c:pt>
                <c:pt idx="3889">
                  <c:v>3890</c:v>
                </c:pt>
                <c:pt idx="3890">
                  <c:v>3891</c:v>
                </c:pt>
                <c:pt idx="3891">
                  <c:v>3892</c:v>
                </c:pt>
                <c:pt idx="3892">
                  <c:v>3893</c:v>
                </c:pt>
                <c:pt idx="3893">
                  <c:v>3894</c:v>
                </c:pt>
                <c:pt idx="3894">
                  <c:v>3895</c:v>
                </c:pt>
                <c:pt idx="3895">
                  <c:v>3896</c:v>
                </c:pt>
                <c:pt idx="3896">
                  <c:v>3897</c:v>
                </c:pt>
                <c:pt idx="3897">
                  <c:v>3898</c:v>
                </c:pt>
                <c:pt idx="3898">
                  <c:v>3899</c:v>
                </c:pt>
                <c:pt idx="3899">
                  <c:v>3900</c:v>
                </c:pt>
                <c:pt idx="3900">
                  <c:v>3901</c:v>
                </c:pt>
                <c:pt idx="3901">
                  <c:v>3902</c:v>
                </c:pt>
                <c:pt idx="3902">
                  <c:v>3903</c:v>
                </c:pt>
                <c:pt idx="3903">
                  <c:v>3904</c:v>
                </c:pt>
                <c:pt idx="3904">
                  <c:v>3905</c:v>
                </c:pt>
                <c:pt idx="3905">
                  <c:v>3906</c:v>
                </c:pt>
                <c:pt idx="3906">
                  <c:v>3907</c:v>
                </c:pt>
                <c:pt idx="3907">
                  <c:v>3908</c:v>
                </c:pt>
                <c:pt idx="3908">
                  <c:v>3909</c:v>
                </c:pt>
                <c:pt idx="3909">
                  <c:v>3910</c:v>
                </c:pt>
                <c:pt idx="3910">
                  <c:v>3911</c:v>
                </c:pt>
                <c:pt idx="3911">
                  <c:v>3912</c:v>
                </c:pt>
                <c:pt idx="3912">
                  <c:v>3913</c:v>
                </c:pt>
                <c:pt idx="3913">
                  <c:v>3914</c:v>
                </c:pt>
                <c:pt idx="3914">
                  <c:v>3915</c:v>
                </c:pt>
                <c:pt idx="3915">
                  <c:v>3916</c:v>
                </c:pt>
                <c:pt idx="3916">
                  <c:v>3917</c:v>
                </c:pt>
                <c:pt idx="3917">
                  <c:v>3918</c:v>
                </c:pt>
                <c:pt idx="3918">
                  <c:v>3919</c:v>
                </c:pt>
                <c:pt idx="3919">
                  <c:v>3920</c:v>
                </c:pt>
                <c:pt idx="3920">
                  <c:v>3921</c:v>
                </c:pt>
                <c:pt idx="3921">
                  <c:v>3922</c:v>
                </c:pt>
                <c:pt idx="3922">
                  <c:v>3923</c:v>
                </c:pt>
                <c:pt idx="3923">
                  <c:v>3924</c:v>
                </c:pt>
                <c:pt idx="3924">
                  <c:v>3925</c:v>
                </c:pt>
                <c:pt idx="3925">
                  <c:v>3926</c:v>
                </c:pt>
                <c:pt idx="3926">
                  <c:v>3927</c:v>
                </c:pt>
                <c:pt idx="3927">
                  <c:v>3928</c:v>
                </c:pt>
                <c:pt idx="3928">
                  <c:v>3929</c:v>
                </c:pt>
                <c:pt idx="3929">
                  <c:v>3930</c:v>
                </c:pt>
                <c:pt idx="3930">
                  <c:v>3931</c:v>
                </c:pt>
                <c:pt idx="3931">
                  <c:v>3932</c:v>
                </c:pt>
                <c:pt idx="3932">
                  <c:v>3933</c:v>
                </c:pt>
                <c:pt idx="3933">
                  <c:v>3934</c:v>
                </c:pt>
                <c:pt idx="3934">
                  <c:v>3935</c:v>
                </c:pt>
                <c:pt idx="3935">
                  <c:v>3936</c:v>
                </c:pt>
                <c:pt idx="3936">
                  <c:v>3937</c:v>
                </c:pt>
                <c:pt idx="3937">
                  <c:v>3938</c:v>
                </c:pt>
                <c:pt idx="3938">
                  <c:v>3939</c:v>
                </c:pt>
                <c:pt idx="3939">
                  <c:v>3940</c:v>
                </c:pt>
                <c:pt idx="3940">
                  <c:v>3941</c:v>
                </c:pt>
              </c:numCache>
            </c:numRef>
          </c:xVal>
          <c:yVal>
            <c:numRef>
              <c:f>Sheet1!$L$2:$L$7758</c:f>
              <c:numCache>
                <c:formatCode>General</c:formatCode>
                <c:ptCount val="7757"/>
                <c:pt idx="0">
                  <c:v>2.2238272289996641</c:v>
                </c:pt>
                <c:pt idx="1">
                  <c:v>2.3533464227175283</c:v>
                </c:pt>
                <c:pt idx="2">
                  <c:v>1.4064464654600761</c:v>
                </c:pt>
                <c:pt idx="3">
                  <c:v>1.3234494249432682</c:v>
                </c:pt>
                <c:pt idx="4">
                  <c:v>0.32330690817388152</c:v>
                </c:pt>
                <c:pt idx="5">
                  <c:v>4.9122559273806488E-2</c:v>
                </c:pt>
                <c:pt idx="6">
                  <c:v>-0.60955019310706682</c:v>
                </c:pt>
                <c:pt idx="7">
                  <c:v>6.9793678475593701E-3</c:v>
                </c:pt>
                <c:pt idx="8">
                  <c:v>-0.31599325517144283</c:v>
                </c:pt>
                <c:pt idx="9">
                  <c:v>-0.42652070701107991</c:v>
                </c:pt>
                <c:pt idx="10">
                  <c:v>-0.52262324261138637</c:v>
                </c:pt>
                <c:pt idx="11">
                  <c:v>-0.58415981645385529</c:v>
                </c:pt>
                <c:pt idx="12">
                  <c:v>-0.47415976045757091</c:v>
                </c:pt>
                <c:pt idx="13">
                  <c:v>-0.82041708190034868</c:v>
                </c:pt>
                <c:pt idx="14">
                  <c:v>-0.63217901713137348</c:v>
                </c:pt>
                <c:pt idx="15">
                  <c:v>-0.3729124671659978</c:v>
                </c:pt>
                <c:pt idx="16">
                  <c:v>-0.54550436574740679</c:v>
                </c:pt>
                <c:pt idx="17">
                  <c:v>-0.48097067097898627</c:v>
                </c:pt>
                <c:pt idx="18">
                  <c:v>-0.39064004999429525</c:v>
                </c:pt>
                <c:pt idx="19">
                  <c:v>-0.58964928140643469</c:v>
                </c:pt>
                <c:pt idx="20">
                  <c:v>-0.37475358772196543</c:v>
                </c:pt>
                <c:pt idx="21">
                  <c:v>-0.46072547801718766</c:v>
                </c:pt>
                <c:pt idx="22">
                  <c:v>-0.824183083335428</c:v>
                </c:pt>
                <c:pt idx="23">
                  <c:v>-0.40639066047742922</c:v>
                </c:pt>
                <c:pt idx="24">
                  <c:v>-0.72038515858379171</c:v>
                </c:pt>
                <c:pt idx="25">
                  <c:v>-0.84181602026591751</c:v>
                </c:pt>
                <c:pt idx="26">
                  <c:v>-0.74462764561453731</c:v>
                </c:pt>
                <c:pt idx="27">
                  <c:v>-0.85853768092043481</c:v>
                </c:pt>
                <c:pt idx="28">
                  <c:v>-1.1358188082611687</c:v>
                </c:pt>
                <c:pt idx="29">
                  <c:v>-0.719101432387248</c:v>
                </c:pt>
                <c:pt idx="30">
                  <c:v>7.3802274808798529E-3</c:v>
                </c:pt>
                <c:pt idx="31">
                  <c:v>-0.20760561680321921</c:v>
                </c:pt>
                <c:pt idx="32">
                  <c:v>-0.58113157723167497</c:v>
                </c:pt>
                <c:pt idx="33">
                  <c:v>-0.93112370303403136</c:v>
                </c:pt>
                <c:pt idx="34">
                  <c:v>-0.46306446736257278</c:v>
                </c:pt>
                <c:pt idx="35">
                  <c:v>-0.48964703175076174</c:v>
                </c:pt>
                <c:pt idx="36">
                  <c:v>-0.91816450818582585</c:v>
                </c:pt>
                <c:pt idx="37">
                  <c:v>-0.62524524736056186</c:v>
                </c:pt>
                <c:pt idx="38">
                  <c:v>-0.71490997598411266</c:v>
                </c:pt>
                <c:pt idx="39">
                  <c:v>-0.51288463724508127</c:v>
                </c:pt>
                <c:pt idx="40">
                  <c:v>-0.38635814882579389</c:v>
                </c:pt>
                <c:pt idx="41">
                  <c:v>-0.37304175897390213</c:v>
                </c:pt>
                <c:pt idx="42">
                  <c:v>-0.43735750332898338</c:v>
                </c:pt>
                <c:pt idx="43">
                  <c:v>-0.47978116598130782</c:v>
                </c:pt>
                <c:pt idx="44">
                  <c:v>-0.56645619041517659</c:v>
                </c:pt>
                <c:pt idx="45">
                  <c:v>-0.49158105104885053</c:v>
                </c:pt>
                <c:pt idx="46">
                  <c:v>-0.39221252210694946</c:v>
                </c:pt>
                <c:pt idx="47">
                  <c:v>-0.35330778112363515</c:v>
                </c:pt>
                <c:pt idx="48">
                  <c:v>-0.40635800048198778</c:v>
                </c:pt>
                <c:pt idx="49">
                  <c:v>-0.41854955947830952</c:v>
                </c:pt>
                <c:pt idx="50">
                  <c:v>-0.66601516438222763</c:v>
                </c:pt>
                <c:pt idx="51">
                  <c:v>-0.38509992254811554</c:v>
                </c:pt>
                <c:pt idx="52">
                  <c:v>-0.54505410423650869</c:v>
                </c:pt>
                <c:pt idx="53">
                  <c:v>-0.31059904061188082</c:v>
                </c:pt>
                <c:pt idx="54">
                  <c:v>-0.140800925566964</c:v>
                </c:pt>
                <c:pt idx="55">
                  <c:v>-0.48471568367973727</c:v>
                </c:pt>
                <c:pt idx="56">
                  <c:v>-0.44960858266658299</c:v>
                </c:pt>
                <c:pt idx="57">
                  <c:v>-0.38363236445815296</c:v>
                </c:pt>
                <c:pt idx="58">
                  <c:v>-0.30246630295434063</c:v>
                </c:pt>
                <c:pt idx="59">
                  <c:v>-0.39431157080156432</c:v>
                </c:pt>
                <c:pt idx="60">
                  <c:v>-0.27991505246085513</c:v>
                </c:pt>
                <c:pt idx="61">
                  <c:v>-0.38970118211956173</c:v>
                </c:pt>
                <c:pt idx="62">
                  <c:v>-0.38127627496102878</c:v>
                </c:pt>
                <c:pt idx="63">
                  <c:v>-0.45530749172273399</c:v>
                </c:pt>
                <c:pt idx="64">
                  <c:v>-0.66460681149056455</c:v>
                </c:pt>
                <c:pt idx="65">
                  <c:v>-0.23689123434920134</c:v>
                </c:pt>
                <c:pt idx="66">
                  <c:v>-0.73063493850813455</c:v>
                </c:pt>
                <c:pt idx="67">
                  <c:v>-0.57429694895936301</c:v>
                </c:pt>
                <c:pt idx="68">
                  <c:v>-0.70706724605031912</c:v>
                </c:pt>
                <c:pt idx="69">
                  <c:v>-0.52944679825059904</c:v>
                </c:pt>
                <c:pt idx="70">
                  <c:v>-0.28861367950741013</c:v>
                </c:pt>
                <c:pt idx="71">
                  <c:v>-0.17540570081437945</c:v>
                </c:pt>
                <c:pt idx="72">
                  <c:v>-0.23122042891201566</c:v>
                </c:pt>
                <c:pt idx="73">
                  <c:v>-0.21081362971484552</c:v>
                </c:pt>
                <c:pt idx="74">
                  <c:v>-0.23114862973756534</c:v>
                </c:pt>
                <c:pt idx="75">
                  <c:v>-0.17211608551417346</c:v>
                </c:pt>
                <c:pt idx="76">
                  <c:v>-0.22993810044413809</c:v>
                </c:pt>
                <c:pt idx="77">
                  <c:v>-8.4971617489792983E-2</c:v>
                </c:pt>
                <c:pt idx="78">
                  <c:v>-0.5542969814489096</c:v>
                </c:pt>
                <c:pt idx="79">
                  <c:v>-0.58843664127847806</c:v>
                </c:pt>
                <c:pt idx="80">
                  <c:v>-0.18846453455725332</c:v>
                </c:pt>
                <c:pt idx="81">
                  <c:v>1.6842638855019132E-2</c:v>
                </c:pt>
                <c:pt idx="82">
                  <c:v>-4.1446100810960118E-2</c:v>
                </c:pt>
                <c:pt idx="83">
                  <c:v>-6.3452451589451897E-2</c:v>
                </c:pt>
                <c:pt idx="84">
                  <c:v>-0.16093300253645637</c:v>
                </c:pt>
                <c:pt idx="85">
                  <c:v>-1.8821562977477946E-2</c:v>
                </c:pt>
                <c:pt idx="86">
                  <c:v>2.343222043011961E-2</c:v>
                </c:pt>
                <c:pt idx="87">
                  <c:v>-5.3575187412135961E-2</c:v>
                </c:pt>
                <c:pt idx="88">
                  <c:v>-1.5261698836588344E-2</c:v>
                </c:pt>
                <c:pt idx="89">
                  <c:v>0.191239327630921</c:v>
                </c:pt>
                <c:pt idx="90">
                  <c:v>-4.5665691069496361E-2</c:v>
                </c:pt>
                <c:pt idx="91">
                  <c:v>-7.5033683438796572E-2</c:v>
                </c:pt>
                <c:pt idx="92">
                  <c:v>-0.17852018327935149</c:v>
                </c:pt>
                <c:pt idx="93">
                  <c:v>5.3410054542790686E-2</c:v>
                </c:pt>
                <c:pt idx="94">
                  <c:v>5.4034093835342301E-2</c:v>
                </c:pt>
                <c:pt idx="95">
                  <c:v>-3.6806419118740052E-2</c:v>
                </c:pt>
                <c:pt idx="96">
                  <c:v>0.10668045457393749</c:v>
                </c:pt>
                <c:pt idx="97">
                  <c:v>-1.4649717356696179E-2</c:v>
                </c:pt>
                <c:pt idx="98">
                  <c:v>3.5206824094691225E-2</c:v>
                </c:pt>
                <c:pt idx="99">
                  <c:v>7.5928515874801317E-2</c:v>
                </c:pt>
                <c:pt idx="100">
                  <c:v>0.11352590739265311</c:v>
                </c:pt>
                <c:pt idx="101">
                  <c:v>4.2849320376125988E-2</c:v>
                </c:pt>
                <c:pt idx="102">
                  <c:v>-5.5571248566210762E-2</c:v>
                </c:pt>
                <c:pt idx="103">
                  <c:v>-0.19964330092614446</c:v>
                </c:pt>
                <c:pt idx="104">
                  <c:v>0.27582620769719401</c:v>
                </c:pt>
                <c:pt idx="105">
                  <c:v>2.5165922028702603E-2</c:v>
                </c:pt>
                <c:pt idx="106">
                  <c:v>0.12420359196105846</c:v>
                </c:pt>
                <c:pt idx="107">
                  <c:v>-0.17630396029642004</c:v>
                </c:pt>
                <c:pt idx="108">
                  <c:v>-2.6087293923660049E-2</c:v>
                </c:pt>
                <c:pt idx="109">
                  <c:v>0.47065460438815432</c:v>
                </c:pt>
                <c:pt idx="110">
                  <c:v>-3.5788714932638577E-2</c:v>
                </c:pt>
                <c:pt idx="111">
                  <c:v>-0.1032598181201605</c:v>
                </c:pt>
                <c:pt idx="112">
                  <c:v>0.10739372719676954</c:v>
                </c:pt>
                <c:pt idx="113">
                  <c:v>4.7243569635702087E-3</c:v>
                </c:pt>
                <c:pt idx="114">
                  <c:v>4.5532615080401406E-2</c:v>
                </c:pt>
                <c:pt idx="115">
                  <c:v>-2.6925825444856777E-2</c:v>
                </c:pt>
                <c:pt idx="116">
                  <c:v>0.17761587814039137</c:v>
                </c:pt>
                <c:pt idx="117">
                  <c:v>3.8093456550647442E-2</c:v>
                </c:pt>
                <c:pt idx="118">
                  <c:v>-0.1518922396994915</c:v>
                </c:pt>
                <c:pt idx="119">
                  <c:v>0.22463042169104108</c:v>
                </c:pt>
                <c:pt idx="120">
                  <c:v>-3.0636177592247016E-2</c:v>
                </c:pt>
                <c:pt idx="121">
                  <c:v>2.7476888945221489E-2</c:v>
                </c:pt>
                <c:pt idx="122">
                  <c:v>0.29813618709504386</c:v>
                </c:pt>
                <c:pt idx="123">
                  <c:v>0.12469297513050259</c:v>
                </c:pt>
                <c:pt idx="124">
                  <c:v>0.22604692325335352</c:v>
                </c:pt>
                <c:pt idx="125">
                  <c:v>0.17127763941379159</c:v>
                </c:pt>
                <c:pt idx="126">
                  <c:v>-0.13171761542167815</c:v>
                </c:pt>
                <c:pt idx="127">
                  <c:v>7.8781434376895554E-2</c:v>
                </c:pt>
                <c:pt idx="128">
                  <c:v>0.11778211130444305</c:v>
                </c:pt>
                <c:pt idx="129">
                  <c:v>5.3610096165879195E-2</c:v>
                </c:pt>
                <c:pt idx="130">
                  <c:v>0.44023582327474831</c:v>
                </c:pt>
                <c:pt idx="131">
                  <c:v>0.14536738758667012</c:v>
                </c:pt>
                <c:pt idx="132">
                  <c:v>-3.904676684489683E-2</c:v>
                </c:pt>
                <c:pt idx="133">
                  <c:v>0.41506045547591297</c:v>
                </c:pt>
                <c:pt idx="134">
                  <c:v>-0.12689416541817877</c:v>
                </c:pt>
                <c:pt idx="135">
                  <c:v>0.12221242839716151</c:v>
                </c:pt>
                <c:pt idx="136">
                  <c:v>0.18410406006839075</c:v>
                </c:pt>
                <c:pt idx="137">
                  <c:v>0.35993060817847145</c:v>
                </c:pt>
                <c:pt idx="138">
                  <c:v>0.22966689068418811</c:v>
                </c:pt>
                <c:pt idx="139">
                  <c:v>0.44223371617158058</c:v>
                </c:pt>
                <c:pt idx="140">
                  <c:v>0.19342185823858493</c:v>
                </c:pt>
                <c:pt idx="141">
                  <c:v>0.33252402714708529</c:v>
                </c:pt>
                <c:pt idx="142">
                  <c:v>0.16441727267102468</c:v>
                </c:pt>
                <c:pt idx="143">
                  <c:v>9.4100069678870746E-2</c:v>
                </c:pt>
                <c:pt idx="144">
                  <c:v>0.26658991890520234</c:v>
                </c:pt>
                <c:pt idx="145">
                  <c:v>0.24561954123890617</c:v>
                </c:pt>
                <c:pt idx="146">
                  <c:v>0.17301537257240485</c:v>
                </c:pt>
                <c:pt idx="147">
                  <c:v>0.30580055908014936</c:v>
                </c:pt>
                <c:pt idx="148">
                  <c:v>0.32553168421467493</c:v>
                </c:pt>
                <c:pt idx="149">
                  <c:v>0.36560129405189823</c:v>
                </c:pt>
                <c:pt idx="150">
                  <c:v>0.30712155887305803</c:v>
                </c:pt>
                <c:pt idx="151">
                  <c:v>0.27042178685032781</c:v>
                </c:pt>
                <c:pt idx="152">
                  <c:v>0.18222047122852247</c:v>
                </c:pt>
                <c:pt idx="153">
                  <c:v>0.22897704802274932</c:v>
                </c:pt>
                <c:pt idx="154">
                  <c:v>0.36287798844423236</c:v>
                </c:pt>
                <c:pt idx="155">
                  <c:v>0.49926645073616882</c:v>
                </c:pt>
                <c:pt idx="156">
                  <c:v>0.68296552998591276</c:v>
                </c:pt>
                <c:pt idx="157">
                  <c:v>-0.20304096634209401</c:v>
                </c:pt>
                <c:pt idx="158">
                  <c:v>0.55552674521170964</c:v>
                </c:pt>
                <c:pt idx="159">
                  <c:v>0.35742617112214381</c:v>
                </c:pt>
                <c:pt idx="160">
                  <c:v>0.29534267570963113</c:v>
                </c:pt>
                <c:pt idx="161">
                  <c:v>0.26695546725403752</c:v>
                </c:pt>
                <c:pt idx="162">
                  <c:v>0.1694013121838589</c:v>
                </c:pt>
                <c:pt idx="163">
                  <c:v>0.19449544618607151</c:v>
                </c:pt>
                <c:pt idx="164">
                  <c:v>0.15235517607582461</c:v>
                </c:pt>
                <c:pt idx="165">
                  <c:v>6.9081668997084122E-2</c:v>
                </c:pt>
                <c:pt idx="166">
                  <c:v>0.32564288450038781</c:v>
                </c:pt>
                <c:pt idx="167">
                  <c:v>0.44196703976406848</c:v>
                </c:pt>
                <c:pt idx="168">
                  <c:v>0.32216445343903333</c:v>
                </c:pt>
                <c:pt idx="169">
                  <c:v>0.2660435526896654</c:v>
                </c:pt>
                <c:pt idx="170">
                  <c:v>0.1132822365448094</c:v>
                </c:pt>
                <c:pt idx="171">
                  <c:v>0.10917159093490891</c:v>
                </c:pt>
                <c:pt idx="172">
                  <c:v>0.3108938526155125</c:v>
                </c:pt>
                <c:pt idx="173">
                  <c:v>0.57562086796399958</c:v>
                </c:pt>
                <c:pt idx="174">
                  <c:v>-0.11991111778970609</c:v>
                </c:pt>
                <c:pt idx="175">
                  <c:v>0.35902152224484007</c:v>
                </c:pt>
                <c:pt idx="176">
                  <c:v>0.43483024485773125</c:v>
                </c:pt>
                <c:pt idx="177">
                  <c:v>0.52337549671354067</c:v>
                </c:pt>
                <c:pt idx="178">
                  <c:v>0.45208769090543388</c:v>
                </c:pt>
                <c:pt idx="179">
                  <c:v>0.17365834604784469</c:v>
                </c:pt>
                <c:pt idx="180">
                  <c:v>0.48114932727605364</c:v>
                </c:pt>
                <c:pt idx="181">
                  <c:v>0.54474411515709198</c:v>
                </c:pt>
                <c:pt idx="182">
                  <c:v>0.77954192476512585</c:v>
                </c:pt>
                <c:pt idx="183">
                  <c:v>0.50021192142112314</c:v>
                </c:pt>
                <c:pt idx="184">
                  <c:v>0.74640133233887518</c:v>
                </c:pt>
                <c:pt idx="185">
                  <c:v>0.46555510386331322</c:v>
                </c:pt>
                <c:pt idx="186">
                  <c:v>0.72604790485297777</c:v>
                </c:pt>
                <c:pt idx="187">
                  <c:v>0.61118163415524451</c:v>
                </c:pt>
                <c:pt idx="188">
                  <c:v>0.61932910981289391</c:v>
                </c:pt>
                <c:pt idx="189">
                  <c:v>0.69941562675235325</c:v>
                </c:pt>
                <c:pt idx="190">
                  <c:v>0.69731913398315415</c:v>
                </c:pt>
                <c:pt idx="191">
                  <c:v>0.59263286798487691</c:v>
                </c:pt>
                <c:pt idx="192">
                  <c:v>0.67501443999737898</c:v>
                </c:pt>
                <c:pt idx="193">
                  <c:v>1.0118969738095451</c:v>
                </c:pt>
                <c:pt idx="194">
                  <c:v>0.6896716735979691</c:v>
                </c:pt>
                <c:pt idx="195">
                  <c:v>0.46338079701305768</c:v>
                </c:pt>
                <c:pt idx="196">
                  <c:v>0.93585141619564327</c:v>
                </c:pt>
                <c:pt idx="197">
                  <c:v>0.45068674137767051</c:v>
                </c:pt>
                <c:pt idx="198">
                  <c:v>0.99247690729622473</c:v>
                </c:pt>
                <c:pt idx="199">
                  <c:v>0.97822330867460838</c:v>
                </c:pt>
                <c:pt idx="200">
                  <c:v>0.6349522716160183</c:v>
                </c:pt>
                <c:pt idx="201">
                  <c:v>0.43414823339590347</c:v>
                </c:pt>
                <c:pt idx="202">
                  <c:v>0.66512115999641797</c:v>
                </c:pt>
                <c:pt idx="203">
                  <c:v>1.0567920439252809</c:v>
                </c:pt>
                <c:pt idx="204">
                  <c:v>1.319697311198087</c:v>
                </c:pt>
                <c:pt idx="205">
                  <c:v>1.1554999651309239</c:v>
                </c:pt>
                <c:pt idx="206">
                  <c:v>0.95940247996009198</c:v>
                </c:pt>
                <c:pt idx="207">
                  <c:v>0.970849620927694</c:v>
                </c:pt>
                <c:pt idx="208">
                  <c:v>0.80652867361487024</c:v>
                </c:pt>
                <c:pt idx="209">
                  <c:v>0.97761138410183968</c:v>
                </c:pt>
                <c:pt idx="210">
                  <c:v>0.6715429955427954</c:v>
                </c:pt>
                <c:pt idx="211">
                  <c:v>0.77031544091803461</c:v>
                </c:pt>
                <c:pt idx="212">
                  <c:v>1.1996771748413515</c:v>
                </c:pt>
                <c:pt idx="213">
                  <c:v>0.39520003084040356</c:v>
                </c:pt>
                <c:pt idx="214">
                  <c:v>0.8718085709632728</c:v>
                </c:pt>
                <c:pt idx="215">
                  <c:v>0.87890908060769268</c:v>
                </c:pt>
                <c:pt idx="216">
                  <c:v>0.67326663268872933</c:v>
                </c:pt>
                <c:pt idx="217">
                  <c:v>1.2694298798073267</c:v>
                </c:pt>
                <c:pt idx="218">
                  <c:v>1.1871698022503652</c:v>
                </c:pt>
                <c:pt idx="219">
                  <c:v>1.0430204376269292</c:v>
                </c:pt>
                <c:pt idx="220">
                  <c:v>1.0897349209713969</c:v>
                </c:pt>
                <c:pt idx="221">
                  <c:v>0.91392293186733919</c:v>
                </c:pt>
                <c:pt idx="222">
                  <c:v>1.138743740395165</c:v>
                </c:pt>
                <c:pt idx="223">
                  <c:v>1.1036435282041235</c:v>
                </c:pt>
                <c:pt idx="224">
                  <c:v>0.91286159687761215</c:v>
                </c:pt>
                <c:pt idx="225">
                  <c:v>1.0145341525397145</c:v>
                </c:pt>
                <c:pt idx="226">
                  <c:v>0.96199506648897426</c:v>
                </c:pt>
                <c:pt idx="227">
                  <c:v>1.3945223591455003</c:v>
                </c:pt>
                <c:pt idx="228">
                  <c:v>0.74910394535508962</c:v>
                </c:pt>
                <c:pt idx="229">
                  <c:v>1.1142620563014405</c:v>
                </c:pt>
                <c:pt idx="230">
                  <c:v>0.7334109280872636</c:v>
                </c:pt>
                <c:pt idx="231">
                  <c:v>0.90524557793406624</c:v>
                </c:pt>
                <c:pt idx="232">
                  <c:v>1.007882837593288</c:v>
                </c:pt>
                <c:pt idx="233">
                  <c:v>0.93699288223947352</c:v>
                </c:pt>
                <c:pt idx="234">
                  <c:v>1.3477716266470319</c:v>
                </c:pt>
                <c:pt idx="235">
                  <c:v>0.91483825155707077</c:v>
                </c:pt>
                <c:pt idx="236">
                  <c:v>1.0426011252661516</c:v>
                </c:pt>
                <c:pt idx="237">
                  <c:v>1.0331803038460263</c:v>
                </c:pt>
                <c:pt idx="238">
                  <c:v>1.0659174074873379</c:v>
                </c:pt>
                <c:pt idx="239">
                  <c:v>0.68330751472057694</c:v>
                </c:pt>
                <c:pt idx="240">
                  <c:v>0.72214435566118063</c:v>
                </c:pt>
                <c:pt idx="241">
                  <c:v>0.49661065335544485</c:v>
                </c:pt>
                <c:pt idx="242">
                  <c:v>0.91859672382962332</c:v>
                </c:pt>
                <c:pt idx="243">
                  <c:v>0.94832798221667902</c:v>
                </c:pt>
                <c:pt idx="244">
                  <c:v>1.1576487455362883</c:v>
                </c:pt>
                <c:pt idx="245">
                  <c:v>0.84971012474206464</c:v>
                </c:pt>
                <c:pt idx="246">
                  <c:v>1.1028514734353512</c:v>
                </c:pt>
                <c:pt idx="247">
                  <c:v>1.2985442059301855</c:v>
                </c:pt>
                <c:pt idx="248">
                  <c:v>0.7475570892033212</c:v>
                </c:pt>
                <c:pt idx="249">
                  <c:v>0.71926481407468268</c:v>
                </c:pt>
                <c:pt idx="250">
                  <c:v>0.78585351570640283</c:v>
                </c:pt>
                <c:pt idx="251">
                  <c:v>0.96349183157302676</c:v>
                </c:pt>
                <c:pt idx="252">
                  <c:v>1.0191547286057312</c:v>
                </c:pt>
                <c:pt idx="253">
                  <c:v>0.75118311161362916</c:v>
                </c:pt>
                <c:pt idx="254">
                  <c:v>0.84889618072007123</c:v>
                </c:pt>
                <c:pt idx="255">
                  <c:v>0.88246323584215691</c:v>
                </c:pt>
                <c:pt idx="256">
                  <c:v>0.69270910382990269</c:v>
                </c:pt>
                <c:pt idx="257">
                  <c:v>1.0329420076114371</c:v>
                </c:pt>
                <c:pt idx="258">
                  <c:v>0.90908937156468639</c:v>
                </c:pt>
                <c:pt idx="259">
                  <c:v>1.1453485595890767</c:v>
                </c:pt>
                <c:pt idx="260">
                  <c:v>0.87618931238570008</c:v>
                </c:pt>
                <c:pt idx="261">
                  <c:v>0.86807591227420211</c:v>
                </c:pt>
                <c:pt idx="262">
                  <c:v>2.0150986929685089</c:v>
                </c:pt>
                <c:pt idx="263">
                  <c:v>1.6177018713629754</c:v>
                </c:pt>
                <c:pt idx="264">
                  <c:v>1.6005731659644917</c:v>
                </c:pt>
                <c:pt idx="265">
                  <c:v>1.0768432326884403</c:v>
                </c:pt>
                <c:pt idx="266">
                  <c:v>1.2574194725634147</c:v>
                </c:pt>
                <c:pt idx="267">
                  <c:v>1.2093477642079131</c:v>
                </c:pt>
                <c:pt idx="268">
                  <c:v>1.3910457563882428</c:v>
                </c:pt>
                <c:pt idx="269">
                  <c:v>1.0261196933565087</c:v>
                </c:pt>
                <c:pt idx="270">
                  <c:v>1.1487419775835228</c:v>
                </c:pt>
                <c:pt idx="271">
                  <c:v>1.3255394906841578</c:v>
                </c:pt>
                <c:pt idx="272">
                  <c:v>1.310932307094903</c:v>
                </c:pt>
                <c:pt idx="273">
                  <c:v>1.6329625247654356</c:v>
                </c:pt>
                <c:pt idx="274">
                  <c:v>1.0574294853152755</c:v>
                </c:pt>
                <c:pt idx="275">
                  <c:v>1.5176489308711849</c:v>
                </c:pt>
                <c:pt idx="276">
                  <c:v>2.4797369265753266</c:v>
                </c:pt>
                <c:pt idx="277">
                  <c:v>2.2082101728123305</c:v>
                </c:pt>
                <c:pt idx="278">
                  <c:v>2.2736260144746612</c:v>
                </c:pt>
                <c:pt idx="279">
                  <c:v>1.6351565504723165</c:v>
                </c:pt>
                <c:pt idx="280">
                  <c:v>2.4856897001869993</c:v>
                </c:pt>
                <c:pt idx="281">
                  <c:v>2.0305957879860337</c:v>
                </c:pt>
                <c:pt idx="282">
                  <c:v>2.4327098067242425</c:v>
                </c:pt>
                <c:pt idx="283">
                  <c:v>2.0670981344384498</c:v>
                </c:pt>
                <c:pt idx="284">
                  <c:v>2.0963735523062188</c:v>
                </c:pt>
                <c:pt idx="285">
                  <c:v>1.9232758026584307</c:v>
                </c:pt>
                <c:pt idx="286">
                  <c:v>1.7072919822685884</c:v>
                </c:pt>
                <c:pt idx="287">
                  <c:v>2.0824387694997837</c:v>
                </c:pt>
                <c:pt idx="288">
                  <c:v>2.0186287310790862</c:v>
                </c:pt>
                <c:pt idx="289">
                  <c:v>2.7872291382840975</c:v>
                </c:pt>
                <c:pt idx="290">
                  <c:v>2.1769284575262615</c:v>
                </c:pt>
                <c:pt idx="291">
                  <c:v>2.149204455734699</c:v>
                </c:pt>
                <c:pt idx="292">
                  <c:v>1.3610581902286034</c:v>
                </c:pt>
                <c:pt idx="293">
                  <c:v>2.6402894044821767</c:v>
                </c:pt>
                <c:pt idx="294">
                  <c:v>2.8212202341499348</c:v>
                </c:pt>
                <c:pt idx="295">
                  <c:v>2.9110002306888094</c:v>
                </c:pt>
                <c:pt idx="296">
                  <c:v>2.880436231110528</c:v>
                </c:pt>
                <c:pt idx="297">
                  <c:v>2.2038732356595703</c:v>
                </c:pt>
                <c:pt idx="298">
                  <c:v>2.0647392618759142</c:v>
                </c:pt>
                <c:pt idx="299">
                  <c:v>2.3570026811393752</c:v>
                </c:pt>
                <c:pt idx="300">
                  <c:v>2.8684908271376819</c:v>
                </c:pt>
                <c:pt idx="301">
                  <c:v>3.5954471668901977</c:v>
                </c:pt>
                <c:pt idx="302">
                  <c:v>2.9353845785098587</c:v>
                </c:pt>
                <c:pt idx="303">
                  <c:v>2.3717763270222014</c:v>
                </c:pt>
                <c:pt idx="304">
                  <c:v>2.4889095027588737</c:v>
                </c:pt>
                <c:pt idx="305">
                  <c:v>2.6485107805398589</c:v>
                </c:pt>
                <c:pt idx="306">
                  <c:v>2.2767416771179105</c:v>
                </c:pt>
                <c:pt idx="307">
                  <c:v>2.2436804441065772</c:v>
                </c:pt>
                <c:pt idx="308">
                  <c:v>1.7323288174608265</c:v>
                </c:pt>
                <c:pt idx="309">
                  <c:v>2.8860608930677101</c:v>
                </c:pt>
                <c:pt idx="310">
                  <c:v>2.8509711223151712</c:v>
                </c:pt>
                <c:pt idx="311">
                  <c:v>3.2740553675977835</c:v>
                </c:pt>
                <c:pt idx="312">
                  <c:v>3.0589031910478459</c:v>
                </c:pt>
                <c:pt idx="313">
                  <c:v>2.5000187125754469</c:v>
                </c:pt>
                <c:pt idx="314">
                  <c:v>2.9396920137105043</c:v>
                </c:pt>
                <c:pt idx="315">
                  <c:v>2.4002764677248711</c:v>
                </c:pt>
                <c:pt idx="316">
                  <c:v>2.8067587403136529</c:v>
                </c:pt>
                <c:pt idx="317">
                  <c:v>2.7116009620128723</c:v>
                </c:pt>
                <c:pt idx="318">
                  <c:v>2.9046909664293241</c:v>
                </c:pt>
                <c:pt idx="319">
                  <c:v>3.386635587964193</c:v>
                </c:pt>
                <c:pt idx="320">
                  <c:v>2.7110294096242549</c:v>
                </c:pt>
                <c:pt idx="321">
                  <c:v>2.2235363041383183</c:v>
                </c:pt>
                <c:pt idx="322">
                  <c:v>2.6981632814466527</c:v>
                </c:pt>
                <c:pt idx="323">
                  <c:v>2.4486117485331471</c:v>
                </c:pt>
                <c:pt idx="324">
                  <c:v>3.4966862695320455</c:v>
                </c:pt>
                <c:pt idx="325">
                  <c:v>3.5518313666965451</c:v>
                </c:pt>
                <c:pt idx="326">
                  <c:v>3.4053189174588661</c:v>
                </c:pt>
                <c:pt idx="327">
                  <c:v>3.4192793473922567</c:v>
                </c:pt>
                <c:pt idx="328">
                  <c:v>3.7419899625565134</c:v>
                </c:pt>
                <c:pt idx="329">
                  <c:v>3.6598436163552073</c:v>
                </c:pt>
                <c:pt idx="330">
                  <c:v>3.0054103060952464</c:v>
                </c:pt>
                <c:pt idx="331">
                  <c:v>2.858738967631369</c:v>
                </c:pt>
                <c:pt idx="332">
                  <c:v>3.1773927410246761</c:v>
                </c:pt>
                <c:pt idx="333">
                  <c:v>2.4842897120766039</c:v>
                </c:pt>
                <c:pt idx="334">
                  <c:v>2.7392869374082474</c:v>
                </c:pt>
                <c:pt idx="335">
                  <c:v>2.8278058601686196</c:v>
                </c:pt>
                <c:pt idx="336">
                  <c:v>3.1054666965636413</c:v>
                </c:pt>
                <c:pt idx="337">
                  <c:v>3.4055914542991728</c:v>
                </c:pt>
                <c:pt idx="338">
                  <c:v>3.4247759504351327</c:v>
                </c:pt>
                <c:pt idx="339">
                  <c:v>3.929744947491931</c:v>
                </c:pt>
                <c:pt idx="340">
                  <c:v>3.6750238625824938</c:v>
                </c:pt>
                <c:pt idx="341">
                  <c:v>3.1581898972450895</c:v>
                </c:pt>
                <c:pt idx="342">
                  <c:v>2.6685675551033294</c:v>
                </c:pt>
                <c:pt idx="343">
                  <c:v>2.6481519085735816</c:v>
                </c:pt>
                <c:pt idx="344">
                  <c:v>2.5735206970648794</c:v>
                </c:pt>
                <c:pt idx="345">
                  <c:v>2.6505924903442835</c:v>
                </c:pt>
                <c:pt idx="346">
                  <c:v>2.8274563523100982</c:v>
                </c:pt>
                <c:pt idx="347">
                  <c:v>2.599917509339289</c:v>
                </c:pt>
                <c:pt idx="348">
                  <c:v>2.2919342396638176</c:v>
                </c:pt>
                <c:pt idx="349">
                  <c:v>2.4600660322057655</c:v>
                </c:pt>
                <c:pt idx="350">
                  <c:v>2.5940029546254628</c:v>
                </c:pt>
                <c:pt idx="351">
                  <c:v>2.7356850829075685</c:v>
                </c:pt>
                <c:pt idx="352">
                  <c:v>2.1689394965190845</c:v>
                </c:pt>
                <c:pt idx="353">
                  <c:v>1.9508565137440925</c:v>
                </c:pt>
                <c:pt idx="354">
                  <c:v>1.8536166040955759</c:v>
                </c:pt>
                <c:pt idx="355">
                  <c:v>1.976989740425783</c:v>
                </c:pt>
                <c:pt idx="356">
                  <c:v>1.7240610249687705</c:v>
                </c:pt>
                <c:pt idx="357">
                  <c:v>2.2918327436306063</c:v>
                </c:pt>
                <c:pt idx="358">
                  <c:v>2.0531411157832191</c:v>
                </c:pt>
                <c:pt idx="359">
                  <c:v>1.9757152242060649</c:v>
                </c:pt>
                <c:pt idx="360">
                  <c:v>2.5577490460892194</c:v>
                </c:pt>
                <c:pt idx="361">
                  <c:v>2.4961482353162756</c:v>
                </c:pt>
                <c:pt idx="362">
                  <c:v>2.2138144340984156</c:v>
                </c:pt>
                <c:pt idx="363">
                  <c:v>2.523719421102999</c:v>
                </c:pt>
                <c:pt idx="364">
                  <c:v>3.0236371542940566</c:v>
                </c:pt>
                <c:pt idx="365">
                  <c:v>2.5138055584667085</c:v>
                </c:pt>
                <c:pt idx="366">
                  <c:v>2.3686495767474502</c:v>
                </c:pt>
                <c:pt idx="367">
                  <c:v>2.5788300517375129</c:v>
                </c:pt>
                <c:pt idx="368">
                  <c:v>3.1263330725045835</c:v>
                </c:pt>
                <c:pt idx="369">
                  <c:v>3.2762542971990327</c:v>
                </c:pt>
                <c:pt idx="370">
                  <c:v>3.1388779061346073</c:v>
                </c:pt>
                <c:pt idx="371">
                  <c:v>2.8095809140784689</c:v>
                </c:pt>
                <c:pt idx="372">
                  <c:v>2.534796958701846</c:v>
                </c:pt>
                <c:pt idx="373">
                  <c:v>2.8195397455605509</c:v>
                </c:pt>
                <c:pt idx="374">
                  <c:v>2.2988678054338019</c:v>
                </c:pt>
                <c:pt idx="375">
                  <c:v>2.5839332419732131</c:v>
                </c:pt>
                <c:pt idx="376">
                  <c:v>2.6227329618925599</c:v>
                </c:pt>
                <c:pt idx="377">
                  <c:v>2.4666527427890772</c:v>
                </c:pt>
                <c:pt idx="378">
                  <c:v>2.944111530801119</c:v>
                </c:pt>
                <c:pt idx="379">
                  <c:v>3.8116086182094944</c:v>
                </c:pt>
                <c:pt idx="380">
                  <c:v>3.8332458261412183</c:v>
                </c:pt>
                <c:pt idx="381">
                  <c:v>3.5962374622460103</c:v>
                </c:pt>
                <c:pt idx="382">
                  <c:v>3.302617650665518</c:v>
                </c:pt>
                <c:pt idx="383">
                  <c:v>2.7894164906603014</c:v>
                </c:pt>
                <c:pt idx="384">
                  <c:v>3.049114885957116</c:v>
                </c:pt>
                <c:pt idx="385">
                  <c:v>3.2933732932951432</c:v>
                </c:pt>
                <c:pt idx="386">
                  <c:v>3.9899821488691978</c:v>
                </c:pt>
                <c:pt idx="387">
                  <c:v>3.6545350132219712</c:v>
                </c:pt>
                <c:pt idx="388">
                  <c:v>2.9542118994407063</c:v>
                </c:pt>
                <c:pt idx="389">
                  <c:v>2.8322984771396165</c:v>
                </c:pt>
                <c:pt idx="390">
                  <c:v>3.1977066214660899</c:v>
                </c:pt>
                <c:pt idx="391">
                  <c:v>3.2124898467196683</c:v>
                </c:pt>
                <c:pt idx="392">
                  <c:v>2.7165475186284316</c:v>
                </c:pt>
                <c:pt idx="393">
                  <c:v>3.7581480204881834</c:v>
                </c:pt>
                <c:pt idx="394">
                  <c:v>4.7621210340446858</c:v>
                </c:pt>
                <c:pt idx="395">
                  <c:v>4.8798420927585688</c:v>
                </c:pt>
                <c:pt idx="396">
                  <c:v>4.573892455434847</c:v>
                </c:pt>
                <c:pt idx="397">
                  <c:v>5.2979042001700893</c:v>
                </c:pt>
                <c:pt idx="398">
                  <c:v>4.6324018315662023</c:v>
                </c:pt>
                <c:pt idx="399">
                  <c:v>2.6366945754601745</c:v>
                </c:pt>
                <c:pt idx="400">
                  <c:v>2.8183593559739539</c:v>
                </c:pt>
                <c:pt idx="401">
                  <c:v>2.7433063753051878</c:v>
                </c:pt>
                <c:pt idx="402">
                  <c:v>2.7907520362624227</c:v>
                </c:pt>
                <c:pt idx="403">
                  <c:v>2.9434855328372755</c:v>
                </c:pt>
                <c:pt idx="404">
                  <c:v>3.7267895917743488</c:v>
                </c:pt>
                <c:pt idx="405">
                  <c:v>3.7574916071115627</c:v>
                </c:pt>
                <c:pt idx="406">
                  <c:v>3.7807107164993914</c:v>
                </c:pt>
                <c:pt idx="407">
                  <c:v>4.1889797079781577</c:v>
                </c:pt>
                <c:pt idx="408">
                  <c:v>4.3058326843962718</c:v>
                </c:pt>
                <c:pt idx="409">
                  <c:v>3.585716313144327</c:v>
                </c:pt>
                <c:pt idx="410">
                  <c:v>2.4815913002603773</c:v>
                </c:pt>
                <c:pt idx="411">
                  <c:v>3.7382700712786043</c:v>
                </c:pt>
                <c:pt idx="412">
                  <c:v>4.4793048196901664</c:v>
                </c:pt>
                <c:pt idx="413">
                  <c:v>4.4265151042813695</c:v>
                </c:pt>
                <c:pt idx="414">
                  <c:v>4.163130617308175</c:v>
                </c:pt>
                <c:pt idx="415">
                  <c:v>4.0314876239269655</c:v>
                </c:pt>
                <c:pt idx="416">
                  <c:v>3.6844322360140569</c:v>
                </c:pt>
                <c:pt idx="417">
                  <c:v>5.614348411173431</c:v>
                </c:pt>
                <c:pt idx="418">
                  <c:v>4.9020703155434493</c:v>
                </c:pt>
                <c:pt idx="419">
                  <c:v>5.0809293335067673</c:v>
                </c:pt>
                <c:pt idx="420">
                  <c:v>5.5655782752761951</c:v>
                </c:pt>
                <c:pt idx="421">
                  <c:v>5.056728292608426</c:v>
                </c:pt>
                <c:pt idx="422">
                  <c:v>4.8685176222280528</c:v>
                </c:pt>
                <c:pt idx="423">
                  <c:v>4.631515849869472</c:v>
                </c:pt>
                <c:pt idx="424">
                  <c:v>3.7444737581337817</c:v>
                </c:pt>
                <c:pt idx="425">
                  <c:v>3.8137926350451101</c:v>
                </c:pt>
                <c:pt idx="426">
                  <c:v>4.3939852428934607</c:v>
                </c:pt>
                <c:pt idx="427">
                  <c:v>5.1771777813629516</c:v>
                </c:pt>
                <c:pt idx="428">
                  <c:v>4.8732989725147284</c:v>
                </c:pt>
                <c:pt idx="429">
                  <c:v>3.8426663096029601</c:v>
                </c:pt>
                <c:pt idx="430">
                  <c:v>3.3941572497900641</c:v>
                </c:pt>
                <c:pt idx="431">
                  <c:v>5.2220473322078798</c:v>
                </c:pt>
                <c:pt idx="432">
                  <c:v>5.0405316802879518</c:v>
                </c:pt>
                <c:pt idx="433">
                  <c:v>5.4089417024278159</c:v>
                </c:pt>
                <c:pt idx="434">
                  <c:v>4.6224734804239613</c:v>
                </c:pt>
                <c:pt idx="435">
                  <c:v>5.7513063998335001</c:v>
                </c:pt>
                <c:pt idx="436">
                  <c:v>6.1039199038934511</c:v>
                </c:pt>
                <c:pt idx="437">
                  <c:v>5.2818646545105929</c:v>
                </c:pt>
                <c:pt idx="438">
                  <c:v>4.1236758662295481</c:v>
                </c:pt>
                <c:pt idx="439">
                  <c:v>4.5083660724742796</c:v>
                </c:pt>
                <c:pt idx="440">
                  <c:v>4.4105373137937942</c:v>
                </c:pt>
                <c:pt idx="441">
                  <c:v>3.6770890341675799</c:v>
                </c:pt>
                <c:pt idx="442">
                  <c:v>3.503744983368684</c:v>
                </c:pt>
                <c:pt idx="443">
                  <c:v>4.5272724107372824</c:v>
                </c:pt>
                <c:pt idx="444">
                  <c:v>3.7014548218132659</c:v>
                </c:pt>
                <c:pt idx="445">
                  <c:v>5.7278098565473279</c:v>
                </c:pt>
                <c:pt idx="446">
                  <c:v>4.63160136764259</c:v>
                </c:pt>
                <c:pt idx="447">
                  <c:v>5.2804068633974133</c:v>
                </c:pt>
                <c:pt idx="448">
                  <c:v>5.2013175910162524</c:v>
                </c:pt>
                <c:pt idx="449">
                  <c:v>3.8054631357162805</c:v>
                </c:pt>
                <c:pt idx="450">
                  <c:v>4.1104449267194472</c:v>
                </c:pt>
                <c:pt idx="451">
                  <c:v>3.4875826187189429</c:v>
                </c:pt>
                <c:pt idx="452">
                  <c:v>4.1148554562905781</c:v>
                </c:pt>
                <c:pt idx="453">
                  <c:v>4.1234355138748509</c:v>
                </c:pt>
                <c:pt idx="454">
                  <c:v>4.3036171694660013</c:v>
                </c:pt>
                <c:pt idx="455">
                  <c:v>4.084888736696346</c:v>
                </c:pt>
                <c:pt idx="456">
                  <c:v>3.5891820176038536</c:v>
                </c:pt>
                <c:pt idx="457">
                  <c:v>3.4405247469198375</c:v>
                </c:pt>
                <c:pt idx="458">
                  <c:v>3.5819099289177481</c:v>
                </c:pt>
                <c:pt idx="459">
                  <c:v>5.1947444713712931</c:v>
                </c:pt>
                <c:pt idx="460">
                  <c:v>4.5334039077142947</c:v>
                </c:pt>
                <c:pt idx="461">
                  <c:v>4.971869956567188</c:v>
                </c:pt>
                <c:pt idx="462">
                  <c:v>4.3930358630088984</c:v>
                </c:pt>
                <c:pt idx="463">
                  <c:v>4.0560312130204945</c:v>
                </c:pt>
                <c:pt idx="464">
                  <c:v>3.8762612808412533</c:v>
                </c:pt>
                <c:pt idx="465">
                  <c:v>3.4699366421318989</c:v>
                </c:pt>
                <c:pt idx="466">
                  <c:v>4.0134679725271072</c:v>
                </c:pt>
                <c:pt idx="467">
                  <c:v>3.4568869651089851</c:v>
                </c:pt>
                <c:pt idx="468">
                  <c:v>3.7783822173454884</c:v>
                </c:pt>
                <c:pt idx="469">
                  <c:v>3.8036977177744236</c:v>
                </c:pt>
                <c:pt idx="470">
                  <c:v>4.1744052251433406</c:v>
                </c:pt>
                <c:pt idx="471">
                  <c:v>4.4653292358114216</c:v>
                </c:pt>
                <c:pt idx="472">
                  <c:v>4.1321188244287992</c:v>
                </c:pt>
                <c:pt idx="473">
                  <c:v>4.0173261695101044</c:v>
                </c:pt>
                <c:pt idx="474">
                  <c:v>3.6620236285524799</c:v>
                </c:pt>
                <c:pt idx="475">
                  <c:v>3.5485658802544617</c:v>
                </c:pt>
                <c:pt idx="476">
                  <c:v>3.8552600506013723</c:v>
                </c:pt>
                <c:pt idx="477">
                  <c:v>3.6832679204721441</c:v>
                </c:pt>
                <c:pt idx="478">
                  <c:v>3.5130417866994446</c:v>
                </c:pt>
                <c:pt idx="479">
                  <c:v>3.877087391590861</c:v>
                </c:pt>
                <c:pt idx="480">
                  <c:v>3.9070287985893959</c:v>
                </c:pt>
                <c:pt idx="481">
                  <c:v>3.4363675149579165</c:v>
                </c:pt>
                <c:pt idx="482">
                  <c:v>3.6034006251693507</c:v>
                </c:pt>
                <c:pt idx="483">
                  <c:v>3.521548888788506</c:v>
                </c:pt>
                <c:pt idx="484">
                  <c:v>3.5174630168765764</c:v>
                </c:pt>
                <c:pt idx="485">
                  <c:v>3.7984272627476168</c:v>
                </c:pt>
                <c:pt idx="486">
                  <c:v>3.6915389317320302</c:v>
                </c:pt>
                <c:pt idx="487">
                  <c:v>3.9663857949997938</c:v>
                </c:pt>
                <c:pt idx="488">
                  <c:v>3.4464921081092004</c:v>
                </c:pt>
                <c:pt idx="489">
                  <c:v>3.4074589619330964</c:v>
                </c:pt>
                <c:pt idx="490">
                  <c:v>3.8270379962801915</c:v>
                </c:pt>
                <c:pt idx="491">
                  <c:v>3.766356199083154</c:v>
                </c:pt>
                <c:pt idx="492">
                  <c:v>3.5275803074797385</c:v>
                </c:pt>
                <c:pt idx="493">
                  <c:v>3.7318441029948746</c:v>
                </c:pt>
                <c:pt idx="494">
                  <c:v>3.7710853340585215</c:v>
                </c:pt>
                <c:pt idx="495">
                  <c:v>3.6443355020891577</c:v>
                </c:pt>
                <c:pt idx="496">
                  <c:v>3.566695858150315</c:v>
                </c:pt>
                <c:pt idx="497">
                  <c:v>3.1876478694540911</c:v>
                </c:pt>
                <c:pt idx="498">
                  <c:v>3.5317063659225267</c:v>
                </c:pt>
                <c:pt idx="499">
                  <c:v>3.4514333467071445</c:v>
                </c:pt>
                <c:pt idx="500">
                  <c:v>3.3768407126583577</c:v>
                </c:pt>
                <c:pt idx="501">
                  <c:v>3.4218628548052354</c:v>
                </c:pt>
                <c:pt idx="502">
                  <c:v>3.6504136103757134</c:v>
                </c:pt>
                <c:pt idx="503">
                  <c:v>3.7820346133181415</c:v>
                </c:pt>
                <c:pt idx="504">
                  <c:v>3.5073714691194247</c:v>
                </c:pt>
                <c:pt idx="505">
                  <c:v>4.0012926625710765</c:v>
                </c:pt>
                <c:pt idx="506">
                  <c:v>3.885298383065694</c:v>
                </c:pt>
                <c:pt idx="507">
                  <c:v>3.8894934499298373</c:v>
                </c:pt>
                <c:pt idx="508">
                  <c:v>3.7857298239376336</c:v>
                </c:pt>
                <c:pt idx="509">
                  <c:v>4.1930637943583315</c:v>
                </c:pt>
                <c:pt idx="510">
                  <c:v>3.6555554805566715</c:v>
                </c:pt>
                <c:pt idx="511">
                  <c:v>4.4693210921234572</c:v>
                </c:pt>
                <c:pt idx="512">
                  <c:v>4.4015562010205507</c:v>
                </c:pt>
                <c:pt idx="513">
                  <c:v>4.6094593595559896</c:v>
                </c:pt>
                <c:pt idx="514">
                  <c:v>5.026741751614372</c:v>
                </c:pt>
                <c:pt idx="515">
                  <c:v>5.7404378508637333</c:v>
                </c:pt>
                <c:pt idx="516">
                  <c:v>5.0248739189639462</c:v>
                </c:pt>
                <c:pt idx="517">
                  <c:v>6.3517220950520592</c:v>
                </c:pt>
                <c:pt idx="518">
                  <c:v>5.9334840610842488</c:v>
                </c:pt>
                <c:pt idx="519">
                  <c:v>5.1802436150876652</c:v>
                </c:pt>
                <c:pt idx="520">
                  <c:v>5.4053215091404923</c:v>
                </c:pt>
                <c:pt idx="521">
                  <c:v>5.5260163536607561</c:v>
                </c:pt>
                <c:pt idx="522">
                  <c:v>4.7773328827945054</c:v>
                </c:pt>
                <c:pt idx="523">
                  <c:v>4.4593514289230978</c:v>
                </c:pt>
                <c:pt idx="524">
                  <c:v>4.2066369314270435</c:v>
                </c:pt>
                <c:pt idx="525">
                  <c:v>7.5720939736726667</c:v>
                </c:pt>
                <c:pt idx="526">
                  <c:v>7.6495112129070897</c:v>
                </c:pt>
                <c:pt idx="527">
                  <c:v>6.8485635656349793</c:v>
                </c:pt>
                <c:pt idx="528">
                  <c:v>8.910160373086784</c:v>
                </c:pt>
                <c:pt idx="529">
                  <c:v>10.142381186381455</c:v>
                </c:pt>
                <c:pt idx="530">
                  <c:v>8.6983895011877763</c:v>
                </c:pt>
                <c:pt idx="531">
                  <c:v>6.4897593234650053</c:v>
                </c:pt>
                <c:pt idx="532">
                  <c:v>7.6688984869954346</c:v>
                </c:pt>
                <c:pt idx="533">
                  <c:v>6.4001217634938161</c:v>
                </c:pt>
                <c:pt idx="534">
                  <c:v>7.6841182120479186</c:v>
                </c:pt>
                <c:pt idx="535">
                  <c:v>7.9989683554166131</c:v>
                </c:pt>
                <c:pt idx="536">
                  <c:v>9.8166493356044988</c:v>
                </c:pt>
                <c:pt idx="537">
                  <c:v>10.282066312561067</c:v>
                </c:pt>
                <c:pt idx="538">
                  <c:v>9.564246877017835</c:v>
                </c:pt>
                <c:pt idx="539">
                  <c:v>11.605733975066491</c:v>
                </c:pt>
                <c:pt idx="540">
                  <c:v>9.6127128950956315</c:v>
                </c:pt>
                <c:pt idx="541">
                  <c:v>6.3781882574248439</c:v>
                </c:pt>
                <c:pt idx="542">
                  <c:v>5.9159979178987747</c:v>
                </c:pt>
                <c:pt idx="543">
                  <c:v>9.2602487466027288</c:v>
                </c:pt>
                <c:pt idx="544">
                  <c:v>8.4494031477790106</c:v>
                </c:pt>
                <c:pt idx="545">
                  <c:v>9.1961512160324119</c:v>
                </c:pt>
                <c:pt idx="546">
                  <c:v>10.591595037422064</c:v>
                </c:pt>
                <c:pt idx="547">
                  <c:v>9.008755889665899</c:v>
                </c:pt>
                <c:pt idx="548">
                  <c:v>7.6356679643917014</c:v>
                </c:pt>
                <c:pt idx="549">
                  <c:v>9.4101991565392122</c:v>
                </c:pt>
                <c:pt idx="550">
                  <c:v>7.8300782354603138</c:v>
                </c:pt>
                <c:pt idx="551">
                  <c:v>8.7721243577893464</c:v>
                </c:pt>
                <c:pt idx="552">
                  <c:v>10.154534501683631</c:v>
                </c:pt>
                <c:pt idx="553">
                  <c:v>10.958752125909555</c:v>
                </c:pt>
                <c:pt idx="554">
                  <c:v>12.977623546643645</c:v>
                </c:pt>
                <c:pt idx="555">
                  <c:v>11.541470841841372</c:v>
                </c:pt>
                <c:pt idx="556">
                  <c:v>10.439824170243895</c:v>
                </c:pt>
                <c:pt idx="557">
                  <c:v>13.153105786407938</c:v>
                </c:pt>
                <c:pt idx="558">
                  <c:v>11.97764473765538</c:v>
                </c:pt>
                <c:pt idx="559">
                  <c:v>11.784636731557107</c:v>
                </c:pt>
                <c:pt idx="560">
                  <c:v>15.761025668941709</c:v>
                </c:pt>
                <c:pt idx="561">
                  <c:v>12.840761906775079</c:v>
                </c:pt>
                <c:pt idx="562">
                  <c:v>11.881512282456541</c:v>
                </c:pt>
                <c:pt idx="563">
                  <c:v>13.315949296191143</c:v>
                </c:pt>
                <c:pt idx="564">
                  <c:v>14.010016845024097</c:v>
                </c:pt>
                <c:pt idx="565">
                  <c:v>11.507517219403439</c:v>
                </c:pt>
                <c:pt idx="566">
                  <c:v>9.910498033693294</c:v>
                </c:pt>
                <c:pt idx="567">
                  <c:v>10.800675473230948</c:v>
                </c:pt>
                <c:pt idx="568">
                  <c:v>10.431512287566536</c:v>
                </c:pt>
                <c:pt idx="569">
                  <c:v>9.9663570361707361</c:v>
                </c:pt>
                <c:pt idx="570">
                  <c:v>11.598616063298007</c:v>
                </c:pt>
                <c:pt idx="571">
                  <c:v>12.051404546286172</c:v>
                </c:pt>
                <c:pt idx="572">
                  <c:v>11.378889511259239</c:v>
                </c:pt>
                <c:pt idx="573">
                  <c:v>8.8776755273544552</c:v>
                </c:pt>
                <c:pt idx="574">
                  <c:v>7.8656830576261267</c:v>
                </c:pt>
                <c:pt idx="575">
                  <c:v>8.0416352460879299</c:v>
                </c:pt>
                <c:pt idx="576">
                  <c:v>9.3229044456567323</c:v>
                </c:pt>
                <c:pt idx="577">
                  <c:v>9.4753756799343609</c:v>
                </c:pt>
                <c:pt idx="578">
                  <c:v>10.078865473934629</c:v>
                </c:pt>
                <c:pt idx="579">
                  <c:v>8.4154229009337893</c:v>
                </c:pt>
                <c:pt idx="580">
                  <c:v>9.347638146519488</c:v>
                </c:pt>
                <c:pt idx="581">
                  <c:v>9.0925534028383215</c:v>
                </c:pt>
                <c:pt idx="582">
                  <c:v>11.253299499871694</c:v>
                </c:pt>
                <c:pt idx="583">
                  <c:v>11.606905008984668</c:v>
                </c:pt>
                <c:pt idx="584">
                  <c:v>10.894670626296421</c:v>
                </c:pt>
                <c:pt idx="585">
                  <c:v>11.048589315611634</c:v>
                </c:pt>
                <c:pt idx="586">
                  <c:v>10.867482309739174</c:v>
                </c:pt>
                <c:pt idx="587">
                  <c:v>9.0916498485013602</c:v>
                </c:pt>
                <c:pt idx="588">
                  <c:v>13.436974798398039</c:v>
                </c:pt>
                <c:pt idx="589">
                  <c:v>11.964864681911669</c:v>
                </c:pt>
                <c:pt idx="590">
                  <c:v>10.220665492631543</c:v>
                </c:pt>
                <c:pt idx="591">
                  <c:v>8.5280021045292642</c:v>
                </c:pt>
                <c:pt idx="592">
                  <c:v>13.153554127225176</c:v>
                </c:pt>
                <c:pt idx="593">
                  <c:v>9.8756185020580372</c:v>
                </c:pt>
                <c:pt idx="594">
                  <c:v>8.6738008274914726</c:v>
                </c:pt>
                <c:pt idx="595">
                  <c:v>7.4262131706637984</c:v>
                </c:pt>
                <c:pt idx="596">
                  <c:v>11.340018297249809</c:v>
                </c:pt>
                <c:pt idx="597">
                  <c:v>15.042903753111814</c:v>
                </c:pt>
                <c:pt idx="598">
                  <c:v>12.223036778899022</c:v>
                </c:pt>
                <c:pt idx="599">
                  <c:v>13.1818374896158</c:v>
                </c:pt>
                <c:pt idx="600">
                  <c:v>11.201153980015654</c:v>
                </c:pt>
                <c:pt idx="601">
                  <c:v>12.554713129947803</c:v>
                </c:pt>
                <c:pt idx="602">
                  <c:v>12.535015048319009</c:v>
                </c:pt>
                <c:pt idx="603">
                  <c:v>15.732537057033868</c:v>
                </c:pt>
                <c:pt idx="604">
                  <c:v>12.278692167575811</c:v>
                </c:pt>
                <c:pt idx="605">
                  <c:v>11.293483764429812</c:v>
                </c:pt>
                <c:pt idx="606">
                  <c:v>13.271599186995786</c:v>
                </c:pt>
                <c:pt idx="607">
                  <c:v>12.811046078841192</c:v>
                </c:pt>
                <c:pt idx="608">
                  <c:v>10.049020463768121</c:v>
                </c:pt>
                <c:pt idx="609">
                  <c:v>7.839661398503539</c:v>
                </c:pt>
                <c:pt idx="610">
                  <c:v>10.462972025769989</c:v>
                </c:pt>
                <c:pt idx="611">
                  <c:v>12.124942707514052</c:v>
                </c:pt>
                <c:pt idx="612">
                  <c:v>10.6548459450034</c:v>
                </c:pt>
                <c:pt idx="613">
                  <c:v>11.257690970486678</c:v>
                </c:pt>
                <c:pt idx="614">
                  <c:v>9.9044035873309006</c:v>
                </c:pt>
                <c:pt idx="615">
                  <c:v>8.0482232385256314</c:v>
                </c:pt>
                <c:pt idx="616">
                  <c:v>7.7570318216324319</c:v>
                </c:pt>
                <c:pt idx="617">
                  <c:v>6.5628979751356624</c:v>
                </c:pt>
                <c:pt idx="618">
                  <c:v>8.7379235571259368</c:v>
                </c:pt>
                <c:pt idx="619">
                  <c:v>7.2261460281383698</c:v>
                </c:pt>
                <c:pt idx="620">
                  <c:v>6.1130872617907279</c:v>
                </c:pt>
                <c:pt idx="621">
                  <c:v>5.6432355724062022</c:v>
                </c:pt>
                <c:pt idx="622">
                  <c:v>5.5926710857554962</c:v>
                </c:pt>
                <c:pt idx="623">
                  <c:v>8.750691658538134</c:v>
                </c:pt>
                <c:pt idx="624">
                  <c:v>8.575384887936476</c:v>
                </c:pt>
                <c:pt idx="625">
                  <c:v>7.6015523160195997</c:v>
                </c:pt>
                <c:pt idx="626">
                  <c:v>9.271899017917228</c:v>
                </c:pt>
                <c:pt idx="627">
                  <c:v>11.21330787426562</c:v>
                </c:pt>
                <c:pt idx="628">
                  <c:v>15.492613613591155</c:v>
                </c:pt>
                <c:pt idx="629">
                  <c:v>14.342915743313789</c:v>
                </c:pt>
                <c:pt idx="630">
                  <c:v>14.168015420157232</c:v>
                </c:pt>
                <c:pt idx="631">
                  <c:v>15.094679885185824</c:v>
                </c:pt>
                <c:pt idx="632">
                  <c:v>12.451862485327537</c:v>
                </c:pt>
                <c:pt idx="633">
                  <c:v>12.290943630499918</c:v>
                </c:pt>
                <c:pt idx="634">
                  <c:v>12.842912149944684</c:v>
                </c:pt>
                <c:pt idx="635">
                  <c:v>8.6754691081803337</c:v>
                </c:pt>
                <c:pt idx="636">
                  <c:v>9.7509860713075884</c:v>
                </c:pt>
                <c:pt idx="637">
                  <c:v>13.025330567735738</c:v>
                </c:pt>
                <c:pt idx="638">
                  <c:v>7.05916647255237</c:v>
                </c:pt>
                <c:pt idx="639">
                  <c:v>9.7842668494308231</c:v>
                </c:pt>
                <c:pt idx="640">
                  <c:v>11.715792475899212</c:v>
                </c:pt>
                <c:pt idx="641">
                  <c:v>13.012716610225205</c:v>
                </c:pt>
                <c:pt idx="642">
                  <c:v>9.7654282407591548</c:v>
                </c:pt>
                <c:pt idx="643">
                  <c:v>13.09282577182973</c:v>
                </c:pt>
                <c:pt idx="644">
                  <c:v>13.66820482204767</c:v>
                </c:pt>
                <c:pt idx="645">
                  <c:v>13.196143607390932</c:v>
                </c:pt>
                <c:pt idx="646">
                  <c:v>11.795282079717994</c:v>
                </c:pt>
                <c:pt idx="647">
                  <c:v>10.795962561539408</c:v>
                </c:pt>
                <c:pt idx="648">
                  <c:v>11.046943414818855</c:v>
                </c:pt>
                <c:pt idx="649">
                  <c:v>8.6512064091358916</c:v>
                </c:pt>
                <c:pt idx="650">
                  <c:v>9.0248158110571524</c:v>
                </c:pt>
                <c:pt idx="651">
                  <c:v>10.817555895138597</c:v>
                </c:pt>
                <c:pt idx="652">
                  <c:v>10.790961311782743</c:v>
                </c:pt>
                <c:pt idx="653">
                  <c:v>12.497559325930618</c:v>
                </c:pt>
                <c:pt idx="654">
                  <c:v>12.32162140418489</c:v>
                </c:pt>
                <c:pt idx="655">
                  <c:v>11.712839092950201</c:v>
                </c:pt>
                <c:pt idx="656">
                  <c:v>11.745598718761796</c:v>
                </c:pt>
                <c:pt idx="657">
                  <c:v>9.4570741422288389</c:v>
                </c:pt>
                <c:pt idx="658">
                  <c:v>9.1697363944075132</c:v>
                </c:pt>
                <c:pt idx="659">
                  <c:v>7.3990486871581158</c:v>
                </c:pt>
                <c:pt idx="660">
                  <c:v>13.90521100119636</c:v>
                </c:pt>
                <c:pt idx="661">
                  <c:v>11.878540858277942</c:v>
                </c:pt>
                <c:pt idx="662">
                  <c:v>15.540343387370491</c:v>
                </c:pt>
                <c:pt idx="663">
                  <c:v>10.576248262601895</c:v>
                </c:pt>
                <c:pt idx="664">
                  <c:v>10.429049832270188</c:v>
                </c:pt>
                <c:pt idx="665">
                  <c:v>9.7180859235368793</c:v>
                </c:pt>
                <c:pt idx="666">
                  <c:v>9.9936210130336818</c:v>
                </c:pt>
                <c:pt idx="667">
                  <c:v>11.041734289629201</c:v>
                </c:pt>
                <c:pt idx="668">
                  <c:v>10.121203707258831</c:v>
                </c:pt>
                <c:pt idx="669">
                  <c:v>8.4827000618734267</c:v>
                </c:pt>
                <c:pt idx="670">
                  <c:v>9.3954367555487135</c:v>
                </c:pt>
                <c:pt idx="671">
                  <c:v>9.3060612376147827</c:v>
                </c:pt>
                <c:pt idx="672">
                  <c:v>9.1687288445094666</c:v>
                </c:pt>
                <c:pt idx="673">
                  <c:v>9.7732989002878305</c:v>
                </c:pt>
                <c:pt idx="674">
                  <c:v>10.160555742431999</c:v>
                </c:pt>
                <c:pt idx="675">
                  <c:v>10.485698397197318</c:v>
                </c:pt>
                <c:pt idx="676">
                  <c:v>10.546594782955477</c:v>
                </c:pt>
                <c:pt idx="677">
                  <c:v>8.5876553771522701</c:v>
                </c:pt>
                <c:pt idx="678">
                  <c:v>10.592822636675582</c:v>
                </c:pt>
                <c:pt idx="679">
                  <c:v>11.177189717368774</c:v>
                </c:pt>
                <c:pt idx="680">
                  <c:v>11.510417424063268</c:v>
                </c:pt>
                <c:pt idx="681">
                  <c:v>9.6263431646363191</c:v>
                </c:pt>
                <c:pt idx="682">
                  <c:v>9.8563693614066583</c:v>
                </c:pt>
                <c:pt idx="683">
                  <c:v>13.027668665774605</c:v>
                </c:pt>
                <c:pt idx="684">
                  <c:v>9.8500990448704524</c:v>
                </c:pt>
                <c:pt idx="685">
                  <c:v>10.919279607858412</c:v>
                </c:pt>
                <c:pt idx="686">
                  <c:v>11.426689591423179</c:v>
                </c:pt>
                <c:pt idx="687">
                  <c:v>9.6743371791578543</c:v>
                </c:pt>
                <c:pt idx="688">
                  <c:v>9.2491668009037742</c:v>
                </c:pt>
                <c:pt idx="689">
                  <c:v>8.4599976529825422</c:v>
                </c:pt>
                <c:pt idx="690">
                  <c:v>6.6216226497278647</c:v>
                </c:pt>
                <c:pt idx="691">
                  <c:v>7.8343033471918622</c:v>
                </c:pt>
                <c:pt idx="692">
                  <c:v>7.4985562975144138</c:v>
                </c:pt>
                <c:pt idx="693">
                  <c:v>7.8357508685194421</c:v>
                </c:pt>
                <c:pt idx="694">
                  <c:v>6.9752884304916218</c:v>
                </c:pt>
                <c:pt idx="695">
                  <c:v>7.0798284774784559</c:v>
                </c:pt>
                <c:pt idx="696">
                  <c:v>7.196977539849736</c:v>
                </c:pt>
                <c:pt idx="697">
                  <c:v>6.8839056712579065</c:v>
                </c:pt>
                <c:pt idx="698">
                  <c:v>6.3693598770338866</c:v>
                </c:pt>
                <c:pt idx="699">
                  <c:v>6.130966222231371</c:v>
                </c:pt>
                <c:pt idx="700">
                  <c:v>5.4503485181716771</c:v>
                </c:pt>
                <c:pt idx="701">
                  <c:v>5.6720748732019715</c:v>
                </c:pt>
                <c:pt idx="702">
                  <c:v>4.9859884705169444</c:v>
                </c:pt>
                <c:pt idx="703">
                  <c:v>4.8207526627281787</c:v>
                </c:pt>
                <c:pt idx="704">
                  <c:v>4.9351222079627499</c:v>
                </c:pt>
                <c:pt idx="705">
                  <c:v>4.8583496121787366</c:v>
                </c:pt>
                <c:pt idx="706">
                  <c:v>4.6660510084374334</c:v>
                </c:pt>
                <c:pt idx="707">
                  <c:v>4.9063949684524104</c:v>
                </c:pt>
                <c:pt idx="708">
                  <c:v>4.6687350632359514</c:v>
                </c:pt>
                <c:pt idx="709">
                  <c:v>5.0109907764893542</c:v>
                </c:pt>
                <c:pt idx="710">
                  <c:v>4.6750284240346884</c:v>
                </c:pt>
                <c:pt idx="711">
                  <c:v>4.5574176170013247</c:v>
                </c:pt>
                <c:pt idx="712">
                  <c:v>4.6030833001158182</c:v>
                </c:pt>
                <c:pt idx="713">
                  <c:v>4.5223219677674624</c:v>
                </c:pt>
                <c:pt idx="714">
                  <c:v>4.6102090134070739</c:v>
                </c:pt>
                <c:pt idx="715">
                  <c:v>4.7802484613021612</c:v>
                </c:pt>
                <c:pt idx="716">
                  <c:v>4.9529004992746817</c:v>
                </c:pt>
                <c:pt idx="717">
                  <c:v>4.5614001147789569</c:v>
                </c:pt>
                <c:pt idx="718">
                  <c:v>4.7525278815678256</c:v>
                </c:pt>
                <c:pt idx="719">
                  <c:v>4.4961697741289548</c:v>
                </c:pt>
                <c:pt idx="720">
                  <c:v>4.7753952525262378</c:v>
                </c:pt>
                <c:pt idx="721">
                  <c:v>4.7319389370146459</c:v>
                </c:pt>
                <c:pt idx="722">
                  <c:v>4.6727174074565836</c:v>
                </c:pt>
                <c:pt idx="723">
                  <c:v>4.4650473167139655</c:v>
                </c:pt>
                <c:pt idx="724">
                  <c:v>4.4245329615283158</c:v>
                </c:pt>
                <c:pt idx="725">
                  <c:v>4.5511547919401041</c:v>
                </c:pt>
                <c:pt idx="726">
                  <c:v>4.316368332233611</c:v>
                </c:pt>
                <c:pt idx="727">
                  <c:v>4.301322933042151</c:v>
                </c:pt>
                <c:pt idx="728">
                  <c:v>4.3373507648757474</c:v>
                </c:pt>
                <c:pt idx="729">
                  <c:v>4.4354462846011184</c:v>
                </c:pt>
                <c:pt idx="730">
                  <c:v>4.482538332235853</c:v>
                </c:pt>
                <c:pt idx="731">
                  <c:v>4.4345178550690196</c:v>
                </c:pt>
                <c:pt idx="732">
                  <c:v>4.5230764156152787</c:v>
                </c:pt>
                <c:pt idx="733">
                  <c:v>5.0682829922391148</c:v>
                </c:pt>
                <c:pt idx="734">
                  <c:v>5.0122324317680045</c:v>
                </c:pt>
                <c:pt idx="735">
                  <c:v>4.581939538766477</c:v>
                </c:pt>
                <c:pt idx="736">
                  <c:v>4.5409871451765564</c:v>
                </c:pt>
                <c:pt idx="737">
                  <c:v>4.6752524146369652</c:v>
                </c:pt>
                <c:pt idx="738">
                  <c:v>4.8645231590356719</c:v>
                </c:pt>
                <c:pt idx="739">
                  <c:v>4.7682076393605328</c:v>
                </c:pt>
                <c:pt idx="740">
                  <c:v>5.2042677721783948</c:v>
                </c:pt>
                <c:pt idx="741">
                  <c:v>4.9689953496096173</c:v>
                </c:pt>
                <c:pt idx="742">
                  <c:v>6.3274043438451777</c:v>
                </c:pt>
                <c:pt idx="743">
                  <c:v>6.9153856271500054</c:v>
                </c:pt>
                <c:pt idx="744">
                  <c:v>6.4052913414732853</c:v>
                </c:pt>
                <c:pt idx="745">
                  <c:v>6.6421905635808409</c:v>
                </c:pt>
                <c:pt idx="746">
                  <c:v>5.5152244551025191</c:v>
                </c:pt>
                <c:pt idx="747">
                  <c:v>5.0939808873433527</c:v>
                </c:pt>
                <c:pt idx="748">
                  <c:v>5.6340720056170746</c:v>
                </c:pt>
                <c:pt idx="749">
                  <c:v>5.0783153030700472</c:v>
                </c:pt>
                <c:pt idx="750">
                  <c:v>4.6821478404698746</c:v>
                </c:pt>
                <c:pt idx="751">
                  <c:v>5.2024044907526878</c:v>
                </c:pt>
                <c:pt idx="752">
                  <c:v>5.7831703386560518</c:v>
                </c:pt>
                <c:pt idx="753">
                  <c:v>7.2519454891249113</c:v>
                </c:pt>
                <c:pt idx="754">
                  <c:v>8.7143346479238932</c:v>
                </c:pt>
                <c:pt idx="755">
                  <c:v>10.746603269302424</c:v>
                </c:pt>
                <c:pt idx="756">
                  <c:v>9.6594435729547286</c:v>
                </c:pt>
                <c:pt idx="757">
                  <c:v>8.9034876164847851</c:v>
                </c:pt>
                <c:pt idx="758">
                  <c:v>10.307356764313457</c:v>
                </c:pt>
                <c:pt idx="759">
                  <c:v>9.6147822534746847</c:v>
                </c:pt>
                <c:pt idx="760">
                  <c:v>10.203108660708837</c:v>
                </c:pt>
                <c:pt idx="761">
                  <c:v>9.1032750728006206</c:v>
                </c:pt>
                <c:pt idx="762">
                  <c:v>9.9997281127186639</c:v>
                </c:pt>
                <c:pt idx="763">
                  <c:v>10.652365453606571</c:v>
                </c:pt>
                <c:pt idx="764">
                  <c:v>11.683989985197051</c:v>
                </c:pt>
                <c:pt idx="765">
                  <c:v>10.049432591695806</c:v>
                </c:pt>
                <c:pt idx="766">
                  <c:v>12.071086458233038</c:v>
                </c:pt>
                <c:pt idx="767">
                  <c:v>12.984725415252086</c:v>
                </c:pt>
                <c:pt idx="768">
                  <c:v>16.752367876533558</c:v>
                </c:pt>
                <c:pt idx="769">
                  <c:v>20.238152311124878</c:v>
                </c:pt>
                <c:pt idx="770">
                  <c:v>18.269996792845824</c:v>
                </c:pt>
                <c:pt idx="771">
                  <c:v>18.031875384028272</c:v>
                </c:pt>
                <c:pt idx="772">
                  <c:v>22.04036662083022</c:v>
                </c:pt>
                <c:pt idx="773">
                  <c:v>18.84101333549625</c:v>
                </c:pt>
                <c:pt idx="774">
                  <c:v>17.615286383008165</c:v>
                </c:pt>
                <c:pt idx="775">
                  <c:v>22.621151510756775</c:v>
                </c:pt>
                <c:pt idx="776">
                  <c:v>16.309444758852777</c:v>
                </c:pt>
                <c:pt idx="777">
                  <c:v>18.806055842957893</c:v>
                </c:pt>
                <c:pt idx="778">
                  <c:v>17.810473193922284</c:v>
                </c:pt>
                <c:pt idx="779">
                  <c:v>20.095944053303462</c:v>
                </c:pt>
                <c:pt idx="780">
                  <c:v>16.756935520005289</c:v>
                </c:pt>
                <c:pt idx="781">
                  <c:v>16.795532494123989</c:v>
                </c:pt>
                <c:pt idx="782">
                  <c:v>19.373345353265847</c:v>
                </c:pt>
                <c:pt idx="783">
                  <c:v>18.205320246297209</c:v>
                </c:pt>
                <c:pt idx="784">
                  <c:v>16.36240362986009</c:v>
                </c:pt>
                <c:pt idx="785">
                  <c:v>14.934353249406696</c:v>
                </c:pt>
                <c:pt idx="786">
                  <c:v>13.145864742788172</c:v>
                </c:pt>
                <c:pt idx="787">
                  <c:v>9.1016885676697754</c:v>
                </c:pt>
                <c:pt idx="788">
                  <c:v>13.361179916355969</c:v>
                </c:pt>
                <c:pt idx="789">
                  <c:v>10.801603702128704</c:v>
                </c:pt>
                <c:pt idx="790">
                  <c:v>12.58183524756522</c:v>
                </c:pt>
                <c:pt idx="791">
                  <c:v>7.8173927283218596</c:v>
                </c:pt>
                <c:pt idx="792">
                  <c:v>13.003853711416136</c:v>
                </c:pt>
                <c:pt idx="793">
                  <c:v>14.447168313146651</c:v>
                </c:pt>
                <c:pt idx="794">
                  <c:v>25.611962720697768</c:v>
                </c:pt>
                <c:pt idx="795">
                  <c:v>28.128055083020222</c:v>
                </c:pt>
                <c:pt idx="796">
                  <c:v>24.361291576545121</c:v>
                </c:pt>
                <c:pt idx="797">
                  <c:v>19.014918091376099</c:v>
                </c:pt>
                <c:pt idx="798">
                  <c:v>14.415763885704269</c:v>
                </c:pt>
                <c:pt idx="799">
                  <c:v>18.884295823861141</c:v>
                </c:pt>
                <c:pt idx="800">
                  <c:v>20.701773995002949</c:v>
                </c:pt>
                <c:pt idx="801">
                  <c:v>21.946158262817672</c:v>
                </c:pt>
                <c:pt idx="802">
                  <c:v>24.440758277771767</c:v>
                </c:pt>
                <c:pt idx="803">
                  <c:v>21.852400291337581</c:v>
                </c:pt>
                <c:pt idx="804">
                  <c:v>20.447737688921951</c:v>
                </c:pt>
                <c:pt idx="805">
                  <c:v>27.495693849522475</c:v>
                </c:pt>
                <c:pt idx="806">
                  <c:v>21.872008566431155</c:v>
                </c:pt>
                <c:pt idx="807">
                  <c:v>27.617658157144309</c:v>
                </c:pt>
                <c:pt idx="808">
                  <c:v>20.449010883059195</c:v>
                </c:pt>
                <c:pt idx="809">
                  <c:v>27.326872090453701</c:v>
                </c:pt>
                <c:pt idx="810">
                  <c:v>18.143973082228161</c:v>
                </c:pt>
                <c:pt idx="811">
                  <c:v>33.433619077356816</c:v>
                </c:pt>
                <c:pt idx="812">
                  <c:v>29.457881132295483</c:v>
                </c:pt>
                <c:pt idx="813">
                  <c:v>28.722427618662717</c:v>
                </c:pt>
                <c:pt idx="814">
                  <c:v>27.744585684844701</c:v>
                </c:pt>
                <c:pt idx="815">
                  <c:v>26.258605768053624</c:v>
                </c:pt>
                <c:pt idx="816">
                  <c:v>22.118110195534101</c:v>
                </c:pt>
                <c:pt idx="817">
                  <c:v>18.928893633548338</c:v>
                </c:pt>
                <c:pt idx="818">
                  <c:v>22.871569242259106</c:v>
                </c:pt>
                <c:pt idx="819">
                  <c:v>23.521514212902616</c:v>
                </c:pt>
                <c:pt idx="820">
                  <c:v>19.627925309023688</c:v>
                </c:pt>
                <c:pt idx="821">
                  <c:v>17.009740620365456</c:v>
                </c:pt>
                <c:pt idx="822">
                  <c:v>21.457182837104938</c:v>
                </c:pt>
                <c:pt idx="823">
                  <c:v>16.092154987462905</c:v>
                </c:pt>
                <c:pt idx="824">
                  <c:v>20.236828272792618</c:v>
                </c:pt>
                <c:pt idx="825">
                  <c:v>23.443112415237778</c:v>
                </c:pt>
                <c:pt idx="826">
                  <c:v>26.815261436423267</c:v>
                </c:pt>
                <c:pt idx="827">
                  <c:v>20.617620530610616</c:v>
                </c:pt>
                <c:pt idx="828">
                  <c:v>21.927488996104096</c:v>
                </c:pt>
                <c:pt idx="829">
                  <c:v>20.965330914606739</c:v>
                </c:pt>
                <c:pt idx="830">
                  <c:v>18.667468423973922</c:v>
                </c:pt>
                <c:pt idx="831">
                  <c:v>23.444582022282965</c:v>
                </c:pt>
                <c:pt idx="832">
                  <c:v>21.380670864232044</c:v>
                </c:pt>
                <c:pt idx="833">
                  <c:v>18.302210576756039</c:v>
                </c:pt>
                <c:pt idx="834">
                  <c:v>20.556295999150585</c:v>
                </c:pt>
                <c:pt idx="835">
                  <c:v>20.061427277754252</c:v>
                </c:pt>
                <c:pt idx="836">
                  <c:v>19.073645016028916</c:v>
                </c:pt>
                <c:pt idx="837">
                  <c:v>15.688300004835131</c:v>
                </c:pt>
                <c:pt idx="838">
                  <c:v>17.109125491432664</c:v>
                </c:pt>
                <c:pt idx="839">
                  <c:v>18.846640193522269</c:v>
                </c:pt>
                <c:pt idx="840">
                  <c:v>22.823227317074334</c:v>
                </c:pt>
                <c:pt idx="841">
                  <c:v>18.264027001921601</c:v>
                </c:pt>
                <c:pt idx="842">
                  <c:v>20.530974558760306</c:v>
                </c:pt>
                <c:pt idx="843">
                  <c:v>24.718646592531034</c:v>
                </c:pt>
                <c:pt idx="844">
                  <c:v>22.321888461638007</c:v>
                </c:pt>
                <c:pt idx="845">
                  <c:v>23.659904516690943</c:v>
                </c:pt>
                <c:pt idx="846">
                  <c:v>19.574386763899156</c:v>
                </c:pt>
                <c:pt idx="847">
                  <c:v>15.567270799558386</c:v>
                </c:pt>
                <c:pt idx="848">
                  <c:v>24.335820432763779</c:v>
                </c:pt>
                <c:pt idx="849">
                  <c:v>19.710958178193948</c:v>
                </c:pt>
                <c:pt idx="850">
                  <c:v>15.317603918375211</c:v>
                </c:pt>
                <c:pt idx="851">
                  <c:v>15.746224344024862</c:v>
                </c:pt>
                <c:pt idx="852">
                  <c:v>16.426724640775824</c:v>
                </c:pt>
                <c:pt idx="853">
                  <c:v>14.719662450122895</c:v>
                </c:pt>
                <c:pt idx="854">
                  <c:v>24.227890428944953</c:v>
                </c:pt>
                <c:pt idx="855">
                  <c:v>22.899701140928997</c:v>
                </c:pt>
                <c:pt idx="856">
                  <c:v>17.717602056758473</c:v>
                </c:pt>
                <c:pt idx="857">
                  <c:v>19.788252559556121</c:v>
                </c:pt>
                <c:pt idx="858">
                  <c:v>15.466527494670945</c:v>
                </c:pt>
                <c:pt idx="859">
                  <c:v>16.870009203566827</c:v>
                </c:pt>
                <c:pt idx="860">
                  <c:v>19.823059804961083</c:v>
                </c:pt>
                <c:pt idx="861">
                  <c:v>23.316852737175552</c:v>
                </c:pt>
                <c:pt idx="862">
                  <c:v>21.716297932951079</c:v>
                </c:pt>
                <c:pt idx="863">
                  <c:v>21.374868807029699</c:v>
                </c:pt>
                <c:pt idx="864">
                  <c:v>20.415079594592591</c:v>
                </c:pt>
                <c:pt idx="865">
                  <c:v>17.925014384967142</c:v>
                </c:pt>
                <c:pt idx="866">
                  <c:v>19.456699342956206</c:v>
                </c:pt>
                <c:pt idx="867">
                  <c:v>21.615404277818705</c:v>
                </c:pt>
                <c:pt idx="868">
                  <c:v>20.700685756075366</c:v>
                </c:pt>
                <c:pt idx="869">
                  <c:v>18.804158810505733</c:v>
                </c:pt>
                <c:pt idx="870">
                  <c:v>24.360916388721154</c:v>
                </c:pt>
                <c:pt idx="871">
                  <c:v>16.580824499616899</c:v>
                </c:pt>
                <c:pt idx="872">
                  <c:v>13.676772119984214</c:v>
                </c:pt>
                <c:pt idx="873">
                  <c:v>18.448373366522553</c:v>
                </c:pt>
                <c:pt idx="874">
                  <c:v>17.415426931721679</c:v>
                </c:pt>
                <c:pt idx="875">
                  <c:v>15.786851927682132</c:v>
                </c:pt>
                <c:pt idx="876">
                  <c:v>16.462282823218199</c:v>
                </c:pt>
                <c:pt idx="877">
                  <c:v>13.030093142023391</c:v>
                </c:pt>
                <c:pt idx="878">
                  <c:v>12.28860817351225</c:v>
                </c:pt>
                <c:pt idx="879">
                  <c:v>20.649708717277836</c:v>
                </c:pt>
                <c:pt idx="880">
                  <c:v>28.009553351579818</c:v>
                </c:pt>
                <c:pt idx="881">
                  <c:v>28.556043561792912</c:v>
                </c:pt>
                <c:pt idx="882">
                  <c:v>24.963783820960817</c:v>
                </c:pt>
                <c:pt idx="883">
                  <c:v>21.070580165069863</c:v>
                </c:pt>
                <c:pt idx="884">
                  <c:v>22.061814175661866</c:v>
                </c:pt>
                <c:pt idx="885">
                  <c:v>18.739920758991513</c:v>
                </c:pt>
                <c:pt idx="886">
                  <c:v>20.338640485090252</c:v>
                </c:pt>
                <c:pt idx="887">
                  <c:v>24.744585300139299</c:v>
                </c:pt>
                <c:pt idx="888">
                  <c:v>29.034390055644288</c:v>
                </c:pt>
                <c:pt idx="889">
                  <c:v>25.643091712855803</c:v>
                </c:pt>
                <c:pt idx="890">
                  <c:v>29.454305148440817</c:v>
                </c:pt>
                <c:pt idx="891">
                  <c:v>25.367501547576556</c:v>
                </c:pt>
                <c:pt idx="892">
                  <c:v>22.395195694961522</c:v>
                </c:pt>
                <c:pt idx="893">
                  <c:v>16.935549330565369</c:v>
                </c:pt>
                <c:pt idx="894">
                  <c:v>13.061289722629111</c:v>
                </c:pt>
                <c:pt idx="895">
                  <c:v>20.471078854733239</c:v>
                </c:pt>
                <c:pt idx="896">
                  <c:v>24.4470648596952</c:v>
                </c:pt>
                <c:pt idx="897">
                  <c:v>17.238354701633053</c:v>
                </c:pt>
                <c:pt idx="898">
                  <c:v>22.033181652336264</c:v>
                </c:pt>
                <c:pt idx="899">
                  <c:v>17.566265687068306</c:v>
                </c:pt>
                <c:pt idx="900">
                  <c:v>28.81549012464717</c:v>
                </c:pt>
                <c:pt idx="901">
                  <c:v>19.792308024569692</c:v>
                </c:pt>
                <c:pt idx="902">
                  <c:v>17.074527607542155</c:v>
                </c:pt>
                <c:pt idx="903">
                  <c:v>20.659408103551325</c:v>
                </c:pt>
                <c:pt idx="904">
                  <c:v>16.926875844223311</c:v>
                </c:pt>
                <c:pt idx="905">
                  <c:v>19.62818670478833</c:v>
                </c:pt>
                <c:pt idx="906">
                  <c:v>16.595837401121148</c:v>
                </c:pt>
                <c:pt idx="907">
                  <c:v>23.830134660096768</c:v>
                </c:pt>
                <c:pt idx="908">
                  <c:v>20.325880869475522</c:v>
                </c:pt>
                <c:pt idx="909">
                  <c:v>19.902534136719996</c:v>
                </c:pt>
                <c:pt idx="910">
                  <c:v>16.804257826130431</c:v>
                </c:pt>
                <c:pt idx="911">
                  <c:v>21.367188993798781</c:v>
                </c:pt>
                <c:pt idx="912">
                  <c:v>20.534750048331585</c:v>
                </c:pt>
                <c:pt idx="913">
                  <c:v>20.981847467946501</c:v>
                </c:pt>
                <c:pt idx="914">
                  <c:v>20.933781142230789</c:v>
                </c:pt>
                <c:pt idx="915">
                  <c:v>18.763122566846803</c:v>
                </c:pt>
                <c:pt idx="916">
                  <c:v>20.926161202607751</c:v>
                </c:pt>
                <c:pt idx="917">
                  <c:v>20.955546061433651</c:v>
                </c:pt>
                <c:pt idx="918">
                  <c:v>22.37961717857031</c:v>
                </c:pt>
                <c:pt idx="919">
                  <c:v>19.250108006032974</c:v>
                </c:pt>
                <c:pt idx="920">
                  <c:v>22.151689655296281</c:v>
                </c:pt>
                <c:pt idx="921">
                  <c:v>23.318416429998223</c:v>
                </c:pt>
                <c:pt idx="922">
                  <c:v>30.047500682119278</c:v>
                </c:pt>
                <c:pt idx="923">
                  <c:v>31.048945547011218</c:v>
                </c:pt>
                <c:pt idx="924">
                  <c:v>30.211335218686219</c:v>
                </c:pt>
                <c:pt idx="925">
                  <c:v>29.731788931060233</c:v>
                </c:pt>
                <c:pt idx="926">
                  <c:v>23.043105434032086</c:v>
                </c:pt>
                <c:pt idx="927">
                  <c:v>20.72164346976405</c:v>
                </c:pt>
                <c:pt idx="928">
                  <c:v>17.423077734996394</c:v>
                </c:pt>
                <c:pt idx="929">
                  <c:v>15.815775206472226</c:v>
                </c:pt>
                <c:pt idx="930">
                  <c:v>12.750637043796642</c:v>
                </c:pt>
                <c:pt idx="931">
                  <c:v>11.821531350933334</c:v>
                </c:pt>
                <c:pt idx="932">
                  <c:v>11.066162604703589</c:v>
                </c:pt>
                <c:pt idx="933">
                  <c:v>11.028158601884686</c:v>
                </c:pt>
                <c:pt idx="934">
                  <c:v>11.962184355340877</c:v>
                </c:pt>
                <c:pt idx="935">
                  <c:v>9.9864141502304822</c:v>
                </c:pt>
                <c:pt idx="936">
                  <c:v>8.4514578199824335</c:v>
                </c:pt>
                <c:pt idx="937">
                  <c:v>7.8346100618325369</c:v>
                </c:pt>
                <c:pt idx="938">
                  <c:v>8.4021746710166934</c:v>
                </c:pt>
                <c:pt idx="939">
                  <c:v>8.4467123883257287</c:v>
                </c:pt>
                <c:pt idx="940">
                  <c:v>8.4589924895957296</c:v>
                </c:pt>
                <c:pt idx="941">
                  <c:v>8.0173592973326606</c:v>
                </c:pt>
                <c:pt idx="942">
                  <c:v>7.8813957283953018</c:v>
                </c:pt>
                <c:pt idx="943">
                  <c:v>7.4808669698166241</c:v>
                </c:pt>
                <c:pt idx="944">
                  <c:v>6.8468586648647083</c:v>
                </c:pt>
                <c:pt idx="945">
                  <c:v>7.0051185440083374</c:v>
                </c:pt>
                <c:pt idx="946">
                  <c:v>6.7879000633194515</c:v>
                </c:pt>
                <c:pt idx="947">
                  <c:v>7.0202732441125288</c:v>
                </c:pt>
                <c:pt idx="948">
                  <c:v>6.8230586161271205</c:v>
                </c:pt>
                <c:pt idx="949">
                  <c:v>6.42063922712871</c:v>
                </c:pt>
                <c:pt idx="950">
                  <c:v>5.9768347748957229</c:v>
                </c:pt>
                <c:pt idx="951">
                  <c:v>5.8858643592876181</c:v>
                </c:pt>
                <c:pt idx="952">
                  <c:v>6.0757502505581762</c:v>
                </c:pt>
                <c:pt idx="953">
                  <c:v>6.1759629060343819</c:v>
                </c:pt>
                <c:pt idx="954">
                  <c:v>6.2757443465956246</c:v>
                </c:pt>
                <c:pt idx="955">
                  <c:v>6.1491810290228095</c:v>
                </c:pt>
                <c:pt idx="956">
                  <c:v>6.0824233057011341</c:v>
                </c:pt>
                <c:pt idx="957">
                  <c:v>6.0625678698575491</c:v>
                </c:pt>
                <c:pt idx="958">
                  <c:v>5.6764961264991864</c:v>
                </c:pt>
                <c:pt idx="959">
                  <c:v>6.6262715791493125</c:v>
                </c:pt>
                <c:pt idx="960">
                  <c:v>5.7245504637127409</c:v>
                </c:pt>
                <c:pt idx="961">
                  <c:v>5.6863199472604435</c:v>
                </c:pt>
                <c:pt idx="962">
                  <c:v>5.8283950836254146</c:v>
                </c:pt>
                <c:pt idx="963">
                  <c:v>6.0752437917310109</c:v>
                </c:pt>
                <c:pt idx="964">
                  <c:v>5.7474080446358382</c:v>
                </c:pt>
                <c:pt idx="965">
                  <c:v>5.9413448315595918</c:v>
                </c:pt>
                <c:pt idx="966">
                  <c:v>5.9576916999347969</c:v>
                </c:pt>
                <c:pt idx="967">
                  <c:v>5.8600338345698999</c:v>
                </c:pt>
                <c:pt idx="968">
                  <c:v>5.7577598461864383</c:v>
                </c:pt>
                <c:pt idx="969">
                  <c:v>5.9494809502775521</c:v>
                </c:pt>
                <c:pt idx="970">
                  <c:v>5.8778778805044336</c:v>
                </c:pt>
                <c:pt idx="971">
                  <c:v>5.6516192148143745</c:v>
                </c:pt>
                <c:pt idx="972">
                  <c:v>5.4612455879477828</c:v>
                </c:pt>
                <c:pt idx="973">
                  <c:v>5.7896004706506581</c:v>
                </c:pt>
                <c:pt idx="974">
                  <c:v>5.565854374994295</c:v>
                </c:pt>
                <c:pt idx="975">
                  <c:v>5.4428724823205261</c:v>
                </c:pt>
                <c:pt idx="976">
                  <c:v>5.7799001281529598</c:v>
                </c:pt>
                <c:pt idx="977">
                  <c:v>5.7076047544022623</c:v>
                </c:pt>
                <c:pt idx="978">
                  <c:v>5.5914730976514555</c:v>
                </c:pt>
                <c:pt idx="979">
                  <c:v>5.434523058839547</c:v>
                </c:pt>
                <c:pt idx="980">
                  <c:v>5.7675798905709286</c:v>
                </c:pt>
                <c:pt idx="981">
                  <c:v>6.8931593021935855</c:v>
                </c:pt>
                <c:pt idx="982">
                  <c:v>6.1784888001559679</c:v>
                </c:pt>
                <c:pt idx="983">
                  <c:v>7.5103578251511705</c:v>
                </c:pt>
                <c:pt idx="984">
                  <c:v>6.8908281446262931</c:v>
                </c:pt>
                <c:pt idx="985">
                  <c:v>7.086204791679684</c:v>
                </c:pt>
                <c:pt idx="986">
                  <c:v>7.1950122343331753</c:v>
                </c:pt>
                <c:pt idx="987">
                  <c:v>6.8374611094259352</c:v>
                </c:pt>
                <c:pt idx="988">
                  <c:v>6.420977646363923</c:v>
                </c:pt>
                <c:pt idx="989">
                  <c:v>8.3656704198658449</c:v>
                </c:pt>
                <c:pt idx="990">
                  <c:v>7.7247638555497211</c:v>
                </c:pt>
                <c:pt idx="991">
                  <c:v>11.070830952970889</c:v>
                </c:pt>
                <c:pt idx="992">
                  <c:v>9.8913447055713259</c:v>
                </c:pt>
                <c:pt idx="993">
                  <c:v>14.467799706863948</c:v>
                </c:pt>
                <c:pt idx="994">
                  <c:v>18.915237005255079</c:v>
                </c:pt>
                <c:pt idx="995">
                  <c:v>17.044427870240796</c:v>
                </c:pt>
                <c:pt idx="996">
                  <c:v>16.219884532336039</c:v>
                </c:pt>
                <c:pt idx="997">
                  <c:v>12.597525083587136</c:v>
                </c:pt>
                <c:pt idx="998">
                  <c:v>16.505390082252301</c:v>
                </c:pt>
                <c:pt idx="999">
                  <c:v>19.719025522311682</c:v>
                </c:pt>
                <c:pt idx="1000">
                  <c:v>19.003141429200276</c:v>
                </c:pt>
                <c:pt idx="1001">
                  <c:v>27.986337888461733</c:v>
                </c:pt>
                <c:pt idx="1002">
                  <c:v>26.585501388613565</c:v>
                </c:pt>
                <c:pt idx="1003">
                  <c:v>21.339794328629203</c:v>
                </c:pt>
                <c:pt idx="1004">
                  <c:v>20.78395799204824</c:v>
                </c:pt>
                <c:pt idx="1005">
                  <c:v>22.237974384169391</c:v>
                </c:pt>
                <c:pt idx="1006">
                  <c:v>16.311539391939288</c:v>
                </c:pt>
                <c:pt idx="1007">
                  <c:v>23.36182952463286</c:v>
                </c:pt>
                <c:pt idx="1008">
                  <c:v>30.357746786505924</c:v>
                </c:pt>
                <c:pt idx="1009">
                  <c:v>33.046085109119247</c:v>
                </c:pt>
                <c:pt idx="1010">
                  <c:v>37.716054214680995</c:v>
                </c:pt>
                <c:pt idx="1011">
                  <c:v>32.529305726174726</c:v>
                </c:pt>
                <c:pt idx="1012">
                  <c:v>27.307092198096726</c:v>
                </c:pt>
                <c:pt idx="1013">
                  <c:v>18.159838122654115</c:v>
                </c:pt>
                <c:pt idx="1014">
                  <c:v>20.399733371589779</c:v>
                </c:pt>
                <c:pt idx="1015">
                  <c:v>29.997832222971986</c:v>
                </c:pt>
                <c:pt idx="1016">
                  <c:v>29.890814198133462</c:v>
                </c:pt>
                <c:pt idx="1017">
                  <c:v>34.942977996452804</c:v>
                </c:pt>
                <c:pt idx="1018">
                  <c:v>31.498330393774509</c:v>
                </c:pt>
                <c:pt idx="1019">
                  <c:v>28.320827203329468</c:v>
                </c:pt>
                <c:pt idx="1020">
                  <c:v>23.789692963511456</c:v>
                </c:pt>
                <c:pt idx="1021">
                  <c:v>24.416405914722361</c:v>
                </c:pt>
                <c:pt idx="1022">
                  <c:v>30.474058187857477</c:v>
                </c:pt>
                <c:pt idx="1023">
                  <c:v>27.27054047786277</c:v>
                </c:pt>
                <c:pt idx="1024">
                  <c:v>28.198821658416374</c:v>
                </c:pt>
                <c:pt idx="1025">
                  <c:v>17.335826551723944</c:v>
                </c:pt>
                <c:pt idx="1026">
                  <c:v>40.113010270430337</c:v>
                </c:pt>
                <c:pt idx="1027">
                  <c:v>43.222624656906369</c:v>
                </c:pt>
                <c:pt idx="1028">
                  <c:v>48.268482085565353</c:v>
                </c:pt>
                <c:pt idx="1029">
                  <c:v>50.633945238621322</c:v>
                </c:pt>
                <c:pt idx="1030">
                  <c:v>44.599221543459386</c:v>
                </c:pt>
                <c:pt idx="1031">
                  <c:v>41.091486481583509</c:v>
                </c:pt>
                <c:pt idx="1032">
                  <c:v>39.873810158574642</c:v>
                </c:pt>
                <c:pt idx="1033">
                  <c:v>42.210701312613388</c:v>
                </c:pt>
                <c:pt idx="1034">
                  <c:v>43.120277384404126</c:v>
                </c:pt>
                <c:pt idx="1035">
                  <c:v>43.589823125786879</c:v>
                </c:pt>
                <c:pt idx="1036">
                  <c:v>39.081148458017225</c:v>
                </c:pt>
                <c:pt idx="1037">
                  <c:v>40.081090697271208</c:v>
                </c:pt>
                <c:pt idx="1038">
                  <c:v>37.956988102414527</c:v>
                </c:pt>
                <c:pt idx="1039">
                  <c:v>38.647637126701184</c:v>
                </c:pt>
                <c:pt idx="1040">
                  <c:v>45.464768821330246</c:v>
                </c:pt>
                <c:pt idx="1041">
                  <c:v>40.235444844858435</c:v>
                </c:pt>
                <c:pt idx="1042">
                  <c:v>41.152011408922547</c:v>
                </c:pt>
                <c:pt idx="1043">
                  <c:v>31.748698359275018</c:v>
                </c:pt>
                <c:pt idx="1044">
                  <c:v>30.526177607114413</c:v>
                </c:pt>
                <c:pt idx="1045">
                  <c:v>36.408737302776714</c:v>
                </c:pt>
                <c:pt idx="1046">
                  <c:v>28.370980665584277</c:v>
                </c:pt>
                <c:pt idx="1047">
                  <c:v>36.033609579545754</c:v>
                </c:pt>
                <c:pt idx="1048">
                  <c:v>40.362612385789554</c:v>
                </c:pt>
                <c:pt idx="1049">
                  <c:v>34.307073617710529</c:v>
                </c:pt>
                <c:pt idx="1050">
                  <c:v>37.851765742815282</c:v>
                </c:pt>
                <c:pt idx="1051">
                  <c:v>38.998070355193647</c:v>
                </c:pt>
                <c:pt idx="1052">
                  <c:v>35.888640022902344</c:v>
                </c:pt>
                <c:pt idx="1053">
                  <c:v>28.062529233140321</c:v>
                </c:pt>
                <c:pt idx="1054">
                  <c:v>16.10353348331892</c:v>
                </c:pt>
                <c:pt idx="1055">
                  <c:v>10.37255417286107</c:v>
                </c:pt>
                <c:pt idx="1056">
                  <c:v>21.896566882616565</c:v>
                </c:pt>
                <c:pt idx="1057">
                  <c:v>18.67946337136155</c:v>
                </c:pt>
                <c:pt idx="1058">
                  <c:v>35.803608407800311</c:v>
                </c:pt>
                <c:pt idx="1059">
                  <c:v>23.052995581279411</c:v>
                </c:pt>
                <c:pt idx="1060">
                  <c:v>15.584706556444184</c:v>
                </c:pt>
                <c:pt idx="1061">
                  <c:v>19.388705931555528</c:v>
                </c:pt>
                <c:pt idx="1062">
                  <c:v>23.108081735020193</c:v>
                </c:pt>
                <c:pt idx="1063">
                  <c:v>26.343831038832011</c:v>
                </c:pt>
                <c:pt idx="1064">
                  <c:v>30.460564946265723</c:v>
                </c:pt>
                <c:pt idx="1065">
                  <c:v>21.876014502644537</c:v>
                </c:pt>
                <c:pt idx="1066">
                  <c:v>32.761295129367909</c:v>
                </c:pt>
                <c:pt idx="1067">
                  <c:v>27.826253623384144</c:v>
                </c:pt>
                <c:pt idx="1068">
                  <c:v>25.662669438229322</c:v>
                </c:pt>
                <c:pt idx="1069">
                  <c:v>24.559511331375784</c:v>
                </c:pt>
                <c:pt idx="1070">
                  <c:v>29.597112884347133</c:v>
                </c:pt>
                <c:pt idx="1071">
                  <c:v>39.669984222939981</c:v>
                </c:pt>
                <c:pt idx="1072">
                  <c:v>33.226036682215984</c:v>
                </c:pt>
                <c:pt idx="1073">
                  <c:v>23.467286087419168</c:v>
                </c:pt>
                <c:pt idx="1074">
                  <c:v>23.987248580878571</c:v>
                </c:pt>
                <c:pt idx="1075">
                  <c:v>22.295568849631287</c:v>
                </c:pt>
                <c:pt idx="1076">
                  <c:v>23.835410470938179</c:v>
                </c:pt>
                <c:pt idx="1077">
                  <c:v>28.215066060657023</c:v>
                </c:pt>
                <c:pt idx="1078">
                  <c:v>37.631935471247893</c:v>
                </c:pt>
                <c:pt idx="1079">
                  <c:v>33.448076358418376</c:v>
                </c:pt>
                <c:pt idx="1080">
                  <c:v>33.340246995735292</c:v>
                </c:pt>
                <c:pt idx="1081">
                  <c:v>28.95299877658999</c:v>
                </c:pt>
                <c:pt idx="1082">
                  <c:v>25.214793095540454</c:v>
                </c:pt>
                <c:pt idx="1083">
                  <c:v>32.929107529869924</c:v>
                </c:pt>
                <c:pt idx="1084">
                  <c:v>32.656466662613482</c:v>
                </c:pt>
                <c:pt idx="1085">
                  <c:v>28.341241311443156</c:v>
                </c:pt>
                <c:pt idx="1086">
                  <c:v>23.401244906635512</c:v>
                </c:pt>
                <c:pt idx="1087">
                  <c:v>20.197332553029156</c:v>
                </c:pt>
                <c:pt idx="1088">
                  <c:v>23.964378270056574</c:v>
                </c:pt>
                <c:pt idx="1089">
                  <c:v>31.698677237089036</c:v>
                </c:pt>
                <c:pt idx="1090">
                  <c:v>28.454311946966126</c:v>
                </c:pt>
                <c:pt idx="1091">
                  <c:v>31.443845264522729</c:v>
                </c:pt>
                <c:pt idx="1092">
                  <c:v>35.020382747103874</c:v>
                </c:pt>
                <c:pt idx="1093">
                  <c:v>30.117693706201166</c:v>
                </c:pt>
                <c:pt idx="1094">
                  <c:v>24.299684860271398</c:v>
                </c:pt>
                <c:pt idx="1095">
                  <c:v>28.450814906417733</c:v>
                </c:pt>
                <c:pt idx="1096">
                  <c:v>33.14445458750599</c:v>
                </c:pt>
                <c:pt idx="1097">
                  <c:v>35.998130061824739</c:v>
                </c:pt>
                <c:pt idx="1098">
                  <c:v>42.067844548727649</c:v>
                </c:pt>
                <c:pt idx="1099">
                  <c:v>40.707515905385719</c:v>
                </c:pt>
                <c:pt idx="1100">
                  <c:v>45.497108728673631</c:v>
                </c:pt>
                <c:pt idx="1101">
                  <c:v>38.657627569110417</c:v>
                </c:pt>
                <c:pt idx="1102">
                  <c:v>36.925486832251096</c:v>
                </c:pt>
                <c:pt idx="1103">
                  <c:v>34.664352666411432</c:v>
                </c:pt>
                <c:pt idx="1104">
                  <c:v>28.039334843232446</c:v>
                </c:pt>
                <c:pt idx="1105">
                  <c:v>38.068656172399109</c:v>
                </c:pt>
                <c:pt idx="1106">
                  <c:v>36.798450885221676</c:v>
                </c:pt>
                <c:pt idx="1107">
                  <c:v>39.198683742963283</c:v>
                </c:pt>
                <c:pt idx="1108">
                  <c:v>31.238756558769509</c:v>
                </c:pt>
                <c:pt idx="1109">
                  <c:v>27.368465452719015</c:v>
                </c:pt>
                <c:pt idx="1110">
                  <c:v>25.926948134932847</c:v>
                </c:pt>
                <c:pt idx="1111">
                  <c:v>24.237515087038631</c:v>
                </c:pt>
                <c:pt idx="1112">
                  <c:v>38.147177384532007</c:v>
                </c:pt>
                <c:pt idx="1113">
                  <c:v>47.821223045395243</c:v>
                </c:pt>
                <c:pt idx="1114">
                  <c:v>35.782469771534117</c:v>
                </c:pt>
                <c:pt idx="1115">
                  <c:v>24.97597423685567</c:v>
                </c:pt>
                <c:pt idx="1116">
                  <c:v>35.995766043210011</c:v>
                </c:pt>
                <c:pt idx="1117">
                  <c:v>34.969774914653165</c:v>
                </c:pt>
                <c:pt idx="1118">
                  <c:v>33.80289901303076</c:v>
                </c:pt>
                <c:pt idx="1119">
                  <c:v>36.694319933496509</c:v>
                </c:pt>
                <c:pt idx="1120">
                  <c:v>31.735703498996905</c:v>
                </c:pt>
                <c:pt idx="1121">
                  <c:v>29.644651416811783</c:v>
                </c:pt>
                <c:pt idx="1122">
                  <c:v>31.553093285210544</c:v>
                </c:pt>
                <c:pt idx="1123">
                  <c:v>27.640445198980657</c:v>
                </c:pt>
                <c:pt idx="1124">
                  <c:v>23.708238252182955</c:v>
                </c:pt>
                <c:pt idx="1125">
                  <c:v>18.671098264371622</c:v>
                </c:pt>
                <c:pt idx="1126">
                  <c:v>37.342803675392986</c:v>
                </c:pt>
                <c:pt idx="1127">
                  <c:v>29.74362714239096</c:v>
                </c:pt>
                <c:pt idx="1128">
                  <c:v>34.217904382052033</c:v>
                </c:pt>
                <c:pt idx="1129">
                  <c:v>35.984401788362653</c:v>
                </c:pt>
                <c:pt idx="1130">
                  <c:v>36.944159912684313</c:v>
                </c:pt>
                <c:pt idx="1131">
                  <c:v>37.851441275099717</c:v>
                </c:pt>
                <c:pt idx="1132">
                  <c:v>36.808817946370667</c:v>
                </c:pt>
                <c:pt idx="1133">
                  <c:v>38.973100770492493</c:v>
                </c:pt>
                <c:pt idx="1134">
                  <c:v>30.52915495163554</c:v>
                </c:pt>
                <c:pt idx="1135">
                  <c:v>28.066532450111346</c:v>
                </c:pt>
                <c:pt idx="1136">
                  <c:v>24.137615928301635</c:v>
                </c:pt>
                <c:pt idx="1137">
                  <c:v>28.019874111036124</c:v>
                </c:pt>
                <c:pt idx="1138">
                  <c:v>44.622389943081672</c:v>
                </c:pt>
                <c:pt idx="1139">
                  <c:v>41.511852317804589</c:v>
                </c:pt>
                <c:pt idx="1140">
                  <c:v>41.17224796243292</c:v>
                </c:pt>
                <c:pt idx="1141">
                  <c:v>37.855615468788507</c:v>
                </c:pt>
                <c:pt idx="1142">
                  <c:v>31.908530059718977</c:v>
                </c:pt>
                <c:pt idx="1143">
                  <c:v>37.621624686903012</c:v>
                </c:pt>
                <c:pt idx="1144">
                  <c:v>39.07205184161846</c:v>
                </c:pt>
                <c:pt idx="1145">
                  <c:v>43.912916233475073</c:v>
                </c:pt>
                <c:pt idx="1146">
                  <c:v>44.843696079965177</c:v>
                </c:pt>
                <c:pt idx="1147">
                  <c:v>39.267640430998249</c:v>
                </c:pt>
                <c:pt idx="1148">
                  <c:v>40.960460100751575</c:v>
                </c:pt>
                <c:pt idx="1149">
                  <c:v>35.164149082794658</c:v>
                </c:pt>
                <c:pt idx="1150">
                  <c:v>32.302594697359822</c:v>
                </c:pt>
                <c:pt idx="1151">
                  <c:v>38.550111195872091</c:v>
                </c:pt>
                <c:pt idx="1152">
                  <c:v>33.380909686277519</c:v>
                </c:pt>
                <c:pt idx="1153">
                  <c:v>21.417580033532968</c:v>
                </c:pt>
                <c:pt idx="1154">
                  <c:v>39.1271253593628</c:v>
                </c:pt>
                <c:pt idx="1155">
                  <c:v>39.970186314900772</c:v>
                </c:pt>
                <c:pt idx="1156">
                  <c:v>40.357534086598967</c:v>
                </c:pt>
                <c:pt idx="1157">
                  <c:v>38.685949942189204</c:v>
                </c:pt>
                <c:pt idx="1158">
                  <c:v>31.581989823546607</c:v>
                </c:pt>
                <c:pt idx="1159">
                  <c:v>21.317775039219235</c:v>
                </c:pt>
                <c:pt idx="1160">
                  <c:v>20.386717403942534</c:v>
                </c:pt>
                <c:pt idx="1161">
                  <c:v>30.502089461839009</c:v>
                </c:pt>
                <c:pt idx="1162">
                  <c:v>28.915882852822783</c:v>
                </c:pt>
                <c:pt idx="1163">
                  <c:v>24.496279232494022</c:v>
                </c:pt>
                <c:pt idx="1164">
                  <c:v>35.834111007771696</c:v>
                </c:pt>
                <c:pt idx="1165">
                  <c:v>35.313022969274996</c:v>
                </c:pt>
                <c:pt idx="1166">
                  <c:v>28.608796117805092</c:v>
                </c:pt>
                <c:pt idx="1167">
                  <c:v>26.720735220751358</c:v>
                </c:pt>
                <c:pt idx="1168">
                  <c:v>27.548893475894943</c:v>
                </c:pt>
                <c:pt idx="1169">
                  <c:v>21.301367781360437</c:v>
                </c:pt>
                <c:pt idx="1170">
                  <c:v>19.027215748919389</c:v>
                </c:pt>
                <c:pt idx="1171">
                  <c:v>18.139988619952497</c:v>
                </c:pt>
                <c:pt idx="1172">
                  <c:v>11.163872311234746</c:v>
                </c:pt>
                <c:pt idx="1173">
                  <c:v>13.199035330722896</c:v>
                </c:pt>
                <c:pt idx="1174">
                  <c:v>18.179231139731556</c:v>
                </c:pt>
                <c:pt idx="1175">
                  <c:v>18.37984412890874</c:v>
                </c:pt>
                <c:pt idx="1176">
                  <c:v>17.607433951655437</c:v>
                </c:pt>
                <c:pt idx="1177">
                  <c:v>17.927906767817493</c:v>
                </c:pt>
                <c:pt idx="1178">
                  <c:v>14.830323952798796</c:v>
                </c:pt>
                <c:pt idx="1179">
                  <c:v>13.574856028549664</c:v>
                </c:pt>
                <c:pt idx="1180">
                  <c:v>14.244478711637488</c:v>
                </c:pt>
                <c:pt idx="1181">
                  <c:v>13.366794924848946</c:v>
                </c:pt>
                <c:pt idx="1182">
                  <c:v>13.715133131373836</c:v>
                </c:pt>
                <c:pt idx="1183">
                  <c:v>11.257923663196545</c:v>
                </c:pt>
                <c:pt idx="1184">
                  <c:v>8.6806074124888504</c:v>
                </c:pt>
                <c:pt idx="1185">
                  <c:v>9.199631345956238</c:v>
                </c:pt>
                <c:pt idx="1186">
                  <c:v>9.3189313318656097</c:v>
                </c:pt>
                <c:pt idx="1187">
                  <c:v>10.090253660273829</c:v>
                </c:pt>
                <c:pt idx="1188">
                  <c:v>11.094940069293301</c:v>
                </c:pt>
                <c:pt idx="1189">
                  <c:v>10.94618538481128</c:v>
                </c:pt>
                <c:pt idx="1190">
                  <c:v>9.7730775446866147</c:v>
                </c:pt>
                <c:pt idx="1191">
                  <c:v>8.4580470272861863</c:v>
                </c:pt>
                <c:pt idx="1192">
                  <c:v>9.866288644468046</c:v>
                </c:pt>
                <c:pt idx="1193">
                  <c:v>8.9558791265329951</c:v>
                </c:pt>
                <c:pt idx="1194">
                  <c:v>8.8540498403251959</c:v>
                </c:pt>
                <c:pt idx="1195">
                  <c:v>8.3042338380400977</c:v>
                </c:pt>
                <c:pt idx="1196">
                  <c:v>8.0851030808229538</c:v>
                </c:pt>
                <c:pt idx="1197">
                  <c:v>8.3000794213164752</c:v>
                </c:pt>
                <c:pt idx="1198">
                  <c:v>8.0391834072740416</c:v>
                </c:pt>
                <c:pt idx="1199">
                  <c:v>8.0218024118020601</c:v>
                </c:pt>
                <c:pt idx="1200">
                  <c:v>7.372128187997129</c:v>
                </c:pt>
                <c:pt idx="1201">
                  <c:v>7.4118772533400268</c:v>
                </c:pt>
                <c:pt idx="1202">
                  <c:v>7.2839949479156951</c:v>
                </c:pt>
                <c:pt idx="1203">
                  <c:v>7.0744121615506028</c:v>
                </c:pt>
                <c:pt idx="1204">
                  <c:v>6.9945697171690195</c:v>
                </c:pt>
                <c:pt idx="1205">
                  <c:v>7.0285595905595022</c:v>
                </c:pt>
                <c:pt idx="1206">
                  <c:v>6.9667111721455903</c:v>
                </c:pt>
                <c:pt idx="1207">
                  <c:v>7.1219494384854194</c:v>
                </c:pt>
                <c:pt idx="1208">
                  <c:v>6.7195076883771687</c:v>
                </c:pt>
                <c:pt idx="1209">
                  <c:v>6.8203989436972705</c:v>
                </c:pt>
                <c:pt idx="1210">
                  <c:v>6.3157356281860366</c:v>
                </c:pt>
                <c:pt idx="1211">
                  <c:v>6.5569695707532238</c:v>
                </c:pt>
                <c:pt idx="1212">
                  <c:v>6.4484699588313488</c:v>
                </c:pt>
                <c:pt idx="1213">
                  <c:v>6.2746697043359445</c:v>
                </c:pt>
                <c:pt idx="1214">
                  <c:v>6.5169454547735146</c:v>
                </c:pt>
                <c:pt idx="1215">
                  <c:v>6.3457153903425878</c:v>
                </c:pt>
                <c:pt idx="1216">
                  <c:v>6.135600940809482</c:v>
                </c:pt>
                <c:pt idx="1217">
                  <c:v>6.0452656694720996</c:v>
                </c:pt>
                <c:pt idx="1218">
                  <c:v>6.2485141544911915</c:v>
                </c:pt>
                <c:pt idx="1219">
                  <c:v>6.6324006941445468</c:v>
                </c:pt>
                <c:pt idx="1220">
                  <c:v>6.4390684232262796</c:v>
                </c:pt>
                <c:pt idx="1221">
                  <c:v>6.684294132880142</c:v>
                </c:pt>
                <c:pt idx="1222">
                  <c:v>8.6208853815337818</c:v>
                </c:pt>
                <c:pt idx="1223">
                  <c:v>7.2608220589069461</c:v>
                </c:pt>
                <c:pt idx="1224">
                  <c:v>7.6986833391312288</c:v>
                </c:pt>
                <c:pt idx="1225">
                  <c:v>8.7223721458188574</c:v>
                </c:pt>
                <c:pt idx="1226">
                  <c:v>7.4935444384638394</c:v>
                </c:pt>
                <c:pt idx="1227">
                  <c:v>7.3639827874803609</c:v>
                </c:pt>
                <c:pt idx="1228">
                  <c:v>8.06852241027185</c:v>
                </c:pt>
                <c:pt idx="1229">
                  <c:v>7.1968533071783742</c:v>
                </c:pt>
                <c:pt idx="1230">
                  <c:v>9.276490426743111</c:v>
                </c:pt>
                <c:pt idx="1231">
                  <c:v>12.11723387900504</c:v>
                </c:pt>
                <c:pt idx="1232">
                  <c:v>11.95726622962756</c:v>
                </c:pt>
                <c:pt idx="1233">
                  <c:v>20.512410880780998</c:v>
                </c:pt>
                <c:pt idx="1234">
                  <c:v>19.178163808215999</c:v>
                </c:pt>
                <c:pt idx="1235">
                  <c:v>16.026591477002327</c:v>
                </c:pt>
                <c:pt idx="1236">
                  <c:v>31.852289801648737</c:v>
                </c:pt>
                <c:pt idx="1237">
                  <c:v>22.755068853317784</c:v>
                </c:pt>
                <c:pt idx="1238">
                  <c:v>29.871059128529566</c:v>
                </c:pt>
                <c:pt idx="1239">
                  <c:v>32.313824976310315</c:v>
                </c:pt>
                <c:pt idx="1240">
                  <c:v>27.211252371948959</c:v>
                </c:pt>
                <c:pt idx="1241">
                  <c:v>32.902206592310336</c:v>
                </c:pt>
                <c:pt idx="1242">
                  <c:v>43.198683738871637</c:v>
                </c:pt>
                <c:pt idx="1243">
                  <c:v>32.135854189854761</c:v>
                </c:pt>
                <c:pt idx="1244">
                  <c:v>32.422057932694933</c:v>
                </c:pt>
                <c:pt idx="1245">
                  <c:v>34.867672071552661</c:v>
                </c:pt>
                <c:pt idx="1246">
                  <c:v>36.717158546321947</c:v>
                </c:pt>
                <c:pt idx="1247">
                  <c:v>27.732065654165051</c:v>
                </c:pt>
                <c:pt idx="1248">
                  <c:v>40.752899494920328</c:v>
                </c:pt>
                <c:pt idx="1249">
                  <c:v>31.691266996467217</c:v>
                </c:pt>
                <c:pt idx="1250">
                  <c:v>43.601577369836384</c:v>
                </c:pt>
                <c:pt idx="1251">
                  <c:v>36.544693799875162</c:v>
                </c:pt>
                <c:pt idx="1252">
                  <c:v>41.996752727057199</c:v>
                </c:pt>
                <c:pt idx="1253">
                  <c:v>43.304322218410427</c:v>
                </c:pt>
                <c:pt idx="1254">
                  <c:v>44.02113467203408</c:v>
                </c:pt>
                <c:pt idx="1255">
                  <c:v>41.70869304997148</c:v>
                </c:pt>
                <c:pt idx="1256">
                  <c:v>50.917956909173867</c:v>
                </c:pt>
                <c:pt idx="1257">
                  <c:v>48.824836584006839</c:v>
                </c:pt>
                <c:pt idx="1258">
                  <c:v>41.095616555542634</c:v>
                </c:pt>
                <c:pt idx="1259">
                  <c:v>42.957546537260342</c:v>
                </c:pt>
                <c:pt idx="1260">
                  <c:v>52.435501725092436</c:v>
                </c:pt>
                <c:pt idx="1261">
                  <c:v>44.567330593888563</c:v>
                </c:pt>
                <c:pt idx="1262">
                  <c:v>46.645613918256814</c:v>
                </c:pt>
                <c:pt idx="1263">
                  <c:v>42.809168033440194</c:v>
                </c:pt>
                <c:pt idx="1264">
                  <c:v>34.511549087943628</c:v>
                </c:pt>
                <c:pt idx="1265">
                  <c:v>43.56353225453983</c:v>
                </c:pt>
                <c:pt idx="1266">
                  <c:v>42.620940624623813</c:v>
                </c:pt>
                <c:pt idx="1267">
                  <c:v>41.531045506526063</c:v>
                </c:pt>
                <c:pt idx="1268">
                  <c:v>41.721286340200706</c:v>
                </c:pt>
                <c:pt idx="1269">
                  <c:v>29.871197303446284</c:v>
                </c:pt>
                <c:pt idx="1270">
                  <c:v>34.987647164975158</c:v>
                </c:pt>
                <c:pt idx="1271">
                  <c:v>31.686828695420822</c:v>
                </c:pt>
                <c:pt idx="1272">
                  <c:v>29.933668557868021</c:v>
                </c:pt>
                <c:pt idx="1273">
                  <c:v>30.372240261545436</c:v>
                </c:pt>
                <c:pt idx="1274">
                  <c:v>41.211731211418865</c:v>
                </c:pt>
                <c:pt idx="1275">
                  <c:v>44.580005058735871</c:v>
                </c:pt>
                <c:pt idx="1276">
                  <c:v>39.178786409577924</c:v>
                </c:pt>
                <c:pt idx="1277">
                  <c:v>40.779239398754044</c:v>
                </c:pt>
                <c:pt idx="1278">
                  <c:v>39.306017201758522</c:v>
                </c:pt>
                <c:pt idx="1279">
                  <c:v>40.52207742172704</c:v>
                </c:pt>
                <c:pt idx="1280">
                  <c:v>33.575369680601376</c:v>
                </c:pt>
                <c:pt idx="1281">
                  <c:v>29.340246834068573</c:v>
                </c:pt>
                <c:pt idx="1282">
                  <c:v>22.187241316268125</c:v>
                </c:pt>
                <c:pt idx="1283">
                  <c:v>20.982473486060748</c:v>
                </c:pt>
                <c:pt idx="1284">
                  <c:v>19.428508448399018</c:v>
                </c:pt>
                <c:pt idx="1285">
                  <c:v>36.188907108447644</c:v>
                </c:pt>
                <c:pt idx="1286">
                  <c:v>34.620873843594843</c:v>
                </c:pt>
                <c:pt idx="1287">
                  <c:v>55.841315776691644</c:v>
                </c:pt>
                <c:pt idx="1288">
                  <c:v>65.822243578899361</c:v>
                </c:pt>
                <c:pt idx="1289">
                  <c:v>57.68011712229498</c:v>
                </c:pt>
                <c:pt idx="1290">
                  <c:v>45.22552207401155</c:v>
                </c:pt>
                <c:pt idx="1291">
                  <c:v>42.021122932315912</c:v>
                </c:pt>
                <c:pt idx="1292">
                  <c:v>50.049206483863038</c:v>
                </c:pt>
                <c:pt idx="1293">
                  <c:v>57.620596916750166</c:v>
                </c:pt>
                <c:pt idx="1294">
                  <c:v>42.19259051278317</c:v>
                </c:pt>
                <c:pt idx="1295">
                  <c:v>53.577374999337998</c:v>
                </c:pt>
                <c:pt idx="1296">
                  <c:v>50.630188134019839</c:v>
                </c:pt>
                <c:pt idx="1297">
                  <c:v>51.288344602860768</c:v>
                </c:pt>
                <c:pt idx="1298">
                  <c:v>56.027391044744789</c:v>
                </c:pt>
                <c:pt idx="1299">
                  <c:v>59.156092144694441</c:v>
                </c:pt>
                <c:pt idx="1300">
                  <c:v>57.388120168948639</c:v>
                </c:pt>
                <c:pt idx="1301">
                  <c:v>50.277092440828163</c:v>
                </c:pt>
                <c:pt idx="1302">
                  <c:v>45.09399277974093</c:v>
                </c:pt>
                <c:pt idx="1303">
                  <c:v>30.53262799091182</c:v>
                </c:pt>
                <c:pt idx="1304">
                  <c:v>21.374008334861905</c:v>
                </c:pt>
                <c:pt idx="1305">
                  <c:v>48.486252795551877</c:v>
                </c:pt>
                <c:pt idx="1306">
                  <c:v>47.044588486149216</c:v>
                </c:pt>
                <c:pt idx="1307">
                  <c:v>44.958113800461653</c:v>
                </c:pt>
                <c:pt idx="1308">
                  <c:v>47.238298000761084</c:v>
                </c:pt>
                <c:pt idx="1309">
                  <c:v>44.718320490221522</c:v>
                </c:pt>
                <c:pt idx="1310">
                  <c:v>48.461418988999995</c:v>
                </c:pt>
                <c:pt idx="1311">
                  <c:v>46.890685723035183</c:v>
                </c:pt>
                <c:pt idx="1312">
                  <c:v>51.199697683963855</c:v>
                </c:pt>
                <c:pt idx="1313">
                  <c:v>50.713537920824734</c:v>
                </c:pt>
                <c:pt idx="1314">
                  <c:v>51.039012550633181</c:v>
                </c:pt>
                <c:pt idx="1315">
                  <c:v>45.034483967824748</c:v>
                </c:pt>
                <c:pt idx="1316">
                  <c:v>39.66674086857428</c:v>
                </c:pt>
                <c:pt idx="1317">
                  <c:v>24.701498886401207</c:v>
                </c:pt>
                <c:pt idx="1318">
                  <c:v>18.995458533913066</c:v>
                </c:pt>
                <c:pt idx="1319">
                  <c:v>14.192455860390552</c:v>
                </c:pt>
                <c:pt idx="1320">
                  <c:v>24.885784212902319</c:v>
                </c:pt>
                <c:pt idx="1321">
                  <c:v>39.019112451716254</c:v>
                </c:pt>
                <c:pt idx="1322">
                  <c:v>48.335905000832625</c:v>
                </c:pt>
                <c:pt idx="1323">
                  <c:v>50.955594276174629</c:v>
                </c:pt>
                <c:pt idx="1324">
                  <c:v>51.554489669891687</c:v>
                </c:pt>
                <c:pt idx="1325">
                  <c:v>49.631915097080046</c:v>
                </c:pt>
                <c:pt idx="1326">
                  <c:v>36.571547447509765</c:v>
                </c:pt>
                <c:pt idx="1327">
                  <c:v>39.923321663241396</c:v>
                </c:pt>
                <c:pt idx="1328">
                  <c:v>37.470963853459949</c:v>
                </c:pt>
                <c:pt idx="1329">
                  <c:v>26.466408123888773</c:v>
                </c:pt>
                <c:pt idx="1330">
                  <c:v>18.027784166159002</c:v>
                </c:pt>
                <c:pt idx="1331">
                  <c:v>16.965548214446713</c:v>
                </c:pt>
                <c:pt idx="1332">
                  <c:v>12.051084857263927</c:v>
                </c:pt>
                <c:pt idx="1333">
                  <c:v>27.858223988664644</c:v>
                </c:pt>
                <c:pt idx="1334">
                  <c:v>41.552536396045902</c:v>
                </c:pt>
                <c:pt idx="1335">
                  <c:v>37.824547094560565</c:v>
                </c:pt>
                <c:pt idx="1336">
                  <c:v>42.023469316573184</c:v>
                </c:pt>
                <c:pt idx="1337">
                  <c:v>54.330140966541393</c:v>
                </c:pt>
                <c:pt idx="1338">
                  <c:v>49.594899505840061</c:v>
                </c:pt>
                <c:pt idx="1339">
                  <c:v>44.347101426900835</c:v>
                </c:pt>
                <c:pt idx="1340">
                  <c:v>36.245267244629574</c:v>
                </c:pt>
                <c:pt idx="1341">
                  <c:v>32.029653851135031</c:v>
                </c:pt>
                <c:pt idx="1342">
                  <c:v>25.686970364202267</c:v>
                </c:pt>
                <c:pt idx="1343">
                  <c:v>40.788459410614777</c:v>
                </c:pt>
                <c:pt idx="1344">
                  <c:v>49.51324355054313</c:v>
                </c:pt>
                <c:pt idx="1345">
                  <c:v>51.091856896201882</c:v>
                </c:pt>
                <c:pt idx="1346">
                  <c:v>51.16697981891334</c:v>
                </c:pt>
                <c:pt idx="1347">
                  <c:v>44.817567336731756</c:v>
                </c:pt>
                <c:pt idx="1348">
                  <c:v>32.52899713182552</c:v>
                </c:pt>
                <c:pt idx="1349">
                  <c:v>34.887232312431024</c:v>
                </c:pt>
                <c:pt idx="1350">
                  <c:v>30.57081513882428</c:v>
                </c:pt>
                <c:pt idx="1351">
                  <c:v>34.228433406500933</c:v>
                </c:pt>
                <c:pt idx="1352">
                  <c:v>24.104517213584685</c:v>
                </c:pt>
                <c:pt idx="1353">
                  <c:v>27.936079887371299</c:v>
                </c:pt>
                <c:pt idx="1354">
                  <c:v>31.711795657817721</c:v>
                </c:pt>
                <c:pt idx="1355">
                  <c:v>24.196065988660877</c:v>
                </c:pt>
                <c:pt idx="1356">
                  <c:v>20.809449229952616</c:v>
                </c:pt>
                <c:pt idx="1357">
                  <c:v>22.719203326840987</c:v>
                </c:pt>
                <c:pt idx="1358">
                  <c:v>24.566658757906758</c:v>
                </c:pt>
                <c:pt idx="1359">
                  <c:v>40.920163057545679</c:v>
                </c:pt>
                <c:pt idx="1360">
                  <c:v>47.133261327319445</c:v>
                </c:pt>
                <c:pt idx="1361">
                  <c:v>40.936425381747966</c:v>
                </c:pt>
                <c:pt idx="1362">
                  <c:v>33.951125369273342</c:v>
                </c:pt>
                <c:pt idx="1363">
                  <c:v>21.774391572473007</c:v>
                </c:pt>
                <c:pt idx="1364">
                  <c:v>15.378687655607193</c:v>
                </c:pt>
                <c:pt idx="1365">
                  <c:v>42.488074108048664</c:v>
                </c:pt>
                <c:pt idx="1366">
                  <c:v>50.125316417673346</c:v>
                </c:pt>
                <c:pt idx="1367">
                  <c:v>48.714672919368162</c:v>
                </c:pt>
                <c:pt idx="1368">
                  <c:v>46.474014907559337</c:v>
                </c:pt>
                <c:pt idx="1369">
                  <c:v>41.285198446996361</c:v>
                </c:pt>
                <c:pt idx="1370">
                  <c:v>43.857809245125445</c:v>
                </c:pt>
                <c:pt idx="1371">
                  <c:v>53.826511608234341</c:v>
                </c:pt>
                <c:pt idx="1372">
                  <c:v>30.749517880456679</c:v>
                </c:pt>
                <c:pt idx="1373">
                  <c:v>35.825205374523058</c:v>
                </c:pt>
                <c:pt idx="1374">
                  <c:v>54.25924191091611</c:v>
                </c:pt>
                <c:pt idx="1375">
                  <c:v>46.769294003315629</c:v>
                </c:pt>
                <c:pt idx="1376">
                  <c:v>52.795208952367886</c:v>
                </c:pt>
                <c:pt idx="1377">
                  <c:v>52.345369713824795</c:v>
                </c:pt>
                <c:pt idx="1378">
                  <c:v>53.714501114130883</c:v>
                </c:pt>
                <c:pt idx="1379">
                  <c:v>53.556547798110699</c:v>
                </c:pt>
                <c:pt idx="1380">
                  <c:v>52.440660515740369</c:v>
                </c:pt>
                <c:pt idx="1381">
                  <c:v>47.10644748494618</c:v>
                </c:pt>
                <c:pt idx="1382">
                  <c:v>39.783613581471123</c:v>
                </c:pt>
                <c:pt idx="1383">
                  <c:v>48.946535568973324</c:v>
                </c:pt>
                <c:pt idx="1384">
                  <c:v>26.360775183010265</c:v>
                </c:pt>
                <c:pt idx="1385">
                  <c:v>27.733122165212333</c:v>
                </c:pt>
                <c:pt idx="1386">
                  <c:v>40.280267681614866</c:v>
                </c:pt>
                <c:pt idx="1387">
                  <c:v>41.292497816672203</c:v>
                </c:pt>
                <c:pt idx="1388">
                  <c:v>46.30583066555031</c:v>
                </c:pt>
                <c:pt idx="1389">
                  <c:v>37.582679636430562</c:v>
                </c:pt>
                <c:pt idx="1390">
                  <c:v>41.092874062317499</c:v>
                </c:pt>
                <c:pt idx="1391">
                  <c:v>56.079782847014293</c:v>
                </c:pt>
                <c:pt idx="1392">
                  <c:v>61.423740317629495</c:v>
                </c:pt>
                <c:pt idx="1393">
                  <c:v>44.592974276855415</c:v>
                </c:pt>
                <c:pt idx="1394">
                  <c:v>59.04702721310192</c:v>
                </c:pt>
                <c:pt idx="1395">
                  <c:v>57.617991397803081</c:v>
                </c:pt>
                <c:pt idx="1396">
                  <c:v>51.624491708089423</c:v>
                </c:pt>
                <c:pt idx="1397">
                  <c:v>39.364991031094256</c:v>
                </c:pt>
                <c:pt idx="1398">
                  <c:v>38.063311659686384</c:v>
                </c:pt>
                <c:pt idx="1399">
                  <c:v>47.627917071056991</c:v>
                </c:pt>
                <c:pt idx="1400">
                  <c:v>50.459110337261073</c:v>
                </c:pt>
                <c:pt idx="1401">
                  <c:v>45.861688223118549</c:v>
                </c:pt>
                <c:pt idx="1402">
                  <c:v>53.762474534693993</c:v>
                </c:pt>
                <c:pt idx="1403">
                  <c:v>44.260747556467528</c:v>
                </c:pt>
                <c:pt idx="1404">
                  <c:v>43.117993287069936</c:v>
                </c:pt>
                <c:pt idx="1405">
                  <c:v>35.57424555879436</c:v>
                </c:pt>
                <c:pt idx="1406">
                  <c:v>40.715684572386245</c:v>
                </c:pt>
                <c:pt idx="1407">
                  <c:v>24.964317134639391</c:v>
                </c:pt>
                <c:pt idx="1408">
                  <c:v>24.469626487038877</c:v>
                </c:pt>
                <c:pt idx="1409">
                  <c:v>32.047731797803145</c:v>
                </c:pt>
                <c:pt idx="1410">
                  <c:v>28.911361584449491</c:v>
                </c:pt>
                <c:pt idx="1411">
                  <c:v>31.940239664277303</c:v>
                </c:pt>
                <c:pt idx="1412">
                  <c:v>28.24545193740482</c:v>
                </c:pt>
                <c:pt idx="1413">
                  <c:v>26.770701145195186</c:v>
                </c:pt>
                <c:pt idx="1414">
                  <c:v>15.925624575807085</c:v>
                </c:pt>
                <c:pt idx="1415">
                  <c:v>14.811764686160211</c:v>
                </c:pt>
                <c:pt idx="1416">
                  <c:v>15.783975317377696</c:v>
                </c:pt>
                <c:pt idx="1417">
                  <c:v>15.053993411915922</c:v>
                </c:pt>
                <c:pt idx="1418">
                  <c:v>14.985934792288269</c:v>
                </c:pt>
                <c:pt idx="1419">
                  <c:v>13.555344095427946</c:v>
                </c:pt>
                <c:pt idx="1420">
                  <c:v>12.053735938492416</c:v>
                </c:pt>
                <c:pt idx="1421">
                  <c:v>10.728311012261937</c:v>
                </c:pt>
                <c:pt idx="1422">
                  <c:v>11.766262170843811</c:v>
                </c:pt>
                <c:pt idx="1423">
                  <c:v>11.748931786389338</c:v>
                </c:pt>
                <c:pt idx="1424">
                  <c:v>12.859334066566985</c:v>
                </c:pt>
                <c:pt idx="1425">
                  <c:v>13.429021207476799</c:v>
                </c:pt>
                <c:pt idx="1426">
                  <c:v>13.43068389411023</c:v>
                </c:pt>
                <c:pt idx="1427">
                  <c:v>9.188929996711126</c:v>
                </c:pt>
                <c:pt idx="1428">
                  <c:v>8.0031325847545354</c:v>
                </c:pt>
                <c:pt idx="1429">
                  <c:v>9.1924444797631963</c:v>
                </c:pt>
                <c:pt idx="1430">
                  <c:v>9.2178848290584305</c:v>
                </c:pt>
                <c:pt idx="1431">
                  <c:v>9.3582990414516232</c:v>
                </c:pt>
                <c:pt idx="1432">
                  <c:v>8.8283043749767245</c:v>
                </c:pt>
                <c:pt idx="1433">
                  <c:v>7.604375054030454</c:v>
                </c:pt>
                <c:pt idx="1434">
                  <c:v>7.724446592615319</c:v>
                </c:pt>
                <c:pt idx="1435">
                  <c:v>8.0293113522187589</c:v>
                </c:pt>
                <c:pt idx="1436">
                  <c:v>8.5162461419303508</c:v>
                </c:pt>
                <c:pt idx="1437">
                  <c:v>7.4371522188157684</c:v>
                </c:pt>
                <c:pt idx="1438">
                  <c:v>7.42406561594251</c:v>
                </c:pt>
                <c:pt idx="1439">
                  <c:v>7.2480231712482084</c:v>
                </c:pt>
                <c:pt idx="1440">
                  <c:v>6.8426140473984542</c:v>
                </c:pt>
                <c:pt idx="1441">
                  <c:v>6.8050890022249844</c:v>
                </c:pt>
                <c:pt idx="1442">
                  <c:v>6.9815385995592223</c:v>
                </c:pt>
                <c:pt idx="1443">
                  <c:v>7.0721904007477576</c:v>
                </c:pt>
                <c:pt idx="1444">
                  <c:v>6.643955513319721</c:v>
                </c:pt>
                <c:pt idx="1445">
                  <c:v>6.5115433614385214</c:v>
                </c:pt>
                <c:pt idx="1446">
                  <c:v>6.5489671229461361</c:v>
                </c:pt>
                <c:pt idx="1447">
                  <c:v>6.251225107843938</c:v>
                </c:pt>
                <c:pt idx="1448">
                  <c:v>6.0832379739018112</c:v>
                </c:pt>
                <c:pt idx="1449">
                  <c:v>6.370859020282027</c:v>
                </c:pt>
                <c:pt idx="1450">
                  <c:v>5.5630476158731508</c:v>
                </c:pt>
                <c:pt idx="1451">
                  <c:v>6.6842933720342561</c:v>
                </c:pt>
                <c:pt idx="1452">
                  <c:v>6.550987694432675</c:v>
                </c:pt>
                <c:pt idx="1453">
                  <c:v>6.4464246584185592</c:v>
                </c:pt>
                <c:pt idx="1454">
                  <c:v>6.8749634319788093</c:v>
                </c:pt>
                <c:pt idx="1455">
                  <c:v>6.4678511184072418</c:v>
                </c:pt>
                <c:pt idx="1456">
                  <c:v>6.4526733765895017</c:v>
                </c:pt>
                <c:pt idx="1457">
                  <c:v>6.2276512205400198</c:v>
                </c:pt>
                <c:pt idx="1458">
                  <c:v>6.3149062759577657</c:v>
                </c:pt>
                <c:pt idx="1459">
                  <c:v>6.6317268379085137</c:v>
                </c:pt>
                <c:pt idx="1460">
                  <c:v>6.0252936331517182</c:v>
                </c:pt>
                <c:pt idx="1461">
                  <c:v>6.10526172353687</c:v>
                </c:pt>
                <c:pt idx="1462">
                  <c:v>6.3364512307376497</c:v>
                </c:pt>
                <c:pt idx="1463">
                  <c:v>6.4629442658253211</c:v>
                </c:pt>
                <c:pt idx="1464">
                  <c:v>6.1005662871051474</c:v>
                </c:pt>
                <c:pt idx="1465">
                  <c:v>6.700812498243236</c:v>
                </c:pt>
                <c:pt idx="1466">
                  <c:v>6.3461360371824149</c:v>
                </c:pt>
                <c:pt idx="1467">
                  <c:v>6.3565560755565853</c:v>
                </c:pt>
                <c:pt idx="1468">
                  <c:v>6.2124537991038897</c:v>
                </c:pt>
                <c:pt idx="1469">
                  <c:v>6.5619498824914917</c:v>
                </c:pt>
                <c:pt idx="1470">
                  <c:v>6.589539353178786</c:v>
                </c:pt>
                <c:pt idx="1471">
                  <c:v>6.3991573185464219</c:v>
                </c:pt>
                <c:pt idx="1472">
                  <c:v>6.125496833699307</c:v>
                </c:pt>
                <c:pt idx="1473">
                  <c:v>6.2932945498302413</c:v>
                </c:pt>
                <c:pt idx="1474">
                  <c:v>6.8262867616145861</c:v>
                </c:pt>
                <c:pt idx="1475">
                  <c:v>8.6421136156866645</c:v>
                </c:pt>
                <c:pt idx="1476">
                  <c:v>7.4430767588590463</c:v>
                </c:pt>
                <c:pt idx="1477">
                  <c:v>6.5842492606899672</c:v>
                </c:pt>
                <c:pt idx="1478">
                  <c:v>7.5470265611873977</c:v>
                </c:pt>
                <c:pt idx="1479">
                  <c:v>6.6749046794518989</c:v>
                </c:pt>
                <c:pt idx="1480">
                  <c:v>6.6780490341386116</c:v>
                </c:pt>
                <c:pt idx="1481">
                  <c:v>11.265786091748797</c:v>
                </c:pt>
                <c:pt idx="1482">
                  <c:v>15.942890055515946</c:v>
                </c:pt>
                <c:pt idx="1483">
                  <c:v>23.747716418778097</c:v>
                </c:pt>
                <c:pt idx="1484">
                  <c:v>20.634734018390745</c:v>
                </c:pt>
                <c:pt idx="1485">
                  <c:v>21.070887270927884</c:v>
                </c:pt>
                <c:pt idx="1486">
                  <c:v>41.201726122397645</c:v>
                </c:pt>
                <c:pt idx="1487">
                  <c:v>60.580123961462817</c:v>
                </c:pt>
                <c:pt idx="1488">
                  <c:v>55.977924858622764</c:v>
                </c:pt>
                <c:pt idx="1489">
                  <c:v>46.429782943375564</c:v>
                </c:pt>
                <c:pt idx="1490">
                  <c:v>42.492897119173577</c:v>
                </c:pt>
                <c:pt idx="1491">
                  <c:v>42.454838761124037</c:v>
                </c:pt>
                <c:pt idx="1492">
                  <c:v>37.805359197054258</c:v>
                </c:pt>
                <c:pt idx="1493">
                  <c:v>36.312574491876681</c:v>
                </c:pt>
                <c:pt idx="1494">
                  <c:v>42.69003347080622</c:v>
                </c:pt>
                <c:pt idx="1495">
                  <c:v>51.14747705077194</c:v>
                </c:pt>
                <c:pt idx="1496">
                  <c:v>59.198077572634013</c:v>
                </c:pt>
                <c:pt idx="1497">
                  <c:v>55.797458628779538</c:v>
                </c:pt>
                <c:pt idx="1498">
                  <c:v>51.133709880386348</c:v>
                </c:pt>
                <c:pt idx="1499">
                  <c:v>63.697825480841061</c:v>
                </c:pt>
                <c:pt idx="1500">
                  <c:v>62.673249812852831</c:v>
                </c:pt>
                <c:pt idx="1501">
                  <c:v>44.74960434403863</c:v>
                </c:pt>
                <c:pt idx="1502">
                  <c:v>54.548637986656992</c:v>
                </c:pt>
                <c:pt idx="1503">
                  <c:v>44.399492481029121</c:v>
                </c:pt>
                <c:pt idx="1504">
                  <c:v>40.953652560681675</c:v>
                </c:pt>
                <c:pt idx="1505">
                  <c:v>56.489425423012072</c:v>
                </c:pt>
                <c:pt idx="1506">
                  <c:v>33.844361585328933</c:v>
                </c:pt>
                <c:pt idx="1507">
                  <c:v>15.529704782524401</c:v>
                </c:pt>
                <c:pt idx="1508">
                  <c:v>34.507814656485806</c:v>
                </c:pt>
                <c:pt idx="1509">
                  <c:v>47.767013557046944</c:v>
                </c:pt>
                <c:pt idx="1510">
                  <c:v>43.825678546222527</c:v>
                </c:pt>
                <c:pt idx="1511">
                  <c:v>55.904523330145196</c:v>
                </c:pt>
                <c:pt idx="1512">
                  <c:v>66.786252714192614</c:v>
                </c:pt>
                <c:pt idx="1513">
                  <c:v>65.480615292601229</c:v>
                </c:pt>
                <c:pt idx="1514">
                  <c:v>70.886280436425125</c:v>
                </c:pt>
                <c:pt idx="1515">
                  <c:v>67.820730365834734</c:v>
                </c:pt>
                <c:pt idx="1516">
                  <c:v>58.702756569736081</c:v>
                </c:pt>
                <c:pt idx="1517">
                  <c:v>57.518378160826565</c:v>
                </c:pt>
                <c:pt idx="1518">
                  <c:v>50.416743056283785</c:v>
                </c:pt>
                <c:pt idx="1519">
                  <c:v>32.586911423937849</c:v>
                </c:pt>
                <c:pt idx="1520">
                  <c:v>36.633495298944219</c:v>
                </c:pt>
                <c:pt idx="1521">
                  <c:v>58.018963709303797</c:v>
                </c:pt>
                <c:pt idx="1522">
                  <c:v>61.580490121393126</c:v>
                </c:pt>
                <c:pt idx="1523">
                  <c:v>46.582495892425293</c:v>
                </c:pt>
                <c:pt idx="1524">
                  <c:v>39.988702972852018</c:v>
                </c:pt>
                <c:pt idx="1525">
                  <c:v>29.499081017398009</c:v>
                </c:pt>
                <c:pt idx="1526">
                  <c:v>47.836647184402828</c:v>
                </c:pt>
                <c:pt idx="1527">
                  <c:v>66.413604307327375</c:v>
                </c:pt>
                <c:pt idx="1528">
                  <c:v>68.14022878050082</c:v>
                </c:pt>
                <c:pt idx="1529">
                  <c:v>34.376912017544804</c:v>
                </c:pt>
                <c:pt idx="1530">
                  <c:v>50.644973067185205</c:v>
                </c:pt>
                <c:pt idx="1531">
                  <c:v>41.978274799553475</c:v>
                </c:pt>
                <c:pt idx="1532">
                  <c:v>39.742292238835461</c:v>
                </c:pt>
                <c:pt idx="1533">
                  <c:v>32.874138695711217</c:v>
                </c:pt>
                <c:pt idx="1534">
                  <c:v>31.646833354423798</c:v>
                </c:pt>
                <c:pt idx="1535">
                  <c:v>19.528835584544169</c:v>
                </c:pt>
                <c:pt idx="1536">
                  <c:v>17.205161305248893</c:v>
                </c:pt>
                <c:pt idx="1537">
                  <c:v>50.18313268370045</c:v>
                </c:pt>
                <c:pt idx="1538">
                  <c:v>57.956137888833794</c:v>
                </c:pt>
                <c:pt idx="1539">
                  <c:v>49.913249221793919</c:v>
                </c:pt>
                <c:pt idx="1540">
                  <c:v>40.754336593787997</c:v>
                </c:pt>
                <c:pt idx="1541">
                  <c:v>49.50731971145165</c:v>
                </c:pt>
                <c:pt idx="1542">
                  <c:v>49.281566705531752</c:v>
                </c:pt>
                <c:pt idx="1543">
                  <c:v>48.509577179483706</c:v>
                </c:pt>
                <c:pt idx="1544">
                  <c:v>49.568479752871689</c:v>
                </c:pt>
                <c:pt idx="1545">
                  <c:v>41.992543364150848</c:v>
                </c:pt>
                <c:pt idx="1546">
                  <c:v>47.070005842135821</c:v>
                </c:pt>
                <c:pt idx="1547">
                  <c:v>29.511673765431688</c:v>
                </c:pt>
                <c:pt idx="1548">
                  <c:v>30.167472778983985</c:v>
                </c:pt>
                <c:pt idx="1549">
                  <c:v>33.987104117763167</c:v>
                </c:pt>
                <c:pt idx="1550">
                  <c:v>26.750149838233341</c:v>
                </c:pt>
                <c:pt idx="1551">
                  <c:v>35.919783861592755</c:v>
                </c:pt>
                <c:pt idx="1552">
                  <c:v>32.228853630456165</c:v>
                </c:pt>
                <c:pt idx="1553">
                  <c:v>57.082103025187727</c:v>
                </c:pt>
                <c:pt idx="1554">
                  <c:v>60.289423144041251</c:v>
                </c:pt>
                <c:pt idx="1555">
                  <c:v>56.94080744091621</c:v>
                </c:pt>
                <c:pt idx="1556">
                  <c:v>61.432248934446079</c:v>
                </c:pt>
                <c:pt idx="1557">
                  <c:v>62.557002021412075</c:v>
                </c:pt>
                <c:pt idx="1558">
                  <c:v>53.687645042585849</c:v>
                </c:pt>
                <c:pt idx="1559">
                  <c:v>53.417499799223044</c:v>
                </c:pt>
                <c:pt idx="1560">
                  <c:v>55.271430449392426</c:v>
                </c:pt>
                <c:pt idx="1561">
                  <c:v>42.195187526080467</c:v>
                </c:pt>
                <c:pt idx="1562">
                  <c:v>42.557326944689478</c:v>
                </c:pt>
                <c:pt idx="1563">
                  <c:v>53.973334505092737</c:v>
                </c:pt>
                <c:pt idx="1564">
                  <c:v>41.358115343538813</c:v>
                </c:pt>
                <c:pt idx="1565">
                  <c:v>60.142128547016149</c:v>
                </c:pt>
                <c:pt idx="1566">
                  <c:v>38.780808882413353</c:v>
                </c:pt>
                <c:pt idx="1567">
                  <c:v>33.788472185463235</c:v>
                </c:pt>
                <c:pt idx="1568">
                  <c:v>39.925669761259719</c:v>
                </c:pt>
                <c:pt idx="1569">
                  <c:v>33.305941488382409</c:v>
                </c:pt>
                <c:pt idx="1570">
                  <c:v>44.842275964953274</c:v>
                </c:pt>
                <c:pt idx="1571">
                  <c:v>32.891946542489983</c:v>
                </c:pt>
                <c:pt idx="1572">
                  <c:v>32.8833678829943</c:v>
                </c:pt>
                <c:pt idx="1573">
                  <c:v>42.51091802499726</c:v>
                </c:pt>
                <c:pt idx="1574">
                  <c:v>63.713981161897372</c:v>
                </c:pt>
                <c:pt idx="1575">
                  <c:v>59.361369143910167</c:v>
                </c:pt>
                <c:pt idx="1576">
                  <c:v>55.139866222710488</c:v>
                </c:pt>
                <c:pt idx="1577">
                  <c:v>46.614906626327226</c:v>
                </c:pt>
                <c:pt idx="1578">
                  <c:v>57.84432911248993</c:v>
                </c:pt>
                <c:pt idx="1579">
                  <c:v>57.050530265934562</c:v>
                </c:pt>
                <c:pt idx="1580">
                  <c:v>53.442141299396042</c:v>
                </c:pt>
                <c:pt idx="1581">
                  <c:v>29.984222911725322</c:v>
                </c:pt>
                <c:pt idx="1582">
                  <c:v>22.655748692461064</c:v>
                </c:pt>
                <c:pt idx="1583">
                  <c:v>33.27657675618596</c:v>
                </c:pt>
                <c:pt idx="1584">
                  <c:v>38.567927843020023</c:v>
                </c:pt>
                <c:pt idx="1585">
                  <c:v>31.523363239548818</c:v>
                </c:pt>
                <c:pt idx="1586">
                  <c:v>20.125510053779315</c:v>
                </c:pt>
                <c:pt idx="1587">
                  <c:v>53.397982777137365</c:v>
                </c:pt>
                <c:pt idx="1588">
                  <c:v>54.686838496771792</c:v>
                </c:pt>
                <c:pt idx="1589">
                  <c:v>76.037613516295849</c:v>
                </c:pt>
                <c:pt idx="1590">
                  <c:v>70.683029588062467</c:v>
                </c:pt>
                <c:pt idx="1591">
                  <c:v>77.094114071007951</c:v>
                </c:pt>
                <c:pt idx="1592">
                  <c:v>61.498869608645649</c:v>
                </c:pt>
                <c:pt idx="1593">
                  <c:v>61.665591266903519</c:v>
                </c:pt>
                <c:pt idx="1594">
                  <c:v>47.95289766799894</c:v>
                </c:pt>
                <c:pt idx="1595">
                  <c:v>59.933194694975334</c:v>
                </c:pt>
                <c:pt idx="1596">
                  <c:v>53.32374943392059</c:v>
                </c:pt>
                <c:pt idx="1597">
                  <c:v>55.600865768820299</c:v>
                </c:pt>
                <c:pt idx="1598">
                  <c:v>64.765629169124992</c:v>
                </c:pt>
                <c:pt idx="1599">
                  <c:v>70.886837866630728</c:v>
                </c:pt>
                <c:pt idx="1600">
                  <c:v>52.390567707023507</c:v>
                </c:pt>
                <c:pt idx="1601">
                  <c:v>51.017169620104454</c:v>
                </c:pt>
                <c:pt idx="1602">
                  <c:v>63.189166926049545</c:v>
                </c:pt>
                <c:pt idx="1603">
                  <c:v>64.256187675313043</c:v>
                </c:pt>
                <c:pt idx="1604">
                  <c:v>54.657175436947171</c:v>
                </c:pt>
                <c:pt idx="1605">
                  <c:v>69.374984915130611</c:v>
                </c:pt>
                <c:pt idx="1606">
                  <c:v>54.656413794307568</c:v>
                </c:pt>
                <c:pt idx="1607">
                  <c:v>60.645595225737893</c:v>
                </c:pt>
                <c:pt idx="1608">
                  <c:v>43.64157845623614</c:v>
                </c:pt>
                <c:pt idx="1609">
                  <c:v>55.756170735410862</c:v>
                </c:pt>
                <c:pt idx="1610">
                  <c:v>54.441442805007377</c:v>
                </c:pt>
                <c:pt idx="1611">
                  <c:v>41.993870591110472</c:v>
                </c:pt>
                <c:pt idx="1612">
                  <c:v>30.474787650900637</c:v>
                </c:pt>
                <c:pt idx="1613">
                  <c:v>32.086796453320851</c:v>
                </c:pt>
                <c:pt idx="1614">
                  <c:v>30.202704818562488</c:v>
                </c:pt>
                <c:pt idx="1615">
                  <c:v>24.35352742515029</c:v>
                </c:pt>
                <c:pt idx="1616">
                  <c:v>27.714583884868873</c:v>
                </c:pt>
                <c:pt idx="1617">
                  <c:v>63.420848013049458</c:v>
                </c:pt>
                <c:pt idx="1618">
                  <c:v>55.181667230124901</c:v>
                </c:pt>
                <c:pt idx="1619">
                  <c:v>73.623218787426765</c:v>
                </c:pt>
                <c:pt idx="1620">
                  <c:v>70.957514062541748</c:v>
                </c:pt>
                <c:pt idx="1621">
                  <c:v>56.891459599599095</c:v>
                </c:pt>
                <c:pt idx="1622">
                  <c:v>50.960723008073337</c:v>
                </c:pt>
                <c:pt idx="1623">
                  <c:v>48.800684875637103</c:v>
                </c:pt>
                <c:pt idx="1624">
                  <c:v>58.826870863744233</c:v>
                </c:pt>
                <c:pt idx="1625">
                  <c:v>62.255472726676786</c:v>
                </c:pt>
                <c:pt idx="1626">
                  <c:v>58.240356438730146</c:v>
                </c:pt>
                <c:pt idx="1627">
                  <c:v>67.90641361493887</c:v>
                </c:pt>
                <c:pt idx="1628">
                  <c:v>44.218090349121987</c:v>
                </c:pt>
                <c:pt idx="1629">
                  <c:v>63.409761222848296</c:v>
                </c:pt>
                <c:pt idx="1630">
                  <c:v>59.774651475186893</c:v>
                </c:pt>
                <c:pt idx="1631">
                  <c:v>62.543070569782053</c:v>
                </c:pt>
                <c:pt idx="1632">
                  <c:v>66.871815031892837</c:v>
                </c:pt>
                <c:pt idx="1633">
                  <c:v>59.949531654318733</c:v>
                </c:pt>
                <c:pt idx="1634">
                  <c:v>61.130903021744174</c:v>
                </c:pt>
                <c:pt idx="1635">
                  <c:v>68.889326492156172</c:v>
                </c:pt>
                <c:pt idx="1636">
                  <c:v>62.33444491303738</c:v>
                </c:pt>
                <c:pt idx="1637">
                  <c:v>49.507451205088572</c:v>
                </c:pt>
                <c:pt idx="1638">
                  <c:v>64.391820316659476</c:v>
                </c:pt>
                <c:pt idx="1639">
                  <c:v>58.891873830741524</c:v>
                </c:pt>
                <c:pt idx="1640">
                  <c:v>42.598840348435537</c:v>
                </c:pt>
                <c:pt idx="1641">
                  <c:v>43.224660736581846</c:v>
                </c:pt>
                <c:pt idx="1642">
                  <c:v>61.293378633271686</c:v>
                </c:pt>
                <c:pt idx="1643">
                  <c:v>60.651509366552169</c:v>
                </c:pt>
                <c:pt idx="1644">
                  <c:v>60.68975123631246</c:v>
                </c:pt>
                <c:pt idx="1645">
                  <c:v>62.573685066065785</c:v>
                </c:pt>
                <c:pt idx="1646">
                  <c:v>68.012602800918785</c:v>
                </c:pt>
                <c:pt idx="1647">
                  <c:v>72.423642962219517</c:v>
                </c:pt>
                <c:pt idx="1648">
                  <c:v>70.442769649436983</c:v>
                </c:pt>
                <c:pt idx="1649">
                  <c:v>57.733085669987986</c:v>
                </c:pt>
                <c:pt idx="1650">
                  <c:v>68.432627286513025</c:v>
                </c:pt>
                <c:pt idx="1651">
                  <c:v>59.408508132768304</c:v>
                </c:pt>
                <c:pt idx="1652">
                  <c:v>48.783302623603234</c:v>
                </c:pt>
                <c:pt idx="1653">
                  <c:v>43.034715894610819</c:v>
                </c:pt>
                <c:pt idx="1654">
                  <c:v>34.218476982679938</c:v>
                </c:pt>
                <c:pt idx="1655">
                  <c:v>35.39203306556368</c:v>
                </c:pt>
                <c:pt idx="1656">
                  <c:v>40.154316287861334</c:v>
                </c:pt>
                <c:pt idx="1657">
                  <c:v>33.751365805250209</c:v>
                </c:pt>
                <c:pt idx="1658">
                  <c:v>33.54281259572879</c:v>
                </c:pt>
                <c:pt idx="1659">
                  <c:v>29.771847533648156</c:v>
                </c:pt>
                <c:pt idx="1660">
                  <c:v>27.874170930544693</c:v>
                </c:pt>
                <c:pt idx="1661">
                  <c:v>25.349704883625868</c:v>
                </c:pt>
                <c:pt idx="1662">
                  <c:v>20.165692534895918</c:v>
                </c:pt>
                <c:pt idx="1663">
                  <c:v>20.060855165239143</c:v>
                </c:pt>
                <c:pt idx="1664">
                  <c:v>19.139638729127039</c:v>
                </c:pt>
                <c:pt idx="1665">
                  <c:v>15.728370816221826</c:v>
                </c:pt>
                <c:pt idx="1666">
                  <c:v>15.293769827441128</c:v>
                </c:pt>
                <c:pt idx="1667">
                  <c:v>15.764306868390744</c:v>
                </c:pt>
                <c:pt idx="1668">
                  <c:v>13.124375486721929</c:v>
                </c:pt>
                <c:pt idx="1669">
                  <c:v>13.404031264625328</c:v>
                </c:pt>
                <c:pt idx="1670">
                  <c:v>13.633357458599459</c:v>
                </c:pt>
                <c:pt idx="1671">
                  <c:v>12.320654906440087</c:v>
                </c:pt>
                <c:pt idx="1672">
                  <c:v>11.513795926728253</c:v>
                </c:pt>
                <c:pt idx="1673">
                  <c:v>11.924412399614781</c:v>
                </c:pt>
                <c:pt idx="1674">
                  <c:v>10.032464307456678</c:v>
                </c:pt>
                <c:pt idx="1675">
                  <c:v>9.1108868285881606</c:v>
                </c:pt>
                <c:pt idx="1676">
                  <c:v>8.9354226100135765</c:v>
                </c:pt>
                <c:pt idx="1677">
                  <c:v>8.7312276574609609</c:v>
                </c:pt>
                <c:pt idx="1678">
                  <c:v>8.270188257078992</c:v>
                </c:pt>
                <c:pt idx="1679">
                  <c:v>8.6496721412469881</c:v>
                </c:pt>
                <c:pt idx="1680">
                  <c:v>8.6757878514649782</c:v>
                </c:pt>
                <c:pt idx="1681">
                  <c:v>8.4670551882947258</c:v>
                </c:pt>
                <c:pt idx="1682">
                  <c:v>8.2803014275663287</c:v>
                </c:pt>
                <c:pt idx="1683">
                  <c:v>8.0362336106344241</c:v>
                </c:pt>
                <c:pt idx="1684">
                  <c:v>7.4925793973917969</c:v>
                </c:pt>
                <c:pt idx="1685">
                  <c:v>7.9330650343905074</c:v>
                </c:pt>
                <c:pt idx="1686">
                  <c:v>7.9274396003855667</c:v>
                </c:pt>
                <c:pt idx="1687">
                  <c:v>7.3843218508626407</c:v>
                </c:pt>
                <c:pt idx="1688">
                  <c:v>7.5677919195256678</c:v>
                </c:pt>
                <c:pt idx="1689">
                  <c:v>7.797710536293323</c:v>
                </c:pt>
                <c:pt idx="1690">
                  <c:v>7.6591599854809793</c:v>
                </c:pt>
                <c:pt idx="1691">
                  <c:v>7.0887084445033217</c:v>
                </c:pt>
                <c:pt idx="1692">
                  <c:v>7.3231506278156218</c:v>
                </c:pt>
                <c:pt idx="1693">
                  <c:v>6.990337256358603</c:v>
                </c:pt>
                <c:pt idx="1694">
                  <c:v>7.0858409199611616</c:v>
                </c:pt>
                <c:pt idx="1695">
                  <c:v>7.1482190340052432</c:v>
                </c:pt>
                <c:pt idx="1696">
                  <c:v>7.2461824713267902</c:v>
                </c:pt>
                <c:pt idx="1697">
                  <c:v>7.0221266550749899</c:v>
                </c:pt>
                <c:pt idx="1698">
                  <c:v>6.7290278164847228</c:v>
                </c:pt>
                <c:pt idx="1699">
                  <c:v>7.2645032211335892</c:v>
                </c:pt>
                <c:pt idx="1700">
                  <c:v>6.6846619625439141</c:v>
                </c:pt>
                <c:pt idx="1701">
                  <c:v>6.9239899293952023</c:v>
                </c:pt>
                <c:pt idx="1702">
                  <c:v>6.6691562788718128</c:v>
                </c:pt>
                <c:pt idx="1703">
                  <c:v>6.3908904260205119</c:v>
                </c:pt>
                <c:pt idx="1704">
                  <c:v>6.8884362443487284</c:v>
                </c:pt>
                <c:pt idx="1705">
                  <c:v>6.6762492684455443</c:v>
                </c:pt>
                <c:pt idx="1706">
                  <c:v>6.7674125089423161</c:v>
                </c:pt>
                <c:pt idx="1707">
                  <c:v>6.7528656611202891</c:v>
                </c:pt>
                <c:pt idx="1708">
                  <c:v>6.7419672300594202</c:v>
                </c:pt>
                <c:pt idx="1709">
                  <c:v>6.7266885158365657</c:v>
                </c:pt>
                <c:pt idx="1710">
                  <c:v>6.8926851859395732</c:v>
                </c:pt>
                <c:pt idx="1711">
                  <c:v>6.739152367862788</c:v>
                </c:pt>
                <c:pt idx="1712">
                  <c:v>6.9105620300976112</c:v>
                </c:pt>
                <c:pt idx="1713">
                  <c:v>6.7197280168182267</c:v>
                </c:pt>
                <c:pt idx="1714">
                  <c:v>7.0709601020276569</c:v>
                </c:pt>
                <c:pt idx="1715">
                  <c:v>6.5073295936080804</c:v>
                </c:pt>
                <c:pt idx="1716">
                  <c:v>6.6502197296405496</c:v>
                </c:pt>
                <c:pt idx="1717">
                  <c:v>6.5836652373141069</c:v>
                </c:pt>
                <c:pt idx="1718">
                  <c:v>7.0244426869993877</c:v>
                </c:pt>
                <c:pt idx="1719">
                  <c:v>6.7275052680950687</c:v>
                </c:pt>
                <c:pt idx="1720">
                  <c:v>7.134404240891012</c:v>
                </c:pt>
                <c:pt idx="1721">
                  <c:v>6.9151934548893905</c:v>
                </c:pt>
                <c:pt idx="1722">
                  <c:v>6.8957234260728644</c:v>
                </c:pt>
                <c:pt idx="1723">
                  <c:v>6.594251225877179</c:v>
                </c:pt>
                <c:pt idx="1724">
                  <c:v>6.7426892471107447</c:v>
                </c:pt>
                <c:pt idx="1725">
                  <c:v>6.4738714546896725</c:v>
                </c:pt>
                <c:pt idx="1726">
                  <c:v>6.2891977354958879</c:v>
                </c:pt>
                <c:pt idx="1727">
                  <c:v>6.4940121400607564</c:v>
                </c:pt>
                <c:pt idx="1728">
                  <c:v>7.1274172374544031</c:v>
                </c:pt>
                <c:pt idx="1729">
                  <c:v>6.7287364166934811</c:v>
                </c:pt>
                <c:pt idx="1730">
                  <c:v>6.3672336373383764</c:v>
                </c:pt>
                <c:pt idx="1731">
                  <c:v>6.6725153022427541</c:v>
                </c:pt>
                <c:pt idx="1732">
                  <c:v>7.0895967359369543</c:v>
                </c:pt>
                <c:pt idx="1733">
                  <c:v>6.2821623674716776</c:v>
                </c:pt>
                <c:pt idx="1734">
                  <c:v>6.2952045540475616</c:v>
                </c:pt>
                <c:pt idx="1735">
                  <c:v>6.6893062283339244</c:v>
                </c:pt>
                <c:pt idx="1736">
                  <c:v>6.2655154521785157</c:v>
                </c:pt>
                <c:pt idx="1737">
                  <c:v>6.2116269456432232</c:v>
                </c:pt>
                <c:pt idx="1738">
                  <c:v>5.8563128463245739</c:v>
                </c:pt>
                <c:pt idx="1739">
                  <c:v>6.0590196507506082</c:v>
                </c:pt>
                <c:pt idx="1740">
                  <c:v>5.7084917790109273</c:v>
                </c:pt>
                <c:pt idx="1741">
                  <c:v>5.6626013139143954</c:v>
                </c:pt>
                <c:pt idx="1742">
                  <c:v>6.0627689843112513</c:v>
                </c:pt>
                <c:pt idx="1743">
                  <c:v>5.7887930210650644</c:v>
                </c:pt>
                <c:pt idx="1744">
                  <c:v>5.6107037936467652</c:v>
                </c:pt>
                <c:pt idx="1745">
                  <c:v>5.4402277697057748</c:v>
                </c:pt>
                <c:pt idx="1746">
                  <c:v>5.4853059688664052</c:v>
                </c:pt>
                <c:pt idx="1747">
                  <c:v>5.2781733494747352</c:v>
                </c:pt>
                <c:pt idx="1748">
                  <c:v>5.4306964155993454</c:v>
                </c:pt>
                <c:pt idx="1749">
                  <c:v>5.4616909689031878</c:v>
                </c:pt>
                <c:pt idx="1750">
                  <c:v>5.2007388377737325</c:v>
                </c:pt>
                <c:pt idx="1751">
                  <c:v>5.3824081883124375</c:v>
                </c:pt>
                <c:pt idx="1752">
                  <c:v>5.1869108010600184</c:v>
                </c:pt>
                <c:pt idx="1753">
                  <c:v>5.0827841172380044</c:v>
                </c:pt>
                <c:pt idx="1754">
                  <c:v>5.4423369395534049</c:v>
                </c:pt>
                <c:pt idx="1755">
                  <c:v>4.7802540293361506</c:v>
                </c:pt>
                <c:pt idx="1756">
                  <c:v>5.2591755195621648</c:v>
                </c:pt>
                <c:pt idx="1757">
                  <c:v>5.2750234867795172</c:v>
                </c:pt>
                <c:pt idx="1758">
                  <c:v>4.5653888347637839</c:v>
                </c:pt>
                <c:pt idx="1759">
                  <c:v>5.1294209106138799</c:v>
                </c:pt>
                <c:pt idx="1760">
                  <c:v>5.1172572992211895</c:v>
                </c:pt>
                <c:pt idx="1761">
                  <c:v>4.8438745946370769</c:v>
                </c:pt>
                <c:pt idx="1762">
                  <c:v>5.0556526496206899</c:v>
                </c:pt>
                <c:pt idx="1763">
                  <c:v>4.5700255666181855</c:v>
                </c:pt>
                <c:pt idx="1764">
                  <c:v>4.7147441763486615</c:v>
                </c:pt>
                <c:pt idx="1765">
                  <c:v>5.7733753148355156</c:v>
                </c:pt>
                <c:pt idx="1766">
                  <c:v>4.5682715849581834</c:v>
                </c:pt>
                <c:pt idx="1767">
                  <c:v>5.3445241266112831</c:v>
                </c:pt>
                <c:pt idx="1768">
                  <c:v>4.5807208019019496</c:v>
                </c:pt>
                <c:pt idx="1769">
                  <c:v>4.5629268487086039</c:v>
                </c:pt>
                <c:pt idx="1770">
                  <c:v>5.6049169476119705</c:v>
                </c:pt>
                <c:pt idx="1771">
                  <c:v>5.1524231257729642</c:v>
                </c:pt>
                <c:pt idx="1772">
                  <c:v>5.1859221551297292</c:v>
                </c:pt>
                <c:pt idx="1773">
                  <c:v>4.941853553809783</c:v>
                </c:pt>
                <c:pt idx="1774">
                  <c:v>5.1669495754603449</c:v>
                </c:pt>
                <c:pt idx="1775">
                  <c:v>4.8698244372987753</c:v>
                </c:pt>
                <c:pt idx="1776">
                  <c:v>4.7943886247980512</c:v>
                </c:pt>
                <c:pt idx="1777">
                  <c:v>5.0129969479691283</c:v>
                </c:pt>
                <c:pt idx="1778">
                  <c:v>4.5581573667799136</c:v>
                </c:pt>
                <c:pt idx="1779">
                  <c:v>4.8341804583505787</c:v>
                </c:pt>
                <c:pt idx="1780">
                  <c:v>4.6481438456266622</c:v>
                </c:pt>
                <c:pt idx="1781">
                  <c:v>4.6315301445167929</c:v>
                </c:pt>
                <c:pt idx="1782">
                  <c:v>4.2632769554733274</c:v>
                </c:pt>
                <c:pt idx="1783">
                  <c:v>4.2826833638777817</c:v>
                </c:pt>
                <c:pt idx="1784">
                  <c:v>4.2093078947165292</c:v>
                </c:pt>
                <c:pt idx="1785">
                  <c:v>5.023502431573923</c:v>
                </c:pt>
                <c:pt idx="1786">
                  <c:v>4.0607064050591335</c:v>
                </c:pt>
                <c:pt idx="1787">
                  <c:v>3.987396041793223</c:v>
                </c:pt>
                <c:pt idx="1788">
                  <c:v>3.9453899897463951</c:v>
                </c:pt>
                <c:pt idx="1789">
                  <c:v>4.2905863851156356</c:v>
                </c:pt>
                <c:pt idx="1790">
                  <c:v>4.0157545447354615</c:v>
                </c:pt>
                <c:pt idx="1791">
                  <c:v>4.0427347151686721</c:v>
                </c:pt>
                <c:pt idx="1792">
                  <c:v>4.3142898828366754</c:v>
                </c:pt>
                <c:pt idx="1793">
                  <c:v>4.32248309390868</c:v>
                </c:pt>
                <c:pt idx="1794">
                  <c:v>4.6468494582039721</c:v>
                </c:pt>
                <c:pt idx="1795">
                  <c:v>4.6406955056977779</c:v>
                </c:pt>
                <c:pt idx="1796">
                  <c:v>4.1086033050231396</c:v>
                </c:pt>
                <c:pt idx="1797">
                  <c:v>4.1967177632462054</c:v>
                </c:pt>
                <c:pt idx="1798">
                  <c:v>3.9954873591874218</c:v>
                </c:pt>
                <c:pt idx="1799">
                  <c:v>4.3985600273781404</c:v>
                </c:pt>
                <c:pt idx="1800">
                  <c:v>4.1077397290165019</c:v>
                </c:pt>
                <c:pt idx="1801">
                  <c:v>4.0144115146094395</c:v>
                </c:pt>
                <c:pt idx="1802">
                  <c:v>4.301772429673278</c:v>
                </c:pt>
                <c:pt idx="1803">
                  <c:v>4.4744155595482731</c:v>
                </c:pt>
                <c:pt idx="1804">
                  <c:v>3.7792711431982817</c:v>
                </c:pt>
                <c:pt idx="1805">
                  <c:v>3.9186213561973382</c:v>
                </c:pt>
                <c:pt idx="1806">
                  <c:v>3.8432834404405924</c:v>
                </c:pt>
                <c:pt idx="1807">
                  <c:v>3.9722517621802012</c:v>
                </c:pt>
                <c:pt idx="1808">
                  <c:v>3.9843874308506222</c:v>
                </c:pt>
                <c:pt idx="1809">
                  <c:v>4.0048633587223321</c:v>
                </c:pt>
                <c:pt idx="1810">
                  <c:v>4.0280491886487413</c:v>
                </c:pt>
                <c:pt idx="1811">
                  <c:v>4.2971418286582796</c:v>
                </c:pt>
                <c:pt idx="1812">
                  <c:v>3.9618097476831426</c:v>
                </c:pt>
                <c:pt idx="1813">
                  <c:v>4.7874101582064288</c:v>
                </c:pt>
                <c:pt idx="1814">
                  <c:v>4.3473430475384323</c:v>
                </c:pt>
                <c:pt idx="1815">
                  <c:v>3.9347347907858654</c:v>
                </c:pt>
                <c:pt idx="1816">
                  <c:v>4.217406428489423</c:v>
                </c:pt>
                <c:pt idx="1817">
                  <c:v>3.7618160318659832</c:v>
                </c:pt>
                <c:pt idx="1818">
                  <c:v>3.6184300792256097</c:v>
                </c:pt>
                <c:pt idx="1819">
                  <c:v>3.8356993621300295</c:v>
                </c:pt>
                <c:pt idx="1820">
                  <c:v>3.6226281514392999</c:v>
                </c:pt>
                <c:pt idx="1821">
                  <c:v>3.4995103183694476</c:v>
                </c:pt>
                <c:pt idx="1822">
                  <c:v>3.0387340646719885</c:v>
                </c:pt>
                <c:pt idx="1823">
                  <c:v>3.5159595672161426</c:v>
                </c:pt>
                <c:pt idx="1824">
                  <c:v>3.4659176194565378</c:v>
                </c:pt>
                <c:pt idx="1825">
                  <c:v>3.0830623244426758</c:v>
                </c:pt>
                <c:pt idx="1826">
                  <c:v>3.8741723271331074</c:v>
                </c:pt>
                <c:pt idx="1827">
                  <c:v>3.5128627358187892</c:v>
                </c:pt>
                <c:pt idx="1828">
                  <c:v>3.3806632139957382</c:v>
                </c:pt>
                <c:pt idx="1829">
                  <c:v>3.2440431104367007</c:v>
                </c:pt>
                <c:pt idx="1830">
                  <c:v>3.1445794415728923</c:v>
                </c:pt>
                <c:pt idx="1831">
                  <c:v>2.9065462935362385</c:v>
                </c:pt>
                <c:pt idx="1832">
                  <c:v>3.5914468435875313</c:v>
                </c:pt>
                <c:pt idx="1833">
                  <c:v>2.8463142167011957</c:v>
                </c:pt>
                <c:pt idx="1834">
                  <c:v>2.8577287336008173</c:v>
                </c:pt>
                <c:pt idx="1835">
                  <c:v>3.1041590508172345</c:v>
                </c:pt>
                <c:pt idx="1836">
                  <c:v>3.0281932836699998</c:v>
                </c:pt>
                <c:pt idx="1837">
                  <c:v>3.2291020506172941</c:v>
                </c:pt>
                <c:pt idx="1838">
                  <c:v>3.2387581154810219</c:v>
                </c:pt>
                <c:pt idx="1839">
                  <c:v>2.8968913876549207</c:v>
                </c:pt>
                <c:pt idx="1840">
                  <c:v>3.3618382241857314</c:v>
                </c:pt>
                <c:pt idx="1841">
                  <c:v>3.1927264220459994</c:v>
                </c:pt>
                <c:pt idx="1842">
                  <c:v>2.7171562714895403</c:v>
                </c:pt>
                <c:pt idx="1843">
                  <c:v>2.6699508599541844</c:v>
                </c:pt>
                <c:pt idx="1844">
                  <c:v>2.5395795555953948</c:v>
                </c:pt>
                <c:pt idx="1845">
                  <c:v>2.3885245140118805</c:v>
                </c:pt>
                <c:pt idx="1846">
                  <c:v>2.6716053569192599</c:v>
                </c:pt>
                <c:pt idx="1847">
                  <c:v>2.0051372405795242</c:v>
                </c:pt>
                <c:pt idx="1848">
                  <c:v>2.1092027697821258</c:v>
                </c:pt>
                <c:pt idx="1849">
                  <c:v>2.0840336189381636</c:v>
                </c:pt>
                <c:pt idx="1850">
                  <c:v>1.818917589544955</c:v>
                </c:pt>
                <c:pt idx="1851">
                  <c:v>2.0946910419325282</c:v>
                </c:pt>
                <c:pt idx="1852">
                  <c:v>2.1359364333256581</c:v>
                </c:pt>
                <c:pt idx="1853">
                  <c:v>2.3607236883000926</c:v>
                </c:pt>
                <c:pt idx="1854">
                  <c:v>1.4840973531946688</c:v>
                </c:pt>
                <c:pt idx="1855">
                  <c:v>1.7848701072168516</c:v>
                </c:pt>
                <c:pt idx="1856">
                  <c:v>2.0503751432904505</c:v>
                </c:pt>
                <c:pt idx="1857">
                  <c:v>2.1087141506218487</c:v>
                </c:pt>
                <c:pt idx="1858">
                  <c:v>2.5448029995936094</c:v>
                </c:pt>
                <c:pt idx="1859">
                  <c:v>1.8509079376822668</c:v>
                </c:pt>
                <c:pt idx="1860">
                  <c:v>1.9437050736338057</c:v>
                </c:pt>
                <c:pt idx="1861">
                  <c:v>1.7562316524650901</c:v>
                </c:pt>
                <c:pt idx="1862">
                  <c:v>1.0171871024119539</c:v>
                </c:pt>
                <c:pt idx="1863">
                  <c:v>1.2789882023769183</c:v>
                </c:pt>
                <c:pt idx="1864">
                  <c:v>1.6174662598019918</c:v>
                </c:pt>
                <c:pt idx="1865">
                  <c:v>1.5255713203739085</c:v>
                </c:pt>
                <c:pt idx="1866">
                  <c:v>1.7793592605252151</c:v>
                </c:pt>
                <c:pt idx="1867">
                  <c:v>1.9179186147864846</c:v>
                </c:pt>
                <c:pt idx="1868">
                  <c:v>1.4714928126126847</c:v>
                </c:pt>
                <c:pt idx="1869">
                  <c:v>1.0698277557338209</c:v>
                </c:pt>
                <c:pt idx="1870">
                  <c:v>1.5722537370511103</c:v>
                </c:pt>
                <c:pt idx="1871">
                  <c:v>1.5145766181769216</c:v>
                </c:pt>
                <c:pt idx="1872">
                  <c:v>1.4586468903777461</c:v>
                </c:pt>
                <c:pt idx="1873">
                  <c:v>1.3997055383548673</c:v>
                </c:pt>
                <c:pt idx="1874">
                  <c:v>1.3600515815663128</c:v>
                </c:pt>
                <c:pt idx="1875">
                  <c:v>1.202801562832656</c:v>
                </c:pt>
                <c:pt idx="1876">
                  <c:v>1.424108048541306</c:v>
                </c:pt>
                <c:pt idx="1877">
                  <c:v>1.3022207453287193</c:v>
                </c:pt>
                <c:pt idx="1878">
                  <c:v>1.0949050874343946</c:v>
                </c:pt>
                <c:pt idx="1879">
                  <c:v>1.2431410941368792</c:v>
                </c:pt>
                <c:pt idx="1880">
                  <c:v>1.2575156503009999</c:v>
                </c:pt>
                <c:pt idx="1881">
                  <c:v>1.7431550832431864</c:v>
                </c:pt>
                <c:pt idx="1882">
                  <c:v>1.0140451583010801</c:v>
                </c:pt>
                <c:pt idx="1883">
                  <c:v>0.98750691512906608</c:v>
                </c:pt>
                <c:pt idx="1884">
                  <c:v>0.90434980126814501</c:v>
                </c:pt>
                <c:pt idx="1885">
                  <c:v>0.92137436184162036</c:v>
                </c:pt>
                <c:pt idx="1886">
                  <c:v>0.84211931553737074</c:v>
                </c:pt>
                <c:pt idx="1887">
                  <c:v>0.88589433024910402</c:v>
                </c:pt>
                <c:pt idx="1888">
                  <c:v>0.93943365574989945</c:v>
                </c:pt>
                <c:pt idx="1889">
                  <c:v>0.55016713588744715</c:v>
                </c:pt>
                <c:pt idx="1890">
                  <c:v>0.44066719083760697</c:v>
                </c:pt>
                <c:pt idx="1891">
                  <c:v>1.1780079015673461</c:v>
                </c:pt>
                <c:pt idx="1892">
                  <c:v>0.97290986507181376</c:v>
                </c:pt>
                <c:pt idx="1893">
                  <c:v>0.7824943644790805</c:v>
                </c:pt>
                <c:pt idx="1894">
                  <c:v>0.51190488172927484</c:v>
                </c:pt>
                <c:pt idx="1895">
                  <c:v>0.86282754091642211</c:v>
                </c:pt>
                <c:pt idx="1896">
                  <c:v>0.9922375072525802</c:v>
                </c:pt>
                <c:pt idx="1897">
                  <c:v>0.65266583656268251</c:v>
                </c:pt>
                <c:pt idx="1898">
                  <c:v>0.81189231637895931</c:v>
                </c:pt>
                <c:pt idx="1899">
                  <c:v>0.53361224664313367</c:v>
                </c:pt>
                <c:pt idx="1900">
                  <c:v>0.55951851251723195</c:v>
                </c:pt>
                <c:pt idx="1901">
                  <c:v>0.95829775520243077</c:v>
                </c:pt>
                <c:pt idx="1902">
                  <c:v>0.20603059599073603</c:v>
                </c:pt>
                <c:pt idx="1903">
                  <c:v>-4.0340224177670692E-2</c:v>
                </c:pt>
                <c:pt idx="1904">
                  <c:v>6.4388508730228722E-2</c:v>
                </c:pt>
                <c:pt idx="1905">
                  <c:v>0.88162584705869795</c:v>
                </c:pt>
                <c:pt idx="1906">
                  <c:v>2.5563766460912074E-2</c:v>
                </c:pt>
                <c:pt idx="1907">
                  <c:v>0.69814711929033768</c:v>
                </c:pt>
                <c:pt idx="1908">
                  <c:v>3.3572848879381834E-2</c:v>
                </c:pt>
                <c:pt idx="1909">
                  <c:v>0.46676046347104982</c:v>
                </c:pt>
                <c:pt idx="1910">
                  <c:v>-0.12131136904913742</c:v>
                </c:pt>
                <c:pt idx="1911">
                  <c:v>0.11199180179767287</c:v>
                </c:pt>
                <c:pt idx="1912">
                  <c:v>0.42772917159864532</c:v>
                </c:pt>
                <c:pt idx="1913">
                  <c:v>-7.2322420912329655E-2</c:v>
                </c:pt>
                <c:pt idx="1914">
                  <c:v>-4.0442031850207449E-2</c:v>
                </c:pt>
                <c:pt idx="1915">
                  <c:v>-2.749527081784553E-2</c:v>
                </c:pt>
                <c:pt idx="1916">
                  <c:v>4.8688906231997287E-3</c:v>
                </c:pt>
                <c:pt idx="1917">
                  <c:v>-0.16869801211865099</c:v>
                </c:pt>
                <c:pt idx="1918">
                  <c:v>0.54714969737409413</c:v>
                </c:pt>
                <c:pt idx="1919">
                  <c:v>5.3402591556028778E-2</c:v>
                </c:pt>
                <c:pt idx="1920">
                  <c:v>-0.20475138400497528</c:v>
                </c:pt>
                <c:pt idx="1921">
                  <c:v>-0.14414539669507231</c:v>
                </c:pt>
                <c:pt idx="1922">
                  <c:v>-0.22260181383475519</c:v>
                </c:pt>
                <c:pt idx="1923">
                  <c:v>5.745924001931968E-3</c:v>
                </c:pt>
                <c:pt idx="1924">
                  <c:v>-0.58790690409480373</c:v>
                </c:pt>
                <c:pt idx="1925">
                  <c:v>-0.32429249568448615</c:v>
                </c:pt>
                <c:pt idx="1926">
                  <c:v>-0.73234995785527168</c:v>
                </c:pt>
                <c:pt idx="1927">
                  <c:v>-0.27788173559568641</c:v>
                </c:pt>
                <c:pt idx="1928">
                  <c:v>-0.35902471087247978</c:v>
                </c:pt>
                <c:pt idx="1929">
                  <c:v>-0.57251025177573744</c:v>
                </c:pt>
                <c:pt idx="1930">
                  <c:v>-0.58699949128890871</c:v>
                </c:pt>
                <c:pt idx="1931">
                  <c:v>-0.53226146584655076</c:v>
                </c:pt>
                <c:pt idx="1932">
                  <c:v>-0.52986981991960391</c:v>
                </c:pt>
                <c:pt idx="1933">
                  <c:v>-0.92812344567916316</c:v>
                </c:pt>
                <c:pt idx="1934">
                  <c:v>-0.65625320902253925</c:v>
                </c:pt>
                <c:pt idx="1935">
                  <c:v>-0.8240871236643299</c:v>
                </c:pt>
                <c:pt idx="1936">
                  <c:v>-0.36556854410383366</c:v>
                </c:pt>
                <c:pt idx="1937">
                  <c:v>-0.33237101749166165</c:v>
                </c:pt>
                <c:pt idx="1938">
                  <c:v>-0.3834982691922395</c:v>
                </c:pt>
                <c:pt idx="1939">
                  <c:v>-0.97048037978209045</c:v>
                </c:pt>
                <c:pt idx="1940">
                  <c:v>-0.55732994020603055</c:v>
                </c:pt>
                <c:pt idx="1941">
                  <c:v>-1.1183204007105818</c:v>
                </c:pt>
                <c:pt idx="1942">
                  <c:v>-2.6756109901349134E-2</c:v>
                </c:pt>
                <c:pt idx="1943">
                  <c:v>-0.99580371564766956</c:v>
                </c:pt>
                <c:pt idx="1944">
                  <c:v>-0.75453167096275475</c:v>
                </c:pt>
                <c:pt idx="1945">
                  <c:v>-0.88844753187904413</c:v>
                </c:pt>
                <c:pt idx="1946">
                  <c:v>-1.0220496857605177</c:v>
                </c:pt>
                <c:pt idx="1947">
                  <c:v>-0.60554399886416643</c:v>
                </c:pt>
                <c:pt idx="1948">
                  <c:v>-1.3814748884820593</c:v>
                </c:pt>
                <c:pt idx="1949">
                  <c:v>-1.0303292853585777</c:v>
                </c:pt>
                <c:pt idx="1950">
                  <c:v>-1.1826356144038153</c:v>
                </c:pt>
                <c:pt idx="1951">
                  <c:v>-1.0635051103930149</c:v>
                </c:pt>
                <c:pt idx="1952">
                  <c:v>-0.78950314934842503</c:v>
                </c:pt>
                <c:pt idx="1953">
                  <c:v>-1.1268144768149746</c:v>
                </c:pt>
                <c:pt idx="1954">
                  <c:v>-0.89146578329717396</c:v>
                </c:pt>
                <c:pt idx="1955">
                  <c:v>-0.86323803380854436</c:v>
                </c:pt>
                <c:pt idx="1956">
                  <c:v>-0.67198224956821484</c:v>
                </c:pt>
                <c:pt idx="1957">
                  <c:v>-1.1763271718559842</c:v>
                </c:pt>
                <c:pt idx="1958">
                  <c:v>-1.0398703108416285</c:v>
                </c:pt>
                <c:pt idx="1959">
                  <c:v>-0.6586169609066328</c:v>
                </c:pt>
                <c:pt idx="1960">
                  <c:v>-0.84524123192215583</c:v>
                </c:pt>
                <c:pt idx="1961">
                  <c:v>-0.65583038879748479</c:v>
                </c:pt>
                <c:pt idx="1962">
                  <c:v>-1.1082963222617259</c:v>
                </c:pt>
                <c:pt idx="1963">
                  <c:v>-0.97964975061493043</c:v>
                </c:pt>
                <c:pt idx="1964">
                  <c:v>-1.1235164967088318</c:v>
                </c:pt>
                <c:pt idx="1965">
                  <c:v>-1.0360206981174125</c:v>
                </c:pt>
                <c:pt idx="1966">
                  <c:v>-0.75323576292245509</c:v>
                </c:pt>
                <c:pt idx="1967">
                  <c:v>-0.41066636883462238</c:v>
                </c:pt>
                <c:pt idx="1968">
                  <c:v>-0.64528023270817858</c:v>
                </c:pt>
                <c:pt idx="1969">
                  <c:v>-0.77914849997735569</c:v>
                </c:pt>
                <c:pt idx="1970">
                  <c:v>-0.66855555251312815</c:v>
                </c:pt>
                <c:pt idx="1971">
                  <c:v>-0.60145578155674784</c:v>
                </c:pt>
                <c:pt idx="1972">
                  <c:v>-0.52872200111286904</c:v>
                </c:pt>
                <c:pt idx="1973">
                  <c:v>-0.51176893960456216</c:v>
                </c:pt>
                <c:pt idx="1974">
                  <c:v>-0.30361170373292001</c:v>
                </c:pt>
                <c:pt idx="1975">
                  <c:v>-0.24178037414694931</c:v>
                </c:pt>
                <c:pt idx="1976">
                  <c:v>-0.79339869724088796</c:v>
                </c:pt>
                <c:pt idx="1977">
                  <c:v>-0.58523524357794177</c:v>
                </c:pt>
                <c:pt idx="1978">
                  <c:v>-0.78343512339125176</c:v>
                </c:pt>
                <c:pt idx="1979">
                  <c:v>-0.67042964671166771</c:v>
                </c:pt>
                <c:pt idx="1980">
                  <c:v>-0.73777645700279226</c:v>
                </c:pt>
                <c:pt idx="1981">
                  <c:v>-0.84487664759653747</c:v>
                </c:pt>
                <c:pt idx="1982">
                  <c:v>-1.0598558909086897</c:v>
                </c:pt>
                <c:pt idx="1983">
                  <c:v>-0.7033087522812842</c:v>
                </c:pt>
                <c:pt idx="1984">
                  <c:v>-0.47713216147653448</c:v>
                </c:pt>
                <c:pt idx="1985">
                  <c:v>-1.1091473057410317</c:v>
                </c:pt>
                <c:pt idx="1986">
                  <c:v>-0.81929464351118142</c:v>
                </c:pt>
                <c:pt idx="1987">
                  <c:v>-0.95824137795266218</c:v>
                </c:pt>
                <c:pt idx="1988">
                  <c:v>-0.70558606120090239</c:v>
                </c:pt>
                <c:pt idx="1989">
                  <c:v>-0.8925771653536918</c:v>
                </c:pt>
                <c:pt idx="1990">
                  <c:v>-1.1238359799872422</c:v>
                </c:pt>
                <c:pt idx="1991">
                  <c:v>-1.0100126686355848</c:v>
                </c:pt>
                <c:pt idx="1992">
                  <c:v>-1.055991840938586</c:v>
                </c:pt>
                <c:pt idx="1993">
                  <c:v>-0.91154275756861747</c:v>
                </c:pt>
                <c:pt idx="1994">
                  <c:v>-0.90992656042523379</c:v>
                </c:pt>
                <c:pt idx="1995">
                  <c:v>-1.1815018558541279</c:v>
                </c:pt>
                <c:pt idx="1996">
                  <c:v>-1.0027278184647992</c:v>
                </c:pt>
                <c:pt idx="1997">
                  <c:v>-1.1730475312518251</c:v>
                </c:pt>
                <c:pt idx="1998">
                  <c:v>-0.94653376061573091</c:v>
                </c:pt>
                <c:pt idx="1999">
                  <c:v>-1.1662650476302217</c:v>
                </c:pt>
                <c:pt idx="2000">
                  <c:v>-1.2220999000599253</c:v>
                </c:pt>
                <c:pt idx="2001">
                  <c:v>-1.1899608804512685</c:v>
                </c:pt>
                <c:pt idx="2002">
                  <c:v>-1.2622351908073481</c:v>
                </c:pt>
                <c:pt idx="2003">
                  <c:v>-1.1438546036683261</c:v>
                </c:pt>
                <c:pt idx="2004">
                  <c:v>-1.054253616497558</c:v>
                </c:pt>
                <c:pt idx="2005">
                  <c:v>-1.360574726270225</c:v>
                </c:pt>
                <c:pt idx="2006">
                  <c:v>-1.2964263213293803</c:v>
                </c:pt>
                <c:pt idx="2007">
                  <c:v>-1.4094923427127926</c:v>
                </c:pt>
                <c:pt idx="2008">
                  <c:v>-1.4352795100148086</c:v>
                </c:pt>
                <c:pt idx="2009">
                  <c:v>-1.127147683375318</c:v>
                </c:pt>
                <c:pt idx="2010">
                  <c:v>-1.503330879311382</c:v>
                </c:pt>
                <c:pt idx="2011">
                  <c:v>-1.3208188369556728</c:v>
                </c:pt>
                <c:pt idx="2012">
                  <c:v>-1.5535747911753717</c:v>
                </c:pt>
                <c:pt idx="2013">
                  <c:v>-1.4398939831727464</c:v>
                </c:pt>
                <c:pt idx="2014">
                  <c:v>-1.5684942110469224</c:v>
                </c:pt>
                <c:pt idx="2015">
                  <c:v>-1.5793720895166841</c:v>
                </c:pt>
                <c:pt idx="2016">
                  <c:v>-1.6700363685140607</c:v>
                </c:pt>
                <c:pt idx="2017">
                  <c:v>-1.8013370706982501</c:v>
                </c:pt>
                <c:pt idx="2018">
                  <c:v>-1.4051136326808766</c:v>
                </c:pt>
                <c:pt idx="2019">
                  <c:v>-1.3140834447995076</c:v>
                </c:pt>
                <c:pt idx="2020">
                  <c:v>-1.3554354016870551</c:v>
                </c:pt>
                <c:pt idx="2021">
                  <c:v>-1.3282594168008588</c:v>
                </c:pt>
                <c:pt idx="2022">
                  <c:v>-1.6845011917354435</c:v>
                </c:pt>
                <c:pt idx="2023">
                  <c:v>-1.6990957935978379</c:v>
                </c:pt>
                <c:pt idx="2024">
                  <c:v>-1.4816943690792783</c:v>
                </c:pt>
                <c:pt idx="2025">
                  <c:v>-1.399388818560654</c:v>
                </c:pt>
                <c:pt idx="2026">
                  <c:v>-1.5702108761866507</c:v>
                </c:pt>
                <c:pt idx="2027">
                  <c:v>-1.4767107961924486</c:v>
                </c:pt>
                <c:pt idx="2028">
                  <c:v>-1.6144591728141089</c:v>
                </c:pt>
                <c:pt idx="2029">
                  <c:v>-1.7439189048243486</c:v>
                </c:pt>
                <c:pt idx="2030">
                  <c:v>-1.7486478845720743</c:v>
                </c:pt>
                <c:pt idx="2031">
                  <c:v>-1.7095122724309464</c:v>
                </c:pt>
                <c:pt idx="2032">
                  <c:v>-1.6518260585466349</c:v>
                </c:pt>
                <c:pt idx="2033">
                  <c:v>-1.1176263061708935</c:v>
                </c:pt>
                <c:pt idx="2034">
                  <c:v>-1.434946090219813</c:v>
                </c:pt>
                <c:pt idx="2035">
                  <c:v>-1.6799052045139762</c:v>
                </c:pt>
                <c:pt idx="2036">
                  <c:v>-1.8453583146696984</c:v>
                </c:pt>
                <c:pt idx="2037">
                  <c:v>-1.8777571785415947</c:v>
                </c:pt>
                <c:pt idx="2038">
                  <c:v>-2.1498202689757218</c:v>
                </c:pt>
                <c:pt idx="2039">
                  <c:v>-1.9348876948623861</c:v>
                </c:pt>
                <c:pt idx="2040">
                  <c:v>-2.0155119730068671</c:v>
                </c:pt>
                <c:pt idx="2041">
                  <c:v>-1.7941353499534962</c:v>
                </c:pt>
                <c:pt idx="2042">
                  <c:v>-1.9435449485664336</c:v>
                </c:pt>
                <c:pt idx="2043">
                  <c:v>-1.7493336795173953</c:v>
                </c:pt>
                <c:pt idx="2044">
                  <c:v>-1.9270084863199033</c:v>
                </c:pt>
                <c:pt idx="2045">
                  <c:v>-2.0421818896789956</c:v>
                </c:pt>
                <c:pt idx="2046">
                  <c:v>-1.9657928374367861</c:v>
                </c:pt>
                <c:pt idx="2047">
                  <c:v>-2.0552008497582319</c:v>
                </c:pt>
                <c:pt idx="2048">
                  <c:v>-1.9506257174444874</c:v>
                </c:pt>
                <c:pt idx="2049">
                  <c:v>-2.1661401163478367</c:v>
                </c:pt>
                <c:pt idx="2050">
                  <c:v>-2.0170638004203267</c:v>
                </c:pt>
                <c:pt idx="2051">
                  <c:v>-2.0252049565528063</c:v>
                </c:pt>
                <c:pt idx="2052">
                  <c:v>-2.0498544966581544</c:v>
                </c:pt>
                <c:pt idx="2053">
                  <c:v>-1.9503293444511405</c:v>
                </c:pt>
                <c:pt idx="2054">
                  <c:v>-2.0070484808563771</c:v>
                </c:pt>
                <c:pt idx="2055">
                  <c:v>-1.8864643255568581</c:v>
                </c:pt>
                <c:pt idx="2056">
                  <c:v>-2.1687676336177519</c:v>
                </c:pt>
                <c:pt idx="2057">
                  <c:v>-2.0726748653417504</c:v>
                </c:pt>
                <c:pt idx="2058">
                  <c:v>-2.1916977942435079</c:v>
                </c:pt>
                <c:pt idx="2059">
                  <c:v>-2.1196250986851739</c:v>
                </c:pt>
                <c:pt idx="2060">
                  <c:v>-2.2183409018195821</c:v>
                </c:pt>
                <c:pt idx="2061">
                  <c:v>-2.3225619980927537</c:v>
                </c:pt>
                <c:pt idx="2062">
                  <c:v>-2.0907320050941314</c:v>
                </c:pt>
                <c:pt idx="2063">
                  <c:v>-2.1175776503504329</c:v>
                </c:pt>
                <c:pt idx="2064">
                  <c:v>-2.0985371893981641</c:v>
                </c:pt>
                <c:pt idx="2065">
                  <c:v>-2.1833656071605256</c:v>
                </c:pt>
                <c:pt idx="2066">
                  <c:v>-2.0469441532086075</c:v>
                </c:pt>
                <c:pt idx="2067">
                  <c:v>-1.990358397563452</c:v>
                </c:pt>
                <c:pt idx="2068">
                  <c:v>-1.9425373923034117</c:v>
                </c:pt>
                <c:pt idx="2069">
                  <c:v>-2.1281104479696333</c:v>
                </c:pt>
                <c:pt idx="2070">
                  <c:v>-2.1092911071836973</c:v>
                </c:pt>
                <c:pt idx="2071">
                  <c:v>-1.9677392313131259</c:v>
                </c:pt>
                <c:pt idx="2072">
                  <c:v>-1.3908917112414709</c:v>
                </c:pt>
                <c:pt idx="2073">
                  <c:v>-2.180589456651516</c:v>
                </c:pt>
                <c:pt idx="2074">
                  <c:v>-2.1872929732025037</c:v>
                </c:pt>
                <c:pt idx="2075">
                  <c:v>-1.985697768353778</c:v>
                </c:pt>
                <c:pt idx="2076">
                  <c:v>-1.8216131024918925</c:v>
                </c:pt>
                <c:pt idx="2077">
                  <c:v>-1.8931061536694438</c:v>
                </c:pt>
                <c:pt idx="2078">
                  <c:v>-2.1597436102456014</c:v>
                </c:pt>
                <c:pt idx="2079">
                  <c:v>-2.0765170218785434</c:v>
                </c:pt>
                <c:pt idx="2080">
                  <c:v>-1.7986167810792431</c:v>
                </c:pt>
                <c:pt idx="2081">
                  <c:v>-2.2503401694346836</c:v>
                </c:pt>
                <c:pt idx="2082">
                  <c:v>-2.1758878666598092</c:v>
                </c:pt>
                <c:pt idx="2083">
                  <c:v>-1.9928634967693704</c:v>
                </c:pt>
                <c:pt idx="2084">
                  <c:v>-1.9328655910707981</c:v>
                </c:pt>
                <c:pt idx="2085">
                  <c:v>-1.9664504665748428</c:v>
                </c:pt>
                <c:pt idx="2086">
                  <c:v>-1.9374091770457458</c:v>
                </c:pt>
                <c:pt idx="2087">
                  <c:v>-1.8797242895374877</c:v>
                </c:pt>
                <c:pt idx="2088">
                  <c:v>-2.1793898250995536</c:v>
                </c:pt>
                <c:pt idx="2089">
                  <c:v>-2.1510199825641063</c:v>
                </c:pt>
                <c:pt idx="2090">
                  <c:v>-1.9366205246398094</c:v>
                </c:pt>
                <c:pt idx="2091">
                  <c:v>-1.8905525104605303</c:v>
                </c:pt>
                <c:pt idx="2092">
                  <c:v>-2.1489386444933922</c:v>
                </c:pt>
                <c:pt idx="2093">
                  <c:v>-2.106148853964096</c:v>
                </c:pt>
                <c:pt idx="2094">
                  <c:v>-2.2362208123132055</c:v>
                </c:pt>
                <c:pt idx="2095">
                  <c:v>-1.7133434954163196</c:v>
                </c:pt>
                <c:pt idx="2096">
                  <c:v>-1.9144817267772174</c:v>
                </c:pt>
                <c:pt idx="2097">
                  <c:v>-1.8501424978139891</c:v>
                </c:pt>
                <c:pt idx="2098">
                  <c:v>-2.2841823778789294</c:v>
                </c:pt>
                <c:pt idx="2099">
                  <c:v>-2.0176921347555776</c:v>
                </c:pt>
                <c:pt idx="2100">
                  <c:v>-2.0229566127608178</c:v>
                </c:pt>
                <c:pt idx="2101">
                  <c:v>-1.6641385615455029</c:v>
                </c:pt>
                <c:pt idx="2102">
                  <c:v>-1.6775591935427769</c:v>
                </c:pt>
                <c:pt idx="2103">
                  <c:v>-1.7225025628119006</c:v>
                </c:pt>
                <c:pt idx="2104">
                  <c:v>-2.0493667879003086</c:v>
                </c:pt>
                <c:pt idx="2105">
                  <c:v>-2.0074953802437845</c:v>
                </c:pt>
                <c:pt idx="2106">
                  <c:v>-1.8087879221360126</c:v>
                </c:pt>
                <c:pt idx="2107">
                  <c:v>-1.8389334443628336</c:v>
                </c:pt>
                <c:pt idx="2108">
                  <c:v>-1.881319816478455</c:v>
                </c:pt>
                <c:pt idx="2109">
                  <c:v>-1.8915354712095489</c:v>
                </c:pt>
                <c:pt idx="2110">
                  <c:v>-1.9290413123626449</c:v>
                </c:pt>
                <c:pt idx="2111">
                  <c:v>-2.0032197532968032</c:v>
                </c:pt>
                <c:pt idx="2112">
                  <c:v>-1.9192905367546143</c:v>
                </c:pt>
                <c:pt idx="2113">
                  <c:v>-1.9597574488645408</c:v>
                </c:pt>
                <c:pt idx="2114">
                  <c:v>-1.9020959550913874</c:v>
                </c:pt>
                <c:pt idx="2115">
                  <c:v>-1.79471679397325</c:v>
                </c:pt>
                <c:pt idx="2116">
                  <c:v>-2.1825916613075869</c:v>
                </c:pt>
                <c:pt idx="2117">
                  <c:v>-2.2276690331878291</c:v>
                </c:pt>
                <c:pt idx="2118">
                  <c:v>-1.7282484195258574</c:v>
                </c:pt>
                <c:pt idx="2119">
                  <c:v>-1.7275065706696457</c:v>
                </c:pt>
                <c:pt idx="2120">
                  <c:v>-1.8150153137864944</c:v>
                </c:pt>
                <c:pt idx="2121">
                  <c:v>-2.1069105148396439</c:v>
                </c:pt>
                <c:pt idx="2122">
                  <c:v>-2.0869880970973087</c:v>
                </c:pt>
                <c:pt idx="2123">
                  <c:v>-1.9467717013416541</c:v>
                </c:pt>
                <c:pt idx="2124">
                  <c:v>-2.1749522797624765</c:v>
                </c:pt>
                <c:pt idx="2125">
                  <c:v>-1.9507934106468561</c:v>
                </c:pt>
                <c:pt idx="2126">
                  <c:v>-2.0607862353537287</c:v>
                </c:pt>
                <c:pt idx="2127">
                  <c:v>-1.7277655665723257</c:v>
                </c:pt>
                <c:pt idx="2128">
                  <c:v>-1.7633642928902127</c:v>
                </c:pt>
                <c:pt idx="2129">
                  <c:v>-2.1492818419103221</c:v>
                </c:pt>
                <c:pt idx="2130">
                  <c:v>-2.0018875479507203</c:v>
                </c:pt>
                <c:pt idx="2131">
                  <c:v>-1.8101239609040753</c:v>
                </c:pt>
                <c:pt idx="2132">
                  <c:v>-2.0852301193903688</c:v>
                </c:pt>
                <c:pt idx="2133">
                  <c:v>-1.942372083735866</c:v>
                </c:pt>
                <c:pt idx="2134">
                  <c:v>-1.6351290597377277</c:v>
                </c:pt>
                <c:pt idx="2135">
                  <c:v>-1.9247129156105602</c:v>
                </c:pt>
                <c:pt idx="2136">
                  <c:v>-1.7262138840342889</c:v>
                </c:pt>
                <c:pt idx="2137">
                  <c:v>-2.1357737808092692</c:v>
                </c:pt>
                <c:pt idx="2138">
                  <c:v>-1.9226699684498971</c:v>
                </c:pt>
                <c:pt idx="2139">
                  <c:v>-1.932821216713676</c:v>
                </c:pt>
                <c:pt idx="2140">
                  <c:v>-2.178035286156299</c:v>
                </c:pt>
                <c:pt idx="2141">
                  <c:v>-1.8185309876883604</c:v>
                </c:pt>
                <c:pt idx="2142">
                  <c:v>-1.6461913935450045</c:v>
                </c:pt>
                <c:pt idx="2143">
                  <c:v>-1.6788596072290884</c:v>
                </c:pt>
                <c:pt idx="2144">
                  <c:v>-1.9209533221243413</c:v>
                </c:pt>
                <c:pt idx="2145">
                  <c:v>-1.9215177607841527</c:v>
                </c:pt>
                <c:pt idx="2146">
                  <c:v>-1.8571337831786439</c:v>
                </c:pt>
                <c:pt idx="2147">
                  <c:v>-1.7367586927852008</c:v>
                </c:pt>
                <c:pt idx="2148">
                  <c:v>-1.4574070953276452</c:v>
                </c:pt>
                <c:pt idx="2149">
                  <c:v>-1.8694846957206135</c:v>
                </c:pt>
                <c:pt idx="2150">
                  <c:v>-1.3144307953493861</c:v>
                </c:pt>
                <c:pt idx="2151">
                  <c:v>-1.9543572810300391</c:v>
                </c:pt>
                <c:pt idx="2152">
                  <c:v>-1.6326402935251672</c:v>
                </c:pt>
                <c:pt idx="2153">
                  <c:v>-1.7553476745078012</c:v>
                </c:pt>
                <c:pt idx="2154">
                  <c:v>-1.7253206006319743</c:v>
                </c:pt>
                <c:pt idx="2155">
                  <c:v>-1.731981263314597</c:v>
                </c:pt>
                <c:pt idx="2156">
                  <c:v>-1.8029268484493155</c:v>
                </c:pt>
                <c:pt idx="2157">
                  <c:v>-1.6674724043200584</c:v>
                </c:pt>
                <c:pt idx="2158">
                  <c:v>-1.4957525418673567</c:v>
                </c:pt>
                <c:pt idx="2159">
                  <c:v>-1.2932645643629614</c:v>
                </c:pt>
                <c:pt idx="2160">
                  <c:v>-1.7934933273938913</c:v>
                </c:pt>
                <c:pt idx="2161">
                  <c:v>-1.6808339038817399</c:v>
                </c:pt>
                <c:pt idx="2162">
                  <c:v>-1.7314589265623015</c:v>
                </c:pt>
                <c:pt idx="2163">
                  <c:v>-1.684768553715088</c:v>
                </c:pt>
                <c:pt idx="2164">
                  <c:v>-1.7730825964079377</c:v>
                </c:pt>
                <c:pt idx="2165">
                  <c:v>-1.6872518270403924</c:v>
                </c:pt>
                <c:pt idx="2166">
                  <c:v>-1.440780092239069</c:v>
                </c:pt>
                <c:pt idx="2167">
                  <c:v>-1.5905167542975107</c:v>
                </c:pt>
                <c:pt idx="2168">
                  <c:v>-1.7466311135563739</c:v>
                </c:pt>
                <c:pt idx="2169">
                  <c:v>-1.7580929288167901</c:v>
                </c:pt>
                <c:pt idx="2170">
                  <c:v>-1.321748966395675</c:v>
                </c:pt>
                <c:pt idx="2171">
                  <c:v>-1.6603473319436901</c:v>
                </c:pt>
                <c:pt idx="2172">
                  <c:v>-1.7178676022350237</c:v>
                </c:pt>
                <c:pt idx="2173">
                  <c:v>-1.6484647556294973</c:v>
                </c:pt>
                <c:pt idx="2174">
                  <c:v>-1.4507398983607533</c:v>
                </c:pt>
                <c:pt idx="2175">
                  <c:v>-2.2815267494204372</c:v>
                </c:pt>
                <c:pt idx="2176">
                  <c:v>-1.657921774499882</c:v>
                </c:pt>
                <c:pt idx="2177">
                  <c:v>-1.7875917650988171</c:v>
                </c:pt>
                <c:pt idx="2178">
                  <c:v>-1.4997609376850463</c:v>
                </c:pt>
                <c:pt idx="2179">
                  <c:v>-1.1452858727216908</c:v>
                </c:pt>
                <c:pt idx="2180">
                  <c:v>-1.4646597636485348</c:v>
                </c:pt>
                <c:pt idx="2181">
                  <c:v>-1.7432702383648691</c:v>
                </c:pt>
                <c:pt idx="2182">
                  <c:v>-1.4810685692787873</c:v>
                </c:pt>
                <c:pt idx="2183">
                  <c:v>-1.3907943641642051</c:v>
                </c:pt>
                <c:pt idx="2184">
                  <c:v>-1.4340013541953578</c:v>
                </c:pt>
                <c:pt idx="2185">
                  <c:v>-1.6386894808110286</c:v>
                </c:pt>
                <c:pt idx="2186">
                  <c:v>-1.7101507201139343</c:v>
                </c:pt>
                <c:pt idx="2187">
                  <c:v>-1.4651313057748583</c:v>
                </c:pt>
                <c:pt idx="2188">
                  <c:v>-1.5498734260772418</c:v>
                </c:pt>
                <c:pt idx="2189">
                  <c:v>-1.2428422180841503</c:v>
                </c:pt>
                <c:pt idx="2190">
                  <c:v>-1.3682439178236638</c:v>
                </c:pt>
                <c:pt idx="2191">
                  <c:v>-1.2009418407316286</c:v>
                </c:pt>
                <c:pt idx="2192">
                  <c:v>-1.4242791299957425</c:v>
                </c:pt>
                <c:pt idx="2193">
                  <c:v>-1.5172654877979141</c:v>
                </c:pt>
                <c:pt idx="2194">
                  <c:v>-1.1646184168936369</c:v>
                </c:pt>
                <c:pt idx="2195">
                  <c:v>-1.3354709177282764</c:v>
                </c:pt>
                <c:pt idx="2196">
                  <c:v>-1.0227224511408783</c:v>
                </c:pt>
                <c:pt idx="2197">
                  <c:v>-1.3153073845453056</c:v>
                </c:pt>
                <c:pt idx="2198">
                  <c:v>-1.2637440877340644</c:v>
                </c:pt>
                <c:pt idx="2199">
                  <c:v>-1.3281290585055228</c:v>
                </c:pt>
                <c:pt idx="2200">
                  <c:v>-1.1514032154472886</c:v>
                </c:pt>
                <c:pt idx="2201">
                  <c:v>-1.625605814348452</c:v>
                </c:pt>
                <c:pt idx="2202">
                  <c:v>-1.6579769299012836</c:v>
                </c:pt>
                <c:pt idx="2203">
                  <c:v>-1.0338335273237353</c:v>
                </c:pt>
                <c:pt idx="2204">
                  <c:v>-1.065057672821923</c:v>
                </c:pt>
                <c:pt idx="2205">
                  <c:v>-1.1430925021514771</c:v>
                </c:pt>
                <c:pt idx="2206">
                  <c:v>-1.2789798674912367</c:v>
                </c:pt>
                <c:pt idx="2207">
                  <c:v>-1.4259677344619526</c:v>
                </c:pt>
                <c:pt idx="2208">
                  <c:v>-1.9200945531580693</c:v>
                </c:pt>
                <c:pt idx="2209">
                  <c:v>-1.005857553441114</c:v>
                </c:pt>
                <c:pt idx="2210">
                  <c:v>-0.91767907619704214</c:v>
                </c:pt>
                <c:pt idx="2211">
                  <c:v>-1.0325583339021005</c:v>
                </c:pt>
                <c:pt idx="2212">
                  <c:v>-0.95948564420029747</c:v>
                </c:pt>
                <c:pt idx="2213">
                  <c:v>-1.1136336489276699</c:v>
                </c:pt>
                <c:pt idx="2214">
                  <c:v>-1.4347010556668316</c:v>
                </c:pt>
                <c:pt idx="2215">
                  <c:v>-0.95106459884504169</c:v>
                </c:pt>
                <c:pt idx="2216">
                  <c:v>-0.98640328362591401</c:v>
                </c:pt>
                <c:pt idx="2217">
                  <c:v>-1.3571022198709315</c:v>
                </c:pt>
                <c:pt idx="2218">
                  <c:v>-1.2115710096633592</c:v>
                </c:pt>
                <c:pt idx="2219">
                  <c:v>-1.0280447576956897</c:v>
                </c:pt>
                <c:pt idx="2220">
                  <c:v>-1.1847438463791438</c:v>
                </c:pt>
                <c:pt idx="2221">
                  <c:v>-1.0390335314992116</c:v>
                </c:pt>
                <c:pt idx="2222">
                  <c:v>-1.2397081024495771</c:v>
                </c:pt>
                <c:pt idx="2223">
                  <c:v>-0.93965932660160512</c:v>
                </c:pt>
                <c:pt idx="2224">
                  <c:v>-0.67552002410977696</c:v>
                </c:pt>
                <c:pt idx="2225">
                  <c:v>-1.1514507525048234</c:v>
                </c:pt>
                <c:pt idx="2226">
                  <c:v>-1.4151911739295864</c:v>
                </c:pt>
                <c:pt idx="2227">
                  <c:v>-1.4173494615558724</c:v>
                </c:pt>
                <c:pt idx="2228">
                  <c:v>-1.1552920122797961</c:v>
                </c:pt>
                <c:pt idx="2229">
                  <c:v>-0.95162629490519457</c:v>
                </c:pt>
                <c:pt idx="2230">
                  <c:v>-1.3609516908442254</c:v>
                </c:pt>
                <c:pt idx="2231">
                  <c:v>-1.2289674404718509</c:v>
                </c:pt>
                <c:pt idx="2232">
                  <c:v>-1.6143830046327912</c:v>
                </c:pt>
                <c:pt idx="2233">
                  <c:v>-1.0524482449259409</c:v>
                </c:pt>
                <c:pt idx="2234">
                  <c:v>-0.93361627449775053</c:v>
                </c:pt>
                <c:pt idx="2235">
                  <c:v>-1.4868688177528844</c:v>
                </c:pt>
                <c:pt idx="2236">
                  <c:v>-1.1399704986097881</c:v>
                </c:pt>
                <c:pt idx="2237">
                  <c:v>-1.1228796275973396</c:v>
                </c:pt>
                <c:pt idx="2238">
                  <c:v>-0.92300043110706831</c:v>
                </c:pt>
                <c:pt idx="2239">
                  <c:v>-1.0913808774960732</c:v>
                </c:pt>
                <c:pt idx="2240">
                  <c:v>-0.96809621124014367</c:v>
                </c:pt>
                <c:pt idx="2241">
                  <c:v>-1.1050854771389451</c:v>
                </c:pt>
                <c:pt idx="2242">
                  <c:v>-1.1788283816612122</c:v>
                </c:pt>
                <c:pt idx="2243">
                  <c:v>-1.1558921188024263</c:v>
                </c:pt>
                <c:pt idx="2244">
                  <c:v>-1.4395498323625189</c:v>
                </c:pt>
                <c:pt idx="2245">
                  <c:v>-1.1140834810007272</c:v>
                </c:pt>
                <c:pt idx="2246">
                  <c:v>-1.3854320313842816</c:v>
                </c:pt>
                <c:pt idx="2247">
                  <c:v>-1.5022127950802711</c:v>
                </c:pt>
                <c:pt idx="2248">
                  <c:v>-1.3245106189886835</c:v>
                </c:pt>
                <c:pt idx="2249">
                  <c:v>-1.2226164779071125</c:v>
                </c:pt>
                <c:pt idx="2250">
                  <c:v>-1.4330136078916089</c:v>
                </c:pt>
                <c:pt idx="2251">
                  <c:v>-0.83308341816457077</c:v>
                </c:pt>
                <c:pt idx="2252">
                  <c:v>-1.1169120797035914</c:v>
                </c:pt>
                <c:pt idx="2253">
                  <c:v>-1.2026131138941576</c:v>
                </c:pt>
                <c:pt idx="2254">
                  <c:v>-1.3429199259054281</c:v>
                </c:pt>
                <c:pt idx="2255">
                  <c:v>-1.2378647657345976</c:v>
                </c:pt>
                <c:pt idx="2256">
                  <c:v>-1.0817708644406343</c:v>
                </c:pt>
                <c:pt idx="2257">
                  <c:v>-0.98121888625049003</c:v>
                </c:pt>
                <c:pt idx="2258">
                  <c:v>-1.1148967989151437</c:v>
                </c:pt>
                <c:pt idx="2259">
                  <c:v>-0.85545177860903987</c:v>
                </c:pt>
                <c:pt idx="2260">
                  <c:v>-1.2005368215629142</c:v>
                </c:pt>
                <c:pt idx="2261">
                  <c:v>-0.75935845525636481</c:v>
                </c:pt>
                <c:pt idx="2262">
                  <c:v>-0.82651610340604975</c:v>
                </c:pt>
                <c:pt idx="2263">
                  <c:v>-0.86088363771439358</c:v>
                </c:pt>
                <c:pt idx="2264">
                  <c:v>-0.65772562381569699</c:v>
                </c:pt>
                <c:pt idx="2265">
                  <c:v>-1.12952180567083</c:v>
                </c:pt>
                <c:pt idx="2266">
                  <c:v>-1.1413108378590886</c:v>
                </c:pt>
                <c:pt idx="2267">
                  <c:v>-1.3896129578146343</c:v>
                </c:pt>
                <c:pt idx="2268">
                  <c:v>-1.35662666112224</c:v>
                </c:pt>
                <c:pt idx="2269">
                  <c:v>-1.2087152261648804</c:v>
                </c:pt>
                <c:pt idx="2270">
                  <c:v>-0.82330331074287333</c:v>
                </c:pt>
                <c:pt idx="2271">
                  <c:v>-1.0786976326843334</c:v>
                </c:pt>
                <c:pt idx="2272">
                  <c:v>-1.0851768216051605</c:v>
                </c:pt>
                <c:pt idx="2273">
                  <c:v>-0.86275707506295873</c:v>
                </c:pt>
                <c:pt idx="2274">
                  <c:v>-1.0529981557680035</c:v>
                </c:pt>
                <c:pt idx="2275">
                  <c:v>-1.0916433650942636</c:v>
                </c:pt>
                <c:pt idx="2276">
                  <c:v>-1.0142563274018412</c:v>
                </c:pt>
                <c:pt idx="2277">
                  <c:v>-1.2115765773941023</c:v>
                </c:pt>
                <c:pt idx="2278">
                  <c:v>-1.622197303958095</c:v>
                </c:pt>
                <c:pt idx="2279">
                  <c:v>-1.241008123688081</c:v>
                </c:pt>
                <c:pt idx="2280">
                  <c:v>-1.0612236573790401</c:v>
                </c:pt>
                <c:pt idx="2281">
                  <c:v>-0.72643211526903784</c:v>
                </c:pt>
                <c:pt idx="2282">
                  <c:v>-0.99259119110961525</c:v>
                </c:pt>
                <c:pt idx="2283">
                  <c:v>-1.2770674588929776</c:v>
                </c:pt>
                <c:pt idx="2284">
                  <c:v>-1.4308328016177541</c:v>
                </c:pt>
                <c:pt idx="2285">
                  <c:v>-0.94382896716340703</c:v>
                </c:pt>
                <c:pt idx="2286">
                  <c:v>-0.92526982944429736</c:v>
                </c:pt>
                <c:pt idx="2287">
                  <c:v>-1.0361060457526827</c:v>
                </c:pt>
                <c:pt idx="2288">
                  <c:v>-1.2394905285929125</c:v>
                </c:pt>
                <c:pt idx="2289">
                  <c:v>-1.2307031502899468</c:v>
                </c:pt>
                <c:pt idx="2290">
                  <c:v>-1.0106777131682509</c:v>
                </c:pt>
                <c:pt idx="2291">
                  <c:v>-0.31672930398198851</c:v>
                </c:pt>
                <c:pt idx="2292">
                  <c:v>-0.47353756172188177</c:v>
                </c:pt>
                <c:pt idx="2293">
                  <c:v>-0.47234713201276257</c:v>
                </c:pt>
                <c:pt idx="2294">
                  <c:v>-0.60521374482507273</c:v>
                </c:pt>
                <c:pt idx="2295">
                  <c:v>-0.97687997254114478</c:v>
                </c:pt>
                <c:pt idx="2296">
                  <c:v>-1.0505684589148245</c:v>
                </c:pt>
                <c:pt idx="2297">
                  <c:v>-0.87288778922174348</c:v>
                </c:pt>
                <c:pt idx="2298">
                  <c:v>-0.88246584722486698</c:v>
                </c:pt>
                <c:pt idx="2299">
                  <c:v>-1.0412881872628565</c:v>
                </c:pt>
                <c:pt idx="2300">
                  <c:v>-0.87493390107691305</c:v>
                </c:pt>
                <c:pt idx="2301">
                  <c:v>-0.95379927287373434</c:v>
                </c:pt>
                <c:pt idx="2302">
                  <c:v>-1.1989600153794244</c:v>
                </c:pt>
                <c:pt idx="2303">
                  <c:v>-1.0731580351294845</c:v>
                </c:pt>
                <c:pt idx="2304">
                  <c:v>-1.1309091662932369</c:v>
                </c:pt>
                <c:pt idx="2305">
                  <c:v>-0.90387728932801448</c:v>
                </c:pt>
                <c:pt idx="2306">
                  <c:v>-0.96929165349430857</c:v>
                </c:pt>
                <c:pt idx="2307">
                  <c:v>-1.0448681262958948</c:v>
                </c:pt>
                <c:pt idx="2308">
                  <c:v>-0.94932125173579074</c:v>
                </c:pt>
                <c:pt idx="2309">
                  <c:v>-1.1200059354731007</c:v>
                </c:pt>
                <c:pt idx="2310">
                  <c:v>-1.1876225600406354</c:v>
                </c:pt>
                <c:pt idx="2311">
                  <c:v>-1.1757334248581275</c:v>
                </c:pt>
                <c:pt idx="2312">
                  <c:v>-1.0473094377077663</c:v>
                </c:pt>
                <c:pt idx="2313">
                  <c:v>-0.99165605005424595</c:v>
                </c:pt>
                <c:pt idx="2314">
                  <c:v>-1.110027728002283</c:v>
                </c:pt>
                <c:pt idx="2315">
                  <c:v>-0.89602695848784997</c:v>
                </c:pt>
                <c:pt idx="2316">
                  <c:v>-1.1445501173893424</c:v>
                </c:pt>
                <c:pt idx="2317">
                  <c:v>-0.85001419725052596</c:v>
                </c:pt>
                <c:pt idx="2318">
                  <c:v>-0.94969877032511363</c:v>
                </c:pt>
                <c:pt idx="2319">
                  <c:v>-0.89636840473914514</c:v>
                </c:pt>
                <c:pt idx="2320">
                  <c:v>-1.0801118776187613</c:v>
                </c:pt>
                <c:pt idx="2321">
                  <c:v>-1.3646498726238354</c:v>
                </c:pt>
                <c:pt idx="2322">
                  <c:v>-1.3487824939050208</c:v>
                </c:pt>
                <c:pt idx="2323">
                  <c:v>-1.0525861170717521</c:v>
                </c:pt>
                <c:pt idx="2324">
                  <c:v>-1.2514627030234982</c:v>
                </c:pt>
                <c:pt idx="2325">
                  <c:v>-0.84704387699563455</c:v>
                </c:pt>
                <c:pt idx="2326">
                  <c:v>-1.1885525122108831</c:v>
                </c:pt>
                <c:pt idx="2327">
                  <c:v>-0.87737960608755827</c:v>
                </c:pt>
                <c:pt idx="2328">
                  <c:v>-1.135804422189457</c:v>
                </c:pt>
                <c:pt idx="2329">
                  <c:v>-0.80754427120977024</c:v>
                </c:pt>
                <c:pt idx="2330">
                  <c:v>-0.85317188192755022</c:v>
                </c:pt>
                <c:pt idx="2331">
                  <c:v>-0.89622532389439513</c:v>
                </c:pt>
                <c:pt idx="2332">
                  <c:v>-1.0359858560344826</c:v>
                </c:pt>
                <c:pt idx="2333">
                  <c:v>-1.3787728941454969</c:v>
                </c:pt>
                <c:pt idx="2334">
                  <c:v>-1.0877096905557826</c:v>
                </c:pt>
                <c:pt idx="2335">
                  <c:v>-1.0707729280360789</c:v>
                </c:pt>
                <c:pt idx="2336">
                  <c:v>-1.0002176638599813</c:v>
                </c:pt>
                <c:pt idx="2337">
                  <c:v>-1.0662825422695255</c:v>
                </c:pt>
                <c:pt idx="2338">
                  <c:v>-1.3779725719284208</c:v>
                </c:pt>
                <c:pt idx="2339">
                  <c:v>-1.0366413588646983</c:v>
                </c:pt>
                <c:pt idx="2340">
                  <c:v>-0.96543461605158587</c:v>
                </c:pt>
                <c:pt idx="2341">
                  <c:v>-0.9770371135159106</c:v>
                </c:pt>
                <c:pt idx="2342">
                  <c:v>-1.2040884561058895</c:v>
                </c:pt>
                <c:pt idx="2343">
                  <c:v>-1.2855702347713382</c:v>
                </c:pt>
                <c:pt idx="2344">
                  <c:v>-1.2525250300207347</c:v>
                </c:pt>
                <c:pt idx="2345">
                  <c:v>-0.97282206760258561</c:v>
                </c:pt>
                <c:pt idx="2346">
                  <c:v>-1.0247608986721612</c:v>
                </c:pt>
                <c:pt idx="2347">
                  <c:v>-1.4059704635739578</c:v>
                </c:pt>
                <c:pt idx="2348">
                  <c:v>-0.80360416763272102</c:v>
                </c:pt>
                <c:pt idx="2349">
                  <c:v>-0.49192703359901557</c:v>
                </c:pt>
                <c:pt idx="2350">
                  <c:v>-1.0850993008067134</c:v>
                </c:pt>
                <c:pt idx="2351">
                  <c:v>-0.86591448174384578</c:v>
                </c:pt>
                <c:pt idx="2352">
                  <c:v>-0.95293685762025682</c:v>
                </c:pt>
                <c:pt idx="2353">
                  <c:v>-0.95222605031197727</c:v>
                </c:pt>
                <c:pt idx="2354">
                  <c:v>-1.1416324791465593</c:v>
                </c:pt>
                <c:pt idx="2355">
                  <c:v>-0.76834753127605904</c:v>
                </c:pt>
                <c:pt idx="2356">
                  <c:v>-0.90151004858962658</c:v>
                </c:pt>
                <c:pt idx="2357">
                  <c:v>-0.62002397511944363</c:v>
                </c:pt>
                <c:pt idx="2358">
                  <c:v>-0.88799467387434827</c:v>
                </c:pt>
                <c:pt idx="2359">
                  <c:v>-0.9967120507495153</c:v>
                </c:pt>
                <c:pt idx="2360">
                  <c:v>-0.75288461709170917</c:v>
                </c:pt>
                <c:pt idx="2361">
                  <c:v>-0.57024353301808883</c:v>
                </c:pt>
                <c:pt idx="2362">
                  <c:v>-0.3086284901517411</c:v>
                </c:pt>
                <c:pt idx="2363">
                  <c:v>-0.80360064134461506</c:v>
                </c:pt>
                <c:pt idx="2364">
                  <c:v>-0.72967301649902172</c:v>
                </c:pt>
                <c:pt idx="2365">
                  <c:v>-0.46531126843110115</c:v>
                </c:pt>
                <c:pt idx="2366">
                  <c:v>-0.84422378396791231</c:v>
                </c:pt>
                <c:pt idx="2367">
                  <c:v>-1.0786831072809866</c:v>
                </c:pt>
                <c:pt idx="2368">
                  <c:v>-0.49317188507838061</c:v>
                </c:pt>
                <c:pt idx="2369">
                  <c:v>-0.85364541332593191</c:v>
                </c:pt>
                <c:pt idx="2370">
                  <c:v>-0.92980972257246108</c:v>
                </c:pt>
                <c:pt idx="2371">
                  <c:v>-1.0320374293791179</c:v>
                </c:pt>
                <c:pt idx="2372">
                  <c:v>-1.1738753188907491</c:v>
                </c:pt>
                <c:pt idx="2373">
                  <c:v>-0.8606542635222425</c:v>
                </c:pt>
                <c:pt idx="2374">
                  <c:v>-0.80739469367983041</c:v>
                </c:pt>
                <c:pt idx="2375">
                  <c:v>-1.0303057902121049</c:v>
                </c:pt>
                <c:pt idx="2376">
                  <c:v>-0.73193023970017368</c:v>
                </c:pt>
                <c:pt idx="2377">
                  <c:v>-0.82038902116465806</c:v>
                </c:pt>
                <c:pt idx="2378">
                  <c:v>-0.8737888811924277</c:v>
                </c:pt>
                <c:pt idx="2379">
                  <c:v>-1.2406413369961733</c:v>
                </c:pt>
                <c:pt idx="2380">
                  <c:v>-0.7154561762485967</c:v>
                </c:pt>
                <c:pt idx="2381">
                  <c:v>-0.82723770925265949</c:v>
                </c:pt>
                <c:pt idx="2382">
                  <c:v>-0.77883362236603748</c:v>
                </c:pt>
                <c:pt idx="2383">
                  <c:v>-0.77368675289761768</c:v>
                </c:pt>
                <c:pt idx="2384">
                  <c:v>-0.88426532383478751</c:v>
                </c:pt>
                <c:pt idx="2385">
                  <c:v>-1.0040376973211806</c:v>
                </c:pt>
                <c:pt idx="2386">
                  <c:v>-0.68866433454055631</c:v>
                </c:pt>
                <c:pt idx="2387">
                  <c:v>-0.6993771485975131</c:v>
                </c:pt>
                <c:pt idx="2388">
                  <c:v>-0.81765882187343486</c:v>
                </c:pt>
                <c:pt idx="2389">
                  <c:v>-0.58969749305199937</c:v>
                </c:pt>
                <c:pt idx="2390">
                  <c:v>-0.7791615496003601</c:v>
                </c:pt>
                <c:pt idx="2391">
                  <c:v>-1.1509389695172567</c:v>
                </c:pt>
                <c:pt idx="2392">
                  <c:v>-0.58207008263766458</c:v>
                </c:pt>
                <c:pt idx="2393">
                  <c:v>-1.1010432488370414</c:v>
                </c:pt>
                <c:pt idx="2394">
                  <c:v>-0.76899590056318523</c:v>
                </c:pt>
                <c:pt idx="2395">
                  <c:v>-0.72784301241908267</c:v>
                </c:pt>
                <c:pt idx="2396">
                  <c:v>-1.1135151545777378</c:v>
                </c:pt>
                <c:pt idx="2397">
                  <c:v>-1.0552948182327437</c:v>
                </c:pt>
                <c:pt idx="2398">
                  <c:v>-0.95078956684024885</c:v>
                </c:pt>
                <c:pt idx="2399">
                  <c:v>-0.91087274009438168</c:v>
                </c:pt>
                <c:pt idx="2400">
                  <c:v>-0.67950856469483067</c:v>
                </c:pt>
                <c:pt idx="2401">
                  <c:v>-0.81668682886428812</c:v>
                </c:pt>
                <c:pt idx="2402">
                  <c:v>-0.6676314915312842</c:v>
                </c:pt>
                <c:pt idx="2403">
                  <c:v>-0.78493140807625039</c:v>
                </c:pt>
                <c:pt idx="2404">
                  <c:v>-0.52425981299490942</c:v>
                </c:pt>
                <c:pt idx="2405">
                  <c:v>-0.66873307382655511</c:v>
                </c:pt>
                <c:pt idx="2406">
                  <c:v>-0.56878407012468379</c:v>
                </c:pt>
                <c:pt idx="2407">
                  <c:v>-0.89081522582099559</c:v>
                </c:pt>
                <c:pt idx="2408">
                  <c:v>-0.47439066007768371</c:v>
                </c:pt>
                <c:pt idx="2409">
                  <c:v>-0.17768538459348449</c:v>
                </c:pt>
                <c:pt idx="2410">
                  <c:v>-0.17435713260420815</c:v>
                </c:pt>
                <c:pt idx="2411">
                  <c:v>-0.65186242575749898</c:v>
                </c:pt>
                <c:pt idx="2412">
                  <c:v>-0.50648862596287536</c:v>
                </c:pt>
                <c:pt idx="2413">
                  <c:v>-0.59035341706186184</c:v>
                </c:pt>
                <c:pt idx="2414">
                  <c:v>-0.82667864068883823</c:v>
                </c:pt>
                <c:pt idx="2415">
                  <c:v>0.10635378471079981</c:v>
                </c:pt>
                <c:pt idx="2416">
                  <c:v>-0.90073495975497853</c:v>
                </c:pt>
                <c:pt idx="2417">
                  <c:v>-0.10728715544670031</c:v>
                </c:pt>
                <c:pt idx="2418">
                  <c:v>-0.68878544095194449</c:v>
                </c:pt>
                <c:pt idx="2419">
                  <c:v>-0.42949441459612103</c:v>
                </c:pt>
                <c:pt idx="2420">
                  <c:v>0.28443624241716314</c:v>
                </c:pt>
                <c:pt idx="2421">
                  <c:v>-0.65920092506426275</c:v>
                </c:pt>
                <c:pt idx="2422">
                  <c:v>-0.60805675415391836</c:v>
                </c:pt>
                <c:pt idx="2423">
                  <c:v>-0.52279569029505257</c:v>
                </c:pt>
                <c:pt idx="2424">
                  <c:v>-0.58821025215840539</c:v>
                </c:pt>
                <c:pt idx="2425">
                  <c:v>-0.48723850588192619</c:v>
                </c:pt>
                <c:pt idx="2426">
                  <c:v>-0.71985401700209728</c:v>
                </c:pt>
                <c:pt idx="2427">
                  <c:v>-0.65182171468849415</c:v>
                </c:pt>
                <c:pt idx="2428">
                  <c:v>-0.6256120314571012</c:v>
                </c:pt>
                <c:pt idx="2429">
                  <c:v>-0.59026508712178849</c:v>
                </c:pt>
                <c:pt idx="2430">
                  <c:v>-0.72499525806195564</c:v>
                </c:pt>
                <c:pt idx="2431">
                  <c:v>-0.4611386456778499</c:v>
                </c:pt>
                <c:pt idx="2432">
                  <c:v>-0.5708464267782265</c:v>
                </c:pt>
                <c:pt idx="2433">
                  <c:v>-0.89112372581505728</c:v>
                </c:pt>
                <c:pt idx="2434">
                  <c:v>-0.87602204078529589</c:v>
                </c:pt>
                <c:pt idx="2435">
                  <c:v>-0.6346472309985085</c:v>
                </c:pt>
                <c:pt idx="2436">
                  <c:v>-0.56255246233798406</c:v>
                </c:pt>
                <c:pt idx="2437">
                  <c:v>-0.74107017253952634</c:v>
                </c:pt>
                <c:pt idx="2438">
                  <c:v>-0.53369863195358302</c:v>
                </c:pt>
                <c:pt idx="2439">
                  <c:v>-0.59235629478677776</c:v>
                </c:pt>
                <c:pt idx="2440">
                  <c:v>-0.88186101097167402</c:v>
                </c:pt>
                <c:pt idx="2441">
                  <c:v>-0.30894728237749192</c:v>
                </c:pt>
                <c:pt idx="2442">
                  <c:v>-0.42251719095562912</c:v>
                </c:pt>
                <c:pt idx="2443">
                  <c:v>-0.48350839022501813</c:v>
                </c:pt>
                <c:pt idx="2444">
                  <c:v>-0.46942016862629998</c:v>
                </c:pt>
                <c:pt idx="2445">
                  <c:v>-0.34635086488941091</c:v>
                </c:pt>
                <c:pt idx="2446">
                  <c:v>-0.75399402783473679</c:v>
                </c:pt>
                <c:pt idx="2447">
                  <c:v>-0.23256003687415205</c:v>
                </c:pt>
                <c:pt idx="2448">
                  <c:v>-0.36094714822465512</c:v>
                </c:pt>
                <c:pt idx="2449">
                  <c:v>-0.63035476688571013</c:v>
                </c:pt>
                <c:pt idx="2450">
                  <c:v>-0.72087097693283031</c:v>
                </c:pt>
                <c:pt idx="2451">
                  <c:v>-0.60502185763784411</c:v>
                </c:pt>
                <c:pt idx="2452">
                  <c:v>-0.1409920960588229</c:v>
                </c:pt>
                <c:pt idx="2453">
                  <c:v>-0.30200659135626307</c:v>
                </c:pt>
                <c:pt idx="2454">
                  <c:v>-0.39727418662649505</c:v>
                </c:pt>
                <c:pt idx="2455">
                  <c:v>-0.22471193579114423</c:v>
                </c:pt>
                <c:pt idx="2456">
                  <c:v>-0.39517028993441006</c:v>
                </c:pt>
                <c:pt idx="2457">
                  <c:v>-0.25957155248577113</c:v>
                </c:pt>
                <c:pt idx="2458">
                  <c:v>-0.41873231842763925</c:v>
                </c:pt>
                <c:pt idx="2459">
                  <c:v>-0.87975187424707002</c:v>
                </c:pt>
                <c:pt idx="2460">
                  <c:v>-0.29179854996141952</c:v>
                </c:pt>
                <c:pt idx="2461">
                  <c:v>-0.45179105696278032</c:v>
                </c:pt>
                <c:pt idx="2462">
                  <c:v>-0.37056226245020252</c:v>
                </c:pt>
                <c:pt idx="2463">
                  <c:v>-0.3276307159004066</c:v>
                </c:pt>
                <c:pt idx="2464">
                  <c:v>-0.36039651696624375</c:v>
                </c:pt>
                <c:pt idx="2465">
                  <c:v>-0.49006451508799564</c:v>
                </c:pt>
                <c:pt idx="2466">
                  <c:v>-0.55310236234351606</c:v>
                </c:pt>
                <c:pt idx="2467">
                  <c:v>-0.57385631495059375</c:v>
                </c:pt>
                <c:pt idx="2468">
                  <c:v>-0.51256618815118671</c:v>
                </c:pt>
                <c:pt idx="2469">
                  <c:v>-0.45122898109184462</c:v>
                </c:pt>
                <c:pt idx="2470">
                  <c:v>-0.18828712320233532</c:v>
                </c:pt>
                <c:pt idx="2471">
                  <c:v>-0.39921439125196745</c:v>
                </c:pt>
                <c:pt idx="2472">
                  <c:v>-0.47804619286586636</c:v>
                </c:pt>
                <c:pt idx="2473">
                  <c:v>-0.57855502888795041</c:v>
                </c:pt>
                <c:pt idx="2474">
                  <c:v>-0.3328044455915613</c:v>
                </c:pt>
                <c:pt idx="2475">
                  <c:v>-0.17858674868984625</c:v>
                </c:pt>
                <c:pt idx="2476">
                  <c:v>-0.50780667365020182</c:v>
                </c:pt>
                <c:pt idx="2477">
                  <c:v>-0.9895838854017347</c:v>
                </c:pt>
                <c:pt idx="2478">
                  <c:v>-1.1624270521585212</c:v>
                </c:pt>
                <c:pt idx="2479">
                  <c:v>-0.78851236955950199</c:v>
                </c:pt>
                <c:pt idx="2480">
                  <c:v>-0.7481615250185536</c:v>
                </c:pt>
                <c:pt idx="2481">
                  <c:v>-0.50578562325096499</c:v>
                </c:pt>
                <c:pt idx="2482">
                  <c:v>-0.46617119287037934</c:v>
                </c:pt>
                <c:pt idx="2483">
                  <c:v>-0.42927871919500316</c:v>
                </c:pt>
                <c:pt idx="2484">
                  <c:v>-0.37263462033589878</c:v>
                </c:pt>
                <c:pt idx="2485">
                  <c:v>-0.76601556923019398</c:v>
                </c:pt>
                <c:pt idx="2486">
                  <c:v>-0.57478068508425295</c:v>
                </c:pt>
                <c:pt idx="2487">
                  <c:v>-0.77628157977296386</c:v>
                </c:pt>
                <c:pt idx="2488">
                  <c:v>-0.62475860007509265</c:v>
                </c:pt>
                <c:pt idx="2489">
                  <c:v>-0.68310198961567536</c:v>
                </c:pt>
                <c:pt idx="2490">
                  <c:v>-0.52657437240553051</c:v>
                </c:pt>
                <c:pt idx="2491">
                  <c:v>-0.18434633972506109</c:v>
                </c:pt>
                <c:pt idx="2492">
                  <c:v>-0.48207751290716416</c:v>
                </c:pt>
                <c:pt idx="2493">
                  <c:v>-1.0481016828635559</c:v>
                </c:pt>
                <c:pt idx="2494">
                  <c:v>-0.5493172574635663</c:v>
                </c:pt>
                <c:pt idx="2495">
                  <c:v>-0.84740095429207685</c:v>
                </c:pt>
                <c:pt idx="2496">
                  <c:v>-0.72732798780807961</c:v>
                </c:pt>
                <c:pt idx="2497">
                  <c:v>-0.62313914898930456</c:v>
                </c:pt>
                <c:pt idx="2498">
                  <c:v>-0.58323279722216625</c:v>
                </c:pt>
                <c:pt idx="2499">
                  <c:v>-0.46111965318325066</c:v>
                </c:pt>
                <c:pt idx="2500">
                  <c:v>-0.78192630904985183</c:v>
                </c:pt>
                <c:pt idx="2501">
                  <c:v>-0.78096592537804099</c:v>
                </c:pt>
                <c:pt idx="2502">
                  <c:v>-0.99218988341778225</c:v>
                </c:pt>
                <c:pt idx="2503">
                  <c:v>-0.75594013365944956</c:v>
                </c:pt>
                <c:pt idx="2504">
                  <c:v>-0.72139561631527904</c:v>
                </c:pt>
                <c:pt idx="2505">
                  <c:v>-0.65423110822766528</c:v>
                </c:pt>
                <c:pt idx="2506">
                  <c:v>-0.68657634339703844</c:v>
                </c:pt>
                <c:pt idx="2507">
                  <c:v>-0.38753342710322602</c:v>
                </c:pt>
                <c:pt idx="2508">
                  <c:v>-0.82254617101789052</c:v>
                </c:pt>
                <c:pt idx="2509">
                  <c:v>-0.31860952764641848</c:v>
                </c:pt>
                <c:pt idx="2510">
                  <c:v>-0.69595396420045752</c:v>
                </c:pt>
                <c:pt idx="2511">
                  <c:v>-0.76556788965769229</c:v>
                </c:pt>
                <c:pt idx="2512">
                  <c:v>-0.65228092084723688</c:v>
                </c:pt>
                <c:pt idx="2513">
                  <c:v>-0.59631887538722506</c:v>
                </c:pt>
                <c:pt idx="2514">
                  <c:v>-0.71518361442273193</c:v>
                </c:pt>
                <c:pt idx="2515">
                  <c:v>-0.456954753868688</c:v>
                </c:pt>
                <c:pt idx="2516">
                  <c:v>-0.65993978150458155</c:v>
                </c:pt>
                <c:pt idx="2517">
                  <c:v>-0.91297381845769632</c:v>
                </c:pt>
                <c:pt idx="2518">
                  <c:v>-0.77451001625419291</c:v>
                </c:pt>
                <c:pt idx="2519">
                  <c:v>-0.73064580982076244</c:v>
                </c:pt>
                <c:pt idx="2520">
                  <c:v>-0.85360785032277953</c:v>
                </c:pt>
                <c:pt idx="2521">
                  <c:v>-0.91628320098102733</c:v>
                </c:pt>
                <c:pt idx="2522">
                  <c:v>-0.73864340302829401</c:v>
                </c:pt>
                <c:pt idx="2523">
                  <c:v>-0.78356601580655827</c:v>
                </c:pt>
                <c:pt idx="2524">
                  <c:v>-0.67321773105457616</c:v>
                </c:pt>
                <c:pt idx="2525">
                  <c:v>-0.62436844582276496</c:v>
                </c:pt>
                <c:pt idx="2526">
                  <c:v>-1.1534297595626963</c:v>
                </c:pt>
                <c:pt idx="2527">
                  <c:v>-0.8168723190586924</c:v>
                </c:pt>
                <c:pt idx="2528">
                  <c:v>-0.77840013037249189</c:v>
                </c:pt>
                <c:pt idx="2529">
                  <c:v>-0.83762806677700752</c:v>
                </c:pt>
                <c:pt idx="2530">
                  <c:v>-0.74708867044672722</c:v>
                </c:pt>
                <c:pt idx="2531">
                  <c:v>-0.56188529511880247</c:v>
                </c:pt>
                <c:pt idx="2532">
                  <c:v>-0.45643432654434157</c:v>
                </c:pt>
                <c:pt idx="2533">
                  <c:v>-0.49607927486978731</c:v>
                </c:pt>
                <c:pt idx="2534">
                  <c:v>-0.57512526211263015</c:v>
                </c:pt>
                <c:pt idx="2535">
                  <c:v>-0.54030840882521858</c:v>
                </c:pt>
                <c:pt idx="2536">
                  <c:v>-0.72633295249668883</c:v>
                </c:pt>
                <c:pt idx="2537">
                  <c:v>-0.70479760304373862</c:v>
                </c:pt>
                <c:pt idx="2538">
                  <c:v>-0.45915388561297288</c:v>
                </c:pt>
                <c:pt idx="2539">
                  <c:v>-5.6572155388145973E-2</c:v>
                </c:pt>
                <c:pt idx="2540">
                  <c:v>-0.59847627159304029</c:v>
                </c:pt>
                <c:pt idx="2541">
                  <c:v>-0.70291637658814743</c:v>
                </c:pt>
                <c:pt idx="2542">
                  <c:v>-0.61433600889044815</c:v>
                </c:pt>
                <c:pt idx="2543">
                  <c:v>7.3249166393518639E-2</c:v>
                </c:pt>
                <c:pt idx="2544">
                  <c:v>-0.3053113105119909</c:v>
                </c:pt>
                <c:pt idx="2545">
                  <c:v>-0.61669028855191321</c:v>
                </c:pt>
                <c:pt idx="2546">
                  <c:v>-0.68974165931015019</c:v>
                </c:pt>
                <c:pt idx="2547">
                  <c:v>-0.73144975856773709</c:v>
                </c:pt>
                <c:pt idx="2548">
                  <c:v>-0.83265436224861933</c:v>
                </c:pt>
                <c:pt idx="2549">
                  <c:v>-0.74659331693536224</c:v>
                </c:pt>
                <c:pt idx="2550">
                  <c:v>-0.49967030474800112</c:v>
                </c:pt>
                <c:pt idx="2551">
                  <c:v>-0.58840934216333185</c:v>
                </c:pt>
                <c:pt idx="2552">
                  <c:v>-0.76258296370383949</c:v>
                </c:pt>
                <c:pt idx="2553">
                  <c:v>-0.76976083303377241</c:v>
                </c:pt>
                <c:pt idx="2554">
                  <c:v>-0.46007689446028177</c:v>
                </c:pt>
                <c:pt idx="2555">
                  <c:v>-0.64748601627979685</c:v>
                </c:pt>
                <c:pt idx="2556">
                  <c:v>-0.69924104485683536</c:v>
                </c:pt>
                <c:pt idx="2557">
                  <c:v>-0.65229826940129687</c:v>
                </c:pt>
                <c:pt idx="2558">
                  <c:v>-0.70500575531993181</c:v>
                </c:pt>
                <c:pt idx="2559">
                  <c:v>-0.4147740762209029</c:v>
                </c:pt>
                <c:pt idx="2560">
                  <c:v>-0.77081402491694373</c:v>
                </c:pt>
                <c:pt idx="2561">
                  <c:v>-0.93984147217487379</c:v>
                </c:pt>
                <c:pt idx="2562">
                  <c:v>-1.0226513015664906</c:v>
                </c:pt>
                <c:pt idx="2563">
                  <c:v>-0.54410574370278297</c:v>
                </c:pt>
                <c:pt idx="2564">
                  <c:v>-0.57286813534005443</c:v>
                </c:pt>
                <c:pt idx="2565">
                  <c:v>-0.74716186785559469</c:v>
                </c:pt>
                <c:pt idx="2566">
                  <c:v>-0.504314419669738</c:v>
                </c:pt>
                <c:pt idx="2567">
                  <c:v>-0.47860999254565328</c:v>
                </c:pt>
                <c:pt idx="2568">
                  <c:v>-0.28161405492934666</c:v>
                </c:pt>
                <c:pt idx="2569">
                  <c:v>-0.82358857789612827</c:v>
                </c:pt>
                <c:pt idx="2570">
                  <c:v>-1.1358268023670126</c:v>
                </c:pt>
                <c:pt idx="2571">
                  <c:v>-0.73130176925957358</c:v>
                </c:pt>
                <c:pt idx="2572">
                  <c:v>-0.49235987899776124</c:v>
                </c:pt>
                <c:pt idx="2573">
                  <c:v>-0.76808814913706946</c:v>
                </c:pt>
                <c:pt idx="2574">
                  <c:v>-0.42152086308309133</c:v>
                </c:pt>
                <c:pt idx="2575">
                  <c:v>-0.48339878902705635</c:v>
                </c:pt>
                <c:pt idx="2576">
                  <c:v>-0.49115094616138943</c:v>
                </c:pt>
                <c:pt idx="2577">
                  <c:v>-0.51287323954489761</c:v>
                </c:pt>
                <c:pt idx="2578">
                  <c:v>-0.58468149320063389</c:v>
                </c:pt>
                <c:pt idx="2579">
                  <c:v>-0.78036187842249749</c:v>
                </c:pt>
                <c:pt idx="2580">
                  <c:v>-0.21210739741270856</c:v>
                </c:pt>
                <c:pt idx="2581">
                  <c:v>-0.43520815123911927</c:v>
                </c:pt>
                <c:pt idx="2582">
                  <c:v>-0.34088959714144718</c:v>
                </c:pt>
                <c:pt idx="2583">
                  <c:v>-0.52087116705890057</c:v>
                </c:pt>
                <c:pt idx="2584">
                  <c:v>-0.21769252159868913</c:v>
                </c:pt>
                <c:pt idx="2585">
                  <c:v>6.4660060694832211E-2</c:v>
                </c:pt>
                <c:pt idx="2586">
                  <c:v>-0.30730567684145171</c:v>
                </c:pt>
                <c:pt idx="2587">
                  <c:v>-0.45121656739026683</c:v>
                </c:pt>
                <c:pt idx="2588">
                  <c:v>-0.25163916607973125</c:v>
                </c:pt>
                <c:pt idx="2589">
                  <c:v>7.4188647023920584E-2</c:v>
                </c:pt>
                <c:pt idx="2590">
                  <c:v>-0.4474293934669582</c:v>
                </c:pt>
                <c:pt idx="2591">
                  <c:v>-0.41704096946275637</c:v>
                </c:pt>
                <c:pt idx="2592">
                  <c:v>-0.37421945096602904</c:v>
                </c:pt>
                <c:pt idx="2593">
                  <c:v>-0.34270101047775281</c:v>
                </c:pt>
                <c:pt idx="2594">
                  <c:v>-0.31637899888670162</c:v>
                </c:pt>
                <c:pt idx="2595">
                  <c:v>-0.56626267123254248</c:v>
                </c:pt>
                <c:pt idx="2596">
                  <c:v>-0.20443565995724722</c:v>
                </c:pt>
                <c:pt idx="2597">
                  <c:v>-0.16655179998437131</c:v>
                </c:pt>
                <c:pt idx="2598">
                  <c:v>-0.20364959160461549</c:v>
                </c:pt>
                <c:pt idx="2599">
                  <c:v>-0.13626027745421432</c:v>
                </c:pt>
                <c:pt idx="2600">
                  <c:v>-0.49689450167433868</c:v>
                </c:pt>
                <c:pt idx="2601">
                  <c:v>0.24183083585512799</c:v>
                </c:pt>
                <c:pt idx="2602">
                  <c:v>0.17746326297785053</c:v>
                </c:pt>
                <c:pt idx="2603">
                  <c:v>0.55637285420390148</c:v>
                </c:pt>
                <c:pt idx="2604">
                  <c:v>-0.26172870536467219</c:v>
                </c:pt>
                <c:pt idx="2605">
                  <c:v>-0.31628850151801391</c:v>
                </c:pt>
                <c:pt idx="2606">
                  <c:v>-0.18848603280572362</c:v>
                </c:pt>
                <c:pt idx="2607">
                  <c:v>-0.25593736676121637</c:v>
                </c:pt>
                <c:pt idx="2608">
                  <c:v>-0.34130771572147278</c:v>
                </c:pt>
                <c:pt idx="2609">
                  <c:v>-9.9906229640978061E-2</c:v>
                </c:pt>
                <c:pt idx="2610">
                  <c:v>-0.15108095355804707</c:v>
                </c:pt>
                <c:pt idx="2611">
                  <c:v>-0.14662279355759367</c:v>
                </c:pt>
                <c:pt idx="2612">
                  <c:v>-0.11634736829497783</c:v>
                </c:pt>
                <c:pt idx="2613">
                  <c:v>-0.12664678969038778</c:v>
                </c:pt>
                <c:pt idx="2614">
                  <c:v>-0.104569566088486</c:v>
                </c:pt>
                <c:pt idx="2615">
                  <c:v>-0.24876342692741193</c:v>
                </c:pt>
                <c:pt idx="2616">
                  <c:v>9.6828018265715521E-2</c:v>
                </c:pt>
                <c:pt idx="2617">
                  <c:v>-0.2746302950695112</c:v>
                </c:pt>
                <c:pt idx="2618">
                  <c:v>-0.1090498109671989</c:v>
                </c:pt>
                <c:pt idx="2619">
                  <c:v>-4.9920788786850245E-2</c:v>
                </c:pt>
                <c:pt idx="2620">
                  <c:v>0.17572726224516222</c:v>
                </c:pt>
                <c:pt idx="2621">
                  <c:v>-0.138442204521394</c:v>
                </c:pt>
                <c:pt idx="2622">
                  <c:v>0.61382629165150915</c:v>
                </c:pt>
                <c:pt idx="2623">
                  <c:v>0.10670532246828124</c:v>
                </c:pt>
                <c:pt idx="2624">
                  <c:v>0.11040265727323417</c:v>
                </c:pt>
                <c:pt idx="2625">
                  <c:v>-5.1054699553265692E-2</c:v>
                </c:pt>
                <c:pt idx="2626">
                  <c:v>0.33095743731492711</c:v>
                </c:pt>
                <c:pt idx="2627">
                  <c:v>0.31380632778494899</c:v>
                </c:pt>
                <c:pt idx="2628">
                  <c:v>0.18498341943981034</c:v>
                </c:pt>
                <c:pt idx="2629">
                  <c:v>-8.2714847390863433E-2</c:v>
                </c:pt>
                <c:pt idx="2630">
                  <c:v>0.41859990477631781</c:v>
                </c:pt>
                <c:pt idx="2631">
                  <c:v>0.13192742746837016</c:v>
                </c:pt>
                <c:pt idx="2632">
                  <c:v>0.10442492526163694</c:v>
                </c:pt>
                <c:pt idx="2633">
                  <c:v>0.24780538558177856</c:v>
                </c:pt>
                <c:pt idx="2634">
                  <c:v>9.7880302977892963E-2</c:v>
                </c:pt>
                <c:pt idx="2635">
                  <c:v>0.22367103526269583</c:v>
                </c:pt>
                <c:pt idx="2636">
                  <c:v>0.68716911034960582</c:v>
                </c:pt>
                <c:pt idx="2637">
                  <c:v>0.48971223592695345</c:v>
                </c:pt>
                <c:pt idx="2638">
                  <c:v>0.43939905506577004</c:v>
                </c:pt>
                <c:pt idx="2639">
                  <c:v>4.9078088718457202E-3</c:v>
                </c:pt>
                <c:pt idx="2640">
                  <c:v>0.39259314024113756</c:v>
                </c:pt>
                <c:pt idx="2641">
                  <c:v>7.5437992036908597E-3</c:v>
                </c:pt>
                <c:pt idx="2642">
                  <c:v>0.52402032053465719</c:v>
                </c:pt>
                <c:pt idx="2643">
                  <c:v>7.4379768461363405E-2</c:v>
                </c:pt>
                <c:pt idx="2644">
                  <c:v>0.32528636484346896</c:v>
                </c:pt>
                <c:pt idx="2645">
                  <c:v>0.48137444031552956</c:v>
                </c:pt>
                <c:pt idx="2646">
                  <c:v>0.17722678556663096</c:v>
                </c:pt>
                <c:pt idx="2647">
                  <c:v>0.51912880990546695</c:v>
                </c:pt>
                <c:pt idx="2648">
                  <c:v>0.46036164236966659</c:v>
                </c:pt>
                <c:pt idx="2649">
                  <c:v>0.20015204453761593</c:v>
                </c:pt>
                <c:pt idx="2650">
                  <c:v>0.90091405822352311</c:v>
                </c:pt>
                <c:pt idx="2651">
                  <c:v>0.39150390918233358</c:v>
                </c:pt>
                <c:pt idx="2652">
                  <c:v>0.45443444762823804</c:v>
                </c:pt>
                <c:pt idx="2653">
                  <c:v>0.38472591082550078</c:v>
                </c:pt>
                <c:pt idx="2654">
                  <c:v>0.28718227677021479</c:v>
                </c:pt>
                <c:pt idx="2655">
                  <c:v>0.45138606268144699</c:v>
                </c:pt>
                <c:pt idx="2656">
                  <c:v>0.61936735595962134</c:v>
                </c:pt>
                <c:pt idx="2657">
                  <c:v>0.46552041250416121</c:v>
                </c:pt>
                <c:pt idx="2658">
                  <c:v>0.59093182362419672</c:v>
                </c:pt>
                <c:pt idx="2659">
                  <c:v>0.23089591418335997</c:v>
                </c:pt>
                <c:pt idx="2660">
                  <c:v>0.64014549489969097</c:v>
                </c:pt>
                <c:pt idx="2661">
                  <c:v>0.1124322620192908</c:v>
                </c:pt>
                <c:pt idx="2662">
                  <c:v>0.37459364399980988</c:v>
                </c:pt>
                <c:pt idx="2663">
                  <c:v>0.19939357392054768</c:v>
                </c:pt>
                <c:pt idx="2664">
                  <c:v>0.48486624887874585</c:v>
                </c:pt>
                <c:pt idx="2665">
                  <c:v>0.76181658510821038</c:v>
                </c:pt>
                <c:pt idx="2666">
                  <c:v>-0.12102718735984563</c:v>
                </c:pt>
                <c:pt idx="2667">
                  <c:v>0.46343847049845621</c:v>
                </c:pt>
                <c:pt idx="2668">
                  <c:v>0.92241178728670326</c:v>
                </c:pt>
                <c:pt idx="2669">
                  <c:v>0.55623347436952741</c:v>
                </c:pt>
                <c:pt idx="2670">
                  <c:v>1.2758031572698947</c:v>
                </c:pt>
                <c:pt idx="2671">
                  <c:v>0.491411385025875</c:v>
                </c:pt>
                <c:pt idx="2672">
                  <c:v>0.46641207790346639</c:v>
                </c:pt>
                <c:pt idx="2673">
                  <c:v>0.48112574429376442</c:v>
                </c:pt>
                <c:pt idx="2674">
                  <c:v>1.0200326348602573</c:v>
                </c:pt>
                <c:pt idx="2675">
                  <c:v>0.85742594065982836</c:v>
                </c:pt>
                <c:pt idx="2676">
                  <c:v>1.017582898486824</c:v>
                </c:pt>
                <c:pt idx="2677">
                  <c:v>1.6035389585459803</c:v>
                </c:pt>
                <c:pt idx="2678">
                  <c:v>0.92754575796489824</c:v>
                </c:pt>
                <c:pt idx="2679">
                  <c:v>0.80784659111454715</c:v>
                </c:pt>
                <c:pt idx="2680">
                  <c:v>0.53123690295684423</c:v>
                </c:pt>
                <c:pt idx="2681">
                  <c:v>0.30388536965754165</c:v>
                </c:pt>
                <c:pt idx="2682">
                  <c:v>0.48216045860853818</c:v>
                </c:pt>
                <c:pt idx="2683">
                  <c:v>0.72786424471782407</c:v>
                </c:pt>
                <c:pt idx="2684">
                  <c:v>0.70112447468247963</c:v>
                </c:pt>
                <c:pt idx="2685">
                  <c:v>0.47241991124823413</c:v>
                </c:pt>
                <c:pt idx="2686">
                  <c:v>0.35462024129688796</c:v>
                </c:pt>
                <c:pt idx="2687">
                  <c:v>0.5844340201115461</c:v>
                </c:pt>
                <c:pt idx="2688">
                  <c:v>0.28000577025970586</c:v>
                </c:pt>
                <c:pt idx="2689">
                  <c:v>0.44961040498684435</c:v>
                </c:pt>
                <c:pt idx="2690">
                  <c:v>0.22719833724613725</c:v>
                </c:pt>
                <c:pt idx="2691">
                  <c:v>0.41973121399832003</c:v>
                </c:pt>
                <c:pt idx="2692">
                  <c:v>0.33425180696006196</c:v>
                </c:pt>
                <c:pt idx="2693">
                  <c:v>0.30162687512401698</c:v>
                </c:pt>
                <c:pt idx="2694">
                  <c:v>0.84109138216047485</c:v>
                </c:pt>
                <c:pt idx="2695">
                  <c:v>0.20301807161885455</c:v>
                </c:pt>
                <c:pt idx="2696">
                  <c:v>0.55368906657866646</c:v>
                </c:pt>
                <c:pt idx="2697">
                  <c:v>0.66824099411487703</c:v>
                </c:pt>
                <c:pt idx="2698">
                  <c:v>0.52513929305479934</c:v>
                </c:pt>
                <c:pt idx="2699">
                  <c:v>0.54705632346836452</c:v>
                </c:pt>
                <c:pt idx="2700">
                  <c:v>0.71926031197956375</c:v>
                </c:pt>
                <c:pt idx="2701">
                  <c:v>0.41484012853310048</c:v>
                </c:pt>
                <c:pt idx="2702">
                  <c:v>0.6928281407692527</c:v>
                </c:pt>
                <c:pt idx="2703">
                  <c:v>0.99552870331552912</c:v>
                </c:pt>
                <c:pt idx="2704">
                  <c:v>1.008999674575739</c:v>
                </c:pt>
                <c:pt idx="2705">
                  <c:v>0.52779936142038908</c:v>
                </c:pt>
                <c:pt idx="2706">
                  <c:v>0.92510257673961149</c:v>
                </c:pt>
                <c:pt idx="2707">
                  <c:v>0.31516060215850406</c:v>
                </c:pt>
                <c:pt idx="2708">
                  <c:v>0.53495642173874147</c:v>
                </c:pt>
                <c:pt idx="2709">
                  <c:v>0.42980161657052429</c:v>
                </c:pt>
                <c:pt idx="2710">
                  <c:v>0.75835255015225256</c:v>
                </c:pt>
                <c:pt idx="2711">
                  <c:v>0.70417646864872063</c:v>
                </c:pt>
                <c:pt idx="2712">
                  <c:v>0.61800493747776741</c:v>
                </c:pt>
                <c:pt idx="2713">
                  <c:v>0.42171308785521333</c:v>
                </c:pt>
                <c:pt idx="2714">
                  <c:v>0.2738238998152176</c:v>
                </c:pt>
                <c:pt idx="2715">
                  <c:v>0.24723041189398387</c:v>
                </c:pt>
                <c:pt idx="2716">
                  <c:v>0.84251730843601935</c:v>
                </c:pt>
                <c:pt idx="2717">
                  <c:v>0.67293539104886779</c:v>
                </c:pt>
                <c:pt idx="2718">
                  <c:v>0.80260291957413576</c:v>
                </c:pt>
                <c:pt idx="2719">
                  <c:v>0.43097436256925858</c:v>
                </c:pt>
                <c:pt idx="2720">
                  <c:v>0.69347478903313275</c:v>
                </c:pt>
                <c:pt idx="2721">
                  <c:v>0.82670115679999157</c:v>
                </c:pt>
                <c:pt idx="2722">
                  <c:v>1.0142928726093459</c:v>
                </c:pt>
                <c:pt idx="2723">
                  <c:v>0.4223923894602466</c:v>
                </c:pt>
                <c:pt idx="2724">
                  <c:v>0.87114242764827488</c:v>
                </c:pt>
                <c:pt idx="2725">
                  <c:v>0.78879327492545892</c:v>
                </c:pt>
                <c:pt idx="2726">
                  <c:v>0.80832227760665454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5420-462C-9271-2E58AF1034F4}"/>
            </c:ext>
          </c:extLst>
        </c:ser>
        <c:ser>
          <c:idx val="2"/>
          <c:order val="2"/>
          <c:tx>
            <c:strRef>
              <c:f>Sheet1!$R$1</c:f>
              <c:strCache>
                <c:ptCount val="1"/>
                <c:pt idx="0">
                  <c:v>%obs/ft N2 15PSIg</c:v>
                </c:pt>
              </c:strCache>
            </c:strRef>
          </c:tx>
          <c:spPr>
            <a:ln w="28575">
              <a:noFill/>
            </a:ln>
          </c:spPr>
          <c:marker>
            <c:symbol val="none"/>
          </c:marker>
          <c:trendline>
            <c:spPr>
              <a:ln w="19050">
                <a:solidFill>
                  <a:srgbClr val="00B0F0"/>
                </a:solidFill>
              </a:ln>
            </c:spPr>
            <c:trendlineType val="movingAvg"/>
            <c:period val="60"/>
            <c:dispRSqr val="0"/>
            <c:dispEq val="0"/>
          </c:trendline>
          <c:xVal>
            <c:numRef>
              <c:f>Sheet1!$A$2:$A$8266</c:f>
              <c:numCache>
                <c:formatCode>General</c:formatCode>
                <c:ptCount val="826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  <c:pt idx="2367">
                  <c:v>2368</c:v>
                </c:pt>
                <c:pt idx="2368">
                  <c:v>2369</c:v>
                </c:pt>
                <c:pt idx="2369">
                  <c:v>2370</c:v>
                </c:pt>
                <c:pt idx="2370">
                  <c:v>2371</c:v>
                </c:pt>
                <c:pt idx="2371">
                  <c:v>2372</c:v>
                </c:pt>
                <c:pt idx="2372">
                  <c:v>2373</c:v>
                </c:pt>
                <c:pt idx="2373">
                  <c:v>2374</c:v>
                </c:pt>
                <c:pt idx="2374">
                  <c:v>2375</c:v>
                </c:pt>
                <c:pt idx="2375">
                  <c:v>2376</c:v>
                </c:pt>
                <c:pt idx="2376">
                  <c:v>2377</c:v>
                </c:pt>
                <c:pt idx="2377">
                  <c:v>2378</c:v>
                </c:pt>
                <c:pt idx="2378">
                  <c:v>2379</c:v>
                </c:pt>
                <c:pt idx="2379">
                  <c:v>2380</c:v>
                </c:pt>
                <c:pt idx="2380">
                  <c:v>2381</c:v>
                </c:pt>
                <c:pt idx="2381">
                  <c:v>2382</c:v>
                </c:pt>
                <c:pt idx="2382">
                  <c:v>2383</c:v>
                </c:pt>
                <c:pt idx="2383">
                  <c:v>2384</c:v>
                </c:pt>
                <c:pt idx="2384">
                  <c:v>2385</c:v>
                </c:pt>
                <c:pt idx="2385">
                  <c:v>2386</c:v>
                </c:pt>
                <c:pt idx="2386">
                  <c:v>2387</c:v>
                </c:pt>
                <c:pt idx="2387">
                  <c:v>2388</c:v>
                </c:pt>
                <c:pt idx="2388">
                  <c:v>2389</c:v>
                </c:pt>
                <c:pt idx="2389">
                  <c:v>2390</c:v>
                </c:pt>
                <c:pt idx="2390">
                  <c:v>2391</c:v>
                </c:pt>
                <c:pt idx="2391">
                  <c:v>2392</c:v>
                </c:pt>
                <c:pt idx="2392">
                  <c:v>2393</c:v>
                </c:pt>
                <c:pt idx="2393">
                  <c:v>2394</c:v>
                </c:pt>
                <c:pt idx="2394">
                  <c:v>2395</c:v>
                </c:pt>
                <c:pt idx="2395">
                  <c:v>2396</c:v>
                </c:pt>
                <c:pt idx="2396">
                  <c:v>2397</c:v>
                </c:pt>
                <c:pt idx="2397">
                  <c:v>2398</c:v>
                </c:pt>
                <c:pt idx="2398">
                  <c:v>2399</c:v>
                </c:pt>
                <c:pt idx="2399">
                  <c:v>2400</c:v>
                </c:pt>
                <c:pt idx="2400">
                  <c:v>2401</c:v>
                </c:pt>
                <c:pt idx="2401">
                  <c:v>2402</c:v>
                </c:pt>
                <c:pt idx="2402">
                  <c:v>2403</c:v>
                </c:pt>
                <c:pt idx="2403">
                  <c:v>2404</c:v>
                </c:pt>
                <c:pt idx="2404">
                  <c:v>2405</c:v>
                </c:pt>
                <c:pt idx="2405">
                  <c:v>2406</c:v>
                </c:pt>
                <c:pt idx="2406">
                  <c:v>2407</c:v>
                </c:pt>
                <c:pt idx="2407">
                  <c:v>2408</c:v>
                </c:pt>
                <c:pt idx="2408">
                  <c:v>2409</c:v>
                </c:pt>
                <c:pt idx="2409">
                  <c:v>2410</c:v>
                </c:pt>
                <c:pt idx="2410">
                  <c:v>2411</c:v>
                </c:pt>
                <c:pt idx="2411">
                  <c:v>2412</c:v>
                </c:pt>
                <c:pt idx="2412">
                  <c:v>2413</c:v>
                </c:pt>
                <c:pt idx="2413">
                  <c:v>2414</c:v>
                </c:pt>
                <c:pt idx="2414">
                  <c:v>2415</c:v>
                </c:pt>
                <c:pt idx="2415">
                  <c:v>2416</c:v>
                </c:pt>
                <c:pt idx="2416">
                  <c:v>2417</c:v>
                </c:pt>
                <c:pt idx="2417">
                  <c:v>2418</c:v>
                </c:pt>
                <c:pt idx="2418">
                  <c:v>2419</c:v>
                </c:pt>
                <c:pt idx="2419">
                  <c:v>2420</c:v>
                </c:pt>
                <c:pt idx="2420">
                  <c:v>2421</c:v>
                </c:pt>
                <c:pt idx="2421">
                  <c:v>2422</c:v>
                </c:pt>
                <c:pt idx="2422">
                  <c:v>2423</c:v>
                </c:pt>
                <c:pt idx="2423">
                  <c:v>2424</c:v>
                </c:pt>
                <c:pt idx="2424">
                  <c:v>2425</c:v>
                </c:pt>
                <c:pt idx="2425">
                  <c:v>2426</c:v>
                </c:pt>
                <c:pt idx="2426">
                  <c:v>2427</c:v>
                </c:pt>
                <c:pt idx="2427">
                  <c:v>2428</c:v>
                </c:pt>
                <c:pt idx="2428">
                  <c:v>2429</c:v>
                </c:pt>
                <c:pt idx="2429">
                  <c:v>2430</c:v>
                </c:pt>
                <c:pt idx="2430">
                  <c:v>2431</c:v>
                </c:pt>
                <c:pt idx="2431">
                  <c:v>2432</c:v>
                </c:pt>
                <c:pt idx="2432">
                  <c:v>2433</c:v>
                </c:pt>
                <c:pt idx="2433">
                  <c:v>2434</c:v>
                </c:pt>
                <c:pt idx="2434">
                  <c:v>2435</c:v>
                </c:pt>
                <c:pt idx="2435">
                  <c:v>2436</c:v>
                </c:pt>
                <c:pt idx="2436">
                  <c:v>2437</c:v>
                </c:pt>
                <c:pt idx="2437">
                  <c:v>2438</c:v>
                </c:pt>
                <c:pt idx="2438">
                  <c:v>2439</c:v>
                </c:pt>
                <c:pt idx="2439">
                  <c:v>2440</c:v>
                </c:pt>
                <c:pt idx="2440">
                  <c:v>2441</c:v>
                </c:pt>
                <c:pt idx="2441">
                  <c:v>2442</c:v>
                </c:pt>
                <c:pt idx="2442">
                  <c:v>2443</c:v>
                </c:pt>
                <c:pt idx="2443">
                  <c:v>2444</c:v>
                </c:pt>
                <c:pt idx="2444">
                  <c:v>2445</c:v>
                </c:pt>
                <c:pt idx="2445">
                  <c:v>2446</c:v>
                </c:pt>
                <c:pt idx="2446">
                  <c:v>2447</c:v>
                </c:pt>
                <c:pt idx="2447">
                  <c:v>2448</c:v>
                </c:pt>
                <c:pt idx="2448">
                  <c:v>2449</c:v>
                </c:pt>
                <c:pt idx="2449">
                  <c:v>2450</c:v>
                </c:pt>
                <c:pt idx="2450">
                  <c:v>2451</c:v>
                </c:pt>
                <c:pt idx="2451">
                  <c:v>2452</c:v>
                </c:pt>
                <c:pt idx="2452">
                  <c:v>2453</c:v>
                </c:pt>
                <c:pt idx="2453">
                  <c:v>2454</c:v>
                </c:pt>
                <c:pt idx="2454">
                  <c:v>2455</c:v>
                </c:pt>
                <c:pt idx="2455">
                  <c:v>2456</c:v>
                </c:pt>
                <c:pt idx="2456">
                  <c:v>2457</c:v>
                </c:pt>
                <c:pt idx="2457">
                  <c:v>2458</c:v>
                </c:pt>
                <c:pt idx="2458">
                  <c:v>2459</c:v>
                </c:pt>
                <c:pt idx="2459">
                  <c:v>2460</c:v>
                </c:pt>
                <c:pt idx="2460">
                  <c:v>2461</c:v>
                </c:pt>
                <c:pt idx="2461">
                  <c:v>2462</c:v>
                </c:pt>
                <c:pt idx="2462">
                  <c:v>2463</c:v>
                </c:pt>
                <c:pt idx="2463">
                  <c:v>2464</c:v>
                </c:pt>
                <c:pt idx="2464">
                  <c:v>2465</c:v>
                </c:pt>
                <c:pt idx="2465">
                  <c:v>2466</c:v>
                </c:pt>
                <c:pt idx="2466">
                  <c:v>2467</c:v>
                </c:pt>
                <c:pt idx="2467">
                  <c:v>2468</c:v>
                </c:pt>
                <c:pt idx="2468">
                  <c:v>2469</c:v>
                </c:pt>
                <c:pt idx="2469">
                  <c:v>2470</c:v>
                </c:pt>
                <c:pt idx="2470">
                  <c:v>2471</c:v>
                </c:pt>
                <c:pt idx="2471">
                  <c:v>2472</c:v>
                </c:pt>
                <c:pt idx="2472">
                  <c:v>2473</c:v>
                </c:pt>
                <c:pt idx="2473">
                  <c:v>2474</c:v>
                </c:pt>
                <c:pt idx="2474">
                  <c:v>2475</c:v>
                </c:pt>
                <c:pt idx="2475">
                  <c:v>2476</c:v>
                </c:pt>
                <c:pt idx="2476">
                  <c:v>2477</c:v>
                </c:pt>
                <c:pt idx="2477">
                  <c:v>2478</c:v>
                </c:pt>
                <c:pt idx="2478">
                  <c:v>2479</c:v>
                </c:pt>
                <c:pt idx="2479">
                  <c:v>2480</c:v>
                </c:pt>
                <c:pt idx="2480">
                  <c:v>2481</c:v>
                </c:pt>
                <c:pt idx="2481">
                  <c:v>2482</c:v>
                </c:pt>
                <c:pt idx="2482">
                  <c:v>2483</c:v>
                </c:pt>
                <c:pt idx="2483">
                  <c:v>2484</c:v>
                </c:pt>
                <c:pt idx="2484">
                  <c:v>2485</c:v>
                </c:pt>
                <c:pt idx="2485">
                  <c:v>2486</c:v>
                </c:pt>
                <c:pt idx="2486">
                  <c:v>2487</c:v>
                </c:pt>
                <c:pt idx="2487">
                  <c:v>2488</c:v>
                </c:pt>
                <c:pt idx="2488">
                  <c:v>2489</c:v>
                </c:pt>
                <c:pt idx="2489">
                  <c:v>2490</c:v>
                </c:pt>
                <c:pt idx="2490">
                  <c:v>2491</c:v>
                </c:pt>
                <c:pt idx="2491">
                  <c:v>2492</c:v>
                </c:pt>
                <c:pt idx="2492">
                  <c:v>2493</c:v>
                </c:pt>
                <c:pt idx="2493">
                  <c:v>2494</c:v>
                </c:pt>
                <c:pt idx="2494">
                  <c:v>2495</c:v>
                </c:pt>
                <c:pt idx="2495">
                  <c:v>2496</c:v>
                </c:pt>
                <c:pt idx="2496">
                  <c:v>2497</c:v>
                </c:pt>
                <c:pt idx="2497">
                  <c:v>2498</c:v>
                </c:pt>
                <c:pt idx="2498">
                  <c:v>2499</c:v>
                </c:pt>
                <c:pt idx="2499">
                  <c:v>2500</c:v>
                </c:pt>
                <c:pt idx="2500">
                  <c:v>2501</c:v>
                </c:pt>
                <c:pt idx="2501">
                  <c:v>2502</c:v>
                </c:pt>
                <c:pt idx="2502">
                  <c:v>2503</c:v>
                </c:pt>
                <c:pt idx="2503">
                  <c:v>2504</c:v>
                </c:pt>
                <c:pt idx="2504">
                  <c:v>2505</c:v>
                </c:pt>
                <c:pt idx="2505">
                  <c:v>2506</c:v>
                </c:pt>
                <c:pt idx="2506">
                  <c:v>2507</c:v>
                </c:pt>
                <c:pt idx="2507">
                  <c:v>2508</c:v>
                </c:pt>
                <c:pt idx="2508">
                  <c:v>2509</c:v>
                </c:pt>
                <c:pt idx="2509">
                  <c:v>2510</c:v>
                </c:pt>
                <c:pt idx="2510">
                  <c:v>2511</c:v>
                </c:pt>
                <c:pt idx="2511">
                  <c:v>2512</c:v>
                </c:pt>
                <c:pt idx="2512">
                  <c:v>2513</c:v>
                </c:pt>
                <c:pt idx="2513">
                  <c:v>2514</c:v>
                </c:pt>
                <c:pt idx="2514">
                  <c:v>2515</c:v>
                </c:pt>
                <c:pt idx="2515">
                  <c:v>2516</c:v>
                </c:pt>
                <c:pt idx="2516">
                  <c:v>2517</c:v>
                </c:pt>
                <c:pt idx="2517">
                  <c:v>2518</c:v>
                </c:pt>
                <c:pt idx="2518">
                  <c:v>2519</c:v>
                </c:pt>
                <c:pt idx="2519">
                  <c:v>2520</c:v>
                </c:pt>
                <c:pt idx="2520">
                  <c:v>2521</c:v>
                </c:pt>
                <c:pt idx="2521">
                  <c:v>2522</c:v>
                </c:pt>
                <c:pt idx="2522">
                  <c:v>2523</c:v>
                </c:pt>
                <c:pt idx="2523">
                  <c:v>2524</c:v>
                </c:pt>
                <c:pt idx="2524">
                  <c:v>2525</c:v>
                </c:pt>
                <c:pt idx="2525">
                  <c:v>2526</c:v>
                </c:pt>
                <c:pt idx="2526">
                  <c:v>2527</c:v>
                </c:pt>
                <c:pt idx="2527">
                  <c:v>2528</c:v>
                </c:pt>
                <c:pt idx="2528">
                  <c:v>2529</c:v>
                </c:pt>
                <c:pt idx="2529">
                  <c:v>2530</c:v>
                </c:pt>
                <c:pt idx="2530">
                  <c:v>2531</c:v>
                </c:pt>
                <c:pt idx="2531">
                  <c:v>2532</c:v>
                </c:pt>
                <c:pt idx="2532">
                  <c:v>2533</c:v>
                </c:pt>
                <c:pt idx="2533">
                  <c:v>2534</c:v>
                </c:pt>
                <c:pt idx="2534">
                  <c:v>2535</c:v>
                </c:pt>
                <c:pt idx="2535">
                  <c:v>2536</c:v>
                </c:pt>
                <c:pt idx="2536">
                  <c:v>2537</c:v>
                </c:pt>
                <c:pt idx="2537">
                  <c:v>2538</c:v>
                </c:pt>
                <c:pt idx="2538">
                  <c:v>2539</c:v>
                </c:pt>
                <c:pt idx="2539">
                  <c:v>2540</c:v>
                </c:pt>
                <c:pt idx="2540">
                  <c:v>2541</c:v>
                </c:pt>
                <c:pt idx="2541">
                  <c:v>2542</c:v>
                </c:pt>
                <c:pt idx="2542">
                  <c:v>2543</c:v>
                </c:pt>
                <c:pt idx="2543">
                  <c:v>2544</c:v>
                </c:pt>
                <c:pt idx="2544">
                  <c:v>2545</c:v>
                </c:pt>
                <c:pt idx="2545">
                  <c:v>2546</c:v>
                </c:pt>
                <c:pt idx="2546">
                  <c:v>2547</c:v>
                </c:pt>
                <c:pt idx="2547">
                  <c:v>2548</c:v>
                </c:pt>
                <c:pt idx="2548">
                  <c:v>2549</c:v>
                </c:pt>
                <c:pt idx="2549">
                  <c:v>2550</c:v>
                </c:pt>
                <c:pt idx="2550">
                  <c:v>2551</c:v>
                </c:pt>
                <c:pt idx="2551">
                  <c:v>2552</c:v>
                </c:pt>
                <c:pt idx="2552">
                  <c:v>2553</c:v>
                </c:pt>
                <c:pt idx="2553">
                  <c:v>2554</c:v>
                </c:pt>
                <c:pt idx="2554">
                  <c:v>2555</c:v>
                </c:pt>
                <c:pt idx="2555">
                  <c:v>2556</c:v>
                </c:pt>
                <c:pt idx="2556">
                  <c:v>2557</c:v>
                </c:pt>
                <c:pt idx="2557">
                  <c:v>2558</c:v>
                </c:pt>
                <c:pt idx="2558">
                  <c:v>2559</c:v>
                </c:pt>
                <c:pt idx="2559">
                  <c:v>2560</c:v>
                </c:pt>
                <c:pt idx="2560">
                  <c:v>2561</c:v>
                </c:pt>
                <c:pt idx="2561">
                  <c:v>2562</c:v>
                </c:pt>
                <c:pt idx="2562">
                  <c:v>2563</c:v>
                </c:pt>
                <c:pt idx="2563">
                  <c:v>2564</c:v>
                </c:pt>
                <c:pt idx="2564">
                  <c:v>2565</c:v>
                </c:pt>
                <c:pt idx="2565">
                  <c:v>2566</c:v>
                </c:pt>
                <c:pt idx="2566">
                  <c:v>2567</c:v>
                </c:pt>
                <c:pt idx="2567">
                  <c:v>2568</c:v>
                </c:pt>
                <c:pt idx="2568">
                  <c:v>2569</c:v>
                </c:pt>
                <c:pt idx="2569">
                  <c:v>2570</c:v>
                </c:pt>
                <c:pt idx="2570">
                  <c:v>2571</c:v>
                </c:pt>
                <c:pt idx="2571">
                  <c:v>2572</c:v>
                </c:pt>
                <c:pt idx="2572">
                  <c:v>2573</c:v>
                </c:pt>
                <c:pt idx="2573">
                  <c:v>2574</c:v>
                </c:pt>
                <c:pt idx="2574">
                  <c:v>2575</c:v>
                </c:pt>
                <c:pt idx="2575">
                  <c:v>2576</c:v>
                </c:pt>
                <c:pt idx="2576">
                  <c:v>2577</c:v>
                </c:pt>
                <c:pt idx="2577">
                  <c:v>2578</c:v>
                </c:pt>
                <c:pt idx="2578">
                  <c:v>2579</c:v>
                </c:pt>
                <c:pt idx="2579">
                  <c:v>2580</c:v>
                </c:pt>
                <c:pt idx="2580">
                  <c:v>2581</c:v>
                </c:pt>
                <c:pt idx="2581">
                  <c:v>2582</c:v>
                </c:pt>
                <c:pt idx="2582">
                  <c:v>2583</c:v>
                </c:pt>
                <c:pt idx="2583">
                  <c:v>2584</c:v>
                </c:pt>
                <c:pt idx="2584">
                  <c:v>2585</c:v>
                </c:pt>
                <c:pt idx="2585">
                  <c:v>2586</c:v>
                </c:pt>
                <c:pt idx="2586">
                  <c:v>2587</c:v>
                </c:pt>
                <c:pt idx="2587">
                  <c:v>2588</c:v>
                </c:pt>
                <c:pt idx="2588">
                  <c:v>2589</c:v>
                </c:pt>
                <c:pt idx="2589">
                  <c:v>2590</c:v>
                </c:pt>
                <c:pt idx="2590">
                  <c:v>2591</c:v>
                </c:pt>
                <c:pt idx="2591">
                  <c:v>2592</c:v>
                </c:pt>
                <c:pt idx="2592">
                  <c:v>2593</c:v>
                </c:pt>
                <c:pt idx="2593">
                  <c:v>2594</c:v>
                </c:pt>
                <c:pt idx="2594">
                  <c:v>2595</c:v>
                </c:pt>
                <c:pt idx="2595">
                  <c:v>2596</c:v>
                </c:pt>
                <c:pt idx="2596">
                  <c:v>2597</c:v>
                </c:pt>
                <c:pt idx="2597">
                  <c:v>2598</c:v>
                </c:pt>
                <c:pt idx="2598">
                  <c:v>2599</c:v>
                </c:pt>
                <c:pt idx="2599">
                  <c:v>2600</c:v>
                </c:pt>
                <c:pt idx="2600">
                  <c:v>2601</c:v>
                </c:pt>
                <c:pt idx="2601">
                  <c:v>2602</c:v>
                </c:pt>
                <c:pt idx="2602">
                  <c:v>2603</c:v>
                </c:pt>
                <c:pt idx="2603">
                  <c:v>2604</c:v>
                </c:pt>
                <c:pt idx="2604">
                  <c:v>2605</c:v>
                </c:pt>
                <c:pt idx="2605">
                  <c:v>2606</c:v>
                </c:pt>
                <c:pt idx="2606">
                  <c:v>2607</c:v>
                </c:pt>
                <c:pt idx="2607">
                  <c:v>2608</c:v>
                </c:pt>
                <c:pt idx="2608">
                  <c:v>2609</c:v>
                </c:pt>
                <c:pt idx="2609">
                  <c:v>2610</c:v>
                </c:pt>
                <c:pt idx="2610">
                  <c:v>2611</c:v>
                </c:pt>
                <c:pt idx="2611">
                  <c:v>2612</c:v>
                </c:pt>
                <c:pt idx="2612">
                  <c:v>2613</c:v>
                </c:pt>
                <c:pt idx="2613">
                  <c:v>2614</c:v>
                </c:pt>
                <c:pt idx="2614">
                  <c:v>2615</c:v>
                </c:pt>
                <c:pt idx="2615">
                  <c:v>2616</c:v>
                </c:pt>
                <c:pt idx="2616">
                  <c:v>2617</c:v>
                </c:pt>
                <c:pt idx="2617">
                  <c:v>2618</c:v>
                </c:pt>
                <c:pt idx="2618">
                  <c:v>2619</c:v>
                </c:pt>
                <c:pt idx="2619">
                  <c:v>2620</c:v>
                </c:pt>
                <c:pt idx="2620">
                  <c:v>2621</c:v>
                </c:pt>
                <c:pt idx="2621">
                  <c:v>2622</c:v>
                </c:pt>
                <c:pt idx="2622">
                  <c:v>2623</c:v>
                </c:pt>
                <c:pt idx="2623">
                  <c:v>2624</c:v>
                </c:pt>
                <c:pt idx="2624">
                  <c:v>2625</c:v>
                </c:pt>
                <c:pt idx="2625">
                  <c:v>2626</c:v>
                </c:pt>
                <c:pt idx="2626">
                  <c:v>2627</c:v>
                </c:pt>
                <c:pt idx="2627">
                  <c:v>2628</c:v>
                </c:pt>
                <c:pt idx="2628">
                  <c:v>2629</c:v>
                </c:pt>
                <c:pt idx="2629">
                  <c:v>2630</c:v>
                </c:pt>
                <c:pt idx="2630">
                  <c:v>2631</c:v>
                </c:pt>
                <c:pt idx="2631">
                  <c:v>2632</c:v>
                </c:pt>
                <c:pt idx="2632">
                  <c:v>2633</c:v>
                </c:pt>
                <c:pt idx="2633">
                  <c:v>2634</c:v>
                </c:pt>
                <c:pt idx="2634">
                  <c:v>2635</c:v>
                </c:pt>
                <c:pt idx="2635">
                  <c:v>2636</c:v>
                </c:pt>
                <c:pt idx="2636">
                  <c:v>2637</c:v>
                </c:pt>
                <c:pt idx="2637">
                  <c:v>2638</c:v>
                </c:pt>
                <c:pt idx="2638">
                  <c:v>2639</c:v>
                </c:pt>
                <c:pt idx="2639">
                  <c:v>2640</c:v>
                </c:pt>
                <c:pt idx="2640">
                  <c:v>2641</c:v>
                </c:pt>
                <c:pt idx="2641">
                  <c:v>2642</c:v>
                </c:pt>
                <c:pt idx="2642">
                  <c:v>2643</c:v>
                </c:pt>
                <c:pt idx="2643">
                  <c:v>2644</c:v>
                </c:pt>
                <c:pt idx="2644">
                  <c:v>2645</c:v>
                </c:pt>
                <c:pt idx="2645">
                  <c:v>2646</c:v>
                </c:pt>
                <c:pt idx="2646">
                  <c:v>2647</c:v>
                </c:pt>
                <c:pt idx="2647">
                  <c:v>2648</c:v>
                </c:pt>
                <c:pt idx="2648">
                  <c:v>2649</c:v>
                </c:pt>
                <c:pt idx="2649">
                  <c:v>2650</c:v>
                </c:pt>
                <c:pt idx="2650">
                  <c:v>2651</c:v>
                </c:pt>
                <c:pt idx="2651">
                  <c:v>2652</c:v>
                </c:pt>
                <c:pt idx="2652">
                  <c:v>2653</c:v>
                </c:pt>
                <c:pt idx="2653">
                  <c:v>2654</c:v>
                </c:pt>
                <c:pt idx="2654">
                  <c:v>2655</c:v>
                </c:pt>
                <c:pt idx="2655">
                  <c:v>2656</c:v>
                </c:pt>
                <c:pt idx="2656">
                  <c:v>2657</c:v>
                </c:pt>
                <c:pt idx="2657">
                  <c:v>2658</c:v>
                </c:pt>
                <c:pt idx="2658">
                  <c:v>2659</c:v>
                </c:pt>
                <c:pt idx="2659">
                  <c:v>2660</c:v>
                </c:pt>
                <c:pt idx="2660">
                  <c:v>2661</c:v>
                </c:pt>
                <c:pt idx="2661">
                  <c:v>2662</c:v>
                </c:pt>
                <c:pt idx="2662">
                  <c:v>2663</c:v>
                </c:pt>
                <c:pt idx="2663">
                  <c:v>2664</c:v>
                </c:pt>
                <c:pt idx="2664">
                  <c:v>2665</c:v>
                </c:pt>
                <c:pt idx="2665">
                  <c:v>2666</c:v>
                </c:pt>
                <c:pt idx="2666">
                  <c:v>2667</c:v>
                </c:pt>
                <c:pt idx="2667">
                  <c:v>2668</c:v>
                </c:pt>
                <c:pt idx="2668">
                  <c:v>2669</c:v>
                </c:pt>
                <c:pt idx="2669">
                  <c:v>2670</c:v>
                </c:pt>
                <c:pt idx="2670">
                  <c:v>2671</c:v>
                </c:pt>
                <c:pt idx="2671">
                  <c:v>2672</c:v>
                </c:pt>
                <c:pt idx="2672">
                  <c:v>2673</c:v>
                </c:pt>
                <c:pt idx="2673">
                  <c:v>2674</c:v>
                </c:pt>
                <c:pt idx="2674">
                  <c:v>2675</c:v>
                </c:pt>
                <c:pt idx="2675">
                  <c:v>2676</c:v>
                </c:pt>
                <c:pt idx="2676">
                  <c:v>2677</c:v>
                </c:pt>
                <c:pt idx="2677">
                  <c:v>2678</c:v>
                </c:pt>
                <c:pt idx="2678">
                  <c:v>2679</c:v>
                </c:pt>
                <c:pt idx="2679">
                  <c:v>2680</c:v>
                </c:pt>
                <c:pt idx="2680">
                  <c:v>2681</c:v>
                </c:pt>
                <c:pt idx="2681">
                  <c:v>2682</c:v>
                </c:pt>
                <c:pt idx="2682">
                  <c:v>2683</c:v>
                </c:pt>
                <c:pt idx="2683">
                  <c:v>2684</c:v>
                </c:pt>
                <c:pt idx="2684">
                  <c:v>2685</c:v>
                </c:pt>
                <c:pt idx="2685">
                  <c:v>2686</c:v>
                </c:pt>
                <c:pt idx="2686">
                  <c:v>2687</c:v>
                </c:pt>
                <c:pt idx="2687">
                  <c:v>2688</c:v>
                </c:pt>
                <c:pt idx="2688">
                  <c:v>2689</c:v>
                </c:pt>
                <c:pt idx="2689">
                  <c:v>2690</c:v>
                </c:pt>
                <c:pt idx="2690">
                  <c:v>2691</c:v>
                </c:pt>
                <c:pt idx="2691">
                  <c:v>2692</c:v>
                </c:pt>
                <c:pt idx="2692">
                  <c:v>2693</c:v>
                </c:pt>
                <c:pt idx="2693">
                  <c:v>2694</c:v>
                </c:pt>
                <c:pt idx="2694">
                  <c:v>2695</c:v>
                </c:pt>
                <c:pt idx="2695">
                  <c:v>2696</c:v>
                </c:pt>
                <c:pt idx="2696">
                  <c:v>2697</c:v>
                </c:pt>
                <c:pt idx="2697">
                  <c:v>2698</c:v>
                </c:pt>
                <c:pt idx="2698">
                  <c:v>2699</c:v>
                </c:pt>
                <c:pt idx="2699">
                  <c:v>2700</c:v>
                </c:pt>
                <c:pt idx="2700">
                  <c:v>2701</c:v>
                </c:pt>
                <c:pt idx="2701">
                  <c:v>2702</c:v>
                </c:pt>
                <c:pt idx="2702">
                  <c:v>2703</c:v>
                </c:pt>
                <c:pt idx="2703">
                  <c:v>2704</c:v>
                </c:pt>
                <c:pt idx="2704">
                  <c:v>2705</c:v>
                </c:pt>
                <c:pt idx="2705">
                  <c:v>2706</c:v>
                </c:pt>
                <c:pt idx="2706">
                  <c:v>2707</c:v>
                </c:pt>
                <c:pt idx="2707">
                  <c:v>2708</c:v>
                </c:pt>
                <c:pt idx="2708">
                  <c:v>2709</c:v>
                </c:pt>
                <c:pt idx="2709">
                  <c:v>2710</c:v>
                </c:pt>
                <c:pt idx="2710">
                  <c:v>2711</c:v>
                </c:pt>
                <c:pt idx="2711">
                  <c:v>2712</c:v>
                </c:pt>
                <c:pt idx="2712">
                  <c:v>2713</c:v>
                </c:pt>
                <c:pt idx="2713">
                  <c:v>2714</c:v>
                </c:pt>
                <c:pt idx="2714">
                  <c:v>2715</c:v>
                </c:pt>
                <c:pt idx="2715">
                  <c:v>2716</c:v>
                </c:pt>
                <c:pt idx="2716">
                  <c:v>2717</c:v>
                </c:pt>
                <c:pt idx="2717">
                  <c:v>2718</c:v>
                </c:pt>
                <c:pt idx="2718">
                  <c:v>2719</c:v>
                </c:pt>
                <c:pt idx="2719">
                  <c:v>2720</c:v>
                </c:pt>
                <c:pt idx="2720">
                  <c:v>2721</c:v>
                </c:pt>
                <c:pt idx="2721">
                  <c:v>2722</c:v>
                </c:pt>
                <c:pt idx="2722">
                  <c:v>2723</c:v>
                </c:pt>
                <c:pt idx="2723">
                  <c:v>2724</c:v>
                </c:pt>
                <c:pt idx="2724">
                  <c:v>2725</c:v>
                </c:pt>
                <c:pt idx="2725">
                  <c:v>2726</c:v>
                </c:pt>
                <c:pt idx="2726">
                  <c:v>2727</c:v>
                </c:pt>
                <c:pt idx="2727">
                  <c:v>2728</c:v>
                </c:pt>
                <c:pt idx="2728">
                  <c:v>2729</c:v>
                </c:pt>
                <c:pt idx="2729">
                  <c:v>2730</c:v>
                </c:pt>
                <c:pt idx="2730">
                  <c:v>2731</c:v>
                </c:pt>
                <c:pt idx="2731">
                  <c:v>2732</c:v>
                </c:pt>
                <c:pt idx="2732">
                  <c:v>2733</c:v>
                </c:pt>
                <c:pt idx="2733">
                  <c:v>2734</c:v>
                </c:pt>
                <c:pt idx="2734">
                  <c:v>2735</c:v>
                </c:pt>
                <c:pt idx="2735">
                  <c:v>2736</c:v>
                </c:pt>
                <c:pt idx="2736">
                  <c:v>2737</c:v>
                </c:pt>
                <c:pt idx="2737">
                  <c:v>2738</c:v>
                </c:pt>
                <c:pt idx="2738">
                  <c:v>2739</c:v>
                </c:pt>
                <c:pt idx="2739">
                  <c:v>2740</c:v>
                </c:pt>
                <c:pt idx="2740">
                  <c:v>2741</c:v>
                </c:pt>
                <c:pt idx="2741">
                  <c:v>2742</c:v>
                </c:pt>
                <c:pt idx="2742">
                  <c:v>2743</c:v>
                </c:pt>
                <c:pt idx="2743">
                  <c:v>2744</c:v>
                </c:pt>
                <c:pt idx="2744">
                  <c:v>2745</c:v>
                </c:pt>
                <c:pt idx="2745">
                  <c:v>2746</c:v>
                </c:pt>
                <c:pt idx="2746">
                  <c:v>2747</c:v>
                </c:pt>
                <c:pt idx="2747">
                  <c:v>2748</c:v>
                </c:pt>
                <c:pt idx="2748">
                  <c:v>2749</c:v>
                </c:pt>
                <c:pt idx="2749">
                  <c:v>2750</c:v>
                </c:pt>
                <c:pt idx="2750">
                  <c:v>2751</c:v>
                </c:pt>
                <c:pt idx="2751">
                  <c:v>2752</c:v>
                </c:pt>
                <c:pt idx="2752">
                  <c:v>2753</c:v>
                </c:pt>
                <c:pt idx="2753">
                  <c:v>2754</c:v>
                </c:pt>
                <c:pt idx="2754">
                  <c:v>2755</c:v>
                </c:pt>
                <c:pt idx="2755">
                  <c:v>2756</c:v>
                </c:pt>
                <c:pt idx="2756">
                  <c:v>2757</c:v>
                </c:pt>
                <c:pt idx="2757">
                  <c:v>2758</c:v>
                </c:pt>
                <c:pt idx="2758">
                  <c:v>2759</c:v>
                </c:pt>
                <c:pt idx="2759">
                  <c:v>2760</c:v>
                </c:pt>
                <c:pt idx="2760">
                  <c:v>2761</c:v>
                </c:pt>
                <c:pt idx="2761">
                  <c:v>2762</c:v>
                </c:pt>
                <c:pt idx="2762">
                  <c:v>2763</c:v>
                </c:pt>
                <c:pt idx="2763">
                  <c:v>2764</c:v>
                </c:pt>
                <c:pt idx="2764">
                  <c:v>2765</c:v>
                </c:pt>
                <c:pt idx="2765">
                  <c:v>2766</c:v>
                </c:pt>
                <c:pt idx="2766">
                  <c:v>2767</c:v>
                </c:pt>
                <c:pt idx="2767">
                  <c:v>2768</c:v>
                </c:pt>
                <c:pt idx="2768">
                  <c:v>2769</c:v>
                </c:pt>
                <c:pt idx="2769">
                  <c:v>2770</c:v>
                </c:pt>
                <c:pt idx="2770">
                  <c:v>2771</c:v>
                </c:pt>
                <c:pt idx="2771">
                  <c:v>2772</c:v>
                </c:pt>
                <c:pt idx="2772">
                  <c:v>2773</c:v>
                </c:pt>
                <c:pt idx="2773">
                  <c:v>2774</c:v>
                </c:pt>
                <c:pt idx="2774">
                  <c:v>2775</c:v>
                </c:pt>
                <c:pt idx="2775">
                  <c:v>2776</c:v>
                </c:pt>
                <c:pt idx="2776">
                  <c:v>2777</c:v>
                </c:pt>
                <c:pt idx="2777">
                  <c:v>2778</c:v>
                </c:pt>
                <c:pt idx="2778">
                  <c:v>2779</c:v>
                </c:pt>
                <c:pt idx="2779">
                  <c:v>2780</c:v>
                </c:pt>
                <c:pt idx="2780">
                  <c:v>2781</c:v>
                </c:pt>
                <c:pt idx="2781">
                  <c:v>2782</c:v>
                </c:pt>
                <c:pt idx="2782">
                  <c:v>2783</c:v>
                </c:pt>
                <c:pt idx="2783">
                  <c:v>2784</c:v>
                </c:pt>
                <c:pt idx="2784">
                  <c:v>2785</c:v>
                </c:pt>
                <c:pt idx="2785">
                  <c:v>2786</c:v>
                </c:pt>
                <c:pt idx="2786">
                  <c:v>2787</c:v>
                </c:pt>
                <c:pt idx="2787">
                  <c:v>2788</c:v>
                </c:pt>
                <c:pt idx="2788">
                  <c:v>2789</c:v>
                </c:pt>
                <c:pt idx="2789">
                  <c:v>2790</c:v>
                </c:pt>
                <c:pt idx="2790">
                  <c:v>2791</c:v>
                </c:pt>
                <c:pt idx="2791">
                  <c:v>2792</c:v>
                </c:pt>
                <c:pt idx="2792">
                  <c:v>2793</c:v>
                </c:pt>
                <c:pt idx="2793">
                  <c:v>2794</c:v>
                </c:pt>
                <c:pt idx="2794">
                  <c:v>2795</c:v>
                </c:pt>
                <c:pt idx="2795">
                  <c:v>2796</c:v>
                </c:pt>
                <c:pt idx="2796">
                  <c:v>2797</c:v>
                </c:pt>
                <c:pt idx="2797">
                  <c:v>2798</c:v>
                </c:pt>
                <c:pt idx="2798">
                  <c:v>2799</c:v>
                </c:pt>
                <c:pt idx="2799">
                  <c:v>2800</c:v>
                </c:pt>
                <c:pt idx="2800">
                  <c:v>2801</c:v>
                </c:pt>
                <c:pt idx="2801">
                  <c:v>2802</c:v>
                </c:pt>
                <c:pt idx="2802">
                  <c:v>2803</c:v>
                </c:pt>
                <c:pt idx="2803">
                  <c:v>2804</c:v>
                </c:pt>
                <c:pt idx="2804">
                  <c:v>2805</c:v>
                </c:pt>
                <c:pt idx="2805">
                  <c:v>2806</c:v>
                </c:pt>
                <c:pt idx="2806">
                  <c:v>2807</c:v>
                </c:pt>
                <c:pt idx="2807">
                  <c:v>2808</c:v>
                </c:pt>
                <c:pt idx="2808">
                  <c:v>2809</c:v>
                </c:pt>
                <c:pt idx="2809">
                  <c:v>2810</c:v>
                </c:pt>
                <c:pt idx="2810">
                  <c:v>2811</c:v>
                </c:pt>
                <c:pt idx="2811">
                  <c:v>2812</c:v>
                </c:pt>
                <c:pt idx="2812">
                  <c:v>2813</c:v>
                </c:pt>
                <c:pt idx="2813">
                  <c:v>2814</c:v>
                </c:pt>
                <c:pt idx="2814">
                  <c:v>2815</c:v>
                </c:pt>
                <c:pt idx="2815">
                  <c:v>2816</c:v>
                </c:pt>
                <c:pt idx="2816">
                  <c:v>2817</c:v>
                </c:pt>
                <c:pt idx="2817">
                  <c:v>2818</c:v>
                </c:pt>
                <c:pt idx="2818">
                  <c:v>2819</c:v>
                </c:pt>
                <c:pt idx="2819">
                  <c:v>2820</c:v>
                </c:pt>
                <c:pt idx="2820">
                  <c:v>2821</c:v>
                </c:pt>
                <c:pt idx="2821">
                  <c:v>2822</c:v>
                </c:pt>
                <c:pt idx="2822">
                  <c:v>2823</c:v>
                </c:pt>
                <c:pt idx="2823">
                  <c:v>2824</c:v>
                </c:pt>
                <c:pt idx="2824">
                  <c:v>2825</c:v>
                </c:pt>
                <c:pt idx="2825">
                  <c:v>2826</c:v>
                </c:pt>
                <c:pt idx="2826">
                  <c:v>2827</c:v>
                </c:pt>
                <c:pt idx="2827">
                  <c:v>2828</c:v>
                </c:pt>
                <c:pt idx="2828">
                  <c:v>2829</c:v>
                </c:pt>
                <c:pt idx="2829">
                  <c:v>2830</c:v>
                </c:pt>
                <c:pt idx="2830">
                  <c:v>2831</c:v>
                </c:pt>
                <c:pt idx="2831">
                  <c:v>2832</c:v>
                </c:pt>
                <c:pt idx="2832">
                  <c:v>2833</c:v>
                </c:pt>
                <c:pt idx="2833">
                  <c:v>2834</c:v>
                </c:pt>
                <c:pt idx="2834">
                  <c:v>2835</c:v>
                </c:pt>
                <c:pt idx="2835">
                  <c:v>2836</c:v>
                </c:pt>
                <c:pt idx="2836">
                  <c:v>2837</c:v>
                </c:pt>
                <c:pt idx="2837">
                  <c:v>2838</c:v>
                </c:pt>
                <c:pt idx="2838">
                  <c:v>2839</c:v>
                </c:pt>
                <c:pt idx="2839">
                  <c:v>2840</c:v>
                </c:pt>
                <c:pt idx="2840">
                  <c:v>2841</c:v>
                </c:pt>
                <c:pt idx="2841">
                  <c:v>2842</c:v>
                </c:pt>
                <c:pt idx="2842">
                  <c:v>2843</c:v>
                </c:pt>
                <c:pt idx="2843">
                  <c:v>2844</c:v>
                </c:pt>
                <c:pt idx="2844">
                  <c:v>2845</c:v>
                </c:pt>
                <c:pt idx="2845">
                  <c:v>2846</c:v>
                </c:pt>
                <c:pt idx="2846">
                  <c:v>2847</c:v>
                </c:pt>
                <c:pt idx="2847">
                  <c:v>2848</c:v>
                </c:pt>
                <c:pt idx="2848">
                  <c:v>2849</c:v>
                </c:pt>
                <c:pt idx="2849">
                  <c:v>2850</c:v>
                </c:pt>
                <c:pt idx="2850">
                  <c:v>2851</c:v>
                </c:pt>
                <c:pt idx="2851">
                  <c:v>2852</c:v>
                </c:pt>
                <c:pt idx="2852">
                  <c:v>2853</c:v>
                </c:pt>
                <c:pt idx="2853">
                  <c:v>2854</c:v>
                </c:pt>
                <c:pt idx="2854">
                  <c:v>2855</c:v>
                </c:pt>
                <c:pt idx="2855">
                  <c:v>2856</c:v>
                </c:pt>
                <c:pt idx="2856">
                  <c:v>2857</c:v>
                </c:pt>
                <c:pt idx="2857">
                  <c:v>2858</c:v>
                </c:pt>
                <c:pt idx="2858">
                  <c:v>2859</c:v>
                </c:pt>
                <c:pt idx="2859">
                  <c:v>2860</c:v>
                </c:pt>
                <c:pt idx="2860">
                  <c:v>2861</c:v>
                </c:pt>
                <c:pt idx="2861">
                  <c:v>2862</c:v>
                </c:pt>
                <c:pt idx="2862">
                  <c:v>2863</c:v>
                </c:pt>
                <c:pt idx="2863">
                  <c:v>2864</c:v>
                </c:pt>
                <c:pt idx="2864">
                  <c:v>2865</c:v>
                </c:pt>
                <c:pt idx="2865">
                  <c:v>2866</c:v>
                </c:pt>
                <c:pt idx="2866">
                  <c:v>2867</c:v>
                </c:pt>
                <c:pt idx="2867">
                  <c:v>2868</c:v>
                </c:pt>
                <c:pt idx="2868">
                  <c:v>2869</c:v>
                </c:pt>
                <c:pt idx="2869">
                  <c:v>2870</c:v>
                </c:pt>
                <c:pt idx="2870">
                  <c:v>2871</c:v>
                </c:pt>
                <c:pt idx="2871">
                  <c:v>2872</c:v>
                </c:pt>
                <c:pt idx="2872">
                  <c:v>2873</c:v>
                </c:pt>
                <c:pt idx="2873">
                  <c:v>2874</c:v>
                </c:pt>
                <c:pt idx="2874">
                  <c:v>2875</c:v>
                </c:pt>
                <c:pt idx="2875">
                  <c:v>2876</c:v>
                </c:pt>
                <c:pt idx="2876">
                  <c:v>2877</c:v>
                </c:pt>
                <c:pt idx="2877">
                  <c:v>2878</c:v>
                </c:pt>
                <c:pt idx="2878">
                  <c:v>2879</c:v>
                </c:pt>
                <c:pt idx="2879">
                  <c:v>2880</c:v>
                </c:pt>
                <c:pt idx="2880">
                  <c:v>2881</c:v>
                </c:pt>
                <c:pt idx="2881">
                  <c:v>2882</c:v>
                </c:pt>
                <c:pt idx="2882">
                  <c:v>2883</c:v>
                </c:pt>
                <c:pt idx="2883">
                  <c:v>2884</c:v>
                </c:pt>
                <c:pt idx="2884">
                  <c:v>2885</c:v>
                </c:pt>
                <c:pt idx="2885">
                  <c:v>2886</c:v>
                </c:pt>
                <c:pt idx="2886">
                  <c:v>2887</c:v>
                </c:pt>
                <c:pt idx="2887">
                  <c:v>2888</c:v>
                </c:pt>
                <c:pt idx="2888">
                  <c:v>2889</c:v>
                </c:pt>
                <c:pt idx="2889">
                  <c:v>2890</c:v>
                </c:pt>
                <c:pt idx="2890">
                  <c:v>2891</c:v>
                </c:pt>
                <c:pt idx="2891">
                  <c:v>2892</c:v>
                </c:pt>
                <c:pt idx="2892">
                  <c:v>2893</c:v>
                </c:pt>
                <c:pt idx="2893">
                  <c:v>2894</c:v>
                </c:pt>
                <c:pt idx="2894">
                  <c:v>2895</c:v>
                </c:pt>
                <c:pt idx="2895">
                  <c:v>2896</c:v>
                </c:pt>
                <c:pt idx="2896">
                  <c:v>2897</c:v>
                </c:pt>
                <c:pt idx="2897">
                  <c:v>2898</c:v>
                </c:pt>
                <c:pt idx="2898">
                  <c:v>2899</c:v>
                </c:pt>
                <c:pt idx="2899">
                  <c:v>2900</c:v>
                </c:pt>
                <c:pt idx="2900">
                  <c:v>2901</c:v>
                </c:pt>
                <c:pt idx="2901">
                  <c:v>2902</c:v>
                </c:pt>
                <c:pt idx="2902">
                  <c:v>2903</c:v>
                </c:pt>
                <c:pt idx="2903">
                  <c:v>2904</c:v>
                </c:pt>
                <c:pt idx="2904">
                  <c:v>2905</c:v>
                </c:pt>
                <c:pt idx="2905">
                  <c:v>2906</c:v>
                </c:pt>
                <c:pt idx="2906">
                  <c:v>2907</c:v>
                </c:pt>
                <c:pt idx="2907">
                  <c:v>2908</c:v>
                </c:pt>
                <c:pt idx="2908">
                  <c:v>2909</c:v>
                </c:pt>
                <c:pt idx="2909">
                  <c:v>2910</c:v>
                </c:pt>
                <c:pt idx="2910">
                  <c:v>2911</c:v>
                </c:pt>
                <c:pt idx="2911">
                  <c:v>2912</c:v>
                </c:pt>
                <c:pt idx="2912">
                  <c:v>2913</c:v>
                </c:pt>
                <c:pt idx="2913">
                  <c:v>2914</c:v>
                </c:pt>
                <c:pt idx="2914">
                  <c:v>2915</c:v>
                </c:pt>
                <c:pt idx="2915">
                  <c:v>2916</c:v>
                </c:pt>
                <c:pt idx="2916">
                  <c:v>2917</c:v>
                </c:pt>
                <c:pt idx="2917">
                  <c:v>2918</c:v>
                </c:pt>
                <c:pt idx="2918">
                  <c:v>2919</c:v>
                </c:pt>
                <c:pt idx="2919">
                  <c:v>2920</c:v>
                </c:pt>
                <c:pt idx="2920">
                  <c:v>2921</c:v>
                </c:pt>
                <c:pt idx="2921">
                  <c:v>2922</c:v>
                </c:pt>
                <c:pt idx="2922">
                  <c:v>2923</c:v>
                </c:pt>
                <c:pt idx="2923">
                  <c:v>2924</c:v>
                </c:pt>
                <c:pt idx="2924">
                  <c:v>2925</c:v>
                </c:pt>
                <c:pt idx="2925">
                  <c:v>2926</c:v>
                </c:pt>
                <c:pt idx="2926">
                  <c:v>2927</c:v>
                </c:pt>
                <c:pt idx="2927">
                  <c:v>2928</c:v>
                </c:pt>
                <c:pt idx="2928">
                  <c:v>2929</c:v>
                </c:pt>
                <c:pt idx="2929">
                  <c:v>2930</c:v>
                </c:pt>
                <c:pt idx="2930">
                  <c:v>2931</c:v>
                </c:pt>
                <c:pt idx="2931">
                  <c:v>2932</c:v>
                </c:pt>
                <c:pt idx="2932">
                  <c:v>2933</c:v>
                </c:pt>
                <c:pt idx="2933">
                  <c:v>2934</c:v>
                </c:pt>
                <c:pt idx="2934">
                  <c:v>2935</c:v>
                </c:pt>
                <c:pt idx="2935">
                  <c:v>2936</c:v>
                </c:pt>
                <c:pt idx="2936">
                  <c:v>2937</c:v>
                </c:pt>
                <c:pt idx="2937">
                  <c:v>2938</c:v>
                </c:pt>
                <c:pt idx="2938">
                  <c:v>2939</c:v>
                </c:pt>
                <c:pt idx="2939">
                  <c:v>2940</c:v>
                </c:pt>
                <c:pt idx="2940">
                  <c:v>2941</c:v>
                </c:pt>
                <c:pt idx="2941">
                  <c:v>2942</c:v>
                </c:pt>
                <c:pt idx="2942">
                  <c:v>2943</c:v>
                </c:pt>
                <c:pt idx="2943">
                  <c:v>2944</c:v>
                </c:pt>
                <c:pt idx="2944">
                  <c:v>2945</c:v>
                </c:pt>
                <c:pt idx="2945">
                  <c:v>2946</c:v>
                </c:pt>
                <c:pt idx="2946">
                  <c:v>2947</c:v>
                </c:pt>
                <c:pt idx="2947">
                  <c:v>2948</c:v>
                </c:pt>
                <c:pt idx="2948">
                  <c:v>2949</c:v>
                </c:pt>
                <c:pt idx="2949">
                  <c:v>2950</c:v>
                </c:pt>
                <c:pt idx="2950">
                  <c:v>2951</c:v>
                </c:pt>
                <c:pt idx="2951">
                  <c:v>2952</c:v>
                </c:pt>
                <c:pt idx="2952">
                  <c:v>2953</c:v>
                </c:pt>
                <c:pt idx="2953">
                  <c:v>2954</c:v>
                </c:pt>
                <c:pt idx="2954">
                  <c:v>2955</c:v>
                </c:pt>
                <c:pt idx="2955">
                  <c:v>2956</c:v>
                </c:pt>
                <c:pt idx="2956">
                  <c:v>2957</c:v>
                </c:pt>
                <c:pt idx="2957">
                  <c:v>2958</c:v>
                </c:pt>
                <c:pt idx="2958">
                  <c:v>2959</c:v>
                </c:pt>
                <c:pt idx="2959">
                  <c:v>2960</c:v>
                </c:pt>
                <c:pt idx="2960">
                  <c:v>2961</c:v>
                </c:pt>
                <c:pt idx="2961">
                  <c:v>2962</c:v>
                </c:pt>
                <c:pt idx="2962">
                  <c:v>2963</c:v>
                </c:pt>
                <c:pt idx="2963">
                  <c:v>2964</c:v>
                </c:pt>
                <c:pt idx="2964">
                  <c:v>2965</c:v>
                </c:pt>
                <c:pt idx="2965">
                  <c:v>2966</c:v>
                </c:pt>
                <c:pt idx="2966">
                  <c:v>2967</c:v>
                </c:pt>
                <c:pt idx="2967">
                  <c:v>2968</c:v>
                </c:pt>
                <c:pt idx="2968">
                  <c:v>2969</c:v>
                </c:pt>
                <c:pt idx="2969">
                  <c:v>2970</c:v>
                </c:pt>
                <c:pt idx="2970">
                  <c:v>2971</c:v>
                </c:pt>
                <c:pt idx="2971">
                  <c:v>2972</c:v>
                </c:pt>
                <c:pt idx="2972">
                  <c:v>2973</c:v>
                </c:pt>
                <c:pt idx="2973">
                  <c:v>2974</c:v>
                </c:pt>
                <c:pt idx="2974">
                  <c:v>2975</c:v>
                </c:pt>
                <c:pt idx="2975">
                  <c:v>2976</c:v>
                </c:pt>
                <c:pt idx="2976">
                  <c:v>2977</c:v>
                </c:pt>
                <c:pt idx="2977">
                  <c:v>2978</c:v>
                </c:pt>
                <c:pt idx="2978">
                  <c:v>2979</c:v>
                </c:pt>
                <c:pt idx="2979">
                  <c:v>2980</c:v>
                </c:pt>
                <c:pt idx="2980">
                  <c:v>2981</c:v>
                </c:pt>
                <c:pt idx="2981">
                  <c:v>2982</c:v>
                </c:pt>
                <c:pt idx="2982">
                  <c:v>2983</c:v>
                </c:pt>
                <c:pt idx="2983">
                  <c:v>2984</c:v>
                </c:pt>
                <c:pt idx="2984">
                  <c:v>2985</c:v>
                </c:pt>
                <c:pt idx="2985">
                  <c:v>2986</c:v>
                </c:pt>
                <c:pt idx="2986">
                  <c:v>2987</c:v>
                </c:pt>
                <c:pt idx="2987">
                  <c:v>2988</c:v>
                </c:pt>
                <c:pt idx="2988">
                  <c:v>2989</c:v>
                </c:pt>
                <c:pt idx="2989">
                  <c:v>2990</c:v>
                </c:pt>
                <c:pt idx="2990">
                  <c:v>2991</c:v>
                </c:pt>
                <c:pt idx="2991">
                  <c:v>2992</c:v>
                </c:pt>
                <c:pt idx="2992">
                  <c:v>2993</c:v>
                </c:pt>
                <c:pt idx="2993">
                  <c:v>2994</c:v>
                </c:pt>
                <c:pt idx="2994">
                  <c:v>2995</c:v>
                </c:pt>
                <c:pt idx="2995">
                  <c:v>2996</c:v>
                </c:pt>
                <c:pt idx="2996">
                  <c:v>2997</c:v>
                </c:pt>
                <c:pt idx="2997">
                  <c:v>2998</c:v>
                </c:pt>
                <c:pt idx="2998">
                  <c:v>2999</c:v>
                </c:pt>
                <c:pt idx="2999">
                  <c:v>3000</c:v>
                </c:pt>
                <c:pt idx="3000">
                  <c:v>3001</c:v>
                </c:pt>
                <c:pt idx="3001">
                  <c:v>3002</c:v>
                </c:pt>
                <c:pt idx="3002">
                  <c:v>3003</c:v>
                </c:pt>
                <c:pt idx="3003">
                  <c:v>3004</c:v>
                </c:pt>
                <c:pt idx="3004">
                  <c:v>3005</c:v>
                </c:pt>
                <c:pt idx="3005">
                  <c:v>3006</c:v>
                </c:pt>
                <c:pt idx="3006">
                  <c:v>3007</c:v>
                </c:pt>
                <c:pt idx="3007">
                  <c:v>3008</c:v>
                </c:pt>
                <c:pt idx="3008">
                  <c:v>3009</c:v>
                </c:pt>
                <c:pt idx="3009">
                  <c:v>3010</c:v>
                </c:pt>
                <c:pt idx="3010">
                  <c:v>3011</c:v>
                </c:pt>
                <c:pt idx="3011">
                  <c:v>3012</c:v>
                </c:pt>
                <c:pt idx="3012">
                  <c:v>3013</c:v>
                </c:pt>
                <c:pt idx="3013">
                  <c:v>3014</c:v>
                </c:pt>
                <c:pt idx="3014">
                  <c:v>3015</c:v>
                </c:pt>
                <c:pt idx="3015">
                  <c:v>3016</c:v>
                </c:pt>
                <c:pt idx="3016">
                  <c:v>3017</c:v>
                </c:pt>
                <c:pt idx="3017">
                  <c:v>3018</c:v>
                </c:pt>
                <c:pt idx="3018">
                  <c:v>3019</c:v>
                </c:pt>
                <c:pt idx="3019">
                  <c:v>3020</c:v>
                </c:pt>
                <c:pt idx="3020">
                  <c:v>3021</c:v>
                </c:pt>
                <c:pt idx="3021">
                  <c:v>3022</c:v>
                </c:pt>
                <c:pt idx="3022">
                  <c:v>3023</c:v>
                </c:pt>
                <c:pt idx="3023">
                  <c:v>3024</c:v>
                </c:pt>
                <c:pt idx="3024">
                  <c:v>3025</c:v>
                </c:pt>
                <c:pt idx="3025">
                  <c:v>3026</c:v>
                </c:pt>
                <c:pt idx="3026">
                  <c:v>3027</c:v>
                </c:pt>
                <c:pt idx="3027">
                  <c:v>3028</c:v>
                </c:pt>
                <c:pt idx="3028">
                  <c:v>3029</c:v>
                </c:pt>
                <c:pt idx="3029">
                  <c:v>3030</c:v>
                </c:pt>
                <c:pt idx="3030">
                  <c:v>3031</c:v>
                </c:pt>
                <c:pt idx="3031">
                  <c:v>3032</c:v>
                </c:pt>
                <c:pt idx="3032">
                  <c:v>3033</c:v>
                </c:pt>
                <c:pt idx="3033">
                  <c:v>3034</c:v>
                </c:pt>
                <c:pt idx="3034">
                  <c:v>3035</c:v>
                </c:pt>
                <c:pt idx="3035">
                  <c:v>3036</c:v>
                </c:pt>
                <c:pt idx="3036">
                  <c:v>3037</c:v>
                </c:pt>
                <c:pt idx="3037">
                  <c:v>3038</c:v>
                </c:pt>
                <c:pt idx="3038">
                  <c:v>3039</c:v>
                </c:pt>
                <c:pt idx="3039">
                  <c:v>3040</c:v>
                </c:pt>
                <c:pt idx="3040">
                  <c:v>3041</c:v>
                </c:pt>
                <c:pt idx="3041">
                  <c:v>3042</c:v>
                </c:pt>
                <c:pt idx="3042">
                  <c:v>3043</c:v>
                </c:pt>
                <c:pt idx="3043">
                  <c:v>3044</c:v>
                </c:pt>
                <c:pt idx="3044">
                  <c:v>3045</c:v>
                </c:pt>
                <c:pt idx="3045">
                  <c:v>3046</c:v>
                </c:pt>
                <c:pt idx="3046">
                  <c:v>3047</c:v>
                </c:pt>
                <c:pt idx="3047">
                  <c:v>3048</c:v>
                </c:pt>
                <c:pt idx="3048">
                  <c:v>3049</c:v>
                </c:pt>
                <c:pt idx="3049">
                  <c:v>3050</c:v>
                </c:pt>
                <c:pt idx="3050">
                  <c:v>3051</c:v>
                </c:pt>
                <c:pt idx="3051">
                  <c:v>3052</c:v>
                </c:pt>
                <c:pt idx="3052">
                  <c:v>3053</c:v>
                </c:pt>
                <c:pt idx="3053">
                  <c:v>3054</c:v>
                </c:pt>
                <c:pt idx="3054">
                  <c:v>3055</c:v>
                </c:pt>
                <c:pt idx="3055">
                  <c:v>3056</c:v>
                </c:pt>
                <c:pt idx="3056">
                  <c:v>3057</c:v>
                </c:pt>
                <c:pt idx="3057">
                  <c:v>3058</c:v>
                </c:pt>
                <c:pt idx="3058">
                  <c:v>3059</c:v>
                </c:pt>
                <c:pt idx="3059">
                  <c:v>3060</c:v>
                </c:pt>
                <c:pt idx="3060">
                  <c:v>3061</c:v>
                </c:pt>
                <c:pt idx="3061">
                  <c:v>3062</c:v>
                </c:pt>
                <c:pt idx="3062">
                  <c:v>3063</c:v>
                </c:pt>
                <c:pt idx="3063">
                  <c:v>3064</c:v>
                </c:pt>
                <c:pt idx="3064">
                  <c:v>3065</c:v>
                </c:pt>
                <c:pt idx="3065">
                  <c:v>3066</c:v>
                </c:pt>
                <c:pt idx="3066">
                  <c:v>3067</c:v>
                </c:pt>
                <c:pt idx="3067">
                  <c:v>3068</c:v>
                </c:pt>
                <c:pt idx="3068">
                  <c:v>3069</c:v>
                </c:pt>
                <c:pt idx="3069">
                  <c:v>3070</c:v>
                </c:pt>
                <c:pt idx="3070">
                  <c:v>3071</c:v>
                </c:pt>
                <c:pt idx="3071">
                  <c:v>3072</c:v>
                </c:pt>
                <c:pt idx="3072">
                  <c:v>3073</c:v>
                </c:pt>
                <c:pt idx="3073">
                  <c:v>3074</c:v>
                </c:pt>
                <c:pt idx="3074">
                  <c:v>3075</c:v>
                </c:pt>
                <c:pt idx="3075">
                  <c:v>3076</c:v>
                </c:pt>
                <c:pt idx="3076">
                  <c:v>3077</c:v>
                </c:pt>
                <c:pt idx="3077">
                  <c:v>3078</c:v>
                </c:pt>
                <c:pt idx="3078">
                  <c:v>3079</c:v>
                </c:pt>
                <c:pt idx="3079">
                  <c:v>3080</c:v>
                </c:pt>
                <c:pt idx="3080">
                  <c:v>3081</c:v>
                </c:pt>
                <c:pt idx="3081">
                  <c:v>3082</c:v>
                </c:pt>
                <c:pt idx="3082">
                  <c:v>3083</c:v>
                </c:pt>
                <c:pt idx="3083">
                  <c:v>3084</c:v>
                </c:pt>
                <c:pt idx="3084">
                  <c:v>3085</c:v>
                </c:pt>
                <c:pt idx="3085">
                  <c:v>3086</c:v>
                </c:pt>
                <c:pt idx="3086">
                  <c:v>3087</c:v>
                </c:pt>
                <c:pt idx="3087">
                  <c:v>3088</c:v>
                </c:pt>
                <c:pt idx="3088">
                  <c:v>3089</c:v>
                </c:pt>
                <c:pt idx="3089">
                  <c:v>3090</c:v>
                </c:pt>
                <c:pt idx="3090">
                  <c:v>3091</c:v>
                </c:pt>
                <c:pt idx="3091">
                  <c:v>3092</c:v>
                </c:pt>
                <c:pt idx="3092">
                  <c:v>3093</c:v>
                </c:pt>
                <c:pt idx="3093">
                  <c:v>3094</c:v>
                </c:pt>
                <c:pt idx="3094">
                  <c:v>3095</c:v>
                </c:pt>
                <c:pt idx="3095">
                  <c:v>3096</c:v>
                </c:pt>
                <c:pt idx="3096">
                  <c:v>3097</c:v>
                </c:pt>
                <c:pt idx="3097">
                  <c:v>3098</c:v>
                </c:pt>
                <c:pt idx="3098">
                  <c:v>3099</c:v>
                </c:pt>
                <c:pt idx="3099">
                  <c:v>3100</c:v>
                </c:pt>
                <c:pt idx="3100">
                  <c:v>3101</c:v>
                </c:pt>
                <c:pt idx="3101">
                  <c:v>3102</c:v>
                </c:pt>
                <c:pt idx="3102">
                  <c:v>3103</c:v>
                </c:pt>
                <c:pt idx="3103">
                  <c:v>3104</c:v>
                </c:pt>
                <c:pt idx="3104">
                  <c:v>3105</c:v>
                </c:pt>
                <c:pt idx="3105">
                  <c:v>3106</c:v>
                </c:pt>
                <c:pt idx="3106">
                  <c:v>3107</c:v>
                </c:pt>
                <c:pt idx="3107">
                  <c:v>3108</c:v>
                </c:pt>
                <c:pt idx="3108">
                  <c:v>3109</c:v>
                </c:pt>
                <c:pt idx="3109">
                  <c:v>3110</c:v>
                </c:pt>
                <c:pt idx="3110">
                  <c:v>3111</c:v>
                </c:pt>
                <c:pt idx="3111">
                  <c:v>3112</c:v>
                </c:pt>
                <c:pt idx="3112">
                  <c:v>3113</c:v>
                </c:pt>
                <c:pt idx="3113">
                  <c:v>3114</c:v>
                </c:pt>
                <c:pt idx="3114">
                  <c:v>3115</c:v>
                </c:pt>
                <c:pt idx="3115">
                  <c:v>3116</c:v>
                </c:pt>
                <c:pt idx="3116">
                  <c:v>3117</c:v>
                </c:pt>
                <c:pt idx="3117">
                  <c:v>3118</c:v>
                </c:pt>
                <c:pt idx="3118">
                  <c:v>3119</c:v>
                </c:pt>
                <c:pt idx="3119">
                  <c:v>3120</c:v>
                </c:pt>
                <c:pt idx="3120">
                  <c:v>3121</c:v>
                </c:pt>
                <c:pt idx="3121">
                  <c:v>3122</c:v>
                </c:pt>
                <c:pt idx="3122">
                  <c:v>3123</c:v>
                </c:pt>
                <c:pt idx="3123">
                  <c:v>3124</c:v>
                </c:pt>
                <c:pt idx="3124">
                  <c:v>3125</c:v>
                </c:pt>
                <c:pt idx="3125">
                  <c:v>3126</c:v>
                </c:pt>
                <c:pt idx="3126">
                  <c:v>3127</c:v>
                </c:pt>
                <c:pt idx="3127">
                  <c:v>3128</c:v>
                </c:pt>
                <c:pt idx="3128">
                  <c:v>3129</c:v>
                </c:pt>
                <c:pt idx="3129">
                  <c:v>3130</c:v>
                </c:pt>
                <c:pt idx="3130">
                  <c:v>3131</c:v>
                </c:pt>
                <c:pt idx="3131">
                  <c:v>3132</c:v>
                </c:pt>
                <c:pt idx="3132">
                  <c:v>3133</c:v>
                </c:pt>
                <c:pt idx="3133">
                  <c:v>3134</c:v>
                </c:pt>
                <c:pt idx="3134">
                  <c:v>3135</c:v>
                </c:pt>
                <c:pt idx="3135">
                  <c:v>3136</c:v>
                </c:pt>
                <c:pt idx="3136">
                  <c:v>3137</c:v>
                </c:pt>
                <c:pt idx="3137">
                  <c:v>3138</c:v>
                </c:pt>
                <c:pt idx="3138">
                  <c:v>3139</c:v>
                </c:pt>
                <c:pt idx="3139">
                  <c:v>3140</c:v>
                </c:pt>
                <c:pt idx="3140">
                  <c:v>3141</c:v>
                </c:pt>
                <c:pt idx="3141">
                  <c:v>3142</c:v>
                </c:pt>
                <c:pt idx="3142">
                  <c:v>3143</c:v>
                </c:pt>
                <c:pt idx="3143">
                  <c:v>3144</c:v>
                </c:pt>
                <c:pt idx="3144">
                  <c:v>3145</c:v>
                </c:pt>
                <c:pt idx="3145">
                  <c:v>3146</c:v>
                </c:pt>
                <c:pt idx="3146">
                  <c:v>3147</c:v>
                </c:pt>
                <c:pt idx="3147">
                  <c:v>3148</c:v>
                </c:pt>
                <c:pt idx="3148">
                  <c:v>3149</c:v>
                </c:pt>
                <c:pt idx="3149">
                  <c:v>3150</c:v>
                </c:pt>
                <c:pt idx="3150">
                  <c:v>3151</c:v>
                </c:pt>
                <c:pt idx="3151">
                  <c:v>3152</c:v>
                </c:pt>
                <c:pt idx="3152">
                  <c:v>3153</c:v>
                </c:pt>
                <c:pt idx="3153">
                  <c:v>3154</c:v>
                </c:pt>
                <c:pt idx="3154">
                  <c:v>3155</c:v>
                </c:pt>
                <c:pt idx="3155">
                  <c:v>3156</c:v>
                </c:pt>
                <c:pt idx="3156">
                  <c:v>3157</c:v>
                </c:pt>
                <c:pt idx="3157">
                  <c:v>3158</c:v>
                </c:pt>
                <c:pt idx="3158">
                  <c:v>3159</c:v>
                </c:pt>
                <c:pt idx="3159">
                  <c:v>3160</c:v>
                </c:pt>
                <c:pt idx="3160">
                  <c:v>3161</c:v>
                </c:pt>
                <c:pt idx="3161">
                  <c:v>3162</c:v>
                </c:pt>
                <c:pt idx="3162">
                  <c:v>3163</c:v>
                </c:pt>
                <c:pt idx="3163">
                  <c:v>3164</c:v>
                </c:pt>
                <c:pt idx="3164">
                  <c:v>3165</c:v>
                </c:pt>
                <c:pt idx="3165">
                  <c:v>3166</c:v>
                </c:pt>
                <c:pt idx="3166">
                  <c:v>3167</c:v>
                </c:pt>
                <c:pt idx="3167">
                  <c:v>3168</c:v>
                </c:pt>
                <c:pt idx="3168">
                  <c:v>3169</c:v>
                </c:pt>
                <c:pt idx="3169">
                  <c:v>3170</c:v>
                </c:pt>
                <c:pt idx="3170">
                  <c:v>3171</c:v>
                </c:pt>
                <c:pt idx="3171">
                  <c:v>3172</c:v>
                </c:pt>
                <c:pt idx="3172">
                  <c:v>3173</c:v>
                </c:pt>
                <c:pt idx="3173">
                  <c:v>3174</c:v>
                </c:pt>
                <c:pt idx="3174">
                  <c:v>3175</c:v>
                </c:pt>
                <c:pt idx="3175">
                  <c:v>3176</c:v>
                </c:pt>
                <c:pt idx="3176">
                  <c:v>3177</c:v>
                </c:pt>
                <c:pt idx="3177">
                  <c:v>3178</c:v>
                </c:pt>
                <c:pt idx="3178">
                  <c:v>3179</c:v>
                </c:pt>
                <c:pt idx="3179">
                  <c:v>3180</c:v>
                </c:pt>
                <c:pt idx="3180">
                  <c:v>3181</c:v>
                </c:pt>
                <c:pt idx="3181">
                  <c:v>3182</c:v>
                </c:pt>
                <c:pt idx="3182">
                  <c:v>3183</c:v>
                </c:pt>
                <c:pt idx="3183">
                  <c:v>3184</c:v>
                </c:pt>
                <c:pt idx="3184">
                  <c:v>3185</c:v>
                </c:pt>
                <c:pt idx="3185">
                  <c:v>3186</c:v>
                </c:pt>
                <c:pt idx="3186">
                  <c:v>3187</c:v>
                </c:pt>
                <c:pt idx="3187">
                  <c:v>3188</c:v>
                </c:pt>
                <c:pt idx="3188">
                  <c:v>3189</c:v>
                </c:pt>
                <c:pt idx="3189">
                  <c:v>3190</c:v>
                </c:pt>
                <c:pt idx="3190">
                  <c:v>3191</c:v>
                </c:pt>
                <c:pt idx="3191">
                  <c:v>3192</c:v>
                </c:pt>
                <c:pt idx="3192">
                  <c:v>3193</c:v>
                </c:pt>
                <c:pt idx="3193">
                  <c:v>3194</c:v>
                </c:pt>
                <c:pt idx="3194">
                  <c:v>3195</c:v>
                </c:pt>
                <c:pt idx="3195">
                  <c:v>3196</c:v>
                </c:pt>
                <c:pt idx="3196">
                  <c:v>3197</c:v>
                </c:pt>
                <c:pt idx="3197">
                  <c:v>3198</c:v>
                </c:pt>
                <c:pt idx="3198">
                  <c:v>3199</c:v>
                </c:pt>
                <c:pt idx="3199">
                  <c:v>3200</c:v>
                </c:pt>
                <c:pt idx="3200">
                  <c:v>3201</c:v>
                </c:pt>
                <c:pt idx="3201">
                  <c:v>3202</c:v>
                </c:pt>
                <c:pt idx="3202">
                  <c:v>3203</c:v>
                </c:pt>
                <c:pt idx="3203">
                  <c:v>3204</c:v>
                </c:pt>
                <c:pt idx="3204">
                  <c:v>3205</c:v>
                </c:pt>
                <c:pt idx="3205">
                  <c:v>3206</c:v>
                </c:pt>
                <c:pt idx="3206">
                  <c:v>3207</c:v>
                </c:pt>
                <c:pt idx="3207">
                  <c:v>3208</c:v>
                </c:pt>
                <c:pt idx="3208">
                  <c:v>3209</c:v>
                </c:pt>
                <c:pt idx="3209">
                  <c:v>3210</c:v>
                </c:pt>
                <c:pt idx="3210">
                  <c:v>3211</c:v>
                </c:pt>
                <c:pt idx="3211">
                  <c:v>3212</c:v>
                </c:pt>
                <c:pt idx="3212">
                  <c:v>3213</c:v>
                </c:pt>
                <c:pt idx="3213">
                  <c:v>3214</c:v>
                </c:pt>
                <c:pt idx="3214">
                  <c:v>3215</c:v>
                </c:pt>
                <c:pt idx="3215">
                  <c:v>3216</c:v>
                </c:pt>
                <c:pt idx="3216">
                  <c:v>3217</c:v>
                </c:pt>
                <c:pt idx="3217">
                  <c:v>3218</c:v>
                </c:pt>
                <c:pt idx="3218">
                  <c:v>3219</c:v>
                </c:pt>
                <c:pt idx="3219">
                  <c:v>3220</c:v>
                </c:pt>
                <c:pt idx="3220">
                  <c:v>3221</c:v>
                </c:pt>
                <c:pt idx="3221">
                  <c:v>3222</c:v>
                </c:pt>
                <c:pt idx="3222">
                  <c:v>3223</c:v>
                </c:pt>
                <c:pt idx="3223">
                  <c:v>3224</c:v>
                </c:pt>
                <c:pt idx="3224">
                  <c:v>3225</c:v>
                </c:pt>
                <c:pt idx="3225">
                  <c:v>3226</c:v>
                </c:pt>
                <c:pt idx="3226">
                  <c:v>3227</c:v>
                </c:pt>
                <c:pt idx="3227">
                  <c:v>3228</c:v>
                </c:pt>
                <c:pt idx="3228">
                  <c:v>3229</c:v>
                </c:pt>
                <c:pt idx="3229">
                  <c:v>3230</c:v>
                </c:pt>
                <c:pt idx="3230">
                  <c:v>3231</c:v>
                </c:pt>
                <c:pt idx="3231">
                  <c:v>3232</c:v>
                </c:pt>
                <c:pt idx="3232">
                  <c:v>3233</c:v>
                </c:pt>
                <c:pt idx="3233">
                  <c:v>3234</c:v>
                </c:pt>
                <c:pt idx="3234">
                  <c:v>3235</c:v>
                </c:pt>
                <c:pt idx="3235">
                  <c:v>3236</c:v>
                </c:pt>
                <c:pt idx="3236">
                  <c:v>3237</c:v>
                </c:pt>
                <c:pt idx="3237">
                  <c:v>3238</c:v>
                </c:pt>
                <c:pt idx="3238">
                  <c:v>3239</c:v>
                </c:pt>
                <c:pt idx="3239">
                  <c:v>3240</c:v>
                </c:pt>
                <c:pt idx="3240">
                  <c:v>3241</c:v>
                </c:pt>
                <c:pt idx="3241">
                  <c:v>3242</c:v>
                </c:pt>
                <c:pt idx="3242">
                  <c:v>3243</c:v>
                </c:pt>
                <c:pt idx="3243">
                  <c:v>3244</c:v>
                </c:pt>
                <c:pt idx="3244">
                  <c:v>3245</c:v>
                </c:pt>
                <c:pt idx="3245">
                  <c:v>3246</c:v>
                </c:pt>
                <c:pt idx="3246">
                  <c:v>3247</c:v>
                </c:pt>
                <c:pt idx="3247">
                  <c:v>3248</c:v>
                </c:pt>
                <c:pt idx="3248">
                  <c:v>3249</c:v>
                </c:pt>
                <c:pt idx="3249">
                  <c:v>3250</c:v>
                </c:pt>
                <c:pt idx="3250">
                  <c:v>3251</c:v>
                </c:pt>
                <c:pt idx="3251">
                  <c:v>3252</c:v>
                </c:pt>
                <c:pt idx="3252">
                  <c:v>3253</c:v>
                </c:pt>
                <c:pt idx="3253">
                  <c:v>3254</c:v>
                </c:pt>
                <c:pt idx="3254">
                  <c:v>3255</c:v>
                </c:pt>
                <c:pt idx="3255">
                  <c:v>3256</c:v>
                </c:pt>
                <c:pt idx="3256">
                  <c:v>3257</c:v>
                </c:pt>
                <c:pt idx="3257">
                  <c:v>3258</c:v>
                </c:pt>
                <c:pt idx="3258">
                  <c:v>3259</c:v>
                </c:pt>
                <c:pt idx="3259">
                  <c:v>3260</c:v>
                </c:pt>
                <c:pt idx="3260">
                  <c:v>3261</c:v>
                </c:pt>
                <c:pt idx="3261">
                  <c:v>3262</c:v>
                </c:pt>
                <c:pt idx="3262">
                  <c:v>3263</c:v>
                </c:pt>
                <c:pt idx="3263">
                  <c:v>3264</c:v>
                </c:pt>
                <c:pt idx="3264">
                  <c:v>3265</c:v>
                </c:pt>
                <c:pt idx="3265">
                  <c:v>3266</c:v>
                </c:pt>
                <c:pt idx="3266">
                  <c:v>3267</c:v>
                </c:pt>
                <c:pt idx="3267">
                  <c:v>3268</c:v>
                </c:pt>
                <c:pt idx="3268">
                  <c:v>3269</c:v>
                </c:pt>
                <c:pt idx="3269">
                  <c:v>3270</c:v>
                </c:pt>
                <c:pt idx="3270">
                  <c:v>3271</c:v>
                </c:pt>
                <c:pt idx="3271">
                  <c:v>3272</c:v>
                </c:pt>
                <c:pt idx="3272">
                  <c:v>3273</c:v>
                </c:pt>
                <c:pt idx="3273">
                  <c:v>3274</c:v>
                </c:pt>
                <c:pt idx="3274">
                  <c:v>3275</c:v>
                </c:pt>
                <c:pt idx="3275">
                  <c:v>3276</c:v>
                </c:pt>
                <c:pt idx="3276">
                  <c:v>3277</c:v>
                </c:pt>
                <c:pt idx="3277">
                  <c:v>3278</c:v>
                </c:pt>
                <c:pt idx="3278">
                  <c:v>3279</c:v>
                </c:pt>
                <c:pt idx="3279">
                  <c:v>3280</c:v>
                </c:pt>
                <c:pt idx="3280">
                  <c:v>3281</c:v>
                </c:pt>
                <c:pt idx="3281">
                  <c:v>3282</c:v>
                </c:pt>
                <c:pt idx="3282">
                  <c:v>3283</c:v>
                </c:pt>
                <c:pt idx="3283">
                  <c:v>3284</c:v>
                </c:pt>
                <c:pt idx="3284">
                  <c:v>3285</c:v>
                </c:pt>
                <c:pt idx="3285">
                  <c:v>3286</c:v>
                </c:pt>
                <c:pt idx="3286">
                  <c:v>3287</c:v>
                </c:pt>
                <c:pt idx="3287">
                  <c:v>3288</c:v>
                </c:pt>
                <c:pt idx="3288">
                  <c:v>3289</c:v>
                </c:pt>
                <c:pt idx="3289">
                  <c:v>3290</c:v>
                </c:pt>
                <c:pt idx="3290">
                  <c:v>3291</c:v>
                </c:pt>
                <c:pt idx="3291">
                  <c:v>3292</c:v>
                </c:pt>
                <c:pt idx="3292">
                  <c:v>3293</c:v>
                </c:pt>
                <c:pt idx="3293">
                  <c:v>3294</c:v>
                </c:pt>
                <c:pt idx="3294">
                  <c:v>3295</c:v>
                </c:pt>
                <c:pt idx="3295">
                  <c:v>3296</c:v>
                </c:pt>
                <c:pt idx="3296">
                  <c:v>3297</c:v>
                </c:pt>
                <c:pt idx="3297">
                  <c:v>3298</c:v>
                </c:pt>
                <c:pt idx="3298">
                  <c:v>3299</c:v>
                </c:pt>
                <c:pt idx="3299">
                  <c:v>3300</c:v>
                </c:pt>
                <c:pt idx="3300">
                  <c:v>3301</c:v>
                </c:pt>
                <c:pt idx="3301">
                  <c:v>3302</c:v>
                </c:pt>
                <c:pt idx="3302">
                  <c:v>3303</c:v>
                </c:pt>
                <c:pt idx="3303">
                  <c:v>3304</c:v>
                </c:pt>
                <c:pt idx="3304">
                  <c:v>3305</c:v>
                </c:pt>
                <c:pt idx="3305">
                  <c:v>3306</c:v>
                </c:pt>
                <c:pt idx="3306">
                  <c:v>3307</c:v>
                </c:pt>
                <c:pt idx="3307">
                  <c:v>3308</c:v>
                </c:pt>
                <c:pt idx="3308">
                  <c:v>3309</c:v>
                </c:pt>
                <c:pt idx="3309">
                  <c:v>3310</c:v>
                </c:pt>
                <c:pt idx="3310">
                  <c:v>3311</c:v>
                </c:pt>
                <c:pt idx="3311">
                  <c:v>3312</c:v>
                </c:pt>
                <c:pt idx="3312">
                  <c:v>3313</c:v>
                </c:pt>
                <c:pt idx="3313">
                  <c:v>3314</c:v>
                </c:pt>
                <c:pt idx="3314">
                  <c:v>3315</c:v>
                </c:pt>
                <c:pt idx="3315">
                  <c:v>3316</c:v>
                </c:pt>
                <c:pt idx="3316">
                  <c:v>3317</c:v>
                </c:pt>
                <c:pt idx="3317">
                  <c:v>3318</c:v>
                </c:pt>
                <c:pt idx="3318">
                  <c:v>3319</c:v>
                </c:pt>
                <c:pt idx="3319">
                  <c:v>3320</c:v>
                </c:pt>
                <c:pt idx="3320">
                  <c:v>3321</c:v>
                </c:pt>
                <c:pt idx="3321">
                  <c:v>3322</c:v>
                </c:pt>
                <c:pt idx="3322">
                  <c:v>3323</c:v>
                </c:pt>
                <c:pt idx="3323">
                  <c:v>3324</c:v>
                </c:pt>
                <c:pt idx="3324">
                  <c:v>3325</c:v>
                </c:pt>
                <c:pt idx="3325">
                  <c:v>3326</c:v>
                </c:pt>
                <c:pt idx="3326">
                  <c:v>3327</c:v>
                </c:pt>
                <c:pt idx="3327">
                  <c:v>3328</c:v>
                </c:pt>
                <c:pt idx="3328">
                  <c:v>3329</c:v>
                </c:pt>
                <c:pt idx="3329">
                  <c:v>3330</c:v>
                </c:pt>
                <c:pt idx="3330">
                  <c:v>3331</c:v>
                </c:pt>
                <c:pt idx="3331">
                  <c:v>3332</c:v>
                </c:pt>
                <c:pt idx="3332">
                  <c:v>3333</c:v>
                </c:pt>
                <c:pt idx="3333">
                  <c:v>3334</c:v>
                </c:pt>
                <c:pt idx="3334">
                  <c:v>3335</c:v>
                </c:pt>
                <c:pt idx="3335">
                  <c:v>3336</c:v>
                </c:pt>
                <c:pt idx="3336">
                  <c:v>3337</c:v>
                </c:pt>
                <c:pt idx="3337">
                  <c:v>3338</c:v>
                </c:pt>
                <c:pt idx="3338">
                  <c:v>3339</c:v>
                </c:pt>
                <c:pt idx="3339">
                  <c:v>3340</c:v>
                </c:pt>
                <c:pt idx="3340">
                  <c:v>3341</c:v>
                </c:pt>
                <c:pt idx="3341">
                  <c:v>3342</c:v>
                </c:pt>
                <c:pt idx="3342">
                  <c:v>3343</c:v>
                </c:pt>
                <c:pt idx="3343">
                  <c:v>3344</c:v>
                </c:pt>
                <c:pt idx="3344">
                  <c:v>3345</c:v>
                </c:pt>
                <c:pt idx="3345">
                  <c:v>3346</c:v>
                </c:pt>
                <c:pt idx="3346">
                  <c:v>3347</c:v>
                </c:pt>
                <c:pt idx="3347">
                  <c:v>3348</c:v>
                </c:pt>
                <c:pt idx="3348">
                  <c:v>3349</c:v>
                </c:pt>
                <c:pt idx="3349">
                  <c:v>3350</c:v>
                </c:pt>
                <c:pt idx="3350">
                  <c:v>3351</c:v>
                </c:pt>
                <c:pt idx="3351">
                  <c:v>3352</c:v>
                </c:pt>
                <c:pt idx="3352">
                  <c:v>3353</c:v>
                </c:pt>
                <c:pt idx="3353">
                  <c:v>3354</c:v>
                </c:pt>
                <c:pt idx="3354">
                  <c:v>3355</c:v>
                </c:pt>
                <c:pt idx="3355">
                  <c:v>3356</c:v>
                </c:pt>
                <c:pt idx="3356">
                  <c:v>3357</c:v>
                </c:pt>
                <c:pt idx="3357">
                  <c:v>3358</c:v>
                </c:pt>
                <c:pt idx="3358">
                  <c:v>3359</c:v>
                </c:pt>
                <c:pt idx="3359">
                  <c:v>3360</c:v>
                </c:pt>
                <c:pt idx="3360">
                  <c:v>3361</c:v>
                </c:pt>
                <c:pt idx="3361">
                  <c:v>3362</c:v>
                </c:pt>
                <c:pt idx="3362">
                  <c:v>3363</c:v>
                </c:pt>
                <c:pt idx="3363">
                  <c:v>3364</c:v>
                </c:pt>
                <c:pt idx="3364">
                  <c:v>3365</c:v>
                </c:pt>
                <c:pt idx="3365">
                  <c:v>3366</c:v>
                </c:pt>
                <c:pt idx="3366">
                  <c:v>3367</c:v>
                </c:pt>
                <c:pt idx="3367">
                  <c:v>3368</c:v>
                </c:pt>
                <c:pt idx="3368">
                  <c:v>3369</c:v>
                </c:pt>
                <c:pt idx="3369">
                  <c:v>3370</c:v>
                </c:pt>
                <c:pt idx="3370">
                  <c:v>3371</c:v>
                </c:pt>
                <c:pt idx="3371">
                  <c:v>3372</c:v>
                </c:pt>
                <c:pt idx="3372">
                  <c:v>3373</c:v>
                </c:pt>
                <c:pt idx="3373">
                  <c:v>3374</c:v>
                </c:pt>
                <c:pt idx="3374">
                  <c:v>3375</c:v>
                </c:pt>
                <c:pt idx="3375">
                  <c:v>3376</c:v>
                </c:pt>
                <c:pt idx="3376">
                  <c:v>3377</c:v>
                </c:pt>
                <c:pt idx="3377">
                  <c:v>3378</c:v>
                </c:pt>
                <c:pt idx="3378">
                  <c:v>3379</c:v>
                </c:pt>
                <c:pt idx="3379">
                  <c:v>3380</c:v>
                </c:pt>
                <c:pt idx="3380">
                  <c:v>3381</c:v>
                </c:pt>
                <c:pt idx="3381">
                  <c:v>3382</c:v>
                </c:pt>
                <c:pt idx="3382">
                  <c:v>3383</c:v>
                </c:pt>
                <c:pt idx="3383">
                  <c:v>3384</c:v>
                </c:pt>
                <c:pt idx="3384">
                  <c:v>3385</c:v>
                </c:pt>
                <c:pt idx="3385">
                  <c:v>3386</c:v>
                </c:pt>
                <c:pt idx="3386">
                  <c:v>3387</c:v>
                </c:pt>
                <c:pt idx="3387">
                  <c:v>3388</c:v>
                </c:pt>
                <c:pt idx="3388">
                  <c:v>3389</c:v>
                </c:pt>
                <c:pt idx="3389">
                  <c:v>3390</c:v>
                </c:pt>
                <c:pt idx="3390">
                  <c:v>3391</c:v>
                </c:pt>
                <c:pt idx="3391">
                  <c:v>3392</c:v>
                </c:pt>
                <c:pt idx="3392">
                  <c:v>3393</c:v>
                </c:pt>
                <c:pt idx="3393">
                  <c:v>3394</c:v>
                </c:pt>
                <c:pt idx="3394">
                  <c:v>3395</c:v>
                </c:pt>
                <c:pt idx="3395">
                  <c:v>3396</c:v>
                </c:pt>
                <c:pt idx="3396">
                  <c:v>3397</c:v>
                </c:pt>
                <c:pt idx="3397">
                  <c:v>3398</c:v>
                </c:pt>
                <c:pt idx="3398">
                  <c:v>3399</c:v>
                </c:pt>
                <c:pt idx="3399">
                  <c:v>3400</c:v>
                </c:pt>
                <c:pt idx="3400">
                  <c:v>3401</c:v>
                </c:pt>
                <c:pt idx="3401">
                  <c:v>3402</c:v>
                </c:pt>
                <c:pt idx="3402">
                  <c:v>3403</c:v>
                </c:pt>
                <c:pt idx="3403">
                  <c:v>3404</c:v>
                </c:pt>
                <c:pt idx="3404">
                  <c:v>3405</c:v>
                </c:pt>
                <c:pt idx="3405">
                  <c:v>3406</c:v>
                </c:pt>
                <c:pt idx="3406">
                  <c:v>3407</c:v>
                </c:pt>
                <c:pt idx="3407">
                  <c:v>3408</c:v>
                </c:pt>
                <c:pt idx="3408">
                  <c:v>3409</c:v>
                </c:pt>
                <c:pt idx="3409">
                  <c:v>3410</c:v>
                </c:pt>
                <c:pt idx="3410">
                  <c:v>3411</c:v>
                </c:pt>
                <c:pt idx="3411">
                  <c:v>3412</c:v>
                </c:pt>
                <c:pt idx="3412">
                  <c:v>3413</c:v>
                </c:pt>
                <c:pt idx="3413">
                  <c:v>3414</c:v>
                </c:pt>
                <c:pt idx="3414">
                  <c:v>3415</c:v>
                </c:pt>
                <c:pt idx="3415">
                  <c:v>3416</c:v>
                </c:pt>
                <c:pt idx="3416">
                  <c:v>3417</c:v>
                </c:pt>
                <c:pt idx="3417">
                  <c:v>3418</c:v>
                </c:pt>
                <c:pt idx="3418">
                  <c:v>3419</c:v>
                </c:pt>
                <c:pt idx="3419">
                  <c:v>3420</c:v>
                </c:pt>
                <c:pt idx="3420">
                  <c:v>3421</c:v>
                </c:pt>
                <c:pt idx="3421">
                  <c:v>3422</c:v>
                </c:pt>
                <c:pt idx="3422">
                  <c:v>3423</c:v>
                </c:pt>
                <c:pt idx="3423">
                  <c:v>3424</c:v>
                </c:pt>
                <c:pt idx="3424">
                  <c:v>3425</c:v>
                </c:pt>
                <c:pt idx="3425">
                  <c:v>3426</c:v>
                </c:pt>
                <c:pt idx="3426">
                  <c:v>3427</c:v>
                </c:pt>
                <c:pt idx="3427">
                  <c:v>3428</c:v>
                </c:pt>
                <c:pt idx="3428">
                  <c:v>3429</c:v>
                </c:pt>
                <c:pt idx="3429">
                  <c:v>3430</c:v>
                </c:pt>
                <c:pt idx="3430">
                  <c:v>3431</c:v>
                </c:pt>
                <c:pt idx="3431">
                  <c:v>3432</c:v>
                </c:pt>
                <c:pt idx="3432">
                  <c:v>3433</c:v>
                </c:pt>
                <c:pt idx="3433">
                  <c:v>3434</c:v>
                </c:pt>
                <c:pt idx="3434">
                  <c:v>3435</c:v>
                </c:pt>
                <c:pt idx="3435">
                  <c:v>3436</c:v>
                </c:pt>
                <c:pt idx="3436">
                  <c:v>3437</c:v>
                </c:pt>
                <c:pt idx="3437">
                  <c:v>3438</c:v>
                </c:pt>
                <c:pt idx="3438">
                  <c:v>3439</c:v>
                </c:pt>
                <c:pt idx="3439">
                  <c:v>3440</c:v>
                </c:pt>
                <c:pt idx="3440">
                  <c:v>3441</c:v>
                </c:pt>
                <c:pt idx="3441">
                  <c:v>3442</c:v>
                </c:pt>
                <c:pt idx="3442">
                  <c:v>3443</c:v>
                </c:pt>
                <c:pt idx="3443">
                  <c:v>3444</c:v>
                </c:pt>
                <c:pt idx="3444">
                  <c:v>3445</c:v>
                </c:pt>
                <c:pt idx="3445">
                  <c:v>3446</c:v>
                </c:pt>
                <c:pt idx="3446">
                  <c:v>3447</c:v>
                </c:pt>
                <c:pt idx="3447">
                  <c:v>3448</c:v>
                </c:pt>
                <c:pt idx="3448">
                  <c:v>3449</c:v>
                </c:pt>
                <c:pt idx="3449">
                  <c:v>3450</c:v>
                </c:pt>
                <c:pt idx="3450">
                  <c:v>3451</c:v>
                </c:pt>
                <c:pt idx="3451">
                  <c:v>3452</c:v>
                </c:pt>
                <c:pt idx="3452">
                  <c:v>3453</c:v>
                </c:pt>
                <c:pt idx="3453">
                  <c:v>3454</c:v>
                </c:pt>
                <c:pt idx="3454">
                  <c:v>3455</c:v>
                </c:pt>
                <c:pt idx="3455">
                  <c:v>3456</c:v>
                </c:pt>
                <c:pt idx="3456">
                  <c:v>3457</c:v>
                </c:pt>
                <c:pt idx="3457">
                  <c:v>3458</c:v>
                </c:pt>
                <c:pt idx="3458">
                  <c:v>3459</c:v>
                </c:pt>
                <c:pt idx="3459">
                  <c:v>3460</c:v>
                </c:pt>
                <c:pt idx="3460">
                  <c:v>3461</c:v>
                </c:pt>
                <c:pt idx="3461">
                  <c:v>3462</c:v>
                </c:pt>
                <c:pt idx="3462">
                  <c:v>3463</c:v>
                </c:pt>
                <c:pt idx="3463">
                  <c:v>3464</c:v>
                </c:pt>
                <c:pt idx="3464">
                  <c:v>3465</c:v>
                </c:pt>
                <c:pt idx="3465">
                  <c:v>3466</c:v>
                </c:pt>
                <c:pt idx="3466">
                  <c:v>3467</c:v>
                </c:pt>
                <c:pt idx="3467">
                  <c:v>3468</c:v>
                </c:pt>
                <c:pt idx="3468">
                  <c:v>3469</c:v>
                </c:pt>
                <c:pt idx="3469">
                  <c:v>3470</c:v>
                </c:pt>
                <c:pt idx="3470">
                  <c:v>3471</c:v>
                </c:pt>
                <c:pt idx="3471">
                  <c:v>3472</c:v>
                </c:pt>
                <c:pt idx="3472">
                  <c:v>3473</c:v>
                </c:pt>
                <c:pt idx="3473">
                  <c:v>3474</c:v>
                </c:pt>
                <c:pt idx="3474">
                  <c:v>3475</c:v>
                </c:pt>
                <c:pt idx="3475">
                  <c:v>3476</c:v>
                </c:pt>
                <c:pt idx="3476">
                  <c:v>3477</c:v>
                </c:pt>
                <c:pt idx="3477">
                  <c:v>3478</c:v>
                </c:pt>
                <c:pt idx="3478">
                  <c:v>3479</c:v>
                </c:pt>
                <c:pt idx="3479">
                  <c:v>3480</c:v>
                </c:pt>
                <c:pt idx="3480">
                  <c:v>3481</c:v>
                </c:pt>
                <c:pt idx="3481">
                  <c:v>3482</c:v>
                </c:pt>
                <c:pt idx="3482">
                  <c:v>3483</c:v>
                </c:pt>
                <c:pt idx="3483">
                  <c:v>3484</c:v>
                </c:pt>
                <c:pt idx="3484">
                  <c:v>3485</c:v>
                </c:pt>
                <c:pt idx="3485">
                  <c:v>3486</c:v>
                </c:pt>
                <c:pt idx="3486">
                  <c:v>3487</c:v>
                </c:pt>
                <c:pt idx="3487">
                  <c:v>3488</c:v>
                </c:pt>
                <c:pt idx="3488">
                  <c:v>3489</c:v>
                </c:pt>
                <c:pt idx="3489">
                  <c:v>3490</c:v>
                </c:pt>
                <c:pt idx="3490">
                  <c:v>3491</c:v>
                </c:pt>
                <c:pt idx="3491">
                  <c:v>3492</c:v>
                </c:pt>
                <c:pt idx="3492">
                  <c:v>3493</c:v>
                </c:pt>
                <c:pt idx="3493">
                  <c:v>3494</c:v>
                </c:pt>
                <c:pt idx="3494">
                  <c:v>3495</c:v>
                </c:pt>
                <c:pt idx="3495">
                  <c:v>3496</c:v>
                </c:pt>
                <c:pt idx="3496">
                  <c:v>3497</c:v>
                </c:pt>
                <c:pt idx="3497">
                  <c:v>3498</c:v>
                </c:pt>
                <c:pt idx="3498">
                  <c:v>3499</c:v>
                </c:pt>
                <c:pt idx="3499">
                  <c:v>3500</c:v>
                </c:pt>
                <c:pt idx="3500">
                  <c:v>3501</c:v>
                </c:pt>
                <c:pt idx="3501">
                  <c:v>3502</c:v>
                </c:pt>
                <c:pt idx="3502">
                  <c:v>3503</c:v>
                </c:pt>
                <c:pt idx="3503">
                  <c:v>3504</c:v>
                </c:pt>
                <c:pt idx="3504">
                  <c:v>3505</c:v>
                </c:pt>
                <c:pt idx="3505">
                  <c:v>3506</c:v>
                </c:pt>
                <c:pt idx="3506">
                  <c:v>3507</c:v>
                </c:pt>
                <c:pt idx="3507">
                  <c:v>3508</c:v>
                </c:pt>
                <c:pt idx="3508">
                  <c:v>3509</c:v>
                </c:pt>
                <c:pt idx="3509">
                  <c:v>3510</c:v>
                </c:pt>
                <c:pt idx="3510">
                  <c:v>3511</c:v>
                </c:pt>
                <c:pt idx="3511">
                  <c:v>3512</c:v>
                </c:pt>
                <c:pt idx="3512">
                  <c:v>3513</c:v>
                </c:pt>
                <c:pt idx="3513">
                  <c:v>3514</c:v>
                </c:pt>
                <c:pt idx="3514">
                  <c:v>3515</c:v>
                </c:pt>
                <c:pt idx="3515">
                  <c:v>3516</c:v>
                </c:pt>
                <c:pt idx="3516">
                  <c:v>3517</c:v>
                </c:pt>
                <c:pt idx="3517">
                  <c:v>3518</c:v>
                </c:pt>
                <c:pt idx="3518">
                  <c:v>3519</c:v>
                </c:pt>
                <c:pt idx="3519">
                  <c:v>3520</c:v>
                </c:pt>
                <c:pt idx="3520">
                  <c:v>3521</c:v>
                </c:pt>
                <c:pt idx="3521">
                  <c:v>3522</c:v>
                </c:pt>
                <c:pt idx="3522">
                  <c:v>3523</c:v>
                </c:pt>
                <c:pt idx="3523">
                  <c:v>3524</c:v>
                </c:pt>
                <c:pt idx="3524">
                  <c:v>3525</c:v>
                </c:pt>
                <c:pt idx="3525">
                  <c:v>3526</c:v>
                </c:pt>
                <c:pt idx="3526">
                  <c:v>3527</c:v>
                </c:pt>
                <c:pt idx="3527">
                  <c:v>3528</c:v>
                </c:pt>
                <c:pt idx="3528">
                  <c:v>3529</c:v>
                </c:pt>
                <c:pt idx="3529">
                  <c:v>3530</c:v>
                </c:pt>
                <c:pt idx="3530">
                  <c:v>3531</c:v>
                </c:pt>
                <c:pt idx="3531">
                  <c:v>3532</c:v>
                </c:pt>
                <c:pt idx="3532">
                  <c:v>3533</c:v>
                </c:pt>
                <c:pt idx="3533">
                  <c:v>3534</c:v>
                </c:pt>
                <c:pt idx="3534">
                  <c:v>3535</c:v>
                </c:pt>
                <c:pt idx="3535">
                  <c:v>3536</c:v>
                </c:pt>
                <c:pt idx="3536">
                  <c:v>3537</c:v>
                </c:pt>
                <c:pt idx="3537">
                  <c:v>3538</c:v>
                </c:pt>
                <c:pt idx="3538">
                  <c:v>3539</c:v>
                </c:pt>
                <c:pt idx="3539">
                  <c:v>3540</c:v>
                </c:pt>
                <c:pt idx="3540">
                  <c:v>3541</c:v>
                </c:pt>
                <c:pt idx="3541">
                  <c:v>3542</c:v>
                </c:pt>
                <c:pt idx="3542">
                  <c:v>3543</c:v>
                </c:pt>
                <c:pt idx="3543">
                  <c:v>3544</c:v>
                </c:pt>
                <c:pt idx="3544">
                  <c:v>3545</c:v>
                </c:pt>
                <c:pt idx="3545">
                  <c:v>3546</c:v>
                </c:pt>
                <c:pt idx="3546">
                  <c:v>3547</c:v>
                </c:pt>
                <c:pt idx="3547">
                  <c:v>3548</c:v>
                </c:pt>
                <c:pt idx="3548">
                  <c:v>3549</c:v>
                </c:pt>
                <c:pt idx="3549">
                  <c:v>3550</c:v>
                </c:pt>
                <c:pt idx="3550">
                  <c:v>3551</c:v>
                </c:pt>
                <c:pt idx="3551">
                  <c:v>3552</c:v>
                </c:pt>
                <c:pt idx="3552">
                  <c:v>3553</c:v>
                </c:pt>
                <c:pt idx="3553">
                  <c:v>3554</c:v>
                </c:pt>
                <c:pt idx="3554">
                  <c:v>3555</c:v>
                </c:pt>
                <c:pt idx="3555">
                  <c:v>3556</c:v>
                </c:pt>
                <c:pt idx="3556">
                  <c:v>3557</c:v>
                </c:pt>
                <c:pt idx="3557">
                  <c:v>3558</c:v>
                </c:pt>
                <c:pt idx="3558">
                  <c:v>3559</c:v>
                </c:pt>
                <c:pt idx="3559">
                  <c:v>3560</c:v>
                </c:pt>
                <c:pt idx="3560">
                  <c:v>3561</c:v>
                </c:pt>
                <c:pt idx="3561">
                  <c:v>3562</c:v>
                </c:pt>
                <c:pt idx="3562">
                  <c:v>3563</c:v>
                </c:pt>
                <c:pt idx="3563">
                  <c:v>3564</c:v>
                </c:pt>
                <c:pt idx="3564">
                  <c:v>3565</c:v>
                </c:pt>
                <c:pt idx="3565">
                  <c:v>3566</c:v>
                </c:pt>
                <c:pt idx="3566">
                  <c:v>3567</c:v>
                </c:pt>
                <c:pt idx="3567">
                  <c:v>3568</c:v>
                </c:pt>
                <c:pt idx="3568">
                  <c:v>3569</c:v>
                </c:pt>
                <c:pt idx="3569">
                  <c:v>3570</c:v>
                </c:pt>
                <c:pt idx="3570">
                  <c:v>3571</c:v>
                </c:pt>
                <c:pt idx="3571">
                  <c:v>3572</c:v>
                </c:pt>
                <c:pt idx="3572">
                  <c:v>3573</c:v>
                </c:pt>
                <c:pt idx="3573">
                  <c:v>3574</c:v>
                </c:pt>
                <c:pt idx="3574">
                  <c:v>3575</c:v>
                </c:pt>
                <c:pt idx="3575">
                  <c:v>3576</c:v>
                </c:pt>
                <c:pt idx="3576">
                  <c:v>3577</c:v>
                </c:pt>
                <c:pt idx="3577">
                  <c:v>3578</c:v>
                </c:pt>
                <c:pt idx="3578">
                  <c:v>3579</c:v>
                </c:pt>
                <c:pt idx="3579">
                  <c:v>3580</c:v>
                </c:pt>
                <c:pt idx="3580">
                  <c:v>3581</c:v>
                </c:pt>
                <c:pt idx="3581">
                  <c:v>3582</c:v>
                </c:pt>
                <c:pt idx="3582">
                  <c:v>3583</c:v>
                </c:pt>
                <c:pt idx="3583">
                  <c:v>3584</c:v>
                </c:pt>
                <c:pt idx="3584">
                  <c:v>3585</c:v>
                </c:pt>
                <c:pt idx="3585">
                  <c:v>3586</c:v>
                </c:pt>
                <c:pt idx="3586">
                  <c:v>3587</c:v>
                </c:pt>
                <c:pt idx="3587">
                  <c:v>3588</c:v>
                </c:pt>
                <c:pt idx="3588">
                  <c:v>3589</c:v>
                </c:pt>
                <c:pt idx="3589">
                  <c:v>3590</c:v>
                </c:pt>
                <c:pt idx="3590">
                  <c:v>3591</c:v>
                </c:pt>
                <c:pt idx="3591">
                  <c:v>3592</c:v>
                </c:pt>
                <c:pt idx="3592">
                  <c:v>3593</c:v>
                </c:pt>
                <c:pt idx="3593">
                  <c:v>3594</c:v>
                </c:pt>
                <c:pt idx="3594">
                  <c:v>3595</c:v>
                </c:pt>
                <c:pt idx="3595">
                  <c:v>3596</c:v>
                </c:pt>
                <c:pt idx="3596">
                  <c:v>3597</c:v>
                </c:pt>
                <c:pt idx="3597">
                  <c:v>3598</c:v>
                </c:pt>
                <c:pt idx="3598">
                  <c:v>3599</c:v>
                </c:pt>
                <c:pt idx="3599">
                  <c:v>3600</c:v>
                </c:pt>
                <c:pt idx="3600">
                  <c:v>3601</c:v>
                </c:pt>
                <c:pt idx="3601">
                  <c:v>3602</c:v>
                </c:pt>
                <c:pt idx="3602">
                  <c:v>3603</c:v>
                </c:pt>
                <c:pt idx="3603">
                  <c:v>3604</c:v>
                </c:pt>
                <c:pt idx="3604">
                  <c:v>3605</c:v>
                </c:pt>
                <c:pt idx="3605">
                  <c:v>3606</c:v>
                </c:pt>
                <c:pt idx="3606">
                  <c:v>3607</c:v>
                </c:pt>
                <c:pt idx="3607">
                  <c:v>3608</c:v>
                </c:pt>
                <c:pt idx="3608">
                  <c:v>3609</c:v>
                </c:pt>
                <c:pt idx="3609">
                  <c:v>3610</c:v>
                </c:pt>
                <c:pt idx="3610">
                  <c:v>3611</c:v>
                </c:pt>
                <c:pt idx="3611">
                  <c:v>3612</c:v>
                </c:pt>
                <c:pt idx="3612">
                  <c:v>3613</c:v>
                </c:pt>
                <c:pt idx="3613">
                  <c:v>3614</c:v>
                </c:pt>
                <c:pt idx="3614">
                  <c:v>3615</c:v>
                </c:pt>
                <c:pt idx="3615">
                  <c:v>3616</c:v>
                </c:pt>
                <c:pt idx="3616">
                  <c:v>3617</c:v>
                </c:pt>
                <c:pt idx="3617">
                  <c:v>3618</c:v>
                </c:pt>
                <c:pt idx="3618">
                  <c:v>3619</c:v>
                </c:pt>
                <c:pt idx="3619">
                  <c:v>3620</c:v>
                </c:pt>
                <c:pt idx="3620">
                  <c:v>3621</c:v>
                </c:pt>
                <c:pt idx="3621">
                  <c:v>3622</c:v>
                </c:pt>
                <c:pt idx="3622">
                  <c:v>3623</c:v>
                </c:pt>
                <c:pt idx="3623">
                  <c:v>3624</c:v>
                </c:pt>
                <c:pt idx="3624">
                  <c:v>3625</c:v>
                </c:pt>
                <c:pt idx="3625">
                  <c:v>3626</c:v>
                </c:pt>
                <c:pt idx="3626">
                  <c:v>3627</c:v>
                </c:pt>
                <c:pt idx="3627">
                  <c:v>3628</c:v>
                </c:pt>
                <c:pt idx="3628">
                  <c:v>3629</c:v>
                </c:pt>
                <c:pt idx="3629">
                  <c:v>3630</c:v>
                </c:pt>
                <c:pt idx="3630">
                  <c:v>3631</c:v>
                </c:pt>
                <c:pt idx="3631">
                  <c:v>3632</c:v>
                </c:pt>
                <c:pt idx="3632">
                  <c:v>3633</c:v>
                </c:pt>
                <c:pt idx="3633">
                  <c:v>3634</c:v>
                </c:pt>
                <c:pt idx="3634">
                  <c:v>3635</c:v>
                </c:pt>
                <c:pt idx="3635">
                  <c:v>3636</c:v>
                </c:pt>
                <c:pt idx="3636">
                  <c:v>3637</c:v>
                </c:pt>
                <c:pt idx="3637">
                  <c:v>3638</c:v>
                </c:pt>
                <c:pt idx="3638">
                  <c:v>3639</c:v>
                </c:pt>
                <c:pt idx="3639">
                  <c:v>3640</c:v>
                </c:pt>
                <c:pt idx="3640">
                  <c:v>3641</c:v>
                </c:pt>
                <c:pt idx="3641">
                  <c:v>3642</c:v>
                </c:pt>
                <c:pt idx="3642">
                  <c:v>3643</c:v>
                </c:pt>
                <c:pt idx="3643">
                  <c:v>3644</c:v>
                </c:pt>
                <c:pt idx="3644">
                  <c:v>3645</c:v>
                </c:pt>
                <c:pt idx="3645">
                  <c:v>3646</c:v>
                </c:pt>
                <c:pt idx="3646">
                  <c:v>3647</c:v>
                </c:pt>
                <c:pt idx="3647">
                  <c:v>3648</c:v>
                </c:pt>
                <c:pt idx="3648">
                  <c:v>3649</c:v>
                </c:pt>
                <c:pt idx="3649">
                  <c:v>3650</c:v>
                </c:pt>
                <c:pt idx="3650">
                  <c:v>3651</c:v>
                </c:pt>
                <c:pt idx="3651">
                  <c:v>3652</c:v>
                </c:pt>
                <c:pt idx="3652">
                  <c:v>3653</c:v>
                </c:pt>
                <c:pt idx="3653">
                  <c:v>3654</c:v>
                </c:pt>
                <c:pt idx="3654">
                  <c:v>3655</c:v>
                </c:pt>
                <c:pt idx="3655">
                  <c:v>3656</c:v>
                </c:pt>
                <c:pt idx="3656">
                  <c:v>3657</c:v>
                </c:pt>
                <c:pt idx="3657">
                  <c:v>3658</c:v>
                </c:pt>
                <c:pt idx="3658">
                  <c:v>3659</c:v>
                </c:pt>
                <c:pt idx="3659">
                  <c:v>3660</c:v>
                </c:pt>
                <c:pt idx="3660">
                  <c:v>3661</c:v>
                </c:pt>
                <c:pt idx="3661">
                  <c:v>3662</c:v>
                </c:pt>
                <c:pt idx="3662">
                  <c:v>3663</c:v>
                </c:pt>
                <c:pt idx="3663">
                  <c:v>3664</c:v>
                </c:pt>
                <c:pt idx="3664">
                  <c:v>3665</c:v>
                </c:pt>
                <c:pt idx="3665">
                  <c:v>3666</c:v>
                </c:pt>
                <c:pt idx="3666">
                  <c:v>3667</c:v>
                </c:pt>
                <c:pt idx="3667">
                  <c:v>3668</c:v>
                </c:pt>
                <c:pt idx="3668">
                  <c:v>3669</c:v>
                </c:pt>
                <c:pt idx="3669">
                  <c:v>3670</c:v>
                </c:pt>
                <c:pt idx="3670">
                  <c:v>3671</c:v>
                </c:pt>
                <c:pt idx="3671">
                  <c:v>3672</c:v>
                </c:pt>
                <c:pt idx="3672">
                  <c:v>3673</c:v>
                </c:pt>
                <c:pt idx="3673">
                  <c:v>3674</c:v>
                </c:pt>
                <c:pt idx="3674">
                  <c:v>3675</c:v>
                </c:pt>
                <c:pt idx="3675">
                  <c:v>3676</c:v>
                </c:pt>
                <c:pt idx="3676">
                  <c:v>3677</c:v>
                </c:pt>
                <c:pt idx="3677">
                  <c:v>3678</c:v>
                </c:pt>
                <c:pt idx="3678">
                  <c:v>3679</c:v>
                </c:pt>
                <c:pt idx="3679">
                  <c:v>3680</c:v>
                </c:pt>
                <c:pt idx="3680">
                  <c:v>3681</c:v>
                </c:pt>
                <c:pt idx="3681">
                  <c:v>3682</c:v>
                </c:pt>
                <c:pt idx="3682">
                  <c:v>3683</c:v>
                </c:pt>
                <c:pt idx="3683">
                  <c:v>3684</c:v>
                </c:pt>
                <c:pt idx="3684">
                  <c:v>3685</c:v>
                </c:pt>
                <c:pt idx="3685">
                  <c:v>3686</c:v>
                </c:pt>
                <c:pt idx="3686">
                  <c:v>3687</c:v>
                </c:pt>
                <c:pt idx="3687">
                  <c:v>3688</c:v>
                </c:pt>
                <c:pt idx="3688">
                  <c:v>3689</c:v>
                </c:pt>
                <c:pt idx="3689">
                  <c:v>3690</c:v>
                </c:pt>
                <c:pt idx="3690">
                  <c:v>3691</c:v>
                </c:pt>
                <c:pt idx="3691">
                  <c:v>3692</c:v>
                </c:pt>
                <c:pt idx="3692">
                  <c:v>3693</c:v>
                </c:pt>
                <c:pt idx="3693">
                  <c:v>3694</c:v>
                </c:pt>
                <c:pt idx="3694">
                  <c:v>3695</c:v>
                </c:pt>
                <c:pt idx="3695">
                  <c:v>3696</c:v>
                </c:pt>
                <c:pt idx="3696">
                  <c:v>3697</c:v>
                </c:pt>
                <c:pt idx="3697">
                  <c:v>3698</c:v>
                </c:pt>
                <c:pt idx="3698">
                  <c:v>3699</c:v>
                </c:pt>
                <c:pt idx="3699">
                  <c:v>3700</c:v>
                </c:pt>
                <c:pt idx="3700">
                  <c:v>3701</c:v>
                </c:pt>
                <c:pt idx="3701">
                  <c:v>3702</c:v>
                </c:pt>
                <c:pt idx="3702">
                  <c:v>3703</c:v>
                </c:pt>
                <c:pt idx="3703">
                  <c:v>3704</c:v>
                </c:pt>
                <c:pt idx="3704">
                  <c:v>3705</c:v>
                </c:pt>
                <c:pt idx="3705">
                  <c:v>3706</c:v>
                </c:pt>
                <c:pt idx="3706">
                  <c:v>3707</c:v>
                </c:pt>
                <c:pt idx="3707">
                  <c:v>3708</c:v>
                </c:pt>
                <c:pt idx="3708">
                  <c:v>3709</c:v>
                </c:pt>
                <c:pt idx="3709">
                  <c:v>3710</c:v>
                </c:pt>
                <c:pt idx="3710">
                  <c:v>3711</c:v>
                </c:pt>
                <c:pt idx="3711">
                  <c:v>3712</c:v>
                </c:pt>
                <c:pt idx="3712">
                  <c:v>3713</c:v>
                </c:pt>
                <c:pt idx="3713">
                  <c:v>3714</c:v>
                </c:pt>
                <c:pt idx="3714">
                  <c:v>3715</c:v>
                </c:pt>
                <c:pt idx="3715">
                  <c:v>3716</c:v>
                </c:pt>
                <c:pt idx="3716">
                  <c:v>3717</c:v>
                </c:pt>
                <c:pt idx="3717">
                  <c:v>3718</c:v>
                </c:pt>
                <c:pt idx="3718">
                  <c:v>3719</c:v>
                </c:pt>
                <c:pt idx="3719">
                  <c:v>3720</c:v>
                </c:pt>
                <c:pt idx="3720">
                  <c:v>3721</c:v>
                </c:pt>
                <c:pt idx="3721">
                  <c:v>3722</c:v>
                </c:pt>
                <c:pt idx="3722">
                  <c:v>3723</c:v>
                </c:pt>
                <c:pt idx="3723">
                  <c:v>3724</c:v>
                </c:pt>
                <c:pt idx="3724">
                  <c:v>3725</c:v>
                </c:pt>
                <c:pt idx="3725">
                  <c:v>3726</c:v>
                </c:pt>
                <c:pt idx="3726">
                  <c:v>3727</c:v>
                </c:pt>
                <c:pt idx="3727">
                  <c:v>3728</c:v>
                </c:pt>
                <c:pt idx="3728">
                  <c:v>3729</c:v>
                </c:pt>
                <c:pt idx="3729">
                  <c:v>3730</c:v>
                </c:pt>
                <c:pt idx="3730">
                  <c:v>3731</c:v>
                </c:pt>
                <c:pt idx="3731">
                  <c:v>3732</c:v>
                </c:pt>
                <c:pt idx="3732">
                  <c:v>3733</c:v>
                </c:pt>
                <c:pt idx="3733">
                  <c:v>3734</c:v>
                </c:pt>
                <c:pt idx="3734">
                  <c:v>3735</c:v>
                </c:pt>
                <c:pt idx="3735">
                  <c:v>3736</c:v>
                </c:pt>
                <c:pt idx="3736">
                  <c:v>3737</c:v>
                </c:pt>
                <c:pt idx="3737">
                  <c:v>3738</c:v>
                </c:pt>
                <c:pt idx="3738">
                  <c:v>3739</c:v>
                </c:pt>
                <c:pt idx="3739">
                  <c:v>3740</c:v>
                </c:pt>
                <c:pt idx="3740">
                  <c:v>3741</c:v>
                </c:pt>
                <c:pt idx="3741">
                  <c:v>3742</c:v>
                </c:pt>
                <c:pt idx="3742">
                  <c:v>3743</c:v>
                </c:pt>
                <c:pt idx="3743">
                  <c:v>3744</c:v>
                </c:pt>
                <c:pt idx="3744">
                  <c:v>3745</c:v>
                </c:pt>
                <c:pt idx="3745">
                  <c:v>3746</c:v>
                </c:pt>
                <c:pt idx="3746">
                  <c:v>3747</c:v>
                </c:pt>
                <c:pt idx="3747">
                  <c:v>3748</c:v>
                </c:pt>
                <c:pt idx="3748">
                  <c:v>3749</c:v>
                </c:pt>
                <c:pt idx="3749">
                  <c:v>3750</c:v>
                </c:pt>
                <c:pt idx="3750">
                  <c:v>3751</c:v>
                </c:pt>
                <c:pt idx="3751">
                  <c:v>3752</c:v>
                </c:pt>
                <c:pt idx="3752">
                  <c:v>3753</c:v>
                </c:pt>
                <c:pt idx="3753">
                  <c:v>3754</c:v>
                </c:pt>
                <c:pt idx="3754">
                  <c:v>3755</c:v>
                </c:pt>
                <c:pt idx="3755">
                  <c:v>3756</c:v>
                </c:pt>
                <c:pt idx="3756">
                  <c:v>3757</c:v>
                </c:pt>
                <c:pt idx="3757">
                  <c:v>3758</c:v>
                </c:pt>
                <c:pt idx="3758">
                  <c:v>3759</c:v>
                </c:pt>
                <c:pt idx="3759">
                  <c:v>3760</c:v>
                </c:pt>
                <c:pt idx="3760">
                  <c:v>3761</c:v>
                </c:pt>
                <c:pt idx="3761">
                  <c:v>3762</c:v>
                </c:pt>
                <c:pt idx="3762">
                  <c:v>3763</c:v>
                </c:pt>
                <c:pt idx="3763">
                  <c:v>3764</c:v>
                </c:pt>
                <c:pt idx="3764">
                  <c:v>3765</c:v>
                </c:pt>
                <c:pt idx="3765">
                  <c:v>3766</c:v>
                </c:pt>
                <c:pt idx="3766">
                  <c:v>3767</c:v>
                </c:pt>
                <c:pt idx="3767">
                  <c:v>3768</c:v>
                </c:pt>
                <c:pt idx="3768">
                  <c:v>3769</c:v>
                </c:pt>
                <c:pt idx="3769">
                  <c:v>3770</c:v>
                </c:pt>
                <c:pt idx="3770">
                  <c:v>3771</c:v>
                </c:pt>
                <c:pt idx="3771">
                  <c:v>3772</c:v>
                </c:pt>
                <c:pt idx="3772">
                  <c:v>3773</c:v>
                </c:pt>
                <c:pt idx="3773">
                  <c:v>3774</c:v>
                </c:pt>
                <c:pt idx="3774">
                  <c:v>3775</c:v>
                </c:pt>
                <c:pt idx="3775">
                  <c:v>3776</c:v>
                </c:pt>
                <c:pt idx="3776">
                  <c:v>3777</c:v>
                </c:pt>
                <c:pt idx="3777">
                  <c:v>3778</c:v>
                </c:pt>
                <c:pt idx="3778">
                  <c:v>3779</c:v>
                </c:pt>
                <c:pt idx="3779">
                  <c:v>3780</c:v>
                </c:pt>
                <c:pt idx="3780">
                  <c:v>3781</c:v>
                </c:pt>
                <c:pt idx="3781">
                  <c:v>3782</c:v>
                </c:pt>
                <c:pt idx="3782">
                  <c:v>3783</c:v>
                </c:pt>
                <c:pt idx="3783">
                  <c:v>3784</c:v>
                </c:pt>
                <c:pt idx="3784">
                  <c:v>3785</c:v>
                </c:pt>
                <c:pt idx="3785">
                  <c:v>3786</c:v>
                </c:pt>
                <c:pt idx="3786">
                  <c:v>3787</c:v>
                </c:pt>
                <c:pt idx="3787">
                  <c:v>3788</c:v>
                </c:pt>
                <c:pt idx="3788">
                  <c:v>3789</c:v>
                </c:pt>
                <c:pt idx="3789">
                  <c:v>3790</c:v>
                </c:pt>
                <c:pt idx="3790">
                  <c:v>3791</c:v>
                </c:pt>
                <c:pt idx="3791">
                  <c:v>3792</c:v>
                </c:pt>
                <c:pt idx="3792">
                  <c:v>3793</c:v>
                </c:pt>
                <c:pt idx="3793">
                  <c:v>3794</c:v>
                </c:pt>
                <c:pt idx="3794">
                  <c:v>3795</c:v>
                </c:pt>
                <c:pt idx="3795">
                  <c:v>3796</c:v>
                </c:pt>
                <c:pt idx="3796">
                  <c:v>3797</c:v>
                </c:pt>
                <c:pt idx="3797">
                  <c:v>3798</c:v>
                </c:pt>
                <c:pt idx="3798">
                  <c:v>3799</c:v>
                </c:pt>
                <c:pt idx="3799">
                  <c:v>3800</c:v>
                </c:pt>
                <c:pt idx="3800">
                  <c:v>3801</c:v>
                </c:pt>
                <c:pt idx="3801">
                  <c:v>3802</c:v>
                </c:pt>
                <c:pt idx="3802">
                  <c:v>3803</c:v>
                </c:pt>
                <c:pt idx="3803">
                  <c:v>3804</c:v>
                </c:pt>
                <c:pt idx="3804">
                  <c:v>3805</c:v>
                </c:pt>
                <c:pt idx="3805">
                  <c:v>3806</c:v>
                </c:pt>
                <c:pt idx="3806">
                  <c:v>3807</c:v>
                </c:pt>
                <c:pt idx="3807">
                  <c:v>3808</c:v>
                </c:pt>
                <c:pt idx="3808">
                  <c:v>3809</c:v>
                </c:pt>
                <c:pt idx="3809">
                  <c:v>3810</c:v>
                </c:pt>
                <c:pt idx="3810">
                  <c:v>3811</c:v>
                </c:pt>
                <c:pt idx="3811">
                  <c:v>3812</c:v>
                </c:pt>
                <c:pt idx="3812">
                  <c:v>3813</c:v>
                </c:pt>
                <c:pt idx="3813">
                  <c:v>3814</c:v>
                </c:pt>
                <c:pt idx="3814">
                  <c:v>3815</c:v>
                </c:pt>
                <c:pt idx="3815">
                  <c:v>3816</c:v>
                </c:pt>
                <c:pt idx="3816">
                  <c:v>3817</c:v>
                </c:pt>
                <c:pt idx="3817">
                  <c:v>3818</c:v>
                </c:pt>
                <c:pt idx="3818">
                  <c:v>3819</c:v>
                </c:pt>
                <c:pt idx="3819">
                  <c:v>3820</c:v>
                </c:pt>
                <c:pt idx="3820">
                  <c:v>3821</c:v>
                </c:pt>
                <c:pt idx="3821">
                  <c:v>3822</c:v>
                </c:pt>
                <c:pt idx="3822">
                  <c:v>3823</c:v>
                </c:pt>
                <c:pt idx="3823">
                  <c:v>3824</c:v>
                </c:pt>
                <c:pt idx="3824">
                  <c:v>3825</c:v>
                </c:pt>
                <c:pt idx="3825">
                  <c:v>3826</c:v>
                </c:pt>
                <c:pt idx="3826">
                  <c:v>3827</c:v>
                </c:pt>
                <c:pt idx="3827">
                  <c:v>3828</c:v>
                </c:pt>
                <c:pt idx="3828">
                  <c:v>3829</c:v>
                </c:pt>
                <c:pt idx="3829">
                  <c:v>3830</c:v>
                </c:pt>
                <c:pt idx="3830">
                  <c:v>3831</c:v>
                </c:pt>
                <c:pt idx="3831">
                  <c:v>3832</c:v>
                </c:pt>
                <c:pt idx="3832">
                  <c:v>3833</c:v>
                </c:pt>
                <c:pt idx="3833">
                  <c:v>3834</c:v>
                </c:pt>
                <c:pt idx="3834">
                  <c:v>3835</c:v>
                </c:pt>
                <c:pt idx="3835">
                  <c:v>3836</c:v>
                </c:pt>
                <c:pt idx="3836">
                  <c:v>3837</c:v>
                </c:pt>
                <c:pt idx="3837">
                  <c:v>3838</c:v>
                </c:pt>
                <c:pt idx="3838">
                  <c:v>3839</c:v>
                </c:pt>
                <c:pt idx="3839">
                  <c:v>3840</c:v>
                </c:pt>
                <c:pt idx="3840">
                  <c:v>3841</c:v>
                </c:pt>
                <c:pt idx="3841">
                  <c:v>3842</c:v>
                </c:pt>
                <c:pt idx="3842">
                  <c:v>3843</c:v>
                </c:pt>
                <c:pt idx="3843">
                  <c:v>3844</c:v>
                </c:pt>
                <c:pt idx="3844">
                  <c:v>3845</c:v>
                </c:pt>
                <c:pt idx="3845">
                  <c:v>3846</c:v>
                </c:pt>
                <c:pt idx="3846">
                  <c:v>3847</c:v>
                </c:pt>
                <c:pt idx="3847">
                  <c:v>3848</c:v>
                </c:pt>
                <c:pt idx="3848">
                  <c:v>3849</c:v>
                </c:pt>
                <c:pt idx="3849">
                  <c:v>3850</c:v>
                </c:pt>
                <c:pt idx="3850">
                  <c:v>3851</c:v>
                </c:pt>
                <c:pt idx="3851">
                  <c:v>3852</c:v>
                </c:pt>
                <c:pt idx="3852">
                  <c:v>3853</c:v>
                </c:pt>
                <c:pt idx="3853">
                  <c:v>3854</c:v>
                </c:pt>
                <c:pt idx="3854">
                  <c:v>3855</c:v>
                </c:pt>
                <c:pt idx="3855">
                  <c:v>3856</c:v>
                </c:pt>
                <c:pt idx="3856">
                  <c:v>3857</c:v>
                </c:pt>
                <c:pt idx="3857">
                  <c:v>3858</c:v>
                </c:pt>
                <c:pt idx="3858">
                  <c:v>3859</c:v>
                </c:pt>
                <c:pt idx="3859">
                  <c:v>3860</c:v>
                </c:pt>
                <c:pt idx="3860">
                  <c:v>3861</c:v>
                </c:pt>
                <c:pt idx="3861">
                  <c:v>3862</c:v>
                </c:pt>
                <c:pt idx="3862">
                  <c:v>3863</c:v>
                </c:pt>
                <c:pt idx="3863">
                  <c:v>3864</c:v>
                </c:pt>
                <c:pt idx="3864">
                  <c:v>3865</c:v>
                </c:pt>
                <c:pt idx="3865">
                  <c:v>3866</c:v>
                </c:pt>
                <c:pt idx="3866">
                  <c:v>3867</c:v>
                </c:pt>
                <c:pt idx="3867">
                  <c:v>3868</c:v>
                </c:pt>
                <c:pt idx="3868">
                  <c:v>3869</c:v>
                </c:pt>
                <c:pt idx="3869">
                  <c:v>3870</c:v>
                </c:pt>
                <c:pt idx="3870">
                  <c:v>3871</c:v>
                </c:pt>
                <c:pt idx="3871">
                  <c:v>3872</c:v>
                </c:pt>
                <c:pt idx="3872">
                  <c:v>3873</c:v>
                </c:pt>
                <c:pt idx="3873">
                  <c:v>3874</c:v>
                </c:pt>
                <c:pt idx="3874">
                  <c:v>3875</c:v>
                </c:pt>
                <c:pt idx="3875">
                  <c:v>3876</c:v>
                </c:pt>
                <c:pt idx="3876">
                  <c:v>3877</c:v>
                </c:pt>
                <c:pt idx="3877">
                  <c:v>3878</c:v>
                </c:pt>
                <c:pt idx="3878">
                  <c:v>3879</c:v>
                </c:pt>
                <c:pt idx="3879">
                  <c:v>3880</c:v>
                </c:pt>
                <c:pt idx="3880">
                  <c:v>3881</c:v>
                </c:pt>
                <c:pt idx="3881">
                  <c:v>3882</c:v>
                </c:pt>
                <c:pt idx="3882">
                  <c:v>3883</c:v>
                </c:pt>
                <c:pt idx="3883">
                  <c:v>3884</c:v>
                </c:pt>
                <c:pt idx="3884">
                  <c:v>3885</c:v>
                </c:pt>
                <c:pt idx="3885">
                  <c:v>3886</c:v>
                </c:pt>
                <c:pt idx="3886">
                  <c:v>3887</c:v>
                </c:pt>
                <c:pt idx="3887">
                  <c:v>3888</c:v>
                </c:pt>
                <c:pt idx="3888">
                  <c:v>3889</c:v>
                </c:pt>
                <c:pt idx="3889">
                  <c:v>3890</c:v>
                </c:pt>
                <c:pt idx="3890">
                  <c:v>3891</c:v>
                </c:pt>
                <c:pt idx="3891">
                  <c:v>3892</c:v>
                </c:pt>
                <c:pt idx="3892">
                  <c:v>3893</c:v>
                </c:pt>
                <c:pt idx="3893">
                  <c:v>3894</c:v>
                </c:pt>
                <c:pt idx="3894">
                  <c:v>3895</c:v>
                </c:pt>
                <c:pt idx="3895">
                  <c:v>3896</c:v>
                </c:pt>
                <c:pt idx="3896">
                  <c:v>3897</c:v>
                </c:pt>
                <c:pt idx="3897">
                  <c:v>3898</c:v>
                </c:pt>
                <c:pt idx="3898">
                  <c:v>3899</c:v>
                </c:pt>
                <c:pt idx="3899">
                  <c:v>3900</c:v>
                </c:pt>
                <c:pt idx="3900">
                  <c:v>3901</c:v>
                </c:pt>
                <c:pt idx="3901">
                  <c:v>3902</c:v>
                </c:pt>
                <c:pt idx="3902">
                  <c:v>3903</c:v>
                </c:pt>
                <c:pt idx="3903">
                  <c:v>3904</c:v>
                </c:pt>
                <c:pt idx="3904">
                  <c:v>3905</c:v>
                </c:pt>
                <c:pt idx="3905">
                  <c:v>3906</c:v>
                </c:pt>
                <c:pt idx="3906">
                  <c:v>3907</c:v>
                </c:pt>
                <c:pt idx="3907">
                  <c:v>3908</c:v>
                </c:pt>
                <c:pt idx="3908">
                  <c:v>3909</c:v>
                </c:pt>
                <c:pt idx="3909">
                  <c:v>3910</c:v>
                </c:pt>
                <c:pt idx="3910">
                  <c:v>3911</c:v>
                </c:pt>
                <c:pt idx="3911">
                  <c:v>3912</c:v>
                </c:pt>
                <c:pt idx="3912">
                  <c:v>3913</c:v>
                </c:pt>
                <c:pt idx="3913">
                  <c:v>3914</c:v>
                </c:pt>
                <c:pt idx="3914">
                  <c:v>3915</c:v>
                </c:pt>
                <c:pt idx="3915">
                  <c:v>3916</c:v>
                </c:pt>
                <c:pt idx="3916">
                  <c:v>3917</c:v>
                </c:pt>
                <c:pt idx="3917">
                  <c:v>3918</c:v>
                </c:pt>
                <c:pt idx="3918">
                  <c:v>3919</c:v>
                </c:pt>
                <c:pt idx="3919">
                  <c:v>3920</c:v>
                </c:pt>
                <c:pt idx="3920">
                  <c:v>3921</c:v>
                </c:pt>
                <c:pt idx="3921">
                  <c:v>3922</c:v>
                </c:pt>
                <c:pt idx="3922">
                  <c:v>3923</c:v>
                </c:pt>
                <c:pt idx="3923">
                  <c:v>3924</c:v>
                </c:pt>
                <c:pt idx="3924">
                  <c:v>3925</c:v>
                </c:pt>
                <c:pt idx="3925">
                  <c:v>3926</c:v>
                </c:pt>
                <c:pt idx="3926">
                  <c:v>3927</c:v>
                </c:pt>
                <c:pt idx="3927">
                  <c:v>3928</c:v>
                </c:pt>
                <c:pt idx="3928">
                  <c:v>3929</c:v>
                </c:pt>
                <c:pt idx="3929">
                  <c:v>3930</c:v>
                </c:pt>
                <c:pt idx="3930">
                  <c:v>3931</c:v>
                </c:pt>
                <c:pt idx="3931">
                  <c:v>3932</c:v>
                </c:pt>
                <c:pt idx="3932">
                  <c:v>3933</c:v>
                </c:pt>
                <c:pt idx="3933">
                  <c:v>3934</c:v>
                </c:pt>
                <c:pt idx="3934">
                  <c:v>3935</c:v>
                </c:pt>
                <c:pt idx="3935">
                  <c:v>3936</c:v>
                </c:pt>
                <c:pt idx="3936">
                  <c:v>3937</c:v>
                </c:pt>
                <c:pt idx="3937">
                  <c:v>3938</c:v>
                </c:pt>
                <c:pt idx="3938">
                  <c:v>3939</c:v>
                </c:pt>
                <c:pt idx="3939">
                  <c:v>3940</c:v>
                </c:pt>
                <c:pt idx="3940">
                  <c:v>3941</c:v>
                </c:pt>
              </c:numCache>
            </c:numRef>
          </c:xVal>
          <c:yVal>
            <c:numRef>
              <c:f>Sheet1!$R$2:$R$8266</c:f>
              <c:numCache>
                <c:formatCode>General</c:formatCode>
                <c:ptCount val="8265"/>
                <c:pt idx="0">
                  <c:v>-0.49925394147383173</c:v>
                </c:pt>
                <c:pt idx="1">
                  <c:v>-0.51993855843166514</c:v>
                </c:pt>
                <c:pt idx="2">
                  <c:v>-0.53727971033035171</c:v>
                </c:pt>
                <c:pt idx="3">
                  <c:v>-0.51326846441686058</c:v>
                </c:pt>
                <c:pt idx="4">
                  <c:v>-0.52629253085205718</c:v>
                </c:pt>
                <c:pt idx="5">
                  <c:v>-0.53780107096155216</c:v>
                </c:pt>
                <c:pt idx="6">
                  <c:v>-0.5543581757909255</c:v>
                </c:pt>
                <c:pt idx="7">
                  <c:v>-0.52870938489939512</c:v>
                </c:pt>
                <c:pt idx="8">
                  <c:v>-0.5163634759664637</c:v>
                </c:pt>
                <c:pt idx="9">
                  <c:v>-0.51457518879400865</c:v>
                </c:pt>
                <c:pt idx="10">
                  <c:v>-0.48707967495660309</c:v>
                </c:pt>
                <c:pt idx="11">
                  <c:v>-0.46889286166411637</c:v>
                </c:pt>
                <c:pt idx="12">
                  <c:v>-0.49713201701744314</c:v>
                </c:pt>
                <c:pt idx="13">
                  <c:v>-0.43322137165175967</c:v>
                </c:pt>
                <c:pt idx="14">
                  <c:v>-0.41100810866505633</c:v>
                </c:pt>
                <c:pt idx="15">
                  <c:v>-0.39339488367879927</c:v>
                </c:pt>
                <c:pt idx="16">
                  <c:v>-0.36093253815572268</c:v>
                </c:pt>
                <c:pt idx="17">
                  <c:v>-0.32005203772893509</c:v>
                </c:pt>
                <c:pt idx="18">
                  <c:v>-0.19927009742699564</c:v>
                </c:pt>
                <c:pt idx="19">
                  <c:v>-2.3608546214570758E-2</c:v>
                </c:pt>
                <c:pt idx="20">
                  <c:v>-0.12162680087530742</c:v>
                </c:pt>
                <c:pt idx="21">
                  <c:v>-0.16910480755665258</c:v>
                </c:pt>
                <c:pt idx="22">
                  <c:v>-0.1591956210600376</c:v>
                </c:pt>
                <c:pt idx="23">
                  <c:v>-0.26157082714319824</c:v>
                </c:pt>
                <c:pt idx="24">
                  <c:v>-0.25772564226276273</c:v>
                </c:pt>
                <c:pt idx="25">
                  <c:v>-0.25006921394683523</c:v>
                </c:pt>
                <c:pt idx="26">
                  <c:v>-0.24306397902575938</c:v>
                </c:pt>
                <c:pt idx="27">
                  <c:v>-0.21777417545187916</c:v>
                </c:pt>
                <c:pt idx="28">
                  <c:v>-0.21471263705332699</c:v>
                </c:pt>
                <c:pt idx="29">
                  <c:v>-0.24723835802635818</c:v>
                </c:pt>
                <c:pt idx="30">
                  <c:v>-0.21530310581303613</c:v>
                </c:pt>
                <c:pt idx="31">
                  <c:v>-0.23019929237788617</c:v>
                </c:pt>
                <c:pt idx="32">
                  <c:v>-0.25430864965945155</c:v>
                </c:pt>
                <c:pt idx="33">
                  <c:v>-0.2344793996398753</c:v>
                </c:pt>
                <c:pt idx="34">
                  <c:v>-0.24694331243926282</c:v>
                </c:pt>
                <c:pt idx="35">
                  <c:v>-0.26894404983026643</c:v>
                </c:pt>
                <c:pt idx="36">
                  <c:v>-0.29350747372789421</c:v>
                </c:pt>
                <c:pt idx="37">
                  <c:v>-0.29840584033788975</c:v>
                </c:pt>
                <c:pt idx="38">
                  <c:v>-0.33886687635236168</c:v>
                </c:pt>
                <c:pt idx="39">
                  <c:v>-0.30044653303031854</c:v>
                </c:pt>
                <c:pt idx="40">
                  <c:v>-0.30403549655453332</c:v>
                </c:pt>
                <c:pt idx="41">
                  <c:v>-0.35705320195835721</c:v>
                </c:pt>
                <c:pt idx="42">
                  <c:v>-0.31626444749801585</c:v>
                </c:pt>
                <c:pt idx="43">
                  <c:v>-0.32688764636936707</c:v>
                </c:pt>
                <c:pt idx="44">
                  <c:v>-0.30949819242245269</c:v>
                </c:pt>
                <c:pt idx="45">
                  <c:v>-0.28769938400565742</c:v>
                </c:pt>
                <c:pt idx="46">
                  <c:v>-0.26523114568022255</c:v>
                </c:pt>
                <c:pt idx="47">
                  <c:v>-0.2954612752757324</c:v>
                </c:pt>
                <c:pt idx="48">
                  <c:v>-0.29142114043634315</c:v>
                </c:pt>
                <c:pt idx="49">
                  <c:v>-0.27118986881229379</c:v>
                </c:pt>
                <c:pt idx="50">
                  <c:v>-0.28135480534641211</c:v>
                </c:pt>
                <c:pt idx="51">
                  <c:v>-0.28408758271205592</c:v>
                </c:pt>
                <c:pt idx="52">
                  <c:v>-0.2798464709816928</c:v>
                </c:pt>
                <c:pt idx="53">
                  <c:v>-0.29514106058614598</c:v>
                </c:pt>
                <c:pt idx="54">
                  <c:v>-0.30425434023020337</c:v>
                </c:pt>
                <c:pt idx="55">
                  <c:v>-0.30481969649494012</c:v>
                </c:pt>
                <c:pt idx="56">
                  <c:v>-0.32208681723822075</c:v>
                </c:pt>
                <c:pt idx="57">
                  <c:v>-0.32054960784981823</c:v>
                </c:pt>
                <c:pt idx="58">
                  <c:v>-0.34222650947151045</c:v>
                </c:pt>
                <c:pt idx="59">
                  <c:v>-0.36724817407103316</c:v>
                </c:pt>
                <c:pt idx="60">
                  <c:v>-0.34374791745861444</c:v>
                </c:pt>
                <c:pt idx="61">
                  <c:v>-0.37777903604303553</c:v>
                </c:pt>
                <c:pt idx="62">
                  <c:v>-0.36525726197411679</c:v>
                </c:pt>
                <c:pt idx="63">
                  <c:v>-0.39685915379625847</c:v>
                </c:pt>
                <c:pt idx="64">
                  <c:v>-0.40419722858411333</c:v>
                </c:pt>
                <c:pt idx="65">
                  <c:v>-0.43809187876431288</c:v>
                </c:pt>
                <c:pt idx="66">
                  <c:v>-0.36672341642818296</c:v>
                </c:pt>
                <c:pt idx="67">
                  <c:v>-0.38030691335393385</c:v>
                </c:pt>
                <c:pt idx="68">
                  <c:v>-0.39152831021465051</c:v>
                </c:pt>
                <c:pt idx="69">
                  <c:v>-0.3733438002293088</c:v>
                </c:pt>
                <c:pt idx="70">
                  <c:v>-0.39508558660006354</c:v>
                </c:pt>
                <c:pt idx="71">
                  <c:v>-0.39512560172900724</c:v>
                </c:pt>
                <c:pt idx="72">
                  <c:v>-0.3815505607596581</c:v>
                </c:pt>
                <c:pt idx="73">
                  <c:v>-0.34868989373435522</c:v>
                </c:pt>
                <c:pt idx="74">
                  <c:v>-0.34780583109781382</c:v>
                </c:pt>
                <c:pt idx="75">
                  <c:v>-0.27759750352032153</c:v>
                </c:pt>
                <c:pt idx="76">
                  <c:v>-0.29686120269059035</c:v>
                </c:pt>
                <c:pt idx="77">
                  <c:v>-0.25257317809663782</c:v>
                </c:pt>
                <c:pt idx="78">
                  <c:v>-0.2278292961906514</c:v>
                </c:pt>
                <c:pt idx="79">
                  <c:v>-0.20111118884655887</c:v>
                </c:pt>
                <c:pt idx="80">
                  <c:v>-0.2263203356576815</c:v>
                </c:pt>
                <c:pt idx="81">
                  <c:v>-0.26337934101543503</c:v>
                </c:pt>
                <c:pt idx="82">
                  <c:v>-0.1808321298611304</c:v>
                </c:pt>
                <c:pt idx="83">
                  <c:v>-0.14604657874881521</c:v>
                </c:pt>
                <c:pt idx="84">
                  <c:v>-0.14891103342191681</c:v>
                </c:pt>
                <c:pt idx="85">
                  <c:v>-0.16977831523421472</c:v>
                </c:pt>
                <c:pt idx="86">
                  <c:v>-0.12574823835154181</c:v>
                </c:pt>
                <c:pt idx="87">
                  <c:v>-0.15196846822702614</c:v>
                </c:pt>
                <c:pt idx="88">
                  <c:v>-0.12468451646019396</c:v>
                </c:pt>
                <c:pt idx="89">
                  <c:v>-0.15400526566222705</c:v>
                </c:pt>
                <c:pt idx="90">
                  <c:v>-0.11418678242274272</c:v>
                </c:pt>
                <c:pt idx="91">
                  <c:v>-8.6694024969569128E-2</c:v>
                </c:pt>
                <c:pt idx="92">
                  <c:v>-9.0808789875196361E-2</c:v>
                </c:pt>
                <c:pt idx="93">
                  <c:v>-0.1287918639136576</c:v>
                </c:pt>
                <c:pt idx="94">
                  <c:v>-9.7334197327825223E-2</c:v>
                </c:pt>
                <c:pt idx="95">
                  <c:v>-0.14310170969187297</c:v>
                </c:pt>
                <c:pt idx="96">
                  <c:v>-0.15302595772903604</c:v>
                </c:pt>
                <c:pt idx="97">
                  <c:v>-0.13589912620646238</c:v>
                </c:pt>
                <c:pt idx="98">
                  <c:v>-0.15499854785419043</c:v>
                </c:pt>
                <c:pt idx="99">
                  <c:v>-0.16888222008719644</c:v>
                </c:pt>
                <c:pt idx="100">
                  <c:v>-0.16851954316903228</c:v>
                </c:pt>
                <c:pt idx="101">
                  <c:v>-0.18200809485093838</c:v>
                </c:pt>
                <c:pt idx="102">
                  <c:v>-0.1739278482080886</c:v>
                </c:pt>
                <c:pt idx="103">
                  <c:v>-0.16379082432136371</c:v>
                </c:pt>
                <c:pt idx="104">
                  <c:v>-0.15069268641905165</c:v>
                </c:pt>
                <c:pt idx="105">
                  <c:v>-0.21181863633870091</c:v>
                </c:pt>
                <c:pt idx="106">
                  <c:v>-0.21804923038686308</c:v>
                </c:pt>
                <c:pt idx="107">
                  <c:v>-0.19400629338308661</c:v>
                </c:pt>
                <c:pt idx="108">
                  <c:v>-0.23882631358824735</c:v>
                </c:pt>
                <c:pt idx="109">
                  <c:v>-0.21762091544674789</c:v>
                </c:pt>
                <c:pt idx="110">
                  <c:v>-0.2291300827980125</c:v>
                </c:pt>
                <c:pt idx="111">
                  <c:v>-0.17960765888018759</c:v>
                </c:pt>
                <c:pt idx="112">
                  <c:v>-0.1640625138841445</c:v>
                </c:pt>
                <c:pt idx="113">
                  <c:v>-0.18204797211609502</c:v>
                </c:pt>
                <c:pt idx="114">
                  <c:v>-0.17257365382703505</c:v>
                </c:pt>
                <c:pt idx="115">
                  <c:v>-0.13648453370922464</c:v>
                </c:pt>
                <c:pt idx="116">
                  <c:v>-0.11366323443264825</c:v>
                </c:pt>
                <c:pt idx="117">
                  <c:v>-0.11329820071750429</c:v>
                </c:pt>
                <c:pt idx="118">
                  <c:v>-0.10533024759917797</c:v>
                </c:pt>
                <c:pt idx="119">
                  <c:v>-7.9194428262829852E-2</c:v>
                </c:pt>
                <c:pt idx="120">
                  <c:v>-8.523626073777546E-2</c:v>
                </c:pt>
                <c:pt idx="121">
                  <c:v>-5.0038512280048408E-2</c:v>
                </c:pt>
                <c:pt idx="122">
                  <c:v>-7.5646371377935395E-2</c:v>
                </c:pt>
                <c:pt idx="123">
                  <c:v>-2.9066125572874135E-2</c:v>
                </c:pt>
                <c:pt idx="124">
                  <c:v>-7.0733263686451053E-3</c:v>
                </c:pt>
                <c:pt idx="125">
                  <c:v>-8.4049773011529716E-2</c:v>
                </c:pt>
                <c:pt idx="126">
                  <c:v>-2.0013534372753661E-2</c:v>
                </c:pt>
                <c:pt idx="127">
                  <c:v>-1.0384427555854003E-2</c:v>
                </c:pt>
                <c:pt idx="128">
                  <c:v>-2.7999072051643203E-2</c:v>
                </c:pt>
                <c:pt idx="129">
                  <c:v>1.119968486285039E-2</c:v>
                </c:pt>
                <c:pt idx="130">
                  <c:v>-2.9707168593762212E-2</c:v>
                </c:pt>
                <c:pt idx="131">
                  <c:v>-3.5085602894890933E-2</c:v>
                </c:pt>
                <c:pt idx="132">
                  <c:v>2.1178669232002623E-2</c:v>
                </c:pt>
                <c:pt idx="133">
                  <c:v>-1.199223600452104E-2</c:v>
                </c:pt>
                <c:pt idx="134">
                  <c:v>-6.3243968775328341E-3</c:v>
                </c:pt>
                <c:pt idx="135">
                  <c:v>1.2443922124016904E-2</c:v>
                </c:pt>
                <c:pt idx="136">
                  <c:v>-1.5635584865658636E-2</c:v>
                </c:pt>
                <c:pt idx="137">
                  <c:v>-5.6998475189917741E-2</c:v>
                </c:pt>
                <c:pt idx="138">
                  <c:v>2.3138851609205702E-3</c:v>
                </c:pt>
                <c:pt idx="139">
                  <c:v>-1.2266364466828605E-2</c:v>
                </c:pt>
                <c:pt idx="140">
                  <c:v>-2.7312053974948292E-2</c:v>
                </c:pt>
                <c:pt idx="141">
                  <c:v>-5.2150140349938034E-2</c:v>
                </c:pt>
                <c:pt idx="142">
                  <c:v>-5.3495959148897043E-2</c:v>
                </c:pt>
                <c:pt idx="143">
                  <c:v>-6.7015205686260515E-2</c:v>
                </c:pt>
                <c:pt idx="144">
                  <c:v>-9.0059010182574895E-2</c:v>
                </c:pt>
                <c:pt idx="145">
                  <c:v>-7.7255434334544404E-2</c:v>
                </c:pt>
                <c:pt idx="146">
                  <c:v>-8.8523971037024474E-2</c:v>
                </c:pt>
                <c:pt idx="147">
                  <c:v>-0.1240654071000602</c:v>
                </c:pt>
                <c:pt idx="148">
                  <c:v>-0.12118539515892923</c:v>
                </c:pt>
                <c:pt idx="149">
                  <c:v>-6.6709811928356011E-2</c:v>
                </c:pt>
                <c:pt idx="150">
                  <c:v>-3.9877999391357832E-2</c:v>
                </c:pt>
                <c:pt idx="151">
                  <c:v>-9.309565567945377E-2</c:v>
                </c:pt>
                <c:pt idx="152">
                  <c:v>-7.1687914612628134E-2</c:v>
                </c:pt>
                <c:pt idx="153">
                  <c:v>-6.536527765776956E-2</c:v>
                </c:pt>
                <c:pt idx="154">
                  <c:v>-7.3329326698523545E-2</c:v>
                </c:pt>
                <c:pt idx="155">
                  <c:v>-0.11000779893530765</c:v>
                </c:pt>
                <c:pt idx="156">
                  <c:v>-0.11519452254773466</c:v>
                </c:pt>
                <c:pt idx="157">
                  <c:v>-0.12249593562003724</c:v>
                </c:pt>
                <c:pt idx="158">
                  <c:v>-9.4680210846553869E-2</c:v>
                </c:pt>
                <c:pt idx="159">
                  <c:v>-0.11270431285683724</c:v>
                </c:pt>
                <c:pt idx="160">
                  <c:v>-8.48077478196263E-2</c:v>
                </c:pt>
                <c:pt idx="161">
                  <c:v>-8.364359738610716E-2</c:v>
                </c:pt>
                <c:pt idx="162">
                  <c:v>-0.12138539820136796</c:v>
                </c:pt>
                <c:pt idx="163">
                  <c:v>-5.0739512083608496E-2</c:v>
                </c:pt>
                <c:pt idx="164">
                  <c:v>-3.3085026273527163E-2</c:v>
                </c:pt>
                <c:pt idx="165">
                  <c:v>-3.6358434980976462E-2</c:v>
                </c:pt>
                <c:pt idx="166">
                  <c:v>-5.6180442748243742E-2</c:v>
                </c:pt>
                <c:pt idx="167">
                  <c:v>-5.8987449388903102E-2</c:v>
                </c:pt>
                <c:pt idx="168">
                  <c:v>-1.0734193166306305E-2</c:v>
                </c:pt>
                <c:pt idx="169">
                  <c:v>-4.5262864780193368E-2</c:v>
                </c:pt>
                <c:pt idx="170">
                  <c:v>-1.5886394038133744E-2</c:v>
                </c:pt>
                <c:pt idx="171">
                  <c:v>7.5420204674436775E-3</c:v>
                </c:pt>
                <c:pt idx="172">
                  <c:v>-4.0742475515109788E-3</c:v>
                </c:pt>
                <c:pt idx="173">
                  <c:v>-3.0867241564447312E-2</c:v>
                </c:pt>
                <c:pt idx="174">
                  <c:v>-5.3013809803736933E-2</c:v>
                </c:pt>
                <c:pt idx="175">
                  <c:v>4.5154134215152908E-2</c:v>
                </c:pt>
                <c:pt idx="176">
                  <c:v>3.6451299595852138E-2</c:v>
                </c:pt>
                <c:pt idx="177">
                  <c:v>3.1524934688775819E-2</c:v>
                </c:pt>
                <c:pt idx="178">
                  <c:v>3.62708016547586E-2</c:v>
                </c:pt>
                <c:pt idx="179">
                  <c:v>2.4850551028032797E-2</c:v>
                </c:pt>
                <c:pt idx="180">
                  <c:v>4.0073863723677494E-2</c:v>
                </c:pt>
                <c:pt idx="181">
                  <c:v>5.7953118014908434E-2</c:v>
                </c:pt>
                <c:pt idx="182">
                  <c:v>6.6420270732892028E-2</c:v>
                </c:pt>
                <c:pt idx="183">
                  <c:v>3.4634603096772576E-2</c:v>
                </c:pt>
                <c:pt idx="184">
                  <c:v>7.9834821474200623E-2</c:v>
                </c:pt>
                <c:pt idx="185">
                  <c:v>2.6893557264706658E-2</c:v>
                </c:pt>
                <c:pt idx="186">
                  <c:v>3.7347774633311737E-2</c:v>
                </c:pt>
                <c:pt idx="187">
                  <c:v>1.3983427530284143E-2</c:v>
                </c:pt>
                <c:pt idx="188">
                  <c:v>6.0708319703628444E-2</c:v>
                </c:pt>
                <c:pt idx="189">
                  <c:v>6.5001611055537367E-2</c:v>
                </c:pt>
                <c:pt idx="190">
                  <c:v>8.2429376821269162E-2</c:v>
                </c:pt>
                <c:pt idx="191">
                  <c:v>0.10642747816923537</c:v>
                </c:pt>
                <c:pt idx="192">
                  <c:v>8.6037731895394209E-2</c:v>
                </c:pt>
                <c:pt idx="193">
                  <c:v>9.6964927062337392E-2</c:v>
                </c:pt>
                <c:pt idx="194">
                  <c:v>0.12283045616189314</c:v>
                </c:pt>
                <c:pt idx="195">
                  <c:v>9.8116003499015836E-2</c:v>
                </c:pt>
                <c:pt idx="196">
                  <c:v>0.11024315169895216</c:v>
                </c:pt>
                <c:pt idx="197">
                  <c:v>0.16566377282132283</c:v>
                </c:pt>
                <c:pt idx="198">
                  <c:v>0.16338373674702478</c:v>
                </c:pt>
                <c:pt idx="199">
                  <c:v>0.1836250830814512</c:v>
                </c:pt>
                <c:pt idx="200">
                  <c:v>0.17344888237035283</c:v>
                </c:pt>
                <c:pt idx="201">
                  <c:v>0.14021526641820881</c:v>
                </c:pt>
                <c:pt idx="202">
                  <c:v>0.15905951829641163</c:v>
                </c:pt>
                <c:pt idx="203">
                  <c:v>0.13041664146591359</c:v>
                </c:pt>
                <c:pt idx="204">
                  <c:v>0.15949178068600522</c:v>
                </c:pt>
                <c:pt idx="205">
                  <c:v>0.13708061472151867</c:v>
                </c:pt>
                <c:pt idx="206">
                  <c:v>0.15945031033630652</c:v>
                </c:pt>
                <c:pt idx="207">
                  <c:v>0.20647813305636475</c:v>
                </c:pt>
                <c:pt idx="208">
                  <c:v>0.18818557167782357</c:v>
                </c:pt>
                <c:pt idx="209">
                  <c:v>0.15288518504112947</c:v>
                </c:pt>
                <c:pt idx="210">
                  <c:v>0.10563866955421997</c:v>
                </c:pt>
                <c:pt idx="211">
                  <c:v>9.585523298003551E-2</c:v>
                </c:pt>
                <c:pt idx="212">
                  <c:v>0.10035068566659477</c:v>
                </c:pt>
                <c:pt idx="213">
                  <c:v>9.3158092956957539E-2</c:v>
                </c:pt>
                <c:pt idx="214">
                  <c:v>7.8393635422036034E-2</c:v>
                </c:pt>
                <c:pt idx="215">
                  <c:v>6.6155642692400374E-2</c:v>
                </c:pt>
                <c:pt idx="216">
                  <c:v>4.6946750151943828E-2</c:v>
                </c:pt>
                <c:pt idx="217">
                  <c:v>3.6304829564692831E-2</c:v>
                </c:pt>
                <c:pt idx="218">
                  <c:v>2.393291126366881E-2</c:v>
                </c:pt>
                <c:pt idx="219">
                  <c:v>1.1093666171724248E-2</c:v>
                </c:pt>
                <c:pt idx="220">
                  <c:v>-2.7059816831709327E-4</c:v>
                </c:pt>
                <c:pt idx="221">
                  <c:v>-1.3239214671711963E-2</c:v>
                </c:pt>
                <c:pt idx="222">
                  <c:v>-7.3634079150952658E-3</c:v>
                </c:pt>
                <c:pt idx="223">
                  <c:v>-1.0501981391031201E-2</c:v>
                </c:pt>
                <c:pt idx="224">
                  <c:v>-4.5163244070001163E-2</c:v>
                </c:pt>
                <c:pt idx="225">
                  <c:v>-4.4527636359914524E-2</c:v>
                </c:pt>
                <c:pt idx="226">
                  <c:v>-2.9161459445026239E-2</c:v>
                </c:pt>
                <c:pt idx="227">
                  <c:v>-4.424625429415574E-2</c:v>
                </c:pt>
                <c:pt idx="228">
                  <c:v>-5.9003626438025591E-2</c:v>
                </c:pt>
                <c:pt idx="229">
                  <c:v>-7.2297067487703259E-2</c:v>
                </c:pt>
                <c:pt idx="230">
                  <c:v>-7.8498554275241439E-2</c:v>
                </c:pt>
                <c:pt idx="231">
                  <c:v>-6.299983480917426E-2</c:v>
                </c:pt>
                <c:pt idx="232">
                  <c:v>-7.3906695040726333E-2</c:v>
                </c:pt>
                <c:pt idx="233">
                  <c:v>-5.4690555760017467E-2</c:v>
                </c:pt>
                <c:pt idx="234">
                  <c:v>-4.4561446185964471E-2</c:v>
                </c:pt>
                <c:pt idx="235">
                  <c:v>-6.4430658232206284E-2</c:v>
                </c:pt>
                <c:pt idx="236">
                  <c:v>-6.5057708957882987E-2</c:v>
                </c:pt>
                <c:pt idx="237">
                  <c:v>-6.5483511138864081E-2</c:v>
                </c:pt>
                <c:pt idx="238">
                  <c:v>-5.0043864369819779E-2</c:v>
                </c:pt>
                <c:pt idx="239">
                  <c:v>-7.5556609033311517E-2</c:v>
                </c:pt>
                <c:pt idx="240">
                  <c:v>-5.182512201249434E-2</c:v>
                </c:pt>
                <c:pt idx="241">
                  <c:v>-8.1321614595109004E-2</c:v>
                </c:pt>
                <c:pt idx="242">
                  <c:v>-4.4638079344383463E-2</c:v>
                </c:pt>
                <c:pt idx="243">
                  <c:v>-6.066572909915191E-2</c:v>
                </c:pt>
                <c:pt idx="244">
                  <c:v>-4.3295204607707305E-2</c:v>
                </c:pt>
                <c:pt idx="245">
                  <c:v>-1.3638556848194483E-2</c:v>
                </c:pt>
                <c:pt idx="246">
                  <c:v>-2.8805956813937605E-2</c:v>
                </c:pt>
                <c:pt idx="247">
                  <c:v>-2.0928256002084034E-2</c:v>
                </c:pt>
                <c:pt idx="248">
                  <c:v>-1.192226796402629E-2</c:v>
                </c:pt>
                <c:pt idx="249">
                  <c:v>3.6693130603837609E-3</c:v>
                </c:pt>
                <c:pt idx="250">
                  <c:v>-1.7377877271851361E-3</c:v>
                </c:pt>
                <c:pt idx="251">
                  <c:v>1.2783703890251186E-2</c:v>
                </c:pt>
                <c:pt idx="252">
                  <c:v>1.3362406053352149E-2</c:v>
                </c:pt>
                <c:pt idx="253">
                  <c:v>6.9770526626455887E-2</c:v>
                </c:pt>
                <c:pt idx="254">
                  <c:v>4.0699265478250091E-2</c:v>
                </c:pt>
                <c:pt idx="255">
                  <c:v>6.6866518286101684E-2</c:v>
                </c:pt>
                <c:pt idx="256">
                  <c:v>7.8349683556300231E-2</c:v>
                </c:pt>
                <c:pt idx="257">
                  <c:v>0.12688337527719806</c:v>
                </c:pt>
                <c:pt idx="258">
                  <c:v>0.20074910605438756</c:v>
                </c:pt>
                <c:pt idx="259">
                  <c:v>0.45398342326606889</c:v>
                </c:pt>
                <c:pt idx="260">
                  <c:v>0.36784041931606781</c:v>
                </c:pt>
                <c:pt idx="261">
                  <c:v>0.37563470898837048</c:v>
                </c:pt>
                <c:pt idx="262">
                  <c:v>0.28948156979148321</c:v>
                </c:pt>
                <c:pt idx="263">
                  <c:v>0.43693004333484886</c:v>
                </c:pt>
                <c:pt idx="264">
                  <c:v>0.62799073642558767</c:v>
                </c:pt>
                <c:pt idx="265">
                  <c:v>0.54543645383311468</c:v>
                </c:pt>
                <c:pt idx="266">
                  <c:v>0.48150849521881867</c:v>
                </c:pt>
                <c:pt idx="267">
                  <c:v>0.3748339275603696</c:v>
                </c:pt>
                <c:pt idx="268">
                  <c:v>0.42386819573922985</c:v>
                </c:pt>
                <c:pt idx="269">
                  <c:v>0.43106890664691422</c:v>
                </c:pt>
                <c:pt idx="270">
                  <c:v>0.41356930589271368</c:v>
                </c:pt>
                <c:pt idx="271">
                  <c:v>0.59995273096824508</c:v>
                </c:pt>
                <c:pt idx="272">
                  <c:v>0.62436562715653121</c:v>
                </c:pt>
                <c:pt idx="273">
                  <c:v>0.55248032813618453</c:v>
                </c:pt>
                <c:pt idx="274">
                  <c:v>0.76585638118626953</c:v>
                </c:pt>
                <c:pt idx="275">
                  <c:v>0.82917577756196348</c:v>
                </c:pt>
                <c:pt idx="276">
                  <c:v>0.7819424938944719</c:v>
                </c:pt>
                <c:pt idx="277">
                  <c:v>0.53835880525104907</c:v>
                </c:pt>
                <c:pt idx="278">
                  <c:v>0.52511356252398222</c:v>
                </c:pt>
                <c:pt idx="279">
                  <c:v>0.50038148555604511</c:v>
                </c:pt>
                <c:pt idx="280">
                  <c:v>0.59223511083740243</c:v>
                </c:pt>
                <c:pt idx="281">
                  <c:v>0.61115863265782666</c:v>
                </c:pt>
                <c:pt idx="282">
                  <c:v>0.57222886333855305</c:v>
                </c:pt>
                <c:pt idx="283">
                  <c:v>0.6501666363838865</c:v>
                </c:pt>
                <c:pt idx="284">
                  <c:v>0.6023856977171671</c:v>
                </c:pt>
                <c:pt idx="285">
                  <c:v>0.5378447269757336</c:v>
                </c:pt>
                <c:pt idx="286">
                  <c:v>0.76099770457319638</c:v>
                </c:pt>
                <c:pt idx="287">
                  <c:v>0.71564667773706958</c:v>
                </c:pt>
                <c:pt idx="288">
                  <c:v>0.64219854373412932</c:v>
                </c:pt>
                <c:pt idx="289">
                  <c:v>0.60698957558870115</c:v>
                </c:pt>
                <c:pt idx="290">
                  <c:v>0.79538985398521778</c:v>
                </c:pt>
                <c:pt idx="291">
                  <c:v>0.9317772935125368</c:v>
                </c:pt>
                <c:pt idx="292">
                  <c:v>0.92621498293448123</c:v>
                </c:pt>
                <c:pt idx="293">
                  <c:v>1.0732027298386626</c:v>
                </c:pt>
                <c:pt idx="294">
                  <c:v>0.99143223463701302</c:v>
                </c:pt>
                <c:pt idx="295">
                  <c:v>0.86476398899474338</c:v>
                </c:pt>
                <c:pt idx="296">
                  <c:v>1.0773435122677366</c:v>
                </c:pt>
                <c:pt idx="297">
                  <c:v>1.2712432628331105</c:v>
                </c:pt>
                <c:pt idx="298">
                  <c:v>1.3706086270292461</c:v>
                </c:pt>
                <c:pt idx="299">
                  <c:v>1.3928155807216847</c:v>
                </c:pt>
                <c:pt idx="300">
                  <c:v>2.2757670663402063</c:v>
                </c:pt>
                <c:pt idx="301">
                  <c:v>1.5231893369440752</c:v>
                </c:pt>
                <c:pt idx="302">
                  <c:v>1.3028110634740853</c:v>
                </c:pt>
                <c:pt idx="303">
                  <c:v>1.654494210222579</c:v>
                </c:pt>
                <c:pt idx="304">
                  <c:v>1.5532083618876591</c:v>
                </c:pt>
                <c:pt idx="305">
                  <c:v>0.79377171188900197</c:v>
                </c:pt>
                <c:pt idx="306">
                  <c:v>1.0556908202248527</c:v>
                </c:pt>
                <c:pt idx="307">
                  <c:v>0.70808624907195972</c:v>
                </c:pt>
                <c:pt idx="308">
                  <c:v>0.86967736029889275</c:v>
                </c:pt>
                <c:pt idx="309">
                  <c:v>0.92568468960196881</c:v>
                </c:pt>
                <c:pt idx="310">
                  <c:v>0.89929770434957756</c:v>
                </c:pt>
                <c:pt idx="311">
                  <c:v>0.81371905204470352</c:v>
                </c:pt>
                <c:pt idx="312">
                  <c:v>0.77735728128111026</c:v>
                </c:pt>
                <c:pt idx="313">
                  <c:v>1.4955834612826013</c:v>
                </c:pt>
                <c:pt idx="314">
                  <c:v>1.391772481442255</c:v>
                </c:pt>
                <c:pt idx="315">
                  <c:v>1.2326651933198374</c:v>
                </c:pt>
                <c:pt idx="316">
                  <c:v>1.6297776886593951</c:v>
                </c:pt>
                <c:pt idx="317">
                  <c:v>1.9340392981007204</c:v>
                </c:pt>
                <c:pt idx="318">
                  <c:v>1.4733678976758258</c:v>
                </c:pt>
                <c:pt idx="319">
                  <c:v>1.3372443917545329</c:v>
                </c:pt>
                <c:pt idx="320">
                  <c:v>1.1188674981662317</c:v>
                </c:pt>
                <c:pt idx="321">
                  <c:v>1.1322089381848532</c:v>
                </c:pt>
                <c:pt idx="322">
                  <c:v>1.1531656421689851</c:v>
                </c:pt>
                <c:pt idx="323">
                  <c:v>1.1063909840428598</c:v>
                </c:pt>
                <c:pt idx="324">
                  <c:v>0.80639266007066501</c:v>
                </c:pt>
                <c:pt idx="325">
                  <c:v>0.90666602559670295</c:v>
                </c:pt>
                <c:pt idx="326">
                  <c:v>0.9627284114037904</c:v>
                </c:pt>
                <c:pt idx="327">
                  <c:v>1.1399815622163967</c:v>
                </c:pt>
                <c:pt idx="328">
                  <c:v>0.90474403183207208</c:v>
                </c:pt>
                <c:pt idx="329">
                  <c:v>0.89574314093477936</c:v>
                </c:pt>
                <c:pt idx="330">
                  <c:v>0.66102430043681881</c:v>
                </c:pt>
                <c:pt idx="331">
                  <c:v>0.72286253736350004</c:v>
                </c:pt>
                <c:pt idx="332">
                  <c:v>1.0857197216738834</c:v>
                </c:pt>
                <c:pt idx="333">
                  <c:v>0.89537318216800221</c:v>
                </c:pt>
                <c:pt idx="334">
                  <c:v>0.73300282487318569</c:v>
                </c:pt>
                <c:pt idx="335">
                  <c:v>1.7308382645933151</c:v>
                </c:pt>
                <c:pt idx="336">
                  <c:v>2.1888904787133789</c:v>
                </c:pt>
                <c:pt idx="337">
                  <c:v>2.432064218623553</c:v>
                </c:pt>
                <c:pt idx="338">
                  <c:v>1.4335129340998121</c:v>
                </c:pt>
                <c:pt idx="339">
                  <c:v>1.4423944293503466</c:v>
                </c:pt>
                <c:pt idx="340">
                  <c:v>0.81062752043189468</c:v>
                </c:pt>
                <c:pt idx="341">
                  <c:v>1.7821027625067543</c:v>
                </c:pt>
                <c:pt idx="342">
                  <c:v>1.3840337158426141</c:v>
                </c:pt>
                <c:pt idx="343">
                  <c:v>1.3146402171790195</c:v>
                </c:pt>
                <c:pt idx="344">
                  <c:v>1.3166248770985267</c:v>
                </c:pt>
                <c:pt idx="345">
                  <c:v>1.057074842013217</c:v>
                </c:pt>
                <c:pt idx="346">
                  <c:v>0.92189012745025334</c:v>
                </c:pt>
                <c:pt idx="347">
                  <c:v>1.5370752783459563</c:v>
                </c:pt>
                <c:pt idx="348">
                  <c:v>1.6095893780449955</c:v>
                </c:pt>
                <c:pt idx="349">
                  <c:v>1.6923295562615182</c:v>
                </c:pt>
                <c:pt idx="350">
                  <c:v>1.61527376871895</c:v>
                </c:pt>
                <c:pt idx="351">
                  <c:v>1.3600043820886643</c:v>
                </c:pt>
                <c:pt idx="352">
                  <c:v>1.4743829360883365</c:v>
                </c:pt>
                <c:pt idx="353">
                  <c:v>1.3282390258066101</c:v>
                </c:pt>
                <c:pt idx="354">
                  <c:v>1.4678821069794901</c:v>
                </c:pt>
                <c:pt idx="355">
                  <c:v>1.3727305829374425</c:v>
                </c:pt>
                <c:pt idx="356">
                  <c:v>1.1072835251071944</c:v>
                </c:pt>
                <c:pt idx="357">
                  <c:v>1.591874935903892</c:v>
                </c:pt>
                <c:pt idx="358">
                  <c:v>0.77777068477637989</c:v>
                </c:pt>
                <c:pt idx="359">
                  <c:v>0.74197052579813016</c:v>
                </c:pt>
                <c:pt idx="360">
                  <c:v>1.8494905226767999</c:v>
                </c:pt>
                <c:pt idx="361">
                  <c:v>1.9079397213402238</c:v>
                </c:pt>
                <c:pt idx="362">
                  <c:v>2.0382910512341534</c:v>
                </c:pt>
                <c:pt idx="363">
                  <c:v>2.0428986493650991</c:v>
                </c:pt>
                <c:pt idx="364">
                  <c:v>2.3777069955960739</c:v>
                </c:pt>
                <c:pt idx="365">
                  <c:v>2.1448842029988424</c:v>
                </c:pt>
                <c:pt idx="366">
                  <c:v>2.1674787263329387</c:v>
                </c:pt>
                <c:pt idx="367">
                  <c:v>1.8387174598973322</c:v>
                </c:pt>
                <c:pt idx="368">
                  <c:v>2.0747814909459206</c:v>
                </c:pt>
                <c:pt idx="369">
                  <c:v>1.5972743597158945</c:v>
                </c:pt>
                <c:pt idx="370">
                  <c:v>1.3853359609868887</c:v>
                </c:pt>
                <c:pt idx="371">
                  <c:v>1.1775923039115122</c:v>
                </c:pt>
                <c:pt idx="372">
                  <c:v>1.9192942195786711</c:v>
                </c:pt>
                <c:pt idx="373">
                  <c:v>1.6035003673887993</c:v>
                </c:pt>
                <c:pt idx="374">
                  <c:v>1.2987126395820447</c:v>
                </c:pt>
                <c:pt idx="375">
                  <c:v>1.5245156416889505</c:v>
                </c:pt>
                <c:pt idx="376">
                  <c:v>1.633761670848044</c:v>
                </c:pt>
                <c:pt idx="377">
                  <c:v>1.2851297293475783</c:v>
                </c:pt>
                <c:pt idx="378">
                  <c:v>1.6966190598541098</c:v>
                </c:pt>
                <c:pt idx="379">
                  <c:v>1.3619590149350991</c:v>
                </c:pt>
                <c:pt idx="380">
                  <c:v>1.2632330534229297</c:v>
                </c:pt>
                <c:pt idx="381">
                  <c:v>2.1371353406426485</c:v>
                </c:pt>
                <c:pt idx="382">
                  <c:v>2.4355606506522243</c:v>
                </c:pt>
                <c:pt idx="383">
                  <c:v>2.4210692596630112</c:v>
                </c:pt>
                <c:pt idx="384">
                  <c:v>1.6582365732663473</c:v>
                </c:pt>
                <c:pt idx="385">
                  <c:v>1.7685431418517528</c:v>
                </c:pt>
                <c:pt idx="386">
                  <c:v>0.94424779793172986</c:v>
                </c:pt>
                <c:pt idx="387">
                  <c:v>1.2470282289069101</c:v>
                </c:pt>
                <c:pt idx="388">
                  <c:v>1.5606750467819008</c:v>
                </c:pt>
                <c:pt idx="389">
                  <c:v>1.3691656228382643</c:v>
                </c:pt>
                <c:pt idx="390">
                  <c:v>1.2059521142322338</c:v>
                </c:pt>
                <c:pt idx="391">
                  <c:v>0.93459598111939046</c:v>
                </c:pt>
                <c:pt idx="392">
                  <c:v>1.0277468378301347</c:v>
                </c:pt>
                <c:pt idx="393">
                  <c:v>1.6045636515145012</c:v>
                </c:pt>
                <c:pt idx="394">
                  <c:v>0.800087182796827</c:v>
                </c:pt>
                <c:pt idx="395">
                  <c:v>0.84761116173562856</c:v>
                </c:pt>
                <c:pt idx="396">
                  <c:v>0.94258918634192446</c:v>
                </c:pt>
                <c:pt idx="397">
                  <c:v>1.4719891197046753</c:v>
                </c:pt>
                <c:pt idx="398">
                  <c:v>2.2283154728692689</c:v>
                </c:pt>
                <c:pt idx="399">
                  <c:v>1.6167633984687679</c:v>
                </c:pt>
                <c:pt idx="400">
                  <c:v>2.1831280003193787</c:v>
                </c:pt>
                <c:pt idx="401">
                  <c:v>2.4213731693728757</c:v>
                </c:pt>
                <c:pt idx="402">
                  <c:v>2.2641691793616969</c:v>
                </c:pt>
                <c:pt idx="403">
                  <c:v>2.0851748063992259</c:v>
                </c:pt>
                <c:pt idx="404">
                  <c:v>2.1464441565113068</c:v>
                </c:pt>
                <c:pt idx="405">
                  <c:v>2.1717991968551287</c:v>
                </c:pt>
                <c:pt idx="406">
                  <c:v>2.4564283161708333</c:v>
                </c:pt>
                <c:pt idx="407">
                  <c:v>1.772116927811529</c:v>
                </c:pt>
                <c:pt idx="408">
                  <c:v>1.6719694026385401</c:v>
                </c:pt>
                <c:pt idx="409">
                  <c:v>1.2246156650843609</c:v>
                </c:pt>
                <c:pt idx="410">
                  <c:v>1.2507984498782987</c:v>
                </c:pt>
                <c:pt idx="411">
                  <c:v>1.1941682348502236</c:v>
                </c:pt>
                <c:pt idx="412">
                  <c:v>0.51398678158923738</c:v>
                </c:pt>
                <c:pt idx="413">
                  <c:v>1.0528371063674546</c:v>
                </c:pt>
                <c:pt idx="414">
                  <c:v>1.3006001037099812</c:v>
                </c:pt>
                <c:pt idx="415">
                  <c:v>0.99421975256812622</c:v>
                </c:pt>
                <c:pt idx="416">
                  <c:v>1.8012212180305021</c:v>
                </c:pt>
                <c:pt idx="417">
                  <c:v>1.6618911815473592</c:v>
                </c:pt>
                <c:pt idx="418">
                  <c:v>1.7688711257398237</c:v>
                </c:pt>
                <c:pt idx="419">
                  <c:v>1.6024969771499031</c:v>
                </c:pt>
                <c:pt idx="420">
                  <c:v>2.1824923456978396</c:v>
                </c:pt>
                <c:pt idx="421">
                  <c:v>2.4490924248443791</c:v>
                </c:pt>
                <c:pt idx="422">
                  <c:v>2.2673485254974368</c:v>
                </c:pt>
                <c:pt idx="423">
                  <c:v>2.3657607302745354</c:v>
                </c:pt>
                <c:pt idx="424">
                  <c:v>1.6359937842623906</c:v>
                </c:pt>
                <c:pt idx="425">
                  <c:v>1.3845378469103387</c:v>
                </c:pt>
                <c:pt idx="426">
                  <c:v>1.1395498172841245</c:v>
                </c:pt>
                <c:pt idx="427">
                  <c:v>1.6479145653164107</c:v>
                </c:pt>
                <c:pt idx="428">
                  <c:v>1.537498826156436</c:v>
                </c:pt>
                <c:pt idx="429">
                  <c:v>1.1963854009146013</c:v>
                </c:pt>
                <c:pt idx="430">
                  <c:v>0.97190565594108547</c:v>
                </c:pt>
                <c:pt idx="431">
                  <c:v>1.4079281682627731</c:v>
                </c:pt>
                <c:pt idx="432">
                  <c:v>1.3499537688547281</c:v>
                </c:pt>
                <c:pt idx="433">
                  <c:v>1.1951744160476618</c:v>
                </c:pt>
                <c:pt idx="434">
                  <c:v>1.8685681342897276</c:v>
                </c:pt>
                <c:pt idx="435">
                  <c:v>1.5233945528200232</c:v>
                </c:pt>
                <c:pt idx="436">
                  <c:v>1.9063804151473907</c:v>
                </c:pt>
                <c:pt idx="437">
                  <c:v>2.232319245444192</c:v>
                </c:pt>
                <c:pt idx="438">
                  <c:v>2.4637978368293179</c:v>
                </c:pt>
                <c:pt idx="439">
                  <c:v>1.719630198698896</c:v>
                </c:pt>
                <c:pt idx="440">
                  <c:v>1.772304387571455</c:v>
                </c:pt>
                <c:pt idx="441">
                  <c:v>1.5721730351655916</c:v>
                </c:pt>
                <c:pt idx="442">
                  <c:v>1.6643326964386196</c:v>
                </c:pt>
                <c:pt idx="443">
                  <c:v>1.2689930108912062</c:v>
                </c:pt>
                <c:pt idx="444">
                  <c:v>1.057358454692281</c:v>
                </c:pt>
                <c:pt idx="445">
                  <c:v>0.97982565970766711</c:v>
                </c:pt>
                <c:pt idx="446">
                  <c:v>1.5611977708603342</c:v>
                </c:pt>
                <c:pt idx="447">
                  <c:v>1.0859217511786756</c:v>
                </c:pt>
                <c:pt idx="448">
                  <c:v>0.89263665441088325</c:v>
                </c:pt>
                <c:pt idx="449">
                  <c:v>0.85472295985656865</c:v>
                </c:pt>
                <c:pt idx="450">
                  <c:v>0.94604419477873902</c:v>
                </c:pt>
                <c:pt idx="451">
                  <c:v>0.8914407422664139</c:v>
                </c:pt>
                <c:pt idx="452">
                  <c:v>0.77752620964248731</c:v>
                </c:pt>
                <c:pt idx="453">
                  <c:v>0.68137249091112517</c:v>
                </c:pt>
                <c:pt idx="454">
                  <c:v>0.48400008522778704</c:v>
                </c:pt>
                <c:pt idx="455">
                  <c:v>0.52407151530722285</c:v>
                </c:pt>
                <c:pt idx="456">
                  <c:v>0.50046219724889651</c:v>
                </c:pt>
                <c:pt idx="457">
                  <c:v>0.45648841904024628</c:v>
                </c:pt>
                <c:pt idx="458">
                  <c:v>0.40990257028801214</c:v>
                </c:pt>
                <c:pt idx="459">
                  <c:v>0.38684653959858428</c:v>
                </c:pt>
                <c:pt idx="460">
                  <c:v>0.44160651570080978</c:v>
                </c:pt>
                <c:pt idx="461">
                  <c:v>0.37500256484753747</c:v>
                </c:pt>
                <c:pt idx="462">
                  <c:v>0.35275433993315897</c:v>
                </c:pt>
                <c:pt idx="463">
                  <c:v>0.37793345468946082</c:v>
                </c:pt>
                <c:pt idx="464">
                  <c:v>0.30639596347623588</c:v>
                </c:pt>
                <c:pt idx="465">
                  <c:v>0.32612497531475659</c:v>
                </c:pt>
                <c:pt idx="466">
                  <c:v>0.34169094341588435</c:v>
                </c:pt>
                <c:pt idx="467">
                  <c:v>0.39106264735264684</c:v>
                </c:pt>
                <c:pt idx="468">
                  <c:v>0.36557925748117448</c:v>
                </c:pt>
                <c:pt idx="469">
                  <c:v>0.35045858654035866</c:v>
                </c:pt>
                <c:pt idx="470">
                  <c:v>0.40581292170055461</c:v>
                </c:pt>
                <c:pt idx="471">
                  <c:v>0.3965271541458204</c:v>
                </c:pt>
                <c:pt idx="472">
                  <c:v>0.40042139731050197</c:v>
                </c:pt>
                <c:pt idx="473">
                  <c:v>0.36821604449444045</c:v>
                </c:pt>
                <c:pt idx="474">
                  <c:v>0.38782749699144414</c:v>
                </c:pt>
                <c:pt idx="475">
                  <c:v>0.3909776153263822</c:v>
                </c:pt>
                <c:pt idx="476">
                  <c:v>0.40702957121475647</c:v>
                </c:pt>
                <c:pt idx="477">
                  <c:v>0.38927694531932788</c:v>
                </c:pt>
                <c:pt idx="478">
                  <c:v>0.38845959470007463</c:v>
                </c:pt>
                <c:pt idx="479">
                  <c:v>0.39873096045209833</c:v>
                </c:pt>
                <c:pt idx="480">
                  <c:v>0.42515096877718817</c:v>
                </c:pt>
                <c:pt idx="481">
                  <c:v>0.4198247115043241</c:v>
                </c:pt>
                <c:pt idx="482">
                  <c:v>0.43635977956133498</c:v>
                </c:pt>
                <c:pt idx="483">
                  <c:v>0.41240801510095126</c:v>
                </c:pt>
                <c:pt idx="484">
                  <c:v>0.38853166669267081</c:v>
                </c:pt>
                <c:pt idx="485">
                  <c:v>0.42207733181741647</c:v>
                </c:pt>
                <c:pt idx="486">
                  <c:v>0.39792177215471902</c:v>
                </c:pt>
                <c:pt idx="487">
                  <c:v>0.40436540271293619</c:v>
                </c:pt>
                <c:pt idx="488">
                  <c:v>0.39426914503494226</c:v>
                </c:pt>
                <c:pt idx="489">
                  <c:v>0.41753096277343804</c:v>
                </c:pt>
                <c:pt idx="490">
                  <c:v>0.42068472626214382</c:v>
                </c:pt>
                <c:pt idx="491">
                  <c:v>0.42235520670049764</c:v>
                </c:pt>
                <c:pt idx="492">
                  <c:v>0.44320498414757159</c:v>
                </c:pt>
                <c:pt idx="493">
                  <c:v>0.46042423153035417</c:v>
                </c:pt>
                <c:pt idx="494">
                  <c:v>0.46802333802554719</c:v>
                </c:pt>
                <c:pt idx="495">
                  <c:v>0.47252753307157613</c:v>
                </c:pt>
                <c:pt idx="496">
                  <c:v>0.58743340243712083</c:v>
                </c:pt>
                <c:pt idx="497">
                  <c:v>0.86480731878278982</c:v>
                </c:pt>
                <c:pt idx="498">
                  <c:v>1.0997830687657584</c:v>
                </c:pt>
                <c:pt idx="499">
                  <c:v>1.0078560516548762</c:v>
                </c:pt>
                <c:pt idx="500">
                  <c:v>1.7640091512729494</c:v>
                </c:pt>
                <c:pt idx="501">
                  <c:v>1.8975521174466436</c:v>
                </c:pt>
                <c:pt idx="502">
                  <c:v>1.6827838196999068</c:v>
                </c:pt>
                <c:pt idx="503">
                  <c:v>2.3815685865888003</c:v>
                </c:pt>
                <c:pt idx="504">
                  <c:v>2.4700131327363484</c:v>
                </c:pt>
                <c:pt idx="505">
                  <c:v>2.8391408296954079</c:v>
                </c:pt>
                <c:pt idx="506">
                  <c:v>1.646954849962079</c:v>
                </c:pt>
                <c:pt idx="507">
                  <c:v>3.5928829845626176</c:v>
                </c:pt>
                <c:pt idx="508">
                  <c:v>2.3665060437720764</c:v>
                </c:pt>
                <c:pt idx="509">
                  <c:v>2.3087581827564096</c:v>
                </c:pt>
                <c:pt idx="510">
                  <c:v>4.2057204234327568</c:v>
                </c:pt>
                <c:pt idx="511">
                  <c:v>3.7682777761093633</c:v>
                </c:pt>
                <c:pt idx="512">
                  <c:v>1.8714699384115852</c:v>
                </c:pt>
                <c:pt idx="513">
                  <c:v>1.978484647076495</c:v>
                </c:pt>
                <c:pt idx="514">
                  <c:v>1.7166087082842951</c:v>
                </c:pt>
                <c:pt idx="515">
                  <c:v>1.8496799588753721</c:v>
                </c:pt>
                <c:pt idx="516">
                  <c:v>3.2787081521492789</c:v>
                </c:pt>
                <c:pt idx="517">
                  <c:v>3.8912447733727484</c:v>
                </c:pt>
                <c:pt idx="518">
                  <c:v>2.4079525451566108</c:v>
                </c:pt>
                <c:pt idx="519">
                  <c:v>2.2040584570971911</c:v>
                </c:pt>
                <c:pt idx="520">
                  <c:v>1.9526324558466035</c:v>
                </c:pt>
                <c:pt idx="521">
                  <c:v>2.3376513444643754</c:v>
                </c:pt>
                <c:pt idx="522">
                  <c:v>2.218613089417798</c:v>
                </c:pt>
                <c:pt idx="523">
                  <c:v>2.70322306116898</c:v>
                </c:pt>
                <c:pt idx="524">
                  <c:v>2.3457882174659384</c:v>
                </c:pt>
                <c:pt idx="525">
                  <c:v>3.4353447511749513</c:v>
                </c:pt>
                <c:pt idx="526">
                  <c:v>3.3110926707245025</c:v>
                </c:pt>
                <c:pt idx="527">
                  <c:v>3.551717990657044</c:v>
                </c:pt>
                <c:pt idx="528">
                  <c:v>5.1260073785367677</c:v>
                </c:pt>
                <c:pt idx="529">
                  <c:v>5.9029373086149972</c:v>
                </c:pt>
                <c:pt idx="530">
                  <c:v>3.5596752006836763</c:v>
                </c:pt>
                <c:pt idx="531">
                  <c:v>2.9942453825739124</c:v>
                </c:pt>
                <c:pt idx="532">
                  <c:v>2.9098908249891808</c:v>
                </c:pt>
                <c:pt idx="533">
                  <c:v>4.9404566016813316</c:v>
                </c:pt>
                <c:pt idx="534">
                  <c:v>4.9763213089417118</c:v>
                </c:pt>
                <c:pt idx="535">
                  <c:v>5.6436769732155723</c:v>
                </c:pt>
                <c:pt idx="536">
                  <c:v>5.1258205333213009</c:v>
                </c:pt>
                <c:pt idx="537">
                  <c:v>5.0147783688332943</c:v>
                </c:pt>
                <c:pt idx="538">
                  <c:v>6.3794324027148246</c:v>
                </c:pt>
                <c:pt idx="539">
                  <c:v>7.6290801604709575</c:v>
                </c:pt>
                <c:pt idx="540">
                  <c:v>7.8737165197771075</c:v>
                </c:pt>
                <c:pt idx="541">
                  <c:v>6.3529861743940375</c:v>
                </c:pt>
                <c:pt idx="542">
                  <c:v>6.6173377477241608</c:v>
                </c:pt>
                <c:pt idx="543">
                  <c:v>6.3075345515352659</c:v>
                </c:pt>
                <c:pt idx="544">
                  <c:v>7.8758760253249687</c:v>
                </c:pt>
                <c:pt idx="545">
                  <c:v>7.1478474997447421</c:v>
                </c:pt>
                <c:pt idx="546">
                  <c:v>7.570444061340198</c:v>
                </c:pt>
                <c:pt idx="547">
                  <c:v>5.3027457429202336</c:v>
                </c:pt>
                <c:pt idx="548">
                  <c:v>5.566949590970804</c:v>
                </c:pt>
                <c:pt idx="549">
                  <c:v>6.0734677548378579</c:v>
                </c:pt>
                <c:pt idx="550">
                  <c:v>5.1033234814219846</c:v>
                </c:pt>
                <c:pt idx="551">
                  <c:v>3.0932217160975939</c:v>
                </c:pt>
                <c:pt idx="552">
                  <c:v>1.9111885927844519</c:v>
                </c:pt>
                <c:pt idx="553">
                  <c:v>1.2800566476373287</c:v>
                </c:pt>
                <c:pt idx="554">
                  <c:v>6.7413151907083524</c:v>
                </c:pt>
                <c:pt idx="555">
                  <c:v>4.5648040447023197</c:v>
                </c:pt>
                <c:pt idx="556">
                  <c:v>4.3171173887720293</c:v>
                </c:pt>
                <c:pt idx="557">
                  <c:v>5.5224007018287562</c:v>
                </c:pt>
                <c:pt idx="558">
                  <c:v>3.3363376147761969</c:v>
                </c:pt>
                <c:pt idx="559">
                  <c:v>5.5695591435159226</c:v>
                </c:pt>
                <c:pt idx="560">
                  <c:v>6.2073488985077807</c:v>
                </c:pt>
                <c:pt idx="561">
                  <c:v>7.5092130723532708</c:v>
                </c:pt>
                <c:pt idx="562">
                  <c:v>5.3445586754681917</c:v>
                </c:pt>
                <c:pt idx="563">
                  <c:v>6.5349330299328319</c:v>
                </c:pt>
                <c:pt idx="564">
                  <c:v>6.6372196099684473</c:v>
                </c:pt>
                <c:pt idx="565">
                  <c:v>4.8220635716902605</c:v>
                </c:pt>
                <c:pt idx="566">
                  <c:v>2.616120790201748</c:v>
                </c:pt>
                <c:pt idx="567">
                  <c:v>2.5213538702447247</c:v>
                </c:pt>
                <c:pt idx="568">
                  <c:v>3.607739802712695</c:v>
                </c:pt>
                <c:pt idx="569">
                  <c:v>5.5048904640136893</c:v>
                </c:pt>
                <c:pt idx="570">
                  <c:v>3.8404266639128326</c:v>
                </c:pt>
                <c:pt idx="571">
                  <c:v>6.0536501513763552</c:v>
                </c:pt>
                <c:pt idx="572">
                  <c:v>4.5365819556709486</c:v>
                </c:pt>
                <c:pt idx="573">
                  <c:v>6.2409968380699894</c:v>
                </c:pt>
                <c:pt idx="574">
                  <c:v>5.8254410680965929</c:v>
                </c:pt>
                <c:pt idx="575">
                  <c:v>6.4490519827650754</c:v>
                </c:pt>
                <c:pt idx="576">
                  <c:v>5.197858347425055</c:v>
                </c:pt>
                <c:pt idx="577">
                  <c:v>3.9526355240369515</c:v>
                </c:pt>
                <c:pt idx="578">
                  <c:v>4.6058732440260926</c:v>
                </c:pt>
                <c:pt idx="579">
                  <c:v>6.3045593390030463</c:v>
                </c:pt>
                <c:pt idx="580">
                  <c:v>5.5501868827096175</c:v>
                </c:pt>
                <c:pt idx="581">
                  <c:v>3.5238141284494651</c:v>
                </c:pt>
                <c:pt idx="582">
                  <c:v>5.5976846680780952</c:v>
                </c:pt>
                <c:pt idx="583">
                  <c:v>3.3853399148224828</c:v>
                </c:pt>
                <c:pt idx="584">
                  <c:v>6.6075267093127721</c:v>
                </c:pt>
                <c:pt idx="585">
                  <c:v>7.4084683649660139</c:v>
                </c:pt>
                <c:pt idx="586">
                  <c:v>6.2991460709172831</c:v>
                </c:pt>
                <c:pt idx="587">
                  <c:v>2.8235569919186743</c:v>
                </c:pt>
                <c:pt idx="588">
                  <c:v>3.0388908262230951</c:v>
                </c:pt>
                <c:pt idx="589">
                  <c:v>6.1185212369067159</c:v>
                </c:pt>
                <c:pt idx="590">
                  <c:v>2.6856072671249454</c:v>
                </c:pt>
                <c:pt idx="591">
                  <c:v>4.5270241130608841</c:v>
                </c:pt>
                <c:pt idx="592">
                  <c:v>6.1959882888102396</c:v>
                </c:pt>
                <c:pt idx="593">
                  <c:v>4.4781919934219649</c:v>
                </c:pt>
                <c:pt idx="594">
                  <c:v>2.7973520450348732</c:v>
                </c:pt>
                <c:pt idx="595">
                  <c:v>5.8027816242573245</c:v>
                </c:pt>
                <c:pt idx="596">
                  <c:v>7.4737522385073145</c:v>
                </c:pt>
                <c:pt idx="597">
                  <c:v>6.7032972868247276</c:v>
                </c:pt>
                <c:pt idx="598">
                  <c:v>5.3390879711397439</c:v>
                </c:pt>
                <c:pt idx="599">
                  <c:v>5.0410677601753662</c:v>
                </c:pt>
                <c:pt idx="600">
                  <c:v>6.9000381127345856</c:v>
                </c:pt>
                <c:pt idx="601">
                  <c:v>5.3327966139975587</c:v>
                </c:pt>
                <c:pt idx="602">
                  <c:v>4.7307544181435235</c:v>
                </c:pt>
                <c:pt idx="603">
                  <c:v>10.117614190355672</c:v>
                </c:pt>
                <c:pt idx="604">
                  <c:v>10.299815459908379</c:v>
                </c:pt>
                <c:pt idx="605">
                  <c:v>6.9902393701781858</c:v>
                </c:pt>
                <c:pt idx="606">
                  <c:v>4.9487972090000776</c:v>
                </c:pt>
                <c:pt idx="607">
                  <c:v>3.5191142524455876</c:v>
                </c:pt>
                <c:pt idx="608">
                  <c:v>3.8658189740530591</c:v>
                </c:pt>
                <c:pt idx="609">
                  <c:v>3.8885736551071748</c:v>
                </c:pt>
                <c:pt idx="610">
                  <c:v>8.0993083084982658</c:v>
                </c:pt>
                <c:pt idx="611">
                  <c:v>7.7353786990476348</c:v>
                </c:pt>
                <c:pt idx="612">
                  <c:v>7.5370000690490375</c:v>
                </c:pt>
                <c:pt idx="613">
                  <c:v>8.0334315928642592</c:v>
                </c:pt>
                <c:pt idx="614">
                  <c:v>4.455866139732545</c:v>
                </c:pt>
                <c:pt idx="615">
                  <c:v>5.6306682843336393</c:v>
                </c:pt>
                <c:pt idx="616">
                  <c:v>5.5130747454593676</c:v>
                </c:pt>
                <c:pt idx="617">
                  <c:v>3.1170834607504361</c:v>
                </c:pt>
                <c:pt idx="618">
                  <c:v>6.5928528826626369</c:v>
                </c:pt>
                <c:pt idx="619">
                  <c:v>6.1925353850469378</c:v>
                </c:pt>
                <c:pt idx="620">
                  <c:v>8.5611833316019403</c:v>
                </c:pt>
                <c:pt idx="621">
                  <c:v>7.2870861530471291</c:v>
                </c:pt>
                <c:pt idx="622">
                  <c:v>4.819270611213577</c:v>
                </c:pt>
                <c:pt idx="623">
                  <c:v>2.8625348462362976</c:v>
                </c:pt>
                <c:pt idx="624">
                  <c:v>6.4534603718012562</c:v>
                </c:pt>
                <c:pt idx="625">
                  <c:v>5.7866335090530523</c:v>
                </c:pt>
                <c:pt idx="626">
                  <c:v>6.6252066202386111</c:v>
                </c:pt>
                <c:pt idx="627">
                  <c:v>6.2997584832562676</c:v>
                </c:pt>
                <c:pt idx="628">
                  <c:v>5.5240174235544508</c:v>
                </c:pt>
                <c:pt idx="629">
                  <c:v>6.515031845946484</c:v>
                </c:pt>
                <c:pt idx="630">
                  <c:v>7.5828773674484706</c:v>
                </c:pt>
                <c:pt idx="631">
                  <c:v>8.0091953510658342</c:v>
                </c:pt>
                <c:pt idx="632">
                  <c:v>5.5942750610847973</c:v>
                </c:pt>
                <c:pt idx="633">
                  <c:v>3.0629846663987603</c:v>
                </c:pt>
                <c:pt idx="634">
                  <c:v>2.3021789726409003</c:v>
                </c:pt>
                <c:pt idx="635">
                  <c:v>3.3049382629015467</c:v>
                </c:pt>
                <c:pt idx="636">
                  <c:v>7.1117877268737084</c:v>
                </c:pt>
                <c:pt idx="637">
                  <c:v>3.9121317023547153</c:v>
                </c:pt>
                <c:pt idx="638">
                  <c:v>4.4492588648603277</c:v>
                </c:pt>
                <c:pt idx="639">
                  <c:v>5.6613055257212164</c:v>
                </c:pt>
                <c:pt idx="640">
                  <c:v>4.1123029228456449</c:v>
                </c:pt>
                <c:pt idx="641">
                  <c:v>2.9385676066173261</c:v>
                </c:pt>
                <c:pt idx="642">
                  <c:v>3.1911103392157636</c:v>
                </c:pt>
                <c:pt idx="643">
                  <c:v>2.0864302043283267</c:v>
                </c:pt>
                <c:pt idx="644">
                  <c:v>8.3455645103526201</c:v>
                </c:pt>
                <c:pt idx="645">
                  <c:v>8.9953066565394266</c:v>
                </c:pt>
                <c:pt idx="646">
                  <c:v>8.0719575170196229</c:v>
                </c:pt>
                <c:pt idx="647">
                  <c:v>3.8451617773782365</c:v>
                </c:pt>
                <c:pt idx="648">
                  <c:v>6.333369258555777</c:v>
                </c:pt>
                <c:pt idx="649">
                  <c:v>3.9150854955905312</c:v>
                </c:pt>
                <c:pt idx="650">
                  <c:v>3.2356329857410882</c:v>
                </c:pt>
                <c:pt idx="651">
                  <c:v>3.5470118045022203</c:v>
                </c:pt>
                <c:pt idx="652">
                  <c:v>4.1444654488964172</c:v>
                </c:pt>
                <c:pt idx="653">
                  <c:v>6.3331912136212924</c:v>
                </c:pt>
                <c:pt idx="654">
                  <c:v>4.4943346127844901</c:v>
                </c:pt>
                <c:pt idx="655">
                  <c:v>10.31923829110929</c:v>
                </c:pt>
                <c:pt idx="656">
                  <c:v>7.977794457810317</c:v>
                </c:pt>
                <c:pt idx="657">
                  <c:v>5.5939489417695114</c:v>
                </c:pt>
                <c:pt idx="658">
                  <c:v>6.1932398536304607</c:v>
                </c:pt>
                <c:pt idx="659">
                  <c:v>6.7062484014736796</c:v>
                </c:pt>
                <c:pt idx="660">
                  <c:v>5.0167736082956882</c:v>
                </c:pt>
                <c:pt idx="661">
                  <c:v>4.7836409210306075</c:v>
                </c:pt>
                <c:pt idx="662">
                  <c:v>4.5243350898239054</c:v>
                </c:pt>
                <c:pt idx="663">
                  <c:v>2.9808193391181237</c:v>
                </c:pt>
                <c:pt idx="664">
                  <c:v>3.4229828213879876</c:v>
                </c:pt>
                <c:pt idx="665">
                  <c:v>3.6055026377718069</c:v>
                </c:pt>
                <c:pt idx="666">
                  <c:v>4.3660575624311697</c:v>
                </c:pt>
                <c:pt idx="667">
                  <c:v>4.36837023000699</c:v>
                </c:pt>
                <c:pt idx="668">
                  <c:v>4.5482928286004647</c:v>
                </c:pt>
                <c:pt idx="669">
                  <c:v>4.2521160709131482</c:v>
                </c:pt>
                <c:pt idx="670">
                  <c:v>4.5377896083639513</c:v>
                </c:pt>
                <c:pt idx="671">
                  <c:v>4.561615647099881</c:v>
                </c:pt>
                <c:pt idx="672">
                  <c:v>4.1663745649932356</c:v>
                </c:pt>
                <c:pt idx="673">
                  <c:v>3.8641878558337672</c:v>
                </c:pt>
                <c:pt idx="674">
                  <c:v>4.097335317440165</c:v>
                </c:pt>
                <c:pt idx="675">
                  <c:v>3.1214456376404409</c:v>
                </c:pt>
                <c:pt idx="676">
                  <c:v>3.9041133225356517</c:v>
                </c:pt>
                <c:pt idx="677">
                  <c:v>3.4053850304627264</c:v>
                </c:pt>
                <c:pt idx="678">
                  <c:v>6.80883046477887</c:v>
                </c:pt>
                <c:pt idx="679">
                  <c:v>7.3131416556787894</c:v>
                </c:pt>
                <c:pt idx="680">
                  <c:v>7.0357043302143101</c:v>
                </c:pt>
                <c:pt idx="681">
                  <c:v>8.5240242790925898</c:v>
                </c:pt>
                <c:pt idx="682">
                  <c:v>7.9395378631185061</c:v>
                </c:pt>
                <c:pt idx="683">
                  <c:v>6.3799014222414296</c:v>
                </c:pt>
                <c:pt idx="684">
                  <c:v>5.4742581798864158</c:v>
                </c:pt>
                <c:pt idx="685">
                  <c:v>5.1810951915059018</c:v>
                </c:pt>
                <c:pt idx="686">
                  <c:v>4.1931752201164185</c:v>
                </c:pt>
                <c:pt idx="687">
                  <c:v>3.8609827045688716</c:v>
                </c:pt>
                <c:pt idx="688">
                  <c:v>3.7912122107164659</c:v>
                </c:pt>
                <c:pt idx="689">
                  <c:v>3.0311314188627758</c:v>
                </c:pt>
                <c:pt idx="690">
                  <c:v>2.6054255595928</c:v>
                </c:pt>
                <c:pt idx="691">
                  <c:v>2.2741198534303675</c:v>
                </c:pt>
                <c:pt idx="692">
                  <c:v>2.0743146183747063</c:v>
                </c:pt>
                <c:pt idx="693">
                  <c:v>1.7911462829054869</c:v>
                </c:pt>
                <c:pt idx="694">
                  <c:v>1.6588784077690155</c:v>
                </c:pt>
                <c:pt idx="695">
                  <c:v>1.4874615751024001</c:v>
                </c:pt>
                <c:pt idx="696">
                  <c:v>1.41992986186249</c:v>
                </c:pt>
                <c:pt idx="697">
                  <c:v>1.5136141823104521</c:v>
                </c:pt>
                <c:pt idx="698">
                  <c:v>1.3973344229023632</c:v>
                </c:pt>
                <c:pt idx="699">
                  <c:v>1.2701121560663498</c:v>
                </c:pt>
                <c:pt idx="700">
                  <c:v>1.2878350883345657</c:v>
                </c:pt>
                <c:pt idx="701">
                  <c:v>1.3494579092367731</c:v>
                </c:pt>
                <c:pt idx="702">
                  <c:v>1.3032567136984086</c:v>
                </c:pt>
                <c:pt idx="703">
                  <c:v>1.1837744296464781</c:v>
                </c:pt>
                <c:pt idx="704">
                  <c:v>1.2493716539301758</c:v>
                </c:pt>
                <c:pt idx="705">
                  <c:v>1.2750891558890975</c:v>
                </c:pt>
                <c:pt idx="706">
                  <c:v>1.2302783437140974</c:v>
                </c:pt>
                <c:pt idx="707">
                  <c:v>1.2758165867265858</c:v>
                </c:pt>
                <c:pt idx="708">
                  <c:v>1.2900595920926072</c:v>
                </c:pt>
                <c:pt idx="709">
                  <c:v>1.2196767727992941</c:v>
                </c:pt>
                <c:pt idx="710">
                  <c:v>1.1971507984124941</c:v>
                </c:pt>
                <c:pt idx="711">
                  <c:v>1.2329706903452586</c:v>
                </c:pt>
                <c:pt idx="712">
                  <c:v>1.2275931981043042</c:v>
                </c:pt>
                <c:pt idx="713">
                  <c:v>1.2336277152427799</c:v>
                </c:pt>
                <c:pt idx="714">
                  <c:v>1.2264682025420748</c:v>
                </c:pt>
                <c:pt idx="715">
                  <c:v>1.1831685553727267</c:v>
                </c:pt>
                <c:pt idx="716">
                  <c:v>1.148763056712121</c:v>
                </c:pt>
                <c:pt idx="717">
                  <c:v>1.2031576916354703</c:v>
                </c:pt>
                <c:pt idx="718">
                  <c:v>1.2014711555778268</c:v>
                </c:pt>
                <c:pt idx="719">
                  <c:v>1.2141269174772207</c:v>
                </c:pt>
                <c:pt idx="720">
                  <c:v>1.209706252041165</c:v>
                </c:pt>
                <c:pt idx="721">
                  <c:v>1.2039127761245605</c:v>
                </c:pt>
                <c:pt idx="722">
                  <c:v>1.2102888228717745</c:v>
                </c:pt>
                <c:pt idx="723">
                  <c:v>1.2066857812079723</c:v>
                </c:pt>
                <c:pt idx="724">
                  <c:v>1.2287208550561202</c:v>
                </c:pt>
                <c:pt idx="725">
                  <c:v>1.2331830383528475</c:v>
                </c:pt>
                <c:pt idx="726">
                  <c:v>1.2345010603126427</c:v>
                </c:pt>
                <c:pt idx="727">
                  <c:v>1.2347933616414508</c:v>
                </c:pt>
                <c:pt idx="728">
                  <c:v>1.2429509644936498</c:v>
                </c:pt>
                <c:pt idx="729">
                  <c:v>1.2623241974964339</c:v>
                </c:pt>
                <c:pt idx="730">
                  <c:v>1.2916977156050891</c:v>
                </c:pt>
                <c:pt idx="731">
                  <c:v>1.2982246350638715</c:v>
                </c:pt>
                <c:pt idx="732">
                  <c:v>1.3123435844798692</c:v>
                </c:pt>
                <c:pt idx="733">
                  <c:v>1.3128409743732861</c:v>
                </c:pt>
                <c:pt idx="734">
                  <c:v>1.3029412416613595</c:v>
                </c:pt>
                <c:pt idx="735">
                  <c:v>1.2955047219019966</c:v>
                </c:pt>
                <c:pt idx="736">
                  <c:v>1.4397694880490697</c:v>
                </c:pt>
                <c:pt idx="737">
                  <c:v>2.5040109474328442</c:v>
                </c:pt>
                <c:pt idx="738">
                  <c:v>2.6414294959022921</c:v>
                </c:pt>
                <c:pt idx="739">
                  <c:v>2.5788292501427001</c:v>
                </c:pt>
                <c:pt idx="740">
                  <c:v>3.1527251725679162</c:v>
                </c:pt>
                <c:pt idx="741">
                  <c:v>3.3566206039921442</c:v>
                </c:pt>
                <c:pt idx="742">
                  <c:v>2.9044335123237786</c:v>
                </c:pt>
                <c:pt idx="743">
                  <c:v>2.5216521858187235</c:v>
                </c:pt>
                <c:pt idx="744">
                  <c:v>3.5809540273869511</c:v>
                </c:pt>
                <c:pt idx="745">
                  <c:v>4.4186502531626477</c:v>
                </c:pt>
                <c:pt idx="746">
                  <c:v>3.4358605923459851</c:v>
                </c:pt>
                <c:pt idx="747">
                  <c:v>4.4901781084558889</c:v>
                </c:pt>
                <c:pt idx="748">
                  <c:v>4.9397224944400016</c:v>
                </c:pt>
                <c:pt idx="749">
                  <c:v>3.1558307401109986</c:v>
                </c:pt>
                <c:pt idx="750">
                  <c:v>2.6885000777150836</c:v>
                </c:pt>
                <c:pt idx="751">
                  <c:v>4.9303249536581939</c:v>
                </c:pt>
                <c:pt idx="752">
                  <c:v>4.6420529905981889</c:v>
                </c:pt>
                <c:pt idx="753">
                  <c:v>4.1946818100231154</c:v>
                </c:pt>
                <c:pt idx="754">
                  <c:v>5.2543905344234361</c:v>
                </c:pt>
                <c:pt idx="755">
                  <c:v>4.2469427039712349</c:v>
                </c:pt>
                <c:pt idx="756">
                  <c:v>3.9938159655381167</c:v>
                </c:pt>
                <c:pt idx="757">
                  <c:v>8.6077579632739649</c:v>
                </c:pt>
                <c:pt idx="758">
                  <c:v>6.9530345372963982</c:v>
                </c:pt>
                <c:pt idx="759">
                  <c:v>6.8321321849441841</c:v>
                </c:pt>
                <c:pt idx="760">
                  <c:v>6.9012730124347943</c:v>
                </c:pt>
                <c:pt idx="761">
                  <c:v>9.9538497728792095</c:v>
                </c:pt>
                <c:pt idx="762">
                  <c:v>7.2068880586018018</c:v>
                </c:pt>
                <c:pt idx="763">
                  <c:v>9.5775695385170501</c:v>
                </c:pt>
                <c:pt idx="764">
                  <c:v>7.629600936161407</c:v>
                </c:pt>
                <c:pt idx="765">
                  <c:v>7.132522658760843</c:v>
                </c:pt>
                <c:pt idx="766">
                  <c:v>5.6317480905025308</c:v>
                </c:pt>
                <c:pt idx="767">
                  <c:v>5.0933649078382492</c:v>
                </c:pt>
                <c:pt idx="768">
                  <c:v>7.3859519192000516</c:v>
                </c:pt>
                <c:pt idx="769">
                  <c:v>10.778227332413692</c:v>
                </c:pt>
                <c:pt idx="770">
                  <c:v>4.2130120921350933</c:v>
                </c:pt>
                <c:pt idx="771">
                  <c:v>5.4313979195245938</c:v>
                </c:pt>
                <c:pt idx="772">
                  <c:v>6.7922556627869284</c:v>
                </c:pt>
                <c:pt idx="773">
                  <c:v>13.671503148442687</c:v>
                </c:pt>
                <c:pt idx="774">
                  <c:v>8.9730531433050764</c:v>
                </c:pt>
                <c:pt idx="775">
                  <c:v>7.5918026229972124</c:v>
                </c:pt>
                <c:pt idx="776">
                  <c:v>13.172041690738789</c:v>
                </c:pt>
                <c:pt idx="777">
                  <c:v>11.865670077730917</c:v>
                </c:pt>
                <c:pt idx="778">
                  <c:v>9.3025917776811688</c:v>
                </c:pt>
                <c:pt idx="779">
                  <c:v>12.605992145674993</c:v>
                </c:pt>
                <c:pt idx="780">
                  <c:v>12.098180148556137</c:v>
                </c:pt>
                <c:pt idx="781">
                  <c:v>12.90892473367845</c:v>
                </c:pt>
                <c:pt idx="782">
                  <c:v>14.914516428703051</c:v>
                </c:pt>
                <c:pt idx="783">
                  <c:v>13.527759586355014</c:v>
                </c:pt>
                <c:pt idx="784">
                  <c:v>10.863644693127572</c:v>
                </c:pt>
                <c:pt idx="785">
                  <c:v>10.683368505534341</c:v>
                </c:pt>
                <c:pt idx="786">
                  <c:v>10.99739668740548</c:v>
                </c:pt>
                <c:pt idx="787">
                  <c:v>6.7627200241669794</c:v>
                </c:pt>
                <c:pt idx="788">
                  <c:v>12.863809044282704</c:v>
                </c:pt>
                <c:pt idx="789">
                  <c:v>17.237097658310251</c:v>
                </c:pt>
                <c:pt idx="790">
                  <c:v>15.922754759453428</c:v>
                </c:pt>
                <c:pt idx="791">
                  <c:v>16.533490182743204</c:v>
                </c:pt>
                <c:pt idx="792">
                  <c:v>12.649302126192197</c:v>
                </c:pt>
                <c:pt idx="793">
                  <c:v>11.480214350289931</c:v>
                </c:pt>
                <c:pt idx="794">
                  <c:v>10.676082808314568</c:v>
                </c:pt>
                <c:pt idx="795">
                  <c:v>10.019850214044846</c:v>
                </c:pt>
                <c:pt idx="796">
                  <c:v>11.46883114834627</c:v>
                </c:pt>
                <c:pt idx="797">
                  <c:v>11.821463715797609</c:v>
                </c:pt>
                <c:pt idx="798">
                  <c:v>13.834499538737644</c:v>
                </c:pt>
                <c:pt idx="799">
                  <c:v>12.717807780234535</c:v>
                </c:pt>
                <c:pt idx="800">
                  <c:v>11.823587919945943</c:v>
                </c:pt>
                <c:pt idx="801">
                  <c:v>9.7818202565272738</c:v>
                </c:pt>
                <c:pt idx="802">
                  <c:v>5.092435807023687</c:v>
                </c:pt>
                <c:pt idx="803">
                  <c:v>7.1537321293818064</c:v>
                </c:pt>
                <c:pt idx="804">
                  <c:v>6.9972534512441564</c:v>
                </c:pt>
                <c:pt idx="805">
                  <c:v>8.924878562201755</c:v>
                </c:pt>
                <c:pt idx="806">
                  <c:v>6.8927105784258202</c:v>
                </c:pt>
                <c:pt idx="807">
                  <c:v>7.6470655900784168</c:v>
                </c:pt>
                <c:pt idx="808">
                  <c:v>7.4784710152463019</c:v>
                </c:pt>
                <c:pt idx="809">
                  <c:v>10.584948066008948</c:v>
                </c:pt>
                <c:pt idx="810">
                  <c:v>8.9313942647382678</c:v>
                </c:pt>
                <c:pt idx="811">
                  <c:v>9.1245197463131653</c:v>
                </c:pt>
                <c:pt idx="812">
                  <c:v>10.810026575837528</c:v>
                </c:pt>
                <c:pt idx="813">
                  <c:v>10.94071511129936</c:v>
                </c:pt>
                <c:pt idx="814">
                  <c:v>12.581370759808975</c:v>
                </c:pt>
                <c:pt idx="815">
                  <c:v>16.799218012803042</c:v>
                </c:pt>
                <c:pt idx="816">
                  <c:v>15.67676914835079</c:v>
                </c:pt>
                <c:pt idx="817">
                  <c:v>14.809921541820636</c:v>
                </c:pt>
                <c:pt idx="818">
                  <c:v>16.165693399410365</c:v>
                </c:pt>
                <c:pt idx="819">
                  <c:v>12.021876004582788</c:v>
                </c:pt>
                <c:pt idx="820">
                  <c:v>13.805032623332325</c:v>
                </c:pt>
                <c:pt idx="821">
                  <c:v>12.015697969466622</c:v>
                </c:pt>
                <c:pt idx="822">
                  <c:v>10.783575447443827</c:v>
                </c:pt>
                <c:pt idx="823">
                  <c:v>9.9177450694956093</c:v>
                </c:pt>
                <c:pt idx="824">
                  <c:v>10.880456281864404</c:v>
                </c:pt>
                <c:pt idx="825">
                  <c:v>9.1243046823393676</c:v>
                </c:pt>
                <c:pt idx="826">
                  <c:v>9.3318501122531714</c:v>
                </c:pt>
                <c:pt idx="827">
                  <c:v>8.1616535298640649</c:v>
                </c:pt>
                <c:pt idx="828">
                  <c:v>8.7327514050006609</c:v>
                </c:pt>
                <c:pt idx="829">
                  <c:v>9.7986551011245542</c:v>
                </c:pt>
                <c:pt idx="830">
                  <c:v>9.9859891317856331</c:v>
                </c:pt>
                <c:pt idx="831">
                  <c:v>8.0747094691377761</c:v>
                </c:pt>
                <c:pt idx="832">
                  <c:v>8.9984689910851401</c:v>
                </c:pt>
                <c:pt idx="833">
                  <c:v>13.428390546450796</c:v>
                </c:pt>
                <c:pt idx="834">
                  <c:v>9.363433897807937</c:v>
                </c:pt>
                <c:pt idx="835">
                  <c:v>9.2207125785844664</c:v>
                </c:pt>
                <c:pt idx="836">
                  <c:v>11.682332773355341</c:v>
                </c:pt>
                <c:pt idx="837">
                  <c:v>12.714279601465783</c:v>
                </c:pt>
                <c:pt idx="838">
                  <c:v>13.02479115376638</c:v>
                </c:pt>
                <c:pt idx="839">
                  <c:v>11.869165441691166</c:v>
                </c:pt>
                <c:pt idx="840">
                  <c:v>11.843435777365652</c:v>
                </c:pt>
                <c:pt idx="841">
                  <c:v>12.380543388297937</c:v>
                </c:pt>
                <c:pt idx="842">
                  <c:v>11.886981720253642</c:v>
                </c:pt>
                <c:pt idx="843">
                  <c:v>12.257033543588037</c:v>
                </c:pt>
                <c:pt idx="844">
                  <c:v>10.552493929402596</c:v>
                </c:pt>
                <c:pt idx="845">
                  <c:v>14.292928012459683</c:v>
                </c:pt>
                <c:pt idx="846">
                  <c:v>9.5743131204516949</c:v>
                </c:pt>
                <c:pt idx="847">
                  <c:v>11.757648845136725</c:v>
                </c:pt>
                <c:pt idx="848">
                  <c:v>9.2470860346350552</c:v>
                </c:pt>
                <c:pt idx="849">
                  <c:v>8.6154831321071939</c:v>
                </c:pt>
                <c:pt idx="850">
                  <c:v>9.56072499646422</c:v>
                </c:pt>
                <c:pt idx="851">
                  <c:v>12.777570494113476</c:v>
                </c:pt>
                <c:pt idx="852">
                  <c:v>15.06397461195097</c:v>
                </c:pt>
                <c:pt idx="853">
                  <c:v>16.053938384583887</c:v>
                </c:pt>
                <c:pt idx="854">
                  <c:v>10.909105960141884</c:v>
                </c:pt>
                <c:pt idx="855">
                  <c:v>8.2867990461683245</c:v>
                </c:pt>
                <c:pt idx="856">
                  <c:v>9.2732760787419988</c:v>
                </c:pt>
                <c:pt idx="857">
                  <c:v>3.6677857683256154</c:v>
                </c:pt>
                <c:pt idx="858">
                  <c:v>6.6915498692699193</c:v>
                </c:pt>
                <c:pt idx="859">
                  <c:v>6.8628607999262741</c:v>
                </c:pt>
                <c:pt idx="860">
                  <c:v>4.0131831506578397</c:v>
                </c:pt>
                <c:pt idx="861">
                  <c:v>5.2203882272183417</c:v>
                </c:pt>
                <c:pt idx="862">
                  <c:v>9.3821814505399956</c:v>
                </c:pt>
                <c:pt idx="863">
                  <c:v>10.35207219946721</c:v>
                </c:pt>
                <c:pt idx="864">
                  <c:v>12.855284419764834</c:v>
                </c:pt>
                <c:pt idx="865">
                  <c:v>15.027594738351491</c:v>
                </c:pt>
                <c:pt idx="866">
                  <c:v>16.673769250707782</c:v>
                </c:pt>
                <c:pt idx="867">
                  <c:v>12.580530384413214</c:v>
                </c:pt>
                <c:pt idx="868">
                  <c:v>11.12296635886505</c:v>
                </c:pt>
                <c:pt idx="869">
                  <c:v>17.076846417462953</c:v>
                </c:pt>
                <c:pt idx="870">
                  <c:v>17.394983258206743</c:v>
                </c:pt>
                <c:pt idx="871">
                  <c:v>11.290649123415097</c:v>
                </c:pt>
                <c:pt idx="872">
                  <c:v>6.9436611736255589</c:v>
                </c:pt>
                <c:pt idx="873">
                  <c:v>7.4068397382370366</c:v>
                </c:pt>
                <c:pt idx="874">
                  <c:v>12.945821278898995</c:v>
                </c:pt>
                <c:pt idx="875">
                  <c:v>10.571489574633485</c:v>
                </c:pt>
                <c:pt idx="876">
                  <c:v>11.705331708467758</c:v>
                </c:pt>
                <c:pt idx="877">
                  <c:v>9.5361749553245385</c:v>
                </c:pt>
                <c:pt idx="878">
                  <c:v>7.6950168251080697</c:v>
                </c:pt>
                <c:pt idx="879">
                  <c:v>4.4487364738280855</c:v>
                </c:pt>
                <c:pt idx="880">
                  <c:v>9.4257276519112523</c:v>
                </c:pt>
                <c:pt idx="881">
                  <c:v>12.522732983846286</c:v>
                </c:pt>
                <c:pt idx="882">
                  <c:v>11.652886435177356</c:v>
                </c:pt>
                <c:pt idx="883">
                  <c:v>17.372000581827063</c:v>
                </c:pt>
                <c:pt idx="884">
                  <c:v>15.256256273293268</c:v>
                </c:pt>
                <c:pt idx="885">
                  <c:v>12.846110545954947</c:v>
                </c:pt>
                <c:pt idx="886">
                  <c:v>14.406108849824417</c:v>
                </c:pt>
                <c:pt idx="887">
                  <c:v>15.425972828029078</c:v>
                </c:pt>
                <c:pt idx="888">
                  <c:v>13.080892923858622</c:v>
                </c:pt>
                <c:pt idx="889">
                  <c:v>12.120557072204408</c:v>
                </c:pt>
                <c:pt idx="890">
                  <c:v>10.011799025424196</c:v>
                </c:pt>
                <c:pt idx="891">
                  <c:v>9.8562775511356051</c:v>
                </c:pt>
                <c:pt idx="892">
                  <c:v>12.027997431459214</c:v>
                </c:pt>
                <c:pt idx="893">
                  <c:v>10.73225615520691</c:v>
                </c:pt>
                <c:pt idx="894">
                  <c:v>9.6547263926224822</c:v>
                </c:pt>
                <c:pt idx="895">
                  <c:v>17.66376174147528</c:v>
                </c:pt>
                <c:pt idx="896">
                  <c:v>12.294070994139384</c:v>
                </c:pt>
                <c:pt idx="897">
                  <c:v>8.8514748595186266</c:v>
                </c:pt>
                <c:pt idx="898">
                  <c:v>13.69580138630141</c:v>
                </c:pt>
                <c:pt idx="899">
                  <c:v>11.895589396059748</c:v>
                </c:pt>
                <c:pt idx="900">
                  <c:v>13.355097893062162</c:v>
                </c:pt>
                <c:pt idx="901">
                  <c:v>13.574907888661858</c:v>
                </c:pt>
                <c:pt idx="902">
                  <c:v>13.490063713939538</c:v>
                </c:pt>
                <c:pt idx="903">
                  <c:v>13.658439837809954</c:v>
                </c:pt>
                <c:pt idx="904">
                  <c:v>12.393933804682799</c:v>
                </c:pt>
                <c:pt idx="905">
                  <c:v>12.961153863283037</c:v>
                </c:pt>
                <c:pt idx="906">
                  <c:v>12.278365147115533</c:v>
                </c:pt>
                <c:pt idx="907">
                  <c:v>11.7166195533134</c:v>
                </c:pt>
                <c:pt idx="908">
                  <c:v>9.3694169735423767</c:v>
                </c:pt>
                <c:pt idx="909">
                  <c:v>8.5921078037632057</c:v>
                </c:pt>
                <c:pt idx="910">
                  <c:v>10.447405974277313</c:v>
                </c:pt>
                <c:pt idx="911">
                  <c:v>16.873990017636398</c:v>
                </c:pt>
                <c:pt idx="912">
                  <c:v>16.806465985351082</c:v>
                </c:pt>
                <c:pt idx="913">
                  <c:v>13.99686709680612</c:v>
                </c:pt>
                <c:pt idx="914">
                  <c:v>13.624416246563065</c:v>
                </c:pt>
                <c:pt idx="915">
                  <c:v>15.697098941432031</c:v>
                </c:pt>
                <c:pt idx="916">
                  <c:v>10.800005912553001</c:v>
                </c:pt>
                <c:pt idx="917">
                  <c:v>4.6708318068679695</c:v>
                </c:pt>
                <c:pt idx="918">
                  <c:v>12.119716467968756</c:v>
                </c:pt>
                <c:pt idx="919">
                  <c:v>17.667554335538462</c:v>
                </c:pt>
                <c:pt idx="920">
                  <c:v>19.671263373918869</c:v>
                </c:pt>
                <c:pt idx="921">
                  <c:v>15.692081040428906</c:v>
                </c:pt>
                <c:pt idx="922">
                  <c:v>14.553341702612755</c:v>
                </c:pt>
                <c:pt idx="923">
                  <c:v>12.186120960636293</c:v>
                </c:pt>
                <c:pt idx="924">
                  <c:v>10.420506340826186</c:v>
                </c:pt>
                <c:pt idx="925">
                  <c:v>7.3220925150559442</c:v>
                </c:pt>
                <c:pt idx="926">
                  <c:v>6.8921233969521101</c:v>
                </c:pt>
                <c:pt idx="927">
                  <c:v>7.0059910573659572</c:v>
                </c:pt>
                <c:pt idx="928">
                  <c:v>6.440273257052997</c:v>
                </c:pt>
                <c:pt idx="929">
                  <c:v>7.1338221904751808</c:v>
                </c:pt>
                <c:pt idx="930">
                  <c:v>6.312428785688839</c:v>
                </c:pt>
                <c:pt idx="931">
                  <c:v>6.0371334451509888</c:v>
                </c:pt>
                <c:pt idx="932">
                  <c:v>7.2277237703686659</c:v>
                </c:pt>
                <c:pt idx="933">
                  <c:v>5.6657197667642549</c:v>
                </c:pt>
                <c:pt idx="934">
                  <c:v>3.4418531699015653</c:v>
                </c:pt>
                <c:pt idx="935">
                  <c:v>5.2805081199122199</c:v>
                </c:pt>
                <c:pt idx="936">
                  <c:v>4.6488404046170606</c:v>
                </c:pt>
                <c:pt idx="937">
                  <c:v>4.9402282060249991</c:v>
                </c:pt>
                <c:pt idx="938">
                  <c:v>4.5221713579763563</c:v>
                </c:pt>
                <c:pt idx="939">
                  <c:v>4.21630067653056</c:v>
                </c:pt>
                <c:pt idx="940">
                  <c:v>4.3428593744544886</c:v>
                </c:pt>
                <c:pt idx="941">
                  <c:v>3.6880152963556734</c:v>
                </c:pt>
                <c:pt idx="942">
                  <c:v>3.9896837379676864</c:v>
                </c:pt>
                <c:pt idx="943">
                  <c:v>3.689863939023752</c:v>
                </c:pt>
                <c:pt idx="944">
                  <c:v>3.2842661348721713</c:v>
                </c:pt>
                <c:pt idx="945">
                  <c:v>2.7847696861367788</c:v>
                </c:pt>
                <c:pt idx="946">
                  <c:v>2.5809509392905716</c:v>
                </c:pt>
                <c:pt idx="947">
                  <c:v>2.4996295394937085</c:v>
                </c:pt>
                <c:pt idx="948">
                  <c:v>2.592610173561416</c:v>
                </c:pt>
                <c:pt idx="949">
                  <c:v>2.6524139757342913</c:v>
                </c:pt>
                <c:pt idx="950">
                  <c:v>2.6999557185508172</c:v>
                </c:pt>
                <c:pt idx="951">
                  <c:v>2.4523740591843368</c:v>
                </c:pt>
                <c:pt idx="952">
                  <c:v>2.522082567322681</c:v>
                </c:pt>
                <c:pt idx="953">
                  <c:v>2.4986306363091959</c:v>
                </c:pt>
                <c:pt idx="954">
                  <c:v>2.4428743017478771</c:v>
                </c:pt>
                <c:pt idx="955">
                  <c:v>2.4399399985530867</c:v>
                </c:pt>
                <c:pt idx="956">
                  <c:v>2.4114072925516039</c:v>
                </c:pt>
                <c:pt idx="957">
                  <c:v>2.4516511348977255</c:v>
                </c:pt>
                <c:pt idx="958">
                  <c:v>2.4714598697615719</c:v>
                </c:pt>
                <c:pt idx="959">
                  <c:v>2.4768266098503133</c:v>
                </c:pt>
                <c:pt idx="960">
                  <c:v>2.3705824961718802</c:v>
                </c:pt>
                <c:pt idx="961">
                  <c:v>2.4087905531553822</c:v>
                </c:pt>
                <c:pt idx="962">
                  <c:v>2.4172917844176633</c:v>
                </c:pt>
                <c:pt idx="963">
                  <c:v>2.4101018505198413</c:v>
                </c:pt>
                <c:pt idx="964">
                  <c:v>2.3900753230126526</c:v>
                </c:pt>
                <c:pt idx="965">
                  <c:v>2.3873453722919491</c:v>
                </c:pt>
                <c:pt idx="966">
                  <c:v>2.351915796707893</c:v>
                </c:pt>
                <c:pt idx="967">
                  <c:v>2.3358739380343496</c:v>
                </c:pt>
                <c:pt idx="968">
                  <c:v>2.3381611890286313</c:v>
                </c:pt>
                <c:pt idx="969">
                  <c:v>2.3937391852748013</c:v>
                </c:pt>
                <c:pt idx="970">
                  <c:v>2.3953322724548309</c:v>
                </c:pt>
                <c:pt idx="971">
                  <c:v>2.4187012994371648</c:v>
                </c:pt>
                <c:pt idx="972">
                  <c:v>2.3892534901811091</c:v>
                </c:pt>
                <c:pt idx="973">
                  <c:v>2.3902860179949137</c:v>
                </c:pt>
                <c:pt idx="974">
                  <c:v>2.3941155747176479</c:v>
                </c:pt>
                <c:pt idx="975">
                  <c:v>2.3705264777102553</c:v>
                </c:pt>
                <c:pt idx="976">
                  <c:v>2.4304689756832309</c:v>
                </c:pt>
                <c:pt idx="977">
                  <c:v>3.0469548917331224</c:v>
                </c:pt>
                <c:pt idx="978">
                  <c:v>3.6532508235434746</c:v>
                </c:pt>
                <c:pt idx="979">
                  <c:v>3.8038957339777468</c:v>
                </c:pt>
                <c:pt idx="980">
                  <c:v>4.320752210892409</c:v>
                </c:pt>
                <c:pt idx="981">
                  <c:v>3.6188886742910875</c:v>
                </c:pt>
                <c:pt idx="982">
                  <c:v>4.1585482842521841</c:v>
                </c:pt>
                <c:pt idx="983">
                  <c:v>6.1547744069680332</c:v>
                </c:pt>
                <c:pt idx="984">
                  <c:v>6.0474410297497672</c:v>
                </c:pt>
                <c:pt idx="985">
                  <c:v>5.8138418566029859</c:v>
                </c:pt>
                <c:pt idx="986">
                  <c:v>6.8129737687202541</c:v>
                </c:pt>
                <c:pt idx="987">
                  <c:v>8.9046913899673221</c:v>
                </c:pt>
                <c:pt idx="988">
                  <c:v>10.052659766240591</c:v>
                </c:pt>
                <c:pt idx="989">
                  <c:v>8.8514341931516647</c:v>
                </c:pt>
                <c:pt idx="990">
                  <c:v>9.4121746586164683</c:v>
                </c:pt>
                <c:pt idx="991">
                  <c:v>8.0781288958205355</c:v>
                </c:pt>
                <c:pt idx="992">
                  <c:v>7.3203419849172002</c:v>
                </c:pt>
                <c:pt idx="993">
                  <c:v>7.2618597400220359</c:v>
                </c:pt>
                <c:pt idx="994">
                  <c:v>11.719751253593881</c:v>
                </c:pt>
                <c:pt idx="995">
                  <c:v>9.3634747379102041</c:v>
                </c:pt>
                <c:pt idx="996">
                  <c:v>9.946378831109314</c:v>
                </c:pt>
                <c:pt idx="997">
                  <c:v>10.170516406990615</c:v>
                </c:pt>
                <c:pt idx="998">
                  <c:v>8.412019298702301</c:v>
                </c:pt>
                <c:pt idx="999">
                  <c:v>8.0067455091694661</c:v>
                </c:pt>
                <c:pt idx="1000">
                  <c:v>6.4881653680724742</c:v>
                </c:pt>
                <c:pt idx="1001">
                  <c:v>8.7120007392972436</c:v>
                </c:pt>
                <c:pt idx="1002">
                  <c:v>8.4113313948798059</c:v>
                </c:pt>
                <c:pt idx="1003">
                  <c:v>6.2036072272771641</c:v>
                </c:pt>
                <c:pt idx="1004">
                  <c:v>4.0660377975971551</c:v>
                </c:pt>
                <c:pt idx="1005">
                  <c:v>5.3743912782809655</c:v>
                </c:pt>
                <c:pt idx="1006">
                  <c:v>9.1381048592191547</c:v>
                </c:pt>
                <c:pt idx="1007">
                  <c:v>8.7218636887901333</c:v>
                </c:pt>
                <c:pt idx="1008">
                  <c:v>9.8517274349211537</c:v>
                </c:pt>
                <c:pt idx="1009">
                  <c:v>11.931198598873237</c:v>
                </c:pt>
                <c:pt idx="1010">
                  <c:v>12.996597437566837</c:v>
                </c:pt>
                <c:pt idx="1011">
                  <c:v>14.395838818092122</c:v>
                </c:pt>
                <c:pt idx="1012">
                  <c:v>11.302439713628177</c:v>
                </c:pt>
                <c:pt idx="1013">
                  <c:v>10.080493428328385</c:v>
                </c:pt>
                <c:pt idx="1014">
                  <c:v>10.467336521314463</c:v>
                </c:pt>
                <c:pt idx="1015">
                  <c:v>14.524250519464232</c:v>
                </c:pt>
                <c:pt idx="1016">
                  <c:v>9.5990083319684949</c:v>
                </c:pt>
                <c:pt idx="1017">
                  <c:v>9.9375151672987716</c:v>
                </c:pt>
                <c:pt idx="1018">
                  <c:v>16.160291510729905</c:v>
                </c:pt>
                <c:pt idx="1019">
                  <c:v>17.122610727609931</c:v>
                </c:pt>
                <c:pt idx="1020">
                  <c:v>18.567969643629713</c:v>
                </c:pt>
                <c:pt idx="1021">
                  <c:v>20.98539520479633</c:v>
                </c:pt>
                <c:pt idx="1022">
                  <c:v>19.006067766334933</c:v>
                </c:pt>
                <c:pt idx="1023">
                  <c:v>16.482219064856217</c:v>
                </c:pt>
                <c:pt idx="1024">
                  <c:v>16.196040386037637</c:v>
                </c:pt>
                <c:pt idx="1025">
                  <c:v>17.469702013805243</c:v>
                </c:pt>
                <c:pt idx="1026">
                  <c:v>17.301068178515454</c:v>
                </c:pt>
                <c:pt idx="1027">
                  <c:v>18.215744541180669</c:v>
                </c:pt>
                <c:pt idx="1028">
                  <c:v>18.400417226251253</c:v>
                </c:pt>
                <c:pt idx="1029">
                  <c:v>17.434425445239498</c:v>
                </c:pt>
                <c:pt idx="1030">
                  <c:v>16.040177455924407</c:v>
                </c:pt>
                <c:pt idx="1031">
                  <c:v>14.907161357846732</c:v>
                </c:pt>
                <c:pt idx="1032">
                  <c:v>15.861100762885938</c:v>
                </c:pt>
                <c:pt idx="1033">
                  <c:v>16.690805700855847</c:v>
                </c:pt>
                <c:pt idx="1034">
                  <c:v>18.065046710305456</c:v>
                </c:pt>
                <c:pt idx="1035">
                  <c:v>16.722891017662345</c:v>
                </c:pt>
                <c:pt idx="1036">
                  <c:v>12.620108634061467</c:v>
                </c:pt>
                <c:pt idx="1037">
                  <c:v>20.999962216370662</c:v>
                </c:pt>
                <c:pt idx="1038">
                  <c:v>14.920480741560372</c:v>
                </c:pt>
                <c:pt idx="1039">
                  <c:v>13.562928806945617</c:v>
                </c:pt>
                <c:pt idx="1040">
                  <c:v>16.631945785823945</c:v>
                </c:pt>
                <c:pt idx="1041">
                  <c:v>11.881730593717377</c:v>
                </c:pt>
                <c:pt idx="1042">
                  <c:v>10.9423449548958</c:v>
                </c:pt>
                <c:pt idx="1043">
                  <c:v>13.667063376153054</c:v>
                </c:pt>
                <c:pt idx="1044">
                  <c:v>8.577457891200968</c:v>
                </c:pt>
                <c:pt idx="1045">
                  <c:v>7.2010291406400135</c:v>
                </c:pt>
                <c:pt idx="1046">
                  <c:v>8.9879305395896392</c:v>
                </c:pt>
                <c:pt idx="1047">
                  <c:v>18.379699058672983</c:v>
                </c:pt>
                <c:pt idx="1048">
                  <c:v>19.283856777498563</c:v>
                </c:pt>
                <c:pt idx="1049">
                  <c:v>18.474883136415787</c:v>
                </c:pt>
                <c:pt idx="1050">
                  <c:v>16.648287040071175</c:v>
                </c:pt>
                <c:pt idx="1051">
                  <c:v>10.259900611219718</c:v>
                </c:pt>
                <c:pt idx="1052">
                  <c:v>13.171737572419106</c:v>
                </c:pt>
                <c:pt idx="1053">
                  <c:v>10.791297937267984</c:v>
                </c:pt>
                <c:pt idx="1054">
                  <c:v>12.727711978301414</c:v>
                </c:pt>
                <c:pt idx="1055">
                  <c:v>14.179504068391857</c:v>
                </c:pt>
                <c:pt idx="1056">
                  <c:v>17.445779246870043</c:v>
                </c:pt>
                <c:pt idx="1057">
                  <c:v>17.822593816241827</c:v>
                </c:pt>
                <c:pt idx="1058">
                  <c:v>16.83017177044055</c:v>
                </c:pt>
                <c:pt idx="1059">
                  <c:v>13.996889266195044</c:v>
                </c:pt>
                <c:pt idx="1060">
                  <c:v>15.681463639141057</c:v>
                </c:pt>
                <c:pt idx="1061">
                  <c:v>10.823686683792422</c:v>
                </c:pt>
                <c:pt idx="1062">
                  <c:v>13.939420940323677</c:v>
                </c:pt>
                <c:pt idx="1063">
                  <c:v>11.911399518125965</c:v>
                </c:pt>
                <c:pt idx="1064">
                  <c:v>13.372837223824796</c:v>
                </c:pt>
                <c:pt idx="1065">
                  <c:v>17.231534524306646</c:v>
                </c:pt>
                <c:pt idx="1066">
                  <c:v>12.029159799543521</c:v>
                </c:pt>
                <c:pt idx="1067">
                  <c:v>14.38918876589883</c:v>
                </c:pt>
                <c:pt idx="1068">
                  <c:v>15.308693130468464</c:v>
                </c:pt>
                <c:pt idx="1069">
                  <c:v>15.075053619207013</c:v>
                </c:pt>
                <c:pt idx="1070">
                  <c:v>9.3391010479594527</c:v>
                </c:pt>
                <c:pt idx="1071">
                  <c:v>6.357718506236953</c:v>
                </c:pt>
                <c:pt idx="1072">
                  <c:v>8.8377691801573182</c:v>
                </c:pt>
                <c:pt idx="1073">
                  <c:v>7.2313515576687077</c:v>
                </c:pt>
                <c:pt idx="1074">
                  <c:v>12.501368443052618</c:v>
                </c:pt>
                <c:pt idx="1075">
                  <c:v>19.575393719050449</c:v>
                </c:pt>
                <c:pt idx="1076">
                  <c:v>21.253523895152682</c:v>
                </c:pt>
                <c:pt idx="1077">
                  <c:v>16.885304988618579</c:v>
                </c:pt>
                <c:pt idx="1078">
                  <c:v>23.604405305864027</c:v>
                </c:pt>
                <c:pt idx="1079">
                  <c:v>17.303242624967041</c:v>
                </c:pt>
                <c:pt idx="1080">
                  <c:v>14.877895408063813</c:v>
                </c:pt>
                <c:pt idx="1081">
                  <c:v>16.892710015448699</c:v>
                </c:pt>
                <c:pt idx="1082">
                  <c:v>10.736204950404248</c:v>
                </c:pt>
                <c:pt idx="1083">
                  <c:v>11.817591796479777</c:v>
                </c:pt>
                <c:pt idx="1084">
                  <c:v>16.137722791509081</c:v>
                </c:pt>
                <c:pt idx="1085">
                  <c:v>18.50551254122761</c:v>
                </c:pt>
                <c:pt idx="1086">
                  <c:v>15.301528861232605</c:v>
                </c:pt>
                <c:pt idx="1087">
                  <c:v>18.351243640804647</c:v>
                </c:pt>
                <c:pt idx="1088">
                  <c:v>16.997375534197758</c:v>
                </c:pt>
                <c:pt idx="1089">
                  <c:v>15.184522229888476</c:v>
                </c:pt>
                <c:pt idx="1090">
                  <c:v>16.713728583286859</c:v>
                </c:pt>
                <c:pt idx="1091">
                  <c:v>16.967132238359962</c:v>
                </c:pt>
                <c:pt idx="1092">
                  <c:v>15.139406579554382</c:v>
                </c:pt>
                <c:pt idx="1093">
                  <c:v>13.264988797187517</c:v>
                </c:pt>
                <c:pt idx="1094">
                  <c:v>15.221912826684747</c:v>
                </c:pt>
                <c:pt idx="1095">
                  <c:v>17.083067008361741</c:v>
                </c:pt>
                <c:pt idx="1096">
                  <c:v>18.191388092862237</c:v>
                </c:pt>
                <c:pt idx="1097">
                  <c:v>17.991497120976739</c:v>
                </c:pt>
                <c:pt idx="1098">
                  <c:v>13.188910739215199</c:v>
                </c:pt>
                <c:pt idx="1099">
                  <c:v>11.514828655139752</c:v>
                </c:pt>
                <c:pt idx="1100">
                  <c:v>12.815578545461436</c:v>
                </c:pt>
                <c:pt idx="1101">
                  <c:v>13.24751426021794</c:v>
                </c:pt>
                <c:pt idx="1102">
                  <c:v>10.557992618767164</c:v>
                </c:pt>
                <c:pt idx="1103">
                  <c:v>8.2225940386561618</c:v>
                </c:pt>
                <c:pt idx="1104">
                  <c:v>10.71213776410913</c:v>
                </c:pt>
                <c:pt idx="1105">
                  <c:v>9.6873046767719462</c:v>
                </c:pt>
                <c:pt idx="1106">
                  <c:v>8.3539200868124723</c:v>
                </c:pt>
                <c:pt idx="1107">
                  <c:v>8.1005649901297101</c:v>
                </c:pt>
                <c:pt idx="1108">
                  <c:v>6.3765461686943192</c:v>
                </c:pt>
                <c:pt idx="1109">
                  <c:v>5.1513890457733584</c:v>
                </c:pt>
                <c:pt idx="1110">
                  <c:v>4.0179816629495324</c:v>
                </c:pt>
                <c:pt idx="1111">
                  <c:v>8.2071861005109668</c:v>
                </c:pt>
                <c:pt idx="1112">
                  <c:v>5.4774178314141668</c:v>
                </c:pt>
                <c:pt idx="1113">
                  <c:v>3.7979158091065668</c:v>
                </c:pt>
                <c:pt idx="1114">
                  <c:v>3.808404806328447</c:v>
                </c:pt>
                <c:pt idx="1115">
                  <c:v>12.010473309759128</c:v>
                </c:pt>
                <c:pt idx="1116">
                  <c:v>10.659692230660934</c:v>
                </c:pt>
                <c:pt idx="1117">
                  <c:v>12.817840617493159</c:v>
                </c:pt>
                <c:pt idx="1118">
                  <c:v>9.6730625259319307</c:v>
                </c:pt>
                <c:pt idx="1119">
                  <c:v>14.389809549600619</c:v>
                </c:pt>
                <c:pt idx="1120">
                  <c:v>15.655715836488326</c:v>
                </c:pt>
                <c:pt idx="1121">
                  <c:v>7.7195851093731838</c:v>
                </c:pt>
                <c:pt idx="1122">
                  <c:v>8.1954606081083838</c:v>
                </c:pt>
                <c:pt idx="1123">
                  <c:v>9.2703464781660809</c:v>
                </c:pt>
                <c:pt idx="1124">
                  <c:v>9.2632319386785404</c:v>
                </c:pt>
                <c:pt idx="1125">
                  <c:v>8.2005527397929878</c:v>
                </c:pt>
                <c:pt idx="1126">
                  <c:v>5.9606070857238898</c:v>
                </c:pt>
                <c:pt idx="1127">
                  <c:v>4.8755264939808862</c:v>
                </c:pt>
                <c:pt idx="1128">
                  <c:v>7.3057366481357295</c:v>
                </c:pt>
                <c:pt idx="1129">
                  <c:v>11.258476348631474</c:v>
                </c:pt>
                <c:pt idx="1130">
                  <c:v>13.20721193322475</c:v>
                </c:pt>
                <c:pt idx="1131">
                  <c:v>17.072524451720682</c:v>
                </c:pt>
                <c:pt idx="1132">
                  <c:v>11.224297138302674</c:v>
                </c:pt>
                <c:pt idx="1133">
                  <c:v>16.948730863238904</c:v>
                </c:pt>
                <c:pt idx="1134">
                  <c:v>12.326220695404711</c:v>
                </c:pt>
                <c:pt idx="1135">
                  <c:v>12.143284369336749</c:v>
                </c:pt>
                <c:pt idx="1136">
                  <c:v>11.107409502499365</c:v>
                </c:pt>
                <c:pt idx="1137">
                  <c:v>8.9770836323648915</c:v>
                </c:pt>
                <c:pt idx="1138">
                  <c:v>6.6113871478679975</c:v>
                </c:pt>
                <c:pt idx="1139">
                  <c:v>6.3851531319539134</c:v>
                </c:pt>
                <c:pt idx="1140">
                  <c:v>9.4021966434884359</c:v>
                </c:pt>
                <c:pt idx="1141">
                  <c:v>16.976769525940284</c:v>
                </c:pt>
                <c:pt idx="1142">
                  <c:v>12.516529017907663</c:v>
                </c:pt>
                <c:pt idx="1143">
                  <c:v>13.365120809712462</c:v>
                </c:pt>
                <c:pt idx="1144">
                  <c:v>11.959164017558477</c:v>
                </c:pt>
                <c:pt idx="1145">
                  <c:v>18.29744296856558</c:v>
                </c:pt>
                <c:pt idx="1146">
                  <c:v>19.219956772246181</c:v>
                </c:pt>
                <c:pt idx="1147">
                  <c:v>18.811556181044253</c:v>
                </c:pt>
                <c:pt idx="1148">
                  <c:v>16.097523596268882</c:v>
                </c:pt>
                <c:pt idx="1149">
                  <c:v>15.427116077981751</c:v>
                </c:pt>
                <c:pt idx="1150">
                  <c:v>16.331267036378485</c:v>
                </c:pt>
                <c:pt idx="1151">
                  <c:v>13.765108180474828</c:v>
                </c:pt>
                <c:pt idx="1152">
                  <c:v>12.193865350596333</c:v>
                </c:pt>
                <c:pt idx="1153">
                  <c:v>9.4365435558037891</c:v>
                </c:pt>
                <c:pt idx="1154">
                  <c:v>7.3779980832423426</c:v>
                </c:pt>
                <c:pt idx="1155">
                  <c:v>8.0221191404296732</c:v>
                </c:pt>
                <c:pt idx="1156">
                  <c:v>19.003033943976089</c:v>
                </c:pt>
                <c:pt idx="1157">
                  <c:v>19.266242061829921</c:v>
                </c:pt>
                <c:pt idx="1158">
                  <c:v>17.683406277187796</c:v>
                </c:pt>
                <c:pt idx="1159">
                  <c:v>10.13488734763156</c:v>
                </c:pt>
                <c:pt idx="1160">
                  <c:v>10.438316602806863</c:v>
                </c:pt>
                <c:pt idx="1161">
                  <c:v>11.581971585164164</c:v>
                </c:pt>
                <c:pt idx="1162">
                  <c:v>11.232450197235089</c:v>
                </c:pt>
                <c:pt idx="1163">
                  <c:v>10.095005643714682</c:v>
                </c:pt>
                <c:pt idx="1164">
                  <c:v>8.2125248883978088</c:v>
                </c:pt>
                <c:pt idx="1165">
                  <c:v>6.8322099285068933</c:v>
                </c:pt>
                <c:pt idx="1166">
                  <c:v>6.0068372919735546</c:v>
                </c:pt>
                <c:pt idx="1167">
                  <c:v>4.430711162590284</c:v>
                </c:pt>
                <c:pt idx="1168">
                  <c:v>6.5104935376362967</c:v>
                </c:pt>
                <c:pt idx="1169">
                  <c:v>5.6251984465091827</c:v>
                </c:pt>
                <c:pt idx="1170">
                  <c:v>4.9636690067531575</c:v>
                </c:pt>
                <c:pt idx="1171">
                  <c:v>5.014083535133695</c:v>
                </c:pt>
                <c:pt idx="1172">
                  <c:v>4.8579350463424991</c:v>
                </c:pt>
                <c:pt idx="1173">
                  <c:v>4.7429426735510871</c:v>
                </c:pt>
                <c:pt idx="1174">
                  <c:v>4.0134914946224569</c:v>
                </c:pt>
                <c:pt idx="1175">
                  <c:v>3.9666319609720335</c:v>
                </c:pt>
                <c:pt idx="1176">
                  <c:v>3.6135189636050447</c:v>
                </c:pt>
                <c:pt idx="1177">
                  <c:v>3.3825547490818564</c:v>
                </c:pt>
                <c:pt idx="1178">
                  <c:v>3.4657991064633853</c:v>
                </c:pt>
                <c:pt idx="1179">
                  <c:v>3.34811713944142</c:v>
                </c:pt>
                <c:pt idx="1180">
                  <c:v>3.0653408831171736</c:v>
                </c:pt>
                <c:pt idx="1181">
                  <c:v>2.82679836898998</c:v>
                </c:pt>
                <c:pt idx="1182">
                  <c:v>2.7318895899708706</c:v>
                </c:pt>
                <c:pt idx="1183">
                  <c:v>2.8133978073660026</c:v>
                </c:pt>
                <c:pt idx="1184">
                  <c:v>2.6749813806527967</c:v>
                </c:pt>
                <c:pt idx="1185">
                  <c:v>2.7793918958799901</c:v>
                </c:pt>
                <c:pt idx="1186">
                  <c:v>2.6867658565767449</c:v>
                </c:pt>
                <c:pt idx="1187">
                  <c:v>2.6573012797933226</c:v>
                </c:pt>
                <c:pt idx="1188">
                  <c:v>2.5405424619649453</c:v>
                </c:pt>
                <c:pt idx="1189">
                  <c:v>2.4927318620937888</c:v>
                </c:pt>
                <c:pt idx="1190">
                  <c:v>2.4329837228113216</c:v>
                </c:pt>
                <c:pt idx="1191">
                  <c:v>2.4482445822168186</c:v>
                </c:pt>
                <c:pt idx="1192">
                  <c:v>2.337472190199974</c:v>
                </c:pt>
                <c:pt idx="1193">
                  <c:v>2.2564432333105344</c:v>
                </c:pt>
                <c:pt idx="1194">
                  <c:v>2.3117930234219597</c:v>
                </c:pt>
                <c:pt idx="1195">
                  <c:v>2.2862727389810877</c:v>
                </c:pt>
                <c:pt idx="1196">
                  <c:v>2.2694705067537346</c:v>
                </c:pt>
                <c:pt idx="1197">
                  <c:v>2.2688932226050729</c:v>
                </c:pt>
                <c:pt idx="1198">
                  <c:v>2.2447842457150591</c:v>
                </c:pt>
                <c:pt idx="1199">
                  <c:v>2.188656286069024</c:v>
                </c:pt>
                <c:pt idx="1200">
                  <c:v>2.1761455837676413</c:v>
                </c:pt>
                <c:pt idx="1201">
                  <c:v>2.1924927409838646</c:v>
                </c:pt>
                <c:pt idx="1202">
                  <c:v>2.1986538328541028</c:v>
                </c:pt>
                <c:pt idx="1203">
                  <c:v>2.1614324585459088</c:v>
                </c:pt>
                <c:pt idx="1204">
                  <c:v>2.1680802134014465</c:v>
                </c:pt>
                <c:pt idx="1205">
                  <c:v>2.2358411502112929</c:v>
                </c:pt>
                <c:pt idx="1206">
                  <c:v>2.2676596752901679</c:v>
                </c:pt>
                <c:pt idx="1207">
                  <c:v>2.3155254113451207</c:v>
                </c:pt>
                <c:pt idx="1208">
                  <c:v>2.3188231286372263</c:v>
                </c:pt>
                <c:pt idx="1209">
                  <c:v>2.3876854311802309</c:v>
                </c:pt>
                <c:pt idx="1210">
                  <c:v>2.4329330000907423</c:v>
                </c:pt>
                <c:pt idx="1211">
                  <c:v>2.4751839316453306</c:v>
                </c:pt>
                <c:pt idx="1212">
                  <c:v>2.4834939749074469</c:v>
                </c:pt>
                <c:pt idx="1213">
                  <c:v>2.5157589722945684</c:v>
                </c:pt>
                <c:pt idx="1214">
                  <c:v>2.5533936202343566</c:v>
                </c:pt>
                <c:pt idx="1215">
                  <c:v>2.5826562549826404</c:v>
                </c:pt>
                <c:pt idx="1216">
                  <c:v>2.6444458707042373</c:v>
                </c:pt>
                <c:pt idx="1217">
                  <c:v>3.198997446009666</c:v>
                </c:pt>
                <c:pt idx="1218">
                  <c:v>4.0878533607865641</c:v>
                </c:pt>
                <c:pt idx="1219">
                  <c:v>4.7424313255627677</c:v>
                </c:pt>
                <c:pt idx="1220">
                  <c:v>4.3396126910113182</c:v>
                </c:pt>
                <c:pt idx="1221">
                  <c:v>4.1827072673915495</c:v>
                </c:pt>
                <c:pt idx="1222">
                  <c:v>5.4523586593413391</c:v>
                </c:pt>
                <c:pt idx="1223">
                  <c:v>5.5143921502972981</c:v>
                </c:pt>
                <c:pt idx="1224">
                  <c:v>6.6842786498680473</c:v>
                </c:pt>
                <c:pt idx="1225">
                  <c:v>5.7852882445709302</c:v>
                </c:pt>
                <c:pt idx="1226">
                  <c:v>6.0117171164605798</c:v>
                </c:pt>
                <c:pt idx="1227">
                  <c:v>5.8521860678623199</c:v>
                </c:pt>
                <c:pt idx="1228">
                  <c:v>7.3065204714522274</c:v>
                </c:pt>
                <c:pt idx="1229">
                  <c:v>8.5502782892740932</c:v>
                </c:pt>
                <c:pt idx="1230">
                  <c:v>6.9469285887516889</c:v>
                </c:pt>
                <c:pt idx="1231">
                  <c:v>5.7221447121862941</c:v>
                </c:pt>
                <c:pt idx="1232">
                  <c:v>5.4453679006917222</c:v>
                </c:pt>
                <c:pt idx="1233">
                  <c:v>9.7815536298039074</c:v>
                </c:pt>
                <c:pt idx="1234">
                  <c:v>8.8576464958741941</c:v>
                </c:pt>
                <c:pt idx="1235">
                  <c:v>5.9801574323472773</c:v>
                </c:pt>
                <c:pt idx="1236">
                  <c:v>7.7560093645681727</c:v>
                </c:pt>
                <c:pt idx="1237">
                  <c:v>11.276945314843367</c:v>
                </c:pt>
                <c:pt idx="1238">
                  <c:v>10.676551242636634</c:v>
                </c:pt>
                <c:pt idx="1239">
                  <c:v>18.517655637200669</c:v>
                </c:pt>
                <c:pt idx="1240">
                  <c:v>16.946295165290294</c:v>
                </c:pt>
                <c:pt idx="1241">
                  <c:v>16.261718096021593</c:v>
                </c:pt>
                <c:pt idx="1242">
                  <c:v>19.236670062472715</c:v>
                </c:pt>
                <c:pt idx="1243">
                  <c:v>18.365262063608846</c:v>
                </c:pt>
                <c:pt idx="1244">
                  <c:v>14.494849809833143</c:v>
                </c:pt>
                <c:pt idx="1245">
                  <c:v>17.452391057295092</c:v>
                </c:pt>
                <c:pt idx="1246">
                  <c:v>11.955467747285875</c:v>
                </c:pt>
                <c:pt idx="1247">
                  <c:v>13.12427274603164</c:v>
                </c:pt>
                <c:pt idx="1248">
                  <c:v>6.8200101626701315</c:v>
                </c:pt>
                <c:pt idx="1249">
                  <c:v>8.2214680528448056</c:v>
                </c:pt>
                <c:pt idx="1250">
                  <c:v>8.5844147228602345</c:v>
                </c:pt>
                <c:pt idx="1251">
                  <c:v>6.780124224728068</c:v>
                </c:pt>
                <c:pt idx="1252">
                  <c:v>5.9274739658146114</c:v>
                </c:pt>
                <c:pt idx="1253">
                  <c:v>13.311162900793406</c:v>
                </c:pt>
                <c:pt idx="1254">
                  <c:v>9.4736968285266787</c:v>
                </c:pt>
                <c:pt idx="1255">
                  <c:v>7.6221256586551434</c:v>
                </c:pt>
                <c:pt idx="1256">
                  <c:v>8.8722809153662254</c:v>
                </c:pt>
                <c:pt idx="1257">
                  <c:v>14.517384468314331</c:v>
                </c:pt>
                <c:pt idx="1258">
                  <c:v>13.29493775288968</c:v>
                </c:pt>
                <c:pt idx="1259">
                  <c:v>14.53823606214838</c:v>
                </c:pt>
                <c:pt idx="1260">
                  <c:v>12.386742356630487</c:v>
                </c:pt>
                <c:pt idx="1261">
                  <c:v>8.8606784671546706</c:v>
                </c:pt>
                <c:pt idx="1262">
                  <c:v>8.5183511530984681</c:v>
                </c:pt>
                <c:pt idx="1263">
                  <c:v>11.588724901090641</c:v>
                </c:pt>
                <c:pt idx="1264">
                  <c:v>15.67341734971528</c:v>
                </c:pt>
                <c:pt idx="1265">
                  <c:v>14.080316329295172</c:v>
                </c:pt>
                <c:pt idx="1266">
                  <c:v>15.868907447896408</c:v>
                </c:pt>
                <c:pt idx="1267">
                  <c:v>13.997984300918187</c:v>
                </c:pt>
                <c:pt idx="1268">
                  <c:v>21.634547696792239</c:v>
                </c:pt>
                <c:pt idx="1269">
                  <c:v>18.23280365432889</c:v>
                </c:pt>
                <c:pt idx="1270">
                  <c:v>22.260899955259262</c:v>
                </c:pt>
                <c:pt idx="1271">
                  <c:v>26.464186181988236</c:v>
                </c:pt>
                <c:pt idx="1272">
                  <c:v>23.119546787744905</c:v>
                </c:pt>
                <c:pt idx="1273">
                  <c:v>23.167492104980891</c:v>
                </c:pt>
                <c:pt idx="1274">
                  <c:v>19.264428492846474</c:v>
                </c:pt>
                <c:pt idx="1275">
                  <c:v>25.930085049598205</c:v>
                </c:pt>
                <c:pt idx="1276">
                  <c:v>23.108347268218289</c:v>
                </c:pt>
                <c:pt idx="1277">
                  <c:v>20.22158598613828</c:v>
                </c:pt>
                <c:pt idx="1278">
                  <c:v>19.748078639810952</c:v>
                </c:pt>
                <c:pt idx="1279">
                  <c:v>18.142040535569659</c:v>
                </c:pt>
                <c:pt idx="1280">
                  <c:v>16.755491948169553</c:v>
                </c:pt>
                <c:pt idx="1281">
                  <c:v>13.899793512970948</c:v>
                </c:pt>
                <c:pt idx="1282">
                  <c:v>11.800834399459825</c:v>
                </c:pt>
                <c:pt idx="1283">
                  <c:v>6.3698799514021687</c:v>
                </c:pt>
                <c:pt idx="1284">
                  <c:v>6.7898165281394469</c:v>
                </c:pt>
                <c:pt idx="1285">
                  <c:v>5.6333838555733156</c:v>
                </c:pt>
                <c:pt idx="1286">
                  <c:v>11.264282116195524</c:v>
                </c:pt>
                <c:pt idx="1287">
                  <c:v>11.156350397443193</c:v>
                </c:pt>
                <c:pt idx="1288">
                  <c:v>11.161000187626458</c:v>
                </c:pt>
                <c:pt idx="1289">
                  <c:v>10.84586976100389</c:v>
                </c:pt>
                <c:pt idx="1290">
                  <c:v>11.552822107475203</c:v>
                </c:pt>
                <c:pt idx="1291">
                  <c:v>16.371764644704211</c:v>
                </c:pt>
                <c:pt idx="1292">
                  <c:v>16.755029601046413</c:v>
                </c:pt>
                <c:pt idx="1293">
                  <c:v>15.58608339397578</c:v>
                </c:pt>
                <c:pt idx="1294">
                  <c:v>14.735232306274604</c:v>
                </c:pt>
                <c:pt idx="1295">
                  <c:v>14.105687708820259</c:v>
                </c:pt>
                <c:pt idx="1296">
                  <c:v>13.065123837500581</c:v>
                </c:pt>
                <c:pt idx="1297">
                  <c:v>13.483885648457672</c:v>
                </c:pt>
                <c:pt idx="1298">
                  <c:v>12.981329762463389</c:v>
                </c:pt>
                <c:pt idx="1299">
                  <c:v>12.9881109438873</c:v>
                </c:pt>
                <c:pt idx="1300">
                  <c:v>16.284809224464315</c:v>
                </c:pt>
                <c:pt idx="1301">
                  <c:v>12.914996736109142</c:v>
                </c:pt>
                <c:pt idx="1302">
                  <c:v>12.710381860654095</c:v>
                </c:pt>
                <c:pt idx="1303">
                  <c:v>14.054132571950618</c:v>
                </c:pt>
                <c:pt idx="1304">
                  <c:v>15.217966596183707</c:v>
                </c:pt>
                <c:pt idx="1305">
                  <c:v>17.973872196974138</c:v>
                </c:pt>
                <c:pt idx="1306">
                  <c:v>17.042308822009367</c:v>
                </c:pt>
                <c:pt idx="1307">
                  <c:v>13.634631531654707</c:v>
                </c:pt>
                <c:pt idx="1308">
                  <c:v>13.443814536988208</c:v>
                </c:pt>
                <c:pt idx="1309">
                  <c:v>11.333159355531564</c:v>
                </c:pt>
                <c:pt idx="1310">
                  <c:v>12.698999519510835</c:v>
                </c:pt>
                <c:pt idx="1311">
                  <c:v>14.328053245652095</c:v>
                </c:pt>
                <c:pt idx="1312">
                  <c:v>12.6433269880322</c:v>
                </c:pt>
                <c:pt idx="1313">
                  <c:v>10.302937585518846</c:v>
                </c:pt>
                <c:pt idx="1314">
                  <c:v>9.8912750973876307</c:v>
                </c:pt>
                <c:pt idx="1315">
                  <c:v>12.504707348139876</c:v>
                </c:pt>
                <c:pt idx="1316">
                  <c:v>18.791392014346574</c:v>
                </c:pt>
                <c:pt idx="1317">
                  <c:v>16.502865553195633</c:v>
                </c:pt>
                <c:pt idx="1318">
                  <c:v>11.815828725487354</c:v>
                </c:pt>
                <c:pt idx="1319">
                  <c:v>10.931130801815536</c:v>
                </c:pt>
                <c:pt idx="1320">
                  <c:v>8.1230955071789239</c:v>
                </c:pt>
                <c:pt idx="1321">
                  <c:v>8.7019527885390247</c:v>
                </c:pt>
                <c:pt idx="1322">
                  <c:v>10.342213566741821</c:v>
                </c:pt>
                <c:pt idx="1323">
                  <c:v>15.217972069054753</c:v>
                </c:pt>
                <c:pt idx="1324">
                  <c:v>14.974970663461617</c:v>
                </c:pt>
                <c:pt idx="1325">
                  <c:v>15.666579675869951</c:v>
                </c:pt>
                <c:pt idx="1326">
                  <c:v>12.313335496830646</c:v>
                </c:pt>
                <c:pt idx="1327">
                  <c:v>17.265209114878111</c:v>
                </c:pt>
                <c:pt idx="1328">
                  <c:v>20.546216660548399</c:v>
                </c:pt>
                <c:pt idx="1329">
                  <c:v>19.329661228714734</c:v>
                </c:pt>
                <c:pt idx="1330">
                  <c:v>25.411310407375055</c:v>
                </c:pt>
                <c:pt idx="1331">
                  <c:v>22.337578059853115</c:v>
                </c:pt>
                <c:pt idx="1332">
                  <c:v>20.266730829957314</c:v>
                </c:pt>
                <c:pt idx="1333">
                  <c:v>21.755805733069742</c:v>
                </c:pt>
                <c:pt idx="1334">
                  <c:v>17.695318159299578</c:v>
                </c:pt>
                <c:pt idx="1335">
                  <c:v>15.836495745544344</c:v>
                </c:pt>
                <c:pt idx="1336">
                  <c:v>13.681711680083064</c:v>
                </c:pt>
                <c:pt idx="1337">
                  <c:v>16.445467991404694</c:v>
                </c:pt>
                <c:pt idx="1338">
                  <c:v>14.926435320167286</c:v>
                </c:pt>
                <c:pt idx="1339">
                  <c:v>10.754673701579087</c:v>
                </c:pt>
                <c:pt idx="1340">
                  <c:v>10.887203951162739</c:v>
                </c:pt>
                <c:pt idx="1341">
                  <c:v>16.582955215480489</c:v>
                </c:pt>
                <c:pt idx="1342">
                  <c:v>20.878132419569262</c:v>
                </c:pt>
                <c:pt idx="1343">
                  <c:v>16.565189000121595</c:v>
                </c:pt>
                <c:pt idx="1344">
                  <c:v>15.469659455568829</c:v>
                </c:pt>
                <c:pt idx="1345">
                  <c:v>14.147201435394575</c:v>
                </c:pt>
                <c:pt idx="1346">
                  <c:v>17.598263332941212</c:v>
                </c:pt>
                <c:pt idx="1347">
                  <c:v>16.509055159956844</c:v>
                </c:pt>
                <c:pt idx="1348">
                  <c:v>16.650442655242724</c:v>
                </c:pt>
                <c:pt idx="1349">
                  <c:v>10.701910132037307</c:v>
                </c:pt>
                <c:pt idx="1350">
                  <c:v>15.001783592983898</c:v>
                </c:pt>
                <c:pt idx="1351">
                  <c:v>12.200341833733175</c:v>
                </c:pt>
                <c:pt idx="1352">
                  <c:v>18.63141563517453</c:v>
                </c:pt>
                <c:pt idx="1353">
                  <c:v>16.325947595399814</c:v>
                </c:pt>
                <c:pt idx="1354">
                  <c:v>14.395072815019351</c:v>
                </c:pt>
                <c:pt idx="1355">
                  <c:v>10.201491651549222</c:v>
                </c:pt>
                <c:pt idx="1356">
                  <c:v>10.155157213012679</c:v>
                </c:pt>
                <c:pt idx="1357">
                  <c:v>14.005041221593251</c:v>
                </c:pt>
                <c:pt idx="1358">
                  <c:v>19.986740747857802</c:v>
                </c:pt>
                <c:pt idx="1359">
                  <c:v>24.785745397684323</c:v>
                </c:pt>
                <c:pt idx="1360">
                  <c:v>29.400565192976302</c:v>
                </c:pt>
                <c:pt idx="1361">
                  <c:v>21.462173442517397</c:v>
                </c:pt>
                <c:pt idx="1362">
                  <c:v>24.658741989913892</c:v>
                </c:pt>
                <c:pt idx="1363">
                  <c:v>18.053090669308137</c:v>
                </c:pt>
                <c:pt idx="1364">
                  <c:v>15.665471841474766</c:v>
                </c:pt>
                <c:pt idx="1365">
                  <c:v>9.8520160633765457</c:v>
                </c:pt>
                <c:pt idx="1366">
                  <c:v>16.851222949134314</c:v>
                </c:pt>
                <c:pt idx="1367">
                  <c:v>15.198736113785172</c:v>
                </c:pt>
                <c:pt idx="1368">
                  <c:v>20.676627281960748</c:v>
                </c:pt>
                <c:pt idx="1369">
                  <c:v>17.935115032947724</c:v>
                </c:pt>
                <c:pt idx="1370">
                  <c:v>19.712064757064574</c:v>
                </c:pt>
                <c:pt idx="1371">
                  <c:v>21.246015055595567</c:v>
                </c:pt>
                <c:pt idx="1372">
                  <c:v>20.154250267232598</c:v>
                </c:pt>
                <c:pt idx="1373">
                  <c:v>17.154695748472125</c:v>
                </c:pt>
                <c:pt idx="1374">
                  <c:v>17.275412617287223</c:v>
                </c:pt>
                <c:pt idx="1375">
                  <c:v>23.084185364187924</c:v>
                </c:pt>
                <c:pt idx="1376">
                  <c:v>23.201890430225447</c:v>
                </c:pt>
                <c:pt idx="1377">
                  <c:v>26.816675882275476</c:v>
                </c:pt>
                <c:pt idx="1378">
                  <c:v>21.970811927809908</c:v>
                </c:pt>
                <c:pt idx="1379">
                  <c:v>17.581285028894765</c:v>
                </c:pt>
                <c:pt idx="1380">
                  <c:v>11.14753418560117</c:v>
                </c:pt>
                <c:pt idx="1381">
                  <c:v>17.86813740658777</c:v>
                </c:pt>
                <c:pt idx="1382">
                  <c:v>12.215982968731554</c:v>
                </c:pt>
                <c:pt idx="1383">
                  <c:v>14.23642536158779</c:v>
                </c:pt>
                <c:pt idx="1384">
                  <c:v>20.031605928114725</c:v>
                </c:pt>
                <c:pt idx="1385">
                  <c:v>22.420904412710286</c:v>
                </c:pt>
                <c:pt idx="1386">
                  <c:v>19.3756792604179</c:v>
                </c:pt>
                <c:pt idx="1387">
                  <c:v>27.53234612436485</c:v>
                </c:pt>
                <c:pt idx="1388">
                  <c:v>21.408607719780182</c:v>
                </c:pt>
                <c:pt idx="1389">
                  <c:v>22.460678433761892</c:v>
                </c:pt>
                <c:pt idx="1390">
                  <c:v>18.484197189529795</c:v>
                </c:pt>
                <c:pt idx="1391">
                  <c:v>12.962158923588362</c:v>
                </c:pt>
                <c:pt idx="1392">
                  <c:v>13.728515922960083</c:v>
                </c:pt>
                <c:pt idx="1393">
                  <c:v>25.195217604223053</c:v>
                </c:pt>
                <c:pt idx="1394">
                  <c:v>19.47456594094853</c:v>
                </c:pt>
                <c:pt idx="1395">
                  <c:v>12.795242324874822</c:v>
                </c:pt>
                <c:pt idx="1396">
                  <c:v>11.42060365856452</c:v>
                </c:pt>
                <c:pt idx="1397">
                  <c:v>23.922785427106618</c:v>
                </c:pt>
                <c:pt idx="1398">
                  <c:v>23.550179317934827</c:v>
                </c:pt>
                <c:pt idx="1399">
                  <c:v>15.768936577729564</c:v>
                </c:pt>
                <c:pt idx="1400">
                  <c:v>20.209759435809673</c:v>
                </c:pt>
                <c:pt idx="1401">
                  <c:v>15.211485746652119</c:v>
                </c:pt>
                <c:pt idx="1402">
                  <c:v>17.295207625038223</c:v>
                </c:pt>
                <c:pt idx="1403">
                  <c:v>16.753009538597961</c:v>
                </c:pt>
                <c:pt idx="1404">
                  <c:v>10.699053309753115</c:v>
                </c:pt>
                <c:pt idx="1405">
                  <c:v>11.236136639350248</c:v>
                </c:pt>
                <c:pt idx="1406">
                  <c:v>14.093500498484623</c:v>
                </c:pt>
                <c:pt idx="1407">
                  <c:v>13.957360146928032</c:v>
                </c:pt>
                <c:pt idx="1408">
                  <c:v>12.851720019561053</c:v>
                </c:pt>
                <c:pt idx="1409">
                  <c:v>10.277871004666761</c:v>
                </c:pt>
                <c:pt idx="1410">
                  <c:v>8.9841096973994787</c:v>
                </c:pt>
                <c:pt idx="1411">
                  <c:v>8.5580366882603833</c:v>
                </c:pt>
                <c:pt idx="1412">
                  <c:v>9.231862219746489</c:v>
                </c:pt>
                <c:pt idx="1413">
                  <c:v>8.5216812895504859</c:v>
                </c:pt>
                <c:pt idx="1414">
                  <c:v>7.2522275567541534</c:v>
                </c:pt>
                <c:pt idx="1415">
                  <c:v>6.839779884091679</c:v>
                </c:pt>
                <c:pt idx="1416">
                  <c:v>5.9070511215147947</c:v>
                </c:pt>
                <c:pt idx="1417">
                  <c:v>5.9579322916256894</c:v>
                </c:pt>
                <c:pt idx="1418">
                  <c:v>5.8308889274163551</c:v>
                </c:pt>
                <c:pt idx="1419">
                  <c:v>5.568438721020053</c:v>
                </c:pt>
                <c:pt idx="1420">
                  <c:v>5.0752436376613304</c:v>
                </c:pt>
                <c:pt idx="1421">
                  <c:v>4.3340502735842668</c:v>
                </c:pt>
                <c:pt idx="1422">
                  <c:v>4.3716481152911602</c:v>
                </c:pt>
                <c:pt idx="1423">
                  <c:v>4.1331707723969764</c:v>
                </c:pt>
                <c:pt idx="1424">
                  <c:v>3.8689749416114139</c:v>
                </c:pt>
                <c:pt idx="1425">
                  <c:v>3.6986618557156792</c:v>
                </c:pt>
                <c:pt idx="1426">
                  <c:v>3.8877142069586812</c:v>
                </c:pt>
                <c:pt idx="1427">
                  <c:v>3.9888867644895298</c:v>
                </c:pt>
                <c:pt idx="1428">
                  <c:v>3.9811577166714796</c:v>
                </c:pt>
                <c:pt idx="1429">
                  <c:v>4.0253225665461301</c:v>
                </c:pt>
                <c:pt idx="1430">
                  <c:v>4.1013907679237622</c:v>
                </c:pt>
                <c:pt idx="1431">
                  <c:v>3.8721861765219301</c:v>
                </c:pt>
                <c:pt idx="1432">
                  <c:v>3.8416431260283934</c:v>
                </c:pt>
                <c:pt idx="1433">
                  <c:v>3.8907835547868364</c:v>
                </c:pt>
                <c:pt idx="1434">
                  <c:v>3.9030748462870801</c:v>
                </c:pt>
                <c:pt idx="1435">
                  <c:v>3.9006015920396098</c:v>
                </c:pt>
                <c:pt idx="1436">
                  <c:v>3.8599715598994444</c:v>
                </c:pt>
                <c:pt idx="1437">
                  <c:v>3.8130895553298405</c:v>
                </c:pt>
                <c:pt idx="1438">
                  <c:v>3.8584821009988612</c:v>
                </c:pt>
                <c:pt idx="1439">
                  <c:v>3.8474382027059328</c:v>
                </c:pt>
                <c:pt idx="1440">
                  <c:v>3.7964564402352408</c:v>
                </c:pt>
                <c:pt idx="1441">
                  <c:v>3.7429022392428402</c:v>
                </c:pt>
                <c:pt idx="1442">
                  <c:v>3.7294954001324765</c:v>
                </c:pt>
                <c:pt idx="1443">
                  <c:v>3.7403972741774427</c:v>
                </c:pt>
                <c:pt idx="1444">
                  <c:v>3.7754768434279606</c:v>
                </c:pt>
                <c:pt idx="1445">
                  <c:v>3.8328850064353825</c:v>
                </c:pt>
                <c:pt idx="1446">
                  <c:v>3.8781588946609324</c:v>
                </c:pt>
                <c:pt idx="1447">
                  <c:v>3.8788553467231757</c:v>
                </c:pt>
                <c:pt idx="1448">
                  <c:v>3.8933896222826614</c:v>
                </c:pt>
                <c:pt idx="1449">
                  <c:v>3.9341537464401055</c:v>
                </c:pt>
                <c:pt idx="1450">
                  <c:v>3.8428341285581258</c:v>
                </c:pt>
                <c:pt idx="1451">
                  <c:v>3.900880621350411</c:v>
                </c:pt>
                <c:pt idx="1452">
                  <c:v>3.883200825464983</c:v>
                </c:pt>
                <c:pt idx="1453">
                  <c:v>3.8711512644196699</c:v>
                </c:pt>
                <c:pt idx="1454">
                  <c:v>3.8329432926778706</c:v>
                </c:pt>
                <c:pt idx="1455">
                  <c:v>3.8276569327037491</c:v>
                </c:pt>
                <c:pt idx="1456">
                  <c:v>3.895860768332815</c:v>
                </c:pt>
                <c:pt idx="1457">
                  <c:v>4.4048252693041468</c:v>
                </c:pt>
                <c:pt idx="1458">
                  <c:v>4.7040257381756989</c:v>
                </c:pt>
                <c:pt idx="1459">
                  <c:v>5.9593520813163821</c:v>
                </c:pt>
                <c:pt idx="1460">
                  <c:v>7.7639327024527693</c:v>
                </c:pt>
                <c:pt idx="1461">
                  <c:v>7.1470274047721887</c:v>
                </c:pt>
                <c:pt idx="1462">
                  <c:v>7.2902397228189582</c:v>
                </c:pt>
                <c:pt idx="1463">
                  <c:v>6.9069937400663362</c:v>
                </c:pt>
                <c:pt idx="1464">
                  <c:v>7.2057422924302061</c:v>
                </c:pt>
                <c:pt idx="1465">
                  <c:v>8.3716524136301818</c:v>
                </c:pt>
                <c:pt idx="1466">
                  <c:v>8.5703434093279185</c:v>
                </c:pt>
                <c:pt idx="1467">
                  <c:v>7.1536514661688084</c:v>
                </c:pt>
                <c:pt idx="1468">
                  <c:v>6.6367668546001068</c:v>
                </c:pt>
                <c:pt idx="1469">
                  <c:v>11.894118805510612</c:v>
                </c:pt>
                <c:pt idx="1470">
                  <c:v>12.303099464603505</c:v>
                </c:pt>
                <c:pt idx="1471">
                  <c:v>14.532355892778515</c:v>
                </c:pt>
                <c:pt idx="1472">
                  <c:v>20.750069299360952</c:v>
                </c:pt>
                <c:pt idx="1473">
                  <c:v>16.688650957888296</c:v>
                </c:pt>
                <c:pt idx="1474">
                  <c:v>16.35135270013286</c:v>
                </c:pt>
                <c:pt idx="1475">
                  <c:v>17.70738981392951</c:v>
                </c:pt>
                <c:pt idx="1476">
                  <c:v>14.832087326400611</c:v>
                </c:pt>
                <c:pt idx="1477">
                  <c:v>20.698019199531458</c:v>
                </c:pt>
                <c:pt idx="1478">
                  <c:v>21.176670529624165</c:v>
                </c:pt>
                <c:pt idx="1479">
                  <c:v>23.136695724251311</c:v>
                </c:pt>
                <c:pt idx="1480">
                  <c:v>27.495258852305881</c:v>
                </c:pt>
                <c:pt idx="1481">
                  <c:v>26.134743754501176</c:v>
                </c:pt>
                <c:pt idx="1482">
                  <c:v>16.180840215579462</c:v>
                </c:pt>
                <c:pt idx="1483">
                  <c:v>17.251720796608939</c:v>
                </c:pt>
                <c:pt idx="1484">
                  <c:v>22.518721347269334</c:v>
                </c:pt>
                <c:pt idx="1485">
                  <c:v>28.276071229349608</c:v>
                </c:pt>
                <c:pt idx="1486">
                  <c:v>20.824326442350085</c:v>
                </c:pt>
                <c:pt idx="1487">
                  <c:v>22.10073957901907</c:v>
                </c:pt>
                <c:pt idx="1488">
                  <c:v>21.805464063647673</c:v>
                </c:pt>
                <c:pt idx="1489">
                  <c:v>18.827392661748277</c:v>
                </c:pt>
                <c:pt idx="1490">
                  <c:v>26.563804109605016</c:v>
                </c:pt>
                <c:pt idx="1491">
                  <c:v>33.855871125070571</c:v>
                </c:pt>
                <c:pt idx="1492">
                  <c:v>29.051659381695238</c:v>
                </c:pt>
                <c:pt idx="1493">
                  <c:v>30.12188623089672</c:v>
                </c:pt>
                <c:pt idx="1494">
                  <c:v>23.821234037344308</c:v>
                </c:pt>
                <c:pt idx="1495">
                  <c:v>19.711846324389114</c:v>
                </c:pt>
                <c:pt idx="1496">
                  <c:v>29.338888654314598</c:v>
                </c:pt>
                <c:pt idx="1497">
                  <c:v>23.281782937689954</c:v>
                </c:pt>
                <c:pt idx="1498">
                  <c:v>24.912412362248958</c:v>
                </c:pt>
                <c:pt idx="1499">
                  <c:v>26.639726707416557</c:v>
                </c:pt>
                <c:pt idx="1500">
                  <c:v>39.590157285635165</c:v>
                </c:pt>
                <c:pt idx="1501">
                  <c:v>35.732984470385929</c:v>
                </c:pt>
                <c:pt idx="1502">
                  <c:v>31.206462841428497</c:v>
                </c:pt>
                <c:pt idx="1503">
                  <c:v>30.49172912758139</c:v>
                </c:pt>
                <c:pt idx="1504">
                  <c:v>29.335195745297405</c:v>
                </c:pt>
                <c:pt idx="1505">
                  <c:v>25.448441109426089</c:v>
                </c:pt>
                <c:pt idx="1506">
                  <c:v>19.772155238125688</c:v>
                </c:pt>
                <c:pt idx="1507">
                  <c:v>16.640964009874793</c:v>
                </c:pt>
                <c:pt idx="1508">
                  <c:v>9.1042447144262244</c:v>
                </c:pt>
                <c:pt idx="1509">
                  <c:v>16.723141081591976</c:v>
                </c:pt>
                <c:pt idx="1510">
                  <c:v>22.080656794687236</c:v>
                </c:pt>
                <c:pt idx="1511">
                  <c:v>14.242029596422812</c:v>
                </c:pt>
                <c:pt idx="1512">
                  <c:v>13.899655448382465</c:v>
                </c:pt>
                <c:pt idx="1513">
                  <c:v>18.363535788579288</c:v>
                </c:pt>
                <c:pt idx="1514">
                  <c:v>34.811486063689991</c:v>
                </c:pt>
                <c:pt idx="1515">
                  <c:v>32.622537818967359</c:v>
                </c:pt>
                <c:pt idx="1516">
                  <c:v>33.917232002300949</c:v>
                </c:pt>
                <c:pt idx="1517">
                  <c:v>34.879239908751771</c:v>
                </c:pt>
                <c:pt idx="1518">
                  <c:v>32.616565659220221</c:v>
                </c:pt>
                <c:pt idx="1519">
                  <c:v>25.254933104409616</c:v>
                </c:pt>
                <c:pt idx="1520">
                  <c:v>33.003759483846359</c:v>
                </c:pt>
                <c:pt idx="1521">
                  <c:v>33.782790817899212</c:v>
                </c:pt>
                <c:pt idx="1522">
                  <c:v>31.410339553425558</c:v>
                </c:pt>
                <c:pt idx="1523">
                  <c:v>21.784645867752683</c:v>
                </c:pt>
                <c:pt idx="1524">
                  <c:v>34.53177222297289</c:v>
                </c:pt>
                <c:pt idx="1525">
                  <c:v>30.630644657598861</c:v>
                </c:pt>
                <c:pt idx="1526">
                  <c:v>18.809054449207608</c:v>
                </c:pt>
                <c:pt idx="1527">
                  <c:v>21.693757561458902</c:v>
                </c:pt>
                <c:pt idx="1528">
                  <c:v>32.537555716734055</c:v>
                </c:pt>
                <c:pt idx="1529">
                  <c:v>25.252808302234275</c:v>
                </c:pt>
                <c:pt idx="1530">
                  <c:v>20.204520109916725</c:v>
                </c:pt>
                <c:pt idx="1531">
                  <c:v>19.042476962603327</c:v>
                </c:pt>
                <c:pt idx="1532">
                  <c:v>27.171542742758291</c:v>
                </c:pt>
                <c:pt idx="1533">
                  <c:v>27.152661107041041</c:v>
                </c:pt>
                <c:pt idx="1534">
                  <c:v>28.151195261776152</c:v>
                </c:pt>
                <c:pt idx="1535">
                  <c:v>41.54717416078757</c:v>
                </c:pt>
                <c:pt idx="1536">
                  <c:v>24.306481579520302</c:v>
                </c:pt>
                <c:pt idx="1537">
                  <c:v>25.192427098999602</c:v>
                </c:pt>
                <c:pt idx="1538">
                  <c:v>29.182305355475759</c:v>
                </c:pt>
                <c:pt idx="1539">
                  <c:v>24.199188862858534</c:v>
                </c:pt>
                <c:pt idx="1540">
                  <c:v>19.437277122348583</c:v>
                </c:pt>
                <c:pt idx="1541">
                  <c:v>15.768367081630553</c:v>
                </c:pt>
                <c:pt idx="1542">
                  <c:v>20.864840159251706</c:v>
                </c:pt>
                <c:pt idx="1543">
                  <c:v>27.631548093589466</c:v>
                </c:pt>
                <c:pt idx="1544">
                  <c:v>29.202137085134904</c:v>
                </c:pt>
                <c:pt idx="1545">
                  <c:v>30.069597544425054</c:v>
                </c:pt>
                <c:pt idx="1546">
                  <c:v>21.867901109127164</c:v>
                </c:pt>
                <c:pt idx="1547">
                  <c:v>21.457800468631273</c:v>
                </c:pt>
                <c:pt idx="1548">
                  <c:v>25.961589027251385</c:v>
                </c:pt>
                <c:pt idx="1549">
                  <c:v>29.676359015330355</c:v>
                </c:pt>
                <c:pt idx="1550">
                  <c:v>29.136636340257958</c:v>
                </c:pt>
                <c:pt idx="1551">
                  <c:v>27.664939739849871</c:v>
                </c:pt>
                <c:pt idx="1552">
                  <c:v>16.485894558723611</c:v>
                </c:pt>
                <c:pt idx="1553">
                  <c:v>19.248856483238484</c:v>
                </c:pt>
                <c:pt idx="1554">
                  <c:v>16.726876114241797</c:v>
                </c:pt>
                <c:pt idx="1555">
                  <c:v>15.500072826076728</c:v>
                </c:pt>
                <c:pt idx="1556">
                  <c:v>18.233863542387997</c:v>
                </c:pt>
                <c:pt idx="1557">
                  <c:v>24.711689679412441</c:v>
                </c:pt>
                <c:pt idx="1558">
                  <c:v>17.317564618672211</c:v>
                </c:pt>
                <c:pt idx="1559">
                  <c:v>28.539602136289687</c:v>
                </c:pt>
                <c:pt idx="1560">
                  <c:v>29.109115418823748</c:v>
                </c:pt>
                <c:pt idx="1561">
                  <c:v>31.745990487252218</c:v>
                </c:pt>
                <c:pt idx="1562">
                  <c:v>31.558749984194101</c:v>
                </c:pt>
                <c:pt idx="1563">
                  <c:v>35.842569756253795</c:v>
                </c:pt>
                <c:pt idx="1564">
                  <c:v>31.377345948747447</c:v>
                </c:pt>
                <c:pt idx="1565">
                  <c:v>27.61776909542618</c:v>
                </c:pt>
                <c:pt idx="1566">
                  <c:v>27.488229833308619</c:v>
                </c:pt>
                <c:pt idx="1567">
                  <c:v>34.390682115631897</c:v>
                </c:pt>
                <c:pt idx="1568">
                  <c:v>40.342430898662208</c:v>
                </c:pt>
                <c:pt idx="1569">
                  <c:v>25.897926822366912</c:v>
                </c:pt>
                <c:pt idx="1570">
                  <c:v>17.79056210450225</c:v>
                </c:pt>
                <c:pt idx="1571">
                  <c:v>10.561446008227238</c:v>
                </c:pt>
                <c:pt idx="1572">
                  <c:v>22.482729178629768</c:v>
                </c:pt>
                <c:pt idx="1573">
                  <c:v>19.388707877341982</c:v>
                </c:pt>
                <c:pt idx="1574">
                  <c:v>15.320252464714734</c:v>
                </c:pt>
                <c:pt idx="1575">
                  <c:v>25.157762535847816</c:v>
                </c:pt>
                <c:pt idx="1576">
                  <c:v>21.123702092748321</c:v>
                </c:pt>
                <c:pt idx="1577">
                  <c:v>16.097625985085184</c:v>
                </c:pt>
                <c:pt idx="1578">
                  <c:v>16.072557833339239</c:v>
                </c:pt>
                <c:pt idx="1579">
                  <c:v>30.652327245087996</c:v>
                </c:pt>
                <c:pt idx="1580">
                  <c:v>27.609181038363552</c:v>
                </c:pt>
                <c:pt idx="1581">
                  <c:v>33.062492575863367</c:v>
                </c:pt>
                <c:pt idx="1582">
                  <c:v>29.936494532641767</c:v>
                </c:pt>
                <c:pt idx="1583">
                  <c:v>31.931065802870997</c:v>
                </c:pt>
                <c:pt idx="1584">
                  <c:v>35.297307086752305</c:v>
                </c:pt>
                <c:pt idx="1585">
                  <c:v>37.228488112267208</c:v>
                </c:pt>
                <c:pt idx="1586">
                  <c:v>31.671856371480711</c:v>
                </c:pt>
                <c:pt idx="1587">
                  <c:v>27.814983592685426</c:v>
                </c:pt>
                <c:pt idx="1588">
                  <c:v>21.967996255538235</c:v>
                </c:pt>
                <c:pt idx="1589">
                  <c:v>29.186253928659699</c:v>
                </c:pt>
                <c:pt idx="1590">
                  <c:v>34.490399245985955</c:v>
                </c:pt>
                <c:pt idx="1591">
                  <c:v>30.743064219504458</c:v>
                </c:pt>
                <c:pt idx="1592">
                  <c:v>26.922413563417567</c:v>
                </c:pt>
                <c:pt idx="1593">
                  <c:v>29.611858937370407</c:v>
                </c:pt>
                <c:pt idx="1594">
                  <c:v>30.557068143571332</c:v>
                </c:pt>
                <c:pt idx="1595">
                  <c:v>28.198279054074384</c:v>
                </c:pt>
                <c:pt idx="1596">
                  <c:v>24.902251638963481</c:v>
                </c:pt>
                <c:pt idx="1597">
                  <c:v>25.871856287832774</c:v>
                </c:pt>
                <c:pt idx="1598">
                  <c:v>19.296763719971977</c:v>
                </c:pt>
                <c:pt idx="1599">
                  <c:v>15.995174394016276</c:v>
                </c:pt>
                <c:pt idx="1600">
                  <c:v>19.899810509583926</c:v>
                </c:pt>
                <c:pt idx="1601">
                  <c:v>22.461930139220389</c:v>
                </c:pt>
                <c:pt idx="1602">
                  <c:v>26.484526949260669</c:v>
                </c:pt>
                <c:pt idx="1603">
                  <c:v>30.293402449388608</c:v>
                </c:pt>
                <c:pt idx="1604">
                  <c:v>23.949224059801132</c:v>
                </c:pt>
                <c:pt idx="1605">
                  <c:v>17.660804031056877</c:v>
                </c:pt>
                <c:pt idx="1606">
                  <c:v>17.894496356814095</c:v>
                </c:pt>
                <c:pt idx="1607">
                  <c:v>21.329261289990285</c:v>
                </c:pt>
                <c:pt idx="1608">
                  <c:v>16.935990927971279</c:v>
                </c:pt>
                <c:pt idx="1609">
                  <c:v>21.156627526031123</c:v>
                </c:pt>
                <c:pt idx="1610">
                  <c:v>29.527757878846106</c:v>
                </c:pt>
                <c:pt idx="1611">
                  <c:v>32.209162366850727</c:v>
                </c:pt>
                <c:pt idx="1612">
                  <c:v>25.610959568286841</c:v>
                </c:pt>
                <c:pt idx="1613">
                  <c:v>29.272631247965318</c:v>
                </c:pt>
                <c:pt idx="1614">
                  <c:v>25.641225839841443</c:v>
                </c:pt>
                <c:pt idx="1615">
                  <c:v>27.241762199968068</c:v>
                </c:pt>
                <c:pt idx="1616">
                  <c:v>15.235982185034002</c:v>
                </c:pt>
                <c:pt idx="1617">
                  <c:v>18.921392474946842</c:v>
                </c:pt>
                <c:pt idx="1618">
                  <c:v>23.797611919742813</c:v>
                </c:pt>
                <c:pt idx="1619">
                  <c:v>20.848516532823059</c:v>
                </c:pt>
                <c:pt idx="1620">
                  <c:v>16.529347010938842</c:v>
                </c:pt>
                <c:pt idx="1621">
                  <c:v>15.828657044415738</c:v>
                </c:pt>
                <c:pt idx="1622">
                  <c:v>24.243785977959796</c:v>
                </c:pt>
                <c:pt idx="1623">
                  <c:v>42.427857686967151</c:v>
                </c:pt>
                <c:pt idx="1624">
                  <c:v>34.099588829694994</c:v>
                </c:pt>
                <c:pt idx="1625">
                  <c:v>24.814830379509978</c:v>
                </c:pt>
                <c:pt idx="1626">
                  <c:v>15.559093486847974</c:v>
                </c:pt>
                <c:pt idx="1627">
                  <c:v>14.029817568360514</c:v>
                </c:pt>
                <c:pt idx="1628">
                  <c:v>23.767588217440249</c:v>
                </c:pt>
                <c:pt idx="1629">
                  <c:v>23.646903520379137</c:v>
                </c:pt>
                <c:pt idx="1630">
                  <c:v>23.685164994218667</c:v>
                </c:pt>
                <c:pt idx="1631">
                  <c:v>25.82415156772181</c:v>
                </c:pt>
                <c:pt idx="1632">
                  <c:v>33.757923685838719</c:v>
                </c:pt>
                <c:pt idx="1633">
                  <c:v>30.493072032039649</c:v>
                </c:pt>
                <c:pt idx="1634">
                  <c:v>35.326215631239201</c:v>
                </c:pt>
                <c:pt idx="1635">
                  <c:v>31.107145456992356</c:v>
                </c:pt>
                <c:pt idx="1636">
                  <c:v>38.873094998979163</c:v>
                </c:pt>
                <c:pt idx="1637">
                  <c:v>33.3966527826421</c:v>
                </c:pt>
                <c:pt idx="1638">
                  <c:v>39.434434389615028</c:v>
                </c:pt>
                <c:pt idx="1639">
                  <c:v>25.871468187734305</c:v>
                </c:pt>
                <c:pt idx="1640">
                  <c:v>26.847650721024575</c:v>
                </c:pt>
                <c:pt idx="1641">
                  <c:v>21.051769894075921</c:v>
                </c:pt>
                <c:pt idx="1642">
                  <c:v>18.930731882535245</c:v>
                </c:pt>
                <c:pt idx="1643">
                  <c:v>21.252304300557856</c:v>
                </c:pt>
                <c:pt idx="1644">
                  <c:v>13.069093756284788</c:v>
                </c:pt>
                <c:pt idx="1645">
                  <c:v>16.49598894658163</c:v>
                </c:pt>
                <c:pt idx="1646">
                  <c:v>14.636761674237931</c:v>
                </c:pt>
                <c:pt idx="1647">
                  <c:v>13.884313410371973</c:v>
                </c:pt>
                <c:pt idx="1648">
                  <c:v>15.771863518736495</c:v>
                </c:pt>
                <c:pt idx="1649">
                  <c:v>14.267757242198886</c:v>
                </c:pt>
                <c:pt idx="1650">
                  <c:v>10.896565462828367</c:v>
                </c:pt>
                <c:pt idx="1651">
                  <c:v>9.7503295353459691</c:v>
                </c:pt>
                <c:pt idx="1652">
                  <c:v>12.377826221446364</c:v>
                </c:pt>
                <c:pt idx="1653">
                  <c:v>12.650727161549701</c:v>
                </c:pt>
                <c:pt idx="1654">
                  <c:v>11.072389238326563</c:v>
                </c:pt>
                <c:pt idx="1655">
                  <c:v>10.74172207682934</c:v>
                </c:pt>
                <c:pt idx="1656">
                  <c:v>11.411735040044491</c:v>
                </c:pt>
                <c:pt idx="1657">
                  <c:v>9.7334161056690132</c:v>
                </c:pt>
                <c:pt idx="1658">
                  <c:v>9.0480712002552472</c:v>
                </c:pt>
                <c:pt idx="1659">
                  <c:v>9.5385545931855766</c:v>
                </c:pt>
                <c:pt idx="1660">
                  <c:v>9.5675230027770013</c:v>
                </c:pt>
                <c:pt idx="1661">
                  <c:v>6.776096983791879</c:v>
                </c:pt>
                <c:pt idx="1662">
                  <c:v>6.2101757374249171</c:v>
                </c:pt>
                <c:pt idx="1663">
                  <c:v>6.1731552395552054</c:v>
                </c:pt>
                <c:pt idx="1664">
                  <c:v>6.7950462297249992</c:v>
                </c:pt>
                <c:pt idx="1665">
                  <c:v>6.8097105575341654</c:v>
                </c:pt>
                <c:pt idx="1666">
                  <c:v>7.1891419545363489</c:v>
                </c:pt>
                <c:pt idx="1667">
                  <c:v>6.3889259500571889</c:v>
                </c:pt>
                <c:pt idx="1668">
                  <c:v>4.9597963162087648</c:v>
                </c:pt>
                <c:pt idx="1669">
                  <c:v>5.2400035823415454</c:v>
                </c:pt>
                <c:pt idx="1670">
                  <c:v>5.9789762404713791</c:v>
                </c:pt>
                <c:pt idx="1671">
                  <c:v>5.8428549100321465</c:v>
                </c:pt>
                <c:pt idx="1672">
                  <c:v>4.9450244679229431</c:v>
                </c:pt>
                <c:pt idx="1673">
                  <c:v>4.719752242980535</c:v>
                </c:pt>
                <c:pt idx="1674">
                  <c:v>4.2687054249784246</c:v>
                </c:pt>
                <c:pt idx="1675">
                  <c:v>4.5751792852864126</c:v>
                </c:pt>
                <c:pt idx="1676">
                  <c:v>5.0314768359597695</c:v>
                </c:pt>
                <c:pt idx="1677">
                  <c:v>5.3459563096119762</c:v>
                </c:pt>
                <c:pt idx="1678">
                  <c:v>5.2730932970027951</c:v>
                </c:pt>
                <c:pt idx="1679">
                  <c:v>5.2454931151408424</c:v>
                </c:pt>
                <c:pt idx="1680">
                  <c:v>5.0420610256458271</c:v>
                </c:pt>
                <c:pt idx="1681">
                  <c:v>4.6783404896014851</c:v>
                </c:pt>
                <c:pt idx="1682">
                  <c:v>4.54878376213812</c:v>
                </c:pt>
                <c:pt idx="1683">
                  <c:v>4.2888999500038549</c:v>
                </c:pt>
                <c:pt idx="1684">
                  <c:v>4.3214376105106256</c:v>
                </c:pt>
                <c:pt idx="1685">
                  <c:v>3.9373240055057934</c:v>
                </c:pt>
                <c:pt idx="1686">
                  <c:v>4.1260406384832855</c:v>
                </c:pt>
                <c:pt idx="1687">
                  <c:v>3.9805535052355623</c:v>
                </c:pt>
                <c:pt idx="1688">
                  <c:v>4.1328620170780095</c:v>
                </c:pt>
                <c:pt idx="1689">
                  <c:v>4.0897858715275621</c:v>
                </c:pt>
                <c:pt idx="1690">
                  <c:v>3.8373216107739583</c:v>
                </c:pt>
                <c:pt idx="1691">
                  <c:v>3.6035139696508289</c:v>
                </c:pt>
                <c:pt idx="1692">
                  <c:v>3.578681518798621</c:v>
                </c:pt>
                <c:pt idx="1693">
                  <c:v>3.4780208780800792</c:v>
                </c:pt>
                <c:pt idx="1694">
                  <c:v>3.5546962834969165</c:v>
                </c:pt>
                <c:pt idx="1695">
                  <c:v>3.4447747681294327</c:v>
                </c:pt>
                <c:pt idx="1696">
                  <c:v>3.4349662293862271</c:v>
                </c:pt>
                <c:pt idx="1697">
                  <c:v>3.3180775754835135</c:v>
                </c:pt>
                <c:pt idx="1698">
                  <c:v>3.2960484650321642</c:v>
                </c:pt>
                <c:pt idx="1699">
                  <c:v>3.246205849422068</c:v>
                </c:pt>
                <c:pt idx="1700">
                  <c:v>3.1746315421721905</c:v>
                </c:pt>
                <c:pt idx="1701">
                  <c:v>3.1686612473345921</c:v>
                </c:pt>
                <c:pt idx="1702">
                  <c:v>3.0895669201165266</c:v>
                </c:pt>
                <c:pt idx="1703">
                  <c:v>3.0237224656430417</c:v>
                </c:pt>
                <c:pt idx="1704">
                  <c:v>2.9844354699672837</c:v>
                </c:pt>
                <c:pt idx="1705">
                  <c:v>2.930108701535461</c:v>
                </c:pt>
                <c:pt idx="1706">
                  <c:v>2.8860979424214617</c:v>
                </c:pt>
                <c:pt idx="1707">
                  <c:v>2.8145369996303016</c:v>
                </c:pt>
                <c:pt idx="1708">
                  <c:v>2.7966955752659617</c:v>
                </c:pt>
                <c:pt idx="1709">
                  <c:v>2.7401476302042926</c:v>
                </c:pt>
                <c:pt idx="1710">
                  <c:v>2.7245437805266559</c:v>
                </c:pt>
                <c:pt idx="1711">
                  <c:v>2.7392956064465346</c:v>
                </c:pt>
                <c:pt idx="1712">
                  <c:v>2.696434534670189</c:v>
                </c:pt>
                <c:pt idx="1713">
                  <c:v>2.603058591145202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5420-462C-9271-2E58AF1034F4}"/>
            </c:ext>
          </c:extLst>
        </c:ser>
        <c:ser>
          <c:idx val="3"/>
          <c:order val="3"/>
          <c:tx>
            <c:strRef>
              <c:f>Sheet1!$X$1</c:f>
              <c:strCache>
                <c:ptCount val="1"/>
                <c:pt idx="0">
                  <c:v>%obs/ft CO2 50PSIg</c:v>
                </c:pt>
              </c:strCache>
            </c:strRef>
          </c:tx>
          <c:spPr>
            <a:ln w="28575">
              <a:noFill/>
            </a:ln>
          </c:spPr>
          <c:marker>
            <c:symbol val="none"/>
          </c:marker>
          <c:trendline>
            <c:spPr>
              <a:ln w="19050">
                <a:solidFill>
                  <a:schemeClr val="accent3"/>
                </a:solidFill>
              </a:ln>
            </c:spPr>
            <c:trendlineType val="movingAvg"/>
            <c:period val="60"/>
            <c:dispRSqr val="0"/>
            <c:dispEq val="0"/>
          </c:trendline>
          <c:xVal>
            <c:numRef>
              <c:f>Sheet1!$A$2:$A$8266</c:f>
              <c:numCache>
                <c:formatCode>General</c:formatCode>
                <c:ptCount val="826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  <c:pt idx="2367">
                  <c:v>2368</c:v>
                </c:pt>
                <c:pt idx="2368">
                  <c:v>2369</c:v>
                </c:pt>
                <c:pt idx="2369">
                  <c:v>2370</c:v>
                </c:pt>
                <c:pt idx="2370">
                  <c:v>2371</c:v>
                </c:pt>
                <c:pt idx="2371">
                  <c:v>2372</c:v>
                </c:pt>
                <c:pt idx="2372">
                  <c:v>2373</c:v>
                </c:pt>
                <c:pt idx="2373">
                  <c:v>2374</c:v>
                </c:pt>
                <c:pt idx="2374">
                  <c:v>2375</c:v>
                </c:pt>
                <c:pt idx="2375">
                  <c:v>2376</c:v>
                </c:pt>
                <c:pt idx="2376">
                  <c:v>2377</c:v>
                </c:pt>
                <c:pt idx="2377">
                  <c:v>2378</c:v>
                </c:pt>
                <c:pt idx="2378">
                  <c:v>2379</c:v>
                </c:pt>
                <c:pt idx="2379">
                  <c:v>2380</c:v>
                </c:pt>
                <c:pt idx="2380">
                  <c:v>2381</c:v>
                </c:pt>
                <c:pt idx="2381">
                  <c:v>2382</c:v>
                </c:pt>
                <c:pt idx="2382">
                  <c:v>2383</c:v>
                </c:pt>
                <c:pt idx="2383">
                  <c:v>2384</c:v>
                </c:pt>
                <c:pt idx="2384">
                  <c:v>2385</c:v>
                </c:pt>
                <c:pt idx="2385">
                  <c:v>2386</c:v>
                </c:pt>
                <c:pt idx="2386">
                  <c:v>2387</c:v>
                </c:pt>
                <c:pt idx="2387">
                  <c:v>2388</c:v>
                </c:pt>
                <c:pt idx="2388">
                  <c:v>2389</c:v>
                </c:pt>
                <c:pt idx="2389">
                  <c:v>2390</c:v>
                </c:pt>
                <c:pt idx="2390">
                  <c:v>2391</c:v>
                </c:pt>
                <c:pt idx="2391">
                  <c:v>2392</c:v>
                </c:pt>
                <c:pt idx="2392">
                  <c:v>2393</c:v>
                </c:pt>
                <c:pt idx="2393">
                  <c:v>2394</c:v>
                </c:pt>
                <c:pt idx="2394">
                  <c:v>2395</c:v>
                </c:pt>
                <c:pt idx="2395">
                  <c:v>2396</c:v>
                </c:pt>
                <c:pt idx="2396">
                  <c:v>2397</c:v>
                </c:pt>
                <c:pt idx="2397">
                  <c:v>2398</c:v>
                </c:pt>
                <c:pt idx="2398">
                  <c:v>2399</c:v>
                </c:pt>
                <c:pt idx="2399">
                  <c:v>2400</c:v>
                </c:pt>
                <c:pt idx="2400">
                  <c:v>2401</c:v>
                </c:pt>
                <c:pt idx="2401">
                  <c:v>2402</c:v>
                </c:pt>
                <c:pt idx="2402">
                  <c:v>2403</c:v>
                </c:pt>
                <c:pt idx="2403">
                  <c:v>2404</c:v>
                </c:pt>
                <c:pt idx="2404">
                  <c:v>2405</c:v>
                </c:pt>
                <c:pt idx="2405">
                  <c:v>2406</c:v>
                </c:pt>
                <c:pt idx="2406">
                  <c:v>2407</c:v>
                </c:pt>
                <c:pt idx="2407">
                  <c:v>2408</c:v>
                </c:pt>
                <c:pt idx="2408">
                  <c:v>2409</c:v>
                </c:pt>
                <c:pt idx="2409">
                  <c:v>2410</c:v>
                </c:pt>
                <c:pt idx="2410">
                  <c:v>2411</c:v>
                </c:pt>
                <c:pt idx="2411">
                  <c:v>2412</c:v>
                </c:pt>
                <c:pt idx="2412">
                  <c:v>2413</c:v>
                </c:pt>
                <c:pt idx="2413">
                  <c:v>2414</c:v>
                </c:pt>
                <c:pt idx="2414">
                  <c:v>2415</c:v>
                </c:pt>
                <c:pt idx="2415">
                  <c:v>2416</c:v>
                </c:pt>
                <c:pt idx="2416">
                  <c:v>2417</c:v>
                </c:pt>
                <c:pt idx="2417">
                  <c:v>2418</c:v>
                </c:pt>
                <c:pt idx="2418">
                  <c:v>2419</c:v>
                </c:pt>
                <c:pt idx="2419">
                  <c:v>2420</c:v>
                </c:pt>
                <c:pt idx="2420">
                  <c:v>2421</c:v>
                </c:pt>
                <c:pt idx="2421">
                  <c:v>2422</c:v>
                </c:pt>
                <c:pt idx="2422">
                  <c:v>2423</c:v>
                </c:pt>
                <c:pt idx="2423">
                  <c:v>2424</c:v>
                </c:pt>
                <c:pt idx="2424">
                  <c:v>2425</c:v>
                </c:pt>
                <c:pt idx="2425">
                  <c:v>2426</c:v>
                </c:pt>
                <c:pt idx="2426">
                  <c:v>2427</c:v>
                </c:pt>
                <c:pt idx="2427">
                  <c:v>2428</c:v>
                </c:pt>
                <c:pt idx="2428">
                  <c:v>2429</c:v>
                </c:pt>
                <c:pt idx="2429">
                  <c:v>2430</c:v>
                </c:pt>
                <c:pt idx="2430">
                  <c:v>2431</c:v>
                </c:pt>
                <c:pt idx="2431">
                  <c:v>2432</c:v>
                </c:pt>
                <c:pt idx="2432">
                  <c:v>2433</c:v>
                </c:pt>
                <c:pt idx="2433">
                  <c:v>2434</c:v>
                </c:pt>
                <c:pt idx="2434">
                  <c:v>2435</c:v>
                </c:pt>
                <c:pt idx="2435">
                  <c:v>2436</c:v>
                </c:pt>
                <c:pt idx="2436">
                  <c:v>2437</c:v>
                </c:pt>
                <c:pt idx="2437">
                  <c:v>2438</c:v>
                </c:pt>
                <c:pt idx="2438">
                  <c:v>2439</c:v>
                </c:pt>
                <c:pt idx="2439">
                  <c:v>2440</c:v>
                </c:pt>
                <c:pt idx="2440">
                  <c:v>2441</c:v>
                </c:pt>
                <c:pt idx="2441">
                  <c:v>2442</c:v>
                </c:pt>
                <c:pt idx="2442">
                  <c:v>2443</c:v>
                </c:pt>
                <c:pt idx="2443">
                  <c:v>2444</c:v>
                </c:pt>
                <c:pt idx="2444">
                  <c:v>2445</c:v>
                </c:pt>
                <c:pt idx="2445">
                  <c:v>2446</c:v>
                </c:pt>
                <c:pt idx="2446">
                  <c:v>2447</c:v>
                </c:pt>
                <c:pt idx="2447">
                  <c:v>2448</c:v>
                </c:pt>
                <c:pt idx="2448">
                  <c:v>2449</c:v>
                </c:pt>
                <c:pt idx="2449">
                  <c:v>2450</c:v>
                </c:pt>
                <c:pt idx="2450">
                  <c:v>2451</c:v>
                </c:pt>
                <c:pt idx="2451">
                  <c:v>2452</c:v>
                </c:pt>
                <c:pt idx="2452">
                  <c:v>2453</c:v>
                </c:pt>
                <c:pt idx="2453">
                  <c:v>2454</c:v>
                </c:pt>
                <c:pt idx="2454">
                  <c:v>2455</c:v>
                </c:pt>
                <c:pt idx="2455">
                  <c:v>2456</c:v>
                </c:pt>
                <c:pt idx="2456">
                  <c:v>2457</c:v>
                </c:pt>
                <c:pt idx="2457">
                  <c:v>2458</c:v>
                </c:pt>
                <c:pt idx="2458">
                  <c:v>2459</c:v>
                </c:pt>
                <c:pt idx="2459">
                  <c:v>2460</c:v>
                </c:pt>
                <c:pt idx="2460">
                  <c:v>2461</c:v>
                </c:pt>
                <c:pt idx="2461">
                  <c:v>2462</c:v>
                </c:pt>
                <c:pt idx="2462">
                  <c:v>2463</c:v>
                </c:pt>
                <c:pt idx="2463">
                  <c:v>2464</c:v>
                </c:pt>
                <c:pt idx="2464">
                  <c:v>2465</c:v>
                </c:pt>
                <c:pt idx="2465">
                  <c:v>2466</c:v>
                </c:pt>
                <c:pt idx="2466">
                  <c:v>2467</c:v>
                </c:pt>
                <c:pt idx="2467">
                  <c:v>2468</c:v>
                </c:pt>
                <c:pt idx="2468">
                  <c:v>2469</c:v>
                </c:pt>
                <c:pt idx="2469">
                  <c:v>2470</c:v>
                </c:pt>
                <c:pt idx="2470">
                  <c:v>2471</c:v>
                </c:pt>
                <c:pt idx="2471">
                  <c:v>2472</c:v>
                </c:pt>
                <c:pt idx="2472">
                  <c:v>2473</c:v>
                </c:pt>
                <c:pt idx="2473">
                  <c:v>2474</c:v>
                </c:pt>
                <c:pt idx="2474">
                  <c:v>2475</c:v>
                </c:pt>
                <c:pt idx="2475">
                  <c:v>2476</c:v>
                </c:pt>
                <c:pt idx="2476">
                  <c:v>2477</c:v>
                </c:pt>
                <c:pt idx="2477">
                  <c:v>2478</c:v>
                </c:pt>
                <c:pt idx="2478">
                  <c:v>2479</c:v>
                </c:pt>
                <c:pt idx="2479">
                  <c:v>2480</c:v>
                </c:pt>
                <c:pt idx="2480">
                  <c:v>2481</c:v>
                </c:pt>
                <c:pt idx="2481">
                  <c:v>2482</c:v>
                </c:pt>
                <c:pt idx="2482">
                  <c:v>2483</c:v>
                </c:pt>
                <c:pt idx="2483">
                  <c:v>2484</c:v>
                </c:pt>
                <c:pt idx="2484">
                  <c:v>2485</c:v>
                </c:pt>
                <c:pt idx="2485">
                  <c:v>2486</c:v>
                </c:pt>
                <c:pt idx="2486">
                  <c:v>2487</c:v>
                </c:pt>
                <c:pt idx="2487">
                  <c:v>2488</c:v>
                </c:pt>
                <c:pt idx="2488">
                  <c:v>2489</c:v>
                </c:pt>
                <c:pt idx="2489">
                  <c:v>2490</c:v>
                </c:pt>
                <c:pt idx="2490">
                  <c:v>2491</c:v>
                </c:pt>
                <c:pt idx="2491">
                  <c:v>2492</c:v>
                </c:pt>
                <c:pt idx="2492">
                  <c:v>2493</c:v>
                </c:pt>
                <c:pt idx="2493">
                  <c:v>2494</c:v>
                </c:pt>
                <c:pt idx="2494">
                  <c:v>2495</c:v>
                </c:pt>
                <c:pt idx="2495">
                  <c:v>2496</c:v>
                </c:pt>
                <c:pt idx="2496">
                  <c:v>2497</c:v>
                </c:pt>
                <c:pt idx="2497">
                  <c:v>2498</c:v>
                </c:pt>
                <c:pt idx="2498">
                  <c:v>2499</c:v>
                </c:pt>
                <c:pt idx="2499">
                  <c:v>2500</c:v>
                </c:pt>
                <c:pt idx="2500">
                  <c:v>2501</c:v>
                </c:pt>
                <c:pt idx="2501">
                  <c:v>2502</c:v>
                </c:pt>
                <c:pt idx="2502">
                  <c:v>2503</c:v>
                </c:pt>
                <c:pt idx="2503">
                  <c:v>2504</c:v>
                </c:pt>
                <c:pt idx="2504">
                  <c:v>2505</c:v>
                </c:pt>
                <c:pt idx="2505">
                  <c:v>2506</c:v>
                </c:pt>
                <c:pt idx="2506">
                  <c:v>2507</c:v>
                </c:pt>
                <c:pt idx="2507">
                  <c:v>2508</c:v>
                </c:pt>
                <c:pt idx="2508">
                  <c:v>2509</c:v>
                </c:pt>
                <c:pt idx="2509">
                  <c:v>2510</c:v>
                </c:pt>
                <c:pt idx="2510">
                  <c:v>2511</c:v>
                </c:pt>
                <c:pt idx="2511">
                  <c:v>2512</c:v>
                </c:pt>
                <c:pt idx="2512">
                  <c:v>2513</c:v>
                </c:pt>
                <c:pt idx="2513">
                  <c:v>2514</c:v>
                </c:pt>
                <c:pt idx="2514">
                  <c:v>2515</c:v>
                </c:pt>
                <c:pt idx="2515">
                  <c:v>2516</c:v>
                </c:pt>
                <c:pt idx="2516">
                  <c:v>2517</c:v>
                </c:pt>
                <c:pt idx="2517">
                  <c:v>2518</c:v>
                </c:pt>
                <c:pt idx="2518">
                  <c:v>2519</c:v>
                </c:pt>
                <c:pt idx="2519">
                  <c:v>2520</c:v>
                </c:pt>
                <c:pt idx="2520">
                  <c:v>2521</c:v>
                </c:pt>
                <c:pt idx="2521">
                  <c:v>2522</c:v>
                </c:pt>
                <c:pt idx="2522">
                  <c:v>2523</c:v>
                </c:pt>
                <c:pt idx="2523">
                  <c:v>2524</c:v>
                </c:pt>
                <c:pt idx="2524">
                  <c:v>2525</c:v>
                </c:pt>
                <c:pt idx="2525">
                  <c:v>2526</c:v>
                </c:pt>
                <c:pt idx="2526">
                  <c:v>2527</c:v>
                </c:pt>
                <c:pt idx="2527">
                  <c:v>2528</c:v>
                </c:pt>
                <c:pt idx="2528">
                  <c:v>2529</c:v>
                </c:pt>
                <c:pt idx="2529">
                  <c:v>2530</c:v>
                </c:pt>
                <c:pt idx="2530">
                  <c:v>2531</c:v>
                </c:pt>
                <c:pt idx="2531">
                  <c:v>2532</c:v>
                </c:pt>
                <c:pt idx="2532">
                  <c:v>2533</c:v>
                </c:pt>
                <c:pt idx="2533">
                  <c:v>2534</c:v>
                </c:pt>
                <c:pt idx="2534">
                  <c:v>2535</c:v>
                </c:pt>
                <c:pt idx="2535">
                  <c:v>2536</c:v>
                </c:pt>
                <c:pt idx="2536">
                  <c:v>2537</c:v>
                </c:pt>
                <c:pt idx="2537">
                  <c:v>2538</c:v>
                </c:pt>
                <c:pt idx="2538">
                  <c:v>2539</c:v>
                </c:pt>
                <c:pt idx="2539">
                  <c:v>2540</c:v>
                </c:pt>
                <c:pt idx="2540">
                  <c:v>2541</c:v>
                </c:pt>
                <c:pt idx="2541">
                  <c:v>2542</c:v>
                </c:pt>
                <c:pt idx="2542">
                  <c:v>2543</c:v>
                </c:pt>
                <c:pt idx="2543">
                  <c:v>2544</c:v>
                </c:pt>
                <c:pt idx="2544">
                  <c:v>2545</c:v>
                </c:pt>
                <c:pt idx="2545">
                  <c:v>2546</c:v>
                </c:pt>
                <c:pt idx="2546">
                  <c:v>2547</c:v>
                </c:pt>
                <c:pt idx="2547">
                  <c:v>2548</c:v>
                </c:pt>
                <c:pt idx="2548">
                  <c:v>2549</c:v>
                </c:pt>
                <c:pt idx="2549">
                  <c:v>2550</c:v>
                </c:pt>
                <c:pt idx="2550">
                  <c:v>2551</c:v>
                </c:pt>
                <c:pt idx="2551">
                  <c:v>2552</c:v>
                </c:pt>
                <c:pt idx="2552">
                  <c:v>2553</c:v>
                </c:pt>
                <c:pt idx="2553">
                  <c:v>2554</c:v>
                </c:pt>
                <c:pt idx="2554">
                  <c:v>2555</c:v>
                </c:pt>
                <c:pt idx="2555">
                  <c:v>2556</c:v>
                </c:pt>
                <c:pt idx="2556">
                  <c:v>2557</c:v>
                </c:pt>
                <c:pt idx="2557">
                  <c:v>2558</c:v>
                </c:pt>
                <c:pt idx="2558">
                  <c:v>2559</c:v>
                </c:pt>
                <c:pt idx="2559">
                  <c:v>2560</c:v>
                </c:pt>
                <c:pt idx="2560">
                  <c:v>2561</c:v>
                </c:pt>
                <c:pt idx="2561">
                  <c:v>2562</c:v>
                </c:pt>
                <c:pt idx="2562">
                  <c:v>2563</c:v>
                </c:pt>
                <c:pt idx="2563">
                  <c:v>2564</c:v>
                </c:pt>
                <c:pt idx="2564">
                  <c:v>2565</c:v>
                </c:pt>
                <c:pt idx="2565">
                  <c:v>2566</c:v>
                </c:pt>
                <c:pt idx="2566">
                  <c:v>2567</c:v>
                </c:pt>
                <c:pt idx="2567">
                  <c:v>2568</c:v>
                </c:pt>
                <c:pt idx="2568">
                  <c:v>2569</c:v>
                </c:pt>
                <c:pt idx="2569">
                  <c:v>2570</c:v>
                </c:pt>
                <c:pt idx="2570">
                  <c:v>2571</c:v>
                </c:pt>
                <c:pt idx="2571">
                  <c:v>2572</c:v>
                </c:pt>
                <c:pt idx="2572">
                  <c:v>2573</c:v>
                </c:pt>
                <c:pt idx="2573">
                  <c:v>2574</c:v>
                </c:pt>
                <c:pt idx="2574">
                  <c:v>2575</c:v>
                </c:pt>
                <c:pt idx="2575">
                  <c:v>2576</c:v>
                </c:pt>
                <c:pt idx="2576">
                  <c:v>2577</c:v>
                </c:pt>
                <c:pt idx="2577">
                  <c:v>2578</c:v>
                </c:pt>
                <c:pt idx="2578">
                  <c:v>2579</c:v>
                </c:pt>
                <c:pt idx="2579">
                  <c:v>2580</c:v>
                </c:pt>
                <c:pt idx="2580">
                  <c:v>2581</c:v>
                </c:pt>
                <c:pt idx="2581">
                  <c:v>2582</c:v>
                </c:pt>
                <c:pt idx="2582">
                  <c:v>2583</c:v>
                </c:pt>
                <c:pt idx="2583">
                  <c:v>2584</c:v>
                </c:pt>
                <c:pt idx="2584">
                  <c:v>2585</c:v>
                </c:pt>
                <c:pt idx="2585">
                  <c:v>2586</c:v>
                </c:pt>
                <c:pt idx="2586">
                  <c:v>2587</c:v>
                </c:pt>
                <c:pt idx="2587">
                  <c:v>2588</c:v>
                </c:pt>
                <c:pt idx="2588">
                  <c:v>2589</c:v>
                </c:pt>
                <c:pt idx="2589">
                  <c:v>2590</c:v>
                </c:pt>
                <c:pt idx="2590">
                  <c:v>2591</c:v>
                </c:pt>
                <c:pt idx="2591">
                  <c:v>2592</c:v>
                </c:pt>
                <c:pt idx="2592">
                  <c:v>2593</c:v>
                </c:pt>
                <c:pt idx="2593">
                  <c:v>2594</c:v>
                </c:pt>
                <c:pt idx="2594">
                  <c:v>2595</c:v>
                </c:pt>
                <c:pt idx="2595">
                  <c:v>2596</c:v>
                </c:pt>
                <c:pt idx="2596">
                  <c:v>2597</c:v>
                </c:pt>
                <c:pt idx="2597">
                  <c:v>2598</c:v>
                </c:pt>
                <c:pt idx="2598">
                  <c:v>2599</c:v>
                </c:pt>
                <c:pt idx="2599">
                  <c:v>2600</c:v>
                </c:pt>
                <c:pt idx="2600">
                  <c:v>2601</c:v>
                </c:pt>
                <c:pt idx="2601">
                  <c:v>2602</c:v>
                </c:pt>
                <c:pt idx="2602">
                  <c:v>2603</c:v>
                </c:pt>
                <c:pt idx="2603">
                  <c:v>2604</c:v>
                </c:pt>
                <c:pt idx="2604">
                  <c:v>2605</c:v>
                </c:pt>
                <c:pt idx="2605">
                  <c:v>2606</c:v>
                </c:pt>
                <c:pt idx="2606">
                  <c:v>2607</c:v>
                </c:pt>
                <c:pt idx="2607">
                  <c:v>2608</c:v>
                </c:pt>
                <c:pt idx="2608">
                  <c:v>2609</c:v>
                </c:pt>
                <c:pt idx="2609">
                  <c:v>2610</c:v>
                </c:pt>
                <c:pt idx="2610">
                  <c:v>2611</c:v>
                </c:pt>
                <c:pt idx="2611">
                  <c:v>2612</c:v>
                </c:pt>
                <c:pt idx="2612">
                  <c:v>2613</c:v>
                </c:pt>
                <c:pt idx="2613">
                  <c:v>2614</c:v>
                </c:pt>
                <c:pt idx="2614">
                  <c:v>2615</c:v>
                </c:pt>
                <c:pt idx="2615">
                  <c:v>2616</c:v>
                </c:pt>
                <c:pt idx="2616">
                  <c:v>2617</c:v>
                </c:pt>
                <c:pt idx="2617">
                  <c:v>2618</c:v>
                </c:pt>
                <c:pt idx="2618">
                  <c:v>2619</c:v>
                </c:pt>
                <c:pt idx="2619">
                  <c:v>2620</c:v>
                </c:pt>
                <c:pt idx="2620">
                  <c:v>2621</c:v>
                </c:pt>
                <c:pt idx="2621">
                  <c:v>2622</c:v>
                </c:pt>
                <c:pt idx="2622">
                  <c:v>2623</c:v>
                </c:pt>
                <c:pt idx="2623">
                  <c:v>2624</c:v>
                </c:pt>
                <c:pt idx="2624">
                  <c:v>2625</c:v>
                </c:pt>
                <c:pt idx="2625">
                  <c:v>2626</c:v>
                </c:pt>
                <c:pt idx="2626">
                  <c:v>2627</c:v>
                </c:pt>
                <c:pt idx="2627">
                  <c:v>2628</c:v>
                </c:pt>
                <c:pt idx="2628">
                  <c:v>2629</c:v>
                </c:pt>
                <c:pt idx="2629">
                  <c:v>2630</c:v>
                </c:pt>
                <c:pt idx="2630">
                  <c:v>2631</c:v>
                </c:pt>
                <c:pt idx="2631">
                  <c:v>2632</c:v>
                </c:pt>
                <c:pt idx="2632">
                  <c:v>2633</c:v>
                </c:pt>
                <c:pt idx="2633">
                  <c:v>2634</c:v>
                </c:pt>
                <c:pt idx="2634">
                  <c:v>2635</c:v>
                </c:pt>
                <c:pt idx="2635">
                  <c:v>2636</c:v>
                </c:pt>
                <c:pt idx="2636">
                  <c:v>2637</c:v>
                </c:pt>
                <c:pt idx="2637">
                  <c:v>2638</c:v>
                </c:pt>
                <c:pt idx="2638">
                  <c:v>2639</c:v>
                </c:pt>
                <c:pt idx="2639">
                  <c:v>2640</c:v>
                </c:pt>
                <c:pt idx="2640">
                  <c:v>2641</c:v>
                </c:pt>
                <c:pt idx="2641">
                  <c:v>2642</c:v>
                </c:pt>
                <c:pt idx="2642">
                  <c:v>2643</c:v>
                </c:pt>
                <c:pt idx="2643">
                  <c:v>2644</c:v>
                </c:pt>
                <c:pt idx="2644">
                  <c:v>2645</c:v>
                </c:pt>
                <c:pt idx="2645">
                  <c:v>2646</c:v>
                </c:pt>
                <c:pt idx="2646">
                  <c:v>2647</c:v>
                </c:pt>
                <c:pt idx="2647">
                  <c:v>2648</c:v>
                </c:pt>
                <c:pt idx="2648">
                  <c:v>2649</c:v>
                </c:pt>
                <c:pt idx="2649">
                  <c:v>2650</c:v>
                </c:pt>
                <c:pt idx="2650">
                  <c:v>2651</c:v>
                </c:pt>
                <c:pt idx="2651">
                  <c:v>2652</c:v>
                </c:pt>
                <c:pt idx="2652">
                  <c:v>2653</c:v>
                </c:pt>
                <c:pt idx="2653">
                  <c:v>2654</c:v>
                </c:pt>
                <c:pt idx="2654">
                  <c:v>2655</c:v>
                </c:pt>
                <c:pt idx="2655">
                  <c:v>2656</c:v>
                </c:pt>
                <c:pt idx="2656">
                  <c:v>2657</c:v>
                </c:pt>
                <c:pt idx="2657">
                  <c:v>2658</c:v>
                </c:pt>
                <c:pt idx="2658">
                  <c:v>2659</c:v>
                </c:pt>
                <c:pt idx="2659">
                  <c:v>2660</c:v>
                </c:pt>
                <c:pt idx="2660">
                  <c:v>2661</c:v>
                </c:pt>
                <c:pt idx="2661">
                  <c:v>2662</c:v>
                </c:pt>
                <c:pt idx="2662">
                  <c:v>2663</c:v>
                </c:pt>
                <c:pt idx="2663">
                  <c:v>2664</c:v>
                </c:pt>
                <c:pt idx="2664">
                  <c:v>2665</c:v>
                </c:pt>
                <c:pt idx="2665">
                  <c:v>2666</c:v>
                </c:pt>
                <c:pt idx="2666">
                  <c:v>2667</c:v>
                </c:pt>
                <c:pt idx="2667">
                  <c:v>2668</c:v>
                </c:pt>
                <c:pt idx="2668">
                  <c:v>2669</c:v>
                </c:pt>
                <c:pt idx="2669">
                  <c:v>2670</c:v>
                </c:pt>
                <c:pt idx="2670">
                  <c:v>2671</c:v>
                </c:pt>
                <c:pt idx="2671">
                  <c:v>2672</c:v>
                </c:pt>
                <c:pt idx="2672">
                  <c:v>2673</c:v>
                </c:pt>
                <c:pt idx="2673">
                  <c:v>2674</c:v>
                </c:pt>
                <c:pt idx="2674">
                  <c:v>2675</c:v>
                </c:pt>
                <c:pt idx="2675">
                  <c:v>2676</c:v>
                </c:pt>
                <c:pt idx="2676">
                  <c:v>2677</c:v>
                </c:pt>
                <c:pt idx="2677">
                  <c:v>2678</c:v>
                </c:pt>
                <c:pt idx="2678">
                  <c:v>2679</c:v>
                </c:pt>
                <c:pt idx="2679">
                  <c:v>2680</c:v>
                </c:pt>
                <c:pt idx="2680">
                  <c:v>2681</c:v>
                </c:pt>
                <c:pt idx="2681">
                  <c:v>2682</c:v>
                </c:pt>
                <c:pt idx="2682">
                  <c:v>2683</c:v>
                </c:pt>
                <c:pt idx="2683">
                  <c:v>2684</c:v>
                </c:pt>
                <c:pt idx="2684">
                  <c:v>2685</c:v>
                </c:pt>
                <c:pt idx="2685">
                  <c:v>2686</c:v>
                </c:pt>
                <c:pt idx="2686">
                  <c:v>2687</c:v>
                </c:pt>
                <c:pt idx="2687">
                  <c:v>2688</c:v>
                </c:pt>
                <c:pt idx="2688">
                  <c:v>2689</c:v>
                </c:pt>
                <c:pt idx="2689">
                  <c:v>2690</c:v>
                </c:pt>
                <c:pt idx="2690">
                  <c:v>2691</c:v>
                </c:pt>
                <c:pt idx="2691">
                  <c:v>2692</c:v>
                </c:pt>
                <c:pt idx="2692">
                  <c:v>2693</c:v>
                </c:pt>
                <c:pt idx="2693">
                  <c:v>2694</c:v>
                </c:pt>
                <c:pt idx="2694">
                  <c:v>2695</c:v>
                </c:pt>
                <c:pt idx="2695">
                  <c:v>2696</c:v>
                </c:pt>
                <c:pt idx="2696">
                  <c:v>2697</c:v>
                </c:pt>
                <c:pt idx="2697">
                  <c:v>2698</c:v>
                </c:pt>
                <c:pt idx="2698">
                  <c:v>2699</c:v>
                </c:pt>
                <c:pt idx="2699">
                  <c:v>2700</c:v>
                </c:pt>
                <c:pt idx="2700">
                  <c:v>2701</c:v>
                </c:pt>
                <c:pt idx="2701">
                  <c:v>2702</c:v>
                </c:pt>
                <c:pt idx="2702">
                  <c:v>2703</c:v>
                </c:pt>
                <c:pt idx="2703">
                  <c:v>2704</c:v>
                </c:pt>
                <c:pt idx="2704">
                  <c:v>2705</c:v>
                </c:pt>
                <c:pt idx="2705">
                  <c:v>2706</c:v>
                </c:pt>
                <c:pt idx="2706">
                  <c:v>2707</c:v>
                </c:pt>
                <c:pt idx="2707">
                  <c:v>2708</c:v>
                </c:pt>
                <c:pt idx="2708">
                  <c:v>2709</c:v>
                </c:pt>
                <c:pt idx="2709">
                  <c:v>2710</c:v>
                </c:pt>
                <c:pt idx="2710">
                  <c:v>2711</c:v>
                </c:pt>
                <c:pt idx="2711">
                  <c:v>2712</c:v>
                </c:pt>
                <c:pt idx="2712">
                  <c:v>2713</c:v>
                </c:pt>
                <c:pt idx="2713">
                  <c:v>2714</c:v>
                </c:pt>
                <c:pt idx="2714">
                  <c:v>2715</c:v>
                </c:pt>
                <c:pt idx="2715">
                  <c:v>2716</c:v>
                </c:pt>
                <c:pt idx="2716">
                  <c:v>2717</c:v>
                </c:pt>
                <c:pt idx="2717">
                  <c:v>2718</c:v>
                </c:pt>
                <c:pt idx="2718">
                  <c:v>2719</c:v>
                </c:pt>
                <c:pt idx="2719">
                  <c:v>2720</c:v>
                </c:pt>
                <c:pt idx="2720">
                  <c:v>2721</c:v>
                </c:pt>
                <c:pt idx="2721">
                  <c:v>2722</c:v>
                </c:pt>
                <c:pt idx="2722">
                  <c:v>2723</c:v>
                </c:pt>
                <c:pt idx="2723">
                  <c:v>2724</c:v>
                </c:pt>
                <c:pt idx="2724">
                  <c:v>2725</c:v>
                </c:pt>
                <c:pt idx="2725">
                  <c:v>2726</c:v>
                </c:pt>
                <c:pt idx="2726">
                  <c:v>2727</c:v>
                </c:pt>
                <c:pt idx="2727">
                  <c:v>2728</c:v>
                </c:pt>
                <c:pt idx="2728">
                  <c:v>2729</c:v>
                </c:pt>
                <c:pt idx="2729">
                  <c:v>2730</c:v>
                </c:pt>
                <c:pt idx="2730">
                  <c:v>2731</c:v>
                </c:pt>
                <c:pt idx="2731">
                  <c:v>2732</c:v>
                </c:pt>
                <c:pt idx="2732">
                  <c:v>2733</c:v>
                </c:pt>
                <c:pt idx="2733">
                  <c:v>2734</c:v>
                </c:pt>
                <c:pt idx="2734">
                  <c:v>2735</c:v>
                </c:pt>
                <c:pt idx="2735">
                  <c:v>2736</c:v>
                </c:pt>
                <c:pt idx="2736">
                  <c:v>2737</c:v>
                </c:pt>
                <c:pt idx="2737">
                  <c:v>2738</c:v>
                </c:pt>
                <c:pt idx="2738">
                  <c:v>2739</c:v>
                </c:pt>
                <c:pt idx="2739">
                  <c:v>2740</c:v>
                </c:pt>
                <c:pt idx="2740">
                  <c:v>2741</c:v>
                </c:pt>
                <c:pt idx="2741">
                  <c:v>2742</c:v>
                </c:pt>
                <c:pt idx="2742">
                  <c:v>2743</c:v>
                </c:pt>
                <c:pt idx="2743">
                  <c:v>2744</c:v>
                </c:pt>
                <c:pt idx="2744">
                  <c:v>2745</c:v>
                </c:pt>
                <c:pt idx="2745">
                  <c:v>2746</c:v>
                </c:pt>
                <c:pt idx="2746">
                  <c:v>2747</c:v>
                </c:pt>
                <c:pt idx="2747">
                  <c:v>2748</c:v>
                </c:pt>
                <c:pt idx="2748">
                  <c:v>2749</c:v>
                </c:pt>
                <c:pt idx="2749">
                  <c:v>2750</c:v>
                </c:pt>
                <c:pt idx="2750">
                  <c:v>2751</c:v>
                </c:pt>
                <c:pt idx="2751">
                  <c:v>2752</c:v>
                </c:pt>
                <c:pt idx="2752">
                  <c:v>2753</c:v>
                </c:pt>
                <c:pt idx="2753">
                  <c:v>2754</c:v>
                </c:pt>
                <c:pt idx="2754">
                  <c:v>2755</c:v>
                </c:pt>
                <c:pt idx="2755">
                  <c:v>2756</c:v>
                </c:pt>
                <c:pt idx="2756">
                  <c:v>2757</c:v>
                </c:pt>
                <c:pt idx="2757">
                  <c:v>2758</c:v>
                </c:pt>
                <c:pt idx="2758">
                  <c:v>2759</c:v>
                </c:pt>
                <c:pt idx="2759">
                  <c:v>2760</c:v>
                </c:pt>
                <c:pt idx="2760">
                  <c:v>2761</c:v>
                </c:pt>
                <c:pt idx="2761">
                  <c:v>2762</c:v>
                </c:pt>
                <c:pt idx="2762">
                  <c:v>2763</c:v>
                </c:pt>
                <c:pt idx="2763">
                  <c:v>2764</c:v>
                </c:pt>
                <c:pt idx="2764">
                  <c:v>2765</c:v>
                </c:pt>
                <c:pt idx="2765">
                  <c:v>2766</c:v>
                </c:pt>
                <c:pt idx="2766">
                  <c:v>2767</c:v>
                </c:pt>
                <c:pt idx="2767">
                  <c:v>2768</c:v>
                </c:pt>
                <c:pt idx="2768">
                  <c:v>2769</c:v>
                </c:pt>
                <c:pt idx="2769">
                  <c:v>2770</c:v>
                </c:pt>
                <c:pt idx="2770">
                  <c:v>2771</c:v>
                </c:pt>
                <c:pt idx="2771">
                  <c:v>2772</c:v>
                </c:pt>
                <c:pt idx="2772">
                  <c:v>2773</c:v>
                </c:pt>
                <c:pt idx="2773">
                  <c:v>2774</c:v>
                </c:pt>
                <c:pt idx="2774">
                  <c:v>2775</c:v>
                </c:pt>
                <c:pt idx="2775">
                  <c:v>2776</c:v>
                </c:pt>
                <c:pt idx="2776">
                  <c:v>2777</c:v>
                </c:pt>
                <c:pt idx="2777">
                  <c:v>2778</c:v>
                </c:pt>
                <c:pt idx="2778">
                  <c:v>2779</c:v>
                </c:pt>
                <c:pt idx="2779">
                  <c:v>2780</c:v>
                </c:pt>
                <c:pt idx="2780">
                  <c:v>2781</c:v>
                </c:pt>
                <c:pt idx="2781">
                  <c:v>2782</c:v>
                </c:pt>
                <c:pt idx="2782">
                  <c:v>2783</c:v>
                </c:pt>
                <c:pt idx="2783">
                  <c:v>2784</c:v>
                </c:pt>
                <c:pt idx="2784">
                  <c:v>2785</c:v>
                </c:pt>
                <c:pt idx="2785">
                  <c:v>2786</c:v>
                </c:pt>
                <c:pt idx="2786">
                  <c:v>2787</c:v>
                </c:pt>
                <c:pt idx="2787">
                  <c:v>2788</c:v>
                </c:pt>
                <c:pt idx="2788">
                  <c:v>2789</c:v>
                </c:pt>
                <c:pt idx="2789">
                  <c:v>2790</c:v>
                </c:pt>
                <c:pt idx="2790">
                  <c:v>2791</c:v>
                </c:pt>
                <c:pt idx="2791">
                  <c:v>2792</c:v>
                </c:pt>
                <c:pt idx="2792">
                  <c:v>2793</c:v>
                </c:pt>
                <c:pt idx="2793">
                  <c:v>2794</c:v>
                </c:pt>
                <c:pt idx="2794">
                  <c:v>2795</c:v>
                </c:pt>
                <c:pt idx="2795">
                  <c:v>2796</c:v>
                </c:pt>
                <c:pt idx="2796">
                  <c:v>2797</c:v>
                </c:pt>
                <c:pt idx="2797">
                  <c:v>2798</c:v>
                </c:pt>
                <c:pt idx="2798">
                  <c:v>2799</c:v>
                </c:pt>
                <c:pt idx="2799">
                  <c:v>2800</c:v>
                </c:pt>
                <c:pt idx="2800">
                  <c:v>2801</c:v>
                </c:pt>
                <c:pt idx="2801">
                  <c:v>2802</c:v>
                </c:pt>
                <c:pt idx="2802">
                  <c:v>2803</c:v>
                </c:pt>
                <c:pt idx="2803">
                  <c:v>2804</c:v>
                </c:pt>
                <c:pt idx="2804">
                  <c:v>2805</c:v>
                </c:pt>
                <c:pt idx="2805">
                  <c:v>2806</c:v>
                </c:pt>
                <c:pt idx="2806">
                  <c:v>2807</c:v>
                </c:pt>
                <c:pt idx="2807">
                  <c:v>2808</c:v>
                </c:pt>
                <c:pt idx="2808">
                  <c:v>2809</c:v>
                </c:pt>
                <c:pt idx="2809">
                  <c:v>2810</c:v>
                </c:pt>
                <c:pt idx="2810">
                  <c:v>2811</c:v>
                </c:pt>
                <c:pt idx="2811">
                  <c:v>2812</c:v>
                </c:pt>
                <c:pt idx="2812">
                  <c:v>2813</c:v>
                </c:pt>
                <c:pt idx="2813">
                  <c:v>2814</c:v>
                </c:pt>
                <c:pt idx="2814">
                  <c:v>2815</c:v>
                </c:pt>
                <c:pt idx="2815">
                  <c:v>2816</c:v>
                </c:pt>
                <c:pt idx="2816">
                  <c:v>2817</c:v>
                </c:pt>
                <c:pt idx="2817">
                  <c:v>2818</c:v>
                </c:pt>
                <c:pt idx="2818">
                  <c:v>2819</c:v>
                </c:pt>
                <c:pt idx="2819">
                  <c:v>2820</c:v>
                </c:pt>
                <c:pt idx="2820">
                  <c:v>2821</c:v>
                </c:pt>
                <c:pt idx="2821">
                  <c:v>2822</c:v>
                </c:pt>
                <c:pt idx="2822">
                  <c:v>2823</c:v>
                </c:pt>
                <c:pt idx="2823">
                  <c:v>2824</c:v>
                </c:pt>
                <c:pt idx="2824">
                  <c:v>2825</c:v>
                </c:pt>
                <c:pt idx="2825">
                  <c:v>2826</c:v>
                </c:pt>
                <c:pt idx="2826">
                  <c:v>2827</c:v>
                </c:pt>
                <c:pt idx="2827">
                  <c:v>2828</c:v>
                </c:pt>
                <c:pt idx="2828">
                  <c:v>2829</c:v>
                </c:pt>
                <c:pt idx="2829">
                  <c:v>2830</c:v>
                </c:pt>
                <c:pt idx="2830">
                  <c:v>2831</c:v>
                </c:pt>
                <c:pt idx="2831">
                  <c:v>2832</c:v>
                </c:pt>
                <c:pt idx="2832">
                  <c:v>2833</c:v>
                </c:pt>
                <c:pt idx="2833">
                  <c:v>2834</c:v>
                </c:pt>
                <c:pt idx="2834">
                  <c:v>2835</c:v>
                </c:pt>
                <c:pt idx="2835">
                  <c:v>2836</c:v>
                </c:pt>
                <c:pt idx="2836">
                  <c:v>2837</c:v>
                </c:pt>
                <c:pt idx="2837">
                  <c:v>2838</c:v>
                </c:pt>
                <c:pt idx="2838">
                  <c:v>2839</c:v>
                </c:pt>
                <c:pt idx="2839">
                  <c:v>2840</c:v>
                </c:pt>
                <c:pt idx="2840">
                  <c:v>2841</c:v>
                </c:pt>
                <c:pt idx="2841">
                  <c:v>2842</c:v>
                </c:pt>
                <c:pt idx="2842">
                  <c:v>2843</c:v>
                </c:pt>
                <c:pt idx="2843">
                  <c:v>2844</c:v>
                </c:pt>
                <c:pt idx="2844">
                  <c:v>2845</c:v>
                </c:pt>
                <c:pt idx="2845">
                  <c:v>2846</c:v>
                </c:pt>
                <c:pt idx="2846">
                  <c:v>2847</c:v>
                </c:pt>
                <c:pt idx="2847">
                  <c:v>2848</c:v>
                </c:pt>
                <c:pt idx="2848">
                  <c:v>2849</c:v>
                </c:pt>
                <c:pt idx="2849">
                  <c:v>2850</c:v>
                </c:pt>
                <c:pt idx="2850">
                  <c:v>2851</c:v>
                </c:pt>
                <c:pt idx="2851">
                  <c:v>2852</c:v>
                </c:pt>
                <c:pt idx="2852">
                  <c:v>2853</c:v>
                </c:pt>
                <c:pt idx="2853">
                  <c:v>2854</c:v>
                </c:pt>
                <c:pt idx="2854">
                  <c:v>2855</c:v>
                </c:pt>
                <c:pt idx="2855">
                  <c:v>2856</c:v>
                </c:pt>
                <c:pt idx="2856">
                  <c:v>2857</c:v>
                </c:pt>
                <c:pt idx="2857">
                  <c:v>2858</c:v>
                </c:pt>
                <c:pt idx="2858">
                  <c:v>2859</c:v>
                </c:pt>
                <c:pt idx="2859">
                  <c:v>2860</c:v>
                </c:pt>
                <c:pt idx="2860">
                  <c:v>2861</c:v>
                </c:pt>
                <c:pt idx="2861">
                  <c:v>2862</c:v>
                </c:pt>
                <c:pt idx="2862">
                  <c:v>2863</c:v>
                </c:pt>
                <c:pt idx="2863">
                  <c:v>2864</c:v>
                </c:pt>
                <c:pt idx="2864">
                  <c:v>2865</c:v>
                </c:pt>
                <c:pt idx="2865">
                  <c:v>2866</c:v>
                </c:pt>
                <c:pt idx="2866">
                  <c:v>2867</c:v>
                </c:pt>
                <c:pt idx="2867">
                  <c:v>2868</c:v>
                </c:pt>
                <c:pt idx="2868">
                  <c:v>2869</c:v>
                </c:pt>
                <c:pt idx="2869">
                  <c:v>2870</c:v>
                </c:pt>
                <c:pt idx="2870">
                  <c:v>2871</c:v>
                </c:pt>
                <c:pt idx="2871">
                  <c:v>2872</c:v>
                </c:pt>
                <c:pt idx="2872">
                  <c:v>2873</c:v>
                </c:pt>
                <c:pt idx="2873">
                  <c:v>2874</c:v>
                </c:pt>
                <c:pt idx="2874">
                  <c:v>2875</c:v>
                </c:pt>
                <c:pt idx="2875">
                  <c:v>2876</c:v>
                </c:pt>
                <c:pt idx="2876">
                  <c:v>2877</c:v>
                </c:pt>
                <c:pt idx="2877">
                  <c:v>2878</c:v>
                </c:pt>
                <c:pt idx="2878">
                  <c:v>2879</c:v>
                </c:pt>
                <c:pt idx="2879">
                  <c:v>2880</c:v>
                </c:pt>
                <c:pt idx="2880">
                  <c:v>2881</c:v>
                </c:pt>
                <c:pt idx="2881">
                  <c:v>2882</c:v>
                </c:pt>
                <c:pt idx="2882">
                  <c:v>2883</c:v>
                </c:pt>
                <c:pt idx="2883">
                  <c:v>2884</c:v>
                </c:pt>
                <c:pt idx="2884">
                  <c:v>2885</c:v>
                </c:pt>
                <c:pt idx="2885">
                  <c:v>2886</c:v>
                </c:pt>
                <c:pt idx="2886">
                  <c:v>2887</c:v>
                </c:pt>
                <c:pt idx="2887">
                  <c:v>2888</c:v>
                </c:pt>
                <c:pt idx="2888">
                  <c:v>2889</c:v>
                </c:pt>
                <c:pt idx="2889">
                  <c:v>2890</c:v>
                </c:pt>
                <c:pt idx="2890">
                  <c:v>2891</c:v>
                </c:pt>
                <c:pt idx="2891">
                  <c:v>2892</c:v>
                </c:pt>
                <c:pt idx="2892">
                  <c:v>2893</c:v>
                </c:pt>
                <c:pt idx="2893">
                  <c:v>2894</c:v>
                </c:pt>
                <c:pt idx="2894">
                  <c:v>2895</c:v>
                </c:pt>
                <c:pt idx="2895">
                  <c:v>2896</c:v>
                </c:pt>
                <c:pt idx="2896">
                  <c:v>2897</c:v>
                </c:pt>
                <c:pt idx="2897">
                  <c:v>2898</c:v>
                </c:pt>
                <c:pt idx="2898">
                  <c:v>2899</c:v>
                </c:pt>
                <c:pt idx="2899">
                  <c:v>2900</c:v>
                </c:pt>
                <c:pt idx="2900">
                  <c:v>2901</c:v>
                </c:pt>
                <c:pt idx="2901">
                  <c:v>2902</c:v>
                </c:pt>
                <c:pt idx="2902">
                  <c:v>2903</c:v>
                </c:pt>
                <c:pt idx="2903">
                  <c:v>2904</c:v>
                </c:pt>
                <c:pt idx="2904">
                  <c:v>2905</c:v>
                </c:pt>
                <c:pt idx="2905">
                  <c:v>2906</c:v>
                </c:pt>
                <c:pt idx="2906">
                  <c:v>2907</c:v>
                </c:pt>
                <c:pt idx="2907">
                  <c:v>2908</c:v>
                </c:pt>
                <c:pt idx="2908">
                  <c:v>2909</c:v>
                </c:pt>
                <c:pt idx="2909">
                  <c:v>2910</c:v>
                </c:pt>
                <c:pt idx="2910">
                  <c:v>2911</c:v>
                </c:pt>
                <c:pt idx="2911">
                  <c:v>2912</c:v>
                </c:pt>
                <c:pt idx="2912">
                  <c:v>2913</c:v>
                </c:pt>
                <c:pt idx="2913">
                  <c:v>2914</c:v>
                </c:pt>
                <c:pt idx="2914">
                  <c:v>2915</c:v>
                </c:pt>
                <c:pt idx="2915">
                  <c:v>2916</c:v>
                </c:pt>
                <c:pt idx="2916">
                  <c:v>2917</c:v>
                </c:pt>
                <c:pt idx="2917">
                  <c:v>2918</c:v>
                </c:pt>
                <c:pt idx="2918">
                  <c:v>2919</c:v>
                </c:pt>
                <c:pt idx="2919">
                  <c:v>2920</c:v>
                </c:pt>
                <c:pt idx="2920">
                  <c:v>2921</c:v>
                </c:pt>
                <c:pt idx="2921">
                  <c:v>2922</c:v>
                </c:pt>
                <c:pt idx="2922">
                  <c:v>2923</c:v>
                </c:pt>
                <c:pt idx="2923">
                  <c:v>2924</c:v>
                </c:pt>
                <c:pt idx="2924">
                  <c:v>2925</c:v>
                </c:pt>
                <c:pt idx="2925">
                  <c:v>2926</c:v>
                </c:pt>
                <c:pt idx="2926">
                  <c:v>2927</c:v>
                </c:pt>
                <c:pt idx="2927">
                  <c:v>2928</c:v>
                </c:pt>
                <c:pt idx="2928">
                  <c:v>2929</c:v>
                </c:pt>
                <c:pt idx="2929">
                  <c:v>2930</c:v>
                </c:pt>
                <c:pt idx="2930">
                  <c:v>2931</c:v>
                </c:pt>
                <c:pt idx="2931">
                  <c:v>2932</c:v>
                </c:pt>
                <c:pt idx="2932">
                  <c:v>2933</c:v>
                </c:pt>
                <c:pt idx="2933">
                  <c:v>2934</c:v>
                </c:pt>
                <c:pt idx="2934">
                  <c:v>2935</c:v>
                </c:pt>
                <c:pt idx="2935">
                  <c:v>2936</c:v>
                </c:pt>
                <c:pt idx="2936">
                  <c:v>2937</c:v>
                </c:pt>
                <c:pt idx="2937">
                  <c:v>2938</c:v>
                </c:pt>
                <c:pt idx="2938">
                  <c:v>2939</c:v>
                </c:pt>
                <c:pt idx="2939">
                  <c:v>2940</c:v>
                </c:pt>
                <c:pt idx="2940">
                  <c:v>2941</c:v>
                </c:pt>
                <c:pt idx="2941">
                  <c:v>2942</c:v>
                </c:pt>
                <c:pt idx="2942">
                  <c:v>2943</c:v>
                </c:pt>
                <c:pt idx="2943">
                  <c:v>2944</c:v>
                </c:pt>
                <c:pt idx="2944">
                  <c:v>2945</c:v>
                </c:pt>
                <c:pt idx="2945">
                  <c:v>2946</c:v>
                </c:pt>
                <c:pt idx="2946">
                  <c:v>2947</c:v>
                </c:pt>
                <c:pt idx="2947">
                  <c:v>2948</c:v>
                </c:pt>
                <c:pt idx="2948">
                  <c:v>2949</c:v>
                </c:pt>
                <c:pt idx="2949">
                  <c:v>2950</c:v>
                </c:pt>
                <c:pt idx="2950">
                  <c:v>2951</c:v>
                </c:pt>
                <c:pt idx="2951">
                  <c:v>2952</c:v>
                </c:pt>
                <c:pt idx="2952">
                  <c:v>2953</c:v>
                </c:pt>
                <c:pt idx="2953">
                  <c:v>2954</c:v>
                </c:pt>
                <c:pt idx="2954">
                  <c:v>2955</c:v>
                </c:pt>
                <c:pt idx="2955">
                  <c:v>2956</c:v>
                </c:pt>
                <c:pt idx="2956">
                  <c:v>2957</c:v>
                </c:pt>
                <c:pt idx="2957">
                  <c:v>2958</c:v>
                </c:pt>
                <c:pt idx="2958">
                  <c:v>2959</c:v>
                </c:pt>
                <c:pt idx="2959">
                  <c:v>2960</c:v>
                </c:pt>
                <c:pt idx="2960">
                  <c:v>2961</c:v>
                </c:pt>
                <c:pt idx="2961">
                  <c:v>2962</c:v>
                </c:pt>
                <c:pt idx="2962">
                  <c:v>2963</c:v>
                </c:pt>
                <c:pt idx="2963">
                  <c:v>2964</c:v>
                </c:pt>
                <c:pt idx="2964">
                  <c:v>2965</c:v>
                </c:pt>
                <c:pt idx="2965">
                  <c:v>2966</c:v>
                </c:pt>
                <c:pt idx="2966">
                  <c:v>2967</c:v>
                </c:pt>
                <c:pt idx="2967">
                  <c:v>2968</c:v>
                </c:pt>
                <c:pt idx="2968">
                  <c:v>2969</c:v>
                </c:pt>
                <c:pt idx="2969">
                  <c:v>2970</c:v>
                </c:pt>
                <c:pt idx="2970">
                  <c:v>2971</c:v>
                </c:pt>
                <c:pt idx="2971">
                  <c:v>2972</c:v>
                </c:pt>
                <c:pt idx="2972">
                  <c:v>2973</c:v>
                </c:pt>
                <c:pt idx="2973">
                  <c:v>2974</c:v>
                </c:pt>
                <c:pt idx="2974">
                  <c:v>2975</c:v>
                </c:pt>
                <c:pt idx="2975">
                  <c:v>2976</c:v>
                </c:pt>
                <c:pt idx="2976">
                  <c:v>2977</c:v>
                </c:pt>
                <c:pt idx="2977">
                  <c:v>2978</c:v>
                </c:pt>
                <c:pt idx="2978">
                  <c:v>2979</c:v>
                </c:pt>
                <c:pt idx="2979">
                  <c:v>2980</c:v>
                </c:pt>
                <c:pt idx="2980">
                  <c:v>2981</c:v>
                </c:pt>
                <c:pt idx="2981">
                  <c:v>2982</c:v>
                </c:pt>
                <c:pt idx="2982">
                  <c:v>2983</c:v>
                </c:pt>
                <c:pt idx="2983">
                  <c:v>2984</c:v>
                </c:pt>
                <c:pt idx="2984">
                  <c:v>2985</c:v>
                </c:pt>
                <c:pt idx="2985">
                  <c:v>2986</c:v>
                </c:pt>
                <c:pt idx="2986">
                  <c:v>2987</c:v>
                </c:pt>
                <c:pt idx="2987">
                  <c:v>2988</c:v>
                </c:pt>
                <c:pt idx="2988">
                  <c:v>2989</c:v>
                </c:pt>
                <c:pt idx="2989">
                  <c:v>2990</c:v>
                </c:pt>
                <c:pt idx="2990">
                  <c:v>2991</c:v>
                </c:pt>
                <c:pt idx="2991">
                  <c:v>2992</c:v>
                </c:pt>
                <c:pt idx="2992">
                  <c:v>2993</c:v>
                </c:pt>
                <c:pt idx="2993">
                  <c:v>2994</c:v>
                </c:pt>
                <c:pt idx="2994">
                  <c:v>2995</c:v>
                </c:pt>
                <c:pt idx="2995">
                  <c:v>2996</c:v>
                </c:pt>
                <c:pt idx="2996">
                  <c:v>2997</c:v>
                </c:pt>
                <c:pt idx="2997">
                  <c:v>2998</c:v>
                </c:pt>
                <c:pt idx="2998">
                  <c:v>2999</c:v>
                </c:pt>
                <c:pt idx="2999">
                  <c:v>3000</c:v>
                </c:pt>
                <c:pt idx="3000">
                  <c:v>3001</c:v>
                </c:pt>
                <c:pt idx="3001">
                  <c:v>3002</c:v>
                </c:pt>
                <c:pt idx="3002">
                  <c:v>3003</c:v>
                </c:pt>
                <c:pt idx="3003">
                  <c:v>3004</c:v>
                </c:pt>
                <c:pt idx="3004">
                  <c:v>3005</c:v>
                </c:pt>
                <c:pt idx="3005">
                  <c:v>3006</c:v>
                </c:pt>
                <c:pt idx="3006">
                  <c:v>3007</c:v>
                </c:pt>
                <c:pt idx="3007">
                  <c:v>3008</c:v>
                </c:pt>
                <c:pt idx="3008">
                  <c:v>3009</c:v>
                </c:pt>
                <c:pt idx="3009">
                  <c:v>3010</c:v>
                </c:pt>
                <c:pt idx="3010">
                  <c:v>3011</c:v>
                </c:pt>
                <c:pt idx="3011">
                  <c:v>3012</c:v>
                </c:pt>
                <c:pt idx="3012">
                  <c:v>3013</c:v>
                </c:pt>
                <c:pt idx="3013">
                  <c:v>3014</c:v>
                </c:pt>
                <c:pt idx="3014">
                  <c:v>3015</c:v>
                </c:pt>
                <c:pt idx="3015">
                  <c:v>3016</c:v>
                </c:pt>
                <c:pt idx="3016">
                  <c:v>3017</c:v>
                </c:pt>
                <c:pt idx="3017">
                  <c:v>3018</c:v>
                </c:pt>
                <c:pt idx="3018">
                  <c:v>3019</c:v>
                </c:pt>
                <c:pt idx="3019">
                  <c:v>3020</c:v>
                </c:pt>
                <c:pt idx="3020">
                  <c:v>3021</c:v>
                </c:pt>
                <c:pt idx="3021">
                  <c:v>3022</c:v>
                </c:pt>
                <c:pt idx="3022">
                  <c:v>3023</c:v>
                </c:pt>
                <c:pt idx="3023">
                  <c:v>3024</c:v>
                </c:pt>
                <c:pt idx="3024">
                  <c:v>3025</c:v>
                </c:pt>
                <c:pt idx="3025">
                  <c:v>3026</c:v>
                </c:pt>
                <c:pt idx="3026">
                  <c:v>3027</c:v>
                </c:pt>
                <c:pt idx="3027">
                  <c:v>3028</c:v>
                </c:pt>
                <c:pt idx="3028">
                  <c:v>3029</c:v>
                </c:pt>
                <c:pt idx="3029">
                  <c:v>3030</c:v>
                </c:pt>
                <c:pt idx="3030">
                  <c:v>3031</c:v>
                </c:pt>
                <c:pt idx="3031">
                  <c:v>3032</c:v>
                </c:pt>
                <c:pt idx="3032">
                  <c:v>3033</c:v>
                </c:pt>
                <c:pt idx="3033">
                  <c:v>3034</c:v>
                </c:pt>
                <c:pt idx="3034">
                  <c:v>3035</c:v>
                </c:pt>
                <c:pt idx="3035">
                  <c:v>3036</c:v>
                </c:pt>
                <c:pt idx="3036">
                  <c:v>3037</c:v>
                </c:pt>
                <c:pt idx="3037">
                  <c:v>3038</c:v>
                </c:pt>
                <c:pt idx="3038">
                  <c:v>3039</c:v>
                </c:pt>
                <c:pt idx="3039">
                  <c:v>3040</c:v>
                </c:pt>
                <c:pt idx="3040">
                  <c:v>3041</c:v>
                </c:pt>
                <c:pt idx="3041">
                  <c:v>3042</c:v>
                </c:pt>
                <c:pt idx="3042">
                  <c:v>3043</c:v>
                </c:pt>
                <c:pt idx="3043">
                  <c:v>3044</c:v>
                </c:pt>
                <c:pt idx="3044">
                  <c:v>3045</c:v>
                </c:pt>
                <c:pt idx="3045">
                  <c:v>3046</c:v>
                </c:pt>
                <c:pt idx="3046">
                  <c:v>3047</c:v>
                </c:pt>
                <c:pt idx="3047">
                  <c:v>3048</c:v>
                </c:pt>
                <c:pt idx="3048">
                  <c:v>3049</c:v>
                </c:pt>
                <c:pt idx="3049">
                  <c:v>3050</c:v>
                </c:pt>
                <c:pt idx="3050">
                  <c:v>3051</c:v>
                </c:pt>
                <c:pt idx="3051">
                  <c:v>3052</c:v>
                </c:pt>
                <c:pt idx="3052">
                  <c:v>3053</c:v>
                </c:pt>
                <c:pt idx="3053">
                  <c:v>3054</c:v>
                </c:pt>
                <c:pt idx="3054">
                  <c:v>3055</c:v>
                </c:pt>
                <c:pt idx="3055">
                  <c:v>3056</c:v>
                </c:pt>
                <c:pt idx="3056">
                  <c:v>3057</c:v>
                </c:pt>
                <c:pt idx="3057">
                  <c:v>3058</c:v>
                </c:pt>
                <c:pt idx="3058">
                  <c:v>3059</c:v>
                </c:pt>
                <c:pt idx="3059">
                  <c:v>3060</c:v>
                </c:pt>
                <c:pt idx="3060">
                  <c:v>3061</c:v>
                </c:pt>
                <c:pt idx="3061">
                  <c:v>3062</c:v>
                </c:pt>
                <c:pt idx="3062">
                  <c:v>3063</c:v>
                </c:pt>
                <c:pt idx="3063">
                  <c:v>3064</c:v>
                </c:pt>
                <c:pt idx="3064">
                  <c:v>3065</c:v>
                </c:pt>
                <c:pt idx="3065">
                  <c:v>3066</c:v>
                </c:pt>
                <c:pt idx="3066">
                  <c:v>3067</c:v>
                </c:pt>
                <c:pt idx="3067">
                  <c:v>3068</c:v>
                </c:pt>
                <c:pt idx="3068">
                  <c:v>3069</c:v>
                </c:pt>
                <c:pt idx="3069">
                  <c:v>3070</c:v>
                </c:pt>
                <c:pt idx="3070">
                  <c:v>3071</c:v>
                </c:pt>
                <c:pt idx="3071">
                  <c:v>3072</c:v>
                </c:pt>
                <c:pt idx="3072">
                  <c:v>3073</c:v>
                </c:pt>
                <c:pt idx="3073">
                  <c:v>3074</c:v>
                </c:pt>
                <c:pt idx="3074">
                  <c:v>3075</c:v>
                </c:pt>
                <c:pt idx="3075">
                  <c:v>3076</c:v>
                </c:pt>
                <c:pt idx="3076">
                  <c:v>3077</c:v>
                </c:pt>
                <c:pt idx="3077">
                  <c:v>3078</c:v>
                </c:pt>
                <c:pt idx="3078">
                  <c:v>3079</c:v>
                </c:pt>
                <c:pt idx="3079">
                  <c:v>3080</c:v>
                </c:pt>
                <c:pt idx="3080">
                  <c:v>3081</c:v>
                </c:pt>
                <c:pt idx="3081">
                  <c:v>3082</c:v>
                </c:pt>
                <c:pt idx="3082">
                  <c:v>3083</c:v>
                </c:pt>
                <c:pt idx="3083">
                  <c:v>3084</c:v>
                </c:pt>
                <c:pt idx="3084">
                  <c:v>3085</c:v>
                </c:pt>
                <c:pt idx="3085">
                  <c:v>3086</c:v>
                </c:pt>
                <c:pt idx="3086">
                  <c:v>3087</c:v>
                </c:pt>
                <c:pt idx="3087">
                  <c:v>3088</c:v>
                </c:pt>
                <c:pt idx="3088">
                  <c:v>3089</c:v>
                </c:pt>
                <c:pt idx="3089">
                  <c:v>3090</c:v>
                </c:pt>
                <c:pt idx="3090">
                  <c:v>3091</c:v>
                </c:pt>
                <c:pt idx="3091">
                  <c:v>3092</c:v>
                </c:pt>
                <c:pt idx="3092">
                  <c:v>3093</c:v>
                </c:pt>
                <c:pt idx="3093">
                  <c:v>3094</c:v>
                </c:pt>
                <c:pt idx="3094">
                  <c:v>3095</c:v>
                </c:pt>
                <c:pt idx="3095">
                  <c:v>3096</c:v>
                </c:pt>
                <c:pt idx="3096">
                  <c:v>3097</c:v>
                </c:pt>
                <c:pt idx="3097">
                  <c:v>3098</c:v>
                </c:pt>
                <c:pt idx="3098">
                  <c:v>3099</c:v>
                </c:pt>
                <c:pt idx="3099">
                  <c:v>3100</c:v>
                </c:pt>
                <c:pt idx="3100">
                  <c:v>3101</c:v>
                </c:pt>
                <c:pt idx="3101">
                  <c:v>3102</c:v>
                </c:pt>
                <c:pt idx="3102">
                  <c:v>3103</c:v>
                </c:pt>
                <c:pt idx="3103">
                  <c:v>3104</c:v>
                </c:pt>
                <c:pt idx="3104">
                  <c:v>3105</c:v>
                </c:pt>
                <c:pt idx="3105">
                  <c:v>3106</c:v>
                </c:pt>
                <c:pt idx="3106">
                  <c:v>3107</c:v>
                </c:pt>
                <c:pt idx="3107">
                  <c:v>3108</c:v>
                </c:pt>
                <c:pt idx="3108">
                  <c:v>3109</c:v>
                </c:pt>
                <c:pt idx="3109">
                  <c:v>3110</c:v>
                </c:pt>
                <c:pt idx="3110">
                  <c:v>3111</c:v>
                </c:pt>
                <c:pt idx="3111">
                  <c:v>3112</c:v>
                </c:pt>
                <c:pt idx="3112">
                  <c:v>3113</c:v>
                </c:pt>
                <c:pt idx="3113">
                  <c:v>3114</c:v>
                </c:pt>
                <c:pt idx="3114">
                  <c:v>3115</c:v>
                </c:pt>
                <c:pt idx="3115">
                  <c:v>3116</c:v>
                </c:pt>
                <c:pt idx="3116">
                  <c:v>3117</c:v>
                </c:pt>
                <c:pt idx="3117">
                  <c:v>3118</c:v>
                </c:pt>
                <c:pt idx="3118">
                  <c:v>3119</c:v>
                </c:pt>
                <c:pt idx="3119">
                  <c:v>3120</c:v>
                </c:pt>
                <c:pt idx="3120">
                  <c:v>3121</c:v>
                </c:pt>
                <c:pt idx="3121">
                  <c:v>3122</c:v>
                </c:pt>
                <c:pt idx="3122">
                  <c:v>3123</c:v>
                </c:pt>
                <c:pt idx="3123">
                  <c:v>3124</c:v>
                </c:pt>
                <c:pt idx="3124">
                  <c:v>3125</c:v>
                </c:pt>
                <c:pt idx="3125">
                  <c:v>3126</c:v>
                </c:pt>
                <c:pt idx="3126">
                  <c:v>3127</c:v>
                </c:pt>
                <c:pt idx="3127">
                  <c:v>3128</c:v>
                </c:pt>
                <c:pt idx="3128">
                  <c:v>3129</c:v>
                </c:pt>
                <c:pt idx="3129">
                  <c:v>3130</c:v>
                </c:pt>
                <c:pt idx="3130">
                  <c:v>3131</c:v>
                </c:pt>
                <c:pt idx="3131">
                  <c:v>3132</c:v>
                </c:pt>
                <c:pt idx="3132">
                  <c:v>3133</c:v>
                </c:pt>
                <c:pt idx="3133">
                  <c:v>3134</c:v>
                </c:pt>
                <c:pt idx="3134">
                  <c:v>3135</c:v>
                </c:pt>
                <c:pt idx="3135">
                  <c:v>3136</c:v>
                </c:pt>
                <c:pt idx="3136">
                  <c:v>3137</c:v>
                </c:pt>
                <c:pt idx="3137">
                  <c:v>3138</c:v>
                </c:pt>
                <c:pt idx="3138">
                  <c:v>3139</c:v>
                </c:pt>
                <c:pt idx="3139">
                  <c:v>3140</c:v>
                </c:pt>
                <c:pt idx="3140">
                  <c:v>3141</c:v>
                </c:pt>
                <c:pt idx="3141">
                  <c:v>3142</c:v>
                </c:pt>
                <c:pt idx="3142">
                  <c:v>3143</c:v>
                </c:pt>
                <c:pt idx="3143">
                  <c:v>3144</c:v>
                </c:pt>
                <c:pt idx="3144">
                  <c:v>3145</c:v>
                </c:pt>
                <c:pt idx="3145">
                  <c:v>3146</c:v>
                </c:pt>
                <c:pt idx="3146">
                  <c:v>3147</c:v>
                </c:pt>
                <c:pt idx="3147">
                  <c:v>3148</c:v>
                </c:pt>
                <c:pt idx="3148">
                  <c:v>3149</c:v>
                </c:pt>
                <c:pt idx="3149">
                  <c:v>3150</c:v>
                </c:pt>
                <c:pt idx="3150">
                  <c:v>3151</c:v>
                </c:pt>
                <c:pt idx="3151">
                  <c:v>3152</c:v>
                </c:pt>
                <c:pt idx="3152">
                  <c:v>3153</c:v>
                </c:pt>
                <c:pt idx="3153">
                  <c:v>3154</c:v>
                </c:pt>
                <c:pt idx="3154">
                  <c:v>3155</c:v>
                </c:pt>
                <c:pt idx="3155">
                  <c:v>3156</c:v>
                </c:pt>
                <c:pt idx="3156">
                  <c:v>3157</c:v>
                </c:pt>
                <c:pt idx="3157">
                  <c:v>3158</c:v>
                </c:pt>
                <c:pt idx="3158">
                  <c:v>3159</c:v>
                </c:pt>
                <c:pt idx="3159">
                  <c:v>3160</c:v>
                </c:pt>
                <c:pt idx="3160">
                  <c:v>3161</c:v>
                </c:pt>
                <c:pt idx="3161">
                  <c:v>3162</c:v>
                </c:pt>
                <c:pt idx="3162">
                  <c:v>3163</c:v>
                </c:pt>
                <c:pt idx="3163">
                  <c:v>3164</c:v>
                </c:pt>
                <c:pt idx="3164">
                  <c:v>3165</c:v>
                </c:pt>
                <c:pt idx="3165">
                  <c:v>3166</c:v>
                </c:pt>
                <c:pt idx="3166">
                  <c:v>3167</c:v>
                </c:pt>
                <c:pt idx="3167">
                  <c:v>3168</c:v>
                </c:pt>
                <c:pt idx="3168">
                  <c:v>3169</c:v>
                </c:pt>
                <c:pt idx="3169">
                  <c:v>3170</c:v>
                </c:pt>
                <c:pt idx="3170">
                  <c:v>3171</c:v>
                </c:pt>
                <c:pt idx="3171">
                  <c:v>3172</c:v>
                </c:pt>
                <c:pt idx="3172">
                  <c:v>3173</c:v>
                </c:pt>
                <c:pt idx="3173">
                  <c:v>3174</c:v>
                </c:pt>
                <c:pt idx="3174">
                  <c:v>3175</c:v>
                </c:pt>
                <c:pt idx="3175">
                  <c:v>3176</c:v>
                </c:pt>
                <c:pt idx="3176">
                  <c:v>3177</c:v>
                </c:pt>
                <c:pt idx="3177">
                  <c:v>3178</c:v>
                </c:pt>
                <c:pt idx="3178">
                  <c:v>3179</c:v>
                </c:pt>
                <c:pt idx="3179">
                  <c:v>3180</c:v>
                </c:pt>
                <c:pt idx="3180">
                  <c:v>3181</c:v>
                </c:pt>
                <c:pt idx="3181">
                  <c:v>3182</c:v>
                </c:pt>
                <c:pt idx="3182">
                  <c:v>3183</c:v>
                </c:pt>
                <c:pt idx="3183">
                  <c:v>3184</c:v>
                </c:pt>
                <c:pt idx="3184">
                  <c:v>3185</c:v>
                </c:pt>
                <c:pt idx="3185">
                  <c:v>3186</c:v>
                </c:pt>
                <c:pt idx="3186">
                  <c:v>3187</c:v>
                </c:pt>
                <c:pt idx="3187">
                  <c:v>3188</c:v>
                </c:pt>
                <c:pt idx="3188">
                  <c:v>3189</c:v>
                </c:pt>
                <c:pt idx="3189">
                  <c:v>3190</c:v>
                </c:pt>
                <c:pt idx="3190">
                  <c:v>3191</c:v>
                </c:pt>
                <c:pt idx="3191">
                  <c:v>3192</c:v>
                </c:pt>
                <c:pt idx="3192">
                  <c:v>3193</c:v>
                </c:pt>
                <c:pt idx="3193">
                  <c:v>3194</c:v>
                </c:pt>
                <c:pt idx="3194">
                  <c:v>3195</c:v>
                </c:pt>
                <c:pt idx="3195">
                  <c:v>3196</c:v>
                </c:pt>
                <c:pt idx="3196">
                  <c:v>3197</c:v>
                </c:pt>
                <c:pt idx="3197">
                  <c:v>3198</c:v>
                </c:pt>
                <c:pt idx="3198">
                  <c:v>3199</c:v>
                </c:pt>
                <c:pt idx="3199">
                  <c:v>3200</c:v>
                </c:pt>
                <c:pt idx="3200">
                  <c:v>3201</c:v>
                </c:pt>
                <c:pt idx="3201">
                  <c:v>3202</c:v>
                </c:pt>
                <c:pt idx="3202">
                  <c:v>3203</c:v>
                </c:pt>
                <c:pt idx="3203">
                  <c:v>3204</c:v>
                </c:pt>
                <c:pt idx="3204">
                  <c:v>3205</c:v>
                </c:pt>
                <c:pt idx="3205">
                  <c:v>3206</c:v>
                </c:pt>
                <c:pt idx="3206">
                  <c:v>3207</c:v>
                </c:pt>
                <c:pt idx="3207">
                  <c:v>3208</c:v>
                </c:pt>
                <c:pt idx="3208">
                  <c:v>3209</c:v>
                </c:pt>
                <c:pt idx="3209">
                  <c:v>3210</c:v>
                </c:pt>
                <c:pt idx="3210">
                  <c:v>3211</c:v>
                </c:pt>
                <c:pt idx="3211">
                  <c:v>3212</c:v>
                </c:pt>
                <c:pt idx="3212">
                  <c:v>3213</c:v>
                </c:pt>
                <c:pt idx="3213">
                  <c:v>3214</c:v>
                </c:pt>
                <c:pt idx="3214">
                  <c:v>3215</c:v>
                </c:pt>
                <c:pt idx="3215">
                  <c:v>3216</c:v>
                </c:pt>
                <c:pt idx="3216">
                  <c:v>3217</c:v>
                </c:pt>
                <c:pt idx="3217">
                  <c:v>3218</c:v>
                </c:pt>
                <c:pt idx="3218">
                  <c:v>3219</c:v>
                </c:pt>
                <c:pt idx="3219">
                  <c:v>3220</c:v>
                </c:pt>
                <c:pt idx="3220">
                  <c:v>3221</c:v>
                </c:pt>
                <c:pt idx="3221">
                  <c:v>3222</c:v>
                </c:pt>
                <c:pt idx="3222">
                  <c:v>3223</c:v>
                </c:pt>
                <c:pt idx="3223">
                  <c:v>3224</c:v>
                </c:pt>
                <c:pt idx="3224">
                  <c:v>3225</c:v>
                </c:pt>
                <c:pt idx="3225">
                  <c:v>3226</c:v>
                </c:pt>
                <c:pt idx="3226">
                  <c:v>3227</c:v>
                </c:pt>
                <c:pt idx="3227">
                  <c:v>3228</c:v>
                </c:pt>
                <c:pt idx="3228">
                  <c:v>3229</c:v>
                </c:pt>
                <c:pt idx="3229">
                  <c:v>3230</c:v>
                </c:pt>
                <c:pt idx="3230">
                  <c:v>3231</c:v>
                </c:pt>
                <c:pt idx="3231">
                  <c:v>3232</c:v>
                </c:pt>
                <c:pt idx="3232">
                  <c:v>3233</c:v>
                </c:pt>
                <c:pt idx="3233">
                  <c:v>3234</c:v>
                </c:pt>
                <c:pt idx="3234">
                  <c:v>3235</c:v>
                </c:pt>
                <c:pt idx="3235">
                  <c:v>3236</c:v>
                </c:pt>
                <c:pt idx="3236">
                  <c:v>3237</c:v>
                </c:pt>
                <c:pt idx="3237">
                  <c:v>3238</c:v>
                </c:pt>
                <c:pt idx="3238">
                  <c:v>3239</c:v>
                </c:pt>
                <c:pt idx="3239">
                  <c:v>3240</c:v>
                </c:pt>
                <c:pt idx="3240">
                  <c:v>3241</c:v>
                </c:pt>
                <c:pt idx="3241">
                  <c:v>3242</c:v>
                </c:pt>
                <c:pt idx="3242">
                  <c:v>3243</c:v>
                </c:pt>
                <c:pt idx="3243">
                  <c:v>3244</c:v>
                </c:pt>
                <c:pt idx="3244">
                  <c:v>3245</c:v>
                </c:pt>
                <c:pt idx="3245">
                  <c:v>3246</c:v>
                </c:pt>
                <c:pt idx="3246">
                  <c:v>3247</c:v>
                </c:pt>
                <c:pt idx="3247">
                  <c:v>3248</c:v>
                </c:pt>
                <c:pt idx="3248">
                  <c:v>3249</c:v>
                </c:pt>
                <c:pt idx="3249">
                  <c:v>3250</c:v>
                </c:pt>
                <c:pt idx="3250">
                  <c:v>3251</c:v>
                </c:pt>
                <c:pt idx="3251">
                  <c:v>3252</c:v>
                </c:pt>
                <c:pt idx="3252">
                  <c:v>3253</c:v>
                </c:pt>
                <c:pt idx="3253">
                  <c:v>3254</c:v>
                </c:pt>
                <c:pt idx="3254">
                  <c:v>3255</c:v>
                </c:pt>
                <c:pt idx="3255">
                  <c:v>3256</c:v>
                </c:pt>
                <c:pt idx="3256">
                  <c:v>3257</c:v>
                </c:pt>
                <c:pt idx="3257">
                  <c:v>3258</c:v>
                </c:pt>
                <c:pt idx="3258">
                  <c:v>3259</c:v>
                </c:pt>
                <c:pt idx="3259">
                  <c:v>3260</c:v>
                </c:pt>
                <c:pt idx="3260">
                  <c:v>3261</c:v>
                </c:pt>
                <c:pt idx="3261">
                  <c:v>3262</c:v>
                </c:pt>
                <c:pt idx="3262">
                  <c:v>3263</c:v>
                </c:pt>
                <c:pt idx="3263">
                  <c:v>3264</c:v>
                </c:pt>
                <c:pt idx="3264">
                  <c:v>3265</c:v>
                </c:pt>
                <c:pt idx="3265">
                  <c:v>3266</c:v>
                </c:pt>
                <c:pt idx="3266">
                  <c:v>3267</c:v>
                </c:pt>
                <c:pt idx="3267">
                  <c:v>3268</c:v>
                </c:pt>
                <c:pt idx="3268">
                  <c:v>3269</c:v>
                </c:pt>
                <c:pt idx="3269">
                  <c:v>3270</c:v>
                </c:pt>
                <c:pt idx="3270">
                  <c:v>3271</c:v>
                </c:pt>
                <c:pt idx="3271">
                  <c:v>3272</c:v>
                </c:pt>
                <c:pt idx="3272">
                  <c:v>3273</c:v>
                </c:pt>
                <c:pt idx="3273">
                  <c:v>3274</c:v>
                </c:pt>
                <c:pt idx="3274">
                  <c:v>3275</c:v>
                </c:pt>
                <c:pt idx="3275">
                  <c:v>3276</c:v>
                </c:pt>
                <c:pt idx="3276">
                  <c:v>3277</c:v>
                </c:pt>
                <c:pt idx="3277">
                  <c:v>3278</c:v>
                </c:pt>
                <c:pt idx="3278">
                  <c:v>3279</c:v>
                </c:pt>
                <c:pt idx="3279">
                  <c:v>3280</c:v>
                </c:pt>
                <c:pt idx="3280">
                  <c:v>3281</c:v>
                </c:pt>
                <c:pt idx="3281">
                  <c:v>3282</c:v>
                </c:pt>
                <c:pt idx="3282">
                  <c:v>3283</c:v>
                </c:pt>
                <c:pt idx="3283">
                  <c:v>3284</c:v>
                </c:pt>
                <c:pt idx="3284">
                  <c:v>3285</c:v>
                </c:pt>
                <c:pt idx="3285">
                  <c:v>3286</c:v>
                </c:pt>
                <c:pt idx="3286">
                  <c:v>3287</c:v>
                </c:pt>
                <c:pt idx="3287">
                  <c:v>3288</c:v>
                </c:pt>
                <c:pt idx="3288">
                  <c:v>3289</c:v>
                </c:pt>
                <c:pt idx="3289">
                  <c:v>3290</c:v>
                </c:pt>
                <c:pt idx="3290">
                  <c:v>3291</c:v>
                </c:pt>
                <c:pt idx="3291">
                  <c:v>3292</c:v>
                </c:pt>
                <c:pt idx="3292">
                  <c:v>3293</c:v>
                </c:pt>
                <c:pt idx="3293">
                  <c:v>3294</c:v>
                </c:pt>
                <c:pt idx="3294">
                  <c:v>3295</c:v>
                </c:pt>
                <c:pt idx="3295">
                  <c:v>3296</c:v>
                </c:pt>
                <c:pt idx="3296">
                  <c:v>3297</c:v>
                </c:pt>
                <c:pt idx="3297">
                  <c:v>3298</c:v>
                </c:pt>
                <c:pt idx="3298">
                  <c:v>3299</c:v>
                </c:pt>
                <c:pt idx="3299">
                  <c:v>3300</c:v>
                </c:pt>
                <c:pt idx="3300">
                  <c:v>3301</c:v>
                </c:pt>
                <c:pt idx="3301">
                  <c:v>3302</c:v>
                </c:pt>
                <c:pt idx="3302">
                  <c:v>3303</c:v>
                </c:pt>
                <c:pt idx="3303">
                  <c:v>3304</c:v>
                </c:pt>
                <c:pt idx="3304">
                  <c:v>3305</c:v>
                </c:pt>
                <c:pt idx="3305">
                  <c:v>3306</c:v>
                </c:pt>
                <c:pt idx="3306">
                  <c:v>3307</c:v>
                </c:pt>
                <c:pt idx="3307">
                  <c:v>3308</c:v>
                </c:pt>
                <c:pt idx="3308">
                  <c:v>3309</c:v>
                </c:pt>
                <c:pt idx="3309">
                  <c:v>3310</c:v>
                </c:pt>
                <c:pt idx="3310">
                  <c:v>3311</c:v>
                </c:pt>
                <c:pt idx="3311">
                  <c:v>3312</c:v>
                </c:pt>
                <c:pt idx="3312">
                  <c:v>3313</c:v>
                </c:pt>
                <c:pt idx="3313">
                  <c:v>3314</c:v>
                </c:pt>
                <c:pt idx="3314">
                  <c:v>3315</c:v>
                </c:pt>
                <c:pt idx="3315">
                  <c:v>3316</c:v>
                </c:pt>
                <c:pt idx="3316">
                  <c:v>3317</c:v>
                </c:pt>
                <c:pt idx="3317">
                  <c:v>3318</c:v>
                </c:pt>
                <c:pt idx="3318">
                  <c:v>3319</c:v>
                </c:pt>
                <c:pt idx="3319">
                  <c:v>3320</c:v>
                </c:pt>
                <c:pt idx="3320">
                  <c:v>3321</c:v>
                </c:pt>
                <c:pt idx="3321">
                  <c:v>3322</c:v>
                </c:pt>
                <c:pt idx="3322">
                  <c:v>3323</c:v>
                </c:pt>
                <c:pt idx="3323">
                  <c:v>3324</c:v>
                </c:pt>
                <c:pt idx="3324">
                  <c:v>3325</c:v>
                </c:pt>
                <c:pt idx="3325">
                  <c:v>3326</c:v>
                </c:pt>
                <c:pt idx="3326">
                  <c:v>3327</c:v>
                </c:pt>
                <c:pt idx="3327">
                  <c:v>3328</c:v>
                </c:pt>
                <c:pt idx="3328">
                  <c:v>3329</c:v>
                </c:pt>
                <c:pt idx="3329">
                  <c:v>3330</c:v>
                </c:pt>
                <c:pt idx="3330">
                  <c:v>3331</c:v>
                </c:pt>
                <c:pt idx="3331">
                  <c:v>3332</c:v>
                </c:pt>
                <c:pt idx="3332">
                  <c:v>3333</c:v>
                </c:pt>
                <c:pt idx="3333">
                  <c:v>3334</c:v>
                </c:pt>
                <c:pt idx="3334">
                  <c:v>3335</c:v>
                </c:pt>
                <c:pt idx="3335">
                  <c:v>3336</c:v>
                </c:pt>
                <c:pt idx="3336">
                  <c:v>3337</c:v>
                </c:pt>
                <c:pt idx="3337">
                  <c:v>3338</c:v>
                </c:pt>
                <c:pt idx="3338">
                  <c:v>3339</c:v>
                </c:pt>
                <c:pt idx="3339">
                  <c:v>3340</c:v>
                </c:pt>
                <c:pt idx="3340">
                  <c:v>3341</c:v>
                </c:pt>
                <c:pt idx="3341">
                  <c:v>3342</c:v>
                </c:pt>
                <c:pt idx="3342">
                  <c:v>3343</c:v>
                </c:pt>
                <c:pt idx="3343">
                  <c:v>3344</c:v>
                </c:pt>
                <c:pt idx="3344">
                  <c:v>3345</c:v>
                </c:pt>
                <c:pt idx="3345">
                  <c:v>3346</c:v>
                </c:pt>
                <c:pt idx="3346">
                  <c:v>3347</c:v>
                </c:pt>
                <c:pt idx="3347">
                  <c:v>3348</c:v>
                </c:pt>
                <c:pt idx="3348">
                  <c:v>3349</c:v>
                </c:pt>
                <c:pt idx="3349">
                  <c:v>3350</c:v>
                </c:pt>
                <c:pt idx="3350">
                  <c:v>3351</c:v>
                </c:pt>
                <c:pt idx="3351">
                  <c:v>3352</c:v>
                </c:pt>
                <c:pt idx="3352">
                  <c:v>3353</c:v>
                </c:pt>
                <c:pt idx="3353">
                  <c:v>3354</c:v>
                </c:pt>
                <c:pt idx="3354">
                  <c:v>3355</c:v>
                </c:pt>
                <c:pt idx="3355">
                  <c:v>3356</c:v>
                </c:pt>
                <c:pt idx="3356">
                  <c:v>3357</c:v>
                </c:pt>
                <c:pt idx="3357">
                  <c:v>3358</c:v>
                </c:pt>
                <c:pt idx="3358">
                  <c:v>3359</c:v>
                </c:pt>
                <c:pt idx="3359">
                  <c:v>3360</c:v>
                </c:pt>
                <c:pt idx="3360">
                  <c:v>3361</c:v>
                </c:pt>
                <c:pt idx="3361">
                  <c:v>3362</c:v>
                </c:pt>
                <c:pt idx="3362">
                  <c:v>3363</c:v>
                </c:pt>
                <c:pt idx="3363">
                  <c:v>3364</c:v>
                </c:pt>
                <c:pt idx="3364">
                  <c:v>3365</c:v>
                </c:pt>
                <c:pt idx="3365">
                  <c:v>3366</c:v>
                </c:pt>
                <c:pt idx="3366">
                  <c:v>3367</c:v>
                </c:pt>
                <c:pt idx="3367">
                  <c:v>3368</c:v>
                </c:pt>
                <c:pt idx="3368">
                  <c:v>3369</c:v>
                </c:pt>
                <c:pt idx="3369">
                  <c:v>3370</c:v>
                </c:pt>
                <c:pt idx="3370">
                  <c:v>3371</c:v>
                </c:pt>
                <c:pt idx="3371">
                  <c:v>3372</c:v>
                </c:pt>
                <c:pt idx="3372">
                  <c:v>3373</c:v>
                </c:pt>
                <c:pt idx="3373">
                  <c:v>3374</c:v>
                </c:pt>
                <c:pt idx="3374">
                  <c:v>3375</c:v>
                </c:pt>
                <c:pt idx="3375">
                  <c:v>3376</c:v>
                </c:pt>
                <c:pt idx="3376">
                  <c:v>3377</c:v>
                </c:pt>
                <c:pt idx="3377">
                  <c:v>3378</c:v>
                </c:pt>
                <c:pt idx="3378">
                  <c:v>3379</c:v>
                </c:pt>
                <c:pt idx="3379">
                  <c:v>3380</c:v>
                </c:pt>
                <c:pt idx="3380">
                  <c:v>3381</c:v>
                </c:pt>
                <c:pt idx="3381">
                  <c:v>3382</c:v>
                </c:pt>
                <c:pt idx="3382">
                  <c:v>3383</c:v>
                </c:pt>
                <c:pt idx="3383">
                  <c:v>3384</c:v>
                </c:pt>
                <c:pt idx="3384">
                  <c:v>3385</c:v>
                </c:pt>
                <c:pt idx="3385">
                  <c:v>3386</c:v>
                </c:pt>
                <c:pt idx="3386">
                  <c:v>3387</c:v>
                </c:pt>
                <c:pt idx="3387">
                  <c:v>3388</c:v>
                </c:pt>
                <c:pt idx="3388">
                  <c:v>3389</c:v>
                </c:pt>
                <c:pt idx="3389">
                  <c:v>3390</c:v>
                </c:pt>
                <c:pt idx="3390">
                  <c:v>3391</c:v>
                </c:pt>
                <c:pt idx="3391">
                  <c:v>3392</c:v>
                </c:pt>
                <c:pt idx="3392">
                  <c:v>3393</c:v>
                </c:pt>
                <c:pt idx="3393">
                  <c:v>3394</c:v>
                </c:pt>
                <c:pt idx="3394">
                  <c:v>3395</c:v>
                </c:pt>
                <c:pt idx="3395">
                  <c:v>3396</c:v>
                </c:pt>
                <c:pt idx="3396">
                  <c:v>3397</c:v>
                </c:pt>
                <c:pt idx="3397">
                  <c:v>3398</c:v>
                </c:pt>
                <c:pt idx="3398">
                  <c:v>3399</c:v>
                </c:pt>
                <c:pt idx="3399">
                  <c:v>3400</c:v>
                </c:pt>
                <c:pt idx="3400">
                  <c:v>3401</c:v>
                </c:pt>
                <c:pt idx="3401">
                  <c:v>3402</c:v>
                </c:pt>
                <c:pt idx="3402">
                  <c:v>3403</c:v>
                </c:pt>
                <c:pt idx="3403">
                  <c:v>3404</c:v>
                </c:pt>
                <c:pt idx="3404">
                  <c:v>3405</c:v>
                </c:pt>
                <c:pt idx="3405">
                  <c:v>3406</c:v>
                </c:pt>
                <c:pt idx="3406">
                  <c:v>3407</c:v>
                </c:pt>
                <c:pt idx="3407">
                  <c:v>3408</c:v>
                </c:pt>
                <c:pt idx="3408">
                  <c:v>3409</c:v>
                </c:pt>
                <c:pt idx="3409">
                  <c:v>3410</c:v>
                </c:pt>
                <c:pt idx="3410">
                  <c:v>3411</c:v>
                </c:pt>
                <c:pt idx="3411">
                  <c:v>3412</c:v>
                </c:pt>
                <c:pt idx="3412">
                  <c:v>3413</c:v>
                </c:pt>
                <c:pt idx="3413">
                  <c:v>3414</c:v>
                </c:pt>
                <c:pt idx="3414">
                  <c:v>3415</c:v>
                </c:pt>
                <c:pt idx="3415">
                  <c:v>3416</c:v>
                </c:pt>
                <c:pt idx="3416">
                  <c:v>3417</c:v>
                </c:pt>
                <c:pt idx="3417">
                  <c:v>3418</c:v>
                </c:pt>
                <c:pt idx="3418">
                  <c:v>3419</c:v>
                </c:pt>
                <c:pt idx="3419">
                  <c:v>3420</c:v>
                </c:pt>
                <c:pt idx="3420">
                  <c:v>3421</c:v>
                </c:pt>
                <c:pt idx="3421">
                  <c:v>3422</c:v>
                </c:pt>
                <c:pt idx="3422">
                  <c:v>3423</c:v>
                </c:pt>
                <c:pt idx="3423">
                  <c:v>3424</c:v>
                </c:pt>
                <c:pt idx="3424">
                  <c:v>3425</c:v>
                </c:pt>
                <c:pt idx="3425">
                  <c:v>3426</c:v>
                </c:pt>
                <c:pt idx="3426">
                  <c:v>3427</c:v>
                </c:pt>
                <c:pt idx="3427">
                  <c:v>3428</c:v>
                </c:pt>
                <c:pt idx="3428">
                  <c:v>3429</c:v>
                </c:pt>
                <c:pt idx="3429">
                  <c:v>3430</c:v>
                </c:pt>
                <c:pt idx="3430">
                  <c:v>3431</c:v>
                </c:pt>
                <c:pt idx="3431">
                  <c:v>3432</c:v>
                </c:pt>
                <c:pt idx="3432">
                  <c:v>3433</c:v>
                </c:pt>
                <c:pt idx="3433">
                  <c:v>3434</c:v>
                </c:pt>
                <c:pt idx="3434">
                  <c:v>3435</c:v>
                </c:pt>
                <c:pt idx="3435">
                  <c:v>3436</c:v>
                </c:pt>
                <c:pt idx="3436">
                  <c:v>3437</c:v>
                </c:pt>
                <c:pt idx="3437">
                  <c:v>3438</c:v>
                </c:pt>
                <c:pt idx="3438">
                  <c:v>3439</c:v>
                </c:pt>
                <c:pt idx="3439">
                  <c:v>3440</c:v>
                </c:pt>
                <c:pt idx="3440">
                  <c:v>3441</c:v>
                </c:pt>
                <c:pt idx="3441">
                  <c:v>3442</c:v>
                </c:pt>
                <c:pt idx="3442">
                  <c:v>3443</c:v>
                </c:pt>
                <c:pt idx="3443">
                  <c:v>3444</c:v>
                </c:pt>
                <c:pt idx="3444">
                  <c:v>3445</c:v>
                </c:pt>
                <c:pt idx="3445">
                  <c:v>3446</c:v>
                </c:pt>
                <c:pt idx="3446">
                  <c:v>3447</c:v>
                </c:pt>
                <c:pt idx="3447">
                  <c:v>3448</c:v>
                </c:pt>
                <c:pt idx="3448">
                  <c:v>3449</c:v>
                </c:pt>
                <c:pt idx="3449">
                  <c:v>3450</c:v>
                </c:pt>
                <c:pt idx="3450">
                  <c:v>3451</c:v>
                </c:pt>
                <c:pt idx="3451">
                  <c:v>3452</c:v>
                </c:pt>
                <c:pt idx="3452">
                  <c:v>3453</c:v>
                </c:pt>
                <c:pt idx="3453">
                  <c:v>3454</c:v>
                </c:pt>
                <c:pt idx="3454">
                  <c:v>3455</c:v>
                </c:pt>
                <c:pt idx="3455">
                  <c:v>3456</c:v>
                </c:pt>
                <c:pt idx="3456">
                  <c:v>3457</c:v>
                </c:pt>
                <c:pt idx="3457">
                  <c:v>3458</c:v>
                </c:pt>
                <c:pt idx="3458">
                  <c:v>3459</c:v>
                </c:pt>
                <c:pt idx="3459">
                  <c:v>3460</c:v>
                </c:pt>
                <c:pt idx="3460">
                  <c:v>3461</c:v>
                </c:pt>
                <c:pt idx="3461">
                  <c:v>3462</c:v>
                </c:pt>
                <c:pt idx="3462">
                  <c:v>3463</c:v>
                </c:pt>
                <c:pt idx="3463">
                  <c:v>3464</c:v>
                </c:pt>
                <c:pt idx="3464">
                  <c:v>3465</c:v>
                </c:pt>
                <c:pt idx="3465">
                  <c:v>3466</c:v>
                </c:pt>
                <c:pt idx="3466">
                  <c:v>3467</c:v>
                </c:pt>
                <c:pt idx="3467">
                  <c:v>3468</c:v>
                </c:pt>
                <c:pt idx="3468">
                  <c:v>3469</c:v>
                </c:pt>
                <c:pt idx="3469">
                  <c:v>3470</c:v>
                </c:pt>
                <c:pt idx="3470">
                  <c:v>3471</c:v>
                </c:pt>
                <c:pt idx="3471">
                  <c:v>3472</c:v>
                </c:pt>
                <c:pt idx="3472">
                  <c:v>3473</c:v>
                </c:pt>
                <c:pt idx="3473">
                  <c:v>3474</c:v>
                </c:pt>
                <c:pt idx="3474">
                  <c:v>3475</c:v>
                </c:pt>
                <c:pt idx="3475">
                  <c:v>3476</c:v>
                </c:pt>
                <c:pt idx="3476">
                  <c:v>3477</c:v>
                </c:pt>
                <c:pt idx="3477">
                  <c:v>3478</c:v>
                </c:pt>
                <c:pt idx="3478">
                  <c:v>3479</c:v>
                </c:pt>
                <c:pt idx="3479">
                  <c:v>3480</c:v>
                </c:pt>
                <c:pt idx="3480">
                  <c:v>3481</c:v>
                </c:pt>
                <c:pt idx="3481">
                  <c:v>3482</c:v>
                </c:pt>
                <c:pt idx="3482">
                  <c:v>3483</c:v>
                </c:pt>
                <c:pt idx="3483">
                  <c:v>3484</c:v>
                </c:pt>
                <c:pt idx="3484">
                  <c:v>3485</c:v>
                </c:pt>
                <c:pt idx="3485">
                  <c:v>3486</c:v>
                </c:pt>
                <c:pt idx="3486">
                  <c:v>3487</c:v>
                </c:pt>
                <c:pt idx="3487">
                  <c:v>3488</c:v>
                </c:pt>
                <c:pt idx="3488">
                  <c:v>3489</c:v>
                </c:pt>
                <c:pt idx="3489">
                  <c:v>3490</c:v>
                </c:pt>
                <c:pt idx="3490">
                  <c:v>3491</c:v>
                </c:pt>
                <c:pt idx="3491">
                  <c:v>3492</c:v>
                </c:pt>
                <c:pt idx="3492">
                  <c:v>3493</c:v>
                </c:pt>
                <c:pt idx="3493">
                  <c:v>3494</c:v>
                </c:pt>
                <c:pt idx="3494">
                  <c:v>3495</c:v>
                </c:pt>
                <c:pt idx="3495">
                  <c:v>3496</c:v>
                </c:pt>
                <c:pt idx="3496">
                  <c:v>3497</c:v>
                </c:pt>
                <c:pt idx="3497">
                  <c:v>3498</c:v>
                </c:pt>
                <c:pt idx="3498">
                  <c:v>3499</c:v>
                </c:pt>
                <c:pt idx="3499">
                  <c:v>3500</c:v>
                </c:pt>
                <c:pt idx="3500">
                  <c:v>3501</c:v>
                </c:pt>
                <c:pt idx="3501">
                  <c:v>3502</c:v>
                </c:pt>
                <c:pt idx="3502">
                  <c:v>3503</c:v>
                </c:pt>
                <c:pt idx="3503">
                  <c:v>3504</c:v>
                </c:pt>
                <c:pt idx="3504">
                  <c:v>3505</c:v>
                </c:pt>
                <c:pt idx="3505">
                  <c:v>3506</c:v>
                </c:pt>
                <c:pt idx="3506">
                  <c:v>3507</c:v>
                </c:pt>
                <c:pt idx="3507">
                  <c:v>3508</c:v>
                </c:pt>
                <c:pt idx="3508">
                  <c:v>3509</c:v>
                </c:pt>
                <c:pt idx="3509">
                  <c:v>3510</c:v>
                </c:pt>
                <c:pt idx="3510">
                  <c:v>3511</c:v>
                </c:pt>
                <c:pt idx="3511">
                  <c:v>3512</c:v>
                </c:pt>
                <c:pt idx="3512">
                  <c:v>3513</c:v>
                </c:pt>
                <c:pt idx="3513">
                  <c:v>3514</c:v>
                </c:pt>
                <c:pt idx="3514">
                  <c:v>3515</c:v>
                </c:pt>
                <c:pt idx="3515">
                  <c:v>3516</c:v>
                </c:pt>
                <c:pt idx="3516">
                  <c:v>3517</c:v>
                </c:pt>
                <c:pt idx="3517">
                  <c:v>3518</c:v>
                </c:pt>
                <c:pt idx="3518">
                  <c:v>3519</c:v>
                </c:pt>
                <c:pt idx="3519">
                  <c:v>3520</c:v>
                </c:pt>
                <c:pt idx="3520">
                  <c:v>3521</c:v>
                </c:pt>
                <c:pt idx="3521">
                  <c:v>3522</c:v>
                </c:pt>
                <c:pt idx="3522">
                  <c:v>3523</c:v>
                </c:pt>
                <c:pt idx="3523">
                  <c:v>3524</c:v>
                </c:pt>
                <c:pt idx="3524">
                  <c:v>3525</c:v>
                </c:pt>
                <c:pt idx="3525">
                  <c:v>3526</c:v>
                </c:pt>
                <c:pt idx="3526">
                  <c:v>3527</c:v>
                </c:pt>
                <c:pt idx="3527">
                  <c:v>3528</c:v>
                </c:pt>
                <c:pt idx="3528">
                  <c:v>3529</c:v>
                </c:pt>
                <c:pt idx="3529">
                  <c:v>3530</c:v>
                </c:pt>
                <c:pt idx="3530">
                  <c:v>3531</c:v>
                </c:pt>
                <c:pt idx="3531">
                  <c:v>3532</c:v>
                </c:pt>
                <c:pt idx="3532">
                  <c:v>3533</c:v>
                </c:pt>
                <c:pt idx="3533">
                  <c:v>3534</c:v>
                </c:pt>
                <c:pt idx="3534">
                  <c:v>3535</c:v>
                </c:pt>
                <c:pt idx="3535">
                  <c:v>3536</c:v>
                </c:pt>
                <c:pt idx="3536">
                  <c:v>3537</c:v>
                </c:pt>
                <c:pt idx="3537">
                  <c:v>3538</c:v>
                </c:pt>
                <c:pt idx="3538">
                  <c:v>3539</c:v>
                </c:pt>
                <c:pt idx="3539">
                  <c:v>3540</c:v>
                </c:pt>
                <c:pt idx="3540">
                  <c:v>3541</c:v>
                </c:pt>
                <c:pt idx="3541">
                  <c:v>3542</c:v>
                </c:pt>
                <c:pt idx="3542">
                  <c:v>3543</c:v>
                </c:pt>
                <c:pt idx="3543">
                  <c:v>3544</c:v>
                </c:pt>
                <c:pt idx="3544">
                  <c:v>3545</c:v>
                </c:pt>
                <c:pt idx="3545">
                  <c:v>3546</c:v>
                </c:pt>
                <c:pt idx="3546">
                  <c:v>3547</c:v>
                </c:pt>
                <c:pt idx="3547">
                  <c:v>3548</c:v>
                </c:pt>
                <c:pt idx="3548">
                  <c:v>3549</c:v>
                </c:pt>
                <c:pt idx="3549">
                  <c:v>3550</c:v>
                </c:pt>
                <c:pt idx="3550">
                  <c:v>3551</c:v>
                </c:pt>
                <c:pt idx="3551">
                  <c:v>3552</c:v>
                </c:pt>
                <c:pt idx="3552">
                  <c:v>3553</c:v>
                </c:pt>
                <c:pt idx="3553">
                  <c:v>3554</c:v>
                </c:pt>
                <c:pt idx="3554">
                  <c:v>3555</c:v>
                </c:pt>
                <c:pt idx="3555">
                  <c:v>3556</c:v>
                </c:pt>
                <c:pt idx="3556">
                  <c:v>3557</c:v>
                </c:pt>
                <c:pt idx="3557">
                  <c:v>3558</c:v>
                </c:pt>
                <c:pt idx="3558">
                  <c:v>3559</c:v>
                </c:pt>
                <c:pt idx="3559">
                  <c:v>3560</c:v>
                </c:pt>
                <c:pt idx="3560">
                  <c:v>3561</c:v>
                </c:pt>
                <c:pt idx="3561">
                  <c:v>3562</c:v>
                </c:pt>
                <c:pt idx="3562">
                  <c:v>3563</c:v>
                </c:pt>
                <c:pt idx="3563">
                  <c:v>3564</c:v>
                </c:pt>
                <c:pt idx="3564">
                  <c:v>3565</c:v>
                </c:pt>
                <c:pt idx="3565">
                  <c:v>3566</c:v>
                </c:pt>
                <c:pt idx="3566">
                  <c:v>3567</c:v>
                </c:pt>
                <c:pt idx="3567">
                  <c:v>3568</c:v>
                </c:pt>
                <c:pt idx="3568">
                  <c:v>3569</c:v>
                </c:pt>
                <c:pt idx="3569">
                  <c:v>3570</c:v>
                </c:pt>
                <c:pt idx="3570">
                  <c:v>3571</c:v>
                </c:pt>
                <c:pt idx="3571">
                  <c:v>3572</c:v>
                </c:pt>
                <c:pt idx="3572">
                  <c:v>3573</c:v>
                </c:pt>
                <c:pt idx="3573">
                  <c:v>3574</c:v>
                </c:pt>
                <c:pt idx="3574">
                  <c:v>3575</c:v>
                </c:pt>
                <c:pt idx="3575">
                  <c:v>3576</c:v>
                </c:pt>
                <c:pt idx="3576">
                  <c:v>3577</c:v>
                </c:pt>
                <c:pt idx="3577">
                  <c:v>3578</c:v>
                </c:pt>
                <c:pt idx="3578">
                  <c:v>3579</c:v>
                </c:pt>
                <c:pt idx="3579">
                  <c:v>3580</c:v>
                </c:pt>
                <c:pt idx="3580">
                  <c:v>3581</c:v>
                </c:pt>
                <c:pt idx="3581">
                  <c:v>3582</c:v>
                </c:pt>
                <c:pt idx="3582">
                  <c:v>3583</c:v>
                </c:pt>
                <c:pt idx="3583">
                  <c:v>3584</c:v>
                </c:pt>
                <c:pt idx="3584">
                  <c:v>3585</c:v>
                </c:pt>
                <c:pt idx="3585">
                  <c:v>3586</c:v>
                </c:pt>
                <c:pt idx="3586">
                  <c:v>3587</c:v>
                </c:pt>
                <c:pt idx="3587">
                  <c:v>3588</c:v>
                </c:pt>
                <c:pt idx="3588">
                  <c:v>3589</c:v>
                </c:pt>
                <c:pt idx="3589">
                  <c:v>3590</c:v>
                </c:pt>
                <c:pt idx="3590">
                  <c:v>3591</c:v>
                </c:pt>
                <c:pt idx="3591">
                  <c:v>3592</c:v>
                </c:pt>
                <c:pt idx="3592">
                  <c:v>3593</c:v>
                </c:pt>
                <c:pt idx="3593">
                  <c:v>3594</c:v>
                </c:pt>
                <c:pt idx="3594">
                  <c:v>3595</c:v>
                </c:pt>
                <c:pt idx="3595">
                  <c:v>3596</c:v>
                </c:pt>
                <c:pt idx="3596">
                  <c:v>3597</c:v>
                </c:pt>
                <c:pt idx="3597">
                  <c:v>3598</c:v>
                </c:pt>
                <c:pt idx="3598">
                  <c:v>3599</c:v>
                </c:pt>
                <c:pt idx="3599">
                  <c:v>3600</c:v>
                </c:pt>
                <c:pt idx="3600">
                  <c:v>3601</c:v>
                </c:pt>
                <c:pt idx="3601">
                  <c:v>3602</c:v>
                </c:pt>
                <c:pt idx="3602">
                  <c:v>3603</c:v>
                </c:pt>
                <c:pt idx="3603">
                  <c:v>3604</c:v>
                </c:pt>
                <c:pt idx="3604">
                  <c:v>3605</c:v>
                </c:pt>
                <c:pt idx="3605">
                  <c:v>3606</c:v>
                </c:pt>
                <c:pt idx="3606">
                  <c:v>3607</c:v>
                </c:pt>
                <c:pt idx="3607">
                  <c:v>3608</c:v>
                </c:pt>
                <c:pt idx="3608">
                  <c:v>3609</c:v>
                </c:pt>
                <c:pt idx="3609">
                  <c:v>3610</c:v>
                </c:pt>
                <c:pt idx="3610">
                  <c:v>3611</c:v>
                </c:pt>
                <c:pt idx="3611">
                  <c:v>3612</c:v>
                </c:pt>
                <c:pt idx="3612">
                  <c:v>3613</c:v>
                </c:pt>
                <c:pt idx="3613">
                  <c:v>3614</c:v>
                </c:pt>
                <c:pt idx="3614">
                  <c:v>3615</c:v>
                </c:pt>
                <c:pt idx="3615">
                  <c:v>3616</c:v>
                </c:pt>
                <c:pt idx="3616">
                  <c:v>3617</c:v>
                </c:pt>
                <c:pt idx="3617">
                  <c:v>3618</c:v>
                </c:pt>
                <c:pt idx="3618">
                  <c:v>3619</c:v>
                </c:pt>
                <c:pt idx="3619">
                  <c:v>3620</c:v>
                </c:pt>
                <c:pt idx="3620">
                  <c:v>3621</c:v>
                </c:pt>
                <c:pt idx="3621">
                  <c:v>3622</c:v>
                </c:pt>
                <c:pt idx="3622">
                  <c:v>3623</c:v>
                </c:pt>
                <c:pt idx="3623">
                  <c:v>3624</c:v>
                </c:pt>
                <c:pt idx="3624">
                  <c:v>3625</c:v>
                </c:pt>
                <c:pt idx="3625">
                  <c:v>3626</c:v>
                </c:pt>
                <c:pt idx="3626">
                  <c:v>3627</c:v>
                </c:pt>
                <c:pt idx="3627">
                  <c:v>3628</c:v>
                </c:pt>
                <c:pt idx="3628">
                  <c:v>3629</c:v>
                </c:pt>
                <c:pt idx="3629">
                  <c:v>3630</c:v>
                </c:pt>
                <c:pt idx="3630">
                  <c:v>3631</c:v>
                </c:pt>
                <c:pt idx="3631">
                  <c:v>3632</c:v>
                </c:pt>
                <c:pt idx="3632">
                  <c:v>3633</c:v>
                </c:pt>
                <c:pt idx="3633">
                  <c:v>3634</c:v>
                </c:pt>
                <c:pt idx="3634">
                  <c:v>3635</c:v>
                </c:pt>
                <c:pt idx="3635">
                  <c:v>3636</c:v>
                </c:pt>
                <c:pt idx="3636">
                  <c:v>3637</c:v>
                </c:pt>
                <c:pt idx="3637">
                  <c:v>3638</c:v>
                </c:pt>
                <c:pt idx="3638">
                  <c:v>3639</c:v>
                </c:pt>
                <c:pt idx="3639">
                  <c:v>3640</c:v>
                </c:pt>
                <c:pt idx="3640">
                  <c:v>3641</c:v>
                </c:pt>
                <c:pt idx="3641">
                  <c:v>3642</c:v>
                </c:pt>
                <c:pt idx="3642">
                  <c:v>3643</c:v>
                </c:pt>
                <c:pt idx="3643">
                  <c:v>3644</c:v>
                </c:pt>
                <c:pt idx="3644">
                  <c:v>3645</c:v>
                </c:pt>
                <c:pt idx="3645">
                  <c:v>3646</c:v>
                </c:pt>
                <c:pt idx="3646">
                  <c:v>3647</c:v>
                </c:pt>
                <c:pt idx="3647">
                  <c:v>3648</c:v>
                </c:pt>
                <c:pt idx="3648">
                  <c:v>3649</c:v>
                </c:pt>
                <c:pt idx="3649">
                  <c:v>3650</c:v>
                </c:pt>
                <c:pt idx="3650">
                  <c:v>3651</c:v>
                </c:pt>
                <c:pt idx="3651">
                  <c:v>3652</c:v>
                </c:pt>
                <c:pt idx="3652">
                  <c:v>3653</c:v>
                </c:pt>
                <c:pt idx="3653">
                  <c:v>3654</c:v>
                </c:pt>
                <c:pt idx="3654">
                  <c:v>3655</c:v>
                </c:pt>
                <c:pt idx="3655">
                  <c:v>3656</c:v>
                </c:pt>
                <c:pt idx="3656">
                  <c:v>3657</c:v>
                </c:pt>
                <c:pt idx="3657">
                  <c:v>3658</c:v>
                </c:pt>
                <c:pt idx="3658">
                  <c:v>3659</c:v>
                </c:pt>
                <c:pt idx="3659">
                  <c:v>3660</c:v>
                </c:pt>
                <c:pt idx="3660">
                  <c:v>3661</c:v>
                </c:pt>
                <c:pt idx="3661">
                  <c:v>3662</c:v>
                </c:pt>
                <c:pt idx="3662">
                  <c:v>3663</c:v>
                </c:pt>
                <c:pt idx="3663">
                  <c:v>3664</c:v>
                </c:pt>
                <c:pt idx="3664">
                  <c:v>3665</c:v>
                </c:pt>
                <c:pt idx="3665">
                  <c:v>3666</c:v>
                </c:pt>
                <c:pt idx="3666">
                  <c:v>3667</c:v>
                </c:pt>
                <c:pt idx="3667">
                  <c:v>3668</c:v>
                </c:pt>
                <c:pt idx="3668">
                  <c:v>3669</c:v>
                </c:pt>
                <c:pt idx="3669">
                  <c:v>3670</c:v>
                </c:pt>
                <c:pt idx="3670">
                  <c:v>3671</c:v>
                </c:pt>
                <c:pt idx="3671">
                  <c:v>3672</c:v>
                </c:pt>
                <c:pt idx="3672">
                  <c:v>3673</c:v>
                </c:pt>
                <c:pt idx="3673">
                  <c:v>3674</c:v>
                </c:pt>
                <c:pt idx="3674">
                  <c:v>3675</c:v>
                </c:pt>
                <c:pt idx="3675">
                  <c:v>3676</c:v>
                </c:pt>
                <c:pt idx="3676">
                  <c:v>3677</c:v>
                </c:pt>
                <c:pt idx="3677">
                  <c:v>3678</c:v>
                </c:pt>
                <c:pt idx="3678">
                  <c:v>3679</c:v>
                </c:pt>
                <c:pt idx="3679">
                  <c:v>3680</c:v>
                </c:pt>
                <c:pt idx="3680">
                  <c:v>3681</c:v>
                </c:pt>
                <c:pt idx="3681">
                  <c:v>3682</c:v>
                </c:pt>
                <c:pt idx="3682">
                  <c:v>3683</c:v>
                </c:pt>
                <c:pt idx="3683">
                  <c:v>3684</c:v>
                </c:pt>
                <c:pt idx="3684">
                  <c:v>3685</c:v>
                </c:pt>
                <c:pt idx="3685">
                  <c:v>3686</c:v>
                </c:pt>
                <c:pt idx="3686">
                  <c:v>3687</c:v>
                </c:pt>
                <c:pt idx="3687">
                  <c:v>3688</c:v>
                </c:pt>
                <c:pt idx="3688">
                  <c:v>3689</c:v>
                </c:pt>
                <c:pt idx="3689">
                  <c:v>3690</c:v>
                </c:pt>
                <c:pt idx="3690">
                  <c:v>3691</c:v>
                </c:pt>
                <c:pt idx="3691">
                  <c:v>3692</c:v>
                </c:pt>
                <c:pt idx="3692">
                  <c:v>3693</c:v>
                </c:pt>
                <c:pt idx="3693">
                  <c:v>3694</c:v>
                </c:pt>
                <c:pt idx="3694">
                  <c:v>3695</c:v>
                </c:pt>
                <c:pt idx="3695">
                  <c:v>3696</c:v>
                </c:pt>
                <c:pt idx="3696">
                  <c:v>3697</c:v>
                </c:pt>
                <c:pt idx="3697">
                  <c:v>3698</c:v>
                </c:pt>
                <c:pt idx="3698">
                  <c:v>3699</c:v>
                </c:pt>
                <c:pt idx="3699">
                  <c:v>3700</c:v>
                </c:pt>
                <c:pt idx="3700">
                  <c:v>3701</c:v>
                </c:pt>
                <c:pt idx="3701">
                  <c:v>3702</c:v>
                </c:pt>
                <c:pt idx="3702">
                  <c:v>3703</c:v>
                </c:pt>
                <c:pt idx="3703">
                  <c:v>3704</c:v>
                </c:pt>
                <c:pt idx="3704">
                  <c:v>3705</c:v>
                </c:pt>
                <c:pt idx="3705">
                  <c:v>3706</c:v>
                </c:pt>
                <c:pt idx="3706">
                  <c:v>3707</c:v>
                </c:pt>
                <c:pt idx="3707">
                  <c:v>3708</c:v>
                </c:pt>
                <c:pt idx="3708">
                  <c:v>3709</c:v>
                </c:pt>
                <c:pt idx="3709">
                  <c:v>3710</c:v>
                </c:pt>
                <c:pt idx="3710">
                  <c:v>3711</c:v>
                </c:pt>
                <c:pt idx="3711">
                  <c:v>3712</c:v>
                </c:pt>
                <c:pt idx="3712">
                  <c:v>3713</c:v>
                </c:pt>
                <c:pt idx="3713">
                  <c:v>3714</c:v>
                </c:pt>
                <c:pt idx="3714">
                  <c:v>3715</c:v>
                </c:pt>
                <c:pt idx="3715">
                  <c:v>3716</c:v>
                </c:pt>
                <c:pt idx="3716">
                  <c:v>3717</c:v>
                </c:pt>
                <c:pt idx="3717">
                  <c:v>3718</c:v>
                </c:pt>
                <c:pt idx="3718">
                  <c:v>3719</c:v>
                </c:pt>
                <c:pt idx="3719">
                  <c:v>3720</c:v>
                </c:pt>
                <c:pt idx="3720">
                  <c:v>3721</c:v>
                </c:pt>
                <c:pt idx="3721">
                  <c:v>3722</c:v>
                </c:pt>
                <c:pt idx="3722">
                  <c:v>3723</c:v>
                </c:pt>
                <c:pt idx="3723">
                  <c:v>3724</c:v>
                </c:pt>
                <c:pt idx="3724">
                  <c:v>3725</c:v>
                </c:pt>
                <c:pt idx="3725">
                  <c:v>3726</c:v>
                </c:pt>
                <c:pt idx="3726">
                  <c:v>3727</c:v>
                </c:pt>
                <c:pt idx="3727">
                  <c:v>3728</c:v>
                </c:pt>
                <c:pt idx="3728">
                  <c:v>3729</c:v>
                </c:pt>
                <c:pt idx="3729">
                  <c:v>3730</c:v>
                </c:pt>
                <c:pt idx="3730">
                  <c:v>3731</c:v>
                </c:pt>
                <c:pt idx="3731">
                  <c:v>3732</c:v>
                </c:pt>
                <c:pt idx="3732">
                  <c:v>3733</c:v>
                </c:pt>
                <c:pt idx="3733">
                  <c:v>3734</c:v>
                </c:pt>
                <c:pt idx="3734">
                  <c:v>3735</c:v>
                </c:pt>
                <c:pt idx="3735">
                  <c:v>3736</c:v>
                </c:pt>
                <c:pt idx="3736">
                  <c:v>3737</c:v>
                </c:pt>
                <c:pt idx="3737">
                  <c:v>3738</c:v>
                </c:pt>
                <c:pt idx="3738">
                  <c:v>3739</c:v>
                </c:pt>
                <c:pt idx="3739">
                  <c:v>3740</c:v>
                </c:pt>
                <c:pt idx="3740">
                  <c:v>3741</c:v>
                </c:pt>
                <c:pt idx="3741">
                  <c:v>3742</c:v>
                </c:pt>
                <c:pt idx="3742">
                  <c:v>3743</c:v>
                </c:pt>
                <c:pt idx="3743">
                  <c:v>3744</c:v>
                </c:pt>
                <c:pt idx="3744">
                  <c:v>3745</c:v>
                </c:pt>
                <c:pt idx="3745">
                  <c:v>3746</c:v>
                </c:pt>
                <c:pt idx="3746">
                  <c:v>3747</c:v>
                </c:pt>
                <c:pt idx="3747">
                  <c:v>3748</c:v>
                </c:pt>
                <c:pt idx="3748">
                  <c:v>3749</c:v>
                </c:pt>
                <c:pt idx="3749">
                  <c:v>3750</c:v>
                </c:pt>
                <c:pt idx="3750">
                  <c:v>3751</c:v>
                </c:pt>
                <c:pt idx="3751">
                  <c:v>3752</c:v>
                </c:pt>
                <c:pt idx="3752">
                  <c:v>3753</c:v>
                </c:pt>
                <c:pt idx="3753">
                  <c:v>3754</c:v>
                </c:pt>
                <c:pt idx="3754">
                  <c:v>3755</c:v>
                </c:pt>
                <c:pt idx="3755">
                  <c:v>3756</c:v>
                </c:pt>
                <c:pt idx="3756">
                  <c:v>3757</c:v>
                </c:pt>
                <c:pt idx="3757">
                  <c:v>3758</c:v>
                </c:pt>
                <c:pt idx="3758">
                  <c:v>3759</c:v>
                </c:pt>
                <c:pt idx="3759">
                  <c:v>3760</c:v>
                </c:pt>
                <c:pt idx="3760">
                  <c:v>3761</c:v>
                </c:pt>
                <c:pt idx="3761">
                  <c:v>3762</c:v>
                </c:pt>
                <c:pt idx="3762">
                  <c:v>3763</c:v>
                </c:pt>
                <c:pt idx="3763">
                  <c:v>3764</c:v>
                </c:pt>
                <c:pt idx="3764">
                  <c:v>3765</c:v>
                </c:pt>
                <c:pt idx="3765">
                  <c:v>3766</c:v>
                </c:pt>
                <c:pt idx="3766">
                  <c:v>3767</c:v>
                </c:pt>
                <c:pt idx="3767">
                  <c:v>3768</c:v>
                </c:pt>
                <c:pt idx="3768">
                  <c:v>3769</c:v>
                </c:pt>
                <c:pt idx="3769">
                  <c:v>3770</c:v>
                </c:pt>
                <c:pt idx="3770">
                  <c:v>3771</c:v>
                </c:pt>
                <c:pt idx="3771">
                  <c:v>3772</c:v>
                </c:pt>
                <c:pt idx="3772">
                  <c:v>3773</c:v>
                </c:pt>
                <c:pt idx="3773">
                  <c:v>3774</c:v>
                </c:pt>
                <c:pt idx="3774">
                  <c:v>3775</c:v>
                </c:pt>
                <c:pt idx="3775">
                  <c:v>3776</c:v>
                </c:pt>
                <c:pt idx="3776">
                  <c:v>3777</c:v>
                </c:pt>
                <c:pt idx="3777">
                  <c:v>3778</c:v>
                </c:pt>
                <c:pt idx="3778">
                  <c:v>3779</c:v>
                </c:pt>
                <c:pt idx="3779">
                  <c:v>3780</c:v>
                </c:pt>
                <c:pt idx="3780">
                  <c:v>3781</c:v>
                </c:pt>
                <c:pt idx="3781">
                  <c:v>3782</c:v>
                </c:pt>
                <c:pt idx="3782">
                  <c:v>3783</c:v>
                </c:pt>
                <c:pt idx="3783">
                  <c:v>3784</c:v>
                </c:pt>
                <c:pt idx="3784">
                  <c:v>3785</c:v>
                </c:pt>
                <c:pt idx="3785">
                  <c:v>3786</c:v>
                </c:pt>
                <c:pt idx="3786">
                  <c:v>3787</c:v>
                </c:pt>
                <c:pt idx="3787">
                  <c:v>3788</c:v>
                </c:pt>
                <c:pt idx="3788">
                  <c:v>3789</c:v>
                </c:pt>
                <c:pt idx="3789">
                  <c:v>3790</c:v>
                </c:pt>
                <c:pt idx="3790">
                  <c:v>3791</c:v>
                </c:pt>
                <c:pt idx="3791">
                  <c:v>3792</c:v>
                </c:pt>
                <c:pt idx="3792">
                  <c:v>3793</c:v>
                </c:pt>
                <c:pt idx="3793">
                  <c:v>3794</c:v>
                </c:pt>
                <c:pt idx="3794">
                  <c:v>3795</c:v>
                </c:pt>
                <c:pt idx="3795">
                  <c:v>3796</c:v>
                </c:pt>
                <c:pt idx="3796">
                  <c:v>3797</c:v>
                </c:pt>
                <c:pt idx="3797">
                  <c:v>3798</c:v>
                </c:pt>
                <c:pt idx="3798">
                  <c:v>3799</c:v>
                </c:pt>
                <c:pt idx="3799">
                  <c:v>3800</c:v>
                </c:pt>
                <c:pt idx="3800">
                  <c:v>3801</c:v>
                </c:pt>
                <c:pt idx="3801">
                  <c:v>3802</c:v>
                </c:pt>
                <c:pt idx="3802">
                  <c:v>3803</c:v>
                </c:pt>
                <c:pt idx="3803">
                  <c:v>3804</c:v>
                </c:pt>
                <c:pt idx="3804">
                  <c:v>3805</c:v>
                </c:pt>
                <c:pt idx="3805">
                  <c:v>3806</c:v>
                </c:pt>
                <c:pt idx="3806">
                  <c:v>3807</c:v>
                </c:pt>
                <c:pt idx="3807">
                  <c:v>3808</c:v>
                </c:pt>
                <c:pt idx="3808">
                  <c:v>3809</c:v>
                </c:pt>
                <c:pt idx="3809">
                  <c:v>3810</c:v>
                </c:pt>
                <c:pt idx="3810">
                  <c:v>3811</c:v>
                </c:pt>
                <c:pt idx="3811">
                  <c:v>3812</c:v>
                </c:pt>
                <c:pt idx="3812">
                  <c:v>3813</c:v>
                </c:pt>
                <c:pt idx="3813">
                  <c:v>3814</c:v>
                </c:pt>
                <c:pt idx="3814">
                  <c:v>3815</c:v>
                </c:pt>
                <c:pt idx="3815">
                  <c:v>3816</c:v>
                </c:pt>
                <c:pt idx="3816">
                  <c:v>3817</c:v>
                </c:pt>
                <c:pt idx="3817">
                  <c:v>3818</c:v>
                </c:pt>
                <c:pt idx="3818">
                  <c:v>3819</c:v>
                </c:pt>
                <c:pt idx="3819">
                  <c:v>3820</c:v>
                </c:pt>
                <c:pt idx="3820">
                  <c:v>3821</c:v>
                </c:pt>
                <c:pt idx="3821">
                  <c:v>3822</c:v>
                </c:pt>
                <c:pt idx="3822">
                  <c:v>3823</c:v>
                </c:pt>
                <c:pt idx="3823">
                  <c:v>3824</c:v>
                </c:pt>
                <c:pt idx="3824">
                  <c:v>3825</c:v>
                </c:pt>
                <c:pt idx="3825">
                  <c:v>3826</c:v>
                </c:pt>
                <c:pt idx="3826">
                  <c:v>3827</c:v>
                </c:pt>
                <c:pt idx="3827">
                  <c:v>3828</c:v>
                </c:pt>
                <c:pt idx="3828">
                  <c:v>3829</c:v>
                </c:pt>
                <c:pt idx="3829">
                  <c:v>3830</c:v>
                </c:pt>
                <c:pt idx="3830">
                  <c:v>3831</c:v>
                </c:pt>
                <c:pt idx="3831">
                  <c:v>3832</c:v>
                </c:pt>
                <c:pt idx="3832">
                  <c:v>3833</c:v>
                </c:pt>
                <c:pt idx="3833">
                  <c:v>3834</c:v>
                </c:pt>
                <c:pt idx="3834">
                  <c:v>3835</c:v>
                </c:pt>
                <c:pt idx="3835">
                  <c:v>3836</c:v>
                </c:pt>
                <c:pt idx="3836">
                  <c:v>3837</c:v>
                </c:pt>
                <c:pt idx="3837">
                  <c:v>3838</c:v>
                </c:pt>
                <c:pt idx="3838">
                  <c:v>3839</c:v>
                </c:pt>
                <c:pt idx="3839">
                  <c:v>3840</c:v>
                </c:pt>
                <c:pt idx="3840">
                  <c:v>3841</c:v>
                </c:pt>
                <c:pt idx="3841">
                  <c:v>3842</c:v>
                </c:pt>
                <c:pt idx="3842">
                  <c:v>3843</c:v>
                </c:pt>
                <c:pt idx="3843">
                  <c:v>3844</c:v>
                </c:pt>
                <c:pt idx="3844">
                  <c:v>3845</c:v>
                </c:pt>
                <c:pt idx="3845">
                  <c:v>3846</c:v>
                </c:pt>
                <c:pt idx="3846">
                  <c:v>3847</c:v>
                </c:pt>
                <c:pt idx="3847">
                  <c:v>3848</c:v>
                </c:pt>
                <c:pt idx="3848">
                  <c:v>3849</c:v>
                </c:pt>
                <c:pt idx="3849">
                  <c:v>3850</c:v>
                </c:pt>
                <c:pt idx="3850">
                  <c:v>3851</c:v>
                </c:pt>
                <c:pt idx="3851">
                  <c:v>3852</c:v>
                </c:pt>
                <c:pt idx="3852">
                  <c:v>3853</c:v>
                </c:pt>
                <c:pt idx="3853">
                  <c:v>3854</c:v>
                </c:pt>
                <c:pt idx="3854">
                  <c:v>3855</c:v>
                </c:pt>
                <c:pt idx="3855">
                  <c:v>3856</c:v>
                </c:pt>
                <c:pt idx="3856">
                  <c:v>3857</c:v>
                </c:pt>
                <c:pt idx="3857">
                  <c:v>3858</c:v>
                </c:pt>
                <c:pt idx="3858">
                  <c:v>3859</c:v>
                </c:pt>
                <c:pt idx="3859">
                  <c:v>3860</c:v>
                </c:pt>
                <c:pt idx="3860">
                  <c:v>3861</c:v>
                </c:pt>
                <c:pt idx="3861">
                  <c:v>3862</c:v>
                </c:pt>
                <c:pt idx="3862">
                  <c:v>3863</c:v>
                </c:pt>
                <c:pt idx="3863">
                  <c:v>3864</c:v>
                </c:pt>
                <c:pt idx="3864">
                  <c:v>3865</c:v>
                </c:pt>
                <c:pt idx="3865">
                  <c:v>3866</c:v>
                </c:pt>
                <c:pt idx="3866">
                  <c:v>3867</c:v>
                </c:pt>
                <c:pt idx="3867">
                  <c:v>3868</c:v>
                </c:pt>
                <c:pt idx="3868">
                  <c:v>3869</c:v>
                </c:pt>
                <c:pt idx="3869">
                  <c:v>3870</c:v>
                </c:pt>
                <c:pt idx="3870">
                  <c:v>3871</c:v>
                </c:pt>
                <c:pt idx="3871">
                  <c:v>3872</c:v>
                </c:pt>
                <c:pt idx="3872">
                  <c:v>3873</c:v>
                </c:pt>
                <c:pt idx="3873">
                  <c:v>3874</c:v>
                </c:pt>
                <c:pt idx="3874">
                  <c:v>3875</c:v>
                </c:pt>
                <c:pt idx="3875">
                  <c:v>3876</c:v>
                </c:pt>
                <c:pt idx="3876">
                  <c:v>3877</c:v>
                </c:pt>
                <c:pt idx="3877">
                  <c:v>3878</c:v>
                </c:pt>
                <c:pt idx="3878">
                  <c:v>3879</c:v>
                </c:pt>
                <c:pt idx="3879">
                  <c:v>3880</c:v>
                </c:pt>
                <c:pt idx="3880">
                  <c:v>3881</c:v>
                </c:pt>
                <c:pt idx="3881">
                  <c:v>3882</c:v>
                </c:pt>
                <c:pt idx="3882">
                  <c:v>3883</c:v>
                </c:pt>
                <c:pt idx="3883">
                  <c:v>3884</c:v>
                </c:pt>
                <c:pt idx="3884">
                  <c:v>3885</c:v>
                </c:pt>
                <c:pt idx="3885">
                  <c:v>3886</c:v>
                </c:pt>
                <c:pt idx="3886">
                  <c:v>3887</c:v>
                </c:pt>
                <c:pt idx="3887">
                  <c:v>3888</c:v>
                </c:pt>
                <c:pt idx="3888">
                  <c:v>3889</c:v>
                </c:pt>
                <c:pt idx="3889">
                  <c:v>3890</c:v>
                </c:pt>
                <c:pt idx="3890">
                  <c:v>3891</c:v>
                </c:pt>
                <c:pt idx="3891">
                  <c:v>3892</c:v>
                </c:pt>
                <c:pt idx="3892">
                  <c:v>3893</c:v>
                </c:pt>
                <c:pt idx="3893">
                  <c:v>3894</c:v>
                </c:pt>
                <c:pt idx="3894">
                  <c:v>3895</c:v>
                </c:pt>
                <c:pt idx="3895">
                  <c:v>3896</c:v>
                </c:pt>
                <c:pt idx="3896">
                  <c:v>3897</c:v>
                </c:pt>
                <c:pt idx="3897">
                  <c:v>3898</c:v>
                </c:pt>
                <c:pt idx="3898">
                  <c:v>3899</c:v>
                </c:pt>
                <c:pt idx="3899">
                  <c:v>3900</c:v>
                </c:pt>
                <c:pt idx="3900">
                  <c:v>3901</c:v>
                </c:pt>
                <c:pt idx="3901">
                  <c:v>3902</c:v>
                </c:pt>
                <c:pt idx="3902">
                  <c:v>3903</c:v>
                </c:pt>
                <c:pt idx="3903">
                  <c:v>3904</c:v>
                </c:pt>
                <c:pt idx="3904">
                  <c:v>3905</c:v>
                </c:pt>
                <c:pt idx="3905">
                  <c:v>3906</c:v>
                </c:pt>
                <c:pt idx="3906">
                  <c:v>3907</c:v>
                </c:pt>
                <c:pt idx="3907">
                  <c:v>3908</c:v>
                </c:pt>
                <c:pt idx="3908">
                  <c:v>3909</c:v>
                </c:pt>
                <c:pt idx="3909">
                  <c:v>3910</c:v>
                </c:pt>
                <c:pt idx="3910">
                  <c:v>3911</c:v>
                </c:pt>
                <c:pt idx="3911">
                  <c:v>3912</c:v>
                </c:pt>
                <c:pt idx="3912">
                  <c:v>3913</c:v>
                </c:pt>
                <c:pt idx="3913">
                  <c:v>3914</c:v>
                </c:pt>
                <c:pt idx="3914">
                  <c:v>3915</c:v>
                </c:pt>
                <c:pt idx="3915">
                  <c:v>3916</c:v>
                </c:pt>
                <c:pt idx="3916">
                  <c:v>3917</c:v>
                </c:pt>
                <c:pt idx="3917">
                  <c:v>3918</c:v>
                </c:pt>
                <c:pt idx="3918">
                  <c:v>3919</c:v>
                </c:pt>
                <c:pt idx="3919">
                  <c:v>3920</c:v>
                </c:pt>
                <c:pt idx="3920">
                  <c:v>3921</c:v>
                </c:pt>
                <c:pt idx="3921">
                  <c:v>3922</c:v>
                </c:pt>
                <c:pt idx="3922">
                  <c:v>3923</c:v>
                </c:pt>
                <c:pt idx="3923">
                  <c:v>3924</c:v>
                </c:pt>
                <c:pt idx="3924">
                  <c:v>3925</c:v>
                </c:pt>
                <c:pt idx="3925">
                  <c:v>3926</c:v>
                </c:pt>
                <c:pt idx="3926">
                  <c:v>3927</c:v>
                </c:pt>
                <c:pt idx="3927">
                  <c:v>3928</c:v>
                </c:pt>
                <c:pt idx="3928">
                  <c:v>3929</c:v>
                </c:pt>
                <c:pt idx="3929">
                  <c:v>3930</c:v>
                </c:pt>
                <c:pt idx="3930">
                  <c:v>3931</c:v>
                </c:pt>
                <c:pt idx="3931">
                  <c:v>3932</c:v>
                </c:pt>
                <c:pt idx="3932">
                  <c:v>3933</c:v>
                </c:pt>
                <c:pt idx="3933">
                  <c:v>3934</c:v>
                </c:pt>
                <c:pt idx="3934">
                  <c:v>3935</c:v>
                </c:pt>
                <c:pt idx="3935">
                  <c:v>3936</c:v>
                </c:pt>
                <c:pt idx="3936">
                  <c:v>3937</c:v>
                </c:pt>
                <c:pt idx="3937">
                  <c:v>3938</c:v>
                </c:pt>
                <c:pt idx="3938">
                  <c:v>3939</c:v>
                </c:pt>
                <c:pt idx="3939">
                  <c:v>3940</c:v>
                </c:pt>
                <c:pt idx="3940">
                  <c:v>3941</c:v>
                </c:pt>
              </c:numCache>
            </c:numRef>
          </c:xVal>
          <c:yVal>
            <c:numRef>
              <c:f>Sheet1!$X$2:$X$8266</c:f>
              <c:numCache>
                <c:formatCode>General</c:formatCode>
                <c:ptCount val="8265"/>
                <c:pt idx="0">
                  <c:v>-0.66981690032945629</c:v>
                </c:pt>
                <c:pt idx="1">
                  <c:v>-0.65463255987061597</c:v>
                </c:pt>
                <c:pt idx="2">
                  <c:v>-0.64649841780008988</c:v>
                </c:pt>
                <c:pt idx="3">
                  <c:v>-0.65682350375264598</c:v>
                </c:pt>
                <c:pt idx="4">
                  <c:v>-0.65432754657364089</c:v>
                </c:pt>
                <c:pt idx="5">
                  <c:v>-0.61032906159519396</c:v>
                </c:pt>
                <c:pt idx="6">
                  <c:v>-0.61602113503105294</c:v>
                </c:pt>
                <c:pt idx="7">
                  <c:v>0.62462514839604077</c:v>
                </c:pt>
                <c:pt idx="8">
                  <c:v>2.0536641848888038</c:v>
                </c:pt>
                <c:pt idx="9">
                  <c:v>1.6786686685730356</c:v>
                </c:pt>
                <c:pt idx="10">
                  <c:v>1.4356364596698756</c:v>
                </c:pt>
                <c:pt idx="11">
                  <c:v>0.60283478852192207</c:v>
                </c:pt>
                <c:pt idx="12">
                  <c:v>0.53278219421630801</c:v>
                </c:pt>
                <c:pt idx="13">
                  <c:v>0.7083570662799632</c:v>
                </c:pt>
                <c:pt idx="14">
                  <c:v>0.44454758708688535</c:v>
                </c:pt>
                <c:pt idx="15">
                  <c:v>0.58317528422915377</c:v>
                </c:pt>
                <c:pt idx="16">
                  <c:v>-0.13933109926320686</c:v>
                </c:pt>
                <c:pt idx="17">
                  <c:v>-0.18056406107744838</c:v>
                </c:pt>
                <c:pt idx="18">
                  <c:v>-0.29753821494922228</c:v>
                </c:pt>
                <c:pt idx="19">
                  <c:v>-0.19649639042680356</c:v>
                </c:pt>
                <c:pt idx="20">
                  <c:v>-0.101032431526904</c:v>
                </c:pt>
                <c:pt idx="21">
                  <c:v>-0.12160958847875492</c:v>
                </c:pt>
                <c:pt idx="22">
                  <c:v>-0.18255647022125121</c:v>
                </c:pt>
                <c:pt idx="23">
                  <c:v>-7.2903449888062077E-2</c:v>
                </c:pt>
                <c:pt idx="24">
                  <c:v>0.11456003829707351</c:v>
                </c:pt>
                <c:pt idx="25">
                  <c:v>-6.9635573341364498E-2</c:v>
                </c:pt>
                <c:pt idx="26">
                  <c:v>-0.14925089892436905</c:v>
                </c:pt>
                <c:pt idx="27">
                  <c:v>-0.21638222132811524</c:v>
                </c:pt>
                <c:pt idx="28">
                  <c:v>-0.40098069066012432</c:v>
                </c:pt>
                <c:pt idx="29">
                  <c:v>-0.48812995718572338</c:v>
                </c:pt>
                <c:pt idx="30">
                  <c:v>-0.4008654690716984</c:v>
                </c:pt>
                <c:pt idx="31">
                  <c:v>-0.21312534068491651</c:v>
                </c:pt>
                <c:pt idx="32">
                  <c:v>-0.2612304134627097</c:v>
                </c:pt>
                <c:pt idx="33">
                  <c:v>-0.19315884616126766</c:v>
                </c:pt>
                <c:pt idx="34">
                  <c:v>-0.15879588778409115</c:v>
                </c:pt>
                <c:pt idx="35">
                  <c:v>-6.1948511822507157E-3</c:v>
                </c:pt>
                <c:pt idx="36">
                  <c:v>-0.15323854844802032</c:v>
                </c:pt>
                <c:pt idx="37">
                  <c:v>-0.17726046784940497</c:v>
                </c:pt>
                <c:pt idx="38">
                  <c:v>-0.22692772326198263</c:v>
                </c:pt>
                <c:pt idx="39">
                  <c:v>-0.23345989949168366</c:v>
                </c:pt>
                <c:pt idx="40">
                  <c:v>-0.36359426165273323</c:v>
                </c:pt>
                <c:pt idx="41">
                  <c:v>-0.37420139560337962</c:v>
                </c:pt>
                <c:pt idx="42">
                  <c:v>-0.16726215696156732</c:v>
                </c:pt>
                <c:pt idx="43">
                  <c:v>9.019377029568787E-2</c:v>
                </c:pt>
                <c:pt idx="44">
                  <c:v>8.6777722557707104E-2</c:v>
                </c:pt>
                <c:pt idx="45">
                  <c:v>0.22910156539019955</c:v>
                </c:pt>
                <c:pt idx="46">
                  <c:v>-2.4676672795709287E-2</c:v>
                </c:pt>
                <c:pt idx="47">
                  <c:v>-0.1931298105859458</c:v>
                </c:pt>
                <c:pt idx="48">
                  <c:v>-0.19188512514127787</c:v>
                </c:pt>
                <c:pt idx="49">
                  <c:v>-0.26286341568007021</c:v>
                </c:pt>
                <c:pt idx="50">
                  <c:v>-0.26628075991363964</c:v>
                </c:pt>
                <c:pt idx="51">
                  <c:v>-0.34811607113121035</c:v>
                </c:pt>
                <c:pt idx="52">
                  <c:v>-0.40900229601139593</c:v>
                </c:pt>
                <c:pt idx="53">
                  <c:v>-0.36335293650848755</c:v>
                </c:pt>
                <c:pt idx="54">
                  <c:v>-0.41054824685571312</c:v>
                </c:pt>
                <c:pt idx="55">
                  <c:v>-0.48420430623521415</c:v>
                </c:pt>
                <c:pt idx="56">
                  <c:v>-0.40393114832135701</c:v>
                </c:pt>
                <c:pt idx="57">
                  <c:v>-0.40638851981349422</c:v>
                </c:pt>
                <c:pt idx="58">
                  <c:v>-0.34747223550803952</c:v>
                </c:pt>
                <c:pt idx="59">
                  <c:v>-0.47429718388345421</c:v>
                </c:pt>
                <c:pt idx="60">
                  <c:v>-0.48070712937215987</c:v>
                </c:pt>
                <c:pt idx="61">
                  <c:v>-0.48068615244416524</c:v>
                </c:pt>
                <c:pt idx="62">
                  <c:v>-0.47365932307208425</c:v>
                </c:pt>
                <c:pt idx="63">
                  <c:v>-0.31722712799213681</c:v>
                </c:pt>
                <c:pt idx="64">
                  <c:v>-0.18744855441785724</c:v>
                </c:pt>
                <c:pt idx="65">
                  <c:v>-0.1823652721471225</c:v>
                </c:pt>
                <c:pt idx="66">
                  <c:v>-0.24324503067156833</c:v>
                </c:pt>
                <c:pt idx="67">
                  <c:v>-0.27251094938602893</c:v>
                </c:pt>
                <c:pt idx="68">
                  <c:v>-0.35164983503412905</c:v>
                </c:pt>
                <c:pt idx="69">
                  <c:v>-0.3507879484123233</c:v>
                </c:pt>
                <c:pt idx="70">
                  <c:v>-0.24567186807906705</c:v>
                </c:pt>
                <c:pt idx="71">
                  <c:v>-0.17686244522752137</c:v>
                </c:pt>
                <c:pt idx="72">
                  <c:v>-0.3414567662269663</c:v>
                </c:pt>
                <c:pt idx="73">
                  <c:v>-0.36139391597340698</c:v>
                </c:pt>
                <c:pt idx="74">
                  <c:v>-0.35128814876732584</c:v>
                </c:pt>
                <c:pt idx="75">
                  <c:v>-0.41974561478046457</c:v>
                </c:pt>
                <c:pt idx="76">
                  <c:v>-0.49491580490343967</c:v>
                </c:pt>
                <c:pt idx="77">
                  <c:v>-0.5763415644057801</c:v>
                </c:pt>
                <c:pt idx="78">
                  <c:v>-0.47364870238959522</c:v>
                </c:pt>
                <c:pt idx="79">
                  <c:v>-0.30698675400147035</c:v>
                </c:pt>
                <c:pt idx="80">
                  <c:v>-9.2739716714773657E-2</c:v>
                </c:pt>
                <c:pt idx="81">
                  <c:v>-0.25004800755878964</c:v>
                </c:pt>
                <c:pt idx="82">
                  <c:v>-0.2998156539996133</c:v>
                </c:pt>
                <c:pt idx="83">
                  <c:v>-0.23905797451062583</c:v>
                </c:pt>
                <c:pt idx="84">
                  <c:v>-0.28602852704844306</c:v>
                </c:pt>
                <c:pt idx="85">
                  <c:v>-0.31447005616824786</c:v>
                </c:pt>
                <c:pt idx="86">
                  <c:v>-0.35751609477256974</c:v>
                </c:pt>
                <c:pt idx="87">
                  <c:v>-0.17637491789033177</c:v>
                </c:pt>
                <c:pt idx="88">
                  <c:v>-0.30467674597114414</c:v>
                </c:pt>
                <c:pt idx="89">
                  <c:v>-0.33548279381265811</c:v>
                </c:pt>
                <c:pt idx="90">
                  <c:v>-0.29784964086698729</c:v>
                </c:pt>
                <c:pt idx="91">
                  <c:v>-0.35150948915678715</c:v>
                </c:pt>
                <c:pt idx="92">
                  <c:v>-0.25052050315859109</c:v>
                </c:pt>
                <c:pt idx="93">
                  <c:v>-0.26863695743195581</c:v>
                </c:pt>
                <c:pt idx="94">
                  <c:v>-0.35346330149335081</c:v>
                </c:pt>
                <c:pt idx="95">
                  <c:v>-0.30440358416814473</c:v>
                </c:pt>
                <c:pt idx="96">
                  <c:v>-0.4320194777140296</c:v>
                </c:pt>
                <c:pt idx="97">
                  <c:v>-0.44761969962228143</c:v>
                </c:pt>
                <c:pt idx="98">
                  <c:v>-0.48617044834333711</c:v>
                </c:pt>
                <c:pt idx="99">
                  <c:v>-0.5688754841664645</c:v>
                </c:pt>
                <c:pt idx="100">
                  <c:v>-0.49881870738375245</c:v>
                </c:pt>
                <c:pt idx="101">
                  <c:v>-0.439033854172588</c:v>
                </c:pt>
                <c:pt idx="102">
                  <c:v>-0.43135517833119419</c:v>
                </c:pt>
                <c:pt idx="103">
                  <c:v>-0.41039978578925052</c:v>
                </c:pt>
                <c:pt idx="104">
                  <c:v>-0.44878248508652963</c:v>
                </c:pt>
                <c:pt idx="105">
                  <c:v>-0.37505054621207456</c:v>
                </c:pt>
                <c:pt idx="106">
                  <c:v>-0.19733464862006223</c:v>
                </c:pt>
                <c:pt idx="107">
                  <c:v>-0.14234963066221962</c:v>
                </c:pt>
                <c:pt idx="108">
                  <c:v>-0.47904504434026496</c:v>
                </c:pt>
                <c:pt idx="109">
                  <c:v>-0.48183177898144525</c:v>
                </c:pt>
                <c:pt idx="110">
                  <c:v>-0.41142873417241432</c:v>
                </c:pt>
                <c:pt idx="111">
                  <c:v>-0.32845405694064134</c:v>
                </c:pt>
                <c:pt idx="112">
                  <c:v>-0.34151885671105386</c:v>
                </c:pt>
                <c:pt idx="113">
                  <c:v>-0.35560911230425596</c:v>
                </c:pt>
                <c:pt idx="114">
                  <c:v>-0.34721148273035851</c:v>
                </c:pt>
                <c:pt idx="115">
                  <c:v>-0.48289828042333838</c:v>
                </c:pt>
                <c:pt idx="116">
                  <c:v>-0.51343073233889314</c:v>
                </c:pt>
                <c:pt idx="117">
                  <c:v>-0.24806715994754036</c:v>
                </c:pt>
                <c:pt idx="118">
                  <c:v>-8.4466441589148289E-2</c:v>
                </c:pt>
                <c:pt idx="119">
                  <c:v>-4.714398913836515E-2</c:v>
                </c:pt>
                <c:pt idx="120">
                  <c:v>-0.2881851095133614</c:v>
                </c:pt>
                <c:pt idx="121">
                  <c:v>-0.37901758510510142</c:v>
                </c:pt>
                <c:pt idx="122">
                  <c:v>-0.44635407038551289</c:v>
                </c:pt>
                <c:pt idx="123">
                  <c:v>-0.49834431583428707</c:v>
                </c:pt>
                <c:pt idx="124">
                  <c:v>-0.47093878291684099</c:v>
                </c:pt>
                <c:pt idx="125">
                  <c:v>-0.35872010195998616</c:v>
                </c:pt>
                <c:pt idx="126">
                  <c:v>-0.25257182907294506</c:v>
                </c:pt>
                <c:pt idx="127">
                  <c:v>-0.4512096022232237</c:v>
                </c:pt>
                <c:pt idx="128">
                  <c:v>-0.48335840902691274</c:v>
                </c:pt>
                <c:pt idx="129">
                  <c:v>-0.29590342870173814</c:v>
                </c:pt>
                <c:pt idx="130">
                  <c:v>-0.26191032855857888</c:v>
                </c:pt>
                <c:pt idx="131">
                  <c:v>-0.36020841907158374</c:v>
                </c:pt>
                <c:pt idx="132">
                  <c:v>-0.46053108431749479</c:v>
                </c:pt>
                <c:pt idx="133">
                  <c:v>-0.49995562369331559</c:v>
                </c:pt>
                <c:pt idx="134">
                  <c:v>-0.43225612905704036</c:v>
                </c:pt>
                <c:pt idx="135">
                  <c:v>-0.45305384742873045</c:v>
                </c:pt>
                <c:pt idx="136">
                  <c:v>-0.39234228804871929</c:v>
                </c:pt>
                <c:pt idx="137">
                  <c:v>-0.28670809072441905</c:v>
                </c:pt>
                <c:pt idx="138">
                  <c:v>-0.32043773899852468</c:v>
                </c:pt>
                <c:pt idx="139">
                  <c:v>-0.3930296267940836</c:v>
                </c:pt>
                <c:pt idx="140">
                  <c:v>-0.28194207973353258</c:v>
                </c:pt>
                <c:pt idx="141">
                  <c:v>-4.6998624637439868E-2</c:v>
                </c:pt>
                <c:pt idx="142">
                  <c:v>-2.9258479235938495E-2</c:v>
                </c:pt>
                <c:pt idx="143">
                  <c:v>-0.34894197098827018</c:v>
                </c:pt>
                <c:pt idx="144">
                  <c:v>-0.14295134576931545</c:v>
                </c:pt>
                <c:pt idx="145">
                  <c:v>-3.4833379420451394E-3</c:v>
                </c:pt>
                <c:pt idx="146">
                  <c:v>-0.2619199499435565</c:v>
                </c:pt>
                <c:pt idx="147">
                  <c:v>-0.16450083582895125</c:v>
                </c:pt>
                <c:pt idx="148">
                  <c:v>-6.9360728440837072E-2</c:v>
                </c:pt>
                <c:pt idx="149">
                  <c:v>-3.7067145822300418E-3</c:v>
                </c:pt>
                <c:pt idx="150">
                  <c:v>-0.12261930354875439</c:v>
                </c:pt>
                <c:pt idx="151">
                  <c:v>-2.2933827127058493E-2</c:v>
                </c:pt>
                <c:pt idx="152">
                  <c:v>-8.1136318110153205E-2</c:v>
                </c:pt>
                <c:pt idx="153">
                  <c:v>-0.20868665129432085</c:v>
                </c:pt>
                <c:pt idx="154">
                  <c:v>-0.17617853472229328</c:v>
                </c:pt>
                <c:pt idx="155">
                  <c:v>-7.1527139448490651E-2</c:v>
                </c:pt>
                <c:pt idx="156">
                  <c:v>-0.1174003551254188</c:v>
                </c:pt>
                <c:pt idx="157">
                  <c:v>-0.14614097999430253</c:v>
                </c:pt>
                <c:pt idx="158">
                  <c:v>-0.24265496110289497</c:v>
                </c:pt>
                <c:pt idx="159">
                  <c:v>-0.16293008060974667</c:v>
                </c:pt>
                <c:pt idx="160">
                  <c:v>-3.1497423990889395E-2</c:v>
                </c:pt>
                <c:pt idx="161">
                  <c:v>4.2167398726544736E-2</c:v>
                </c:pt>
                <c:pt idx="162">
                  <c:v>-5.0539264933768813E-2</c:v>
                </c:pt>
                <c:pt idx="163">
                  <c:v>-0.14907206501646453</c:v>
                </c:pt>
                <c:pt idx="164">
                  <c:v>-0.13814013179231921</c:v>
                </c:pt>
                <c:pt idx="165">
                  <c:v>-0.21725506534797656</c:v>
                </c:pt>
                <c:pt idx="166">
                  <c:v>-0.19107740151145247</c:v>
                </c:pt>
                <c:pt idx="167">
                  <c:v>-0.19097805884391583</c:v>
                </c:pt>
                <c:pt idx="168">
                  <c:v>-0.14511485689696624</c:v>
                </c:pt>
                <c:pt idx="169">
                  <c:v>1.4503376394803258E-2</c:v>
                </c:pt>
                <c:pt idx="170">
                  <c:v>-0.10047214531865301</c:v>
                </c:pt>
                <c:pt idx="171">
                  <c:v>-0.17058652424559728</c:v>
                </c:pt>
                <c:pt idx="172">
                  <c:v>-0.17888944980291033</c:v>
                </c:pt>
                <c:pt idx="173">
                  <c:v>-0.12549958904561898</c:v>
                </c:pt>
                <c:pt idx="174">
                  <c:v>-3.4411328138195252E-2</c:v>
                </c:pt>
                <c:pt idx="175">
                  <c:v>-0.2510754051303854</c:v>
                </c:pt>
                <c:pt idx="176">
                  <c:v>-0.13546360042646644</c:v>
                </c:pt>
                <c:pt idx="177">
                  <c:v>-0.17307133464159463</c:v>
                </c:pt>
                <c:pt idx="178">
                  <c:v>-0.24059860152509938</c:v>
                </c:pt>
                <c:pt idx="179">
                  <c:v>-0.1943524885271275</c:v>
                </c:pt>
                <c:pt idx="180">
                  <c:v>-0.15982322299059604</c:v>
                </c:pt>
                <c:pt idx="181">
                  <c:v>-0.15253544164661736</c:v>
                </c:pt>
                <c:pt idx="182">
                  <c:v>-0.16629406436476923</c:v>
                </c:pt>
                <c:pt idx="183">
                  <c:v>0.23516008819700618</c:v>
                </c:pt>
                <c:pt idx="184">
                  <c:v>0.26237977746326191</c:v>
                </c:pt>
                <c:pt idx="185">
                  <c:v>0.12547866736246638</c:v>
                </c:pt>
                <c:pt idx="186">
                  <c:v>0.45929566947082723</c:v>
                </c:pt>
                <c:pt idx="187">
                  <c:v>0.56335895316584894</c:v>
                </c:pt>
                <c:pt idx="188">
                  <c:v>0.69831154398991568</c:v>
                </c:pt>
                <c:pt idx="189">
                  <c:v>0.45856255495532183</c:v>
                </c:pt>
                <c:pt idx="190">
                  <c:v>0.16114810196083962</c:v>
                </c:pt>
                <c:pt idx="191">
                  <c:v>7.0246031899556804E-2</c:v>
                </c:pt>
                <c:pt idx="192">
                  <c:v>-0.17390006724926632</c:v>
                </c:pt>
                <c:pt idx="193">
                  <c:v>8.7369442902085481E-2</c:v>
                </c:pt>
                <c:pt idx="194">
                  <c:v>-9.8745840791369943E-2</c:v>
                </c:pt>
                <c:pt idx="195">
                  <c:v>-0.10448503180633395</c:v>
                </c:pt>
                <c:pt idx="196">
                  <c:v>-0.16035018810118817</c:v>
                </c:pt>
                <c:pt idx="197">
                  <c:v>-0.17359442495263888</c:v>
                </c:pt>
                <c:pt idx="198">
                  <c:v>-0.27027436377080605</c:v>
                </c:pt>
                <c:pt idx="199">
                  <c:v>-0.26633602866852346</c:v>
                </c:pt>
                <c:pt idx="200">
                  <c:v>-0.26149852407364449</c:v>
                </c:pt>
                <c:pt idx="201">
                  <c:v>-0.27120891598622077</c:v>
                </c:pt>
                <c:pt idx="202">
                  <c:v>-0.29367812353324751</c:v>
                </c:pt>
                <c:pt idx="203">
                  <c:v>-0.2751204497068116</c:v>
                </c:pt>
                <c:pt idx="204">
                  <c:v>-0.24110722194117251</c:v>
                </c:pt>
                <c:pt idx="205">
                  <c:v>-0.2566555844557783</c:v>
                </c:pt>
                <c:pt idx="206">
                  <c:v>-0.2401388694249329</c:v>
                </c:pt>
                <c:pt idx="207">
                  <c:v>-0.33705266279748791</c:v>
                </c:pt>
                <c:pt idx="208">
                  <c:v>-0.30285714558997423</c:v>
                </c:pt>
                <c:pt idx="209">
                  <c:v>-0.20238204102454027</c:v>
                </c:pt>
                <c:pt idx="210">
                  <c:v>-0.23160693715724712</c:v>
                </c:pt>
                <c:pt idx="211">
                  <c:v>-0.25742908623564986</c:v>
                </c:pt>
                <c:pt idx="212">
                  <c:v>-0.26271624549911721</c:v>
                </c:pt>
                <c:pt idx="213">
                  <c:v>-0.23940188412261421</c:v>
                </c:pt>
                <c:pt idx="214">
                  <c:v>-0.26483594213846384</c:v>
                </c:pt>
                <c:pt idx="215">
                  <c:v>-0.22541444232082597</c:v>
                </c:pt>
                <c:pt idx="216">
                  <c:v>-0.18918559741780694</c:v>
                </c:pt>
                <c:pt idx="217">
                  <c:v>-0.18041822273500152</c:v>
                </c:pt>
                <c:pt idx="218">
                  <c:v>-0.17684983786914188</c:v>
                </c:pt>
                <c:pt idx="219">
                  <c:v>-0.1341117986912943</c:v>
                </c:pt>
                <c:pt idx="220">
                  <c:v>-0.12649035886973525</c:v>
                </c:pt>
                <c:pt idx="221">
                  <c:v>-0.12028986851169154</c:v>
                </c:pt>
                <c:pt idx="222">
                  <c:v>-0.11587942392408124</c:v>
                </c:pt>
                <c:pt idx="223">
                  <c:v>-8.2940998124558796E-2</c:v>
                </c:pt>
                <c:pt idx="224">
                  <c:v>-7.2040634789183322E-2</c:v>
                </c:pt>
                <c:pt idx="225">
                  <c:v>-3.619063227349173E-2</c:v>
                </c:pt>
                <c:pt idx="226">
                  <c:v>-2.2066875771442618E-2</c:v>
                </c:pt>
                <c:pt idx="227">
                  <c:v>-1.5011681678100963E-2</c:v>
                </c:pt>
                <c:pt idx="228">
                  <c:v>-3.8706713140412852E-2</c:v>
                </c:pt>
                <c:pt idx="229">
                  <c:v>-3.4484069482010327E-2</c:v>
                </c:pt>
                <c:pt idx="230">
                  <c:v>-3.3356084899316407E-2</c:v>
                </c:pt>
                <c:pt idx="231">
                  <c:v>-2.7144779531673713E-2</c:v>
                </c:pt>
                <c:pt idx="232">
                  <c:v>-3.9968948406854388E-2</c:v>
                </c:pt>
                <c:pt idx="233">
                  <c:v>-5.6714929664747338E-2</c:v>
                </c:pt>
                <c:pt idx="234">
                  <c:v>-5.1723119118141092E-2</c:v>
                </c:pt>
                <c:pt idx="235">
                  <c:v>-6.0428916202570626E-2</c:v>
                </c:pt>
                <c:pt idx="236">
                  <c:v>-6.3351057882310435E-2</c:v>
                </c:pt>
                <c:pt idx="237">
                  <c:v>-6.5883167093039319E-2</c:v>
                </c:pt>
                <c:pt idx="238">
                  <c:v>-6.0891420208353253E-2</c:v>
                </c:pt>
                <c:pt idx="239">
                  <c:v>-4.5547298188908236E-2</c:v>
                </c:pt>
                <c:pt idx="240">
                  <c:v>-5.9074721922591777E-2</c:v>
                </c:pt>
                <c:pt idx="241">
                  <c:v>-4.8038126744187615E-2</c:v>
                </c:pt>
                <c:pt idx="242">
                  <c:v>-4.838705116245734E-2</c:v>
                </c:pt>
                <c:pt idx="243">
                  <c:v>-6.9192947110252589E-2</c:v>
                </c:pt>
                <c:pt idx="244">
                  <c:v>-9.1345888199501069E-2</c:v>
                </c:pt>
                <c:pt idx="245">
                  <c:v>-3.4305298060988143E-2</c:v>
                </c:pt>
                <c:pt idx="246">
                  <c:v>-7.4096869482564998E-2</c:v>
                </c:pt>
                <c:pt idx="247">
                  <c:v>-8.9043303419900077E-2</c:v>
                </c:pt>
                <c:pt idx="248">
                  <c:v>-8.3540212042643169E-2</c:v>
                </c:pt>
                <c:pt idx="249">
                  <c:v>-7.764618561862946E-2</c:v>
                </c:pt>
                <c:pt idx="250">
                  <c:v>-6.9050898572298181E-2</c:v>
                </c:pt>
                <c:pt idx="251">
                  <c:v>-6.926871573313953E-2</c:v>
                </c:pt>
                <c:pt idx="252">
                  <c:v>-7.5283472969145393E-2</c:v>
                </c:pt>
                <c:pt idx="253">
                  <c:v>-6.4107424269455038E-2</c:v>
                </c:pt>
                <c:pt idx="254">
                  <c:v>-7.5846152394065669E-2</c:v>
                </c:pt>
                <c:pt idx="255">
                  <c:v>-7.5742438154247083E-2</c:v>
                </c:pt>
                <c:pt idx="256">
                  <c:v>-6.4449232981633742E-2</c:v>
                </c:pt>
                <c:pt idx="257">
                  <c:v>-6.6017599012480055E-2</c:v>
                </c:pt>
                <c:pt idx="258">
                  <c:v>-7.5436527709782375E-2</c:v>
                </c:pt>
                <c:pt idx="259">
                  <c:v>-9.5732517401225792E-2</c:v>
                </c:pt>
                <c:pt idx="260">
                  <c:v>-3.3967632200138098E-2</c:v>
                </c:pt>
                <c:pt idx="261">
                  <c:v>-4.0945641925360654E-2</c:v>
                </c:pt>
                <c:pt idx="262">
                  <c:v>0.15275404164505346</c:v>
                </c:pt>
                <c:pt idx="263">
                  <c:v>0.35464457523102233</c:v>
                </c:pt>
                <c:pt idx="264">
                  <c:v>0.3177290658482157</c:v>
                </c:pt>
                <c:pt idx="265">
                  <c:v>0.31416561246286889</c:v>
                </c:pt>
                <c:pt idx="266">
                  <c:v>0.26260001569109459</c:v>
                </c:pt>
                <c:pt idx="267">
                  <c:v>0.19421410023470198</c:v>
                </c:pt>
                <c:pt idx="268">
                  <c:v>0.14579875484006521</c:v>
                </c:pt>
                <c:pt idx="269">
                  <c:v>0.24027796197834128</c:v>
                </c:pt>
                <c:pt idx="270">
                  <c:v>0.37376269420457131</c:v>
                </c:pt>
                <c:pt idx="271">
                  <c:v>0.78658544574898848</c:v>
                </c:pt>
                <c:pt idx="272">
                  <c:v>0.91851674226611779</c:v>
                </c:pt>
                <c:pt idx="273">
                  <c:v>0.66538739294742522</c:v>
                </c:pt>
                <c:pt idx="274">
                  <c:v>0.6447022500588373</c:v>
                </c:pt>
                <c:pt idx="275">
                  <c:v>0.65235274425010648</c:v>
                </c:pt>
                <c:pt idx="276">
                  <c:v>0.79432614042738159</c:v>
                </c:pt>
                <c:pt idx="277">
                  <c:v>0.78841933234835571</c:v>
                </c:pt>
                <c:pt idx="278">
                  <c:v>1.0853312429764284</c:v>
                </c:pt>
                <c:pt idx="279">
                  <c:v>1.2350353893792132</c:v>
                </c:pt>
                <c:pt idx="280">
                  <c:v>1.2656422392336553</c:v>
                </c:pt>
                <c:pt idx="281">
                  <c:v>0.78246289673862268</c:v>
                </c:pt>
                <c:pt idx="282">
                  <c:v>0.70054281188897116</c:v>
                </c:pt>
                <c:pt idx="283">
                  <c:v>0.29046518525724929</c:v>
                </c:pt>
                <c:pt idx="284">
                  <c:v>1.0780493443134587</c:v>
                </c:pt>
                <c:pt idx="285">
                  <c:v>0.99786185697133822</c:v>
                </c:pt>
                <c:pt idx="286">
                  <c:v>1.2278651137469954</c:v>
                </c:pt>
                <c:pt idx="287">
                  <c:v>1.5104376315973278</c:v>
                </c:pt>
                <c:pt idx="288">
                  <c:v>2.4835281475573567</c:v>
                </c:pt>
                <c:pt idx="289">
                  <c:v>2.1882650514537527</c:v>
                </c:pt>
                <c:pt idx="290">
                  <c:v>1.5766756236707868</c:v>
                </c:pt>
                <c:pt idx="291">
                  <c:v>2.7082848689904626</c:v>
                </c:pt>
                <c:pt idx="292">
                  <c:v>2.040963371933191</c:v>
                </c:pt>
                <c:pt idx="293">
                  <c:v>2.2579077153086158</c:v>
                </c:pt>
                <c:pt idx="294">
                  <c:v>2.6387604201704273</c:v>
                </c:pt>
                <c:pt idx="295">
                  <c:v>1.5153093055442435</c:v>
                </c:pt>
                <c:pt idx="296">
                  <c:v>1.7373150187419806</c:v>
                </c:pt>
                <c:pt idx="297">
                  <c:v>1.2599750629818884</c:v>
                </c:pt>
                <c:pt idx="298">
                  <c:v>3.0075601489613857</c:v>
                </c:pt>
                <c:pt idx="299">
                  <c:v>2.8664541089571949</c:v>
                </c:pt>
                <c:pt idx="300">
                  <c:v>2.4518481297365446</c:v>
                </c:pt>
                <c:pt idx="301">
                  <c:v>3.6887097060546714</c:v>
                </c:pt>
                <c:pt idx="302">
                  <c:v>4.7860611623171128</c:v>
                </c:pt>
                <c:pt idx="303">
                  <c:v>3.3940135810744287</c:v>
                </c:pt>
                <c:pt idx="304">
                  <c:v>3.1953998578227005</c:v>
                </c:pt>
                <c:pt idx="305">
                  <c:v>2.1478032801867664</c:v>
                </c:pt>
                <c:pt idx="306">
                  <c:v>2.1563492339117696</c:v>
                </c:pt>
                <c:pt idx="307">
                  <c:v>2.95032199566303</c:v>
                </c:pt>
                <c:pt idx="308">
                  <c:v>2.7208657178298901</c:v>
                </c:pt>
                <c:pt idx="309">
                  <c:v>3.6390752019559214</c:v>
                </c:pt>
                <c:pt idx="310">
                  <c:v>2.4153422191856566</c:v>
                </c:pt>
                <c:pt idx="311">
                  <c:v>2.4799423673552146</c:v>
                </c:pt>
                <c:pt idx="312">
                  <c:v>2.9914844405394492</c:v>
                </c:pt>
                <c:pt idx="313">
                  <c:v>2.5250783040416613</c:v>
                </c:pt>
                <c:pt idx="314">
                  <c:v>3.2151797081825584</c:v>
                </c:pt>
                <c:pt idx="315">
                  <c:v>3.7969646390371259</c:v>
                </c:pt>
                <c:pt idx="316">
                  <c:v>2.8434615679463371</c:v>
                </c:pt>
                <c:pt idx="317">
                  <c:v>3.2651795875020206</c:v>
                </c:pt>
                <c:pt idx="318">
                  <c:v>2.7046798097832947</c:v>
                </c:pt>
                <c:pt idx="319">
                  <c:v>2.4243382384800394</c:v>
                </c:pt>
                <c:pt idx="320">
                  <c:v>1.7402841231782595</c:v>
                </c:pt>
                <c:pt idx="321">
                  <c:v>3.3871090323861042</c:v>
                </c:pt>
                <c:pt idx="322">
                  <c:v>3.4872227690670332</c:v>
                </c:pt>
                <c:pt idx="323">
                  <c:v>2.9146619783232963</c:v>
                </c:pt>
                <c:pt idx="324">
                  <c:v>3.1542868654034439</c:v>
                </c:pt>
                <c:pt idx="325">
                  <c:v>2.8348457094490298</c:v>
                </c:pt>
                <c:pt idx="326">
                  <c:v>2.8455400811371878</c:v>
                </c:pt>
                <c:pt idx="327">
                  <c:v>2.3170330560164598</c:v>
                </c:pt>
                <c:pt idx="328">
                  <c:v>3.7596013335280398</c:v>
                </c:pt>
                <c:pt idx="329">
                  <c:v>1.8822478668539255</c:v>
                </c:pt>
                <c:pt idx="330">
                  <c:v>3.2609523208782965</c:v>
                </c:pt>
                <c:pt idx="331">
                  <c:v>2.4920968528414078</c:v>
                </c:pt>
                <c:pt idx="332">
                  <c:v>2.970828592996988</c:v>
                </c:pt>
                <c:pt idx="333">
                  <c:v>2.8497128570136199</c:v>
                </c:pt>
                <c:pt idx="334">
                  <c:v>2.5669142018587277</c:v>
                </c:pt>
                <c:pt idx="335">
                  <c:v>2.5760499058025688</c:v>
                </c:pt>
                <c:pt idx="336">
                  <c:v>2.7832577948110115</c:v>
                </c:pt>
                <c:pt idx="337">
                  <c:v>2.5831343895584835</c:v>
                </c:pt>
                <c:pt idx="338">
                  <c:v>2.3329156013134011</c:v>
                </c:pt>
                <c:pt idx="339">
                  <c:v>3.2281023558981103</c:v>
                </c:pt>
                <c:pt idx="340">
                  <c:v>2.536794377196816</c:v>
                </c:pt>
                <c:pt idx="341">
                  <c:v>2.491065747029253</c:v>
                </c:pt>
                <c:pt idx="342">
                  <c:v>2.5215005245139088</c:v>
                </c:pt>
                <c:pt idx="343">
                  <c:v>2.442383107900814</c:v>
                </c:pt>
                <c:pt idx="344">
                  <c:v>3.0775902462005678</c:v>
                </c:pt>
                <c:pt idx="345">
                  <c:v>3.2931708923733538</c:v>
                </c:pt>
                <c:pt idx="346">
                  <c:v>2.5727979022687197</c:v>
                </c:pt>
                <c:pt idx="347">
                  <c:v>3.0768466481774781</c:v>
                </c:pt>
                <c:pt idx="348">
                  <c:v>2.0602588789739307</c:v>
                </c:pt>
                <c:pt idx="349">
                  <c:v>3.3592416433423034</c:v>
                </c:pt>
                <c:pt idx="350">
                  <c:v>3.8517930857006166</c:v>
                </c:pt>
                <c:pt idx="351">
                  <c:v>3.3470874517917193</c:v>
                </c:pt>
                <c:pt idx="352">
                  <c:v>2.3529399297522513</c:v>
                </c:pt>
                <c:pt idx="353">
                  <c:v>2.6046573250997573</c:v>
                </c:pt>
                <c:pt idx="354">
                  <c:v>2.7232549238133008</c:v>
                </c:pt>
                <c:pt idx="355">
                  <c:v>3.521135732184355</c:v>
                </c:pt>
                <c:pt idx="356">
                  <c:v>4.3565262555580242</c:v>
                </c:pt>
                <c:pt idx="357">
                  <c:v>3.5482174819653989</c:v>
                </c:pt>
                <c:pt idx="358">
                  <c:v>3.4649478748329687</c:v>
                </c:pt>
                <c:pt idx="359">
                  <c:v>2.4808117845963484</c:v>
                </c:pt>
                <c:pt idx="360">
                  <c:v>2.588487647000659</c:v>
                </c:pt>
                <c:pt idx="361">
                  <c:v>2.7674867507032852</c:v>
                </c:pt>
                <c:pt idx="362">
                  <c:v>2.6870049230223847</c:v>
                </c:pt>
                <c:pt idx="363">
                  <c:v>2.1437448856157282</c:v>
                </c:pt>
                <c:pt idx="364">
                  <c:v>1.7967168157358993</c:v>
                </c:pt>
                <c:pt idx="365">
                  <c:v>3.2527549442266546</c:v>
                </c:pt>
                <c:pt idx="366">
                  <c:v>4.8819519925509596</c:v>
                </c:pt>
                <c:pt idx="367">
                  <c:v>3.551220980058456</c:v>
                </c:pt>
                <c:pt idx="368">
                  <c:v>3.4372413865194851</c:v>
                </c:pt>
                <c:pt idx="369">
                  <c:v>4.4341689299813192</c:v>
                </c:pt>
                <c:pt idx="370">
                  <c:v>4.311663516811814</c:v>
                </c:pt>
                <c:pt idx="371">
                  <c:v>4.1370657267874815</c:v>
                </c:pt>
                <c:pt idx="372">
                  <c:v>4.0354751269370155</c:v>
                </c:pt>
                <c:pt idx="373">
                  <c:v>5.0931389672551948</c:v>
                </c:pt>
                <c:pt idx="374">
                  <c:v>4.2240873369748133</c:v>
                </c:pt>
                <c:pt idx="375">
                  <c:v>4.1304071740481785</c:v>
                </c:pt>
                <c:pt idx="376">
                  <c:v>4.5746725422814105</c:v>
                </c:pt>
                <c:pt idx="377">
                  <c:v>2.89790216648107</c:v>
                </c:pt>
                <c:pt idx="378">
                  <c:v>3.3227467908384489</c:v>
                </c:pt>
                <c:pt idx="379">
                  <c:v>2.5727765483808063</c:v>
                </c:pt>
                <c:pt idx="380">
                  <c:v>4.445275953648542</c:v>
                </c:pt>
                <c:pt idx="381">
                  <c:v>4.1672954344646795</c:v>
                </c:pt>
                <c:pt idx="382">
                  <c:v>4.5961866057809502</c:v>
                </c:pt>
                <c:pt idx="383">
                  <c:v>4.2965951396149116</c:v>
                </c:pt>
                <c:pt idx="384">
                  <c:v>5.287204772565179</c:v>
                </c:pt>
                <c:pt idx="385">
                  <c:v>4.6842311559731282</c:v>
                </c:pt>
                <c:pt idx="386">
                  <c:v>4.0889949501590861</c:v>
                </c:pt>
                <c:pt idx="387">
                  <c:v>3.1628431312705096</c:v>
                </c:pt>
                <c:pt idx="388">
                  <c:v>3.6931506444358608</c:v>
                </c:pt>
                <c:pt idx="389">
                  <c:v>2.8713583332689918</c:v>
                </c:pt>
                <c:pt idx="390">
                  <c:v>2.939363954430807</c:v>
                </c:pt>
                <c:pt idx="391">
                  <c:v>3.1880091108823616</c:v>
                </c:pt>
                <c:pt idx="392">
                  <c:v>3.6756725375821087</c:v>
                </c:pt>
                <c:pt idx="393">
                  <c:v>3.1174789970337513</c:v>
                </c:pt>
                <c:pt idx="394">
                  <c:v>2.3537844614676007</c:v>
                </c:pt>
                <c:pt idx="395">
                  <c:v>2.9724497315940956</c:v>
                </c:pt>
                <c:pt idx="396">
                  <c:v>3.1266056555962263</c:v>
                </c:pt>
                <c:pt idx="397">
                  <c:v>2.745640130553062</c:v>
                </c:pt>
                <c:pt idx="398">
                  <c:v>3.2006975473569232</c:v>
                </c:pt>
                <c:pt idx="399">
                  <c:v>3.379491441913185</c:v>
                </c:pt>
                <c:pt idx="400">
                  <c:v>3.4362393960175375</c:v>
                </c:pt>
                <c:pt idx="401">
                  <c:v>3.0558135217276794</c:v>
                </c:pt>
                <c:pt idx="402">
                  <c:v>2.6172209193157991</c:v>
                </c:pt>
                <c:pt idx="403">
                  <c:v>3.021919312148047</c:v>
                </c:pt>
                <c:pt idx="404">
                  <c:v>3.345595057455053</c:v>
                </c:pt>
                <c:pt idx="405">
                  <c:v>2.8487572402116967</c:v>
                </c:pt>
                <c:pt idx="406">
                  <c:v>3.0891665981146454</c:v>
                </c:pt>
                <c:pt idx="407">
                  <c:v>2.490108424796933</c:v>
                </c:pt>
                <c:pt idx="408">
                  <c:v>2.3418174533142544</c:v>
                </c:pt>
                <c:pt idx="409">
                  <c:v>1.7626904349564709</c:v>
                </c:pt>
                <c:pt idx="410">
                  <c:v>2.9249537625358535</c:v>
                </c:pt>
                <c:pt idx="411">
                  <c:v>3.3590213431787586</c:v>
                </c:pt>
                <c:pt idx="412">
                  <c:v>3.9668757091019802</c:v>
                </c:pt>
                <c:pt idx="413">
                  <c:v>3.8601269933804749</c:v>
                </c:pt>
                <c:pt idx="414">
                  <c:v>4.0538117963347053</c:v>
                </c:pt>
                <c:pt idx="415">
                  <c:v>3.2755501428622158</c:v>
                </c:pt>
                <c:pt idx="416">
                  <c:v>2.4184663997344424</c:v>
                </c:pt>
                <c:pt idx="417">
                  <c:v>2.4909334486904577</c:v>
                </c:pt>
                <c:pt idx="418">
                  <c:v>2.5361780082291951</c:v>
                </c:pt>
                <c:pt idx="419">
                  <c:v>2.7898554386429075</c:v>
                </c:pt>
                <c:pt idx="420">
                  <c:v>2.1654748188880357</c:v>
                </c:pt>
                <c:pt idx="421">
                  <c:v>0.6502091441000446</c:v>
                </c:pt>
                <c:pt idx="422">
                  <c:v>1.9803164020922637</c:v>
                </c:pt>
                <c:pt idx="423">
                  <c:v>2.9167734938522649</c:v>
                </c:pt>
                <c:pt idx="424">
                  <c:v>3.1729225535510275</c:v>
                </c:pt>
                <c:pt idx="425">
                  <c:v>4.7441191919335157</c:v>
                </c:pt>
                <c:pt idx="426">
                  <c:v>5.5228713907835019</c:v>
                </c:pt>
                <c:pt idx="427">
                  <c:v>4.871144085847801</c:v>
                </c:pt>
                <c:pt idx="428">
                  <c:v>4.6233868305301851</c:v>
                </c:pt>
                <c:pt idx="429">
                  <c:v>3.8210261264728262</c:v>
                </c:pt>
                <c:pt idx="430">
                  <c:v>2.3895414243350954</c:v>
                </c:pt>
                <c:pt idx="431">
                  <c:v>3.0685690216972206</c:v>
                </c:pt>
                <c:pt idx="432">
                  <c:v>2.9604674813558107</c:v>
                </c:pt>
                <c:pt idx="433">
                  <c:v>2.8785066741774501</c:v>
                </c:pt>
                <c:pt idx="434">
                  <c:v>1.7878798593541134</c:v>
                </c:pt>
                <c:pt idx="435">
                  <c:v>1.9830126100056744</c:v>
                </c:pt>
                <c:pt idx="436">
                  <c:v>1.2274473191659308</c:v>
                </c:pt>
                <c:pt idx="437">
                  <c:v>1.0795198629449665</c:v>
                </c:pt>
                <c:pt idx="438">
                  <c:v>0.99955611609353623</c:v>
                </c:pt>
                <c:pt idx="439">
                  <c:v>0.75848380414195171</c:v>
                </c:pt>
                <c:pt idx="440">
                  <c:v>0.67319883104796086</c:v>
                </c:pt>
                <c:pt idx="441">
                  <c:v>0.69042058467939649</c:v>
                </c:pt>
                <c:pt idx="442">
                  <c:v>0.81053704354343559</c:v>
                </c:pt>
                <c:pt idx="443">
                  <c:v>0.77076850340259684</c:v>
                </c:pt>
                <c:pt idx="444">
                  <c:v>0.61874270162267653</c:v>
                </c:pt>
                <c:pt idx="445">
                  <c:v>0.40424883336221962</c:v>
                </c:pt>
                <c:pt idx="446">
                  <c:v>0.39168089327226152</c:v>
                </c:pt>
                <c:pt idx="447">
                  <c:v>0.27988356094460487</c:v>
                </c:pt>
                <c:pt idx="448">
                  <c:v>0.3147097322481307</c:v>
                </c:pt>
                <c:pt idx="449">
                  <c:v>0.2681505940344775</c:v>
                </c:pt>
                <c:pt idx="450">
                  <c:v>0.46910469930445675</c:v>
                </c:pt>
                <c:pt idx="451">
                  <c:v>0.58840354759918112</c:v>
                </c:pt>
                <c:pt idx="452">
                  <c:v>0.59844135623732253</c:v>
                </c:pt>
                <c:pt idx="453">
                  <c:v>0.52986042269208555</c:v>
                </c:pt>
                <c:pt idx="454">
                  <c:v>0.40897659180474388</c:v>
                </c:pt>
                <c:pt idx="455">
                  <c:v>0.34415053229357451</c:v>
                </c:pt>
                <c:pt idx="456">
                  <c:v>0.40563408551910207</c:v>
                </c:pt>
                <c:pt idx="457">
                  <c:v>0.37627105723927468</c:v>
                </c:pt>
                <c:pt idx="458">
                  <c:v>0.34912233542256921</c:v>
                </c:pt>
                <c:pt idx="459">
                  <c:v>0.31424161600461797</c:v>
                </c:pt>
                <c:pt idx="460">
                  <c:v>0.30089684223418844</c:v>
                </c:pt>
                <c:pt idx="461">
                  <c:v>0.33555971792483819</c:v>
                </c:pt>
                <c:pt idx="462">
                  <c:v>0.32669190106245916</c:v>
                </c:pt>
                <c:pt idx="463">
                  <c:v>0.33455519861527172</c:v>
                </c:pt>
                <c:pt idx="464">
                  <c:v>0.31645477665226407</c:v>
                </c:pt>
                <c:pt idx="465">
                  <c:v>0.34116803012885777</c:v>
                </c:pt>
                <c:pt idx="466">
                  <c:v>0.3827466154517678</c:v>
                </c:pt>
                <c:pt idx="467">
                  <c:v>0.3905477605171348</c:v>
                </c:pt>
                <c:pt idx="468">
                  <c:v>0.40968327094009771</c:v>
                </c:pt>
                <c:pt idx="469">
                  <c:v>0.41071802345349351</c:v>
                </c:pt>
                <c:pt idx="470">
                  <c:v>0.44705545700632898</c:v>
                </c:pt>
                <c:pt idx="471">
                  <c:v>0.43062795060202497</c:v>
                </c:pt>
                <c:pt idx="472">
                  <c:v>0.41381743266181159</c:v>
                </c:pt>
                <c:pt idx="473">
                  <c:v>0.4784420240003473</c:v>
                </c:pt>
                <c:pt idx="474">
                  <c:v>0.47615655461358264</c:v>
                </c:pt>
                <c:pt idx="475">
                  <c:v>0.47503579437765397</c:v>
                </c:pt>
                <c:pt idx="476">
                  <c:v>0.46486371205270993</c:v>
                </c:pt>
                <c:pt idx="477">
                  <c:v>0.46752553299943544</c:v>
                </c:pt>
                <c:pt idx="478">
                  <c:v>0.46406943427651504</c:v>
                </c:pt>
                <c:pt idx="479">
                  <c:v>0.46034070559347606</c:v>
                </c:pt>
                <c:pt idx="480">
                  <c:v>0.4302250341164493</c:v>
                </c:pt>
                <c:pt idx="481">
                  <c:v>0.45791095278994165</c:v>
                </c:pt>
                <c:pt idx="482">
                  <c:v>0.79421973300630722</c:v>
                </c:pt>
                <c:pt idx="483">
                  <c:v>1.1725171952886138</c:v>
                </c:pt>
                <c:pt idx="484">
                  <c:v>1.471419445769806</c:v>
                </c:pt>
                <c:pt idx="485">
                  <c:v>1.0265359035787291</c:v>
                </c:pt>
                <c:pt idx="486">
                  <c:v>0.84486818488592741</c:v>
                </c:pt>
                <c:pt idx="487">
                  <c:v>0.7897884667107169</c:v>
                </c:pt>
                <c:pt idx="488">
                  <c:v>1.2730902149117207</c:v>
                </c:pt>
                <c:pt idx="489">
                  <c:v>1.8002792232506115</c:v>
                </c:pt>
                <c:pt idx="490">
                  <c:v>1.4528866029159371</c:v>
                </c:pt>
                <c:pt idx="491">
                  <c:v>1.8212988231964933</c:v>
                </c:pt>
                <c:pt idx="492">
                  <c:v>1.8861102488086257</c:v>
                </c:pt>
                <c:pt idx="493">
                  <c:v>2.4906587146231063</c:v>
                </c:pt>
                <c:pt idx="494">
                  <c:v>1.9901716305389838</c:v>
                </c:pt>
                <c:pt idx="495">
                  <c:v>4.5402945103277803</c:v>
                </c:pt>
                <c:pt idx="496">
                  <c:v>4.7255985671522556</c:v>
                </c:pt>
                <c:pt idx="497">
                  <c:v>3.6193585435727482</c:v>
                </c:pt>
                <c:pt idx="498">
                  <c:v>8.0519475722803371</c:v>
                </c:pt>
                <c:pt idx="499">
                  <c:v>10.091525493878596</c:v>
                </c:pt>
                <c:pt idx="500">
                  <c:v>5.6383808264362951</c:v>
                </c:pt>
                <c:pt idx="501">
                  <c:v>5.3485573687439452</c:v>
                </c:pt>
                <c:pt idx="502">
                  <c:v>7.1140282572210172</c:v>
                </c:pt>
                <c:pt idx="503">
                  <c:v>5.5266965841798914</c:v>
                </c:pt>
                <c:pt idx="504">
                  <c:v>5.6589891896968503</c:v>
                </c:pt>
                <c:pt idx="505">
                  <c:v>12.556105219917036</c:v>
                </c:pt>
                <c:pt idx="506">
                  <c:v>12.542079389016081</c:v>
                </c:pt>
                <c:pt idx="507">
                  <c:v>10.347214405416526</c:v>
                </c:pt>
                <c:pt idx="508">
                  <c:v>4.6852864400594658</c:v>
                </c:pt>
                <c:pt idx="509">
                  <c:v>13.149011359252016</c:v>
                </c:pt>
                <c:pt idx="510">
                  <c:v>10.69093709044221</c:v>
                </c:pt>
                <c:pt idx="511">
                  <c:v>7.0974182242779849</c:v>
                </c:pt>
                <c:pt idx="512">
                  <c:v>6.3079259814014632</c:v>
                </c:pt>
                <c:pt idx="513">
                  <c:v>9.3173380672849646</c:v>
                </c:pt>
                <c:pt idx="514">
                  <c:v>11.603266429946435</c:v>
                </c:pt>
                <c:pt idx="515">
                  <c:v>10.982011669988145</c:v>
                </c:pt>
                <c:pt idx="516">
                  <c:v>7.8599375585400093</c:v>
                </c:pt>
                <c:pt idx="517">
                  <c:v>10.925812326786243</c:v>
                </c:pt>
                <c:pt idx="518">
                  <c:v>7.5676478503636124</c:v>
                </c:pt>
                <c:pt idx="519">
                  <c:v>13.814181986343721</c:v>
                </c:pt>
                <c:pt idx="520">
                  <c:v>7.0297510918229893</c:v>
                </c:pt>
                <c:pt idx="521">
                  <c:v>5.3671375229917606</c:v>
                </c:pt>
                <c:pt idx="522">
                  <c:v>16.006847735340436</c:v>
                </c:pt>
                <c:pt idx="523">
                  <c:v>15.848088714018028</c:v>
                </c:pt>
                <c:pt idx="524">
                  <c:v>14.661666317788512</c:v>
                </c:pt>
                <c:pt idx="525">
                  <c:v>19.822424500071556</c:v>
                </c:pt>
                <c:pt idx="526">
                  <c:v>16.513567489515356</c:v>
                </c:pt>
                <c:pt idx="527">
                  <c:v>13.337295656414627</c:v>
                </c:pt>
                <c:pt idx="528">
                  <c:v>19.049251988391312</c:v>
                </c:pt>
                <c:pt idx="529">
                  <c:v>16.470224810049938</c:v>
                </c:pt>
                <c:pt idx="530">
                  <c:v>18.761024840907968</c:v>
                </c:pt>
                <c:pt idx="531">
                  <c:v>19.301344849796521</c:v>
                </c:pt>
                <c:pt idx="532">
                  <c:v>16.268607223605635</c:v>
                </c:pt>
                <c:pt idx="533">
                  <c:v>14.028240105852408</c:v>
                </c:pt>
                <c:pt idx="534">
                  <c:v>14.519833169508567</c:v>
                </c:pt>
                <c:pt idx="535">
                  <c:v>11.698797960836183</c:v>
                </c:pt>
                <c:pt idx="536">
                  <c:v>16.072896131923521</c:v>
                </c:pt>
                <c:pt idx="537">
                  <c:v>14.213652707155077</c:v>
                </c:pt>
                <c:pt idx="538">
                  <c:v>15.359795143744471</c:v>
                </c:pt>
                <c:pt idx="539">
                  <c:v>10.598622098146915</c:v>
                </c:pt>
                <c:pt idx="540">
                  <c:v>12.800038968969574</c:v>
                </c:pt>
                <c:pt idx="541">
                  <c:v>11.396283511739336</c:v>
                </c:pt>
                <c:pt idx="542">
                  <c:v>14.54223873911058</c:v>
                </c:pt>
                <c:pt idx="543">
                  <c:v>17.619518242157728</c:v>
                </c:pt>
                <c:pt idx="544">
                  <c:v>11.529475266862033</c:v>
                </c:pt>
                <c:pt idx="545">
                  <c:v>13.045223603405132</c:v>
                </c:pt>
                <c:pt idx="546">
                  <c:v>13.41883105854672</c:v>
                </c:pt>
                <c:pt idx="547">
                  <c:v>9.7514799526866156</c:v>
                </c:pt>
                <c:pt idx="548">
                  <c:v>7.0264872369474869</c:v>
                </c:pt>
                <c:pt idx="549">
                  <c:v>9.7050337489357101</c:v>
                </c:pt>
                <c:pt idx="550">
                  <c:v>10.885898487994583</c:v>
                </c:pt>
                <c:pt idx="551">
                  <c:v>11.986524925844666</c:v>
                </c:pt>
                <c:pt idx="552">
                  <c:v>11.207820929938695</c:v>
                </c:pt>
                <c:pt idx="553">
                  <c:v>9.1793162353588578</c:v>
                </c:pt>
                <c:pt idx="554">
                  <c:v>7.4426363213561437</c:v>
                </c:pt>
                <c:pt idx="555">
                  <c:v>7.0843664282406742</c:v>
                </c:pt>
                <c:pt idx="556">
                  <c:v>5.9273414123357959</c:v>
                </c:pt>
                <c:pt idx="557">
                  <c:v>10.864555662332542</c:v>
                </c:pt>
                <c:pt idx="558">
                  <c:v>12.822857997626969</c:v>
                </c:pt>
                <c:pt idx="559">
                  <c:v>13.526006674620161</c:v>
                </c:pt>
                <c:pt idx="560">
                  <c:v>19.834344254920978</c:v>
                </c:pt>
                <c:pt idx="561">
                  <c:v>19.203871460316137</c:v>
                </c:pt>
                <c:pt idx="562">
                  <c:v>13.090630803263025</c:v>
                </c:pt>
                <c:pt idx="563">
                  <c:v>16.254268829451146</c:v>
                </c:pt>
                <c:pt idx="564">
                  <c:v>13.267821507683308</c:v>
                </c:pt>
                <c:pt idx="565">
                  <c:v>16.333366562972518</c:v>
                </c:pt>
                <c:pt idx="566">
                  <c:v>13.711422427410291</c:v>
                </c:pt>
                <c:pt idx="567">
                  <c:v>10.195546423258605</c:v>
                </c:pt>
                <c:pt idx="568">
                  <c:v>10.672510405230796</c:v>
                </c:pt>
                <c:pt idx="569">
                  <c:v>19.134590219568249</c:v>
                </c:pt>
                <c:pt idx="570">
                  <c:v>13.297532928431544</c:v>
                </c:pt>
                <c:pt idx="571">
                  <c:v>14.578969509109385</c:v>
                </c:pt>
                <c:pt idx="572">
                  <c:v>11.068988357233355</c:v>
                </c:pt>
                <c:pt idx="573">
                  <c:v>15.00799136541222</c:v>
                </c:pt>
                <c:pt idx="574">
                  <c:v>13.41438195597936</c:v>
                </c:pt>
                <c:pt idx="575">
                  <c:v>13.177894016887294</c:v>
                </c:pt>
                <c:pt idx="576">
                  <c:v>21.384154960470937</c:v>
                </c:pt>
                <c:pt idx="577">
                  <c:v>18.904827137314694</c:v>
                </c:pt>
                <c:pt idx="578">
                  <c:v>15.992580014010038</c:v>
                </c:pt>
                <c:pt idx="579">
                  <c:v>15.436774763820182</c:v>
                </c:pt>
                <c:pt idx="580">
                  <c:v>18.287792081846444</c:v>
                </c:pt>
                <c:pt idx="581">
                  <c:v>18.307326295928195</c:v>
                </c:pt>
                <c:pt idx="582">
                  <c:v>18.688934513131038</c:v>
                </c:pt>
                <c:pt idx="583">
                  <c:v>24.988481831877564</c:v>
                </c:pt>
                <c:pt idx="584">
                  <c:v>21.511551393833152</c:v>
                </c:pt>
                <c:pt idx="585">
                  <c:v>16.244095638654532</c:v>
                </c:pt>
                <c:pt idx="586">
                  <c:v>14.30219581458767</c:v>
                </c:pt>
                <c:pt idx="587">
                  <c:v>18.371388513983568</c:v>
                </c:pt>
                <c:pt idx="588">
                  <c:v>17.266588107612879</c:v>
                </c:pt>
                <c:pt idx="589">
                  <c:v>17.029185196586894</c:v>
                </c:pt>
                <c:pt idx="590">
                  <c:v>13.150507868078687</c:v>
                </c:pt>
                <c:pt idx="591">
                  <c:v>9.674177827692521</c:v>
                </c:pt>
                <c:pt idx="592">
                  <c:v>8.9433312801045162</c:v>
                </c:pt>
                <c:pt idx="593">
                  <c:v>11.79370805521901</c:v>
                </c:pt>
                <c:pt idx="594">
                  <c:v>16.744509795195086</c:v>
                </c:pt>
                <c:pt idx="595">
                  <c:v>17.222959763395885</c:v>
                </c:pt>
                <c:pt idx="596">
                  <c:v>14.756679763047487</c:v>
                </c:pt>
                <c:pt idx="597">
                  <c:v>9.4192423838289194</c:v>
                </c:pt>
                <c:pt idx="598">
                  <c:v>4.985553690483191</c:v>
                </c:pt>
                <c:pt idx="599">
                  <c:v>4.6505089007705669</c:v>
                </c:pt>
                <c:pt idx="600">
                  <c:v>9.7770993142967999</c:v>
                </c:pt>
                <c:pt idx="601">
                  <c:v>10.147745582482948</c:v>
                </c:pt>
                <c:pt idx="602">
                  <c:v>2.3948546803649884</c:v>
                </c:pt>
                <c:pt idx="603">
                  <c:v>3.4758399192069911</c:v>
                </c:pt>
                <c:pt idx="604">
                  <c:v>4.7266590959234129</c:v>
                </c:pt>
                <c:pt idx="605">
                  <c:v>5.9783740794426947</c:v>
                </c:pt>
                <c:pt idx="606">
                  <c:v>12.370678698300196</c:v>
                </c:pt>
                <c:pt idx="607">
                  <c:v>10.679946465221747</c:v>
                </c:pt>
                <c:pt idx="608">
                  <c:v>10.929129321577024</c:v>
                </c:pt>
                <c:pt idx="609">
                  <c:v>17.886003510635206</c:v>
                </c:pt>
                <c:pt idx="610">
                  <c:v>22.225122446199286</c:v>
                </c:pt>
                <c:pt idx="611">
                  <c:v>18.655911929466086</c:v>
                </c:pt>
                <c:pt idx="612">
                  <c:v>18.228681584818972</c:v>
                </c:pt>
                <c:pt idx="613">
                  <c:v>12.888632112664332</c:v>
                </c:pt>
                <c:pt idx="614">
                  <c:v>20.111314261349754</c:v>
                </c:pt>
                <c:pt idx="615">
                  <c:v>19.828302758672798</c:v>
                </c:pt>
                <c:pt idx="616">
                  <c:v>17.680126785381255</c:v>
                </c:pt>
                <c:pt idx="617">
                  <c:v>14.376535363381738</c:v>
                </c:pt>
                <c:pt idx="618">
                  <c:v>11.67002714113713</c:v>
                </c:pt>
                <c:pt idx="619">
                  <c:v>13.895936336924441</c:v>
                </c:pt>
                <c:pt idx="620">
                  <c:v>17.410364577192937</c:v>
                </c:pt>
                <c:pt idx="621">
                  <c:v>20.336057436314359</c:v>
                </c:pt>
                <c:pt idx="622">
                  <c:v>15.238635521574839</c:v>
                </c:pt>
                <c:pt idx="623">
                  <c:v>12.486640879555445</c:v>
                </c:pt>
                <c:pt idx="624">
                  <c:v>14.188704703815279</c:v>
                </c:pt>
                <c:pt idx="625">
                  <c:v>12.096098723293258</c:v>
                </c:pt>
                <c:pt idx="626">
                  <c:v>9.8737261348783907</c:v>
                </c:pt>
                <c:pt idx="627">
                  <c:v>8.7823282139355303</c:v>
                </c:pt>
                <c:pt idx="628">
                  <c:v>7.1835963225096329</c:v>
                </c:pt>
                <c:pt idx="629">
                  <c:v>8.5717236673863653</c:v>
                </c:pt>
                <c:pt idx="630">
                  <c:v>17.027025938727203</c:v>
                </c:pt>
                <c:pt idx="631">
                  <c:v>20.64107336158666</c:v>
                </c:pt>
                <c:pt idx="632">
                  <c:v>20.117381548367298</c:v>
                </c:pt>
                <c:pt idx="633">
                  <c:v>11.017222393022418</c:v>
                </c:pt>
                <c:pt idx="634">
                  <c:v>11.183731492551164</c:v>
                </c:pt>
                <c:pt idx="635">
                  <c:v>9.9033964938254009</c:v>
                </c:pt>
                <c:pt idx="636">
                  <c:v>6.4548698642425739</c:v>
                </c:pt>
                <c:pt idx="637">
                  <c:v>5.9830361816471944</c:v>
                </c:pt>
                <c:pt idx="638">
                  <c:v>5.2147687086176564</c:v>
                </c:pt>
                <c:pt idx="639">
                  <c:v>8.5422532652357219</c:v>
                </c:pt>
                <c:pt idx="640">
                  <c:v>16.631990634886996</c:v>
                </c:pt>
                <c:pt idx="641">
                  <c:v>16.294020138957521</c:v>
                </c:pt>
                <c:pt idx="642">
                  <c:v>20.662310296062504</c:v>
                </c:pt>
                <c:pt idx="643">
                  <c:v>18.789947014379749</c:v>
                </c:pt>
                <c:pt idx="644">
                  <c:v>19.280973418921576</c:v>
                </c:pt>
                <c:pt idx="645">
                  <c:v>14.22468732128922</c:v>
                </c:pt>
                <c:pt idx="646">
                  <c:v>13.076792567293305</c:v>
                </c:pt>
                <c:pt idx="647">
                  <c:v>11.81812420025069</c:v>
                </c:pt>
                <c:pt idx="648">
                  <c:v>15.211034719778249</c:v>
                </c:pt>
                <c:pt idx="649">
                  <c:v>19.84636812019377</c:v>
                </c:pt>
                <c:pt idx="650">
                  <c:v>19.261762567119835</c:v>
                </c:pt>
                <c:pt idx="651">
                  <c:v>17.815289440175231</c:v>
                </c:pt>
                <c:pt idx="652">
                  <c:v>14.790303073679167</c:v>
                </c:pt>
                <c:pt idx="653">
                  <c:v>13.224981482466314</c:v>
                </c:pt>
                <c:pt idx="654">
                  <c:v>14.249424642619346</c:v>
                </c:pt>
                <c:pt idx="655">
                  <c:v>16.018302109800111</c:v>
                </c:pt>
                <c:pt idx="656">
                  <c:v>16.489135107174313</c:v>
                </c:pt>
                <c:pt idx="657">
                  <c:v>14.059129651657509</c:v>
                </c:pt>
                <c:pt idx="658">
                  <c:v>14.387658257056247</c:v>
                </c:pt>
                <c:pt idx="659">
                  <c:v>15.680570871266342</c:v>
                </c:pt>
                <c:pt idx="660">
                  <c:v>12.521658458855701</c:v>
                </c:pt>
                <c:pt idx="661">
                  <c:v>10.087555838443151</c:v>
                </c:pt>
                <c:pt idx="662">
                  <c:v>13.053650317174748</c:v>
                </c:pt>
                <c:pt idx="663">
                  <c:v>12.781057153188014</c:v>
                </c:pt>
                <c:pt idx="664">
                  <c:v>10.695328553864393</c:v>
                </c:pt>
                <c:pt idx="665">
                  <c:v>10.589210663142111</c:v>
                </c:pt>
                <c:pt idx="666">
                  <c:v>13.0807118339073</c:v>
                </c:pt>
                <c:pt idx="667">
                  <c:v>13.024918685830045</c:v>
                </c:pt>
                <c:pt idx="668">
                  <c:v>8.1221643945772026</c:v>
                </c:pt>
                <c:pt idx="669">
                  <c:v>10.772624901432648</c:v>
                </c:pt>
                <c:pt idx="670">
                  <c:v>10.02172805607222</c:v>
                </c:pt>
                <c:pt idx="671">
                  <c:v>8.3407266631635011</c:v>
                </c:pt>
                <c:pt idx="672">
                  <c:v>7.6704189952319428</c:v>
                </c:pt>
                <c:pt idx="673">
                  <c:v>5.0710017823070945</c:v>
                </c:pt>
                <c:pt idx="674">
                  <c:v>3.4726274610072938</c:v>
                </c:pt>
                <c:pt idx="675">
                  <c:v>5.1979849303279817</c:v>
                </c:pt>
                <c:pt idx="676">
                  <c:v>5.4313797589195083</c:v>
                </c:pt>
                <c:pt idx="677">
                  <c:v>2.856015155349112</c:v>
                </c:pt>
                <c:pt idx="678">
                  <c:v>3.9530096902884115</c:v>
                </c:pt>
                <c:pt idx="679">
                  <c:v>3.6083006491779868</c:v>
                </c:pt>
                <c:pt idx="680">
                  <c:v>2.3378216787094397</c:v>
                </c:pt>
                <c:pt idx="681">
                  <c:v>2.9668839700489058</c:v>
                </c:pt>
                <c:pt idx="682">
                  <c:v>2.9287696446364975</c:v>
                </c:pt>
                <c:pt idx="683">
                  <c:v>2.740175383477228</c:v>
                </c:pt>
                <c:pt idx="684">
                  <c:v>2.6985824938332126</c:v>
                </c:pt>
                <c:pt idx="685">
                  <c:v>2.8597822265720385</c:v>
                </c:pt>
                <c:pt idx="686">
                  <c:v>2.7046319217814752</c:v>
                </c:pt>
                <c:pt idx="687">
                  <c:v>2.3467846402555947</c:v>
                </c:pt>
                <c:pt idx="688">
                  <c:v>2.7809519686463502</c:v>
                </c:pt>
                <c:pt idx="689">
                  <c:v>2.6299252012915497</c:v>
                </c:pt>
                <c:pt idx="690">
                  <c:v>2.1525020272383899</c:v>
                </c:pt>
                <c:pt idx="691">
                  <c:v>1.9848388704929998</c:v>
                </c:pt>
                <c:pt idx="692">
                  <c:v>1.4987289756225097</c:v>
                </c:pt>
                <c:pt idx="693">
                  <c:v>1.8844240778925436</c:v>
                </c:pt>
                <c:pt idx="694">
                  <c:v>1.5403791577220716</c:v>
                </c:pt>
                <c:pt idx="695">
                  <c:v>1.2828040193386459</c:v>
                </c:pt>
                <c:pt idx="696">
                  <c:v>1.0239317141350401</c:v>
                </c:pt>
                <c:pt idx="697">
                  <c:v>1.0100796550034485</c:v>
                </c:pt>
                <c:pt idx="698">
                  <c:v>0.80870730667456092</c:v>
                </c:pt>
                <c:pt idx="699">
                  <c:v>0.75764949371284196</c:v>
                </c:pt>
                <c:pt idx="700">
                  <c:v>0.96390269745995072</c:v>
                </c:pt>
                <c:pt idx="701">
                  <c:v>0.91449051468058817</c:v>
                </c:pt>
                <c:pt idx="702">
                  <c:v>0.94372665476294415</c:v>
                </c:pt>
                <c:pt idx="703">
                  <c:v>1.0436979381227673</c:v>
                </c:pt>
                <c:pt idx="704">
                  <c:v>0.92361660845832194</c:v>
                </c:pt>
                <c:pt idx="705">
                  <c:v>1.0427330667966972</c:v>
                </c:pt>
                <c:pt idx="706">
                  <c:v>0.96818554325965867</c:v>
                </c:pt>
                <c:pt idx="707">
                  <c:v>0.81191497495126663</c:v>
                </c:pt>
                <c:pt idx="708">
                  <c:v>0.83123317614052228</c:v>
                </c:pt>
                <c:pt idx="709">
                  <c:v>0.78060653646004896</c:v>
                </c:pt>
                <c:pt idx="710">
                  <c:v>0.68983105287754309</c:v>
                </c:pt>
                <c:pt idx="711">
                  <c:v>0.64611178564142335</c:v>
                </c:pt>
                <c:pt idx="712">
                  <c:v>0.6526271476815948</c:v>
                </c:pt>
                <c:pt idx="713">
                  <c:v>0.61833294744090272</c:v>
                </c:pt>
                <c:pt idx="714">
                  <c:v>0.56214176801751004</c:v>
                </c:pt>
                <c:pt idx="715">
                  <c:v>0.49367847473360538</c:v>
                </c:pt>
                <c:pt idx="716">
                  <c:v>0.52326027653288865</c:v>
                </c:pt>
                <c:pt idx="717">
                  <c:v>0.54804799654893932</c:v>
                </c:pt>
                <c:pt idx="718">
                  <c:v>0.55310997149378149</c:v>
                </c:pt>
                <c:pt idx="719">
                  <c:v>0.53521689337472367</c:v>
                </c:pt>
                <c:pt idx="720">
                  <c:v>0.51574064472582615</c:v>
                </c:pt>
                <c:pt idx="721">
                  <c:v>0.62930652293594624</c:v>
                </c:pt>
                <c:pt idx="722">
                  <c:v>1.3721819953772862</c:v>
                </c:pt>
                <c:pt idx="723">
                  <c:v>1.8421727835258861</c:v>
                </c:pt>
                <c:pt idx="724">
                  <c:v>1.6786638223219241</c:v>
                </c:pt>
                <c:pt idx="725">
                  <c:v>1.4792162136552212</c:v>
                </c:pt>
                <c:pt idx="726">
                  <c:v>1.3055833564119657</c:v>
                </c:pt>
                <c:pt idx="727">
                  <c:v>1.2541129573207632</c:v>
                </c:pt>
                <c:pt idx="728">
                  <c:v>1.5401325806498778</c:v>
                </c:pt>
                <c:pt idx="729">
                  <c:v>2.2952198212850883</c:v>
                </c:pt>
                <c:pt idx="730">
                  <c:v>5.1431505621053919</c:v>
                </c:pt>
                <c:pt idx="731">
                  <c:v>5.4560338494738181</c:v>
                </c:pt>
                <c:pt idx="732">
                  <c:v>4.5754618643008556</c:v>
                </c:pt>
                <c:pt idx="733">
                  <c:v>7.1881755251041017</c:v>
                </c:pt>
                <c:pt idx="734">
                  <c:v>11.047335154372639</c:v>
                </c:pt>
                <c:pt idx="735">
                  <c:v>8.5437869612067896</c:v>
                </c:pt>
                <c:pt idx="736">
                  <c:v>8.2426962412498366</c:v>
                </c:pt>
                <c:pt idx="737">
                  <c:v>8.5867085665287668</c:v>
                </c:pt>
                <c:pt idx="738">
                  <c:v>12.610081081804637</c:v>
                </c:pt>
                <c:pt idx="739">
                  <c:v>17.58655846448417</c:v>
                </c:pt>
                <c:pt idx="740">
                  <c:v>9.6365419317421814</c:v>
                </c:pt>
                <c:pt idx="741">
                  <c:v>17.970400926831498</c:v>
                </c:pt>
                <c:pt idx="742">
                  <c:v>23.162091270781904</c:v>
                </c:pt>
                <c:pt idx="743">
                  <c:v>18.627059694203709</c:v>
                </c:pt>
                <c:pt idx="744">
                  <c:v>21.519931859099049</c:v>
                </c:pt>
                <c:pt idx="745">
                  <c:v>11.257616699132445</c:v>
                </c:pt>
                <c:pt idx="746">
                  <c:v>19.029713011553817</c:v>
                </c:pt>
                <c:pt idx="747">
                  <c:v>24.898496394949376</c:v>
                </c:pt>
                <c:pt idx="748">
                  <c:v>25.255818181090849</c:v>
                </c:pt>
                <c:pt idx="749">
                  <c:v>23.253719204396951</c:v>
                </c:pt>
                <c:pt idx="750">
                  <c:v>19.540282798534282</c:v>
                </c:pt>
                <c:pt idx="751">
                  <c:v>11.83679265522578</c:v>
                </c:pt>
                <c:pt idx="752">
                  <c:v>17.38171026546479</c:v>
                </c:pt>
                <c:pt idx="753">
                  <c:v>24.157828190088015</c:v>
                </c:pt>
                <c:pt idx="754">
                  <c:v>27.021609551743708</c:v>
                </c:pt>
                <c:pt idx="755">
                  <c:v>27.227827078766541</c:v>
                </c:pt>
                <c:pt idx="756">
                  <c:v>20.354069277774833</c:v>
                </c:pt>
                <c:pt idx="757">
                  <c:v>28.019299574148103</c:v>
                </c:pt>
                <c:pt idx="758">
                  <c:v>31.948518417770245</c:v>
                </c:pt>
                <c:pt idx="759">
                  <c:v>29.69497989054841</c:v>
                </c:pt>
                <c:pt idx="760">
                  <c:v>22.17974000326922</c:v>
                </c:pt>
                <c:pt idx="761">
                  <c:v>19.106390675128836</c:v>
                </c:pt>
                <c:pt idx="762">
                  <c:v>24.010127562338589</c:v>
                </c:pt>
                <c:pt idx="763">
                  <c:v>25.766509581334486</c:v>
                </c:pt>
                <c:pt idx="764">
                  <c:v>28.955017112112447</c:v>
                </c:pt>
                <c:pt idx="765">
                  <c:v>34.993430268767447</c:v>
                </c:pt>
                <c:pt idx="766">
                  <c:v>43.435718987902675</c:v>
                </c:pt>
                <c:pt idx="767">
                  <c:v>31.33487663001231</c:v>
                </c:pt>
                <c:pt idx="768">
                  <c:v>29.036855291127704</c:v>
                </c:pt>
                <c:pt idx="769">
                  <c:v>35.814028195519931</c:v>
                </c:pt>
                <c:pt idx="770">
                  <c:v>15.529585534464818</c:v>
                </c:pt>
                <c:pt idx="771">
                  <c:v>31.398183259295809</c:v>
                </c:pt>
                <c:pt idx="772">
                  <c:v>28.758917233292525</c:v>
                </c:pt>
                <c:pt idx="773">
                  <c:v>27.397912748274312</c:v>
                </c:pt>
                <c:pt idx="774">
                  <c:v>33.691833802336205</c:v>
                </c:pt>
                <c:pt idx="775">
                  <c:v>31.498942217750415</c:v>
                </c:pt>
                <c:pt idx="776">
                  <c:v>32.826418176846751</c:v>
                </c:pt>
                <c:pt idx="777">
                  <c:v>32.879587378044285</c:v>
                </c:pt>
                <c:pt idx="778">
                  <c:v>31.315792701107092</c:v>
                </c:pt>
                <c:pt idx="779">
                  <c:v>33.204510051806032</c:v>
                </c:pt>
                <c:pt idx="780">
                  <c:v>32.032294184083653</c:v>
                </c:pt>
                <c:pt idx="781">
                  <c:v>26.411732041248481</c:v>
                </c:pt>
                <c:pt idx="782">
                  <c:v>29.484683980176495</c:v>
                </c:pt>
                <c:pt idx="783">
                  <c:v>30.636682140001625</c:v>
                </c:pt>
                <c:pt idx="784">
                  <c:v>35.225138668211329</c:v>
                </c:pt>
                <c:pt idx="785">
                  <c:v>26.280164697497156</c:v>
                </c:pt>
                <c:pt idx="786">
                  <c:v>32.68432114783797</c:v>
                </c:pt>
                <c:pt idx="787">
                  <c:v>22.032605937922469</c:v>
                </c:pt>
                <c:pt idx="788">
                  <c:v>34.415001875011995</c:v>
                </c:pt>
                <c:pt idx="789">
                  <c:v>35.874584038030164</c:v>
                </c:pt>
                <c:pt idx="790">
                  <c:v>31.653010553369498</c:v>
                </c:pt>
                <c:pt idx="791">
                  <c:v>33.347159660276837</c:v>
                </c:pt>
                <c:pt idx="792">
                  <c:v>23.202325756181118</c:v>
                </c:pt>
                <c:pt idx="793">
                  <c:v>28.777698672271757</c:v>
                </c:pt>
                <c:pt idx="794">
                  <c:v>32.436384425618982</c:v>
                </c:pt>
                <c:pt idx="795">
                  <c:v>26.920332948965587</c:v>
                </c:pt>
                <c:pt idx="796">
                  <c:v>29.362361795792602</c:v>
                </c:pt>
                <c:pt idx="797">
                  <c:v>39.45890593697807</c:v>
                </c:pt>
                <c:pt idx="798">
                  <c:v>33.100439911938537</c:v>
                </c:pt>
                <c:pt idx="799">
                  <c:v>30.955573071707576</c:v>
                </c:pt>
                <c:pt idx="800">
                  <c:v>26.77114547422309</c:v>
                </c:pt>
                <c:pt idx="801">
                  <c:v>34.531755758534764</c:v>
                </c:pt>
                <c:pt idx="802">
                  <c:v>37.052947319384813</c:v>
                </c:pt>
                <c:pt idx="803">
                  <c:v>42.049496742679615</c:v>
                </c:pt>
                <c:pt idx="804">
                  <c:v>36.045212017590998</c:v>
                </c:pt>
                <c:pt idx="805">
                  <c:v>40.606336113210176</c:v>
                </c:pt>
                <c:pt idx="806">
                  <c:v>32.418011669079284</c:v>
                </c:pt>
                <c:pt idx="807">
                  <c:v>32.196653350975033</c:v>
                </c:pt>
                <c:pt idx="808">
                  <c:v>26.411173105624375</c:v>
                </c:pt>
                <c:pt idx="809">
                  <c:v>30.551177028645306</c:v>
                </c:pt>
                <c:pt idx="810">
                  <c:v>17.247238002759481</c:v>
                </c:pt>
                <c:pt idx="811">
                  <c:v>17.393933855524569</c:v>
                </c:pt>
                <c:pt idx="812">
                  <c:v>18.673765787241891</c:v>
                </c:pt>
                <c:pt idx="813">
                  <c:v>26.591921574246491</c:v>
                </c:pt>
                <c:pt idx="814">
                  <c:v>24.787904892504365</c:v>
                </c:pt>
                <c:pt idx="815">
                  <c:v>21.414662707267595</c:v>
                </c:pt>
                <c:pt idx="816">
                  <c:v>29.73071359089311</c:v>
                </c:pt>
                <c:pt idx="817">
                  <c:v>29.907314202678048</c:v>
                </c:pt>
                <c:pt idx="818">
                  <c:v>20.852165911548571</c:v>
                </c:pt>
                <c:pt idx="819">
                  <c:v>15.287245163647823</c:v>
                </c:pt>
                <c:pt idx="820">
                  <c:v>22.050004367796149</c:v>
                </c:pt>
                <c:pt idx="821">
                  <c:v>28.497061076570596</c:v>
                </c:pt>
                <c:pt idx="822">
                  <c:v>24.595424763093256</c:v>
                </c:pt>
                <c:pt idx="823">
                  <c:v>23.655135760164104</c:v>
                </c:pt>
                <c:pt idx="824">
                  <c:v>22.974816211272852</c:v>
                </c:pt>
                <c:pt idx="825">
                  <c:v>20.804163744521698</c:v>
                </c:pt>
                <c:pt idx="826">
                  <c:v>25.889930431539319</c:v>
                </c:pt>
                <c:pt idx="827">
                  <c:v>29.672848885814595</c:v>
                </c:pt>
                <c:pt idx="828">
                  <c:v>34.77152791009869</c:v>
                </c:pt>
                <c:pt idx="829">
                  <c:v>33.386721521618455</c:v>
                </c:pt>
                <c:pt idx="830">
                  <c:v>19.80440267006226</c:v>
                </c:pt>
                <c:pt idx="831">
                  <c:v>35.15238013928407</c:v>
                </c:pt>
                <c:pt idx="832">
                  <c:v>24.154589246181089</c:v>
                </c:pt>
                <c:pt idx="833">
                  <c:v>21.113386627112639</c:v>
                </c:pt>
                <c:pt idx="834">
                  <c:v>22.344416659824041</c:v>
                </c:pt>
                <c:pt idx="835">
                  <c:v>35.446993461399664</c:v>
                </c:pt>
                <c:pt idx="836">
                  <c:v>31.261732303542324</c:v>
                </c:pt>
                <c:pt idx="837">
                  <c:v>29.30646432904782</c:v>
                </c:pt>
                <c:pt idx="838">
                  <c:v>31.129338268328656</c:v>
                </c:pt>
                <c:pt idx="839">
                  <c:v>39.375752496384401</c:v>
                </c:pt>
                <c:pt idx="840">
                  <c:v>39.810557436373671</c:v>
                </c:pt>
                <c:pt idx="841">
                  <c:v>26.527123042123655</c:v>
                </c:pt>
                <c:pt idx="842">
                  <c:v>29.649467969254552</c:v>
                </c:pt>
                <c:pt idx="843">
                  <c:v>33.508884544287362</c:v>
                </c:pt>
                <c:pt idx="844">
                  <c:v>34.214793051457285</c:v>
                </c:pt>
                <c:pt idx="845">
                  <c:v>23.863363658341584</c:v>
                </c:pt>
                <c:pt idx="846">
                  <c:v>39.761705880962396</c:v>
                </c:pt>
                <c:pt idx="847">
                  <c:v>37.175459298602277</c:v>
                </c:pt>
                <c:pt idx="848">
                  <c:v>26.531787785723914</c:v>
                </c:pt>
                <c:pt idx="849">
                  <c:v>33.58544722835304</c:v>
                </c:pt>
                <c:pt idx="850">
                  <c:v>33.998609476284514</c:v>
                </c:pt>
                <c:pt idx="851">
                  <c:v>24.986006247274027</c:v>
                </c:pt>
                <c:pt idx="852">
                  <c:v>26.038316806334915</c:v>
                </c:pt>
                <c:pt idx="853">
                  <c:v>25.405429909452792</c:v>
                </c:pt>
                <c:pt idx="854">
                  <c:v>21.92294593324613</c:v>
                </c:pt>
                <c:pt idx="855">
                  <c:v>27.192931217744597</c:v>
                </c:pt>
                <c:pt idx="856">
                  <c:v>20.408702208766606</c:v>
                </c:pt>
                <c:pt idx="857">
                  <c:v>15.029301837836917</c:v>
                </c:pt>
                <c:pt idx="858">
                  <c:v>25.57559848508847</c:v>
                </c:pt>
                <c:pt idx="859">
                  <c:v>26.781008811246387</c:v>
                </c:pt>
                <c:pt idx="860">
                  <c:v>24.471802763546712</c:v>
                </c:pt>
                <c:pt idx="861">
                  <c:v>21.835284928829047</c:v>
                </c:pt>
                <c:pt idx="862">
                  <c:v>18.201290346940937</c:v>
                </c:pt>
                <c:pt idx="863">
                  <c:v>13.96397372908973</c:v>
                </c:pt>
                <c:pt idx="864">
                  <c:v>32.612932524290883</c:v>
                </c:pt>
                <c:pt idx="865">
                  <c:v>31.792488406956011</c:v>
                </c:pt>
                <c:pt idx="866">
                  <c:v>26.168618565082589</c:v>
                </c:pt>
                <c:pt idx="867">
                  <c:v>18.546831231891115</c:v>
                </c:pt>
                <c:pt idx="868">
                  <c:v>21.912000200109194</c:v>
                </c:pt>
                <c:pt idx="869">
                  <c:v>17.870202718854578</c:v>
                </c:pt>
                <c:pt idx="870">
                  <c:v>27.514562140997846</c:v>
                </c:pt>
                <c:pt idx="871">
                  <c:v>26.571829801043243</c:v>
                </c:pt>
                <c:pt idx="872">
                  <c:v>32.294275881136429</c:v>
                </c:pt>
                <c:pt idx="873">
                  <c:v>35.054958218832866</c:v>
                </c:pt>
                <c:pt idx="874">
                  <c:v>27.956154910180775</c:v>
                </c:pt>
                <c:pt idx="875">
                  <c:v>21.561603210027414</c:v>
                </c:pt>
                <c:pt idx="876">
                  <c:v>25.930708692296932</c:v>
                </c:pt>
                <c:pt idx="877">
                  <c:v>19.260218650061979</c:v>
                </c:pt>
                <c:pt idx="878">
                  <c:v>15.25987464190478</c:v>
                </c:pt>
                <c:pt idx="879">
                  <c:v>15.748976405435823</c:v>
                </c:pt>
                <c:pt idx="880">
                  <c:v>14.524082126175909</c:v>
                </c:pt>
                <c:pt idx="881">
                  <c:v>15.199469184235671</c:v>
                </c:pt>
                <c:pt idx="882">
                  <c:v>20.663586891132336</c:v>
                </c:pt>
                <c:pt idx="883">
                  <c:v>15.916481463478826</c:v>
                </c:pt>
                <c:pt idx="884">
                  <c:v>25.668279056385369</c:v>
                </c:pt>
                <c:pt idx="885">
                  <c:v>18.042000907992971</c:v>
                </c:pt>
                <c:pt idx="886">
                  <c:v>27.22372984012722</c:v>
                </c:pt>
                <c:pt idx="887">
                  <c:v>21.67637916847276</c:v>
                </c:pt>
                <c:pt idx="888">
                  <c:v>25.266420224643895</c:v>
                </c:pt>
                <c:pt idx="889">
                  <c:v>20.097516452517883</c:v>
                </c:pt>
                <c:pt idx="890">
                  <c:v>25.932424411394273</c:v>
                </c:pt>
                <c:pt idx="891">
                  <c:v>29.125503671814702</c:v>
                </c:pt>
                <c:pt idx="892">
                  <c:v>32.860322168754962</c:v>
                </c:pt>
                <c:pt idx="893">
                  <c:v>23.692683749946962</c:v>
                </c:pt>
                <c:pt idx="894">
                  <c:v>19.900685316552678</c:v>
                </c:pt>
                <c:pt idx="895">
                  <c:v>29.718325902055874</c:v>
                </c:pt>
                <c:pt idx="896">
                  <c:v>33.704049847014382</c:v>
                </c:pt>
                <c:pt idx="897">
                  <c:v>27.193197659036706</c:v>
                </c:pt>
                <c:pt idx="898">
                  <c:v>29.658298627558132</c:v>
                </c:pt>
                <c:pt idx="899">
                  <c:v>23.5593028014198</c:v>
                </c:pt>
                <c:pt idx="900">
                  <c:v>15.801034435756167</c:v>
                </c:pt>
                <c:pt idx="901">
                  <c:v>20.935629447198401</c:v>
                </c:pt>
                <c:pt idx="902">
                  <c:v>19.106144633676269</c:v>
                </c:pt>
                <c:pt idx="903">
                  <c:v>15.039195243934723</c:v>
                </c:pt>
                <c:pt idx="904">
                  <c:v>9.1379287417219466</c:v>
                </c:pt>
                <c:pt idx="905">
                  <c:v>9.7247017648788958</c:v>
                </c:pt>
                <c:pt idx="906">
                  <c:v>8.7896294078524164</c:v>
                </c:pt>
                <c:pt idx="907">
                  <c:v>17.458883717895812</c:v>
                </c:pt>
                <c:pt idx="908">
                  <c:v>16.308957083825959</c:v>
                </c:pt>
                <c:pt idx="909">
                  <c:v>12.821461962065438</c:v>
                </c:pt>
                <c:pt idx="910">
                  <c:v>16.507293478430608</c:v>
                </c:pt>
                <c:pt idx="911">
                  <c:v>17.433331133120944</c:v>
                </c:pt>
                <c:pt idx="912">
                  <c:v>12.368427734165211</c:v>
                </c:pt>
                <c:pt idx="913">
                  <c:v>9.8437588115258485</c:v>
                </c:pt>
                <c:pt idx="914">
                  <c:v>11.634771643958143</c:v>
                </c:pt>
                <c:pt idx="915">
                  <c:v>11.821006443188441</c:v>
                </c:pt>
                <c:pt idx="916">
                  <c:v>10.483571022035942</c:v>
                </c:pt>
                <c:pt idx="917">
                  <c:v>8.0665562354910065</c:v>
                </c:pt>
                <c:pt idx="918">
                  <c:v>2.8476717184584222</c:v>
                </c:pt>
                <c:pt idx="919">
                  <c:v>4.905748558082812</c:v>
                </c:pt>
                <c:pt idx="920">
                  <c:v>4.031791135717544</c:v>
                </c:pt>
                <c:pt idx="921">
                  <c:v>4.76332908498589</c:v>
                </c:pt>
                <c:pt idx="922">
                  <c:v>4.2986392029644609</c:v>
                </c:pt>
                <c:pt idx="923">
                  <c:v>4.1963611565405063</c:v>
                </c:pt>
                <c:pt idx="924">
                  <c:v>2.4983481268775032</c:v>
                </c:pt>
                <c:pt idx="925">
                  <c:v>2.598051086230091</c:v>
                </c:pt>
                <c:pt idx="926">
                  <c:v>3.1205275421438472</c:v>
                </c:pt>
                <c:pt idx="927">
                  <c:v>3.0788481346447405</c:v>
                </c:pt>
                <c:pt idx="928">
                  <c:v>2.640233408280479</c:v>
                </c:pt>
                <c:pt idx="929">
                  <c:v>3.3373342794517313</c:v>
                </c:pt>
                <c:pt idx="930">
                  <c:v>3.5013047758467031</c:v>
                </c:pt>
                <c:pt idx="931">
                  <c:v>2.8850611953355254</c:v>
                </c:pt>
                <c:pt idx="932">
                  <c:v>2.2805491833265856</c:v>
                </c:pt>
                <c:pt idx="933">
                  <c:v>2.1917567317256248</c:v>
                </c:pt>
                <c:pt idx="934">
                  <c:v>1.782071484564407</c:v>
                </c:pt>
                <c:pt idx="935">
                  <c:v>1.6210606948786621</c:v>
                </c:pt>
                <c:pt idx="936">
                  <c:v>1.6181435069652861</c:v>
                </c:pt>
                <c:pt idx="937">
                  <c:v>1.2484882169701783</c:v>
                </c:pt>
                <c:pt idx="938">
                  <c:v>1.1199148527683445</c:v>
                </c:pt>
                <c:pt idx="939">
                  <c:v>1.4003310767025212</c:v>
                </c:pt>
                <c:pt idx="940">
                  <c:v>1.0948247283035895</c:v>
                </c:pt>
                <c:pt idx="941">
                  <c:v>0.88698433670162391</c:v>
                </c:pt>
                <c:pt idx="942">
                  <c:v>0.87328804405143456</c:v>
                </c:pt>
                <c:pt idx="943">
                  <c:v>0.92165726012655158</c:v>
                </c:pt>
                <c:pt idx="944">
                  <c:v>0.77059052314861765</c:v>
                </c:pt>
                <c:pt idx="945">
                  <c:v>0.5805986037222044</c:v>
                </c:pt>
                <c:pt idx="946">
                  <c:v>0.58245232726452656</c:v>
                </c:pt>
                <c:pt idx="947">
                  <c:v>0.47862383837831146</c:v>
                </c:pt>
                <c:pt idx="948">
                  <c:v>0.46629447583887984</c:v>
                </c:pt>
                <c:pt idx="949">
                  <c:v>0.46051604973450511</c:v>
                </c:pt>
                <c:pt idx="950">
                  <c:v>0.43937285741149079</c:v>
                </c:pt>
                <c:pt idx="951">
                  <c:v>0.45870879236088458</c:v>
                </c:pt>
                <c:pt idx="952">
                  <c:v>0.41259553579483521</c:v>
                </c:pt>
                <c:pt idx="953">
                  <c:v>0.36569603777023563</c:v>
                </c:pt>
                <c:pt idx="954">
                  <c:v>0.33721829804270742</c:v>
                </c:pt>
                <c:pt idx="955">
                  <c:v>0.30471021124941489</c:v>
                </c:pt>
                <c:pt idx="956">
                  <c:v>0.27419482513262317</c:v>
                </c:pt>
                <c:pt idx="957">
                  <c:v>0.26908564935006485</c:v>
                </c:pt>
                <c:pt idx="958">
                  <c:v>0.24558793582188931</c:v>
                </c:pt>
                <c:pt idx="959">
                  <c:v>0.28890448277292258</c:v>
                </c:pt>
                <c:pt idx="960">
                  <c:v>0.27314120345138804</c:v>
                </c:pt>
                <c:pt idx="961">
                  <c:v>0.59553178855579203</c:v>
                </c:pt>
                <c:pt idx="962">
                  <c:v>0.64645703368135798</c:v>
                </c:pt>
                <c:pt idx="963">
                  <c:v>2.4432672523201693</c:v>
                </c:pt>
                <c:pt idx="964">
                  <c:v>2.481517611788131</c:v>
                </c:pt>
                <c:pt idx="965">
                  <c:v>1.716947097568966</c:v>
                </c:pt>
                <c:pt idx="966">
                  <c:v>0.77956531505497528</c:v>
                </c:pt>
                <c:pt idx="967">
                  <c:v>2.0059175049412903</c:v>
                </c:pt>
                <c:pt idx="968">
                  <c:v>1.6512483313014026</c:v>
                </c:pt>
                <c:pt idx="969">
                  <c:v>1.6166104485381805</c:v>
                </c:pt>
                <c:pt idx="970">
                  <c:v>2.438702664884973</c:v>
                </c:pt>
                <c:pt idx="971">
                  <c:v>9.0004816081363792</c:v>
                </c:pt>
                <c:pt idx="972">
                  <c:v>17.42944452279901</c:v>
                </c:pt>
                <c:pt idx="973">
                  <c:v>25.294438675896224</c:v>
                </c:pt>
                <c:pt idx="974">
                  <c:v>21.262154044070193</c:v>
                </c:pt>
                <c:pt idx="975">
                  <c:v>21.354006749026087</c:v>
                </c:pt>
                <c:pt idx="976">
                  <c:v>15.616470008976469</c:v>
                </c:pt>
                <c:pt idx="977">
                  <c:v>17.211235507941215</c:v>
                </c:pt>
                <c:pt idx="978">
                  <c:v>15.921147086200882</c:v>
                </c:pt>
                <c:pt idx="979">
                  <c:v>18.136810147074979</c:v>
                </c:pt>
                <c:pt idx="980">
                  <c:v>19.113358486947963</c:v>
                </c:pt>
                <c:pt idx="981">
                  <c:v>24.139102075518949</c:v>
                </c:pt>
                <c:pt idx="982">
                  <c:v>36.212403737666335</c:v>
                </c:pt>
                <c:pt idx="983">
                  <c:v>27.355640515070313</c:v>
                </c:pt>
                <c:pt idx="984">
                  <c:v>34.186661827740572</c:v>
                </c:pt>
                <c:pt idx="985">
                  <c:v>39.897431118515101</c:v>
                </c:pt>
                <c:pt idx="986">
                  <c:v>29.854565473468309</c:v>
                </c:pt>
                <c:pt idx="987">
                  <c:v>31.800158912440345</c:v>
                </c:pt>
                <c:pt idx="988">
                  <c:v>25.43133728219814</c:v>
                </c:pt>
                <c:pt idx="989">
                  <c:v>15.456663744969079</c:v>
                </c:pt>
                <c:pt idx="990">
                  <c:v>28.09928463808351</c:v>
                </c:pt>
                <c:pt idx="991">
                  <c:v>22.319217822047367</c:v>
                </c:pt>
                <c:pt idx="992">
                  <c:v>42.510086633617618</c:v>
                </c:pt>
                <c:pt idx="993">
                  <c:v>47.455562209708624</c:v>
                </c:pt>
                <c:pt idx="994">
                  <c:v>37.965220149818478</c:v>
                </c:pt>
                <c:pt idx="995">
                  <c:v>28.368784717484907</c:v>
                </c:pt>
                <c:pt idx="996">
                  <c:v>21.229509473971085</c:v>
                </c:pt>
                <c:pt idx="997">
                  <c:v>35.742451331045665</c:v>
                </c:pt>
                <c:pt idx="998">
                  <c:v>31.505532575959585</c:v>
                </c:pt>
                <c:pt idx="999">
                  <c:v>38.017776116858414</c:v>
                </c:pt>
                <c:pt idx="1000">
                  <c:v>30.183800757630419</c:v>
                </c:pt>
                <c:pt idx="1001">
                  <c:v>33.49126089344616</c:v>
                </c:pt>
                <c:pt idx="1002">
                  <c:v>31.631256343969383</c:v>
                </c:pt>
                <c:pt idx="1003">
                  <c:v>36.684035271552993</c:v>
                </c:pt>
                <c:pt idx="1004">
                  <c:v>35.416051007583839</c:v>
                </c:pt>
                <c:pt idx="1005">
                  <c:v>42.208774628914171</c:v>
                </c:pt>
                <c:pt idx="1006">
                  <c:v>38.481704138541929</c:v>
                </c:pt>
                <c:pt idx="1007">
                  <c:v>21.813691671913638</c:v>
                </c:pt>
                <c:pt idx="1008">
                  <c:v>16.348343940831246</c:v>
                </c:pt>
                <c:pt idx="1009">
                  <c:v>13.324632019619187</c:v>
                </c:pt>
                <c:pt idx="1010">
                  <c:v>9.7721547259159038</c:v>
                </c:pt>
                <c:pt idx="1011">
                  <c:v>12.529080522144865</c:v>
                </c:pt>
                <c:pt idx="1012">
                  <c:v>27.280302849026828</c:v>
                </c:pt>
                <c:pt idx="1013">
                  <c:v>28.160196868826926</c:v>
                </c:pt>
                <c:pt idx="1014">
                  <c:v>27.984376327695703</c:v>
                </c:pt>
                <c:pt idx="1015">
                  <c:v>26.090173511607915</c:v>
                </c:pt>
                <c:pt idx="1016">
                  <c:v>33.30258959831103</c:v>
                </c:pt>
                <c:pt idx="1017">
                  <c:v>33.814978175365518</c:v>
                </c:pt>
                <c:pt idx="1018">
                  <c:v>32.327747026213792</c:v>
                </c:pt>
                <c:pt idx="1019">
                  <c:v>27.434681222065915</c:v>
                </c:pt>
                <c:pt idx="1020">
                  <c:v>45.930223007815322</c:v>
                </c:pt>
                <c:pt idx="1021">
                  <c:v>39.867289629472012</c:v>
                </c:pt>
                <c:pt idx="1022">
                  <c:v>49.984534560961094</c:v>
                </c:pt>
                <c:pt idx="1023">
                  <c:v>29.219856685031552</c:v>
                </c:pt>
                <c:pt idx="1024">
                  <c:v>26.968564528680027</c:v>
                </c:pt>
                <c:pt idx="1025">
                  <c:v>21.215455600244415</c:v>
                </c:pt>
                <c:pt idx="1026">
                  <c:v>18.679415766595795</c:v>
                </c:pt>
                <c:pt idx="1027">
                  <c:v>4.2652898537624999</c:v>
                </c:pt>
                <c:pt idx="1028">
                  <c:v>0.85129793275569021</c:v>
                </c:pt>
                <c:pt idx="1029">
                  <c:v>1.9949854792493671</c:v>
                </c:pt>
                <c:pt idx="1030">
                  <c:v>5.0657683866277559</c:v>
                </c:pt>
                <c:pt idx="1031">
                  <c:v>12.014240388256592</c:v>
                </c:pt>
                <c:pt idx="1032">
                  <c:v>15.7900419175647</c:v>
                </c:pt>
                <c:pt idx="1033">
                  <c:v>37.119678251644793</c:v>
                </c:pt>
                <c:pt idx="1034">
                  <c:v>30.933358790518639</c:v>
                </c:pt>
                <c:pt idx="1035">
                  <c:v>21.437433719957401</c:v>
                </c:pt>
                <c:pt idx="1036">
                  <c:v>28.917756686737761</c:v>
                </c:pt>
                <c:pt idx="1037">
                  <c:v>26.760318043457186</c:v>
                </c:pt>
                <c:pt idx="1038">
                  <c:v>28.754465182368726</c:v>
                </c:pt>
                <c:pt idx="1039">
                  <c:v>32.464885163380622</c:v>
                </c:pt>
                <c:pt idx="1040">
                  <c:v>41.876336571997328</c:v>
                </c:pt>
                <c:pt idx="1041">
                  <c:v>37.375259624716804</c:v>
                </c:pt>
                <c:pt idx="1042">
                  <c:v>28.748936558607419</c:v>
                </c:pt>
                <c:pt idx="1043">
                  <c:v>32.404666924495352</c:v>
                </c:pt>
                <c:pt idx="1044">
                  <c:v>46.088446031568132</c:v>
                </c:pt>
                <c:pt idx="1045">
                  <c:v>26.681673119719708</c:v>
                </c:pt>
                <c:pt idx="1046">
                  <c:v>32.608226619886885</c:v>
                </c:pt>
                <c:pt idx="1047">
                  <c:v>41.57971910426469</c:v>
                </c:pt>
                <c:pt idx="1048">
                  <c:v>48.936817224905994</c:v>
                </c:pt>
                <c:pt idx="1049">
                  <c:v>51.160887530673293</c:v>
                </c:pt>
                <c:pt idx="1050">
                  <c:v>36.40311529635192</c:v>
                </c:pt>
                <c:pt idx="1051">
                  <c:v>42.837997191489244</c:v>
                </c:pt>
                <c:pt idx="1052">
                  <c:v>34.748223890729513</c:v>
                </c:pt>
                <c:pt idx="1053">
                  <c:v>25.844659027463379</c:v>
                </c:pt>
                <c:pt idx="1054">
                  <c:v>44.081845999309465</c:v>
                </c:pt>
                <c:pt idx="1055">
                  <c:v>48.555024252008927</c:v>
                </c:pt>
                <c:pt idx="1056">
                  <c:v>41.968542586389709</c:v>
                </c:pt>
                <c:pt idx="1057">
                  <c:v>40.951528461403818</c:v>
                </c:pt>
                <c:pt idx="1058">
                  <c:v>50.467765894119452</c:v>
                </c:pt>
                <c:pt idx="1059">
                  <c:v>53.745831257238862</c:v>
                </c:pt>
                <c:pt idx="1060">
                  <c:v>38.967804117999258</c:v>
                </c:pt>
                <c:pt idx="1061">
                  <c:v>37.668826826128324</c:v>
                </c:pt>
                <c:pt idx="1062">
                  <c:v>27.369616213448268</c:v>
                </c:pt>
                <c:pt idx="1063">
                  <c:v>19.69008307588993</c:v>
                </c:pt>
                <c:pt idx="1064">
                  <c:v>27.84783740112853</c:v>
                </c:pt>
                <c:pt idx="1065">
                  <c:v>52.003925773362703</c:v>
                </c:pt>
                <c:pt idx="1066">
                  <c:v>35.909521615769336</c:v>
                </c:pt>
                <c:pt idx="1067">
                  <c:v>31.106354062851604</c:v>
                </c:pt>
                <c:pt idx="1068">
                  <c:v>45.744585071528888</c:v>
                </c:pt>
                <c:pt idx="1069">
                  <c:v>45.220532564843019</c:v>
                </c:pt>
                <c:pt idx="1070">
                  <c:v>37.278220935681048</c:v>
                </c:pt>
                <c:pt idx="1071">
                  <c:v>29.364197742844102</c:v>
                </c:pt>
                <c:pt idx="1072">
                  <c:v>34.714432674328023</c:v>
                </c:pt>
                <c:pt idx="1073">
                  <c:v>38.67099176787643</c:v>
                </c:pt>
                <c:pt idx="1074">
                  <c:v>38.135025862551522</c:v>
                </c:pt>
                <c:pt idx="1075">
                  <c:v>45.57896927097029</c:v>
                </c:pt>
                <c:pt idx="1076">
                  <c:v>37.509710394817354</c:v>
                </c:pt>
                <c:pt idx="1077">
                  <c:v>15.951155543621208</c:v>
                </c:pt>
                <c:pt idx="1078">
                  <c:v>42.961650689193512</c:v>
                </c:pt>
                <c:pt idx="1079">
                  <c:v>34.116783433492991</c:v>
                </c:pt>
                <c:pt idx="1080">
                  <c:v>39.577431574414504</c:v>
                </c:pt>
                <c:pt idx="1081">
                  <c:v>40.745992924319744</c:v>
                </c:pt>
                <c:pt idx="1082">
                  <c:v>46.088242391742327</c:v>
                </c:pt>
                <c:pt idx="1083">
                  <c:v>32.980751183800891</c:v>
                </c:pt>
                <c:pt idx="1084">
                  <c:v>33.873386262452513</c:v>
                </c:pt>
                <c:pt idx="1085">
                  <c:v>36.339736454327685</c:v>
                </c:pt>
                <c:pt idx="1086">
                  <c:v>45.492323106743747</c:v>
                </c:pt>
                <c:pt idx="1087">
                  <c:v>41.862846855985083</c:v>
                </c:pt>
                <c:pt idx="1088">
                  <c:v>38.72626119955919</c:v>
                </c:pt>
                <c:pt idx="1089">
                  <c:v>44.182782861745409</c:v>
                </c:pt>
                <c:pt idx="1090">
                  <c:v>29.293852827648482</c:v>
                </c:pt>
                <c:pt idx="1091">
                  <c:v>29.980849136528299</c:v>
                </c:pt>
                <c:pt idx="1092">
                  <c:v>33.655914583402847</c:v>
                </c:pt>
                <c:pt idx="1093">
                  <c:v>33.564393205364297</c:v>
                </c:pt>
                <c:pt idx="1094">
                  <c:v>34.208912922403442</c:v>
                </c:pt>
                <c:pt idx="1095">
                  <c:v>17.877057869295587</c:v>
                </c:pt>
                <c:pt idx="1096">
                  <c:v>52.803117973560653</c:v>
                </c:pt>
                <c:pt idx="1097">
                  <c:v>50.771602337419132</c:v>
                </c:pt>
                <c:pt idx="1098">
                  <c:v>48.300750026320671</c:v>
                </c:pt>
                <c:pt idx="1099">
                  <c:v>32.421112583640458</c:v>
                </c:pt>
                <c:pt idx="1100">
                  <c:v>35.634119476063312</c:v>
                </c:pt>
                <c:pt idx="1101">
                  <c:v>21.345625547824266</c:v>
                </c:pt>
                <c:pt idx="1102">
                  <c:v>27.897392175943182</c:v>
                </c:pt>
                <c:pt idx="1103">
                  <c:v>26.765131341470106</c:v>
                </c:pt>
                <c:pt idx="1104">
                  <c:v>41.677740819644661</c:v>
                </c:pt>
                <c:pt idx="1105">
                  <c:v>34.135886130278905</c:v>
                </c:pt>
                <c:pt idx="1106">
                  <c:v>29.127631981460066</c:v>
                </c:pt>
                <c:pt idx="1107">
                  <c:v>29.408680165496115</c:v>
                </c:pt>
                <c:pt idx="1108">
                  <c:v>23.226772052634772</c:v>
                </c:pt>
                <c:pt idx="1109">
                  <c:v>14.872541920161053</c:v>
                </c:pt>
                <c:pt idx="1110">
                  <c:v>6.1192326514227124</c:v>
                </c:pt>
                <c:pt idx="1111">
                  <c:v>7.385133233944396</c:v>
                </c:pt>
                <c:pt idx="1112">
                  <c:v>25.665370639408746</c:v>
                </c:pt>
                <c:pt idx="1113">
                  <c:v>46.149450733289385</c:v>
                </c:pt>
                <c:pt idx="1114">
                  <c:v>55.282981415435962</c:v>
                </c:pt>
                <c:pt idx="1115">
                  <c:v>50.398430140159597</c:v>
                </c:pt>
                <c:pt idx="1116">
                  <c:v>50.494753753780095</c:v>
                </c:pt>
                <c:pt idx="1117">
                  <c:v>45.536882176839242</c:v>
                </c:pt>
                <c:pt idx="1118">
                  <c:v>36.04508145674825</c:v>
                </c:pt>
                <c:pt idx="1119">
                  <c:v>36.392887782645801</c:v>
                </c:pt>
                <c:pt idx="1120">
                  <c:v>29.455225459455281</c:v>
                </c:pt>
                <c:pt idx="1121">
                  <c:v>28.356113162481456</c:v>
                </c:pt>
                <c:pt idx="1122">
                  <c:v>44.620444894305635</c:v>
                </c:pt>
                <c:pt idx="1123">
                  <c:v>42.453383910326991</c:v>
                </c:pt>
                <c:pt idx="1124">
                  <c:v>37.95799073135894</c:v>
                </c:pt>
                <c:pt idx="1125">
                  <c:v>31.352991848800805</c:v>
                </c:pt>
                <c:pt idx="1126">
                  <c:v>30.299575423355595</c:v>
                </c:pt>
                <c:pt idx="1127">
                  <c:v>38.575505134414769</c:v>
                </c:pt>
                <c:pt idx="1128">
                  <c:v>38.589055277107917</c:v>
                </c:pt>
                <c:pt idx="1129">
                  <c:v>39.226210659705607</c:v>
                </c:pt>
                <c:pt idx="1130">
                  <c:v>47.637802786184402</c:v>
                </c:pt>
                <c:pt idx="1131">
                  <c:v>45.215742019038451</c:v>
                </c:pt>
                <c:pt idx="1132">
                  <c:v>43.829784057212393</c:v>
                </c:pt>
                <c:pt idx="1133">
                  <c:v>51.928931859399285</c:v>
                </c:pt>
                <c:pt idx="1134">
                  <c:v>40.149642435285017</c:v>
                </c:pt>
                <c:pt idx="1135">
                  <c:v>49.708776933359985</c:v>
                </c:pt>
                <c:pt idx="1136">
                  <c:v>26.627942973629747</c:v>
                </c:pt>
                <c:pt idx="1137">
                  <c:v>36.186528612743686</c:v>
                </c:pt>
                <c:pt idx="1138">
                  <c:v>48.637446886963708</c:v>
                </c:pt>
                <c:pt idx="1139">
                  <c:v>47.522523197844812</c:v>
                </c:pt>
                <c:pt idx="1140">
                  <c:v>40.037652483784299</c:v>
                </c:pt>
                <c:pt idx="1141">
                  <c:v>33.181206010824894</c:v>
                </c:pt>
                <c:pt idx="1142">
                  <c:v>24.298501716998555</c:v>
                </c:pt>
                <c:pt idx="1143">
                  <c:v>28.883676538141756</c:v>
                </c:pt>
                <c:pt idx="1144">
                  <c:v>20.028593386083791</c:v>
                </c:pt>
                <c:pt idx="1145">
                  <c:v>24.661165164915388</c:v>
                </c:pt>
                <c:pt idx="1146">
                  <c:v>27.064435389329024</c:v>
                </c:pt>
                <c:pt idx="1147">
                  <c:v>33.699946055593934</c:v>
                </c:pt>
                <c:pt idx="1148">
                  <c:v>31.532406079362385</c:v>
                </c:pt>
                <c:pt idx="1149">
                  <c:v>28.31126482113805</c:v>
                </c:pt>
                <c:pt idx="1150">
                  <c:v>28.68614748345335</c:v>
                </c:pt>
                <c:pt idx="1151">
                  <c:v>26.370743151314024</c:v>
                </c:pt>
                <c:pt idx="1152">
                  <c:v>22.944884223388218</c:v>
                </c:pt>
                <c:pt idx="1153">
                  <c:v>20.159726543549851</c:v>
                </c:pt>
                <c:pt idx="1154">
                  <c:v>16.747142003335469</c:v>
                </c:pt>
                <c:pt idx="1155">
                  <c:v>17.64897747166647</c:v>
                </c:pt>
                <c:pt idx="1156">
                  <c:v>15.516138138007996</c:v>
                </c:pt>
                <c:pt idx="1157">
                  <c:v>15.087799887394947</c:v>
                </c:pt>
                <c:pt idx="1158">
                  <c:v>15.121580659858825</c:v>
                </c:pt>
                <c:pt idx="1159">
                  <c:v>14.50406602958555</c:v>
                </c:pt>
                <c:pt idx="1160">
                  <c:v>12.739154840182564</c:v>
                </c:pt>
                <c:pt idx="1161">
                  <c:v>10.471420698943135</c:v>
                </c:pt>
                <c:pt idx="1162">
                  <c:v>8.5096449157537002</c:v>
                </c:pt>
                <c:pt idx="1163">
                  <c:v>8.5202786006902222</c:v>
                </c:pt>
                <c:pt idx="1164">
                  <c:v>5.8728127701745514</c:v>
                </c:pt>
                <c:pt idx="1165">
                  <c:v>4.1089666908920357</c:v>
                </c:pt>
                <c:pt idx="1166">
                  <c:v>2.0826537983070104</c:v>
                </c:pt>
                <c:pt idx="1167">
                  <c:v>1.9714662204997291</c:v>
                </c:pt>
                <c:pt idx="1168">
                  <c:v>2.0120340706665907</c:v>
                </c:pt>
                <c:pt idx="1169">
                  <c:v>1.2066028908035098</c:v>
                </c:pt>
                <c:pt idx="1170">
                  <c:v>0.58393609353624143</c:v>
                </c:pt>
                <c:pt idx="1171">
                  <c:v>0.60064834158850555</c:v>
                </c:pt>
                <c:pt idx="1172">
                  <c:v>3.3310653781304267</c:v>
                </c:pt>
                <c:pt idx="1173">
                  <c:v>3.3024592512195694</c:v>
                </c:pt>
                <c:pt idx="1174">
                  <c:v>1.9249028341709717</c:v>
                </c:pt>
                <c:pt idx="1175">
                  <c:v>1.7234955566260868</c:v>
                </c:pt>
                <c:pt idx="1176">
                  <c:v>1.8414363722108362</c:v>
                </c:pt>
                <c:pt idx="1177">
                  <c:v>1.6551001239708873</c:v>
                </c:pt>
                <c:pt idx="1178">
                  <c:v>1.9656024248380199</c:v>
                </c:pt>
                <c:pt idx="1179">
                  <c:v>2.1782695279736308</c:v>
                </c:pt>
                <c:pt idx="1180">
                  <c:v>2.0649677064545124</c:v>
                </c:pt>
                <c:pt idx="1181">
                  <c:v>1.79453230394091</c:v>
                </c:pt>
                <c:pt idx="1182">
                  <c:v>1.2598143383563465</c:v>
                </c:pt>
                <c:pt idx="1183">
                  <c:v>1.2094244367979567</c:v>
                </c:pt>
                <c:pt idx="1184">
                  <c:v>1.4160307855337617</c:v>
                </c:pt>
                <c:pt idx="1185">
                  <c:v>1.240018211099192</c:v>
                </c:pt>
                <c:pt idx="1186">
                  <c:v>1.1761688069282683</c:v>
                </c:pt>
                <c:pt idx="1187">
                  <c:v>1.0977046229886822</c:v>
                </c:pt>
                <c:pt idx="1188">
                  <c:v>1.0262056105154183</c:v>
                </c:pt>
                <c:pt idx="1189">
                  <c:v>0.91078925563682356</c:v>
                </c:pt>
                <c:pt idx="1190">
                  <c:v>0.80146077967603313</c:v>
                </c:pt>
                <c:pt idx="1191">
                  <c:v>0.70248459514326012</c:v>
                </c:pt>
                <c:pt idx="1192">
                  <c:v>0.71541557124656929</c:v>
                </c:pt>
                <c:pt idx="1193">
                  <c:v>0.69873089365382057</c:v>
                </c:pt>
                <c:pt idx="1194">
                  <c:v>0.63833044040793041</c:v>
                </c:pt>
                <c:pt idx="1195">
                  <c:v>0.62527048354962256</c:v>
                </c:pt>
                <c:pt idx="1196">
                  <c:v>0.58811957167173023</c:v>
                </c:pt>
                <c:pt idx="1197">
                  <c:v>0.55700104963848363</c:v>
                </c:pt>
                <c:pt idx="1198">
                  <c:v>0.52655850632324919</c:v>
                </c:pt>
                <c:pt idx="1199">
                  <c:v>0.47091519163536821</c:v>
                </c:pt>
                <c:pt idx="1200">
                  <c:v>0.44576886669565052</c:v>
                </c:pt>
                <c:pt idx="1201">
                  <c:v>0.86201782677047811</c:v>
                </c:pt>
                <c:pt idx="1202">
                  <c:v>1.730034097875699</c:v>
                </c:pt>
                <c:pt idx="1203">
                  <c:v>4.7484140693308197</c:v>
                </c:pt>
                <c:pt idx="1204">
                  <c:v>3.1227927557406554</c:v>
                </c:pt>
                <c:pt idx="1205">
                  <c:v>1.4442482197245199</c:v>
                </c:pt>
                <c:pt idx="1206">
                  <c:v>0.87600961656546517</c:v>
                </c:pt>
                <c:pt idx="1207">
                  <c:v>1.3635970962865507</c:v>
                </c:pt>
                <c:pt idx="1208">
                  <c:v>1.8737218693984592</c:v>
                </c:pt>
                <c:pt idx="1209">
                  <c:v>1.6946274986231469</c:v>
                </c:pt>
                <c:pt idx="1210">
                  <c:v>3.1116507125546256</c:v>
                </c:pt>
                <c:pt idx="1211">
                  <c:v>3.0310823852087276</c:v>
                </c:pt>
                <c:pt idx="1212">
                  <c:v>8.5216408062593008</c:v>
                </c:pt>
                <c:pt idx="1213">
                  <c:v>7.4642662123600605</c:v>
                </c:pt>
                <c:pt idx="1214">
                  <c:v>9.6654917827830857</c:v>
                </c:pt>
                <c:pt idx="1215">
                  <c:v>13.38646364570133</c:v>
                </c:pt>
                <c:pt idx="1216">
                  <c:v>17.199086001314832</c:v>
                </c:pt>
                <c:pt idx="1217">
                  <c:v>33.626812631434824</c:v>
                </c:pt>
                <c:pt idx="1218">
                  <c:v>31.75138642233226</c:v>
                </c:pt>
                <c:pt idx="1219">
                  <c:v>56.911930518549838</c:v>
                </c:pt>
                <c:pt idx="1220">
                  <c:v>45.461967022615433</c:v>
                </c:pt>
                <c:pt idx="1221">
                  <c:v>24.266542852455288</c:v>
                </c:pt>
                <c:pt idx="1222">
                  <c:v>34.496611667495799</c:v>
                </c:pt>
                <c:pt idx="1223">
                  <c:v>22.412243007836185</c:v>
                </c:pt>
                <c:pt idx="1224">
                  <c:v>21.671902788735519</c:v>
                </c:pt>
                <c:pt idx="1225">
                  <c:v>32.336972884202098</c:v>
                </c:pt>
                <c:pt idx="1226">
                  <c:v>31.869758556305207</c:v>
                </c:pt>
                <c:pt idx="1227">
                  <c:v>29.065915992841539</c:v>
                </c:pt>
                <c:pt idx="1228">
                  <c:v>26.742961578337322</c:v>
                </c:pt>
                <c:pt idx="1229">
                  <c:v>51.793936080946487</c:v>
                </c:pt>
                <c:pt idx="1230">
                  <c:v>53.73923486476474</c:v>
                </c:pt>
                <c:pt idx="1231">
                  <c:v>29.49530355802229</c:v>
                </c:pt>
                <c:pt idx="1232">
                  <c:v>33.526408962159813</c:v>
                </c:pt>
                <c:pt idx="1233">
                  <c:v>33.371071201931827</c:v>
                </c:pt>
                <c:pt idx="1234">
                  <c:v>34.945689833303774</c:v>
                </c:pt>
                <c:pt idx="1235">
                  <c:v>36.720758254842231</c:v>
                </c:pt>
                <c:pt idx="1236">
                  <c:v>55.747074522322038</c:v>
                </c:pt>
                <c:pt idx="1237">
                  <c:v>43.767086125528273</c:v>
                </c:pt>
                <c:pt idx="1238">
                  <c:v>32.471258626644449</c:v>
                </c:pt>
                <c:pt idx="1239">
                  <c:v>39.922551216961246</c:v>
                </c:pt>
                <c:pt idx="1240">
                  <c:v>51.742696396337642</c:v>
                </c:pt>
                <c:pt idx="1241">
                  <c:v>45.174185787940068</c:v>
                </c:pt>
                <c:pt idx="1242">
                  <c:v>33.727673724591234</c:v>
                </c:pt>
                <c:pt idx="1243">
                  <c:v>50.662296037477169</c:v>
                </c:pt>
                <c:pt idx="1244">
                  <c:v>32.515180187487957</c:v>
                </c:pt>
                <c:pt idx="1245">
                  <c:v>42.337464178318641</c:v>
                </c:pt>
                <c:pt idx="1246">
                  <c:v>44.082258427148702</c:v>
                </c:pt>
                <c:pt idx="1247">
                  <c:v>43.403832869327942</c:v>
                </c:pt>
                <c:pt idx="1248">
                  <c:v>51.863542663476196</c:v>
                </c:pt>
                <c:pt idx="1249">
                  <c:v>39.926080726780491</c:v>
                </c:pt>
                <c:pt idx="1250">
                  <c:v>24.951886265307632</c:v>
                </c:pt>
                <c:pt idx="1251">
                  <c:v>33.519773478443952</c:v>
                </c:pt>
                <c:pt idx="1252">
                  <c:v>34.084843496847249</c:v>
                </c:pt>
                <c:pt idx="1253">
                  <c:v>26.780973530858297</c:v>
                </c:pt>
                <c:pt idx="1254">
                  <c:v>31.837926622837141</c:v>
                </c:pt>
                <c:pt idx="1255">
                  <c:v>48.380190720305905</c:v>
                </c:pt>
                <c:pt idx="1256">
                  <c:v>44.472331376427412</c:v>
                </c:pt>
                <c:pt idx="1257">
                  <c:v>47.956836605576214</c:v>
                </c:pt>
                <c:pt idx="1258">
                  <c:v>40.865864409482754</c:v>
                </c:pt>
                <c:pt idx="1259">
                  <c:v>36.929373348186857</c:v>
                </c:pt>
                <c:pt idx="1260">
                  <c:v>31.444193426520183</c:v>
                </c:pt>
                <c:pt idx="1261">
                  <c:v>44.875026824619759</c:v>
                </c:pt>
                <c:pt idx="1262">
                  <c:v>19.953194003390497</c:v>
                </c:pt>
                <c:pt idx="1263">
                  <c:v>21.356359404317139</c:v>
                </c:pt>
                <c:pt idx="1264">
                  <c:v>12.212122884893839</c:v>
                </c:pt>
                <c:pt idx="1265">
                  <c:v>20.472285074219354</c:v>
                </c:pt>
                <c:pt idx="1266">
                  <c:v>40.850742884970572</c:v>
                </c:pt>
                <c:pt idx="1267">
                  <c:v>43.508258470096415</c:v>
                </c:pt>
                <c:pt idx="1268">
                  <c:v>54.081773326480963</c:v>
                </c:pt>
                <c:pt idx="1269">
                  <c:v>49.922651376605643</c:v>
                </c:pt>
                <c:pt idx="1270">
                  <c:v>27.561871845055819</c:v>
                </c:pt>
                <c:pt idx="1271">
                  <c:v>30.309268884359998</c:v>
                </c:pt>
                <c:pt idx="1272">
                  <c:v>44.812995290034472</c:v>
                </c:pt>
                <c:pt idx="1273">
                  <c:v>53.977340851061292</c:v>
                </c:pt>
                <c:pt idx="1274">
                  <c:v>49.405566926371755</c:v>
                </c:pt>
                <c:pt idx="1275">
                  <c:v>37.263966206667867</c:v>
                </c:pt>
                <c:pt idx="1276">
                  <c:v>47.685393725798598</c:v>
                </c:pt>
                <c:pt idx="1277">
                  <c:v>43.148036486368923</c:v>
                </c:pt>
                <c:pt idx="1278">
                  <c:v>34.635151008759181</c:v>
                </c:pt>
                <c:pt idx="1279">
                  <c:v>19.486083544155175</c:v>
                </c:pt>
                <c:pt idx="1280">
                  <c:v>8.3190938654293394</c:v>
                </c:pt>
                <c:pt idx="1281">
                  <c:v>55.843883607199984</c:v>
                </c:pt>
                <c:pt idx="1282">
                  <c:v>65.306838069319568</c:v>
                </c:pt>
                <c:pt idx="1283">
                  <c:v>41.965652579672394</c:v>
                </c:pt>
                <c:pt idx="1284">
                  <c:v>50.586604371891511</c:v>
                </c:pt>
                <c:pt idx="1285">
                  <c:v>50.821124418244466</c:v>
                </c:pt>
                <c:pt idx="1286">
                  <c:v>38.533698941957525</c:v>
                </c:pt>
                <c:pt idx="1287">
                  <c:v>36.543008582730074</c:v>
                </c:pt>
                <c:pt idx="1288">
                  <c:v>39.072978178190844</c:v>
                </c:pt>
                <c:pt idx="1289">
                  <c:v>31.891026940635591</c:v>
                </c:pt>
                <c:pt idx="1290">
                  <c:v>21.799935860237685</c:v>
                </c:pt>
                <c:pt idx="1291">
                  <c:v>43.984971828398031</c:v>
                </c:pt>
                <c:pt idx="1292">
                  <c:v>45.324450696732789</c:v>
                </c:pt>
                <c:pt idx="1293">
                  <c:v>52.507619177928873</c:v>
                </c:pt>
                <c:pt idx="1294">
                  <c:v>50.851183331557493</c:v>
                </c:pt>
                <c:pt idx="1295">
                  <c:v>55.117846141297932</c:v>
                </c:pt>
                <c:pt idx="1296">
                  <c:v>52.755869060562112</c:v>
                </c:pt>
                <c:pt idx="1297">
                  <c:v>49.416187503113463</c:v>
                </c:pt>
                <c:pt idx="1298">
                  <c:v>39.549009630812073</c:v>
                </c:pt>
                <c:pt idx="1299">
                  <c:v>43.245752207881225</c:v>
                </c:pt>
                <c:pt idx="1300">
                  <c:v>33.384556407284592</c:v>
                </c:pt>
                <c:pt idx="1301">
                  <c:v>33.750991560362422</c:v>
                </c:pt>
                <c:pt idx="1302">
                  <c:v>50.169937069203655</c:v>
                </c:pt>
                <c:pt idx="1303">
                  <c:v>41.451481775629262</c:v>
                </c:pt>
                <c:pt idx="1304">
                  <c:v>36.9036743547668</c:v>
                </c:pt>
                <c:pt idx="1305">
                  <c:v>15.949000586581974</c:v>
                </c:pt>
                <c:pt idx="1306">
                  <c:v>18.060845492696352</c:v>
                </c:pt>
                <c:pt idx="1307">
                  <c:v>37.996977611969584</c:v>
                </c:pt>
                <c:pt idx="1308">
                  <c:v>60.069979297062638</c:v>
                </c:pt>
                <c:pt idx="1309">
                  <c:v>54.900889378843097</c:v>
                </c:pt>
                <c:pt idx="1310">
                  <c:v>48.528851522631314</c:v>
                </c:pt>
                <c:pt idx="1311">
                  <c:v>37.557031297921064</c:v>
                </c:pt>
                <c:pt idx="1312">
                  <c:v>40.205353513769147</c:v>
                </c:pt>
                <c:pt idx="1313">
                  <c:v>40.511507526436915</c:v>
                </c:pt>
                <c:pt idx="1314">
                  <c:v>47.002872629188609</c:v>
                </c:pt>
                <c:pt idx="1315">
                  <c:v>51.298143719131438</c:v>
                </c:pt>
                <c:pt idx="1316">
                  <c:v>46.154428529065186</c:v>
                </c:pt>
                <c:pt idx="1317">
                  <c:v>41.289328408185199</c:v>
                </c:pt>
                <c:pt idx="1318">
                  <c:v>47.399304735258397</c:v>
                </c:pt>
                <c:pt idx="1319">
                  <c:v>41.190152125630355</c:v>
                </c:pt>
                <c:pt idx="1320">
                  <c:v>36.806709035631656</c:v>
                </c:pt>
                <c:pt idx="1321">
                  <c:v>46.81239976741093</c:v>
                </c:pt>
                <c:pt idx="1322">
                  <c:v>35.457869169042155</c:v>
                </c:pt>
                <c:pt idx="1323">
                  <c:v>51.94121468256354</c:v>
                </c:pt>
                <c:pt idx="1324">
                  <c:v>41.522408218579031</c:v>
                </c:pt>
                <c:pt idx="1325">
                  <c:v>50.686380869876913</c:v>
                </c:pt>
                <c:pt idx="1326">
                  <c:v>34.489782342975914</c:v>
                </c:pt>
                <c:pt idx="1327">
                  <c:v>17.92371358700693</c:v>
                </c:pt>
                <c:pt idx="1328">
                  <c:v>26.926247997760409</c:v>
                </c:pt>
                <c:pt idx="1329">
                  <c:v>41.821108863208799</c:v>
                </c:pt>
                <c:pt idx="1330">
                  <c:v>41.618805818913131</c:v>
                </c:pt>
                <c:pt idx="1331">
                  <c:v>30.418280041678301</c:v>
                </c:pt>
                <c:pt idx="1332">
                  <c:v>30.161598251511457</c:v>
                </c:pt>
                <c:pt idx="1333">
                  <c:v>36.909447085312308</c:v>
                </c:pt>
                <c:pt idx="1334">
                  <c:v>38.525679208643346</c:v>
                </c:pt>
                <c:pt idx="1335">
                  <c:v>34.547177772258827</c:v>
                </c:pt>
                <c:pt idx="1336">
                  <c:v>43.896799098783369</c:v>
                </c:pt>
                <c:pt idx="1337">
                  <c:v>42.957702489279313</c:v>
                </c:pt>
                <c:pt idx="1338">
                  <c:v>50.568861200011895</c:v>
                </c:pt>
                <c:pt idx="1339">
                  <c:v>47.107953045595053</c:v>
                </c:pt>
                <c:pt idx="1340">
                  <c:v>35.843779665086842</c:v>
                </c:pt>
                <c:pt idx="1341">
                  <c:v>39.856531476981814</c:v>
                </c:pt>
                <c:pt idx="1342">
                  <c:v>52.019301433314013</c:v>
                </c:pt>
                <c:pt idx="1343">
                  <c:v>32.839068467773181</c:v>
                </c:pt>
                <c:pt idx="1344">
                  <c:v>32.373002555476283</c:v>
                </c:pt>
                <c:pt idx="1345">
                  <c:v>45.90821747649747</c:v>
                </c:pt>
                <c:pt idx="1346">
                  <c:v>32.071681593103172</c:v>
                </c:pt>
                <c:pt idx="1347">
                  <c:v>48.938520737252567</c:v>
                </c:pt>
                <c:pt idx="1348">
                  <c:v>49.0597465437449</c:v>
                </c:pt>
                <c:pt idx="1349">
                  <c:v>43.566543022766965</c:v>
                </c:pt>
                <c:pt idx="1350">
                  <c:v>48.459627154943</c:v>
                </c:pt>
                <c:pt idx="1351">
                  <c:v>50.94002945324074</c:v>
                </c:pt>
                <c:pt idx="1352">
                  <c:v>44.71186920787266</c:v>
                </c:pt>
                <c:pt idx="1353">
                  <c:v>42.446379883968341</c:v>
                </c:pt>
                <c:pt idx="1354">
                  <c:v>45.959674030910676</c:v>
                </c:pt>
                <c:pt idx="1355">
                  <c:v>54.322242625644677</c:v>
                </c:pt>
                <c:pt idx="1356">
                  <c:v>41.074709191265192</c:v>
                </c:pt>
                <c:pt idx="1357">
                  <c:v>40.549082252064849</c:v>
                </c:pt>
                <c:pt idx="1358">
                  <c:v>53.029928923839599</c:v>
                </c:pt>
                <c:pt idx="1359">
                  <c:v>46.729466433591845</c:v>
                </c:pt>
                <c:pt idx="1360">
                  <c:v>30.02009983810261</c:v>
                </c:pt>
                <c:pt idx="1361">
                  <c:v>35.623318815855029</c:v>
                </c:pt>
                <c:pt idx="1362">
                  <c:v>48.336986357619779</c:v>
                </c:pt>
                <c:pt idx="1363">
                  <c:v>46.855396921386138</c:v>
                </c:pt>
                <c:pt idx="1364">
                  <c:v>59.529800556512626</c:v>
                </c:pt>
                <c:pt idx="1365">
                  <c:v>49.773427781008408</c:v>
                </c:pt>
                <c:pt idx="1366">
                  <c:v>38.535877904223192</c:v>
                </c:pt>
                <c:pt idx="1367">
                  <c:v>40.750071382352139</c:v>
                </c:pt>
                <c:pt idx="1368">
                  <c:v>44.17401863175585</c:v>
                </c:pt>
                <c:pt idx="1369">
                  <c:v>48.191112461210537</c:v>
                </c:pt>
                <c:pt idx="1370">
                  <c:v>46.053969324055842</c:v>
                </c:pt>
                <c:pt idx="1371">
                  <c:v>42.298100431912935</c:v>
                </c:pt>
                <c:pt idx="1372">
                  <c:v>33.130051802842786</c:v>
                </c:pt>
                <c:pt idx="1373">
                  <c:v>25.402022522735944</c:v>
                </c:pt>
                <c:pt idx="1374">
                  <c:v>41.823656984717275</c:v>
                </c:pt>
                <c:pt idx="1375">
                  <c:v>38.816233796999015</c:v>
                </c:pt>
                <c:pt idx="1376">
                  <c:v>39.713777247696235</c:v>
                </c:pt>
                <c:pt idx="1377">
                  <c:v>37.68255060899952</c:v>
                </c:pt>
                <c:pt idx="1378">
                  <c:v>53.905052928693628</c:v>
                </c:pt>
                <c:pt idx="1379">
                  <c:v>43.153873650299282</c:v>
                </c:pt>
                <c:pt idx="1380">
                  <c:v>40.36816344810191</c:v>
                </c:pt>
                <c:pt idx="1381">
                  <c:v>38.199686449821591</c:v>
                </c:pt>
                <c:pt idx="1382">
                  <c:v>31.923695470049353</c:v>
                </c:pt>
                <c:pt idx="1383">
                  <c:v>15.581928644260824</c:v>
                </c:pt>
                <c:pt idx="1384">
                  <c:v>35.887323921609294</c:v>
                </c:pt>
                <c:pt idx="1385">
                  <c:v>31.04507313345184</c:v>
                </c:pt>
                <c:pt idx="1386">
                  <c:v>39.5187036087029</c:v>
                </c:pt>
                <c:pt idx="1387">
                  <c:v>32.562732522888346</c:v>
                </c:pt>
                <c:pt idx="1388">
                  <c:v>15.998114157203114</c:v>
                </c:pt>
                <c:pt idx="1389">
                  <c:v>26.138111315573521</c:v>
                </c:pt>
                <c:pt idx="1390">
                  <c:v>22.952953851774016</c:v>
                </c:pt>
                <c:pt idx="1391">
                  <c:v>19.080195707956015</c:v>
                </c:pt>
                <c:pt idx="1392">
                  <c:v>14.865367603518621</c:v>
                </c:pt>
                <c:pt idx="1393">
                  <c:v>15.485262852566773</c:v>
                </c:pt>
                <c:pt idx="1394">
                  <c:v>17.960635497767864</c:v>
                </c:pt>
                <c:pt idx="1395">
                  <c:v>15.562724075375268</c:v>
                </c:pt>
                <c:pt idx="1396">
                  <c:v>12.644413457053327</c:v>
                </c:pt>
                <c:pt idx="1397">
                  <c:v>11.187879365329268</c:v>
                </c:pt>
                <c:pt idx="1398">
                  <c:v>14.903799854548016</c:v>
                </c:pt>
                <c:pt idx="1399">
                  <c:v>8.9760441087276988</c:v>
                </c:pt>
                <c:pt idx="1400">
                  <c:v>6.1474206315601627</c:v>
                </c:pt>
                <c:pt idx="1401">
                  <c:v>5.9387330617879925</c:v>
                </c:pt>
                <c:pt idx="1402">
                  <c:v>6.5458007811518666</c:v>
                </c:pt>
                <c:pt idx="1403">
                  <c:v>8.6391245801826884</c:v>
                </c:pt>
                <c:pt idx="1404">
                  <c:v>8.7095036278010074</c:v>
                </c:pt>
                <c:pt idx="1405">
                  <c:v>10.797061818767716</c:v>
                </c:pt>
                <c:pt idx="1406">
                  <c:v>6.9904071660182199</c:v>
                </c:pt>
                <c:pt idx="1407">
                  <c:v>5.6488719806686571</c:v>
                </c:pt>
                <c:pt idx="1408">
                  <c:v>6.5387296201566354</c:v>
                </c:pt>
                <c:pt idx="1409">
                  <c:v>3.6503619083765759</c:v>
                </c:pt>
                <c:pt idx="1410">
                  <c:v>3.8638239640303218</c:v>
                </c:pt>
                <c:pt idx="1411">
                  <c:v>4.1375573915250152</c:v>
                </c:pt>
                <c:pt idx="1412">
                  <c:v>5.517692394135687</c:v>
                </c:pt>
                <c:pt idx="1413">
                  <c:v>4.2476115491020927</c:v>
                </c:pt>
                <c:pt idx="1414">
                  <c:v>2.7296168061237025</c:v>
                </c:pt>
                <c:pt idx="1415">
                  <c:v>3.3549593334779026</c:v>
                </c:pt>
                <c:pt idx="1416">
                  <c:v>2.5839582838190545</c:v>
                </c:pt>
                <c:pt idx="1417">
                  <c:v>3.2843704904192417</c:v>
                </c:pt>
                <c:pt idx="1418">
                  <c:v>3.0631380569028144</c:v>
                </c:pt>
                <c:pt idx="1419">
                  <c:v>2.4905412122364856</c:v>
                </c:pt>
                <c:pt idx="1420">
                  <c:v>2.4985067366666835</c:v>
                </c:pt>
                <c:pt idx="1421">
                  <c:v>2.8306006772423009</c:v>
                </c:pt>
                <c:pt idx="1422">
                  <c:v>2.3899126995943876</c:v>
                </c:pt>
                <c:pt idx="1423">
                  <c:v>2.207948647436897</c:v>
                </c:pt>
                <c:pt idx="1424">
                  <c:v>2.0031628980583083</c:v>
                </c:pt>
                <c:pt idx="1425">
                  <c:v>2.0111420751045994</c:v>
                </c:pt>
                <c:pt idx="1426">
                  <c:v>1.9781595329363078</c:v>
                </c:pt>
                <c:pt idx="1427">
                  <c:v>1.8054755893651686</c:v>
                </c:pt>
                <c:pt idx="1428">
                  <c:v>1.5540364538349283</c:v>
                </c:pt>
                <c:pt idx="1429">
                  <c:v>1.7214090295697537</c:v>
                </c:pt>
                <c:pt idx="1430">
                  <c:v>1.7642973077060531</c:v>
                </c:pt>
                <c:pt idx="1431">
                  <c:v>1.6258038636699612</c:v>
                </c:pt>
                <c:pt idx="1432">
                  <c:v>1.5760939869869595</c:v>
                </c:pt>
                <c:pt idx="1433">
                  <c:v>1.4358662137998413</c:v>
                </c:pt>
                <c:pt idx="1434">
                  <c:v>1.3764361034287353</c:v>
                </c:pt>
                <c:pt idx="1435">
                  <c:v>1.3948966772906912</c:v>
                </c:pt>
                <c:pt idx="1436">
                  <c:v>1.3515969036590691</c:v>
                </c:pt>
                <c:pt idx="1437">
                  <c:v>1.2808640375645108</c:v>
                </c:pt>
                <c:pt idx="1438">
                  <c:v>1.2035167573950512</c:v>
                </c:pt>
                <c:pt idx="1439">
                  <c:v>1.1374857534780181</c:v>
                </c:pt>
                <c:pt idx="1440">
                  <c:v>1.116395390174918</c:v>
                </c:pt>
                <c:pt idx="1441">
                  <c:v>1.0811335693523882</c:v>
                </c:pt>
                <c:pt idx="1442">
                  <c:v>2.5981940973812456</c:v>
                </c:pt>
                <c:pt idx="1443">
                  <c:v>2.6635427456884964</c:v>
                </c:pt>
                <c:pt idx="1444">
                  <c:v>3.8039948721558581</c:v>
                </c:pt>
                <c:pt idx="1445">
                  <c:v>3.9245505250295687</c:v>
                </c:pt>
                <c:pt idx="1446">
                  <c:v>2.7272899202150702</c:v>
                </c:pt>
                <c:pt idx="1447">
                  <c:v>4.4205967934704766</c:v>
                </c:pt>
                <c:pt idx="1448">
                  <c:v>8.5064505963762258</c:v>
                </c:pt>
                <c:pt idx="1449">
                  <c:v>21.797904547088585</c:v>
                </c:pt>
                <c:pt idx="1450">
                  <c:v>30.178827590404424</c:v>
                </c:pt>
                <c:pt idx="1451">
                  <c:v>37.255454223136674</c:v>
                </c:pt>
                <c:pt idx="1452">
                  <c:v>28.253691170558536</c:v>
                </c:pt>
                <c:pt idx="1453">
                  <c:v>29.798245828221013</c:v>
                </c:pt>
                <c:pt idx="1454">
                  <c:v>51.033508206670234</c:v>
                </c:pt>
                <c:pt idx="1455">
                  <c:v>45.450162218767488</c:v>
                </c:pt>
                <c:pt idx="1456">
                  <c:v>46.838750676804928</c:v>
                </c:pt>
                <c:pt idx="1457">
                  <c:v>41.359631215628902</c:v>
                </c:pt>
                <c:pt idx="1458">
                  <c:v>34.950672148452853</c:v>
                </c:pt>
                <c:pt idx="1459">
                  <c:v>29.812683387198803</c:v>
                </c:pt>
                <c:pt idx="1460">
                  <c:v>26.611995823049426</c:v>
                </c:pt>
                <c:pt idx="1461">
                  <c:v>31.57224110145912</c:v>
                </c:pt>
                <c:pt idx="1462">
                  <c:v>48.245602994544946</c:v>
                </c:pt>
                <c:pt idx="1463">
                  <c:v>66.919161188841557</c:v>
                </c:pt>
                <c:pt idx="1464">
                  <c:v>46.187434654437943</c:v>
                </c:pt>
                <c:pt idx="1465">
                  <c:v>30.253562214566887</c:v>
                </c:pt>
                <c:pt idx="1466">
                  <c:v>37.623759037888107</c:v>
                </c:pt>
                <c:pt idx="1467">
                  <c:v>65.753840179880129</c:v>
                </c:pt>
                <c:pt idx="1468">
                  <c:v>55.451189014737025</c:v>
                </c:pt>
                <c:pt idx="1469">
                  <c:v>67.024261684971066</c:v>
                </c:pt>
                <c:pt idx="1470">
                  <c:v>73.0995048627546</c:v>
                </c:pt>
                <c:pt idx="1471">
                  <c:v>73.796579440061407</c:v>
                </c:pt>
                <c:pt idx="1472">
                  <c:v>71.590129119878014</c:v>
                </c:pt>
                <c:pt idx="1473">
                  <c:v>59.117016563702471</c:v>
                </c:pt>
                <c:pt idx="1474">
                  <c:v>72.091348027171492</c:v>
                </c:pt>
                <c:pt idx="1475">
                  <c:v>66.16826417895723</c:v>
                </c:pt>
                <c:pt idx="1476">
                  <c:v>56.331148821010956</c:v>
                </c:pt>
                <c:pt idx="1477">
                  <c:v>41.644299972345301</c:v>
                </c:pt>
                <c:pt idx="1478">
                  <c:v>58.183447258278107</c:v>
                </c:pt>
                <c:pt idx="1479">
                  <c:v>54.830369590084985</c:v>
                </c:pt>
                <c:pt idx="1480">
                  <c:v>57.321393398190338</c:v>
                </c:pt>
                <c:pt idx="1481">
                  <c:v>67.235178246179316</c:v>
                </c:pt>
                <c:pt idx="1482">
                  <c:v>71.071634850833036</c:v>
                </c:pt>
                <c:pt idx="1483">
                  <c:v>57.198579644133595</c:v>
                </c:pt>
                <c:pt idx="1484">
                  <c:v>59.622516451186101</c:v>
                </c:pt>
                <c:pt idx="1485">
                  <c:v>60.625050036840136</c:v>
                </c:pt>
                <c:pt idx="1486">
                  <c:v>58.842787299196544</c:v>
                </c:pt>
                <c:pt idx="1487">
                  <c:v>68.81386213853537</c:v>
                </c:pt>
                <c:pt idx="1488">
                  <c:v>77.935835498211986</c:v>
                </c:pt>
                <c:pt idx="1489">
                  <c:v>63.28114552298856</c:v>
                </c:pt>
                <c:pt idx="1490">
                  <c:v>69.957907949136583</c:v>
                </c:pt>
                <c:pt idx="1491">
                  <c:v>67.437055246052353</c:v>
                </c:pt>
                <c:pt idx="1492">
                  <c:v>65.782023866438237</c:v>
                </c:pt>
                <c:pt idx="1493">
                  <c:v>45.280208107372069</c:v>
                </c:pt>
                <c:pt idx="1494">
                  <c:v>71.371340755193202</c:v>
                </c:pt>
                <c:pt idx="1495">
                  <c:v>68.836951280866984</c:v>
                </c:pt>
                <c:pt idx="1496">
                  <c:v>58.415826343244504</c:v>
                </c:pt>
                <c:pt idx="1497">
                  <c:v>49.45913331817929</c:v>
                </c:pt>
                <c:pt idx="1498">
                  <c:v>70.13743264511001</c:v>
                </c:pt>
                <c:pt idx="1499">
                  <c:v>60.66628083523058</c:v>
                </c:pt>
                <c:pt idx="1500">
                  <c:v>57.689057158685664</c:v>
                </c:pt>
                <c:pt idx="1501">
                  <c:v>66.082284020851773</c:v>
                </c:pt>
                <c:pt idx="1502">
                  <c:v>80.80020868112436</c:v>
                </c:pt>
                <c:pt idx="1503">
                  <c:v>66.814703166863225</c:v>
                </c:pt>
                <c:pt idx="1504">
                  <c:v>64.255647844077274</c:v>
                </c:pt>
                <c:pt idx="1505">
                  <c:v>70.416286563520956</c:v>
                </c:pt>
                <c:pt idx="1506">
                  <c:v>66.021328433434533</c:v>
                </c:pt>
                <c:pt idx="1507">
                  <c:v>75.642823716164827</c:v>
                </c:pt>
                <c:pt idx="1508">
                  <c:v>71.225427087884611</c:v>
                </c:pt>
                <c:pt idx="1509">
                  <c:v>76.411386157956514</c:v>
                </c:pt>
                <c:pt idx="1510">
                  <c:v>63.931709122416905</c:v>
                </c:pt>
                <c:pt idx="1511">
                  <c:v>70.435070865140517</c:v>
                </c:pt>
                <c:pt idx="1512">
                  <c:v>80.130257186109588</c:v>
                </c:pt>
                <c:pt idx="1513">
                  <c:v>66.691918699258707</c:v>
                </c:pt>
                <c:pt idx="1514">
                  <c:v>69.837893009250323</c:v>
                </c:pt>
                <c:pt idx="1515">
                  <c:v>65.522547378873483</c:v>
                </c:pt>
                <c:pt idx="1516">
                  <c:v>64.986449648958143</c:v>
                </c:pt>
                <c:pt idx="1517">
                  <c:v>47.905886498733388</c:v>
                </c:pt>
                <c:pt idx="1518">
                  <c:v>52.744223738248927</c:v>
                </c:pt>
                <c:pt idx="1519">
                  <c:v>65.091387478615417</c:v>
                </c:pt>
                <c:pt idx="1520">
                  <c:v>58.573744501368473</c:v>
                </c:pt>
                <c:pt idx="1521">
                  <c:v>63.382919479046997</c:v>
                </c:pt>
                <c:pt idx="1522">
                  <c:v>55.482058846408954</c:v>
                </c:pt>
                <c:pt idx="1523">
                  <c:v>69.423311839985004</c:v>
                </c:pt>
                <c:pt idx="1524">
                  <c:v>48.716091151630124</c:v>
                </c:pt>
                <c:pt idx="1525">
                  <c:v>24.562801569202254</c:v>
                </c:pt>
                <c:pt idx="1526">
                  <c:v>30.505761420426335</c:v>
                </c:pt>
                <c:pt idx="1527">
                  <c:v>50.66809570087274</c:v>
                </c:pt>
                <c:pt idx="1528">
                  <c:v>68.812299305504638</c:v>
                </c:pt>
                <c:pt idx="1529">
                  <c:v>77.785501549223611</c:v>
                </c:pt>
                <c:pt idx="1530">
                  <c:v>75.928058805148112</c:v>
                </c:pt>
                <c:pt idx="1531">
                  <c:v>76.344537192791805</c:v>
                </c:pt>
                <c:pt idx="1532">
                  <c:v>71.85619211360634</c:v>
                </c:pt>
                <c:pt idx="1533">
                  <c:v>64.880165878651638</c:v>
                </c:pt>
                <c:pt idx="1534">
                  <c:v>55.532831205642516</c:v>
                </c:pt>
                <c:pt idx="1535">
                  <c:v>55.394606128332491</c:v>
                </c:pt>
                <c:pt idx="1536">
                  <c:v>60.729728404033303</c:v>
                </c:pt>
                <c:pt idx="1537">
                  <c:v>71.208068334646043</c:v>
                </c:pt>
                <c:pt idx="1538">
                  <c:v>66.642908318113442</c:v>
                </c:pt>
                <c:pt idx="1539">
                  <c:v>77.600146116997678</c:v>
                </c:pt>
                <c:pt idx="1540">
                  <c:v>63.923487696739969</c:v>
                </c:pt>
                <c:pt idx="1541">
                  <c:v>57.286116866179235</c:v>
                </c:pt>
                <c:pt idx="1542">
                  <c:v>44.34906309972898</c:v>
                </c:pt>
                <c:pt idx="1543">
                  <c:v>61.58497394756629</c:v>
                </c:pt>
                <c:pt idx="1544">
                  <c:v>73.443475300548471</c:v>
                </c:pt>
                <c:pt idx="1545">
                  <c:v>75.688179247565841</c:v>
                </c:pt>
                <c:pt idx="1546">
                  <c:v>78.893682322251564</c:v>
                </c:pt>
                <c:pt idx="1547">
                  <c:v>73.58938405741678</c:v>
                </c:pt>
                <c:pt idx="1548">
                  <c:v>73.551919045792232</c:v>
                </c:pt>
                <c:pt idx="1549">
                  <c:v>63.726818819388598</c:v>
                </c:pt>
                <c:pt idx="1550">
                  <c:v>68.591222053063092</c:v>
                </c:pt>
                <c:pt idx="1551">
                  <c:v>63.534674258709146</c:v>
                </c:pt>
                <c:pt idx="1552">
                  <c:v>58.226838106140335</c:v>
                </c:pt>
                <c:pt idx="1553">
                  <c:v>61.883909282521699</c:v>
                </c:pt>
                <c:pt idx="1554">
                  <c:v>69.880281480330481</c:v>
                </c:pt>
                <c:pt idx="1555">
                  <c:v>66.491600566623887</c:v>
                </c:pt>
                <c:pt idx="1556">
                  <c:v>49.236111456944329</c:v>
                </c:pt>
                <c:pt idx="1557">
                  <c:v>67.906385998317035</c:v>
                </c:pt>
                <c:pt idx="1558">
                  <c:v>64.450016237343817</c:v>
                </c:pt>
                <c:pt idx="1559">
                  <c:v>65.880661334310105</c:v>
                </c:pt>
                <c:pt idx="1560">
                  <c:v>62.764450517728477</c:v>
                </c:pt>
                <c:pt idx="1561">
                  <c:v>48.087753129269906</c:v>
                </c:pt>
                <c:pt idx="1562">
                  <c:v>32.246955855541451</c:v>
                </c:pt>
                <c:pt idx="1563">
                  <c:v>67.615676310436896</c:v>
                </c:pt>
                <c:pt idx="1564">
                  <c:v>69.277052892242949</c:v>
                </c:pt>
                <c:pt idx="1565">
                  <c:v>58.814926222105804</c:v>
                </c:pt>
                <c:pt idx="1566">
                  <c:v>62.030467133910797</c:v>
                </c:pt>
                <c:pt idx="1567">
                  <c:v>48.067560020428004</c:v>
                </c:pt>
                <c:pt idx="1568">
                  <c:v>77.824171822320707</c:v>
                </c:pt>
                <c:pt idx="1569">
                  <c:v>70.682565589704467</c:v>
                </c:pt>
                <c:pt idx="1570">
                  <c:v>72.346125519425271</c:v>
                </c:pt>
                <c:pt idx="1571">
                  <c:v>72.551264559731905</c:v>
                </c:pt>
                <c:pt idx="1572">
                  <c:v>65.59224487712703</c:v>
                </c:pt>
                <c:pt idx="1573">
                  <c:v>51.968263620581823</c:v>
                </c:pt>
                <c:pt idx="1574">
                  <c:v>63.917537060093267</c:v>
                </c:pt>
                <c:pt idx="1575">
                  <c:v>71.1685232103912</c:v>
                </c:pt>
                <c:pt idx="1576">
                  <c:v>45.045642916814998</c:v>
                </c:pt>
                <c:pt idx="1577">
                  <c:v>45.05499123995493</c:v>
                </c:pt>
                <c:pt idx="1578">
                  <c:v>57.36568007380032</c:v>
                </c:pt>
                <c:pt idx="1579">
                  <c:v>65.401475527493432</c:v>
                </c:pt>
                <c:pt idx="1580">
                  <c:v>58.142242043691454</c:v>
                </c:pt>
                <c:pt idx="1581">
                  <c:v>60.055270814637417</c:v>
                </c:pt>
                <c:pt idx="1582">
                  <c:v>36.429216155545475</c:v>
                </c:pt>
                <c:pt idx="1583">
                  <c:v>51.375668282377433</c:v>
                </c:pt>
                <c:pt idx="1584">
                  <c:v>46.124138169332284</c:v>
                </c:pt>
                <c:pt idx="1585">
                  <c:v>60.720112088347598</c:v>
                </c:pt>
                <c:pt idx="1586">
                  <c:v>59.454467919351913</c:v>
                </c:pt>
                <c:pt idx="1587">
                  <c:v>50.512386155793699</c:v>
                </c:pt>
                <c:pt idx="1588">
                  <c:v>36.804104026779804</c:v>
                </c:pt>
                <c:pt idx="1589">
                  <c:v>43.415249368505073</c:v>
                </c:pt>
                <c:pt idx="1590">
                  <c:v>64.1257271529024</c:v>
                </c:pt>
                <c:pt idx="1591">
                  <c:v>54.443256280724206</c:v>
                </c:pt>
                <c:pt idx="1592">
                  <c:v>60.286818526731899</c:v>
                </c:pt>
                <c:pt idx="1593">
                  <c:v>71.396736637481041</c:v>
                </c:pt>
                <c:pt idx="1594">
                  <c:v>62.581021194220568</c:v>
                </c:pt>
                <c:pt idx="1595">
                  <c:v>68.54465897820026</c:v>
                </c:pt>
                <c:pt idx="1596">
                  <c:v>60.648715774546957</c:v>
                </c:pt>
                <c:pt idx="1597">
                  <c:v>51.418154522033987</c:v>
                </c:pt>
                <c:pt idx="1598">
                  <c:v>64.787750561553253</c:v>
                </c:pt>
                <c:pt idx="1599">
                  <c:v>68.214190374411729</c:v>
                </c:pt>
                <c:pt idx="1600">
                  <c:v>62.44483771676088</c:v>
                </c:pt>
                <c:pt idx="1601">
                  <c:v>52.258765359454429</c:v>
                </c:pt>
                <c:pt idx="1602">
                  <c:v>72.228578727307308</c:v>
                </c:pt>
                <c:pt idx="1603">
                  <c:v>72.711656846078981</c:v>
                </c:pt>
                <c:pt idx="1604">
                  <c:v>61.983329826605235</c:v>
                </c:pt>
                <c:pt idx="1605">
                  <c:v>73.51762877903974</c:v>
                </c:pt>
                <c:pt idx="1606">
                  <c:v>57.689501682619373</c:v>
                </c:pt>
                <c:pt idx="1607">
                  <c:v>69.61873397944693</c:v>
                </c:pt>
                <c:pt idx="1608">
                  <c:v>72.333576929774708</c:v>
                </c:pt>
                <c:pt idx="1609">
                  <c:v>56.472414580591781</c:v>
                </c:pt>
                <c:pt idx="1610">
                  <c:v>77.433401128009976</c:v>
                </c:pt>
                <c:pt idx="1611">
                  <c:v>82.270841287084991</c:v>
                </c:pt>
                <c:pt idx="1612">
                  <c:v>68.417065553185651</c:v>
                </c:pt>
                <c:pt idx="1613">
                  <c:v>71.138816592973114</c:v>
                </c:pt>
                <c:pt idx="1614">
                  <c:v>71.222863091083582</c:v>
                </c:pt>
                <c:pt idx="1615">
                  <c:v>75.160930120740559</c:v>
                </c:pt>
                <c:pt idx="1616">
                  <c:v>70.41487864916482</c:v>
                </c:pt>
                <c:pt idx="1617">
                  <c:v>44.657969905610464</c:v>
                </c:pt>
                <c:pt idx="1618">
                  <c:v>62.710216293606415</c:v>
                </c:pt>
                <c:pt idx="1619">
                  <c:v>52.335124905051124</c:v>
                </c:pt>
                <c:pt idx="1620">
                  <c:v>42.876699578651603</c:v>
                </c:pt>
                <c:pt idx="1621">
                  <c:v>57.034586032237499</c:v>
                </c:pt>
                <c:pt idx="1622">
                  <c:v>54.615385055114295</c:v>
                </c:pt>
                <c:pt idx="1623">
                  <c:v>53.1010976598835</c:v>
                </c:pt>
                <c:pt idx="1624">
                  <c:v>54.029325540465493</c:v>
                </c:pt>
                <c:pt idx="1625">
                  <c:v>44.184619899137715</c:v>
                </c:pt>
                <c:pt idx="1626">
                  <c:v>73.289786041017507</c:v>
                </c:pt>
                <c:pt idx="1627">
                  <c:v>75.935071684317606</c:v>
                </c:pt>
                <c:pt idx="1628">
                  <c:v>76.807231836586922</c:v>
                </c:pt>
                <c:pt idx="1629">
                  <c:v>66.810783823200595</c:v>
                </c:pt>
                <c:pt idx="1630">
                  <c:v>55.558968272222728</c:v>
                </c:pt>
                <c:pt idx="1631">
                  <c:v>62.391797697401984</c:v>
                </c:pt>
                <c:pt idx="1632">
                  <c:v>59.791153870585532</c:v>
                </c:pt>
                <c:pt idx="1633">
                  <c:v>49.960738825113623</c:v>
                </c:pt>
                <c:pt idx="1634">
                  <c:v>58.360572216382977</c:v>
                </c:pt>
                <c:pt idx="1635">
                  <c:v>73.625198168132073</c:v>
                </c:pt>
                <c:pt idx="1636">
                  <c:v>65.492774173319958</c:v>
                </c:pt>
                <c:pt idx="1637">
                  <c:v>65.855843598590553</c:v>
                </c:pt>
                <c:pt idx="1638">
                  <c:v>59.918462852153596</c:v>
                </c:pt>
                <c:pt idx="1639">
                  <c:v>38.205514178758534</c:v>
                </c:pt>
                <c:pt idx="1640">
                  <c:v>25.001260121774738</c:v>
                </c:pt>
                <c:pt idx="1641">
                  <c:v>40.790641819009522</c:v>
                </c:pt>
                <c:pt idx="1642">
                  <c:v>42.852410574573327</c:v>
                </c:pt>
                <c:pt idx="1643">
                  <c:v>34.896274349102264</c:v>
                </c:pt>
                <c:pt idx="1644">
                  <c:v>38.361296753751702</c:v>
                </c:pt>
                <c:pt idx="1645">
                  <c:v>39.882307507858258</c:v>
                </c:pt>
                <c:pt idx="1646">
                  <c:v>40.059987503830129</c:v>
                </c:pt>
                <c:pt idx="1647">
                  <c:v>33.178864767048346</c:v>
                </c:pt>
                <c:pt idx="1648">
                  <c:v>30.452256739473725</c:v>
                </c:pt>
                <c:pt idx="1649">
                  <c:v>26.226812289490198</c:v>
                </c:pt>
                <c:pt idx="1650">
                  <c:v>23.800822084313257</c:v>
                </c:pt>
                <c:pt idx="1651">
                  <c:v>21.217471507688391</c:v>
                </c:pt>
                <c:pt idx="1652">
                  <c:v>18.654880395344009</c:v>
                </c:pt>
                <c:pt idx="1653">
                  <c:v>12.427029536647527</c:v>
                </c:pt>
                <c:pt idx="1654">
                  <c:v>9.5420840967871285</c:v>
                </c:pt>
                <c:pt idx="1655">
                  <c:v>7.3190135122387474</c:v>
                </c:pt>
                <c:pt idx="1656">
                  <c:v>7.7455988683092674</c:v>
                </c:pt>
                <c:pt idx="1657">
                  <c:v>6.1702863432554933</c:v>
                </c:pt>
                <c:pt idx="1658">
                  <c:v>5.7485307615186336</c:v>
                </c:pt>
                <c:pt idx="1659">
                  <c:v>5.469894773065942</c:v>
                </c:pt>
                <c:pt idx="1660">
                  <c:v>5.8200776349165428</c:v>
                </c:pt>
                <c:pt idx="1661">
                  <c:v>4.765367848643864</c:v>
                </c:pt>
                <c:pt idx="1662">
                  <c:v>3.4864819658183444</c:v>
                </c:pt>
                <c:pt idx="1663">
                  <c:v>4.6009262727424112</c:v>
                </c:pt>
                <c:pt idx="1664">
                  <c:v>4.6103449805867562</c:v>
                </c:pt>
                <c:pt idx="1665">
                  <c:v>4.4163204701355703</c:v>
                </c:pt>
                <c:pt idx="1666">
                  <c:v>3.7029250917825829</c:v>
                </c:pt>
                <c:pt idx="1667">
                  <c:v>2.5448804739103492</c:v>
                </c:pt>
                <c:pt idx="1668">
                  <c:v>2.6741079682237823</c:v>
                </c:pt>
                <c:pt idx="1669">
                  <c:v>2.9356499040303241</c:v>
                </c:pt>
                <c:pt idx="1670">
                  <c:v>2.8035887647332558</c:v>
                </c:pt>
                <c:pt idx="1671">
                  <c:v>2.5049923480878977</c:v>
                </c:pt>
                <c:pt idx="1672">
                  <c:v>2.5951722915037223</c:v>
                </c:pt>
                <c:pt idx="1673">
                  <c:v>2.6537065055881826</c:v>
                </c:pt>
                <c:pt idx="1674">
                  <c:v>2.2778413106241513</c:v>
                </c:pt>
                <c:pt idx="1675">
                  <c:v>2.0747312765703185</c:v>
                </c:pt>
                <c:pt idx="1676">
                  <c:v>1.7867024279655364</c:v>
                </c:pt>
                <c:pt idx="1677">
                  <c:v>1.9794936262911733</c:v>
                </c:pt>
                <c:pt idx="1678">
                  <c:v>2.0075544741244178</c:v>
                </c:pt>
                <c:pt idx="1679">
                  <c:v>1.9421239897956855</c:v>
                </c:pt>
                <c:pt idx="1680">
                  <c:v>1.8618282196455227</c:v>
                </c:pt>
                <c:pt idx="1681">
                  <c:v>1.8557376585189966</c:v>
                </c:pt>
                <c:pt idx="1682">
                  <c:v>1.9023905505732519</c:v>
                </c:pt>
                <c:pt idx="1683">
                  <c:v>1.8706418690237481</c:v>
                </c:pt>
                <c:pt idx="1684">
                  <c:v>1.814302264842782</c:v>
                </c:pt>
                <c:pt idx="1685">
                  <c:v>1.7548218944860139</c:v>
                </c:pt>
                <c:pt idx="1686">
                  <c:v>1.7256610217799673</c:v>
                </c:pt>
                <c:pt idx="1687">
                  <c:v>1.6345690404455104</c:v>
                </c:pt>
                <c:pt idx="1688">
                  <c:v>1.5704385738880222</c:v>
                </c:pt>
                <c:pt idx="1689">
                  <c:v>1.6278260516660481</c:v>
                </c:pt>
                <c:pt idx="1690">
                  <c:v>1.5956699994863821</c:v>
                </c:pt>
                <c:pt idx="1691">
                  <c:v>1.617783284939911</c:v>
                </c:pt>
                <c:pt idx="1692">
                  <c:v>1.652979669963639</c:v>
                </c:pt>
                <c:pt idx="1693">
                  <c:v>1.5748556901422628</c:v>
                </c:pt>
                <c:pt idx="1694">
                  <c:v>1.6091473895483488</c:v>
                </c:pt>
                <c:pt idx="1695">
                  <c:v>1.5643279470000881</c:v>
                </c:pt>
                <c:pt idx="1696">
                  <c:v>1.5477895923117324</c:v>
                </c:pt>
                <c:pt idx="1697">
                  <c:v>1.5258195702668065</c:v>
                </c:pt>
                <c:pt idx="1698">
                  <c:v>1.5542462236015298</c:v>
                </c:pt>
                <c:pt idx="1699">
                  <c:v>1.580483406478328</c:v>
                </c:pt>
                <c:pt idx="1700">
                  <c:v>1.6250353864594502</c:v>
                </c:pt>
                <c:pt idx="1701">
                  <c:v>1.5910060210013177</c:v>
                </c:pt>
                <c:pt idx="1702">
                  <c:v>1.5838115369603667</c:v>
                </c:pt>
                <c:pt idx="1703">
                  <c:v>1.5914903733190822</c:v>
                </c:pt>
                <c:pt idx="1704">
                  <c:v>1.6673789184296184</c:v>
                </c:pt>
                <c:pt idx="1705">
                  <c:v>1.543326178937876</c:v>
                </c:pt>
                <c:pt idx="1706">
                  <c:v>1.4972806712032938</c:v>
                </c:pt>
                <c:pt idx="1707">
                  <c:v>1.471598082606429</c:v>
                </c:pt>
                <c:pt idx="1708">
                  <c:v>1.4782909911409847</c:v>
                </c:pt>
                <c:pt idx="1709">
                  <c:v>1.4846522874002788</c:v>
                </c:pt>
                <c:pt idx="1710">
                  <c:v>1.4635001212464194</c:v>
                </c:pt>
                <c:pt idx="1711">
                  <c:v>1.4576148452344673</c:v>
                </c:pt>
                <c:pt idx="1712">
                  <c:v>1.4429337871657899</c:v>
                </c:pt>
                <c:pt idx="1713">
                  <c:v>1.433200355087394</c:v>
                </c:pt>
                <c:pt idx="1714">
                  <c:v>1.3998305556503832</c:v>
                </c:pt>
                <c:pt idx="1715">
                  <c:v>1.4035042978543855</c:v>
                </c:pt>
                <c:pt idx="1716">
                  <c:v>1.3876496704848695</c:v>
                </c:pt>
                <c:pt idx="1717">
                  <c:v>1.3687834710492619</c:v>
                </c:pt>
                <c:pt idx="1718">
                  <c:v>1.3918249897921786</c:v>
                </c:pt>
                <c:pt idx="1719">
                  <c:v>1.3829203750959529</c:v>
                </c:pt>
                <c:pt idx="1720">
                  <c:v>1.2855532112829193</c:v>
                </c:pt>
                <c:pt idx="1721">
                  <c:v>1.2758991698376132</c:v>
                </c:pt>
                <c:pt idx="1722">
                  <c:v>1.2643828497329035</c:v>
                </c:pt>
                <c:pt idx="1723">
                  <c:v>1.2744969036791454</c:v>
                </c:pt>
                <c:pt idx="1724">
                  <c:v>1.3481414978001038</c:v>
                </c:pt>
                <c:pt idx="1725">
                  <c:v>1.3215784378378559</c:v>
                </c:pt>
                <c:pt idx="1726">
                  <c:v>1.3242795356739889</c:v>
                </c:pt>
                <c:pt idx="1727">
                  <c:v>1.3393477016173216</c:v>
                </c:pt>
                <c:pt idx="1728">
                  <c:v>1.3296205819747886</c:v>
                </c:pt>
                <c:pt idx="1729">
                  <c:v>1.3455807533493069</c:v>
                </c:pt>
                <c:pt idx="1730">
                  <c:v>1.365668457701108</c:v>
                </c:pt>
                <c:pt idx="1731">
                  <c:v>1.3571725264349577</c:v>
                </c:pt>
                <c:pt idx="1732">
                  <c:v>1.2666589766735625</c:v>
                </c:pt>
                <c:pt idx="1733">
                  <c:v>1.2896134593017639</c:v>
                </c:pt>
                <c:pt idx="1734">
                  <c:v>1.1957124848422374</c:v>
                </c:pt>
                <c:pt idx="1735">
                  <c:v>1.2049947111364534</c:v>
                </c:pt>
                <c:pt idx="1736">
                  <c:v>1.0554340007966623</c:v>
                </c:pt>
                <c:pt idx="1737">
                  <c:v>1.0358439855179591</c:v>
                </c:pt>
                <c:pt idx="1738">
                  <c:v>0.91792193141519984</c:v>
                </c:pt>
                <c:pt idx="1739">
                  <c:v>0.790887572881116</c:v>
                </c:pt>
                <c:pt idx="1740">
                  <c:v>0.77543759033407156</c:v>
                </c:pt>
                <c:pt idx="1741">
                  <c:v>0.61886598347703492</c:v>
                </c:pt>
                <c:pt idx="1742">
                  <c:v>0.50921862246604555</c:v>
                </c:pt>
                <c:pt idx="1743">
                  <c:v>0.52080522792862238</c:v>
                </c:pt>
                <c:pt idx="1744">
                  <c:v>0.3810027295652163</c:v>
                </c:pt>
                <c:pt idx="1745">
                  <c:v>0.3523865525760228</c:v>
                </c:pt>
                <c:pt idx="1746">
                  <c:v>0.31077281013335289</c:v>
                </c:pt>
                <c:pt idx="1747">
                  <c:v>0.15857648319302919</c:v>
                </c:pt>
                <c:pt idx="1748">
                  <c:v>0.10262487850246638</c:v>
                </c:pt>
                <c:pt idx="1749">
                  <c:v>1.6877390781488977E-3</c:v>
                </c:pt>
                <c:pt idx="1750">
                  <c:v>-6.7287779493652167E-2</c:v>
                </c:pt>
                <c:pt idx="1751">
                  <c:v>-0.10021352387048488</c:v>
                </c:pt>
                <c:pt idx="1752">
                  <c:v>-0.23045449635010762</c:v>
                </c:pt>
                <c:pt idx="1753">
                  <c:v>-0.13160120391240149</c:v>
                </c:pt>
                <c:pt idx="1754">
                  <c:v>-0.27806841577517893</c:v>
                </c:pt>
                <c:pt idx="1755">
                  <c:v>-0.3959292057689634</c:v>
                </c:pt>
                <c:pt idx="1756">
                  <c:v>-0.43499550345962312</c:v>
                </c:pt>
                <c:pt idx="1757">
                  <c:v>-0.24057757021742621</c:v>
                </c:pt>
                <c:pt idx="1758">
                  <c:v>-0.56645210668941903</c:v>
                </c:pt>
                <c:pt idx="1759">
                  <c:v>-0.59141769793447097</c:v>
                </c:pt>
                <c:pt idx="1760">
                  <c:v>-0.56134178167879245</c:v>
                </c:pt>
                <c:pt idx="1761">
                  <c:v>-0.57665465519560755</c:v>
                </c:pt>
                <c:pt idx="1762">
                  <c:v>-0.72795619088781294</c:v>
                </c:pt>
                <c:pt idx="1763">
                  <c:v>-0.60315306797102952</c:v>
                </c:pt>
                <c:pt idx="1764">
                  <c:v>-0.50502674825925187</c:v>
                </c:pt>
                <c:pt idx="1765">
                  <c:v>-0.54049107160718535</c:v>
                </c:pt>
                <c:pt idx="1766">
                  <c:v>-0.63010231271107831</c:v>
                </c:pt>
                <c:pt idx="1767">
                  <c:v>-0.67821331912363281</c:v>
                </c:pt>
                <c:pt idx="1768">
                  <c:v>-0.6904083991676746</c:v>
                </c:pt>
                <c:pt idx="1769">
                  <c:v>-0.76257744413099626</c:v>
                </c:pt>
                <c:pt idx="1770">
                  <c:v>-0.82452505045620406</c:v>
                </c:pt>
                <c:pt idx="1771">
                  <c:v>-0.81972987279110843</c:v>
                </c:pt>
                <c:pt idx="1772">
                  <c:v>-0.84303798754132853</c:v>
                </c:pt>
                <c:pt idx="1773">
                  <c:v>-0.87348494738428428</c:v>
                </c:pt>
                <c:pt idx="1774">
                  <c:v>-0.91585273451986193</c:v>
                </c:pt>
                <c:pt idx="1775">
                  <c:v>-0.9526759078868352</c:v>
                </c:pt>
                <c:pt idx="1776">
                  <c:v>-1.0152061481256025</c:v>
                </c:pt>
                <c:pt idx="1777">
                  <c:v>-1.0614978457535118</c:v>
                </c:pt>
                <c:pt idx="1778">
                  <c:v>-1.0606860022756015</c:v>
                </c:pt>
                <c:pt idx="1779">
                  <c:v>-1.0955951383015528</c:v>
                </c:pt>
                <c:pt idx="1780">
                  <c:v>-1.0355143706233916</c:v>
                </c:pt>
                <c:pt idx="1781">
                  <c:v>-1.0838835893069554</c:v>
                </c:pt>
                <c:pt idx="1782">
                  <c:v>-1.0678679593234541</c:v>
                </c:pt>
                <c:pt idx="1783">
                  <c:v>-1.0745902396875895</c:v>
                </c:pt>
                <c:pt idx="1784">
                  <c:v>-1.1148827495089497</c:v>
                </c:pt>
                <c:pt idx="1785">
                  <c:v>-1.1705551559972438</c:v>
                </c:pt>
                <c:pt idx="1786">
                  <c:v>-1.1649753653274919</c:v>
                </c:pt>
                <c:pt idx="1787">
                  <c:v>-1.1934730287994633</c:v>
                </c:pt>
                <c:pt idx="1788">
                  <c:v>-1.1710209775054325</c:v>
                </c:pt>
                <c:pt idx="1789">
                  <c:v>-1.1268409402193535</c:v>
                </c:pt>
                <c:pt idx="1790">
                  <c:v>-1.1569050108817702</c:v>
                </c:pt>
                <c:pt idx="1791">
                  <c:v>-1.2256701813583071</c:v>
                </c:pt>
                <c:pt idx="1792">
                  <c:v>-1.1768031200821483</c:v>
                </c:pt>
                <c:pt idx="1793">
                  <c:v>-1.2082026835799731</c:v>
                </c:pt>
                <c:pt idx="1794">
                  <c:v>-1.220973801014269</c:v>
                </c:pt>
                <c:pt idx="1795">
                  <c:v>-1.2263505341446379</c:v>
                </c:pt>
                <c:pt idx="1796">
                  <c:v>-1.2198314170798419</c:v>
                </c:pt>
                <c:pt idx="1797">
                  <c:v>-1.2105559979198599</c:v>
                </c:pt>
                <c:pt idx="1798">
                  <c:v>-1.2052473840199251</c:v>
                </c:pt>
                <c:pt idx="1799">
                  <c:v>-1.230188537881749</c:v>
                </c:pt>
                <c:pt idx="1800">
                  <c:v>-1.2465254154143013</c:v>
                </c:pt>
                <c:pt idx="1801">
                  <c:v>-1.2835563789138194</c:v>
                </c:pt>
                <c:pt idx="1802">
                  <c:v>-1.2151355144484732</c:v>
                </c:pt>
                <c:pt idx="1803">
                  <c:v>-1.2349698804709153</c:v>
                </c:pt>
                <c:pt idx="1804">
                  <c:v>-1.1907946438851624</c:v>
                </c:pt>
                <c:pt idx="1805">
                  <c:v>-1.0943665723128326</c:v>
                </c:pt>
                <c:pt idx="1806">
                  <c:v>-1.1182656324650209</c:v>
                </c:pt>
                <c:pt idx="1807">
                  <c:v>-1.2573654445392934</c:v>
                </c:pt>
                <c:pt idx="1808">
                  <c:v>-1.2890257233582059</c:v>
                </c:pt>
                <c:pt idx="1809">
                  <c:v>-1.2921234765180367</c:v>
                </c:pt>
                <c:pt idx="1810">
                  <c:v>-1.3329138451712907</c:v>
                </c:pt>
                <c:pt idx="1811">
                  <c:v>-1.3790646216218727</c:v>
                </c:pt>
                <c:pt idx="1812">
                  <c:v>-1.354617967509486</c:v>
                </c:pt>
                <c:pt idx="1813">
                  <c:v>-1.3723574973395047</c:v>
                </c:pt>
                <c:pt idx="1814">
                  <c:v>-1.2920713586363375</c:v>
                </c:pt>
                <c:pt idx="1815">
                  <c:v>-1.3418085995944962</c:v>
                </c:pt>
                <c:pt idx="1816">
                  <c:v>-1.278903802783482</c:v>
                </c:pt>
                <c:pt idx="1817">
                  <c:v>-1.3144696529580058</c:v>
                </c:pt>
                <c:pt idx="1818">
                  <c:v>-1.3105766914401906</c:v>
                </c:pt>
                <c:pt idx="1819">
                  <c:v>-1.3201883486909427</c:v>
                </c:pt>
                <c:pt idx="1820">
                  <c:v>-1.2465042277936211</c:v>
                </c:pt>
                <c:pt idx="1821">
                  <c:v>-1.2646047835715102</c:v>
                </c:pt>
                <c:pt idx="1822">
                  <c:v>-1.2980870284062362</c:v>
                </c:pt>
                <c:pt idx="1823">
                  <c:v>-1.3187334271591133</c:v>
                </c:pt>
                <c:pt idx="1824">
                  <c:v>-1.2716033349073896</c:v>
                </c:pt>
                <c:pt idx="1825">
                  <c:v>-1.3644477264790567</c:v>
                </c:pt>
                <c:pt idx="1826">
                  <c:v>-1.3700322990272129</c:v>
                </c:pt>
                <c:pt idx="1827">
                  <c:v>-1.3779690473588735</c:v>
                </c:pt>
                <c:pt idx="1828">
                  <c:v>-1.3990031746064169</c:v>
                </c:pt>
                <c:pt idx="1829">
                  <c:v>-1.4043840322519596</c:v>
                </c:pt>
                <c:pt idx="1830">
                  <c:v>-1.4207844310094586</c:v>
                </c:pt>
                <c:pt idx="1831">
                  <c:v>-1.4289241417887455</c:v>
                </c:pt>
                <c:pt idx="1832">
                  <c:v>-1.4756115126469238</c:v>
                </c:pt>
                <c:pt idx="1833">
                  <c:v>-1.4635314235888375</c:v>
                </c:pt>
                <c:pt idx="1834">
                  <c:v>-1.4706629243542713</c:v>
                </c:pt>
                <c:pt idx="1835">
                  <c:v>-1.4783284251089324</c:v>
                </c:pt>
                <c:pt idx="1836">
                  <c:v>-1.5285628479661639</c:v>
                </c:pt>
                <c:pt idx="1837">
                  <c:v>-1.5664897579065418</c:v>
                </c:pt>
                <c:pt idx="1838">
                  <c:v>-1.5987090475727772</c:v>
                </c:pt>
                <c:pt idx="1839">
                  <c:v>-1.6494959332610915</c:v>
                </c:pt>
                <c:pt idx="1840">
                  <c:v>-1.6875918260511824</c:v>
                </c:pt>
                <c:pt idx="1841">
                  <c:v>-1.751607133025046</c:v>
                </c:pt>
                <c:pt idx="1842">
                  <c:v>-1.7641576315312157</c:v>
                </c:pt>
                <c:pt idx="1843">
                  <c:v>-1.7905054920057673</c:v>
                </c:pt>
                <c:pt idx="1844">
                  <c:v>-1.8315092088395657</c:v>
                </c:pt>
                <c:pt idx="1845">
                  <c:v>-1.8702891581675596</c:v>
                </c:pt>
                <c:pt idx="1846">
                  <c:v>-1.8599413040779833</c:v>
                </c:pt>
                <c:pt idx="1847">
                  <c:v>-1.8767595194753683</c:v>
                </c:pt>
                <c:pt idx="1848">
                  <c:v>-1.9099178222645063</c:v>
                </c:pt>
                <c:pt idx="1849">
                  <c:v>-1.8591410562808219</c:v>
                </c:pt>
                <c:pt idx="1850">
                  <c:v>-1.9276334842950993</c:v>
                </c:pt>
                <c:pt idx="1851">
                  <c:v>-1.9587691990018641</c:v>
                </c:pt>
                <c:pt idx="1852">
                  <c:v>-1.9292900490089027</c:v>
                </c:pt>
                <c:pt idx="1853">
                  <c:v>-1.9173400808368379</c:v>
                </c:pt>
                <c:pt idx="1854">
                  <c:v>-1.9213855775633615</c:v>
                </c:pt>
                <c:pt idx="1855">
                  <c:v>-1.9258975038195292</c:v>
                </c:pt>
                <c:pt idx="1856">
                  <c:v>-1.9007552816086681</c:v>
                </c:pt>
                <c:pt idx="1857">
                  <c:v>-1.936589400838451</c:v>
                </c:pt>
                <c:pt idx="1858">
                  <c:v>-1.9750190061580852</c:v>
                </c:pt>
                <c:pt idx="1859">
                  <c:v>-1.9836824287683186</c:v>
                </c:pt>
                <c:pt idx="1860">
                  <c:v>-2.0322624823087221</c:v>
                </c:pt>
                <c:pt idx="1861">
                  <c:v>-1.9970502059120987</c:v>
                </c:pt>
                <c:pt idx="1862">
                  <c:v>-1.9616921673748733</c:v>
                </c:pt>
                <c:pt idx="1863">
                  <c:v>-1.9801203883619278</c:v>
                </c:pt>
                <c:pt idx="1864">
                  <c:v>-1.9487641821773316</c:v>
                </c:pt>
                <c:pt idx="1865">
                  <c:v>-1.9596360542222024</c:v>
                </c:pt>
                <c:pt idx="1866">
                  <c:v>-2.000142448753417</c:v>
                </c:pt>
                <c:pt idx="1867">
                  <c:v>-2.0308118541894071</c:v>
                </c:pt>
                <c:pt idx="1868">
                  <c:v>-2.035988702589786</c:v>
                </c:pt>
                <c:pt idx="1869">
                  <c:v>-2.0142151622361881</c:v>
                </c:pt>
                <c:pt idx="1870">
                  <c:v>-2.0244102740531567</c:v>
                </c:pt>
                <c:pt idx="1871">
                  <c:v>-2.0485923148481966</c:v>
                </c:pt>
                <c:pt idx="1872">
                  <c:v>-2.0895485929173452</c:v>
                </c:pt>
                <c:pt idx="1873">
                  <c:v>-2.0696540578938993</c:v>
                </c:pt>
                <c:pt idx="1874">
                  <c:v>-2.0703582452930247</c:v>
                </c:pt>
                <c:pt idx="1875">
                  <c:v>-2.0936581559743539</c:v>
                </c:pt>
                <c:pt idx="1876">
                  <c:v>-2.1150859600583827</c:v>
                </c:pt>
                <c:pt idx="1877">
                  <c:v>-2.1268176202312361</c:v>
                </c:pt>
                <c:pt idx="1878">
                  <c:v>-1.9801524944286886</c:v>
                </c:pt>
                <c:pt idx="1879">
                  <c:v>-1.9417470911106571</c:v>
                </c:pt>
                <c:pt idx="1880">
                  <c:v>-2.1390903531533167</c:v>
                </c:pt>
                <c:pt idx="1881">
                  <c:v>-2.2068181563625888</c:v>
                </c:pt>
                <c:pt idx="1882">
                  <c:v>-2.2287031254794032</c:v>
                </c:pt>
                <c:pt idx="1883">
                  <c:v>-2.227139794571964</c:v>
                </c:pt>
                <c:pt idx="1884">
                  <c:v>-2.2378642722663988</c:v>
                </c:pt>
                <c:pt idx="1885">
                  <c:v>-2.2167889732287449</c:v>
                </c:pt>
                <c:pt idx="1886">
                  <c:v>-2.221769859454481</c:v>
                </c:pt>
                <c:pt idx="1887">
                  <c:v>-2.2165362311234116</c:v>
                </c:pt>
                <c:pt idx="1888">
                  <c:v>-2.2408886948920737</c:v>
                </c:pt>
                <c:pt idx="1889">
                  <c:v>-2.273723652337023</c:v>
                </c:pt>
                <c:pt idx="1890">
                  <c:v>-2.2796463492327002</c:v>
                </c:pt>
                <c:pt idx="1891">
                  <c:v>-2.2679231738739203</c:v>
                </c:pt>
                <c:pt idx="1892">
                  <c:v>-2.2882675508174355</c:v>
                </c:pt>
                <c:pt idx="1893">
                  <c:v>-2.3052102853415413</c:v>
                </c:pt>
                <c:pt idx="1894">
                  <c:v>-2.3049804581950051</c:v>
                </c:pt>
                <c:pt idx="1895">
                  <c:v>-2.219102570127629</c:v>
                </c:pt>
                <c:pt idx="1896">
                  <c:v>-2.2904336824733473</c:v>
                </c:pt>
                <c:pt idx="1897">
                  <c:v>-2.2984271900027942</c:v>
                </c:pt>
                <c:pt idx="1898">
                  <c:v>-2.2853073900268583</c:v>
                </c:pt>
                <c:pt idx="1899">
                  <c:v>-2.3088572117338169</c:v>
                </c:pt>
                <c:pt idx="1900">
                  <c:v>-2.2999489494061276</c:v>
                </c:pt>
                <c:pt idx="1901">
                  <c:v>-2.3000528866306436</c:v>
                </c:pt>
                <c:pt idx="1902">
                  <c:v>-2.2875995865714982</c:v>
                </c:pt>
                <c:pt idx="1903">
                  <c:v>-2.2888422726539348</c:v>
                </c:pt>
                <c:pt idx="1904">
                  <c:v>-2.3030481495548871</c:v>
                </c:pt>
                <c:pt idx="1905">
                  <c:v>-2.3125056088961982</c:v>
                </c:pt>
                <c:pt idx="1906">
                  <c:v>-2.2845573414702391</c:v>
                </c:pt>
                <c:pt idx="1907">
                  <c:v>-2.2882705686313232</c:v>
                </c:pt>
                <c:pt idx="1908">
                  <c:v>-2.3007368389749816</c:v>
                </c:pt>
                <c:pt idx="1909">
                  <c:v>-2.2540647931728275</c:v>
                </c:pt>
                <c:pt idx="1910">
                  <c:v>-2.3064332283208033</c:v>
                </c:pt>
                <c:pt idx="1911">
                  <c:v>-2.3486949058123319</c:v>
                </c:pt>
                <c:pt idx="1912">
                  <c:v>-2.3529455187831116</c:v>
                </c:pt>
                <c:pt idx="1913">
                  <c:v>-2.3398326528021096</c:v>
                </c:pt>
                <c:pt idx="1914">
                  <c:v>-2.3162829235626514</c:v>
                </c:pt>
                <c:pt idx="1915">
                  <c:v>-2.4204535385249359</c:v>
                </c:pt>
                <c:pt idx="1916">
                  <c:v>-2.3990683917829214</c:v>
                </c:pt>
                <c:pt idx="1917">
                  <c:v>-2.372733338767663</c:v>
                </c:pt>
                <c:pt idx="1918">
                  <c:v>-2.4657084818053399</c:v>
                </c:pt>
                <c:pt idx="1919">
                  <c:v>-2.4277772890968219</c:v>
                </c:pt>
                <c:pt idx="1920">
                  <c:v>-2.3210084892412608</c:v>
                </c:pt>
                <c:pt idx="1921">
                  <c:v>-2.2547342241820756</c:v>
                </c:pt>
                <c:pt idx="1922">
                  <c:v>-2.4711708522113129</c:v>
                </c:pt>
                <c:pt idx="1923">
                  <c:v>-2.536208311717103</c:v>
                </c:pt>
                <c:pt idx="1924">
                  <c:v>-2.5624073880846421</c:v>
                </c:pt>
                <c:pt idx="1925">
                  <c:v>-2.5384400829231879</c:v>
                </c:pt>
                <c:pt idx="1926">
                  <c:v>-2.5713762155291864</c:v>
                </c:pt>
                <c:pt idx="1927">
                  <c:v>-2.5823581917951088</c:v>
                </c:pt>
                <c:pt idx="1928">
                  <c:v>-2.6318815273870255</c:v>
                </c:pt>
                <c:pt idx="1929">
                  <c:v>-2.6254068604695924</c:v>
                </c:pt>
                <c:pt idx="1930">
                  <c:v>-2.6645143544435701</c:v>
                </c:pt>
                <c:pt idx="1931">
                  <c:v>-2.648507864258498</c:v>
                </c:pt>
                <c:pt idx="1932">
                  <c:v>-2.6138272867197498</c:v>
                </c:pt>
                <c:pt idx="1933">
                  <c:v>-2.6029437514364817</c:v>
                </c:pt>
                <c:pt idx="1934">
                  <c:v>-2.6210654628709529</c:v>
                </c:pt>
                <c:pt idx="1935">
                  <c:v>-2.5854362293892041</c:v>
                </c:pt>
                <c:pt idx="1936">
                  <c:v>-2.6253743114612593</c:v>
                </c:pt>
                <c:pt idx="1937">
                  <c:v>-2.6202911603187884</c:v>
                </c:pt>
                <c:pt idx="1938">
                  <c:v>-2.625146340395168</c:v>
                </c:pt>
                <c:pt idx="1939">
                  <c:v>-2.6008549248816015</c:v>
                </c:pt>
                <c:pt idx="1940">
                  <c:v>-2.5497903386465515</c:v>
                </c:pt>
                <c:pt idx="1941">
                  <c:v>-2.5686621374612528</c:v>
                </c:pt>
                <c:pt idx="1942">
                  <c:v>-2.5775826904220311</c:v>
                </c:pt>
                <c:pt idx="1943">
                  <c:v>-2.5611537463831491</c:v>
                </c:pt>
                <c:pt idx="1944">
                  <c:v>-2.5399767888549585</c:v>
                </c:pt>
                <c:pt idx="1945">
                  <c:v>-2.5563139088296216</c:v>
                </c:pt>
                <c:pt idx="1946">
                  <c:v>-2.5627085435070418</c:v>
                </c:pt>
                <c:pt idx="1947">
                  <c:v>-2.5548768275990508</c:v>
                </c:pt>
                <c:pt idx="1948">
                  <c:v>-2.5367712920064234</c:v>
                </c:pt>
                <c:pt idx="1949">
                  <c:v>-2.501695196836784</c:v>
                </c:pt>
                <c:pt idx="1950">
                  <c:v>-2.5430773145418195</c:v>
                </c:pt>
                <c:pt idx="1951">
                  <c:v>-2.5570808142064472</c:v>
                </c:pt>
                <c:pt idx="1952">
                  <c:v>-2.5774967996892384</c:v>
                </c:pt>
                <c:pt idx="1953">
                  <c:v>-2.5878212635694009</c:v>
                </c:pt>
                <c:pt idx="1954">
                  <c:v>-2.599557073071801</c:v>
                </c:pt>
                <c:pt idx="1955">
                  <c:v>-2.6574616734072576</c:v>
                </c:pt>
                <c:pt idx="1956">
                  <c:v>-2.6515081159538267</c:v>
                </c:pt>
                <c:pt idx="1957">
                  <c:v>-2.6789780319549594</c:v>
                </c:pt>
                <c:pt idx="1958">
                  <c:v>-2.681829583064399</c:v>
                </c:pt>
                <c:pt idx="1959">
                  <c:v>-2.6870214987483321</c:v>
                </c:pt>
                <c:pt idx="1960">
                  <c:v>-2.7026180929905053</c:v>
                </c:pt>
                <c:pt idx="1961">
                  <c:v>-2.7296162886079056</c:v>
                </c:pt>
                <c:pt idx="1962">
                  <c:v>-2.7272048129834969</c:v>
                </c:pt>
                <c:pt idx="1963">
                  <c:v>-2.7029187885321493</c:v>
                </c:pt>
                <c:pt idx="1964">
                  <c:v>-2.7249178217598757</c:v>
                </c:pt>
                <c:pt idx="1965">
                  <c:v>-2.7659119283782507</c:v>
                </c:pt>
                <c:pt idx="1966">
                  <c:v>-2.7724376350503732</c:v>
                </c:pt>
                <c:pt idx="1967">
                  <c:v>-2.7638305544610553</c:v>
                </c:pt>
                <c:pt idx="1968">
                  <c:v>-2.7674218517616422</c:v>
                </c:pt>
                <c:pt idx="1969">
                  <c:v>-2.7682750311834869</c:v>
                </c:pt>
                <c:pt idx="1970">
                  <c:v>-2.7665319722764092</c:v>
                </c:pt>
                <c:pt idx="1971">
                  <c:v>-2.7447859539275976</c:v>
                </c:pt>
                <c:pt idx="1972">
                  <c:v>-2.7228972597090451</c:v>
                </c:pt>
                <c:pt idx="1973">
                  <c:v>-2.7293600388180961</c:v>
                </c:pt>
                <c:pt idx="1974">
                  <c:v>-2.7228075703030985</c:v>
                </c:pt>
                <c:pt idx="1975">
                  <c:v>-2.7022459601476534</c:v>
                </c:pt>
                <c:pt idx="1976">
                  <c:v>-2.7231882317135137</c:v>
                </c:pt>
                <c:pt idx="1977">
                  <c:v>-2.735585878035196</c:v>
                </c:pt>
                <c:pt idx="1978">
                  <c:v>-2.7554526979687965</c:v>
                </c:pt>
                <c:pt idx="1979">
                  <c:v>-2.72389060330398</c:v>
                </c:pt>
                <c:pt idx="1980">
                  <c:v>-2.6616711318505404</c:v>
                </c:pt>
                <c:pt idx="1981">
                  <c:v>-2.6070891938818841</c:v>
                </c:pt>
                <c:pt idx="1982">
                  <c:v>-2.5761431589833572</c:v>
                </c:pt>
                <c:pt idx="1983">
                  <c:v>-2.52820288784672</c:v>
                </c:pt>
                <c:pt idx="1984">
                  <c:v>-2.4700658866466441</c:v>
                </c:pt>
                <c:pt idx="1985">
                  <c:v>-2.4056050729788669</c:v>
                </c:pt>
                <c:pt idx="1986">
                  <c:v>-2.373579291634198</c:v>
                </c:pt>
                <c:pt idx="1987">
                  <c:v>-2.3420138660350753</c:v>
                </c:pt>
                <c:pt idx="1988">
                  <c:v>-2.2745140982346479</c:v>
                </c:pt>
                <c:pt idx="1989">
                  <c:v>-2.2565217905734736</c:v>
                </c:pt>
                <c:pt idx="1990">
                  <c:v>-2.2017729372062256</c:v>
                </c:pt>
                <c:pt idx="1991">
                  <c:v>-2.126788223066578</c:v>
                </c:pt>
                <c:pt idx="1992">
                  <c:v>-2.0446968298662105</c:v>
                </c:pt>
                <c:pt idx="1993">
                  <c:v>-1.9547981992239727</c:v>
                </c:pt>
                <c:pt idx="1994">
                  <c:v>-1.876396628939081</c:v>
                </c:pt>
                <c:pt idx="1995">
                  <c:v>-1.8083649764783605</c:v>
                </c:pt>
                <c:pt idx="1996">
                  <c:v>-1.7323364374932204</c:v>
                </c:pt>
                <c:pt idx="1997">
                  <c:v>-1.6609028738386655</c:v>
                </c:pt>
                <c:pt idx="1998">
                  <c:v>-1.6605200147274291</c:v>
                </c:pt>
                <c:pt idx="1999">
                  <c:v>-1.6419198278833536</c:v>
                </c:pt>
                <c:pt idx="2000">
                  <c:v>-1.5469239392835954</c:v>
                </c:pt>
                <c:pt idx="2001">
                  <c:v>-1.5671895163790861</c:v>
                </c:pt>
                <c:pt idx="2002">
                  <c:v>-1.567400479389347</c:v>
                </c:pt>
                <c:pt idx="2003">
                  <c:v>-1.6006271003973671</c:v>
                </c:pt>
                <c:pt idx="2004">
                  <c:v>-1.6039483854518366</c:v>
                </c:pt>
                <c:pt idx="2005">
                  <c:v>-1.6148985051033238</c:v>
                </c:pt>
                <c:pt idx="2006">
                  <c:v>-1.6497250702867561</c:v>
                </c:pt>
                <c:pt idx="2007">
                  <c:v>-1.6253864679190766</c:v>
                </c:pt>
                <c:pt idx="2008">
                  <c:v>-1.6785709577170849</c:v>
                </c:pt>
                <c:pt idx="2009">
                  <c:v>-1.6814177681845122</c:v>
                </c:pt>
                <c:pt idx="2010">
                  <c:v>-1.687974791739677</c:v>
                </c:pt>
                <c:pt idx="2011">
                  <c:v>-1.7121456753178332</c:v>
                </c:pt>
                <c:pt idx="2012">
                  <c:v>-1.7358320212500056</c:v>
                </c:pt>
                <c:pt idx="2013">
                  <c:v>-1.7425929163728204</c:v>
                </c:pt>
                <c:pt idx="2014">
                  <c:v>-1.73964851002677</c:v>
                </c:pt>
                <c:pt idx="2015">
                  <c:v>-1.7851034181251002</c:v>
                </c:pt>
                <c:pt idx="2016">
                  <c:v>-1.8220587972388236</c:v>
                </c:pt>
                <c:pt idx="2017">
                  <c:v>-1.816351730697785</c:v>
                </c:pt>
                <c:pt idx="2018">
                  <c:v>-1.8425866295421978</c:v>
                </c:pt>
                <c:pt idx="2019">
                  <c:v>-1.8347931908591519</c:v>
                </c:pt>
                <c:pt idx="2020">
                  <c:v>-1.8478218234288635</c:v>
                </c:pt>
                <c:pt idx="2021">
                  <c:v>-1.8517485377864018</c:v>
                </c:pt>
                <c:pt idx="2022">
                  <c:v>-1.8680127562842763</c:v>
                </c:pt>
                <c:pt idx="2023">
                  <c:v>-1.8691841315846558</c:v>
                </c:pt>
                <c:pt idx="2024">
                  <c:v>-1.8782359099721591</c:v>
                </c:pt>
                <c:pt idx="2025">
                  <c:v>-1.9345606735436061</c:v>
                </c:pt>
                <c:pt idx="2026">
                  <c:v>-1.9228780888157715</c:v>
                </c:pt>
                <c:pt idx="2027">
                  <c:v>-1.9301729378243593</c:v>
                </c:pt>
                <c:pt idx="2028">
                  <c:v>-1.9453554181525057</c:v>
                </c:pt>
                <c:pt idx="2029">
                  <c:v>-1.9568281117683384</c:v>
                </c:pt>
                <c:pt idx="2030">
                  <c:v>-1.9647352918171546</c:v>
                </c:pt>
                <c:pt idx="2031">
                  <c:v>-1.9527789751301317</c:v>
                </c:pt>
                <c:pt idx="2032">
                  <c:v>-1.9704448743149916</c:v>
                </c:pt>
                <c:pt idx="2033">
                  <c:v>-2.0063510043110355</c:v>
                </c:pt>
                <c:pt idx="2034">
                  <c:v>-1.9994540363780455</c:v>
                </c:pt>
                <c:pt idx="2035">
                  <c:v>-1.9808287871879049</c:v>
                </c:pt>
                <c:pt idx="2036">
                  <c:v>-1.9855744711210654</c:v>
                </c:pt>
                <c:pt idx="2037">
                  <c:v>-1.982979821507258</c:v>
                </c:pt>
                <c:pt idx="2038">
                  <c:v>-2.0015894180169136</c:v>
                </c:pt>
                <c:pt idx="2039">
                  <c:v>-1.9859977066736034</c:v>
                </c:pt>
                <c:pt idx="2040">
                  <c:v>-2.0260854081567192</c:v>
                </c:pt>
                <c:pt idx="2041">
                  <c:v>-2.017367612667309</c:v>
                </c:pt>
                <c:pt idx="2042">
                  <c:v>-2.0481574625701437</c:v>
                </c:pt>
                <c:pt idx="2043">
                  <c:v>-2.0393036870398396</c:v>
                </c:pt>
                <c:pt idx="2044">
                  <c:v>-2.0587151390873748</c:v>
                </c:pt>
                <c:pt idx="2045">
                  <c:v>-2.0621156835020304</c:v>
                </c:pt>
                <c:pt idx="2046">
                  <c:v>-2.0571689490129996</c:v>
                </c:pt>
                <c:pt idx="2047">
                  <c:v>-2.0640676926412027</c:v>
                </c:pt>
                <c:pt idx="2048">
                  <c:v>-2.1035286610217918</c:v>
                </c:pt>
                <c:pt idx="2049">
                  <c:v>-2.1032290308722779</c:v>
                </c:pt>
                <c:pt idx="2050">
                  <c:v>-2.1152399493758134</c:v>
                </c:pt>
                <c:pt idx="2051">
                  <c:v>-2.1349818196523485</c:v>
                </c:pt>
                <c:pt idx="2052">
                  <c:v>-2.129163160170533</c:v>
                </c:pt>
                <c:pt idx="2053">
                  <c:v>-2.1531501663064834</c:v>
                </c:pt>
                <c:pt idx="2054">
                  <c:v>-2.1710748339768937</c:v>
                </c:pt>
                <c:pt idx="2055">
                  <c:v>-2.1686937390340555</c:v>
                </c:pt>
                <c:pt idx="2056">
                  <c:v>-2.1985190130681564</c:v>
                </c:pt>
                <c:pt idx="2057">
                  <c:v>-2.2155634369671828</c:v>
                </c:pt>
                <c:pt idx="2058">
                  <c:v>-2.2254862560570299</c:v>
                </c:pt>
                <c:pt idx="2059">
                  <c:v>-2.2393711017234308</c:v>
                </c:pt>
                <c:pt idx="2060">
                  <c:v>-2.2544012721547935</c:v>
                </c:pt>
                <c:pt idx="2061">
                  <c:v>-2.2552480758723403</c:v>
                </c:pt>
                <c:pt idx="2062">
                  <c:v>-2.2800238448857924</c:v>
                </c:pt>
                <c:pt idx="2063">
                  <c:v>-2.30626637807132</c:v>
                </c:pt>
                <c:pt idx="2064">
                  <c:v>-2.311890245059689</c:v>
                </c:pt>
                <c:pt idx="2065">
                  <c:v>-2.3244263486169592</c:v>
                </c:pt>
                <c:pt idx="2066">
                  <c:v>-2.3181481930709236</c:v>
                </c:pt>
                <c:pt idx="2067">
                  <c:v>-2.3359993910216481</c:v>
                </c:pt>
                <c:pt idx="2068">
                  <c:v>-2.3301955456451307</c:v>
                </c:pt>
                <c:pt idx="2069">
                  <c:v>-2.3340686039219571</c:v>
                </c:pt>
                <c:pt idx="2070">
                  <c:v>-2.3462692865308998</c:v>
                </c:pt>
                <c:pt idx="2071">
                  <c:v>-2.349470737054582</c:v>
                </c:pt>
                <c:pt idx="2072">
                  <c:v>-2.3660380936278091</c:v>
                </c:pt>
                <c:pt idx="2073">
                  <c:v>-2.3718556195074125</c:v>
                </c:pt>
                <c:pt idx="2074">
                  <c:v>-2.4001818140558351</c:v>
                </c:pt>
                <c:pt idx="2075">
                  <c:v>-2.3929727612326257</c:v>
                </c:pt>
                <c:pt idx="2076">
                  <c:v>-2.4028207086510989</c:v>
                </c:pt>
                <c:pt idx="2077">
                  <c:v>-2.4381884911084173</c:v>
                </c:pt>
                <c:pt idx="2078">
                  <c:v>-2.4255438324384482</c:v>
                </c:pt>
                <c:pt idx="2079">
                  <c:v>-2.4429817175750657</c:v>
                </c:pt>
                <c:pt idx="2080">
                  <c:v>-2.4625644317342932</c:v>
                </c:pt>
                <c:pt idx="2081">
                  <c:v>-2.4850338849862208</c:v>
                </c:pt>
                <c:pt idx="2082">
                  <c:v>-2.4893766140797302</c:v>
                </c:pt>
                <c:pt idx="2083">
                  <c:v>-2.4847941046353572</c:v>
                </c:pt>
                <c:pt idx="2084">
                  <c:v>-2.4893407605457885</c:v>
                </c:pt>
                <c:pt idx="2085">
                  <c:v>-2.4863648739552602</c:v>
                </c:pt>
                <c:pt idx="2086">
                  <c:v>-2.4895690600415632</c:v>
                </c:pt>
                <c:pt idx="2087">
                  <c:v>-2.5241873210772203</c:v>
                </c:pt>
                <c:pt idx="2088">
                  <c:v>-2.5135651822935312</c:v>
                </c:pt>
                <c:pt idx="2089">
                  <c:v>-2.5158289774621645</c:v>
                </c:pt>
                <c:pt idx="2090">
                  <c:v>-2.5192319324470303</c:v>
                </c:pt>
                <c:pt idx="2091">
                  <c:v>-2.5393451747242057</c:v>
                </c:pt>
                <c:pt idx="2092">
                  <c:v>-2.5271828129305174</c:v>
                </c:pt>
                <c:pt idx="2093">
                  <c:v>-2.5262225410785266</c:v>
                </c:pt>
                <c:pt idx="2094">
                  <c:v>-2.5353378696015172</c:v>
                </c:pt>
                <c:pt idx="2095">
                  <c:v>-2.5712240130891129</c:v>
                </c:pt>
                <c:pt idx="2096">
                  <c:v>-2.5641591431450284</c:v>
                </c:pt>
                <c:pt idx="2097">
                  <c:v>-2.5950123908900169</c:v>
                </c:pt>
                <c:pt idx="2098">
                  <c:v>-2.5763423348671211</c:v>
                </c:pt>
                <c:pt idx="2099">
                  <c:v>-2.6029707917034406</c:v>
                </c:pt>
                <c:pt idx="2100">
                  <c:v>-2.5994670186314961</c:v>
                </c:pt>
                <c:pt idx="2101">
                  <c:v>-2.5954237856451012</c:v>
                </c:pt>
                <c:pt idx="2102">
                  <c:v>-2.6083558768927206</c:v>
                </c:pt>
                <c:pt idx="2103">
                  <c:v>-2.6024371918663025</c:v>
                </c:pt>
                <c:pt idx="2104">
                  <c:v>-2.6006107662090105</c:v>
                </c:pt>
                <c:pt idx="2105">
                  <c:v>-2.6350168682302888</c:v>
                </c:pt>
                <c:pt idx="2106">
                  <c:v>-2.6360080226906391</c:v>
                </c:pt>
                <c:pt idx="2107">
                  <c:v>-2.6474652660070541</c:v>
                </c:pt>
                <c:pt idx="2108">
                  <c:v>-2.6668405535107853</c:v>
                </c:pt>
                <c:pt idx="2109">
                  <c:v>-2.6796380820664156</c:v>
                </c:pt>
                <c:pt idx="2110">
                  <c:v>-2.6824505660366871</c:v>
                </c:pt>
                <c:pt idx="2111">
                  <c:v>-2.6751182178869515</c:v>
                </c:pt>
                <c:pt idx="2112">
                  <c:v>-2.696911544834113</c:v>
                </c:pt>
                <c:pt idx="2113">
                  <c:v>-2.7074929692924687</c:v>
                </c:pt>
                <c:pt idx="2114">
                  <c:v>-2.7107019976276847</c:v>
                </c:pt>
                <c:pt idx="2115">
                  <c:v>-2.714109084013705</c:v>
                </c:pt>
                <c:pt idx="2116">
                  <c:v>-2.7017586505801106</c:v>
                </c:pt>
                <c:pt idx="2117">
                  <c:v>-2.7047645445208879</c:v>
                </c:pt>
                <c:pt idx="2118">
                  <c:v>-2.7608853531113864</c:v>
                </c:pt>
                <c:pt idx="2119">
                  <c:v>-2.7163467686688758</c:v>
                </c:pt>
                <c:pt idx="2120">
                  <c:v>-2.7318943634325077</c:v>
                </c:pt>
                <c:pt idx="2121">
                  <c:v>-2.7646787887275259</c:v>
                </c:pt>
                <c:pt idx="2122">
                  <c:v>-2.7654102629208088</c:v>
                </c:pt>
                <c:pt idx="2123">
                  <c:v>-2.7605020468819408</c:v>
                </c:pt>
                <c:pt idx="2124">
                  <c:v>-2.7614313461435724</c:v>
                </c:pt>
                <c:pt idx="2125">
                  <c:v>-2.7721509080669504</c:v>
                </c:pt>
                <c:pt idx="2126">
                  <c:v>-2.7911804842461585</c:v>
                </c:pt>
                <c:pt idx="2127">
                  <c:v>-2.8140327363042728</c:v>
                </c:pt>
                <c:pt idx="2128">
                  <c:v>-2.8167770813931625</c:v>
                </c:pt>
                <c:pt idx="2129">
                  <c:v>-2.8424395200962849</c:v>
                </c:pt>
                <c:pt idx="2130">
                  <c:v>-2.8514859131649972</c:v>
                </c:pt>
                <c:pt idx="2131">
                  <c:v>-2.8416878690444403</c:v>
                </c:pt>
                <c:pt idx="2132">
                  <c:v>-2.8482515553842624</c:v>
                </c:pt>
                <c:pt idx="2133">
                  <c:v>-2.8540791015116085</c:v>
                </c:pt>
                <c:pt idx="2134">
                  <c:v>-2.8548135768868166</c:v>
                </c:pt>
                <c:pt idx="2135">
                  <c:v>-2.871827260246862</c:v>
                </c:pt>
                <c:pt idx="2136">
                  <c:v>-2.8714195841875512</c:v>
                </c:pt>
                <c:pt idx="2137">
                  <c:v>-2.8909813780501503</c:v>
                </c:pt>
                <c:pt idx="2138">
                  <c:v>-2.8855478802537915</c:v>
                </c:pt>
                <c:pt idx="2139">
                  <c:v>-2.8960674643100148</c:v>
                </c:pt>
                <c:pt idx="2140">
                  <c:v>-2.9058452448329497</c:v>
                </c:pt>
                <c:pt idx="2141">
                  <c:v>-2.9044995235622872</c:v>
                </c:pt>
                <c:pt idx="2142">
                  <c:v>-2.924938948850353</c:v>
                </c:pt>
                <c:pt idx="2143">
                  <c:v>-2.9469081717915735</c:v>
                </c:pt>
                <c:pt idx="2144">
                  <c:v>-2.9314933849595048</c:v>
                </c:pt>
                <c:pt idx="2145">
                  <c:v>-2.9276714480013899</c:v>
                </c:pt>
                <c:pt idx="2146">
                  <c:v>-2.9259914675402454</c:v>
                </c:pt>
                <c:pt idx="2147">
                  <c:v>-2.9454207824771927</c:v>
                </c:pt>
                <c:pt idx="2148">
                  <c:v>-2.9566761706100841</c:v>
                </c:pt>
                <c:pt idx="2149">
                  <c:v>-2.9500433137153337</c:v>
                </c:pt>
                <c:pt idx="2150">
                  <c:v>-2.9469525757032544</c:v>
                </c:pt>
                <c:pt idx="2151">
                  <c:v>-2.9572039546516438</c:v>
                </c:pt>
                <c:pt idx="2152">
                  <c:v>-2.9742873454684071</c:v>
                </c:pt>
                <c:pt idx="2153">
                  <c:v>-2.946413622992039</c:v>
                </c:pt>
                <c:pt idx="2154">
                  <c:v>-2.9266412931830299</c:v>
                </c:pt>
                <c:pt idx="2155">
                  <c:v>-2.926565253831015</c:v>
                </c:pt>
                <c:pt idx="2156">
                  <c:v>-2.9375559812910623</c:v>
                </c:pt>
                <c:pt idx="2157">
                  <c:v>-2.9476123695280743</c:v>
                </c:pt>
                <c:pt idx="2158">
                  <c:v>-2.9558500263773269</c:v>
                </c:pt>
                <c:pt idx="2159">
                  <c:v>-2.9494783926110824</c:v>
                </c:pt>
                <c:pt idx="2160">
                  <c:v>-2.9580572359935164</c:v>
                </c:pt>
                <c:pt idx="2161">
                  <c:v>-2.9741408171616968</c:v>
                </c:pt>
                <c:pt idx="2162">
                  <c:v>-2.9906956076499736</c:v>
                </c:pt>
                <c:pt idx="2163">
                  <c:v>-2.9886827705620567</c:v>
                </c:pt>
                <c:pt idx="2164">
                  <c:v>-2.9915590910579049</c:v>
                </c:pt>
                <c:pt idx="2165">
                  <c:v>-2.9854586715728271</c:v>
                </c:pt>
                <c:pt idx="2166">
                  <c:v>-3.0245900855366825</c:v>
                </c:pt>
                <c:pt idx="2167">
                  <c:v>-3.0196347788318034</c:v>
                </c:pt>
                <c:pt idx="2168">
                  <c:v>-3.0227864774404756</c:v>
                </c:pt>
                <c:pt idx="2169">
                  <c:v>-3.0274762861965954</c:v>
                </c:pt>
                <c:pt idx="2170">
                  <c:v>-3.0290188886460179</c:v>
                </c:pt>
                <c:pt idx="2171">
                  <c:v>-3.0259364129796795</c:v>
                </c:pt>
                <c:pt idx="2172">
                  <c:v>-3.0577595218600262</c:v>
                </c:pt>
                <c:pt idx="2173">
                  <c:v>-3.0779244371511583</c:v>
                </c:pt>
                <c:pt idx="2174">
                  <c:v>-3.0536791880369174</c:v>
                </c:pt>
                <c:pt idx="2175">
                  <c:v>-3.0491917131687973</c:v>
                </c:pt>
                <c:pt idx="2176">
                  <c:v>-3.0644007382815364</c:v>
                </c:pt>
                <c:pt idx="2177">
                  <c:v>-3.0544868630334454</c:v>
                </c:pt>
                <c:pt idx="2178">
                  <c:v>-3.0769351903246145</c:v>
                </c:pt>
                <c:pt idx="2179">
                  <c:v>-3.0682910051240686</c:v>
                </c:pt>
                <c:pt idx="2180">
                  <c:v>-3.087256823387885</c:v>
                </c:pt>
                <c:pt idx="2181">
                  <c:v>-3.0864507848637368</c:v>
                </c:pt>
                <c:pt idx="2182">
                  <c:v>-3.1086279103442305</c:v>
                </c:pt>
                <c:pt idx="2183">
                  <c:v>-3.1163342062212829</c:v>
                </c:pt>
                <c:pt idx="2184">
                  <c:v>-3.1432677904060569</c:v>
                </c:pt>
                <c:pt idx="2185">
                  <c:v>-3.1507044741729828</c:v>
                </c:pt>
                <c:pt idx="2186">
                  <c:v>-3.1470956922181159</c:v>
                </c:pt>
                <c:pt idx="2187">
                  <c:v>-3.1610271813075297</c:v>
                </c:pt>
                <c:pt idx="2188">
                  <c:v>-3.1752268737377909</c:v>
                </c:pt>
                <c:pt idx="2189">
                  <c:v>-3.1523332299567164</c:v>
                </c:pt>
                <c:pt idx="2190">
                  <c:v>-3.1851495005786878</c:v>
                </c:pt>
                <c:pt idx="2191">
                  <c:v>-3.1937995191677393</c:v>
                </c:pt>
                <c:pt idx="2192">
                  <c:v>-3.198151899912216</c:v>
                </c:pt>
                <c:pt idx="2193">
                  <c:v>-3.2207254033264077</c:v>
                </c:pt>
                <c:pt idx="2194">
                  <c:v>-3.2331831481844153</c:v>
                </c:pt>
                <c:pt idx="2195">
                  <c:v>-3.265248907269136</c:v>
                </c:pt>
                <c:pt idx="2196">
                  <c:v>-3.2638577833303151</c:v>
                </c:pt>
                <c:pt idx="2197">
                  <c:v>-3.2863465911640244</c:v>
                </c:pt>
                <c:pt idx="2198">
                  <c:v>-3.3012143763602841</c:v>
                </c:pt>
                <c:pt idx="2199">
                  <c:v>-3.3085182690882453</c:v>
                </c:pt>
                <c:pt idx="2200">
                  <c:v>-3.3257923922086929</c:v>
                </c:pt>
                <c:pt idx="2201">
                  <c:v>-3.3317525548880234</c:v>
                </c:pt>
                <c:pt idx="2202">
                  <c:v>-3.339390829435307</c:v>
                </c:pt>
                <c:pt idx="2203">
                  <c:v>-3.3626119307493818</c:v>
                </c:pt>
                <c:pt idx="2204">
                  <c:v>-3.3938601518874068</c:v>
                </c:pt>
                <c:pt idx="2205">
                  <c:v>-3.3850417141896516</c:v>
                </c:pt>
                <c:pt idx="2206">
                  <c:v>-3.3888036776197339</c:v>
                </c:pt>
                <c:pt idx="2207">
                  <c:v>-3.4103477692801087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5420-462C-9271-2E58AF1034F4}"/>
            </c:ext>
          </c:extLst>
        </c:ser>
        <c:ser>
          <c:idx val="4"/>
          <c:order val="4"/>
          <c:tx>
            <c:strRef>
              <c:f>Sheet1!$AD$1</c:f>
              <c:strCache>
                <c:ptCount val="1"/>
                <c:pt idx="0">
                  <c:v>%obs/ft CO2 30PSIg</c:v>
                </c:pt>
              </c:strCache>
            </c:strRef>
          </c:tx>
          <c:spPr>
            <a:ln w="28575">
              <a:noFill/>
            </a:ln>
          </c:spPr>
          <c:marker>
            <c:symbol val="none"/>
          </c:marker>
          <c:trendline>
            <c:spPr>
              <a:ln w="19050">
                <a:solidFill>
                  <a:srgbClr val="92D050"/>
                </a:solidFill>
              </a:ln>
            </c:spPr>
            <c:trendlineType val="movingAvg"/>
            <c:period val="60"/>
            <c:dispRSqr val="0"/>
            <c:dispEq val="0"/>
          </c:trendline>
          <c:xVal>
            <c:numRef>
              <c:f>Sheet1!$A$2:$A$8266</c:f>
              <c:numCache>
                <c:formatCode>General</c:formatCode>
                <c:ptCount val="826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  <c:pt idx="2367">
                  <c:v>2368</c:v>
                </c:pt>
                <c:pt idx="2368">
                  <c:v>2369</c:v>
                </c:pt>
                <c:pt idx="2369">
                  <c:v>2370</c:v>
                </c:pt>
                <c:pt idx="2370">
                  <c:v>2371</c:v>
                </c:pt>
                <c:pt idx="2371">
                  <c:v>2372</c:v>
                </c:pt>
                <c:pt idx="2372">
                  <c:v>2373</c:v>
                </c:pt>
                <c:pt idx="2373">
                  <c:v>2374</c:v>
                </c:pt>
                <c:pt idx="2374">
                  <c:v>2375</c:v>
                </c:pt>
                <c:pt idx="2375">
                  <c:v>2376</c:v>
                </c:pt>
                <c:pt idx="2376">
                  <c:v>2377</c:v>
                </c:pt>
                <c:pt idx="2377">
                  <c:v>2378</c:v>
                </c:pt>
                <c:pt idx="2378">
                  <c:v>2379</c:v>
                </c:pt>
                <c:pt idx="2379">
                  <c:v>2380</c:v>
                </c:pt>
                <c:pt idx="2380">
                  <c:v>2381</c:v>
                </c:pt>
                <c:pt idx="2381">
                  <c:v>2382</c:v>
                </c:pt>
                <c:pt idx="2382">
                  <c:v>2383</c:v>
                </c:pt>
                <c:pt idx="2383">
                  <c:v>2384</c:v>
                </c:pt>
                <c:pt idx="2384">
                  <c:v>2385</c:v>
                </c:pt>
                <c:pt idx="2385">
                  <c:v>2386</c:v>
                </c:pt>
                <c:pt idx="2386">
                  <c:v>2387</c:v>
                </c:pt>
                <c:pt idx="2387">
                  <c:v>2388</c:v>
                </c:pt>
                <c:pt idx="2388">
                  <c:v>2389</c:v>
                </c:pt>
                <c:pt idx="2389">
                  <c:v>2390</c:v>
                </c:pt>
                <c:pt idx="2390">
                  <c:v>2391</c:v>
                </c:pt>
                <c:pt idx="2391">
                  <c:v>2392</c:v>
                </c:pt>
                <c:pt idx="2392">
                  <c:v>2393</c:v>
                </c:pt>
                <c:pt idx="2393">
                  <c:v>2394</c:v>
                </c:pt>
                <c:pt idx="2394">
                  <c:v>2395</c:v>
                </c:pt>
                <c:pt idx="2395">
                  <c:v>2396</c:v>
                </c:pt>
                <c:pt idx="2396">
                  <c:v>2397</c:v>
                </c:pt>
                <c:pt idx="2397">
                  <c:v>2398</c:v>
                </c:pt>
                <c:pt idx="2398">
                  <c:v>2399</c:v>
                </c:pt>
                <c:pt idx="2399">
                  <c:v>2400</c:v>
                </c:pt>
                <c:pt idx="2400">
                  <c:v>2401</c:v>
                </c:pt>
                <c:pt idx="2401">
                  <c:v>2402</c:v>
                </c:pt>
                <c:pt idx="2402">
                  <c:v>2403</c:v>
                </c:pt>
                <c:pt idx="2403">
                  <c:v>2404</c:v>
                </c:pt>
                <c:pt idx="2404">
                  <c:v>2405</c:v>
                </c:pt>
                <c:pt idx="2405">
                  <c:v>2406</c:v>
                </c:pt>
                <c:pt idx="2406">
                  <c:v>2407</c:v>
                </c:pt>
                <c:pt idx="2407">
                  <c:v>2408</c:v>
                </c:pt>
                <c:pt idx="2408">
                  <c:v>2409</c:v>
                </c:pt>
                <c:pt idx="2409">
                  <c:v>2410</c:v>
                </c:pt>
                <c:pt idx="2410">
                  <c:v>2411</c:v>
                </c:pt>
                <c:pt idx="2411">
                  <c:v>2412</c:v>
                </c:pt>
                <c:pt idx="2412">
                  <c:v>2413</c:v>
                </c:pt>
                <c:pt idx="2413">
                  <c:v>2414</c:v>
                </c:pt>
                <c:pt idx="2414">
                  <c:v>2415</c:v>
                </c:pt>
                <c:pt idx="2415">
                  <c:v>2416</c:v>
                </c:pt>
                <c:pt idx="2416">
                  <c:v>2417</c:v>
                </c:pt>
                <c:pt idx="2417">
                  <c:v>2418</c:v>
                </c:pt>
                <c:pt idx="2418">
                  <c:v>2419</c:v>
                </c:pt>
                <c:pt idx="2419">
                  <c:v>2420</c:v>
                </c:pt>
                <c:pt idx="2420">
                  <c:v>2421</c:v>
                </c:pt>
                <c:pt idx="2421">
                  <c:v>2422</c:v>
                </c:pt>
                <c:pt idx="2422">
                  <c:v>2423</c:v>
                </c:pt>
                <c:pt idx="2423">
                  <c:v>2424</c:v>
                </c:pt>
                <c:pt idx="2424">
                  <c:v>2425</c:v>
                </c:pt>
                <c:pt idx="2425">
                  <c:v>2426</c:v>
                </c:pt>
                <c:pt idx="2426">
                  <c:v>2427</c:v>
                </c:pt>
                <c:pt idx="2427">
                  <c:v>2428</c:v>
                </c:pt>
                <c:pt idx="2428">
                  <c:v>2429</c:v>
                </c:pt>
                <c:pt idx="2429">
                  <c:v>2430</c:v>
                </c:pt>
                <c:pt idx="2430">
                  <c:v>2431</c:v>
                </c:pt>
                <c:pt idx="2431">
                  <c:v>2432</c:v>
                </c:pt>
                <c:pt idx="2432">
                  <c:v>2433</c:v>
                </c:pt>
                <c:pt idx="2433">
                  <c:v>2434</c:v>
                </c:pt>
                <c:pt idx="2434">
                  <c:v>2435</c:v>
                </c:pt>
                <c:pt idx="2435">
                  <c:v>2436</c:v>
                </c:pt>
                <c:pt idx="2436">
                  <c:v>2437</c:v>
                </c:pt>
                <c:pt idx="2437">
                  <c:v>2438</c:v>
                </c:pt>
                <c:pt idx="2438">
                  <c:v>2439</c:v>
                </c:pt>
                <c:pt idx="2439">
                  <c:v>2440</c:v>
                </c:pt>
                <c:pt idx="2440">
                  <c:v>2441</c:v>
                </c:pt>
                <c:pt idx="2441">
                  <c:v>2442</c:v>
                </c:pt>
                <c:pt idx="2442">
                  <c:v>2443</c:v>
                </c:pt>
                <c:pt idx="2443">
                  <c:v>2444</c:v>
                </c:pt>
                <c:pt idx="2444">
                  <c:v>2445</c:v>
                </c:pt>
                <c:pt idx="2445">
                  <c:v>2446</c:v>
                </c:pt>
                <c:pt idx="2446">
                  <c:v>2447</c:v>
                </c:pt>
                <c:pt idx="2447">
                  <c:v>2448</c:v>
                </c:pt>
                <c:pt idx="2448">
                  <c:v>2449</c:v>
                </c:pt>
                <c:pt idx="2449">
                  <c:v>2450</c:v>
                </c:pt>
                <c:pt idx="2450">
                  <c:v>2451</c:v>
                </c:pt>
                <c:pt idx="2451">
                  <c:v>2452</c:v>
                </c:pt>
                <c:pt idx="2452">
                  <c:v>2453</c:v>
                </c:pt>
                <c:pt idx="2453">
                  <c:v>2454</c:v>
                </c:pt>
                <c:pt idx="2454">
                  <c:v>2455</c:v>
                </c:pt>
                <c:pt idx="2455">
                  <c:v>2456</c:v>
                </c:pt>
                <c:pt idx="2456">
                  <c:v>2457</c:v>
                </c:pt>
                <c:pt idx="2457">
                  <c:v>2458</c:v>
                </c:pt>
                <c:pt idx="2458">
                  <c:v>2459</c:v>
                </c:pt>
                <c:pt idx="2459">
                  <c:v>2460</c:v>
                </c:pt>
                <c:pt idx="2460">
                  <c:v>2461</c:v>
                </c:pt>
                <c:pt idx="2461">
                  <c:v>2462</c:v>
                </c:pt>
                <c:pt idx="2462">
                  <c:v>2463</c:v>
                </c:pt>
                <c:pt idx="2463">
                  <c:v>2464</c:v>
                </c:pt>
                <c:pt idx="2464">
                  <c:v>2465</c:v>
                </c:pt>
                <c:pt idx="2465">
                  <c:v>2466</c:v>
                </c:pt>
                <c:pt idx="2466">
                  <c:v>2467</c:v>
                </c:pt>
                <c:pt idx="2467">
                  <c:v>2468</c:v>
                </c:pt>
                <c:pt idx="2468">
                  <c:v>2469</c:v>
                </c:pt>
                <c:pt idx="2469">
                  <c:v>2470</c:v>
                </c:pt>
                <c:pt idx="2470">
                  <c:v>2471</c:v>
                </c:pt>
                <c:pt idx="2471">
                  <c:v>2472</c:v>
                </c:pt>
                <c:pt idx="2472">
                  <c:v>2473</c:v>
                </c:pt>
                <c:pt idx="2473">
                  <c:v>2474</c:v>
                </c:pt>
                <c:pt idx="2474">
                  <c:v>2475</c:v>
                </c:pt>
                <c:pt idx="2475">
                  <c:v>2476</c:v>
                </c:pt>
                <c:pt idx="2476">
                  <c:v>2477</c:v>
                </c:pt>
                <c:pt idx="2477">
                  <c:v>2478</c:v>
                </c:pt>
                <c:pt idx="2478">
                  <c:v>2479</c:v>
                </c:pt>
                <c:pt idx="2479">
                  <c:v>2480</c:v>
                </c:pt>
                <c:pt idx="2480">
                  <c:v>2481</c:v>
                </c:pt>
                <c:pt idx="2481">
                  <c:v>2482</c:v>
                </c:pt>
                <c:pt idx="2482">
                  <c:v>2483</c:v>
                </c:pt>
                <c:pt idx="2483">
                  <c:v>2484</c:v>
                </c:pt>
                <c:pt idx="2484">
                  <c:v>2485</c:v>
                </c:pt>
                <c:pt idx="2485">
                  <c:v>2486</c:v>
                </c:pt>
                <c:pt idx="2486">
                  <c:v>2487</c:v>
                </c:pt>
                <c:pt idx="2487">
                  <c:v>2488</c:v>
                </c:pt>
                <c:pt idx="2488">
                  <c:v>2489</c:v>
                </c:pt>
                <c:pt idx="2489">
                  <c:v>2490</c:v>
                </c:pt>
                <c:pt idx="2490">
                  <c:v>2491</c:v>
                </c:pt>
                <c:pt idx="2491">
                  <c:v>2492</c:v>
                </c:pt>
                <c:pt idx="2492">
                  <c:v>2493</c:v>
                </c:pt>
                <c:pt idx="2493">
                  <c:v>2494</c:v>
                </c:pt>
                <c:pt idx="2494">
                  <c:v>2495</c:v>
                </c:pt>
                <c:pt idx="2495">
                  <c:v>2496</c:v>
                </c:pt>
                <c:pt idx="2496">
                  <c:v>2497</c:v>
                </c:pt>
                <c:pt idx="2497">
                  <c:v>2498</c:v>
                </c:pt>
                <c:pt idx="2498">
                  <c:v>2499</c:v>
                </c:pt>
                <c:pt idx="2499">
                  <c:v>2500</c:v>
                </c:pt>
                <c:pt idx="2500">
                  <c:v>2501</c:v>
                </c:pt>
                <c:pt idx="2501">
                  <c:v>2502</c:v>
                </c:pt>
                <c:pt idx="2502">
                  <c:v>2503</c:v>
                </c:pt>
                <c:pt idx="2503">
                  <c:v>2504</c:v>
                </c:pt>
                <c:pt idx="2504">
                  <c:v>2505</c:v>
                </c:pt>
                <c:pt idx="2505">
                  <c:v>2506</c:v>
                </c:pt>
                <c:pt idx="2506">
                  <c:v>2507</c:v>
                </c:pt>
                <c:pt idx="2507">
                  <c:v>2508</c:v>
                </c:pt>
                <c:pt idx="2508">
                  <c:v>2509</c:v>
                </c:pt>
                <c:pt idx="2509">
                  <c:v>2510</c:v>
                </c:pt>
                <c:pt idx="2510">
                  <c:v>2511</c:v>
                </c:pt>
                <c:pt idx="2511">
                  <c:v>2512</c:v>
                </c:pt>
                <c:pt idx="2512">
                  <c:v>2513</c:v>
                </c:pt>
                <c:pt idx="2513">
                  <c:v>2514</c:v>
                </c:pt>
                <c:pt idx="2514">
                  <c:v>2515</c:v>
                </c:pt>
                <c:pt idx="2515">
                  <c:v>2516</c:v>
                </c:pt>
                <c:pt idx="2516">
                  <c:v>2517</c:v>
                </c:pt>
                <c:pt idx="2517">
                  <c:v>2518</c:v>
                </c:pt>
                <c:pt idx="2518">
                  <c:v>2519</c:v>
                </c:pt>
                <c:pt idx="2519">
                  <c:v>2520</c:v>
                </c:pt>
                <c:pt idx="2520">
                  <c:v>2521</c:v>
                </c:pt>
                <c:pt idx="2521">
                  <c:v>2522</c:v>
                </c:pt>
                <c:pt idx="2522">
                  <c:v>2523</c:v>
                </c:pt>
                <c:pt idx="2523">
                  <c:v>2524</c:v>
                </c:pt>
                <c:pt idx="2524">
                  <c:v>2525</c:v>
                </c:pt>
                <c:pt idx="2525">
                  <c:v>2526</c:v>
                </c:pt>
                <c:pt idx="2526">
                  <c:v>2527</c:v>
                </c:pt>
                <c:pt idx="2527">
                  <c:v>2528</c:v>
                </c:pt>
                <c:pt idx="2528">
                  <c:v>2529</c:v>
                </c:pt>
                <c:pt idx="2529">
                  <c:v>2530</c:v>
                </c:pt>
                <c:pt idx="2530">
                  <c:v>2531</c:v>
                </c:pt>
                <c:pt idx="2531">
                  <c:v>2532</c:v>
                </c:pt>
                <c:pt idx="2532">
                  <c:v>2533</c:v>
                </c:pt>
                <c:pt idx="2533">
                  <c:v>2534</c:v>
                </c:pt>
                <c:pt idx="2534">
                  <c:v>2535</c:v>
                </c:pt>
                <c:pt idx="2535">
                  <c:v>2536</c:v>
                </c:pt>
                <c:pt idx="2536">
                  <c:v>2537</c:v>
                </c:pt>
                <c:pt idx="2537">
                  <c:v>2538</c:v>
                </c:pt>
                <c:pt idx="2538">
                  <c:v>2539</c:v>
                </c:pt>
                <c:pt idx="2539">
                  <c:v>2540</c:v>
                </c:pt>
                <c:pt idx="2540">
                  <c:v>2541</c:v>
                </c:pt>
                <c:pt idx="2541">
                  <c:v>2542</c:v>
                </c:pt>
                <c:pt idx="2542">
                  <c:v>2543</c:v>
                </c:pt>
                <c:pt idx="2543">
                  <c:v>2544</c:v>
                </c:pt>
                <c:pt idx="2544">
                  <c:v>2545</c:v>
                </c:pt>
                <c:pt idx="2545">
                  <c:v>2546</c:v>
                </c:pt>
                <c:pt idx="2546">
                  <c:v>2547</c:v>
                </c:pt>
                <c:pt idx="2547">
                  <c:v>2548</c:v>
                </c:pt>
                <c:pt idx="2548">
                  <c:v>2549</c:v>
                </c:pt>
                <c:pt idx="2549">
                  <c:v>2550</c:v>
                </c:pt>
                <c:pt idx="2550">
                  <c:v>2551</c:v>
                </c:pt>
                <c:pt idx="2551">
                  <c:v>2552</c:v>
                </c:pt>
                <c:pt idx="2552">
                  <c:v>2553</c:v>
                </c:pt>
                <c:pt idx="2553">
                  <c:v>2554</c:v>
                </c:pt>
                <c:pt idx="2554">
                  <c:v>2555</c:v>
                </c:pt>
                <c:pt idx="2555">
                  <c:v>2556</c:v>
                </c:pt>
                <c:pt idx="2556">
                  <c:v>2557</c:v>
                </c:pt>
                <c:pt idx="2557">
                  <c:v>2558</c:v>
                </c:pt>
                <c:pt idx="2558">
                  <c:v>2559</c:v>
                </c:pt>
                <c:pt idx="2559">
                  <c:v>2560</c:v>
                </c:pt>
                <c:pt idx="2560">
                  <c:v>2561</c:v>
                </c:pt>
                <c:pt idx="2561">
                  <c:v>2562</c:v>
                </c:pt>
                <c:pt idx="2562">
                  <c:v>2563</c:v>
                </c:pt>
                <c:pt idx="2563">
                  <c:v>2564</c:v>
                </c:pt>
                <c:pt idx="2564">
                  <c:v>2565</c:v>
                </c:pt>
                <c:pt idx="2565">
                  <c:v>2566</c:v>
                </c:pt>
                <c:pt idx="2566">
                  <c:v>2567</c:v>
                </c:pt>
                <c:pt idx="2567">
                  <c:v>2568</c:v>
                </c:pt>
                <c:pt idx="2568">
                  <c:v>2569</c:v>
                </c:pt>
                <c:pt idx="2569">
                  <c:v>2570</c:v>
                </c:pt>
                <c:pt idx="2570">
                  <c:v>2571</c:v>
                </c:pt>
                <c:pt idx="2571">
                  <c:v>2572</c:v>
                </c:pt>
                <c:pt idx="2572">
                  <c:v>2573</c:v>
                </c:pt>
                <c:pt idx="2573">
                  <c:v>2574</c:v>
                </c:pt>
                <c:pt idx="2574">
                  <c:v>2575</c:v>
                </c:pt>
                <c:pt idx="2575">
                  <c:v>2576</c:v>
                </c:pt>
                <c:pt idx="2576">
                  <c:v>2577</c:v>
                </c:pt>
                <c:pt idx="2577">
                  <c:v>2578</c:v>
                </c:pt>
                <c:pt idx="2578">
                  <c:v>2579</c:v>
                </c:pt>
                <c:pt idx="2579">
                  <c:v>2580</c:v>
                </c:pt>
                <c:pt idx="2580">
                  <c:v>2581</c:v>
                </c:pt>
                <c:pt idx="2581">
                  <c:v>2582</c:v>
                </c:pt>
                <c:pt idx="2582">
                  <c:v>2583</c:v>
                </c:pt>
                <c:pt idx="2583">
                  <c:v>2584</c:v>
                </c:pt>
                <c:pt idx="2584">
                  <c:v>2585</c:v>
                </c:pt>
                <c:pt idx="2585">
                  <c:v>2586</c:v>
                </c:pt>
                <c:pt idx="2586">
                  <c:v>2587</c:v>
                </c:pt>
                <c:pt idx="2587">
                  <c:v>2588</c:v>
                </c:pt>
                <c:pt idx="2588">
                  <c:v>2589</c:v>
                </c:pt>
                <c:pt idx="2589">
                  <c:v>2590</c:v>
                </c:pt>
                <c:pt idx="2590">
                  <c:v>2591</c:v>
                </c:pt>
                <c:pt idx="2591">
                  <c:v>2592</c:v>
                </c:pt>
                <c:pt idx="2592">
                  <c:v>2593</c:v>
                </c:pt>
                <c:pt idx="2593">
                  <c:v>2594</c:v>
                </c:pt>
                <c:pt idx="2594">
                  <c:v>2595</c:v>
                </c:pt>
                <c:pt idx="2595">
                  <c:v>2596</c:v>
                </c:pt>
                <c:pt idx="2596">
                  <c:v>2597</c:v>
                </c:pt>
                <c:pt idx="2597">
                  <c:v>2598</c:v>
                </c:pt>
                <c:pt idx="2598">
                  <c:v>2599</c:v>
                </c:pt>
                <c:pt idx="2599">
                  <c:v>2600</c:v>
                </c:pt>
                <c:pt idx="2600">
                  <c:v>2601</c:v>
                </c:pt>
                <c:pt idx="2601">
                  <c:v>2602</c:v>
                </c:pt>
                <c:pt idx="2602">
                  <c:v>2603</c:v>
                </c:pt>
                <c:pt idx="2603">
                  <c:v>2604</c:v>
                </c:pt>
                <c:pt idx="2604">
                  <c:v>2605</c:v>
                </c:pt>
                <c:pt idx="2605">
                  <c:v>2606</c:v>
                </c:pt>
                <c:pt idx="2606">
                  <c:v>2607</c:v>
                </c:pt>
                <c:pt idx="2607">
                  <c:v>2608</c:v>
                </c:pt>
                <c:pt idx="2608">
                  <c:v>2609</c:v>
                </c:pt>
                <c:pt idx="2609">
                  <c:v>2610</c:v>
                </c:pt>
                <c:pt idx="2610">
                  <c:v>2611</c:v>
                </c:pt>
                <c:pt idx="2611">
                  <c:v>2612</c:v>
                </c:pt>
                <c:pt idx="2612">
                  <c:v>2613</c:v>
                </c:pt>
                <c:pt idx="2613">
                  <c:v>2614</c:v>
                </c:pt>
                <c:pt idx="2614">
                  <c:v>2615</c:v>
                </c:pt>
                <c:pt idx="2615">
                  <c:v>2616</c:v>
                </c:pt>
                <c:pt idx="2616">
                  <c:v>2617</c:v>
                </c:pt>
                <c:pt idx="2617">
                  <c:v>2618</c:v>
                </c:pt>
                <c:pt idx="2618">
                  <c:v>2619</c:v>
                </c:pt>
                <c:pt idx="2619">
                  <c:v>2620</c:v>
                </c:pt>
                <c:pt idx="2620">
                  <c:v>2621</c:v>
                </c:pt>
                <c:pt idx="2621">
                  <c:v>2622</c:v>
                </c:pt>
                <c:pt idx="2622">
                  <c:v>2623</c:v>
                </c:pt>
                <c:pt idx="2623">
                  <c:v>2624</c:v>
                </c:pt>
                <c:pt idx="2624">
                  <c:v>2625</c:v>
                </c:pt>
                <c:pt idx="2625">
                  <c:v>2626</c:v>
                </c:pt>
                <c:pt idx="2626">
                  <c:v>2627</c:v>
                </c:pt>
                <c:pt idx="2627">
                  <c:v>2628</c:v>
                </c:pt>
                <c:pt idx="2628">
                  <c:v>2629</c:v>
                </c:pt>
                <c:pt idx="2629">
                  <c:v>2630</c:v>
                </c:pt>
                <c:pt idx="2630">
                  <c:v>2631</c:v>
                </c:pt>
                <c:pt idx="2631">
                  <c:v>2632</c:v>
                </c:pt>
                <c:pt idx="2632">
                  <c:v>2633</c:v>
                </c:pt>
                <c:pt idx="2633">
                  <c:v>2634</c:v>
                </c:pt>
                <c:pt idx="2634">
                  <c:v>2635</c:v>
                </c:pt>
                <c:pt idx="2635">
                  <c:v>2636</c:v>
                </c:pt>
                <c:pt idx="2636">
                  <c:v>2637</c:v>
                </c:pt>
                <c:pt idx="2637">
                  <c:v>2638</c:v>
                </c:pt>
                <c:pt idx="2638">
                  <c:v>2639</c:v>
                </c:pt>
                <c:pt idx="2639">
                  <c:v>2640</c:v>
                </c:pt>
                <c:pt idx="2640">
                  <c:v>2641</c:v>
                </c:pt>
                <c:pt idx="2641">
                  <c:v>2642</c:v>
                </c:pt>
                <c:pt idx="2642">
                  <c:v>2643</c:v>
                </c:pt>
                <c:pt idx="2643">
                  <c:v>2644</c:v>
                </c:pt>
                <c:pt idx="2644">
                  <c:v>2645</c:v>
                </c:pt>
                <c:pt idx="2645">
                  <c:v>2646</c:v>
                </c:pt>
                <c:pt idx="2646">
                  <c:v>2647</c:v>
                </c:pt>
                <c:pt idx="2647">
                  <c:v>2648</c:v>
                </c:pt>
                <c:pt idx="2648">
                  <c:v>2649</c:v>
                </c:pt>
                <c:pt idx="2649">
                  <c:v>2650</c:v>
                </c:pt>
                <c:pt idx="2650">
                  <c:v>2651</c:v>
                </c:pt>
                <c:pt idx="2651">
                  <c:v>2652</c:v>
                </c:pt>
                <c:pt idx="2652">
                  <c:v>2653</c:v>
                </c:pt>
                <c:pt idx="2653">
                  <c:v>2654</c:v>
                </c:pt>
                <c:pt idx="2654">
                  <c:v>2655</c:v>
                </c:pt>
                <c:pt idx="2655">
                  <c:v>2656</c:v>
                </c:pt>
                <c:pt idx="2656">
                  <c:v>2657</c:v>
                </c:pt>
                <c:pt idx="2657">
                  <c:v>2658</c:v>
                </c:pt>
                <c:pt idx="2658">
                  <c:v>2659</c:v>
                </c:pt>
                <c:pt idx="2659">
                  <c:v>2660</c:v>
                </c:pt>
                <c:pt idx="2660">
                  <c:v>2661</c:v>
                </c:pt>
                <c:pt idx="2661">
                  <c:v>2662</c:v>
                </c:pt>
                <c:pt idx="2662">
                  <c:v>2663</c:v>
                </c:pt>
                <c:pt idx="2663">
                  <c:v>2664</c:v>
                </c:pt>
                <c:pt idx="2664">
                  <c:v>2665</c:v>
                </c:pt>
                <c:pt idx="2665">
                  <c:v>2666</c:v>
                </c:pt>
                <c:pt idx="2666">
                  <c:v>2667</c:v>
                </c:pt>
                <c:pt idx="2667">
                  <c:v>2668</c:v>
                </c:pt>
                <c:pt idx="2668">
                  <c:v>2669</c:v>
                </c:pt>
                <c:pt idx="2669">
                  <c:v>2670</c:v>
                </c:pt>
                <c:pt idx="2670">
                  <c:v>2671</c:v>
                </c:pt>
                <c:pt idx="2671">
                  <c:v>2672</c:v>
                </c:pt>
                <c:pt idx="2672">
                  <c:v>2673</c:v>
                </c:pt>
                <c:pt idx="2673">
                  <c:v>2674</c:v>
                </c:pt>
                <c:pt idx="2674">
                  <c:v>2675</c:v>
                </c:pt>
                <c:pt idx="2675">
                  <c:v>2676</c:v>
                </c:pt>
                <c:pt idx="2676">
                  <c:v>2677</c:v>
                </c:pt>
                <c:pt idx="2677">
                  <c:v>2678</c:v>
                </c:pt>
                <c:pt idx="2678">
                  <c:v>2679</c:v>
                </c:pt>
                <c:pt idx="2679">
                  <c:v>2680</c:v>
                </c:pt>
                <c:pt idx="2680">
                  <c:v>2681</c:v>
                </c:pt>
                <c:pt idx="2681">
                  <c:v>2682</c:v>
                </c:pt>
                <c:pt idx="2682">
                  <c:v>2683</c:v>
                </c:pt>
                <c:pt idx="2683">
                  <c:v>2684</c:v>
                </c:pt>
                <c:pt idx="2684">
                  <c:v>2685</c:v>
                </c:pt>
                <c:pt idx="2685">
                  <c:v>2686</c:v>
                </c:pt>
                <c:pt idx="2686">
                  <c:v>2687</c:v>
                </c:pt>
                <c:pt idx="2687">
                  <c:v>2688</c:v>
                </c:pt>
                <c:pt idx="2688">
                  <c:v>2689</c:v>
                </c:pt>
                <c:pt idx="2689">
                  <c:v>2690</c:v>
                </c:pt>
                <c:pt idx="2690">
                  <c:v>2691</c:v>
                </c:pt>
                <c:pt idx="2691">
                  <c:v>2692</c:v>
                </c:pt>
                <c:pt idx="2692">
                  <c:v>2693</c:v>
                </c:pt>
                <c:pt idx="2693">
                  <c:v>2694</c:v>
                </c:pt>
                <c:pt idx="2694">
                  <c:v>2695</c:v>
                </c:pt>
                <c:pt idx="2695">
                  <c:v>2696</c:v>
                </c:pt>
                <c:pt idx="2696">
                  <c:v>2697</c:v>
                </c:pt>
                <c:pt idx="2697">
                  <c:v>2698</c:v>
                </c:pt>
                <c:pt idx="2698">
                  <c:v>2699</c:v>
                </c:pt>
                <c:pt idx="2699">
                  <c:v>2700</c:v>
                </c:pt>
                <c:pt idx="2700">
                  <c:v>2701</c:v>
                </c:pt>
                <c:pt idx="2701">
                  <c:v>2702</c:v>
                </c:pt>
                <c:pt idx="2702">
                  <c:v>2703</c:v>
                </c:pt>
                <c:pt idx="2703">
                  <c:v>2704</c:v>
                </c:pt>
                <c:pt idx="2704">
                  <c:v>2705</c:v>
                </c:pt>
                <c:pt idx="2705">
                  <c:v>2706</c:v>
                </c:pt>
                <c:pt idx="2706">
                  <c:v>2707</c:v>
                </c:pt>
                <c:pt idx="2707">
                  <c:v>2708</c:v>
                </c:pt>
                <c:pt idx="2708">
                  <c:v>2709</c:v>
                </c:pt>
                <c:pt idx="2709">
                  <c:v>2710</c:v>
                </c:pt>
                <c:pt idx="2710">
                  <c:v>2711</c:v>
                </c:pt>
                <c:pt idx="2711">
                  <c:v>2712</c:v>
                </c:pt>
                <c:pt idx="2712">
                  <c:v>2713</c:v>
                </c:pt>
                <c:pt idx="2713">
                  <c:v>2714</c:v>
                </c:pt>
                <c:pt idx="2714">
                  <c:v>2715</c:v>
                </c:pt>
                <c:pt idx="2715">
                  <c:v>2716</c:v>
                </c:pt>
                <c:pt idx="2716">
                  <c:v>2717</c:v>
                </c:pt>
                <c:pt idx="2717">
                  <c:v>2718</c:v>
                </c:pt>
                <c:pt idx="2718">
                  <c:v>2719</c:v>
                </c:pt>
                <c:pt idx="2719">
                  <c:v>2720</c:v>
                </c:pt>
                <c:pt idx="2720">
                  <c:v>2721</c:v>
                </c:pt>
                <c:pt idx="2721">
                  <c:v>2722</c:v>
                </c:pt>
                <c:pt idx="2722">
                  <c:v>2723</c:v>
                </c:pt>
                <c:pt idx="2723">
                  <c:v>2724</c:v>
                </c:pt>
                <c:pt idx="2724">
                  <c:v>2725</c:v>
                </c:pt>
                <c:pt idx="2725">
                  <c:v>2726</c:v>
                </c:pt>
                <c:pt idx="2726">
                  <c:v>2727</c:v>
                </c:pt>
                <c:pt idx="2727">
                  <c:v>2728</c:v>
                </c:pt>
                <c:pt idx="2728">
                  <c:v>2729</c:v>
                </c:pt>
                <c:pt idx="2729">
                  <c:v>2730</c:v>
                </c:pt>
                <c:pt idx="2730">
                  <c:v>2731</c:v>
                </c:pt>
                <c:pt idx="2731">
                  <c:v>2732</c:v>
                </c:pt>
                <c:pt idx="2732">
                  <c:v>2733</c:v>
                </c:pt>
                <c:pt idx="2733">
                  <c:v>2734</c:v>
                </c:pt>
                <c:pt idx="2734">
                  <c:v>2735</c:v>
                </c:pt>
                <c:pt idx="2735">
                  <c:v>2736</c:v>
                </c:pt>
                <c:pt idx="2736">
                  <c:v>2737</c:v>
                </c:pt>
                <c:pt idx="2737">
                  <c:v>2738</c:v>
                </c:pt>
                <c:pt idx="2738">
                  <c:v>2739</c:v>
                </c:pt>
                <c:pt idx="2739">
                  <c:v>2740</c:v>
                </c:pt>
                <c:pt idx="2740">
                  <c:v>2741</c:v>
                </c:pt>
                <c:pt idx="2741">
                  <c:v>2742</c:v>
                </c:pt>
                <c:pt idx="2742">
                  <c:v>2743</c:v>
                </c:pt>
                <c:pt idx="2743">
                  <c:v>2744</c:v>
                </c:pt>
                <c:pt idx="2744">
                  <c:v>2745</c:v>
                </c:pt>
                <c:pt idx="2745">
                  <c:v>2746</c:v>
                </c:pt>
                <c:pt idx="2746">
                  <c:v>2747</c:v>
                </c:pt>
                <c:pt idx="2747">
                  <c:v>2748</c:v>
                </c:pt>
                <c:pt idx="2748">
                  <c:v>2749</c:v>
                </c:pt>
                <c:pt idx="2749">
                  <c:v>2750</c:v>
                </c:pt>
                <c:pt idx="2750">
                  <c:v>2751</c:v>
                </c:pt>
                <c:pt idx="2751">
                  <c:v>2752</c:v>
                </c:pt>
                <c:pt idx="2752">
                  <c:v>2753</c:v>
                </c:pt>
                <c:pt idx="2753">
                  <c:v>2754</c:v>
                </c:pt>
                <c:pt idx="2754">
                  <c:v>2755</c:v>
                </c:pt>
                <c:pt idx="2755">
                  <c:v>2756</c:v>
                </c:pt>
                <c:pt idx="2756">
                  <c:v>2757</c:v>
                </c:pt>
                <c:pt idx="2757">
                  <c:v>2758</c:v>
                </c:pt>
                <c:pt idx="2758">
                  <c:v>2759</c:v>
                </c:pt>
                <c:pt idx="2759">
                  <c:v>2760</c:v>
                </c:pt>
                <c:pt idx="2760">
                  <c:v>2761</c:v>
                </c:pt>
                <c:pt idx="2761">
                  <c:v>2762</c:v>
                </c:pt>
                <c:pt idx="2762">
                  <c:v>2763</c:v>
                </c:pt>
                <c:pt idx="2763">
                  <c:v>2764</c:v>
                </c:pt>
                <c:pt idx="2764">
                  <c:v>2765</c:v>
                </c:pt>
                <c:pt idx="2765">
                  <c:v>2766</c:v>
                </c:pt>
                <c:pt idx="2766">
                  <c:v>2767</c:v>
                </c:pt>
                <c:pt idx="2767">
                  <c:v>2768</c:v>
                </c:pt>
                <c:pt idx="2768">
                  <c:v>2769</c:v>
                </c:pt>
                <c:pt idx="2769">
                  <c:v>2770</c:v>
                </c:pt>
                <c:pt idx="2770">
                  <c:v>2771</c:v>
                </c:pt>
                <c:pt idx="2771">
                  <c:v>2772</c:v>
                </c:pt>
                <c:pt idx="2772">
                  <c:v>2773</c:v>
                </c:pt>
                <c:pt idx="2773">
                  <c:v>2774</c:v>
                </c:pt>
                <c:pt idx="2774">
                  <c:v>2775</c:v>
                </c:pt>
                <c:pt idx="2775">
                  <c:v>2776</c:v>
                </c:pt>
                <c:pt idx="2776">
                  <c:v>2777</c:v>
                </c:pt>
                <c:pt idx="2777">
                  <c:v>2778</c:v>
                </c:pt>
                <c:pt idx="2778">
                  <c:v>2779</c:v>
                </c:pt>
                <c:pt idx="2779">
                  <c:v>2780</c:v>
                </c:pt>
                <c:pt idx="2780">
                  <c:v>2781</c:v>
                </c:pt>
                <c:pt idx="2781">
                  <c:v>2782</c:v>
                </c:pt>
                <c:pt idx="2782">
                  <c:v>2783</c:v>
                </c:pt>
                <c:pt idx="2783">
                  <c:v>2784</c:v>
                </c:pt>
                <c:pt idx="2784">
                  <c:v>2785</c:v>
                </c:pt>
                <c:pt idx="2785">
                  <c:v>2786</c:v>
                </c:pt>
                <c:pt idx="2786">
                  <c:v>2787</c:v>
                </c:pt>
                <c:pt idx="2787">
                  <c:v>2788</c:v>
                </c:pt>
                <c:pt idx="2788">
                  <c:v>2789</c:v>
                </c:pt>
                <c:pt idx="2789">
                  <c:v>2790</c:v>
                </c:pt>
                <c:pt idx="2790">
                  <c:v>2791</c:v>
                </c:pt>
                <c:pt idx="2791">
                  <c:v>2792</c:v>
                </c:pt>
                <c:pt idx="2792">
                  <c:v>2793</c:v>
                </c:pt>
                <c:pt idx="2793">
                  <c:v>2794</c:v>
                </c:pt>
                <c:pt idx="2794">
                  <c:v>2795</c:v>
                </c:pt>
                <c:pt idx="2795">
                  <c:v>2796</c:v>
                </c:pt>
                <c:pt idx="2796">
                  <c:v>2797</c:v>
                </c:pt>
                <c:pt idx="2797">
                  <c:v>2798</c:v>
                </c:pt>
                <c:pt idx="2798">
                  <c:v>2799</c:v>
                </c:pt>
                <c:pt idx="2799">
                  <c:v>2800</c:v>
                </c:pt>
                <c:pt idx="2800">
                  <c:v>2801</c:v>
                </c:pt>
                <c:pt idx="2801">
                  <c:v>2802</c:v>
                </c:pt>
                <c:pt idx="2802">
                  <c:v>2803</c:v>
                </c:pt>
                <c:pt idx="2803">
                  <c:v>2804</c:v>
                </c:pt>
                <c:pt idx="2804">
                  <c:v>2805</c:v>
                </c:pt>
                <c:pt idx="2805">
                  <c:v>2806</c:v>
                </c:pt>
                <c:pt idx="2806">
                  <c:v>2807</c:v>
                </c:pt>
                <c:pt idx="2807">
                  <c:v>2808</c:v>
                </c:pt>
                <c:pt idx="2808">
                  <c:v>2809</c:v>
                </c:pt>
                <c:pt idx="2809">
                  <c:v>2810</c:v>
                </c:pt>
                <c:pt idx="2810">
                  <c:v>2811</c:v>
                </c:pt>
                <c:pt idx="2811">
                  <c:v>2812</c:v>
                </c:pt>
                <c:pt idx="2812">
                  <c:v>2813</c:v>
                </c:pt>
                <c:pt idx="2813">
                  <c:v>2814</c:v>
                </c:pt>
                <c:pt idx="2814">
                  <c:v>2815</c:v>
                </c:pt>
                <c:pt idx="2815">
                  <c:v>2816</c:v>
                </c:pt>
                <c:pt idx="2816">
                  <c:v>2817</c:v>
                </c:pt>
                <c:pt idx="2817">
                  <c:v>2818</c:v>
                </c:pt>
                <c:pt idx="2818">
                  <c:v>2819</c:v>
                </c:pt>
                <c:pt idx="2819">
                  <c:v>2820</c:v>
                </c:pt>
                <c:pt idx="2820">
                  <c:v>2821</c:v>
                </c:pt>
                <c:pt idx="2821">
                  <c:v>2822</c:v>
                </c:pt>
                <c:pt idx="2822">
                  <c:v>2823</c:v>
                </c:pt>
                <c:pt idx="2823">
                  <c:v>2824</c:v>
                </c:pt>
                <c:pt idx="2824">
                  <c:v>2825</c:v>
                </c:pt>
                <c:pt idx="2825">
                  <c:v>2826</c:v>
                </c:pt>
                <c:pt idx="2826">
                  <c:v>2827</c:v>
                </c:pt>
                <c:pt idx="2827">
                  <c:v>2828</c:v>
                </c:pt>
                <c:pt idx="2828">
                  <c:v>2829</c:v>
                </c:pt>
                <c:pt idx="2829">
                  <c:v>2830</c:v>
                </c:pt>
                <c:pt idx="2830">
                  <c:v>2831</c:v>
                </c:pt>
                <c:pt idx="2831">
                  <c:v>2832</c:v>
                </c:pt>
                <c:pt idx="2832">
                  <c:v>2833</c:v>
                </c:pt>
                <c:pt idx="2833">
                  <c:v>2834</c:v>
                </c:pt>
                <c:pt idx="2834">
                  <c:v>2835</c:v>
                </c:pt>
                <c:pt idx="2835">
                  <c:v>2836</c:v>
                </c:pt>
                <c:pt idx="2836">
                  <c:v>2837</c:v>
                </c:pt>
                <c:pt idx="2837">
                  <c:v>2838</c:v>
                </c:pt>
                <c:pt idx="2838">
                  <c:v>2839</c:v>
                </c:pt>
                <c:pt idx="2839">
                  <c:v>2840</c:v>
                </c:pt>
                <c:pt idx="2840">
                  <c:v>2841</c:v>
                </c:pt>
                <c:pt idx="2841">
                  <c:v>2842</c:v>
                </c:pt>
                <c:pt idx="2842">
                  <c:v>2843</c:v>
                </c:pt>
                <c:pt idx="2843">
                  <c:v>2844</c:v>
                </c:pt>
                <c:pt idx="2844">
                  <c:v>2845</c:v>
                </c:pt>
                <c:pt idx="2845">
                  <c:v>2846</c:v>
                </c:pt>
                <c:pt idx="2846">
                  <c:v>2847</c:v>
                </c:pt>
                <c:pt idx="2847">
                  <c:v>2848</c:v>
                </c:pt>
                <c:pt idx="2848">
                  <c:v>2849</c:v>
                </c:pt>
                <c:pt idx="2849">
                  <c:v>2850</c:v>
                </c:pt>
                <c:pt idx="2850">
                  <c:v>2851</c:v>
                </c:pt>
                <c:pt idx="2851">
                  <c:v>2852</c:v>
                </c:pt>
                <c:pt idx="2852">
                  <c:v>2853</c:v>
                </c:pt>
                <c:pt idx="2853">
                  <c:v>2854</c:v>
                </c:pt>
                <c:pt idx="2854">
                  <c:v>2855</c:v>
                </c:pt>
                <c:pt idx="2855">
                  <c:v>2856</c:v>
                </c:pt>
                <c:pt idx="2856">
                  <c:v>2857</c:v>
                </c:pt>
                <c:pt idx="2857">
                  <c:v>2858</c:v>
                </c:pt>
                <c:pt idx="2858">
                  <c:v>2859</c:v>
                </c:pt>
                <c:pt idx="2859">
                  <c:v>2860</c:v>
                </c:pt>
                <c:pt idx="2860">
                  <c:v>2861</c:v>
                </c:pt>
                <c:pt idx="2861">
                  <c:v>2862</c:v>
                </c:pt>
                <c:pt idx="2862">
                  <c:v>2863</c:v>
                </c:pt>
                <c:pt idx="2863">
                  <c:v>2864</c:v>
                </c:pt>
                <c:pt idx="2864">
                  <c:v>2865</c:v>
                </c:pt>
                <c:pt idx="2865">
                  <c:v>2866</c:v>
                </c:pt>
                <c:pt idx="2866">
                  <c:v>2867</c:v>
                </c:pt>
                <c:pt idx="2867">
                  <c:v>2868</c:v>
                </c:pt>
                <c:pt idx="2868">
                  <c:v>2869</c:v>
                </c:pt>
                <c:pt idx="2869">
                  <c:v>2870</c:v>
                </c:pt>
                <c:pt idx="2870">
                  <c:v>2871</c:v>
                </c:pt>
                <c:pt idx="2871">
                  <c:v>2872</c:v>
                </c:pt>
                <c:pt idx="2872">
                  <c:v>2873</c:v>
                </c:pt>
                <c:pt idx="2873">
                  <c:v>2874</c:v>
                </c:pt>
                <c:pt idx="2874">
                  <c:v>2875</c:v>
                </c:pt>
                <c:pt idx="2875">
                  <c:v>2876</c:v>
                </c:pt>
                <c:pt idx="2876">
                  <c:v>2877</c:v>
                </c:pt>
                <c:pt idx="2877">
                  <c:v>2878</c:v>
                </c:pt>
                <c:pt idx="2878">
                  <c:v>2879</c:v>
                </c:pt>
                <c:pt idx="2879">
                  <c:v>2880</c:v>
                </c:pt>
                <c:pt idx="2880">
                  <c:v>2881</c:v>
                </c:pt>
                <c:pt idx="2881">
                  <c:v>2882</c:v>
                </c:pt>
                <c:pt idx="2882">
                  <c:v>2883</c:v>
                </c:pt>
                <c:pt idx="2883">
                  <c:v>2884</c:v>
                </c:pt>
                <c:pt idx="2884">
                  <c:v>2885</c:v>
                </c:pt>
                <c:pt idx="2885">
                  <c:v>2886</c:v>
                </c:pt>
                <c:pt idx="2886">
                  <c:v>2887</c:v>
                </c:pt>
                <c:pt idx="2887">
                  <c:v>2888</c:v>
                </c:pt>
                <c:pt idx="2888">
                  <c:v>2889</c:v>
                </c:pt>
                <c:pt idx="2889">
                  <c:v>2890</c:v>
                </c:pt>
                <c:pt idx="2890">
                  <c:v>2891</c:v>
                </c:pt>
                <c:pt idx="2891">
                  <c:v>2892</c:v>
                </c:pt>
                <c:pt idx="2892">
                  <c:v>2893</c:v>
                </c:pt>
                <c:pt idx="2893">
                  <c:v>2894</c:v>
                </c:pt>
                <c:pt idx="2894">
                  <c:v>2895</c:v>
                </c:pt>
                <c:pt idx="2895">
                  <c:v>2896</c:v>
                </c:pt>
                <c:pt idx="2896">
                  <c:v>2897</c:v>
                </c:pt>
                <c:pt idx="2897">
                  <c:v>2898</c:v>
                </c:pt>
                <c:pt idx="2898">
                  <c:v>2899</c:v>
                </c:pt>
                <c:pt idx="2899">
                  <c:v>2900</c:v>
                </c:pt>
                <c:pt idx="2900">
                  <c:v>2901</c:v>
                </c:pt>
                <c:pt idx="2901">
                  <c:v>2902</c:v>
                </c:pt>
                <c:pt idx="2902">
                  <c:v>2903</c:v>
                </c:pt>
                <c:pt idx="2903">
                  <c:v>2904</c:v>
                </c:pt>
                <c:pt idx="2904">
                  <c:v>2905</c:v>
                </c:pt>
                <c:pt idx="2905">
                  <c:v>2906</c:v>
                </c:pt>
                <c:pt idx="2906">
                  <c:v>2907</c:v>
                </c:pt>
                <c:pt idx="2907">
                  <c:v>2908</c:v>
                </c:pt>
                <c:pt idx="2908">
                  <c:v>2909</c:v>
                </c:pt>
                <c:pt idx="2909">
                  <c:v>2910</c:v>
                </c:pt>
                <c:pt idx="2910">
                  <c:v>2911</c:v>
                </c:pt>
                <c:pt idx="2911">
                  <c:v>2912</c:v>
                </c:pt>
                <c:pt idx="2912">
                  <c:v>2913</c:v>
                </c:pt>
                <c:pt idx="2913">
                  <c:v>2914</c:v>
                </c:pt>
                <c:pt idx="2914">
                  <c:v>2915</c:v>
                </c:pt>
                <c:pt idx="2915">
                  <c:v>2916</c:v>
                </c:pt>
                <c:pt idx="2916">
                  <c:v>2917</c:v>
                </c:pt>
                <c:pt idx="2917">
                  <c:v>2918</c:v>
                </c:pt>
                <c:pt idx="2918">
                  <c:v>2919</c:v>
                </c:pt>
                <c:pt idx="2919">
                  <c:v>2920</c:v>
                </c:pt>
                <c:pt idx="2920">
                  <c:v>2921</c:v>
                </c:pt>
                <c:pt idx="2921">
                  <c:v>2922</c:v>
                </c:pt>
                <c:pt idx="2922">
                  <c:v>2923</c:v>
                </c:pt>
                <c:pt idx="2923">
                  <c:v>2924</c:v>
                </c:pt>
                <c:pt idx="2924">
                  <c:v>2925</c:v>
                </c:pt>
                <c:pt idx="2925">
                  <c:v>2926</c:v>
                </c:pt>
                <c:pt idx="2926">
                  <c:v>2927</c:v>
                </c:pt>
                <c:pt idx="2927">
                  <c:v>2928</c:v>
                </c:pt>
                <c:pt idx="2928">
                  <c:v>2929</c:v>
                </c:pt>
                <c:pt idx="2929">
                  <c:v>2930</c:v>
                </c:pt>
                <c:pt idx="2930">
                  <c:v>2931</c:v>
                </c:pt>
                <c:pt idx="2931">
                  <c:v>2932</c:v>
                </c:pt>
                <c:pt idx="2932">
                  <c:v>2933</c:v>
                </c:pt>
                <c:pt idx="2933">
                  <c:v>2934</c:v>
                </c:pt>
                <c:pt idx="2934">
                  <c:v>2935</c:v>
                </c:pt>
                <c:pt idx="2935">
                  <c:v>2936</c:v>
                </c:pt>
                <c:pt idx="2936">
                  <c:v>2937</c:v>
                </c:pt>
                <c:pt idx="2937">
                  <c:v>2938</c:v>
                </c:pt>
                <c:pt idx="2938">
                  <c:v>2939</c:v>
                </c:pt>
                <c:pt idx="2939">
                  <c:v>2940</c:v>
                </c:pt>
                <c:pt idx="2940">
                  <c:v>2941</c:v>
                </c:pt>
                <c:pt idx="2941">
                  <c:v>2942</c:v>
                </c:pt>
                <c:pt idx="2942">
                  <c:v>2943</c:v>
                </c:pt>
                <c:pt idx="2943">
                  <c:v>2944</c:v>
                </c:pt>
                <c:pt idx="2944">
                  <c:v>2945</c:v>
                </c:pt>
                <c:pt idx="2945">
                  <c:v>2946</c:v>
                </c:pt>
                <c:pt idx="2946">
                  <c:v>2947</c:v>
                </c:pt>
                <c:pt idx="2947">
                  <c:v>2948</c:v>
                </c:pt>
                <c:pt idx="2948">
                  <c:v>2949</c:v>
                </c:pt>
                <c:pt idx="2949">
                  <c:v>2950</c:v>
                </c:pt>
                <c:pt idx="2950">
                  <c:v>2951</c:v>
                </c:pt>
                <c:pt idx="2951">
                  <c:v>2952</c:v>
                </c:pt>
                <c:pt idx="2952">
                  <c:v>2953</c:v>
                </c:pt>
                <c:pt idx="2953">
                  <c:v>2954</c:v>
                </c:pt>
                <c:pt idx="2954">
                  <c:v>2955</c:v>
                </c:pt>
                <c:pt idx="2955">
                  <c:v>2956</c:v>
                </c:pt>
                <c:pt idx="2956">
                  <c:v>2957</c:v>
                </c:pt>
                <c:pt idx="2957">
                  <c:v>2958</c:v>
                </c:pt>
                <c:pt idx="2958">
                  <c:v>2959</c:v>
                </c:pt>
                <c:pt idx="2959">
                  <c:v>2960</c:v>
                </c:pt>
                <c:pt idx="2960">
                  <c:v>2961</c:v>
                </c:pt>
                <c:pt idx="2961">
                  <c:v>2962</c:v>
                </c:pt>
                <c:pt idx="2962">
                  <c:v>2963</c:v>
                </c:pt>
                <c:pt idx="2963">
                  <c:v>2964</c:v>
                </c:pt>
                <c:pt idx="2964">
                  <c:v>2965</c:v>
                </c:pt>
                <c:pt idx="2965">
                  <c:v>2966</c:v>
                </c:pt>
                <c:pt idx="2966">
                  <c:v>2967</c:v>
                </c:pt>
                <c:pt idx="2967">
                  <c:v>2968</c:v>
                </c:pt>
                <c:pt idx="2968">
                  <c:v>2969</c:v>
                </c:pt>
                <c:pt idx="2969">
                  <c:v>2970</c:v>
                </c:pt>
                <c:pt idx="2970">
                  <c:v>2971</c:v>
                </c:pt>
                <c:pt idx="2971">
                  <c:v>2972</c:v>
                </c:pt>
                <c:pt idx="2972">
                  <c:v>2973</c:v>
                </c:pt>
                <c:pt idx="2973">
                  <c:v>2974</c:v>
                </c:pt>
                <c:pt idx="2974">
                  <c:v>2975</c:v>
                </c:pt>
                <c:pt idx="2975">
                  <c:v>2976</c:v>
                </c:pt>
                <c:pt idx="2976">
                  <c:v>2977</c:v>
                </c:pt>
                <c:pt idx="2977">
                  <c:v>2978</c:v>
                </c:pt>
                <c:pt idx="2978">
                  <c:v>2979</c:v>
                </c:pt>
                <c:pt idx="2979">
                  <c:v>2980</c:v>
                </c:pt>
                <c:pt idx="2980">
                  <c:v>2981</c:v>
                </c:pt>
                <c:pt idx="2981">
                  <c:v>2982</c:v>
                </c:pt>
                <c:pt idx="2982">
                  <c:v>2983</c:v>
                </c:pt>
                <c:pt idx="2983">
                  <c:v>2984</c:v>
                </c:pt>
                <c:pt idx="2984">
                  <c:v>2985</c:v>
                </c:pt>
                <c:pt idx="2985">
                  <c:v>2986</c:v>
                </c:pt>
                <c:pt idx="2986">
                  <c:v>2987</c:v>
                </c:pt>
                <c:pt idx="2987">
                  <c:v>2988</c:v>
                </c:pt>
                <c:pt idx="2988">
                  <c:v>2989</c:v>
                </c:pt>
                <c:pt idx="2989">
                  <c:v>2990</c:v>
                </c:pt>
                <c:pt idx="2990">
                  <c:v>2991</c:v>
                </c:pt>
                <c:pt idx="2991">
                  <c:v>2992</c:v>
                </c:pt>
                <c:pt idx="2992">
                  <c:v>2993</c:v>
                </c:pt>
                <c:pt idx="2993">
                  <c:v>2994</c:v>
                </c:pt>
                <c:pt idx="2994">
                  <c:v>2995</c:v>
                </c:pt>
                <c:pt idx="2995">
                  <c:v>2996</c:v>
                </c:pt>
                <c:pt idx="2996">
                  <c:v>2997</c:v>
                </c:pt>
                <c:pt idx="2997">
                  <c:v>2998</c:v>
                </c:pt>
                <c:pt idx="2998">
                  <c:v>2999</c:v>
                </c:pt>
                <c:pt idx="2999">
                  <c:v>3000</c:v>
                </c:pt>
                <c:pt idx="3000">
                  <c:v>3001</c:v>
                </c:pt>
                <c:pt idx="3001">
                  <c:v>3002</c:v>
                </c:pt>
                <c:pt idx="3002">
                  <c:v>3003</c:v>
                </c:pt>
                <c:pt idx="3003">
                  <c:v>3004</c:v>
                </c:pt>
                <c:pt idx="3004">
                  <c:v>3005</c:v>
                </c:pt>
                <c:pt idx="3005">
                  <c:v>3006</c:v>
                </c:pt>
                <c:pt idx="3006">
                  <c:v>3007</c:v>
                </c:pt>
                <c:pt idx="3007">
                  <c:v>3008</c:v>
                </c:pt>
                <c:pt idx="3008">
                  <c:v>3009</c:v>
                </c:pt>
                <c:pt idx="3009">
                  <c:v>3010</c:v>
                </c:pt>
                <c:pt idx="3010">
                  <c:v>3011</c:v>
                </c:pt>
                <c:pt idx="3011">
                  <c:v>3012</c:v>
                </c:pt>
                <c:pt idx="3012">
                  <c:v>3013</c:v>
                </c:pt>
                <c:pt idx="3013">
                  <c:v>3014</c:v>
                </c:pt>
                <c:pt idx="3014">
                  <c:v>3015</c:v>
                </c:pt>
                <c:pt idx="3015">
                  <c:v>3016</c:v>
                </c:pt>
                <c:pt idx="3016">
                  <c:v>3017</c:v>
                </c:pt>
                <c:pt idx="3017">
                  <c:v>3018</c:v>
                </c:pt>
                <c:pt idx="3018">
                  <c:v>3019</c:v>
                </c:pt>
                <c:pt idx="3019">
                  <c:v>3020</c:v>
                </c:pt>
                <c:pt idx="3020">
                  <c:v>3021</c:v>
                </c:pt>
                <c:pt idx="3021">
                  <c:v>3022</c:v>
                </c:pt>
                <c:pt idx="3022">
                  <c:v>3023</c:v>
                </c:pt>
                <c:pt idx="3023">
                  <c:v>3024</c:v>
                </c:pt>
                <c:pt idx="3024">
                  <c:v>3025</c:v>
                </c:pt>
                <c:pt idx="3025">
                  <c:v>3026</c:v>
                </c:pt>
                <c:pt idx="3026">
                  <c:v>3027</c:v>
                </c:pt>
                <c:pt idx="3027">
                  <c:v>3028</c:v>
                </c:pt>
                <c:pt idx="3028">
                  <c:v>3029</c:v>
                </c:pt>
                <c:pt idx="3029">
                  <c:v>3030</c:v>
                </c:pt>
                <c:pt idx="3030">
                  <c:v>3031</c:v>
                </c:pt>
                <c:pt idx="3031">
                  <c:v>3032</c:v>
                </c:pt>
                <c:pt idx="3032">
                  <c:v>3033</c:v>
                </c:pt>
                <c:pt idx="3033">
                  <c:v>3034</c:v>
                </c:pt>
                <c:pt idx="3034">
                  <c:v>3035</c:v>
                </c:pt>
                <c:pt idx="3035">
                  <c:v>3036</c:v>
                </c:pt>
                <c:pt idx="3036">
                  <c:v>3037</c:v>
                </c:pt>
                <c:pt idx="3037">
                  <c:v>3038</c:v>
                </c:pt>
                <c:pt idx="3038">
                  <c:v>3039</c:v>
                </c:pt>
                <c:pt idx="3039">
                  <c:v>3040</c:v>
                </c:pt>
                <c:pt idx="3040">
                  <c:v>3041</c:v>
                </c:pt>
                <c:pt idx="3041">
                  <c:v>3042</c:v>
                </c:pt>
                <c:pt idx="3042">
                  <c:v>3043</c:v>
                </c:pt>
                <c:pt idx="3043">
                  <c:v>3044</c:v>
                </c:pt>
                <c:pt idx="3044">
                  <c:v>3045</c:v>
                </c:pt>
                <c:pt idx="3045">
                  <c:v>3046</c:v>
                </c:pt>
                <c:pt idx="3046">
                  <c:v>3047</c:v>
                </c:pt>
                <c:pt idx="3047">
                  <c:v>3048</c:v>
                </c:pt>
                <c:pt idx="3048">
                  <c:v>3049</c:v>
                </c:pt>
                <c:pt idx="3049">
                  <c:v>3050</c:v>
                </c:pt>
                <c:pt idx="3050">
                  <c:v>3051</c:v>
                </c:pt>
                <c:pt idx="3051">
                  <c:v>3052</c:v>
                </c:pt>
                <c:pt idx="3052">
                  <c:v>3053</c:v>
                </c:pt>
                <c:pt idx="3053">
                  <c:v>3054</c:v>
                </c:pt>
                <c:pt idx="3054">
                  <c:v>3055</c:v>
                </c:pt>
                <c:pt idx="3055">
                  <c:v>3056</c:v>
                </c:pt>
                <c:pt idx="3056">
                  <c:v>3057</c:v>
                </c:pt>
                <c:pt idx="3057">
                  <c:v>3058</c:v>
                </c:pt>
                <c:pt idx="3058">
                  <c:v>3059</c:v>
                </c:pt>
                <c:pt idx="3059">
                  <c:v>3060</c:v>
                </c:pt>
                <c:pt idx="3060">
                  <c:v>3061</c:v>
                </c:pt>
                <c:pt idx="3061">
                  <c:v>3062</c:v>
                </c:pt>
                <c:pt idx="3062">
                  <c:v>3063</c:v>
                </c:pt>
                <c:pt idx="3063">
                  <c:v>3064</c:v>
                </c:pt>
                <c:pt idx="3064">
                  <c:v>3065</c:v>
                </c:pt>
                <c:pt idx="3065">
                  <c:v>3066</c:v>
                </c:pt>
                <c:pt idx="3066">
                  <c:v>3067</c:v>
                </c:pt>
                <c:pt idx="3067">
                  <c:v>3068</c:v>
                </c:pt>
                <c:pt idx="3068">
                  <c:v>3069</c:v>
                </c:pt>
                <c:pt idx="3069">
                  <c:v>3070</c:v>
                </c:pt>
                <c:pt idx="3070">
                  <c:v>3071</c:v>
                </c:pt>
                <c:pt idx="3071">
                  <c:v>3072</c:v>
                </c:pt>
                <c:pt idx="3072">
                  <c:v>3073</c:v>
                </c:pt>
                <c:pt idx="3073">
                  <c:v>3074</c:v>
                </c:pt>
                <c:pt idx="3074">
                  <c:v>3075</c:v>
                </c:pt>
                <c:pt idx="3075">
                  <c:v>3076</c:v>
                </c:pt>
                <c:pt idx="3076">
                  <c:v>3077</c:v>
                </c:pt>
                <c:pt idx="3077">
                  <c:v>3078</c:v>
                </c:pt>
                <c:pt idx="3078">
                  <c:v>3079</c:v>
                </c:pt>
                <c:pt idx="3079">
                  <c:v>3080</c:v>
                </c:pt>
                <c:pt idx="3080">
                  <c:v>3081</c:v>
                </c:pt>
                <c:pt idx="3081">
                  <c:v>3082</c:v>
                </c:pt>
                <c:pt idx="3082">
                  <c:v>3083</c:v>
                </c:pt>
                <c:pt idx="3083">
                  <c:v>3084</c:v>
                </c:pt>
                <c:pt idx="3084">
                  <c:v>3085</c:v>
                </c:pt>
                <c:pt idx="3085">
                  <c:v>3086</c:v>
                </c:pt>
                <c:pt idx="3086">
                  <c:v>3087</c:v>
                </c:pt>
                <c:pt idx="3087">
                  <c:v>3088</c:v>
                </c:pt>
                <c:pt idx="3088">
                  <c:v>3089</c:v>
                </c:pt>
                <c:pt idx="3089">
                  <c:v>3090</c:v>
                </c:pt>
                <c:pt idx="3090">
                  <c:v>3091</c:v>
                </c:pt>
                <c:pt idx="3091">
                  <c:v>3092</c:v>
                </c:pt>
                <c:pt idx="3092">
                  <c:v>3093</c:v>
                </c:pt>
                <c:pt idx="3093">
                  <c:v>3094</c:v>
                </c:pt>
                <c:pt idx="3094">
                  <c:v>3095</c:v>
                </c:pt>
                <c:pt idx="3095">
                  <c:v>3096</c:v>
                </c:pt>
                <c:pt idx="3096">
                  <c:v>3097</c:v>
                </c:pt>
                <c:pt idx="3097">
                  <c:v>3098</c:v>
                </c:pt>
                <c:pt idx="3098">
                  <c:v>3099</c:v>
                </c:pt>
                <c:pt idx="3099">
                  <c:v>3100</c:v>
                </c:pt>
                <c:pt idx="3100">
                  <c:v>3101</c:v>
                </c:pt>
                <c:pt idx="3101">
                  <c:v>3102</c:v>
                </c:pt>
                <c:pt idx="3102">
                  <c:v>3103</c:v>
                </c:pt>
                <c:pt idx="3103">
                  <c:v>3104</c:v>
                </c:pt>
                <c:pt idx="3104">
                  <c:v>3105</c:v>
                </c:pt>
                <c:pt idx="3105">
                  <c:v>3106</c:v>
                </c:pt>
                <c:pt idx="3106">
                  <c:v>3107</c:v>
                </c:pt>
                <c:pt idx="3107">
                  <c:v>3108</c:v>
                </c:pt>
                <c:pt idx="3108">
                  <c:v>3109</c:v>
                </c:pt>
                <c:pt idx="3109">
                  <c:v>3110</c:v>
                </c:pt>
                <c:pt idx="3110">
                  <c:v>3111</c:v>
                </c:pt>
                <c:pt idx="3111">
                  <c:v>3112</c:v>
                </c:pt>
                <c:pt idx="3112">
                  <c:v>3113</c:v>
                </c:pt>
                <c:pt idx="3113">
                  <c:v>3114</c:v>
                </c:pt>
                <c:pt idx="3114">
                  <c:v>3115</c:v>
                </c:pt>
                <c:pt idx="3115">
                  <c:v>3116</c:v>
                </c:pt>
                <c:pt idx="3116">
                  <c:v>3117</c:v>
                </c:pt>
                <c:pt idx="3117">
                  <c:v>3118</c:v>
                </c:pt>
                <c:pt idx="3118">
                  <c:v>3119</c:v>
                </c:pt>
                <c:pt idx="3119">
                  <c:v>3120</c:v>
                </c:pt>
                <c:pt idx="3120">
                  <c:v>3121</c:v>
                </c:pt>
                <c:pt idx="3121">
                  <c:v>3122</c:v>
                </c:pt>
                <c:pt idx="3122">
                  <c:v>3123</c:v>
                </c:pt>
                <c:pt idx="3123">
                  <c:v>3124</c:v>
                </c:pt>
                <c:pt idx="3124">
                  <c:v>3125</c:v>
                </c:pt>
                <c:pt idx="3125">
                  <c:v>3126</c:v>
                </c:pt>
                <c:pt idx="3126">
                  <c:v>3127</c:v>
                </c:pt>
                <c:pt idx="3127">
                  <c:v>3128</c:v>
                </c:pt>
                <c:pt idx="3128">
                  <c:v>3129</c:v>
                </c:pt>
                <c:pt idx="3129">
                  <c:v>3130</c:v>
                </c:pt>
                <c:pt idx="3130">
                  <c:v>3131</c:v>
                </c:pt>
                <c:pt idx="3131">
                  <c:v>3132</c:v>
                </c:pt>
                <c:pt idx="3132">
                  <c:v>3133</c:v>
                </c:pt>
                <c:pt idx="3133">
                  <c:v>3134</c:v>
                </c:pt>
                <c:pt idx="3134">
                  <c:v>3135</c:v>
                </c:pt>
                <c:pt idx="3135">
                  <c:v>3136</c:v>
                </c:pt>
                <c:pt idx="3136">
                  <c:v>3137</c:v>
                </c:pt>
                <c:pt idx="3137">
                  <c:v>3138</c:v>
                </c:pt>
                <c:pt idx="3138">
                  <c:v>3139</c:v>
                </c:pt>
                <c:pt idx="3139">
                  <c:v>3140</c:v>
                </c:pt>
                <c:pt idx="3140">
                  <c:v>3141</c:v>
                </c:pt>
                <c:pt idx="3141">
                  <c:v>3142</c:v>
                </c:pt>
                <c:pt idx="3142">
                  <c:v>3143</c:v>
                </c:pt>
                <c:pt idx="3143">
                  <c:v>3144</c:v>
                </c:pt>
                <c:pt idx="3144">
                  <c:v>3145</c:v>
                </c:pt>
                <c:pt idx="3145">
                  <c:v>3146</c:v>
                </c:pt>
                <c:pt idx="3146">
                  <c:v>3147</c:v>
                </c:pt>
                <c:pt idx="3147">
                  <c:v>3148</c:v>
                </c:pt>
                <c:pt idx="3148">
                  <c:v>3149</c:v>
                </c:pt>
                <c:pt idx="3149">
                  <c:v>3150</c:v>
                </c:pt>
                <c:pt idx="3150">
                  <c:v>3151</c:v>
                </c:pt>
                <c:pt idx="3151">
                  <c:v>3152</c:v>
                </c:pt>
                <c:pt idx="3152">
                  <c:v>3153</c:v>
                </c:pt>
                <c:pt idx="3153">
                  <c:v>3154</c:v>
                </c:pt>
                <c:pt idx="3154">
                  <c:v>3155</c:v>
                </c:pt>
                <c:pt idx="3155">
                  <c:v>3156</c:v>
                </c:pt>
                <c:pt idx="3156">
                  <c:v>3157</c:v>
                </c:pt>
                <c:pt idx="3157">
                  <c:v>3158</c:v>
                </c:pt>
                <c:pt idx="3158">
                  <c:v>3159</c:v>
                </c:pt>
                <c:pt idx="3159">
                  <c:v>3160</c:v>
                </c:pt>
                <c:pt idx="3160">
                  <c:v>3161</c:v>
                </c:pt>
                <c:pt idx="3161">
                  <c:v>3162</c:v>
                </c:pt>
                <c:pt idx="3162">
                  <c:v>3163</c:v>
                </c:pt>
                <c:pt idx="3163">
                  <c:v>3164</c:v>
                </c:pt>
                <c:pt idx="3164">
                  <c:v>3165</c:v>
                </c:pt>
                <c:pt idx="3165">
                  <c:v>3166</c:v>
                </c:pt>
                <c:pt idx="3166">
                  <c:v>3167</c:v>
                </c:pt>
                <c:pt idx="3167">
                  <c:v>3168</c:v>
                </c:pt>
                <c:pt idx="3168">
                  <c:v>3169</c:v>
                </c:pt>
                <c:pt idx="3169">
                  <c:v>3170</c:v>
                </c:pt>
                <c:pt idx="3170">
                  <c:v>3171</c:v>
                </c:pt>
                <c:pt idx="3171">
                  <c:v>3172</c:v>
                </c:pt>
                <c:pt idx="3172">
                  <c:v>3173</c:v>
                </c:pt>
                <c:pt idx="3173">
                  <c:v>3174</c:v>
                </c:pt>
                <c:pt idx="3174">
                  <c:v>3175</c:v>
                </c:pt>
                <c:pt idx="3175">
                  <c:v>3176</c:v>
                </c:pt>
                <c:pt idx="3176">
                  <c:v>3177</c:v>
                </c:pt>
                <c:pt idx="3177">
                  <c:v>3178</c:v>
                </c:pt>
                <c:pt idx="3178">
                  <c:v>3179</c:v>
                </c:pt>
                <c:pt idx="3179">
                  <c:v>3180</c:v>
                </c:pt>
                <c:pt idx="3180">
                  <c:v>3181</c:v>
                </c:pt>
                <c:pt idx="3181">
                  <c:v>3182</c:v>
                </c:pt>
                <c:pt idx="3182">
                  <c:v>3183</c:v>
                </c:pt>
                <c:pt idx="3183">
                  <c:v>3184</c:v>
                </c:pt>
                <c:pt idx="3184">
                  <c:v>3185</c:v>
                </c:pt>
                <c:pt idx="3185">
                  <c:v>3186</c:v>
                </c:pt>
                <c:pt idx="3186">
                  <c:v>3187</c:v>
                </c:pt>
                <c:pt idx="3187">
                  <c:v>3188</c:v>
                </c:pt>
                <c:pt idx="3188">
                  <c:v>3189</c:v>
                </c:pt>
                <c:pt idx="3189">
                  <c:v>3190</c:v>
                </c:pt>
                <c:pt idx="3190">
                  <c:v>3191</c:v>
                </c:pt>
                <c:pt idx="3191">
                  <c:v>3192</c:v>
                </c:pt>
                <c:pt idx="3192">
                  <c:v>3193</c:v>
                </c:pt>
                <c:pt idx="3193">
                  <c:v>3194</c:v>
                </c:pt>
                <c:pt idx="3194">
                  <c:v>3195</c:v>
                </c:pt>
                <c:pt idx="3195">
                  <c:v>3196</c:v>
                </c:pt>
                <c:pt idx="3196">
                  <c:v>3197</c:v>
                </c:pt>
                <c:pt idx="3197">
                  <c:v>3198</c:v>
                </c:pt>
                <c:pt idx="3198">
                  <c:v>3199</c:v>
                </c:pt>
                <c:pt idx="3199">
                  <c:v>3200</c:v>
                </c:pt>
                <c:pt idx="3200">
                  <c:v>3201</c:v>
                </c:pt>
                <c:pt idx="3201">
                  <c:v>3202</c:v>
                </c:pt>
                <c:pt idx="3202">
                  <c:v>3203</c:v>
                </c:pt>
                <c:pt idx="3203">
                  <c:v>3204</c:v>
                </c:pt>
                <c:pt idx="3204">
                  <c:v>3205</c:v>
                </c:pt>
                <c:pt idx="3205">
                  <c:v>3206</c:v>
                </c:pt>
                <c:pt idx="3206">
                  <c:v>3207</c:v>
                </c:pt>
                <c:pt idx="3207">
                  <c:v>3208</c:v>
                </c:pt>
                <c:pt idx="3208">
                  <c:v>3209</c:v>
                </c:pt>
                <c:pt idx="3209">
                  <c:v>3210</c:v>
                </c:pt>
                <c:pt idx="3210">
                  <c:v>3211</c:v>
                </c:pt>
                <c:pt idx="3211">
                  <c:v>3212</c:v>
                </c:pt>
                <c:pt idx="3212">
                  <c:v>3213</c:v>
                </c:pt>
                <c:pt idx="3213">
                  <c:v>3214</c:v>
                </c:pt>
                <c:pt idx="3214">
                  <c:v>3215</c:v>
                </c:pt>
                <c:pt idx="3215">
                  <c:v>3216</c:v>
                </c:pt>
                <c:pt idx="3216">
                  <c:v>3217</c:v>
                </c:pt>
                <c:pt idx="3217">
                  <c:v>3218</c:v>
                </c:pt>
                <c:pt idx="3218">
                  <c:v>3219</c:v>
                </c:pt>
                <c:pt idx="3219">
                  <c:v>3220</c:v>
                </c:pt>
                <c:pt idx="3220">
                  <c:v>3221</c:v>
                </c:pt>
                <c:pt idx="3221">
                  <c:v>3222</c:v>
                </c:pt>
                <c:pt idx="3222">
                  <c:v>3223</c:v>
                </c:pt>
                <c:pt idx="3223">
                  <c:v>3224</c:v>
                </c:pt>
                <c:pt idx="3224">
                  <c:v>3225</c:v>
                </c:pt>
                <c:pt idx="3225">
                  <c:v>3226</c:v>
                </c:pt>
                <c:pt idx="3226">
                  <c:v>3227</c:v>
                </c:pt>
                <c:pt idx="3227">
                  <c:v>3228</c:v>
                </c:pt>
                <c:pt idx="3228">
                  <c:v>3229</c:v>
                </c:pt>
                <c:pt idx="3229">
                  <c:v>3230</c:v>
                </c:pt>
                <c:pt idx="3230">
                  <c:v>3231</c:v>
                </c:pt>
                <c:pt idx="3231">
                  <c:v>3232</c:v>
                </c:pt>
                <c:pt idx="3232">
                  <c:v>3233</c:v>
                </c:pt>
                <c:pt idx="3233">
                  <c:v>3234</c:v>
                </c:pt>
                <c:pt idx="3234">
                  <c:v>3235</c:v>
                </c:pt>
                <c:pt idx="3235">
                  <c:v>3236</c:v>
                </c:pt>
                <c:pt idx="3236">
                  <c:v>3237</c:v>
                </c:pt>
                <c:pt idx="3237">
                  <c:v>3238</c:v>
                </c:pt>
                <c:pt idx="3238">
                  <c:v>3239</c:v>
                </c:pt>
                <c:pt idx="3239">
                  <c:v>3240</c:v>
                </c:pt>
                <c:pt idx="3240">
                  <c:v>3241</c:v>
                </c:pt>
                <c:pt idx="3241">
                  <c:v>3242</c:v>
                </c:pt>
                <c:pt idx="3242">
                  <c:v>3243</c:v>
                </c:pt>
                <c:pt idx="3243">
                  <c:v>3244</c:v>
                </c:pt>
                <c:pt idx="3244">
                  <c:v>3245</c:v>
                </c:pt>
                <c:pt idx="3245">
                  <c:v>3246</c:v>
                </c:pt>
                <c:pt idx="3246">
                  <c:v>3247</c:v>
                </c:pt>
                <c:pt idx="3247">
                  <c:v>3248</c:v>
                </c:pt>
                <c:pt idx="3248">
                  <c:v>3249</c:v>
                </c:pt>
                <c:pt idx="3249">
                  <c:v>3250</c:v>
                </c:pt>
                <c:pt idx="3250">
                  <c:v>3251</c:v>
                </c:pt>
                <c:pt idx="3251">
                  <c:v>3252</c:v>
                </c:pt>
                <c:pt idx="3252">
                  <c:v>3253</c:v>
                </c:pt>
                <c:pt idx="3253">
                  <c:v>3254</c:v>
                </c:pt>
                <c:pt idx="3254">
                  <c:v>3255</c:v>
                </c:pt>
                <c:pt idx="3255">
                  <c:v>3256</c:v>
                </c:pt>
                <c:pt idx="3256">
                  <c:v>3257</c:v>
                </c:pt>
                <c:pt idx="3257">
                  <c:v>3258</c:v>
                </c:pt>
                <c:pt idx="3258">
                  <c:v>3259</c:v>
                </c:pt>
                <c:pt idx="3259">
                  <c:v>3260</c:v>
                </c:pt>
                <c:pt idx="3260">
                  <c:v>3261</c:v>
                </c:pt>
                <c:pt idx="3261">
                  <c:v>3262</c:v>
                </c:pt>
                <c:pt idx="3262">
                  <c:v>3263</c:v>
                </c:pt>
                <c:pt idx="3263">
                  <c:v>3264</c:v>
                </c:pt>
                <c:pt idx="3264">
                  <c:v>3265</c:v>
                </c:pt>
                <c:pt idx="3265">
                  <c:v>3266</c:v>
                </c:pt>
                <c:pt idx="3266">
                  <c:v>3267</c:v>
                </c:pt>
                <c:pt idx="3267">
                  <c:v>3268</c:v>
                </c:pt>
                <c:pt idx="3268">
                  <c:v>3269</c:v>
                </c:pt>
                <c:pt idx="3269">
                  <c:v>3270</c:v>
                </c:pt>
                <c:pt idx="3270">
                  <c:v>3271</c:v>
                </c:pt>
                <c:pt idx="3271">
                  <c:v>3272</c:v>
                </c:pt>
                <c:pt idx="3272">
                  <c:v>3273</c:v>
                </c:pt>
                <c:pt idx="3273">
                  <c:v>3274</c:v>
                </c:pt>
                <c:pt idx="3274">
                  <c:v>3275</c:v>
                </c:pt>
                <c:pt idx="3275">
                  <c:v>3276</c:v>
                </c:pt>
                <c:pt idx="3276">
                  <c:v>3277</c:v>
                </c:pt>
                <c:pt idx="3277">
                  <c:v>3278</c:v>
                </c:pt>
                <c:pt idx="3278">
                  <c:v>3279</c:v>
                </c:pt>
                <c:pt idx="3279">
                  <c:v>3280</c:v>
                </c:pt>
                <c:pt idx="3280">
                  <c:v>3281</c:v>
                </c:pt>
                <c:pt idx="3281">
                  <c:v>3282</c:v>
                </c:pt>
                <c:pt idx="3282">
                  <c:v>3283</c:v>
                </c:pt>
                <c:pt idx="3283">
                  <c:v>3284</c:v>
                </c:pt>
                <c:pt idx="3284">
                  <c:v>3285</c:v>
                </c:pt>
                <c:pt idx="3285">
                  <c:v>3286</c:v>
                </c:pt>
                <c:pt idx="3286">
                  <c:v>3287</c:v>
                </c:pt>
                <c:pt idx="3287">
                  <c:v>3288</c:v>
                </c:pt>
                <c:pt idx="3288">
                  <c:v>3289</c:v>
                </c:pt>
                <c:pt idx="3289">
                  <c:v>3290</c:v>
                </c:pt>
                <c:pt idx="3290">
                  <c:v>3291</c:v>
                </c:pt>
                <c:pt idx="3291">
                  <c:v>3292</c:v>
                </c:pt>
                <c:pt idx="3292">
                  <c:v>3293</c:v>
                </c:pt>
                <c:pt idx="3293">
                  <c:v>3294</c:v>
                </c:pt>
                <c:pt idx="3294">
                  <c:v>3295</c:v>
                </c:pt>
                <c:pt idx="3295">
                  <c:v>3296</c:v>
                </c:pt>
                <c:pt idx="3296">
                  <c:v>3297</c:v>
                </c:pt>
                <c:pt idx="3297">
                  <c:v>3298</c:v>
                </c:pt>
                <c:pt idx="3298">
                  <c:v>3299</c:v>
                </c:pt>
                <c:pt idx="3299">
                  <c:v>3300</c:v>
                </c:pt>
                <c:pt idx="3300">
                  <c:v>3301</c:v>
                </c:pt>
                <c:pt idx="3301">
                  <c:v>3302</c:v>
                </c:pt>
                <c:pt idx="3302">
                  <c:v>3303</c:v>
                </c:pt>
                <c:pt idx="3303">
                  <c:v>3304</c:v>
                </c:pt>
                <c:pt idx="3304">
                  <c:v>3305</c:v>
                </c:pt>
                <c:pt idx="3305">
                  <c:v>3306</c:v>
                </c:pt>
                <c:pt idx="3306">
                  <c:v>3307</c:v>
                </c:pt>
                <c:pt idx="3307">
                  <c:v>3308</c:v>
                </c:pt>
                <c:pt idx="3308">
                  <c:v>3309</c:v>
                </c:pt>
                <c:pt idx="3309">
                  <c:v>3310</c:v>
                </c:pt>
                <c:pt idx="3310">
                  <c:v>3311</c:v>
                </c:pt>
                <c:pt idx="3311">
                  <c:v>3312</c:v>
                </c:pt>
                <c:pt idx="3312">
                  <c:v>3313</c:v>
                </c:pt>
                <c:pt idx="3313">
                  <c:v>3314</c:v>
                </c:pt>
                <c:pt idx="3314">
                  <c:v>3315</c:v>
                </c:pt>
                <c:pt idx="3315">
                  <c:v>3316</c:v>
                </c:pt>
                <c:pt idx="3316">
                  <c:v>3317</c:v>
                </c:pt>
                <c:pt idx="3317">
                  <c:v>3318</c:v>
                </c:pt>
                <c:pt idx="3318">
                  <c:v>3319</c:v>
                </c:pt>
                <c:pt idx="3319">
                  <c:v>3320</c:v>
                </c:pt>
                <c:pt idx="3320">
                  <c:v>3321</c:v>
                </c:pt>
                <c:pt idx="3321">
                  <c:v>3322</c:v>
                </c:pt>
                <c:pt idx="3322">
                  <c:v>3323</c:v>
                </c:pt>
                <c:pt idx="3323">
                  <c:v>3324</c:v>
                </c:pt>
                <c:pt idx="3324">
                  <c:v>3325</c:v>
                </c:pt>
                <c:pt idx="3325">
                  <c:v>3326</c:v>
                </c:pt>
                <c:pt idx="3326">
                  <c:v>3327</c:v>
                </c:pt>
                <c:pt idx="3327">
                  <c:v>3328</c:v>
                </c:pt>
                <c:pt idx="3328">
                  <c:v>3329</c:v>
                </c:pt>
                <c:pt idx="3329">
                  <c:v>3330</c:v>
                </c:pt>
                <c:pt idx="3330">
                  <c:v>3331</c:v>
                </c:pt>
                <c:pt idx="3331">
                  <c:v>3332</c:v>
                </c:pt>
                <c:pt idx="3332">
                  <c:v>3333</c:v>
                </c:pt>
                <c:pt idx="3333">
                  <c:v>3334</c:v>
                </c:pt>
                <c:pt idx="3334">
                  <c:v>3335</c:v>
                </c:pt>
                <c:pt idx="3335">
                  <c:v>3336</c:v>
                </c:pt>
                <c:pt idx="3336">
                  <c:v>3337</c:v>
                </c:pt>
                <c:pt idx="3337">
                  <c:v>3338</c:v>
                </c:pt>
                <c:pt idx="3338">
                  <c:v>3339</c:v>
                </c:pt>
                <c:pt idx="3339">
                  <c:v>3340</c:v>
                </c:pt>
                <c:pt idx="3340">
                  <c:v>3341</c:v>
                </c:pt>
                <c:pt idx="3341">
                  <c:v>3342</c:v>
                </c:pt>
                <c:pt idx="3342">
                  <c:v>3343</c:v>
                </c:pt>
                <c:pt idx="3343">
                  <c:v>3344</c:v>
                </c:pt>
                <c:pt idx="3344">
                  <c:v>3345</c:v>
                </c:pt>
                <c:pt idx="3345">
                  <c:v>3346</c:v>
                </c:pt>
                <c:pt idx="3346">
                  <c:v>3347</c:v>
                </c:pt>
                <c:pt idx="3347">
                  <c:v>3348</c:v>
                </c:pt>
                <c:pt idx="3348">
                  <c:v>3349</c:v>
                </c:pt>
                <c:pt idx="3349">
                  <c:v>3350</c:v>
                </c:pt>
                <c:pt idx="3350">
                  <c:v>3351</c:v>
                </c:pt>
                <c:pt idx="3351">
                  <c:v>3352</c:v>
                </c:pt>
                <c:pt idx="3352">
                  <c:v>3353</c:v>
                </c:pt>
                <c:pt idx="3353">
                  <c:v>3354</c:v>
                </c:pt>
                <c:pt idx="3354">
                  <c:v>3355</c:v>
                </c:pt>
                <c:pt idx="3355">
                  <c:v>3356</c:v>
                </c:pt>
                <c:pt idx="3356">
                  <c:v>3357</c:v>
                </c:pt>
                <c:pt idx="3357">
                  <c:v>3358</c:v>
                </c:pt>
                <c:pt idx="3358">
                  <c:v>3359</c:v>
                </c:pt>
                <c:pt idx="3359">
                  <c:v>3360</c:v>
                </c:pt>
                <c:pt idx="3360">
                  <c:v>3361</c:v>
                </c:pt>
                <c:pt idx="3361">
                  <c:v>3362</c:v>
                </c:pt>
                <c:pt idx="3362">
                  <c:v>3363</c:v>
                </c:pt>
                <c:pt idx="3363">
                  <c:v>3364</c:v>
                </c:pt>
                <c:pt idx="3364">
                  <c:v>3365</c:v>
                </c:pt>
                <c:pt idx="3365">
                  <c:v>3366</c:v>
                </c:pt>
                <c:pt idx="3366">
                  <c:v>3367</c:v>
                </c:pt>
                <c:pt idx="3367">
                  <c:v>3368</c:v>
                </c:pt>
                <c:pt idx="3368">
                  <c:v>3369</c:v>
                </c:pt>
                <c:pt idx="3369">
                  <c:v>3370</c:v>
                </c:pt>
                <c:pt idx="3370">
                  <c:v>3371</c:v>
                </c:pt>
                <c:pt idx="3371">
                  <c:v>3372</c:v>
                </c:pt>
                <c:pt idx="3372">
                  <c:v>3373</c:v>
                </c:pt>
                <c:pt idx="3373">
                  <c:v>3374</c:v>
                </c:pt>
                <c:pt idx="3374">
                  <c:v>3375</c:v>
                </c:pt>
                <c:pt idx="3375">
                  <c:v>3376</c:v>
                </c:pt>
                <c:pt idx="3376">
                  <c:v>3377</c:v>
                </c:pt>
                <c:pt idx="3377">
                  <c:v>3378</c:v>
                </c:pt>
                <c:pt idx="3378">
                  <c:v>3379</c:v>
                </c:pt>
                <c:pt idx="3379">
                  <c:v>3380</c:v>
                </c:pt>
                <c:pt idx="3380">
                  <c:v>3381</c:v>
                </c:pt>
                <c:pt idx="3381">
                  <c:v>3382</c:v>
                </c:pt>
                <c:pt idx="3382">
                  <c:v>3383</c:v>
                </c:pt>
                <c:pt idx="3383">
                  <c:v>3384</c:v>
                </c:pt>
                <c:pt idx="3384">
                  <c:v>3385</c:v>
                </c:pt>
                <c:pt idx="3385">
                  <c:v>3386</c:v>
                </c:pt>
                <c:pt idx="3386">
                  <c:v>3387</c:v>
                </c:pt>
                <c:pt idx="3387">
                  <c:v>3388</c:v>
                </c:pt>
                <c:pt idx="3388">
                  <c:v>3389</c:v>
                </c:pt>
                <c:pt idx="3389">
                  <c:v>3390</c:v>
                </c:pt>
                <c:pt idx="3390">
                  <c:v>3391</c:v>
                </c:pt>
                <c:pt idx="3391">
                  <c:v>3392</c:v>
                </c:pt>
                <c:pt idx="3392">
                  <c:v>3393</c:v>
                </c:pt>
                <c:pt idx="3393">
                  <c:v>3394</c:v>
                </c:pt>
                <c:pt idx="3394">
                  <c:v>3395</c:v>
                </c:pt>
                <c:pt idx="3395">
                  <c:v>3396</c:v>
                </c:pt>
                <c:pt idx="3396">
                  <c:v>3397</c:v>
                </c:pt>
                <c:pt idx="3397">
                  <c:v>3398</c:v>
                </c:pt>
                <c:pt idx="3398">
                  <c:v>3399</c:v>
                </c:pt>
                <c:pt idx="3399">
                  <c:v>3400</c:v>
                </c:pt>
                <c:pt idx="3400">
                  <c:v>3401</c:v>
                </c:pt>
                <c:pt idx="3401">
                  <c:v>3402</c:v>
                </c:pt>
                <c:pt idx="3402">
                  <c:v>3403</c:v>
                </c:pt>
                <c:pt idx="3403">
                  <c:v>3404</c:v>
                </c:pt>
                <c:pt idx="3404">
                  <c:v>3405</c:v>
                </c:pt>
                <c:pt idx="3405">
                  <c:v>3406</c:v>
                </c:pt>
                <c:pt idx="3406">
                  <c:v>3407</c:v>
                </c:pt>
                <c:pt idx="3407">
                  <c:v>3408</c:v>
                </c:pt>
                <c:pt idx="3408">
                  <c:v>3409</c:v>
                </c:pt>
                <c:pt idx="3409">
                  <c:v>3410</c:v>
                </c:pt>
                <c:pt idx="3410">
                  <c:v>3411</c:v>
                </c:pt>
                <c:pt idx="3411">
                  <c:v>3412</c:v>
                </c:pt>
                <c:pt idx="3412">
                  <c:v>3413</c:v>
                </c:pt>
                <c:pt idx="3413">
                  <c:v>3414</c:v>
                </c:pt>
                <c:pt idx="3414">
                  <c:v>3415</c:v>
                </c:pt>
                <c:pt idx="3415">
                  <c:v>3416</c:v>
                </c:pt>
                <c:pt idx="3416">
                  <c:v>3417</c:v>
                </c:pt>
                <c:pt idx="3417">
                  <c:v>3418</c:v>
                </c:pt>
                <c:pt idx="3418">
                  <c:v>3419</c:v>
                </c:pt>
                <c:pt idx="3419">
                  <c:v>3420</c:v>
                </c:pt>
                <c:pt idx="3420">
                  <c:v>3421</c:v>
                </c:pt>
                <c:pt idx="3421">
                  <c:v>3422</c:v>
                </c:pt>
                <c:pt idx="3422">
                  <c:v>3423</c:v>
                </c:pt>
                <c:pt idx="3423">
                  <c:v>3424</c:v>
                </c:pt>
                <c:pt idx="3424">
                  <c:v>3425</c:v>
                </c:pt>
                <c:pt idx="3425">
                  <c:v>3426</c:v>
                </c:pt>
                <c:pt idx="3426">
                  <c:v>3427</c:v>
                </c:pt>
                <c:pt idx="3427">
                  <c:v>3428</c:v>
                </c:pt>
                <c:pt idx="3428">
                  <c:v>3429</c:v>
                </c:pt>
                <c:pt idx="3429">
                  <c:v>3430</c:v>
                </c:pt>
                <c:pt idx="3430">
                  <c:v>3431</c:v>
                </c:pt>
                <c:pt idx="3431">
                  <c:v>3432</c:v>
                </c:pt>
                <c:pt idx="3432">
                  <c:v>3433</c:v>
                </c:pt>
                <c:pt idx="3433">
                  <c:v>3434</c:v>
                </c:pt>
                <c:pt idx="3434">
                  <c:v>3435</c:v>
                </c:pt>
                <c:pt idx="3435">
                  <c:v>3436</c:v>
                </c:pt>
                <c:pt idx="3436">
                  <c:v>3437</c:v>
                </c:pt>
                <c:pt idx="3437">
                  <c:v>3438</c:v>
                </c:pt>
                <c:pt idx="3438">
                  <c:v>3439</c:v>
                </c:pt>
                <c:pt idx="3439">
                  <c:v>3440</c:v>
                </c:pt>
                <c:pt idx="3440">
                  <c:v>3441</c:v>
                </c:pt>
                <c:pt idx="3441">
                  <c:v>3442</c:v>
                </c:pt>
                <c:pt idx="3442">
                  <c:v>3443</c:v>
                </c:pt>
                <c:pt idx="3443">
                  <c:v>3444</c:v>
                </c:pt>
                <c:pt idx="3444">
                  <c:v>3445</c:v>
                </c:pt>
                <c:pt idx="3445">
                  <c:v>3446</c:v>
                </c:pt>
                <c:pt idx="3446">
                  <c:v>3447</c:v>
                </c:pt>
                <c:pt idx="3447">
                  <c:v>3448</c:v>
                </c:pt>
                <c:pt idx="3448">
                  <c:v>3449</c:v>
                </c:pt>
                <c:pt idx="3449">
                  <c:v>3450</c:v>
                </c:pt>
                <c:pt idx="3450">
                  <c:v>3451</c:v>
                </c:pt>
                <c:pt idx="3451">
                  <c:v>3452</c:v>
                </c:pt>
                <c:pt idx="3452">
                  <c:v>3453</c:v>
                </c:pt>
                <c:pt idx="3453">
                  <c:v>3454</c:v>
                </c:pt>
                <c:pt idx="3454">
                  <c:v>3455</c:v>
                </c:pt>
                <c:pt idx="3455">
                  <c:v>3456</c:v>
                </c:pt>
                <c:pt idx="3456">
                  <c:v>3457</c:v>
                </c:pt>
                <c:pt idx="3457">
                  <c:v>3458</c:v>
                </c:pt>
                <c:pt idx="3458">
                  <c:v>3459</c:v>
                </c:pt>
                <c:pt idx="3459">
                  <c:v>3460</c:v>
                </c:pt>
                <c:pt idx="3460">
                  <c:v>3461</c:v>
                </c:pt>
                <c:pt idx="3461">
                  <c:v>3462</c:v>
                </c:pt>
                <c:pt idx="3462">
                  <c:v>3463</c:v>
                </c:pt>
                <c:pt idx="3463">
                  <c:v>3464</c:v>
                </c:pt>
                <c:pt idx="3464">
                  <c:v>3465</c:v>
                </c:pt>
                <c:pt idx="3465">
                  <c:v>3466</c:v>
                </c:pt>
                <c:pt idx="3466">
                  <c:v>3467</c:v>
                </c:pt>
                <c:pt idx="3467">
                  <c:v>3468</c:v>
                </c:pt>
                <c:pt idx="3468">
                  <c:v>3469</c:v>
                </c:pt>
                <c:pt idx="3469">
                  <c:v>3470</c:v>
                </c:pt>
                <c:pt idx="3470">
                  <c:v>3471</c:v>
                </c:pt>
                <c:pt idx="3471">
                  <c:v>3472</c:v>
                </c:pt>
                <c:pt idx="3472">
                  <c:v>3473</c:v>
                </c:pt>
                <c:pt idx="3473">
                  <c:v>3474</c:v>
                </c:pt>
                <c:pt idx="3474">
                  <c:v>3475</c:v>
                </c:pt>
                <c:pt idx="3475">
                  <c:v>3476</c:v>
                </c:pt>
                <c:pt idx="3476">
                  <c:v>3477</c:v>
                </c:pt>
                <c:pt idx="3477">
                  <c:v>3478</c:v>
                </c:pt>
                <c:pt idx="3478">
                  <c:v>3479</c:v>
                </c:pt>
                <c:pt idx="3479">
                  <c:v>3480</c:v>
                </c:pt>
                <c:pt idx="3480">
                  <c:v>3481</c:v>
                </c:pt>
                <c:pt idx="3481">
                  <c:v>3482</c:v>
                </c:pt>
                <c:pt idx="3482">
                  <c:v>3483</c:v>
                </c:pt>
                <c:pt idx="3483">
                  <c:v>3484</c:v>
                </c:pt>
                <c:pt idx="3484">
                  <c:v>3485</c:v>
                </c:pt>
                <c:pt idx="3485">
                  <c:v>3486</c:v>
                </c:pt>
                <c:pt idx="3486">
                  <c:v>3487</c:v>
                </c:pt>
                <c:pt idx="3487">
                  <c:v>3488</c:v>
                </c:pt>
                <c:pt idx="3488">
                  <c:v>3489</c:v>
                </c:pt>
                <c:pt idx="3489">
                  <c:v>3490</c:v>
                </c:pt>
                <c:pt idx="3490">
                  <c:v>3491</c:v>
                </c:pt>
                <c:pt idx="3491">
                  <c:v>3492</c:v>
                </c:pt>
                <c:pt idx="3492">
                  <c:v>3493</c:v>
                </c:pt>
                <c:pt idx="3493">
                  <c:v>3494</c:v>
                </c:pt>
                <c:pt idx="3494">
                  <c:v>3495</c:v>
                </c:pt>
                <c:pt idx="3495">
                  <c:v>3496</c:v>
                </c:pt>
                <c:pt idx="3496">
                  <c:v>3497</c:v>
                </c:pt>
                <c:pt idx="3497">
                  <c:v>3498</c:v>
                </c:pt>
                <c:pt idx="3498">
                  <c:v>3499</c:v>
                </c:pt>
                <c:pt idx="3499">
                  <c:v>3500</c:v>
                </c:pt>
                <c:pt idx="3500">
                  <c:v>3501</c:v>
                </c:pt>
                <c:pt idx="3501">
                  <c:v>3502</c:v>
                </c:pt>
                <c:pt idx="3502">
                  <c:v>3503</c:v>
                </c:pt>
                <c:pt idx="3503">
                  <c:v>3504</c:v>
                </c:pt>
                <c:pt idx="3504">
                  <c:v>3505</c:v>
                </c:pt>
                <c:pt idx="3505">
                  <c:v>3506</c:v>
                </c:pt>
                <c:pt idx="3506">
                  <c:v>3507</c:v>
                </c:pt>
                <c:pt idx="3507">
                  <c:v>3508</c:v>
                </c:pt>
                <c:pt idx="3508">
                  <c:v>3509</c:v>
                </c:pt>
                <c:pt idx="3509">
                  <c:v>3510</c:v>
                </c:pt>
                <c:pt idx="3510">
                  <c:v>3511</c:v>
                </c:pt>
                <c:pt idx="3511">
                  <c:v>3512</c:v>
                </c:pt>
                <c:pt idx="3512">
                  <c:v>3513</c:v>
                </c:pt>
                <c:pt idx="3513">
                  <c:v>3514</c:v>
                </c:pt>
                <c:pt idx="3514">
                  <c:v>3515</c:v>
                </c:pt>
                <c:pt idx="3515">
                  <c:v>3516</c:v>
                </c:pt>
                <c:pt idx="3516">
                  <c:v>3517</c:v>
                </c:pt>
                <c:pt idx="3517">
                  <c:v>3518</c:v>
                </c:pt>
                <c:pt idx="3518">
                  <c:v>3519</c:v>
                </c:pt>
                <c:pt idx="3519">
                  <c:v>3520</c:v>
                </c:pt>
                <c:pt idx="3520">
                  <c:v>3521</c:v>
                </c:pt>
                <c:pt idx="3521">
                  <c:v>3522</c:v>
                </c:pt>
                <c:pt idx="3522">
                  <c:v>3523</c:v>
                </c:pt>
                <c:pt idx="3523">
                  <c:v>3524</c:v>
                </c:pt>
                <c:pt idx="3524">
                  <c:v>3525</c:v>
                </c:pt>
                <c:pt idx="3525">
                  <c:v>3526</c:v>
                </c:pt>
                <c:pt idx="3526">
                  <c:v>3527</c:v>
                </c:pt>
                <c:pt idx="3527">
                  <c:v>3528</c:v>
                </c:pt>
                <c:pt idx="3528">
                  <c:v>3529</c:v>
                </c:pt>
                <c:pt idx="3529">
                  <c:v>3530</c:v>
                </c:pt>
                <c:pt idx="3530">
                  <c:v>3531</c:v>
                </c:pt>
                <c:pt idx="3531">
                  <c:v>3532</c:v>
                </c:pt>
                <c:pt idx="3532">
                  <c:v>3533</c:v>
                </c:pt>
                <c:pt idx="3533">
                  <c:v>3534</c:v>
                </c:pt>
                <c:pt idx="3534">
                  <c:v>3535</c:v>
                </c:pt>
                <c:pt idx="3535">
                  <c:v>3536</c:v>
                </c:pt>
                <c:pt idx="3536">
                  <c:v>3537</c:v>
                </c:pt>
                <c:pt idx="3537">
                  <c:v>3538</c:v>
                </c:pt>
                <c:pt idx="3538">
                  <c:v>3539</c:v>
                </c:pt>
                <c:pt idx="3539">
                  <c:v>3540</c:v>
                </c:pt>
                <c:pt idx="3540">
                  <c:v>3541</c:v>
                </c:pt>
                <c:pt idx="3541">
                  <c:v>3542</c:v>
                </c:pt>
                <c:pt idx="3542">
                  <c:v>3543</c:v>
                </c:pt>
                <c:pt idx="3543">
                  <c:v>3544</c:v>
                </c:pt>
                <c:pt idx="3544">
                  <c:v>3545</c:v>
                </c:pt>
                <c:pt idx="3545">
                  <c:v>3546</c:v>
                </c:pt>
                <c:pt idx="3546">
                  <c:v>3547</c:v>
                </c:pt>
                <c:pt idx="3547">
                  <c:v>3548</c:v>
                </c:pt>
                <c:pt idx="3548">
                  <c:v>3549</c:v>
                </c:pt>
                <c:pt idx="3549">
                  <c:v>3550</c:v>
                </c:pt>
                <c:pt idx="3550">
                  <c:v>3551</c:v>
                </c:pt>
                <c:pt idx="3551">
                  <c:v>3552</c:v>
                </c:pt>
                <c:pt idx="3552">
                  <c:v>3553</c:v>
                </c:pt>
                <c:pt idx="3553">
                  <c:v>3554</c:v>
                </c:pt>
                <c:pt idx="3554">
                  <c:v>3555</c:v>
                </c:pt>
                <c:pt idx="3555">
                  <c:v>3556</c:v>
                </c:pt>
                <c:pt idx="3556">
                  <c:v>3557</c:v>
                </c:pt>
                <c:pt idx="3557">
                  <c:v>3558</c:v>
                </c:pt>
                <c:pt idx="3558">
                  <c:v>3559</c:v>
                </c:pt>
                <c:pt idx="3559">
                  <c:v>3560</c:v>
                </c:pt>
                <c:pt idx="3560">
                  <c:v>3561</c:v>
                </c:pt>
                <c:pt idx="3561">
                  <c:v>3562</c:v>
                </c:pt>
                <c:pt idx="3562">
                  <c:v>3563</c:v>
                </c:pt>
                <c:pt idx="3563">
                  <c:v>3564</c:v>
                </c:pt>
                <c:pt idx="3564">
                  <c:v>3565</c:v>
                </c:pt>
                <c:pt idx="3565">
                  <c:v>3566</c:v>
                </c:pt>
                <c:pt idx="3566">
                  <c:v>3567</c:v>
                </c:pt>
                <c:pt idx="3567">
                  <c:v>3568</c:v>
                </c:pt>
                <c:pt idx="3568">
                  <c:v>3569</c:v>
                </c:pt>
                <c:pt idx="3569">
                  <c:v>3570</c:v>
                </c:pt>
                <c:pt idx="3570">
                  <c:v>3571</c:v>
                </c:pt>
                <c:pt idx="3571">
                  <c:v>3572</c:v>
                </c:pt>
                <c:pt idx="3572">
                  <c:v>3573</c:v>
                </c:pt>
                <c:pt idx="3573">
                  <c:v>3574</c:v>
                </c:pt>
                <c:pt idx="3574">
                  <c:v>3575</c:v>
                </c:pt>
                <c:pt idx="3575">
                  <c:v>3576</c:v>
                </c:pt>
                <c:pt idx="3576">
                  <c:v>3577</c:v>
                </c:pt>
                <c:pt idx="3577">
                  <c:v>3578</c:v>
                </c:pt>
                <c:pt idx="3578">
                  <c:v>3579</c:v>
                </c:pt>
                <c:pt idx="3579">
                  <c:v>3580</c:v>
                </c:pt>
                <c:pt idx="3580">
                  <c:v>3581</c:v>
                </c:pt>
                <c:pt idx="3581">
                  <c:v>3582</c:v>
                </c:pt>
                <c:pt idx="3582">
                  <c:v>3583</c:v>
                </c:pt>
                <c:pt idx="3583">
                  <c:v>3584</c:v>
                </c:pt>
                <c:pt idx="3584">
                  <c:v>3585</c:v>
                </c:pt>
                <c:pt idx="3585">
                  <c:v>3586</c:v>
                </c:pt>
                <c:pt idx="3586">
                  <c:v>3587</c:v>
                </c:pt>
                <c:pt idx="3587">
                  <c:v>3588</c:v>
                </c:pt>
                <c:pt idx="3588">
                  <c:v>3589</c:v>
                </c:pt>
                <c:pt idx="3589">
                  <c:v>3590</c:v>
                </c:pt>
                <c:pt idx="3590">
                  <c:v>3591</c:v>
                </c:pt>
                <c:pt idx="3591">
                  <c:v>3592</c:v>
                </c:pt>
                <c:pt idx="3592">
                  <c:v>3593</c:v>
                </c:pt>
                <c:pt idx="3593">
                  <c:v>3594</c:v>
                </c:pt>
                <c:pt idx="3594">
                  <c:v>3595</c:v>
                </c:pt>
                <c:pt idx="3595">
                  <c:v>3596</c:v>
                </c:pt>
                <c:pt idx="3596">
                  <c:v>3597</c:v>
                </c:pt>
                <c:pt idx="3597">
                  <c:v>3598</c:v>
                </c:pt>
                <c:pt idx="3598">
                  <c:v>3599</c:v>
                </c:pt>
                <c:pt idx="3599">
                  <c:v>3600</c:v>
                </c:pt>
                <c:pt idx="3600">
                  <c:v>3601</c:v>
                </c:pt>
                <c:pt idx="3601">
                  <c:v>3602</c:v>
                </c:pt>
                <c:pt idx="3602">
                  <c:v>3603</c:v>
                </c:pt>
                <c:pt idx="3603">
                  <c:v>3604</c:v>
                </c:pt>
                <c:pt idx="3604">
                  <c:v>3605</c:v>
                </c:pt>
                <c:pt idx="3605">
                  <c:v>3606</c:v>
                </c:pt>
                <c:pt idx="3606">
                  <c:v>3607</c:v>
                </c:pt>
                <c:pt idx="3607">
                  <c:v>3608</c:v>
                </c:pt>
                <c:pt idx="3608">
                  <c:v>3609</c:v>
                </c:pt>
                <c:pt idx="3609">
                  <c:v>3610</c:v>
                </c:pt>
                <c:pt idx="3610">
                  <c:v>3611</c:v>
                </c:pt>
                <c:pt idx="3611">
                  <c:v>3612</c:v>
                </c:pt>
                <c:pt idx="3612">
                  <c:v>3613</c:v>
                </c:pt>
                <c:pt idx="3613">
                  <c:v>3614</c:v>
                </c:pt>
                <c:pt idx="3614">
                  <c:v>3615</c:v>
                </c:pt>
                <c:pt idx="3615">
                  <c:v>3616</c:v>
                </c:pt>
                <c:pt idx="3616">
                  <c:v>3617</c:v>
                </c:pt>
                <c:pt idx="3617">
                  <c:v>3618</c:v>
                </c:pt>
                <c:pt idx="3618">
                  <c:v>3619</c:v>
                </c:pt>
                <c:pt idx="3619">
                  <c:v>3620</c:v>
                </c:pt>
                <c:pt idx="3620">
                  <c:v>3621</c:v>
                </c:pt>
                <c:pt idx="3621">
                  <c:v>3622</c:v>
                </c:pt>
                <c:pt idx="3622">
                  <c:v>3623</c:v>
                </c:pt>
                <c:pt idx="3623">
                  <c:v>3624</c:v>
                </c:pt>
                <c:pt idx="3624">
                  <c:v>3625</c:v>
                </c:pt>
                <c:pt idx="3625">
                  <c:v>3626</c:v>
                </c:pt>
                <c:pt idx="3626">
                  <c:v>3627</c:v>
                </c:pt>
                <c:pt idx="3627">
                  <c:v>3628</c:v>
                </c:pt>
                <c:pt idx="3628">
                  <c:v>3629</c:v>
                </c:pt>
                <c:pt idx="3629">
                  <c:v>3630</c:v>
                </c:pt>
                <c:pt idx="3630">
                  <c:v>3631</c:v>
                </c:pt>
                <c:pt idx="3631">
                  <c:v>3632</c:v>
                </c:pt>
                <c:pt idx="3632">
                  <c:v>3633</c:v>
                </c:pt>
                <c:pt idx="3633">
                  <c:v>3634</c:v>
                </c:pt>
                <c:pt idx="3634">
                  <c:v>3635</c:v>
                </c:pt>
                <c:pt idx="3635">
                  <c:v>3636</c:v>
                </c:pt>
                <c:pt idx="3636">
                  <c:v>3637</c:v>
                </c:pt>
                <c:pt idx="3637">
                  <c:v>3638</c:v>
                </c:pt>
                <c:pt idx="3638">
                  <c:v>3639</c:v>
                </c:pt>
                <c:pt idx="3639">
                  <c:v>3640</c:v>
                </c:pt>
                <c:pt idx="3640">
                  <c:v>3641</c:v>
                </c:pt>
                <c:pt idx="3641">
                  <c:v>3642</c:v>
                </c:pt>
                <c:pt idx="3642">
                  <c:v>3643</c:v>
                </c:pt>
                <c:pt idx="3643">
                  <c:v>3644</c:v>
                </c:pt>
                <c:pt idx="3644">
                  <c:v>3645</c:v>
                </c:pt>
                <c:pt idx="3645">
                  <c:v>3646</c:v>
                </c:pt>
                <c:pt idx="3646">
                  <c:v>3647</c:v>
                </c:pt>
                <c:pt idx="3647">
                  <c:v>3648</c:v>
                </c:pt>
                <c:pt idx="3648">
                  <c:v>3649</c:v>
                </c:pt>
                <c:pt idx="3649">
                  <c:v>3650</c:v>
                </c:pt>
                <c:pt idx="3650">
                  <c:v>3651</c:v>
                </c:pt>
                <c:pt idx="3651">
                  <c:v>3652</c:v>
                </c:pt>
                <c:pt idx="3652">
                  <c:v>3653</c:v>
                </c:pt>
                <c:pt idx="3653">
                  <c:v>3654</c:v>
                </c:pt>
                <c:pt idx="3654">
                  <c:v>3655</c:v>
                </c:pt>
                <c:pt idx="3655">
                  <c:v>3656</c:v>
                </c:pt>
                <c:pt idx="3656">
                  <c:v>3657</c:v>
                </c:pt>
                <c:pt idx="3657">
                  <c:v>3658</c:v>
                </c:pt>
                <c:pt idx="3658">
                  <c:v>3659</c:v>
                </c:pt>
                <c:pt idx="3659">
                  <c:v>3660</c:v>
                </c:pt>
                <c:pt idx="3660">
                  <c:v>3661</c:v>
                </c:pt>
                <c:pt idx="3661">
                  <c:v>3662</c:v>
                </c:pt>
                <c:pt idx="3662">
                  <c:v>3663</c:v>
                </c:pt>
                <c:pt idx="3663">
                  <c:v>3664</c:v>
                </c:pt>
                <c:pt idx="3664">
                  <c:v>3665</c:v>
                </c:pt>
                <c:pt idx="3665">
                  <c:v>3666</c:v>
                </c:pt>
                <c:pt idx="3666">
                  <c:v>3667</c:v>
                </c:pt>
                <c:pt idx="3667">
                  <c:v>3668</c:v>
                </c:pt>
                <c:pt idx="3668">
                  <c:v>3669</c:v>
                </c:pt>
                <c:pt idx="3669">
                  <c:v>3670</c:v>
                </c:pt>
                <c:pt idx="3670">
                  <c:v>3671</c:v>
                </c:pt>
                <c:pt idx="3671">
                  <c:v>3672</c:v>
                </c:pt>
                <c:pt idx="3672">
                  <c:v>3673</c:v>
                </c:pt>
                <c:pt idx="3673">
                  <c:v>3674</c:v>
                </c:pt>
                <c:pt idx="3674">
                  <c:v>3675</c:v>
                </c:pt>
                <c:pt idx="3675">
                  <c:v>3676</c:v>
                </c:pt>
                <c:pt idx="3676">
                  <c:v>3677</c:v>
                </c:pt>
                <c:pt idx="3677">
                  <c:v>3678</c:v>
                </c:pt>
                <c:pt idx="3678">
                  <c:v>3679</c:v>
                </c:pt>
                <c:pt idx="3679">
                  <c:v>3680</c:v>
                </c:pt>
                <c:pt idx="3680">
                  <c:v>3681</c:v>
                </c:pt>
                <c:pt idx="3681">
                  <c:v>3682</c:v>
                </c:pt>
                <c:pt idx="3682">
                  <c:v>3683</c:v>
                </c:pt>
                <c:pt idx="3683">
                  <c:v>3684</c:v>
                </c:pt>
                <c:pt idx="3684">
                  <c:v>3685</c:v>
                </c:pt>
                <c:pt idx="3685">
                  <c:v>3686</c:v>
                </c:pt>
                <c:pt idx="3686">
                  <c:v>3687</c:v>
                </c:pt>
                <c:pt idx="3687">
                  <c:v>3688</c:v>
                </c:pt>
                <c:pt idx="3688">
                  <c:v>3689</c:v>
                </c:pt>
                <c:pt idx="3689">
                  <c:v>3690</c:v>
                </c:pt>
                <c:pt idx="3690">
                  <c:v>3691</c:v>
                </c:pt>
                <c:pt idx="3691">
                  <c:v>3692</c:v>
                </c:pt>
                <c:pt idx="3692">
                  <c:v>3693</c:v>
                </c:pt>
                <c:pt idx="3693">
                  <c:v>3694</c:v>
                </c:pt>
                <c:pt idx="3694">
                  <c:v>3695</c:v>
                </c:pt>
                <c:pt idx="3695">
                  <c:v>3696</c:v>
                </c:pt>
                <c:pt idx="3696">
                  <c:v>3697</c:v>
                </c:pt>
                <c:pt idx="3697">
                  <c:v>3698</c:v>
                </c:pt>
                <c:pt idx="3698">
                  <c:v>3699</c:v>
                </c:pt>
                <c:pt idx="3699">
                  <c:v>3700</c:v>
                </c:pt>
                <c:pt idx="3700">
                  <c:v>3701</c:v>
                </c:pt>
                <c:pt idx="3701">
                  <c:v>3702</c:v>
                </c:pt>
                <c:pt idx="3702">
                  <c:v>3703</c:v>
                </c:pt>
                <c:pt idx="3703">
                  <c:v>3704</c:v>
                </c:pt>
                <c:pt idx="3704">
                  <c:v>3705</c:v>
                </c:pt>
                <c:pt idx="3705">
                  <c:v>3706</c:v>
                </c:pt>
                <c:pt idx="3706">
                  <c:v>3707</c:v>
                </c:pt>
                <c:pt idx="3707">
                  <c:v>3708</c:v>
                </c:pt>
                <c:pt idx="3708">
                  <c:v>3709</c:v>
                </c:pt>
                <c:pt idx="3709">
                  <c:v>3710</c:v>
                </c:pt>
                <c:pt idx="3710">
                  <c:v>3711</c:v>
                </c:pt>
                <c:pt idx="3711">
                  <c:v>3712</c:v>
                </c:pt>
                <c:pt idx="3712">
                  <c:v>3713</c:v>
                </c:pt>
                <c:pt idx="3713">
                  <c:v>3714</c:v>
                </c:pt>
                <c:pt idx="3714">
                  <c:v>3715</c:v>
                </c:pt>
                <c:pt idx="3715">
                  <c:v>3716</c:v>
                </c:pt>
                <c:pt idx="3716">
                  <c:v>3717</c:v>
                </c:pt>
                <c:pt idx="3717">
                  <c:v>3718</c:v>
                </c:pt>
                <c:pt idx="3718">
                  <c:v>3719</c:v>
                </c:pt>
                <c:pt idx="3719">
                  <c:v>3720</c:v>
                </c:pt>
                <c:pt idx="3720">
                  <c:v>3721</c:v>
                </c:pt>
                <c:pt idx="3721">
                  <c:v>3722</c:v>
                </c:pt>
                <c:pt idx="3722">
                  <c:v>3723</c:v>
                </c:pt>
                <c:pt idx="3723">
                  <c:v>3724</c:v>
                </c:pt>
                <c:pt idx="3724">
                  <c:v>3725</c:v>
                </c:pt>
                <c:pt idx="3725">
                  <c:v>3726</c:v>
                </c:pt>
                <c:pt idx="3726">
                  <c:v>3727</c:v>
                </c:pt>
                <c:pt idx="3727">
                  <c:v>3728</c:v>
                </c:pt>
                <c:pt idx="3728">
                  <c:v>3729</c:v>
                </c:pt>
                <c:pt idx="3729">
                  <c:v>3730</c:v>
                </c:pt>
                <c:pt idx="3730">
                  <c:v>3731</c:v>
                </c:pt>
                <c:pt idx="3731">
                  <c:v>3732</c:v>
                </c:pt>
                <c:pt idx="3732">
                  <c:v>3733</c:v>
                </c:pt>
                <c:pt idx="3733">
                  <c:v>3734</c:v>
                </c:pt>
                <c:pt idx="3734">
                  <c:v>3735</c:v>
                </c:pt>
                <c:pt idx="3735">
                  <c:v>3736</c:v>
                </c:pt>
                <c:pt idx="3736">
                  <c:v>3737</c:v>
                </c:pt>
                <c:pt idx="3737">
                  <c:v>3738</c:v>
                </c:pt>
                <c:pt idx="3738">
                  <c:v>3739</c:v>
                </c:pt>
                <c:pt idx="3739">
                  <c:v>3740</c:v>
                </c:pt>
                <c:pt idx="3740">
                  <c:v>3741</c:v>
                </c:pt>
                <c:pt idx="3741">
                  <c:v>3742</c:v>
                </c:pt>
                <c:pt idx="3742">
                  <c:v>3743</c:v>
                </c:pt>
                <c:pt idx="3743">
                  <c:v>3744</c:v>
                </c:pt>
                <c:pt idx="3744">
                  <c:v>3745</c:v>
                </c:pt>
                <c:pt idx="3745">
                  <c:v>3746</c:v>
                </c:pt>
                <c:pt idx="3746">
                  <c:v>3747</c:v>
                </c:pt>
                <c:pt idx="3747">
                  <c:v>3748</c:v>
                </c:pt>
                <c:pt idx="3748">
                  <c:v>3749</c:v>
                </c:pt>
                <c:pt idx="3749">
                  <c:v>3750</c:v>
                </c:pt>
                <c:pt idx="3750">
                  <c:v>3751</c:v>
                </c:pt>
                <c:pt idx="3751">
                  <c:v>3752</c:v>
                </c:pt>
                <c:pt idx="3752">
                  <c:v>3753</c:v>
                </c:pt>
                <c:pt idx="3753">
                  <c:v>3754</c:v>
                </c:pt>
                <c:pt idx="3754">
                  <c:v>3755</c:v>
                </c:pt>
                <c:pt idx="3755">
                  <c:v>3756</c:v>
                </c:pt>
                <c:pt idx="3756">
                  <c:v>3757</c:v>
                </c:pt>
                <c:pt idx="3757">
                  <c:v>3758</c:v>
                </c:pt>
                <c:pt idx="3758">
                  <c:v>3759</c:v>
                </c:pt>
                <c:pt idx="3759">
                  <c:v>3760</c:v>
                </c:pt>
                <c:pt idx="3760">
                  <c:v>3761</c:v>
                </c:pt>
                <c:pt idx="3761">
                  <c:v>3762</c:v>
                </c:pt>
                <c:pt idx="3762">
                  <c:v>3763</c:v>
                </c:pt>
                <c:pt idx="3763">
                  <c:v>3764</c:v>
                </c:pt>
                <c:pt idx="3764">
                  <c:v>3765</c:v>
                </c:pt>
                <c:pt idx="3765">
                  <c:v>3766</c:v>
                </c:pt>
                <c:pt idx="3766">
                  <c:v>3767</c:v>
                </c:pt>
                <c:pt idx="3767">
                  <c:v>3768</c:v>
                </c:pt>
                <c:pt idx="3768">
                  <c:v>3769</c:v>
                </c:pt>
                <c:pt idx="3769">
                  <c:v>3770</c:v>
                </c:pt>
                <c:pt idx="3770">
                  <c:v>3771</c:v>
                </c:pt>
                <c:pt idx="3771">
                  <c:v>3772</c:v>
                </c:pt>
                <c:pt idx="3772">
                  <c:v>3773</c:v>
                </c:pt>
                <c:pt idx="3773">
                  <c:v>3774</c:v>
                </c:pt>
                <c:pt idx="3774">
                  <c:v>3775</c:v>
                </c:pt>
                <c:pt idx="3775">
                  <c:v>3776</c:v>
                </c:pt>
                <c:pt idx="3776">
                  <c:v>3777</c:v>
                </c:pt>
                <c:pt idx="3777">
                  <c:v>3778</c:v>
                </c:pt>
                <c:pt idx="3778">
                  <c:v>3779</c:v>
                </c:pt>
                <c:pt idx="3779">
                  <c:v>3780</c:v>
                </c:pt>
                <c:pt idx="3780">
                  <c:v>3781</c:v>
                </c:pt>
                <c:pt idx="3781">
                  <c:v>3782</c:v>
                </c:pt>
                <c:pt idx="3782">
                  <c:v>3783</c:v>
                </c:pt>
                <c:pt idx="3783">
                  <c:v>3784</c:v>
                </c:pt>
                <c:pt idx="3784">
                  <c:v>3785</c:v>
                </c:pt>
                <c:pt idx="3785">
                  <c:v>3786</c:v>
                </c:pt>
                <c:pt idx="3786">
                  <c:v>3787</c:v>
                </c:pt>
                <c:pt idx="3787">
                  <c:v>3788</c:v>
                </c:pt>
                <c:pt idx="3788">
                  <c:v>3789</c:v>
                </c:pt>
                <c:pt idx="3789">
                  <c:v>3790</c:v>
                </c:pt>
                <c:pt idx="3790">
                  <c:v>3791</c:v>
                </c:pt>
                <c:pt idx="3791">
                  <c:v>3792</c:v>
                </c:pt>
                <c:pt idx="3792">
                  <c:v>3793</c:v>
                </c:pt>
                <c:pt idx="3793">
                  <c:v>3794</c:v>
                </c:pt>
                <c:pt idx="3794">
                  <c:v>3795</c:v>
                </c:pt>
                <c:pt idx="3795">
                  <c:v>3796</c:v>
                </c:pt>
                <c:pt idx="3796">
                  <c:v>3797</c:v>
                </c:pt>
                <c:pt idx="3797">
                  <c:v>3798</c:v>
                </c:pt>
                <c:pt idx="3798">
                  <c:v>3799</c:v>
                </c:pt>
                <c:pt idx="3799">
                  <c:v>3800</c:v>
                </c:pt>
                <c:pt idx="3800">
                  <c:v>3801</c:v>
                </c:pt>
                <c:pt idx="3801">
                  <c:v>3802</c:v>
                </c:pt>
                <c:pt idx="3802">
                  <c:v>3803</c:v>
                </c:pt>
                <c:pt idx="3803">
                  <c:v>3804</c:v>
                </c:pt>
                <c:pt idx="3804">
                  <c:v>3805</c:v>
                </c:pt>
                <c:pt idx="3805">
                  <c:v>3806</c:v>
                </c:pt>
                <c:pt idx="3806">
                  <c:v>3807</c:v>
                </c:pt>
                <c:pt idx="3807">
                  <c:v>3808</c:v>
                </c:pt>
                <c:pt idx="3808">
                  <c:v>3809</c:v>
                </c:pt>
                <c:pt idx="3809">
                  <c:v>3810</c:v>
                </c:pt>
                <c:pt idx="3810">
                  <c:v>3811</c:v>
                </c:pt>
                <c:pt idx="3811">
                  <c:v>3812</c:v>
                </c:pt>
                <c:pt idx="3812">
                  <c:v>3813</c:v>
                </c:pt>
                <c:pt idx="3813">
                  <c:v>3814</c:v>
                </c:pt>
                <c:pt idx="3814">
                  <c:v>3815</c:v>
                </c:pt>
                <c:pt idx="3815">
                  <c:v>3816</c:v>
                </c:pt>
                <c:pt idx="3816">
                  <c:v>3817</c:v>
                </c:pt>
                <c:pt idx="3817">
                  <c:v>3818</c:v>
                </c:pt>
                <c:pt idx="3818">
                  <c:v>3819</c:v>
                </c:pt>
                <c:pt idx="3819">
                  <c:v>3820</c:v>
                </c:pt>
                <c:pt idx="3820">
                  <c:v>3821</c:v>
                </c:pt>
                <c:pt idx="3821">
                  <c:v>3822</c:v>
                </c:pt>
                <c:pt idx="3822">
                  <c:v>3823</c:v>
                </c:pt>
                <c:pt idx="3823">
                  <c:v>3824</c:v>
                </c:pt>
                <c:pt idx="3824">
                  <c:v>3825</c:v>
                </c:pt>
                <c:pt idx="3825">
                  <c:v>3826</c:v>
                </c:pt>
                <c:pt idx="3826">
                  <c:v>3827</c:v>
                </c:pt>
                <c:pt idx="3827">
                  <c:v>3828</c:v>
                </c:pt>
                <c:pt idx="3828">
                  <c:v>3829</c:v>
                </c:pt>
                <c:pt idx="3829">
                  <c:v>3830</c:v>
                </c:pt>
                <c:pt idx="3830">
                  <c:v>3831</c:v>
                </c:pt>
                <c:pt idx="3831">
                  <c:v>3832</c:v>
                </c:pt>
                <c:pt idx="3832">
                  <c:v>3833</c:v>
                </c:pt>
                <c:pt idx="3833">
                  <c:v>3834</c:v>
                </c:pt>
                <c:pt idx="3834">
                  <c:v>3835</c:v>
                </c:pt>
                <c:pt idx="3835">
                  <c:v>3836</c:v>
                </c:pt>
                <c:pt idx="3836">
                  <c:v>3837</c:v>
                </c:pt>
                <c:pt idx="3837">
                  <c:v>3838</c:v>
                </c:pt>
                <c:pt idx="3838">
                  <c:v>3839</c:v>
                </c:pt>
                <c:pt idx="3839">
                  <c:v>3840</c:v>
                </c:pt>
                <c:pt idx="3840">
                  <c:v>3841</c:v>
                </c:pt>
                <c:pt idx="3841">
                  <c:v>3842</c:v>
                </c:pt>
                <c:pt idx="3842">
                  <c:v>3843</c:v>
                </c:pt>
                <c:pt idx="3843">
                  <c:v>3844</c:v>
                </c:pt>
                <c:pt idx="3844">
                  <c:v>3845</c:v>
                </c:pt>
                <c:pt idx="3845">
                  <c:v>3846</c:v>
                </c:pt>
                <c:pt idx="3846">
                  <c:v>3847</c:v>
                </c:pt>
                <c:pt idx="3847">
                  <c:v>3848</c:v>
                </c:pt>
                <c:pt idx="3848">
                  <c:v>3849</c:v>
                </c:pt>
                <c:pt idx="3849">
                  <c:v>3850</c:v>
                </c:pt>
                <c:pt idx="3850">
                  <c:v>3851</c:v>
                </c:pt>
                <c:pt idx="3851">
                  <c:v>3852</c:v>
                </c:pt>
                <c:pt idx="3852">
                  <c:v>3853</c:v>
                </c:pt>
                <c:pt idx="3853">
                  <c:v>3854</c:v>
                </c:pt>
                <c:pt idx="3854">
                  <c:v>3855</c:v>
                </c:pt>
                <c:pt idx="3855">
                  <c:v>3856</c:v>
                </c:pt>
                <c:pt idx="3856">
                  <c:v>3857</c:v>
                </c:pt>
                <c:pt idx="3857">
                  <c:v>3858</c:v>
                </c:pt>
                <c:pt idx="3858">
                  <c:v>3859</c:v>
                </c:pt>
                <c:pt idx="3859">
                  <c:v>3860</c:v>
                </c:pt>
                <c:pt idx="3860">
                  <c:v>3861</c:v>
                </c:pt>
                <c:pt idx="3861">
                  <c:v>3862</c:v>
                </c:pt>
                <c:pt idx="3862">
                  <c:v>3863</c:v>
                </c:pt>
                <c:pt idx="3863">
                  <c:v>3864</c:v>
                </c:pt>
                <c:pt idx="3864">
                  <c:v>3865</c:v>
                </c:pt>
                <c:pt idx="3865">
                  <c:v>3866</c:v>
                </c:pt>
                <c:pt idx="3866">
                  <c:v>3867</c:v>
                </c:pt>
                <c:pt idx="3867">
                  <c:v>3868</c:v>
                </c:pt>
                <c:pt idx="3868">
                  <c:v>3869</c:v>
                </c:pt>
                <c:pt idx="3869">
                  <c:v>3870</c:v>
                </c:pt>
                <c:pt idx="3870">
                  <c:v>3871</c:v>
                </c:pt>
                <c:pt idx="3871">
                  <c:v>3872</c:v>
                </c:pt>
                <c:pt idx="3872">
                  <c:v>3873</c:v>
                </c:pt>
                <c:pt idx="3873">
                  <c:v>3874</c:v>
                </c:pt>
                <c:pt idx="3874">
                  <c:v>3875</c:v>
                </c:pt>
                <c:pt idx="3875">
                  <c:v>3876</c:v>
                </c:pt>
                <c:pt idx="3876">
                  <c:v>3877</c:v>
                </c:pt>
                <c:pt idx="3877">
                  <c:v>3878</c:v>
                </c:pt>
                <c:pt idx="3878">
                  <c:v>3879</c:v>
                </c:pt>
                <c:pt idx="3879">
                  <c:v>3880</c:v>
                </c:pt>
                <c:pt idx="3880">
                  <c:v>3881</c:v>
                </c:pt>
                <c:pt idx="3881">
                  <c:v>3882</c:v>
                </c:pt>
                <c:pt idx="3882">
                  <c:v>3883</c:v>
                </c:pt>
                <c:pt idx="3883">
                  <c:v>3884</c:v>
                </c:pt>
                <c:pt idx="3884">
                  <c:v>3885</c:v>
                </c:pt>
                <c:pt idx="3885">
                  <c:v>3886</c:v>
                </c:pt>
                <c:pt idx="3886">
                  <c:v>3887</c:v>
                </c:pt>
                <c:pt idx="3887">
                  <c:v>3888</c:v>
                </c:pt>
                <c:pt idx="3888">
                  <c:v>3889</c:v>
                </c:pt>
                <c:pt idx="3889">
                  <c:v>3890</c:v>
                </c:pt>
                <c:pt idx="3890">
                  <c:v>3891</c:v>
                </c:pt>
                <c:pt idx="3891">
                  <c:v>3892</c:v>
                </c:pt>
                <c:pt idx="3892">
                  <c:v>3893</c:v>
                </c:pt>
                <c:pt idx="3893">
                  <c:v>3894</c:v>
                </c:pt>
                <c:pt idx="3894">
                  <c:v>3895</c:v>
                </c:pt>
                <c:pt idx="3895">
                  <c:v>3896</c:v>
                </c:pt>
                <c:pt idx="3896">
                  <c:v>3897</c:v>
                </c:pt>
                <c:pt idx="3897">
                  <c:v>3898</c:v>
                </c:pt>
                <c:pt idx="3898">
                  <c:v>3899</c:v>
                </c:pt>
                <c:pt idx="3899">
                  <c:v>3900</c:v>
                </c:pt>
                <c:pt idx="3900">
                  <c:v>3901</c:v>
                </c:pt>
                <c:pt idx="3901">
                  <c:v>3902</c:v>
                </c:pt>
                <c:pt idx="3902">
                  <c:v>3903</c:v>
                </c:pt>
                <c:pt idx="3903">
                  <c:v>3904</c:v>
                </c:pt>
                <c:pt idx="3904">
                  <c:v>3905</c:v>
                </c:pt>
                <c:pt idx="3905">
                  <c:v>3906</c:v>
                </c:pt>
                <c:pt idx="3906">
                  <c:v>3907</c:v>
                </c:pt>
                <c:pt idx="3907">
                  <c:v>3908</c:v>
                </c:pt>
                <c:pt idx="3908">
                  <c:v>3909</c:v>
                </c:pt>
                <c:pt idx="3909">
                  <c:v>3910</c:v>
                </c:pt>
                <c:pt idx="3910">
                  <c:v>3911</c:v>
                </c:pt>
                <c:pt idx="3911">
                  <c:v>3912</c:v>
                </c:pt>
                <c:pt idx="3912">
                  <c:v>3913</c:v>
                </c:pt>
                <c:pt idx="3913">
                  <c:v>3914</c:v>
                </c:pt>
                <c:pt idx="3914">
                  <c:v>3915</c:v>
                </c:pt>
                <c:pt idx="3915">
                  <c:v>3916</c:v>
                </c:pt>
                <c:pt idx="3916">
                  <c:v>3917</c:v>
                </c:pt>
                <c:pt idx="3917">
                  <c:v>3918</c:v>
                </c:pt>
                <c:pt idx="3918">
                  <c:v>3919</c:v>
                </c:pt>
                <c:pt idx="3919">
                  <c:v>3920</c:v>
                </c:pt>
                <c:pt idx="3920">
                  <c:v>3921</c:v>
                </c:pt>
                <c:pt idx="3921">
                  <c:v>3922</c:v>
                </c:pt>
                <c:pt idx="3922">
                  <c:v>3923</c:v>
                </c:pt>
                <c:pt idx="3923">
                  <c:v>3924</c:v>
                </c:pt>
                <c:pt idx="3924">
                  <c:v>3925</c:v>
                </c:pt>
                <c:pt idx="3925">
                  <c:v>3926</c:v>
                </c:pt>
                <c:pt idx="3926">
                  <c:v>3927</c:v>
                </c:pt>
                <c:pt idx="3927">
                  <c:v>3928</c:v>
                </c:pt>
                <c:pt idx="3928">
                  <c:v>3929</c:v>
                </c:pt>
                <c:pt idx="3929">
                  <c:v>3930</c:v>
                </c:pt>
                <c:pt idx="3930">
                  <c:v>3931</c:v>
                </c:pt>
                <c:pt idx="3931">
                  <c:v>3932</c:v>
                </c:pt>
                <c:pt idx="3932">
                  <c:v>3933</c:v>
                </c:pt>
                <c:pt idx="3933">
                  <c:v>3934</c:v>
                </c:pt>
                <c:pt idx="3934">
                  <c:v>3935</c:v>
                </c:pt>
                <c:pt idx="3935">
                  <c:v>3936</c:v>
                </c:pt>
                <c:pt idx="3936">
                  <c:v>3937</c:v>
                </c:pt>
                <c:pt idx="3937">
                  <c:v>3938</c:v>
                </c:pt>
                <c:pt idx="3938">
                  <c:v>3939</c:v>
                </c:pt>
                <c:pt idx="3939">
                  <c:v>3940</c:v>
                </c:pt>
                <c:pt idx="3940">
                  <c:v>3941</c:v>
                </c:pt>
              </c:numCache>
            </c:numRef>
          </c:xVal>
          <c:yVal>
            <c:numRef>
              <c:f>Sheet1!$AD$2:$AD$7753</c:f>
              <c:numCache>
                <c:formatCode>General</c:formatCode>
                <c:ptCount val="7752"/>
                <c:pt idx="0">
                  <c:v>0.13167186147544641</c:v>
                </c:pt>
                <c:pt idx="1">
                  <c:v>0.57205401232627295</c:v>
                </c:pt>
                <c:pt idx="2">
                  <c:v>0.39403865924035886</c:v>
                </c:pt>
                <c:pt idx="3">
                  <c:v>0.47367799528921228</c:v>
                </c:pt>
                <c:pt idx="4">
                  <c:v>0.23163536279042773</c:v>
                </c:pt>
                <c:pt idx="5">
                  <c:v>0.29353663351309178</c:v>
                </c:pt>
                <c:pt idx="6">
                  <c:v>0.29199516594117236</c:v>
                </c:pt>
                <c:pt idx="7">
                  <c:v>0.32787833471460415</c:v>
                </c:pt>
                <c:pt idx="8">
                  <c:v>0.55023195945080872</c:v>
                </c:pt>
                <c:pt idx="9">
                  <c:v>0.24597058370012803</c:v>
                </c:pt>
                <c:pt idx="10">
                  <c:v>0.45518491229606939</c:v>
                </c:pt>
                <c:pt idx="11">
                  <c:v>0.54288620184995695</c:v>
                </c:pt>
                <c:pt idx="12">
                  <c:v>0.49225594977225784</c:v>
                </c:pt>
                <c:pt idx="13">
                  <c:v>0.45335836474702518</c:v>
                </c:pt>
                <c:pt idx="14">
                  <c:v>2.6119186229747404</c:v>
                </c:pt>
                <c:pt idx="15">
                  <c:v>1.8018816543939664</c:v>
                </c:pt>
                <c:pt idx="16">
                  <c:v>2.2213918306054126</c:v>
                </c:pt>
                <c:pt idx="17">
                  <c:v>2.2698218353817246</c:v>
                </c:pt>
                <c:pt idx="18">
                  <c:v>1.7386126173803862</c:v>
                </c:pt>
                <c:pt idx="19">
                  <c:v>1.5013297212095544</c:v>
                </c:pt>
                <c:pt idx="20">
                  <c:v>0.43099296686891497</c:v>
                </c:pt>
                <c:pt idx="21">
                  <c:v>0.87657426942004957</c:v>
                </c:pt>
                <c:pt idx="22">
                  <c:v>0.70179384042594606</c:v>
                </c:pt>
                <c:pt idx="23">
                  <c:v>1.0953587502937179</c:v>
                </c:pt>
                <c:pt idx="24">
                  <c:v>0.9408851255503059</c:v>
                </c:pt>
                <c:pt idx="25">
                  <c:v>0.39832499448824166</c:v>
                </c:pt>
                <c:pt idx="26">
                  <c:v>0.93153496390181445</c:v>
                </c:pt>
                <c:pt idx="27">
                  <c:v>0.67763417373680745</c:v>
                </c:pt>
                <c:pt idx="28">
                  <c:v>0.87087152165806758</c:v>
                </c:pt>
                <c:pt idx="29">
                  <c:v>0.82146071407352972</c:v>
                </c:pt>
                <c:pt idx="30">
                  <c:v>1.3523620611106013</c:v>
                </c:pt>
                <c:pt idx="31">
                  <c:v>0.88426987144718527</c:v>
                </c:pt>
                <c:pt idx="32">
                  <c:v>0.37455111243525074</c:v>
                </c:pt>
                <c:pt idx="33">
                  <c:v>0.44813168427163541</c:v>
                </c:pt>
                <c:pt idx="34">
                  <c:v>0.34230717407085498</c:v>
                </c:pt>
                <c:pt idx="35">
                  <c:v>0.54650152889377246</c:v>
                </c:pt>
                <c:pt idx="36">
                  <c:v>0.51555520122964493</c:v>
                </c:pt>
                <c:pt idx="37">
                  <c:v>0.53908489285681149</c:v>
                </c:pt>
                <c:pt idx="38">
                  <c:v>0.72197526523798405</c:v>
                </c:pt>
                <c:pt idx="39">
                  <c:v>0.63669603465711377</c:v>
                </c:pt>
                <c:pt idx="40">
                  <c:v>0.44860401079250822</c:v>
                </c:pt>
                <c:pt idx="41">
                  <c:v>0.4607219445009747</c:v>
                </c:pt>
                <c:pt idx="42">
                  <c:v>0.42139630981188336</c:v>
                </c:pt>
                <c:pt idx="43">
                  <c:v>0.74757648889005601</c:v>
                </c:pt>
                <c:pt idx="44">
                  <c:v>0.44903714414972207</c:v>
                </c:pt>
                <c:pt idx="45">
                  <c:v>0.474621989421109</c:v>
                </c:pt>
                <c:pt idx="46">
                  <c:v>0.62119556591624381</c:v>
                </c:pt>
                <c:pt idx="47">
                  <c:v>0.25435126007504749</c:v>
                </c:pt>
                <c:pt idx="48">
                  <c:v>0.51274498413301783</c:v>
                </c:pt>
                <c:pt idx="49">
                  <c:v>0.54716252960689271</c:v>
                </c:pt>
                <c:pt idx="50">
                  <c:v>0.10742231965753524</c:v>
                </c:pt>
                <c:pt idx="51">
                  <c:v>-4.3329677592396365E-2</c:v>
                </c:pt>
                <c:pt idx="52">
                  <c:v>0.46616936603406378</c:v>
                </c:pt>
                <c:pt idx="53">
                  <c:v>0.47169684380351518</c:v>
                </c:pt>
                <c:pt idx="54">
                  <c:v>0.46915059601833065</c:v>
                </c:pt>
                <c:pt idx="55">
                  <c:v>0.62297859807014522</c:v>
                </c:pt>
                <c:pt idx="56">
                  <c:v>0.589248305077128</c:v>
                </c:pt>
                <c:pt idx="57">
                  <c:v>0.65076001267949657</c:v>
                </c:pt>
                <c:pt idx="58">
                  <c:v>0.78312751919547008</c:v>
                </c:pt>
                <c:pt idx="59">
                  <c:v>0.24504701824763497</c:v>
                </c:pt>
                <c:pt idx="60">
                  <c:v>0.16572834566678241</c:v>
                </c:pt>
                <c:pt idx="61">
                  <c:v>0.32958451717892689</c:v>
                </c:pt>
                <c:pt idx="62">
                  <c:v>0.48010169375523049</c:v>
                </c:pt>
                <c:pt idx="63">
                  <c:v>0.27641089016178233</c:v>
                </c:pt>
                <c:pt idx="64">
                  <c:v>0.54628482560733493</c:v>
                </c:pt>
                <c:pt idx="65">
                  <c:v>0.36758198772575135</c:v>
                </c:pt>
                <c:pt idx="66">
                  <c:v>0.19941963032749088</c:v>
                </c:pt>
                <c:pt idx="67">
                  <c:v>0.27362031735971293</c:v>
                </c:pt>
                <c:pt idx="68">
                  <c:v>0.67320431983747264</c:v>
                </c:pt>
                <c:pt idx="69">
                  <c:v>0.46963757423894581</c:v>
                </c:pt>
                <c:pt idx="70">
                  <c:v>0.18158025911315656</c:v>
                </c:pt>
                <c:pt idx="71">
                  <c:v>0.30906895969724513</c:v>
                </c:pt>
                <c:pt idx="72">
                  <c:v>0.51960550606137135</c:v>
                </c:pt>
                <c:pt idx="73">
                  <c:v>0.28252932579863055</c:v>
                </c:pt>
                <c:pt idx="74">
                  <c:v>0.34501284911047092</c:v>
                </c:pt>
                <c:pt idx="75">
                  <c:v>0.49935962525088362</c:v>
                </c:pt>
                <c:pt idx="76">
                  <c:v>0.36518801862088779</c:v>
                </c:pt>
                <c:pt idx="77">
                  <c:v>0.24476570772937745</c:v>
                </c:pt>
                <c:pt idx="78">
                  <c:v>0.41558400345947932</c:v>
                </c:pt>
                <c:pt idx="79">
                  <c:v>2.431303031867893E-2</c:v>
                </c:pt>
                <c:pt idx="80">
                  <c:v>0.43290899745221934</c:v>
                </c:pt>
                <c:pt idx="81">
                  <c:v>0.60894110557684344</c:v>
                </c:pt>
                <c:pt idx="82">
                  <c:v>0.15460447856830983</c:v>
                </c:pt>
                <c:pt idx="83">
                  <c:v>0.43395329254805048</c:v>
                </c:pt>
                <c:pt idx="84">
                  <c:v>-6.2585092547728927E-2</c:v>
                </c:pt>
                <c:pt idx="85">
                  <c:v>0.29688063139274856</c:v>
                </c:pt>
                <c:pt idx="86">
                  <c:v>0.19008042243188195</c:v>
                </c:pt>
                <c:pt idx="87">
                  <c:v>0.3191823792160764</c:v>
                </c:pt>
                <c:pt idx="88">
                  <c:v>-0.18205725274049733</c:v>
                </c:pt>
                <c:pt idx="89">
                  <c:v>7.9811433936860521E-2</c:v>
                </c:pt>
                <c:pt idx="90">
                  <c:v>-0.10731100412670891</c:v>
                </c:pt>
                <c:pt idx="91">
                  <c:v>0.18319637628452234</c:v>
                </c:pt>
                <c:pt idx="92">
                  <c:v>0.17685507483161667</c:v>
                </c:pt>
                <c:pt idx="93">
                  <c:v>0.41243709553573371</c:v>
                </c:pt>
                <c:pt idx="94">
                  <c:v>0.13493556942539842</c:v>
                </c:pt>
                <c:pt idx="95">
                  <c:v>8.1873409044197487E-2</c:v>
                </c:pt>
                <c:pt idx="96">
                  <c:v>9.4232415523431978E-2</c:v>
                </c:pt>
                <c:pt idx="97">
                  <c:v>0.56569939070806319</c:v>
                </c:pt>
                <c:pt idx="98">
                  <c:v>0.39690383339094915</c:v>
                </c:pt>
                <c:pt idx="99">
                  <c:v>0.32036202741463349</c:v>
                </c:pt>
                <c:pt idx="100">
                  <c:v>0.28646899100793766</c:v>
                </c:pt>
                <c:pt idx="101">
                  <c:v>5.9050740846500194E-2</c:v>
                </c:pt>
                <c:pt idx="102">
                  <c:v>0.33186596494214626</c:v>
                </c:pt>
                <c:pt idx="103">
                  <c:v>0.59189122956100348</c:v>
                </c:pt>
                <c:pt idx="104">
                  <c:v>0.31275665992888113</c:v>
                </c:pt>
                <c:pt idx="105">
                  <c:v>0.15749669626201612</c:v>
                </c:pt>
                <c:pt idx="106">
                  <c:v>0.34275761305178065</c:v>
                </c:pt>
                <c:pt idx="107">
                  <c:v>0.30124335079021458</c:v>
                </c:pt>
                <c:pt idx="108">
                  <c:v>0.10782912589827331</c:v>
                </c:pt>
                <c:pt idx="109">
                  <c:v>0.43264649019265633</c:v>
                </c:pt>
                <c:pt idx="110">
                  <c:v>0.37280509224674185</c:v>
                </c:pt>
                <c:pt idx="111">
                  <c:v>0.46001726816650157</c:v>
                </c:pt>
                <c:pt idx="112">
                  <c:v>0.30491077269005906</c:v>
                </c:pt>
                <c:pt idx="113">
                  <c:v>0.43742100361331415</c:v>
                </c:pt>
                <c:pt idx="114">
                  <c:v>0.42819890001819516</c:v>
                </c:pt>
                <c:pt idx="115">
                  <c:v>0.28632275899864723</c:v>
                </c:pt>
                <c:pt idx="116">
                  <c:v>2.730041799113847E-2</c:v>
                </c:pt>
                <c:pt idx="117">
                  <c:v>0.31011134745463353</c:v>
                </c:pt>
                <c:pt idx="118">
                  <c:v>0.49792986657939409</c:v>
                </c:pt>
                <c:pt idx="119">
                  <c:v>8.3310426523985903E-3</c:v>
                </c:pt>
                <c:pt idx="120">
                  <c:v>0.2434923177759063</c:v>
                </c:pt>
                <c:pt idx="121">
                  <c:v>0.59885840657815104</c:v>
                </c:pt>
                <c:pt idx="122">
                  <c:v>0.6842916152578038</c:v>
                </c:pt>
                <c:pt idx="123">
                  <c:v>0.43045267107312268</c:v>
                </c:pt>
                <c:pt idx="124">
                  <c:v>0.77415993938534378</c:v>
                </c:pt>
                <c:pt idx="125">
                  <c:v>0.66318829186918782</c:v>
                </c:pt>
                <c:pt idx="126">
                  <c:v>0.69145527401449636</c:v>
                </c:pt>
                <c:pt idx="127">
                  <c:v>0.80528447503099843</c:v>
                </c:pt>
                <c:pt idx="128">
                  <c:v>0.60117588057073679</c:v>
                </c:pt>
                <c:pt idx="129">
                  <c:v>0.31930087226365034</c:v>
                </c:pt>
                <c:pt idx="130">
                  <c:v>0.55739510538225234</c:v>
                </c:pt>
                <c:pt idx="131">
                  <c:v>0.8967066815410818</c:v>
                </c:pt>
                <c:pt idx="132">
                  <c:v>0.74514932514025967</c:v>
                </c:pt>
                <c:pt idx="133">
                  <c:v>0.6671298588377228</c:v>
                </c:pt>
                <c:pt idx="134">
                  <c:v>0.38115718852178571</c:v>
                </c:pt>
                <c:pt idx="135">
                  <c:v>0.36677723644129578</c:v>
                </c:pt>
                <c:pt idx="136">
                  <c:v>0.73804724504239472</c:v>
                </c:pt>
                <c:pt idx="137">
                  <c:v>0.30143164901117458</c:v>
                </c:pt>
                <c:pt idx="138">
                  <c:v>0.84002685764621443</c:v>
                </c:pt>
                <c:pt idx="139">
                  <c:v>0.56197175165041413</c:v>
                </c:pt>
                <c:pt idx="140">
                  <c:v>0.63838223718306608</c:v>
                </c:pt>
                <c:pt idx="141">
                  <c:v>0.86676247165463627</c:v>
                </c:pt>
                <c:pt idx="142">
                  <c:v>0.24387667916496714</c:v>
                </c:pt>
                <c:pt idx="143">
                  <c:v>0.95216239236126654</c:v>
                </c:pt>
                <c:pt idx="144">
                  <c:v>8.4084665417216709E-2</c:v>
                </c:pt>
                <c:pt idx="145">
                  <c:v>0.52846520294655974</c:v>
                </c:pt>
                <c:pt idx="146">
                  <c:v>0.67838546342584571</c:v>
                </c:pt>
                <c:pt idx="147">
                  <c:v>0.49204493522545523</c:v>
                </c:pt>
                <c:pt idx="148">
                  <c:v>0.63548372947245246</c:v>
                </c:pt>
                <c:pt idx="149">
                  <c:v>0.54149671462279114</c:v>
                </c:pt>
                <c:pt idx="150">
                  <c:v>1.1291719218454399</c:v>
                </c:pt>
                <c:pt idx="151">
                  <c:v>0.39815859255039054</c:v>
                </c:pt>
                <c:pt idx="152">
                  <c:v>0.53157244270832793</c:v>
                </c:pt>
                <c:pt idx="153">
                  <c:v>1.4149527593222078</c:v>
                </c:pt>
                <c:pt idx="154">
                  <c:v>0.79646904205817881</c:v>
                </c:pt>
                <c:pt idx="155">
                  <c:v>0.87713195627373564</c:v>
                </c:pt>
                <c:pt idx="156">
                  <c:v>0.55706633342771372</c:v>
                </c:pt>
                <c:pt idx="157">
                  <c:v>0.40404434729236494</c:v>
                </c:pt>
                <c:pt idx="158">
                  <c:v>0.85887118189612588</c:v>
                </c:pt>
                <c:pt idx="159">
                  <c:v>0.56469613906791061</c:v>
                </c:pt>
                <c:pt idx="160">
                  <c:v>0.84061738571875599</c:v>
                </c:pt>
                <c:pt idx="161">
                  <c:v>1.1550802676850824</c:v>
                </c:pt>
                <c:pt idx="162">
                  <c:v>0.84236981362481034</c:v>
                </c:pt>
                <c:pt idx="163">
                  <c:v>1.0219135320579276</c:v>
                </c:pt>
                <c:pt idx="164">
                  <c:v>0.98047644146690427</c:v>
                </c:pt>
                <c:pt idx="165">
                  <c:v>0.95727447760665108</c:v>
                </c:pt>
                <c:pt idx="166">
                  <c:v>0.44236913867741201</c:v>
                </c:pt>
                <c:pt idx="167">
                  <c:v>1.0080271166000632</c:v>
                </c:pt>
                <c:pt idx="168">
                  <c:v>0.76327627360119887</c:v>
                </c:pt>
                <c:pt idx="169">
                  <c:v>0.92072691714262245</c:v>
                </c:pt>
                <c:pt idx="170">
                  <c:v>1.0265016407635108</c:v>
                </c:pt>
                <c:pt idx="171">
                  <c:v>0.86332542852898264</c:v>
                </c:pt>
                <c:pt idx="172">
                  <c:v>0.89196468323285982</c:v>
                </c:pt>
                <c:pt idx="173">
                  <c:v>0.40140813567890454</c:v>
                </c:pt>
                <c:pt idx="174">
                  <c:v>0.64516322373215917</c:v>
                </c:pt>
                <c:pt idx="175">
                  <c:v>0.50598176560398</c:v>
                </c:pt>
                <c:pt idx="176">
                  <c:v>0.34985257634937428</c:v>
                </c:pt>
                <c:pt idx="177">
                  <c:v>0.45640189228286498</c:v>
                </c:pt>
                <c:pt idx="178">
                  <c:v>0.73006338260259707</c:v>
                </c:pt>
                <c:pt idx="179">
                  <c:v>0.73872734920438221</c:v>
                </c:pt>
                <c:pt idx="180">
                  <c:v>0.67159582202176438</c:v>
                </c:pt>
                <c:pt idx="181">
                  <c:v>0.89606920939971912</c:v>
                </c:pt>
                <c:pt idx="182">
                  <c:v>0.48884977405780905</c:v>
                </c:pt>
                <c:pt idx="183">
                  <c:v>0.57390187106308721</c:v>
                </c:pt>
                <c:pt idx="184">
                  <c:v>0.9922606136462897</c:v>
                </c:pt>
                <c:pt idx="185">
                  <c:v>0.56879897069491703</c:v>
                </c:pt>
                <c:pt idx="186">
                  <c:v>0.70381502614387248</c:v>
                </c:pt>
                <c:pt idx="187">
                  <c:v>0.38653258644977262</c:v>
                </c:pt>
                <c:pt idx="188">
                  <c:v>0.63050610999524359</c:v>
                </c:pt>
                <c:pt idx="189">
                  <c:v>0.80883548257051352</c:v>
                </c:pt>
                <c:pt idx="190">
                  <c:v>0.5203609269618048</c:v>
                </c:pt>
                <c:pt idx="191">
                  <c:v>0.33314297379816171</c:v>
                </c:pt>
                <c:pt idx="192">
                  <c:v>0.6803815176683603</c:v>
                </c:pt>
                <c:pt idx="193">
                  <c:v>0.85121963247616339</c:v>
                </c:pt>
                <c:pt idx="194">
                  <c:v>0.80710483968789992</c:v>
                </c:pt>
                <c:pt idx="195">
                  <c:v>0.63351452623722215</c:v>
                </c:pt>
                <c:pt idx="196">
                  <c:v>0.36862618290532945</c:v>
                </c:pt>
                <c:pt idx="197">
                  <c:v>0.60679269804218006</c:v>
                </c:pt>
                <c:pt idx="198">
                  <c:v>0.6421703474491558</c:v>
                </c:pt>
                <c:pt idx="199">
                  <c:v>0.74420309122738004</c:v>
                </c:pt>
                <c:pt idx="200">
                  <c:v>0.697036303812959</c:v>
                </c:pt>
                <c:pt idx="201">
                  <c:v>0.61752499441355413</c:v>
                </c:pt>
                <c:pt idx="202">
                  <c:v>0.5457837736196347</c:v>
                </c:pt>
                <c:pt idx="203">
                  <c:v>0.51505494481376424</c:v>
                </c:pt>
                <c:pt idx="204">
                  <c:v>0.40129092795163634</c:v>
                </c:pt>
                <c:pt idx="205">
                  <c:v>0.74784496955019319</c:v>
                </c:pt>
                <c:pt idx="206">
                  <c:v>0.49793657751681097</c:v>
                </c:pt>
                <c:pt idx="207">
                  <c:v>0.52945167068159105</c:v>
                </c:pt>
                <c:pt idx="208">
                  <c:v>0.88576025772892919</c:v>
                </c:pt>
                <c:pt idx="209">
                  <c:v>0.59393691219911116</c:v>
                </c:pt>
                <c:pt idx="210">
                  <c:v>0.78141063569411306</c:v>
                </c:pt>
                <c:pt idx="211">
                  <c:v>0.62757545073385268</c:v>
                </c:pt>
                <c:pt idx="212">
                  <c:v>0.56626723578848681</c:v>
                </c:pt>
                <c:pt idx="213">
                  <c:v>0.71780815494875139</c:v>
                </c:pt>
                <c:pt idx="214">
                  <c:v>0.84830710744352444</c:v>
                </c:pt>
                <c:pt idx="215">
                  <c:v>0.39648560415231904</c:v>
                </c:pt>
                <c:pt idx="216">
                  <c:v>0.55577493495720942</c:v>
                </c:pt>
                <c:pt idx="217">
                  <c:v>0.43755653923854831</c:v>
                </c:pt>
                <c:pt idx="218">
                  <c:v>0.99815636032848376</c:v>
                </c:pt>
                <c:pt idx="219">
                  <c:v>0.76724325892746359</c:v>
                </c:pt>
                <c:pt idx="220">
                  <c:v>0.65395866530009172</c:v>
                </c:pt>
                <c:pt idx="221">
                  <c:v>0.38342078052293616</c:v>
                </c:pt>
                <c:pt idx="222">
                  <c:v>0.6511314732776885</c:v>
                </c:pt>
                <c:pt idx="223">
                  <c:v>0.41014790284872316</c:v>
                </c:pt>
                <c:pt idx="224">
                  <c:v>0.62384642438116922</c:v>
                </c:pt>
                <c:pt idx="225">
                  <c:v>0.88258110997783135</c:v>
                </c:pt>
                <c:pt idx="226">
                  <c:v>0.51457345608194593</c:v>
                </c:pt>
                <c:pt idx="227">
                  <c:v>0.57345458819618722</c:v>
                </c:pt>
                <c:pt idx="228">
                  <c:v>0.44490854958861847</c:v>
                </c:pt>
                <c:pt idx="229">
                  <c:v>0.56216076511731439</c:v>
                </c:pt>
                <c:pt idx="230">
                  <c:v>0.27482407205660087</c:v>
                </c:pt>
                <c:pt idx="231">
                  <c:v>0.46910560420516667</c:v>
                </c:pt>
                <c:pt idx="232">
                  <c:v>0.80443799399387839</c:v>
                </c:pt>
                <c:pt idx="233">
                  <c:v>3.2504581510928165E-2</c:v>
                </c:pt>
                <c:pt idx="234">
                  <c:v>0.23223424080045518</c:v>
                </c:pt>
                <c:pt idx="235">
                  <c:v>0.32674786117087296</c:v>
                </c:pt>
                <c:pt idx="236">
                  <c:v>0.121162997261548</c:v>
                </c:pt>
                <c:pt idx="237">
                  <c:v>0.33483402514047356</c:v>
                </c:pt>
                <c:pt idx="238">
                  <c:v>0.24630421116532686</c:v>
                </c:pt>
                <c:pt idx="239">
                  <c:v>-4.5311366043243595E-3</c:v>
                </c:pt>
                <c:pt idx="240">
                  <c:v>0.20080086951608234</c:v>
                </c:pt>
                <c:pt idx="241">
                  <c:v>0.32988956114583523</c:v>
                </c:pt>
                <c:pt idx="242">
                  <c:v>0.30903083617582761</c:v>
                </c:pt>
                <c:pt idx="243">
                  <c:v>0.27021120938660603</c:v>
                </c:pt>
                <c:pt idx="244">
                  <c:v>-3.4793891517947984E-2</c:v>
                </c:pt>
                <c:pt idx="245">
                  <c:v>0.2187280596439245</c:v>
                </c:pt>
                <c:pt idx="246">
                  <c:v>-3.0571324067807382E-2</c:v>
                </c:pt>
                <c:pt idx="247">
                  <c:v>-6.4070067804822273E-2</c:v>
                </c:pt>
                <c:pt idx="248">
                  <c:v>0.19985482475447514</c:v>
                </c:pt>
                <c:pt idx="249">
                  <c:v>7.2193625983552057E-2</c:v>
                </c:pt>
                <c:pt idx="250">
                  <c:v>0.41276748694790699</c:v>
                </c:pt>
                <c:pt idx="251">
                  <c:v>0.32801483156912337</c:v>
                </c:pt>
                <c:pt idx="252">
                  <c:v>0.31083730230149209</c:v>
                </c:pt>
                <c:pt idx="253">
                  <c:v>-2.4260744175741422E-2</c:v>
                </c:pt>
                <c:pt idx="254">
                  <c:v>0.16578991040142599</c:v>
                </c:pt>
                <c:pt idx="255">
                  <c:v>0.59236860748701492</c:v>
                </c:pt>
                <c:pt idx="256">
                  <c:v>0.56842531308027855</c:v>
                </c:pt>
                <c:pt idx="257">
                  <c:v>-0.2144597987118857</c:v>
                </c:pt>
                <c:pt idx="258">
                  <c:v>-0.22383741907103794</c:v>
                </c:pt>
                <c:pt idx="259">
                  <c:v>-0.34724952553752964</c:v>
                </c:pt>
                <c:pt idx="260">
                  <c:v>5.6224517836622745E-2</c:v>
                </c:pt>
                <c:pt idx="261">
                  <c:v>0.32044154047476958</c:v>
                </c:pt>
                <c:pt idx="262">
                  <c:v>-0.23758073597308638</c:v>
                </c:pt>
                <c:pt idx="263">
                  <c:v>7.597237436929305E-4</c:v>
                </c:pt>
                <c:pt idx="264">
                  <c:v>0.11102153507216439</c:v>
                </c:pt>
                <c:pt idx="265">
                  <c:v>-3.941732965393463E-2</c:v>
                </c:pt>
                <c:pt idx="266">
                  <c:v>4.5379350200180912E-2</c:v>
                </c:pt>
                <c:pt idx="267">
                  <c:v>0.52124339177832546</c:v>
                </c:pt>
                <c:pt idx="268">
                  <c:v>0.15923364912102667</c:v>
                </c:pt>
                <c:pt idx="269">
                  <c:v>9.2437016368052127E-2</c:v>
                </c:pt>
                <c:pt idx="270">
                  <c:v>0.29173704501076481</c:v>
                </c:pt>
                <c:pt idx="271">
                  <c:v>0.14738430561110905</c:v>
                </c:pt>
                <c:pt idx="272">
                  <c:v>0.11521084974778217</c:v>
                </c:pt>
                <c:pt idx="273">
                  <c:v>0.44108625056110684</c:v>
                </c:pt>
                <c:pt idx="274">
                  <c:v>0.41797175503729411</c:v>
                </c:pt>
                <c:pt idx="275">
                  <c:v>0.32609394637462819</c:v>
                </c:pt>
                <c:pt idx="276">
                  <c:v>0.60406955139804541</c:v>
                </c:pt>
                <c:pt idx="277">
                  <c:v>-9.9374184361478157E-2</c:v>
                </c:pt>
                <c:pt idx="278">
                  <c:v>0.59148047229471423</c:v>
                </c:pt>
                <c:pt idx="279">
                  <c:v>0.25967271424295335</c:v>
                </c:pt>
                <c:pt idx="280">
                  <c:v>0.35645032584469272</c:v>
                </c:pt>
                <c:pt idx="281">
                  <c:v>-0.16051476138134735</c:v>
                </c:pt>
                <c:pt idx="282">
                  <c:v>-9.0111398081127447E-3</c:v>
                </c:pt>
                <c:pt idx="283">
                  <c:v>-3.9687754709305523E-4</c:v>
                </c:pt>
                <c:pt idx="284">
                  <c:v>3.4253790702720721E-2</c:v>
                </c:pt>
                <c:pt idx="285">
                  <c:v>6.1071754301367243E-3</c:v>
                </c:pt>
                <c:pt idx="286">
                  <c:v>0.29272654674723508</c:v>
                </c:pt>
                <c:pt idx="287">
                  <c:v>2.1459815408741978E-2</c:v>
                </c:pt>
                <c:pt idx="288">
                  <c:v>-5.0784783296298208E-2</c:v>
                </c:pt>
                <c:pt idx="289">
                  <c:v>-9.3698924035079401E-2</c:v>
                </c:pt>
                <c:pt idx="290">
                  <c:v>-0.10615849373056818</c:v>
                </c:pt>
                <c:pt idx="291">
                  <c:v>-4.383716263840487E-2</c:v>
                </c:pt>
                <c:pt idx="292">
                  <c:v>2.1945499593933881E-2</c:v>
                </c:pt>
                <c:pt idx="293">
                  <c:v>-0.23813490478414856</c:v>
                </c:pt>
                <c:pt idx="294">
                  <c:v>0.19918898690975961</c:v>
                </c:pt>
                <c:pt idx="295">
                  <c:v>-1.9017983536206984E-3</c:v>
                </c:pt>
                <c:pt idx="296">
                  <c:v>-0.19352845809690322</c:v>
                </c:pt>
                <c:pt idx="297">
                  <c:v>-4.1563291593771368E-3</c:v>
                </c:pt>
                <c:pt idx="298">
                  <c:v>-0.19138160758505052</c:v>
                </c:pt>
                <c:pt idx="299">
                  <c:v>1.950250850301094E-2</c:v>
                </c:pt>
                <c:pt idx="300">
                  <c:v>-3.8652066436650756E-2</c:v>
                </c:pt>
                <c:pt idx="301">
                  <c:v>3.9215536671222129E-2</c:v>
                </c:pt>
                <c:pt idx="302">
                  <c:v>-0.213571680752489</c:v>
                </c:pt>
                <c:pt idx="303">
                  <c:v>-0.2517636939614043</c:v>
                </c:pt>
                <c:pt idx="304">
                  <c:v>9.5715100581561519E-2</c:v>
                </c:pt>
                <c:pt idx="305">
                  <c:v>0.20295728701259508</c:v>
                </c:pt>
                <c:pt idx="306">
                  <c:v>0.20582088549322419</c:v>
                </c:pt>
                <c:pt idx="307">
                  <c:v>0.22648076443289034</c:v>
                </c:pt>
                <c:pt idx="308">
                  <c:v>-0.20018979265314929</c:v>
                </c:pt>
                <c:pt idx="309">
                  <c:v>0.44877286864590804</c:v>
                </c:pt>
                <c:pt idx="310">
                  <c:v>-4.9153690751757573E-2</c:v>
                </c:pt>
                <c:pt idx="311">
                  <c:v>6.8273651220340792E-2</c:v>
                </c:pt>
                <c:pt idx="312">
                  <c:v>-6.4009922412600062E-2</c:v>
                </c:pt>
                <c:pt idx="313">
                  <c:v>0.17985630758275972</c:v>
                </c:pt>
                <c:pt idx="314">
                  <c:v>0.14145437095203217</c:v>
                </c:pt>
                <c:pt idx="315">
                  <c:v>0.1366035707195179</c:v>
                </c:pt>
                <c:pt idx="316">
                  <c:v>-0.12704757745536366</c:v>
                </c:pt>
                <c:pt idx="317">
                  <c:v>-0.19826715334516631</c:v>
                </c:pt>
                <c:pt idx="318">
                  <c:v>0.39782737073508212</c:v>
                </c:pt>
                <c:pt idx="319">
                  <c:v>0.26396708287101944</c:v>
                </c:pt>
                <c:pt idx="320">
                  <c:v>0.24164574266900551</c:v>
                </c:pt>
                <c:pt idx="321">
                  <c:v>0.23249233422514282</c:v>
                </c:pt>
                <c:pt idx="322">
                  <c:v>-6.8093060573226616E-2</c:v>
                </c:pt>
                <c:pt idx="323">
                  <c:v>3.9237665833169455E-2</c:v>
                </c:pt>
                <c:pt idx="324">
                  <c:v>-0.30240846358515761</c:v>
                </c:pt>
                <c:pt idx="325">
                  <c:v>0.25963854279817955</c:v>
                </c:pt>
                <c:pt idx="326">
                  <c:v>0.21266424527556227</c:v>
                </c:pt>
                <c:pt idx="327">
                  <c:v>0.41260439762927925</c:v>
                </c:pt>
                <c:pt idx="328">
                  <c:v>-0.24638062912469838</c:v>
                </c:pt>
                <c:pt idx="329">
                  <c:v>0.16109756935637209</c:v>
                </c:pt>
                <c:pt idx="330">
                  <c:v>0.43661131337071613</c:v>
                </c:pt>
                <c:pt idx="331">
                  <c:v>0.19880721389367029</c:v>
                </c:pt>
                <c:pt idx="332">
                  <c:v>0.33652390204266247</c:v>
                </c:pt>
                <c:pt idx="333">
                  <c:v>0.63026756361121983</c:v>
                </c:pt>
                <c:pt idx="334">
                  <c:v>0.21259432073281737</c:v>
                </c:pt>
                <c:pt idx="335">
                  <c:v>-0.16530120175268781</c:v>
                </c:pt>
                <c:pt idx="336">
                  <c:v>-0.12401377470148134</c:v>
                </c:pt>
                <c:pt idx="337">
                  <c:v>0.10259688914685539</c:v>
                </c:pt>
                <c:pt idx="338">
                  <c:v>-0.11187957633909118</c:v>
                </c:pt>
                <c:pt idx="339">
                  <c:v>-0.38796481619243206</c:v>
                </c:pt>
                <c:pt idx="340">
                  <c:v>-0.17991598077247151</c:v>
                </c:pt>
                <c:pt idx="341">
                  <c:v>0.35329900743940046</c:v>
                </c:pt>
                <c:pt idx="342">
                  <c:v>3.9874595207045616E-2</c:v>
                </c:pt>
                <c:pt idx="343">
                  <c:v>0.43117227480393705</c:v>
                </c:pt>
                <c:pt idx="344">
                  <c:v>-0.23031803046322796</c:v>
                </c:pt>
                <c:pt idx="345">
                  <c:v>-1.3733775676261217E-2</c:v>
                </c:pt>
                <c:pt idx="346">
                  <c:v>-7.6385041752846661E-2</c:v>
                </c:pt>
                <c:pt idx="347">
                  <c:v>-7.1400820249145625E-3</c:v>
                </c:pt>
                <c:pt idx="348">
                  <c:v>0.22795638193140455</c:v>
                </c:pt>
                <c:pt idx="349">
                  <c:v>6.011693642080651E-2</c:v>
                </c:pt>
                <c:pt idx="350">
                  <c:v>-2.130402076212512E-2</c:v>
                </c:pt>
                <c:pt idx="351">
                  <c:v>9.1088519465587492E-2</c:v>
                </c:pt>
                <c:pt idx="352">
                  <c:v>1.2059243037854106E-2</c:v>
                </c:pt>
                <c:pt idx="353">
                  <c:v>0.11777841778733977</c:v>
                </c:pt>
                <c:pt idx="354">
                  <c:v>-0.2682018397539121</c:v>
                </c:pt>
                <c:pt idx="355">
                  <c:v>-0.11591697004869062</c:v>
                </c:pt>
                <c:pt idx="356">
                  <c:v>-0.17009795366815794</c:v>
                </c:pt>
                <c:pt idx="357">
                  <c:v>-0.13414403521077034</c:v>
                </c:pt>
                <c:pt idx="358">
                  <c:v>2.9834629853986439E-2</c:v>
                </c:pt>
                <c:pt idx="359">
                  <c:v>-0.13687723658122319</c:v>
                </c:pt>
                <c:pt idx="360">
                  <c:v>-0.17477132703691556</c:v>
                </c:pt>
                <c:pt idx="361">
                  <c:v>-4.9694929210741812E-2</c:v>
                </c:pt>
                <c:pt idx="362">
                  <c:v>0.14286271389947203</c:v>
                </c:pt>
                <c:pt idx="363">
                  <c:v>-0.12304991809373167</c:v>
                </c:pt>
                <c:pt idx="364">
                  <c:v>-2.608896523319526E-2</c:v>
                </c:pt>
                <c:pt idx="365">
                  <c:v>-0.25102876688720688</c:v>
                </c:pt>
                <c:pt idx="366">
                  <c:v>-0.37053974031489023</c:v>
                </c:pt>
                <c:pt idx="367">
                  <c:v>6.6294329334803948E-2</c:v>
                </c:pt>
                <c:pt idx="368">
                  <c:v>3.238357427326477E-4</c:v>
                </c:pt>
                <c:pt idx="369">
                  <c:v>-2.3398742683866658E-2</c:v>
                </c:pt>
                <c:pt idx="370">
                  <c:v>0.49842754030279268</c:v>
                </c:pt>
                <c:pt idx="371">
                  <c:v>0.25893111263605162</c:v>
                </c:pt>
                <c:pt idx="372">
                  <c:v>0.18530483185501545</c:v>
                </c:pt>
                <c:pt idx="373">
                  <c:v>0.29754565864887894</c:v>
                </c:pt>
                <c:pt idx="374">
                  <c:v>3.4496173045750478E-2</c:v>
                </c:pt>
                <c:pt idx="375">
                  <c:v>0.13844250384922319</c:v>
                </c:pt>
                <c:pt idx="376">
                  <c:v>0.37565394050904644</c:v>
                </c:pt>
                <c:pt idx="377">
                  <c:v>-0.18119999431851497</c:v>
                </c:pt>
                <c:pt idx="378">
                  <c:v>0.2970070684509496</c:v>
                </c:pt>
                <c:pt idx="379">
                  <c:v>0.64131963881486342</c:v>
                </c:pt>
                <c:pt idx="380">
                  <c:v>0.37075506519607115</c:v>
                </c:pt>
                <c:pt idx="381">
                  <c:v>0.18406514891504688</c:v>
                </c:pt>
                <c:pt idx="382">
                  <c:v>0.45077538582032339</c:v>
                </c:pt>
                <c:pt idx="383">
                  <c:v>0.49975590303007467</c:v>
                </c:pt>
                <c:pt idx="384">
                  <c:v>0.18159422827273008</c:v>
                </c:pt>
                <c:pt idx="385">
                  <c:v>0.48522606303409432</c:v>
                </c:pt>
                <c:pt idx="386">
                  <c:v>0.28416068794965277</c:v>
                </c:pt>
                <c:pt idx="387">
                  <c:v>0.24023634133875094</c:v>
                </c:pt>
                <c:pt idx="388">
                  <c:v>0.27072590813567166</c:v>
                </c:pt>
                <c:pt idx="389">
                  <c:v>0.29240608619239827</c:v>
                </c:pt>
                <c:pt idx="390">
                  <c:v>8.5951871788669809E-2</c:v>
                </c:pt>
                <c:pt idx="391">
                  <c:v>0.21404388750529968</c:v>
                </c:pt>
                <c:pt idx="392">
                  <c:v>0.56249967374381038</c:v>
                </c:pt>
                <c:pt idx="393">
                  <c:v>0.36824733049101166</c:v>
                </c:pt>
                <c:pt idx="394">
                  <c:v>0.28162003755478615</c:v>
                </c:pt>
                <c:pt idx="395">
                  <c:v>0.40822348570608291</c:v>
                </c:pt>
                <c:pt idx="396">
                  <c:v>0.30126957109433139</c:v>
                </c:pt>
                <c:pt idx="397">
                  <c:v>0.6738156127274908</c:v>
                </c:pt>
                <c:pt idx="398">
                  <c:v>1.7534866725665843E-2</c:v>
                </c:pt>
                <c:pt idx="399">
                  <c:v>0.23383973325808993</c:v>
                </c:pt>
                <c:pt idx="400">
                  <c:v>0.20877108706957026</c:v>
                </c:pt>
                <c:pt idx="401">
                  <c:v>0.27019502576842713</c:v>
                </c:pt>
                <c:pt idx="402">
                  <c:v>0.25299879648172929</c:v>
                </c:pt>
                <c:pt idx="403">
                  <c:v>6.2396773310946507E-2</c:v>
                </c:pt>
                <c:pt idx="404">
                  <c:v>-2.5161183387512054E-2</c:v>
                </c:pt>
                <c:pt idx="405">
                  <c:v>0.11314935167092699</c:v>
                </c:pt>
                <c:pt idx="406">
                  <c:v>-0.11960295414901179</c:v>
                </c:pt>
                <c:pt idx="407">
                  <c:v>-4.3788286946511157E-2</c:v>
                </c:pt>
                <c:pt idx="408">
                  <c:v>0.23639210262557109</c:v>
                </c:pt>
                <c:pt idx="409">
                  <c:v>0.39687213797853227</c:v>
                </c:pt>
                <c:pt idx="410">
                  <c:v>0.59513496414012046</c:v>
                </c:pt>
                <c:pt idx="411">
                  <c:v>0.17321898422528736</c:v>
                </c:pt>
                <c:pt idx="412">
                  <c:v>2.3780022049435523E-2</c:v>
                </c:pt>
                <c:pt idx="413">
                  <c:v>5.9344565108498948E-2</c:v>
                </c:pt>
                <c:pt idx="414">
                  <c:v>-3.0055478286405979E-2</c:v>
                </c:pt>
                <c:pt idx="415">
                  <c:v>-4.4471798697709453E-2</c:v>
                </c:pt>
                <c:pt idx="416">
                  <c:v>0.26983950261372236</c:v>
                </c:pt>
                <c:pt idx="417">
                  <c:v>0.34037391092532898</c:v>
                </c:pt>
                <c:pt idx="418">
                  <c:v>-0.15380424181332675</c:v>
                </c:pt>
                <c:pt idx="419">
                  <c:v>-5.4460502234188191E-2</c:v>
                </c:pt>
                <c:pt idx="420">
                  <c:v>0.39486904671797163</c:v>
                </c:pt>
                <c:pt idx="421">
                  <c:v>0.53079233139017301</c:v>
                </c:pt>
                <c:pt idx="422">
                  <c:v>0.16809415990640675</c:v>
                </c:pt>
                <c:pt idx="423">
                  <c:v>0.51042776404748302</c:v>
                </c:pt>
                <c:pt idx="424">
                  <c:v>0.33920421491984154</c:v>
                </c:pt>
                <c:pt idx="425">
                  <c:v>0.33609145367992088</c:v>
                </c:pt>
                <c:pt idx="426">
                  <c:v>0.52616422640741067</c:v>
                </c:pt>
                <c:pt idx="427">
                  <c:v>0.30690857066537625</c:v>
                </c:pt>
                <c:pt idx="428">
                  <c:v>0.48024600268531392</c:v>
                </c:pt>
                <c:pt idx="429">
                  <c:v>0.50207478687586127</c:v>
                </c:pt>
                <c:pt idx="430">
                  <c:v>0.14106075069452162</c:v>
                </c:pt>
                <c:pt idx="431">
                  <c:v>0.20082324539499874</c:v>
                </c:pt>
                <c:pt idx="432">
                  <c:v>0.40271308542761952</c:v>
                </c:pt>
                <c:pt idx="433">
                  <c:v>0.47521092229844131</c:v>
                </c:pt>
                <c:pt idx="434">
                  <c:v>0.27624068221320242</c:v>
                </c:pt>
                <c:pt idx="435">
                  <c:v>0.38255349540758932</c:v>
                </c:pt>
                <c:pt idx="436">
                  <c:v>0.29605536168016977</c:v>
                </c:pt>
                <c:pt idx="437">
                  <c:v>0.13593699762424194</c:v>
                </c:pt>
                <c:pt idx="438">
                  <c:v>0.3584793413004328</c:v>
                </c:pt>
                <c:pt idx="439">
                  <c:v>0.29607881548687764</c:v>
                </c:pt>
                <c:pt idx="440">
                  <c:v>0.25685062419704696</c:v>
                </c:pt>
                <c:pt idx="441">
                  <c:v>0.43783059107987965</c:v>
                </c:pt>
                <c:pt idx="442">
                  <c:v>0.21351251699961438</c:v>
                </c:pt>
                <c:pt idx="443">
                  <c:v>0.43578586913185502</c:v>
                </c:pt>
                <c:pt idx="444">
                  <c:v>0.43706031681763902</c:v>
                </c:pt>
                <c:pt idx="445">
                  <c:v>0.34785560881639421</c:v>
                </c:pt>
                <c:pt idx="446">
                  <c:v>0.84949781674634739</c:v>
                </c:pt>
                <c:pt idx="447">
                  <c:v>0.77079585079711244</c:v>
                </c:pt>
                <c:pt idx="448">
                  <c:v>0.44865520300664263</c:v>
                </c:pt>
                <c:pt idx="449">
                  <c:v>0.12828559954928265</c:v>
                </c:pt>
                <c:pt idx="450">
                  <c:v>0.68991556015184363</c:v>
                </c:pt>
                <c:pt idx="451">
                  <c:v>0.40968204926276064</c:v>
                </c:pt>
                <c:pt idx="452">
                  <c:v>0.48764695750689313</c:v>
                </c:pt>
                <c:pt idx="453">
                  <c:v>0.53933832981852836</c:v>
                </c:pt>
                <c:pt idx="454">
                  <c:v>0.69764278549087066</c:v>
                </c:pt>
                <c:pt idx="455">
                  <c:v>4.1083220951898536E-2</c:v>
                </c:pt>
                <c:pt idx="456">
                  <c:v>0.16355136194873277</c:v>
                </c:pt>
                <c:pt idx="457">
                  <c:v>4.3462876503064241E-2</c:v>
                </c:pt>
                <c:pt idx="458">
                  <c:v>0.70585083336498489</c:v>
                </c:pt>
                <c:pt idx="459">
                  <c:v>0.53781736398317292</c:v>
                </c:pt>
                <c:pt idx="460">
                  <c:v>0.12785376032563578</c:v>
                </c:pt>
                <c:pt idx="461">
                  <c:v>0.51119822843707086</c:v>
                </c:pt>
                <c:pt idx="462">
                  <c:v>0.28913400367276409</c:v>
                </c:pt>
                <c:pt idx="463">
                  <c:v>0.33661719247961575</c:v>
                </c:pt>
                <c:pt idx="464">
                  <c:v>0.34958377453444545</c:v>
                </c:pt>
                <c:pt idx="465">
                  <c:v>0.28307638768668708</c:v>
                </c:pt>
                <c:pt idx="466">
                  <c:v>0.38802933908861359</c:v>
                </c:pt>
                <c:pt idx="467">
                  <c:v>0.36455372880112025</c:v>
                </c:pt>
                <c:pt idx="468">
                  <c:v>0.42351655605346039</c:v>
                </c:pt>
                <c:pt idx="469">
                  <c:v>0.19394766137158514</c:v>
                </c:pt>
                <c:pt idx="470">
                  <c:v>4.9567448336540476E-2</c:v>
                </c:pt>
                <c:pt idx="471">
                  <c:v>0.52772827614234741</c:v>
                </c:pt>
                <c:pt idx="472">
                  <c:v>0.25298220932095106</c:v>
                </c:pt>
                <c:pt idx="473">
                  <c:v>0.22162692799765349</c:v>
                </c:pt>
                <c:pt idx="474">
                  <c:v>0.89749744734429759</c:v>
                </c:pt>
                <c:pt idx="475">
                  <c:v>0.47373555729045558</c:v>
                </c:pt>
                <c:pt idx="476">
                  <c:v>0.20725967251119526</c:v>
                </c:pt>
                <c:pt idx="477">
                  <c:v>0.15268727261296133</c:v>
                </c:pt>
                <c:pt idx="478">
                  <c:v>0.37517601186077831</c:v>
                </c:pt>
                <c:pt idx="479">
                  <c:v>1.4969603302883439E-2</c:v>
                </c:pt>
                <c:pt idx="480">
                  <c:v>0.18989876449556631</c:v>
                </c:pt>
                <c:pt idx="481">
                  <c:v>0.1254068959088972</c:v>
                </c:pt>
                <c:pt idx="482">
                  <c:v>-7.1230536195932004E-2</c:v>
                </c:pt>
                <c:pt idx="483">
                  <c:v>0.2813305004693456</c:v>
                </c:pt>
                <c:pt idx="484">
                  <c:v>-4.5743887159854779E-2</c:v>
                </c:pt>
                <c:pt idx="485">
                  <c:v>-2.8855922629933417E-2</c:v>
                </c:pt>
                <c:pt idx="486">
                  <c:v>0.10654454008408587</c:v>
                </c:pt>
                <c:pt idx="487">
                  <c:v>-2.1092731753591387E-2</c:v>
                </c:pt>
                <c:pt idx="488">
                  <c:v>0.28558084567460451</c:v>
                </c:pt>
                <c:pt idx="489">
                  <c:v>0.30382255874799036</c:v>
                </c:pt>
                <c:pt idx="490">
                  <c:v>-2.4872470051517936E-2</c:v>
                </c:pt>
                <c:pt idx="491">
                  <c:v>0.11190784672817644</c:v>
                </c:pt>
                <c:pt idx="492">
                  <c:v>8.6310725915317299E-2</c:v>
                </c:pt>
                <c:pt idx="493">
                  <c:v>0.20655926036815542</c:v>
                </c:pt>
                <c:pt idx="494">
                  <c:v>4.8284519466479381E-3</c:v>
                </c:pt>
                <c:pt idx="495">
                  <c:v>-0.22008577706160715</c:v>
                </c:pt>
                <c:pt idx="496">
                  <c:v>3.0139863853551052E-2</c:v>
                </c:pt>
                <c:pt idx="497">
                  <c:v>-6.5082648227576811E-3</c:v>
                </c:pt>
                <c:pt idx="498">
                  <c:v>-0.11466212341164628</c:v>
                </c:pt>
                <c:pt idx="499">
                  <c:v>6.7657705373458388E-2</c:v>
                </c:pt>
                <c:pt idx="500">
                  <c:v>-1.8725256113505395E-2</c:v>
                </c:pt>
                <c:pt idx="501">
                  <c:v>-0.29174685153601221</c:v>
                </c:pt>
                <c:pt idx="502">
                  <c:v>2.3320288600525707E-2</c:v>
                </c:pt>
                <c:pt idx="503">
                  <c:v>0.21544181786472549</c:v>
                </c:pt>
                <c:pt idx="504">
                  <c:v>9.7794043220178484E-2</c:v>
                </c:pt>
                <c:pt idx="505">
                  <c:v>2.3922814371946099E-2</c:v>
                </c:pt>
                <c:pt idx="506">
                  <c:v>0.20687224780695512</c:v>
                </c:pt>
                <c:pt idx="507">
                  <c:v>0.33017028815430782</c:v>
                </c:pt>
                <c:pt idx="508">
                  <c:v>-2.5066702388976125E-2</c:v>
                </c:pt>
                <c:pt idx="509">
                  <c:v>0.63110925412955821</c:v>
                </c:pt>
                <c:pt idx="510">
                  <c:v>0.45869015831924154</c:v>
                </c:pt>
                <c:pt idx="511">
                  <c:v>7.3874835906773129E-2</c:v>
                </c:pt>
                <c:pt idx="512">
                  <c:v>0.16174659225154375</c:v>
                </c:pt>
                <c:pt idx="513">
                  <c:v>0.28867229335147737</c:v>
                </c:pt>
                <c:pt idx="514">
                  <c:v>-0.12179343720155611</c:v>
                </c:pt>
                <c:pt idx="515">
                  <c:v>1.4837295761804814E-2</c:v>
                </c:pt>
                <c:pt idx="516">
                  <c:v>0.36621757736151617</c:v>
                </c:pt>
                <c:pt idx="517">
                  <c:v>3.3224719377789036E-2</c:v>
                </c:pt>
                <c:pt idx="518">
                  <c:v>-0.10855909914826434</c:v>
                </c:pt>
                <c:pt idx="519">
                  <c:v>0.40425802328997174</c:v>
                </c:pt>
                <c:pt idx="520">
                  <c:v>3.0114562823879698E-2</c:v>
                </c:pt>
                <c:pt idx="521">
                  <c:v>0.13379440858429792</c:v>
                </c:pt>
                <c:pt idx="522">
                  <c:v>1.0148170023549508E-2</c:v>
                </c:pt>
                <c:pt idx="523">
                  <c:v>4.3013884960008131E-2</c:v>
                </c:pt>
                <c:pt idx="524">
                  <c:v>0.63087411949084293</c:v>
                </c:pt>
                <c:pt idx="525">
                  <c:v>1.1136924971691831</c:v>
                </c:pt>
                <c:pt idx="526">
                  <c:v>1.5290959530192105</c:v>
                </c:pt>
                <c:pt idx="527">
                  <c:v>1.3982062866879974</c:v>
                </c:pt>
                <c:pt idx="528">
                  <c:v>2.3732339545022851</c:v>
                </c:pt>
                <c:pt idx="529">
                  <c:v>2.6111521398018755</c:v>
                </c:pt>
                <c:pt idx="530">
                  <c:v>3.2987118015258554</c:v>
                </c:pt>
                <c:pt idx="531">
                  <c:v>3.1286348751990323</c:v>
                </c:pt>
                <c:pt idx="532">
                  <c:v>2.3028962538179765</c:v>
                </c:pt>
                <c:pt idx="533">
                  <c:v>1.2613574630602975</c:v>
                </c:pt>
                <c:pt idx="534">
                  <c:v>2.3557083228643361</c:v>
                </c:pt>
                <c:pt idx="535">
                  <c:v>3.8004325560392127</c:v>
                </c:pt>
                <c:pt idx="536">
                  <c:v>4.2844486363770358</c:v>
                </c:pt>
                <c:pt idx="537">
                  <c:v>2.6590933310834175</c:v>
                </c:pt>
                <c:pt idx="538">
                  <c:v>3.1743831947983914</c:v>
                </c:pt>
                <c:pt idx="539">
                  <c:v>3.1143096869472142</c:v>
                </c:pt>
                <c:pt idx="540">
                  <c:v>4.166095429597128</c:v>
                </c:pt>
                <c:pt idx="541">
                  <c:v>4.5091599511944196</c:v>
                </c:pt>
                <c:pt idx="542">
                  <c:v>4.6256888906201832</c:v>
                </c:pt>
                <c:pt idx="543">
                  <c:v>5.3598590534831736</c:v>
                </c:pt>
                <c:pt idx="544">
                  <c:v>2.9588503095157481</c:v>
                </c:pt>
                <c:pt idx="545">
                  <c:v>3.9102816752307534</c:v>
                </c:pt>
                <c:pt idx="546">
                  <c:v>5.1679735556159567</c:v>
                </c:pt>
                <c:pt idx="547">
                  <c:v>5.9111596819103385</c:v>
                </c:pt>
                <c:pt idx="548">
                  <c:v>5.8281248224058668</c:v>
                </c:pt>
                <c:pt idx="549">
                  <c:v>3.2574916261764786</c:v>
                </c:pt>
                <c:pt idx="550">
                  <c:v>2.9936304182958007</c:v>
                </c:pt>
                <c:pt idx="551">
                  <c:v>3.7916691411046477</c:v>
                </c:pt>
                <c:pt idx="552">
                  <c:v>2.3580416149549643</c:v>
                </c:pt>
                <c:pt idx="553">
                  <c:v>4.6407147403687343</c:v>
                </c:pt>
                <c:pt idx="554">
                  <c:v>5.9537703107932156</c:v>
                </c:pt>
                <c:pt idx="555">
                  <c:v>4.2291892131541058</c:v>
                </c:pt>
                <c:pt idx="556">
                  <c:v>5.2560305308261945</c:v>
                </c:pt>
                <c:pt idx="557">
                  <c:v>3.2442910691220184</c:v>
                </c:pt>
                <c:pt idx="558">
                  <c:v>3.7458404646918186</c:v>
                </c:pt>
                <c:pt idx="559">
                  <c:v>3.0604324015526152</c:v>
                </c:pt>
                <c:pt idx="560">
                  <c:v>2.2255652114186009</c:v>
                </c:pt>
                <c:pt idx="561">
                  <c:v>1.5075901745464582</c:v>
                </c:pt>
                <c:pt idx="562">
                  <c:v>2.4043016129375983</c:v>
                </c:pt>
                <c:pt idx="563">
                  <c:v>3.0270171443633864</c:v>
                </c:pt>
                <c:pt idx="564">
                  <c:v>3.0154025557005193</c:v>
                </c:pt>
                <c:pt idx="565">
                  <c:v>3.8801375324259202</c:v>
                </c:pt>
                <c:pt idx="566">
                  <c:v>3.4636019847074428</c:v>
                </c:pt>
                <c:pt idx="567">
                  <c:v>3.5800410847953379</c:v>
                </c:pt>
                <c:pt idx="568">
                  <c:v>2.1450128700006732</c:v>
                </c:pt>
                <c:pt idx="569">
                  <c:v>3.5880935102728384</c:v>
                </c:pt>
                <c:pt idx="570">
                  <c:v>2.7144863151930099</c:v>
                </c:pt>
                <c:pt idx="571">
                  <c:v>2.6216502478269899</c:v>
                </c:pt>
                <c:pt idx="572">
                  <c:v>2.8444619633808399</c:v>
                </c:pt>
                <c:pt idx="573">
                  <c:v>2.6240100002648203</c:v>
                </c:pt>
                <c:pt idx="574">
                  <c:v>3.0651483927586431</c:v>
                </c:pt>
                <c:pt idx="575">
                  <c:v>4.0855205602475468</c:v>
                </c:pt>
                <c:pt idx="576">
                  <c:v>4.0431527349356617</c:v>
                </c:pt>
                <c:pt idx="577">
                  <c:v>3.7807992014058156</c:v>
                </c:pt>
                <c:pt idx="578">
                  <c:v>4.09814283508193</c:v>
                </c:pt>
                <c:pt idx="579">
                  <c:v>3.9961845983277566</c:v>
                </c:pt>
                <c:pt idx="580">
                  <c:v>3.8202332597641164</c:v>
                </c:pt>
                <c:pt idx="581">
                  <c:v>3.9247916873188182</c:v>
                </c:pt>
                <c:pt idx="582">
                  <c:v>6.0763510482041649</c:v>
                </c:pt>
                <c:pt idx="583">
                  <c:v>4.1805383103095224</c:v>
                </c:pt>
                <c:pt idx="584">
                  <c:v>4.1382603394845452</c:v>
                </c:pt>
                <c:pt idx="585">
                  <c:v>3.2864306337407778</c:v>
                </c:pt>
                <c:pt idx="586">
                  <c:v>4.0056164134001815</c:v>
                </c:pt>
                <c:pt idx="587">
                  <c:v>2.9450065365052791</c:v>
                </c:pt>
                <c:pt idx="588">
                  <c:v>4.4000190899220808</c:v>
                </c:pt>
                <c:pt idx="589">
                  <c:v>3.6269329861982169</c:v>
                </c:pt>
                <c:pt idx="590">
                  <c:v>3.3598594034576768</c:v>
                </c:pt>
                <c:pt idx="591">
                  <c:v>5.3762029378854432</c:v>
                </c:pt>
                <c:pt idx="592">
                  <c:v>4.4903050398517159</c:v>
                </c:pt>
                <c:pt idx="593">
                  <c:v>3.0279044228079477</c:v>
                </c:pt>
                <c:pt idx="594">
                  <c:v>3.1535063925521634</c:v>
                </c:pt>
                <c:pt idx="595">
                  <c:v>3.1268738354280345</c:v>
                </c:pt>
                <c:pt idx="596">
                  <c:v>3.5426864375710743</c:v>
                </c:pt>
                <c:pt idx="597">
                  <c:v>4.849940746496106</c:v>
                </c:pt>
                <c:pt idx="598">
                  <c:v>7.0483692764362615</c:v>
                </c:pt>
                <c:pt idx="599">
                  <c:v>5.7078243667616713</c:v>
                </c:pt>
                <c:pt idx="600">
                  <c:v>5.3668474806617734</c:v>
                </c:pt>
                <c:pt idx="601">
                  <c:v>7.4417411545630969</c:v>
                </c:pt>
                <c:pt idx="602">
                  <c:v>6.4358322698133801</c:v>
                </c:pt>
                <c:pt idx="603">
                  <c:v>6.4803362331785301</c:v>
                </c:pt>
                <c:pt idx="604">
                  <c:v>4.3128482092309799</c:v>
                </c:pt>
                <c:pt idx="605">
                  <c:v>2.5896088124956806</c:v>
                </c:pt>
                <c:pt idx="606">
                  <c:v>6.0013276287727457</c:v>
                </c:pt>
                <c:pt idx="607">
                  <c:v>4.9094908683736787</c:v>
                </c:pt>
                <c:pt idx="608">
                  <c:v>7.0244640399169782</c:v>
                </c:pt>
                <c:pt idx="609">
                  <c:v>7.4165742514858639</c:v>
                </c:pt>
                <c:pt idx="610">
                  <c:v>6.246628621823735</c:v>
                </c:pt>
                <c:pt idx="611">
                  <c:v>8.0574455945923376</c:v>
                </c:pt>
                <c:pt idx="612">
                  <c:v>6.5506552048633093</c:v>
                </c:pt>
                <c:pt idx="613">
                  <c:v>5.6812105621201763</c:v>
                </c:pt>
                <c:pt idx="614">
                  <c:v>5.9485439161260256</c:v>
                </c:pt>
                <c:pt idx="615">
                  <c:v>6.0641867949621897</c:v>
                </c:pt>
                <c:pt idx="616">
                  <c:v>5.8116013206866874</c:v>
                </c:pt>
                <c:pt idx="617">
                  <c:v>6.690696306034094</c:v>
                </c:pt>
                <c:pt idx="618">
                  <c:v>7.4725012892976839</c:v>
                </c:pt>
                <c:pt idx="619">
                  <c:v>7.7508733118056838</c:v>
                </c:pt>
                <c:pt idx="620">
                  <c:v>5.9167590162129908</c:v>
                </c:pt>
                <c:pt idx="621">
                  <c:v>6.1719961220847779</c:v>
                </c:pt>
                <c:pt idx="622">
                  <c:v>6.1488817299385374</c:v>
                </c:pt>
                <c:pt idx="623">
                  <c:v>5.6675156701570533</c:v>
                </c:pt>
                <c:pt idx="624">
                  <c:v>4.0142605184873332</c:v>
                </c:pt>
                <c:pt idx="625">
                  <c:v>5.1469909315122404</c:v>
                </c:pt>
                <c:pt idx="626">
                  <c:v>6.1151519804041765</c:v>
                </c:pt>
                <c:pt idx="627">
                  <c:v>4.2617308803425296</c:v>
                </c:pt>
                <c:pt idx="628">
                  <c:v>2.8786829600557118</c:v>
                </c:pt>
                <c:pt idx="629">
                  <c:v>2.9914285869744428</c:v>
                </c:pt>
                <c:pt idx="630">
                  <c:v>3.2051139240563797</c:v>
                </c:pt>
                <c:pt idx="631">
                  <c:v>6.3954094067590894</c:v>
                </c:pt>
                <c:pt idx="632">
                  <c:v>5.1120204692583275</c:v>
                </c:pt>
                <c:pt idx="633">
                  <c:v>5.0031704594541759</c:v>
                </c:pt>
                <c:pt idx="634">
                  <c:v>3.565675007641711</c:v>
                </c:pt>
                <c:pt idx="635">
                  <c:v>4.3427180036329061</c:v>
                </c:pt>
                <c:pt idx="636">
                  <c:v>4.1126119808787998</c:v>
                </c:pt>
                <c:pt idx="637">
                  <c:v>4.9733529253974451</c:v>
                </c:pt>
                <c:pt idx="638">
                  <c:v>4.5547684235100583</c:v>
                </c:pt>
                <c:pt idx="639">
                  <c:v>4.5393940945502642</c:v>
                </c:pt>
                <c:pt idx="640">
                  <c:v>4.7317357491990837</c:v>
                </c:pt>
                <c:pt idx="641">
                  <c:v>2.3841326575155808</c:v>
                </c:pt>
                <c:pt idx="642">
                  <c:v>3.5161408753945245</c:v>
                </c:pt>
                <c:pt idx="643">
                  <c:v>3.3170129345555077</c:v>
                </c:pt>
                <c:pt idx="644">
                  <c:v>2.9483824492241517</c:v>
                </c:pt>
                <c:pt idx="645">
                  <c:v>4.7270173218450839</c:v>
                </c:pt>
                <c:pt idx="646">
                  <c:v>5.6863151526339806</c:v>
                </c:pt>
                <c:pt idx="647">
                  <c:v>4.8835029758173558</c:v>
                </c:pt>
                <c:pt idx="648">
                  <c:v>4.0467479572955378</c:v>
                </c:pt>
                <c:pt idx="649">
                  <c:v>4.4830662875987137</c:v>
                </c:pt>
                <c:pt idx="650">
                  <c:v>5.3117036283645618</c:v>
                </c:pt>
                <c:pt idx="651">
                  <c:v>4.3130443460882013</c:v>
                </c:pt>
                <c:pt idx="652">
                  <c:v>4.6214472410373126</c:v>
                </c:pt>
                <c:pt idx="653">
                  <c:v>3.8785527581066015</c:v>
                </c:pt>
                <c:pt idx="654">
                  <c:v>4.6782286605998591</c:v>
                </c:pt>
                <c:pt idx="655">
                  <c:v>4.608831092209897</c:v>
                </c:pt>
                <c:pt idx="656">
                  <c:v>2.6102552559754799</c:v>
                </c:pt>
                <c:pt idx="657">
                  <c:v>3.2688466422721607</c:v>
                </c:pt>
                <c:pt idx="658">
                  <c:v>2.5416170850446118</c:v>
                </c:pt>
                <c:pt idx="659">
                  <c:v>2.1587801599375345</c:v>
                </c:pt>
                <c:pt idx="660">
                  <c:v>2.4211990668886685</c:v>
                </c:pt>
                <c:pt idx="661">
                  <c:v>2.2901642290585222</c:v>
                </c:pt>
                <c:pt idx="662">
                  <c:v>1.9675134238560599</c:v>
                </c:pt>
                <c:pt idx="663">
                  <c:v>4.4434333221890165</c:v>
                </c:pt>
                <c:pt idx="664">
                  <c:v>2.1264228767814752</c:v>
                </c:pt>
                <c:pt idx="665">
                  <c:v>2.2881092284759208</c:v>
                </c:pt>
                <c:pt idx="666">
                  <c:v>6.4256126142286814</c:v>
                </c:pt>
                <c:pt idx="667">
                  <c:v>2.8128261401317523</c:v>
                </c:pt>
                <c:pt idx="668">
                  <c:v>5.1036442793354286</c:v>
                </c:pt>
                <c:pt idx="669">
                  <c:v>6.2610689686947278</c:v>
                </c:pt>
                <c:pt idx="670">
                  <c:v>4.2287796731087628</c:v>
                </c:pt>
                <c:pt idx="671">
                  <c:v>5.2279777732283534</c:v>
                </c:pt>
                <c:pt idx="672">
                  <c:v>5.3387806888383853</c:v>
                </c:pt>
                <c:pt idx="673">
                  <c:v>5.051258065297981</c:v>
                </c:pt>
                <c:pt idx="674">
                  <c:v>4.7620565391865322</c:v>
                </c:pt>
                <c:pt idx="675">
                  <c:v>9.4498938969840189</c:v>
                </c:pt>
                <c:pt idx="676">
                  <c:v>9.9526237779254849</c:v>
                </c:pt>
                <c:pt idx="677">
                  <c:v>6.5784088819655029</c:v>
                </c:pt>
                <c:pt idx="678">
                  <c:v>7.9311608210491435</c:v>
                </c:pt>
                <c:pt idx="679">
                  <c:v>6.3855139694724006</c:v>
                </c:pt>
                <c:pt idx="680">
                  <c:v>5.2851697003491687</c:v>
                </c:pt>
                <c:pt idx="681">
                  <c:v>4.6766628399240284</c:v>
                </c:pt>
                <c:pt idx="682">
                  <c:v>1.7014939471779567</c:v>
                </c:pt>
                <c:pt idx="683">
                  <c:v>2.8209793981000542</c:v>
                </c:pt>
                <c:pt idx="684">
                  <c:v>2.3448383040218901</c:v>
                </c:pt>
                <c:pt idx="685">
                  <c:v>3.0264923492280937</c:v>
                </c:pt>
                <c:pt idx="686">
                  <c:v>3.2950721922776371</c:v>
                </c:pt>
                <c:pt idx="687">
                  <c:v>2.8208712438128503</c:v>
                </c:pt>
                <c:pt idx="688">
                  <c:v>2.0103953314956624</c:v>
                </c:pt>
                <c:pt idx="689">
                  <c:v>2.4520292778342334</c:v>
                </c:pt>
                <c:pt idx="690">
                  <c:v>1.9692361279081139</c:v>
                </c:pt>
                <c:pt idx="691">
                  <c:v>1.833012050093874</c:v>
                </c:pt>
                <c:pt idx="692">
                  <c:v>1.5622911331766742</c:v>
                </c:pt>
                <c:pt idx="693">
                  <c:v>2.2405966557776935</c:v>
                </c:pt>
                <c:pt idx="694">
                  <c:v>1.6258743659627317</c:v>
                </c:pt>
                <c:pt idx="695">
                  <c:v>1.4370308912682095</c:v>
                </c:pt>
                <c:pt idx="696">
                  <c:v>1.4081357922615445</c:v>
                </c:pt>
                <c:pt idx="697">
                  <c:v>0.96401740386335977</c:v>
                </c:pt>
                <c:pt idx="698">
                  <c:v>0.86267075149315531</c:v>
                </c:pt>
                <c:pt idx="699">
                  <c:v>0.64772772473292717</c:v>
                </c:pt>
                <c:pt idx="700">
                  <c:v>0.89872126024141963</c:v>
                </c:pt>
                <c:pt idx="701">
                  <c:v>0.66344752610596469</c:v>
                </c:pt>
                <c:pt idx="702">
                  <c:v>0.29368803519493891</c:v>
                </c:pt>
                <c:pt idx="703">
                  <c:v>0.52014842861134447</c:v>
                </c:pt>
                <c:pt idx="704">
                  <c:v>0.36599157802535975</c:v>
                </c:pt>
                <c:pt idx="705">
                  <c:v>0.47391116455026694</c:v>
                </c:pt>
                <c:pt idx="706">
                  <c:v>0.75896098463871242</c:v>
                </c:pt>
                <c:pt idx="707">
                  <c:v>0.43581010911089013</c:v>
                </c:pt>
                <c:pt idx="708">
                  <c:v>0.38572381052565108</c:v>
                </c:pt>
                <c:pt idx="709">
                  <c:v>0.25495140486307966</c:v>
                </c:pt>
                <c:pt idx="710">
                  <c:v>0.3511884629553208</c:v>
                </c:pt>
                <c:pt idx="711">
                  <c:v>0.23414572847169079</c:v>
                </c:pt>
                <c:pt idx="712">
                  <c:v>0.66118251281935825</c:v>
                </c:pt>
                <c:pt idx="713">
                  <c:v>0.71366205991882925</c:v>
                </c:pt>
                <c:pt idx="714">
                  <c:v>0.55178214353350796</c:v>
                </c:pt>
                <c:pt idx="715">
                  <c:v>0.50798734672462542</c:v>
                </c:pt>
                <c:pt idx="716">
                  <c:v>0.7075707541180809</c:v>
                </c:pt>
                <c:pt idx="717">
                  <c:v>0.58861481370440227</c:v>
                </c:pt>
                <c:pt idx="718">
                  <c:v>0.2182261992095702</c:v>
                </c:pt>
                <c:pt idx="719">
                  <c:v>0.53501234966720768</c:v>
                </c:pt>
                <c:pt idx="720">
                  <c:v>7.1051922865283945E-2</c:v>
                </c:pt>
                <c:pt idx="721">
                  <c:v>0.46552252805993621</c:v>
                </c:pt>
                <c:pt idx="722">
                  <c:v>0.32341427459665617</c:v>
                </c:pt>
                <c:pt idx="723">
                  <c:v>0.61670212008619885</c:v>
                </c:pt>
                <c:pt idx="724">
                  <c:v>0.40008486096383411</c:v>
                </c:pt>
                <c:pt idx="725">
                  <c:v>0.53457403833218065</c:v>
                </c:pt>
                <c:pt idx="726">
                  <c:v>0.5468720699395857</c:v>
                </c:pt>
                <c:pt idx="727">
                  <c:v>0.62113605840283803</c:v>
                </c:pt>
                <c:pt idx="728">
                  <c:v>0.22534271014482687</c:v>
                </c:pt>
                <c:pt idx="729">
                  <c:v>0.22934689010756237</c:v>
                </c:pt>
                <c:pt idx="730">
                  <c:v>0.98748163309591019</c:v>
                </c:pt>
                <c:pt idx="731">
                  <c:v>-9.0318454226334666E-2</c:v>
                </c:pt>
                <c:pt idx="732">
                  <c:v>0.32470953801474467</c:v>
                </c:pt>
                <c:pt idx="733">
                  <c:v>0.27476100741864462</c:v>
                </c:pt>
                <c:pt idx="734">
                  <c:v>0.1875473733465971</c:v>
                </c:pt>
                <c:pt idx="735">
                  <c:v>0.20123215890089918</c:v>
                </c:pt>
                <c:pt idx="736">
                  <c:v>3.0264209793506858E-2</c:v>
                </c:pt>
                <c:pt idx="737">
                  <c:v>0.18101695942427387</c:v>
                </c:pt>
                <c:pt idx="738">
                  <c:v>0.33445910738936213</c:v>
                </c:pt>
                <c:pt idx="739">
                  <c:v>0.13478598254272889</c:v>
                </c:pt>
                <c:pt idx="740">
                  <c:v>0.12127157586464543</c:v>
                </c:pt>
                <c:pt idx="741">
                  <c:v>0.13549006416532228</c:v>
                </c:pt>
                <c:pt idx="742">
                  <c:v>7.7301531805196166E-2</c:v>
                </c:pt>
                <c:pt idx="743">
                  <c:v>0.19625082384995274</c:v>
                </c:pt>
                <c:pt idx="744">
                  <c:v>0.27964593404258276</c:v>
                </c:pt>
                <c:pt idx="745">
                  <c:v>0.38087200564976831</c:v>
                </c:pt>
                <c:pt idx="746">
                  <c:v>0.45027848334299181</c:v>
                </c:pt>
                <c:pt idx="747">
                  <c:v>1.3731907740471838</c:v>
                </c:pt>
                <c:pt idx="748">
                  <c:v>1.2008849311797687</c:v>
                </c:pt>
                <c:pt idx="749">
                  <c:v>0.80151580208062123</c:v>
                </c:pt>
                <c:pt idx="750">
                  <c:v>0.83698551179715031</c:v>
                </c:pt>
                <c:pt idx="751">
                  <c:v>0.77491045701495453</c:v>
                </c:pt>
                <c:pt idx="752">
                  <c:v>0.65319669375517586</c:v>
                </c:pt>
                <c:pt idx="753">
                  <c:v>0.91264683810711178</c:v>
                </c:pt>
                <c:pt idx="754">
                  <c:v>0.49835220764632426</c:v>
                </c:pt>
                <c:pt idx="755">
                  <c:v>0.64963184784274652</c:v>
                </c:pt>
                <c:pt idx="756">
                  <c:v>1.7552428937495868</c:v>
                </c:pt>
                <c:pt idx="757">
                  <c:v>1.9553721020100445</c:v>
                </c:pt>
                <c:pt idx="758">
                  <c:v>3.0205613293709743</c:v>
                </c:pt>
                <c:pt idx="759">
                  <c:v>3.4072170417283609</c:v>
                </c:pt>
                <c:pt idx="760">
                  <c:v>6.225064182273421</c:v>
                </c:pt>
                <c:pt idx="761">
                  <c:v>5.9304655804624069</c:v>
                </c:pt>
                <c:pt idx="762">
                  <c:v>5.3824707334621085</c:v>
                </c:pt>
                <c:pt idx="763">
                  <c:v>3.4583050789938397</c:v>
                </c:pt>
                <c:pt idx="764">
                  <c:v>3.2925021730818571</c:v>
                </c:pt>
                <c:pt idx="765">
                  <c:v>3.3524416004595992</c:v>
                </c:pt>
                <c:pt idx="766">
                  <c:v>5.5060662275839833</c:v>
                </c:pt>
                <c:pt idx="767">
                  <c:v>6.7319849422143534</c:v>
                </c:pt>
                <c:pt idx="768">
                  <c:v>7.1483398698244605</c:v>
                </c:pt>
                <c:pt idx="769">
                  <c:v>4.822081264093514</c:v>
                </c:pt>
                <c:pt idx="770">
                  <c:v>4.7560769290593168</c:v>
                </c:pt>
                <c:pt idx="771">
                  <c:v>4.5514582206332417</c:v>
                </c:pt>
                <c:pt idx="772">
                  <c:v>5.0501942237280995</c:v>
                </c:pt>
                <c:pt idx="773">
                  <c:v>3.991274430241698</c:v>
                </c:pt>
                <c:pt idx="774">
                  <c:v>3.275384312043661</c:v>
                </c:pt>
                <c:pt idx="775">
                  <c:v>4.8674896228455555</c:v>
                </c:pt>
                <c:pt idx="776">
                  <c:v>4.1778574991990558</c:v>
                </c:pt>
                <c:pt idx="777">
                  <c:v>7.2475138540448514</c:v>
                </c:pt>
                <c:pt idx="778">
                  <c:v>7.7171193877847326</c:v>
                </c:pt>
                <c:pt idx="779">
                  <c:v>8.563631930548965</c:v>
                </c:pt>
                <c:pt idx="780">
                  <c:v>6.3726491729248274</c:v>
                </c:pt>
                <c:pt idx="781">
                  <c:v>9.0438948574177118</c:v>
                </c:pt>
                <c:pt idx="782">
                  <c:v>6.0592401397132729</c:v>
                </c:pt>
                <c:pt idx="783">
                  <c:v>10.589575522873417</c:v>
                </c:pt>
                <c:pt idx="784">
                  <c:v>7.9703021862058021</c:v>
                </c:pt>
                <c:pt idx="785">
                  <c:v>6.8549780144912864</c:v>
                </c:pt>
                <c:pt idx="786">
                  <c:v>10.743127936868103</c:v>
                </c:pt>
                <c:pt idx="787">
                  <c:v>7.840371183735928</c:v>
                </c:pt>
                <c:pt idx="788">
                  <c:v>9.8495623512349191</c:v>
                </c:pt>
                <c:pt idx="789">
                  <c:v>7.8303093006887199</c:v>
                </c:pt>
                <c:pt idx="790">
                  <c:v>10.950000769105351</c:v>
                </c:pt>
                <c:pt idx="791">
                  <c:v>10.816543072913786</c:v>
                </c:pt>
                <c:pt idx="792">
                  <c:v>9.8766945057939601</c:v>
                </c:pt>
                <c:pt idx="793">
                  <c:v>13.09215536210867</c:v>
                </c:pt>
                <c:pt idx="794">
                  <c:v>10.424194633389472</c:v>
                </c:pt>
                <c:pt idx="795">
                  <c:v>9.8197342957055405</c:v>
                </c:pt>
                <c:pt idx="796">
                  <c:v>9.1100750499221288</c:v>
                </c:pt>
                <c:pt idx="797">
                  <c:v>7.1155108527314432</c:v>
                </c:pt>
                <c:pt idx="798">
                  <c:v>5.8858336829732743</c:v>
                </c:pt>
                <c:pt idx="799">
                  <c:v>10.040134279956392</c:v>
                </c:pt>
                <c:pt idx="800">
                  <c:v>12.16749027806574</c:v>
                </c:pt>
                <c:pt idx="801">
                  <c:v>10.834565383151562</c:v>
                </c:pt>
                <c:pt idx="802">
                  <c:v>9.275147279185914</c:v>
                </c:pt>
                <c:pt idx="803">
                  <c:v>8.4609545393989016</c:v>
                </c:pt>
                <c:pt idx="804">
                  <c:v>14.917158192989788</c:v>
                </c:pt>
                <c:pt idx="805">
                  <c:v>15.113858070519781</c:v>
                </c:pt>
                <c:pt idx="806">
                  <c:v>11.617139933129151</c:v>
                </c:pt>
                <c:pt idx="807">
                  <c:v>9.8526668578567183</c:v>
                </c:pt>
                <c:pt idx="808">
                  <c:v>8.3388320528103641</c:v>
                </c:pt>
                <c:pt idx="809">
                  <c:v>11.131985760727204</c:v>
                </c:pt>
                <c:pt idx="810">
                  <c:v>9.0655669668183165</c:v>
                </c:pt>
                <c:pt idx="811">
                  <c:v>13.785958272650156</c:v>
                </c:pt>
                <c:pt idx="812">
                  <c:v>13.222852972641963</c:v>
                </c:pt>
                <c:pt idx="813">
                  <c:v>15.702731286082594</c:v>
                </c:pt>
                <c:pt idx="814">
                  <c:v>13.71297435483968</c:v>
                </c:pt>
                <c:pt idx="815">
                  <c:v>17.577880799314993</c:v>
                </c:pt>
                <c:pt idx="816">
                  <c:v>16.070655913263053</c:v>
                </c:pt>
                <c:pt idx="817">
                  <c:v>12.262915064011848</c:v>
                </c:pt>
                <c:pt idx="818">
                  <c:v>12.641270918542347</c:v>
                </c:pt>
                <c:pt idx="819">
                  <c:v>17.369040470279764</c:v>
                </c:pt>
                <c:pt idx="820">
                  <c:v>8.4347862503342022</c:v>
                </c:pt>
                <c:pt idx="821">
                  <c:v>10.806286306437475</c:v>
                </c:pt>
                <c:pt idx="822">
                  <c:v>5.9145007460517096</c:v>
                </c:pt>
                <c:pt idx="823">
                  <c:v>10.546923613162551</c:v>
                </c:pt>
                <c:pt idx="824">
                  <c:v>12.954052552230898</c:v>
                </c:pt>
                <c:pt idx="825">
                  <c:v>13.682062124156523</c:v>
                </c:pt>
                <c:pt idx="826">
                  <c:v>11.070343972678975</c:v>
                </c:pt>
                <c:pt idx="827">
                  <c:v>15.012599009853467</c:v>
                </c:pt>
                <c:pt idx="828">
                  <c:v>13.910261013573244</c:v>
                </c:pt>
                <c:pt idx="829">
                  <c:v>22.14109299387237</c:v>
                </c:pt>
                <c:pt idx="830">
                  <c:v>18.717543679788019</c:v>
                </c:pt>
                <c:pt idx="831">
                  <c:v>17.262038534016199</c:v>
                </c:pt>
                <c:pt idx="832">
                  <c:v>10.029967512920601</c:v>
                </c:pt>
                <c:pt idx="833">
                  <c:v>13.004780551348084</c:v>
                </c:pt>
                <c:pt idx="834">
                  <c:v>11.879823833759628</c:v>
                </c:pt>
                <c:pt idx="835">
                  <c:v>12.948855723043573</c:v>
                </c:pt>
                <c:pt idx="836">
                  <c:v>10.378085070895082</c:v>
                </c:pt>
                <c:pt idx="837">
                  <c:v>11.264241951771947</c:v>
                </c:pt>
                <c:pt idx="838">
                  <c:v>9.4502873733296795</c:v>
                </c:pt>
                <c:pt idx="839">
                  <c:v>7.4125193340725755</c:v>
                </c:pt>
                <c:pt idx="840">
                  <c:v>16.917272066037025</c:v>
                </c:pt>
                <c:pt idx="841">
                  <c:v>15.644256283117663</c:v>
                </c:pt>
                <c:pt idx="842">
                  <c:v>12.918311306940854</c:v>
                </c:pt>
                <c:pt idx="843">
                  <c:v>15.84193795220733</c:v>
                </c:pt>
                <c:pt idx="844">
                  <c:v>14.804802020558716</c:v>
                </c:pt>
                <c:pt idx="845">
                  <c:v>13.757117399890761</c:v>
                </c:pt>
                <c:pt idx="846">
                  <c:v>5.58506221970182</c:v>
                </c:pt>
                <c:pt idx="847">
                  <c:v>6.3497778456869209</c:v>
                </c:pt>
                <c:pt idx="848">
                  <c:v>7.6546265863683622</c:v>
                </c:pt>
                <c:pt idx="849">
                  <c:v>10.93918364612837</c:v>
                </c:pt>
                <c:pt idx="850">
                  <c:v>11.11927071281732</c:v>
                </c:pt>
                <c:pt idx="851">
                  <c:v>10.712971831264939</c:v>
                </c:pt>
                <c:pt idx="852">
                  <c:v>9.370607270280896</c:v>
                </c:pt>
                <c:pt idx="853">
                  <c:v>10.286030651434896</c:v>
                </c:pt>
                <c:pt idx="854">
                  <c:v>10.438317744738423</c:v>
                </c:pt>
                <c:pt idx="855">
                  <c:v>15.885524457986989</c:v>
                </c:pt>
                <c:pt idx="856">
                  <c:v>9.0020252917214272</c:v>
                </c:pt>
                <c:pt idx="857">
                  <c:v>11.2645059865091</c:v>
                </c:pt>
                <c:pt idx="858">
                  <c:v>8.6051814383054648</c:v>
                </c:pt>
                <c:pt idx="859">
                  <c:v>8.1821275080307903</c:v>
                </c:pt>
                <c:pt idx="860">
                  <c:v>7.2357323895319787</c:v>
                </c:pt>
                <c:pt idx="861">
                  <c:v>4.5774554053001237</c:v>
                </c:pt>
                <c:pt idx="862">
                  <c:v>5.2601770682942472</c:v>
                </c:pt>
                <c:pt idx="863">
                  <c:v>5.7827581625885083</c:v>
                </c:pt>
                <c:pt idx="864">
                  <c:v>8.8197781078938942</c:v>
                </c:pt>
                <c:pt idx="865">
                  <c:v>7.6696394219259894</c:v>
                </c:pt>
                <c:pt idx="866">
                  <c:v>9.6975532767385459</c:v>
                </c:pt>
                <c:pt idx="867">
                  <c:v>10.822427572638471</c:v>
                </c:pt>
                <c:pt idx="868">
                  <c:v>9.3904707777746168</c:v>
                </c:pt>
                <c:pt idx="869">
                  <c:v>11.839863328632383</c:v>
                </c:pt>
                <c:pt idx="870">
                  <c:v>9.267483745587068</c:v>
                </c:pt>
                <c:pt idx="871">
                  <c:v>18.431163988776543</c:v>
                </c:pt>
                <c:pt idx="872">
                  <c:v>18.151813531192207</c:v>
                </c:pt>
                <c:pt idx="873">
                  <c:v>18.405629054953355</c:v>
                </c:pt>
                <c:pt idx="874">
                  <c:v>21.029600831795548</c:v>
                </c:pt>
                <c:pt idx="875">
                  <c:v>11.545568906658342</c:v>
                </c:pt>
                <c:pt idx="876">
                  <c:v>10.786753150617379</c:v>
                </c:pt>
                <c:pt idx="877">
                  <c:v>11.378519627781913</c:v>
                </c:pt>
                <c:pt idx="878">
                  <c:v>8.5753004834659983</c:v>
                </c:pt>
                <c:pt idx="879">
                  <c:v>10.344443515936774</c:v>
                </c:pt>
                <c:pt idx="880">
                  <c:v>9.7808470991761371</c:v>
                </c:pt>
                <c:pt idx="881">
                  <c:v>7.81488875477232</c:v>
                </c:pt>
                <c:pt idx="882">
                  <c:v>8.5738158006834038</c:v>
                </c:pt>
                <c:pt idx="883">
                  <c:v>7.3988157566715174</c:v>
                </c:pt>
                <c:pt idx="884">
                  <c:v>6.0692507127895752</c:v>
                </c:pt>
                <c:pt idx="885">
                  <c:v>9.0062645050767216</c:v>
                </c:pt>
                <c:pt idx="886">
                  <c:v>10.066838550764478</c:v>
                </c:pt>
                <c:pt idx="887">
                  <c:v>7.8746112999529272</c:v>
                </c:pt>
                <c:pt idx="888">
                  <c:v>9.0157469137337252</c:v>
                </c:pt>
                <c:pt idx="889">
                  <c:v>7.6317046519484784</c:v>
                </c:pt>
                <c:pt idx="890">
                  <c:v>5.5669698001703178</c:v>
                </c:pt>
                <c:pt idx="891">
                  <c:v>14.502890012172909</c:v>
                </c:pt>
                <c:pt idx="892">
                  <c:v>9.1469650245559535</c:v>
                </c:pt>
                <c:pt idx="893">
                  <c:v>15.932944825522144</c:v>
                </c:pt>
                <c:pt idx="894">
                  <c:v>16.083593556371913</c:v>
                </c:pt>
                <c:pt idx="895">
                  <c:v>13.204637997593593</c:v>
                </c:pt>
                <c:pt idx="896">
                  <c:v>15.007001880894189</c:v>
                </c:pt>
                <c:pt idx="897">
                  <c:v>12.376167029784257</c:v>
                </c:pt>
                <c:pt idx="898">
                  <c:v>15.456988950072315</c:v>
                </c:pt>
                <c:pt idx="899">
                  <c:v>10.84673388254771</c:v>
                </c:pt>
                <c:pt idx="900">
                  <c:v>12.981238223435144</c:v>
                </c:pt>
                <c:pt idx="901">
                  <c:v>15.244248517264868</c:v>
                </c:pt>
                <c:pt idx="902">
                  <c:v>10.898761712152616</c:v>
                </c:pt>
                <c:pt idx="903">
                  <c:v>9.6530033207769321</c:v>
                </c:pt>
                <c:pt idx="904">
                  <c:v>11.864546479176841</c:v>
                </c:pt>
                <c:pt idx="905">
                  <c:v>12.375294307827057</c:v>
                </c:pt>
                <c:pt idx="906">
                  <c:v>13.33611014955185</c:v>
                </c:pt>
                <c:pt idx="907">
                  <c:v>17.048278377381877</c:v>
                </c:pt>
                <c:pt idx="908">
                  <c:v>10.874001469329409</c:v>
                </c:pt>
                <c:pt idx="909">
                  <c:v>14.813768510002067</c:v>
                </c:pt>
                <c:pt idx="910">
                  <c:v>11.128779242000553</c:v>
                </c:pt>
                <c:pt idx="911">
                  <c:v>12.118651137313696</c:v>
                </c:pt>
                <c:pt idx="912">
                  <c:v>11.211117527657999</c:v>
                </c:pt>
                <c:pt idx="913">
                  <c:v>9.6675186454017954</c:v>
                </c:pt>
                <c:pt idx="914">
                  <c:v>9.1634355029491132</c:v>
                </c:pt>
                <c:pt idx="915">
                  <c:v>9.6075063478675347</c:v>
                </c:pt>
                <c:pt idx="916">
                  <c:v>12.706957491529035</c:v>
                </c:pt>
                <c:pt idx="917">
                  <c:v>8.845463684673426</c:v>
                </c:pt>
                <c:pt idx="918">
                  <c:v>7.6625898921770297</c:v>
                </c:pt>
                <c:pt idx="919">
                  <c:v>14.662979683731814</c:v>
                </c:pt>
                <c:pt idx="920">
                  <c:v>14.052898586334116</c:v>
                </c:pt>
                <c:pt idx="921">
                  <c:v>15.417816593142463</c:v>
                </c:pt>
                <c:pt idx="922">
                  <c:v>12.107266457139021</c:v>
                </c:pt>
                <c:pt idx="923">
                  <c:v>10.787086592045025</c:v>
                </c:pt>
                <c:pt idx="924">
                  <c:v>8.8415836853069312</c:v>
                </c:pt>
                <c:pt idx="925">
                  <c:v>9.0157359126081698</c:v>
                </c:pt>
                <c:pt idx="926">
                  <c:v>8.7293165656622147</c:v>
                </c:pt>
                <c:pt idx="927">
                  <c:v>7.2848316153944159</c:v>
                </c:pt>
                <c:pt idx="928">
                  <c:v>5.6126934524958427</c:v>
                </c:pt>
                <c:pt idx="929">
                  <c:v>6.528833629557651</c:v>
                </c:pt>
                <c:pt idx="930">
                  <c:v>4.7706592777411849</c:v>
                </c:pt>
                <c:pt idx="931">
                  <c:v>5.2830105374298331</c:v>
                </c:pt>
                <c:pt idx="932">
                  <c:v>4.8601521744613514</c:v>
                </c:pt>
                <c:pt idx="933">
                  <c:v>5.0925575662316476</c:v>
                </c:pt>
                <c:pt idx="934">
                  <c:v>4.1400659272472602</c:v>
                </c:pt>
                <c:pt idx="935">
                  <c:v>3.9390130805833201</c:v>
                </c:pt>
                <c:pt idx="936">
                  <c:v>3.7391949599804852</c:v>
                </c:pt>
                <c:pt idx="937">
                  <c:v>3.3730244749653693</c:v>
                </c:pt>
                <c:pt idx="938">
                  <c:v>2.9811179431181167</c:v>
                </c:pt>
                <c:pt idx="939">
                  <c:v>3.5737362262637684</c:v>
                </c:pt>
                <c:pt idx="940">
                  <c:v>2.8893432105540406</c:v>
                </c:pt>
                <c:pt idx="941">
                  <c:v>3.0607636785756953</c:v>
                </c:pt>
                <c:pt idx="942">
                  <c:v>2.4234274305073744</c:v>
                </c:pt>
                <c:pt idx="943">
                  <c:v>3.0631978574684693</c:v>
                </c:pt>
                <c:pt idx="944">
                  <c:v>2.2974666862205284</c:v>
                </c:pt>
                <c:pt idx="945">
                  <c:v>1.5704671218556121</c:v>
                </c:pt>
                <c:pt idx="946">
                  <c:v>2.182079997697417</c:v>
                </c:pt>
                <c:pt idx="947">
                  <c:v>2.4480266523945082</c:v>
                </c:pt>
                <c:pt idx="948">
                  <c:v>2.4547643798239926</c:v>
                </c:pt>
                <c:pt idx="949">
                  <c:v>2.5101621069844371</c:v>
                </c:pt>
                <c:pt idx="950">
                  <c:v>2.5875229527508314</c:v>
                </c:pt>
                <c:pt idx="951">
                  <c:v>2.2887018651707947</c:v>
                </c:pt>
                <c:pt idx="952">
                  <c:v>2.3764919741100177</c:v>
                </c:pt>
                <c:pt idx="953">
                  <c:v>1.8108162287488239</c:v>
                </c:pt>
                <c:pt idx="954">
                  <c:v>1.8939241396772055</c:v>
                </c:pt>
                <c:pt idx="955">
                  <c:v>2.0663947178111042</c:v>
                </c:pt>
                <c:pt idx="956">
                  <c:v>2.3650914692857961</c:v>
                </c:pt>
                <c:pt idx="957">
                  <c:v>1.9883176552525361</c:v>
                </c:pt>
                <c:pt idx="958">
                  <c:v>2.0363965770954562</c:v>
                </c:pt>
                <c:pt idx="959">
                  <c:v>1.9951887971775384</c:v>
                </c:pt>
                <c:pt idx="960">
                  <c:v>2.1323683115949121</c:v>
                </c:pt>
                <c:pt idx="961">
                  <c:v>1.6600130419897718</c:v>
                </c:pt>
                <c:pt idx="962">
                  <c:v>2.1443057679904509</c:v>
                </c:pt>
                <c:pt idx="963">
                  <c:v>1.6899199870242909</c:v>
                </c:pt>
                <c:pt idx="964">
                  <c:v>1.819578425393209</c:v>
                </c:pt>
                <c:pt idx="965">
                  <c:v>1.8918917730386342</c:v>
                </c:pt>
                <c:pt idx="966">
                  <c:v>1.8709184204577456</c:v>
                </c:pt>
                <c:pt idx="967">
                  <c:v>1.8102770909555033</c:v>
                </c:pt>
                <c:pt idx="968">
                  <c:v>1.8569616451198478</c:v>
                </c:pt>
                <c:pt idx="969">
                  <c:v>1.7529868980825647</c:v>
                </c:pt>
                <c:pt idx="970">
                  <c:v>2.1546114457894561</c:v>
                </c:pt>
                <c:pt idx="971">
                  <c:v>1.9389182179034514</c:v>
                </c:pt>
                <c:pt idx="972">
                  <c:v>1.6458322954742477</c:v>
                </c:pt>
                <c:pt idx="973">
                  <c:v>2.1907875819985878</c:v>
                </c:pt>
                <c:pt idx="974">
                  <c:v>2.5866003030301399</c:v>
                </c:pt>
                <c:pt idx="975">
                  <c:v>1.9486829011109652</c:v>
                </c:pt>
                <c:pt idx="976">
                  <c:v>2.14904736719147</c:v>
                </c:pt>
                <c:pt idx="977">
                  <c:v>1.999067794488818</c:v>
                </c:pt>
                <c:pt idx="978">
                  <c:v>2.3835134884478748</c:v>
                </c:pt>
                <c:pt idx="979">
                  <c:v>2.1429762782342987</c:v>
                </c:pt>
                <c:pt idx="980">
                  <c:v>2.5541610735481557</c:v>
                </c:pt>
                <c:pt idx="981">
                  <c:v>2.8124596440745275</c:v>
                </c:pt>
                <c:pt idx="982">
                  <c:v>2.7956141811958268</c:v>
                </c:pt>
                <c:pt idx="983">
                  <c:v>2.8840972794418884</c:v>
                </c:pt>
                <c:pt idx="984">
                  <c:v>4.3470854456172052</c:v>
                </c:pt>
                <c:pt idx="985">
                  <c:v>6.6297192905641626</c:v>
                </c:pt>
                <c:pt idx="986">
                  <c:v>8.8702570155637321</c:v>
                </c:pt>
                <c:pt idx="987">
                  <c:v>9.8923762160478041</c:v>
                </c:pt>
                <c:pt idx="988">
                  <c:v>8.1886028453568844</c:v>
                </c:pt>
                <c:pt idx="989">
                  <c:v>6.5590394870720932</c:v>
                </c:pt>
                <c:pt idx="990">
                  <c:v>6.0461867185518381</c:v>
                </c:pt>
                <c:pt idx="991">
                  <c:v>7.8913521849832247</c:v>
                </c:pt>
                <c:pt idx="992">
                  <c:v>5.5512759713076782</c:v>
                </c:pt>
                <c:pt idx="993">
                  <c:v>8.1474423793632571</c:v>
                </c:pt>
                <c:pt idx="994">
                  <c:v>10.175273433072796</c:v>
                </c:pt>
                <c:pt idx="995">
                  <c:v>8.2804768810883171</c:v>
                </c:pt>
                <c:pt idx="996">
                  <c:v>9.1050952569354475</c:v>
                </c:pt>
                <c:pt idx="997">
                  <c:v>12.218685277416053</c:v>
                </c:pt>
                <c:pt idx="998">
                  <c:v>15.515939331864692</c:v>
                </c:pt>
                <c:pt idx="999">
                  <c:v>22.364274732458767</c:v>
                </c:pt>
                <c:pt idx="1000">
                  <c:v>27.76421081171161</c:v>
                </c:pt>
                <c:pt idx="1001">
                  <c:v>15.13586231151567</c:v>
                </c:pt>
                <c:pt idx="1002">
                  <c:v>15.722926687226513</c:v>
                </c:pt>
                <c:pt idx="1003">
                  <c:v>13.755146156703791</c:v>
                </c:pt>
                <c:pt idx="1004">
                  <c:v>16.588468268898303</c:v>
                </c:pt>
                <c:pt idx="1005">
                  <c:v>17.636542993981241</c:v>
                </c:pt>
                <c:pt idx="1006">
                  <c:v>17.875063067942097</c:v>
                </c:pt>
                <c:pt idx="1007">
                  <c:v>16.289103531571424</c:v>
                </c:pt>
                <c:pt idx="1008">
                  <c:v>12.066506390048204</c:v>
                </c:pt>
                <c:pt idx="1009">
                  <c:v>12.952257862678728</c:v>
                </c:pt>
                <c:pt idx="1010">
                  <c:v>13.531794073415071</c:v>
                </c:pt>
                <c:pt idx="1011">
                  <c:v>12.21151942999068</c:v>
                </c:pt>
                <c:pt idx="1012">
                  <c:v>6.4270214291491605</c:v>
                </c:pt>
                <c:pt idx="1013">
                  <c:v>9.7524428133424994</c:v>
                </c:pt>
                <c:pt idx="1014">
                  <c:v>13.551882091373601</c:v>
                </c:pt>
                <c:pt idx="1015">
                  <c:v>16.709286714240037</c:v>
                </c:pt>
                <c:pt idx="1016">
                  <c:v>10.99450844077735</c:v>
                </c:pt>
                <c:pt idx="1017">
                  <c:v>12.43126156358435</c:v>
                </c:pt>
                <c:pt idx="1018">
                  <c:v>14.010432491111469</c:v>
                </c:pt>
                <c:pt idx="1019">
                  <c:v>19.589581259259635</c:v>
                </c:pt>
                <c:pt idx="1020">
                  <c:v>16.488611709424504</c:v>
                </c:pt>
                <c:pt idx="1021">
                  <c:v>14.108612500630556</c:v>
                </c:pt>
                <c:pt idx="1022">
                  <c:v>30.866098218895733</c:v>
                </c:pt>
                <c:pt idx="1023">
                  <c:v>23.140581957279917</c:v>
                </c:pt>
                <c:pt idx="1024">
                  <c:v>24.547715540980953</c:v>
                </c:pt>
                <c:pt idx="1025">
                  <c:v>15.812036597225598</c:v>
                </c:pt>
                <c:pt idx="1026">
                  <c:v>19.882889612138655</c:v>
                </c:pt>
                <c:pt idx="1027">
                  <c:v>20.019750734158357</c:v>
                </c:pt>
                <c:pt idx="1028">
                  <c:v>16.99237469283862</c:v>
                </c:pt>
                <c:pt idx="1029">
                  <c:v>15.339791618829645</c:v>
                </c:pt>
                <c:pt idx="1030">
                  <c:v>18.911604223349819</c:v>
                </c:pt>
                <c:pt idx="1031">
                  <c:v>24.698066363767378</c:v>
                </c:pt>
                <c:pt idx="1032">
                  <c:v>23.678178043629995</c:v>
                </c:pt>
                <c:pt idx="1033">
                  <c:v>23.533654577783491</c:v>
                </c:pt>
                <c:pt idx="1034">
                  <c:v>19.417733705894371</c:v>
                </c:pt>
                <c:pt idx="1035">
                  <c:v>20.235465042219868</c:v>
                </c:pt>
                <c:pt idx="1036">
                  <c:v>18.474811924034896</c:v>
                </c:pt>
                <c:pt idx="1037">
                  <c:v>22.978203589136548</c:v>
                </c:pt>
                <c:pt idx="1038">
                  <c:v>24.300255608925447</c:v>
                </c:pt>
                <c:pt idx="1039">
                  <c:v>14.494037164612617</c:v>
                </c:pt>
                <c:pt idx="1040">
                  <c:v>16.787236986202835</c:v>
                </c:pt>
                <c:pt idx="1041">
                  <c:v>28.042623729948279</c:v>
                </c:pt>
                <c:pt idx="1042">
                  <c:v>27.230428268895913</c:v>
                </c:pt>
                <c:pt idx="1043">
                  <c:v>21.565252885222542</c:v>
                </c:pt>
                <c:pt idx="1044">
                  <c:v>22.454750594168658</c:v>
                </c:pt>
                <c:pt idx="1045">
                  <c:v>17.818839394565465</c:v>
                </c:pt>
                <c:pt idx="1046">
                  <c:v>18.898600952791377</c:v>
                </c:pt>
                <c:pt idx="1047">
                  <c:v>10.931810228494076</c:v>
                </c:pt>
                <c:pt idx="1048">
                  <c:v>12.445865827110081</c:v>
                </c:pt>
                <c:pt idx="1049">
                  <c:v>12.664022658131046</c:v>
                </c:pt>
                <c:pt idx="1050">
                  <c:v>13.403616515040195</c:v>
                </c:pt>
                <c:pt idx="1051">
                  <c:v>15.426647456907761</c:v>
                </c:pt>
                <c:pt idx="1052">
                  <c:v>8.3715933882214877</c:v>
                </c:pt>
                <c:pt idx="1053">
                  <c:v>9.3033446839276834</c:v>
                </c:pt>
                <c:pt idx="1054">
                  <c:v>20.032777590768713</c:v>
                </c:pt>
                <c:pt idx="1055">
                  <c:v>26.560438784434815</c:v>
                </c:pt>
                <c:pt idx="1056">
                  <c:v>31.393867006813203</c:v>
                </c:pt>
                <c:pt idx="1057">
                  <c:v>27.704485484646934</c:v>
                </c:pt>
                <c:pt idx="1058">
                  <c:v>28.075674893199043</c:v>
                </c:pt>
                <c:pt idx="1059">
                  <c:v>24.641054062011481</c:v>
                </c:pt>
                <c:pt idx="1060">
                  <c:v>26.263329781640021</c:v>
                </c:pt>
                <c:pt idx="1061">
                  <c:v>26.615938077196098</c:v>
                </c:pt>
                <c:pt idx="1062">
                  <c:v>28.387448591462949</c:v>
                </c:pt>
                <c:pt idx="1063">
                  <c:v>27.962856999512741</c:v>
                </c:pt>
                <c:pt idx="1064">
                  <c:v>28.112462037751264</c:v>
                </c:pt>
                <c:pt idx="1065">
                  <c:v>28.176518583848921</c:v>
                </c:pt>
                <c:pt idx="1066">
                  <c:v>26.204343556470675</c:v>
                </c:pt>
                <c:pt idx="1067">
                  <c:v>26.233741774250596</c:v>
                </c:pt>
                <c:pt idx="1068">
                  <c:v>24.673685701041691</c:v>
                </c:pt>
                <c:pt idx="1069">
                  <c:v>25.027203451597511</c:v>
                </c:pt>
                <c:pt idx="1070">
                  <c:v>27.559723495638487</c:v>
                </c:pt>
                <c:pt idx="1071">
                  <c:v>20.059960286240763</c:v>
                </c:pt>
                <c:pt idx="1072">
                  <c:v>28.863774137729958</c:v>
                </c:pt>
                <c:pt idx="1073">
                  <c:v>30.153134288547168</c:v>
                </c:pt>
                <c:pt idx="1074">
                  <c:v>27.904116974852442</c:v>
                </c:pt>
                <c:pt idx="1075">
                  <c:v>20.247387193456913</c:v>
                </c:pt>
                <c:pt idx="1076">
                  <c:v>19.948374734774944</c:v>
                </c:pt>
                <c:pt idx="1077">
                  <c:v>20.046916729226449</c:v>
                </c:pt>
                <c:pt idx="1078">
                  <c:v>18.410873665850591</c:v>
                </c:pt>
                <c:pt idx="1079">
                  <c:v>15.541366556924451</c:v>
                </c:pt>
                <c:pt idx="1080">
                  <c:v>25.568012924773942</c:v>
                </c:pt>
                <c:pt idx="1081">
                  <c:v>21.998489291927768</c:v>
                </c:pt>
                <c:pt idx="1082">
                  <c:v>22.408235221495332</c:v>
                </c:pt>
                <c:pt idx="1083">
                  <c:v>20.567655216381318</c:v>
                </c:pt>
                <c:pt idx="1084">
                  <c:v>22.55634287512812</c:v>
                </c:pt>
                <c:pt idx="1085">
                  <c:v>20.842700269218216</c:v>
                </c:pt>
                <c:pt idx="1086">
                  <c:v>22.45518653674846</c:v>
                </c:pt>
                <c:pt idx="1087">
                  <c:v>26.168228000909345</c:v>
                </c:pt>
                <c:pt idx="1088">
                  <c:v>23.776417414409991</c:v>
                </c:pt>
                <c:pt idx="1089">
                  <c:v>23.788894788462201</c:v>
                </c:pt>
                <c:pt idx="1090">
                  <c:v>21.293651982282924</c:v>
                </c:pt>
                <c:pt idx="1091">
                  <c:v>21.959613899502195</c:v>
                </c:pt>
                <c:pt idx="1092">
                  <c:v>16.297541800003067</c:v>
                </c:pt>
                <c:pt idx="1093">
                  <c:v>21.787532043392165</c:v>
                </c:pt>
                <c:pt idx="1094">
                  <c:v>23.113677966863754</c:v>
                </c:pt>
                <c:pt idx="1095">
                  <c:v>26.877300477196584</c:v>
                </c:pt>
                <c:pt idx="1096">
                  <c:v>23.560988514766802</c:v>
                </c:pt>
                <c:pt idx="1097">
                  <c:v>19.688917251771709</c:v>
                </c:pt>
                <c:pt idx="1098">
                  <c:v>22.150634432020944</c:v>
                </c:pt>
                <c:pt idx="1099">
                  <c:v>19.764201490549414</c:v>
                </c:pt>
                <c:pt idx="1100">
                  <c:v>19.387551645594048</c:v>
                </c:pt>
                <c:pt idx="1101">
                  <c:v>14.225676575597213</c:v>
                </c:pt>
                <c:pt idx="1102">
                  <c:v>18.500530984716534</c:v>
                </c:pt>
                <c:pt idx="1103">
                  <c:v>28.22219762167316</c:v>
                </c:pt>
                <c:pt idx="1104">
                  <c:v>19.496033997712669</c:v>
                </c:pt>
                <c:pt idx="1105">
                  <c:v>17.71263986686369</c:v>
                </c:pt>
                <c:pt idx="1106">
                  <c:v>17.471255731158131</c:v>
                </c:pt>
                <c:pt idx="1107">
                  <c:v>16.123357602127474</c:v>
                </c:pt>
                <c:pt idx="1108">
                  <c:v>15.583399414283017</c:v>
                </c:pt>
                <c:pt idx="1109">
                  <c:v>19.259027535310835</c:v>
                </c:pt>
                <c:pt idx="1110">
                  <c:v>20.933024219726292</c:v>
                </c:pt>
                <c:pt idx="1111">
                  <c:v>18.521283301900016</c:v>
                </c:pt>
                <c:pt idx="1112">
                  <c:v>20.820532733170683</c:v>
                </c:pt>
                <c:pt idx="1113">
                  <c:v>17.968379735857177</c:v>
                </c:pt>
                <c:pt idx="1114">
                  <c:v>26.900575821775718</c:v>
                </c:pt>
                <c:pt idx="1115">
                  <c:v>14.968220216285289</c:v>
                </c:pt>
                <c:pt idx="1116">
                  <c:v>20.850122300922692</c:v>
                </c:pt>
                <c:pt idx="1117">
                  <c:v>20.615163262188187</c:v>
                </c:pt>
                <c:pt idx="1118">
                  <c:v>17.905366682362288</c:v>
                </c:pt>
                <c:pt idx="1119">
                  <c:v>26.921920077231441</c:v>
                </c:pt>
                <c:pt idx="1120">
                  <c:v>25.84547794462879</c:v>
                </c:pt>
                <c:pt idx="1121">
                  <c:v>22.28761641798005</c:v>
                </c:pt>
                <c:pt idx="1122">
                  <c:v>9.9746502301268691</c:v>
                </c:pt>
                <c:pt idx="1123">
                  <c:v>13.478171158825326</c:v>
                </c:pt>
                <c:pt idx="1124">
                  <c:v>13.510911076771349</c:v>
                </c:pt>
                <c:pt idx="1125">
                  <c:v>16.101125558096573</c:v>
                </c:pt>
                <c:pt idx="1126">
                  <c:v>19.645702441574908</c:v>
                </c:pt>
                <c:pt idx="1127">
                  <c:v>21.614855786720554</c:v>
                </c:pt>
                <c:pt idx="1128">
                  <c:v>21.463823108245528</c:v>
                </c:pt>
                <c:pt idx="1129">
                  <c:v>20.929062169967196</c:v>
                </c:pt>
                <c:pt idx="1130">
                  <c:v>20.135008865841321</c:v>
                </c:pt>
                <c:pt idx="1131">
                  <c:v>23.185608313214278</c:v>
                </c:pt>
                <c:pt idx="1132">
                  <c:v>23.920717932163495</c:v>
                </c:pt>
                <c:pt idx="1133">
                  <c:v>22.209345789584113</c:v>
                </c:pt>
                <c:pt idx="1134">
                  <c:v>17.768508736106792</c:v>
                </c:pt>
                <c:pt idx="1135">
                  <c:v>28.922907552818987</c:v>
                </c:pt>
                <c:pt idx="1136">
                  <c:v>24.237644230143061</c:v>
                </c:pt>
                <c:pt idx="1137">
                  <c:v>20.937646328281147</c:v>
                </c:pt>
                <c:pt idx="1138">
                  <c:v>18.371068960386904</c:v>
                </c:pt>
                <c:pt idx="1139">
                  <c:v>25.083827163184026</c:v>
                </c:pt>
                <c:pt idx="1140">
                  <c:v>27.624967879835882</c:v>
                </c:pt>
                <c:pt idx="1141">
                  <c:v>18.569721907428228</c:v>
                </c:pt>
                <c:pt idx="1142">
                  <c:v>9.7808322658531566</c:v>
                </c:pt>
                <c:pt idx="1143">
                  <c:v>10.186381817711743</c:v>
                </c:pt>
                <c:pt idx="1144">
                  <c:v>18.960333012141351</c:v>
                </c:pt>
                <c:pt idx="1145">
                  <c:v>16.994441795718284</c:v>
                </c:pt>
                <c:pt idx="1146">
                  <c:v>17.027171177379728</c:v>
                </c:pt>
                <c:pt idx="1147">
                  <c:v>18.378879002317738</c:v>
                </c:pt>
                <c:pt idx="1148">
                  <c:v>20.44403196306671</c:v>
                </c:pt>
                <c:pt idx="1149">
                  <c:v>22.893698586975109</c:v>
                </c:pt>
                <c:pt idx="1150">
                  <c:v>21.478952458556577</c:v>
                </c:pt>
                <c:pt idx="1151">
                  <c:v>16.735940829855465</c:v>
                </c:pt>
                <c:pt idx="1152">
                  <c:v>20.601604796780936</c:v>
                </c:pt>
                <c:pt idx="1153">
                  <c:v>23.855519746901788</c:v>
                </c:pt>
                <c:pt idx="1154">
                  <c:v>19.106921802306054</c:v>
                </c:pt>
                <c:pt idx="1155">
                  <c:v>19.491582504767191</c:v>
                </c:pt>
                <c:pt idx="1156">
                  <c:v>16.158165637926768</c:v>
                </c:pt>
                <c:pt idx="1157">
                  <c:v>14.093949516134142</c:v>
                </c:pt>
                <c:pt idx="1158">
                  <c:v>23.241212428141633</c:v>
                </c:pt>
                <c:pt idx="1159">
                  <c:v>21.698092397658954</c:v>
                </c:pt>
                <c:pt idx="1160">
                  <c:v>15.128708131111734</c:v>
                </c:pt>
                <c:pt idx="1161">
                  <c:v>12.981043428105011</c:v>
                </c:pt>
                <c:pt idx="1162">
                  <c:v>11.874018649213991</c:v>
                </c:pt>
                <c:pt idx="1163">
                  <c:v>11.213784509202519</c:v>
                </c:pt>
                <c:pt idx="1164">
                  <c:v>13.81937579926873</c:v>
                </c:pt>
                <c:pt idx="1165">
                  <c:v>12.336404990155225</c:v>
                </c:pt>
                <c:pt idx="1166">
                  <c:v>11.328212752787836</c:v>
                </c:pt>
                <c:pt idx="1167">
                  <c:v>12.777128148301964</c:v>
                </c:pt>
                <c:pt idx="1168">
                  <c:v>7.2246261360748072</c:v>
                </c:pt>
                <c:pt idx="1169">
                  <c:v>6.9228119299695079</c:v>
                </c:pt>
                <c:pt idx="1170">
                  <c:v>7.7455685533613146</c:v>
                </c:pt>
                <c:pt idx="1171">
                  <c:v>7.6945850537553095</c:v>
                </c:pt>
                <c:pt idx="1172">
                  <c:v>8.4306302817149241</c:v>
                </c:pt>
                <c:pt idx="1173">
                  <c:v>7.0400932400796918</c:v>
                </c:pt>
                <c:pt idx="1174">
                  <c:v>6.6451642162067781</c:v>
                </c:pt>
                <c:pt idx="1175">
                  <c:v>7.3590549269511252</c:v>
                </c:pt>
                <c:pt idx="1176">
                  <c:v>8.9773785930216228</c:v>
                </c:pt>
                <c:pt idx="1177">
                  <c:v>7.5666908528109422</c:v>
                </c:pt>
                <c:pt idx="1178">
                  <c:v>7.822850805258863</c:v>
                </c:pt>
                <c:pt idx="1179">
                  <c:v>7.1558853915723475</c:v>
                </c:pt>
                <c:pt idx="1180">
                  <c:v>5.7610327689499918</c:v>
                </c:pt>
                <c:pt idx="1181">
                  <c:v>5.8393132688104981</c:v>
                </c:pt>
                <c:pt idx="1182">
                  <c:v>5.4993988155093598</c:v>
                </c:pt>
                <c:pt idx="1183">
                  <c:v>5.3249643162749383</c:v>
                </c:pt>
                <c:pt idx="1184">
                  <c:v>5.1474060359403495</c:v>
                </c:pt>
                <c:pt idx="1185">
                  <c:v>4.2763321980000661</c:v>
                </c:pt>
                <c:pt idx="1186">
                  <c:v>4.0105735069909993</c:v>
                </c:pt>
                <c:pt idx="1187">
                  <c:v>3.8294405380735363</c:v>
                </c:pt>
                <c:pt idx="1188">
                  <c:v>3.4504777084078286</c:v>
                </c:pt>
                <c:pt idx="1189">
                  <c:v>3.4760430168266465</c:v>
                </c:pt>
                <c:pt idx="1190">
                  <c:v>4.0801321901620451</c:v>
                </c:pt>
                <c:pt idx="1191">
                  <c:v>3.5761679374739952</c:v>
                </c:pt>
                <c:pt idx="1192">
                  <c:v>3.3819602164615437</c:v>
                </c:pt>
                <c:pt idx="1193">
                  <c:v>2.9044220482462468</c:v>
                </c:pt>
                <c:pt idx="1194">
                  <c:v>3.2493641843860943</c:v>
                </c:pt>
                <c:pt idx="1195">
                  <c:v>3.0251829167826316</c:v>
                </c:pt>
                <c:pt idx="1196">
                  <c:v>2.9926472523818304</c:v>
                </c:pt>
                <c:pt idx="1197">
                  <c:v>2.8779277045875573</c:v>
                </c:pt>
                <c:pt idx="1198">
                  <c:v>2.7270268690849586</c:v>
                </c:pt>
                <c:pt idx="1199">
                  <c:v>2.4587905359699791</c:v>
                </c:pt>
                <c:pt idx="1200">
                  <c:v>2.3081187448269369</c:v>
                </c:pt>
                <c:pt idx="1201">
                  <c:v>2.9929438656882912</c:v>
                </c:pt>
                <c:pt idx="1202">
                  <c:v>2.8095597588918442</c:v>
                </c:pt>
                <c:pt idx="1203">
                  <c:v>2.7286133063909035</c:v>
                </c:pt>
                <c:pt idx="1204">
                  <c:v>2.7999038640958984</c:v>
                </c:pt>
                <c:pt idx="1205">
                  <c:v>2.7013423784293944</c:v>
                </c:pt>
                <c:pt idx="1206">
                  <c:v>2.9928726738116418</c:v>
                </c:pt>
                <c:pt idx="1207">
                  <c:v>2.6486475137280086</c:v>
                </c:pt>
                <c:pt idx="1208">
                  <c:v>2.3949052559330553</c:v>
                </c:pt>
                <c:pt idx="1209">
                  <c:v>2.8644672682641592</c:v>
                </c:pt>
                <c:pt idx="1210">
                  <c:v>2.6734401711200895</c:v>
                </c:pt>
                <c:pt idx="1211">
                  <c:v>2.7983238268184718</c:v>
                </c:pt>
                <c:pt idx="1212">
                  <c:v>2.544249139300836</c:v>
                </c:pt>
                <c:pt idx="1213">
                  <c:v>2.5992444186903274</c:v>
                </c:pt>
                <c:pt idx="1214">
                  <c:v>2.5351650059667996</c:v>
                </c:pt>
                <c:pt idx="1215">
                  <c:v>4.3532303979808677</c:v>
                </c:pt>
                <c:pt idx="1216">
                  <c:v>6.7782797414008833</c:v>
                </c:pt>
                <c:pt idx="1217">
                  <c:v>3.9315455908989105</c:v>
                </c:pt>
                <c:pt idx="1218">
                  <c:v>3.8004005403809216</c:v>
                </c:pt>
                <c:pt idx="1219">
                  <c:v>4.3751702926300817</c:v>
                </c:pt>
                <c:pt idx="1220">
                  <c:v>3.6260551310623779</c:v>
                </c:pt>
                <c:pt idx="1221">
                  <c:v>6.3180758724507013</c:v>
                </c:pt>
                <c:pt idx="1222">
                  <c:v>6.3495387528238023</c:v>
                </c:pt>
                <c:pt idx="1223">
                  <c:v>5.3936515124002771</c:v>
                </c:pt>
                <c:pt idx="1224">
                  <c:v>7.3558308123510159</c:v>
                </c:pt>
                <c:pt idx="1225">
                  <c:v>10.565138091239524</c:v>
                </c:pt>
                <c:pt idx="1226">
                  <c:v>12.879578397728553</c:v>
                </c:pt>
                <c:pt idx="1227">
                  <c:v>12.325610896162109</c:v>
                </c:pt>
                <c:pt idx="1228">
                  <c:v>8.8215024783740663</c:v>
                </c:pt>
                <c:pt idx="1229">
                  <c:v>16.648307025453178</c:v>
                </c:pt>
                <c:pt idx="1230">
                  <c:v>16.503873617182375</c:v>
                </c:pt>
                <c:pt idx="1231">
                  <c:v>17.531846694389241</c:v>
                </c:pt>
                <c:pt idx="1232">
                  <c:v>14.369673955143814</c:v>
                </c:pt>
                <c:pt idx="1233">
                  <c:v>19.150078836228211</c:v>
                </c:pt>
                <c:pt idx="1234">
                  <c:v>21.174170629928856</c:v>
                </c:pt>
                <c:pt idx="1235">
                  <c:v>24.857439556638006</c:v>
                </c:pt>
                <c:pt idx="1236">
                  <c:v>33.685465770852652</c:v>
                </c:pt>
                <c:pt idx="1237">
                  <c:v>29.388939252396142</c:v>
                </c:pt>
                <c:pt idx="1238">
                  <c:v>21.346976213618486</c:v>
                </c:pt>
                <c:pt idx="1239">
                  <c:v>32.06726779320158</c:v>
                </c:pt>
                <c:pt idx="1240">
                  <c:v>35.349267039303975</c:v>
                </c:pt>
                <c:pt idx="1241">
                  <c:v>27.967525261237746</c:v>
                </c:pt>
                <c:pt idx="1242">
                  <c:v>24.723283355965641</c:v>
                </c:pt>
                <c:pt idx="1243">
                  <c:v>30.150129955842974</c:v>
                </c:pt>
                <c:pt idx="1244">
                  <c:v>28.743477560140597</c:v>
                </c:pt>
                <c:pt idx="1245">
                  <c:v>19.325767669649487</c:v>
                </c:pt>
                <c:pt idx="1246">
                  <c:v>30.40440489472379</c:v>
                </c:pt>
                <c:pt idx="1247">
                  <c:v>32.90023087154065</c:v>
                </c:pt>
                <c:pt idx="1248">
                  <c:v>29.539050386332832</c:v>
                </c:pt>
                <c:pt idx="1249">
                  <c:v>30.85729424892898</c:v>
                </c:pt>
                <c:pt idx="1250">
                  <c:v>50.369445406745804</c:v>
                </c:pt>
                <c:pt idx="1251">
                  <c:v>38.869389930207333</c:v>
                </c:pt>
                <c:pt idx="1252">
                  <c:v>31.387647996988509</c:v>
                </c:pt>
                <c:pt idx="1253">
                  <c:v>20.405299273324985</c:v>
                </c:pt>
                <c:pt idx="1254">
                  <c:v>33.078727386880615</c:v>
                </c:pt>
                <c:pt idx="1255">
                  <c:v>43.411675106788906</c:v>
                </c:pt>
                <c:pt idx="1256">
                  <c:v>40.730363643485333</c:v>
                </c:pt>
                <c:pt idx="1257">
                  <c:v>35.42059276383884</c:v>
                </c:pt>
                <c:pt idx="1258">
                  <c:v>29.199282961350548</c:v>
                </c:pt>
                <c:pt idx="1259">
                  <c:v>19.806347206504448</c:v>
                </c:pt>
                <c:pt idx="1260">
                  <c:v>34.992631725315128</c:v>
                </c:pt>
                <c:pt idx="1261">
                  <c:v>25.285828308617297</c:v>
                </c:pt>
                <c:pt idx="1262">
                  <c:v>30.171656907004763</c:v>
                </c:pt>
                <c:pt idx="1263">
                  <c:v>24.355029579976751</c:v>
                </c:pt>
                <c:pt idx="1264">
                  <c:v>23.966176160997456</c:v>
                </c:pt>
                <c:pt idx="1265">
                  <c:v>33.450254113596692</c:v>
                </c:pt>
                <c:pt idx="1266">
                  <c:v>35.449184629623801</c:v>
                </c:pt>
                <c:pt idx="1267">
                  <c:v>37.998969769486294</c:v>
                </c:pt>
                <c:pt idx="1268">
                  <c:v>35.858656644460687</c:v>
                </c:pt>
                <c:pt idx="1269">
                  <c:v>37.812143182059266</c:v>
                </c:pt>
                <c:pt idx="1270">
                  <c:v>32.13540459351789</c:v>
                </c:pt>
                <c:pt idx="1271">
                  <c:v>21.34554233319259</c:v>
                </c:pt>
                <c:pt idx="1272">
                  <c:v>24.053414370333403</c:v>
                </c:pt>
                <c:pt idx="1273">
                  <c:v>20.27468917451144</c:v>
                </c:pt>
                <c:pt idx="1274">
                  <c:v>25.538615644471818</c:v>
                </c:pt>
                <c:pt idx="1275">
                  <c:v>18.35241465496722</c:v>
                </c:pt>
                <c:pt idx="1276">
                  <c:v>24.246683088857303</c:v>
                </c:pt>
                <c:pt idx="1277">
                  <c:v>48.066207388150048</c:v>
                </c:pt>
                <c:pt idx="1278">
                  <c:v>38.659285035220371</c:v>
                </c:pt>
                <c:pt idx="1279">
                  <c:v>38.783219882422735</c:v>
                </c:pt>
                <c:pt idx="1280">
                  <c:v>42.33751544669969</c:v>
                </c:pt>
                <c:pt idx="1281">
                  <c:v>43.535127965339136</c:v>
                </c:pt>
                <c:pt idx="1282">
                  <c:v>36.101216542614047</c:v>
                </c:pt>
                <c:pt idx="1283">
                  <c:v>36.523130819865166</c:v>
                </c:pt>
                <c:pt idx="1284">
                  <c:v>29.968864786952885</c:v>
                </c:pt>
                <c:pt idx="1285">
                  <c:v>34.176767463452862</c:v>
                </c:pt>
                <c:pt idx="1286">
                  <c:v>32.412677343074506</c:v>
                </c:pt>
                <c:pt idx="1287">
                  <c:v>20.785372088730991</c:v>
                </c:pt>
                <c:pt idx="1288">
                  <c:v>33.717794070406214</c:v>
                </c:pt>
                <c:pt idx="1289">
                  <c:v>39.656706539838517</c:v>
                </c:pt>
                <c:pt idx="1290">
                  <c:v>36.31890847999567</c:v>
                </c:pt>
                <c:pt idx="1291">
                  <c:v>33.098084840353422</c:v>
                </c:pt>
                <c:pt idx="1292">
                  <c:v>29.643469714112037</c:v>
                </c:pt>
                <c:pt idx="1293">
                  <c:v>17.112891573897048</c:v>
                </c:pt>
                <c:pt idx="1294">
                  <c:v>20.985098662381262</c:v>
                </c:pt>
                <c:pt idx="1295">
                  <c:v>16.641181167292331</c:v>
                </c:pt>
                <c:pt idx="1296">
                  <c:v>40.387990593646492</c:v>
                </c:pt>
                <c:pt idx="1297">
                  <c:v>35.956484388245599</c:v>
                </c:pt>
                <c:pt idx="1298">
                  <c:v>28.354078148241367</c:v>
                </c:pt>
                <c:pt idx="1299">
                  <c:v>33.619942073473027</c:v>
                </c:pt>
                <c:pt idx="1300">
                  <c:v>31.883342241844868</c:v>
                </c:pt>
                <c:pt idx="1301">
                  <c:v>29.544873794001113</c:v>
                </c:pt>
                <c:pt idx="1302">
                  <c:v>31.031834743605202</c:v>
                </c:pt>
                <c:pt idx="1303">
                  <c:v>33.900771217054448</c:v>
                </c:pt>
                <c:pt idx="1304">
                  <c:v>37.294497434135479</c:v>
                </c:pt>
                <c:pt idx="1305">
                  <c:v>37.203211317653675</c:v>
                </c:pt>
                <c:pt idx="1306">
                  <c:v>26.907678659886123</c:v>
                </c:pt>
                <c:pt idx="1307">
                  <c:v>22.203698879572407</c:v>
                </c:pt>
                <c:pt idx="1308">
                  <c:v>31.270669331855004</c:v>
                </c:pt>
                <c:pt idx="1309">
                  <c:v>40.059857318455862</c:v>
                </c:pt>
                <c:pt idx="1310">
                  <c:v>37.665087423638433</c:v>
                </c:pt>
                <c:pt idx="1311">
                  <c:v>29.458457696978801</c:v>
                </c:pt>
                <c:pt idx="1312">
                  <c:v>27.27672431174738</c:v>
                </c:pt>
                <c:pt idx="1313">
                  <c:v>27.865365288444377</c:v>
                </c:pt>
                <c:pt idx="1314">
                  <c:v>31.14891071280994</c:v>
                </c:pt>
                <c:pt idx="1315">
                  <c:v>22.759191793320475</c:v>
                </c:pt>
                <c:pt idx="1316">
                  <c:v>33.701713291339232</c:v>
                </c:pt>
                <c:pt idx="1317">
                  <c:v>33.556212334183186</c:v>
                </c:pt>
                <c:pt idx="1318">
                  <c:v>33.142340467775753</c:v>
                </c:pt>
                <c:pt idx="1319">
                  <c:v>32.489380084231748</c:v>
                </c:pt>
                <c:pt idx="1320">
                  <c:v>31.251607222690481</c:v>
                </c:pt>
                <c:pt idx="1321">
                  <c:v>34.036379006277471</c:v>
                </c:pt>
                <c:pt idx="1322">
                  <c:v>27.81927816639007</c:v>
                </c:pt>
                <c:pt idx="1323">
                  <c:v>27.774997702437787</c:v>
                </c:pt>
                <c:pt idx="1324">
                  <c:v>27.8862023874361</c:v>
                </c:pt>
                <c:pt idx="1325">
                  <c:v>26.679071915317152</c:v>
                </c:pt>
                <c:pt idx="1326">
                  <c:v>25.697685276037575</c:v>
                </c:pt>
                <c:pt idx="1327">
                  <c:v>28.620213851594535</c:v>
                </c:pt>
                <c:pt idx="1328">
                  <c:v>30.955104430596069</c:v>
                </c:pt>
                <c:pt idx="1329">
                  <c:v>32.395914726042506</c:v>
                </c:pt>
                <c:pt idx="1330">
                  <c:v>32.602184357600819</c:v>
                </c:pt>
                <c:pt idx="1331">
                  <c:v>25.08374505311426</c:v>
                </c:pt>
                <c:pt idx="1332">
                  <c:v>28.080855901633541</c:v>
                </c:pt>
                <c:pt idx="1333">
                  <c:v>27.929738951107197</c:v>
                </c:pt>
                <c:pt idx="1334">
                  <c:v>24.950476919935749</c:v>
                </c:pt>
                <c:pt idx="1335">
                  <c:v>25.851834443579513</c:v>
                </c:pt>
                <c:pt idx="1336">
                  <c:v>24.995775022976918</c:v>
                </c:pt>
                <c:pt idx="1337">
                  <c:v>19.853533131679956</c:v>
                </c:pt>
                <c:pt idx="1338">
                  <c:v>36.791825474157548</c:v>
                </c:pt>
                <c:pt idx="1339">
                  <c:v>27.456438840598285</c:v>
                </c:pt>
                <c:pt idx="1340">
                  <c:v>25.126744484628961</c:v>
                </c:pt>
                <c:pt idx="1341">
                  <c:v>23.765998455934</c:v>
                </c:pt>
                <c:pt idx="1342">
                  <c:v>25.354617740793749</c:v>
                </c:pt>
                <c:pt idx="1343">
                  <c:v>20.795799112265435</c:v>
                </c:pt>
                <c:pt idx="1344">
                  <c:v>27.416325034097156</c:v>
                </c:pt>
                <c:pt idx="1345">
                  <c:v>32.089383453817675</c:v>
                </c:pt>
                <c:pt idx="1346">
                  <c:v>30.828474915010528</c:v>
                </c:pt>
                <c:pt idx="1347">
                  <c:v>18.173523077278741</c:v>
                </c:pt>
                <c:pt idx="1348">
                  <c:v>28.461200886041173</c:v>
                </c:pt>
                <c:pt idx="1349">
                  <c:v>30.140833183262828</c:v>
                </c:pt>
                <c:pt idx="1350">
                  <c:v>30.211452087028256</c:v>
                </c:pt>
                <c:pt idx="1351">
                  <c:v>38.79288982560535</c:v>
                </c:pt>
                <c:pt idx="1352">
                  <c:v>25.415949204048548</c:v>
                </c:pt>
                <c:pt idx="1353">
                  <c:v>24.484213776187868</c:v>
                </c:pt>
                <c:pt idx="1354">
                  <c:v>26.226088665420967</c:v>
                </c:pt>
                <c:pt idx="1355">
                  <c:v>21.217265840029519</c:v>
                </c:pt>
                <c:pt idx="1356">
                  <c:v>26.369654583737344</c:v>
                </c:pt>
                <c:pt idx="1357">
                  <c:v>23.667256415168946</c:v>
                </c:pt>
                <c:pt idx="1358">
                  <c:v>30.110275280719335</c:v>
                </c:pt>
                <c:pt idx="1359">
                  <c:v>26.085095600906939</c:v>
                </c:pt>
                <c:pt idx="1360">
                  <c:v>22.719941077118989</c:v>
                </c:pt>
                <c:pt idx="1361">
                  <c:v>31.06013071154381</c:v>
                </c:pt>
                <c:pt idx="1362">
                  <c:v>40.373233960771294</c:v>
                </c:pt>
                <c:pt idx="1363">
                  <c:v>22.569191527221456</c:v>
                </c:pt>
                <c:pt idx="1364">
                  <c:v>17.843734832630677</c:v>
                </c:pt>
                <c:pt idx="1365">
                  <c:v>25.651529699474995</c:v>
                </c:pt>
                <c:pt idx="1366">
                  <c:v>38.734359923205176</c:v>
                </c:pt>
                <c:pt idx="1367">
                  <c:v>23.308845408154678</c:v>
                </c:pt>
                <c:pt idx="1368">
                  <c:v>30.483765066627122</c:v>
                </c:pt>
                <c:pt idx="1369">
                  <c:v>33.477276958870164</c:v>
                </c:pt>
                <c:pt idx="1370">
                  <c:v>23.902408984623534</c:v>
                </c:pt>
                <c:pt idx="1371">
                  <c:v>23.415344328164366</c:v>
                </c:pt>
                <c:pt idx="1372">
                  <c:v>21.695811287857779</c:v>
                </c:pt>
                <c:pt idx="1373">
                  <c:v>36.938265497672099</c:v>
                </c:pt>
                <c:pt idx="1374">
                  <c:v>40.641080877881386</c:v>
                </c:pt>
                <c:pt idx="1375">
                  <c:v>40.304657776589146</c:v>
                </c:pt>
                <c:pt idx="1376">
                  <c:v>38.122207061034629</c:v>
                </c:pt>
                <c:pt idx="1377">
                  <c:v>38.792647793665324</c:v>
                </c:pt>
                <c:pt idx="1378">
                  <c:v>38.504857694302032</c:v>
                </c:pt>
                <c:pt idx="1379">
                  <c:v>35.230247721867514</c:v>
                </c:pt>
                <c:pt idx="1380">
                  <c:v>34.283153254939691</c:v>
                </c:pt>
                <c:pt idx="1381">
                  <c:v>35.619983578166092</c:v>
                </c:pt>
                <c:pt idx="1382">
                  <c:v>36.813136980342989</c:v>
                </c:pt>
                <c:pt idx="1383">
                  <c:v>34.487636759009668</c:v>
                </c:pt>
                <c:pt idx="1384">
                  <c:v>34.343883981747993</c:v>
                </c:pt>
                <c:pt idx="1385">
                  <c:v>30.905236796730151</c:v>
                </c:pt>
                <c:pt idx="1386">
                  <c:v>29.320527992024768</c:v>
                </c:pt>
                <c:pt idx="1387">
                  <c:v>30.618057877262739</c:v>
                </c:pt>
                <c:pt idx="1388">
                  <c:v>32.460671262066207</c:v>
                </c:pt>
                <c:pt idx="1389">
                  <c:v>36.684216489635588</c:v>
                </c:pt>
                <c:pt idx="1390">
                  <c:v>39.276432909785008</c:v>
                </c:pt>
                <c:pt idx="1391">
                  <c:v>27.555476358670315</c:v>
                </c:pt>
                <c:pt idx="1392">
                  <c:v>27.115097505147958</c:v>
                </c:pt>
                <c:pt idx="1393">
                  <c:v>27.0864146043427</c:v>
                </c:pt>
                <c:pt idx="1394">
                  <c:v>29.055236296866006</c:v>
                </c:pt>
                <c:pt idx="1395">
                  <c:v>27.675769049025313</c:v>
                </c:pt>
                <c:pt idx="1396">
                  <c:v>29.447695443264543</c:v>
                </c:pt>
                <c:pt idx="1397">
                  <c:v>34.815836490739791</c:v>
                </c:pt>
                <c:pt idx="1398">
                  <c:v>30.746553859777805</c:v>
                </c:pt>
                <c:pt idx="1399">
                  <c:v>24.550775993083906</c:v>
                </c:pt>
                <c:pt idx="1400">
                  <c:v>18.282820758189988</c:v>
                </c:pt>
                <c:pt idx="1401">
                  <c:v>5.5127592548451005</c:v>
                </c:pt>
                <c:pt idx="1402">
                  <c:v>7.5378680351610665</c:v>
                </c:pt>
                <c:pt idx="1403">
                  <c:v>12.636220899681849</c:v>
                </c:pt>
                <c:pt idx="1404">
                  <c:v>13.927563789730558</c:v>
                </c:pt>
                <c:pt idx="1405">
                  <c:v>12.648028920292443</c:v>
                </c:pt>
                <c:pt idx="1406">
                  <c:v>11.040661159880027</c:v>
                </c:pt>
                <c:pt idx="1407">
                  <c:v>7.2554114066679549</c:v>
                </c:pt>
                <c:pt idx="1408">
                  <c:v>9.4630197994234102</c:v>
                </c:pt>
                <c:pt idx="1409">
                  <c:v>12.8958347016791</c:v>
                </c:pt>
                <c:pt idx="1410">
                  <c:v>12.458927037586797</c:v>
                </c:pt>
                <c:pt idx="1411">
                  <c:v>10.536584592327147</c:v>
                </c:pt>
                <c:pt idx="1412">
                  <c:v>6.5853185778467545</c:v>
                </c:pt>
                <c:pt idx="1413">
                  <c:v>6.3547738520215891</c:v>
                </c:pt>
                <c:pt idx="1414">
                  <c:v>8.17474791114563</c:v>
                </c:pt>
                <c:pt idx="1415">
                  <c:v>7.9084731874770942</c:v>
                </c:pt>
                <c:pt idx="1416">
                  <c:v>7.9406686649972631</c:v>
                </c:pt>
                <c:pt idx="1417">
                  <c:v>6.8725734956352147</c:v>
                </c:pt>
                <c:pt idx="1418">
                  <c:v>7.1662926538396121</c:v>
                </c:pt>
                <c:pt idx="1419">
                  <c:v>6.0638075912386906</c:v>
                </c:pt>
                <c:pt idx="1420">
                  <c:v>6.2499435037033919</c:v>
                </c:pt>
                <c:pt idx="1421">
                  <c:v>5.1969473997557136</c:v>
                </c:pt>
                <c:pt idx="1422">
                  <c:v>4.7601076155212363</c:v>
                </c:pt>
                <c:pt idx="1423">
                  <c:v>3.9953135880300472</c:v>
                </c:pt>
                <c:pt idx="1424">
                  <c:v>4.6550129520762535</c:v>
                </c:pt>
                <c:pt idx="1425">
                  <c:v>5.0204392208000108</c:v>
                </c:pt>
                <c:pt idx="1426">
                  <c:v>4.8294519077592524</c:v>
                </c:pt>
                <c:pt idx="1427">
                  <c:v>4.5283531020559593</c:v>
                </c:pt>
                <c:pt idx="1428">
                  <c:v>4.3687680513083809</c:v>
                </c:pt>
                <c:pt idx="1429">
                  <c:v>3.6673911912663337</c:v>
                </c:pt>
                <c:pt idx="1430">
                  <c:v>3.3880405987796736</c:v>
                </c:pt>
                <c:pt idx="1431">
                  <c:v>3.242496357083513</c:v>
                </c:pt>
                <c:pt idx="1432">
                  <c:v>2.935692094900666</c:v>
                </c:pt>
                <c:pt idx="1433">
                  <c:v>2.8861027850825782</c:v>
                </c:pt>
                <c:pt idx="1434">
                  <c:v>2.6640097777629879</c:v>
                </c:pt>
                <c:pt idx="1435">
                  <c:v>3.3200521020308016</c:v>
                </c:pt>
                <c:pt idx="1436">
                  <c:v>2.8143870499406809</c:v>
                </c:pt>
                <c:pt idx="1437">
                  <c:v>2.9033017220457813</c:v>
                </c:pt>
                <c:pt idx="1438">
                  <c:v>3.0268002362413782</c:v>
                </c:pt>
                <c:pt idx="1439">
                  <c:v>2.9693966500316304</c:v>
                </c:pt>
                <c:pt idx="1440">
                  <c:v>2.7353942026271616</c:v>
                </c:pt>
                <c:pt idx="1441">
                  <c:v>2.7174834152754124</c:v>
                </c:pt>
                <c:pt idx="1442">
                  <c:v>2.3116176113323061</c:v>
                </c:pt>
                <c:pt idx="1443">
                  <c:v>2.6606654152203868</c:v>
                </c:pt>
                <c:pt idx="1444">
                  <c:v>2.575883916028876</c:v>
                </c:pt>
                <c:pt idx="1445">
                  <c:v>2.7459597676485203</c:v>
                </c:pt>
                <c:pt idx="1446">
                  <c:v>2.6247155868388106</c:v>
                </c:pt>
                <c:pt idx="1447">
                  <c:v>2.1913154355971853</c:v>
                </c:pt>
                <c:pt idx="1448">
                  <c:v>2.3867005226280491</c:v>
                </c:pt>
                <c:pt idx="1449">
                  <c:v>2.3354643234056227</c:v>
                </c:pt>
                <c:pt idx="1450">
                  <c:v>2.6464973106890666</c:v>
                </c:pt>
                <c:pt idx="1451">
                  <c:v>2.4544500696276672</c:v>
                </c:pt>
                <c:pt idx="1452">
                  <c:v>2.4410019244867076</c:v>
                </c:pt>
                <c:pt idx="1453">
                  <c:v>2.5248386587943372</c:v>
                </c:pt>
                <c:pt idx="1454">
                  <c:v>4.7903777331209652</c:v>
                </c:pt>
                <c:pt idx="1455">
                  <c:v>4.8119110833752421</c:v>
                </c:pt>
                <c:pt idx="1456">
                  <c:v>4.3320121340669431</c:v>
                </c:pt>
                <c:pt idx="1457">
                  <c:v>4.0341454604487232</c:v>
                </c:pt>
                <c:pt idx="1458">
                  <c:v>3.6206527357974694</c:v>
                </c:pt>
                <c:pt idx="1459">
                  <c:v>3.9802889728015045</c:v>
                </c:pt>
                <c:pt idx="1460">
                  <c:v>2.8372735442763086</c:v>
                </c:pt>
                <c:pt idx="1461">
                  <c:v>4.7752224766604456</c:v>
                </c:pt>
                <c:pt idx="1462">
                  <c:v>8.2585532274315874</c:v>
                </c:pt>
                <c:pt idx="1463">
                  <c:v>6.0561768178540749</c:v>
                </c:pt>
                <c:pt idx="1464">
                  <c:v>18.544086306158004</c:v>
                </c:pt>
                <c:pt idx="1465">
                  <c:v>11.356213686372973</c:v>
                </c:pt>
                <c:pt idx="1466">
                  <c:v>19.81801731421551</c:v>
                </c:pt>
                <c:pt idx="1467">
                  <c:v>21.820240757033872</c:v>
                </c:pt>
                <c:pt idx="1468">
                  <c:v>22.947823910717691</c:v>
                </c:pt>
                <c:pt idx="1469">
                  <c:v>26.712521675393408</c:v>
                </c:pt>
                <c:pt idx="1470">
                  <c:v>34.935568342347125</c:v>
                </c:pt>
                <c:pt idx="1471">
                  <c:v>35.370473153648504</c:v>
                </c:pt>
                <c:pt idx="1472">
                  <c:v>40.284835897623395</c:v>
                </c:pt>
                <c:pt idx="1473">
                  <c:v>50.193656989656766</c:v>
                </c:pt>
                <c:pt idx="1474">
                  <c:v>42.953391932535027</c:v>
                </c:pt>
                <c:pt idx="1475">
                  <c:v>39.691856684180948</c:v>
                </c:pt>
                <c:pt idx="1476">
                  <c:v>30.970313521719429</c:v>
                </c:pt>
                <c:pt idx="1477">
                  <c:v>34.888067055233385</c:v>
                </c:pt>
                <c:pt idx="1478">
                  <c:v>31.090457120903192</c:v>
                </c:pt>
                <c:pt idx="1479">
                  <c:v>40.260192507997829</c:v>
                </c:pt>
                <c:pt idx="1480">
                  <c:v>31.257029945839932</c:v>
                </c:pt>
                <c:pt idx="1481">
                  <c:v>38.571677993422441</c:v>
                </c:pt>
                <c:pt idx="1482">
                  <c:v>38.051787249777327</c:v>
                </c:pt>
                <c:pt idx="1483">
                  <c:v>21.775462938703662</c:v>
                </c:pt>
                <c:pt idx="1484">
                  <c:v>41.741189093540157</c:v>
                </c:pt>
                <c:pt idx="1485">
                  <c:v>40.538135038726999</c:v>
                </c:pt>
                <c:pt idx="1486">
                  <c:v>21.976282762443432</c:v>
                </c:pt>
                <c:pt idx="1487">
                  <c:v>26.415642641482652</c:v>
                </c:pt>
                <c:pt idx="1488">
                  <c:v>42.283554735931396</c:v>
                </c:pt>
                <c:pt idx="1489">
                  <c:v>48.297937884655852</c:v>
                </c:pt>
                <c:pt idx="1490">
                  <c:v>55.972689074849193</c:v>
                </c:pt>
                <c:pt idx="1491">
                  <c:v>44.781801070476426</c:v>
                </c:pt>
                <c:pt idx="1492">
                  <c:v>52.107237709134921</c:v>
                </c:pt>
                <c:pt idx="1493">
                  <c:v>57.201133845621975</c:v>
                </c:pt>
                <c:pt idx="1494">
                  <c:v>55.38617242662427</c:v>
                </c:pt>
                <c:pt idx="1495">
                  <c:v>53.030943069574853</c:v>
                </c:pt>
                <c:pt idx="1496">
                  <c:v>49.476630478674188</c:v>
                </c:pt>
                <c:pt idx="1497">
                  <c:v>50.693278533073659</c:v>
                </c:pt>
                <c:pt idx="1498">
                  <c:v>51.020325519032617</c:v>
                </c:pt>
                <c:pt idx="1499">
                  <c:v>46.203372705026716</c:v>
                </c:pt>
                <c:pt idx="1500">
                  <c:v>46.140964742304725</c:v>
                </c:pt>
                <c:pt idx="1501">
                  <c:v>46.844161689337241</c:v>
                </c:pt>
                <c:pt idx="1502">
                  <c:v>32.791711518072042</c:v>
                </c:pt>
                <c:pt idx="1503">
                  <c:v>29.084975419877747</c:v>
                </c:pt>
                <c:pt idx="1504">
                  <c:v>18.300217267538432</c:v>
                </c:pt>
                <c:pt idx="1505">
                  <c:v>12.4273513181972</c:v>
                </c:pt>
                <c:pt idx="1506">
                  <c:v>44.227809866993162</c:v>
                </c:pt>
                <c:pt idx="1507">
                  <c:v>53.320459650675403</c:v>
                </c:pt>
                <c:pt idx="1508">
                  <c:v>56.417720339536423</c:v>
                </c:pt>
                <c:pt idx="1509">
                  <c:v>62.453748637216414</c:v>
                </c:pt>
                <c:pt idx="1510">
                  <c:v>53.391312571522498</c:v>
                </c:pt>
                <c:pt idx="1511">
                  <c:v>39.319193751021523</c:v>
                </c:pt>
                <c:pt idx="1512">
                  <c:v>30.290062096670979</c:v>
                </c:pt>
                <c:pt idx="1513">
                  <c:v>26.75524447750799</c:v>
                </c:pt>
                <c:pt idx="1514">
                  <c:v>39.307939912942402</c:v>
                </c:pt>
                <c:pt idx="1515">
                  <c:v>23.153495360515997</c:v>
                </c:pt>
                <c:pt idx="1516">
                  <c:v>15.712816941160456</c:v>
                </c:pt>
                <c:pt idx="1517">
                  <c:v>30.59593960311464</c:v>
                </c:pt>
                <c:pt idx="1518">
                  <c:v>41.81265548102462</c:v>
                </c:pt>
                <c:pt idx="1519">
                  <c:v>39.225991682523734</c:v>
                </c:pt>
                <c:pt idx="1520">
                  <c:v>39.73632760570981</c:v>
                </c:pt>
                <c:pt idx="1521">
                  <c:v>46.03467260727264</c:v>
                </c:pt>
                <c:pt idx="1522">
                  <c:v>30.15133223767058</c:v>
                </c:pt>
                <c:pt idx="1523">
                  <c:v>21.755556333779268</c:v>
                </c:pt>
                <c:pt idx="1524">
                  <c:v>30.637673041150613</c:v>
                </c:pt>
                <c:pt idx="1525">
                  <c:v>31.642833925614067</c:v>
                </c:pt>
                <c:pt idx="1526">
                  <c:v>34.312885635972457</c:v>
                </c:pt>
                <c:pt idx="1527">
                  <c:v>36.795574324065903</c:v>
                </c:pt>
                <c:pt idx="1528">
                  <c:v>36.345955286400169</c:v>
                </c:pt>
                <c:pt idx="1529">
                  <c:v>35.276623663713366</c:v>
                </c:pt>
                <c:pt idx="1530">
                  <c:v>39.261194169294733</c:v>
                </c:pt>
                <c:pt idx="1531">
                  <c:v>44.357498587833618</c:v>
                </c:pt>
                <c:pt idx="1532">
                  <c:v>39.995918019591393</c:v>
                </c:pt>
                <c:pt idx="1533">
                  <c:v>41.642761637954841</c:v>
                </c:pt>
                <c:pt idx="1534">
                  <c:v>29.631287874210898</c:v>
                </c:pt>
                <c:pt idx="1535">
                  <c:v>41.496711303183673</c:v>
                </c:pt>
                <c:pt idx="1536">
                  <c:v>36.372030220915065</c:v>
                </c:pt>
                <c:pt idx="1537">
                  <c:v>44.897907409915938</c:v>
                </c:pt>
                <c:pt idx="1538">
                  <c:v>38.310903392264109</c:v>
                </c:pt>
                <c:pt idx="1539">
                  <c:v>32.1098904291227</c:v>
                </c:pt>
                <c:pt idx="1540">
                  <c:v>27.281849086076747</c:v>
                </c:pt>
                <c:pt idx="1541">
                  <c:v>46.008569964059085</c:v>
                </c:pt>
                <c:pt idx="1542">
                  <c:v>42.010093957777229</c:v>
                </c:pt>
                <c:pt idx="1543">
                  <c:v>37.736394764372783</c:v>
                </c:pt>
                <c:pt idx="1544">
                  <c:v>37.208013398947834</c:v>
                </c:pt>
                <c:pt idx="1545">
                  <c:v>36.07244775090264</c:v>
                </c:pt>
                <c:pt idx="1546">
                  <c:v>34.391174717031113</c:v>
                </c:pt>
                <c:pt idx="1547">
                  <c:v>37.955388589574468</c:v>
                </c:pt>
                <c:pt idx="1548">
                  <c:v>42.436504480418435</c:v>
                </c:pt>
                <c:pt idx="1549">
                  <c:v>39.132018424577453</c:v>
                </c:pt>
                <c:pt idx="1550">
                  <c:v>45.547485416524722</c:v>
                </c:pt>
                <c:pt idx="1551">
                  <c:v>30.478551760015559</c:v>
                </c:pt>
                <c:pt idx="1552">
                  <c:v>23.632312439535418</c:v>
                </c:pt>
                <c:pt idx="1553">
                  <c:v>41.857214319006943</c:v>
                </c:pt>
                <c:pt idx="1554">
                  <c:v>40.499287251572767</c:v>
                </c:pt>
                <c:pt idx="1555">
                  <c:v>33.513948135573216</c:v>
                </c:pt>
                <c:pt idx="1556">
                  <c:v>30.083514304190039</c:v>
                </c:pt>
                <c:pt idx="1557">
                  <c:v>32.060628938899306</c:v>
                </c:pt>
                <c:pt idx="1558">
                  <c:v>35.028388995940162</c:v>
                </c:pt>
                <c:pt idx="1559">
                  <c:v>32.062469769392997</c:v>
                </c:pt>
                <c:pt idx="1560">
                  <c:v>44.196886311973046</c:v>
                </c:pt>
                <c:pt idx="1561">
                  <c:v>45.677579030055604</c:v>
                </c:pt>
                <c:pt idx="1562">
                  <c:v>48.715616106917224</c:v>
                </c:pt>
                <c:pt idx="1563">
                  <c:v>43.261272380273994</c:v>
                </c:pt>
                <c:pt idx="1564">
                  <c:v>42.482845807743885</c:v>
                </c:pt>
                <c:pt idx="1565">
                  <c:v>44.782907393454451</c:v>
                </c:pt>
                <c:pt idx="1566">
                  <c:v>38.726830832528655</c:v>
                </c:pt>
                <c:pt idx="1567">
                  <c:v>51.428864917349351</c:v>
                </c:pt>
                <c:pt idx="1568">
                  <c:v>40.087283061098034</c:v>
                </c:pt>
                <c:pt idx="1569">
                  <c:v>44.160390225655355</c:v>
                </c:pt>
                <c:pt idx="1570">
                  <c:v>51.948367965224428</c:v>
                </c:pt>
                <c:pt idx="1571">
                  <c:v>46.405369359821727</c:v>
                </c:pt>
                <c:pt idx="1572">
                  <c:v>37.031262742621784</c:v>
                </c:pt>
                <c:pt idx="1573">
                  <c:v>41.509021860157681</c:v>
                </c:pt>
                <c:pt idx="1574">
                  <c:v>40.095334380585811</c:v>
                </c:pt>
                <c:pt idx="1575">
                  <c:v>46.020323387370176</c:v>
                </c:pt>
                <c:pt idx="1576">
                  <c:v>54.266503070334423</c:v>
                </c:pt>
                <c:pt idx="1577">
                  <c:v>54.232880676012549</c:v>
                </c:pt>
                <c:pt idx="1578">
                  <c:v>32.137120396343143</c:v>
                </c:pt>
                <c:pt idx="1579">
                  <c:v>19.21780956072643</c:v>
                </c:pt>
                <c:pt idx="1580">
                  <c:v>43.162506694919912</c:v>
                </c:pt>
                <c:pt idx="1581">
                  <c:v>23.112878976620287</c:v>
                </c:pt>
                <c:pt idx="1582">
                  <c:v>36.30646199791012</c:v>
                </c:pt>
                <c:pt idx="1583">
                  <c:v>40.38647275156525</c:v>
                </c:pt>
                <c:pt idx="1584">
                  <c:v>42.383427200661409</c:v>
                </c:pt>
                <c:pt idx="1585">
                  <c:v>38.557349750242686</c:v>
                </c:pt>
                <c:pt idx="1586">
                  <c:v>34.091863147786896</c:v>
                </c:pt>
                <c:pt idx="1587">
                  <c:v>34.893131856851411</c:v>
                </c:pt>
                <c:pt idx="1588">
                  <c:v>44.645606964188303</c:v>
                </c:pt>
                <c:pt idx="1589">
                  <c:v>44.534936792289059</c:v>
                </c:pt>
                <c:pt idx="1590">
                  <c:v>44.467423565628238</c:v>
                </c:pt>
                <c:pt idx="1591">
                  <c:v>44.826806090529615</c:v>
                </c:pt>
                <c:pt idx="1592">
                  <c:v>37.917003927547242</c:v>
                </c:pt>
                <c:pt idx="1593">
                  <c:v>46.678752478178801</c:v>
                </c:pt>
                <c:pt idx="1594">
                  <c:v>49.674264756947608</c:v>
                </c:pt>
                <c:pt idx="1595">
                  <c:v>44.94450098056015</c:v>
                </c:pt>
                <c:pt idx="1596">
                  <c:v>55.039360687528017</c:v>
                </c:pt>
                <c:pt idx="1597">
                  <c:v>46.291317936477562</c:v>
                </c:pt>
                <c:pt idx="1598">
                  <c:v>65.821656615253943</c:v>
                </c:pt>
                <c:pt idx="1599">
                  <c:v>51.770286791529408</c:v>
                </c:pt>
                <c:pt idx="1600">
                  <c:v>53.184203454052522</c:v>
                </c:pt>
                <c:pt idx="1601">
                  <c:v>58.728917319035524</c:v>
                </c:pt>
                <c:pt idx="1602">
                  <c:v>51.402893631842403</c:v>
                </c:pt>
                <c:pt idx="1603">
                  <c:v>43.766374015971252</c:v>
                </c:pt>
                <c:pt idx="1604">
                  <c:v>63.017718383961864</c:v>
                </c:pt>
                <c:pt idx="1605">
                  <c:v>58.9611901239387</c:v>
                </c:pt>
                <c:pt idx="1606">
                  <c:v>61.101640115094177</c:v>
                </c:pt>
                <c:pt idx="1607">
                  <c:v>56.682389280658732</c:v>
                </c:pt>
                <c:pt idx="1608">
                  <c:v>51.078008590917513</c:v>
                </c:pt>
                <c:pt idx="1609">
                  <c:v>59.554368864394228</c:v>
                </c:pt>
                <c:pt idx="1610">
                  <c:v>51.78172289451156</c:v>
                </c:pt>
                <c:pt idx="1611">
                  <c:v>66.663102992847215</c:v>
                </c:pt>
                <c:pt idx="1612">
                  <c:v>56.247662029462774</c:v>
                </c:pt>
                <c:pt idx="1613">
                  <c:v>47.212092752551818</c:v>
                </c:pt>
                <c:pt idx="1614">
                  <c:v>36.62929295348674</c:v>
                </c:pt>
                <c:pt idx="1615">
                  <c:v>53.337849910152734</c:v>
                </c:pt>
                <c:pt idx="1616">
                  <c:v>29.723106911430875</c:v>
                </c:pt>
                <c:pt idx="1617">
                  <c:v>37.763193480401668</c:v>
                </c:pt>
                <c:pt idx="1618">
                  <c:v>50.542144701521998</c:v>
                </c:pt>
                <c:pt idx="1619">
                  <c:v>48.343207501298593</c:v>
                </c:pt>
                <c:pt idx="1620">
                  <c:v>46.603977132434608</c:v>
                </c:pt>
                <c:pt idx="1621">
                  <c:v>50.597221715829392</c:v>
                </c:pt>
                <c:pt idx="1622">
                  <c:v>66.639090233714469</c:v>
                </c:pt>
                <c:pt idx="1623">
                  <c:v>56.643072169727482</c:v>
                </c:pt>
                <c:pt idx="1624">
                  <c:v>51.548852352129003</c:v>
                </c:pt>
                <c:pt idx="1625">
                  <c:v>41.154194162642867</c:v>
                </c:pt>
                <c:pt idx="1626">
                  <c:v>48.200420465910142</c:v>
                </c:pt>
                <c:pt idx="1627">
                  <c:v>45.389255030337679</c:v>
                </c:pt>
                <c:pt idx="1628">
                  <c:v>47.964888963436778</c:v>
                </c:pt>
                <c:pt idx="1629">
                  <c:v>40.460406614268074</c:v>
                </c:pt>
                <c:pt idx="1630">
                  <c:v>32.809964684312796</c:v>
                </c:pt>
                <c:pt idx="1631">
                  <c:v>35.713334103137917</c:v>
                </c:pt>
                <c:pt idx="1632">
                  <c:v>38.545671377525579</c:v>
                </c:pt>
                <c:pt idx="1633">
                  <c:v>26.719659734599045</c:v>
                </c:pt>
                <c:pt idx="1634">
                  <c:v>14.122786395067843</c:v>
                </c:pt>
                <c:pt idx="1635">
                  <c:v>38.762171644912193</c:v>
                </c:pt>
                <c:pt idx="1636">
                  <c:v>39.888131031715837</c:v>
                </c:pt>
                <c:pt idx="1637">
                  <c:v>35.31188921571259</c:v>
                </c:pt>
                <c:pt idx="1638">
                  <c:v>38.511552800329831</c:v>
                </c:pt>
                <c:pt idx="1639">
                  <c:v>40.070747138675181</c:v>
                </c:pt>
                <c:pt idx="1640">
                  <c:v>32.42205998671556</c:v>
                </c:pt>
                <c:pt idx="1641">
                  <c:v>42.180160497229146</c:v>
                </c:pt>
                <c:pt idx="1642">
                  <c:v>43.600525549137423</c:v>
                </c:pt>
                <c:pt idx="1643">
                  <c:v>39.677414023909478</c:v>
                </c:pt>
                <c:pt idx="1644">
                  <c:v>31.605081182386474</c:v>
                </c:pt>
                <c:pt idx="1645">
                  <c:v>33.373484175326176</c:v>
                </c:pt>
                <c:pt idx="1646">
                  <c:v>27.411122069496606</c:v>
                </c:pt>
                <c:pt idx="1647">
                  <c:v>28.502175090071823</c:v>
                </c:pt>
                <c:pt idx="1648">
                  <c:v>22.665119201790919</c:v>
                </c:pt>
                <c:pt idx="1649">
                  <c:v>17.103514480969672</c:v>
                </c:pt>
                <c:pt idx="1650">
                  <c:v>17.678839633976274</c:v>
                </c:pt>
                <c:pt idx="1651">
                  <c:v>13.853306775054863</c:v>
                </c:pt>
                <c:pt idx="1652">
                  <c:v>12.473764410868849</c:v>
                </c:pt>
                <c:pt idx="1653">
                  <c:v>13.34196619785174</c:v>
                </c:pt>
                <c:pt idx="1654">
                  <c:v>11.683272507189669</c:v>
                </c:pt>
                <c:pt idx="1655">
                  <c:v>11.769204014930123</c:v>
                </c:pt>
                <c:pt idx="1656">
                  <c:v>12.744122371907929</c:v>
                </c:pt>
                <c:pt idx="1657">
                  <c:v>14.305187469449665</c:v>
                </c:pt>
                <c:pt idx="1658">
                  <c:v>12.028467285902355</c:v>
                </c:pt>
                <c:pt idx="1659">
                  <c:v>11.363073138718205</c:v>
                </c:pt>
                <c:pt idx="1660">
                  <c:v>9.1577477505935594</c:v>
                </c:pt>
                <c:pt idx="1661">
                  <c:v>10.956515752668405</c:v>
                </c:pt>
                <c:pt idx="1662">
                  <c:v>8.1389350451010696</c:v>
                </c:pt>
                <c:pt idx="1663">
                  <c:v>7.0731065022034407</c:v>
                </c:pt>
                <c:pt idx="1664">
                  <c:v>7.0896584717288764</c:v>
                </c:pt>
                <c:pt idx="1665">
                  <c:v>6.8532732605063877</c:v>
                </c:pt>
                <c:pt idx="1666">
                  <c:v>6.2190907041814292</c:v>
                </c:pt>
                <c:pt idx="1667">
                  <c:v>6.6583239946155892</c:v>
                </c:pt>
                <c:pt idx="1668">
                  <c:v>5.2995598109107362</c:v>
                </c:pt>
                <c:pt idx="1669">
                  <c:v>4.9024529957066632</c:v>
                </c:pt>
                <c:pt idx="1670">
                  <c:v>4.7365571578802275</c:v>
                </c:pt>
                <c:pt idx="1671">
                  <c:v>4.7243301490151213</c:v>
                </c:pt>
                <c:pt idx="1672">
                  <c:v>4.9683401769172963</c:v>
                </c:pt>
                <c:pt idx="1673">
                  <c:v>4.5071124098652549</c:v>
                </c:pt>
                <c:pt idx="1674">
                  <c:v>4.4303940894485976</c:v>
                </c:pt>
                <c:pt idx="1675">
                  <c:v>4.3889279870573787</c:v>
                </c:pt>
                <c:pt idx="1676">
                  <c:v>3.9442470384617789</c:v>
                </c:pt>
                <c:pt idx="1677">
                  <c:v>4.1656288497084359</c:v>
                </c:pt>
                <c:pt idx="1678">
                  <c:v>4.180359241903675</c:v>
                </c:pt>
                <c:pt idx="1679">
                  <c:v>3.9379598868203636</c:v>
                </c:pt>
                <c:pt idx="1680">
                  <c:v>3.5799557928513304</c:v>
                </c:pt>
                <c:pt idx="1681">
                  <c:v>4.1619785163198646</c:v>
                </c:pt>
                <c:pt idx="1682">
                  <c:v>3.7890536907379424</c:v>
                </c:pt>
                <c:pt idx="1683">
                  <c:v>4.1661305012802519</c:v>
                </c:pt>
                <c:pt idx="1684">
                  <c:v>3.8447834957810012</c:v>
                </c:pt>
                <c:pt idx="1685">
                  <c:v>3.9699656435001729</c:v>
                </c:pt>
                <c:pt idx="1686">
                  <c:v>3.4579974217518128</c:v>
                </c:pt>
                <c:pt idx="1687">
                  <c:v>3.6009322700568003</c:v>
                </c:pt>
                <c:pt idx="1688">
                  <c:v>3.5733988263443206</c:v>
                </c:pt>
                <c:pt idx="1689">
                  <c:v>3.119681863167223</c:v>
                </c:pt>
                <c:pt idx="1690">
                  <c:v>3.4072012101810212</c:v>
                </c:pt>
                <c:pt idx="1691">
                  <c:v>3.5104924435973017</c:v>
                </c:pt>
                <c:pt idx="1692">
                  <c:v>3.270636709071495</c:v>
                </c:pt>
                <c:pt idx="1693">
                  <c:v>3.4134109484118436</c:v>
                </c:pt>
                <c:pt idx="1694">
                  <c:v>3.0490549573535475</c:v>
                </c:pt>
                <c:pt idx="1695">
                  <c:v>3.0824654806760887</c:v>
                </c:pt>
                <c:pt idx="1696">
                  <c:v>2.9567185198556278</c:v>
                </c:pt>
                <c:pt idx="1697">
                  <c:v>3.1553018809993838</c:v>
                </c:pt>
                <c:pt idx="1698">
                  <c:v>3.1770513392103905</c:v>
                </c:pt>
                <c:pt idx="1699">
                  <c:v>2.8546114856926375</c:v>
                </c:pt>
                <c:pt idx="1700">
                  <c:v>2.410859889910455</c:v>
                </c:pt>
                <c:pt idx="1701">
                  <c:v>3.0509180363686772</c:v>
                </c:pt>
                <c:pt idx="1702">
                  <c:v>3.0412027473326164</c:v>
                </c:pt>
                <c:pt idx="1703">
                  <c:v>3.0917691219921051</c:v>
                </c:pt>
                <c:pt idx="1704">
                  <c:v>3.6891615376729137</c:v>
                </c:pt>
                <c:pt idx="1705">
                  <c:v>3.0281916501086692</c:v>
                </c:pt>
                <c:pt idx="1706">
                  <c:v>2.9993862444930186</c:v>
                </c:pt>
                <c:pt idx="1707">
                  <c:v>3.0334484842313492</c:v>
                </c:pt>
                <c:pt idx="1708">
                  <c:v>3.0341902898670003</c:v>
                </c:pt>
                <c:pt idx="1709">
                  <c:v>3.0171463684464217</c:v>
                </c:pt>
                <c:pt idx="1710">
                  <c:v>3.0449019490312534</c:v>
                </c:pt>
                <c:pt idx="1711">
                  <c:v>2.9622272166106245</c:v>
                </c:pt>
                <c:pt idx="1712">
                  <c:v>3.090267274048053</c:v>
                </c:pt>
                <c:pt idx="1713">
                  <c:v>3.2414082017708123</c:v>
                </c:pt>
                <c:pt idx="1714">
                  <c:v>2.9280840239203854</c:v>
                </c:pt>
                <c:pt idx="1715">
                  <c:v>3.167320467525947</c:v>
                </c:pt>
                <c:pt idx="1716">
                  <c:v>3.2264141042851358</c:v>
                </c:pt>
                <c:pt idx="1717">
                  <c:v>3.0784467105926971</c:v>
                </c:pt>
                <c:pt idx="1718">
                  <c:v>3.0307974066782206</c:v>
                </c:pt>
                <c:pt idx="1719">
                  <c:v>3.418302972862397</c:v>
                </c:pt>
                <c:pt idx="1720">
                  <c:v>3.2070803136603265</c:v>
                </c:pt>
                <c:pt idx="1721">
                  <c:v>3.2466984046412573</c:v>
                </c:pt>
                <c:pt idx="1722">
                  <c:v>2.8556351988017314</c:v>
                </c:pt>
                <c:pt idx="1723">
                  <c:v>3.035746851635146</c:v>
                </c:pt>
                <c:pt idx="1724">
                  <c:v>3.0279183398480125</c:v>
                </c:pt>
                <c:pt idx="1725">
                  <c:v>2.6285957403679339</c:v>
                </c:pt>
                <c:pt idx="1726">
                  <c:v>3.6315853295669664</c:v>
                </c:pt>
                <c:pt idx="1727">
                  <c:v>3.1823500223284062</c:v>
                </c:pt>
                <c:pt idx="1728">
                  <c:v>3.0551702445862028</c:v>
                </c:pt>
                <c:pt idx="1729">
                  <c:v>3.4790315482441159</c:v>
                </c:pt>
                <c:pt idx="1730">
                  <c:v>3.2252186484698964</c:v>
                </c:pt>
                <c:pt idx="1731">
                  <c:v>3.1506385762927858</c:v>
                </c:pt>
                <c:pt idx="1732">
                  <c:v>3.1579300144775391</c:v>
                </c:pt>
                <c:pt idx="1733">
                  <c:v>2.9288344596687943</c:v>
                </c:pt>
                <c:pt idx="1734">
                  <c:v>3.0458945647414248</c:v>
                </c:pt>
                <c:pt idx="1735">
                  <c:v>2.6427254906269515</c:v>
                </c:pt>
                <c:pt idx="1736">
                  <c:v>3.1010502143979823</c:v>
                </c:pt>
                <c:pt idx="1737">
                  <c:v>3.0124301034263334</c:v>
                </c:pt>
                <c:pt idx="1738">
                  <c:v>2.9184393293490651</c:v>
                </c:pt>
                <c:pt idx="1739">
                  <c:v>3.51186416398932</c:v>
                </c:pt>
                <c:pt idx="1740">
                  <c:v>3.1265912308468979</c:v>
                </c:pt>
                <c:pt idx="1741">
                  <c:v>2.8442801129510031</c:v>
                </c:pt>
                <c:pt idx="1742">
                  <c:v>2.8007555240667115</c:v>
                </c:pt>
                <c:pt idx="1743">
                  <c:v>2.7485499052402607</c:v>
                </c:pt>
                <c:pt idx="1744">
                  <c:v>2.7175253036972102</c:v>
                </c:pt>
                <c:pt idx="1745">
                  <c:v>2.9594257793864154</c:v>
                </c:pt>
                <c:pt idx="1746">
                  <c:v>3.0066096178348434</c:v>
                </c:pt>
                <c:pt idx="1747">
                  <c:v>2.972027488786888</c:v>
                </c:pt>
                <c:pt idx="1748">
                  <c:v>3.3970874759248204</c:v>
                </c:pt>
                <c:pt idx="1749">
                  <c:v>3.042802739701489</c:v>
                </c:pt>
                <c:pt idx="1750">
                  <c:v>3.1224204405093547</c:v>
                </c:pt>
                <c:pt idx="1751">
                  <c:v>2.9862632727718275</c:v>
                </c:pt>
                <c:pt idx="1752">
                  <c:v>2.7691267145581677</c:v>
                </c:pt>
                <c:pt idx="1753">
                  <c:v>2.7681926623323694</c:v>
                </c:pt>
                <c:pt idx="1754">
                  <c:v>2.7773399338470006</c:v>
                </c:pt>
                <c:pt idx="1755">
                  <c:v>2.880439111596822</c:v>
                </c:pt>
                <c:pt idx="1756">
                  <c:v>3.0952435950824642</c:v>
                </c:pt>
                <c:pt idx="1757">
                  <c:v>2.8922973626244519</c:v>
                </c:pt>
                <c:pt idx="1758">
                  <c:v>2.5756029324832452</c:v>
                </c:pt>
                <c:pt idx="1759">
                  <c:v>2.732534816916965</c:v>
                </c:pt>
                <c:pt idx="1760">
                  <c:v>2.9199441691925454</c:v>
                </c:pt>
                <c:pt idx="1761">
                  <c:v>2.377464144436725</c:v>
                </c:pt>
                <c:pt idx="1762">
                  <c:v>2.9818426560501265</c:v>
                </c:pt>
                <c:pt idx="1763">
                  <c:v>2.530117033263668</c:v>
                </c:pt>
                <c:pt idx="1764">
                  <c:v>2.7405380757544728</c:v>
                </c:pt>
                <c:pt idx="1765">
                  <c:v>2.4724864926749412</c:v>
                </c:pt>
                <c:pt idx="1766">
                  <c:v>2.5282250359889957</c:v>
                </c:pt>
                <c:pt idx="1767">
                  <c:v>2.6647505220380063</c:v>
                </c:pt>
                <c:pt idx="1768">
                  <c:v>2.5881309955483323</c:v>
                </c:pt>
                <c:pt idx="1769">
                  <c:v>2.2921786113561327</c:v>
                </c:pt>
                <c:pt idx="1770">
                  <c:v>2.3844072751592615</c:v>
                </c:pt>
                <c:pt idx="1771">
                  <c:v>2.2941739212373746</c:v>
                </c:pt>
                <c:pt idx="1772">
                  <c:v>2.3565493419053007</c:v>
                </c:pt>
                <c:pt idx="1773">
                  <c:v>2.5836393720596207</c:v>
                </c:pt>
                <c:pt idx="1774">
                  <c:v>2.6575203693156801</c:v>
                </c:pt>
                <c:pt idx="1775">
                  <c:v>2.6774717608829324</c:v>
                </c:pt>
                <c:pt idx="1776">
                  <c:v>2.5943665160225837</c:v>
                </c:pt>
                <c:pt idx="1777">
                  <c:v>2.647511661552493</c:v>
                </c:pt>
                <c:pt idx="1778">
                  <c:v>2.6462819077126332</c:v>
                </c:pt>
                <c:pt idx="1779">
                  <c:v>2.5779800538817677</c:v>
                </c:pt>
                <c:pt idx="1780">
                  <c:v>2.8439251324369641</c:v>
                </c:pt>
                <c:pt idx="1781">
                  <c:v>2.8039695029505318</c:v>
                </c:pt>
                <c:pt idx="1782">
                  <c:v>2.5990087266750117</c:v>
                </c:pt>
                <c:pt idx="1783">
                  <c:v>2.5216678394418546</c:v>
                </c:pt>
                <c:pt idx="1784">
                  <c:v>2.9009691004940552</c:v>
                </c:pt>
                <c:pt idx="1785">
                  <c:v>2.5905237154586036</c:v>
                </c:pt>
                <c:pt idx="1786">
                  <c:v>2.7945632059551362</c:v>
                </c:pt>
                <c:pt idx="1787">
                  <c:v>2.5017301971808736</c:v>
                </c:pt>
                <c:pt idx="1788">
                  <c:v>2.3980183497106622</c:v>
                </c:pt>
                <c:pt idx="1789">
                  <c:v>2.3507574888382732</c:v>
                </c:pt>
                <c:pt idx="1790">
                  <c:v>2.3121176140123212</c:v>
                </c:pt>
                <c:pt idx="1791">
                  <c:v>2.610757369120198</c:v>
                </c:pt>
                <c:pt idx="1792">
                  <c:v>2.5980612389477353</c:v>
                </c:pt>
                <c:pt idx="1793">
                  <c:v>2.5046084572986849</c:v>
                </c:pt>
                <c:pt idx="1794">
                  <c:v>2.495181842560934</c:v>
                </c:pt>
                <c:pt idx="1795">
                  <c:v>2.4412721943239402</c:v>
                </c:pt>
                <c:pt idx="1796">
                  <c:v>2.2014208431229476</c:v>
                </c:pt>
                <c:pt idx="1797">
                  <c:v>2.3498871277369826</c:v>
                </c:pt>
                <c:pt idx="1798">
                  <c:v>2.4337935895975327</c:v>
                </c:pt>
                <c:pt idx="1799">
                  <c:v>2.4429198965874588</c:v>
                </c:pt>
                <c:pt idx="1800">
                  <c:v>2.3009340894555641</c:v>
                </c:pt>
                <c:pt idx="1801">
                  <c:v>2.4364567891836053</c:v>
                </c:pt>
                <c:pt idx="1802">
                  <c:v>2.6773337426004629</c:v>
                </c:pt>
                <c:pt idx="1803">
                  <c:v>2.2938872837263369</c:v>
                </c:pt>
                <c:pt idx="1804">
                  <c:v>2.4733266787293928</c:v>
                </c:pt>
                <c:pt idx="1805">
                  <c:v>2.6108416294800207</c:v>
                </c:pt>
                <c:pt idx="1806">
                  <c:v>2.3529171650792935</c:v>
                </c:pt>
                <c:pt idx="1807">
                  <c:v>2.5643265405257076</c:v>
                </c:pt>
                <c:pt idx="1808">
                  <c:v>2.5962570158059028</c:v>
                </c:pt>
                <c:pt idx="1809">
                  <c:v>2.2620506301303411</c:v>
                </c:pt>
                <c:pt idx="1810">
                  <c:v>2.3326786754157447</c:v>
                </c:pt>
                <c:pt idx="1811">
                  <c:v>2.1738739134350649</c:v>
                </c:pt>
                <c:pt idx="1812">
                  <c:v>2.5739711293446765</c:v>
                </c:pt>
                <c:pt idx="1813">
                  <c:v>2.2361744880479817</c:v>
                </c:pt>
                <c:pt idx="1814">
                  <c:v>2.3477012127149921</c:v>
                </c:pt>
                <c:pt idx="1815">
                  <c:v>2.2075769826368163</c:v>
                </c:pt>
                <c:pt idx="1816">
                  <c:v>2.0272719032723208</c:v>
                </c:pt>
                <c:pt idx="1817">
                  <c:v>2.5145356292607945</c:v>
                </c:pt>
                <c:pt idx="1818">
                  <c:v>2.2746076224867018</c:v>
                </c:pt>
                <c:pt idx="1819">
                  <c:v>2.0768200849784257</c:v>
                </c:pt>
                <c:pt idx="1820">
                  <c:v>2.1838536987514146</c:v>
                </c:pt>
                <c:pt idx="1821">
                  <c:v>1.9855768213171476</c:v>
                </c:pt>
                <c:pt idx="1822">
                  <c:v>1.7816825086548138</c:v>
                </c:pt>
                <c:pt idx="1823">
                  <c:v>1.8878258822239036</c:v>
                </c:pt>
                <c:pt idx="1824">
                  <c:v>1.7203950803462043</c:v>
                </c:pt>
                <c:pt idx="1825">
                  <c:v>1.9963830510046687</c:v>
                </c:pt>
                <c:pt idx="1826">
                  <c:v>1.5920054093833014</c:v>
                </c:pt>
                <c:pt idx="1827">
                  <c:v>1.397664301433732</c:v>
                </c:pt>
                <c:pt idx="1828">
                  <c:v>1.4688671481399629</c:v>
                </c:pt>
                <c:pt idx="1829">
                  <c:v>1.3377864937473727</c:v>
                </c:pt>
                <c:pt idx="1830">
                  <c:v>1.254030376132742</c:v>
                </c:pt>
                <c:pt idx="1831">
                  <c:v>1.2258748908589578</c:v>
                </c:pt>
                <c:pt idx="1832">
                  <c:v>1.4866608366442269</c:v>
                </c:pt>
                <c:pt idx="1833">
                  <c:v>1.1458715987560542</c:v>
                </c:pt>
                <c:pt idx="1834">
                  <c:v>1.1318466827383578</c:v>
                </c:pt>
                <c:pt idx="1835">
                  <c:v>0.88124667937847789</c:v>
                </c:pt>
                <c:pt idx="1836">
                  <c:v>0.74321198483169315</c:v>
                </c:pt>
                <c:pt idx="1837">
                  <c:v>0.33094770101252946</c:v>
                </c:pt>
                <c:pt idx="1838">
                  <c:v>0.74414781968081822</c:v>
                </c:pt>
                <c:pt idx="1839">
                  <c:v>0.89235801769406153</c:v>
                </c:pt>
                <c:pt idx="1840">
                  <c:v>0.64498215868117326</c:v>
                </c:pt>
                <c:pt idx="1841">
                  <c:v>0.61852334781132834</c:v>
                </c:pt>
                <c:pt idx="1842">
                  <c:v>0.57760852273407437</c:v>
                </c:pt>
                <c:pt idx="1843">
                  <c:v>0.71396202753162274</c:v>
                </c:pt>
                <c:pt idx="1844">
                  <c:v>0.82521211817904172</c:v>
                </c:pt>
                <c:pt idx="1845">
                  <c:v>0.7414492272657891</c:v>
                </c:pt>
                <c:pt idx="1846">
                  <c:v>1.0383627454648603</c:v>
                </c:pt>
                <c:pt idx="1847">
                  <c:v>0.88126083144000056</c:v>
                </c:pt>
                <c:pt idx="1848">
                  <c:v>0.71925131952375043</c:v>
                </c:pt>
                <c:pt idx="1849">
                  <c:v>1.0343223837415816</c:v>
                </c:pt>
                <c:pt idx="1850">
                  <c:v>0.61964309474994428</c:v>
                </c:pt>
                <c:pt idx="1851">
                  <c:v>0.41343747957226507</c:v>
                </c:pt>
                <c:pt idx="1852">
                  <c:v>0.69019967935212145</c:v>
                </c:pt>
                <c:pt idx="1853">
                  <c:v>0.52189352052307569</c:v>
                </c:pt>
                <c:pt idx="1854">
                  <c:v>0.38977318637813951</c:v>
                </c:pt>
                <c:pt idx="1855">
                  <c:v>0.21218489134985363</c:v>
                </c:pt>
                <c:pt idx="1856">
                  <c:v>0.51666849563570816</c:v>
                </c:pt>
                <c:pt idx="1857">
                  <c:v>0.68827539581003405</c:v>
                </c:pt>
                <c:pt idx="1858">
                  <c:v>0.57226251234187009</c:v>
                </c:pt>
                <c:pt idx="1859">
                  <c:v>0.46156642109098645</c:v>
                </c:pt>
                <c:pt idx="1860">
                  <c:v>0.57589141671668953</c:v>
                </c:pt>
                <c:pt idx="1861">
                  <c:v>-0.19204202224725186</c:v>
                </c:pt>
                <c:pt idx="1862">
                  <c:v>0.85991324543818193</c:v>
                </c:pt>
                <c:pt idx="1863">
                  <c:v>0.53686908310988102</c:v>
                </c:pt>
                <c:pt idx="1864">
                  <c:v>0.31450028262560714</c:v>
                </c:pt>
                <c:pt idx="1865">
                  <c:v>-0.10490275944474714</c:v>
                </c:pt>
                <c:pt idx="1866">
                  <c:v>-6.4032250865730944E-2</c:v>
                </c:pt>
                <c:pt idx="1867">
                  <c:v>-7.5268167915565343E-2</c:v>
                </c:pt>
                <c:pt idx="1868">
                  <c:v>0.13811141809070282</c:v>
                </c:pt>
                <c:pt idx="1869">
                  <c:v>0.16672806862232381</c:v>
                </c:pt>
                <c:pt idx="1870">
                  <c:v>5.4058102699494626E-2</c:v>
                </c:pt>
                <c:pt idx="1871">
                  <c:v>-5.6232601024897022E-2</c:v>
                </c:pt>
                <c:pt idx="1872">
                  <c:v>0.46993895931631835</c:v>
                </c:pt>
                <c:pt idx="1873">
                  <c:v>0.14781738461896454</c:v>
                </c:pt>
                <c:pt idx="1874">
                  <c:v>0.32510246179525693</c:v>
                </c:pt>
                <c:pt idx="1875">
                  <c:v>-0.27252613867267961</c:v>
                </c:pt>
                <c:pt idx="1876">
                  <c:v>9.4892747745345396E-2</c:v>
                </c:pt>
                <c:pt idx="1877">
                  <c:v>0.52537869696392958</c:v>
                </c:pt>
                <c:pt idx="1878">
                  <c:v>-0.23015391558003362</c:v>
                </c:pt>
                <c:pt idx="1879">
                  <c:v>0.5372039402211648</c:v>
                </c:pt>
                <c:pt idx="1880">
                  <c:v>0.93613067707445374</c:v>
                </c:pt>
                <c:pt idx="1881">
                  <c:v>0.46352065559391864</c:v>
                </c:pt>
                <c:pt idx="1882">
                  <c:v>-1.8936071679465094E-2</c:v>
                </c:pt>
                <c:pt idx="1883">
                  <c:v>0.12720868379185735</c:v>
                </c:pt>
                <c:pt idx="1884">
                  <c:v>0.66733451504582542</c:v>
                </c:pt>
                <c:pt idx="1885">
                  <c:v>0.37602544487363998</c:v>
                </c:pt>
                <c:pt idx="1886">
                  <c:v>0.24890516230783311</c:v>
                </c:pt>
                <c:pt idx="1887">
                  <c:v>0.33973680227730174</c:v>
                </c:pt>
                <c:pt idx="1888">
                  <c:v>-1.2137775671061668E-2</c:v>
                </c:pt>
                <c:pt idx="1889">
                  <c:v>0.18517986406486608</c:v>
                </c:pt>
                <c:pt idx="1890">
                  <c:v>7.247537151132688E-2</c:v>
                </c:pt>
                <c:pt idx="1891">
                  <c:v>0.3385481162122228</c:v>
                </c:pt>
                <c:pt idx="1892">
                  <c:v>1.3983343167484286</c:v>
                </c:pt>
                <c:pt idx="1893">
                  <c:v>-0.14801595981843718</c:v>
                </c:pt>
                <c:pt idx="1894">
                  <c:v>-9.7477450840366409E-2</c:v>
                </c:pt>
                <c:pt idx="1895">
                  <c:v>-0.2372633584430961</c:v>
                </c:pt>
                <c:pt idx="1896">
                  <c:v>-0.51994991488581999</c:v>
                </c:pt>
                <c:pt idx="1897">
                  <c:v>-0.15644174617959195</c:v>
                </c:pt>
                <c:pt idx="1898">
                  <c:v>3.7748897386857827E-2</c:v>
                </c:pt>
                <c:pt idx="1899">
                  <c:v>-4.5302149747361575E-2</c:v>
                </c:pt>
                <c:pt idx="1900">
                  <c:v>-0.17922926648119564</c:v>
                </c:pt>
                <c:pt idx="1901">
                  <c:v>0.11431106760397824</c:v>
                </c:pt>
                <c:pt idx="1902">
                  <c:v>-3.075702782735501E-2</c:v>
                </c:pt>
                <c:pt idx="1903">
                  <c:v>-1.736006809043289E-2</c:v>
                </c:pt>
                <c:pt idx="1904">
                  <c:v>-0.30021927877363908</c:v>
                </c:pt>
                <c:pt idx="1905">
                  <c:v>0.15619718896242585</c:v>
                </c:pt>
                <c:pt idx="1906">
                  <c:v>-0.20120019720488713</c:v>
                </c:pt>
                <c:pt idx="1907">
                  <c:v>-0.13356317045403188</c:v>
                </c:pt>
                <c:pt idx="1908">
                  <c:v>-0.29491164574437789</c:v>
                </c:pt>
                <c:pt idx="1909">
                  <c:v>-0.54599618358128765</c:v>
                </c:pt>
                <c:pt idx="1910">
                  <c:v>-0.23587349229849952</c:v>
                </c:pt>
                <c:pt idx="1911">
                  <c:v>-0.56672899665723975</c:v>
                </c:pt>
                <c:pt idx="1912">
                  <c:v>-0.39946999732551891</c:v>
                </c:pt>
                <c:pt idx="1913">
                  <c:v>-0.67583372812247688</c:v>
                </c:pt>
                <c:pt idx="1914">
                  <c:v>-0.61033620217922913</c:v>
                </c:pt>
                <c:pt idx="1915">
                  <c:v>-0.77102576706360448</c:v>
                </c:pt>
                <c:pt idx="1916">
                  <c:v>-0.40437936072799108</c:v>
                </c:pt>
                <c:pt idx="1917">
                  <c:v>-0.37475196697651647</c:v>
                </c:pt>
                <c:pt idx="1918">
                  <c:v>-0.37762192932919714</c:v>
                </c:pt>
                <c:pt idx="1919">
                  <c:v>-0.4803178045879708</c:v>
                </c:pt>
                <c:pt idx="1920">
                  <c:v>-0.47293279257636378</c:v>
                </c:pt>
                <c:pt idx="1921">
                  <c:v>-0.25497981601656505</c:v>
                </c:pt>
                <c:pt idx="1922">
                  <c:v>-0.47931379011392217</c:v>
                </c:pt>
                <c:pt idx="1923">
                  <c:v>-0.70785610274066713</c:v>
                </c:pt>
                <c:pt idx="1924">
                  <c:v>-0.67576913560416507</c:v>
                </c:pt>
                <c:pt idx="1925">
                  <c:v>-0.74030156085393983</c:v>
                </c:pt>
                <c:pt idx="1926">
                  <c:v>-0.43567052039281684</c:v>
                </c:pt>
                <c:pt idx="1927">
                  <c:v>-0.22830956421333592</c:v>
                </c:pt>
                <c:pt idx="1928">
                  <c:v>-0.53484830179995058</c:v>
                </c:pt>
                <c:pt idx="1929">
                  <c:v>-0.36799889291063703</c:v>
                </c:pt>
                <c:pt idx="1930">
                  <c:v>-0.37626087179027934</c:v>
                </c:pt>
                <c:pt idx="1931">
                  <c:v>-0.26243578464457684</c:v>
                </c:pt>
                <c:pt idx="1932">
                  <c:v>-0.86222395634445448</c:v>
                </c:pt>
                <c:pt idx="1933">
                  <c:v>-0.7197548855969238</c:v>
                </c:pt>
                <c:pt idx="1934">
                  <c:v>-0.42900152193408037</c:v>
                </c:pt>
                <c:pt idx="1935">
                  <c:v>-0.47826111917603775</c:v>
                </c:pt>
                <c:pt idx="1936">
                  <c:v>-0.3889077327100976</c:v>
                </c:pt>
                <c:pt idx="1937">
                  <c:v>-0.47537568173887657</c:v>
                </c:pt>
                <c:pt idx="1938">
                  <c:v>-0.34638637233224134</c:v>
                </c:pt>
                <c:pt idx="1939">
                  <c:v>-0.46817028624157597</c:v>
                </c:pt>
                <c:pt idx="1940">
                  <c:v>-0.56130401568252886</c:v>
                </c:pt>
                <c:pt idx="1941">
                  <c:v>-0.15237705084696351</c:v>
                </c:pt>
                <c:pt idx="1942">
                  <c:v>-0.2770962654130571</c:v>
                </c:pt>
                <c:pt idx="1943">
                  <c:v>-0.93009843139990611</c:v>
                </c:pt>
                <c:pt idx="1944">
                  <c:v>0.53783015539624612</c:v>
                </c:pt>
                <c:pt idx="1945">
                  <c:v>-0.66179129115899737</c:v>
                </c:pt>
                <c:pt idx="1946">
                  <c:v>-0.22463861364698801</c:v>
                </c:pt>
                <c:pt idx="1947">
                  <c:v>-0.67504426944184903</c:v>
                </c:pt>
                <c:pt idx="1948">
                  <c:v>-0.62643702702163129</c:v>
                </c:pt>
                <c:pt idx="1949">
                  <c:v>-0.87189951135995258</c:v>
                </c:pt>
                <c:pt idx="1950">
                  <c:v>-0.74263643350713782</c:v>
                </c:pt>
                <c:pt idx="1951">
                  <c:v>-0.85641455109255471</c:v>
                </c:pt>
                <c:pt idx="1952">
                  <c:v>-0.78655707547807818</c:v>
                </c:pt>
                <c:pt idx="1953">
                  <c:v>-1.4431720086298006</c:v>
                </c:pt>
                <c:pt idx="1954">
                  <c:v>-0.84670394486838774</c:v>
                </c:pt>
                <c:pt idx="1955">
                  <c:v>-0.78199268242964415</c:v>
                </c:pt>
                <c:pt idx="1956">
                  <c:v>-1.2594094990686866</c:v>
                </c:pt>
                <c:pt idx="1957">
                  <c:v>-0.80033573969566785</c:v>
                </c:pt>
                <c:pt idx="1958">
                  <c:v>-1.0793147088929533</c:v>
                </c:pt>
                <c:pt idx="1959">
                  <c:v>-1.3206112059312103</c:v>
                </c:pt>
                <c:pt idx="1960">
                  <c:v>-0.84634657300655114</c:v>
                </c:pt>
                <c:pt idx="1961">
                  <c:v>-0.80217946885023927</c:v>
                </c:pt>
                <c:pt idx="1962">
                  <c:v>-0.75622891541931025</c:v>
                </c:pt>
                <c:pt idx="1963">
                  <c:v>-0.92320456327350531</c:v>
                </c:pt>
                <c:pt idx="1964">
                  <c:v>-0.75711314672690655</c:v>
                </c:pt>
                <c:pt idx="1965">
                  <c:v>-0.62820629822220031</c:v>
                </c:pt>
                <c:pt idx="1966">
                  <c:v>-0.63759481951242147</c:v>
                </c:pt>
                <c:pt idx="1967">
                  <c:v>-0.43365410033204821</c:v>
                </c:pt>
                <c:pt idx="1968">
                  <c:v>-0.61418914569011385</c:v>
                </c:pt>
                <c:pt idx="1969">
                  <c:v>-0.40877364818912021</c:v>
                </c:pt>
                <c:pt idx="1970">
                  <c:v>-0.20812863352090982</c:v>
                </c:pt>
                <c:pt idx="1971">
                  <c:v>0.27133312114379082</c:v>
                </c:pt>
                <c:pt idx="1972">
                  <c:v>-9.6097385451243689E-2</c:v>
                </c:pt>
                <c:pt idx="1973">
                  <c:v>7.7161804094894038E-2</c:v>
                </c:pt>
                <c:pt idx="1974">
                  <c:v>6.5946375154046777E-2</c:v>
                </c:pt>
                <c:pt idx="1975">
                  <c:v>-0.11668700040872171</c:v>
                </c:pt>
                <c:pt idx="1976">
                  <c:v>0.18401730295866114</c:v>
                </c:pt>
                <c:pt idx="1977">
                  <c:v>-0.1309037417186909</c:v>
                </c:pt>
                <c:pt idx="1978">
                  <c:v>0.10036312991331675</c:v>
                </c:pt>
                <c:pt idx="1979">
                  <c:v>1.5581237301021122E-2</c:v>
                </c:pt>
                <c:pt idx="1980">
                  <c:v>4.9340879812986849E-2</c:v>
                </c:pt>
                <c:pt idx="1981">
                  <c:v>0.14545199122611985</c:v>
                </c:pt>
                <c:pt idx="1982">
                  <c:v>-0.12757537095395843</c:v>
                </c:pt>
                <c:pt idx="1983">
                  <c:v>0.44767985556407597</c:v>
                </c:pt>
                <c:pt idx="1984">
                  <c:v>0.3017101412670864</c:v>
                </c:pt>
                <c:pt idx="1985">
                  <c:v>-9.9261433843778057E-2</c:v>
                </c:pt>
                <c:pt idx="1986">
                  <c:v>-4.43104487729995E-2</c:v>
                </c:pt>
                <c:pt idx="1987">
                  <c:v>0.23807258606266535</c:v>
                </c:pt>
                <c:pt idx="1988">
                  <c:v>-0.11401911155670685</c:v>
                </c:pt>
                <c:pt idx="1989">
                  <c:v>0.71259092522852896</c:v>
                </c:pt>
                <c:pt idx="1990">
                  <c:v>0.13698536423454311</c:v>
                </c:pt>
                <c:pt idx="1991">
                  <c:v>0.19500635405657052</c:v>
                </c:pt>
                <c:pt idx="1992">
                  <c:v>0.19705783687739009</c:v>
                </c:pt>
                <c:pt idx="1993">
                  <c:v>7.1203795993668439E-2</c:v>
                </c:pt>
                <c:pt idx="1994">
                  <c:v>0.2308798708521187</c:v>
                </c:pt>
                <c:pt idx="1995">
                  <c:v>0.19550222713412557</c:v>
                </c:pt>
                <c:pt idx="1996">
                  <c:v>0.18777034299942708</c:v>
                </c:pt>
                <c:pt idx="1997">
                  <c:v>-2.7797194275036574E-3</c:v>
                </c:pt>
                <c:pt idx="1998">
                  <c:v>-0.10328101473568996</c:v>
                </c:pt>
                <c:pt idx="1999">
                  <c:v>4.1388592951452363E-2</c:v>
                </c:pt>
                <c:pt idx="2000">
                  <c:v>0.20205027401450915</c:v>
                </c:pt>
                <c:pt idx="2001">
                  <c:v>0.26070606652027761</c:v>
                </c:pt>
                <c:pt idx="2002">
                  <c:v>5.3673304393542232E-3</c:v>
                </c:pt>
                <c:pt idx="2003">
                  <c:v>5.3487324293277627E-2</c:v>
                </c:pt>
                <c:pt idx="2004">
                  <c:v>0.14612129300820564</c:v>
                </c:pt>
                <c:pt idx="2005">
                  <c:v>-0.13455619404483254</c:v>
                </c:pt>
                <c:pt idx="2006">
                  <c:v>5.7635100764064084E-3</c:v>
                </c:pt>
                <c:pt idx="2007">
                  <c:v>7.0874155053324284E-2</c:v>
                </c:pt>
                <c:pt idx="2008">
                  <c:v>0.15525223632200102</c:v>
                </c:pt>
                <c:pt idx="2009">
                  <c:v>7.0114873168514169E-2</c:v>
                </c:pt>
                <c:pt idx="2010">
                  <c:v>0.11121428631545305</c:v>
                </c:pt>
                <c:pt idx="2011">
                  <c:v>8.0204679766116005E-2</c:v>
                </c:pt>
                <c:pt idx="2012">
                  <c:v>3.4927407973306401E-2</c:v>
                </c:pt>
                <c:pt idx="2013">
                  <c:v>-0.16657401710806763</c:v>
                </c:pt>
                <c:pt idx="2014">
                  <c:v>0.5189936528942618</c:v>
                </c:pt>
                <c:pt idx="2015">
                  <c:v>-4.5835504949454098E-2</c:v>
                </c:pt>
                <c:pt idx="2016">
                  <c:v>-0.33984590452864616</c:v>
                </c:pt>
                <c:pt idx="2017">
                  <c:v>6.0287745666798287E-2</c:v>
                </c:pt>
                <c:pt idx="2018">
                  <c:v>-5.7326031134197208E-2</c:v>
                </c:pt>
                <c:pt idx="2019">
                  <c:v>0.17503562612924961</c:v>
                </c:pt>
                <c:pt idx="2020">
                  <c:v>6.3575076419064569E-2</c:v>
                </c:pt>
                <c:pt idx="2021">
                  <c:v>6.4122771823826863E-2</c:v>
                </c:pt>
                <c:pt idx="2022">
                  <c:v>-0.47465041462910751</c:v>
                </c:pt>
                <c:pt idx="2023">
                  <c:v>3.7509481556352586E-2</c:v>
                </c:pt>
                <c:pt idx="2024">
                  <c:v>0.23078425111385803</c:v>
                </c:pt>
                <c:pt idx="2025">
                  <c:v>1.4257593743616237E-2</c:v>
                </c:pt>
                <c:pt idx="2026">
                  <c:v>0.23582908426631466</c:v>
                </c:pt>
                <c:pt idx="2027">
                  <c:v>-0.1824922415595287</c:v>
                </c:pt>
                <c:pt idx="2028">
                  <c:v>-4.0202107958964284E-2</c:v>
                </c:pt>
                <c:pt idx="2029">
                  <c:v>-0.24966607444729672</c:v>
                </c:pt>
                <c:pt idx="2030">
                  <c:v>-9.0123883998738386E-2</c:v>
                </c:pt>
                <c:pt idx="2031">
                  <c:v>-0.19317158024774184</c:v>
                </c:pt>
                <c:pt idx="2032">
                  <c:v>-0.14873175891809698</c:v>
                </c:pt>
                <c:pt idx="2033">
                  <c:v>-0.16415840489067968</c:v>
                </c:pt>
                <c:pt idx="2034">
                  <c:v>-9.7092567119005935E-2</c:v>
                </c:pt>
                <c:pt idx="2035">
                  <c:v>0.76554209356749503</c:v>
                </c:pt>
                <c:pt idx="2036">
                  <c:v>1.2616058876226299</c:v>
                </c:pt>
                <c:pt idx="2037">
                  <c:v>0.89027043568381536</c:v>
                </c:pt>
                <c:pt idx="2038">
                  <c:v>0.82181822933006243</c:v>
                </c:pt>
                <c:pt idx="2039">
                  <c:v>0.93338560914566493</c:v>
                </c:pt>
                <c:pt idx="2040">
                  <c:v>0.98853105299263611</c:v>
                </c:pt>
                <c:pt idx="2041">
                  <c:v>0.87160407599520262</c:v>
                </c:pt>
                <c:pt idx="2042">
                  <c:v>1.1258294293905458</c:v>
                </c:pt>
                <c:pt idx="2043">
                  <c:v>0.92610767864361732</c:v>
                </c:pt>
                <c:pt idx="2044">
                  <c:v>0.67712581552589191</c:v>
                </c:pt>
                <c:pt idx="2045">
                  <c:v>0.81347298558891445</c:v>
                </c:pt>
                <c:pt idx="2046">
                  <c:v>0.85671112736860344</c:v>
                </c:pt>
                <c:pt idx="2047">
                  <c:v>0.73575199862577767</c:v>
                </c:pt>
                <c:pt idx="2048">
                  <c:v>0.67412962250388286</c:v>
                </c:pt>
                <c:pt idx="2049">
                  <c:v>0.84903502544511067</c:v>
                </c:pt>
                <c:pt idx="2050">
                  <c:v>0.8048856034031493</c:v>
                </c:pt>
                <c:pt idx="2051">
                  <c:v>0.91355981447253098</c:v>
                </c:pt>
                <c:pt idx="2052">
                  <c:v>0.9617042550141619</c:v>
                </c:pt>
                <c:pt idx="2053">
                  <c:v>0.44104761987193708</c:v>
                </c:pt>
                <c:pt idx="2054">
                  <c:v>0.77236515583718468</c:v>
                </c:pt>
                <c:pt idx="2055">
                  <c:v>0.81029610119239814</c:v>
                </c:pt>
                <c:pt idx="2056">
                  <c:v>0.75206710977092639</c:v>
                </c:pt>
                <c:pt idx="2057">
                  <c:v>0.84124436907025979</c:v>
                </c:pt>
                <c:pt idx="2058">
                  <c:v>1.0235930047571173</c:v>
                </c:pt>
                <c:pt idx="2059">
                  <c:v>1.1274464428939313</c:v>
                </c:pt>
                <c:pt idx="2060">
                  <c:v>1.0884916313309234</c:v>
                </c:pt>
                <c:pt idx="2061">
                  <c:v>1.0107571185184128</c:v>
                </c:pt>
                <c:pt idx="2062">
                  <c:v>1.0450900753199432</c:v>
                </c:pt>
                <c:pt idx="2063">
                  <c:v>0.86206413888475497</c:v>
                </c:pt>
                <c:pt idx="2064">
                  <c:v>0.88332510575782619</c:v>
                </c:pt>
                <c:pt idx="2065">
                  <c:v>1.1251600660456607</c:v>
                </c:pt>
                <c:pt idx="2066">
                  <c:v>1.5214575979665912</c:v>
                </c:pt>
                <c:pt idx="2067">
                  <c:v>0.98816521982705297</c:v>
                </c:pt>
                <c:pt idx="2068">
                  <c:v>0.88543758445043252</c:v>
                </c:pt>
                <c:pt idx="2069">
                  <c:v>0.97268598899871161</c:v>
                </c:pt>
                <c:pt idx="2070">
                  <c:v>1.6494904097977603</c:v>
                </c:pt>
                <c:pt idx="2071">
                  <c:v>1.2769663295707501</c:v>
                </c:pt>
                <c:pt idx="2072">
                  <c:v>0.97056443837590933</c:v>
                </c:pt>
                <c:pt idx="2073">
                  <c:v>0.89873072832308276</c:v>
                </c:pt>
                <c:pt idx="2074">
                  <c:v>0.85774590085317959</c:v>
                </c:pt>
                <c:pt idx="2075">
                  <c:v>0.75820331707052713</c:v>
                </c:pt>
                <c:pt idx="2076">
                  <c:v>0.84297186852111405</c:v>
                </c:pt>
                <c:pt idx="2077">
                  <c:v>1.0860641194835541</c:v>
                </c:pt>
                <c:pt idx="2078">
                  <c:v>0.99879046855811948</c:v>
                </c:pt>
                <c:pt idx="2079">
                  <c:v>0.82743049463614993</c:v>
                </c:pt>
                <c:pt idx="2080">
                  <c:v>0.82043123622920211</c:v>
                </c:pt>
                <c:pt idx="2081">
                  <c:v>1.1252933733236437</c:v>
                </c:pt>
                <c:pt idx="2082">
                  <c:v>0.94090705014305831</c:v>
                </c:pt>
                <c:pt idx="2083">
                  <c:v>0.89003412223634948</c:v>
                </c:pt>
                <c:pt idx="2084">
                  <c:v>0.93630131915229953</c:v>
                </c:pt>
                <c:pt idx="2085">
                  <c:v>0.88449104820073066</c:v>
                </c:pt>
                <c:pt idx="2086">
                  <c:v>1.1702069473443544</c:v>
                </c:pt>
                <c:pt idx="2087">
                  <c:v>0.81985223843877852</c:v>
                </c:pt>
                <c:pt idx="2088">
                  <c:v>0.65355838662708443</c:v>
                </c:pt>
                <c:pt idx="2089">
                  <c:v>0.5721213213292109</c:v>
                </c:pt>
                <c:pt idx="2090">
                  <c:v>1.0431776742783394</c:v>
                </c:pt>
                <c:pt idx="2091">
                  <c:v>1.0149346295964423</c:v>
                </c:pt>
                <c:pt idx="2092">
                  <c:v>0.84345796970924924</c:v>
                </c:pt>
                <c:pt idx="2093">
                  <c:v>1.0825365285234145</c:v>
                </c:pt>
                <c:pt idx="2094">
                  <c:v>1.1079003432490131</c:v>
                </c:pt>
                <c:pt idx="2095">
                  <c:v>1.3018509162713965</c:v>
                </c:pt>
                <c:pt idx="2096">
                  <c:v>0.7684997363929913</c:v>
                </c:pt>
                <c:pt idx="2097">
                  <c:v>0.46125768785234555</c:v>
                </c:pt>
                <c:pt idx="2098">
                  <c:v>0.85946008895831927</c:v>
                </c:pt>
                <c:pt idx="2099">
                  <c:v>1.0946938452964017</c:v>
                </c:pt>
                <c:pt idx="2100">
                  <c:v>0.82338554308921674</c:v>
                </c:pt>
                <c:pt idx="2101">
                  <c:v>1.1645445754576267</c:v>
                </c:pt>
                <c:pt idx="2102">
                  <c:v>1.1037092322327857</c:v>
                </c:pt>
                <c:pt idx="2103">
                  <c:v>1.0961448065896384</c:v>
                </c:pt>
                <c:pt idx="2104">
                  <c:v>1.0748309328074468</c:v>
                </c:pt>
                <c:pt idx="2105">
                  <c:v>1.004222324138293</c:v>
                </c:pt>
                <c:pt idx="2106">
                  <c:v>0.81169853127092129</c:v>
                </c:pt>
                <c:pt idx="2107">
                  <c:v>1.3710412383965753</c:v>
                </c:pt>
                <c:pt idx="2108">
                  <c:v>1.1515303040759095</c:v>
                </c:pt>
                <c:pt idx="2109">
                  <c:v>1.2444239772983701</c:v>
                </c:pt>
                <c:pt idx="2110">
                  <c:v>1.0673513313838368</c:v>
                </c:pt>
                <c:pt idx="2111">
                  <c:v>1.3658049296438324</c:v>
                </c:pt>
                <c:pt idx="2112">
                  <c:v>1.6437611532511109</c:v>
                </c:pt>
                <c:pt idx="2113">
                  <c:v>1.2777381536225874</c:v>
                </c:pt>
                <c:pt idx="2114">
                  <c:v>1.1361666468711729</c:v>
                </c:pt>
                <c:pt idx="2115">
                  <c:v>1.3326554176193883</c:v>
                </c:pt>
                <c:pt idx="2116">
                  <c:v>1.6533991059839548</c:v>
                </c:pt>
                <c:pt idx="2117">
                  <c:v>1.1400899630288674</c:v>
                </c:pt>
                <c:pt idx="2118">
                  <c:v>1.1700634345116256</c:v>
                </c:pt>
                <c:pt idx="2119">
                  <c:v>1.2122734515626954</c:v>
                </c:pt>
                <c:pt idx="2120">
                  <c:v>1.2433590015903273</c:v>
                </c:pt>
                <c:pt idx="2121">
                  <c:v>1.2693302274596641</c:v>
                </c:pt>
                <c:pt idx="2122">
                  <c:v>1.0234619261293543</c:v>
                </c:pt>
                <c:pt idx="2123">
                  <c:v>1.3796344819797524</c:v>
                </c:pt>
                <c:pt idx="2124">
                  <c:v>1.4169846493291782</c:v>
                </c:pt>
                <c:pt idx="2125">
                  <c:v>1.3805385574430895</c:v>
                </c:pt>
                <c:pt idx="2126">
                  <c:v>1.4469276487365068</c:v>
                </c:pt>
                <c:pt idx="2127">
                  <c:v>1.0920605939071182</c:v>
                </c:pt>
                <c:pt idx="2128">
                  <c:v>1.8191709002743695</c:v>
                </c:pt>
                <c:pt idx="2129">
                  <c:v>1.7558860769884999</c:v>
                </c:pt>
                <c:pt idx="2130">
                  <c:v>2.1288689916555859</c:v>
                </c:pt>
                <c:pt idx="2131">
                  <c:v>1.3237693127235994</c:v>
                </c:pt>
                <c:pt idx="2132">
                  <c:v>1.2701376333379089</c:v>
                </c:pt>
                <c:pt idx="2133">
                  <c:v>1.3959842553745383</c:v>
                </c:pt>
                <c:pt idx="2134">
                  <c:v>1.3296649590110454</c:v>
                </c:pt>
                <c:pt idx="2135">
                  <c:v>1.2457101515623736</c:v>
                </c:pt>
                <c:pt idx="2136">
                  <c:v>1.483358795243972</c:v>
                </c:pt>
                <c:pt idx="2137">
                  <c:v>1.4330587438881603</c:v>
                </c:pt>
                <c:pt idx="2138">
                  <c:v>1.4375116391348475</c:v>
                </c:pt>
                <c:pt idx="2139">
                  <c:v>1.467373400978822</c:v>
                </c:pt>
                <c:pt idx="2140">
                  <c:v>1.4573021540272735</c:v>
                </c:pt>
                <c:pt idx="2141">
                  <c:v>1.4790953689073794</c:v>
                </c:pt>
                <c:pt idx="2142">
                  <c:v>1.337248010553338</c:v>
                </c:pt>
                <c:pt idx="2143">
                  <c:v>1.6774370574751951</c:v>
                </c:pt>
                <c:pt idx="2144">
                  <c:v>1.3119211063003067</c:v>
                </c:pt>
                <c:pt idx="2145">
                  <c:v>1.4749470310880142</c:v>
                </c:pt>
                <c:pt idx="2146">
                  <c:v>1.5332057038454305</c:v>
                </c:pt>
                <c:pt idx="2147">
                  <c:v>1.7553483336429698</c:v>
                </c:pt>
                <c:pt idx="2148">
                  <c:v>1.4462155907693286</c:v>
                </c:pt>
                <c:pt idx="2149">
                  <c:v>2.1866445017259095</c:v>
                </c:pt>
                <c:pt idx="2150">
                  <c:v>1.6876140367457215</c:v>
                </c:pt>
                <c:pt idx="2151">
                  <c:v>1.6913180121120974</c:v>
                </c:pt>
                <c:pt idx="2152">
                  <c:v>1.5324812457580661</c:v>
                </c:pt>
                <c:pt idx="2153">
                  <c:v>1.9085121913454017</c:v>
                </c:pt>
                <c:pt idx="2154">
                  <c:v>1.8916975862947272</c:v>
                </c:pt>
                <c:pt idx="2155">
                  <c:v>1.7649788894478879</c:v>
                </c:pt>
                <c:pt idx="2156">
                  <c:v>1.5015833890685393</c:v>
                </c:pt>
                <c:pt idx="2157">
                  <c:v>1.9950273701055621</c:v>
                </c:pt>
                <c:pt idx="2158">
                  <c:v>1.7129582513360719</c:v>
                </c:pt>
                <c:pt idx="2159">
                  <c:v>1.6859563479521222</c:v>
                </c:pt>
                <c:pt idx="2160">
                  <c:v>1.8271319439782996</c:v>
                </c:pt>
                <c:pt idx="2161">
                  <c:v>1.6796457665539055</c:v>
                </c:pt>
                <c:pt idx="2162">
                  <c:v>1.8035099746912642</c:v>
                </c:pt>
                <c:pt idx="2163">
                  <c:v>2.2597339540338823</c:v>
                </c:pt>
                <c:pt idx="2164">
                  <c:v>2.0654686788731835</c:v>
                </c:pt>
                <c:pt idx="2165">
                  <c:v>2.0160172277146171</c:v>
                </c:pt>
                <c:pt idx="2166">
                  <c:v>1.5884717863429265</c:v>
                </c:pt>
                <c:pt idx="2167">
                  <c:v>1.9700826273415961</c:v>
                </c:pt>
                <c:pt idx="2168">
                  <c:v>1.5911966527918375</c:v>
                </c:pt>
                <c:pt idx="2169">
                  <c:v>2.0995583429673892</c:v>
                </c:pt>
                <c:pt idx="2170">
                  <c:v>1.6571046474505469</c:v>
                </c:pt>
                <c:pt idx="2171">
                  <c:v>1.9041022484146075</c:v>
                </c:pt>
                <c:pt idx="2172">
                  <c:v>2.0577829632559608</c:v>
                </c:pt>
                <c:pt idx="2173">
                  <c:v>1.7585183388634684</c:v>
                </c:pt>
                <c:pt idx="2174">
                  <c:v>2.0950693077392724</c:v>
                </c:pt>
                <c:pt idx="2175">
                  <c:v>2.0372981635831566</c:v>
                </c:pt>
                <c:pt idx="2176">
                  <c:v>1.7812761138061961</c:v>
                </c:pt>
                <c:pt idx="2177">
                  <c:v>2.4710007670939449</c:v>
                </c:pt>
                <c:pt idx="2178">
                  <c:v>1.969726626886581</c:v>
                </c:pt>
                <c:pt idx="2179">
                  <c:v>2.0317251578545914</c:v>
                </c:pt>
                <c:pt idx="2180">
                  <c:v>1.9631862778340947</c:v>
                </c:pt>
                <c:pt idx="2181">
                  <c:v>1.8672534781573824</c:v>
                </c:pt>
                <c:pt idx="2182">
                  <c:v>2.0289203531492439</c:v>
                </c:pt>
                <c:pt idx="2183">
                  <c:v>2.1943046619636641</c:v>
                </c:pt>
                <c:pt idx="2184">
                  <c:v>2.0429609119969605</c:v>
                </c:pt>
                <c:pt idx="2185">
                  <c:v>2.1664498034782098</c:v>
                </c:pt>
                <c:pt idx="2186">
                  <c:v>1.8121853080348749</c:v>
                </c:pt>
                <c:pt idx="2187">
                  <c:v>2.2150134934205146</c:v>
                </c:pt>
                <c:pt idx="2188">
                  <c:v>1.6957299435919726</c:v>
                </c:pt>
                <c:pt idx="2189">
                  <c:v>1.9538010446010445</c:v>
                </c:pt>
                <c:pt idx="2190">
                  <c:v>1.7814434563421466</c:v>
                </c:pt>
                <c:pt idx="2191">
                  <c:v>2.0624559127355724</c:v>
                </c:pt>
                <c:pt idx="2192">
                  <c:v>2.3350807703032994</c:v>
                </c:pt>
                <c:pt idx="2193">
                  <c:v>1.4662986193775707</c:v>
                </c:pt>
                <c:pt idx="2194">
                  <c:v>2.0415632725483301</c:v>
                </c:pt>
                <c:pt idx="2195">
                  <c:v>2.4933245535340265</c:v>
                </c:pt>
                <c:pt idx="2196">
                  <c:v>2.1330172417209137</c:v>
                </c:pt>
                <c:pt idx="2197">
                  <c:v>2.8412420422995854</c:v>
                </c:pt>
                <c:pt idx="2198">
                  <c:v>2.0693532846028706</c:v>
                </c:pt>
                <c:pt idx="2199">
                  <c:v>2.0448155800100398</c:v>
                </c:pt>
                <c:pt idx="2200">
                  <c:v>2.0593610927686412</c:v>
                </c:pt>
                <c:pt idx="2201">
                  <c:v>2.5897864737524867</c:v>
                </c:pt>
                <c:pt idx="2202">
                  <c:v>2.4298235492370757</c:v>
                </c:pt>
                <c:pt idx="2203">
                  <c:v>2.5875052639607543</c:v>
                </c:pt>
                <c:pt idx="2204">
                  <c:v>3.1642321603259749</c:v>
                </c:pt>
                <c:pt idx="2205">
                  <c:v>2.4990259830441008</c:v>
                </c:pt>
                <c:pt idx="2206">
                  <c:v>2.3812904697725013</c:v>
                </c:pt>
                <c:pt idx="2207">
                  <c:v>2.1091337065984539</c:v>
                </c:pt>
                <c:pt idx="2208">
                  <c:v>1.8854540400160436</c:v>
                </c:pt>
                <c:pt idx="2209">
                  <c:v>2.0609662151880759</c:v>
                </c:pt>
                <c:pt idx="2210">
                  <c:v>2.302837089073495</c:v>
                </c:pt>
                <c:pt idx="2211">
                  <c:v>2.276586641706424</c:v>
                </c:pt>
                <c:pt idx="2212">
                  <c:v>2.0515759191369609</c:v>
                </c:pt>
                <c:pt idx="2213">
                  <c:v>1.9357106482620012</c:v>
                </c:pt>
                <c:pt idx="2214">
                  <c:v>2.1619431156258195</c:v>
                </c:pt>
                <c:pt idx="2215">
                  <c:v>1.8624108692384733</c:v>
                </c:pt>
                <c:pt idx="2216">
                  <c:v>2.0293894181491079</c:v>
                </c:pt>
                <c:pt idx="2217">
                  <c:v>1.8105722723417039</c:v>
                </c:pt>
                <c:pt idx="2218">
                  <c:v>2.0001150047072591</c:v>
                </c:pt>
                <c:pt idx="2219">
                  <c:v>1.9160575688391246</c:v>
                </c:pt>
                <c:pt idx="2220">
                  <c:v>1.8840158320127753</c:v>
                </c:pt>
                <c:pt idx="2221">
                  <c:v>2.4149831389247534</c:v>
                </c:pt>
                <c:pt idx="2222">
                  <c:v>1.7871030721301362</c:v>
                </c:pt>
                <c:pt idx="2223">
                  <c:v>2.1322730920650623</c:v>
                </c:pt>
                <c:pt idx="2224">
                  <c:v>2.24507183535535</c:v>
                </c:pt>
                <c:pt idx="2225">
                  <c:v>2.1043070677425724</c:v>
                </c:pt>
                <c:pt idx="2226">
                  <c:v>2.1259414369327656</c:v>
                </c:pt>
                <c:pt idx="2227">
                  <c:v>2.2954767315199298</c:v>
                </c:pt>
                <c:pt idx="2228">
                  <c:v>1.9959550016210525</c:v>
                </c:pt>
                <c:pt idx="2229">
                  <c:v>2.2695945876805013</c:v>
                </c:pt>
                <c:pt idx="2230">
                  <c:v>2.5675539705107608</c:v>
                </c:pt>
                <c:pt idx="2231">
                  <c:v>2.5808760415820253</c:v>
                </c:pt>
                <c:pt idx="2232">
                  <c:v>2.1073820174394964</c:v>
                </c:pt>
                <c:pt idx="2233">
                  <c:v>2.498441263179807</c:v>
                </c:pt>
                <c:pt idx="2234">
                  <c:v>1.8982508157241007</c:v>
                </c:pt>
                <c:pt idx="2235">
                  <c:v>2.1146213974481243</c:v>
                </c:pt>
                <c:pt idx="2236">
                  <c:v>2.0112020234486327</c:v>
                </c:pt>
                <c:pt idx="2237">
                  <c:v>2.3346000168107839</c:v>
                </c:pt>
                <c:pt idx="2238">
                  <c:v>2.2813496440382997</c:v>
                </c:pt>
                <c:pt idx="2239">
                  <c:v>2.1966121214945455</c:v>
                </c:pt>
                <c:pt idx="2240">
                  <c:v>2.0035036487571101</c:v>
                </c:pt>
                <c:pt idx="2241">
                  <c:v>1.8580291980150321</c:v>
                </c:pt>
                <c:pt idx="2242">
                  <c:v>1.8319237183926251</c:v>
                </c:pt>
                <c:pt idx="2243">
                  <c:v>2.4178189333744271</c:v>
                </c:pt>
                <c:pt idx="2244">
                  <c:v>2.2509964282739547</c:v>
                </c:pt>
                <c:pt idx="2245">
                  <c:v>2.3786690682211953</c:v>
                </c:pt>
                <c:pt idx="2246">
                  <c:v>2.0130104697920204</c:v>
                </c:pt>
                <c:pt idx="2247">
                  <c:v>2.2714053593561601</c:v>
                </c:pt>
                <c:pt idx="2248">
                  <c:v>2.4025800350004345</c:v>
                </c:pt>
                <c:pt idx="2249">
                  <c:v>2.5872559794417938</c:v>
                </c:pt>
                <c:pt idx="2250">
                  <c:v>2.0048267589664825</c:v>
                </c:pt>
                <c:pt idx="2251">
                  <c:v>2.4465106948555415</c:v>
                </c:pt>
                <c:pt idx="2252">
                  <c:v>2.3655354993749489</c:v>
                </c:pt>
                <c:pt idx="2253">
                  <c:v>-1.2026131138941576</c:v>
                </c:pt>
                <c:pt idx="2254">
                  <c:v>-1.3429199259054281</c:v>
                </c:pt>
                <c:pt idx="2255">
                  <c:v>-1.2378647657345976</c:v>
                </c:pt>
                <c:pt idx="2256">
                  <c:v>-1.0817708644406343</c:v>
                </c:pt>
                <c:pt idx="2257">
                  <c:v>-0.98121888625049003</c:v>
                </c:pt>
                <c:pt idx="2258">
                  <c:v>-1.1148967989151437</c:v>
                </c:pt>
                <c:pt idx="2259">
                  <c:v>-0.85545177860903987</c:v>
                </c:pt>
                <c:pt idx="2260">
                  <c:v>-1.2005368215629142</c:v>
                </c:pt>
                <c:pt idx="2261">
                  <c:v>-0.75935845525636481</c:v>
                </c:pt>
                <c:pt idx="2262">
                  <c:v>-0.82651610340604975</c:v>
                </c:pt>
                <c:pt idx="2263">
                  <c:v>-0.86088363771439358</c:v>
                </c:pt>
                <c:pt idx="2264">
                  <c:v>-0.65772562381569699</c:v>
                </c:pt>
                <c:pt idx="2265">
                  <c:v>-1.12952180567083</c:v>
                </c:pt>
                <c:pt idx="2266">
                  <c:v>-1.1413108378590886</c:v>
                </c:pt>
                <c:pt idx="2267">
                  <c:v>-1.3896129578146343</c:v>
                </c:pt>
                <c:pt idx="2268">
                  <c:v>-1.35662666112224</c:v>
                </c:pt>
                <c:pt idx="2269">
                  <c:v>-1.2087152261648804</c:v>
                </c:pt>
                <c:pt idx="2270">
                  <c:v>-0.82330331074287333</c:v>
                </c:pt>
                <c:pt idx="2271">
                  <c:v>-1.0786976326843334</c:v>
                </c:pt>
                <c:pt idx="2272">
                  <c:v>-1.0851768216051605</c:v>
                </c:pt>
                <c:pt idx="2273">
                  <c:v>-0.86275707506295873</c:v>
                </c:pt>
                <c:pt idx="2274">
                  <c:v>-1.0529981557680035</c:v>
                </c:pt>
                <c:pt idx="2275">
                  <c:v>-1.0916433650942636</c:v>
                </c:pt>
                <c:pt idx="2276">
                  <c:v>-1.0142563274018412</c:v>
                </c:pt>
                <c:pt idx="2277">
                  <c:v>-1.2115765773941023</c:v>
                </c:pt>
                <c:pt idx="2278">
                  <c:v>-1.622197303958095</c:v>
                </c:pt>
                <c:pt idx="2279">
                  <c:v>-1.241008123688081</c:v>
                </c:pt>
                <c:pt idx="2280">
                  <c:v>-1.0612236573790401</c:v>
                </c:pt>
                <c:pt idx="2281">
                  <c:v>-0.72643211526903784</c:v>
                </c:pt>
                <c:pt idx="2282">
                  <c:v>-0.99259119110961525</c:v>
                </c:pt>
                <c:pt idx="2283">
                  <c:v>-1.2770674588929776</c:v>
                </c:pt>
                <c:pt idx="2284">
                  <c:v>-1.4308328016177541</c:v>
                </c:pt>
                <c:pt idx="2285">
                  <c:v>-0.94382896716340703</c:v>
                </c:pt>
                <c:pt idx="2286">
                  <c:v>-0.92526982944429736</c:v>
                </c:pt>
                <c:pt idx="2287">
                  <c:v>-1.0361060457526827</c:v>
                </c:pt>
                <c:pt idx="2288">
                  <c:v>-1.2394905285929125</c:v>
                </c:pt>
                <c:pt idx="2289">
                  <c:v>-1.2307031502899468</c:v>
                </c:pt>
                <c:pt idx="2290">
                  <c:v>-1.0106777131682509</c:v>
                </c:pt>
                <c:pt idx="2291">
                  <c:v>-0.31672930398198851</c:v>
                </c:pt>
                <c:pt idx="2292">
                  <c:v>-0.47353756172188177</c:v>
                </c:pt>
                <c:pt idx="2293">
                  <c:v>-0.47234713201276257</c:v>
                </c:pt>
                <c:pt idx="2294">
                  <c:v>-0.60521374482507273</c:v>
                </c:pt>
                <c:pt idx="2295">
                  <c:v>-0.97687997254114478</c:v>
                </c:pt>
                <c:pt idx="2296">
                  <c:v>-1.0505684589148245</c:v>
                </c:pt>
                <c:pt idx="2297">
                  <c:v>-0.87288778922174348</c:v>
                </c:pt>
                <c:pt idx="2298">
                  <c:v>-0.88246584722486698</c:v>
                </c:pt>
                <c:pt idx="2299">
                  <c:v>-1.0412881872628565</c:v>
                </c:pt>
                <c:pt idx="2300">
                  <c:v>-0.87493390107691305</c:v>
                </c:pt>
                <c:pt idx="2301">
                  <c:v>-0.95379927287373434</c:v>
                </c:pt>
                <c:pt idx="2302">
                  <c:v>-1.1989600153794244</c:v>
                </c:pt>
                <c:pt idx="2303">
                  <c:v>-1.0731580351294845</c:v>
                </c:pt>
                <c:pt idx="2304">
                  <c:v>-1.1309091662932369</c:v>
                </c:pt>
                <c:pt idx="2305">
                  <c:v>-0.90387728932801448</c:v>
                </c:pt>
                <c:pt idx="2306">
                  <c:v>-0.96929165349430857</c:v>
                </c:pt>
                <c:pt idx="2307">
                  <c:v>-1.0448681262958948</c:v>
                </c:pt>
                <c:pt idx="2308">
                  <c:v>-0.94932125173579074</c:v>
                </c:pt>
                <c:pt idx="2309">
                  <c:v>-1.1200059354731007</c:v>
                </c:pt>
                <c:pt idx="2310">
                  <c:v>-1.1876225600406354</c:v>
                </c:pt>
                <c:pt idx="2311">
                  <c:v>-1.1757334248581275</c:v>
                </c:pt>
                <c:pt idx="2312">
                  <c:v>-1.0473094377077663</c:v>
                </c:pt>
                <c:pt idx="2313">
                  <c:v>-0.99165605005424595</c:v>
                </c:pt>
                <c:pt idx="2314">
                  <c:v>-1.110027728002283</c:v>
                </c:pt>
                <c:pt idx="2315">
                  <c:v>-0.89602695848784997</c:v>
                </c:pt>
                <c:pt idx="2316">
                  <c:v>-1.1445501173893424</c:v>
                </c:pt>
                <c:pt idx="2317">
                  <c:v>-0.85001419725052596</c:v>
                </c:pt>
                <c:pt idx="2318">
                  <c:v>-0.94969877032511363</c:v>
                </c:pt>
                <c:pt idx="2319">
                  <c:v>-0.89636840473914514</c:v>
                </c:pt>
                <c:pt idx="2320">
                  <c:v>-1.0801118776187613</c:v>
                </c:pt>
                <c:pt idx="2321">
                  <c:v>-1.3646498726238354</c:v>
                </c:pt>
                <c:pt idx="2322">
                  <c:v>-1.3487824939050208</c:v>
                </c:pt>
                <c:pt idx="2323">
                  <c:v>-1.0525861170717521</c:v>
                </c:pt>
                <c:pt idx="2324">
                  <c:v>-1.2514627030234982</c:v>
                </c:pt>
                <c:pt idx="2325">
                  <c:v>-0.84704387699563455</c:v>
                </c:pt>
                <c:pt idx="2326">
                  <c:v>-1.1885525122108831</c:v>
                </c:pt>
                <c:pt idx="2327">
                  <c:v>-0.87737960608755827</c:v>
                </c:pt>
                <c:pt idx="2328">
                  <c:v>-1.135804422189457</c:v>
                </c:pt>
                <c:pt idx="2329">
                  <c:v>-0.80754427120977024</c:v>
                </c:pt>
                <c:pt idx="2330">
                  <c:v>-0.85317188192755022</c:v>
                </c:pt>
                <c:pt idx="2331">
                  <c:v>-0.89622532389439513</c:v>
                </c:pt>
                <c:pt idx="2332">
                  <c:v>-1.0359858560344826</c:v>
                </c:pt>
                <c:pt idx="2333">
                  <c:v>-1.3787728941454969</c:v>
                </c:pt>
                <c:pt idx="2334">
                  <c:v>-1.0877096905557826</c:v>
                </c:pt>
                <c:pt idx="2335">
                  <c:v>-1.0707729280360789</c:v>
                </c:pt>
                <c:pt idx="2336">
                  <c:v>-1.0002176638599813</c:v>
                </c:pt>
                <c:pt idx="2337">
                  <c:v>-1.0662825422695255</c:v>
                </c:pt>
                <c:pt idx="2338">
                  <c:v>-1.3779725719284208</c:v>
                </c:pt>
                <c:pt idx="2339">
                  <c:v>-1.0366413588646983</c:v>
                </c:pt>
                <c:pt idx="2340">
                  <c:v>-0.96543461605158587</c:v>
                </c:pt>
                <c:pt idx="2341">
                  <c:v>-0.9770371135159106</c:v>
                </c:pt>
                <c:pt idx="2342">
                  <c:v>-1.2040884561058895</c:v>
                </c:pt>
                <c:pt idx="2343">
                  <c:v>-1.2855702347713382</c:v>
                </c:pt>
                <c:pt idx="2344">
                  <c:v>-1.2525250300207347</c:v>
                </c:pt>
                <c:pt idx="2345">
                  <c:v>-0.97282206760258561</c:v>
                </c:pt>
                <c:pt idx="2346">
                  <c:v>-1.0247608986721612</c:v>
                </c:pt>
                <c:pt idx="2347">
                  <c:v>-1.4059704635739578</c:v>
                </c:pt>
                <c:pt idx="2348">
                  <c:v>-0.80360416763272102</c:v>
                </c:pt>
                <c:pt idx="2349">
                  <c:v>-0.49192703359901557</c:v>
                </c:pt>
                <c:pt idx="2350">
                  <c:v>-1.0850993008067134</c:v>
                </c:pt>
                <c:pt idx="2351">
                  <c:v>-0.86591448174384578</c:v>
                </c:pt>
                <c:pt idx="2352">
                  <c:v>-0.95293685762025682</c:v>
                </c:pt>
                <c:pt idx="2353">
                  <c:v>-0.95222605031197727</c:v>
                </c:pt>
                <c:pt idx="2354">
                  <c:v>-1.1416324791465593</c:v>
                </c:pt>
                <c:pt idx="2355">
                  <c:v>-0.76834753127605904</c:v>
                </c:pt>
                <c:pt idx="2356">
                  <c:v>-0.90151004858962658</c:v>
                </c:pt>
                <c:pt idx="2357">
                  <c:v>-0.62002397511944363</c:v>
                </c:pt>
                <c:pt idx="2358">
                  <c:v>-0.88799467387434827</c:v>
                </c:pt>
                <c:pt idx="2359">
                  <c:v>-0.9967120507495153</c:v>
                </c:pt>
                <c:pt idx="2360">
                  <c:v>-0.75288461709170917</c:v>
                </c:pt>
                <c:pt idx="2361">
                  <c:v>-0.57024353301808883</c:v>
                </c:pt>
                <c:pt idx="2362">
                  <c:v>-0.3086284901517411</c:v>
                </c:pt>
                <c:pt idx="2363">
                  <c:v>-0.80360064134461506</c:v>
                </c:pt>
                <c:pt idx="2364">
                  <c:v>-0.72967301649902172</c:v>
                </c:pt>
                <c:pt idx="2365">
                  <c:v>-0.46531126843110115</c:v>
                </c:pt>
                <c:pt idx="2366">
                  <c:v>-0.84422378396791231</c:v>
                </c:pt>
                <c:pt idx="2367">
                  <c:v>-1.0786831072809866</c:v>
                </c:pt>
                <c:pt idx="2368">
                  <c:v>-0.49317188507838061</c:v>
                </c:pt>
                <c:pt idx="2369">
                  <c:v>-0.85364541332593191</c:v>
                </c:pt>
                <c:pt idx="2370">
                  <c:v>-0.92980972257246108</c:v>
                </c:pt>
                <c:pt idx="2371">
                  <c:v>-1.0320374293791179</c:v>
                </c:pt>
                <c:pt idx="2372">
                  <c:v>-1.1738753188907491</c:v>
                </c:pt>
                <c:pt idx="2373">
                  <c:v>-0.8606542635222425</c:v>
                </c:pt>
                <c:pt idx="2374">
                  <c:v>-0.80739469367983041</c:v>
                </c:pt>
                <c:pt idx="2375">
                  <c:v>-1.0303057902121049</c:v>
                </c:pt>
                <c:pt idx="2376">
                  <c:v>-0.73193023970017368</c:v>
                </c:pt>
                <c:pt idx="2377">
                  <c:v>-0.82038902116465806</c:v>
                </c:pt>
                <c:pt idx="2378">
                  <c:v>-0.8737888811924277</c:v>
                </c:pt>
                <c:pt idx="2379">
                  <c:v>-1.2406413369961733</c:v>
                </c:pt>
                <c:pt idx="2380">
                  <c:v>-0.7154561762485967</c:v>
                </c:pt>
                <c:pt idx="2381">
                  <c:v>-0.82723770925265949</c:v>
                </c:pt>
                <c:pt idx="2382">
                  <c:v>-0.77883362236603748</c:v>
                </c:pt>
                <c:pt idx="2383">
                  <c:v>-0.77368675289761768</c:v>
                </c:pt>
                <c:pt idx="2384">
                  <c:v>-0.88426532383478751</c:v>
                </c:pt>
                <c:pt idx="2385">
                  <c:v>-1.0040376973211806</c:v>
                </c:pt>
                <c:pt idx="2386">
                  <c:v>-0.68866433454055631</c:v>
                </c:pt>
                <c:pt idx="2387">
                  <c:v>-0.6993771485975131</c:v>
                </c:pt>
                <c:pt idx="2388">
                  <c:v>-0.81765882187343486</c:v>
                </c:pt>
                <c:pt idx="2389">
                  <c:v>-0.58969749305199937</c:v>
                </c:pt>
                <c:pt idx="2390">
                  <c:v>-0.7791615496003601</c:v>
                </c:pt>
                <c:pt idx="2391">
                  <c:v>-1.1509389695172567</c:v>
                </c:pt>
                <c:pt idx="2392">
                  <c:v>-0.58207008263766458</c:v>
                </c:pt>
                <c:pt idx="2393">
                  <c:v>-1.1010432488370414</c:v>
                </c:pt>
                <c:pt idx="2394">
                  <c:v>-0.76899590056318523</c:v>
                </c:pt>
                <c:pt idx="2395">
                  <c:v>-0.72784301241908267</c:v>
                </c:pt>
                <c:pt idx="2396">
                  <c:v>-1.1135151545777378</c:v>
                </c:pt>
                <c:pt idx="2397">
                  <c:v>-1.0552948182327437</c:v>
                </c:pt>
                <c:pt idx="2398">
                  <c:v>-0.95078956684024885</c:v>
                </c:pt>
                <c:pt idx="2399">
                  <c:v>-0.91087274009438168</c:v>
                </c:pt>
                <c:pt idx="2400">
                  <c:v>-0.67950856469483067</c:v>
                </c:pt>
                <c:pt idx="2401">
                  <c:v>-0.81668682886428812</c:v>
                </c:pt>
                <c:pt idx="2402">
                  <c:v>-0.6676314915312842</c:v>
                </c:pt>
                <c:pt idx="2403">
                  <c:v>-0.78493140807625039</c:v>
                </c:pt>
                <c:pt idx="2404">
                  <c:v>-0.52425981299490942</c:v>
                </c:pt>
                <c:pt idx="2405">
                  <c:v>-0.66873307382655511</c:v>
                </c:pt>
                <c:pt idx="2406">
                  <c:v>-0.56878407012468379</c:v>
                </c:pt>
                <c:pt idx="2407">
                  <c:v>-0.89081522582099559</c:v>
                </c:pt>
                <c:pt idx="2408">
                  <c:v>-0.47439066007768371</c:v>
                </c:pt>
                <c:pt idx="2409">
                  <c:v>-0.17768538459348449</c:v>
                </c:pt>
                <c:pt idx="2410">
                  <c:v>-0.17435713260420815</c:v>
                </c:pt>
                <c:pt idx="2411">
                  <c:v>-0.65186242575749898</c:v>
                </c:pt>
                <c:pt idx="2412">
                  <c:v>-0.50648862596287536</c:v>
                </c:pt>
                <c:pt idx="2413">
                  <c:v>-0.59035341706186184</c:v>
                </c:pt>
                <c:pt idx="2414">
                  <c:v>-0.82667864068883823</c:v>
                </c:pt>
                <c:pt idx="2415">
                  <c:v>0.10635378471079981</c:v>
                </c:pt>
                <c:pt idx="2416">
                  <c:v>-0.90073495975497853</c:v>
                </c:pt>
                <c:pt idx="2417">
                  <c:v>-0.10728715544670031</c:v>
                </c:pt>
                <c:pt idx="2418">
                  <c:v>-0.68878544095194449</c:v>
                </c:pt>
                <c:pt idx="2419">
                  <c:v>-0.42949441459612103</c:v>
                </c:pt>
                <c:pt idx="2420">
                  <c:v>0.28443624241716314</c:v>
                </c:pt>
                <c:pt idx="2421">
                  <c:v>-0.65920092506426275</c:v>
                </c:pt>
                <c:pt idx="2422">
                  <c:v>-0.60805675415391836</c:v>
                </c:pt>
                <c:pt idx="2423">
                  <c:v>-0.52279569029505257</c:v>
                </c:pt>
                <c:pt idx="2424">
                  <c:v>-0.58821025215840539</c:v>
                </c:pt>
                <c:pt idx="2425">
                  <c:v>-0.48723850588192619</c:v>
                </c:pt>
                <c:pt idx="2426">
                  <c:v>-0.71985401700209728</c:v>
                </c:pt>
                <c:pt idx="2427">
                  <c:v>-0.65182171468849415</c:v>
                </c:pt>
                <c:pt idx="2428">
                  <c:v>-0.6256120314571012</c:v>
                </c:pt>
                <c:pt idx="2429">
                  <c:v>-0.59026508712178849</c:v>
                </c:pt>
                <c:pt idx="2430">
                  <c:v>-0.72499525806195564</c:v>
                </c:pt>
                <c:pt idx="2431">
                  <c:v>-0.4611386456778499</c:v>
                </c:pt>
                <c:pt idx="2432">
                  <c:v>-0.5708464267782265</c:v>
                </c:pt>
                <c:pt idx="2433">
                  <c:v>-0.89112372581505728</c:v>
                </c:pt>
                <c:pt idx="2434">
                  <c:v>-0.87602204078529589</c:v>
                </c:pt>
                <c:pt idx="2435">
                  <c:v>-0.6346472309985085</c:v>
                </c:pt>
                <c:pt idx="2436">
                  <c:v>-0.56255246233798406</c:v>
                </c:pt>
                <c:pt idx="2437">
                  <c:v>-0.74107017253952634</c:v>
                </c:pt>
                <c:pt idx="2438">
                  <c:v>-0.53369863195358302</c:v>
                </c:pt>
                <c:pt idx="2439">
                  <c:v>-0.59235629478677776</c:v>
                </c:pt>
                <c:pt idx="2440">
                  <c:v>-0.88186101097167402</c:v>
                </c:pt>
                <c:pt idx="2441">
                  <c:v>-0.30894728237749192</c:v>
                </c:pt>
                <c:pt idx="2442">
                  <c:v>-0.42251719095562912</c:v>
                </c:pt>
                <c:pt idx="2443">
                  <c:v>-0.48350839022501813</c:v>
                </c:pt>
                <c:pt idx="2444">
                  <c:v>-0.46942016862629998</c:v>
                </c:pt>
                <c:pt idx="2445">
                  <c:v>-0.34635086488941091</c:v>
                </c:pt>
                <c:pt idx="2446">
                  <c:v>-0.75399402783473679</c:v>
                </c:pt>
                <c:pt idx="2447">
                  <c:v>-0.23256003687415205</c:v>
                </c:pt>
                <c:pt idx="2448">
                  <c:v>-0.36094714822465512</c:v>
                </c:pt>
                <c:pt idx="2449">
                  <c:v>-0.63035476688571013</c:v>
                </c:pt>
                <c:pt idx="2450">
                  <c:v>-0.72087097693283031</c:v>
                </c:pt>
                <c:pt idx="2451">
                  <c:v>-0.60502185763784411</c:v>
                </c:pt>
                <c:pt idx="2452">
                  <c:v>-0.1409920960588229</c:v>
                </c:pt>
                <c:pt idx="2453">
                  <c:v>-0.30200659135626307</c:v>
                </c:pt>
                <c:pt idx="2454">
                  <c:v>-0.39727418662649505</c:v>
                </c:pt>
                <c:pt idx="2455">
                  <c:v>-0.22471193579114423</c:v>
                </c:pt>
                <c:pt idx="2456">
                  <c:v>-0.39517028993441006</c:v>
                </c:pt>
                <c:pt idx="2457">
                  <c:v>-0.25957155248577113</c:v>
                </c:pt>
                <c:pt idx="2458">
                  <c:v>-0.41873231842763925</c:v>
                </c:pt>
                <c:pt idx="2459">
                  <c:v>-0.87975187424707002</c:v>
                </c:pt>
                <c:pt idx="2460">
                  <c:v>-0.29179854996141952</c:v>
                </c:pt>
                <c:pt idx="2461">
                  <c:v>-0.45179105696278032</c:v>
                </c:pt>
                <c:pt idx="2462">
                  <c:v>-0.37056226245020252</c:v>
                </c:pt>
                <c:pt idx="2463">
                  <c:v>-0.3276307159004066</c:v>
                </c:pt>
                <c:pt idx="2464">
                  <c:v>-0.36039651696624375</c:v>
                </c:pt>
                <c:pt idx="2465">
                  <c:v>-0.49006451508799564</c:v>
                </c:pt>
                <c:pt idx="2466">
                  <c:v>-0.55310236234351606</c:v>
                </c:pt>
                <c:pt idx="2467">
                  <c:v>-0.57385631495059375</c:v>
                </c:pt>
                <c:pt idx="2468">
                  <c:v>-0.51256618815118671</c:v>
                </c:pt>
                <c:pt idx="2469">
                  <c:v>-0.45122898109184462</c:v>
                </c:pt>
                <c:pt idx="2470">
                  <c:v>-0.18828712320233532</c:v>
                </c:pt>
                <c:pt idx="2471">
                  <c:v>-0.39921439125196745</c:v>
                </c:pt>
                <c:pt idx="2472">
                  <c:v>-0.47804619286586636</c:v>
                </c:pt>
                <c:pt idx="2473">
                  <c:v>-0.57855502888795041</c:v>
                </c:pt>
                <c:pt idx="2474">
                  <c:v>-0.3328044455915613</c:v>
                </c:pt>
                <c:pt idx="2475">
                  <c:v>-0.17858674868984625</c:v>
                </c:pt>
                <c:pt idx="2476">
                  <c:v>-0.50780667365020182</c:v>
                </c:pt>
                <c:pt idx="2477">
                  <c:v>-0.9895838854017347</c:v>
                </c:pt>
                <c:pt idx="2478">
                  <c:v>-1.1624270521585212</c:v>
                </c:pt>
                <c:pt idx="2479">
                  <c:v>-0.78851236955950199</c:v>
                </c:pt>
                <c:pt idx="2480">
                  <c:v>-0.7481615250185536</c:v>
                </c:pt>
                <c:pt idx="2481">
                  <c:v>-0.50578562325096499</c:v>
                </c:pt>
                <c:pt idx="2482">
                  <c:v>-0.46617119287037934</c:v>
                </c:pt>
                <c:pt idx="2483">
                  <c:v>-0.42927871919500316</c:v>
                </c:pt>
                <c:pt idx="2484">
                  <c:v>-0.37263462033589878</c:v>
                </c:pt>
                <c:pt idx="2485">
                  <c:v>-0.76601556923019398</c:v>
                </c:pt>
                <c:pt idx="2486">
                  <c:v>-0.57478068508425295</c:v>
                </c:pt>
                <c:pt idx="2487">
                  <c:v>-0.77628157977296386</c:v>
                </c:pt>
                <c:pt idx="2488">
                  <c:v>-0.62475860007509265</c:v>
                </c:pt>
                <c:pt idx="2489">
                  <c:v>-0.68310198961567536</c:v>
                </c:pt>
                <c:pt idx="2490">
                  <c:v>-0.52657437240553051</c:v>
                </c:pt>
                <c:pt idx="2491">
                  <c:v>-0.18434633972506109</c:v>
                </c:pt>
                <c:pt idx="2492">
                  <c:v>-0.48207751290716416</c:v>
                </c:pt>
                <c:pt idx="2493">
                  <c:v>-1.0481016828635559</c:v>
                </c:pt>
                <c:pt idx="2494">
                  <c:v>-0.5493172574635663</c:v>
                </c:pt>
                <c:pt idx="2495">
                  <c:v>-0.84740095429207685</c:v>
                </c:pt>
                <c:pt idx="2496">
                  <c:v>-0.72732798780807961</c:v>
                </c:pt>
                <c:pt idx="2497">
                  <c:v>-0.62313914898930456</c:v>
                </c:pt>
                <c:pt idx="2498">
                  <c:v>-0.58323279722216625</c:v>
                </c:pt>
                <c:pt idx="2499">
                  <c:v>-0.46111965318325066</c:v>
                </c:pt>
                <c:pt idx="2500">
                  <c:v>-0.78192630904985183</c:v>
                </c:pt>
                <c:pt idx="2501">
                  <c:v>-0.78096592537804099</c:v>
                </c:pt>
                <c:pt idx="2502">
                  <c:v>-0.99218988341778225</c:v>
                </c:pt>
                <c:pt idx="2503">
                  <c:v>-0.75594013365944956</c:v>
                </c:pt>
                <c:pt idx="2504">
                  <c:v>-0.72139561631527904</c:v>
                </c:pt>
                <c:pt idx="2505">
                  <c:v>-0.65423110822766528</c:v>
                </c:pt>
                <c:pt idx="2506">
                  <c:v>-0.68657634339703844</c:v>
                </c:pt>
                <c:pt idx="2507">
                  <c:v>-0.38753342710322602</c:v>
                </c:pt>
                <c:pt idx="2508">
                  <c:v>-0.82254617101789052</c:v>
                </c:pt>
                <c:pt idx="2509">
                  <c:v>-0.31860952764641848</c:v>
                </c:pt>
                <c:pt idx="2510">
                  <c:v>-0.69595396420045752</c:v>
                </c:pt>
                <c:pt idx="2511">
                  <c:v>-0.76556788965769229</c:v>
                </c:pt>
                <c:pt idx="2512">
                  <c:v>-0.65228092084723688</c:v>
                </c:pt>
                <c:pt idx="2513">
                  <c:v>-0.59631887538722506</c:v>
                </c:pt>
                <c:pt idx="2514">
                  <c:v>-0.71518361442273193</c:v>
                </c:pt>
                <c:pt idx="2515">
                  <c:v>-0.456954753868688</c:v>
                </c:pt>
                <c:pt idx="2516">
                  <c:v>-0.65993978150458155</c:v>
                </c:pt>
                <c:pt idx="2517">
                  <c:v>-0.91297381845769632</c:v>
                </c:pt>
                <c:pt idx="2518">
                  <c:v>-0.77451001625419291</c:v>
                </c:pt>
                <c:pt idx="2519">
                  <c:v>-0.73064580982076244</c:v>
                </c:pt>
                <c:pt idx="2520">
                  <c:v>-0.85360785032277953</c:v>
                </c:pt>
                <c:pt idx="2521">
                  <c:v>-0.91628320098102733</c:v>
                </c:pt>
                <c:pt idx="2522">
                  <c:v>-0.73864340302829401</c:v>
                </c:pt>
                <c:pt idx="2523">
                  <c:v>-0.78356601580655827</c:v>
                </c:pt>
                <c:pt idx="2524">
                  <c:v>-0.67321773105457616</c:v>
                </c:pt>
                <c:pt idx="2525">
                  <c:v>-0.62436844582276496</c:v>
                </c:pt>
                <c:pt idx="2526">
                  <c:v>-1.1534297595626963</c:v>
                </c:pt>
                <c:pt idx="2527">
                  <c:v>-0.8168723190586924</c:v>
                </c:pt>
                <c:pt idx="2528">
                  <c:v>-0.77840013037249189</c:v>
                </c:pt>
                <c:pt idx="2529">
                  <c:v>-0.83762806677700752</c:v>
                </c:pt>
                <c:pt idx="2530">
                  <c:v>-0.74708867044672722</c:v>
                </c:pt>
                <c:pt idx="2531">
                  <c:v>-0.56188529511880247</c:v>
                </c:pt>
                <c:pt idx="2532">
                  <c:v>-0.45643432654434157</c:v>
                </c:pt>
                <c:pt idx="2533">
                  <c:v>-0.49607927486978731</c:v>
                </c:pt>
                <c:pt idx="2534">
                  <c:v>-0.57512526211263015</c:v>
                </c:pt>
                <c:pt idx="2535">
                  <c:v>-0.54030840882521858</c:v>
                </c:pt>
                <c:pt idx="2536">
                  <c:v>-0.72633295249668883</c:v>
                </c:pt>
                <c:pt idx="2537">
                  <c:v>-0.70479760304373862</c:v>
                </c:pt>
                <c:pt idx="2538">
                  <c:v>-0.45915388561297288</c:v>
                </c:pt>
                <c:pt idx="2539">
                  <c:v>-5.6572155388145973E-2</c:v>
                </c:pt>
                <c:pt idx="2540">
                  <c:v>-0.59847627159304029</c:v>
                </c:pt>
                <c:pt idx="2541">
                  <c:v>-0.70291637658814743</c:v>
                </c:pt>
                <c:pt idx="2542">
                  <c:v>-0.61433600889044815</c:v>
                </c:pt>
                <c:pt idx="2543">
                  <c:v>7.3249166393518639E-2</c:v>
                </c:pt>
                <c:pt idx="2544">
                  <c:v>-0.3053113105119909</c:v>
                </c:pt>
                <c:pt idx="2545">
                  <c:v>-0.61669028855191321</c:v>
                </c:pt>
                <c:pt idx="2546">
                  <c:v>-0.68974165931015019</c:v>
                </c:pt>
                <c:pt idx="2547">
                  <c:v>-0.73144975856773709</c:v>
                </c:pt>
                <c:pt idx="2548">
                  <c:v>-0.83265436224861933</c:v>
                </c:pt>
                <c:pt idx="2549">
                  <c:v>-0.74659331693536224</c:v>
                </c:pt>
                <c:pt idx="2550">
                  <c:v>-0.49967030474800112</c:v>
                </c:pt>
                <c:pt idx="2551">
                  <c:v>-0.58840934216333185</c:v>
                </c:pt>
                <c:pt idx="2552">
                  <c:v>-0.76258296370383949</c:v>
                </c:pt>
                <c:pt idx="2553">
                  <c:v>-0.76976083303377241</c:v>
                </c:pt>
                <c:pt idx="2554">
                  <c:v>-0.46007689446028177</c:v>
                </c:pt>
                <c:pt idx="2555">
                  <c:v>-0.64748601627979685</c:v>
                </c:pt>
                <c:pt idx="2556">
                  <c:v>-0.69924104485683536</c:v>
                </c:pt>
                <c:pt idx="2557">
                  <c:v>-0.65229826940129687</c:v>
                </c:pt>
                <c:pt idx="2558">
                  <c:v>-0.70500575531993181</c:v>
                </c:pt>
                <c:pt idx="2559">
                  <c:v>-0.4147740762209029</c:v>
                </c:pt>
                <c:pt idx="2560">
                  <c:v>-0.77081402491694373</c:v>
                </c:pt>
                <c:pt idx="2561">
                  <c:v>-0.93984147217487379</c:v>
                </c:pt>
                <c:pt idx="2562">
                  <c:v>-1.0226513015664906</c:v>
                </c:pt>
                <c:pt idx="2563">
                  <c:v>-0.54410574370278297</c:v>
                </c:pt>
                <c:pt idx="2564">
                  <c:v>-0.57286813534005443</c:v>
                </c:pt>
                <c:pt idx="2565">
                  <c:v>-0.74716186785559469</c:v>
                </c:pt>
                <c:pt idx="2566">
                  <c:v>-0.504314419669738</c:v>
                </c:pt>
                <c:pt idx="2567">
                  <c:v>-0.47860999254565328</c:v>
                </c:pt>
                <c:pt idx="2568">
                  <c:v>-0.28161405492934666</c:v>
                </c:pt>
                <c:pt idx="2569">
                  <c:v>-0.82358857789612827</c:v>
                </c:pt>
                <c:pt idx="2570">
                  <c:v>-1.1358268023670126</c:v>
                </c:pt>
                <c:pt idx="2571">
                  <c:v>-0.73130176925957358</c:v>
                </c:pt>
                <c:pt idx="2572">
                  <c:v>-0.49235987899776124</c:v>
                </c:pt>
                <c:pt idx="2573">
                  <c:v>-0.76808814913706946</c:v>
                </c:pt>
                <c:pt idx="2574">
                  <c:v>-0.42152086308309133</c:v>
                </c:pt>
                <c:pt idx="2575">
                  <c:v>-0.48339878902705635</c:v>
                </c:pt>
                <c:pt idx="2576">
                  <c:v>-0.49115094616138943</c:v>
                </c:pt>
                <c:pt idx="2577">
                  <c:v>-0.51287323954489761</c:v>
                </c:pt>
                <c:pt idx="2578">
                  <c:v>-0.58468149320063389</c:v>
                </c:pt>
                <c:pt idx="2579">
                  <c:v>-0.78036187842249749</c:v>
                </c:pt>
                <c:pt idx="2580">
                  <c:v>-0.21210739741270856</c:v>
                </c:pt>
                <c:pt idx="2581">
                  <c:v>-0.43520815123911927</c:v>
                </c:pt>
                <c:pt idx="2582">
                  <c:v>-0.34088959714144718</c:v>
                </c:pt>
                <c:pt idx="2583">
                  <c:v>-0.52087116705890057</c:v>
                </c:pt>
                <c:pt idx="2584">
                  <c:v>-0.21769252159868913</c:v>
                </c:pt>
                <c:pt idx="2585">
                  <c:v>6.4660060694832211E-2</c:v>
                </c:pt>
                <c:pt idx="2586">
                  <c:v>-0.30730567684145171</c:v>
                </c:pt>
                <c:pt idx="2587">
                  <c:v>-0.45121656739026683</c:v>
                </c:pt>
                <c:pt idx="2588">
                  <c:v>-0.25163916607973125</c:v>
                </c:pt>
                <c:pt idx="2589">
                  <c:v>7.4188647023920584E-2</c:v>
                </c:pt>
                <c:pt idx="2590">
                  <c:v>-0.4474293934669582</c:v>
                </c:pt>
                <c:pt idx="2591">
                  <c:v>-0.41704096946275637</c:v>
                </c:pt>
                <c:pt idx="2592">
                  <c:v>-0.37421945096602904</c:v>
                </c:pt>
                <c:pt idx="2593">
                  <c:v>-0.34270101047775281</c:v>
                </c:pt>
                <c:pt idx="2594">
                  <c:v>-0.31637899888670162</c:v>
                </c:pt>
                <c:pt idx="2595">
                  <c:v>-0.56626267123254248</c:v>
                </c:pt>
                <c:pt idx="2596">
                  <c:v>-0.20443565995724722</c:v>
                </c:pt>
                <c:pt idx="2597">
                  <c:v>-0.16655179998437131</c:v>
                </c:pt>
                <c:pt idx="2598">
                  <c:v>-0.20364959160461549</c:v>
                </c:pt>
                <c:pt idx="2599">
                  <c:v>-0.13626027745421432</c:v>
                </c:pt>
                <c:pt idx="2600">
                  <c:v>-0.49689450167433868</c:v>
                </c:pt>
                <c:pt idx="2601">
                  <c:v>0.24183083585512799</c:v>
                </c:pt>
                <c:pt idx="2602">
                  <c:v>0.17746326297785053</c:v>
                </c:pt>
                <c:pt idx="2603">
                  <c:v>0.55637285420390148</c:v>
                </c:pt>
                <c:pt idx="2604">
                  <c:v>-0.26172870536467219</c:v>
                </c:pt>
                <c:pt idx="2605">
                  <c:v>-0.31628850151801391</c:v>
                </c:pt>
                <c:pt idx="2606">
                  <c:v>-0.18848603280572362</c:v>
                </c:pt>
                <c:pt idx="2607">
                  <c:v>-0.25593736676121637</c:v>
                </c:pt>
                <c:pt idx="2608">
                  <c:v>-0.34130771572147278</c:v>
                </c:pt>
                <c:pt idx="2609">
                  <c:v>-9.9906229640978061E-2</c:v>
                </c:pt>
                <c:pt idx="2610">
                  <c:v>-0.15108095355804707</c:v>
                </c:pt>
                <c:pt idx="2611">
                  <c:v>-0.14662279355759367</c:v>
                </c:pt>
                <c:pt idx="2612">
                  <c:v>-0.11634736829497783</c:v>
                </c:pt>
                <c:pt idx="2613">
                  <c:v>-0.12664678969038778</c:v>
                </c:pt>
                <c:pt idx="2614">
                  <c:v>-0.104569566088486</c:v>
                </c:pt>
                <c:pt idx="2615">
                  <c:v>-0.24876342692741193</c:v>
                </c:pt>
                <c:pt idx="2616">
                  <c:v>9.6828018265715521E-2</c:v>
                </c:pt>
                <c:pt idx="2617">
                  <c:v>-0.2746302950695112</c:v>
                </c:pt>
                <c:pt idx="2618">
                  <c:v>-0.1090498109671989</c:v>
                </c:pt>
                <c:pt idx="2619">
                  <c:v>-4.9920788786850245E-2</c:v>
                </c:pt>
                <c:pt idx="2620">
                  <c:v>0.17572726224516222</c:v>
                </c:pt>
                <c:pt idx="2621">
                  <c:v>-0.138442204521394</c:v>
                </c:pt>
                <c:pt idx="2622">
                  <c:v>0.61382629165150915</c:v>
                </c:pt>
                <c:pt idx="2623">
                  <c:v>0.10670532246828124</c:v>
                </c:pt>
                <c:pt idx="2624">
                  <c:v>0.11040265727323417</c:v>
                </c:pt>
                <c:pt idx="2625">
                  <c:v>-5.1054699553265692E-2</c:v>
                </c:pt>
                <c:pt idx="2626">
                  <c:v>0.33095743731492711</c:v>
                </c:pt>
                <c:pt idx="2627">
                  <c:v>0.31380632778494899</c:v>
                </c:pt>
                <c:pt idx="2628">
                  <c:v>0.18498341943981034</c:v>
                </c:pt>
                <c:pt idx="2629">
                  <c:v>-8.2714847390863433E-2</c:v>
                </c:pt>
                <c:pt idx="2630">
                  <c:v>0.41859990477631781</c:v>
                </c:pt>
                <c:pt idx="2631">
                  <c:v>0.13192742746837016</c:v>
                </c:pt>
                <c:pt idx="2632">
                  <c:v>0.10442492526163694</c:v>
                </c:pt>
                <c:pt idx="2633">
                  <c:v>0.24780538558177856</c:v>
                </c:pt>
                <c:pt idx="2634">
                  <c:v>9.7880302977892963E-2</c:v>
                </c:pt>
                <c:pt idx="2635">
                  <c:v>0.22367103526269583</c:v>
                </c:pt>
                <c:pt idx="2636">
                  <c:v>0.68716911034960582</c:v>
                </c:pt>
                <c:pt idx="2637">
                  <c:v>0.48971223592695345</c:v>
                </c:pt>
                <c:pt idx="2638">
                  <c:v>0.43939905506577004</c:v>
                </c:pt>
                <c:pt idx="2639">
                  <c:v>4.9078088718457202E-3</c:v>
                </c:pt>
                <c:pt idx="2640">
                  <c:v>0.39259314024113756</c:v>
                </c:pt>
                <c:pt idx="2641">
                  <c:v>7.5437992036908597E-3</c:v>
                </c:pt>
                <c:pt idx="2642">
                  <c:v>0.52402032053465719</c:v>
                </c:pt>
                <c:pt idx="2643">
                  <c:v>7.4379768461363405E-2</c:v>
                </c:pt>
                <c:pt idx="2644">
                  <c:v>0.32528636484346896</c:v>
                </c:pt>
                <c:pt idx="2645">
                  <c:v>0.48137444031552956</c:v>
                </c:pt>
                <c:pt idx="2646">
                  <c:v>0.17722678556663096</c:v>
                </c:pt>
                <c:pt idx="2647">
                  <c:v>0.51912880990546695</c:v>
                </c:pt>
                <c:pt idx="2648">
                  <c:v>0.46036164236966659</c:v>
                </c:pt>
                <c:pt idx="2649">
                  <c:v>0.20015204453761593</c:v>
                </c:pt>
                <c:pt idx="2650">
                  <c:v>0.90091405822352311</c:v>
                </c:pt>
                <c:pt idx="2651">
                  <c:v>0.39150390918233358</c:v>
                </c:pt>
                <c:pt idx="2652">
                  <c:v>0.45443444762823804</c:v>
                </c:pt>
                <c:pt idx="2653">
                  <c:v>0.38472591082550078</c:v>
                </c:pt>
                <c:pt idx="2654">
                  <c:v>0.28718227677021479</c:v>
                </c:pt>
                <c:pt idx="2655">
                  <c:v>0.45138606268144699</c:v>
                </c:pt>
                <c:pt idx="2656">
                  <c:v>0.61936735595962134</c:v>
                </c:pt>
                <c:pt idx="2657">
                  <c:v>0.46552041250416121</c:v>
                </c:pt>
                <c:pt idx="2658">
                  <c:v>0.59093182362419672</c:v>
                </c:pt>
                <c:pt idx="2659">
                  <c:v>0.23089591418335997</c:v>
                </c:pt>
                <c:pt idx="2660">
                  <c:v>0.64014549489969097</c:v>
                </c:pt>
                <c:pt idx="2661">
                  <c:v>0.1124322620192908</c:v>
                </c:pt>
                <c:pt idx="2662">
                  <c:v>0.37459364399980988</c:v>
                </c:pt>
                <c:pt idx="2663">
                  <c:v>0.19939357392054768</c:v>
                </c:pt>
                <c:pt idx="2664">
                  <c:v>0.48486624887874585</c:v>
                </c:pt>
                <c:pt idx="2665">
                  <c:v>0.76181658510821038</c:v>
                </c:pt>
                <c:pt idx="2666">
                  <c:v>-0.12102718735984563</c:v>
                </c:pt>
                <c:pt idx="2667">
                  <c:v>0.46343847049845621</c:v>
                </c:pt>
                <c:pt idx="2668">
                  <c:v>0.92241178728670326</c:v>
                </c:pt>
                <c:pt idx="2669">
                  <c:v>0.55623347436952741</c:v>
                </c:pt>
                <c:pt idx="2670">
                  <c:v>1.2758031572698947</c:v>
                </c:pt>
                <c:pt idx="2671">
                  <c:v>0.491411385025875</c:v>
                </c:pt>
                <c:pt idx="2672">
                  <c:v>0.46641207790346639</c:v>
                </c:pt>
                <c:pt idx="2673">
                  <c:v>0.48112574429376442</c:v>
                </c:pt>
                <c:pt idx="2674">
                  <c:v>1.0200326348602573</c:v>
                </c:pt>
                <c:pt idx="2675">
                  <c:v>0.85742594065982836</c:v>
                </c:pt>
                <c:pt idx="2676">
                  <c:v>1.017582898486824</c:v>
                </c:pt>
                <c:pt idx="2677">
                  <c:v>1.6035389585459803</c:v>
                </c:pt>
                <c:pt idx="2678">
                  <c:v>0.92754575796489824</c:v>
                </c:pt>
                <c:pt idx="2679">
                  <c:v>0.80784659111454715</c:v>
                </c:pt>
                <c:pt idx="2680">
                  <c:v>0.53123690295684423</c:v>
                </c:pt>
                <c:pt idx="2681">
                  <c:v>0.30388536965754165</c:v>
                </c:pt>
                <c:pt idx="2682">
                  <c:v>0.48216045860853818</c:v>
                </c:pt>
                <c:pt idx="2683">
                  <c:v>0.72786424471782407</c:v>
                </c:pt>
                <c:pt idx="2684">
                  <c:v>0.70112447468247963</c:v>
                </c:pt>
                <c:pt idx="2685">
                  <c:v>0.47241991124823413</c:v>
                </c:pt>
                <c:pt idx="2686">
                  <c:v>0.35462024129688796</c:v>
                </c:pt>
                <c:pt idx="2687">
                  <c:v>0.5844340201115461</c:v>
                </c:pt>
                <c:pt idx="2688">
                  <c:v>0.28000577025970586</c:v>
                </c:pt>
                <c:pt idx="2689">
                  <c:v>0.44961040498684435</c:v>
                </c:pt>
                <c:pt idx="2690">
                  <c:v>0.22719833724613725</c:v>
                </c:pt>
                <c:pt idx="2691">
                  <c:v>0.41973121399832003</c:v>
                </c:pt>
                <c:pt idx="2692">
                  <c:v>0.33425180696006196</c:v>
                </c:pt>
                <c:pt idx="2693">
                  <c:v>0.30162687512401698</c:v>
                </c:pt>
                <c:pt idx="2694">
                  <c:v>0.84109138216047485</c:v>
                </c:pt>
                <c:pt idx="2695">
                  <c:v>0.20301807161885455</c:v>
                </c:pt>
                <c:pt idx="2696">
                  <c:v>0.55368906657866646</c:v>
                </c:pt>
                <c:pt idx="2697">
                  <c:v>0.66824099411487703</c:v>
                </c:pt>
                <c:pt idx="2698">
                  <c:v>0.52513929305479934</c:v>
                </c:pt>
                <c:pt idx="2699">
                  <c:v>0.54705632346836452</c:v>
                </c:pt>
                <c:pt idx="2700">
                  <c:v>0.71926031197956375</c:v>
                </c:pt>
                <c:pt idx="2701">
                  <c:v>0.41484012853310048</c:v>
                </c:pt>
                <c:pt idx="2702">
                  <c:v>0.6928281407692527</c:v>
                </c:pt>
                <c:pt idx="2703">
                  <c:v>0.99552870331552912</c:v>
                </c:pt>
                <c:pt idx="2704">
                  <c:v>1.008999674575739</c:v>
                </c:pt>
                <c:pt idx="2705">
                  <c:v>0.52779936142038908</c:v>
                </c:pt>
                <c:pt idx="2706">
                  <c:v>0.92510257673961149</c:v>
                </c:pt>
                <c:pt idx="2707">
                  <c:v>0.31516060215850406</c:v>
                </c:pt>
                <c:pt idx="2708">
                  <c:v>0.53495642173874147</c:v>
                </c:pt>
                <c:pt idx="2709">
                  <c:v>0.42980161657052429</c:v>
                </c:pt>
                <c:pt idx="2710">
                  <c:v>0.75835255015225256</c:v>
                </c:pt>
                <c:pt idx="2711">
                  <c:v>0.70417646864872063</c:v>
                </c:pt>
                <c:pt idx="2712">
                  <c:v>0.61800493747776741</c:v>
                </c:pt>
                <c:pt idx="2713">
                  <c:v>0.42171308785521333</c:v>
                </c:pt>
                <c:pt idx="2714">
                  <c:v>0.2738238998152176</c:v>
                </c:pt>
                <c:pt idx="2715">
                  <c:v>0.24723041189398387</c:v>
                </c:pt>
                <c:pt idx="2716">
                  <c:v>0.84251730843601935</c:v>
                </c:pt>
                <c:pt idx="2717">
                  <c:v>0.67293539104886779</c:v>
                </c:pt>
                <c:pt idx="2718">
                  <c:v>0.80260291957413576</c:v>
                </c:pt>
                <c:pt idx="2719">
                  <c:v>0.43097436256925858</c:v>
                </c:pt>
                <c:pt idx="2720">
                  <c:v>0.69347478903313275</c:v>
                </c:pt>
                <c:pt idx="2721">
                  <c:v>0.82670115679999157</c:v>
                </c:pt>
                <c:pt idx="2722">
                  <c:v>1.0142928726093459</c:v>
                </c:pt>
                <c:pt idx="2723">
                  <c:v>0.4223923894602466</c:v>
                </c:pt>
                <c:pt idx="2724">
                  <c:v>0.87114242764827488</c:v>
                </c:pt>
                <c:pt idx="2725">
                  <c:v>0.78879327492545892</c:v>
                </c:pt>
                <c:pt idx="2726">
                  <c:v>0.80832227760665454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4-5420-462C-9271-2E58AF1034F4}"/>
            </c:ext>
          </c:extLst>
        </c:ser>
        <c:ser>
          <c:idx val="5"/>
          <c:order val="5"/>
          <c:tx>
            <c:strRef>
              <c:f>Sheet1!$AJ$1</c:f>
              <c:strCache>
                <c:ptCount val="1"/>
                <c:pt idx="0">
                  <c:v>%obs/ft CO2 15PSIg</c:v>
                </c:pt>
              </c:strCache>
            </c:strRef>
          </c:tx>
          <c:spPr>
            <a:ln w="28575">
              <a:noFill/>
            </a:ln>
          </c:spPr>
          <c:marker>
            <c:symbol val="none"/>
          </c:marker>
          <c:trendline>
            <c:spPr>
              <a:ln w="19050">
                <a:solidFill>
                  <a:srgbClr val="00B050"/>
                </a:solidFill>
              </a:ln>
            </c:spPr>
            <c:trendlineType val="movingAvg"/>
            <c:period val="60"/>
            <c:dispRSqr val="0"/>
            <c:dispEq val="0"/>
          </c:trendline>
          <c:xVal>
            <c:numRef>
              <c:f>Sheet1!$A$2:$A$8266</c:f>
              <c:numCache>
                <c:formatCode>General</c:formatCode>
                <c:ptCount val="826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  <c:pt idx="2367">
                  <c:v>2368</c:v>
                </c:pt>
                <c:pt idx="2368">
                  <c:v>2369</c:v>
                </c:pt>
                <c:pt idx="2369">
                  <c:v>2370</c:v>
                </c:pt>
                <c:pt idx="2370">
                  <c:v>2371</c:v>
                </c:pt>
                <c:pt idx="2371">
                  <c:v>2372</c:v>
                </c:pt>
                <c:pt idx="2372">
                  <c:v>2373</c:v>
                </c:pt>
                <c:pt idx="2373">
                  <c:v>2374</c:v>
                </c:pt>
                <c:pt idx="2374">
                  <c:v>2375</c:v>
                </c:pt>
                <c:pt idx="2375">
                  <c:v>2376</c:v>
                </c:pt>
                <c:pt idx="2376">
                  <c:v>2377</c:v>
                </c:pt>
                <c:pt idx="2377">
                  <c:v>2378</c:v>
                </c:pt>
                <c:pt idx="2378">
                  <c:v>2379</c:v>
                </c:pt>
                <c:pt idx="2379">
                  <c:v>2380</c:v>
                </c:pt>
                <c:pt idx="2380">
                  <c:v>2381</c:v>
                </c:pt>
                <c:pt idx="2381">
                  <c:v>2382</c:v>
                </c:pt>
                <c:pt idx="2382">
                  <c:v>2383</c:v>
                </c:pt>
                <c:pt idx="2383">
                  <c:v>2384</c:v>
                </c:pt>
                <c:pt idx="2384">
                  <c:v>2385</c:v>
                </c:pt>
                <c:pt idx="2385">
                  <c:v>2386</c:v>
                </c:pt>
                <c:pt idx="2386">
                  <c:v>2387</c:v>
                </c:pt>
                <c:pt idx="2387">
                  <c:v>2388</c:v>
                </c:pt>
                <c:pt idx="2388">
                  <c:v>2389</c:v>
                </c:pt>
                <c:pt idx="2389">
                  <c:v>2390</c:v>
                </c:pt>
                <c:pt idx="2390">
                  <c:v>2391</c:v>
                </c:pt>
                <c:pt idx="2391">
                  <c:v>2392</c:v>
                </c:pt>
                <c:pt idx="2392">
                  <c:v>2393</c:v>
                </c:pt>
                <c:pt idx="2393">
                  <c:v>2394</c:v>
                </c:pt>
                <c:pt idx="2394">
                  <c:v>2395</c:v>
                </c:pt>
                <c:pt idx="2395">
                  <c:v>2396</c:v>
                </c:pt>
                <c:pt idx="2396">
                  <c:v>2397</c:v>
                </c:pt>
                <c:pt idx="2397">
                  <c:v>2398</c:v>
                </c:pt>
                <c:pt idx="2398">
                  <c:v>2399</c:v>
                </c:pt>
                <c:pt idx="2399">
                  <c:v>2400</c:v>
                </c:pt>
                <c:pt idx="2400">
                  <c:v>2401</c:v>
                </c:pt>
                <c:pt idx="2401">
                  <c:v>2402</c:v>
                </c:pt>
                <c:pt idx="2402">
                  <c:v>2403</c:v>
                </c:pt>
                <c:pt idx="2403">
                  <c:v>2404</c:v>
                </c:pt>
                <c:pt idx="2404">
                  <c:v>2405</c:v>
                </c:pt>
                <c:pt idx="2405">
                  <c:v>2406</c:v>
                </c:pt>
                <c:pt idx="2406">
                  <c:v>2407</c:v>
                </c:pt>
                <c:pt idx="2407">
                  <c:v>2408</c:v>
                </c:pt>
                <c:pt idx="2408">
                  <c:v>2409</c:v>
                </c:pt>
                <c:pt idx="2409">
                  <c:v>2410</c:v>
                </c:pt>
                <c:pt idx="2410">
                  <c:v>2411</c:v>
                </c:pt>
                <c:pt idx="2411">
                  <c:v>2412</c:v>
                </c:pt>
                <c:pt idx="2412">
                  <c:v>2413</c:v>
                </c:pt>
                <c:pt idx="2413">
                  <c:v>2414</c:v>
                </c:pt>
                <c:pt idx="2414">
                  <c:v>2415</c:v>
                </c:pt>
                <c:pt idx="2415">
                  <c:v>2416</c:v>
                </c:pt>
                <c:pt idx="2416">
                  <c:v>2417</c:v>
                </c:pt>
                <c:pt idx="2417">
                  <c:v>2418</c:v>
                </c:pt>
                <c:pt idx="2418">
                  <c:v>2419</c:v>
                </c:pt>
                <c:pt idx="2419">
                  <c:v>2420</c:v>
                </c:pt>
                <c:pt idx="2420">
                  <c:v>2421</c:v>
                </c:pt>
                <c:pt idx="2421">
                  <c:v>2422</c:v>
                </c:pt>
                <c:pt idx="2422">
                  <c:v>2423</c:v>
                </c:pt>
                <c:pt idx="2423">
                  <c:v>2424</c:v>
                </c:pt>
                <c:pt idx="2424">
                  <c:v>2425</c:v>
                </c:pt>
                <c:pt idx="2425">
                  <c:v>2426</c:v>
                </c:pt>
                <c:pt idx="2426">
                  <c:v>2427</c:v>
                </c:pt>
                <c:pt idx="2427">
                  <c:v>2428</c:v>
                </c:pt>
                <c:pt idx="2428">
                  <c:v>2429</c:v>
                </c:pt>
                <c:pt idx="2429">
                  <c:v>2430</c:v>
                </c:pt>
                <c:pt idx="2430">
                  <c:v>2431</c:v>
                </c:pt>
                <c:pt idx="2431">
                  <c:v>2432</c:v>
                </c:pt>
                <c:pt idx="2432">
                  <c:v>2433</c:v>
                </c:pt>
                <c:pt idx="2433">
                  <c:v>2434</c:v>
                </c:pt>
                <c:pt idx="2434">
                  <c:v>2435</c:v>
                </c:pt>
                <c:pt idx="2435">
                  <c:v>2436</c:v>
                </c:pt>
                <c:pt idx="2436">
                  <c:v>2437</c:v>
                </c:pt>
                <c:pt idx="2437">
                  <c:v>2438</c:v>
                </c:pt>
                <c:pt idx="2438">
                  <c:v>2439</c:v>
                </c:pt>
                <c:pt idx="2439">
                  <c:v>2440</c:v>
                </c:pt>
                <c:pt idx="2440">
                  <c:v>2441</c:v>
                </c:pt>
                <c:pt idx="2441">
                  <c:v>2442</c:v>
                </c:pt>
                <c:pt idx="2442">
                  <c:v>2443</c:v>
                </c:pt>
                <c:pt idx="2443">
                  <c:v>2444</c:v>
                </c:pt>
                <c:pt idx="2444">
                  <c:v>2445</c:v>
                </c:pt>
                <c:pt idx="2445">
                  <c:v>2446</c:v>
                </c:pt>
                <c:pt idx="2446">
                  <c:v>2447</c:v>
                </c:pt>
                <c:pt idx="2447">
                  <c:v>2448</c:v>
                </c:pt>
                <c:pt idx="2448">
                  <c:v>2449</c:v>
                </c:pt>
                <c:pt idx="2449">
                  <c:v>2450</c:v>
                </c:pt>
                <c:pt idx="2450">
                  <c:v>2451</c:v>
                </c:pt>
                <c:pt idx="2451">
                  <c:v>2452</c:v>
                </c:pt>
                <c:pt idx="2452">
                  <c:v>2453</c:v>
                </c:pt>
                <c:pt idx="2453">
                  <c:v>2454</c:v>
                </c:pt>
                <c:pt idx="2454">
                  <c:v>2455</c:v>
                </c:pt>
                <c:pt idx="2455">
                  <c:v>2456</c:v>
                </c:pt>
                <c:pt idx="2456">
                  <c:v>2457</c:v>
                </c:pt>
                <c:pt idx="2457">
                  <c:v>2458</c:v>
                </c:pt>
                <c:pt idx="2458">
                  <c:v>2459</c:v>
                </c:pt>
                <c:pt idx="2459">
                  <c:v>2460</c:v>
                </c:pt>
                <c:pt idx="2460">
                  <c:v>2461</c:v>
                </c:pt>
                <c:pt idx="2461">
                  <c:v>2462</c:v>
                </c:pt>
                <c:pt idx="2462">
                  <c:v>2463</c:v>
                </c:pt>
                <c:pt idx="2463">
                  <c:v>2464</c:v>
                </c:pt>
                <c:pt idx="2464">
                  <c:v>2465</c:v>
                </c:pt>
                <c:pt idx="2465">
                  <c:v>2466</c:v>
                </c:pt>
                <c:pt idx="2466">
                  <c:v>2467</c:v>
                </c:pt>
                <c:pt idx="2467">
                  <c:v>2468</c:v>
                </c:pt>
                <c:pt idx="2468">
                  <c:v>2469</c:v>
                </c:pt>
                <c:pt idx="2469">
                  <c:v>2470</c:v>
                </c:pt>
                <c:pt idx="2470">
                  <c:v>2471</c:v>
                </c:pt>
                <c:pt idx="2471">
                  <c:v>2472</c:v>
                </c:pt>
                <c:pt idx="2472">
                  <c:v>2473</c:v>
                </c:pt>
                <c:pt idx="2473">
                  <c:v>2474</c:v>
                </c:pt>
                <c:pt idx="2474">
                  <c:v>2475</c:v>
                </c:pt>
                <c:pt idx="2475">
                  <c:v>2476</c:v>
                </c:pt>
                <c:pt idx="2476">
                  <c:v>2477</c:v>
                </c:pt>
                <c:pt idx="2477">
                  <c:v>2478</c:v>
                </c:pt>
                <c:pt idx="2478">
                  <c:v>2479</c:v>
                </c:pt>
                <c:pt idx="2479">
                  <c:v>2480</c:v>
                </c:pt>
                <c:pt idx="2480">
                  <c:v>2481</c:v>
                </c:pt>
                <c:pt idx="2481">
                  <c:v>2482</c:v>
                </c:pt>
                <c:pt idx="2482">
                  <c:v>2483</c:v>
                </c:pt>
                <c:pt idx="2483">
                  <c:v>2484</c:v>
                </c:pt>
                <c:pt idx="2484">
                  <c:v>2485</c:v>
                </c:pt>
                <c:pt idx="2485">
                  <c:v>2486</c:v>
                </c:pt>
                <c:pt idx="2486">
                  <c:v>2487</c:v>
                </c:pt>
                <c:pt idx="2487">
                  <c:v>2488</c:v>
                </c:pt>
                <c:pt idx="2488">
                  <c:v>2489</c:v>
                </c:pt>
                <c:pt idx="2489">
                  <c:v>2490</c:v>
                </c:pt>
                <c:pt idx="2490">
                  <c:v>2491</c:v>
                </c:pt>
                <c:pt idx="2491">
                  <c:v>2492</c:v>
                </c:pt>
                <c:pt idx="2492">
                  <c:v>2493</c:v>
                </c:pt>
                <c:pt idx="2493">
                  <c:v>2494</c:v>
                </c:pt>
                <c:pt idx="2494">
                  <c:v>2495</c:v>
                </c:pt>
                <c:pt idx="2495">
                  <c:v>2496</c:v>
                </c:pt>
                <c:pt idx="2496">
                  <c:v>2497</c:v>
                </c:pt>
                <c:pt idx="2497">
                  <c:v>2498</c:v>
                </c:pt>
                <c:pt idx="2498">
                  <c:v>2499</c:v>
                </c:pt>
                <c:pt idx="2499">
                  <c:v>2500</c:v>
                </c:pt>
                <c:pt idx="2500">
                  <c:v>2501</c:v>
                </c:pt>
                <c:pt idx="2501">
                  <c:v>2502</c:v>
                </c:pt>
                <c:pt idx="2502">
                  <c:v>2503</c:v>
                </c:pt>
                <c:pt idx="2503">
                  <c:v>2504</c:v>
                </c:pt>
                <c:pt idx="2504">
                  <c:v>2505</c:v>
                </c:pt>
                <c:pt idx="2505">
                  <c:v>2506</c:v>
                </c:pt>
                <c:pt idx="2506">
                  <c:v>2507</c:v>
                </c:pt>
                <c:pt idx="2507">
                  <c:v>2508</c:v>
                </c:pt>
                <c:pt idx="2508">
                  <c:v>2509</c:v>
                </c:pt>
                <c:pt idx="2509">
                  <c:v>2510</c:v>
                </c:pt>
                <c:pt idx="2510">
                  <c:v>2511</c:v>
                </c:pt>
                <c:pt idx="2511">
                  <c:v>2512</c:v>
                </c:pt>
                <c:pt idx="2512">
                  <c:v>2513</c:v>
                </c:pt>
                <c:pt idx="2513">
                  <c:v>2514</c:v>
                </c:pt>
                <c:pt idx="2514">
                  <c:v>2515</c:v>
                </c:pt>
                <c:pt idx="2515">
                  <c:v>2516</c:v>
                </c:pt>
                <c:pt idx="2516">
                  <c:v>2517</c:v>
                </c:pt>
                <c:pt idx="2517">
                  <c:v>2518</c:v>
                </c:pt>
                <c:pt idx="2518">
                  <c:v>2519</c:v>
                </c:pt>
                <c:pt idx="2519">
                  <c:v>2520</c:v>
                </c:pt>
                <c:pt idx="2520">
                  <c:v>2521</c:v>
                </c:pt>
                <c:pt idx="2521">
                  <c:v>2522</c:v>
                </c:pt>
                <c:pt idx="2522">
                  <c:v>2523</c:v>
                </c:pt>
                <c:pt idx="2523">
                  <c:v>2524</c:v>
                </c:pt>
                <c:pt idx="2524">
                  <c:v>2525</c:v>
                </c:pt>
                <c:pt idx="2525">
                  <c:v>2526</c:v>
                </c:pt>
                <c:pt idx="2526">
                  <c:v>2527</c:v>
                </c:pt>
                <c:pt idx="2527">
                  <c:v>2528</c:v>
                </c:pt>
                <c:pt idx="2528">
                  <c:v>2529</c:v>
                </c:pt>
                <c:pt idx="2529">
                  <c:v>2530</c:v>
                </c:pt>
                <c:pt idx="2530">
                  <c:v>2531</c:v>
                </c:pt>
                <c:pt idx="2531">
                  <c:v>2532</c:v>
                </c:pt>
                <c:pt idx="2532">
                  <c:v>2533</c:v>
                </c:pt>
                <c:pt idx="2533">
                  <c:v>2534</c:v>
                </c:pt>
                <c:pt idx="2534">
                  <c:v>2535</c:v>
                </c:pt>
                <c:pt idx="2535">
                  <c:v>2536</c:v>
                </c:pt>
                <c:pt idx="2536">
                  <c:v>2537</c:v>
                </c:pt>
                <c:pt idx="2537">
                  <c:v>2538</c:v>
                </c:pt>
                <c:pt idx="2538">
                  <c:v>2539</c:v>
                </c:pt>
                <c:pt idx="2539">
                  <c:v>2540</c:v>
                </c:pt>
                <c:pt idx="2540">
                  <c:v>2541</c:v>
                </c:pt>
                <c:pt idx="2541">
                  <c:v>2542</c:v>
                </c:pt>
                <c:pt idx="2542">
                  <c:v>2543</c:v>
                </c:pt>
                <c:pt idx="2543">
                  <c:v>2544</c:v>
                </c:pt>
                <c:pt idx="2544">
                  <c:v>2545</c:v>
                </c:pt>
                <c:pt idx="2545">
                  <c:v>2546</c:v>
                </c:pt>
                <c:pt idx="2546">
                  <c:v>2547</c:v>
                </c:pt>
                <c:pt idx="2547">
                  <c:v>2548</c:v>
                </c:pt>
                <c:pt idx="2548">
                  <c:v>2549</c:v>
                </c:pt>
                <c:pt idx="2549">
                  <c:v>2550</c:v>
                </c:pt>
                <c:pt idx="2550">
                  <c:v>2551</c:v>
                </c:pt>
                <c:pt idx="2551">
                  <c:v>2552</c:v>
                </c:pt>
                <c:pt idx="2552">
                  <c:v>2553</c:v>
                </c:pt>
                <c:pt idx="2553">
                  <c:v>2554</c:v>
                </c:pt>
                <c:pt idx="2554">
                  <c:v>2555</c:v>
                </c:pt>
                <c:pt idx="2555">
                  <c:v>2556</c:v>
                </c:pt>
                <c:pt idx="2556">
                  <c:v>2557</c:v>
                </c:pt>
                <c:pt idx="2557">
                  <c:v>2558</c:v>
                </c:pt>
                <c:pt idx="2558">
                  <c:v>2559</c:v>
                </c:pt>
                <c:pt idx="2559">
                  <c:v>2560</c:v>
                </c:pt>
                <c:pt idx="2560">
                  <c:v>2561</c:v>
                </c:pt>
                <c:pt idx="2561">
                  <c:v>2562</c:v>
                </c:pt>
                <c:pt idx="2562">
                  <c:v>2563</c:v>
                </c:pt>
                <c:pt idx="2563">
                  <c:v>2564</c:v>
                </c:pt>
                <c:pt idx="2564">
                  <c:v>2565</c:v>
                </c:pt>
                <c:pt idx="2565">
                  <c:v>2566</c:v>
                </c:pt>
                <c:pt idx="2566">
                  <c:v>2567</c:v>
                </c:pt>
                <c:pt idx="2567">
                  <c:v>2568</c:v>
                </c:pt>
                <c:pt idx="2568">
                  <c:v>2569</c:v>
                </c:pt>
                <c:pt idx="2569">
                  <c:v>2570</c:v>
                </c:pt>
                <c:pt idx="2570">
                  <c:v>2571</c:v>
                </c:pt>
                <c:pt idx="2571">
                  <c:v>2572</c:v>
                </c:pt>
                <c:pt idx="2572">
                  <c:v>2573</c:v>
                </c:pt>
                <c:pt idx="2573">
                  <c:v>2574</c:v>
                </c:pt>
                <c:pt idx="2574">
                  <c:v>2575</c:v>
                </c:pt>
                <c:pt idx="2575">
                  <c:v>2576</c:v>
                </c:pt>
                <c:pt idx="2576">
                  <c:v>2577</c:v>
                </c:pt>
                <c:pt idx="2577">
                  <c:v>2578</c:v>
                </c:pt>
                <c:pt idx="2578">
                  <c:v>2579</c:v>
                </c:pt>
                <c:pt idx="2579">
                  <c:v>2580</c:v>
                </c:pt>
                <c:pt idx="2580">
                  <c:v>2581</c:v>
                </c:pt>
                <c:pt idx="2581">
                  <c:v>2582</c:v>
                </c:pt>
                <c:pt idx="2582">
                  <c:v>2583</c:v>
                </c:pt>
                <c:pt idx="2583">
                  <c:v>2584</c:v>
                </c:pt>
                <c:pt idx="2584">
                  <c:v>2585</c:v>
                </c:pt>
                <c:pt idx="2585">
                  <c:v>2586</c:v>
                </c:pt>
                <c:pt idx="2586">
                  <c:v>2587</c:v>
                </c:pt>
                <c:pt idx="2587">
                  <c:v>2588</c:v>
                </c:pt>
                <c:pt idx="2588">
                  <c:v>2589</c:v>
                </c:pt>
                <c:pt idx="2589">
                  <c:v>2590</c:v>
                </c:pt>
                <c:pt idx="2590">
                  <c:v>2591</c:v>
                </c:pt>
                <c:pt idx="2591">
                  <c:v>2592</c:v>
                </c:pt>
                <c:pt idx="2592">
                  <c:v>2593</c:v>
                </c:pt>
                <c:pt idx="2593">
                  <c:v>2594</c:v>
                </c:pt>
                <c:pt idx="2594">
                  <c:v>2595</c:v>
                </c:pt>
                <c:pt idx="2595">
                  <c:v>2596</c:v>
                </c:pt>
                <c:pt idx="2596">
                  <c:v>2597</c:v>
                </c:pt>
                <c:pt idx="2597">
                  <c:v>2598</c:v>
                </c:pt>
                <c:pt idx="2598">
                  <c:v>2599</c:v>
                </c:pt>
                <c:pt idx="2599">
                  <c:v>2600</c:v>
                </c:pt>
                <c:pt idx="2600">
                  <c:v>2601</c:v>
                </c:pt>
                <c:pt idx="2601">
                  <c:v>2602</c:v>
                </c:pt>
                <c:pt idx="2602">
                  <c:v>2603</c:v>
                </c:pt>
                <c:pt idx="2603">
                  <c:v>2604</c:v>
                </c:pt>
                <c:pt idx="2604">
                  <c:v>2605</c:v>
                </c:pt>
                <c:pt idx="2605">
                  <c:v>2606</c:v>
                </c:pt>
                <c:pt idx="2606">
                  <c:v>2607</c:v>
                </c:pt>
                <c:pt idx="2607">
                  <c:v>2608</c:v>
                </c:pt>
                <c:pt idx="2608">
                  <c:v>2609</c:v>
                </c:pt>
                <c:pt idx="2609">
                  <c:v>2610</c:v>
                </c:pt>
                <c:pt idx="2610">
                  <c:v>2611</c:v>
                </c:pt>
                <c:pt idx="2611">
                  <c:v>2612</c:v>
                </c:pt>
                <c:pt idx="2612">
                  <c:v>2613</c:v>
                </c:pt>
                <c:pt idx="2613">
                  <c:v>2614</c:v>
                </c:pt>
                <c:pt idx="2614">
                  <c:v>2615</c:v>
                </c:pt>
                <c:pt idx="2615">
                  <c:v>2616</c:v>
                </c:pt>
                <c:pt idx="2616">
                  <c:v>2617</c:v>
                </c:pt>
                <c:pt idx="2617">
                  <c:v>2618</c:v>
                </c:pt>
                <c:pt idx="2618">
                  <c:v>2619</c:v>
                </c:pt>
                <c:pt idx="2619">
                  <c:v>2620</c:v>
                </c:pt>
                <c:pt idx="2620">
                  <c:v>2621</c:v>
                </c:pt>
                <c:pt idx="2621">
                  <c:v>2622</c:v>
                </c:pt>
                <c:pt idx="2622">
                  <c:v>2623</c:v>
                </c:pt>
                <c:pt idx="2623">
                  <c:v>2624</c:v>
                </c:pt>
                <c:pt idx="2624">
                  <c:v>2625</c:v>
                </c:pt>
                <c:pt idx="2625">
                  <c:v>2626</c:v>
                </c:pt>
                <c:pt idx="2626">
                  <c:v>2627</c:v>
                </c:pt>
                <c:pt idx="2627">
                  <c:v>2628</c:v>
                </c:pt>
                <c:pt idx="2628">
                  <c:v>2629</c:v>
                </c:pt>
                <c:pt idx="2629">
                  <c:v>2630</c:v>
                </c:pt>
                <c:pt idx="2630">
                  <c:v>2631</c:v>
                </c:pt>
                <c:pt idx="2631">
                  <c:v>2632</c:v>
                </c:pt>
                <c:pt idx="2632">
                  <c:v>2633</c:v>
                </c:pt>
                <c:pt idx="2633">
                  <c:v>2634</c:v>
                </c:pt>
                <c:pt idx="2634">
                  <c:v>2635</c:v>
                </c:pt>
                <c:pt idx="2635">
                  <c:v>2636</c:v>
                </c:pt>
                <c:pt idx="2636">
                  <c:v>2637</c:v>
                </c:pt>
                <c:pt idx="2637">
                  <c:v>2638</c:v>
                </c:pt>
                <c:pt idx="2638">
                  <c:v>2639</c:v>
                </c:pt>
                <c:pt idx="2639">
                  <c:v>2640</c:v>
                </c:pt>
                <c:pt idx="2640">
                  <c:v>2641</c:v>
                </c:pt>
                <c:pt idx="2641">
                  <c:v>2642</c:v>
                </c:pt>
                <c:pt idx="2642">
                  <c:v>2643</c:v>
                </c:pt>
                <c:pt idx="2643">
                  <c:v>2644</c:v>
                </c:pt>
                <c:pt idx="2644">
                  <c:v>2645</c:v>
                </c:pt>
                <c:pt idx="2645">
                  <c:v>2646</c:v>
                </c:pt>
                <c:pt idx="2646">
                  <c:v>2647</c:v>
                </c:pt>
                <c:pt idx="2647">
                  <c:v>2648</c:v>
                </c:pt>
                <c:pt idx="2648">
                  <c:v>2649</c:v>
                </c:pt>
                <c:pt idx="2649">
                  <c:v>2650</c:v>
                </c:pt>
                <c:pt idx="2650">
                  <c:v>2651</c:v>
                </c:pt>
                <c:pt idx="2651">
                  <c:v>2652</c:v>
                </c:pt>
                <c:pt idx="2652">
                  <c:v>2653</c:v>
                </c:pt>
                <c:pt idx="2653">
                  <c:v>2654</c:v>
                </c:pt>
                <c:pt idx="2654">
                  <c:v>2655</c:v>
                </c:pt>
                <c:pt idx="2655">
                  <c:v>2656</c:v>
                </c:pt>
                <c:pt idx="2656">
                  <c:v>2657</c:v>
                </c:pt>
                <c:pt idx="2657">
                  <c:v>2658</c:v>
                </c:pt>
                <c:pt idx="2658">
                  <c:v>2659</c:v>
                </c:pt>
                <c:pt idx="2659">
                  <c:v>2660</c:v>
                </c:pt>
                <c:pt idx="2660">
                  <c:v>2661</c:v>
                </c:pt>
                <c:pt idx="2661">
                  <c:v>2662</c:v>
                </c:pt>
                <c:pt idx="2662">
                  <c:v>2663</c:v>
                </c:pt>
                <c:pt idx="2663">
                  <c:v>2664</c:v>
                </c:pt>
                <c:pt idx="2664">
                  <c:v>2665</c:v>
                </c:pt>
                <c:pt idx="2665">
                  <c:v>2666</c:v>
                </c:pt>
                <c:pt idx="2666">
                  <c:v>2667</c:v>
                </c:pt>
                <c:pt idx="2667">
                  <c:v>2668</c:v>
                </c:pt>
                <c:pt idx="2668">
                  <c:v>2669</c:v>
                </c:pt>
                <c:pt idx="2669">
                  <c:v>2670</c:v>
                </c:pt>
                <c:pt idx="2670">
                  <c:v>2671</c:v>
                </c:pt>
                <c:pt idx="2671">
                  <c:v>2672</c:v>
                </c:pt>
                <c:pt idx="2672">
                  <c:v>2673</c:v>
                </c:pt>
                <c:pt idx="2673">
                  <c:v>2674</c:v>
                </c:pt>
                <c:pt idx="2674">
                  <c:v>2675</c:v>
                </c:pt>
                <c:pt idx="2675">
                  <c:v>2676</c:v>
                </c:pt>
                <c:pt idx="2676">
                  <c:v>2677</c:v>
                </c:pt>
                <c:pt idx="2677">
                  <c:v>2678</c:v>
                </c:pt>
                <c:pt idx="2678">
                  <c:v>2679</c:v>
                </c:pt>
                <c:pt idx="2679">
                  <c:v>2680</c:v>
                </c:pt>
                <c:pt idx="2680">
                  <c:v>2681</c:v>
                </c:pt>
                <c:pt idx="2681">
                  <c:v>2682</c:v>
                </c:pt>
                <c:pt idx="2682">
                  <c:v>2683</c:v>
                </c:pt>
                <c:pt idx="2683">
                  <c:v>2684</c:v>
                </c:pt>
                <c:pt idx="2684">
                  <c:v>2685</c:v>
                </c:pt>
                <c:pt idx="2685">
                  <c:v>2686</c:v>
                </c:pt>
                <c:pt idx="2686">
                  <c:v>2687</c:v>
                </c:pt>
                <c:pt idx="2687">
                  <c:v>2688</c:v>
                </c:pt>
                <c:pt idx="2688">
                  <c:v>2689</c:v>
                </c:pt>
                <c:pt idx="2689">
                  <c:v>2690</c:v>
                </c:pt>
                <c:pt idx="2690">
                  <c:v>2691</c:v>
                </c:pt>
                <c:pt idx="2691">
                  <c:v>2692</c:v>
                </c:pt>
                <c:pt idx="2692">
                  <c:v>2693</c:v>
                </c:pt>
                <c:pt idx="2693">
                  <c:v>2694</c:v>
                </c:pt>
                <c:pt idx="2694">
                  <c:v>2695</c:v>
                </c:pt>
                <c:pt idx="2695">
                  <c:v>2696</c:v>
                </c:pt>
                <c:pt idx="2696">
                  <c:v>2697</c:v>
                </c:pt>
                <c:pt idx="2697">
                  <c:v>2698</c:v>
                </c:pt>
                <c:pt idx="2698">
                  <c:v>2699</c:v>
                </c:pt>
                <c:pt idx="2699">
                  <c:v>2700</c:v>
                </c:pt>
                <c:pt idx="2700">
                  <c:v>2701</c:v>
                </c:pt>
                <c:pt idx="2701">
                  <c:v>2702</c:v>
                </c:pt>
                <c:pt idx="2702">
                  <c:v>2703</c:v>
                </c:pt>
                <c:pt idx="2703">
                  <c:v>2704</c:v>
                </c:pt>
                <c:pt idx="2704">
                  <c:v>2705</c:v>
                </c:pt>
                <c:pt idx="2705">
                  <c:v>2706</c:v>
                </c:pt>
                <c:pt idx="2706">
                  <c:v>2707</c:v>
                </c:pt>
                <c:pt idx="2707">
                  <c:v>2708</c:v>
                </c:pt>
                <c:pt idx="2708">
                  <c:v>2709</c:v>
                </c:pt>
                <c:pt idx="2709">
                  <c:v>2710</c:v>
                </c:pt>
                <c:pt idx="2710">
                  <c:v>2711</c:v>
                </c:pt>
                <c:pt idx="2711">
                  <c:v>2712</c:v>
                </c:pt>
                <c:pt idx="2712">
                  <c:v>2713</c:v>
                </c:pt>
                <c:pt idx="2713">
                  <c:v>2714</c:v>
                </c:pt>
                <c:pt idx="2714">
                  <c:v>2715</c:v>
                </c:pt>
                <c:pt idx="2715">
                  <c:v>2716</c:v>
                </c:pt>
                <c:pt idx="2716">
                  <c:v>2717</c:v>
                </c:pt>
                <c:pt idx="2717">
                  <c:v>2718</c:v>
                </c:pt>
                <c:pt idx="2718">
                  <c:v>2719</c:v>
                </c:pt>
                <c:pt idx="2719">
                  <c:v>2720</c:v>
                </c:pt>
                <c:pt idx="2720">
                  <c:v>2721</c:v>
                </c:pt>
                <c:pt idx="2721">
                  <c:v>2722</c:v>
                </c:pt>
                <c:pt idx="2722">
                  <c:v>2723</c:v>
                </c:pt>
                <c:pt idx="2723">
                  <c:v>2724</c:v>
                </c:pt>
                <c:pt idx="2724">
                  <c:v>2725</c:v>
                </c:pt>
                <c:pt idx="2725">
                  <c:v>2726</c:v>
                </c:pt>
                <c:pt idx="2726">
                  <c:v>2727</c:v>
                </c:pt>
                <c:pt idx="2727">
                  <c:v>2728</c:v>
                </c:pt>
                <c:pt idx="2728">
                  <c:v>2729</c:v>
                </c:pt>
                <c:pt idx="2729">
                  <c:v>2730</c:v>
                </c:pt>
                <c:pt idx="2730">
                  <c:v>2731</c:v>
                </c:pt>
                <c:pt idx="2731">
                  <c:v>2732</c:v>
                </c:pt>
                <c:pt idx="2732">
                  <c:v>2733</c:v>
                </c:pt>
                <c:pt idx="2733">
                  <c:v>2734</c:v>
                </c:pt>
                <c:pt idx="2734">
                  <c:v>2735</c:v>
                </c:pt>
                <c:pt idx="2735">
                  <c:v>2736</c:v>
                </c:pt>
                <c:pt idx="2736">
                  <c:v>2737</c:v>
                </c:pt>
                <c:pt idx="2737">
                  <c:v>2738</c:v>
                </c:pt>
                <c:pt idx="2738">
                  <c:v>2739</c:v>
                </c:pt>
                <c:pt idx="2739">
                  <c:v>2740</c:v>
                </c:pt>
                <c:pt idx="2740">
                  <c:v>2741</c:v>
                </c:pt>
                <c:pt idx="2741">
                  <c:v>2742</c:v>
                </c:pt>
                <c:pt idx="2742">
                  <c:v>2743</c:v>
                </c:pt>
                <c:pt idx="2743">
                  <c:v>2744</c:v>
                </c:pt>
                <c:pt idx="2744">
                  <c:v>2745</c:v>
                </c:pt>
                <c:pt idx="2745">
                  <c:v>2746</c:v>
                </c:pt>
                <c:pt idx="2746">
                  <c:v>2747</c:v>
                </c:pt>
                <c:pt idx="2747">
                  <c:v>2748</c:v>
                </c:pt>
                <c:pt idx="2748">
                  <c:v>2749</c:v>
                </c:pt>
                <c:pt idx="2749">
                  <c:v>2750</c:v>
                </c:pt>
                <c:pt idx="2750">
                  <c:v>2751</c:v>
                </c:pt>
                <c:pt idx="2751">
                  <c:v>2752</c:v>
                </c:pt>
                <c:pt idx="2752">
                  <c:v>2753</c:v>
                </c:pt>
                <c:pt idx="2753">
                  <c:v>2754</c:v>
                </c:pt>
                <c:pt idx="2754">
                  <c:v>2755</c:v>
                </c:pt>
                <c:pt idx="2755">
                  <c:v>2756</c:v>
                </c:pt>
                <c:pt idx="2756">
                  <c:v>2757</c:v>
                </c:pt>
                <c:pt idx="2757">
                  <c:v>2758</c:v>
                </c:pt>
                <c:pt idx="2758">
                  <c:v>2759</c:v>
                </c:pt>
                <c:pt idx="2759">
                  <c:v>2760</c:v>
                </c:pt>
                <c:pt idx="2760">
                  <c:v>2761</c:v>
                </c:pt>
                <c:pt idx="2761">
                  <c:v>2762</c:v>
                </c:pt>
                <c:pt idx="2762">
                  <c:v>2763</c:v>
                </c:pt>
                <c:pt idx="2763">
                  <c:v>2764</c:v>
                </c:pt>
                <c:pt idx="2764">
                  <c:v>2765</c:v>
                </c:pt>
                <c:pt idx="2765">
                  <c:v>2766</c:v>
                </c:pt>
                <c:pt idx="2766">
                  <c:v>2767</c:v>
                </c:pt>
                <c:pt idx="2767">
                  <c:v>2768</c:v>
                </c:pt>
                <c:pt idx="2768">
                  <c:v>2769</c:v>
                </c:pt>
                <c:pt idx="2769">
                  <c:v>2770</c:v>
                </c:pt>
                <c:pt idx="2770">
                  <c:v>2771</c:v>
                </c:pt>
                <c:pt idx="2771">
                  <c:v>2772</c:v>
                </c:pt>
                <c:pt idx="2772">
                  <c:v>2773</c:v>
                </c:pt>
                <c:pt idx="2773">
                  <c:v>2774</c:v>
                </c:pt>
                <c:pt idx="2774">
                  <c:v>2775</c:v>
                </c:pt>
                <c:pt idx="2775">
                  <c:v>2776</c:v>
                </c:pt>
                <c:pt idx="2776">
                  <c:v>2777</c:v>
                </c:pt>
                <c:pt idx="2777">
                  <c:v>2778</c:v>
                </c:pt>
                <c:pt idx="2778">
                  <c:v>2779</c:v>
                </c:pt>
                <c:pt idx="2779">
                  <c:v>2780</c:v>
                </c:pt>
                <c:pt idx="2780">
                  <c:v>2781</c:v>
                </c:pt>
                <c:pt idx="2781">
                  <c:v>2782</c:v>
                </c:pt>
                <c:pt idx="2782">
                  <c:v>2783</c:v>
                </c:pt>
                <c:pt idx="2783">
                  <c:v>2784</c:v>
                </c:pt>
                <c:pt idx="2784">
                  <c:v>2785</c:v>
                </c:pt>
                <c:pt idx="2785">
                  <c:v>2786</c:v>
                </c:pt>
                <c:pt idx="2786">
                  <c:v>2787</c:v>
                </c:pt>
                <c:pt idx="2787">
                  <c:v>2788</c:v>
                </c:pt>
                <c:pt idx="2788">
                  <c:v>2789</c:v>
                </c:pt>
                <c:pt idx="2789">
                  <c:v>2790</c:v>
                </c:pt>
                <c:pt idx="2790">
                  <c:v>2791</c:v>
                </c:pt>
                <c:pt idx="2791">
                  <c:v>2792</c:v>
                </c:pt>
                <c:pt idx="2792">
                  <c:v>2793</c:v>
                </c:pt>
                <c:pt idx="2793">
                  <c:v>2794</c:v>
                </c:pt>
                <c:pt idx="2794">
                  <c:v>2795</c:v>
                </c:pt>
                <c:pt idx="2795">
                  <c:v>2796</c:v>
                </c:pt>
                <c:pt idx="2796">
                  <c:v>2797</c:v>
                </c:pt>
                <c:pt idx="2797">
                  <c:v>2798</c:v>
                </c:pt>
                <c:pt idx="2798">
                  <c:v>2799</c:v>
                </c:pt>
                <c:pt idx="2799">
                  <c:v>2800</c:v>
                </c:pt>
                <c:pt idx="2800">
                  <c:v>2801</c:v>
                </c:pt>
                <c:pt idx="2801">
                  <c:v>2802</c:v>
                </c:pt>
                <c:pt idx="2802">
                  <c:v>2803</c:v>
                </c:pt>
                <c:pt idx="2803">
                  <c:v>2804</c:v>
                </c:pt>
                <c:pt idx="2804">
                  <c:v>2805</c:v>
                </c:pt>
                <c:pt idx="2805">
                  <c:v>2806</c:v>
                </c:pt>
                <c:pt idx="2806">
                  <c:v>2807</c:v>
                </c:pt>
                <c:pt idx="2807">
                  <c:v>2808</c:v>
                </c:pt>
                <c:pt idx="2808">
                  <c:v>2809</c:v>
                </c:pt>
                <c:pt idx="2809">
                  <c:v>2810</c:v>
                </c:pt>
                <c:pt idx="2810">
                  <c:v>2811</c:v>
                </c:pt>
                <c:pt idx="2811">
                  <c:v>2812</c:v>
                </c:pt>
                <c:pt idx="2812">
                  <c:v>2813</c:v>
                </c:pt>
                <c:pt idx="2813">
                  <c:v>2814</c:v>
                </c:pt>
                <c:pt idx="2814">
                  <c:v>2815</c:v>
                </c:pt>
                <c:pt idx="2815">
                  <c:v>2816</c:v>
                </c:pt>
                <c:pt idx="2816">
                  <c:v>2817</c:v>
                </c:pt>
                <c:pt idx="2817">
                  <c:v>2818</c:v>
                </c:pt>
                <c:pt idx="2818">
                  <c:v>2819</c:v>
                </c:pt>
                <c:pt idx="2819">
                  <c:v>2820</c:v>
                </c:pt>
                <c:pt idx="2820">
                  <c:v>2821</c:v>
                </c:pt>
                <c:pt idx="2821">
                  <c:v>2822</c:v>
                </c:pt>
                <c:pt idx="2822">
                  <c:v>2823</c:v>
                </c:pt>
                <c:pt idx="2823">
                  <c:v>2824</c:v>
                </c:pt>
                <c:pt idx="2824">
                  <c:v>2825</c:v>
                </c:pt>
                <c:pt idx="2825">
                  <c:v>2826</c:v>
                </c:pt>
                <c:pt idx="2826">
                  <c:v>2827</c:v>
                </c:pt>
                <c:pt idx="2827">
                  <c:v>2828</c:v>
                </c:pt>
                <c:pt idx="2828">
                  <c:v>2829</c:v>
                </c:pt>
                <c:pt idx="2829">
                  <c:v>2830</c:v>
                </c:pt>
                <c:pt idx="2830">
                  <c:v>2831</c:v>
                </c:pt>
                <c:pt idx="2831">
                  <c:v>2832</c:v>
                </c:pt>
                <c:pt idx="2832">
                  <c:v>2833</c:v>
                </c:pt>
                <c:pt idx="2833">
                  <c:v>2834</c:v>
                </c:pt>
                <c:pt idx="2834">
                  <c:v>2835</c:v>
                </c:pt>
                <c:pt idx="2835">
                  <c:v>2836</c:v>
                </c:pt>
                <c:pt idx="2836">
                  <c:v>2837</c:v>
                </c:pt>
                <c:pt idx="2837">
                  <c:v>2838</c:v>
                </c:pt>
                <c:pt idx="2838">
                  <c:v>2839</c:v>
                </c:pt>
                <c:pt idx="2839">
                  <c:v>2840</c:v>
                </c:pt>
                <c:pt idx="2840">
                  <c:v>2841</c:v>
                </c:pt>
                <c:pt idx="2841">
                  <c:v>2842</c:v>
                </c:pt>
                <c:pt idx="2842">
                  <c:v>2843</c:v>
                </c:pt>
                <c:pt idx="2843">
                  <c:v>2844</c:v>
                </c:pt>
                <c:pt idx="2844">
                  <c:v>2845</c:v>
                </c:pt>
                <c:pt idx="2845">
                  <c:v>2846</c:v>
                </c:pt>
                <c:pt idx="2846">
                  <c:v>2847</c:v>
                </c:pt>
                <c:pt idx="2847">
                  <c:v>2848</c:v>
                </c:pt>
                <c:pt idx="2848">
                  <c:v>2849</c:v>
                </c:pt>
                <c:pt idx="2849">
                  <c:v>2850</c:v>
                </c:pt>
                <c:pt idx="2850">
                  <c:v>2851</c:v>
                </c:pt>
                <c:pt idx="2851">
                  <c:v>2852</c:v>
                </c:pt>
                <c:pt idx="2852">
                  <c:v>2853</c:v>
                </c:pt>
                <c:pt idx="2853">
                  <c:v>2854</c:v>
                </c:pt>
                <c:pt idx="2854">
                  <c:v>2855</c:v>
                </c:pt>
                <c:pt idx="2855">
                  <c:v>2856</c:v>
                </c:pt>
                <c:pt idx="2856">
                  <c:v>2857</c:v>
                </c:pt>
                <c:pt idx="2857">
                  <c:v>2858</c:v>
                </c:pt>
                <c:pt idx="2858">
                  <c:v>2859</c:v>
                </c:pt>
                <c:pt idx="2859">
                  <c:v>2860</c:v>
                </c:pt>
                <c:pt idx="2860">
                  <c:v>2861</c:v>
                </c:pt>
                <c:pt idx="2861">
                  <c:v>2862</c:v>
                </c:pt>
                <c:pt idx="2862">
                  <c:v>2863</c:v>
                </c:pt>
                <c:pt idx="2863">
                  <c:v>2864</c:v>
                </c:pt>
                <c:pt idx="2864">
                  <c:v>2865</c:v>
                </c:pt>
                <c:pt idx="2865">
                  <c:v>2866</c:v>
                </c:pt>
                <c:pt idx="2866">
                  <c:v>2867</c:v>
                </c:pt>
                <c:pt idx="2867">
                  <c:v>2868</c:v>
                </c:pt>
                <c:pt idx="2868">
                  <c:v>2869</c:v>
                </c:pt>
                <c:pt idx="2869">
                  <c:v>2870</c:v>
                </c:pt>
                <c:pt idx="2870">
                  <c:v>2871</c:v>
                </c:pt>
                <c:pt idx="2871">
                  <c:v>2872</c:v>
                </c:pt>
                <c:pt idx="2872">
                  <c:v>2873</c:v>
                </c:pt>
                <c:pt idx="2873">
                  <c:v>2874</c:v>
                </c:pt>
                <c:pt idx="2874">
                  <c:v>2875</c:v>
                </c:pt>
                <c:pt idx="2875">
                  <c:v>2876</c:v>
                </c:pt>
                <c:pt idx="2876">
                  <c:v>2877</c:v>
                </c:pt>
                <c:pt idx="2877">
                  <c:v>2878</c:v>
                </c:pt>
                <c:pt idx="2878">
                  <c:v>2879</c:v>
                </c:pt>
                <c:pt idx="2879">
                  <c:v>2880</c:v>
                </c:pt>
                <c:pt idx="2880">
                  <c:v>2881</c:v>
                </c:pt>
                <c:pt idx="2881">
                  <c:v>2882</c:v>
                </c:pt>
                <c:pt idx="2882">
                  <c:v>2883</c:v>
                </c:pt>
                <c:pt idx="2883">
                  <c:v>2884</c:v>
                </c:pt>
                <c:pt idx="2884">
                  <c:v>2885</c:v>
                </c:pt>
                <c:pt idx="2885">
                  <c:v>2886</c:v>
                </c:pt>
                <c:pt idx="2886">
                  <c:v>2887</c:v>
                </c:pt>
                <c:pt idx="2887">
                  <c:v>2888</c:v>
                </c:pt>
                <c:pt idx="2888">
                  <c:v>2889</c:v>
                </c:pt>
                <c:pt idx="2889">
                  <c:v>2890</c:v>
                </c:pt>
                <c:pt idx="2890">
                  <c:v>2891</c:v>
                </c:pt>
                <c:pt idx="2891">
                  <c:v>2892</c:v>
                </c:pt>
                <c:pt idx="2892">
                  <c:v>2893</c:v>
                </c:pt>
                <c:pt idx="2893">
                  <c:v>2894</c:v>
                </c:pt>
                <c:pt idx="2894">
                  <c:v>2895</c:v>
                </c:pt>
                <c:pt idx="2895">
                  <c:v>2896</c:v>
                </c:pt>
                <c:pt idx="2896">
                  <c:v>2897</c:v>
                </c:pt>
                <c:pt idx="2897">
                  <c:v>2898</c:v>
                </c:pt>
                <c:pt idx="2898">
                  <c:v>2899</c:v>
                </c:pt>
                <c:pt idx="2899">
                  <c:v>2900</c:v>
                </c:pt>
                <c:pt idx="2900">
                  <c:v>2901</c:v>
                </c:pt>
                <c:pt idx="2901">
                  <c:v>2902</c:v>
                </c:pt>
                <c:pt idx="2902">
                  <c:v>2903</c:v>
                </c:pt>
                <c:pt idx="2903">
                  <c:v>2904</c:v>
                </c:pt>
                <c:pt idx="2904">
                  <c:v>2905</c:v>
                </c:pt>
                <c:pt idx="2905">
                  <c:v>2906</c:v>
                </c:pt>
                <c:pt idx="2906">
                  <c:v>2907</c:v>
                </c:pt>
                <c:pt idx="2907">
                  <c:v>2908</c:v>
                </c:pt>
                <c:pt idx="2908">
                  <c:v>2909</c:v>
                </c:pt>
                <c:pt idx="2909">
                  <c:v>2910</c:v>
                </c:pt>
                <c:pt idx="2910">
                  <c:v>2911</c:v>
                </c:pt>
                <c:pt idx="2911">
                  <c:v>2912</c:v>
                </c:pt>
                <c:pt idx="2912">
                  <c:v>2913</c:v>
                </c:pt>
                <c:pt idx="2913">
                  <c:v>2914</c:v>
                </c:pt>
                <c:pt idx="2914">
                  <c:v>2915</c:v>
                </c:pt>
                <c:pt idx="2915">
                  <c:v>2916</c:v>
                </c:pt>
                <c:pt idx="2916">
                  <c:v>2917</c:v>
                </c:pt>
                <c:pt idx="2917">
                  <c:v>2918</c:v>
                </c:pt>
                <c:pt idx="2918">
                  <c:v>2919</c:v>
                </c:pt>
                <c:pt idx="2919">
                  <c:v>2920</c:v>
                </c:pt>
                <c:pt idx="2920">
                  <c:v>2921</c:v>
                </c:pt>
                <c:pt idx="2921">
                  <c:v>2922</c:v>
                </c:pt>
                <c:pt idx="2922">
                  <c:v>2923</c:v>
                </c:pt>
                <c:pt idx="2923">
                  <c:v>2924</c:v>
                </c:pt>
                <c:pt idx="2924">
                  <c:v>2925</c:v>
                </c:pt>
                <c:pt idx="2925">
                  <c:v>2926</c:v>
                </c:pt>
                <c:pt idx="2926">
                  <c:v>2927</c:v>
                </c:pt>
                <c:pt idx="2927">
                  <c:v>2928</c:v>
                </c:pt>
                <c:pt idx="2928">
                  <c:v>2929</c:v>
                </c:pt>
                <c:pt idx="2929">
                  <c:v>2930</c:v>
                </c:pt>
                <c:pt idx="2930">
                  <c:v>2931</c:v>
                </c:pt>
                <c:pt idx="2931">
                  <c:v>2932</c:v>
                </c:pt>
                <c:pt idx="2932">
                  <c:v>2933</c:v>
                </c:pt>
                <c:pt idx="2933">
                  <c:v>2934</c:v>
                </c:pt>
                <c:pt idx="2934">
                  <c:v>2935</c:v>
                </c:pt>
                <c:pt idx="2935">
                  <c:v>2936</c:v>
                </c:pt>
                <c:pt idx="2936">
                  <c:v>2937</c:v>
                </c:pt>
                <c:pt idx="2937">
                  <c:v>2938</c:v>
                </c:pt>
                <c:pt idx="2938">
                  <c:v>2939</c:v>
                </c:pt>
                <c:pt idx="2939">
                  <c:v>2940</c:v>
                </c:pt>
                <c:pt idx="2940">
                  <c:v>2941</c:v>
                </c:pt>
                <c:pt idx="2941">
                  <c:v>2942</c:v>
                </c:pt>
                <c:pt idx="2942">
                  <c:v>2943</c:v>
                </c:pt>
                <c:pt idx="2943">
                  <c:v>2944</c:v>
                </c:pt>
                <c:pt idx="2944">
                  <c:v>2945</c:v>
                </c:pt>
                <c:pt idx="2945">
                  <c:v>2946</c:v>
                </c:pt>
                <c:pt idx="2946">
                  <c:v>2947</c:v>
                </c:pt>
                <c:pt idx="2947">
                  <c:v>2948</c:v>
                </c:pt>
                <c:pt idx="2948">
                  <c:v>2949</c:v>
                </c:pt>
                <c:pt idx="2949">
                  <c:v>2950</c:v>
                </c:pt>
                <c:pt idx="2950">
                  <c:v>2951</c:v>
                </c:pt>
                <c:pt idx="2951">
                  <c:v>2952</c:v>
                </c:pt>
                <c:pt idx="2952">
                  <c:v>2953</c:v>
                </c:pt>
                <c:pt idx="2953">
                  <c:v>2954</c:v>
                </c:pt>
                <c:pt idx="2954">
                  <c:v>2955</c:v>
                </c:pt>
                <c:pt idx="2955">
                  <c:v>2956</c:v>
                </c:pt>
                <c:pt idx="2956">
                  <c:v>2957</c:v>
                </c:pt>
                <c:pt idx="2957">
                  <c:v>2958</c:v>
                </c:pt>
                <c:pt idx="2958">
                  <c:v>2959</c:v>
                </c:pt>
                <c:pt idx="2959">
                  <c:v>2960</c:v>
                </c:pt>
                <c:pt idx="2960">
                  <c:v>2961</c:v>
                </c:pt>
                <c:pt idx="2961">
                  <c:v>2962</c:v>
                </c:pt>
                <c:pt idx="2962">
                  <c:v>2963</c:v>
                </c:pt>
                <c:pt idx="2963">
                  <c:v>2964</c:v>
                </c:pt>
                <c:pt idx="2964">
                  <c:v>2965</c:v>
                </c:pt>
                <c:pt idx="2965">
                  <c:v>2966</c:v>
                </c:pt>
                <c:pt idx="2966">
                  <c:v>2967</c:v>
                </c:pt>
                <c:pt idx="2967">
                  <c:v>2968</c:v>
                </c:pt>
                <c:pt idx="2968">
                  <c:v>2969</c:v>
                </c:pt>
                <c:pt idx="2969">
                  <c:v>2970</c:v>
                </c:pt>
                <c:pt idx="2970">
                  <c:v>2971</c:v>
                </c:pt>
                <c:pt idx="2971">
                  <c:v>2972</c:v>
                </c:pt>
                <c:pt idx="2972">
                  <c:v>2973</c:v>
                </c:pt>
                <c:pt idx="2973">
                  <c:v>2974</c:v>
                </c:pt>
                <c:pt idx="2974">
                  <c:v>2975</c:v>
                </c:pt>
                <c:pt idx="2975">
                  <c:v>2976</c:v>
                </c:pt>
                <c:pt idx="2976">
                  <c:v>2977</c:v>
                </c:pt>
                <c:pt idx="2977">
                  <c:v>2978</c:v>
                </c:pt>
                <c:pt idx="2978">
                  <c:v>2979</c:v>
                </c:pt>
                <c:pt idx="2979">
                  <c:v>2980</c:v>
                </c:pt>
                <c:pt idx="2980">
                  <c:v>2981</c:v>
                </c:pt>
                <c:pt idx="2981">
                  <c:v>2982</c:v>
                </c:pt>
                <c:pt idx="2982">
                  <c:v>2983</c:v>
                </c:pt>
                <c:pt idx="2983">
                  <c:v>2984</c:v>
                </c:pt>
                <c:pt idx="2984">
                  <c:v>2985</c:v>
                </c:pt>
                <c:pt idx="2985">
                  <c:v>2986</c:v>
                </c:pt>
                <c:pt idx="2986">
                  <c:v>2987</c:v>
                </c:pt>
                <c:pt idx="2987">
                  <c:v>2988</c:v>
                </c:pt>
                <c:pt idx="2988">
                  <c:v>2989</c:v>
                </c:pt>
                <c:pt idx="2989">
                  <c:v>2990</c:v>
                </c:pt>
                <c:pt idx="2990">
                  <c:v>2991</c:v>
                </c:pt>
                <c:pt idx="2991">
                  <c:v>2992</c:v>
                </c:pt>
                <c:pt idx="2992">
                  <c:v>2993</c:v>
                </c:pt>
                <c:pt idx="2993">
                  <c:v>2994</c:v>
                </c:pt>
                <c:pt idx="2994">
                  <c:v>2995</c:v>
                </c:pt>
                <c:pt idx="2995">
                  <c:v>2996</c:v>
                </c:pt>
                <c:pt idx="2996">
                  <c:v>2997</c:v>
                </c:pt>
                <c:pt idx="2997">
                  <c:v>2998</c:v>
                </c:pt>
                <c:pt idx="2998">
                  <c:v>2999</c:v>
                </c:pt>
                <c:pt idx="2999">
                  <c:v>3000</c:v>
                </c:pt>
                <c:pt idx="3000">
                  <c:v>3001</c:v>
                </c:pt>
                <c:pt idx="3001">
                  <c:v>3002</c:v>
                </c:pt>
                <c:pt idx="3002">
                  <c:v>3003</c:v>
                </c:pt>
                <c:pt idx="3003">
                  <c:v>3004</c:v>
                </c:pt>
                <c:pt idx="3004">
                  <c:v>3005</c:v>
                </c:pt>
                <c:pt idx="3005">
                  <c:v>3006</c:v>
                </c:pt>
                <c:pt idx="3006">
                  <c:v>3007</c:v>
                </c:pt>
                <c:pt idx="3007">
                  <c:v>3008</c:v>
                </c:pt>
                <c:pt idx="3008">
                  <c:v>3009</c:v>
                </c:pt>
                <c:pt idx="3009">
                  <c:v>3010</c:v>
                </c:pt>
                <c:pt idx="3010">
                  <c:v>3011</c:v>
                </c:pt>
                <c:pt idx="3011">
                  <c:v>3012</c:v>
                </c:pt>
                <c:pt idx="3012">
                  <c:v>3013</c:v>
                </c:pt>
                <c:pt idx="3013">
                  <c:v>3014</c:v>
                </c:pt>
                <c:pt idx="3014">
                  <c:v>3015</c:v>
                </c:pt>
                <c:pt idx="3015">
                  <c:v>3016</c:v>
                </c:pt>
                <c:pt idx="3016">
                  <c:v>3017</c:v>
                </c:pt>
                <c:pt idx="3017">
                  <c:v>3018</c:v>
                </c:pt>
                <c:pt idx="3018">
                  <c:v>3019</c:v>
                </c:pt>
                <c:pt idx="3019">
                  <c:v>3020</c:v>
                </c:pt>
                <c:pt idx="3020">
                  <c:v>3021</c:v>
                </c:pt>
                <c:pt idx="3021">
                  <c:v>3022</c:v>
                </c:pt>
                <c:pt idx="3022">
                  <c:v>3023</c:v>
                </c:pt>
                <c:pt idx="3023">
                  <c:v>3024</c:v>
                </c:pt>
                <c:pt idx="3024">
                  <c:v>3025</c:v>
                </c:pt>
                <c:pt idx="3025">
                  <c:v>3026</c:v>
                </c:pt>
                <c:pt idx="3026">
                  <c:v>3027</c:v>
                </c:pt>
                <c:pt idx="3027">
                  <c:v>3028</c:v>
                </c:pt>
                <c:pt idx="3028">
                  <c:v>3029</c:v>
                </c:pt>
                <c:pt idx="3029">
                  <c:v>3030</c:v>
                </c:pt>
                <c:pt idx="3030">
                  <c:v>3031</c:v>
                </c:pt>
                <c:pt idx="3031">
                  <c:v>3032</c:v>
                </c:pt>
                <c:pt idx="3032">
                  <c:v>3033</c:v>
                </c:pt>
                <c:pt idx="3033">
                  <c:v>3034</c:v>
                </c:pt>
                <c:pt idx="3034">
                  <c:v>3035</c:v>
                </c:pt>
                <c:pt idx="3035">
                  <c:v>3036</c:v>
                </c:pt>
                <c:pt idx="3036">
                  <c:v>3037</c:v>
                </c:pt>
                <c:pt idx="3037">
                  <c:v>3038</c:v>
                </c:pt>
                <c:pt idx="3038">
                  <c:v>3039</c:v>
                </c:pt>
                <c:pt idx="3039">
                  <c:v>3040</c:v>
                </c:pt>
                <c:pt idx="3040">
                  <c:v>3041</c:v>
                </c:pt>
                <c:pt idx="3041">
                  <c:v>3042</c:v>
                </c:pt>
                <c:pt idx="3042">
                  <c:v>3043</c:v>
                </c:pt>
                <c:pt idx="3043">
                  <c:v>3044</c:v>
                </c:pt>
                <c:pt idx="3044">
                  <c:v>3045</c:v>
                </c:pt>
                <c:pt idx="3045">
                  <c:v>3046</c:v>
                </c:pt>
                <c:pt idx="3046">
                  <c:v>3047</c:v>
                </c:pt>
                <c:pt idx="3047">
                  <c:v>3048</c:v>
                </c:pt>
                <c:pt idx="3048">
                  <c:v>3049</c:v>
                </c:pt>
                <c:pt idx="3049">
                  <c:v>3050</c:v>
                </c:pt>
                <c:pt idx="3050">
                  <c:v>3051</c:v>
                </c:pt>
                <c:pt idx="3051">
                  <c:v>3052</c:v>
                </c:pt>
                <c:pt idx="3052">
                  <c:v>3053</c:v>
                </c:pt>
                <c:pt idx="3053">
                  <c:v>3054</c:v>
                </c:pt>
                <c:pt idx="3054">
                  <c:v>3055</c:v>
                </c:pt>
                <c:pt idx="3055">
                  <c:v>3056</c:v>
                </c:pt>
                <c:pt idx="3056">
                  <c:v>3057</c:v>
                </c:pt>
                <c:pt idx="3057">
                  <c:v>3058</c:v>
                </c:pt>
                <c:pt idx="3058">
                  <c:v>3059</c:v>
                </c:pt>
                <c:pt idx="3059">
                  <c:v>3060</c:v>
                </c:pt>
                <c:pt idx="3060">
                  <c:v>3061</c:v>
                </c:pt>
                <c:pt idx="3061">
                  <c:v>3062</c:v>
                </c:pt>
                <c:pt idx="3062">
                  <c:v>3063</c:v>
                </c:pt>
                <c:pt idx="3063">
                  <c:v>3064</c:v>
                </c:pt>
                <c:pt idx="3064">
                  <c:v>3065</c:v>
                </c:pt>
                <c:pt idx="3065">
                  <c:v>3066</c:v>
                </c:pt>
                <c:pt idx="3066">
                  <c:v>3067</c:v>
                </c:pt>
                <c:pt idx="3067">
                  <c:v>3068</c:v>
                </c:pt>
                <c:pt idx="3068">
                  <c:v>3069</c:v>
                </c:pt>
                <c:pt idx="3069">
                  <c:v>3070</c:v>
                </c:pt>
                <c:pt idx="3070">
                  <c:v>3071</c:v>
                </c:pt>
                <c:pt idx="3071">
                  <c:v>3072</c:v>
                </c:pt>
                <c:pt idx="3072">
                  <c:v>3073</c:v>
                </c:pt>
                <c:pt idx="3073">
                  <c:v>3074</c:v>
                </c:pt>
                <c:pt idx="3074">
                  <c:v>3075</c:v>
                </c:pt>
                <c:pt idx="3075">
                  <c:v>3076</c:v>
                </c:pt>
                <c:pt idx="3076">
                  <c:v>3077</c:v>
                </c:pt>
                <c:pt idx="3077">
                  <c:v>3078</c:v>
                </c:pt>
                <c:pt idx="3078">
                  <c:v>3079</c:v>
                </c:pt>
                <c:pt idx="3079">
                  <c:v>3080</c:v>
                </c:pt>
                <c:pt idx="3080">
                  <c:v>3081</c:v>
                </c:pt>
                <c:pt idx="3081">
                  <c:v>3082</c:v>
                </c:pt>
                <c:pt idx="3082">
                  <c:v>3083</c:v>
                </c:pt>
                <c:pt idx="3083">
                  <c:v>3084</c:v>
                </c:pt>
                <c:pt idx="3084">
                  <c:v>3085</c:v>
                </c:pt>
                <c:pt idx="3085">
                  <c:v>3086</c:v>
                </c:pt>
                <c:pt idx="3086">
                  <c:v>3087</c:v>
                </c:pt>
                <c:pt idx="3087">
                  <c:v>3088</c:v>
                </c:pt>
                <c:pt idx="3088">
                  <c:v>3089</c:v>
                </c:pt>
                <c:pt idx="3089">
                  <c:v>3090</c:v>
                </c:pt>
                <c:pt idx="3090">
                  <c:v>3091</c:v>
                </c:pt>
                <c:pt idx="3091">
                  <c:v>3092</c:v>
                </c:pt>
                <c:pt idx="3092">
                  <c:v>3093</c:v>
                </c:pt>
                <c:pt idx="3093">
                  <c:v>3094</c:v>
                </c:pt>
                <c:pt idx="3094">
                  <c:v>3095</c:v>
                </c:pt>
                <c:pt idx="3095">
                  <c:v>3096</c:v>
                </c:pt>
                <c:pt idx="3096">
                  <c:v>3097</c:v>
                </c:pt>
                <c:pt idx="3097">
                  <c:v>3098</c:v>
                </c:pt>
                <c:pt idx="3098">
                  <c:v>3099</c:v>
                </c:pt>
                <c:pt idx="3099">
                  <c:v>3100</c:v>
                </c:pt>
                <c:pt idx="3100">
                  <c:v>3101</c:v>
                </c:pt>
                <c:pt idx="3101">
                  <c:v>3102</c:v>
                </c:pt>
                <c:pt idx="3102">
                  <c:v>3103</c:v>
                </c:pt>
                <c:pt idx="3103">
                  <c:v>3104</c:v>
                </c:pt>
                <c:pt idx="3104">
                  <c:v>3105</c:v>
                </c:pt>
                <c:pt idx="3105">
                  <c:v>3106</c:v>
                </c:pt>
                <c:pt idx="3106">
                  <c:v>3107</c:v>
                </c:pt>
                <c:pt idx="3107">
                  <c:v>3108</c:v>
                </c:pt>
                <c:pt idx="3108">
                  <c:v>3109</c:v>
                </c:pt>
                <c:pt idx="3109">
                  <c:v>3110</c:v>
                </c:pt>
                <c:pt idx="3110">
                  <c:v>3111</c:v>
                </c:pt>
                <c:pt idx="3111">
                  <c:v>3112</c:v>
                </c:pt>
                <c:pt idx="3112">
                  <c:v>3113</c:v>
                </c:pt>
                <c:pt idx="3113">
                  <c:v>3114</c:v>
                </c:pt>
                <c:pt idx="3114">
                  <c:v>3115</c:v>
                </c:pt>
                <c:pt idx="3115">
                  <c:v>3116</c:v>
                </c:pt>
                <c:pt idx="3116">
                  <c:v>3117</c:v>
                </c:pt>
                <c:pt idx="3117">
                  <c:v>3118</c:v>
                </c:pt>
                <c:pt idx="3118">
                  <c:v>3119</c:v>
                </c:pt>
                <c:pt idx="3119">
                  <c:v>3120</c:v>
                </c:pt>
                <c:pt idx="3120">
                  <c:v>3121</c:v>
                </c:pt>
                <c:pt idx="3121">
                  <c:v>3122</c:v>
                </c:pt>
                <c:pt idx="3122">
                  <c:v>3123</c:v>
                </c:pt>
                <c:pt idx="3123">
                  <c:v>3124</c:v>
                </c:pt>
                <c:pt idx="3124">
                  <c:v>3125</c:v>
                </c:pt>
                <c:pt idx="3125">
                  <c:v>3126</c:v>
                </c:pt>
                <c:pt idx="3126">
                  <c:v>3127</c:v>
                </c:pt>
                <c:pt idx="3127">
                  <c:v>3128</c:v>
                </c:pt>
                <c:pt idx="3128">
                  <c:v>3129</c:v>
                </c:pt>
                <c:pt idx="3129">
                  <c:v>3130</c:v>
                </c:pt>
                <c:pt idx="3130">
                  <c:v>3131</c:v>
                </c:pt>
                <c:pt idx="3131">
                  <c:v>3132</c:v>
                </c:pt>
                <c:pt idx="3132">
                  <c:v>3133</c:v>
                </c:pt>
                <c:pt idx="3133">
                  <c:v>3134</c:v>
                </c:pt>
                <c:pt idx="3134">
                  <c:v>3135</c:v>
                </c:pt>
                <c:pt idx="3135">
                  <c:v>3136</c:v>
                </c:pt>
                <c:pt idx="3136">
                  <c:v>3137</c:v>
                </c:pt>
                <c:pt idx="3137">
                  <c:v>3138</c:v>
                </c:pt>
                <c:pt idx="3138">
                  <c:v>3139</c:v>
                </c:pt>
                <c:pt idx="3139">
                  <c:v>3140</c:v>
                </c:pt>
                <c:pt idx="3140">
                  <c:v>3141</c:v>
                </c:pt>
                <c:pt idx="3141">
                  <c:v>3142</c:v>
                </c:pt>
                <c:pt idx="3142">
                  <c:v>3143</c:v>
                </c:pt>
                <c:pt idx="3143">
                  <c:v>3144</c:v>
                </c:pt>
                <c:pt idx="3144">
                  <c:v>3145</c:v>
                </c:pt>
                <c:pt idx="3145">
                  <c:v>3146</c:v>
                </c:pt>
                <c:pt idx="3146">
                  <c:v>3147</c:v>
                </c:pt>
                <c:pt idx="3147">
                  <c:v>3148</c:v>
                </c:pt>
                <c:pt idx="3148">
                  <c:v>3149</c:v>
                </c:pt>
                <c:pt idx="3149">
                  <c:v>3150</c:v>
                </c:pt>
                <c:pt idx="3150">
                  <c:v>3151</c:v>
                </c:pt>
                <c:pt idx="3151">
                  <c:v>3152</c:v>
                </c:pt>
                <c:pt idx="3152">
                  <c:v>3153</c:v>
                </c:pt>
                <c:pt idx="3153">
                  <c:v>3154</c:v>
                </c:pt>
                <c:pt idx="3154">
                  <c:v>3155</c:v>
                </c:pt>
                <c:pt idx="3155">
                  <c:v>3156</c:v>
                </c:pt>
                <c:pt idx="3156">
                  <c:v>3157</c:v>
                </c:pt>
                <c:pt idx="3157">
                  <c:v>3158</c:v>
                </c:pt>
                <c:pt idx="3158">
                  <c:v>3159</c:v>
                </c:pt>
                <c:pt idx="3159">
                  <c:v>3160</c:v>
                </c:pt>
                <c:pt idx="3160">
                  <c:v>3161</c:v>
                </c:pt>
                <c:pt idx="3161">
                  <c:v>3162</c:v>
                </c:pt>
                <c:pt idx="3162">
                  <c:v>3163</c:v>
                </c:pt>
                <c:pt idx="3163">
                  <c:v>3164</c:v>
                </c:pt>
                <c:pt idx="3164">
                  <c:v>3165</c:v>
                </c:pt>
                <c:pt idx="3165">
                  <c:v>3166</c:v>
                </c:pt>
                <c:pt idx="3166">
                  <c:v>3167</c:v>
                </c:pt>
                <c:pt idx="3167">
                  <c:v>3168</c:v>
                </c:pt>
                <c:pt idx="3168">
                  <c:v>3169</c:v>
                </c:pt>
                <c:pt idx="3169">
                  <c:v>3170</c:v>
                </c:pt>
                <c:pt idx="3170">
                  <c:v>3171</c:v>
                </c:pt>
                <c:pt idx="3171">
                  <c:v>3172</c:v>
                </c:pt>
                <c:pt idx="3172">
                  <c:v>3173</c:v>
                </c:pt>
                <c:pt idx="3173">
                  <c:v>3174</c:v>
                </c:pt>
                <c:pt idx="3174">
                  <c:v>3175</c:v>
                </c:pt>
                <c:pt idx="3175">
                  <c:v>3176</c:v>
                </c:pt>
                <c:pt idx="3176">
                  <c:v>3177</c:v>
                </c:pt>
                <c:pt idx="3177">
                  <c:v>3178</c:v>
                </c:pt>
                <c:pt idx="3178">
                  <c:v>3179</c:v>
                </c:pt>
                <c:pt idx="3179">
                  <c:v>3180</c:v>
                </c:pt>
                <c:pt idx="3180">
                  <c:v>3181</c:v>
                </c:pt>
                <c:pt idx="3181">
                  <c:v>3182</c:v>
                </c:pt>
                <c:pt idx="3182">
                  <c:v>3183</c:v>
                </c:pt>
                <c:pt idx="3183">
                  <c:v>3184</c:v>
                </c:pt>
                <c:pt idx="3184">
                  <c:v>3185</c:v>
                </c:pt>
                <c:pt idx="3185">
                  <c:v>3186</c:v>
                </c:pt>
                <c:pt idx="3186">
                  <c:v>3187</c:v>
                </c:pt>
                <c:pt idx="3187">
                  <c:v>3188</c:v>
                </c:pt>
                <c:pt idx="3188">
                  <c:v>3189</c:v>
                </c:pt>
                <c:pt idx="3189">
                  <c:v>3190</c:v>
                </c:pt>
                <c:pt idx="3190">
                  <c:v>3191</c:v>
                </c:pt>
                <c:pt idx="3191">
                  <c:v>3192</c:v>
                </c:pt>
                <c:pt idx="3192">
                  <c:v>3193</c:v>
                </c:pt>
                <c:pt idx="3193">
                  <c:v>3194</c:v>
                </c:pt>
                <c:pt idx="3194">
                  <c:v>3195</c:v>
                </c:pt>
                <c:pt idx="3195">
                  <c:v>3196</c:v>
                </c:pt>
                <c:pt idx="3196">
                  <c:v>3197</c:v>
                </c:pt>
                <c:pt idx="3197">
                  <c:v>3198</c:v>
                </c:pt>
                <c:pt idx="3198">
                  <c:v>3199</c:v>
                </c:pt>
                <c:pt idx="3199">
                  <c:v>3200</c:v>
                </c:pt>
                <c:pt idx="3200">
                  <c:v>3201</c:v>
                </c:pt>
                <c:pt idx="3201">
                  <c:v>3202</c:v>
                </c:pt>
                <c:pt idx="3202">
                  <c:v>3203</c:v>
                </c:pt>
                <c:pt idx="3203">
                  <c:v>3204</c:v>
                </c:pt>
                <c:pt idx="3204">
                  <c:v>3205</c:v>
                </c:pt>
                <c:pt idx="3205">
                  <c:v>3206</c:v>
                </c:pt>
                <c:pt idx="3206">
                  <c:v>3207</c:v>
                </c:pt>
                <c:pt idx="3207">
                  <c:v>3208</c:v>
                </c:pt>
                <c:pt idx="3208">
                  <c:v>3209</c:v>
                </c:pt>
                <c:pt idx="3209">
                  <c:v>3210</c:v>
                </c:pt>
                <c:pt idx="3210">
                  <c:v>3211</c:v>
                </c:pt>
                <c:pt idx="3211">
                  <c:v>3212</c:v>
                </c:pt>
                <c:pt idx="3212">
                  <c:v>3213</c:v>
                </c:pt>
                <c:pt idx="3213">
                  <c:v>3214</c:v>
                </c:pt>
                <c:pt idx="3214">
                  <c:v>3215</c:v>
                </c:pt>
                <c:pt idx="3215">
                  <c:v>3216</c:v>
                </c:pt>
                <c:pt idx="3216">
                  <c:v>3217</c:v>
                </c:pt>
                <c:pt idx="3217">
                  <c:v>3218</c:v>
                </c:pt>
                <c:pt idx="3218">
                  <c:v>3219</c:v>
                </c:pt>
                <c:pt idx="3219">
                  <c:v>3220</c:v>
                </c:pt>
                <c:pt idx="3220">
                  <c:v>3221</c:v>
                </c:pt>
                <c:pt idx="3221">
                  <c:v>3222</c:v>
                </c:pt>
                <c:pt idx="3222">
                  <c:v>3223</c:v>
                </c:pt>
                <c:pt idx="3223">
                  <c:v>3224</c:v>
                </c:pt>
                <c:pt idx="3224">
                  <c:v>3225</c:v>
                </c:pt>
                <c:pt idx="3225">
                  <c:v>3226</c:v>
                </c:pt>
                <c:pt idx="3226">
                  <c:v>3227</c:v>
                </c:pt>
                <c:pt idx="3227">
                  <c:v>3228</c:v>
                </c:pt>
                <c:pt idx="3228">
                  <c:v>3229</c:v>
                </c:pt>
                <c:pt idx="3229">
                  <c:v>3230</c:v>
                </c:pt>
                <c:pt idx="3230">
                  <c:v>3231</c:v>
                </c:pt>
                <c:pt idx="3231">
                  <c:v>3232</c:v>
                </c:pt>
                <c:pt idx="3232">
                  <c:v>3233</c:v>
                </c:pt>
                <c:pt idx="3233">
                  <c:v>3234</c:v>
                </c:pt>
                <c:pt idx="3234">
                  <c:v>3235</c:v>
                </c:pt>
                <c:pt idx="3235">
                  <c:v>3236</c:v>
                </c:pt>
                <c:pt idx="3236">
                  <c:v>3237</c:v>
                </c:pt>
                <c:pt idx="3237">
                  <c:v>3238</c:v>
                </c:pt>
                <c:pt idx="3238">
                  <c:v>3239</c:v>
                </c:pt>
                <c:pt idx="3239">
                  <c:v>3240</c:v>
                </c:pt>
                <c:pt idx="3240">
                  <c:v>3241</c:v>
                </c:pt>
                <c:pt idx="3241">
                  <c:v>3242</c:v>
                </c:pt>
                <c:pt idx="3242">
                  <c:v>3243</c:v>
                </c:pt>
                <c:pt idx="3243">
                  <c:v>3244</c:v>
                </c:pt>
                <c:pt idx="3244">
                  <c:v>3245</c:v>
                </c:pt>
                <c:pt idx="3245">
                  <c:v>3246</c:v>
                </c:pt>
                <c:pt idx="3246">
                  <c:v>3247</c:v>
                </c:pt>
                <c:pt idx="3247">
                  <c:v>3248</c:v>
                </c:pt>
                <c:pt idx="3248">
                  <c:v>3249</c:v>
                </c:pt>
                <c:pt idx="3249">
                  <c:v>3250</c:v>
                </c:pt>
                <c:pt idx="3250">
                  <c:v>3251</c:v>
                </c:pt>
                <c:pt idx="3251">
                  <c:v>3252</c:v>
                </c:pt>
                <c:pt idx="3252">
                  <c:v>3253</c:v>
                </c:pt>
                <c:pt idx="3253">
                  <c:v>3254</c:v>
                </c:pt>
                <c:pt idx="3254">
                  <c:v>3255</c:v>
                </c:pt>
                <c:pt idx="3255">
                  <c:v>3256</c:v>
                </c:pt>
                <c:pt idx="3256">
                  <c:v>3257</c:v>
                </c:pt>
                <c:pt idx="3257">
                  <c:v>3258</c:v>
                </c:pt>
                <c:pt idx="3258">
                  <c:v>3259</c:v>
                </c:pt>
                <c:pt idx="3259">
                  <c:v>3260</c:v>
                </c:pt>
                <c:pt idx="3260">
                  <c:v>3261</c:v>
                </c:pt>
                <c:pt idx="3261">
                  <c:v>3262</c:v>
                </c:pt>
                <c:pt idx="3262">
                  <c:v>3263</c:v>
                </c:pt>
                <c:pt idx="3263">
                  <c:v>3264</c:v>
                </c:pt>
                <c:pt idx="3264">
                  <c:v>3265</c:v>
                </c:pt>
                <c:pt idx="3265">
                  <c:v>3266</c:v>
                </c:pt>
                <c:pt idx="3266">
                  <c:v>3267</c:v>
                </c:pt>
                <c:pt idx="3267">
                  <c:v>3268</c:v>
                </c:pt>
                <c:pt idx="3268">
                  <c:v>3269</c:v>
                </c:pt>
                <c:pt idx="3269">
                  <c:v>3270</c:v>
                </c:pt>
                <c:pt idx="3270">
                  <c:v>3271</c:v>
                </c:pt>
                <c:pt idx="3271">
                  <c:v>3272</c:v>
                </c:pt>
                <c:pt idx="3272">
                  <c:v>3273</c:v>
                </c:pt>
                <c:pt idx="3273">
                  <c:v>3274</c:v>
                </c:pt>
                <c:pt idx="3274">
                  <c:v>3275</c:v>
                </c:pt>
                <c:pt idx="3275">
                  <c:v>3276</c:v>
                </c:pt>
                <c:pt idx="3276">
                  <c:v>3277</c:v>
                </c:pt>
                <c:pt idx="3277">
                  <c:v>3278</c:v>
                </c:pt>
                <c:pt idx="3278">
                  <c:v>3279</c:v>
                </c:pt>
                <c:pt idx="3279">
                  <c:v>3280</c:v>
                </c:pt>
                <c:pt idx="3280">
                  <c:v>3281</c:v>
                </c:pt>
                <c:pt idx="3281">
                  <c:v>3282</c:v>
                </c:pt>
                <c:pt idx="3282">
                  <c:v>3283</c:v>
                </c:pt>
                <c:pt idx="3283">
                  <c:v>3284</c:v>
                </c:pt>
                <c:pt idx="3284">
                  <c:v>3285</c:v>
                </c:pt>
                <c:pt idx="3285">
                  <c:v>3286</c:v>
                </c:pt>
                <c:pt idx="3286">
                  <c:v>3287</c:v>
                </c:pt>
                <c:pt idx="3287">
                  <c:v>3288</c:v>
                </c:pt>
                <c:pt idx="3288">
                  <c:v>3289</c:v>
                </c:pt>
                <c:pt idx="3289">
                  <c:v>3290</c:v>
                </c:pt>
                <c:pt idx="3290">
                  <c:v>3291</c:v>
                </c:pt>
                <c:pt idx="3291">
                  <c:v>3292</c:v>
                </c:pt>
                <c:pt idx="3292">
                  <c:v>3293</c:v>
                </c:pt>
                <c:pt idx="3293">
                  <c:v>3294</c:v>
                </c:pt>
                <c:pt idx="3294">
                  <c:v>3295</c:v>
                </c:pt>
                <c:pt idx="3295">
                  <c:v>3296</c:v>
                </c:pt>
                <c:pt idx="3296">
                  <c:v>3297</c:v>
                </c:pt>
                <c:pt idx="3297">
                  <c:v>3298</c:v>
                </c:pt>
                <c:pt idx="3298">
                  <c:v>3299</c:v>
                </c:pt>
                <c:pt idx="3299">
                  <c:v>3300</c:v>
                </c:pt>
                <c:pt idx="3300">
                  <c:v>3301</c:v>
                </c:pt>
                <c:pt idx="3301">
                  <c:v>3302</c:v>
                </c:pt>
                <c:pt idx="3302">
                  <c:v>3303</c:v>
                </c:pt>
                <c:pt idx="3303">
                  <c:v>3304</c:v>
                </c:pt>
                <c:pt idx="3304">
                  <c:v>3305</c:v>
                </c:pt>
                <c:pt idx="3305">
                  <c:v>3306</c:v>
                </c:pt>
                <c:pt idx="3306">
                  <c:v>3307</c:v>
                </c:pt>
                <c:pt idx="3307">
                  <c:v>3308</c:v>
                </c:pt>
                <c:pt idx="3308">
                  <c:v>3309</c:v>
                </c:pt>
                <c:pt idx="3309">
                  <c:v>3310</c:v>
                </c:pt>
                <c:pt idx="3310">
                  <c:v>3311</c:v>
                </c:pt>
                <c:pt idx="3311">
                  <c:v>3312</c:v>
                </c:pt>
                <c:pt idx="3312">
                  <c:v>3313</c:v>
                </c:pt>
                <c:pt idx="3313">
                  <c:v>3314</c:v>
                </c:pt>
                <c:pt idx="3314">
                  <c:v>3315</c:v>
                </c:pt>
                <c:pt idx="3315">
                  <c:v>3316</c:v>
                </c:pt>
                <c:pt idx="3316">
                  <c:v>3317</c:v>
                </c:pt>
                <c:pt idx="3317">
                  <c:v>3318</c:v>
                </c:pt>
                <c:pt idx="3318">
                  <c:v>3319</c:v>
                </c:pt>
                <c:pt idx="3319">
                  <c:v>3320</c:v>
                </c:pt>
                <c:pt idx="3320">
                  <c:v>3321</c:v>
                </c:pt>
                <c:pt idx="3321">
                  <c:v>3322</c:v>
                </c:pt>
                <c:pt idx="3322">
                  <c:v>3323</c:v>
                </c:pt>
                <c:pt idx="3323">
                  <c:v>3324</c:v>
                </c:pt>
                <c:pt idx="3324">
                  <c:v>3325</c:v>
                </c:pt>
                <c:pt idx="3325">
                  <c:v>3326</c:v>
                </c:pt>
                <c:pt idx="3326">
                  <c:v>3327</c:v>
                </c:pt>
                <c:pt idx="3327">
                  <c:v>3328</c:v>
                </c:pt>
                <c:pt idx="3328">
                  <c:v>3329</c:v>
                </c:pt>
                <c:pt idx="3329">
                  <c:v>3330</c:v>
                </c:pt>
                <c:pt idx="3330">
                  <c:v>3331</c:v>
                </c:pt>
                <c:pt idx="3331">
                  <c:v>3332</c:v>
                </c:pt>
                <c:pt idx="3332">
                  <c:v>3333</c:v>
                </c:pt>
                <c:pt idx="3333">
                  <c:v>3334</c:v>
                </c:pt>
                <c:pt idx="3334">
                  <c:v>3335</c:v>
                </c:pt>
                <c:pt idx="3335">
                  <c:v>3336</c:v>
                </c:pt>
                <c:pt idx="3336">
                  <c:v>3337</c:v>
                </c:pt>
                <c:pt idx="3337">
                  <c:v>3338</c:v>
                </c:pt>
                <c:pt idx="3338">
                  <c:v>3339</c:v>
                </c:pt>
                <c:pt idx="3339">
                  <c:v>3340</c:v>
                </c:pt>
                <c:pt idx="3340">
                  <c:v>3341</c:v>
                </c:pt>
                <c:pt idx="3341">
                  <c:v>3342</c:v>
                </c:pt>
                <c:pt idx="3342">
                  <c:v>3343</c:v>
                </c:pt>
                <c:pt idx="3343">
                  <c:v>3344</c:v>
                </c:pt>
                <c:pt idx="3344">
                  <c:v>3345</c:v>
                </c:pt>
                <c:pt idx="3345">
                  <c:v>3346</c:v>
                </c:pt>
                <c:pt idx="3346">
                  <c:v>3347</c:v>
                </c:pt>
                <c:pt idx="3347">
                  <c:v>3348</c:v>
                </c:pt>
                <c:pt idx="3348">
                  <c:v>3349</c:v>
                </c:pt>
                <c:pt idx="3349">
                  <c:v>3350</c:v>
                </c:pt>
                <c:pt idx="3350">
                  <c:v>3351</c:v>
                </c:pt>
                <c:pt idx="3351">
                  <c:v>3352</c:v>
                </c:pt>
                <c:pt idx="3352">
                  <c:v>3353</c:v>
                </c:pt>
                <c:pt idx="3353">
                  <c:v>3354</c:v>
                </c:pt>
                <c:pt idx="3354">
                  <c:v>3355</c:v>
                </c:pt>
                <c:pt idx="3355">
                  <c:v>3356</c:v>
                </c:pt>
                <c:pt idx="3356">
                  <c:v>3357</c:v>
                </c:pt>
                <c:pt idx="3357">
                  <c:v>3358</c:v>
                </c:pt>
                <c:pt idx="3358">
                  <c:v>3359</c:v>
                </c:pt>
                <c:pt idx="3359">
                  <c:v>3360</c:v>
                </c:pt>
                <c:pt idx="3360">
                  <c:v>3361</c:v>
                </c:pt>
                <c:pt idx="3361">
                  <c:v>3362</c:v>
                </c:pt>
                <c:pt idx="3362">
                  <c:v>3363</c:v>
                </c:pt>
                <c:pt idx="3363">
                  <c:v>3364</c:v>
                </c:pt>
                <c:pt idx="3364">
                  <c:v>3365</c:v>
                </c:pt>
                <c:pt idx="3365">
                  <c:v>3366</c:v>
                </c:pt>
                <c:pt idx="3366">
                  <c:v>3367</c:v>
                </c:pt>
                <c:pt idx="3367">
                  <c:v>3368</c:v>
                </c:pt>
                <c:pt idx="3368">
                  <c:v>3369</c:v>
                </c:pt>
                <c:pt idx="3369">
                  <c:v>3370</c:v>
                </c:pt>
                <c:pt idx="3370">
                  <c:v>3371</c:v>
                </c:pt>
                <c:pt idx="3371">
                  <c:v>3372</c:v>
                </c:pt>
                <c:pt idx="3372">
                  <c:v>3373</c:v>
                </c:pt>
                <c:pt idx="3373">
                  <c:v>3374</c:v>
                </c:pt>
                <c:pt idx="3374">
                  <c:v>3375</c:v>
                </c:pt>
                <c:pt idx="3375">
                  <c:v>3376</c:v>
                </c:pt>
                <c:pt idx="3376">
                  <c:v>3377</c:v>
                </c:pt>
                <c:pt idx="3377">
                  <c:v>3378</c:v>
                </c:pt>
                <c:pt idx="3378">
                  <c:v>3379</c:v>
                </c:pt>
                <c:pt idx="3379">
                  <c:v>3380</c:v>
                </c:pt>
                <c:pt idx="3380">
                  <c:v>3381</c:v>
                </c:pt>
                <c:pt idx="3381">
                  <c:v>3382</c:v>
                </c:pt>
                <c:pt idx="3382">
                  <c:v>3383</c:v>
                </c:pt>
                <c:pt idx="3383">
                  <c:v>3384</c:v>
                </c:pt>
                <c:pt idx="3384">
                  <c:v>3385</c:v>
                </c:pt>
                <c:pt idx="3385">
                  <c:v>3386</c:v>
                </c:pt>
                <c:pt idx="3386">
                  <c:v>3387</c:v>
                </c:pt>
                <c:pt idx="3387">
                  <c:v>3388</c:v>
                </c:pt>
                <c:pt idx="3388">
                  <c:v>3389</c:v>
                </c:pt>
                <c:pt idx="3389">
                  <c:v>3390</c:v>
                </c:pt>
                <c:pt idx="3390">
                  <c:v>3391</c:v>
                </c:pt>
                <c:pt idx="3391">
                  <c:v>3392</c:v>
                </c:pt>
                <c:pt idx="3392">
                  <c:v>3393</c:v>
                </c:pt>
                <c:pt idx="3393">
                  <c:v>3394</c:v>
                </c:pt>
                <c:pt idx="3394">
                  <c:v>3395</c:v>
                </c:pt>
                <c:pt idx="3395">
                  <c:v>3396</c:v>
                </c:pt>
                <c:pt idx="3396">
                  <c:v>3397</c:v>
                </c:pt>
                <c:pt idx="3397">
                  <c:v>3398</c:v>
                </c:pt>
                <c:pt idx="3398">
                  <c:v>3399</c:v>
                </c:pt>
                <c:pt idx="3399">
                  <c:v>3400</c:v>
                </c:pt>
                <c:pt idx="3400">
                  <c:v>3401</c:v>
                </c:pt>
                <c:pt idx="3401">
                  <c:v>3402</c:v>
                </c:pt>
                <c:pt idx="3402">
                  <c:v>3403</c:v>
                </c:pt>
                <c:pt idx="3403">
                  <c:v>3404</c:v>
                </c:pt>
                <c:pt idx="3404">
                  <c:v>3405</c:v>
                </c:pt>
                <c:pt idx="3405">
                  <c:v>3406</c:v>
                </c:pt>
                <c:pt idx="3406">
                  <c:v>3407</c:v>
                </c:pt>
                <c:pt idx="3407">
                  <c:v>3408</c:v>
                </c:pt>
                <c:pt idx="3408">
                  <c:v>3409</c:v>
                </c:pt>
                <c:pt idx="3409">
                  <c:v>3410</c:v>
                </c:pt>
                <c:pt idx="3410">
                  <c:v>3411</c:v>
                </c:pt>
                <c:pt idx="3411">
                  <c:v>3412</c:v>
                </c:pt>
                <c:pt idx="3412">
                  <c:v>3413</c:v>
                </c:pt>
                <c:pt idx="3413">
                  <c:v>3414</c:v>
                </c:pt>
                <c:pt idx="3414">
                  <c:v>3415</c:v>
                </c:pt>
                <c:pt idx="3415">
                  <c:v>3416</c:v>
                </c:pt>
                <c:pt idx="3416">
                  <c:v>3417</c:v>
                </c:pt>
                <c:pt idx="3417">
                  <c:v>3418</c:v>
                </c:pt>
                <c:pt idx="3418">
                  <c:v>3419</c:v>
                </c:pt>
                <c:pt idx="3419">
                  <c:v>3420</c:v>
                </c:pt>
                <c:pt idx="3420">
                  <c:v>3421</c:v>
                </c:pt>
                <c:pt idx="3421">
                  <c:v>3422</c:v>
                </c:pt>
                <c:pt idx="3422">
                  <c:v>3423</c:v>
                </c:pt>
                <c:pt idx="3423">
                  <c:v>3424</c:v>
                </c:pt>
                <c:pt idx="3424">
                  <c:v>3425</c:v>
                </c:pt>
                <c:pt idx="3425">
                  <c:v>3426</c:v>
                </c:pt>
                <c:pt idx="3426">
                  <c:v>3427</c:v>
                </c:pt>
                <c:pt idx="3427">
                  <c:v>3428</c:v>
                </c:pt>
                <c:pt idx="3428">
                  <c:v>3429</c:v>
                </c:pt>
                <c:pt idx="3429">
                  <c:v>3430</c:v>
                </c:pt>
                <c:pt idx="3430">
                  <c:v>3431</c:v>
                </c:pt>
                <c:pt idx="3431">
                  <c:v>3432</c:v>
                </c:pt>
                <c:pt idx="3432">
                  <c:v>3433</c:v>
                </c:pt>
                <c:pt idx="3433">
                  <c:v>3434</c:v>
                </c:pt>
                <c:pt idx="3434">
                  <c:v>3435</c:v>
                </c:pt>
                <c:pt idx="3435">
                  <c:v>3436</c:v>
                </c:pt>
                <c:pt idx="3436">
                  <c:v>3437</c:v>
                </c:pt>
                <c:pt idx="3437">
                  <c:v>3438</c:v>
                </c:pt>
                <c:pt idx="3438">
                  <c:v>3439</c:v>
                </c:pt>
                <c:pt idx="3439">
                  <c:v>3440</c:v>
                </c:pt>
                <c:pt idx="3440">
                  <c:v>3441</c:v>
                </c:pt>
                <c:pt idx="3441">
                  <c:v>3442</c:v>
                </c:pt>
                <c:pt idx="3442">
                  <c:v>3443</c:v>
                </c:pt>
                <c:pt idx="3443">
                  <c:v>3444</c:v>
                </c:pt>
                <c:pt idx="3444">
                  <c:v>3445</c:v>
                </c:pt>
                <c:pt idx="3445">
                  <c:v>3446</c:v>
                </c:pt>
                <c:pt idx="3446">
                  <c:v>3447</c:v>
                </c:pt>
                <c:pt idx="3447">
                  <c:v>3448</c:v>
                </c:pt>
                <c:pt idx="3448">
                  <c:v>3449</c:v>
                </c:pt>
                <c:pt idx="3449">
                  <c:v>3450</c:v>
                </c:pt>
                <c:pt idx="3450">
                  <c:v>3451</c:v>
                </c:pt>
                <c:pt idx="3451">
                  <c:v>3452</c:v>
                </c:pt>
                <c:pt idx="3452">
                  <c:v>3453</c:v>
                </c:pt>
                <c:pt idx="3453">
                  <c:v>3454</c:v>
                </c:pt>
                <c:pt idx="3454">
                  <c:v>3455</c:v>
                </c:pt>
                <c:pt idx="3455">
                  <c:v>3456</c:v>
                </c:pt>
                <c:pt idx="3456">
                  <c:v>3457</c:v>
                </c:pt>
                <c:pt idx="3457">
                  <c:v>3458</c:v>
                </c:pt>
                <c:pt idx="3458">
                  <c:v>3459</c:v>
                </c:pt>
                <c:pt idx="3459">
                  <c:v>3460</c:v>
                </c:pt>
                <c:pt idx="3460">
                  <c:v>3461</c:v>
                </c:pt>
                <c:pt idx="3461">
                  <c:v>3462</c:v>
                </c:pt>
                <c:pt idx="3462">
                  <c:v>3463</c:v>
                </c:pt>
                <c:pt idx="3463">
                  <c:v>3464</c:v>
                </c:pt>
                <c:pt idx="3464">
                  <c:v>3465</c:v>
                </c:pt>
                <c:pt idx="3465">
                  <c:v>3466</c:v>
                </c:pt>
                <c:pt idx="3466">
                  <c:v>3467</c:v>
                </c:pt>
                <c:pt idx="3467">
                  <c:v>3468</c:v>
                </c:pt>
                <c:pt idx="3468">
                  <c:v>3469</c:v>
                </c:pt>
                <c:pt idx="3469">
                  <c:v>3470</c:v>
                </c:pt>
                <c:pt idx="3470">
                  <c:v>3471</c:v>
                </c:pt>
                <c:pt idx="3471">
                  <c:v>3472</c:v>
                </c:pt>
                <c:pt idx="3472">
                  <c:v>3473</c:v>
                </c:pt>
                <c:pt idx="3473">
                  <c:v>3474</c:v>
                </c:pt>
                <c:pt idx="3474">
                  <c:v>3475</c:v>
                </c:pt>
                <c:pt idx="3475">
                  <c:v>3476</c:v>
                </c:pt>
                <c:pt idx="3476">
                  <c:v>3477</c:v>
                </c:pt>
                <c:pt idx="3477">
                  <c:v>3478</c:v>
                </c:pt>
                <c:pt idx="3478">
                  <c:v>3479</c:v>
                </c:pt>
                <c:pt idx="3479">
                  <c:v>3480</c:v>
                </c:pt>
                <c:pt idx="3480">
                  <c:v>3481</c:v>
                </c:pt>
                <c:pt idx="3481">
                  <c:v>3482</c:v>
                </c:pt>
                <c:pt idx="3482">
                  <c:v>3483</c:v>
                </c:pt>
                <c:pt idx="3483">
                  <c:v>3484</c:v>
                </c:pt>
                <c:pt idx="3484">
                  <c:v>3485</c:v>
                </c:pt>
                <c:pt idx="3485">
                  <c:v>3486</c:v>
                </c:pt>
                <c:pt idx="3486">
                  <c:v>3487</c:v>
                </c:pt>
                <c:pt idx="3487">
                  <c:v>3488</c:v>
                </c:pt>
                <c:pt idx="3488">
                  <c:v>3489</c:v>
                </c:pt>
                <c:pt idx="3489">
                  <c:v>3490</c:v>
                </c:pt>
                <c:pt idx="3490">
                  <c:v>3491</c:v>
                </c:pt>
                <c:pt idx="3491">
                  <c:v>3492</c:v>
                </c:pt>
                <c:pt idx="3492">
                  <c:v>3493</c:v>
                </c:pt>
                <c:pt idx="3493">
                  <c:v>3494</c:v>
                </c:pt>
                <c:pt idx="3494">
                  <c:v>3495</c:v>
                </c:pt>
                <c:pt idx="3495">
                  <c:v>3496</c:v>
                </c:pt>
                <c:pt idx="3496">
                  <c:v>3497</c:v>
                </c:pt>
                <c:pt idx="3497">
                  <c:v>3498</c:v>
                </c:pt>
                <c:pt idx="3498">
                  <c:v>3499</c:v>
                </c:pt>
                <c:pt idx="3499">
                  <c:v>3500</c:v>
                </c:pt>
                <c:pt idx="3500">
                  <c:v>3501</c:v>
                </c:pt>
                <c:pt idx="3501">
                  <c:v>3502</c:v>
                </c:pt>
                <c:pt idx="3502">
                  <c:v>3503</c:v>
                </c:pt>
                <c:pt idx="3503">
                  <c:v>3504</c:v>
                </c:pt>
                <c:pt idx="3504">
                  <c:v>3505</c:v>
                </c:pt>
                <c:pt idx="3505">
                  <c:v>3506</c:v>
                </c:pt>
                <c:pt idx="3506">
                  <c:v>3507</c:v>
                </c:pt>
                <c:pt idx="3507">
                  <c:v>3508</c:v>
                </c:pt>
                <c:pt idx="3508">
                  <c:v>3509</c:v>
                </c:pt>
                <c:pt idx="3509">
                  <c:v>3510</c:v>
                </c:pt>
                <c:pt idx="3510">
                  <c:v>3511</c:v>
                </c:pt>
                <c:pt idx="3511">
                  <c:v>3512</c:v>
                </c:pt>
                <c:pt idx="3512">
                  <c:v>3513</c:v>
                </c:pt>
                <c:pt idx="3513">
                  <c:v>3514</c:v>
                </c:pt>
                <c:pt idx="3514">
                  <c:v>3515</c:v>
                </c:pt>
                <c:pt idx="3515">
                  <c:v>3516</c:v>
                </c:pt>
                <c:pt idx="3516">
                  <c:v>3517</c:v>
                </c:pt>
                <c:pt idx="3517">
                  <c:v>3518</c:v>
                </c:pt>
                <c:pt idx="3518">
                  <c:v>3519</c:v>
                </c:pt>
                <c:pt idx="3519">
                  <c:v>3520</c:v>
                </c:pt>
                <c:pt idx="3520">
                  <c:v>3521</c:v>
                </c:pt>
                <c:pt idx="3521">
                  <c:v>3522</c:v>
                </c:pt>
                <c:pt idx="3522">
                  <c:v>3523</c:v>
                </c:pt>
                <c:pt idx="3523">
                  <c:v>3524</c:v>
                </c:pt>
                <c:pt idx="3524">
                  <c:v>3525</c:v>
                </c:pt>
                <c:pt idx="3525">
                  <c:v>3526</c:v>
                </c:pt>
                <c:pt idx="3526">
                  <c:v>3527</c:v>
                </c:pt>
                <c:pt idx="3527">
                  <c:v>3528</c:v>
                </c:pt>
                <c:pt idx="3528">
                  <c:v>3529</c:v>
                </c:pt>
                <c:pt idx="3529">
                  <c:v>3530</c:v>
                </c:pt>
                <c:pt idx="3530">
                  <c:v>3531</c:v>
                </c:pt>
                <c:pt idx="3531">
                  <c:v>3532</c:v>
                </c:pt>
                <c:pt idx="3532">
                  <c:v>3533</c:v>
                </c:pt>
                <c:pt idx="3533">
                  <c:v>3534</c:v>
                </c:pt>
                <c:pt idx="3534">
                  <c:v>3535</c:v>
                </c:pt>
                <c:pt idx="3535">
                  <c:v>3536</c:v>
                </c:pt>
                <c:pt idx="3536">
                  <c:v>3537</c:v>
                </c:pt>
                <c:pt idx="3537">
                  <c:v>3538</c:v>
                </c:pt>
                <c:pt idx="3538">
                  <c:v>3539</c:v>
                </c:pt>
                <c:pt idx="3539">
                  <c:v>3540</c:v>
                </c:pt>
                <c:pt idx="3540">
                  <c:v>3541</c:v>
                </c:pt>
                <c:pt idx="3541">
                  <c:v>3542</c:v>
                </c:pt>
                <c:pt idx="3542">
                  <c:v>3543</c:v>
                </c:pt>
                <c:pt idx="3543">
                  <c:v>3544</c:v>
                </c:pt>
                <c:pt idx="3544">
                  <c:v>3545</c:v>
                </c:pt>
                <c:pt idx="3545">
                  <c:v>3546</c:v>
                </c:pt>
                <c:pt idx="3546">
                  <c:v>3547</c:v>
                </c:pt>
                <c:pt idx="3547">
                  <c:v>3548</c:v>
                </c:pt>
                <c:pt idx="3548">
                  <c:v>3549</c:v>
                </c:pt>
                <c:pt idx="3549">
                  <c:v>3550</c:v>
                </c:pt>
                <c:pt idx="3550">
                  <c:v>3551</c:v>
                </c:pt>
                <c:pt idx="3551">
                  <c:v>3552</c:v>
                </c:pt>
                <c:pt idx="3552">
                  <c:v>3553</c:v>
                </c:pt>
                <c:pt idx="3553">
                  <c:v>3554</c:v>
                </c:pt>
                <c:pt idx="3554">
                  <c:v>3555</c:v>
                </c:pt>
                <c:pt idx="3555">
                  <c:v>3556</c:v>
                </c:pt>
                <c:pt idx="3556">
                  <c:v>3557</c:v>
                </c:pt>
                <c:pt idx="3557">
                  <c:v>3558</c:v>
                </c:pt>
                <c:pt idx="3558">
                  <c:v>3559</c:v>
                </c:pt>
                <c:pt idx="3559">
                  <c:v>3560</c:v>
                </c:pt>
                <c:pt idx="3560">
                  <c:v>3561</c:v>
                </c:pt>
                <c:pt idx="3561">
                  <c:v>3562</c:v>
                </c:pt>
                <c:pt idx="3562">
                  <c:v>3563</c:v>
                </c:pt>
                <c:pt idx="3563">
                  <c:v>3564</c:v>
                </c:pt>
                <c:pt idx="3564">
                  <c:v>3565</c:v>
                </c:pt>
                <c:pt idx="3565">
                  <c:v>3566</c:v>
                </c:pt>
                <c:pt idx="3566">
                  <c:v>3567</c:v>
                </c:pt>
                <c:pt idx="3567">
                  <c:v>3568</c:v>
                </c:pt>
                <c:pt idx="3568">
                  <c:v>3569</c:v>
                </c:pt>
                <c:pt idx="3569">
                  <c:v>3570</c:v>
                </c:pt>
                <c:pt idx="3570">
                  <c:v>3571</c:v>
                </c:pt>
                <c:pt idx="3571">
                  <c:v>3572</c:v>
                </c:pt>
                <c:pt idx="3572">
                  <c:v>3573</c:v>
                </c:pt>
                <c:pt idx="3573">
                  <c:v>3574</c:v>
                </c:pt>
                <c:pt idx="3574">
                  <c:v>3575</c:v>
                </c:pt>
                <c:pt idx="3575">
                  <c:v>3576</c:v>
                </c:pt>
                <c:pt idx="3576">
                  <c:v>3577</c:v>
                </c:pt>
                <c:pt idx="3577">
                  <c:v>3578</c:v>
                </c:pt>
                <c:pt idx="3578">
                  <c:v>3579</c:v>
                </c:pt>
                <c:pt idx="3579">
                  <c:v>3580</c:v>
                </c:pt>
                <c:pt idx="3580">
                  <c:v>3581</c:v>
                </c:pt>
                <c:pt idx="3581">
                  <c:v>3582</c:v>
                </c:pt>
                <c:pt idx="3582">
                  <c:v>3583</c:v>
                </c:pt>
                <c:pt idx="3583">
                  <c:v>3584</c:v>
                </c:pt>
                <c:pt idx="3584">
                  <c:v>3585</c:v>
                </c:pt>
                <c:pt idx="3585">
                  <c:v>3586</c:v>
                </c:pt>
                <c:pt idx="3586">
                  <c:v>3587</c:v>
                </c:pt>
                <c:pt idx="3587">
                  <c:v>3588</c:v>
                </c:pt>
                <c:pt idx="3588">
                  <c:v>3589</c:v>
                </c:pt>
                <c:pt idx="3589">
                  <c:v>3590</c:v>
                </c:pt>
                <c:pt idx="3590">
                  <c:v>3591</c:v>
                </c:pt>
                <c:pt idx="3591">
                  <c:v>3592</c:v>
                </c:pt>
                <c:pt idx="3592">
                  <c:v>3593</c:v>
                </c:pt>
                <c:pt idx="3593">
                  <c:v>3594</c:v>
                </c:pt>
                <c:pt idx="3594">
                  <c:v>3595</c:v>
                </c:pt>
                <c:pt idx="3595">
                  <c:v>3596</c:v>
                </c:pt>
                <c:pt idx="3596">
                  <c:v>3597</c:v>
                </c:pt>
                <c:pt idx="3597">
                  <c:v>3598</c:v>
                </c:pt>
                <c:pt idx="3598">
                  <c:v>3599</c:v>
                </c:pt>
                <c:pt idx="3599">
                  <c:v>3600</c:v>
                </c:pt>
                <c:pt idx="3600">
                  <c:v>3601</c:v>
                </c:pt>
                <c:pt idx="3601">
                  <c:v>3602</c:v>
                </c:pt>
                <c:pt idx="3602">
                  <c:v>3603</c:v>
                </c:pt>
                <c:pt idx="3603">
                  <c:v>3604</c:v>
                </c:pt>
                <c:pt idx="3604">
                  <c:v>3605</c:v>
                </c:pt>
                <c:pt idx="3605">
                  <c:v>3606</c:v>
                </c:pt>
                <c:pt idx="3606">
                  <c:v>3607</c:v>
                </c:pt>
                <c:pt idx="3607">
                  <c:v>3608</c:v>
                </c:pt>
                <c:pt idx="3608">
                  <c:v>3609</c:v>
                </c:pt>
                <c:pt idx="3609">
                  <c:v>3610</c:v>
                </c:pt>
                <c:pt idx="3610">
                  <c:v>3611</c:v>
                </c:pt>
                <c:pt idx="3611">
                  <c:v>3612</c:v>
                </c:pt>
                <c:pt idx="3612">
                  <c:v>3613</c:v>
                </c:pt>
                <c:pt idx="3613">
                  <c:v>3614</c:v>
                </c:pt>
                <c:pt idx="3614">
                  <c:v>3615</c:v>
                </c:pt>
                <c:pt idx="3615">
                  <c:v>3616</c:v>
                </c:pt>
                <c:pt idx="3616">
                  <c:v>3617</c:v>
                </c:pt>
                <c:pt idx="3617">
                  <c:v>3618</c:v>
                </c:pt>
                <c:pt idx="3618">
                  <c:v>3619</c:v>
                </c:pt>
                <c:pt idx="3619">
                  <c:v>3620</c:v>
                </c:pt>
                <c:pt idx="3620">
                  <c:v>3621</c:v>
                </c:pt>
                <c:pt idx="3621">
                  <c:v>3622</c:v>
                </c:pt>
                <c:pt idx="3622">
                  <c:v>3623</c:v>
                </c:pt>
                <c:pt idx="3623">
                  <c:v>3624</c:v>
                </c:pt>
                <c:pt idx="3624">
                  <c:v>3625</c:v>
                </c:pt>
                <c:pt idx="3625">
                  <c:v>3626</c:v>
                </c:pt>
                <c:pt idx="3626">
                  <c:v>3627</c:v>
                </c:pt>
                <c:pt idx="3627">
                  <c:v>3628</c:v>
                </c:pt>
                <c:pt idx="3628">
                  <c:v>3629</c:v>
                </c:pt>
                <c:pt idx="3629">
                  <c:v>3630</c:v>
                </c:pt>
                <c:pt idx="3630">
                  <c:v>3631</c:v>
                </c:pt>
                <c:pt idx="3631">
                  <c:v>3632</c:v>
                </c:pt>
                <c:pt idx="3632">
                  <c:v>3633</c:v>
                </c:pt>
                <c:pt idx="3633">
                  <c:v>3634</c:v>
                </c:pt>
                <c:pt idx="3634">
                  <c:v>3635</c:v>
                </c:pt>
                <c:pt idx="3635">
                  <c:v>3636</c:v>
                </c:pt>
                <c:pt idx="3636">
                  <c:v>3637</c:v>
                </c:pt>
                <c:pt idx="3637">
                  <c:v>3638</c:v>
                </c:pt>
                <c:pt idx="3638">
                  <c:v>3639</c:v>
                </c:pt>
                <c:pt idx="3639">
                  <c:v>3640</c:v>
                </c:pt>
                <c:pt idx="3640">
                  <c:v>3641</c:v>
                </c:pt>
                <c:pt idx="3641">
                  <c:v>3642</c:v>
                </c:pt>
                <c:pt idx="3642">
                  <c:v>3643</c:v>
                </c:pt>
                <c:pt idx="3643">
                  <c:v>3644</c:v>
                </c:pt>
                <c:pt idx="3644">
                  <c:v>3645</c:v>
                </c:pt>
                <c:pt idx="3645">
                  <c:v>3646</c:v>
                </c:pt>
                <c:pt idx="3646">
                  <c:v>3647</c:v>
                </c:pt>
                <c:pt idx="3647">
                  <c:v>3648</c:v>
                </c:pt>
                <c:pt idx="3648">
                  <c:v>3649</c:v>
                </c:pt>
                <c:pt idx="3649">
                  <c:v>3650</c:v>
                </c:pt>
                <c:pt idx="3650">
                  <c:v>3651</c:v>
                </c:pt>
                <c:pt idx="3651">
                  <c:v>3652</c:v>
                </c:pt>
                <c:pt idx="3652">
                  <c:v>3653</c:v>
                </c:pt>
                <c:pt idx="3653">
                  <c:v>3654</c:v>
                </c:pt>
                <c:pt idx="3654">
                  <c:v>3655</c:v>
                </c:pt>
                <c:pt idx="3655">
                  <c:v>3656</c:v>
                </c:pt>
                <c:pt idx="3656">
                  <c:v>3657</c:v>
                </c:pt>
                <c:pt idx="3657">
                  <c:v>3658</c:v>
                </c:pt>
                <c:pt idx="3658">
                  <c:v>3659</c:v>
                </c:pt>
                <c:pt idx="3659">
                  <c:v>3660</c:v>
                </c:pt>
                <c:pt idx="3660">
                  <c:v>3661</c:v>
                </c:pt>
                <c:pt idx="3661">
                  <c:v>3662</c:v>
                </c:pt>
                <c:pt idx="3662">
                  <c:v>3663</c:v>
                </c:pt>
                <c:pt idx="3663">
                  <c:v>3664</c:v>
                </c:pt>
                <c:pt idx="3664">
                  <c:v>3665</c:v>
                </c:pt>
                <c:pt idx="3665">
                  <c:v>3666</c:v>
                </c:pt>
                <c:pt idx="3666">
                  <c:v>3667</c:v>
                </c:pt>
                <c:pt idx="3667">
                  <c:v>3668</c:v>
                </c:pt>
                <c:pt idx="3668">
                  <c:v>3669</c:v>
                </c:pt>
                <c:pt idx="3669">
                  <c:v>3670</c:v>
                </c:pt>
                <c:pt idx="3670">
                  <c:v>3671</c:v>
                </c:pt>
                <c:pt idx="3671">
                  <c:v>3672</c:v>
                </c:pt>
                <c:pt idx="3672">
                  <c:v>3673</c:v>
                </c:pt>
                <c:pt idx="3673">
                  <c:v>3674</c:v>
                </c:pt>
                <c:pt idx="3674">
                  <c:v>3675</c:v>
                </c:pt>
                <c:pt idx="3675">
                  <c:v>3676</c:v>
                </c:pt>
                <c:pt idx="3676">
                  <c:v>3677</c:v>
                </c:pt>
                <c:pt idx="3677">
                  <c:v>3678</c:v>
                </c:pt>
                <c:pt idx="3678">
                  <c:v>3679</c:v>
                </c:pt>
                <c:pt idx="3679">
                  <c:v>3680</c:v>
                </c:pt>
                <c:pt idx="3680">
                  <c:v>3681</c:v>
                </c:pt>
                <c:pt idx="3681">
                  <c:v>3682</c:v>
                </c:pt>
                <c:pt idx="3682">
                  <c:v>3683</c:v>
                </c:pt>
                <c:pt idx="3683">
                  <c:v>3684</c:v>
                </c:pt>
                <c:pt idx="3684">
                  <c:v>3685</c:v>
                </c:pt>
                <c:pt idx="3685">
                  <c:v>3686</c:v>
                </c:pt>
                <c:pt idx="3686">
                  <c:v>3687</c:v>
                </c:pt>
                <c:pt idx="3687">
                  <c:v>3688</c:v>
                </c:pt>
                <c:pt idx="3688">
                  <c:v>3689</c:v>
                </c:pt>
                <c:pt idx="3689">
                  <c:v>3690</c:v>
                </c:pt>
                <c:pt idx="3690">
                  <c:v>3691</c:v>
                </c:pt>
                <c:pt idx="3691">
                  <c:v>3692</c:v>
                </c:pt>
                <c:pt idx="3692">
                  <c:v>3693</c:v>
                </c:pt>
                <c:pt idx="3693">
                  <c:v>3694</c:v>
                </c:pt>
                <c:pt idx="3694">
                  <c:v>3695</c:v>
                </c:pt>
                <c:pt idx="3695">
                  <c:v>3696</c:v>
                </c:pt>
                <c:pt idx="3696">
                  <c:v>3697</c:v>
                </c:pt>
                <c:pt idx="3697">
                  <c:v>3698</c:v>
                </c:pt>
                <c:pt idx="3698">
                  <c:v>3699</c:v>
                </c:pt>
                <c:pt idx="3699">
                  <c:v>3700</c:v>
                </c:pt>
                <c:pt idx="3700">
                  <c:v>3701</c:v>
                </c:pt>
                <c:pt idx="3701">
                  <c:v>3702</c:v>
                </c:pt>
                <c:pt idx="3702">
                  <c:v>3703</c:v>
                </c:pt>
                <c:pt idx="3703">
                  <c:v>3704</c:v>
                </c:pt>
                <c:pt idx="3704">
                  <c:v>3705</c:v>
                </c:pt>
                <c:pt idx="3705">
                  <c:v>3706</c:v>
                </c:pt>
                <c:pt idx="3706">
                  <c:v>3707</c:v>
                </c:pt>
                <c:pt idx="3707">
                  <c:v>3708</c:v>
                </c:pt>
                <c:pt idx="3708">
                  <c:v>3709</c:v>
                </c:pt>
                <c:pt idx="3709">
                  <c:v>3710</c:v>
                </c:pt>
                <c:pt idx="3710">
                  <c:v>3711</c:v>
                </c:pt>
                <c:pt idx="3711">
                  <c:v>3712</c:v>
                </c:pt>
                <c:pt idx="3712">
                  <c:v>3713</c:v>
                </c:pt>
                <c:pt idx="3713">
                  <c:v>3714</c:v>
                </c:pt>
                <c:pt idx="3714">
                  <c:v>3715</c:v>
                </c:pt>
                <c:pt idx="3715">
                  <c:v>3716</c:v>
                </c:pt>
                <c:pt idx="3716">
                  <c:v>3717</c:v>
                </c:pt>
                <c:pt idx="3717">
                  <c:v>3718</c:v>
                </c:pt>
                <c:pt idx="3718">
                  <c:v>3719</c:v>
                </c:pt>
                <c:pt idx="3719">
                  <c:v>3720</c:v>
                </c:pt>
                <c:pt idx="3720">
                  <c:v>3721</c:v>
                </c:pt>
                <c:pt idx="3721">
                  <c:v>3722</c:v>
                </c:pt>
                <c:pt idx="3722">
                  <c:v>3723</c:v>
                </c:pt>
                <c:pt idx="3723">
                  <c:v>3724</c:v>
                </c:pt>
                <c:pt idx="3724">
                  <c:v>3725</c:v>
                </c:pt>
                <c:pt idx="3725">
                  <c:v>3726</c:v>
                </c:pt>
                <c:pt idx="3726">
                  <c:v>3727</c:v>
                </c:pt>
                <c:pt idx="3727">
                  <c:v>3728</c:v>
                </c:pt>
                <c:pt idx="3728">
                  <c:v>3729</c:v>
                </c:pt>
                <c:pt idx="3729">
                  <c:v>3730</c:v>
                </c:pt>
                <c:pt idx="3730">
                  <c:v>3731</c:v>
                </c:pt>
                <c:pt idx="3731">
                  <c:v>3732</c:v>
                </c:pt>
                <c:pt idx="3732">
                  <c:v>3733</c:v>
                </c:pt>
                <c:pt idx="3733">
                  <c:v>3734</c:v>
                </c:pt>
                <c:pt idx="3734">
                  <c:v>3735</c:v>
                </c:pt>
                <c:pt idx="3735">
                  <c:v>3736</c:v>
                </c:pt>
                <c:pt idx="3736">
                  <c:v>3737</c:v>
                </c:pt>
                <c:pt idx="3737">
                  <c:v>3738</c:v>
                </c:pt>
                <c:pt idx="3738">
                  <c:v>3739</c:v>
                </c:pt>
                <c:pt idx="3739">
                  <c:v>3740</c:v>
                </c:pt>
                <c:pt idx="3740">
                  <c:v>3741</c:v>
                </c:pt>
                <c:pt idx="3741">
                  <c:v>3742</c:v>
                </c:pt>
                <c:pt idx="3742">
                  <c:v>3743</c:v>
                </c:pt>
                <c:pt idx="3743">
                  <c:v>3744</c:v>
                </c:pt>
                <c:pt idx="3744">
                  <c:v>3745</c:v>
                </c:pt>
                <c:pt idx="3745">
                  <c:v>3746</c:v>
                </c:pt>
                <c:pt idx="3746">
                  <c:v>3747</c:v>
                </c:pt>
                <c:pt idx="3747">
                  <c:v>3748</c:v>
                </c:pt>
                <c:pt idx="3748">
                  <c:v>3749</c:v>
                </c:pt>
                <c:pt idx="3749">
                  <c:v>3750</c:v>
                </c:pt>
                <c:pt idx="3750">
                  <c:v>3751</c:v>
                </c:pt>
                <c:pt idx="3751">
                  <c:v>3752</c:v>
                </c:pt>
                <c:pt idx="3752">
                  <c:v>3753</c:v>
                </c:pt>
                <c:pt idx="3753">
                  <c:v>3754</c:v>
                </c:pt>
                <c:pt idx="3754">
                  <c:v>3755</c:v>
                </c:pt>
                <c:pt idx="3755">
                  <c:v>3756</c:v>
                </c:pt>
                <c:pt idx="3756">
                  <c:v>3757</c:v>
                </c:pt>
                <c:pt idx="3757">
                  <c:v>3758</c:v>
                </c:pt>
                <c:pt idx="3758">
                  <c:v>3759</c:v>
                </c:pt>
                <c:pt idx="3759">
                  <c:v>3760</c:v>
                </c:pt>
                <c:pt idx="3760">
                  <c:v>3761</c:v>
                </c:pt>
                <c:pt idx="3761">
                  <c:v>3762</c:v>
                </c:pt>
                <c:pt idx="3762">
                  <c:v>3763</c:v>
                </c:pt>
                <c:pt idx="3763">
                  <c:v>3764</c:v>
                </c:pt>
                <c:pt idx="3764">
                  <c:v>3765</c:v>
                </c:pt>
                <c:pt idx="3765">
                  <c:v>3766</c:v>
                </c:pt>
                <c:pt idx="3766">
                  <c:v>3767</c:v>
                </c:pt>
                <c:pt idx="3767">
                  <c:v>3768</c:v>
                </c:pt>
                <c:pt idx="3768">
                  <c:v>3769</c:v>
                </c:pt>
                <c:pt idx="3769">
                  <c:v>3770</c:v>
                </c:pt>
                <c:pt idx="3770">
                  <c:v>3771</c:v>
                </c:pt>
                <c:pt idx="3771">
                  <c:v>3772</c:v>
                </c:pt>
                <c:pt idx="3772">
                  <c:v>3773</c:v>
                </c:pt>
                <c:pt idx="3773">
                  <c:v>3774</c:v>
                </c:pt>
                <c:pt idx="3774">
                  <c:v>3775</c:v>
                </c:pt>
                <c:pt idx="3775">
                  <c:v>3776</c:v>
                </c:pt>
                <c:pt idx="3776">
                  <c:v>3777</c:v>
                </c:pt>
                <c:pt idx="3777">
                  <c:v>3778</c:v>
                </c:pt>
                <c:pt idx="3778">
                  <c:v>3779</c:v>
                </c:pt>
                <c:pt idx="3779">
                  <c:v>3780</c:v>
                </c:pt>
                <c:pt idx="3780">
                  <c:v>3781</c:v>
                </c:pt>
                <c:pt idx="3781">
                  <c:v>3782</c:v>
                </c:pt>
                <c:pt idx="3782">
                  <c:v>3783</c:v>
                </c:pt>
                <c:pt idx="3783">
                  <c:v>3784</c:v>
                </c:pt>
                <c:pt idx="3784">
                  <c:v>3785</c:v>
                </c:pt>
                <c:pt idx="3785">
                  <c:v>3786</c:v>
                </c:pt>
                <c:pt idx="3786">
                  <c:v>3787</c:v>
                </c:pt>
                <c:pt idx="3787">
                  <c:v>3788</c:v>
                </c:pt>
                <c:pt idx="3788">
                  <c:v>3789</c:v>
                </c:pt>
                <c:pt idx="3789">
                  <c:v>3790</c:v>
                </c:pt>
                <c:pt idx="3790">
                  <c:v>3791</c:v>
                </c:pt>
                <c:pt idx="3791">
                  <c:v>3792</c:v>
                </c:pt>
                <c:pt idx="3792">
                  <c:v>3793</c:v>
                </c:pt>
                <c:pt idx="3793">
                  <c:v>3794</c:v>
                </c:pt>
                <c:pt idx="3794">
                  <c:v>3795</c:v>
                </c:pt>
                <c:pt idx="3795">
                  <c:v>3796</c:v>
                </c:pt>
                <c:pt idx="3796">
                  <c:v>3797</c:v>
                </c:pt>
                <c:pt idx="3797">
                  <c:v>3798</c:v>
                </c:pt>
                <c:pt idx="3798">
                  <c:v>3799</c:v>
                </c:pt>
                <c:pt idx="3799">
                  <c:v>3800</c:v>
                </c:pt>
                <c:pt idx="3800">
                  <c:v>3801</c:v>
                </c:pt>
                <c:pt idx="3801">
                  <c:v>3802</c:v>
                </c:pt>
                <c:pt idx="3802">
                  <c:v>3803</c:v>
                </c:pt>
                <c:pt idx="3803">
                  <c:v>3804</c:v>
                </c:pt>
                <c:pt idx="3804">
                  <c:v>3805</c:v>
                </c:pt>
                <c:pt idx="3805">
                  <c:v>3806</c:v>
                </c:pt>
                <c:pt idx="3806">
                  <c:v>3807</c:v>
                </c:pt>
                <c:pt idx="3807">
                  <c:v>3808</c:v>
                </c:pt>
                <c:pt idx="3808">
                  <c:v>3809</c:v>
                </c:pt>
                <c:pt idx="3809">
                  <c:v>3810</c:v>
                </c:pt>
                <c:pt idx="3810">
                  <c:v>3811</c:v>
                </c:pt>
                <c:pt idx="3811">
                  <c:v>3812</c:v>
                </c:pt>
                <c:pt idx="3812">
                  <c:v>3813</c:v>
                </c:pt>
                <c:pt idx="3813">
                  <c:v>3814</c:v>
                </c:pt>
                <c:pt idx="3814">
                  <c:v>3815</c:v>
                </c:pt>
                <c:pt idx="3815">
                  <c:v>3816</c:v>
                </c:pt>
                <c:pt idx="3816">
                  <c:v>3817</c:v>
                </c:pt>
                <c:pt idx="3817">
                  <c:v>3818</c:v>
                </c:pt>
                <c:pt idx="3818">
                  <c:v>3819</c:v>
                </c:pt>
                <c:pt idx="3819">
                  <c:v>3820</c:v>
                </c:pt>
                <c:pt idx="3820">
                  <c:v>3821</c:v>
                </c:pt>
                <c:pt idx="3821">
                  <c:v>3822</c:v>
                </c:pt>
                <c:pt idx="3822">
                  <c:v>3823</c:v>
                </c:pt>
                <c:pt idx="3823">
                  <c:v>3824</c:v>
                </c:pt>
                <c:pt idx="3824">
                  <c:v>3825</c:v>
                </c:pt>
                <c:pt idx="3825">
                  <c:v>3826</c:v>
                </c:pt>
                <c:pt idx="3826">
                  <c:v>3827</c:v>
                </c:pt>
                <c:pt idx="3827">
                  <c:v>3828</c:v>
                </c:pt>
                <c:pt idx="3828">
                  <c:v>3829</c:v>
                </c:pt>
                <c:pt idx="3829">
                  <c:v>3830</c:v>
                </c:pt>
                <c:pt idx="3830">
                  <c:v>3831</c:v>
                </c:pt>
                <c:pt idx="3831">
                  <c:v>3832</c:v>
                </c:pt>
                <c:pt idx="3832">
                  <c:v>3833</c:v>
                </c:pt>
                <c:pt idx="3833">
                  <c:v>3834</c:v>
                </c:pt>
                <c:pt idx="3834">
                  <c:v>3835</c:v>
                </c:pt>
                <c:pt idx="3835">
                  <c:v>3836</c:v>
                </c:pt>
                <c:pt idx="3836">
                  <c:v>3837</c:v>
                </c:pt>
                <c:pt idx="3837">
                  <c:v>3838</c:v>
                </c:pt>
                <c:pt idx="3838">
                  <c:v>3839</c:v>
                </c:pt>
                <c:pt idx="3839">
                  <c:v>3840</c:v>
                </c:pt>
                <c:pt idx="3840">
                  <c:v>3841</c:v>
                </c:pt>
                <c:pt idx="3841">
                  <c:v>3842</c:v>
                </c:pt>
                <c:pt idx="3842">
                  <c:v>3843</c:v>
                </c:pt>
                <c:pt idx="3843">
                  <c:v>3844</c:v>
                </c:pt>
                <c:pt idx="3844">
                  <c:v>3845</c:v>
                </c:pt>
                <c:pt idx="3845">
                  <c:v>3846</c:v>
                </c:pt>
                <c:pt idx="3846">
                  <c:v>3847</c:v>
                </c:pt>
                <c:pt idx="3847">
                  <c:v>3848</c:v>
                </c:pt>
                <c:pt idx="3848">
                  <c:v>3849</c:v>
                </c:pt>
                <c:pt idx="3849">
                  <c:v>3850</c:v>
                </c:pt>
                <c:pt idx="3850">
                  <c:v>3851</c:v>
                </c:pt>
                <c:pt idx="3851">
                  <c:v>3852</c:v>
                </c:pt>
                <c:pt idx="3852">
                  <c:v>3853</c:v>
                </c:pt>
                <c:pt idx="3853">
                  <c:v>3854</c:v>
                </c:pt>
                <c:pt idx="3854">
                  <c:v>3855</c:v>
                </c:pt>
                <c:pt idx="3855">
                  <c:v>3856</c:v>
                </c:pt>
                <c:pt idx="3856">
                  <c:v>3857</c:v>
                </c:pt>
                <c:pt idx="3857">
                  <c:v>3858</c:v>
                </c:pt>
                <c:pt idx="3858">
                  <c:v>3859</c:v>
                </c:pt>
                <c:pt idx="3859">
                  <c:v>3860</c:v>
                </c:pt>
                <c:pt idx="3860">
                  <c:v>3861</c:v>
                </c:pt>
                <c:pt idx="3861">
                  <c:v>3862</c:v>
                </c:pt>
                <c:pt idx="3862">
                  <c:v>3863</c:v>
                </c:pt>
                <c:pt idx="3863">
                  <c:v>3864</c:v>
                </c:pt>
                <c:pt idx="3864">
                  <c:v>3865</c:v>
                </c:pt>
                <c:pt idx="3865">
                  <c:v>3866</c:v>
                </c:pt>
                <c:pt idx="3866">
                  <c:v>3867</c:v>
                </c:pt>
                <c:pt idx="3867">
                  <c:v>3868</c:v>
                </c:pt>
                <c:pt idx="3868">
                  <c:v>3869</c:v>
                </c:pt>
                <c:pt idx="3869">
                  <c:v>3870</c:v>
                </c:pt>
                <c:pt idx="3870">
                  <c:v>3871</c:v>
                </c:pt>
                <c:pt idx="3871">
                  <c:v>3872</c:v>
                </c:pt>
                <c:pt idx="3872">
                  <c:v>3873</c:v>
                </c:pt>
                <c:pt idx="3873">
                  <c:v>3874</c:v>
                </c:pt>
                <c:pt idx="3874">
                  <c:v>3875</c:v>
                </c:pt>
                <c:pt idx="3875">
                  <c:v>3876</c:v>
                </c:pt>
                <c:pt idx="3876">
                  <c:v>3877</c:v>
                </c:pt>
                <c:pt idx="3877">
                  <c:v>3878</c:v>
                </c:pt>
                <c:pt idx="3878">
                  <c:v>3879</c:v>
                </c:pt>
                <c:pt idx="3879">
                  <c:v>3880</c:v>
                </c:pt>
                <c:pt idx="3880">
                  <c:v>3881</c:v>
                </c:pt>
                <c:pt idx="3881">
                  <c:v>3882</c:v>
                </c:pt>
                <c:pt idx="3882">
                  <c:v>3883</c:v>
                </c:pt>
                <c:pt idx="3883">
                  <c:v>3884</c:v>
                </c:pt>
                <c:pt idx="3884">
                  <c:v>3885</c:v>
                </c:pt>
                <c:pt idx="3885">
                  <c:v>3886</c:v>
                </c:pt>
                <c:pt idx="3886">
                  <c:v>3887</c:v>
                </c:pt>
                <c:pt idx="3887">
                  <c:v>3888</c:v>
                </c:pt>
                <c:pt idx="3888">
                  <c:v>3889</c:v>
                </c:pt>
                <c:pt idx="3889">
                  <c:v>3890</c:v>
                </c:pt>
                <c:pt idx="3890">
                  <c:v>3891</c:v>
                </c:pt>
                <c:pt idx="3891">
                  <c:v>3892</c:v>
                </c:pt>
                <c:pt idx="3892">
                  <c:v>3893</c:v>
                </c:pt>
                <c:pt idx="3893">
                  <c:v>3894</c:v>
                </c:pt>
                <c:pt idx="3894">
                  <c:v>3895</c:v>
                </c:pt>
                <c:pt idx="3895">
                  <c:v>3896</c:v>
                </c:pt>
                <c:pt idx="3896">
                  <c:v>3897</c:v>
                </c:pt>
                <c:pt idx="3897">
                  <c:v>3898</c:v>
                </c:pt>
                <c:pt idx="3898">
                  <c:v>3899</c:v>
                </c:pt>
                <c:pt idx="3899">
                  <c:v>3900</c:v>
                </c:pt>
                <c:pt idx="3900">
                  <c:v>3901</c:v>
                </c:pt>
                <c:pt idx="3901">
                  <c:v>3902</c:v>
                </c:pt>
                <c:pt idx="3902">
                  <c:v>3903</c:v>
                </c:pt>
                <c:pt idx="3903">
                  <c:v>3904</c:v>
                </c:pt>
                <c:pt idx="3904">
                  <c:v>3905</c:v>
                </c:pt>
                <c:pt idx="3905">
                  <c:v>3906</c:v>
                </c:pt>
                <c:pt idx="3906">
                  <c:v>3907</c:v>
                </c:pt>
                <c:pt idx="3907">
                  <c:v>3908</c:v>
                </c:pt>
                <c:pt idx="3908">
                  <c:v>3909</c:v>
                </c:pt>
                <c:pt idx="3909">
                  <c:v>3910</c:v>
                </c:pt>
                <c:pt idx="3910">
                  <c:v>3911</c:v>
                </c:pt>
                <c:pt idx="3911">
                  <c:v>3912</c:v>
                </c:pt>
                <c:pt idx="3912">
                  <c:v>3913</c:v>
                </c:pt>
                <c:pt idx="3913">
                  <c:v>3914</c:v>
                </c:pt>
                <c:pt idx="3914">
                  <c:v>3915</c:v>
                </c:pt>
                <c:pt idx="3915">
                  <c:v>3916</c:v>
                </c:pt>
                <c:pt idx="3916">
                  <c:v>3917</c:v>
                </c:pt>
                <c:pt idx="3917">
                  <c:v>3918</c:v>
                </c:pt>
                <c:pt idx="3918">
                  <c:v>3919</c:v>
                </c:pt>
                <c:pt idx="3919">
                  <c:v>3920</c:v>
                </c:pt>
                <c:pt idx="3920">
                  <c:v>3921</c:v>
                </c:pt>
                <c:pt idx="3921">
                  <c:v>3922</c:v>
                </c:pt>
                <c:pt idx="3922">
                  <c:v>3923</c:v>
                </c:pt>
                <c:pt idx="3923">
                  <c:v>3924</c:v>
                </c:pt>
                <c:pt idx="3924">
                  <c:v>3925</c:v>
                </c:pt>
                <c:pt idx="3925">
                  <c:v>3926</c:v>
                </c:pt>
                <c:pt idx="3926">
                  <c:v>3927</c:v>
                </c:pt>
                <c:pt idx="3927">
                  <c:v>3928</c:v>
                </c:pt>
                <c:pt idx="3928">
                  <c:v>3929</c:v>
                </c:pt>
                <c:pt idx="3929">
                  <c:v>3930</c:v>
                </c:pt>
                <c:pt idx="3930">
                  <c:v>3931</c:v>
                </c:pt>
                <c:pt idx="3931">
                  <c:v>3932</c:v>
                </c:pt>
                <c:pt idx="3932">
                  <c:v>3933</c:v>
                </c:pt>
                <c:pt idx="3933">
                  <c:v>3934</c:v>
                </c:pt>
                <c:pt idx="3934">
                  <c:v>3935</c:v>
                </c:pt>
                <c:pt idx="3935">
                  <c:v>3936</c:v>
                </c:pt>
                <c:pt idx="3936">
                  <c:v>3937</c:v>
                </c:pt>
                <c:pt idx="3937">
                  <c:v>3938</c:v>
                </c:pt>
                <c:pt idx="3938">
                  <c:v>3939</c:v>
                </c:pt>
                <c:pt idx="3939">
                  <c:v>3940</c:v>
                </c:pt>
                <c:pt idx="3940">
                  <c:v>3941</c:v>
                </c:pt>
              </c:numCache>
            </c:numRef>
          </c:xVal>
          <c:yVal>
            <c:numRef>
              <c:f>Sheet1!$AJ$2:$AJ$8217</c:f>
              <c:numCache>
                <c:formatCode>General</c:formatCode>
                <c:ptCount val="8216"/>
                <c:pt idx="0">
                  <c:v>-0.95685359502060141</c:v>
                </c:pt>
                <c:pt idx="1">
                  <c:v>-0.95710049226895855</c:v>
                </c:pt>
                <c:pt idx="2">
                  <c:v>-0.9565820890469201</c:v>
                </c:pt>
                <c:pt idx="3">
                  <c:v>-0.98317768333113786</c:v>
                </c:pt>
                <c:pt idx="4">
                  <c:v>-0.95957119926355361</c:v>
                </c:pt>
                <c:pt idx="5">
                  <c:v>-0.95700830925125047</c:v>
                </c:pt>
                <c:pt idx="6">
                  <c:v>-0.9317993609722075</c:v>
                </c:pt>
                <c:pt idx="7">
                  <c:v>-0.92481374247728176</c:v>
                </c:pt>
                <c:pt idx="8">
                  <c:v>-0.94406423529405092</c:v>
                </c:pt>
                <c:pt idx="9">
                  <c:v>-0.98671406053989497</c:v>
                </c:pt>
                <c:pt idx="10">
                  <c:v>-0.99303713707066255</c:v>
                </c:pt>
                <c:pt idx="11">
                  <c:v>-0.98631879382582444</c:v>
                </c:pt>
                <c:pt idx="12">
                  <c:v>-1.0073449476036611</c:v>
                </c:pt>
                <c:pt idx="13">
                  <c:v>-1.0052978167383486</c:v>
                </c:pt>
                <c:pt idx="14">
                  <c:v>-1.0040105608652539</c:v>
                </c:pt>
                <c:pt idx="15">
                  <c:v>-0.987824429517703</c:v>
                </c:pt>
                <c:pt idx="16">
                  <c:v>-0.99824316955903214</c:v>
                </c:pt>
                <c:pt idx="17">
                  <c:v>-0.9653586521265245</c:v>
                </c:pt>
                <c:pt idx="18">
                  <c:v>-0.9434672187209836</c:v>
                </c:pt>
                <c:pt idx="19">
                  <c:v>-0.94237619718184895</c:v>
                </c:pt>
                <c:pt idx="20">
                  <c:v>-0.94268574110809578</c:v>
                </c:pt>
                <c:pt idx="21">
                  <c:v>-0.94754350572294754</c:v>
                </c:pt>
                <c:pt idx="22">
                  <c:v>-0.95431605883735671</c:v>
                </c:pt>
                <c:pt idx="23">
                  <c:v>-0.96473944286044055</c:v>
                </c:pt>
                <c:pt idx="24">
                  <c:v>-0.96031296847689518</c:v>
                </c:pt>
                <c:pt idx="25">
                  <c:v>-0.88861489603471178</c:v>
                </c:pt>
                <c:pt idx="26">
                  <c:v>-0.95274918332255432</c:v>
                </c:pt>
                <c:pt idx="27">
                  <c:v>-0.91952277916225178</c:v>
                </c:pt>
                <c:pt idx="28">
                  <c:v>-0.91618396735861918</c:v>
                </c:pt>
                <c:pt idx="29">
                  <c:v>-0.88428142181324887</c:v>
                </c:pt>
                <c:pt idx="30">
                  <c:v>-0.88907309810983826</c:v>
                </c:pt>
                <c:pt idx="31">
                  <c:v>-0.86215912286078389</c:v>
                </c:pt>
                <c:pt idx="32">
                  <c:v>-0.8573401990010332</c:v>
                </c:pt>
                <c:pt idx="33">
                  <c:v>-0.85989520361107186</c:v>
                </c:pt>
                <c:pt idx="34">
                  <c:v>-0.86392097083600738</c:v>
                </c:pt>
                <c:pt idx="35">
                  <c:v>-0.85467882610814616</c:v>
                </c:pt>
                <c:pt idx="36">
                  <c:v>-0.83480676638429951</c:v>
                </c:pt>
                <c:pt idx="37">
                  <c:v>-0.801974642871639</c:v>
                </c:pt>
                <c:pt idx="38">
                  <c:v>-0.82042229106129572</c:v>
                </c:pt>
                <c:pt idx="39">
                  <c:v>-0.8093813414817852</c:v>
                </c:pt>
                <c:pt idx="40">
                  <c:v>-0.79513190011593071</c:v>
                </c:pt>
                <c:pt idx="41">
                  <c:v>-0.78723587969706799</c:v>
                </c:pt>
                <c:pt idx="42">
                  <c:v>-0.79260887548784353</c:v>
                </c:pt>
                <c:pt idx="43">
                  <c:v>-0.77091459145521846</c:v>
                </c:pt>
                <c:pt idx="44">
                  <c:v>-0.76249972403079624</c:v>
                </c:pt>
                <c:pt idx="45">
                  <c:v>-0.77044005020545647</c:v>
                </c:pt>
                <c:pt idx="46">
                  <c:v>-0.75489768753107533</c:v>
                </c:pt>
                <c:pt idx="47">
                  <c:v>-0.75674277021042791</c:v>
                </c:pt>
                <c:pt idx="48">
                  <c:v>-0.73618836483078098</c:v>
                </c:pt>
                <c:pt idx="49">
                  <c:v>-0.75003871009893253</c:v>
                </c:pt>
                <c:pt idx="50">
                  <c:v>-0.73012855995071568</c:v>
                </c:pt>
                <c:pt idx="51">
                  <c:v>-0.69621811649751564</c:v>
                </c:pt>
                <c:pt idx="52">
                  <c:v>-0.70377354229720357</c:v>
                </c:pt>
                <c:pt idx="53">
                  <c:v>-0.67698045250648153</c:v>
                </c:pt>
                <c:pt idx="54">
                  <c:v>-0.65788861965498935</c:v>
                </c:pt>
                <c:pt idx="55">
                  <c:v>-0.6613334692429973</c:v>
                </c:pt>
                <c:pt idx="56">
                  <c:v>-0.64364857599721326</c:v>
                </c:pt>
                <c:pt idx="57">
                  <c:v>-0.65738524939311649</c:v>
                </c:pt>
                <c:pt idx="58">
                  <c:v>-0.63699594899053746</c:v>
                </c:pt>
                <c:pt idx="59">
                  <c:v>-0.68644632390031379</c:v>
                </c:pt>
                <c:pt idx="60">
                  <c:v>-0.63695384879349781</c:v>
                </c:pt>
                <c:pt idx="61">
                  <c:v>-0.65396954546874664</c:v>
                </c:pt>
                <c:pt idx="62">
                  <c:v>-0.65555574080911061</c:v>
                </c:pt>
                <c:pt idx="63">
                  <c:v>-0.64936647307305417</c:v>
                </c:pt>
                <c:pt idx="64">
                  <c:v>-0.64768103356447337</c:v>
                </c:pt>
                <c:pt idx="65">
                  <c:v>-0.63358163921141131</c:v>
                </c:pt>
                <c:pt idx="66">
                  <c:v>-0.66621586752910744</c:v>
                </c:pt>
                <c:pt idx="67">
                  <c:v>-0.62717857922305331</c:v>
                </c:pt>
                <c:pt idx="68">
                  <c:v>-0.67941934585267205</c:v>
                </c:pt>
                <c:pt idx="69">
                  <c:v>-0.70940604490987713</c:v>
                </c:pt>
                <c:pt idx="70">
                  <c:v>-0.67771548725250597</c:v>
                </c:pt>
                <c:pt idx="71">
                  <c:v>-0.68765232259586639</c:v>
                </c:pt>
                <c:pt idx="72">
                  <c:v>-0.68590513202766434</c:v>
                </c:pt>
                <c:pt idx="73">
                  <c:v>-0.6790737906707367</c:v>
                </c:pt>
                <c:pt idx="74">
                  <c:v>-0.65000384201823191</c:v>
                </c:pt>
                <c:pt idx="75">
                  <c:v>-0.65731401084274665</c:v>
                </c:pt>
                <c:pt idx="76">
                  <c:v>-0.67426744911085468</c:v>
                </c:pt>
                <c:pt idx="77">
                  <c:v>-0.66171082449257845</c:v>
                </c:pt>
                <c:pt idx="78">
                  <c:v>-0.65796445496868472</c:v>
                </c:pt>
                <c:pt idx="79">
                  <c:v>-0.65897716420171282</c:v>
                </c:pt>
                <c:pt idx="80">
                  <c:v>-0.68120255512578165</c:v>
                </c:pt>
                <c:pt idx="81">
                  <c:v>-0.58831353842441203</c:v>
                </c:pt>
                <c:pt idx="82">
                  <c:v>-0.6054109998792967</c:v>
                </c:pt>
                <c:pt idx="83">
                  <c:v>-0.58981882019901732</c:v>
                </c:pt>
                <c:pt idx="84">
                  <c:v>-0.5527277094587113</c:v>
                </c:pt>
                <c:pt idx="85">
                  <c:v>-0.55875625618178049</c:v>
                </c:pt>
                <c:pt idx="86">
                  <c:v>-0.54173955391489947</c:v>
                </c:pt>
                <c:pt idx="87">
                  <c:v>-0.5446813177594878</c:v>
                </c:pt>
                <c:pt idx="88">
                  <c:v>-0.54813514815141851</c:v>
                </c:pt>
                <c:pt idx="89">
                  <c:v>-0.52712375710204373</c:v>
                </c:pt>
                <c:pt idx="90">
                  <c:v>-0.53598336322302487</c:v>
                </c:pt>
                <c:pt idx="91">
                  <c:v>-0.52198981911093512</c:v>
                </c:pt>
                <c:pt idx="92">
                  <c:v>-0.52840591630849421</c:v>
                </c:pt>
                <c:pt idx="93">
                  <c:v>-0.55233749358374329</c:v>
                </c:pt>
                <c:pt idx="94">
                  <c:v>-0.51374057598294609</c:v>
                </c:pt>
                <c:pt idx="95">
                  <c:v>-0.50019031033496919</c:v>
                </c:pt>
                <c:pt idx="96">
                  <c:v>-0.49230512840734431</c:v>
                </c:pt>
                <c:pt idx="97">
                  <c:v>-0.47784706365927576</c:v>
                </c:pt>
                <c:pt idx="98">
                  <c:v>-0.44752807098844549</c:v>
                </c:pt>
                <c:pt idx="99">
                  <c:v>-0.46122942917778964</c:v>
                </c:pt>
                <c:pt idx="100">
                  <c:v>-0.41214197786141327</c:v>
                </c:pt>
                <c:pt idx="101">
                  <c:v>-0.41488339449597955</c:v>
                </c:pt>
                <c:pt idx="102">
                  <c:v>-0.40776450460238145</c:v>
                </c:pt>
                <c:pt idx="103">
                  <c:v>-0.4161211248548069</c:v>
                </c:pt>
                <c:pt idx="104">
                  <c:v>-0.40699783406294987</c:v>
                </c:pt>
                <c:pt idx="105">
                  <c:v>-0.39523419008782312</c:v>
                </c:pt>
                <c:pt idx="106">
                  <c:v>-0.36952494942068537</c:v>
                </c:pt>
                <c:pt idx="107">
                  <c:v>-0.36595008506183913</c:v>
                </c:pt>
                <c:pt idx="108">
                  <c:v>-0.36101513236568294</c:v>
                </c:pt>
                <c:pt idx="109">
                  <c:v>-0.36324894666392993</c:v>
                </c:pt>
                <c:pt idx="110">
                  <c:v>-0.3320389834864157</c:v>
                </c:pt>
                <c:pt idx="111">
                  <c:v>-0.32858809066342864</c:v>
                </c:pt>
                <c:pt idx="112">
                  <c:v>-0.36013037201758635</c:v>
                </c:pt>
                <c:pt idx="113">
                  <c:v>-0.33601950817783166</c:v>
                </c:pt>
                <c:pt idx="114">
                  <c:v>-0.33902615011189852</c:v>
                </c:pt>
                <c:pt idx="115">
                  <c:v>-0.36482213835655752</c:v>
                </c:pt>
                <c:pt idx="116">
                  <c:v>-0.36104473516016533</c:v>
                </c:pt>
                <c:pt idx="117">
                  <c:v>-0.36185552745520155</c:v>
                </c:pt>
                <c:pt idx="118">
                  <c:v>-0.38248500100288574</c:v>
                </c:pt>
                <c:pt idx="119">
                  <c:v>-0.36005814584565421</c:v>
                </c:pt>
                <c:pt idx="120">
                  <c:v>-0.31999401400579774</c:v>
                </c:pt>
                <c:pt idx="121">
                  <c:v>-0.28048400226188264</c:v>
                </c:pt>
                <c:pt idx="122">
                  <c:v>-0.26403794252485291</c:v>
                </c:pt>
                <c:pt idx="123">
                  <c:v>-0.27997197466012036</c:v>
                </c:pt>
                <c:pt idx="124">
                  <c:v>-0.24458051534168579</c:v>
                </c:pt>
                <c:pt idx="125">
                  <c:v>-0.22127207307283125</c:v>
                </c:pt>
                <c:pt idx="126">
                  <c:v>-0.22027168538856223</c:v>
                </c:pt>
                <c:pt idx="127">
                  <c:v>-0.22987341439555387</c:v>
                </c:pt>
                <c:pt idx="128">
                  <c:v>-0.20331910891184801</c:v>
                </c:pt>
                <c:pt idx="129">
                  <c:v>-0.20917384306011755</c:v>
                </c:pt>
                <c:pt idx="130">
                  <c:v>-0.20480566029015268</c:v>
                </c:pt>
                <c:pt idx="131">
                  <c:v>-0.24319207815526322</c:v>
                </c:pt>
                <c:pt idx="132">
                  <c:v>-0.27529280861042782</c:v>
                </c:pt>
                <c:pt idx="133">
                  <c:v>-0.25301941837272413</c:v>
                </c:pt>
                <c:pt idx="134">
                  <c:v>-0.23280757216594949</c:v>
                </c:pt>
                <c:pt idx="135">
                  <c:v>-0.23575214535394018</c:v>
                </c:pt>
                <c:pt idx="136">
                  <c:v>-0.20511899058548444</c:v>
                </c:pt>
                <c:pt idx="137">
                  <c:v>-0.22411154426869029</c:v>
                </c:pt>
                <c:pt idx="138">
                  <c:v>-0.27555697155796643</c:v>
                </c:pt>
                <c:pt idx="139">
                  <c:v>-0.25948731273652825</c:v>
                </c:pt>
                <c:pt idx="140">
                  <c:v>-0.2560916941745095</c:v>
                </c:pt>
                <c:pt idx="141">
                  <c:v>-0.22818057220297394</c:v>
                </c:pt>
                <c:pt idx="142">
                  <c:v>-0.22814520751788248</c:v>
                </c:pt>
                <c:pt idx="143">
                  <c:v>-0.24687851295592811</c:v>
                </c:pt>
                <c:pt idx="144">
                  <c:v>-0.23888355074279666</c:v>
                </c:pt>
                <c:pt idx="145">
                  <c:v>-0.24616208036665199</c:v>
                </c:pt>
                <c:pt idx="146">
                  <c:v>-0.20665661569629901</c:v>
                </c:pt>
                <c:pt idx="147">
                  <c:v>-0.27734258365255116</c:v>
                </c:pt>
                <c:pt idx="148">
                  <c:v>-0.27536826950476101</c:v>
                </c:pt>
                <c:pt idx="149">
                  <c:v>-0.28368048006017776</c:v>
                </c:pt>
                <c:pt idx="150">
                  <c:v>-0.25493092082644608</c:v>
                </c:pt>
                <c:pt idx="151">
                  <c:v>-0.26796466947549558</c:v>
                </c:pt>
                <c:pt idx="152">
                  <c:v>-0.28430663669958278</c:v>
                </c:pt>
                <c:pt idx="153">
                  <c:v>-0.28051872245995479</c:v>
                </c:pt>
                <c:pt idx="154">
                  <c:v>-0.33184517937503433</c:v>
                </c:pt>
                <c:pt idx="155">
                  <c:v>-0.26629051920834534</c:v>
                </c:pt>
                <c:pt idx="156">
                  <c:v>-0.24050083436215619</c:v>
                </c:pt>
                <c:pt idx="157">
                  <c:v>-0.27780682920623967</c:v>
                </c:pt>
                <c:pt idx="158">
                  <c:v>-0.27874382736114978</c:v>
                </c:pt>
                <c:pt idx="159">
                  <c:v>-0.29094109837606297</c:v>
                </c:pt>
                <c:pt idx="160">
                  <c:v>-0.31834099982714914</c:v>
                </c:pt>
                <c:pt idx="161">
                  <c:v>-0.30569836251954641</c:v>
                </c:pt>
                <c:pt idx="162">
                  <c:v>-0.28858720640618785</c:v>
                </c:pt>
                <c:pt idx="163">
                  <c:v>-0.19475010493215095</c:v>
                </c:pt>
                <c:pt idx="164">
                  <c:v>-0.23512620554999586</c:v>
                </c:pt>
                <c:pt idx="165">
                  <c:v>-0.24823171683840961</c:v>
                </c:pt>
                <c:pt idx="166">
                  <c:v>-0.27920697779764136</c:v>
                </c:pt>
                <c:pt idx="167">
                  <c:v>-0.31716061423554542</c:v>
                </c:pt>
                <c:pt idx="168">
                  <c:v>-0.30943198428989849</c:v>
                </c:pt>
                <c:pt idx="169">
                  <c:v>-0.3350862077706962</c:v>
                </c:pt>
                <c:pt idx="170">
                  <c:v>-0.30283654345519828</c:v>
                </c:pt>
                <c:pt idx="171">
                  <c:v>-0.33405761689631053</c:v>
                </c:pt>
                <c:pt idx="172">
                  <c:v>-0.37355347689587148</c:v>
                </c:pt>
                <c:pt idx="173">
                  <c:v>-0.31484488154542856</c:v>
                </c:pt>
                <c:pt idx="174">
                  <c:v>-0.26348292371296544</c:v>
                </c:pt>
                <c:pt idx="175">
                  <c:v>-0.31290731695359231</c:v>
                </c:pt>
                <c:pt idx="176">
                  <c:v>-0.30996733375923124</c:v>
                </c:pt>
                <c:pt idx="177">
                  <c:v>-0.32203704871061056</c:v>
                </c:pt>
                <c:pt idx="178">
                  <c:v>-0.31430626709283427</c:v>
                </c:pt>
                <c:pt idx="179">
                  <c:v>-0.30081134185369063</c:v>
                </c:pt>
                <c:pt idx="180">
                  <c:v>-0.29851766489177312</c:v>
                </c:pt>
                <c:pt idx="181">
                  <c:v>-0.33175622757664058</c:v>
                </c:pt>
                <c:pt idx="182">
                  <c:v>-0.34939661474162609</c:v>
                </c:pt>
                <c:pt idx="183">
                  <c:v>-0.32121277798975445</c:v>
                </c:pt>
                <c:pt idx="184">
                  <c:v>-0.23265413839825833</c:v>
                </c:pt>
                <c:pt idx="185">
                  <c:v>-0.30969024393374678</c:v>
                </c:pt>
                <c:pt idx="186">
                  <c:v>-0.25597301307347387</c:v>
                </c:pt>
                <c:pt idx="187">
                  <c:v>-0.30050053267618448</c:v>
                </c:pt>
                <c:pt idx="188">
                  <c:v>-0.23887123859427373</c:v>
                </c:pt>
                <c:pt idx="189">
                  <c:v>-0.3045860472201678</c:v>
                </c:pt>
                <c:pt idx="190">
                  <c:v>-0.30099644226848632</c:v>
                </c:pt>
                <c:pt idx="191">
                  <c:v>-0.26695386036110769</c:v>
                </c:pt>
                <c:pt idx="192">
                  <c:v>-0.28720020524299894</c:v>
                </c:pt>
                <c:pt idx="193">
                  <c:v>-0.32700081835825845</c:v>
                </c:pt>
                <c:pt idx="194">
                  <c:v>-0.31065531193994467</c:v>
                </c:pt>
                <c:pt idx="195">
                  <c:v>-0.26151659212994005</c:v>
                </c:pt>
                <c:pt idx="196">
                  <c:v>-0.28908476344227108</c:v>
                </c:pt>
                <c:pt idx="197">
                  <c:v>-0.19611550497913299</c:v>
                </c:pt>
                <c:pt idx="198">
                  <c:v>-0.21416632328434826</c:v>
                </c:pt>
                <c:pt idx="199">
                  <c:v>-0.29650508640071127</c:v>
                </c:pt>
                <c:pt idx="200">
                  <c:v>-0.34485914264805739</c:v>
                </c:pt>
                <c:pt idx="201">
                  <c:v>-0.38503845176620644</c:v>
                </c:pt>
                <c:pt idx="202">
                  <c:v>-0.36850302217861231</c:v>
                </c:pt>
                <c:pt idx="203">
                  <c:v>-0.36925274002190811</c:v>
                </c:pt>
                <c:pt idx="204">
                  <c:v>-0.35465614929073297</c:v>
                </c:pt>
                <c:pt idx="205">
                  <c:v>-0.36563520114960557</c:v>
                </c:pt>
                <c:pt idx="206">
                  <c:v>-0.33892586442716421</c:v>
                </c:pt>
                <c:pt idx="207">
                  <c:v>-0.33099264441340814</c:v>
                </c:pt>
                <c:pt idx="208">
                  <c:v>-0.35498868268697414</c:v>
                </c:pt>
                <c:pt idx="209">
                  <c:v>-0.36254483641617874</c:v>
                </c:pt>
                <c:pt idx="210">
                  <c:v>-0.32066229231098031</c:v>
                </c:pt>
                <c:pt idx="211">
                  <c:v>-0.32283441535851942</c:v>
                </c:pt>
                <c:pt idx="212">
                  <c:v>-0.31412247114082081</c:v>
                </c:pt>
                <c:pt idx="213">
                  <c:v>-0.30483010244151121</c:v>
                </c:pt>
                <c:pt idx="214">
                  <c:v>-0.29481894325293911</c:v>
                </c:pt>
                <c:pt idx="215">
                  <c:v>-0.28713375409068487</c:v>
                </c:pt>
                <c:pt idx="216">
                  <c:v>-0.26266231447331645</c:v>
                </c:pt>
                <c:pt idx="217">
                  <c:v>-0.2698891049088159</c:v>
                </c:pt>
                <c:pt idx="218">
                  <c:v>-0.25196144296981693</c:v>
                </c:pt>
                <c:pt idx="219">
                  <c:v>-0.22682397605533478</c:v>
                </c:pt>
                <c:pt idx="220">
                  <c:v>-0.20466820956874798</c:v>
                </c:pt>
                <c:pt idx="221">
                  <c:v>-0.20865862738204122</c:v>
                </c:pt>
                <c:pt idx="222">
                  <c:v>-0.2180373554987014</c:v>
                </c:pt>
                <c:pt idx="223">
                  <c:v>-0.23928105853041615</c:v>
                </c:pt>
                <c:pt idx="224">
                  <c:v>-0.2423624018714321</c:v>
                </c:pt>
                <c:pt idx="225">
                  <c:v>-0.24102977603710496</c:v>
                </c:pt>
                <c:pt idx="226">
                  <c:v>-0.24962630161362576</c:v>
                </c:pt>
                <c:pt idx="227">
                  <c:v>-0.24219898086292879</c:v>
                </c:pt>
                <c:pt idx="228">
                  <c:v>-0.25248195414788732</c:v>
                </c:pt>
                <c:pt idx="229">
                  <c:v>-0.24278325265718603</c:v>
                </c:pt>
                <c:pt idx="230">
                  <c:v>-0.25209359258593356</c:v>
                </c:pt>
                <c:pt idx="231">
                  <c:v>-0.22551989071832867</c:v>
                </c:pt>
                <c:pt idx="232">
                  <c:v>-0.23016082533038329</c:v>
                </c:pt>
                <c:pt idx="233">
                  <c:v>-0.23317391895465445</c:v>
                </c:pt>
                <c:pt idx="234">
                  <c:v>-0.22054990541091612</c:v>
                </c:pt>
                <c:pt idx="235">
                  <c:v>-0.21863576711023125</c:v>
                </c:pt>
                <c:pt idx="236">
                  <c:v>-0.22645945264345713</c:v>
                </c:pt>
                <c:pt idx="237">
                  <c:v>-0.221554856952344</c:v>
                </c:pt>
                <c:pt idx="238">
                  <c:v>-0.22191294571947129</c:v>
                </c:pt>
                <c:pt idx="239">
                  <c:v>-0.20694840626795941</c:v>
                </c:pt>
                <c:pt idx="240">
                  <c:v>-0.1692467381288365</c:v>
                </c:pt>
                <c:pt idx="241">
                  <c:v>-0.1925881176057409</c:v>
                </c:pt>
                <c:pt idx="242">
                  <c:v>-0.17813865178539778</c:v>
                </c:pt>
                <c:pt idx="243">
                  <c:v>-0.17232384705561099</c:v>
                </c:pt>
                <c:pt idx="244">
                  <c:v>-0.15903095844180815</c:v>
                </c:pt>
                <c:pt idx="245">
                  <c:v>-0.15964815394042819</c:v>
                </c:pt>
                <c:pt idx="246">
                  <c:v>-0.16156498590560453</c:v>
                </c:pt>
                <c:pt idx="247">
                  <c:v>-0.14066169135389384</c:v>
                </c:pt>
                <c:pt idx="248">
                  <c:v>-0.12932265251446307</c:v>
                </c:pt>
                <c:pt idx="249">
                  <c:v>-0.11862640606867814</c:v>
                </c:pt>
                <c:pt idx="250">
                  <c:v>-0.10903155979915535</c:v>
                </c:pt>
                <c:pt idx="251">
                  <c:v>-7.0301322199584071E-2</c:v>
                </c:pt>
                <c:pt idx="252">
                  <c:v>-6.0571750265903113E-2</c:v>
                </c:pt>
                <c:pt idx="253">
                  <c:v>-5.5069651935024666E-2</c:v>
                </c:pt>
                <c:pt idx="254">
                  <c:v>-7.03114980996844E-2</c:v>
                </c:pt>
                <c:pt idx="255">
                  <c:v>-5.2842506463690597E-2</c:v>
                </c:pt>
                <c:pt idx="256">
                  <c:v>-5.0720746302568287E-2</c:v>
                </c:pt>
                <c:pt idx="257">
                  <c:v>-6.7510892213906715E-3</c:v>
                </c:pt>
                <c:pt idx="258">
                  <c:v>3.8542593293777738E-2</c:v>
                </c:pt>
                <c:pt idx="259">
                  <c:v>0.22925130973079355</c:v>
                </c:pt>
                <c:pt idx="260">
                  <c:v>0.36000255167289996</c:v>
                </c:pt>
                <c:pt idx="261">
                  <c:v>0.46928133013135476</c:v>
                </c:pt>
                <c:pt idx="262">
                  <c:v>0.41611787194810734</c:v>
                </c:pt>
                <c:pt idx="263">
                  <c:v>0.1850796452311565</c:v>
                </c:pt>
                <c:pt idx="264">
                  <c:v>0.11503653305907635</c:v>
                </c:pt>
                <c:pt idx="265">
                  <c:v>0.21512347368320972</c:v>
                </c:pt>
                <c:pt idx="266">
                  <c:v>0.19227264770395047</c:v>
                </c:pt>
                <c:pt idx="267">
                  <c:v>0.22716575865399102</c:v>
                </c:pt>
                <c:pt idx="268">
                  <c:v>0.17749557858767195</c:v>
                </c:pt>
                <c:pt idx="269">
                  <c:v>0.21290458731154649</c:v>
                </c:pt>
                <c:pt idx="270">
                  <c:v>0.17628493951811208</c:v>
                </c:pt>
                <c:pt idx="271">
                  <c:v>0.19669097000182267</c:v>
                </c:pt>
                <c:pt idx="272">
                  <c:v>0.31308095736430896</c:v>
                </c:pt>
                <c:pt idx="273">
                  <c:v>0.20787637900138156</c:v>
                </c:pt>
                <c:pt idx="274">
                  <c:v>0.28966608495035739</c:v>
                </c:pt>
                <c:pt idx="275">
                  <c:v>0.231473944127214</c:v>
                </c:pt>
                <c:pt idx="276">
                  <c:v>0.35080237926580216</c:v>
                </c:pt>
                <c:pt idx="277">
                  <c:v>0.30210674089030665</c:v>
                </c:pt>
                <c:pt idx="278">
                  <c:v>0.29954204491551284</c:v>
                </c:pt>
                <c:pt idx="279">
                  <c:v>0.24623456646784003</c:v>
                </c:pt>
                <c:pt idx="280">
                  <c:v>0.22211991463103598</c:v>
                </c:pt>
                <c:pt idx="281">
                  <c:v>0.32061132099134859</c:v>
                </c:pt>
                <c:pt idx="282">
                  <c:v>0.26689207378811641</c:v>
                </c:pt>
                <c:pt idx="283">
                  <c:v>0.51454326126636474</c:v>
                </c:pt>
                <c:pt idx="284">
                  <c:v>0.45483710720328752</c:v>
                </c:pt>
                <c:pt idx="285">
                  <c:v>0.35958643823243985</c:v>
                </c:pt>
                <c:pt idx="286">
                  <c:v>0.40993242321017975</c:v>
                </c:pt>
                <c:pt idx="287">
                  <c:v>0.38094387570641874</c:v>
                </c:pt>
                <c:pt idx="288">
                  <c:v>0.37138803587635216</c:v>
                </c:pt>
                <c:pt idx="289">
                  <c:v>0.29135664453914245</c:v>
                </c:pt>
                <c:pt idx="290">
                  <c:v>0.61468367259026602</c:v>
                </c:pt>
                <c:pt idx="291">
                  <c:v>0.48149166074398231</c:v>
                </c:pt>
                <c:pt idx="292">
                  <c:v>0.59973504377047737</c:v>
                </c:pt>
                <c:pt idx="293">
                  <c:v>0.53295612540064097</c:v>
                </c:pt>
                <c:pt idx="294">
                  <c:v>0.67376557282295968</c:v>
                </c:pt>
                <c:pt idx="295">
                  <c:v>0.64352220282183348</c:v>
                </c:pt>
                <c:pt idx="296">
                  <c:v>0.79316799358620793</c:v>
                </c:pt>
                <c:pt idx="297">
                  <c:v>0.70801766026833413</c:v>
                </c:pt>
                <c:pt idx="298">
                  <c:v>0.67015728535820829</c:v>
                </c:pt>
                <c:pt idx="299">
                  <c:v>0.66733097216645776</c:v>
                </c:pt>
                <c:pt idx="300">
                  <c:v>0.87151739100316261</c:v>
                </c:pt>
                <c:pt idx="301">
                  <c:v>0.71727295998974538</c:v>
                </c:pt>
                <c:pt idx="302">
                  <c:v>0.81579315485336146</c:v>
                </c:pt>
                <c:pt idx="303">
                  <c:v>0.8906004591701433</c:v>
                </c:pt>
                <c:pt idx="304">
                  <c:v>0.69358185091492608</c:v>
                </c:pt>
                <c:pt idx="305">
                  <c:v>0.67218285659742527</c:v>
                </c:pt>
                <c:pt idx="306">
                  <c:v>0.69069398758697664</c:v>
                </c:pt>
                <c:pt idx="307">
                  <c:v>0.81883832443289117</c:v>
                </c:pt>
                <c:pt idx="308">
                  <c:v>0.67441326026422832</c:v>
                </c:pt>
                <c:pt idx="309">
                  <c:v>0.75898928413303812</c:v>
                </c:pt>
                <c:pt idx="310">
                  <c:v>0.48528011083378564</c:v>
                </c:pt>
                <c:pt idx="311">
                  <c:v>0.44872105630309189</c:v>
                </c:pt>
                <c:pt idx="312">
                  <c:v>0.35587011189464057</c:v>
                </c:pt>
                <c:pt idx="313">
                  <c:v>0.39179704417509065</c:v>
                </c:pt>
                <c:pt idx="314">
                  <c:v>0.36206667033655826</c:v>
                </c:pt>
                <c:pt idx="315">
                  <c:v>0.29642535797540503</c:v>
                </c:pt>
                <c:pt idx="316">
                  <c:v>0.34921641257565916</c:v>
                </c:pt>
                <c:pt idx="317">
                  <c:v>0.89674884972053004</c:v>
                </c:pt>
                <c:pt idx="318">
                  <c:v>0.75979567907494827</c:v>
                </c:pt>
                <c:pt idx="319">
                  <c:v>0.95244977663827557</c:v>
                </c:pt>
                <c:pt idx="320">
                  <c:v>0.94679569537130526</c:v>
                </c:pt>
                <c:pt idx="321">
                  <c:v>0.83659259869299785</c:v>
                </c:pt>
                <c:pt idx="322">
                  <c:v>0.69410838346498638</c:v>
                </c:pt>
                <c:pt idx="323">
                  <c:v>0.62326408689681312</c:v>
                </c:pt>
                <c:pt idx="324">
                  <c:v>1.1298375926644622</c:v>
                </c:pt>
                <c:pt idx="325">
                  <c:v>0.40149614705877745</c:v>
                </c:pt>
                <c:pt idx="326">
                  <c:v>0.70350320118403031</c:v>
                </c:pt>
                <c:pt idx="327">
                  <c:v>0.95107117273349751</c:v>
                </c:pt>
                <c:pt idx="328">
                  <c:v>0.96346291121971461</c:v>
                </c:pt>
                <c:pt idx="329">
                  <c:v>0.74056479651585239</c:v>
                </c:pt>
                <c:pt idx="330">
                  <c:v>0.90342699657294245</c:v>
                </c:pt>
                <c:pt idx="331">
                  <c:v>1.0316236254521827</c:v>
                </c:pt>
                <c:pt idx="332">
                  <c:v>0.95078821818012083</c:v>
                </c:pt>
                <c:pt idx="333">
                  <c:v>1.0940887961499279</c:v>
                </c:pt>
                <c:pt idx="334">
                  <c:v>0.88765826997295738</c:v>
                </c:pt>
                <c:pt idx="335">
                  <c:v>0.78890156752765561</c:v>
                </c:pt>
                <c:pt idx="336">
                  <c:v>0.70160262535666762</c:v>
                </c:pt>
                <c:pt idx="337">
                  <c:v>0.80785260258989799</c:v>
                </c:pt>
                <c:pt idx="338">
                  <c:v>1.0948794152836006</c:v>
                </c:pt>
                <c:pt idx="339">
                  <c:v>1.0153067395594739</c:v>
                </c:pt>
                <c:pt idx="340">
                  <c:v>1.0062810620532825</c:v>
                </c:pt>
                <c:pt idx="341">
                  <c:v>0.93209687805282382</c:v>
                </c:pt>
                <c:pt idx="342">
                  <c:v>0.8016230114034073</c:v>
                </c:pt>
                <c:pt idx="343">
                  <c:v>0.83189746774592344</c:v>
                </c:pt>
                <c:pt idx="344">
                  <c:v>0.98286003668061062</c:v>
                </c:pt>
                <c:pt idx="345">
                  <c:v>0.9489955454793475</c:v>
                </c:pt>
                <c:pt idx="346">
                  <c:v>0.99758023009803853</c:v>
                </c:pt>
                <c:pt idx="347">
                  <c:v>0.94196587383825747</c:v>
                </c:pt>
                <c:pt idx="348">
                  <c:v>0.66624697662659438</c:v>
                </c:pt>
                <c:pt idx="349">
                  <c:v>0.38152463707021855</c:v>
                </c:pt>
                <c:pt idx="350">
                  <c:v>0.39311324405869597</c:v>
                </c:pt>
                <c:pt idx="351">
                  <c:v>0.54635446362047979</c:v>
                </c:pt>
                <c:pt idx="352">
                  <c:v>0.65046573288686238</c:v>
                </c:pt>
                <c:pt idx="353">
                  <c:v>0.99706308388647358</c:v>
                </c:pt>
                <c:pt idx="354">
                  <c:v>1.0432409535651277</c:v>
                </c:pt>
                <c:pt idx="355">
                  <c:v>1.6307616015715731</c:v>
                </c:pt>
                <c:pt idx="356">
                  <c:v>1.6638404426628228</c:v>
                </c:pt>
                <c:pt idx="357">
                  <c:v>1.389251951823689</c:v>
                </c:pt>
                <c:pt idx="358">
                  <c:v>1.4803387020890346</c:v>
                </c:pt>
                <c:pt idx="359">
                  <c:v>1.5084668369137688</c:v>
                </c:pt>
                <c:pt idx="360">
                  <c:v>1.4475371588890118</c:v>
                </c:pt>
                <c:pt idx="361">
                  <c:v>1.1370730446429111</c:v>
                </c:pt>
                <c:pt idx="362">
                  <c:v>1.4157294806351639</c:v>
                </c:pt>
                <c:pt idx="363">
                  <c:v>1.0959626642834452</c:v>
                </c:pt>
                <c:pt idx="364">
                  <c:v>1.0741856884646572</c:v>
                </c:pt>
                <c:pt idx="365">
                  <c:v>1.5175884932553285</c:v>
                </c:pt>
                <c:pt idx="366">
                  <c:v>1.3523959486619441</c:v>
                </c:pt>
                <c:pt idx="367">
                  <c:v>1.1022260331641665</c:v>
                </c:pt>
                <c:pt idx="368">
                  <c:v>0.97083737346713717</c:v>
                </c:pt>
                <c:pt idx="369">
                  <c:v>1.135882335983307</c:v>
                </c:pt>
                <c:pt idx="370">
                  <c:v>1.2761156945683805</c:v>
                </c:pt>
                <c:pt idx="371">
                  <c:v>1.1193917921604846</c:v>
                </c:pt>
                <c:pt idx="372">
                  <c:v>1.256976708363533</c:v>
                </c:pt>
                <c:pt idx="373">
                  <c:v>1.8971224668226094</c:v>
                </c:pt>
                <c:pt idx="374">
                  <c:v>1.5107531314109357</c:v>
                </c:pt>
                <c:pt idx="375">
                  <c:v>1.448068000501912</c:v>
                </c:pt>
                <c:pt idx="376">
                  <c:v>1.4648013588934639</c:v>
                </c:pt>
                <c:pt idx="377">
                  <c:v>1.5744634718099282</c:v>
                </c:pt>
                <c:pt idx="378">
                  <c:v>1.7380164304588108</c:v>
                </c:pt>
                <c:pt idx="379">
                  <c:v>1.7980961547880314</c:v>
                </c:pt>
                <c:pt idx="380">
                  <c:v>1.3613957632704454</c:v>
                </c:pt>
                <c:pt idx="381">
                  <c:v>1.4333101286408301</c:v>
                </c:pt>
                <c:pt idx="382">
                  <c:v>1.5146322481454755</c:v>
                </c:pt>
                <c:pt idx="383">
                  <c:v>1.1899830539597089</c:v>
                </c:pt>
                <c:pt idx="384">
                  <c:v>1.4611703418818234</c:v>
                </c:pt>
                <c:pt idx="385">
                  <c:v>1.3228996370702406</c:v>
                </c:pt>
                <c:pt idx="386">
                  <c:v>1.2947162554420966</c:v>
                </c:pt>
                <c:pt idx="387">
                  <c:v>1.274547507750079</c:v>
                </c:pt>
                <c:pt idx="388">
                  <c:v>0.86112760292831325</c:v>
                </c:pt>
                <c:pt idx="389">
                  <c:v>1.0369382066973687</c:v>
                </c:pt>
                <c:pt idx="390">
                  <c:v>0.93785558524128732</c:v>
                </c:pt>
                <c:pt idx="391">
                  <c:v>0.80873474267473267</c:v>
                </c:pt>
                <c:pt idx="392">
                  <c:v>1.0961757235530611</c:v>
                </c:pt>
                <c:pt idx="393">
                  <c:v>0.71103993691711276</c:v>
                </c:pt>
                <c:pt idx="394">
                  <c:v>1.0562907442568714</c:v>
                </c:pt>
                <c:pt idx="395">
                  <c:v>0.98892618176910085</c:v>
                </c:pt>
                <c:pt idx="396">
                  <c:v>0.9208809509314575</c:v>
                </c:pt>
                <c:pt idx="397">
                  <c:v>1.167004961550222</c:v>
                </c:pt>
                <c:pt idx="398">
                  <c:v>1.1037981157624444</c:v>
                </c:pt>
                <c:pt idx="399">
                  <c:v>0.83157723289908336</c:v>
                </c:pt>
                <c:pt idx="400">
                  <c:v>0.73917186471443852</c:v>
                </c:pt>
                <c:pt idx="401">
                  <c:v>1.0004121674751398</c:v>
                </c:pt>
                <c:pt idx="402">
                  <c:v>1.2273083110359351</c:v>
                </c:pt>
                <c:pt idx="403">
                  <c:v>0.87626025053827439</c:v>
                </c:pt>
                <c:pt idx="404">
                  <c:v>0.97693371910372306</c:v>
                </c:pt>
                <c:pt idx="405">
                  <c:v>1.5281122117030366</c:v>
                </c:pt>
                <c:pt idx="406">
                  <c:v>0.93106179543138712</c:v>
                </c:pt>
                <c:pt idx="407">
                  <c:v>0.87523432572778059</c:v>
                </c:pt>
                <c:pt idx="408">
                  <c:v>1.1599737646591946</c:v>
                </c:pt>
                <c:pt idx="409">
                  <c:v>1.6069525367502169</c:v>
                </c:pt>
                <c:pt idx="410">
                  <c:v>1.3245829902630124</c:v>
                </c:pt>
                <c:pt idx="411">
                  <c:v>1.5952560740081667</c:v>
                </c:pt>
                <c:pt idx="412">
                  <c:v>0.99228191649877173</c:v>
                </c:pt>
                <c:pt idx="413">
                  <c:v>0.87652188843224677</c:v>
                </c:pt>
                <c:pt idx="414">
                  <c:v>0.51610718656754928</c:v>
                </c:pt>
                <c:pt idx="415">
                  <c:v>0.90069349646618724</c:v>
                </c:pt>
                <c:pt idx="416">
                  <c:v>1.1103462517796037</c:v>
                </c:pt>
                <c:pt idx="417">
                  <c:v>1.0753022660424327</c:v>
                </c:pt>
                <c:pt idx="418">
                  <c:v>0.72581907047901684</c:v>
                </c:pt>
                <c:pt idx="419">
                  <c:v>0.5096925332109592</c:v>
                </c:pt>
                <c:pt idx="420">
                  <c:v>0.88409802329529885</c:v>
                </c:pt>
                <c:pt idx="421">
                  <c:v>0.8318208770797364</c:v>
                </c:pt>
                <c:pt idx="422">
                  <c:v>0.24697227815578815</c:v>
                </c:pt>
                <c:pt idx="423">
                  <c:v>0.34222360143161268</c:v>
                </c:pt>
                <c:pt idx="424">
                  <c:v>0.81058569120464607</c:v>
                </c:pt>
                <c:pt idx="425">
                  <c:v>1.5840641458487958</c:v>
                </c:pt>
                <c:pt idx="426">
                  <c:v>1.1349818270879775</c:v>
                </c:pt>
                <c:pt idx="427">
                  <c:v>1.2985686453546363</c:v>
                </c:pt>
                <c:pt idx="428">
                  <c:v>1.1057516994115169</c:v>
                </c:pt>
                <c:pt idx="429">
                  <c:v>1.3210259580981876</c:v>
                </c:pt>
                <c:pt idx="430">
                  <c:v>1.2593173248620748</c:v>
                </c:pt>
                <c:pt idx="431">
                  <c:v>1.318684775303014</c:v>
                </c:pt>
                <c:pt idx="432">
                  <c:v>1.2192575144111206</c:v>
                </c:pt>
                <c:pt idx="433">
                  <c:v>0.882205716982154</c:v>
                </c:pt>
                <c:pt idx="434">
                  <c:v>1.3621348123549204</c:v>
                </c:pt>
                <c:pt idx="435">
                  <c:v>1.67798945785117</c:v>
                </c:pt>
                <c:pt idx="436">
                  <c:v>1.8344453722611065</c:v>
                </c:pt>
                <c:pt idx="437">
                  <c:v>2.9804847264241263</c:v>
                </c:pt>
                <c:pt idx="438">
                  <c:v>2.6136534400634459</c:v>
                </c:pt>
                <c:pt idx="439">
                  <c:v>2.4305486258769382</c:v>
                </c:pt>
                <c:pt idx="440">
                  <c:v>1.531731286103466</c:v>
                </c:pt>
                <c:pt idx="441">
                  <c:v>0.94788069006306319</c:v>
                </c:pt>
                <c:pt idx="442">
                  <c:v>0.81112916588094164</c:v>
                </c:pt>
                <c:pt idx="443">
                  <c:v>0.92694344445920507</c:v>
                </c:pt>
                <c:pt idx="444">
                  <c:v>0.86642056411087021</c:v>
                </c:pt>
                <c:pt idx="445">
                  <c:v>1.1757617128883124</c:v>
                </c:pt>
                <c:pt idx="446">
                  <c:v>1.2185925856315838</c:v>
                </c:pt>
                <c:pt idx="447">
                  <c:v>0.83664147958492086</c:v>
                </c:pt>
                <c:pt idx="448">
                  <c:v>0.86571146774847563</c:v>
                </c:pt>
                <c:pt idx="449">
                  <c:v>0.56681725584968312</c:v>
                </c:pt>
                <c:pt idx="450">
                  <c:v>0.68600911876209869</c:v>
                </c:pt>
                <c:pt idx="451">
                  <c:v>0.74427666127530046</c:v>
                </c:pt>
                <c:pt idx="452">
                  <c:v>0.60384566729089206</c:v>
                </c:pt>
                <c:pt idx="453">
                  <c:v>0.51837368188897281</c:v>
                </c:pt>
                <c:pt idx="454">
                  <c:v>0.52956540983452038</c:v>
                </c:pt>
                <c:pt idx="455">
                  <c:v>0.4296686255771065</c:v>
                </c:pt>
                <c:pt idx="456">
                  <c:v>0.35110046908586323</c:v>
                </c:pt>
                <c:pt idx="457">
                  <c:v>0.28901397239565751</c:v>
                </c:pt>
                <c:pt idx="458">
                  <c:v>0.26790327549736093</c:v>
                </c:pt>
                <c:pt idx="459">
                  <c:v>0.22596688371554485</c:v>
                </c:pt>
                <c:pt idx="460">
                  <c:v>0.22134927959602813</c:v>
                </c:pt>
                <c:pt idx="461">
                  <c:v>0.18027753040467109</c:v>
                </c:pt>
                <c:pt idx="462">
                  <c:v>0.16830619135410618</c:v>
                </c:pt>
                <c:pt idx="463">
                  <c:v>0.11563270533175851</c:v>
                </c:pt>
                <c:pt idx="464">
                  <c:v>0.10143280613034156</c:v>
                </c:pt>
                <c:pt idx="465">
                  <c:v>9.2753545178436703E-2</c:v>
                </c:pt>
                <c:pt idx="466">
                  <c:v>7.9345721775281319E-2</c:v>
                </c:pt>
                <c:pt idx="467">
                  <c:v>8.9495882136836347E-2</c:v>
                </c:pt>
                <c:pt idx="468">
                  <c:v>8.0418163071105386E-2</c:v>
                </c:pt>
                <c:pt idx="469">
                  <c:v>4.3257252205342045E-2</c:v>
                </c:pt>
                <c:pt idx="470">
                  <c:v>2.0210344308613237E-2</c:v>
                </c:pt>
                <c:pt idx="471">
                  <c:v>6.9359207098940168E-3</c:v>
                </c:pt>
                <c:pt idx="472">
                  <c:v>-6.3377580530099564E-3</c:v>
                </c:pt>
                <c:pt idx="473">
                  <c:v>-7.0844662243496614E-3</c:v>
                </c:pt>
                <c:pt idx="474">
                  <c:v>-2.6781793185692848E-2</c:v>
                </c:pt>
                <c:pt idx="475">
                  <c:v>-3.7559730539049596E-2</c:v>
                </c:pt>
                <c:pt idx="476">
                  <c:v>-4.9127417991101652E-2</c:v>
                </c:pt>
                <c:pt idx="477">
                  <c:v>-6.148467838975602E-2</c:v>
                </c:pt>
                <c:pt idx="478">
                  <c:v>-6.4323719255754419E-2</c:v>
                </c:pt>
                <c:pt idx="479">
                  <c:v>-9.3456758801524487E-2</c:v>
                </c:pt>
                <c:pt idx="480">
                  <c:v>-9.8730263479662739E-2</c:v>
                </c:pt>
                <c:pt idx="481">
                  <c:v>-9.8625421371756339E-2</c:v>
                </c:pt>
                <c:pt idx="482">
                  <c:v>-0.11398948270959774</c:v>
                </c:pt>
                <c:pt idx="483">
                  <c:v>-0.10943102548455208</c:v>
                </c:pt>
                <c:pt idx="484">
                  <c:v>-0.11561842792866539</c:v>
                </c:pt>
                <c:pt idx="485">
                  <c:v>-0.11322521058849677</c:v>
                </c:pt>
                <c:pt idx="486">
                  <c:v>-0.10971407018021129</c:v>
                </c:pt>
                <c:pt idx="487">
                  <c:v>-0.127303989984906</c:v>
                </c:pt>
                <c:pt idx="488">
                  <c:v>-0.120123572139752</c:v>
                </c:pt>
                <c:pt idx="489">
                  <c:v>-0.11949822765708884</c:v>
                </c:pt>
                <c:pt idx="490">
                  <c:v>-0.14004378543133189</c:v>
                </c:pt>
                <c:pt idx="491">
                  <c:v>-0.15429067752297243</c:v>
                </c:pt>
                <c:pt idx="492">
                  <c:v>-0.17561633471061544</c:v>
                </c:pt>
                <c:pt idx="493">
                  <c:v>-0.18737394359631399</c:v>
                </c:pt>
                <c:pt idx="494">
                  <c:v>-0.19546292252363706</c:v>
                </c:pt>
                <c:pt idx="495">
                  <c:v>-0.20781594122085689</c:v>
                </c:pt>
                <c:pt idx="496">
                  <c:v>-0.20417576650486602</c:v>
                </c:pt>
                <c:pt idx="497">
                  <c:v>-0.18684355870894898</c:v>
                </c:pt>
                <c:pt idx="498">
                  <c:v>-0.15167882304398805</c:v>
                </c:pt>
                <c:pt idx="499">
                  <c:v>0.96152465455769942</c:v>
                </c:pt>
                <c:pt idx="500">
                  <c:v>0.91350744233968939</c:v>
                </c:pt>
                <c:pt idx="501">
                  <c:v>0.54395447502825212</c:v>
                </c:pt>
                <c:pt idx="502">
                  <c:v>0.98600424219354998</c:v>
                </c:pt>
                <c:pt idx="503">
                  <c:v>0.7959008620037733</c:v>
                </c:pt>
                <c:pt idx="504">
                  <c:v>0.71845515343295085</c:v>
                </c:pt>
                <c:pt idx="505">
                  <c:v>1.0732385024554425</c:v>
                </c:pt>
                <c:pt idx="506">
                  <c:v>1.233126471756385</c:v>
                </c:pt>
                <c:pt idx="507">
                  <c:v>0.89369166958453983</c:v>
                </c:pt>
                <c:pt idx="508">
                  <c:v>0.25419474687063959</c:v>
                </c:pt>
                <c:pt idx="509">
                  <c:v>0.17567073282582779</c:v>
                </c:pt>
                <c:pt idx="510">
                  <c:v>0.54588745544466022</c:v>
                </c:pt>
                <c:pt idx="511">
                  <c:v>2.0215211139112621</c:v>
                </c:pt>
                <c:pt idx="512">
                  <c:v>1.4032456622153799</c:v>
                </c:pt>
                <c:pt idx="513">
                  <c:v>0.63047938640441448</c:v>
                </c:pt>
                <c:pt idx="514">
                  <c:v>0.93780626578309212</c:v>
                </c:pt>
                <c:pt idx="515">
                  <c:v>0.55345201214941353</c:v>
                </c:pt>
                <c:pt idx="516">
                  <c:v>-6.4884937041709279E-3</c:v>
                </c:pt>
                <c:pt idx="517">
                  <c:v>0.79886589625743909</c:v>
                </c:pt>
                <c:pt idx="518">
                  <c:v>2.8869126847796744</c:v>
                </c:pt>
                <c:pt idx="519">
                  <c:v>2.0782442333516671</c:v>
                </c:pt>
                <c:pt idx="520">
                  <c:v>0.92957076424375895</c:v>
                </c:pt>
                <c:pt idx="521">
                  <c:v>2.1138047099825696</c:v>
                </c:pt>
                <c:pt idx="522">
                  <c:v>2.6749767634947075</c:v>
                </c:pt>
                <c:pt idx="523">
                  <c:v>2.5194976123402268</c:v>
                </c:pt>
                <c:pt idx="524">
                  <c:v>2.3433337524324638</c:v>
                </c:pt>
                <c:pt idx="525">
                  <c:v>2.0887970326486593</c:v>
                </c:pt>
                <c:pt idx="526">
                  <c:v>2.682612400386597</c:v>
                </c:pt>
                <c:pt idx="527">
                  <c:v>2.3070850877394244</c:v>
                </c:pt>
                <c:pt idx="528">
                  <c:v>2.2624697799678128</c:v>
                </c:pt>
                <c:pt idx="529">
                  <c:v>2.226670873560832</c:v>
                </c:pt>
                <c:pt idx="530">
                  <c:v>2.9751250461895973</c:v>
                </c:pt>
                <c:pt idx="531">
                  <c:v>1.6823322847486999</c:v>
                </c:pt>
                <c:pt idx="532">
                  <c:v>3.2816776680191895</c:v>
                </c:pt>
                <c:pt idx="533">
                  <c:v>3.4680346767767656</c:v>
                </c:pt>
                <c:pt idx="534">
                  <c:v>3.5185816016476967</c:v>
                </c:pt>
                <c:pt idx="535">
                  <c:v>2.9216949172448214</c:v>
                </c:pt>
                <c:pt idx="536">
                  <c:v>2.4723917271787355</c:v>
                </c:pt>
                <c:pt idx="537">
                  <c:v>4.4091286822283138</c:v>
                </c:pt>
                <c:pt idx="538">
                  <c:v>4.7760009604984504</c:v>
                </c:pt>
                <c:pt idx="539">
                  <c:v>4.5986895014611839</c:v>
                </c:pt>
                <c:pt idx="540">
                  <c:v>3.5311564844657806</c:v>
                </c:pt>
                <c:pt idx="541">
                  <c:v>3.2318254932859003</c:v>
                </c:pt>
                <c:pt idx="542">
                  <c:v>2.4514328968459842</c:v>
                </c:pt>
                <c:pt idx="543">
                  <c:v>2.359242364983416</c:v>
                </c:pt>
                <c:pt idx="544">
                  <c:v>3.3041644747061172</c:v>
                </c:pt>
                <c:pt idx="545">
                  <c:v>3.6459011989484869</c:v>
                </c:pt>
                <c:pt idx="546">
                  <c:v>2.8359627271929755</c:v>
                </c:pt>
                <c:pt idx="547">
                  <c:v>1.8179779249339556</c:v>
                </c:pt>
                <c:pt idx="548">
                  <c:v>3.1662624304842679</c:v>
                </c:pt>
                <c:pt idx="549">
                  <c:v>2.0003729107140988</c:v>
                </c:pt>
                <c:pt idx="550">
                  <c:v>2.0333420818319681</c:v>
                </c:pt>
                <c:pt idx="551">
                  <c:v>1.5762154266758088</c:v>
                </c:pt>
                <c:pt idx="552">
                  <c:v>1.2517056960750339</c:v>
                </c:pt>
                <c:pt idx="553">
                  <c:v>1.9332635573535262</c:v>
                </c:pt>
                <c:pt idx="554">
                  <c:v>1.694237208184346</c:v>
                </c:pt>
                <c:pt idx="555">
                  <c:v>2.0938339642883497</c:v>
                </c:pt>
                <c:pt idx="556">
                  <c:v>1.5948065540383194</c:v>
                </c:pt>
                <c:pt idx="557">
                  <c:v>5.2117482030747952</c:v>
                </c:pt>
                <c:pt idx="558">
                  <c:v>5.7868939222777023</c:v>
                </c:pt>
                <c:pt idx="559">
                  <c:v>4.0286485178716136</c:v>
                </c:pt>
                <c:pt idx="560">
                  <c:v>2.8335802990489767</c:v>
                </c:pt>
                <c:pt idx="561">
                  <c:v>2.8665886222915105</c:v>
                </c:pt>
                <c:pt idx="562">
                  <c:v>3.3946585648873318</c:v>
                </c:pt>
                <c:pt idx="563">
                  <c:v>3.3022612194110956</c:v>
                </c:pt>
                <c:pt idx="564">
                  <c:v>3.929193872214376</c:v>
                </c:pt>
                <c:pt idx="565">
                  <c:v>4.2220204096136804</c:v>
                </c:pt>
                <c:pt idx="566">
                  <c:v>3.0111037921407569</c:v>
                </c:pt>
                <c:pt idx="567">
                  <c:v>4.354614994787398</c:v>
                </c:pt>
                <c:pt idx="568">
                  <c:v>4.4632719308694728</c:v>
                </c:pt>
                <c:pt idx="569">
                  <c:v>3.7101486574727338</c:v>
                </c:pt>
                <c:pt idx="570">
                  <c:v>4.0118237228796598</c:v>
                </c:pt>
                <c:pt idx="571">
                  <c:v>3.4803692543520337</c:v>
                </c:pt>
                <c:pt idx="572">
                  <c:v>2.6196869366426512</c:v>
                </c:pt>
                <c:pt idx="573">
                  <c:v>4.1235079607517271</c:v>
                </c:pt>
                <c:pt idx="574">
                  <c:v>3.926585010116157</c:v>
                </c:pt>
                <c:pt idx="575">
                  <c:v>2.9752595035430485</c:v>
                </c:pt>
                <c:pt idx="576">
                  <c:v>1.1691391282709795</c:v>
                </c:pt>
                <c:pt idx="577">
                  <c:v>1.5857200083016387</c:v>
                </c:pt>
                <c:pt idx="578">
                  <c:v>1.0362506493536094</c:v>
                </c:pt>
                <c:pt idx="579">
                  <c:v>0.63696928154298726</c:v>
                </c:pt>
                <c:pt idx="580">
                  <c:v>4.1264924956808553</c:v>
                </c:pt>
                <c:pt idx="581">
                  <c:v>3.2191353594696492</c:v>
                </c:pt>
                <c:pt idx="582">
                  <c:v>4.9522771727095405</c:v>
                </c:pt>
                <c:pt idx="583">
                  <c:v>7.3662771489866552</c:v>
                </c:pt>
                <c:pt idx="584">
                  <c:v>6.2379596198751326</c:v>
                </c:pt>
                <c:pt idx="585">
                  <c:v>3.8399315654095711</c:v>
                </c:pt>
                <c:pt idx="586">
                  <c:v>5.2690614841033767</c:v>
                </c:pt>
                <c:pt idx="587">
                  <c:v>3.8989548351200054</c:v>
                </c:pt>
                <c:pt idx="588">
                  <c:v>5.0682619814353513</c:v>
                </c:pt>
                <c:pt idx="589">
                  <c:v>3.5877221329858267</c:v>
                </c:pt>
                <c:pt idx="590">
                  <c:v>3.5019484285876978</c:v>
                </c:pt>
                <c:pt idx="591">
                  <c:v>3.0175065383571953</c:v>
                </c:pt>
                <c:pt idx="592">
                  <c:v>2.9880914371599676</c:v>
                </c:pt>
                <c:pt idx="593">
                  <c:v>3.8343364813065994</c:v>
                </c:pt>
                <c:pt idx="594">
                  <c:v>4.1738865564859946</c:v>
                </c:pt>
                <c:pt idx="595">
                  <c:v>2.8493823557705578</c:v>
                </c:pt>
                <c:pt idx="596">
                  <c:v>3.0609886662080865</c:v>
                </c:pt>
                <c:pt idx="597">
                  <c:v>3.495831801350191</c:v>
                </c:pt>
                <c:pt idx="598">
                  <c:v>4.0756460493506452</c:v>
                </c:pt>
                <c:pt idx="599">
                  <c:v>4.341423172380221</c:v>
                </c:pt>
                <c:pt idx="600">
                  <c:v>3.584150568894684</c:v>
                </c:pt>
                <c:pt idx="601">
                  <c:v>4.1294175484051348</c:v>
                </c:pt>
                <c:pt idx="602">
                  <c:v>3.5136479643239071</c:v>
                </c:pt>
                <c:pt idx="603">
                  <c:v>3.8576848236325567</c:v>
                </c:pt>
                <c:pt idx="604">
                  <c:v>3.3367635324117462</c:v>
                </c:pt>
                <c:pt idx="605">
                  <c:v>2.4375601346762088</c:v>
                </c:pt>
                <c:pt idx="606">
                  <c:v>1.9965076711424889</c:v>
                </c:pt>
                <c:pt idx="607">
                  <c:v>0.90696918163449824</c:v>
                </c:pt>
                <c:pt idx="608">
                  <c:v>3.4578173886864016</c:v>
                </c:pt>
                <c:pt idx="609">
                  <c:v>2.7379985946589636</c:v>
                </c:pt>
                <c:pt idx="610">
                  <c:v>1.6104519150417884</c:v>
                </c:pt>
                <c:pt idx="611">
                  <c:v>2.0002315050351549</c:v>
                </c:pt>
                <c:pt idx="612">
                  <c:v>5.0518831966606221</c:v>
                </c:pt>
                <c:pt idx="613">
                  <c:v>5.7420546618913715</c:v>
                </c:pt>
                <c:pt idx="614">
                  <c:v>5.9775534592211859</c:v>
                </c:pt>
                <c:pt idx="615">
                  <c:v>1.9535271330991422</c:v>
                </c:pt>
                <c:pt idx="616">
                  <c:v>2.8159652238236021</c:v>
                </c:pt>
                <c:pt idx="617">
                  <c:v>2.2528802556279315</c:v>
                </c:pt>
                <c:pt idx="618">
                  <c:v>2.2956585357327919</c:v>
                </c:pt>
                <c:pt idx="619">
                  <c:v>3.8646973679442032</c:v>
                </c:pt>
                <c:pt idx="620">
                  <c:v>4.9875793298530198</c:v>
                </c:pt>
                <c:pt idx="621">
                  <c:v>5.0697820840487129</c:v>
                </c:pt>
                <c:pt idx="622">
                  <c:v>5.483602939029808</c:v>
                </c:pt>
                <c:pt idx="623">
                  <c:v>3.5129634172805679</c:v>
                </c:pt>
                <c:pt idx="624">
                  <c:v>2.3298453122208906</c:v>
                </c:pt>
                <c:pt idx="625">
                  <c:v>2.7193299897497192</c:v>
                </c:pt>
                <c:pt idx="626">
                  <c:v>4.7510564557169506</c:v>
                </c:pt>
                <c:pt idx="627">
                  <c:v>5.2672146487200528</c:v>
                </c:pt>
                <c:pt idx="628">
                  <c:v>3.5853344599973469</c:v>
                </c:pt>
                <c:pt idx="629">
                  <c:v>5.2230541527193193</c:v>
                </c:pt>
                <c:pt idx="630">
                  <c:v>2.805029799492964</c:v>
                </c:pt>
                <c:pt idx="631">
                  <c:v>2.9713258192016534</c:v>
                </c:pt>
                <c:pt idx="632">
                  <c:v>1.2868764803507404</c:v>
                </c:pt>
                <c:pt idx="633">
                  <c:v>1.1885802882262153</c:v>
                </c:pt>
                <c:pt idx="634">
                  <c:v>2.3850770026343948</c:v>
                </c:pt>
                <c:pt idx="635">
                  <c:v>2.7510654924945532</c:v>
                </c:pt>
                <c:pt idx="636">
                  <c:v>5.662473607869611</c:v>
                </c:pt>
                <c:pt idx="637">
                  <c:v>3.5216075146488612</c:v>
                </c:pt>
                <c:pt idx="638">
                  <c:v>3.9047363478774244</c:v>
                </c:pt>
                <c:pt idx="639">
                  <c:v>3.391658215642479</c:v>
                </c:pt>
                <c:pt idx="640">
                  <c:v>2.3035244440598457</c:v>
                </c:pt>
                <c:pt idx="641">
                  <c:v>1.4149911417610905</c:v>
                </c:pt>
                <c:pt idx="642">
                  <c:v>1.4628493034283263</c:v>
                </c:pt>
                <c:pt idx="643">
                  <c:v>2.3674655590614213</c:v>
                </c:pt>
                <c:pt idx="644">
                  <c:v>1.9703543018046665</c:v>
                </c:pt>
                <c:pt idx="645">
                  <c:v>3.8545680171789942</c:v>
                </c:pt>
                <c:pt idx="646">
                  <c:v>4.5821661799176567</c:v>
                </c:pt>
                <c:pt idx="647">
                  <c:v>5.5089532237733163</c:v>
                </c:pt>
                <c:pt idx="648">
                  <c:v>4.0117020258012008</c:v>
                </c:pt>
                <c:pt idx="649">
                  <c:v>5.2758429856944788</c:v>
                </c:pt>
                <c:pt idx="650">
                  <c:v>4.5292570793671878</c:v>
                </c:pt>
                <c:pt idx="651">
                  <c:v>6.2576011982528046</c:v>
                </c:pt>
                <c:pt idx="652">
                  <c:v>3.7643481628073849</c:v>
                </c:pt>
                <c:pt idx="653">
                  <c:v>3.9094767562167787</c:v>
                </c:pt>
                <c:pt idx="654">
                  <c:v>1.8869601220303567</c:v>
                </c:pt>
                <c:pt idx="655">
                  <c:v>2.4674282334628095</c:v>
                </c:pt>
                <c:pt idx="656">
                  <c:v>2.3131448253362774</c:v>
                </c:pt>
                <c:pt idx="657">
                  <c:v>4.7636733541150722</c:v>
                </c:pt>
                <c:pt idx="658">
                  <c:v>4.4467109515296199</c:v>
                </c:pt>
                <c:pt idx="659">
                  <c:v>2.6772682301498207</c:v>
                </c:pt>
                <c:pt idx="660">
                  <c:v>5.8067972003457591</c:v>
                </c:pt>
                <c:pt idx="661">
                  <c:v>5.5288839446129945</c:v>
                </c:pt>
                <c:pt idx="662">
                  <c:v>4.504627697591868</c:v>
                </c:pt>
                <c:pt idx="663">
                  <c:v>5.5748199616659777</c:v>
                </c:pt>
                <c:pt idx="664">
                  <c:v>3.7060348345381855</c:v>
                </c:pt>
                <c:pt idx="665">
                  <c:v>3.1862587364207884</c:v>
                </c:pt>
                <c:pt idx="666">
                  <c:v>1.2648005617637126</c:v>
                </c:pt>
                <c:pt idx="667">
                  <c:v>0.23706675139676392</c:v>
                </c:pt>
                <c:pt idx="668">
                  <c:v>0.83285519285756227</c:v>
                </c:pt>
                <c:pt idx="669">
                  <c:v>1.7397473104603267</c:v>
                </c:pt>
                <c:pt idx="670">
                  <c:v>2.3624511007987237</c:v>
                </c:pt>
                <c:pt idx="671">
                  <c:v>3.328631878427335</c:v>
                </c:pt>
                <c:pt idx="672">
                  <c:v>5.1127449010128556</c:v>
                </c:pt>
                <c:pt idx="673">
                  <c:v>3.9222864600266916</c:v>
                </c:pt>
                <c:pt idx="674">
                  <c:v>2.9544303793056614</c:v>
                </c:pt>
                <c:pt idx="675">
                  <c:v>4.0989447129303747</c:v>
                </c:pt>
                <c:pt idx="676">
                  <c:v>5.7153390453915538</c:v>
                </c:pt>
                <c:pt idx="677">
                  <c:v>5.9090102275504925</c:v>
                </c:pt>
                <c:pt idx="678">
                  <c:v>6.0708195224535526</c:v>
                </c:pt>
                <c:pt idx="679">
                  <c:v>6.4220796868737384</c:v>
                </c:pt>
                <c:pt idx="680">
                  <c:v>7.5145590799633339</c:v>
                </c:pt>
                <c:pt idx="681">
                  <c:v>5.4196717562343348</c:v>
                </c:pt>
                <c:pt idx="682">
                  <c:v>2.4989081107407163</c:v>
                </c:pt>
                <c:pt idx="683">
                  <c:v>3.5296894364790998</c:v>
                </c:pt>
                <c:pt idx="684">
                  <c:v>2.6086809150782098</c:v>
                </c:pt>
                <c:pt idx="685">
                  <c:v>2.8683968881333843</c:v>
                </c:pt>
                <c:pt idx="686">
                  <c:v>1.6851675407293265</c:v>
                </c:pt>
                <c:pt idx="687">
                  <c:v>3.1066078138276665</c:v>
                </c:pt>
                <c:pt idx="688">
                  <c:v>3.5793717992038343</c:v>
                </c:pt>
                <c:pt idx="689">
                  <c:v>3.1486710531493545</c:v>
                </c:pt>
                <c:pt idx="690">
                  <c:v>3.4690066096178751</c:v>
                </c:pt>
                <c:pt idx="691">
                  <c:v>2.6956086744324259</c:v>
                </c:pt>
                <c:pt idx="692">
                  <c:v>1.7416199848491964</c:v>
                </c:pt>
                <c:pt idx="693">
                  <c:v>1.6977745106793507</c:v>
                </c:pt>
                <c:pt idx="694">
                  <c:v>0.98487424250995881</c:v>
                </c:pt>
                <c:pt idx="695">
                  <c:v>0.26458153695758657</c:v>
                </c:pt>
                <c:pt idx="696">
                  <c:v>0.47432960097358867</c:v>
                </c:pt>
                <c:pt idx="697">
                  <c:v>-0.27618625962388954</c:v>
                </c:pt>
                <c:pt idx="698">
                  <c:v>-0.16921440506785235</c:v>
                </c:pt>
                <c:pt idx="699">
                  <c:v>0.3039611502232864</c:v>
                </c:pt>
                <c:pt idx="700">
                  <c:v>0.13593272990324312</c:v>
                </c:pt>
                <c:pt idx="701">
                  <c:v>-0.16996030866234246</c:v>
                </c:pt>
                <c:pt idx="702">
                  <c:v>-8.5529221947377998E-2</c:v>
                </c:pt>
                <c:pt idx="703">
                  <c:v>-0.20566518726969907</c:v>
                </c:pt>
                <c:pt idx="704">
                  <c:v>-0.13869072597592069</c:v>
                </c:pt>
                <c:pt idx="705">
                  <c:v>-0.22763570103228048</c:v>
                </c:pt>
                <c:pt idx="706">
                  <c:v>-8.3522954252890358E-2</c:v>
                </c:pt>
                <c:pt idx="707">
                  <c:v>-0.15700607134887523</c:v>
                </c:pt>
                <c:pt idx="708">
                  <c:v>4.0596163292416776E-2</c:v>
                </c:pt>
                <c:pt idx="709">
                  <c:v>-1.7960377554793183E-2</c:v>
                </c:pt>
                <c:pt idx="710">
                  <c:v>6.3513391232539185E-2</c:v>
                </c:pt>
                <c:pt idx="711">
                  <c:v>-5.2198773455169878E-2</c:v>
                </c:pt>
                <c:pt idx="712">
                  <c:v>-6.689620638249405E-2</c:v>
                </c:pt>
                <c:pt idx="713">
                  <c:v>1.1368723647697809E-2</c:v>
                </c:pt>
                <c:pt idx="714">
                  <c:v>-4.3991466845749727E-3</c:v>
                </c:pt>
                <c:pt idx="715">
                  <c:v>-0.11687592372422451</c:v>
                </c:pt>
                <c:pt idx="716">
                  <c:v>-5.1667184303250124E-2</c:v>
                </c:pt>
                <c:pt idx="717">
                  <c:v>-3.8067505603534002E-2</c:v>
                </c:pt>
                <c:pt idx="718">
                  <c:v>-5.7539487862334759E-2</c:v>
                </c:pt>
                <c:pt idx="719">
                  <c:v>-0.12049700638128158</c:v>
                </c:pt>
                <c:pt idx="720">
                  <c:v>-0.1135821287638672</c:v>
                </c:pt>
                <c:pt idx="721">
                  <c:v>-0.1149343656264401</c:v>
                </c:pt>
                <c:pt idx="722">
                  <c:v>-0.12950585166424666</c:v>
                </c:pt>
                <c:pt idx="723">
                  <c:v>-0.10977161961163162</c:v>
                </c:pt>
                <c:pt idx="724">
                  <c:v>-9.8492211723111289E-2</c:v>
                </c:pt>
                <c:pt idx="725">
                  <c:v>-0.13005341693419492</c:v>
                </c:pt>
                <c:pt idx="726">
                  <c:v>-0.13153629526807542</c:v>
                </c:pt>
                <c:pt idx="727">
                  <c:v>-0.1429989792071984</c:v>
                </c:pt>
                <c:pt idx="728">
                  <c:v>-0.1397253617869465</c:v>
                </c:pt>
                <c:pt idx="729">
                  <c:v>-0.13855912291971251</c:v>
                </c:pt>
                <c:pt idx="730">
                  <c:v>-0.1377937554165154</c:v>
                </c:pt>
                <c:pt idx="731">
                  <c:v>-0.15269801131119198</c:v>
                </c:pt>
                <c:pt idx="732">
                  <c:v>-0.14995014342122914</c:v>
                </c:pt>
                <c:pt idx="733">
                  <c:v>-0.13563819293629376</c:v>
                </c:pt>
                <c:pt idx="734">
                  <c:v>-0.12468909761178537</c:v>
                </c:pt>
                <c:pt idx="735">
                  <c:v>-0.12776038512980481</c:v>
                </c:pt>
                <c:pt idx="736">
                  <c:v>-0.12752556996176168</c:v>
                </c:pt>
                <c:pt idx="737">
                  <c:v>0.11346839555107513</c:v>
                </c:pt>
                <c:pt idx="738">
                  <c:v>1.1721590239677115</c:v>
                </c:pt>
                <c:pt idx="739">
                  <c:v>0.62654201303341539</c:v>
                </c:pt>
                <c:pt idx="740">
                  <c:v>1.2356842396120338</c:v>
                </c:pt>
                <c:pt idx="741">
                  <c:v>1.4142069733426466</c:v>
                </c:pt>
                <c:pt idx="742">
                  <c:v>1.4119474090960482</c:v>
                </c:pt>
                <c:pt idx="743">
                  <c:v>3.0141234996166943</c:v>
                </c:pt>
                <c:pt idx="744">
                  <c:v>1.5605080455943665</c:v>
                </c:pt>
                <c:pt idx="745">
                  <c:v>3.3902791481379646</c:v>
                </c:pt>
                <c:pt idx="746">
                  <c:v>3.4701321081080927</c:v>
                </c:pt>
                <c:pt idx="747">
                  <c:v>2.4394176890528918</c:v>
                </c:pt>
                <c:pt idx="748">
                  <c:v>1.1217794564592598</c:v>
                </c:pt>
                <c:pt idx="749">
                  <c:v>1.9787783463083408</c:v>
                </c:pt>
                <c:pt idx="750">
                  <c:v>2.9606480436223936</c:v>
                </c:pt>
                <c:pt idx="751">
                  <c:v>2.7620513348873055</c:v>
                </c:pt>
                <c:pt idx="752">
                  <c:v>2.8177162717282878</c:v>
                </c:pt>
                <c:pt idx="753">
                  <c:v>5.38527537214798</c:v>
                </c:pt>
                <c:pt idx="754">
                  <c:v>3.8719698688406634</c:v>
                </c:pt>
                <c:pt idx="755">
                  <c:v>5.1650849629616635</c:v>
                </c:pt>
                <c:pt idx="756">
                  <c:v>4.6212205123786099</c:v>
                </c:pt>
                <c:pt idx="757">
                  <c:v>3.8345647167677521</c:v>
                </c:pt>
                <c:pt idx="758">
                  <c:v>4.2393703154709588</c:v>
                </c:pt>
                <c:pt idx="759">
                  <c:v>3.2985706185520436</c:v>
                </c:pt>
                <c:pt idx="760">
                  <c:v>5.0176585472585415</c:v>
                </c:pt>
                <c:pt idx="761">
                  <c:v>4.2147570538587642</c:v>
                </c:pt>
                <c:pt idx="762">
                  <c:v>4.8525069057316683</c:v>
                </c:pt>
                <c:pt idx="763">
                  <c:v>5.0519526644686614</c:v>
                </c:pt>
                <c:pt idx="764">
                  <c:v>2.3928684021963798</c:v>
                </c:pt>
                <c:pt idx="765">
                  <c:v>2.2568621919316634</c:v>
                </c:pt>
                <c:pt idx="766">
                  <c:v>2.2491940607375249</c:v>
                </c:pt>
                <c:pt idx="767">
                  <c:v>3.5586085218179853</c:v>
                </c:pt>
                <c:pt idx="768">
                  <c:v>3.6536945159786449</c:v>
                </c:pt>
                <c:pt idx="769">
                  <c:v>3.3311858049200116</c:v>
                </c:pt>
                <c:pt idx="770">
                  <c:v>1.6516352743636831</c:v>
                </c:pt>
                <c:pt idx="771">
                  <c:v>3.9787803348347972</c:v>
                </c:pt>
                <c:pt idx="772">
                  <c:v>3.147235586331687</c:v>
                </c:pt>
                <c:pt idx="773">
                  <c:v>4.4110661079401865</c:v>
                </c:pt>
                <c:pt idx="774">
                  <c:v>4.9693235601530379</c:v>
                </c:pt>
                <c:pt idx="775">
                  <c:v>4.9079167464727291</c:v>
                </c:pt>
                <c:pt idx="776">
                  <c:v>3.9637283779664356</c:v>
                </c:pt>
                <c:pt idx="777">
                  <c:v>5.0637682232226089</c:v>
                </c:pt>
                <c:pt idx="778">
                  <c:v>3.939643741954757</c:v>
                </c:pt>
                <c:pt idx="779">
                  <c:v>7.280730941448688</c:v>
                </c:pt>
                <c:pt idx="780">
                  <c:v>6.6483517776869334</c:v>
                </c:pt>
                <c:pt idx="781">
                  <c:v>6.0142757716038497</c:v>
                </c:pt>
                <c:pt idx="782">
                  <c:v>3.9985504458477039</c:v>
                </c:pt>
                <c:pt idx="783">
                  <c:v>6.3193248419963322</c:v>
                </c:pt>
                <c:pt idx="784">
                  <c:v>7.1258811268148143</c:v>
                </c:pt>
                <c:pt idx="785">
                  <c:v>5.4546975363852219</c:v>
                </c:pt>
                <c:pt idx="786">
                  <c:v>7.0201896394951451</c:v>
                </c:pt>
                <c:pt idx="787">
                  <c:v>8.9081197255815212</c:v>
                </c:pt>
                <c:pt idx="788">
                  <c:v>7.2934440049629572</c:v>
                </c:pt>
                <c:pt idx="789">
                  <c:v>7.90088106619804</c:v>
                </c:pt>
                <c:pt idx="790">
                  <c:v>9.9404432866847081</c:v>
                </c:pt>
                <c:pt idx="791">
                  <c:v>8.8555707988850827</c:v>
                </c:pt>
                <c:pt idx="792">
                  <c:v>4.7056679404741342</c:v>
                </c:pt>
                <c:pt idx="793">
                  <c:v>6.5740878932719955</c:v>
                </c:pt>
                <c:pt idx="794">
                  <c:v>9.1626067402561304</c:v>
                </c:pt>
                <c:pt idx="795">
                  <c:v>7.7317521010033747</c:v>
                </c:pt>
                <c:pt idx="796">
                  <c:v>9.0404037158311912</c:v>
                </c:pt>
                <c:pt idx="797">
                  <c:v>7.9536586918691139</c:v>
                </c:pt>
                <c:pt idx="798">
                  <c:v>7.522844974685361</c:v>
                </c:pt>
                <c:pt idx="799">
                  <c:v>9.6616520496781373</c:v>
                </c:pt>
                <c:pt idx="800">
                  <c:v>9.5481288597361491</c:v>
                </c:pt>
                <c:pt idx="801">
                  <c:v>6.9190569580676486</c:v>
                </c:pt>
                <c:pt idx="802">
                  <c:v>2.6094918079468621</c:v>
                </c:pt>
                <c:pt idx="803">
                  <c:v>8.5870893624977569</c:v>
                </c:pt>
                <c:pt idx="804">
                  <c:v>7.0892376162815962</c:v>
                </c:pt>
                <c:pt idx="805">
                  <c:v>9.6523898232029897</c:v>
                </c:pt>
                <c:pt idx="806">
                  <c:v>10.627365784896615</c:v>
                </c:pt>
                <c:pt idx="807">
                  <c:v>9.3106861138428485</c:v>
                </c:pt>
                <c:pt idx="808">
                  <c:v>5.4196834439439794</c:v>
                </c:pt>
                <c:pt idx="809">
                  <c:v>5.2747561567319963</c:v>
                </c:pt>
                <c:pt idx="810">
                  <c:v>4.1979645016224971</c:v>
                </c:pt>
                <c:pt idx="811">
                  <c:v>7.5260267991780978</c:v>
                </c:pt>
                <c:pt idx="812">
                  <c:v>4.855226905093124</c:v>
                </c:pt>
                <c:pt idx="813">
                  <c:v>6.6539705479908502</c:v>
                </c:pt>
                <c:pt idx="814">
                  <c:v>7.0966284363409571</c:v>
                </c:pt>
                <c:pt idx="815">
                  <c:v>9.2533764841221888</c:v>
                </c:pt>
                <c:pt idx="816">
                  <c:v>5.6814368789836589</c:v>
                </c:pt>
                <c:pt idx="817">
                  <c:v>6.4671905575733319</c:v>
                </c:pt>
                <c:pt idx="818">
                  <c:v>7.9840556680575547</c:v>
                </c:pt>
                <c:pt idx="819">
                  <c:v>8.1055447222707517</c:v>
                </c:pt>
                <c:pt idx="820">
                  <c:v>2.7109307448865527</c:v>
                </c:pt>
                <c:pt idx="821">
                  <c:v>3.3798078443079027</c:v>
                </c:pt>
                <c:pt idx="822">
                  <c:v>11.901589239383503</c:v>
                </c:pt>
                <c:pt idx="823">
                  <c:v>11.532152874383783</c:v>
                </c:pt>
                <c:pt idx="824">
                  <c:v>7.2569228695486876</c:v>
                </c:pt>
                <c:pt idx="825">
                  <c:v>5.6632029392106986</c:v>
                </c:pt>
                <c:pt idx="826">
                  <c:v>8.7571023614979264</c:v>
                </c:pt>
                <c:pt idx="827">
                  <c:v>5.4768145484396014</c:v>
                </c:pt>
                <c:pt idx="828">
                  <c:v>3.2588241810405316</c:v>
                </c:pt>
                <c:pt idx="829">
                  <c:v>4.2832062220491629</c:v>
                </c:pt>
                <c:pt idx="830">
                  <c:v>3.608289284656474</c:v>
                </c:pt>
                <c:pt idx="831">
                  <c:v>5.3249344777590135</c:v>
                </c:pt>
                <c:pt idx="832">
                  <c:v>3.2164982698383526</c:v>
                </c:pt>
                <c:pt idx="833">
                  <c:v>4.5874194591643764</c:v>
                </c:pt>
                <c:pt idx="834">
                  <c:v>7.6081120901165145</c:v>
                </c:pt>
                <c:pt idx="835">
                  <c:v>5.6767376006029551</c:v>
                </c:pt>
                <c:pt idx="836">
                  <c:v>6.3326124797644994</c:v>
                </c:pt>
                <c:pt idx="837">
                  <c:v>6.8165765371748339</c:v>
                </c:pt>
                <c:pt idx="838">
                  <c:v>8.4877273077146107</c:v>
                </c:pt>
                <c:pt idx="839">
                  <c:v>10.781742771246671</c:v>
                </c:pt>
                <c:pt idx="840">
                  <c:v>9.9252010656144414</c:v>
                </c:pt>
                <c:pt idx="841">
                  <c:v>8.7825262368751655</c:v>
                </c:pt>
                <c:pt idx="842">
                  <c:v>9.8370652973290618</c:v>
                </c:pt>
                <c:pt idx="843">
                  <c:v>8.6059140006947921</c:v>
                </c:pt>
                <c:pt idx="844">
                  <c:v>7.044319995283244</c:v>
                </c:pt>
                <c:pt idx="845">
                  <c:v>6.2841919729486388</c:v>
                </c:pt>
                <c:pt idx="846">
                  <c:v>8.6554506969956702</c:v>
                </c:pt>
                <c:pt idx="847">
                  <c:v>8.1201799903964691</c:v>
                </c:pt>
                <c:pt idx="848">
                  <c:v>6.3237000246034292</c:v>
                </c:pt>
                <c:pt idx="849">
                  <c:v>10.005399833182139</c:v>
                </c:pt>
                <c:pt idx="850">
                  <c:v>5.631267589608246</c:v>
                </c:pt>
                <c:pt idx="851">
                  <c:v>5.7454933559952348</c:v>
                </c:pt>
                <c:pt idx="852">
                  <c:v>3.5931869239539949</c:v>
                </c:pt>
                <c:pt idx="853">
                  <c:v>8.0274854427758164</c:v>
                </c:pt>
                <c:pt idx="854">
                  <c:v>7.2999280368277404</c:v>
                </c:pt>
                <c:pt idx="855">
                  <c:v>6.0105817411935325</c:v>
                </c:pt>
                <c:pt idx="856">
                  <c:v>9.6609508223853506</c:v>
                </c:pt>
                <c:pt idx="857">
                  <c:v>10.039336614172178</c:v>
                </c:pt>
                <c:pt idx="858">
                  <c:v>9.1103075803637523</c:v>
                </c:pt>
                <c:pt idx="859">
                  <c:v>8.5974138552246782</c:v>
                </c:pt>
                <c:pt idx="860">
                  <c:v>8.8339355731616109</c:v>
                </c:pt>
                <c:pt idx="861">
                  <c:v>8.4556522004011754</c:v>
                </c:pt>
                <c:pt idx="862">
                  <c:v>9.6855792789798052</c:v>
                </c:pt>
                <c:pt idx="863">
                  <c:v>9.2551258428649081</c:v>
                </c:pt>
                <c:pt idx="864">
                  <c:v>10.118723351280035</c:v>
                </c:pt>
                <c:pt idx="865">
                  <c:v>5.9972815353732774</c:v>
                </c:pt>
                <c:pt idx="866">
                  <c:v>7.6566920066721167</c:v>
                </c:pt>
                <c:pt idx="867">
                  <c:v>8.4571577833848277</c:v>
                </c:pt>
                <c:pt idx="868">
                  <c:v>4.9389504846039545</c:v>
                </c:pt>
                <c:pt idx="869">
                  <c:v>4.0251139686901638</c:v>
                </c:pt>
                <c:pt idx="870">
                  <c:v>5.74308354139953</c:v>
                </c:pt>
                <c:pt idx="871">
                  <c:v>4.9522518884642093</c:v>
                </c:pt>
                <c:pt idx="872">
                  <c:v>5.4113288040259615</c:v>
                </c:pt>
                <c:pt idx="873">
                  <c:v>2.7753513464295998</c:v>
                </c:pt>
                <c:pt idx="874">
                  <c:v>7.4790215541022942</c:v>
                </c:pt>
                <c:pt idx="875">
                  <c:v>9.396785254256212</c:v>
                </c:pt>
                <c:pt idx="876">
                  <c:v>8.3313193680195958</c:v>
                </c:pt>
                <c:pt idx="877">
                  <c:v>7.9634716254566413</c:v>
                </c:pt>
                <c:pt idx="878">
                  <c:v>6.0206815530129969</c:v>
                </c:pt>
                <c:pt idx="879">
                  <c:v>6.0417739380254627</c:v>
                </c:pt>
                <c:pt idx="880">
                  <c:v>7.4122722151753866</c:v>
                </c:pt>
                <c:pt idx="881">
                  <c:v>11.250159618533118</c:v>
                </c:pt>
                <c:pt idx="882">
                  <c:v>8.437362678430727</c:v>
                </c:pt>
                <c:pt idx="883">
                  <c:v>7.6068752307460681</c:v>
                </c:pt>
                <c:pt idx="884">
                  <c:v>7.8012434048947421</c:v>
                </c:pt>
                <c:pt idx="885">
                  <c:v>6.4636875275383643</c:v>
                </c:pt>
                <c:pt idx="886">
                  <c:v>7.880729364886041</c:v>
                </c:pt>
                <c:pt idx="887">
                  <c:v>6.7070793408721023</c:v>
                </c:pt>
                <c:pt idx="888">
                  <c:v>5.3964642877896267</c:v>
                </c:pt>
                <c:pt idx="889">
                  <c:v>6.2864614593371115</c:v>
                </c:pt>
                <c:pt idx="890">
                  <c:v>7.3014408549657688</c:v>
                </c:pt>
                <c:pt idx="891">
                  <c:v>10.964542958728419</c:v>
                </c:pt>
                <c:pt idx="892">
                  <c:v>9.5690503771206696</c:v>
                </c:pt>
                <c:pt idx="893">
                  <c:v>7.5232667242218216</c:v>
                </c:pt>
                <c:pt idx="894">
                  <c:v>6.0858187607177427</c:v>
                </c:pt>
                <c:pt idx="895">
                  <c:v>7.6710284614132096</c:v>
                </c:pt>
                <c:pt idx="896">
                  <c:v>5.4437416491297741</c:v>
                </c:pt>
                <c:pt idx="897">
                  <c:v>3.0844515849529741</c:v>
                </c:pt>
                <c:pt idx="898">
                  <c:v>1.8683119385857094</c:v>
                </c:pt>
                <c:pt idx="899">
                  <c:v>6.5893851131400787</c:v>
                </c:pt>
                <c:pt idx="900">
                  <c:v>9.2876338467695163</c:v>
                </c:pt>
                <c:pt idx="901">
                  <c:v>9.5039844650064875</c:v>
                </c:pt>
                <c:pt idx="902">
                  <c:v>9.6881896830767307</c:v>
                </c:pt>
                <c:pt idx="903">
                  <c:v>8.1796484574197752</c:v>
                </c:pt>
                <c:pt idx="904">
                  <c:v>5.1853254664100401</c:v>
                </c:pt>
                <c:pt idx="905">
                  <c:v>7.3610711785487055</c:v>
                </c:pt>
                <c:pt idx="906">
                  <c:v>9.9572669121402608</c:v>
                </c:pt>
                <c:pt idx="907">
                  <c:v>7.3025652005207276</c:v>
                </c:pt>
                <c:pt idx="908">
                  <c:v>5.2572518503761989</c:v>
                </c:pt>
                <c:pt idx="909">
                  <c:v>8.2267508373701013</c:v>
                </c:pt>
                <c:pt idx="910">
                  <c:v>10.043608982183516</c:v>
                </c:pt>
                <c:pt idx="911">
                  <c:v>10.644477379759309</c:v>
                </c:pt>
                <c:pt idx="912">
                  <c:v>12.289433029474106</c:v>
                </c:pt>
                <c:pt idx="913">
                  <c:v>10.184865924913588</c:v>
                </c:pt>
                <c:pt idx="914">
                  <c:v>8.6908291642636915</c:v>
                </c:pt>
                <c:pt idx="915">
                  <c:v>6.4145931354387624</c:v>
                </c:pt>
                <c:pt idx="916">
                  <c:v>19.367672579410122</c:v>
                </c:pt>
                <c:pt idx="917">
                  <c:v>10.94264537528945</c:v>
                </c:pt>
                <c:pt idx="918">
                  <c:v>11.915867494574861</c:v>
                </c:pt>
                <c:pt idx="919">
                  <c:v>14.301384232852698</c:v>
                </c:pt>
                <c:pt idx="920">
                  <c:v>9.8562287321443556</c:v>
                </c:pt>
                <c:pt idx="921">
                  <c:v>6.2879802168962389</c:v>
                </c:pt>
                <c:pt idx="922">
                  <c:v>7.459664397573162</c:v>
                </c:pt>
                <c:pt idx="923">
                  <c:v>5.5292752939539831</c:v>
                </c:pt>
                <c:pt idx="924">
                  <c:v>6.8625052239562727</c:v>
                </c:pt>
                <c:pt idx="925">
                  <c:v>7.8520993387587996</c:v>
                </c:pt>
                <c:pt idx="926">
                  <c:v>4.2968001495221175</c:v>
                </c:pt>
                <c:pt idx="927">
                  <c:v>4.1249545091437634</c:v>
                </c:pt>
                <c:pt idx="928">
                  <c:v>2.4529610364554921</c:v>
                </c:pt>
                <c:pt idx="929">
                  <c:v>1.610719708802355</c:v>
                </c:pt>
                <c:pt idx="930">
                  <c:v>1.3557948034687572</c:v>
                </c:pt>
                <c:pt idx="931">
                  <c:v>0.5742205806091083</c:v>
                </c:pt>
                <c:pt idx="932">
                  <c:v>0.92999568239062746</c:v>
                </c:pt>
                <c:pt idx="933">
                  <c:v>1.2776980103912816</c:v>
                </c:pt>
                <c:pt idx="934">
                  <c:v>1.642640922035743</c:v>
                </c:pt>
                <c:pt idx="935">
                  <c:v>1.8788992880482858</c:v>
                </c:pt>
                <c:pt idx="936">
                  <c:v>0.97032619568205858</c:v>
                </c:pt>
                <c:pt idx="937">
                  <c:v>0.92848430986232078</c:v>
                </c:pt>
                <c:pt idx="938">
                  <c:v>1.2404800388135184</c:v>
                </c:pt>
                <c:pt idx="939">
                  <c:v>0.61858212132303025</c:v>
                </c:pt>
                <c:pt idx="940">
                  <c:v>0.40610381342214286</c:v>
                </c:pt>
                <c:pt idx="941">
                  <c:v>0.77780183700063565</c:v>
                </c:pt>
                <c:pt idx="942">
                  <c:v>0.23230883959752813</c:v>
                </c:pt>
                <c:pt idx="943">
                  <c:v>0.41490329988813635</c:v>
                </c:pt>
                <c:pt idx="944">
                  <c:v>0.26309051055335431</c:v>
                </c:pt>
                <c:pt idx="945">
                  <c:v>0.10360551902097725</c:v>
                </c:pt>
                <c:pt idx="946">
                  <c:v>-0.13474369372654671</c:v>
                </c:pt>
                <c:pt idx="947">
                  <c:v>-0.16900649822659819</c:v>
                </c:pt>
                <c:pt idx="948">
                  <c:v>-0.1513233882498799</c:v>
                </c:pt>
                <c:pt idx="949">
                  <c:v>-0.1879144696599111</c:v>
                </c:pt>
                <c:pt idx="950">
                  <c:v>-0.24352568267176355</c:v>
                </c:pt>
                <c:pt idx="951">
                  <c:v>-0.37571114573700104</c:v>
                </c:pt>
                <c:pt idx="952">
                  <c:v>-0.42493284300091361</c:v>
                </c:pt>
                <c:pt idx="953">
                  <c:v>-0.51097442033622986</c:v>
                </c:pt>
                <c:pt idx="954">
                  <c:v>-0.48771200912680612</c:v>
                </c:pt>
                <c:pt idx="955">
                  <c:v>-0.48503377743023268</c:v>
                </c:pt>
                <c:pt idx="956">
                  <c:v>-0.41791368886094915</c:v>
                </c:pt>
                <c:pt idx="957">
                  <c:v>-0.3907016542309405</c:v>
                </c:pt>
                <c:pt idx="958">
                  <c:v>-0.3567651008562267</c:v>
                </c:pt>
                <c:pt idx="959">
                  <c:v>-0.33625073449301546</c:v>
                </c:pt>
                <c:pt idx="960">
                  <c:v>-0.37871792776509317</c:v>
                </c:pt>
                <c:pt idx="961">
                  <c:v>-0.38074723771861496</c:v>
                </c:pt>
                <c:pt idx="962">
                  <c:v>-0.35904225743916829</c:v>
                </c:pt>
                <c:pt idx="963">
                  <c:v>-0.36692653758758631</c:v>
                </c:pt>
                <c:pt idx="964">
                  <c:v>-0.39948075424711682</c:v>
                </c:pt>
                <c:pt idx="965">
                  <c:v>-0.3763769518833282</c:v>
                </c:pt>
                <c:pt idx="966">
                  <c:v>-0.39390423378184991</c:v>
                </c:pt>
                <c:pt idx="967">
                  <c:v>-0.40524931891201543</c:v>
                </c:pt>
                <c:pt idx="968">
                  <c:v>-0.39910356526449142</c:v>
                </c:pt>
                <c:pt idx="969">
                  <c:v>-0.42659765341439559</c:v>
                </c:pt>
                <c:pt idx="970">
                  <c:v>-0.44013763813219864</c:v>
                </c:pt>
                <c:pt idx="971">
                  <c:v>-0.44030502151453099</c:v>
                </c:pt>
                <c:pt idx="972">
                  <c:v>-0.45676523911757361</c:v>
                </c:pt>
                <c:pt idx="973">
                  <c:v>-0.44158261887432548</c:v>
                </c:pt>
                <c:pt idx="974">
                  <c:v>-0.45750985183214965</c:v>
                </c:pt>
                <c:pt idx="975">
                  <c:v>-0.44591777956148881</c:v>
                </c:pt>
                <c:pt idx="976">
                  <c:v>-0.44183974517946201</c:v>
                </c:pt>
                <c:pt idx="977">
                  <c:v>-0.33444304715661843</c:v>
                </c:pt>
                <c:pt idx="978">
                  <c:v>0.10371708254188761</c:v>
                </c:pt>
                <c:pt idx="979">
                  <c:v>1.4052098110200473</c:v>
                </c:pt>
                <c:pt idx="980">
                  <c:v>0.84508444515259962</c:v>
                </c:pt>
                <c:pt idx="981">
                  <c:v>2.2874381455378567</c:v>
                </c:pt>
                <c:pt idx="982">
                  <c:v>1.8448714093640683</c:v>
                </c:pt>
                <c:pt idx="983">
                  <c:v>1.5398886155468361</c:v>
                </c:pt>
                <c:pt idx="984">
                  <c:v>2.161461202804138</c:v>
                </c:pt>
                <c:pt idx="985">
                  <c:v>1.6468902562849497</c:v>
                </c:pt>
                <c:pt idx="986">
                  <c:v>2.9155055830188847</c:v>
                </c:pt>
                <c:pt idx="987">
                  <c:v>3.9962487978179362</c:v>
                </c:pt>
                <c:pt idx="988">
                  <c:v>3.5152378791093786</c:v>
                </c:pt>
                <c:pt idx="989">
                  <c:v>5.2993686757881413</c:v>
                </c:pt>
                <c:pt idx="990">
                  <c:v>4.4995447189288162</c:v>
                </c:pt>
                <c:pt idx="991">
                  <c:v>2.4239224735419507</c:v>
                </c:pt>
                <c:pt idx="992">
                  <c:v>5.4871811483653836</c:v>
                </c:pt>
                <c:pt idx="993">
                  <c:v>4.9978398911627249</c:v>
                </c:pt>
                <c:pt idx="994">
                  <c:v>5.3917118605338654</c:v>
                </c:pt>
                <c:pt idx="995">
                  <c:v>4.2421822000471732</c:v>
                </c:pt>
                <c:pt idx="996">
                  <c:v>8.2474892804913935</c:v>
                </c:pt>
                <c:pt idx="997">
                  <c:v>5.8609712150634046</c:v>
                </c:pt>
                <c:pt idx="998">
                  <c:v>3.7921816446929824</c:v>
                </c:pt>
                <c:pt idx="999">
                  <c:v>3.0952525569290956</c:v>
                </c:pt>
                <c:pt idx="1000">
                  <c:v>6.9635240218229306</c:v>
                </c:pt>
                <c:pt idx="1001">
                  <c:v>5.4284970268278059</c:v>
                </c:pt>
                <c:pt idx="1002">
                  <c:v>6.0375246613717959</c:v>
                </c:pt>
                <c:pt idx="1003">
                  <c:v>8.3078467906658187</c:v>
                </c:pt>
                <c:pt idx="1004">
                  <c:v>4.4285495886152493</c:v>
                </c:pt>
                <c:pt idx="1005">
                  <c:v>5.9271279622400197</c:v>
                </c:pt>
                <c:pt idx="1006">
                  <c:v>4.625710995682053</c:v>
                </c:pt>
                <c:pt idx="1007">
                  <c:v>9.3678584636363578</c:v>
                </c:pt>
                <c:pt idx="1008">
                  <c:v>13.669212605560432</c:v>
                </c:pt>
                <c:pt idx="1009">
                  <c:v>15.668166293708374</c:v>
                </c:pt>
                <c:pt idx="1010">
                  <c:v>14.691779647587232</c:v>
                </c:pt>
                <c:pt idx="1011">
                  <c:v>12.492955245768812</c:v>
                </c:pt>
                <c:pt idx="1012">
                  <c:v>9.8698344055972438</c:v>
                </c:pt>
                <c:pt idx="1013">
                  <c:v>7.8443460056507934</c:v>
                </c:pt>
                <c:pt idx="1014">
                  <c:v>3.4502690546981518</c:v>
                </c:pt>
                <c:pt idx="1015">
                  <c:v>3.1553540323379203</c:v>
                </c:pt>
                <c:pt idx="1016">
                  <c:v>6.0654557004225618</c:v>
                </c:pt>
                <c:pt idx="1017">
                  <c:v>6.2924058557655034</c:v>
                </c:pt>
                <c:pt idx="1018">
                  <c:v>3.7959514387177817</c:v>
                </c:pt>
                <c:pt idx="1019">
                  <c:v>8.5269649747522163</c:v>
                </c:pt>
                <c:pt idx="1020">
                  <c:v>9.7647363199445891</c:v>
                </c:pt>
                <c:pt idx="1021">
                  <c:v>11.008328200059324</c:v>
                </c:pt>
                <c:pt idx="1022">
                  <c:v>9.7711647824002981</c:v>
                </c:pt>
                <c:pt idx="1023">
                  <c:v>9.6031573219835575</c:v>
                </c:pt>
                <c:pt idx="1024">
                  <c:v>8.7811926066868828</c:v>
                </c:pt>
                <c:pt idx="1025">
                  <c:v>11.298218359539923</c:v>
                </c:pt>
                <c:pt idx="1026">
                  <c:v>11.584630321104139</c:v>
                </c:pt>
                <c:pt idx="1027">
                  <c:v>9.446480178150928</c:v>
                </c:pt>
                <c:pt idx="1028">
                  <c:v>15.105997500003888</c:v>
                </c:pt>
                <c:pt idx="1029">
                  <c:v>11.548130354438236</c:v>
                </c:pt>
                <c:pt idx="1030">
                  <c:v>11.008540053099781</c:v>
                </c:pt>
                <c:pt idx="1031">
                  <c:v>10.227398161262913</c:v>
                </c:pt>
                <c:pt idx="1032">
                  <c:v>9.1503409224327861</c:v>
                </c:pt>
                <c:pt idx="1033">
                  <c:v>17.019482826726705</c:v>
                </c:pt>
                <c:pt idx="1034">
                  <c:v>13.138548380320136</c:v>
                </c:pt>
                <c:pt idx="1035">
                  <c:v>13.464433537741227</c:v>
                </c:pt>
                <c:pt idx="1036">
                  <c:v>13.219310101250892</c:v>
                </c:pt>
                <c:pt idx="1037">
                  <c:v>12.000453949947964</c:v>
                </c:pt>
                <c:pt idx="1038">
                  <c:v>10.601839514930788</c:v>
                </c:pt>
                <c:pt idx="1039">
                  <c:v>9.3306242731875049</c:v>
                </c:pt>
                <c:pt idx="1040">
                  <c:v>7.2204347544180703</c:v>
                </c:pt>
                <c:pt idx="1041">
                  <c:v>10.122933808999823</c:v>
                </c:pt>
                <c:pt idx="1042">
                  <c:v>8.8675620915534488</c:v>
                </c:pt>
                <c:pt idx="1043">
                  <c:v>10.233470256753996</c:v>
                </c:pt>
                <c:pt idx="1044">
                  <c:v>7.224919178854627</c:v>
                </c:pt>
                <c:pt idx="1045">
                  <c:v>10.93588507170421</c:v>
                </c:pt>
                <c:pt idx="1046">
                  <c:v>12.058214191769224</c:v>
                </c:pt>
                <c:pt idx="1047">
                  <c:v>12.717417936576824</c:v>
                </c:pt>
                <c:pt idx="1048">
                  <c:v>11.34359938038757</c:v>
                </c:pt>
                <c:pt idx="1049">
                  <c:v>9.0057090582460262</c:v>
                </c:pt>
                <c:pt idx="1050">
                  <c:v>8.9287322369344775</c:v>
                </c:pt>
                <c:pt idx="1051">
                  <c:v>6.8776377989479549</c:v>
                </c:pt>
                <c:pt idx="1052">
                  <c:v>6.1001970804766659</c:v>
                </c:pt>
                <c:pt idx="1053">
                  <c:v>12.384413266073146</c:v>
                </c:pt>
                <c:pt idx="1054">
                  <c:v>14.835994594630042</c:v>
                </c:pt>
                <c:pt idx="1055">
                  <c:v>9.417244900796506</c:v>
                </c:pt>
                <c:pt idx="1056">
                  <c:v>11.11775528041986</c:v>
                </c:pt>
                <c:pt idx="1057">
                  <c:v>7.9932493842679637</c:v>
                </c:pt>
                <c:pt idx="1058">
                  <c:v>12.590033257069887</c:v>
                </c:pt>
                <c:pt idx="1059">
                  <c:v>18.689460037388439</c:v>
                </c:pt>
                <c:pt idx="1060">
                  <c:v>8.6243817129648122</c:v>
                </c:pt>
                <c:pt idx="1061">
                  <c:v>15.623952799197415</c:v>
                </c:pt>
                <c:pt idx="1062">
                  <c:v>10.204660642645347</c:v>
                </c:pt>
                <c:pt idx="1063">
                  <c:v>10.388579886140414</c:v>
                </c:pt>
                <c:pt idx="1064">
                  <c:v>19.873658528253724</c:v>
                </c:pt>
                <c:pt idx="1065">
                  <c:v>15.725181543978838</c:v>
                </c:pt>
                <c:pt idx="1066">
                  <c:v>8.6342522331356424</c:v>
                </c:pt>
                <c:pt idx="1067">
                  <c:v>9.4500853973638055</c:v>
                </c:pt>
                <c:pt idx="1068">
                  <c:v>15.214810619215458</c:v>
                </c:pt>
                <c:pt idx="1069">
                  <c:v>16.145014881483743</c:v>
                </c:pt>
                <c:pt idx="1070">
                  <c:v>11.844626707510276</c:v>
                </c:pt>
                <c:pt idx="1071">
                  <c:v>17.744028015004531</c:v>
                </c:pt>
                <c:pt idx="1072">
                  <c:v>5.9484595158371789</c:v>
                </c:pt>
                <c:pt idx="1073">
                  <c:v>4.5730366891919783</c:v>
                </c:pt>
                <c:pt idx="1074">
                  <c:v>11.101309740616561</c:v>
                </c:pt>
                <c:pt idx="1075">
                  <c:v>12.951345395616464</c:v>
                </c:pt>
                <c:pt idx="1076">
                  <c:v>8.9899054373162812</c:v>
                </c:pt>
                <c:pt idx="1077">
                  <c:v>6.156467303914348</c:v>
                </c:pt>
                <c:pt idx="1078">
                  <c:v>21.817124517420272</c:v>
                </c:pt>
                <c:pt idx="1079">
                  <c:v>19.869394840364095</c:v>
                </c:pt>
                <c:pt idx="1080">
                  <c:v>20.135420628316815</c:v>
                </c:pt>
                <c:pt idx="1081">
                  <c:v>16.450057166976851</c:v>
                </c:pt>
                <c:pt idx="1082">
                  <c:v>9.0231367108216336</c:v>
                </c:pt>
                <c:pt idx="1083">
                  <c:v>4.583283037075903</c:v>
                </c:pt>
                <c:pt idx="1084">
                  <c:v>12.004655951872989</c:v>
                </c:pt>
                <c:pt idx="1085">
                  <c:v>7.2146032415624228</c:v>
                </c:pt>
                <c:pt idx="1086">
                  <c:v>14.532613342988332</c:v>
                </c:pt>
                <c:pt idx="1087">
                  <c:v>12.488290893794197</c:v>
                </c:pt>
                <c:pt idx="1088">
                  <c:v>10.330838578138756</c:v>
                </c:pt>
                <c:pt idx="1089">
                  <c:v>7.9293897597032199</c:v>
                </c:pt>
                <c:pt idx="1090">
                  <c:v>12.697534834255308</c:v>
                </c:pt>
                <c:pt idx="1091">
                  <c:v>5.3085306906442646</c:v>
                </c:pt>
                <c:pt idx="1092">
                  <c:v>11.980467254162342</c:v>
                </c:pt>
                <c:pt idx="1093">
                  <c:v>15.826684727284402</c:v>
                </c:pt>
                <c:pt idx="1094">
                  <c:v>17.437353417591517</c:v>
                </c:pt>
                <c:pt idx="1095">
                  <c:v>18.363614930596693</c:v>
                </c:pt>
                <c:pt idx="1096">
                  <c:v>19.350530620175952</c:v>
                </c:pt>
                <c:pt idx="1097">
                  <c:v>15.273958252467645</c:v>
                </c:pt>
                <c:pt idx="1098">
                  <c:v>10.381707346568303</c:v>
                </c:pt>
                <c:pt idx="1099">
                  <c:v>7.3848860608829892</c:v>
                </c:pt>
                <c:pt idx="1100">
                  <c:v>9.9708095114237842</c:v>
                </c:pt>
                <c:pt idx="1101">
                  <c:v>9.9935428040710867</c:v>
                </c:pt>
                <c:pt idx="1102">
                  <c:v>4.7186016947952769</c:v>
                </c:pt>
                <c:pt idx="1103">
                  <c:v>12.268265289890934</c:v>
                </c:pt>
                <c:pt idx="1104">
                  <c:v>15.742580169343935</c:v>
                </c:pt>
                <c:pt idx="1105">
                  <c:v>18.572141340219183</c:v>
                </c:pt>
                <c:pt idx="1106">
                  <c:v>15.799885852645012</c:v>
                </c:pt>
                <c:pt idx="1107">
                  <c:v>12.946048588251601</c:v>
                </c:pt>
                <c:pt idx="1108">
                  <c:v>10.091226343124459</c:v>
                </c:pt>
                <c:pt idx="1109">
                  <c:v>15.008649794125184</c:v>
                </c:pt>
                <c:pt idx="1110">
                  <c:v>14.308714143850043</c:v>
                </c:pt>
                <c:pt idx="1111">
                  <c:v>13.702513142728767</c:v>
                </c:pt>
                <c:pt idx="1112">
                  <c:v>13.065867387155727</c:v>
                </c:pt>
                <c:pt idx="1113">
                  <c:v>15.502555687782948</c:v>
                </c:pt>
                <c:pt idx="1114">
                  <c:v>13.340604979066272</c:v>
                </c:pt>
                <c:pt idx="1115">
                  <c:v>9.6144001910390848</c:v>
                </c:pt>
                <c:pt idx="1116">
                  <c:v>12.609561099777189</c:v>
                </c:pt>
                <c:pt idx="1117">
                  <c:v>15.965073716468503</c:v>
                </c:pt>
                <c:pt idx="1118">
                  <c:v>16.803852657865328</c:v>
                </c:pt>
                <c:pt idx="1119">
                  <c:v>14.463241937127369</c:v>
                </c:pt>
                <c:pt idx="1120">
                  <c:v>13.541416430307429</c:v>
                </c:pt>
                <c:pt idx="1121">
                  <c:v>8.6403128661387001</c:v>
                </c:pt>
                <c:pt idx="1122">
                  <c:v>15.538923720564245</c:v>
                </c:pt>
                <c:pt idx="1123">
                  <c:v>11.328395599998931</c:v>
                </c:pt>
                <c:pt idx="1124">
                  <c:v>17.027267941713799</c:v>
                </c:pt>
                <c:pt idx="1125">
                  <c:v>16.977187091442815</c:v>
                </c:pt>
                <c:pt idx="1126">
                  <c:v>12.406125897474052</c:v>
                </c:pt>
                <c:pt idx="1127">
                  <c:v>9.0508133431452471</c:v>
                </c:pt>
                <c:pt idx="1128">
                  <c:v>7.7070582442899322</c:v>
                </c:pt>
                <c:pt idx="1129">
                  <c:v>6.3339574338412525</c:v>
                </c:pt>
                <c:pt idx="1130">
                  <c:v>8.4099756567294293</c:v>
                </c:pt>
                <c:pt idx="1131">
                  <c:v>11.273161260990893</c:v>
                </c:pt>
                <c:pt idx="1132">
                  <c:v>7.4662573206422884</c:v>
                </c:pt>
                <c:pt idx="1133">
                  <c:v>11.024188682260593</c:v>
                </c:pt>
                <c:pt idx="1134">
                  <c:v>11.223675365126162</c:v>
                </c:pt>
                <c:pt idx="1135">
                  <c:v>13.14390339482766</c:v>
                </c:pt>
                <c:pt idx="1136">
                  <c:v>6.9334522134397059</c:v>
                </c:pt>
                <c:pt idx="1137">
                  <c:v>12.92141808712579</c:v>
                </c:pt>
                <c:pt idx="1138">
                  <c:v>12.601702451052931</c:v>
                </c:pt>
                <c:pt idx="1139">
                  <c:v>8.3362329087156581</c:v>
                </c:pt>
                <c:pt idx="1140">
                  <c:v>8.1028596352573867</c:v>
                </c:pt>
                <c:pt idx="1141">
                  <c:v>9.9831129091678577</c:v>
                </c:pt>
                <c:pt idx="1142">
                  <c:v>16.283009845771602</c:v>
                </c:pt>
                <c:pt idx="1143">
                  <c:v>16.301511083252318</c:v>
                </c:pt>
                <c:pt idx="1144">
                  <c:v>15.583241835039562</c:v>
                </c:pt>
                <c:pt idx="1145">
                  <c:v>16.73130970147627</c:v>
                </c:pt>
                <c:pt idx="1146">
                  <c:v>17.232401377127182</c:v>
                </c:pt>
                <c:pt idx="1147">
                  <c:v>18.653506445535061</c:v>
                </c:pt>
                <c:pt idx="1148">
                  <c:v>16.52662832637175</c:v>
                </c:pt>
                <c:pt idx="1149">
                  <c:v>12.225877761265735</c:v>
                </c:pt>
                <c:pt idx="1150">
                  <c:v>12.515576290373209</c:v>
                </c:pt>
                <c:pt idx="1151">
                  <c:v>18.763344297777309</c:v>
                </c:pt>
                <c:pt idx="1152">
                  <c:v>19.229004730060229</c:v>
                </c:pt>
                <c:pt idx="1153">
                  <c:v>18.408146299483885</c:v>
                </c:pt>
                <c:pt idx="1154">
                  <c:v>17.253274867057446</c:v>
                </c:pt>
                <c:pt idx="1155">
                  <c:v>14.568639272004214</c:v>
                </c:pt>
                <c:pt idx="1156">
                  <c:v>13.147774614953345</c:v>
                </c:pt>
                <c:pt idx="1157">
                  <c:v>19.784606810875218</c:v>
                </c:pt>
                <c:pt idx="1158">
                  <c:v>23.168425189182805</c:v>
                </c:pt>
                <c:pt idx="1159">
                  <c:v>18.615453546366791</c:v>
                </c:pt>
                <c:pt idx="1160">
                  <c:v>7.3321734263126492</c:v>
                </c:pt>
                <c:pt idx="1161">
                  <c:v>5.8280535318188109</c:v>
                </c:pt>
                <c:pt idx="1162">
                  <c:v>3.3344778341221626</c:v>
                </c:pt>
                <c:pt idx="1163">
                  <c:v>11.354476767079035</c:v>
                </c:pt>
                <c:pt idx="1164">
                  <c:v>15.8298828890997</c:v>
                </c:pt>
                <c:pt idx="1165">
                  <c:v>12.168259208789411</c:v>
                </c:pt>
                <c:pt idx="1166">
                  <c:v>9.20998371800491</c:v>
                </c:pt>
                <c:pt idx="1167">
                  <c:v>3.9743446889841993</c:v>
                </c:pt>
                <c:pt idx="1168">
                  <c:v>7.7033446249513808</c:v>
                </c:pt>
                <c:pt idx="1169">
                  <c:v>9.5934949962342095</c:v>
                </c:pt>
                <c:pt idx="1170">
                  <c:v>7.1665196772488837</c:v>
                </c:pt>
                <c:pt idx="1171">
                  <c:v>4.2889750666729736</c:v>
                </c:pt>
                <c:pt idx="1172">
                  <c:v>3.8582497957680761</c:v>
                </c:pt>
                <c:pt idx="1173">
                  <c:v>2.6657718335738823</c:v>
                </c:pt>
                <c:pt idx="1174">
                  <c:v>4.0978335323066828</c:v>
                </c:pt>
                <c:pt idx="1175">
                  <c:v>3.98844580007921</c:v>
                </c:pt>
                <c:pt idx="1176">
                  <c:v>3.6339096738688292</c:v>
                </c:pt>
                <c:pt idx="1177">
                  <c:v>3.0902234993660183</c:v>
                </c:pt>
                <c:pt idx="1178">
                  <c:v>3.4921918198535074</c:v>
                </c:pt>
                <c:pt idx="1179">
                  <c:v>2.2071301675593236</c:v>
                </c:pt>
                <c:pt idx="1180">
                  <c:v>1.1039484461061289</c:v>
                </c:pt>
                <c:pt idx="1181">
                  <c:v>1.045590472844915</c:v>
                </c:pt>
                <c:pt idx="1182">
                  <c:v>1.5600463106573148</c:v>
                </c:pt>
                <c:pt idx="1183">
                  <c:v>1.8785837803779404</c:v>
                </c:pt>
                <c:pt idx="1184">
                  <c:v>1.4901498119725853</c:v>
                </c:pt>
                <c:pt idx="1185">
                  <c:v>1.0181292630746963</c:v>
                </c:pt>
                <c:pt idx="1186">
                  <c:v>0.89309576698015647</c:v>
                </c:pt>
                <c:pt idx="1187">
                  <c:v>0.84548651527932561</c:v>
                </c:pt>
                <c:pt idx="1188">
                  <c:v>0.83443850545348308</c:v>
                </c:pt>
                <c:pt idx="1189">
                  <c:v>0.386886901215866</c:v>
                </c:pt>
                <c:pt idx="1190">
                  <c:v>2.9860523511060499E-2</c:v>
                </c:pt>
                <c:pt idx="1191">
                  <c:v>0.2148750252726539</c:v>
                </c:pt>
                <c:pt idx="1192">
                  <c:v>0.28667963808710617</c:v>
                </c:pt>
                <c:pt idx="1193">
                  <c:v>0.25341715875289994</c:v>
                </c:pt>
                <c:pt idx="1194">
                  <c:v>0.23215268143528256</c:v>
                </c:pt>
                <c:pt idx="1195">
                  <c:v>8.0844106815858296E-2</c:v>
                </c:pt>
                <c:pt idx="1196">
                  <c:v>-0.1802829216537738</c:v>
                </c:pt>
                <c:pt idx="1197">
                  <c:v>3.8653697987978131E-2</c:v>
                </c:pt>
                <c:pt idx="1198">
                  <c:v>-9.9768575316416808E-2</c:v>
                </c:pt>
                <c:pt idx="1199">
                  <c:v>-1.9887282104047443E-2</c:v>
                </c:pt>
                <c:pt idx="1200">
                  <c:v>-4.1171603454093209E-2</c:v>
                </c:pt>
                <c:pt idx="1201">
                  <c:v>-7.7522012992070621E-2</c:v>
                </c:pt>
                <c:pt idx="1202">
                  <c:v>-0.16246335742091667</c:v>
                </c:pt>
                <c:pt idx="1203">
                  <c:v>-0.30037333194510296</c:v>
                </c:pt>
                <c:pt idx="1204">
                  <c:v>-0.39427008595920299</c:v>
                </c:pt>
                <c:pt idx="1205">
                  <c:v>-0.47489052881275473</c:v>
                </c:pt>
                <c:pt idx="1206">
                  <c:v>-0.50655577168317034</c:v>
                </c:pt>
                <c:pt idx="1207">
                  <c:v>-0.54927101534674172</c:v>
                </c:pt>
                <c:pt idx="1208">
                  <c:v>-0.56277262170754128</c:v>
                </c:pt>
                <c:pt idx="1209">
                  <c:v>-0.58598834248368981</c:v>
                </c:pt>
                <c:pt idx="1210">
                  <c:v>-0.588308173111729</c:v>
                </c:pt>
                <c:pt idx="1211">
                  <c:v>-0.6617081308744277</c:v>
                </c:pt>
                <c:pt idx="1212">
                  <c:v>-0.66095210403951388</c:v>
                </c:pt>
                <c:pt idx="1213">
                  <c:v>-0.70876834329192118</c:v>
                </c:pt>
                <c:pt idx="1214">
                  <c:v>-0.74145556008509139</c:v>
                </c:pt>
                <c:pt idx="1215">
                  <c:v>-0.74565260664785082</c:v>
                </c:pt>
                <c:pt idx="1216">
                  <c:v>-0.74309116584108104</c:v>
                </c:pt>
                <c:pt idx="1217">
                  <c:v>-0.76066277049948727</c:v>
                </c:pt>
                <c:pt idx="1218">
                  <c:v>-0.42855676585862312</c:v>
                </c:pt>
                <c:pt idx="1219">
                  <c:v>0.24996314946540421</c:v>
                </c:pt>
                <c:pt idx="1220">
                  <c:v>2.3443794731957679</c:v>
                </c:pt>
                <c:pt idx="1221">
                  <c:v>1.6239796085176339</c:v>
                </c:pt>
                <c:pt idx="1222">
                  <c:v>3.4523845114002638</c:v>
                </c:pt>
                <c:pt idx="1223">
                  <c:v>3.0210475675200299</c:v>
                </c:pt>
                <c:pt idx="1224">
                  <c:v>4.7795237043810168</c:v>
                </c:pt>
                <c:pt idx="1225">
                  <c:v>4.1501756446604476</c:v>
                </c:pt>
                <c:pt idx="1226">
                  <c:v>4.9375413527666616</c:v>
                </c:pt>
                <c:pt idx="1227">
                  <c:v>2.267588843128332</c:v>
                </c:pt>
                <c:pt idx="1228">
                  <c:v>2.1154548406314699</c:v>
                </c:pt>
                <c:pt idx="1229">
                  <c:v>2.1810463185801932</c:v>
                </c:pt>
                <c:pt idx="1230">
                  <c:v>2.7662036452580918</c:v>
                </c:pt>
                <c:pt idx="1231">
                  <c:v>3.1962053102059906</c:v>
                </c:pt>
                <c:pt idx="1232">
                  <c:v>4.7988671098203035</c:v>
                </c:pt>
                <c:pt idx="1233">
                  <c:v>5.7680260408937141</c:v>
                </c:pt>
                <c:pt idx="1234">
                  <c:v>1.8984116159512232</c:v>
                </c:pt>
                <c:pt idx="1235">
                  <c:v>1.4290967519925535</c:v>
                </c:pt>
                <c:pt idx="1236">
                  <c:v>3.4302404022765742</c:v>
                </c:pt>
                <c:pt idx="1237">
                  <c:v>4.365076638366661</c:v>
                </c:pt>
                <c:pt idx="1238">
                  <c:v>3.6395234707338742</c:v>
                </c:pt>
                <c:pt idx="1239">
                  <c:v>1.6798492674142573</c:v>
                </c:pt>
                <c:pt idx="1240">
                  <c:v>1.8893442596842447</c:v>
                </c:pt>
                <c:pt idx="1241">
                  <c:v>7.0147567663150667</c:v>
                </c:pt>
                <c:pt idx="1242">
                  <c:v>2.0441819817116569</c:v>
                </c:pt>
                <c:pt idx="1243">
                  <c:v>5.0302025619413548</c:v>
                </c:pt>
                <c:pt idx="1244">
                  <c:v>3.9479336652083474</c:v>
                </c:pt>
                <c:pt idx="1245">
                  <c:v>7.7054312216482295</c:v>
                </c:pt>
                <c:pt idx="1246">
                  <c:v>12.080355045376601</c:v>
                </c:pt>
                <c:pt idx="1247">
                  <c:v>14.910642177451683</c:v>
                </c:pt>
                <c:pt idx="1248">
                  <c:v>15.222114060301962</c:v>
                </c:pt>
                <c:pt idx="1249">
                  <c:v>14.233173769744933</c:v>
                </c:pt>
                <c:pt idx="1250">
                  <c:v>15.841729612526779</c:v>
                </c:pt>
                <c:pt idx="1251">
                  <c:v>14.617232185441331</c:v>
                </c:pt>
                <c:pt idx="1252">
                  <c:v>10.83742727986008</c:v>
                </c:pt>
                <c:pt idx="1253">
                  <c:v>11.698144386883714</c:v>
                </c:pt>
                <c:pt idx="1254">
                  <c:v>8.3213026628487174</c:v>
                </c:pt>
                <c:pt idx="1255">
                  <c:v>12.084962418549894</c:v>
                </c:pt>
                <c:pt idx="1256">
                  <c:v>11.761735692077458</c:v>
                </c:pt>
                <c:pt idx="1257">
                  <c:v>13.129208393934878</c:v>
                </c:pt>
                <c:pt idx="1258">
                  <c:v>15.42105427017486</c:v>
                </c:pt>
                <c:pt idx="1259">
                  <c:v>16.972573853972229</c:v>
                </c:pt>
                <c:pt idx="1260">
                  <c:v>10.781629785400293</c:v>
                </c:pt>
                <c:pt idx="1261">
                  <c:v>8.5164472161126206</c:v>
                </c:pt>
                <c:pt idx="1262">
                  <c:v>8.2300815974120098</c:v>
                </c:pt>
                <c:pt idx="1263">
                  <c:v>8.3809586667208062</c:v>
                </c:pt>
                <c:pt idx="1264">
                  <c:v>9.4999461528064941</c:v>
                </c:pt>
                <c:pt idx="1265">
                  <c:v>11.149049649327392</c:v>
                </c:pt>
                <c:pt idx="1266">
                  <c:v>12.836398500258927</c:v>
                </c:pt>
                <c:pt idx="1267">
                  <c:v>11.476426067194822</c:v>
                </c:pt>
                <c:pt idx="1268">
                  <c:v>16.110463321830583</c:v>
                </c:pt>
                <c:pt idx="1269">
                  <c:v>13.411479527439074</c:v>
                </c:pt>
                <c:pt idx="1270">
                  <c:v>13.801949289930093</c:v>
                </c:pt>
                <c:pt idx="1271">
                  <c:v>15.900996486450103</c:v>
                </c:pt>
                <c:pt idx="1272">
                  <c:v>15.383209501921137</c:v>
                </c:pt>
                <c:pt idx="1273">
                  <c:v>19.61302681687167</c:v>
                </c:pt>
                <c:pt idx="1274">
                  <c:v>16.664097293071801</c:v>
                </c:pt>
                <c:pt idx="1275">
                  <c:v>9.9737767556459129</c:v>
                </c:pt>
                <c:pt idx="1276">
                  <c:v>10.094486473544917</c:v>
                </c:pt>
                <c:pt idx="1277">
                  <c:v>11.796006212302512</c:v>
                </c:pt>
                <c:pt idx="1278">
                  <c:v>11.878357487382496</c:v>
                </c:pt>
                <c:pt idx="1279">
                  <c:v>4.4163102559401812</c:v>
                </c:pt>
                <c:pt idx="1280">
                  <c:v>7.3087449741471406</c:v>
                </c:pt>
                <c:pt idx="1281">
                  <c:v>13.659710907579981</c:v>
                </c:pt>
                <c:pt idx="1282">
                  <c:v>12.752605973943254</c:v>
                </c:pt>
                <c:pt idx="1283">
                  <c:v>12.555792993199466</c:v>
                </c:pt>
                <c:pt idx="1284">
                  <c:v>8.4605483705312068</c:v>
                </c:pt>
                <c:pt idx="1285">
                  <c:v>2.8034369706678608</c:v>
                </c:pt>
                <c:pt idx="1286">
                  <c:v>10.579934979257477</c:v>
                </c:pt>
                <c:pt idx="1287">
                  <c:v>6.5693027212217476</c:v>
                </c:pt>
                <c:pt idx="1288">
                  <c:v>13.005602598413235</c:v>
                </c:pt>
                <c:pt idx="1289">
                  <c:v>9.2477979352871493</c:v>
                </c:pt>
                <c:pt idx="1290">
                  <c:v>14.502969671851096</c:v>
                </c:pt>
                <c:pt idx="1291">
                  <c:v>18.196892600968638</c:v>
                </c:pt>
                <c:pt idx="1292">
                  <c:v>11.274938114944156</c:v>
                </c:pt>
                <c:pt idx="1293">
                  <c:v>9.9776306545040221</c:v>
                </c:pt>
                <c:pt idx="1294">
                  <c:v>8.7728127239229963</c:v>
                </c:pt>
                <c:pt idx="1295">
                  <c:v>6.6413881590604129</c:v>
                </c:pt>
                <c:pt idx="1296">
                  <c:v>2.7071181091223306</c:v>
                </c:pt>
                <c:pt idx="1297">
                  <c:v>12.019328599829826</c:v>
                </c:pt>
                <c:pt idx="1298">
                  <c:v>4.5242269686227914</c:v>
                </c:pt>
                <c:pt idx="1299">
                  <c:v>12.65189721512362</c:v>
                </c:pt>
                <c:pt idx="1300">
                  <c:v>6.1164715979651678</c:v>
                </c:pt>
                <c:pt idx="1301">
                  <c:v>8.4326707094512408</c:v>
                </c:pt>
                <c:pt idx="1302">
                  <c:v>20.637051681257535</c:v>
                </c:pt>
                <c:pt idx="1303">
                  <c:v>24.095635257933136</c:v>
                </c:pt>
                <c:pt idx="1304">
                  <c:v>19.694419477694158</c:v>
                </c:pt>
                <c:pt idx="1305">
                  <c:v>27.61423563897656</c:v>
                </c:pt>
                <c:pt idx="1306">
                  <c:v>24.290593786873458</c:v>
                </c:pt>
                <c:pt idx="1307">
                  <c:v>17.605389782751946</c:v>
                </c:pt>
                <c:pt idx="1308">
                  <c:v>11.901552301520512</c:v>
                </c:pt>
                <c:pt idx="1309">
                  <c:v>9.3772565166401645</c:v>
                </c:pt>
                <c:pt idx="1310">
                  <c:v>7.1663629567751634</c:v>
                </c:pt>
                <c:pt idx="1311">
                  <c:v>7.1079514312548113</c:v>
                </c:pt>
                <c:pt idx="1312">
                  <c:v>16.151122506873396</c:v>
                </c:pt>
                <c:pt idx="1313">
                  <c:v>18.759604275579289</c:v>
                </c:pt>
                <c:pt idx="1314">
                  <c:v>10.704838962299979</c:v>
                </c:pt>
                <c:pt idx="1315">
                  <c:v>9.7518864710961708</c:v>
                </c:pt>
                <c:pt idx="1316">
                  <c:v>12.996655547565684</c:v>
                </c:pt>
                <c:pt idx="1317">
                  <c:v>21.90063004130155</c:v>
                </c:pt>
                <c:pt idx="1318">
                  <c:v>14.361303972941631</c:v>
                </c:pt>
                <c:pt idx="1319">
                  <c:v>13.081824394364483</c:v>
                </c:pt>
                <c:pt idx="1320">
                  <c:v>6.5138028257391571</c:v>
                </c:pt>
                <c:pt idx="1321">
                  <c:v>4.6312867232471966</c:v>
                </c:pt>
                <c:pt idx="1322">
                  <c:v>15.251958210848858</c:v>
                </c:pt>
                <c:pt idx="1323">
                  <c:v>12.411256742677889</c:v>
                </c:pt>
                <c:pt idx="1324">
                  <c:v>12.812271510568085</c:v>
                </c:pt>
                <c:pt idx="1325">
                  <c:v>12.413842377968731</c:v>
                </c:pt>
                <c:pt idx="1326">
                  <c:v>7.7041978770833079</c:v>
                </c:pt>
                <c:pt idx="1327">
                  <c:v>18.06134049474365</c:v>
                </c:pt>
                <c:pt idx="1328">
                  <c:v>14.806348024475547</c:v>
                </c:pt>
                <c:pt idx="1329">
                  <c:v>16.082724715739051</c:v>
                </c:pt>
                <c:pt idx="1330">
                  <c:v>15.446549720217373</c:v>
                </c:pt>
                <c:pt idx="1331">
                  <c:v>13.585294481040167</c:v>
                </c:pt>
                <c:pt idx="1332">
                  <c:v>6.5698368390314954</c:v>
                </c:pt>
                <c:pt idx="1333">
                  <c:v>4.8314419299973714</c:v>
                </c:pt>
                <c:pt idx="1334">
                  <c:v>10.956332111237788</c:v>
                </c:pt>
                <c:pt idx="1335">
                  <c:v>12.007327415379631</c:v>
                </c:pt>
                <c:pt idx="1336">
                  <c:v>13.678429804434099</c:v>
                </c:pt>
                <c:pt idx="1337">
                  <c:v>8.6472228813892382</c:v>
                </c:pt>
                <c:pt idx="1338">
                  <c:v>8.9249802501057971</c:v>
                </c:pt>
                <c:pt idx="1339">
                  <c:v>16.988606749692103</c:v>
                </c:pt>
                <c:pt idx="1340">
                  <c:v>15.832279529679315</c:v>
                </c:pt>
                <c:pt idx="1341">
                  <c:v>13.194257354474114</c:v>
                </c:pt>
                <c:pt idx="1342">
                  <c:v>19.412605476465149</c:v>
                </c:pt>
                <c:pt idx="1343">
                  <c:v>14.647887155255457</c:v>
                </c:pt>
                <c:pt idx="1344">
                  <c:v>12.283753823139454</c:v>
                </c:pt>
                <c:pt idx="1345">
                  <c:v>18.528657570629125</c:v>
                </c:pt>
                <c:pt idx="1346">
                  <c:v>11.104292321284071</c:v>
                </c:pt>
                <c:pt idx="1347">
                  <c:v>14.907293063955818</c:v>
                </c:pt>
                <c:pt idx="1348">
                  <c:v>13.649915106799915</c:v>
                </c:pt>
                <c:pt idx="1349">
                  <c:v>17.002225280465378</c:v>
                </c:pt>
                <c:pt idx="1350">
                  <c:v>16.897530735389953</c:v>
                </c:pt>
                <c:pt idx="1351">
                  <c:v>15.549280924145648</c:v>
                </c:pt>
                <c:pt idx="1352">
                  <c:v>14.410030081381064</c:v>
                </c:pt>
                <c:pt idx="1353">
                  <c:v>13.231793109636325</c:v>
                </c:pt>
                <c:pt idx="1354">
                  <c:v>12.662267162499951</c:v>
                </c:pt>
                <c:pt idx="1355">
                  <c:v>8.8286732279948321</c:v>
                </c:pt>
                <c:pt idx="1356">
                  <c:v>20.794204350625421</c:v>
                </c:pt>
                <c:pt idx="1357">
                  <c:v>18.307804820200968</c:v>
                </c:pt>
                <c:pt idx="1358">
                  <c:v>24.485666614013603</c:v>
                </c:pt>
                <c:pt idx="1359">
                  <c:v>22.33186171824536</c:v>
                </c:pt>
                <c:pt idx="1360">
                  <c:v>21.276282422325565</c:v>
                </c:pt>
                <c:pt idx="1361">
                  <c:v>14.727102519534373</c:v>
                </c:pt>
                <c:pt idx="1362">
                  <c:v>9.8688269634492407</c:v>
                </c:pt>
                <c:pt idx="1363">
                  <c:v>11.561339782612734</c:v>
                </c:pt>
                <c:pt idx="1364">
                  <c:v>7.2409838095600865</c:v>
                </c:pt>
                <c:pt idx="1365">
                  <c:v>4.4058418110056285</c:v>
                </c:pt>
                <c:pt idx="1366">
                  <c:v>7.6215116899235884</c:v>
                </c:pt>
                <c:pt idx="1367">
                  <c:v>17.367131971554084</c:v>
                </c:pt>
                <c:pt idx="1368">
                  <c:v>7.7789014505356917</c:v>
                </c:pt>
                <c:pt idx="1369">
                  <c:v>13.068822877101805</c:v>
                </c:pt>
                <c:pt idx="1370">
                  <c:v>12.575340386130895</c:v>
                </c:pt>
                <c:pt idx="1371">
                  <c:v>17.418007624257324</c:v>
                </c:pt>
                <c:pt idx="1372">
                  <c:v>12.616046471354291</c:v>
                </c:pt>
                <c:pt idx="1373">
                  <c:v>10.801658713076201</c:v>
                </c:pt>
                <c:pt idx="1374">
                  <c:v>10.192065642686055</c:v>
                </c:pt>
                <c:pt idx="1375">
                  <c:v>8.0923487497985178</c:v>
                </c:pt>
                <c:pt idx="1376">
                  <c:v>7.4750938260789601</c:v>
                </c:pt>
                <c:pt idx="1377">
                  <c:v>23.608383602741355</c:v>
                </c:pt>
                <c:pt idx="1378">
                  <c:v>22.30295851271724</c:v>
                </c:pt>
                <c:pt idx="1379">
                  <c:v>13.376275790710345</c:v>
                </c:pt>
                <c:pt idx="1380">
                  <c:v>18.398612867639706</c:v>
                </c:pt>
                <c:pt idx="1381">
                  <c:v>5.7782613666071629</c:v>
                </c:pt>
                <c:pt idx="1382">
                  <c:v>5.6933220549880144</c:v>
                </c:pt>
                <c:pt idx="1383">
                  <c:v>10.748660282795042</c:v>
                </c:pt>
                <c:pt idx="1384">
                  <c:v>15.561007708233854</c:v>
                </c:pt>
                <c:pt idx="1385">
                  <c:v>15.646286752609317</c:v>
                </c:pt>
                <c:pt idx="1386">
                  <c:v>10.171334213079264</c:v>
                </c:pt>
                <c:pt idx="1387">
                  <c:v>5.1529231624791505</c:v>
                </c:pt>
                <c:pt idx="1388">
                  <c:v>2.251637823096575</c:v>
                </c:pt>
                <c:pt idx="1389">
                  <c:v>9.8866725149392654</c:v>
                </c:pt>
                <c:pt idx="1390">
                  <c:v>12.62408086100546</c:v>
                </c:pt>
                <c:pt idx="1391">
                  <c:v>18.830008468127623</c:v>
                </c:pt>
                <c:pt idx="1392">
                  <c:v>17.003422706453275</c:v>
                </c:pt>
                <c:pt idx="1393">
                  <c:v>20.205479861467769</c:v>
                </c:pt>
                <c:pt idx="1394">
                  <c:v>14.058199154058027</c:v>
                </c:pt>
                <c:pt idx="1395">
                  <c:v>18.365306851553676</c:v>
                </c:pt>
                <c:pt idx="1396">
                  <c:v>15.437471024603077</c:v>
                </c:pt>
                <c:pt idx="1397">
                  <c:v>14.113704443811626</c:v>
                </c:pt>
                <c:pt idx="1398">
                  <c:v>14.319909913476781</c:v>
                </c:pt>
                <c:pt idx="1399">
                  <c:v>18.625724333606797</c:v>
                </c:pt>
                <c:pt idx="1400">
                  <c:v>19.126241407598211</c:v>
                </c:pt>
                <c:pt idx="1401">
                  <c:v>6.4240934290840102</c:v>
                </c:pt>
                <c:pt idx="1402">
                  <c:v>14.008894710159392</c:v>
                </c:pt>
                <c:pt idx="1403">
                  <c:v>6.2938282899487668</c:v>
                </c:pt>
                <c:pt idx="1404">
                  <c:v>14.066212468387107</c:v>
                </c:pt>
                <c:pt idx="1405">
                  <c:v>17.198422491187447</c:v>
                </c:pt>
                <c:pt idx="1406">
                  <c:v>15.854115096966249</c:v>
                </c:pt>
                <c:pt idx="1407">
                  <c:v>14.603440468458595</c:v>
                </c:pt>
                <c:pt idx="1408">
                  <c:v>11.571307110600104</c:v>
                </c:pt>
                <c:pt idx="1409">
                  <c:v>10.604320827302827</c:v>
                </c:pt>
                <c:pt idx="1410">
                  <c:v>7.4544540115064279</c:v>
                </c:pt>
                <c:pt idx="1411">
                  <c:v>5.5888447755472859</c:v>
                </c:pt>
                <c:pt idx="1412">
                  <c:v>7.4372269950841119</c:v>
                </c:pt>
                <c:pt idx="1413">
                  <c:v>7.1739136664013774</c:v>
                </c:pt>
                <c:pt idx="1414">
                  <c:v>5.4798523001270532</c:v>
                </c:pt>
                <c:pt idx="1415">
                  <c:v>4.3814758614830973</c:v>
                </c:pt>
                <c:pt idx="1416">
                  <c:v>2.6181206346605146</c:v>
                </c:pt>
                <c:pt idx="1417">
                  <c:v>1.5418645175254042</c:v>
                </c:pt>
                <c:pt idx="1418">
                  <c:v>0.29903224367077152</c:v>
                </c:pt>
                <c:pt idx="1419">
                  <c:v>3.7800859401542319</c:v>
                </c:pt>
                <c:pt idx="1420">
                  <c:v>2.6367709057757982</c:v>
                </c:pt>
                <c:pt idx="1421">
                  <c:v>1.6415935943873361</c:v>
                </c:pt>
                <c:pt idx="1422">
                  <c:v>0.17597036539229727</c:v>
                </c:pt>
                <c:pt idx="1423">
                  <c:v>-0.23372268182610956</c:v>
                </c:pt>
                <c:pt idx="1424">
                  <c:v>0.11974192533208416</c:v>
                </c:pt>
                <c:pt idx="1425">
                  <c:v>5.0938389976995513E-2</c:v>
                </c:pt>
                <c:pt idx="1426">
                  <c:v>-0.47571839459041865</c:v>
                </c:pt>
                <c:pt idx="1427">
                  <c:v>4.6953645320713111E-2</c:v>
                </c:pt>
                <c:pt idx="1428">
                  <c:v>2.3507182381521385E-2</c:v>
                </c:pt>
                <c:pt idx="1429">
                  <c:v>-5.0879549859050854E-2</c:v>
                </c:pt>
                <c:pt idx="1430">
                  <c:v>-0.16337418504150936</c:v>
                </c:pt>
                <c:pt idx="1431">
                  <c:v>5.8875339819774997E-2</c:v>
                </c:pt>
                <c:pt idx="1432">
                  <c:v>0.12936409992490017</c:v>
                </c:pt>
                <c:pt idx="1433">
                  <c:v>0.22663178654033223</c:v>
                </c:pt>
                <c:pt idx="1434">
                  <c:v>-0.25690933537718674</c:v>
                </c:pt>
                <c:pt idx="1435">
                  <c:v>-0.54121170157008791</c:v>
                </c:pt>
                <c:pt idx="1436">
                  <c:v>-0.71426118848145759</c:v>
                </c:pt>
                <c:pt idx="1437">
                  <c:v>-0.82597781921631697</c:v>
                </c:pt>
                <c:pt idx="1438">
                  <c:v>-0.6444241434374165</c:v>
                </c:pt>
                <c:pt idx="1439">
                  <c:v>-0.6157199219187115</c:v>
                </c:pt>
                <c:pt idx="1440">
                  <c:v>-0.72606220865689686</c:v>
                </c:pt>
                <c:pt idx="1441">
                  <c:v>-0.81332603607020548</c:v>
                </c:pt>
                <c:pt idx="1442">
                  <c:v>-0.65925463885991853</c:v>
                </c:pt>
                <c:pt idx="1443">
                  <c:v>-0.79982309355566272</c:v>
                </c:pt>
                <c:pt idx="1444">
                  <c:v>-0.66164578547098785</c:v>
                </c:pt>
                <c:pt idx="1445">
                  <c:v>-0.90325187661717266</c:v>
                </c:pt>
                <c:pt idx="1446">
                  <c:v>-0.90997791245341908</c:v>
                </c:pt>
                <c:pt idx="1447">
                  <c:v>-0.93137661592230803</c:v>
                </c:pt>
                <c:pt idx="1448">
                  <c:v>-0.99731138488379223</c:v>
                </c:pt>
                <c:pt idx="1449">
                  <c:v>-1.1118028728869911</c:v>
                </c:pt>
                <c:pt idx="1450">
                  <c:v>-1.1662236169309503</c:v>
                </c:pt>
                <c:pt idx="1451">
                  <c:v>-1.1971839034761178</c:v>
                </c:pt>
                <c:pt idx="1452">
                  <c:v>-1.2340478605907812</c:v>
                </c:pt>
                <c:pt idx="1453">
                  <c:v>-1.2927067882083643</c:v>
                </c:pt>
                <c:pt idx="1454">
                  <c:v>-1.2874774909129361</c:v>
                </c:pt>
                <c:pt idx="1455">
                  <c:v>-1.3989509839902992</c:v>
                </c:pt>
                <c:pt idx="1456">
                  <c:v>-1.2258617109742742</c:v>
                </c:pt>
                <c:pt idx="1457">
                  <c:v>-1.1412239181379569</c:v>
                </c:pt>
                <c:pt idx="1458">
                  <c:v>0.13543561254352188</c:v>
                </c:pt>
                <c:pt idx="1459">
                  <c:v>0.7945698305511506</c:v>
                </c:pt>
                <c:pt idx="1460">
                  <c:v>0.75043513229371417</c:v>
                </c:pt>
                <c:pt idx="1461">
                  <c:v>1.2616765305477728</c:v>
                </c:pt>
                <c:pt idx="1462">
                  <c:v>1.5827977481097655E-2</c:v>
                </c:pt>
                <c:pt idx="1463">
                  <c:v>1.2025950489116366</c:v>
                </c:pt>
                <c:pt idx="1464">
                  <c:v>2.213350022969085</c:v>
                </c:pt>
                <c:pt idx="1465">
                  <c:v>1.6054389467272667</c:v>
                </c:pt>
                <c:pt idx="1466">
                  <c:v>0.98010722474525247</c:v>
                </c:pt>
                <c:pt idx="1467">
                  <c:v>0.20753764152438015</c:v>
                </c:pt>
                <c:pt idx="1468">
                  <c:v>0.74176227506221881</c:v>
                </c:pt>
                <c:pt idx="1469">
                  <c:v>2.2038416774884051</c:v>
                </c:pt>
                <c:pt idx="1470">
                  <c:v>2.7730085677520111</c:v>
                </c:pt>
                <c:pt idx="1471">
                  <c:v>3.447868625192918</c:v>
                </c:pt>
                <c:pt idx="1472">
                  <c:v>1.9744121052624797</c:v>
                </c:pt>
                <c:pt idx="1473">
                  <c:v>-9.0461050269219356E-3</c:v>
                </c:pt>
                <c:pt idx="1474">
                  <c:v>1.9586370610327308</c:v>
                </c:pt>
                <c:pt idx="1475">
                  <c:v>8.341930421926957</c:v>
                </c:pt>
                <c:pt idx="1476">
                  <c:v>6.2573214283418892</c:v>
                </c:pt>
                <c:pt idx="1477">
                  <c:v>2.8304641197905767</c:v>
                </c:pt>
                <c:pt idx="1478">
                  <c:v>2.9915584060215883</c:v>
                </c:pt>
                <c:pt idx="1479">
                  <c:v>4.4446289540321926</c:v>
                </c:pt>
                <c:pt idx="1480">
                  <c:v>2.5460409734998524</c:v>
                </c:pt>
                <c:pt idx="1481">
                  <c:v>12.925911895408804</c:v>
                </c:pt>
                <c:pt idx="1482">
                  <c:v>9.5658480974371685</c:v>
                </c:pt>
                <c:pt idx="1483">
                  <c:v>8.3797760208750951</c:v>
                </c:pt>
                <c:pt idx="1484">
                  <c:v>9.5412419686672578</c:v>
                </c:pt>
                <c:pt idx="1485">
                  <c:v>7.7363728861618579</c:v>
                </c:pt>
                <c:pt idx="1486">
                  <c:v>7.9244506980950646</c:v>
                </c:pt>
                <c:pt idx="1487">
                  <c:v>7.1820481208236249</c:v>
                </c:pt>
                <c:pt idx="1488">
                  <c:v>5.8669288766874601</c:v>
                </c:pt>
                <c:pt idx="1489">
                  <c:v>8.4064981836460824</c:v>
                </c:pt>
                <c:pt idx="1490">
                  <c:v>4.6742277946516637</c:v>
                </c:pt>
                <c:pt idx="1491">
                  <c:v>11.244926191740834</c:v>
                </c:pt>
                <c:pt idx="1492">
                  <c:v>11.693260092435187</c:v>
                </c:pt>
                <c:pt idx="1493">
                  <c:v>8.6417344684014523</c:v>
                </c:pt>
                <c:pt idx="1494">
                  <c:v>10.865539447674234</c:v>
                </c:pt>
                <c:pt idx="1495">
                  <c:v>11.896318165289321</c:v>
                </c:pt>
                <c:pt idx="1496">
                  <c:v>8.3420117399241267</c:v>
                </c:pt>
                <c:pt idx="1497">
                  <c:v>10.970269029152281</c:v>
                </c:pt>
                <c:pt idx="1498">
                  <c:v>11.48831408316302</c:v>
                </c:pt>
                <c:pt idx="1499">
                  <c:v>17.999302580677913</c:v>
                </c:pt>
                <c:pt idx="1500">
                  <c:v>11.759761442571282</c:v>
                </c:pt>
                <c:pt idx="1501">
                  <c:v>10.080730037171115</c:v>
                </c:pt>
                <c:pt idx="1502">
                  <c:v>12.760864022001394</c:v>
                </c:pt>
                <c:pt idx="1503">
                  <c:v>6.1097347297055737</c:v>
                </c:pt>
                <c:pt idx="1504">
                  <c:v>11.936666053620337</c:v>
                </c:pt>
                <c:pt idx="1505">
                  <c:v>11.359879141126605</c:v>
                </c:pt>
                <c:pt idx="1506">
                  <c:v>14.158996936442991</c:v>
                </c:pt>
                <c:pt idx="1507">
                  <c:v>7.8257802806385062</c:v>
                </c:pt>
                <c:pt idx="1508">
                  <c:v>13.246174189670112</c:v>
                </c:pt>
                <c:pt idx="1509">
                  <c:v>17.103141644281873</c:v>
                </c:pt>
                <c:pt idx="1510">
                  <c:v>14.121364969160609</c:v>
                </c:pt>
                <c:pt idx="1511">
                  <c:v>8.5308488168000522</c:v>
                </c:pt>
                <c:pt idx="1512">
                  <c:v>7.0932698649572634</c:v>
                </c:pt>
                <c:pt idx="1513">
                  <c:v>10.893747866521297</c:v>
                </c:pt>
                <c:pt idx="1514">
                  <c:v>12.769257555914649</c:v>
                </c:pt>
                <c:pt idx="1515">
                  <c:v>20.662220288491937</c:v>
                </c:pt>
                <c:pt idx="1516">
                  <c:v>14.957858488495146</c:v>
                </c:pt>
                <c:pt idx="1517">
                  <c:v>13.977248843450518</c:v>
                </c:pt>
                <c:pt idx="1518">
                  <c:v>5.7463240420487889</c:v>
                </c:pt>
                <c:pt idx="1519">
                  <c:v>8.6065389513197754</c:v>
                </c:pt>
                <c:pt idx="1520">
                  <c:v>16.328572802843986</c:v>
                </c:pt>
                <c:pt idx="1521">
                  <c:v>16.013114628903114</c:v>
                </c:pt>
                <c:pt idx="1522">
                  <c:v>9.715513709117495</c:v>
                </c:pt>
                <c:pt idx="1523">
                  <c:v>12.714179200826536</c:v>
                </c:pt>
                <c:pt idx="1524">
                  <c:v>14.847473043025817</c:v>
                </c:pt>
                <c:pt idx="1525">
                  <c:v>11.132242910532531</c:v>
                </c:pt>
                <c:pt idx="1526">
                  <c:v>7.6662659552157457</c:v>
                </c:pt>
                <c:pt idx="1527">
                  <c:v>10.106093520519243</c:v>
                </c:pt>
                <c:pt idx="1528">
                  <c:v>2.8506384510997296</c:v>
                </c:pt>
                <c:pt idx="1529">
                  <c:v>0.630614718435063</c:v>
                </c:pt>
                <c:pt idx="1530">
                  <c:v>1.8090793902657776</c:v>
                </c:pt>
                <c:pt idx="1531">
                  <c:v>18.80660955050638</c:v>
                </c:pt>
                <c:pt idx="1532">
                  <c:v>12.67062997782029</c:v>
                </c:pt>
                <c:pt idx="1533">
                  <c:v>10.77502460863704</c:v>
                </c:pt>
                <c:pt idx="1534">
                  <c:v>15.318496235872658</c:v>
                </c:pt>
                <c:pt idx="1535">
                  <c:v>24.269867317228556</c:v>
                </c:pt>
                <c:pt idx="1536">
                  <c:v>19.866465046931346</c:v>
                </c:pt>
                <c:pt idx="1537">
                  <c:v>14.728574540891149</c:v>
                </c:pt>
                <c:pt idx="1538">
                  <c:v>14.258740907557721</c:v>
                </c:pt>
                <c:pt idx="1539">
                  <c:v>3.8369671171574526</c:v>
                </c:pt>
                <c:pt idx="1540">
                  <c:v>16.575432489910668</c:v>
                </c:pt>
                <c:pt idx="1541">
                  <c:v>15.454851483111787</c:v>
                </c:pt>
                <c:pt idx="1542">
                  <c:v>10.531346435297495</c:v>
                </c:pt>
                <c:pt idx="1543">
                  <c:v>7.9189983151784489</c:v>
                </c:pt>
                <c:pt idx="1544">
                  <c:v>16.950785380920319</c:v>
                </c:pt>
                <c:pt idx="1545">
                  <c:v>13.884731558881802</c:v>
                </c:pt>
                <c:pt idx="1546">
                  <c:v>12.344181204818538</c:v>
                </c:pt>
                <c:pt idx="1547">
                  <c:v>19.557626578834999</c:v>
                </c:pt>
                <c:pt idx="1548">
                  <c:v>16.899887880480911</c:v>
                </c:pt>
                <c:pt idx="1549">
                  <c:v>17.963156885342848</c:v>
                </c:pt>
                <c:pt idx="1550">
                  <c:v>7.1228827671378063</c:v>
                </c:pt>
                <c:pt idx="1551">
                  <c:v>6.7665225393629296</c:v>
                </c:pt>
                <c:pt idx="1552">
                  <c:v>16.576922537609274</c:v>
                </c:pt>
                <c:pt idx="1553">
                  <c:v>19.709198318278766</c:v>
                </c:pt>
                <c:pt idx="1554">
                  <c:v>21.631541400246224</c:v>
                </c:pt>
                <c:pt idx="1555">
                  <c:v>16.131146244341366</c:v>
                </c:pt>
                <c:pt idx="1556">
                  <c:v>22.364753233716751</c:v>
                </c:pt>
                <c:pt idx="1557">
                  <c:v>20.590741467014361</c:v>
                </c:pt>
                <c:pt idx="1558">
                  <c:v>26.56163336444952</c:v>
                </c:pt>
                <c:pt idx="1559">
                  <c:v>17.913796582452324</c:v>
                </c:pt>
                <c:pt idx="1560">
                  <c:v>14.101364303246221</c:v>
                </c:pt>
                <c:pt idx="1561">
                  <c:v>6.3322653289869413</c:v>
                </c:pt>
                <c:pt idx="1562">
                  <c:v>9.352675764762342</c:v>
                </c:pt>
                <c:pt idx="1563">
                  <c:v>15.068580671458653</c:v>
                </c:pt>
                <c:pt idx="1564">
                  <c:v>13.03554763659367</c:v>
                </c:pt>
                <c:pt idx="1565">
                  <c:v>16.168293666389843</c:v>
                </c:pt>
                <c:pt idx="1566">
                  <c:v>12.555247696753447</c:v>
                </c:pt>
                <c:pt idx="1567">
                  <c:v>10.330845308828051</c:v>
                </c:pt>
                <c:pt idx="1568">
                  <c:v>14.109499403217162</c:v>
                </c:pt>
                <c:pt idx="1569">
                  <c:v>17.753568344267244</c:v>
                </c:pt>
                <c:pt idx="1570">
                  <c:v>15.691489896079858</c:v>
                </c:pt>
                <c:pt idx="1571">
                  <c:v>10.369779368173749</c:v>
                </c:pt>
                <c:pt idx="1572">
                  <c:v>12.200551178819119</c:v>
                </c:pt>
                <c:pt idx="1573">
                  <c:v>8.2462439318268359</c:v>
                </c:pt>
                <c:pt idx="1574">
                  <c:v>4.3419509689019309</c:v>
                </c:pt>
                <c:pt idx="1575">
                  <c:v>18.250044829260304</c:v>
                </c:pt>
                <c:pt idx="1576">
                  <c:v>13.819815042538997</c:v>
                </c:pt>
                <c:pt idx="1577">
                  <c:v>7.6137579877148198</c:v>
                </c:pt>
                <c:pt idx="1578">
                  <c:v>6.0989397147247377</c:v>
                </c:pt>
                <c:pt idx="1579">
                  <c:v>13.301958537352576</c:v>
                </c:pt>
                <c:pt idx="1580">
                  <c:v>18.33714410850741</c:v>
                </c:pt>
                <c:pt idx="1581">
                  <c:v>18.250551390733825</c:v>
                </c:pt>
                <c:pt idx="1582">
                  <c:v>9.0052748610834676</c:v>
                </c:pt>
                <c:pt idx="1583">
                  <c:v>12.310226450434413</c:v>
                </c:pt>
                <c:pt idx="1584">
                  <c:v>13.236757032265068</c:v>
                </c:pt>
                <c:pt idx="1585">
                  <c:v>7.6113598704024676</c:v>
                </c:pt>
                <c:pt idx="1586">
                  <c:v>4.7364516228768476</c:v>
                </c:pt>
                <c:pt idx="1587">
                  <c:v>12.382650155162988</c:v>
                </c:pt>
                <c:pt idx="1588">
                  <c:v>0.1433390904961418</c:v>
                </c:pt>
                <c:pt idx="1589">
                  <c:v>13.806196468586052</c:v>
                </c:pt>
                <c:pt idx="1590">
                  <c:v>20.087595874977737</c:v>
                </c:pt>
                <c:pt idx="1591">
                  <c:v>17.083916331227421</c:v>
                </c:pt>
                <c:pt idx="1592">
                  <c:v>6.8317874205867319</c:v>
                </c:pt>
                <c:pt idx="1593">
                  <c:v>20.384785604192381</c:v>
                </c:pt>
                <c:pt idx="1594">
                  <c:v>16.206348782069501</c:v>
                </c:pt>
                <c:pt idx="1595">
                  <c:v>10.888792985432328</c:v>
                </c:pt>
                <c:pt idx="1596">
                  <c:v>16.41255080021633</c:v>
                </c:pt>
                <c:pt idx="1597">
                  <c:v>8.1127228511787326</c:v>
                </c:pt>
                <c:pt idx="1598">
                  <c:v>4.2448327159223425</c:v>
                </c:pt>
                <c:pt idx="1599">
                  <c:v>1.935371451588308</c:v>
                </c:pt>
                <c:pt idx="1600">
                  <c:v>2.1660747007472336</c:v>
                </c:pt>
                <c:pt idx="1601">
                  <c:v>4.8990174240945432</c:v>
                </c:pt>
                <c:pt idx="1602">
                  <c:v>4.1858849360999484</c:v>
                </c:pt>
                <c:pt idx="1603">
                  <c:v>0.85768848383172003</c:v>
                </c:pt>
                <c:pt idx="1604">
                  <c:v>1.3643875269908068</c:v>
                </c:pt>
                <c:pt idx="1605">
                  <c:v>-1.7792060384026476</c:v>
                </c:pt>
                <c:pt idx="1606">
                  <c:v>-2.3924857424049595</c:v>
                </c:pt>
                <c:pt idx="1607">
                  <c:v>2.055349323944633</c:v>
                </c:pt>
                <c:pt idx="1608">
                  <c:v>9.7314475298200485</c:v>
                </c:pt>
                <c:pt idx="1609">
                  <c:v>1.8620249925466625</c:v>
                </c:pt>
                <c:pt idx="1610">
                  <c:v>3.3315183921861946</c:v>
                </c:pt>
                <c:pt idx="1611">
                  <c:v>6.9534345366920931</c:v>
                </c:pt>
                <c:pt idx="1612">
                  <c:v>5.3605177376161333</c:v>
                </c:pt>
                <c:pt idx="1613">
                  <c:v>6.5675986537933166</c:v>
                </c:pt>
                <c:pt idx="1614">
                  <c:v>4.0780649066057055</c:v>
                </c:pt>
                <c:pt idx="1615">
                  <c:v>1.7760078639403987</c:v>
                </c:pt>
                <c:pt idx="1616">
                  <c:v>10.027899922567451</c:v>
                </c:pt>
                <c:pt idx="1617">
                  <c:v>10.248338521539379</c:v>
                </c:pt>
                <c:pt idx="1618">
                  <c:v>5.5911537274727756</c:v>
                </c:pt>
                <c:pt idx="1619">
                  <c:v>4.8497452587473848</c:v>
                </c:pt>
                <c:pt idx="1620">
                  <c:v>8.1677758741676936</c:v>
                </c:pt>
                <c:pt idx="1621">
                  <c:v>18.33673687941355</c:v>
                </c:pt>
                <c:pt idx="1622">
                  <c:v>14.414526170101761</c:v>
                </c:pt>
                <c:pt idx="1623">
                  <c:v>13.010290224676545</c:v>
                </c:pt>
                <c:pt idx="1624">
                  <c:v>14.327616361084283</c:v>
                </c:pt>
                <c:pt idx="1625">
                  <c:v>10.622217431670478</c:v>
                </c:pt>
                <c:pt idx="1626">
                  <c:v>9.138382160537283</c:v>
                </c:pt>
                <c:pt idx="1627">
                  <c:v>6.8784783909487057</c:v>
                </c:pt>
                <c:pt idx="1628">
                  <c:v>8.4787205960043863</c:v>
                </c:pt>
                <c:pt idx="1629">
                  <c:v>8.0575082150361474</c:v>
                </c:pt>
                <c:pt idx="1630">
                  <c:v>3.0495097553408401</c:v>
                </c:pt>
                <c:pt idx="1631">
                  <c:v>10.29559465923291</c:v>
                </c:pt>
                <c:pt idx="1632">
                  <c:v>8.5953902028795266</c:v>
                </c:pt>
                <c:pt idx="1633">
                  <c:v>6.8794427739738762</c:v>
                </c:pt>
                <c:pt idx="1634">
                  <c:v>11.940240160784764</c:v>
                </c:pt>
                <c:pt idx="1635">
                  <c:v>13.524822597736463</c:v>
                </c:pt>
                <c:pt idx="1636">
                  <c:v>16.853961840206267</c:v>
                </c:pt>
                <c:pt idx="1637">
                  <c:v>30.568947025465032</c:v>
                </c:pt>
                <c:pt idx="1638">
                  <c:v>35.408705773451921</c:v>
                </c:pt>
                <c:pt idx="1639">
                  <c:v>29.054836112937465</c:v>
                </c:pt>
                <c:pt idx="1640">
                  <c:v>22.088623958466179</c:v>
                </c:pt>
                <c:pt idx="1641">
                  <c:v>16.345504044895776</c:v>
                </c:pt>
                <c:pt idx="1642">
                  <c:v>17.467353746238313</c:v>
                </c:pt>
                <c:pt idx="1643">
                  <c:v>8.4964014439627871</c:v>
                </c:pt>
                <c:pt idx="1644">
                  <c:v>7.8947912689053883</c:v>
                </c:pt>
                <c:pt idx="1645">
                  <c:v>2.2710832669198822</c:v>
                </c:pt>
                <c:pt idx="1646">
                  <c:v>2.005350389623517</c:v>
                </c:pt>
                <c:pt idx="1647">
                  <c:v>-3.4538107771875382E-2</c:v>
                </c:pt>
                <c:pt idx="1648">
                  <c:v>-0.32695947350702692</c:v>
                </c:pt>
                <c:pt idx="1649">
                  <c:v>0.12007411842114291</c:v>
                </c:pt>
                <c:pt idx="1650">
                  <c:v>3.2869010008243049</c:v>
                </c:pt>
                <c:pt idx="1651">
                  <c:v>5.5802993480950196</c:v>
                </c:pt>
                <c:pt idx="1652">
                  <c:v>6.8518058675784204</c:v>
                </c:pt>
                <c:pt idx="1653">
                  <c:v>7.5210675593096132</c:v>
                </c:pt>
                <c:pt idx="1654">
                  <c:v>5.8342752465123997</c:v>
                </c:pt>
                <c:pt idx="1655">
                  <c:v>2.9951868131356307</c:v>
                </c:pt>
                <c:pt idx="1656">
                  <c:v>0.98281413740869406</c:v>
                </c:pt>
                <c:pt idx="1657">
                  <c:v>0.3300127570419531</c:v>
                </c:pt>
                <c:pt idx="1658">
                  <c:v>1.3758390199222537</c:v>
                </c:pt>
                <c:pt idx="1659">
                  <c:v>1.8573507691332258</c:v>
                </c:pt>
                <c:pt idx="1660">
                  <c:v>2.3207866435207447</c:v>
                </c:pt>
                <c:pt idx="1661">
                  <c:v>1.0828103292816693</c:v>
                </c:pt>
                <c:pt idx="1662">
                  <c:v>-0.80710946522239979</c:v>
                </c:pt>
                <c:pt idx="1663">
                  <c:v>-1.5132131580987584</c:v>
                </c:pt>
                <c:pt idx="1664">
                  <c:v>-0.58977689169952274</c:v>
                </c:pt>
                <c:pt idx="1665">
                  <c:v>-0.88582718077625522</c:v>
                </c:pt>
                <c:pt idx="1666">
                  <c:v>-2.1505746003107173</c:v>
                </c:pt>
                <c:pt idx="1667">
                  <c:v>-1.8232285217966382</c:v>
                </c:pt>
                <c:pt idx="1668">
                  <c:v>-1.1141766750261795</c:v>
                </c:pt>
                <c:pt idx="1669">
                  <c:v>-0.90472117681046349</c:v>
                </c:pt>
                <c:pt idx="1670">
                  <c:v>-0.42102531255376885</c:v>
                </c:pt>
                <c:pt idx="1671">
                  <c:v>-0.29477087071505537</c:v>
                </c:pt>
                <c:pt idx="1672">
                  <c:v>-0.36387626575788978</c:v>
                </c:pt>
                <c:pt idx="1673">
                  <c:v>-0.87073809512083766</c:v>
                </c:pt>
                <c:pt idx="1674">
                  <c:v>-1.4497477589246799</c:v>
                </c:pt>
                <c:pt idx="1675">
                  <c:v>-1.6814404816076767</c:v>
                </c:pt>
                <c:pt idx="1676">
                  <c:v>-2.2824347446960713</c:v>
                </c:pt>
                <c:pt idx="1677">
                  <c:v>-2.5690222971335386</c:v>
                </c:pt>
                <c:pt idx="1678">
                  <c:v>-2.3736298411306311</c:v>
                </c:pt>
                <c:pt idx="1679">
                  <c:v>-2.341390370264862</c:v>
                </c:pt>
                <c:pt idx="1680">
                  <c:v>-2.3936064884910957</c:v>
                </c:pt>
                <c:pt idx="1681">
                  <c:v>-2.3306886797233028</c:v>
                </c:pt>
                <c:pt idx="1682">
                  <c:v>-2.2254075052571487</c:v>
                </c:pt>
                <c:pt idx="1683">
                  <c:v>-2.2097552098548023</c:v>
                </c:pt>
                <c:pt idx="1684">
                  <c:v>-2.2760536524692121</c:v>
                </c:pt>
                <c:pt idx="1685">
                  <c:v>-2.431657812113075</c:v>
                </c:pt>
                <c:pt idx="1686">
                  <c:v>-2.6339140089044921</c:v>
                </c:pt>
                <c:pt idx="1687">
                  <c:v>-2.5691249820626316</c:v>
                </c:pt>
                <c:pt idx="1688">
                  <c:v>-2.6774511448881766</c:v>
                </c:pt>
                <c:pt idx="1689">
                  <c:v>-2.5826623302179552</c:v>
                </c:pt>
                <c:pt idx="1690">
                  <c:v>-2.6615892464446178</c:v>
                </c:pt>
                <c:pt idx="1691">
                  <c:v>-2.6889055469250911</c:v>
                </c:pt>
                <c:pt idx="1692">
                  <c:v>-2.7793111316603891</c:v>
                </c:pt>
                <c:pt idx="1693">
                  <c:v>-2.7720940221309665</c:v>
                </c:pt>
                <c:pt idx="1694">
                  <c:v>-2.7169260908218362</c:v>
                </c:pt>
                <c:pt idx="1695">
                  <c:v>-2.6946689909255639</c:v>
                </c:pt>
                <c:pt idx="1696">
                  <c:v>-2.7173067818445196</c:v>
                </c:pt>
                <c:pt idx="1697">
                  <c:v>-2.7573670007085216</c:v>
                </c:pt>
                <c:pt idx="1698">
                  <c:v>-2.8755587498190405</c:v>
                </c:pt>
                <c:pt idx="1699">
                  <c:v>-2.8160984124250499</c:v>
                </c:pt>
                <c:pt idx="1700">
                  <c:v>-2.8946300710772199</c:v>
                </c:pt>
                <c:pt idx="1701">
                  <c:v>-2.9274381480254519</c:v>
                </c:pt>
                <c:pt idx="1702">
                  <c:v>-2.8934866464539688</c:v>
                </c:pt>
                <c:pt idx="1703">
                  <c:v>-2.9042203255647658</c:v>
                </c:pt>
                <c:pt idx="1704">
                  <c:v>-2.9446985888070154</c:v>
                </c:pt>
                <c:pt idx="1705">
                  <c:v>-2.9214223414349316</c:v>
                </c:pt>
                <c:pt idx="1706">
                  <c:v>-2.9119472286393888</c:v>
                </c:pt>
                <c:pt idx="1707">
                  <c:v>-2.909743828781064</c:v>
                </c:pt>
                <c:pt idx="1708">
                  <c:v>-2.9355528817806009</c:v>
                </c:pt>
                <c:pt idx="1709">
                  <c:v>-2.9876906768646183</c:v>
                </c:pt>
                <c:pt idx="1710">
                  <c:v>-2.9302077522080028</c:v>
                </c:pt>
                <c:pt idx="1711">
                  <c:v>-2.9890249697877458</c:v>
                </c:pt>
                <c:pt idx="1712">
                  <c:v>-3.0225532722119697</c:v>
                </c:pt>
                <c:pt idx="1713">
                  <c:v>-3.0220877671373714</c:v>
                </c:pt>
                <c:pt idx="1714">
                  <c:v>-3.0931192010899222</c:v>
                </c:pt>
                <c:pt idx="1715">
                  <c:v>-3.1364159931435154</c:v>
                </c:pt>
                <c:pt idx="1716">
                  <c:v>-3.1623179729316719</c:v>
                </c:pt>
                <c:pt idx="1717">
                  <c:v>-3.1532018308769283</c:v>
                </c:pt>
                <c:pt idx="1718">
                  <c:v>-3.1776452755041262</c:v>
                </c:pt>
                <c:pt idx="1719">
                  <c:v>-3.2268310257061339</c:v>
                </c:pt>
                <c:pt idx="1720">
                  <c:v>-3.2466047269366083</c:v>
                </c:pt>
                <c:pt idx="1721">
                  <c:v>-3.2038202396042603</c:v>
                </c:pt>
                <c:pt idx="1722">
                  <c:v>-3.2255954692906874</c:v>
                </c:pt>
                <c:pt idx="1723">
                  <c:v>-3.2731106763285611</c:v>
                </c:pt>
                <c:pt idx="1724">
                  <c:v>-3.2704574162117472</c:v>
                </c:pt>
                <c:pt idx="1725">
                  <c:v>-3.2823759855649115</c:v>
                </c:pt>
                <c:pt idx="1726">
                  <c:v>-3.2938251737695934</c:v>
                </c:pt>
                <c:pt idx="1727">
                  <c:v>-3.2899786246819884</c:v>
                </c:pt>
                <c:pt idx="1728">
                  <c:v>-3.2918469548171014</c:v>
                </c:pt>
                <c:pt idx="1729">
                  <c:v>-3.3245232450693996</c:v>
                </c:pt>
                <c:pt idx="1730">
                  <c:v>-3.3409538377542125</c:v>
                </c:pt>
                <c:pt idx="1731">
                  <c:v>-3.356260302421199</c:v>
                </c:pt>
                <c:pt idx="1732">
                  <c:v>-3.3774190781131752</c:v>
                </c:pt>
                <c:pt idx="1733">
                  <c:v>-3.3814857770036788</c:v>
                </c:pt>
                <c:pt idx="1734">
                  <c:v>-3.4110877903884784</c:v>
                </c:pt>
                <c:pt idx="1735">
                  <c:v>-3.4681132005721871</c:v>
                </c:pt>
                <c:pt idx="1736">
                  <c:v>-3.530164211850173</c:v>
                </c:pt>
                <c:pt idx="1737">
                  <c:v>-3.6227048956703367</c:v>
                </c:pt>
                <c:pt idx="1738">
                  <c:v>-3.7709800096858537</c:v>
                </c:pt>
                <c:pt idx="1739">
                  <c:v>-3.8328117862962641</c:v>
                </c:pt>
                <c:pt idx="1740">
                  <c:v>-3.8706505831529237</c:v>
                </c:pt>
                <c:pt idx="1741">
                  <c:v>-3.8919960072658411</c:v>
                </c:pt>
                <c:pt idx="1742">
                  <c:v>-3.9568075458651819</c:v>
                </c:pt>
                <c:pt idx="1743">
                  <c:v>-3.9692807126953555</c:v>
                </c:pt>
                <c:pt idx="1744">
                  <c:v>-4.0360430541263037</c:v>
                </c:pt>
                <c:pt idx="1745">
                  <c:v>-4.0498278387953501</c:v>
                </c:pt>
                <c:pt idx="1746">
                  <c:v>-4.10043001586331</c:v>
                </c:pt>
                <c:pt idx="1747">
                  <c:v>-4.1285458737936098</c:v>
                </c:pt>
                <c:pt idx="1748">
                  <c:v>-4.1666996928965139</c:v>
                </c:pt>
                <c:pt idx="1749">
                  <c:v>-4.1905161534445456</c:v>
                </c:pt>
                <c:pt idx="1750">
                  <c:v>-4.1969665204638629</c:v>
                </c:pt>
                <c:pt idx="1751">
                  <c:v>-4.2336476612445884</c:v>
                </c:pt>
                <c:pt idx="1752">
                  <c:v>-4.2487385721867721</c:v>
                </c:pt>
                <c:pt idx="1753">
                  <c:v>-4.2706287088011274</c:v>
                </c:pt>
                <c:pt idx="1754">
                  <c:v>-4.2955557951237067</c:v>
                </c:pt>
                <c:pt idx="1755">
                  <c:v>-4.3246320334050736</c:v>
                </c:pt>
                <c:pt idx="1756">
                  <c:v>-4.3993269323011619</c:v>
                </c:pt>
                <c:pt idx="1757">
                  <c:v>-4.3222858355902005</c:v>
                </c:pt>
                <c:pt idx="1758">
                  <c:v>-4.4053589109312785</c:v>
                </c:pt>
                <c:pt idx="1759">
                  <c:v>-4.4213657985589849</c:v>
                </c:pt>
                <c:pt idx="1760">
                  <c:v>-4.428796833948101</c:v>
                </c:pt>
                <c:pt idx="1761">
                  <c:v>-4.4366925797481249</c:v>
                </c:pt>
                <c:pt idx="1762">
                  <c:v>-4.4112959374428717</c:v>
                </c:pt>
                <c:pt idx="1763">
                  <c:v>-4.4062702901221051</c:v>
                </c:pt>
                <c:pt idx="1764">
                  <c:v>-4.4239931960732504</c:v>
                </c:pt>
                <c:pt idx="1765">
                  <c:v>-4.4451404050716903</c:v>
                </c:pt>
                <c:pt idx="1766">
                  <c:v>-4.4397873529527843</c:v>
                </c:pt>
                <c:pt idx="1767">
                  <c:v>-4.4436639831126445</c:v>
                </c:pt>
                <c:pt idx="1768">
                  <c:v>-4.4688897277336048</c:v>
                </c:pt>
                <c:pt idx="1769">
                  <c:v>-4.483112782246601</c:v>
                </c:pt>
                <c:pt idx="1770">
                  <c:v>-4.4647837271921453</c:v>
                </c:pt>
                <c:pt idx="1771">
                  <c:v>-4.5016768841722454</c:v>
                </c:pt>
                <c:pt idx="1772">
                  <c:v>-4.508779199878421</c:v>
                </c:pt>
                <c:pt idx="1773">
                  <c:v>-4.5093616635330847</c:v>
                </c:pt>
                <c:pt idx="1774">
                  <c:v>-4.5526339349353906</c:v>
                </c:pt>
                <c:pt idx="1775">
                  <c:v>-4.4715695832882263</c:v>
                </c:pt>
                <c:pt idx="1776">
                  <c:v>-4.5496542116610472</c:v>
                </c:pt>
                <c:pt idx="1777">
                  <c:v>-4.5674271214363849</c:v>
                </c:pt>
                <c:pt idx="1778">
                  <c:v>-4.5369840232207137</c:v>
                </c:pt>
                <c:pt idx="1779">
                  <c:v>-4.5407274584505108</c:v>
                </c:pt>
                <c:pt idx="1780">
                  <c:v>-4.5486895901525992</c:v>
                </c:pt>
                <c:pt idx="1781">
                  <c:v>-4.5597465598370857</c:v>
                </c:pt>
                <c:pt idx="1782">
                  <c:v>-4.5459032834223478</c:v>
                </c:pt>
                <c:pt idx="1783">
                  <c:v>-4.5373248328908655</c:v>
                </c:pt>
                <c:pt idx="1784">
                  <c:v>-4.58244999312718</c:v>
                </c:pt>
                <c:pt idx="1785">
                  <c:v>-4.560106779386186</c:v>
                </c:pt>
                <c:pt idx="1786">
                  <c:v>-4.589479855297518</c:v>
                </c:pt>
                <c:pt idx="1787">
                  <c:v>-4.5876347978295318</c:v>
                </c:pt>
                <c:pt idx="1788">
                  <c:v>-4.6598088177496333</c:v>
                </c:pt>
                <c:pt idx="1789">
                  <c:v>-4.7126010812143182</c:v>
                </c:pt>
                <c:pt idx="1790">
                  <c:v>-4.7110159809882868</c:v>
                </c:pt>
                <c:pt idx="1791">
                  <c:v>-4.7278608011617207</c:v>
                </c:pt>
                <c:pt idx="1792">
                  <c:v>-4.7371360466375689</c:v>
                </c:pt>
                <c:pt idx="1793">
                  <c:v>-4.784239999051132</c:v>
                </c:pt>
                <c:pt idx="1794">
                  <c:v>-4.772988826971658</c:v>
                </c:pt>
                <c:pt idx="1795">
                  <c:v>-4.794827686352221</c:v>
                </c:pt>
                <c:pt idx="1796">
                  <c:v>-4.846258711468332</c:v>
                </c:pt>
                <c:pt idx="1797">
                  <c:v>-4.8360660845274905</c:v>
                </c:pt>
                <c:pt idx="1798">
                  <c:v>-4.8270524689108418</c:v>
                </c:pt>
                <c:pt idx="1799">
                  <c:v>-4.8430370447280158</c:v>
                </c:pt>
                <c:pt idx="1800">
                  <c:v>-4.8343578562457079</c:v>
                </c:pt>
                <c:pt idx="1801">
                  <c:v>-4.8640183178565666</c:v>
                </c:pt>
                <c:pt idx="1802">
                  <c:v>-4.8792083974066092</c:v>
                </c:pt>
                <c:pt idx="1803">
                  <c:v>-4.8708612246922467</c:v>
                </c:pt>
                <c:pt idx="1804">
                  <c:v>-4.9205559886511763</c:v>
                </c:pt>
                <c:pt idx="1805">
                  <c:v>-4.8732307455928492</c:v>
                </c:pt>
                <c:pt idx="1806">
                  <c:v>-4.8839484298167202</c:v>
                </c:pt>
                <c:pt idx="1807">
                  <c:v>-4.8813846445440401</c:v>
                </c:pt>
                <c:pt idx="1808">
                  <c:v>-4.9249073060168458</c:v>
                </c:pt>
                <c:pt idx="1809">
                  <c:v>-4.926231061327524</c:v>
                </c:pt>
                <c:pt idx="1810">
                  <c:v>-4.9490432160429698</c:v>
                </c:pt>
                <c:pt idx="1811">
                  <c:v>-4.9540421205143792</c:v>
                </c:pt>
                <c:pt idx="1812">
                  <c:v>-4.9868378314269268</c:v>
                </c:pt>
                <c:pt idx="1813">
                  <c:v>-4.986585084649886</c:v>
                </c:pt>
                <c:pt idx="1814">
                  <c:v>-5.0151958397798957</c:v>
                </c:pt>
                <c:pt idx="1815">
                  <c:v>-5.0466279044421691</c:v>
                </c:pt>
                <c:pt idx="1816">
                  <c:v>-5.0707327367351063</c:v>
                </c:pt>
                <c:pt idx="1817">
                  <c:v>-5.0913895512483043</c:v>
                </c:pt>
                <c:pt idx="1818">
                  <c:v>-5.0854030691771523</c:v>
                </c:pt>
                <c:pt idx="1819">
                  <c:v>-5.118705830894732</c:v>
                </c:pt>
                <c:pt idx="1820">
                  <c:v>-5.1214932561223225</c:v>
                </c:pt>
                <c:pt idx="1821">
                  <c:v>-5.145319939338644</c:v>
                </c:pt>
                <c:pt idx="1822">
                  <c:v>-5.1622036288625939</c:v>
                </c:pt>
                <c:pt idx="1823">
                  <c:v>-5.1715012032180097</c:v>
                </c:pt>
                <c:pt idx="1824">
                  <c:v>-5.1891899252219043</c:v>
                </c:pt>
                <c:pt idx="1825">
                  <c:v>-5.212685358209046</c:v>
                </c:pt>
                <c:pt idx="1826">
                  <c:v>-5.2150442492886029</c:v>
                </c:pt>
                <c:pt idx="1827">
                  <c:v>-5.2593976553249489</c:v>
                </c:pt>
                <c:pt idx="1828">
                  <c:v>-5.2946003422861487</c:v>
                </c:pt>
                <c:pt idx="1829">
                  <c:v>-5.2879848853913947</c:v>
                </c:pt>
                <c:pt idx="1830">
                  <c:v>-5.3135631792218918</c:v>
                </c:pt>
                <c:pt idx="1831">
                  <c:v>-5.3653541407281402</c:v>
                </c:pt>
                <c:pt idx="1832">
                  <c:v>-5.3810369774395017</c:v>
                </c:pt>
                <c:pt idx="1833">
                  <c:v>-5.4667281563732795</c:v>
                </c:pt>
                <c:pt idx="1834">
                  <c:v>-5.4733853521043319</c:v>
                </c:pt>
                <c:pt idx="1835">
                  <c:v>-5.4567479457553469</c:v>
                </c:pt>
                <c:pt idx="1836">
                  <c:v>-5.4707596134161429</c:v>
                </c:pt>
                <c:pt idx="1837">
                  <c:v>-5.5354238804931954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5-5420-462C-9271-2E58AF1034F4}"/>
            </c:ext>
          </c:extLst>
        </c:ser>
        <c:ser>
          <c:idx val="6"/>
          <c:order val="6"/>
          <c:tx>
            <c:strRef>
              <c:f>Sheet1!$AP$1</c:f>
              <c:strCache>
                <c:ptCount val="1"/>
                <c:pt idx="0">
                  <c:v>%obs/ft He 50PSIg</c:v>
                </c:pt>
              </c:strCache>
            </c:strRef>
          </c:tx>
          <c:spPr>
            <a:ln w="28575">
              <a:noFill/>
            </a:ln>
          </c:spPr>
          <c:marker>
            <c:symbol val="none"/>
          </c:marker>
          <c:trendline>
            <c:spPr>
              <a:ln w="19050">
                <a:solidFill>
                  <a:schemeClr val="accent2"/>
                </a:solidFill>
              </a:ln>
            </c:spPr>
            <c:trendlineType val="movingAvg"/>
            <c:period val="60"/>
            <c:dispRSqr val="0"/>
            <c:dispEq val="0"/>
          </c:trendline>
          <c:xVal>
            <c:numRef>
              <c:f>Sheet1!$A$2:$A$8266</c:f>
              <c:numCache>
                <c:formatCode>General</c:formatCode>
                <c:ptCount val="826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  <c:pt idx="2367">
                  <c:v>2368</c:v>
                </c:pt>
                <c:pt idx="2368">
                  <c:v>2369</c:v>
                </c:pt>
                <c:pt idx="2369">
                  <c:v>2370</c:v>
                </c:pt>
                <c:pt idx="2370">
                  <c:v>2371</c:v>
                </c:pt>
                <c:pt idx="2371">
                  <c:v>2372</c:v>
                </c:pt>
                <c:pt idx="2372">
                  <c:v>2373</c:v>
                </c:pt>
                <c:pt idx="2373">
                  <c:v>2374</c:v>
                </c:pt>
                <c:pt idx="2374">
                  <c:v>2375</c:v>
                </c:pt>
                <c:pt idx="2375">
                  <c:v>2376</c:v>
                </c:pt>
                <c:pt idx="2376">
                  <c:v>2377</c:v>
                </c:pt>
                <c:pt idx="2377">
                  <c:v>2378</c:v>
                </c:pt>
                <c:pt idx="2378">
                  <c:v>2379</c:v>
                </c:pt>
                <c:pt idx="2379">
                  <c:v>2380</c:v>
                </c:pt>
                <c:pt idx="2380">
                  <c:v>2381</c:v>
                </c:pt>
                <c:pt idx="2381">
                  <c:v>2382</c:v>
                </c:pt>
                <c:pt idx="2382">
                  <c:v>2383</c:v>
                </c:pt>
                <c:pt idx="2383">
                  <c:v>2384</c:v>
                </c:pt>
                <c:pt idx="2384">
                  <c:v>2385</c:v>
                </c:pt>
                <c:pt idx="2385">
                  <c:v>2386</c:v>
                </c:pt>
                <c:pt idx="2386">
                  <c:v>2387</c:v>
                </c:pt>
                <c:pt idx="2387">
                  <c:v>2388</c:v>
                </c:pt>
                <c:pt idx="2388">
                  <c:v>2389</c:v>
                </c:pt>
                <c:pt idx="2389">
                  <c:v>2390</c:v>
                </c:pt>
                <c:pt idx="2390">
                  <c:v>2391</c:v>
                </c:pt>
                <c:pt idx="2391">
                  <c:v>2392</c:v>
                </c:pt>
                <c:pt idx="2392">
                  <c:v>2393</c:v>
                </c:pt>
                <c:pt idx="2393">
                  <c:v>2394</c:v>
                </c:pt>
                <c:pt idx="2394">
                  <c:v>2395</c:v>
                </c:pt>
                <c:pt idx="2395">
                  <c:v>2396</c:v>
                </c:pt>
                <c:pt idx="2396">
                  <c:v>2397</c:v>
                </c:pt>
                <c:pt idx="2397">
                  <c:v>2398</c:v>
                </c:pt>
                <c:pt idx="2398">
                  <c:v>2399</c:v>
                </c:pt>
                <c:pt idx="2399">
                  <c:v>2400</c:v>
                </c:pt>
                <c:pt idx="2400">
                  <c:v>2401</c:v>
                </c:pt>
                <c:pt idx="2401">
                  <c:v>2402</c:v>
                </c:pt>
                <c:pt idx="2402">
                  <c:v>2403</c:v>
                </c:pt>
                <c:pt idx="2403">
                  <c:v>2404</c:v>
                </c:pt>
                <c:pt idx="2404">
                  <c:v>2405</c:v>
                </c:pt>
                <c:pt idx="2405">
                  <c:v>2406</c:v>
                </c:pt>
                <c:pt idx="2406">
                  <c:v>2407</c:v>
                </c:pt>
                <c:pt idx="2407">
                  <c:v>2408</c:v>
                </c:pt>
                <c:pt idx="2408">
                  <c:v>2409</c:v>
                </c:pt>
                <c:pt idx="2409">
                  <c:v>2410</c:v>
                </c:pt>
                <c:pt idx="2410">
                  <c:v>2411</c:v>
                </c:pt>
                <c:pt idx="2411">
                  <c:v>2412</c:v>
                </c:pt>
                <c:pt idx="2412">
                  <c:v>2413</c:v>
                </c:pt>
                <c:pt idx="2413">
                  <c:v>2414</c:v>
                </c:pt>
                <c:pt idx="2414">
                  <c:v>2415</c:v>
                </c:pt>
                <c:pt idx="2415">
                  <c:v>2416</c:v>
                </c:pt>
                <c:pt idx="2416">
                  <c:v>2417</c:v>
                </c:pt>
                <c:pt idx="2417">
                  <c:v>2418</c:v>
                </c:pt>
                <c:pt idx="2418">
                  <c:v>2419</c:v>
                </c:pt>
                <c:pt idx="2419">
                  <c:v>2420</c:v>
                </c:pt>
                <c:pt idx="2420">
                  <c:v>2421</c:v>
                </c:pt>
                <c:pt idx="2421">
                  <c:v>2422</c:v>
                </c:pt>
                <c:pt idx="2422">
                  <c:v>2423</c:v>
                </c:pt>
                <c:pt idx="2423">
                  <c:v>2424</c:v>
                </c:pt>
                <c:pt idx="2424">
                  <c:v>2425</c:v>
                </c:pt>
                <c:pt idx="2425">
                  <c:v>2426</c:v>
                </c:pt>
                <c:pt idx="2426">
                  <c:v>2427</c:v>
                </c:pt>
                <c:pt idx="2427">
                  <c:v>2428</c:v>
                </c:pt>
                <c:pt idx="2428">
                  <c:v>2429</c:v>
                </c:pt>
                <c:pt idx="2429">
                  <c:v>2430</c:v>
                </c:pt>
                <c:pt idx="2430">
                  <c:v>2431</c:v>
                </c:pt>
                <c:pt idx="2431">
                  <c:v>2432</c:v>
                </c:pt>
                <c:pt idx="2432">
                  <c:v>2433</c:v>
                </c:pt>
                <c:pt idx="2433">
                  <c:v>2434</c:v>
                </c:pt>
                <c:pt idx="2434">
                  <c:v>2435</c:v>
                </c:pt>
                <c:pt idx="2435">
                  <c:v>2436</c:v>
                </c:pt>
                <c:pt idx="2436">
                  <c:v>2437</c:v>
                </c:pt>
                <c:pt idx="2437">
                  <c:v>2438</c:v>
                </c:pt>
                <c:pt idx="2438">
                  <c:v>2439</c:v>
                </c:pt>
                <c:pt idx="2439">
                  <c:v>2440</c:v>
                </c:pt>
                <c:pt idx="2440">
                  <c:v>2441</c:v>
                </c:pt>
                <c:pt idx="2441">
                  <c:v>2442</c:v>
                </c:pt>
                <c:pt idx="2442">
                  <c:v>2443</c:v>
                </c:pt>
                <c:pt idx="2443">
                  <c:v>2444</c:v>
                </c:pt>
                <c:pt idx="2444">
                  <c:v>2445</c:v>
                </c:pt>
                <c:pt idx="2445">
                  <c:v>2446</c:v>
                </c:pt>
                <c:pt idx="2446">
                  <c:v>2447</c:v>
                </c:pt>
                <c:pt idx="2447">
                  <c:v>2448</c:v>
                </c:pt>
                <c:pt idx="2448">
                  <c:v>2449</c:v>
                </c:pt>
                <c:pt idx="2449">
                  <c:v>2450</c:v>
                </c:pt>
                <c:pt idx="2450">
                  <c:v>2451</c:v>
                </c:pt>
                <c:pt idx="2451">
                  <c:v>2452</c:v>
                </c:pt>
                <c:pt idx="2452">
                  <c:v>2453</c:v>
                </c:pt>
                <c:pt idx="2453">
                  <c:v>2454</c:v>
                </c:pt>
                <c:pt idx="2454">
                  <c:v>2455</c:v>
                </c:pt>
                <c:pt idx="2455">
                  <c:v>2456</c:v>
                </c:pt>
                <c:pt idx="2456">
                  <c:v>2457</c:v>
                </c:pt>
                <c:pt idx="2457">
                  <c:v>2458</c:v>
                </c:pt>
                <c:pt idx="2458">
                  <c:v>2459</c:v>
                </c:pt>
                <c:pt idx="2459">
                  <c:v>2460</c:v>
                </c:pt>
                <c:pt idx="2460">
                  <c:v>2461</c:v>
                </c:pt>
                <c:pt idx="2461">
                  <c:v>2462</c:v>
                </c:pt>
                <c:pt idx="2462">
                  <c:v>2463</c:v>
                </c:pt>
                <c:pt idx="2463">
                  <c:v>2464</c:v>
                </c:pt>
                <c:pt idx="2464">
                  <c:v>2465</c:v>
                </c:pt>
                <c:pt idx="2465">
                  <c:v>2466</c:v>
                </c:pt>
                <c:pt idx="2466">
                  <c:v>2467</c:v>
                </c:pt>
                <c:pt idx="2467">
                  <c:v>2468</c:v>
                </c:pt>
                <c:pt idx="2468">
                  <c:v>2469</c:v>
                </c:pt>
                <c:pt idx="2469">
                  <c:v>2470</c:v>
                </c:pt>
                <c:pt idx="2470">
                  <c:v>2471</c:v>
                </c:pt>
                <c:pt idx="2471">
                  <c:v>2472</c:v>
                </c:pt>
                <c:pt idx="2472">
                  <c:v>2473</c:v>
                </c:pt>
                <c:pt idx="2473">
                  <c:v>2474</c:v>
                </c:pt>
                <c:pt idx="2474">
                  <c:v>2475</c:v>
                </c:pt>
                <c:pt idx="2475">
                  <c:v>2476</c:v>
                </c:pt>
                <c:pt idx="2476">
                  <c:v>2477</c:v>
                </c:pt>
                <c:pt idx="2477">
                  <c:v>2478</c:v>
                </c:pt>
                <c:pt idx="2478">
                  <c:v>2479</c:v>
                </c:pt>
                <c:pt idx="2479">
                  <c:v>2480</c:v>
                </c:pt>
                <c:pt idx="2480">
                  <c:v>2481</c:v>
                </c:pt>
                <c:pt idx="2481">
                  <c:v>2482</c:v>
                </c:pt>
                <c:pt idx="2482">
                  <c:v>2483</c:v>
                </c:pt>
                <c:pt idx="2483">
                  <c:v>2484</c:v>
                </c:pt>
                <c:pt idx="2484">
                  <c:v>2485</c:v>
                </c:pt>
                <c:pt idx="2485">
                  <c:v>2486</c:v>
                </c:pt>
                <c:pt idx="2486">
                  <c:v>2487</c:v>
                </c:pt>
                <c:pt idx="2487">
                  <c:v>2488</c:v>
                </c:pt>
                <c:pt idx="2488">
                  <c:v>2489</c:v>
                </c:pt>
                <c:pt idx="2489">
                  <c:v>2490</c:v>
                </c:pt>
                <c:pt idx="2490">
                  <c:v>2491</c:v>
                </c:pt>
                <c:pt idx="2491">
                  <c:v>2492</c:v>
                </c:pt>
                <c:pt idx="2492">
                  <c:v>2493</c:v>
                </c:pt>
                <c:pt idx="2493">
                  <c:v>2494</c:v>
                </c:pt>
                <c:pt idx="2494">
                  <c:v>2495</c:v>
                </c:pt>
                <c:pt idx="2495">
                  <c:v>2496</c:v>
                </c:pt>
                <c:pt idx="2496">
                  <c:v>2497</c:v>
                </c:pt>
                <c:pt idx="2497">
                  <c:v>2498</c:v>
                </c:pt>
                <c:pt idx="2498">
                  <c:v>2499</c:v>
                </c:pt>
                <c:pt idx="2499">
                  <c:v>2500</c:v>
                </c:pt>
                <c:pt idx="2500">
                  <c:v>2501</c:v>
                </c:pt>
                <c:pt idx="2501">
                  <c:v>2502</c:v>
                </c:pt>
                <c:pt idx="2502">
                  <c:v>2503</c:v>
                </c:pt>
                <c:pt idx="2503">
                  <c:v>2504</c:v>
                </c:pt>
                <c:pt idx="2504">
                  <c:v>2505</c:v>
                </c:pt>
                <c:pt idx="2505">
                  <c:v>2506</c:v>
                </c:pt>
                <c:pt idx="2506">
                  <c:v>2507</c:v>
                </c:pt>
                <c:pt idx="2507">
                  <c:v>2508</c:v>
                </c:pt>
                <c:pt idx="2508">
                  <c:v>2509</c:v>
                </c:pt>
                <c:pt idx="2509">
                  <c:v>2510</c:v>
                </c:pt>
                <c:pt idx="2510">
                  <c:v>2511</c:v>
                </c:pt>
                <c:pt idx="2511">
                  <c:v>2512</c:v>
                </c:pt>
                <c:pt idx="2512">
                  <c:v>2513</c:v>
                </c:pt>
                <c:pt idx="2513">
                  <c:v>2514</c:v>
                </c:pt>
                <c:pt idx="2514">
                  <c:v>2515</c:v>
                </c:pt>
                <c:pt idx="2515">
                  <c:v>2516</c:v>
                </c:pt>
                <c:pt idx="2516">
                  <c:v>2517</c:v>
                </c:pt>
                <c:pt idx="2517">
                  <c:v>2518</c:v>
                </c:pt>
                <c:pt idx="2518">
                  <c:v>2519</c:v>
                </c:pt>
                <c:pt idx="2519">
                  <c:v>2520</c:v>
                </c:pt>
                <c:pt idx="2520">
                  <c:v>2521</c:v>
                </c:pt>
                <c:pt idx="2521">
                  <c:v>2522</c:v>
                </c:pt>
                <c:pt idx="2522">
                  <c:v>2523</c:v>
                </c:pt>
                <c:pt idx="2523">
                  <c:v>2524</c:v>
                </c:pt>
                <c:pt idx="2524">
                  <c:v>2525</c:v>
                </c:pt>
                <c:pt idx="2525">
                  <c:v>2526</c:v>
                </c:pt>
                <c:pt idx="2526">
                  <c:v>2527</c:v>
                </c:pt>
                <c:pt idx="2527">
                  <c:v>2528</c:v>
                </c:pt>
                <c:pt idx="2528">
                  <c:v>2529</c:v>
                </c:pt>
                <c:pt idx="2529">
                  <c:v>2530</c:v>
                </c:pt>
                <c:pt idx="2530">
                  <c:v>2531</c:v>
                </c:pt>
                <c:pt idx="2531">
                  <c:v>2532</c:v>
                </c:pt>
                <c:pt idx="2532">
                  <c:v>2533</c:v>
                </c:pt>
                <c:pt idx="2533">
                  <c:v>2534</c:v>
                </c:pt>
                <c:pt idx="2534">
                  <c:v>2535</c:v>
                </c:pt>
                <c:pt idx="2535">
                  <c:v>2536</c:v>
                </c:pt>
                <c:pt idx="2536">
                  <c:v>2537</c:v>
                </c:pt>
                <c:pt idx="2537">
                  <c:v>2538</c:v>
                </c:pt>
                <c:pt idx="2538">
                  <c:v>2539</c:v>
                </c:pt>
                <c:pt idx="2539">
                  <c:v>2540</c:v>
                </c:pt>
                <c:pt idx="2540">
                  <c:v>2541</c:v>
                </c:pt>
                <c:pt idx="2541">
                  <c:v>2542</c:v>
                </c:pt>
                <c:pt idx="2542">
                  <c:v>2543</c:v>
                </c:pt>
                <c:pt idx="2543">
                  <c:v>2544</c:v>
                </c:pt>
                <c:pt idx="2544">
                  <c:v>2545</c:v>
                </c:pt>
                <c:pt idx="2545">
                  <c:v>2546</c:v>
                </c:pt>
                <c:pt idx="2546">
                  <c:v>2547</c:v>
                </c:pt>
                <c:pt idx="2547">
                  <c:v>2548</c:v>
                </c:pt>
                <c:pt idx="2548">
                  <c:v>2549</c:v>
                </c:pt>
                <c:pt idx="2549">
                  <c:v>2550</c:v>
                </c:pt>
                <c:pt idx="2550">
                  <c:v>2551</c:v>
                </c:pt>
                <c:pt idx="2551">
                  <c:v>2552</c:v>
                </c:pt>
                <c:pt idx="2552">
                  <c:v>2553</c:v>
                </c:pt>
                <c:pt idx="2553">
                  <c:v>2554</c:v>
                </c:pt>
                <c:pt idx="2554">
                  <c:v>2555</c:v>
                </c:pt>
                <c:pt idx="2555">
                  <c:v>2556</c:v>
                </c:pt>
                <c:pt idx="2556">
                  <c:v>2557</c:v>
                </c:pt>
                <c:pt idx="2557">
                  <c:v>2558</c:v>
                </c:pt>
                <c:pt idx="2558">
                  <c:v>2559</c:v>
                </c:pt>
                <c:pt idx="2559">
                  <c:v>2560</c:v>
                </c:pt>
                <c:pt idx="2560">
                  <c:v>2561</c:v>
                </c:pt>
                <c:pt idx="2561">
                  <c:v>2562</c:v>
                </c:pt>
                <c:pt idx="2562">
                  <c:v>2563</c:v>
                </c:pt>
                <c:pt idx="2563">
                  <c:v>2564</c:v>
                </c:pt>
                <c:pt idx="2564">
                  <c:v>2565</c:v>
                </c:pt>
                <c:pt idx="2565">
                  <c:v>2566</c:v>
                </c:pt>
                <c:pt idx="2566">
                  <c:v>2567</c:v>
                </c:pt>
                <c:pt idx="2567">
                  <c:v>2568</c:v>
                </c:pt>
                <c:pt idx="2568">
                  <c:v>2569</c:v>
                </c:pt>
                <c:pt idx="2569">
                  <c:v>2570</c:v>
                </c:pt>
                <c:pt idx="2570">
                  <c:v>2571</c:v>
                </c:pt>
                <c:pt idx="2571">
                  <c:v>2572</c:v>
                </c:pt>
                <c:pt idx="2572">
                  <c:v>2573</c:v>
                </c:pt>
                <c:pt idx="2573">
                  <c:v>2574</c:v>
                </c:pt>
                <c:pt idx="2574">
                  <c:v>2575</c:v>
                </c:pt>
                <c:pt idx="2575">
                  <c:v>2576</c:v>
                </c:pt>
                <c:pt idx="2576">
                  <c:v>2577</c:v>
                </c:pt>
                <c:pt idx="2577">
                  <c:v>2578</c:v>
                </c:pt>
                <c:pt idx="2578">
                  <c:v>2579</c:v>
                </c:pt>
                <c:pt idx="2579">
                  <c:v>2580</c:v>
                </c:pt>
                <c:pt idx="2580">
                  <c:v>2581</c:v>
                </c:pt>
                <c:pt idx="2581">
                  <c:v>2582</c:v>
                </c:pt>
                <c:pt idx="2582">
                  <c:v>2583</c:v>
                </c:pt>
                <c:pt idx="2583">
                  <c:v>2584</c:v>
                </c:pt>
                <c:pt idx="2584">
                  <c:v>2585</c:v>
                </c:pt>
                <c:pt idx="2585">
                  <c:v>2586</c:v>
                </c:pt>
                <c:pt idx="2586">
                  <c:v>2587</c:v>
                </c:pt>
                <c:pt idx="2587">
                  <c:v>2588</c:v>
                </c:pt>
                <c:pt idx="2588">
                  <c:v>2589</c:v>
                </c:pt>
                <c:pt idx="2589">
                  <c:v>2590</c:v>
                </c:pt>
                <c:pt idx="2590">
                  <c:v>2591</c:v>
                </c:pt>
                <c:pt idx="2591">
                  <c:v>2592</c:v>
                </c:pt>
                <c:pt idx="2592">
                  <c:v>2593</c:v>
                </c:pt>
                <c:pt idx="2593">
                  <c:v>2594</c:v>
                </c:pt>
                <c:pt idx="2594">
                  <c:v>2595</c:v>
                </c:pt>
                <c:pt idx="2595">
                  <c:v>2596</c:v>
                </c:pt>
                <c:pt idx="2596">
                  <c:v>2597</c:v>
                </c:pt>
                <c:pt idx="2597">
                  <c:v>2598</c:v>
                </c:pt>
                <c:pt idx="2598">
                  <c:v>2599</c:v>
                </c:pt>
                <c:pt idx="2599">
                  <c:v>2600</c:v>
                </c:pt>
                <c:pt idx="2600">
                  <c:v>2601</c:v>
                </c:pt>
                <c:pt idx="2601">
                  <c:v>2602</c:v>
                </c:pt>
                <c:pt idx="2602">
                  <c:v>2603</c:v>
                </c:pt>
                <c:pt idx="2603">
                  <c:v>2604</c:v>
                </c:pt>
                <c:pt idx="2604">
                  <c:v>2605</c:v>
                </c:pt>
                <c:pt idx="2605">
                  <c:v>2606</c:v>
                </c:pt>
                <c:pt idx="2606">
                  <c:v>2607</c:v>
                </c:pt>
                <c:pt idx="2607">
                  <c:v>2608</c:v>
                </c:pt>
                <c:pt idx="2608">
                  <c:v>2609</c:v>
                </c:pt>
                <c:pt idx="2609">
                  <c:v>2610</c:v>
                </c:pt>
                <c:pt idx="2610">
                  <c:v>2611</c:v>
                </c:pt>
                <c:pt idx="2611">
                  <c:v>2612</c:v>
                </c:pt>
                <c:pt idx="2612">
                  <c:v>2613</c:v>
                </c:pt>
                <c:pt idx="2613">
                  <c:v>2614</c:v>
                </c:pt>
                <c:pt idx="2614">
                  <c:v>2615</c:v>
                </c:pt>
                <c:pt idx="2615">
                  <c:v>2616</c:v>
                </c:pt>
                <c:pt idx="2616">
                  <c:v>2617</c:v>
                </c:pt>
                <c:pt idx="2617">
                  <c:v>2618</c:v>
                </c:pt>
                <c:pt idx="2618">
                  <c:v>2619</c:v>
                </c:pt>
                <c:pt idx="2619">
                  <c:v>2620</c:v>
                </c:pt>
                <c:pt idx="2620">
                  <c:v>2621</c:v>
                </c:pt>
                <c:pt idx="2621">
                  <c:v>2622</c:v>
                </c:pt>
                <c:pt idx="2622">
                  <c:v>2623</c:v>
                </c:pt>
                <c:pt idx="2623">
                  <c:v>2624</c:v>
                </c:pt>
                <c:pt idx="2624">
                  <c:v>2625</c:v>
                </c:pt>
                <c:pt idx="2625">
                  <c:v>2626</c:v>
                </c:pt>
                <c:pt idx="2626">
                  <c:v>2627</c:v>
                </c:pt>
                <c:pt idx="2627">
                  <c:v>2628</c:v>
                </c:pt>
                <c:pt idx="2628">
                  <c:v>2629</c:v>
                </c:pt>
                <c:pt idx="2629">
                  <c:v>2630</c:v>
                </c:pt>
                <c:pt idx="2630">
                  <c:v>2631</c:v>
                </c:pt>
                <c:pt idx="2631">
                  <c:v>2632</c:v>
                </c:pt>
                <c:pt idx="2632">
                  <c:v>2633</c:v>
                </c:pt>
                <c:pt idx="2633">
                  <c:v>2634</c:v>
                </c:pt>
                <c:pt idx="2634">
                  <c:v>2635</c:v>
                </c:pt>
                <c:pt idx="2635">
                  <c:v>2636</c:v>
                </c:pt>
                <c:pt idx="2636">
                  <c:v>2637</c:v>
                </c:pt>
                <c:pt idx="2637">
                  <c:v>2638</c:v>
                </c:pt>
                <c:pt idx="2638">
                  <c:v>2639</c:v>
                </c:pt>
                <c:pt idx="2639">
                  <c:v>2640</c:v>
                </c:pt>
                <c:pt idx="2640">
                  <c:v>2641</c:v>
                </c:pt>
                <c:pt idx="2641">
                  <c:v>2642</c:v>
                </c:pt>
                <c:pt idx="2642">
                  <c:v>2643</c:v>
                </c:pt>
                <c:pt idx="2643">
                  <c:v>2644</c:v>
                </c:pt>
                <c:pt idx="2644">
                  <c:v>2645</c:v>
                </c:pt>
                <c:pt idx="2645">
                  <c:v>2646</c:v>
                </c:pt>
                <c:pt idx="2646">
                  <c:v>2647</c:v>
                </c:pt>
                <c:pt idx="2647">
                  <c:v>2648</c:v>
                </c:pt>
                <c:pt idx="2648">
                  <c:v>2649</c:v>
                </c:pt>
                <c:pt idx="2649">
                  <c:v>2650</c:v>
                </c:pt>
                <c:pt idx="2650">
                  <c:v>2651</c:v>
                </c:pt>
                <c:pt idx="2651">
                  <c:v>2652</c:v>
                </c:pt>
                <c:pt idx="2652">
                  <c:v>2653</c:v>
                </c:pt>
                <c:pt idx="2653">
                  <c:v>2654</c:v>
                </c:pt>
                <c:pt idx="2654">
                  <c:v>2655</c:v>
                </c:pt>
                <c:pt idx="2655">
                  <c:v>2656</c:v>
                </c:pt>
                <c:pt idx="2656">
                  <c:v>2657</c:v>
                </c:pt>
                <c:pt idx="2657">
                  <c:v>2658</c:v>
                </c:pt>
                <c:pt idx="2658">
                  <c:v>2659</c:v>
                </c:pt>
                <c:pt idx="2659">
                  <c:v>2660</c:v>
                </c:pt>
                <c:pt idx="2660">
                  <c:v>2661</c:v>
                </c:pt>
                <c:pt idx="2661">
                  <c:v>2662</c:v>
                </c:pt>
                <c:pt idx="2662">
                  <c:v>2663</c:v>
                </c:pt>
                <c:pt idx="2663">
                  <c:v>2664</c:v>
                </c:pt>
                <c:pt idx="2664">
                  <c:v>2665</c:v>
                </c:pt>
                <c:pt idx="2665">
                  <c:v>2666</c:v>
                </c:pt>
                <c:pt idx="2666">
                  <c:v>2667</c:v>
                </c:pt>
                <c:pt idx="2667">
                  <c:v>2668</c:v>
                </c:pt>
                <c:pt idx="2668">
                  <c:v>2669</c:v>
                </c:pt>
                <c:pt idx="2669">
                  <c:v>2670</c:v>
                </c:pt>
                <c:pt idx="2670">
                  <c:v>2671</c:v>
                </c:pt>
                <c:pt idx="2671">
                  <c:v>2672</c:v>
                </c:pt>
                <c:pt idx="2672">
                  <c:v>2673</c:v>
                </c:pt>
                <c:pt idx="2673">
                  <c:v>2674</c:v>
                </c:pt>
                <c:pt idx="2674">
                  <c:v>2675</c:v>
                </c:pt>
                <c:pt idx="2675">
                  <c:v>2676</c:v>
                </c:pt>
                <c:pt idx="2676">
                  <c:v>2677</c:v>
                </c:pt>
                <c:pt idx="2677">
                  <c:v>2678</c:v>
                </c:pt>
                <c:pt idx="2678">
                  <c:v>2679</c:v>
                </c:pt>
                <c:pt idx="2679">
                  <c:v>2680</c:v>
                </c:pt>
                <c:pt idx="2680">
                  <c:v>2681</c:v>
                </c:pt>
                <c:pt idx="2681">
                  <c:v>2682</c:v>
                </c:pt>
                <c:pt idx="2682">
                  <c:v>2683</c:v>
                </c:pt>
                <c:pt idx="2683">
                  <c:v>2684</c:v>
                </c:pt>
                <c:pt idx="2684">
                  <c:v>2685</c:v>
                </c:pt>
                <c:pt idx="2685">
                  <c:v>2686</c:v>
                </c:pt>
                <c:pt idx="2686">
                  <c:v>2687</c:v>
                </c:pt>
                <c:pt idx="2687">
                  <c:v>2688</c:v>
                </c:pt>
                <c:pt idx="2688">
                  <c:v>2689</c:v>
                </c:pt>
                <c:pt idx="2689">
                  <c:v>2690</c:v>
                </c:pt>
                <c:pt idx="2690">
                  <c:v>2691</c:v>
                </c:pt>
                <c:pt idx="2691">
                  <c:v>2692</c:v>
                </c:pt>
                <c:pt idx="2692">
                  <c:v>2693</c:v>
                </c:pt>
                <c:pt idx="2693">
                  <c:v>2694</c:v>
                </c:pt>
                <c:pt idx="2694">
                  <c:v>2695</c:v>
                </c:pt>
                <c:pt idx="2695">
                  <c:v>2696</c:v>
                </c:pt>
                <c:pt idx="2696">
                  <c:v>2697</c:v>
                </c:pt>
                <c:pt idx="2697">
                  <c:v>2698</c:v>
                </c:pt>
                <c:pt idx="2698">
                  <c:v>2699</c:v>
                </c:pt>
                <c:pt idx="2699">
                  <c:v>2700</c:v>
                </c:pt>
                <c:pt idx="2700">
                  <c:v>2701</c:v>
                </c:pt>
                <c:pt idx="2701">
                  <c:v>2702</c:v>
                </c:pt>
                <c:pt idx="2702">
                  <c:v>2703</c:v>
                </c:pt>
                <c:pt idx="2703">
                  <c:v>2704</c:v>
                </c:pt>
                <c:pt idx="2704">
                  <c:v>2705</c:v>
                </c:pt>
                <c:pt idx="2705">
                  <c:v>2706</c:v>
                </c:pt>
                <c:pt idx="2706">
                  <c:v>2707</c:v>
                </c:pt>
                <c:pt idx="2707">
                  <c:v>2708</c:v>
                </c:pt>
                <c:pt idx="2708">
                  <c:v>2709</c:v>
                </c:pt>
                <c:pt idx="2709">
                  <c:v>2710</c:v>
                </c:pt>
                <c:pt idx="2710">
                  <c:v>2711</c:v>
                </c:pt>
                <c:pt idx="2711">
                  <c:v>2712</c:v>
                </c:pt>
                <c:pt idx="2712">
                  <c:v>2713</c:v>
                </c:pt>
                <c:pt idx="2713">
                  <c:v>2714</c:v>
                </c:pt>
                <c:pt idx="2714">
                  <c:v>2715</c:v>
                </c:pt>
                <c:pt idx="2715">
                  <c:v>2716</c:v>
                </c:pt>
                <c:pt idx="2716">
                  <c:v>2717</c:v>
                </c:pt>
                <c:pt idx="2717">
                  <c:v>2718</c:v>
                </c:pt>
                <c:pt idx="2718">
                  <c:v>2719</c:v>
                </c:pt>
                <c:pt idx="2719">
                  <c:v>2720</c:v>
                </c:pt>
                <c:pt idx="2720">
                  <c:v>2721</c:v>
                </c:pt>
                <c:pt idx="2721">
                  <c:v>2722</c:v>
                </c:pt>
                <c:pt idx="2722">
                  <c:v>2723</c:v>
                </c:pt>
                <c:pt idx="2723">
                  <c:v>2724</c:v>
                </c:pt>
                <c:pt idx="2724">
                  <c:v>2725</c:v>
                </c:pt>
                <c:pt idx="2725">
                  <c:v>2726</c:v>
                </c:pt>
                <c:pt idx="2726">
                  <c:v>2727</c:v>
                </c:pt>
                <c:pt idx="2727">
                  <c:v>2728</c:v>
                </c:pt>
                <c:pt idx="2728">
                  <c:v>2729</c:v>
                </c:pt>
                <c:pt idx="2729">
                  <c:v>2730</c:v>
                </c:pt>
                <c:pt idx="2730">
                  <c:v>2731</c:v>
                </c:pt>
                <c:pt idx="2731">
                  <c:v>2732</c:v>
                </c:pt>
                <c:pt idx="2732">
                  <c:v>2733</c:v>
                </c:pt>
                <c:pt idx="2733">
                  <c:v>2734</c:v>
                </c:pt>
                <c:pt idx="2734">
                  <c:v>2735</c:v>
                </c:pt>
                <c:pt idx="2735">
                  <c:v>2736</c:v>
                </c:pt>
                <c:pt idx="2736">
                  <c:v>2737</c:v>
                </c:pt>
                <c:pt idx="2737">
                  <c:v>2738</c:v>
                </c:pt>
                <c:pt idx="2738">
                  <c:v>2739</c:v>
                </c:pt>
                <c:pt idx="2739">
                  <c:v>2740</c:v>
                </c:pt>
                <c:pt idx="2740">
                  <c:v>2741</c:v>
                </c:pt>
                <c:pt idx="2741">
                  <c:v>2742</c:v>
                </c:pt>
                <c:pt idx="2742">
                  <c:v>2743</c:v>
                </c:pt>
                <c:pt idx="2743">
                  <c:v>2744</c:v>
                </c:pt>
                <c:pt idx="2744">
                  <c:v>2745</c:v>
                </c:pt>
                <c:pt idx="2745">
                  <c:v>2746</c:v>
                </c:pt>
                <c:pt idx="2746">
                  <c:v>2747</c:v>
                </c:pt>
                <c:pt idx="2747">
                  <c:v>2748</c:v>
                </c:pt>
                <c:pt idx="2748">
                  <c:v>2749</c:v>
                </c:pt>
                <c:pt idx="2749">
                  <c:v>2750</c:v>
                </c:pt>
                <c:pt idx="2750">
                  <c:v>2751</c:v>
                </c:pt>
                <c:pt idx="2751">
                  <c:v>2752</c:v>
                </c:pt>
                <c:pt idx="2752">
                  <c:v>2753</c:v>
                </c:pt>
                <c:pt idx="2753">
                  <c:v>2754</c:v>
                </c:pt>
                <c:pt idx="2754">
                  <c:v>2755</c:v>
                </c:pt>
                <c:pt idx="2755">
                  <c:v>2756</c:v>
                </c:pt>
                <c:pt idx="2756">
                  <c:v>2757</c:v>
                </c:pt>
                <c:pt idx="2757">
                  <c:v>2758</c:v>
                </c:pt>
                <c:pt idx="2758">
                  <c:v>2759</c:v>
                </c:pt>
                <c:pt idx="2759">
                  <c:v>2760</c:v>
                </c:pt>
                <c:pt idx="2760">
                  <c:v>2761</c:v>
                </c:pt>
                <c:pt idx="2761">
                  <c:v>2762</c:v>
                </c:pt>
                <c:pt idx="2762">
                  <c:v>2763</c:v>
                </c:pt>
                <c:pt idx="2763">
                  <c:v>2764</c:v>
                </c:pt>
                <c:pt idx="2764">
                  <c:v>2765</c:v>
                </c:pt>
                <c:pt idx="2765">
                  <c:v>2766</c:v>
                </c:pt>
                <c:pt idx="2766">
                  <c:v>2767</c:v>
                </c:pt>
                <c:pt idx="2767">
                  <c:v>2768</c:v>
                </c:pt>
                <c:pt idx="2768">
                  <c:v>2769</c:v>
                </c:pt>
                <c:pt idx="2769">
                  <c:v>2770</c:v>
                </c:pt>
                <c:pt idx="2770">
                  <c:v>2771</c:v>
                </c:pt>
                <c:pt idx="2771">
                  <c:v>2772</c:v>
                </c:pt>
                <c:pt idx="2772">
                  <c:v>2773</c:v>
                </c:pt>
                <c:pt idx="2773">
                  <c:v>2774</c:v>
                </c:pt>
                <c:pt idx="2774">
                  <c:v>2775</c:v>
                </c:pt>
                <c:pt idx="2775">
                  <c:v>2776</c:v>
                </c:pt>
                <c:pt idx="2776">
                  <c:v>2777</c:v>
                </c:pt>
                <c:pt idx="2777">
                  <c:v>2778</c:v>
                </c:pt>
                <c:pt idx="2778">
                  <c:v>2779</c:v>
                </c:pt>
                <c:pt idx="2779">
                  <c:v>2780</c:v>
                </c:pt>
                <c:pt idx="2780">
                  <c:v>2781</c:v>
                </c:pt>
                <c:pt idx="2781">
                  <c:v>2782</c:v>
                </c:pt>
                <c:pt idx="2782">
                  <c:v>2783</c:v>
                </c:pt>
                <c:pt idx="2783">
                  <c:v>2784</c:v>
                </c:pt>
                <c:pt idx="2784">
                  <c:v>2785</c:v>
                </c:pt>
                <c:pt idx="2785">
                  <c:v>2786</c:v>
                </c:pt>
                <c:pt idx="2786">
                  <c:v>2787</c:v>
                </c:pt>
                <c:pt idx="2787">
                  <c:v>2788</c:v>
                </c:pt>
                <c:pt idx="2788">
                  <c:v>2789</c:v>
                </c:pt>
                <c:pt idx="2789">
                  <c:v>2790</c:v>
                </c:pt>
                <c:pt idx="2790">
                  <c:v>2791</c:v>
                </c:pt>
                <c:pt idx="2791">
                  <c:v>2792</c:v>
                </c:pt>
                <c:pt idx="2792">
                  <c:v>2793</c:v>
                </c:pt>
                <c:pt idx="2793">
                  <c:v>2794</c:v>
                </c:pt>
                <c:pt idx="2794">
                  <c:v>2795</c:v>
                </c:pt>
                <c:pt idx="2795">
                  <c:v>2796</c:v>
                </c:pt>
                <c:pt idx="2796">
                  <c:v>2797</c:v>
                </c:pt>
                <c:pt idx="2797">
                  <c:v>2798</c:v>
                </c:pt>
                <c:pt idx="2798">
                  <c:v>2799</c:v>
                </c:pt>
                <c:pt idx="2799">
                  <c:v>2800</c:v>
                </c:pt>
                <c:pt idx="2800">
                  <c:v>2801</c:v>
                </c:pt>
                <c:pt idx="2801">
                  <c:v>2802</c:v>
                </c:pt>
                <c:pt idx="2802">
                  <c:v>2803</c:v>
                </c:pt>
                <c:pt idx="2803">
                  <c:v>2804</c:v>
                </c:pt>
                <c:pt idx="2804">
                  <c:v>2805</c:v>
                </c:pt>
                <c:pt idx="2805">
                  <c:v>2806</c:v>
                </c:pt>
                <c:pt idx="2806">
                  <c:v>2807</c:v>
                </c:pt>
                <c:pt idx="2807">
                  <c:v>2808</c:v>
                </c:pt>
                <c:pt idx="2808">
                  <c:v>2809</c:v>
                </c:pt>
                <c:pt idx="2809">
                  <c:v>2810</c:v>
                </c:pt>
                <c:pt idx="2810">
                  <c:v>2811</c:v>
                </c:pt>
                <c:pt idx="2811">
                  <c:v>2812</c:v>
                </c:pt>
                <c:pt idx="2812">
                  <c:v>2813</c:v>
                </c:pt>
                <c:pt idx="2813">
                  <c:v>2814</c:v>
                </c:pt>
                <c:pt idx="2814">
                  <c:v>2815</c:v>
                </c:pt>
                <c:pt idx="2815">
                  <c:v>2816</c:v>
                </c:pt>
                <c:pt idx="2816">
                  <c:v>2817</c:v>
                </c:pt>
                <c:pt idx="2817">
                  <c:v>2818</c:v>
                </c:pt>
                <c:pt idx="2818">
                  <c:v>2819</c:v>
                </c:pt>
                <c:pt idx="2819">
                  <c:v>2820</c:v>
                </c:pt>
                <c:pt idx="2820">
                  <c:v>2821</c:v>
                </c:pt>
                <c:pt idx="2821">
                  <c:v>2822</c:v>
                </c:pt>
                <c:pt idx="2822">
                  <c:v>2823</c:v>
                </c:pt>
                <c:pt idx="2823">
                  <c:v>2824</c:v>
                </c:pt>
                <c:pt idx="2824">
                  <c:v>2825</c:v>
                </c:pt>
                <c:pt idx="2825">
                  <c:v>2826</c:v>
                </c:pt>
                <c:pt idx="2826">
                  <c:v>2827</c:v>
                </c:pt>
                <c:pt idx="2827">
                  <c:v>2828</c:v>
                </c:pt>
                <c:pt idx="2828">
                  <c:v>2829</c:v>
                </c:pt>
                <c:pt idx="2829">
                  <c:v>2830</c:v>
                </c:pt>
                <c:pt idx="2830">
                  <c:v>2831</c:v>
                </c:pt>
                <c:pt idx="2831">
                  <c:v>2832</c:v>
                </c:pt>
                <c:pt idx="2832">
                  <c:v>2833</c:v>
                </c:pt>
                <c:pt idx="2833">
                  <c:v>2834</c:v>
                </c:pt>
                <c:pt idx="2834">
                  <c:v>2835</c:v>
                </c:pt>
                <c:pt idx="2835">
                  <c:v>2836</c:v>
                </c:pt>
                <c:pt idx="2836">
                  <c:v>2837</c:v>
                </c:pt>
                <c:pt idx="2837">
                  <c:v>2838</c:v>
                </c:pt>
                <c:pt idx="2838">
                  <c:v>2839</c:v>
                </c:pt>
                <c:pt idx="2839">
                  <c:v>2840</c:v>
                </c:pt>
                <c:pt idx="2840">
                  <c:v>2841</c:v>
                </c:pt>
                <c:pt idx="2841">
                  <c:v>2842</c:v>
                </c:pt>
                <c:pt idx="2842">
                  <c:v>2843</c:v>
                </c:pt>
                <c:pt idx="2843">
                  <c:v>2844</c:v>
                </c:pt>
                <c:pt idx="2844">
                  <c:v>2845</c:v>
                </c:pt>
                <c:pt idx="2845">
                  <c:v>2846</c:v>
                </c:pt>
                <c:pt idx="2846">
                  <c:v>2847</c:v>
                </c:pt>
                <c:pt idx="2847">
                  <c:v>2848</c:v>
                </c:pt>
                <c:pt idx="2848">
                  <c:v>2849</c:v>
                </c:pt>
                <c:pt idx="2849">
                  <c:v>2850</c:v>
                </c:pt>
                <c:pt idx="2850">
                  <c:v>2851</c:v>
                </c:pt>
                <c:pt idx="2851">
                  <c:v>2852</c:v>
                </c:pt>
                <c:pt idx="2852">
                  <c:v>2853</c:v>
                </c:pt>
                <c:pt idx="2853">
                  <c:v>2854</c:v>
                </c:pt>
                <c:pt idx="2854">
                  <c:v>2855</c:v>
                </c:pt>
                <c:pt idx="2855">
                  <c:v>2856</c:v>
                </c:pt>
                <c:pt idx="2856">
                  <c:v>2857</c:v>
                </c:pt>
                <c:pt idx="2857">
                  <c:v>2858</c:v>
                </c:pt>
                <c:pt idx="2858">
                  <c:v>2859</c:v>
                </c:pt>
                <c:pt idx="2859">
                  <c:v>2860</c:v>
                </c:pt>
                <c:pt idx="2860">
                  <c:v>2861</c:v>
                </c:pt>
                <c:pt idx="2861">
                  <c:v>2862</c:v>
                </c:pt>
                <c:pt idx="2862">
                  <c:v>2863</c:v>
                </c:pt>
                <c:pt idx="2863">
                  <c:v>2864</c:v>
                </c:pt>
                <c:pt idx="2864">
                  <c:v>2865</c:v>
                </c:pt>
                <c:pt idx="2865">
                  <c:v>2866</c:v>
                </c:pt>
                <c:pt idx="2866">
                  <c:v>2867</c:v>
                </c:pt>
                <c:pt idx="2867">
                  <c:v>2868</c:v>
                </c:pt>
                <c:pt idx="2868">
                  <c:v>2869</c:v>
                </c:pt>
                <c:pt idx="2869">
                  <c:v>2870</c:v>
                </c:pt>
                <c:pt idx="2870">
                  <c:v>2871</c:v>
                </c:pt>
                <c:pt idx="2871">
                  <c:v>2872</c:v>
                </c:pt>
                <c:pt idx="2872">
                  <c:v>2873</c:v>
                </c:pt>
                <c:pt idx="2873">
                  <c:v>2874</c:v>
                </c:pt>
                <c:pt idx="2874">
                  <c:v>2875</c:v>
                </c:pt>
                <c:pt idx="2875">
                  <c:v>2876</c:v>
                </c:pt>
                <c:pt idx="2876">
                  <c:v>2877</c:v>
                </c:pt>
                <c:pt idx="2877">
                  <c:v>2878</c:v>
                </c:pt>
                <c:pt idx="2878">
                  <c:v>2879</c:v>
                </c:pt>
                <c:pt idx="2879">
                  <c:v>2880</c:v>
                </c:pt>
                <c:pt idx="2880">
                  <c:v>2881</c:v>
                </c:pt>
                <c:pt idx="2881">
                  <c:v>2882</c:v>
                </c:pt>
                <c:pt idx="2882">
                  <c:v>2883</c:v>
                </c:pt>
                <c:pt idx="2883">
                  <c:v>2884</c:v>
                </c:pt>
                <c:pt idx="2884">
                  <c:v>2885</c:v>
                </c:pt>
                <c:pt idx="2885">
                  <c:v>2886</c:v>
                </c:pt>
                <c:pt idx="2886">
                  <c:v>2887</c:v>
                </c:pt>
                <c:pt idx="2887">
                  <c:v>2888</c:v>
                </c:pt>
                <c:pt idx="2888">
                  <c:v>2889</c:v>
                </c:pt>
                <c:pt idx="2889">
                  <c:v>2890</c:v>
                </c:pt>
                <c:pt idx="2890">
                  <c:v>2891</c:v>
                </c:pt>
                <c:pt idx="2891">
                  <c:v>2892</c:v>
                </c:pt>
                <c:pt idx="2892">
                  <c:v>2893</c:v>
                </c:pt>
                <c:pt idx="2893">
                  <c:v>2894</c:v>
                </c:pt>
                <c:pt idx="2894">
                  <c:v>2895</c:v>
                </c:pt>
                <c:pt idx="2895">
                  <c:v>2896</c:v>
                </c:pt>
                <c:pt idx="2896">
                  <c:v>2897</c:v>
                </c:pt>
                <c:pt idx="2897">
                  <c:v>2898</c:v>
                </c:pt>
                <c:pt idx="2898">
                  <c:v>2899</c:v>
                </c:pt>
                <c:pt idx="2899">
                  <c:v>2900</c:v>
                </c:pt>
                <c:pt idx="2900">
                  <c:v>2901</c:v>
                </c:pt>
                <c:pt idx="2901">
                  <c:v>2902</c:v>
                </c:pt>
                <c:pt idx="2902">
                  <c:v>2903</c:v>
                </c:pt>
                <c:pt idx="2903">
                  <c:v>2904</c:v>
                </c:pt>
                <c:pt idx="2904">
                  <c:v>2905</c:v>
                </c:pt>
                <c:pt idx="2905">
                  <c:v>2906</c:v>
                </c:pt>
                <c:pt idx="2906">
                  <c:v>2907</c:v>
                </c:pt>
                <c:pt idx="2907">
                  <c:v>2908</c:v>
                </c:pt>
                <c:pt idx="2908">
                  <c:v>2909</c:v>
                </c:pt>
                <c:pt idx="2909">
                  <c:v>2910</c:v>
                </c:pt>
                <c:pt idx="2910">
                  <c:v>2911</c:v>
                </c:pt>
                <c:pt idx="2911">
                  <c:v>2912</c:v>
                </c:pt>
                <c:pt idx="2912">
                  <c:v>2913</c:v>
                </c:pt>
                <c:pt idx="2913">
                  <c:v>2914</c:v>
                </c:pt>
                <c:pt idx="2914">
                  <c:v>2915</c:v>
                </c:pt>
                <c:pt idx="2915">
                  <c:v>2916</c:v>
                </c:pt>
                <c:pt idx="2916">
                  <c:v>2917</c:v>
                </c:pt>
                <c:pt idx="2917">
                  <c:v>2918</c:v>
                </c:pt>
                <c:pt idx="2918">
                  <c:v>2919</c:v>
                </c:pt>
                <c:pt idx="2919">
                  <c:v>2920</c:v>
                </c:pt>
                <c:pt idx="2920">
                  <c:v>2921</c:v>
                </c:pt>
                <c:pt idx="2921">
                  <c:v>2922</c:v>
                </c:pt>
                <c:pt idx="2922">
                  <c:v>2923</c:v>
                </c:pt>
                <c:pt idx="2923">
                  <c:v>2924</c:v>
                </c:pt>
                <c:pt idx="2924">
                  <c:v>2925</c:v>
                </c:pt>
                <c:pt idx="2925">
                  <c:v>2926</c:v>
                </c:pt>
                <c:pt idx="2926">
                  <c:v>2927</c:v>
                </c:pt>
                <c:pt idx="2927">
                  <c:v>2928</c:v>
                </c:pt>
                <c:pt idx="2928">
                  <c:v>2929</c:v>
                </c:pt>
                <c:pt idx="2929">
                  <c:v>2930</c:v>
                </c:pt>
                <c:pt idx="2930">
                  <c:v>2931</c:v>
                </c:pt>
                <c:pt idx="2931">
                  <c:v>2932</c:v>
                </c:pt>
                <c:pt idx="2932">
                  <c:v>2933</c:v>
                </c:pt>
                <c:pt idx="2933">
                  <c:v>2934</c:v>
                </c:pt>
                <c:pt idx="2934">
                  <c:v>2935</c:v>
                </c:pt>
                <c:pt idx="2935">
                  <c:v>2936</c:v>
                </c:pt>
                <c:pt idx="2936">
                  <c:v>2937</c:v>
                </c:pt>
                <c:pt idx="2937">
                  <c:v>2938</c:v>
                </c:pt>
                <c:pt idx="2938">
                  <c:v>2939</c:v>
                </c:pt>
                <c:pt idx="2939">
                  <c:v>2940</c:v>
                </c:pt>
                <c:pt idx="2940">
                  <c:v>2941</c:v>
                </c:pt>
                <c:pt idx="2941">
                  <c:v>2942</c:v>
                </c:pt>
                <c:pt idx="2942">
                  <c:v>2943</c:v>
                </c:pt>
                <c:pt idx="2943">
                  <c:v>2944</c:v>
                </c:pt>
                <c:pt idx="2944">
                  <c:v>2945</c:v>
                </c:pt>
                <c:pt idx="2945">
                  <c:v>2946</c:v>
                </c:pt>
                <c:pt idx="2946">
                  <c:v>2947</c:v>
                </c:pt>
                <c:pt idx="2947">
                  <c:v>2948</c:v>
                </c:pt>
                <c:pt idx="2948">
                  <c:v>2949</c:v>
                </c:pt>
                <c:pt idx="2949">
                  <c:v>2950</c:v>
                </c:pt>
                <c:pt idx="2950">
                  <c:v>2951</c:v>
                </c:pt>
                <c:pt idx="2951">
                  <c:v>2952</c:v>
                </c:pt>
                <c:pt idx="2952">
                  <c:v>2953</c:v>
                </c:pt>
                <c:pt idx="2953">
                  <c:v>2954</c:v>
                </c:pt>
                <c:pt idx="2954">
                  <c:v>2955</c:v>
                </c:pt>
                <c:pt idx="2955">
                  <c:v>2956</c:v>
                </c:pt>
                <c:pt idx="2956">
                  <c:v>2957</c:v>
                </c:pt>
                <c:pt idx="2957">
                  <c:v>2958</c:v>
                </c:pt>
                <c:pt idx="2958">
                  <c:v>2959</c:v>
                </c:pt>
                <c:pt idx="2959">
                  <c:v>2960</c:v>
                </c:pt>
                <c:pt idx="2960">
                  <c:v>2961</c:v>
                </c:pt>
                <c:pt idx="2961">
                  <c:v>2962</c:v>
                </c:pt>
                <c:pt idx="2962">
                  <c:v>2963</c:v>
                </c:pt>
                <c:pt idx="2963">
                  <c:v>2964</c:v>
                </c:pt>
                <c:pt idx="2964">
                  <c:v>2965</c:v>
                </c:pt>
                <c:pt idx="2965">
                  <c:v>2966</c:v>
                </c:pt>
                <c:pt idx="2966">
                  <c:v>2967</c:v>
                </c:pt>
                <c:pt idx="2967">
                  <c:v>2968</c:v>
                </c:pt>
                <c:pt idx="2968">
                  <c:v>2969</c:v>
                </c:pt>
                <c:pt idx="2969">
                  <c:v>2970</c:v>
                </c:pt>
                <c:pt idx="2970">
                  <c:v>2971</c:v>
                </c:pt>
                <c:pt idx="2971">
                  <c:v>2972</c:v>
                </c:pt>
                <c:pt idx="2972">
                  <c:v>2973</c:v>
                </c:pt>
                <c:pt idx="2973">
                  <c:v>2974</c:v>
                </c:pt>
                <c:pt idx="2974">
                  <c:v>2975</c:v>
                </c:pt>
                <c:pt idx="2975">
                  <c:v>2976</c:v>
                </c:pt>
                <c:pt idx="2976">
                  <c:v>2977</c:v>
                </c:pt>
                <c:pt idx="2977">
                  <c:v>2978</c:v>
                </c:pt>
                <c:pt idx="2978">
                  <c:v>2979</c:v>
                </c:pt>
                <c:pt idx="2979">
                  <c:v>2980</c:v>
                </c:pt>
                <c:pt idx="2980">
                  <c:v>2981</c:v>
                </c:pt>
                <c:pt idx="2981">
                  <c:v>2982</c:v>
                </c:pt>
                <c:pt idx="2982">
                  <c:v>2983</c:v>
                </c:pt>
                <c:pt idx="2983">
                  <c:v>2984</c:v>
                </c:pt>
                <c:pt idx="2984">
                  <c:v>2985</c:v>
                </c:pt>
                <c:pt idx="2985">
                  <c:v>2986</c:v>
                </c:pt>
                <c:pt idx="2986">
                  <c:v>2987</c:v>
                </c:pt>
                <c:pt idx="2987">
                  <c:v>2988</c:v>
                </c:pt>
                <c:pt idx="2988">
                  <c:v>2989</c:v>
                </c:pt>
                <c:pt idx="2989">
                  <c:v>2990</c:v>
                </c:pt>
                <c:pt idx="2990">
                  <c:v>2991</c:v>
                </c:pt>
                <c:pt idx="2991">
                  <c:v>2992</c:v>
                </c:pt>
                <c:pt idx="2992">
                  <c:v>2993</c:v>
                </c:pt>
                <c:pt idx="2993">
                  <c:v>2994</c:v>
                </c:pt>
                <c:pt idx="2994">
                  <c:v>2995</c:v>
                </c:pt>
                <c:pt idx="2995">
                  <c:v>2996</c:v>
                </c:pt>
                <c:pt idx="2996">
                  <c:v>2997</c:v>
                </c:pt>
                <c:pt idx="2997">
                  <c:v>2998</c:v>
                </c:pt>
                <c:pt idx="2998">
                  <c:v>2999</c:v>
                </c:pt>
                <c:pt idx="2999">
                  <c:v>3000</c:v>
                </c:pt>
                <c:pt idx="3000">
                  <c:v>3001</c:v>
                </c:pt>
                <c:pt idx="3001">
                  <c:v>3002</c:v>
                </c:pt>
                <c:pt idx="3002">
                  <c:v>3003</c:v>
                </c:pt>
                <c:pt idx="3003">
                  <c:v>3004</c:v>
                </c:pt>
                <c:pt idx="3004">
                  <c:v>3005</c:v>
                </c:pt>
                <c:pt idx="3005">
                  <c:v>3006</c:v>
                </c:pt>
                <c:pt idx="3006">
                  <c:v>3007</c:v>
                </c:pt>
                <c:pt idx="3007">
                  <c:v>3008</c:v>
                </c:pt>
                <c:pt idx="3008">
                  <c:v>3009</c:v>
                </c:pt>
                <c:pt idx="3009">
                  <c:v>3010</c:v>
                </c:pt>
                <c:pt idx="3010">
                  <c:v>3011</c:v>
                </c:pt>
                <c:pt idx="3011">
                  <c:v>3012</c:v>
                </c:pt>
                <c:pt idx="3012">
                  <c:v>3013</c:v>
                </c:pt>
                <c:pt idx="3013">
                  <c:v>3014</c:v>
                </c:pt>
                <c:pt idx="3014">
                  <c:v>3015</c:v>
                </c:pt>
                <c:pt idx="3015">
                  <c:v>3016</c:v>
                </c:pt>
                <c:pt idx="3016">
                  <c:v>3017</c:v>
                </c:pt>
                <c:pt idx="3017">
                  <c:v>3018</c:v>
                </c:pt>
                <c:pt idx="3018">
                  <c:v>3019</c:v>
                </c:pt>
                <c:pt idx="3019">
                  <c:v>3020</c:v>
                </c:pt>
                <c:pt idx="3020">
                  <c:v>3021</c:v>
                </c:pt>
                <c:pt idx="3021">
                  <c:v>3022</c:v>
                </c:pt>
                <c:pt idx="3022">
                  <c:v>3023</c:v>
                </c:pt>
                <c:pt idx="3023">
                  <c:v>3024</c:v>
                </c:pt>
                <c:pt idx="3024">
                  <c:v>3025</c:v>
                </c:pt>
                <c:pt idx="3025">
                  <c:v>3026</c:v>
                </c:pt>
                <c:pt idx="3026">
                  <c:v>3027</c:v>
                </c:pt>
                <c:pt idx="3027">
                  <c:v>3028</c:v>
                </c:pt>
                <c:pt idx="3028">
                  <c:v>3029</c:v>
                </c:pt>
                <c:pt idx="3029">
                  <c:v>3030</c:v>
                </c:pt>
                <c:pt idx="3030">
                  <c:v>3031</c:v>
                </c:pt>
                <c:pt idx="3031">
                  <c:v>3032</c:v>
                </c:pt>
                <c:pt idx="3032">
                  <c:v>3033</c:v>
                </c:pt>
                <c:pt idx="3033">
                  <c:v>3034</c:v>
                </c:pt>
                <c:pt idx="3034">
                  <c:v>3035</c:v>
                </c:pt>
                <c:pt idx="3035">
                  <c:v>3036</c:v>
                </c:pt>
                <c:pt idx="3036">
                  <c:v>3037</c:v>
                </c:pt>
                <c:pt idx="3037">
                  <c:v>3038</c:v>
                </c:pt>
                <c:pt idx="3038">
                  <c:v>3039</c:v>
                </c:pt>
                <c:pt idx="3039">
                  <c:v>3040</c:v>
                </c:pt>
                <c:pt idx="3040">
                  <c:v>3041</c:v>
                </c:pt>
                <c:pt idx="3041">
                  <c:v>3042</c:v>
                </c:pt>
                <c:pt idx="3042">
                  <c:v>3043</c:v>
                </c:pt>
                <c:pt idx="3043">
                  <c:v>3044</c:v>
                </c:pt>
                <c:pt idx="3044">
                  <c:v>3045</c:v>
                </c:pt>
                <c:pt idx="3045">
                  <c:v>3046</c:v>
                </c:pt>
                <c:pt idx="3046">
                  <c:v>3047</c:v>
                </c:pt>
                <c:pt idx="3047">
                  <c:v>3048</c:v>
                </c:pt>
                <c:pt idx="3048">
                  <c:v>3049</c:v>
                </c:pt>
                <c:pt idx="3049">
                  <c:v>3050</c:v>
                </c:pt>
                <c:pt idx="3050">
                  <c:v>3051</c:v>
                </c:pt>
                <c:pt idx="3051">
                  <c:v>3052</c:v>
                </c:pt>
                <c:pt idx="3052">
                  <c:v>3053</c:v>
                </c:pt>
                <c:pt idx="3053">
                  <c:v>3054</c:v>
                </c:pt>
                <c:pt idx="3054">
                  <c:v>3055</c:v>
                </c:pt>
                <c:pt idx="3055">
                  <c:v>3056</c:v>
                </c:pt>
                <c:pt idx="3056">
                  <c:v>3057</c:v>
                </c:pt>
                <c:pt idx="3057">
                  <c:v>3058</c:v>
                </c:pt>
                <c:pt idx="3058">
                  <c:v>3059</c:v>
                </c:pt>
                <c:pt idx="3059">
                  <c:v>3060</c:v>
                </c:pt>
                <c:pt idx="3060">
                  <c:v>3061</c:v>
                </c:pt>
                <c:pt idx="3061">
                  <c:v>3062</c:v>
                </c:pt>
                <c:pt idx="3062">
                  <c:v>3063</c:v>
                </c:pt>
                <c:pt idx="3063">
                  <c:v>3064</c:v>
                </c:pt>
                <c:pt idx="3064">
                  <c:v>3065</c:v>
                </c:pt>
                <c:pt idx="3065">
                  <c:v>3066</c:v>
                </c:pt>
                <c:pt idx="3066">
                  <c:v>3067</c:v>
                </c:pt>
                <c:pt idx="3067">
                  <c:v>3068</c:v>
                </c:pt>
                <c:pt idx="3068">
                  <c:v>3069</c:v>
                </c:pt>
                <c:pt idx="3069">
                  <c:v>3070</c:v>
                </c:pt>
                <c:pt idx="3070">
                  <c:v>3071</c:v>
                </c:pt>
                <c:pt idx="3071">
                  <c:v>3072</c:v>
                </c:pt>
                <c:pt idx="3072">
                  <c:v>3073</c:v>
                </c:pt>
                <c:pt idx="3073">
                  <c:v>3074</c:v>
                </c:pt>
                <c:pt idx="3074">
                  <c:v>3075</c:v>
                </c:pt>
                <c:pt idx="3075">
                  <c:v>3076</c:v>
                </c:pt>
                <c:pt idx="3076">
                  <c:v>3077</c:v>
                </c:pt>
                <c:pt idx="3077">
                  <c:v>3078</c:v>
                </c:pt>
                <c:pt idx="3078">
                  <c:v>3079</c:v>
                </c:pt>
                <c:pt idx="3079">
                  <c:v>3080</c:v>
                </c:pt>
                <c:pt idx="3080">
                  <c:v>3081</c:v>
                </c:pt>
                <c:pt idx="3081">
                  <c:v>3082</c:v>
                </c:pt>
                <c:pt idx="3082">
                  <c:v>3083</c:v>
                </c:pt>
                <c:pt idx="3083">
                  <c:v>3084</c:v>
                </c:pt>
                <c:pt idx="3084">
                  <c:v>3085</c:v>
                </c:pt>
                <c:pt idx="3085">
                  <c:v>3086</c:v>
                </c:pt>
                <c:pt idx="3086">
                  <c:v>3087</c:v>
                </c:pt>
                <c:pt idx="3087">
                  <c:v>3088</c:v>
                </c:pt>
                <c:pt idx="3088">
                  <c:v>3089</c:v>
                </c:pt>
                <c:pt idx="3089">
                  <c:v>3090</c:v>
                </c:pt>
                <c:pt idx="3090">
                  <c:v>3091</c:v>
                </c:pt>
                <c:pt idx="3091">
                  <c:v>3092</c:v>
                </c:pt>
                <c:pt idx="3092">
                  <c:v>3093</c:v>
                </c:pt>
                <c:pt idx="3093">
                  <c:v>3094</c:v>
                </c:pt>
                <c:pt idx="3094">
                  <c:v>3095</c:v>
                </c:pt>
                <c:pt idx="3095">
                  <c:v>3096</c:v>
                </c:pt>
                <c:pt idx="3096">
                  <c:v>3097</c:v>
                </c:pt>
                <c:pt idx="3097">
                  <c:v>3098</c:v>
                </c:pt>
                <c:pt idx="3098">
                  <c:v>3099</c:v>
                </c:pt>
                <c:pt idx="3099">
                  <c:v>3100</c:v>
                </c:pt>
                <c:pt idx="3100">
                  <c:v>3101</c:v>
                </c:pt>
                <c:pt idx="3101">
                  <c:v>3102</c:v>
                </c:pt>
                <c:pt idx="3102">
                  <c:v>3103</c:v>
                </c:pt>
                <c:pt idx="3103">
                  <c:v>3104</c:v>
                </c:pt>
                <c:pt idx="3104">
                  <c:v>3105</c:v>
                </c:pt>
                <c:pt idx="3105">
                  <c:v>3106</c:v>
                </c:pt>
                <c:pt idx="3106">
                  <c:v>3107</c:v>
                </c:pt>
                <c:pt idx="3107">
                  <c:v>3108</c:v>
                </c:pt>
                <c:pt idx="3108">
                  <c:v>3109</c:v>
                </c:pt>
                <c:pt idx="3109">
                  <c:v>3110</c:v>
                </c:pt>
                <c:pt idx="3110">
                  <c:v>3111</c:v>
                </c:pt>
                <c:pt idx="3111">
                  <c:v>3112</c:v>
                </c:pt>
                <c:pt idx="3112">
                  <c:v>3113</c:v>
                </c:pt>
                <c:pt idx="3113">
                  <c:v>3114</c:v>
                </c:pt>
                <c:pt idx="3114">
                  <c:v>3115</c:v>
                </c:pt>
                <c:pt idx="3115">
                  <c:v>3116</c:v>
                </c:pt>
                <c:pt idx="3116">
                  <c:v>3117</c:v>
                </c:pt>
                <c:pt idx="3117">
                  <c:v>3118</c:v>
                </c:pt>
                <c:pt idx="3118">
                  <c:v>3119</c:v>
                </c:pt>
                <c:pt idx="3119">
                  <c:v>3120</c:v>
                </c:pt>
                <c:pt idx="3120">
                  <c:v>3121</c:v>
                </c:pt>
                <c:pt idx="3121">
                  <c:v>3122</c:v>
                </c:pt>
                <c:pt idx="3122">
                  <c:v>3123</c:v>
                </c:pt>
                <c:pt idx="3123">
                  <c:v>3124</c:v>
                </c:pt>
                <c:pt idx="3124">
                  <c:v>3125</c:v>
                </c:pt>
                <c:pt idx="3125">
                  <c:v>3126</c:v>
                </c:pt>
                <c:pt idx="3126">
                  <c:v>3127</c:v>
                </c:pt>
                <c:pt idx="3127">
                  <c:v>3128</c:v>
                </c:pt>
                <c:pt idx="3128">
                  <c:v>3129</c:v>
                </c:pt>
                <c:pt idx="3129">
                  <c:v>3130</c:v>
                </c:pt>
                <c:pt idx="3130">
                  <c:v>3131</c:v>
                </c:pt>
                <c:pt idx="3131">
                  <c:v>3132</c:v>
                </c:pt>
                <c:pt idx="3132">
                  <c:v>3133</c:v>
                </c:pt>
                <c:pt idx="3133">
                  <c:v>3134</c:v>
                </c:pt>
                <c:pt idx="3134">
                  <c:v>3135</c:v>
                </c:pt>
                <c:pt idx="3135">
                  <c:v>3136</c:v>
                </c:pt>
                <c:pt idx="3136">
                  <c:v>3137</c:v>
                </c:pt>
                <c:pt idx="3137">
                  <c:v>3138</c:v>
                </c:pt>
                <c:pt idx="3138">
                  <c:v>3139</c:v>
                </c:pt>
                <c:pt idx="3139">
                  <c:v>3140</c:v>
                </c:pt>
                <c:pt idx="3140">
                  <c:v>3141</c:v>
                </c:pt>
                <c:pt idx="3141">
                  <c:v>3142</c:v>
                </c:pt>
                <c:pt idx="3142">
                  <c:v>3143</c:v>
                </c:pt>
                <c:pt idx="3143">
                  <c:v>3144</c:v>
                </c:pt>
                <c:pt idx="3144">
                  <c:v>3145</c:v>
                </c:pt>
                <c:pt idx="3145">
                  <c:v>3146</c:v>
                </c:pt>
                <c:pt idx="3146">
                  <c:v>3147</c:v>
                </c:pt>
                <c:pt idx="3147">
                  <c:v>3148</c:v>
                </c:pt>
                <c:pt idx="3148">
                  <c:v>3149</c:v>
                </c:pt>
                <c:pt idx="3149">
                  <c:v>3150</c:v>
                </c:pt>
                <c:pt idx="3150">
                  <c:v>3151</c:v>
                </c:pt>
                <c:pt idx="3151">
                  <c:v>3152</c:v>
                </c:pt>
                <c:pt idx="3152">
                  <c:v>3153</c:v>
                </c:pt>
                <c:pt idx="3153">
                  <c:v>3154</c:v>
                </c:pt>
                <c:pt idx="3154">
                  <c:v>3155</c:v>
                </c:pt>
                <c:pt idx="3155">
                  <c:v>3156</c:v>
                </c:pt>
                <c:pt idx="3156">
                  <c:v>3157</c:v>
                </c:pt>
                <c:pt idx="3157">
                  <c:v>3158</c:v>
                </c:pt>
                <c:pt idx="3158">
                  <c:v>3159</c:v>
                </c:pt>
                <c:pt idx="3159">
                  <c:v>3160</c:v>
                </c:pt>
                <c:pt idx="3160">
                  <c:v>3161</c:v>
                </c:pt>
                <c:pt idx="3161">
                  <c:v>3162</c:v>
                </c:pt>
                <c:pt idx="3162">
                  <c:v>3163</c:v>
                </c:pt>
                <c:pt idx="3163">
                  <c:v>3164</c:v>
                </c:pt>
                <c:pt idx="3164">
                  <c:v>3165</c:v>
                </c:pt>
                <c:pt idx="3165">
                  <c:v>3166</c:v>
                </c:pt>
                <c:pt idx="3166">
                  <c:v>3167</c:v>
                </c:pt>
                <c:pt idx="3167">
                  <c:v>3168</c:v>
                </c:pt>
                <c:pt idx="3168">
                  <c:v>3169</c:v>
                </c:pt>
                <c:pt idx="3169">
                  <c:v>3170</c:v>
                </c:pt>
                <c:pt idx="3170">
                  <c:v>3171</c:v>
                </c:pt>
                <c:pt idx="3171">
                  <c:v>3172</c:v>
                </c:pt>
                <c:pt idx="3172">
                  <c:v>3173</c:v>
                </c:pt>
                <c:pt idx="3173">
                  <c:v>3174</c:v>
                </c:pt>
                <c:pt idx="3174">
                  <c:v>3175</c:v>
                </c:pt>
                <c:pt idx="3175">
                  <c:v>3176</c:v>
                </c:pt>
                <c:pt idx="3176">
                  <c:v>3177</c:v>
                </c:pt>
                <c:pt idx="3177">
                  <c:v>3178</c:v>
                </c:pt>
                <c:pt idx="3178">
                  <c:v>3179</c:v>
                </c:pt>
                <c:pt idx="3179">
                  <c:v>3180</c:v>
                </c:pt>
                <c:pt idx="3180">
                  <c:v>3181</c:v>
                </c:pt>
                <c:pt idx="3181">
                  <c:v>3182</c:v>
                </c:pt>
                <c:pt idx="3182">
                  <c:v>3183</c:v>
                </c:pt>
                <c:pt idx="3183">
                  <c:v>3184</c:v>
                </c:pt>
                <c:pt idx="3184">
                  <c:v>3185</c:v>
                </c:pt>
                <c:pt idx="3185">
                  <c:v>3186</c:v>
                </c:pt>
                <c:pt idx="3186">
                  <c:v>3187</c:v>
                </c:pt>
                <c:pt idx="3187">
                  <c:v>3188</c:v>
                </c:pt>
                <c:pt idx="3188">
                  <c:v>3189</c:v>
                </c:pt>
                <c:pt idx="3189">
                  <c:v>3190</c:v>
                </c:pt>
                <c:pt idx="3190">
                  <c:v>3191</c:v>
                </c:pt>
                <c:pt idx="3191">
                  <c:v>3192</c:v>
                </c:pt>
                <c:pt idx="3192">
                  <c:v>3193</c:v>
                </c:pt>
                <c:pt idx="3193">
                  <c:v>3194</c:v>
                </c:pt>
                <c:pt idx="3194">
                  <c:v>3195</c:v>
                </c:pt>
                <c:pt idx="3195">
                  <c:v>3196</c:v>
                </c:pt>
                <c:pt idx="3196">
                  <c:v>3197</c:v>
                </c:pt>
                <c:pt idx="3197">
                  <c:v>3198</c:v>
                </c:pt>
                <c:pt idx="3198">
                  <c:v>3199</c:v>
                </c:pt>
                <c:pt idx="3199">
                  <c:v>3200</c:v>
                </c:pt>
                <c:pt idx="3200">
                  <c:v>3201</c:v>
                </c:pt>
                <c:pt idx="3201">
                  <c:v>3202</c:v>
                </c:pt>
                <c:pt idx="3202">
                  <c:v>3203</c:v>
                </c:pt>
                <c:pt idx="3203">
                  <c:v>3204</c:v>
                </c:pt>
                <c:pt idx="3204">
                  <c:v>3205</c:v>
                </c:pt>
                <c:pt idx="3205">
                  <c:v>3206</c:v>
                </c:pt>
                <c:pt idx="3206">
                  <c:v>3207</c:v>
                </c:pt>
                <c:pt idx="3207">
                  <c:v>3208</c:v>
                </c:pt>
                <c:pt idx="3208">
                  <c:v>3209</c:v>
                </c:pt>
                <c:pt idx="3209">
                  <c:v>3210</c:v>
                </c:pt>
                <c:pt idx="3210">
                  <c:v>3211</c:v>
                </c:pt>
                <c:pt idx="3211">
                  <c:v>3212</c:v>
                </c:pt>
                <c:pt idx="3212">
                  <c:v>3213</c:v>
                </c:pt>
                <c:pt idx="3213">
                  <c:v>3214</c:v>
                </c:pt>
                <c:pt idx="3214">
                  <c:v>3215</c:v>
                </c:pt>
                <c:pt idx="3215">
                  <c:v>3216</c:v>
                </c:pt>
                <c:pt idx="3216">
                  <c:v>3217</c:v>
                </c:pt>
                <c:pt idx="3217">
                  <c:v>3218</c:v>
                </c:pt>
                <c:pt idx="3218">
                  <c:v>3219</c:v>
                </c:pt>
                <c:pt idx="3219">
                  <c:v>3220</c:v>
                </c:pt>
                <c:pt idx="3220">
                  <c:v>3221</c:v>
                </c:pt>
                <c:pt idx="3221">
                  <c:v>3222</c:v>
                </c:pt>
                <c:pt idx="3222">
                  <c:v>3223</c:v>
                </c:pt>
                <c:pt idx="3223">
                  <c:v>3224</c:v>
                </c:pt>
                <c:pt idx="3224">
                  <c:v>3225</c:v>
                </c:pt>
                <c:pt idx="3225">
                  <c:v>3226</c:v>
                </c:pt>
                <c:pt idx="3226">
                  <c:v>3227</c:v>
                </c:pt>
                <c:pt idx="3227">
                  <c:v>3228</c:v>
                </c:pt>
                <c:pt idx="3228">
                  <c:v>3229</c:v>
                </c:pt>
                <c:pt idx="3229">
                  <c:v>3230</c:v>
                </c:pt>
                <c:pt idx="3230">
                  <c:v>3231</c:v>
                </c:pt>
                <c:pt idx="3231">
                  <c:v>3232</c:v>
                </c:pt>
                <c:pt idx="3232">
                  <c:v>3233</c:v>
                </c:pt>
                <c:pt idx="3233">
                  <c:v>3234</c:v>
                </c:pt>
                <c:pt idx="3234">
                  <c:v>3235</c:v>
                </c:pt>
                <c:pt idx="3235">
                  <c:v>3236</c:v>
                </c:pt>
                <c:pt idx="3236">
                  <c:v>3237</c:v>
                </c:pt>
                <c:pt idx="3237">
                  <c:v>3238</c:v>
                </c:pt>
                <c:pt idx="3238">
                  <c:v>3239</c:v>
                </c:pt>
                <c:pt idx="3239">
                  <c:v>3240</c:v>
                </c:pt>
                <c:pt idx="3240">
                  <c:v>3241</c:v>
                </c:pt>
                <c:pt idx="3241">
                  <c:v>3242</c:v>
                </c:pt>
                <c:pt idx="3242">
                  <c:v>3243</c:v>
                </c:pt>
                <c:pt idx="3243">
                  <c:v>3244</c:v>
                </c:pt>
                <c:pt idx="3244">
                  <c:v>3245</c:v>
                </c:pt>
                <c:pt idx="3245">
                  <c:v>3246</c:v>
                </c:pt>
                <c:pt idx="3246">
                  <c:v>3247</c:v>
                </c:pt>
                <c:pt idx="3247">
                  <c:v>3248</c:v>
                </c:pt>
                <c:pt idx="3248">
                  <c:v>3249</c:v>
                </c:pt>
                <c:pt idx="3249">
                  <c:v>3250</c:v>
                </c:pt>
                <c:pt idx="3250">
                  <c:v>3251</c:v>
                </c:pt>
                <c:pt idx="3251">
                  <c:v>3252</c:v>
                </c:pt>
                <c:pt idx="3252">
                  <c:v>3253</c:v>
                </c:pt>
                <c:pt idx="3253">
                  <c:v>3254</c:v>
                </c:pt>
                <c:pt idx="3254">
                  <c:v>3255</c:v>
                </c:pt>
                <c:pt idx="3255">
                  <c:v>3256</c:v>
                </c:pt>
                <c:pt idx="3256">
                  <c:v>3257</c:v>
                </c:pt>
                <c:pt idx="3257">
                  <c:v>3258</c:v>
                </c:pt>
                <c:pt idx="3258">
                  <c:v>3259</c:v>
                </c:pt>
                <c:pt idx="3259">
                  <c:v>3260</c:v>
                </c:pt>
                <c:pt idx="3260">
                  <c:v>3261</c:v>
                </c:pt>
                <c:pt idx="3261">
                  <c:v>3262</c:v>
                </c:pt>
                <c:pt idx="3262">
                  <c:v>3263</c:v>
                </c:pt>
                <c:pt idx="3263">
                  <c:v>3264</c:v>
                </c:pt>
                <c:pt idx="3264">
                  <c:v>3265</c:v>
                </c:pt>
                <c:pt idx="3265">
                  <c:v>3266</c:v>
                </c:pt>
                <c:pt idx="3266">
                  <c:v>3267</c:v>
                </c:pt>
                <c:pt idx="3267">
                  <c:v>3268</c:v>
                </c:pt>
                <c:pt idx="3268">
                  <c:v>3269</c:v>
                </c:pt>
                <c:pt idx="3269">
                  <c:v>3270</c:v>
                </c:pt>
                <c:pt idx="3270">
                  <c:v>3271</c:v>
                </c:pt>
                <c:pt idx="3271">
                  <c:v>3272</c:v>
                </c:pt>
                <c:pt idx="3272">
                  <c:v>3273</c:v>
                </c:pt>
                <c:pt idx="3273">
                  <c:v>3274</c:v>
                </c:pt>
                <c:pt idx="3274">
                  <c:v>3275</c:v>
                </c:pt>
                <c:pt idx="3275">
                  <c:v>3276</c:v>
                </c:pt>
                <c:pt idx="3276">
                  <c:v>3277</c:v>
                </c:pt>
                <c:pt idx="3277">
                  <c:v>3278</c:v>
                </c:pt>
                <c:pt idx="3278">
                  <c:v>3279</c:v>
                </c:pt>
                <c:pt idx="3279">
                  <c:v>3280</c:v>
                </c:pt>
                <c:pt idx="3280">
                  <c:v>3281</c:v>
                </c:pt>
                <c:pt idx="3281">
                  <c:v>3282</c:v>
                </c:pt>
                <c:pt idx="3282">
                  <c:v>3283</c:v>
                </c:pt>
                <c:pt idx="3283">
                  <c:v>3284</c:v>
                </c:pt>
                <c:pt idx="3284">
                  <c:v>3285</c:v>
                </c:pt>
                <c:pt idx="3285">
                  <c:v>3286</c:v>
                </c:pt>
                <c:pt idx="3286">
                  <c:v>3287</c:v>
                </c:pt>
                <c:pt idx="3287">
                  <c:v>3288</c:v>
                </c:pt>
                <c:pt idx="3288">
                  <c:v>3289</c:v>
                </c:pt>
                <c:pt idx="3289">
                  <c:v>3290</c:v>
                </c:pt>
                <c:pt idx="3290">
                  <c:v>3291</c:v>
                </c:pt>
                <c:pt idx="3291">
                  <c:v>3292</c:v>
                </c:pt>
                <c:pt idx="3292">
                  <c:v>3293</c:v>
                </c:pt>
                <c:pt idx="3293">
                  <c:v>3294</c:v>
                </c:pt>
                <c:pt idx="3294">
                  <c:v>3295</c:v>
                </c:pt>
                <c:pt idx="3295">
                  <c:v>3296</c:v>
                </c:pt>
                <c:pt idx="3296">
                  <c:v>3297</c:v>
                </c:pt>
                <c:pt idx="3297">
                  <c:v>3298</c:v>
                </c:pt>
                <c:pt idx="3298">
                  <c:v>3299</c:v>
                </c:pt>
                <c:pt idx="3299">
                  <c:v>3300</c:v>
                </c:pt>
                <c:pt idx="3300">
                  <c:v>3301</c:v>
                </c:pt>
                <c:pt idx="3301">
                  <c:v>3302</c:v>
                </c:pt>
                <c:pt idx="3302">
                  <c:v>3303</c:v>
                </c:pt>
                <c:pt idx="3303">
                  <c:v>3304</c:v>
                </c:pt>
                <c:pt idx="3304">
                  <c:v>3305</c:v>
                </c:pt>
                <c:pt idx="3305">
                  <c:v>3306</c:v>
                </c:pt>
                <c:pt idx="3306">
                  <c:v>3307</c:v>
                </c:pt>
                <c:pt idx="3307">
                  <c:v>3308</c:v>
                </c:pt>
                <c:pt idx="3308">
                  <c:v>3309</c:v>
                </c:pt>
                <c:pt idx="3309">
                  <c:v>3310</c:v>
                </c:pt>
                <c:pt idx="3310">
                  <c:v>3311</c:v>
                </c:pt>
                <c:pt idx="3311">
                  <c:v>3312</c:v>
                </c:pt>
                <c:pt idx="3312">
                  <c:v>3313</c:v>
                </c:pt>
                <c:pt idx="3313">
                  <c:v>3314</c:v>
                </c:pt>
                <c:pt idx="3314">
                  <c:v>3315</c:v>
                </c:pt>
                <c:pt idx="3315">
                  <c:v>3316</c:v>
                </c:pt>
                <c:pt idx="3316">
                  <c:v>3317</c:v>
                </c:pt>
                <c:pt idx="3317">
                  <c:v>3318</c:v>
                </c:pt>
                <c:pt idx="3318">
                  <c:v>3319</c:v>
                </c:pt>
                <c:pt idx="3319">
                  <c:v>3320</c:v>
                </c:pt>
                <c:pt idx="3320">
                  <c:v>3321</c:v>
                </c:pt>
                <c:pt idx="3321">
                  <c:v>3322</c:v>
                </c:pt>
                <c:pt idx="3322">
                  <c:v>3323</c:v>
                </c:pt>
                <c:pt idx="3323">
                  <c:v>3324</c:v>
                </c:pt>
                <c:pt idx="3324">
                  <c:v>3325</c:v>
                </c:pt>
                <c:pt idx="3325">
                  <c:v>3326</c:v>
                </c:pt>
                <c:pt idx="3326">
                  <c:v>3327</c:v>
                </c:pt>
                <c:pt idx="3327">
                  <c:v>3328</c:v>
                </c:pt>
                <c:pt idx="3328">
                  <c:v>3329</c:v>
                </c:pt>
                <c:pt idx="3329">
                  <c:v>3330</c:v>
                </c:pt>
                <c:pt idx="3330">
                  <c:v>3331</c:v>
                </c:pt>
                <c:pt idx="3331">
                  <c:v>3332</c:v>
                </c:pt>
                <c:pt idx="3332">
                  <c:v>3333</c:v>
                </c:pt>
                <c:pt idx="3333">
                  <c:v>3334</c:v>
                </c:pt>
                <c:pt idx="3334">
                  <c:v>3335</c:v>
                </c:pt>
                <c:pt idx="3335">
                  <c:v>3336</c:v>
                </c:pt>
                <c:pt idx="3336">
                  <c:v>3337</c:v>
                </c:pt>
                <c:pt idx="3337">
                  <c:v>3338</c:v>
                </c:pt>
                <c:pt idx="3338">
                  <c:v>3339</c:v>
                </c:pt>
                <c:pt idx="3339">
                  <c:v>3340</c:v>
                </c:pt>
                <c:pt idx="3340">
                  <c:v>3341</c:v>
                </c:pt>
                <c:pt idx="3341">
                  <c:v>3342</c:v>
                </c:pt>
                <c:pt idx="3342">
                  <c:v>3343</c:v>
                </c:pt>
                <c:pt idx="3343">
                  <c:v>3344</c:v>
                </c:pt>
                <c:pt idx="3344">
                  <c:v>3345</c:v>
                </c:pt>
                <c:pt idx="3345">
                  <c:v>3346</c:v>
                </c:pt>
                <c:pt idx="3346">
                  <c:v>3347</c:v>
                </c:pt>
                <c:pt idx="3347">
                  <c:v>3348</c:v>
                </c:pt>
                <c:pt idx="3348">
                  <c:v>3349</c:v>
                </c:pt>
                <c:pt idx="3349">
                  <c:v>3350</c:v>
                </c:pt>
                <c:pt idx="3350">
                  <c:v>3351</c:v>
                </c:pt>
                <c:pt idx="3351">
                  <c:v>3352</c:v>
                </c:pt>
                <c:pt idx="3352">
                  <c:v>3353</c:v>
                </c:pt>
                <c:pt idx="3353">
                  <c:v>3354</c:v>
                </c:pt>
                <c:pt idx="3354">
                  <c:v>3355</c:v>
                </c:pt>
                <c:pt idx="3355">
                  <c:v>3356</c:v>
                </c:pt>
                <c:pt idx="3356">
                  <c:v>3357</c:v>
                </c:pt>
                <c:pt idx="3357">
                  <c:v>3358</c:v>
                </c:pt>
                <c:pt idx="3358">
                  <c:v>3359</c:v>
                </c:pt>
                <c:pt idx="3359">
                  <c:v>3360</c:v>
                </c:pt>
                <c:pt idx="3360">
                  <c:v>3361</c:v>
                </c:pt>
                <c:pt idx="3361">
                  <c:v>3362</c:v>
                </c:pt>
                <c:pt idx="3362">
                  <c:v>3363</c:v>
                </c:pt>
                <c:pt idx="3363">
                  <c:v>3364</c:v>
                </c:pt>
                <c:pt idx="3364">
                  <c:v>3365</c:v>
                </c:pt>
                <c:pt idx="3365">
                  <c:v>3366</c:v>
                </c:pt>
                <c:pt idx="3366">
                  <c:v>3367</c:v>
                </c:pt>
                <c:pt idx="3367">
                  <c:v>3368</c:v>
                </c:pt>
                <c:pt idx="3368">
                  <c:v>3369</c:v>
                </c:pt>
                <c:pt idx="3369">
                  <c:v>3370</c:v>
                </c:pt>
                <c:pt idx="3370">
                  <c:v>3371</c:v>
                </c:pt>
                <c:pt idx="3371">
                  <c:v>3372</c:v>
                </c:pt>
                <c:pt idx="3372">
                  <c:v>3373</c:v>
                </c:pt>
                <c:pt idx="3373">
                  <c:v>3374</c:v>
                </c:pt>
                <c:pt idx="3374">
                  <c:v>3375</c:v>
                </c:pt>
                <c:pt idx="3375">
                  <c:v>3376</c:v>
                </c:pt>
                <c:pt idx="3376">
                  <c:v>3377</c:v>
                </c:pt>
                <c:pt idx="3377">
                  <c:v>3378</c:v>
                </c:pt>
                <c:pt idx="3378">
                  <c:v>3379</c:v>
                </c:pt>
                <c:pt idx="3379">
                  <c:v>3380</c:v>
                </c:pt>
                <c:pt idx="3380">
                  <c:v>3381</c:v>
                </c:pt>
                <c:pt idx="3381">
                  <c:v>3382</c:v>
                </c:pt>
                <c:pt idx="3382">
                  <c:v>3383</c:v>
                </c:pt>
                <c:pt idx="3383">
                  <c:v>3384</c:v>
                </c:pt>
                <c:pt idx="3384">
                  <c:v>3385</c:v>
                </c:pt>
                <c:pt idx="3385">
                  <c:v>3386</c:v>
                </c:pt>
                <c:pt idx="3386">
                  <c:v>3387</c:v>
                </c:pt>
                <c:pt idx="3387">
                  <c:v>3388</c:v>
                </c:pt>
                <c:pt idx="3388">
                  <c:v>3389</c:v>
                </c:pt>
                <c:pt idx="3389">
                  <c:v>3390</c:v>
                </c:pt>
                <c:pt idx="3390">
                  <c:v>3391</c:v>
                </c:pt>
                <c:pt idx="3391">
                  <c:v>3392</c:v>
                </c:pt>
                <c:pt idx="3392">
                  <c:v>3393</c:v>
                </c:pt>
                <c:pt idx="3393">
                  <c:v>3394</c:v>
                </c:pt>
                <c:pt idx="3394">
                  <c:v>3395</c:v>
                </c:pt>
                <c:pt idx="3395">
                  <c:v>3396</c:v>
                </c:pt>
                <c:pt idx="3396">
                  <c:v>3397</c:v>
                </c:pt>
                <c:pt idx="3397">
                  <c:v>3398</c:v>
                </c:pt>
                <c:pt idx="3398">
                  <c:v>3399</c:v>
                </c:pt>
                <c:pt idx="3399">
                  <c:v>3400</c:v>
                </c:pt>
                <c:pt idx="3400">
                  <c:v>3401</c:v>
                </c:pt>
                <c:pt idx="3401">
                  <c:v>3402</c:v>
                </c:pt>
                <c:pt idx="3402">
                  <c:v>3403</c:v>
                </c:pt>
                <c:pt idx="3403">
                  <c:v>3404</c:v>
                </c:pt>
                <c:pt idx="3404">
                  <c:v>3405</c:v>
                </c:pt>
                <c:pt idx="3405">
                  <c:v>3406</c:v>
                </c:pt>
                <c:pt idx="3406">
                  <c:v>3407</c:v>
                </c:pt>
                <c:pt idx="3407">
                  <c:v>3408</c:v>
                </c:pt>
                <c:pt idx="3408">
                  <c:v>3409</c:v>
                </c:pt>
                <c:pt idx="3409">
                  <c:v>3410</c:v>
                </c:pt>
                <c:pt idx="3410">
                  <c:v>3411</c:v>
                </c:pt>
                <c:pt idx="3411">
                  <c:v>3412</c:v>
                </c:pt>
                <c:pt idx="3412">
                  <c:v>3413</c:v>
                </c:pt>
                <c:pt idx="3413">
                  <c:v>3414</c:v>
                </c:pt>
                <c:pt idx="3414">
                  <c:v>3415</c:v>
                </c:pt>
                <c:pt idx="3415">
                  <c:v>3416</c:v>
                </c:pt>
                <c:pt idx="3416">
                  <c:v>3417</c:v>
                </c:pt>
                <c:pt idx="3417">
                  <c:v>3418</c:v>
                </c:pt>
                <c:pt idx="3418">
                  <c:v>3419</c:v>
                </c:pt>
                <c:pt idx="3419">
                  <c:v>3420</c:v>
                </c:pt>
                <c:pt idx="3420">
                  <c:v>3421</c:v>
                </c:pt>
                <c:pt idx="3421">
                  <c:v>3422</c:v>
                </c:pt>
                <c:pt idx="3422">
                  <c:v>3423</c:v>
                </c:pt>
                <c:pt idx="3423">
                  <c:v>3424</c:v>
                </c:pt>
                <c:pt idx="3424">
                  <c:v>3425</c:v>
                </c:pt>
                <c:pt idx="3425">
                  <c:v>3426</c:v>
                </c:pt>
                <c:pt idx="3426">
                  <c:v>3427</c:v>
                </c:pt>
                <c:pt idx="3427">
                  <c:v>3428</c:v>
                </c:pt>
                <c:pt idx="3428">
                  <c:v>3429</c:v>
                </c:pt>
                <c:pt idx="3429">
                  <c:v>3430</c:v>
                </c:pt>
                <c:pt idx="3430">
                  <c:v>3431</c:v>
                </c:pt>
                <c:pt idx="3431">
                  <c:v>3432</c:v>
                </c:pt>
                <c:pt idx="3432">
                  <c:v>3433</c:v>
                </c:pt>
                <c:pt idx="3433">
                  <c:v>3434</c:v>
                </c:pt>
                <c:pt idx="3434">
                  <c:v>3435</c:v>
                </c:pt>
                <c:pt idx="3435">
                  <c:v>3436</c:v>
                </c:pt>
                <c:pt idx="3436">
                  <c:v>3437</c:v>
                </c:pt>
                <c:pt idx="3437">
                  <c:v>3438</c:v>
                </c:pt>
                <c:pt idx="3438">
                  <c:v>3439</c:v>
                </c:pt>
                <c:pt idx="3439">
                  <c:v>3440</c:v>
                </c:pt>
                <c:pt idx="3440">
                  <c:v>3441</c:v>
                </c:pt>
                <c:pt idx="3441">
                  <c:v>3442</c:v>
                </c:pt>
                <c:pt idx="3442">
                  <c:v>3443</c:v>
                </c:pt>
                <c:pt idx="3443">
                  <c:v>3444</c:v>
                </c:pt>
                <c:pt idx="3444">
                  <c:v>3445</c:v>
                </c:pt>
                <c:pt idx="3445">
                  <c:v>3446</c:v>
                </c:pt>
                <c:pt idx="3446">
                  <c:v>3447</c:v>
                </c:pt>
                <c:pt idx="3447">
                  <c:v>3448</c:v>
                </c:pt>
                <c:pt idx="3448">
                  <c:v>3449</c:v>
                </c:pt>
                <c:pt idx="3449">
                  <c:v>3450</c:v>
                </c:pt>
                <c:pt idx="3450">
                  <c:v>3451</c:v>
                </c:pt>
                <c:pt idx="3451">
                  <c:v>3452</c:v>
                </c:pt>
                <c:pt idx="3452">
                  <c:v>3453</c:v>
                </c:pt>
                <c:pt idx="3453">
                  <c:v>3454</c:v>
                </c:pt>
                <c:pt idx="3454">
                  <c:v>3455</c:v>
                </c:pt>
                <c:pt idx="3455">
                  <c:v>3456</c:v>
                </c:pt>
                <c:pt idx="3456">
                  <c:v>3457</c:v>
                </c:pt>
                <c:pt idx="3457">
                  <c:v>3458</c:v>
                </c:pt>
                <c:pt idx="3458">
                  <c:v>3459</c:v>
                </c:pt>
                <c:pt idx="3459">
                  <c:v>3460</c:v>
                </c:pt>
                <c:pt idx="3460">
                  <c:v>3461</c:v>
                </c:pt>
                <c:pt idx="3461">
                  <c:v>3462</c:v>
                </c:pt>
                <c:pt idx="3462">
                  <c:v>3463</c:v>
                </c:pt>
                <c:pt idx="3463">
                  <c:v>3464</c:v>
                </c:pt>
                <c:pt idx="3464">
                  <c:v>3465</c:v>
                </c:pt>
                <c:pt idx="3465">
                  <c:v>3466</c:v>
                </c:pt>
                <c:pt idx="3466">
                  <c:v>3467</c:v>
                </c:pt>
                <c:pt idx="3467">
                  <c:v>3468</c:v>
                </c:pt>
                <c:pt idx="3468">
                  <c:v>3469</c:v>
                </c:pt>
                <c:pt idx="3469">
                  <c:v>3470</c:v>
                </c:pt>
                <c:pt idx="3470">
                  <c:v>3471</c:v>
                </c:pt>
                <c:pt idx="3471">
                  <c:v>3472</c:v>
                </c:pt>
                <c:pt idx="3472">
                  <c:v>3473</c:v>
                </c:pt>
                <c:pt idx="3473">
                  <c:v>3474</c:v>
                </c:pt>
                <c:pt idx="3474">
                  <c:v>3475</c:v>
                </c:pt>
                <c:pt idx="3475">
                  <c:v>3476</c:v>
                </c:pt>
                <c:pt idx="3476">
                  <c:v>3477</c:v>
                </c:pt>
                <c:pt idx="3477">
                  <c:v>3478</c:v>
                </c:pt>
                <c:pt idx="3478">
                  <c:v>3479</c:v>
                </c:pt>
                <c:pt idx="3479">
                  <c:v>3480</c:v>
                </c:pt>
                <c:pt idx="3480">
                  <c:v>3481</c:v>
                </c:pt>
                <c:pt idx="3481">
                  <c:v>3482</c:v>
                </c:pt>
                <c:pt idx="3482">
                  <c:v>3483</c:v>
                </c:pt>
                <c:pt idx="3483">
                  <c:v>3484</c:v>
                </c:pt>
                <c:pt idx="3484">
                  <c:v>3485</c:v>
                </c:pt>
                <c:pt idx="3485">
                  <c:v>3486</c:v>
                </c:pt>
                <c:pt idx="3486">
                  <c:v>3487</c:v>
                </c:pt>
                <c:pt idx="3487">
                  <c:v>3488</c:v>
                </c:pt>
                <c:pt idx="3488">
                  <c:v>3489</c:v>
                </c:pt>
                <c:pt idx="3489">
                  <c:v>3490</c:v>
                </c:pt>
                <c:pt idx="3490">
                  <c:v>3491</c:v>
                </c:pt>
                <c:pt idx="3491">
                  <c:v>3492</c:v>
                </c:pt>
                <c:pt idx="3492">
                  <c:v>3493</c:v>
                </c:pt>
                <c:pt idx="3493">
                  <c:v>3494</c:v>
                </c:pt>
                <c:pt idx="3494">
                  <c:v>3495</c:v>
                </c:pt>
                <c:pt idx="3495">
                  <c:v>3496</c:v>
                </c:pt>
                <c:pt idx="3496">
                  <c:v>3497</c:v>
                </c:pt>
                <c:pt idx="3497">
                  <c:v>3498</c:v>
                </c:pt>
                <c:pt idx="3498">
                  <c:v>3499</c:v>
                </c:pt>
                <c:pt idx="3499">
                  <c:v>3500</c:v>
                </c:pt>
                <c:pt idx="3500">
                  <c:v>3501</c:v>
                </c:pt>
                <c:pt idx="3501">
                  <c:v>3502</c:v>
                </c:pt>
                <c:pt idx="3502">
                  <c:v>3503</c:v>
                </c:pt>
                <c:pt idx="3503">
                  <c:v>3504</c:v>
                </c:pt>
                <c:pt idx="3504">
                  <c:v>3505</c:v>
                </c:pt>
                <c:pt idx="3505">
                  <c:v>3506</c:v>
                </c:pt>
                <c:pt idx="3506">
                  <c:v>3507</c:v>
                </c:pt>
                <c:pt idx="3507">
                  <c:v>3508</c:v>
                </c:pt>
                <c:pt idx="3508">
                  <c:v>3509</c:v>
                </c:pt>
                <c:pt idx="3509">
                  <c:v>3510</c:v>
                </c:pt>
                <c:pt idx="3510">
                  <c:v>3511</c:v>
                </c:pt>
                <c:pt idx="3511">
                  <c:v>3512</c:v>
                </c:pt>
                <c:pt idx="3512">
                  <c:v>3513</c:v>
                </c:pt>
                <c:pt idx="3513">
                  <c:v>3514</c:v>
                </c:pt>
                <c:pt idx="3514">
                  <c:v>3515</c:v>
                </c:pt>
                <c:pt idx="3515">
                  <c:v>3516</c:v>
                </c:pt>
                <c:pt idx="3516">
                  <c:v>3517</c:v>
                </c:pt>
                <c:pt idx="3517">
                  <c:v>3518</c:v>
                </c:pt>
                <c:pt idx="3518">
                  <c:v>3519</c:v>
                </c:pt>
                <c:pt idx="3519">
                  <c:v>3520</c:v>
                </c:pt>
                <c:pt idx="3520">
                  <c:v>3521</c:v>
                </c:pt>
                <c:pt idx="3521">
                  <c:v>3522</c:v>
                </c:pt>
                <c:pt idx="3522">
                  <c:v>3523</c:v>
                </c:pt>
                <c:pt idx="3523">
                  <c:v>3524</c:v>
                </c:pt>
                <c:pt idx="3524">
                  <c:v>3525</c:v>
                </c:pt>
                <c:pt idx="3525">
                  <c:v>3526</c:v>
                </c:pt>
                <c:pt idx="3526">
                  <c:v>3527</c:v>
                </c:pt>
                <c:pt idx="3527">
                  <c:v>3528</c:v>
                </c:pt>
                <c:pt idx="3528">
                  <c:v>3529</c:v>
                </c:pt>
                <c:pt idx="3529">
                  <c:v>3530</c:v>
                </c:pt>
                <c:pt idx="3530">
                  <c:v>3531</c:v>
                </c:pt>
                <c:pt idx="3531">
                  <c:v>3532</c:v>
                </c:pt>
                <c:pt idx="3532">
                  <c:v>3533</c:v>
                </c:pt>
                <c:pt idx="3533">
                  <c:v>3534</c:v>
                </c:pt>
                <c:pt idx="3534">
                  <c:v>3535</c:v>
                </c:pt>
                <c:pt idx="3535">
                  <c:v>3536</c:v>
                </c:pt>
                <c:pt idx="3536">
                  <c:v>3537</c:v>
                </c:pt>
                <c:pt idx="3537">
                  <c:v>3538</c:v>
                </c:pt>
                <c:pt idx="3538">
                  <c:v>3539</c:v>
                </c:pt>
                <c:pt idx="3539">
                  <c:v>3540</c:v>
                </c:pt>
                <c:pt idx="3540">
                  <c:v>3541</c:v>
                </c:pt>
                <c:pt idx="3541">
                  <c:v>3542</c:v>
                </c:pt>
                <c:pt idx="3542">
                  <c:v>3543</c:v>
                </c:pt>
                <c:pt idx="3543">
                  <c:v>3544</c:v>
                </c:pt>
                <c:pt idx="3544">
                  <c:v>3545</c:v>
                </c:pt>
                <c:pt idx="3545">
                  <c:v>3546</c:v>
                </c:pt>
                <c:pt idx="3546">
                  <c:v>3547</c:v>
                </c:pt>
                <c:pt idx="3547">
                  <c:v>3548</c:v>
                </c:pt>
                <c:pt idx="3548">
                  <c:v>3549</c:v>
                </c:pt>
                <c:pt idx="3549">
                  <c:v>3550</c:v>
                </c:pt>
                <c:pt idx="3550">
                  <c:v>3551</c:v>
                </c:pt>
                <c:pt idx="3551">
                  <c:v>3552</c:v>
                </c:pt>
                <c:pt idx="3552">
                  <c:v>3553</c:v>
                </c:pt>
                <c:pt idx="3553">
                  <c:v>3554</c:v>
                </c:pt>
                <c:pt idx="3554">
                  <c:v>3555</c:v>
                </c:pt>
                <c:pt idx="3555">
                  <c:v>3556</c:v>
                </c:pt>
                <c:pt idx="3556">
                  <c:v>3557</c:v>
                </c:pt>
                <c:pt idx="3557">
                  <c:v>3558</c:v>
                </c:pt>
                <c:pt idx="3558">
                  <c:v>3559</c:v>
                </c:pt>
                <c:pt idx="3559">
                  <c:v>3560</c:v>
                </c:pt>
                <c:pt idx="3560">
                  <c:v>3561</c:v>
                </c:pt>
                <c:pt idx="3561">
                  <c:v>3562</c:v>
                </c:pt>
                <c:pt idx="3562">
                  <c:v>3563</c:v>
                </c:pt>
                <c:pt idx="3563">
                  <c:v>3564</c:v>
                </c:pt>
                <c:pt idx="3564">
                  <c:v>3565</c:v>
                </c:pt>
                <c:pt idx="3565">
                  <c:v>3566</c:v>
                </c:pt>
                <c:pt idx="3566">
                  <c:v>3567</c:v>
                </c:pt>
                <c:pt idx="3567">
                  <c:v>3568</c:v>
                </c:pt>
                <c:pt idx="3568">
                  <c:v>3569</c:v>
                </c:pt>
                <c:pt idx="3569">
                  <c:v>3570</c:v>
                </c:pt>
                <c:pt idx="3570">
                  <c:v>3571</c:v>
                </c:pt>
                <c:pt idx="3571">
                  <c:v>3572</c:v>
                </c:pt>
                <c:pt idx="3572">
                  <c:v>3573</c:v>
                </c:pt>
                <c:pt idx="3573">
                  <c:v>3574</c:v>
                </c:pt>
                <c:pt idx="3574">
                  <c:v>3575</c:v>
                </c:pt>
                <c:pt idx="3575">
                  <c:v>3576</c:v>
                </c:pt>
                <c:pt idx="3576">
                  <c:v>3577</c:v>
                </c:pt>
                <c:pt idx="3577">
                  <c:v>3578</c:v>
                </c:pt>
                <c:pt idx="3578">
                  <c:v>3579</c:v>
                </c:pt>
                <c:pt idx="3579">
                  <c:v>3580</c:v>
                </c:pt>
                <c:pt idx="3580">
                  <c:v>3581</c:v>
                </c:pt>
                <c:pt idx="3581">
                  <c:v>3582</c:v>
                </c:pt>
                <c:pt idx="3582">
                  <c:v>3583</c:v>
                </c:pt>
                <c:pt idx="3583">
                  <c:v>3584</c:v>
                </c:pt>
                <c:pt idx="3584">
                  <c:v>3585</c:v>
                </c:pt>
                <c:pt idx="3585">
                  <c:v>3586</c:v>
                </c:pt>
                <c:pt idx="3586">
                  <c:v>3587</c:v>
                </c:pt>
                <c:pt idx="3587">
                  <c:v>3588</c:v>
                </c:pt>
                <c:pt idx="3588">
                  <c:v>3589</c:v>
                </c:pt>
                <c:pt idx="3589">
                  <c:v>3590</c:v>
                </c:pt>
                <c:pt idx="3590">
                  <c:v>3591</c:v>
                </c:pt>
                <c:pt idx="3591">
                  <c:v>3592</c:v>
                </c:pt>
                <c:pt idx="3592">
                  <c:v>3593</c:v>
                </c:pt>
                <c:pt idx="3593">
                  <c:v>3594</c:v>
                </c:pt>
                <c:pt idx="3594">
                  <c:v>3595</c:v>
                </c:pt>
                <c:pt idx="3595">
                  <c:v>3596</c:v>
                </c:pt>
                <c:pt idx="3596">
                  <c:v>3597</c:v>
                </c:pt>
                <c:pt idx="3597">
                  <c:v>3598</c:v>
                </c:pt>
                <c:pt idx="3598">
                  <c:v>3599</c:v>
                </c:pt>
                <c:pt idx="3599">
                  <c:v>3600</c:v>
                </c:pt>
                <c:pt idx="3600">
                  <c:v>3601</c:v>
                </c:pt>
                <c:pt idx="3601">
                  <c:v>3602</c:v>
                </c:pt>
                <c:pt idx="3602">
                  <c:v>3603</c:v>
                </c:pt>
                <c:pt idx="3603">
                  <c:v>3604</c:v>
                </c:pt>
                <c:pt idx="3604">
                  <c:v>3605</c:v>
                </c:pt>
                <c:pt idx="3605">
                  <c:v>3606</c:v>
                </c:pt>
                <c:pt idx="3606">
                  <c:v>3607</c:v>
                </c:pt>
                <c:pt idx="3607">
                  <c:v>3608</c:v>
                </c:pt>
                <c:pt idx="3608">
                  <c:v>3609</c:v>
                </c:pt>
                <c:pt idx="3609">
                  <c:v>3610</c:v>
                </c:pt>
                <c:pt idx="3610">
                  <c:v>3611</c:v>
                </c:pt>
                <c:pt idx="3611">
                  <c:v>3612</c:v>
                </c:pt>
                <c:pt idx="3612">
                  <c:v>3613</c:v>
                </c:pt>
                <c:pt idx="3613">
                  <c:v>3614</c:v>
                </c:pt>
                <c:pt idx="3614">
                  <c:v>3615</c:v>
                </c:pt>
                <c:pt idx="3615">
                  <c:v>3616</c:v>
                </c:pt>
                <c:pt idx="3616">
                  <c:v>3617</c:v>
                </c:pt>
                <c:pt idx="3617">
                  <c:v>3618</c:v>
                </c:pt>
                <c:pt idx="3618">
                  <c:v>3619</c:v>
                </c:pt>
                <c:pt idx="3619">
                  <c:v>3620</c:v>
                </c:pt>
                <c:pt idx="3620">
                  <c:v>3621</c:v>
                </c:pt>
                <c:pt idx="3621">
                  <c:v>3622</c:v>
                </c:pt>
                <c:pt idx="3622">
                  <c:v>3623</c:v>
                </c:pt>
                <c:pt idx="3623">
                  <c:v>3624</c:v>
                </c:pt>
                <c:pt idx="3624">
                  <c:v>3625</c:v>
                </c:pt>
                <c:pt idx="3625">
                  <c:v>3626</c:v>
                </c:pt>
                <c:pt idx="3626">
                  <c:v>3627</c:v>
                </c:pt>
                <c:pt idx="3627">
                  <c:v>3628</c:v>
                </c:pt>
                <c:pt idx="3628">
                  <c:v>3629</c:v>
                </c:pt>
                <c:pt idx="3629">
                  <c:v>3630</c:v>
                </c:pt>
                <c:pt idx="3630">
                  <c:v>3631</c:v>
                </c:pt>
                <c:pt idx="3631">
                  <c:v>3632</c:v>
                </c:pt>
                <c:pt idx="3632">
                  <c:v>3633</c:v>
                </c:pt>
                <c:pt idx="3633">
                  <c:v>3634</c:v>
                </c:pt>
                <c:pt idx="3634">
                  <c:v>3635</c:v>
                </c:pt>
                <c:pt idx="3635">
                  <c:v>3636</c:v>
                </c:pt>
                <c:pt idx="3636">
                  <c:v>3637</c:v>
                </c:pt>
                <c:pt idx="3637">
                  <c:v>3638</c:v>
                </c:pt>
                <c:pt idx="3638">
                  <c:v>3639</c:v>
                </c:pt>
                <c:pt idx="3639">
                  <c:v>3640</c:v>
                </c:pt>
                <c:pt idx="3640">
                  <c:v>3641</c:v>
                </c:pt>
                <c:pt idx="3641">
                  <c:v>3642</c:v>
                </c:pt>
                <c:pt idx="3642">
                  <c:v>3643</c:v>
                </c:pt>
                <c:pt idx="3643">
                  <c:v>3644</c:v>
                </c:pt>
                <c:pt idx="3644">
                  <c:v>3645</c:v>
                </c:pt>
                <c:pt idx="3645">
                  <c:v>3646</c:v>
                </c:pt>
                <c:pt idx="3646">
                  <c:v>3647</c:v>
                </c:pt>
                <c:pt idx="3647">
                  <c:v>3648</c:v>
                </c:pt>
                <c:pt idx="3648">
                  <c:v>3649</c:v>
                </c:pt>
                <c:pt idx="3649">
                  <c:v>3650</c:v>
                </c:pt>
                <c:pt idx="3650">
                  <c:v>3651</c:v>
                </c:pt>
                <c:pt idx="3651">
                  <c:v>3652</c:v>
                </c:pt>
                <c:pt idx="3652">
                  <c:v>3653</c:v>
                </c:pt>
                <c:pt idx="3653">
                  <c:v>3654</c:v>
                </c:pt>
                <c:pt idx="3654">
                  <c:v>3655</c:v>
                </c:pt>
                <c:pt idx="3655">
                  <c:v>3656</c:v>
                </c:pt>
                <c:pt idx="3656">
                  <c:v>3657</c:v>
                </c:pt>
                <c:pt idx="3657">
                  <c:v>3658</c:v>
                </c:pt>
                <c:pt idx="3658">
                  <c:v>3659</c:v>
                </c:pt>
                <c:pt idx="3659">
                  <c:v>3660</c:v>
                </c:pt>
                <c:pt idx="3660">
                  <c:v>3661</c:v>
                </c:pt>
                <c:pt idx="3661">
                  <c:v>3662</c:v>
                </c:pt>
                <c:pt idx="3662">
                  <c:v>3663</c:v>
                </c:pt>
                <c:pt idx="3663">
                  <c:v>3664</c:v>
                </c:pt>
                <c:pt idx="3664">
                  <c:v>3665</c:v>
                </c:pt>
                <c:pt idx="3665">
                  <c:v>3666</c:v>
                </c:pt>
                <c:pt idx="3666">
                  <c:v>3667</c:v>
                </c:pt>
                <c:pt idx="3667">
                  <c:v>3668</c:v>
                </c:pt>
                <c:pt idx="3668">
                  <c:v>3669</c:v>
                </c:pt>
                <c:pt idx="3669">
                  <c:v>3670</c:v>
                </c:pt>
                <c:pt idx="3670">
                  <c:v>3671</c:v>
                </c:pt>
                <c:pt idx="3671">
                  <c:v>3672</c:v>
                </c:pt>
                <c:pt idx="3672">
                  <c:v>3673</c:v>
                </c:pt>
                <c:pt idx="3673">
                  <c:v>3674</c:v>
                </c:pt>
                <c:pt idx="3674">
                  <c:v>3675</c:v>
                </c:pt>
                <c:pt idx="3675">
                  <c:v>3676</c:v>
                </c:pt>
                <c:pt idx="3676">
                  <c:v>3677</c:v>
                </c:pt>
                <c:pt idx="3677">
                  <c:v>3678</c:v>
                </c:pt>
                <c:pt idx="3678">
                  <c:v>3679</c:v>
                </c:pt>
                <c:pt idx="3679">
                  <c:v>3680</c:v>
                </c:pt>
                <c:pt idx="3680">
                  <c:v>3681</c:v>
                </c:pt>
                <c:pt idx="3681">
                  <c:v>3682</c:v>
                </c:pt>
                <c:pt idx="3682">
                  <c:v>3683</c:v>
                </c:pt>
                <c:pt idx="3683">
                  <c:v>3684</c:v>
                </c:pt>
                <c:pt idx="3684">
                  <c:v>3685</c:v>
                </c:pt>
                <c:pt idx="3685">
                  <c:v>3686</c:v>
                </c:pt>
                <c:pt idx="3686">
                  <c:v>3687</c:v>
                </c:pt>
                <c:pt idx="3687">
                  <c:v>3688</c:v>
                </c:pt>
                <c:pt idx="3688">
                  <c:v>3689</c:v>
                </c:pt>
                <c:pt idx="3689">
                  <c:v>3690</c:v>
                </c:pt>
                <c:pt idx="3690">
                  <c:v>3691</c:v>
                </c:pt>
                <c:pt idx="3691">
                  <c:v>3692</c:v>
                </c:pt>
                <c:pt idx="3692">
                  <c:v>3693</c:v>
                </c:pt>
                <c:pt idx="3693">
                  <c:v>3694</c:v>
                </c:pt>
                <c:pt idx="3694">
                  <c:v>3695</c:v>
                </c:pt>
                <c:pt idx="3695">
                  <c:v>3696</c:v>
                </c:pt>
                <c:pt idx="3696">
                  <c:v>3697</c:v>
                </c:pt>
                <c:pt idx="3697">
                  <c:v>3698</c:v>
                </c:pt>
                <c:pt idx="3698">
                  <c:v>3699</c:v>
                </c:pt>
                <c:pt idx="3699">
                  <c:v>3700</c:v>
                </c:pt>
                <c:pt idx="3700">
                  <c:v>3701</c:v>
                </c:pt>
                <c:pt idx="3701">
                  <c:v>3702</c:v>
                </c:pt>
                <c:pt idx="3702">
                  <c:v>3703</c:v>
                </c:pt>
                <c:pt idx="3703">
                  <c:v>3704</c:v>
                </c:pt>
                <c:pt idx="3704">
                  <c:v>3705</c:v>
                </c:pt>
                <c:pt idx="3705">
                  <c:v>3706</c:v>
                </c:pt>
                <c:pt idx="3706">
                  <c:v>3707</c:v>
                </c:pt>
                <c:pt idx="3707">
                  <c:v>3708</c:v>
                </c:pt>
                <c:pt idx="3708">
                  <c:v>3709</c:v>
                </c:pt>
                <c:pt idx="3709">
                  <c:v>3710</c:v>
                </c:pt>
                <c:pt idx="3710">
                  <c:v>3711</c:v>
                </c:pt>
                <c:pt idx="3711">
                  <c:v>3712</c:v>
                </c:pt>
                <c:pt idx="3712">
                  <c:v>3713</c:v>
                </c:pt>
                <c:pt idx="3713">
                  <c:v>3714</c:v>
                </c:pt>
                <c:pt idx="3714">
                  <c:v>3715</c:v>
                </c:pt>
                <c:pt idx="3715">
                  <c:v>3716</c:v>
                </c:pt>
                <c:pt idx="3716">
                  <c:v>3717</c:v>
                </c:pt>
                <c:pt idx="3717">
                  <c:v>3718</c:v>
                </c:pt>
                <c:pt idx="3718">
                  <c:v>3719</c:v>
                </c:pt>
                <c:pt idx="3719">
                  <c:v>3720</c:v>
                </c:pt>
                <c:pt idx="3720">
                  <c:v>3721</c:v>
                </c:pt>
                <c:pt idx="3721">
                  <c:v>3722</c:v>
                </c:pt>
                <c:pt idx="3722">
                  <c:v>3723</c:v>
                </c:pt>
                <c:pt idx="3723">
                  <c:v>3724</c:v>
                </c:pt>
                <c:pt idx="3724">
                  <c:v>3725</c:v>
                </c:pt>
                <c:pt idx="3725">
                  <c:v>3726</c:v>
                </c:pt>
                <c:pt idx="3726">
                  <c:v>3727</c:v>
                </c:pt>
                <c:pt idx="3727">
                  <c:v>3728</c:v>
                </c:pt>
                <c:pt idx="3728">
                  <c:v>3729</c:v>
                </c:pt>
                <c:pt idx="3729">
                  <c:v>3730</c:v>
                </c:pt>
                <c:pt idx="3730">
                  <c:v>3731</c:v>
                </c:pt>
                <c:pt idx="3731">
                  <c:v>3732</c:v>
                </c:pt>
                <c:pt idx="3732">
                  <c:v>3733</c:v>
                </c:pt>
                <c:pt idx="3733">
                  <c:v>3734</c:v>
                </c:pt>
                <c:pt idx="3734">
                  <c:v>3735</c:v>
                </c:pt>
                <c:pt idx="3735">
                  <c:v>3736</c:v>
                </c:pt>
                <c:pt idx="3736">
                  <c:v>3737</c:v>
                </c:pt>
                <c:pt idx="3737">
                  <c:v>3738</c:v>
                </c:pt>
                <c:pt idx="3738">
                  <c:v>3739</c:v>
                </c:pt>
                <c:pt idx="3739">
                  <c:v>3740</c:v>
                </c:pt>
                <c:pt idx="3740">
                  <c:v>3741</c:v>
                </c:pt>
                <c:pt idx="3741">
                  <c:v>3742</c:v>
                </c:pt>
                <c:pt idx="3742">
                  <c:v>3743</c:v>
                </c:pt>
                <c:pt idx="3743">
                  <c:v>3744</c:v>
                </c:pt>
                <c:pt idx="3744">
                  <c:v>3745</c:v>
                </c:pt>
                <c:pt idx="3745">
                  <c:v>3746</c:v>
                </c:pt>
                <c:pt idx="3746">
                  <c:v>3747</c:v>
                </c:pt>
                <c:pt idx="3747">
                  <c:v>3748</c:v>
                </c:pt>
                <c:pt idx="3748">
                  <c:v>3749</c:v>
                </c:pt>
                <c:pt idx="3749">
                  <c:v>3750</c:v>
                </c:pt>
                <c:pt idx="3750">
                  <c:v>3751</c:v>
                </c:pt>
                <c:pt idx="3751">
                  <c:v>3752</c:v>
                </c:pt>
                <c:pt idx="3752">
                  <c:v>3753</c:v>
                </c:pt>
                <c:pt idx="3753">
                  <c:v>3754</c:v>
                </c:pt>
                <c:pt idx="3754">
                  <c:v>3755</c:v>
                </c:pt>
                <c:pt idx="3755">
                  <c:v>3756</c:v>
                </c:pt>
                <c:pt idx="3756">
                  <c:v>3757</c:v>
                </c:pt>
                <c:pt idx="3757">
                  <c:v>3758</c:v>
                </c:pt>
                <c:pt idx="3758">
                  <c:v>3759</c:v>
                </c:pt>
                <c:pt idx="3759">
                  <c:v>3760</c:v>
                </c:pt>
                <c:pt idx="3760">
                  <c:v>3761</c:v>
                </c:pt>
                <c:pt idx="3761">
                  <c:v>3762</c:v>
                </c:pt>
                <c:pt idx="3762">
                  <c:v>3763</c:v>
                </c:pt>
                <c:pt idx="3763">
                  <c:v>3764</c:v>
                </c:pt>
                <c:pt idx="3764">
                  <c:v>3765</c:v>
                </c:pt>
                <c:pt idx="3765">
                  <c:v>3766</c:v>
                </c:pt>
                <c:pt idx="3766">
                  <c:v>3767</c:v>
                </c:pt>
                <c:pt idx="3767">
                  <c:v>3768</c:v>
                </c:pt>
                <c:pt idx="3768">
                  <c:v>3769</c:v>
                </c:pt>
                <c:pt idx="3769">
                  <c:v>3770</c:v>
                </c:pt>
                <c:pt idx="3770">
                  <c:v>3771</c:v>
                </c:pt>
                <c:pt idx="3771">
                  <c:v>3772</c:v>
                </c:pt>
                <c:pt idx="3772">
                  <c:v>3773</c:v>
                </c:pt>
                <c:pt idx="3773">
                  <c:v>3774</c:v>
                </c:pt>
                <c:pt idx="3774">
                  <c:v>3775</c:v>
                </c:pt>
                <c:pt idx="3775">
                  <c:v>3776</c:v>
                </c:pt>
                <c:pt idx="3776">
                  <c:v>3777</c:v>
                </c:pt>
                <c:pt idx="3777">
                  <c:v>3778</c:v>
                </c:pt>
                <c:pt idx="3778">
                  <c:v>3779</c:v>
                </c:pt>
                <c:pt idx="3779">
                  <c:v>3780</c:v>
                </c:pt>
                <c:pt idx="3780">
                  <c:v>3781</c:v>
                </c:pt>
                <c:pt idx="3781">
                  <c:v>3782</c:v>
                </c:pt>
                <c:pt idx="3782">
                  <c:v>3783</c:v>
                </c:pt>
                <c:pt idx="3783">
                  <c:v>3784</c:v>
                </c:pt>
                <c:pt idx="3784">
                  <c:v>3785</c:v>
                </c:pt>
                <c:pt idx="3785">
                  <c:v>3786</c:v>
                </c:pt>
                <c:pt idx="3786">
                  <c:v>3787</c:v>
                </c:pt>
                <c:pt idx="3787">
                  <c:v>3788</c:v>
                </c:pt>
                <c:pt idx="3788">
                  <c:v>3789</c:v>
                </c:pt>
                <c:pt idx="3789">
                  <c:v>3790</c:v>
                </c:pt>
                <c:pt idx="3790">
                  <c:v>3791</c:v>
                </c:pt>
                <c:pt idx="3791">
                  <c:v>3792</c:v>
                </c:pt>
                <c:pt idx="3792">
                  <c:v>3793</c:v>
                </c:pt>
                <c:pt idx="3793">
                  <c:v>3794</c:v>
                </c:pt>
                <c:pt idx="3794">
                  <c:v>3795</c:v>
                </c:pt>
                <c:pt idx="3795">
                  <c:v>3796</c:v>
                </c:pt>
                <c:pt idx="3796">
                  <c:v>3797</c:v>
                </c:pt>
                <c:pt idx="3797">
                  <c:v>3798</c:v>
                </c:pt>
                <c:pt idx="3798">
                  <c:v>3799</c:v>
                </c:pt>
                <c:pt idx="3799">
                  <c:v>3800</c:v>
                </c:pt>
                <c:pt idx="3800">
                  <c:v>3801</c:v>
                </c:pt>
                <c:pt idx="3801">
                  <c:v>3802</c:v>
                </c:pt>
                <c:pt idx="3802">
                  <c:v>3803</c:v>
                </c:pt>
                <c:pt idx="3803">
                  <c:v>3804</c:v>
                </c:pt>
                <c:pt idx="3804">
                  <c:v>3805</c:v>
                </c:pt>
                <c:pt idx="3805">
                  <c:v>3806</c:v>
                </c:pt>
                <c:pt idx="3806">
                  <c:v>3807</c:v>
                </c:pt>
                <c:pt idx="3807">
                  <c:v>3808</c:v>
                </c:pt>
                <c:pt idx="3808">
                  <c:v>3809</c:v>
                </c:pt>
                <c:pt idx="3809">
                  <c:v>3810</c:v>
                </c:pt>
                <c:pt idx="3810">
                  <c:v>3811</c:v>
                </c:pt>
                <c:pt idx="3811">
                  <c:v>3812</c:v>
                </c:pt>
                <c:pt idx="3812">
                  <c:v>3813</c:v>
                </c:pt>
                <c:pt idx="3813">
                  <c:v>3814</c:v>
                </c:pt>
                <c:pt idx="3814">
                  <c:v>3815</c:v>
                </c:pt>
                <c:pt idx="3815">
                  <c:v>3816</c:v>
                </c:pt>
                <c:pt idx="3816">
                  <c:v>3817</c:v>
                </c:pt>
                <c:pt idx="3817">
                  <c:v>3818</c:v>
                </c:pt>
                <c:pt idx="3818">
                  <c:v>3819</c:v>
                </c:pt>
                <c:pt idx="3819">
                  <c:v>3820</c:v>
                </c:pt>
                <c:pt idx="3820">
                  <c:v>3821</c:v>
                </c:pt>
                <c:pt idx="3821">
                  <c:v>3822</c:v>
                </c:pt>
                <c:pt idx="3822">
                  <c:v>3823</c:v>
                </c:pt>
                <c:pt idx="3823">
                  <c:v>3824</c:v>
                </c:pt>
                <c:pt idx="3824">
                  <c:v>3825</c:v>
                </c:pt>
                <c:pt idx="3825">
                  <c:v>3826</c:v>
                </c:pt>
                <c:pt idx="3826">
                  <c:v>3827</c:v>
                </c:pt>
                <c:pt idx="3827">
                  <c:v>3828</c:v>
                </c:pt>
                <c:pt idx="3828">
                  <c:v>3829</c:v>
                </c:pt>
                <c:pt idx="3829">
                  <c:v>3830</c:v>
                </c:pt>
                <c:pt idx="3830">
                  <c:v>3831</c:v>
                </c:pt>
                <c:pt idx="3831">
                  <c:v>3832</c:v>
                </c:pt>
                <c:pt idx="3832">
                  <c:v>3833</c:v>
                </c:pt>
                <c:pt idx="3833">
                  <c:v>3834</c:v>
                </c:pt>
                <c:pt idx="3834">
                  <c:v>3835</c:v>
                </c:pt>
                <c:pt idx="3835">
                  <c:v>3836</c:v>
                </c:pt>
                <c:pt idx="3836">
                  <c:v>3837</c:v>
                </c:pt>
                <c:pt idx="3837">
                  <c:v>3838</c:v>
                </c:pt>
                <c:pt idx="3838">
                  <c:v>3839</c:v>
                </c:pt>
                <c:pt idx="3839">
                  <c:v>3840</c:v>
                </c:pt>
                <c:pt idx="3840">
                  <c:v>3841</c:v>
                </c:pt>
                <c:pt idx="3841">
                  <c:v>3842</c:v>
                </c:pt>
                <c:pt idx="3842">
                  <c:v>3843</c:v>
                </c:pt>
                <c:pt idx="3843">
                  <c:v>3844</c:v>
                </c:pt>
                <c:pt idx="3844">
                  <c:v>3845</c:v>
                </c:pt>
                <c:pt idx="3845">
                  <c:v>3846</c:v>
                </c:pt>
                <c:pt idx="3846">
                  <c:v>3847</c:v>
                </c:pt>
                <c:pt idx="3847">
                  <c:v>3848</c:v>
                </c:pt>
                <c:pt idx="3848">
                  <c:v>3849</c:v>
                </c:pt>
                <c:pt idx="3849">
                  <c:v>3850</c:v>
                </c:pt>
                <c:pt idx="3850">
                  <c:v>3851</c:v>
                </c:pt>
                <c:pt idx="3851">
                  <c:v>3852</c:v>
                </c:pt>
                <c:pt idx="3852">
                  <c:v>3853</c:v>
                </c:pt>
                <c:pt idx="3853">
                  <c:v>3854</c:v>
                </c:pt>
                <c:pt idx="3854">
                  <c:v>3855</c:v>
                </c:pt>
                <c:pt idx="3855">
                  <c:v>3856</c:v>
                </c:pt>
                <c:pt idx="3856">
                  <c:v>3857</c:v>
                </c:pt>
                <c:pt idx="3857">
                  <c:v>3858</c:v>
                </c:pt>
                <c:pt idx="3858">
                  <c:v>3859</c:v>
                </c:pt>
                <c:pt idx="3859">
                  <c:v>3860</c:v>
                </c:pt>
                <c:pt idx="3860">
                  <c:v>3861</c:v>
                </c:pt>
                <c:pt idx="3861">
                  <c:v>3862</c:v>
                </c:pt>
                <c:pt idx="3862">
                  <c:v>3863</c:v>
                </c:pt>
                <c:pt idx="3863">
                  <c:v>3864</c:v>
                </c:pt>
                <c:pt idx="3864">
                  <c:v>3865</c:v>
                </c:pt>
                <c:pt idx="3865">
                  <c:v>3866</c:v>
                </c:pt>
                <c:pt idx="3866">
                  <c:v>3867</c:v>
                </c:pt>
                <c:pt idx="3867">
                  <c:v>3868</c:v>
                </c:pt>
                <c:pt idx="3868">
                  <c:v>3869</c:v>
                </c:pt>
                <c:pt idx="3869">
                  <c:v>3870</c:v>
                </c:pt>
                <c:pt idx="3870">
                  <c:v>3871</c:v>
                </c:pt>
                <c:pt idx="3871">
                  <c:v>3872</c:v>
                </c:pt>
                <c:pt idx="3872">
                  <c:v>3873</c:v>
                </c:pt>
                <c:pt idx="3873">
                  <c:v>3874</c:v>
                </c:pt>
                <c:pt idx="3874">
                  <c:v>3875</c:v>
                </c:pt>
                <c:pt idx="3875">
                  <c:v>3876</c:v>
                </c:pt>
                <c:pt idx="3876">
                  <c:v>3877</c:v>
                </c:pt>
                <c:pt idx="3877">
                  <c:v>3878</c:v>
                </c:pt>
                <c:pt idx="3878">
                  <c:v>3879</c:v>
                </c:pt>
                <c:pt idx="3879">
                  <c:v>3880</c:v>
                </c:pt>
                <c:pt idx="3880">
                  <c:v>3881</c:v>
                </c:pt>
                <c:pt idx="3881">
                  <c:v>3882</c:v>
                </c:pt>
                <c:pt idx="3882">
                  <c:v>3883</c:v>
                </c:pt>
                <c:pt idx="3883">
                  <c:v>3884</c:v>
                </c:pt>
                <c:pt idx="3884">
                  <c:v>3885</c:v>
                </c:pt>
                <c:pt idx="3885">
                  <c:v>3886</c:v>
                </c:pt>
                <c:pt idx="3886">
                  <c:v>3887</c:v>
                </c:pt>
                <c:pt idx="3887">
                  <c:v>3888</c:v>
                </c:pt>
                <c:pt idx="3888">
                  <c:v>3889</c:v>
                </c:pt>
                <c:pt idx="3889">
                  <c:v>3890</c:v>
                </c:pt>
                <c:pt idx="3890">
                  <c:v>3891</c:v>
                </c:pt>
                <c:pt idx="3891">
                  <c:v>3892</c:v>
                </c:pt>
                <c:pt idx="3892">
                  <c:v>3893</c:v>
                </c:pt>
                <c:pt idx="3893">
                  <c:v>3894</c:v>
                </c:pt>
                <c:pt idx="3894">
                  <c:v>3895</c:v>
                </c:pt>
                <c:pt idx="3895">
                  <c:v>3896</c:v>
                </c:pt>
                <c:pt idx="3896">
                  <c:v>3897</c:v>
                </c:pt>
                <c:pt idx="3897">
                  <c:v>3898</c:v>
                </c:pt>
                <c:pt idx="3898">
                  <c:v>3899</c:v>
                </c:pt>
                <c:pt idx="3899">
                  <c:v>3900</c:v>
                </c:pt>
                <c:pt idx="3900">
                  <c:v>3901</c:v>
                </c:pt>
                <c:pt idx="3901">
                  <c:v>3902</c:v>
                </c:pt>
                <c:pt idx="3902">
                  <c:v>3903</c:v>
                </c:pt>
                <c:pt idx="3903">
                  <c:v>3904</c:v>
                </c:pt>
                <c:pt idx="3904">
                  <c:v>3905</c:v>
                </c:pt>
                <c:pt idx="3905">
                  <c:v>3906</c:v>
                </c:pt>
                <c:pt idx="3906">
                  <c:v>3907</c:v>
                </c:pt>
                <c:pt idx="3907">
                  <c:v>3908</c:v>
                </c:pt>
                <c:pt idx="3908">
                  <c:v>3909</c:v>
                </c:pt>
                <c:pt idx="3909">
                  <c:v>3910</c:v>
                </c:pt>
                <c:pt idx="3910">
                  <c:v>3911</c:v>
                </c:pt>
                <c:pt idx="3911">
                  <c:v>3912</c:v>
                </c:pt>
                <c:pt idx="3912">
                  <c:v>3913</c:v>
                </c:pt>
                <c:pt idx="3913">
                  <c:v>3914</c:v>
                </c:pt>
                <c:pt idx="3914">
                  <c:v>3915</c:v>
                </c:pt>
                <c:pt idx="3915">
                  <c:v>3916</c:v>
                </c:pt>
                <c:pt idx="3916">
                  <c:v>3917</c:v>
                </c:pt>
                <c:pt idx="3917">
                  <c:v>3918</c:v>
                </c:pt>
                <c:pt idx="3918">
                  <c:v>3919</c:v>
                </c:pt>
                <c:pt idx="3919">
                  <c:v>3920</c:v>
                </c:pt>
                <c:pt idx="3920">
                  <c:v>3921</c:v>
                </c:pt>
                <c:pt idx="3921">
                  <c:v>3922</c:v>
                </c:pt>
                <c:pt idx="3922">
                  <c:v>3923</c:v>
                </c:pt>
                <c:pt idx="3923">
                  <c:v>3924</c:v>
                </c:pt>
                <c:pt idx="3924">
                  <c:v>3925</c:v>
                </c:pt>
                <c:pt idx="3925">
                  <c:v>3926</c:v>
                </c:pt>
                <c:pt idx="3926">
                  <c:v>3927</c:v>
                </c:pt>
                <c:pt idx="3927">
                  <c:v>3928</c:v>
                </c:pt>
                <c:pt idx="3928">
                  <c:v>3929</c:v>
                </c:pt>
                <c:pt idx="3929">
                  <c:v>3930</c:v>
                </c:pt>
                <c:pt idx="3930">
                  <c:v>3931</c:v>
                </c:pt>
                <c:pt idx="3931">
                  <c:v>3932</c:v>
                </c:pt>
                <c:pt idx="3932">
                  <c:v>3933</c:v>
                </c:pt>
                <c:pt idx="3933">
                  <c:v>3934</c:v>
                </c:pt>
                <c:pt idx="3934">
                  <c:v>3935</c:v>
                </c:pt>
                <c:pt idx="3935">
                  <c:v>3936</c:v>
                </c:pt>
                <c:pt idx="3936">
                  <c:v>3937</c:v>
                </c:pt>
                <c:pt idx="3937">
                  <c:v>3938</c:v>
                </c:pt>
                <c:pt idx="3938">
                  <c:v>3939</c:v>
                </c:pt>
                <c:pt idx="3939">
                  <c:v>3940</c:v>
                </c:pt>
                <c:pt idx="3940">
                  <c:v>3941</c:v>
                </c:pt>
              </c:numCache>
            </c:numRef>
          </c:xVal>
          <c:yVal>
            <c:numRef>
              <c:f>Sheet1!$AP$2:$AP$8266</c:f>
              <c:numCache>
                <c:formatCode>General</c:formatCode>
                <c:ptCount val="8265"/>
                <c:pt idx="0">
                  <c:v>-1.0343983106765542</c:v>
                </c:pt>
                <c:pt idx="1">
                  <c:v>-1.061215574301233</c:v>
                </c:pt>
                <c:pt idx="2">
                  <c:v>-1.0808790275904423</c:v>
                </c:pt>
                <c:pt idx="3">
                  <c:v>-1.0865571277679065</c:v>
                </c:pt>
                <c:pt idx="4">
                  <c:v>-1.0686142209402893</c:v>
                </c:pt>
                <c:pt idx="5">
                  <c:v>-1.0525152223678225</c:v>
                </c:pt>
                <c:pt idx="6">
                  <c:v>-1.0427382282204523</c:v>
                </c:pt>
                <c:pt idx="7">
                  <c:v>-1.0482293326192993</c:v>
                </c:pt>
                <c:pt idx="8">
                  <c:v>-1.0740239828475495</c:v>
                </c:pt>
                <c:pt idx="9">
                  <c:v>-1.0133978112647046</c:v>
                </c:pt>
                <c:pt idx="10">
                  <c:v>-1.0286638750020893</c:v>
                </c:pt>
                <c:pt idx="11">
                  <c:v>-1.015047675821279</c:v>
                </c:pt>
                <c:pt idx="12">
                  <c:v>-0.99957929062302053</c:v>
                </c:pt>
                <c:pt idx="13">
                  <c:v>-0.99701385562358524</c:v>
                </c:pt>
                <c:pt idx="14">
                  <c:v>-0.96862208680199569</c:v>
                </c:pt>
                <c:pt idx="15">
                  <c:v>-0.91956172849012585</c:v>
                </c:pt>
                <c:pt idx="16">
                  <c:v>-0.55980411335716518</c:v>
                </c:pt>
                <c:pt idx="17">
                  <c:v>-0.12037697220261823</c:v>
                </c:pt>
                <c:pt idx="18">
                  <c:v>-6.5595055029255001E-2</c:v>
                </c:pt>
                <c:pt idx="19">
                  <c:v>-0.45331447604231023</c:v>
                </c:pt>
                <c:pt idx="20">
                  <c:v>-0.71701951837628286</c:v>
                </c:pt>
                <c:pt idx="21">
                  <c:v>-0.68853097124441653</c:v>
                </c:pt>
                <c:pt idx="22">
                  <c:v>-0.70409647711757728</c:v>
                </c:pt>
                <c:pt idx="23">
                  <c:v>-0.68811402149644429</c:v>
                </c:pt>
                <c:pt idx="24">
                  <c:v>-0.55957248143694294</c:v>
                </c:pt>
                <c:pt idx="25">
                  <c:v>-0.63432820796398559</c:v>
                </c:pt>
                <c:pt idx="26">
                  <c:v>-0.69582113100621346</c:v>
                </c:pt>
                <c:pt idx="27">
                  <c:v>-0.70555374301275453</c:v>
                </c:pt>
                <c:pt idx="28">
                  <c:v>-0.72330180781019493</c:v>
                </c:pt>
                <c:pt idx="29">
                  <c:v>-0.65542600875416746</c:v>
                </c:pt>
                <c:pt idx="30">
                  <c:v>-0.67035267660848774</c:v>
                </c:pt>
                <c:pt idx="31">
                  <c:v>-0.62375277561395048</c:v>
                </c:pt>
                <c:pt idx="32">
                  <c:v>-0.63098685968459023</c:v>
                </c:pt>
                <c:pt idx="33">
                  <c:v>-0.54119848405027593</c:v>
                </c:pt>
                <c:pt idx="34">
                  <c:v>-0.65558711117554846</c:v>
                </c:pt>
                <c:pt idx="35">
                  <c:v>-0.70779698497587251</c:v>
                </c:pt>
                <c:pt idx="36">
                  <c:v>-0.70322471419863586</c:v>
                </c:pt>
                <c:pt idx="37">
                  <c:v>-0.68858604294927961</c:v>
                </c:pt>
                <c:pt idx="38">
                  <c:v>-0.75174632656804796</c:v>
                </c:pt>
                <c:pt idx="39">
                  <c:v>-0.66210902234158375</c:v>
                </c:pt>
                <c:pt idx="40">
                  <c:v>-0.76473238789780407</c:v>
                </c:pt>
                <c:pt idx="41">
                  <c:v>-0.54333184683292846</c:v>
                </c:pt>
                <c:pt idx="42">
                  <c:v>-0.60010190063741753</c:v>
                </c:pt>
                <c:pt idx="43">
                  <c:v>-0.69810726274988077</c:v>
                </c:pt>
                <c:pt idx="44">
                  <c:v>-0.67087945684995987</c:v>
                </c:pt>
                <c:pt idx="45">
                  <c:v>-0.64505325438177774</c:v>
                </c:pt>
                <c:pt idx="46">
                  <c:v>-0.66545147507559577</c:v>
                </c:pt>
                <c:pt idx="47">
                  <c:v>-0.62883635834580787</c:v>
                </c:pt>
                <c:pt idx="48">
                  <c:v>-0.69539274986982758</c:v>
                </c:pt>
                <c:pt idx="49">
                  <c:v>-0.61570015400502776</c:v>
                </c:pt>
                <c:pt idx="50">
                  <c:v>-0.75073707598591888</c:v>
                </c:pt>
                <c:pt idx="51">
                  <c:v>-0.75668328374163263</c:v>
                </c:pt>
                <c:pt idx="52">
                  <c:v>-0.80945037608803894</c:v>
                </c:pt>
                <c:pt idx="53">
                  <c:v>-0.76139815112896692</c:v>
                </c:pt>
                <c:pt idx="54">
                  <c:v>-0.7735758951271432</c:v>
                </c:pt>
                <c:pt idx="55">
                  <c:v>-0.77715626430803209</c:v>
                </c:pt>
                <c:pt idx="56">
                  <c:v>-0.65140062849600167</c:v>
                </c:pt>
                <c:pt idx="57">
                  <c:v>-0.71340771839529804</c:v>
                </c:pt>
                <c:pt idx="58">
                  <c:v>-0.74522437748063552</c:v>
                </c:pt>
                <c:pt idx="59">
                  <c:v>-0.73680045338091471</c:v>
                </c:pt>
                <c:pt idx="60">
                  <c:v>-0.77631277613003924</c:v>
                </c:pt>
                <c:pt idx="61">
                  <c:v>-0.73921176474498473</c:v>
                </c:pt>
                <c:pt idx="62">
                  <c:v>-0.7553664452465858</c:v>
                </c:pt>
                <c:pt idx="63">
                  <c:v>-0.68306864807681222</c:v>
                </c:pt>
                <c:pt idx="64">
                  <c:v>-0.79717492704325377</c:v>
                </c:pt>
                <c:pt idx="65">
                  <c:v>-0.85065129267647421</c:v>
                </c:pt>
                <c:pt idx="66">
                  <c:v>-0.85686123579724605</c:v>
                </c:pt>
                <c:pt idx="67">
                  <c:v>-0.92704003727426265</c:v>
                </c:pt>
                <c:pt idx="68">
                  <c:v>-0.86728927547266021</c:v>
                </c:pt>
                <c:pt idx="69">
                  <c:v>-0.85798270116761444</c:v>
                </c:pt>
                <c:pt idx="70">
                  <c:v>-0.91817028007332713</c:v>
                </c:pt>
                <c:pt idx="71">
                  <c:v>-0.80773344864388807</c:v>
                </c:pt>
                <c:pt idx="72">
                  <c:v>-0.85204895240087453</c:v>
                </c:pt>
                <c:pt idx="73">
                  <c:v>-0.89147174408144014</c:v>
                </c:pt>
                <c:pt idx="74">
                  <c:v>-0.87312504093861598</c:v>
                </c:pt>
                <c:pt idx="75">
                  <c:v>-0.9581796884900351</c:v>
                </c:pt>
                <c:pt idx="76">
                  <c:v>-0.90753929423095236</c:v>
                </c:pt>
                <c:pt idx="77">
                  <c:v>-0.96938015807370714</c:v>
                </c:pt>
                <c:pt idx="78">
                  <c:v>-1.0095421653589787</c:v>
                </c:pt>
                <c:pt idx="79">
                  <c:v>-0.97948847020361551</c:v>
                </c:pt>
                <c:pt idx="80">
                  <c:v>-0.99748934883148177</c:v>
                </c:pt>
                <c:pt idx="81">
                  <c:v>-0.96306925900955243</c:v>
                </c:pt>
                <c:pt idx="82">
                  <c:v>-0.99337542692563563</c:v>
                </c:pt>
                <c:pt idx="83">
                  <c:v>-0.98804572138742053</c:v>
                </c:pt>
                <c:pt idx="84">
                  <c:v>-1.0282148892876819</c:v>
                </c:pt>
                <c:pt idx="85">
                  <c:v>-1.1026226946485584</c:v>
                </c:pt>
                <c:pt idx="86">
                  <c:v>-1.1036410679769126</c:v>
                </c:pt>
                <c:pt idx="87">
                  <c:v>-1.0647056465886262</c:v>
                </c:pt>
                <c:pt idx="88">
                  <c:v>-1.0247344089737043</c:v>
                </c:pt>
                <c:pt idx="89">
                  <c:v>-1.0105661254643294</c:v>
                </c:pt>
                <c:pt idx="90">
                  <c:v>-0.94306178033400911</c:v>
                </c:pt>
                <c:pt idx="91">
                  <c:v>-1.0193328564535253</c:v>
                </c:pt>
                <c:pt idx="92">
                  <c:v>-1.0557846440768959</c:v>
                </c:pt>
                <c:pt idx="93">
                  <c:v>-1.0581516602240493</c:v>
                </c:pt>
                <c:pt idx="94">
                  <c:v>-1.0834485677449601</c:v>
                </c:pt>
                <c:pt idx="95">
                  <c:v>-1.1206454153190215</c:v>
                </c:pt>
                <c:pt idx="96">
                  <c:v>-1.1982194674715396</c:v>
                </c:pt>
                <c:pt idx="97">
                  <c:v>-1.2774038687507039</c:v>
                </c:pt>
                <c:pt idx="98">
                  <c:v>-1.3196624434607562</c:v>
                </c:pt>
                <c:pt idx="99">
                  <c:v>-1.1443939080285626</c:v>
                </c:pt>
                <c:pt idx="100">
                  <c:v>-1.1230070640293244</c:v>
                </c:pt>
                <c:pt idx="101">
                  <c:v>-0.99421375396122613</c:v>
                </c:pt>
                <c:pt idx="102">
                  <c:v>-1.0565753442754788</c:v>
                </c:pt>
                <c:pt idx="103">
                  <c:v>-0.99625152825773</c:v>
                </c:pt>
                <c:pt idx="104">
                  <c:v>-1.089563463597587</c:v>
                </c:pt>
                <c:pt idx="105">
                  <c:v>-1.190413532219492</c:v>
                </c:pt>
                <c:pt idx="106">
                  <c:v>-1.2172363216940818</c:v>
                </c:pt>
                <c:pt idx="107">
                  <c:v>-1.1950271828743864</c:v>
                </c:pt>
                <c:pt idx="108">
                  <c:v>-1.0687247574245218</c:v>
                </c:pt>
                <c:pt idx="109">
                  <c:v>-0.94746005006480782</c:v>
                </c:pt>
                <c:pt idx="110">
                  <c:v>-1.020577231284725</c:v>
                </c:pt>
                <c:pt idx="111">
                  <c:v>-1.0540994813451388</c:v>
                </c:pt>
                <c:pt idx="112">
                  <c:v>-1.0701189324956673</c:v>
                </c:pt>
                <c:pt idx="113">
                  <c:v>-1.0819710174786001</c:v>
                </c:pt>
                <c:pt idx="114">
                  <c:v>-0.91790363369337324</c:v>
                </c:pt>
                <c:pt idx="115">
                  <c:v>-0.94349998182432504</c:v>
                </c:pt>
                <c:pt idx="116">
                  <c:v>-1.0291993981911718</c:v>
                </c:pt>
                <c:pt idx="117">
                  <c:v>-0.87279736705418998</c:v>
                </c:pt>
                <c:pt idx="118">
                  <c:v>-0.9244153904275354</c:v>
                </c:pt>
                <c:pt idx="119">
                  <c:v>-1.0223211670059129</c:v>
                </c:pt>
                <c:pt idx="120">
                  <c:v>-1.0633589547386135</c:v>
                </c:pt>
                <c:pt idx="121">
                  <c:v>-1.0730338086907709</c:v>
                </c:pt>
                <c:pt idx="122">
                  <c:v>-1.0954726778376944</c:v>
                </c:pt>
                <c:pt idx="123">
                  <c:v>-1.1114934192193671</c:v>
                </c:pt>
                <c:pt idx="124">
                  <c:v>-0.95106787331959985</c:v>
                </c:pt>
                <c:pt idx="125">
                  <c:v>-0.95272582404088979</c:v>
                </c:pt>
                <c:pt idx="126">
                  <c:v>-1.0354978666026859</c:v>
                </c:pt>
                <c:pt idx="127">
                  <c:v>-1.1204548613909182</c:v>
                </c:pt>
                <c:pt idx="128">
                  <c:v>-1.2214251268813925</c:v>
                </c:pt>
                <c:pt idx="129">
                  <c:v>-1.2417858393899861</c:v>
                </c:pt>
                <c:pt idx="130">
                  <c:v>-1.0960829509502279</c:v>
                </c:pt>
                <c:pt idx="131">
                  <c:v>-1.0762705048923182</c:v>
                </c:pt>
                <c:pt idx="132">
                  <c:v>-1.0642087970022418</c:v>
                </c:pt>
                <c:pt idx="133">
                  <c:v>-1.1266616392969997</c:v>
                </c:pt>
                <c:pt idx="134">
                  <c:v>-1.203818763150144</c:v>
                </c:pt>
                <c:pt idx="135">
                  <c:v>-1.1957452650676714</c:v>
                </c:pt>
                <c:pt idx="136">
                  <c:v>-1.2845791604469747</c:v>
                </c:pt>
                <c:pt idx="137">
                  <c:v>-1.2938586049989098</c:v>
                </c:pt>
                <c:pt idx="138">
                  <c:v>-1.0613628026419741</c:v>
                </c:pt>
                <c:pt idx="139">
                  <c:v>-1.1497300871059712</c:v>
                </c:pt>
                <c:pt idx="140">
                  <c:v>-1.1856243039443992</c:v>
                </c:pt>
                <c:pt idx="141">
                  <c:v>-1.1184387985511579</c:v>
                </c:pt>
                <c:pt idx="142">
                  <c:v>-1.1104222609249925</c:v>
                </c:pt>
                <c:pt idx="143">
                  <c:v>-1.2556569226991776</c:v>
                </c:pt>
                <c:pt idx="144">
                  <c:v>-1.2689197496063231</c:v>
                </c:pt>
                <c:pt idx="145">
                  <c:v>-1.2454126539552357</c:v>
                </c:pt>
                <c:pt idx="146">
                  <c:v>-1.2110040106659392</c:v>
                </c:pt>
                <c:pt idx="147">
                  <c:v>-1.1962658582721275</c:v>
                </c:pt>
                <c:pt idx="148">
                  <c:v>-1.1504940613533465</c:v>
                </c:pt>
                <c:pt idx="149">
                  <c:v>-1.1767137539945072</c:v>
                </c:pt>
                <c:pt idx="150">
                  <c:v>-1.3028154111906609</c:v>
                </c:pt>
                <c:pt idx="151">
                  <c:v>-1.2383110716222445</c:v>
                </c:pt>
                <c:pt idx="152">
                  <c:v>-1.3212027464542642</c:v>
                </c:pt>
                <c:pt idx="153">
                  <c:v>-1.2336351346513119</c:v>
                </c:pt>
                <c:pt idx="154">
                  <c:v>-1.3403609677275385</c:v>
                </c:pt>
                <c:pt idx="155">
                  <c:v>-1.3578404546543688</c:v>
                </c:pt>
                <c:pt idx="156">
                  <c:v>-1.4299675442509097</c:v>
                </c:pt>
                <c:pt idx="157">
                  <c:v>-1.3465223634096857</c:v>
                </c:pt>
                <c:pt idx="158">
                  <c:v>-1.4097024653768608</c:v>
                </c:pt>
                <c:pt idx="159">
                  <c:v>-1.3330229317583875</c:v>
                </c:pt>
                <c:pt idx="160">
                  <c:v>-1.3818170161917109</c:v>
                </c:pt>
                <c:pt idx="161">
                  <c:v>-1.3686337319961162</c:v>
                </c:pt>
                <c:pt idx="162">
                  <c:v>-1.4332894249424744</c:v>
                </c:pt>
                <c:pt idx="163">
                  <c:v>-1.4424435486034337</c:v>
                </c:pt>
                <c:pt idx="164">
                  <c:v>-1.4648500668165143</c:v>
                </c:pt>
                <c:pt idx="165">
                  <c:v>-1.3141526415423765</c:v>
                </c:pt>
                <c:pt idx="166">
                  <c:v>-1.3661039460605151</c:v>
                </c:pt>
                <c:pt idx="167">
                  <c:v>-1.4983962887161972</c:v>
                </c:pt>
                <c:pt idx="168">
                  <c:v>-1.4972515436390887</c:v>
                </c:pt>
                <c:pt idx="169">
                  <c:v>-1.4741082666515748</c:v>
                </c:pt>
                <c:pt idx="170">
                  <c:v>-1.513391670207187</c:v>
                </c:pt>
                <c:pt idx="171">
                  <c:v>-1.5644969140692577</c:v>
                </c:pt>
                <c:pt idx="172">
                  <c:v>-1.6000491408801443</c:v>
                </c:pt>
                <c:pt idx="173">
                  <c:v>-1.4503448971543209</c:v>
                </c:pt>
                <c:pt idx="174">
                  <c:v>-1.2506061987417549</c:v>
                </c:pt>
                <c:pt idx="175">
                  <c:v>-1.4205952945234523</c:v>
                </c:pt>
                <c:pt idx="176">
                  <c:v>-1.5319459845174688</c:v>
                </c:pt>
                <c:pt idx="177">
                  <c:v>-1.4953683845174925</c:v>
                </c:pt>
                <c:pt idx="178">
                  <c:v>-1.6319664565883629</c:v>
                </c:pt>
                <c:pt idx="179">
                  <c:v>-1.6419483767551979</c:v>
                </c:pt>
                <c:pt idx="180">
                  <c:v>-1.6087305585817058</c:v>
                </c:pt>
                <c:pt idx="181">
                  <c:v>-1.5174219132148448</c:v>
                </c:pt>
                <c:pt idx="182">
                  <c:v>-1.6426338611385427</c:v>
                </c:pt>
                <c:pt idx="183">
                  <c:v>-1.5260840196949399</c:v>
                </c:pt>
                <c:pt idx="184">
                  <c:v>-1.5810385992612197</c:v>
                </c:pt>
                <c:pt idx="185">
                  <c:v>-1.6411504683706557</c:v>
                </c:pt>
                <c:pt idx="186">
                  <c:v>-1.7228780865777171</c:v>
                </c:pt>
                <c:pt idx="187">
                  <c:v>-1.7637662259614162</c:v>
                </c:pt>
                <c:pt idx="188">
                  <c:v>-1.6307167299402847</c:v>
                </c:pt>
                <c:pt idx="189">
                  <c:v>-1.6122558518602226</c:v>
                </c:pt>
                <c:pt idx="190">
                  <c:v>-1.6618734838992788</c:v>
                </c:pt>
                <c:pt idx="191">
                  <c:v>-1.7067477978238044</c:v>
                </c:pt>
                <c:pt idx="192">
                  <c:v>-1.6660623537732677</c:v>
                </c:pt>
                <c:pt idx="193">
                  <c:v>-1.5524409708379538</c:v>
                </c:pt>
                <c:pt idx="194">
                  <c:v>-1.5971104142854964</c:v>
                </c:pt>
                <c:pt idx="195">
                  <c:v>-1.6811327340124249</c:v>
                </c:pt>
                <c:pt idx="196">
                  <c:v>-1.6314785855990444</c:v>
                </c:pt>
                <c:pt idx="197">
                  <c:v>-1.7572648784521583</c:v>
                </c:pt>
                <c:pt idx="198">
                  <c:v>-1.6256917056846287</c:v>
                </c:pt>
                <c:pt idx="199">
                  <c:v>-1.7014638941205806</c:v>
                </c:pt>
                <c:pt idx="200">
                  <c:v>-1.7357319435886032</c:v>
                </c:pt>
                <c:pt idx="201">
                  <c:v>-1.7359426880733331</c:v>
                </c:pt>
                <c:pt idx="202">
                  <c:v>-1.7109730711398097</c:v>
                </c:pt>
                <c:pt idx="203">
                  <c:v>-1.7718812782938187</c:v>
                </c:pt>
                <c:pt idx="204">
                  <c:v>-1.729351562366821</c:v>
                </c:pt>
                <c:pt idx="205">
                  <c:v>-1.7278386393031919</c:v>
                </c:pt>
                <c:pt idx="206">
                  <c:v>-1.5673285278188231</c:v>
                </c:pt>
                <c:pt idx="207">
                  <c:v>-1.5430807995360007</c:v>
                </c:pt>
                <c:pt idx="208">
                  <c:v>-1.6079287952756705</c:v>
                </c:pt>
                <c:pt idx="209">
                  <c:v>-1.6266913178188736</c:v>
                </c:pt>
                <c:pt idx="210">
                  <c:v>-1.7798854414099896</c:v>
                </c:pt>
                <c:pt idx="211">
                  <c:v>-1.8808652961115779</c:v>
                </c:pt>
                <c:pt idx="212">
                  <c:v>-1.8696527117282091</c:v>
                </c:pt>
                <c:pt idx="213">
                  <c:v>-1.9068910889677992</c:v>
                </c:pt>
                <c:pt idx="214">
                  <c:v>-1.8897428178733966</c:v>
                </c:pt>
                <c:pt idx="215">
                  <c:v>-1.9082813582963265</c:v>
                </c:pt>
                <c:pt idx="216">
                  <c:v>-1.9393818349199066</c:v>
                </c:pt>
                <c:pt idx="217">
                  <c:v>-1.9374914614006755</c:v>
                </c:pt>
                <c:pt idx="218">
                  <c:v>-1.9904216184938095</c:v>
                </c:pt>
                <c:pt idx="219">
                  <c:v>-2.0255864534478585</c:v>
                </c:pt>
                <c:pt idx="220">
                  <c:v>-2.0288644350648477</c:v>
                </c:pt>
                <c:pt idx="221">
                  <c:v>-2.0608853445257536</c:v>
                </c:pt>
                <c:pt idx="222">
                  <c:v>-2.0762856811084696</c:v>
                </c:pt>
                <c:pt idx="223">
                  <c:v>-2.0838483989169321</c:v>
                </c:pt>
                <c:pt idx="224">
                  <c:v>-2.1324142297419968</c:v>
                </c:pt>
                <c:pt idx="225">
                  <c:v>-2.1225843197828054</c:v>
                </c:pt>
                <c:pt idx="226">
                  <c:v>-2.1391812437885793</c:v>
                </c:pt>
                <c:pt idx="227">
                  <c:v>-2.151964819487584</c:v>
                </c:pt>
                <c:pt idx="228">
                  <c:v>-2.1281911493135075</c:v>
                </c:pt>
                <c:pt idx="229">
                  <c:v>-2.1546072369888813</c:v>
                </c:pt>
                <c:pt idx="230">
                  <c:v>-2.1641011106361407</c:v>
                </c:pt>
                <c:pt idx="231">
                  <c:v>-2.1706706693884081</c:v>
                </c:pt>
                <c:pt idx="232">
                  <c:v>-2.1854901002180682</c:v>
                </c:pt>
                <c:pt idx="233">
                  <c:v>-2.2220242932635026</c:v>
                </c:pt>
                <c:pt idx="234">
                  <c:v>-2.2286973977559965</c:v>
                </c:pt>
                <c:pt idx="235">
                  <c:v>-2.2254011762210979</c:v>
                </c:pt>
                <c:pt idx="236">
                  <c:v>-2.2562389986913622</c:v>
                </c:pt>
                <c:pt idx="237">
                  <c:v>-2.2344680807003137</c:v>
                </c:pt>
                <c:pt idx="238">
                  <c:v>-2.26311400212591</c:v>
                </c:pt>
                <c:pt idx="239">
                  <c:v>-2.2596108164959716</c:v>
                </c:pt>
                <c:pt idx="240">
                  <c:v>-2.2584558999569682</c:v>
                </c:pt>
                <c:pt idx="241">
                  <c:v>-2.2998301890675865</c:v>
                </c:pt>
                <c:pt idx="242">
                  <c:v>-2.2757696469353661</c:v>
                </c:pt>
                <c:pt idx="243">
                  <c:v>-2.2768594361130656</c:v>
                </c:pt>
                <c:pt idx="244">
                  <c:v>-2.2681895194050616</c:v>
                </c:pt>
                <c:pt idx="245">
                  <c:v>-2.3023657023721</c:v>
                </c:pt>
                <c:pt idx="246">
                  <c:v>-2.2953158429866116</c:v>
                </c:pt>
                <c:pt idx="247">
                  <c:v>-2.2845073333963573</c:v>
                </c:pt>
                <c:pt idx="248">
                  <c:v>-2.2835098079602156</c:v>
                </c:pt>
                <c:pt idx="249">
                  <c:v>-2.3223823879506389</c:v>
                </c:pt>
                <c:pt idx="250">
                  <c:v>-2.2978512758315306</c:v>
                </c:pt>
                <c:pt idx="251">
                  <c:v>-2.3064050261601743</c:v>
                </c:pt>
                <c:pt idx="252">
                  <c:v>-2.2859918557449399</c:v>
                </c:pt>
                <c:pt idx="253">
                  <c:v>-2.275910723833241</c:v>
                </c:pt>
                <c:pt idx="254">
                  <c:v>-2.2841009187679395</c:v>
                </c:pt>
                <c:pt idx="255">
                  <c:v>-2.2152134671608925</c:v>
                </c:pt>
                <c:pt idx="256">
                  <c:v>-1.8227437267087865</c:v>
                </c:pt>
                <c:pt idx="257">
                  <c:v>-1.7308071336745945</c:v>
                </c:pt>
                <c:pt idx="258">
                  <c:v>-2.0494451475312037</c:v>
                </c:pt>
                <c:pt idx="259">
                  <c:v>-1.9974942890694347</c:v>
                </c:pt>
                <c:pt idx="260">
                  <c:v>-1.938238887165622</c:v>
                </c:pt>
                <c:pt idx="261">
                  <c:v>-1.9403687317782969</c:v>
                </c:pt>
                <c:pt idx="262">
                  <c:v>-1.9672371627008189</c:v>
                </c:pt>
                <c:pt idx="263">
                  <c:v>-1.8945941011924594</c:v>
                </c:pt>
                <c:pt idx="264">
                  <c:v>-1.5050501507393843</c:v>
                </c:pt>
                <c:pt idx="265">
                  <c:v>-1.5457989992822441</c:v>
                </c:pt>
                <c:pt idx="266">
                  <c:v>-1.4514065590750747</c:v>
                </c:pt>
                <c:pt idx="267">
                  <c:v>-1.4510347395346734</c:v>
                </c:pt>
                <c:pt idx="268">
                  <c:v>-1.3731267829127702</c:v>
                </c:pt>
                <c:pt idx="269">
                  <c:v>-1.2635751750527335</c:v>
                </c:pt>
                <c:pt idx="270">
                  <c:v>-1.0002180992946696</c:v>
                </c:pt>
                <c:pt idx="271">
                  <c:v>-1.1204845421471932</c:v>
                </c:pt>
                <c:pt idx="272">
                  <c:v>-1.3577285065948796</c:v>
                </c:pt>
                <c:pt idx="273">
                  <c:v>-0.9593009262649943</c:v>
                </c:pt>
                <c:pt idx="274">
                  <c:v>-1.1829500332980247</c:v>
                </c:pt>
                <c:pt idx="275">
                  <c:v>-1.0220467154244073</c:v>
                </c:pt>
                <c:pt idx="276">
                  <c:v>-0.83512265043510503</c:v>
                </c:pt>
                <c:pt idx="277">
                  <c:v>-1.3349373290671762</c:v>
                </c:pt>
                <c:pt idx="278">
                  <c:v>-0.9488719230740017</c:v>
                </c:pt>
                <c:pt idx="279">
                  <c:v>-1.1817250262192935</c:v>
                </c:pt>
                <c:pt idx="280">
                  <c:v>-1.0391737635266907</c:v>
                </c:pt>
                <c:pt idx="281">
                  <c:v>-7.6124114283704358E-2</c:v>
                </c:pt>
                <c:pt idx="282">
                  <c:v>-0.35140719929092068</c:v>
                </c:pt>
                <c:pt idx="283">
                  <c:v>-0.23043493383094749</c:v>
                </c:pt>
                <c:pt idx="284">
                  <c:v>-0.51752974979013544</c:v>
                </c:pt>
                <c:pt idx="285">
                  <c:v>-0.4280233091689789</c:v>
                </c:pt>
                <c:pt idx="286">
                  <c:v>7.2512022311799207E-2</c:v>
                </c:pt>
                <c:pt idx="287">
                  <c:v>-0.14427882571572681</c:v>
                </c:pt>
                <c:pt idx="288">
                  <c:v>0.12554598844134457</c:v>
                </c:pt>
                <c:pt idx="289">
                  <c:v>0.60475290038091156</c:v>
                </c:pt>
                <c:pt idx="290">
                  <c:v>-0.13278217438166262</c:v>
                </c:pt>
                <c:pt idx="291">
                  <c:v>-0.72759197089575789</c:v>
                </c:pt>
                <c:pt idx="292">
                  <c:v>-1.3558609857452719</c:v>
                </c:pt>
                <c:pt idx="293">
                  <c:v>-0.9939427844581683</c:v>
                </c:pt>
                <c:pt idx="294">
                  <c:v>-0.89293737105644588</c:v>
                </c:pt>
                <c:pt idx="295">
                  <c:v>-0.90552426057799451</c:v>
                </c:pt>
                <c:pt idx="296">
                  <c:v>-0.63836564340360447</c:v>
                </c:pt>
                <c:pt idx="297">
                  <c:v>-1.791499324943846</c:v>
                </c:pt>
                <c:pt idx="298">
                  <c:v>-1.4314002346249133</c:v>
                </c:pt>
                <c:pt idx="299">
                  <c:v>-1.3670313722221827</c:v>
                </c:pt>
                <c:pt idx="300">
                  <c:v>-0.94236538344159015</c:v>
                </c:pt>
                <c:pt idx="301">
                  <c:v>-1.5693172328463678</c:v>
                </c:pt>
                <c:pt idx="302">
                  <c:v>-0.8936973665656156</c:v>
                </c:pt>
                <c:pt idx="303">
                  <c:v>-1.6542079765147655</c:v>
                </c:pt>
                <c:pt idx="304">
                  <c:v>-1.3258777387314957</c:v>
                </c:pt>
                <c:pt idx="305">
                  <c:v>-1.0116846272798297</c:v>
                </c:pt>
                <c:pt idx="306">
                  <c:v>-1.6344214195868068</c:v>
                </c:pt>
                <c:pt idx="307">
                  <c:v>-1.6299412708913996</c:v>
                </c:pt>
                <c:pt idx="308">
                  <c:v>-1.5130701861855611</c:v>
                </c:pt>
                <c:pt idx="309">
                  <c:v>-0.98234617029708815</c:v>
                </c:pt>
                <c:pt idx="310">
                  <c:v>-1.1330419010295856</c:v>
                </c:pt>
                <c:pt idx="311">
                  <c:v>-1.3715505775062642</c:v>
                </c:pt>
                <c:pt idx="312">
                  <c:v>-1.7516176069941825</c:v>
                </c:pt>
                <c:pt idx="313">
                  <c:v>-1.8060063338523502</c:v>
                </c:pt>
                <c:pt idx="314">
                  <c:v>-0.44940128906529875</c:v>
                </c:pt>
                <c:pt idx="315">
                  <c:v>-0.53627626682213325</c:v>
                </c:pt>
                <c:pt idx="316">
                  <c:v>-0.81115607986428362</c:v>
                </c:pt>
                <c:pt idx="317">
                  <c:v>-1.1960442439415297</c:v>
                </c:pt>
                <c:pt idx="318">
                  <c:v>-0.94176738619342615</c:v>
                </c:pt>
                <c:pt idx="319">
                  <c:v>-4.6889332910127202E-2</c:v>
                </c:pt>
                <c:pt idx="320">
                  <c:v>-0.95389494176429945</c:v>
                </c:pt>
                <c:pt idx="321">
                  <c:v>-0.52757446091731275</c:v>
                </c:pt>
                <c:pt idx="322">
                  <c:v>-0.81561183443081831</c:v>
                </c:pt>
                <c:pt idx="323">
                  <c:v>-1.0247549662165678</c:v>
                </c:pt>
                <c:pt idx="324">
                  <c:v>-1.1720496765439403</c:v>
                </c:pt>
                <c:pt idx="325">
                  <c:v>-1.3006673189981832</c:v>
                </c:pt>
                <c:pt idx="326">
                  <c:v>-0.96645541520996581</c:v>
                </c:pt>
                <c:pt idx="327">
                  <c:v>-1.1534043945475414</c:v>
                </c:pt>
                <c:pt idx="328">
                  <c:v>-1.4794653124945878</c:v>
                </c:pt>
                <c:pt idx="329">
                  <c:v>-1.7708825450027943</c:v>
                </c:pt>
                <c:pt idx="330">
                  <c:v>-1.3214350724286339</c:v>
                </c:pt>
                <c:pt idx="331">
                  <c:v>-0.18587138565866468</c:v>
                </c:pt>
                <c:pt idx="332">
                  <c:v>-0.58359525172830828</c:v>
                </c:pt>
                <c:pt idx="333">
                  <c:v>-0.81708683016787909</c:v>
                </c:pt>
                <c:pt idx="334">
                  <c:v>-0.99426169034508849</c:v>
                </c:pt>
                <c:pt idx="335">
                  <c:v>-0.8526641210429009</c:v>
                </c:pt>
                <c:pt idx="336">
                  <c:v>-1.1772083752268792</c:v>
                </c:pt>
                <c:pt idx="337">
                  <c:v>-0.98751609101703774</c:v>
                </c:pt>
                <c:pt idx="338">
                  <c:v>-1.0682887359528603</c:v>
                </c:pt>
                <c:pt idx="339">
                  <c:v>-1.2123122220276894</c:v>
                </c:pt>
                <c:pt idx="340">
                  <c:v>-0.84321840710910312</c:v>
                </c:pt>
                <c:pt idx="341">
                  <c:v>0.25820828211491342</c:v>
                </c:pt>
                <c:pt idx="342">
                  <c:v>0.55905374082246828</c:v>
                </c:pt>
                <c:pt idx="343">
                  <c:v>-0.50902232277354464</c:v>
                </c:pt>
                <c:pt idx="344">
                  <c:v>-0.26161953909416003</c:v>
                </c:pt>
                <c:pt idx="345">
                  <c:v>-1.2654792130562198</c:v>
                </c:pt>
                <c:pt idx="346">
                  <c:v>-1.4398667125667952</c:v>
                </c:pt>
                <c:pt idx="347">
                  <c:v>-0.19280917183208679</c:v>
                </c:pt>
                <c:pt idx="348">
                  <c:v>2.4425740511646588E-2</c:v>
                </c:pt>
                <c:pt idx="349">
                  <c:v>0.23623611091001528</c:v>
                </c:pt>
                <c:pt idx="350">
                  <c:v>6.232768422673729E-2</c:v>
                </c:pt>
                <c:pt idx="351">
                  <c:v>-0.58397546060675598</c:v>
                </c:pt>
                <c:pt idx="352">
                  <c:v>-0.60511705203611932</c:v>
                </c:pt>
                <c:pt idx="353">
                  <c:v>0.40945432075719657</c:v>
                </c:pt>
                <c:pt idx="354">
                  <c:v>1.1287851543613003</c:v>
                </c:pt>
                <c:pt idx="355">
                  <c:v>0.72309314813708836</c:v>
                </c:pt>
                <c:pt idx="356">
                  <c:v>0.29851007735643975</c:v>
                </c:pt>
                <c:pt idx="357">
                  <c:v>0.64607277274297825</c:v>
                </c:pt>
                <c:pt idx="358">
                  <c:v>0.31433230284180214</c:v>
                </c:pt>
                <c:pt idx="359">
                  <c:v>-0.47594835163657923</c:v>
                </c:pt>
                <c:pt idx="360">
                  <c:v>-1.0702726866494983</c:v>
                </c:pt>
                <c:pt idx="361">
                  <c:v>-1.3332593852169783</c:v>
                </c:pt>
                <c:pt idx="362">
                  <c:v>-2.8010688829760433E-2</c:v>
                </c:pt>
                <c:pt idx="363">
                  <c:v>-0.62755632087194702</c:v>
                </c:pt>
                <c:pt idx="364">
                  <c:v>-0.69867589361154447</c:v>
                </c:pt>
                <c:pt idx="365">
                  <c:v>-4.7086888060610121E-2</c:v>
                </c:pt>
                <c:pt idx="366">
                  <c:v>-0.12777636851242224</c:v>
                </c:pt>
                <c:pt idx="367">
                  <c:v>-0.67194941987882562</c:v>
                </c:pt>
                <c:pt idx="368">
                  <c:v>-1.4240242180502349</c:v>
                </c:pt>
                <c:pt idx="369">
                  <c:v>-1.3073058596345666</c:v>
                </c:pt>
                <c:pt idx="370">
                  <c:v>-1.047206760921493</c:v>
                </c:pt>
                <c:pt idx="371">
                  <c:v>-1.0636950686764512</c:v>
                </c:pt>
                <c:pt idx="372">
                  <c:v>-0.71054614083370105</c:v>
                </c:pt>
                <c:pt idx="373">
                  <c:v>7.5489456969923818E-2</c:v>
                </c:pt>
                <c:pt idx="374">
                  <c:v>0.68825527443010515</c:v>
                </c:pt>
                <c:pt idx="375">
                  <c:v>-0.22835539938801386</c:v>
                </c:pt>
                <c:pt idx="376">
                  <c:v>0.15770848597346232</c:v>
                </c:pt>
                <c:pt idx="377">
                  <c:v>-1.0304184102837732</c:v>
                </c:pt>
                <c:pt idx="378">
                  <c:v>0.89420652637118847</c:v>
                </c:pt>
                <c:pt idx="379">
                  <c:v>-0.43296828195920067</c:v>
                </c:pt>
                <c:pt idx="380">
                  <c:v>-0.54794505608783961</c:v>
                </c:pt>
                <c:pt idx="381">
                  <c:v>0.29279600547063023</c:v>
                </c:pt>
                <c:pt idx="382">
                  <c:v>-0.49965154072273421</c:v>
                </c:pt>
                <c:pt idx="383">
                  <c:v>-0.8073055659436168</c:v>
                </c:pt>
                <c:pt idx="384">
                  <c:v>-0.61610890709498101</c:v>
                </c:pt>
                <c:pt idx="385">
                  <c:v>-0.5428924303599203</c:v>
                </c:pt>
                <c:pt idx="386">
                  <c:v>-0.34988086373477501</c:v>
                </c:pt>
                <c:pt idx="387">
                  <c:v>-0.53563034023085265</c:v>
                </c:pt>
                <c:pt idx="388">
                  <c:v>7.8372826443118271E-2</c:v>
                </c:pt>
                <c:pt idx="389">
                  <c:v>-0.23414974408231259</c:v>
                </c:pt>
                <c:pt idx="390">
                  <c:v>-1.1324859245043228E-2</c:v>
                </c:pt>
                <c:pt idx="391">
                  <c:v>-0.405110140845788</c:v>
                </c:pt>
                <c:pt idx="392">
                  <c:v>-0.44988472935627577</c:v>
                </c:pt>
                <c:pt idx="393">
                  <c:v>-0.58329643579635437</c:v>
                </c:pt>
                <c:pt idx="394">
                  <c:v>-0.14326712723100599</c:v>
                </c:pt>
                <c:pt idx="395">
                  <c:v>-1.0347259308861156</c:v>
                </c:pt>
                <c:pt idx="396">
                  <c:v>-0.57432457968802364</c:v>
                </c:pt>
                <c:pt idx="397">
                  <c:v>-0.27902327759972145</c:v>
                </c:pt>
                <c:pt idx="398">
                  <c:v>-0.97842676862442968</c:v>
                </c:pt>
                <c:pt idx="399">
                  <c:v>-0.86717879686497579</c:v>
                </c:pt>
                <c:pt idx="400">
                  <c:v>-0.98839315005201378</c:v>
                </c:pt>
                <c:pt idx="401">
                  <c:v>-1.3781541671295638</c:v>
                </c:pt>
                <c:pt idx="402">
                  <c:v>-1.381132811036756</c:v>
                </c:pt>
                <c:pt idx="403">
                  <c:v>-1.6603616273760391</c:v>
                </c:pt>
                <c:pt idx="404">
                  <c:v>-2.0351824645118199</c:v>
                </c:pt>
                <c:pt idx="405">
                  <c:v>-1.6003676851341631</c:v>
                </c:pt>
                <c:pt idx="406">
                  <c:v>-0.36240430843661464</c:v>
                </c:pt>
                <c:pt idx="407">
                  <c:v>-0.14671084779156462</c:v>
                </c:pt>
                <c:pt idx="408">
                  <c:v>-0.31722492517549661</c:v>
                </c:pt>
                <c:pt idx="409">
                  <c:v>-0.29632878564731513</c:v>
                </c:pt>
                <c:pt idx="410">
                  <c:v>-0.59334940140536307</c:v>
                </c:pt>
                <c:pt idx="411">
                  <c:v>-0.6506279910597268</c:v>
                </c:pt>
                <c:pt idx="412">
                  <c:v>-0.90602693777921406</c:v>
                </c:pt>
                <c:pt idx="413">
                  <c:v>-1.4775783870172532</c:v>
                </c:pt>
                <c:pt idx="414">
                  <c:v>-1.0471994932472528</c:v>
                </c:pt>
                <c:pt idx="415">
                  <c:v>-0.94147669361497321</c:v>
                </c:pt>
                <c:pt idx="416">
                  <c:v>-1.1474360468256783</c:v>
                </c:pt>
                <c:pt idx="417">
                  <c:v>-0.63178411335036433</c:v>
                </c:pt>
                <c:pt idx="418">
                  <c:v>-0.62024985104236485</c:v>
                </c:pt>
                <c:pt idx="419">
                  <c:v>-0.88415669050168066</c:v>
                </c:pt>
                <c:pt idx="420">
                  <c:v>-0.41768447009216114</c:v>
                </c:pt>
                <c:pt idx="421">
                  <c:v>-0.98824699980184505</c:v>
                </c:pt>
                <c:pt idx="422">
                  <c:v>-1.5299368102962729</c:v>
                </c:pt>
                <c:pt idx="423">
                  <c:v>-1.0767701791159379</c:v>
                </c:pt>
                <c:pt idx="424">
                  <c:v>-0.71501885811171562</c:v>
                </c:pt>
                <c:pt idx="425">
                  <c:v>-0.70428255774452886</c:v>
                </c:pt>
                <c:pt idx="426">
                  <c:v>-0.89031488036952489</c:v>
                </c:pt>
                <c:pt idx="427">
                  <c:v>-0.50287578671068811</c:v>
                </c:pt>
                <c:pt idx="428">
                  <c:v>0.21228799405129672</c:v>
                </c:pt>
                <c:pt idx="429">
                  <c:v>0.14696364786404015</c:v>
                </c:pt>
                <c:pt idx="430">
                  <c:v>-7.5908363529020306E-2</c:v>
                </c:pt>
                <c:pt idx="431">
                  <c:v>-0.70183920562372215</c:v>
                </c:pt>
                <c:pt idx="432">
                  <c:v>-1.1653505324103142</c:v>
                </c:pt>
                <c:pt idx="433">
                  <c:v>-2.172445802416334</c:v>
                </c:pt>
                <c:pt idx="434">
                  <c:v>-1.5894389196516645</c:v>
                </c:pt>
                <c:pt idx="435">
                  <c:v>-1.1982450598462258</c:v>
                </c:pt>
                <c:pt idx="436">
                  <c:v>-1.4335781903807909</c:v>
                </c:pt>
                <c:pt idx="437">
                  <c:v>-0.95803188204870438</c:v>
                </c:pt>
                <c:pt idx="438">
                  <c:v>-1.7364108958297875</c:v>
                </c:pt>
                <c:pt idx="439">
                  <c:v>-1.2874978292453321</c:v>
                </c:pt>
                <c:pt idx="440">
                  <c:v>-1.0493474294641425</c:v>
                </c:pt>
                <c:pt idx="441">
                  <c:v>-1.3400944816728266</c:v>
                </c:pt>
                <c:pt idx="442">
                  <c:v>-1.9091480077049638</c:v>
                </c:pt>
                <c:pt idx="443">
                  <c:v>-2.0233607112680296</c:v>
                </c:pt>
                <c:pt idx="444">
                  <c:v>-1.9366653649196097</c:v>
                </c:pt>
                <c:pt idx="445">
                  <c:v>-1.8961011015434792</c:v>
                </c:pt>
                <c:pt idx="446">
                  <c:v>-2.1839967169244634</c:v>
                </c:pt>
                <c:pt idx="447">
                  <c:v>-1.9945523450375591</c:v>
                </c:pt>
                <c:pt idx="448">
                  <c:v>-1.9078205781299706</c:v>
                </c:pt>
                <c:pt idx="449">
                  <c:v>-2.1768449938342149</c:v>
                </c:pt>
                <c:pt idx="450">
                  <c:v>-1.9906514624150828</c:v>
                </c:pt>
                <c:pt idx="451">
                  <c:v>-2.2689221578133356</c:v>
                </c:pt>
                <c:pt idx="452">
                  <c:v>-2.3691465210555096</c:v>
                </c:pt>
                <c:pt idx="453">
                  <c:v>-2.2821415121878852</c:v>
                </c:pt>
                <c:pt idx="454">
                  <c:v>-2.3078970455301606</c:v>
                </c:pt>
                <c:pt idx="455">
                  <c:v>-2.3987445141392616</c:v>
                </c:pt>
                <c:pt idx="456">
                  <c:v>-2.4706404990853192</c:v>
                </c:pt>
                <c:pt idx="457">
                  <c:v>-2.5418380056562828</c:v>
                </c:pt>
                <c:pt idx="458">
                  <c:v>-2.5810672697900827</c:v>
                </c:pt>
                <c:pt idx="459">
                  <c:v>-2.6199181260714521</c:v>
                </c:pt>
                <c:pt idx="460">
                  <c:v>-2.6315598325347356</c:v>
                </c:pt>
                <c:pt idx="461">
                  <c:v>-2.6892048348892139</c:v>
                </c:pt>
                <c:pt idx="462">
                  <c:v>-2.7194883786543</c:v>
                </c:pt>
                <c:pt idx="463">
                  <c:v>-2.7289245770414139</c:v>
                </c:pt>
                <c:pt idx="464">
                  <c:v>-2.749042868536189</c:v>
                </c:pt>
                <c:pt idx="465">
                  <c:v>-2.7764357187584965</c:v>
                </c:pt>
                <c:pt idx="466">
                  <c:v>-2.7975427396901953</c:v>
                </c:pt>
                <c:pt idx="467">
                  <c:v>-2.8252932370289807</c:v>
                </c:pt>
                <c:pt idx="468">
                  <c:v>-2.8158337595450611</c:v>
                </c:pt>
                <c:pt idx="469">
                  <c:v>-2.8515875531870627</c:v>
                </c:pt>
                <c:pt idx="470">
                  <c:v>-2.8617516176435265</c:v>
                </c:pt>
                <c:pt idx="471">
                  <c:v>-2.8510921431868619</c:v>
                </c:pt>
                <c:pt idx="472">
                  <c:v>-2.8774754878650777</c:v>
                </c:pt>
                <c:pt idx="473">
                  <c:v>-2.8736711908957213</c:v>
                </c:pt>
                <c:pt idx="474">
                  <c:v>-2.8897990709394028</c:v>
                </c:pt>
                <c:pt idx="475">
                  <c:v>-2.8637067484573731</c:v>
                </c:pt>
                <c:pt idx="476">
                  <c:v>-2.8475505569496518</c:v>
                </c:pt>
                <c:pt idx="477">
                  <c:v>-2.8684450114109694</c:v>
                </c:pt>
                <c:pt idx="478">
                  <c:v>-2.8512941523905155</c:v>
                </c:pt>
                <c:pt idx="479">
                  <c:v>-2.8517791184908159</c:v>
                </c:pt>
                <c:pt idx="480">
                  <c:v>-2.8509555888386995</c:v>
                </c:pt>
                <c:pt idx="481">
                  <c:v>-2.8462061505528213</c:v>
                </c:pt>
                <c:pt idx="482">
                  <c:v>-2.8471097886244134</c:v>
                </c:pt>
                <c:pt idx="483">
                  <c:v>-2.8697358624533376</c:v>
                </c:pt>
                <c:pt idx="484">
                  <c:v>-2.8413786081810111</c:v>
                </c:pt>
                <c:pt idx="485">
                  <c:v>-2.8479887322033992</c:v>
                </c:pt>
                <c:pt idx="486">
                  <c:v>-2.883701964375196</c:v>
                </c:pt>
                <c:pt idx="487">
                  <c:v>-2.8719925734116414</c:v>
                </c:pt>
                <c:pt idx="488">
                  <c:v>-2.8498626333011368</c:v>
                </c:pt>
                <c:pt idx="489">
                  <c:v>-2.8631747251641082</c:v>
                </c:pt>
                <c:pt idx="490">
                  <c:v>-2.8770619323157165</c:v>
                </c:pt>
                <c:pt idx="491">
                  <c:v>-2.9011545867870581</c:v>
                </c:pt>
                <c:pt idx="492">
                  <c:v>-2.9062470212131597</c:v>
                </c:pt>
                <c:pt idx="493">
                  <c:v>-2.9050590646171548</c:v>
                </c:pt>
                <c:pt idx="494">
                  <c:v>-2.9079535712624782</c:v>
                </c:pt>
                <c:pt idx="495">
                  <c:v>-2.9341893079443571</c:v>
                </c:pt>
                <c:pt idx="496">
                  <c:v>-2.8078589493128581</c:v>
                </c:pt>
                <c:pt idx="497">
                  <c:v>-1.8797387905212126</c:v>
                </c:pt>
                <c:pt idx="498">
                  <c:v>-2.2565069659958636</c:v>
                </c:pt>
                <c:pt idx="499">
                  <c:v>-2.3856688837627038</c:v>
                </c:pt>
                <c:pt idx="500">
                  <c:v>-2.4351083752620406</c:v>
                </c:pt>
                <c:pt idx="501">
                  <c:v>-1.6920467037980558</c:v>
                </c:pt>
                <c:pt idx="502">
                  <c:v>-2.240782308363598</c:v>
                </c:pt>
                <c:pt idx="503">
                  <c:v>-1.6163530632566481</c:v>
                </c:pt>
                <c:pt idx="504">
                  <c:v>-1.4714730840163615</c:v>
                </c:pt>
                <c:pt idx="505">
                  <c:v>-0.57135320407608603</c:v>
                </c:pt>
                <c:pt idx="506">
                  <c:v>-0.66869025745535104</c:v>
                </c:pt>
                <c:pt idx="507">
                  <c:v>1.7171073527482261</c:v>
                </c:pt>
                <c:pt idx="508">
                  <c:v>1.4538875109747607</c:v>
                </c:pt>
                <c:pt idx="509">
                  <c:v>1.5634089443065768</c:v>
                </c:pt>
                <c:pt idx="510">
                  <c:v>-0.23850909662088693</c:v>
                </c:pt>
                <c:pt idx="511">
                  <c:v>0.43136888069055246</c:v>
                </c:pt>
                <c:pt idx="512">
                  <c:v>-0.25422922323785624</c:v>
                </c:pt>
                <c:pt idx="513">
                  <c:v>-1.104193609259041</c:v>
                </c:pt>
                <c:pt idx="514">
                  <c:v>-1.0515459687606699</c:v>
                </c:pt>
                <c:pt idx="515">
                  <c:v>-0.18205287047992069</c:v>
                </c:pt>
                <c:pt idx="516">
                  <c:v>-0.24794125710305703</c:v>
                </c:pt>
                <c:pt idx="517">
                  <c:v>2.8024995435542266</c:v>
                </c:pt>
                <c:pt idx="518">
                  <c:v>0.88262267294839658</c:v>
                </c:pt>
                <c:pt idx="519">
                  <c:v>0.76039087260091343</c:v>
                </c:pt>
                <c:pt idx="520">
                  <c:v>0.68573910640439273</c:v>
                </c:pt>
                <c:pt idx="521">
                  <c:v>0.52469400461646609</c:v>
                </c:pt>
                <c:pt idx="522">
                  <c:v>2.8902201354421231</c:v>
                </c:pt>
                <c:pt idx="523">
                  <c:v>3.0101714219311848</c:v>
                </c:pt>
                <c:pt idx="524">
                  <c:v>2.1998568698150867</c:v>
                </c:pt>
                <c:pt idx="525">
                  <c:v>2.4928865950634593</c:v>
                </c:pt>
                <c:pt idx="526">
                  <c:v>-1.166088095733997</c:v>
                </c:pt>
                <c:pt idx="527">
                  <c:v>-0.90003878300475293</c:v>
                </c:pt>
                <c:pt idx="528">
                  <c:v>-0.99794530831356365</c:v>
                </c:pt>
                <c:pt idx="529">
                  <c:v>0.76325963850253364</c:v>
                </c:pt>
                <c:pt idx="530">
                  <c:v>3.8270508177904228</c:v>
                </c:pt>
                <c:pt idx="531">
                  <c:v>4.3512329631689166</c:v>
                </c:pt>
                <c:pt idx="532">
                  <c:v>5.5181437268535642</c:v>
                </c:pt>
                <c:pt idx="533">
                  <c:v>3.8614125888331463</c:v>
                </c:pt>
                <c:pt idx="534">
                  <c:v>5.6749078843998717</c:v>
                </c:pt>
                <c:pt idx="535">
                  <c:v>2.1160558992379563</c:v>
                </c:pt>
                <c:pt idx="536">
                  <c:v>3.4774917098585489</c:v>
                </c:pt>
                <c:pt idx="537">
                  <c:v>1.8163032422696457</c:v>
                </c:pt>
                <c:pt idx="538">
                  <c:v>1.9338953280852444</c:v>
                </c:pt>
                <c:pt idx="539">
                  <c:v>4.5907848267393465</c:v>
                </c:pt>
                <c:pt idx="540">
                  <c:v>6.7049289730156563</c:v>
                </c:pt>
                <c:pt idx="541">
                  <c:v>5.3248455192983046</c:v>
                </c:pt>
                <c:pt idx="542">
                  <c:v>3.7257284016744441</c:v>
                </c:pt>
                <c:pt idx="543">
                  <c:v>7.94306108925581</c:v>
                </c:pt>
                <c:pt idx="544">
                  <c:v>3.547096518850168</c:v>
                </c:pt>
                <c:pt idx="545">
                  <c:v>1.0782683389448877</c:v>
                </c:pt>
                <c:pt idx="546">
                  <c:v>3.6680505633619909</c:v>
                </c:pt>
                <c:pt idx="547">
                  <c:v>6.867649763162575</c:v>
                </c:pt>
                <c:pt idx="548">
                  <c:v>3.9303516369239566</c:v>
                </c:pt>
                <c:pt idx="549">
                  <c:v>2.7882832674608005</c:v>
                </c:pt>
                <c:pt idx="550">
                  <c:v>6.3701960811402447</c:v>
                </c:pt>
                <c:pt idx="551">
                  <c:v>6.7005802365707412</c:v>
                </c:pt>
                <c:pt idx="552">
                  <c:v>4.370303631656669</c:v>
                </c:pt>
                <c:pt idx="553">
                  <c:v>4.5824243717289548</c:v>
                </c:pt>
                <c:pt idx="554">
                  <c:v>4.8191824457048504</c:v>
                </c:pt>
                <c:pt idx="555">
                  <c:v>3.0432032780379425</c:v>
                </c:pt>
                <c:pt idx="556">
                  <c:v>2.9014619283333043</c:v>
                </c:pt>
                <c:pt idx="557">
                  <c:v>2.5185086939929269</c:v>
                </c:pt>
                <c:pt idx="558">
                  <c:v>1.3196284798298041</c:v>
                </c:pt>
                <c:pt idx="559">
                  <c:v>0.40604479612098565</c:v>
                </c:pt>
                <c:pt idx="560">
                  <c:v>1.4245524208139071</c:v>
                </c:pt>
                <c:pt idx="561">
                  <c:v>2.1158280821421016</c:v>
                </c:pt>
                <c:pt idx="562">
                  <c:v>1.74839228613064</c:v>
                </c:pt>
                <c:pt idx="563">
                  <c:v>6.2877605328261366</c:v>
                </c:pt>
                <c:pt idx="564">
                  <c:v>6.0924149598646444</c:v>
                </c:pt>
                <c:pt idx="565">
                  <c:v>8.5565524744948824</c:v>
                </c:pt>
                <c:pt idx="566">
                  <c:v>7.0807991367448642</c:v>
                </c:pt>
                <c:pt idx="567">
                  <c:v>3.893740752929542</c:v>
                </c:pt>
                <c:pt idx="568">
                  <c:v>-0.28475361375319697</c:v>
                </c:pt>
                <c:pt idx="569">
                  <c:v>2.9147897951006807</c:v>
                </c:pt>
                <c:pt idx="570">
                  <c:v>9.1919933440339552</c:v>
                </c:pt>
                <c:pt idx="571">
                  <c:v>8.7759752550710566</c:v>
                </c:pt>
                <c:pt idx="572">
                  <c:v>7.0992667060504777</c:v>
                </c:pt>
                <c:pt idx="573">
                  <c:v>7.4240481527073072</c:v>
                </c:pt>
                <c:pt idx="574">
                  <c:v>2.5956730424548713</c:v>
                </c:pt>
                <c:pt idx="575">
                  <c:v>6.647484580664786</c:v>
                </c:pt>
                <c:pt idx="576">
                  <c:v>4.9737928617611722</c:v>
                </c:pt>
                <c:pt idx="577">
                  <c:v>3.4184272834621554</c:v>
                </c:pt>
                <c:pt idx="578">
                  <c:v>1.7758949704248184</c:v>
                </c:pt>
                <c:pt idx="579">
                  <c:v>3.3589188186076036</c:v>
                </c:pt>
                <c:pt idx="580">
                  <c:v>4.9542366293731321</c:v>
                </c:pt>
                <c:pt idx="581">
                  <c:v>10.418599401199058</c:v>
                </c:pt>
                <c:pt idx="582">
                  <c:v>6.4310742860897001</c:v>
                </c:pt>
                <c:pt idx="583">
                  <c:v>6.8369822971602439</c:v>
                </c:pt>
                <c:pt idx="584">
                  <c:v>7.2303977517524709</c:v>
                </c:pt>
                <c:pt idx="585">
                  <c:v>4.2081069214472748</c:v>
                </c:pt>
                <c:pt idx="586">
                  <c:v>5.0893989674965168</c:v>
                </c:pt>
                <c:pt idx="587">
                  <c:v>5.4340841690130315</c:v>
                </c:pt>
                <c:pt idx="588">
                  <c:v>7.1044693892068134</c:v>
                </c:pt>
                <c:pt idx="589">
                  <c:v>7.2065652153852415</c:v>
                </c:pt>
                <c:pt idx="590">
                  <c:v>7.0013404864709861</c:v>
                </c:pt>
                <c:pt idx="591">
                  <c:v>7.4833744015704307</c:v>
                </c:pt>
                <c:pt idx="592">
                  <c:v>7.8706486446014079</c:v>
                </c:pt>
                <c:pt idx="593">
                  <c:v>4.3665003733554197</c:v>
                </c:pt>
                <c:pt idx="594">
                  <c:v>3.7301319708689329</c:v>
                </c:pt>
                <c:pt idx="595">
                  <c:v>3.6375770099303262</c:v>
                </c:pt>
                <c:pt idx="596">
                  <c:v>5.6092237384159578</c:v>
                </c:pt>
                <c:pt idx="597">
                  <c:v>2.9445753146109088</c:v>
                </c:pt>
                <c:pt idx="598">
                  <c:v>4.0690136081488752</c:v>
                </c:pt>
                <c:pt idx="599">
                  <c:v>1.141902404155537</c:v>
                </c:pt>
                <c:pt idx="600">
                  <c:v>7.1876029422145553</c:v>
                </c:pt>
                <c:pt idx="601">
                  <c:v>7.2474518568339423</c:v>
                </c:pt>
                <c:pt idx="602">
                  <c:v>4.0678484131500214</c:v>
                </c:pt>
                <c:pt idx="603">
                  <c:v>2.1323931487068237</c:v>
                </c:pt>
                <c:pt idx="604">
                  <c:v>0.43740879813534139</c:v>
                </c:pt>
                <c:pt idx="605">
                  <c:v>-1.404083003161638</c:v>
                </c:pt>
                <c:pt idx="606">
                  <c:v>-1.771048648188378</c:v>
                </c:pt>
                <c:pt idx="607">
                  <c:v>4.0916824523725577</c:v>
                </c:pt>
                <c:pt idx="608">
                  <c:v>0.3072729277025843</c:v>
                </c:pt>
                <c:pt idx="609">
                  <c:v>3.9118861055139842</c:v>
                </c:pt>
                <c:pt idx="610">
                  <c:v>6.2216149903837277</c:v>
                </c:pt>
                <c:pt idx="611">
                  <c:v>6.6134825076716748</c:v>
                </c:pt>
                <c:pt idx="612">
                  <c:v>5.0863093595317039</c:v>
                </c:pt>
                <c:pt idx="613">
                  <c:v>4.4235242711808116</c:v>
                </c:pt>
                <c:pt idx="614">
                  <c:v>5.6920725620840056</c:v>
                </c:pt>
                <c:pt idx="615">
                  <c:v>5.1413606853454974</c:v>
                </c:pt>
                <c:pt idx="616">
                  <c:v>2.3503237689276979</c:v>
                </c:pt>
                <c:pt idx="617">
                  <c:v>1.9607399993618713</c:v>
                </c:pt>
                <c:pt idx="618">
                  <c:v>1.3103537510830376</c:v>
                </c:pt>
                <c:pt idx="619">
                  <c:v>3.4646808321917688</c:v>
                </c:pt>
                <c:pt idx="620">
                  <c:v>3.5185657345612187</c:v>
                </c:pt>
                <c:pt idx="621">
                  <c:v>6.1040291131276732</c:v>
                </c:pt>
                <c:pt idx="622">
                  <c:v>5.4240097440358515</c:v>
                </c:pt>
                <c:pt idx="623">
                  <c:v>5.8865562243180065</c:v>
                </c:pt>
                <c:pt idx="624">
                  <c:v>2.2235923281648362</c:v>
                </c:pt>
                <c:pt idx="625">
                  <c:v>5.0755449130380441</c:v>
                </c:pt>
                <c:pt idx="626">
                  <c:v>4.5132376648418626</c:v>
                </c:pt>
                <c:pt idx="627">
                  <c:v>5.2749797688127593</c:v>
                </c:pt>
                <c:pt idx="628">
                  <c:v>2.9343783540183965</c:v>
                </c:pt>
                <c:pt idx="629">
                  <c:v>7.0262421086820019</c:v>
                </c:pt>
                <c:pt idx="630">
                  <c:v>4.530114491701398</c:v>
                </c:pt>
                <c:pt idx="631">
                  <c:v>3.5030308833725265</c:v>
                </c:pt>
                <c:pt idx="632">
                  <c:v>5.0486699806131519</c:v>
                </c:pt>
                <c:pt idx="633">
                  <c:v>5.618500794403225</c:v>
                </c:pt>
                <c:pt idx="634">
                  <c:v>7.6055425274767385</c:v>
                </c:pt>
                <c:pt idx="635">
                  <c:v>7.1292875249052923</c:v>
                </c:pt>
                <c:pt idx="636">
                  <c:v>5.0880939982242186</c:v>
                </c:pt>
                <c:pt idx="637">
                  <c:v>6.0394875854237418</c:v>
                </c:pt>
                <c:pt idx="638">
                  <c:v>5.558170118785255</c:v>
                </c:pt>
                <c:pt idx="639">
                  <c:v>4.049549258399221</c:v>
                </c:pt>
                <c:pt idx="640">
                  <c:v>7.0132252539564899</c:v>
                </c:pt>
                <c:pt idx="641">
                  <c:v>7.9384773630465588</c:v>
                </c:pt>
                <c:pt idx="642">
                  <c:v>4.9859648368982823</c:v>
                </c:pt>
                <c:pt idx="643">
                  <c:v>7.526078035168049</c:v>
                </c:pt>
                <c:pt idx="644">
                  <c:v>7.9255795004348091</c:v>
                </c:pt>
                <c:pt idx="645">
                  <c:v>6.2970138018040966</c:v>
                </c:pt>
                <c:pt idx="646">
                  <c:v>6.0149831707419281</c:v>
                </c:pt>
                <c:pt idx="647">
                  <c:v>6.2918706869521834</c:v>
                </c:pt>
                <c:pt idx="648">
                  <c:v>4.1358109949080291</c:v>
                </c:pt>
                <c:pt idx="649">
                  <c:v>4.7598030113643164</c:v>
                </c:pt>
                <c:pt idx="650">
                  <c:v>1.6662531090579913</c:v>
                </c:pt>
                <c:pt idx="651">
                  <c:v>-1.2210516160671148E-2</c:v>
                </c:pt>
                <c:pt idx="652">
                  <c:v>-0.98120248432524981</c:v>
                </c:pt>
                <c:pt idx="653">
                  <c:v>1.908384299414867</c:v>
                </c:pt>
                <c:pt idx="654">
                  <c:v>5.5539449610405356</c:v>
                </c:pt>
                <c:pt idx="655">
                  <c:v>6.417311481388599</c:v>
                </c:pt>
                <c:pt idx="656">
                  <c:v>6.6554825904353017</c:v>
                </c:pt>
                <c:pt idx="657">
                  <c:v>6.7835018462017231</c:v>
                </c:pt>
                <c:pt idx="658">
                  <c:v>7.3627696090654009</c:v>
                </c:pt>
                <c:pt idx="659">
                  <c:v>7.8619696990056447</c:v>
                </c:pt>
                <c:pt idx="660">
                  <c:v>5.0324044299422388</c:v>
                </c:pt>
                <c:pt idx="661">
                  <c:v>-0.15047842570139469</c:v>
                </c:pt>
                <c:pt idx="662">
                  <c:v>7.3384804339757252</c:v>
                </c:pt>
                <c:pt idx="663">
                  <c:v>6.5132159539193939</c:v>
                </c:pt>
                <c:pt idx="664">
                  <c:v>5.199128215530191</c:v>
                </c:pt>
                <c:pt idx="665">
                  <c:v>5.5132385875548255</c:v>
                </c:pt>
                <c:pt idx="666">
                  <c:v>6.7468354413462661</c:v>
                </c:pt>
                <c:pt idx="667">
                  <c:v>4.4737705823956748</c:v>
                </c:pt>
                <c:pt idx="668">
                  <c:v>4.1107924649790846</c:v>
                </c:pt>
                <c:pt idx="669">
                  <c:v>5.8201860477917418</c:v>
                </c:pt>
                <c:pt idx="670">
                  <c:v>1.8511765900468213</c:v>
                </c:pt>
                <c:pt idx="671">
                  <c:v>2.8142157283363445</c:v>
                </c:pt>
                <c:pt idx="672">
                  <c:v>4.0037475583471043</c:v>
                </c:pt>
                <c:pt idx="673">
                  <c:v>4.6596337671615533</c:v>
                </c:pt>
                <c:pt idx="674">
                  <c:v>5.1780372319623735</c:v>
                </c:pt>
                <c:pt idx="675">
                  <c:v>2.3080883403279628</c:v>
                </c:pt>
                <c:pt idx="676">
                  <c:v>3.3211061550719734</c:v>
                </c:pt>
                <c:pt idx="677">
                  <c:v>7.9015926661552331</c:v>
                </c:pt>
                <c:pt idx="678">
                  <c:v>3.9332942240799196</c:v>
                </c:pt>
                <c:pt idx="679">
                  <c:v>3.8701090214319001</c:v>
                </c:pt>
                <c:pt idx="680">
                  <c:v>3.6868422832447623</c:v>
                </c:pt>
                <c:pt idx="681">
                  <c:v>3.404466384252447</c:v>
                </c:pt>
                <c:pt idx="682">
                  <c:v>1.0285730774113211</c:v>
                </c:pt>
                <c:pt idx="683">
                  <c:v>2.8748482109897111E-2</c:v>
                </c:pt>
                <c:pt idx="684">
                  <c:v>-0.7851241605080217</c:v>
                </c:pt>
                <c:pt idx="685">
                  <c:v>0.43304129702149696</c:v>
                </c:pt>
                <c:pt idx="686">
                  <c:v>-0.54938837598030865</c:v>
                </c:pt>
                <c:pt idx="687">
                  <c:v>-0.72035197352433578</c:v>
                </c:pt>
                <c:pt idx="688">
                  <c:v>-1.0675659709461494</c:v>
                </c:pt>
                <c:pt idx="689">
                  <c:v>-1.0292319604880973</c:v>
                </c:pt>
                <c:pt idx="690">
                  <c:v>-0.84011140692947794</c:v>
                </c:pt>
                <c:pt idx="691">
                  <c:v>-2.0595441595089969</c:v>
                </c:pt>
                <c:pt idx="692">
                  <c:v>-1.361012142349205</c:v>
                </c:pt>
                <c:pt idx="693">
                  <c:v>-1.9007899716380505</c:v>
                </c:pt>
                <c:pt idx="694">
                  <c:v>-1.7173757602372497</c:v>
                </c:pt>
                <c:pt idx="695">
                  <c:v>-2.3334588993454863</c:v>
                </c:pt>
                <c:pt idx="696">
                  <c:v>-2.3311123462128602</c:v>
                </c:pt>
                <c:pt idx="697">
                  <c:v>-2.2991464417326579</c:v>
                </c:pt>
                <c:pt idx="698">
                  <c:v>-2.5525257695948378</c:v>
                </c:pt>
                <c:pt idx="699">
                  <c:v>-2.8165949299686188</c:v>
                </c:pt>
                <c:pt idx="700">
                  <c:v>-2.7322997997861975</c:v>
                </c:pt>
                <c:pt idx="701">
                  <c:v>-2.8784711429480137</c:v>
                </c:pt>
                <c:pt idx="702">
                  <c:v>-2.9617798764690839</c:v>
                </c:pt>
                <c:pt idx="703">
                  <c:v>-3.0514020106632511</c:v>
                </c:pt>
                <c:pt idx="704">
                  <c:v>-3.0306740300033441</c:v>
                </c:pt>
                <c:pt idx="705">
                  <c:v>-3.1196165100170425</c:v>
                </c:pt>
                <c:pt idx="706">
                  <c:v>-3.2061260851419027</c:v>
                </c:pt>
                <c:pt idx="707">
                  <c:v>-3.236281328635604</c:v>
                </c:pt>
                <c:pt idx="708">
                  <c:v>-3.2404622304792907</c:v>
                </c:pt>
                <c:pt idx="709">
                  <c:v>-3.2521083934421657</c:v>
                </c:pt>
                <c:pt idx="710">
                  <c:v>-3.2588654070766943</c:v>
                </c:pt>
                <c:pt idx="711">
                  <c:v>-3.2566857736784582</c:v>
                </c:pt>
                <c:pt idx="712">
                  <c:v>-3.2826819096485771</c:v>
                </c:pt>
                <c:pt idx="713">
                  <c:v>-3.2973223627441817</c:v>
                </c:pt>
                <c:pt idx="714">
                  <c:v>-3.3549916898135024</c:v>
                </c:pt>
                <c:pt idx="715">
                  <c:v>-3.3522392123198186</c:v>
                </c:pt>
                <c:pt idx="716">
                  <c:v>-3.3747530779288493</c:v>
                </c:pt>
                <c:pt idx="717">
                  <c:v>-3.357871081179753</c:v>
                </c:pt>
                <c:pt idx="718">
                  <c:v>-3.3679366173121617</c:v>
                </c:pt>
                <c:pt idx="719">
                  <c:v>-3.3882967813940068</c:v>
                </c:pt>
                <c:pt idx="720">
                  <c:v>-3.3809760271843015</c:v>
                </c:pt>
                <c:pt idx="721">
                  <c:v>-3.4017558056233632</c:v>
                </c:pt>
                <c:pt idx="722">
                  <c:v>-3.3975348371877656</c:v>
                </c:pt>
                <c:pt idx="723">
                  <c:v>-3.4162653941895549</c:v>
                </c:pt>
                <c:pt idx="724">
                  <c:v>-3.4562056177142475</c:v>
                </c:pt>
                <c:pt idx="725">
                  <c:v>-3.4492580625909541</c:v>
                </c:pt>
                <c:pt idx="726">
                  <c:v>-3.4456701087635988</c:v>
                </c:pt>
                <c:pt idx="727">
                  <c:v>-3.456258866961659</c:v>
                </c:pt>
                <c:pt idx="728">
                  <c:v>-3.4477877950541469</c:v>
                </c:pt>
                <c:pt idx="729">
                  <c:v>-3.4573270249382837</c:v>
                </c:pt>
                <c:pt idx="730">
                  <c:v>-3.4588850789598391</c:v>
                </c:pt>
                <c:pt idx="731">
                  <c:v>-3.4593930217130087</c:v>
                </c:pt>
                <c:pt idx="732">
                  <c:v>-3.4815337159737725</c:v>
                </c:pt>
                <c:pt idx="733">
                  <c:v>-3.4586235367644713</c:v>
                </c:pt>
                <c:pt idx="734">
                  <c:v>-3.4855963190187911</c:v>
                </c:pt>
                <c:pt idx="735">
                  <c:v>-3.2268432300782912</c:v>
                </c:pt>
                <c:pt idx="736">
                  <c:v>-3.0228884470157702</c:v>
                </c:pt>
                <c:pt idx="737">
                  <c:v>-1.7422725121634342</c:v>
                </c:pt>
                <c:pt idx="738">
                  <c:v>-1.2766719209151622</c:v>
                </c:pt>
                <c:pt idx="739">
                  <c:v>-0.59382090125648102</c:v>
                </c:pt>
                <c:pt idx="740">
                  <c:v>-1.6145214891853943</c:v>
                </c:pt>
                <c:pt idx="741">
                  <c:v>-0.81066624085046612</c:v>
                </c:pt>
                <c:pt idx="742">
                  <c:v>0.56572437435609135</c:v>
                </c:pt>
                <c:pt idx="743">
                  <c:v>1.8073025419951039</c:v>
                </c:pt>
                <c:pt idx="744">
                  <c:v>2.0176801404009459</c:v>
                </c:pt>
                <c:pt idx="745">
                  <c:v>1.8811587367603466</c:v>
                </c:pt>
                <c:pt idx="746">
                  <c:v>2.518480626923969</c:v>
                </c:pt>
                <c:pt idx="747">
                  <c:v>5.3909053828065545</c:v>
                </c:pt>
                <c:pt idx="748">
                  <c:v>5.478336650470772</c:v>
                </c:pt>
                <c:pt idx="749">
                  <c:v>3.834180261042297</c:v>
                </c:pt>
                <c:pt idx="750">
                  <c:v>10.473885243837078</c:v>
                </c:pt>
                <c:pt idx="751">
                  <c:v>8.6570450150771467</c:v>
                </c:pt>
                <c:pt idx="752">
                  <c:v>4.5975147792791109</c:v>
                </c:pt>
                <c:pt idx="753">
                  <c:v>6.4518301128691942</c:v>
                </c:pt>
                <c:pt idx="754">
                  <c:v>9.8399240115197415</c:v>
                </c:pt>
                <c:pt idx="755">
                  <c:v>6.3774283555878108</c:v>
                </c:pt>
                <c:pt idx="756">
                  <c:v>2.5082067203260339</c:v>
                </c:pt>
                <c:pt idx="757">
                  <c:v>7.5114265552077235</c:v>
                </c:pt>
                <c:pt idx="758">
                  <c:v>3.2398939334668309</c:v>
                </c:pt>
                <c:pt idx="759">
                  <c:v>7.1637023764058121</c:v>
                </c:pt>
                <c:pt idx="760">
                  <c:v>7.6620806563527104</c:v>
                </c:pt>
                <c:pt idx="761">
                  <c:v>4.9595822172462505</c:v>
                </c:pt>
                <c:pt idx="762">
                  <c:v>4.0754899015911334</c:v>
                </c:pt>
                <c:pt idx="763">
                  <c:v>7.1901004666082287</c:v>
                </c:pt>
                <c:pt idx="764">
                  <c:v>11.209391644748301</c:v>
                </c:pt>
                <c:pt idx="765">
                  <c:v>5.8830839566849207</c:v>
                </c:pt>
                <c:pt idx="766">
                  <c:v>14.53803902311498</c:v>
                </c:pt>
                <c:pt idx="767">
                  <c:v>12.672693475485897</c:v>
                </c:pt>
                <c:pt idx="768">
                  <c:v>17.343517284424603</c:v>
                </c:pt>
                <c:pt idx="769">
                  <c:v>14.891183642755813</c:v>
                </c:pt>
                <c:pt idx="770">
                  <c:v>18.932483443889236</c:v>
                </c:pt>
                <c:pt idx="771">
                  <c:v>15.810891381866721</c:v>
                </c:pt>
                <c:pt idx="772">
                  <c:v>17.514191408745184</c:v>
                </c:pt>
                <c:pt idx="773">
                  <c:v>17.135622319423494</c:v>
                </c:pt>
                <c:pt idx="774">
                  <c:v>13.490400322417862</c:v>
                </c:pt>
                <c:pt idx="775">
                  <c:v>8.0342982834021086</c:v>
                </c:pt>
                <c:pt idx="776">
                  <c:v>12.428737810285117</c:v>
                </c:pt>
                <c:pt idx="777">
                  <c:v>12.287510932518552</c:v>
                </c:pt>
                <c:pt idx="778">
                  <c:v>10.212730413828641</c:v>
                </c:pt>
                <c:pt idx="779">
                  <c:v>14.205898693774488</c:v>
                </c:pt>
                <c:pt idx="780">
                  <c:v>17.523945980008083</c:v>
                </c:pt>
                <c:pt idx="781">
                  <c:v>16.111607783924608</c:v>
                </c:pt>
                <c:pt idx="782">
                  <c:v>15.586681964748561</c:v>
                </c:pt>
                <c:pt idx="783">
                  <c:v>15.759334154074878</c:v>
                </c:pt>
                <c:pt idx="784">
                  <c:v>13.428024423664443</c:v>
                </c:pt>
                <c:pt idx="785">
                  <c:v>14.220483280232898</c:v>
                </c:pt>
                <c:pt idx="786">
                  <c:v>11.111143257143919</c:v>
                </c:pt>
                <c:pt idx="787">
                  <c:v>14.206558908901169</c:v>
                </c:pt>
                <c:pt idx="788">
                  <c:v>7.4859087674125746</c:v>
                </c:pt>
                <c:pt idx="789">
                  <c:v>5.7616219003896134</c:v>
                </c:pt>
                <c:pt idx="790">
                  <c:v>11.007989985618426</c:v>
                </c:pt>
                <c:pt idx="791">
                  <c:v>13.798710581699813</c:v>
                </c:pt>
                <c:pt idx="792">
                  <c:v>11.949527640355607</c:v>
                </c:pt>
                <c:pt idx="793">
                  <c:v>14.908139896779716</c:v>
                </c:pt>
                <c:pt idx="794">
                  <c:v>13.66668094275213</c:v>
                </c:pt>
                <c:pt idx="795">
                  <c:v>13.774592858110502</c:v>
                </c:pt>
                <c:pt idx="796">
                  <c:v>13.707702856218685</c:v>
                </c:pt>
                <c:pt idx="797">
                  <c:v>14.332441687165542</c:v>
                </c:pt>
                <c:pt idx="798">
                  <c:v>12.398285831885813</c:v>
                </c:pt>
                <c:pt idx="799">
                  <c:v>14.488173390297465</c:v>
                </c:pt>
                <c:pt idx="800">
                  <c:v>9.7983957481509893</c:v>
                </c:pt>
                <c:pt idx="801">
                  <c:v>6.4421956235662936</c:v>
                </c:pt>
                <c:pt idx="802">
                  <c:v>4.1066546545625471</c:v>
                </c:pt>
                <c:pt idx="803">
                  <c:v>6.0101284954955148</c:v>
                </c:pt>
                <c:pt idx="804">
                  <c:v>16.601826730535052</c:v>
                </c:pt>
                <c:pt idx="805">
                  <c:v>9.2170899477348129</c:v>
                </c:pt>
                <c:pt idx="806">
                  <c:v>13.805719122033155</c:v>
                </c:pt>
                <c:pt idx="807">
                  <c:v>15.534440477585477</c:v>
                </c:pt>
                <c:pt idx="808">
                  <c:v>12.249351172764666</c:v>
                </c:pt>
                <c:pt idx="809">
                  <c:v>9.221842169512307</c:v>
                </c:pt>
                <c:pt idx="810">
                  <c:v>9.8480315068384385</c:v>
                </c:pt>
                <c:pt idx="811">
                  <c:v>12.560657489617933</c:v>
                </c:pt>
                <c:pt idx="812">
                  <c:v>8.8771787357070249</c:v>
                </c:pt>
                <c:pt idx="813">
                  <c:v>14.972092243015911</c:v>
                </c:pt>
                <c:pt idx="814">
                  <c:v>16.147670906827159</c:v>
                </c:pt>
                <c:pt idx="815">
                  <c:v>17.155798512682342</c:v>
                </c:pt>
                <c:pt idx="816">
                  <c:v>14.64624951898552</c:v>
                </c:pt>
                <c:pt idx="817">
                  <c:v>15.93140588598958</c:v>
                </c:pt>
                <c:pt idx="818">
                  <c:v>9.4269394284542614</c:v>
                </c:pt>
                <c:pt idx="819">
                  <c:v>5.8108413322423891</c:v>
                </c:pt>
                <c:pt idx="820">
                  <c:v>4.2614870849383646</c:v>
                </c:pt>
                <c:pt idx="821">
                  <c:v>6.4228397787903457</c:v>
                </c:pt>
                <c:pt idx="822">
                  <c:v>11.960940693163691</c:v>
                </c:pt>
                <c:pt idx="823">
                  <c:v>11.700130119510066</c:v>
                </c:pt>
                <c:pt idx="824">
                  <c:v>12.687966338948343</c:v>
                </c:pt>
                <c:pt idx="825">
                  <c:v>10.993305336088266</c:v>
                </c:pt>
                <c:pt idx="826">
                  <c:v>17.856626865180292</c:v>
                </c:pt>
                <c:pt idx="827">
                  <c:v>12.838218003898172</c:v>
                </c:pt>
                <c:pt idx="828">
                  <c:v>9.843015405636379</c:v>
                </c:pt>
                <c:pt idx="829">
                  <c:v>9.6101726664334812</c:v>
                </c:pt>
                <c:pt idx="830">
                  <c:v>10.284503745660889</c:v>
                </c:pt>
                <c:pt idx="831">
                  <c:v>19.541958456066467</c:v>
                </c:pt>
                <c:pt idx="832">
                  <c:v>9.1012912242016686</c:v>
                </c:pt>
                <c:pt idx="833">
                  <c:v>12.71546159600322</c:v>
                </c:pt>
                <c:pt idx="834">
                  <c:v>13.085159291544656</c:v>
                </c:pt>
                <c:pt idx="835">
                  <c:v>10.480470491951877</c:v>
                </c:pt>
                <c:pt idx="836">
                  <c:v>13.986789852401294</c:v>
                </c:pt>
                <c:pt idx="837">
                  <c:v>6.3322966125493041</c:v>
                </c:pt>
                <c:pt idx="838">
                  <c:v>2.4069155793654429</c:v>
                </c:pt>
                <c:pt idx="839">
                  <c:v>2.5877288992737446</c:v>
                </c:pt>
                <c:pt idx="840">
                  <c:v>8.8933450559983811</c:v>
                </c:pt>
                <c:pt idx="841">
                  <c:v>14.415757767513727</c:v>
                </c:pt>
                <c:pt idx="842">
                  <c:v>12.487496825307865</c:v>
                </c:pt>
                <c:pt idx="843">
                  <c:v>17.464372105221639</c:v>
                </c:pt>
                <c:pt idx="844">
                  <c:v>8.9623620076428541</c:v>
                </c:pt>
                <c:pt idx="845">
                  <c:v>14.843601057672927</c:v>
                </c:pt>
                <c:pt idx="846">
                  <c:v>5.7896389318887191</c:v>
                </c:pt>
                <c:pt idx="847">
                  <c:v>13.742715149030726</c:v>
                </c:pt>
                <c:pt idx="848">
                  <c:v>14.101480940492117</c:v>
                </c:pt>
                <c:pt idx="849">
                  <c:v>11.607590498716069</c:v>
                </c:pt>
                <c:pt idx="850">
                  <c:v>6.8046266642384445</c:v>
                </c:pt>
                <c:pt idx="851">
                  <c:v>11.24962385276328</c:v>
                </c:pt>
                <c:pt idx="852">
                  <c:v>10.625999607262404</c:v>
                </c:pt>
                <c:pt idx="853">
                  <c:v>13.216852758412079</c:v>
                </c:pt>
                <c:pt idx="854">
                  <c:v>13.949290546007687</c:v>
                </c:pt>
                <c:pt idx="855">
                  <c:v>10.50269158226339</c:v>
                </c:pt>
                <c:pt idx="856">
                  <c:v>15.055183444583541</c:v>
                </c:pt>
                <c:pt idx="857">
                  <c:v>16.789808316546718</c:v>
                </c:pt>
                <c:pt idx="858">
                  <c:v>17.91972388316978</c:v>
                </c:pt>
                <c:pt idx="859">
                  <c:v>13.525448026180097</c:v>
                </c:pt>
                <c:pt idx="860">
                  <c:v>7.8039387057936231</c:v>
                </c:pt>
                <c:pt idx="861">
                  <c:v>7.6934749005962422</c:v>
                </c:pt>
                <c:pt idx="862">
                  <c:v>14.505098258161198</c:v>
                </c:pt>
                <c:pt idx="863">
                  <c:v>11.570885761889704</c:v>
                </c:pt>
                <c:pt idx="864">
                  <c:v>13.628905131718538</c:v>
                </c:pt>
                <c:pt idx="865">
                  <c:v>13.417929893922032</c:v>
                </c:pt>
                <c:pt idx="866">
                  <c:v>12.176506220804661</c:v>
                </c:pt>
                <c:pt idx="867">
                  <c:v>12.105369576683334</c:v>
                </c:pt>
                <c:pt idx="868">
                  <c:v>9.3906368230853854</c:v>
                </c:pt>
                <c:pt idx="869">
                  <c:v>11.304196451411851</c:v>
                </c:pt>
                <c:pt idx="870">
                  <c:v>10.317905635550773</c:v>
                </c:pt>
                <c:pt idx="871">
                  <c:v>15.663466765067502</c:v>
                </c:pt>
                <c:pt idx="872">
                  <c:v>11.547811955736476</c:v>
                </c:pt>
                <c:pt idx="873">
                  <c:v>10.799600154883171</c:v>
                </c:pt>
                <c:pt idx="874">
                  <c:v>7.5727768062436969</c:v>
                </c:pt>
                <c:pt idx="875">
                  <c:v>9.6500195962111022</c:v>
                </c:pt>
                <c:pt idx="876">
                  <c:v>11.3369514746948</c:v>
                </c:pt>
                <c:pt idx="877">
                  <c:v>14.465482349252134</c:v>
                </c:pt>
                <c:pt idx="878">
                  <c:v>18.334988496804172</c:v>
                </c:pt>
                <c:pt idx="879">
                  <c:v>15.371583286789592</c:v>
                </c:pt>
                <c:pt idx="880">
                  <c:v>10.313680917028535</c:v>
                </c:pt>
                <c:pt idx="881">
                  <c:v>7.1955946727018212</c:v>
                </c:pt>
                <c:pt idx="882">
                  <c:v>9.1249644455198453</c:v>
                </c:pt>
                <c:pt idx="883">
                  <c:v>11.519566401204518</c:v>
                </c:pt>
                <c:pt idx="884">
                  <c:v>16.743376423481639</c:v>
                </c:pt>
                <c:pt idx="885">
                  <c:v>14.862960315931117</c:v>
                </c:pt>
                <c:pt idx="886">
                  <c:v>10.258526693781489</c:v>
                </c:pt>
                <c:pt idx="887">
                  <c:v>9.9312787688054183</c:v>
                </c:pt>
                <c:pt idx="888">
                  <c:v>13.351410980576151</c:v>
                </c:pt>
                <c:pt idx="889">
                  <c:v>12.960427672184792</c:v>
                </c:pt>
                <c:pt idx="890">
                  <c:v>14.309761404638577</c:v>
                </c:pt>
                <c:pt idx="891">
                  <c:v>13.40166425607835</c:v>
                </c:pt>
                <c:pt idx="892">
                  <c:v>13.93970612872668</c:v>
                </c:pt>
                <c:pt idx="893">
                  <c:v>10.619537088866881</c:v>
                </c:pt>
                <c:pt idx="894">
                  <c:v>5.4360938250033737</c:v>
                </c:pt>
                <c:pt idx="895">
                  <c:v>11.114281072406262</c:v>
                </c:pt>
                <c:pt idx="896">
                  <c:v>11.449682889019265</c:v>
                </c:pt>
                <c:pt idx="897">
                  <c:v>13.147634398127861</c:v>
                </c:pt>
                <c:pt idx="898">
                  <c:v>12.277758160313068</c:v>
                </c:pt>
                <c:pt idx="899">
                  <c:v>10.628798724496901</c:v>
                </c:pt>
                <c:pt idx="900">
                  <c:v>12.196057061778143</c:v>
                </c:pt>
                <c:pt idx="901">
                  <c:v>13.24660153992675</c:v>
                </c:pt>
                <c:pt idx="902">
                  <c:v>15.210390006292563</c:v>
                </c:pt>
                <c:pt idx="903">
                  <c:v>12.341709501318821</c:v>
                </c:pt>
                <c:pt idx="904">
                  <c:v>7.1291476147154249</c:v>
                </c:pt>
                <c:pt idx="905">
                  <c:v>15.788110084158834</c:v>
                </c:pt>
                <c:pt idx="906">
                  <c:v>7.4182900340011848</c:v>
                </c:pt>
                <c:pt idx="907">
                  <c:v>9.5754564926539452</c:v>
                </c:pt>
                <c:pt idx="908">
                  <c:v>10.128643365389999</c:v>
                </c:pt>
                <c:pt idx="909">
                  <c:v>10.907467480692578</c:v>
                </c:pt>
                <c:pt idx="910">
                  <c:v>10.804183478026285</c:v>
                </c:pt>
                <c:pt idx="911">
                  <c:v>10.035343390790885</c:v>
                </c:pt>
                <c:pt idx="912">
                  <c:v>13.101527919741162</c:v>
                </c:pt>
                <c:pt idx="913">
                  <c:v>15.690280795538591</c:v>
                </c:pt>
                <c:pt idx="914">
                  <c:v>11.833189054281856</c:v>
                </c:pt>
                <c:pt idx="915">
                  <c:v>10.102367662395672</c:v>
                </c:pt>
                <c:pt idx="916">
                  <c:v>12.941536274946241</c:v>
                </c:pt>
                <c:pt idx="917">
                  <c:v>12.831227183658211</c:v>
                </c:pt>
                <c:pt idx="918">
                  <c:v>17.777451046754777</c:v>
                </c:pt>
                <c:pt idx="919">
                  <c:v>20.105215020961776</c:v>
                </c:pt>
                <c:pt idx="920">
                  <c:v>10.476954444057196</c:v>
                </c:pt>
                <c:pt idx="921">
                  <c:v>9.1662102347950025</c:v>
                </c:pt>
                <c:pt idx="922">
                  <c:v>8.5498703481630915</c:v>
                </c:pt>
                <c:pt idx="923">
                  <c:v>6.7943480163504599</c:v>
                </c:pt>
                <c:pt idx="924">
                  <c:v>4.4881187156249229</c:v>
                </c:pt>
                <c:pt idx="925">
                  <c:v>4.64271541946143</c:v>
                </c:pt>
                <c:pt idx="926">
                  <c:v>1.6771680204243244</c:v>
                </c:pt>
                <c:pt idx="927">
                  <c:v>1.4468730944095953</c:v>
                </c:pt>
                <c:pt idx="928">
                  <c:v>4.2117855444344325</c:v>
                </c:pt>
                <c:pt idx="929">
                  <c:v>2.8783528271084213</c:v>
                </c:pt>
                <c:pt idx="930">
                  <c:v>2.6446992817848902</c:v>
                </c:pt>
                <c:pt idx="931">
                  <c:v>1.6739586518499383E-2</c:v>
                </c:pt>
                <c:pt idx="932">
                  <c:v>-1.5000116897478932E-2</c:v>
                </c:pt>
                <c:pt idx="933">
                  <c:v>0.46049245337951294</c:v>
                </c:pt>
                <c:pt idx="934">
                  <c:v>0.82118872505930751</c:v>
                </c:pt>
                <c:pt idx="935">
                  <c:v>-0.85936148688472436</c:v>
                </c:pt>
                <c:pt idx="936">
                  <c:v>-1.0096930330286025</c:v>
                </c:pt>
                <c:pt idx="937">
                  <c:v>-0.22568008014682839</c:v>
                </c:pt>
                <c:pt idx="938">
                  <c:v>-0.81271079247351441</c:v>
                </c:pt>
                <c:pt idx="939">
                  <c:v>-0.74713199294837995</c:v>
                </c:pt>
                <c:pt idx="940">
                  <c:v>-1.5003090484953185</c:v>
                </c:pt>
                <c:pt idx="941">
                  <c:v>-1.8529694716719947</c:v>
                </c:pt>
                <c:pt idx="942">
                  <c:v>-1.4554353788978069</c:v>
                </c:pt>
                <c:pt idx="943">
                  <c:v>-1.5942866839429248</c:v>
                </c:pt>
                <c:pt idx="944">
                  <c:v>-1.7817445200208004</c:v>
                </c:pt>
                <c:pt idx="945">
                  <c:v>-1.6837810276790099</c:v>
                </c:pt>
                <c:pt idx="946">
                  <c:v>-1.962052311515694</c:v>
                </c:pt>
                <c:pt idx="947">
                  <c:v>-1.942900912271317</c:v>
                </c:pt>
                <c:pt idx="948">
                  <c:v>-2.2150337744842208</c:v>
                </c:pt>
                <c:pt idx="949">
                  <c:v>-2.2992742305371072</c:v>
                </c:pt>
                <c:pt idx="950">
                  <c:v>-2.2010014317253246</c:v>
                </c:pt>
                <c:pt idx="951">
                  <c:v>-2.2804969154606169</c:v>
                </c:pt>
                <c:pt idx="952">
                  <c:v>-2.2253691036133061</c:v>
                </c:pt>
                <c:pt idx="953">
                  <c:v>-2.3281464895432702</c:v>
                </c:pt>
                <c:pt idx="954">
                  <c:v>-2.281789379565069</c:v>
                </c:pt>
                <c:pt idx="955">
                  <c:v>-2.3902580063523082</c:v>
                </c:pt>
                <c:pt idx="956">
                  <c:v>-2.4147516911322997</c:v>
                </c:pt>
                <c:pt idx="957">
                  <c:v>-2.3737766756594558</c:v>
                </c:pt>
                <c:pt idx="958">
                  <c:v>-2.4029097488935891</c:v>
                </c:pt>
                <c:pt idx="959">
                  <c:v>-2.4348265863899821</c:v>
                </c:pt>
                <c:pt idx="960">
                  <c:v>-2.5273409151504334</c:v>
                </c:pt>
                <c:pt idx="961">
                  <c:v>-2.4853064365698785</c:v>
                </c:pt>
                <c:pt idx="962">
                  <c:v>-2.5175363447408339</c:v>
                </c:pt>
                <c:pt idx="963">
                  <c:v>-2.624964453336065</c:v>
                </c:pt>
                <c:pt idx="964">
                  <c:v>-2.6235139784565042</c:v>
                </c:pt>
                <c:pt idx="965">
                  <c:v>-2.6040375526900528</c:v>
                </c:pt>
                <c:pt idx="966">
                  <c:v>-2.6005738995212857</c:v>
                </c:pt>
                <c:pt idx="967">
                  <c:v>-2.6981745044082794</c:v>
                </c:pt>
                <c:pt idx="968">
                  <c:v>-2.6406397127870074</c:v>
                </c:pt>
                <c:pt idx="969">
                  <c:v>-2.6493484654685373</c:v>
                </c:pt>
                <c:pt idx="970">
                  <c:v>-2.6606605703576314</c:v>
                </c:pt>
                <c:pt idx="971">
                  <c:v>-2.6642316992666615</c:v>
                </c:pt>
                <c:pt idx="972">
                  <c:v>-2.7042979741545681</c:v>
                </c:pt>
                <c:pt idx="973">
                  <c:v>-2.7110586051858565</c:v>
                </c:pt>
                <c:pt idx="974">
                  <c:v>-2.7269166360486263</c:v>
                </c:pt>
                <c:pt idx="975">
                  <c:v>-2.7110982964257291</c:v>
                </c:pt>
                <c:pt idx="976">
                  <c:v>-2.7315808129154684</c:v>
                </c:pt>
                <c:pt idx="977">
                  <c:v>-2.7614868767984913</c:v>
                </c:pt>
                <c:pt idx="978">
                  <c:v>-2.6396656955401498</c:v>
                </c:pt>
                <c:pt idx="979">
                  <c:v>-1.7857741857033815</c:v>
                </c:pt>
                <c:pt idx="980">
                  <c:v>-1.0385092351320457</c:v>
                </c:pt>
                <c:pt idx="981">
                  <c:v>-0.25620758851652159</c:v>
                </c:pt>
                <c:pt idx="982">
                  <c:v>0.77170385774220085</c:v>
                </c:pt>
                <c:pt idx="983">
                  <c:v>-0.24376085162050032</c:v>
                </c:pt>
                <c:pt idx="984">
                  <c:v>-1.1300681233261223</c:v>
                </c:pt>
                <c:pt idx="985">
                  <c:v>-0.5122955759143677</c:v>
                </c:pt>
                <c:pt idx="986">
                  <c:v>5.3206502046757258</c:v>
                </c:pt>
                <c:pt idx="987">
                  <c:v>4.4809739432163926</c:v>
                </c:pt>
                <c:pt idx="988">
                  <c:v>3.9020751117225139</c:v>
                </c:pt>
                <c:pt idx="989">
                  <c:v>8.6277229163891693</c:v>
                </c:pt>
                <c:pt idx="990">
                  <c:v>4.2193552667091128</c:v>
                </c:pt>
                <c:pt idx="991">
                  <c:v>7.1014193642640606</c:v>
                </c:pt>
                <c:pt idx="992">
                  <c:v>6.4766561541101053</c:v>
                </c:pt>
                <c:pt idx="993">
                  <c:v>5.0405226736024993</c:v>
                </c:pt>
                <c:pt idx="994">
                  <c:v>6.2243347099158015</c:v>
                </c:pt>
                <c:pt idx="995">
                  <c:v>9.6875005531051883</c:v>
                </c:pt>
                <c:pt idx="996">
                  <c:v>11.648097507852617</c:v>
                </c:pt>
                <c:pt idx="997">
                  <c:v>12.76269140480415</c:v>
                </c:pt>
                <c:pt idx="998">
                  <c:v>15.230591870329969</c:v>
                </c:pt>
                <c:pt idx="999">
                  <c:v>15.983258464418837</c:v>
                </c:pt>
                <c:pt idx="1000">
                  <c:v>16.092602266500911</c:v>
                </c:pt>
                <c:pt idx="1001">
                  <c:v>14.779359840265272</c:v>
                </c:pt>
                <c:pt idx="1002">
                  <c:v>10.490500095050193</c:v>
                </c:pt>
                <c:pt idx="1003">
                  <c:v>17.226963558105002</c:v>
                </c:pt>
                <c:pt idx="1004">
                  <c:v>20.890006528144355</c:v>
                </c:pt>
                <c:pt idx="1005">
                  <c:v>15.805221000745318</c:v>
                </c:pt>
                <c:pt idx="1006">
                  <c:v>8.8070796086803131</c:v>
                </c:pt>
                <c:pt idx="1007">
                  <c:v>5.3863510171152758</c:v>
                </c:pt>
                <c:pt idx="1008">
                  <c:v>2.4633065285732503</c:v>
                </c:pt>
                <c:pt idx="1009">
                  <c:v>11.321704881298944</c:v>
                </c:pt>
                <c:pt idx="1010">
                  <c:v>20.035066233151255</c:v>
                </c:pt>
                <c:pt idx="1011">
                  <c:v>20.223210919925162</c:v>
                </c:pt>
                <c:pt idx="1012">
                  <c:v>20.759647603429642</c:v>
                </c:pt>
                <c:pt idx="1013">
                  <c:v>18.956586705173308</c:v>
                </c:pt>
                <c:pt idx="1014">
                  <c:v>13.58077148022463</c:v>
                </c:pt>
                <c:pt idx="1015">
                  <c:v>13.316562655435549</c:v>
                </c:pt>
                <c:pt idx="1016">
                  <c:v>21.135433678906235</c:v>
                </c:pt>
                <c:pt idx="1017">
                  <c:v>21.153421295798701</c:v>
                </c:pt>
                <c:pt idx="1018">
                  <c:v>16.390715197079743</c:v>
                </c:pt>
                <c:pt idx="1019">
                  <c:v>13.714703140888119</c:v>
                </c:pt>
                <c:pt idx="1020">
                  <c:v>15.499999087929561</c:v>
                </c:pt>
                <c:pt idx="1021">
                  <c:v>10.060079232828322</c:v>
                </c:pt>
                <c:pt idx="1022">
                  <c:v>9.7770336153561459</c:v>
                </c:pt>
                <c:pt idx="1023">
                  <c:v>9.1394656696429095</c:v>
                </c:pt>
                <c:pt idx="1024">
                  <c:v>16.757761533861316</c:v>
                </c:pt>
                <c:pt idx="1025">
                  <c:v>16.392207334053644</c:v>
                </c:pt>
                <c:pt idx="1026">
                  <c:v>12.683480247669277</c:v>
                </c:pt>
                <c:pt idx="1027">
                  <c:v>15.169281668533575</c:v>
                </c:pt>
                <c:pt idx="1028">
                  <c:v>15.579699571247152</c:v>
                </c:pt>
                <c:pt idx="1029">
                  <c:v>12.16341873256116</c:v>
                </c:pt>
                <c:pt idx="1030">
                  <c:v>12.007048727520786</c:v>
                </c:pt>
                <c:pt idx="1031">
                  <c:v>16.059462389314273</c:v>
                </c:pt>
                <c:pt idx="1032">
                  <c:v>26.156030050682443</c:v>
                </c:pt>
                <c:pt idx="1033">
                  <c:v>26.613428964603823</c:v>
                </c:pt>
                <c:pt idx="1034">
                  <c:v>24.188257509093347</c:v>
                </c:pt>
                <c:pt idx="1035">
                  <c:v>24.654652297081082</c:v>
                </c:pt>
                <c:pt idx="1036">
                  <c:v>17.962218050531199</c:v>
                </c:pt>
                <c:pt idx="1037">
                  <c:v>20.0150700672041</c:v>
                </c:pt>
                <c:pt idx="1038">
                  <c:v>13.116264344110251</c:v>
                </c:pt>
                <c:pt idx="1039">
                  <c:v>13.711045567373892</c:v>
                </c:pt>
                <c:pt idx="1040">
                  <c:v>17.163239826636556</c:v>
                </c:pt>
                <c:pt idx="1041">
                  <c:v>16.742842598723694</c:v>
                </c:pt>
                <c:pt idx="1042">
                  <c:v>24.531557908929834</c:v>
                </c:pt>
                <c:pt idx="1043">
                  <c:v>27.110875283446635</c:v>
                </c:pt>
                <c:pt idx="1044">
                  <c:v>20.865421566128251</c:v>
                </c:pt>
                <c:pt idx="1045">
                  <c:v>17.361017769809738</c:v>
                </c:pt>
                <c:pt idx="1046">
                  <c:v>5.9464202008002287</c:v>
                </c:pt>
                <c:pt idx="1047">
                  <c:v>4.4182649465612904</c:v>
                </c:pt>
                <c:pt idx="1048">
                  <c:v>13.974997881922778</c:v>
                </c:pt>
                <c:pt idx="1049">
                  <c:v>18.207597298801648</c:v>
                </c:pt>
                <c:pt idx="1050">
                  <c:v>17.952732441947372</c:v>
                </c:pt>
                <c:pt idx="1051">
                  <c:v>13.796736393978815</c:v>
                </c:pt>
                <c:pt idx="1052">
                  <c:v>9.4674929283653508</c:v>
                </c:pt>
                <c:pt idx="1053">
                  <c:v>7.757478143584251</c:v>
                </c:pt>
                <c:pt idx="1054">
                  <c:v>6.0982509779893945</c:v>
                </c:pt>
                <c:pt idx="1055">
                  <c:v>8.1929795523425284</c:v>
                </c:pt>
                <c:pt idx="1056">
                  <c:v>21.198190168271612</c:v>
                </c:pt>
                <c:pt idx="1057">
                  <c:v>21.362499260505118</c:v>
                </c:pt>
                <c:pt idx="1058">
                  <c:v>22.871690654031728</c:v>
                </c:pt>
                <c:pt idx="1059">
                  <c:v>19.215687077788623</c:v>
                </c:pt>
                <c:pt idx="1060">
                  <c:v>15.105653877322133</c:v>
                </c:pt>
                <c:pt idx="1061">
                  <c:v>18.49888802376929</c:v>
                </c:pt>
                <c:pt idx="1062">
                  <c:v>18.077857487197935</c:v>
                </c:pt>
                <c:pt idx="1063">
                  <c:v>20.682557517845424</c:v>
                </c:pt>
                <c:pt idx="1064">
                  <c:v>20.6350688721331</c:v>
                </c:pt>
                <c:pt idx="1065">
                  <c:v>23.590195672292214</c:v>
                </c:pt>
                <c:pt idx="1066">
                  <c:v>22.08056264001711</c:v>
                </c:pt>
                <c:pt idx="1067">
                  <c:v>14.784563140507034</c:v>
                </c:pt>
                <c:pt idx="1068">
                  <c:v>17.373781657108367</c:v>
                </c:pt>
                <c:pt idx="1069">
                  <c:v>12.71804460756023</c:v>
                </c:pt>
                <c:pt idx="1070">
                  <c:v>18.897710971839643</c:v>
                </c:pt>
                <c:pt idx="1071">
                  <c:v>24.721426313905059</c:v>
                </c:pt>
                <c:pt idx="1072">
                  <c:v>21.696379889526828</c:v>
                </c:pt>
                <c:pt idx="1073">
                  <c:v>21.076140517123253</c:v>
                </c:pt>
                <c:pt idx="1074">
                  <c:v>19.841366057286059</c:v>
                </c:pt>
                <c:pt idx="1075">
                  <c:v>16.746916906202991</c:v>
                </c:pt>
                <c:pt idx="1076">
                  <c:v>14.151939191312191</c:v>
                </c:pt>
                <c:pt idx="1077">
                  <c:v>24.32335749150759</c:v>
                </c:pt>
                <c:pt idx="1078">
                  <c:v>27.059695097769819</c:v>
                </c:pt>
                <c:pt idx="1079">
                  <c:v>27.380025110263084</c:v>
                </c:pt>
                <c:pt idx="1080">
                  <c:v>21.250048908991339</c:v>
                </c:pt>
                <c:pt idx="1081">
                  <c:v>17.44108197514921</c:v>
                </c:pt>
                <c:pt idx="1082">
                  <c:v>12.582079950028168</c:v>
                </c:pt>
                <c:pt idx="1083">
                  <c:v>22.034127997448692</c:v>
                </c:pt>
                <c:pt idx="1084">
                  <c:v>24.782035522907574</c:v>
                </c:pt>
                <c:pt idx="1085">
                  <c:v>16.189118286276539</c:v>
                </c:pt>
                <c:pt idx="1086">
                  <c:v>8.5834023172950964</c:v>
                </c:pt>
                <c:pt idx="1087">
                  <c:v>11.7787967621374</c:v>
                </c:pt>
                <c:pt idx="1088">
                  <c:v>18.723388276755003</c:v>
                </c:pt>
                <c:pt idx="1089">
                  <c:v>20.190165111254366</c:v>
                </c:pt>
                <c:pt idx="1090">
                  <c:v>21.021097976928793</c:v>
                </c:pt>
                <c:pt idx="1091">
                  <c:v>21.123272591490139</c:v>
                </c:pt>
                <c:pt idx="1092">
                  <c:v>25.232796357927288</c:v>
                </c:pt>
                <c:pt idx="1093">
                  <c:v>22.756390920380088</c:v>
                </c:pt>
                <c:pt idx="1094">
                  <c:v>20.430128539754598</c:v>
                </c:pt>
                <c:pt idx="1095">
                  <c:v>16.811641651464971</c:v>
                </c:pt>
                <c:pt idx="1096">
                  <c:v>19.849788017907755</c:v>
                </c:pt>
                <c:pt idx="1097">
                  <c:v>7.8480024030488487</c:v>
                </c:pt>
                <c:pt idx="1098">
                  <c:v>10.016155316925769</c:v>
                </c:pt>
                <c:pt idx="1099">
                  <c:v>24.502482819803795</c:v>
                </c:pt>
                <c:pt idx="1100">
                  <c:v>25.164506914198238</c:v>
                </c:pt>
                <c:pt idx="1101">
                  <c:v>23.598164947957358</c:v>
                </c:pt>
                <c:pt idx="1102">
                  <c:v>21.885728152660398</c:v>
                </c:pt>
                <c:pt idx="1103">
                  <c:v>18.193667622228425</c:v>
                </c:pt>
                <c:pt idx="1104">
                  <c:v>14.81616270389603</c:v>
                </c:pt>
                <c:pt idx="1105">
                  <c:v>10.261063463155073</c:v>
                </c:pt>
                <c:pt idx="1106">
                  <c:v>13.786711766400417</c:v>
                </c:pt>
                <c:pt idx="1107">
                  <c:v>17.423495977631386</c:v>
                </c:pt>
                <c:pt idx="1108">
                  <c:v>20.505270912359052</c:v>
                </c:pt>
                <c:pt idx="1109">
                  <c:v>18.586274815081595</c:v>
                </c:pt>
                <c:pt idx="1110">
                  <c:v>12.82977823937237</c:v>
                </c:pt>
                <c:pt idx="1111">
                  <c:v>17.221171488010668</c:v>
                </c:pt>
                <c:pt idx="1112">
                  <c:v>16.214694816199149</c:v>
                </c:pt>
                <c:pt idx="1113">
                  <c:v>26.407780347251819</c:v>
                </c:pt>
                <c:pt idx="1114">
                  <c:v>11.138654126945013</c:v>
                </c:pt>
                <c:pt idx="1115">
                  <c:v>27.123603062863634</c:v>
                </c:pt>
                <c:pt idx="1116">
                  <c:v>27.363968309109787</c:v>
                </c:pt>
                <c:pt idx="1117">
                  <c:v>18.126245631891479</c:v>
                </c:pt>
                <c:pt idx="1118">
                  <c:v>19.054082165457274</c:v>
                </c:pt>
                <c:pt idx="1119">
                  <c:v>6.7358326487384819</c:v>
                </c:pt>
                <c:pt idx="1120">
                  <c:v>6.9551940693955538</c:v>
                </c:pt>
                <c:pt idx="1121">
                  <c:v>14.069967162910546</c:v>
                </c:pt>
                <c:pt idx="1122">
                  <c:v>12.576883194817146</c:v>
                </c:pt>
                <c:pt idx="1123">
                  <c:v>20.457279696252094</c:v>
                </c:pt>
                <c:pt idx="1124">
                  <c:v>17.26854339704812</c:v>
                </c:pt>
                <c:pt idx="1125">
                  <c:v>14.514959780282366</c:v>
                </c:pt>
                <c:pt idx="1126">
                  <c:v>9.3299787126439711</c:v>
                </c:pt>
                <c:pt idx="1127">
                  <c:v>27.776425040613837</c:v>
                </c:pt>
                <c:pt idx="1128">
                  <c:v>19.455450629030825</c:v>
                </c:pt>
                <c:pt idx="1129">
                  <c:v>14.545134463051845</c:v>
                </c:pt>
                <c:pt idx="1130">
                  <c:v>19.943043182191634</c:v>
                </c:pt>
                <c:pt idx="1131">
                  <c:v>19.114020329211247</c:v>
                </c:pt>
                <c:pt idx="1132">
                  <c:v>21.936217039870542</c:v>
                </c:pt>
                <c:pt idx="1133">
                  <c:v>18.646601259141391</c:v>
                </c:pt>
                <c:pt idx="1134">
                  <c:v>16.804332048110638</c:v>
                </c:pt>
                <c:pt idx="1135">
                  <c:v>16.275155940176766</c:v>
                </c:pt>
                <c:pt idx="1136">
                  <c:v>16.388746747975812</c:v>
                </c:pt>
                <c:pt idx="1137">
                  <c:v>17.863052884012063</c:v>
                </c:pt>
                <c:pt idx="1138">
                  <c:v>15.246848177600825</c:v>
                </c:pt>
                <c:pt idx="1139">
                  <c:v>9.8665781213814636</c:v>
                </c:pt>
                <c:pt idx="1140">
                  <c:v>7.1831622852258743</c:v>
                </c:pt>
                <c:pt idx="1141">
                  <c:v>11.054811487765924</c:v>
                </c:pt>
                <c:pt idx="1142">
                  <c:v>15.259708290635722</c:v>
                </c:pt>
                <c:pt idx="1143">
                  <c:v>14.528145463845476</c:v>
                </c:pt>
                <c:pt idx="1144">
                  <c:v>17.990823942670321</c:v>
                </c:pt>
                <c:pt idx="1145">
                  <c:v>15.827325082513067</c:v>
                </c:pt>
                <c:pt idx="1146">
                  <c:v>19.292487878159115</c:v>
                </c:pt>
                <c:pt idx="1147">
                  <c:v>23.377111415686937</c:v>
                </c:pt>
                <c:pt idx="1148">
                  <c:v>12.856428591334412</c:v>
                </c:pt>
                <c:pt idx="1149">
                  <c:v>16.453803614774721</c:v>
                </c:pt>
                <c:pt idx="1150">
                  <c:v>24.366325502948261</c:v>
                </c:pt>
                <c:pt idx="1151">
                  <c:v>21.103101859756713</c:v>
                </c:pt>
                <c:pt idx="1152">
                  <c:v>19.484101060330794</c:v>
                </c:pt>
                <c:pt idx="1153">
                  <c:v>14.757839660087512</c:v>
                </c:pt>
                <c:pt idx="1154">
                  <c:v>15.826137118972927</c:v>
                </c:pt>
                <c:pt idx="1155">
                  <c:v>16.541831504134251</c:v>
                </c:pt>
                <c:pt idx="1156">
                  <c:v>32.749857207837294</c:v>
                </c:pt>
                <c:pt idx="1157">
                  <c:v>22.417793841277977</c:v>
                </c:pt>
                <c:pt idx="1158">
                  <c:v>26.223888798710458</c:v>
                </c:pt>
                <c:pt idx="1159">
                  <c:v>19.750801033782693</c:v>
                </c:pt>
                <c:pt idx="1160">
                  <c:v>20.082232065821117</c:v>
                </c:pt>
                <c:pt idx="1161">
                  <c:v>14.317466303705661</c:v>
                </c:pt>
                <c:pt idx="1162">
                  <c:v>12.30004401856004</c:v>
                </c:pt>
                <c:pt idx="1163">
                  <c:v>7.8307864195256371</c:v>
                </c:pt>
                <c:pt idx="1164">
                  <c:v>-0.31136789415264765</c:v>
                </c:pt>
                <c:pt idx="1165">
                  <c:v>4.5313970674814241</c:v>
                </c:pt>
                <c:pt idx="1166">
                  <c:v>2.7487064467277444</c:v>
                </c:pt>
                <c:pt idx="1167">
                  <c:v>2.7491974780552431</c:v>
                </c:pt>
                <c:pt idx="1168">
                  <c:v>4.6209685717228721</c:v>
                </c:pt>
                <c:pt idx="1169">
                  <c:v>3.0349289248062017</c:v>
                </c:pt>
                <c:pt idx="1170">
                  <c:v>1.1883502079347741</c:v>
                </c:pt>
                <c:pt idx="1171">
                  <c:v>3.1938966676747782E-2</c:v>
                </c:pt>
                <c:pt idx="1172">
                  <c:v>3.2707455273604191</c:v>
                </c:pt>
                <c:pt idx="1173">
                  <c:v>0.82902251289493911</c:v>
                </c:pt>
                <c:pt idx="1174">
                  <c:v>0.71980904353308173</c:v>
                </c:pt>
                <c:pt idx="1175">
                  <c:v>-0.17382169842983242</c:v>
                </c:pt>
                <c:pt idx="1176">
                  <c:v>0.17775693037582752</c:v>
                </c:pt>
                <c:pt idx="1177">
                  <c:v>0.62557432573687732</c:v>
                </c:pt>
                <c:pt idx="1178">
                  <c:v>-0.56671471047193833</c:v>
                </c:pt>
                <c:pt idx="1179">
                  <c:v>-1.7664426812834311</c:v>
                </c:pt>
                <c:pt idx="1180">
                  <c:v>-2.2290097876255244</c:v>
                </c:pt>
                <c:pt idx="1181">
                  <c:v>-1.0830164924066299</c:v>
                </c:pt>
                <c:pt idx="1182">
                  <c:v>0.15475469896946148</c:v>
                </c:pt>
                <c:pt idx="1183">
                  <c:v>-1.4855309452114884</c:v>
                </c:pt>
                <c:pt idx="1184">
                  <c:v>-1.2393528019120303</c:v>
                </c:pt>
                <c:pt idx="1185">
                  <c:v>-1.8295047951072396</c:v>
                </c:pt>
                <c:pt idx="1186">
                  <c:v>-1.4333052143430614</c:v>
                </c:pt>
                <c:pt idx="1187">
                  <c:v>-1.6395618626175779</c:v>
                </c:pt>
                <c:pt idx="1188">
                  <c:v>-2.1718718974874651</c:v>
                </c:pt>
                <c:pt idx="1189">
                  <c:v>-2.4027961529620612</c:v>
                </c:pt>
                <c:pt idx="1190">
                  <c:v>-2.1764913922540652</c:v>
                </c:pt>
                <c:pt idx="1191">
                  <c:v>-2.1071867094977881</c:v>
                </c:pt>
                <c:pt idx="1192">
                  <c:v>-2.1025366572872572</c:v>
                </c:pt>
                <c:pt idx="1193">
                  <c:v>-2.2667031243531754</c:v>
                </c:pt>
                <c:pt idx="1194">
                  <c:v>-2.5061400499672759</c:v>
                </c:pt>
                <c:pt idx="1195">
                  <c:v>-2.7284793607103675</c:v>
                </c:pt>
                <c:pt idx="1196">
                  <c:v>-3.0243566476108708</c:v>
                </c:pt>
                <c:pt idx="1197">
                  <c:v>-2.7419033796137526</c:v>
                </c:pt>
                <c:pt idx="1198">
                  <c:v>-3.0110813485108689</c:v>
                </c:pt>
                <c:pt idx="1199">
                  <c:v>-3.2489525344052916</c:v>
                </c:pt>
                <c:pt idx="1200">
                  <c:v>-3.3382641143647085</c:v>
                </c:pt>
                <c:pt idx="1201">
                  <c:v>-3.3250379447685496</c:v>
                </c:pt>
                <c:pt idx="1202">
                  <c:v>-3.3082212772627351</c:v>
                </c:pt>
                <c:pt idx="1203">
                  <c:v>-3.2942086012162086</c:v>
                </c:pt>
                <c:pt idx="1204">
                  <c:v>-3.2697460067051098</c:v>
                </c:pt>
                <c:pt idx="1205">
                  <c:v>-3.2841114961867035</c:v>
                </c:pt>
                <c:pt idx="1206">
                  <c:v>-3.3453080940244684</c:v>
                </c:pt>
                <c:pt idx="1207">
                  <c:v>-3.4365270025728867</c:v>
                </c:pt>
                <c:pt idx="1208">
                  <c:v>-3.4395376650503184</c:v>
                </c:pt>
                <c:pt idx="1209">
                  <c:v>-3.3930811113523252</c:v>
                </c:pt>
                <c:pt idx="1210">
                  <c:v>-3.4239273575619622</c:v>
                </c:pt>
                <c:pt idx="1211">
                  <c:v>-3.460049964428924</c:v>
                </c:pt>
                <c:pt idx="1212">
                  <c:v>-3.4738132752736295</c:v>
                </c:pt>
                <c:pt idx="1213">
                  <c:v>-3.4922700742433976</c:v>
                </c:pt>
                <c:pt idx="1214">
                  <c:v>-3.5048566907192269</c:v>
                </c:pt>
                <c:pt idx="1215">
                  <c:v>-3.4893695710930261</c:v>
                </c:pt>
                <c:pt idx="1216">
                  <c:v>-3.1774335388657704</c:v>
                </c:pt>
                <c:pt idx="1217">
                  <c:v>-1.6317049457943211</c:v>
                </c:pt>
                <c:pt idx="1218">
                  <c:v>-0.95560927979210231</c:v>
                </c:pt>
                <c:pt idx="1219">
                  <c:v>-2.1443413151110091</c:v>
                </c:pt>
                <c:pt idx="1220">
                  <c:v>-1.7601522396775593</c:v>
                </c:pt>
                <c:pt idx="1221">
                  <c:v>4.470269081345335</c:v>
                </c:pt>
                <c:pt idx="1222">
                  <c:v>7.1576161728194148</c:v>
                </c:pt>
                <c:pt idx="1223">
                  <c:v>4.7756305537278054</c:v>
                </c:pt>
                <c:pt idx="1224">
                  <c:v>12.381108313207267</c:v>
                </c:pt>
                <c:pt idx="1225">
                  <c:v>19.08865417497676</c:v>
                </c:pt>
                <c:pt idx="1226">
                  <c:v>23.293792301367677</c:v>
                </c:pt>
                <c:pt idx="1227">
                  <c:v>24.169070680478743</c:v>
                </c:pt>
                <c:pt idx="1228">
                  <c:v>26.287318775715818</c:v>
                </c:pt>
                <c:pt idx="1229">
                  <c:v>27.630515057784642</c:v>
                </c:pt>
                <c:pt idx="1230">
                  <c:v>23.71943096009883</c:v>
                </c:pt>
                <c:pt idx="1231">
                  <c:v>19.605088711011188</c:v>
                </c:pt>
                <c:pt idx="1232">
                  <c:v>7.0890004332844647</c:v>
                </c:pt>
                <c:pt idx="1233">
                  <c:v>21.393684762427768</c:v>
                </c:pt>
                <c:pt idx="1234">
                  <c:v>21.635997639526572</c:v>
                </c:pt>
                <c:pt idx="1235">
                  <c:v>4.8136384802792032</c:v>
                </c:pt>
                <c:pt idx="1236">
                  <c:v>-2.0181881556591286E-2</c:v>
                </c:pt>
                <c:pt idx="1237">
                  <c:v>19.680769896881799</c:v>
                </c:pt>
                <c:pt idx="1238">
                  <c:v>7.2981906245127126</c:v>
                </c:pt>
                <c:pt idx="1239">
                  <c:v>4.5894919453087883</c:v>
                </c:pt>
                <c:pt idx="1240">
                  <c:v>22.780549992104817</c:v>
                </c:pt>
                <c:pt idx="1241">
                  <c:v>42.478026099540621</c:v>
                </c:pt>
                <c:pt idx="1242">
                  <c:v>27.737741554737205</c:v>
                </c:pt>
                <c:pt idx="1243">
                  <c:v>37.513150865940482</c:v>
                </c:pt>
                <c:pt idx="1244">
                  <c:v>32.999694806573721</c:v>
                </c:pt>
                <c:pt idx="1245">
                  <c:v>28.120583634574338</c:v>
                </c:pt>
                <c:pt idx="1246">
                  <c:v>31.905934912159662</c:v>
                </c:pt>
                <c:pt idx="1247">
                  <c:v>35.165784596291026</c:v>
                </c:pt>
                <c:pt idx="1248">
                  <c:v>41.647576706762855</c:v>
                </c:pt>
                <c:pt idx="1249">
                  <c:v>23.665960697043829</c:v>
                </c:pt>
                <c:pt idx="1250">
                  <c:v>26.226275651404862</c:v>
                </c:pt>
                <c:pt idx="1251">
                  <c:v>22.106576406045477</c:v>
                </c:pt>
                <c:pt idx="1252">
                  <c:v>39.102639215854509</c:v>
                </c:pt>
                <c:pt idx="1253">
                  <c:v>35.331446038651883</c:v>
                </c:pt>
                <c:pt idx="1254">
                  <c:v>42.153241616531176</c:v>
                </c:pt>
                <c:pt idx="1255">
                  <c:v>32.814465998094192</c:v>
                </c:pt>
                <c:pt idx="1256">
                  <c:v>42.552778393654947</c:v>
                </c:pt>
                <c:pt idx="1257">
                  <c:v>34.52961792430267</c:v>
                </c:pt>
                <c:pt idx="1258">
                  <c:v>42.652327180917702</c:v>
                </c:pt>
                <c:pt idx="1259">
                  <c:v>28.120651688181098</c:v>
                </c:pt>
                <c:pt idx="1260">
                  <c:v>16.957612609321338</c:v>
                </c:pt>
                <c:pt idx="1261">
                  <c:v>40.219091214819805</c:v>
                </c:pt>
                <c:pt idx="1262">
                  <c:v>42.270926219529656</c:v>
                </c:pt>
                <c:pt idx="1263">
                  <c:v>24.188243679576928</c:v>
                </c:pt>
                <c:pt idx="1264">
                  <c:v>17.348960589482022</c:v>
                </c:pt>
                <c:pt idx="1265">
                  <c:v>33.514918833412935</c:v>
                </c:pt>
                <c:pt idx="1266">
                  <c:v>50.759122155062833</c:v>
                </c:pt>
                <c:pt idx="1267">
                  <c:v>60.062983306108151</c:v>
                </c:pt>
                <c:pt idx="1268">
                  <c:v>49.833636709998039</c:v>
                </c:pt>
                <c:pt idx="1269">
                  <c:v>35.737537264084182</c:v>
                </c:pt>
                <c:pt idx="1270">
                  <c:v>48.52501684176994</c:v>
                </c:pt>
                <c:pt idx="1271">
                  <c:v>44.540815968490158</c:v>
                </c:pt>
                <c:pt idx="1272">
                  <c:v>45.555518837882168</c:v>
                </c:pt>
                <c:pt idx="1273">
                  <c:v>41.806168681961054</c:v>
                </c:pt>
                <c:pt idx="1274">
                  <c:v>36.53653300596109</c:v>
                </c:pt>
                <c:pt idx="1275">
                  <c:v>48.70882067664877</c:v>
                </c:pt>
                <c:pt idx="1276">
                  <c:v>48.381956178667615</c:v>
                </c:pt>
                <c:pt idx="1277">
                  <c:v>48.653273616699011</c:v>
                </c:pt>
                <c:pt idx="1278">
                  <c:v>33.827255258758626</c:v>
                </c:pt>
                <c:pt idx="1279">
                  <c:v>34.595368269014003</c:v>
                </c:pt>
                <c:pt idx="1280">
                  <c:v>32.928447060653653</c:v>
                </c:pt>
                <c:pt idx="1281">
                  <c:v>24.300489025479976</c:v>
                </c:pt>
                <c:pt idx="1282">
                  <c:v>37.239536376081574</c:v>
                </c:pt>
                <c:pt idx="1283">
                  <c:v>43.816893846084781</c:v>
                </c:pt>
                <c:pt idx="1284">
                  <c:v>46.65186576530629</c:v>
                </c:pt>
                <c:pt idx="1285">
                  <c:v>38.779994371509432</c:v>
                </c:pt>
                <c:pt idx="1286">
                  <c:v>49.424506732622561</c:v>
                </c:pt>
                <c:pt idx="1287">
                  <c:v>47.607445228663238</c:v>
                </c:pt>
                <c:pt idx="1288">
                  <c:v>46.364974472454492</c:v>
                </c:pt>
                <c:pt idx="1289">
                  <c:v>45.772246167500683</c:v>
                </c:pt>
                <c:pt idx="1290">
                  <c:v>51.14261784991092</c:v>
                </c:pt>
                <c:pt idx="1291">
                  <c:v>47.839799643552517</c:v>
                </c:pt>
                <c:pt idx="1292">
                  <c:v>50.937149646604539</c:v>
                </c:pt>
                <c:pt idx="1293">
                  <c:v>47.153706976790943</c:v>
                </c:pt>
                <c:pt idx="1294">
                  <c:v>40.889314899020846</c:v>
                </c:pt>
                <c:pt idx="1295">
                  <c:v>34.046239852714358</c:v>
                </c:pt>
                <c:pt idx="1296">
                  <c:v>34.439399389399043</c:v>
                </c:pt>
                <c:pt idx="1297">
                  <c:v>43.227882947046496</c:v>
                </c:pt>
                <c:pt idx="1298">
                  <c:v>33.035875306604034</c:v>
                </c:pt>
                <c:pt idx="1299">
                  <c:v>24.465907941422628</c:v>
                </c:pt>
                <c:pt idx="1300">
                  <c:v>49.095050403339926</c:v>
                </c:pt>
                <c:pt idx="1301">
                  <c:v>53.768870582191163</c:v>
                </c:pt>
                <c:pt idx="1302">
                  <c:v>53.857187964103815</c:v>
                </c:pt>
                <c:pt idx="1303">
                  <c:v>39.803637243120193</c:v>
                </c:pt>
                <c:pt idx="1304">
                  <c:v>44.817867197472907</c:v>
                </c:pt>
                <c:pt idx="1305">
                  <c:v>51.084833811074269</c:v>
                </c:pt>
                <c:pt idx="1306">
                  <c:v>45.147478271571273</c:v>
                </c:pt>
                <c:pt idx="1307">
                  <c:v>44.487502923951993</c:v>
                </c:pt>
                <c:pt idx="1308">
                  <c:v>37.387524254732021</c:v>
                </c:pt>
                <c:pt idx="1309">
                  <c:v>32.687404800001204</c:v>
                </c:pt>
                <c:pt idx="1310">
                  <c:v>35.349262947587036</c:v>
                </c:pt>
                <c:pt idx="1311">
                  <c:v>31.015428156440127</c:v>
                </c:pt>
                <c:pt idx="1312">
                  <c:v>33.94975414459941</c:v>
                </c:pt>
                <c:pt idx="1313">
                  <c:v>33.286279956003938</c:v>
                </c:pt>
                <c:pt idx="1314">
                  <c:v>36.518316429271103</c:v>
                </c:pt>
                <c:pt idx="1315">
                  <c:v>45.318828917778553</c:v>
                </c:pt>
                <c:pt idx="1316">
                  <c:v>44.165195452257109</c:v>
                </c:pt>
                <c:pt idx="1317">
                  <c:v>45.12641148657697</c:v>
                </c:pt>
                <c:pt idx="1318">
                  <c:v>44.906325004538239</c:v>
                </c:pt>
                <c:pt idx="1319">
                  <c:v>48.450631772028316</c:v>
                </c:pt>
                <c:pt idx="1320">
                  <c:v>41.78509354088159</c:v>
                </c:pt>
                <c:pt idx="1321">
                  <c:v>38.996999855414614</c:v>
                </c:pt>
                <c:pt idx="1322">
                  <c:v>27.626134054385922</c:v>
                </c:pt>
                <c:pt idx="1323">
                  <c:v>31.584154344358339</c:v>
                </c:pt>
                <c:pt idx="1324">
                  <c:v>33.90494709434747</c:v>
                </c:pt>
                <c:pt idx="1325">
                  <c:v>28.139358812913606</c:v>
                </c:pt>
                <c:pt idx="1326">
                  <c:v>27.254635841864459</c:v>
                </c:pt>
                <c:pt idx="1327">
                  <c:v>31.778536997476269</c:v>
                </c:pt>
                <c:pt idx="1328">
                  <c:v>48.217794812563916</c:v>
                </c:pt>
                <c:pt idx="1329">
                  <c:v>41.709236363792165</c:v>
                </c:pt>
                <c:pt idx="1330">
                  <c:v>41.446867159992628</c:v>
                </c:pt>
                <c:pt idx="1331">
                  <c:v>37.745819573389014</c:v>
                </c:pt>
                <c:pt idx="1332">
                  <c:v>45.32585974586231</c:v>
                </c:pt>
                <c:pt idx="1333">
                  <c:v>51.319232863713381</c:v>
                </c:pt>
                <c:pt idx="1334">
                  <c:v>39.364674051224981</c:v>
                </c:pt>
                <c:pt idx="1335">
                  <c:v>46.534480380682638</c:v>
                </c:pt>
                <c:pt idx="1336">
                  <c:v>36.20309326496389</c:v>
                </c:pt>
                <c:pt idx="1337">
                  <c:v>29.065189598283059</c:v>
                </c:pt>
                <c:pt idx="1338">
                  <c:v>33.29156719138593</c:v>
                </c:pt>
                <c:pt idx="1339">
                  <c:v>39.635971962298889</c:v>
                </c:pt>
                <c:pt idx="1340">
                  <c:v>36.801667329383328</c:v>
                </c:pt>
                <c:pt idx="1341">
                  <c:v>31.153714030076497</c:v>
                </c:pt>
                <c:pt idx="1342">
                  <c:v>24.842408790339377</c:v>
                </c:pt>
                <c:pt idx="1343">
                  <c:v>20.655089578243945</c:v>
                </c:pt>
                <c:pt idx="1344">
                  <c:v>32.057712476129716</c:v>
                </c:pt>
                <c:pt idx="1345">
                  <c:v>36.640922786183175</c:v>
                </c:pt>
                <c:pt idx="1346">
                  <c:v>40.265532784563632</c:v>
                </c:pt>
                <c:pt idx="1347">
                  <c:v>47.606133877986089</c:v>
                </c:pt>
                <c:pt idx="1348">
                  <c:v>26.664799807701055</c:v>
                </c:pt>
                <c:pt idx="1349">
                  <c:v>22.55106716355607</c:v>
                </c:pt>
                <c:pt idx="1350">
                  <c:v>18.256280181577424</c:v>
                </c:pt>
                <c:pt idx="1351">
                  <c:v>21.377914771675798</c:v>
                </c:pt>
                <c:pt idx="1352">
                  <c:v>35.643287700837867</c:v>
                </c:pt>
                <c:pt idx="1353">
                  <c:v>44.715187759290068</c:v>
                </c:pt>
                <c:pt idx="1354">
                  <c:v>42.399613038954087</c:v>
                </c:pt>
                <c:pt idx="1355">
                  <c:v>38.670448562677876</c:v>
                </c:pt>
                <c:pt idx="1356">
                  <c:v>33.921135162426538</c:v>
                </c:pt>
                <c:pt idx="1357">
                  <c:v>37.760431502736537</c:v>
                </c:pt>
                <c:pt idx="1358">
                  <c:v>33.89311749944541</c:v>
                </c:pt>
                <c:pt idx="1359">
                  <c:v>23.639828970569422</c:v>
                </c:pt>
                <c:pt idx="1360">
                  <c:v>20.229442796762122</c:v>
                </c:pt>
                <c:pt idx="1361">
                  <c:v>27.37794978992617</c:v>
                </c:pt>
                <c:pt idx="1362">
                  <c:v>52.307619820310578</c:v>
                </c:pt>
                <c:pt idx="1363">
                  <c:v>44.472899071055735</c:v>
                </c:pt>
                <c:pt idx="1364">
                  <c:v>43.093862297237862</c:v>
                </c:pt>
                <c:pt idx="1365">
                  <c:v>39.988195713960806</c:v>
                </c:pt>
                <c:pt idx="1366">
                  <c:v>39.406259648250717</c:v>
                </c:pt>
                <c:pt idx="1367">
                  <c:v>25.395896687547658</c:v>
                </c:pt>
                <c:pt idx="1368">
                  <c:v>20.273757888596478</c:v>
                </c:pt>
                <c:pt idx="1369">
                  <c:v>20.063789462567094</c:v>
                </c:pt>
                <c:pt idx="1370">
                  <c:v>26.483815352710273</c:v>
                </c:pt>
                <c:pt idx="1371">
                  <c:v>24.536096891142577</c:v>
                </c:pt>
                <c:pt idx="1372">
                  <c:v>22.298753460612687</c:v>
                </c:pt>
                <c:pt idx="1373">
                  <c:v>36.393801509229675</c:v>
                </c:pt>
                <c:pt idx="1374">
                  <c:v>48.083001346850793</c:v>
                </c:pt>
                <c:pt idx="1375">
                  <c:v>51.310198323657104</c:v>
                </c:pt>
                <c:pt idx="1376">
                  <c:v>46.38581369082879</c:v>
                </c:pt>
                <c:pt idx="1377">
                  <c:v>38.629195507637185</c:v>
                </c:pt>
                <c:pt idx="1378">
                  <c:v>33.957335312466974</c:v>
                </c:pt>
                <c:pt idx="1379">
                  <c:v>30.436553482863292</c:v>
                </c:pt>
                <c:pt idx="1380">
                  <c:v>30.526990660235509</c:v>
                </c:pt>
                <c:pt idx="1381">
                  <c:v>42.42214217178585</c:v>
                </c:pt>
                <c:pt idx="1382">
                  <c:v>53.054469103325232</c:v>
                </c:pt>
                <c:pt idx="1383">
                  <c:v>51.975039955016719</c:v>
                </c:pt>
                <c:pt idx="1384">
                  <c:v>41.775604200845592</c:v>
                </c:pt>
                <c:pt idx="1385">
                  <c:v>41.490573660847389</c:v>
                </c:pt>
                <c:pt idx="1386">
                  <c:v>21.003738618158398</c:v>
                </c:pt>
                <c:pt idx="1387">
                  <c:v>30.068150253875846</c:v>
                </c:pt>
                <c:pt idx="1388">
                  <c:v>39.585650174213448</c:v>
                </c:pt>
                <c:pt idx="1389">
                  <c:v>35.253622953946007</c:v>
                </c:pt>
                <c:pt idx="1390">
                  <c:v>44.294002279113244</c:v>
                </c:pt>
                <c:pt idx="1391">
                  <c:v>34.721080106846202</c:v>
                </c:pt>
                <c:pt idx="1392">
                  <c:v>25.665294313634647</c:v>
                </c:pt>
                <c:pt idx="1393">
                  <c:v>24.618037839784957</c:v>
                </c:pt>
                <c:pt idx="1394">
                  <c:v>51.08576492555548</c:v>
                </c:pt>
                <c:pt idx="1395">
                  <c:v>39.032167697865397</c:v>
                </c:pt>
                <c:pt idx="1396">
                  <c:v>45.956734921342289</c:v>
                </c:pt>
                <c:pt idx="1397">
                  <c:v>55.304045016379177</c:v>
                </c:pt>
                <c:pt idx="1398">
                  <c:v>49.308338445086363</c:v>
                </c:pt>
                <c:pt idx="1399">
                  <c:v>30.991944360855317</c:v>
                </c:pt>
                <c:pt idx="1400">
                  <c:v>35.724067721634093</c:v>
                </c:pt>
                <c:pt idx="1401">
                  <c:v>27.279241551447974</c:v>
                </c:pt>
                <c:pt idx="1402">
                  <c:v>21.514185968244171</c:v>
                </c:pt>
                <c:pt idx="1403">
                  <c:v>11.072247873746232</c:v>
                </c:pt>
                <c:pt idx="1404">
                  <c:v>17.806830120830863</c:v>
                </c:pt>
                <c:pt idx="1405">
                  <c:v>16.853931074463834</c:v>
                </c:pt>
                <c:pt idx="1406">
                  <c:v>12.539144753432963</c:v>
                </c:pt>
                <c:pt idx="1407">
                  <c:v>17.308684358211391</c:v>
                </c:pt>
                <c:pt idx="1408">
                  <c:v>13.560313923751909</c:v>
                </c:pt>
                <c:pt idx="1409">
                  <c:v>8.9372267608293647</c:v>
                </c:pt>
                <c:pt idx="1410">
                  <c:v>4.4827272804895397</c:v>
                </c:pt>
                <c:pt idx="1411">
                  <c:v>6.0912082158472769</c:v>
                </c:pt>
                <c:pt idx="1412">
                  <c:v>6.5962777178398602</c:v>
                </c:pt>
                <c:pt idx="1413">
                  <c:v>2.9346654871172717</c:v>
                </c:pt>
                <c:pt idx="1414">
                  <c:v>1.4678206855788134</c:v>
                </c:pt>
                <c:pt idx="1415">
                  <c:v>2.473268266020201</c:v>
                </c:pt>
                <c:pt idx="1416">
                  <c:v>1.1203344467675236</c:v>
                </c:pt>
                <c:pt idx="1417">
                  <c:v>0.64030113274071709</c:v>
                </c:pt>
                <c:pt idx="1418">
                  <c:v>-8.9899947952676307E-2</c:v>
                </c:pt>
                <c:pt idx="1419">
                  <c:v>-0.92165480619095241</c:v>
                </c:pt>
                <c:pt idx="1420">
                  <c:v>-0.94638201915540066</c:v>
                </c:pt>
                <c:pt idx="1421">
                  <c:v>-1.8747563711823512</c:v>
                </c:pt>
                <c:pt idx="1422">
                  <c:v>-1.9214785255550204</c:v>
                </c:pt>
                <c:pt idx="1423">
                  <c:v>-2.1292327288047197</c:v>
                </c:pt>
                <c:pt idx="1424">
                  <c:v>-2.7723476398499036</c:v>
                </c:pt>
                <c:pt idx="1425">
                  <c:v>-2.9504188610354198</c:v>
                </c:pt>
                <c:pt idx="1426">
                  <c:v>-2.8354908429793602</c:v>
                </c:pt>
                <c:pt idx="1427">
                  <c:v>-2.5487827639914418</c:v>
                </c:pt>
                <c:pt idx="1428">
                  <c:v>-3.0327307062412601</c:v>
                </c:pt>
                <c:pt idx="1429">
                  <c:v>-2.9787759631982214</c:v>
                </c:pt>
                <c:pt idx="1430">
                  <c:v>-3.009057946382776</c:v>
                </c:pt>
                <c:pt idx="1431">
                  <c:v>-2.9809554657486803</c:v>
                </c:pt>
                <c:pt idx="1432">
                  <c:v>-2.9104686079280517</c:v>
                </c:pt>
                <c:pt idx="1433">
                  <c:v>-3.0311487902634493</c:v>
                </c:pt>
                <c:pt idx="1434">
                  <c:v>-3.0115605883576979</c:v>
                </c:pt>
                <c:pt idx="1435">
                  <c:v>-3.1204089510672883</c:v>
                </c:pt>
                <c:pt idx="1436">
                  <c:v>-3.1902406292033447</c:v>
                </c:pt>
                <c:pt idx="1437">
                  <c:v>-3.4287152898092366</c:v>
                </c:pt>
                <c:pt idx="1438">
                  <c:v>-3.4875925514101347</c:v>
                </c:pt>
                <c:pt idx="1439">
                  <c:v>-3.5258243898999453</c:v>
                </c:pt>
                <c:pt idx="1440">
                  <c:v>-3.5404218874543814</c:v>
                </c:pt>
                <c:pt idx="1441">
                  <c:v>-3.5883613675889769</c:v>
                </c:pt>
                <c:pt idx="1442">
                  <c:v>-3.6404130894313935</c:v>
                </c:pt>
                <c:pt idx="1443">
                  <c:v>-3.6254731564703491</c:v>
                </c:pt>
                <c:pt idx="1444">
                  <c:v>-3.6901071883083114</c:v>
                </c:pt>
                <c:pt idx="1445">
                  <c:v>-3.7381867314483008</c:v>
                </c:pt>
                <c:pt idx="1446">
                  <c:v>-3.7676368679066652</c:v>
                </c:pt>
                <c:pt idx="1447">
                  <c:v>-3.8262984788095311</c:v>
                </c:pt>
                <c:pt idx="1448">
                  <c:v>-3.8756378076646225</c:v>
                </c:pt>
                <c:pt idx="1449">
                  <c:v>-3.8765209013206015</c:v>
                </c:pt>
                <c:pt idx="1450">
                  <c:v>-3.9000512585462443</c:v>
                </c:pt>
                <c:pt idx="1451">
                  <c:v>-3.9195919009435309</c:v>
                </c:pt>
                <c:pt idx="1452">
                  <c:v>-3.9665452645771815</c:v>
                </c:pt>
                <c:pt idx="1453">
                  <c:v>-3.9511359437399918</c:v>
                </c:pt>
                <c:pt idx="1454">
                  <c:v>-3.9694271230158229</c:v>
                </c:pt>
                <c:pt idx="1455">
                  <c:v>-3.949178394344921</c:v>
                </c:pt>
                <c:pt idx="1456">
                  <c:v>-3.4372106470727637</c:v>
                </c:pt>
                <c:pt idx="1457">
                  <c:v>-2.8161775791818444</c:v>
                </c:pt>
                <c:pt idx="1458">
                  <c:v>-1.2163164145913896</c:v>
                </c:pt>
                <c:pt idx="1459">
                  <c:v>0.967928459008216</c:v>
                </c:pt>
                <c:pt idx="1460">
                  <c:v>11.181790016850069</c:v>
                </c:pt>
                <c:pt idx="1461">
                  <c:v>18.998910074918218</c:v>
                </c:pt>
                <c:pt idx="1462">
                  <c:v>16.192376176217159</c:v>
                </c:pt>
                <c:pt idx="1463">
                  <c:v>25.565375203058373</c:v>
                </c:pt>
                <c:pt idx="1464">
                  <c:v>19.831380546537414</c:v>
                </c:pt>
                <c:pt idx="1465">
                  <c:v>28.78943803490942</c:v>
                </c:pt>
                <c:pt idx="1466">
                  <c:v>40.253190614751389</c:v>
                </c:pt>
                <c:pt idx="1467">
                  <c:v>38.011244573815532</c:v>
                </c:pt>
                <c:pt idx="1468">
                  <c:v>31.534679490568841</c:v>
                </c:pt>
                <c:pt idx="1469">
                  <c:v>31.805444682846151</c:v>
                </c:pt>
                <c:pt idx="1470">
                  <c:v>15.556882822573282</c:v>
                </c:pt>
                <c:pt idx="1471">
                  <c:v>18.590541646661819</c:v>
                </c:pt>
                <c:pt idx="1472">
                  <c:v>6.4204051017070274</c:v>
                </c:pt>
                <c:pt idx="1473">
                  <c:v>17.153231174694927</c:v>
                </c:pt>
                <c:pt idx="1474">
                  <c:v>32.668818147496971</c:v>
                </c:pt>
                <c:pt idx="1475">
                  <c:v>33.969716250330549</c:v>
                </c:pt>
                <c:pt idx="1476">
                  <c:v>20.82497638361691</c:v>
                </c:pt>
                <c:pt idx="1477">
                  <c:v>39.588434019358566</c:v>
                </c:pt>
                <c:pt idx="1478">
                  <c:v>30.182588405382827</c:v>
                </c:pt>
                <c:pt idx="1479">
                  <c:v>25.949963486061868</c:v>
                </c:pt>
                <c:pt idx="1480">
                  <c:v>26.848674984954602</c:v>
                </c:pt>
                <c:pt idx="1481">
                  <c:v>25.572308271238153</c:v>
                </c:pt>
                <c:pt idx="1482">
                  <c:v>38.198466827153922</c:v>
                </c:pt>
                <c:pt idx="1483">
                  <c:v>37.102588608711649</c:v>
                </c:pt>
                <c:pt idx="1484">
                  <c:v>52.753861985877279</c:v>
                </c:pt>
                <c:pt idx="1485">
                  <c:v>60.623449874185035</c:v>
                </c:pt>
                <c:pt idx="1486">
                  <c:v>40.25313955785775</c:v>
                </c:pt>
                <c:pt idx="1487">
                  <c:v>40.078739029487728</c:v>
                </c:pt>
                <c:pt idx="1488">
                  <c:v>36.090303580389481</c:v>
                </c:pt>
                <c:pt idx="1489">
                  <c:v>51.187155045987922</c:v>
                </c:pt>
                <c:pt idx="1490">
                  <c:v>44.375189905168789</c:v>
                </c:pt>
                <c:pt idx="1491">
                  <c:v>54.460280474717258</c:v>
                </c:pt>
                <c:pt idx="1492">
                  <c:v>51.44508285523699</c:v>
                </c:pt>
                <c:pt idx="1493">
                  <c:v>65.393168588526351</c:v>
                </c:pt>
                <c:pt idx="1494">
                  <c:v>60.072038802698927</c:v>
                </c:pt>
                <c:pt idx="1495">
                  <c:v>49.751293522676256</c:v>
                </c:pt>
                <c:pt idx="1496">
                  <c:v>38.853745502617599</c:v>
                </c:pt>
                <c:pt idx="1497">
                  <c:v>38.750046411542606</c:v>
                </c:pt>
                <c:pt idx="1498">
                  <c:v>43.730571318823372</c:v>
                </c:pt>
                <c:pt idx="1499">
                  <c:v>63.596000067327083</c:v>
                </c:pt>
                <c:pt idx="1500">
                  <c:v>62.512334338828133</c:v>
                </c:pt>
                <c:pt idx="1501">
                  <c:v>72.24411554769712</c:v>
                </c:pt>
                <c:pt idx="1502">
                  <c:v>69.623948679475006</c:v>
                </c:pt>
                <c:pt idx="1503">
                  <c:v>64.700188740626331</c:v>
                </c:pt>
                <c:pt idx="1504">
                  <c:v>56.179864653907472</c:v>
                </c:pt>
                <c:pt idx="1505">
                  <c:v>49.553329379923106</c:v>
                </c:pt>
                <c:pt idx="1506">
                  <c:v>44.941584610578069</c:v>
                </c:pt>
                <c:pt idx="1507">
                  <c:v>50.848691733429909</c:v>
                </c:pt>
                <c:pt idx="1508">
                  <c:v>44.120651688176025</c:v>
                </c:pt>
                <c:pt idx="1509">
                  <c:v>42.002847364606133</c:v>
                </c:pt>
                <c:pt idx="1510">
                  <c:v>47.774497953212368</c:v>
                </c:pt>
                <c:pt idx="1511">
                  <c:v>39.081542013660417</c:v>
                </c:pt>
                <c:pt idx="1512">
                  <c:v>44.573188948350015</c:v>
                </c:pt>
                <c:pt idx="1513">
                  <c:v>49.35238292834353</c:v>
                </c:pt>
                <c:pt idx="1514">
                  <c:v>59.208436294192509</c:v>
                </c:pt>
                <c:pt idx="1515">
                  <c:v>57.788364476153774</c:v>
                </c:pt>
                <c:pt idx="1516">
                  <c:v>44.97511917788605</c:v>
                </c:pt>
                <c:pt idx="1517">
                  <c:v>53.964412105878942</c:v>
                </c:pt>
                <c:pt idx="1518">
                  <c:v>59.673695272137181</c:v>
                </c:pt>
                <c:pt idx="1519">
                  <c:v>50.224262979307554</c:v>
                </c:pt>
                <c:pt idx="1520">
                  <c:v>52.248708116060463</c:v>
                </c:pt>
                <c:pt idx="1521">
                  <c:v>61.166449713183681</c:v>
                </c:pt>
                <c:pt idx="1522">
                  <c:v>65.116473188525291</c:v>
                </c:pt>
                <c:pt idx="1523">
                  <c:v>56.976990413145842</c:v>
                </c:pt>
                <c:pt idx="1524">
                  <c:v>46.368453689812171</c:v>
                </c:pt>
                <c:pt idx="1525">
                  <c:v>48.524310719218754</c:v>
                </c:pt>
                <c:pt idx="1526">
                  <c:v>56.446791147508314</c:v>
                </c:pt>
                <c:pt idx="1527">
                  <c:v>61.179161181765117</c:v>
                </c:pt>
                <c:pt idx="1528">
                  <c:v>60.189066864589201</c:v>
                </c:pt>
                <c:pt idx="1529">
                  <c:v>43.761210520361537</c:v>
                </c:pt>
                <c:pt idx="1530">
                  <c:v>45.790538856586394</c:v>
                </c:pt>
                <c:pt idx="1531">
                  <c:v>58.868903420958461</c:v>
                </c:pt>
                <c:pt idx="1532">
                  <c:v>59.499281612338883</c:v>
                </c:pt>
                <c:pt idx="1533">
                  <c:v>61.298950027520974</c:v>
                </c:pt>
                <c:pt idx="1534">
                  <c:v>40.856439754041659</c:v>
                </c:pt>
                <c:pt idx="1535">
                  <c:v>31.231821146575246</c:v>
                </c:pt>
                <c:pt idx="1536">
                  <c:v>39.899442642408445</c:v>
                </c:pt>
                <c:pt idx="1537">
                  <c:v>47.800230487678498</c:v>
                </c:pt>
                <c:pt idx="1538">
                  <c:v>40.353717739035069</c:v>
                </c:pt>
                <c:pt idx="1539">
                  <c:v>21.141883257471239</c:v>
                </c:pt>
                <c:pt idx="1540">
                  <c:v>35.084479078188266</c:v>
                </c:pt>
                <c:pt idx="1541">
                  <c:v>44.556600869213824</c:v>
                </c:pt>
                <c:pt idx="1542">
                  <c:v>67.946758608262357</c:v>
                </c:pt>
                <c:pt idx="1543">
                  <c:v>60.684934234768775</c:v>
                </c:pt>
                <c:pt idx="1544">
                  <c:v>57.120960449866111</c:v>
                </c:pt>
                <c:pt idx="1545">
                  <c:v>47.282278131758339</c:v>
                </c:pt>
                <c:pt idx="1546">
                  <c:v>44.349831900753031</c:v>
                </c:pt>
                <c:pt idx="1547">
                  <c:v>43.855168858475515</c:v>
                </c:pt>
                <c:pt idx="1548">
                  <c:v>44.273859055781351</c:v>
                </c:pt>
                <c:pt idx="1549">
                  <c:v>44.169616417376076</c:v>
                </c:pt>
                <c:pt idx="1550">
                  <c:v>33.251589868858169</c:v>
                </c:pt>
                <c:pt idx="1551">
                  <c:v>36.477012724248262</c:v>
                </c:pt>
                <c:pt idx="1552">
                  <c:v>37.977076082147676</c:v>
                </c:pt>
                <c:pt idx="1553">
                  <c:v>51.333676238065351</c:v>
                </c:pt>
                <c:pt idx="1554">
                  <c:v>48.741738505785015</c:v>
                </c:pt>
                <c:pt idx="1555">
                  <c:v>46.300417830839372</c:v>
                </c:pt>
                <c:pt idx="1556">
                  <c:v>62.543114240717365</c:v>
                </c:pt>
                <c:pt idx="1557">
                  <c:v>41.332233691297638</c:v>
                </c:pt>
                <c:pt idx="1558">
                  <c:v>51.736916522442989</c:v>
                </c:pt>
                <c:pt idx="1559">
                  <c:v>51.337687254378196</c:v>
                </c:pt>
                <c:pt idx="1560">
                  <c:v>65.818763095422696</c:v>
                </c:pt>
                <c:pt idx="1561">
                  <c:v>72.888539254340557</c:v>
                </c:pt>
                <c:pt idx="1562">
                  <c:v>65.870244266166964</c:v>
                </c:pt>
                <c:pt idx="1563">
                  <c:v>65.599598289723303</c:v>
                </c:pt>
                <c:pt idx="1564">
                  <c:v>50.170201808067496</c:v>
                </c:pt>
                <c:pt idx="1565">
                  <c:v>46.146026980076925</c:v>
                </c:pt>
                <c:pt idx="1566">
                  <c:v>60.05656097452956</c:v>
                </c:pt>
                <c:pt idx="1567">
                  <c:v>69.005481224825587</c:v>
                </c:pt>
                <c:pt idx="1568">
                  <c:v>66.455556932292183</c:v>
                </c:pt>
                <c:pt idx="1569">
                  <c:v>59.122867994294495</c:v>
                </c:pt>
                <c:pt idx="1570">
                  <c:v>45.650350674007136</c:v>
                </c:pt>
                <c:pt idx="1571">
                  <c:v>42.03688516029591</c:v>
                </c:pt>
                <c:pt idx="1572">
                  <c:v>40.246564748068749</c:v>
                </c:pt>
                <c:pt idx="1573">
                  <c:v>40.962744304122523</c:v>
                </c:pt>
                <c:pt idx="1574">
                  <c:v>47.560108186100727</c:v>
                </c:pt>
                <c:pt idx="1575">
                  <c:v>33.847915696437759</c:v>
                </c:pt>
                <c:pt idx="1576">
                  <c:v>61.32772773309263</c:v>
                </c:pt>
                <c:pt idx="1577">
                  <c:v>62.173765922678356</c:v>
                </c:pt>
                <c:pt idx="1578">
                  <c:v>59.663114886726532</c:v>
                </c:pt>
                <c:pt idx="1579">
                  <c:v>44.948803832612626</c:v>
                </c:pt>
                <c:pt idx="1580">
                  <c:v>42.771955819852195</c:v>
                </c:pt>
                <c:pt idx="1581">
                  <c:v>49.224856471902982</c:v>
                </c:pt>
                <c:pt idx="1582">
                  <c:v>42.302677840321046</c:v>
                </c:pt>
                <c:pt idx="1583">
                  <c:v>52.908060313302109</c:v>
                </c:pt>
                <c:pt idx="1584">
                  <c:v>57.079810113597794</c:v>
                </c:pt>
                <c:pt idx="1585">
                  <c:v>49.692349705773132</c:v>
                </c:pt>
                <c:pt idx="1586">
                  <c:v>41.953713893579483</c:v>
                </c:pt>
                <c:pt idx="1587">
                  <c:v>38.620733434807754</c:v>
                </c:pt>
                <c:pt idx="1588">
                  <c:v>36.410484289576431</c:v>
                </c:pt>
                <c:pt idx="1589">
                  <c:v>48.541133885509559</c:v>
                </c:pt>
                <c:pt idx="1590">
                  <c:v>59.432610284294071</c:v>
                </c:pt>
                <c:pt idx="1591">
                  <c:v>52.53890905563572</c:v>
                </c:pt>
                <c:pt idx="1592">
                  <c:v>51.665557956053007</c:v>
                </c:pt>
                <c:pt idx="1593">
                  <c:v>62.607129927026939</c:v>
                </c:pt>
                <c:pt idx="1594">
                  <c:v>57.338950067471913</c:v>
                </c:pt>
                <c:pt idx="1595">
                  <c:v>48.449121692607292</c:v>
                </c:pt>
                <c:pt idx="1596">
                  <c:v>54.808218576697023</c:v>
                </c:pt>
                <c:pt idx="1597">
                  <c:v>57.298864098334981</c:v>
                </c:pt>
                <c:pt idx="1598">
                  <c:v>58.747770606492914</c:v>
                </c:pt>
                <c:pt idx="1599">
                  <c:v>56.903048668157851</c:v>
                </c:pt>
                <c:pt idx="1600">
                  <c:v>67.737665030672545</c:v>
                </c:pt>
                <c:pt idx="1601">
                  <c:v>67.645227190224759</c:v>
                </c:pt>
                <c:pt idx="1602">
                  <c:v>58.990092458612132</c:v>
                </c:pt>
                <c:pt idx="1603">
                  <c:v>52.551136494412297</c:v>
                </c:pt>
                <c:pt idx="1604">
                  <c:v>52.503007062605711</c:v>
                </c:pt>
                <c:pt idx="1605">
                  <c:v>49.404105776088734</c:v>
                </c:pt>
                <c:pt idx="1606">
                  <c:v>47.846265594241721</c:v>
                </c:pt>
                <c:pt idx="1607">
                  <c:v>46.153046047942311</c:v>
                </c:pt>
                <c:pt idx="1608">
                  <c:v>48.345732637743858</c:v>
                </c:pt>
                <c:pt idx="1609">
                  <c:v>52.233517532819128</c:v>
                </c:pt>
                <c:pt idx="1610">
                  <c:v>54.12107169201925</c:v>
                </c:pt>
                <c:pt idx="1611">
                  <c:v>43.881962884829576</c:v>
                </c:pt>
                <c:pt idx="1612">
                  <c:v>58.482353172390525</c:v>
                </c:pt>
                <c:pt idx="1613">
                  <c:v>55.456268984115063</c:v>
                </c:pt>
                <c:pt idx="1614">
                  <c:v>44.675767138021449</c:v>
                </c:pt>
                <c:pt idx="1615">
                  <c:v>44.310016539904382</c:v>
                </c:pt>
                <c:pt idx="1616">
                  <c:v>31.301041273154439</c:v>
                </c:pt>
                <c:pt idx="1617">
                  <c:v>33.191085439836968</c:v>
                </c:pt>
                <c:pt idx="1618">
                  <c:v>14.094769036308087</c:v>
                </c:pt>
                <c:pt idx="1619">
                  <c:v>26.381693355810832</c:v>
                </c:pt>
                <c:pt idx="1620">
                  <c:v>22.303385610482017</c:v>
                </c:pt>
                <c:pt idx="1621">
                  <c:v>62.155729003457196</c:v>
                </c:pt>
                <c:pt idx="1622">
                  <c:v>71.28685065487133</c:v>
                </c:pt>
                <c:pt idx="1623">
                  <c:v>62.150875090263327</c:v>
                </c:pt>
                <c:pt idx="1624">
                  <c:v>52.35645364615393</c:v>
                </c:pt>
                <c:pt idx="1625">
                  <c:v>52.36951899931308</c:v>
                </c:pt>
                <c:pt idx="1626">
                  <c:v>47.387541971671652</c:v>
                </c:pt>
                <c:pt idx="1627">
                  <c:v>41.731619756670433</c:v>
                </c:pt>
                <c:pt idx="1628">
                  <c:v>52.209660424351981</c:v>
                </c:pt>
                <c:pt idx="1629">
                  <c:v>49.317509457831029</c:v>
                </c:pt>
                <c:pt idx="1630">
                  <c:v>45.322645359462811</c:v>
                </c:pt>
                <c:pt idx="1631">
                  <c:v>51.59627026405964</c:v>
                </c:pt>
                <c:pt idx="1632">
                  <c:v>54.876945212086234</c:v>
                </c:pt>
                <c:pt idx="1633">
                  <c:v>37.265516774527406</c:v>
                </c:pt>
                <c:pt idx="1634">
                  <c:v>52.92156149256337</c:v>
                </c:pt>
                <c:pt idx="1635">
                  <c:v>44.987550098752024</c:v>
                </c:pt>
                <c:pt idx="1636">
                  <c:v>38.314956117208709</c:v>
                </c:pt>
                <c:pt idx="1637">
                  <c:v>49.270721115395233</c:v>
                </c:pt>
                <c:pt idx="1638">
                  <c:v>52.856008739144968</c:v>
                </c:pt>
                <c:pt idx="1639">
                  <c:v>59.189643840016885</c:v>
                </c:pt>
                <c:pt idx="1640">
                  <c:v>38.628567760502662</c:v>
                </c:pt>
                <c:pt idx="1641">
                  <c:v>29.631448037768994</c:v>
                </c:pt>
                <c:pt idx="1642">
                  <c:v>27.227558549005661</c:v>
                </c:pt>
                <c:pt idx="1643">
                  <c:v>23.867724876629136</c:v>
                </c:pt>
                <c:pt idx="1644">
                  <c:v>17.849429938997385</c:v>
                </c:pt>
                <c:pt idx="1645">
                  <c:v>18.650362804495291</c:v>
                </c:pt>
                <c:pt idx="1646">
                  <c:v>20.387037215474635</c:v>
                </c:pt>
                <c:pt idx="1647">
                  <c:v>14.879573391781008</c:v>
                </c:pt>
                <c:pt idx="1648">
                  <c:v>11.507839177313306</c:v>
                </c:pt>
                <c:pt idx="1649">
                  <c:v>11.850328910089436</c:v>
                </c:pt>
                <c:pt idx="1650">
                  <c:v>12.403941335283941</c:v>
                </c:pt>
                <c:pt idx="1651">
                  <c:v>7.5517615859447389</c:v>
                </c:pt>
                <c:pt idx="1652">
                  <c:v>6.3130283911611134</c:v>
                </c:pt>
                <c:pt idx="1653">
                  <c:v>3.4339220500862577</c:v>
                </c:pt>
                <c:pt idx="1654">
                  <c:v>3.1964746412228684</c:v>
                </c:pt>
                <c:pt idx="1655">
                  <c:v>3.6911610249571347</c:v>
                </c:pt>
                <c:pt idx="1656">
                  <c:v>1.7827485595371395</c:v>
                </c:pt>
                <c:pt idx="1657">
                  <c:v>1.1335379067480611</c:v>
                </c:pt>
                <c:pt idx="1658">
                  <c:v>-0.20175127285941841</c:v>
                </c:pt>
                <c:pt idx="1659">
                  <c:v>-0.35698372905392795</c:v>
                </c:pt>
                <c:pt idx="1660">
                  <c:v>-0.75276916951019235</c:v>
                </c:pt>
                <c:pt idx="1661">
                  <c:v>-1.9922588630653992</c:v>
                </c:pt>
                <c:pt idx="1662">
                  <c:v>-2.4824895869715036</c:v>
                </c:pt>
                <c:pt idx="1663">
                  <c:v>-1.7229467029241219</c:v>
                </c:pt>
                <c:pt idx="1664">
                  <c:v>-1.6441173414878607</c:v>
                </c:pt>
                <c:pt idx="1665">
                  <c:v>-1.8232426529940282</c:v>
                </c:pt>
                <c:pt idx="1666">
                  <c:v>-1.888613100901404</c:v>
                </c:pt>
                <c:pt idx="1667">
                  <c:v>-2.145298491533576</c:v>
                </c:pt>
                <c:pt idx="1668">
                  <c:v>-2.5149866388339825</c:v>
                </c:pt>
                <c:pt idx="1669">
                  <c:v>-2.7592242919012078</c:v>
                </c:pt>
                <c:pt idx="1670">
                  <c:v>-2.3919758739038288</c:v>
                </c:pt>
                <c:pt idx="1671">
                  <c:v>-2.7113829641405074</c:v>
                </c:pt>
                <c:pt idx="1672">
                  <c:v>-3.223743499094911</c:v>
                </c:pt>
                <c:pt idx="1673">
                  <c:v>-3.0923198432730947</c:v>
                </c:pt>
                <c:pt idx="1674">
                  <c:v>-3.1669639561076712</c:v>
                </c:pt>
                <c:pt idx="1675">
                  <c:v>-3.1617174203162124</c:v>
                </c:pt>
                <c:pt idx="1676">
                  <c:v>-3.2626811109749854</c:v>
                </c:pt>
                <c:pt idx="1677">
                  <c:v>-3.1846563872102385</c:v>
                </c:pt>
                <c:pt idx="1678">
                  <c:v>-3.145118598343899</c:v>
                </c:pt>
                <c:pt idx="1679">
                  <c:v>-3.2437837556670734</c:v>
                </c:pt>
                <c:pt idx="1680">
                  <c:v>-3.1830750134436592</c:v>
                </c:pt>
                <c:pt idx="1681">
                  <c:v>-3.3722283562362509</c:v>
                </c:pt>
                <c:pt idx="1682">
                  <c:v>-3.4096457376755041</c:v>
                </c:pt>
                <c:pt idx="1683">
                  <c:v>-3.4470529941493799</c:v>
                </c:pt>
                <c:pt idx="1684">
                  <c:v>-3.5626298450558869</c:v>
                </c:pt>
                <c:pt idx="1685">
                  <c:v>-3.8001432402330115</c:v>
                </c:pt>
                <c:pt idx="1686">
                  <c:v>-3.8242206577851601</c:v>
                </c:pt>
                <c:pt idx="1687">
                  <c:v>-3.9010683194853346</c:v>
                </c:pt>
                <c:pt idx="1688">
                  <c:v>-4.0674348283773698</c:v>
                </c:pt>
                <c:pt idx="1689">
                  <c:v>-4.2338202202924835</c:v>
                </c:pt>
                <c:pt idx="1690">
                  <c:v>-4.2380131468137572</c:v>
                </c:pt>
                <c:pt idx="1691">
                  <c:v>-4.2705717483590089</c:v>
                </c:pt>
                <c:pt idx="1692">
                  <c:v>-4.535801903251957</c:v>
                </c:pt>
                <c:pt idx="1693">
                  <c:v>-4.6227534482144561</c:v>
                </c:pt>
                <c:pt idx="1694">
                  <c:v>-4.6673507263665259</c:v>
                </c:pt>
                <c:pt idx="1695">
                  <c:v>-4.7705184310810056</c:v>
                </c:pt>
                <c:pt idx="1696">
                  <c:v>-4.8069081797991853</c:v>
                </c:pt>
                <c:pt idx="1697">
                  <c:v>-4.8741516645711247</c:v>
                </c:pt>
                <c:pt idx="1698">
                  <c:v>-4.9829197663875169</c:v>
                </c:pt>
                <c:pt idx="1699">
                  <c:v>-5.1442315490924484</c:v>
                </c:pt>
                <c:pt idx="1700">
                  <c:v>-5.1918640613169309</c:v>
                </c:pt>
                <c:pt idx="1701">
                  <c:v>-5.2446152838628191</c:v>
                </c:pt>
                <c:pt idx="1702">
                  <c:v>-5.2842437770985295</c:v>
                </c:pt>
                <c:pt idx="1703">
                  <c:v>-5.4105415453572725</c:v>
                </c:pt>
                <c:pt idx="1704">
                  <c:v>-5.4629890226332911</c:v>
                </c:pt>
                <c:pt idx="1705">
                  <c:v>-5.5665352508436516</c:v>
                </c:pt>
                <c:pt idx="1706">
                  <c:v>-5.6309162249573719</c:v>
                </c:pt>
                <c:pt idx="1707">
                  <c:v>-5.6589144275723369</c:v>
                </c:pt>
                <c:pt idx="1708">
                  <c:v>-5.641862810338294</c:v>
                </c:pt>
                <c:pt idx="1709">
                  <c:v>-5.1907734576405851</c:v>
                </c:pt>
                <c:pt idx="1710">
                  <c:v>-5.1999201185092048</c:v>
                </c:pt>
                <c:pt idx="1711">
                  <c:v>-5.499207495861369</c:v>
                </c:pt>
                <c:pt idx="1712">
                  <c:v>-5.4679703671161484</c:v>
                </c:pt>
                <c:pt idx="1713">
                  <c:v>-5.4912039111892685</c:v>
                </c:pt>
                <c:pt idx="1714">
                  <c:v>-5.5381374404577244</c:v>
                </c:pt>
                <c:pt idx="1715">
                  <c:v>-5.5109673359041489</c:v>
                </c:pt>
                <c:pt idx="1716">
                  <c:v>-5.6641138991719187</c:v>
                </c:pt>
                <c:pt idx="1717">
                  <c:v>-5.6175070599592702</c:v>
                </c:pt>
                <c:pt idx="1718">
                  <c:v>-5.6055101969636034</c:v>
                </c:pt>
                <c:pt idx="1719">
                  <c:v>-5.5161079542003444</c:v>
                </c:pt>
                <c:pt idx="1720">
                  <c:v>-5.4813414715916942</c:v>
                </c:pt>
                <c:pt idx="1721">
                  <c:v>-5.3696383509131529</c:v>
                </c:pt>
                <c:pt idx="1722">
                  <c:v>-5.3853042138766849</c:v>
                </c:pt>
                <c:pt idx="1723">
                  <c:v>-5.4733348021047901</c:v>
                </c:pt>
                <c:pt idx="1724">
                  <c:v>-5.7001846922295263</c:v>
                </c:pt>
                <c:pt idx="1725">
                  <c:v>-5.6655828101523698</c:v>
                </c:pt>
                <c:pt idx="1726">
                  <c:v>-5.6389177773927379</c:v>
                </c:pt>
                <c:pt idx="1727">
                  <c:v>-5.7229844529043117</c:v>
                </c:pt>
                <c:pt idx="1728">
                  <c:v>-5.6387740987078994</c:v>
                </c:pt>
                <c:pt idx="1729">
                  <c:v>-5.6858365012439238</c:v>
                </c:pt>
                <c:pt idx="1730">
                  <c:v>-5.743012321860741</c:v>
                </c:pt>
                <c:pt idx="1731">
                  <c:v>-5.6898569094740115</c:v>
                </c:pt>
                <c:pt idx="1732">
                  <c:v>-5.7302396021074564</c:v>
                </c:pt>
                <c:pt idx="1733">
                  <c:v>-5.793902603610257</c:v>
                </c:pt>
                <c:pt idx="1734">
                  <c:v>-5.7431669678389863</c:v>
                </c:pt>
                <c:pt idx="1735">
                  <c:v>-5.7376866334768906</c:v>
                </c:pt>
                <c:pt idx="1736">
                  <c:v>-5.7876012962288392</c:v>
                </c:pt>
                <c:pt idx="1737">
                  <c:v>-5.7497619320358018</c:v>
                </c:pt>
                <c:pt idx="1738">
                  <c:v>-5.7722217795997288</c:v>
                </c:pt>
                <c:pt idx="1739">
                  <c:v>-5.8327323923549113</c:v>
                </c:pt>
                <c:pt idx="1740">
                  <c:v>-5.8626389407711699</c:v>
                </c:pt>
                <c:pt idx="1741">
                  <c:v>-5.8465112337352521</c:v>
                </c:pt>
                <c:pt idx="1742">
                  <c:v>-5.8715688944631417</c:v>
                </c:pt>
                <c:pt idx="1743">
                  <c:v>-5.8495269149841711</c:v>
                </c:pt>
                <c:pt idx="1744">
                  <c:v>-5.8971730305275916</c:v>
                </c:pt>
                <c:pt idx="1745">
                  <c:v>-5.8303189941117051</c:v>
                </c:pt>
                <c:pt idx="1746">
                  <c:v>-5.8562360129133628</c:v>
                </c:pt>
                <c:pt idx="1747">
                  <c:v>-5.8453801172406061</c:v>
                </c:pt>
                <c:pt idx="1748">
                  <c:v>-5.8027486331500899</c:v>
                </c:pt>
                <c:pt idx="1749">
                  <c:v>-5.8410941588997956</c:v>
                </c:pt>
                <c:pt idx="1750">
                  <c:v>-5.884917668908396</c:v>
                </c:pt>
                <c:pt idx="1751">
                  <c:v>-5.9019850013624753</c:v>
                </c:pt>
                <c:pt idx="1752">
                  <c:v>-5.9090887696792826</c:v>
                </c:pt>
                <c:pt idx="1753">
                  <c:v>-5.8963726401930705</c:v>
                </c:pt>
                <c:pt idx="1754">
                  <c:v>-5.8714495355993934</c:v>
                </c:pt>
                <c:pt idx="1755">
                  <c:v>-5.9201718156875804</c:v>
                </c:pt>
                <c:pt idx="1756">
                  <c:v>-5.9199771771706322</c:v>
                </c:pt>
                <c:pt idx="1757">
                  <c:v>-5.9157863900130669</c:v>
                </c:pt>
                <c:pt idx="1758">
                  <c:v>-5.9112754176054993</c:v>
                </c:pt>
                <c:pt idx="1759">
                  <c:v>-5.8507410575203922</c:v>
                </c:pt>
                <c:pt idx="1760">
                  <c:v>-5.8941507886932643</c:v>
                </c:pt>
                <c:pt idx="1761">
                  <c:v>-5.870980021960448</c:v>
                </c:pt>
                <c:pt idx="1762">
                  <c:v>-5.9386315511370302</c:v>
                </c:pt>
                <c:pt idx="1763">
                  <c:v>-5.8914315016603158</c:v>
                </c:pt>
                <c:pt idx="1764">
                  <c:v>-5.9652028701088877</c:v>
                </c:pt>
                <c:pt idx="1765">
                  <c:v>-5.89940927528807</c:v>
                </c:pt>
                <c:pt idx="1766">
                  <c:v>-5.9100881186838539</c:v>
                </c:pt>
                <c:pt idx="1767">
                  <c:v>-6.0931651774362328</c:v>
                </c:pt>
                <c:pt idx="1768">
                  <c:v>-6.0473052963233576</c:v>
                </c:pt>
                <c:pt idx="1769">
                  <c:v>-6.0848054504466731</c:v>
                </c:pt>
                <c:pt idx="1770">
                  <c:v>-6.1137819064317922</c:v>
                </c:pt>
                <c:pt idx="1771">
                  <c:v>-6.1407312846281092</c:v>
                </c:pt>
                <c:pt idx="1772">
                  <c:v>-6.1865576570050207</c:v>
                </c:pt>
                <c:pt idx="1773">
                  <c:v>-6.2070069585559606</c:v>
                </c:pt>
                <c:pt idx="1774">
                  <c:v>-6.2193722930318662</c:v>
                </c:pt>
                <c:pt idx="1775">
                  <c:v>-6.1988749826139999</c:v>
                </c:pt>
                <c:pt idx="1776">
                  <c:v>-6.2323518702003033</c:v>
                </c:pt>
                <c:pt idx="1777">
                  <c:v>-6.201059730433145</c:v>
                </c:pt>
                <c:pt idx="1778">
                  <c:v>-6.2262433965177832</c:v>
                </c:pt>
                <c:pt idx="1779">
                  <c:v>-6.2609926507854574</c:v>
                </c:pt>
                <c:pt idx="1780">
                  <c:v>-6.2807453224979604</c:v>
                </c:pt>
                <c:pt idx="1781">
                  <c:v>-6.2775875725717745</c:v>
                </c:pt>
                <c:pt idx="1782">
                  <c:v>-6.2835727501240779</c:v>
                </c:pt>
                <c:pt idx="1783">
                  <c:v>-6.2607973038300013</c:v>
                </c:pt>
                <c:pt idx="1784">
                  <c:v>-6.2935767291774747</c:v>
                </c:pt>
                <c:pt idx="1785">
                  <c:v>-6.3001469940345833</c:v>
                </c:pt>
                <c:pt idx="1786">
                  <c:v>-6.2984783290603419</c:v>
                </c:pt>
                <c:pt idx="1787">
                  <c:v>-6.3524538920814777</c:v>
                </c:pt>
                <c:pt idx="1788">
                  <c:v>-6.3492999839038999</c:v>
                </c:pt>
                <c:pt idx="1789">
                  <c:v>-6.3533194491151024</c:v>
                </c:pt>
                <c:pt idx="1790">
                  <c:v>-6.3402277044698474</c:v>
                </c:pt>
                <c:pt idx="1791">
                  <c:v>-6.3243694726194066</c:v>
                </c:pt>
                <c:pt idx="1792">
                  <c:v>-6.3098369193600901</c:v>
                </c:pt>
                <c:pt idx="1793">
                  <c:v>-6.316834049644493</c:v>
                </c:pt>
                <c:pt idx="1794">
                  <c:v>-6.3414791562049544</c:v>
                </c:pt>
                <c:pt idx="1795">
                  <c:v>-6.3281173886224673</c:v>
                </c:pt>
                <c:pt idx="1796">
                  <c:v>-6.3267685332455637</c:v>
                </c:pt>
                <c:pt idx="1797">
                  <c:v>-6.328556289907139</c:v>
                </c:pt>
                <c:pt idx="1798">
                  <c:v>-6.3593154474729907</c:v>
                </c:pt>
                <c:pt idx="1799">
                  <c:v>-6.3515892954601139</c:v>
                </c:pt>
                <c:pt idx="1800">
                  <c:v>-6.36645391346784</c:v>
                </c:pt>
                <c:pt idx="1801">
                  <c:v>-6.3657976862717014</c:v>
                </c:pt>
                <c:pt idx="1802">
                  <c:v>-6.383744637531219</c:v>
                </c:pt>
                <c:pt idx="1803">
                  <c:v>-6.3905829878233789</c:v>
                </c:pt>
                <c:pt idx="1804">
                  <c:v>-6.3942326721057707</c:v>
                </c:pt>
                <c:pt idx="1805">
                  <c:v>-6.3646076569948473</c:v>
                </c:pt>
                <c:pt idx="1806">
                  <c:v>-6.3912214886477692</c:v>
                </c:pt>
                <c:pt idx="1807">
                  <c:v>-6.4149612857840488</c:v>
                </c:pt>
                <c:pt idx="1808">
                  <c:v>-6.4246697248263374</c:v>
                </c:pt>
                <c:pt idx="1809">
                  <c:v>-6.3989830015262372</c:v>
                </c:pt>
                <c:pt idx="1810">
                  <c:v>-6.4573690913791948</c:v>
                </c:pt>
                <c:pt idx="1811">
                  <c:v>-6.517800043452282</c:v>
                </c:pt>
                <c:pt idx="1812">
                  <c:v>-6.513910603335038</c:v>
                </c:pt>
                <c:pt idx="1813">
                  <c:v>-6.5339704549871813</c:v>
                </c:pt>
                <c:pt idx="1814">
                  <c:v>-6.5605050280041377</c:v>
                </c:pt>
                <c:pt idx="1815">
                  <c:v>-6.5503532855662128</c:v>
                </c:pt>
                <c:pt idx="1816">
                  <c:v>-6.6056009977324415</c:v>
                </c:pt>
                <c:pt idx="1817">
                  <c:v>-6.6402950146050355</c:v>
                </c:pt>
                <c:pt idx="1818">
                  <c:v>-6.6867022983644109</c:v>
                </c:pt>
                <c:pt idx="1819">
                  <c:v>-6.7032951731405221</c:v>
                </c:pt>
                <c:pt idx="1820">
                  <c:v>-6.6954932882996809</c:v>
                </c:pt>
                <c:pt idx="1821">
                  <c:v>-6.816346610739954</c:v>
                </c:pt>
                <c:pt idx="1822">
                  <c:v>-6.6259780587714756</c:v>
                </c:pt>
                <c:pt idx="1823">
                  <c:v>-6.6819481933668268</c:v>
                </c:pt>
                <c:pt idx="1824">
                  <c:v>-6.6842225204150507</c:v>
                </c:pt>
                <c:pt idx="1825">
                  <c:v>-6.7197538632343345</c:v>
                </c:pt>
                <c:pt idx="1826">
                  <c:v>-6.7321050493447609</c:v>
                </c:pt>
                <c:pt idx="1827">
                  <c:v>-6.6968816750121896</c:v>
                </c:pt>
                <c:pt idx="1828">
                  <c:v>-6.7395196325803042</c:v>
                </c:pt>
                <c:pt idx="1829">
                  <c:v>-6.7462498276083194</c:v>
                </c:pt>
                <c:pt idx="1830">
                  <c:v>-6.750699908115454</c:v>
                </c:pt>
                <c:pt idx="1831">
                  <c:v>-6.7311256933403785</c:v>
                </c:pt>
                <c:pt idx="1832">
                  <c:v>-6.7628351994737157</c:v>
                </c:pt>
                <c:pt idx="1833">
                  <c:v>-6.7428908403333487</c:v>
                </c:pt>
                <c:pt idx="1834">
                  <c:v>-6.7773040357980152</c:v>
                </c:pt>
                <c:pt idx="1835">
                  <c:v>-6.7347130078854622</c:v>
                </c:pt>
                <c:pt idx="1836">
                  <c:v>-6.7709339944663771</c:v>
                </c:pt>
                <c:pt idx="1837">
                  <c:v>-6.7520492758426309</c:v>
                </c:pt>
                <c:pt idx="1838">
                  <c:v>-6.7483319707214218</c:v>
                </c:pt>
                <c:pt idx="1839">
                  <c:v>-6.7672639051256978</c:v>
                </c:pt>
                <c:pt idx="1840">
                  <c:v>-6.7670481067121369</c:v>
                </c:pt>
                <c:pt idx="1841">
                  <c:v>-6.7751066018197692</c:v>
                </c:pt>
                <c:pt idx="1842">
                  <c:v>-6.7439641976071218</c:v>
                </c:pt>
                <c:pt idx="1843">
                  <c:v>-6.8046406362413547</c:v>
                </c:pt>
                <c:pt idx="1844">
                  <c:v>-6.8598294819911754</c:v>
                </c:pt>
                <c:pt idx="1845">
                  <c:v>-6.892052485107758</c:v>
                </c:pt>
                <c:pt idx="1846">
                  <c:v>-6.8773733875450382</c:v>
                </c:pt>
                <c:pt idx="1847">
                  <c:v>-6.8984666034064723</c:v>
                </c:pt>
                <c:pt idx="1848">
                  <c:v>-6.9011704494915005</c:v>
                </c:pt>
                <c:pt idx="1849">
                  <c:v>-6.932434237128815</c:v>
                </c:pt>
                <c:pt idx="1850">
                  <c:v>-6.9503960956634137</c:v>
                </c:pt>
                <c:pt idx="1851">
                  <c:v>-6.9382671749663727</c:v>
                </c:pt>
                <c:pt idx="1852">
                  <c:v>-6.9490248645655228</c:v>
                </c:pt>
                <c:pt idx="1853">
                  <c:v>-6.9666688375564778</c:v>
                </c:pt>
                <c:pt idx="1854">
                  <c:v>-6.9656130531951188</c:v>
                </c:pt>
                <c:pt idx="1855">
                  <c:v>-6.9899830317710965</c:v>
                </c:pt>
                <c:pt idx="1856">
                  <c:v>-6.9827309376147895</c:v>
                </c:pt>
                <c:pt idx="1857">
                  <c:v>-6.9813579434228057</c:v>
                </c:pt>
                <c:pt idx="1858">
                  <c:v>-6.970819768369263</c:v>
                </c:pt>
                <c:pt idx="1859">
                  <c:v>-6.9703997617960756</c:v>
                </c:pt>
                <c:pt idx="1860">
                  <c:v>-6.9646812289750892</c:v>
                </c:pt>
                <c:pt idx="1861">
                  <c:v>-7.0089212486332597</c:v>
                </c:pt>
                <c:pt idx="1862">
                  <c:v>-7.0126342813634723</c:v>
                </c:pt>
                <c:pt idx="1863">
                  <c:v>-6.989118763112856</c:v>
                </c:pt>
                <c:pt idx="1864">
                  <c:v>-6.9701009650048329</c:v>
                </c:pt>
                <c:pt idx="1865">
                  <c:v>-6.9473683306774614</c:v>
                </c:pt>
                <c:pt idx="1866">
                  <c:v>-6.9757789609492749</c:v>
                </c:pt>
                <c:pt idx="1867">
                  <c:v>-7.0008466466779495</c:v>
                </c:pt>
                <c:pt idx="1868">
                  <c:v>-6.999209056850364</c:v>
                </c:pt>
                <c:pt idx="1869">
                  <c:v>-6.9641307739075842</c:v>
                </c:pt>
                <c:pt idx="1870">
                  <c:v>-6.9516242793367988</c:v>
                </c:pt>
                <c:pt idx="1871">
                  <c:v>-6.9681665025297601</c:v>
                </c:pt>
                <c:pt idx="1872">
                  <c:v>-6.9585754070884853</c:v>
                </c:pt>
                <c:pt idx="1873">
                  <c:v>-6.9758071656761622</c:v>
                </c:pt>
                <c:pt idx="1874">
                  <c:v>-6.9893804871437704</c:v>
                </c:pt>
                <c:pt idx="1875">
                  <c:v>-7.0084647676188494</c:v>
                </c:pt>
                <c:pt idx="1876">
                  <c:v>-6.9901846297827142</c:v>
                </c:pt>
                <c:pt idx="1877">
                  <c:v>-6.9935286007788644</c:v>
                </c:pt>
                <c:pt idx="1878">
                  <c:v>-6.9958125910897895</c:v>
                </c:pt>
                <c:pt idx="1879">
                  <c:v>-7.0043514144054742</c:v>
                </c:pt>
                <c:pt idx="1880">
                  <c:v>-6.9758353849268318</c:v>
                </c:pt>
                <c:pt idx="1881">
                  <c:v>-7.0066939236775871</c:v>
                </c:pt>
                <c:pt idx="1882">
                  <c:v>-6.9877731796144094</c:v>
                </c:pt>
                <c:pt idx="1883">
                  <c:v>-7.0063861902069036</c:v>
                </c:pt>
                <c:pt idx="1884">
                  <c:v>-7.0233543409383925</c:v>
                </c:pt>
                <c:pt idx="1885">
                  <c:v>-7.0056012705452142</c:v>
                </c:pt>
                <c:pt idx="1886">
                  <c:v>-7.0358753931246243</c:v>
                </c:pt>
                <c:pt idx="1887">
                  <c:v>-7.1184866564051097</c:v>
                </c:pt>
                <c:pt idx="1888">
                  <c:v>-7.0943927164481391</c:v>
                </c:pt>
                <c:pt idx="1889">
                  <c:v>-7.0701858652248095</c:v>
                </c:pt>
                <c:pt idx="1890">
                  <c:v>-7.0740619391824966</c:v>
                </c:pt>
                <c:pt idx="1891">
                  <c:v>-7.0446004172825871</c:v>
                </c:pt>
                <c:pt idx="1892">
                  <c:v>-7.0803837103345701</c:v>
                </c:pt>
                <c:pt idx="1893">
                  <c:v>-7.138725199248297</c:v>
                </c:pt>
                <c:pt idx="1894">
                  <c:v>-7.1482695317045097</c:v>
                </c:pt>
                <c:pt idx="1895">
                  <c:v>-7.1271966298376732</c:v>
                </c:pt>
                <c:pt idx="1896">
                  <c:v>-7.1213782836458295</c:v>
                </c:pt>
                <c:pt idx="1897">
                  <c:v>-7.1363283461461702</c:v>
                </c:pt>
                <c:pt idx="1898">
                  <c:v>-7.1670622413817497</c:v>
                </c:pt>
                <c:pt idx="1899">
                  <c:v>-7.1806320624909992</c:v>
                </c:pt>
                <c:pt idx="1900">
                  <c:v>-7.2132639059805381</c:v>
                </c:pt>
                <c:pt idx="1901">
                  <c:v>-7.2834126855854997</c:v>
                </c:pt>
                <c:pt idx="1902">
                  <c:v>-7.3567490509174327</c:v>
                </c:pt>
                <c:pt idx="1903">
                  <c:v>-7.2754521142474715</c:v>
                </c:pt>
                <c:pt idx="1904">
                  <c:v>-7.2856284906802404</c:v>
                </c:pt>
                <c:pt idx="1905">
                  <c:v>-7.3132664205246778</c:v>
                </c:pt>
                <c:pt idx="1906">
                  <c:v>-7.3471944575655312</c:v>
                </c:pt>
                <c:pt idx="1907">
                  <c:v>-7.3123468334068908</c:v>
                </c:pt>
                <c:pt idx="1908">
                  <c:v>-7.1267384320556015</c:v>
                </c:pt>
                <c:pt idx="1909">
                  <c:v>-7.3192059099057349</c:v>
                </c:pt>
                <c:pt idx="1910">
                  <c:v>-7.3456251481860635</c:v>
                </c:pt>
                <c:pt idx="1911">
                  <c:v>-7.3562765291022902</c:v>
                </c:pt>
                <c:pt idx="1912">
                  <c:v>-7.3444434931271285</c:v>
                </c:pt>
                <c:pt idx="1913">
                  <c:v>-7.3359420518312124</c:v>
                </c:pt>
                <c:pt idx="1914">
                  <c:v>-7.3640548266675543</c:v>
                </c:pt>
                <c:pt idx="1915">
                  <c:v>-7.2968096942251037</c:v>
                </c:pt>
                <c:pt idx="1916">
                  <c:v>-7.3529273262940453</c:v>
                </c:pt>
                <c:pt idx="1917">
                  <c:v>-7.3163750231131752</c:v>
                </c:pt>
                <c:pt idx="1918">
                  <c:v>-7.297492525182725</c:v>
                </c:pt>
                <c:pt idx="1919">
                  <c:v>-7.2617119640917327</c:v>
                </c:pt>
                <c:pt idx="1920">
                  <c:v>-7.1788079853931208</c:v>
                </c:pt>
                <c:pt idx="1921">
                  <c:v>-7.1339687651371664</c:v>
                </c:pt>
                <c:pt idx="1922">
                  <c:v>-7.0895327905224237</c:v>
                </c:pt>
                <c:pt idx="1923">
                  <c:v>-7.0250132673153276</c:v>
                </c:pt>
                <c:pt idx="1924">
                  <c:v>-6.9355391777599085</c:v>
                </c:pt>
                <c:pt idx="1925">
                  <c:v>-6.8988782111617075</c:v>
                </c:pt>
                <c:pt idx="1926">
                  <c:v>-6.8118455034004155</c:v>
                </c:pt>
                <c:pt idx="1927">
                  <c:v>-6.7308070613543602</c:v>
                </c:pt>
                <c:pt idx="1928">
                  <c:v>-6.67942377121582</c:v>
                </c:pt>
                <c:pt idx="1929">
                  <c:v>-6.6040877655028751</c:v>
                </c:pt>
                <c:pt idx="1930">
                  <c:v>-6.5628212424764909</c:v>
                </c:pt>
                <c:pt idx="1931">
                  <c:v>-6.5428683865537351</c:v>
                </c:pt>
                <c:pt idx="1932">
                  <c:v>-6.5058949911258823</c:v>
                </c:pt>
                <c:pt idx="1933">
                  <c:v>-6.4209757278645752</c:v>
                </c:pt>
                <c:pt idx="1934">
                  <c:v>-6.3360392016041711</c:v>
                </c:pt>
                <c:pt idx="1935">
                  <c:v>-6.2408718208243341</c:v>
                </c:pt>
                <c:pt idx="1936">
                  <c:v>-6.2081685377276985</c:v>
                </c:pt>
                <c:pt idx="1937">
                  <c:v>-6.1757743427266032</c:v>
                </c:pt>
                <c:pt idx="1938">
                  <c:v>-6.134589241728694</c:v>
                </c:pt>
                <c:pt idx="1939">
                  <c:v>-6.0848703320788067</c:v>
                </c:pt>
                <c:pt idx="1940">
                  <c:v>-6.1106549030724766</c:v>
                </c:pt>
                <c:pt idx="1941">
                  <c:v>-6.1039328976487894</c:v>
                </c:pt>
                <c:pt idx="1942">
                  <c:v>-6.1005841680299211</c:v>
                </c:pt>
                <c:pt idx="1943">
                  <c:v>-6.1107316793235888</c:v>
                </c:pt>
                <c:pt idx="1944">
                  <c:v>-6.125323725367493</c:v>
                </c:pt>
                <c:pt idx="1945">
                  <c:v>-6.1383621372701258</c:v>
                </c:pt>
                <c:pt idx="1946">
                  <c:v>-6.1688530209009107</c:v>
                </c:pt>
                <c:pt idx="1947">
                  <c:v>-6.1502491255897462</c:v>
                </c:pt>
                <c:pt idx="1948">
                  <c:v>-6.2028455633715396</c:v>
                </c:pt>
                <c:pt idx="1949">
                  <c:v>-6.1172595066120605</c:v>
                </c:pt>
                <c:pt idx="1950">
                  <c:v>-6.136888542764396</c:v>
                </c:pt>
                <c:pt idx="1951">
                  <c:v>-6.1869805298331526</c:v>
                </c:pt>
                <c:pt idx="1952">
                  <c:v>-6.1842785649712795</c:v>
                </c:pt>
                <c:pt idx="1953">
                  <c:v>-6.1929798710107731</c:v>
                </c:pt>
                <c:pt idx="1954">
                  <c:v>-6.1689678124922764</c:v>
                </c:pt>
                <c:pt idx="1955">
                  <c:v>-6.177777480285096</c:v>
                </c:pt>
                <c:pt idx="1956">
                  <c:v>-6.1345302291702541</c:v>
                </c:pt>
                <c:pt idx="1957">
                  <c:v>-6.1382530407553482</c:v>
                </c:pt>
                <c:pt idx="1958">
                  <c:v>-6.1573493392705236</c:v>
                </c:pt>
                <c:pt idx="1959">
                  <c:v>-6.1547519963118136</c:v>
                </c:pt>
                <c:pt idx="1960">
                  <c:v>-6.1700448115721951</c:v>
                </c:pt>
                <c:pt idx="1961">
                  <c:v>-6.1851224450704789</c:v>
                </c:pt>
                <c:pt idx="1962">
                  <c:v>-6.1535479652301106</c:v>
                </c:pt>
                <c:pt idx="1963">
                  <c:v>-6.1405024161009791</c:v>
                </c:pt>
                <c:pt idx="1964">
                  <c:v>-6.1280438483294342</c:v>
                </c:pt>
                <c:pt idx="1965">
                  <c:v>-6.1277485596389791</c:v>
                </c:pt>
                <c:pt idx="1966">
                  <c:v>-6.1416006678011836</c:v>
                </c:pt>
                <c:pt idx="1967">
                  <c:v>-6.1396982589260629</c:v>
                </c:pt>
                <c:pt idx="1968">
                  <c:v>-6.1411718654012182</c:v>
                </c:pt>
                <c:pt idx="1969">
                  <c:v>-6.120242381199037</c:v>
                </c:pt>
                <c:pt idx="1970">
                  <c:v>-6.0934097853446278</c:v>
                </c:pt>
                <c:pt idx="1971">
                  <c:v>-6.1082860595722321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6-5420-462C-9271-2E58AF1034F4}"/>
            </c:ext>
          </c:extLst>
        </c:ser>
        <c:ser>
          <c:idx val="7"/>
          <c:order val="7"/>
          <c:tx>
            <c:strRef>
              <c:f>Sheet1!$AV$1</c:f>
              <c:strCache>
                <c:ptCount val="1"/>
                <c:pt idx="0">
                  <c:v>%obs/ft He 30PSIg</c:v>
                </c:pt>
              </c:strCache>
            </c:strRef>
          </c:tx>
          <c:spPr>
            <a:ln w="28575">
              <a:noFill/>
            </a:ln>
          </c:spPr>
          <c:marker>
            <c:symbol val="none"/>
          </c:marker>
          <c:trendline>
            <c:spPr>
              <a:ln w="19050">
                <a:solidFill>
                  <a:schemeClr val="accent6"/>
                </a:solidFill>
              </a:ln>
            </c:spPr>
            <c:trendlineType val="movingAvg"/>
            <c:period val="60"/>
            <c:dispRSqr val="0"/>
            <c:dispEq val="0"/>
          </c:trendline>
          <c:xVal>
            <c:numRef>
              <c:f>Sheet1!$A$2:$A$8266</c:f>
              <c:numCache>
                <c:formatCode>General</c:formatCode>
                <c:ptCount val="826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  <c:pt idx="2367">
                  <c:v>2368</c:v>
                </c:pt>
                <c:pt idx="2368">
                  <c:v>2369</c:v>
                </c:pt>
                <c:pt idx="2369">
                  <c:v>2370</c:v>
                </c:pt>
                <c:pt idx="2370">
                  <c:v>2371</c:v>
                </c:pt>
                <c:pt idx="2371">
                  <c:v>2372</c:v>
                </c:pt>
                <c:pt idx="2372">
                  <c:v>2373</c:v>
                </c:pt>
                <c:pt idx="2373">
                  <c:v>2374</c:v>
                </c:pt>
                <c:pt idx="2374">
                  <c:v>2375</c:v>
                </c:pt>
                <c:pt idx="2375">
                  <c:v>2376</c:v>
                </c:pt>
                <c:pt idx="2376">
                  <c:v>2377</c:v>
                </c:pt>
                <c:pt idx="2377">
                  <c:v>2378</c:v>
                </c:pt>
                <c:pt idx="2378">
                  <c:v>2379</c:v>
                </c:pt>
                <c:pt idx="2379">
                  <c:v>2380</c:v>
                </c:pt>
                <c:pt idx="2380">
                  <c:v>2381</c:v>
                </c:pt>
                <c:pt idx="2381">
                  <c:v>2382</c:v>
                </c:pt>
                <c:pt idx="2382">
                  <c:v>2383</c:v>
                </c:pt>
                <c:pt idx="2383">
                  <c:v>2384</c:v>
                </c:pt>
                <c:pt idx="2384">
                  <c:v>2385</c:v>
                </c:pt>
                <c:pt idx="2385">
                  <c:v>2386</c:v>
                </c:pt>
                <c:pt idx="2386">
                  <c:v>2387</c:v>
                </c:pt>
                <c:pt idx="2387">
                  <c:v>2388</c:v>
                </c:pt>
                <c:pt idx="2388">
                  <c:v>2389</c:v>
                </c:pt>
                <c:pt idx="2389">
                  <c:v>2390</c:v>
                </c:pt>
                <c:pt idx="2390">
                  <c:v>2391</c:v>
                </c:pt>
                <c:pt idx="2391">
                  <c:v>2392</c:v>
                </c:pt>
                <c:pt idx="2392">
                  <c:v>2393</c:v>
                </c:pt>
                <c:pt idx="2393">
                  <c:v>2394</c:v>
                </c:pt>
                <c:pt idx="2394">
                  <c:v>2395</c:v>
                </c:pt>
                <c:pt idx="2395">
                  <c:v>2396</c:v>
                </c:pt>
                <c:pt idx="2396">
                  <c:v>2397</c:v>
                </c:pt>
                <c:pt idx="2397">
                  <c:v>2398</c:v>
                </c:pt>
                <c:pt idx="2398">
                  <c:v>2399</c:v>
                </c:pt>
                <c:pt idx="2399">
                  <c:v>2400</c:v>
                </c:pt>
                <c:pt idx="2400">
                  <c:v>2401</c:v>
                </c:pt>
                <c:pt idx="2401">
                  <c:v>2402</c:v>
                </c:pt>
                <c:pt idx="2402">
                  <c:v>2403</c:v>
                </c:pt>
                <c:pt idx="2403">
                  <c:v>2404</c:v>
                </c:pt>
                <c:pt idx="2404">
                  <c:v>2405</c:v>
                </c:pt>
                <c:pt idx="2405">
                  <c:v>2406</c:v>
                </c:pt>
                <c:pt idx="2406">
                  <c:v>2407</c:v>
                </c:pt>
                <c:pt idx="2407">
                  <c:v>2408</c:v>
                </c:pt>
                <c:pt idx="2408">
                  <c:v>2409</c:v>
                </c:pt>
                <c:pt idx="2409">
                  <c:v>2410</c:v>
                </c:pt>
                <c:pt idx="2410">
                  <c:v>2411</c:v>
                </c:pt>
                <c:pt idx="2411">
                  <c:v>2412</c:v>
                </c:pt>
                <c:pt idx="2412">
                  <c:v>2413</c:v>
                </c:pt>
                <c:pt idx="2413">
                  <c:v>2414</c:v>
                </c:pt>
                <c:pt idx="2414">
                  <c:v>2415</c:v>
                </c:pt>
                <c:pt idx="2415">
                  <c:v>2416</c:v>
                </c:pt>
                <c:pt idx="2416">
                  <c:v>2417</c:v>
                </c:pt>
                <c:pt idx="2417">
                  <c:v>2418</c:v>
                </c:pt>
                <c:pt idx="2418">
                  <c:v>2419</c:v>
                </c:pt>
                <c:pt idx="2419">
                  <c:v>2420</c:v>
                </c:pt>
                <c:pt idx="2420">
                  <c:v>2421</c:v>
                </c:pt>
                <c:pt idx="2421">
                  <c:v>2422</c:v>
                </c:pt>
                <c:pt idx="2422">
                  <c:v>2423</c:v>
                </c:pt>
                <c:pt idx="2423">
                  <c:v>2424</c:v>
                </c:pt>
                <c:pt idx="2424">
                  <c:v>2425</c:v>
                </c:pt>
                <c:pt idx="2425">
                  <c:v>2426</c:v>
                </c:pt>
                <c:pt idx="2426">
                  <c:v>2427</c:v>
                </c:pt>
                <c:pt idx="2427">
                  <c:v>2428</c:v>
                </c:pt>
                <c:pt idx="2428">
                  <c:v>2429</c:v>
                </c:pt>
                <c:pt idx="2429">
                  <c:v>2430</c:v>
                </c:pt>
                <c:pt idx="2430">
                  <c:v>2431</c:v>
                </c:pt>
                <c:pt idx="2431">
                  <c:v>2432</c:v>
                </c:pt>
                <c:pt idx="2432">
                  <c:v>2433</c:v>
                </c:pt>
                <c:pt idx="2433">
                  <c:v>2434</c:v>
                </c:pt>
                <c:pt idx="2434">
                  <c:v>2435</c:v>
                </c:pt>
                <c:pt idx="2435">
                  <c:v>2436</c:v>
                </c:pt>
                <c:pt idx="2436">
                  <c:v>2437</c:v>
                </c:pt>
                <c:pt idx="2437">
                  <c:v>2438</c:v>
                </c:pt>
                <c:pt idx="2438">
                  <c:v>2439</c:v>
                </c:pt>
                <c:pt idx="2439">
                  <c:v>2440</c:v>
                </c:pt>
                <c:pt idx="2440">
                  <c:v>2441</c:v>
                </c:pt>
                <c:pt idx="2441">
                  <c:v>2442</c:v>
                </c:pt>
                <c:pt idx="2442">
                  <c:v>2443</c:v>
                </c:pt>
                <c:pt idx="2443">
                  <c:v>2444</c:v>
                </c:pt>
                <c:pt idx="2444">
                  <c:v>2445</c:v>
                </c:pt>
                <c:pt idx="2445">
                  <c:v>2446</c:v>
                </c:pt>
                <c:pt idx="2446">
                  <c:v>2447</c:v>
                </c:pt>
                <c:pt idx="2447">
                  <c:v>2448</c:v>
                </c:pt>
                <c:pt idx="2448">
                  <c:v>2449</c:v>
                </c:pt>
                <c:pt idx="2449">
                  <c:v>2450</c:v>
                </c:pt>
                <c:pt idx="2450">
                  <c:v>2451</c:v>
                </c:pt>
                <c:pt idx="2451">
                  <c:v>2452</c:v>
                </c:pt>
                <c:pt idx="2452">
                  <c:v>2453</c:v>
                </c:pt>
                <c:pt idx="2453">
                  <c:v>2454</c:v>
                </c:pt>
                <c:pt idx="2454">
                  <c:v>2455</c:v>
                </c:pt>
                <c:pt idx="2455">
                  <c:v>2456</c:v>
                </c:pt>
                <c:pt idx="2456">
                  <c:v>2457</c:v>
                </c:pt>
                <c:pt idx="2457">
                  <c:v>2458</c:v>
                </c:pt>
                <c:pt idx="2458">
                  <c:v>2459</c:v>
                </c:pt>
                <c:pt idx="2459">
                  <c:v>2460</c:v>
                </c:pt>
                <c:pt idx="2460">
                  <c:v>2461</c:v>
                </c:pt>
                <c:pt idx="2461">
                  <c:v>2462</c:v>
                </c:pt>
                <c:pt idx="2462">
                  <c:v>2463</c:v>
                </c:pt>
                <c:pt idx="2463">
                  <c:v>2464</c:v>
                </c:pt>
                <c:pt idx="2464">
                  <c:v>2465</c:v>
                </c:pt>
                <c:pt idx="2465">
                  <c:v>2466</c:v>
                </c:pt>
                <c:pt idx="2466">
                  <c:v>2467</c:v>
                </c:pt>
                <c:pt idx="2467">
                  <c:v>2468</c:v>
                </c:pt>
                <c:pt idx="2468">
                  <c:v>2469</c:v>
                </c:pt>
                <c:pt idx="2469">
                  <c:v>2470</c:v>
                </c:pt>
                <c:pt idx="2470">
                  <c:v>2471</c:v>
                </c:pt>
                <c:pt idx="2471">
                  <c:v>2472</c:v>
                </c:pt>
                <c:pt idx="2472">
                  <c:v>2473</c:v>
                </c:pt>
                <c:pt idx="2473">
                  <c:v>2474</c:v>
                </c:pt>
                <c:pt idx="2474">
                  <c:v>2475</c:v>
                </c:pt>
                <c:pt idx="2475">
                  <c:v>2476</c:v>
                </c:pt>
                <c:pt idx="2476">
                  <c:v>2477</c:v>
                </c:pt>
                <c:pt idx="2477">
                  <c:v>2478</c:v>
                </c:pt>
                <c:pt idx="2478">
                  <c:v>2479</c:v>
                </c:pt>
                <c:pt idx="2479">
                  <c:v>2480</c:v>
                </c:pt>
                <c:pt idx="2480">
                  <c:v>2481</c:v>
                </c:pt>
                <c:pt idx="2481">
                  <c:v>2482</c:v>
                </c:pt>
                <c:pt idx="2482">
                  <c:v>2483</c:v>
                </c:pt>
                <c:pt idx="2483">
                  <c:v>2484</c:v>
                </c:pt>
                <c:pt idx="2484">
                  <c:v>2485</c:v>
                </c:pt>
                <c:pt idx="2485">
                  <c:v>2486</c:v>
                </c:pt>
                <c:pt idx="2486">
                  <c:v>2487</c:v>
                </c:pt>
                <c:pt idx="2487">
                  <c:v>2488</c:v>
                </c:pt>
                <c:pt idx="2488">
                  <c:v>2489</c:v>
                </c:pt>
                <c:pt idx="2489">
                  <c:v>2490</c:v>
                </c:pt>
                <c:pt idx="2490">
                  <c:v>2491</c:v>
                </c:pt>
                <c:pt idx="2491">
                  <c:v>2492</c:v>
                </c:pt>
                <c:pt idx="2492">
                  <c:v>2493</c:v>
                </c:pt>
                <c:pt idx="2493">
                  <c:v>2494</c:v>
                </c:pt>
                <c:pt idx="2494">
                  <c:v>2495</c:v>
                </c:pt>
                <c:pt idx="2495">
                  <c:v>2496</c:v>
                </c:pt>
                <c:pt idx="2496">
                  <c:v>2497</c:v>
                </c:pt>
                <c:pt idx="2497">
                  <c:v>2498</c:v>
                </c:pt>
                <c:pt idx="2498">
                  <c:v>2499</c:v>
                </c:pt>
                <c:pt idx="2499">
                  <c:v>2500</c:v>
                </c:pt>
                <c:pt idx="2500">
                  <c:v>2501</c:v>
                </c:pt>
                <c:pt idx="2501">
                  <c:v>2502</c:v>
                </c:pt>
                <c:pt idx="2502">
                  <c:v>2503</c:v>
                </c:pt>
                <c:pt idx="2503">
                  <c:v>2504</c:v>
                </c:pt>
                <c:pt idx="2504">
                  <c:v>2505</c:v>
                </c:pt>
                <c:pt idx="2505">
                  <c:v>2506</c:v>
                </c:pt>
                <c:pt idx="2506">
                  <c:v>2507</c:v>
                </c:pt>
                <c:pt idx="2507">
                  <c:v>2508</c:v>
                </c:pt>
                <c:pt idx="2508">
                  <c:v>2509</c:v>
                </c:pt>
                <c:pt idx="2509">
                  <c:v>2510</c:v>
                </c:pt>
                <c:pt idx="2510">
                  <c:v>2511</c:v>
                </c:pt>
                <c:pt idx="2511">
                  <c:v>2512</c:v>
                </c:pt>
                <c:pt idx="2512">
                  <c:v>2513</c:v>
                </c:pt>
                <c:pt idx="2513">
                  <c:v>2514</c:v>
                </c:pt>
                <c:pt idx="2514">
                  <c:v>2515</c:v>
                </c:pt>
                <c:pt idx="2515">
                  <c:v>2516</c:v>
                </c:pt>
                <c:pt idx="2516">
                  <c:v>2517</c:v>
                </c:pt>
                <c:pt idx="2517">
                  <c:v>2518</c:v>
                </c:pt>
                <c:pt idx="2518">
                  <c:v>2519</c:v>
                </c:pt>
                <c:pt idx="2519">
                  <c:v>2520</c:v>
                </c:pt>
                <c:pt idx="2520">
                  <c:v>2521</c:v>
                </c:pt>
                <c:pt idx="2521">
                  <c:v>2522</c:v>
                </c:pt>
                <c:pt idx="2522">
                  <c:v>2523</c:v>
                </c:pt>
                <c:pt idx="2523">
                  <c:v>2524</c:v>
                </c:pt>
                <c:pt idx="2524">
                  <c:v>2525</c:v>
                </c:pt>
                <c:pt idx="2525">
                  <c:v>2526</c:v>
                </c:pt>
                <c:pt idx="2526">
                  <c:v>2527</c:v>
                </c:pt>
                <c:pt idx="2527">
                  <c:v>2528</c:v>
                </c:pt>
                <c:pt idx="2528">
                  <c:v>2529</c:v>
                </c:pt>
                <c:pt idx="2529">
                  <c:v>2530</c:v>
                </c:pt>
                <c:pt idx="2530">
                  <c:v>2531</c:v>
                </c:pt>
                <c:pt idx="2531">
                  <c:v>2532</c:v>
                </c:pt>
                <c:pt idx="2532">
                  <c:v>2533</c:v>
                </c:pt>
                <c:pt idx="2533">
                  <c:v>2534</c:v>
                </c:pt>
                <c:pt idx="2534">
                  <c:v>2535</c:v>
                </c:pt>
                <c:pt idx="2535">
                  <c:v>2536</c:v>
                </c:pt>
                <c:pt idx="2536">
                  <c:v>2537</c:v>
                </c:pt>
                <c:pt idx="2537">
                  <c:v>2538</c:v>
                </c:pt>
                <c:pt idx="2538">
                  <c:v>2539</c:v>
                </c:pt>
                <c:pt idx="2539">
                  <c:v>2540</c:v>
                </c:pt>
                <c:pt idx="2540">
                  <c:v>2541</c:v>
                </c:pt>
                <c:pt idx="2541">
                  <c:v>2542</c:v>
                </c:pt>
                <c:pt idx="2542">
                  <c:v>2543</c:v>
                </c:pt>
                <c:pt idx="2543">
                  <c:v>2544</c:v>
                </c:pt>
                <c:pt idx="2544">
                  <c:v>2545</c:v>
                </c:pt>
                <c:pt idx="2545">
                  <c:v>2546</c:v>
                </c:pt>
                <c:pt idx="2546">
                  <c:v>2547</c:v>
                </c:pt>
                <c:pt idx="2547">
                  <c:v>2548</c:v>
                </c:pt>
                <c:pt idx="2548">
                  <c:v>2549</c:v>
                </c:pt>
                <c:pt idx="2549">
                  <c:v>2550</c:v>
                </c:pt>
                <c:pt idx="2550">
                  <c:v>2551</c:v>
                </c:pt>
                <c:pt idx="2551">
                  <c:v>2552</c:v>
                </c:pt>
                <c:pt idx="2552">
                  <c:v>2553</c:v>
                </c:pt>
                <c:pt idx="2553">
                  <c:v>2554</c:v>
                </c:pt>
                <c:pt idx="2554">
                  <c:v>2555</c:v>
                </c:pt>
                <c:pt idx="2555">
                  <c:v>2556</c:v>
                </c:pt>
                <c:pt idx="2556">
                  <c:v>2557</c:v>
                </c:pt>
                <c:pt idx="2557">
                  <c:v>2558</c:v>
                </c:pt>
                <c:pt idx="2558">
                  <c:v>2559</c:v>
                </c:pt>
                <c:pt idx="2559">
                  <c:v>2560</c:v>
                </c:pt>
                <c:pt idx="2560">
                  <c:v>2561</c:v>
                </c:pt>
                <c:pt idx="2561">
                  <c:v>2562</c:v>
                </c:pt>
                <c:pt idx="2562">
                  <c:v>2563</c:v>
                </c:pt>
                <c:pt idx="2563">
                  <c:v>2564</c:v>
                </c:pt>
                <c:pt idx="2564">
                  <c:v>2565</c:v>
                </c:pt>
                <c:pt idx="2565">
                  <c:v>2566</c:v>
                </c:pt>
                <c:pt idx="2566">
                  <c:v>2567</c:v>
                </c:pt>
                <c:pt idx="2567">
                  <c:v>2568</c:v>
                </c:pt>
                <c:pt idx="2568">
                  <c:v>2569</c:v>
                </c:pt>
                <c:pt idx="2569">
                  <c:v>2570</c:v>
                </c:pt>
                <c:pt idx="2570">
                  <c:v>2571</c:v>
                </c:pt>
                <c:pt idx="2571">
                  <c:v>2572</c:v>
                </c:pt>
                <c:pt idx="2572">
                  <c:v>2573</c:v>
                </c:pt>
                <c:pt idx="2573">
                  <c:v>2574</c:v>
                </c:pt>
                <c:pt idx="2574">
                  <c:v>2575</c:v>
                </c:pt>
                <c:pt idx="2575">
                  <c:v>2576</c:v>
                </c:pt>
                <c:pt idx="2576">
                  <c:v>2577</c:v>
                </c:pt>
                <c:pt idx="2577">
                  <c:v>2578</c:v>
                </c:pt>
                <c:pt idx="2578">
                  <c:v>2579</c:v>
                </c:pt>
                <c:pt idx="2579">
                  <c:v>2580</c:v>
                </c:pt>
                <c:pt idx="2580">
                  <c:v>2581</c:v>
                </c:pt>
                <c:pt idx="2581">
                  <c:v>2582</c:v>
                </c:pt>
                <c:pt idx="2582">
                  <c:v>2583</c:v>
                </c:pt>
                <c:pt idx="2583">
                  <c:v>2584</c:v>
                </c:pt>
                <c:pt idx="2584">
                  <c:v>2585</c:v>
                </c:pt>
                <c:pt idx="2585">
                  <c:v>2586</c:v>
                </c:pt>
                <c:pt idx="2586">
                  <c:v>2587</c:v>
                </c:pt>
                <c:pt idx="2587">
                  <c:v>2588</c:v>
                </c:pt>
                <c:pt idx="2588">
                  <c:v>2589</c:v>
                </c:pt>
                <c:pt idx="2589">
                  <c:v>2590</c:v>
                </c:pt>
                <c:pt idx="2590">
                  <c:v>2591</c:v>
                </c:pt>
                <c:pt idx="2591">
                  <c:v>2592</c:v>
                </c:pt>
                <c:pt idx="2592">
                  <c:v>2593</c:v>
                </c:pt>
                <c:pt idx="2593">
                  <c:v>2594</c:v>
                </c:pt>
                <c:pt idx="2594">
                  <c:v>2595</c:v>
                </c:pt>
                <c:pt idx="2595">
                  <c:v>2596</c:v>
                </c:pt>
                <c:pt idx="2596">
                  <c:v>2597</c:v>
                </c:pt>
                <c:pt idx="2597">
                  <c:v>2598</c:v>
                </c:pt>
                <c:pt idx="2598">
                  <c:v>2599</c:v>
                </c:pt>
                <c:pt idx="2599">
                  <c:v>2600</c:v>
                </c:pt>
                <c:pt idx="2600">
                  <c:v>2601</c:v>
                </c:pt>
                <c:pt idx="2601">
                  <c:v>2602</c:v>
                </c:pt>
                <c:pt idx="2602">
                  <c:v>2603</c:v>
                </c:pt>
                <c:pt idx="2603">
                  <c:v>2604</c:v>
                </c:pt>
                <c:pt idx="2604">
                  <c:v>2605</c:v>
                </c:pt>
                <c:pt idx="2605">
                  <c:v>2606</c:v>
                </c:pt>
                <c:pt idx="2606">
                  <c:v>2607</c:v>
                </c:pt>
                <c:pt idx="2607">
                  <c:v>2608</c:v>
                </c:pt>
                <c:pt idx="2608">
                  <c:v>2609</c:v>
                </c:pt>
                <c:pt idx="2609">
                  <c:v>2610</c:v>
                </c:pt>
                <c:pt idx="2610">
                  <c:v>2611</c:v>
                </c:pt>
                <c:pt idx="2611">
                  <c:v>2612</c:v>
                </c:pt>
                <c:pt idx="2612">
                  <c:v>2613</c:v>
                </c:pt>
                <c:pt idx="2613">
                  <c:v>2614</c:v>
                </c:pt>
                <c:pt idx="2614">
                  <c:v>2615</c:v>
                </c:pt>
                <c:pt idx="2615">
                  <c:v>2616</c:v>
                </c:pt>
                <c:pt idx="2616">
                  <c:v>2617</c:v>
                </c:pt>
                <c:pt idx="2617">
                  <c:v>2618</c:v>
                </c:pt>
                <c:pt idx="2618">
                  <c:v>2619</c:v>
                </c:pt>
                <c:pt idx="2619">
                  <c:v>2620</c:v>
                </c:pt>
                <c:pt idx="2620">
                  <c:v>2621</c:v>
                </c:pt>
                <c:pt idx="2621">
                  <c:v>2622</c:v>
                </c:pt>
                <c:pt idx="2622">
                  <c:v>2623</c:v>
                </c:pt>
                <c:pt idx="2623">
                  <c:v>2624</c:v>
                </c:pt>
                <c:pt idx="2624">
                  <c:v>2625</c:v>
                </c:pt>
                <c:pt idx="2625">
                  <c:v>2626</c:v>
                </c:pt>
                <c:pt idx="2626">
                  <c:v>2627</c:v>
                </c:pt>
                <c:pt idx="2627">
                  <c:v>2628</c:v>
                </c:pt>
                <c:pt idx="2628">
                  <c:v>2629</c:v>
                </c:pt>
                <c:pt idx="2629">
                  <c:v>2630</c:v>
                </c:pt>
                <c:pt idx="2630">
                  <c:v>2631</c:v>
                </c:pt>
                <c:pt idx="2631">
                  <c:v>2632</c:v>
                </c:pt>
                <c:pt idx="2632">
                  <c:v>2633</c:v>
                </c:pt>
                <c:pt idx="2633">
                  <c:v>2634</c:v>
                </c:pt>
                <c:pt idx="2634">
                  <c:v>2635</c:v>
                </c:pt>
                <c:pt idx="2635">
                  <c:v>2636</c:v>
                </c:pt>
                <c:pt idx="2636">
                  <c:v>2637</c:v>
                </c:pt>
                <c:pt idx="2637">
                  <c:v>2638</c:v>
                </c:pt>
                <c:pt idx="2638">
                  <c:v>2639</c:v>
                </c:pt>
                <c:pt idx="2639">
                  <c:v>2640</c:v>
                </c:pt>
                <c:pt idx="2640">
                  <c:v>2641</c:v>
                </c:pt>
                <c:pt idx="2641">
                  <c:v>2642</c:v>
                </c:pt>
                <c:pt idx="2642">
                  <c:v>2643</c:v>
                </c:pt>
                <c:pt idx="2643">
                  <c:v>2644</c:v>
                </c:pt>
                <c:pt idx="2644">
                  <c:v>2645</c:v>
                </c:pt>
                <c:pt idx="2645">
                  <c:v>2646</c:v>
                </c:pt>
                <c:pt idx="2646">
                  <c:v>2647</c:v>
                </c:pt>
                <c:pt idx="2647">
                  <c:v>2648</c:v>
                </c:pt>
                <c:pt idx="2648">
                  <c:v>2649</c:v>
                </c:pt>
                <c:pt idx="2649">
                  <c:v>2650</c:v>
                </c:pt>
                <c:pt idx="2650">
                  <c:v>2651</c:v>
                </c:pt>
                <c:pt idx="2651">
                  <c:v>2652</c:v>
                </c:pt>
                <c:pt idx="2652">
                  <c:v>2653</c:v>
                </c:pt>
                <c:pt idx="2653">
                  <c:v>2654</c:v>
                </c:pt>
                <c:pt idx="2654">
                  <c:v>2655</c:v>
                </c:pt>
                <c:pt idx="2655">
                  <c:v>2656</c:v>
                </c:pt>
                <c:pt idx="2656">
                  <c:v>2657</c:v>
                </c:pt>
                <c:pt idx="2657">
                  <c:v>2658</c:v>
                </c:pt>
                <c:pt idx="2658">
                  <c:v>2659</c:v>
                </c:pt>
                <c:pt idx="2659">
                  <c:v>2660</c:v>
                </c:pt>
                <c:pt idx="2660">
                  <c:v>2661</c:v>
                </c:pt>
                <c:pt idx="2661">
                  <c:v>2662</c:v>
                </c:pt>
                <c:pt idx="2662">
                  <c:v>2663</c:v>
                </c:pt>
                <c:pt idx="2663">
                  <c:v>2664</c:v>
                </c:pt>
                <c:pt idx="2664">
                  <c:v>2665</c:v>
                </c:pt>
                <c:pt idx="2665">
                  <c:v>2666</c:v>
                </c:pt>
                <c:pt idx="2666">
                  <c:v>2667</c:v>
                </c:pt>
                <c:pt idx="2667">
                  <c:v>2668</c:v>
                </c:pt>
                <c:pt idx="2668">
                  <c:v>2669</c:v>
                </c:pt>
                <c:pt idx="2669">
                  <c:v>2670</c:v>
                </c:pt>
                <c:pt idx="2670">
                  <c:v>2671</c:v>
                </c:pt>
                <c:pt idx="2671">
                  <c:v>2672</c:v>
                </c:pt>
                <c:pt idx="2672">
                  <c:v>2673</c:v>
                </c:pt>
                <c:pt idx="2673">
                  <c:v>2674</c:v>
                </c:pt>
                <c:pt idx="2674">
                  <c:v>2675</c:v>
                </c:pt>
                <c:pt idx="2675">
                  <c:v>2676</c:v>
                </c:pt>
                <c:pt idx="2676">
                  <c:v>2677</c:v>
                </c:pt>
                <c:pt idx="2677">
                  <c:v>2678</c:v>
                </c:pt>
                <c:pt idx="2678">
                  <c:v>2679</c:v>
                </c:pt>
                <c:pt idx="2679">
                  <c:v>2680</c:v>
                </c:pt>
                <c:pt idx="2680">
                  <c:v>2681</c:v>
                </c:pt>
                <c:pt idx="2681">
                  <c:v>2682</c:v>
                </c:pt>
                <c:pt idx="2682">
                  <c:v>2683</c:v>
                </c:pt>
                <c:pt idx="2683">
                  <c:v>2684</c:v>
                </c:pt>
                <c:pt idx="2684">
                  <c:v>2685</c:v>
                </c:pt>
                <c:pt idx="2685">
                  <c:v>2686</c:v>
                </c:pt>
                <c:pt idx="2686">
                  <c:v>2687</c:v>
                </c:pt>
                <c:pt idx="2687">
                  <c:v>2688</c:v>
                </c:pt>
                <c:pt idx="2688">
                  <c:v>2689</c:v>
                </c:pt>
                <c:pt idx="2689">
                  <c:v>2690</c:v>
                </c:pt>
                <c:pt idx="2690">
                  <c:v>2691</c:v>
                </c:pt>
                <c:pt idx="2691">
                  <c:v>2692</c:v>
                </c:pt>
                <c:pt idx="2692">
                  <c:v>2693</c:v>
                </c:pt>
                <c:pt idx="2693">
                  <c:v>2694</c:v>
                </c:pt>
                <c:pt idx="2694">
                  <c:v>2695</c:v>
                </c:pt>
                <c:pt idx="2695">
                  <c:v>2696</c:v>
                </c:pt>
                <c:pt idx="2696">
                  <c:v>2697</c:v>
                </c:pt>
                <c:pt idx="2697">
                  <c:v>2698</c:v>
                </c:pt>
                <c:pt idx="2698">
                  <c:v>2699</c:v>
                </c:pt>
                <c:pt idx="2699">
                  <c:v>2700</c:v>
                </c:pt>
                <c:pt idx="2700">
                  <c:v>2701</c:v>
                </c:pt>
                <c:pt idx="2701">
                  <c:v>2702</c:v>
                </c:pt>
                <c:pt idx="2702">
                  <c:v>2703</c:v>
                </c:pt>
                <c:pt idx="2703">
                  <c:v>2704</c:v>
                </c:pt>
                <c:pt idx="2704">
                  <c:v>2705</c:v>
                </c:pt>
                <c:pt idx="2705">
                  <c:v>2706</c:v>
                </c:pt>
                <c:pt idx="2706">
                  <c:v>2707</c:v>
                </c:pt>
                <c:pt idx="2707">
                  <c:v>2708</c:v>
                </c:pt>
                <c:pt idx="2708">
                  <c:v>2709</c:v>
                </c:pt>
                <c:pt idx="2709">
                  <c:v>2710</c:v>
                </c:pt>
                <c:pt idx="2710">
                  <c:v>2711</c:v>
                </c:pt>
                <c:pt idx="2711">
                  <c:v>2712</c:v>
                </c:pt>
                <c:pt idx="2712">
                  <c:v>2713</c:v>
                </c:pt>
                <c:pt idx="2713">
                  <c:v>2714</c:v>
                </c:pt>
                <c:pt idx="2714">
                  <c:v>2715</c:v>
                </c:pt>
                <c:pt idx="2715">
                  <c:v>2716</c:v>
                </c:pt>
                <c:pt idx="2716">
                  <c:v>2717</c:v>
                </c:pt>
                <c:pt idx="2717">
                  <c:v>2718</c:v>
                </c:pt>
                <c:pt idx="2718">
                  <c:v>2719</c:v>
                </c:pt>
                <c:pt idx="2719">
                  <c:v>2720</c:v>
                </c:pt>
                <c:pt idx="2720">
                  <c:v>2721</c:v>
                </c:pt>
                <c:pt idx="2721">
                  <c:v>2722</c:v>
                </c:pt>
                <c:pt idx="2722">
                  <c:v>2723</c:v>
                </c:pt>
                <c:pt idx="2723">
                  <c:v>2724</c:v>
                </c:pt>
                <c:pt idx="2724">
                  <c:v>2725</c:v>
                </c:pt>
                <c:pt idx="2725">
                  <c:v>2726</c:v>
                </c:pt>
                <c:pt idx="2726">
                  <c:v>2727</c:v>
                </c:pt>
                <c:pt idx="2727">
                  <c:v>2728</c:v>
                </c:pt>
                <c:pt idx="2728">
                  <c:v>2729</c:v>
                </c:pt>
                <c:pt idx="2729">
                  <c:v>2730</c:v>
                </c:pt>
                <c:pt idx="2730">
                  <c:v>2731</c:v>
                </c:pt>
                <c:pt idx="2731">
                  <c:v>2732</c:v>
                </c:pt>
                <c:pt idx="2732">
                  <c:v>2733</c:v>
                </c:pt>
                <c:pt idx="2733">
                  <c:v>2734</c:v>
                </c:pt>
                <c:pt idx="2734">
                  <c:v>2735</c:v>
                </c:pt>
                <c:pt idx="2735">
                  <c:v>2736</c:v>
                </c:pt>
                <c:pt idx="2736">
                  <c:v>2737</c:v>
                </c:pt>
                <c:pt idx="2737">
                  <c:v>2738</c:v>
                </c:pt>
                <c:pt idx="2738">
                  <c:v>2739</c:v>
                </c:pt>
                <c:pt idx="2739">
                  <c:v>2740</c:v>
                </c:pt>
                <c:pt idx="2740">
                  <c:v>2741</c:v>
                </c:pt>
                <c:pt idx="2741">
                  <c:v>2742</c:v>
                </c:pt>
                <c:pt idx="2742">
                  <c:v>2743</c:v>
                </c:pt>
                <c:pt idx="2743">
                  <c:v>2744</c:v>
                </c:pt>
                <c:pt idx="2744">
                  <c:v>2745</c:v>
                </c:pt>
                <c:pt idx="2745">
                  <c:v>2746</c:v>
                </c:pt>
                <c:pt idx="2746">
                  <c:v>2747</c:v>
                </c:pt>
                <c:pt idx="2747">
                  <c:v>2748</c:v>
                </c:pt>
                <c:pt idx="2748">
                  <c:v>2749</c:v>
                </c:pt>
                <c:pt idx="2749">
                  <c:v>2750</c:v>
                </c:pt>
                <c:pt idx="2750">
                  <c:v>2751</c:v>
                </c:pt>
                <c:pt idx="2751">
                  <c:v>2752</c:v>
                </c:pt>
                <c:pt idx="2752">
                  <c:v>2753</c:v>
                </c:pt>
                <c:pt idx="2753">
                  <c:v>2754</c:v>
                </c:pt>
                <c:pt idx="2754">
                  <c:v>2755</c:v>
                </c:pt>
                <c:pt idx="2755">
                  <c:v>2756</c:v>
                </c:pt>
                <c:pt idx="2756">
                  <c:v>2757</c:v>
                </c:pt>
                <c:pt idx="2757">
                  <c:v>2758</c:v>
                </c:pt>
                <c:pt idx="2758">
                  <c:v>2759</c:v>
                </c:pt>
                <c:pt idx="2759">
                  <c:v>2760</c:v>
                </c:pt>
                <c:pt idx="2760">
                  <c:v>2761</c:v>
                </c:pt>
                <c:pt idx="2761">
                  <c:v>2762</c:v>
                </c:pt>
                <c:pt idx="2762">
                  <c:v>2763</c:v>
                </c:pt>
                <c:pt idx="2763">
                  <c:v>2764</c:v>
                </c:pt>
                <c:pt idx="2764">
                  <c:v>2765</c:v>
                </c:pt>
                <c:pt idx="2765">
                  <c:v>2766</c:v>
                </c:pt>
                <c:pt idx="2766">
                  <c:v>2767</c:v>
                </c:pt>
                <c:pt idx="2767">
                  <c:v>2768</c:v>
                </c:pt>
                <c:pt idx="2768">
                  <c:v>2769</c:v>
                </c:pt>
                <c:pt idx="2769">
                  <c:v>2770</c:v>
                </c:pt>
                <c:pt idx="2770">
                  <c:v>2771</c:v>
                </c:pt>
                <c:pt idx="2771">
                  <c:v>2772</c:v>
                </c:pt>
                <c:pt idx="2772">
                  <c:v>2773</c:v>
                </c:pt>
                <c:pt idx="2773">
                  <c:v>2774</c:v>
                </c:pt>
                <c:pt idx="2774">
                  <c:v>2775</c:v>
                </c:pt>
                <c:pt idx="2775">
                  <c:v>2776</c:v>
                </c:pt>
                <c:pt idx="2776">
                  <c:v>2777</c:v>
                </c:pt>
                <c:pt idx="2777">
                  <c:v>2778</c:v>
                </c:pt>
                <c:pt idx="2778">
                  <c:v>2779</c:v>
                </c:pt>
                <c:pt idx="2779">
                  <c:v>2780</c:v>
                </c:pt>
                <c:pt idx="2780">
                  <c:v>2781</c:v>
                </c:pt>
                <c:pt idx="2781">
                  <c:v>2782</c:v>
                </c:pt>
                <c:pt idx="2782">
                  <c:v>2783</c:v>
                </c:pt>
                <c:pt idx="2783">
                  <c:v>2784</c:v>
                </c:pt>
                <c:pt idx="2784">
                  <c:v>2785</c:v>
                </c:pt>
                <c:pt idx="2785">
                  <c:v>2786</c:v>
                </c:pt>
                <c:pt idx="2786">
                  <c:v>2787</c:v>
                </c:pt>
                <c:pt idx="2787">
                  <c:v>2788</c:v>
                </c:pt>
                <c:pt idx="2788">
                  <c:v>2789</c:v>
                </c:pt>
                <c:pt idx="2789">
                  <c:v>2790</c:v>
                </c:pt>
                <c:pt idx="2790">
                  <c:v>2791</c:v>
                </c:pt>
                <c:pt idx="2791">
                  <c:v>2792</c:v>
                </c:pt>
                <c:pt idx="2792">
                  <c:v>2793</c:v>
                </c:pt>
                <c:pt idx="2793">
                  <c:v>2794</c:v>
                </c:pt>
                <c:pt idx="2794">
                  <c:v>2795</c:v>
                </c:pt>
                <c:pt idx="2795">
                  <c:v>2796</c:v>
                </c:pt>
                <c:pt idx="2796">
                  <c:v>2797</c:v>
                </c:pt>
                <c:pt idx="2797">
                  <c:v>2798</c:v>
                </c:pt>
                <c:pt idx="2798">
                  <c:v>2799</c:v>
                </c:pt>
                <c:pt idx="2799">
                  <c:v>2800</c:v>
                </c:pt>
                <c:pt idx="2800">
                  <c:v>2801</c:v>
                </c:pt>
                <c:pt idx="2801">
                  <c:v>2802</c:v>
                </c:pt>
                <c:pt idx="2802">
                  <c:v>2803</c:v>
                </c:pt>
                <c:pt idx="2803">
                  <c:v>2804</c:v>
                </c:pt>
                <c:pt idx="2804">
                  <c:v>2805</c:v>
                </c:pt>
                <c:pt idx="2805">
                  <c:v>2806</c:v>
                </c:pt>
                <c:pt idx="2806">
                  <c:v>2807</c:v>
                </c:pt>
                <c:pt idx="2807">
                  <c:v>2808</c:v>
                </c:pt>
                <c:pt idx="2808">
                  <c:v>2809</c:v>
                </c:pt>
                <c:pt idx="2809">
                  <c:v>2810</c:v>
                </c:pt>
                <c:pt idx="2810">
                  <c:v>2811</c:v>
                </c:pt>
                <c:pt idx="2811">
                  <c:v>2812</c:v>
                </c:pt>
                <c:pt idx="2812">
                  <c:v>2813</c:v>
                </c:pt>
                <c:pt idx="2813">
                  <c:v>2814</c:v>
                </c:pt>
                <c:pt idx="2814">
                  <c:v>2815</c:v>
                </c:pt>
                <c:pt idx="2815">
                  <c:v>2816</c:v>
                </c:pt>
                <c:pt idx="2816">
                  <c:v>2817</c:v>
                </c:pt>
                <c:pt idx="2817">
                  <c:v>2818</c:v>
                </c:pt>
                <c:pt idx="2818">
                  <c:v>2819</c:v>
                </c:pt>
                <c:pt idx="2819">
                  <c:v>2820</c:v>
                </c:pt>
                <c:pt idx="2820">
                  <c:v>2821</c:v>
                </c:pt>
                <c:pt idx="2821">
                  <c:v>2822</c:v>
                </c:pt>
                <c:pt idx="2822">
                  <c:v>2823</c:v>
                </c:pt>
                <c:pt idx="2823">
                  <c:v>2824</c:v>
                </c:pt>
                <c:pt idx="2824">
                  <c:v>2825</c:v>
                </c:pt>
                <c:pt idx="2825">
                  <c:v>2826</c:v>
                </c:pt>
                <c:pt idx="2826">
                  <c:v>2827</c:v>
                </c:pt>
                <c:pt idx="2827">
                  <c:v>2828</c:v>
                </c:pt>
                <c:pt idx="2828">
                  <c:v>2829</c:v>
                </c:pt>
                <c:pt idx="2829">
                  <c:v>2830</c:v>
                </c:pt>
                <c:pt idx="2830">
                  <c:v>2831</c:v>
                </c:pt>
                <c:pt idx="2831">
                  <c:v>2832</c:v>
                </c:pt>
                <c:pt idx="2832">
                  <c:v>2833</c:v>
                </c:pt>
                <c:pt idx="2833">
                  <c:v>2834</c:v>
                </c:pt>
                <c:pt idx="2834">
                  <c:v>2835</c:v>
                </c:pt>
                <c:pt idx="2835">
                  <c:v>2836</c:v>
                </c:pt>
                <c:pt idx="2836">
                  <c:v>2837</c:v>
                </c:pt>
                <c:pt idx="2837">
                  <c:v>2838</c:v>
                </c:pt>
                <c:pt idx="2838">
                  <c:v>2839</c:v>
                </c:pt>
                <c:pt idx="2839">
                  <c:v>2840</c:v>
                </c:pt>
                <c:pt idx="2840">
                  <c:v>2841</c:v>
                </c:pt>
                <c:pt idx="2841">
                  <c:v>2842</c:v>
                </c:pt>
                <c:pt idx="2842">
                  <c:v>2843</c:v>
                </c:pt>
                <c:pt idx="2843">
                  <c:v>2844</c:v>
                </c:pt>
                <c:pt idx="2844">
                  <c:v>2845</c:v>
                </c:pt>
                <c:pt idx="2845">
                  <c:v>2846</c:v>
                </c:pt>
                <c:pt idx="2846">
                  <c:v>2847</c:v>
                </c:pt>
                <c:pt idx="2847">
                  <c:v>2848</c:v>
                </c:pt>
                <c:pt idx="2848">
                  <c:v>2849</c:v>
                </c:pt>
                <c:pt idx="2849">
                  <c:v>2850</c:v>
                </c:pt>
                <c:pt idx="2850">
                  <c:v>2851</c:v>
                </c:pt>
                <c:pt idx="2851">
                  <c:v>2852</c:v>
                </c:pt>
                <c:pt idx="2852">
                  <c:v>2853</c:v>
                </c:pt>
                <c:pt idx="2853">
                  <c:v>2854</c:v>
                </c:pt>
                <c:pt idx="2854">
                  <c:v>2855</c:v>
                </c:pt>
                <c:pt idx="2855">
                  <c:v>2856</c:v>
                </c:pt>
                <c:pt idx="2856">
                  <c:v>2857</c:v>
                </c:pt>
                <c:pt idx="2857">
                  <c:v>2858</c:v>
                </c:pt>
                <c:pt idx="2858">
                  <c:v>2859</c:v>
                </c:pt>
                <c:pt idx="2859">
                  <c:v>2860</c:v>
                </c:pt>
                <c:pt idx="2860">
                  <c:v>2861</c:v>
                </c:pt>
                <c:pt idx="2861">
                  <c:v>2862</c:v>
                </c:pt>
                <c:pt idx="2862">
                  <c:v>2863</c:v>
                </c:pt>
                <c:pt idx="2863">
                  <c:v>2864</c:v>
                </c:pt>
                <c:pt idx="2864">
                  <c:v>2865</c:v>
                </c:pt>
                <c:pt idx="2865">
                  <c:v>2866</c:v>
                </c:pt>
                <c:pt idx="2866">
                  <c:v>2867</c:v>
                </c:pt>
                <c:pt idx="2867">
                  <c:v>2868</c:v>
                </c:pt>
                <c:pt idx="2868">
                  <c:v>2869</c:v>
                </c:pt>
                <c:pt idx="2869">
                  <c:v>2870</c:v>
                </c:pt>
                <c:pt idx="2870">
                  <c:v>2871</c:v>
                </c:pt>
                <c:pt idx="2871">
                  <c:v>2872</c:v>
                </c:pt>
                <c:pt idx="2872">
                  <c:v>2873</c:v>
                </c:pt>
                <c:pt idx="2873">
                  <c:v>2874</c:v>
                </c:pt>
                <c:pt idx="2874">
                  <c:v>2875</c:v>
                </c:pt>
                <c:pt idx="2875">
                  <c:v>2876</c:v>
                </c:pt>
                <c:pt idx="2876">
                  <c:v>2877</c:v>
                </c:pt>
                <c:pt idx="2877">
                  <c:v>2878</c:v>
                </c:pt>
                <c:pt idx="2878">
                  <c:v>2879</c:v>
                </c:pt>
                <c:pt idx="2879">
                  <c:v>2880</c:v>
                </c:pt>
                <c:pt idx="2880">
                  <c:v>2881</c:v>
                </c:pt>
                <c:pt idx="2881">
                  <c:v>2882</c:v>
                </c:pt>
                <c:pt idx="2882">
                  <c:v>2883</c:v>
                </c:pt>
                <c:pt idx="2883">
                  <c:v>2884</c:v>
                </c:pt>
                <c:pt idx="2884">
                  <c:v>2885</c:v>
                </c:pt>
                <c:pt idx="2885">
                  <c:v>2886</c:v>
                </c:pt>
                <c:pt idx="2886">
                  <c:v>2887</c:v>
                </c:pt>
                <c:pt idx="2887">
                  <c:v>2888</c:v>
                </c:pt>
                <c:pt idx="2888">
                  <c:v>2889</c:v>
                </c:pt>
                <c:pt idx="2889">
                  <c:v>2890</c:v>
                </c:pt>
                <c:pt idx="2890">
                  <c:v>2891</c:v>
                </c:pt>
                <c:pt idx="2891">
                  <c:v>2892</c:v>
                </c:pt>
                <c:pt idx="2892">
                  <c:v>2893</c:v>
                </c:pt>
                <c:pt idx="2893">
                  <c:v>2894</c:v>
                </c:pt>
                <c:pt idx="2894">
                  <c:v>2895</c:v>
                </c:pt>
                <c:pt idx="2895">
                  <c:v>2896</c:v>
                </c:pt>
                <c:pt idx="2896">
                  <c:v>2897</c:v>
                </c:pt>
                <c:pt idx="2897">
                  <c:v>2898</c:v>
                </c:pt>
                <c:pt idx="2898">
                  <c:v>2899</c:v>
                </c:pt>
                <c:pt idx="2899">
                  <c:v>2900</c:v>
                </c:pt>
                <c:pt idx="2900">
                  <c:v>2901</c:v>
                </c:pt>
                <c:pt idx="2901">
                  <c:v>2902</c:v>
                </c:pt>
                <c:pt idx="2902">
                  <c:v>2903</c:v>
                </c:pt>
                <c:pt idx="2903">
                  <c:v>2904</c:v>
                </c:pt>
                <c:pt idx="2904">
                  <c:v>2905</c:v>
                </c:pt>
                <c:pt idx="2905">
                  <c:v>2906</c:v>
                </c:pt>
                <c:pt idx="2906">
                  <c:v>2907</c:v>
                </c:pt>
                <c:pt idx="2907">
                  <c:v>2908</c:v>
                </c:pt>
                <c:pt idx="2908">
                  <c:v>2909</c:v>
                </c:pt>
                <c:pt idx="2909">
                  <c:v>2910</c:v>
                </c:pt>
                <c:pt idx="2910">
                  <c:v>2911</c:v>
                </c:pt>
                <c:pt idx="2911">
                  <c:v>2912</c:v>
                </c:pt>
                <c:pt idx="2912">
                  <c:v>2913</c:v>
                </c:pt>
                <c:pt idx="2913">
                  <c:v>2914</c:v>
                </c:pt>
                <c:pt idx="2914">
                  <c:v>2915</c:v>
                </c:pt>
                <c:pt idx="2915">
                  <c:v>2916</c:v>
                </c:pt>
                <c:pt idx="2916">
                  <c:v>2917</c:v>
                </c:pt>
                <c:pt idx="2917">
                  <c:v>2918</c:v>
                </c:pt>
                <c:pt idx="2918">
                  <c:v>2919</c:v>
                </c:pt>
                <c:pt idx="2919">
                  <c:v>2920</c:v>
                </c:pt>
                <c:pt idx="2920">
                  <c:v>2921</c:v>
                </c:pt>
                <c:pt idx="2921">
                  <c:v>2922</c:v>
                </c:pt>
                <c:pt idx="2922">
                  <c:v>2923</c:v>
                </c:pt>
                <c:pt idx="2923">
                  <c:v>2924</c:v>
                </c:pt>
                <c:pt idx="2924">
                  <c:v>2925</c:v>
                </c:pt>
                <c:pt idx="2925">
                  <c:v>2926</c:v>
                </c:pt>
                <c:pt idx="2926">
                  <c:v>2927</c:v>
                </c:pt>
                <c:pt idx="2927">
                  <c:v>2928</c:v>
                </c:pt>
                <c:pt idx="2928">
                  <c:v>2929</c:v>
                </c:pt>
                <c:pt idx="2929">
                  <c:v>2930</c:v>
                </c:pt>
                <c:pt idx="2930">
                  <c:v>2931</c:v>
                </c:pt>
                <c:pt idx="2931">
                  <c:v>2932</c:v>
                </c:pt>
                <c:pt idx="2932">
                  <c:v>2933</c:v>
                </c:pt>
                <c:pt idx="2933">
                  <c:v>2934</c:v>
                </c:pt>
                <c:pt idx="2934">
                  <c:v>2935</c:v>
                </c:pt>
                <c:pt idx="2935">
                  <c:v>2936</c:v>
                </c:pt>
                <c:pt idx="2936">
                  <c:v>2937</c:v>
                </c:pt>
                <c:pt idx="2937">
                  <c:v>2938</c:v>
                </c:pt>
                <c:pt idx="2938">
                  <c:v>2939</c:v>
                </c:pt>
                <c:pt idx="2939">
                  <c:v>2940</c:v>
                </c:pt>
                <c:pt idx="2940">
                  <c:v>2941</c:v>
                </c:pt>
                <c:pt idx="2941">
                  <c:v>2942</c:v>
                </c:pt>
                <c:pt idx="2942">
                  <c:v>2943</c:v>
                </c:pt>
                <c:pt idx="2943">
                  <c:v>2944</c:v>
                </c:pt>
                <c:pt idx="2944">
                  <c:v>2945</c:v>
                </c:pt>
                <c:pt idx="2945">
                  <c:v>2946</c:v>
                </c:pt>
                <c:pt idx="2946">
                  <c:v>2947</c:v>
                </c:pt>
                <c:pt idx="2947">
                  <c:v>2948</c:v>
                </c:pt>
                <c:pt idx="2948">
                  <c:v>2949</c:v>
                </c:pt>
                <c:pt idx="2949">
                  <c:v>2950</c:v>
                </c:pt>
                <c:pt idx="2950">
                  <c:v>2951</c:v>
                </c:pt>
                <c:pt idx="2951">
                  <c:v>2952</c:v>
                </c:pt>
                <c:pt idx="2952">
                  <c:v>2953</c:v>
                </c:pt>
                <c:pt idx="2953">
                  <c:v>2954</c:v>
                </c:pt>
                <c:pt idx="2954">
                  <c:v>2955</c:v>
                </c:pt>
                <c:pt idx="2955">
                  <c:v>2956</c:v>
                </c:pt>
                <c:pt idx="2956">
                  <c:v>2957</c:v>
                </c:pt>
                <c:pt idx="2957">
                  <c:v>2958</c:v>
                </c:pt>
                <c:pt idx="2958">
                  <c:v>2959</c:v>
                </c:pt>
                <c:pt idx="2959">
                  <c:v>2960</c:v>
                </c:pt>
                <c:pt idx="2960">
                  <c:v>2961</c:v>
                </c:pt>
                <c:pt idx="2961">
                  <c:v>2962</c:v>
                </c:pt>
                <c:pt idx="2962">
                  <c:v>2963</c:v>
                </c:pt>
                <c:pt idx="2963">
                  <c:v>2964</c:v>
                </c:pt>
                <c:pt idx="2964">
                  <c:v>2965</c:v>
                </c:pt>
                <c:pt idx="2965">
                  <c:v>2966</c:v>
                </c:pt>
                <c:pt idx="2966">
                  <c:v>2967</c:v>
                </c:pt>
                <c:pt idx="2967">
                  <c:v>2968</c:v>
                </c:pt>
                <c:pt idx="2968">
                  <c:v>2969</c:v>
                </c:pt>
                <c:pt idx="2969">
                  <c:v>2970</c:v>
                </c:pt>
                <c:pt idx="2970">
                  <c:v>2971</c:v>
                </c:pt>
                <c:pt idx="2971">
                  <c:v>2972</c:v>
                </c:pt>
                <c:pt idx="2972">
                  <c:v>2973</c:v>
                </c:pt>
                <c:pt idx="2973">
                  <c:v>2974</c:v>
                </c:pt>
                <c:pt idx="2974">
                  <c:v>2975</c:v>
                </c:pt>
                <c:pt idx="2975">
                  <c:v>2976</c:v>
                </c:pt>
                <c:pt idx="2976">
                  <c:v>2977</c:v>
                </c:pt>
                <c:pt idx="2977">
                  <c:v>2978</c:v>
                </c:pt>
                <c:pt idx="2978">
                  <c:v>2979</c:v>
                </c:pt>
                <c:pt idx="2979">
                  <c:v>2980</c:v>
                </c:pt>
                <c:pt idx="2980">
                  <c:v>2981</c:v>
                </c:pt>
                <c:pt idx="2981">
                  <c:v>2982</c:v>
                </c:pt>
                <c:pt idx="2982">
                  <c:v>2983</c:v>
                </c:pt>
                <c:pt idx="2983">
                  <c:v>2984</c:v>
                </c:pt>
                <c:pt idx="2984">
                  <c:v>2985</c:v>
                </c:pt>
                <c:pt idx="2985">
                  <c:v>2986</c:v>
                </c:pt>
                <c:pt idx="2986">
                  <c:v>2987</c:v>
                </c:pt>
                <c:pt idx="2987">
                  <c:v>2988</c:v>
                </c:pt>
                <c:pt idx="2988">
                  <c:v>2989</c:v>
                </c:pt>
                <c:pt idx="2989">
                  <c:v>2990</c:v>
                </c:pt>
                <c:pt idx="2990">
                  <c:v>2991</c:v>
                </c:pt>
                <c:pt idx="2991">
                  <c:v>2992</c:v>
                </c:pt>
                <c:pt idx="2992">
                  <c:v>2993</c:v>
                </c:pt>
                <c:pt idx="2993">
                  <c:v>2994</c:v>
                </c:pt>
                <c:pt idx="2994">
                  <c:v>2995</c:v>
                </c:pt>
                <c:pt idx="2995">
                  <c:v>2996</c:v>
                </c:pt>
                <c:pt idx="2996">
                  <c:v>2997</c:v>
                </c:pt>
                <c:pt idx="2997">
                  <c:v>2998</c:v>
                </c:pt>
                <c:pt idx="2998">
                  <c:v>2999</c:v>
                </c:pt>
                <c:pt idx="2999">
                  <c:v>3000</c:v>
                </c:pt>
                <c:pt idx="3000">
                  <c:v>3001</c:v>
                </c:pt>
                <c:pt idx="3001">
                  <c:v>3002</c:v>
                </c:pt>
                <c:pt idx="3002">
                  <c:v>3003</c:v>
                </c:pt>
                <c:pt idx="3003">
                  <c:v>3004</c:v>
                </c:pt>
                <c:pt idx="3004">
                  <c:v>3005</c:v>
                </c:pt>
                <c:pt idx="3005">
                  <c:v>3006</c:v>
                </c:pt>
                <c:pt idx="3006">
                  <c:v>3007</c:v>
                </c:pt>
                <c:pt idx="3007">
                  <c:v>3008</c:v>
                </c:pt>
                <c:pt idx="3008">
                  <c:v>3009</c:v>
                </c:pt>
                <c:pt idx="3009">
                  <c:v>3010</c:v>
                </c:pt>
                <c:pt idx="3010">
                  <c:v>3011</c:v>
                </c:pt>
                <c:pt idx="3011">
                  <c:v>3012</c:v>
                </c:pt>
                <c:pt idx="3012">
                  <c:v>3013</c:v>
                </c:pt>
                <c:pt idx="3013">
                  <c:v>3014</c:v>
                </c:pt>
                <c:pt idx="3014">
                  <c:v>3015</c:v>
                </c:pt>
                <c:pt idx="3015">
                  <c:v>3016</c:v>
                </c:pt>
                <c:pt idx="3016">
                  <c:v>3017</c:v>
                </c:pt>
                <c:pt idx="3017">
                  <c:v>3018</c:v>
                </c:pt>
                <c:pt idx="3018">
                  <c:v>3019</c:v>
                </c:pt>
                <c:pt idx="3019">
                  <c:v>3020</c:v>
                </c:pt>
                <c:pt idx="3020">
                  <c:v>3021</c:v>
                </c:pt>
                <c:pt idx="3021">
                  <c:v>3022</c:v>
                </c:pt>
                <c:pt idx="3022">
                  <c:v>3023</c:v>
                </c:pt>
                <c:pt idx="3023">
                  <c:v>3024</c:v>
                </c:pt>
                <c:pt idx="3024">
                  <c:v>3025</c:v>
                </c:pt>
                <c:pt idx="3025">
                  <c:v>3026</c:v>
                </c:pt>
                <c:pt idx="3026">
                  <c:v>3027</c:v>
                </c:pt>
                <c:pt idx="3027">
                  <c:v>3028</c:v>
                </c:pt>
                <c:pt idx="3028">
                  <c:v>3029</c:v>
                </c:pt>
                <c:pt idx="3029">
                  <c:v>3030</c:v>
                </c:pt>
                <c:pt idx="3030">
                  <c:v>3031</c:v>
                </c:pt>
                <c:pt idx="3031">
                  <c:v>3032</c:v>
                </c:pt>
                <c:pt idx="3032">
                  <c:v>3033</c:v>
                </c:pt>
                <c:pt idx="3033">
                  <c:v>3034</c:v>
                </c:pt>
                <c:pt idx="3034">
                  <c:v>3035</c:v>
                </c:pt>
                <c:pt idx="3035">
                  <c:v>3036</c:v>
                </c:pt>
                <c:pt idx="3036">
                  <c:v>3037</c:v>
                </c:pt>
                <c:pt idx="3037">
                  <c:v>3038</c:v>
                </c:pt>
                <c:pt idx="3038">
                  <c:v>3039</c:v>
                </c:pt>
                <c:pt idx="3039">
                  <c:v>3040</c:v>
                </c:pt>
                <c:pt idx="3040">
                  <c:v>3041</c:v>
                </c:pt>
                <c:pt idx="3041">
                  <c:v>3042</c:v>
                </c:pt>
                <c:pt idx="3042">
                  <c:v>3043</c:v>
                </c:pt>
                <c:pt idx="3043">
                  <c:v>3044</c:v>
                </c:pt>
                <c:pt idx="3044">
                  <c:v>3045</c:v>
                </c:pt>
                <c:pt idx="3045">
                  <c:v>3046</c:v>
                </c:pt>
                <c:pt idx="3046">
                  <c:v>3047</c:v>
                </c:pt>
                <c:pt idx="3047">
                  <c:v>3048</c:v>
                </c:pt>
                <c:pt idx="3048">
                  <c:v>3049</c:v>
                </c:pt>
                <c:pt idx="3049">
                  <c:v>3050</c:v>
                </c:pt>
                <c:pt idx="3050">
                  <c:v>3051</c:v>
                </c:pt>
                <c:pt idx="3051">
                  <c:v>3052</c:v>
                </c:pt>
                <c:pt idx="3052">
                  <c:v>3053</c:v>
                </c:pt>
                <c:pt idx="3053">
                  <c:v>3054</c:v>
                </c:pt>
                <c:pt idx="3054">
                  <c:v>3055</c:v>
                </c:pt>
                <c:pt idx="3055">
                  <c:v>3056</c:v>
                </c:pt>
                <c:pt idx="3056">
                  <c:v>3057</c:v>
                </c:pt>
                <c:pt idx="3057">
                  <c:v>3058</c:v>
                </c:pt>
                <c:pt idx="3058">
                  <c:v>3059</c:v>
                </c:pt>
                <c:pt idx="3059">
                  <c:v>3060</c:v>
                </c:pt>
                <c:pt idx="3060">
                  <c:v>3061</c:v>
                </c:pt>
                <c:pt idx="3061">
                  <c:v>3062</c:v>
                </c:pt>
                <c:pt idx="3062">
                  <c:v>3063</c:v>
                </c:pt>
                <c:pt idx="3063">
                  <c:v>3064</c:v>
                </c:pt>
                <c:pt idx="3064">
                  <c:v>3065</c:v>
                </c:pt>
                <c:pt idx="3065">
                  <c:v>3066</c:v>
                </c:pt>
                <c:pt idx="3066">
                  <c:v>3067</c:v>
                </c:pt>
                <c:pt idx="3067">
                  <c:v>3068</c:v>
                </c:pt>
                <c:pt idx="3068">
                  <c:v>3069</c:v>
                </c:pt>
                <c:pt idx="3069">
                  <c:v>3070</c:v>
                </c:pt>
                <c:pt idx="3070">
                  <c:v>3071</c:v>
                </c:pt>
                <c:pt idx="3071">
                  <c:v>3072</c:v>
                </c:pt>
                <c:pt idx="3072">
                  <c:v>3073</c:v>
                </c:pt>
                <c:pt idx="3073">
                  <c:v>3074</c:v>
                </c:pt>
                <c:pt idx="3074">
                  <c:v>3075</c:v>
                </c:pt>
                <c:pt idx="3075">
                  <c:v>3076</c:v>
                </c:pt>
                <c:pt idx="3076">
                  <c:v>3077</c:v>
                </c:pt>
                <c:pt idx="3077">
                  <c:v>3078</c:v>
                </c:pt>
                <c:pt idx="3078">
                  <c:v>3079</c:v>
                </c:pt>
                <c:pt idx="3079">
                  <c:v>3080</c:v>
                </c:pt>
                <c:pt idx="3080">
                  <c:v>3081</c:v>
                </c:pt>
                <c:pt idx="3081">
                  <c:v>3082</c:v>
                </c:pt>
                <c:pt idx="3082">
                  <c:v>3083</c:v>
                </c:pt>
                <c:pt idx="3083">
                  <c:v>3084</c:v>
                </c:pt>
                <c:pt idx="3084">
                  <c:v>3085</c:v>
                </c:pt>
                <c:pt idx="3085">
                  <c:v>3086</c:v>
                </c:pt>
                <c:pt idx="3086">
                  <c:v>3087</c:v>
                </c:pt>
                <c:pt idx="3087">
                  <c:v>3088</c:v>
                </c:pt>
                <c:pt idx="3088">
                  <c:v>3089</c:v>
                </c:pt>
                <c:pt idx="3089">
                  <c:v>3090</c:v>
                </c:pt>
                <c:pt idx="3090">
                  <c:v>3091</c:v>
                </c:pt>
                <c:pt idx="3091">
                  <c:v>3092</c:v>
                </c:pt>
                <c:pt idx="3092">
                  <c:v>3093</c:v>
                </c:pt>
                <c:pt idx="3093">
                  <c:v>3094</c:v>
                </c:pt>
                <c:pt idx="3094">
                  <c:v>3095</c:v>
                </c:pt>
                <c:pt idx="3095">
                  <c:v>3096</c:v>
                </c:pt>
                <c:pt idx="3096">
                  <c:v>3097</c:v>
                </c:pt>
                <c:pt idx="3097">
                  <c:v>3098</c:v>
                </c:pt>
                <c:pt idx="3098">
                  <c:v>3099</c:v>
                </c:pt>
                <c:pt idx="3099">
                  <c:v>3100</c:v>
                </c:pt>
                <c:pt idx="3100">
                  <c:v>3101</c:v>
                </c:pt>
                <c:pt idx="3101">
                  <c:v>3102</c:v>
                </c:pt>
                <c:pt idx="3102">
                  <c:v>3103</c:v>
                </c:pt>
                <c:pt idx="3103">
                  <c:v>3104</c:v>
                </c:pt>
                <c:pt idx="3104">
                  <c:v>3105</c:v>
                </c:pt>
                <c:pt idx="3105">
                  <c:v>3106</c:v>
                </c:pt>
                <c:pt idx="3106">
                  <c:v>3107</c:v>
                </c:pt>
                <c:pt idx="3107">
                  <c:v>3108</c:v>
                </c:pt>
                <c:pt idx="3108">
                  <c:v>3109</c:v>
                </c:pt>
                <c:pt idx="3109">
                  <c:v>3110</c:v>
                </c:pt>
                <c:pt idx="3110">
                  <c:v>3111</c:v>
                </c:pt>
                <c:pt idx="3111">
                  <c:v>3112</c:v>
                </c:pt>
                <c:pt idx="3112">
                  <c:v>3113</c:v>
                </c:pt>
                <c:pt idx="3113">
                  <c:v>3114</c:v>
                </c:pt>
                <c:pt idx="3114">
                  <c:v>3115</c:v>
                </c:pt>
                <c:pt idx="3115">
                  <c:v>3116</c:v>
                </c:pt>
                <c:pt idx="3116">
                  <c:v>3117</c:v>
                </c:pt>
                <c:pt idx="3117">
                  <c:v>3118</c:v>
                </c:pt>
                <c:pt idx="3118">
                  <c:v>3119</c:v>
                </c:pt>
                <c:pt idx="3119">
                  <c:v>3120</c:v>
                </c:pt>
                <c:pt idx="3120">
                  <c:v>3121</c:v>
                </c:pt>
                <c:pt idx="3121">
                  <c:v>3122</c:v>
                </c:pt>
                <c:pt idx="3122">
                  <c:v>3123</c:v>
                </c:pt>
                <c:pt idx="3123">
                  <c:v>3124</c:v>
                </c:pt>
                <c:pt idx="3124">
                  <c:v>3125</c:v>
                </c:pt>
                <c:pt idx="3125">
                  <c:v>3126</c:v>
                </c:pt>
                <c:pt idx="3126">
                  <c:v>3127</c:v>
                </c:pt>
                <c:pt idx="3127">
                  <c:v>3128</c:v>
                </c:pt>
                <c:pt idx="3128">
                  <c:v>3129</c:v>
                </c:pt>
                <c:pt idx="3129">
                  <c:v>3130</c:v>
                </c:pt>
                <c:pt idx="3130">
                  <c:v>3131</c:v>
                </c:pt>
                <c:pt idx="3131">
                  <c:v>3132</c:v>
                </c:pt>
                <c:pt idx="3132">
                  <c:v>3133</c:v>
                </c:pt>
                <c:pt idx="3133">
                  <c:v>3134</c:v>
                </c:pt>
                <c:pt idx="3134">
                  <c:v>3135</c:v>
                </c:pt>
                <c:pt idx="3135">
                  <c:v>3136</c:v>
                </c:pt>
                <c:pt idx="3136">
                  <c:v>3137</c:v>
                </c:pt>
                <c:pt idx="3137">
                  <c:v>3138</c:v>
                </c:pt>
                <c:pt idx="3138">
                  <c:v>3139</c:v>
                </c:pt>
                <c:pt idx="3139">
                  <c:v>3140</c:v>
                </c:pt>
                <c:pt idx="3140">
                  <c:v>3141</c:v>
                </c:pt>
                <c:pt idx="3141">
                  <c:v>3142</c:v>
                </c:pt>
                <c:pt idx="3142">
                  <c:v>3143</c:v>
                </c:pt>
                <c:pt idx="3143">
                  <c:v>3144</c:v>
                </c:pt>
                <c:pt idx="3144">
                  <c:v>3145</c:v>
                </c:pt>
                <c:pt idx="3145">
                  <c:v>3146</c:v>
                </c:pt>
                <c:pt idx="3146">
                  <c:v>3147</c:v>
                </c:pt>
                <c:pt idx="3147">
                  <c:v>3148</c:v>
                </c:pt>
                <c:pt idx="3148">
                  <c:v>3149</c:v>
                </c:pt>
                <c:pt idx="3149">
                  <c:v>3150</c:v>
                </c:pt>
                <c:pt idx="3150">
                  <c:v>3151</c:v>
                </c:pt>
                <c:pt idx="3151">
                  <c:v>3152</c:v>
                </c:pt>
                <c:pt idx="3152">
                  <c:v>3153</c:v>
                </c:pt>
                <c:pt idx="3153">
                  <c:v>3154</c:v>
                </c:pt>
                <c:pt idx="3154">
                  <c:v>3155</c:v>
                </c:pt>
                <c:pt idx="3155">
                  <c:v>3156</c:v>
                </c:pt>
                <c:pt idx="3156">
                  <c:v>3157</c:v>
                </c:pt>
                <c:pt idx="3157">
                  <c:v>3158</c:v>
                </c:pt>
                <c:pt idx="3158">
                  <c:v>3159</c:v>
                </c:pt>
                <c:pt idx="3159">
                  <c:v>3160</c:v>
                </c:pt>
                <c:pt idx="3160">
                  <c:v>3161</c:v>
                </c:pt>
                <c:pt idx="3161">
                  <c:v>3162</c:v>
                </c:pt>
                <c:pt idx="3162">
                  <c:v>3163</c:v>
                </c:pt>
                <c:pt idx="3163">
                  <c:v>3164</c:v>
                </c:pt>
                <c:pt idx="3164">
                  <c:v>3165</c:v>
                </c:pt>
                <c:pt idx="3165">
                  <c:v>3166</c:v>
                </c:pt>
                <c:pt idx="3166">
                  <c:v>3167</c:v>
                </c:pt>
                <c:pt idx="3167">
                  <c:v>3168</c:v>
                </c:pt>
                <c:pt idx="3168">
                  <c:v>3169</c:v>
                </c:pt>
                <c:pt idx="3169">
                  <c:v>3170</c:v>
                </c:pt>
                <c:pt idx="3170">
                  <c:v>3171</c:v>
                </c:pt>
                <c:pt idx="3171">
                  <c:v>3172</c:v>
                </c:pt>
                <c:pt idx="3172">
                  <c:v>3173</c:v>
                </c:pt>
                <c:pt idx="3173">
                  <c:v>3174</c:v>
                </c:pt>
                <c:pt idx="3174">
                  <c:v>3175</c:v>
                </c:pt>
                <c:pt idx="3175">
                  <c:v>3176</c:v>
                </c:pt>
                <c:pt idx="3176">
                  <c:v>3177</c:v>
                </c:pt>
                <c:pt idx="3177">
                  <c:v>3178</c:v>
                </c:pt>
                <c:pt idx="3178">
                  <c:v>3179</c:v>
                </c:pt>
                <c:pt idx="3179">
                  <c:v>3180</c:v>
                </c:pt>
                <c:pt idx="3180">
                  <c:v>3181</c:v>
                </c:pt>
                <c:pt idx="3181">
                  <c:v>3182</c:v>
                </c:pt>
                <c:pt idx="3182">
                  <c:v>3183</c:v>
                </c:pt>
                <c:pt idx="3183">
                  <c:v>3184</c:v>
                </c:pt>
                <c:pt idx="3184">
                  <c:v>3185</c:v>
                </c:pt>
                <c:pt idx="3185">
                  <c:v>3186</c:v>
                </c:pt>
                <c:pt idx="3186">
                  <c:v>3187</c:v>
                </c:pt>
                <c:pt idx="3187">
                  <c:v>3188</c:v>
                </c:pt>
                <c:pt idx="3188">
                  <c:v>3189</c:v>
                </c:pt>
                <c:pt idx="3189">
                  <c:v>3190</c:v>
                </c:pt>
                <c:pt idx="3190">
                  <c:v>3191</c:v>
                </c:pt>
                <c:pt idx="3191">
                  <c:v>3192</c:v>
                </c:pt>
                <c:pt idx="3192">
                  <c:v>3193</c:v>
                </c:pt>
                <c:pt idx="3193">
                  <c:v>3194</c:v>
                </c:pt>
                <c:pt idx="3194">
                  <c:v>3195</c:v>
                </c:pt>
                <c:pt idx="3195">
                  <c:v>3196</c:v>
                </c:pt>
                <c:pt idx="3196">
                  <c:v>3197</c:v>
                </c:pt>
                <c:pt idx="3197">
                  <c:v>3198</c:v>
                </c:pt>
                <c:pt idx="3198">
                  <c:v>3199</c:v>
                </c:pt>
                <c:pt idx="3199">
                  <c:v>3200</c:v>
                </c:pt>
                <c:pt idx="3200">
                  <c:v>3201</c:v>
                </c:pt>
                <c:pt idx="3201">
                  <c:v>3202</c:v>
                </c:pt>
                <c:pt idx="3202">
                  <c:v>3203</c:v>
                </c:pt>
                <c:pt idx="3203">
                  <c:v>3204</c:v>
                </c:pt>
                <c:pt idx="3204">
                  <c:v>3205</c:v>
                </c:pt>
                <c:pt idx="3205">
                  <c:v>3206</c:v>
                </c:pt>
                <c:pt idx="3206">
                  <c:v>3207</c:v>
                </c:pt>
                <c:pt idx="3207">
                  <c:v>3208</c:v>
                </c:pt>
                <c:pt idx="3208">
                  <c:v>3209</c:v>
                </c:pt>
                <c:pt idx="3209">
                  <c:v>3210</c:v>
                </c:pt>
                <c:pt idx="3210">
                  <c:v>3211</c:v>
                </c:pt>
                <c:pt idx="3211">
                  <c:v>3212</c:v>
                </c:pt>
                <c:pt idx="3212">
                  <c:v>3213</c:v>
                </c:pt>
                <c:pt idx="3213">
                  <c:v>3214</c:v>
                </c:pt>
                <c:pt idx="3214">
                  <c:v>3215</c:v>
                </c:pt>
                <c:pt idx="3215">
                  <c:v>3216</c:v>
                </c:pt>
                <c:pt idx="3216">
                  <c:v>3217</c:v>
                </c:pt>
                <c:pt idx="3217">
                  <c:v>3218</c:v>
                </c:pt>
                <c:pt idx="3218">
                  <c:v>3219</c:v>
                </c:pt>
                <c:pt idx="3219">
                  <c:v>3220</c:v>
                </c:pt>
                <c:pt idx="3220">
                  <c:v>3221</c:v>
                </c:pt>
                <c:pt idx="3221">
                  <c:v>3222</c:v>
                </c:pt>
                <c:pt idx="3222">
                  <c:v>3223</c:v>
                </c:pt>
                <c:pt idx="3223">
                  <c:v>3224</c:v>
                </c:pt>
                <c:pt idx="3224">
                  <c:v>3225</c:v>
                </c:pt>
                <c:pt idx="3225">
                  <c:v>3226</c:v>
                </c:pt>
                <c:pt idx="3226">
                  <c:v>3227</c:v>
                </c:pt>
                <c:pt idx="3227">
                  <c:v>3228</c:v>
                </c:pt>
                <c:pt idx="3228">
                  <c:v>3229</c:v>
                </c:pt>
                <c:pt idx="3229">
                  <c:v>3230</c:v>
                </c:pt>
                <c:pt idx="3230">
                  <c:v>3231</c:v>
                </c:pt>
                <c:pt idx="3231">
                  <c:v>3232</c:v>
                </c:pt>
                <c:pt idx="3232">
                  <c:v>3233</c:v>
                </c:pt>
                <c:pt idx="3233">
                  <c:v>3234</c:v>
                </c:pt>
                <c:pt idx="3234">
                  <c:v>3235</c:v>
                </c:pt>
                <c:pt idx="3235">
                  <c:v>3236</c:v>
                </c:pt>
                <c:pt idx="3236">
                  <c:v>3237</c:v>
                </c:pt>
                <c:pt idx="3237">
                  <c:v>3238</c:v>
                </c:pt>
                <c:pt idx="3238">
                  <c:v>3239</c:v>
                </c:pt>
                <c:pt idx="3239">
                  <c:v>3240</c:v>
                </c:pt>
                <c:pt idx="3240">
                  <c:v>3241</c:v>
                </c:pt>
                <c:pt idx="3241">
                  <c:v>3242</c:v>
                </c:pt>
                <c:pt idx="3242">
                  <c:v>3243</c:v>
                </c:pt>
                <c:pt idx="3243">
                  <c:v>3244</c:v>
                </c:pt>
                <c:pt idx="3244">
                  <c:v>3245</c:v>
                </c:pt>
                <c:pt idx="3245">
                  <c:v>3246</c:v>
                </c:pt>
                <c:pt idx="3246">
                  <c:v>3247</c:v>
                </c:pt>
                <c:pt idx="3247">
                  <c:v>3248</c:v>
                </c:pt>
                <c:pt idx="3248">
                  <c:v>3249</c:v>
                </c:pt>
                <c:pt idx="3249">
                  <c:v>3250</c:v>
                </c:pt>
                <c:pt idx="3250">
                  <c:v>3251</c:v>
                </c:pt>
                <c:pt idx="3251">
                  <c:v>3252</c:v>
                </c:pt>
                <c:pt idx="3252">
                  <c:v>3253</c:v>
                </c:pt>
                <c:pt idx="3253">
                  <c:v>3254</c:v>
                </c:pt>
                <c:pt idx="3254">
                  <c:v>3255</c:v>
                </c:pt>
                <c:pt idx="3255">
                  <c:v>3256</c:v>
                </c:pt>
                <c:pt idx="3256">
                  <c:v>3257</c:v>
                </c:pt>
                <c:pt idx="3257">
                  <c:v>3258</c:v>
                </c:pt>
                <c:pt idx="3258">
                  <c:v>3259</c:v>
                </c:pt>
                <c:pt idx="3259">
                  <c:v>3260</c:v>
                </c:pt>
                <c:pt idx="3260">
                  <c:v>3261</c:v>
                </c:pt>
                <c:pt idx="3261">
                  <c:v>3262</c:v>
                </c:pt>
                <c:pt idx="3262">
                  <c:v>3263</c:v>
                </c:pt>
                <c:pt idx="3263">
                  <c:v>3264</c:v>
                </c:pt>
                <c:pt idx="3264">
                  <c:v>3265</c:v>
                </c:pt>
                <c:pt idx="3265">
                  <c:v>3266</c:v>
                </c:pt>
                <c:pt idx="3266">
                  <c:v>3267</c:v>
                </c:pt>
                <c:pt idx="3267">
                  <c:v>3268</c:v>
                </c:pt>
                <c:pt idx="3268">
                  <c:v>3269</c:v>
                </c:pt>
                <c:pt idx="3269">
                  <c:v>3270</c:v>
                </c:pt>
                <c:pt idx="3270">
                  <c:v>3271</c:v>
                </c:pt>
                <c:pt idx="3271">
                  <c:v>3272</c:v>
                </c:pt>
                <c:pt idx="3272">
                  <c:v>3273</c:v>
                </c:pt>
                <c:pt idx="3273">
                  <c:v>3274</c:v>
                </c:pt>
                <c:pt idx="3274">
                  <c:v>3275</c:v>
                </c:pt>
                <c:pt idx="3275">
                  <c:v>3276</c:v>
                </c:pt>
                <c:pt idx="3276">
                  <c:v>3277</c:v>
                </c:pt>
                <c:pt idx="3277">
                  <c:v>3278</c:v>
                </c:pt>
                <c:pt idx="3278">
                  <c:v>3279</c:v>
                </c:pt>
                <c:pt idx="3279">
                  <c:v>3280</c:v>
                </c:pt>
                <c:pt idx="3280">
                  <c:v>3281</c:v>
                </c:pt>
                <c:pt idx="3281">
                  <c:v>3282</c:v>
                </c:pt>
                <c:pt idx="3282">
                  <c:v>3283</c:v>
                </c:pt>
                <c:pt idx="3283">
                  <c:v>3284</c:v>
                </c:pt>
                <c:pt idx="3284">
                  <c:v>3285</c:v>
                </c:pt>
                <c:pt idx="3285">
                  <c:v>3286</c:v>
                </c:pt>
                <c:pt idx="3286">
                  <c:v>3287</c:v>
                </c:pt>
                <c:pt idx="3287">
                  <c:v>3288</c:v>
                </c:pt>
                <c:pt idx="3288">
                  <c:v>3289</c:v>
                </c:pt>
                <c:pt idx="3289">
                  <c:v>3290</c:v>
                </c:pt>
                <c:pt idx="3290">
                  <c:v>3291</c:v>
                </c:pt>
                <c:pt idx="3291">
                  <c:v>3292</c:v>
                </c:pt>
                <c:pt idx="3292">
                  <c:v>3293</c:v>
                </c:pt>
                <c:pt idx="3293">
                  <c:v>3294</c:v>
                </c:pt>
                <c:pt idx="3294">
                  <c:v>3295</c:v>
                </c:pt>
                <c:pt idx="3295">
                  <c:v>3296</c:v>
                </c:pt>
                <c:pt idx="3296">
                  <c:v>3297</c:v>
                </c:pt>
                <c:pt idx="3297">
                  <c:v>3298</c:v>
                </c:pt>
                <c:pt idx="3298">
                  <c:v>3299</c:v>
                </c:pt>
                <c:pt idx="3299">
                  <c:v>3300</c:v>
                </c:pt>
                <c:pt idx="3300">
                  <c:v>3301</c:v>
                </c:pt>
                <c:pt idx="3301">
                  <c:v>3302</c:v>
                </c:pt>
                <c:pt idx="3302">
                  <c:v>3303</c:v>
                </c:pt>
                <c:pt idx="3303">
                  <c:v>3304</c:v>
                </c:pt>
                <c:pt idx="3304">
                  <c:v>3305</c:v>
                </c:pt>
                <c:pt idx="3305">
                  <c:v>3306</c:v>
                </c:pt>
                <c:pt idx="3306">
                  <c:v>3307</c:v>
                </c:pt>
                <c:pt idx="3307">
                  <c:v>3308</c:v>
                </c:pt>
                <c:pt idx="3308">
                  <c:v>3309</c:v>
                </c:pt>
                <c:pt idx="3309">
                  <c:v>3310</c:v>
                </c:pt>
                <c:pt idx="3310">
                  <c:v>3311</c:v>
                </c:pt>
                <c:pt idx="3311">
                  <c:v>3312</c:v>
                </c:pt>
                <c:pt idx="3312">
                  <c:v>3313</c:v>
                </c:pt>
                <c:pt idx="3313">
                  <c:v>3314</c:v>
                </c:pt>
                <c:pt idx="3314">
                  <c:v>3315</c:v>
                </c:pt>
                <c:pt idx="3315">
                  <c:v>3316</c:v>
                </c:pt>
                <c:pt idx="3316">
                  <c:v>3317</c:v>
                </c:pt>
                <c:pt idx="3317">
                  <c:v>3318</c:v>
                </c:pt>
                <c:pt idx="3318">
                  <c:v>3319</c:v>
                </c:pt>
                <c:pt idx="3319">
                  <c:v>3320</c:v>
                </c:pt>
                <c:pt idx="3320">
                  <c:v>3321</c:v>
                </c:pt>
                <c:pt idx="3321">
                  <c:v>3322</c:v>
                </c:pt>
                <c:pt idx="3322">
                  <c:v>3323</c:v>
                </c:pt>
                <c:pt idx="3323">
                  <c:v>3324</c:v>
                </c:pt>
                <c:pt idx="3324">
                  <c:v>3325</c:v>
                </c:pt>
                <c:pt idx="3325">
                  <c:v>3326</c:v>
                </c:pt>
                <c:pt idx="3326">
                  <c:v>3327</c:v>
                </c:pt>
                <c:pt idx="3327">
                  <c:v>3328</c:v>
                </c:pt>
                <c:pt idx="3328">
                  <c:v>3329</c:v>
                </c:pt>
                <c:pt idx="3329">
                  <c:v>3330</c:v>
                </c:pt>
                <c:pt idx="3330">
                  <c:v>3331</c:v>
                </c:pt>
                <c:pt idx="3331">
                  <c:v>3332</c:v>
                </c:pt>
                <c:pt idx="3332">
                  <c:v>3333</c:v>
                </c:pt>
                <c:pt idx="3333">
                  <c:v>3334</c:v>
                </c:pt>
                <c:pt idx="3334">
                  <c:v>3335</c:v>
                </c:pt>
                <c:pt idx="3335">
                  <c:v>3336</c:v>
                </c:pt>
                <c:pt idx="3336">
                  <c:v>3337</c:v>
                </c:pt>
                <c:pt idx="3337">
                  <c:v>3338</c:v>
                </c:pt>
                <c:pt idx="3338">
                  <c:v>3339</c:v>
                </c:pt>
                <c:pt idx="3339">
                  <c:v>3340</c:v>
                </c:pt>
                <c:pt idx="3340">
                  <c:v>3341</c:v>
                </c:pt>
                <c:pt idx="3341">
                  <c:v>3342</c:v>
                </c:pt>
                <c:pt idx="3342">
                  <c:v>3343</c:v>
                </c:pt>
                <c:pt idx="3343">
                  <c:v>3344</c:v>
                </c:pt>
                <c:pt idx="3344">
                  <c:v>3345</c:v>
                </c:pt>
                <c:pt idx="3345">
                  <c:v>3346</c:v>
                </c:pt>
                <c:pt idx="3346">
                  <c:v>3347</c:v>
                </c:pt>
                <c:pt idx="3347">
                  <c:v>3348</c:v>
                </c:pt>
                <c:pt idx="3348">
                  <c:v>3349</c:v>
                </c:pt>
                <c:pt idx="3349">
                  <c:v>3350</c:v>
                </c:pt>
                <c:pt idx="3350">
                  <c:v>3351</c:v>
                </c:pt>
                <c:pt idx="3351">
                  <c:v>3352</c:v>
                </c:pt>
                <c:pt idx="3352">
                  <c:v>3353</c:v>
                </c:pt>
                <c:pt idx="3353">
                  <c:v>3354</c:v>
                </c:pt>
                <c:pt idx="3354">
                  <c:v>3355</c:v>
                </c:pt>
                <c:pt idx="3355">
                  <c:v>3356</c:v>
                </c:pt>
                <c:pt idx="3356">
                  <c:v>3357</c:v>
                </c:pt>
                <c:pt idx="3357">
                  <c:v>3358</c:v>
                </c:pt>
                <c:pt idx="3358">
                  <c:v>3359</c:v>
                </c:pt>
                <c:pt idx="3359">
                  <c:v>3360</c:v>
                </c:pt>
                <c:pt idx="3360">
                  <c:v>3361</c:v>
                </c:pt>
                <c:pt idx="3361">
                  <c:v>3362</c:v>
                </c:pt>
                <c:pt idx="3362">
                  <c:v>3363</c:v>
                </c:pt>
                <c:pt idx="3363">
                  <c:v>3364</c:v>
                </c:pt>
                <c:pt idx="3364">
                  <c:v>3365</c:v>
                </c:pt>
                <c:pt idx="3365">
                  <c:v>3366</c:v>
                </c:pt>
                <c:pt idx="3366">
                  <c:v>3367</c:v>
                </c:pt>
                <c:pt idx="3367">
                  <c:v>3368</c:v>
                </c:pt>
                <c:pt idx="3368">
                  <c:v>3369</c:v>
                </c:pt>
                <c:pt idx="3369">
                  <c:v>3370</c:v>
                </c:pt>
                <c:pt idx="3370">
                  <c:v>3371</c:v>
                </c:pt>
                <c:pt idx="3371">
                  <c:v>3372</c:v>
                </c:pt>
                <c:pt idx="3372">
                  <c:v>3373</c:v>
                </c:pt>
                <c:pt idx="3373">
                  <c:v>3374</c:v>
                </c:pt>
                <c:pt idx="3374">
                  <c:v>3375</c:v>
                </c:pt>
                <c:pt idx="3375">
                  <c:v>3376</c:v>
                </c:pt>
                <c:pt idx="3376">
                  <c:v>3377</c:v>
                </c:pt>
                <c:pt idx="3377">
                  <c:v>3378</c:v>
                </c:pt>
                <c:pt idx="3378">
                  <c:v>3379</c:v>
                </c:pt>
                <c:pt idx="3379">
                  <c:v>3380</c:v>
                </c:pt>
                <c:pt idx="3380">
                  <c:v>3381</c:v>
                </c:pt>
                <c:pt idx="3381">
                  <c:v>3382</c:v>
                </c:pt>
                <c:pt idx="3382">
                  <c:v>3383</c:v>
                </c:pt>
                <c:pt idx="3383">
                  <c:v>3384</c:v>
                </c:pt>
                <c:pt idx="3384">
                  <c:v>3385</c:v>
                </c:pt>
                <c:pt idx="3385">
                  <c:v>3386</c:v>
                </c:pt>
                <c:pt idx="3386">
                  <c:v>3387</c:v>
                </c:pt>
                <c:pt idx="3387">
                  <c:v>3388</c:v>
                </c:pt>
                <c:pt idx="3388">
                  <c:v>3389</c:v>
                </c:pt>
                <c:pt idx="3389">
                  <c:v>3390</c:v>
                </c:pt>
                <c:pt idx="3390">
                  <c:v>3391</c:v>
                </c:pt>
                <c:pt idx="3391">
                  <c:v>3392</c:v>
                </c:pt>
                <c:pt idx="3392">
                  <c:v>3393</c:v>
                </c:pt>
                <c:pt idx="3393">
                  <c:v>3394</c:v>
                </c:pt>
                <c:pt idx="3394">
                  <c:v>3395</c:v>
                </c:pt>
                <c:pt idx="3395">
                  <c:v>3396</c:v>
                </c:pt>
                <c:pt idx="3396">
                  <c:v>3397</c:v>
                </c:pt>
                <c:pt idx="3397">
                  <c:v>3398</c:v>
                </c:pt>
                <c:pt idx="3398">
                  <c:v>3399</c:v>
                </c:pt>
                <c:pt idx="3399">
                  <c:v>3400</c:v>
                </c:pt>
                <c:pt idx="3400">
                  <c:v>3401</c:v>
                </c:pt>
                <c:pt idx="3401">
                  <c:v>3402</c:v>
                </c:pt>
                <c:pt idx="3402">
                  <c:v>3403</c:v>
                </c:pt>
                <c:pt idx="3403">
                  <c:v>3404</c:v>
                </c:pt>
                <c:pt idx="3404">
                  <c:v>3405</c:v>
                </c:pt>
                <c:pt idx="3405">
                  <c:v>3406</c:v>
                </c:pt>
                <c:pt idx="3406">
                  <c:v>3407</c:v>
                </c:pt>
                <c:pt idx="3407">
                  <c:v>3408</c:v>
                </c:pt>
                <c:pt idx="3408">
                  <c:v>3409</c:v>
                </c:pt>
                <c:pt idx="3409">
                  <c:v>3410</c:v>
                </c:pt>
                <c:pt idx="3410">
                  <c:v>3411</c:v>
                </c:pt>
                <c:pt idx="3411">
                  <c:v>3412</c:v>
                </c:pt>
                <c:pt idx="3412">
                  <c:v>3413</c:v>
                </c:pt>
                <c:pt idx="3413">
                  <c:v>3414</c:v>
                </c:pt>
                <c:pt idx="3414">
                  <c:v>3415</c:v>
                </c:pt>
                <c:pt idx="3415">
                  <c:v>3416</c:v>
                </c:pt>
                <c:pt idx="3416">
                  <c:v>3417</c:v>
                </c:pt>
                <c:pt idx="3417">
                  <c:v>3418</c:v>
                </c:pt>
                <c:pt idx="3418">
                  <c:v>3419</c:v>
                </c:pt>
                <c:pt idx="3419">
                  <c:v>3420</c:v>
                </c:pt>
                <c:pt idx="3420">
                  <c:v>3421</c:v>
                </c:pt>
                <c:pt idx="3421">
                  <c:v>3422</c:v>
                </c:pt>
                <c:pt idx="3422">
                  <c:v>3423</c:v>
                </c:pt>
                <c:pt idx="3423">
                  <c:v>3424</c:v>
                </c:pt>
                <c:pt idx="3424">
                  <c:v>3425</c:v>
                </c:pt>
                <c:pt idx="3425">
                  <c:v>3426</c:v>
                </c:pt>
                <c:pt idx="3426">
                  <c:v>3427</c:v>
                </c:pt>
                <c:pt idx="3427">
                  <c:v>3428</c:v>
                </c:pt>
                <c:pt idx="3428">
                  <c:v>3429</c:v>
                </c:pt>
                <c:pt idx="3429">
                  <c:v>3430</c:v>
                </c:pt>
                <c:pt idx="3430">
                  <c:v>3431</c:v>
                </c:pt>
                <c:pt idx="3431">
                  <c:v>3432</c:v>
                </c:pt>
                <c:pt idx="3432">
                  <c:v>3433</c:v>
                </c:pt>
                <c:pt idx="3433">
                  <c:v>3434</c:v>
                </c:pt>
                <c:pt idx="3434">
                  <c:v>3435</c:v>
                </c:pt>
                <c:pt idx="3435">
                  <c:v>3436</c:v>
                </c:pt>
                <c:pt idx="3436">
                  <c:v>3437</c:v>
                </c:pt>
                <c:pt idx="3437">
                  <c:v>3438</c:v>
                </c:pt>
                <c:pt idx="3438">
                  <c:v>3439</c:v>
                </c:pt>
                <c:pt idx="3439">
                  <c:v>3440</c:v>
                </c:pt>
                <c:pt idx="3440">
                  <c:v>3441</c:v>
                </c:pt>
                <c:pt idx="3441">
                  <c:v>3442</c:v>
                </c:pt>
                <c:pt idx="3442">
                  <c:v>3443</c:v>
                </c:pt>
                <c:pt idx="3443">
                  <c:v>3444</c:v>
                </c:pt>
                <c:pt idx="3444">
                  <c:v>3445</c:v>
                </c:pt>
                <c:pt idx="3445">
                  <c:v>3446</c:v>
                </c:pt>
                <c:pt idx="3446">
                  <c:v>3447</c:v>
                </c:pt>
                <c:pt idx="3447">
                  <c:v>3448</c:v>
                </c:pt>
                <c:pt idx="3448">
                  <c:v>3449</c:v>
                </c:pt>
                <c:pt idx="3449">
                  <c:v>3450</c:v>
                </c:pt>
                <c:pt idx="3450">
                  <c:v>3451</c:v>
                </c:pt>
                <c:pt idx="3451">
                  <c:v>3452</c:v>
                </c:pt>
                <c:pt idx="3452">
                  <c:v>3453</c:v>
                </c:pt>
                <c:pt idx="3453">
                  <c:v>3454</c:v>
                </c:pt>
                <c:pt idx="3454">
                  <c:v>3455</c:v>
                </c:pt>
                <c:pt idx="3455">
                  <c:v>3456</c:v>
                </c:pt>
                <c:pt idx="3456">
                  <c:v>3457</c:v>
                </c:pt>
                <c:pt idx="3457">
                  <c:v>3458</c:v>
                </c:pt>
                <c:pt idx="3458">
                  <c:v>3459</c:v>
                </c:pt>
                <c:pt idx="3459">
                  <c:v>3460</c:v>
                </c:pt>
                <c:pt idx="3460">
                  <c:v>3461</c:v>
                </c:pt>
                <c:pt idx="3461">
                  <c:v>3462</c:v>
                </c:pt>
                <c:pt idx="3462">
                  <c:v>3463</c:v>
                </c:pt>
                <c:pt idx="3463">
                  <c:v>3464</c:v>
                </c:pt>
                <c:pt idx="3464">
                  <c:v>3465</c:v>
                </c:pt>
                <c:pt idx="3465">
                  <c:v>3466</c:v>
                </c:pt>
                <c:pt idx="3466">
                  <c:v>3467</c:v>
                </c:pt>
                <c:pt idx="3467">
                  <c:v>3468</c:v>
                </c:pt>
                <c:pt idx="3468">
                  <c:v>3469</c:v>
                </c:pt>
                <c:pt idx="3469">
                  <c:v>3470</c:v>
                </c:pt>
                <c:pt idx="3470">
                  <c:v>3471</c:v>
                </c:pt>
                <c:pt idx="3471">
                  <c:v>3472</c:v>
                </c:pt>
                <c:pt idx="3472">
                  <c:v>3473</c:v>
                </c:pt>
                <c:pt idx="3473">
                  <c:v>3474</c:v>
                </c:pt>
                <c:pt idx="3474">
                  <c:v>3475</c:v>
                </c:pt>
                <c:pt idx="3475">
                  <c:v>3476</c:v>
                </c:pt>
                <c:pt idx="3476">
                  <c:v>3477</c:v>
                </c:pt>
                <c:pt idx="3477">
                  <c:v>3478</c:v>
                </c:pt>
                <c:pt idx="3478">
                  <c:v>3479</c:v>
                </c:pt>
                <c:pt idx="3479">
                  <c:v>3480</c:v>
                </c:pt>
                <c:pt idx="3480">
                  <c:v>3481</c:v>
                </c:pt>
                <c:pt idx="3481">
                  <c:v>3482</c:v>
                </c:pt>
                <c:pt idx="3482">
                  <c:v>3483</c:v>
                </c:pt>
                <c:pt idx="3483">
                  <c:v>3484</c:v>
                </c:pt>
                <c:pt idx="3484">
                  <c:v>3485</c:v>
                </c:pt>
                <c:pt idx="3485">
                  <c:v>3486</c:v>
                </c:pt>
                <c:pt idx="3486">
                  <c:v>3487</c:v>
                </c:pt>
                <c:pt idx="3487">
                  <c:v>3488</c:v>
                </c:pt>
                <c:pt idx="3488">
                  <c:v>3489</c:v>
                </c:pt>
                <c:pt idx="3489">
                  <c:v>3490</c:v>
                </c:pt>
                <c:pt idx="3490">
                  <c:v>3491</c:v>
                </c:pt>
                <c:pt idx="3491">
                  <c:v>3492</c:v>
                </c:pt>
                <c:pt idx="3492">
                  <c:v>3493</c:v>
                </c:pt>
                <c:pt idx="3493">
                  <c:v>3494</c:v>
                </c:pt>
                <c:pt idx="3494">
                  <c:v>3495</c:v>
                </c:pt>
                <c:pt idx="3495">
                  <c:v>3496</c:v>
                </c:pt>
                <c:pt idx="3496">
                  <c:v>3497</c:v>
                </c:pt>
                <c:pt idx="3497">
                  <c:v>3498</c:v>
                </c:pt>
                <c:pt idx="3498">
                  <c:v>3499</c:v>
                </c:pt>
                <c:pt idx="3499">
                  <c:v>3500</c:v>
                </c:pt>
                <c:pt idx="3500">
                  <c:v>3501</c:v>
                </c:pt>
                <c:pt idx="3501">
                  <c:v>3502</c:v>
                </c:pt>
                <c:pt idx="3502">
                  <c:v>3503</c:v>
                </c:pt>
                <c:pt idx="3503">
                  <c:v>3504</c:v>
                </c:pt>
                <c:pt idx="3504">
                  <c:v>3505</c:v>
                </c:pt>
                <c:pt idx="3505">
                  <c:v>3506</c:v>
                </c:pt>
                <c:pt idx="3506">
                  <c:v>3507</c:v>
                </c:pt>
                <c:pt idx="3507">
                  <c:v>3508</c:v>
                </c:pt>
                <c:pt idx="3508">
                  <c:v>3509</c:v>
                </c:pt>
                <c:pt idx="3509">
                  <c:v>3510</c:v>
                </c:pt>
                <c:pt idx="3510">
                  <c:v>3511</c:v>
                </c:pt>
                <c:pt idx="3511">
                  <c:v>3512</c:v>
                </c:pt>
                <c:pt idx="3512">
                  <c:v>3513</c:v>
                </c:pt>
                <c:pt idx="3513">
                  <c:v>3514</c:v>
                </c:pt>
                <c:pt idx="3514">
                  <c:v>3515</c:v>
                </c:pt>
                <c:pt idx="3515">
                  <c:v>3516</c:v>
                </c:pt>
                <c:pt idx="3516">
                  <c:v>3517</c:v>
                </c:pt>
                <c:pt idx="3517">
                  <c:v>3518</c:v>
                </c:pt>
                <c:pt idx="3518">
                  <c:v>3519</c:v>
                </c:pt>
                <c:pt idx="3519">
                  <c:v>3520</c:v>
                </c:pt>
                <c:pt idx="3520">
                  <c:v>3521</c:v>
                </c:pt>
                <c:pt idx="3521">
                  <c:v>3522</c:v>
                </c:pt>
                <c:pt idx="3522">
                  <c:v>3523</c:v>
                </c:pt>
                <c:pt idx="3523">
                  <c:v>3524</c:v>
                </c:pt>
                <c:pt idx="3524">
                  <c:v>3525</c:v>
                </c:pt>
                <c:pt idx="3525">
                  <c:v>3526</c:v>
                </c:pt>
                <c:pt idx="3526">
                  <c:v>3527</c:v>
                </c:pt>
                <c:pt idx="3527">
                  <c:v>3528</c:v>
                </c:pt>
                <c:pt idx="3528">
                  <c:v>3529</c:v>
                </c:pt>
                <c:pt idx="3529">
                  <c:v>3530</c:v>
                </c:pt>
                <c:pt idx="3530">
                  <c:v>3531</c:v>
                </c:pt>
                <c:pt idx="3531">
                  <c:v>3532</c:v>
                </c:pt>
                <c:pt idx="3532">
                  <c:v>3533</c:v>
                </c:pt>
                <c:pt idx="3533">
                  <c:v>3534</c:v>
                </c:pt>
                <c:pt idx="3534">
                  <c:v>3535</c:v>
                </c:pt>
                <c:pt idx="3535">
                  <c:v>3536</c:v>
                </c:pt>
                <c:pt idx="3536">
                  <c:v>3537</c:v>
                </c:pt>
                <c:pt idx="3537">
                  <c:v>3538</c:v>
                </c:pt>
                <c:pt idx="3538">
                  <c:v>3539</c:v>
                </c:pt>
                <c:pt idx="3539">
                  <c:v>3540</c:v>
                </c:pt>
                <c:pt idx="3540">
                  <c:v>3541</c:v>
                </c:pt>
                <c:pt idx="3541">
                  <c:v>3542</c:v>
                </c:pt>
                <c:pt idx="3542">
                  <c:v>3543</c:v>
                </c:pt>
                <c:pt idx="3543">
                  <c:v>3544</c:v>
                </c:pt>
                <c:pt idx="3544">
                  <c:v>3545</c:v>
                </c:pt>
                <c:pt idx="3545">
                  <c:v>3546</c:v>
                </c:pt>
                <c:pt idx="3546">
                  <c:v>3547</c:v>
                </c:pt>
                <c:pt idx="3547">
                  <c:v>3548</c:v>
                </c:pt>
                <c:pt idx="3548">
                  <c:v>3549</c:v>
                </c:pt>
                <c:pt idx="3549">
                  <c:v>3550</c:v>
                </c:pt>
                <c:pt idx="3550">
                  <c:v>3551</c:v>
                </c:pt>
                <c:pt idx="3551">
                  <c:v>3552</c:v>
                </c:pt>
                <c:pt idx="3552">
                  <c:v>3553</c:v>
                </c:pt>
                <c:pt idx="3553">
                  <c:v>3554</c:v>
                </c:pt>
                <c:pt idx="3554">
                  <c:v>3555</c:v>
                </c:pt>
                <c:pt idx="3555">
                  <c:v>3556</c:v>
                </c:pt>
                <c:pt idx="3556">
                  <c:v>3557</c:v>
                </c:pt>
                <c:pt idx="3557">
                  <c:v>3558</c:v>
                </c:pt>
                <c:pt idx="3558">
                  <c:v>3559</c:v>
                </c:pt>
                <c:pt idx="3559">
                  <c:v>3560</c:v>
                </c:pt>
                <c:pt idx="3560">
                  <c:v>3561</c:v>
                </c:pt>
                <c:pt idx="3561">
                  <c:v>3562</c:v>
                </c:pt>
                <c:pt idx="3562">
                  <c:v>3563</c:v>
                </c:pt>
                <c:pt idx="3563">
                  <c:v>3564</c:v>
                </c:pt>
                <c:pt idx="3564">
                  <c:v>3565</c:v>
                </c:pt>
                <c:pt idx="3565">
                  <c:v>3566</c:v>
                </c:pt>
                <c:pt idx="3566">
                  <c:v>3567</c:v>
                </c:pt>
                <c:pt idx="3567">
                  <c:v>3568</c:v>
                </c:pt>
                <c:pt idx="3568">
                  <c:v>3569</c:v>
                </c:pt>
                <c:pt idx="3569">
                  <c:v>3570</c:v>
                </c:pt>
                <c:pt idx="3570">
                  <c:v>3571</c:v>
                </c:pt>
                <c:pt idx="3571">
                  <c:v>3572</c:v>
                </c:pt>
                <c:pt idx="3572">
                  <c:v>3573</c:v>
                </c:pt>
                <c:pt idx="3573">
                  <c:v>3574</c:v>
                </c:pt>
                <c:pt idx="3574">
                  <c:v>3575</c:v>
                </c:pt>
                <c:pt idx="3575">
                  <c:v>3576</c:v>
                </c:pt>
                <c:pt idx="3576">
                  <c:v>3577</c:v>
                </c:pt>
                <c:pt idx="3577">
                  <c:v>3578</c:v>
                </c:pt>
                <c:pt idx="3578">
                  <c:v>3579</c:v>
                </c:pt>
                <c:pt idx="3579">
                  <c:v>3580</c:v>
                </c:pt>
                <c:pt idx="3580">
                  <c:v>3581</c:v>
                </c:pt>
                <c:pt idx="3581">
                  <c:v>3582</c:v>
                </c:pt>
                <c:pt idx="3582">
                  <c:v>3583</c:v>
                </c:pt>
                <c:pt idx="3583">
                  <c:v>3584</c:v>
                </c:pt>
                <c:pt idx="3584">
                  <c:v>3585</c:v>
                </c:pt>
                <c:pt idx="3585">
                  <c:v>3586</c:v>
                </c:pt>
                <c:pt idx="3586">
                  <c:v>3587</c:v>
                </c:pt>
                <c:pt idx="3587">
                  <c:v>3588</c:v>
                </c:pt>
                <c:pt idx="3588">
                  <c:v>3589</c:v>
                </c:pt>
                <c:pt idx="3589">
                  <c:v>3590</c:v>
                </c:pt>
                <c:pt idx="3590">
                  <c:v>3591</c:v>
                </c:pt>
                <c:pt idx="3591">
                  <c:v>3592</c:v>
                </c:pt>
                <c:pt idx="3592">
                  <c:v>3593</c:v>
                </c:pt>
                <c:pt idx="3593">
                  <c:v>3594</c:v>
                </c:pt>
                <c:pt idx="3594">
                  <c:v>3595</c:v>
                </c:pt>
                <c:pt idx="3595">
                  <c:v>3596</c:v>
                </c:pt>
                <c:pt idx="3596">
                  <c:v>3597</c:v>
                </c:pt>
                <c:pt idx="3597">
                  <c:v>3598</c:v>
                </c:pt>
                <c:pt idx="3598">
                  <c:v>3599</c:v>
                </c:pt>
                <c:pt idx="3599">
                  <c:v>3600</c:v>
                </c:pt>
                <c:pt idx="3600">
                  <c:v>3601</c:v>
                </c:pt>
                <c:pt idx="3601">
                  <c:v>3602</c:v>
                </c:pt>
                <c:pt idx="3602">
                  <c:v>3603</c:v>
                </c:pt>
                <c:pt idx="3603">
                  <c:v>3604</c:v>
                </c:pt>
                <c:pt idx="3604">
                  <c:v>3605</c:v>
                </c:pt>
                <c:pt idx="3605">
                  <c:v>3606</c:v>
                </c:pt>
                <c:pt idx="3606">
                  <c:v>3607</c:v>
                </c:pt>
                <c:pt idx="3607">
                  <c:v>3608</c:v>
                </c:pt>
                <c:pt idx="3608">
                  <c:v>3609</c:v>
                </c:pt>
                <c:pt idx="3609">
                  <c:v>3610</c:v>
                </c:pt>
                <c:pt idx="3610">
                  <c:v>3611</c:v>
                </c:pt>
                <c:pt idx="3611">
                  <c:v>3612</c:v>
                </c:pt>
                <c:pt idx="3612">
                  <c:v>3613</c:v>
                </c:pt>
                <c:pt idx="3613">
                  <c:v>3614</c:v>
                </c:pt>
                <c:pt idx="3614">
                  <c:v>3615</c:v>
                </c:pt>
                <c:pt idx="3615">
                  <c:v>3616</c:v>
                </c:pt>
                <c:pt idx="3616">
                  <c:v>3617</c:v>
                </c:pt>
                <c:pt idx="3617">
                  <c:v>3618</c:v>
                </c:pt>
                <c:pt idx="3618">
                  <c:v>3619</c:v>
                </c:pt>
                <c:pt idx="3619">
                  <c:v>3620</c:v>
                </c:pt>
                <c:pt idx="3620">
                  <c:v>3621</c:v>
                </c:pt>
                <c:pt idx="3621">
                  <c:v>3622</c:v>
                </c:pt>
                <c:pt idx="3622">
                  <c:v>3623</c:v>
                </c:pt>
                <c:pt idx="3623">
                  <c:v>3624</c:v>
                </c:pt>
                <c:pt idx="3624">
                  <c:v>3625</c:v>
                </c:pt>
                <c:pt idx="3625">
                  <c:v>3626</c:v>
                </c:pt>
                <c:pt idx="3626">
                  <c:v>3627</c:v>
                </c:pt>
                <c:pt idx="3627">
                  <c:v>3628</c:v>
                </c:pt>
                <c:pt idx="3628">
                  <c:v>3629</c:v>
                </c:pt>
                <c:pt idx="3629">
                  <c:v>3630</c:v>
                </c:pt>
                <c:pt idx="3630">
                  <c:v>3631</c:v>
                </c:pt>
                <c:pt idx="3631">
                  <c:v>3632</c:v>
                </c:pt>
                <c:pt idx="3632">
                  <c:v>3633</c:v>
                </c:pt>
                <c:pt idx="3633">
                  <c:v>3634</c:v>
                </c:pt>
                <c:pt idx="3634">
                  <c:v>3635</c:v>
                </c:pt>
                <c:pt idx="3635">
                  <c:v>3636</c:v>
                </c:pt>
                <c:pt idx="3636">
                  <c:v>3637</c:v>
                </c:pt>
                <c:pt idx="3637">
                  <c:v>3638</c:v>
                </c:pt>
                <c:pt idx="3638">
                  <c:v>3639</c:v>
                </c:pt>
                <c:pt idx="3639">
                  <c:v>3640</c:v>
                </c:pt>
                <c:pt idx="3640">
                  <c:v>3641</c:v>
                </c:pt>
                <c:pt idx="3641">
                  <c:v>3642</c:v>
                </c:pt>
                <c:pt idx="3642">
                  <c:v>3643</c:v>
                </c:pt>
                <c:pt idx="3643">
                  <c:v>3644</c:v>
                </c:pt>
                <c:pt idx="3644">
                  <c:v>3645</c:v>
                </c:pt>
                <c:pt idx="3645">
                  <c:v>3646</c:v>
                </c:pt>
                <c:pt idx="3646">
                  <c:v>3647</c:v>
                </c:pt>
                <c:pt idx="3647">
                  <c:v>3648</c:v>
                </c:pt>
                <c:pt idx="3648">
                  <c:v>3649</c:v>
                </c:pt>
                <c:pt idx="3649">
                  <c:v>3650</c:v>
                </c:pt>
                <c:pt idx="3650">
                  <c:v>3651</c:v>
                </c:pt>
                <c:pt idx="3651">
                  <c:v>3652</c:v>
                </c:pt>
                <c:pt idx="3652">
                  <c:v>3653</c:v>
                </c:pt>
                <c:pt idx="3653">
                  <c:v>3654</c:v>
                </c:pt>
                <c:pt idx="3654">
                  <c:v>3655</c:v>
                </c:pt>
                <c:pt idx="3655">
                  <c:v>3656</c:v>
                </c:pt>
                <c:pt idx="3656">
                  <c:v>3657</c:v>
                </c:pt>
                <c:pt idx="3657">
                  <c:v>3658</c:v>
                </c:pt>
                <c:pt idx="3658">
                  <c:v>3659</c:v>
                </c:pt>
                <c:pt idx="3659">
                  <c:v>3660</c:v>
                </c:pt>
                <c:pt idx="3660">
                  <c:v>3661</c:v>
                </c:pt>
                <c:pt idx="3661">
                  <c:v>3662</c:v>
                </c:pt>
                <c:pt idx="3662">
                  <c:v>3663</c:v>
                </c:pt>
                <c:pt idx="3663">
                  <c:v>3664</c:v>
                </c:pt>
                <c:pt idx="3664">
                  <c:v>3665</c:v>
                </c:pt>
                <c:pt idx="3665">
                  <c:v>3666</c:v>
                </c:pt>
                <c:pt idx="3666">
                  <c:v>3667</c:v>
                </c:pt>
                <c:pt idx="3667">
                  <c:v>3668</c:v>
                </c:pt>
                <c:pt idx="3668">
                  <c:v>3669</c:v>
                </c:pt>
                <c:pt idx="3669">
                  <c:v>3670</c:v>
                </c:pt>
                <c:pt idx="3670">
                  <c:v>3671</c:v>
                </c:pt>
                <c:pt idx="3671">
                  <c:v>3672</c:v>
                </c:pt>
                <c:pt idx="3672">
                  <c:v>3673</c:v>
                </c:pt>
                <c:pt idx="3673">
                  <c:v>3674</c:v>
                </c:pt>
                <c:pt idx="3674">
                  <c:v>3675</c:v>
                </c:pt>
                <c:pt idx="3675">
                  <c:v>3676</c:v>
                </c:pt>
                <c:pt idx="3676">
                  <c:v>3677</c:v>
                </c:pt>
                <c:pt idx="3677">
                  <c:v>3678</c:v>
                </c:pt>
                <c:pt idx="3678">
                  <c:v>3679</c:v>
                </c:pt>
                <c:pt idx="3679">
                  <c:v>3680</c:v>
                </c:pt>
                <c:pt idx="3680">
                  <c:v>3681</c:v>
                </c:pt>
                <c:pt idx="3681">
                  <c:v>3682</c:v>
                </c:pt>
                <c:pt idx="3682">
                  <c:v>3683</c:v>
                </c:pt>
                <c:pt idx="3683">
                  <c:v>3684</c:v>
                </c:pt>
                <c:pt idx="3684">
                  <c:v>3685</c:v>
                </c:pt>
                <c:pt idx="3685">
                  <c:v>3686</c:v>
                </c:pt>
                <c:pt idx="3686">
                  <c:v>3687</c:v>
                </c:pt>
                <c:pt idx="3687">
                  <c:v>3688</c:v>
                </c:pt>
                <c:pt idx="3688">
                  <c:v>3689</c:v>
                </c:pt>
                <c:pt idx="3689">
                  <c:v>3690</c:v>
                </c:pt>
                <c:pt idx="3690">
                  <c:v>3691</c:v>
                </c:pt>
                <c:pt idx="3691">
                  <c:v>3692</c:v>
                </c:pt>
                <c:pt idx="3692">
                  <c:v>3693</c:v>
                </c:pt>
                <c:pt idx="3693">
                  <c:v>3694</c:v>
                </c:pt>
                <c:pt idx="3694">
                  <c:v>3695</c:v>
                </c:pt>
                <c:pt idx="3695">
                  <c:v>3696</c:v>
                </c:pt>
                <c:pt idx="3696">
                  <c:v>3697</c:v>
                </c:pt>
                <c:pt idx="3697">
                  <c:v>3698</c:v>
                </c:pt>
                <c:pt idx="3698">
                  <c:v>3699</c:v>
                </c:pt>
                <c:pt idx="3699">
                  <c:v>3700</c:v>
                </c:pt>
                <c:pt idx="3700">
                  <c:v>3701</c:v>
                </c:pt>
                <c:pt idx="3701">
                  <c:v>3702</c:v>
                </c:pt>
                <c:pt idx="3702">
                  <c:v>3703</c:v>
                </c:pt>
                <c:pt idx="3703">
                  <c:v>3704</c:v>
                </c:pt>
                <c:pt idx="3704">
                  <c:v>3705</c:v>
                </c:pt>
                <c:pt idx="3705">
                  <c:v>3706</c:v>
                </c:pt>
                <c:pt idx="3706">
                  <c:v>3707</c:v>
                </c:pt>
                <c:pt idx="3707">
                  <c:v>3708</c:v>
                </c:pt>
                <c:pt idx="3708">
                  <c:v>3709</c:v>
                </c:pt>
                <c:pt idx="3709">
                  <c:v>3710</c:v>
                </c:pt>
                <c:pt idx="3710">
                  <c:v>3711</c:v>
                </c:pt>
                <c:pt idx="3711">
                  <c:v>3712</c:v>
                </c:pt>
                <c:pt idx="3712">
                  <c:v>3713</c:v>
                </c:pt>
                <c:pt idx="3713">
                  <c:v>3714</c:v>
                </c:pt>
                <c:pt idx="3714">
                  <c:v>3715</c:v>
                </c:pt>
                <c:pt idx="3715">
                  <c:v>3716</c:v>
                </c:pt>
                <c:pt idx="3716">
                  <c:v>3717</c:v>
                </c:pt>
                <c:pt idx="3717">
                  <c:v>3718</c:v>
                </c:pt>
                <c:pt idx="3718">
                  <c:v>3719</c:v>
                </c:pt>
                <c:pt idx="3719">
                  <c:v>3720</c:v>
                </c:pt>
                <c:pt idx="3720">
                  <c:v>3721</c:v>
                </c:pt>
                <c:pt idx="3721">
                  <c:v>3722</c:v>
                </c:pt>
                <c:pt idx="3722">
                  <c:v>3723</c:v>
                </c:pt>
                <c:pt idx="3723">
                  <c:v>3724</c:v>
                </c:pt>
                <c:pt idx="3724">
                  <c:v>3725</c:v>
                </c:pt>
                <c:pt idx="3725">
                  <c:v>3726</c:v>
                </c:pt>
                <c:pt idx="3726">
                  <c:v>3727</c:v>
                </c:pt>
                <c:pt idx="3727">
                  <c:v>3728</c:v>
                </c:pt>
                <c:pt idx="3728">
                  <c:v>3729</c:v>
                </c:pt>
                <c:pt idx="3729">
                  <c:v>3730</c:v>
                </c:pt>
                <c:pt idx="3730">
                  <c:v>3731</c:v>
                </c:pt>
                <c:pt idx="3731">
                  <c:v>3732</c:v>
                </c:pt>
                <c:pt idx="3732">
                  <c:v>3733</c:v>
                </c:pt>
                <c:pt idx="3733">
                  <c:v>3734</c:v>
                </c:pt>
                <c:pt idx="3734">
                  <c:v>3735</c:v>
                </c:pt>
                <c:pt idx="3735">
                  <c:v>3736</c:v>
                </c:pt>
                <c:pt idx="3736">
                  <c:v>3737</c:v>
                </c:pt>
                <c:pt idx="3737">
                  <c:v>3738</c:v>
                </c:pt>
                <c:pt idx="3738">
                  <c:v>3739</c:v>
                </c:pt>
                <c:pt idx="3739">
                  <c:v>3740</c:v>
                </c:pt>
                <c:pt idx="3740">
                  <c:v>3741</c:v>
                </c:pt>
                <c:pt idx="3741">
                  <c:v>3742</c:v>
                </c:pt>
                <c:pt idx="3742">
                  <c:v>3743</c:v>
                </c:pt>
                <c:pt idx="3743">
                  <c:v>3744</c:v>
                </c:pt>
                <c:pt idx="3744">
                  <c:v>3745</c:v>
                </c:pt>
                <c:pt idx="3745">
                  <c:v>3746</c:v>
                </c:pt>
                <c:pt idx="3746">
                  <c:v>3747</c:v>
                </c:pt>
                <c:pt idx="3747">
                  <c:v>3748</c:v>
                </c:pt>
                <c:pt idx="3748">
                  <c:v>3749</c:v>
                </c:pt>
                <c:pt idx="3749">
                  <c:v>3750</c:v>
                </c:pt>
                <c:pt idx="3750">
                  <c:v>3751</c:v>
                </c:pt>
                <c:pt idx="3751">
                  <c:v>3752</c:v>
                </c:pt>
                <c:pt idx="3752">
                  <c:v>3753</c:v>
                </c:pt>
                <c:pt idx="3753">
                  <c:v>3754</c:v>
                </c:pt>
                <c:pt idx="3754">
                  <c:v>3755</c:v>
                </c:pt>
                <c:pt idx="3755">
                  <c:v>3756</c:v>
                </c:pt>
                <c:pt idx="3756">
                  <c:v>3757</c:v>
                </c:pt>
                <c:pt idx="3757">
                  <c:v>3758</c:v>
                </c:pt>
                <c:pt idx="3758">
                  <c:v>3759</c:v>
                </c:pt>
                <c:pt idx="3759">
                  <c:v>3760</c:v>
                </c:pt>
                <c:pt idx="3760">
                  <c:v>3761</c:v>
                </c:pt>
                <c:pt idx="3761">
                  <c:v>3762</c:v>
                </c:pt>
                <c:pt idx="3762">
                  <c:v>3763</c:v>
                </c:pt>
                <c:pt idx="3763">
                  <c:v>3764</c:v>
                </c:pt>
                <c:pt idx="3764">
                  <c:v>3765</c:v>
                </c:pt>
                <c:pt idx="3765">
                  <c:v>3766</c:v>
                </c:pt>
                <c:pt idx="3766">
                  <c:v>3767</c:v>
                </c:pt>
                <c:pt idx="3767">
                  <c:v>3768</c:v>
                </c:pt>
                <c:pt idx="3768">
                  <c:v>3769</c:v>
                </c:pt>
                <c:pt idx="3769">
                  <c:v>3770</c:v>
                </c:pt>
                <c:pt idx="3770">
                  <c:v>3771</c:v>
                </c:pt>
                <c:pt idx="3771">
                  <c:v>3772</c:v>
                </c:pt>
                <c:pt idx="3772">
                  <c:v>3773</c:v>
                </c:pt>
                <c:pt idx="3773">
                  <c:v>3774</c:v>
                </c:pt>
                <c:pt idx="3774">
                  <c:v>3775</c:v>
                </c:pt>
                <c:pt idx="3775">
                  <c:v>3776</c:v>
                </c:pt>
                <c:pt idx="3776">
                  <c:v>3777</c:v>
                </c:pt>
                <c:pt idx="3777">
                  <c:v>3778</c:v>
                </c:pt>
                <c:pt idx="3778">
                  <c:v>3779</c:v>
                </c:pt>
                <c:pt idx="3779">
                  <c:v>3780</c:v>
                </c:pt>
                <c:pt idx="3780">
                  <c:v>3781</c:v>
                </c:pt>
                <c:pt idx="3781">
                  <c:v>3782</c:v>
                </c:pt>
                <c:pt idx="3782">
                  <c:v>3783</c:v>
                </c:pt>
                <c:pt idx="3783">
                  <c:v>3784</c:v>
                </c:pt>
                <c:pt idx="3784">
                  <c:v>3785</c:v>
                </c:pt>
                <c:pt idx="3785">
                  <c:v>3786</c:v>
                </c:pt>
                <c:pt idx="3786">
                  <c:v>3787</c:v>
                </c:pt>
                <c:pt idx="3787">
                  <c:v>3788</c:v>
                </c:pt>
                <c:pt idx="3788">
                  <c:v>3789</c:v>
                </c:pt>
                <c:pt idx="3789">
                  <c:v>3790</c:v>
                </c:pt>
                <c:pt idx="3790">
                  <c:v>3791</c:v>
                </c:pt>
                <c:pt idx="3791">
                  <c:v>3792</c:v>
                </c:pt>
                <c:pt idx="3792">
                  <c:v>3793</c:v>
                </c:pt>
                <c:pt idx="3793">
                  <c:v>3794</c:v>
                </c:pt>
                <c:pt idx="3794">
                  <c:v>3795</c:v>
                </c:pt>
                <c:pt idx="3795">
                  <c:v>3796</c:v>
                </c:pt>
                <c:pt idx="3796">
                  <c:v>3797</c:v>
                </c:pt>
                <c:pt idx="3797">
                  <c:v>3798</c:v>
                </c:pt>
                <c:pt idx="3798">
                  <c:v>3799</c:v>
                </c:pt>
                <c:pt idx="3799">
                  <c:v>3800</c:v>
                </c:pt>
                <c:pt idx="3800">
                  <c:v>3801</c:v>
                </c:pt>
                <c:pt idx="3801">
                  <c:v>3802</c:v>
                </c:pt>
                <c:pt idx="3802">
                  <c:v>3803</c:v>
                </c:pt>
                <c:pt idx="3803">
                  <c:v>3804</c:v>
                </c:pt>
                <c:pt idx="3804">
                  <c:v>3805</c:v>
                </c:pt>
                <c:pt idx="3805">
                  <c:v>3806</c:v>
                </c:pt>
                <c:pt idx="3806">
                  <c:v>3807</c:v>
                </c:pt>
                <c:pt idx="3807">
                  <c:v>3808</c:v>
                </c:pt>
                <c:pt idx="3808">
                  <c:v>3809</c:v>
                </c:pt>
                <c:pt idx="3809">
                  <c:v>3810</c:v>
                </c:pt>
                <c:pt idx="3810">
                  <c:v>3811</c:v>
                </c:pt>
                <c:pt idx="3811">
                  <c:v>3812</c:v>
                </c:pt>
                <c:pt idx="3812">
                  <c:v>3813</c:v>
                </c:pt>
                <c:pt idx="3813">
                  <c:v>3814</c:v>
                </c:pt>
                <c:pt idx="3814">
                  <c:v>3815</c:v>
                </c:pt>
                <c:pt idx="3815">
                  <c:v>3816</c:v>
                </c:pt>
                <c:pt idx="3816">
                  <c:v>3817</c:v>
                </c:pt>
                <c:pt idx="3817">
                  <c:v>3818</c:v>
                </c:pt>
                <c:pt idx="3818">
                  <c:v>3819</c:v>
                </c:pt>
                <c:pt idx="3819">
                  <c:v>3820</c:v>
                </c:pt>
                <c:pt idx="3820">
                  <c:v>3821</c:v>
                </c:pt>
                <c:pt idx="3821">
                  <c:v>3822</c:v>
                </c:pt>
                <c:pt idx="3822">
                  <c:v>3823</c:v>
                </c:pt>
                <c:pt idx="3823">
                  <c:v>3824</c:v>
                </c:pt>
                <c:pt idx="3824">
                  <c:v>3825</c:v>
                </c:pt>
                <c:pt idx="3825">
                  <c:v>3826</c:v>
                </c:pt>
                <c:pt idx="3826">
                  <c:v>3827</c:v>
                </c:pt>
                <c:pt idx="3827">
                  <c:v>3828</c:v>
                </c:pt>
                <c:pt idx="3828">
                  <c:v>3829</c:v>
                </c:pt>
                <c:pt idx="3829">
                  <c:v>3830</c:v>
                </c:pt>
                <c:pt idx="3830">
                  <c:v>3831</c:v>
                </c:pt>
                <c:pt idx="3831">
                  <c:v>3832</c:v>
                </c:pt>
                <c:pt idx="3832">
                  <c:v>3833</c:v>
                </c:pt>
                <c:pt idx="3833">
                  <c:v>3834</c:v>
                </c:pt>
                <c:pt idx="3834">
                  <c:v>3835</c:v>
                </c:pt>
                <c:pt idx="3835">
                  <c:v>3836</c:v>
                </c:pt>
                <c:pt idx="3836">
                  <c:v>3837</c:v>
                </c:pt>
                <c:pt idx="3837">
                  <c:v>3838</c:v>
                </c:pt>
                <c:pt idx="3838">
                  <c:v>3839</c:v>
                </c:pt>
                <c:pt idx="3839">
                  <c:v>3840</c:v>
                </c:pt>
                <c:pt idx="3840">
                  <c:v>3841</c:v>
                </c:pt>
                <c:pt idx="3841">
                  <c:v>3842</c:v>
                </c:pt>
                <c:pt idx="3842">
                  <c:v>3843</c:v>
                </c:pt>
                <c:pt idx="3843">
                  <c:v>3844</c:v>
                </c:pt>
                <c:pt idx="3844">
                  <c:v>3845</c:v>
                </c:pt>
                <c:pt idx="3845">
                  <c:v>3846</c:v>
                </c:pt>
                <c:pt idx="3846">
                  <c:v>3847</c:v>
                </c:pt>
                <c:pt idx="3847">
                  <c:v>3848</c:v>
                </c:pt>
                <c:pt idx="3848">
                  <c:v>3849</c:v>
                </c:pt>
                <c:pt idx="3849">
                  <c:v>3850</c:v>
                </c:pt>
                <c:pt idx="3850">
                  <c:v>3851</c:v>
                </c:pt>
                <c:pt idx="3851">
                  <c:v>3852</c:v>
                </c:pt>
                <c:pt idx="3852">
                  <c:v>3853</c:v>
                </c:pt>
                <c:pt idx="3853">
                  <c:v>3854</c:v>
                </c:pt>
                <c:pt idx="3854">
                  <c:v>3855</c:v>
                </c:pt>
                <c:pt idx="3855">
                  <c:v>3856</c:v>
                </c:pt>
                <c:pt idx="3856">
                  <c:v>3857</c:v>
                </c:pt>
                <c:pt idx="3857">
                  <c:v>3858</c:v>
                </c:pt>
                <c:pt idx="3858">
                  <c:v>3859</c:v>
                </c:pt>
                <c:pt idx="3859">
                  <c:v>3860</c:v>
                </c:pt>
                <c:pt idx="3860">
                  <c:v>3861</c:v>
                </c:pt>
                <c:pt idx="3861">
                  <c:v>3862</c:v>
                </c:pt>
                <c:pt idx="3862">
                  <c:v>3863</c:v>
                </c:pt>
                <c:pt idx="3863">
                  <c:v>3864</c:v>
                </c:pt>
                <c:pt idx="3864">
                  <c:v>3865</c:v>
                </c:pt>
                <c:pt idx="3865">
                  <c:v>3866</c:v>
                </c:pt>
                <c:pt idx="3866">
                  <c:v>3867</c:v>
                </c:pt>
                <c:pt idx="3867">
                  <c:v>3868</c:v>
                </c:pt>
                <c:pt idx="3868">
                  <c:v>3869</c:v>
                </c:pt>
                <c:pt idx="3869">
                  <c:v>3870</c:v>
                </c:pt>
                <c:pt idx="3870">
                  <c:v>3871</c:v>
                </c:pt>
                <c:pt idx="3871">
                  <c:v>3872</c:v>
                </c:pt>
                <c:pt idx="3872">
                  <c:v>3873</c:v>
                </c:pt>
                <c:pt idx="3873">
                  <c:v>3874</c:v>
                </c:pt>
                <c:pt idx="3874">
                  <c:v>3875</c:v>
                </c:pt>
                <c:pt idx="3875">
                  <c:v>3876</c:v>
                </c:pt>
                <c:pt idx="3876">
                  <c:v>3877</c:v>
                </c:pt>
                <c:pt idx="3877">
                  <c:v>3878</c:v>
                </c:pt>
                <c:pt idx="3878">
                  <c:v>3879</c:v>
                </c:pt>
                <c:pt idx="3879">
                  <c:v>3880</c:v>
                </c:pt>
                <c:pt idx="3880">
                  <c:v>3881</c:v>
                </c:pt>
                <c:pt idx="3881">
                  <c:v>3882</c:v>
                </c:pt>
                <c:pt idx="3882">
                  <c:v>3883</c:v>
                </c:pt>
                <c:pt idx="3883">
                  <c:v>3884</c:v>
                </c:pt>
                <c:pt idx="3884">
                  <c:v>3885</c:v>
                </c:pt>
                <c:pt idx="3885">
                  <c:v>3886</c:v>
                </c:pt>
                <c:pt idx="3886">
                  <c:v>3887</c:v>
                </c:pt>
                <c:pt idx="3887">
                  <c:v>3888</c:v>
                </c:pt>
                <c:pt idx="3888">
                  <c:v>3889</c:v>
                </c:pt>
                <c:pt idx="3889">
                  <c:v>3890</c:v>
                </c:pt>
                <c:pt idx="3890">
                  <c:v>3891</c:v>
                </c:pt>
                <c:pt idx="3891">
                  <c:v>3892</c:v>
                </c:pt>
                <c:pt idx="3892">
                  <c:v>3893</c:v>
                </c:pt>
                <c:pt idx="3893">
                  <c:v>3894</c:v>
                </c:pt>
                <c:pt idx="3894">
                  <c:v>3895</c:v>
                </c:pt>
                <c:pt idx="3895">
                  <c:v>3896</c:v>
                </c:pt>
                <c:pt idx="3896">
                  <c:v>3897</c:v>
                </c:pt>
                <c:pt idx="3897">
                  <c:v>3898</c:v>
                </c:pt>
                <c:pt idx="3898">
                  <c:v>3899</c:v>
                </c:pt>
                <c:pt idx="3899">
                  <c:v>3900</c:v>
                </c:pt>
                <c:pt idx="3900">
                  <c:v>3901</c:v>
                </c:pt>
                <c:pt idx="3901">
                  <c:v>3902</c:v>
                </c:pt>
                <c:pt idx="3902">
                  <c:v>3903</c:v>
                </c:pt>
                <c:pt idx="3903">
                  <c:v>3904</c:v>
                </c:pt>
                <c:pt idx="3904">
                  <c:v>3905</c:v>
                </c:pt>
                <c:pt idx="3905">
                  <c:v>3906</c:v>
                </c:pt>
                <c:pt idx="3906">
                  <c:v>3907</c:v>
                </c:pt>
                <c:pt idx="3907">
                  <c:v>3908</c:v>
                </c:pt>
                <c:pt idx="3908">
                  <c:v>3909</c:v>
                </c:pt>
                <c:pt idx="3909">
                  <c:v>3910</c:v>
                </c:pt>
                <c:pt idx="3910">
                  <c:v>3911</c:v>
                </c:pt>
                <c:pt idx="3911">
                  <c:v>3912</c:v>
                </c:pt>
                <c:pt idx="3912">
                  <c:v>3913</c:v>
                </c:pt>
                <c:pt idx="3913">
                  <c:v>3914</c:v>
                </c:pt>
                <c:pt idx="3914">
                  <c:v>3915</c:v>
                </c:pt>
                <c:pt idx="3915">
                  <c:v>3916</c:v>
                </c:pt>
                <c:pt idx="3916">
                  <c:v>3917</c:v>
                </c:pt>
                <c:pt idx="3917">
                  <c:v>3918</c:v>
                </c:pt>
                <c:pt idx="3918">
                  <c:v>3919</c:v>
                </c:pt>
                <c:pt idx="3919">
                  <c:v>3920</c:v>
                </c:pt>
                <c:pt idx="3920">
                  <c:v>3921</c:v>
                </c:pt>
                <c:pt idx="3921">
                  <c:v>3922</c:v>
                </c:pt>
                <c:pt idx="3922">
                  <c:v>3923</c:v>
                </c:pt>
                <c:pt idx="3923">
                  <c:v>3924</c:v>
                </c:pt>
                <c:pt idx="3924">
                  <c:v>3925</c:v>
                </c:pt>
                <c:pt idx="3925">
                  <c:v>3926</c:v>
                </c:pt>
                <c:pt idx="3926">
                  <c:v>3927</c:v>
                </c:pt>
                <c:pt idx="3927">
                  <c:v>3928</c:v>
                </c:pt>
                <c:pt idx="3928">
                  <c:v>3929</c:v>
                </c:pt>
                <c:pt idx="3929">
                  <c:v>3930</c:v>
                </c:pt>
                <c:pt idx="3930">
                  <c:v>3931</c:v>
                </c:pt>
                <c:pt idx="3931">
                  <c:v>3932</c:v>
                </c:pt>
                <c:pt idx="3932">
                  <c:v>3933</c:v>
                </c:pt>
                <c:pt idx="3933">
                  <c:v>3934</c:v>
                </c:pt>
                <c:pt idx="3934">
                  <c:v>3935</c:v>
                </c:pt>
                <c:pt idx="3935">
                  <c:v>3936</c:v>
                </c:pt>
                <c:pt idx="3936">
                  <c:v>3937</c:v>
                </c:pt>
                <c:pt idx="3937">
                  <c:v>3938</c:v>
                </c:pt>
                <c:pt idx="3938">
                  <c:v>3939</c:v>
                </c:pt>
                <c:pt idx="3939">
                  <c:v>3940</c:v>
                </c:pt>
                <c:pt idx="3940">
                  <c:v>3941</c:v>
                </c:pt>
              </c:numCache>
            </c:numRef>
          </c:xVal>
          <c:yVal>
            <c:numRef>
              <c:f>Sheet1!$AV$2:$AV$8254</c:f>
              <c:numCache>
                <c:formatCode>General</c:formatCode>
                <c:ptCount val="8253"/>
                <c:pt idx="0">
                  <c:v>-1.7276551402019225</c:v>
                </c:pt>
                <c:pt idx="1">
                  <c:v>-1.7964978408304688</c:v>
                </c:pt>
                <c:pt idx="2">
                  <c:v>-1.1622725377417709</c:v>
                </c:pt>
                <c:pt idx="3">
                  <c:v>-1.2839377750504477</c:v>
                </c:pt>
                <c:pt idx="4">
                  <c:v>-1.5235446720716306</c:v>
                </c:pt>
                <c:pt idx="5">
                  <c:v>-1.5282724584820384</c:v>
                </c:pt>
                <c:pt idx="6">
                  <c:v>-1.401257567725045</c:v>
                </c:pt>
                <c:pt idx="7">
                  <c:v>-1.3450878363282071</c:v>
                </c:pt>
                <c:pt idx="8">
                  <c:v>-1.3171710424032534</c:v>
                </c:pt>
                <c:pt idx="9">
                  <c:v>-1.4093390344464218</c:v>
                </c:pt>
                <c:pt idx="10">
                  <c:v>-1.1012196649988981</c:v>
                </c:pt>
                <c:pt idx="11">
                  <c:v>-0.8652088553334325</c:v>
                </c:pt>
                <c:pt idx="12">
                  <c:v>-1.3518602449659189</c:v>
                </c:pt>
                <c:pt idx="13">
                  <c:v>-1.1803547564554595</c:v>
                </c:pt>
                <c:pt idx="14">
                  <c:v>-1.5152794648029433</c:v>
                </c:pt>
                <c:pt idx="15">
                  <c:v>-1.0324585564507549</c:v>
                </c:pt>
                <c:pt idx="16">
                  <c:v>-1.2981685115465158</c:v>
                </c:pt>
                <c:pt idx="17">
                  <c:v>-1.4024604769624416</c:v>
                </c:pt>
                <c:pt idx="18">
                  <c:v>0.14138749480306911</c:v>
                </c:pt>
                <c:pt idx="19">
                  <c:v>3.8155309791762515</c:v>
                </c:pt>
                <c:pt idx="20">
                  <c:v>3.2309346019517293</c:v>
                </c:pt>
                <c:pt idx="21">
                  <c:v>6.1999258351952635</c:v>
                </c:pt>
                <c:pt idx="22">
                  <c:v>4.691164478184251</c:v>
                </c:pt>
                <c:pt idx="23">
                  <c:v>3.7462137933065631</c:v>
                </c:pt>
                <c:pt idx="24">
                  <c:v>2.9198255499235382</c:v>
                </c:pt>
                <c:pt idx="25">
                  <c:v>2.587340991439846</c:v>
                </c:pt>
                <c:pt idx="26">
                  <c:v>1.3776576229331594</c:v>
                </c:pt>
                <c:pt idx="27">
                  <c:v>0.90491486945745159</c:v>
                </c:pt>
                <c:pt idx="28">
                  <c:v>0.31410200868401406</c:v>
                </c:pt>
                <c:pt idx="29">
                  <c:v>0.2466726561612731</c:v>
                </c:pt>
                <c:pt idx="30">
                  <c:v>-0.12880285528387159</c:v>
                </c:pt>
                <c:pt idx="31">
                  <c:v>4.7330580210069861E-2</c:v>
                </c:pt>
                <c:pt idx="32">
                  <c:v>0.55449422043497565</c:v>
                </c:pt>
                <c:pt idx="33">
                  <c:v>0.6275667090140713</c:v>
                </c:pt>
                <c:pt idx="34">
                  <c:v>9.0092371545635874E-2</c:v>
                </c:pt>
                <c:pt idx="35">
                  <c:v>-0.32379987441137903</c:v>
                </c:pt>
                <c:pt idx="36">
                  <c:v>-5.1799015843201346E-2</c:v>
                </c:pt>
                <c:pt idx="37">
                  <c:v>0.12929179181727646</c:v>
                </c:pt>
                <c:pt idx="38">
                  <c:v>-0.63972802232603598</c:v>
                </c:pt>
                <c:pt idx="39">
                  <c:v>0.15301714344985173</c:v>
                </c:pt>
                <c:pt idx="40">
                  <c:v>-6.9575376228003805E-2</c:v>
                </c:pt>
                <c:pt idx="41">
                  <c:v>-0.28181712630632738</c:v>
                </c:pt>
                <c:pt idx="42">
                  <c:v>0.11903661481559302</c:v>
                </c:pt>
                <c:pt idx="43">
                  <c:v>0.12725667655443251</c:v>
                </c:pt>
                <c:pt idx="44">
                  <c:v>0.65086060372275822</c:v>
                </c:pt>
                <c:pt idx="45">
                  <c:v>-0.21611173443221166</c:v>
                </c:pt>
                <c:pt idx="46">
                  <c:v>-0.18936382441971933</c:v>
                </c:pt>
                <c:pt idx="47">
                  <c:v>9.5228792219692604E-2</c:v>
                </c:pt>
                <c:pt idx="48">
                  <c:v>-0.76640649011481266</c:v>
                </c:pt>
                <c:pt idx="49">
                  <c:v>-0.57520290425103759</c:v>
                </c:pt>
                <c:pt idx="50">
                  <c:v>-0.25424573547834228</c:v>
                </c:pt>
                <c:pt idx="51">
                  <c:v>-0.6053584246846988</c:v>
                </c:pt>
                <c:pt idx="52">
                  <c:v>7.3752568298968146E-2</c:v>
                </c:pt>
                <c:pt idx="53">
                  <c:v>-0.6696788024379341</c:v>
                </c:pt>
                <c:pt idx="54">
                  <c:v>-1.0300065664373692</c:v>
                </c:pt>
                <c:pt idx="55">
                  <c:v>-0.9445468705992166</c:v>
                </c:pt>
                <c:pt idx="56">
                  <c:v>-0.69622889327047854</c:v>
                </c:pt>
                <c:pt idx="57">
                  <c:v>-0.45130715581502834</c:v>
                </c:pt>
                <c:pt idx="58">
                  <c:v>-0.2925603561328094</c:v>
                </c:pt>
                <c:pt idx="59">
                  <c:v>-0.77785110996602125</c:v>
                </c:pt>
                <c:pt idx="60">
                  <c:v>-0.6815944288826925</c:v>
                </c:pt>
                <c:pt idx="61">
                  <c:v>-0.67995996194016861</c:v>
                </c:pt>
                <c:pt idx="62">
                  <c:v>-0.87844438444288908</c:v>
                </c:pt>
                <c:pt idx="63">
                  <c:v>-0.83745969004220822</c:v>
                </c:pt>
                <c:pt idx="64">
                  <c:v>-1.0139635595740382</c:v>
                </c:pt>
                <c:pt idx="65">
                  <c:v>-0.65908135153085468</c:v>
                </c:pt>
                <c:pt idx="66">
                  <c:v>-0.70396155377081548</c:v>
                </c:pt>
                <c:pt idx="67">
                  <c:v>-0.56406158469677337</c:v>
                </c:pt>
                <c:pt idx="68">
                  <c:v>-0.48195733031732857</c:v>
                </c:pt>
                <c:pt idx="69">
                  <c:v>-0.81660759768027447</c:v>
                </c:pt>
                <c:pt idx="70">
                  <c:v>-1.1130488501581492</c:v>
                </c:pt>
                <c:pt idx="71">
                  <c:v>-0.69021017106281057</c:v>
                </c:pt>
                <c:pt idx="72">
                  <c:v>-0.53434110242729371</c:v>
                </c:pt>
                <c:pt idx="73">
                  <c:v>-0.69388395487450794</c:v>
                </c:pt>
                <c:pt idx="74">
                  <c:v>-0.77979593815449277</c:v>
                </c:pt>
                <c:pt idx="75">
                  <c:v>-0.7796349140083203</c:v>
                </c:pt>
                <c:pt idx="76">
                  <c:v>-0.7394321653968694</c:v>
                </c:pt>
                <c:pt idx="77">
                  <c:v>-0.94540337293786969</c:v>
                </c:pt>
                <c:pt idx="78">
                  <c:v>-0.76006116948341695</c:v>
                </c:pt>
                <c:pt idx="79">
                  <c:v>-1.0758935993890661</c:v>
                </c:pt>
                <c:pt idx="80">
                  <c:v>-0.99618899914502013</c:v>
                </c:pt>
                <c:pt idx="81">
                  <c:v>-0.88551007129988868</c:v>
                </c:pt>
                <c:pt idx="82">
                  <c:v>-0.55992538678073522</c:v>
                </c:pt>
                <c:pt idx="83">
                  <c:v>-0.5992606507236653</c:v>
                </c:pt>
                <c:pt idx="84">
                  <c:v>-0.88519409047083109</c:v>
                </c:pt>
                <c:pt idx="85">
                  <c:v>-0.72037004990825881</c:v>
                </c:pt>
                <c:pt idx="86">
                  <c:v>-1.0289908449944596</c:v>
                </c:pt>
                <c:pt idx="87">
                  <c:v>-0.72074976229716814</c:v>
                </c:pt>
                <c:pt idx="88">
                  <c:v>-0.89466636240329578</c:v>
                </c:pt>
                <c:pt idx="89">
                  <c:v>-0.67368401927456745</c:v>
                </c:pt>
                <c:pt idx="90">
                  <c:v>-0.76043290662883845</c:v>
                </c:pt>
                <c:pt idx="91">
                  <c:v>-0.77330137091162765</c:v>
                </c:pt>
                <c:pt idx="92">
                  <c:v>-0.37470798320413667</c:v>
                </c:pt>
                <c:pt idx="93">
                  <c:v>-0.56008937310172424</c:v>
                </c:pt>
                <c:pt idx="94">
                  <c:v>-0.63725677346355702</c:v>
                </c:pt>
                <c:pt idx="95">
                  <c:v>-0.41111233999273633</c:v>
                </c:pt>
                <c:pt idx="96">
                  <c:v>-0.62508154311633479</c:v>
                </c:pt>
                <c:pt idx="97">
                  <c:v>-0.66406507044793894</c:v>
                </c:pt>
                <c:pt idx="98">
                  <c:v>-0.52767233555000015</c:v>
                </c:pt>
                <c:pt idx="99">
                  <c:v>-0.74507766064730863</c:v>
                </c:pt>
                <c:pt idx="100">
                  <c:v>-0.58379832018020661</c:v>
                </c:pt>
                <c:pt idx="101">
                  <c:v>-0.57120395476630836</c:v>
                </c:pt>
                <c:pt idx="102">
                  <c:v>-0.25841442651579616</c:v>
                </c:pt>
                <c:pt idx="103">
                  <c:v>-0.5206667489252137</c:v>
                </c:pt>
                <c:pt idx="104">
                  <c:v>-0.50630436203142892</c:v>
                </c:pt>
                <c:pt idx="105">
                  <c:v>-0.20984018525969095</c:v>
                </c:pt>
                <c:pt idx="106">
                  <c:v>-0.24700567374751348</c:v>
                </c:pt>
                <c:pt idx="107">
                  <c:v>-0.51895021120256235</c:v>
                </c:pt>
                <c:pt idx="108">
                  <c:v>-0.66244297846949074</c:v>
                </c:pt>
                <c:pt idx="109">
                  <c:v>-0.6923863283951226</c:v>
                </c:pt>
                <c:pt idx="110">
                  <c:v>-0.33228698469471851</c:v>
                </c:pt>
                <c:pt idx="111">
                  <c:v>-0.48714672587837349</c:v>
                </c:pt>
                <c:pt idx="112">
                  <c:v>-0.45155162547536598</c:v>
                </c:pt>
                <c:pt idx="113">
                  <c:v>-0.43077252640066899</c:v>
                </c:pt>
                <c:pt idx="114">
                  <c:v>-0.38881445066840659</c:v>
                </c:pt>
                <c:pt idx="115">
                  <c:v>-0.14474550028062971</c:v>
                </c:pt>
                <c:pt idx="116">
                  <c:v>-0.53580216749837817</c:v>
                </c:pt>
                <c:pt idx="117">
                  <c:v>-0.47377516019220245</c:v>
                </c:pt>
                <c:pt idx="118">
                  <c:v>-0.25630298751930791</c:v>
                </c:pt>
                <c:pt idx="119">
                  <c:v>-0.38676574345248849</c:v>
                </c:pt>
                <c:pt idx="120">
                  <c:v>-0.56514978320099107</c:v>
                </c:pt>
                <c:pt idx="121">
                  <c:v>-0.8000472768096234</c:v>
                </c:pt>
                <c:pt idx="122">
                  <c:v>-0.69698774070270364</c:v>
                </c:pt>
                <c:pt idx="123">
                  <c:v>-0.68910746058432615</c:v>
                </c:pt>
                <c:pt idx="124">
                  <c:v>-0.78591298647356922</c:v>
                </c:pt>
                <c:pt idx="125">
                  <c:v>-0.61252795531019366</c:v>
                </c:pt>
                <c:pt idx="126">
                  <c:v>-0.63126428764863629</c:v>
                </c:pt>
                <c:pt idx="127">
                  <c:v>-0.58761581010022823</c:v>
                </c:pt>
                <c:pt idx="128">
                  <c:v>-0.869567099076618</c:v>
                </c:pt>
                <c:pt idx="129">
                  <c:v>-0.93717235239680896</c:v>
                </c:pt>
                <c:pt idx="130">
                  <c:v>-0.45921885794530937</c:v>
                </c:pt>
                <c:pt idx="131">
                  <c:v>-0.416963495196776</c:v>
                </c:pt>
                <c:pt idx="132">
                  <c:v>-0.36475225747769624</c:v>
                </c:pt>
                <c:pt idx="133">
                  <c:v>-0.35838490713113735</c:v>
                </c:pt>
                <c:pt idx="134">
                  <c:v>-0.40828738355471739</c:v>
                </c:pt>
                <c:pt idx="135">
                  <c:v>-0.3824814024184553</c:v>
                </c:pt>
                <c:pt idx="136">
                  <c:v>-0.60105327212209847</c:v>
                </c:pt>
                <c:pt idx="137">
                  <c:v>-0.58057274482383736</c:v>
                </c:pt>
                <c:pt idx="138">
                  <c:v>-0.60346484164588432</c:v>
                </c:pt>
                <c:pt idx="139">
                  <c:v>-0.43891014004722173</c:v>
                </c:pt>
                <c:pt idx="140">
                  <c:v>-0.15286885006453588</c:v>
                </c:pt>
                <c:pt idx="141">
                  <c:v>-0.22799248029137242</c:v>
                </c:pt>
                <c:pt idx="142">
                  <c:v>-0.29411035326698531</c:v>
                </c:pt>
                <c:pt idx="143">
                  <c:v>-0.27327075687362257</c:v>
                </c:pt>
                <c:pt idx="144">
                  <c:v>-0.32752813974636918</c:v>
                </c:pt>
                <c:pt idx="145">
                  <c:v>0.16256039183460969</c:v>
                </c:pt>
                <c:pt idx="146">
                  <c:v>-0.29425514881882275</c:v>
                </c:pt>
                <c:pt idx="147">
                  <c:v>-0.45748329321775305</c:v>
                </c:pt>
                <c:pt idx="148">
                  <c:v>-0.54536421509672195</c:v>
                </c:pt>
                <c:pt idx="149">
                  <c:v>-0.31827455012516381</c:v>
                </c:pt>
                <c:pt idx="150">
                  <c:v>-0.32895498857135053</c:v>
                </c:pt>
                <c:pt idx="151">
                  <c:v>-0.54255071480793227</c:v>
                </c:pt>
                <c:pt idx="152">
                  <c:v>-0.43868038088517025</c:v>
                </c:pt>
                <c:pt idx="153">
                  <c:v>-0.14170527322054927</c:v>
                </c:pt>
                <c:pt idx="154">
                  <c:v>-0.17380188505824457</c:v>
                </c:pt>
                <c:pt idx="155">
                  <c:v>-0.41528018199854522</c:v>
                </c:pt>
                <c:pt idx="156">
                  <c:v>-0.54699816278622748</c:v>
                </c:pt>
                <c:pt idx="157">
                  <c:v>-0.41684614764325723</c:v>
                </c:pt>
                <c:pt idx="158">
                  <c:v>-0.26626812402323896</c:v>
                </c:pt>
                <c:pt idx="159">
                  <c:v>-0.2682093770900229</c:v>
                </c:pt>
                <c:pt idx="160">
                  <c:v>-0.54993293464313808</c:v>
                </c:pt>
                <c:pt idx="161">
                  <c:v>-0.32599400902502129</c:v>
                </c:pt>
                <c:pt idx="162">
                  <c:v>-0.49595195710632201</c:v>
                </c:pt>
                <c:pt idx="163">
                  <c:v>-0.52529314762099766</c:v>
                </c:pt>
                <c:pt idx="164">
                  <c:v>-0.30197548957808795</c:v>
                </c:pt>
                <c:pt idx="165">
                  <c:v>-0.41760022798436047</c:v>
                </c:pt>
                <c:pt idx="166">
                  <c:v>-0.59616802437665317</c:v>
                </c:pt>
                <c:pt idx="167">
                  <c:v>-0.30893668939797614</c:v>
                </c:pt>
                <c:pt idx="168">
                  <c:v>-0.38839576662956787</c:v>
                </c:pt>
                <c:pt idx="169">
                  <c:v>-0.61995779098706905</c:v>
                </c:pt>
                <c:pt idx="170">
                  <c:v>-0.46636803699684481</c:v>
                </c:pt>
                <c:pt idx="171">
                  <c:v>-0.22506828570543203</c:v>
                </c:pt>
                <c:pt idx="172">
                  <c:v>-0.3666947583243374</c:v>
                </c:pt>
                <c:pt idx="173">
                  <c:v>0.14051943643725862</c:v>
                </c:pt>
                <c:pt idx="174">
                  <c:v>-0.13210918431088015</c:v>
                </c:pt>
                <c:pt idx="175">
                  <c:v>-0.38522534807987618</c:v>
                </c:pt>
                <c:pt idx="176">
                  <c:v>-4.8141953734837095E-2</c:v>
                </c:pt>
                <c:pt idx="177">
                  <c:v>-0.19228533734723108</c:v>
                </c:pt>
                <c:pt idx="178">
                  <c:v>-0.39944963161522296</c:v>
                </c:pt>
                <c:pt idx="179">
                  <c:v>-0.55546542550926059</c:v>
                </c:pt>
                <c:pt idx="180">
                  <c:v>-0.95354153582578594</c:v>
                </c:pt>
                <c:pt idx="181">
                  <c:v>-0.47410981031756894</c:v>
                </c:pt>
                <c:pt idx="182">
                  <c:v>-0.23103067502359131</c:v>
                </c:pt>
                <c:pt idx="183">
                  <c:v>-3.382215046192627E-2</c:v>
                </c:pt>
                <c:pt idx="184">
                  <c:v>5.1551878115319028E-2</c:v>
                </c:pt>
                <c:pt idx="185">
                  <c:v>-8.2147329382187273E-2</c:v>
                </c:pt>
                <c:pt idx="186">
                  <c:v>-0.15122064954291581</c:v>
                </c:pt>
                <c:pt idx="187">
                  <c:v>-0.25946839974118063</c:v>
                </c:pt>
                <c:pt idx="188">
                  <c:v>-0.23329055628873441</c:v>
                </c:pt>
                <c:pt idx="189">
                  <c:v>-3.3986936948759983E-2</c:v>
                </c:pt>
                <c:pt idx="190">
                  <c:v>-0.2194360628551717</c:v>
                </c:pt>
                <c:pt idx="191">
                  <c:v>-0.2143095038212417</c:v>
                </c:pt>
                <c:pt idx="192">
                  <c:v>-3.9873999163297924E-2</c:v>
                </c:pt>
                <c:pt idx="193">
                  <c:v>-6.7019691676639681E-2</c:v>
                </c:pt>
                <c:pt idx="194">
                  <c:v>-9.9608312354648731E-2</c:v>
                </c:pt>
                <c:pt idx="195">
                  <c:v>-5.2774050402826234E-2</c:v>
                </c:pt>
                <c:pt idx="196">
                  <c:v>-0.17099010796095548</c:v>
                </c:pt>
                <c:pt idx="197">
                  <c:v>0.15378936553155365</c:v>
                </c:pt>
                <c:pt idx="198">
                  <c:v>-6.0155341788292738E-2</c:v>
                </c:pt>
                <c:pt idx="199">
                  <c:v>-0.18424461305339701</c:v>
                </c:pt>
                <c:pt idx="200">
                  <c:v>-0.28763565099803046</c:v>
                </c:pt>
                <c:pt idx="201">
                  <c:v>-0.4688403724312229</c:v>
                </c:pt>
                <c:pt idx="202">
                  <c:v>-9.8435731032675555E-2</c:v>
                </c:pt>
                <c:pt idx="203">
                  <c:v>-0.36107544114545309</c:v>
                </c:pt>
                <c:pt idx="204">
                  <c:v>-0.37842038804449807</c:v>
                </c:pt>
                <c:pt idx="205">
                  <c:v>-3.0032196196194683E-2</c:v>
                </c:pt>
                <c:pt idx="206">
                  <c:v>-0.23143887264245322</c:v>
                </c:pt>
                <c:pt idx="207">
                  <c:v>-0.21520743182035229</c:v>
                </c:pt>
                <c:pt idx="208">
                  <c:v>-0.24869476310060978</c:v>
                </c:pt>
                <c:pt idx="209">
                  <c:v>-0.28647951159499474</c:v>
                </c:pt>
                <c:pt idx="210">
                  <c:v>-0.15898919362595798</c:v>
                </c:pt>
                <c:pt idx="211">
                  <c:v>-0.20409590606125239</c:v>
                </c:pt>
                <c:pt idx="212">
                  <c:v>-9.5328857867338357E-2</c:v>
                </c:pt>
                <c:pt idx="213">
                  <c:v>-0.32953637959443061</c:v>
                </c:pt>
                <c:pt idx="214">
                  <c:v>-9.8080589990368061E-2</c:v>
                </c:pt>
                <c:pt idx="215">
                  <c:v>5.8821557969812588E-2</c:v>
                </c:pt>
                <c:pt idx="216">
                  <c:v>-0.14572392350593599</c:v>
                </c:pt>
                <c:pt idx="217">
                  <c:v>-0.51936363783731121</c:v>
                </c:pt>
                <c:pt idx="218">
                  <c:v>-0.1399866743479361</c:v>
                </c:pt>
                <c:pt idx="219">
                  <c:v>0.25791915238704277</c:v>
                </c:pt>
                <c:pt idx="220">
                  <c:v>-0.21437914364577093</c:v>
                </c:pt>
                <c:pt idx="221">
                  <c:v>-0.3190235890747406</c:v>
                </c:pt>
                <c:pt idx="222">
                  <c:v>-0.49757129313823256</c:v>
                </c:pt>
                <c:pt idx="223">
                  <c:v>-0.36193864043263524</c:v>
                </c:pt>
                <c:pt idx="224">
                  <c:v>-0.47316844405174141</c:v>
                </c:pt>
                <c:pt idx="225">
                  <c:v>-0.21801822621789757</c:v>
                </c:pt>
                <c:pt idx="226">
                  <c:v>-0.52068916621503814</c:v>
                </c:pt>
                <c:pt idx="227">
                  <c:v>-0.6631441531824267</c:v>
                </c:pt>
                <c:pt idx="228">
                  <c:v>0.13718214280602492</c:v>
                </c:pt>
                <c:pt idx="229">
                  <c:v>-0.47712594340125758</c:v>
                </c:pt>
                <c:pt idx="230">
                  <c:v>-0.47194460051154241</c:v>
                </c:pt>
                <c:pt idx="231">
                  <c:v>-0.48251489498087885</c:v>
                </c:pt>
                <c:pt idx="232">
                  <c:v>-0.3650499175623878</c:v>
                </c:pt>
                <c:pt idx="233">
                  <c:v>-0.15433924247671982</c:v>
                </c:pt>
                <c:pt idx="234">
                  <c:v>-0.4516355146147788</c:v>
                </c:pt>
                <c:pt idx="235">
                  <c:v>-0.1394573359045248</c:v>
                </c:pt>
                <c:pt idx="236">
                  <c:v>9.5673653561068051E-2</c:v>
                </c:pt>
                <c:pt idx="237">
                  <c:v>-4.0407216687587955E-2</c:v>
                </c:pt>
                <c:pt idx="238">
                  <c:v>-0.42333323517069754</c:v>
                </c:pt>
                <c:pt idx="239">
                  <c:v>-0.33576900847216429</c:v>
                </c:pt>
                <c:pt idx="240">
                  <c:v>-0.12111367428961906</c:v>
                </c:pt>
                <c:pt idx="241">
                  <c:v>-0.19724580758471166</c:v>
                </c:pt>
                <c:pt idx="242">
                  <c:v>-0.29555624271693226</c:v>
                </c:pt>
                <c:pt idx="243">
                  <c:v>-2.5248462008642392E-2</c:v>
                </c:pt>
                <c:pt idx="244">
                  <c:v>-0.18331559987636581</c:v>
                </c:pt>
                <c:pt idx="245">
                  <c:v>-6.8011857014282917E-2</c:v>
                </c:pt>
                <c:pt idx="246">
                  <c:v>0.18521139958539434</c:v>
                </c:pt>
                <c:pt idx="247">
                  <c:v>-0.35376732718122028</c:v>
                </c:pt>
                <c:pt idx="248">
                  <c:v>-8.3984318968433058E-2</c:v>
                </c:pt>
                <c:pt idx="249">
                  <c:v>-8.7562503335769648E-2</c:v>
                </c:pt>
                <c:pt idx="250">
                  <c:v>-0.40375369553617979</c:v>
                </c:pt>
                <c:pt idx="251">
                  <c:v>-4.5971513603726422E-2</c:v>
                </c:pt>
                <c:pt idx="252">
                  <c:v>4.8566938786065439E-2</c:v>
                </c:pt>
                <c:pt idx="253">
                  <c:v>3.6540491779690765E-2</c:v>
                </c:pt>
                <c:pt idx="254">
                  <c:v>-0.43517413780553849</c:v>
                </c:pt>
                <c:pt idx="255">
                  <c:v>-0.22761909682798009</c:v>
                </c:pt>
                <c:pt idx="256">
                  <c:v>-0.29196788641518978</c:v>
                </c:pt>
                <c:pt idx="257">
                  <c:v>-0.31820123563024438</c:v>
                </c:pt>
                <c:pt idx="258">
                  <c:v>0.22838661152857487</c:v>
                </c:pt>
                <c:pt idx="259">
                  <c:v>0.82410633565300762</c:v>
                </c:pt>
                <c:pt idx="260">
                  <c:v>0.94808293562443913</c:v>
                </c:pt>
                <c:pt idx="261">
                  <c:v>0.82633024820499834</c:v>
                </c:pt>
                <c:pt idx="262">
                  <c:v>0.98638682318912263</c:v>
                </c:pt>
                <c:pt idx="263">
                  <c:v>0.64946044624463184</c:v>
                </c:pt>
                <c:pt idx="264">
                  <c:v>0.44668521963049379</c:v>
                </c:pt>
                <c:pt idx="265">
                  <c:v>0.47007257227655863</c:v>
                </c:pt>
                <c:pt idx="266">
                  <c:v>0.36651416130791814</c:v>
                </c:pt>
                <c:pt idx="267">
                  <c:v>0.25770863414154022</c:v>
                </c:pt>
                <c:pt idx="268">
                  <c:v>0.41083718294844251</c:v>
                </c:pt>
                <c:pt idx="269">
                  <c:v>0.52871427357612522</c:v>
                </c:pt>
                <c:pt idx="270">
                  <c:v>1.1899113764484381</c:v>
                </c:pt>
                <c:pt idx="271">
                  <c:v>0.81220837101197985</c:v>
                </c:pt>
                <c:pt idx="272">
                  <c:v>1.1109367571816242</c:v>
                </c:pt>
                <c:pt idx="273">
                  <c:v>0.54447042755122466</c:v>
                </c:pt>
                <c:pt idx="274">
                  <c:v>0.66760191785217859</c:v>
                </c:pt>
                <c:pt idx="275">
                  <c:v>0.99879510698615004</c:v>
                </c:pt>
                <c:pt idx="276">
                  <c:v>0.64707964969894505</c:v>
                </c:pt>
                <c:pt idx="277">
                  <c:v>0.42851446097409429</c:v>
                </c:pt>
                <c:pt idx="278">
                  <c:v>1.0924336802840107</c:v>
                </c:pt>
                <c:pt idx="279">
                  <c:v>1.0095326644815494</c:v>
                </c:pt>
                <c:pt idx="280">
                  <c:v>0.89737683406266866</c:v>
                </c:pt>
                <c:pt idx="281">
                  <c:v>0.41312840195951717</c:v>
                </c:pt>
                <c:pt idx="282">
                  <c:v>0.20873592762528093</c:v>
                </c:pt>
                <c:pt idx="283">
                  <c:v>0.17083766705991987</c:v>
                </c:pt>
                <c:pt idx="284">
                  <c:v>1.4300543128786813E-2</c:v>
                </c:pt>
                <c:pt idx="285">
                  <c:v>0.68096977339416886</c:v>
                </c:pt>
                <c:pt idx="286">
                  <c:v>0.96053699201983367</c:v>
                </c:pt>
                <c:pt idx="287">
                  <c:v>0.48895604042240581</c:v>
                </c:pt>
                <c:pt idx="288">
                  <c:v>0.69385605620656543</c:v>
                </c:pt>
                <c:pt idx="289">
                  <c:v>1.0711201223888689</c:v>
                </c:pt>
                <c:pt idx="290">
                  <c:v>1.5764536103922366</c:v>
                </c:pt>
                <c:pt idx="291">
                  <c:v>1.1246784476809268</c:v>
                </c:pt>
                <c:pt idx="292">
                  <c:v>0.41386706969946951</c:v>
                </c:pt>
                <c:pt idx="293">
                  <c:v>0.82012299069723626</c:v>
                </c:pt>
                <c:pt idx="294">
                  <c:v>0.778357444208988</c:v>
                </c:pt>
                <c:pt idx="295">
                  <c:v>0.505904292264725</c:v>
                </c:pt>
                <c:pt idx="296">
                  <c:v>0.66372238954429674</c:v>
                </c:pt>
                <c:pt idx="297">
                  <c:v>0.64911774507404596</c:v>
                </c:pt>
                <c:pt idx="298">
                  <c:v>0.44358762002347785</c:v>
                </c:pt>
                <c:pt idx="299">
                  <c:v>0.42228973589130137</c:v>
                </c:pt>
                <c:pt idx="300">
                  <c:v>0.46535393932860547</c:v>
                </c:pt>
                <c:pt idx="301">
                  <c:v>0.8630407448982691</c:v>
                </c:pt>
                <c:pt idx="302">
                  <c:v>0.68325722725929294</c:v>
                </c:pt>
                <c:pt idx="303">
                  <c:v>0.65755652371299878</c:v>
                </c:pt>
                <c:pt idx="304">
                  <c:v>1.1562457156646611</c:v>
                </c:pt>
                <c:pt idx="305">
                  <c:v>1.5735711359345372</c:v>
                </c:pt>
                <c:pt idx="306">
                  <c:v>1.7091074436329401</c:v>
                </c:pt>
                <c:pt idx="307">
                  <c:v>0.90584308808877578</c:v>
                </c:pt>
                <c:pt idx="308">
                  <c:v>1.5203802987406867</c:v>
                </c:pt>
                <c:pt idx="309">
                  <c:v>1.3857210431290623</c:v>
                </c:pt>
                <c:pt idx="310">
                  <c:v>1.0143652222601274</c:v>
                </c:pt>
                <c:pt idx="311">
                  <c:v>1.4492411162989827</c:v>
                </c:pt>
                <c:pt idx="312">
                  <c:v>1.2931097936369151</c:v>
                </c:pt>
                <c:pt idx="313">
                  <c:v>1.7210228523339532</c:v>
                </c:pt>
                <c:pt idx="314">
                  <c:v>1.9191891410417994</c:v>
                </c:pt>
                <c:pt idx="315">
                  <c:v>1.7753784157150121</c:v>
                </c:pt>
                <c:pt idx="316">
                  <c:v>1.2370834933462027</c:v>
                </c:pt>
                <c:pt idx="317">
                  <c:v>2.1084970173078643</c:v>
                </c:pt>
                <c:pt idx="318">
                  <c:v>3.4350206861994526</c:v>
                </c:pt>
                <c:pt idx="319">
                  <c:v>2.5019363917749726</c:v>
                </c:pt>
                <c:pt idx="320">
                  <c:v>1.1280384945692057</c:v>
                </c:pt>
                <c:pt idx="321">
                  <c:v>2.0704429249616463</c:v>
                </c:pt>
                <c:pt idx="322">
                  <c:v>2.1367363809486117</c:v>
                </c:pt>
                <c:pt idx="323">
                  <c:v>2.3435108151145467</c:v>
                </c:pt>
                <c:pt idx="324">
                  <c:v>2.1132386536873105</c:v>
                </c:pt>
                <c:pt idx="325">
                  <c:v>1.6047479147750066</c:v>
                </c:pt>
                <c:pt idx="326">
                  <c:v>1.9001763547464523</c:v>
                </c:pt>
                <c:pt idx="327">
                  <c:v>2.5087641940906291</c:v>
                </c:pt>
                <c:pt idx="328">
                  <c:v>2.3962735893086617</c:v>
                </c:pt>
                <c:pt idx="329">
                  <c:v>2.286588378704113</c:v>
                </c:pt>
                <c:pt idx="330">
                  <c:v>3.3082112705556832</c:v>
                </c:pt>
                <c:pt idx="331">
                  <c:v>4.0321265910688737</c:v>
                </c:pt>
                <c:pt idx="332">
                  <c:v>3.3362094738954906</c:v>
                </c:pt>
                <c:pt idx="333">
                  <c:v>2.0959930504385382</c:v>
                </c:pt>
                <c:pt idx="334">
                  <c:v>1.8516038579835969</c:v>
                </c:pt>
                <c:pt idx="335">
                  <c:v>1.8677464385891906</c:v>
                </c:pt>
                <c:pt idx="336">
                  <c:v>2.8520112301649081</c:v>
                </c:pt>
                <c:pt idx="337">
                  <c:v>2.8412541013954629</c:v>
                </c:pt>
                <c:pt idx="338">
                  <c:v>2.8749456714239008</c:v>
                </c:pt>
                <c:pt idx="339">
                  <c:v>2.126412120634058</c:v>
                </c:pt>
                <c:pt idx="340">
                  <c:v>2.6019511805236983</c:v>
                </c:pt>
                <c:pt idx="341">
                  <c:v>1.9216245726651815</c:v>
                </c:pt>
                <c:pt idx="342">
                  <c:v>1.9163755115924497</c:v>
                </c:pt>
                <c:pt idx="343">
                  <c:v>2.5049154636578974</c:v>
                </c:pt>
                <c:pt idx="344">
                  <c:v>2.6143690123729857</c:v>
                </c:pt>
                <c:pt idx="345">
                  <c:v>2.8490230422990481</c:v>
                </c:pt>
                <c:pt idx="346">
                  <c:v>1.9646160421146752</c:v>
                </c:pt>
                <c:pt idx="347">
                  <c:v>2.0553164250611267</c:v>
                </c:pt>
                <c:pt idx="348">
                  <c:v>1.867167704728645</c:v>
                </c:pt>
                <c:pt idx="349">
                  <c:v>1.9676665982217956</c:v>
                </c:pt>
                <c:pt idx="350">
                  <c:v>2.1224321474635599</c:v>
                </c:pt>
                <c:pt idx="351">
                  <c:v>2.5707526323533569</c:v>
                </c:pt>
                <c:pt idx="352">
                  <c:v>2.6718301333135575</c:v>
                </c:pt>
                <c:pt idx="353">
                  <c:v>4.1162350081024535</c:v>
                </c:pt>
                <c:pt idx="354">
                  <c:v>3.6657914542588266</c:v>
                </c:pt>
                <c:pt idx="355">
                  <c:v>2.8478730861787316</c:v>
                </c:pt>
                <c:pt idx="356">
                  <c:v>2.5162613588171956</c:v>
                </c:pt>
                <c:pt idx="357">
                  <c:v>1.5040008031626639</c:v>
                </c:pt>
                <c:pt idx="358">
                  <c:v>3.4474354096311055</c:v>
                </c:pt>
                <c:pt idx="359">
                  <c:v>2.4074198408017944</c:v>
                </c:pt>
                <c:pt idx="360">
                  <c:v>2.4955805174908696</c:v>
                </c:pt>
                <c:pt idx="361">
                  <c:v>2.5963999417405237</c:v>
                </c:pt>
                <c:pt idx="362">
                  <c:v>2.5601530344826262</c:v>
                </c:pt>
                <c:pt idx="363">
                  <c:v>2.3707703001637936</c:v>
                </c:pt>
                <c:pt idx="364">
                  <c:v>2.8569024537869914</c:v>
                </c:pt>
                <c:pt idx="365">
                  <c:v>3.1432250429603181</c:v>
                </c:pt>
                <c:pt idx="366">
                  <c:v>1.1683072588549503</c:v>
                </c:pt>
                <c:pt idx="367">
                  <c:v>1.9953585184081746</c:v>
                </c:pt>
                <c:pt idx="368">
                  <c:v>1.7926681932623367</c:v>
                </c:pt>
                <c:pt idx="369">
                  <c:v>1.5809399075229491</c:v>
                </c:pt>
                <c:pt idx="370">
                  <c:v>2.7650026075021428</c:v>
                </c:pt>
                <c:pt idx="371">
                  <c:v>2.4647890793892846</c:v>
                </c:pt>
                <c:pt idx="372">
                  <c:v>2.0120411088452195</c:v>
                </c:pt>
                <c:pt idx="373">
                  <c:v>2.7462747663865361</c:v>
                </c:pt>
                <c:pt idx="374">
                  <c:v>1.5525861603714497</c:v>
                </c:pt>
                <c:pt idx="375">
                  <c:v>1.0953601480666597</c:v>
                </c:pt>
                <c:pt idx="376">
                  <c:v>1.5840779377659486</c:v>
                </c:pt>
                <c:pt idx="377">
                  <c:v>2.0657668228175496</c:v>
                </c:pt>
                <c:pt idx="378">
                  <c:v>2.7427141201316729</c:v>
                </c:pt>
                <c:pt idx="379">
                  <c:v>2.3834764806577424</c:v>
                </c:pt>
                <c:pt idx="380">
                  <c:v>1.9563151060179473</c:v>
                </c:pt>
                <c:pt idx="381">
                  <c:v>1.8292271033809926</c:v>
                </c:pt>
                <c:pt idx="382">
                  <c:v>1.8480731491271496</c:v>
                </c:pt>
                <c:pt idx="383">
                  <c:v>2.9351602625160678</c:v>
                </c:pt>
                <c:pt idx="384">
                  <c:v>2.7219404092331811</c:v>
                </c:pt>
                <c:pt idx="385">
                  <c:v>2.5830888707297328</c:v>
                </c:pt>
                <c:pt idx="386">
                  <c:v>3.1163752555188884</c:v>
                </c:pt>
                <c:pt idx="387">
                  <c:v>3.3821475394630873</c:v>
                </c:pt>
                <c:pt idx="388">
                  <c:v>2.9347088063662485</c:v>
                </c:pt>
                <c:pt idx="389">
                  <c:v>2.6232564574274253</c:v>
                </c:pt>
                <c:pt idx="390">
                  <c:v>2.5252258884216783</c:v>
                </c:pt>
                <c:pt idx="391">
                  <c:v>2.5830084185563096</c:v>
                </c:pt>
                <c:pt idx="392">
                  <c:v>2.9733870323317757</c:v>
                </c:pt>
                <c:pt idx="393">
                  <c:v>2.302841916945042</c:v>
                </c:pt>
                <c:pt idx="394">
                  <c:v>2.285979059643195</c:v>
                </c:pt>
                <c:pt idx="395">
                  <c:v>2.350126599627822</c:v>
                </c:pt>
                <c:pt idx="396">
                  <c:v>2.1908453631000135</c:v>
                </c:pt>
                <c:pt idx="397">
                  <c:v>2.491712608904717</c:v>
                </c:pt>
                <c:pt idx="398">
                  <c:v>1.7722893817097796</c:v>
                </c:pt>
                <c:pt idx="399">
                  <c:v>1.7422775924784806</c:v>
                </c:pt>
                <c:pt idx="400">
                  <c:v>2.629788543050704</c:v>
                </c:pt>
                <c:pt idx="401">
                  <c:v>2.5457574421965501</c:v>
                </c:pt>
                <c:pt idx="402">
                  <c:v>1.675183314397144</c:v>
                </c:pt>
                <c:pt idx="403">
                  <c:v>1.1742595579286919</c:v>
                </c:pt>
                <c:pt idx="404">
                  <c:v>1.729844395559299</c:v>
                </c:pt>
                <c:pt idx="405">
                  <c:v>1.913737595964482</c:v>
                </c:pt>
                <c:pt idx="406">
                  <c:v>1.38626867031032</c:v>
                </c:pt>
                <c:pt idx="407">
                  <c:v>1.7529112445770489</c:v>
                </c:pt>
                <c:pt idx="408">
                  <c:v>1.5118926320599191</c:v>
                </c:pt>
                <c:pt idx="409">
                  <c:v>1.9207624534472667</c:v>
                </c:pt>
                <c:pt idx="410">
                  <c:v>2.1776481608576592</c:v>
                </c:pt>
                <c:pt idx="411">
                  <c:v>2.0796537423279915</c:v>
                </c:pt>
                <c:pt idx="412">
                  <c:v>1.9993633424298829</c:v>
                </c:pt>
                <c:pt idx="413">
                  <c:v>2.0870441633110581</c:v>
                </c:pt>
                <c:pt idx="414">
                  <c:v>2.5569371376381933</c:v>
                </c:pt>
                <c:pt idx="415">
                  <c:v>2.079792575122541</c:v>
                </c:pt>
                <c:pt idx="416">
                  <c:v>2.462741660496004</c:v>
                </c:pt>
                <c:pt idx="417">
                  <c:v>2.6243889189990433</c:v>
                </c:pt>
                <c:pt idx="418">
                  <c:v>2.4937573992284245</c:v>
                </c:pt>
                <c:pt idx="419">
                  <c:v>3.0352667642451481</c:v>
                </c:pt>
                <c:pt idx="420">
                  <c:v>2.4398994620529746</c:v>
                </c:pt>
                <c:pt idx="421">
                  <c:v>2.1377854655985962</c:v>
                </c:pt>
                <c:pt idx="422">
                  <c:v>1.2575943759676855</c:v>
                </c:pt>
                <c:pt idx="423">
                  <c:v>1.9861468149928396</c:v>
                </c:pt>
                <c:pt idx="424">
                  <c:v>2.5591165118247328</c:v>
                </c:pt>
                <c:pt idx="425">
                  <c:v>2.5910562802649251</c:v>
                </c:pt>
                <c:pt idx="426">
                  <c:v>3.1431768062418541</c:v>
                </c:pt>
                <c:pt idx="427">
                  <c:v>3.4401540489310434</c:v>
                </c:pt>
                <c:pt idx="428">
                  <c:v>3.5113689102625134</c:v>
                </c:pt>
                <c:pt idx="429">
                  <c:v>3.3780212579505253</c:v>
                </c:pt>
                <c:pt idx="430">
                  <c:v>3.8730908957954946</c:v>
                </c:pt>
                <c:pt idx="431">
                  <c:v>3.5000875047375479</c:v>
                </c:pt>
                <c:pt idx="432">
                  <c:v>4.0189045812836</c:v>
                </c:pt>
                <c:pt idx="433">
                  <c:v>2.3450904164984521</c:v>
                </c:pt>
                <c:pt idx="434">
                  <c:v>2.9862092759969316</c:v>
                </c:pt>
                <c:pt idx="435">
                  <c:v>2.5433487031233049</c:v>
                </c:pt>
                <c:pt idx="436">
                  <c:v>2.1135956542045808</c:v>
                </c:pt>
                <c:pt idx="437">
                  <c:v>1.6991049576710937</c:v>
                </c:pt>
                <c:pt idx="438">
                  <c:v>5.2379727115637102</c:v>
                </c:pt>
                <c:pt idx="439">
                  <c:v>4.857421125296602</c:v>
                </c:pt>
                <c:pt idx="440">
                  <c:v>3.7621353375198896</c:v>
                </c:pt>
                <c:pt idx="441">
                  <c:v>2.865323861446023</c:v>
                </c:pt>
                <c:pt idx="442">
                  <c:v>3.7579248174005375</c:v>
                </c:pt>
                <c:pt idx="443">
                  <c:v>3.0526781644636847</c:v>
                </c:pt>
                <c:pt idx="444">
                  <c:v>1.8155322646981498</c:v>
                </c:pt>
                <c:pt idx="445">
                  <c:v>2.8627155434845286</c:v>
                </c:pt>
                <c:pt idx="446">
                  <c:v>2.2968483188849476</c:v>
                </c:pt>
                <c:pt idx="447">
                  <c:v>2.32608518921118</c:v>
                </c:pt>
                <c:pt idx="448">
                  <c:v>2.3772205583607042</c:v>
                </c:pt>
                <c:pt idx="449">
                  <c:v>1.8609561999769375</c:v>
                </c:pt>
                <c:pt idx="450">
                  <c:v>2.0992520046426155</c:v>
                </c:pt>
                <c:pt idx="451">
                  <c:v>1.3731214411201731</c:v>
                </c:pt>
                <c:pt idx="452">
                  <c:v>1.3787962774702178</c:v>
                </c:pt>
                <c:pt idx="453">
                  <c:v>1.1734460984796913</c:v>
                </c:pt>
                <c:pt idx="454">
                  <c:v>1.2846550608045293</c:v>
                </c:pt>
                <c:pt idx="455">
                  <c:v>1.1214757429789612</c:v>
                </c:pt>
                <c:pt idx="456">
                  <c:v>1.415812181596543</c:v>
                </c:pt>
                <c:pt idx="457">
                  <c:v>1.103210290412715</c:v>
                </c:pt>
                <c:pt idx="458">
                  <c:v>1.1163904058193785</c:v>
                </c:pt>
                <c:pt idx="459">
                  <c:v>1.061595530675763</c:v>
                </c:pt>
                <c:pt idx="460">
                  <c:v>0.94731841442029507</c:v>
                </c:pt>
                <c:pt idx="461">
                  <c:v>0.8994591866409829</c:v>
                </c:pt>
                <c:pt idx="462">
                  <c:v>0.98308389341890123</c:v>
                </c:pt>
                <c:pt idx="463">
                  <c:v>0.4036622034528814</c:v>
                </c:pt>
                <c:pt idx="464">
                  <c:v>0.75743899000059178</c:v>
                </c:pt>
                <c:pt idx="465">
                  <c:v>0.93371673158143542</c:v>
                </c:pt>
                <c:pt idx="466">
                  <c:v>0.93560052387449133</c:v>
                </c:pt>
                <c:pt idx="467">
                  <c:v>0.88997805111781236</c:v>
                </c:pt>
                <c:pt idx="468">
                  <c:v>0.62170690731747635</c:v>
                </c:pt>
                <c:pt idx="469">
                  <c:v>0.75255300047434304</c:v>
                </c:pt>
                <c:pt idx="470">
                  <c:v>0.61378143059505064</c:v>
                </c:pt>
                <c:pt idx="471">
                  <c:v>0.43289956123283568</c:v>
                </c:pt>
                <c:pt idx="472">
                  <c:v>0.8073754292700297</c:v>
                </c:pt>
                <c:pt idx="473">
                  <c:v>0.83350489128166672</c:v>
                </c:pt>
                <c:pt idx="474">
                  <c:v>0.55041024582433984</c:v>
                </c:pt>
                <c:pt idx="475">
                  <c:v>0.46773641369897145</c:v>
                </c:pt>
                <c:pt idx="476">
                  <c:v>0.65619248423010035</c:v>
                </c:pt>
                <c:pt idx="477">
                  <c:v>0.43320490508691467</c:v>
                </c:pt>
                <c:pt idx="478">
                  <c:v>0.49857046802063154</c:v>
                </c:pt>
                <c:pt idx="479">
                  <c:v>0.77558746217888386</c:v>
                </c:pt>
                <c:pt idx="480">
                  <c:v>0.73967202736164861</c:v>
                </c:pt>
                <c:pt idx="481">
                  <c:v>0.53576390196365953</c:v>
                </c:pt>
                <c:pt idx="482">
                  <c:v>0.66562472037910991</c:v>
                </c:pt>
                <c:pt idx="483">
                  <c:v>0.92007930972736185</c:v>
                </c:pt>
                <c:pt idx="484">
                  <c:v>0.72301519767659084</c:v>
                </c:pt>
                <c:pt idx="485">
                  <c:v>0.79783205158442394</c:v>
                </c:pt>
                <c:pt idx="486">
                  <c:v>0.56143577045226767</c:v>
                </c:pt>
                <c:pt idx="487">
                  <c:v>0.55099154632458625</c:v>
                </c:pt>
                <c:pt idx="488">
                  <c:v>0.73196422604019373</c:v>
                </c:pt>
                <c:pt idx="489">
                  <c:v>0.51850047153710888</c:v>
                </c:pt>
                <c:pt idx="490">
                  <c:v>0.60327160583634187</c:v>
                </c:pt>
                <c:pt idx="491">
                  <c:v>0.38048757644542075</c:v>
                </c:pt>
                <c:pt idx="492">
                  <c:v>0.57732557589904587</c:v>
                </c:pt>
                <c:pt idx="493">
                  <c:v>0.76596428852281351</c:v>
                </c:pt>
                <c:pt idx="494">
                  <c:v>0.64081097932824349</c:v>
                </c:pt>
                <c:pt idx="495">
                  <c:v>0.72750034290319787</c:v>
                </c:pt>
                <c:pt idx="496">
                  <c:v>0.6837845361053807</c:v>
                </c:pt>
                <c:pt idx="497">
                  <c:v>0.66893016434462771</c:v>
                </c:pt>
                <c:pt idx="498">
                  <c:v>0.35264703105920558</c:v>
                </c:pt>
                <c:pt idx="499">
                  <c:v>0.97525876792071697</c:v>
                </c:pt>
                <c:pt idx="500">
                  <c:v>2.3917481839258459</c:v>
                </c:pt>
                <c:pt idx="501">
                  <c:v>2.8052527316040132</c:v>
                </c:pt>
                <c:pt idx="502">
                  <c:v>2.2288204837589309</c:v>
                </c:pt>
                <c:pt idx="503">
                  <c:v>1.7991899039800252</c:v>
                </c:pt>
                <c:pt idx="504">
                  <c:v>2.268425094212756</c:v>
                </c:pt>
                <c:pt idx="505">
                  <c:v>3.5933900446379008</c:v>
                </c:pt>
                <c:pt idx="506">
                  <c:v>3.9825786259019003</c:v>
                </c:pt>
                <c:pt idx="507">
                  <c:v>4.1398262748226884</c:v>
                </c:pt>
                <c:pt idx="508">
                  <c:v>4.5769588796420351</c:v>
                </c:pt>
                <c:pt idx="509">
                  <c:v>3.203993557836271</c:v>
                </c:pt>
                <c:pt idx="510">
                  <c:v>4.7681441402512732</c:v>
                </c:pt>
                <c:pt idx="511">
                  <c:v>4.8789935413913295</c:v>
                </c:pt>
                <c:pt idx="512">
                  <c:v>5.3170487018814994</c:v>
                </c:pt>
                <c:pt idx="513">
                  <c:v>7.9724235966187944</c:v>
                </c:pt>
                <c:pt idx="514">
                  <c:v>7.0047192094071171</c:v>
                </c:pt>
                <c:pt idx="515">
                  <c:v>6.7351203758070355</c:v>
                </c:pt>
                <c:pt idx="516">
                  <c:v>4.1947963787892784</c:v>
                </c:pt>
                <c:pt idx="517">
                  <c:v>4.7486765565252664</c:v>
                </c:pt>
                <c:pt idx="518">
                  <c:v>5.043928044358525</c:v>
                </c:pt>
                <c:pt idx="519">
                  <c:v>7.6174871950625223</c:v>
                </c:pt>
                <c:pt idx="520">
                  <c:v>8.0308905676166109</c:v>
                </c:pt>
                <c:pt idx="521">
                  <c:v>8.5965957779150397</c:v>
                </c:pt>
                <c:pt idx="522">
                  <c:v>8.0021926110732888</c:v>
                </c:pt>
                <c:pt idx="523">
                  <c:v>9.4334655865878307</c:v>
                </c:pt>
                <c:pt idx="524">
                  <c:v>10.182903607948468</c:v>
                </c:pt>
                <c:pt idx="525">
                  <c:v>7.0272948554619186</c:v>
                </c:pt>
                <c:pt idx="526">
                  <c:v>6.9197359433842092</c:v>
                </c:pt>
                <c:pt idx="527">
                  <c:v>7.5364052938274639</c:v>
                </c:pt>
                <c:pt idx="528">
                  <c:v>6.7795515730754712</c:v>
                </c:pt>
                <c:pt idx="529">
                  <c:v>7.9510432854487227</c:v>
                </c:pt>
                <c:pt idx="530">
                  <c:v>5.8757609081873552</c:v>
                </c:pt>
                <c:pt idx="531">
                  <c:v>6.71363811268969</c:v>
                </c:pt>
                <c:pt idx="532">
                  <c:v>9.4560126966408031</c:v>
                </c:pt>
                <c:pt idx="533">
                  <c:v>7.4479400448237758</c:v>
                </c:pt>
                <c:pt idx="534">
                  <c:v>9.6843481047944167</c:v>
                </c:pt>
                <c:pt idx="535">
                  <c:v>6.9664474379260932</c:v>
                </c:pt>
                <c:pt idx="536">
                  <c:v>13.164750778268363</c:v>
                </c:pt>
                <c:pt idx="537">
                  <c:v>13.689305710717614</c:v>
                </c:pt>
                <c:pt idx="538">
                  <c:v>7.3256757514194693</c:v>
                </c:pt>
                <c:pt idx="539">
                  <c:v>7.1351684542583342</c:v>
                </c:pt>
                <c:pt idx="540">
                  <c:v>10.322495119141484</c:v>
                </c:pt>
                <c:pt idx="541">
                  <c:v>6.8248904440001308</c:v>
                </c:pt>
                <c:pt idx="542">
                  <c:v>8.4270666449090985</c:v>
                </c:pt>
                <c:pt idx="543">
                  <c:v>10.831065643692773</c:v>
                </c:pt>
                <c:pt idx="544">
                  <c:v>13.123036504677533</c:v>
                </c:pt>
                <c:pt idx="545">
                  <c:v>10.337020527923436</c:v>
                </c:pt>
                <c:pt idx="546">
                  <c:v>13.040550614185287</c:v>
                </c:pt>
                <c:pt idx="547">
                  <c:v>13.690264470783131</c:v>
                </c:pt>
                <c:pt idx="548">
                  <c:v>13.441666959547959</c:v>
                </c:pt>
                <c:pt idx="549">
                  <c:v>11.988065871917254</c:v>
                </c:pt>
                <c:pt idx="550">
                  <c:v>13.873655211109337</c:v>
                </c:pt>
                <c:pt idx="551">
                  <c:v>12.32327845544987</c:v>
                </c:pt>
                <c:pt idx="552">
                  <c:v>9.0803964918879547</c:v>
                </c:pt>
                <c:pt idx="553">
                  <c:v>7.8810023016323676</c:v>
                </c:pt>
                <c:pt idx="554">
                  <c:v>6.4618877890810449</c:v>
                </c:pt>
                <c:pt idx="555">
                  <c:v>7.7168743818318735</c:v>
                </c:pt>
                <c:pt idx="556">
                  <c:v>9.3785981655619572</c:v>
                </c:pt>
                <c:pt idx="557">
                  <c:v>10.835677465452676</c:v>
                </c:pt>
                <c:pt idx="558">
                  <c:v>9.8502272829901099</c:v>
                </c:pt>
                <c:pt idx="559">
                  <c:v>9.1887973036132937</c:v>
                </c:pt>
                <c:pt idx="560">
                  <c:v>5.4676609990551466</c:v>
                </c:pt>
                <c:pt idx="561">
                  <c:v>8.7438290486194106</c:v>
                </c:pt>
                <c:pt idx="562">
                  <c:v>12.085736636475508</c:v>
                </c:pt>
                <c:pt idx="563">
                  <c:v>16.22726938179213</c:v>
                </c:pt>
                <c:pt idx="564">
                  <c:v>13.567548014679909</c:v>
                </c:pt>
                <c:pt idx="565">
                  <c:v>11.063969040433996</c:v>
                </c:pt>
                <c:pt idx="566">
                  <c:v>10.080377056295042</c:v>
                </c:pt>
                <c:pt idx="567">
                  <c:v>12.141348656372985</c:v>
                </c:pt>
                <c:pt idx="568">
                  <c:v>11.77072264247273</c:v>
                </c:pt>
                <c:pt idx="569">
                  <c:v>11.733054353947869</c:v>
                </c:pt>
                <c:pt idx="570">
                  <c:v>11.671633996172181</c:v>
                </c:pt>
                <c:pt idx="571">
                  <c:v>11.761144816146951</c:v>
                </c:pt>
                <c:pt idx="572">
                  <c:v>8.1431864406211414</c:v>
                </c:pt>
                <c:pt idx="573">
                  <c:v>9.0584976701978288</c:v>
                </c:pt>
                <c:pt idx="574">
                  <c:v>6.0003825945456395</c:v>
                </c:pt>
                <c:pt idx="575">
                  <c:v>10.508132390694691</c:v>
                </c:pt>
                <c:pt idx="576">
                  <c:v>9.4216448713092973</c:v>
                </c:pt>
                <c:pt idx="577">
                  <c:v>11.818098041537596</c:v>
                </c:pt>
                <c:pt idx="578">
                  <c:v>14.48988617541438</c:v>
                </c:pt>
                <c:pt idx="579">
                  <c:v>12.519873824993732</c:v>
                </c:pt>
                <c:pt idx="580">
                  <c:v>12.010357169087072</c:v>
                </c:pt>
                <c:pt idx="581">
                  <c:v>9.6829644164407753</c:v>
                </c:pt>
                <c:pt idx="582">
                  <c:v>9.9756992359472445</c:v>
                </c:pt>
                <c:pt idx="583">
                  <c:v>11.845689280116311</c:v>
                </c:pt>
                <c:pt idx="584">
                  <c:v>8.8479132319934095</c:v>
                </c:pt>
                <c:pt idx="585">
                  <c:v>8.0775396692068462</c:v>
                </c:pt>
                <c:pt idx="586">
                  <c:v>9.9366016409140769</c:v>
                </c:pt>
                <c:pt idx="587">
                  <c:v>9.6094324311216681</c:v>
                </c:pt>
                <c:pt idx="588">
                  <c:v>10.851690470309716</c:v>
                </c:pt>
                <c:pt idx="589">
                  <c:v>11.34675064604227</c:v>
                </c:pt>
                <c:pt idx="590">
                  <c:v>15.518488494088301</c:v>
                </c:pt>
                <c:pt idx="591">
                  <c:v>14.921091528944041</c:v>
                </c:pt>
                <c:pt idx="592">
                  <c:v>13.717386099905937</c:v>
                </c:pt>
                <c:pt idx="593">
                  <c:v>9.0185363358567869</c:v>
                </c:pt>
                <c:pt idx="594">
                  <c:v>12.029976241217977</c:v>
                </c:pt>
                <c:pt idx="595">
                  <c:v>15.074956312378696</c:v>
                </c:pt>
                <c:pt idx="596">
                  <c:v>13.6339983584009</c:v>
                </c:pt>
                <c:pt idx="597">
                  <c:v>14.62485564574777</c:v>
                </c:pt>
                <c:pt idx="598">
                  <c:v>10.300124190686578</c:v>
                </c:pt>
                <c:pt idx="599">
                  <c:v>8.5512061293909305</c:v>
                </c:pt>
                <c:pt idx="600">
                  <c:v>10.204104320228936</c:v>
                </c:pt>
                <c:pt idx="601">
                  <c:v>12.747939210135662</c:v>
                </c:pt>
                <c:pt idx="602">
                  <c:v>10.953556615575888</c:v>
                </c:pt>
                <c:pt idx="603">
                  <c:v>10.577792090849879</c:v>
                </c:pt>
                <c:pt idx="604">
                  <c:v>11.250992496038648</c:v>
                </c:pt>
                <c:pt idx="605">
                  <c:v>10.958418810302762</c:v>
                </c:pt>
                <c:pt idx="606">
                  <c:v>9.6955729838381188</c:v>
                </c:pt>
                <c:pt idx="607">
                  <c:v>11.179033943674611</c:v>
                </c:pt>
                <c:pt idx="608">
                  <c:v>14.049386561370646</c:v>
                </c:pt>
                <c:pt idx="609">
                  <c:v>12.499243341406274</c:v>
                </c:pt>
                <c:pt idx="610">
                  <c:v>8.5951042176782959</c:v>
                </c:pt>
                <c:pt idx="611">
                  <c:v>11.359901060393518</c:v>
                </c:pt>
                <c:pt idx="612">
                  <c:v>13.402807809887317</c:v>
                </c:pt>
                <c:pt idx="613">
                  <c:v>19.067595194564269</c:v>
                </c:pt>
                <c:pt idx="614">
                  <c:v>15.951482131460427</c:v>
                </c:pt>
                <c:pt idx="615">
                  <c:v>13.680117899262644</c:v>
                </c:pt>
                <c:pt idx="616">
                  <c:v>14.403862157719537</c:v>
                </c:pt>
                <c:pt idx="617">
                  <c:v>20.034619071688788</c:v>
                </c:pt>
                <c:pt idx="618">
                  <c:v>17.935646159519059</c:v>
                </c:pt>
                <c:pt idx="619">
                  <c:v>15.446248773842463</c:v>
                </c:pt>
                <c:pt idx="620">
                  <c:v>13.306578683142456</c:v>
                </c:pt>
                <c:pt idx="621">
                  <c:v>11.159527253409497</c:v>
                </c:pt>
                <c:pt idx="622">
                  <c:v>7.9267039638019181</c:v>
                </c:pt>
                <c:pt idx="623">
                  <c:v>7.3904482098894668</c:v>
                </c:pt>
                <c:pt idx="624">
                  <c:v>9.0902024603850879</c:v>
                </c:pt>
                <c:pt idx="625">
                  <c:v>16.030213499436684</c:v>
                </c:pt>
                <c:pt idx="626">
                  <c:v>13.351847870037759</c:v>
                </c:pt>
                <c:pt idx="627">
                  <c:v>13.578098030375585</c:v>
                </c:pt>
                <c:pt idx="628">
                  <c:v>21.165531651457357</c:v>
                </c:pt>
                <c:pt idx="629">
                  <c:v>22.026933301448238</c:v>
                </c:pt>
                <c:pt idx="630">
                  <c:v>17.712210667367945</c:v>
                </c:pt>
                <c:pt idx="631">
                  <c:v>15.605054068143797</c:v>
                </c:pt>
                <c:pt idx="632">
                  <c:v>14.4867047296518</c:v>
                </c:pt>
                <c:pt idx="633">
                  <c:v>12.641622973077904</c:v>
                </c:pt>
                <c:pt idx="634">
                  <c:v>13.364099043907629</c:v>
                </c:pt>
                <c:pt idx="635">
                  <c:v>13.280369529220748</c:v>
                </c:pt>
                <c:pt idx="636">
                  <c:v>12.679304621663546</c:v>
                </c:pt>
                <c:pt idx="637">
                  <c:v>11.271116229263045</c:v>
                </c:pt>
                <c:pt idx="638">
                  <c:v>10.207372878228638</c:v>
                </c:pt>
                <c:pt idx="639">
                  <c:v>13.125902987749283</c:v>
                </c:pt>
                <c:pt idx="640">
                  <c:v>14.239793428329929</c:v>
                </c:pt>
                <c:pt idx="641">
                  <c:v>13.709615554909959</c:v>
                </c:pt>
                <c:pt idx="642">
                  <c:v>12.816204758858163</c:v>
                </c:pt>
                <c:pt idx="643">
                  <c:v>12.740061937075753</c:v>
                </c:pt>
                <c:pt idx="644">
                  <c:v>10.883845678968695</c:v>
                </c:pt>
                <c:pt idx="645">
                  <c:v>11.779431210203384</c:v>
                </c:pt>
                <c:pt idx="646">
                  <c:v>10.723667331743325</c:v>
                </c:pt>
                <c:pt idx="647">
                  <c:v>12.21081559775854</c:v>
                </c:pt>
                <c:pt idx="648">
                  <c:v>17.970750469186857</c:v>
                </c:pt>
                <c:pt idx="649">
                  <c:v>15.461553604216682</c:v>
                </c:pt>
                <c:pt idx="650">
                  <c:v>14.238307679531491</c:v>
                </c:pt>
                <c:pt idx="651">
                  <c:v>13.143818469677637</c:v>
                </c:pt>
                <c:pt idx="652">
                  <c:v>12.563423062871182</c:v>
                </c:pt>
                <c:pt idx="653">
                  <c:v>13.239263946217605</c:v>
                </c:pt>
                <c:pt idx="654">
                  <c:v>11.355763834187249</c:v>
                </c:pt>
                <c:pt idx="655">
                  <c:v>12.578149292187158</c:v>
                </c:pt>
                <c:pt idx="656">
                  <c:v>14.862091363087471</c:v>
                </c:pt>
                <c:pt idx="657">
                  <c:v>17.883035371710232</c:v>
                </c:pt>
                <c:pt idx="658">
                  <c:v>19.389859205695224</c:v>
                </c:pt>
                <c:pt idx="659">
                  <c:v>16.990384684465209</c:v>
                </c:pt>
                <c:pt idx="660">
                  <c:v>16.757801541577876</c:v>
                </c:pt>
                <c:pt idx="661">
                  <c:v>15.76671445681168</c:v>
                </c:pt>
                <c:pt idx="662">
                  <c:v>12.803073316771464</c:v>
                </c:pt>
                <c:pt idx="663">
                  <c:v>12.790094506891879</c:v>
                </c:pt>
                <c:pt idx="664">
                  <c:v>10.047824605146083</c:v>
                </c:pt>
                <c:pt idx="665">
                  <c:v>9.6530294006365693</c:v>
                </c:pt>
                <c:pt idx="666">
                  <c:v>9.823842506155799</c:v>
                </c:pt>
                <c:pt idx="667">
                  <c:v>12.228727553117791</c:v>
                </c:pt>
                <c:pt idx="668">
                  <c:v>12.617930020281653</c:v>
                </c:pt>
                <c:pt idx="669">
                  <c:v>10.432033106931316</c:v>
                </c:pt>
                <c:pt idx="670">
                  <c:v>13.057343548072708</c:v>
                </c:pt>
                <c:pt idx="671">
                  <c:v>11.226440897624224</c:v>
                </c:pt>
                <c:pt idx="672">
                  <c:v>14.936941498797507</c:v>
                </c:pt>
                <c:pt idx="673">
                  <c:v>18.001675411484108</c:v>
                </c:pt>
                <c:pt idx="674">
                  <c:v>17.052879950780543</c:v>
                </c:pt>
                <c:pt idx="675">
                  <c:v>13.24756998922747</c:v>
                </c:pt>
                <c:pt idx="676">
                  <c:v>13.11002172460598</c:v>
                </c:pt>
                <c:pt idx="677">
                  <c:v>10.903218140798444</c:v>
                </c:pt>
                <c:pt idx="678">
                  <c:v>10.22908416812257</c:v>
                </c:pt>
                <c:pt idx="679">
                  <c:v>15.601358469985826</c:v>
                </c:pt>
                <c:pt idx="680">
                  <c:v>10.687841691408694</c:v>
                </c:pt>
                <c:pt idx="681">
                  <c:v>11.141309109227461</c:v>
                </c:pt>
                <c:pt idx="682">
                  <c:v>5.4241998410140884</c:v>
                </c:pt>
                <c:pt idx="683">
                  <c:v>6.728401693612529</c:v>
                </c:pt>
                <c:pt idx="684">
                  <c:v>5.6821344438228172</c:v>
                </c:pt>
                <c:pt idx="685">
                  <c:v>6.4429550811026743</c:v>
                </c:pt>
                <c:pt idx="686">
                  <c:v>6.738293965324182</c:v>
                </c:pt>
                <c:pt idx="687">
                  <c:v>5.8227055597915189</c:v>
                </c:pt>
                <c:pt idx="688">
                  <c:v>6.2547890607047796</c:v>
                </c:pt>
                <c:pt idx="689">
                  <c:v>6.9340627759521212</c:v>
                </c:pt>
                <c:pt idx="690">
                  <c:v>6.1240546496364239</c:v>
                </c:pt>
                <c:pt idx="691">
                  <c:v>4.2265147431795436</c:v>
                </c:pt>
                <c:pt idx="692">
                  <c:v>4.7114236983343716</c:v>
                </c:pt>
                <c:pt idx="693">
                  <c:v>3.7193154573612941</c:v>
                </c:pt>
                <c:pt idx="694">
                  <c:v>3.6201504325090506</c:v>
                </c:pt>
                <c:pt idx="695">
                  <c:v>3.8625500527221468</c:v>
                </c:pt>
                <c:pt idx="696">
                  <c:v>3.3598628455712487</c:v>
                </c:pt>
                <c:pt idx="697">
                  <c:v>3.2736265236023798</c:v>
                </c:pt>
                <c:pt idx="698">
                  <c:v>2.7028885309989814</c:v>
                </c:pt>
                <c:pt idx="699">
                  <c:v>2.1113915299611707</c:v>
                </c:pt>
                <c:pt idx="700">
                  <c:v>1.8227994716448648</c:v>
                </c:pt>
                <c:pt idx="701">
                  <c:v>2.134579888490018</c:v>
                </c:pt>
                <c:pt idx="702">
                  <c:v>1.7079254383052578</c:v>
                </c:pt>
                <c:pt idx="703">
                  <c:v>1.6284072568095165</c:v>
                </c:pt>
                <c:pt idx="704">
                  <c:v>1.5772477458352196</c:v>
                </c:pt>
                <c:pt idx="705">
                  <c:v>1.6680350577450542</c:v>
                </c:pt>
                <c:pt idx="706">
                  <c:v>1.6410633530063001</c:v>
                </c:pt>
                <c:pt idx="707">
                  <c:v>1.4195687181727701</c:v>
                </c:pt>
                <c:pt idx="708">
                  <c:v>1.5914641493065762</c:v>
                </c:pt>
                <c:pt idx="709">
                  <c:v>1.374442872537418</c:v>
                </c:pt>
                <c:pt idx="710">
                  <c:v>1.0889942169957201</c:v>
                </c:pt>
                <c:pt idx="711">
                  <c:v>1.2278159669358302</c:v>
                </c:pt>
                <c:pt idx="712">
                  <c:v>0.95674539666320557</c:v>
                </c:pt>
                <c:pt idx="713">
                  <c:v>0.97520823511542121</c:v>
                </c:pt>
                <c:pt idx="714">
                  <c:v>1.0041054637061841</c:v>
                </c:pt>
                <c:pt idx="715">
                  <c:v>0.78197182190260506</c:v>
                </c:pt>
                <c:pt idx="716">
                  <c:v>0.97406869665940254</c:v>
                </c:pt>
                <c:pt idx="717">
                  <c:v>0.86436174946183941</c:v>
                </c:pt>
                <c:pt idx="718">
                  <c:v>0.86334481216349124</c:v>
                </c:pt>
                <c:pt idx="719">
                  <c:v>0.82881500820423115</c:v>
                </c:pt>
                <c:pt idx="720">
                  <c:v>0.93699072400307282</c:v>
                </c:pt>
                <c:pt idx="721">
                  <c:v>0.95763752169290006</c:v>
                </c:pt>
                <c:pt idx="722">
                  <c:v>0.84784841264314847</c:v>
                </c:pt>
                <c:pt idx="723">
                  <c:v>0.92345358028700364</c:v>
                </c:pt>
                <c:pt idx="724">
                  <c:v>0.96102888352187499</c:v>
                </c:pt>
                <c:pt idx="725">
                  <c:v>0.98628472482735763</c:v>
                </c:pt>
                <c:pt idx="726">
                  <c:v>1.0216917144834414</c:v>
                </c:pt>
                <c:pt idx="727">
                  <c:v>1.0229471432286141</c:v>
                </c:pt>
                <c:pt idx="728">
                  <c:v>0.87726647762487175</c:v>
                </c:pt>
                <c:pt idx="729">
                  <c:v>1.0072047194231937</c:v>
                </c:pt>
                <c:pt idx="730">
                  <c:v>0.94620868941991398</c:v>
                </c:pt>
                <c:pt idx="731">
                  <c:v>1.1219135103964772</c:v>
                </c:pt>
                <c:pt idx="732">
                  <c:v>0.97526812467430002</c:v>
                </c:pt>
                <c:pt idx="733">
                  <c:v>1.1629583989331338</c:v>
                </c:pt>
                <c:pt idx="734">
                  <c:v>1.0323130189972551</c:v>
                </c:pt>
                <c:pt idx="735">
                  <c:v>1.0735294157560582</c:v>
                </c:pt>
                <c:pt idx="736">
                  <c:v>0.99809318629191512</c:v>
                </c:pt>
                <c:pt idx="737">
                  <c:v>1.2397041294880395</c:v>
                </c:pt>
                <c:pt idx="738">
                  <c:v>1.6797933687489497</c:v>
                </c:pt>
                <c:pt idx="739">
                  <c:v>4.1130444184934722</c:v>
                </c:pt>
                <c:pt idx="740">
                  <c:v>4.1020386778047975</c:v>
                </c:pt>
                <c:pt idx="741">
                  <c:v>3.398947644975836</c:v>
                </c:pt>
                <c:pt idx="742">
                  <c:v>3.0243271205922184</c:v>
                </c:pt>
                <c:pt idx="743">
                  <c:v>4.5679016977672298</c:v>
                </c:pt>
                <c:pt idx="744">
                  <c:v>3.1135570835966631</c:v>
                </c:pt>
                <c:pt idx="745">
                  <c:v>4.4311015098248863</c:v>
                </c:pt>
                <c:pt idx="746">
                  <c:v>11.774236980986108</c:v>
                </c:pt>
                <c:pt idx="747">
                  <c:v>13.570229598213556</c:v>
                </c:pt>
                <c:pt idx="748">
                  <c:v>9.8859466479330749</c:v>
                </c:pt>
                <c:pt idx="749">
                  <c:v>9.0409646861714936</c:v>
                </c:pt>
                <c:pt idx="750">
                  <c:v>5.6794233208927629</c:v>
                </c:pt>
                <c:pt idx="751">
                  <c:v>13.892181619455879</c:v>
                </c:pt>
                <c:pt idx="752">
                  <c:v>10.336038262900814</c:v>
                </c:pt>
                <c:pt idx="753">
                  <c:v>8.5284113532570043</c:v>
                </c:pt>
                <c:pt idx="754">
                  <c:v>8.5102199354451855</c:v>
                </c:pt>
                <c:pt idx="755">
                  <c:v>6.0486466731604072</c:v>
                </c:pt>
                <c:pt idx="756">
                  <c:v>8.703454540066268</c:v>
                </c:pt>
                <c:pt idx="757">
                  <c:v>12.121390136630195</c:v>
                </c:pt>
                <c:pt idx="758">
                  <c:v>8.9300858009683903</c:v>
                </c:pt>
                <c:pt idx="759">
                  <c:v>19.661459953586867</c:v>
                </c:pt>
                <c:pt idx="760">
                  <c:v>16.606726869651389</c:v>
                </c:pt>
                <c:pt idx="761">
                  <c:v>13.874535872007431</c:v>
                </c:pt>
                <c:pt idx="762">
                  <c:v>11.214655479566481</c:v>
                </c:pt>
                <c:pt idx="763">
                  <c:v>12.394726070819162</c:v>
                </c:pt>
                <c:pt idx="764">
                  <c:v>16.158705440227152</c:v>
                </c:pt>
                <c:pt idx="765">
                  <c:v>10.975086144359969</c:v>
                </c:pt>
                <c:pt idx="766">
                  <c:v>9.1979776570769047</c:v>
                </c:pt>
                <c:pt idx="767">
                  <c:v>18.113404302675974</c:v>
                </c:pt>
                <c:pt idx="768">
                  <c:v>18.372721492925749</c:v>
                </c:pt>
                <c:pt idx="769">
                  <c:v>19.302254571160439</c:v>
                </c:pt>
                <c:pt idx="770">
                  <c:v>16.243552889264802</c:v>
                </c:pt>
                <c:pt idx="771">
                  <c:v>15.94860479213952</c:v>
                </c:pt>
                <c:pt idx="772">
                  <c:v>18.890382689144403</c:v>
                </c:pt>
                <c:pt idx="773">
                  <c:v>16.168583827909501</c:v>
                </c:pt>
                <c:pt idx="774">
                  <c:v>13.545275372784138</c:v>
                </c:pt>
                <c:pt idx="775">
                  <c:v>13.658822519515546</c:v>
                </c:pt>
                <c:pt idx="776">
                  <c:v>10.945970639659331</c:v>
                </c:pt>
                <c:pt idx="777">
                  <c:v>8.8427761977170061</c:v>
                </c:pt>
                <c:pt idx="778">
                  <c:v>13.882075633198998</c:v>
                </c:pt>
                <c:pt idx="779">
                  <c:v>17.817486452398366</c:v>
                </c:pt>
                <c:pt idx="780">
                  <c:v>18.155380304487643</c:v>
                </c:pt>
                <c:pt idx="781">
                  <c:v>23.189322363546484</c:v>
                </c:pt>
                <c:pt idx="782">
                  <c:v>26.325476746666933</c:v>
                </c:pt>
                <c:pt idx="783">
                  <c:v>16.456295563285916</c:v>
                </c:pt>
                <c:pt idx="784">
                  <c:v>15.097550847522911</c:v>
                </c:pt>
                <c:pt idx="785">
                  <c:v>10.960980679521803</c:v>
                </c:pt>
                <c:pt idx="786">
                  <c:v>9.9362784810732574</c:v>
                </c:pt>
                <c:pt idx="787">
                  <c:v>7.1972433836614673</c:v>
                </c:pt>
                <c:pt idx="788">
                  <c:v>8.017027545333077</c:v>
                </c:pt>
                <c:pt idx="789">
                  <c:v>11.978800916659104</c:v>
                </c:pt>
                <c:pt idx="790">
                  <c:v>10.633561626955924</c:v>
                </c:pt>
                <c:pt idx="791">
                  <c:v>12.063294292479599</c:v>
                </c:pt>
                <c:pt idx="792">
                  <c:v>25.318220530165412</c:v>
                </c:pt>
                <c:pt idx="793">
                  <c:v>17.957306484696801</c:v>
                </c:pt>
                <c:pt idx="794">
                  <c:v>11.373661604917029</c:v>
                </c:pt>
                <c:pt idx="795">
                  <c:v>11.837340494397763</c:v>
                </c:pt>
                <c:pt idx="796">
                  <c:v>10.649301578038251</c:v>
                </c:pt>
                <c:pt idx="797">
                  <c:v>14.806566328109705</c:v>
                </c:pt>
                <c:pt idx="798">
                  <c:v>13.814764531630352</c:v>
                </c:pt>
                <c:pt idx="799">
                  <c:v>9.3518386898187806</c:v>
                </c:pt>
                <c:pt idx="800">
                  <c:v>9.2681770814370132</c:v>
                </c:pt>
                <c:pt idx="801">
                  <c:v>14.765618296762772</c:v>
                </c:pt>
                <c:pt idx="802">
                  <c:v>20.631215005090297</c:v>
                </c:pt>
                <c:pt idx="803">
                  <c:v>22.405437941769591</c:v>
                </c:pt>
                <c:pt idx="804">
                  <c:v>19.459348075929384</c:v>
                </c:pt>
                <c:pt idx="805">
                  <c:v>12.47797453423617</c:v>
                </c:pt>
                <c:pt idx="806">
                  <c:v>12.877027697528421</c:v>
                </c:pt>
                <c:pt idx="807">
                  <c:v>11.914628836423413</c:v>
                </c:pt>
                <c:pt idx="808">
                  <c:v>14.546824267210766</c:v>
                </c:pt>
                <c:pt idx="809">
                  <c:v>15.52327694650465</c:v>
                </c:pt>
                <c:pt idx="810">
                  <c:v>10.668304153713425</c:v>
                </c:pt>
                <c:pt idx="811">
                  <c:v>11.00396216000753</c:v>
                </c:pt>
                <c:pt idx="812">
                  <c:v>9.3036871719011867</c:v>
                </c:pt>
                <c:pt idx="813">
                  <c:v>10.183170199243087</c:v>
                </c:pt>
                <c:pt idx="814">
                  <c:v>9.3446707196121572</c:v>
                </c:pt>
                <c:pt idx="815">
                  <c:v>24.744579133728951</c:v>
                </c:pt>
                <c:pt idx="816">
                  <c:v>17.502621739745095</c:v>
                </c:pt>
                <c:pt idx="817">
                  <c:v>22.205656755938406</c:v>
                </c:pt>
                <c:pt idx="818">
                  <c:v>21.717638731065104</c:v>
                </c:pt>
                <c:pt idx="819">
                  <c:v>22.356332598821805</c:v>
                </c:pt>
                <c:pt idx="820">
                  <c:v>17.887951755482323</c:v>
                </c:pt>
                <c:pt idx="821">
                  <c:v>20.48004574619161</c:v>
                </c:pt>
                <c:pt idx="822">
                  <c:v>13.469810817979022</c:v>
                </c:pt>
                <c:pt idx="823">
                  <c:v>17.787475023404632</c:v>
                </c:pt>
                <c:pt idx="824">
                  <c:v>19.959974148483283</c:v>
                </c:pt>
                <c:pt idx="825">
                  <c:v>20.432147405701251</c:v>
                </c:pt>
                <c:pt idx="826">
                  <c:v>26.487100348239579</c:v>
                </c:pt>
                <c:pt idx="827">
                  <c:v>26.044364887509097</c:v>
                </c:pt>
                <c:pt idx="828">
                  <c:v>22.775963806246967</c:v>
                </c:pt>
                <c:pt idx="829">
                  <c:v>30.212743511454377</c:v>
                </c:pt>
                <c:pt idx="830">
                  <c:v>27.785518691738954</c:v>
                </c:pt>
                <c:pt idx="831">
                  <c:v>26.203008123069594</c:v>
                </c:pt>
                <c:pt idx="832">
                  <c:v>27.505946011762894</c:v>
                </c:pt>
                <c:pt idx="833">
                  <c:v>23.854400719264934</c:v>
                </c:pt>
                <c:pt idx="834">
                  <c:v>28.930465090712008</c:v>
                </c:pt>
                <c:pt idx="835">
                  <c:v>31.406405370163093</c:v>
                </c:pt>
                <c:pt idx="836">
                  <c:v>22.648057736673934</c:v>
                </c:pt>
                <c:pt idx="837">
                  <c:v>19.249312313180166</c:v>
                </c:pt>
                <c:pt idx="838">
                  <c:v>14.782815773410075</c:v>
                </c:pt>
                <c:pt idx="839">
                  <c:v>15.525933313425178</c:v>
                </c:pt>
                <c:pt idx="840">
                  <c:v>9.0611296349442547</c:v>
                </c:pt>
                <c:pt idx="841">
                  <c:v>13.577335070415565</c:v>
                </c:pt>
                <c:pt idx="842">
                  <c:v>20.047576333987671</c:v>
                </c:pt>
                <c:pt idx="843">
                  <c:v>28.134629149753231</c:v>
                </c:pt>
                <c:pt idx="844">
                  <c:v>29.263157935420349</c:v>
                </c:pt>
                <c:pt idx="845">
                  <c:v>25.826580099567686</c:v>
                </c:pt>
                <c:pt idx="846">
                  <c:v>28.637302736918567</c:v>
                </c:pt>
                <c:pt idx="847">
                  <c:v>24.417825620735954</c:v>
                </c:pt>
                <c:pt idx="848">
                  <c:v>18.346153846610814</c:v>
                </c:pt>
                <c:pt idx="849">
                  <c:v>25.384793161472409</c:v>
                </c:pt>
                <c:pt idx="850">
                  <c:v>21.696809261952044</c:v>
                </c:pt>
                <c:pt idx="851">
                  <c:v>20.12171721074747</c:v>
                </c:pt>
                <c:pt idx="852">
                  <c:v>15.498644923406834</c:v>
                </c:pt>
                <c:pt idx="853">
                  <c:v>14.533965531034864</c:v>
                </c:pt>
                <c:pt idx="854">
                  <c:v>12.218590934215301</c:v>
                </c:pt>
                <c:pt idx="855">
                  <c:v>13.873993848559286</c:v>
                </c:pt>
                <c:pt idx="856">
                  <c:v>23.02145380282996</c:v>
                </c:pt>
                <c:pt idx="857">
                  <c:v>28.722860844820598</c:v>
                </c:pt>
                <c:pt idx="858">
                  <c:v>30.267215497252298</c:v>
                </c:pt>
                <c:pt idx="859">
                  <c:v>32.441801493247546</c:v>
                </c:pt>
                <c:pt idx="860">
                  <c:v>34.326262943954553</c:v>
                </c:pt>
                <c:pt idx="861">
                  <c:v>34.351608628247924</c:v>
                </c:pt>
                <c:pt idx="862">
                  <c:v>26.361362856296388</c:v>
                </c:pt>
                <c:pt idx="863">
                  <c:v>21.689400513452995</c:v>
                </c:pt>
                <c:pt idx="864">
                  <c:v>18.001625057845906</c:v>
                </c:pt>
                <c:pt idx="865">
                  <c:v>10.972032593377289</c:v>
                </c:pt>
                <c:pt idx="866">
                  <c:v>12.773849230445055</c:v>
                </c:pt>
                <c:pt idx="867">
                  <c:v>18.253482742566916</c:v>
                </c:pt>
                <c:pt idx="868">
                  <c:v>23.609732691737438</c:v>
                </c:pt>
                <c:pt idx="869">
                  <c:v>23.172249647990128</c:v>
                </c:pt>
                <c:pt idx="870">
                  <c:v>23.955777707318372</c:v>
                </c:pt>
                <c:pt idx="871">
                  <c:v>28.672540933002423</c:v>
                </c:pt>
                <c:pt idx="872">
                  <c:v>31.130416578149468</c:v>
                </c:pt>
                <c:pt idx="873">
                  <c:v>33.172196905879183</c:v>
                </c:pt>
                <c:pt idx="874">
                  <c:v>27.92489519974567</c:v>
                </c:pt>
                <c:pt idx="875">
                  <c:v>25.253240702633551</c:v>
                </c:pt>
                <c:pt idx="876">
                  <c:v>18.186207941589615</c:v>
                </c:pt>
                <c:pt idx="877">
                  <c:v>24.864831006399879</c:v>
                </c:pt>
                <c:pt idx="878">
                  <c:v>24.839867475116982</c:v>
                </c:pt>
                <c:pt idx="879">
                  <c:v>19.439437124737914</c:v>
                </c:pt>
                <c:pt idx="880">
                  <c:v>16.096364640926787</c:v>
                </c:pt>
                <c:pt idx="881">
                  <c:v>18.531226794323551</c:v>
                </c:pt>
                <c:pt idx="882">
                  <c:v>24.986654178290035</c:v>
                </c:pt>
                <c:pt idx="883">
                  <c:v>23.595096078855061</c:v>
                </c:pt>
                <c:pt idx="884">
                  <c:v>21.766892441338005</c:v>
                </c:pt>
                <c:pt idx="885">
                  <c:v>16.211237118250555</c:v>
                </c:pt>
                <c:pt idx="886">
                  <c:v>21.671433829553411</c:v>
                </c:pt>
                <c:pt idx="887">
                  <c:v>24.302294603622478</c:v>
                </c:pt>
                <c:pt idx="888">
                  <c:v>24.633002818572425</c:v>
                </c:pt>
                <c:pt idx="889">
                  <c:v>24.83943469076506</c:v>
                </c:pt>
                <c:pt idx="890">
                  <c:v>23.839043844972807</c:v>
                </c:pt>
                <c:pt idx="891">
                  <c:v>25.532973026040761</c:v>
                </c:pt>
                <c:pt idx="892">
                  <c:v>26.554258838599164</c:v>
                </c:pt>
                <c:pt idx="893">
                  <c:v>23.790502393224443</c:v>
                </c:pt>
                <c:pt idx="894">
                  <c:v>16.640057402306596</c:v>
                </c:pt>
                <c:pt idx="895">
                  <c:v>20.059582592035184</c:v>
                </c:pt>
                <c:pt idx="896">
                  <c:v>25.369442678074407</c:v>
                </c:pt>
                <c:pt idx="897">
                  <c:v>24.877491994205482</c:v>
                </c:pt>
                <c:pt idx="898">
                  <c:v>24.859760888097814</c:v>
                </c:pt>
                <c:pt idx="899">
                  <c:v>25.239199151664682</c:v>
                </c:pt>
                <c:pt idx="900">
                  <c:v>22.816320263867151</c:v>
                </c:pt>
                <c:pt idx="901">
                  <c:v>22.812920955222225</c:v>
                </c:pt>
                <c:pt idx="902">
                  <c:v>24.122094182582</c:v>
                </c:pt>
                <c:pt idx="903">
                  <c:v>20.674342594480109</c:v>
                </c:pt>
                <c:pt idx="904">
                  <c:v>22.167952320271155</c:v>
                </c:pt>
                <c:pt idx="905">
                  <c:v>20.955047149893645</c:v>
                </c:pt>
                <c:pt idx="906">
                  <c:v>21.359311827178562</c:v>
                </c:pt>
                <c:pt idx="907">
                  <c:v>21.476465947690105</c:v>
                </c:pt>
                <c:pt idx="908">
                  <c:v>28.594806293388064</c:v>
                </c:pt>
                <c:pt idx="909">
                  <c:v>28.213057918846573</c:v>
                </c:pt>
                <c:pt idx="910">
                  <c:v>21.169935707886587</c:v>
                </c:pt>
                <c:pt idx="911">
                  <c:v>16.378247907098075</c:v>
                </c:pt>
                <c:pt idx="912">
                  <c:v>20.644247874064458</c:v>
                </c:pt>
                <c:pt idx="913">
                  <c:v>27.04750868113166</c:v>
                </c:pt>
                <c:pt idx="914">
                  <c:v>24.75332456481437</c:v>
                </c:pt>
                <c:pt idx="915">
                  <c:v>25.611484990143296</c:v>
                </c:pt>
                <c:pt idx="916">
                  <c:v>27.170497548652794</c:v>
                </c:pt>
                <c:pt idx="917">
                  <c:v>22.949740482498669</c:v>
                </c:pt>
                <c:pt idx="918">
                  <c:v>16.757055349494664</c:v>
                </c:pt>
                <c:pt idx="919">
                  <c:v>25.134475813393784</c:v>
                </c:pt>
                <c:pt idx="920">
                  <c:v>23.625854621448372</c:v>
                </c:pt>
                <c:pt idx="921">
                  <c:v>28.269857176208145</c:v>
                </c:pt>
                <c:pt idx="922">
                  <c:v>26.209614069349563</c:v>
                </c:pt>
                <c:pt idx="923">
                  <c:v>20.750045394085536</c:v>
                </c:pt>
                <c:pt idx="924">
                  <c:v>22.780420232445998</c:v>
                </c:pt>
                <c:pt idx="925">
                  <c:v>15.817454993281089</c:v>
                </c:pt>
                <c:pt idx="926">
                  <c:v>19.212962759496389</c:v>
                </c:pt>
                <c:pt idx="927">
                  <c:v>16.325415558039946</c:v>
                </c:pt>
                <c:pt idx="928">
                  <c:v>11.187950411149172</c:v>
                </c:pt>
                <c:pt idx="929">
                  <c:v>12.993907558272543</c:v>
                </c:pt>
                <c:pt idx="930">
                  <c:v>15.211531323244465</c:v>
                </c:pt>
                <c:pt idx="931">
                  <c:v>14.60975472740671</c:v>
                </c:pt>
                <c:pt idx="932">
                  <c:v>11.354181362157034</c:v>
                </c:pt>
                <c:pt idx="933">
                  <c:v>10.284949560491663</c:v>
                </c:pt>
                <c:pt idx="934">
                  <c:v>8.9901973068014627</c:v>
                </c:pt>
                <c:pt idx="935">
                  <c:v>8.574582668788489</c:v>
                </c:pt>
                <c:pt idx="936">
                  <c:v>12.198089463672401</c:v>
                </c:pt>
                <c:pt idx="937">
                  <c:v>8.8664619167845728</c:v>
                </c:pt>
                <c:pt idx="938">
                  <c:v>7.5274477990536992</c:v>
                </c:pt>
                <c:pt idx="939">
                  <c:v>6.2081288037089122</c:v>
                </c:pt>
                <c:pt idx="940">
                  <c:v>5.1369864704483454</c:v>
                </c:pt>
                <c:pt idx="941">
                  <c:v>4.8841737209449949</c:v>
                </c:pt>
                <c:pt idx="942">
                  <c:v>4.4321470340684455</c:v>
                </c:pt>
                <c:pt idx="943">
                  <c:v>4.3894564996249326</c:v>
                </c:pt>
                <c:pt idx="944">
                  <c:v>3.6311695526419996</c:v>
                </c:pt>
                <c:pt idx="945">
                  <c:v>3.1229685529652218</c:v>
                </c:pt>
                <c:pt idx="946">
                  <c:v>3.3758591752417466</c:v>
                </c:pt>
                <c:pt idx="947">
                  <c:v>3.2263170332273772</c:v>
                </c:pt>
                <c:pt idx="948">
                  <c:v>3.5113929256570864</c:v>
                </c:pt>
                <c:pt idx="949">
                  <c:v>3.5079584728484825</c:v>
                </c:pt>
                <c:pt idx="950">
                  <c:v>3.7010014099442712</c:v>
                </c:pt>
                <c:pt idx="951">
                  <c:v>3.8867796440555935</c:v>
                </c:pt>
                <c:pt idx="952">
                  <c:v>4.1024353788127303</c:v>
                </c:pt>
                <c:pt idx="953">
                  <c:v>3.5986052635165966</c:v>
                </c:pt>
                <c:pt idx="954">
                  <c:v>3.5011182028366283</c:v>
                </c:pt>
                <c:pt idx="955">
                  <c:v>3.4132951037887493</c:v>
                </c:pt>
                <c:pt idx="956">
                  <c:v>3.2184803058480704</c:v>
                </c:pt>
                <c:pt idx="957">
                  <c:v>3.7381310875750473</c:v>
                </c:pt>
                <c:pt idx="958">
                  <c:v>3.9106196643110769</c:v>
                </c:pt>
                <c:pt idx="959">
                  <c:v>3.7362530810580719</c:v>
                </c:pt>
                <c:pt idx="960">
                  <c:v>3.565044667597006</c:v>
                </c:pt>
                <c:pt idx="961">
                  <c:v>3.3169403585497914</c:v>
                </c:pt>
                <c:pt idx="962">
                  <c:v>3.2579960645217398</c:v>
                </c:pt>
                <c:pt idx="963">
                  <c:v>3.2364206054611988</c:v>
                </c:pt>
                <c:pt idx="964">
                  <c:v>3.450387658530496</c:v>
                </c:pt>
                <c:pt idx="965">
                  <c:v>3.4420468465918508</c:v>
                </c:pt>
                <c:pt idx="966">
                  <c:v>3.2103717567910528</c:v>
                </c:pt>
                <c:pt idx="967">
                  <c:v>3.0622988497832848</c:v>
                </c:pt>
                <c:pt idx="968">
                  <c:v>3.297551816160893</c:v>
                </c:pt>
                <c:pt idx="969">
                  <c:v>3.4018274761507872</c:v>
                </c:pt>
                <c:pt idx="970">
                  <c:v>2.9969000171327198</c:v>
                </c:pt>
                <c:pt idx="971">
                  <c:v>2.9355593030083393</c:v>
                </c:pt>
                <c:pt idx="972">
                  <c:v>3.1069066902547848</c:v>
                </c:pt>
                <c:pt idx="973">
                  <c:v>3.2802850569102815</c:v>
                </c:pt>
                <c:pt idx="974">
                  <c:v>3.2680271608985678</c:v>
                </c:pt>
                <c:pt idx="975">
                  <c:v>3.1152387167650897</c:v>
                </c:pt>
                <c:pt idx="976">
                  <c:v>2.939080459252541</c:v>
                </c:pt>
                <c:pt idx="977">
                  <c:v>2.9542692502652401</c:v>
                </c:pt>
                <c:pt idx="978">
                  <c:v>4.7770225835195852</c:v>
                </c:pt>
                <c:pt idx="979">
                  <c:v>7.4489762037676215</c:v>
                </c:pt>
                <c:pt idx="980">
                  <c:v>7.1813438858872258</c:v>
                </c:pt>
                <c:pt idx="981">
                  <c:v>7.2502770052285666</c:v>
                </c:pt>
                <c:pt idx="982">
                  <c:v>6.1799985783294709</c:v>
                </c:pt>
                <c:pt idx="983">
                  <c:v>7.337905818011448</c:v>
                </c:pt>
                <c:pt idx="984">
                  <c:v>9.017701514150323</c:v>
                </c:pt>
                <c:pt idx="985">
                  <c:v>12.302547485313442</c:v>
                </c:pt>
                <c:pt idx="986">
                  <c:v>8.9955281910232046</c:v>
                </c:pt>
                <c:pt idx="987">
                  <c:v>12.177353828316006</c:v>
                </c:pt>
                <c:pt idx="988">
                  <c:v>11.30959221268183</c:v>
                </c:pt>
                <c:pt idx="989">
                  <c:v>19.039050398305779</c:v>
                </c:pt>
                <c:pt idx="990">
                  <c:v>16.158866534459992</c:v>
                </c:pt>
                <c:pt idx="991">
                  <c:v>14.515962277003435</c:v>
                </c:pt>
                <c:pt idx="992">
                  <c:v>11.274348273781554</c:v>
                </c:pt>
                <c:pt idx="993">
                  <c:v>12.525373873730283</c:v>
                </c:pt>
                <c:pt idx="994">
                  <c:v>15.956351042675331</c:v>
                </c:pt>
                <c:pt idx="995">
                  <c:v>15.205938169996536</c:v>
                </c:pt>
                <c:pt idx="996">
                  <c:v>21.80295947055323</c:v>
                </c:pt>
                <c:pt idx="997">
                  <c:v>24.564360491807491</c:v>
                </c:pt>
                <c:pt idx="998">
                  <c:v>25.213730890683916</c:v>
                </c:pt>
                <c:pt idx="999">
                  <c:v>27.091340526268336</c:v>
                </c:pt>
                <c:pt idx="1000">
                  <c:v>29.389702430470432</c:v>
                </c:pt>
                <c:pt idx="1001">
                  <c:v>22.230148786662873</c:v>
                </c:pt>
                <c:pt idx="1002">
                  <c:v>24.55232458866281</c:v>
                </c:pt>
                <c:pt idx="1003">
                  <c:v>32.474337228415571</c:v>
                </c:pt>
                <c:pt idx="1004">
                  <c:v>27.316336142744657</c:v>
                </c:pt>
                <c:pt idx="1005">
                  <c:v>17.958444755408042</c:v>
                </c:pt>
                <c:pt idx="1006">
                  <c:v>28.310159846758697</c:v>
                </c:pt>
                <c:pt idx="1007">
                  <c:v>25.305112311515309</c:v>
                </c:pt>
                <c:pt idx="1008">
                  <c:v>22.400687816886965</c:v>
                </c:pt>
                <c:pt idx="1009">
                  <c:v>19.119436827336354</c:v>
                </c:pt>
                <c:pt idx="1010">
                  <c:v>19.816538273457983</c:v>
                </c:pt>
                <c:pt idx="1011">
                  <c:v>25.172426349071831</c:v>
                </c:pt>
                <c:pt idx="1012">
                  <c:v>26.752485751657662</c:v>
                </c:pt>
                <c:pt idx="1013">
                  <c:v>23.592830346736491</c:v>
                </c:pt>
                <c:pt idx="1014">
                  <c:v>13.689175702636447</c:v>
                </c:pt>
                <c:pt idx="1015">
                  <c:v>17.965328004794713</c:v>
                </c:pt>
                <c:pt idx="1016">
                  <c:v>23.118921798319249</c:v>
                </c:pt>
                <c:pt idx="1017">
                  <c:v>28.20818759549546</c:v>
                </c:pt>
                <c:pt idx="1018">
                  <c:v>23.027756750745066</c:v>
                </c:pt>
                <c:pt idx="1019">
                  <c:v>30.029961472421363</c:v>
                </c:pt>
                <c:pt idx="1020">
                  <c:v>24.146228758512343</c:v>
                </c:pt>
                <c:pt idx="1021">
                  <c:v>23.484075443188001</c:v>
                </c:pt>
                <c:pt idx="1022">
                  <c:v>22.264517987935019</c:v>
                </c:pt>
                <c:pt idx="1023">
                  <c:v>21.144575119653165</c:v>
                </c:pt>
                <c:pt idx="1024">
                  <c:v>22.523893673234884</c:v>
                </c:pt>
                <c:pt idx="1025">
                  <c:v>21.420139991626066</c:v>
                </c:pt>
                <c:pt idx="1026">
                  <c:v>21.430147102383156</c:v>
                </c:pt>
                <c:pt idx="1027">
                  <c:v>19.123046106644402</c:v>
                </c:pt>
                <c:pt idx="1028">
                  <c:v>31.720140390303619</c:v>
                </c:pt>
                <c:pt idx="1029">
                  <c:v>19.849298985856223</c:v>
                </c:pt>
                <c:pt idx="1030">
                  <c:v>28.474502008957934</c:v>
                </c:pt>
                <c:pt idx="1031">
                  <c:v>26.160800135473007</c:v>
                </c:pt>
                <c:pt idx="1032">
                  <c:v>25.743653094025721</c:v>
                </c:pt>
                <c:pt idx="1033">
                  <c:v>26.044044054924765</c:v>
                </c:pt>
                <c:pt idx="1034">
                  <c:v>34.064029962528423</c:v>
                </c:pt>
                <c:pt idx="1035">
                  <c:v>31.187208277814126</c:v>
                </c:pt>
                <c:pt idx="1036">
                  <c:v>28.896737391259354</c:v>
                </c:pt>
                <c:pt idx="1037">
                  <c:v>31.899621021334823</c:v>
                </c:pt>
                <c:pt idx="1038">
                  <c:v>32.582653604978297</c:v>
                </c:pt>
                <c:pt idx="1039">
                  <c:v>21.359761849248258</c:v>
                </c:pt>
                <c:pt idx="1040">
                  <c:v>32.189596052539606</c:v>
                </c:pt>
                <c:pt idx="1041">
                  <c:v>20.739108136450181</c:v>
                </c:pt>
                <c:pt idx="1042">
                  <c:v>21.625250379782791</c:v>
                </c:pt>
                <c:pt idx="1043">
                  <c:v>15.897713863291173</c:v>
                </c:pt>
                <c:pt idx="1044">
                  <c:v>31.490603371303404</c:v>
                </c:pt>
                <c:pt idx="1045">
                  <c:v>23.224290476888154</c:v>
                </c:pt>
                <c:pt idx="1046">
                  <c:v>21.767727558028749</c:v>
                </c:pt>
                <c:pt idx="1047">
                  <c:v>20.509888594628155</c:v>
                </c:pt>
                <c:pt idx="1048">
                  <c:v>27.939030658790653</c:v>
                </c:pt>
                <c:pt idx="1049">
                  <c:v>34.09957021630693</c:v>
                </c:pt>
                <c:pt idx="1050">
                  <c:v>38.575465671180496</c:v>
                </c:pt>
                <c:pt idx="1051">
                  <c:v>30.508583828840951</c:v>
                </c:pt>
                <c:pt idx="1052">
                  <c:v>36.474646842006877</c:v>
                </c:pt>
                <c:pt idx="1053">
                  <c:v>29.864478182015031</c:v>
                </c:pt>
                <c:pt idx="1054">
                  <c:v>22.927975303756078</c:v>
                </c:pt>
                <c:pt idx="1055">
                  <c:v>23.933549474945014</c:v>
                </c:pt>
                <c:pt idx="1056">
                  <c:v>25.972732041031566</c:v>
                </c:pt>
                <c:pt idx="1057">
                  <c:v>28.049777267616392</c:v>
                </c:pt>
                <c:pt idx="1058">
                  <c:v>24.384083936332758</c:v>
                </c:pt>
                <c:pt idx="1059">
                  <c:v>31.44714754105209</c:v>
                </c:pt>
                <c:pt idx="1060">
                  <c:v>33.306682286952707</c:v>
                </c:pt>
                <c:pt idx="1061">
                  <c:v>25.120212131770103</c:v>
                </c:pt>
                <c:pt idx="1062">
                  <c:v>26.665332068495083</c:v>
                </c:pt>
                <c:pt idx="1063">
                  <c:v>29.038355230939217</c:v>
                </c:pt>
                <c:pt idx="1064">
                  <c:v>17.843285214684357</c:v>
                </c:pt>
                <c:pt idx="1065">
                  <c:v>19.606869483703505</c:v>
                </c:pt>
                <c:pt idx="1066">
                  <c:v>21.382175043220506</c:v>
                </c:pt>
                <c:pt idx="1067">
                  <c:v>22.744285055601075</c:v>
                </c:pt>
                <c:pt idx="1068">
                  <c:v>18.19937062049609</c:v>
                </c:pt>
                <c:pt idx="1069">
                  <c:v>29.304920821610082</c:v>
                </c:pt>
                <c:pt idx="1070">
                  <c:v>29.98691442071766</c:v>
                </c:pt>
                <c:pt idx="1071">
                  <c:v>23.965784234256503</c:v>
                </c:pt>
                <c:pt idx="1072">
                  <c:v>36.112782872695526</c:v>
                </c:pt>
                <c:pt idx="1073">
                  <c:v>26.988853591745432</c:v>
                </c:pt>
                <c:pt idx="1074">
                  <c:v>19.93904557823415</c:v>
                </c:pt>
                <c:pt idx="1075">
                  <c:v>25.406255507247355</c:v>
                </c:pt>
                <c:pt idx="1076">
                  <c:v>25.446308598363633</c:v>
                </c:pt>
                <c:pt idx="1077">
                  <c:v>21.23325813945597</c:v>
                </c:pt>
                <c:pt idx="1078">
                  <c:v>24.458830428905078</c:v>
                </c:pt>
                <c:pt idx="1079">
                  <c:v>15.65855182236473</c:v>
                </c:pt>
                <c:pt idx="1080">
                  <c:v>24.743425566394695</c:v>
                </c:pt>
                <c:pt idx="1081">
                  <c:v>19.899475664787637</c:v>
                </c:pt>
                <c:pt idx="1082">
                  <c:v>30.573122496557005</c:v>
                </c:pt>
                <c:pt idx="1083">
                  <c:v>30.849055642700229</c:v>
                </c:pt>
                <c:pt idx="1084">
                  <c:v>25.977192957374861</c:v>
                </c:pt>
                <c:pt idx="1085">
                  <c:v>23.528208016317553</c:v>
                </c:pt>
                <c:pt idx="1086">
                  <c:v>12.342437310801547</c:v>
                </c:pt>
                <c:pt idx="1087">
                  <c:v>12.812490903520125</c:v>
                </c:pt>
                <c:pt idx="1088">
                  <c:v>17.921995203586516</c:v>
                </c:pt>
                <c:pt idx="1089">
                  <c:v>27.438182661646216</c:v>
                </c:pt>
                <c:pt idx="1090">
                  <c:v>30.176136415800446</c:v>
                </c:pt>
                <c:pt idx="1091">
                  <c:v>37.125561218827329</c:v>
                </c:pt>
                <c:pt idx="1092">
                  <c:v>30.532335685219302</c:v>
                </c:pt>
                <c:pt idx="1093">
                  <c:v>31.004109240928823</c:v>
                </c:pt>
                <c:pt idx="1094">
                  <c:v>25.925465435670791</c:v>
                </c:pt>
                <c:pt idx="1095">
                  <c:v>33.106344797021158</c:v>
                </c:pt>
                <c:pt idx="1096">
                  <c:v>34.303862667939121</c:v>
                </c:pt>
                <c:pt idx="1097">
                  <c:v>34.993385730434298</c:v>
                </c:pt>
                <c:pt idx="1098">
                  <c:v>42.094424552808526</c:v>
                </c:pt>
                <c:pt idx="1099">
                  <c:v>32.164452270678431</c:v>
                </c:pt>
                <c:pt idx="1100">
                  <c:v>34.742894391661373</c:v>
                </c:pt>
                <c:pt idx="1101">
                  <c:v>30.218511859770526</c:v>
                </c:pt>
                <c:pt idx="1102">
                  <c:v>33.851861095849358</c:v>
                </c:pt>
                <c:pt idx="1103">
                  <c:v>36.369493405701348</c:v>
                </c:pt>
                <c:pt idx="1104">
                  <c:v>36.10700103935045</c:v>
                </c:pt>
                <c:pt idx="1105">
                  <c:v>36.021330566792543</c:v>
                </c:pt>
                <c:pt idx="1106">
                  <c:v>37.473876091901104</c:v>
                </c:pt>
                <c:pt idx="1107">
                  <c:v>38.93622204727113</c:v>
                </c:pt>
                <c:pt idx="1108">
                  <c:v>34.721515087454478</c:v>
                </c:pt>
                <c:pt idx="1109">
                  <c:v>28.45868688756914</c:v>
                </c:pt>
                <c:pt idx="1110">
                  <c:v>34.119281500843989</c:v>
                </c:pt>
                <c:pt idx="1111">
                  <c:v>31.224225017882588</c:v>
                </c:pt>
                <c:pt idx="1112">
                  <c:v>30.389321748711041</c:v>
                </c:pt>
                <c:pt idx="1113">
                  <c:v>28.888356114540937</c:v>
                </c:pt>
                <c:pt idx="1114">
                  <c:v>31.02731859733019</c:v>
                </c:pt>
                <c:pt idx="1115">
                  <c:v>32.653046572834008</c:v>
                </c:pt>
                <c:pt idx="1116">
                  <c:v>26.768766516495923</c:v>
                </c:pt>
                <c:pt idx="1117">
                  <c:v>22.897849386007387</c:v>
                </c:pt>
                <c:pt idx="1118">
                  <c:v>31.883664130214761</c:v>
                </c:pt>
                <c:pt idx="1119">
                  <c:v>21.293811369056094</c:v>
                </c:pt>
                <c:pt idx="1120">
                  <c:v>27.57560386178206</c:v>
                </c:pt>
                <c:pt idx="1121">
                  <c:v>28.431955437769751</c:v>
                </c:pt>
                <c:pt idx="1122">
                  <c:v>35.657085670942543</c:v>
                </c:pt>
                <c:pt idx="1123">
                  <c:v>25.467708229900598</c:v>
                </c:pt>
                <c:pt idx="1124">
                  <c:v>35.503988118339002</c:v>
                </c:pt>
                <c:pt idx="1125">
                  <c:v>33.213268038926877</c:v>
                </c:pt>
                <c:pt idx="1126">
                  <c:v>37.110329708529896</c:v>
                </c:pt>
                <c:pt idx="1127">
                  <c:v>23.586568596277459</c:v>
                </c:pt>
                <c:pt idx="1128">
                  <c:v>27.426328640669261</c:v>
                </c:pt>
                <c:pt idx="1129">
                  <c:v>28.109840327477986</c:v>
                </c:pt>
                <c:pt idx="1130">
                  <c:v>24.061081540109008</c:v>
                </c:pt>
                <c:pt idx="1131">
                  <c:v>27.529267727858375</c:v>
                </c:pt>
                <c:pt idx="1132">
                  <c:v>21.108678783802038</c:v>
                </c:pt>
                <c:pt idx="1133">
                  <c:v>33.490625438695467</c:v>
                </c:pt>
                <c:pt idx="1134">
                  <c:v>30.112545018267856</c:v>
                </c:pt>
                <c:pt idx="1135">
                  <c:v>25.262469862318582</c:v>
                </c:pt>
                <c:pt idx="1136">
                  <c:v>31.048356044433678</c:v>
                </c:pt>
                <c:pt idx="1137">
                  <c:v>30.435396952047668</c:v>
                </c:pt>
                <c:pt idx="1138">
                  <c:v>32.502713795266779</c:v>
                </c:pt>
                <c:pt idx="1139">
                  <c:v>25.377539044723029</c:v>
                </c:pt>
                <c:pt idx="1140">
                  <c:v>24.105361351947842</c:v>
                </c:pt>
                <c:pt idx="1141">
                  <c:v>22.803232132313045</c:v>
                </c:pt>
                <c:pt idx="1142">
                  <c:v>24.471051489933881</c:v>
                </c:pt>
                <c:pt idx="1143">
                  <c:v>25.733204833814447</c:v>
                </c:pt>
                <c:pt idx="1144">
                  <c:v>24.184094968368044</c:v>
                </c:pt>
                <c:pt idx="1145">
                  <c:v>29.850106707128564</c:v>
                </c:pt>
                <c:pt idx="1146">
                  <c:v>28.918268657273394</c:v>
                </c:pt>
                <c:pt idx="1147">
                  <c:v>29.971504974810991</c:v>
                </c:pt>
                <c:pt idx="1148">
                  <c:v>28.982625399594596</c:v>
                </c:pt>
                <c:pt idx="1149">
                  <c:v>17.845886797092902</c:v>
                </c:pt>
                <c:pt idx="1150">
                  <c:v>30.032043066781167</c:v>
                </c:pt>
                <c:pt idx="1151">
                  <c:v>35.069887348788832</c:v>
                </c:pt>
                <c:pt idx="1152">
                  <c:v>33.466612809551734</c:v>
                </c:pt>
                <c:pt idx="1153">
                  <c:v>28.149062793038283</c:v>
                </c:pt>
                <c:pt idx="1154">
                  <c:v>38.555575500865594</c:v>
                </c:pt>
                <c:pt idx="1155">
                  <c:v>27.14083137199713</c:v>
                </c:pt>
                <c:pt idx="1156">
                  <c:v>31.203921284192639</c:v>
                </c:pt>
                <c:pt idx="1157">
                  <c:v>21.692748935236427</c:v>
                </c:pt>
                <c:pt idx="1158">
                  <c:v>27.73035201419296</c:v>
                </c:pt>
                <c:pt idx="1159">
                  <c:v>29.918827422434134</c:v>
                </c:pt>
                <c:pt idx="1160">
                  <c:v>34.654564925834087</c:v>
                </c:pt>
                <c:pt idx="1161">
                  <c:v>10.658079375609574</c:v>
                </c:pt>
                <c:pt idx="1162">
                  <c:v>8.9274524514936999</c:v>
                </c:pt>
                <c:pt idx="1163">
                  <c:v>12.529978295544907</c:v>
                </c:pt>
                <c:pt idx="1164">
                  <c:v>14.163130453958662</c:v>
                </c:pt>
                <c:pt idx="1165">
                  <c:v>13.225162310618444</c:v>
                </c:pt>
                <c:pt idx="1166">
                  <c:v>14.853052485310837</c:v>
                </c:pt>
                <c:pt idx="1167">
                  <c:v>11.509734948844773</c:v>
                </c:pt>
                <c:pt idx="1168">
                  <c:v>12.390322540839648</c:v>
                </c:pt>
                <c:pt idx="1169">
                  <c:v>13.406544374355301</c:v>
                </c:pt>
                <c:pt idx="1170">
                  <c:v>11.12812410649402</c:v>
                </c:pt>
                <c:pt idx="1171">
                  <c:v>8.4671782439891921</c:v>
                </c:pt>
                <c:pt idx="1172">
                  <c:v>10.552387145349673</c:v>
                </c:pt>
                <c:pt idx="1173">
                  <c:v>11.352189224447107</c:v>
                </c:pt>
                <c:pt idx="1174">
                  <c:v>9.7860563465554726</c:v>
                </c:pt>
                <c:pt idx="1175">
                  <c:v>7.9212255168490175</c:v>
                </c:pt>
                <c:pt idx="1176">
                  <c:v>7.2707413312815934</c:v>
                </c:pt>
                <c:pt idx="1177">
                  <c:v>7.4734138254926252</c:v>
                </c:pt>
                <c:pt idx="1178">
                  <c:v>6.6789547504504938</c:v>
                </c:pt>
                <c:pt idx="1179">
                  <c:v>6.7905153641018901</c:v>
                </c:pt>
                <c:pt idx="1180">
                  <c:v>5.6476333281324509</c:v>
                </c:pt>
                <c:pt idx="1181">
                  <c:v>5.7443077899425816</c:v>
                </c:pt>
                <c:pt idx="1182">
                  <c:v>5.6748700427243008</c:v>
                </c:pt>
                <c:pt idx="1183">
                  <c:v>6.1812234049725578</c:v>
                </c:pt>
                <c:pt idx="1184">
                  <c:v>4.9920136502072605</c:v>
                </c:pt>
                <c:pt idx="1185">
                  <c:v>4.4023794548564972</c:v>
                </c:pt>
                <c:pt idx="1186">
                  <c:v>4.561967150460589</c:v>
                </c:pt>
                <c:pt idx="1187">
                  <c:v>4.700174151460434</c:v>
                </c:pt>
                <c:pt idx="1188">
                  <c:v>4.3802375375535885</c:v>
                </c:pt>
                <c:pt idx="1189">
                  <c:v>4.1051719435558853</c:v>
                </c:pt>
                <c:pt idx="1190">
                  <c:v>4.1628551263215963</c:v>
                </c:pt>
                <c:pt idx="1191">
                  <c:v>4.0553591116968768</c:v>
                </c:pt>
                <c:pt idx="1192">
                  <c:v>3.9452916157696416</c:v>
                </c:pt>
                <c:pt idx="1193">
                  <c:v>3.9468739800844532</c:v>
                </c:pt>
                <c:pt idx="1194">
                  <c:v>3.9689575896502904</c:v>
                </c:pt>
                <c:pt idx="1195">
                  <c:v>3.9961044245941824</c:v>
                </c:pt>
                <c:pt idx="1196">
                  <c:v>3.959812773457172</c:v>
                </c:pt>
                <c:pt idx="1197">
                  <c:v>3.8899551562779577</c:v>
                </c:pt>
                <c:pt idx="1198">
                  <c:v>3.9536465213541372</c:v>
                </c:pt>
                <c:pt idx="1199">
                  <c:v>3.6694686374719288</c:v>
                </c:pt>
                <c:pt idx="1200">
                  <c:v>3.9950839448630093</c:v>
                </c:pt>
                <c:pt idx="1201">
                  <c:v>3.8335892750806067</c:v>
                </c:pt>
                <c:pt idx="1202">
                  <c:v>3.7130213725268923</c:v>
                </c:pt>
                <c:pt idx="1203">
                  <c:v>3.7675897036448358</c:v>
                </c:pt>
                <c:pt idx="1204">
                  <c:v>3.7622937153768188</c:v>
                </c:pt>
                <c:pt idx="1205">
                  <c:v>3.6841451923283475</c:v>
                </c:pt>
                <c:pt idx="1206">
                  <c:v>3.6476322199908706</c:v>
                </c:pt>
                <c:pt idx="1207">
                  <c:v>3.8435160287882741</c:v>
                </c:pt>
                <c:pt idx="1208">
                  <c:v>3.8032023343589683</c:v>
                </c:pt>
                <c:pt idx="1209">
                  <c:v>3.8326821170494907</c:v>
                </c:pt>
                <c:pt idx="1210">
                  <c:v>3.9895076741108482</c:v>
                </c:pt>
                <c:pt idx="1211">
                  <c:v>3.660892999630827</c:v>
                </c:pt>
                <c:pt idx="1212">
                  <c:v>3.8670111664476536</c:v>
                </c:pt>
                <c:pt idx="1213">
                  <c:v>3.6982337371441631</c:v>
                </c:pt>
                <c:pt idx="1214">
                  <c:v>4.0953229003307996</c:v>
                </c:pt>
                <c:pt idx="1215">
                  <c:v>3.8559976285177378</c:v>
                </c:pt>
                <c:pt idx="1216">
                  <c:v>3.8863434767351435</c:v>
                </c:pt>
                <c:pt idx="1217">
                  <c:v>4.403135198967556</c:v>
                </c:pt>
                <c:pt idx="1218">
                  <c:v>4.5927491378899727</c:v>
                </c:pt>
                <c:pt idx="1219">
                  <c:v>7.7823834183134881</c:v>
                </c:pt>
                <c:pt idx="1220">
                  <c:v>7.1679935099182241</c:v>
                </c:pt>
                <c:pt idx="1221">
                  <c:v>7.2519798826845117</c:v>
                </c:pt>
                <c:pt idx="1222">
                  <c:v>11.231847515664628</c:v>
                </c:pt>
                <c:pt idx="1223">
                  <c:v>14.009119237445411</c:v>
                </c:pt>
                <c:pt idx="1224">
                  <c:v>13.132981377895646</c:v>
                </c:pt>
                <c:pt idx="1225">
                  <c:v>13.910505210133362</c:v>
                </c:pt>
                <c:pt idx="1226">
                  <c:v>10.291153804408848</c:v>
                </c:pt>
                <c:pt idx="1227">
                  <c:v>8.896332143052577</c:v>
                </c:pt>
                <c:pt idx="1228">
                  <c:v>17.922460918109561</c:v>
                </c:pt>
                <c:pt idx="1229">
                  <c:v>16.114043856094707</c:v>
                </c:pt>
                <c:pt idx="1230">
                  <c:v>21.008063090147122</c:v>
                </c:pt>
                <c:pt idx="1231">
                  <c:v>26.32553164736693</c:v>
                </c:pt>
                <c:pt idx="1232">
                  <c:v>26.992502653857954</c:v>
                </c:pt>
                <c:pt idx="1233">
                  <c:v>28.077514308260998</c:v>
                </c:pt>
                <c:pt idx="1234">
                  <c:v>22.693117915468253</c:v>
                </c:pt>
                <c:pt idx="1235">
                  <c:v>22.009636977467096</c:v>
                </c:pt>
                <c:pt idx="1236">
                  <c:v>32.165615728643424</c:v>
                </c:pt>
                <c:pt idx="1237">
                  <c:v>22.812749635817266</c:v>
                </c:pt>
                <c:pt idx="1238">
                  <c:v>27.606633202192477</c:v>
                </c:pt>
                <c:pt idx="1239">
                  <c:v>22.165628938568858</c:v>
                </c:pt>
                <c:pt idx="1240">
                  <c:v>37.184979358438177</c:v>
                </c:pt>
                <c:pt idx="1241">
                  <c:v>33.685361974035523</c:v>
                </c:pt>
                <c:pt idx="1242">
                  <c:v>29.055786662571425</c:v>
                </c:pt>
                <c:pt idx="1243">
                  <c:v>30.157214097897622</c:v>
                </c:pt>
                <c:pt idx="1244">
                  <c:v>32.169593748664752</c:v>
                </c:pt>
                <c:pt idx="1245">
                  <c:v>32.354704899002975</c:v>
                </c:pt>
                <c:pt idx="1246">
                  <c:v>16.411179815756306</c:v>
                </c:pt>
                <c:pt idx="1247">
                  <c:v>29.71381835254553</c:v>
                </c:pt>
                <c:pt idx="1248">
                  <c:v>34.899002492298777</c:v>
                </c:pt>
                <c:pt idx="1249">
                  <c:v>29.284818095445164</c:v>
                </c:pt>
                <c:pt idx="1250">
                  <c:v>36.754797445519749</c:v>
                </c:pt>
                <c:pt idx="1251">
                  <c:v>40.473066511762809</c:v>
                </c:pt>
                <c:pt idx="1252">
                  <c:v>44.48295529864501</c:v>
                </c:pt>
                <c:pt idx="1253">
                  <c:v>40.540032476245017</c:v>
                </c:pt>
                <c:pt idx="1254">
                  <c:v>37.062990407693761</c:v>
                </c:pt>
                <c:pt idx="1255">
                  <c:v>29.454190504133738</c:v>
                </c:pt>
                <c:pt idx="1256">
                  <c:v>20.061358581481038</c:v>
                </c:pt>
                <c:pt idx="1257">
                  <c:v>22.972386950106348</c:v>
                </c:pt>
                <c:pt idx="1258">
                  <c:v>18.906853986243089</c:v>
                </c:pt>
                <c:pt idx="1259">
                  <c:v>28.748251918230839</c:v>
                </c:pt>
                <c:pt idx="1260">
                  <c:v>24.646991895564685</c:v>
                </c:pt>
                <c:pt idx="1261">
                  <c:v>18.867360595800299</c:v>
                </c:pt>
                <c:pt idx="1262">
                  <c:v>29.876280421140933</c:v>
                </c:pt>
                <c:pt idx="1263">
                  <c:v>29.820996850092151</c:v>
                </c:pt>
                <c:pt idx="1264">
                  <c:v>42.603268585181986</c:v>
                </c:pt>
                <c:pt idx="1265">
                  <c:v>25.118863006829461</c:v>
                </c:pt>
                <c:pt idx="1266">
                  <c:v>28.349130832300151</c:v>
                </c:pt>
                <c:pt idx="1267">
                  <c:v>37.24306933279162</c:v>
                </c:pt>
                <c:pt idx="1268">
                  <c:v>28.971905385494946</c:v>
                </c:pt>
                <c:pt idx="1269">
                  <c:v>23.908820319396686</c:v>
                </c:pt>
                <c:pt idx="1270">
                  <c:v>48.148844528606617</c:v>
                </c:pt>
                <c:pt idx="1271">
                  <c:v>40.770520174920847</c:v>
                </c:pt>
                <c:pt idx="1272">
                  <c:v>34.816069112887106</c:v>
                </c:pt>
                <c:pt idx="1273">
                  <c:v>20.94591190895526</c:v>
                </c:pt>
                <c:pt idx="1274">
                  <c:v>32.720819545481675</c:v>
                </c:pt>
                <c:pt idx="1275">
                  <c:v>28.554540431259056</c:v>
                </c:pt>
                <c:pt idx="1276">
                  <c:v>42.127366844203436</c:v>
                </c:pt>
                <c:pt idx="1277">
                  <c:v>31.101167079293379</c:v>
                </c:pt>
                <c:pt idx="1278">
                  <c:v>49.40106859598913</c:v>
                </c:pt>
                <c:pt idx="1279">
                  <c:v>44.097076996211285</c:v>
                </c:pt>
                <c:pt idx="1280">
                  <c:v>23.019412415701424</c:v>
                </c:pt>
                <c:pt idx="1281">
                  <c:v>23.512278676727171</c:v>
                </c:pt>
                <c:pt idx="1282">
                  <c:v>15.645205719222377</c:v>
                </c:pt>
                <c:pt idx="1283">
                  <c:v>19.091004044783144</c:v>
                </c:pt>
                <c:pt idx="1284">
                  <c:v>24.227457022810551</c:v>
                </c:pt>
                <c:pt idx="1285">
                  <c:v>40.691829593464099</c:v>
                </c:pt>
                <c:pt idx="1286">
                  <c:v>34.633090676394197</c:v>
                </c:pt>
                <c:pt idx="1287">
                  <c:v>39.864553600633265</c:v>
                </c:pt>
                <c:pt idx="1288">
                  <c:v>35.322712474577799</c:v>
                </c:pt>
                <c:pt idx="1289">
                  <c:v>30.576275641394112</c:v>
                </c:pt>
                <c:pt idx="1290">
                  <c:v>35.125738667093763</c:v>
                </c:pt>
                <c:pt idx="1291">
                  <c:v>31.539182266024223</c:v>
                </c:pt>
                <c:pt idx="1292">
                  <c:v>41.456476570555587</c:v>
                </c:pt>
                <c:pt idx="1293">
                  <c:v>33.335540853529011</c:v>
                </c:pt>
                <c:pt idx="1294">
                  <c:v>43.39908370065109</c:v>
                </c:pt>
                <c:pt idx="1295">
                  <c:v>22.120422526322091</c:v>
                </c:pt>
                <c:pt idx="1296">
                  <c:v>25.72438105152305</c:v>
                </c:pt>
                <c:pt idx="1297">
                  <c:v>37.933118804747764</c:v>
                </c:pt>
                <c:pt idx="1298">
                  <c:v>47.339886960964797</c:v>
                </c:pt>
                <c:pt idx="1299">
                  <c:v>36.005593301740547</c:v>
                </c:pt>
                <c:pt idx="1300">
                  <c:v>36.108205796501444</c:v>
                </c:pt>
                <c:pt idx="1301">
                  <c:v>35.665825932557361</c:v>
                </c:pt>
                <c:pt idx="1302">
                  <c:v>35.639343073525353</c:v>
                </c:pt>
                <c:pt idx="1303">
                  <c:v>29.700847141615373</c:v>
                </c:pt>
                <c:pt idx="1304">
                  <c:v>21.716141293640277</c:v>
                </c:pt>
                <c:pt idx="1305">
                  <c:v>33.403195570150892</c:v>
                </c:pt>
                <c:pt idx="1306">
                  <c:v>25.073779703780296</c:v>
                </c:pt>
                <c:pt idx="1307">
                  <c:v>17.690641733343103</c:v>
                </c:pt>
                <c:pt idx="1308">
                  <c:v>22.22914122306987</c:v>
                </c:pt>
                <c:pt idx="1309">
                  <c:v>21.742006540795032</c:v>
                </c:pt>
                <c:pt idx="1310">
                  <c:v>33.410051261571908</c:v>
                </c:pt>
                <c:pt idx="1311">
                  <c:v>34.013605559521267</c:v>
                </c:pt>
                <c:pt idx="1312">
                  <c:v>32.790678123315978</c:v>
                </c:pt>
                <c:pt idx="1313">
                  <c:v>34.274372601674649</c:v>
                </c:pt>
                <c:pt idx="1314">
                  <c:v>39.675710273094232</c:v>
                </c:pt>
                <c:pt idx="1315">
                  <c:v>35.258968584969793</c:v>
                </c:pt>
                <c:pt idx="1316">
                  <c:v>36.531655864353574</c:v>
                </c:pt>
                <c:pt idx="1317">
                  <c:v>27.39229390992185</c:v>
                </c:pt>
                <c:pt idx="1318">
                  <c:v>38.661160222880099</c:v>
                </c:pt>
                <c:pt idx="1319">
                  <c:v>43.282759200471958</c:v>
                </c:pt>
                <c:pt idx="1320">
                  <c:v>40.881618193397564</c:v>
                </c:pt>
                <c:pt idx="1321">
                  <c:v>39.403906467662885</c:v>
                </c:pt>
                <c:pt idx="1322">
                  <c:v>40.748551314664446</c:v>
                </c:pt>
                <c:pt idx="1323">
                  <c:v>32.662709103087828</c:v>
                </c:pt>
                <c:pt idx="1324">
                  <c:v>33.441711495123783</c:v>
                </c:pt>
                <c:pt idx="1325">
                  <c:v>33.283875065576261</c:v>
                </c:pt>
                <c:pt idx="1326">
                  <c:v>35.708876800801967</c:v>
                </c:pt>
                <c:pt idx="1327">
                  <c:v>29.650555090247444</c:v>
                </c:pt>
                <c:pt idx="1328">
                  <c:v>36.521808613259942</c:v>
                </c:pt>
                <c:pt idx="1329">
                  <c:v>17.048822896694748</c:v>
                </c:pt>
                <c:pt idx="1330">
                  <c:v>39.311802312711876</c:v>
                </c:pt>
                <c:pt idx="1331">
                  <c:v>38.798124115138052</c:v>
                </c:pt>
                <c:pt idx="1332">
                  <c:v>40.385629718232529</c:v>
                </c:pt>
                <c:pt idx="1333">
                  <c:v>37.645898350210992</c:v>
                </c:pt>
                <c:pt idx="1334">
                  <c:v>28.899097017629181</c:v>
                </c:pt>
                <c:pt idx="1335">
                  <c:v>23.676498580610904</c:v>
                </c:pt>
                <c:pt idx="1336">
                  <c:v>15.52471455840333</c:v>
                </c:pt>
                <c:pt idx="1337">
                  <c:v>16.963966997797908</c:v>
                </c:pt>
                <c:pt idx="1338">
                  <c:v>25.764104592599899</c:v>
                </c:pt>
                <c:pt idx="1339">
                  <c:v>38.183997883183693</c:v>
                </c:pt>
                <c:pt idx="1340">
                  <c:v>37.348702504231134</c:v>
                </c:pt>
                <c:pt idx="1341">
                  <c:v>25.920428335136016</c:v>
                </c:pt>
                <c:pt idx="1342">
                  <c:v>27.681761815463226</c:v>
                </c:pt>
                <c:pt idx="1343">
                  <c:v>22.647382690122065</c:v>
                </c:pt>
                <c:pt idx="1344">
                  <c:v>27.289499130131233</c:v>
                </c:pt>
                <c:pt idx="1345">
                  <c:v>24.84680982593752</c:v>
                </c:pt>
                <c:pt idx="1346">
                  <c:v>25.656792759177971</c:v>
                </c:pt>
                <c:pt idx="1347">
                  <c:v>25.875581853621512</c:v>
                </c:pt>
                <c:pt idx="1348">
                  <c:v>31.893780469409016</c:v>
                </c:pt>
                <c:pt idx="1349">
                  <c:v>30.045860005050706</c:v>
                </c:pt>
                <c:pt idx="1350">
                  <c:v>25.316722258322045</c:v>
                </c:pt>
                <c:pt idx="1351">
                  <c:v>34.255090813106428</c:v>
                </c:pt>
                <c:pt idx="1352">
                  <c:v>20.051483597533192</c:v>
                </c:pt>
                <c:pt idx="1353">
                  <c:v>23.968932259718713</c:v>
                </c:pt>
                <c:pt idx="1354">
                  <c:v>26.318081102645895</c:v>
                </c:pt>
                <c:pt idx="1355">
                  <c:v>25.843376011216467</c:v>
                </c:pt>
                <c:pt idx="1356">
                  <c:v>24.82421772928366</c:v>
                </c:pt>
                <c:pt idx="1357">
                  <c:v>20.821165017617162</c:v>
                </c:pt>
                <c:pt idx="1358">
                  <c:v>29.943993865838792</c:v>
                </c:pt>
                <c:pt idx="1359">
                  <c:v>23.360461854946411</c:v>
                </c:pt>
                <c:pt idx="1360">
                  <c:v>14.677594280043449</c:v>
                </c:pt>
                <c:pt idx="1361">
                  <c:v>19.229305410803509</c:v>
                </c:pt>
                <c:pt idx="1362">
                  <c:v>31.795305982919896</c:v>
                </c:pt>
                <c:pt idx="1363">
                  <c:v>36.046443282892625</c:v>
                </c:pt>
                <c:pt idx="1364">
                  <c:v>40.375886547685134</c:v>
                </c:pt>
                <c:pt idx="1365">
                  <c:v>26.979333386901772</c:v>
                </c:pt>
                <c:pt idx="1366">
                  <c:v>33.170009408595632</c:v>
                </c:pt>
                <c:pt idx="1367">
                  <c:v>36.742151642813361</c:v>
                </c:pt>
                <c:pt idx="1368">
                  <c:v>27.185633079883477</c:v>
                </c:pt>
                <c:pt idx="1369">
                  <c:v>19.642816051165713</c:v>
                </c:pt>
                <c:pt idx="1370">
                  <c:v>38.575628988877384</c:v>
                </c:pt>
                <c:pt idx="1371">
                  <c:v>28.255162895877316</c:v>
                </c:pt>
                <c:pt idx="1372">
                  <c:v>18.925470711604</c:v>
                </c:pt>
                <c:pt idx="1373">
                  <c:v>26.377395514624524</c:v>
                </c:pt>
                <c:pt idx="1374">
                  <c:v>30.339977930705064</c:v>
                </c:pt>
                <c:pt idx="1375">
                  <c:v>32.371896981741735</c:v>
                </c:pt>
                <c:pt idx="1376">
                  <c:v>32.520462807078054</c:v>
                </c:pt>
                <c:pt idx="1377">
                  <c:v>34.933943310606743</c:v>
                </c:pt>
                <c:pt idx="1378">
                  <c:v>39.885498409636952</c:v>
                </c:pt>
                <c:pt idx="1379">
                  <c:v>29.162655014835835</c:v>
                </c:pt>
                <c:pt idx="1380">
                  <c:v>28.918240910427961</c:v>
                </c:pt>
                <c:pt idx="1381">
                  <c:v>17.632260072327931</c:v>
                </c:pt>
                <c:pt idx="1382">
                  <c:v>18.975211044805896</c:v>
                </c:pt>
                <c:pt idx="1383">
                  <c:v>29.72073200747376</c:v>
                </c:pt>
                <c:pt idx="1384">
                  <c:v>32.886607536041069</c:v>
                </c:pt>
                <c:pt idx="1385">
                  <c:v>29.309076533646373</c:v>
                </c:pt>
                <c:pt idx="1386">
                  <c:v>24.120730996593885</c:v>
                </c:pt>
                <c:pt idx="1387">
                  <c:v>23.505388182329078</c:v>
                </c:pt>
                <c:pt idx="1388">
                  <c:v>20.622555735729577</c:v>
                </c:pt>
                <c:pt idx="1389">
                  <c:v>18.023239078775198</c:v>
                </c:pt>
                <c:pt idx="1390">
                  <c:v>44.591703675360407</c:v>
                </c:pt>
                <c:pt idx="1391">
                  <c:v>40.136052222039588</c:v>
                </c:pt>
                <c:pt idx="1392">
                  <c:v>36.621525265256793</c:v>
                </c:pt>
                <c:pt idx="1393">
                  <c:v>29.788026632764296</c:v>
                </c:pt>
                <c:pt idx="1394">
                  <c:v>23.361307897605577</c:v>
                </c:pt>
                <c:pt idx="1395">
                  <c:v>36.269179992049004</c:v>
                </c:pt>
                <c:pt idx="1396">
                  <c:v>37.983121757331787</c:v>
                </c:pt>
                <c:pt idx="1397">
                  <c:v>44.308162249752428</c:v>
                </c:pt>
                <c:pt idx="1398">
                  <c:v>33.825653962311506</c:v>
                </c:pt>
                <c:pt idx="1399">
                  <c:v>34.555568697602332</c:v>
                </c:pt>
                <c:pt idx="1400">
                  <c:v>16.936267298625431</c:v>
                </c:pt>
                <c:pt idx="1401">
                  <c:v>32.531711250334318</c:v>
                </c:pt>
                <c:pt idx="1402">
                  <c:v>26.470611827196379</c:v>
                </c:pt>
                <c:pt idx="1403">
                  <c:v>21.152406951438675</c:v>
                </c:pt>
                <c:pt idx="1404">
                  <c:v>24.097423658636497</c:v>
                </c:pt>
                <c:pt idx="1405">
                  <c:v>21.263715815879159</c:v>
                </c:pt>
                <c:pt idx="1406">
                  <c:v>19.000354102569617</c:v>
                </c:pt>
                <c:pt idx="1407">
                  <c:v>20.519296886211226</c:v>
                </c:pt>
                <c:pt idx="1408">
                  <c:v>18.780558691484373</c:v>
                </c:pt>
                <c:pt idx="1409">
                  <c:v>14.160892403296755</c:v>
                </c:pt>
                <c:pt idx="1410">
                  <c:v>12.139838478426624</c:v>
                </c:pt>
                <c:pt idx="1411">
                  <c:v>14.758342890985121</c:v>
                </c:pt>
                <c:pt idx="1412">
                  <c:v>11.753136585725043</c:v>
                </c:pt>
                <c:pt idx="1413">
                  <c:v>11.473036510334445</c:v>
                </c:pt>
                <c:pt idx="1414">
                  <c:v>9.4973857961484391</c:v>
                </c:pt>
                <c:pt idx="1415">
                  <c:v>8.0045770017408202</c:v>
                </c:pt>
                <c:pt idx="1416">
                  <c:v>9.8029423990989901</c:v>
                </c:pt>
                <c:pt idx="1417">
                  <c:v>10.47624100552934</c:v>
                </c:pt>
                <c:pt idx="1418">
                  <c:v>9.8169728686740569</c:v>
                </c:pt>
                <c:pt idx="1419">
                  <c:v>10.706400553281291</c:v>
                </c:pt>
                <c:pt idx="1420">
                  <c:v>8.39185438537503</c:v>
                </c:pt>
                <c:pt idx="1421">
                  <c:v>7.0987278464250458</c:v>
                </c:pt>
                <c:pt idx="1422">
                  <c:v>7.1636278173704433</c:v>
                </c:pt>
                <c:pt idx="1423">
                  <c:v>6.3984737876987001</c:v>
                </c:pt>
                <c:pt idx="1424">
                  <c:v>6.6949515941070352</c:v>
                </c:pt>
                <c:pt idx="1425">
                  <c:v>6.4241015528187395</c:v>
                </c:pt>
                <c:pt idx="1426">
                  <c:v>6.2286670032452136</c:v>
                </c:pt>
                <c:pt idx="1427">
                  <c:v>4.7786411665196376</c:v>
                </c:pt>
                <c:pt idx="1428">
                  <c:v>4.2978672278616292</c:v>
                </c:pt>
                <c:pt idx="1429">
                  <c:v>5.2110266924967785</c:v>
                </c:pt>
                <c:pt idx="1430">
                  <c:v>5.3636329485588607</c:v>
                </c:pt>
                <c:pt idx="1431">
                  <c:v>5.5000982300183026</c:v>
                </c:pt>
                <c:pt idx="1432">
                  <c:v>4.9102789808954883</c:v>
                </c:pt>
                <c:pt idx="1433">
                  <c:v>4.9484236461723397</c:v>
                </c:pt>
                <c:pt idx="1434">
                  <c:v>5.0435595085349449</c:v>
                </c:pt>
                <c:pt idx="1435">
                  <c:v>4.8778162619749876</c:v>
                </c:pt>
                <c:pt idx="1436">
                  <c:v>4.7533472348867072</c:v>
                </c:pt>
                <c:pt idx="1437">
                  <c:v>4.4678875468534436</c:v>
                </c:pt>
                <c:pt idx="1438">
                  <c:v>4.5480350868377428</c:v>
                </c:pt>
                <c:pt idx="1439">
                  <c:v>5.0469457494382031</c:v>
                </c:pt>
                <c:pt idx="1440">
                  <c:v>4.8453751445243558</c:v>
                </c:pt>
                <c:pt idx="1441">
                  <c:v>4.4174997829139917</c:v>
                </c:pt>
                <c:pt idx="1442">
                  <c:v>4.0414117777430754</c:v>
                </c:pt>
                <c:pt idx="1443">
                  <c:v>4.5342096560759053</c:v>
                </c:pt>
                <c:pt idx="1444">
                  <c:v>4.5093450946541491</c:v>
                </c:pt>
                <c:pt idx="1445">
                  <c:v>4.3588987304825082</c:v>
                </c:pt>
                <c:pt idx="1446">
                  <c:v>4.3296500435847989</c:v>
                </c:pt>
                <c:pt idx="1447">
                  <c:v>4.3681896804144031</c:v>
                </c:pt>
                <c:pt idx="1448">
                  <c:v>4.7436351780993036</c:v>
                </c:pt>
                <c:pt idx="1449">
                  <c:v>4.4528658123944016</c:v>
                </c:pt>
                <c:pt idx="1450">
                  <c:v>4.3542095243209511</c:v>
                </c:pt>
                <c:pt idx="1451">
                  <c:v>4.167696516784325</c:v>
                </c:pt>
                <c:pt idx="1452">
                  <c:v>3.9447269275560304</c:v>
                </c:pt>
                <c:pt idx="1453">
                  <c:v>4.4801972927436591</c:v>
                </c:pt>
                <c:pt idx="1454">
                  <c:v>4.0922468098507085</c:v>
                </c:pt>
                <c:pt idx="1455">
                  <c:v>4.1812725737965568</c:v>
                </c:pt>
                <c:pt idx="1456">
                  <c:v>4.2645746717229756</c:v>
                </c:pt>
                <c:pt idx="1457">
                  <c:v>4.3058999034168544</c:v>
                </c:pt>
                <c:pt idx="1458">
                  <c:v>6.3698849343203578</c:v>
                </c:pt>
                <c:pt idx="1459">
                  <c:v>5.9184538946741245</c:v>
                </c:pt>
                <c:pt idx="1460">
                  <c:v>6.7329660710043093</c:v>
                </c:pt>
                <c:pt idx="1461">
                  <c:v>6.5276897162217518</c:v>
                </c:pt>
                <c:pt idx="1462">
                  <c:v>7.3563364576772923</c:v>
                </c:pt>
                <c:pt idx="1463">
                  <c:v>17.645384416313391</c:v>
                </c:pt>
                <c:pt idx="1464">
                  <c:v>14.149489134160319</c:v>
                </c:pt>
                <c:pt idx="1465">
                  <c:v>8.7678561713954277</c:v>
                </c:pt>
                <c:pt idx="1466">
                  <c:v>9.1694148555760293</c:v>
                </c:pt>
                <c:pt idx="1467">
                  <c:v>17.612190146998085</c:v>
                </c:pt>
                <c:pt idx="1468">
                  <c:v>20.038140838672181</c:v>
                </c:pt>
                <c:pt idx="1469">
                  <c:v>15.0252172085385</c:v>
                </c:pt>
                <c:pt idx="1470">
                  <c:v>26.021981416145124</c:v>
                </c:pt>
                <c:pt idx="1471">
                  <c:v>19.458187080299005</c:v>
                </c:pt>
                <c:pt idx="1472">
                  <c:v>23.912886482021744</c:v>
                </c:pt>
                <c:pt idx="1473">
                  <c:v>23.17826560797559</c:v>
                </c:pt>
                <c:pt idx="1474">
                  <c:v>32.89066388452315</c:v>
                </c:pt>
                <c:pt idx="1475">
                  <c:v>40.264995457090322</c:v>
                </c:pt>
                <c:pt idx="1476">
                  <c:v>36.730153384329142</c:v>
                </c:pt>
                <c:pt idx="1477">
                  <c:v>26.915104463768071</c:v>
                </c:pt>
                <c:pt idx="1478">
                  <c:v>46.066661260625544</c:v>
                </c:pt>
                <c:pt idx="1479">
                  <c:v>38.603524226995866</c:v>
                </c:pt>
                <c:pt idx="1480">
                  <c:v>41.309641431194542</c:v>
                </c:pt>
                <c:pt idx="1481">
                  <c:v>38.973611768239827</c:v>
                </c:pt>
                <c:pt idx="1482">
                  <c:v>39.683908497703932</c:v>
                </c:pt>
                <c:pt idx="1483">
                  <c:v>23.721027038203111</c:v>
                </c:pt>
                <c:pt idx="1484">
                  <c:v>27.861864637115819</c:v>
                </c:pt>
                <c:pt idx="1485">
                  <c:v>20.951520919832632</c:v>
                </c:pt>
                <c:pt idx="1486">
                  <c:v>19.520300821735049</c:v>
                </c:pt>
                <c:pt idx="1487">
                  <c:v>15.187361685325119</c:v>
                </c:pt>
                <c:pt idx="1488">
                  <c:v>11.977544060592626</c:v>
                </c:pt>
                <c:pt idx="1489">
                  <c:v>14.45272831322313</c:v>
                </c:pt>
                <c:pt idx="1490">
                  <c:v>18.949750028779533</c:v>
                </c:pt>
                <c:pt idx="1491">
                  <c:v>19.437523382626299</c:v>
                </c:pt>
                <c:pt idx="1492">
                  <c:v>22.200183002348904</c:v>
                </c:pt>
                <c:pt idx="1493">
                  <c:v>30.703633500866555</c:v>
                </c:pt>
                <c:pt idx="1494">
                  <c:v>32.011357825192576</c:v>
                </c:pt>
                <c:pt idx="1495">
                  <c:v>20.11154256268609</c:v>
                </c:pt>
                <c:pt idx="1496">
                  <c:v>24.730631882954047</c:v>
                </c:pt>
                <c:pt idx="1497">
                  <c:v>23.366505910883838</c:v>
                </c:pt>
                <c:pt idx="1498">
                  <c:v>35.189482130337993</c:v>
                </c:pt>
                <c:pt idx="1499">
                  <c:v>32.169727799865633</c:v>
                </c:pt>
                <c:pt idx="1500">
                  <c:v>17.608432202265888</c:v>
                </c:pt>
                <c:pt idx="1501">
                  <c:v>16.547369565773494</c:v>
                </c:pt>
                <c:pt idx="1502">
                  <c:v>16.968280284971616</c:v>
                </c:pt>
                <c:pt idx="1503">
                  <c:v>19.819134851166119</c:v>
                </c:pt>
                <c:pt idx="1504">
                  <c:v>23.796156149147119</c:v>
                </c:pt>
                <c:pt idx="1505">
                  <c:v>28.951103926243526</c:v>
                </c:pt>
                <c:pt idx="1506">
                  <c:v>31.777227104516005</c:v>
                </c:pt>
                <c:pt idx="1507">
                  <c:v>24.689637833297219</c:v>
                </c:pt>
                <c:pt idx="1508">
                  <c:v>20.087402089127536</c:v>
                </c:pt>
                <c:pt idx="1509">
                  <c:v>21.230913658868811</c:v>
                </c:pt>
                <c:pt idx="1510">
                  <c:v>39.490666045191603</c:v>
                </c:pt>
                <c:pt idx="1511">
                  <c:v>36.816774033794971</c:v>
                </c:pt>
                <c:pt idx="1512">
                  <c:v>37.674388524780625</c:v>
                </c:pt>
                <c:pt idx="1513">
                  <c:v>34.696714269078576</c:v>
                </c:pt>
                <c:pt idx="1514">
                  <c:v>31.062103750484638</c:v>
                </c:pt>
                <c:pt idx="1515">
                  <c:v>43.918046886847648</c:v>
                </c:pt>
                <c:pt idx="1516">
                  <c:v>42.648028001638338</c:v>
                </c:pt>
                <c:pt idx="1517">
                  <c:v>42.175259667080752</c:v>
                </c:pt>
                <c:pt idx="1518">
                  <c:v>48.489967363862675</c:v>
                </c:pt>
                <c:pt idx="1519">
                  <c:v>44.991067616256551</c:v>
                </c:pt>
                <c:pt idx="1520">
                  <c:v>46.265333871081005</c:v>
                </c:pt>
                <c:pt idx="1521">
                  <c:v>40.249549154474686</c:v>
                </c:pt>
                <c:pt idx="1522">
                  <c:v>37.308326805406857</c:v>
                </c:pt>
                <c:pt idx="1523">
                  <c:v>37.712526363897346</c:v>
                </c:pt>
                <c:pt idx="1524">
                  <c:v>25.008649831769503</c:v>
                </c:pt>
                <c:pt idx="1525">
                  <c:v>11.997621192765372</c:v>
                </c:pt>
                <c:pt idx="1526">
                  <c:v>30.721213339631536</c:v>
                </c:pt>
                <c:pt idx="1527">
                  <c:v>33.628030257625305</c:v>
                </c:pt>
                <c:pt idx="1528">
                  <c:v>43.756827387066686</c:v>
                </c:pt>
                <c:pt idx="1529">
                  <c:v>32.028324181559285</c:v>
                </c:pt>
                <c:pt idx="1530">
                  <c:v>27.71418156279627</c:v>
                </c:pt>
                <c:pt idx="1531">
                  <c:v>7.4473647310541509</c:v>
                </c:pt>
                <c:pt idx="1532">
                  <c:v>14.440441645189306</c:v>
                </c:pt>
                <c:pt idx="1533">
                  <c:v>39.598467103608023</c:v>
                </c:pt>
                <c:pt idx="1534">
                  <c:v>43.564882972995278</c:v>
                </c:pt>
                <c:pt idx="1535">
                  <c:v>40.007276577057603</c:v>
                </c:pt>
                <c:pt idx="1536">
                  <c:v>32.852352424890881</c:v>
                </c:pt>
                <c:pt idx="1537">
                  <c:v>45.588979331277699</c:v>
                </c:pt>
                <c:pt idx="1538">
                  <c:v>29.946501210419761</c:v>
                </c:pt>
                <c:pt idx="1539">
                  <c:v>36.53293133870649</c:v>
                </c:pt>
                <c:pt idx="1540">
                  <c:v>45.40111968334417</c:v>
                </c:pt>
                <c:pt idx="1541">
                  <c:v>39.19105302995689</c:v>
                </c:pt>
                <c:pt idx="1542">
                  <c:v>37.963158137861107</c:v>
                </c:pt>
                <c:pt idx="1543">
                  <c:v>37.90130190354536</c:v>
                </c:pt>
                <c:pt idx="1544">
                  <c:v>38.532714090300978</c:v>
                </c:pt>
                <c:pt idx="1545">
                  <c:v>37.938680806681177</c:v>
                </c:pt>
                <c:pt idx="1546">
                  <c:v>39.269442424553738</c:v>
                </c:pt>
                <c:pt idx="1547">
                  <c:v>47.556251206788779</c:v>
                </c:pt>
                <c:pt idx="1548">
                  <c:v>36.50251737537905</c:v>
                </c:pt>
                <c:pt idx="1549">
                  <c:v>45.285729268942511</c:v>
                </c:pt>
                <c:pt idx="1550">
                  <c:v>39.375612522780543</c:v>
                </c:pt>
                <c:pt idx="1551">
                  <c:v>39.021826495968689</c:v>
                </c:pt>
                <c:pt idx="1552">
                  <c:v>37.144534211110823</c:v>
                </c:pt>
                <c:pt idx="1553">
                  <c:v>54.304769361245285</c:v>
                </c:pt>
                <c:pt idx="1554">
                  <c:v>48.036301354910407</c:v>
                </c:pt>
                <c:pt idx="1555">
                  <c:v>51.356525018206447</c:v>
                </c:pt>
                <c:pt idx="1556">
                  <c:v>52.988463457387958</c:v>
                </c:pt>
                <c:pt idx="1557">
                  <c:v>56.131107994457622</c:v>
                </c:pt>
                <c:pt idx="1558">
                  <c:v>39.254901514453181</c:v>
                </c:pt>
                <c:pt idx="1559">
                  <c:v>33.859861507209978</c:v>
                </c:pt>
                <c:pt idx="1560">
                  <c:v>24.579172886066747</c:v>
                </c:pt>
                <c:pt idx="1561">
                  <c:v>34.604587979279181</c:v>
                </c:pt>
                <c:pt idx="1562">
                  <c:v>20.843400454541349</c:v>
                </c:pt>
                <c:pt idx="1563">
                  <c:v>15.964110888838089</c:v>
                </c:pt>
                <c:pt idx="1564">
                  <c:v>21.323833311687402</c:v>
                </c:pt>
                <c:pt idx="1565">
                  <c:v>26.370300115530942</c:v>
                </c:pt>
                <c:pt idx="1566">
                  <c:v>36.215783271061966</c:v>
                </c:pt>
                <c:pt idx="1567">
                  <c:v>46.259516656936484</c:v>
                </c:pt>
                <c:pt idx="1568">
                  <c:v>53.063456599832513</c:v>
                </c:pt>
                <c:pt idx="1569">
                  <c:v>66.004885219233287</c:v>
                </c:pt>
                <c:pt idx="1570">
                  <c:v>40.506133562886781</c:v>
                </c:pt>
                <c:pt idx="1571">
                  <c:v>50.21434525125845</c:v>
                </c:pt>
                <c:pt idx="1572">
                  <c:v>48.430166288400933</c:v>
                </c:pt>
                <c:pt idx="1573">
                  <c:v>43.767296307037576</c:v>
                </c:pt>
                <c:pt idx="1574">
                  <c:v>56.428429702986136</c:v>
                </c:pt>
                <c:pt idx="1575">
                  <c:v>53.641550670542848</c:v>
                </c:pt>
                <c:pt idx="1576">
                  <c:v>49.149753717971819</c:v>
                </c:pt>
                <c:pt idx="1577">
                  <c:v>50.718570305377874</c:v>
                </c:pt>
                <c:pt idx="1578">
                  <c:v>52.838150162558897</c:v>
                </c:pt>
                <c:pt idx="1579">
                  <c:v>43.23066735231216</c:v>
                </c:pt>
                <c:pt idx="1580">
                  <c:v>39.305366322528066</c:v>
                </c:pt>
                <c:pt idx="1581">
                  <c:v>38.763049208529132</c:v>
                </c:pt>
                <c:pt idx="1582">
                  <c:v>36.771265370339712</c:v>
                </c:pt>
                <c:pt idx="1583">
                  <c:v>49.452775637886113</c:v>
                </c:pt>
                <c:pt idx="1584">
                  <c:v>55.948578854789531</c:v>
                </c:pt>
                <c:pt idx="1585">
                  <c:v>63.872589660567215</c:v>
                </c:pt>
                <c:pt idx="1586">
                  <c:v>60.743418490069345</c:v>
                </c:pt>
                <c:pt idx="1587">
                  <c:v>62.662485147203718</c:v>
                </c:pt>
                <c:pt idx="1588">
                  <c:v>56.790615649119673</c:v>
                </c:pt>
                <c:pt idx="1589">
                  <c:v>33.416963050256854</c:v>
                </c:pt>
                <c:pt idx="1590">
                  <c:v>32.65743907770279</c:v>
                </c:pt>
                <c:pt idx="1591">
                  <c:v>35.441035847503308</c:v>
                </c:pt>
                <c:pt idx="1592">
                  <c:v>36.088977555106617</c:v>
                </c:pt>
                <c:pt idx="1593">
                  <c:v>46.692533324147625</c:v>
                </c:pt>
                <c:pt idx="1594">
                  <c:v>38.869479661319851</c:v>
                </c:pt>
                <c:pt idx="1595">
                  <c:v>44.419593801817612</c:v>
                </c:pt>
                <c:pt idx="1596">
                  <c:v>45.103095641655912</c:v>
                </c:pt>
                <c:pt idx="1597">
                  <c:v>33.57743147679507</c:v>
                </c:pt>
                <c:pt idx="1598">
                  <c:v>20.722753116812743</c:v>
                </c:pt>
                <c:pt idx="1599">
                  <c:v>41.601636449060273</c:v>
                </c:pt>
                <c:pt idx="1600">
                  <c:v>44.655549284729858</c:v>
                </c:pt>
                <c:pt idx="1601">
                  <c:v>54.916213151550622</c:v>
                </c:pt>
                <c:pt idx="1602">
                  <c:v>47.769879785568236</c:v>
                </c:pt>
                <c:pt idx="1603">
                  <c:v>53.071719878343224</c:v>
                </c:pt>
                <c:pt idx="1604">
                  <c:v>45.508377716396531</c:v>
                </c:pt>
                <c:pt idx="1605">
                  <c:v>39.966877463955989</c:v>
                </c:pt>
                <c:pt idx="1606">
                  <c:v>32.540681637874535</c:v>
                </c:pt>
                <c:pt idx="1607">
                  <c:v>46.357604991668481</c:v>
                </c:pt>
                <c:pt idx="1608">
                  <c:v>41.872418121685619</c:v>
                </c:pt>
                <c:pt idx="1609">
                  <c:v>42.494050395037661</c:v>
                </c:pt>
                <c:pt idx="1610">
                  <c:v>34.073095681843476</c:v>
                </c:pt>
                <c:pt idx="1611">
                  <c:v>42.6194412816129</c:v>
                </c:pt>
                <c:pt idx="1612">
                  <c:v>39.478721717374995</c:v>
                </c:pt>
                <c:pt idx="1613">
                  <c:v>38.649525185084613</c:v>
                </c:pt>
                <c:pt idx="1614">
                  <c:v>19.566725413486573</c:v>
                </c:pt>
                <c:pt idx="1615">
                  <c:v>39.110804640442268</c:v>
                </c:pt>
                <c:pt idx="1616">
                  <c:v>41.80576542356679</c:v>
                </c:pt>
                <c:pt idx="1617">
                  <c:v>38.514478657636822</c:v>
                </c:pt>
                <c:pt idx="1618">
                  <c:v>27.621800801252551</c:v>
                </c:pt>
                <c:pt idx="1619">
                  <c:v>27.869192002223066</c:v>
                </c:pt>
                <c:pt idx="1620">
                  <c:v>32.873742027463592</c:v>
                </c:pt>
                <c:pt idx="1621">
                  <c:v>21.102643185085178</c:v>
                </c:pt>
                <c:pt idx="1622">
                  <c:v>36.79710299540222</c:v>
                </c:pt>
                <c:pt idx="1623">
                  <c:v>36.920758231184983</c:v>
                </c:pt>
                <c:pt idx="1624">
                  <c:v>48.568411405468602</c:v>
                </c:pt>
                <c:pt idx="1625">
                  <c:v>34.346975039311147</c:v>
                </c:pt>
                <c:pt idx="1626">
                  <c:v>40.794337268665814</c:v>
                </c:pt>
                <c:pt idx="1627">
                  <c:v>40.636450920196012</c:v>
                </c:pt>
                <c:pt idx="1628">
                  <c:v>42.198460906030292</c:v>
                </c:pt>
                <c:pt idx="1629">
                  <c:v>52.762895865926218</c:v>
                </c:pt>
                <c:pt idx="1630">
                  <c:v>51.563484675964752</c:v>
                </c:pt>
                <c:pt idx="1631">
                  <c:v>50.287998463859715</c:v>
                </c:pt>
                <c:pt idx="1632">
                  <c:v>27.602557173710551</c:v>
                </c:pt>
                <c:pt idx="1633">
                  <c:v>34.601249636290262</c:v>
                </c:pt>
                <c:pt idx="1634">
                  <c:v>33.621095874672037</c:v>
                </c:pt>
                <c:pt idx="1635">
                  <c:v>9.377233081516323</c:v>
                </c:pt>
                <c:pt idx="1636">
                  <c:v>21.684214428223658</c:v>
                </c:pt>
                <c:pt idx="1637">
                  <c:v>22.508696028506524</c:v>
                </c:pt>
                <c:pt idx="1638">
                  <c:v>25.396581115829399</c:v>
                </c:pt>
                <c:pt idx="1639">
                  <c:v>38.250459461218909</c:v>
                </c:pt>
                <c:pt idx="1640">
                  <c:v>52.48759250381292</c:v>
                </c:pt>
                <c:pt idx="1641">
                  <c:v>39.860100125685683</c:v>
                </c:pt>
                <c:pt idx="1642">
                  <c:v>25.776868822635389</c:v>
                </c:pt>
                <c:pt idx="1643">
                  <c:v>16.721971986371663</c:v>
                </c:pt>
                <c:pt idx="1644">
                  <c:v>12.597489248449801</c:v>
                </c:pt>
                <c:pt idx="1645">
                  <c:v>14.78316681199524</c:v>
                </c:pt>
                <c:pt idx="1646">
                  <c:v>20.232218756153387</c:v>
                </c:pt>
                <c:pt idx="1647">
                  <c:v>24.97777630115835</c:v>
                </c:pt>
                <c:pt idx="1648">
                  <c:v>25.690669367798314</c:v>
                </c:pt>
                <c:pt idx="1649">
                  <c:v>30.565687696269961</c:v>
                </c:pt>
                <c:pt idx="1650">
                  <c:v>25.286205788058936</c:v>
                </c:pt>
                <c:pt idx="1651">
                  <c:v>19.554438726993251</c:v>
                </c:pt>
                <c:pt idx="1652">
                  <c:v>18.349364714410999</c:v>
                </c:pt>
                <c:pt idx="1653">
                  <c:v>14.368648047008847</c:v>
                </c:pt>
                <c:pt idx="1654">
                  <c:v>19.518054337745571</c:v>
                </c:pt>
                <c:pt idx="1655">
                  <c:v>18.990247048000121</c:v>
                </c:pt>
                <c:pt idx="1656">
                  <c:v>18.405406936842773</c:v>
                </c:pt>
                <c:pt idx="1657">
                  <c:v>16.350676519095686</c:v>
                </c:pt>
                <c:pt idx="1658">
                  <c:v>8.1005958495325885</c:v>
                </c:pt>
                <c:pt idx="1659">
                  <c:v>11.507784205104322</c:v>
                </c:pt>
                <c:pt idx="1660">
                  <c:v>14.672663116116869</c:v>
                </c:pt>
                <c:pt idx="1661">
                  <c:v>12.254654302818857</c:v>
                </c:pt>
                <c:pt idx="1662">
                  <c:v>12.271713159633313</c:v>
                </c:pt>
                <c:pt idx="1663">
                  <c:v>9.767228713933406</c:v>
                </c:pt>
                <c:pt idx="1664">
                  <c:v>9.2744109511295854</c:v>
                </c:pt>
                <c:pt idx="1665">
                  <c:v>10.075159213407714</c:v>
                </c:pt>
                <c:pt idx="1666">
                  <c:v>7.6152822470248456</c:v>
                </c:pt>
                <c:pt idx="1667">
                  <c:v>8.5083015055700812</c:v>
                </c:pt>
                <c:pt idx="1668">
                  <c:v>6.1813658003827658</c:v>
                </c:pt>
                <c:pt idx="1669">
                  <c:v>5.0042537036430019</c:v>
                </c:pt>
                <c:pt idx="1670">
                  <c:v>5.1542942281450728</c:v>
                </c:pt>
                <c:pt idx="1671">
                  <c:v>6.7505600480796009</c:v>
                </c:pt>
                <c:pt idx="1672">
                  <c:v>5.7027911109810869</c:v>
                </c:pt>
                <c:pt idx="1673">
                  <c:v>5.4499047846668258</c:v>
                </c:pt>
                <c:pt idx="1674">
                  <c:v>6.1843152484650226</c:v>
                </c:pt>
                <c:pt idx="1675">
                  <c:v>4.9247412737526979</c:v>
                </c:pt>
                <c:pt idx="1676">
                  <c:v>5.3160346501362916</c:v>
                </c:pt>
                <c:pt idx="1677">
                  <c:v>4.5485706101950241</c:v>
                </c:pt>
                <c:pt idx="1678">
                  <c:v>4.1218774777025953</c:v>
                </c:pt>
                <c:pt idx="1679">
                  <c:v>3.7876127423701167</c:v>
                </c:pt>
                <c:pt idx="1680">
                  <c:v>3.3884777288185508</c:v>
                </c:pt>
                <c:pt idx="1681">
                  <c:v>3.551202611429638</c:v>
                </c:pt>
                <c:pt idx="1682">
                  <c:v>4.0043044808274031</c:v>
                </c:pt>
                <c:pt idx="1683">
                  <c:v>3.39477635996972</c:v>
                </c:pt>
                <c:pt idx="1684">
                  <c:v>3.5199343714293452</c:v>
                </c:pt>
                <c:pt idx="1685">
                  <c:v>3.2718104485433996</c:v>
                </c:pt>
                <c:pt idx="1686">
                  <c:v>3.4423674477807031</c:v>
                </c:pt>
                <c:pt idx="1687">
                  <c:v>3.2353702494948955</c:v>
                </c:pt>
                <c:pt idx="1688">
                  <c:v>3.0997715182745744</c:v>
                </c:pt>
                <c:pt idx="1689">
                  <c:v>2.9115850877843852</c:v>
                </c:pt>
                <c:pt idx="1690">
                  <c:v>2.9440392006015892</c:v>
                </c:pt>
                <c:pt idx="1691">
                  <c:v>2.6304304627361219</c:v>
                </c:pt>
                <c:pt idx="1692">
                  <c:v>2.4303777316675879</c:v>
                </c:pt>
                <c:pt idx="1693">
                  <c:v>2.5435894897725464</c:v>
                </c:pt>
                <c:pt idx="1694">
                  <c:v>2.2261602417527393</c:v>
                </c:pt>
                <c:pt idx="1695">
                  <c:v>2.4608803205052876</c:v>
                </c:pt>
                <c:pt idx="1696">
                  <c:v>2.1020554044552275</c:v>
                </c:pt>
                <c:pt idx="1697">
                  <c:v>2.0856387241533159</c:v>
                </c:pt>
                <c:pt idx="1698">
                  <c:v>2.1766169723979489</c:v>
                </c:pt>
                <c:pt idx="1699">
                  <c:v>1.9556346426107263</c:v>
                </c:pt>
                <c:pt idx="1700">
                  <c:v>2.0100458909651508</c:v>
                </c:pt>
                <c:pt idx="1701">
                  <c:v>2.2138522458035714</c:v>
                </c:pt>
                <c:pt idx="1702">
                  <c:v>2.0759574140559733</c:v>
                </c:pt>
                <c:pt idx="1703">
                  <c:v>2.2399173344336831</c:v>
                </c:pt>
                <c:pt idx="1704">
                  <c:v>2.2268519653747765</c:v>
                </c:pt>
                <c:pt idx="1705">
                  <c:v>2.04240970641697</c:v>
                </c:pt>
                <c:pt idx="1706">
                  <c:v>1.7990921652334513</c:v>
                </c:pt>
                <c:pt idx="1707">
                  <c:v>1.9486191182888413</c:v>
                </c:pt>
                <c:pt idx="1708">
                  <c:v>1.8194396385776801</c:v>
                </c:pt>
                <c:pt idx="1709">
                  <c:v>1.8812128803165518</c:v>
                </c:pt>
                <c:pt idx="1710">
                  <c:v>1.8232810506956576</c:v>
                </c:pt>
                <c:pt idx="1711">
                  <c:v>1.8109375390169324</c:v>
                </c:pt>
                <c:pt idx="1712">
                  <c:v>1.811977138135612</c:v>
                </c:pt>
                <c:pt idx="1713">
                  <c:v>1.9374359383162454</c:v>
                </c:pt>
                <c:pt idx="1714">
                  <c:v>1.70024473205036</c:v>
                </c:pt>
                <c:pt idx="1715">
                  <c:v>1.8111906374410625</c:v>
                </c:pt>
                <c:pt idx="1716">
                  <c:v>1.66495500427285</c:v>
                </c:pt>
                <c:pt idx="1717">
                  <c:v>1.5434002635009381</c:v>
                </c:pt>
                <c:pt idx="1718">
                  <c:v>1.7484746256433814</c:v>
                </c:pt>
                <c:pt idx="1719">
                  <c:v>1.509216212692055</c:v>
                </c:pt>
                <c:pt idx="1720">
                  <c:v>1.4724960608909377</c:v>
                </c:pt>
                <c:pt idx="1721">
                  <c:v>1.6591975354608546</c:v>
                </c:pt>
                <c:pt idx="1722">
                  <c:v>1.6318109137384518</c:v>
                </c:pt>
                <c:pt idx="1723">
                  <c:v>1.4198398834913473</c:v>
                </c:pt>
                <c:pt idx="1724">
                  <c:v>1.4378563300445624</c:v>
                </c:pt>
                <c:pt idx="1725">
                  <c:v>1.7294284568765694</c:v>
                </c:pt>
                <c:pt idx="1726">
                  <c:v>1.4107051238582802</c:v>
                </c:pt>
                <c:pt idx="1727">
                  <c:v>1.5890819039341531</c:v>
                </c:pt>
                <c:pt idx="1728">
                  <c:v>1.3345624741537998</c:v>
                </c:pt>
                <c:pt idx="1729">
                  <c:v>1.7652323312113527</c:v>
                </c:pt>
                <c:pt idx="1730">
                  <c:v>1.2585445128612038</c:v>
                </c:pt>
                <c:pt idx="1731">
                  <c:v>1.3552112953255868</c:v>
                </c:pt>
                <c:pt idx="1732">
                  <c:v>1.3515069597187845</c:v>
                </c:pt>
                <c:pt idx="1733">
                  <c:v>1.3877336224467074</c:v>
                </c:pt>
                <c:pt idx="1734">
                  <c:v>1.3169692338503514</c:v>
                </c:pt>
                <c:pt idx="1735">
                  <c:v>1.3946528456987517</c:v>
                </c:pt>
                <c:pt idx="1736">
                  <c:v>1.3590820588634367</c:v>
                </c:pt>
                <c:pt idx="1737">
                  <c:v>1.2625210045657975</c:v>
                </c:pt>
                <c:pt idx="1738">
                  <c:v>1.305795201900728</c:v>
                </c:pt>
                <c:pt idx="1739">
                  <c:v>1.3867572736716016</c:v>
                </c:pt>
                <c:pt idx="1740">
                  <c:v>1.2746194753805229</c:v>
                </c:pt>
                <c:pt idx="1741">
                  <c:v>0.92973743474534798</c:v>
                </c:pt>
                <c:pt idx="1742">
                  <c:v>1.0282525492076533</c:v>
                </c:pt>
                <c:pt idx="1743">
                  <c:v>1.0725815449923237</c:v>
                </c:pt>
                <c:pt idx="1744">
                  <c:v>1.0776116024582283</c:v>
                </c:pt>
                <c:pt idx="1745">
                  <c:v>1.0195590549616163</c:v>
                </c:pt>
                <c:pt idx="1746">
                  <c:v>1.0217005048578254</c:v>
                </c:pt>
                <c:pt idx="1747">
                  <c:v>0.50878481375535856</c:v>
                </c:pt>
                <c:pt idx="1748">
                  <c:v>0.94058906027261191</c:v>
                </c:pt>
                <c:pt idx="1749">
                  <c:v>1.081723844652871</c:v>
                </c:pt>
                <c:pt idx="1750">
                  <c:v>0.7349979144410379</c:v>
                </c:pt>
                <c:pt idx="1751">
                  <c:v>1.1315755359225688</c:v>
                </c:pt>
                <c:pt idx="1752">
                  <c:v>0.71681029555068498</c:v>
                </c:pt>
                <c:pt idx="1753">
                  <c:v>0.72780068036760737</c:v>
                </c:pt>
                <c:pt idx="1754">
                  <c:v>0.79536822471529822</c:v>
                </c:pt>
                <c:pt idx="1755">
                  <c:v>1.0190829674185276</c:v>
                </c:pt>
                <c:pt idx="1756">
                  <c:v>0.76769081941301387</c:v>
                </c:pt>
                <c:pt idx="1757">
                  <c:v>0.84249830728532205</c:v>
                </c:pt>
                <c:pt idx="1758">
                  <c:v>0.73880423475839452</c:v>
                </c:pt>
                <c:pt idx="1759">
                  <c:v>0.85458379875823498</c:v>
                </c:pt>
                <c:pt idx="1760">
                  <c:v>0.73433424794563384</c:v>
                </c:pt>
                <c:pt idx="1761">
                  <c:v>0.60634052829382501</c:v>
                </c:pt>
                <c:pt idx="1762">
                  <c:v>0.79585653884368668</c:v>
                </c:pt>
                <c:pt idx="1763">
                  <c:v>0.54681373318071769</c:v>
                </c:pt>
                <c:pt idx="1764">
                  <c:v>0.59224183639587924</c:v>
                </c:pt>
                <c:pt idx="1765">
                  <c:v>0.58322716174484812</c:v>
                </c:pt>
                <c:pt idx="1766">
                  <c:v>0.53271474975662425</c:v>
                </c:pt>
                <c:pt idx="1767">
                  <c:v>0.6489722120276098</c:v>
                </c:pt>
                <c:pt idx="1768">
                  <c:v>0.62980343379731574</c:v>
                </c:pt>
                <c:pt idx="1769">
                  <c:v>0.31004910406035036</c:v>
                </c:pt>
                <c:pt idx="1770">
                  <c:v>0.44830682804885003</c:v>
                </c:pt>
                <c:pt idx="1771">
                  <c:v>0.36344671307877441</c:v>
                </c:pt>
                <c:pt idx="1772">
                  <c:v>0.47363322857795209</c:v>
                </c:pt>
                <c:pt idx="1773">
                  <c:v>0.2715336307243299</c:v>
                </c:pt>
                <c:pt idx="1774">
                  <c:v>0.25196208185178648</c:v>
                </c:pt>
                <c:pt idx="1775">
                  <c:v>0.42541110541766125</c:v>
                </c:pt>
                <c:pt idx="1776">
                  <c:v>0.55121070167947206</c:v>
                </c:pt>
                <c:pt idx="1777">
                  <c:v>0.36601961383343484</c:v>
                </c:pt>
                <c:pt idx="1778">
                  <c:v>0.77451675194357694</c:v>
                </c:pt>
                <c:pt idx="1779">
                  <c:v>0.32199289381027452</c:v>
                </c:pt>
                <c:pt idx="1780">
                  <c:v>0.42346099779914104</c:v>
                </c:pt>
                <c:pt idx="1781">
                  <c:v>0.33383235476196482</c:v>
                </c:pt>
                <c:pt idx="1782">
                  <c:v>0.3434969655798592</c:v>
                </c:pt>
                <c:pt idx="1783">
                  <c:v>-0.22525636262145099</c:v>
                </c:pt>
                <c:pt idx="1784">
                  <c:v>0.17173300918789103</c:v>
                </c:pt>
                <c:pt idx="1785">
                  <c:v>0.10664818622565519</c:v>
                </c:pt>
                <c:pt idx="1786">
                  <c:v>0.39767702859400123</c:v>
                </c:pt>
                <c:pt idx="1787">
                  <c:v>0.23737179938327913</c:v>
                </c:pt>
                <c:pt idx="1788">
                  <c:v>0.19747303699371166</c:v>
                </c:pt>
                <c:pt idx="1789">
                  <c:v>0.45902096575051177</c:v>
                </c:pt>
                <c:pt idx="1790">
                  <c:v>0.54453416136387434</c:v>
                </c:pt>
                <c:pt idx="1791">
                  <c:v>0.16576510042629611</c:v>
                </c:pt>
                <c:pt idx="1792">
                  <c:v>0.3025917829214686</c:v>
                </c:pt>
                <c:pt idx="1793">
                  <c:v>0.28692375531409464</c:v>
                </c:pt>
                <c:pt idx="1794">
                  <c:v>0.16207981942149008</c:v>
                </c:pt>
                <c:pt idx="1795">
                  <c:v>0.48888608226778096</c:v>
                </c:pt>
                <c:pt idx="1796">
                  <c:v>0.15735258090798787</c:v>
                </c:pt>
                <c:pt idx="1797">
                  <c:v>0.4848595950828205</c:v>
                </c:pt>
                <c:pt idx="1798">
                  <c:v>0.35393706950417325</c:v>
                </c:pt>
                <c:pt idx="1799">
                  <c:v>-5.9172606264779049E-2</c:v>
                </c:pt>
                <c:pt idx="1800">
                  <c:v>3.6637958912288937E-2</c:v>
                </c:pt>
                <c:pt idx="1801">
                  <c:v>0.23183073001490362</c:v>
                </c:pt>
                <c:pt idx="1802">
                  <c:v>0.21548321462943054</c:v>
                </c:pt>
                <c:pt idx="1803">
                  <c:v>0.18954139436690998</c:v>
                </c:pt>
                <c:pt idx="1804">
                  <c:v>0.23404305053409402</c:v>
                </c:pt>
                <c:pt idx="1805">
                  <c:v>0.14651299219601288</c:v>
                </c:pt>
                <c:pt idx="1806">
                  <c:v>0.19938073151060109</c:v>
                </c:pt>
                <c:pt idx="1807">
                  <c:v>5.0643324450649896E-2</c:v>
                </c:pt>
                <c:pt idx="1808">
                  <c:v>-3.72776920295248E-2</c:v>
                </c:pt>
                <c:pt idx="1809">
                  <c:v>-0.12091319961358149</c:v>
                </c:pt>
                <c:pt idx="1810">
                  <c:v>-8.137748698391345E-2</c:v>
                </c:pt>
                <c:pt idx="1811">
                  <c:v>-5.7502060698166879E-2</c:v>
                </c:pt>
                <c:pt idx="1812">
                  <c:v>-0.1576304019290875</c:v>
                </c:pt>
                <c:pt idx="1813">
                  <c:v>-3.9988752710429232E-2</c:v>
                </c:pt>
                <c:pt idx="1814">
                  <c:v>-0.13652704718929431</c:v>
                </c:pt>
                <c:pt idx="1815">
                  <c:v>5.5798286536523634E-2</c:v>
                </c:pt>
                <c:pt idx="1816">
                  <c:v>-0.21178748596164532</c:v>
                </c:pt>
                <c:pt idx="1817">
                  <c:v>-0.28169572269687304</c:v>
                </c:pt>
                <c:pt idx="1818">
                  <c:v>-0.15075581578403163</c:v>
                </c:pt>
                <c:pt idx="1819">
                  <c:v>-0.12591480409935851</c:v>
                </c:pt>
                <c:pt idx="1820">
                  <c:v>-0.33246450567907537</c:v>
                </c:pt>
                <c:pt idx="1821">
                  <c:v>-0.13841888402827962</c:v>
                </c:pt>
                <c:pt idx="1822">
                  <c:v>-5.1715692532328106E-2</c:v>
                </c:pt>
                <c:pt idx="1823">
                  <c:v>-0.23410795809670759</c:v>
                </c:pt>
                <c:pt idx="1824">
                  <c:v>-0.17906674175498516</c:v>
                </c:pt>
                <c:pt idx="1825">
                  <c:v>-0.36901122034846967</c:v>
                </c:pt>
                <c:pt idx="1826">
                  <c:v>-0.22887193184828458</c:v>
                </c:pt>
                <c:pt idx="1827">
                  <c:v>-0.41963807120315444</c:v>
                </c:pt>
                <c:pt idx="1828">
                  <c:v>-0.28995166379162107</c:v>
                </c:pt>
                <c:pt idx="1829">
                  <c:v>-0.15632522210198285</c:v>
                </c:pt>
                <c:pt idx="1830">
                  <c:v>-0.24763050685980836</c:v>
                </c:pt>
                <c:pt idx="1831">
                  <c:v>-0.1072224096986929</c:v>
                </c:pt>
                <c:pt idx="1832">
                  <c:v>-0.37141555600554987</c:v>
                </c:pt>
                <c:pt idx="1833">
                  <c:v>-0.42208903646261398</c:v>
                </c:pt>
                <c:pt idx="1834">
                  <c:v>-0.40468403106099782</c:v>
                </c:pt>
                <c:pt idx="1835">
                  <c:v>-0.44941037510310977</c:v>
                </c:pt>
                <c:pt idx="1836">
                  <c:v>-0.33763156502930602</c:v>
                </c:pt>
                <c:pt idx="1837">
                  <c:v>-0.24969497410749497</c:v>
                </c:pt>
                <c:pt idx="1838">
                  <c:v>4.5768174341520584E-2</c:v>
                </c:pt>
                <c:pt idx="1839">
                  <c:v>-0.59908659096183925</c:v>
                </c:pt>
                <c:pt idx="1840">
                  <c:v>-0.31708813088968668</c:v>
                </c:pt>
                <c:pt idx="1841">
                  <c:v>5.2141295114882524E-5</c:v>
                </c:pt>
                <c:pt idx="1842">
                  <c:v>-3.9933378464174218E-2</c:v>
                </c:pt>
                <c:pt idx="1843">
                  <c:v>-0.19059200073190397</c:v>
                </c:pt>
                <c:pt idx="1844">
                  <c:v>-0.38246354235569324</c:v>
                </c:pt>
                <c:pt idx="1845">
                  <c:v>-7.5814269216967212E-2</c:v>
                </c:pt>
                <c:pt idx="1846">
                  <c:v>-0.13049868472558845</c:v>
                </c:pt>
                <c:pt idx="1847">
                  <c:v>0.10194606569876585</c:v>
                </c:pt>
                <c:pt idx="1848">
                  <c:v>-0.23224920489177681</c:v>
                </c:pt>
                <c:pt idx="1849">
                  <c:v>-0.32378410569615657</c:v>
                </c:pt>
                <c:pt idx="1850">
                  <c:v>-1.2504464503848567E-4</c:v>
                </c:pt>
                <c:pt idx="1851">
                  <c:v>-5.5760762893397597E-2</c:v>
                </c:pt>
                <c:pt idx="1852">
                  <c:v>-8.3883111999938365E-2</c:v>
                </c:pt>
                <c:pt idx="1853">
                  <c:v>-0.13910504138456847</c:v>
                </c:pt>
                <c:pt idx="1854">
                  <c:v>-0.15340246478754427</c:v>
                </c:pt>
                <c:pt idx="1855">
                  <c:v>6.2262852195971163E-2</c:v>
                </c:pt>
                <c:pt idx="1856">
                  <c:v>-3.0440312560142679E-2</c:v>
                </c:pt>
                <c:pt idx="1857">
                  <c:v>9.9435140714199122E-2</c:v>
                </c:pt>
                <c:pt idx="1858">
                  <c:v>0.24054936066003618</c:v>
                </c:pt>
                <c:pt idx="1859">
                  <c:v>0.15381031612294871</c:v>
                </c:pt>
                <c:pt idx="1860">
                  <c:v>0.49907582576531606</c:v>
                </c:pt>
                <c:pt idx="1861">
                  <c:v>0.20480698650693352</c:v>
                </c:pt>
                <c:pt idx="1862">
                  <c:v>0.42068750503173602</c:v>
                </c:pt>
                <c:pt idx="1863">
                  <c:v>0.2867710144777158</c:v>
                </c:pt>
                <c:pt idx="1864">
                  <c:v>0.2637083955619457</c:v>
                </c:pt>
                <c:pt idx="1865">
                  <c:v>-4.0908769848724269E-2</c:v>
                </c:pt>
                <c:pt idx="1866">
                  <c:v>-4.804143297820751E-2</c:v>
                </c:pt>
                <c:pt idx="1867">
                  <c:v>1.4981116118473192E-2</c:v>
                </c:pt>
                <c:pt idx="1868">
                  <c:v>0.12786439781129477</c:v>
                </c:pt>
                <c:pt idx="1869">
                  <c:v>0.25217565485495808</c:v>
                </c:pt>
                <c:pt idx="1870">
                  <c:v>-0.19071790961071589</c:v>
                </c:pt>
                <c:pt idx="1871">
                  <c:v>-0.16523532645427164</c:v>
                </c:pt>
                <c:pt idx="1872">
                  <c:v>-0.38035374039355752</c:v>
                </c:pt>
                <c:pt idx="1873">
                  <c:v>-0.30583062828712926</c:v>
                </c:pt>
                <c:pt idx="1874">
                  <c:v>-0.31250704444698574</c:v>
                </c:pt>
                <c:pt idx="1875">
                  <c:v>-0.47481106978648491</c:v>
                </c:pt>
                <c:pt idx="1876">
                  <c:v>-0.60152829338508962</c:v>
                </c:pt>
                <c:pt idx="1877">
                  <c:v>-0.74688788318577615</c:v>
                </c:pt>
                <c:pt idx="1878">
                  <c:v>-0.71801848416672698</c:v>
                </c:pt>
                <c:pt idx="1879">
                  <c:v>-0.77765410251211531</c:v>
                </c:pt>
                <c:pt idx="1880">
                  <c:v>-0.83425191478903038</c:v>
                </c:pt>
                <c:pt idx="1881">
                  <c:v>-0.4580614346596068</c:v>
                </c:pt>
                <c:pt idx="1882">
                  <c:v>-1.1694985920944978</c:v>
                </c:pt>
                <c:pt idx="1883">
                  <c:v>-1.1408286726533046</c:v>
                </c:pt>
                <c:pt idx="1884">
                  <c:v>-1.1237561979435817</c:v>
                </c:pt>
                <c:pt idx="1885">
                  <c:v>-1.276697216895295</c:v>
                </c:pt>
                <c:pt idx="1886">
                  <c:v>-1.2276378752891448</c:v>
                </c:pt>
                <c:pt idx="1887">
                  <c:v>-1.1758584389048865</c:v>
                </c:pt>
                <c:pt idx="1888">
                  <c:v>-1.4216106986900234</c:v>
                </c:pt>
                <c:pt idx="1889">
                  <c:v>-1.3354702522612616</c:v>
                </c:pt>
                <c:pt idx="1890">
                  <c:v>-1.3472865657511379</c:v>
                </c:pt>
                <c:pt idx="1891">
                  <c:v>-1.1849904643803422</c:v>
                </c:pt>
                <c:pt idx="1892">
                  <c:v>-1.3996866861512025</c:v>
                </c:pt>
                <c:pt idx="1893">
                  <c:v>-1.1304720899209864</c:v>
                </c:pt>
                <c:pt idx="1894">
                  <c:v>-1.1953908115314604</c:v>
                </c:pt>
                <c:pt idx="1895">
                  <c:v>-1.0848491386347581</c:v>
                </c:pt>
                <c:pt idx="1896">
                  <c:v>-1.1886606409087896</c:v>
                </c:pt>
                <c:pt idx="1897">
                  <c:v>-1.3160810120169453</c:v>
                </c:pt>
                <c:pt idx="1898">
                  <c:v>-1.2959683276672518</c:v>
                </c:pt>
                <c:pt idx="1899">
                  <c:v>-1.316019291426973</c:v>
                </c:pt>
                <c:pt idx="1900">
                  <c:v>-1.1270186964963402</c:v>
                </c:pt>
                <c:pt idx="1901">
                  <c:v>-1.1885816642640545</c:v>
                </c:pt>
                <c:pt idx="1902">
                  <c:v>-1.3871398888824604</c:v>
                </c:pt>
                <c:pt idx="1903">
                  <c:v>-1.2672673605335527</c:v>
                </c:pt>
                <c:pt idx="1904">
                  <c:v>-1.3009420716891595</c:v>
                </c:pt>
                <c:pt idx="1905">
                  <c:v>-1.3051330379288073</c:v>
                </c:pt>
                <c:pt idx="1906">
                  <c:v>-1.3474750812841885</c:v>
                </c:pt>
                <c:pt idx="1907">
                  <c:v>-1.4658782855503816</c:v>
                </c:pt>
                <c:pt idx="1908">
                  <c:v>-1.533183372541691</c:v>
                </c:pt>
                <c:pt idx="1909">
                  <c:v>-1.4642547296954023</c:v>
                </c:pt>
                <c:pt idx="1910">
                  <c:v>-1.3928244616023155</c:v>
                </c:pt>
                <c:pt idx="1911">
                  <c:v>-1.2181721833294912</c:v>
                </c:pt>
                <c:pt idx="1912">
                  <c:v>-1.5128499546005925</c:v>
                </c:pt>
                <c:pt idx="1913">
                  <c:v>-1.6149213068030965</c:v>
                </c:pt>
                <c:pt idx="1914">
                  <c:v>-1.4705960725678535</c:v>
                </c:pt>
                <c:pt idx="1915">
                  <c:v>-1.2734458739388055</c:v>
                </c:pt>
                <c:pt idx="1916">
                  <c:v>-1.4732300095515072</c:v>
                </c:pt>
                <c:pt idx="1917">
                  <c:v>-1.3724553433467568</c:v>
                </c:pt>
                <c:pt idx="1918">
                  <c:v>-1.4115084051360194</c:v>
                </c:pt>
                <c:pt idx="1919">
                  <c:v>-1.1207503758230652</c:v>
                </c:pt>
                <c:pt idx="1920">
                  <c:v>-1.5116135023232724</c:v>
                </c:pt>
                <c:pt idx="1921">
                  <c:v>-1.478600287634646</c:v>
                </c:pt>
                <c:pt idx="1922">
                  <c:v>-1.2349753764361759</c:v>
                </c:pt>
                <c:pt idx="1923">
                  <c:v>-1.5594675983154893</c:v>
                </c:pt>
                <c:pt idx="1924">
                  <c:v>-1.302828329245953</c:v>
                </c:pt>
                <c:pt idx="1925">
                  <c:v>-1.4432079049708779</c:v>
                </c:pt>
                <c:pt idx="1926">
                  <c:v>-1.5747516157121666</c:v>
                </c:pt>
                <c:pt idx="1927">
                  <c:v>-1.628227060219789</c:v>
                </c:pt>
                <c:pt idx="1928">
                  <c:v>-1.6756426454430873</c:v>
                </c:pt>
                <c:pt idx="1929">
                  <c:v>-1.5026913237640604</c:v>
                </c:pt>
                <c:pt idx="1930">
                  <c:v>-1.4288268902087342</c:v>
                </c:pt>
                <c:pt idx="1931">
                  <c:v>-1.8496748617032654</c:v>
                </c:pt>
                <c:pt idx="1932">
                  <c:v>-1.7099010006033089</c:v>
                </c:pt>
                <c:pt idx="1933">
                  <c:v>-2.0615146918011584</c:v>
                </c:pt>
                <c:pt idx="1934">
                  <c:v>-2.0667601145054837</c:v>
                </c:pt>
                <c:pt idx="1935">
                  <c:v>-2.1926328645577753</c:v>
                </c:pt>
                <c:pt idx="1936">
                  <c:v>-1.8466016453229539</c:v>
                </c:pt>
                <c:pt idx="1937">
                  <c:v>-1.8206201871337147</c:v>
                </c:pt>
                <c:pt idx="1938">
                  <c:v>-1.9266779654659505</c:v>
                </c:pt>
                <c:pt idx="1939">
                  <c:v>-2.0045902421649719</c:v>
                </c:pt>
                <c:pt idx="1940">
                  <c:v>-1.9192164360527064</c:v>
                </c:pt>
                <c:pt idx="1941">
                  <c:v>-2.0718459332336403</c:v>
                </c:pt>
                <c:pt idx="1942">
                  <c:v>-2.1067666447073474</c:v>
                </c:pt>
                <c:pt idx="1943">
                  <c:v>-1.9200491718659229</c:v>
                </c:pt>
                <c:pt idx="1944">
                  <c:v>-2.0537951340924732</c:v>
                </c:pt>
                <c:pt idx="1945">
                  <c:v>-2.2628724535130651</c:v>
                </c:pt>
                <c:pt idx="1946">
                  <c:v>-1.9784615296033037</c:v>
                </c:pt>
                <c:pt idx="1947">
                  <c:v>-2.1563963141433939</c:v>
                </c:pt>
                <c:pt idx="1948">
                  <c:v>-1.9440411420940329</c:v>
                </c:pt>
                <c:pt idx="1949">
                  <c:v>-1.9631399456328635</c:v>
                </c:pt>
                <c:pt idx="1950">
                  <c:v>-2.1763690242047495</c:v>
                </c:pt>
                <c:pt idx="1951">
                  <c:v>-2.1116407449621288</c:v>
                </c:pt>
                <c:pt idx="1952">
                  <c:v>-2.267336969759981</c:v>
                </c:pt>
                <c:pt idx="1953">
                  <c:v>-2.3933731414384596</c:v>
                </c:pt>
                <c:pt idx="1954">
                  <c:v>-2.257169513466839</c:v>
                </c:pt>
                <c:pt idx="1955">
                  <c:v>-1.8580799908769041</c:v>
                </c:pt>
                <c:pt idx="1956">
                  <c:v>-2.208877677707477</c:v>
                </c:pt>
                <c:pt idx="1957">
                  <c:v>-2.1184071770232515</c:v>
                </c:pt>
                <c:pt idx="1958">
                  <c:v>-2.1531177644477317</c:v>
                </c:pt>
                <c:pt idx="1959">
                  <c:v>-2.1485444679292254</c:v>
                </c:pt>
                <c:pt idx="1960">
                  <c:v>-1.9869622842839219</c:v>
                </c:pt>
                <c:pt idx="1961">
                  <c:v>-2.1363466802618136</c:v>
                </c:pt>
                <c:pt idx="1962">
                  <c:v>-2.1504467629439361</c:v>
                </c:pt>
                <c:pt idx="1963">
                  <c:v>-2.1816557097565248</c:v>
                </c:pt>
                <c:pt idx="1964">
                  <c:v>-2.3995533639996403</c:v>
                </c:pt>
                <c:pt idx="1965">
                  <c:v>-2.313679482106501</c:v>
                </c:pt>
                <c:pt idx="1966">
                  <c:v>-2.4003218770722201</c:v>
                </c:pt>
                <c:pt idx="1967">
                  <c:v>-2.4137316290466115</c:v>
                </c:pt>
                <c:pt idx="1968">
                  <c:v>-2.0541998823894403</c:v>
                </c:pt>
                <c:pt idx="1969">
                  <c:v>-2.0771693004500547</c:v>
                </c:pt>
                <c:pt idx="1970">
                  <c:v>-2.1576811031107423</c:v>
                </c:pt>
                <c:pt idx="1971">
                  <c:v>-2.4122950749085659</c:v>
                </c:pt>
                <c:pt idx="1972">
                  <c:v>-2.2366125495308475</c:v>
                </c:pt>
                <c:pt idx="1973">
                  <c:v>-2.1901638215567898</c:v>
                </c:pt>
                <c:pt idx="1974">
                  <c:v>-2.0566492924599666</c:v>
                </c:pt>
                <c:pt idx="1975">
                  <c:v>-2.2672307707616302</c:v>
                </c:pt>
                <c:pt idx="1976">
                  <c:v>-1.9234988110534479</c:v>
                </c:pt>
                <c:pt idx="1977">
                  <c:v>-2.3581483426303285</c:v>
                </c:pt>
                <c:pt idx="1978">
                  <c:v>-2.4533309172685369</c:v>
                </c:pt>
                <c:pt idx="1979">
                  <c:v>-1.9164316082671107</c:v>
                </c:pt>
                <c:pt idx="1980">
                  <c:v>-2.4370987829424706</c:v>
                </c:pt>
                <c:pt idx="1981">
                  <c:v>-2.2387837763148788</c:v>
                </c:pt>
                <c:pt idx="1982">
                  <c:v>-2.2159887924865673</c:v>
                </c:pt>
                <c:pt idx="1983">
                  <c:v>-2.21647327104042</c:v>
                </c:pt>
                <c:pt idx="1984">
                  <c:v>-2.0418677028739562</c:v>
                </c:pt>
                <c:pt idx="1985">
                  <c:v>-2.6356856190040912</c:v>
                </c:pt>
                <c:pt idx="1986">
                  <c:v>-2.2093063808081848</c:v>
                </c:pt>
                <c:pt idx="1987">
                  <c:v>-2.5716571635844954</c:v>
                </c:pt>
                <c:pt idx="1988">
                  <c:v>-2.1244283492386939</c:v>
                </c:pt>
                <c:pt idx="1989">
                  <c:v>-2.3207977307536432</c:v>
                </c:pt>
                <c:pt idx="1990">
                  <c:v>-2.4246086925073795</c:v>
                </c:pt>
                <c:pt idx="1991">
                  <c:v>-2.4779077892512769</c:v>
                </c:pt>
                <c:pt idx="1992">
                  <c:v>-2.3223544658901973</c:v>
                </c:pt>
                <c:pt idx="1993">
                  <c:v>-2.4555901269814884</c:v>
                </c:pt>
                <c:pt idx="1994">
                  <c:v>-2.6541579446041963</c:v>
                </c:pt>
                <c:pt idx="1995">
                  <c:v>-2.5146536865551905</c:v>
                </c:pt>
                <c:pt idx="1996">
                  <c:v>-2.5890785204224276</c:v>
                </c:pt>
                <c:pt idx="1997">
                  <c:v>-2.7116414069644712</c:v>
                </c:pt>
                <c:pt idx="1998">
                  <c:v>-2.5773190258373102</c:v>
                </c:pt>
                <c:pt idx="1999">
                  <c:v>-2.6567519506294213</c:v>
                </c:pt>
                <c:pt idx="2000">
                  <c:v>-2.5510074448102937</c:v>
                </c:pt>
                <c:pt idx="2001">
                  <c:v>-2.6707383933926243</c:v>
                </c:pt>
                <c:pt idx="2002">
                  <c:v>-2.4316014661763585</c:v>
                </c:pt>
                <c:pt idx="2003">
                  <c:v>-2.8738679972114101</c:v>
                </c:pt>
                <c:pt idx="2004">
                  <c:v>-2.8871855185009565</c:v>
                </c:pt>
                <c:pt idx="2005">
                  <c:v>-2.8632698132140089</c:v>
                </c:pt>
                <c:pt idx="2006">
                  <c:v>-2.4504617885939606</c:v>
                </c:pt>
                <c:pt idx="2007">
                  <c:v>-2.7659965543509468</c:v>
                </c:pt>
                <c:pt idx="2008">
                  <c:v>-2.7019339314406476</c:v>
                </c:pt>
                <c:pt idx="2009">
                  <c:v>-2.4882142263184415</c:v>
                </c:pt>
                <c:pt idx="2010">
                  <c:v>-2.4000326739451516</c:v>
                </c:pt>
                <c:pt idx="2011">
                  <c:v>-2.5516173637760708</c:v>
                </c:pt>
                <c:pt idx="2012">
                  <c:v>-2.6492197692994823</c:v>
                </c:pt>
                <c:pt idx="2013">
                  <c:v>-2.6094927046925953</c:v>
                </c:pt>
                <c:pt idx="2014">
                  <c:v>-2.4793384748615921</c:v>
                </c:pt>
                <c:pt idx="2015">
                  <c:v>-3.0224022891047753</c:v>
                </c:pt>
                <c:pt idx="2016">
                  <c:v>-2.7331373945367776</c:v>
                </c:pt>
                <c:pt idx="2017">
                  <c:v>-2.5452655503699129</c:v>
                </c:pt>
                <c:pt idx="2018">
                  <c:v>-2.6451910512627963</c:v>
                </c:pt>
                <c:pt idx="2019">
                  <c:v>-2.61645111661164</c:v>
                </c:pt>
                <c:pt idx="2020">
                  <c:v>-2.6395231983885159</c:v>
                </c:pt>
                <c:pt idx="2021">
                  <c:v>-2.5792069399996009</c:v>
                </c:pt>
                <c:pt idx="2022">
                  <c:v>-2.558318288912842</c:v>
                </c:pt>
                <c:pt idx="2023">
                  <c:v>-2.7961641463031484</c:v>
                </c:pt>
                <c:pt idx="2024">
                  <c:v>-2.6612121155754842</c:v>
                </c:pt>
                <c:pt idx="2025">
                  <c:v>-2.6034988665039061</c:v>
                </c:pt>
                <c:pt idx="2026">
                  <c:v>-2.733244945975799</c:v>
                </c:pt>
                <c:pt idx="2027">
                  <c:v>-2.5557690104669017</c:v>
                </c:pt>
                <c:pt idx="2028">
                  <c:v>-2.5576860288376579</c:v>
                </c:pt>
                <c:pt idx="2029">
                  <c:v>-2.6085591806268127</c:v>
                </c:pt>
                <c:pt idx="2030">
                  <c:v>-2.6250361689276192</c:v>
                </c:pt>
                <c:pt idx="2031">
                  <c:v>-2.6824205326912987</c:v>
                </c:pt>
                <c:pt idx="2032">
                  <c:v>-2.994356309197288</c:v>
                </c:pt>
                <c:pt idx="2033">
                  <c:v>-2.7425827059839314</c:v>
                </c:pt>
                <c:pt idx="2034">
                  <c:v>-3.0244788138685141</c:v>
                </c:pt>
                <c:pt idx="2035">
                  <c:v>-2.8942070362069083</c:v>
                </c:pt>
                <c:pt idx="2036">
                  <c:v>-2.9245828083559688</c:v>
                </c:pt>
                <c:pt idx="2037">
                  <c:v>-2.6064229595415433</c:v>
                </c:pt>
                <c:pt idx="2038">
                  <c:v>-3.1673981528766992</c:v>
                </c:pt>
                <c:pt idx="2039">
                  <c:v>-3.4203868679588911</c:v>
                </c:pt>
                <c:pt idx="2040">
                  <c:v>-3.1313230379075296</c:v>
                </c:pt>
                <c:pt idx="2041">
                  <c:v>-3.3045483512306628</c:v>
                </c:pt>
                <c:pt idx="2042">
                  <c:v>-3.1028536049320765</c:v>
                </c:pt>
                <c:pt idx="2043">
                  <c:v>-3.1652092359157669</c:v>
                </c:pt>
                <c:pt idx="2044">
                  <c:v>-3.1990750989908001</c:v>
                </c:pt>
                <c:pt idx="2045">
                  <c:v>-3.0359560806111352</c:v>
                </c:pt>
                <c:pt idx="2046">
                  <c:v>-3.0665286867763264</c:v>
                </c:pt>
                <c:pt idx="2047">
                  <c:v>-3.0703034664118611</c:v>
                </c:pt>
                <c:pt idx="2048">
                  <c:v>-3.2349607003235414</c:v>
                </c:pt>
                <c:pt idx="2049">
                  <c:v>-3.1972624532880856</c:v>
                </c:pt>
                <c:pt idx="2050">
                  <c:v>-3.0289231403305195</c:v>
                </c:pt>
                <c:pt idx="2051">
                  <c:v>-3.0478863937581924</c:v>
                </c:pt>
                <c:pt idx="2052">
                  <c:v>-3.1684462034751171</c:v>
                </c:pt>
                <c:pt idx="2053">
                  <c:v>-3.2626461300544696</c:v>
                </c:pt>
                <c:pt idx="2054">
                  <c:v>-2.9601714570939075</c:v>
                </c:pt>
                <c:pt idx="2055">
                  <c:v>-3.0689984245195534</c:v>
                </c:pt>
                <c:pt idx="2056">
                  <c:v>-2.9587604131759093</c:v>
                </c:pt>
                <c:pt idx="2057">
                  <c:v>-3.0038100301918558</c:v>
                </c:pt>
                <c:pt idx="2058">
                  <c:v>-2.871912786991393</c:v>
                </c:pt>
                <c:pt idx="2059">
                  <c:v>-3.2696541039636928</c:v>
                </c:pt>
                <c:pt idx="2060">
                  <c:v>-2.7843969582928674</c:v>
                </c:pt>
                <c:pt idx="2061">
                  <c:v>-3.3643367347786279</c:v>
                </c:pt>
                <c:pt idx="2062">
                  <c:v>-3.1080359453343975</c:v>
                </c:pt>
                <c:pt idx="2063">
                  <c:v>-2.8445001781908008</c:v>
                </c:pt>
                <c:pt idx="2064">
                  <c:v>-3.5592175510094082</c:v>
                </c:pt>
                <c:pt idx="2065">
                  <c:v>-3.4967641848079545</c:v>
                </c:pt>
                <c:pt idx="2066">
                  <c:v>-3.3177773103427954</c:v>
                </c:pt>
                <c:pt idx="2067">
                  <c:v>-3.4025302143480651</c:v>
                </c:pt>
                <c:pt idx="2068">
                  <c:v>-3.0873220398071721</c:v>
                </c:pt>
                <c:pt idx="2069">
                  <c:v>-3.1162050426063459</c:v>
                </c:pt>
                <c:pt idx="2070">
                  <c:v>-3.0442020681679782</c:v>
                </c:pt>
                <c:pt idx="2071">
                  <c:v>-2.940918461016806</c:v>
                </c:pt>
                <c:pt idx="2072">
                  <c:v>-2.8064130591770819</c:v>
                </c:pt>
                <c:pt idx="2073">
                  <c:v>-3.0831083256353642</c:v>
                </c:pt>
                <c:pt idx="2074">
                  <c:v>-3.0948189842811891</c:v>
                </c:pt>
                <c:pt idx="2075">
                  <c:v>-3.0891178012596221</c:v>
                </c:pt>
                <c:pt idx="2076">
                  <c:v>-3.1968760896889048</c:v>
                </c:pt>
                <c:pt idx="2077">
                  <c:v>-3.2847056328108692</c:v>
                </c:pt>
                <c:pt idx="2078">
                  <c:v>-3.1782263087169804</c:v>
                </c:pt>
                <c:pt idx="2079">
                  <c:v>-3.5970199240740186</c:v>
                </c:pt>
                <c:pt idx="2080">
                  <c:v>-3.2578859478005873</c:v>
                </c:pt>
                <c:pt idx="2081">
                  <c:v>-2.9759868772655684</c:v>
                </c:pt>
                <c:pt idx="2082">
                  <c:v>-3.1092175940225397</c:v>
                </c:pt>
                <c:pt idx="2083">
                  <c:v>-3.3000866659182782</c:v>
                </c:pt>
                <c:pt idx="2084">
                  <c:v>-3.2001887940601437</c:v>
                </c:pt>
                <c:pt idx="2085">
                  <c:v>-3.3202261921669196</c:v>
                </c:pt>
                <c:pt idx="2086">
                  <c:v>-3.2262626563955843</c:v>
                </c:pt>
                <c:pt idx="2087">
                  <c:v>-3.4186646256945785</c:v>
                </c:pt>
                <c:pt idx="2088">
                  <c:v>-3.3551751673413399</c:v>
                </c:pt>
                <c:pt idx="2089">
                  <c:v>-3.8978172122192012</c:v>
                </c:pt>
                <c:pt idx="2090">
                  <c:v>-3.2468832825549354</c:v>
                </c:pt>
                <c:pt idx="2091">
                  <c:v>-3.4326230334783547</c:v>
                </c:pt>
                <c:pt idx="2092">
                  <c:v>-3.3997474767219371</c:v>
                </c:pt>
                <c:pt idx="2093">
                  <c:v>-3.2467614358637542</c:v>
                </c:pt>
                <c:pt idx="2094">
                  <c:v>-3.2406269085929917</c:v>
                </c:pt>
                <c:pt idx="2095">
                  <c:v>-3.2123445078062307</c:v>
                </c:pt>
                <c:pt idx="2096">
                  <c:v>-3.5512098592619168</c:v>
                </c:pt>
                <c:pt idx="2097">
                  <c:v>-3.3911678985085958</c:v>
                </c:pt>
                <c:pt idx="2098">
                  <c:v>-3.9520895325022343</c:v>
                </c:pt>
                <c:pt idx="2099">
                  <c:v>-3.639189938756382</c:v>
                </c:pt>
                <c:pt idx="2100">
                  <c:v>-3.4611585278601531</c:v>
                </c:pt>
                <c:pt idx="2101">
                  <c:v>-3.4723417654682232</c:v>
                </c:pt>
                <c:pt idx="2102">
                  <c:v>-3.506277121307777</c:v>
                </c:pt>
                <c:pt idx="2103">
                  <c:v>-3.3450968085431132</c:v>
                </c:pt>
                <c:pt idx="2104">
                  <c:v>-3.2886276782786217</c:v>
                </c:pt>
                <c:pt idx="2105">
                  <c:v>-3.4960642640526229</c:v>
                </c:pt>
                <c:pt idx="2106">
                  <c:v>-3.5317733090716619</c:v>
                </c:pt>
                <c:pt idx="2107">
                  <c:v>-3.6453771073021279</c:v>
                </c:pt>
                <c:pt idx="2108">
                  <c:v>-3.7155731272863868</c:v>
                </c:pt>
                <c:pt idx="2109">
                  <c:v>-3.903466396224653</c:v>
                </c:pt>
                <c:pt idx="2110">
                  <c:v>-3.8817054551549157</c:v>
                </c:pt>
                <c:pt idx="2111">
                  <c:v>-3.6390528262179922</c:v>
                </c:pt>
                <c:pt idx="2112">
                  <c:v>-4.1695696141733629</c:v>
                </c:pt>
                <c:pt idx="2113">
                  <c:v>-4.1134720273274805</c:v>
                </c:pt>
                <c:pt idx="2114">
                  <c:v>-3.9603508036170743</c:v>
                </c:pt>
                <c:pt idx="2115">
                  <c:v>-4.1074590819151213</c:v>
                </c:pt>
                <c:pt idx="2116">
                  <c:v>-4.0886714037072114</c:v>
                </c:pt>
                <c:pt idx="2117">
                  <c:v>-4.075480222887129</c:v>
                </c:pt>
                <c:pt idx="2118">
                  <c:v>-3.9116762608559119</c:v>
                </c:pt>
                <c:pt idx="2119">
                  <c:v>-4.018471597595874</c:v>
                </c:pt>
                <c:pt idx="2120">
                  <c:v>-3.9221325943713747</c:v>
                </c:pt>
                <c:pt idx="2121">
                  <c:v>-4.1303684488264825</c:v>
                </c:pt>
                <c:pt idx="2122">
                  <c:v>-3.6224887200140721</c:v>
                </c:pt>
                <c:pt idx="2123">
                  <c:v>-3.9941226256684947</c:v>
                </c:pt>
                <c:pt idx="2124">
                  <c:v>-3.8602323025848095</c:v>
                </c:pt>
                <c:pt idx="2125">
                  <c:v>-3.785711170035122</c:v>
                </c:pt>
                <c:pt idx="2126">
                  <c:v>-3.7657525536346048</c:v>
                </c:pt>
                <c:pt idx="2127">
                  <c:v>-3.7161101271237174</c:v>
                </c:pt>
                <c:pt idx="2128">
                  <c:v>-3.7357793114098037</c:v>
                </c:pt>
                <c:pt idx="2129">
                  <c:v>-4.1787479334808753</c:v>
                </c:pt>
                <c:pt idx="2130">
                  <c:v>-4.0448348598276951</c:v>
                </c:pt>
                <c:pt idx="2131">
                  <c:v>-4.1617818400990769</c:v>
                </c:pt>
                <c:pt idx="2132">
                  <c:v>-4.0886331568362966</c:v>
                </c:pt>
                <c:pt idx="2133">
                  <c:v>-4.0617433585196316</c:v>
                </c:pt>
                <c:pt idx="2134">
                  <c:v>-4.1834671473892859</c:v>
                </c:pt>
                <c:pt idx="2135">
                  <c:v>-4.0334058968003017</c:v>
                </c:pt>
                <c:pt idx="2136">
                  <c:v>-3.7512896846470412</c:v>
                </c:pt>
                <c:pt idx="2137">
                  <c:v>-4.4455288034938478</c:v>
                </c:pt>
                <c:pt idx="2138">
                  <c:v>-3.9440981626301719</c:v>
                </c:pt>
                <c:pt idx="2139">
                  <c:v>-3.9758253096660923</c:v>
                </c:pt>
                <c:pt idx="2140">
                  <c:v>-3.9710002812423761</c:v>
                </c:pt>
                <c:pt idx="2141">
                  <c:v>-3.9363214355685905</c:v>
                </c:pt>
                <c:pt idx="2142">
                  <c:v>-4.2461245037880513</c:v>
                </c:pt>
                <c:pt idx="2143">
                  <c:v>-3.8405900453962749</c:v>
                </c:pt>
                <c:pt idx="2144">
                  <c:v>-4.4051258764931545</c:v>
                </c:pt>
                <c:pt idx="2145">
                  <c:v>-4.2217928851417064</c:v>
                </c:pt>
                <c:pt idx="2146">
                  <c:v>-4.3715345819933304</c:v>
                </c:pt>
                <c:pt idx="2147">
                  <c:v>-3.9451740468832597</c:v>
                </c:pt>
                <c:pt idx="2148">
                  <c:v>-3.9623195824405766</c:v>
                </c:pt>
                <c:pt idx="2149">
                  <c:v>-4.1715990926483704</c:v>
                </c:pt>
                <c:pt idx="2150">
                  <c:v>-3.8601616645766557</c:v>
                </c:pt>
                <c:pt idx="2151">
                  <c:v>-4.1329018495113612</c:v>
                </c:pt>
                <c:pt idx="2152">
                  <c:v>-4.1775507144138579</c:v>
                </c:pt>
                <c:pt idx="2153">
                  <c:v>-4.073940647872587</c:v>
                </c:pt>
                <c:pt idx="2154">
                  <c:v>-4.1100675879827353</c:v>
                </c:pt>
                <c:pt idx="2155">
                  <c:v>-4.268397372596322</c:v>
                </c:pt>
                <c:pt idx="2156">
                  <c:v>-4.0327335597792446</c:v>
                </c:pt>
                <c:pt idx="2157">
                  <c:v>-4.2114164300721679</c:v>
                </c:pt>
                <c:pt idx="2158">
                  <c:v>-4.4347743137712392</c:v>
                </c:pt>
                <c:pt idx="2159">
                  <c:v>-4.0276208119566892</c:v>
                </c:pt>
                <c:pt idx="2160">
                  <c:v>-4.3433501638861838</c:v>
                </c:pt>
                <c:pt idx="2161">
                  <c:v>-4.1702441497460718</c:v>
                </c:pt>
                <c:pt idx="2162">
                  <c:v>-4.3156678396716108</c:v>
                </c:pt>
                <c:pt idx="2163">
                  <c:v>-4.0268307514205182</c:v>
                </c:pt>
                <c:pt idx="2164">
                  <c:v>-4.0089501443469899</c:v>
                </c:pt>
                <c:pt idx="2165">
                  <c:v>-4.1296346696040764</c:v>
                </c:pt>
                <c:pt idx="2166">
                  <c:v>-4.1807140620609973</c:v>
                </c:pt>
                <c:pt idx="2167">
                  <c:v>-4.1467435235358341</c:v>
                </c:pt>
                <c:pt idx="2168">
                  <c:v>-4.0698634661529898</c:v>
                </c:pt>
                <c:pt idx="2169">
                  <c:v>-4.1113955003568181</c:v>
                </c:pt>
                <c:pt idx="2170">
                  <c:v>-4.1399569473349329</c:v>
                </c:pt>
                <c:pt idx="2171">
                  <c:v>-4.1760174642319958</c:v>
                </c:pt>
                <c:pt idx="2172">
                  <c:v>-4.2727966042287902</c:v>
                </c:pt>
                <c:pt idx="2173">
                  <c:v>-4.3227988171639531</c:v>
                </c:pt>
                <c:pt idx="2174">
                  <c:v>-4.5070934141572705</c:v>
                </c:pt>
                <c:pt idx="2175">
                  <c:v>-4.3490142819521571</c:v>
                </c:pt>
                <c:pt idx="2176">
                  <c:v>-4.0037569914340709</c:v>
                </c:pt>
                <c:pt idx="2177">
                  <c:v>-4.0565329985303711</c:v>
                </c:pt>
                <c:pt idx="2178">
                  <c:v>-4.5631435152014621</c:v>
                </c:pt>
                <c:pt idx="2179">
                  <c:v>-4.0735771089539519</c:v>
                </c:pt>
                <c:pt idx="2180">
                  <c:v>-4.3964254925464186</c:v>
                </c:pt>
                <c:pt idx="2181">
                  <c:v>-4.1860647490594483</c:v>
                </c:pt>
                <c:pt idx="2182">
                  <c:v>-4.0732726062088886</c:v>
                </c:pt>
                <c:pt idx="2183">
                  <c:v>-4.4276883248087762</c:v>
                </c:pt>
                <c:pt idx="2184">
                  <c:v>-4.413268048915886</c:v>
                </c:pt>
                <c:pt idx="2185">
                  <c:v>-4.1232417373778141</c:v>
                </c:pt>
                <c:pt idx="2186">
                  <c:v>-4.4623359880684221</c:v>
                </c:pt>
                <c:pt idx="2187">
                  <c:v>-4.4342401443506985</c:v>
                </c:pt>
                <c:pt idx="2188">
                  <c:v>-4.2330290847203411</c:v>
                </c:pt>
                <c:pt idx="2189">
                  <c:v>-4.0615414362411784</c:v>
                </c:pt>
                <c:pt idx="2190">
                  <c:v>-3.999004721999122</c:v>
                </c:pt>
                <c:pt idx="2191">
                  <c:v>-4.1991457145955424</c:v>
                </c:pt>
                <c:pt idx="2192">
                  <c:v>-4.5102417653503535</c:v>
                </c:pt>
                <c:pt idx="2193">
                  <c:v>-4.0249600030628274</c:v>
                </c:pt>
                <c:pt idx="2194">
                  <c:v>-4.1284462889665585</c:v>
                </c:pt>
                <c:pt idx="2195">
                  <c:v>-4.1582056986596116</c:v>
                </c:pt>
                <c:pt idx="2196">
                  <c:v>-4.4102657867343575</c:v>
                </c:pt>
                <c:pt idx="2197">
                  <c:v>-3.857049058949702</c:v>
                </c:pt>
                <c:pt idx="2198">
                  <c:v>-4.3776365950400908</c:v>
                </c:pt>
                <c:pt idx="2199">
                  <c:v>-4.1040293263018945</c:v>
                </c:pt>
                <c:pt idx="2200">
                  <c:v>-4.0367666877002772</c:v>
                </c:pt>
                <c:pt idx="2201">
                  <c:v>-3.8798861500948467</c:v>
                </c:pt>
                <c:pt idx="2202">
                  <c:v>-4.1774056507548618</c:v>
                </c:pt>
                <c:pt idx="2203">
                  <c:v>-3.9447833351252459</c:v>
                </c:pt>
                <c:pt idx="2204">
                  <c:v>-4.0875710836475232</c:v>
                </c:pt>
                <c:pt idx="2205">
                  <c:v>-3.8235175422000056</c:v>
                </c:pt>
                <c:pt idx="2206">
                  <c:v>-4.0668459221929742</c:v>
                </c:pt>
                <c:pt idx="2207">
                  <c:v>-3.8776577133479817</c:v>
                </c:pt>
                <c:pt idx="2208">
                  <c:v>-3.9069030370261215</c:v>
                </c:pt>
                <c:pt idx="2209">
                  <c:v>-3.894657203091656</c:v>
                </c:pt>
                <c:pt idx="2210">
                  <c:v>-4.0292063310738202</c:v>
                </c:pt>
                <c:pt idx="2211">
                  <c:v>-4.0387761969079117</c:v>
                </c:pt>
                <c:pt idx="2212">
                  <c:v>-4.0791329442301905</c:v>
                </c:pt>
                <c:pt idx="2213">
                  <c:v>-4.2027126786605917</c:v>
                </c:pt>
                <c:pt idx="2214">
                  <c:v>-4.1958244497570796</c:v>
                </c:pt>
                <c:pt idx="2215">
                  <c:v>-4.5368658008388074</c:v>
                </c:pt>
                <c:pt idx="2216">
                  <c:v>-4.4539465233780495</c:v>
                </c:pt>
                <c:pt idx="2217">
                  <c:v>-4.2155856500307953</c:v>
                </c:pt>
                <c:pt idx="2218">
                  <c:v>-4.4149762077834387</c:v>
                </c:pt>
                <c:pt idx="2219">
                  <c:v>-4.2057998109977568</c:v>
                </c:pt>
                <c:pt idx="2220">
                  <c:v>-4.5558506392149756</c:v>
                </c:pt>
                <c:pt idx="2221">
                  <c:v>-4.2252264499494263</c:v>
                </c:pt>
                <c:pt idx="2222">
                  <c:v>-4.2552201105945819</c:v>
                </c:pt>
                <c:pt idx="2223">
                  <c:v>-4.2850629803065532</c:v>
                </c:pt>
                <c:pt idx="2224">
                  <c:v>-4.0455989173023843</c:v>
                </c:pt>
                <c:pt idx="2225">
                  <c:v>-4.0877490864122956</c:v>
                </c:pt>
                <c:pt idx="2226">
                  <c:v>-4.1757411365404673</c:v>
                </c:pt>
                <c:pt idx="2227">
                  <c:v>-4.1086630126249135</c:v>
                </c:pt>
                <c:pt idx="2228">
                  <c:v>-4.3325758961205496</c:v>
                </c:pt>
                <c:pt idx="2229">
                  <c:v>-4.3294556053263156</c:v>
                </c:pt>
                <c:pt idx="2230">
                  <c:v>-4.3262745377829814</c:v>
                </c:pt>
                <c:pt idx="2231">
                  <c:v>-4.293656484795827</c:v>
                </c:pt>
                <c:pt idx="2232">
                  <c:v>-3.8657313364450774</c:v>
                </c:pt>
                <c:pt idx="2233">
                  <c:v>-3.9219410656525122</c:v>
                </c:pt>
                <c:pt idx="2234">
                  <c:v>-4.1648916815392845</c:v>
                </c:pt>
                <c:pt idx="2235">
                  <c:v>-3.8108720709196575</c:v>
                </c:pt>
                <c:pt idx="2236">
                  <c:v>-4.081580142435226</c:v>
                </c:pt>
                <c:pt idx="2237">
                  <c:v>-4.1097783359185236</c:v>
                </c:pt>
                <c:pt idx="2238">
                  <c:v>-3.7315889377805833</c:v>
                </c:pt>
                <c:pt idx="2239">
                  <c:v>-4.2048521943218065</c:v>
                </c:pt>
                <c:pt idx="2240">
                  <c:v>-4.1303746836659716</c:v>
                </c:pt>
                <c:pt idx="2241">
                  <c:v>-4.0840866394641129</c:v>
                </c:pt>
                <c:pt idx="2242">
                  <c:v>-4.3373872172019157</c:v>
                </c:pt>
                <c:pt idx="2243">
                  <c:v>-4.1379083574716979</c:v>
                </c:pt>
                <c:pt idx="2244">
                  <c:v>-4.3693502929288641</c:v>
                </c:pt>
                <c:pt idx="2245">
                  <c:v>-4.1054762538105249</c:v>
                </c:pt>
                <c:pt idx="2246">
                  <c:v>-4.0491099268764374</c:v>
                </c:pt>
                <c:pt idx="2247">
                  <c:v>-3.9018719950846492</c:v>
                </c:pt>
                <c:pt idx="2248">
                  <c:v>-4.0040671720510401</c:v>
                </c:pt>
                <c:pt idx="2249">
                  <c:v>-3.7585376188742137</c:v>
                </c:pt>
                <c:pt idx="2250">
                  <c:v>-3.7282309671159641</c:v>
                </c:pt>
                <c:pt idx="2251">
                  <c:v>-4.0405933884580136</c:v>
                </c:pt>
                <c:pt idx="2252">
                  <c:v>-4.0089665337043723</c:v>
                </c:pt>
                <c:pt idx="2253">
                  <c:v>-3.6010027633997632</c:v>
                </c:pt>
                <c:pt idx="2254">
                  <c:v>-3.9516020045587297</c:v>
                </c:pt>
                <c:pt idx="2255">
                  <c:v>-3.9435712107368071</c:v>
                </c:pt>
                <c:pt idx="2256">
                  <c:v>-3.8587771225279122</c:v>
                </c:pt>
                <c:pt idx="2257">
                  <c:v>-3.9203832007867812</c:v>
                </c:pt>
                <c:pt idx="2258">
                  <c:v>-3.9443483062848284</c:v>
                </c:pt>
                <c:pt idx="2259">
                  <c:v>-3.7753131768270221</c:v>
                </c:pt>
                <c:pt idx="2260">
                  <c:v>-3.7947765246400866</c:v>
                </c:pt>
                <c:pt idx="2261">
                  <c:v>-3.6635929066797468</c:v>
                </c:pt>
                <c:pt idx="2262">
                  <c:v>-3.8962634108161698</c:v>
                </c:pt>
                <c:pt idx="2263">
                  <c:v>-4.0004504651310002</c:v>
                </c:pt>
                <c:pt idx="2264">
                  <c:v>-3.8651304442042678</c:v>
                </c:pt>
                <c:pt idx="2265">
                  <c:v>-3.9224589922342679</c:v>
                </c:pt>
                <c:pt idx="2266">
                  <c:v>-4.2923053421264123</c:v>
                </c:pt>
                <c:pt idx="2267">
                  <c:v>-3.8055345475130009</c:v>
                </c:pt>
                <c:pt idx="2268">
                  <c:v>-3.7331348934619646</c:v>
                </c:pt>
                <c:pt idx="2269">
                  <c:v>-3.955360220853299</c:v>
                </c:pt>
                <c:pt idx="2270">
                  <c:v>-4.0573024957431425</c:v>
                </c:pt>
                <c:pt idx="2271">
                  <c:v>-3.9223079078740897</c:v>
                </c:pt>
                <c:pt idx="2272">
                  <c:v>-3.7109003945503538</c:v>
                </c:pt>
                <c:pt idx="2273">
                  <c:v>-3.8173794635269376</c:v>
                </c:pt>
                <c:pt idx="2274">
                  <c:v>-3.8469365760804841</c:v>
                </c:pt>
                <c:pt idx="2275">
                  <c:v>-4.0323357083445144</c:v>
                </c:pt>
                <c:pt idx="2276">
                  <c:v>-4.0262318342079162</c:v>
                </c:pt>
                <c:pt idx="2277">
                  <c:v>-4.0986806178206825</c:v>
                </c:pt>
                <c:pt idx="2278">
                  <c:v>-3.7579334355936744</c:v>
                </c:pt>
                <c:pt idx="2279">
                  <c:v>-3.9540403842575511</c:v>
                </c:pt>
                <c:pt idx="2280">
                  <c:v>-4.1572848765828452</c:v>
                </c:pt>
                <c:pt idx="2281">
                  <c:v>-3.8505824610134187</c:v>
                </c:pt>
                <c:pt idx="2282">
                  <c:v>-3.7515958885401712</c:v>
                </c:pt>
                <c:pt idx="2283">
                  <c:v>-4.197592311938414</c:v>
                </c:pt>
                <c:pt idx="2284">
                  <c:v>-3.8348087846837853</c:v>
                </c:pt>
                <c:pt idx="2285">
                  <c:v>-4.0931898599562366</c:v>
                </c:pt>
                <c:pt idx="2286">
                  <c:v>-4.0447221705830927</c:v>
                </c:pt>
                <c:pt idx="2287">
                  <c:v>-4.0606909641770494</c:v>
                </c:pt>
                <c:pt idx="2288">
                  <c:v>-3.991674169020043</c:v>
                </c:pt>
                <c:pt idx="2289">
                  <c:v>-4.1800527244384655</c:v>
                </c:pt>
                <c:pt idx="2290">
                  <c:v>-3.9146354736336875</c:v>
                </c:pt>
                <c:pt idx="2291">
                  <c:v>-3.832738725120155</c:v>
                </c:pt>
                <c:pt idx="2292">
                  <c:v>-3.8918557354517436</c:v>
                </c:pt>
                <c:pt idx="2293">
                  <c:v>-4.1746128770551838</c:v>
                </c:pt>
                <c:pt idx="2294">
                  <c:v>-3.9070584058823687</c:v>
                </c:pt>
                <c:pt idx="2295">
                  <c:v>-3.9297304911319886</c:v>
                </c:pt>
                <c:pt idx="2296">
                  <c:v>-3.8846499389473266</c:v>
                </c:pt>
                <c:pt idx="2297">
                  <c:v>-3.9276493213372898</c:v>
                </c:pt>
                <c:pt idx="2298">
                  <c:v>-3.893850686988487</c:v>
                </c:pt>
                <c:pt idx="2299">
                  <c:v>-3.9483507182273003</c:v>
                </c:pt>
                <c:pt idx="2300">
                  <c:v>-4.0508683346816454</c:v>
                </c:pt>
                <c:pt idx="2301">
                  <c:v>-3.945760207637794</c:v>
                </c:pt>
                <c:pt idx="2302">
                  <c:v>-4.128535893048757</c:v>
                </c:pt>
                <c:pt idx="2303">
                  <c:v>-3.7872341862879466</c:v>
                </c:pt>
                <c:pt idx="2304">
                  <c:v>-3.8790676402093105</c:v>
                </c:pt>
                <c:pt idx="2305">
                  <c:v>-4.071915093846612</c:v>
                </c:pt>
                <c:pt idx="2306">
                  <c:v>-4.0273180829781818</c:v>
                </c:pt>
                <c:pt idx="2307">
                  <c:v>-4.0361173531453964</c:v>
                </c:pt>
                <c:pt idx="2308">
                  <c:v>-3.9809736294733833</c:v>
                </c:pt>
                <c:pt idx="2309">
                  <c:v>-3.9021180431548341</c:v>
                </c:pt>
                <c:pt idx="2310">
                  <c:v>-4.3210115159683538</c:v>
                </c:pt>
                <c:pt idx="2311">
                  <c:v>-3.9543762343257738</c:v>
                </c:pt>
                <c:pt idx="2312">
                  <c:v>-3.9135074076749543</c:v>
                </c:pt>
                <c:pt idx="2313">
                  <c:v>-4.1806011827537848</c:v>
                </c:pt>
                <c:pt idx="2314">
                  <c:v>-4.1317494286890799</c:v>
                </c:pt>
                <c:pt idx="2315">
                  <c:v>-3.9476234385028341</c:v>
                </c:pt>
                <c:pt idx="2316">
                  <c:v>-4.1127898295400644</c:v>
                </c:pt>
                <c:pt idx="2317">
                  <c:v>-4.2458134388922542</c:v>
                </c:pt>
                <c:pt idx="2318">
                  <c:v>-4.0520784173958768</c:v>
                </c:pt>
                <c:pt idx="2319">
                  <c:v>-3.8795270760266787</c:v>
                </c:pt>
                <c:pt idx="2320">
                  <c:v>-4.1709266492456099</c:v>
                </c:pt>
                <c:pt idx="2321">
                  <c:v>-4.286805651609793</c:v>
                </c:pt>
                <c:pt idx="2322">
                  <c:v>-3.9533888540621565</c:v>
                </c:pt>
                <c:pt idx="2323">
                  <c:v>-4.3314709548510688</c:v>
                </c:pt>
                <c:pt idx="2324">
                  <c:v>-3.930882658585011</c:v>
                </c:pt>
                <c:pt idx="2325">
                  <c:v>-4.1903583245388898</c:v>
                </c:pt>
                <c:pt idx="2326">
                  <c:v>-4.1129443458723935</c:v>
                </c:pt>
                <c:pt idx="2327">
                  <c:v>-4.0938549749651054</c:v>
                </c:pt>
                <c:pt idx="2328">
                  <c:v>-4.2714737517034251</c:v>
                </c:pt>
                <c:pt idx="2329">
                  <c:v>-4.2510810716156477</c:v>
                </c:pt>
                <c:pt idx="2330">
                  <c:v>-4.2873451678857588</c:v>
                </c:pt>
                <c:pt idx="2331">
                  <c:v>-4.3002097774241799</c:v>
                </c:pt>
                <c:pt idx="2332">
                  <c:v>-3.8013901041667797</c:v>
                </c:pt>
                <c:pt idx="2333">
                  <c:v>-4.2427686965512912</c:v>
                </c:pt>
                <c:pt idx="2334">
                  <c:v>-4.2430360707852444</c:v>
                </c:pt>
                <c:pt idx="2335">
                  <c:v>-4.2827951945877407</c:v>
                </c:pt>
                <c:pt idx="2336">
                  <c:v>-3.9725709650571206</c:v>
                </c:pt>
                <c:pt idx="2337">
                  <c:v>-3.9919958174350345</c:v>
                </c:pt>
                <c:pt idx="2338">
                  <c:v>-4.3075431926209662</c:v>
                </c:pt>
                <c:pt idx="2339">
                  <c:v>-4.2603308136055951</c:v>
                </c:pt>
                <c:pt idx="2340">
                  <c:v>-4.4476898338323245</c:v>
                </c:pt>
                <c:pt idx="2341">
                  <c:v>-4.1654686196985757</c:v>
                </c:pt>
                <c:pt idx="2342">
                  <c:v>-4.2870893732138704</c:v>
                </c:pt>
                <c:pt idx="2343">
                  <c:v>-4.1985645000854444</c:v>
                </c:pt>
                <c:pt idx="2344">
                  <c:v>-3.9418885537290116</c:v>
                </c:pt>
                <c:pt idx="2345">
                  <c:v>-3.8300824548863632</c:v>
                </c:pt>
                <c:pt idx="2346">
                  <c:v>-4.0004488549336026</c:v>
                </c:pt>
                <c:pt idx="2347">
                  <c:v>-4.4754783325628322</c:v>
                </c:pt>
                <c:pt idx="2348">
                  <c:v>-4.0127194357842955</c:v>
                </c:pt>
                <c:pt idx="2349">
                  <c:v>-4.0805708670890839</c:v>
                </c:pt>
                <c:pt idx="2350">
                  <c:v>-4.3022435283652349</c:v>
                </c:pt>
                <c:pt idx="2351">
                  <c:v>-4.0788716638668454</c:v>
                </c:pt>
                <c:pt idx="2352">
                  <c:v>-4.2474999383718126</c:v>
                </c:pt>
                <c:pt idx="2353">
                  <c:v>-4.0984099349010261</c:v>
                </c:pt>
                <c:pt idx="2354">
                  <c:v>-4.1105586432904184</c:v>
                </c:pt>
                <c:pt idx="2355">
                  <c:v>-4.1111984748179786</c:v>
                </c:pt>
                <c:pt idx="2356">
                  <c:v>-3.9871040037495531</c:v>
                </c:pt>
                <c:pt idx="2357">
                  <c:v>-4.2037711798046384</c:v>
                </c:pt>
                <c:pt idx="2358">
                  <c:v>-4.2334878437269907</c:v>
                </c:pt>
                <c:pt idx="2359">
                  <c:v>-4.3711910870933401</c:v>
                </c:pt>
                <c:pt idx="2360">
                  <c:v>-4.0398882933275537</c:v>
                </c:pt>
                <c:pt idx="2361">
                  <c:v>-4.4089353263793152</c:v>
                </c:pt>
                <c:pt idx="2362">
                  <c:v>-4.0722155136778904</c:v>
                </c:pt>
                <c:pt idx="2363">
                  <c:v>-3.9283310029233576</c:v>
                </c:pt>
                <c:pt idx="2364">
                  <c:v>-4.1180672095062931</c:v>
                </c:pt>
                <c:pt idx="2365">
                  <c:v>-4.2361378005900452</c:v>
                </c:pt>
                <c:pt idx="2366">
                  <c:v>-4.0794544733307125</c:v>
                </c:pt>
                <c:pt idx="2367">
                  <c:v>-4.5407684893752132</c:v>
                </c:pt>
                <c:pt idx="2368">
                  <c:v>-3.5174545998272411</c:v>
                </c:pt>
                <c:pt idx="2369">
                  <c:v>-3.9874685745024285</c:v>
                </c:pt>
                <c:pt idx="2370">
                  <c:v>-4.3087148232454631</c:v>
                </c:pt>
                <c:pt idx="2371">
                  <c:v>-4.0990665565142859</c:v>
                </c:pt>
                <c:pt idx="2372">
                  <c:v>-4.033774042068039</c:v>
                </c:pt>
                <c:pt idx="2373">
                  <c:v>-4.3925017852085579</c:v>
                </c:pt>
                <c:pt idx="2374">
                  <c:v>-3.9605946359676736</c:v>
                </c:pt>
                <c:pt idx="2375">
                  <c:v>-4.2864302422854106</c:v>
                </c:pt>
                <c:pt idx="2376">
                  <c:v>-3.9560575824750588</c:v>
                </c:pt>
                <c:pt idx="2377">
                  <c:v>-4.3400161499347778</c:v>
                </c:pt>
                <c:pt idx="2378">
                  <c:v>-4.8064403881188822</c:v>
                </c:pt>
                <c:pt idx="2379">
                  <c:v>-4.1198561627098451</c:v>
                </c:pt>
                <c:pt idx="2380">
                  <c:v>-4.3619077433310505</c:v>
                </c:pt>
                <c:pt idx="2381">
                  <c:v>-4.3417168712204912</c:v>
                </c:pt>
                <c:pt idx="2382">
                  <c:v>-4.0325550265727594</c:v>
                </c:pt>
                <c:pt idx="2383">
                  <c:v>-4.1392098443121528</c:v>
                </c:pt>
                <c:pt idx="2384">
                  <c:v>-3.8444262581039945</c:v>
                </c:pt>
                <c:pt idx="2385">
                  <c:v>-4.0262054143301862</c:v>
                </c:pt>
                <c:pt idx="2386">
                  <c:v>-4.0679042993009951</c:v>
                </c:pt>
                <c:pt idx="2387">
                  <c:v>-4.2272832973528462</c:v>
                </c:pt>
                <c:pt idx="2388">
                  <c:v>-4.5728774301235564</c:v>
                </c:pt>
                <c:pt idx="2389">
                  <c:v>-4.6072861921649944</c:v>
                </c:pt>
                <c:pt idx="2390">
                  <c:v>-4.3877513009153768</c:v>
                </c:pt>
                <c:pt idx="2391">
                  <c:v>-4.6197851589467431</c:v>
                </c:pt>
                <c:pt idx="2392">
                  <c:v>-4.6282827043664376</c:v>
                </c:pt>
                <c:pt idx="2393">
                  <c:v>-4.4613307313459361</c:v>
                </c:pt>
                <c:pt idx="2394">
                  <c:v>-4.6862798103866732</c:v>
                </c:pt>
                <c:pt idx="2395">
                  <c:v>-4.529547055329175</c:v>
                </c:pt>
                <c:pt idx="2396">
                  <c:v>-4.8035462262688178</c:v>
                </c:pt>
                <c:pt idx="2397">
                  <c:v>-4.5431568021409907</c:v>
                </c:pt>
                <c:pt idx="2398">
                  <c:v>-4.5017245599087596</c:v>
                </c:pt>
                <c:pt idx="2399">
                  <c:v>-4.6397729019141298</c:v>
                </c:pt>
                <c:pt idx="2400">
                  <c:v>-4.3303447467698319</c:v>
                </c:pt>
                <c:pt idx="2401">
                  <c:v>-4.6582708995066113</c:v>
                </c:pt>
                <c:pt idx="2402">
                  <c:v>-4.3854583861519414</c:v>
                </c:pt>
                <c:pt idx="2403">
                  <c:v>-4.3720807714320964</c:v>
                </c:pt>
                <c:pt idx="2404">
                  <c:v>-4.3985488310305687</c:v>
                </c:pt>
                <c:pt idx="2405">
                  <c:v>-4.6175882145575331</c:v>
                </c:pt>
                <c:pt idx="2406">
                  <c:v>-4.3599942436066019</c:v>
                </c:pt>
                <c:pt idx="2407">
                  <c:v>-4.318768219995528</c:v>
                </c:pt>
                <c:pt idx="2408">
                  <c:v>-4.716246952572889</c:v>
                </c:pt>
                <c:pt idx="2409">
                  <c:v>-4.4493702312268235</c:v>
                </c:pt>
                <c:pt idx="2410">
                  <c:v>-4.6322136693496496</c:v>
                </c:pt>
                <c:pt idx="2411">
                  <c:v>-4.4226983727653213</c:v>
                </c:pt>
                <c:pt idx="2412">
                  <c:v>-4.6544905499800837</c:v>
                </c:pt>
                <c:pt idx="2413">
                  <c:v>-4.6249998739152032</c:v>
                </c:pt>
                <c:pt idx="2414">
                  <c:v>-4.8379103567789628</c:v>
                </c:pt>
                <c:pt idx="2415">
                  <c:v>-4.6357254336261811</c:v>
                </c:pt>
                <c:pt idx="2416">
                  <c:v>-4.4125201185499785</c:v>
                </c:pt>
                <c:pt idx="2417">
                  <c:v>-4.6088220044474992</c:v>
                </c:pt>
                <c:pt idx="2418">
                  <c:v>-4.3954879572930761</c:v>
                </c:pt>
                <c:pt idx="2419">
                  <c:v>-4.3096769230845489</c:v>
                </c:pt>
                <c:pt idx="2420">
                  <c:v>-4.3584624286568285</c:v>
                </c:pt>
                <c:pt idx="2421">
                  <c:v>-4.5671257351630246</c:v>
                </c:pt>
                <c:pt idx="2422">
                  <c:v>-4.3007725412175457</c:v>
                </c:pt>
                <c:pt idx="2423">
                  <c:v>-4.4224238459985354</c:v>
                </c:pt>
                <c:pt idx="2424">
                  <c:v>-4.6107573967820947</c:v>
                </c:pt>
                <c:pt idx="2425">
                  <c:v>-4.1674199723827909</c:v>
                </c:pt>
                <c:pt idx="2426">
                  <c:v>-4.2505662390927013</c:v>
                </c:pt>
                <c:pt idx="2427">
                  <c:v>-4.2020452416639875</c:v>
                </c:pt>
                <c:pt idx="2428">
                  <c:v>-4.2066304633774587</c:v>
                </c:pt>
                <c:pt idx="2429">
                  <c:v>-4.062756026090808</c:v>
                </c:pt>
                <c:pt idx="2430">
                  <c:v>-4.0798614904800745</c:v>
                </c:pt>
                <c:pt idx="2431">
                  <c:v>-4.0132059629528927</c:v>
                </c:pt>
                <c:pt idx="2432">
                  <c:v>-3.9841711993835238</c:v>
                </c:pt>
                <c:pt idx="2433">
                  <c:v>-4.193110076539619</c:v>
                </c:pt>
                <c:pt idx="2434">
                  <c:v>-4.0818262328235821</c:v>
                </c:pt>
                <c:pt idx="2435">
                  <c:v>-4.2060840381967557</c:v>
                </c:pt>
                <c:pt idx="2436">
                  <c:v>-4.053448822659611</c:v>
                </c:pt>
                <c:pt idx="2437">
                  <c:v>-4.3730770200865798</c:v>
                </c:pt>
                <c:pt idx="2438">
                  <c:v>-3.9425598754362579</c:v>
                </c:pt>
                <c:pt idx="2439">
                  <c:v>-4.2209422239841476</c:v>
                </c:pt>
                <c:pt idx="2440">
                  <c:v>-4.1713308896306867</c:v>
                </c:pt>
                <c:pt idx="2441">
                  <c:v>-4.2326554816908502</c:v>
                </c:pt>
                <c:pt idx="2442">
                  <c:v>-3.8078537169772941</c:v>
                </c:pt>
                <c:pt idx="2443">
                  <c:v>-4.35891663334671</c:v>
                </c:pt>
                <c:pt idx="2444">
                  <c:v>-4.3343564716931349</c:v>
                </c:pt>
                <c:pt idx="2445">
                  <c:v>-4.288444224551613</c:v>
                </c:pt>
                <c:pt idx="2446">
                  <c:v>-4.1790680609135489</c:v>
                </c:pt>
                <c:pt idx="2447">
                  <c:v>-4.1312114270789513</c:v>
                </c:pt>
                <c:pt idx="2448">
                  <c:v>-4.2915001354252968</c:v>
                </c:pt>
                <c:pt idx="2449">
                  <c:v>-4.3306869990299868</c:v>
                </c:pt>
                <c:pt idx="2450">
                  <c:v>-4.6066666489418706</c:v>
                </c:pt>
                <c:pt idx="2451">
                  <c:v>-4.2207925768956711</c:v>
                </c:pt>
                <c:pt idx="2452">
                  <c:v>-4.5496463669919329</c:v>
                </c:pt>
                <c:pt idx="2453">
                  <c:v>-4.099433371684813</c:v>
                </c:pt>
                <c:pt idx="2454">
                  <c:v>-4.1600035332993723</c:v>
                </c:pt>
                <c:pt idx="2455">
                  <c:v>-4.245116483682243</c:v>
                </c:pt>
                <c:pt idx="2456">
                  <c:v>-4.2164231185901624</c:v>
                </c:pt>
                <c:pt idx="2457">
                  <c:v>-4.3843815040454537</c:v>
                </c:pt>
                <c:pt idx="2458">
                  <c:v>-4.2802625560633523</c:v>
                </c:pt>
                <c:pt idx="2459">
                  <c:v>-4.2203650222664146</c:v>
                </c:pt>
                <c:pt idx="2460">
                  <c:v>-4.5542357884541085</c:v>
                </c:pt>
                <c:pt idx="2461">
                  <c:v>-4.2052662326067747</c:v>
                </c:pt>
                <c:pt idx="2462">
                  <c:v>-4.3795329154957763</c:v>
                </c:pt>
                <c:pt idx="2463">
                  <c:v>-4.2386701994960641</c:v>
                </c:pt>
                <c:pt idx="2464">
                  <c:v>-4.2659083229629413</c:v>
                </c:pt>
                <c:pt idx="2465">
                  <c:v>-4.2678875226410451</c:v>
                </c:pt>
                <c:pt idx="2466">
                  <c:v>-4.3707483469205943</c:v>
                </c:pt>
                <c:pt idx="2467">
                  <c:v>-4.3784700160010681</c:v>
                </c:pt>
                <c:pt idx="2468">
                  <c:v>-4.2307237213358828</c:v>
                </c:pt>
                <c:pt idx="2469">
                  <c:v>-4.3571474104387331</c:v>
                </c:pt>
                <c:pt idx="2470">
                  <c:v>-4.1049612232379351</c:v>
                </c:pt>
                <c:pt idx="2471">
                  <c:v>-4.1481982073228396</c:v>
                </c:pt>
                <c:pt idx="2472">
                  <c:v>-4.2367334083205144</c:v>
                </c:pt>
                <c:pt idx="2473">
                  <c:v>-4.049498198217516</c:v>
                </c:pt>
                <c:pt idx="2474">
                  <c:v>-3.9914481629687248</c:v>
                </c:pt>
                <c:pt idx="2475">
                  <c:v>-4.3897850358098456</c:v>
                </c:pt>
                <c:pt idx="2476">
                  <c:v>-4.0346933395186246</c:v>
                </c:pt>
                <c:pt idx="2477">
                  <c:v>-4.02741867162133</c:v>
                </c:pt>
                <c:pt idx="2478">
                  <c:v>-4.1859631471731662</c:v>
                </c:pt>
                <c:pt idx="2479">
                  <c:v>-4.2332067677691487</c:v>
                </c:pt>
                <c:pt idx="2480">
                  <c:v>-3.9183035681930711</c:v>
                </c:pt>
                <c:pt idx="2481">
                  <c:v>-4.0956791543658166</c:v>
                </c:pt>
                <c:pt idx="2482">
                  <c:v>-4.3633027986743622</c:v>
                </c:pt>
                <c:pt idx="2483">
                  <c:v>-4.2939331523011992</c:v>
                </c:pt>
                <c:pt idx="2484">
                  <c:v>-4.1591034806430338</c:v>
                </c:pt>
                <c:pt idx="2485">
                  <c:v>-4.1594487793020107</c:v>
                </c:pt>
                <c:pt idx="2486">
                  <c:v>-3.8660872993882656</c:v>
                </c:pt>
                <c:pt idx="2487">
                  <c:v>-3.9815059626700622</c:v>
                </c:pt>
                <c:pt idx="2488">
                  <c:v>-4.1395136717749859</c:v>
                </c:pt>
                <c:pt idx="2489">
                  <c:v>-3.7673839951400057</c:v>
                </c:pt>
                <c:pt idx="2490">
                  <c:v>-4.225329421132451</c:v>
                </c:pt>
                <c:pt idx="2491">
                  <c:v>-4.0698331398289822</c:v>
                </c:pt>
                <c:pt idx="2492">
                  <c:v>-4.1853754448581748</c:v>
                </c:pt>
                <c:pt idx="2493">
                  <c:v>-4.3113763072048394</c:v>
                </c:pt>
                <c:pt idx="2494">
                  <c:v>-3.9571838304305773</c:v>
                </c:pt>
                <c:pt idx="2495">
                  <c:v>-4.0562643043905</c:v>
                </c:pt>
                <c:pt idx="2496">
                  <c:v>-4.1373445271493781</c:v>
                </c:pt>
                <c:pt idx="2497">
                  <c:v>-4.2376905133046039</c:v>
                </c:pt>
                <c:pt idx="2498">
                  <c:v>-3.9409624035017909</c:v>
                </c:pt>
                <c:pt idx="2499">
                  <c:v>-3.9266367837853755</c:v>
                </c:pt>
                <c:pt idx="2500">
                  <c:v>-3.9595170638537347</c:v>
                </c:pt>
                <c:pt idx="2501">
                  <c:v>-4.1841681536960218</c:v>
                </c:pt>
                <c:pt idx="2502">
                  <c:v>-3.9764224616477772</c:v>
                </c:pt>
                <c:pt idx="2503">
                  <c:v>-4.0510018561867422</c:v>
                </c:pt>
                <c:pt idx="2504">
                  <c:v>-4.0172524871012305</c:v>
                </c:pt>
                <c:pt idx="2505">
                  <c:v>-3.9634512177350034</c:v>
                </c:pt>
                <c:pt idx="2506">
                  <c:v>-3.8196091708778468</c:v>
                </c:pt>
                <c:pt idx="2507">
                  <c:v>-4.0202958389951027</c:v>
                </c:pt>
                <c:pt idx="2508">
                  <c:v>-3.6594667369440836</c:v>
                </c:pt>
                <c:pt idx="2509">
                  <c:v>-3.8870366649083721</c:v>
                </c:pt>
                <c:pt idx="2510">
                  <c:v>-3.6077341565801113</c:v>
                </c:pt>
                <c:pt idx="2511">
                  <c:v>-3.8568587143643196</c:v>
                </c:pt>
                <c:pt idx="2512">
                  <c:v>-3.9440406522994964</c:v>
                </c:pt>
                <c:pt idx="2513">
                  <c:v>-3.7473568911329247</c:v>
                </c:pt>
                <c:pt idx="2514">
                  <c:v>-3.5361070543651785</c:v>
                </c:pt>
                <c:pt idx="2515">
                  <c:v>-3.6946846924876597</c:v>
                </c:pt>
                <c:pt idx="2516">
                  <c:v>-3.8278076959779028</c:v>
                </c:pt>
                <c:pt idx="2517">
                  <c:v>-3.9582273411441049</c:v>
                </c:pt>
                <c:pt idx="2518">
                  <c:v>-3.9861061451386348</c:v>
                </c:pt>
                <c:pt idx="2519">
                  <c:v>-3.921024534825257</c:v>
                </c:pt>
                <c:pt idx="2520">
                  <c:v>-3.8275611262090781</c:v>
                </c:pt>
                <c:pt idx="2521">
                  <c:v>-3.6961297684782846</c:v>
                </c:pt>
                <c:pt idx="2522">
                  <c:v>-4.0613870874842917</c:v>
                </c:pt>
                <c:pt idx="2523">
                  <c:v>-3.904394235094677</c:v>
                </c:pt>
                <c:pt idx="2524">
                  <c:v>-4.2128370118651004</c:v>
                </c:pt>
                <c:pt idx="2525">
                  <c:v>-3.962503886520774</c:v>
                </c:pt>
                <c:pt idx="2526">
                  <c:v>-3.808123522035145</c:v>
                </c:pt>
                <c:pt idx="2527">
                  <c:v>-3.711012643776268</c:v>
                </c:pt>
                <c:pt idx="2528">
                  <c:v>-3.6558635945883156</c:v>
                </c:pt>
                <c:pt idx="2529">
                  <c:v>-3.7010132586070554</c:v>
                </c:pt>
                <c:pt idx="2530">
                  <c:v>-3.699914008463967</c:v>
                </c:pt>
                <c:pt idx="2531">
                  <c:v>-3.4053554869560188</c:v>
                </c:pt>
                <c:pt idx="2532">
                  <c:v>-4.1055836152288361</c:v>
                </c:pt>
                <c:pt idx="2533">
                  <c:v>-3.7307738289564796</c:v>
                </c:pt>
                <c:pt idx="2534">
                  <c:v>-3.9104208214153502</c:v>
                </c:pt>
                <c:pt idx="2535">
                  <c:v>-3.6249520966235904</c:v>
                </c:pt>
                <c:pt idx="2536">
                  <c:v>-3.7403214419461817</c:v>
                </c:pt>
                <c:pt idx="2537">
                  <c:v>-3.6506879525429969</c:v>
                </c:pt>
                <c:pt idx="2538">
                  <c:v>-3.7309942085098413</c:v>
                </c:pt>
                <c:pt idx="2539">
                  <c:v>-3.5402516627331737</c:v>
                </c:pt>
                <c:pt idx="2540">
                  <c:v>-3.6048568246755286</c:v>
                </c:pt>
                <c:pt idx="2541">
                  <c:v>-3.6149536290346118</c:v>
                </c:pt>
                <c:pt idx="2542">
                  <c:v>-3.56317816404772</c:v>
                </c:pt>
                <c:pt idx="2543">
                  <c:v>-3.7471367213164131</c:v>
                </c:pt>
                <c:pt idx="2544">
                  <c:v>-3.5369736792301598</c:v>
                </c:pt>
                <c:pt idx="2545">
                  <c:v>-3.6516562105038286</c:v>
                </c:pt>
                <c:pt idx="2546">
                  <c:v>-3.473810298302582</c:v>
                </c:pt>
                <c:pt idx="2547">
                  <c:v>-3.4063616495193072</c:v>
                </c:pt>
                <c:pt idx="2548">
                  <c:v>-3.8034407819983684</c:v>
                </c:pt>
                <c:pt idx="2549">
                  <c:v>-3.8840466572447996</c:v>
                </c:pt>
                <c:pt idx="2550">
                  <c:v>-3.5116735932661625</c:v>
                </c:pt>
                <c:pt idx="2551">
                  <c:v>-3.4927998934334736</c:v>
                </c:pt>
                <c:pt idx="2552">
                  <c:v>-3.3830820755044844</c:v>
                </c:pt>
                <c:pt idx="2553">
                  <c:v>-3.2236779177816866</c:v>
                </c:pt>
                <c:pt idx="2554">
                  <c:v>-3.7591816011408152</c:v>
                </c:pt>
                <c:pt idx="2555">
                  <c:v>-3.6088315828838313</c:v>
                </c:pt>
                <c:pt idx="2556">
                  <c:v>-3.5466412044611539</c:v>
                </c:pt>
                <c:pt idx="2557">
                  <c:v>-3.6494889234095718</c:v>
                </c:pt>
                <c:pt idx="2558">
                  <c:v>-3.5009145645592321</c:v>
                </c:pt>
                <c:pt idx="2559">
                  <c:v>-3.747024410160682</c:v>
                </c:pt>
                <c:pt idx="2560">
                  <c:v>-3.6470112214182393</c:v>
                </c:pt>
                <c:pt idx="2561">
                  <c:v>-3.6945533267280783</c:v>
                </c:pt>
                <c:pt idx="2562">
                  <c:v>-3.8252225829492614</c:v>
                </c:pt>
                <c:pt idx="2563">
                  <c:v>-3.5786327891639713</c:v>
                </c:pt>
                <c:pt idx="2564">
                  <c:v>-3.5355983313403394</c:v>
                </c:pt>
                <c:pt idx="2565">
                  <c:v>-3.5352418987209866</c:v>
                </c:pt>
                <c:pt idx="2566">
                  <c:v>-3.812435272095116</c:v>
                </c:pt>
                <c:pt idx="2567">
                  <c:v>-3.6113043000508327</c:v>
                </c:pt>
                <c:pt idx="2568">
                  <c:v>-3.4518480258489026</c:v>
                </c:pt>
                <c:pt idx="2569">
                  <c:v>-3.5038485271080333</c:v>
                </c:pt>
                <c:pt idx="2570">
                  <c:v>-3.6315499773736493</c:v>
                </c:pt>
                <c:pt idx="2571">
                  <c:v>-3.6578274635101327</c:v>
                </c:pt>
                <c:pt idx="2572">
                  <c:v>-3.5186751902811952</c:v>
                </c:pt>
                <c:pt idx="2573">
                  <c:v>-3.4770315556174269</c:v>
                </c:pt>
                <c:pt idx="2574">
                  <c:v>-3.4768267995776148</c:v>
                </c:pt>
                <c:pt idx="2575">
                  <c:v>-3.4974943793369739</c:v>
                </c:pt>
                <c:pt idx="2576">
                  <c:v>-3.7020428708418818</c:v>
                </c:pt>
                <c:pt idx="2577">
                  <c:v>-3.6218651582753392</c:v>
                </c:pt>
                <c:pt idx="2578">
                  <c:v>-3.7357931454284232</c:v>
                </c:pt>
                <c:pt idx="2579">
                  <c:v>-3.5496322763013843</c:v>
                </c:pt>
                <c:pt idx="2580">
                  <c:v>-3.8548974090907961</c:v>
                </c:pt>
                <c:pt idx="2581">
                  <c:v>-3.4628607156439895</c:v>
                </c:pt>
                <c:pt idx="2582">
                  <c:v>-3.5872090229770004</c:v>
                </c:pt>
                <c:pt idx="2583">
                  <c:v>-3.554235273059736</c:v>
                </c:pt>
                <c:pt idx="2584">
                  <c:v>-3.7328804715665687</c:v>
                </c:pt>
                <c:pt idx="2585">
                  <c:v>-3.6307255143283923</c:v>
                </c:pt>
                <c:pt idx="2586">
                  <c:v>-3.6464863733669306</c:v>
                </c:pt>
                <c:pt idx="2587">
                  <c:v>-3.5192127777733839</c:v>
                </c:pt>
                <c:pt idx="2588">
                  <c:v>-3.9025759991939468</c:v>
                </c:pt>
                <c:pt idx="2589">
                  <c:v>-3.8650520812463229</c:v>
                </c:pt>
                <c:pt idx="2590">
                  <c:v>-3.6017863568371666</c:v>
                </c:pt>
                <c:pt idx="2591">
                  <c:v>-3.5404773004898971</c:v>
                </c:pt>
                <c:pt idx="2592">
                  <c:v>-3.7518539185399824</c:v>
                </c:pt>
                <c:pt idx="2593">
                  <c:v>-3.7879152496288482</c:v>
                </c:pt>
                <c:pt idx="2594">
                  <c:v>-3.5100099451314648</c:v>
                </c:pt>
                <c:pt idx="2595">
                  <c:v>-3.7848936185946869</c:v>
                </c:pt>
                <c:pt idx="2596">
                  <c:v>-3.6009535896370126</c:v>
                </c:pt>
                <c:pt idx="2597">
                  <c:v>-3.8669851525578558</c:v>
                </c:pt>
                <c:pt idx="2598">
                  <c:v>-3.6334704933024708</c:v>
                </c:pt>
                <c:pt idx="2599">
                  <c:v>-3.807661917377092</c:v>
                </c:pt>
                <c:pt idx="2600">
                  <c:v>-3.5481378927019191</c:v>
                </c:pt>
                <c:pt idx="2601">
                  <c:v>-3.7491232197943036</c:v>
                </c:pt>
                <c:pt idx="2602">
                  <c:v>-3.6868935821010806</c:v>
                </c:pt>
                <c:pt idx="2603">
                  <c:v>-3.8591574392814465</c:v>
                </c:pt>
                <c:pt idx="2604">
                  <c:v>-3.8820426822727461</c:v>
                </c:pt>
                <c:pt idx="2605">
                  <c:v>-3.9826943145029992</c:v>
                </c:pt>
                <c:pt idx="2606">
                  <c:v>-3.3190116816924853</c:v>
                </c:pt>
                <c:pt idx="2607">
                  <c:v>-3.8386884484336248</c:v>
                </c:pt>
                <c:pt idx="2608">
                  <c:v>-3.8059210116622166</c:v>
                </c:pt>
                <c:pt idx="2609">
                  <c:v>-3.5969674717145184</c:v>
                </c:pt>
                <c:pt idx="2610">
                  <c:v>-3.4956987604531919</c:v>
                </c:pt>
                <c:pt idx="2611">
                  <c:v>-3.3388798434667466</c:v>
                </c:pt>
                <c:pt idx="2612">
                  <c:v>-3.7934122112106117</c:v>
                </c:pt>
                <c:pt idx="2613">
                  <c:v>-3.6246570740129824</c:v>
                </c:pt>
                <c:pt idx="2614">
                  <c:v>-3.6760804968072547</c:v>
                </c:pt>
                <c:pt idx="2615">
                  <c:v>-3.5665704307285662</c:v>
                </c:pt>
                <c:pt idx="2616">
                  <c:v>-3.6785412699413156</c:v>
                </c:pt>
                <c:pt idx="2617">
                  <c:v>-3.6488764907904425</c:v>
                </c:pt>
                <c:pt idx="2618">
                  <c:v>-3.5076330584010718</c:v>
                </c:pt>
                <c:pt idx="2619">
                  <c:v>-3.6209615441298082</c:v>
                </c:pt>
                <c:pt idx="2620">
                  <c:v>-3.6684082435652909</c:v>
                </c:pt>
                <c:pt idx="2621">
                  <c:v>-3.3675837055786806</c:v>
                </c:pt>
                <c:pt idx="2622">
                  <c:v>-3.7607513435581774</c:v>
                </c:pt>
                <c:pt idx="2623">
                  <c:v>-3.8190654380951372</c:v>
                </c:pt>
                <c:pt idx="2624">
                  <c:v>-3.6348895802082337</c:v>
                </c:pt>
                <c:pt idx="2625">
                  <c:v>-3.9837187123185736</c:v>
                </c:pt>
                <c:pt idx="2626">
                  <c:v>-3.7712728527879769</c:v>
                </c:pt>
                <c:pt idx="2627">
                  <c:v>-3.62455731067306</c:v>
                </c:pt>
                <c:pt idx="2628">
                  <c:v>-3.8183296748392381</c:v>
                </c:pt>
                <c:pt idx="2629">
                  <c:v>-3.3603689367967648</c:v>
                </c:pt>
                <c:pt idx="2630">
                  <c:v>-3.6133928204620469</c:v>
                </c:pt>
                <c:pt idx="2631">
                  <c:v>-3.7311884181726152</c:v>
                </c:pt>
                <c:pt idx="2632">
                  <c:v>-3.7722116208816825</c:v>
                </c:pt>
                <c:pt idx="2633">
                  <c:v>-3.5232693381056057</c:v>
                </c:pt>
                <c:pt idx="2634">
                  <c:v>-3.601944161488313</c:v>
                </c:pt>
                <c:pt idx="2635">
                  <c:v>-3.2296896277584919</c:v>
                </c:pt>
                <c:pt idx="2636">
                  <c:v>-3.4869268419050137</c:v>
                </c:pt>
                <c:pt idx="2637">
                  <c:v>-3.5171627623891588</c:v>
                </c:pt>
                <c:pt idx="2638">
                  <c:v>-3.3694189906506189</c:v>
                </c:pt>
                <c:pt idx="2639">
                  <c:v>-3.4042224004809052</c:v>
                </c:pt>
                <c:pt idx="2640">
                  <c:v>-3.5201681886099179</c:v>
                </c:pt>
                <c:pt idx="2641">
                  <c:v>-3.2108765022478503</c:v>
                </c:pt>
                <c:pt idx="2642">
                  <c:v>-3.4716290167892572</c:v>
                </c:pt>
                <c:pt idx="2643">
                  <c:v>-3.503232523554578</c:v>
                </c:pt>
                <c:pt idx="2644">
                  <c:v>-3.346810708294945</c:v>
                </c:pt>
                <c:pt idx="2645">
                  <c:v>-3.5369673515168509</c:v>
                </c:pt>
                <c:pt idx="2646">
                  <c:v>-3.2837848578590068</c:v>
                </c:pt>
                <c:pt idx="2647">
                  <c:v>-3.7275908376573241</c:v>
                </c:pt>
                <c:pt idx="2648">
                  <c:v>-3.4504210986476158</c:v>
                </c:pt>
                <c:pt idx="2649">
                  <c:v>-3.2345134249921026</c:v>
                </c:pt>
                <c:pt idx="2650">
                  <c:v>-3.4148382306236513</c:v>
                </c:pt>
                <c:pt idx="2651">
                  <c:v>-3.3229875925282926</c:v>
                </c:pt>
                <c:pt idx="2652">
                  <c:v>-3.3468406808146112</c:v>
                </c:pt>
                <c:pt idx="2653">
                  <c:v>-3.4081549613175</c:v>
                </c:pt>
                <c:pt idx="2654">
                  <c:v>-3.3192414729586339</c:v>
                </c:pt>
                <c:pt idx="2655">
                  <c:v>-3.3601320145999702</c:v>
                </c:pt>
                <c:pt idx="2656">
                  <c:v>-3.2363123448246434</c:v>
                </c:pt>
                <c:pt idx="2657">
                  <c:v>-3.0311326088181767</c:v>
                </c:pt>
                <c:pt idx="2658">
                  <c:v>-3.2591385522236394</c:v>
                </c:pt>
                <c:pt idx="2659">
                  <c:v>-3.3077181055099825</c:v>
                </c:pt>
                <c:pt idx="2660">
                  <c:v>-3.6349018874558991</c:v>
                </c:pt>
                <c:pt idx="2661">
                  <c:v>-3.3694562611109813</c:v>
                </c:pt>
                <c:pt idx="2662">
                  <c:v>-3.3945271807315436</c:v>
                </c:pt>
                <c:pt idx="2663">
                  <c:v>-3.7313126609226366</c:v>
                </c:pt>
                <c:pt idx="2664">
                  <c:v>-3.4883824414047027</c:v>
                </c:pt>
                <c:pt idx="2665">
                  <c:v>-3.3698133081363046</c:v>
                </c:pt>
                <c:pt idx="2666">
                  <c:v>-3.2701366837916801</c:v>
                </c:pt>
                <c:pt idx="2667">
                  <c:v>-3.1865964840585459</c:v>
                </c:pt>
                <c:pt idx="2668">
                  <c:v>-3.3502472999193733</c:v>
                </c:pt>
                <c:pt idx="2669">
                  <c:v>-3.3306372223177227</c:v>
                </c:pt>
                <c:pt idx="2670">
                  <c:v>-3.1799342416032328</c:v>
                </c:pt>
                <c:pt idx="2671">
                  <c:v>-3.3383925381632151</c:v>
                </c:pt>
                <c:pt idx="2672">
                  <c:v>-3.422239411589123</c:v>
                </c:pt>
                <c:pt idx="2673">
                  <c:v>-3.3068236665857897</c:v>
                </c:pt>
                <c:pt idx="2674">
                  <c:v>-3.6055674295518925</c:v>
                </c:pt>
                <c:pt idx="2675">
                  <c:v>-3.4347104756895952</c:v>
                </c:pt>
                <c:pt idx="2676">
                  <c:v>-3.4354090895897027</c:v>
                </c:pt>
                <c:pt idx="2677">
                  <c:v>-3.4899958703882517</c:v>
                </c:pt>
                <c:pt idx="2678">
                  <c:v>-3.548726420872117</c:v>
                </c:pt>
                <c:pt idx="2679">
                  <c:v>-3.4868622186106979</c:v>
                </c:pt>
                <c:pt idx="2680">
                  <c:v>-3.4149566613607796</c:v>
                </c:pt>
                <c:pt idx="2681">
                  <c:v>-3.4289090030004576</c:v>
                </c:pt>
                <c:pt idx="2682">
                  <c:v>-3.7004581188089025</c:v>
                </c:pt>
                <c:pt idx="2683">
                  <c:v>-3.5308319115156639</c:v>
                </c:pt>
                <c:pt idx="2684">
                  <c:v>-3.5892530979130699</c:v>
                </c:pt>
                <c:pt idx="2685">
                  <c:v>-3.4431392885935663</c:v>
                </c:pt>
                <c:pt idx="2686">
                  <c:v>-3.7567705420617825</c:v>
                </c:pt>
                <c:pt idx="2687">
                  <c:v>-3.6183639938170087</c:v>
                </c:pt>
                <c:pt idx="2688">
                  <c:v>-3.3762935851230802</c:v>
                </c:pt>
                <c:pt idx="2689">
                  <c:v>-3.4068449015286939</c:v>
                </c:pt>
                <c:pt idx="2690">
                  <c:v>-3.3487312007259407</c:v>
                </c:pt>
                <c:pt idx="2691">
                  <c:v>-3.2972535158940719</c:v>
                </c:pt>
                <c:pt idx="2692">
                  <c:v>-3.4119766579504995</c:v>
                </c:pt>
                <c:pt idx="2693">
                  <c:v>-3.184047387616018</c:v>
                </c:pt>
                <c:pt idx="2694">
                  <c:v>-3.3041244720979135</c:v>
                </c:pt>
                <c:pt idx="2695">
                  <c:v>-2.9529518301891988</c:v>
                </c:pt>
                <c:pt idx="2696">
                  <c:v>-3.1102965988654363</c:v>
                </c:pt>
                <c:pt idx="2697">
                  <c:v>-3.2480027285717528</c:v>
                </c:pt>
                <c:pt idx="2698">
                  <c:v>-3.1440460770140177</c:v>
                </c:pt>
                <c:pt idx="2699">
                  <c:v>-3.1015620177877956</c:v>
                </c:pt>
                <c:pt idx="2700">
                  <c:v>-3.0331344504751723</c:v>
                </c:pt>
                <c:pt idx="2701">
                  <c:v>-3.0143442696568323</c:v>
                </c:pt>
                <c:pt idx="2702">
                  <c:v>-3.2065125391601557</c:v>
                </c:pt>
                <c:pt idx="2703">
                  <c:v>-3.0220313003566091</c:v>
                </c:pt>
                <c:pt idx="2704">
                  <c:v>-3.076720907089503</c:v>
                </c:pt>
                <c:pt idx="2705">
                  <c:v>-2.9824587115562018</c:v>
                </c:pt>
                <c:pt idx="2706">
                  <c:v>-3.1570106346287874</c:v>
                </c:pt>
                <c:pt idx="2707">
                  <c:v>-3.0446296551270624</c:v>
                </c:pt>
                <c:pt idx="2708">
                  <c:v>-3.0604570282266597</c:v>
                </c:pt>
                <c:pt idx="2709">
                  <c:v>-2.8815338011270564</c:v>
                </c:pt>
                <c:pt idx="2710">
                  <c:v>-2.9668472606864116</c:v>
                </c:pt>
                <c:pt idx="2711">
                  <c:v>-2.9791771819436708</c:v>
                </c:pt>
                <c:pt idx="2712">
                  <c:v>-3.1089143295211841</c:v>
                </c:pt>
                <c:pt idx="2713">
                  <c:v>-3.0287321765529063</c:v>
                </c:pt>
                <c:pt idx="2714">
                  <c:v>-3.0552882811843984</c:v>
                </c:pt>
                <c:pt idx="2715">
                  <c:v>-2.9461880642508875</c:v>
                </c:pt>
                <c:pt idx="2716">
                  <c:v>-3.1178272620073555</c:v>
                </c:pt>
                <c:pt idx="2717">
                  <c:v>-3.1498475947596916</c:v>
                </c:pt>
                <c:pt idx="2718">
                  <c:v>-2.9189868865671764</c:v>
                </c:pt>
                <c:pt idx="2719">
                  <c:v>-2.9270581906235105</c:v>
                </c:pt>
                <c:pt idx="2720">
                  <c:v>-2.9947702899905115</c:v>
                </c:pt>
                <c:pt idx="2721">
                  <c:v>-3.1077321706114214</c:v>
                </c:pt>
                <c:pt idx="2722">
                  <c:v>-3.3755159957734815</c:v>
                </c:pt>
                <c:pt idx="2723">
                  <c:v>-3.0510400482115285</c:v>
                </c:pt>
                <c:pt idx="2724">
                  <c:v>-3.0422841919344634</c:v>
                </c:pt>
                <c:pt idx="2725">
                  <c:v>-3.2865615882726518</c:v>
                </c:pt>
                <c:pt idx="2726">
                  <c:v>-3.2479039726379222</c:v>
                </c:pt>
                <c:pt idx="2727">
                  <c:v>-3.0584293891648295</c:v>
                </c:pt>
                <c:pt idx="2728">
                  <c:v>-3.1231311358286495</c:v>
                </c:pt>
                <c:pt idx="2729">
                  <c:v>-3.0761728340734207</c:v>
                </c:pt>
                <c:pt idx="2730">
                  <c:v>-3.3637179483864577</c:v>
                </c:pt>
                <c:pt idx="2731">
                  <c:v>-3.2310699366592921</c:v>
                </c:pt>
                <c:pt idx="2732">
                  <c:v>-3.2060706438273856</c:v>
                </c:pt>
                <c:pt idx="2733">
                  <c:v>-3.1999177490497299</c:v>
                </c:pt>
                <c:pt idx="2734">
                  <c:v>-3.1877533409013115</c:v>
                </c:pt>
                <c:pt idx="2735">
                  <c:v>-3.185931992236779</c:v>
                </c:pt>
                <c:pt idx="2736">
                  <c:v>-2.8352248646950073</c:v>
                </c:pt>
                <c:pt idx="2737">
                  <c:v>-3.2307471044721758</c:v>
                </c:pt>
                <c:pt idx="2738">
                  <c:v>-3.0221126255443931</c:v>
                </c:pt>
                <c:pt idx="2739">
                  <c:v>-3.1322369630205849</c:v>
                </c:pt>
                <c:pt idx="2740">
                  <c:v>-3.2127444460703591</c:v>
                </c:pt>
                <c:pt idx="2741">
                  <c:v>-3.1039277476767158</c:v>
                </c:pt>
                <c:pt idx="2742">
                  <c:v>-3.3480870145593755</c:v>
                </c:pt>
                <c:pt idx="2743">
                  <c:v>-3.2793966876988989</c:v>
                </c:pt>
                <c:pt idx="2744">
                  <c:v>-3.2654130301220441</c:v>
                </c:pt>
                <c:pt idx="2745">
                  <c:v>-3.2910519077057998</c:v>
                </c:pt>
                <c:pt idx="2746">
                  <c:v>-3.0071753142239865</c:v>
                </c:pt>
                <c:pt idx="2747">
                  <c:v>-3.383483017586375</c:v>
                </c:pt>
                <c:pt idx="2748">
                  <c:v>-3.2371592307901098</c:v>
                </c:pt>
                <c:pt idx="2749">
                  <c:v>-3.0130441671403219</c:v>
                </c:pt>
                <c:pt idx="2750">
                  <c:v>-3.1635077038712156</c:v>
                </c:pt>
                <c:pt idx="2751">
                  <c:v>-3.1597052288734107</c:v>
                </c:pt>
                <c:pt idx="2752">
                  <c:v>-2.9461620232782204</c:v>
                </c:pt>
                <c:pt idx="2753">
                  <c:v>-3.2222895634678395</c:v>
                </c:pt>
                <c:pt idx="2754">
                  <c:v>-3.2337188276040818</c:v>
                </c:pt>
                <c:pt idx="2755">
                  <c:v>-3.1718390660753659</c:v>
                </c:pt>
                <c:pt idx="2756">
                  <c:v>-2.8831762857916443</c:v>
                </c:pt>
                <c:pt idx="2757">
                  <c:v>-3.1595887290605473</c:v>
                </c:pt>
                <c:pt idx="2758">
                  <c:v>-3.0945386509989126</c:v>
                </c:pt>
                <c:pt idx="2759">
                  <c:v>-3.1886195816139162</c:v>
                </c:pt>
                <c:pt idx="2760">
                  <c:v>-3.0360754740215379</c:v>
                </c:pt>
                <c:pt idx="2761">
                  <c:v>-3.3770096539582406</c:v>
                </c:pt>
                <c:pt idx="2762">
                  <c:v>-3.0427066114738333</c:v>
                </c:pt>
                <c:pt idx="2763">
                  <c:v>-2.8965045081070784</c:v>
                </c:pt>
                <c:pt idx="2764">
                  <c:v>-3.2210136929392563</c:v>
                </c:pt>
                <c:pt idx="2765">
                  <c:v>-3.0893021038699287</c:v>
                </c:pt>
                <c:pt idx="2766">
                  <c:v>-2.9849650821866636</c:v>
                </c:pt>
                <c:pt idx="2767">
                  <c:v>-2.8149648723238441</c:v>
                </c:pt>
                <c:pt idx="2768">
                  <c:v>-3.014720710351515</c:v>
                </c:pt>
                <c:pt idx="2769">
                  <c:v>-2.9142708984461585</c:v>
                </c:pt>
                <c:pt idx="2770">
                  <c:v>-2.9072406791928795</c:v>
                </c:pt>
                <c:pt idx="2771">
                  <c:v>-3.1785711009748807</c:v>
                </c:pt>
                <c:pt idx="2772">
                  <c:v>-3.1916042381094911</c:v>
                </c:pt>
                <c:pt idx="2773">
                  <c:v>-3.0703345512556934</c:v>
                </c:pt>
                <c:pt idx="2774">
                  <c:v>-3.0990929879039175</c:v>
                </c:pt>
                <c:pt idx="2775">
                  <c:v>-3.0223543516510354</c:v>
                </c:pt>
                <c:pt idx="2776">
                  <c:v>-2.9870084317960899</c:v>
                </c:pt>
                <c:pt idx="2777">
                  <c:v>-3.0138808658000338</c:v>
                </c:pt>
                <c:pt idx="2778">
                  <c:v>-3.0738528661252484</c:v>
                </c:pt>
                <c:pt idx="2779">
                  <c:v>-3.038915549822252</c:v>
                </c:pt>
                <c:pt idx="2780">
                  <c:v>-2.8932867648256533</c:v>
                </c:pt>
                <c:pt idx="2781">
                  <c:v>-2.9701314286645353</c:v>
                </c:pt>
                <c:pt idx="2782">
                  <c:v>-3.0267820878146834</c:v>
                </c:pt>
                <c:pt idx="2783">
                  <c:v>-2.9583664711854363</c:v>
                </c:pt>
                <c:pt idx="2784">
                  <c:v>-2.9860101493940583</c:v>
                </c:pt>
                <c:pt idx="2785">
                  <c:v>-3.0393815967883375</c:v>
                </c:pt>
                <c:pt idx="2786">
                  <c:v>-3.1357401435039067</c:v>
                </c:pt>
                <c:pt idx="2787">
                  <c:v>-2.949877488964181</c:v>
                </c:pt>
                <c:pt idx="2788">
                  <c:v>-3.0677748873767507</c:v>
                </c:pt>
                <c:pt idx="2789">
                  <c:v>-3.2053766938449524</c:v>
                </c:pt>
                <c:pt idx="2790">
                  <c:v>-2.9009533698661771</c:v>
                </c:pt>
                <c:pt idx="2791">
                  <c:v>-2.9725584058826859</c:v>
                </c:pt>
                <c:pt idx="2792">
                  <c:v>-2.9605547854315573</c:v>
                </c:pt>
                <c:pt idx="2793">
                  <c:v>-3.0741983647354365</c:v>
                </c:pt>
                <c:pt idx="2794">
                  <c:v>-2.8264379966690623</c:v>
                </c:pt>
                <c:pt idx="2795">
                  <c:v>-2.9613138140599071</c:v>
                </c:pt>
                <c:pt idx="2796">
                  <c:v>-3.1159530379139655</c:v>
                </c:pt>
                <c:pt idx="2797">
                  <c:v>-2.9402919802053784</c:v>
                </c:pt>
                <c:pt idx="2798">
                  <c:v>-2.8904399720110163</c:v>
                </c:pt>
                <c:pt idx="2799">
                  <c:v>-2.9081805445627218</c:v>
                </c:pt>
                <c:pt idx="2800">
                  <c:v>-2.9327198910703567</c:v>
                </c:pt>
                <c:pt idx="2801">
                  <c:v>-3.1265026641554172</c:v>
                </c:pt>
                <c:pt idx="2802">
                  <c:v>-3.1210186216219071</c:v>
                </c:pt>
                <c:pt idx="2803">
                  <c:v>-3.416702121138937</c:v>
                </c:pt>
                <c:pt idx="2804">
                  <c:v>-3.3074236385769895</c:v>
                </c:pt>
                <c:pt idx="2805">
                  <c:v>-3.1089680703708211</c:v>
                </c:pt>
                <c:pt idx="2806">
                  <c:v>-3.0452010459404821</c:v>
                </c:pt>
                <c:pt idx="2807">
                  <c:v>-3.1211895894699193</c:v>
                </c:pt>
                <c:pt idx="2808">
                  <c:v>-2.8180654206930278</c:v>
                </c:pt>
                <c:pt idx="2809">
                  <c:v>-3.1336433302865174</c:v>
                </c:pt>
                <c:pt idx="2810">
                  <c:v>-2.4753253690317001</c:v>
                </c:pt>
                <c:pt idx="2811">
                  <c:v>-3.0312245551331829</c:v>
                </c:pt>
                <c:pt idx="2812">
                  <c:v>-3.0999885278565564</c:v>
                </c:pt>
                <c:pt idx="2813">
                  <c:v>-2.9582174590171872</c:v>
                </c:pt>
                <c:pt idx="2814">
                  <c:v>-3.0489574278191878</c:v>
                </c:pt>
                <c:pt idx="2815">
                  <c:v>-2.8369918053540388</c:v>
                </c:pt>
                <c:pt idx="2816">
                  <c:v>-2.9574470002274422</c:v>
                </c:pt>
                <c:pt idx="2817">
                  <c:v>-3.0215191156938159</c:v>
                </c:pt>
                <c:pt idx="2818">
                  <c:v>-3.0167047897941668</c:v>
                </c:pt>
                <c:pt idx="2819">
                  <c:v>-2.9112970831870699</c:v>
                </c:pt>
                <c:pt idx="2820">
                  <c:v>-2.9093776677226568</c:v>
                </c:pt>
                <c:pt idx="2821">
                  <c:v>-2.9438112228153512</c:v>
                </c:pt>
                <c:pt idx="2822">
                  <c:v>-2.9235323735515184</c:v>
                </c:pt>
                <c:pt idx="2823">
                  <c:v>-3.004009330296542</c:v>
                </c:pt>
                <c:pt idx="2824">
                  <c:v>-2.848488660076387</c:v>
                </c:pt>
                <c:pt idx="2825">
                  <c:v>-2.8060464906906057</c:v>
                </c:pt>
                <c:pt idx="2826">
                  <c:v>-3.0209121180703624</c:v>
                </c:pt>
                <c:pt idx="2827">
                  <c:v>-3.1312877045780896</c:v>
                </c:pt>
                <c:pt idx="2828">
                  <c:v>-3.1119612366558247</c:v>
                </c:pt>
                <c:pt idx="2829">
                  <c:v>-2.8604082502879047</c:v>
                </c:pt>
                <c:pt idx="2830">
                  <c:v>-2.7757969118487047</c:v>
                </c:pt>
                <c:pt idx="2831">
                  <c:v>-2.9732470305999792</c:v>
                </c:pt>
                <c:pt idx="2832">
                  <c:v>-3.089200785348778</c:v>
                </c:pt>
                <c:pt idx="2833">
                  <c:v>-3.0316193759075238</c:v>
                </c:pt>
                <c:pt idx="2834">
                  <c:v>-3.0099706496043099</c:v>
                </c:pt>
                <c:pt idx="2835">
                  <c:v>-2.7341832142737665</c:v>
                </c:pt>
                <c:pt idx="2836">
                  <c:v>-2.8978174886315822</c:v>
                </c:pt>
                <c:pt idx="2837">
                  <c:v>-2.9429164073387692</c:v>
                </c:pt>
                <c:pt idx="2838">
                  <c:v>-2.7827005576130714</c:v>
                </c:pt>
                <c:pt idx="2839">
                  <c:v>-2.7968700509006794</c:v>
                </c:pt>
                <c:pt idx="2840">
                  <c:v>-2.8730525773802418</c:v>
                </c:pt>
                <c:pt idx="2841">
                  <c:v>-2.9963500905369145</c:v>
                </c:pt>
                <c:pt idx="2842">
                  <c:v>-3.1146917914500527</c:v>
                </c:pt>
                <c:pt idx="2843">
                  <c:v>-3.0494557064569161</c:v>
                </c:pt>
                <c:pt idx="2844">
                  <c:v>-3.0169362238939623</c:v>
                </c:pt>
                <c:pt idx="2845">
                  <c:v>-3.1304577874639694</c:v>
                </c:pt>
                <c:pt idx="2846">
                  <c:v>-3.0887838562716485</c:v>
                </c:pt>
                <c:pt idx="2847">
                  <c:v>-3.0860325788450771</c:v>
                </c:pt>
                <c:pt idx="2848">
                  <c:v>-3.0862660447029677</c:v>
                </c:pt>
                <c:pt idx="2849">
                  <c:v>-3.2556667447270815</c:v>
                </c:pt>
                <c:pt idx="2850">
                  <c:v>-2.887178067290086</c:v>
                </c:pt>
                <c:pt idx="2851">
                  <c:v>-2.9750456320205343</c:v>
                </c:pt>
                <c:pt idx="2852">
                  <c:v>-3.2451524753682737</c:v>
                </c:pt>
                <c:pt idx="2853">
                  <c:v>-3.1555792448550335</c:v>
                </c:pt>
                <c:pt idx="2854">
                  <c:v>-3.1418984051535537</c:v>
                </c:pt>
                <c:pt idx="2855">
                  <c:v>-3.3207970826435451</c:v>
                </c:pt>
                <c:pt idx="2856">
                  <c:v>-3.2811779191173063</c:v>
                </c:pt>
                <c:pt idx="2857">
                  <c:v>-3.2429066152658947</c:v>
                </c:pt>
                <c:pt idx="2858">
                  <c:v>-3.09180747470299</c:v>
                </c:pt>
                <c:pt idx="2859">
                  <c:v>-3.1407760616476432</c:v>
                </c:pt>
                <c:pt idx="2860">
                  <c:v>-3.015556667784991</c:v>
                </c:pt>
                <c:pt idx="2861">
                  <c:v>-3.0258953961777468</c:v>
                </c:pt>
                <c:pt idx="2862">
                  <c:v>-3.135738559999468</c:v>
                </c:pt>
                <c:pt idx="2863">
                  <c:v>-3.3054707126273897</c:v>
                </c:pt>
                <c:pt idx="2864">
                  <c:v>-3.5578336989270598</c:v>
                </c:pt>
                <c:pt idx="2865">
                  <c:v>-3.2218821994833835</c:v>
                </c:pt>
                <c:pt idx="2866">
                  <c:v>-3.4197444011907274</c:v>
                </c:pt>
                <c:pt idx="2867">
                  <c:v>-3.3080374427382209</c:v>
                </c:pt>
                <c:pt idx="2868">
                  <c:v>-3.1448056381017997</c:v>
                </c:pt>
                <c:pt idx="2869">
                  <c:v>-3.2092221634079765</c:v>
                </c:pt>
                <c:pt idx="2870">
                  <c:v>-3.0935285779971178</c:v>
                </c:pt>
                <c:pt idx="2871">
                  <c:v>-3.4593640627650357</c:v>
                </c:pt>
                <c:pt idx="2872">
                  <c:v>-3.5405516910071544</c:v>
                </c:pt>
                <c:pt idx="2873">
                  <c:v>-3.1755143561744248</c:v>
                </c:pt>
                <c:pt idx="2874">
                  <c:v>-3.420187204314451</c:v>
                </c:pt>
                <c:pt idx="2875">
                  <c:v>-3.1565473418233125</c:v>
                </c:pt>
                <c:pt idx="2876">
                  <c:v>-3.3945651660283849</c:v>
                </c:pt>
                <c:pt idx="2877">
                  <c:v>-3.6602674936973223</c:v>
                </c:pt>
                <c:pt idx="2878">
                  <c:v>-3.5368730556499361</c:v>
                </c:pt>
                <c:pt idx="2879">
                  <c:v>-3.3068131156304137</c:v>
                </c:pt>
                <c:pt idx="2880">
                  <c:v>-3.5209724706055878</c:v>
                </c:pt>
                <c:pt idx="2881">
                  <c:v>-3.4254227181798269</c:v>
                </c:pt>
                <c:pt idx="2882">
                  <c:v>-3.4981914970873662</c:v>
                </c:pt>
                <c:pt idx="2883">
                  <c:v>-3.3541027615130226</c:v>
                </c:pt>
                <c:pt idx="2884">
                  <c:v>-3.4870162923920089</c:v>
                </c:pt>
                <c:pt idx="2885">
                  <c:v>-3.3583321162812263</c:v>
                </c:pt>
                <c:pt idx="2886">
                  <c:v>-3.3846374376000243</c:v>
                </c:pt>
                <c:pt idx="2887">
                  <c:v>-3.1688715300995485</c:v>
                </c:pt>
                <c:pt idx="2888">
                  <c:v>-3.4824392864383658</c:v>
                </c:pt>
                <c:pt idx="2889">
                  <c:v>-3.4252539885137434</c:v>
                </c:pt>
                <c:pt idx="2890">
                  <c:v>-3.3801825909974381</c:v>
                </c:pt>
                <c:pt idx="2891">
                  <c:v>-3.2873788187324449</c:v>
                </c:pt>
                <c:pt idx="2892">
                  <c:v>-3.4023069347550949</c:v>
                </c:pt>
                <c:pt idx="2893">
                  <c:v>-3.3886450762621756</c:v>
                </c:pt>
                <c:pt idx="2894">
                  <c:v>-3.4303056444882962</c:v>
                </c:pt>
                <c:pt idx="2895">
                  <c:v>-3.5305989192111475</c:v>
                </c:pt>
                <c:pt idx="2896">
                  <c:v>-3.5432220494377997</c:v>
                </c:pt>
                <c:pt idx="2897">
                  <c:v>-3.4673365569359182</c:v>
                </c:pt>
                <c:pt idx="2898">
                  <c:v>-3.378782629818855</c:v>
                </c:pt>
                <c:pt idx="2899">
                  <c:v>-3.7617053807483813</c:v>
                </c:pt>
                <c:pt idx="2900">
                  <c:v>-3.3989155364897883</c:v>
                </c:pt>
                <c:pt idx="2901">
                  <c:v>-3.6477947391381216</c:v>
                </c:pt>
                <c:pt idx="2902">
                  <c:v>-3.362475935985465</c:v>
                </c:pt>
                <c:pt idx="2903">
                  <c:v>-3.5055671312861802</c:v>
                </c:pt>
                <c:pt idx="2904">
                  <c:v>-3.3364979079613999</c:v>
                </c:pt>
                <c:pt idx="2905">
                  <c:v>-3.6131124647001078</c:v>
                </c:pt>
                <c:pt idx="2906">
                  <c:v>-2.6203306827837336</c:v>
                </c:pt>
                <c:pt idx="2907">
                  <c:v>-3.36499306846616</c:v>
                </c:pt>
                <c:pt idx="2908">
                  <c:v>-3.3917790888893906</c:v>
                </c:pt>
                <c:pt idx="2909">
                  <c:v>-3.4911756877918698</c:v>
                </c:pt>
                <c:pt idx="2910">
                  <c:v>-3.2914957352356167</c:v>
                </c:pt>
                <c:pt idx="2911">
                  <c:v>-3.1992941799652064</c:v>
                </c:pt>
                <c:pt idx="2912">
                  <c:v>-3.2663334634210006</c:v>
                </c:pt>
                <c:pt idx="2913">
                  <c:v>-3.2013041458092806</c:v>
                </c:pt>
                <c:pt idx="2914">
                  <c:v>-3.0532355485900498</c:v>
                </c:pt>
                <c:pt idx="2915">
                  <c:v>-3.3482050640660121</c:v>
                </c:pt>
                <c:pt idx="2916">
                  <c:v>-3.4948325096407995</c:v>
                </c:pt>
                <c:pt idx="2917">
                  <c:v>-3.396592607792237</c:v>
                </c:pt>
                <c:pt idx="2918">
                  <c:v>-3.5433259145984719</c:v>
                </c:pt>
                <c:pt idx="2919">
                  <c:v>-3.2192096408000692</c:v>
                </c:pt>
                <c:pt idx="2920">
                  <c:v>-3.2982764118885788</c:v>
                </c:pt>
                <c:pt idx="2921">
                  <c:v>-3.3660434467869926</c:v>
                </c:pt>
                <c:pt idx="2922">
                  <c:v>-3.1249152850299389</c:v>
                </c:pt>
                <c:pt idx="2923">
                  <c:v>-3.2593922670917319</c:v>
                </c:pt>
                <c:pt idx="2924">
                  <c:v>-3.4113912125108836</c:v>
                </c:pt>
                <c:pt idx="2925">
                  <c:v>-3.2508353731837136</c:v>
                </c:pt>
                <c:pt idx="2926">
                  <c:v>-3.0525628604462618</c:v>
                </c:pt>
                <c:pt idx="2927">
                  <c:v>-3.5267066224446975</c:v>
                </c:pt>
                <c:pt idx="2928">
                  <c:v>-3.6049073784516716</c:v>
                </c:pt>
                <c:pt idx="2929">
                  <c:v>-3.156408408136091</c:v>
                </c:pt>
                <c:pt idx="2930">
                  <c:v>-3.4872380631523203</c:v>
                </c:pt>
                <c:pt idx="2931">
                  <c:v>-3.5608076141192324</c:v>
                </c:pt>
                <c:pt idx="2932">
                  <c:v>-3.4466559656991302</c:v>
                </c:pt>
                <c:pt idx="2933">
                  <c:v>-3.6195416575968142</c:v>
                </c:pt>
                <c:pt idx="2934">
                  <c:v>-3.1888112520474854</c:v>
                </c:pt>
                <c:pt idx="2935">
                  <c:v>-3.2802135763515761</c:v>
                </c:pt>
                <c:pt idx="2936">
                  <c:v>-3.4109830070665259</c:v>
                </c:pt>
                <c:pt idx="2937">
                  <c:v>-3.248189429834758</c:v>
                </c:pt>
                <c:pt idx="2938">
                  <c:v>-3.151471999325528</c:v>
                </c:pt>
                <c:pt idx="2939">
                  <c:v>-3.4047518993505888</c:v>
                </c:pt>
                <c:pt idx="2940">
                  <c:v>-3.4604226239548064</c:v>
                </c:pt>
                <c:pt idx="2941">
                  <c:v>-3.4809475568621906</c:v>
                </c:pt>
                <c:pt idx="2942">
                  <c:v>-3.2315263014210727</c:v>
                </c:pt>
                <c:pt idx="2943">
                  <c:v>-3.2958697652345714</c:v>
                </c:pt>
                <c:pt idx="2944">
                  <c:v>-3.202235438692802</c:v>
                </c:pt>
                <c:pt idx="2945">
                  <c:v>-2.9272048549355612</c:v>
                </c:pt>
                <c:pt idx="2946">
                  <c:v>-3.0328461445568111</c:v>
                </c:pt>
                <c:pt idx="2947">
                  <c:v>-3.040764549168351</c:v>
                </c:pt>
                <c:pt idx="2948">
                  <c:v>-3.1092940302708927</c:v>
                </c:pt>
                <c:pt idx="2949">
                  <c:v>-3.0802598402951853</c:v>
                </c:pt>
                <c:pt idx="2950">
                  <c:v>-3.1794840845367212</c:v>
                </c:pt>
                <c:pt idx="2951">
                  <c:v>-3.0452992506834198</c:v>
                </c:pt>
                <c:pt idx="2952">
                  <c:v>-3.2711219922088475</c:v>
                </c:pt>
                <c:pt idx="2953">
                  <c:v>-3.3718826989689754</c:v>
                </c:pt>
                <c:pt idx="2954">
                  <c:v>-2.8630459730517588</c:v>
                </c:pt>
                <c:pt idx="2955">
                  <c:v>-3.1742995166604393</c:v>
                </c:pt>
                <c:pt idx="2956">
                  <c:v>-3.1620989687026979</c:v>
                </c:pt>
                <c:pt idx="2957">
                  <c:v>-3.1047178403694975</c:v>
                </c:pt>
                <c:pt idx="2958">
                  <c:v>-3.1084868488094886</c:v>
                </c:pt>
                <c:pt idx="2959">
                  <c:v>-3.1500554190592833</c:v>
                </c:pt>
                <c:pt idx="2960">
                  <c:v>-3.1243208150811386</c:v>
                </c:pt>
                <c:pt idx="2961">
                  <c:v>-3.3177114280803943</c:v>
                </c:pt>
                <c:pt idx="2962">
                  <c:v>-3.0606884791000599</c:v>
                </c:pt>
                <c:pt idx="2963">
                  <c:v>-3.1526918435644591</c:v>
                </c:pt>
                <c:pt idx="2964">
                  <c:v>-3.0302404149170847</c:v>
                </c:pt>
                <c:pt idx="2965">
                  <c:v>-3.3254280888451282</c:v>
                </c:pt>
                <c:pt idx="2966">
                  <c:v>-3.4435157942651839</c:v>
                </c:pt>
                <c:pt idx="2967">
                  <c:v>-3.421619010372301</c:v>
                </c:pt>
                <c:pt idx="2968">
                  <c:v>-3.3298397234753807</c:v>
                </c:pt>
                <c:pt idx="2969">
                  <c:v>-3.3662143491072882</c:v>
                </c:pt>
                <c:pt idx="2970">
                  <c:v>-3.2255569116360627</c:v>
                </c:pt>
                <c:pt idx="2971">
                  <c:v>-3.0497141544610695</c:v>
                </c:pt>
                <c:pt idx="2972">
                  <c:v>-3.3616577727543673</c:v>
                </c:pt>
                <c:pt idx="2973">
                  <c:v>-3.3819985954760101</c:v>
                </c:pt>
                <c:pt idx="2974">
                  <c:v>-3.2060092554842656</c:v>
                </c:pt>
                <c:pt idx="2975">
                  <c:v>-3.2105437249497326</c:v>
                </c:pt>
                <c:pt idx="2976">
                  <c:v>-3.1406989195291501</c:v>
                </c:pt>
                <c:pt idx="2977">
                  <c:v>-3.3099252933926238</c:v>
                </c:pt>
                <c:pt idx="2978">
                  <c:v>-2.2510904372184504</c:v>
                </c:pt>
                <c:pt idx="2979">
                  <c:v>-3.124486171679064</c:v>
                </c:pt>
                <c:pt idx="2980">
                  <c:v>-3.1341020683207654</c:v>
                </c:pt>
                <c:pt idx="2981">
                  <c:v>-3.2784978886768013</c:v>
                </c:pt>
                <c:pt idx="2982">
                  <c:v>-3.1797826611131619</c:v>
                </c:pt>
                <c:pt idx="2983">
                  <c:v>-3.3603609986215144</c:v>
                </c:pt>
                <c:pt idx="2984">
                  <c:v>-3.0494164740403784</c:v>
                </c:pt>
                <c:pt idx="2985">
                  <c:v>-3.1421322332798596</c:v>
                </c:pt>
                <c:pt idx="2986">
                  <c:v>-3.0849784150111637</c:v>
                </c:pt>
                <c:pt idx="2987">
                  <c:v>-3.039572123025458</c:v>
                </c:pt>
                <c:pt idx="2988">
                  <c:v>-3.0092374648878595</c:v>
                </c:pt>
                <c:pt idx="2989">
                  <c:v>-3.0853737454211272</c:v>
                </c:pt>
                <c:pt idx="2990">
                  <c:v>-2.9338098035554427</c:v>
                </c:pt>
                <c:pt idx="2991">
                  <c:v>-2.8591026443975043</c:v>
                </c:pt>
                <c:pt idx="2992">
                  <c:v>-2.9025082246752376</c:v>
                </c:pt>
                <c:pt idx="2993">
                  <c:v>-2.8219024977105045</c:v>
                </c:pt>
                <c:pt idx="2994">
                  <c:v>-2.9576146737988918</c:v>
                </c:pt>
                <c:pt idx="2995">
                  <c:v>-3.1239487006441635</c:v>
                </c:pt>
                <c:pt idx="2996">
                  <c:v>-2.8552866728898341</c:v>
                </c:pt>
                <c:pt idx="2997">
                  <c:v>-2.8272784403289952</c:v>
                </c:pt>
                <c:pt idx="2998">
                  <c:v>-2.9632281801415639</c:v>
                </c:pt>
                <c:pt idx="2999">
                  <c:v>-2.828499351148217</c:v>
                </c:pt>
                <c:pt idx="3000">
                  <c:v>-2.9267631788488568</c:v>
                </c:pt>
                <c:pt idx="3001">
                  <c:v>-2.8951425300451472</c:v>
                </c:pt>
                <c:pt idx="3002">
                  <c:v>-2.5843826576736451</c:v>
                </c:pt>
                <c:pt idx="3003">
                  <c:v>-2.4908745940157351</c:v>
                </c:pt>
                <c:pt idx="3004">
                  <c:v>-2.6151340872639706</c:v>
                </c:pt>
                <c:pt idx="3005">
                  <c:v>-2.7127547983348155</c:v>
                </c:pt>
                <c:pt idx="3006">
                  <c:v>-2.7415596400132802</c:v>
                </c:pt>
                <c:pt idx="3007">
                  <c:v>-2.6626425924305419</c:v>
                </c:pt>
                <c:pt idx="3008">
                  <c:v>-2.5208043338350583</c:v>
                </c:pt>
                <c:pt idx="3009">
                  <c:v>-2.6111035303614472</c:v>
                </c:pt>
                <c:pt idx="3010">
                  <c:v>-2.5811411978644561</c:v>
                </c:pt>
                <c:pt idx="3011">
                  <c:v>-2.6798237008252235</c:v>
                </c:pt>
                <c:pt idx="3012">
                  <c:v>-2.546273074271066</c:v>
                </c:pt>
                <c:pt idx="3013">
                  <c:v>-2.6776243633432895</c:v>
                </c:pt>
                <c:pt idx="3014">
                  <c:v>-2.6137248030074556</c:v>
                </c:pt>
                <c:pt idx="3015">
                  <c:v>-2.655713815130234</c:v>
                </c:pt>
                <c:pt idx="3016">
                  <c:v>-2.5128149394962884</c:v>
                </c:pt>
                <c:pt idx="3017">
                  <c:v>-2.6699909878076022</c:v>
                </c:pt>
                <c:pt idx="3018">
                  <c:v>-2.7135883702871455</c:v>
                </c:pt>
                <c:pt idx="3019">
                  <c:v>-2.7141951722340352</c:v>
                </c:pt>
                <c:pt idx="3020">
                  <c:v>-2.538908661720396</c:v>
                </c:pt>
                <c:pt idx="3021">
                  <c:v>-2.7590920740499625</c:v>
                </c:pt>
                <c:pt idx="3022">
                  <c:v>-2.7118384935783002</c:v>
                </c:pt>
                <c:pt idx="3023">
                  <c:v>-2.7548153303661227</c:v>
                </c:pt>
                <c:pt idx="3024">
                  <c:v>-2.4432024017929654</c:v>
                </c:pt>
                <c:pt idx="3025">
                  <c:v>-2.6547085186091168</c:v>
                </c:pt>
                <c:pt idx="3026">
                  <c:v>-2.3593085878865772</c:v>
                </c:pt>
                <c:pt idx="3027">
                  <c:v>-2.5166857445178437</c:v>
                </c:pt>
                <c:pt idx="3028">
                  <c:v>-2.5004701685239716</c:v>
                </c:pt>
                <c:pt idx="3029">
                  <c:v>-2.3347758855174261</c:v>
                </c:pt>
                <c:pt idx="3030">
                  <c:v>-2.2506454160873712</c:v>
                </c:pt>
                <c:pt idx="3031">
                  <c:v>-2.5272990994534839</c:v>
                </c:pt>
                <c:pt idx="3032">
                  <c:v>-2.3543282584939318</c:v>
                </c:pt>
                <c:pt idx="3033">
                  <c:v>-2.5579409592142444</c:v>
                </c:pt>
                <c:pt idx="3034">
                  <c:v>-2.5034371321094984</c:v>
                </c:pt>
                <c:pt idx="3035">
                  <c:v>-2.3668131276946003</c:v>
                </c:pt>
                <c:pt idx="3036">
                  <c:v>-2.4823849422868527</c:v>
                </c:pt>
                <c:pt idx="3037">
                  <c:v>-2.4915138741112397</c:v>
                </c:pt>
                <c:pt idx="3038">
                  <c:v>-2.3520628668132426</c:v>
                </c:pt>
                <c:pt idx="3039">
                  <c:v>-2.624834329667225</c:v>
                </c:pt>
                <c:pt idx="3040">
                  <c:v>-2.5887223307169194</c:v>
                </c:pt>
                <c:pt idx="3041">
                  <c:v>-2.4247116376653111</c:v>
                </c:pt>
                <c:pt idx="3042">
                  <c:v>-2.3368053431097824</c:v>
                </c:pt>
                <c:pt idx="3043">
                  <c:v>-2.2701957690054231</c:v>
                </c:pt>
                <c:pt idx="3044">
                  <c:v>-2.3316189336523019</c:v>
                </c:pt>
                <c:pt idx="3045">
                  <c:v>-2.3586983744459111</c:v>
                </c:pt>
                <c:pt idx="3046">
                  <c:v>-2.3609225659479982</c:v>
                </c:pt>
                <c:pt idx="3047">
                  <c:v>-2.1593271169288331</c:v>
                </c:pt>
                <c:pt idx="3048">
                  <c:v>-2.132910118398379</c:v>
                </c:pt>
                <c:pt idx="3049">
                  <c:v>-2.3394009810447702</c:v>
                </c:pt>
                <c:pt idx="3050">
                  <c:v>-2.32748633315214</c:v>
                </c:pt>
                <c:pt idx="3051">
                  <c:v>-2.1927898189187722</c:v>
                </c:pt>
                <c:pt idx="3052">
                  <c:v>-2.3044273349585476</c:v>
                </c:pt>
                <c:pt idx="3053">
                  <c:v>-2.3363307467777705</c:v>
                </c:pt>
                <c:pt idx="3054">
                  <c:v>-2.5945157269611663</c:v>
                </c:pt>
                <c:pt idx="3055">
                  <c:v>-2.5651138636452409</c:v>
                </c:pt>
                <c:pt idx="3056">
                  <c:v>-2.6047843782562197</c:v>
                </c:pt>
                <c:pt idx="3057">
                  <c:v>-2.3150756025798191</c:v>
                </c:pt>
                <c:pt idx="3058">
                  <c:v>-2.4569730412119073</c:v>
                </c:pt>
                <c:pt idx="3059">
                  <c:v>-2.3767184427583521</c:v>
                </c:pt>
                <c:pt idx="3060">
                  <c:v>-2.4024812426840736</c:v>
                </c:pt>
                <c:pt idx="3061">
                  <c:v>-2.3786100073118543</c:v>
                </c:pt>
                <c:pt idx="3062">
                  <c:v>-2.5735844637458927</c:v>
                </c:pt>
                <c:pt idx="3063">
                  <c:v>-2.6798532484294757</c:v>
                </c:pt>
                <c:pt idx="3064">
                  <c:v>-2.4671518037649331</c:v>
                </c:pt>
                <c:pt idx="3065">
                  <c:v>-2.4129977436260885</c:v>
                </c:pt>
                <c:pt idx="3066">
                  <c:v>-2.1700756789613473</c:v>
                </c:pt>
                <c:pt idx="3067">
                  <c:v>-2.5941231950487698</c:v>
                </c:pt>
                <c:pt idx="3068">
                  <c:v>-2.491055335754</c:v>
                </c:pt>
                <c:pt idx="3069">
                  <c:v>-2.3277803303414446</c:v>
                </c:pt>
                <c:pt idx="3070">
                  <c:v>-2.3228536875721462</c:v>
                </c:pt>
                <c:pt idx="3071">
                  <c:v>-2.6901280422557683</c:v>
                </c:pt>
                <c:pt idx="3072">
                  <c:v>-2.6412726825558508</c:v>
                </c:pt>
                <c:pt idx="3073">
                  <c:v>-2.5229258586343839</c:v>
                </c:pt>
                <c:pt idx="3074">
                  <c:v>-2.6714811767637459</c:v>
                </c:pt>
                <c:pt idx="3075">
                  <c:v>-2.4379201273596829</c:v>
                </c:pt>
                <c:pt idx="3076">
                  <c:v>-2.7791671038918997</c:v>
                </c:pt>
                <c:pt idx="3077">
                  <c:v>-2.7520443249404725</c:v>
                </c:pt>
                <c:pt idx="3078">
                  <c:v>-2.6226319435373791</c:v>
                </c:pt>
                <c:pt idx="3079">
                  <c:v>-2.5242804066483826</c:v>
                </c:pt>
                <c:pt idx="3080">
                  <c:v>-2.4702758474749897</c:v>
                </c:pt>
                <c:pt idx="3081">
                  <c:v>-2.5118911519928844</c:v>
                </c:pt>
                <c:pt idx="3082">
                  <c:v>-2.5206415466115795</c:v>
                </c:pt>
                <c:pt idx="3083">
                  <c:v>-2.6076491677047287</c:v>
                </c:pt>
                <c:pt idx="3084">
                  <c:v>-2.606313359015533</c:v>
                </c:pt>
                <c:pt idx="3085">
                  <c:v>-2.3543102441669905</c:v>
                </c:pt>
                <c:pt idx="3086">
                  <c:v>-2.3818974859302067</c:v>
                </c:pt>
                <c:pt idx="3087">
                  <c:v>-2.5226362725551565</c:v>
                </c:pt>
                <c:pt idx="3088">
                  <c:v>-2.5108068670891548</c:v>
                </c:pt>
                <c:pt idx="3089">
                  <c:v>-2.4690591386554273</c:v>
                </c:pt>
                <c:pt idx="3090">
                  <c:v>-2.623749025214317</c:v>
                </c:pt>
                <c:pt idx="3091">
                  <c:v>-2.5693148861355875</c:v>
                </c:pt>
                <c:pt idx="3092">
                  <c:v>-2.5926689221242416</c:v>
                </c:pt>
                <c:pt idx="3093">
                  <c:v>-2.7588443154195952</c:v>
                </c:pt>
                <c:pt idx="3094">
                  <c:v>-2.5903764481131963</c:v>
                </c:pt>
                <c:pt idx="3095">
                  <c:v>-2.4578779636844184</c:v>
                </c:pt>
                <c:pt idx="3096">
                  <c:v>-2.489335502111456</c:v>
                </c:pt>
                <c:pt idx="3097">
                  <c:v>-2.5121668757690729</c:v>
                </c:pt>
                <c:pt idx="3098">
                  <c:v>-2.2672779851983904</c:v>
                </c:pt>
                <c:pt idx="3099">
                  <c:v>-2.4321981083988087</c:v>
                </c:pt>
                <c:pt idx="3100">
                  <c:v>-2.5642453143664312</c:v>
                </c:pt>
                <c:pt idx="3101">
                  <c:v>-2.6288510161948997</c:v>
                </c:pt>
                <c:pt idx="3102">
                  <c:v>-2.6937289491845151</c:v>
                </c:pt>
                <c:pt idx="3103">
                  <c:v>-2.2370357932621987</c:v>
                </c:pt>
                <c:pt idx="3104">
                  <c:v>-2.6177704547029945</c:v>
                </c:pt>
                <c:pt idx="3105">
                  <c:v>-2.5026649954520641</c:v>
                </c:pt>
                <c:pt idx="3106">
                  <c:v>-2.4800942980806928</c:v>
                </c:pt>
                <c:pt idx="3107">
                  <c:v>-2.5906879211663236</c:v>
                </c:pt>
                <c:pt idx="3108">
                  <c:v>-2.4316607135727253</c:v>
                </c:pt>
                <c:pt idx="3109">
                  <c:v>-2.6385760058988073</c:v>
                </c:pt>
                <c:pt idx="3110">
                  <c:v>-2.1727754014703615</c:v>
                </c:pt>
                <c:pt idx="3111">
                  <c:v>-2.6209145118083921</c:v>
                </c:pt>
                <c:pt idx="3112">
                  <c:v>-2.6909543822479343</c:v>
                </c:pt>
                <c:pt idx="3113">
                  <c:v>-2.4478732389878965</c:v>
                </c:pt>
                <c:pt idx="3114">
                  <c:v>-2.7831272692302678</c:v>
                </c:pt>
                <c:pt idx="3115">
                  <c:v>-2.9358501008064586</c:v>
                </c:pt>
                <c:pt idx="3116">
                  <c:v>-2.5931617059940626</c:v>
                </c:pt>
                <c:pt idx="3117">
                  <c:v>-2.5849096624248169</c:v>
                </c:pt>
                <c:pt idx="3118">
                  <c:v>-2.6117079876791349</c:v>
                </c:pt>
                <c:pt idx="3119">
                  <c:v>-2.3936917594002294</c:v>
                </c:pt>
                <c:pt idx="3120">
                  <c:v>-2.6556559757562992</c:v>
                </c:pt>
                <c:pt idx="3121">
                  <c:v>-2.5108687884251024</c:v>
                </c:pt>
                <c:pt idx="3122">
                  <c:v>-2.5185563211910234</c:v>
                </c:pt>
                <c:pt idx="3123">
                  <c:v>-2.6372656981308085</c:v>
                </c:pt>
                <c:pt idx="3124">
                  <c:v>-2.5331409461345933</c:v>
                </c:pt>
                <c:pt idx="3125">
                  <c:v>-2.6332737730581091</c:v>
                </c:pt>
                <c:pt idx="3126">
                  <c:v>-2.8125799204488766</c:v>
                </c:pt>
                <c:pt idx="3127">
                  <c:v>-2.8190900303564081</c:v>
                </c:pt>
                <c:pt idx="3128">
                  <c:v>-2.4422142678051317</c:v>
                </c:pt>
                <c:pt idx="3129">
                  <c:v>-2.5245530873910349</c:v>
                </c:pt>
                <c:pt idx="3130">
                  <c:v>-2.4339072980051446</c:v>
                </c:pt>
                <c:pt idx="3131">
                  <c:v>-2.6266468977460766</c:v>
                </c:pt>
                <c:pt idx="3132">
                  <c:v>-2.4587857263651536</c:v>
                </c:pt>
                <c:pt idx="3133">
                  <c:v>-2.4731680456612448</c:v>
                </c:pt>
                <c:pt idx="3134">
                  <c:v>-2.6562162332440353</c:v>
                </c:pt>
                <c:pt idx="3135">
                  <c:v>-2.4227208335491968</c:v>
                </c:pt>
                <c:pt idx="3136">
                  <c:v>-2.588370600868628</c:v>
                </c:pt>
                <c:pt idx="3137">
                  <c:v>-2.399377013450521</c:v>
                </c:pt>
                <c:pt idx="3138">
                  <c:v>-2.4971113758993413</c:v>
                </c:pt>
                <c:pt idx="3139">
                  <c:v>-2.3560584528590667</c:v>
                </c:pt>
                <c:pt idx="3140">
                  <c:v>-2.3643699153301778</c:v>
                </c:pt>
                <c:pt idx="3141">
                  <c:v>-2.4505495290323864</c:v>
                </c:pt>
                <c:pt idx="3142">
                  <c:v>-2.4470174223143015</c:v>
                </c:pt>
                <c:pt idx="3143">
                  <c:v>-2.3971139502159344</c:v>
                </c:pt>
                <c:pt idx="3144">
                  <c:v>-2.4362915449149813</c:v>
                </c:pt>
                <c:pt idx="3145">
                  <c:v>-2.6173880075115452</c:v>
                </c:pt>
                <c:pt idx="3146">
                  <c:v>-2.4367820593498069</c:v>
                </c:pt>
                <c:pt idx="3147">
                  <c:v>-2.535625840930833</c:v>
                </c:pt>
                <c:pt idx="3148">
                  <c:v>-2.44266508660822</c:v>
                </c:pt>
                <c:pt idx="3149">
                  <c:v>-2.5178973680145322</c:v>
                </c:pt>
                <c:pt idx="3150">
                  <c:v>-2.5333828038962558</c:v>
                </c:pt>
                <c:pt idx="3151">
                  <c:v>-2.5148187276246459</c:v>
                </c:pt>
                <c:pt idx="3152">
                  <c:v>-2.5289777300535166</c:v>
                </c:pt>
                <c:pt idx="3153">
                  <c:v>-2.487041034494597</c:v>
                </c:pt>
                <c:pt idx="3154">
                  <c:v>-2.5492626306353072</c:v>
                </c:pt>
                <c:pt idx="3155">
                  <c:v>-2.5177798214708114</c:v>
                </c:pt>
                <c:pt idx="3156">
                  <c:v>-2.5359831499991214</c:v>
                </c:pt>
                <c:pt idx="3157">
                  <c:v>-2.6257414856046379</c:v>
                </c:pt>
                <c:pt idx="3158">
                  <c:v>-2.558531040544465</c:v>
                </c:pt>
                <c:pt idx="3159">
                  <c:v>-2.6812004022632063</c:v>
                </c:pt>
                <c:pt idx="3160">
                  <c:v>-2.5429905012888776</c:v>
                </c:pt>
                <c:pt idx="3161">
                  <c:v>-2.7514041214440788</c:v>
                </c:pt>
                <c:pt idx="3162">
                  <c:v>-2.8553928823117802</c:v>
                </c:pt>
                <c:pt idx="3163">
                  <c:v>-2.715144390095392</c:v>
                </c:pt>
                <c:pt idx="3164">
                  <c:v>-2.5496868226261515</c:v>
                </c:pt>
                <c:pt idx="3165">
                  <c:v>-2.847450524530637</c:v>
                </c:pt>
                <c:pt idx="3166">
                  <c:v>-2.7161153683681105</c:v>
                </c:pt>
                <c:pt idx="3167">
                  <c:v>-2.6662967213447075</c:v>
                </c:pt>
                <c:pt idx="3168">
                  <c:v>-2.7189632797229857</c:v>
                </c:pt>
                <c:pt idx="3169">
                  <c:v>-2.6406456024558711</c:v>
                </c:pt>
                <c:pt idx="3170">
                  <c:v>-2.6503620677587714</c:v>
                </c:pt>
                <c:pt idx="3171">
                  <c:v>-2.713945025299247</c:v>
                </c:pt>
                <c:pt idx="3172">
                  <c:v>-2.5690899705414827</c:v>
                </c:pt>
                <c:pt idx="3173">
                  <c:v>-2.4452443296607784</c:v>
                </c:pt>
                <c:pt idx="3174">
                  <c:v>-2.5063778823387395</c:v>
                </c:pt>
                <c:pt idx="3175">
                  <c:v>-2.3857300368901546</c:v>
                </c:pt>
                <c:pt idx="3176">
                  <c:v>-2.6888965669914722</c:v>
                </c:pt>
                <c:pt idx="3177">
                  <c:v>-2.6224464470125053</c:v>
                </c:pt>
                <c:pt idx="3178">
                  <c:v>-2.6806126053487089</c:v>
                </c:pt>
                <c:pt idx="3179">
                  <c:v>-2.7547839334329138</c:v>
                </c:pt>
                <c:pt idx="3180">
                  <c:v>-2.6946813810090342</c:v>
                </c:pt>
                <c:pt idx="3181">
                  <c:v>-2.7474410484930711</c:v>
                </c:pt>
                <c:pt idx="3182">
                  <c:v>-2.593140366380231</c:v>
                </c:pt>
                <c:pt idx="3183">
                  <c:v>-2.6457262615633415</c:v>
                </c:pt>
                <c:pt idx="3184">
                  <c:v>-2.705683067882747</c:v>
                </c:pt>
                <c:pt idx="3185">
                  <c:v>-2.6222358649683475</c:v>
                </c:pt>
                <c:pt idx="3186">
                  <c:v>-2.6864175391280609</c:v>
                </c:pt>
                <c:pt idx="3187">
                  <c:v>-2.7268954678427715</c:v>
                </c:pt>
                <c:pt idx="3188">
                  <c:v>-2.5743212321574171</c:v>
                </c:pt>
                <c:pt idx="3189">
                  <c:v>-2.6149995904110268</c:v>
                </c:pt>
                <c:pt idx="3190">
                  <c:v>-2.899137505719418</c:v>
                </c:pt>
                <c:pt idx="3191">
                  <c:v>-2.7555061258503155</c:v>
                </c:pt>
                <c:pt idx="3192">
                  <c:v>-2.7713718425880884</c:v>
                </c:pt>
                <c:pt idx="3193">
                  <c:v>-2.2836300841651225</c:v>
                </c:pt>
                <c:pt idx="3194">
                  <c:v>-2.6369731817982078</c:v>
                </c:pt>
                <c:pt idx="3195">
                  <c:v>-2.5667739038552462</c:v>
                </c:pt>
                <c:pt idx="3196">
                  <c:v>-2.3718779725166339</c:v>
                </c:pt>
                <c:pt idx="3197">
                  <c:v>-2.6358335635850105</c:v>
                </c:pt>
                <c:pt idx="3198">
                  <c:v>-2.5227866303524582</c:v>
                </c:pt>
                <c:pt idx="3199">
                  <c:v>-2.454141536385368</c:v>
                </c:pt>
                <c:pt idx="3200">
                  <c:v>-2.4602109512722903</c:v>
                </c:pt>
                <c:pt idx="3201">
                  <c:v>-2.4383897454706371</c:v>
                </c:pt>
                <c:pt idx="3202">
                  <c:v>-2.2211276614149789</c:v>
                </c:pt>
                <c:pt idx="3203">
                  <c:v>-2.4545899585730391</c:v>
                </c:pt>
                <c:pt idx="3204">
                  <c:v>-2.2420394630565443</c:v>
                </c:pt>
                <c:pt idx="3205">
                  <c:v>-2.5984964387939513</c:v>
                </c:pt>
                <c:pt idx="3206">
                  <c:v>-2.4052931110653653</c:v>
                </c:pt>
                <c:pt idx="3207">
                  <c:v>-2.4198794641913768</c:v>
                </c:pt>
                <c:pt idx="3208">
                  <c:v>-2.36583691975496</c:v>
                </c:pt>
                <c:pt idx="3209">
                  <c:v>-2.5949967996922396</c:v>
                </c:pt>
                <c:pt idx="3210">
                  <c:v>-2.3864242753708353</c:v>
                </c:pt>
                <c:pt idx="3211">
                  <c:v>-2.4508048142053429</c:v>
                </c:pt>
                <c:pt idx="3212">
                  <c:v>-2.3485173705732221</c:v>
                </c:pt>
                <c:pt idx="3213">
                  <c:v>-2.3662478660497976</c:v>
                </c:pt>
                <c:pt idx="3214">
                  <c:v>-2.3170117022584424</c:v>
                </c:pt>
                <c:pt idx="3215">
                  <c:v>-2.2885720957779521</c:v>
                </c:pt>
                <c:pt idx="3216">
                  <c:v>-2.3900934028088683</c:v>
                </c:pt>
                <c:pt idx="3217">
                  <c:v>-2.3927255720412433</c:v>
                </c:pt>
                <c:pt idx="3218">
                  <c:v>-2.5335327659577578</c:v>
                </c:pt>
                <c:pt idx="3219">
                  <c:v>-2.4309122403339378</c:v>
                </c:pt>
                <c:pt idx="3220">
                  <c:v>-2.4841979706013761</c:v>
                </c:pt>
                <c:pt idx="3221">
                  <c:v>-2.5465925999202943</c:v>
                </c:pt>
                <c:pt idx="3222">
                  <c:v>-2.3654512831616792</c:v>
                </c:pt>
                <c:pt idx="3223">
                  <c:v>-2.4792813020529936</c:v>
                </c:pt>
                <c:pt idx="3224">
                  <c:v>-2.4396958326419416</c:v>
                </c:pt>
                <c:pt idx="3225">
                  <c:v>-2.4879145144246495</c:v>
                </c:pt>
                <c:pt idx="3226">
                  <c:v>-2.3896689003218841</c:v>
                </c:pt>
                <c:pt idx="3227">
                  <c:v>-2.5415570061528614</c:v>
                </c:pt>
                <c:pt idx="3228">
                  <c:v>-2.6066792721068488</c:v>
                </c:pt>
                <c:pt idx="3229">
                  <c:v>-2.6548259839620947</c:v>
                </c:pt>
                <c:pt idx="3230">
                  <c:v>-2.5117147007243767</c:v>
                </c:pt>
                <c:pt idx="3231">
                  <c:v>-2.7339958639529316</c:v>
                </c:pt>
                <c:pt idx="3232">
                  <c:v>-2.765656600046551</c:v>
                </c:pt>
                <c:pt idx="3233">
                  <c:v>-2.5499459867354579</c:v>
                </c:pt>
                <c:pt idx="3234">
                  <c:v>-2.7186695389942006</c:v>
                </c:pt>
                <c:pt idx="3235">
                  <c:v>-2.7656198832958667</c:v>
                </c:pt>
                <c:pt idx="3236">
                  <c:v>-2.73394067707462</c:v>
                </c:pt>
                <c:pt idx="3237">
                  <c:v>-2.539083090892702</c:v>
                </c:pt>
                <c:pt idx="3238">
                  <c:v>-2.7110508025646185</c:v>
                </c:pt>
                <c:pt idx="3239">
                  <c:v>-2.7177474044825178</c:v>
                </c:pt>
                <c:pt idx="3240">
                  <c:v>-2.8330298496231254</c:v>
                </c:pt>
                <c:pt idx="3241">
                  <c:v>-2.461576768182816</c:v>
                </c:pt>
                <c:pt idx="3242">
                  <c:v>-2.6543938055778593</c:v>
                </c:pt>
                <c:pt idx="3243">
                  <c:v>-2.761396579143649</c:v>
                </c:pt>
                <c:pt idx="3244">
                  <c:v>-2.8529529525988195</c:v>
                </c:pt>
                <c:pt idx="3245">
                  <c:v>-2.9170159018727881</c:v>
                </c:pt>
                <c:pt idx="3246">
                  <c:v>-2.8299371702546816</c:v>
                </c:pt>
                <c:pt idx="3247">
                  <c:v>-2.8831048048045371</c:v>
                </c:pt>
                <c:pt idx="3248">
                  <c:v>-2.7479183023890075</c:v>
                </c:pt>
                <c:pt idx="3249">
                  <c:v>-2.7749929268759743</c:v>
                </c:pt>
                <c:pt idx="3250">
                  <c:v>-2.5909713951447477</c:v>
                </c:pt>
                <c:pt idx="3251">
                  <c:v>-2.8263920493491357</c:v>
                </c:pt>
                <c:pt idx="3252">
                  <c:v>-2.7479494603745103</c:v>
                </c:pt>
                <c:pt idx="3253">
                  <c:v>-2.8174834798095238</c:v>
                </c:pt>
                <c:pt idx="3254">
                  <c:v>-2.5189453256018179</c:v>
                </c:pt>
                <c:pt idx="3255">
                  <c:v>-2.5624176294497092</c:v>
                </c:pt>
                <c:pt idx="3256">
                  <c:v>-2.2844655270079395</c:v>
                </c:pt>
                <c:pt idx="3257">
                  <c:v>-2.3869519074309009</c:v>
                </c:pt>
                <c:pt idx="3258">
                  <c:v>-2.4444971915980718</c:v>
                </c:pt>
                <c:pt idx="3259">
                  <c:v>-2.4825238327635502</c:v>
                </c:pt>
                <c:pt idx="3260">
                  <c:v>-2.5689622768120479</c:v>
                </c:pt>
                <c:pt idx="3261">
                  <c:v>-2.6667560092987541</c:v>
                </c:pt>
                <c:pt idx="3262">
                  <c:v>-2.5646243494179988</c:v>
                </c:pt>
                <c:pt idx="3263">
                  <c:v>-2.5696120193007932</c:v>
                </c:pt>
                <c:pt idx="3264">
                  <c:v>-2.5016678179300422</c:v>
                </c:pt>
                <c:pt idx="3265">
                  <c:v>-2.5454728459509468</c:v>
                </c:pt>
                <c:pt idx="3266">
                  <c:v>-2.5819148682667326</c:v>
                </c:pt>
                <c:pt idx="3267">
                  <c:v>-2.2315494840211558</c:v>
                </c:pt>
                <c:pt idx="3268">
                  <c:v>-2.5125417079497447</c:v>
                </c:pt>
                <c:pt idx="3269">
                  <c:v>-2.4992070589771265</c:v>
                </c:pt>
                <c:pt idx="3270">
                  <c:v>-2.5831684009762768</c:v>
                </c:pt>
                <c:pt idx="3271">
                  <c:v>-2.4972788053291284</c:v>
                </c:pt>
                <c:pt idx="3272">
                  <c:v>-2.4480695120906892</c:v>
                </c:pt>
                <c:pt idx="3273">
                  <c:v>-2.4096475473652568</c:v>
                </c:pt>
                <c:pt idx="3274">
                  <c:v>-2.3705015466813251</c:v>
                </c:pt>
                <c:pt idx="3275">
                  <c:v>-2.5372077311152763</c:v>
                </c:pt>
                <c:pt idx="3276">
                  <c:v>-2.4668562012174267</c:v>
                </c:pt>
                <c:pt idx="3277">
                  <c:v>-2.4843832023090151</c:v>
                </c:pt>
                <c:pt idx="3278">
                  <c:v>-2.5845923987887653</c:v>
                </c:pt>
                <c:pt idx="3279">
                  <c:v>-2.5660146780730475</c:v>
                </c:pt>
                <c:pt idx="3280">
                  <c:v>-2.4944188410968682</c:v>
                </c:pt>
                <c:pt idx="3281">
                  <c:v>-2.3866976025125775</c:v>
                </c:pt>
                <c:pt idx="3282">
                  <c:v>-2.6733279719944214</c:v>
                </c:pt>
                <c:pt idx="3283">
                  <c:v>-2.3646824151688506</c:v>
                </c:pt>
                <c:pt idx="3284">
                  <c:v>-2.6444291944422771</c:v>
                </c:pt>
                <c:pt idx="3285">
                  <c:v>-2.5746706137422359</c:v>
                </c:pt>
                <c:pt idx="3286">
                  <c:v>-2.5466987918497441</c:v>
                </c:pt>
                <c:pt idx="3287">
                  <c:v>-2.6733301900717654</c:v>
                </c:pt>
                <c:pt idx="3288">
                  <c:v>-2.5038825852379043</c:v>
                </c:pt>
                <c:pt idx="3289">
                  <c:v>-2.6488839362725836</c:v>
                </c:pt>
                <c:pt idx="3290">
                  <c:v>-2.7605678595679972</c:v>
                </c:pt>
                <c:pt idx="3291">
                  <c:v>-2.6140186328660553</c:v>
                </c:pt>
                <c:pt idx="3292">
                  <c:v>-2.7202774553147346</c:v>
                </c:pt>
                <c:pt idx="3293">
                  <c:v>-2.6278440264912328</c:v>
                </c:pt>
                <c:pt idx="3294">
                  <c:v>-2.5882072782621668</c:v>
                </c:pt>
                <c:pt idx="3295">
                  <c:v>-2.7209401913103282</c:v>
                </c:pt>
                <c:pt idx="3296">
                  <c:v>-2.7253123518977906</c:v>
                </c:pt>
                <c:pt idx="3297">
                  <c:v>-2.7256895363855005</c:v>
                </c:pt>
                <c:pt idx="3298">
                  <c:v>-3.0260627411818453</c:v>
                </c:pt>
                <c:pt idx="3299">
                  <c:v>-2.7860467440826708</c:v>
                </c:pt>
                <c:pt idx="3300">
                  <c:v>-2.6883259632564549</c:v>
                </c:pt>
                <c:pt idx="3301">
                  <c:v>-2.6835365835373048</c:v>
                </c:pt>
                <c:pt idx="3302">
                  <c:v>-2.7157667751066983</c:v>
                </c:pt>
                <c:pt idx="3303">
                  <c:v>-2.5556783747423983</c:v>
                </c:pt>
                <c:pt idx="3304">
                  <c:v>-2.6952386923209559</c:v>
                </c:pt>
                <c:pt idx="3305">
                  <c:v>-2.6928747713086398</c:v>
                </c:pt>
                <c:pt idx="3306">
                  <c:v>-2.7164982587830178</c:v>
                </c:pt>
                <c:pt idx="3307">
                  <c:v>-2.7288472024316501</c:v>
                </c:pt>
                <c:pt idx="3308">
                  <c:v>-2.8739181045194906</c:v>
                </c:pt>
                <c:pt idx="3309">
                  <c:v>-2.5712360511678023</c:v>
                </c:pt>
                <c:pt idx="3310">
                  <c:v>-2.8789135577283576</c:v>
                </c:pt>
                <c:pt idx="3311">
                  <c:v>-2.6722725779295686</c:v>
                </c:pt>
                <c:pt idx="3312">
                  <c:v>-2.6160905109001487</c:v>
                </c:pt>
                <c:pt idx="3313">
                  <c:v>-2.9863297698813573</c:v>
                </c:pt>
                <c:pt idx="3314">
                  <c:v>-2.7720461696730148</c:v>
                </c:pt>
                <c:pt idx="3315">
                  <c:v>-2.7428414482522978</c:v>
                </c:pt>
                <c:pt idx="3316">
                  <c:v>-2.8904496133145274</c:v>
                </c:pt>
                <c:pt idx="3317">
                  <c:v>-2.784770156933325</c:v>
                </c:pt>
                <c:pt idx="3318">
                  <c:v>-2.8164514885667291</c:v>
                </c:pt>
                <c:pt idx="3319">
                  <c:v>-2.7065401508587383</c:v>
                </c:pt>
                <c:pt idx="3320">
                  <c:v>-2.5951000161630544</c:v>
                </c:pt>
                <c:pt idx="3321">
                  <c:v>-2.7415230808869318</c:v>
                </c:pt>
                <c:pt idx="3322">
                  <c:v>-2.7472994083997504</c:v>
                </c:pt>
                <c:pt idx="3323">
                  <c:v>-2.7603670258441459</c:v>
                </c:pt>
                <c:pt idx="3324">
                  <c:v>-2.6627589826064835</c:v>
                </c:pt>
                <c:pt idx="3325">
                  <c:v>-2.8798409307231321</c:v>
                </c:pt>
                <c:pt idx="3326">
                  <c:v>-2.6817664928228568</c:v>
                </c:pt>
                <c:pt idx="3327">
                  <c:v>-2.3940964527174646</c:v>
                </c:pt>
                <c:pt idx="3328">
                  <c:v>-2.6601091695224177</c:v>
                </c:pt>
                <c:pt idx="3329">
                  <c:v>-2.4906444888765922</c:v>
                </c:pt>
                <c:pt idx="3330">
                  <c:v>-2.4596137587929112</c:v>
                </c:pt>
                <c:pt idx="3331">
                  <c:v>-2.4752897063679224</c:v>
                </c:pt>
                <c:pt idx="3332">
                  <c:v>-2.7196885119708858</c:v>
                </c:pt>
                <c:pt idx="3333">
                  <c:v>-2.7282938050178895</c:v>
                </c:pt>
                <c:pt idx="3334">
                  <c:v>-2.7056366656904807</c:v>
                </c:pt>
                <c:pt idx="3335">
                  <c:v>-2.5391166430438261</c:v>
                </c:pt>
                <c:pt idx="3336">
                  <c:v>-2.3105089524954492</c:v>
                </c:pt>
                <c:pt idx="3337">
                  <c:v>-2.5795670229112666</c:v>
                </c:pt>
                <c:pt idx="3338">
                  <c:v>-2.5615009462016891</c:v>
                </c:pt>
                <c:pt idx="3339">
                  <c:v>-2.4142862367815487</c:v>
                </c:pt>
                <c:pt idx="3340">
                  <c:v>-2.5708785055480243</c:v>
                </c:pt>
                <c:pt idx="3341">
                  <c:v>-2.3815316483702942</c:v>
                </c:pt>
                <c:pt idx="3342">
                  <c:v>-2.5768854151019482</c:v>
                </c:pt>
                <c:pt idx="3343">
                  <c:v>-2.3571823079644449</c:v>
                </c:pt>
                <c:pt idx="3344">
                  <c:v>-2.7892834496723973</c:v>
                </c:pt>
                <c:pt idx="3345">
                  <c:v>-2.4388986113858202</c:v>
                </c:pt>
                <c:pt idx="3346">
                  <c:v>-2.631039366178034</c:v>
                </c:pt>
                <c:pt idx="3347">
                  <c:v>-2.5951616175003522</c:v>
                </c:pt>
                <c:pt idx="3348">
                  <c:v>-2.8214457810575411</c:v>
                </c:pt>
                <c:pt idx="3349">
                  <c:v>-2.6211037447088525</c:v>
                </c:pt>
                <c:pt idx="3350">
                  <c:v>-2.7116213488057594</c:v>
                </c:pt>
                <c:pt idx="3351">
                  <c:v>-2.8671574441964331</c:v>
                </c:pt>
                <c:pt idx="3352">
                  <c:v>-2.9520098576305998</c:v>
                </c:pt>
                <c:pt idx="3353">
                  <c:v>-2.8682458000219402</c:v>
                </c:pt>
                <c:pt idx="3354">
                  <c:v>-2.6380492180333004</c:v>
                </c:pt>
                <c:pt idx="3355">
                  <c:v>-2.5135563300727526</c:v>
                </c:pt>
                <c:pt idx="3356">
                  <c:v>-2.841438083002501</c:v>
                </c:pt>
                <c:pt idx="3357">
                  <c:v>-2.8113351413906029</c:v>
                </c:pt>
                <c:pt idx="3358">
                  <c:v>-2.759272804084878</c:v>
                </c:pt>
                <c:pt idx="3359">
                  <c:v>-2.4679561489762802</c:v>
                </c:pt>
                <c:pt idx="3360">
                  <c:v>-2.5953954377783361</c:v>
                </c:pt>
                <c:pt idx="3361">
                  <c:v>-2.7692824200373556</c:v>
                </c:pt>
                <c:pt idx="3362">
                  <c:v>-2.6288895116863831</c:v>
                </c:pt>
                <c:pt idx="3363">
                  <c:v>-2.7010108584990311</c:v>
                </c:pt>
                <c:pt idx="3364">
                  <c:v>-2.7868144049724819</c:v>
                </c:pt>
                <c:pt idx="3365">
                  <c:v>-2.8824995542191978</c:v>
                </c:pt>
                <c:pt idx="3366">
                  <c:v>-2.7428710315842153</c:v>
                </c:pt>
                <c:pt idx="3367">
                  <c:v>-2.647338260575105</c:v>
                </c:pt>
                <c:pt idx="3368">
                  <c:v>-2.8459687204475337</c:v>
                </c:pt>
                <c:pt idx="3369">
                  <c:v>-2.6077189315755422</c:v>
                </c:pt>
                <c:pt idx="3370">
                  <c:v>-2.8368580099113139</c:v>
                </c:pt>
                <c:pt idx="3371">
                  <c:v>-2.6375339621969918</c:v>
                </c:pt>
                <c:pt idx="3372">
                  <c:v>-2.8203787816117654</c:v>
                </c:pt>
                <c:pt idx="3373">
                  <c:v>-2.8449925790892783</c:v>
                </c:pt>
                <c:pt idx="3374">
                  <c:v>-2.9060426791262195</c:v>
                </c:pt>
                <c:pt idx="3375">
                  <c:v>-2.8999208770705387</c:v>
                </c:pt>
                <c:pt idx="3376">
                  <c:v>-2.8071650094206202</c:v>
                </c:pt>
                <c:pt idx="3377">
                  <c:v>-2.9289046430103216</c:v>
                </c:pt>
                <c:pt idx="3378">
                  <c:v>-2.9506845661814829</c:v>
                </c:pt>
                <c:pt idx="3379">
                  <c:v>-2.9086069245626067</c:v>
                </c:pt>
                <c:pt idx="3380">
                  <c:v>-2.8371769994477436</c:v>
                </c:pt>
                <c:pt idx="3381">
                  <c:v>-3.1067978846067712</c:v>
                </c:pt>
                <c:pt idx="3382">
                  <c:v>-2.9052214422924605</c:v>
                </c:pt>
                <c:pt idx="3383">
                  <c:v>-2.799495110022221</c:v>
                </c:pt>
                <c:pt idx="3384">
                  <c:v>-2.8357318176483126</c:v>
                </c:pt>
                <c:pt idx="3385">
                  <c:v>-2.9672006054278555</c:v>
                </c:pt>
                <c:pt idx="3386">
                  <c:v>-3.095307271524117</c:v>
                </c:pt>
                <c:pt idx="3387">
                  <c:v>-3.2326551543454984</c:v>
                </c:pt>
                <c:pt idx="3388">
                  <c:v>-2.9296497232046637</c:v>
                </c:pt>
                <c:pt idx="3389">
                  <c:v>-2.859859541680243</c:v>
                </c:pt>
                <c:pt idx="3390">
                  <c:v>-2.6953799183438543</c:v>
                </c:pt>
                <c:pt idx="3391">
                  <c:v>-3.0740296564447656</c:v>
                </c:pt>
                <c:pt idx="3392">
                  <c:v>-2.8268765884125857</c:v>
                </c:pt>
                <c:pt idx="3393">
                  <c:v>-2.7914711290328631</c:v>
                </c:pt>
                <c:pt idx="3394">
                  <c:v>-2.9267257488768683</c:v>
                </c:pt>
                <c:pt idx="3395">
                  <c:v>-2.8867244131325798</c:v>
                </c:pt>
                <c:pt idx="3396">
                  <c:v>-2.8367332068880868</c:v>
                </c:pt>
                <c:pt idx="3397">
                  <c:v>-2.9659937804688674</c:v>
                </c:pt>
                <c:pt idx="3398">
                  <c:v>-2.6279754740867967</c:v>
                </c:pt>
                <c:pt idx="3399">
                  <c:v>-2.8014646440753577</c:v>
                </c:pt>
                <c:pt idx="3400">
                  <c:v>-2.8720234817503743</c:v>
                </c:pt>
                <c:pt idx="3401">
                  <c:v>-2.8123598506202052</c:v>
                </c:pt>
                <c:pt idx="3402">
                  <c:v>-2.848704508163058</c:v>
                </c:pt>
                <c:pt idx="3403">
                  <c:v>-2.8702053081123058</c:v>
                </c:pt>
                <c:pt idx="3404">
                  <c:v>-2.8802402512495329</c:v>
                </c:pt>
                <c:pt idx="3405">
                  <c:v>-2.821671965977246</c:v>
                </c:pt>
                <c:pt idx="3406">
                  <c:v>-2.8440357326087851</c:v>
                </c:pt>
                <c:pt idx="3407">
                  <c:v>-2.7707512619646657</c:v>
                </c:pt>
                <c:pt idx="3408">
                  <c:v>-2.7613930508898932</c:v>
                </c:pt>
                <c:pt idx="3409">
                  <c:v>-2.637229246354833</c:v>
                </c:pt>
                <c:pt idx="3410">
                  <c:v>-2.8806720973142408</c:v>
                </c:pt>
                <c:pt idx="3411">
                  <c:v>-2.775894700581194</c:v>
                </c:pt>
                <c:pt idx="3412">
                  <c:v>-2.7960047128116283</c:v>
                </c:pt>
                <c:pt idx="3413">
                  <c:v>-2.7738352444568459</c:v>
                </c:pt>
                <c:pt idx="3414">
                  <c:v>-2.7011033888689528</c:v>
                </c:pt>
                <c:pt idx="3415">
                  <c:v>-2.8319596669074132</c:v>
                </c:pt>
                <c:pt idx="3416">
                  <c:v>-2.808772164004969</c:v>
                </c:pt>
                <c:pt idx="3417">
                  <c:v>-2.7324399707720604</c:v>
                </c:pt>
                <c:pt idx="3418">
                  <c:v>-2.6036308814017195</c:v>
                </c:pt>
                <c:pt idx="3419">
                  <c:v>-2.6136081555621749</c:v>
                </c:pt>
                <c:pt idx="3420">
                  <c:v>-2.5257010535683522</c:v>
                </c:pt>
                <c:pt idx="3421">
                  <c:v>-2.512358850858587</c:v>
                </c:pt>
                <c:pt idx="3422">
                  <c:v>-2.5132076858835672</c:v>
                </c:pt>
                <c:pt idx="3423">
                  <c:v>-2.839825794259343</c:v>
                </c:pt>
                <c:pt idx="3424">
                  <c:v>-2.683575868741217</c:v>
                </c:pt>
                <c:pt idx="3425">
                  <c:v>-2.6640446119611694</c:v>
                </c:pt>
                <c:pt idx="3426">
                  <c:v>-2.758756632628323</c:v>
                </c:pt>
                <c:pt idx="3427">
                  <c:v>-2.6643337766092401</c:v>
                </c:pt>
                <c:pt idx="3428">
                  <c:v>-2.6967437783861126</c:v>
                </c:pt>
                <c:pt idx="3429">
                  <c:v>-2.5797969856726999</c:v>
                </c:pt>
                <c:pt idx="3430">
                  <c:v>-2.6966357240390426</c:v>
                </c:pt>
                <c:pt idx="3431">
                  <c:v>-2.6054521452792523</c:v>
                </c:pt>
                <c:pt idx="3432">
                  <c:v>-2.8484031344256255</c:v>
                </c:pt>
                <c:pt idx="3433">
                  <c:v>-2.7741692807951246</c:v>
                </c:pt>
                <c:pt idx="3434">
                  <c:v>-2.7327024079349505</c:v>
                </c:pt>
                <c:pt idx="3435">
                  <c:v>-2.8387945635171663</c:v>
                </c:pt>
                <c:pt idx="3436">
                  <c:v>-2.6600197087719657</c:v>
                </c:pt>
                <c:pt idx="3437">
                  <c:v>-2.8163715341749773</c:v>
                </c:pt>
                <c:pt idx="3438">
                  <c:v>-2.9662219418289393</c:v>
                </c:pt>
                <c:pt idx="3439">
                  <c:v>-2.6362660978970665</c:v>
                </c:pt>
                <c:pt idx="3440">
                  <c:v>-2.7234188072875254</c:v>
                </c:pt>
                <c:pt idx="3441">
                  <c:v>-2.4289214527929426</c:v>
                </c:pt>
                <c:pt idx="3442">
                  <c:v>-1.9685074879977948</c:v>
                </c:pt>
                <c:pt idx="3443">
                  <c:v>-2.6125661281301893</c:v>
                </c:pt>
                <c:pt idx="3444">
                  <c:v>-2.7598192901336693</c:v>
                </c:pt>
                <c:pt idx="3445">
                  <c:v>-2.6489274613566316</c:v>
                </c:pt>
                <c:pt idx="3446">
                  <c:v>-2.3561349631320283</c:v>
                </c:pt>
                <c:pt idx="3447">
                  <c:v>-2.4273489514134106</c:v>
                </c:pt>
                <c:pt idx="3448">
                  <c:v>-2.3918596529141078</c:v>
                </c:pt>
                <c:pt idx="3449">
                  <c:v>-2.4454561083060211</c:v>
                </c:pt>
                <c:pt idx="3450">
                  <c:v>-2.3407722990639979</c:v>
                </c:pt>
                <c:pt idx="3451">
                  <c:v>-2.4571696287874589</c:v>
                </c:pt>
                <c:pt idx="3452">
                  <c:v>-2.457143920765481</c:v>
                </c:pt>
                <c:pt idx="3453">
                  <c:v>-2.2814704842539557</c:v>
                </c:pt>
                <c:pt idx="3454">
                  <c:v>-2.1975732319581054</c:v>
                </c:pt>
                <c:pt idx="3455">
                  <c:v>-2.0842102435532084</c:v>
                </c:pt>
                <c:pt idx="3456">
                  <c:v>-2.1260816537249871</c:v>
                </c:pt>
                <c:pt idx="3457">
                  <c:v>-2.2651263786439779</c:v>
                </c:pt>
                <c:pt idx="3458">
                  <c:v>-2.2623231679861577</c:v>
                </c:pt>
                <c:pt idx="3459">
                  <c:v>-2.1090957910116614</c:v>
                </c:pt>
                <c:pt idx="3460">
                  <c:v>-2.0901202303272859</c:v>
                </c:pt>
                <c:pt idx="3461">
                  <c:v>-2.1666836476921691</c:v>
                </c:pt>
                <c:pt idx="3462">
                  <c:v>-2.3530674655600325</c:v>
                </c:pt>
                <c:pt idx="3463">
                  <c:v>-2.1205854232884569</c:v>
                </c:pt>
                <c:pt idx="3464">
                  <c:v>-2.3387014649349336</c:v>
                </c:pt>
                <c:pt idx="3465">
                  <c:v>-2.2804541052818816</c:v>
                </c:pt>
                <c:pt idx="3466">
                  <c:v>-2.3551698085976458</c:v>
                </c:pt>
                <c:pt idx="3467">
                  <c:v>-2.1940281119338101</c:v>
                </c:pt>
                <c:pt idx="3468">
                  <c:v>-2.3484647888476706</c:v>
                </c:pt>
                <c:pt idx="3469">
                  <c:v>-2.1900712489029805</c:v>
                </c:pt>
                <c:pt idx="3470">
                  <c:v>-2.180612226612455</c:v>
                </c:pt>
                <c:pt idx="3471">
                  <c:v>-2.2527159662419471</c:v>
                </c:pt>
                <c:pt idx="3472">
                  <c:v>-2.2878240323927157</c:v>
                </c:pt>
                <c:pt idx="3473">
                  <c:v>-2.3298891901275098</c:v>
                </c:pt>
                <c:pt idx="3474">
                  <c:v>-2.1541546631936637</c:v>
                </c:pt>
                <c:pt idx="3475">
                  <c:v>-2.3000780949804511</c:v>
                </c:pt>
                <c:pt idx="3476">
                  <c:v>-2.2939531317635931</c:v>
                </c:pt>
                <c:pt idx="3477">
                  <c:v>-2.2674822970980113</c:v>
                </c:pt>
                <c:pt idx="3478">
                  <c:v>-2.3406625276198412</c:v>
                </c:pt>
                <c:pt idx="3479">
                  <c:v>-2.3849376859785165</c:v>
                </c:pt>
                <c:pt idx="3480">
                  <c:v>-2.0991491119720873</c:v>
                </c:pt>
                <c:pt idx="3481">
                  <c:v>-2.3397008707235045</c:v>
                </c:pt>
                <c:pt idx="3482">
                  <c:v>-2.172960259189205</c:v>
                </c:pt>
                <c:pt idx="3483">
                  <c:v>-2.2312485977844965</c:v>
                </c:pt>
                <c:pt idx="3484">
                  <c:v>-2.4394491478449076</c:v>
                </c:pt>
                <c:pt idx="3485">
                  <c:v>-2.2918531195532887</c:v>
                </c:pt>
                <c:pt idx="3486">
                  <c:v>-2.3727946656691534</c:v>
                </c:pt>
                <c:pt idx="3487">
                  <c:v>-2.3072296239935453</c:v>
                </c:pt>
                <c:pt idx="3488">
                  <c:v>-2.3908589518172985</c:v>
                </c:pt>
                <c:pt idx="3489">
                  <c:v>-2.2916499737433149</c:v>
                </c:pt>
                <c:pt idx="3490">
                  <c:v>-2.351947291006562</c:v>
                </c:pt>
                <c:pt idx="3491">
                  <c:v>-2.3863490090789252</c:v>
                </c:pt>
                <c:pt idx="3492">
                  <c:v>-2.3065164544900041</c:v>
                </c:pt>
                <c:pt idx="3493">
                  <c:v>-2.4665905244596997</c:v>
                </c:pt>
                <c:pt idx="3494">
                  <c:v>-2.4898950498522865</c:v>
                </c:pt>
                <c:pt idx="3495">
                  <c:v>-2.3381069325643766</c:v>
                </c:pt>
                <c:pt idx="3496">
                  <c:v>-2.3823311851375095</c:v>
                </c:pt>
                <c:pt idx="3497">
                  <c:v>-2.3549154066050182</c:v>
                </c:pt>
                <c:pt idx="3498">
                  <c:v>-2.2870862838827222</c:v>
                </c:pt>
                <c:pt idx="3499">
                  <c:v>-2.4005364823833863</c:v>
                </c:pt>
                <c:pt idx="3500">
                  <c:v>-2.2408984324592041</c:v>
                </c:pt>
                <c:pt idx="3501">
                  <c:v>-2.377999940870712</c:v>
                </c:pt>
                <c:pt idx="3502">
                  <c:v>-2.4241219568656325</c:v>
                </c:pt>
                <c:pt idx="3503">
                  <c:v>-2.5269404393160499</c:v>
                </c:pt>
                <c:pt idx="3504">
                  <c:v>-2.1987372221351498</c:v>
                </c:pt>
                <c:pt idx="3505">
                  <c:v>-2.2936821961899723</c:v>
                </c:pt>
                <c:pt idx="3506">
                  <c:v>-2.4006633929571697</c:v>
                </c:pt>
                <c:pt idx="3507">
                  <c:v>-2.5121449495469905</c:v>
                </c:pt>
                <c:pt idx="3508">
                  <c:v>-2.1540792283468724</c:v>
                </c:pt>
                <c:pt idx="3509">
                  <c:v>-2.6750858818113787</c:v>
                </c:pt>
                <c:pt idx="3510">
                  <c:v>-2.2766348329000374</c:v>
                </c:pt>
                <c:pt idx="3511">
                  <c:v>-2.4545266503510188</c:v>
                </c:pt>
                <c:pt idx="3512">
                  <c:v>-2.5219241835593209</c:v>
                </c:pt>
                <c:pt idx="3513">
                  <c:v>-2.5327436288832272</c:v>
                </c:pt>
                <c:pt idx="3514">
                  <c:v>-2.6951560944337372</c:v>
                </c:pt>
                <c:pt idx="3515">
                  <c:v>-2.6778440456083796</c:v>
                </c:pt>
                <c:pt idx="3516">
                  <c:v>-2.5635996935827299</c:v>
                </c:pt>
                <c:pt idx="3517">
                  <c:v>-2.4155009448566078</c:v>
                </c:pt>
                <c:pt idx="3518">
                  <c:v>-2.3963827573388441</c:v>
                </c:pt>
                <c:pt idx="3519">
                  <c:v>-2.4450697321432457</c:v>
                </c:pt>
                <c:pt idx="3520">
                  <c:v>-2.5459666269233239</c:v>
                </c:pt>
                <c:pt idx="3521">
                  <c:v>-2.429253654916419</c:v>
                </c:pt>
                <c:pt idx="3522">
                  <c:v>-2.6659656145145982</c:v>
                </c:pt>
                <c:pt idx="3523">
                  <c:v>-2.5360086609148125</c:v>
                </c:pt>
                <c:pt idx="3524">
                  <c:v>-2.6336013344492093</c:v>
                </c:pt>
                <c:pt idx="3525">
                  <c:v>-2.7288996016320954</c:v>
                </c:pt>
                <c:pt idx="3526">
                  <c:v>-2.4787946882281586</c:v>
                </c:pt>
                <c:pt idx="3527">
                  <c:v>-2.5381446026253585</c:v>
                </c:pt>
                <c:pt idx="3528">
                  <c:v>-2.6552755064453981</c:v>
                </c:pt>
                <c:pt idx="3529">
                  <c:v>-2.6492498057761882</c:v>
                </c:pt>
                <c:pt idx="3530">
                  <c:v>-2.6987316088900037</c:v>
                </c:pt>
                <c:pt idx="3531">
                  <c:v>-2.5472436750073379</c:v>
                </c:pt>
                <c:pt idx="3532">
                  <c:v>-2.6071230068904327</c:v>
                </c:pt>
                <c:pt idx="3533">
                  <c:v>-2.5070573065386847</c:v>
                </c:pt>
                <c:pt idx="3534">
                  <c:v>-2.5801910048054655</c:v>
                </c:pt>
                <c:pt idx="3535">
                  <c:v>-2.5861844744991647</c:v>
                </c:pt>
                <c:pt idx="3536">
                  <c:v>-2.5714428924848542</c:v>
                </c:pt>
                <c:pt idx="3537">
                  <c:v>-2.49674935070201</c:v>
                </c:pt>
                <c:pt idx="3538">
                  <c:v>-2.5523281966617795</c:v>
                </c:pt>
                <c:pt idx="3539">
                  <c:v>-2.5928320178268294</c:v>
                </c:pt>
                <c:pt idx="3540">
                  <c:v>-2.5000150226547113</c:v>
                </c:pt>
                <c:pt idx="3541">
                  <c:v>-2.4578420058791073</c:v>
                </c:pt>
                <c:pt idx="3542">
                  <c:v>-2.4277698339082665</c:v>
                </c:pt>
                <c:pt idx="3543">
                  <c:v>-2.3394681816940377</c:v>
                </c:pt>
                <c:pt idx="3544">
                  <c:v>-2.3585594240130625</c:v>
                </c:pt>
                <c:pt idx="3545">
                  <c:v>-2.4221441929957122</c:v>
                </c:pt>
                <c:pt idx="3546">
                  <c:v>-2.5269806025894237</c:v>
                </c:pt>
                <c:pt idx="3547">
                  <c:v>-2.4216994802690905</c:v>
                </c:pt>
                <c:pt idx="3548">
                  <c:v>-2.4226212458472451</c:v>
                </c:pt>
                <c:pt idx="3549">
                  <c:v>-2.488560005932694</c:v>
                </c:pt>
                <c:pt idx="3550">
                  <c:v>-2.2988586456382354</c:v>
                </c:pt>
                <c:pt idx="3551">
                  <c:v>-2.3808945033479967</c:v>
                </c:pt>
                <c:pt idx="3552">
                  <c:v>-2.34547522580697</c:v>
                </c:pt>
                <c:pt idx="3553">
                  <c:v>-2.4102011855591687</c:v>
                </c:pt>
                <c:pt idx="3554">
                  <c:v>-2.4438809809749884</c:v>
                </c:pt>
                <c:pt idx="3555">
                  <c:v>-2.0751473451224411</c:v>
                </c:pt>
                <c:pt idx="3556">
                  <c:v>-2.3613147746309515</c:v>
                </c:pt>
                <c:pt idx="3557">
                  <c:v>-2.3663666692112617</c:v>
                </c:pt>
                <c:pt idx="3558">
                  <c:v>-2.3494302729633709</c:v>
                </c:pt>
                <c:pt idx="3559">
                  <c:v>-2.27299073058429</c:v>
                </c:pt>
                <c:pt idx="3560">
                  <c:v>-2.1852137273226546</c:v>
                </c:pt>
                <c:pt idx="3561">
                  <c:v>-2.3753061264785824</c:v>
                </c:pt>
                <c:pt idx="3562">
                  <c:v>-2.3336719473245893</c:v>
                </c:pt>
                <c:pt idx="3563">
                  <c:v>-2.2260478139985995</c:v>
                </c:pt>
                <c:pt idx="3564">
                  <c:v>-2.2603521614647182</c:v>
                </c:pt>
                <c:pt idx="3565">
                  <c:v>-2.315469704990436</c:v>
                </c:pt>
                <c:pt idx="3566">
                  <c:v>-2.2547252841228937</c:v>
                </c:pt>
                <c:pt idx="3567">
                  <c:v>-2.4388734580013116</c:v>
                </c:pt>
                <c:pt idx="3568">
                  <c:v>-2.2189650617812973</c:v>
                </c:pt>
                <c:pt idx="3569">
                  <c:v>-2.2254476943781798</c:v>
                </c:pt>
                <c:pt idx="3570">
                  <c:v>-2.3931569748225856</c:v>
                </c:pt>
                <c:pt idx="3571">
                  <c:v>-2.3578693635280423</c:v>
                </c:pt>
                <c:pt idx="3572">
                  <c:v>-2.4335088168468744</c:v>
                </c:pt>
                <c:pt idx="3573">
                  <c:v>-2.3607457936690279</c:v>
                </c:pt>
                <c:pt idx="3574">
                  <c:v>-1.9738856985013209</c:v>
                </c:pt>
                <c:pt idx="3575">
                  <c:v>-2.4129527615119439</c:v>
                </c:pt>
                <c:pt idx="3576">
                  <c:v>-2.5591744184660037</c:v>
                </c:pt>
                <c:pt idx="3577">
                  <c:v>-2.5064059122079652</c:v>
                </c:pt>
                <c:pt idx="3578">
                  <c:v>-2.5225635143997671</c:v>
                </c:pt>
                <c:pt idx="3579">
                  <c:v>-2.5462628053791292</c:v>
                </c:pt>
                <c:pt idx="3580">
                  <c:v>-2.5483020747827601</c:v>
                </c:pt>
                <c:pt idx="3581">
                  <c:v>-2.6183029373470168</c:v>
                </c:pt>
                <c:pt idx="3582">
                  <c:v>-2.4945510677714111</c:v>
                </c:pt>
                <c:pt idx="3583">
                  <c:v>-2.6795325134080228</c:v>
                </c:pt>
                <c:pt idx="3584">
                  <c:v>-2.6016007448528056</c:v>
                </c:pt>
                <c:pt idx="3585">
                  <c:v>-2.6447941407812703</c:v>
                </c:pt>
                <c:pt idx="3586">
                  <c:v>-2.7200572902480014</c:v>
                </c:pt>
                <c:pt idx="3587">
                  <c:v>-2.9415440066526743</c:v>
                </c:pt>
                <c:pt idx="3588">
                  <c:v>-2.9439176917760657</c:v>
                </c:pt>
                <c:pt idx="3589">
                  <c:v>-2.7690427097661896</c:v>
                </c:pt>
                <c:pt idx="3590">
                  <c:v>-2.6704787854510581</c:v>
                </c:pt>
                <c:pt idx="3591">
                  <c:v>-2.9442990240910794</c:v>
                </c:pt>
                <c:pt idx="3592">
                  <c:v>-2.8980298304409846</c:v>
                </c:pt>
                <c:pt idx="3593">
                  <c:v>-2.9851714168169341</c:v>
                </c:pt>
                <c:pt idx="3594">
                  <c:v>-3.0500462318702848</c:v>
                </c:pt>
                <c:pt idx="3595">
                  <c:v>-2.813250228637032</c:v>
                </c:pt>
                <c:pt idx="3596">
                  <c:v>-2.9344794370383065</c:v>
                </c:pt>
                <c:pt idx="3597">
                  <c:v>-3.040725258261423</c:v>
                </c:pt>
                <c:pt idx="3598">
                  <c:v>-2.9766987691036251</c:v>
                </c:pt>
                <c:pt idx="3599">
                  <c:v>-3.0148088888335867</c:v>
                </c:pt>
                <c:pt idx="3600">
                  <c:v>-3.0579613598248345</c:v>
                </c:pt>
                <c:pt idx="3601">
                  <c:v>-3.0119608374180817</c:v>
                </c:pt>
                <c:pt idx="3602">
                  <c:v>-2.8997989882063147</c:v>
                </c:pt>
                <c:pt idx="3603">
                  <c:v>-3.1961701597319037</c:v>
                </c:pt>
                <c:pt idx="3604">
                  <c:v>-3.073613244688933</c:v>
                </c:pt>
                <c:pt idx="3605">
                  <c:v>-2.9831723097925256</c:v>
                </c:pt>
                <c:pt idx="3606">
                  <c:v>-2.9702858766424756</c:v>
                </c:pt>
                <c:pt idx="3607">
                  <c:v>-3.0033354764767317</c:v>
                </c:pt>
                <c:pt idx="3608">
                  <c:v>-3.1393553525361106</c:v>
                </c:pt>
                <c:pt idx="3609">
                  <c:v>-3.0899047731051565</c:v>
                </c:pt>
                <c:pt idx="3610">
                  <c:v>-3.1636101769950686</c:v>
                </c:pt>
                <c:pt idx="3611">
                  <c:v>-3.1726978354750024</c:v>
                </c:pt>
                <c:pt idx="3612">
                  <c:v>-3.0941791771832428</c:v>
                </c:pt>
                <c:pt idx="3613">
                  <c:v>-3.2300346349507292</c:v>
                </c:pt>
                <c:pt idx="3614">
                  <c:v>-3.2335237106138059</c:v>
                </c:pt>
                <c:pt idx="3615">
                  <c:v>-3.1472961753436834</c:v>
                </c:pt>
                <c:pt idx="3616">
                  <c:v>-3.1672849482164755</c:v>
                </c:pt>
                <c:pt idx="3617">
                  <c:v>-3.0086387897601652</c:v>
                </c:pt>
                <c:pt idx="3618">
                  <c:v>-3.268213312040702</c:v>
                </c:pt>
                <c:pt idx="3619">
                  <c:v>-2.968358324517828</c:v>
                </c:pt>
                <c:pt idx="3620">
                  <c:v>-2.93431814129681</c:v>
                </c:pt>
                <c:pt idx="3621">
                  <c:v>-3.171189491447457</c:v>
                </c:pt>
                <c:pt idx="3622">
                  <c:v>-3.0447076369436665</c:v>
                </c:pt>
                <c:pt idx="3623">
                  <c:v>-3.1074276307241799</c:v>
                </c:pt>
                <c:pt idx="3624">
                  <c:v>-2.8737087553465379</c:v>
                </c:pt>
                <c:pt idx="3625">
                  <c:v>-2.950371518309014</c:v>
                </c:pt>
                <c:pt idx="3626">
                  <c:v>-2.9931154465095311</c:v>
                </c:pt>
                <c:pt idx="3627">
                  <c:v>-3.0661587347665442</c:v>
                </c:pt>
                <c:pt idx="3628">
                  <c:v>-2.8609249013405114</c:v>
                </c:pt>
                <c:pt idx="3629">
                  <c:v>-2.892774638317408</c:v>
                </c:pt>
                <c:pt idx="3630">
                  <c:v>-3.0490705406498675</c:v>
                </c:pt>
                <c:pt idx="3631">
                  <c:v>-2.8745316473099969</c:v>
                </c:pt>
                <c:pt idx="3632">
                  <c:v>-3.0940149856706567</c:v>
                </c:pt>
                <c:pt idx="3633">
                  <c:v>-3.0292047129081734</c:v>
                </c:pt>
                <c:pt idx="3634">
                  <c:v>-2.9326035547564189</c:v>
                </c:pt>
                <c:pt idx="3635">
                  <c:v>-2.7707727969496831</c:v>
                </c:pt>
                <c:pt idx="3636">
                  <c:v>-3.1669380838408756</c:v>
                </c:pt>
                <c:pt idx="3637">
                  <c:v>-3.0289736521219801</c:v>
                </c:pt>
                <c:pt idx="3638">
                  <c:v>-3.1841097853048117</c:v>
                </c:pt>
                <c:pt idx="3639">
                  <c:v>-2.9966659067245605</c:v>
                </c:pt>
                <c:pt idx="3640">
                  <c:v>-3.3259508172245544</c:v>
                </c:pt>
                <c:pt idx="3641">
                  <c:v>-2.9849414392469686</c:v>
                </c:pt>
                <c:pt idx="3642">
                  <c:v>-3.1139076756139694</c:v>
                </c:pt>
                <c:pt idx="3643">
                  <c:v>-3.089377199244292</c:v>
                </c:pt>
                <c:pt idx="3644">
                  <c:v>-3.1237265149644422</c:v>
                </c:pt>
                <c:pt idx="3645">
                  <c:v>-3.2980584584269002</c:v>
                </c:pt>
                <c:pt idx="3646">
                  <c:v>-3.2175432558060768</c:v>
                </c:pt>
                <c:pt idx="3647">
                  <c:v>-2.8998133678905802</c:v>
                </c:pt>
                <c:pt idx="3648">
                  <c:v>-3.1783321466288372</c:v>
                </c:pt>
                <c:pt idx="3649">
                  <c:v>-3.4634188132325106</c:v>
                </c:pt>
                <c:pt idx="3650">
                  <c:v>-2.6252118485130094</c:v>
                </c:pt>
                <c:pt idx="3651">
                  <c:v>-3.4419220328155031</c:v>
                </c:pt>
                <c:pt idx="3652">
                  <c:v>-3.4086310379831231</c:v>
                </c:pt>
                <c:pt idx="3653">
                  <c:v>-3.388356982116969</c:v>
                </c:pt>
                <c:pt idx="3654">
                  <c:v>-3.3934332321938543</c:v>
                </c:pt>
                <c:pt idx="3655">
                  <c:v>-3.2937535105622251</c:v>
                </c:pt>
                <c:pt idx="3656">
                  <c:v>-3.2703657459098423</c:v>
                </c:pt>
                <c:pt idx="3657">
                  <c:v>-2.9008656956441836</c:v>
                </c:pt>
                <c:pt idx="3658">
                  <c:v>-3.3368592954167831</c:v>
                </c:pt>
                <c:pt idx="3659">
                  <c:v>-3.2946703442279457</c:v>
                </c:pt>
                <c:pt idx="3660">
                  <c:v>-3.5277017779223208</c:v>
                </c:pt>
                <c:pt idx="3661">
                  <c:v>-3.2935833026295214</c:v>
                </c:pt>
                <c:pt idx="3662">
                  <c:v>-3.305614893536668</c:v>
                </c:pt>
                <c:pt idx="3663">
                  <c:v>-3.1166065076061011</c:v>
                </c:pt>
                <c:pt idx="3664">
                  <c:v>-3.2688664495814868</c:v>
                </c:pt>
                <c:pt idx="3665">
                  <c:v>-3.5320736527832963</c:v>
                </c:pt>
                <c:pt idx="3666">
                  <c:v>-3.3901531633518722</c:v>
                </c:pt>
                <c:pt idx="3667">
                  <c:v>-3.3867677097060067</c:v>
                </c:pt>
                <c:pt idx="3668">
                  <c:v>-3.3139125359569643</c:v>
                </c:pt>
                <c:pt idx="3669">
                  <c:v>-3.0648207423024099</c:v>
                </c:pt>
                <c:pt idx="3670">
                  <c:v>-3.2244760241950665</c:v>
                </c:pt>
                <c:pt idx="3671">
                  <c:v>-3.3747443360907958</c:v>
                </c:pt>
                <c:pt idx="3672">
                  <c:v>-3.3815543278757243</c:v>
                </c:pt>
                <c:pt idx="3673">
                  <c:v>-3.3609388807516849</c:v>
                </c:pt>
                <c:pt idx="3674">
                  <c:v>-3.3583472882090737</c:v>
                </c:pt>
                <c:pt idx="3675">
                  <c:v>-3.3629487354613907</c:v>
                </c:pt>
                <c:pt idx="3676">
                  <c:v>-3.1546856648160704</c:v>
                </c:pt>
                <c:pt idx="3677">
                  <c:v>-3.2731274406728739</c:v>
                </c:pt>
                <c:pt idx="3678">
                  <c:v>-3.2613505274428745</c:v>
                </c:pt>
                <c:pt idx="3679">
                  <c:v>-3.0946471329726499</c:v>
                </c:pt>
                <c:pt idx="3680">
                  <c:v>-3.4177208635640222</c:v>
                </c:pt>
                <c:pt idx="3681">
                  <c:v>-3.1923429822314553</c:v>
                </c:pt>
                <c:pt idx="3682">
                  <c:v>-3.4996873276486928</c:v>
                </c:pt>
                <c:pt idx="3683">
                  <c:v>-3.2591834837203404</c:v>
                </c:pt>
                <c:pt idx="3684">
                  <c:v>-3.4391324740076445</c:v>
                </c:pt>
                <c:pt idx="3685">
                  <c:v>-3.2904688291372386</c:v>
                </c:pt>
                <c:pt idx="3686">
                  <c:v>-3.4955044151323333</c:v>
                </c:pt>
                <c:pt idx="3687">
                  <c:v>-3.3560826376404229</c:v>
                </c:pt>
                <c:pt idx="3688">
                  <c:v>-3.385362240689993</c:v>
                </c:pt>
                <c:pt idx="3689">
                  <c:v>-3.395664586396685</c:v>
                </c:pt>
                <c:pt idx="3690">
                  <c:v>-3.1913848709765658</c:v>
                </c:pt>
                <c:pt idx="3691">
                  <c:v>-3.2824713860041266</c:v>
                </c:pt>
                <c:pt idx="3692">
                  <c:v>-3.5754866795301599</c:v>
                </c:pt>
                <c:pt idx="3693">
                  <c:v>-3.570771322179378</c:v>
                </c:pt>
                <c:pt idx="3694">
                  <c:v>-3.4443754939841087</c:v>
                </c:pt>
                <c:pt idx="3695">
                  <c:v>-3.4253365943607506</c:v>
                </c:pt>
                <c:pt idx="3696">
                  <c:v>-3.4157129790954199</c:v>
                </c:pt>
                <c:pt idx="3697">
                  <c:v>-3.6315005616827101</c:v>
                </c:pt>
                <c:pt idx="3698">
                  <c:v>-3.5609390213006575</c:v>
                </c:pt>
                <c:pt idx="3699">
                  <c:v>-3.4038943078166017</c:v>
                </c:pt>
                <c:pt idx="3700">
                  <c:v>-3.4521594078477769</c:v>
                </c:pt>
                <c:pt idx="3701">
                  <c:v>-3.5521591096967731</c:v>
                </c:pt>
                <c:pt idx="3702">
                  <c:v>-3.5540007830217268</c:v>
                </c:pt>
                <c:pt idx="3703">
                  <c:v>-3.53102757140209</c:v>
                </c:pt>
                <c:pt idx="3704">
                  <c:v>-3.4829159071671612</c:v>
                </c:pt>
                <c:pt idx="3705">
                  <c:v>-3.4076379634530252</c:v>
                </c:pt>
                <c:pt idx="3706">
                  <c:v>-3.3922278097359593</c:v>
                </c:pt>
                <c:pt idx="3707">
                  <c:v>-3.4189096942565333</c:v>
                </c:pt>
                <c:pt idx="3708">
                  <c:v>-3.3860029916991996</c:v>
                </c:pt>
                <c:pt idx="3709">
                  <c:v>-3.4505070075500299</c:v>
                </c:pt>
                <c:pt idx="3710">
                  <c:v>-3.5400379649651814</c:v>
                </c:pt>
                <c:pt idx="3711">
                  <c:v>-3.4283924617386718</c:v>
                </c:pt>
                <c:pt idx="3712">
                  <c:v>-3.4823657658005658</c:v>
                </c:pt>
                <c:pt idx="3713">
                  <c:v>-3.6837368900585865</c:v>
                </c:pt>
                <c:pt idx="3714">
                  <c:v>-3.5511201778037682</c:v>
                </c:pt>
                <c:pt idx="3715">
                  <c:v>-3.5199150731596296</c:v>
                </c:pt>
                <c:pt idx="3716">
                  <c:v>-3.2008666358228632</c:v>
                </c:pt>
                <c:pt idx="3717">
                  <c:v>-3.4418752156617272</c:v>
                </c:pt>
                <c:pt idx="3718">
                  <c:v>-3.4556647285862496</c:v>
                </c:pt>
                <c:pt idx="3719">
                  <c:v>-3.5210274132644104</c:v>
                </c:pt>
                <c:pt idx="3720">
                  <c:v>-3.508948842038162</c:v>
                </c:pt>
                <c:pt idx="3721">
                  <c:v>-3.6553760702957128</c:v>
                </c:pt>
                <c:pt idx="3722">
                  <c:v>-3.5770841529850328</c:v>
                </c:pt>
                <c:pt idx="3723">
                  <c:v>-3.5746571391646942</c:v>
                </c:pt>
                <c:pt idx="3724">
                  <c:v>-3.5899362804771684</c:v>
                </c:pt>
                <c:pt idx="3725">
                  <c:v>-3.4632367936342945</c:v>
                </c:pt>
                <c:pt idx="3726">
                  <c:v>-3.5842925175845641</c:v>
                </c:pt>
                <c:pt idx="3727">
                  <c:v>-3.4415064137681473</c:v>
                </c:pt>
                <c:pt idx="3728">
                  <c:v>-3.5082518564760967</c:v>
                </c:pt>
                <c:pt idx="3729">
                  <c:v>-3.5025761145341505</c:v>
                </c:pt>
                <c:pt idx="3730">
                  <c:v>-3.1842242048454095</c:v>
                </c:pt>
                <c:pt idx="3731">
                  <c:v>-3.4823586768223835</c:v>
                </c:pt>
                <c:pt idx="3732">
                  <c:v>-3.5692599016208248</c:v>
                </c:pt>
                <c:pt idx="3733">
                  <c:v>-3.5091492722608475</c:v>
                </c:pt>
                <c:pt idx="3734">
                  <c:v>-3.5710493199863302</c:v>
                </c:pt>
                <c:pt idx="3735">
                  <c:v>-3.5133027499684166</c:v>
                </c:pt>
                <c:pt idx="3736">
                  <c:v>-3.6953044190039863</c:v>
                </c:pt>
                <c:pt idx="3737">
                  <c:v>-3.6978652981794591</c:v>
                </c:pt>
                <c:pt idx="3738">
                  <c:v>-3.7772865557478497</c:v>
                </c:pt>
                <c:pt idx="3739">
                  <c:v>-3.6748494379939434</c:v>
                </c:pt>
                <c:pt idx="3740">
                  <c:v>-3.4954448605757804</c:v>
                </c:pt>
                <c:pt idx="3741">
                  <c:v>-3.8031264189839709</c:v>
                </c:pt>
                <c:pt idx="3742">
                  <c:v>-3.6780155511478396</c:v>
                </c:pt>
                <c:pt idx="3743">
                  <c:v>-3.5709479831985247</c:v>
                </c:pt>
                <c:pt idx="3744">
                  <c:v>-3.5732671062075783</c:v>
                </c:pt>
                <c:pt idx="3745">
                  <c:v>-3.4252022630450574</c:v>
                </c:pt>
                <c:pt idx="3746">
                  <c:v>-3.6015697745152675</c:v>
                </c:pt>
                <c:pt idx="3747">
                  <c:v>-3.5011378284714123</c:v>
                </c:pt>
                <c:pt idx="3748">
                  <c:v>-3.6837277384601741</c:v>
                </c:pt>
                <c:pt idx="3749">
                  <c:v>-3.6141413055863492</c:v>
                </c:pt>
                <c:pt idx="3750">
                  <c:v>-3.5324051056191408</c:v>
                </c:pt>
                <c:pt idx="3751">
                  <c:v>-3.8953806468026375</c:v>
                </c:pt>
                <c:pt idx="3752">
                  <c:v>-3.4763681508782174</c:v>
                </c:pt>
                <c:pt idx="3753">
                  <c:v>-3.507593393131736</c:v>
                </c:pt>
                <c:pt idx="3754">
                  <c:v>-3.8789173976484514</c:v>
                </c:pt>
                <c:pt idx="3755">
                  <c:v>-3.681553812269045</c:v>
                </c:pt>
                <c:pt idx="3756">
                  <c:v>-3.7480889176869869</c:v>
                </c:pt>
                <c:pt idx="3757">
                  <c:v>-3.69126365235386</c:v>
                </c:pt>
                <c:pt idx="3758">
                  <c:v>-3.5228383210628822</c:v>
                </c:pt>
                <c:pt idx="3759">
                  <c:v>-3.7235943166471719</c:v>
                </c:pt>
                <c:pt idx="3760">
                  <c:v>-3.6968137432892734</c:v>
                </c:pt>
                <c:pt idx="3761">
                  <c:v>-3.8226247101711852</c:v>
                </c:pt>
                <c:pt idx="3762">
                  <c:v>-3.6030046663013238</c:v>
                </c:pt>
                <c:pt idx="3763">
                  <c:v>-3.885333772891042</c:v>
                </c:pt>
                <c:pt idx="3764">
                  <c:v>-3.7159142304572734</c:v>
                </c:pt>
                <c:pt idx="3765">
                  <c:v>-3.7274140216355889</c:v>
                </c:pt>
                <c:pt idx="3766">
                  <c:v>-3.5861561154052923</c:v>
                </c:pt>
                <c:pt idx="3767">
                  <c:v>-3.5453827692204953</c:v>
                </c:pt>
                <c:pt idx="3768">
                  <c:v>-3.6423551294869405</c:v>
                </c:pt>
                <c:pt idx="3769">
                  <c:v>-3.8662908634233162</c:v>
                </c:pt>
                <c:pt idx="3770">
                  <c:v>-3.710237246217285</c:v>
                </c:pt>
                <c:pt idx="3771">
                  <c:v>-3.8126955899101089</c:v>
                </c:pt>
                <c:pt idx="3772">
                  <c:v>-3.7444759572083486</c:v>
                </c:pt>
                <c:pt idx="3773">
                  <c:v>-3.8484158212347852</c:v>
                </c:pt>
                <c:pt idx="3774">
                  <c:v>-3.6978562220989497</c:v>
                </c:pt>
                <c:pt idx="3775">
                  <c:v>-3.68862472991629</c:v>
                </c:pt>
                <c:pt idx="3776">
                  <c:v>-3.5368689345401272</c:v>
                </c:pt>
                <c:pt idx="3777">
                  <c:v>-3.5945904424698805</c:v>
                </c:pt>
                <c:pt idx="3778">
                  <c:v>-3.7786939835970701</c:v>
                </c:pt>
                <c:pt idx="3779">
                  <c:v>-3.7539568174692839</c:v>
                </c:pt>
                <c:pt idx="3780">
                  <c:v>-3.6265206062833233</c:v>
                </c:pt>
                <c:pt idx="3781">
                  <c:v>-3.7196770072585927</c:v>
                </c:pt>
                <c:pt idx="3782">
                  <c:v>-3.7550866091365265</c:v>
                </c:pt>
                <c:pt idx="3783">
                  <c:v>-3.6782458892388625</c:v>
                </c:pt>
                <c:pt idx="3784">
                  <c:v>-3.66972246127093</c:v>
                </c:pt>
                <c:pt idx="3785">
                  <c:v>-3.4855135462389386</c:v>
                </c:pt>
                <c:pt idx="3786">
                  <c:v>-3.6867293618877417</c:v>
                </c:pt>
                <c:pt idx="3787">
                  <c:v>-3.5717758781826481</c:v>
                </c:pt>
                <c:pt idx="3788">
                  <c:v>-3.6607253448989852</c:v>
                </c:pt>
                <c:pt idx="3789">
                  <c:v>-3.7011551109654484</c:v>
                </c:pt>
                <c:pt idx="3790">
                  <c:v>-3.5051360930007602</c:v>
                </c:pt>
                <c:pt idx="3791">
                  <c:v>-3.5656908534940746</c:v>
                </c:pt>
                <c:pt idx="3792">
                  <c:v>-3.5006611652191211</c:v>
                </c:pt>
                <c:pt idx="3793">
                  <c:v>-3.4929779978998265</c:v>
                </c:pt>
                <c:pt idx="3794">
                  <c:v>-3.467125423335915</c:v>
                </c:pt>
                <c:pt idx="3795">
                  <c:v>-3.3743772339409617</c:v>
                </c:pt>
                <c:pt idx="3796">
                  <c:v>-3.4954237707772506</c:v>
                </c:pt>
                <c:pt idx="3797">
                  <c:v>-3.5241805003597859</c:v>
                </c:pt>
                <c:pt idx="3798">
                  <c:v>-3.611138552033144</c:v>
                </c:pt>
                <c:pt idx="3799">
                  <c:v>-3.5216779687242461</c:v>
                </c:pt>
                <c:pt idx="3800">
                  <c:v>-3.3494206246653668</c:v>
                </c:pt>
                <c:pt idx="3801">
                  <c:v>-3.1943859498801297</c:v>
                </c:pt>
                <c:pt idx="3802">
                  <c:v>-3.418981388875153</c:v>
                </c:pt>
                <c:pt idx="3803">
                  <c:v>-3.4167047590006216</c:v>
                </c:pt>
                <c:pt idx="3804">
                  <c:v>-3.4854244292278347</c:v>
                </c:pt>
                <c:pt idx="3805">
                  <c:v>-3.6855405502259408</c:v>
                </c:pt>
                <c:pt idx="3806">
                  <c:v>-3.7007923476589433</c:v>
                </c:pt>
                <c:pt idx="3807">
                  <c:v>-3.3526210059636519</c:v>
                </c:pt>
                <c:pt idx="3808">
                  <c:v>-3.4525447588658942</c:v>
                </c:pt>
                <c:pt idx="3809">
                  <c:v>-3.4699568957481164</c:v>
                </c:pt>
                <c:pt idx="3810">
                  <c:v>-3.5627340154632536</c:v>
                </c:pt>
                <c:pt idx="3811">
                  <c:v>-3.555286152935544</c:v>
                </c:pt>
                <c:pt idx="3812">
                  <c:v>-3.5191847845977398</c:v>
                </c:pt>
                <c:pt idx="3813">
                  <c:v>-3.5942275579072147</c:v>
                </c:pt>
                <c:pt idx="3814">
                  <c:v>-3.5594912936255163</c:v>
                </c:pt>
                <c:pt idx="3815">
                  <c:v>-3.443383662060806</c:v>
                </c:pt>
                <c:pt idx="3816">
                  <c:v>-3.3038217179545359</c:v>
                </c:pt>
                <c:pt idx="3817">
                  <c:v>-3.3527721562932378</c:v>
                </c:pt>
                <c:pt idx="3818">
                  <c:v>-3.2415048461318374</c:v>
                </c:pt>
                <c:pt idx="3819">
                  <c:v>-3.6135906471954859</c:v>
                </c:pt>
                <c:pt idx="3820">
                  <c:v>-3.5876579300157863</c:v>
                </c:pt>
                <c:pt idx="3821">
                  <c:v>-3.4589173076011503</c:v>
                </c:pt>
                <c:pt idx="3822">
                  <c:v>-3.6198587901802526</c:v>
                </c:pt>
                <c:pt idx="3823">
                  <c:v>-3.6609150297608251</c:v>
                </c:pt>
                <c:pt idx="3824">
                  <c:v>-3.5846662507340366</c:v>
                </c:pt>
                <c:pt idx="3825">
                  <c:v>-3.6647801479119391</c:v>
                </c:pt>
                <c:pt idx="3826">
                  <c:v>-3.6772634784047797</c:v>
                </c:pt>
                <c:pt idx="3827">
                  <c:v>-3.7489223635561508</c:v>
                </c:pt>
                <c:pt idx="3828">
                  <c:v>-3.6216088096738375</c:v>
                </c:pt>
                <c:pt idx="3829">
                  <c:v>-3.689893291972024</c:v>
                </c:pt>
                <c:pt idx="3830">
                  <c:v>-3.6265791750582643</c:v>
                </c:pt>
                <c:pt idx="3831">
                  <c:v>-3.5741958819828668</c:v>
                </c:pt>
                <c:pt idx="3832">
                  <c:v>-3.6239346365728453</c:v>
                </c:pt>
                <c:pt idx="3833">
                  <c:v>-3.5501687284767991</c:v>
                </c:pt>
                <c:pt idx="3834">
                  <c:v>-3.5952400623287861</c:v>
                </c:pt>
                <c:pt idx="3835">
                  <c:v>-3.6898329220975246</c:v>
                </c:pt>
                <c:pt idx="3836">
                  <c:v>-3.5658163798174325</c:v>
                </c:pt>
                <c:pt idx="3837">
                  <c:v>-3.5008930858584364</c:v>
                </c:pt>
                <c:pt idx="3838">
                  <c:v>-3.8286621842649193</c:v>
                </c:pt>
                <c:pt idx="3839">
                  <c:v>-3.6412785394553504</c:v>
                </c:pt>
                <c:pt idx="3840">
                  <c:v>-3.6455165224949848</c:v>
                </c:pt>
                <c:pt idx="3841">
                  <c:v>-3.7613552966120123</c:v>
                </c:pt>
                <c:pt idx="3842">
                  <c:v>-3.5667527140812894</c:v>
                </c:pt>
                <c:pt idx="3843">
                  <c:v>-3.7322942055736608</c:v>
                </c:pt>
                <c:pt idx="3844">
                  <c:v>-3.6905721691248061</c:v>
                </c:pt>
                <c:pt idx="3845">
                  <c:v>-3.6983780516955944</c:v>
                </c:pt>
                <c:pt idx="3846">
                  <c:v>-3.7181066751959646</c:v>
                </c:pt>
                <c:pt idx="3847">
                  <c:v>-3.8218420969286626</c:v>
                </c:pt>
                <c:pt idx="3848">
                  <c:v>-3.7022838121299584</c:v>
                </c:pt>
                <c:pt idx="3849">
                  <c:v>-3.7575632543993542</c:v>
                </c:pt>
                <c:pt idx="3850">
                  <c:v>-3.8897504493279333</c:v>
                </c:pt>
                <c:pt idx="3851">
                  <c:v>-3.8007233220721304</c:v>
                </c:pt>
                <c:pt idx="3852">
                  <c:v>-3.8592995944201958</c:v>
                </c:pt>
                <c:pt idx="3853">
                  <c:v>-3.6666903005142748</c:v>
                </c:pt>
                <c:pt idx="3854">
                  <c:v>-3.6626660588745752</c:v>
                </c:pt>
                <c:pt idx="3855">
                  <c:v>-3.6197799382665874</c:v>
                </c:pt>
                <c:pt idx="3856">
                  <c:v>-3.6301392287308998</c:v>
                </c:pt>
                <c:pt idx="3857">
                  <c:v>-3.6737935459257187</c:v>
                </c:pt>
                <c:pt idx="3858">
                  <c:v>-3.3899431223957999</c:v>
                </c:pt>
                <c:pt idx="3859">
                  <c:v>-3.6999919467824771</c:v>
                </c:pt>
                <c:pt idx="3860">
                  <c:v>-3.8366623951305856</c:v>
                </c:pt>
                <c:pt idx="3861">
                  <c:v>-3.684794200698871</c:v>
                </c:pt>
                <c:pt idx="3862">
                  <c:v>-3.6902285359770692</c:v>
                </c:pt>
                <c:pt idx="3863">
                  <c:v>-3.7155284112746712</c:v>
                </c:pt>
                <c:pt idx="3864">
                  <c:v>-3.6631875663914348</c:v>
                </c:pt>
                <c:pt idx="3865">
                  <c:v>-3.7255968330930145</c:v>
                </c:pt>
                <c:pt idx="3866">
                  <c:v>-3.9272484779738992</c:v>
                </c:pt>
                <c:pt idx="3867">
                  <c:v>-3.9168128764379029</c:v>
                </c:pt>
                <c:pt idx="3868">
                  <c:v>-3.9234371019672309</c:v>
                </c:pt>
                <c:pt idx="3869">
                  <c:v>-3.8000698681779577</c:v>
                </c:pt>
                <c:pt idx="3870">
                  <c:v>-3.747049585750073</c:v>
                </c:pt>
                <c:pt idx="3871">
                  <c:v>-3.8794424089972246</c:v>
                </c:pt>
                <c:pt idx="3872">
                  <c:v>-3.8869465984357587</c:v>
                </c:pt>
                <c:pt idx="3873">
                  <c:v>-3.8483219499607646</c:v>
                </c:pt>
                <c:pt idx="3874">
                  <c:v>-3.7796707920706885</c:v>
                </c:pt>
                <c:pt idx="3875">
                  <c:v>-3.8587976799671297</c:v>
                </c:pt>
                <c:pt idx="3876">
                  <c:v>-3.881777112628626</c:v>
                </c:pt>
                <c:pt idx="3877">
                  <c:v>-3.9939124017552841</c:v>
                </c:pt>
                <c:pt idx="3878">
                  <c:v>-3.926296598324619</c:v>
                </c:pt>
                <c:pt idx="3879">
                  <c:v>-3.9050690902333596</c:v>
                </c:pt>
                <c:pt idx="3880">
                  <c:v>-3.8023513226470129</c:v>
                </c:pt>
                <c:pt idx="3881">
                  <c:v>-3.8616392829814217</c:v>
                </c:pt>
                <c:pt idx="3882">
                  <c:v>-3.9416844647781613</c:v>
                </c:pt>
                <c:pt idx="3883">
                  <c:v>-3.8005480375321365</c:v>
                </c:pt>
                <c:pt idx="3884">
                  <c:v>-3.6219761663238481</c:v>
                </c:pt>
                <c:pt idx="3885">
                  <c:v>-3.7807510698466551</c:v>
                </c:pt>
                <c:pt idx="3886">
                  <c:v>-3.505757461140635</c:v>
                </c:pt>
                <c:pt idx="3887">
                  <c:v>-3.5479270608228752</c:v>
                </c:pt>
                <c:pt idx="3888">
                  <c:v>-3.7666217315730499</c:v>
                </c:pt>
                <c:pt idx="3889">
                  <c:v>-3.5484472590701088</c:v>
                </c:pt>
                <c:pt idx="3890">
                  <c:v>-3.7228727570386644</c:v>
                </c:pt>
                <c:pt idx="3891">
                  <c:v>-3.7258492501690998</c:v>
                </c:pt>
                <c:pt idx="3892">
                  <c:v>-3.7856015623243033</c:v>
                </c:pt>
                <c:pt idx="3893">
                  <c:v>-3.7163617423463968</c:v>
                </c:pt>
                <c:pt idx="3894">
                  <c:v>-3.6268602437953712</c:v>
                </c:pt>
                <c:pt idx="3895">
                  <c:v>-3.8396699688762137</c:v>
                </c:pt>
                <c:pt idx="3896">
                  <c:v>-3.805366777431507</c:v>
                </c:pt>
                <c:pt idx="3897">
                  <c:v>-3.6059931274680102</c:v>
                </c:pt>
                <c:pt idx="3898">
                  <c:v>-3.7570051599979726</c:v>
                </c:pt>
                <c:pt idx="3899">
                  <c:v>-3.7916411787499937</c:v>
                </c:pt>
                <c:pt idx="3900">
                  <c:v>-3.7761580370740289</c:v>
                </c:pt>
                <c:pt idx="3901">
                  <c:v>-3.8566546988497263</c:v>
                </c:pt>
                <c:pt idx="3902">
                  <c:v>-3.9164521860238333</c:v>
                </c:pt>
                <c:pt idx="3903">
                  <c:v>-4.1649245538867952</c:v>
                </c:pt>
                <c:pt idx="3904">
                  <c:v>-3.9647349889524452</c:v>
                </c:pt>
                <c:pt idx="3905">
                  <c:v>-4.0055903012354843</c:v>
                </c:pt>
                <c:pt idx="3906">
                  <c:v>-4.0002305743589872</c:v>
                </c:pt>
                <c:pt idx="3907">
                  <c:v>-4.0807562025820809</c:v>
                </c:pt>
                <c:pt idx="3908">
                  <c:v>-4.0927740143897884</c:v>
                </c:pt>
                <c:pt idx="3909">
                  <c:v>-4.0552954157556886</c:v>
                </c:pt>
                <c:pt idx="3910">
                  <c:v>-4.0753364961174876</c:v>
                </c:pt>
                <c:pt idx="3911">
                  <c:v>-4.0749845035222387</c:v>
                </c:pt>
                <c:pt idx="3912">
                  <c:v>-3.8303408061679312</c:v>
                </c:pt>
                <c:pt idx="3913">
                  <c:v>-4.065237292792423</c:v>
                </c:pt>
                <c:pt idx="3914">
                  <c:v>-3.983426592258632</c:v>
                </c:pt>
                <c:pt idx="3915">
                  <c:v>-4.1038973866405426</c:v>
                </c:pt>
                <c:pt idx="3916">
                  <c:v>-4.1440894696898711</c:v>
                </c:pt>
                <c:pt idx="3917">
                  <c:v>-4.1969580111380633</c:v>
                </c:pt>
                <c:pt idx="3918">
                  <c:v>-4.2291900736771693</c:v>
                </c:pt>
                <c:pt idx="3919">
                  <c:v>-4.3366027670941332</c:v>
                </c:pt>
                <c:pt idx="3920">
                  <c:v>-4.2574405434603779</c:v>
                </c:pt>
                <c:pt idx="3921">
                  <c:v>-4.3756816540194698</c:v>
                </c:pt>
                <c:pt idx="3922">
                  <c:v>-4.2802062717799183</c:v>
                </c:pt>
                <c:pt idx="3923">
                  <c:v>-4.3228085802500038</c:v>
                </c:pt>
                <c:pt idx="3924">
                  <c:v>-4.4740766562065826</c:v>
                </c:pt>
                <c:pt idx="3925">
                  <c:v>-4.4322030852881333</c:v>
                </c:pt>
                <c:pt idx="3926">
                  <c:v>-4.385792333312466</c:v>
                </c:pt>
                <c:pt idx="3927">
                  <c:v>-4.3108395663856269</c:v>
                </c:pt>
                <c:pt idx="3928">
                  <c:v>-4.3135904115750634</c:v>
                </c:pt>
                <c:pt idx="3929">
                  <c:v>-4.4322110153755645</c:v>
                </c:pt>
                <c:pt idx="3930">
                  <c:v>-4.2098416391007198</c:v>
                </c:pt>
                <c:pt idx="3931">
                  <c:v>-4.3010026606438378</c:v>
                </c:pt>
                <c:pt idx="3932">
                  <c:v>-4.2512746548647007</c:v>
                </c:pt>
                <c:pt idx="3933">
                  <c:v>-4.3480295169841643</c:v>
                </c:pt>
                <c:pt idx="3934">
                  <c:v>-4.1278350303715072</c:v>
                </c:pt>
                <c:pt idx="3935">
                  <c:v>-4.1065185506585111</c:v>
                </c:pt>
                <c:pt idx="3936">
                  <c:v>-4.2170596196824617</c:v>
                </c:pt>
                <c:pt idx="3937">
                  <c:v>-4.3148154037380371</c:v>
                </c:pt>
                <c:pt idx="3938">
                  <c:v>-4.2466805649040484</c:v>
                </c:pt>
                <c:pt idx="3939">
                  <c:v>-4.1598341846746045</c:v>
                </c:pt>
                <c:pt idx="3940">
                  <c:v>-4.3414617004982947</c:v>
                </c:pt>
                <c:pt idx="3941">
                  <c:v>-4.2061320096687504</c:v>
                </c:pt>
                <c:pt idx="3942">
                  <c:v>-4.2911578023137276</c:v>
                </c:pt>
                <c:pt idx="3943">
                  <c:v>-4.3156282639132737</c:v>
                </c:pt>
                <c:pt idx="3944">
                  <c:v>-4.112665537296567</c:v>
                </c:pt>
                <c:pt idx="3945">
                  <c:v>-4.0773566760921698</c:v>
                </c:pt>
                <c:pt idx="3946">
                  <c:v>-4.2877271882398649</c:v>
                </c:pt>
                <c:pt idx="3947">
                  <c:v>-4.0885804154131122</c:v>
                </c:pt>
                <c:pt idx="3948">
                  <c:v>-3.9934560431880595</c:v>
                </c:pt>
                <c:pt idx="3949">
                  <c:v>-4.1608863348913117</c:v>
                </c:pt>
                <c:pt idx="3950">
                  <c:v>-4.0542974462291159</c:v>
                </c:pt>
                <c:pt idx="3951">
                  <c:v>-4.0956816427126563</c:v>
                </c:pt>
                <c:pt idx="3952">
                  <c:v>-4.1467383047334438</c:v>
                </c:pt>
                <c:pt idx="3953">
                  <c:v>-3.8444715504243776</c:v>
                </c:pt>
                <c:pt idx="3954">
                  <c:v>-3.9548773421782313</c:v>
                </c:pt>
                <c:pt idx="3955">
                  <c:v>-4.0258178293456126</c:v>
                </c:pt>
                <c:pt idx="3956">
                  <c:v>-3.5424243491691154</c:v>
                </c:pt>
                <c:pt idx="3957">
                  <c:v>-3.9811073951545817</c:v>
                </c:pt>
                <c:pt idx="3958">
                  <c:v>-4.0707255955673372</c:v>
                </c:pt>
                <c:pt idx="3959">
                  <c:v>-4.0359338528920707</c:v>
                </c:pt>
                <c:pt idx="3960">
                  <c:v>-4.0420221516859201</c:v>
                </c:pt>
                <c:pt idx="3961">
                  <c:v>-4.0892367830609899</c:v>
                </c:pt>
                <c:pt idx="3962">
                  <c:v>-4.2201721253780633</c:v>
                </c:pt>
                <c:pt idx="3963">
                  <c:v>-4.0751741052237112</c:v>
                </c:pt>
                <c:pt idx="3964">
                  <c:v>-4.0849988033183404</c:v>
                </c:pt>
                <c:pt idx="3965">
                  <c:v>-4.0265780476281821</c:v>
                </c:pt>
                <c:pt idx="3966">
                  <c:v>-4.1491050689292042</c:v>
                </c:pt>
                <c:pt idx="3967">
                  <c:v>-3.9601909484666908</c:v>
                </c:pt>
                <c:pt idx="3968">
                  <c:v>-4.1655836209717023</c:v>
                </c:pt>
                <c:pt idx="3969">
                  <c:v>-4.3717095137634221</c:v>
                </c:pt>
                <c:pt idx="3970">
                  <c:v>-4.4286520131048723</c:v>
                </c:pt>
                <c:pt idx="3971">
                  <c:v>-4.3788954571198468</c:v>
                </c:pt>
                <c:pt idx="3972">
                  <c:v>-4.2960885962121775</c:v>
                </c:pt>
                <c:pt idx="3973">
                  <c:v>-3.9434717001558095</c:v>
                </c:pt>
                <c:pt idx="3974">
                  <c:v>-4.3109677004760982</c:v>
                </c:pt>
                <c:pt idx="3975">
                  <c:v>-4.1957477080584837</c:v>
                </c:pt>
                <c:pt idx="3976">
                  <c:v>-4.1405376834827923</c:v>
                </c:pt>
                <c:pt idx="3977">
                  <c:v>-4.1979138863324383</c:v>
                </c:pt>
                <c:pt idx="3978">
                  <c:v>-4.3603423199744862</c:v>
                </c:pt>
                <c:pt idx="3979">
                  <c:v>-4.1770337334371188</c:v>
                </c:pt>
                <c:pt idx="3980">
                  <c:v>-4.2926377820541539</c:v>
                </c:pt>
                <c:pt idx="3981">
                  <c:v>-4.165039145095828</c:v>
                </c:pt>
                <c:pt idx="3982">
                  <c:v>-4.1459241140433756</c:v>
                </c:pt>
                <c:pt idx="3983">
                  <c:v>-4.2706427209921793</c:v>
                </c:pt>
                <c:pt idx="3984">
                  <c:v>-4.470294749968251</c:v>
                </c:pt>
                <c:pt idx="3985">
                  <c:v>-4.3591623639511301</c:v>
                </c:pt>
                <c:pt idx="3986">
                  <c:v>-3.892655187058458</c:v>
                </c:pt>
                <c:pt idx="3987">
                  <c:v>-4.3279144459614338</c:v>
                </c:pt>
                <c:pt idx="3988">
                  <c:v>-4.2711512605587476</c:v>
                </c:pt>
                <c:pt idx="3989">
                  <c:v>-4.2867826888860483</c:v>
                </c:pt>
                <c:pt idx="3990">
                  <c:v>-4.5386544499526948</c:v>
                </c:pt>
                <c:pt idx="3991">
                  <c:v>-4.3403754806337513</c:v>
                </c:pt>
                <c:pt idx="3992">
                  <c:v>-4.3608466469629015</c:v>
                </c:pt>
                <c:pt idx="3993">
                  <c:v>-4.3940297054012145</c:v>
                </c:pt>
                <c:pt idx="3994">
                  <c:v>-4.2975573437653125</c:v>
                </c:pt>
                <c:pt idx="3995">
                  <c:v>-4.3841409779018514</c:v>
                </c:pt>
                <c:pt idx="3996">
                  <c:v>-4.1876844670166502</c:v>
                </c:pt>
                <c:pt idx="3997">
                  <c:v>-4.6878244536568747</c:v>
                </c:pt>
                <c:pt idx="3998">
                  <c:v>-4.153642838659577</c:v>
                </c:pt>
                <c:pt idx="3999">
                  <c:v>-4.6042815101841494</c:v>
                </c:pt>
                <c:pt idx="4000">
                  <c:v>-4.4068393386920812</c:v>
                </c:pt>
                <c:pt idx="4001">
                  <c:v>-4.6748033052598448</c:v>
                </c:pt>
                <c:pt idx="4002">
                  <c:v>-4.272005257059508</c:v>
                </c:pt>
                <c:pt idx="4003">
                  <c:v>-4.6192298032059487</c:v>
                </c:pt>
                <c:pt idx="4004">
                  <c:v>-4.0287853912185589</c:v>
                </c:pt>
                <c:pt idx="4005">
                  <c:v>-4.7930252776956506</c:v>
                </c:pt>
                <c:pt idx="4006">
                  <c:v>-4.6164979994668176</c:v>
                </c:pt>
                <c:pt idx="4007">
                  <c:v>-4.482797766047586</c:v>
                </c:pt>
                <c:pt idx="4008">
                  <c:v>-4.3411289035820477</c:v>
                </c:pt>
                <c:pt idx="4009">
                  <c:v>-4.5552329219012533</c:v>
                </c:pt>
                <c:pt idx="4010">
                  <c:v>-4.3987903088486657</c:v>
                </c:pt>
                <c:pt idx="4011">
                  <c:v>-4.4242789130621629</c:v>
                </c:pt>
                <c:pt idx="4012">
                  <c:v>-4.3261736112866211</c:v>
                </c:pt>
                <c:pt idx="4013">
                  <c:v>-4.476592816414704</c:v>
                </c:pt>
                <c:pt idx="4014">
                  <c:v>-4.7044437578278364</c:v>
                </c:pt>
                <c:pt idx="4015">
                  <c:v>-4.5186471781177184</c:v>
                </c:pt>
                <c:pt idx="4016">
                  <c:v>-4.6395719469833896</c:v>
                </c:pt>
                <c:pt idx="4017">
                  <c:v>-4.5952960266367082</c:v>
                </c:pt>
                <c:pt idx="4018">
                  <c:v>-4.4674565216543005</c:v>
                </c:pt>
                <c:pt idx="4019">
                  <c:v>-4.6676276097725511</c:v>
                </c:pt>
                <c:pt idx="4020">
                  <c:v>-4.5119837957079412</c:v>
                </c:pt>
                <c:pt idx="4021">
                  <c:v>-4.5758920556618232</c:v>
                </c:pt>
                <c:pt idx="4022">
                  <c:v>-4.7087609098727778</c:v>
                </c:pt>
                <c:pt idx="4023">
                  <c:v>-4.348199877618919</c:v>
                </c:pt>
                <c:pt idx="4024">
                  <c:v>-4.7094652845519391</c:v>
                </c:pt>
                <c:pt idx="4025">
                  <c:v>-4.6042640619046171</c:v>
                </c:pt>
                <c:pt idx="4026">
                  <c:v>-4.7353037809758636</c:v>
                </c:pt>
                <c:pt idx="4027">
                  <c:v>-4.6800234427600174</c:v>
                </c:pt>
                <c:pt idx="4028">
                  <c:v>-4.721502831638813</c:v>
                </c:pt>
                <c:pt idx="4029">
                  <c:v>-4.8623140229728579</c:v>
                </c:pt>
                <c:pt idx="4030">
                  <c:v>-4.6765113916614975</c:v>
                </c:pt>
                <c:pt idx="4031">
                  <c:v>-4.3646625018852081</c:v>
                </c:pt>
                <c:pt idx="4032">
                  <c:v>-4.8772126861555964</c:v>
                </c:pt>
                <c:pt idx="4033">
                  <c:v>-4.8908353121979387</c:v>
                </c:pt>
                <c:pt idx="4034">
                  <c:v>-4.7669138988323256</c:v>
                </c:pt>
                <c:pt idx="4035">
                  <c:v>-4.7892610089475429</c:v>
                </c:pt>
                <c:pt idx="4036">
                  <c:v>-4.7413674368640857</c:v>
                </c:pt>
                <c:pt idx="4037">
                  <c:v>-4.9037598753898459</c:v>
                </c:pt>
                <c:pt idx="4038">
                  <c:v>-4.7495323754598529</c:v>
                </c:pt>
                <c:pt idx="4039">
                  <c:v>-4.71970122032912</c:v>
                </c:pt>
                <c:pt idx="4040">
                  <c:v>-4.8185881048890655</c:v>
                </c:pt>
                <c:pt idx="4041">
                  <c:v>-4.780455688300389</c:v>
                </c:pt>
                <c:pt idx="4042">
                  <c:v>-4.9230281721391878</c:v>
                </c:pt>
                <c:pt idx="4043">
                  <c:v>-4.546886227658864</c:v>
                </c:pt>
                <c:pt idx="4044">
                  <c:v>-4.6992040602568119</c:v>
                </c:pt>
                <c:pt idx="4045">
                  <c:v>-4.8628185943299096</c:v>
                </c:pt>
                <c:pt idx="4046">
                  <c:v>-4.6841935064267481</c:v>
                </c:pt>
                <c:pt idx="4047">
                  <c:v>-4.8289779897934704</c:v>
                </c:pt>
                <c:pt idx="4048">
                  <c:v>-4.8662343563623978</c:v>
                </c:pt>
                <c:pt idx="4049">
                  <c:v>-4.8021754105398218</c:v>
                </c:pt>
                <c:pt idx="4050">
                  <c:v>-4.7564764080687771</c:v>
                </c:pt>
                <c:pt idx="4051">
                  <c:v>-4.7524271433470933</c:v>
                </c:pt>
                <c:pt idx="4052">
                  <c:v>-4.8518975901794326</c:v>
                </c:pt>
                <c:pt idx="4053">
                  <c:v>-4.8359535437830781</c:v>
                </c:pt>
                <c:pt idx="4054">
                  <c:v>-4.81057757900758</c:v>
                </c:pt>
                <c:pt idx="4055">
                  <c:v>-4.8830524047610568</c:v>
                </c:pt>
                <c:pt idx="4056">
                  <c:v>-4.8491193969244062</c:v>
                </c:pt>
                <c:pt idx="4057">
                  <c:v>-4.8404800293901928</c:v>
                </c:pt>
                <c:pt idx="4058">
                  <c:v>-4.7862155584916799</c:v>
                </c:pt>
                <c:pt idx="4059">
                  <c:v>-4.6945150018237181</c:v>
                </c:pt>
                <c:pt idx="4060">
                  <c:v>-4.8039903080245416</c:v>
                </c:pt>
                <c:pt idx="4061">
                  <c:v>-4.8677642408775812</c:v>
                </c:pt>
                <c:pt idx="4062">
                  <c:v>-4.6794803005691055</c:v>
                </c:pt>
                <c:pt idx="4063">
                  <c:v>-4.8319114615098302</c:v>
                </c:pt>
                <c:pt idx="4064">
                  <c:v>-5.014642831942151</c:v>
                </c:pt>
                <c:pt idx="4065">
                  <c:v>-4.9356536361817582</c:v>
                </c:pt>
                <c:pt idx="4066">
                  <c:v>-4.9089329984511876</c:v>
                </c:pt>
                <c:pt idx="4067">
                  <c:v>-4.8956943708405198</c:v>
                </c:pt>
                <c:pt idx="4068">
                  <c:v>-4.828815629200145</c:v>
                </c:pt>
                <c:pt idx="4069">
                  <c:v>-4.8473944396533186</c:v>
                </c:pt>
                <c:pt idx="4070">
                  <c:v>-4.8124713097053906</c:v>
                </c:pt>
                <c:pt idx="4071">
                  <c:v>-4.71614044001194</c:v>
                </c:pt>
                <c:pt idx="4072">
                  <c:v>-4.6667800424640804</c:v>
                </c:pt>
                <c:pt idx="4073">
                  <c:v>-4.8383478323363427</c:v>
                </c:pt>
                <c:pt idx="4074">
                  <c:v>-4.5008939802384074</c:v>
                </c:pt>
                <c:pt idx="4075">
                  <c:v>-4.9587712268325257</c:v>
                </c:pt>
                <c:pt idx="4076">
                  <c:v>-4.6300135801936593</c:v>
                </c:pt>
                <c:pt idx="4077">
                  <c:v>-4.8123100653153061</c:v>
                </c:pt>
                <c:pt idx="4078">
                  <c:v>-4.6998168602180757</c:v>
                </c:pt>
                <c:pt idx="4079">
                  <c:v>-4.7642573914608688</c:v>
                </c:pt>
                <c:pt idx="4080">
                  <c:v>-4.604127430902194</c:v>
                </c:pt>
                <c:pt idx="4081">
                  <c:v>-4.4953798018287028</c:v>
                </c:pt>
                <c:pt idx="4082">
                  <c:v>-4.7227643856114998</c:v>
                </c:pt>
                <c:pt idx="4083">
                  <c:v>-4.6282106294484038</c:v>
                </c:pt>
                <c:pt idx="4084">
                  <c:v>-4.6023393096776166</c:v>
                </c:pt>
                <c:pt idx="4085">
                  <c:v>-4.7150408766760465</c:v>
                </c:pt>
                <c:pt idx="4086">
                  <c:v>-4.6984153310966725</c:v>
                </c:pt>
                <c:pt idx="4087">
                  <c:v>-4.5546256812944774</c:v>
                </c:pt>
                <c:pt idx="4088">
                  <c:v>-4.7666943320896493</c:v>
                </c:pt>
                <c:pt idx="4089">
                  <c:v>-4.7869584073530369</c:v>
                </c:pt>
                <c:pt idx="4090">
                  <c:v>-4.5439153681369637</c:v>
                </c:pt>
                <c:pt idx="4091">
                  <c:v>-4.7148541794952425</c:v>
                </c:pt>
                <c:pt idx="4092">
                  <c:v>-4.7713747805785633</c:v>
                </c:pt>
                <c:pt idx="4093">
                  <c:v>-4.8549609874230626</c:v>
                </c:pt>
                <c:pt idx="4094">
                  <c:v>-4.8442438671931543</c:v>
                </c:pt>
                <c:pt idx="4095">
                  <c:v>-4.7557848043892292</c:v>
                </c:pt>
                <c:pt idx="4096">
                  <c:v>-4.7748641398499103</c:v>
                </c:pt>
                <c:pt idx="4097">
                  <c:v>-4.8987324259341047</c:v>
                </c:pt>
                <c:pt idx="4098">
                  <c:v>-5.0086733185131793</c:v>
                </c:pt>
                <c:pt idx="4099">
                  <c:v>-4.8490867249418201</c:v>
                </c:pt>
                <c:pt idx="4100">
                  <c:v>-4.9042951041123661</c:v>
                </c:pt>
                <c:pt idx="4101">
                  <c:v>-5.0352643788275087</c:v>
                </c:pt>
                <c:pt idx="4102">
                  <c:v>-5.0447221164210854</c:v>
                </c:pt>
                <c:pt idx="4103">
                  <c:v>-4.8508426904811941</c:v>
                </c:pt>
                <c:pt idx="4104">
                  <c:v>-4.8154771275675357</c:v>
                </c:pt>
                <c:pt idx="4105">
                  <c:v>-4.9935637723383497</c:v>
                </c:pt>
                <c:pt idx="4106">
                  <c:v>-4.8864449740012139</c:v>
                </c:pt>
                <c:pt idx="4107">
                  <c:v>-4.9799324038439341</c:v>
                </c:pt>
                <c:pt idx="4108">
                  <c:v>-4.822233511444729</c:v>
                </c:pt>
                <c:pt idx="4109">
                  <c:v>-4.8890777217427184</c:v>
                </c:pt>
                <c:pt idx="4110">
                  <c:v>-5.0939838666760995</c:v>
                </c:pt>
                <c:pt idx="4111">
                  <c:v>-5.0938330694936473</c:v>
                </c:pt>
                <c:pt idx="4112">
                  <c:v>-5.1116993255529319</c:v>
                </c:pt>
                <c:pt idx="4113">
                  <c:v>-4.9856878597320353</c:v>
                </c:pt>
                <c:pt idx="4114">
                  <c:v>-5.2647744725911938</c:v>
                </c:pt>
                <c:pt idx="4115">
                  <c:v>-5.2827724474497018</c:v>
                </c:pt>
                <c:pt idx="4116">
                  <c:v>-5.0968314673269788</c:v>
                </c:pt>
                <c:pt idx="4117">
                  <c:v>-5.1252417863139943</c:v>
                </c:pt>
                <c:pt idx="4118">
                  <c:v>-5.0060534909706744</c:v>
                </c:pt>
                <c:pt idx="4119">
                  <c:v>-5.0326568549604822</c:v>
                </c:pt>
                <c:pt idx="4120">
                  <c:v>-5.0038427827538978</c:v>
                </c:pt>
                <c:pt idx="4121">
                  <c:v>-4.9529338246985244</c:v>
                </c:pt>
                <c:pt idx="4122">
                  <c:v>-5.0066448732344115</c:v>
                </c:pt>
                <c:pt idx="4123">
                  <c:v>-5.0378613123151395</c:v>
                </c:pt>
                <c:pt idx="4124">
                  <c:v>-5.034453162723973</c:v>
                </c:pt>
                <c:pt idx="4125">
                  <c:v>-5.0744771578865588</c:v>
                </c:pt>
                <c:pt idx="4126">
                  <c:v>-5.0305848428582767</c:v>
                </c:pt>
                <c:pt idx="4127">
                  <c:v>-4.865185897969404</c:v>
                </c:pt>
                <c:pt idx="4128">
                  <c:v>-4.9847632323707147</c:v>
                </c:pt>
                <c:pt idx="4129">
                  <c:v>-5.0178165484497939</c:v>
                </c:pt>
                <c:pt idx="4130">
                  <c:v>-5.0210028503151038</c:v>
                </c:pt>
                <c:pt idx="4131">
                  <c:v>-5.1504262860661232</c:v>
                </c:pt>
                <c:pt idx="4132">
                  <c:v>-5.100282320325622</c:v>
                </c:pt>
                <c:pt idx="4133">
                  <c:v>-5.3033530687870423</c:v>
                </c:pt>
                <c:pt idx="4134">
                  <c:v>-5.2717507465016133</c:v>
                </c:pt>
                <c:pt idx="4135">
                  <c:v>-5.1938883454486273</c:v>
                </c:pt>
                <c:pt idx="4136">
                  <c:v>-5.2410974661757148</c:v>
                </c:pt>
                <c:pt idx="4137">
                  <c:v>-5.2330345963716995</c:v>
                </c:pt>
                <c:pt idx="4138">
                  <c:v>-4.905948668608362</c:v>
                </c:pt>
                <c:pt idx="4139">
                  <c:v>-5.0720968919024001</c:v>
                </c:pt>
                <c:pt idx="4140">
                  <c:v>-5.0998253734174437</c:v>
                </c:pt>
                <c:pt idx="4141">
                  <c:v>-5.1375531355925874</c:v>
                </c:pt>
                <c:pt idx="4142">
                  <c:v>-4.9796134559706218</c:v>
                </c:pt>
                <c:pt idx="4143">
                  <c:v>-5.1376586556735715</c:v>
                </c:pt>
                <c:pt idx="4144">
                  <c:v>-4.9105873482964357</c:v>
                </c:pt>
                <c:pt idx="4145">
                  <c:v>-4.9152873544674902</c:v>
                </c:pt>
                <c:pt idx="4146">
                  <c:v>-4.9929188483623488</c:v>
                </c:pt>
                <c:pt idx="4147">
                  <c:v>-5.1254934479127101</c:v>
                </c:pt>
                <c:pt idx="4148">
                  <c:v>-4.9965904690137508</c:v>
                </c:pt>
                <c:pt idx="4149">
                  <c:v>-4.8247811977691457</c:v>
                </c:pt>
                <c:pt idx="4150">
                  <c:v>-4.9199189976269597</c:v>
                </c:pt>
                <c:pt idx="4151">
                  <c:v>-5.1664400710091041</c:v>
                </c:pt>
                <c:pt idx="4152">
                  <c:v>-5.0157086954780938</c:v>
                </c:pt>
                <c:pt idx="4153">
                  <c:v>-4.9369656810311469</c:v>
                </c:pt>
                <c:pt idx="4154">
                  <c:v>-5.0588288737352771</c:v>
                </c:pt>
                <c:pt idx="4155">
                  <c:v>-4.9689654123039828</c:v>
                </c:pt>
                <c:pt idx="4156">
                  <c:v>-5.0771288691473071</c:v>
                </c:pt>
                <c:pt idx="4157">
                  <c:v>-5.2026746729293416</c:v>
                </c:pt>
                <c:pt idx="4158">
                  <c:v>-5.0237197150349022</c:v>
                </c:pt>
                <c:pt idx="4159">
                  <c:v>-5.1292213754573046</c:v>
                </c:pt>
                <c:pt idx="4160">
                  <c:v>-5.0312940969740261</c:v>
                </c:pt>
                <c:pt idx="4161">
                  <c:v>-5.1582538484927554</c:v>
                </c:pt>
                <c:pt idx="4162">
                  <c:v>-5.1827423704954301</c:v>
                </c:pt>
                <c:pt idx="4163">
                  <c:v>-4.9277783909926764</c:v>
                </c:pt>
                <c:pt idx="4164">
                  <c:v>-5.1786384079803849</c:v>
                </c:pt>
                <c:pt idx="4165">
                  <c:v>-4.9427541082819326</c:v>
                </c:pt>
                <c:pt idx="4166">
                  <c:v>-5.1074643274961806</c:v>
                </c:pt>
                <c:pt idx="4167">
                  <c:v>-5.0899819965940951</c:v>
                </c:pt>
                <c:pt idx="4168">
                  <c:v>-5.0396427726800086</c:v>
                </c:pt>
                <c:pt idx="4169">
                  <c:v>-5.1623451863984426</c:v>
                </c:pt>
                <c:pt idx="4170">
                  <c:v>-5.0451468161879953</c:v>
                </c:pt>
                <c:pt idx="4171">
                  <c:v>-5.1394832948950642</c:v>
                </c:pt>
                <c:pt idx="4172">
                  <c:v>-5.1951334869864585</c:v>
                </c:pt>
                <c:pt idx="4173">
                  <c:v>-5.1987260118898426</c:v>
                </c:pt>
                <c:pt idx="4174">
                  <c:v>-5.011761193496822</c:v>
                </c:pt>
                <c:pt idx="4175">
                  <c:v>-5.0951611616718795</c:v>
                </c:pt>
                <c:pt idx="4176">
                  <c:v>-5.2667045959025494</c:v>
                </c:pt>
                <c:pt idx="4177">
                  <c:v>-5.1749502437804074</c:v>
                </c:pt>
                <c:pt idx="4178">
                  <c:v>-4.8446419345047786</c:v>
                </c:pt>
                <c:pt idx="4179">
                  <c:v>-5.043171592015816</c:v>
                </c:pt>
                <c:pt idx="4180">
                  <c:v>-5.3038752619393392</c:v>
                </c:pt>
                <c:pt idx="4181">
                  <c:v>-5.4303358144790925</c:v>
                </c:pt>
                <c:pt idx="4182">
                  <c:v>-5.4688341725307454</c:v>
                </c:pt>
                <c:pt idx="4183">
                  <c:v>-5.3573071143340867</c:v>
                </c:pt>
                <c:pt idx="4184">
                  <c:v>-5.3713736925042221</c:v>
                </c:pt>
                <c:pt idx="4185">
                  <c:v>-5.3514770473110485</c:v>
                </c:pt>
                <c:pt idx="4186">
                  <c:v>-5.3387097505197323</c:v>
                </c:pt>
                <c:pt idx="4187">
                  <c:v>-5.1425738411419397</c:v>
                </c:pt>
                <c:pt idx="4188">
                  <c:v>-5.5085782737384514</c:v>
                </c:pt>
                <c:pt idx="4189">
                  <c:v>-5.4959188434428707</c:v>
                </c:pt>
                <c:pt idx="4190">
                  <c:v>-5.3202954387619572</c:v>
                </c:pt>
                <c:pt idx="4191">
                  <c:v>-5.3063349770561929</c:v>
                </c:pt>
                <c:pt idx="4192">
                  <c:v>-5.5127427668144158</c:v>
                </c:pt>
                <c:pt idx="4193">
                  <c:v>-5.3696898579979502</c:v>
                </c:pt>
                <c:pt idx="4194">
                  <c:v>-5.435927322905787</c:v>
                </c:pt>
                <c:pt idx="4195">
                  <c:v>-5.4164267261656462</c:v>
                </c:pt>
                <c:pt idx="4196">
                  <c:v>-5.4428847053788587</c:v>
                </c:pt>
                <c:pt idx="4197">
                  <c:v>-5.5019503745692644</c:v>
                </c:pt>
                <c:pt idx="4198">
                  <c:v>-5.4838927105277602</c:v>
                </c:pt>
                <c:pt idx="4199">
                  <c:v>-5.3046805696214783</c:v>
                </c:pt>
                <c:pt idx="4200">
                  <c:v>-5.469033757595243</c:v>
                </c:pt>
                <c:pt idx="4201">
                  <c:v>-5.3474002905155027</c:v>
                </c:pt>
                <c:pt idx="4202">
                  <c:v>-5.4816280405478812</c:v>
                </c:pt>
                <c:pt idx="4203">
                  <c:v>-5.5870057097831216</c:v>
                </c:pt>
                <c:pt idx="4204">
                  <c:v>-5.4758106450059962</c:v>
                </c:pt>
                <c:pt idx="4205">
                  <c:v>-5.4138298012077701</c:v>
                </c:pt>
                <c:pt idx="4206">
                  <c:v>-5.4085297362500784</c:v>
                </c:pt>
                <c:pt idx="4207">
                  <c:v>-5.3449977411175409</c:v>
                </c:pt>
                <c:pt idx="4208">
                  <c:v>-5.3645721605491969</c:v>
                </c:pt>
                <c:pt idx="4209">
                  <c:v>-5.6587289289770526</c:v>
                </c:pt>
                <c:pt idx="4210">
                  <c:v>-5.6946600887515464</c:v>
                </c:pt>
                <c:pt idx="4211">
                  <c:v>-5.5923533140803672</c:v>
                </c:pt>
                <c:pt idx="4212">
                  <c:v>-5.5175670809725075</c:v>
                </c:pt>
                <c:pt idx="4213">
                  <c:v>-5.6318388473214354</c:v>
                </c:pt>
                <c:pt idx="4214">
                  <c:v>-5.4464040078972431</c:v>
                </c:pt>
                <c:pt idx="4215">
                  <c:v>-5.4635817920549057</c:v>
                </c:pt>
                <c:pt idx="4216">
                  <c:v>-5.5076801831784872</c:v>
                </c:pt>
                <c:pt idx="4217">
                  <c:v>-5.6287308431922201</c:v>
                </c:pt>
                <c:pt idx="4218">
                  <c:v>-5.6768175017506861</c:v>
                </c:pt>
                <c:pt idx="4219">
                  <c:v>-5.5452508885238672</c:v>
                </c:pt>
                <c:pt idx="4220">
                  <c:v>-5.5789333552915155</c:v>
                </c:pt>
                <c:pt idx="4221">
                  <c:v>-5.7365444595227411</c:v>
                </c:pt>
                <c:pt idx="4222">
                  <c:v>-5.6151019132891111</c:v>
                </c:pt>
                <c:pt idx="4223">
                  <c:v>-5.4842238464065884</c:v>
                </c:pt>
                <c:pt idx="4224">
                  <c:v>-5.4984743592635166</c:v>
                </c:pt>
                <c:pt idx="4225">
                  <c:v>-5.3713401755542511</c:v>
                </c:pt>
                <c:pt idx="4226">
                  <c:v>-5.4832041557803413</c:v>
                </c:pt>
                <c:pt idx="4227">
                  <c:v>-5.6839051447653333</c:v>
                </c:pt>
                <c:pt idx="4228">
                  <c:v>-5.613490088172024</c:v>
                </c:pt>
                <c:pt idx="4229">
                  <c:v>-5.6894490215957827</c:v>
                </c:pt>
                <c:pt idx="4230">
                  <c:v>-5.4961130272821679</c:v>
                </c:pt>
                <c:pt idx="4231">
                  <c:v>-5.5104451448310332</c:v>
                </c:pt>
                <c:pt idx="4232">
                  <c:v>-5.3507510269488634</c:v>
                </c:pt>
                <c:pt idx="4233">
                  <c:v>-5.5448245552120357</c:v>
                </c:pt>
                <c:pt idx="4234">
                  <c:v>-5.6293420171148467</c:v>
                </c:pt>
                <c:pt idx="4235">
                  <c:v>-5.7107014228417574</c:v>
                </c:pt>
                <c:pt idx="4236">
                  <c:v>-5.7701358738059705</c:v>
                </c:pt>
                <c:pt idx="4237">
                  <c:v>-5.7481371689440008</c:v>
                </c:pt>
                <c:pt idx="4238">
                  <c:v>-5.8242031499897484</c:v>
                </c:pt>
                <c:pt idx="4239">
                  <c:v>-5.545093854109262</c:v>
                </c:pt>
                <c:pt idx="4240">
                  <c:v>-5.669404503755815</c:v>
                </c:pt>
                <c:pt idx="4241">
                  <c:v>-5.8424027483637841</c:v>
                </c:pt>
                <c:pt idx="4242">
                  <c:v>-5.6809885123210391</c:v>
                </c:pt>
                <c:pt idx="4243">
                  <c:v>-5.8167308597185885</c:v>
                </c:pt>
                <c:pt idx="4244">
                  <c:v>-5.3952065591178044</c:v>
                </c:pt>
                <c:pt idx="4245">
                  <c:v>-5.8933792205594138</c:v>
                </c:pt>
                <c:pt idx="4246">
                  <c:v>-5.611898298546425</c:v>
                </c:pt>
                <c:pt idx="4247">
                  <c:v>-5.722998308505578</c:v>
                </c:pt>
                <c:pt idx="4248">
                  <c:v>-5.7539001139299328</c:v>
                </c:pt>
                <c:pt idx="4249">
                  <c:v>-5.6346420855083013</c:v>
                </c:pt>
                <c:pt idx="4250">
                  <c:v>-5.7730303704332186</c:v>
                </c:pt>
                <c:pt idx="4251">
                  <c:v>-5.5885603514600701</c:v>
                </c:pt>
                <c:pt idx="4252">
                  <c:v>-5.6579406636870555</c:v>
                </c:pt>
                <c:pt idx="4253">
                  <c:v>-5.7454608173888477</c:v>
                </c:pt>
                <c:pt idx="4254">
                  <c:v>-5.849494663816146</c:v>
                </c:pt>
                <c:pt idx="4255">
                  <c:v>-5.8398681238330141</c:v>
                </c:pt>
                <c:pt idx="4256">
                  <c:v>-5.6879508659416489</c:v>
                </c:pt>
                <c:pt idx="4257">
                  <c:v>-5.8267086146480684</c:v>
                </c:pt>
                <c:pt idx="4258">
                  <c:v>-5.8574505733082205</c:v>
                </c:pt>
                <c:pt idx="4259">
                  <c:v>-5.7186400653389313</c:v>
                </c:pt>
                <c:pt idx="4260">
                  <c:v>-6.0070022771900655</c:v>
                </c:pt>
                <c:pt idx="4261">
                  <c:v>-5.7627768061900175</c:v>
                </c:pt>
                <c:pt idx="4262">
                  <c:v>-5.8604030512731553</c:v>
                </c:pt>
                <c:pt idx="4263">
                  <c:v>-5.8199186368483202</c:v>
                </c:pt>
                <c:pt idx="4264">
                  <c:v>-5.7892530856288982</c:v>
                </c:pt>
                <c:pt idx="4265">
                  <c:v>-5.7884240003179377</c:v>
                </c:pt>
                <c:pt idx="4266">
                  <c:v>-5.656236169420592</c:v>
                </c:pt>
                <c:pt idx="4267">
                  <c:v>-5.7371400575494835</c:v>
                </c:pt>
                <c:pt idx="4268">
                  <c:v>-5.6841243146346532</c:v>
                </c:pt>
                <c:pt idx="4269">
                  <c:v>-5.6834459198932707</c:v>
                </c:pt>
                <c:pt idx="4270">
                  <c:v>-5.7292400316546921</c:v>
                </c:pt>
                <c:pt idx="4271">
                  <c:v>-5.7023524650231305</c:v>
                </c:pt>
                <c:pt idx="4272">
                  <c:v>-5.7709347618502882</c:v>
                </c:pt>
                <c:pt idx="4273">
                  <c:v>-5.6808163850123883</c:v>
                </c:pt>
                <c:pt idx="4274">
                  <c:v>-5.3156204715202104</c:v>
                </c:pt>
                <c:pt idx="4275">
                  <c:v>-5.7566138216406992</c:v>
                </c:pt>
                <c:pt idx="4276">
                  <c:v>-5.7197891522689392</c:v>
                </c:pt>
                <c:pt idx="4277">
                  <c:v>-5.778299446964863</c:v>
                </c:pt>
                <c:pt idx="4278">
                  <c:v>-5.7739730830805858</c:v>
                </c:pt>
                <c:pt idx="4279">
                  <c:v>-5.6032751366402733</c:v>
                </c:pt>
                <c:pt idx="4280">
                  <c:v>-5.72503559546651</c:v>
                </c:pt>
                <c:pt idx="4281">
                  <c:v>-5.7792629466549617</c:v>
                </c:pt>
                <c:pt idx="4282">
                  <c:v>-5.6764719145590004</c:v>
                </c:pt>
                <c:pt idx="4283">
                  <c:v>-5.4605828455956296</c:v>
                </c:pt>
                <c:pt idx="4284">
                  <c:v>-5.7013530085706199</c:v>
                </c:pt>
                <c:pt idx="4285">
                  <c:v>-5.8031872661219674</c:v>
                </c:pt>
                <c:pt idx="4286">
                  <c:v>-5.6684350921638815</c:v>
                </c:pt>
                <c:pt idx="4287">
                  <c:v>-5.749481170483528</c:v>
                </c:pt>
                <c:pt idx="4288">
                  <c:v>-6.0416931250925066</c:v>
                </c:pt>
                <c:pt idx="4289">
                  <c:v>-5.8782460752960342</c:v>
                </c:pt>
                <c:pt idx="4290">
                  <c:v>-5.7361680698201578</c:v>
                </c:pt>
                <c:pt idx="4291">
                  <c:v>-5.4664722368208185</c:v>
                </c:pt>
                <c:pt idx="4292">
                  <c:v>-5.6845632427454884</c:v>
                </c:pt>
                <c:pt idx="4293">
                  <c:v>-5.810125877167116</c:v>
                </c:pt>
                <c:pt idx="4294">
                  <c:v>-5.7676556359975484</c:v>
                </c:pt>
                <c:pt idx="4295">
                  <c:v>-5.6626412196804088</c:v>
                </c:pt>
                <c:pt idx="4296">
                  <c:v>-5.5713842420098469</c:v>
                </c:pt>
                <c:pt idx="4297">
                  <c:v>-5.4342736811034076</c:v>
                </c:pt>
                <c:pt idx="4298">
                  <c:v>-5.6169119545071089</c:v>
                </c:pt>
                <c:pt idx="4299">
                  <c:v>-5.6719418827748447</c:v>
                </c:pt>
                <c:pt idx="4300">
                  <c:v>-5.701023269504879</c:v>
                </c:pt>
                <c:pt idx="4301">
                  <c:v>-5.6958120342995411</c:v>
                </c:pt>
                <c:pt idx="4302">
                  <c:v>-5.7375336403548971</c:v>
                </c:pt>
                <c:pt idx="4303">
                  <c:v>-5.7086142619252822</c:v>
                </c:pt>
                <c:pt idx="4304">
                  <c:v>-5.4490619189690337</c:v>
                </c:pt>
                <c:pt idx="4305">
                  <c:v>-5.7282714156716263</c:v>
                </c:pt>
                <c:pt idx="4306">
                  <c:v>-5.6148039027146046</c:v>
                </c:pt>
                <c:pt idx="4307">
                  <c:v>-5.8034258543126382</c:v>
                </c:pt>
                <c:pt idx="4308">
                  <c:v>-5.7514648162368953</c:v>
                </c:pt>
                <c:pt idx="4309">
                  <c:v>-5.7826790460747013</c:v>
                </c:pt>
                <c:pt idx="4310">
                  <c:v>-5.6892371986799306</c:v>
                </c:pt>
                <c:pt idx="4311">
                  <c:v>-5.6890406661868065</c:v>
                </c:pt>
                <c:pt idx="4312">
                  <c:v>-5.582751470871905</c:v>
                </c:pt>
                <c:pt idx="4313">
                  <c:v>-5.9149728746429098</c:v>
                </c:pt>
                <c:pt idx="4314">
                  <c:v>-5.6713965036157221</c:v>
                </c:pt>
                <c:pt idx="4315">
                  <c:v>-5.7238185133383412</c:v>
                </c:pt>
                <c:pt idx="4316">
                  <c:v>-5.7065076947985016</c:v>
                </c:pt>
                <c:pt idx="4317">
                  <c:v>-5.808952783116994</c:v>
                </c:pt>
                <c:pt idx="4318">
                  <c:v>-5.6645416710837893</c:v>
                </c:pt>
                <c:pt idx="4319">
                  <c:v>-5.4890548406052897</c:v>
                </c:pt>
                <c:pt idx="4320">
                  <c:v>-5.6658894977531737</c:v>
                </c:pt>
                <c:pt idx="4321">
                  <c:v>-5.7828765397461179</c:v>
                </c:pt>
                <c:pt idx="4322">
                  <c:v>-5.5594100032481997</c:v>
                </c:pt>
                <c:pt idx="4323">
                  <c:v>-5.6646498225060737</c:v>
                </c:pt>
                <c:pt idx="4324">
                  <c:v>-5.7904083288309982</c:v>
                </c:pt>
                <c:pt idx="4325">
                  <c:v>-5.6679898377190119</c:v>
                </c:pt>
                <c:pt idx="4326">
                  <c:v>-5.9550267142828961</c:v>
                </c:pt>
                <c:pt idx="4327">
                  <c:v>-5.8185479483936264</c:v>
                </c:pt>
                <c:pt idx="4328">
                  <c:v>-5.8333129472617928</c:v>
                </c:pt>
                <c:pt idx="4329">
                  <c:v>-5.7212766874872534</c:v>
                </c:pt>
                <c:pt idx="4330">
                  <c:v>-5.7628855792435374</c:v>
                </c:pt>
                <c:pt idx="4331">
                  <c:v>-5.8189594437352721</c:v>
                </c:pt>
                <c:pt idx="4332">
                  <c:v>-5.8777291747348803</c:v>
                </c:pt>
                <c:pt idx="4333">
                  <c:v>-5.7769393741621267</c:v>
                </c:pt>
                <c:pt idx="4334">
                  <c:v>-5.9905598815327199</c:v>
                </c:pt>
                <c:pt idx="4335">
                  <c:v>-5.8444493520420471</c:v>
                </c:pt>
                <c:pt idx="4336">
                  <c:v>-5.9651543103666382</c:v>
                </c:pt>
                <c:pt idx="4337">
                  <c:v>-5.9749797503786839</c:v>
                </c:pt>
                <c:pt idx="4338">
                  <c:v>-5.8686176621131736</c:v>
                </c:pt>
                <c:pt idx="4339">
                  <c:v>-6.037072102936758</c:v>
                </c:pt>
                <c:pt idx="4340">
                  <c:v>-6.1491860431867496</c:v>
                </c:pt>
                <c:pt idx="4341">
                  <c:v>-5.9830569734302452</c:v>
                </c:pt>
                <c:pt idx="4342">
                  <c:v>-5.8253457131401287</c:v>
                </c:pt>
                <c:pt idx="4343">
                  <c:v>-6.2352260723936848</c:v>
                </c:pt>
                <c:pt idx="4344">
                  <c:v>-6.2706599625314663</c:v>
                </c:pt>
                <c:pt idx="4345">
                  <c:v>-6.0803074444053529</c:v>
                </c:pt>
                <c:pt idx="4346">
                  <c:v>-5.955718820732181</c:v>
                </c:pt>
                <c:pt idx="4347">
                  <c:v>-6.0874854390599031</c:v>
                </c:pt>
                <c:pt idx="4348">
                  <c:v>-6.1885624805497752</c:v>
                </c:pt>
                <c:pt idx="4349">
                  <c:v>-6.1841720411286438</c:v>
                </c:pt>
                <c:pt idx="4350">
                  <c:v>-6.1190377173374166</c:v>
                </c:pt>
                <c:pt idx="4351">
                  <c:v>-6.3137096495448075</c:v>
                </c:pt>
                <c:pt idx="4352">
                  <c:v>-6.0975432778415328</c:v>
                </c:pt>
                <c:pt idx="4353">
                  <c:v>-6.3503919869908554</c:v>
                </c:pt>
                <c:pt idx="4354">
                  <c:v>-6.0547403398959476</c:v>
                </c:pt>
                <c:pt idx="4355">
                  <c:v>-6.2516119434988804</c:v>
                </c:pt>
                <c:pt idx="4356">
                  <c:v>-6.0949097361604032</c:v>
                </c:pt>
                <c:pt idx="4357">
                  <c:v>-6.1911717531367039</c:v>
                </c:pt>
                <c:pt idx="4358">
                  <c:v>-6.1020981594525958</c:v>
                </c:pt>
                <c:pt idx="4359">
                  <c:v>-6.1845421713713433</c:v>
                </c:pt>
                <c:pt idx="4360">
                  <c:v>-6.5086592719262981</c:v>
                </c:pt>
                <c:pt idx="4361">
                  <c:v>-6.1438316937912907</c:v>
                </c:pt>
                <c:pt idx="4362">
                  <c:v>-6.1648689170238136</c:v>
                </c:pt>
                <c:pt idx="4363">
                  <c:v>-6.312520317924597</c:v>
                </c:pt>
                <c:pt idx="4364">
                  <c:v>-6.2160580976434066</c:v>
                </c:pt>
                <c:pt idx="4365">
                  <c:v>-6.2929741196867228</c:v>
                </c:pt>
                <c:pt idx="4366">
                  <c:v>-6.2866892269469066</c:v>
                </c:pt>
                <c:pt idx="4367">
                  <c:v>-6.2168036930535964</c:v>
                </c:pt>
                <c:pt idx="4368">
                  <c:v>-6.4622692292738426</c:v>
                </c:pt>
                <c:pt idx="4369">
                  <c:v>-6.3488629946399699</c:v>
                </c:pt>
                <c:pt idx="4370">
                  <c:v>-6.2690908429239078</c:v>
                </c:pt>
                <c:pt idx="4371">
                  <c:v>-6.2079928061922418</c:v>
                </c:pt>
                <c:pt idx="4372">
                  <c:v>-6.3585107003550467</c:v>
                </c:pt>
                <c:pt idx="4373">
                  <c:v>-6.098341638283622</c:v>
                </c:pt>
                <c:pt idx="4374">
                  <c:v>-6.1760811764592694</c:v>
                </c:pt>
                <c:pt idx="4375">
                  <c:v>-6.4231349959944728</c:v>
                </c:pt>
                <c:pt idx="4376">
                  <c:v>-6.4411293120031132</c:v>
                </c:pt>
                <c:pt idx="4377">
                  <c:v>-6.3008269090320868</c:v>
                </c:pt>
                <c:pt idx="4378">
                  <c:v>-6.2130359492319931</c:v>
                </c:pt>
                <c:pt idx="4379">
                  <c:v>-6.3019932691619207</c:v>
                </c:pt>
                <c:pt idx="4380">
                  <c:v>-6.2934007418324889</c:v>
                </c:pt>
                <c:pt idx="4381">
                  <c:v>-6.5110246524903159</c:v>
                </c:pt>
                <c:pt idx="4382">
                  <c:v>-6.6733259138998413</c:v>
                </c:pt>
                <c:pt idx="4383">
                  <c:v>-6.5331307686265605</c:v>
                </c:pt>
                <c:pt idx="4384">
                  <c:v>-6.3594077810529059</c:v>
                </c:pt>
                <c:pt idx="4385">
                  <c:v>-6.4604972667889449</c:v>
                </c:pt>
                <c:pt idx="4386">
                  <c:v>-6.641823570150529</c:v>
                </c:pt>
                <c:pt idx="4387">
                  <c:v>-6.5515051296611171</c:v>
                </c:pt>
                <c:pt idx="4388">
                  <c:v>-6.5684678491402915</c:v>
                </c:pt>
                <c:pt idx="4389">
                  <c:v>-6.5695004476564067</c:v>
                </c:pt>
                <c:pt idx="4390">
                  <c:v>-6.559513581930787</c:v>
                </c:pt>
                <c:pt idx="4391">
                  <c:v>-6.7546530011323158</c:v>
                </c:pt>
                <c:pt idx="4392">
                  <c:v>-6.9303600247733854</c:v>
                </c:pt>
                <c:pt idx="4393">
                  <c:v>-6.7889295281014839</c:v>
                </c:pt>
                <c:pt idx="4394">
                  <c:v>-6.9370244087789912</c:v>
                </c:pt>
                <c:pt idx="4395">
                  <c:v>-6.7649676373664258</c:v>
                </c:pt>
                <c:pt idx="4396">
                  <c:v>-6.6875462712409517</c:v>
                </c:pt>
                <c:pt idx="4397">
                  <c:v>-6.4831945641149025</c:v>
                </c:pt>
                <c:pt idx="4398">
                  <c:v>-6.6243392213573893</c:v>
                </c:pt>
                <c:pt idx="4399">
                  <c:v>-6.6981765247009273</c:v>
                </c:pt>
                <c:pt idx="4400">
                  <c:v>-6.6370180985182881</c:v>
                </c:pt>
                <c:pt idx="4401">
                  <c:v>-6.5529061231310415</c:v>
                </c:pt>
                <c:pt idx="4402">
                  <c:v>-6.5686052442761156</c:v>
                </c:pt>
                <c:pt idx="4403">
                  <c:v>-6.4411720695791486</c:v>
                </c:pt>
                <c:pt idx="4404">
                  <c:v>-6.763927205409237</c:v>
                </c:pt>
                <c:pt idx="4405">
                  <c:v>-6.7462742314821966</c:v>
                </c:pt>
                <c:pt idx="4406">
                  <c:v>-6.8390533553303046</c:v>
                </c:pt>
                <c:pt idx="4407">
                  <c:v>-6.8051940116812926</c:v>
                </c:pt>
                <c:pt idx="4408">
                  <c:v>-6.6485282339305396</c:v>
                </c:pt>
                <c:pt idx="4409">
                  <c:v>-6.6585185500077637</c:v>
                </c:pt>
                <c:pt idx="4410">
                  <c:v>-6.8648976770768977</c:v>
                </c:pt>
                <c:pt idx="4411">
                  <c:v>-6.7412486067076172</c:v>
                </c:pt>
                <c:pt idx="4412">
                  <c:v>-6.6906269346545866</c:v>
                </c:pt>
                <c:pt idx="4413">
                  <c:v>-6.8832081236702924</c:v>
                </c:pt>
                <c:pt idx="4414">
                  <c:v>-6.5241486202808119</c:v>
                </c:pt>
                <c:pt idx="4415">
                  <c:v>-6.8247465577638389</c:v>
                </c:pt>
                <c:pt idx="4416">
                  <c:v>-6.8603753539550505</c:v>
                </c:pt>
                <c:pt idx="4417">
                  <c:v>-6.644741209387095</c:v>
                </c:pt>
                <c:pt idx="4418">
                  <c:v>-6.8303161905455045</c:v>
                </c:pt>
                <c:pt idx="4419">
                  <c:v>-6.7649816668718055</c:v>
                </c:pt>
                <c:pt idx="4420">
                  <c:v>-7.0009174208057523</c:v>
                </c:pt>
                <c:pt idx="4421">
                  <c:v>-6.8100768064501827</c:v>
                </c:pt>
                <c:pt idx="4422">
                  <c:v>-6.8291737329501556</c:v>
                </c:pt>
                <c:pt idx="4423">
                  <c:v>-6.9611171152786033</c:v>
                </c:pt>
                <c:pt idx="4424">
                  <c:v>-7.0058161095657434</c:v>
                </c:pt>
                <c:pt idx="4425">
                  <c:v>-6.9211143549496201</c:v>
                </c:pt>
                <c:pt idx="4426">
                  <c:v>-7.0211909802384342</c:v>
                </c:pt>
                <c:pt idx="4427">
                  <c:v>-6.9517625526978932</c:v>
                </c:pt>
                <c:pt idx="4428">
                  <c:v>-6.9114219492098616</c:v>
                </c:pt>
                <c:pt idx="4429">
                  <c:v>-7.0271042597657596</c:v>
                </c:pt>
                <c:pt idx="4430">
                  <c:v>-6.9026589897522417</c:v>
                </c:pt>
                <c:pt idx="4431">
                  <c:v>-6.7796629791483376</c:v>
                </c:pt>
                <c:pt idx="4432">
                  <c:v>-7.0642412627757167</c:v>
                </c:pt>
                <c:pt idx="4433">
                  <c:v>-6.9323861007298815</c:v>
                </c:pt>
                <c:pt idx="4434">
                  <c:v>-6.8467991264185901</c:v>
                </c:pt>
                <c:pt idx="4435">
                  <c:v>-7.0089461126189079</c:v>
                </c:pt>
                <c:pt idx="4436">
                  <c:v>-6.936392547681236</c:v>
                </c:pt>
                <c:pt idx="4437">
                  <c:v>-6.9105185319906504</c:v>
                </c:pt>
                <c:pt idx="4438">
                  <c:v>-6.9777386420073029</c:v>
                </c:pt>
                <c:pt idx="4439">
                  <c:v>-7.0052941601713936</c:v>
                </c:pt>
                <c:pt idx="4440">
                  <c:v>-6.8276104771760604</c:v>
                </c:pt>
                <c:pt idx="4441">
                  <c:v>-6.8047171616397728</c:v>
                </c:pt>
                <c:pt idx="4442">
                  <c:v>-6.7089151505699718</c:v>
                </c:pt>
                <c:pt idx="4443">
                  <c:v>-6.9426007974948689</c:v>
                </c:pt>
                <c:pt idx="4444">
                  <c:v>-7.0972318639271448</c:v>
                </c:pt>
                <c:pt idx="4445">
                  <c:v>-6.9211638082988802</c:v>
                </c:pt>
                <c:pt idx="4446">
                  <c:v>-6.8908326877428649</c:v>
                </c:pt>
                <c:pt idx="4447">
                  <c:v>-7.082272667145717</c:v>
                </c:pt>
                <c:pt idx="4448">
                  <c:v>-7.166192411579031</c:v>
                </c:pt>
                <c:pt idx="4449">
                  <c:v>-6.7659243017710535</c:v>
                </c:pt>
                <c:pt idx="4450">
                  <c:v>-7.0938835233228748</c:v>
                </c:pt>
                <c:pt idx="4451">
                  <c:v>-6.7805343699179232</c:v>
                </c:pt>
                <c:pt idx="4452">
                  <c:v>-7.0805636805965522</c:v>
                </c:pt>
                <c:pt idx="4453">
                  <c:v>-7.0118071030357054</c:v>
                </c:pt>
                <c:pt idx="4454">
                  <c:v>-7.1112266044250916</c:v>
                </c:pt>
                <c:pt idx="4455">
                  <c:v>-7.1262749594309893</c:v>
                </c:pt>
                <c:pt idx="4456">
                  <c:v>-7.1558769464033389</c:v>
                </c:pt>
                <c:pt idx="4457">
                  <c:v>-6.9520795161607474</c:v>
                </c:pt>
                <c:pt idx="4458">
                  <c:v>-6.8674492853517233</c:v>
                </c:pt>
                <c:pt idx="4459">
                  <c:v>-7.0932168048118083</c:v>
                </c:pt>
                <c:pt idx="4460">
                  <c:v>-7.0328462406656689</c:v>
                </c:pt>
                <c:pt idx="4461">
                  <c:v>-6.9807441283409322</c:v>
                </c:pt>
                <c:pt idx="4462">
                  <c:v>-6.9264040590728104</c:v>
                </c:pt>
                <c:pt idx="4463">
                  <c:v>-7.132005096691385</c:v>
                </c:pt>
                <c:pt idx="4464">
                  <c:v>-6.82674272314574</c:v>
                </c:pt>
                <c:pt idx="4465">
                  <c:v>-6.8289003073721322</c:v>
                </c:pt>
                <c:pt idx="4466">
                  <c:v>-6.8838793642054918</c:v>
                </c:pt>
                <c:pt idx="4467">
                  <c:v>-6.8578778467745849</c:v>
                </c:pt>
                <c:pt idx="4468">
                  <c:v>-6.7871844505321688</c:v>
                </c:pt>
                <c:pt idx="4469">
                  <c:v>-6.8820936799796728</c:v>
                </c:pt>
                <c:pt idx="4470">
                  <c:v>-6.9315930514907143</c:v>
                </c:pt>
                <c:pt idx="4471">
                  <c:v>-7.1217450541723126</c:v>
                </c:pt>
                <c:pt idx="4472">
                  <c:v>-6.8933975138333325</c:v>
                </c:pt>
                <c:pt idx="4473">
                  <c:v>-7.1567799382753705</c:v>
                </c:pt>
                <c:pt idx="4474">
                  <c:v>-6.7221834504278988</c:v>
                </c:pt>
                <c:pt idx="4475">
                  <c:v>-7.1089335324254099</c:v>
                </c:pt>
                <c:pt idx="4476">
                  <c:v>-6.6597998386973112</c:v>
                </c:pt>
                <c:pt idx="4477">
                  <c:v>-7.1949401613273789</c:v>
                </c:pt>
                <c:pt idx="4478">
                  <c:v>-6.9720773209196674</c:v>
                </c:pt>
                <c:pt idx="4479">
                  <c:v>-6.9436220376253521</c:v>
                </c:pt>
                <c:pt idx="4480">
                  <c:v>-7.1094426841569636</c:v>
                </c:pt>
                <c:pt idx="4481">
                  <c:v>-7.2147524751148495</c:v>
                </c:pt>
                <c:pt idx="4482">
                  <c:v>-6.8831374407162027</c:v>
                </c:pt>
                <c:pt idx="4483">
                  <c:v>-7.1996160941146581</c:v>
                </c:pt>
                <c:pt idx="4484">
                  <c:v>-7.1606106283459203</c:v>
                </c:pt>
                <c:pt idx="4485">
                  <c:v>-7.2062382875295095</c:v>
                </c:pt>
                <c:pt idx="4486">
                  <c:v>-7.2263659716679696</c:v>
                </c:pt>
                <c:pt idx="4487">
                  <c:v>-7.2653268673787075</c:v>
                </c:pt>
                <c:pt idx="4488">
                  <c:v>-7.1934157931310638</c:v>
                </c:pt>
                <c:pt idx="4489">
                  <c:v>-7.1982720152458768</c:v>
                </c:pt>
                <c:pt idx="4490">
                  <c:v>-7.3099517393308444</c:v>
                </c:pt>
                <c:pt idx="4491">
                  <c:v>-7.1644366641545165</c:v>
                </c:pt>
                <c:pt idx="4492">
                  <c:v>-7.2731487799963412</c:v>
                </c:pt>
                <c:pt idx="4493">
                  <c:v>-6.8702505308181339</c:v>
                </c:pt>
                <c:pt idx="4494">
                  <c:v>-7.1355201747047126</c:v>
                </c:pt>
                <c:pt idx="4495">
                  <c:v>-6.9059225588044004</c:v>
                </c:pt>
                <c:pt idx="4496">
                  <c:v>-7.0180782715672851</c:v>
                </c:pt>
                <c:pt idx="4497">
                  <c:v>-7.1696605250808121</c:v>
                </c:pt>
                <c:pt idx="4498">
                  <c:v>-7.1991468855630014</c:v>
                </c:pt>
                <c:pt idx="4499">
                  <c:v>-7.445224906461112</c:v>
                </c:pt>
                <c:pt idx="4500">
                  <c:v>-7.0880213603053521</c:v>
                </c:pt>
                <c:pt idx="4501">
                  <c:v>-7.2131709991388737</c:v>
                </c:pt>
                <c:pt idx="4502">
                  <c:v>-6.886089502770476</c:v>
                </c:pt>
                <c:pt idx="4503">
                  <c:v>-6.8092563661269256</c:v>
                </c:pt>
                <c:pt idx="4504">
                  <c:v>-6.9364713366717456</c:v>
                </c:pt>
                <c:pt idx="4505">
                  <c:v>-7.1079556367719787</c:v>
                </c:pt>
                <c:pt idx="4506">
                  <c:v>-6.7884567667249041</c:v>
                </c:pt>
                <c:pt idx="4507">
                  <c:v>-6.9393778372771386</c:v>
                </c:pt>
                <c:pt idx="4508">
                  <c:v>-7.2621539138465252</c:v>
                </c:pt>
                <c:pt idx="4509">
                  <c:v>-7.3858927101975169</c:v>
                </c:pt>
                <c:pt idx="4510">
                  <c:v>-7.1598447942882393</c:v>
                </c:pt>
                <c:pt idx="4511">
                  <c:v>-7.3771838762419994</c:v>
                </c:pt>
                <c:pt idx="4512">
                  <c:v>-7.2544271746259437</c:v>
                </c:pt>
                <c:pt idx="4513">
                  <c:v>-7.0930677977548928</c:v>
                </c:pt>
                <c:pt idx="4514">
                  <c:v>-7.0414310525206858</c:v>
                </c:pt>
                <c:pt idx="4515">
                  <c:v>-7.186608281670126</c:v>
                </c:pt>
                <c:pt idx="4516">
                  <c:v>-7.0641726130434623</c:v>
                </c:pt>
                <c:pt idx="4517">
                  <c:v>-7.1228998705830771</c:v>
                </c:pt>
                <c:pt idx="4518">
                  <c:v>-7.1479112707950598</c:v>
                </c:pt>
                <c:pt idx="4519">
                  <c:v>-6.9038741508166579</c:v>
                </c:pt>
                <c:pt idx="4520">
                  <c:v>-7.0039151197311078</c:v>
                </c:pt>
                <c:pt idx="4521">
                  <c:v>-7.0010762704431073</c:v>
                </c:pt>
                <c:pt idx="4522">
                  <c:v>-7.1467396900829705</c:v>
                </c:pt>
                <c:pt idx="4523">
                  <c:v>-7.0266807884508342</c:v>
                </c:pt>
                <c:pt idx="4524">
                  <c:v>-7.1501205245606325</c:v>
                </c:pt>
                <c:pt idx="4525">
                  <c:v>-7.1763248309935079</c:v>
                </c:pt>
                <c:pt idx="4526">
                  <c:v>-6.9349774102259731</c:v>
                </c:pt>
                <c:pt idx="4527">
                  <c:v>-7.0744825919200283</c:v>
                </c:pt>
                <c:pt idx="4528">
                  <c:v>-6.8531727824393984</c:v>
                </c:pt>
                <c:pt idx="4529">
                  <c:v>-6.8663904118075436</c:v>
                </c:pt>
                <c:pt idx="4530">
                  <c:v>-6.7885028765429345</c:v>
                </c:pt>
                <c:pt idx="4531">
                  <c:v>-6.8914684814181504</c:v>
                </c:pt>
                <c:pt idx="4532">
                  <c:v>-6.6787581960028763</c:v>
                </c:pt>
                <c:pt idx="4533">
                  <c:v>-6.8061187306460047</c:v>
                </c:pt>
                <c:pt idx="4534">
                  <c:v>-6.9183927090203046</c:v>
                </c:pt>
                <c:pt idx="4535">
                  <c:v>-6.7105718279263149</c:v>
                </c:pt>
                <c:pt idx="4536">
                  <c:v>-6.9992783638856526</c:v>
                </c:pt>
                <c:pt idx="4537">
                  <c:v>-6.6016736415466681</c:v>
                </c:pt>
                <c:pt idx="4538">
                  <c:v>-6.769855728827423</c:v>
                </c:pt>
                <c:pt idx="4539">
                  <c:v>-6.8078451512095794</c:v>
                </c:pt>
                <c:pt idx="4540">
                  <c:v>-6.9079794345245693</c:v>
                </c:pt>
                <c:pt idx="4541">
                  <c:v>-6.9251780500393156</c:v>
                </c:pt>
                <c:pt idx="4542">
                  <c:v>-6.9986758135764937</c:v>
                </c:pt>
                <c:pt idx="4543">
                  <c:v>-6.9066740913335423</c:v>
                </c:pt>
                <c:pt idx="4544">
                  <c:v>-7.010790052462279</c:v>
                </c:pt>
                <c:pt idx="4545">
                  <c:v>-6.9858465727872021</c:v>
                </c:pt>
                <c:pt idx="4546">
                  <c:v>-6.9072732090752043</c:v>
                </c:pt>
                <c:pt idx="4547">
                  <c:v>-7.0995449143236078</c:v>
                </c:pt>
                <c:pt idx="4548">
                  <c:v>-6.9987834653675973</c:v>
                </c:pt>
                <c:pt idx="4549">
                  <c:v>-6.789931658258519</c:v>
                </c:pt>
                <c:pt idx="4550">
                  <c:v>-7.0667117302294802</c:v>
                </c:pt>
                <c:pt idx="4551">
                  <c:v>-7.2306639019336316</c:v>
                </c:pt>
                <c:pt idx="4552">
                  <c:v>-6.9529508478333168</c:v>
                </c:pt>
                <c:pt idx="4553">
                  <c:v>-6.9641081327885823</c:v>
                </c:pt>
                <c:pt idx="4554">
                  <c:v>-7.1476078718154312</c:v>
                </c:pt>
                <c:pt idx="4555">
                  <c:v>-6.9861746023582194</c:v>
                </c:pt>
                <c:pt idx="4556">
                  <c:v>-6.8829591615917618</c:v>
                </c:pt>
                <c:pt idx="4557">
                  <c:v>-7.0189016408775728</c:v>
                </c:pt>
                <c:pt idx="4558">
                  <c:v>-6.9747762723010531</c:v>
                </c:pt>
                <c:pt idx="4559">
                  <c:v>-7.1281104694636443</c:v>
                </c:pt>
                <c:pt idx="4560">
                  <c:v>-7.0012229772794754</c:v>
                </c:pt>
                <c:pt idx="4561">
                  <c:v>-6.6306537648016306</c:v>
                </c:pt>
                <c:pt idx="4562">
                  <c:v>-6.8775375898342928</c:v>
                </c:pt>
                <c:pt idx="4563">
                  <c:v>-6.6969015580664815</c:v>
                </c:pt>
                <c:pt idx="4564">
                  <c:v>-6.8927011362492907</c:v>
                </c:pt>
                <c:pt idx="4565">
                  <c:v>-6.8512108958231233</c:v>
                </c:pt>
                <c:pt idx="4566">
                  <c:v>-6.7747670534983762</c:v>
                </c:pt>
                <c:pt idx="4567">
                  <c:v>-6.7554763998528555</c:v>
                </c:pt>
                <c:pt idx="4568">
                  <c:v>-6.5460719248811916</c:v>
                </c:pt>
                <c:pt idx="4569">
                  <c:v>-6.6938917797917163</c:v>
                </c:pt>
                <c:pt idx="4570">
                  <c:v>-6.7930688218263979</c:v>
                </c:pt>
                <c:pt idx="4571">
                  <c:v>-6.7644413045317986</c:v>
                </c:pt>
                <c:pt idx="4572">
                  <c:v>-6.9294595443665008</c:v>
                </c:pt>
                <c:pt idx="4573">
                  <c:v>-6.9336937882765515</c:v>
                </c:pt>
                <c:pt idx="4574">
                  <c:v>-6.8449311331514995</c:v>
                </c:pt>
                <c:pt idx="4575">
                  <c:v>-6.6819466958604856</c:v>
                </c:pt>
                <c:pt idx="4576">
                  <c:v>-6.9616964617398525</c:v>
                </c:pt>
                <c:pt idx="4577">
                  <c:v>-6.8595551289592605</c:v>
                </c:pt>
                <c:pt idx="4578">
                  <c:v>-6.934806321346465</c:v>
                </c:pt>
                <c:pt idx="4579">
                  <c:v>-7.0486154315540617</c:v>
                </c:pt>
                <c:pt idx="4580">
                  <c:v>-6.9984794815588058</c:v>
                </c:pt>
                <c:pt idx="4581">
                  <c:v>-6.769066047983574</c:v>
                </c:pt>
                <c:pt idx="4582">
                  <c:v>-6.9772451084592735</c:v>
                </c:pt>
                <c:pt idx="4583">
                  <c:v>-6.8073036300187795</c:v>
                </c:pt>
                <c:pt idx="4584">
                  <c:v>-6.7767466780819685</c:v>
                </c:pt>
                <c:pt idx="4585">
                  <c:v>-6.9655890433925949</c:v>
                </c:pt>
                <c:pt idx="4586">
                  <c:v>-7.0786933027732424</c:v>
                </c:pt>
                <c:pt idx="4587">
                  <c:v>-6.9124601375216477</c:v>
                </c:pt>
                <c:pt idx="4588">
                  <c:v>-6.9968686769036559</c:v>
                </c:pt>
                <c:pt idx="4589">
                  <c:v>-7.1081315246772636</c:v>
                </c:pt>
                <c:pt idx="4590">
                  <c:v>-7.0028759543460772</c:v>
                </c:pt>
                <c:pt idx="4591">
                  <c:v>-6.9070955210223106</c:v>
                </c:pt>
                <c:pt idx="4592">
                  <c:v>-6.9922416659730535</c:v>
                </c:pt>
                <c:pt idx="4593">
                  <c:v>-6.7309851948530897</c:v>
                </c:pt>
                <c:pt idx="4594">
                  <c:v>-7.1503487075912808</c:v>
                </c:pt>
                <c:pt idx="4595">
                  <c:v>-6.9163209171895224</c:v>
                </c:pt>
                <c:pt idx="4596">
                  <c:v>-6.9760544939908797</c:v>
                </c:pt>
                <c:pt idx="4597">
                  <c:v>-6.9901729608302432</c:v>
                </c:pt>
                <c:pt idx="4598">
                  <c:v>-7.0402433269382003</c:v>
                </c:pt>
                <c:pt idx="4599">
                  <c:v>-7.0824812242996193</c:v>
                </c:pt>
                <c:pt idx="4600">
                  <c:v>-7.0175660509245175</c:v>
                </c:pt>
                <c:pt idx="4601">
                  <c:v>-7.23264336639029</c:v>
                </c:pt>
                <c:pt idx="4602">
                  <c:v>-7.0885178307501517</c:v>
                </c:pt>
                <c:pt idx="4603">
                  <c:v>-7.0968203055056023</c:v>
                </c:pt>
                <c:pt idx="4604">
                  <c:v>-6.9578429439153044</c:v>
                </c:pt>
                <c:pt idx="4605">
                  <c:v>-7.2010086829135567</c:v>
                </c:pt>
                <c:pt idx="4606">
                  <c:v>-7.2288912225227708</c:v>
                </c:pt>
                <c:pt idx="4607">
                  <c:v>-7.0600246959538371</c:v>
                </c:pt>
                <c:pt idx="4608">
                  <c:v>-6.9003104026193807</c:v>
                </c:pt>
                <c:pt idx="4609">
                  <c:v>-7.2280207223507142</c:v>
                </c:pt>
                <c:pt idx="4610">
                  <c:v>-6.9905663895883041</c:v>
                </c:pt>
                <c:pt idx="4611">
                  <c:v>-6.8582030619310563</c:v>
                </c:pt>
                <c:pt idx="4612">
                  <c:v>-7.0364522706297672</c:v>
                </c:pt>
                <c:pt idx="4613">
                  <c:v>-7.0798354259994145</c:v>
                </c:pt>
                <c:pt idx="4614">
                  <c:v>-7.0813673971295454</c:v>
                </c:pt>
                <c:pt idx="4615">
                  <c:v>-6.4371465266852779</c:v>
                </c:pt>
                <c:pt idx="4616">
                  <c:v>-7.0804590864809391</c:v>
                </c:pt>
                <c:pt idx="4617">
                  <c:v>-7.0128642085764747</c:v>
                </c:pt>
                <c:pt idx="4618">
                  <c:v>-7.0435127533965858</c:v>
                </c:pt>
                <c:pt idx="4619">
                  <c:v>-6.9118728541620822</c:v>
                </c:pt>
                <c:pt idx="4620">
                  <c:v>-6.9205074316567972</c:v>
                </c:pt>
                <c:pt idx="4621">
                  <c:v>-6.9198815958766202</c:v>
                </c:pt>
                <c:pt idx="4622">
                  <c:v>-7.0202217184100135</c:v>
                </c:pt>
                <c:pt idx="4623">
                  <c:v>-6.9990907992104168</c:v>
                </c:pt>
                <c:pt idx="4624">
                  <c:v>-6.793138444750535</c:v>
                </c:pt>
                <c:pt idx="4625">
                  <c:v>-7.0954034511829578</c:v>
                </c:pt>
                <c:pt idx="4626">
                  <c:v>-7.0733392463171674</c:v>
                </c:pt>
                <c:pt idx="4627">
                  <c:v>-6.9360193382317803</c:v>
                </c:pt>
                <c:pt idx="4628">
                  <c:v>-6.9640619032903306</c:v>
                </c:pt>
                <c:pt idx="4629">
                  <c:v>-6.8110865075418525</c:v>
                </c:pt>
                <c:pt idx="4630">
                  <c:v>-6.7914273550087056</c:v>
                </c:pt>
                <c:pt idx="4631">
                  <c:v>-6.9421531576798312</c:v>
                </c:pt>
                <c:pt idx="4632">
                  <c:v>-6.9908738337014498</c:v>
                </c:pt>
                <c:pt idx="4633">
                  <c:v>-7.125891653791494</c:v>
                </c:pt>
                <c:pt idx="4634">
                  <c:v>-6.7769892714935276</c:v>
                </c:pt>
                <c:pt idx="4635">
                  <c:v>-6.8930027613368194</c:v>
                </c:pt>
                <c:pt idx="4636">
                  <c:v>-7.0591940178004187</c:v>
                </c:pt>
                <c:pt idx="4637">
                  <c:v>-7.0390205139374551</c:v>
                </c:pt>
                <c:pt idx="4638">
                  <c:v>-6.7874197770874778</c:v>
                </c:pt>
                <c:pt idx="4639">
                  <c:v>-6.7617456882772542</c:v>
                </c:pt>
                <c:pt idx="4640">
                  <c:v>-7.0334099265717986</c:v>
                </c:pt>
                <c:pt idx="4641">
                  <c:v>-7.1082905962416731</c:v>
                </c:pt>
                <c:pt idx="4642">
                  <c:v>-6.955270232197841</c:v>
                </c:pt>
                <c:pt idx="4643">
                  <c:v>-6.9406618391495645</c:v>
                </c:pt>
                <c:pt idx="4644">
                  <c:v>-6.9039898347724948</c:v>
                </c:pt>
                <c:pt idx="4645">
                  <c:v>-6.7986046328817329</c:v>
                </c:pt>
                <c:pt idx="4646">
                  <c:v>-6.6504797427686224</c:v>
                </c:pt>
                <c:pt idx="4647">
                  <c:v>-6.9122651706941207</c:v>
                </c:pt>
                <c:pt idx="4648">
                  <c:v>-7.0997515432734026</c:v>
                </c:pt>
                <c:pt idx="4649">
                  <c:v>-6.7437224054970768</c:v>
                </c:pt>
                <c:pt idx="4650">
                  <c:v>-6.9351749622317493</c:v>
                </c:pt>
                <c:pt idx="4651">
                  <c:v>-6.914089040478566</c:v>
                </c:pt>
                <c:pt idx="4652">
                  <c:v>-7.0102422069897807</c:v>
                </c:pt>
                <c:pt idx="4653">
                  <c:v>-6.8550923923990537</c:v>
                </c:pt>
                <c:pt idx="4654">
                  <c:v>-6.9947846027794025</c:v>
                </c:pt>
                <c:pt idx="4655">
                  <c:v>-6.6886458639537683</c:v>
                </c:pt>
                <c:pt idx="4656">
                  <c:v>-7.0338065363764857</c:v>
                </c:pt>
                <c:pt idx="4657">
                  <c:v>-6.8007924318874702</c:v>
                </c:pt>
                <c:pt idx="4658">
                  <c:v>-6.9540897939907254</c:v>
                </c:pt>
                <c:pt idx="4659">
                  <c:v>-7.0940948434385476</c:v>
                </c:pt>
                <c:pt idx="4660">
                  <c:v>-7.1254903046465756</c:v>
                </c:pt>
                <c:pt idx="4661">
                  <c:v>-7.041416277372825</c:v>
                </c:pt>
                <c:pt idx="4662">
                  <c:v>-6.9048011597684811</c:v>
                </c:pt>
                <c:pt idx="4663">
                  <c:v>-6.809255287765148</c:v>
                </c:pt>
                <c:pt idx="4664">
                  <c:v>-7.0988345259514807</c:v>
                </c:pt>
                <c:pt idx="4665">
                  <c:v>-6.9846642300036565</c:v>
                </c:pt>
                <c:pt idx="4666">
                  <c:v>-6.9828409120858526</c:v>
                </c:pt>
                <c:pt idx="4667">
                  <c:v>-6.9255160368370872</c:v>
                </c:pt>
                <c:pt idx="4668">
                  <c:v>-6.9216098101791967</c:v>
                </c:pt>
                <c:pt idx="4669">
                  <c:v>-6.9393858456198831</c:v>
                </c:pt>
                <c:pt idx="4670">
                  <c:v>-6.8625721444347976</c:v>
                </c:pt>
                <c:pt idx="4671">
                  <c:v>-6.9526925007608931</c:v>
                </c:pt>
                <c:pt idx="4672">
                  <c:v>-6.8999766838928833</c:v>
                </c:pt>
                <c:pt idx="4673">
                  <c:v>-6.9344075257342874</c:v>
                </c:pt>
                <c:pt idx="4674">
                  <c:v>-6.8755935989904371</c:v>
                </c:pt>
                <c:pt idx="4675">
                  <c:v>-7.0088326420982172</c:v>
                </c:pt>
                <c:pt idx="4676">
                  <c:v>-7.1456850266911065</c:v>
                </c:pt>
                <c:pt idx="4677">
                  <c:v>-6.9442276878739273</c:v>
                </c:pt>
                <c:pt idx="4678">
                  <c:v>-7.0742943463385055</c:v>
                </c:pt>
                <c:pt idx="4679">
                  <c:v>-7.1419246886531562</c:v>
                </c:pt>
                <c:pt idx="4680">
                  <c:v>-7.0137304329831895</c:v>
                </c:pt>
                <c:pt idx="4681">
                  <c:v>-6.7970812930382873</c:v>
                </c:pt>
                <c:pt idx="4682">
                  <c:v>-6.8738439957431119</c:v>
                </c:pt>
                <c:pt idx="4683">
                  <c:v>-6.9222317626634666</c:v>
                </c:pt>
                <c:pt idx="4684">
                  <c:v>-6.8068881367063128</c:v>
                </c:pt>
                <c:pt idx="4685">
                  <c:v>-6.7126777456927966</c:v>
                </c:pt>
                <c:pt idx="4686">
                  <c:v>-6.7055418173544767</c:v>
                </c:pt>
                <c:pt idx="4687">
                  <c:v>-6.7687481251448522</c:v>
                </c:pt>
                <c:pt idx="4688">
                  <c:v>-6.8103666797073803</c:v>
                </c:pt>
                <c:pt idx="4689">
                  <c:v>-6.8220804753957198</c:v>
                </c:pt>
                <c:pt idx="4690">
                  <c:v>-6.8668909763633046</c:v>
                </c:pt>
                <c:pt idx="4691">
                  <c:v>-6.5288069355280864</c:v>
                </c:pt>
                <c:pt idx="4692">
                  <c:v>-6.7247515389334822</c:v>
                </c:pt>
                <c:pt idx="4693">
                  <c:v>-6.6540390153024598</c:v>
                </c:pt>
                <c:pt idx="4694">
                  <c:v>-6.706305611269503</c:v>
                </c:pt>
                <c:pt idx="4695">
                  <c:v>-6.7793976173312176</c:v>
                </c:pt>
                <c:pt idx="4696">
                  <c:v>-6.7384149513215252</c:v>
                </c:pt>
                <c:pt idx="4697">
                  <c:v>-6.7478877475764865</c:v>
                </c:pt>
                <c:pt idx="4698">
                  <c:v>-6.6375113468375657</c:v>
                </c:pt>
                <c:pt idx="4699">
                  <c:v>-6.7349041369586526</c:v>
                </c:pt>
                <c:pt idx="4700">
                  <c:v>-6.8065555802194533</c:v>
                </c:pt>
                <c:pt idx="4701">
                  <c:v>-6.7966237246378514</c:v>
                </c:pt>
                <c:pt idx="4702">
                  <c:v>-6.7982317047467378</c:v>
                </c:pt>
                <c:pt idx="4703">
                  <c:v>-6.8324074497998932</c:v>
                </c:pt>
                <c:pt idx="4704">
                  <c:v>-6.6803292566136152</c:v>
                </c:pt>
                <c:pt idx="4705">
                  <c:v>-6.8875221001114539</c:v>
                </c:pt>
                <c:pt idx="4706">
                  <c:v>-6.8751077610277989</c:v>
                </c:pt>
                <c:pt idx="4707">
                  <c:v>-6.8435989477027004</c:v>
                </c:pt>
                <c:pt idx="4708">
                  <c:v>-6.8211478466949194</c:v>
                </c:pt>
                <c:pt idx="4709">
                  <c:v>-6.7520611611576076</c:v>
                </c:pt>
                <c:pt idx="4710">
                  <c:v>-6.6671792661693985</c:v>
                </c:pt>
                <c:pt idx="4711">
                  <c:v>-6.3545234889242908</c:v>
                </c:pt>
                <c:pt idx="4712">
                  <c:v>-6.7348986820885193</c:v>
                </c:pt>
                <c:pt idx="4713">
                  <c:v>-6.5345288310120209</c:v>
                </c:pt>
                <c:pt idx="4714">
                  <c:v>-6.676674444928854</c:v>
                </c:pt>
                <c:pt idx="4715">
                  <c:v>-6.9095485321959416</c:v>
                </c:pt>
                <c:pt idx="4716">
                  <c:v>-6.695403336471184</c:v>
                </c:pt>
                <c:pt idx="4717">
                  <c:v>-6.7309114961794148</c:v>
                </c:pt>
                <c:pt idx="4718">
                  <c:v>-6.4559487163774465</c:v>
                </c:pt>
                <c:pt idx="4719">
                  <c:v>-6.7249855498080935</c:v>
                </c:pt>
                <c:pt idx="4720">
                  <c:v>-6.4047042306800694</c:v>
                </c:pt>
                <c:pt idx="4721">
                  <c:v>-7.084274369842225</c:v>
                </c:pt>
                <c:pt idx="4722">
                  <c:v>-6.836220858619324</c:v>
                </c:pt>
                <c:pt idx="4723">
                  <c:v>-6.8241113464712289</c:v>
                </c:pt>
                <c:pt idx="4724">
                  <c:v>-6.8376855555518867</c:v>
                </c:pt>
                <c:pt idx="4725">
                  <c:v>-6.8333672496571296</c:v>
                </c:pt>
                <c:pt idx="4726">
                  <c:v>-6.6919911140154165</c:v>
                </c:pt>
                <c:pt idx="4727">
                  <c:v>-6.873524140447218</c:v>
                </c:pt>
                <c:pt idx="4728">
                  <c:v>-6.7230235256557913</c:v>
                </c:pt>
                <c:pt idx="4729">
                  <c:v>-6.7403897640855748</c:v>
                </c:pt>
                <c:pt idx="4730">
                  <c:v>-6.8498738562218664</c:v>
                </c:pt>
                <c:pt idx="4731">
                  <c:v>-6.9332791816732353</c:v>
                </c:pt>
                <c:pt idx="4732">
                  <c:v>-6.9404379911246927</c:v>
                </c:pt>
                <c:pt idx="4733">
                  <c:v>-6.820918662498654</c:v>
                </c:pt>
                <c:pt idx="4734">
                  <c:v>-6.5979796674053626</c:v>
                </c:pt>
                <c:pt idx="4735">
                  <c:v>-6.6909768082727972</c:v>
                </c:pt>
                <c:pt idx="4736">
                  <c:v>-6.8407906960257447</c:v>
                </c:pt>
                <c:pt idx="4737">
                  <c:v>-6.803122198102618</c:v>
                </c:pt>
                <c:pt idx="4738">
                  <c:v>-7.063081796539894</c:v>
                </c:pt>
                <c:pt idx="4739">
                  <c:v>-6.8920571519937468</c:v>
                </c:pt>
                <c:pt idx="4740">
                  <c:v>-6.958214284719566</c:v>
                </c:pt>
                <c:pt idx="4741">
                  <c:v>-6.7319430908990396</c:v>
                </c:pt>
                <c:pt idx="4742">
                  <c:v>-6.7911964093433808</c:v>
                </c:pt>
                <c:pt idx="4743">
                  <c:v>-6.8073607494764099</c:v>
                </c:pt>
                <c:pt idx="4744">
                  <c:v>-7.125018570338093</c:v>
                </c:pt>
                <c:pt idx="4745">
                  <c:v>-6.8075398511497687</c:v>
                </c:pt>
                <c:pt idx="4746">
                  <c:v>-6.8923090145829091</c:v>
                </c:pt>
                <c:pt idx="4747">
                  <c:v>-6.8712786685913185</c:v>
                </c:pt>
                <c:pt idx="4748">
                  <c:v>-6.8238063338260435</c:v>
                </c:pt>
                <c:pt idx="4749">
                  <c:v>-6.6085299962674204</c:v>
                </c:pt>
                <c:pt idx="4750">
                  <c:v>-6.7669052246595696</c:v>
                </c:pt>
                <c:pt idx="4751">
                  <c:v>-6.8548582014972936</c:v>
                </c:pt>
                <c:pt idx="4752">
                  <c:v>-6.6536185208828424</c:v>
                </c:pt>
                <c:pt idx="4753">
                  <c:v>-6.6252784860092895</c:v>
                </c:pt>
                <c:pt idx="4754">
                  <c:v>-6.841468251687588</c:v>
                </c:pt>
                <c:pt idx="4755">
                  <c:v>-6.6589422355663119</c:v>
                </c:pt>
                <c:pt idx="4756">
                  <c:v>-6.7221344104064551</c:v>
                </c:pt>
                <c:pt idx="4757">
                  <c:v>-6.9065230091287511</c:v>
                </c:pt>
                <c:pt idx="4758">
                  <c:v>-6.8157847034971075</c:v>
                </c:pt>
                <c:pt idx="4759">
                  <c:v>-6.4990698936408187</c:v>
                </c:pt>
                <c:pt idx="4760">
                  <c:v>-6.6959176337857418</c:v>
                </c:pt>
                <c:pt idx="4761">
                  <c:v>-6.7668223137004269</c:v>
                </c:pt>
                <c:pt idx="4762">
                  <c:v>-6.9053068878980328</c:v>
                </c:pt>
                <c:pt idx="4763">
                  <c:v>-6.7587918908156519</c:v>
                </c:pt>
                <c:pt idx="4764">
                  <c:v>-6.7428672176759408</c:v>
                </c:pt>
                <c:pt idx="4765">
                  <c:v>-6.8101437569949352</c:v>
                </c:pt>
                <c:pt idx="4766">
                  <c:v>-6.8148958145541005</c:v>
                </c:pt>
                <c:pt idx="4767">
                  <c:v>-6.8839906861541955</c:v>
                </c:pt>
                <c:pt idx="4768">
                  <c:v>-6.8499048245561411</c:v>
                </c:pt>
                <c:pt idx="4769">
                  <c:v>-6.8977670659587043</c:v>
                </c:pt>
                <c:pt idx="4770">
                  <c:v>-6.996703984717545</c:v>
                </c:pt>
                <c:pt idx="4771">
                  <c:v>-6.6694570970174283</c:v>
                </c:pt>
                <c:pt idx="4772">
                  <c:v>-6.8875939795910668</c:v>
                </c:pt>
                <c:pt idx="4773">
                  <c:v>-6.7130500184200192</c:v>
                </c:pt>
                <c:pt idx="4774">
                  <c:v>-6.7487317237662658</c:v>
                </c:pt>
                <c:pt idx="4775">
                  <c:v>-6.8382390401228399</c:v>
                </c:pt>
                <c:pt idx="4776">
                  <c:v>-6.4835795424193821</c:v>
                </c:pt>
                <c:pt idx="4777">
                  <c:v>-6.8050258616265458</c:v>
                </c:pt>
                <c:pt idx="4778">
                  <c:v>-6.6879370029055085</c:v>
                </c:pt>
                <c:pt idx="4779">
                  <c:v>-6.789346924775197</c:v>
                </c:pt>
                <c:pt idx="4780">
                  <c:v>-6.6116811120794372</c:v>
                </c:pt>
                <c:pt idx="4781">
                  <c:v>-6.7342727584591699</c:v>
                </c:pt>
                <c:pt idx="4782">
                  <c:v>-6.7955738328212556</c:v>
                </c:pt>
                <c:pt idx="4783">
                  <c:v>-6.8844389976696396</c:v>
                </c:pt>
                <c:pt idx="4784">
                  <c:v>-6.842285469400422</c:v>
                </c:pt>
                <c:pt idx="4785">
                  <c:v>-6.7424382698614505</c:v>
                </c:pt>
                <c:pt idx="4786">
                  <c:v>-6.6361270141808593</c:v>
                </c:pt>
                <c:pt idx="4787">
                  <c:v>-6.5968457585097395</c:v>
                </c:pt>
                <c:pt idx="4788">
                  <c:v>-6.5606963804204499</c:v>
                </c:pt>
                <c:pt idx="4789">
                  <c:v>-6.6456490394624756</c:v>
                </c:pt>
                <c:pt idx="4790">
                  <c:v>-6.7532694179740949</c:v>
                </c:pt>
                <c:pt idx="4791">
                  <c:v>-6.8066042531559345</c:v>
                </c:pt>
                <c:pt idx="4792">
                  <c:v>-6.6945247033090238</c:v>
                </c:pt>
                <c:pt idx="4793">
                  <c:v>-6.5214442111956039</c:v>
                </c:pt>
                <c:pt idx="4794">
                  <c:v>-6.7160550814856501</c:v>
                </c:pt>
                <c:pt idx="4795">
                  <c:v>-6.4901733283772911</c:v>
                </c:pt>
                <c:pt idx="4796">
                  <c:v>-6.5545416413244961</c:v>
                </c:pt>
                <c:pt idx="4797">
                  <c:v>-6.5077012132237266</c:v>
                </c:pt>
                <c:pt idx="4798">
                  <c:v>-6.4937973860956122</c:v>
                </c:pt>
                <c:pt idx="4799">
                  <c:v>-6.4966216365647034</c:v>
                </c:pt>
                <c:pt idx="4800">
                  <c:v>-6.4619459389827272</c:v>
                </c:pt>
                <c:pt idx="4801">
                  <c:v>-6.2599395478010189</c:v>
                </c:pt>
                <c:pt idx="4802">
                  <c:v>-6.3789735029514683</c:v>
                </c:pt>
                <c:pt idx="4803">
                  <c:v>-6.2724560886461056</c:v>
                </c:pt>
                <c:pt idx="4804">
                  <c:v>-6.3460249392002455</c:v>
                </c:pt>
                <c:pt idx="4805">
                  <c:v>-6.4197908614557875</c:v>
                </c:pt>
                <c:pt idx="4806">
                  <c:v>-6.2682783124737407</c:v>
                </c:pt>
                <c:pt idx="4807">
                  <c:v>-6.4518810143387784</c:v>
                </c:pt>
                <c:pt idx="4808">
                  <c:v>-6.4458100893141523</c:v>
                </c:pt>
                <c:pt idx="4809">
                  <c:v>-6.4258288340851566</c:v>
                </c:pt>
                <c:pt idx="4810">
                  <c:v>-6.1531457825745539</c:v>
                </c:pt>
                <c:pt idx="4811">
                  <c:v>-6.6369685959442259</c:v>
                </c:pt>
                <c:pt idx="4812">
                  <c:v>-6.6251827854408196</c:v>
                </c:pt>
                <c:pt idx="4813">
                  <c:v>-6.6963044254923831</c:v>
                </c:pt>
                <c:pt idx="4814">
                  <c:v>-6.5650944893456131</c:v>
                </c:pt>
                <c:pt idx="4815">
                  <c:v>-6.6049161228158626</c:v>
                </c:pt>
                <c:pt idx="4816">
                  <c:v>-6.6039439727299198</c:v>
                </c:pt>
                <c:pt idx="4817">
                  <c:v>-6.3589089015898326</c:v>
                </c:pt>
                <c:pt idx="4818">
                  <c:v>-6.4414456333754533</c:v>
                </c:pt>
                <c:pt idx="4819">
                  <c:v>-6.4440260011565886</c:v>
                </c:pt>
                <c:pt idx="4820">
                  <c:v>-6.4339114466470226</c:v>
                </c:pt>
                <c:pt idx="4821">
                  <c:v>-6.2583327497441221</c:v>
                </c:pt>
                <c:pt idx="4822">
                  <c:v>-6.3360144574720278</c:v>
                </c:pt>
                <c:pt idx="4823">
                  <c:v>-6.1738936052610827</c:v>
                </c:pt>
                <c:pt idx="4824">
                  <c:v>-6.2778958108920424</c:v>
                </c:pt>
                <c:pt idx="4825">
                  <c:v>-6.3525877908476414</c:v>
                </c:pt>
                <c:pt idx="4826">
                  <c:v>-6.253547861364539</c:v>
                </c:pt>
                <c:pt idx="4827">
                  <c:v>-6.2782598909623122</c:v>
                </c:pt>
                <c:pt idx="4828">
                  <c:v>-6.1633251389005661</c:v>
                </c:pt>
                <c:pt idx="4829">
                  <c:v>-6.3599041787183896</c:v>
                </c:pt>
                <c:pt idx="4830">
                  <c:v>-6.2002807673477101</c:v>
                </c:pt>
                <c:pt idx="4831">
                  <c:v>-6.1670732844437026</c:v>
                </c:pt>
                <c:pt idx="4832">
                  <c:v>-6.157234726887828</c:v>
                </c:pt>
                <c:pt idx="4833">
                  <c:v>-6.17685489563089</c:v>
                </c:pt>
                <c:pt idx="4834">
                  <c:v>-6.2115646287332904</c:v>
                </c:pt>
                <c:pt idx="4835">
                  <c:v>-6.126816548187386</c:v>
                </c:pt>
                <c:pt idx="4836">
                  <c:v>-6.1370260316838454</c:v>
                </c:pt>
                <c:pt idx="4837">
                  <c:v>-6.185058042644398</c:v>
                </c:pt>
                <c:pt idx="4838">
                  <c:v>-6.2941555735284815</c:v>
                </c:pt>
                <c:pt idx="4839">
                  <c:v>-6.2398749106632678</c:v>
                </c:pt>
                <c:pt idx="4840">
                  <c:v>-6.1617857479057792</c:v>
                </c:pt>
                <c:pt idx="4841">
                  <c:v>-6.2753747879735311</c:v>
                </c:pt>
                <c:pt idx="4842">
                  <c:v>-6.1347009659932894</c:v>
                </c:pt>
                <c:pt idx="4843">
                  <c:v>-6.2323428366127587</c:v>
                </c:pt>
                <c:pt idx="4844">
                  <c:v>-6.0914400576560279</c:v>
                </c:pt>
                <c:pt idx="4845">
                  <c:v>-6.3727016765127598</c:v>
                </c:pt>
                <c:pt idx="4846">
                  <c:v>-6.2074568033835043</c:v>
                </c:pt>
                <c:pt idx="4847">
                  <c:v>-6.2133624223468242</c:v>
                </c:pt>
                <c:pt idx="4848">
                  <c:v>-6.4535439963091301</c:v>
                </c:pt>
                <c:pt idx="4849">
                  <c:v>-6.1922171137628546</c:v>
                </c:pt>
                <c:pt idx="4850">
                  <c:v>-6.231739433557193</c:v>
                </c:pt>
                <c:pt idx="4851">
                  <c:v>-6.3396353638022207</c:v>
                </c:pt>
                <c:pt idx="4852">
                  <c:v>-6.3875429973771158</c:v>
                </c:pt>
                <c:pt idx="4853">
                  <c:v>-6.4390815346559549</c:v>
                </c:pt>
                <c:pt idx="4854">
                  <c:v>-6.3478670993389219</c:v>
                </c:pt>
                <c:pt idx="4855">
                  <c:v>-6.1750447114097939</c:v>
                </c:pt>
                <c:pt idx="4856">
                  <c:v>-6.3465560580175495</c:v>
                </c:pt>
                <c:pt idx="4857">
                  <c:v>-6.4003077226123306</c:v>
                </c:pt>
                <c:pt idx="4858">
                  <c:v>-6.536673250117131</c:v>
                </c:pt>
                <c:pt idx="4859">
                  <c:v>-6.3328040464515123</c:v>
                </c:pt>
                <c:pt idx="4860">
                  <c:v>-6.3437469886843179</c:v>
                </c:pt>
                <c:pt idx="4861">
                  <c:v>-6.1782574946229296</c:v>
                </c:pt>
                <c:pt idx="4862">
                  <c:v>-6.181896037102752</c:v>
                </c:pt>
                <c:pt idx="4863">
                  <c:v>-6.3109243211729282</c:v>
                </c:pt>
                <c:pt idx="4864">
                  <c:v>-6.5920495694643755</c:v>
                </c:pt>
                <c:pt idx="4865">
                  <c:v>-6.2843466372104029</c:v>
                </c:pt>
                <c:pt idx="4866">
                  <c:v>-6.270374598715911</c:v>
                </c:pt>
                <c:pt idx="4867">
                  <c:v>-6.2083717376205438</c:v>
                </c:pt>
                <c:pt idx="4868">
                  <c:v>-6.4493557555488579</c:v>
                </c:pt>
                <c:pt idx="4869">
                  <c:v>-6.3857585511453818</c:v>
                </c:pt>
                <c:pt idx="4870">
                  <c:v>-6.1402033581998916</c:v>
                </c:pt>
                <c:pt idx="4871">
                  <c:v>-6.4102358390624392</c:v>
                </c:pt>
                <c:pt idx="4872">
                  <c:v>-6.386051412616589</c:v>
                </c:pt>
                <c:pt idx="4873">
                  <c:v>-6.1736384624754503</c:v>
                </c:pt>
                <c:pt idx="4874">
                  <c:v>-6.4960176357319765</c:v>
                </c:pt>
                <c:pt idx="4875">
                  <c:v>-6.4456509171183285</c:v>
                </c:pt>
                <c:pt idx="4876">
                  <c:v>-6.3254505215653678</c:v>
                </c:pt>
                <c:pt idx="4877">
                  <c:v>-6.4076686293043084</c:v>
                </c:pt>
                <c:pt idx="4878">
                  <c:v>-6.3431275863062631</c:v>
                </c:pt>
                <c:pt idx="4879">
                  <c:v>-6.3401945674179672</c:v>
                </c:pt>
                <c:pt idx="4880">
                  <c:v>-6.1534124883999786</c:v>
                </c:pt>
                <c:pt idx="4881">
                  <c:v>-6.2695698440234038</c:v>
                </c:pt>
                <c:pt idx="4882">
                  <c:v>-6.2933690927446495</c:v>
                </c:pt>
                <c:pt idx="4883">
                  <c:v>-6.381229335202776</c:v>
                </c:pt>
                <c:pt idx="4884">
                  <c:v>-6.2675819076144057</c:v>
                </c:pt>
                <c:pt idx="4885">
                  <c:v>-6.3840533995104254</c:v>
                </c:pt>
                <c:pt idx="4886">
                  <c:v>-6.4945829729246451</c:v>
                </c:pt>
                <c:pt idx="4887">
                  <c:v>-6.2027249271243701</c:v>
                </c:pt>
                <c:pt idx="4888">
                  <c:v>-6.3067742044973674</c:v>
                </c:pt>
                <c:pt idx="4889">
                  <c:v>-6.4157612005472764</c:v>
                </c:pt>
                <c:pt idx="4890">
                  <c:v>-6.41851578693442</c:v>
                </c:pt>
                <c:pt idx="4891">
                  <c:v>-6.3466305127863443</c:v>
                </c:pt>
                <c:pt idx="4892">
                  <c:v>-6.4271869173107454</c:v>
                </c:pt>
                <c:pt idx="4893">
                  <c:v>-6.2963838632484892</c:v>
                </c:pt>
                <c:pt idx="4894">
                  <c:v>-6.4181537182572246</c:v>
                </c:pt>
                <c:pt idx="4895">
                  <c:v>-6.0610847059406003</c:v>
                </c:pt>
                <c:pt idx="4896">
                  <c:v>-6.4335695053601372</c:v>
                </c:pt>
                <c:pt idx="4897">
                  <c:v>-6.489331639193141</c:v>
                </c:pt>
                <c:pt idx="4898">
                  <c:v>-6.3483349316620252</c:v>
                </c:pt>
                <c:pt idx="4899">
                  <c:v>-6.1201205255162039</c:v>
                </c:pt>
                <c:pt idx="4900">
                  <c:v>-6.330343296654739</c:v>
                </c:pt>
                <c:pt idx="4901">
                  <c:v>-6.316596568752364</c:v>
                </c:pt>
                <c:pt idx="4902">
                  <c:v>-6.3649562757012834</c:v>
                </c:pt>
                <c:pt idx="4903">
                  <c:v>-6.2674441709763773</c:v>
                </c:pt>
                <c:pt idx="4904">
                  <c:v>-6.1788882537164636</c:v>
                </c:pt>
                <c:pt idx="4905">
                  <c:v>-6.2635141980111442</c:v>
                </c:pt>
                <c:pt idx="4906">
                  <c:v>-6.2020499242443572</c:v>
                </c:pt>
                <c:pt idx="4907">
                  <c:v>-6.2335337500937893</c:v>
                </c:pt>
                <c:pt idx="4908">
                  <c:v>-6.2476814978216</c:v>
                </c:pt>
                <c:pt idx="4909">
                  <c:v>-6.0824141334827608</c:v>
                </c:pt>
                <c:pt idx="4910">
                  <c:v>-6.1764081188540709</c:v>
                </c:pt>
                <c:pt idx="4911">
                  <c:v>-6.3122355770167893</c:v>
                </c:pt>
                <c:pt idx="4912">
                  <c:v>-6.2866802638746222</c:v>
                </c:pt>
                <c:pt idx="4913">
                  <c:v>-6.4278277816920193</c:v>
                </c:pt>
                <c:pt idx="4914">
                  <c:v>-6.0852337088137975</c:v>
                </c:pt>
                <c:pt idx="4915">
                  <c:v>-6.3898513456100092</c:v>
                </c:pt>
                <c:pt idx="4916">
                  <c:v>-6.3229121709656999</c:v>
                </c:pt>
                <c:pt idx="4917">
                  <c:v>-6.3798289060501778</c:v>
                </c:pt>
                <c:pt idx="4918">
                  <c:v>-6.2835775038513564</c:v>
                </c:pt>
                <c:pt idx="4919">
                  <c:v>-6.4253408374378651</c:v>
                </c:pt>
                <c:pt idx="4920">
                  <c:v>-5.7328380432071002</c:v>
                </c:pt>
                <c:pt idx="4921">
                  <c:v>-6.5211344446975072</c:v>
                </c:pt>
                <c:pt idx="4922">
                  <c:v>-6.3675812048075597</c:v>
                </c:pt>
                <c:pt idx="4923">
                  <c:v>-6.3584552803372274</c:v>
                </c:pt>
                <c:pt idx="4924">
                  <c:v>-6.3179213470557105</c:v>
                </c:pt>
                <c:pt idx="4925">
                  <c:v>-6.3856841468832748</c:v>
                </c:pt>
                <c:pt idx="4926">
                  <c:v>-6.3834013733078177</c:v>
                </c:pt>
                <c:pt idx="4927">
                  <c:v>-6.4164182271133852</c:v>
                </c:pt>
                <c:pt idx="4928">
                  <c:v>-6.3876916662821248</c:v>
                </c:pt>
                <c:pt idx="4929">
                  <c:v>-6.4031343436223631</c:v>
                </c:pt>
                <c:pt idx="4930">
                  <c:v>-6.381244611167225</c:v>
                </c:pt>
                <c:pt idx="4931">
                  <c:v>-6.3314249541678302</c:v>
                </c:pt>
                <c:pt idx="4932">
                  <c:v>-6.2399566177627319</c:v>
                </c:pt>
                <c:pt idx="4933">
                  <c:v>-6.1668331436798285</c:v>
                </c:pt>
                <c:pt idx="4934">
                  <c:v>-6.0656611072138711</c:v>
                </c:pt>
                <c:pt idx="4935">
                  <c:v>-6.3693970564498548</c:v>
                </c:pt>
                <c:pt idx="4936">
                  <c:v>-6.2231860620360901</c:v>
                </c:pt>
                <c:pt idx="4937">
                  <c:v>-6.1333951035940748</c:v>
                </c:pt>
                <c:pt idx="4938">
                  <c:v>-6.0766600407137217</c:v>
                </c:pt>
                <c:pt idx="4939">
                  <c:v>-6.1997339759973347</c:v>
                </c:pt>
                <c:pt idx="4940">
                  <c:v>-6.0574286370347785</c:v>
                </c:pt>
                <c:pt idx="4941">
                  <c:v>-6.3231595362705395</c:v>
                </c:pt>
                <c:pt idx="4942">
                  <c:v>-6.3274610814311849</c:v>
                </c:pt>
                <c:pt idx="4943">
                  <c:v>-6.2463738907866828</c:v>
                </c:pt>
                <c:pt idx="4944">
                  <c:v>-6.3331403597078451</c:v>
                </c:pt>
                <c:pt idx="4945">
                  <c:v>-6.2682665693613027</c:v>
                </c:pt>
                <c:pt idx="4946">
                  <c:v>-6.3791307749008874</c:v>
                </c:pt>
                <c:pt idx="4947">
                  <c:v>-6.6168009666180527</c:v>
                </c:pt>
                <c:pt idx="4948">
                  <c:v>-6.4356132581816938</c:v>
                </c:pt>
                <c:pt idx="4949">
                  <c:v>-6.4289273774226441</c:v>
                </c:pt>
                <c:pt idx="4950">
                  <c:v>-6.3268678763310993</c:v>
                </c:pt>
                <c:pt idx="4951">
                  <c:v>-6.3628667601159927</c:v>
                </c:pt>
                <c:pt idx="4952">
                  <c:v>-6.3618017755876499</c:v>
                </c:pt>
                <c:pt idx="4953">
                  <c:v>-6.3261785310217089</c:v>
                </c:pt>
                <c:pt idx="4954">
                  <c:v>-6.5062895350012528</c:v>
                </c:pt>
                <c:pt idx="4955">
                  <c:v>-6.4852934596731693</c:v>
                </c:pt>
                <c:pt idx="4956">
                  <c:v>-6.4689290943809485</c:v>
                </c:pt>
                <c:pt idx="4957">
                  <c:v>-6.3158555905038716</c:v>
                </c:pt>
                <c:pt idx="4958">
                  <c:v>-6.3303567112955816</c:v>
                </c:pt>
                <c:pt idx="4959">
                  <c:v>-6.5564703977424532</c:v>
                </c:pt>
                <c:pt idx="4960">
                  <c:v>-6.4526970722216026</c:v>
                </c:pt>
                <c:pt idx="4961">
                  <c:v>-6.3927458333864928</c:v>
                </c:pt>
                <c:pt idx="4962">
                  <c:v>-6.559635363871319</c:v>
                </c:pt>
                <c:pt idx="4963">
                  <c:v>-6.6638887741433006</c:v>
                </c:pt>
                <c:pt idx="4964">
                  <c:v>-6.4618799760377543</c:v>
                </c:pt>
                <c:pt idx="4965">
                  <c:v>-6.2578424557310219</c:v>
                </c:pt>
                <c:pt idx="4966">
                  <c:v>-6.5772069994474602</c:v>
                </c:pt>
                <c:pt idx="4967">
                  <c:v>-6.5601115512416319</c:v>
                </c:pt>
                <c:pt idx="4968">
                  <c:v>-6.5505109099109893</c:v>
                </c:pt>
                <c:pt idx="4969">
                  <c:v>-6.475360200768554</c:v>
                </c:pt>
                <c:pt idx="4970">
                  <c:v>-6.5596221366928331</c:v>
                </c:pt>
                <c:pt idx="4971">
                  <c:v>-6.5947764991624469</c:v>
                </c:pt>
                <c:pt idx="4972">
                  <c:v>-6.481622447060964</c:v>
                </c:pt>
                <c:pt idx="4973">
                  <c:v>-6.5655580206264608</c:v>
                </c:pt>
                <c:pt idx="4974">
                  <c:v>-6.5369824961845291</c:v>
                </c:pt>
                <c:pt idx="4975">
                  <c:v>-6.5202866222565659</c:v>
                </c:pt>
                <c:pt idx="4976">
                  <c:v>-6.6385490844348638</c:v>
                </c:pt>
                <c:pt idx="4977">
                  <c:v>-6.5180849088944282</c:v>
                </c:pt>
                <c:pt idx="4978">
                  <c:v>-6.573363199547555</c:v>
                </c:pt>
                <c:pt idx="4979">
                  <c:v>-6.6815817429751512</c:v>
                </c:pt>
                <c:pt idx="4980">
                  <c:v>-6.2483846654654007</c:v>
                </c:pt>
                <c:pt idx="4981">
                  <c:v>-6.5292246770918716</c:v>
                </c:pt>
                <c:pt idx="4982">
                  <c:v>-6.7889129391048408</c:v>
                </c:pt>
                <c:pt idx="4983">
                  <c:v>-6.577674065282002</c:v>
                </c:pt>
                <c:pt idx="4984">
                  <c:v>-6.6528003588046003</c:v>
                </c:pt>
                <c:pt idx="4985">
                  <c:v>-6.4242355326403322</c:v>
                </c:pt>
                <c:pt idx="4986">
                  <c:v>-6.4809725761979742</c:v>
                </c:pt>
                <c:pt idx="4987">
                  <c:v>-6.4435456329221319</c:v>
                </c:pt>
                <c:pt idx="4988">
                  <c:v>-6.5485094811384537</c:v>
                </c:pt>
                <c:pt idx="4989">
                  <c:v>-6.6061650953491258</c:v>
                </c:pt>
                <c:pt idx="4990">
                  <c:v>-6.5621098344989193</c:v>
                </c:pt>
                <c:pt idx="4991">
                  <c:v>-6.5806787529792743</c:v>
                </c:pt>
                <c:pt idx="4992">
                  <c:v>-6.5582750815432078</c:v>
                </c:pt>
                <c:pt idx="4993">
                  <c:v>-6.7316799437435959</c:v>
                </c:pt>
                <c:pt idx="4994">
                  <c:v>-6.4425195070857422</c:v>
                </c:pt>
                <c:pt idx="4995">
                  <c:v>-6.5425414971497231</c:v>
                </c:pt>
                <c:pt idx="4996">
                  <c:v>-6.6313364006180597</c:v>
                </c:pt>
                <c:pt idx="4997">
                  <c:v>-6.6883273949508215</c:v>
                </c:pt>
                <c:pt idx="4998">
                  <c:v>-6.7166471344842105</c:v>
                </c:pt>
                <c:pt idx="4999">
                  <c:v>-6.8165496262422298</c:v>
                </c:pt>
                <c:pt idx="5000">
                  <c:v>-6.6098392107962534</c:v>
                </c:pt>
                <c:pt idx="5001">
                  <c:v>-6.8386867701883958</c:v>
                </c:pt>
                <c:pt idx="5002">
                  <c:v>-6.8010428845639792</c:v>
                </c:pt>
                <c:pt idx="5003">
                  <c:v>-6.8298459021256086</c:v>
                </c:pt>
                <c:pt idx="5004">
                  <c:v>-6.606091522479085</c:v>
                </c:pt>
                <c:pt idx="5005">
                  <c:v>-6.7398850885591166</c:v>
                </c:pt>
                <c:pt idx="5006">
                  <c:v>-6.743315237976466</c:v>
                </c:pt>
                <c:pt idx="5007">
                  <c:v>-6.7105918198782311</c:v>
                </c:pt>
                <c:pt idx="5008">
                  <c:v>-6.9414311617299829</c:v>
                </c:pt>
                <c:pt idx="5009">
                  <c:v>-6.9177126582615989</c:v>
                </c:pt>
                <c:pt idx="5010">
                  <c:v>-6.5438944105956187</c:v>
                </c:pt>
                <c:pt idx="5011">
                  <c:v>-6.5993256363773733</c:v>
                </c:pt>
                <c:pt idx="5012">
                  <c:v>-6.8104973067972807</c:v>
                </c:pt>
                <c:pt idx="5013">
                  <c:v>-6.5279765526169431</c:v>
                </c:pt>
                <c:pt idx="5014">
                  <c:v>-6.7385643610607948</c:v>
                </c:pt>
                <c:pt idx="5015">
                  <c:v>-6.7409279794341304</c:v>
                </c:pt>
                <c:pt idx="5016">
                  <c:v>-6.8550325836613579</c:v>
                </c:pt>
                <c:pt idx="5017">
                  <c:v>-6.9044147045064452</c:v>
                </c:pt>
                <c:pt idx="5018">
                  <c:v>-6.7865421839763629</c:v>
                </c:pt>
                <c:pt idx="5019">
                  <c:v>-6.7461652639068559</c:v>
                </c:pt>
                <c:pt idx="5020">
                  <c:v>-6.8827385087627313</c:v>
                </c:pt>
                <c:pt idx="5021">
                  <c:v>-6.6672339937937197</c:v>
                </c:pt>
                <c:pt idx="5022">
                  <c:v>-6.446883598201758</c:v>
                </c:pt>
                <c:pt idx="5023">
                  <c:v>-6.800258836683537</c:v>
                </c:pt>
                <c:pt idx="5024">
                  <c:v>-6.5675163724882912</c:v>
                </c:pt>
                <c:pt idx="5025">
                  <c:v>-6.5122656987897098</c:v>
                </c:pt>
                <c:pt idx="5026">
                  <c:v>-6.783435327492926</c:v>
                </c:pt>
                <c:pt idx="5027">
                  <c:v>-6.7554229409867883</c:v>
                </c:pt>
                <c:pt idx="5028">
                  <c:v>-6.7978672079263225</c:v>
                </c:pt>
                <c:pt idx="5029">
                  <c:v>-6.8875013894784232</c:v>
                </c:pt>
                <c:pt idx="5030">
                  <c:v>-6.8805981216844447</c:v>
                </c:pt>
                <c:pt idx="5031">
                  <c:v>-6.659274550585792</c:v>
                </c:pt>
                <c:pt idx="5032">
                  <c:v>-6.970356682452894</c:v>
                </c:pt>
                <c:pt idx="5033">
                  <c:v>-6.8584071701660587</c:v>
                </c:pt>
                <c:pt idx="5034">
                  <c:v>-6.8533815279038457</c:v>
                </c:pt>
                <c:pt idx="5035">
                  <c:v>-6.7810634180373031</c:v>
                </c:pt>
                <c:pt idx="5036">
                  <c:v>-6.7443270738229755</c:v>
                </c:pt>
                <c:pt idx="5037">
                  <c:v>-6.7256658750395992</c:v>
                </c:pt>
                <c:pt idx="5038">
                  <c:v>-6.8220687402290148</c:v>
                </c:pt>
                <c:pt idx="5039">
                  <c:v>-6.7770264171548522</c:v>
                </c:pt>
                <c:pt idx="5040">
                  <c:v>-6.6691718634068087</c:v>
                </c:pt>
                <c:pt idx="5041">
                  <c:v>-6.76278105260677</c:v>
                </c:pt>
                <c:pt idx="5042">
                  <c:v>-6.6877760666610442</c:v>
                </c:pt>
                <c:pt idx="5043">
                  <c:v>-6.7671146848001351</c:v>
                </c:pt>
                <c:pt idx="5044">
                  <c:v>-6.7808141331834992</c:v>
                </c:pt>
                <c:pt idx="5045">
                  <c:v>-6.7134801864283222</c:v>
                </c:pt>
                <c:pt idx="5046">
                  <c:v>-6.8285045034180536</c:v>
                </c:pt>
                <c:pt idx="5047">
                  <c:v>-6.6025078313289631</c:v>
                </c:pt>
                <c:pt idx="5048">
                  <c:v>-6.7485641474353653</c:v>
                </c:pt>
                <c:pt idx="5049">
                  <c:v>-6.671645014658778</c:v>
                </c:pt>
                <c:pt idx="5050">
                  <c:v>-6.5403497475178041</c:v>
                </c:pt>
                <c:pt idx="5051">
                  <c:v>-6.713838967862551</c:v>
                </c:pt>
                <c:pt idx="5052">
                  <c:v>-6.6815324069862791</c:v>
                </c:pt>
                <c:pt idx="5053">
                  <c:v>-6.7120525117020824</c:v>
                </c:pt>
                <c:pt idx="5054">
                  <c:v>-6.7581458483603862</c:v>
                </c:pt>
                <c:pt idx="5055">
                  <c:v>-6.5393564145523886</c:v>
                </c:pt>
                <c:pt idx="5056">
                  <c:v>-6.6720770450805711</c:v>
                </c:pt>
                <c:pt idx="5057">
                  <c:v>-6.6795959860316056</c:v>
                </c:pt>
                <c:pt idx="5058">
                  <c:v>-6.6236651840290151</c:v>
                </c:pt>
                <c:pt idx="5059">
                  <c:v>-6.6100216123474498</c:v>
                </c:pt>
                <c:pt idx="5060">
                  <c:v>-6.4966702047931646</c:v>
                </c:pt>
                <c:pt idx="5061">
                  <c:v>-6.3227583148861122</c:v>
                </c:pt>
                <c:pt idx="5062">
                  <c:v>-6.5568328398344589</c:v>
                </c:pt>
                <c:pt idx="5063">
                  <c:v>-6.1957859064995402</c:v>
                </c:pt>
                <c:pt idx="5064">
                  <c:v>-6.5008990245037035</c:v>
                </c:pt>
                <c:pt idx="5065">
                  <c:v>-6.2920658579014521</c:v>
                </c:pt>
                <c:pt idx="5066">
                  <c:v>-6.4842092994313649</c:v>
                </c:pt>
                <c:pt idx="5067">
                  <c:v>-6.4244649926925801</c:v>
                </c:pt>
                <c:pt idx="5068">
                  <c:v>-6.5448834912495091</c:v>
                </c:pt>
                <c:pt idx="5069">
                  <c:v>-6.4809167278006452</c:v>
                </c:pt>
                <c:pt idx="5070">
                  <c:v>-6.5084016051585092</c:v>
                </c:pt>
                <c:pt idx="5071">
                  <c:v>-6.4964546614796559</c:v>
                </c:pt>
                <c:pt idx="5072">
                  <c:v>-6.4437493509700294</c:v>
                </c:pt>
                <c:pt idx="5073">
                  <c:v>-6.4634630937202564</c:v>
                </c:pt>
                <c:pt idx="5074">
                  <c:v>-6.5808455378435049</c:v>
                </c:pt>
                <c:pt idx="5075">
                  <c:v>-6.4606679324886507</c:v>
                </c:pt>
                <c:pt idx="5076">
                  <c:v>-6.5526290991164249</c:v>
                </c:pt>
                <c:pt idx="5077">
                  <c:v>-6.4274147331796927</c:v>
                </c:pt>
                <c:pt idx="5078">
                  <c:v>-6.4319053073262022</c:v>
                </c:pt>
                <c:pt idx="5079">
                  <c:v>-6.5779769888984152</c:v>
                </c:pt>
                <c:pt idx="5080">
                  <c:v>-6.5568760266304871</c:v>
                </c:pt>
                <c:pt idx="5081">
                  <c:v>-6.6315422549515946</c:v>
                </c:pt>
                <c:pt idx="5082">
                  <c:v>-6.6961057429580473</c:v>
                </c:pt>
                <c:pt idx="5083">
                  <c:v>-6.5450889220210584</c:v>
                </c:pt>
                <c:pt idx="5084">
                  <c:v>-6.4481663451455118</c:v>
                </c:pt>
                <c:pt idx="5085">
                  <c:v>-6.4938451971283229</c:v>
                </c:pt>
                <c:pt idx="5086">
                  <c:v>-6.6047256098563434</c:v>
                </c:pt>
                <c:pt idx="5087">
                  <c:v>-6.5185605927669421</c:v>
                </c:pt>
                <c:pt idx="5088">
                  <c:v>-6.6875491469187365</c:v>
                </c:pt>
                <c:pt idx="5089">
                  <c:v>-6.5410610166962035</c:v>
                </c:pt>
                <c:pt idx="5090">
                  <c:v>-6.6001369812434207</c:v>
                </c:pt>
                <c:pt idx="5091">
                  <c:v>-6.6147842480053898</c:v>
                </c:pt>
                <c:pt idx="5092">
                  <c:v>-6.5869726941597317</c:v>
                </c:pt>
                <c:pt idx="5093">
                  <c:v>-6.6151900955956799</c:v>
                </c:pt>
                <c:pt idx="5094">
                  <c:v>-6.5336769035779785</c:v>
                </c:pt>
                <c:pt idx="5095">
                  <c:v>-6.6490651616337493</c:v>
                </c:pt>
                <c:pt idx="5096">
                  <c:v>-6.7492197790142372</c:v>
                </c:pt>
                <c:pt idx="5097">
                  <c:v>-6.554712285063502</c:v>
                </c:pt>
                <c:pt idx="5098">
                  <c:v>-6.8070004194549227</c:v>
                </c:pt>
                <c:pt idx="5099">
                  <c:v>-6.6973255052787728</c:v>
                </c:pt>
                <c:pt idx="5100">
                  <c:v>-6.8173949364793041</c:v>
                </c:pt>
                <c:pt idx="5101">
                  <c:v>-6.6602848544103255</c:v>
                </c:pt>
                <c:pt idx="5102">
                  <c:v>-6.7261196205192997</c:v>
                </c:pt>
                <c:pt idx="5103">
                  <c:v>-6.7782889175715733</c:v>
                </c:pt>
                <c:pt idx="5104">
                  <c:v>-6.8841684934004554</c:v>
                </c:pt>
                <c:pt idx="5105">
                  <c:v>-6.5871194192540727</c:v>
                </c:pt>
                <c:pt idx="5106">
                  <c:v>-6.9906328810478424</c:v>
                </c:pt>
                <c:pt idx="5107">
                  <c:v>-6.5460064236244841</c:v>
                </c:pt>
                <c:pt idx="5108">
                  <c:v>-6.7751389799980855</c:v>
                </c:pt>
                <c:pt idx="5109">
                  <c:v>-6.7820976344362016</c:v>
                </c:pt>
                <c:pt idx="5110">
                  <c:v>-6.8136539687139397</c:v>
                </c:pt>
                <c:pt idx="5111">
                  <c:v>-6.594896191215871</c:v>
                </c:pt>
                <c:pt idx="5112">
                  <c:v>-6.7153049448492874</c:v>
                </c:pt>
                <c:pt idx="5113">
                  <c:v>-6.6256089931008066</c:v>
                </c:pt>
                <c:pt idx="5114">
                  <c:v>-6.6395247986202222</c:v>
                </c:pt>
                <c:pt idx="5115">
                  <c:v>-6.6781669915687791</c:v>
                </c:pt>
                <c:pt idx="5116">
                  <c:v>-7.0455642003448782</c:v>
                </c:pt>
                <c:pt idx="5117">
                  <c:v>-6.9805451243045047</c:v>
                </c:pt>
                <c:pt idx="5118">
                  <c:v>-7.0017831113295514</c:v>
                </c:pt>
                <c:pt idx="5119">
                  <c:v>-6.9013542606971567</c:v>
                </c:pt>
                <c:pt idx="5120">
                  <c:v>-6.8925481573876013</c:v>
                </c:pt>
                <c:pt idx="5121">
                  <c:v>-6.9665699357388089</c:v>
                </c:pt>
                <c:pt idx="5122">
                  <c:v>-6.9990844991407064</c:v>
                </c:pt>
                <c:pt idx="5123">
                  <c:v>-6.8356956546670844</c:v>
                </c:pt>
                <c:pt idx="5124">
                  <c:v>-7.0689106672861657</c:v>
                </c:pt>
                <c:pt idx="5125">
                  <c:v>-6.9891762944794822</c:v>
                </c:pt>
                <c:pt idx="5126">
                  <c:v>-7.0047116612530269</c:v>
                </c:pt>
                <c:pt idx="5127">
                  <c:v>-6.894767815595193</c:v>
                </c:pt>
                <c:pt idx="5128">
                  <c:v>-7.095271029530914</c:v>
                </c:pt>
                <c:pt idx="5129">
                  <c:v>-6.9822292119477325</c:v>
                </c:pt>
                <c:pt idx="5130">
                  <c:v>-6.879438542606775</c:v>
                </c:pt>
                <c:pt idx="5131">
                  <c:v>-6.9941051165383294</c:v>
                </c:pt>
                <c:pt idx="5132">
                  <c:v>-7.0149533184121315</c:v>
                </c:pt>
                <c:pt idx="5133">
                  <c:v>-6.9028648946085402</c:v>
                </c:pt>
                <c:pt idx="5134">
                  <c:v>-6.9457104213659582</c:v>
                </c:pt>
                <c:pt idx="5135">
                  <c:v>-6.8732875344666544</c:v>
                </c:pt>
                <c:pt idx="5136">
                  <c:v>-7.0185431008148003</c:v>
                </c:pt>
                <c:pt idx="5137">
                  <c:v>-7.0334209153536831</c:v>
                </c:pt>
                <c:pt idx="5138">
                  <c:v>-7.0927207858683561</c:v>
                </c:pt>
                <c:pt idx="5139">
                  <c:v>-6.9463654830636212</c:v>
                </c:pt>
                <c:pt idx="5140">
                  <c:v>-6.7492756797543629</c:v>
                </c:pt>
                <c:pt idx="5141">
                  <c:v>-6.9670719515251056</c:v>
                </c:pt>
                <c:pt idx="5142">
                  <c:v>-7.0979566068222422</c:v>
                </c:pt>
                <c:pt idx="5143">
                  <c:v>-6.8562879768106155</c:v>
                </c:pt>
                <c:pt idx="5144">
                  <c:v>-6.9279576294192013</c:v>
                </c:pt>
                <c:pt idx="5145">
                  <c:v>-6.9588006366167132</c:v>
                </c:pt>
                <c:pt idx="5146">
                  <c:v>-6.8061500882902193</c:v>
                </c:pt>
                <c:pt idx="5147">
                  <c:v>-6.9509870117183681</c:v>
                </c:pt>
                <c:pt idx="5148">
                  <c:v>-6.8968613731438921</c:v>
                </c:pt>
                <c:pt idx="5149">
                  <c:v>-6.7789869665088043</c:v>
                </c:pt>
                <c:pt idx="5150">
                  <c:v>-6.6883773965846549</c:v>
                </c:pt>
                <c:pt idx="5151">
                  <c:v>-6.7260822296555389</c:v>
                </c:pt>
                <c:pt idx="5152">
                  <c:v>-6.9863078733004125</c:v>
                </c:pt>
                <c:pt idx="5153">
                  <c:v>-6.8795734690701105</c:v>
                </c:pt>
                <c:pt idx="5154">
                  <c:v>-6.6656789277925066</c:v>
                </c:pt>
                <c:pt idx="5155">
                  <c:v>-7.0089332049744879</c:v>
                </c:pt>
                <c:pt idx="5156">
                  <c:v>-6.9035951243229032</c:v>
                </c:pt>
                <c:pt idx="5157">
                  <c:v>-7.0009632109741426</c:v>
                </c:pt>
                <c:pt idx="5158">
                  <c:v>-7.0764261320827249</c:v>
                </c:pt>
                <c:pt idx="5159">
                  <c:v>-7.0087653599166355</c:v>
                </c:pt>
                <c:pt idx="5160">
                  <c:v>-7.132849579666467</c:v>
                </c:pt>
                <c:pt idx="5161">
                  <c:v>-7.1478279743385498</c:v>
                </c:pt>
                <c:pt idx="5162">
                  <c:v>-7.1373143643198578</c:v>
                </c:pt>
                <c:pt idx="5163">
                  <c:v>-7.0528327661808721</c:v>
                </c:pt>
                <c:pt idx="5164">
                  <c:v>-7.1091738692683704</c:v>
                </c:pt>
                <c:pt idx="5165">
                  <c:v>-7.1616552289644142</c:v>
                </c:pt>
                <c:pt idx="5166">
                  <c:v>-7.0902550922105734</c:v>
                </c:pt>
                <c:pt idx="5167">
                  <c:v>-6.9224134504978219</c:v>
                </c:pt>
                <c:pt idx="5168">
                  <c:v>-7.1212788353000933</c:v>
                </c:pt>
                <c:pt idx="5169">
                  <c:v>-7.1197564286350934</c:v>
                </c:pt>
                <c:pt idx="5170">
                  <c:v>-7.1994459463458949</c:v>
                </c:pt>
                <c:pt idx="5171">
                  <c:v>-7.0162762309222027</c:v>
                </c:pt>
                <c:pt idx="5172">
                  <c:v>-6.9426363512709921</c:v>
                </c:pt>
                <c:pt idx="5173">
                  <c:v>-7.0527989140635627</c:v>
                </c:pt>
                <c:pt idx="5174">
                  <c:v>-6.9847467894905035</c:v>
                </c:pt>
                <c:pt idx="5175">
                  <c:v>-7.1958266027298601</c:v>
                </c:pt>
                <c:pt idx="5176">
                  <c:v>-7.0308537091462675</c:v>
                </c:pt>
                <c:pt idx="5177">
                  <c:v>-7.0428205643641384</c:v>
                </c:pt>
                <c:pt idx="5178">
                  <c:v>-7.1856037882155555</c:v>
                </c:pt>
                <c:pt idx="5179">
                  <c:v>-7.0499803847105635</c:v>
                </c:pt>
                <c:pt idx="5180">
                  <c:v>-7.1366165049300934</c:v>
                </c:pt>
                <c:pt idx="5181">
                  <c:v>-7.1966421093558219</c:v>
                </c:pt>
                <c:pt idx="5182">
                  <c:v>-7.2637454543448499</c:v>
                </c:pt>
                <c:pt idx="5183">
                  <c:v>-7.0457278359946862</c:v>
                </c:pt>
                <c:pt idx="5184">
                  <c:v>-6.8723562809885452</c:v>
                </c:pt>
                <c:pt idx="5185">
                  <c:v>-7.0826732673537229</c:v>
                </c:pt>
                <c:pt idx="5186">
                  <c:v>-6.9161490699279016</c:v>
                </c:pt>
                <c:pt idx="5187">
                  <c:v>-7.1642702493386556</c:v>
                </c:pt>
                <c:pt idx="5188">
                  <c:v>-7.4946568593624363</c:v>
                </c:pt>
                <c:pt idx="5189">
                  <c:v>-6.8981563128604817</c:v>
                </c:pt>
                <c:pt idx="5190">
                  <c:v>-7.2719975978178697</c:v>
                </c:pt>
                <c:pt idx="5191">
                  <c:v>-7.2343555032662543</c:v>
                </c:pt>
                <c:pt idx="5192">
                  <c:v>-7.2013622005064892</c:v>
                </c:pt>
                <c:pt idx="5193">
                  <c:v>-7.0662336398048309</c:v>
                </c:pt>
                <c:pt idx="5194">
                  <c:v>-7.2118829033538168</c:v>
                </c:pt>
                <c:pt idx="5195">
                  <c:v>-7.1797690624150645</c:v>
                </c:pt>
                <c:pt idx="5196">
                  <c:v>-7.1642543262546265</c:v>
                </c:pt>
                <c:pt idx="5197">
                  <c:v>-7.1480049505961984</c:v>
                </c:pt>
                <c:pt idx="5198">
                  <c:v>-7.0513581187331642</c:v>
                </c:pt>
                <c:pt idx="5199">
                  <c:v>-7.0367172468270844</c:v>
                </c:pt>
                <c:pt idx="5200">
                  <c:v>-7.1533166194363229</c:v>
                </c:pt>
                <c:pt idx="5201">
                  <c:v>-7.1913038068128765</c:v>
                </c:pt>
                <c:pt idx="5202">
                  <c:v>-7.1260308685588303</c:v>
                </c:pt>
                <c:pt idx="5203">
                  <c:v>-7.0528583168192327</c:v>
                </c:pt>
                <c:pt idx="5204">
                  <c:v>-7.0028169615598657</c:v>
                </c:pt>
                <c:pt idx="5205">
                  <c:v>-6.9130602159835908</c:v>
                </c:pt>
                <c:pt idx="5206">
                  <c:v>-7.2579424095682521</c:v>
                </c:pt>
                <c:pt idx="5207">
                  <c:v>-7.0024598152923723</c:v>
                </c:pt>
                <c:pt idx="5208">
                  <c:v>-7.0826971402114358</c:v>
                </c:pt>
                <c:pt idx="5209">
                  <c:v>-6.9302628098795171</c:v>
                </c:pt>
                <c:pt idx="5210">
                  <c:v>-6.8140683963647586</c:v>
                </c:pt>
                <c:pt idx="5211">
                  <c:v>-6.9472733619372784</c:v>
                </c:pt>
                <c:pt idx="5212">
                  <c:v>-6.7828784076138238</c:v>
                </c:pt>
                <c:pt idx="5213">
                  <c:v>-6.8414432134406233</c:v>
                </c:pt>
                <c:pt idx="5214">
                  <c:v>-6.8044984844304546</c:v>
                </c:pt>
                <c:pt idx="5215">
                  <c:v>-6.7390306073323192</c:v>
                </c:pt>
                <c:pt idx="5216">
                  <c:v>-6.8928679968635498</c:v>
                </c:pt>
                <c:pt idx="5217">
                  <c:v>-6.5901792632145462</c:v>
                </c:pt>
                <c:pt idx="5218">
                  <c:v>-6.728197800605229</c:v>
                </c:pt>
                <c:pt idx="5219">
                  <c:v>-6.8069353683988032</c:v>
                </c:pt>
                <c:pt idx="5220">
                  <c:v>-6.7592823228109333</c:v>
                </c:pt>
                <c:pt idx="5221">
                  <c:v>-6.6924462594361023</c:v>
                </c:pt>
                <c:pt idx="5222">
                  <c:v>-6.7100537147391615</c:v>
                </c:pt>
                <c:pt idx="5223">
                  <c:v>-6.6292700978676677</c:v>
                </c:pt>
                <c:pt idx="5224">
                  <c:v>-6.6284494470509214</c:v>
                </c:pt>
                <c:pt idx="5225">
                  <c:v>-6.6603800320337303</c:v>
                </c:pt>
                <c:pt idx="5226">
                  <c:v>-6.658980889060695</c:v>
                </c:pt>
                <c:pt idx="5227">
                  <c:v>-6.602192412424035</c:v>
                </c:pt>
                <c:pt idx="5228">
                  <c:v>-6.848591676675464</c:v>
                </c:pt>
                <c:pt idx="5229">
                  <c:v>-6.8115496445860124</c:v>
                </c:pt>
                <c:pt idx="5230">
                  <c:v>-6.776379025836321</c:v>
                </c:pt>
                <c:pt idx="5231">
                  <c:v>-6.6845069991952943</c:v>
                </c:pt>
                <c:pt idx="5232">
                  <c:v>-6.7684169717288745</c:v>
                </c:pt>
                <c:pt idx="5233">
                  <c:v>-6.6896168439946502</c:v>
                </c:pt>
                <c:pt idx="5234">
                  <c:v>-6.6662515456150651</c:v>
                </c:pt>
                <c:pt idx="5235">
                  <c:v>-6.5750908897622029</c:v>
                </c:pt>
                <c:pt idx="5236">
                  <c:v>-6.7626881684230478</c:v>
                </c:pt>
                <c:pt idx="5237">
                  <c:v>-6.6731740768226189</c:v>
                </c:pt>
                <c:pt idx="5238">
                  <c:v>-6.6578657543054032</c:v>
                </c:pt>
                <c:pt idx="5239">
                  <c:v>-6.5615739843047693</c:v>
                </c:pt>
                <c:pt idx="5240">
                  <c:v>-6.8674745271309234</c:v>
                </c:pt>
                <c:pt idx="5241">
                  <c:v>-6.9308366431740209</c:v>
                </c:pt>
                <c:pt idx="5242">
                  <c:v>-6.8874707780858246</c:v>
                </c:pt>
                <c:pt idx="5243">
                  <c:v>-6.8053519773980664</c:v>
                </c:pt>
                <c:pt idx="5244">
                  <c:v>-6.5452445613153776</c:v>
                </c:pt>
                <c:pt idx="5245">
                  <c:v>-6.8161472687813918</c:v>
                </c:pt>
                <c:pt idx="5246">
                  <c:v>-6.8908099644621856</c:v>
                </c:pt>
                <c:pt idx="5247">
                  <c:v>-6.8408376226895884</c:v>
                </c:pt>
                <c:pt idx="5248">
                  <c:v>-6.8128901694548549</c:v>
                </c:pt>
                <c:pt idx="5249">
                  <c:v>-7.0246845883433773</c:v>
                </c:pt>
                <c:pt idx="5250">
                  <c:v>-6.9312275956896263</c:v>
                </c:pt>
                <c:pt idx="5251">
                  <c:v>-6.9314057920753624</c:v>
                </c:pt>
                <c:pt idx="5252">
                  <c:v>-6.7904667799813412</c:v>
                </c:pt>
                <c:pt idx="5253">
                  <c:v>-6.8959267473185148</c:v>
                </c:pt>
                <c:pt idx="5254">
                  <c:v>-6.9226487268458481</c:v>
                </c:pt>
                <c:pt idx="5255">
                  <c:v>-6.8282574877394753</c:v>
                </c:pt>
                <c:pt idx="5256">
                  <c:v>-6.8746624856908634</c:v>
                </c:pt>
                <c:pt idx="5257">
                  <c:v>-7.0670470089824855</c:v>
                </c:pt>
                <c:pt idx="5258">
                  <c:v>-7.090639134676513</c:v>
                </c:pt>
                <c:pt idx="5259">
                  <c:v>-6.8190895619823388</c:v>
                </c:pt>
                <c:pt idx="5260">
                  <c:v>-6.8422993700269608</c:v>
                </c:pt>
                <c:pt idx="5261">
                  <c:v>-6.8505407507940985</c:v>
                </c:pt>
                <c:pt idx="5262">
                  <c:v>-6.8048727773773576</c:v>
                </c:pt>
                <c:pt idx="5263">
                  <c:v>-6.9278023755659168</c:v>
                </c:pt>
                <c:pt idx="5264">
                  <c:v>-6.9907163785128956</c:v>
                </c:pt>
                <c:pt idx="5265">
                  <c:v>-6.7464377387643104</c:v>
                </c:pt>
                <c:pt idx="5266">
                  <c:v>-6.8532288763859528</c:v>
                </c:pt>
                <c:pt idx="5267">
                  <c:v>-6.679626394006366</c:v>
                </c:pt>
                <c:pt idx="5268">
                  <c:v>-6.9292798734795769</c:v>
                </c:pt>
                <c:pt idx="5269">
                  <c:v>-6.8967178767080917</c:v>
                </c:pt>
                <c:pt idx="5270">
                  <c:v>-6.8349256836087946</c:v>
                </c:pt>
                <c:pt idx="5271">
                  <c:v>-6.8731234499066263</c:v>
                </c:pt>
                <c:pt idx="5272">
                  <c:v>-6.9666854209524898</c:v>
                </c:pt>
                <c:pt idx="5273">
                  <c:v>-6.944244873520411</c:v>
                </c:pt>
                <c:pt idx="5274">
                  <c:v>-7.0082379920147098</c:v>
                </c:pt>
                <c:pt idx="5275">
                  <c:v>-7.1629720344992487</c:v>
                </c:pt>
                <c:pt idx="5276">
                  <c:v>-6.397774757820085</c:v>
                </c:pt>
                <c:pt idx="5277">
                  <c:v>-6.9898010809871458</c:v>
                </c:pt>
                <c:pt idx="5278">
                  <c:v>-6.765808262377071</c:v>
                </c:pt>
                <c:pt idx="5279">
                  <c:v>-6.8150884671033252</c:v>
                </c:pt>
                <c:pt idx="5280">
                  <c:v>-7.0318702320057325</c:v>
                </c:pt>
                <c:pt idx="5281">
                  <c:v>-7.010428338465724</c:v>
                </c:pt>
                <c:pt idx="5282">
                  <c:v>-6.9939162485935125</c:v>
                </c:pt>
                <c:pt idx="5283">
                  <c:v>-6.7608183379134434</c:v>
                </c:pt>
                <c:pt idx="5284">
                  <c:v>-6.891737933390929</c:v>
                </c:pt>
                <c:pt idx="5285">
                  <c:v>-7.0002259851492887</c:v>
                </c:pt>
                <c:pt idx="5286">
                  <c:v>-7.1034386982930631</c:v>
                </c:pt>
                <c:pt idx="5287">
                  <c:v>-6.7397440645322826</c:v>
                </c:pt>
                <c:pt idx="5288">
                  <c:v>-6.8178974408586557</c:v>
                </c:pt>
                <c:pt idx="5289">
                  <c:v>-6.81683453713402</c:v>
                </c:pt>
                <c:pt idx="5290">
                  <c:v>-6.7449521600283058</c:v>
                </c:pt>
                <c:pt idx="5291">
                  <c:v>-6.6003780766441533</c:v>
                </c:pt>
                <c:pt idx="5292">
                  <c:v>-6.7814171321615824</c:v>
                </c:pt>
                <c:pt idx="5293">
                  <c:v>-6.5562717262605874</c:v>
                </c:pt>
                <c:pt idx="5294">
                  <c:v>-6.5818832520951442</c:v>
                </c:pt>
                <c:pt idx="5295">
                  <c:v>-6.5989740792455676</c:v>
                </c:pt>
                <c:pt idx="5296">
                  <c:v>-6.4997354059594281</c:v>
                </c:pt>
                <c:pt idx="5297">
                  <c:v>-6.6156594946351177</c:v>
                </c:pt>
                <c:pt idx="5298">
                  <c:v>-6.4781391589303183</c:v>
                </c:pt>
                <c:pt idx="5299">
                  <c:v>-6.669506607958664</c:v>
                </c:pt>
                <c:pt idx="5300">
                  <c:v>-6.5729501157586467</c:v>
                </c:pt>
                <c:pt idx="5301">
                  <c:v>-6.7590589808854906</c:v>
                </c:pt>
                <c:pt idx="5302">
                  <c:v>-6.6114562306164304</c:v>
                </c:pt>
                <c:pt idx="5303">
                  <c:v>-6.4494032911760923</c:v>
                </c:pt>
                <c:pt idx="5304">
                  <c:v>-6.586912005462886</c:v>
                </c:pt>
                <c:pt idx="5305">
                  <c:v>-6.517464569245246</c:v>
                </c:pt>
                <c:pt idx="5306">
                  <c:v>-6.5327612395855938</c:v>
                </c:pt>
                <c:pt idx="5307">
                  <c:v>-6.6059163464594617</c:v>
                </c:pt>
                <c:pt idx="5308">
                  <c:v>-6.5127440964464434</c:v>
                </c:pt>
                <c:pt idx="5309">
                  <c:v>-6.6544970148455285</c:v>
                </c:pt>
                <c:pt idx="5310">
                  <c:v>-6.6524418789650985</c:v>
                </c:pt>
                <c:pt idx="5311">
                  <c:v>-6.9474100273684503</c:v>
                </c:pt>
                <c:pt idx="5312">
                  <c:v>-6.8108770495158177</c:v>
                </c:pt>
                <c:pt idx="5313">
                  <c:v>-6.7538625706553113</c:v>
                </c:pt>
                <c:pt idx="5314">
                  <c:v>-6.824683070384352</c:v>
                </c:pt>
                <c:pt idx="5315">
                  <c:v>-6.776081841417092</c:v>
                </c:pt>
                <c:pt idx="5316">
                  <c:v>-6.8907690261435395</c:v>
                </c:pt>
                <c:pt idx="5317">
                  <c:v>-6.8089495827589275</c:v>
                </c:pt>
                <c:pt idx="5318">
                  <c:v>-7.0283570057612765</c:v>
                </c:pt>
                <c:pt idx="5319">
                  <c:v>-6.831661093896324</c:v>
                </c:pt>
                <c:pt idx="5320">
                  <c:v>-6.4956449503341007</c:v>
                </c:pt>
                <c:pt idx="5321">
                  <c:v>-6.7753931787962518</c:v>
                </c:pt>
                <c:pt idx="5322">
                  <c:v>-6.7863806830579243</c:v>
                </c:pt>
                <c:pt idx="5323">
                  <c:v>-6.9387772952932858</c:v>
                </c:pt>
                <c:pt idx="5324">
                  <c:v>-6.7791305229775833</c:v>
                </c:pt>
                <c:pt idx="5325">
                  <c:v>-7.1424749207965821</c:v>
                </c:pt>
                <c:pt idx="5326">
                  <c:v>-6.8548498290862625</c:v>
                </c:pt>
                <c:pt idx="5327">
                  <c:v>-6.6633928671671727</c:v>
                </c:pt>
                <c:pt idx="5328">
                  <c:v>-6.8220164030314612</c:v>
                </c:pt>
                <c:pt idx="5329">
                  <c:v>-6.9990698822125497</c:v>
                </c:pt>
                <c:pt idx="5330">
                  <c:v>-6.9496187905849549</c:v>
                </c:pt>
                <c:pt idx="5331">
                  <c:v>-6.9018661337146847</c:v>
                </c:pt>
                <c:pt idx="5332">
                  <c:v>-6.9680430351640954</c:v>
                </c:pt>
                <c:pt idx="5333">
                  <c:v>-7.0256060666415987</c:v>
                </c:pt>
                <c:pt idx="5334">
                  <c:v>-6.9048814741221376</c:v>
                </c:pt>
                <c:pt idx="5335">
                  <c:v>-6.9528301163302997</c:v>
                </c:pt>
                <c:pt idx="5336">
                  <c:v>-7.0353123751506264</c:v>
                </c:pt>
                <c:pt idx="5337">
                  <c:v>-6.8225258428566748</c:v>
                </c:pt>
                <c:pt idx="5338">
                  <c:v>-6.7760251653540937</c:v>
                </c:pt>
                <c:pt idx="5339">
                  <c:v>-6.8471595120517259</c:v>
                </c:pt>
                <c:pt idx="5340">
                  <c:v>-6.8662417823854405</c:v>
                </c:pt>
                <c:pt idx="5341">
                  <c:v>-6.7381899588246474</c:v>
                </c:pt>
                <c:pt idx="5342">
                  <c:v>-6.8017569607643713</c:v>
                </c:pt>
                <c:pt idx="5343">
                  <c:v>-6.7520101130323029</c:v>
                </c:pt>
                <c:pt idx="5344">
                  <c:v>-6.7876464293714189</c:v>
                </c:pt>
                <c:pt idx="5345">
                  <c:v>-6.8177342785924244</c:v>
                </c:pt>
                <c:pt idx="5346">
                  <c:v>-6.7963385162510992</c:v>
                </c:pt>
                <c:pt idx="5347">
                  <c:v>-6.9153894654902848</c:v>
                </c:pt>
                <c:pt idx="5348">
                  <c:v>-6.8725390669414965</c:v>
                </c:pt>
                <c:pt idx="5349">
                  <c:v>-7.1347604551834198</c:v>
                </c:pt>
                <c:pt idx="5350">
                  <c:v>-6.8289417470652092</c:v>
                </c:pt>
                <c:pt idx="5351">
                  <c:v>-6.8905047024046207</c:v>
                </c:pt>
                <c:pt idx="5352">
                  <c:v>-6.7546397369592892</c:v>
                </c:pt>
                <c:pt idx="5353">
                  <c:v>-6.5021163791583847</c:v>
                </c:pt>
                <c:pt idx="5354">
                  <c:v>-6.7571378552848893</c:v>
                </c:pt>
                <c:pt idx="5355">
                  <c:v>-6.7226430793564163</c:v>
                </c:pt>
                <c:pt idx="5356">
                  <c:v>-6.8885869931233135</c:v>
                </c:pt>
                <c:pt idx="5357">
                  <c:v>-6.6941103542052627</c:v>
                </c:pt>
                <c:pt idx="5358">
                  <c:v>-6.6989941513915907</c:v>
                </c:pt>
                <c:pt idx="5359">
                  <c:v>-6.6665559205716152</c:v>
                </c:pt>
                <c:pt idx="5360">
                  <c:v>-6.6801339160357243</c:v>
                </c:pt>
                <c:pt idx="5361">
                  <c:v>-6.6922254033539907</c:v>
                </c:pt>
                <c:pt idx="5362">
                  <c:v>-6.6228319789847445</c:v>
                </c:pt>
                <c:pt idx="5363">
                  <c:v>-6.5819045913048546</c:v>
                </c:pt>
                <c:pt idx="5364">
                  <c:v>-6.493599343958345</c:v>
                </c:pt>
                <c:pt idx="5365">
                  <c:v>-6.5997175520606577</c:v>
                </c:pt>
                <c:pt idx="5366">
                  <c:v>-6.8394484591874694</c:v>
                </c:pt>
                <c:pt idx="5367">
                  <c:v>-6.8553363115345878</c:v>
                </c:pt>
                <c:pt idx="5368">
                  <c:v>-6.8343476985037954</c:v>
                </c:pt>
                <c:pt idx="5369">
                  <c:v>-6.9211651817036035</c:v>
                </c:pt>
                <c:pt idx="5370">
                  <c:v>-6.8285744580664387</c:v>
                </c:pt>
                <c:pt idx="5371">
                  <c:v>-6.728860760100086</c:v>
                </c:pt>
                <c:pt idx="5372">
                  <c:v>-6.9539358278887686</c:v>
                </c:pt>
                <c:pt idx="5373">
                  <c:v>-6.8055226490838283</c:v>
                </c:pt>
                <c:pt idx="5374">
                  <c:v>-6.9798397919106803</c:v>
                </c:pt>
                <c:pt idx="5375">
                  <c:v>-6.774008997784664</c:v>
                </c:pt>
                <c:pt idx="5376">
                  <c:v>-6.6963468318803399</c:v>
                </c:pt>
                <c:pt idx="5377">
                  <c:v>-6.6770509183839089</c:v>
                </c:pt>
                <c:pt idx="5378">
                  <c:v>-6.8538183700210809</c:v>
                </c:pt>
                <c:pt idx="5379">
                  <c:v>-6.8302476320778016</c:v>
                </c:pt>
                <c:pt idx="5380">
                  <c:v>-6.7136803988834703</c:v>
                </c:pt>
                <c:pt idx="5381">
                  <c:v>-6.7224606486913752</c:v>
                </c:pt>
                <c:pt idx="5382">
                  <c:v>-6.8848101928907113</c:v>
                </c:pt>
                <c:pt idx="5383">
                  <c:v>-6.6281582216671575</c:v>
                </c:pt>
                <c:pt idx="5384">
                  <c:v>-6.8155620780635084</c:v>
                </c:pt>
                <c:pt idx="5385">
                  <c:v>-6.9235523595821746</c:v>
                </c:pt>
                <c:pt idx="5386">
                  <c:v>-7.097540261372659</c:v>
                </c:pt>
                <c:pt idx="5387">
                  <c:v>-7.0075086773013773</c:v>
                </c:pt>
                <c:pt idx="5388">
                  <c:v>-7.0779265146912351</c:v>
                </c:pt>
                <c:pt idx="5389">
                  <c:v>-7.0460572549076117</c:v>
                </c:pt>
                <c:pt idx="5390">
                  <c:v>-7.0509564311733719</c:v>
                </c:pt>
                <c:pt idx="5391">
                  <c:v>-7.0815524576150812</c:v>
                </c:pt>
                <c:pt idx="5392">
                  <c:v>-7.0540628596848842</c:v>
                </c:pt>
                <c:pt idx="5393">
                  <c:v>-6.9980328510388601</c:v>
                </c:pt>
                <c:pt idx="5394">
                  <c:v>-7.1022728714091432</c:v>
                </c:pt>
                <c:pt idx="5395">
                  <c:v>-6.956722819114991</c:v>
                </c:pt>
                <c:pt idx="5396">
                  <c:v>-6.6416139107559502</c:v>
                </c:pt>
                <c:pt idx="5397">
                  <c:v>-6.9218413370192522</c:v>
                </c:pt>
                <c:pt idx="5398">
                  <c:v>-7.0531062240526188</c:v>
                </c:pt>
                <c:pt idx="5399">
                  <c:v>-6.9315477732383668</c:v>
                </c:pt>
                <c:pt idx="5400">
                  <c:v>-6.9530000746778065</c:v>
                </c:pt>
                <c:pt idx="5401">
                  <c:v>-6.7716541052770918</c:v>
                </c:pt>
                <c:pt idx="5402">
                  <c:v>-7.0267403175300558</c:v>
                </c:pt>
                <c:pt idx="5403">
                  <c:v>-6.7939635541981014</c:v>
                </c:pt>
                <c:pt idx="5404">
                  <c:v>-6.9436268724223593</c:v>
                </c:pt>
                <c:pt idx="5405">
                  <c:v>-7.0296105156157696</c:v>
                </c:pt>
                <c:pt idx="5406">
                  <c:v>-7.039137050901445</c:v>
                </c:pt>
                <c:pt idx="5407">
                  <c:v>-6.9184265134670353</c:v>
                </c:pt>
                <c:pt idx="5408">
                  <c:v>-6.973821129313218</c:v>
                </c:pt>
                <c:pt idx="5409">
                  <c:v>-7.0982445973884367</c:v>
                </c:pt>
                <c:pt idx="5410">
                  <c:v>-6.9912327452622769</c:v>
                </c:pt>
                <c:pt idx="5411">
                  <c:v>-7.1727610797457597</c:v>
                </c:pt>
                <c:pt idx="5412">
                  <c:v>-7.033631747896063</c:v>
                </c:pt>
                <c:pt idx="5413">
                  <c:v>-7.1159440838904686</c:v>
                </c:pt>
                <c:pt idx="5414">
                  <c:v>-7.1783724577616059</c:v>
                </c:pt>
                <c:pt idx="5415">
                  <c:v>-7.1582394006450389</c:v>
                </c:pt>
                <c:pt idx="5416">
                  <c:v>-7.3802997400404413</c:v>
                </c:pt>
                <c:pt idx="5417">
                  <c:v>-7.3372720320911355</c:v>
                </c:pt>
                <c:pt idx="5418">
                  <c:v>-7.1934367731090187</c:v>
                </c:pt>
                <c:pt idx="5419">
                  <c:v>-7.4702193247436766</c:v>
                </c:pt>
                <c:pt idx="5420">
                  <c:v>-7.0965136517435745</c:v>
                </c:pt>
                <c:pt idx="5421">
                  <c:v>-7.4421844721014985</c:v>
                </c:pt>
                <c:pt idx="5422">
                  <c:v>-7.5549804365903972</c:v>
                </c:pt>
                <c:pt idx="5423">
                  <c:v>-7.4873644760184321</c:v>
                </c:pt>
                <c:pt idx="5424">
                  <c:v>-7.5477434661654907</c:v>
                </c:pt>
                <c:pt idx="5425">
                  <c:v>-7.3607411749954554</c:v>
                </c:pt>
                <c:pt idx="5426">
                  <c:v>-7.4935079702388219</c:v>
                </c:pt>
                <c:pt idx="5427">
                  <c:v>-7.4512454088396352</c:v>
                </c:pt>
                <c:pt idx="5428">
                  <c:v>-7.5747034048095907</c:v>
                </c:pt>
                <c:pt idx="5429">
                  <c:v>-7.5394780932498628</c:v>
                </c:pt>
                <c:pt idx="5430">
                  <c:v>-7.5349890866027724</c:v>
                </c:pt>
                <c:pt idx="5431">
                  <c:v>-7.4072603427168593</c:v>
                </c:pt>
                <c:pt idx="5432">
                  <c:v>-7.5616959532058825</c:v>
                </c:pt>
                <c:pt idx="5433">
                  <c:v>-7.3739091172754456</c:v>
                </c:pt>
                <c:pt idx="5434">
                  <c:v>-7.4232229750486045</c:v>
                </c:pt>
                <c:pt idx="5435">
                  <c:v>-7.4641946955064986</c:v>
                </c:pt>
                <c:pt idx="5436">
                  <c:v>-7.389121992140435</c:v>
                </c:pt>
                <c:pt idx="5437">
                  <c:v>-7.5326539801547465</c:v>
                </c:pt>
                <c:pt idx="5438">
                  <c:v>-7.53928977645828</c:v>
                </c:pt>
                <c:pt idx="5439">
                  <c:v>-7.4223456929392251</c:v>
                </c:pt>
                <c:pt idx="5440">
                  <c:v>-7.5588415653696117</c:v>
                </c:pt>
                <c:pt idx="5441">
                  <c:v>-7.7628688119323108</c:v>
                </c:pt>
                <c:pt idx="5442">
                  <c:v>-7.5218160847614568</c:v>
                </c:pt>
                <c:pt idx="5443">
                  <c:v>-7.502721283225533</c:v>
                </c:pt>
                <c:pt idx="5444">
                  <c:v>-7.706551659706351</c:v>
                </c:pt>
                <c:pt idx="5445">
                  <c:v>-7.2919488243097907</c:v>
                </c:pt>
                <c:pt idx="5446">
                  <c:v>-7.759934395574386</c:v>
                </c:pt>
                <c:pt idx="5447">
                  <c:v>-7.6039363264771787</c:v>
                </c:pt>
                <c:pt idx="5448">
                  <c:v>-7.5954069458574081</c:v>
                </c:pt>
                <c:pt idx="5449">
                  <c:v>-7.5658492845350311</c:v>
                </c:pt>
                <c:pt idx="5450">
                  <c:v>-7.6110026852823198</c:v>
                </c:pt>
                <c:pt idx="5451">
                  <c:v>-7.5223777943494996</c:v>
                </c:pt>
                <c:pt idx="5452">
                  <c:v>-7.2778726831113305</c:v>
                </c:pt>
                <c:pt idx="5453">
                  <c:v>-7.4419619193941466</c:v>
                </c:pt>
                <c:pt idx="5454">
                  <c:v>-7.3816936752777451</c:v>
                </c:pt>
                <c:pt idx="5455">
                  <c:v>-7.4928277378690789</c:v>
                </c:pt>
                <c:pt idx="5456">
                  <c:v>-7.7316400767566185</c:v>
                </c:pt>
                <c:pt idx="5457">
                  <c:v>-7.6010240629675874</c:v>
                </c:pt>
                <c:pt idx="5458">
                  <c:v>-7.4511647073689513</c:v>
                </c:pt>
                <c:pt idx="5459">
                  <c:v>-7.5314695407410648</c:v>
                </c:pt>
                <c:pt idx="5460">
                  <c:v>-7.5491754771781938</c:v>
                </c:pt>
                <c:pt idx="5461">
                  <c:v>-7.6674444560799193</c:v>
                </c:pt>
                <c:pt idx="5462">
                  <c:v>-7.6525691565625387</c:v>
                </c:pt>
                <c:pt idx="5463">
                  <c:v>-7.5555854627953112</c:v>
                </c:pt>
                <c:pt idx="5464">
                  <c:v>-7.4126410030214585</c:v>
                </c:pt>
                <c:pt idx="5465">
                  <c:v>-7.6530520341890229</c:v>
                </c:pt>
                <c:pt idx="5466">
                  <c:v>-7.5737173013412651</c:v>
                </c:pt>
                <c:pt idx="5467">
                  <c:v>-7.4915159312524349</c:v>
                </c:pt>
                <c:pt idx="5468">
                  <c:v>-7.5452427778413433</c:v>
                </c:pt>
                <c:pt idx="5469">
                  <c:v>-7.6477153475797532</c:v>
                </c:pt>
                <c:pt idx="5470">
                  <c:v>-7.6306865788664746</c:v>
                </c:pt>
                <c:pt idx="5471">
                  <c:v>-7.4513535133914788</c:v>
                </c:pt>
                <c:pt idx="5472">
                  <c:v>-7.5445108468382038</c:v>
                </c:pt>
                <c:pt idx="5473">
                  <c:v>-7.3259661810367582</c:v>
                </c:pt>
                <c:pt idx="5474">
                  <c:v>-7.5947226270538071</c:v>
                </c:pt>
                <c:pt idx="5475">
                  <c:v>-7.4462251820919034</c:v>
                </c:pt>
                <c:pt idx="5476">
                  <c:v>-7.6887405046125012</c:v>
                </c:pt>
                <c:pt idx="5477">
                  <c:v>-7.5740567132069225</c:v>
                </c:pt>
                <c:pt idx="5478">
                  <c:v>-7.5232935984867799</c:v>
                </c:pt>
                <c:pt idx="5479">
                  <c:v>-7.5004471341377332</c:v>
                </c:pt>
                <c:pt idx="5480">
                  <c:v>-7.3934076129865245</c:v>
                </c:pt>
                <c:pt idx="5481">
                  <c:v>-7.4908645235017612</c:v>
                </c:pt>
                <c:pt idx="5482">
                  <c:v>-7.4895792702857511</c:v>
                </c:pt>
                <c:pt idx="5483">
                  <c:v>-7.6133178614726127</c:v>
                </c:pt>
                <c:pt idx="5484">
                  <c:v>-7.4379823479683527</c:v>
                </c:pt>
                <c:pt idx="5485">
                  <c:v>-7.3729828182261592</c:v>
                </c:pt>
                <c:pt idx="5486">
                  <c:v>-7.3606029673155993</c:v>
                </c:pt>
                <c:pt idx="5487">
                  <c:v>-7.3835677953968393</c:v>
                </c:pt>
                <c:pt idx="5488">
                  <c:v>-7.2412335516097937</c:v>
                </c:pt>
                <c:pt idx="5489">
                  <c:v>-6.7939972162148754</c:v>
                </c:pt>
                <c:pt idx="5490">
                  <c:v>-7.202834127988833</c:v>
                </c:pt>
                <c:pt idx="5491">
                  <c:v>-7.4012601512587706</c:v>
                </c:pt>
                <c:pt idx="5492">
                  <c:v>-7.5845766891271094</c:v>
                </c:pt>
                <c:pt idx="5493">
                  <c:v>-7.3870192576679816</c:v>
                </c:pt>
                <c:pt idx="5494">
                  <c:v>-7.150691761539929</c:v>
                </c:pt>
                <c:pt idx="5495">
                  <c:v>-7.2693800703583555</c:v>
                </c:pt>
                <c:pt idx="5496">
                  <c:v>-6.9558331096099657</c:v>
                </c:pt>
                <c:pt idx="5497">
                  <c:v>-7.0658525562815377</c:v>
                </c:pt>
                <c:pt idx="5498">
                  <c:v>-7.1519563005492115</c:v>
                </c:pt>
                <c:pt idx="5499">
                  <c:v>-7.086074920690999</c:v>
                </c:pt>
                <c:pt idx="5500">
                  <c:v>-7.0168250553955147</c:v>
                </c:pt>
                <c:pt idx="5501">
                  <c:v>-7.0348739337684929</c:v>
                </c:pt>
                <c:pt idx="5502">
                  <c:v>-6.8663648374932995</c:v>
                </c:pt>
                <c:pt idx="5503">
                  <c:v>-6.9004037177071931</c:v>
                </c:pt>
                <c:pt idx="5504">
                  <c:v>-6.9756793275229434</c:v>
                </c:pt>
                <c:pt idx="5505">
                  <c:v>-6.963559778819306</c:v>
                </c:pt>
                <c:pt idx="5506">
                  <c:v>-6.9239077898920476</c:v>
                </c:pt>
                <c:pt idx="5507">
                  <c:v>-6.865757682434781</c:v>
                </c:pt>
                <c:pt idx="5508">
                  <c:v>-7.0751503101774249</c:v>
                </c:pt>
                <c:pt idx="5509">
                  <c:v>-6.8054256500690302</c:v>
                </c:pt>
                <c:pt idx="5510">
                  <c:v>-6.9539084224054415</c:v>
                </c:pt>
                <c:pt idx="5511">
                  <c:v>-6.8260161655561369</c:v>
                </c:pt>
                <c:pt idx="5512">
                  <c:v>-6.9557782032299009</c:v>
                </c:pt>
                <c:pt idx="5513">
                  <c:v>-7.1121469278042859</c:v>
                </c:pt>
                <c:pt idx="5514">
                  <c:v>-6.989659429159234</c:v>
                </c:pt>
                <c:pt idx="5515">
                  <c:v>-6.9689654855192629</c:v>
                </c:pt>
                <c:pt idx="5516">
                  <c:v>-7.0161415376783109</c:v>
                </c:pt>
                <c:pt idx="5517">
                  <c:v>-7.0328751423035962</c:v>
                </c:pt>
                <c:pt idx="5518">
                  <c:v>-6.9721852853229294</c:v>
                </c:pt>
                <c:pt idx="5519">
                  <c:v>-7.1348077247724184</c:v>
                </c:pt>
                <c:pt idx="5520">
                  <c:v>-6.9812043782807143</c:v>
                </c:pt>
                <c:pt idx="5521">
                  <c:v>-6.968653624369181</c:v>
                </c:pt>
                <c:pt idx="5522">
                  <c:v>-6.9240606639648483</c:v>
                </c:pt>
                <c:pt idx="5523">
                  <c:v>-6.7076902745890399</c:v>
                </c:pt>
                <c:pt idx="5524">
                  <c:v>-6.8922055016566786</c:v>
                </c:pt>
                <c:pt idx="5525">
                  <c:v>-6.8874757859930469</c:v>
                </c:pt>
                <c:pt idx="5526">
                  <c:v>-6.8602465070862317</c:v>
                </c:pt>
                <c:pt idx="5527">
                  <c:v>-7.0071216678727621</c:v>
                </c:pt>
                <c:pt idx="5528">
                  <c:v>-6.8899299881201914</c:v>
                </c:pt>
                <c:pt idx="5529">
                  <c:v>-7.0140648730978805</c:v>
                </c:pt>
                <c:pt idx="5530">
                  <c:v>-6.9837150051096364</c:v>
                </c:pt>
                <c:pt idx="5531">
                  <c:v>-6.8863892090232692</c:v>
                </c:pt>
                <c:pt idx="5532">
                  <c:v>-6.9594392706209485</c:v>
                </c:pt>
                <c:pt idx="5533">
                  <c:v>-7.2363671169768162</c:v>
                </c:pt>
                <c:pt idx="5534">
                  <c:v>-6.6047166210106978</c:v>
                </c:pt>
                <c:pt idx="5535">
                  <c:v>-6.721431914487308</c:v>
                </c:pt>
                <c:pt idx="5536">
                  <c:v>-6.9261952738289612</c:v>
                </c:pt>
                <c:pt idx="5537">
                  <c:v>-6.8396280387958308</c:v>
                </c:pt>
                <c:pt idx="5538">
                  <c:v>-6.7741788556965776</c:v>
                </c:pt>
                <c:pt idx="5539">
                  <c:v>-6.9169978166850665</c:v>
                </c:pt>
                <c:pt idx="5540">
                  <c:v>-6.8835967326140723</c:v>
                </c:pt>
                <c:pt idx="5541">
                  <c:v>-6.7705342177995842</c:v>
                </c:pt>
                <c:pt idx="5542">
                  <c:v>-6.743756633233744</c:v>
                </c:pt>
                <c:pt idx="5543">
                  <c:v>-6.7681311777714415</c:v>
                </c:pt>
                <c:pt idx="5544">
                  <c:v>-6.9913776988887788</c:v>
                </c:pt>
                <c:pt idx="5545">
                  <c:v>-6.9572430923486195</c:v>
                </c:pt>
                <c:pt idx="5546">
                  <c:v>-7.0561083240784583</c:v>
                </c:pt>
                <c:pt idx="5547">
                  <c:v>-6.9678578813954006</c:v>
                </c:pt>
                <c:pt idx="5548">
                  <c:v>-6.8928774746445542</c:v>
                </c:pt>
                <c:pt idx="5549">
                  <c:v>-7.0878030955118243</c:v>
                </c:pt>
                <c:pt idx="5550">
                  <c:v>-7.0581098164657963</c:v>
                </c:pt>
                <c:pt idx="5551">
                  <c:v>-6.9059148424305272</c:v>
                </c:pt>
                <c:pt idx="5552">
                  <c:v>-6.761020371459403</c:v>
                </c:pt>
                <c:pt idx="5553">
                  <c:v>-7.036026748541313</c:v>
                </c:pt>
                <c:pt idx="5554">
                  <c:v>-7.0982414373340408</c:v>
                </c:pt>
                <c:pt idx="5555">
                  <c:v>-6.989749017571989</c:v>
                </c:pt>
                <c:pt idx="5556">
                  <c:v>-6.9079954895353346</c:v>
                </c:pt>
                <c:pt idx="5557">
                  <c:v>-6.6578081890612317</c:v>
                </c:pt>
                <c:pt idx="5558">
                  <c:v>-6.9086010487376281</c:v>
                </c:pt>
                <c:pt idx="5559">
                  <c:v>-6.7142133438540919</c:v>
                </c:pt>
                <c:pt idx="5560">
                  <c:v>-6.6486167099506943</c:v>
                </c:pt>
                <c:pt idx="5561">
                  <c:v>-6.854333352709463</c:v>
                </c:pt>
                <c:pt idx="5562">
                  <c:v>-6.7990104938185691</c:v>
                </c:pt>
                <c:pt idx="5563">
                  <c:v>-6.6201115722853254</c:v>
                </c:pt>
                <c:pt idx="5564">
                  <c:v>-6.6387599005345965</c:v>
                </c:pt>
                <c:pt idx="5565">
                  <c:v>-6.8253383374724086</c:v>
                </c:pt>
                <c:pt idx="5566">
                  <c:v>-6.7508493973307049</c:v>
                </c:pt>
                <c:pt idx="5567">
                  <c:v>-6.7623904494576559</c:v>
                </c:pt>
                <c:pt idx="5568">
                  <c:v>-6.7066595847952382</c:v>
                </c:pt>
                <c:pt idx="5569">
                  <c:v>-6.884982088834346</c:v>
                </c:pt>
                <c:pt idx="5570">
                  <c:v>-6.8191266608493395</c:v>
                </c:pt>
                <c:pt idx="5571">
                  <c:v>-6.8961083453944694</c:v>
                </c:pt>
                <c:pt idx="5572">
                  <c:v>-6.9826365048889061</c:v>
                </c:pt>
                <c:pt idx="5573">
                  <c:v>-6.8234195499816463</c:v>
                </c:pt>
                <c:pt idx="5574">
                  <c:v>-6.9971889060103765</c:v>
                </c:pt>
                <c:pt idx="5575">
                  <c:v>-6.9354793440836282</c:v>
                </c:pt>
                <c:pt idx="5576">
                  <c:v>-6.9661171156641499</c:v>
                </c:pt>
                <c:pt idx="5577">
                  <c:v>-6.8511067776410473</c:v>
                </c:pt>
                <c:pt idx="5578">
                  <c:v>-7.0808862748467094</c:v>
                </c:pt>
                <c:pt idx="5579">
                  <c:v>-6.9211791953547985</c:v>
                </c:pt>
                <c:pt idx="5580">
                  <c:v>-6.9841989329164855</c:v>
                </c:pt>
                <c:pt idx="5581">
                  <c:v>-7.061365031968303</c:v>
                </c:pt>
                <c:pt idx="5582">
                  <c:v>-6.835044439917648</c:v>
                </c:pt>
                <c:pt idx="5583">
                  <c:v>-7.0621627502543083</c:v>
                </c:pt>
                <c:pt idx="5584">
                  <c:v>-6.9054773694601002</c:v>
                </c:pt>
                <c:pt idx="5585">
                  <c:v>-7.0208311933256828</c:v>
                </c:pt>
                <c:pt idx="5586">
                  <c:v>-6.9768031805155006</c:v>
                </c:pt>
                <c:pt idx="5587">
                  <c:v>-7.0085283379204943</c:v>
                </c:pt>
                <c:pt idx="5588">
                  <c:v>-7.0117977112365448</c:v>
                </c:pt>
                <c:pt idx="5589">
                  <c:v>-7.1097396037324012</c:v>
                </c:pt>
                <c:pt idx="5590">
                  <c:v>-7.0514653176682929</c:v>
                </c:pt>
                <c:pt idx="5591">
                  <c:v>-7.0292951934454617</c:v>
                </c:pt>
                <c:pt idx="5592">
                  <c:v>-7.1113941811132619</c:v>
                </c:pt>
                <c:pt idx="5593">
                  <c:v>-7.1313427774300164</c:v>
                </c:pt>
                <c:pt idx="5594">
                  <c:v>-7.0651509287196212</c:v>
                </c:pt>
                <c:pt idx="5595">
                  <c:v>-7.0811073423556747</c:v>
                </c:pt>
                <c:pt idx="5596">
                  <c:v>-6.9950947989021017</c:v>
                </c:pt>
                <c:pt idx="5597">
                  <c:v>-6.9194524958838377</c:v>
                </c:pt>
                <c:pt idx="5598">
                  <c:v>-6.9457849547510442</c:v>
                </c:pt>
                <c:pt idx="5599">
                  <c:v>-7.0383954300008433</c:v>
                </c:pt>
                <c:pt idx="5600">
                  <c:v>-7.1752095839729302</c:v>
                </c:pt>
                <c:pt idx="5601">
                  <c:v>-7.0545381205382451</c:v>
                </c:pt>
                <c:pt idx="5602">
                  <c:v>-7.2066933029565572</c:v>
                </c:pt>
                <c:pt idx="5603">
                  <c:v>-7.173879787429116</c:v>
                </c:pt>
                <c:pt idx="5604">
                  <c:v>-7.0589508267161261</c:v>
                </c:pt>
                <c:pt idx="5605">
                  <c:v>-7.1307279487039965</c:v>
                </c:pt>
                <c:pt idx="5606">
                  <c:v>-7.1546108480249115</c:v>
                </c:pt>
                <c:pt idx="5607">
                  <c:v>-7.3085019811780505</c:v>
                </c:pt>
                <c:pt idx="5608">
                  <c:v>-7.1386507768919083</c:v>
                </c:pt>
                <c:pt idx="5609">
                  <c:v>-7.123569252601758</c:v>
                </c:pt>
                <c:pt idx="5610">
                  <c:v>-7.3312620382175231</c:v>
                </c:pt>
                <c:pt idx="5611">
                  <c:v>-7.1617501816002349</c:v>
                </c:pt>
                <c:pt idx="5612">
                  <c:v>-7.2688380804032837</c:v>
                </c:pt>
                <c:pt idx="5613">
                  <c:v>-7.1589674668482317</c:v>
                </c:pt>
                <c:pt idx="5614">
                  <c:v>-7.4100869099116284</c:v>
                </c:pt>
                <c:pt idx="5615">
                  <c:v>-7.1596039958821356</c:v>
                </c:pt>
                <c:pt idx="5616">
                  <c:v>-7.3442946454688629</c:v>
                </c:pt>
                <c:pt idx="5617">
                  <c:v>-7.3952164203184623</c:v>
                </c:pt>
                <c:pt idx="5618">
                  <c:v>-7.3654408078859257</c:v>
                </c:pt>
                <c:pt idx="5619">
                  <c:v>-7.4647197900647555</c:v>
                </c:pt>
                <c:pt idx="5620">
                  <c:v>-7.2765087870523493</c:v>
                </c:pt>
                <c:pt idx="5621">
                  <c:v>-7.3487179633121125</c:v>
                </c:pt>
                <c:pt idx="5622">
                  <c:v>-7.4864057785535065</c:v>
                </c:pt>
                <c:pt idx="5623">
                  <c:v>-7.3433741954302301</c:v>
                </c:pt>
                <c:pt idx="5624">
                  <c:v>-7.4541952865924577</c:v>
                </c:pt>
                <c:pt idx="5625">
                  <c:v>-7.317688382441756</c:v>
                </c:pt>
                <c:pt idx="5626">
                  <c:v>-7.2681144674209941</c:v>
                </c:pt>
                <c:pt idx="5627">
                  <c:v>-7.427334922956863</c:v>
                </c:pt>
                <c:pt idx="5628">
                  <c:v>-7.4645112737195429</c:v>
                </c:pt>
                <c:pt idx="5629">
                  <c:v>-7.2705443408881187</c:v>
                </c:pt>
                <c:pt idx="5630">
                  <c:v>-7.5984901512158087</c:v>
                </c:pt>
                <c:pt idx="5631">
                  <c:v>-7.5343127743371152</c:v>
                </c:pt>
                <c:pt idx="5632">
                  <c:v>-7.3871157792235964</c:v>
                </c:pt>
                <c:pt idx="5633">
                  <c:v>-7.6028765507559992</c:v>
                </c:pt>
                <c:pt idx="5634">
                  <c:v>-7.5543363880069991</c:v>
                </c:pt>
                <c:pt idx="5635">
                  <c:v>-7.7085689275046443</c:v>
                </c:pt>
                <c:pt idx="5636">
                  <c:v>-7.2314601119804145</c:v>
                </c:pt>
                <c:pt idx="5637">
                  <c:v>-7.532326119231092</c:v>
                </c:pt>
                <c:pt idx="5638">
                  <c:v>-7.3434065630640477</c:v>
                </c:pt>
                <c:pt idx="5639">
                  <c:v>-7.5301712563535572</c:v>
                </c:pt>
                <c:pt idx="5640">
                  <c:v>-7.3961701261975099</c:v>
                </c:pt>
                <c:pt idx="5641">
                  <c:v>-7.3138190402446623</c:v>
                </c:pt>
                <c:pt idx="5642">
                  <c:v>-7.3484609658590161</c:v>
                </c:pt>
                <c:pt idx="5643">
                  <c:v>-7.7041721549673259</c:v>
                </c:pt>
                <c:pt idx="5644">
                  <c:v>-7.3783078465964991</c:v>
                </c:pt>
                <c:pt idx="5645">
                  <c:v>-7.5316779811564816</c:v>
                </c:pt>
                <c:pt idx="5646">
                  <c:v>-7.6510945515926743</c:v>
                </c:pt>
                <c:pt idx="5647">
                  <c:v>-7.2968232553983103</c:v>
                </c:pt>
                <c:pt idx="5648">
                  <c:v>-7.7930512002775565</c:v>
                </c:pt>
                <c:pt idx="5649">
                  <c:v>-7.7488808733900072</c:v>
                </c:pt>
                <c:pt idx="5650">
                  <c:v>-7.6245829673767584</c:v>
                </c:pt>
                <c:pt idx="5651">
                  <c:v>-7.672227952028865</c:v>
                </c:pt>
                <c:pt idx="5652">
                  <c:v>-7.6906599776970674</c:v>
                </c:pt>
                <c:pt idx="5653">
                  <c:v>-7.7874315669720584</c:v>
                </c:pt>
                <c:pt idx="5654">
                  <c:v>-7.8228090511607284</c:v>
                </c:pt>
                <c:pt idx="5655">
                  <c:v>-7.7068726140908428</c:v>
                </c:pt>
                <c:pt idx="5656">
                  <c:v>-7.9030114954155239</c:v>
                </c:pt>
                <c:pt idx="5657">
                  <c:v>-7.6708679486568787</c:v>
                </c:pt>
                <c:pt idx="5658">
                  <c:v>-7.6264682115940952</c:v>
                </c:pt>
                <c:pt idx="5659">
                  <c:v>-7.894225209574901</c:v>
                </c:pt>
                <c:pt idx="5660">
                  <c:v>-7.4696523946531146</c:v>
                </c:pt>
                <c:pt idx="5661">
                  <c:v>-7.7220023675022897</c:v>
                </c:pt>
                <c:pt idx="5662">
                  <c:v>-7.9033815069586399</c:v>
                </c:pt>
                <c:pt idx="5663">
                  <c:v>-7.8010458165757024</c:v>
                </c:pt>
                <c:pt idx="5664">
                  <c:v>-7.8118261258403043</c:v>
                </c:pt>
                <c:pt idx="5665">
                  <c:v>-7.47486881731112</c:v>
                </c:pt>
                <c:pt idx="5666">
                  <c:v>-7.8287384879326405</c:v>
                </c:pt>
                <c:pt idx="5667">
                  <c:v>-7.6187356414147756</c:v>
                </c:pt>
                <c:pt idx="5668">
                  <c:v>-7.8651078964669496</c:v>
                </c:pt>
                <c:pt idx="5669">
                  <c:v>-7.9721889936640755</c:v>
                </c:pt>
                <c:pt idx="5670">
                  <c:v>-7.9014657783817777</c:v>
                </c:pt>
                <c:pt idx="5671">
                  <c:v>-7.8551427269824892</c:v>
                </c:pt>
                <c:pt idx="5672">
                  <c:v>-7.8919499902082357</c:v>
                </c:pt>
                <c:pt idx="5673">
                  <c:v>-7.9202675136408329</c:v>
                </c:pt>
                <c:pt idx="5674">
                  <c:v>-7.9394465077095688</c:v>
                </c:pt>
                <c:pt idx="5675">
                  <c:v>-7.8148706025485737</c:v>
                </c:pt>
                <c:pt idx="5676">
                  <c:v>-7.7621722282927186</c:v>
                </c:pt>
                <c:pt idx="5677">
                  <c:v>-7.8293776596077835</c:v>
                </c:pt>
                <c:pt idx="5678">
                  <c:v>-7.6941775561615744</c:v>
                </c:pt>
                <c:pt idx="5679">
                  <c:v>-7.6422363205167043</c:v>
                </c:pt>
                <c:pt idx="5680">
                  <c:v>-7.6323738514799233</c:v>
                </c:pt>
                <c:pt idx="5681">
                  <c:v>-7.6612533142773165</c:v>
                </c:pt>
                <c:pt idx="5682">
                  <c:v>-7.656803009984392</c:v>
                </c:pt>
                <c:pt idx="5683">
                  <c:v>-7.753153320637507</c:v>
                </c:pt>
                <c:pt idx="5684">
                  <c:v>-7.4187110868004558</c:v>
                </c:pt>
                <c:pt idx="5685">
                  <c:v>-7.8246885640860908</c:v>
                </c:pt>
                <c:pt idx="5686">
                  <c:v>-7.6300774571311347</c:v>
                </c:pt>
                <c:pt idx="5687">
                  <c:v>-7.6783077538247868</c:v>
                </c:pt>
                <c:pt idx="5688">
                  <c:v>-7.646272474843463</c:v>
                </c:pt>
                <c:pt idx="5689">
                  <c:v>-7.6308084396589759</c:v>
                </c:pt>
                <c:pt idx="5690">
                  <c:v>-7.5103049094391139</c:v>
                </c:pt>
                <c:pt idx="5691">
                  <c:v>-7.6337453447978154</c:v>
                </c:pt>
                <c:pt idx="5692">
                  <c:v>-7.5178184665506631</c:v>
                </c:pt>
                <c:pt idx="5693">
                  <c:v>-7.5620144156286706</c:v>
                </c:pt>
                <c:pt idx="5694">
                  <c:v>-7.5383547868615564</c:v>
                </c:pt>
                <c:pt idx="5695">
                  <c:v>-7.5131069422797347</c:v>
                </c:pt>
                <c:pt idx="5696">
                  <c:v>-7.6870205915385847</c:v>
                </c:pt>
                <c:pt idx="5697">
                  <c:v>-7.7397542574398237</c:v>
                </c:pt>
                <c:pt idx="5698">
                  <c:v>-7.678281540775922</c:v>
                </c:pt>
                <c:pt idx="5699">
                  <c:v>-7.738942363085588</c:v>
                </c:pt>
                <c:pt idx="5700">
                  <c:v>-7.6697178942327637</c:v>
                </c:pt>
                <c:pt idx="5701">
                  <c:v>-7.7913849445733874</c:v>
                </c:pt>
                <c:pt idx="5702">
                  <c:v>-7.6385377920436204</c:v>
                </c:pt>
                <c:pt idx="5703">
                  <c:v>-7.6472600979579308</c:v>
                </c:pt>
                <c:pt idx="5704">
                  <c:v>-7.4925257457636008</c:v>
                </c:pt>
                <c:pt idx="5705">
                  <c:v>-7.7315099305130364</c:v>
                </c:pt>
                <c:pt idx="5706">
                  <c:v>-7.7534062082341704</c:v>
                </c:pt>
                <c:pt idx="5707">
                  <c:v>-7.6749093094587995</c:v>
                </c:pt>
                <c:pt idx="5708">
                  <c:v>-7.6415015254239105</c:v>
                </c:pt>
                <c:pt idx="5709">
                  <c:v>-7.661245814216322</c:v>
                </c:pt>
                <c:pt idx="5710">
                  <c:v>-7.7413745794131295</c:v>
                </c:pt>
                <c:pt idx="5711">
                  <c:v>-7.6625185855903499</c:v>
                </c:pt>
                <c:pt idx="5712">
                  <c:v>-7.5886041239656699</c:v>
                </c:pt>
                <c:pt idx="5713">
                  <c:v>-7.6538579813001828</c:v>
                </c:pt>
                <c:pt idx="5714">
                  <c:v>-7.6913694849126912</c:v>
                </c:pt>
                <c:pt idx="5715">
                  <c:v>-7.6046168199320974</c:v>
                </c:pt>
                <c:pt idx="5716">
                  <c:v>-7.9737529459347645</c:v>
                </c:pt>
                <c:pt idx="5717">
                  <c:v>-7.7400798188412168</c:v>
                </c:pt>
                <c:pt idx="5718">
                  <c:v>-7.7385554887139163</c:v>
                </c:pt>
                <c:pt idx="5719">
                  <c:v>-7.6194218679376924</c:v>
                </c:pt>
                <c:pt idx="5720">
                  <c:v>-7.6030193225794296</c:v>
                </c:pt>
                <c:pt idx="5721">
                  <c:v>-7.566134550325776</c:v>
                </c:pt>
                <c:pt idx="5722">
                  <c:v>-7.5912493394842295</c:v>
                </c:pt>
                <c:pt idx="5723">
                  <c:v>-7.2950678821602111</c:v>
                </c:pt>
                <c:pt idx="5724">
                  <c:v>-7.5837363272468705</c:v>
                </c:pt>
                <c:pt idx="5725">
                  <c:v>-7.4608871778527819</c:v>
                </c:pt>
                <c:pt idx="5726">
                  <c:v>-7.5098541581760436</c:v>
                </c:pt>
                <c:pt idx="5727">
                  <c:v>-7.6097853848501096</c:v>
                </c:pt>
                <c:pt idx="5728">
                  <c:v>-7.6266206400842362</c:v>
                </c:pt>
                <c:pt idx="5729">
                  <c:v>-7.5519561719811668</c:v>
                </c:pt>
                <c:pt idx="5730">
                  <c:v>-7.5615351683586018</c:v>
                </c:pt>
                <c:pt idx="5731">
                  <c:v>-7.5156775419530808</c:v>
                </c:pt>
                <c:pt idx="5732">
                  <c:v>-7.5040935091329697</c:v>
                </c:pt>
                <c:pt idx="5733">
                  <c:v>-7.6403156902504321</c:v>
                </c:pt>
                <c:pt idx="5734">
                  <c:v>-7.55109828830971</c:v>
                </c:pt>
                <c:pt idx="5735">
                  <c:v>-7.4548521289821812</c:v>
                </c:pt>
                <c:pt idx="5736">
                  <c:v>-7.5624743832445329</c:v>
                </c:pt>
                <c:pt idx="5737">
                  <c:v>-7.3881190662206997</c:v>
                </c:pt>
                <c:pt idx="5738">
                  <c:v>-7.5787936029531489</c:v>
                </c:pt>
                <c:pt idx="5739">
                  <c:v>-7.6244019785720374</c:v>
                </c:pt>
                <c:pt idx="5740">
                  <c:v>-7.6287960649453535</c:v>
                </c:pt>
                <c:pt idx="5741">
                  <c:v>-7.4449661428855674</c:v>
                </c:pt>
                <c:pt idx="5742">
                  <c:v>-7.5902682047879866</c:v>
                </c:pt>
                <c:pt idx="5743">
                  <c:v>-8.0435860188598607</c:v>
                </c:pt>
                <c:pt idx="5744">
                  <c:v>-7.7750346132168247</c:v>
                </c:pt>
                <c:pt idx="5745">
                  <c:v>-7.9886461728494229</c:v>
                </c:pt>
                <c:pt idx="5746">
                  <c:v>-7.7538515044878409</c:v>
                </c:pt>
                <c:pt idx="5747">
                  <c:v>-7.7537363367742973</c:v>
                </c:pt>
                <c:pt idx="5748">
                  <c:v>-7.8511429331242333</c:v>
                </c:pt>
                <c:pt idx="5749">
                  <c:v>-7.7693839550493804</c:v>
                </c:pt>
                <c:pt idx="5750">
                  <c:v>-7.7875626152632993</c:v>
                </c:pt>
                <c:pt idx="5751">
                  <c:v>-7.517045406371814</c:v>
                </c:pt>
                <c:pt idx="5752">
                  <c:v>-7.6743695796137823</c:v>
                </c:pt>
                <c:pt idx="5753">
                  <c:v>-7.7192210282669649</c:v>
                </c:pt>
                <c:pt idx="5754">
                  <c:v>-7.5973631098832595</c:v>
                </c:pt>
                <c:pt idx="5755">
                  <c:v>-7.6518574703646758</c:v>
                </c:pt>
                <c:pt idx="5756">
                  <c:v>-7.6204634794569071</c:v>
                </c:pt>
                <c:pt idx="5757">
                  <c:v>-7.8655402328494439</c:v>
                </c:pt>
                <c:pt idx="5758">
                  <c:v>-7.9055815368308746</c:v>
                </c:pt>
                <c:pt idx="5759">
                  <c:v>-7.8205662976133627</c:v>
                </c:pt>
                <c:pt idx="5760">
                  <c:v>-7.7123236169865494</c:v>
                </c:pt>
                <c:pt idx="5761">
                  <c:v>-7.804140485392641</c:v>
                </c:pt>
                <c:pt idx="5762">
                  <c:v>-7.9524767824705522</c:v>
                </c:pt>
                <c:pt idx="5763">
                  <c:v>-7.8541201918366443</c:v>
                </c:pt>
                <c:pt idx="5764">
                  <c:v>-7.8261216592167226</c:v>
                </c:pt>
                <c:pt idx="5765">
                  <c:v>-7.8352889381911872</c:v>
                </c:pt>
                <c:pt idx="5766">
                  <c:v>-7.9366270335354816</c:v>
                </c:pt>
                <c:pt idx="5767">
                  <c:v>-7.7305874787749751</c:v>
                </c:pt>
                <c:pt idx="5768">
                  <c:v>-7.8392970283015506</c:v>
                </c:pt>
                <c:pt idx="5769">
                  <c:v>-7.9039294873585186</c:v>
                </c:pt>
                <c:pt idx="5770">
                  <c:v>-7.7552518155173056</c:v>
                </c:pt>
                <c:pt idx="5771">
                  <c:v>-7.7634233817234444</c:v>
                </c:pt>
                <c:pt idx="5772">
                  <c:v>-7.7177248598369053</c:v>
                </c:pt>
                <c:pt idx="5773">
                  <c:v>-7.7517389502687273</c:v>
                </c:pt>
                <c:pt idx="5774">
                  <c:v>-7.6292929017356181</c:v>
                </c:pt>
                <c:pt idx="5775">
                  <c:v>-7.7514326824972057</c:v>
                </c:pt>
                <c:pt idx="5776">
                  <c:v>-7.7010351027234636</c:v>
                </c:pt>
                <c:pt idx="5777">
                  <c:v>-7.8219478906488948</c:v>
                </c:pt>
                <c:pt idx="5778">
                  <c:v>-7.5861022028123504</c:v>
                </c:pt>
                <c:pt idx="5779">
                  <c:v>-7.5101442639955662</c:v>
                </c:pt>
                <c:pt idx="5780">
                  <c:v>-7.6486772367477363</c:v>
                </c:pt>
                <c:pt idx="5781">
                  <c:v>-7.675941753835569</c:v>
                </c:pt>
                <c:pt idx="5782">
                  <c:v>-7.7091440253479249</c:v>
                </c:pt>
                <c:pt idx="5783">
                  <c:v>-7.514755542074103</c:v>
                </c:pt>
                <c:pt idx="5784">
                  <c:v>-7.6934212682996828</c:v>
                </c:pt>
                <c:pt idx="5785">
                  <c:v>-7.727708039147041</c:v>
                </c:pt>
                <c:pt idx="5786">
                  <c:v>-7.5778449736368714</c:v>
                </c:pt>
                <c:pt idx="5787">
                  <c:v>-7.616271718253298</c:v>
                </c:pt>
                <c:pt idx="5788">
                  <c:v>-7.7934793920862999</c:v>
                </c:pt>
                <c:pt idx="5789">
                  <c:v>-7.7347070506142757</c:v>
                </c:pt>
                <c:pt idx="5790">
                  <c:v>-7.8233776251580789</c:v>
                </c:pt>
                <c:pt idx="5791">
                  <c:v>-7.7495430336351978</c:v>
                </c:pt>
                <c:pt idx="5792">
                  <c:v>-7.7253194949454818</c:v>
                </c:pt>
                <c:pt idx="5793">
                  <c:v>-7.6676783897166922</c:v>
                </c:pt>
                <c:pt idx="5794">
                  <c:v>-7.8784723560076264</c:v>
                </c:pt>
                <c:pt idx="5795">
                  <c:v>-7.918662984020064</c:v>
                </c:pt>
                <c:pt idx="5796">
                  <c:v>-7.7149873484039233</c:v>
                </c:pt>
                <c:pt idx="5797">
                  <c:v>-7.9078389969839513</c:v>
                </c:pt>
                <c:pt idx="5798">
                  <c:v>-7.7691032565896379</c:v>
                </c:pt>
                <c:pt idx="5799">
                  <c:v>-7.9748322161162122</c:v>
                </c:pt>
                <c:pt idx="5800">
                  <c:v>-7.9683835695145477</c:v>
                </c:pt>
                <c:pt idx="5801">
                  <c:v>-8.0397172865422704</c:v>
                </c:pt>
                <c:pt idx="5802">
                  <c:v>-7.9492061676628367</c:v>
                </c:pt>
                <c:pt idx="5803">
                  <c:v>-8.0522232347443712</c:v>
                </c:pt>
                <c:pt idx="5804">
                  <c:v>-8.0171197319456979</c:v>
                </c:pt>
                <c:pt idx="5805">
                  <c:v>-8.012920828730973</c:v>
                </c:pt>
                <c:pt idx="5806">
                  <c:v>-7.9308158602726886</c:v>
                </c:pt>
                <c:pt idx="5807">
                  <c:v>-7.8501392460172736</c:v>
                </c:pt>
                <c:pt idx="5808">
                  <c:v>-8.110445484608487</c:v>
                </c:pt>
                <c:pt idx="5809">
                  <c:v>-8.1693820197024536</c:v>
                </c:pt>
                <c:pt idx="5810">
                  <c:v>-8.0192788078026886</c:v>
                </c:pt>
                <c:pt idx="5811">
                  <c:v>-8.0945476166885744</c:v>
                </c:pt>
                <c:pt idx="5812">
                  <c:v>-8.0587744661536185</c:v>
                </c:pt>
                <c:pt idx="5813">
                  <c:v>-7.888502228121852</c:v>
                </c:pt>
                <c:pt idx="5814">
                  <c:v>-7.8056792488935711</c:v>
                </c:pt>
                <c:pt idx="5815">
                  <c:v>-7.8306104091916184</c:v>
                </c:pt>
                <c:pt idx="5816">
                  <c:v>-7.8318372412942594</c:v>
                </c:pt>
                <c:pt idx="5817">
                  <c:v>-7.8550092371636016</c:v>
                </c:pt>
                <c:pt idx="5818">
                  <c:v>-7.8463664375957975</c:v>
                </c:pt>
                <c:pt idx="5819">
                  <c:v>-6.9520470366740472</c:v>
                </c:pt>
                <c:pt idx="5820">
                  <c:v>-7.9507001651546227</c:v>
                </c:pt>
                <c:pt idx="5821">
                  <c:v>-7.7922571254886774</c:v>
                </c:pt>
                <c:pt idx="5822">
                  <c:v>-7.7609742447071195</c:v>
                </c:pt>
                <c:pt idx="5823">
                  <c:v>-7.829070296807461</c:v>
                </c:pt>
                <c:pt idx="5824">
                  <c:v>-7.48495976657928</c:v>
                </c:pt>
                <c:pt idx="5825">
                  <c:v>-7.5103782784131878</c:v>
                </c:pt>
                <c:pt idx="5826">
                  <c:v>-7.6743913523639851</c:v>
                </c:pt>
                <c:pt idx="5827">
                  <c:v>-7.7868956940507994</c:v>
                </c:pt>
                <c:pt idx="5828">
                  <c:v>-7.631279352215059</c:v>
                </c:pt>
                <c:pt idx="5829">
                  <c:v>-7.500299429043733</c:v>
                </c:pt>
                <c:pt idx="5830">
                  <c:v>-7.5491652128329312</c:v>
                </c:pt>
                <c:pt idx="5831">
                  <c:v>-7.4147916706539974</c:v>
                </c:pt>
                <c:pt idx="5832">
                  <c:v>-7.6663058976141674</c:v>
                </c:pt>
                <c:pt idx="5833">
                  <c:v>-7.6396660894023416</c:v>
                </c:pt>
                <c:pt idx="5834">
                  <c:v>-7.6471013164010282</c:v>
                </c:pt>
                <c:pt idx="5835">
                  <c:v>-7.6768725394123161</c:v>
                </c:pt>
                <c:pt idx="5836">
                  <c:v>-7.6037049756953801</c:v>
                </c:pt>
                <c:pt idx="5837">
                  <c:v>-7.6954378930658818</c:v>
                </c:pt>
                <c:pt idx="5838">
                  <c:v>-7.7480232534431037</c:v>
                </c:pt>
                <c:pt idx="5839">
                  <c:v>-7.9597930344819101</c:v>
                </c:pt>
                <c:pt idx="5840">
                  <c:v>-7.8495972711757345</c:v>
                </c:pt>
                <c:pt idx="5841">
                  <c:v>-7.9607626646814644</c:v>
                </c:pt>
                <c:pt idx="5842">
                  <c:v>-8.054503565012606</c:v>
                </c:pt>
                <c:pt idx="5843">
                  <c:v>-7.8091903515509653</c:v>
                </c:pt>
                <c:pt idx="5844">
                  <c:v>-7.8708007087775922</c:v>
                </c:pt>
                <c:pt idx="5845">
                  <c:v>-7.6300156251517537</c:v>
                </c:pt>
                <c:pt idx="5846">
                  <c:v>-7.4908529670647095</c:v>
                </c:pt>
                <c:pt idx="5847">
                  <c:v>-7.9032550446676231</c:v>
                </c:pt>
                <c:pt idx="5848">
                  <c:v>-7.9903669732533267</c:v>
                </c:pt>
                <c:pt idx="5849">
                  <c:v>-7.7928454122424995</c:v>
                </c:pt>
                <c:pt idx="5850">
                  <c:v>-7.90251752883675</c:v>
                </c:pt>
                <c:pt idx="5851">
                  <c:v>-7.9550429393483002</c:v>
                </c:pt>
                <c:pt idx="5852">
                  <c:v>-7.7130173987279615</c:v>
                </c:pt>
                <c:pt idx="5853">
                  <c:v>-7.9167886819914157</c:v>
                </c:pt>
                <c:pt idx="5854">
                  <c:v>-7.6252468225736392</c:v>
                </c:pt>
                <c:pt idx="5855">
                  <c:v>-7.7971364038359914</c:v>
                </c:pt>
                <c:pt idx="5856">
                  <c:v>-7.8337766043260926</c:v>
                </c:pt>
                <c:pt idx="5857">
                  <c:v>-7.7650142887103035</c:v>
                </c:pt>
                <c:pt idx="5858">
                  <c:v>-7.6657875733578296</c:v>
                </c:pt>
                <c:pt idx="5859">
                  <c:v>-7.8598799561035548</c:v>
                </c:pt>
                <c:pt idx="5860">
                  <c:v>-7.6888307676336476</c:v>
                </c:pt>
                <c:pt idx="5861">
                  <c:v>-8.0265921696116358</c:v>
                </c:pt>
                <c:pt idx="5862">
                  <c:v>-7.65708010742987</c:v>
                </c:pt>
                <c:pt idx="5863">
                  <c:v>-7.6604048951564474</c:v>
                </c:pt>
                <c:pt idx="5864">
                  <c:v>-7.7108045236960576</c:v>
                </c:pt>
                <c:pt idx="5865">
                  <c:v>-7.6117424498153063</c:v>
                </c:pt>
                <c:pt idx="5866">
                  <c:v>-7.7367076777193011</c:v>
                </c:pt>
                <c:pt idx="5867">
                  <c:v>-7.7043262878969898</c:v>
                </c:pt>
                <c:pt idx="5868">
                  <c:v>-7.6713398525184662</c:v>
                </c:pt>
                <c:pt idx="5869">
                  <c:v>-7.4514918280557563</c:v>
                </c:pt>
                <c:pt idx="5870">
                  <c:v>-7.5198376744243456</c:v>
                </c:pt>
                <c:pt idx="5871">
                  <c:v>-7.5365495123366877</c:v>
                </c:pt>
                <c:pt idx="5872">
                  <c:v>-7.5466913917273892</c:v>
                </c:pt>
                <c:pt idx="5873">
                  <c:v>-7.6037175913140187</c:v>
                </c:pt>
                <c:pt idx="5874">
                  <c:v>-7.2448278869119198</c:v>
                </c:pt>
                <c:pt idx="5875">
                  <c:v>-7.4168491631493083</c:v>
                </c:pt>
                <c:pt idx="5876">
                  <c:v>-7.6472682270654069</c:v>
                </c:pt>
                <c:pt idx="5877">
                  <c:v>-7.6655787581411117</c:v>
                </c:pt>
                <c:pt idx="5878">
                  <c:v>-7.7847529542973692</c:v>
                </c:pt>
                <c:pt idx="5879">
                  <c:v>-7.6914213824560873</c:v>
                </c:pt>
                <c:pt idx="5880">
                  <c:v>-7.6986170938316389</c:v>
                </c:pt>
                <c:pt idx="5881">
                  <c:v>-7.7518061524763926</c:v>
                </c:pt>
                <c:pt idx="5882">
                  <c:v>-7.7793486834102588</c:v>
                </c:pt>
                <c:pt idx="5883">
                  <c:v>-7.9232129554480002</c:v>
                </c:pt>
                <c:pt idx="5884">
                  <c:v>-7.8602105389255827</c:v>
                </c:pt>
                <c:pt idx="5885">
                  <c:v>-7.869932295648252</c:v>
                </c:pt>
                <c:pt idx="5886">
                  <c:v>-7.8751995254303209</c:v>
                </c:pt>
                <c:pt idx="5887">
                  <c:v>-7.9154866469854479</c:v>
                </c:pt>
                <c:pt idx="5888">
                  <c:v>-7.9298191375479332</c:v>
                </c:pt>
                <c:pt idx="5889">
                  <c:v>-7.8992372274806266</c:v>
                </c:pt>
                <c:pt idx="5890">
                  <c:v>-7.9838451085254114</c:v>
                </c:pt>
                <c:pt idx="5891">
                  <c:v>-8.1141843803932865</c:v>
                </c:pt>
                <c:pt idx="5892">
                  <c:v>-7.9039578954471335</c:v>
                </c:pt>
                <c:pt idx="5893">
                  <c:v>-8.059560792426268</c:v>
                </c:pt>
                <c:pt idx="5894">
                  <c:v>-8.0795998653539147</c:v>
                </c:pt>
                <c:pt idx="5895">
                  <c:v>-7.8448272045571255</c:v>
                </c:pt>
                <c:pt idx="5896">
                  <c:v>-8.0263724615647227</c:v>
                </c:pt>
                <c:pt idx="5897">
                  <c:v>-7.757320586385319</c:v>
                </c:pt>
                <c:pt idx="5898">
                  <c:v>-7.7640181298795907</c:v>
                </c:pt>
                <c:pt idx="5899">
                  <c:v>-8.0661907047962842</c:v>
                </c:pt>
                <c:pt idx="5900">
                  <c:v>-7.9685555594034119</c:v>
                </c:pt>
                <c:pt idx="5901">
                  <c:v>-7.9594654475731774</c:v>
                </c:pt>
                <c:pt idx="5902">
                  <c:v>-7.9044145408498023</c:v>
                </c:pt>
                <c:pt idx="5903">
                  <c:v>-7.8026604608394612</c:v>
                </c:pt>
                <c:pt idx="5904">
                  <c:v>-7.7221848867922604</c:v>
                </c:pt>
                <c:pt idx="5905">
                  <c:v>-7.9694672763046537</c:v>
                </c:pt>
                <c:pt idx="5906">
                  <c:v>-7.8385811365057956</c:v>
                </c:pt>
                <c:pt idx="5907">
                  <c:v>-7.8208113375720645</c:v>
                </c:pt>
                <c:pt idx="5908">
                  <c:v>-7.8034508538063596</c:v>
                </c:pt>
                <c:pt idx="5909">
                  <c:v>-7.7598351948751088</c:v>
                </c:pt>
                <c:pt idx="5910">
                  <c:v>-7.9030628319197938</c:v>
                </c:pt>
                <c:pt idx="5911">
                  <c:v>-7.8844618715984582</c:v>
                </c:pt>
                <c:pt idx="5912">
                  <c:v>-7.9164703087356347</c:v>
                </c:pt>
                <c:pt idx="5913">
                  <c:v>-7.8940930898478978</c:v>
                </c:pt>
                <c:pt idx="5914">
                  <c:v>-8.0449100106160465</c:v>
                </c:pt>
                <c:pt idx="5915">
                  <c:v>-7.8271724585284641</c:v>
                </c:pt>
                <c:pt idx="5916">
                  <c:v>-7.5665723871341406</c:v>
                </c:pt>
                <c:pt idx="5917">
                  <c:v>-7.9257036495222088</c:v>
                </c:pt>
                <c:pt idx="5918">
                  <c:v>-7.8479638691127285</c:v>
                </c:pt>
                <c:pt idx="5919">
                  <c:v>-7.9831620401860759</c:v>
                </c:pt>
                <c:pt idx="5920">
                  <c:v>-7.9997020779480676</c:v>
                </c:pt>
                <c:pt idx="5921">
                  <c:v>-8.004723546476523</c:v>
                </c:pt>
                <c:pt idx="5922">
                  <c:v>-8.0335304683970765</c:v>
                </c:pt>
                <c:pt idx="5923">
                  <c:v>-8.1075176120464896</c:v>
                </c:pt>
                <c:pt idx="5924">
                  <c:v>-8.1580443938810365</c:v>
                </c:pt>
                <c:pt idx="5925">
                  <c:v>-8.2020950480945487</c:v>
                </c:pt>
                <c:pt idx="5926">
                  <c:v>-8.1863095662288785</c:v>
                </c:pt>
                <c:pt idx="5927">
                  <c:v>-8.1449273488970917</c:v>
                </c:pt>
                <c:pt idx="5928">
                  <c:v>-8.3381969449462865</c:v>
                </c:pt>
                <c:pt idx="5929">
                  <c:v>-8.2504026510703987</c:v>
                </c:pt>
                <c:pt idx="5930">
                  <c:v>-8.1700819189243887</c:v>
                </c:pt>
                <c:pt idx="5931">
                  <c:v>-8.272871142727789</c:v>
                </c:pt>
                <c:pt idx="5932">
                  <c:v>-8.313880224503345</c:v>
                </c:pt>
                <c:pt idx="5933">
                  <c:v>-8.3348386220009516</c:v>
                </c:pt>
                <c:pt idx="5934">
                  <c:v>-8.3708096663119846</c:v>
                </c:pt>
                <c:pt idx="5935">
                  <c:v>-8.1281287090200429</c:v>
                </c:pt>
                <c:pt idx="5936">
                  <c:v>-8.4193282078185874</c:v>
                </c:pt>
                <c:pt idx="5937">
                  <c:v>-8.2105724973163152</c:v>
                </c:pt>
                <c:pt idx="5938">
                  <c:v>-8.4779015592925777</c:v>
                </c:pt>
                <c:pt idx="5939">
                  <c:v>-8.2856821684856197</c:v>
                </c:pt>
                <c:pt idx="5940">
                  <c:v>-8.2561354488456473</c:v>
                </c:pt>
                <c:pt idx="5941">
                  <c:v>-8.2522733950302083</c:v>
                </c:pt>
                <c:pt idx="5942">
                  <c:v>-8.3491758557775455</c:v>
                </c:pt>
                <c:pt idx="5943">
                  <c:v>-8.4914182962904317</c:v>
                </c:pt>
                <c:pt idx="5944">
                  <c:v>-8.3365079028623779</c:v>
                </c:pt>
                <c:pt idx="5945">
                  <c:v>-8.4574168013207718</c:v>
                </c:pt>
                <c:pt idx="5946">
                  <c:v>-8.3319724501045087</c:v>
                </c:pt>
                <c:pt idx="5947">
                  <c:v>-8.3801223458054519</c:v>
                </c:pt>
                <c:pt idx="5948">
                  <c:v>-8.2414920375298628</c:v>
                </c:pt>
                <c:pt idx="5949">
                  <c:v>-8.0177271718685503</c:v>
                </c:pt>
                <c:pt idx="5950">
                  <c:v>-8.1680557368636322</c:v>
                </c:pt>
                <c:pt idx="5951">
                  <c:v>-8.3638538625044223</c:v>
                </c:pt>
                <c:pt idx="5952">
                  <c:v>-8.1040640324519622</c:v>
                </c:pt>
                <c:pt idx="5953">
                  <c:v>-8.2539810495482424</c:v>
                </c:pt>
                <c:pt idx="5954">
                  <c:v>-8.30250674584736</c:v>
                </c:pt>
                <c:pt idx="5955">
                  <c:v>-8.3752704161211398</c:v>
                </c:pt>
                <c:pt idx="5956">
                  <c:v>-8.2079217071097332</c:v>
                </c:pt>
                <c:pt idx="5957">
                  <c:v>-8.3883668527979118</c:v>
                </c:pt>
                <c:pt idx="5958">
                  <c:v>-8.3838315392466445</c:v>
                </c:pt>
                <c:pt idx="5959">
                  <c:v>-8.4304772935719576</c:v>
                </c:pt>
                <c:pt idx="5960">
                  <c:v>-8.7733797789860226</c:v>
                </c:pt>
                <c:pt idx="5961">
                  <c:v>-8.3043390381407853</c:v>
                </c:pt>
                <c:pt idx="5962">
                  <c:v>-8.3964301203259595</c:v>
                </c:pt>
                <c:pt idx="5963">
                  <c:v>-8.3003875808663974</c:v>
                </c:pt>
                <c:pt idx="5964">
                  <c:v>-8.3755305463367513</c:v>
                </c:pt>
                <c:pt idx="5965">
                  <c:v>-8.3319611890789744</c:v>
                </c:pt>
                <c:pt idx="5966">
                  <c:v>-8.2651808483040767</c:v>
                </c:pt>
                <c:pt idx="5967">
                  <c:v>-8.244077755897905</c:v>
                </c:pt>
                <c:pt idx="5968">
                  <c:v>-7.9956844406149363</c:v>
                </c:pt>
                <c:pt idx="5969">
                  <c:v>-8.186646738539082</c:v>
                </c:pt>
                <c:pt idx="5970">
                  <c:v>-8.4097896533181338</c:v>
                </c:pt>
                <c:pt idx="5971">
                  <c:v>-8.2991068929220582</c:v>
                </c:pt>
                <c:pt idx="5972">
                  <c:v>-8.3756219984150846</c:v>
                </c:pt>
                <c:pt idx="5973">
                  <c:v>-8.3894820045783636</c:v>
                </c:pt>
                <c:pt idx="5974">
                  <c:v>-8.4073678557469389</c:v>
                </c:pt>
                <c:pt idx="5975">
                  <c:v>-8.4771205168737929</c:v>
                </c:pt>
                <c:pt idx="5976">
                  <c:v>-8.3241334900529864</c:v>
                </c:pt>
                <c:pt idx="5977">
                  <c:v>-8.5389635806965458</c:v>
                </c:pt>
                <c:pt idx="5978">
                  <c:v>-8.6148571801135443</c:v>
                </c:pt>
                <c:pt idx="5979">
                  <c:v>-8.4924199655462385</c:v>
                </c:pt>
                <c:pt idx="5980">
                  <c:v>-8.5374855398719909</c:v>
                </c:pt>
                <c:pt idx="5981">
                  <c:v>-8.5018287115027356</c:v>
                </c:pt>
                <c:pt idx="5982">
                  <c:v>-8.5886625402879613</c:v>
                </c:pt>
                <c:pt idx="5983">
                  <c:v>-8.6813873457943771</c:v>
                </c:pt>
                <c:pt idx="5984">
                  <c:v>-8.5685528681667122</c:v>
                </c:pt>
                <c:pt idx="5985">
                  <c:v>-8.4351102731269112</c:v>
                </c:pt>
                <c:pt idx="5986">
                  <c:v>-8.5709237796216087</c:v>
                </c:pt>
                <c:pt idx="5987">
                  <c:v>-8.3186608766750112</c:v>
                </c:pt>
                <c:pt idx="5988">
                  <c:v>-8.3517743782332232</c:v>
                </c:pt>
                <c:pt idx="5989">
                  <c:v>-8.4526039235173656</c:v>
                </c:pt>
                <c:pt idx="5990">
                  <c:v>-8.6172677673780562</c:v>
                </c:pt>
                <c:pt idx="5991">
                  <c:v>-8.6059590135601169</c:v>
                </c:pt>
                <c:pt idx="5992">
                  <c:v>-8.4588298636694823</c:v>
                </c:pt>
                <c:pt idx="5993">
                  <c:v>-8.4343088811364986</c:v>
                </c:pt>
                <c:pt idx="5994">
                  <c:v>-8.617404912415827</c:v>
                </c:pt>
                <c:pt idx="5995">
                  <c:v>-8.5190633533702709</c:v>
                </c:pt>
                <c:pt idx="5996">
                  <c:v>-8.7197254328834628</c:v>
                </c:pt>
                <c:pt idx="5997">
                  <c:v>-8.6360662857648549</c:v>
                </c:pt>
                <c:pt idx="5998">
                  <c:v>-8.504391131383283</c:v>
                </c:pt>
                <c:pt idx="5999">
                  <c:v>-8.4143339306415932</c:v>
                </c:pt>
                <c:pt idx="6000">
                  <c:v>-7.9605316692479056</c:v>
                </c:pt>
                <c:pt idx="6001">
                  <c:v>-8.4420704053063123</c:v>
                </c:pt>
                <c:pt idx="6002">
                  <c:v>-8.4486359242992304</c:v>
                </c:pt>
                <c:pt idx="6003">
                  <c:v>-8.3934937465846247</c:v>
                </c:pt>
                <c:pt idx="6004">
                  <c:v>-8.3984543342096494</c:v>
                </c:pt>
                <c:pt idx="6005">
                  <c:v>-8.1871131892052205</c:v>
                </c:pt>
                <c:pt idx="6006">
                  <c:v>-8.245899313645122</c:v>
                </c:pt>
                <c:pt idx="6007">
                  <c:v>-8.1601358071023533</c:v>
                </c:pt>
                <c:pt idx="6008">
                  <c:v>-8.2148040786690792</c:v>
                </c:pt>
                <c:pt idx="6009">
                  <c:v>-8.0923328002219677</c:v>
                </c:pt>
                <c:pt idx="6010">
                  <c:v>-8.1149202439889869</c:v>
                </c:pt>
                <c:pt idx="6011">
                  <c:v>-8.0205191566712575</c:v>
                </c:pt>
                <c:pt idx="6012">
                  <c:v>-8.0174615021803675</c:v>
                </c:pt>
                <c:pt idx="6013">
                  <c:v>-8.0012426009773421</c:v>
                </c:pt>
                <c:pt idx="6014">
                  <c:v>-7.9716749318463176</c:v>
                </c:pt>
                <c:pt idx="6015">
                  <c:v>-8.138227444770795</c:v>
                </c:pt>
                <c:pt idx="6016">
                  <c:v>-8.0440660898245753</c:v>
                </c:pt>
                <c:pt idx="6017">
                  <c:v>-7.8885689168223028</c:v>
                </c:pt>
                <c:pt idx="6018">
                  <c:v>-7.8576092943422271</c:v>
                </c:pt>
                <c:pt idx="6019">
                  <c:v>-8.0961746477203</c:v>
                </c:pt>
                <c:pt idx="6020">
                  <c:v>-8.0392003756068355</c:v>
                </c:pt>
                <c:pt idx="6021">
                  <c:v>-7.9314158595045425</c:v>
                </c:pt>
                <c:pt idx="6022">
                  <c:v>-7.7760540188634764</c:v>
                </c:pt>
                <c:pt idx="6023">
                  <c:v>-8.1665678656487106</c:v>
                </c:pt>
                <c:pt idx="6024">
                  <c:v>-8.307820873159443</c:v>
                </c:pt>
                <c:pt idx="6025">
                  <c:v>-8.201886260937119</c:v>
                </c:pt>
                <c:pt idx="6026">
                  <c:v>-8.0209530557659559</c:v>
                </c:pt>
                <c:pt idx="6027">
                  <c:v>-8.0692337668789129</c:v>
                </c:pt>
                <c:pt idx="6028">
                  <c:v>-8.1766447580923654</c:v>
                </c:pt>
                <c:pt idx="6029">
                  <c:v>-8.1105714561497066</c:v>
                </c:pt>
                <c:pt idx="6030">
                  <c:v>-8.139168527910968</c:v>
                </c:pt>
                <c:pt idx="6031">
                  <c:v>-8.162698710762939</c:v>
                </c:pt>
                <c:pt idx="6032">
                  <c:v>-8.1237873445797462</c:v>
                </c:pt>
                <c:pt idx="6033">
                  <c:v>-8.1685853138946598</c:v>
                </c:pt>
                <c:pt idx="6034">
                  <c:v>-8.2000458759782457</c:v>
                </c:pt>
                <c:pt idx="6035">
                  <c:v>-8.1186894432637935</c:v>
                </c:pt>
                <c:pt idx="6036">
                  <c:v>-8.2742432578418512</c:v>
                </c:pt>
                <c:pt idx="6037">
                  <c:v>-8.1382560826692476</c:v>
                </c:pt>
                <c:pt idx="6038">
                  <c:v>-8.1530974975135386</c:v>
                </c:pt>
                <c:pt idx="6039">
                  <c:v>-8.2232105464250527</c:v>
                </c:pt>
                <c:pt idx="6040">
                  <c:v>-8.1730864395134653</c:v>
                </c:pt>
                <c:pt idx="6041">
                  <c:v>-8.1058647444334433</c:v>
                </c:pt>
                <c:pt idx="6042">
                  <c:v>-8.2188007269078369</c:v>
                </c:pt>
                <c:pt idx="6043">
                  <c:v>-8.1490825161091287</c:v>
                </c:pt>
                <c:pt idx="6044">
                  <c:v>-8.1676435604103084</c:v>
                </c:pt>
                <c:pt idx="6045">
                  <c:v>-8.2017363326489345</c:v>
                </c:pt>
                <c:pt idx="6046">
                  <c:v>-8.0960120987571429</c:v>
                </c:pt>
                <c:pt idx="6047">
                  <c:v>-8.1861923978965088</c:v>
                </c:pt>
                <c:pt idx="6048">
                  <c:v>-8.1635619029390547</c:v>
                </c:pt>
                <c:pt idx="6049">
                  <c:v>-8.1793366085831885</c:v>
                </c:pt>
                <c:pt idx="6050">
                  <c:v>-8.2708236627521359</c:v>
                </c:pt>
                <c:pt idx="6051">
                  <c:v>-8.1820244317850399</c:v>
                </c:pt>
                <c:pt idx="6052">
                  <c:v>-8.4625950410194051</c:v>
                </c:pt>
                <c:pt idx="6053">
                  <c:v>-8.1497435146512309</c:v>
                </c:pt>
                <c:pt idx="6054">
                  <c:v>-8.2665846913934971</c:v>
                </c:pt>
                <c:pt idx="6055">
                  <c:v>-8.5035501334610242</c:v>
                </c:pt>
                <c:pt idx="6056">
                  <c:v>-8.20706257864272</c:v>
                </c:pt>
                <c:pt idx="6057">
                  <c:v>-8.4666749949864784</c:v>
                </c:pt>
                <c:pt idx="6058">
                  <c:v>-8.6849347352334849</c:v>
                </c:pt>
                <c:pt idx="6059">
                  <c:v>-8.4421615857235501</c:v>
                </c:pt>
                <c:pt idx="6060">
                  <c:v>-8.5558047385776206</c:v>
                </c:pt>
                <c:pt idx="6061">
                  <c:v>-8.1924168181871657</c:v>
                </c:pt>
                <c:pt idx="6062">
                  <c:v>-8.4980463853723265</c:v>
                </c:pt>
                <c:pt idx="6063">
                  <c:v>-8.5581890924569812</c:v>
                </c:pt>
                <c:pt idx="6064">
                  <c:v>-8.4722725726221313</c:v>
                </c:pt>
                <c:pt idx="6065">
                  <c:v>-8.6004768801509535</c:v>
                </c:pt>
                <c:pt idx="6066">
                  <c:v>-8.6009055763245357</c:v>
                </c:pt>
                <c:pt idx="6067">
                  <c:v>-8.435367853519038</c:v>
                </c:pt>
                <c:pt idx="6068">
                  <c:v>-8.4325059505149902</c:v>
                </c:pt>
                <c:pt idx="6069">
                  <c:v>-8.51326335159861</c:v>
                </c:pt>
                <c:pt idx="6070">
                  <c:v>-8.2677846205378778</c:v>
                </c:pt>
                <c:pt idx="6071">
                  <c:v>-8.5062029219564508</c:v>
                </c:pt>
                <c:pt idx="6072">
                  <c:v>-8.507470410782215</c:v>
                </c:pt>
                <c:pt idx="6073">
                  <c:v>-8.7261580580323397</c:v>
                </c:pt>
                <c:pt idx="6074">
                  <c:v>-8.5801224349237195</c:v>
                </c:pt>
                <c:pt idx="6075">
                  <c:v>-8.6108756093343111</c:v>
                </c:pt>
                <c:pt idx="6076">
                  <c:v>-8.6797587524757525</c:v>
                </c:pt>
                <c:pt idx="6077">
                  <c:v>-8.6755679944042328</c:v>
                </c:pt>
                <c:pt idx="6078">
                  <c:v>-8.8649195024061545</c:v>
                </c:pt>
                <c:pt idx="6079">
                  <c:v>-8.4351636711301516</c:v>
                </c:pt>
                <c:pt idx="6080">
                  <c:v>-8.5934999763872746</c:v>
                </c:pt>
                <c:pt idx="6081">
                  <c:v>-8.624597514574738</c:v>
                </c:pt>
                <c:pt idx="6082">
                  <c:v>-8.7330502811579827</c:v>
                </c:pt>
                <c:pt idx="6083">
                  <c:v>-8.4944814400547344</c:v>
                </c:pt>
                <c:pt idx="6084">
                  <c:v>-8.7564857884588232</c:v>
                </c:pt>
                <c:pt idx="6085">
                  <c:v>-8.6700534243991711</c:v>
                </c:pt>
                <c:pt idx="6086">
                  <c:v>-8.7860594235414027</c:v>
                </c:pt>
                <c:pt idx="6087">
                  <c:v>-8.7753091333166324</c:v>
                </c:pt>
                <c:pt idx="6088">
                  <c:v>-8.7454592546256205</c:v>
                </c:pt>
                <c:pt idx="6089">
                  <c:v>-8.8752022027603239</c:v>
                </c:pt>
                <c:pt idx="6090">
                  <c:v>-8.8707704018739619</c:v>
                </c:pt>
                <c:pt idx="6091">
                  <c:v>-8.7387817964486469</c:v>
                </c:pt>
                <c:pt idx="6092">
                  <c:v>-8.7032606773514978</c:v>
                </c:pt>
                <c:pt idx="6093">
                  <c:v>-8.8525965812866971</c:v>
                </c:pt>
                <c:pt idx="6094">
                  <c:v>-8.8495893651067803</c:v>
                </c:pt>
                <c:pt idx="6095">
                  <c:v>-8.7481992762614915</c:v>
                </c:pt>
                <c:pt idx="6096">
                  <c:v>-8.856035564077235</c:v>
                </c:pt>
                <c:pt idx="6097">
                  <c:v>-8.8837342320550849</c:v>
                </c:pt>
                <c:pt idx="6098">
                  <c:v>-8.7539803667729732</c:v>
                </c:pt>
                <c:pt idx="6099">
                  <c:v>-9.0166904587112526</c:v>
                </c:pt>
                <c:pt idx="6100">
                  <c:v>-8.8440106415026634</c:v>
                </c:pt>
                <c:pt idx="6101">
                  <c:v>-8.7970769675125524</c:v>
                </c:pt>
                <c:pt idx="6102">
                  <c:v>-8.7014124244195976</c:v>
                </c:pt>
                <c:pt idx="6103">
                  <c:v>-8.95629667998492</c:v>
                </c:pt>
                <c:pt idx="6104">
                  <c:v>-9.0342442036258639</c:v>
                </c:pt>
                <c:pt idx="6105">
                  <c:v>-8.6707800979528358</c:v>
                </c:pt>
                <c:pt idx="6106">
                  <c:v>-8.8199130751721597</c:v>
                </c:pt>
                <c:pt idx="6107">
                  <c:v>-8.8339897031354031</c:v>
                </c:pt>
                <c:pt idx="6108">
                  <c:v>-8.8963041644375842</c:v>
                </c:pt>
                <c:pt idx="6109">
                  <c:v>-8.8806737723048368</c:v>
                </c:pt>
                <c:pt idx="6110">
                  <c:v>-8.7894304615342875</c:v>
                </c:pt>
                <c:pt idx="6111">
                  <c:v>-8.8722296954205646</c:v>
                </c:pt>
                <c:pt idx="6112">
                  <c:v>-8.8646737441311352</c:v>
                </c:pt>
                <c:pt idx="6113">
                  <c:v>-8.5940621733966651</c:v>
                </c:pt>
                <c:pt idx="6114">
                  <c:v>-8.9800916379157769</c:v>
                </c:pt>
                <c:pt idx="6115">
                  <c:v>-8.9488313154802324</c:v>
                </c:pt>
                <c:pt idx="6116">
                  <c:v>-8.7768436103635281</c:v>
                </c:pt>
                <c:pt idx="6117">
                  <c:v>-8.7281424757016843</c:v>
                </c:pt>
                <c:pt idx="6118">
                  <c:v>-8.9000170634627729</c:v>
                </c:pt>
                <c:pt idx="6119">
                  <c:v>-8.9622356672763193</c:v>
                </c:pt>
                <c:pt idx="6120">
                  <c:v>-8.986165797542899</c:v>
                </c:pt>
                <c:pt idx="6121">
                  <c:v>-8.6574516829116313</c:v>
                </c:pt>
                <c:pt idx="6122">
                  <c:v>-8.9726793284561559</c:v>
                </c:pt>
                <c:pt idx="6123">
                  <c:v>-8.8093465379078584</c:v>
                </c:pt>
                <c:pt idx="6124">
                  <c:v>-8.9039679832363596</c:v>
                </c:pt>
                <c:pt idx="6125">
                  <c:v>-8.83610150167884</c:v>
                </c:pt>
                <c:pt idx="6126">
                  <c:v>-9.124020498167118</c:v>
                </c:pt>
                <c:pt idx="6127">
                  <c:v>-8.7409755855633477</c:v>
                </c:pt>
                <c:pt idx="6128">
                  <c:v>-8.8414780847569041</c:v>
                </c:pt>
                <c:pt idx="6129">
                  <c:v>-8.8938203457664464</c:v>
                </c:pt>
                <c:pt idx="6130">
                  <c:v>-9.2187868884259228</c:v>
                </c:pt>
                <c:pt idx="6131">
                  <c:v>-9.1495103016197898</c:v>
                </c:pt>
                <c:pt idx="6132">
                  <c:v>-8.9531988933763795</c:v>
                </c:pt>
                <c:pt idx="6133">
                  <c:v>-8.7849465182364472</c:v>
                </c:pt>
                <c:pt idx="6134">
                  <c:v>-9.0961535647320133</c:v>
                </c:pt>
                <c:pt idx="6135">
                  <c:v>-9.071375716228669</c:v>
                </c:pt>
                <c:pt idx="6136">
                  <c:v>-9.0244523615381933</c:v>
                </c:pt>
                <c:pt idx="6137">
                  <c:v>-9.0225487934362469</c:v>
                </c:pt>
                <c:pt idx="6138">
                  <c:v>-8.7534130790351874</c:v>
                </c:pt>
                <c:pt idx="6139">
                  <c:v>-9.0726087131893571</c:v>
                </c:pt>
                <c:pt idx="6140">
                  <c:v>-9.0489914565121676</c:v>
                </c:pt>
                <c:pt idx="6141">
                  <c:v>-8.9267586270629362</c:v>
                </c:pt>
                <c:pt idx="6142">
                  <c:v>-8.9661258328891371</c:v>
                </c:pt>
                <c:pt idx="6143">
                  <c:v>-8.9343900818319675</c:v>
                </c:pt>
                <c:pt idx="6144">
                  <c:v>-9.1123285736065096</c:v>
                </c:pt>
                <c:pt idx="6145">
                  <c:v>-9.1588792924977227</c:v>
                </c:pt>
                <c:pt idx="6146">
                  <c:v>-9.1551427679814381</c:v>
                </c:pt>
                <c:pt idx="6147">
                  <c:v>-9.103272807610697</c:v>
                </c:pt>
                <c:pt idx="6148">
                  <c:v>-9.1296408532698372</c:v>
                </c:pt>
                <c:pt idx="6149">
                  <c:v>-9.0066008917962357</c:v>
                </c:pt>
                <c:pt idx="6150">
                  <c:v>-9.0821728496698118</c:v>
                </c:pt>
                <c:pt idx="6151">
                  <c:v>-9.1774588117080391</c:v>
                </c:pt>
                <c:pt idx="6152">
                  <c:v>-9.3923849753466015</c:v>
                </c:pt>
                <c:pt idx="6153">
                  <c:v>-9.3659838015330408</c:v>
                </c:pt>
                <c:pt idx="6154">
                  <c:v>-9.4085212329804371</c:v>
                </c:pt>
                <c:pt idx="6155">
                  <c:v>-9.4206604386601676</c:v>
                </c:pt>
                <c:pt idx="6156">
                  <c:v>-9.4686468871515004</c:v>
                </c:pt>
                <c:pt idx="6157">
                  <c:v>-9.4256421545110278</c:v>
                </c:pt>
                <c:pt idx="6158">
                  <c:v>-9.4208995531355875</c:v>
                </c:pt>
                <c:pt idx="6159">
                  <c:v>-9.5906119013398303</c:v>
                </c:pt>
                <c:pt idx="6160">
                  <c:v>-9.5187899396628861</c:v>
                </c:pt>
                <c:pt idx="6161">
                  <c:v>-9.5296678995668636</c:v>
                </c:pt>
                <c:pt idx="6162">
                  <c:v>-9.3807066331545776</c:v>
                </c:pt>
                <c:pt idx="6163">
                  <c:v>-9.6746802103225615</c:v>
                </c:pt>
                <c:pt idx="6164">
                  <c:v>-9.6498549315215509</c:v>
                </c:pt>
                <c:pt idx="6165">
                  <c:v>-9.5097640808800232</c:v>
                </c:pt>
                <c:pt idx="6166">
                  <c:v>-9.5437172167410331</c:v>
                </c:pt>
                <c:pt idx="6167">
                  <c:v>-9.5328676368824574</c:v>
                </c:pt>
                <c:pt idx="6168">
                  <c:v>-9.5457641928986092</c:v>
                </c:pt>
                <c:pt idx="6169">
                  <c:v>-9.4900004621249145</c:v>
                </c:pt>
                <c:pt idx="6170">
                  <c:v>-9.8223234784629234</c:v>
                </c:pt>
                <c:pt idx="6171">
                  <c:v>-9.5595327281474241</c:v>
                </c:pt>
                <c:pt idx="6172">
                  <c:v>-9.8361978998550814</c:v>
                </c:pt>
                <c:pt idx="6173">
                  <c:v>-9.7753040077300568</c:v>
                </c:pt>
                <c:pt idx="6174">
                  <c:v>-9.6001638716989959</c:v>
                </c:pt>
                <c:pt idx="6175">
                  <c:v>-9.671178791409929</c:v>
                </c:pt>
                <c:pt idx="6176">
                  <c:v>-9.7915130613533297</c:v>
                </c:pt>
                <c:pt idx="6177">
                  <c:v>-9.9641949064134483</c:v>
                </c:pt>
                <c:pt idx="6178">
                  <c:v>-9.7334956529803396</c:v>
                </c:pt>
                <c:pt idx="6179">
                  <c:v>-9.7839350561596419</c:v>
                </c:pt>
                <c:pt idx="6180">
                  <c:v>-9.564681001963482</c:v>
                </c:pt>
                <c:pt idx="6181">
                  <c:v>-9.8226972558527628</c:v>
                </c:pt>
                <c:pt idx="6182">
                  <c:v>-9.7020746432158411</c:v>
                </c:pt>
                <c:pt idx="6183">
                  <c:v>-9.7911615749175507</c:v>
                </c:pt>
                <c:pt idx="6184">
                  <c:v>-9.9573795290729183</c:v>
                </c:pt>
                <c:pt idx="6185">
                  <c:v>-9.971926968396815</c:v>
                </c:pt>
                <c:pt idx="6186">
                  <c:v>-9.794140727180789</c:v>
                </c:pt>
                <c:pt idx="6187">
                  <c:v>-9.6919979456762118</c:v>
                </c:pt>
                <c:pt idx="6188">
                  <c:v>-9.547265375183688</c:v>
                </c:pt>
                <c:pt idx="6189">
                  <c:v>-9.5154816559249298</c:v>
                </c:pt>
                <c:pt idx="6190">
                  <c:v>-9.5299910159693404</c:v>
                </c:pt>
                <c:pt idx="6191">
                  <c:v>-9.3690391289920285</c:v>
                </c:pt>
                <c:pt idx="6192">
                  <c:v>-9.5459861169409308</c:v>
                </c:pt>
                <c:pt idx="6193">
                  <c:v>-9.4519907279258408</c:v>
                </c:pt>
                <c:pt idx="6194">
                  <c:v>-9.7591497097521582</c:v>
                </c:pt>
                <c:pt idx="6195">
                  <c:v>-9.4425963297489304</c:v>
                </c:pt>
                <c:pt idx="6196">
                  <c:v>-9.3362976797009889</c:v>
                </c:pt>
                <c:pt idx="6197">
                  <c:v>-9.0774300321644787</c:v>
                </c:pt>
                <c:pt idx="6198">
                  <c:v>-9.4827892112804957</c:v>
                </c:pt>
                <c:pt idx="6199">
                  <c:v>-9.5130274431933781</c:v>
                </c:pt>
                <c:pt idx="6200">
                  <c:v>-9.4961802494767369</c:v>
                </c:pt>
                <c:pt idx="6201">
                  <c:v>-9.5941520155999882</c:v>
                </c:pt>
                <c:pt idx="6202">
                  <c:v>-9.4183146814969412</c:v>
                </c:pt>
                <c:pt idx="6203">
                  <c:v>-9.3553226540156409</c:v>
                </c:pt>
                <c:pt idx="6204">
                  <c:v>-9.2979321469079501</c:v>
                </c:pt>
                <c:pt idx="6205">
                  <c:v>-9.5518672183331645</c:v>
                </c:pt>
                <c:pt idx="6206">
                  <c:v>-9.4484783401585393</c:v>
                </c:pt>
                <c:pt idx="6207">
                  <c:v>-9.408975587012236</c:v>
                </c:pt>
                <c:pt idx="6208">
                  <c:v>-9.5041963636991902</c:v>
                </c:pt>
                <c:pt idx="6209">
                  <c:v>-9.3074310590474987</c:v>
                </c:pt>
                <c:pt idx="6210">
                  <c:v>-9.9454135940663324</c:v>
                </c:pt>
                <c:pt idx="6211">
                  <c:v>-9.4371394135378317</c:v>
                </c:pt>
                <c:pt idx="6212">
                  <c:v>-9.3941643304013454</c:v>
                </c:pt>
                <c:pt idx="6213">
                  <c:v>-9.5732751513871506</c:v>
                </c:pt>
                <c:pt idx="6214">
                  <c:v>-9.394685198311814</c:v>
                </c:pt>
                <c:pt idx="6215">
                  <c:v>-9.4442482339522691</c:v>
                </c:pt>
                <c:pt idx="6216">
                  <c:v>-9.369858715578939</c:v>
                </c:pt>
                <c:pt idx="6217">
                  <c:v>-9.4270152136264773</c:v>
                </c:pt>
                <c:pt idx="6218">
                  <c:v>-9.3361659937826413</c:v>
                </c:pt>
                <c:pt idx="6219">
                  <c:v>-9.1925252070435004</c:v>
                </c:pt>
                <c:pt idx="6220">
                  <c:v>-9.1869100760540121</c:v>
                </c:pt>
                <c:pt idx="6221">
                  <c:v>-9.3679161511184272</c:v>
                </c:pt>
                <c:pt idx="6222">
                  <c:v>-9.2662145382870431</c:v>
                </c:pt>
                <c:pt idx="6223">
                  <c:v>-9.1876211462420976</c:v>
                </c:pt>
                <c:pt idx="6224">
                  <c:v>-9.2566834977774626</c:v>
                </c:pt>
                <c:pt idx="6225">
                  <c:v>-9.1154244027884523</c:v>
                </c:pt>
                <c:pt idx="6226">
                  <c:v>-9.2614933007489029</c:v>
                </c:pt>
                <c:pt idx="6227">
                  <c:v>-9.0943752811893717</c:v>
                </c:pt>
                <c:pt idx="6228">
                  <c:v>-9.2937218041113212</c:v>
                </c:pt>
                <c:pt idx="6229">
                  <c:v>-9.2647533665364499</c:v>
                </c:pt>
                <c:pt idx="6230">
                  <c:v>-9.2814129034460393</c:v>
                </c:pt>
                <c:pt idx="6231">
                  <c:v>-9.2144605596341975</c:v>
                </c:pt>
                <c:pt idx="6232">
                  <c:v>-9.0868726196245078</c:v>
                </c:pt>
                <c:pt idx="6233">
                  <c:v>-9.2364930881060126</c:v>
                </c:pt>
                <c:pt idx="6234">
                  <c:v>-9.3662021127985717</c:v>
                </c:pt>
                <c:pt idx="6235">
                  <c:v>-9.3722399398166409</c:v>
                </c:pt>
                <c:pt idx="6236">
                  <c:v>-9.2379658989855109</c:v>
                </c:pt>
                <c:pt idx="6237">
                  <c:v>-9.3088219606127112</c:v>
                </c:pt>
                <c:pt idx="6238">
                  <c:v>-9.373143515633986</c:v>
                </c:pt>
                <c:pt idx="6239">
                  <c:v>-9.3662825618249013</c:v>
                </c:pt>
                <c:pt idx="6240">
                  <c:v>-9.4788720469409995</c:v>
                </c:pt>
                <c:pt idx="6241">
                  <c:v>-9.416220414246613</c:v>
                </c:pt>
                <c:pt idx="6242">
                  <c:v>-9.5039146067350764</c:v>
                </c:pt>
                <c:pt idx="6243">
                  <c:v>-9.495125603236465</c:v>
                </c:pt>
                <c:pt idx="6244">
                  <c:v>-9.5640035021309586</c:v>
                </c:pt>
                <c:pt idx="6245">
                  <c:v>-9.5136984843709591</c:v>
                </c:pt>
                <c:pt idx="6246">
                  <c:v>-9.3662043775070369</c:v>
                </c:pt>
                <c:pt idx="6247">
                  <c:v>-9.4567476895150993</c:v>
                </c:pt>
                <c:pt idx="6248">
                  <c:v>-9.6351397992608732</c:v>
                </c:pt>
                <c:pt idx="6249">
                  <c:v>-9.6256123902166646</c:v>
                </c:pt>
                <c:pt idx="6250">
                  <c:v>-9.7027641836831435</c:v>
                </c:pt>
                <c:pt idx="6251">
                  <c:v>-9.6169757690656823</c:v>
                </c:pt>
                <c:pt idx="6252">
                  <c:v>-9.5426578838551315</c:v>
                </c:pt>
                <c:pt idx="6253">
                  <c:v>-9.7015345788407537</c:v>
                </c:pt>
                <c:pt idx="6254">
                  <c:v>-9.6036850380852634</c:v>
                </c:pt>
                <c:pt idx="6255">
                  <c:v>-9.7307808274505803</c:v>
                </c:pt>
                <c:pt idx="6256">
                  <c:v>-9.7322783643797095</c:v>
                </c:pt>
                <c:pt idx="6257">
                  <c:v>-9.7484118624958214</c:v>
                </c:pt>
                <c:pt idx="6258">
                  <c:v>-9.9783681360387178</c:v>
                </c:pt>
                <c:pt idx="6259">
                  <c:v>-9.7784978485571106</c:v>
                </c:pt>
                <c:pt idx="6260">
                  <c:v>-9.6688236957881202</c:v>
                </c:pt>
                <c:pt idx="6261">
                  <c:v>-9.7427964164201963</c:v>
                </c:pt>
                <c:pt idx="6262">
                  <c:v>-9.1761911958594844</c:v>
                </c:pt>
                <c:pt idx="6263">
                  <c:v>-9.8062881122950039</c:v>
                </c:pt>
                <c:pt idx="6264">
                  <c:v>-8.7432567488902038</c:v>
                </c:pt>
                <c:pt idx="6265">
                  <c:v>-9.6580275896960046</c:v>
                </c:pt>
                <c:pt idx="6266">
                  <c:v>-9.7145162435086085</c:v>
                </c:pt>
                <c:pt idx="6267">
                  <c:v>-9.678032559636506</c:v>
                </c:pt>
                <c:pt idx="6268">
                  <c:v>-9.9741173943858961</c:v>
                </c:pt>
                <c:pt idx="6269">
                  <c:v>-9.8335495670942574</c:v>
                </c:pt>
                <c:pt idx="6270">
                  <c:v>-10.008300767385903</c:v>
                </c:pt>
                <c:pt idx="6271">
                  <c:v>-9.6942112129657652</c:v>
                </c:pt>
                <c:pt idx="6272">
                  <c:v>-9.8500905033343855</c:v>
                </c:pt>
                <c:pt idx="6273">
                  <c:v>-9.9513151559907485</c:v>
                </c:pt>
                <c:pt idx="6274">
                  <c:v>-9.6307891416086644</c:v>
                </c:pt>
                <c:pt idx="6275">
                  <c:v>-9.7914799054728441</c:v>
                </c:pt>
                <c:pt idx="6276">
                  <c:v>-9.8207661671855906</c:v>
                </c:pt>
                <c:pt idx="6277">
                  <c:v>-9.7400915547362068</c:v>
                </c:pt>
                <c:pt idx="6278">
                  <c:v>-9.7424333632911697</c:v>
                </c:pt>
                <c:pt idx="6279">
                  <c:v>-9.9485935063159836</c:v>
                </c:pt>
                <c:pt idx="6280">
                  <c:v>-9.8913133297568567</c:v>
                </c:pt>
                <c:pt idx="6281">
                  <c:v>-9.7134940007491455</c:v>
                </c:pt>
                <c:pt idx="6282">
                  <c:v>-9.6091948813125541</c:v>
                </c:pt>
                <c:pt idx="6283">
                  <c:v>-9.8194086097942446</c:v>
                </c:pt>
                <c:pt idx="6284">
                  <c:v>-9.7872337639947524</c:v>
                </c:pt>
                <c:pt idx="6285">
                  <c:v>-9.7801467945130671</c:v>
                </c:pt>
                <c:pt idx="6286">
                  <c:v>-9.7350605767503104</c:v>
                </c:pt>
                <c:pt idx="6287">
                  <c:v>-9.7774188187690125</c:v>
                </c:pt>
                <c:pt idx="6288">
                  <c:v>-9.7657786144869529</c:v>
                </c:pt>
                <c:pt idx="6289">
                  <c:v>-9.6346755992398272</c:v>
                </c:pt>
                <c:pt idx="6290">
                  <c:v>-9.9509610273240021</c:v>
                </c:pt>
                <c:pt idx="6291">
                  <c:v>-9.6451781926980793</c:v>
                </c:pt>
                <c:pt idx="6292">
                  <c:v>-9.8468413313249172</c:v>
                </c:pt>
                <c:pt idx="6293">
                  <c:v>-9.7084689502875854</c:v>
                </c:pt>
                <c:pt idx="6294">
                  <c:v>-9.9262852603074982</c:v>
                </c:pt>
                <c:pt idx="6295">
                  <c:v>-10.011922040665965</c:v>
                </c:pt>
                <c:pt idx="6296">
                  <c:v>-9.987356049620999</c:v>
                </c:pt>
                <c:pt idx="6297">
                  <c:v>-9.9414947570503962</c:v>
                </c:pt>
                <c:pt idx="6298">
                  <c:v>-9.8470184161400187</c:v>
                </c:pt>
                <c:pt idx="6299">
                  <c:v>-9.9173250247844855</c:v>
                </c:pt>
                <c:pt idx="6300">
                  <c:v>-9.9600733483336654</c:v>
                </c:pt>
                <c:pt idx="6301">
                  <c:v>-9.742990207321899</c:v>
                </c:pt>
                <c:pt idx="6302">
                  <c:v>-9.8810106180500235</c:v>
                </c:pt>
                <c:pt idx="6303">
                  <c:v>-10.02021792771599</c:v>
                </c:pt>
                <c:pt idx="6304">
                  <c:v>-10.07438507448204</c:v>
                </c:pt>
                <c:pt idx="6305">
                  <c:v>-10.125417749753506</c:v>
                </c:pt>
                <c:pt idx="6306">
                  <c:v>-9.9987556841068645</c:v>
                </c:pt>
                <c:pt idx="6307">
                  <c:v>-10.108104699163833</c:v>
                </c:pt>
                <c:pt idx="6308">
                  <c:v>-10.082466972761427</c:v>
                </c:pt>
                <c:pt idx="6309">
                  <c:v>-10.230221656267924</c:v>
                </c:pt>
                <c:pt idx="6310">
                  <c:v>-9.9079748963645677</c:v>
                </c:pt>
                <c:pt idx="6311">
                  <c:v>-10.236703930706925</c:v>
                </c:pt>
                <c:pt idx="6312">
                  <c:v>-9.9312091010448569</c:v>
                </c:pt>
                <c:pt idx="6313">
                  <c:v>-10.124938049307119</c:v>
                </c:pt>
                <c:pt idx="6314">
                  <c:v>-10.13183093253831</c:v>
                </c:pt>
                <c:pt idx="6315">
                  <c:v>-10.209929025422838</c:v>
                </c:pt>
                <c:pt idx="6316">
                  <c:v>-10.23825779838241</c:v>
                </c:pt>
                <c:pt idx="6317">
                  <c:v>-10.235583413125472</c:v>
                </c:pt>
                <c:pt idx="6318">
                  <c:v>-10.095255611443443</c:v>
                </c:pt>
                <c:pt idx="6319">
                  <c:v>-10.036178851014398</c:v>
                </c:pt>
                <c:pt idx="6320">
                  <c:v>-10.329602875896949</c:v>
                </c:pt>
                <c:pt idx="6321">
                  <c:v>-10.331546748611075</c:v>
                </c:pt>
                <c:pt idx="6322">
                  <c:v>-10.030780759499546</c:v>
                </c:pt>
                <c:pt idx="6323">
                  <c:v>-10.310318792949724</c:v>
                </c:pt>
                <c:pt idx="6324">
                  <c:v>-10.284040539305028</c:v>
                </c:pt>
                <c:pt idx="6325">
                  <c:v>-10.20840095588207</c:v>
                </c:pt>
                <c:pt idx="6326">
                  <c:v>-10.080701595332965</c:v>
                </c:pt>
                <c:pt idx="6327">
                  <c:v>-10.201942227628248</c:v>
                </c:pt>
                <c:pt idx="6328">
                  <c:v>-10.234741503118606</c:v>
                </c:pt>
                <c:pt idx="6329">
                  <c:v>-10.181009380643857</c:v>
                </c:pt>
                <c:pt idx="6330">
                  <c:v>-10.190858268817582</c:v>
                </c:pt>
                <c:pt idx="6331">
                  <c:v>-10.123803863894686</c:v>
                </c:pt>
                <c:pt idx="6332">
                  <c:v>-10.280336754060727</c:v>
                </c:pt>
                <c:pt idx="6333">
                  <c:v>-10.332791910251249</c:v>
                </c:pt>
                <c:pt idx="6334">
                  <c:v>-10.319947777327299</c:v>
                </c:pt>
                <c:pt idx="6335">
                  <c:v>-10.507631193071587</c:v>
                </c:pt>
                <c:pt idx="6336">
                  <c:v>-10.153444493844033</c:v>
                </c:pt>
                <c:pt idx="6337">
                  <c:v>-10.312333886307258</c:v>
                </c:pt>
                <c:pt idx="6338">
                  <c:v>-10.217406043816869</c:v>
                </c:pt>
                <c:pt idx="6339">
                  <c:v>-10.106818564949727</c:v>
                </c:pt>
                <c:pt idx="6340">
                  <c:v>-10.133924115646998</c:v>
                </c:pt>
                <c:pt idx="6341">
                  <c:v>-10.288920905975907</c:v>
                </c:pt>
                <c:pt idx="6342">
                  <c:v>-10.228119845793771</c:v>
                </c:pt>
                <c:pt idx="6343">
                  <c:v>-10.437696643335027</c:v>
                </c:pt>
                <c:pt idx="6344">
                  <c:v>-10.313849067365233</c:v>
                </c:pt>
                <c:pt idx="6345">
                  <c:v>-10.426392153152197</c:v>
                </c:pt>
                <c:pt idx="6346">
                  <c:v>-10.293853764081117</c:v>
                </c:pt>
                <c:pt idx="6347">
                  <c:v>-9.8280672356139132</c:v>
                </c:pt>
                <c:pt idx="6348">
                  <c:v>-10.242130619509538</c:v>
                </c:pt>
                <c:pt idx="6349">
                  <c:v>-10.151564167572591</c:v>
                </c:pt>
                <c:pt idx="6350">
                  <c:v>-10.268236597946379</c:v>
                </c:pt>
                <c:pt idx="6351">
                  <c:v>-10.29365132397202</c:v>
                </c:pt>
                <c:pt idx="6352">
                  <c:v>-10.269691320374807</c:v>
                </c:pt>
                <c:pt idx="6353">
                  <c:v>-10.190734334657758</c:v>
                </c:pt>
                <c:pt idx="6354">
                  <c:v>-10.317667425858623</c:v>
                </c:pt>
                <c:pt idx="6355">
                  <c:v>-10.347036197126535</c:v>
                </c:pt>
                <c:pt idx="6356">
                  <c:v>-10.185115590186978</c:v>
                </c:pt>
                <c:pt idx="6357">
                  <c:v>-10.437443118119738</c:v>
                </c:pt>
                <c:pt idx="6358">
                  <c:v>-10.549449150669844</c:v>
                </c:pt>
                <c:pt idx="6359">
                  <c:v>-10.381399530043399</c:v>
                </c:pt>
                <c:pt idx="6360">
                  <c:v>-10.57342321687269</c:v>
                </c:pt>
                <c:pt idx="6361">
                  <c:v>-10.46886619171441</c:v>
                </c:pt>
                <c:pt idx="6362">
                  <c:v>-10.544332508542475</c:v>
                </c:pt>
                <c:pt idx="6363">
                  <c:v>-10.49092369740794</c:v>
                </c:pt>
                <c:pt idx="6364">
                  <c:v>-10.551437243930572</c:v>
                </c:pt>
                <c:pt idx="6365">
                  <c:v>-10.486094789295318</c:v>
                </c:pt>
                <c:pt idx="6366">
                  <c:v>-10.681103044170225</c:v>
                </c:pt>
                <c:pt idx="6367">
                  <c:v>-10.613651540418289</c:v>
                </c:pt>
                <c:pt idx="6368">
                  <c:v>-10.744756103253184</c:v>
                </c:pt>
                <c:pt idx="6369">
                  <c:v>-10.852016085648653</c:v>
                </c:pt>
                <c:pt idx="6370">
                  <c:v>-10.63673183082634</c:v>
                </c:pt>
                <c:pt idx="6371">
                  <c:v>-10.744178982906917</c:v>
                </c:pt>
                <c:pt idx="6372">
                  <c:v>-10.599249236020668</c:v>
                </c:pt>
                <c:pt idx="6373">
                  <c:v>-10.391212568053598</c:v>
                </c:pt>
                <c:pt idx="6374">
                  <c:v>-10.40687606796511</c:v>
                </c:pt>
                <c:pt idx="6375">
                  <c:v>-10.853498617604895</c:v>
                </c:pt>
                <c:pt idx="6376">
                  <c:v>-10.6990285024809</c:v>
                </c:pt>
                <c:pt idx="6377">
                  <c:v>-10.567452130783783</c:v>
                </c:pt>
                <c:pt idx="6378">
                  <c:v>-10.284939505844726</c:v>
                </c:pt>
                <c:pt idx="6379">
                  <c:v>-10.621949743645276</c:v>
                </c:pt>
                <c:pt idx="6380">
                  <c:v>-10.399559974156581</c:v>
                </c:pt>
                <c:pt idx="6381">
                  <c:v>-10.639475228493511</c:v>
                </c:pt>
                <c:pt idx="6382">
                  <c:v>-10.528400352789147</c:v>
                </c:pt>
                <c:pt idx="6383">
                  <c:v>-10.164176236689947</c:v>
                </c:pt>
                <c:pt idx="6384">
                  <c:v>-10.472768068083326</c:v>
                </c:pt>
                <c:pt idx="6385">
                  <c:v>-10.529389050234617</c:v>
                </c:pt>
                <c:pt idx="6386">
                  <c:v>-10.483995265879976</c:v>
                </c:pt>
                <c:pt idx="6387">
                  <c:v>-10.467941082641442</c:v>
                </c:pt>
                <c:pt idx="6388">
                  <c:v>-10.511374717207689</c:v>
                </c:pt>
                <c:pt idx="6389">
                  <c:v>-10.582374383087823</c:v>
                </c:pt>
                <c:pt idx="6390">
                  <c:v>-9.8695079674174124</c:v>
                </c:pt>
                <c:pt idx="6391">
                  <c:v>-10.397970297765857</c:v>
                </c:pt>
                <c:pt idx="6392">
                  <c:v>-10.473763420749327</c:v>
                </c:pt>
                <c:pt idx="6393">
                  <c:v>-10.325465124363543</c:v>
                </c:pt>
                <c:pt idx="6394">
                  <c:v>-10.068226847360862</c:v>
                </c:pt>
                <c:pt idx="6395">
                  <c:v>-10.307787932716383</c:v>
                </c:pt>
                <c:pt idx="6396">
                  <c:v>-10.245653192511694</c:v>
                </c:pt>
                <c:pt idx="6397">
                  <c:v>-10.347176971800319</c:v>
                </c:pt>
                <c:pt idx="6398">
                  <c:v>-10.387045338921542</c:v>
                </c:pt>
                <c:pt idx="6399">
                  <c:v>-10.264747374163342</c:v>
                </c:pt>
                <c:pt idx="6400">
                  <c:v>-10.233454211605842</c:v>
                </c:pt>
                <c:pt idx="6401">
                  <c:v>-10.191771096572765</c:v>
                </c:pt>
                <c:pt idx="6402">
                  <c:v>-10.29977999932472</c:v>
                </c:pt>
                <c:pt idx="6403">
                  <c:v>-10.365378690219252</c:v>
                </c:pt>
                <c:pt idx="6404">
                  <c:v>-10.171023620711672</c:v>
                </c:pt>
                <c:pt idx="6405">
                  <c:v>-10.532958437134754</c:v>
                </c:pt>
                <c:pt idx="6406">
                  <c:v>-10.349745261943522</c:v>
                </c:pt>
                <c:pt idx="6407">
                  <c:v>-10.365527693107456</c:v>
                </c:pt>
                <c:pt idx="6408">
                  <c:v>-10.579992098433122</c:v>
                </c:pt>
                <c:pt idx="6409">
                  <c:v>-10.389579651183656</c:v>
                </c:pt>
                <c:pt idx="6410">
                  <c:v>-10.33436378527426</c:v>
                </c:pt>
                <c:pt idx="6411">
                  <c:v>-10.585115117123722</c:v>
                </c:pt>
                <c:pt idx="6412">
                  <c:v>-10.618630117754858</c:v>
                </c:pt>
                <c:pt idx="6413">
                  <c:v>-10.527330326228768</c:v>
                </c:pt>
                <c:pt idx="6414">
                  <c:v>-10.628955787322415</c:v>
                </c:pt>
                <c:pt idx="6415">
                  <c:v>-10.561642626758893</c:v>
                </c:pt>
                <c:pt idx="6416">
                  <c:v>-10.573873303039893</c:v>
                </c:pt>
                <c:pt idx="6417">
                  <c:v>-10.513100104761364</c:v>
                </c:pt>
                <c:pt idx="6418">
                  <c:v>-10.627211045327222</c:v>
                </c:pt>
                <c:pt idx="6419">
                  <c:v>-10.615705635547368</c:v>
                </c:pt>
                <c:pt idx="6420">
                  <c:v>-10.373219675881185</c:v>
                </c:pt>
                <c:pt idx="6421">
                  <c:v>-10.57408496144474</c:v>
                </c:pt>
                <c:pt idx="6422">
                  <c:v>-10.65526564059336</c:v>
                </c:pt>
                <c:pt idx="6423">
                  <c:v>-10.762297236567475</c:v>
                </c:pt>
                <c:pt idx="6424">
                  <c:v>-10.666431558904609</c:v>
                </c:pt>
                <c:pt idx="6425">
                  <c:v>-10.682704310267921</c:v>
                </c:pt>
                <c:pt idx="6426">
                  <c:v>-10.696789822334885</c:v>
                </c:pt>
                <c:pt idx="6427">
                  <c:v>-10.8789442090099</c:v>
                </c:pt>
                <c:pt idx="6428">
                  <c:v>-10.787359217710989</c:v>
                </c:pt>
                <c:pt idx="6429">
                  <c:v>-10.922032222942324</c:v>
                </c:pt>
                <c:pt idx="6430">
                  <c:v>-10.835525298063287</c:v>
                </c:pt>
                <c:pt idx="6431">
                  <c:v>-10.755255650184248</c:v>
                </c:pt>
                <c:pt idx="6432">
                  <c:v>-10.780351812750478</c:v>
                </c:pt>
                <c:pt idx="6433">
                  <c:v>-10.817729058341774</c:v>
                </c:pt>
                <c:pt idx="6434">
                  <c:v>-10.926275671764362</c:v>
                </c:pt>
                <c:pt idx="6435">
                  <c:v>-10.657317961075762</c:v>
                </c:pt>
                <c:pt idx="6436">
                  <c:v>-10.886612165022335</c:v>
                </c:pt>
                <c:pt idx="6437">
                  <c:v>-10.78288325472716</c:v>
                </c:pt>
                <c:pt idx="6438">
                  <c:v>-10.972822007775429</c:v>
                </c:pt>
                <c:pt idx="6439">
                  <c:v>-10.857391557282936</c:v>
                </c:pt>
                <c:pt idx="6440">
                  <c:v>-10.924766691205324</c:v>
                </c:pt>
                <c:pt idx="6441">
                  <c:v>-10.971609844345753</c:v>
                </c:pt>
                <c:pt idx="6442">
                  <c:v>-11.004407928024973</c:v>
                </c:pt>
                <c:pt idx="6443">
                  <c:v>-10.825665226883864</c:v>
                </c:pt>
                <c:pt idx="6444">
                  <c:v>-10.590000875324556</c:v>
                </c:pt>
                <c:pt idx="6445">
                  <c:v>-10.915300054522771</c:v>
                </c:pt>
                <c:pt idx="6446">
                  <c:v>-10.912154515249695</c:v>
                </c:pt>
                <c:pt idx="6447">
                  <c:v>-11.137130919917881</c:v>
                </c:pt>
                <c:pt idx="6448">
                  <c:v>-10.932328087306242</c:v>
                </c:pt>
                <c:pt idx="6449">
                  <c:v>-10.951283587012629</c:v>
                </c:pt>
                <c:pt idx="6450">
                  <c:v>-10.851003984007225</c:v>
                </c:pt>
                <c:pt idx="6451">
                  <c:v>-10.947587596382435</c:v>
                </c:pt>
                <c:pt idx="6452">
                  <c:v>-11.080385270870451</c:v>
                </c:pt>
                <c:pt idx="6453">
                  <c:v>-10.87223618018054</c:v>
                </c:pt>
                <c:pt idx="6454">
                  <c:v>-10.949651464504173</c:v>
                </c:pt>
                <c:pt idx="6455">
                  <c:v>-10.945576602402497</c:v>
                </c:pt>
                <c:pt idx="6456">
                  <c:v>-10.844496178733397</c:v>
                </c:pt>
                <c:pt idx="6457">
                  <c:v>-10.98492307033645</c:v>
                </c:pt>
                <c:pt idx="6458">
                  <c:v>-11.113024754824586</c:v>
                </c:pt>
                <c:pt idx="6459">
                  <c:v>-10.91983854252916</c:v>
                </c:pt>
                <c:pt idx="6460">
                  <c:v>-10.784440153636066</c:v>
                </c:pt>
                <c:pt idx="6461">
                  <c:v>-10.842504278519183</c:v>
                </c:pt>
                <c:pt idx="6462">
                  <c:v>-10.942932819612693</c:v>
                </c:pt>
                <c:pt idx="6463">
                  <c:v>-10.778148797245436</c:v>
                </c:pt>
                <c:pt idx="6464">
                  <c:v>-10.964216413965167</c:v>
                </c:pt>
                <c:pt idx="6465">
                  <c:v>-10.865468176538506</c:v>
                </c:pt>
                <c:pt idx="6466">
                  <c:v>-10.813124182371903</c:v>
                </c:pt>
                <c:pt idx="6467">
                  <c:v>-10.827988436072244</c:v>
                </c:pt>
                <c:pt idx="6468">
                  <c:v>-10.900019830995245</c:v>
                </c:pt>
                <c:pt idx="6469">
                  <c:v>-10.711606152732788</c:v>
                </c:pt>
                <c:pt idx="6470">
                  <c:v>-10.853450526897635</c:v>
                </c:pt>
                <c:pt idx="6471">
                  <c:v>-10.750365460904398</c:v>
                </c:pt>
                <c:pt idx="6472">
                  <c:v>-10.932755033028263</c:v>
                </c:pt>
                <c:pt idx="6473">
                  <c:v>-10.95367156917022</c:v>
                </c:pt>
                <c:pt idx="6474">
                  <c:v>-10.831114781174467</c:v>
                </c:pt>
                <c:pt idx="6475">
                  <c:v>-10.840921544101722</c:v>
                </c:pt>
                <c:pt idx="6476">
                  <c:v>-10.901101985063043</c:v>
                </c:pt>
                <c:pt idx="6477">
                  <c:v>-10.89465760057311</c:v>
                </c:pt>
                <c:pt idx="6478">
                  <c:v>-10.94640032550136</c:v>
                </c:pt>
                <c:pt idx="6479">
                  <c:v>-10.832903114028358</c:v>
                </c:pt>
                <c:pt idx="6480">
                  <c:v>-10.962725359265701</c:v>
                </c:pt>
                <c:pt idx="6481">
                  <c:v>-11.10503708040287</c:v>
                </c:pt>
                <c:pt idx="6482">
                  <c:v>-11.062286695736834</c:v>
                </c:pt>
                <c:pt idx="6483">
                  <c:v>-11.129187364411086</c:v>
                </c:pt>
                <c:pt idx="6484">
                  <c:v>-11.123267761956557</c:v>
                </c:pt>
                <c:pt idx="6485">
                  <c:v>-11.122902971541638</c:v>
                </c:pt>
                <c:pt idx="6486">
                  <c:v>-11.060628378206893</c:v>
                </c:pt>
                <c:pt idx="6487">
                  <c:v>-11.152100982967506</c:v>
                </c:pt>
                <c:pt idx="6488">
                  <c:v>-11.148960113186934</c:v>
                </c:pt>
                <c:pt idx="6489">
                  <c:v>-11.249192457009949</c:v>
                </c:pt>
                <c:pt idx="6490">
                  <c:v>-11.045675708289981</c:v>
                </c:pt>
                <c:pt idx="6491">
                  <c:v>-11.309448173504922</c:v>
                </c:pt>
                <c:pt idx="6492">
                  <c:v>-11.419553053988519</c:v>
                </c:pt>
                <c:pt idx="6493">
                  <c:v>-11.141233832442943</c:v>
                </c:pt>
                <c:pt idx="6494">
                  <c:v>-11.126562278488915</c:v>
                </c:pt>
                <c:pt idx="6495">
                  <c:v>-11.233739272031617</c:v>
                </c:pt>
                <c:pt idx="6496">
                  <c:v>-11.125067148101042</c:v>
                </c:pt>
                <c:pt idx="6497">
                  <c:v>-11.278474819399076</c:v>
                </c:pt>
                <c:pt idx="6498">
                  <c:v>-10.610808696903696</c:v>
                </c:pt>
                <c:pt idx="6499">
                  <c:v>-11.298934225948031</c:v>
                </c:pt>
                <c:pt idx="6500">
                  <c:v>-11.461122081656438</c:v>
                </c:pt>
                <c:pt idx="6501">
                  <c:v>-11.366751065797986</c:v>
                </c:pt>
                <c:pt idx="6502">
                  <c:v>-11.367486506908154</c:v>
                </c:pt>
                <c:pt idx="6503">
                  <c:v>-11.287328949326136</c:v>
                </c:pt>
                <c:pt idx="6504">
                  <c:v>-11.367195076591097</c:v>
                </c:pt>
                <c:pt idx="6505">
                  <c:v>-11.531436171103548</c:v>
                </c:pt>
                <c:pt idx="6506">
                  <c:v>-11.414191151609177</c:v>
                </c:pt>
                <c:pt idx="6507">
                  <c:v>-11.579381804874833</c:v>
                </c:pt>
                <c:pt idx="6508">
                  <c:v>-11.295103668355777</c:v>
                </c:pt>
                <c:pt idx="6509">
                  <c:v>-11.479277093527539</c:v>
                </c:pt>
                <c:pt idx="6510">
                  <c:v>-11.474396353446004</c:v>
                </c:pt>
                <c:pt idx="6511">
                  <c:v>-11.387385697981367</c:v>
                </c:pt>
                <c:pt idx="6512">
                  <c:v>-11.492583768072052</c:v>
                </c:pt>
                <c:pt idx="6513">
                  <c:v>-11.092860511550096</c:v>
                </c:pt>
                <c:pt idx="6514">
                  <c:v>-11.363629178569523</c:v>
                </c:pt>
                <c:pt idx="6515">
                  <c:v>-11.403025503441032</c:v>
                </c:pt>
                <c:pt idx="6516">
                  <c:v>-11.283222648793579</c:v>
                </c:pt>
                <c:pt idx="6517">
                  <c:v>-11.240975399280018</c:v>
                </c:pt>
                <c:pt idx="6518">
                  <c:v>-11.205856461081742</c:v>
                </c:pt>
                <c:pt idx="6519">
                  <c:v>-11.13039057934353</c:v>
                </c:pt>
                <c:pt idx="6520">
                  <c:v>-11.361078578686556</c:v>
                </c:pt>
                <c:pt idx="6521">
                  <c:v>-11.335329290377949</c:v>
                </c:pt>
                <c:pt idx="6522">
                  <c:v>-11.165251340499838</c:v>
                </c:pt>
                <c:pt idx="6523">
                  <c:v>-11.418000015610573</c:v>
                </c:pt>
                <c:pt idx="6524">
                  <c:v>-11.495604978436136</c:v>
                </c:pt>
                <c:pt idx="6525">
                  <c:v>-11.471146920925502</c:v>
                </c:pt>
                <c:pt idx="6526">
                  <c:v>-11.463747922640444</c:v>
                </c:pt>
                <c:pt idx="6527">
                  <c:v>-11.407842669214441</c:v>
                </c:pt>
                <c:pt idx="6528">
                  <c:v>-11.16826374703248</c:v>
                </c:pt>
                <c:pt idx="6529">
                  <c:v>-11.334735112303761</c:v>
                </c:pt>
                <c:pt idx="6530">
                  <c:v>-11.573535222849962</c:v>
                </c:pt>
                <c:pt idx="6531">
                  <c:v>-11.583770553972283</c:v>
                </c:pt>
                <c:pt idx="6532">
                  <c:v>-11.639488542198784</c:v>
                </c:pt>
                <c:pt idx="6533">
                  <c:v>-11.545044051586606</c:v>
                </c:pt>
                <c:pt idx="6534">
                  <c:v>-11.57357852037042</c:v>
                </c:pt>
                <c:pt idx="6535">
                  <c:v>-11.564246506948495</c:v>
                </c:pt>
                <c:pt idx="6536">
                  <c:v>-11.406168505570879</c:v>
                </c:pt>
                <c:pt idx="6537">
                  <c:v>-11.431039824376409</c:v>
                </c:pt>
                <c:pt idx="6538">
                  <c:v>-11.551451955098123</c:v>
                </c:pt>
                <c:pt idx="6539">
                  <c:v>-11.54707346989985</c:v>
                </c:pt>
                <c:pt idx="6540">
                  <c:v>-11.465377200209392</c:v>
                </c:pt>
                <c:pt idx="6541">
                  <c:v>-11.336323304198338</c:v>
                </c:pt>
                <c:pt idx="6542">
                  <c:v>-11.480222479461855</c:v>
                </c:pt>
                <c:pt idx="6543">
                  <c:v>-11.621116919273099</c:v>
                </c:pt>
                <c:pt idx="6544">
                  <c:v>-11.274795796506321</c:v>
                </c:pt>
                <c:pt idx="6545">
                  <c:v>-11.604217726857936</c:v>
                </c:pt>
                <c:pt idx="6546">
                  <c:v>-11.144710077611709</c:v>
                </c:pt>
                <c:pt idx="6547">
                  <c:v>-11.372389235403846</c:v>
                </c:pt>
                <c:pt idx="6548">
                  <c:v>-11.178036479356045</c:v>
                </c:pt>
                <c:pt idx="6549">
                  <c:v>-11.26970502333544</c:v>
                </c:pt>
                <c:pt idx="6550">
                  <c:v>-11.252321252160357</c:v>
                </c:pt>
                <c:pt idx="6551">
                  <c:v>-11.145734417798581</c:v>
                </c:pt>
                <c:pt idx="6552">
                  <c:v>-11.352169925636701</c:v>
                </c:pt>
                <c:pt idx="6553">
                  <c:v>-11.237239254665909</c:v>
                </c:pt>
                <c:pt idx="6554">
                  <c:v>-11.354823717868868</c:v>
                </c:pt>
                <c:pt idx="6555">
                  <c:v>-11.284631002926226</c:v>
                </c:pt>
                <c:pt idx="6556">
                  <c:v>-10.931600331741675</c:v>
                </c:pt>
                <c:pt idx="6557">
                  <c:v>-11.392486292873926</c:v>
                </c:pt>
                <c:pt idx="6558">
                  <c:v>-11.301242219206188</c:v>
                </c:pt>
                <c:pt idx="6559">
                  <c:v>-11.006851777932436</c:v>
                </c:pt>
                <c:pt idx="6560">
                  <c:v>-11.172529365520599</c:v>
                </c:pt>
                <c:pt idx="6561">
                  <c:v>-11.180347062514006</c:v>
                </c:pt>
                <c:pt idx="6562">
                  <c:v>-11.049651959248742</c:v>
                </c:pt>
                <c:pt idx="6563">
                  <c:v>-11.117752935835279</c:v>
                </c:pt>
                <c:pt idx="6564">
                  <c:v>-11.214934465769177</c:v>
                </c:pt>
                <c:pt idx="6565">
                  <c:v>-11.186135945153875</c:v>
                </c:pt>
                <c:pt idx="6566">
                  <c:v>-11.269782583454058</c:v>
                </c:pt>
                <c:pt idx="6567">
                  <c:v>-11.224216101188622</c:v>
                </c:pt>
                <c:pt idx="6568">
                  <c:v>-11.337169550657734</c:v>
                </c:pt>
                <c:pt idx="6569">
                  <c:v>-11.223148367025271</c:v>
                </c:pt>
                <c:pt idx="6570">
                  <c:v>-11.148852246152142</c:v>
                </c:pt>
                <c:pt idx="6571">
                  <c:v>-11.204110154216895</c:v>
                </c:pt>
                <c:pt idx="6572">
                  <c:v>-10.959937233465066</c:v>
                </c:pt>
                <c:pt idx="6573">
                  <c:v>-11.148165505816143</c:v>
                </c:pt>
                <c:pt idx="6574">
                  <c:v>-11.209928310940388</c:v>
                </c:pt>
                <c:pt idx="6575">
                  <c:v>-11.06929195340971</c:v>
                </c:pt>
                <c:pt idx="6576">
                  <c:v>-11.208519621992474</c:v>
                </c:pt>
                <c:pt idx="6577">
                  <c:v>-11.229847723524689</c:v>
                </c:pt>
                <c:pt idx="6578">
                  <c:v>-10.978474170686493</c:v>
                </c:pt>
                <c:pt idx="6579">
                  <c:v>-11.081157681890485</c:v>
                </c:pt>
                <c:pt idx="6580">
                  <c:v>-11.066163242732374</c:v>
                </c:pt>
                <c:pt idx="6581">
                  <c:v>-11.112355051986157</c:v>
                </c:pt>
                <c:pt idx="6582">
                  <c:v>-11.064225273729612</c:v>
                </c:pt>
                <c:pt idx="6583">
                  <c:v>-11.3164281644488</c:v>
                </c:pt>
                <c:pt idx="6584">
                  <c:v>-11.296582701873902</c:v>
                </c:pt>
                <c:pt idx="6585">
                  <c:v>-11.129624585751996</c:v>
                </c:pt>
                <c:pt idx="6586">
                  <c:v>-11.16068921104414</c:v>
                </c:pt>
                <c:pt idx="6587">
                  <c:v>-11.091865772894804</c:v>
                </c:pt>
                <c:pt idx="6588">
                  <c:v>-11.072299717725587</c:v>
                </c:pt>
                <c:pt idx="6589">
                  <c:v>-11.086811369111938</c:v>
                </c:pt>
                <c:pt idx="6590">
                  <c:v>-11.005835039477386</c:v>
                </c:pt>
                <c:pt idx="6591">
                  <c:v>-11.060945125480304</c:v>
                </c:pt>
                <c:pt idx="6592">
                  <c:v>-11.008293741361207</c:v>
                </c:pt>
                <c:pt idx="6593">
                  <c:v>-10.814406951673927</c:v>
                </c:pt>
                <c:pt idx="6594">
                  <c:v>-11.042824623578419</c:v>
                </c:pt>
                <c:pt idx="6595">
                  <c:v>-10.927422786983577</c:v>
                </c:pt>
                <c:pt idx="6596">
                  <c:v>-11.381114842520024</c:v>
                </c:pt>
                <c:pt idx="6597">
                  <c:v>-10.93225031693461</c:v>
                </c:pt>
                <c:pt idx="6598">
                  <c:v>-11.098600411291738</c:v>
                </c:pt>
                <c:pt idx="6599">
                  <c:v>-10.930552017727457</c:v>
                </c:pt>
                <c:pt idx="6600">
                  <c:v>-10.995212757424543</c:v>
                </c:pt>
                <c:pt idx="6601">
                  <c:v>-11.173587268825358</c:v>
                </c:pt>
                <c:pt idx="6602">
                  <c:v>-11.112756867660067</c:v>
                </c:pt>
                <c:pt idx="6603">
                  <c:v>-11.047157229784288</c:v>
                </c:pt>
                <c:pt idx="6604">
                  <c:v>-11.166651631672364</c:v>
                </c:pt>
                <c:pt idx="6605">
                  <c:v>-11.11469162765275</c:v>
                </c:pt>
                <c:pt idx="6606">
                  <c:v>-11.223227528372991</c:v>
                </c:pt>
                <c:pt idx="6607">
                  <c:v>-11.154465452185903</c:v>
                </c:pt>
                <c:pt idx="6608">
                  <c:v>-11.264244893241004</c:v>
                </c:pt>
                <c:pt idx="6609">
                  <c:v>-11.238529496737559</c:v>
                </c:pt>
                <c:pt idx="6610">
                  <c:v>-11.236900539293003</c:v>
                </c:pt>
                <c:pt idx="6611">
                  <c:v>-11.112965006278031</c:v>
                </c:pt>
                <c:pt idx="6612">
                  <c:v>-11.317207597029943</c:v>
                </c:pt>
                <c:pt idx="6613">
                  <c:v>-11.421812398287789</c:v>
                </c:pt>
                <c:pt idx="6614">
                  <c:v>-11.433943173465732</c:v>
                </c:pt>
                <c:pt idx="6615">
                  <c:v>-11.404639306951214</c:v>
                </c:pt>
                <c:pt idx="6616">
                  <c:v>-11.139036801697388</c:v>
                </c:pt>
                <c:pt idx="6617">
                  <c:v>-11.341513336714449</c:v>
                </c:pt>
                <c:pt idx="6618">
                  <c:v>-11.306337461112559</c:v>
                </c:pt>
                <c:pt idx="6619">
                  <c:v>-11.586569028117054</c:v>
                </c:pt>
                <c:pt idx="6620">
                  <c:v>-11.324376072301924</c:v>
                </c:pt>
                <c:pt idx="6621">
                  <c:v>-11.418460900494454</c:v>
                </c:pt>
                <c:pt idx="6622">
                  <c:v>-11.683133585387662</c:v>
                </c:pt>
                <c:pt idx="6623">
                  <c:v>-11.513896905204923</c:v>
                </c:pt>
                <c:pt idx="6624">
                  <c:v>-11.405573556452463</c:v>
                </c:pt>
                <c:pt idx="6625">
                  <c:v>-11.516316628700807</c:v>
                </c:pt>
                <c:pt idx="6626">
                  <c:v>-11.435097755671976</c:v>
                </c:pt>
                <c:pt idx="6627">
                  <c:v>-11.772666166068447</c:v>
                </c:pt>
                <c:pt idx="6628">
                  <c:v>-11.669112404560478</c:v>
                </c:pt>
                <c:pt idx="6629">
                  <c:v>-11.562178658505552</c:v>
                </c:pt>
                <c:pt idx="6630">
                  <c:v>-11.615309484985792</c:v>
                </c:pt>
                <c:pt idx="6631">
                  <c:v>-11.54949539841914</c:v>
                </c:pt>
                <c:pt idx="6632">
                  <c:v>-11.388434946702407</c:v>
                </c:pt>
                <c:pt idx="6633">
                  <c:v>-11.440978964529913</c:v>
                </c:pt>
                <c:pt idx="6634">
                  <c:v>-11.581784336193612</c:v>
                </c:pt>
                <c:pt idx="6635">
                  <c:v>-11.714772802686312</c:v>
                </c:pt>
                <c:pt idx="6636">
                  <c:v>-11.50503406396397</c:v>
                </c:pt>
                <c:pt idx="6637">
                  <c:v>-11.460935114716841</c:v>
                </c:pt>
                <c:pt idx="6638">
                  <c:v>-11.465225424800884</c:v>
                </c:pt>
                <c:pt idx="6639">
                  <c:v>-11.140594964203586</c:v>
                </c:pt>
                <c:pt idx="6640">
                  <c:v>-11.515448778045268</c:v>
                </c:pt>
                <c:pt idx="6641">
                  <c:v>-11.475819480516435</c:v>
                </c:pt>
                <c:pt idx="6642">
                  <c:v>-11.532741383294344</c:v>
                </c:pt>
                <c:pt idx="6643">
                  <c:v>-11.493107901952682</c:v>
                </c:pt>
                <c:pt idx="6644">
                  <c:v>-11.425831965294964</c:v>
                </c:pt>
                <c:pt idx="6645">
                  <c:v>-11.38987561660192</c:v>
                </c:pt>
                <c:pt idx="6646">
                  <c:v>-11.502030237711235</c:v>
                </c:pt>
                <c:pt idx="6647">
                  <c:v>-11.538676359794398</c:v>
                </c:pt>
                <c:pt idx="6648">
                  <c:v>-11.174119363598578</c:v>
                </c:pt>
                <c:pt idx="6649">
                  <c:v>-11.351652025406821</c:v>
                </c:pt>
                <c:pt idx="6650">
                  <c:v>-11.299583277047986</c:v>
                </c:pt>
                <c:pt idx="6651">
                  <c:v>-11.464012909873444</c:v>
                </c:pt>
                <c:pt idx="6652">
                  <c:v>-11.374771136006201</c:v>
                </c:pt>
                <c:pt idx="6653">
                  <c:v>-11.460340142657198</c:v>
                </c:pt>
                <c:pt idx="6654">
                  <c:v>-11.476048323095146</c:v>
                </c:pt>
                <c:pt idx="6655">
                  <c:v>-11.482969001611121</c:v>
                </c:pt>
                <c:pt idx="6656">
                  <c:v>-11.428668368327743</c:v>
                </c:pt>
                <c:pt idx="6657">
                  <c:v>-11.430674181591094</c:v>
                </c:pt>
                <c:pt idx="6658">
                  <c:v>-11.456205063226687</c:v>
                </c:pt>
                <c:pt idx="6659">
                  <c:v>-11.443929347708881</c:v>
                </c:pt>
                <c:pt idx="6660">
                  <c:v>-11.356155248733547</c:v>
                </c:pt>
                <c:pt idx="6661">
                  <c:v>-11.370531565598153</c:v>
                </c:pt>
                <c:pt idx="6662">
                  <c:v>-11.661176316027744</c:v>
                </c:pt>
                <c:pt idx="6663">
                  <c:v>-11.400365513869758</c:v>
                </c:pt>
                <c:pt idx="6664">
                  <c:v>-11.263662210430226</c:v>
                </c:pt>
                <c:pt idx="6665">
                  <c:v>-11.327941958857712</c:v>
                </c:pt>
                <c:pt idx="6666">
                  <c:v>-11.30716343474516</c:v>
                </c:pt>
                <c:pt idx="6667">
                  <c:v>-11.204757857735892</c:v>
                </c:pt>
                <c:pt idx="6668">
                  <c:v>-11.404587137323819</c:v>
                </c:pt>
                <c:pt idx="6669">
                  <c:v>-11.20334898212958</c:v>
                </c:pt>
                <c:pt idx="6670">
                  <c:v>-11.187036469782431</c:v>
                </c:pt>
                <c:pt idx="6671">
                  <c:v>-11.192776385703507</c:v>
                </c:pt>
                <c:pt idx="6672">
                  <c:v>-11.354558558858185</c:v>
                </c:pt>
                <c:pt idx="6673">
                  <c:v>-11.130610659880237</c:v>
                </c:pt>
                <c:pt idx="6674">
                  <c:v>-11.423782486789724</c:v>
                </c:pt>
                <c:pt idx="6675">
                  <c:v>-11.289749225626622</c:v>
                </c:pt>
                <c:pt idx="6676">
                  <c:v>-11.321509688030517</c:v>
                </c:pt>
                <c:pt idx="6677">
                  <c:v>-11.232811986581615</c:v>
                </c:pt>
                <c:pt idx="6678">
                  <c:v>-11.299678386464773</c:v>
                </c:pt>
                <c:pt idx="6679">
                  <c:v>-11.387361181311316</c:v>
                </c:pt>
                <c:pt idx="6680">
                  <c:v>-11.211091222789316</c:v>
                </c:pt>
                <c:pt idx="6681">
                  <c:v>-11.505778183188809</c:v>
                </c:pt>
                <c:pt idx="6682">
                  <c:v>-11.37806785734503</c:v>
                </c:pt>
                <c:pt idx="6683">
                  <c:v>-11.533512390083867</c:v>
                </c:pt>
                <c:pt idx="6684">
                  <c:v>-10.81002314923769</c:v>
                </c:pt>
                <c:pt idx="6685">
                  <c:v>-11.320797558534013</c:v>
                </c:pt>
                <c:pt idx="6686">
                  <c:v>-11.490816906517942</c:v>
                </c:pt>
                <c:pt idx="6687">
                  <c:v>-11.355170978570417</c:v>
                </c:pt>
                <c:pt idx="6688">
                  <c:v>-11.370741057924082</c:v>
                </c:pt>
                <c:pt idx="6689">
                  <c:v>-11.552406795509217</c:v>
                </c:pt>
                <c:pt idx="6690">
                  <c:v>-11.516504777890457</c:v>
                </c:pt>
                <c:pt idx="6691">
                  <c:v>-11.504038240327707</c:v>
                </c:pt>
                <c:pt idx="6692">
                  <c:v>-11.31656682750204</c:v>
                </c:pt>
                <c:pt idx="6693">
                  <c:v>-11.528059550810955</c:v>
                </c:pt>
                <c:pt idx="6694">
                  <c:v>-11.370540568912602</c:v>
                </c:pt>
                <c:pt idx="6695">
                  <c:v>-11.520590421509214</c:v>
                </c:pt>
                <c:pt idx="6696">
                  <c:v>-11.616226571150756</c:v>
                </c:pt>
                <c:pt idx="6697">
                  <c:v>-11.342068577917575</c:v>
                </c:pt>
                <c:pt idx="6698">
                  <c:v>-11.650901876448794</c:v>
                </c:pt>
                <c:pt idx="6699">
                  <c:v>-11.554834117526669</c:v>
                </c:pt>
                <c:pt idx="6700">
                  <c:v>-11.5461860779136</c:v>
                </c:pt>
                <c:pt idx="6701">
                  <c:v>-11.723546530858497</c:v>
                </c:pt>
                <c:pt idx="6702">
                  <c:v>-11.429403159607499</c:v>
                </c:pt>
                <c:pt idx="6703">
                  <c:v>-11.488881175244314</c:v>
                </c:pt>
                <c:pt idx="6704">
                  <c:v>-11.656030329137934</c:v>
                </c:pt>
                <c:pt idx="6705">
                  <c:v>-11.59262058920465</c:v>
                </c:pt>
                <c:pt idx="6706">
                  <c:v>-11.664395578605324</c:v>
                </c:pt>
                <c:pt idx="6707">
                  <c:v>-11.723951759490681</c:v>
                </c:pt>
                <c:pt idx="6708">
                  <c:v>-11.859045951758196</c:v>
                </c:pt>
                <c:pt idx="6709">
                  <c:v>-11.737395887143931</c:v>
                </c:pt>
                <c:pt idx="6710">
                  <c:v>-11.670382722479754</c:v>
                </c:pt>
                <c:pt idx="6711">
                  <c:v>-11.822631475376234</c:v>
                </c:pt>
                <c:pt idx="6712">
                  <c:v>-11.736373143834911</c:v>
                </c:pt>
                <c:pt idx="6713">
                  <c:v>-11.818073063320966</c:v>
                </c:pt>
                <c:pt idx="6714">
                  <c:v>-11.776384657674587</c:v>
                </c:pt>
                <c:pt idx="6715">
                  <c:v>-11.756509894742617</c:v>
                </c:pt>
                <c:pt idx="6716">
                  <c:v>-11.827799399062444</c:v>
                </c:pt>
                <c:pt idx="6717">
                  <c:v>-11.744998515976413</c:v>
                </c:pt>
                <c:pt idx="6718">
                  <c:v>-11.695569694780627</c:v>
                </c:pt>
                <c:pt idx="6719">
                  <c:v>-12.093453683964196</c:v>
                </c:pt>
                <c:pt idx="6720">
                  <c:v>-11.670502291367679</c:v>
                </c:pt>
                <c:pt idx="6721">
                  <c:v>-11.58748261407716</c:v>
                </c:pt>
                <c:pt idx="6722">
                  <c:v>-11.6828522430799</c:v>
                </c:pt>
                <c:pt idx="6723">
                  <c:v>-11.762935004672336</c:v>
                </c:pt>
                <c:pt idx="6724">
                  <c:v>-11.530400886644298</c:v>
                </c:pt>
                <c:pt idx="6725">
                  <c:v>-11.641677918297621</c:v>
                </c:pt>
                <c:pt idx="6726">
                  <c:v>-11.34891947726735</c:v>
                </c:pt>
                <c:pt idx="6727">
                  <c:v>-11.537902395256294</c:v>
                </c:pt>
                <c:pt idx="6728">
                  <c:v>-11.584445496798024</c:v>
                </c:pt>
                <c:pt idx="6729">
                  <c:v>-11.480704725323832</c:v>
                </c:pt>
                <c:pt idx="6730">
                  <c:v>-11.654265275420371</c:v>
                </c:pt>
                <c:pt idx="6731">
                  <c:v>-11.63595260583179</c:v>
                </c:pt>
                <c:pt idx="6732">
                  <c:v>-11.714490348480977</c:v>
                </c:pt>
                <c:pt idx="6733">
                  <c:v>-11.686534889513101</c:v>
                </c:pt>
                <c:pt idx="6734">
                  <c:v>-11.500833374428577</c:v>
                </c:pt>
                <c:pt idx="6735">
                  <c:v>-11.716261273089978</c:v>
                </c:pt>
                <c:pt idx="6736">
                  <c:v>-11.665843266561904</c:v>
                </c:pt>
                <c:pt idx="6737">
                  <c:v>-11.703973283077085</c:v>
                </c:pt>
                <c:pt idx="6738">
                  <c:v>-11.649979512441909</c:v>
                </c:pt>
                <c:pt idx="6739">
                  <c:v>-11.624881683464094</c:v>
                </c:pt>
                <c:pt idx="6740">
                  <c:v>-11.835660419895632</c:v>
                </c:pt>
                <c:pt idx="6741">
                  <c:v>-11.645973581955825</c:v>
                </c:pt>
                <c:pt idx="6742">
                  <c:v>-11.846245685246659</c:v>
                </c:pt>
                <c:pt idx="6743">
                  <c:v>-11.867743435399426</c:v>
                </c:pt>
                <c:pt idx="6744">
                  <c:v>-11.728266777115138</c:v>
                </c:pt>
                <c:pt idx="6745">
                  <c:v>-11.715980191851028</c:v>
                </c:pt>
                <c:pt idx="6746">
                  <c:v>-11.973864561329917</c:v>
                </c:pt>
                <c:pt idx="6747">
                  <c:v>-11.807736215237874</c:v>
                </c:pt>
                <c:pt idx="6748">
                  <c:v>-11.850248945535125</c:v>
                </c:pt>
                <c:pt idx="6749">
                  <c:v>-11.812055261383581</c:v>
                </c:pt>
                <c:pt idx="6750">
                  <c:v>-11.993187558782958</c:v>
                </c:pt>
                <c:pt idx="6751">
                  <c:v>-11.612997106163881</c:v>
                </c:pt>
                <c:pt idx="6752">
                  <c:v>-11.700525528959304</c:v>
                </c:pt>
                <c:pt idx="6753">
                  <c:v>-10.886282233987043</c:v>
                </c:pt>
                <c:pt idx="6754">
                  <c:v>-11.787920340673551</c:v>
                </c:pt>
                <c:pt idx="6755">
                  <c:v>-11.943488269982417</c:v>
                </c:pt>
                <c:pt idx="6756">
                  <c:v>-11.582825658529504</c:v>
                </c:pt>
                <c:pt idx="6757">
                  <c:v>-11.816815882847575</c:v>
                </c:pt>
                <c:pt idx="6758">
                  <c:v>-11.806820476592383</c:v>
                </c:pt>
                <c:pt idx="6759">
                  <c:v>-11.812586508617319</c:v>
                </c:pt>
                <c:pt idx="6760">
                  <c:v>-11.673770888608349</c:v>
                </c:pt>
                <c:pt idx="6761">
                  <c:v>-11.663928516777222</c:v>
                </c:pt>
                <c:pt idx="6762">
                  <c:v>-11.457950414809215</c:v>
                </c:pt>
                <c:pt idx="6763">
                  <c:v>-11.698450512623682</c:v>
                </c:pt>
                <c:pt idx="6764">
                  <c:v>-11.581218219256462</c:v>
                </c:pt>
                <c:pt idx="6765">
                  <c:v>-11.448801846178025</c:v>
                </c:pt>
                <c:pt idx="6766">
                  <c:v>-11.655327259336978</c:v>
                </c:pt>
                <c:pt idx="6767">
                  <c:v>-11.77690484175724</c:v>
                </c:pt>
                <c:pt idx="6768">
                  <c:v>-11.59060836140875</c:v>
                </c:pt>
                <c:pt idx="6769">
                  <c:v>-11.753331034781489</c:v>
                </c:pt>
                <c:pt idx="6770">
                  <c:v>-11.918720267052386</c:v>
                </c:pt>
                <c:pt idx="6771">
                  <c:v>-12.00019394846179</c:v>
                </c:pt>
                <c:pt idx="6772">
                  <c:v>-11.673719137719685</c:v>
                </c:pt>
                <c:pt idx="6773">
                  <c:v>-11.689252894276647</c:v>
                </c:pt>
                <c:pt idx="6774">
                  <c:v>-11.692552668650569</c:v>
                </c:pt>
                <c:pt idx="6775">
                  <c:v>-11.973394968150108</c:v>
                </c:pt>
                <c:pt idx="6776">
                  <c:v>-11.935792856536654</c:v>
                </c:pt>
                <c:pt idx="6777">
                  <c:v>-11.948759558514155</c:v>
                </c:pt>
                <c:pt idx="6778">
                  <c:v>-11.899451160865437</c:v>
                </c:pt>
                <c:pt idx="6779">
                  <c:v>-12.210899207207371</c:v>
                </c:pt>
                <c:pt idx="6780">
                  <c:v>-12.152486537902529</c:v>
                </c:pt>
                <c:pt idx="6781">
                  <c:v>-11.658298699485803</c:v>
                </c:pt>
                <c:pt idx="6782">
                  <c:v>-11.846988216106148</c:v>
                </c:pt>
                <c:pt idx="6783">
                  <c:v>-12.022440221879481</c:v>
                </c:pt>
                <c:pt idx="6784">
                  <c:v>-12.037530671987561</c:v>
                </c:pt>
                <c:pt idx="6785">
                  <c:v>-12.028474955610658</c:v>
                </c:pt>
                <c:pt idx="6786">
                  <c:v>-12.036880546328677</c:v>
                </c:pt>
                <c:pt idx="6787">
                  <c:v>-12.099719617771253</c:v>
                </c:pt>
                <c:pt idx="6788">
                  <c:v>-11.957503792358292</c:v>
                </c:pt>
                <c:pt idx="6789">
                  <c:v>-11.920809556283473</c:v>
                </c:pt>
                <c:pt idx="6790">
                  <c:v>-11.923442896090419</c:v>
                </c:pt>
                <c:pt idx="6791">
                  <c:v>-12.229435571048519</c:v>
                </c:pt>
                <c:pt idx="6792">
                  <c:v>-11.996960765579123</c:v>
                </c:pt>
                <c:pt idx="6793">
                  <c:v>-12.042476590798445</c:v>
                </c:pt>
                <c:pt idx="6794">
                  <c:v>-11.93737772731569</c:v>
                </c:pt>
                <c:pt idx="6795">
                  <c:v>-12.07155812036811</c:v>
                </c:pt>
                <c:pt idx="6796">
                  <c:v>-11.87750907259808</c:v>
                </c:pt>
                <c:pt idx="6797">
                  <c:v>-11.962681916524787</c:v>
                </c:pt>
                <c:pt idx="6798">
                  <c:v>-12.012792987919241</c:v>
                </c:pt>
                <c:pt idx="6799">
                  <c:v>-12.059588418294265</c:v>
                </c:pt>
                <c:pt idx="6800">
                  <c:v>-12.073417086260395</c:v>
                </c:pt>
                <c:pt idx="6801">
                  <c:v>-12.033178081860175</c:v>
                </c:pt>
                <c:pt idx="6802">
                  <c:v>-11.952124702784062</c:v>
                </c:pt>
                <c:pt idx="6803">
                  <c:v>-12.205074318105158</c:v>
                </c:pt>
                <c:pt idx="6804">
                  <c:v>-12.132527729176434</c:v>
                </c:pt>
                <c:pt idx="6805">
                  <c:v>-12.098826219204772</c:v>
                </c:pt>
                <c:pt idx="6806">
                  <c:v>-11.976932255333717</c:v>
                </c:pt>
                <c:pt idx="6807">
                  <c:v>-12.014430218418703</c:v>
                </c:pt>
                <c:pt idx="6808">
                  <c:v>-12.20298154528674</c:v>
                </c:pt>
                <c:pt idx="6809">
                  <c:v>-12.190471902827916</c:v>
                </c:pt>
                <c:pt idx="6810">
                  <c:v>-12.177112614105168</c:v>
                </c:pt>
                <c:pt idx="6811">
                  <c:v>-12.254616013845832</c:v>
                </c:pt>
                <c:pt idx="6812">
                  <c:v>-12.394396331381131</c:v>
                </c:pt>
                <c:pt idx="6813">
                  <c:v>-12.135996443588093</c:v>
                </c:pt>
                <c:pt idx="6814">
                  <c:v>-12.276695377498115</c:v>
                </c:pt>
                <c:pt idx="6815">
                  <c:v>-11.959714431433778</c:v>
                </c:pt>
                <c:pt idx="6816">
                  <c:v>-12.237292777098974</c:v>
                </c:pt>
                <c:pt idx="6817">
                  <c:v>-12.303682669820315</c:v>
                </c:pt>
                <c:pt idx="6818">
                  <c:v>-12.340614791057568</c:v>
                </c:pt>
                <c:pt idx="6819">
                  <c:v>-12.20127797760644</c:v>
                </c:pt>
                <c:pt idx="6820">
                  <c:v>-12.305797998134405</c:v>
                </c:pt>
                <c:pt idx="6821">
                  <c:v>-12.234533799391766</c:v>
                </c:pt>
                <c:pt idx="6822">
                  <c:v>-12.286804093980175</c:v>
                </c:pt>
                <c:pt idx="6823">
                  <c:v>-12.493254066117498</c:v>
                </c:pt>
                <c:pt idx="6824">
                  <c:v>-12.116695869771664</c:v>
                </c:pt>
                <c:pt idx="6825">
                  <c:v>-12.292131720915167</c:v>
                </c:pt>
                <c:pt idx="6826">
                  <c:v>-12.274459797687642</c:v>
                </c:pt>
                <c:pt idx="6827">
                  <c:v>-12.259665341074989</c:v>
                </c:pt>
                <c:pt idx="6828">
                  <c:v>-12.15408332644925</c:v>
                </c:pt>
                <c:pt idx="6829">
                  <c:v>-12.27495423565108</c:v>
                </c:pt>
                <c:pt idx="6830">
                  <c:v>-12.237527806396287</c:v>
                </c:pt>
                <c:pt idx="6831">
                  <c:v>-12.20356720666793</c:v>
                </c:pt>
                <c:pt idx="6832">
                  <c:v>-12.202996571576952</c:v>
                </c:pt>
                <c:pt idx="6833">
                  <c:v>-12.224044431826432</c:v>
                </c:pt>
                <c:pt idx="6834">
                  <c:v>-12.181079474012391</c:v>
                </c:pt>
                <c:pt idx="6835">
                  <c:v>-12.366673203704327</c:v>
                </c:pt>
                <c:pt idx="6836">
                  <c:v>-12.129883789323582</c:v>
                </c:pt>
                <c:pt idx="6837">
                  <c:v>-12.054876434588069</c:v>
                </c:pt>
                <c:pt idx="6838">
                  <c:v>-12.396735834330519</c:v>
                </c:pt>
                <c:pt idx="6839">
                  <c:v>-12.234019482506596</c:v>
                </c:pt>
                <c:pt idx="6840">
                  <c:v>-12.367328275684297</c:v>
                </c:pt>
                <c:pt idx="6841">
                  <c:v>-12.492129576777632</c:v>
                </c:pt>
                <c:pt idx="6842">
                  <c:v>-12.429884641090428</c:v>
                </c:pt>
                <c:pt idx="6843">
                  <c:v>-12.543723465042266</c:v>
                </c:pt>
                <c:pt idx="6844">
                  <c:v>-12.431640932237386</c:v>
                </c:pt>
                <c:pt idx="6845">
                  <c:v>-12.495659970989536</c:v>
                </c:pt>
                <c:pt idx="6846">
                  <c:v>-12.288699693490956</c:v>
                </c:pt>
                <c:pt idx="6847">
                  <c:v>-12.812158274260277</c:v>
                </c:pt>
                <c:pt idx="6848">
                  <c:v>-12.37104817021979</c:v>
                </c:pt>
                <c:pt idx="6849">
                  <c:v>-12.385980569150723</c:v>
                </c:pt>
                <c:pt idx="6850">
                  <c:v>-12.403717936379755</c:v>
                </c:pt>
                <c:pt idx="6851">
                  <c:v>-12.25830292256893</c:v>
                </c:pt>
                <c:pt idx="6852">
                  <c:v>-12.372350018650335</c:v>
                </c:pt>
                <c:pt idx="6853">
                  <c:v>-12.44125622580443</c:v>
                </c:pt>
                <c:pt idx="6854">
                  <c:v>-12.307566170442064</c:v>
                </c:pt>
                <c:pt idx="6855">
                  <c:v>-12.323355849288786</c:v>
                </c:pt>
                <c:pt idx="6856">
                  <c:v>-12.363994667113065</c:v>
                </c:pt>
                <c:pt idx="6857">
                  <c:v>-12.282111835066377</c:v>
                </c:pt>
                <c:pt idx="6858">
                  <c:v>-12.204582591377466</c:v>
                </c:pt>
                <c:pt idx="6859">
                  <c:v>-12.470168624437616</c:v>
                </c:pt>
                <c:pt idx="6860">
                  <c:v>-12.434292107633937</c:v>
                </c:pt>
                <c:pt idx="6861">
                  <c:v>-12.481935343100048</c:v>
                </c:pt>
                <c:pt idx="6862">
                  <c:v>-12.476296493415928</c:v>
                </c:pt>
                <c:pt idx="6863">
                  <c:v>-12.662120861656723</c:v>
                </c:pt>
                <c:pt idx="6864">
                  <c:v>-12.425269422693663</c:v>
                </c:pt>
                <c:pt idx="6865">
                  <c:v>-12.370115022815087</c:v>
                </c:pt>
                <c:pt idx="6866">
                  <c:v>-12.612257298449014</c:v>
                </c:pt>
                <c:pt idx="6867">
                  <c:v>-12.329121551158352</c:v>
                </c:pt>
                <c:pt idx="6868">
                  <c:v>-12.507939266105851</c:v>
                </c:pt>
                <c:pt idx="6869">
                  <c:v>-12.182314081314182</c:v>
                </c:pt>
                <c:pt idx="6870">
                  <c:v>-12.517662890290016</c:v>
                </c:pt>
                <c:pt idx="6871">
                  <c:v>-12.455167681731494</c:v>
                </c:pt>
                <c:pt idx="6872">
                  <c:v>-12.365745858581745</c:v>
                </c:pt>
                <c:pt idx="6873">
                  <c:v>-12.569535934246389</c:v>
                </c:pt>
                <c:pt idx="6874">
                  <c:v>-12.259712643556696</c:v>
                </c:pt>
                <c:pt idx="6875">
                  <c:v>-12.605772947706772</c:v>
                </c:pt>
                <c:pt idx="6876">
                  <c:v>-12.634684818371444</c:v>
                </c:pt>
                <c:pt idx="6877">
                  <c:v>-12.370561253340352</c:v>
                </c:pt>
                <c:pt idx="6878">
                  <c:v>-12.623261131973962</c:v>
                </c:pt>
                <c:pt idx="6879">
                  <c:v>-12.689668901588069</c:v>
                </c:pt>
                <c:pt idx="6880">
                  <c:v>-12.518216631245771</c:v>
                </c:pt>
                <c:pt idx="6881">
                  <c:v>-12.31168890463934</c:v>
                </c:pt>
                <c:pt idx="6882">
                  <c:v>-12.583710071063713</c:v>
                </c:pt>
                <c:pt idx="6883">
                  <c:v>-12.32999690838048</c:v>
                </c:pt>
                <c:pt idx="6884">
                  <c:v>-12.421770918827324</c:v>
                </c:pt>
                <c:pt idx="6885">
                  <c:v>-12.570442962544703</c:v>
                </c:pt>
                <c:pt idx="6886">
                  <c:v>-12.544970520187659</c:v>
                </c:pt>
                <c:pt idx="6887">
                  <c:v>-12.509919425593896</c:v>
                </c:pt>
                <c:pt idx="6888">
                  <c:v>-12.481967124670291</c:v>
                </c:pt>
                <c:pt idx="6889">
                  <c:v>-12.496330421502066</c:v>
                </c:pt>
                <c:pt idx="6890">
                  <c:v>-12.331219699970642</c:v>
                </c:pt>
                <c:pt idx="6891">
                  <c:v>-12.489704415406177</c:v>
                </c:pt>
                <c:pt idx="6892">
                  <c:v>-12.644791955320155</c:v>
                </c:pt>
                <c:pt idx="6893">
                  <c:v>-12.618906505200611</c:v>
                </c:pt>
                <c:pt idx="6894">
                  <c:v>-12.669696016077857</c:v>
                </c:pt>
                <c:pt idx="6895">
                  <c:v>-12.737230449637259</c:v>
                </c:pt>
                <c:pt idx="6896">
                  <c:v>-12.661060724880668</c:v>
                </c:pt>
                <c:pt idx="6897">
                  <c:v>-12.421862352614621</c:v>
                </c:pt>
                <c:pt idx="6898">
                  <c:v>-12.754736910257879</c:v>
                </c:pt>
                <c:pt idx="6899">
                  <c:v>-12.556252920654831</c:v>
                </c:pt>
                <c:pt idx="6900">
                  <c:v>-12.70868801970375</c:v>
                </c:pt>
                <c:pt idx="6901">
                  <c:v>-12.638489375772831</c:v>
                </c:pt>
                <c:pt idx="6902">
                  <c:v>-12.673622284417906</c:v>
                </c:pt>
                <c:pt idx="6903">
                  <c:v>-12.857581478254044</c:v>
                </c:pt>
                <c:pt idx="6904">
                  <c:v>-12.770448860373417</c:v>
                </c:pt>
                <c:pt idx="6905">
                  <c:v>-12.684174265212533</c:v>
                </c:pt>
                <c:pt idx="6906">
                  <c:v>-12.645315586354089</c:v>
                </c:pt>
                <c:pt idx="6907">
                  <c:v>-12.827328266674476</c:v>
                </c:pt>
                <c:pt idx="6908">
                  <c:v>-12.911836965392087</c:v>
                </c:pt>
                <c:pt idx="6909">
                  <c:v>-12.902162812774097</c:v>
                </c:pt>
                <c:pt idx="6910">
                  <c:v>-12.805813963760993</c:v>
                </c:pt>
                <c:pt idx="6911">
                  <c:v>-12.718352742365013</c:v>
                </c:pt>
                <c:pt idx="6912">
                  <c:v>-12.898950669295939</c:v>
                </c:pt>
                <c:pt idx="6913">
                  <c:v>-12.904929853769499</c:v>
                </c:pt>
                <c:pt idx="6914">
                  <c:v>-12.777644388245468</c:v>
                </c:pt>
                <c:pt idx="6915">
                  <c:v>-12.798789781010278</c:v>
                </c:pt>
                <c:pt idx="6916">
                  <c:v>-12.929888906520581</c:v>
                </c:pt>
                <c:pt idx="6917">
                  <c:v>-12.901176173022201</c:v>
                </c:pt>
                <c:pt idx="6918">
                  <c:v>-13.138502950409503</c:v>
                </c:pt>
                <c:pt idx="6919">
                  <c:v>-13.11153831543681</c:v>
                </c:pt>
                <c:pt idx="6920">
                  <c:v>-13.0194596009779</c:v>
                </c:pt>
                <c:pt idx="6921">
                  <c:v>-13.084123517654444</c:v>
                </c:pt>
                <c:pt idx="6922">
                  <c:v>-13.151965380301146</c:v>
                </c:pt>
                <c:pt idx="6923">
                  <c:v>-12.971265704402214</c:v>
                </c:pt>
                <c:pt idx="6924">
                  <c:v>-13.094801651829901</c:v>
                </c:pt>
                <c:pt idx="6925">
                  <c:v>-13.044136846575372</c:v>
                </c:pt>
                <c:pt idx="6926">
                  <c:v>-12.775877922618761</c:v>
                </c:pt>
                <c:pt idx="6927">
                  <c:v>-13.054502047170979</c:v>
                </c:pt>
                <c:pt idx="6928">
                  <c:v>-13.16674643385074</c:v>
                </c:pt>
                <c:pt idx="6929">
                  <c:v>-12.957491362186513</c:v>
                </c:pt>
                <c:pt idx="6930">
                  <c:v>-12.580753235715058</c:v>
                </c:pt>
                <c:pt idx="6931">
                  <c:v>-13.101862824935772</c:v>
                </c:pt>
                <c:pt idx="6932">
                  <c:v>-13.200825070020162</c:v>
                </c:pt>
                <c:pt idx="6933">
                  <c:v>-13.047272356457128</c:v>
                </c:pt>
                <c:pt idx="6934">
                  <c:v>-13.08658465441539</c:v>
                </c:pt>
                <c:pt idx="6935">
                  <c:v>-12.950989082054477</c:v>
                </c:pt>
                <c:pt idx="6936">
                  <c:v>-13.09712853419982</c:v>
                </c:pt>
                <c:pt idx="6937">
                  <c:v>-13.202029091475055</c:v>
                </c:pt>
                <c:pt idx="6938">
                  <c:v>-13.124410152888167</c:v>
                </c:pt>
                <c:pt idx="6939">
                  <c:v>-12.851920790752125</c:v>
                </c:pt>
                <c:pt idx="6940">
                  <c:v>-13.239857893694307</c:v>
                </c:pt>
                <c:pt idx="6941">
                  <c:v>-13.099909546243094</c:v>
                </c:pt>
                <c:pt idx="6942">
                  <c:v>-13.055135652320594</c:v>
                </c:pt>
                <c:pt idx="6943">
                  <c:v>-12.853327732384168</c:v>
                </c:pt>
                <c:pt idx="6944">
                  <c:v>-12.710766950075513</c:v>
                </c:pt>
                <c:pt idx="6945">
                  <c:v>-12.919386383006026</c:v>
                </c:pt>
                <c:pt idx="6946">
                  <c:v>-13.167671102622226</c:v>
                </c:pt>
                <c:pt idx="6947">
                  <c:v>-12.917303433281502</c:v>
                </c:pt>
                <c:pt idx="6948">
                  <c:v>-12.969307096422211</c:v>
                </c:pt>
                <c:pt idx="6949">
                  <c:v>-12.898680957229281</c:v>
                </c:pt>
                <c:pt idx="6950">
                  <c:v>-12.871349965936796</c:v>
                </c:pt>
                <c:pt idx="6951">
                  <c:v>-12.804986985026279</c:v>
                </c:pt>
                <c:pt idx="6952">
                  <c:v>-12.973189217023151</c:v>
                </c:pt>
                <c:pt idx="6953">
                  <c:v>-12.774788371319911</c:v>
                </c:pt>
                <c:pt idx="6954">
                  <c:v>-12.777558207768269</c:v>
                </c:pt>
                <c:pt idx="6955">
                  <c:v>-12.8149497994404</c:v>
                </c:pt>
                <c:pt idx="6956">
                  <c:v>-12.798963786069507</c:v>
                </c:pt>
                <c:pt idx="6957">
                  <c:v>-12.744594371936714</c:v>
                </c:pt>
                <c:pt idx="6958">
                  <c:v>-12.761453612264262</c:v>
                </c:pt>
                <c:pt idx="6959">
                  <c:v>-12.778319130906501</c:v>
                </c:pt>
                <c:pt idx="6960">
                  <c:v>-12.746185120994991</c:v>
                </c:pt>
                <c:pt idx="6961">
                  <c:v>-12.838266666444964</c:v>
                </c:pt>
                <c:pt idx="6962">
                  <c:v>-12.768539553359638</c:v>
                </c:pt>
                <c:pt idx="6963">
                  <c:v>-12.691442524120443</c:v>
                </c:pt>
                <c:pt idx="6964">
                  <c:v>-12.732962321230779</c:v>
                </c:pt>
                <c:pt idx="6965">
                  <c:v>-12.682021243581488</c:v>
                </c:pt>
                <c:pt idx="6966">
                  <c:v>-12.756165094233385</c:v>
                </c:pt>
                <c:pt idx="6967">
                  <c:v>-12.881380642729322</c:v>
                </c:pt>
                <c:pt idx="6968">
                  <c:v>-12.587755473610995</c:v>
                </c:pt>
                <c:pt idx="6969">
                  <c:v>-12.738554136423108</c:v>
                </c:pt>
                <c:pt idx="6970">
                  <c:v>-12.834852924647455</c:v>
                </c:pt>
                <c:pt idx="6971">
                  <c:v>-12.581498404868906</c:v>
                </c:pt>
                <c:pt idx="6972">
                  <c:v>-12.575237847968701</c:v>
                </c:pt>
                <c:pt idx="6973">
                  <c:v>-12.942229456726317</c:v>
                </c:pt>
                <c:pt idx="6974">
                  <c:v>-13.005659653901747</c:v>
                </c:pt>
                <c:pt idx="6975">
                  <c:v>-12.956005867188125</c:v>
                </c:pt>
                <c:pt idx="6976">
                  <c:v>-12.879504184857481</c:v>
                </c:pt>
                <c:pt idx="6977">
                  <c:v>-12.850257407021171</c:v>
                </c:pt>
                <c:pt idx="6978">
                  <c:v>-12.778607115631345</c:v>
                </c:pt>
                <c:pt idx="6979">
                  <c:v>-12.907432995203294</c:v>
                </c:pt>
                <c:pt idx="6980">
                  <c:v>-12.670288139576158</c:v>
                </c:pt>
                <c:pt idx="6981">
                  <c:v>-12.60463600461852</c:v>
                </c:pt>
                <c:pt idx="6982">
                  <c:v>-12.668590228575493</c:v>
                </c:pt>
                <c:pt idx="6983">
                  <c:v>-12.714493952704299</c:v>
                </c:pt>
                <c:pt idx="6984">
                  <c:v>-12.838919212288925</c:v>
                </c:pt>
                <c:pt idx="6985">
                  <c:v>-12.725561371133566</c:v>
                </c:pt>
                <c:pt idx="6986">
                  <c:v>-12.649537092267881</c:v>
                </c:pt>
                <c:pt idx="6987">
                  <c:v>-12.634430249924812</c:v>
                </c:pt>
                <c:pt idx="6988">
                  <c:v>-12.712269302079605</c:v>
                </c:pt>
                <c:pt idx="6989">
                  <c:v>-12.975863447015579</c:v>
                </c:pt>
                <c:pt idx="6990">
                  <c:v>-12.781938393516356</c:v>
                </c:pt>
                <c:pt idx="6991">
                  <c:v>-12.762089917603546</c:v>
                </c:pt>
                <c:pt idx="6992">
                  <c:v>-12.717559321798699</c:v>
                </c:pt>
                <c:pt idx="6993">
                  <c:v>-12.799613322555592</c:v>
                </c:pt>
                <c:pt idx="6994">
                  <c:v>-12.859525905008473</c:v>
                </c:pt>
                <c:pt idx="6995">
                  <c:v>-12.570638579634675</c:v>
                </c:pt>
                <c:pt idx="6996">
                  <c:v>-12.887427136022023</c:v>
                </c:pt>
                <c:pt idx="6997">
                  <c:v>-12.981273628729006</c:v>
                </c:pt>
                <c:pt idx="6998">
                  <c:v>-12.881419004306437</c:v>
                </c:pt>
                <c:pt idx="6999">
                  <c:v>-12.859709316126899</c:v>
                </c:pt>
                <c:pt idx="7000">
                  <c:v>-13.126782875310795</c:v>
                </c:pt>
                <c:pt idx="7001">
                  <c:v>-13.054971952559669</c:v>
                </c:pt>
                <c:pt idx="7002">
                  <c:v>-12.858684571921874</c:v>
                </c:pt>
                <c:pt idx="7003">
                  <c:v>-12.799880150396081</c:v>
                </c:pt>
                <c:pt idx="7004">
                  <c:v>-12.779848049478604</c:v>
                </c:pt>
                <c:pt idx="7005">
                  <c:v>-12.639825184488851</c:v>
                </c:pt>
                <c:pt idx="7006">
                  <c:v>-12.728111788727482</c:v>
                </c:pt>
                <c:pt idx="7007">
                  <c:v>-12.786470906646375</c:v>
                </c:pt>
                <c:pt idx="7008">
                  <c:v>-12.708448741377065</c:v>
                </c:pt>
                <c:pt idx="7009">
                  <c:v>-12.885518793701166</c:v>
                </c:pt>
                <c:pt idx="7010">
                  <c:v>-12.736648303168208</c:v>
                </c:pt>
                <c:pt idx="7011">
                  <c:v>-12.616223829661788</c:v>
                </c:pt>
                <c:pt idx="7012">
                  <c:v>-12.63160391946483</c:v>
                </c:pt>
                <c:pt idx="7013">
                  <c:v>-12.651937348942454</c:v>
                </c:pt>
                <c:pt idx="7014">
                  <c:v>-12.585310795977644</c:v>
                </c:pt>
                <c:pt idx="7015">
                  <c:v>-12.778625814902501</c:v>
                </c:pt>
                <c:pt idx="7016">
                  <c:v>-12.726128759912413</c:v>
                </c:pt>
                <c:pt idx="7017">
                  <c:v>-12.654499173761046</c:v>
                </c:pt>
                <c:pt idx="7018">
                  <c:v>-12.956806272813637</c:v>
                </c:pt>
                <c:pt idx="7019">
                  <c:v>-12.758812660913854</c:v>
                </c:pt>
                <c:pt idx="7020">
                  <c:v>-12.750858218396143</c:v>
                </c:pt>
                <c:pt idx="7021">
                  <c:v>-12.781735901838132</c:v>
                </c:pt>
                <c:pt idx="7022">
                  <c:v>-12.884131121778374</c:v>
                </c:pt>
                <c:pt idx="7023">
                  <c:v>-12.71836582301682</c:v>
                </c:pt>
                <c:pt idx="7024">
                  <c:v>-12.717392083843659</c:v>
                </c:pt>
                <c:pt idx="7025">
                  <c:v>-12.733291383386568</c:v>
                </c:pt>
                <c:pt idx="7026">
                  <c:v>-12.758906930686775</c:v>
                </c:pt>
                <c:pt idx="7027">
                  <c:v>-12.65486044362083</c:v>
                </c:pt>
                <c:pt idx="7028">
                  <c:v>-12.720994528846497</c:v>
                </c:pt>
                <c:pt idx="7029">
                  <c:v>-12.782146346322708</c:v>
                </c:pt>
                <c:pt idx="7030">
                  <c:v>-12.62565183451132</c:v>
                </c:pt>
                <c:pt idx="7031">
                  <c:v>-12.654872186111433</c:v>
                </c:pt>
                <c:pt idx="7032">
                  <c:v>-12.520047354900532</c:v>
                </c:pt>
                <c:pt idx="7033">
                  <c:v>-12.560651832351798</c:v>
                </c:pt>
                <c:pt idx="7034">
                  <c:v>-12.526785812112596</c:v>
                </c:pt>
                <c:pt idx="7035">
                  <c:v>-12.53502860812501</c:v>
                </c:pt>
                <c:pt idx="7036">
                  <c:v>-12.719499968031013</c:v>
                </c:pt>
                <c:pt idx="7037">
                  <c:v>-12.658299924806515</c:v>
                </c:pt>
                <c:pt idx="7038">
                  <c:v>-12.604403737125768</c:v>
                </c:pt>
                <c:pt idx="7039">
                  <c:v>-12.69098216392206</c:v>
                </c:pt>
                <c:pt idx="7040">
                  <c:v>-12.833768799633628</c:v>
                </c:pt>
                <c:pt idx="7041">
                  <c:v>-12.824871494185142</c:v>
                </c:pt>
                <c:pt idx="7042">
                  <c:v>-12.85645829317097</c:v>
                </c:pt>
                <c:pt idx="7043">
                  <c:v>-12.724279873746847</c:v>
                </c:pt>
                <c:pt idx="7044">
                  <c:v>-12.721424178274665</c:v>
                </c:pt>
                <c:pt idx="7045">
                  <c:v>-12.795166058739426</c:v>
                </c:pt>
                <c:pt idx="7046">
                  <c:v>-12.804170386262159</c:v>
                </c:pt>
                <c:pt idx="7047">
                  <c:v>-12.905902730829478</c:v>
                </c:pt>
                <c:pt idx="7048">
                  <c:v>-13.095383877081556</c:v>
                </c:pt>
                <c:pt idx="7049">
                  <c:v>-12.937113326471561</c:v>
                </c:pt>
                <c:pt idx="7050">
                  <c:v>-12.937687555784905</c:v>
                </c:pt>
                <c:pt idx="7051">
                  <c:v>-13.024016485797674</c:v>
                </c:pt>
                <c:pt idx="7052">
                  <c:v>-13.194986030137423</c:v>
                </c:pt>
                <c:pt idx="7053">
                  <c:v>-12.873950916766841</c:v>
                </c:pt>
                <c:pt idx="7054">
                  <c:v>-13.162226307722346</c:v>
                </c:pt>
                <c:pt idx="7055">
                  <c:v>-13.14740942200736</c:v>
                </c:pt>
                <c:pt idx="7056">
                  <c:v>-13.059577915174824</c:v>
                </c:pt>
                <c:pt idx="7057">
                  <c:v>-13.092415263647217</c:v>
                </c:pt>
                <c:pt idx="7058">
                  <c:v>-12.913701137394451</c:v>
                </c:pt>
                <c:pt idx="7059">
                  <c:v>-13.112890079508666</c:v>
                </c:pt>
                <c:pt idx="7060">
                  <c:v>-13.331391970344097</c:v>
                </c:pt>
                <c:pt idx="7061">
                  <c:v>-13.125957196361515</c:v>
                </c:pt>
                <c:pt idx="7062">
                  <c:v>-13.055290189091174</c:v>
                </c:pt>
                <c:pt idx="7063">
                  <c:v>-12.903589327543653</c:v>
                </c:pt>
                <c:pt idx="7064">
                  <c:v>-13.080030603464499</c:v>
                </c:pt>
                <c:pt idx="7065">
                  <c:v>-12.861995038963837</c:v>
                </c:pt>
                <c:pt idx="7066">
                  <c:v>-13.293197012247937</c:v>
                </c:pt>
                <c:pt idx="7067">
                  <c:v>-12.936562140594244</c:v>
                </c:pt>
                <c:pt idx="7068">
                  <c:v>-13.31901823155015</c:v>
                </c:pt>
                <c:pt idx="7069">
                  <c:v>-13.171792146448169</c:v>
                </c:pt>
                <c:pt idx="7070">
                  <c:v>-13.216454540299649</c:v>
                </c:pt>
                <c:pt idx="7071">
                  <c:v>-13.056469363561618</c:v>
                </c:pt>
                <c:pt idx="7072">
                  <c:v>-13.064710996152851</c:v>
                </c:pt>
                <c:pt idx="7073">
                  <c:v>-13.075508818555459</c:v>
                </c:pt>
                <c:pt idx="7074">
                  <c:v>-13.062883370708423</c:v>
                </c:pt>
                <c:pt idx="7075">
                  <c:v>-13.045819414924352</c:v>
                </c:pt>
                <c:pt idx="7076">
                  <c:v>-12.992349769854128</c:v>
                </c:pt>
                <c:pt idx="7077">
                  <c:v>-13.180198670488075</c:v>
                </c:pt>
                <c:pt idx="7078">
                  <c:v>-13.124828789851438</c:v>
                </c:pt>
                <c:pt idx="7079">
                  <c:v>-13.183060267144974</c:v>
                </c:pt>
                <c:pt idx="7080">
                  <c:v>-13.053303707692866</c:v>
                </c:pt>
                <c:pt idx="7081">
                  <c:v>-13.177846605409794</c:v>
                </c:pt>
                <c:pt idx="7082">
                  <c:v>-13.127750780904446</c:v>
                </c:pt>
                <c:pt idx="7083">
                  <c:v>-13.079249664192695</c:v>
                </c:pt>
                <c:pt idx="7084">
                  <c:v>-13.124050847385615</c:v>
                </c:pt>
                <c:pt idx="7085">
                  <c:v>-13.06028818558973</c:v>
                </c:pt>
                <c:pt idx="7086">
                  <c:v>-13.110039265852237</c:v>
                </c:pt>
                <c:pt idx="7087">
                  <c:v>-12.918373539035933</c:v>
                </c:pt>
                <c:pt idx="7088">
                  <c:v>-12.956492654492212</c:v>
                </c:pt>
                <c:pt idx="7089">
                  <c:v>-13.285866315083705</c:v>
                </c:pt>
                <c:pt idx="7090">
                  <c:v>-13.03604801101763</c:v>
                </c:pt>
                <c:pt idx="7091">
                  <c:v>-13.06451592542186</c:v>
                </c:pt>
                <c:pt idx="7092">
                  <c:v>-13.146839497416508</c:v>
                </c:pt>
                <c:pt idx="7093">
                  <c:v>-13.244284327030996</c:v>
                </c:pt>
                <c:pt idx="7094">
                  <c:v>-13.117062478046071</c:v>
                </c:pt>
                <c:pt idx="7095">
                  <c:v>-12.785541771165043</c:v>
                </c:pt>
                <c:pt idx="7096">
                  <c:v>-13.38571400742441</c:v>
                </c:pt>
                <c:pt idx="7097">
                  <c:v>-13.13056977132041</c:v>
                </c:pt>
                <c:pt idx="7098">
                  <c:v>-13.1728293026671</c:v>
                </c:pt>
                <c:pt idx="7099">
                  <c:v>-13.122778399216116</c:v>
                </c:pt>
                <c:pt idx="7100">
                  <c:v>-13.201954914524784</c:v>
                </c:pt>
                <c:pt idx="7101">
                  <c:v>-13.265580572105806</c:v>
                </c:pt>
                <c:pt idx="7102">
                  <c:v>-13.317691144403909</c:v>
                </c:pt>
                <c:pt idx="7103">
                  <c:v>-13.330547402137505</c:v>
                </c:pt>
                <c:pt idx="7104">
                  <c:v>-13.077652561679475</c:v>
                </c:pt>
                <c:pt idx="7105">
                  <c:v>-13.211952215097433</c:v>
                </c:pt>
                <c:pt idx="7106">
                  <c:v>-13.008826682927843</c:v>
                </c:pt>
                <c:pt idx="7107">
                  <c:v>-13.058825037146127</c:v>
                </c:pt>
                <c:pt idx="7108">
                  <c:v>-13.197170140843983</c:v>
                </c:pt>
                <c:pt idx="7109">
                  <c:v>-13.107768762077864</c:v>
                </c:pt>
                <c:pt idx="7110">
                  <c:v>-13.34029864708366</c:v>
                </c:pt>
                <c:pt idx="7111">
                  <c:v>-13.203351694492271</c:v>
                </c:pt>
                <c:pt idx="7112">
                  <c:v>-13.13459596029074</c:v>
                </c:pt>
                <c:pt idx="7113">
                  <c:v>-13.210148363266615</c:v>
                </c:pt>
                <c:pt idx="7114">
                  <c:v>-13.153929613598315</c:v>
                </c:pt>
                <c:pt idx="7115">
                  <c:v>-13.049697300089647</c:v>
                </c:pt>
                <c:pt idx="7116">
                  <c:v>-13.217192637256714</c:v>
                </c:pt>
                <c:pt idx="7117">
                  <c:v>-13.182977086143843</c:v>
                </c:pt>
                <c:pt idx="7118">
                  <c:v>-13.190809285219075</c:v>
                </c:pt>
                <c:pt idx="7119">
                  <c:v>-13.191991693997696</c:v>
                </c:pt>
                <c:pt idx="7120">
                  <c:v>-13.277167962848747</c:v>
                </c:pt>
                <c:pt idx="7121">
                  <c:v>-12.847050294741136</c:v>
                </c:pt>
                <c:pt idx="7122">
                  <c:v>-13.146643005436886</c:v>
                </c:pt>
                <c:pt idx="7123">
                  <c:v>-12.697151687008157</c:v>
                </c:pt>
                <c:pt idx="7124">
                  <c:v>-13.082911572381818</c:v>
                </c:pt>
                <c:pt idx="7125">
                  <c:v>-13.088871751237431</c:v>
                </c:pt>
                <c:pt idx="7126">
                  <c:v>-13.22637386725698</c:v>
                </c:pt>
                <c:pt idx="7127">
                  <c:v>-13.078079177437374</c:v>
                </c:pt>
                <c:pt idx="7128">
                  <c:v>-12.948310741929191</c:v>
                </c:pt>
                <c:pt idx="7129">
                  <c:v>-13.102549474932946</c:v>
                </c:pt>
                <c:pt idx="7130">
                  <c:v>-13.039909167800289</c:v>
                </c:pt>
                <c:pt idx="7131">
                  <c:v>-12.895361244592053</c:v>
                </c:pt>
                <c:pt idx="7132">
                  <c:v>-13.226731184332753</c:v>
                </c:pt>
                <c:pt idx="7133">
                  <c:v>-12.943476092137685</c:v>
                </c:pt>
                <c:pt idx="7134">
                  <c:v>-12.885944141438532</c:v>
                </c:pt>
                <c:pt idx="7135">
                  <c:v>-13.12995708384479</c:v>
                </c:pt>
                <c:pt idx="7136">
                  <c:v>-13.261419878423663</c:v>
                </c:pt>
                <c:pt idx="7137">
                  <c:v>-12.707670828122364</c:v>
                </c:pt>
                <c:pt idx="7138">
                  <c:v>-13.088552392913311</c:v>
                </c:pt>
                <c:pt idx="7139">
                  <c:v>-13.118950638616568</c:v>
                </c:pt>
                <c:pt idx="7140">
                  <c:v>-12.980684797100439</c:v>
                </c:pt>
                <c:pt idx="7141">
                  <c:v>-13.032841698199316</c:v>
                </c:pt>
                <c:pt idx="7142">
                  <c:v>-12.916704221556996</c:v>
                </c:pt>
                <c:pt idx="7143">
                  <c:v>-13.06511445674834</c:v>
                </c:pt>
                <c:pt idx="7144">
                  <c:v>-13.043377656583054</c:v>
                </c:pt>
                <c:pt idx="7145">
                  <c:v>-12.868668921178061</c:v>
                </c:pt>
                <c:pt idx="7146">
                  <c:v>-12.928925620509023</c:v>
                </c:pt>
                <c:pt idx="7147">
                  <c:v>-13.101469607318815</c:v>
                </c:pt>
                <c:pt idx="7148">
                  <c:v>-13.005050750002557</c:v>
                </c:pt>
                <c:pt idx="7149">
                  <c:v>-13.010765660436086</c:v>
                </c:pt>
                <c:pt idx="7150">
                  <c:v>-12.698170872593817</c:v>
                </c:pt>
                <c:pt idx="7151">
                  <c:v>-12.916288089365002</c:v>
                </c:pt>
                <c:pt idx="7152">
                  <c:v>-12.895364210881045</c:v>
                </c:pt>
                <c:pt idx="7153">
                  <c:v>-12.982433062346788</c:v>
                </c:pt>
                <c:pt idx="7154">
                  <c:v>-12.856498775969483</c:v>
                </c:pt>
                <c:pt idx="7155">
                  <c:v>-13.071559433502578</c:v>
                </c:pt>
                <c:pt idx="7156">
                  <c:v>-13.162705686584864</c:v>
                </c:pt>
                <c:pt idx="7157">
                  <c:v>-12.980279959144504</c:v>
                </c:pt>
                <c:pt idx="7158">
                  <c:v>-13.17694469642101</c:v>
                </c:pt>
                <c:pt idx="7159">
                  <c:v>-13.106639053967584</c:v>
                </c:pt>
                <c:pt idx="7160">
                  <c:v>-13.198297506907464</c:v>
                </c:pt>
                <c:pt idx="7161">
                  <c:v>-13.325418957936087</c:v>
                </c:pt>
                <c:pt idx="7162">
                  <c:v>-13.193653098355851</c:v>
                </c:pt>
                <c:pt idx="7163">
                  <c:v>-13.192784774843979</c:v>
                </c:pt>
                <c:pt idx="7164">
                  <c:v>-13.344525295523768</c:v>
                </c:pt>
                <c:pt idx="7165">
                  <c:v>-12.970837673278691</c:v>
                </c:pt>
                <c:pt idx="7166">
                  <c:v>-13.189583388891668</c:v>
                </c:pt>
                <c:pt idx="7167">
                  <c:v>-13.39736999848955</c:v>
                </c:pt>
                <c:pt idx="7168">
                  <c:v>-13.09244737475488</c:v>
                </c:pt>
                <c:pt idx="7169">
                  <c:v>-13.104672457383426</c:v>
                </c:pt>
                <c:pt idx="7170">
                  <c:v>-13.227924554091341</c:v>
                </c:pt>
                <c:pt idx="7171">
                  <c:v>-12.943521792722091</c:v>
                </c:pt>
                <c:pt idx="7172">
                  <c:v>-13.125506942106991</c:v>
                </c:pt>
                <c:pt idx="7173">
                  <c:v>-13.158861658313391</c:v>
                </c:pt>
                <c:pt idx="7174">
                  <c:v>-13.287901790719925</c:v>
                </c:pt>
                <c:pt idx="7175">
                  <c:v>-13.334903669748588</c:v>
                </c:pt>
                <c:pt idx="7176">
                  <c:v>-13.25839267937643</c:v>
                </c:pt>
                <c:pt idx="7177">
                  <c:v>-13.294372841236889</c:v>
                </c:pt>
                <c:pt idx="7178">
                  <c:v>-13.269399322632403</c:v>
                </c:pt>
                <c:pt idx="7179">
                  <c:v>-13.32273748322188</c:v>
                </c:pt>
                <c:pt idx="7180">
                  <c:v>-13.353158976143487</c:v>
                </c:pt>
                <c:pt idx="7181">
                  <c:v>-13.28450617677297</c:v>
                </c:pt>
                <c:pt idx="7182">
                  <c:v>-13.349218352439763</c:v>
                </c:pt>
                <c:pt idx="7183">
                  <c:v>-13.202361083963821</c:v>
                </c:pt>
                <c:pt idx="7184">
                  <c:v>-13.344505987909061</c:v>
                </c:pt>
                <c:pt idx="7185">
                  <c:v>-13.264032374214874</c:v>
                </c:pt>
                <c:pt idx="7186">
                  <c:v>-13.337059200641299</c:v>
                </c:pt>
                <c:pt idx="7187">
                  <c:v>-13.182970013695549</c:v>
                </c:pt>
                <c:pt idx="7188">
                  <c:v>-13.314896322749536</c:v>
                </c:pt>
                <c:pt idx="7189">
                  <c:v>-13.227796832218729</c:v>
                </c:pt>
                <c:pt idx="7190">
                  <c:v>-13.205702875192738</c:v>
                </c:pt>
                <c:pt idx="7191">
                  <c:v>-13.198924673674671</c:v>
                </c:pt>
                <c:pt idx="7192">
                  <c:v>-13.275777257065101</c:v>
                </c:pt>
                <c:pt idx="7193">
                  <c:v>-13.29904031901763</c:v>
                </c:pt>
                <c:pt idx="7194">
                  <c:v>-13.475153616579183</c:v>
                </c:pt>
                <c:pt idx="7195">
                  <c:v>-13.452075733719116</c:v>
                </c:pt>
                <c:pt idx="7196">
                  <c:v>-13.338711055061147</c:v>
                </c:pt>
                <c:pt idx="7197">
                  <c:v>-13.576361713730623</c:v>
                </c:pt>
                <c:pt idx="7198">
                  <c:v>-13.291038676198141</c:v>
                </c:pt>
                <c:pt idx="7199">
                  <c:v>-13.28957810825524</c:v>
                </c:pt>
                <c:pt idx="7200">
                  <c:v>-13.306260360150768</c:v>
                </c:pt>
                <c:pt idx="7201">
                  <c:v>-13.364524879314388</c:v>
                </c:pt>
                <c:pt idx="7202">
                  <c:v>-13.071847723117402</c:v>
                </c:pt>
                <c:pt idx="7203">
                  <c:v>-13.27696185894931</c:v>
                </c:pt>
                <c:pt idx="7204">
                  <c:v>-13.24150423902768</c:v>
                </c:pt>
                <c:pt idx="7205">
                  <c:v>-13.398890088396964</c:v>
                </c:pt>
                <c:pt idx="7206">
                  <c:v>-13.528329482568925</c:v>
                </c:pt>
                <c:pt idx="7207">
                  <c:v>-13.23890178468481</c:v>
                </c:pt>
                <c:pt idx="7208">
                  <c:v>-13.387338346211418</c:v>
                </c:pt>
                <c:pt idx="7209">
                  <c:v>-13.30029011611451</c:v>
                </c:pt>
                <c:pt idx="7210">
                  <c:v>-13.234072143913078</c:v>
                </c:pt>
                <c:pt idx="7211">
                  <c:v>-13.190872385139629</c:v>
                </c:pt>
                <c:pt idx="7212">
                  <c:v>-13.168491658791481</c:v>
                </c:pt>
                <c:pt idx="7213">
                  <c:v>-13.338022459516408</c:v>
                </c:pt>
                <c:pt idx="7214">
                  <c:v>-13.436782183998663</c:v>
                </c:pt>
                <c:pt idx="7215">
                  <c:v>-13.50305744463709</c:v>
                </c:pt>
                <c:pt idx="7216">
                  <c:v>-13.452433550717435</c:v>
                </c:pt>
                <c:pt idx="7217">
                  <c:v>-13.299455244716762</c:v>
                </c:pt>
                <c:pt idx="7218">
                  <c:v>-13.326346472799289</c:v>
                </c:pt>
                <c:pt idx="7219">
                  <c:v>-13.399546525647011</c:v>
                </c:pt>
                <c:pt idx="7220">
                  <c:v>-13.362895164110512</c:v>
                </c:pt>
                <c:pt idx="7221">
                  <c:v>-13.257016611470407</c:v>
                </c:pt>
                <c:pt idx="7222">
                  <c:v>-13.28708178224467</c:v>
                </c:pt>
                <c:pt idx="7223">
                  <c:v>-13.519247206521001</c:v>
                </c:pt>
                <c:pt idx="7224">
                  <c:v>-13.179553134828925</c:v>
                </c:pt>
                <c:pt idx="7225">
                  <c:v>-13.44909425013936</c:v>
                </c:pt>
                <c:pt idx="7226">
                  <c:v>-13.072327481460256</c:v>
                </c:pt>
                <c:pt idx="7227">
                  <c:v>-13.430175525630217</c:v>
                </c:pt>
                <c:pt idx="7228">
                  <c:v>-13.131783203465265</c:v>
                </c:pt>
                <c:pt idx="7229">
                  <c:v>-13.312569490673809</c:v>
                </c:pt>
                <c:pt idx="7230">
                  <c:v>-13.31256230992417</c:v>
                </c:pt>
                <c:pt idx="7231">
                  <c:v>-13.261372719567532</c:v>
                </c:pt>
                <c:pt idx="7232">
                  <c:v>-13.269341142147638</c:v>
                </c:pt>
                <c:pt idx="7233">
                  <c:v>-13.308514297880736</c:v>
                </c:pt>
                <c:pt idx="7234">
                  <c:v>-13.357696089274729</c:v>
                </c:pt>
                <c:pt idx="7235">
                  <c:v>-13.391195476544148</c:v>
                </c:pt>
                <c:pt idx="7236">
                  <c:v>-13.516991089560237</c:v>
                </c:pt>
                <c:pt idx="7237">
                  <c:v>-13.572270049614744</c:v>
                </c:pt>
                <c:pt idx="7238">
                  <c:v>-13.540697703957427</c:v>
                </c:pt>
                <c:pt idx="7239">
                  <c:v>-13.481981104779006</c:v>
                </c:pt>
                <c:pt idx="7240">
                  <c:v>-13.023505798083601</c:v>
                </c:pt>
                <c:pt idx="7241">
                  <c:v>-13.595566671545223</c:v>
                </c:pt>
                <c:pt idx="7242">
                  <c:v>-13.539438952261973</c:v>
                </c:pt>
                <c:pt idx="7243">
                  <c:v>-13.551168535543013</c:v>
                </c:pt>
                <c:pt idx="7244">
                  <c:v>-13.426651487921127</c:v>
                </c:pt>
                <c:pt idx="7245">
                  <c:v>-13.452694183153625</c:v>
                </c:pt>
                <c:pt idx="7246">
                  <c:v>-13.623674143757381</c:v>
                </c:pt>
                <c:pt idx="7247">
                  <c:v>-13.198721494973608</c:v>
                </c:pt>
                <c:pt idx="7248">
                  <c:v>-13.578330654114401</c:v>
                </c:pt>
                <c:pt idx="7249">
                  <c:v>-13.697861679978264</c:v>
                </c:pt>
                <c:pt idx="7250">
                  <c:v>-13.842145232343505</c:v>
                </c:pt>
                <c:pt idx="7251">
                  <c:v>-13.379491122452647</c:v>
                </c:pt>
                <c:pt idx="7252">
                  <c:v>-13.662740836344621</c:v>
                </c:pt>
                <c:pt idx="7253">
                  <c:v>-13.070261614878964</c:v>
                </c:pt>
                <c:pt idx="7254">
                  <c:v>-13.430067958254632</c:v>
                </c:pt>
                <c:pt idx="7255">
                  <c:v>-13.223449956447663</c:v>
                </c:pt>
                <c:pt idx="7256">
                  <c:v>-13.384619214704729</c:v>
                </c:pt>
                <c:pt idx="7257">
                  <c:v>-13.581478031499049</c:v>
                </c:pt>
                <c:pt idx="7258">
                  <c:v>-13.683773016936374</c:v>
                </c:pt>
                <c:pt idx="7259">
                  <c:v>-13.650328305721104</c:v>
                </c:pt>
                <c:pt idx="7260">
                  <c:v>-13.658814511650785</c:v>
                </c:pt>
                <c:pt idx="7261">
                  <c:v>-13.517503521192321</c:v>
                </c:pt>
                <c:pt idx="7262">
                  <c:v>-13.678692340963217</c:v>
                </c:pt>
                <c:pt idx="7263">
                  <c:v>-13.575865343449522</c:v>
                </c:pt>
                <c:pt idx="7264">
                  <c:v>-13.617670009726734</c:v>
                </c:pt>
                <c:pt idx="7265">
                  <c:v>-13.367943821772844</c:v>
                </c:pt>
                <c:pt idx="7266">
                  <c:v>-13.641155591147559</c:v>
                </c:pt>
                <c:pt idx="7267">
                  <c:v>-13.211275790263311</c:v>
                </c:pt>
                <c:pt idx="7268">
                  <c:v>-13.464542269044543</c:v>
                </c:pt>
                <c:pt idx="7269">
                  <c:v>-13.587303791569582</c:v>
                </c:pt>
                <c:pt idx="7270">
                  <c:v>-13.630915521876986</c:v>
                </c:pt>
                <c:pt idx="7271">
                  <c:v>-13.677428851997009</c:v>
                </c:pt>
                <c:pt idx="7272">
                  <c:v>-13.62228223383366</c:v>
                </c:pt>
                <c:pt idx="7273">
                  <c:v>-13.618343950443723</c:v>
                </c:pt>
                <c:pt idx="7274">
                  <c:v>-13.769569299587236</c:v>
                </c:pt>
                <c:pt idx="7275">
                  <c:v>-13.828709460068023</c:v>
                </c:pt>
                <c:pt idx="7276">
                  <c:v>-13.849602168857889</c:v>
                </c:pt>
                <c:pt idx="7277">
                  <c:v>-13.650428270637715</c:v>
                </c:pt>
                <c:pt idx="7278">
                  <c:v>-13.707229507143071</c:v>
                </c:pt>
                <c:pt idx="7279">
                  <c:v>-13.753132811602686</c:v>
                </c:pt>
                <c:pt idx="7280">
                  <c:v>-13.530611205653397</c:v>
                </c:pt>
                <c:pt idx="7281">
                  <c:v>-13.742467416808136</c:v>
                </c:pt>
                <c:pt idx="7282">
                  <c:v>-13.917291115989938</c:v>
                </c:pt>
                <c:pt idx="7283">
                  <c:v>-13.557989427419169</c:v>
                </c:pt>
                <c:pt idx="7284">
                  <c:v>-13.787979804774576</c:v>
                </c:pt>
                <c:pt idx="7285">
                  <c:v>-13.761452978990008</c:v>
                </c:pt>
                <c:pt idx="7286">
                  <c:v>-13.819767324316157</c:v>
                </c:pt>
                <c:pt idx="7287">
                  <c:v>-13.649336209123874</c:v>
                </c:pt>
                <c:pt idx="7288">
                  <c:v>-13.664432406996241</c:v>
                </c:pt>
                <c:pt idx="7289">
                  <c:v>-13.388983697447765</c:v>
                </c:pt>
                <c:pt idx="7290">
                  <c:v>-13.668909276505502</c:v>
                </c:pt>
                <c:pt idx="7291">
                  <c:v>-13.645855855107381</c:v>
                </c:pt>
                <c:pt idx="7292">
                  <c:v>-13.565501380383861</c:v>
                </c:pt>
                <c:pt idx="7293">
                  <c:v>-13.520278775271045</c:v>
                </c:pt>
                <c:pt idx="7294">
                  <c:v>-13.438198388115907</c:v>
                </c:pt>
                <c:pt idx="7295">
                  <c:v>-13.48895243198398</c:v>
                </c:pt>
                <c:pt idx="7296">
                  <c:v>-13.504580655758325</c:v>
                </c:pt>
                <c:pt idx="7297">
                  <c:v>-13.571974782570129</c:v>
                </c:pt>
                <c:pt idx="7298">
                  <c:v>-13.406483491173793</c:v>
                </c:pt>
                <c:pt idx="7299">
                  <c:v>-13.816594857636577</c:v>
                </c:pt>
                <c:pt idx="7300">
                  <c:v>-13.699809646840343</c:v>
                </c:pt>
                <c:pt idx="7301">
                  <c:v>-13.427535149786518</c:v>
                </c:pt>
                <c:pt idx="7302">
                  <c:v>-13.465261721701927</c:v>
                </c:pt>
                <c:pt idx="7303">
                  <c:v>-13.60119789335117</c:v>
                </c:pt>
                <c:pt idx="7304">
                  <c:v>-13.304644471803972</c:v>
                </c:pt>
                <c:pt idx="7305">
                  <c:v>-13.442312198968477</c:v>
                </c:pt>
                <c:pt idx="7306">
                  <c:v>-13.491128628769577</c:v>
                </c:pt>
                <c:pt idx="7307">
                  <c:v>-13.553489087030446</c:v>
                </c:pt>
                <c:pt idx="7308">
                  <c:v>-13.688077846963731</c:v>
                </c:pt>
                <c:pt idx="7309">
                  <c:v>-13.518715607225307</c:v>
                </c:pt>
                <c:pt idx="7310">
                  <c:v>-13.547928530482256</c:v>
                </c:pt>
                <c:pt idx="7311">
                  <c:v>-13.544835272062471</c:v>
                </c:pt>
                <c:pt idx="7312">
                  <c:v>-13.83758532609496</c:v>
                </c:pt>
                <c:pt idx="7313">
                  <c:v>-13.418581357392112</c:v>
                </c:pt>
                <c:pt idx="7314">
                  <c:v>-13.431565111936594</c:v>
                </c:pt>
                <c:pt idx="7315">
                  <c:v>-13.66473601186955</c:v>
                </c:pt>
                <c:pt idx="7316">
                  <c:v>-13.722409407952153</c:v>
                </c:pt>
                <c:pt idx="7317">
                  <c:v>-13.586358324703763</c:v>
                </c:pt>
                <c:pt idx="7318">
                  <c:v>-13.760103428884918</c:v>
                </c:pt>
                <c:pt idx="7319">
                  <c:v>-13.654392427879202</c:v>
                </c:pt>
                <c:pt idx="7320">
                  <c:v>-13.633110043876728</c:v>
                </c:pt>
                <c:pt idx="7321">
                  <c:v>-13.456243658271671</c:v>
                </c:pt>
                <c:pt idx="7322">
                  <c:v>-13.45271846025704</c:v>
                </c:pt>
                <c:pt idx="7323">
                  <c:v>-13.65040064961538</c:v>
                </c:pt>
                <c:pt idx="7324">
                  <c:v>-13.658140611557258</c:v>
                </c:pt>
                <c:pt idx="7325">
                  <c:v>-13.406603422321073</c:v>
                </c:pt>
                <c:pt idx="7326">
                  <c:v>-13.523510878549438</c:v>
                </c:pt>
                <c:pt idx="7327">
                  <c:v>-13.673632902427912</c:v>
                </c:pt>
                <c:pt idx="7328">
                  <c:v>-13.759235641914414</c:v>
                </c:pt>
                <c:pt idx="7329">
                  <c:v>-13.573040288357285</c:v>
                </c:pt>
                <c:pt idx="7330">
                  <c:v>-13.613016194632021</c:v>
                </c:pt>
                <c:pt idx="7331">
                  <c:v>-13.630466128376618</c:v>
                </c:pt>
                <c:pt idx="7332">
                  <c:v>-13.765906333747679</c:v>
                </c:pt>
                <c:pt idx="7333">
                  <c:v>-13.62265793296762</c:v>
                </c:pt>
                <c:pt idx="7334">
                  <c:v>-13.501771652283079</c:v>
                </c:pt>
                <c:pt idx="7335">
                  <c:v>-13.608069041307846</c:v>
                </c:pt>
                <c:pt idx="7336">
                  <c:v>-13.584270346635652</c:v>
                </c:pt>
                <c:pt idx="7337">
                  <c:v>-12.573454793986393</c:v>
                </c:pt>
                <c:pt idx="7338">
                  <c:v>-13.456769659718205</c:v>
                </c:pt>
                <c:pt idx="7339">
                  <c:v>-13.331881852893002</c:v>
                </c:pt>
                <c:pt idx="7340">
                  <c:v>-13.553761364515449</c:v>
                </c:pt>
                <c:pt idx="7341">
                  <c:v>-13.803067115632683</c:v>
                </c:pt>
                <c:pt idx="7342">
                  <c:v>-13.688507483327172</c:v>
                </c:pt>
                <c:pt idx="7343">
                  <c:v>-13.562811292148558</c:v>
                </c:pt>
                <c:pt idx="7344">
                  <c:v>-13.451180512936789</c:v>
                </c:pt>
                <c:pt idx="7345">
                  <c:v>-13.511445842051483</c:v>
                </c:pt>
                <c:pt idx="7346">
                  <c:v>-13.601022625865111</c:v>
                </c:pt>
                <c:pt idx="7347">
                  <c:v>-13.591136928261637</c:v>
                </c:pt>
                <c:pt idx="7348">
                  <c:v>-13.499147092378783</c:v>
                </c:pt>
                <c:pt idx="7349">
                  <c:v>-13.491921857446986</c:v>
                </c:pt>
                <c:pt idx="7350">
                  <c:v>-13.38216466456279</c:v>
                </c:pt>
                <c:pt idx="7351">
                  <c:v>-13.575682625981988</c:v>
                </c:pt>
                <c:pt idx="7352">
                  <c:v>-13.416458356207105</c:v>
                </c:pt>
                <c:pt idx="7353">
                  <c:v>-13.439032280060204</c:v>
                </c:pt>
                <c:pt idx="7354">
                  <c:v>-13.462211617425401</c:v>
                </c:pt>
                <c:pt idx="7355">
                  <c:v>-13.597564973828359</c:v>
                </c:pt>
                <c:pt idx="7356">
                  <c:v>-13.575538288413336</c:v>
                </c:pt>
                <c:pt idx="7357">
                  <c:v>-13.616514683954705</c:v>
                </c:pt>
                <c:pt idx="7358">
                  <c:v>-13.800115009925729</c:v>
                </c:pt>
                <c:pt idx="7359">
                  <c:v>-13.740998274959427</c:v>
                </c:pt>
                <c:pt idx="7360">
                  <c:v>-13.77746611449744</c:v>
                </c:pt>
                <c:pt idx="7361">
                  <c:v>-13.83461983759393</c:v>
                </c:pt>
                <c:pt idx="7362">
                  <c:v>-13.751023535612305</c:v>
                </c:pt>
                <c:pt idx="7363">
                  <c:v>-13.886804618377212</c:v>
                </c:pt>
                <c:pt idx="7364">
                  <c:v>-13.700645709419469</c:v>
                </c:pt>
                <c:pt idx="7365">
                  <c:v>-13.79860651922864</c:v>
                </c:pt>
                <c:pt idx="7366">
                  <c:v>-13.852082384720376</c:v>
                </c:pt>
                <c:pt idx="7367">
                  <c:v>-13.823226878369654</c:v>
                </c:pt>
                <c:pt idx="7368">
                  <c:v>-13.790323075840828</c:v>
                </c:pt>
                <c:pt idx="7369">
                  <c:v>-13.930060467679928</c:v>
                </c:pt>
                <c:pt idx="7370">
                  <c:v>-14.147948635670215</c:v>
                </c:pt>
                <c:pt idx="7371">
                  <c:v>-13.704869650913842</c:v>
                </c:pt>
                <c:pt idx="7372">
                  <c:v>-13.914678543756187</c:v>
                </c:pt>
                <c:pt idx="7373">
                  <c:v>-13.947937872446037</c:v>
                </c:pt>
                <c:pt idx="7374">
                  <c:v>-13.776842090345864</c:v>
                </c:pt>
                <c:pt idx="7375">
                  <c:v>-13.888195038671824</c:v>
                </c:pt>
                <c:pt idx="7376">
                  <c:v>-13.775754563974418</c:v>
                </c:pt>
                <c:pt idx="7377">
                  <c:v>-13.765623090783263</c:v>
                </c:pt>
                <c:pt idx="7378">
                  <c:v>-13.98518019998518</c:v>
                </c:pt>
                <c:pt idx="7379">
                  <c:v>-13.829739102615468</c:v>
                </c:pt>
                <c:pt idx="7380">
                  <c:v>-13.964794298855177</c:v>
                </c:pt>
                <c:pt idx="7381">
                  <c:v>-14.200831301415118</c:v>
                </c:pt>
                <c:pt idx="7382">
                  <c:v>-14.116381306078463</c:v>
                </c:pt>
                <c:pt idx="7383">
                  <c:v>-13.796179377411244</c:v>
                </c:pt>
                <c:pt idx="7384">
                  <c:v>-13.849445303859298</c:v>
                </c:pt>
                <c:pt idx="7385">
                  <c:v>-13.817127540503794</c:v>
                </c:pt>
                <c:pt idx="7386">
                  <c:v>-13.902462732078114</c:v>
                </c:pt>
                <c:pt idx="7387">
                  <c:v>-13.82250458040135</c:v>
                </c:pt>
                <c:pt idx="7388">
                  <c:v>-13.809100662035178</c:v>
                </c:pt>
                <c:pt idx="7389">
                  <c:v>-13.983765373452073</c:v>
                </c:pt>
                <c:pt idx="7390">
                  <c:v>-14.284021289220483</c:v>
                </c:pt>
                <c:pt idx="7391">
                  <c:v>-14.01106703147379</c:v>
                </c:pt>
                <c:pt idx="7392">
                  <c:v>-13.942675579012098</c:v>
                </c:pt>
                <c:pt idx="7393">
                  <c:v>-14.021429936859175</c:v>
                </c:pt>
                <c:pt idx="7394">
                  <c:v>-13.848713281606418</c:v>
                </c:pt>
                <c:pt idx="7395">
                  <c:v>-13.988313517100126</c:v>
                </c:pt>
                <c:pt idx="7396">
                  <c:v>-14.071953590150365</c:v>
                </c:pt>
                <c:pt idx="7397">
                  <c:v>-14.19665436382973</c:v>
                </c:pt>
                <c:pt idx="7398">
                  <c:v>-14.061277901262459</c:v>
                </c:pt>
                <c:pt idx="7399">
                  <c:v>-14.223849663978584</c:v>
                </c:pt>
                <c:pt idx="7400">
                  <c:v>-13.899355022877003</c:v>
                </c:pt>
                <c:pt idx="7401">
                  <c:v>-14.156027789258395</c:v>
                </c:pt>
                <c:pt idx="7402">
                  <c:v>-13.92090678694462</c:v>
                </c:pt>
                <c:pt idx="7403">
                  <c:v>-14.247687759636275</c:v>
                </c:pt>
                <c:pt idx="7404">
                  <c:v>-14.057176893711754</c:v>
                </c:pt>
                <c:pt idx="7405">
                  <c:v>-14.241854008189891</c:v>
                </c:pt>
                <c:pt idx="7406">
                  <c:v>-14.276904273752923</c:v>
                </c:pt>
                <c:pt idx="7407">
                  <c:v>-14.315301959591986</c:v>
                </c:pt>
                <c:pt idx="7408">
                  <c:v>-14.154058264979263</c:v>
                </c:pt>
                <c:pt idx="7409">
                  <c:v>-13.93029081043955</c:v>
                </c:pt>
                <c:pt idx="7410">
                  <c:v>-14.364238206478475</c:v>
                </c:pt>
                <c:pt idx="7411">
                  <c:v>-14.168335559351952</c:v>
                </c:pt>
                <c:pt idx="7412">
                  <c:v>-14.079606822293211</c:v>
                </c:pt>
                <c:pt idx="7413">
                  <c:v>-14.236093659892092</c:v>
                </c:pt>
                <c:pt idx="7414">
                  <c:v>-14.259478785446355</c:v>
                </c:pt>
                <c:pt idx="7415">
                  <c:v>-14.192885099127528</c:v>
                </c:pt>
                <c:pt idx="7416">
                  <c:v>-14.068987735190808</c:v>
                </c:pt>
                <c:pt idx="7417">
                  <c:v>-14.203440177448989</c:v>
                </c:pt>
                <c:pt idx="7418">
                  <c:v>-14.07533293936314</c:v>
                </c:pt>
                <c:pt idx="7419">
                  <c:v>-14.331365630237357</c:v>
                </c:pt>
                <c:pt idx="7420">
                  <c:v>-14.590054440158307</c:v>
                </c:pt>
                <c:pt idx="7421">
                  <c:v>-14.427467127874749</c:v>
                </c:pt>
                <c:pt idx="7422">
                  <c:v>-14.392944948074504</c:v>
                </c:pt>
                <c:pt idx="7423">
                  <c:v>-14.463749365931577</c:v>
                </c:pt>
                <c:pt idx="7424">
                  <c:v>-14.214285693152039</c:v>
                </c:pt>
                <c:pt idx="7425">
                  <c:v>-14.0196384383928</c:v>
                </c:pt>
                <c:pt idx="7426">
                  <c:v>-14.151190026170557</c:v>
                </c:pt>
                <c:pt idx="7427">
                  <c:v>-14.198334631649946</c:v>
                </c:pt>
                <c:pt idx="7428">
                  <c:v>-14.246839053742399</c:v>
                </c:pt>
                <c:pt idx="7429">
                  <c:v>-14.303580197463495</c:v>
                </c:pt>
                <c:pt idx="7430">
                  <c:v>-14.557312016554569</c:v>
                </c:pt>
                <c:pt idx="7431">
                  <c:v>-14.375617937824048</c:v>
                </c:pt>
                <c:pt idx="7432">
                  <c:v>-14.643538672185086</c:v>
                </c:pt>
                <c:pt idx="7433">
                  <c:v>-14.329265582533068</c:v>
                </c:pt>
                <c:pt idx="7434">
                  <c:v>-14.391391271799403</c:v>
                </c:pt>
                <c:pt idx="7435">
                  <c:v>-14.617513368999013</c:v>
                </c:pt>
                <c:pt idx="7436">
                  <c:v>-14.527565989515146</c:v>
                </c:pt>
                <c:pt idx="7437">
                  <c:v>-14.525997818715419</c:v>
                </c:pt>
                <c:pt idx="7438">
                  <c:v>-14.560349731063415</c:v>
                </c:pt>
                <c:pt idx="7439">
                  <c:v>-14.420651425305063</c:v>
                </c:pt>
                <c:pt idx="7440">
                  <c:v>-14.569299862123231</c:v>
                </c:pt>
                <c:pt idx="7441">
                  <c:v>-14.45345824854507</c:v>
                </c:pt>
                <c:pt idx="7442">
                  <c:v>-14.469734240417932</c:v>
                </c:pt>
                <c:pt idx="7443">
                  <c:v>-14.147772270637414</c:v>
                </c:pt>
                <c:pt idx="7444">
                  <c:v>-14.704432490628472</c:v>
                </c:pt>
                <c:pt idx="7445">
                  <c:v>-14.33471469394625</c:v>
                </c:pt>
                <c:pt idx="7446">
                  <c:v>-14.363195657853357</c:v>
                </c:pt>
                <c:pt idx="7447">
                  <c:v>-14.326901759799071</c:v>
                </c:pt>
                <c:pt idx="7448">
                  <c:v>-14.544799021529474</c:v>
                </c:pt>
                <c:pt idx="7449">
                  <c:v>-14.316669721541864</c:v>
                </c:pt>
                <c:pt idx="7450">
                  <c:v>-14.466292694470484</c:v>
                </c:pt>
                <c:pt idx="7451">
                  <c:v>-14.731114267515677</c:v>
                </c:pt>
                <c:pt idx="7452">
                  <c:v>-14.379555032510982</c:v>
                </c:pt>
                <c:pt idx="7453">
                  <c:v>-14.419122884649038</c:v>
                </c:pt>
                <c:pt idx="7454">
                  <c:v>-14.542479841571643</c:v>
                </c:pt>
                <c:pt idx="7455">
                  <c:v>-14.057410897327882</c:v>
                </c:pt>
                <c:pt idx="7456">
                  <c:v>-14.423231691292294</c:v>
                </c:pt>
                <c:pt idx="7457">
                  <c:v>-14.372319914090802</c:v>
                </c:pt>
                <c:pt idx="7458">
                  <c:v>-14.402016436903796</c:v>
                </c:pt>
                <c:pt idx="7459">
                  <c:v>-14.405250192947229</c:v>
                </c:pt>
                <c:pt idx="7460">
                  <c:v>-14.676927668770357</c:v>
                </c:pt>
                <c:pt idx="7461">
                  <c:v>-14.471597106537693</c:v>
                </c:pt>
                <c:pt idx="7462">
                  <c:v>-14.758073402105465</c:v>
                </c:pt>
                <c:pt idx="7463">
                  <c:v>-14.350683885258885</c:v>
                </c:pt>
                <c:pt idx="7464">
                  <c:v>-14.251868129924116</c:v>
                </c:pt>
                <c:pt idx="7465">
                  <c:v>-14.653139204342391</c:v>
                </c:pt>
                <c:pt idx="7466">
                  <c:v>-14.472728183500561</c:v>
                </c:pt>
                <c:pt idx="7467">
                  <c:v>-14.644858439321506</c:v>
                </c:pt>
                <c:pt idx="7468">
                  <c:v>-14.551262887393367</c:v>
                </c:pt>
                <c:pt idx="7469">
                  <c:v>-14.46394697867197</c:v>
                </c:pt>
                <c:pt idx="7470">
                  <c:v>-14.612854056038316</c:v>
                </c:pt>
                <c:pt idx="7471">
                  <c:v>-14.344949670440887</c:v>
                </c:pt>
                <c:pt idx="7472">
                  <c:v>-14.407698744388075</c:v>
                </c:pt>
                <c:pt idx="7473">
                  <c:v>-14.379283732958758</c:v>
                </c:pt>
                <c:pt idx="7474">
                  <c:v>-14.559858386992897</c:v>
                </c:pt>
                <c:pt idx="7475">
                  <c:v>-14.581905917405201</c:v>
                </c:pt>
                <c:pt idx="7476">
                  <c:v>-14.575000807866555</c:v>
                </c:pt>
                <c:pt idx="7477">
                  <c:v>-14.471331054599258</c:v>
                </c:pt>
                <c:pt idx="7478">
                  <c:v>-14.665716066484457</c:v>
                </c:pt>
                <c:pt idx="7479">
                  <c:v>-14.517948699651306</c:v>
                </c:pt>
                <c:pt idx="7480">
                  <c:v>-14.533039803773695</c:v>
                </c:pt>
                <c:pt idx="7481">
                  <c:v>-14.634652487796806</c:v>
                </c:pt>
                <c:pt idx="7482">
                  <c:v>-14.493955427091997</c:v>
                </c:pt>
                <c:pt idx="7483">
                  <c:v>-14.445589084677902</c:v>
                </c:pt>
                <c:pt idx="7484">
                  <c:v>-14.439533592636234</c:v>
                </c:pt>
                <c:pt idx="7485">
                  <c:v>-14.674400150687106</c:v>
                </c:pt>
                <c:pt idx="7486">
                  <c:v>-14.592949103231433</c:v>
                </c:pt>
                <c:pt idx="7487">
                  <c:v>-14.359816721585794</c:v>
                </c:pt>
                <c:pt idx="7488">
                  <c:v>-14.38457298875897</c:v>
                </c:pt>
                <c:pt idx="7489">
                  <c:v>-14.432566666907221</c:v>
                </c:pt>
                <c:pt idx="7490">
                  <c:v>-14.380541149306447</c:v>
                </c:pt>
                <c:pt idx="7491">
                  <c:v>-14.455899426867646</c:v>
                </c:pt>
                <c:pt idx="7492">
                  <c:v>-14.439344701990242</c:v>
                </c:pt>
                <c:pt idx="7493">
                  <c:v>-14.256961864383634</c:v>
                </c:pt>
                <c:pt idx="7494">
                  <c:v>-14.432130116105224</c:v>
                </c:pt>
                <c:pt idx="7495">
                  <c:v>-14.404465932834466</c:v>
                </c:pt>
                <c:pt idx="7496">
                  <c:v>-14.150484810735575</c:v>
                </c:pt>
                <c:pt idx="7497">
                  <c:v>-14.313418289264646</c:v>
                </c:pt>
                <c:pt idx="7498">
                  <c:v>-14.177394936836428</c:v>
                </c:pt>
                <c:pt idx="7499">
                  <c:v>-14.046202481727876</c:v>
                </c:pt>
                <c:pt idx="7500">
                  <c:v>-13.967867304659777</c:v>
                </c:pt>
                <c:pt idx="7501">
                  <c:v>-14.378141884470285</c:v>
                </c:pt>
                <c:pt idx="7502">
                  <c:v>-14.392752125708252</c:v>
                </c:pt>
                <c:pt idx="7503">
                  <c:v>-14.243933131685793</c:v>
                </c:pt>
                <c:pt idx="7504">
                  <c:v>-14.207043178893098</c:v>
                </c:pt>
                <c:pt idx="7505">
                  <c:v>-14.350670372293251</c:v>
                </c:pt>
                <c:pt idx="7506">
                  <c:v>-14.294080007338206</c:v>
                </c:pt>
                <c:pt idx="7507">
                  <c:v>-14.486107345504617</c:v>
                </c:pt>
                <c:pt idx="7508">
                  <c:v>-14.355128191657386</c:v>
                </c:pt>
                <c:pt idx="7509">
                  <c:v>-14.298092955897502</c:v>
                </c:pt>
                <c:pt idx="7510">
                  <c:v>-14.4720578949171</c:v>
                </c:pt>
                <c:pt idx="7511">
                  <c:v>-14.411977191508463</c:v>
                </c:pt>
                <c:pt idx="7512">
                  <c:v>-14.331948685301832</c:v>
                </c:pt>
                <c:pt idx="7513">
                  <c:v>-14.43353748085725</c:v>
                </c:pt>
                <c:pt idx="7514">
                  <c:v>-14.375843083482497</c:v>
                </c:pt>
                <c:pt idx="7515">
                  <c:v>-14.485683576318387</c:v>
                </c:pt>
                <c:pt idx="7516">
                  <c:v>-14.746373750065356</c:v>
                </c:pt>
                <c:pt idx="7517">
                  <c:v>-14.186403542149284</c:v>
                </c:pt>
                <c:pt idx="7518">
                  <c:v>-14.165540708286173</c:v>
                </c:pt>
                <c:pt idx="7519">
                  <c:v>-14.4912379587381</c:v>
                </c:pt>
                <c:pt idx="7520">
                  <c:v>-14.475266103280315</c:v>
                </c:pt>
                <c:pt idx="7521">
                  <c:v>-14.289389817032871</c:v>
                </c:pt>
                <c:pt idx="7522">
                  <c:v>-14.335688816473823</c:v>
                </c:pt>
                <c:pt idx="7523">
                  <c:v>-14.452845466519948</c:v>
                </c:pt>
                <c:pt idx="7524">
                  <c:v>-14.396417826546081</c:v>
                </c:pt>
                <c:pt idx="7525">
                  <c:v>-14.401910764811143</c:v>
                </c:pt>
                <c:pt idx="7526">
                  <c:v>-14.479380081734128</c:v>
                </c:pt>
                <c:pt idx="7527">
                  <c:v>-14.474261303340574</c:v>
                </c:pt>
                <c:pt idx="7528">
                  <c:v>-14.580385315048483</c:v>
                </c:pt>
                <c:pt idx="7529">
                  <c:v>-14.53822818077224</c:v>
                </c:pt>
                <c:pt idx="7530">
                  <c:v>-14.682096145470602</c:v>
                </c:pt>
                <c:pt idx="7531">
                  <c:v>-14.432139113285093</c:v>
                </c:pt>
                <c:pt idx="7532">
                  <c:v>-14.688680087851914</c:v>
                </c:pt>
                <c:pt idx="7533">
                  <c:v>-14.923065346336251</c:v>
                </c:pt>
                <c:pt idx="7534">
                  <c:v>-14.516106082486747</c:v>
                </c:pt>
                <c:pt idx="7535">
                  <c:v>-14.514090983358097</c:v>
                </c:pt>
                <c:pt idx="7536">
                  <c:v>-14.597311650242229</c:v>
                </c:pt>
                <c:pt idx="7537">
                  <c:v>-14.64836665048681</c:v>
                </c:pt>
                <c:pt idx="7538">
                  <c:v>-14.640846293047471</c:v>
                </c:pt>
                <c:pt idx="7539">
                  <c:v>-14.624631982149005</c:v>
                </c:pt>
                <c:pt idx="7540">
                  <c:v>-14.625208596461526</c:v>
                </c:pt>
                <c:pt idx="7541">
                  <c:v>-14.665328334139915</c:v>
                </c:pt>
                <c:pt idx="7542">
                  <c:v>-14.718001755084842</c:v>
                </c:pt>
                <c:pt idx="7543">
                  <c:v>-14.504190462168488</c:v>
                </c:pt>
                <c:pt idx="7544">
                  <c:v>-14.966366872727521</c:v>
                </c:pt>
                <c:pt idx="7545">
                  <c:v>-14.556904122788206</c:v>
                </c:pt>
                <c:pt idx="7546">
                  <c:v>-14.698463794993422</c:v>
                </c:pt>
                <c:pt idx="7547">
                  <c:v>-14.646320041170014</c:v>
                </c:pt>
                <c:pt idx="7548">
                  <c:v>-14.763344531053747</c:v>
                </c:pt>
                <c:pt idx="7549">
                  <c:v>-14.715194601172609</c:v>
                </c:pt>
                <c:pt idx="7550">
                  <c:v>-14.63306219713183</c:v>
                </c:pt>
                <c:pt idx="7551">
                  <c:v>-14.482629674189141</c:v>
                </c:pt>
                <c:pt idx="7552">
                  <c:v>-14.777479720944321</c:v>
                </c:pt>
                <c:pt idx="7553">
                  <c:v>-14.673328024104414</c:v>
                </c:pt>
                <c:pt idx="7554">
                  <c:v>-14.685019184372528</c:v>
                </c:pt>
                <c:pt idx="7555">
                  <c:v>-14.543760583489362</c:v>
                </c:pt>
                <c:pt idx="7556">
                  <c:v>-14.626448702633299</c:v>
                </c:pt>
                <c:pt idx="7557">
                  <c:v>-14.757160264168512</c:v>
                </c:pt>
                <c:pt idx="7558">
                  <c:v>-14.887998134063452</c:v>
                </c:pt>
                <c:pt idx="7559">
                  <c:v>-14.63465549279579</c:v>
                </c:pt>
                <c:pt idx="7560">
                  <c:v>-14.686189168991337</c:v>
                </c:pt>
                <c:pt idx="7561">
                  <c:v>-14.566293293416678</c:v>
                </c:pt>
                <c:pt idx="7562">
                  <c:v>-14.623111372320885</c:v>
                </c:pt>
                <c:pt idx="7563">
                  <c:v>-14.609284766900487</c:v>
                </c:pt>
                <c:pt idx="7564">
                  <c:v>-14.68851023313087</c:v>
                </c:pt>
                <c:pt idx="7565">
                  <c:v>-14.624327045986751</c:v>
                </c:pt>
                <c:pt idx="7566">
                  <c:v>-14.664845990016119</c:v>
                </c:pt>
                <c:pt idx="7567">
                  <c:v>-14.743365049614932</c:v>
                </c:pt>
                <c:pt idx="7568">
                  <c:v>-14.454516653843786</c:v>
                </c:pt>
                <c:pt idx="7569">
                  <c:v>-14.802443133033494</c:v>
                </c:pt>
                <c:pt idx="7570">
                  <c:v>-14.86504560861186</c:v>
                </c:pt>
                <c:pt idx="7571">
                  <c:v>-14.899818898480399</c:v>
                </c:pt>
                <c:pt idx="7572">
                  <c:v>-14.611731361548674</c:v>
                </c:pt>
                <c:pt idx="7573">
                  <c:v>-14.928728683765158</c:v>
                </c:pt>
                <c:pt idx="7574">
                  <c:v>-14.999029818030539</c:v>
                </c:pt>
                <c:pt idx="7575">
                  <c:v>-14.899605461470088</c:v>
                </c:pt>
                <c:pt idx="7576">
                  <c:v>-14.825428990802102</c:v>
                </c:pt>
                <c:pt idx="7577">
                  <c:v>-14.979222761432398</c:v>
                </c:pt>
                <c:pt idx="7578">
                  <c:v>-14.992206088935657</c:v>
                </c:pt>
                <c:pt idx="7579">
                  <c:v>-14.976369082588148</c:v>
                </c:pt>
                <c:pt idx="7580">
                  <c:v>-14.960006101622092</c:v>
                </c:pt>
                <c:pt idx="7581">
                  <c:v>-14.421138376545439</c:v>
                </c:pt>
                <c:pt idx="7582">
                  <c:v>-15.031351048384334</c:v>
                </c:pt>
                <c:pt idx="7583">
                  <c:v>-15.092430334539531</c:v>
                </c:pt>
                <c:pt idx="7584">
                  <c:v>-14.827987859002878</c:v>
                </c:pt>
                <c:pt idx="7585">
                  <c:v>-14.966173474913379</c:v>
                </c:pt>
                <c:pt idx="7586">
                  <c:v>-14.850892872428133</c:v>
                </c:pt>
                <c:pt idx="7587">
                  <c:v>-14.694841632918209</c:v>
                </c:pt>
                <c:pt idx="7588">
                  <c:v>-14.632050129495466</c:v>
                </c:pt>
                <c:pt idx="7589">
                  <c:v>-14.687456299252144</c:v>
                </c:pt>
                <c:pt idx="7590">
                  <c:v>-14.578004744462604</c:v>
                </c:pt>
                <c:pt idx="7591">
                  <c:v>-15.005229535657572</c:v>
                </c:pt>
                <c:pt idx="7592">
                  <c:v>-14.676693069724189</c:v>
                </c:pt>
                <c:pt idx="7593">
                  <c:v>-14.785684518639064</c:v>
                </c:pt>
                <c:pt idx="7594">
                  <c:v>-14.809735246750687</c:v>
                </c:pt>
                <c:pt idx="7595">
                  <c:v>-14.628685595196478</c:v>
                </c:pt>
                <c:pt idx="7596">
                  <c:v>-14.761381503661442</c:v>
                </c:pt>
                <c:pt idx="7597">
                  <c:v>-14.79527886619052</c:v>
                </c:pt>
                <c:pt idx="7598">
                  <c:v>-14.81993437451694</c:v>
                </c:pt>
                <c:pt idx="7599">
                  <c:v>-14.754333555507548</c:v>
                </c:pt>
                <c:pt idx="7600">
                  <c:v>-14.850189905133803</c:v>
                </c:pt>
                <c:pt idx="7601">
                  <c:v>-14.59240095636094</c:v>
                </c:pt>
                <c:pt idx="7602">
                  <c:v>-14.658670383425187</c:v>
                </c:pt>
                <c:pt idx="7603">
                  <c:v>-14.921994220685253</c:v>
                </c:pt>
                <c:pt idx="7604">
                  <c:v>-14.839441075005322</c:v>
                </c:pt>
                <c:pt idx="7605">
                  <c:v>-14.867125815014347</c:v>
                </c:pt>
                <c:pt idx="7606">
                  <c:v>-14.781409603122352</c:v>
                </c:pt>
                <c:pt idx="7607">
                  <c:v>-14.833270136216559</c:v>
                </c:pt>
                <c:pt idx="7608">
                  <c:v>-14.838698013800089</c:v>
                </c:pt>
                <c:pt idx="7609">
                  <c:v>-14.844034244872507</c:v>
                </c:pt>
                <c:pt idx="7610">
                  <c:v>-14.678362510361275</c:v>
                </c:pt>
                <c:pt idx="7611">
                  <c:v>-14.510459015383104</c:v>
                </c:pt>
                <c:pt idx="7612">
                  <c:v>-14.928299635420572</c:v>
                </c:pt>
                <c:pt idx="7613">
                  <c:v>-14.794851535793008</c:v>
                </c:pt>
                <c:pt idx="7614">
                  <c:v>-14.8791818556822</c:v>
                </c:pt>
                <c:pt idx="7615">
                  <c:v>-14.836360040536011</c:v>
                </c:pt>
                <c:pt idx="7616">
                  <c:v>-14.798956180321365</c:v>
                </c:pt>
                <c:pt idx="7617">
                  <c:v>-14.854368935073413</c:v>
                </c:pt>
                <c:pt idx="7618">
                  <c:v>-14.698847520025705</c:v>
                </c:pt>
                <c:pt idx="7619">
                  <c:v>-14.593311632034411</c:v>
                </c:pt>
                <c:pt idx="7620">
                  <c:v>-14.65989851557925</c:v>
                </c:pt>
                <c:pt idx="7621">
                  <c:v>-14.806474927174573</c:v>
                </c:pt>
                <c:pt idx="7622">
                  <c:v>-14.740524576050284</c:v>
                </c:pt>
                <c:pt idx="7623">
                  <c:v>-14.584291486143087</c:v>
                </c:pt>
                <c:pt idx="7624">
                  <c:v>-14.603997050325535</c:v>
                </c:pt>
                <c:pt idx="7625">
                  <c:v>-14.500931664086902</c:v>
                </c:pt>
                <c:pt idx="7626">
                  <c:v>-14.77779086761406</c:v>
                </c:pt>
                <c:pt idx="7627">
                  <c:v>-14.774232406886867</c:v>
                </c:pt>
                <c:pt idx="7628">
                  <c:v>-14.866242914511618</c:v>
                </c:pt>
                <c:pt idx="7629">
                  <c:v>-14.872101877065891</c:v>
                </c:pt>
                <c:pt idx="7630">
                  <c:v>-14.815755603845627</c:v>
                </c:pt>
                <c:pt idx="7631">
                  <c:v>-14.810123615311554</c:v>
                </c:pt>
                <c:pt idx="7632">
                  <c:v>-14.620412237564274</c:v>
                </c:pt>
                <c:pt idx="7633">
                  <c:v>-14.782691849908813</c:v>
                </c:pt>
                <c:pt idx="7634">
                  <c:v>-14.752925459526089</c:v>
                </c:pt>
                <c:pt idx="7635">
                  <c:v>-14.739245496162079</c:v>
                </c:pt>
                <c:pt idx="7636">
                  <c:v>-14.708774973110694</c:v>
                </c:pt>
                <c:pt idx="7637">
                  <c:v>-14.666344983722436</c:v>
                </c:pt>
                <c:pt idx="7638">
                  <c:v>-14.883742916743593</c:v>
                </c:pt>
                <c:pt idx="7639">
                  <c:v>-14.848472134141954</c:v>
                </c:pt>
                <c:pt idx="7640">
                  <c:v>-14.833422454434197</c:v>
                </c:pt>
                <c:pt idx="7641">
                  <c:v>-14.838852670749869</c:v>
                </c:pt>
                <c:pt idx="7642">
                  <c:v>-15.002392684406974</c:v>
                </c:pt>
                <c:pt idx="7643">
                  <c:v>-14.837615673975101</c:v>
                </c:pt>
                <c:pt idx="7644">
                  <c:v>-15.02724954123198</c:v>
                </c:pt>
                <c:pt idx="7645">
                  <c:v>-14.74753140152043</c:v>
                </c:pt>
                <c:pt idx="7646">
                  <c:v>-14.718090486848912</c:v>
                </c:pt>
                <c:pt idx="7647">
                  <c:v>-14.592215357883752</c:v>
                </c:pt>
                <c:pt idx="7648">
                  <c:v>-14.844287971997661</c:v>
                </c:pt>
                <c:pt idx="7649">
                  <c:v>-14.768838754006829</c:v>
                </c:pt>
                <c:pt idx="7650">
                  <c:v>-14.798161994147407</c:v>
                </c:pt>
                <c:pt idx="7651">
                  <c:v>-14.630937511296249</c:v>
                </c:pt>
                <c:pt idx="7652">
                  <c:v>-14.926472169838355</c:v>
                </c:pt>
                <c:pt idx="7653">
                  <c:v>-14.839383530375905</c:v>
                </c:pt>
                <c:pt idx="7654">
                  <c:v>-14.731867004890598</c:v>
                </c:pt>
                <c:pt idx="7655">
                  <c:v>-14.76631461738689</c:v>
                </c:pt>
                <c:pt idx="7656">
                  <c:v>-14.929467008103025</c:v>
                </c:pt>
                <c:pt idx="7657">
                  <c:v>-14.513637876084973</c:v>
                </c:pt>
                <c:pt idx="7658">
                  <c:v>-14.710223614732399</c:v>
                </c:pt>
                <c:pt idx="7659">
                  <c:v>-14.737747288220614</c:v>
                </c:pt>
                <c:pt idx="7660">
                  <c:v>-14.786135314062721</c:v>
                </c:pt>
                <c:pt idx="7661">
                  <c:v>-14.894558607925701</c:v>
                </c:pt>
                <c:pt idx="7662">
                  <c:v>-14.779865443337892</c:v>
                </c:pt>
                <c:pt idx="7663">
                  <c:v>-14.75543478253809</c:v>
                </c:pt>
                <c:pt idx="7664">
                  <c:v>-14.589939740688829</c:v>
                </c:pt>
                <c:pt idx="7665">
                  <c:v>-14.68642415850956</c:v>
                </c:pt>
                <c:pt idx="7666">
                  <c:v>-14.632824396117883</c:v>
                </c:pt>
                <c:pt idx="7667">
                  <c:v>-14.562189047700347</c:v>
                </c:pt>
                <c:pt idx="7668">
                  <c:v>-14.648466749617949</c:v>
                </c:pt>
                <c:pt idx="7669">
                  <c:v>-14.653391752591061</c:v>
                </c:pt>
                <c:pt idx="7670">
                  <c:v>-14.630732891823527</c:v>
                </c:pt>
                <c:pt idx="7671">
                  <c:v>-14.709091565923327</c:v>
                </c:pt>
                <c:pt idx="7672">
                  <c:v>-14.671268015608895</c:v>
                </c:pt>
                <c:pt idx="7673">
                  <c:v>-14.701078915104461</c:v>
                </c:pt>
                <c:pt idx="7674">
                  <c:v>-14.811466219885938</c:v>
                </c:pt>
                <c:pt idx="7675">
                  <c:v>-14.757903124699755</c:v>
                </c:pt>
                <c:pt idx="7676">
                  <c:v>-14.70595967452808</c:v>
                </c:pt>
                <c:pt idx="7677">
                  <c:v>-14.952986259194567</c:v>
                </c:pt>
                <c:pt idx="7678">
                  <c:v>-15.013371749846449</c:v>
                </c:pt>
                <c:pt idx="7679">
                  <c:v>-14.752108376334739</c:v>
                </c:pt>
                <c:pt idx="7680">
                  <c:v>-14.852261875917595</c:v>
                </c:pt>
                <c:pt idx="7681">
                  <c:v>-15.112542258545236</c:v>
                </c:pt>
                <c:pt idx="7682">
                  <c:v>-14.92351732842665</c:v>
                </c:pt>
                <c:pt idx="7683">
                  <c:v>-15.048727595006174</c:v>
                </c:pt>
                <c:pt idx="7684">
                  <c:v>-15.119642022645618</c:v>
                </c:pt>
                <c:pt idx="7685">
                  <c:v>-15.046732082932124</c:v>
                </c:pt>
                <c:pt idx="7686">
                  <c:v>-15.000093694952433</c:v>
                </c:pt>
                <c:pt idx="7687">
                  <c:v>-15.143759228134535</c:v>
                </c:pt>
                <c:pt idx="7688">
                  <c:v>-14.906144640244978</c:v>
                </c:pt>
                <c:pt idx="7689">
                  <c:v>-15.065066550737626</c:v>
                </c:pt>
                <c:pt idx="7690">
                  <c:v>-15.045511442328152</c:v>
                </c:pt>
                <c:pt idx="7691">
                  <c:v>-15.19244334220482</c:v>
                </c:pt>
                <c:pt idx="7692">
                  <c:v>-14.998763890302946</c:v>
                </c:pt>
                <c:pt idx="7693">
                  <c:v>-14.80146939316953</c:v>
                </c:pt>
                <c:pt idx="7694">
                  <c:v>-14.847754597855477</c:v>
                </c:pt>
                <c:pt idx="7695">
                  <c:v>-15.010611634081549</c:v>
                </c:pt>
                <c:pt idx="7696">
                  <c:v>-14.669252862688943</c:v>
                </c:pt>
                <c:pt idx="7697">
                  <c:v>-15.013976206818347</c:v>
                </c:pt>
                <c:pt idx="7698">
                  <c:v>-14.944256597615603</c:v>
                </c:pt>
                <c:pt idx="7699">
                  <c:v>-14.858697384895269</c:v>
                </c:pt>
                <c:pt idx="7700">
                  <c:v>-15.015961157041202</c:v>
                </c:pt>
                <c:pt idx="7701">
                  <c:v>-14.788153302152995</c:v>
                </c:pt>
                <c:pt idx="7702">
                  <c:v>-14.6420154076629</c:v>
                </c:pt>
                <c:pt idx="7703">
                  <c:v>-15.212394509775473</c:v>
                </c:pt>
                <c:pt idx="7704">
                  <c:v>-15.049889957385876</c:v>
                </c:pt>
                <c:pt idx="7705">
                  <c:v>-14.979726798221659</c:v>
                </c:pt>
                <c:pt idx="7706">
                  <c:v>-14.849764476849225</c:v>
                </c:pt>
                <c:pt idx="7707">
                  <c:v>-14.906379345266728</c:v>
                </c:pt>
                <c:pt idx="7708">
                  <c:v>-14.850337935294133</c:v>
                </c:pt>
                <c:pt idx="7709">
                  <c:v>-14.913299167115991</c:v>
                </c:pt>
                <c:pt idx="7710">
                  <c:v>-14.860299225131923</c:v>
                </c:pt>
                <c:pt idx="7711">
                  <c:v>-14.606770680490367</c:v>
                </c:pt>
                <c:pt idx="7712">
                  <c:v>-14.559874576895492</c:v>
                </c:pt>
                <c:pt idx="7713">
                  <c:v>-14.873707391741164</c:v>
                </c:pt>
                <c:pt idx="7714">
                  <c:v>-14.970563564499283</c:v>
                </c:pt>
                <c:pt idx="7715">
                  <c:v>-14.942204753088006</c:v>
                </c:pt>
                <c:pt idx="7716">
                  <c:v>-14.823852051434216</c:v>
                </c:pt>
                <c:pt idx="7717">
                  <c:v>-15.040850780247439</c:v>
                </c:pt>
                <c:pt idx="7718">
                  <c:v>-14.986405646714296</c:v>
                </c:pt>
                <c:pt idx="7719">
                  <c:v>-14.907125253449793</c:v>
                </c:pt>
                <c:pt idx="7720">
                  <c:v>-14.999573647284524</c:v>
                </c:pt>
                <c:pt idx="7721">
                  <c:v>-14.997231197412431</c:v>
                </c:pt>
                <c:pt idx="7722">
                  <c:v>-14.936252723186882</c:v>
                </c:pt>
                <c:pt idx="7723">
                  <c:v>-14.935719045657692</c:v>
                </c:pt>
                <c:pt idx="7724">
                  <c:v>-14.694529762021503</c:v>
                </c:pt>
                <c:pt idx="7725">
                  <c:v>-14.972834603121999</c:v>
                </c:pt>
                <c:pt idx="7726">
                  <c:v>-15.111109338948348</c:v>
                </c:pt>
                <c:pt idx="7727">
                  <c:v>-15.202581170369278</c:v>
                </c:pt>
                <c:pt idx="7728">
                  <c:v>-15.050958552053606</c:v>
                </c:pt>
                <c:pt idx="7729">
                  <c:v>-15.063437469865114</c:v>
                </c:pt>
                <c:pt idx="7730">
                  <c:v>-15.117176689120893</c:v>
                </c:pt>
                <c:pt idx="7731">
                  <c:v>-14.97773814541905</c:v>
                </c:pt>
                <c:pt idx="7732">
                  <c:v>-15.003159224558482</c:v>
                </c:pt>
                <c:pt idx="7733">
                  <c:v>-14.945620873022314</c:v>
                </c:pt>
                <c:pt idx="7734">
                  <c:v>-15.112239845785581</c:v>
                </c:pt>
                <c:pt idx="7735">
                  <c:v>-15.179838613402197</c:v>
                </c:pt>
                <c:pt idx="7736">
                  <c:v>-15.125503872318745</c:v>
                </c:pt>
                <c:pt idx="7737">
                  <c:v>-15.060474460519968</c:v>
                </c:pt>
                <c:pt idx="7738">
                  <c:v>-14.977609284754202</c:v>
                </c:pt>
                <c:pt idx="7739">
                  <c:v>-15.212086071285015</c:v>
                </c:pt>
                <c:pt idx="7740">
                  <c:v>-15.289703118376829</c:v>
                </c:pt>
                <c:pt idx="7741">
                  <c:v>-15.229166873340926</c:v>
                </c:pt>
                <c:pt idx="7742">
                  <c:v>-15.16236226446801</c:v>
                </c:pt>
                <c:pt idx="7743">
                  <c:v>-15.250410218963184</c:v>
                </c:pt>
                <c:pt idx="7744">
                  <c:v>-15.313989686566787</c:v>
                </c:pt>
                <c:pt idx="7745">
                  <c:v>-15.238731304605135</c:v>
                </c:pt>
                <c:pt idx="7746">
                  <c:v>-15.300931543987195</c:v>
                </c:pt>
                <c:pt idx="7747">
                  <c:v>-15.097068237282517</c:v>
                </c:pt>
                <c:pt idx="7748">
                  <c:v>-15.251145342081852</c:v>
                </c:pt>
                <c:pt idx="7749">
                  <c:v>-15.329457906568212</c:v>
                </c:pt>
                <c:pt idx="7750">
                  <c:v>-15.414489197074243</c:v>
                </c:pt>
                <c:pt idx="7751">
                  <c:v>-15.357283219462525</c:v>
                </c:pt>
                <c:pt idx="7752">
                  <c:v>-15.236532110781397</c:v>
                </c:pt>
                <c:pt idx="7753">
                  <c:v>-15.449411238915012</c:v>
                </c:pt>
                <c:pt idx="7754">
                  <c:v>-15.374988901806086</c:v>
                </c:pt>
                <c:pt idx="7755">
                  <c:v>-15.397256012439131</c:v>
                </c:pt>
                <c:pt idx="7756">
                  <c:v>-15.469283449113336</c:v>
                </c:pt>
                <c:pt idx="7757">
                  <c:v>-15.776713781068462</c:v>
                </c:pt>
                <c:pt idx="7758">
                  <c:v>-15.257641034742342</c:v>
                </c:pt>
                <c:pt idx="7759">
                  <c:v>-15.74018289221164</c:v>
                </c:pt>
                <c:pt idx="7760">
                  <c:v>-15.846638845025595</c:v>
                </c:pt>
                <c:pt idx="7761">
                  <c:v>-15.624387367000846</c:v>
                </c:pt>
                <c:pt idx="7762">
                  <c:v>-15.660884747917514</c:v>
                </c:pt>
                <c:pt idx="7763">
                  <c:v>-15.838130458855781</c:v>
                </c:pt>
                <c:pt idx="7764">
                  <c:v>-15.702769547179617</c:v>
                </c:pt>
                <c:pt idx="7765">
                  <c:v>-16.031294040366383</c:v>
                </c:pt>
                <c:pt idx="7766">
                  <c:v>-15.857756795251522</c:v>
                </c:pt>
                <c:pt idx="7767">
                  <c:v>-15.68411679015882</c:v>
                </c:pt>
                <c:pt idx="7768">
                  <c:v>-15.739103563739953</c:v>
                </c:pt>
                <c:pt idx="7769">
                  <c:v>-15.817472916187135</c:v>
                </c:pt>
                <c:pt idx="7770">
                  <c:v>-15.791433181265436</c:v>
                </c:pt>
                <c:pt idx="7771">
                  <c:v>-15.823943041287114</c:v>
                </c:pt>
                <c:pt idx="7772">
                  <c:v>-15.80161218531928</c:v>
                </c:pt>
                <c:pt idx="7773">
                  <c:v>-15.622991025193599</c:v>
                </c:pt>
                <c:pt idx="7774">
                  <c:v>-16.19466035152286</c:v>
                </c:pt>
                <c:pt idx="7775">
                  <c:v>-15.940881453191857</c:v>
                </c:pt>
                <c:pt idx="7776">
                  <c:v>-15.78673087800906</c:v>
                </c:pt>
                <c:pt idx="7777">
                  <c:v>-15.958669844767348</c:v>
                </c:pt>
                <c:pt idx="7778">
                  <c:v>-15.89001107286534</c:v>
                </c:pt>
                <c:pt idx="7779">
                  <c:v>-15.908779365343007</c:v>
                </c:pt>
                <c:pt idx="7780">
                  <c:v>-15.96233946325496</c:v>
                </c:pt>
                <c:pt idx="7781">
                  <c:v>-15.949093646624291</c:v>
                </c:pt>
                <c:pt idx="7782">
                  <c:v>-16.066373979893257</c:v>
                </c:pt>
                <c:pt idx="7783">
                  <c:v>-15.93269900091434</c:v>
                </c:pt>
                <c:pt idx="7784">
                  <c:v>-15.801541166138078</c:v>
                </c:pt>
                <c:pt idx="7785">
                  <c:v>-15.932011045301863</c:v>
                </c:pt>
                <c:pt idx="7786">
                  <c:v>-15.958042316452037</c:v>
                </c:pt>
                <c:pt idx="7787">
                  <c:v>-16.070078618413564</c:v>
                </c:pt>
                <c:pt idx="7788">
                  <c:v>-15.756301096037229</c:v>
                </c:pt>
                <c:pt idx="7789">
                  <c:v>-16.093033946219236</c:v>
                </c:pt>
                <c:pt idx="7790">
                  <c:v>-15.77565434666608</c:v>
                </c:pt>
                <c:pt idx="7791">
                  <c:v>-16.254318354215293</c:v>
                </c:pt>
                <c:pt idx="7792">
                  <c:v>-16.204582150595549</c:v>
                </c:pt>
                <c:pt idx="7793">
                  <c:v>-16.087903166704145</c:v>
                </c:pt>
                <c:pt idx="7794">
                  <c:v>-16.226762660811556</c:v>
                </c:pt>
                <c:pt idx="7795">
                  <c:v>-16.359453564259695</c:v>
                </c:pt>
                <c:pt idx="7796">
                  <c:v>-16.252383477265298</c:v>
                </c:pt>
                <c:pt idx="7797">
                  <c:v>-16.12778814412281</c:v>
                </c:pt>
                <c:pt idx="7798">
                  <c:v>-16.302556648246934</c:v>
                </c:pt>
                <c:pt idx="7799">
                  <c:v>-16.27496739227723</c:v>
                </c:pt>
                <c:pt idx="7800">
                  <c:v>-16.150899624175263</c:v>
                </c:pt>
                <c:pt idx="7801">
                  <c:v>-16.215627432652546</c:v>
                </c:pt>
                <c:pt idx="7802">
                  <c:v>-16.237148672548884</c:v>
                </c:pt>
                <c:pt idx="7803">
                  <c:v>-16.405356685611206</c:v>
                </c:pt>
                <c:pt idx="7804">
                  <c:v>-16.083814682922881</c:v>
                </c:pt>
                <c:pt idx="7805">
                  <c:v>-15.675940869558215</c:v>
                </c:pt>
                <c:pt idx="7806">
                  <c:v>-16.128104547746403</c:v>
                </c:pt>
                <c:pt idx="7807">
                  <c:v>-15.972218630952572</c:v>
                </c:pt>
                <c:pt idx="7808">
                  <c:v>-16.102497423141958</c:v>
                </c:pt>
                <c:pt idx="7809">
                  <c:v>-16.144415089500598</c:v>
                </c:pt>
                <c:pt idx="7810">
                  <c:v>-16.319695836619765</c:v>
                </c:pt>
                <c:pt idx="7811">
                  <c:v>-16.24769642313424</c:v>
                </c:pt>
                <c:pt idx="7812">
                  <c:v>-16.317411028556794</c:v>
                </c:pt>
                <c:pt idx="7813">
                  <c:v>-16.186060390478694</c:v>
                </c:pt>
                <c:pt idx="7814">
                  <c:v>-16.362182650293544</c:v>
                </c:pt>
                <c:pt idx="7815">
                  <c:v>-16.231547332381812</c:v>
                </c:pt>
                <c:pt idx="7816">
                  <c:v>-16.55854579929381</c:v>
                </c:pt>
                <c:pt idx="7817">
                  <c:v>-16.423470455413835</c:v>
                </c:pt>
                <c:pt idx="7818">
                  <c:v>-16.50008889038892</c:v>
                </c:pt>
                <c:pt idx="7819">
                  <c:v>-16.455992698239097</c:v>
                </c:pt>
                <c:pt idx="7820">
                  <c:v>-16.223647885752747</c:v>
                </c:pt>
                <c:pt idx="7821">
                  <c:v>-16.408407942745939</c:v>
                </c:pt>
                <c:pt idx="7822">
                  <c:v>-16.419249744124542</c:v>
                </c:pt>
                <c:pt idx="7823">
                  <c:v>-16.200439220182993</c:v>
                </c:pt>
                <c:pt idx="7824">
                  <c:v>-16.279027324569117</c:v>
                </c:pt>
                <c:pt idx="7825">
                  <c:v>-16.491310930134407</c:v>
                </c:pt>
                <c:pt idx="7826">
                  <c:v>-16.302703673764118</c:v>
                </c:pt>
                <c:pt idx="7827">
                  <c:v>-16.247888459442738</c:v>
                </c:pt>
                <c:pt idx="7828">
                  <c:v>-16.273750408159859</c:v>
                </c:pt>
                <c:pt idx="7829">
                  <c:v>-16.050980313459728</c:v>
                </c:pt>
                <c:pt idx="7830">
                  <c:v>-16.528880431495253</c:v>
                </c:pt>
                <c:pt idx="7831">
                  <c:v>-15.990370458464941</c:v>
                </c:pt>
                <c:pt idx="7832">
                  <c:v>-16.355191314925598</c:v>
                </c:pt>
                <c:pt idx="7833">
                  <c:v>-16.48810239772547</c:v>
                </c:pt>
                <c:pt idx="7834">
                  <c:v>-16.436815102420653</c:v>
                </c:pt>
                <c:pt idx="7835">
                  <c:v>-16.337622378417539</c:v>
                </c:pt>
                <c:pt idx="7836">
                  <c:v>-16.377368536296011</c:v>
                </c:pt>
                <c:pt idx="7837">
                  <c:v>-16.275092135142177</c:v>
                </c:pt>
                <c:pt idx="7838">
                  <c:v>-16.297864315028686</c:v>
                </c:pt>
                <c:pt idx="7839">
                  <c:v>-16.341511168024891</c:v>
                </c:pt>
                <c:pt idx="7840">
                  <c:v>-15.95963646745291</c:v>
                </c:pt>
                <c:pt idx="7841">
                  <c:v>-16.473952002442481</c:v>
                </c:pt>
                <c:pt idx="7842">
                  <c:v>-16.117969378058959</c:v>
                </c:pt>
                <c:pt idx="7843">
                  <c:v>-16.304479612318513</c:v>
                </c:pt>
                <c:pt idx="7844">
                  <c:v>-16.316717823003369</c:v>
                </c:pt>
                <c:pt idx="7845">
                  <c:v>-16.257197997941763</c:v>
                </c:pt>
                <c:pt idx="7846">
                  <c:v>-16.394956444060661</c:v>
                </c:pt>
                <c:pt idx="7847">
                  <c:v>-16.396235826912296</c:v>
                </c:pt>
                <c:pt idx="7848">
                  <c:v>-16.430475394913646</c:v>
                </c:pt>
                <c:pt idx="7849">
                  <c:v>-16.219246818013676</c:v>
                </c:pt>
                <c:pt idx="7850">
                  <c:v>-16.14132642702004</c:v>
                </c:pt>
                <c:pt idx="7851">
                  <c:v>-16.327102934204341</c:v>
                </c:pt>
                <c:pt idx="7852">
                  <c:v>-16.203342801229837</c:v>
                </c:pt>
                <c:pt idx="7853">
                  <c:v>-16.141403582020118</c:v>
                </c:pt>
                <c:pt idx="7854">
                  <c:v>-16.196892031670917</c:v>
                </c:pt>
                <c:pt idx="7855">
                  <c:v>-16.195221888387735</c:v>
                </c:pt>
                <c:pt idx="7856">
                  <c:v>-15.980462730153299</c:v>
                </c:pt>
                <c:pt idx="7857">
                  <c:v>-16.228711005801188</c:v>
                </c:pt>
                <c:pt idx="7858">
                  <c:v>-16.247885441061062</c:v>
                </c:pt>
                <c:pt idx="7859">
                  <c:v>-16.334013808006318</c:v>
                </c:pt>
                <c:pt idx="7860">
                  <c:v>-16.218339445529971</c:v>
                </c:pt>
                <c:pt idx="7861">
                  <c:v>-16.031897300913968</c:v>
                </c:pt>
                <c:pt idx="7862">
                  <c:v>-16.312786186009532</c:v>
                </c:pt>
                <c:pt idx="7863">
                  <c:v>-16.094526184488146</c:v>
                </c:pt>
                <c:pt idx="7864">
                  <c:v>-16.25075319356899</c:v>
                </c:pt>
                <c:pt idx="7865">
                  <c:v>-15.94093239972949</c:v>
                </c:pt>
                <c:pt idx="7866">
                  <c:v>-16.252522388996326</c:v>
                </c:pt>
                <c:pt idx="7867">
                  <c:v>-16.348106420880136</c:v>
                </c:pt>
                <c:pt idx="7868">
                  <c:v>-16.210256676888267</c:v>
                </c:pt>
                <c:pt idx="7869">
                  <c:v>-16.118659299113713</c:v>
                </c:pt>
                <c:pt idx="7870">
                  <c:v>-16.366367118949498</c:v>
                </c:pt>
                <c:pt idx="7871">
                  <c:v>-16.465265351643609</c:v>
                </c:pt>
                <c:pt idx="7872">
                  <c:v>-16.370131210484786</c:v>
                </c:pt>
                <c:pt idx="7873">
                  <c:v>-16.41306317356279</c:v>
                </c:pt>
                <c:pt idx="7874">
                  <c:v>-16.251886664716086</c:v>
                </c:pt>
                <c:pt idx="7875">
                  <c:v>-16.340247496233083</c:v>
                </c:pt>
                <c:pt idx="7876">
                  <c:v>-16.86316315360019</c:v>
                </c:pt>
                <c:pt idx="7877">
                  <c:v>-16.550747592038071</c:v>
                </c:pt>
                <c:pt idx="7878">
                  <c:v>-16.820549699364818</c:v>
                </c:pt>
                <c:pt idx="7879">
                  <c:v>-16.857411379151376</c:v>
                </c:pt>
                <c:pt idx="7880">
                  <c:v>-16.519293566173499</c:v>
                </c:pt>
                <c:pt idx="7881">
                  <c:v>-16.296104343478191</c:v>
                </c:pt>
                <c:pt idx="7882">
                  <c:v>-16.568831619948952</c:v>
                </c:pt>
                <c:pt idx="7883">
                  <c:v>-16.599820113971631</c:v>
                </c:pt>
                <c:pt idx="7884">
                  <c:v>-16.829459005205692</c:v>
                </c:pt>
                <c:pt idx="7885">
                  <c:v>-16.670475492576763</c:v>
                </c:pt>
                <c:pt idx="7886">
                  <c:v>-16.692475643704086</c:v>
                </c:pt>
                <c:pt idx="7887">
                  <c:v>-16.535457009360698</c:v>
                </c:pt>
                <c:pt idx="7888">
                  <c:v>-16.614979077812244</c:v>
                </c:pt>
                <c:pt idx="7889">
                  <c:v>-16.663046256950921</c:v>
                </c:pt>
                <c:pt idx="7890">
                  <c:v>-16.504929041265015</c:v>
                </c:pt>
                <c:pt idx="7891">
                  <c:v>-16.872492721395147</c:v>
                </c:pt>
                <c:pt idx="7892">
                  <c:v>-16.396649854508549</c:v>
                </c:pt>
                <c:pt idx="7893">
                  <c:v>-16.523468835200681</c:v>
                </c:pt>
                <c:pt idx="7894">
                  <c:v>-16.600255391715834</c:v>
                </c:pt>
                <c:pt idx="7895">
                  <c:v>-16.486714306395498</c:v>
                </c:pt>
                <c:pt idx="7896">
                  <c:v>-16.503123266880948</c:v>
                </c:pt>
                <c:pt idx="7897">
                  <c:v>-16.553239282294776</c:v>
                </c:pt>
                <c:pt idx="7898">
                  <c:v>-16.596259075836862</c:v>
                </c:pt>
                <c:pt idx="7899">
                  <c:v>-16.793314309181518</c:v>
                </c:pt>
                <c:pt idx="7900">
                  <c:v>-16.638657447245354</c:v>
                </c:pt>
                <c:pt idx="7901">
                  <c:v>-16.634853309200981</c:v>
                </c:pt>
                <c:pt idx="7902">
                  <c:v>-16.696075746051719</c:v>
                </c:pt>
                <c:pt idx="7903">
                  <c:v>-16.544022882755229</c:v>
                </c:pt>
                <c:pt idx="7904">
                  <c:v>-16.619889616271255</c:v>
                </c:pt>
                <c:pt idx="7905">
                  <c:v>-16.644772180797538</c:v>
                </c:pt>
                <c:pt idx="7906">
                  <c:v>-16.579440054083317</c:v>
                </c:pt>
                <c:pt idx="7907">
                  <c:v>-16.74786620907307</c:v>
                </c:pt>
                <c:pt idx="7908">
                  <c:v>-16.848475572642862</c:v>
                </c:pt>
                <c:pt idx="7909">
                  <c:v>-16.795688798445241</c:v>
                </c:pt>
                <c:pt idx="7910">
                  <c:v>-16.669027299323645</c:v>
                </c:pt>
                <c:pt idx="7911">
                  <c:v>-16.969129031518303</c:v>
                </c:pt>
                <c:pt idx="7912">
                  <c:v>-16.862216747693349</c:v>
                </c:pt>
                <c:pt idx="7913">
                  <c:v>-17.089243413008415</c:v>
                </c:pt>
                <c:pt idx="7914">
                  <c:v>-17.058434789074028</c:v>
                </c:pt>
                <c:pt idx="7915">
                  <c:v>-16.780858273691557</c:v>
                </c:pt>
                <c:pt idx="7916">
                  <c:v>-16.924091913916506</c:v>
                </c:pt>
                <c:pt idx="7917">
                  <c:v>-17.135213300693408</c:v>
                </c:pt>
                <c:pt idx="7918">
                  <c:v>-16.776033074094187</c:v>
                </c:pt>
                <c:pt idx="7919">
                  <c:v>-16.928783435922657</c:v>
                </c:pt>
                <c:pt idx="7920">
                  <c:v>-16.816098474553563</c:v>
                </c:pt>
                <c:pt idx="7921">
                  <c:v>-16.853397680848591</c:v>
                </c:pt>
                <c:pt idx="7922">
                  <c:v>-16.538906735097214</c:v>
                </c:pt>
                <c:pt idx="7923">
                  <c:v>-16.885515690091712</c:v>
                </c:pt>
                <c:pt idx="7924">
                  <c:v>-16.895961137962679</c:v>
                </c:pt>
                <c:pt idx="7925">
                  <c:v>-16.99215902675666</c:v>
                </c:pt>
                <c:pt idx="7926">
                  <c:v>-16.747624994257883</c:v>
                </c:pt>
                <c:pt idx="7927">
                  <c:v>-17.006500283532745</c:v>
                </c:pt>
                <c:pt idx="7928">
                  <c:v>-16.874340870585613</c:v>
                </c:pt>
                <c:pt idx="7929">
                  <c:v>-17.120829877040002</c:v>
                </c:pt>
                <c:pt idx="7930">
                  <c:v>-16.92320722733518</c:v>
                </c:pt>
                <c:pt idx="7931">
                  <c:v>-16.955407087761309</c:v>
                </c:pt>
                <c:pt idx="7932">
                  <c:v>-17.14545261264724</c:v>
                </c:pt>
                <c:pt idx="7933">
                  <c:v>-17.285752640554296</c:v>
                </c:pt>
                <c:pt idx="7934">
                  <c:v>-17.148603193968338</c:v>
                </c:pt>
                <c:pt idx="7935">
                  <c:v>-17.20840650263775</c:v>
                </c:pt>
                <c:pt idx="7936">
                  <c:v>-17.359323715928166</c:v>
                </c:pt>
                <c:pt idx="7937">
                  <c:v>-17.249536231994522</c:v>
                </c:pt>
                <c:pt idx="7938">
                  <c:v>-17.190653354767747</c:v>
                </c:pt>
                <c:pt idx="7939">
                  <c:v>-17.311837005478047</c:v>
                </c:pt>
                <c:pt idx="7940">
                  <c:v>-17.16019206921753</c:v>
                </c:pt>
                <c:pt idx="7941">
                  <c:v>-17.193482957872618</c:v>
                </c:pt>
                <c:pt idx="7942">
                  <c:v>-17.260695186293539</c:v>
                </c:pt>
                <c:pt idx="7943">
                  <c:v>-17.2294600462386</c:v>
                </c:pt>
                <c:pt idx="7944">
                  <c:v>-17.426440812307597</c:v>
                </c:pt>
                <c:pt idx="7945">
                  <c:v>-17.076665753988408</c:v>
                </c:pt>
                <c:pt idx="7946">
                  <c:v>-17.247543568133917</c:v>
                </c:pt>
                <c:pt idx="7947">
                  <c:v>-17.37794034080089</c:v>
                </c:pt>
                <c:pt idx="7948">
                  <c:v>-17.41722011464293</c:v>
                </c:pt>
                <c:pt idx="7949">
                  <c:v>-17.343147882570321</c:v>
                </c:pt>
                <c:pt idx="7950">
                  <c:v>-17.650778567693038</c:v>
                </c:pt>
                <c:pt idx="7951">
                  <c:v>-16.970854702834281</c:v>
                </c:pt>
                <c:pt idx="7952">
                  <c:v>-17.182632591951474</c:v>
                </c:pt>
                <c:pt idx="7953">
                  <c:v>-17.235759837997811</c:v>
                </c:pt>
                <c:pt idx="7954">
                  <c:v>-17.305416631111736</c:v>
                </c:pt>
                <c:pt idx="7955">
                  <c:v>-17.382268904668518</c:v>
                </c:pt>
                <c:pt idx="7956">
                  <c:v>-17.339152847334162</c:v>
                </c:pt>
                <c:pt idx="7957">
                  <c:v>-17.410751047025919</c:v>
                </c:pt>
                <c:pt idx="7958">
                  <c:v>-17.182433553411403</c:v>
                </c:pt>
                <c:pt idx="7959">
                  <c:v>-17.388609904397502</c:v>
                </c:pt>
                <c:pt idx="7960">
                  <c:v>-17.624455333902489</c:v>
                </c:pt>
                <c:pt idx="7961">
                  <c:v>-17.458676021153007</c:v>
                </c:pt>
                <c:pt idx="7962">
                  <c:v>-17.230400859181771</c:v>
                </c:pt>
                <c:pt idx="7963">
                  <c:v>-17.280528208966793</c:v>
                </c:pt>
                <c:pt idx="7964">
                  <c:v>-17.48977611926399</c:v>
                </c:pt>
                <c:pt idx="7965">
                  <c:v>-17.530775966277968</c:v>
                </c:pt>
                <c:pt idx="7966">
                  <c:v>-17.41788044909427</c:v>
                </c:pt>
                <c:pt idx="7967">
                  <c:v>-17.354170994676711</c:v>
                </c:pt>
                <c:pt idx="7968">
                  <c:v>-17.247469956540407</c:v>
                </c:pt>
                <c:pt idx="7969">
                  <c:v>-17.199445509856439</c:v>
                </c:pt>
                <c:pt idx="7970">
                  <c:v>-17.080681694800901</c:v>
                </c:pt>
                <c:pt idx="7971">
                  <c:v>-17.091664160115847</c:v>
                </c:pt>
                <c:pt idx="7972">
                  <c:v>-17.390621564061526</c:v>
                </c:pt>
                <c:pt idx="7973">
                  <c:v>-17.26202017069205</c:v>
                </c:pt>
                <c:pt idx="7974">
                  <c:v>-17.550447814880556</c:v>
                </c:pt>
                <c:pt idx="7975">
                  <c:v>-17.205471147521045</c:v>
                </c:pt>
                <c:pt idx="7976">
                  <c:v>-17.367746199732959</c:v>
                </c:pt>
                <c:pt idx="7977">
                  <c:v>-17.586033794092558</c:v>
                </c:pt>
                <c:pt idx="7978">
                  <c:v>-17.234290086667702</c:v>
                </c:pt>
                <c:pt idx="7979">
                  <c:v>-17.367333665361272</c:v>
                </c:pt>
                <c:pt idx="7980">
                  <c:v>-17.379095747607785</c:v>
                </c:pt>
                <c:pt idx="7981">
                  <c:v>-17.418437585892409</c:v>
                </c:pt>
                <c:pt idx="7982">
                  <c:v>-17.432862346024791</c:v>
                </c:pt>
                <c:pt idx="7983">
                  <c:v>-17.314514590653896</c:v>
                </c:pt>
                <c:pt idx="7984">
                  <c:v>-17.565009533431652</c:v>
                </c:pt>
                <c:pt idx="7985">
                  <c:v>-17.67573585337454</c:v>
                </c:pt>
                <c:pt idx="7986">
                  <c:v>-17.364897566834394</c:v>
                </c:pt>
                <c:pt idx="7987">
                  <c:v>-17.473564770175877</c:v>
                </c:pt>
                <c:pt idx="7988">
                  <c:v>-17.680959821284969</c:v>
                </c:pt>
                <c:pt idx="7989">
                  <c:v>-17.494413039938593</c:v>
                </c:pt>
                <c:pt idx="7990">
                  <c:v>-17.970967137536007</c:v>
                </c:pt>
                <c:pt idx="7991">
                  <c:v>-17.576517860043683</c:v>
                </c:pt>
                <c:pt idx="7992">
                  <c:v>-17.562690960829251</c:v>
                </c:pt>
                <c:pt idx="7993">
                  <c:v>-17.62070883958835</c:v>
                </c:pt>
                <c:pt idx="7994">
                  <c:v>-17.479713741166481</c:v>
                </c:pt>
                <c:pt idx="7995">
                  <c:v>-17.642324123983009</c:v>
                </c:pt>
                <c:pt idx="7996">
                  <c:v>-17.60939452232957</c:v>
                </c:pt>
                <c:pt idx="7997">
                  <c:v>-17.429988475477586</c:v>
                </c:pt>
                <c:pt idx="7998">
                  <c:v>-17.640494956478904</c:v>
                </c:pt>
                <c:pt idx="7999">
                  <c:v>-17.901892548727204</c:v>
                </c:pt>
                <c:pt idx="8000">
                  <c:v>-17.539959159083061</c:v>
                </c:pt>
                <c:pt idx="8001">
                  <c:v>-17.453514156486861</c:v>
                </c:pt>
                <c:pt idx="8002">
                  <c:v>-17.725068773312103</c:v>
                </c:pt>
                <c:pt idx="8003">
                  <c:v>-17.786562782530524</c:v>
                </c:pt>
                <c:pt idx="8004">
                  <c:v>-17.820945037733928</c:v>
                </c:pt>
                <c:pt idx="8005">
                  <c:v>-17.699313233976643</c:v>
                </c:pt>
                <c:pt idx="8006">
                  <c:v>-17.989734415662294</c:v>
                </c:pt>
                <c:pt idx="8007">
                  <c:v>-17.89345003020042</c:v>
                </c:pt>
                <c:pt idx="8008">
                  <c:v>-17.620475313898719</c:v>
                </c:pt>
                <c:pt idx="8009">
                  <c:v>-17.750325015025979</c:v>
                </c:pt>
                <c:pt idx="8010">
                  <c:v>-17.765618519628013</c:v>
                </c:pt>
                <c:pt idx="8011">
                  <c:v>-17.640435878881398</c:v>
                </c:pt>
                <c:pt idx="8012">
                  <c:v>-17.955588572683755</c:v>
                </c:pt>
                <c:pt idx="8013">
                  <c:v>-17.461143719213258</c:v>
                </c:pt>
                <c:pt idx="8014">
                  <c:v>-17.83443712492787</c:v>
                </c:pt>
                <c:pt idx="8015">
                  <c:v>-17.957851082474718</c:v>
                </c:pt>
                <c:pt idx="8016">
                  <c:v>-17.566533956307428</c:v>
                </c:pt>
                <c:pt idx="8017">
                  <c:v>-17.756621930448226</c:v>
                </c:pt>
                <c:pt idx="8018">
                  <c:v>-17.708773996071848</c:v>
                </c:pt>
                <c:pt idx="8019">
                  <c:v>-17.812616006895055</c:v>
                </c:pt>
                <c:pt idx="8020">
                  <c:v>-17.78339759121468</c:v>
                </c:pt>
                <c:pt idx="8021">
                  <c:v>-17.756668883477289</c:v>
                </c:pt>
                <c:pt idx="8022">
                  <c:v>-17.223551258574822</c:v>
                </c:pt>
                <c:pt idx="8023">
                  <c:v>-17.533888256786057</c:v>
                </c:pt>
                <c:pt idx="8024">
                  <c:v>-17.547043641545823</c:v>
                </c:pt>
                <c:pt idx="8025">
                  <c:v>-17.690526451497668</c:v>
                </c:pt>
                <c:pt idx="8026">
                  <c:v>-17.622973459946078</c:v>
                </c:pt>
                <c:pt idx="8027">
                  <c:v>-17.813341147582264</c:v>
                </c:pt>
                <c:pt idx="8028">
                  <c:v>-17.671456049274692</c:v>
                </c:pt>
                <c:pt idx="8029">
                  <c:v>-17.563925547845049</c:v>
                </c:pt>
                <c:pt idx="8030">
                  <c:v>-17.687764750554692</c:v>
                </c:pt>
                <c:pt idx="8031">
                  <c:v>-17.571089181351617</c:v>
                </c:pt>
                <c:pt idx="8032">
                  <c:v>-17.603074308212573</c:v>
                </c:pt>
                <c:pt idx="8033">
                  <c:v>-17.575494244582934</c:v>
                </c:pt>
                <c:pt idx="8034">
                  <c:v>-17.440454140756923</c:v>
                </c:pt>
                <c:pt idx="8035">
                  <c:v>-17.703468859266323</c:v>
                </c:pt>
                <c:pt idx="8036">
                  <c:v>-17.740946888025078</c:v>
                </c:pt>
                <c:pt idx="8037">
                  <c:v>-17.861049965474862</c:v>
                </c:pt>
                <c:pt idx="8038">
                  <c:v>-17.354310078343293</c:v>
                </c:pt>
                <c:pt idx="8039">
                  <c:v>-17.738692755142083</c:v>
                </c:pt>
                <c:pt idx="8040">
                  <c:v>-17.58065112318117</c:v>
                </c:pt>
                <c:pt idx="8041">
                  <c:v>-17.757172569164137</c:v>
                </c:pt>
                <c:pt idx="8042">
                  <c:v>-17.514743608011397</c:v>
                </c:pt>
                <c:pt idx="8043">
                  <c:v>-17.401627351370252</c:v>
                </c:pt>
                <c:pt idx="8044">
                  <c:v>-17.495301429775335</c:v>
                </c:pt>
                <c:pt idx="8045">
                  <c:v>-17.662220705135212</c:v>
                </c:pt>
                <c:pt idx="8046">
                  <c:v>-17.774267368377707</c:v>
                </c:pt>
                <c:pt idx="8047">
                  <c:v>-17.552377959334532</c:v>
                </c:pt>
                <c:pt idx="8048">
                  <c:v>-17.800415778103652</c:v>
                </c:pt>
                <c:pt idx="8049">
                  <c:v>-17.879020909979282</c:v>
                </c:pt>
                <c:pt idx="8050">
                  <c:v>-17.619982278802482</c:v>
                </c:pt>
                <c:pt idx="8051">
                  <c:v>-17.823444787285482</c:v>
                </c:pt>
                <c:pt idx="8052">
                  <c:v>-17.7391408165279</c:v>
                </c:pt>
                <c:pt idx="8053">
                  <c:v>-17.60388102048438</c:v>
                </c:pt>
                <c:pt idx="8054">
                  <c:v>-17.574555644134261</c:v>
                </c:pt>
                <c:pt idx="8055">
                  <c:v>-17.612189088155382</c:v>
                </c:pt>
                <c:pt idx="8056">
                  <c:v>-17.6933397779937</c:v>
                </c:pt>
                <c:pt idx="8057">
                  <c:v>-17.509418891266115</c:v>
                </c:pt>
                <c:pt idx="8058">
                  <c:v>-17.55873997051507</c:v>
                </c:pt>
                <c:pt idx="8059">
                  <c:v>-17.593275150824695</c:v>
                </c:pt>
                <c:pt idx="8060">
                  <c:v>-17.400860495301963</c:v>
                </c:pt>
                <c:pt idx="8061">
                  <c:v>-17.512007938438213</c:v>
                </c:pt>
                <c:pt idx="8062">
                  <c:v>-17.687173112305498</c:v>
                </c:pt>
                <c:pt idx="8063">
                  <c:v>-17.421402134911524</c:v>
                </c:pt>
                <c:pt idx="8064">
                  <c:v>-17.706109860709862</c:v>
                </c:pt>
                <c:pt idx="8065">
                  <c:v>-17.502661809321229</c:v>
                </c:pt>
                <c:pt idx="8066">
                  <c:v>-17.607786139735417</c:v>
                </c:pt>
                <c:pt idx="8067">
                  <c:v>-17.588727090388634</c:v>
                </c:pt>
                <c:pt idx="8068">
                  <c:v>-17.679018756754239</c:v>
                </c:pt>
                <c:pt idx="8069">
                  <c:v>-17.779008639527525</c:v>
                </c:pt>
                <c:pt idx="8070">
                  <c:v>-17.788481898662845</c:v>
                </c:pt>
                <c:pt idx="8071">
                  <c:v>-17.754680245743359</c:v>
                </c:pt>
                <c:pt idx="8072">
                  <c:v>-17.958851634904562</c:v>
                </c:pt>
                <c:pt idx="8073">
                  <c:v>-17.833541903830618</c:v>
                </c:pt>
                <c:pt idx="8074">
                  <c:v>-17.795268404096664</c:v>
                </c:pt>
                <c:pt idx="8075">
                  <c:v>-17.865000759518757</c:v>
                </c:pt>
                <c:pt idx="8076">
                  <c:v>-18.12452656281469</c:v>
                </c:pt>
                <c:pt idx="8077">
                  <c:v>-17.806924829210537</c:v>
                </c:pt>
                <c:pt idx="8078">
                  <c:v>-17.771140544710519</c:v>
                </c:pt>
                <c:pt idx="8079">
                  <c:v>-17.900720934845893</c:v>
                </c:pt>
                <c:pt idx="8080">
                  <c:v>-17.720951639615802</c:v>
                </c:pt>
                <c:pt idx="8081">
                  <c:v>-17.731119130124242</c:v>
                </c:pt>
                <c:pt idx="8082">
                  <c:v>-17.72356501331862</c:v>
                </c:pt>
                <c:pt idx="8083">
                  <c:v>-17.767353079244906</c:v>
                </c:pt>
                <c:pt idx="8084">
                  <c:v>-17.939103081424879</c:v>
                </c:pt>
                <c:pt idx="8085">
                  <c:v>-18.104515401403432</c:v>
                </c:pt>
                <c:pt idx="8086">
                  <c:v>-17.672327305047595</c:v>
                </c:pt>
                <c:pt idx="8087">
                  <c:v>-17.794368214411183</c:v>
                </c:pt>
                <c:pt idx="8088">
                  <c:v>-17.626656102011019</c:v>
                </c:pt>
                <c:pt idx="8089">
                  <c:v>-17.959020892841117</c:v>
                </c:pt>
                <c:pt idx="8090">
                  <c:v>-17.576884081891841</c:v>
                </c:pt>
                <c:pt idx="8091">
                  <c:v>-17.958033057679735</c:v>
                </c:pt>
                <c:pt idx="8092">
                  <c:v>-17.818687384199073</c:v>
                </c:pt>
                <c:pt idx="8093">
                  <c:v>-17.766619026669495</c:v>
                </c:pt>
                <c:pt idx="8094">
                  <c:v>-18.004503644903135</c:v>
                </c:pt>
                <c:pt idx="8095">
                  <c:v>-17.631660919952232</c:v>
                </c:pt>
                <c:pt idx="8096">
                  <c:v>-17.963975035253576</c:v>
                </c:pt>
                <c:pt idx="8097">
                  <c:v>-17.52496512750006</c:v>
                </c:pt>
                <c:pt idx="8098">
                  <c:v>-17.992516878547214</c:v>
                </c:pt>
                <c:pt idx="8099">
                  <c:v>-17.96676576456764</c:v>
                </c:pt>
                <c:pt idx="8100">
                  <c:v>-17.962948218647988</c:v>
                </c:pt>
                <c:pt idx="8101">
                  <c:v>-18.061347708899934</c:v>
                </c:pt>
                <c:pt idx="8102">
                  <c:v>-17.749811827685356</c:v>
                </c:pt>
                <c:pt idx="8103">
                  <c:v>-17.91148301391474</c:v>
                </c:pt>
                <c:pt idx="8104">
                  <c:v>-17.665615400984038</c:v>
                </c:pt>
                <c:pt idx="8105">
                  <c:v>-18.061552405912806</c:v>
                </c:pt>
                <c:pt idx="8106">
                  <c:v>-17.954969441230872</c:v>
                </c:pt>
                <c:pt idx="8107">
                  <c:v>-18.088971269251086</c:v>
                </c:pt>
                <c:pt idx="8108">
                  <c:v>-18.163423473646546</c:v>
                </c:pt>
                <c:pt idx="8109">
                  <c:v>-17.987046641034098</c:v>
                </c:pt>
                <c:pt idx="8110">
                  <c:v>-17.95065305393393</c:v>
                </c:pt>
                <c:pt idx="8111">
                  <c:v>-18.026226461797922</c:v>
                </c:pt>
                <c:pt idx="8112">
                  <c:v>-17.559859956180524</c:v>
                </c:pt>
                <c:pt idx="8113">
                  <c:v>-18.269979700288097</c:v>
                </c:pt>
                <c:pt idx="8114">
                  <c:v>-18.131868346078782</c:v>
                </c:pt>
                <c:pt idx="8115">
                  <c:v>-18.28049023281104</c:v>
                </c:pt>
                <c:pt idx="8116">
                  <c:v>-18.134267404833061</c:v>
                </c:pt>
                <c:pt idx="8117">
                  <c:v>-18.424477086190727</c:v>
                </c:pt>
                <c:pt idx="8118">
                  <c:v>-18.210616646302501</c:v>
                </c:pt>
                <c:pt idx="8119">
                  <c:v>-17.905580235541187</c:v>
                </c:pt>
                <c:pt idx="8120">
                  <c:v>-18.161153002403818</c:v>
                </c:pt>
                <c:pt idx="8121">
                  <c:v>-18.451886557032182</c:v>
                </c:pt>
                <c:pt idx="8122">
                  <c:v>-18.148877704587907</c:v>
                </c:pt>
                <c:pt idx="8123">
                  <c:v>-18.26441996878485</c:v>
                </c:pt>
                <c:pt idx="8124">
                  <c:v>-18.134694306061473</c:v>
                </c:pt>
                <c:pt idx="8125">
                  <c:v>-18.394272573346715</c:v>
                </c:pt>
                <c:pt idx="8126">
                  <c:v>-18.531145962963148</c:v>
                </c:pt>
                <c:pt idx="8127">
                  <c:v>-17.995102452492805</c:v>
                </c:pt>
                <c:pt idx="8128">
                  <c:v>-18.095087746403316</c:v>
                </c:pt>
                <c:pt idx="8129">
                  <c:v>-18.294508487639185</c:v>
                </c:pt>
                <c:pt idx="8130">
                  <c:v>-18.168136540910318</c:v>
                </c:pt>
                <c:pt idx="8131">
                  <c:v>-18.019494865563846</c:v>
                </c:pt>
                <c:pt idx="8132">
                  <c:v>-18.296741993379161</c:v>
                </c:pt>
                <c:pt idx="8133">
                  <c:v>-18.181326108387029</c:v>
                </c:pt>
                <c:pt idx="8134">
                  <c:v>-17.97740855144918</c:v>
                </c:pt>
                <c:pt idx="8135">
                  <c:v>-18.139676929449088</c:v>
                </c:pt>
                <c:pt idx="8136">
                  <c:v>-17.922157130503138</c:v>
                </c:pt>
                <c:pt idx="8137">
                  <c:v>-17.994568951082424</c:v>
                </c:pt>
                <c:pt idx="8138">
                  <c:v>-18.103516238356796</c:v>
                </c:pt>
                <c:pt idx="8139">
                  <c:v>-18.029481198810714</c:v>
                </c:pt>
                <c:pt idx="8140">
                  <c:v>-18.011385027433981</c:v>
                </c:pt>
                <c:pt idx="8141">
                  <c:v>-18.102441878821949</c:v>
                </c:pt>
                <c:pt idx="8142">
                  <c:v>-18.049150547665761</c:v>
                </c:pt>
                <c:pt idx="8143">
                  <c:v>-18.159903200520986</c:v>
                </c:pt>
                <c:pt idx="8144">
                  <c:v>-18.095398453765821</c:v>
                </c:pt>
                <c:pt idx="8145">
                  <c:v>-18.108617427281292</c:v>
                </c:pt>
                <c:pt idx="8146">
                  <c:v>-18.113358701022996</c:v>
                </c:pt>
                <c:pt idx="8147">
                  <c:v>-18.010914709136252</c:v>
                </c:pt>
                <c:pt idx="8148">
                  <c:v>-18.521384624302883</c:v>
                </c:pt>
                <c:pt idx="8149">
                  <c:v>-18.20401564675478</c:v>
                </c:pt>
                <c:pt idx="8150">
                  <c:v>-18.209545868708688</c:v>
                </c:pt>
                <c:pt idx="8151">
                  <c:v>-18.245218442991231</c:v>
                </c:pt>
                <c:pt idx="8152">
                  <c:v>-18.271657249776684</c:v>
                </c:pt>
                <c:pt idx="8153">
                  <c:v>-18.406446154296852</c:v>
                </c:pt>
                <c:pt idx="8154">
                  <c:v>-18.364499149069992</c:v>
                </c:pt>
                <c:pt idx="8155">
                  <c:v>-18.117577771791147</c:v>
                </c:pt>
                <c:pt idx="8156">
                  <c:v>-18.172841715000732</c:v>
                </c:pt>
                <c:pt idx="8157">
                  <c:v>-18.208024109004196</c:v>
                </c:pt>
                <c:pt idx="8158">
                  <c:v>-18.332372063155301</c:v>
                </c:pt>
                <c:pt idx="8159">
                  <c:v>-18.204289986880482</c:v>
                </c:pt>
                <c:pt idx="8160">
                  <c:v>-18.219938092426148</c:v>
                </c:pt>
                <c:pt idx="8161">
                  <c:v>-18.196925109000993</c:v>
                </c:pt>
                <c:pt idx="8162">
                  <c:v>-18.112997286290742</c:v>
                </c:pt>
                <c:pt idx="8163">
                  <c:v>-18.37781158912437</c:v>
                </c:pt>
                <c:pt idx="8164">
                  <c:v>-18.331510060910738</c:v>
                </c:pt>
                <c:pt idx="8165">
                  <c:v>-18.226910471494119</c:v>
                </c:pt>
                <c:pt idx="8166">
                  <c:v>-17.96778188634196</c:v>
                </c:pt>
                <c:pt idx="8167">
                  <c:v>-18.238144345577801</c:v>
                </c:pt>
                <c:pt idx="8168">
                  <c:v>-18.367460700863059</c:v>
                </c:pt>
                <c:pt idx="8169">
                  <c:v>-18.396659150708892</c:v>
                </c:pt>
                <c:pt idx="8170">
                  <c:v>-18.277998450339329</c:v>
                </c:pt>
                <c:pt idx="8171">
                  <c:v>-18.598923125636535</c:v>
                </c:pt>
                <c:pt idx="8172">
                  <c:v>-18.442192047771911</c:v>
                </c:pt>
                <c:pt idx="8173">
                  <c:v>-18.221846022143275</c:v>
                </c:pt>
                <c:pt idx="8174">
                  <c:v>-18.292947091509504</c:v>
                </c:pt>
                <c:pt idx="8175">
                  <c:v>-18.212052331472648</c:v>
                </c:pt>
                <c:pt idx="8176">
                  <c:v>-18.279018167635975</c:v>
                </c:pt>
                <c:pt idx="8177">
                  <c:v>-18.447403777894642</c:v>
                </c:pt>
                <c:pt idx="8178">
                  <c:v>-18.20536764220433</c:v>
                </c:pt>
                <c:pt idx="8179">
                  <c:v>-17.887616251135551</c:v>
                </c:pt>
                <c:pt idx="8180">
                  <c:v>-18.135995946752104</c:v>
                </c:pt>
                <c:pt idx="8181">
                  <c:v>-18.21755755462522</c:v>
                </c:pt>
                <c:pt idx="8182">
                  <c:v>-18.035104973234706</c:v>
                </c:pt>
                <c:pt idx="8183">
                  <c:v>-17.983056293499388</c:v>
                </c:pt>
                <c:pt idx="8184">
                  <c:v>-18.273712916542785</c:v>
                </c:pt>
                <c:pt idx="8185">
                  <c:v>-18.234588617769319</c:v>
                </c:pt>
                <c:pt idx="8186">
                  <c:v>-18.119902361528318</c:v>
                </c:pt>
                <c:pt idx="8187">
                  <c:v>-18.180541104392756</c:v>
                </c:pt>
                <c:pt idx="8188">
                  <c:v>-17.863957845051015</c:v>
                </c:pt>
                <c:pt idx="8189">
                  <c:v>-17.729591016421018</c:v>
                </c:pt>
                <c:pt idx="8190">
                  <c:v>-17.953770063301878</c:v>
                </c:pt>
                <c:pt idx="8191">
                  <c:v>-17.819141833984077</c:v>
                </c:pt>
                <c:pt idx="8192">
                  <c:v>-17.871319716517718</c:v>
                </c:pt>
                <c:pt idx="8193">
                  <c:v>-17.885973204475004</c:v>
                </c:pt>
                <c:pt idx="8194">
                  <c:v>-17.861542773708617</c:v>
                </c:pt>
                <c:pt idx="8195">
                  <c:v>-18.105405592324431</c:v>
                </c:pt>
                <c:pt idx="8196">
                  <c:v>-18.099326550375807</c:v>
                </c:pt>
                <c:pt idx="8197">
                  <c:v>-17.84069926979317</c:v>
                </c:pt>
                <c:pt idx="8198">
                  <c:v>-17.763475505853954</c:v>
                </c:pt>
                <c:pt idx="8199">
                  <c:v>-17.952531236317569</c:v>
                </c:pt>
                <c:pt idx="8200">
                  <c:v>-17.950955546511782</c:v>
                </c:pt>
                <c:pt idx="8201">
                  <c:v>-17.835292448188312</c:v>
                </c:pt>
                <c:pt idx="8202">
                  <c:v>-17.85239220466266</c:v>
                </c:pt>
                <c:pt idx="8203">
                  <c:v>-17.871222705204982</c:v>
                </c:pt>
                <c:pt idx="8204">
                  <c:v>-17.995680817660542</c:v>
                </c:pt>
                <c:pt idx="8205">
                  <c:v>-17.956404164749461</c:v>
                </c:pt>
                <c:pt idx="8206">
                  <c:v>-18.084622116561899</c:v>
                </c:pt>
                <c:pt idx="8207">
                  <c:v>-17.916230256275089</c:v>
                </c:pt>
                <c:pt idx="8208">
                  <c:v>-18.067762780350026</c:v>
                </c:pt>
                <c:pt idx="8209">
                  <c:v>-18.043087657562019</c:v>
                </c:pt>
                <c:pt idx="8210">
                  <c:v>-17.799469116143829</c:v>
                </c:pt>
                <c:pt idx="8211">
                  <c:v>-18.098007352579625</c:v>
                </c:pt>
                <c:pt idx="8212">
                  <c:v>-18.026715289122276</c:v>
                </c:pt>
                <c:pt idx="8213">
                  <c:v>-17.923307731725945</c:v>
                </c:pt>
                <c:pt idx="8214">
                  <c:v>-18.008960465714519</c:v>
                </c:pt>
                <c:pt idx="8215">
                  <c:v>-18.015377052486592</c:v>
                </c:pt>
                <c:pt idx="8216">
                  <c:v>-18.188103069640583</c:v>
                </c:pt>
                <c:pt idx="8217">
                  <c:v>-17.662824257007692</c:v>
                </c:pt>
                <c:pt idx="8218">
                  <c:v>-17.653549377444921</c:v>
                </c:pt>
                <c:pt idx="8219">
                  <c:v>-17.933090595521286</c:v>
                </c:pt>
                <c:pt idx="8220">
                  <c:v>-17.88140948349406</c:v>
                </c:pt>
                <c:pt idx="8221">
                  <c:v>-17.930959428718761</c:v>
                </c:pt>
                <c:pt idx="8222">
                  <c:v>-17.89892402868729</c:v>
                </c:pt>
                <c:pt idx="8223">
                  <c:v>-17.914818787057406</c:v>
                </c:pt>
                <c:pt idx="8224">
                  <c:v>-18.04120116617478</c:v>
                </c:pt>
                <c:pt idx="8225">
                  <c:v>-17.852566905861767</c:v>
                </c:pt>
                <c:pt idx="8226">
                  <c:v>-17.714345912287598</c:v>
                </c:pt>
                <c:pt idx="8227">
                  <c:v>-17.78043318630904</c:v>
                </c:pt>
                <c:pt idx="8228">
                  <c:v>-17.41958197944442</c:v>
                </c:pt>
                <c:pt idx="8229">
                  <c:v>-17.742820418027595</c:v>
                </c:pt>
                <c:pt idx="8230">
                  <c:v>-17.811688788180156</c:v>
                </c:pt>
                <c:pt idx="8231">
                  <c:v>-17.812099840780693</c:v>
                </c:pt>
                <c:pt idx="8232">
                  <c:v>-17.549222758480099</c:v>
                </c:pt>
                <c:pt idx="8233">
                  <c:v>-17.72204724233999</c:v>
                </c:pt>
                <c:pt idx="8234">
                  <c:v>-17.60743044537687</c:v>
                </c:pt>
                <c:pt idx="8235">
                  <c:v>-17.651000193617804</c:v>
                </c:pt>
                <c:pt idx="8236">
                  <c:v>-17.588325318427422</c:v>
                </c:pt>
                <c:pt idx="8237">
                  <c:v>-17.765056867506846</c:v>
                </c:pt>
                <c:pt idx="8238">
                  <c:v>-17.805544529348438</c:v>
                </c:pt>
                <c:pt idx="8239">
                  <c:v>-17.904798617329277</c:v>
                </c:pt>
                <c:pt idx="8240">
                  <c:v>-18.070079140436079</c:v>
                </c:pt>
                <c:pt idx="8241">
                  <c:v>-17.905530744532761</c:v>
                </c:pt>
                <c:pt idx="8242">
                  <c:v>-17.855695633807379</c:v>
                </c:pt>
                <c:pt idx="8243">
                  <c:v>-17.810799830026379</c:v>
                </c:pt>
                <c:pt idx="8244">
                  <c:v>-17.981023281062747</c:v>
                </c:pt>
                <c:pt idx="8245">
                  <c:v>-18.021902704976235</c:v>
                </c:pt>
                <c:pt idx="8246">
                  <c:v>-18.079035737441629</c:v>
                </c:pt>
                <c:pt idx="8247">
                  <c:v>-18.099022573006927</c:v>
                </c:pt>
                <c:pt idx="8248">
                  <c:v>-18.011327625270155</c:v>
                </c:pt>
                <c:pt idx="8249">
                  <c:v>-18.055245735155179</c:v>
                </c:pt>
                <c:pt idx="8250">
                  <c:v>-17.732725640265802</c:v>
                </c:pt>
                <c:pt idx="8251">
                  <c:v>-17.851975341715608</c:v>
                </c:pt>
                <c:pt idx="8252">
                  <c:v>-18.303635631300796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7-5420-462C-9271-2E58AF1034F4}"/>
            </c:ext>
          </c:extLst>
        </c:ser>
        <c:ser>
          <c:idx val="8"/>
          <c:order val="8"/>
          <c:tx>
            <c:strRef>
              <c:f>Sheet1!$BB$1</c:f>
              <c:strCache>
                <c:ptCount val="1"/>
                <c:pt idx="0">
                  <c:v>%obs/ft He 15PSIg</c:v>
                </c:pt>
              </c:strCache>
            </c:strRef>
          </c:tx>
          <c:spPr>
            <a:ln w="28575">
              <a:noFill/>
            </a:ln>
          </c:spPr>
          <c:marker>
            <c:symbol val="none"/>
          </c:marker>
          <c:trendline>
            <c:spPr>
              <a:ln w="19050">
                <a:solidFill>
                  <a:srgbClr val="FF0000"/>
                </a:solidFill>
              </a:ln>
            </c:spPr>
            <c:trendlineType val="movingAvg"/>
            <c:period val="60"/>
            <c:dispRSqr val="0"/>
            <c:dispEq val="0"/>
          </c:trendline>
          <c:xVal>
            <c:numRef>
              <c:f>Sheet1!$A$2:$A$8266</c:f>
              <c:numCache>
                <c:formatCode>General</c:formatCode>
                <c:ptCount val="826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  <c:pt idx="2367">
                  <c:v>2368</c:v>
                </c:pt>
                <c:pt idx="2368">
                  <c:v>2369</c:v>
                </c:pt>
                <c:pt idx="2369">
                  <c:v>2370</c:v>
                </c:pt>
                <c:pt idx="2370">
                  <c:v>2371</c:v>
                </c:pt>
                <c:pt idx="2371">
                  <c:v>2372</c:v>
                </c:pt>
                <c:pt idx="2372">
                  <c:v>2373</c:v>
                </c:pt>
                <c:pt idx="2373">
                  <c:v>2374</c:v>
                </c:pt>
                <c:pt idx="2374">
                  <c:v>2375</c:v>
                </c:pt>
                <c:pt idx="2375">
                  <c:v>2376</c:v>
                </c:pt>
                <c:pt idx="2376">
                  <c:v>2377</c:v>
                </c:pt>
                <c:pt idx="2377">
                  <c:v>2378</c:v>
                </c:pt>
                <c:pt idx="2378">
                  <c:v>2379</c:v>
                </c:pt>
                <c:pt idx="2379">
                  <c:v>2380</c:v>
                </c:pt>
                <c:pt idx="2380">
                  <c:v>2381</c:v>
                </c:pt>
                <c:pt idx="2381">
                  <c:v>2382</c:v>
                </c:pt>
                <c:pt idx="2382">
                  <c:v>2383</c:v>
                </c:pt>
                <c:pt idx="2383">
                  <c:v>2384</c:v>
                </c:pt>
                <c:pt idx="2384">
                  <c:v>2385</c:v>
                </c:pt>
                <c:pt idx="2385">
                  <c:v>2386</c:v>
                </c:pt>
                <c:pt idx="2386">
                  <c:v>2387</c:v>
                </c:pt>
                <c:pt idx="2387">
                  <c:v>2388</c:v>
                </c:pt>
                <c:pt idx="2388">
                  <c:v>2389</c:v>
                </c:pt>
                <c:pt idx="2389">
                  <c:v>2390</c:v>
                </c:pt>
                <c:pt idx="2390">
                  <c:v>2391</c:v>
                </c:pt>
                <c:pt idx="2391">
                  <c:v>2392</c:v>
                </c:pt>
                <c:pt idx="2392">
                  <c:v>2393</c:v>
                </c:pt>
                <c:pt idx="2393">
                  <c:v>2394</c:v>
                </c:pt>
                <c:pt idx="2394">
                  <c:v>2395</c:v>
                </c:pt>
                <c:pt idx="2395">
                  <c:v>2396</c:v>
                </c:pt>
                <c:pt idx="2396">
                  <c:v>2397</c:v>
                </c:pt>
                <c:pt idx="2397">
                  <c:v>2398</c:v>
                </c:pt>
                <c:pt idx="2398">
                  <c:v>2399</c:v>
                </c:pt>
                <c:pt idx="2399">
                  <c:v>2400</c:v>
                </c:pt>
                <c:pt idx="2400">
                  <c:v>2401</c:v>
                </c:pt>
                <c:pt idx="2401">
                  <c:v>2402</c:v>
                </c:pt>
                <c:pt idx="2402">
                  <c:v>2403</c:v>
                </c:pt>
                <c:pt idx="2403">
                  <c:v>2404</c:v>
                </c:pt>
                <c:pt idx="2404">
                  <c:v>2405</c:v>
                </c:pt>
                <c:pt idx="2405">
                  <c:v>2406</c:v>
                </c:pt>
                <c:pt idx="2406">
                  <c:v>2407</c:v>
                </c:pt>
                <c:pt idx="2407">
                  <c:v>2408</c:v>
                </c:pt>
                <c:pt idx="2408">
                  <c:v>2409</c:v>
                </c:pt>
                <c:pt idx="2409">
                  <c:v>2410</c:v>
                </c:pt>
                <c:pt idx="2410">
                  <c:v>2411</c:v>
                </c:pt>
                <c:pt idx="2411">
                  <c:v>2412</c:v>
                </c:pt>
                <c:pt idx="2412">
                  <c:v>2413</c:v>
                </c:pt>
                <c:pt idx="2413">
                  <c:v>2414</c:v>
                </c:pt>
                <c:pt idx="2414">
                  <c:v>2415</c:v>
                </c:pt>
                <c:pt idx="2415">
                  <c:v>2416</c:v>
                </c:pt>
                <c:pt idx="2416">
                  <c:v>2417</c:v>
                </c:pt>
                <c:pt idx="2417">
                  <c:v>2418</c:v>
                </c:pt>
                <c:pt idx="2418">
                  <c:v>2419</c:v>
                </c:pt>
                <c:pt idx="2419">
                  <c:v>2420</c:v>
                </c:pt>
                <c:pt idx="2420">
                  <c:v>2421</c:v>
                </c:pt>
                <c:pt idx="2421">
                  <c:v>2422</c:v>
                </c:pt>
                <c:pt idx="2422">
                  <c:v>2423</c:v>
                </c:pt>
                <c:pt idx="2423">
                  <c:v>2424</c:v>
                </c:pt>
                <c:pt idx="2424">
                  <c:v>2425</c:v>
                </c:pt>
                <c:pt idx="2425">
                  <c:v>2426</c:v>
                </c:pt>
                <c:pt idx="2426">
                  <c:v>2427</c:v>
                </c:pt>
                <c:pt idx="2427">
                  <c:v>2428</c:v>
                </c:pt>
                <c:pt idx="2428">
                  <c:v>2429</c:v>
                </c:pt>
                <c:pt idx="2429">
                  <c:v>2430</c:v>
                </c:pt>
                <c:pt idx="2430">
                  <c:v>2431</c:v>
                </c:pt>
                <c:pt idx="2431">
                  <c:v>2432</c:v>
                </c:pt>
                <c:pt idx="2432">
                  <c:v>2433</c:v>
                </c:pt>
                <c:pt idx="2433">
                  <c:v>2434</c:v>
                </c:pt>
                <c:pt idx="2434">
                  <c:v>2435</c:v>
                </c:pt>
                <c:pt idx="2435">
                  <c:v>2436</c:v>
                </c:pt>
                <c:pt idx="2436">
                  <c:v>2437</c:v>
                </c:pt>
                <c:pt idx="2437">
                  <c:v>2438</c:v>
                </c:pt>
                <c:pt idx="2438">
                  <c:v>2439</c:v>
                </c:pt>
                <c:pt idx="2439">
                  <c:v>2440</c:v>
                </c:pt>
                <c:pt idx="2440">
                  <c:v>2441</c:v>
                </c:pt>
                <c:pt idx="2441">
                  <c:v>2442</c:v>
                </c:pt>
                <c:pt idx="2442">
                  <c:v>2443</c:v>
                </c:pt>
                <c:pt idx="2443">
                  <c:v>2444</c:v>
                </c:pt>
                <c:pt idx="2444">
                  <c:v>2445</c:v>
                </c:pt>
                <c:pt idx="2445">
                  <c:v>2446</c:v>
                </c:pt>
                <c:pt idx="2446">
                  <c:v>2447</c:v>
                </c:pt>
                <c:pt idx="2447">
                  <c:v>2448</c:v>
                </c:pt>
                <c:pt idx="2448">
                  <c:v>2449</c:v>
                </c:pt>
                <c:pt idx="2449">
                  <c:v>2450</c:v>
                </c:pt>
                <c:pt idx="2450">
                  <c:v>2451</c:v>
                </c:pt>
                <c:pt idx="2451">
                  <c:v>2452</c:v>
                </c:pt>
                <c:pt idx="2452">
                  <c:v>2453</c:v>
                </c:pt>
                <c:pt idx="2453">
                  <c:v>2454</c:v>
                </c:pt>
                <c:pt idx="2454">
                  <c:v>2455</c:v>
                </c:pt>
                <c:pt idx="2455">
                  <c:v>2456</c:v>
                </c:pt>
                <c:pt idx="2456">
                  <c:v>2457</c:v>
                </c:pt>
                <c:pt idx="2457">
                  <c:v>2458</c:v>
                </c:pt>
                <c:pt idx="2458">
                  <c:v>2459</c:v>
                </c:pt>
                <c:pt idx="2459">
                  <c:v>2460</c:v>
                </c:pt>
                <c:pt idx="2460">
                  <c:v>2461</c:v>
                </c:pt>
                <c:pt idx="2461">
                  <c:v>2462</c:v>
                </c:pt>
                <c:pt idx="2462">
                  <c:v>2463</c:v>
                </c:pt>
                <c:pt idx="2463">
                  <c:v>2464</c:v>
                </c:pt>
                <c:pt idx="2464">
                  <c:v>2465</c:v>
                </c:pt>
                <c:pt idx="2465">
                  <c:v>2466</c:v>
                </c:pt>
                <c:pt idx="2466">
                  <c:v>2467</c:v>
                </c:pt>
                <c:pt idx="2467">
                  <c:v>2468</c:v>
                </c:pt>
                <c:pt idx="2468">
                  <c:v>2469</c:v>
                </c:pt>
                <c:pt idx="2469">
                  <c:v>2470</c:v>
                </c:pt>
                <c:pt idx="2470">
                  <c:v>2471</c:v>
                </c:pt>
                <c:pt idx="2471">
                  <c:v>2472</c:v>
                </c:pt>
                <c:pt idx="2472">
                  <c:v>2473</c:v>
                </c:pt>
                <c:pt idx="2473">
                  <c:v>2474</c:v>
                </c:pt>
                <c:pt idx="2474">
                  <c:v>2475</c:v>
                </c:pt>
                <c:pt idx="2475">
                  <c:v>2476</c:v>
                </c:pt>
                <c:pt idx="2476">
                  <c:v>2477</c:v>
                </c:pt>
                <c:pt idx="2477">
                  <c:v>2478</c:v>
                </c:pt>
                <c:pt idx="2478">
                  <c:v>2479</c:v>
                </c:pt>
                <c:pt idx="2479">
                  <c:v>2480</c:v>
                </c:pt>
                <c:pt idx="2480">
                  <c:v>2481</c:v>
                </c:pt>
                <c:pt idx="2481">
                  <c:v>2482</c:v>
                </c:pt>
                <c:pt idx="2482">
                  <c:v>2483</c:v>
                </c:pt>
                <c:pt idx="2483">
                  <c:v>2484</c:v>
                </c:pt>
                <c:pt idx="2484">
                  <c:v>2485</c:v>
                </c:pt>
                <c:pt idx="2485">
                  <c:v>2486</c:v>
                </c:pt>
                <c:pt idx="2486">
                  <c:v>2487</c:v>
                </c:pt>
                <c:pt idx="2487">
                  <c:v>2488</c:v>
                </c:pt>
                <c:pt idx="2488">
                  <c:v>2489</c:v>
                </c:pt>
                <c:pt idx="2489">
                  <c:v>2490</c:v>
                </c:pt>
                <c:pt idx="2490">
                  <c:v>2491</c:v>
                </c:pt>
                <c:pt idx="2491">
                  <c:v>2492</c:v>
                </c:pt>
                <c:pt idx="2492">
                  <c:v>2493</c:v>
                </c:pt>
                <c:pt idx="2493">
                  <c:v>2494</c:v>
                </c:pt>
                <c:pt idx="2494">
                  <c:v>2495</c:v>
                </c:pt>
                <c:pt idx="2495">
                  <c:v>2496</c:v>
                </c:pt>
                <c:pt idx="2496">
                  <c:v>2497</c:v>
                </c:pt>
                <c:pt idx="2497">
                  <c:v>2498</c:v>
                </c:pt>
                <c:pt idx="2498">
                  <c:v>2499</c:v>
                </c:pt>
                <c:pt idx="2499">
                  <c:v>2500</c:v>
                </c:pt>
                <c:pt idx="2500">
                  <c:v>2501</c:v>
                </c:pt>
                <c:pt idx="2501">
                  <c:v>2502</c:v>
                </c:pt>
                <c:pt idx="2502">
                  <c:v>2503</c:v>
                </c:pt>
                <c:pt idx="2503">
                  <c:v>2504</c:v>
                </c:pt>
                <c:pt idx="2504">
                  <c:v>2505</c:v>
                </c:pt>
                <c:pt idx="2505">
                  <c:v>2506</c:v>
                </c:pt>
                <c:pt idx="2506">
                  <c:v>2507</c:v>
                </c:pt>
                <c:pt idx="2507">
                  <c:v>2508</c:v>
                </c:pt>
                <c:pt idx="2508">
                  <c:v>2509</c:v>
                </c:pt>
                <c:pt idx="2509">
                  <c:v>2510</c:v>
                </c:pt>
                <c:pt idx="2510">
                  <c:v>2511</c:v>
                </c:pt>
                <c:pt idx="2511">
                  <c:v>2512</c:v>
                </c:pt>
                <c:pt idx="2512">
                  <c:v>2513</c:v>
                </c:pt>
                <c:pt idx="2513">
                  <c:v>2514</c:v>
                </c:pt>
                <c:pt idx="2514">
                  <c:v>2515</c:v>
                </c:pt>
                <c:pt idx="2515">
                  <c:v>2516</c:v>
                </c:pt>
                <c:pt idx="2516">
                  <c:v>2517</c:v>
                </c:pt>
                <c:pt idx="2517">
                  <c:v>2518</c:v>
                </c:pt>
                <c:pt idx="2518">
                  <c:v>2519</c:v>
                </c:pt>
                <c:pt idx="2519">
                  <c:v>2520</c:v>
                </c:pt>
                <c:pt idx="2520">
                  <c:v>2521</c:v>
                </c:pt>
                <c:pt idx="2521">
                  <c:v>2522</c:v>
                </c:pt>
                <c:pt idx="2522">
                  <c:v>2523</c:v>
                </c:pt>
                <c:pt idx="2523">
                  <c:v>2524</c:v>
                </c:pt>
                <c:pt idx="2524">
                  <c:v>2525</c:v>
                </c:pt>
                <c:pt idx="2525">
                  <c:v>2526</c:v>
                </c:pt>
                <c:pt idx="2526">
                  <c:v>2527</c:v>
                </c:pt>
                <c:pt idx="2527">
                  <c:v>2528</c:v>
                </c:pt>
                <c:pt idx="2528">
                  <c:v>2529</c:v>
                </c:pt>
                <c:pt idx="2529">
                  <c:v>2530</c:v>
                </c:pt>
                <c:pt idx="2530">
                  <c:v>2531</c:v>
                </c:pt>
                <c:pt idx="2531">
                  <c:v>2532</c:v>
                </c:pt>
                <c:pt idx="2532">
                  <c:v>2533</c:v>
                </c:pt>
                <c:pt idx="2533">
                  <c:v>2534</c:v>
                </c:pt>
                <c:pt idx="2534">
                  <c:v>2535</c:v>
                </c:pt>
                <c:pt idx="2535">
                  <c:v>2536</c:v>
                </c:pt>
                <c:pt idx="2536">
                  <c:v>2537</c:v>
                </c:pt>
                <c:pt idx="2537">
                  <c:v>2538</c:v>
                </c:pt>
                <c:pt idx="2538">
                  <c:v>2539</c:v>
                </c:pt>
                <c:pt idx="2539">
                  <c:v>2540</c:v>
                </c:pt>
                <c:pt idx="2540">
                  <c:v>2541</c:v>
                </c:pt>
                <c:pt idx="2541">
                  <c:v>2542</c:v>
                </c:pt>
                <c:pt idx="2542">
                  <c:v>2543</c:v>
                </c:pt>
                <c:pt idx="2543">
                  <c:v>2544</c:v>
                </c:pt>
                <c:pt idx="2544">
                  <c:v>2545</c:v>
                </c:pt>
                <c:pt idx="2545">
                  <c:v>2546</c:v>
                </c:pt>
                <c:pt idx="2546">
                  <c:v>2547</c:v>
                </c:pt>
                <c:pt idx="2547">
                  <c:v>2548</c:v>
                </c:pt>
                <c:pt idx="2548">
                  <c:v>2549</c:v>
                </c:pt>
                <c:pt idx="2549">
                  <c:v>2550</c:v>
                </c:pt>
                <c:pt idx="2550">
                  <c:v>2551</c:v>
                </c:pt>
                <c:pt idx="2551">
                  <c:v>2552</c:v>
                </c:pt>
                <c:pt idx="2552">
                  <c:v>2553</c:v>
                </c:pt>
                <c:pt idx="2553">
                  <c:v>2554</c:v>
                </c:pt>
                <c:pt idx="2554">
                  <c:v>2555</c:v>
                </c:pt>
                <c:pt idx="2555">
                  <c:v>2556</c:v>
                </c:pt>
                <c:pt idx="2556">
                  <c:v>2557</c:v>
                </c:pt>
                <c:pt idx="2557">
                  <c:v>2558</c:v>
                </c:pt>
                <c:pt idx="2558">
                  <c:v>2559</c:v>
                </c:pt>
                <c:pt idx="2559">
                  <c:v>2560</c:v>
                </c:pt>
                <c:pt idx="2560">
                  <c:v>2561</c:v>
                </c:pt>
                <c:pt idx="2561">
                  <c:v>2562</c:v>
                </c:pt>
                <c:pt idx="2562">
                  <c:v>2563</c:v>
                </c:pt>
                <c:pt idx="2563">
                  <c:v>2564</c:v>
                </c:pt>
                <c:pt idx="2564">
                  <c:v>2565</c:v>
                </c:pt>
                <c:pt idx="2565">
                  <c:v>2566</c:v>
                </c:pt>
                <c:pt idx="2566">
                  <c:v>2567</c:v>
                </c:pt>
                <c:pt idx="2567">
                  <c:v>2568</c:v>
                </c:pt>
                <c:pt idx="2568">
                  <c:v>2569</c:v>
                </c:pt>
                <c:pt idx="2569">
                  <c:v>2570</c:v>
                </c:pt>
                <c:pt idx="2570">
                  <c:v>2571</c:v>
                </c:pt>
                <c:pt idx="2571">
                  <c:v>2572</c:v>
                </c:pt>
                <c:pt idx="2572">
                  <c:v>2573</c:v>
                </c:pt>
                <c:pt idx="2573">
                  <c:v>2574</c:v>
                </c:pt>
                <c:pt idx="2574">
                  <c:v>2575</c:v>
                </c:pt>
                <c:pt idx="2575">
                  <c:v>2576</c:v>
                </c:pt>
                <c:pt idx="2576">
                  <c:v>2577</c:v>
                </c:pt>
                <c:pt idx="2577">
                  <c:v>2578</c:v>
                </c:pt>
                <c:pt idx="2578">
                  <c:v>2579</c:v>
                </c:pt>
                <c:pt idx="2579">
                  <c:v>2580</c:v>
                </c:pt>
                <c:pt idx="2580">
                  <c:v>2581</c:v>
                </c:pt>
                <c:pt idx="2581">
                  <c:v>2582</c:v>
                </c:pt>
                <c:pt idx="2582">
                  <c:v>2583</c:v>
                </c:pt>
                <c:pt idx="2583">
                  <c:v>2584</c:v>
                </c:pt>
                <c:pt idx="2584">
                  <c:v>2585</c:v>
                </c:pt>
                <c:pt idx="2585">
                  <c:v>2586</c:v>
                </c:pt>
                <c:pt idx="2586">
                  <c:v>2587</c:v>
                </c:pt>
                <c:pt idx="2587">
                  <c:v>2588</c:v>
                </c:pt>
                <c:pt idx="2588">
                  <c:v>2589</c:v>
                </c:pt>
                <c:pt idx="2589">
                  <c:v>2590</c:v>
                </c:pt>
                <c:pt idx="2590">
                  <c:v>2591</c:v>
                </c:pt>
                <c:pt idx="2591">
                  <c:v>2592</c:v>
                </c:pt>
                <c:pt idx="2592">
                  <c:v>2593</c:v>
                </c:pt>
                <c:pt idx="2593">
                  <c:v>2594</c:v>
                </c:pt>
                <c:pt idx="2594">
                  <c:v>2595</c:v>
                </c:pt>
                <c:pt idx="2595">
                  <c:v>2596</c:v>
                </c:pt>
                <c:pt idx="2596">
                  <c:v>2597</c:v>
                </c:pt>
                <c:pt idx="2597">
                  <c:v>2598</c:v>
                </c:pt>
                <c:pt idx="2598">
                  <c:v>2599</c:v>
                </c:pt>
                <c:pt idx="2599">
                  <c:v>2600</c:v>
                </c:pt>
                <c:pt idx="2600">
                  <c:v>2601</c:v>
                </c:pt>
                <c:pt idx="2601">
                  <c:v>2602</c:v>
                </c:pt>
                <c:pt idx="2602">
                  <c:v>2603</c:v>
                </c:pt>
                <c:pt idx="2603">
                  <c:v>2604</c:v>
                </c:pt>
                <c:pt idx="2604">
                  <c:v>2605</c:v>
                </c:pt>
                <c:pt idx="2605">
                  <c:v>2606</c:v>
                </c:pt>
                <c:pt idx="2606">
                  <c:v>2607</c:v>
                </c:pt>
                <c:pt idx="2607">
                  <c:v>2608</c:v>
                </c:pt>
                <c:pt idx="2608">
                  <c:v>2609</c:v>
                </c:pt>
                <c:pt idx="2609">
                  <c:v>2610</c:v>
                </c:pt>
                <c:pt idx="2610">
                  <c:v>2611</c:v>
                </c:pt>
                <c:pt idx="2611">
                  <c:v>2612</c:v>
                </c:pt>
                <c:pt idx="2612">
                  <c:v>2613</c:v>
                </c:pt>
                <c:pt idx="2613">
                  <c:v>2614</c:v>
                </c:pt>
                <c:pt idx="2614">
                  <c:v>2615</c:v>
                </c:pt>
                <c:pt idx="2615">
                  <c:v>2616</c:v>
                </c:pt>
                <c:pt idx="2616">
                  <c:v>2617</c:v>
                </c:pt>
                <c:pt idx="2617">
                  <c:v>2618</c:v>
                </c:pt>
                <c:pt idx="2618">
                  <c:v>2619</c:v>
                </c:pt>
                <c:pt idx="2619">
                  <c:v>2620</c:v>
                </c:pt>
                <c:pt idx="2620">
                  <c:v>2621</c:v>
                </c:pt>
                <c:pt idx="2621">
                  <c:v>2622</c:v>
                </c:pt>
                <c:pt idx="2622">
                  <c:v>2623</c:v>
                </c:pt>
                <c:pt idx="2623">
                  <c:v>2624</c:v>
                </c:pt>
                <c:pt idx="2624">
                  <c:v>2625</c:v>
                </c:pt>
                <c:pt idx="2625">
                  <c:v>2626</c:v>
                </c:pt>
                <c:pt idx="2626">
                  <c:v>2627</c:v>
                </c:pt>
                <c:pt idx="2627">
                  <c:v>2628</c:v>
                </c:pt>
                <c:pt idx="2628">
                  <c:v>2629</c:v>
                </c:pt>
                <c:pt idx="2629">
                  <c:v>2630</c:v>
                </c:pt>
                <c:pt idx="2630">
                  <c:v>2631</c:v>
                </c:pt>
                <c:pt idx="2631">
                  <c:v>2632</c:v>
                </c:pt>
                <c:pt idx="2632">
                  <c:v>2633</c:v>
                </c:pt>
                <c:pt idx="2633">
                  <c:v>2634</c:v>
                </c:pt>
                <c:pt idx="2634">
                  <c:v>2635</c:v>
                </c:pt>
                <c:pt idx="2635">
                  <c:v>2636</c:v>
                </c:pt>
                <c:pt idx="2636">
                  <c:v>2637</c:v>
                </c:pt>
                <c:pt idx="2637">
                  <c:v>2638</c:v>
                </c:pt>
                <c:pt idx="2638">
                  <c:v>2639</c:v>
                </c:pt>
                <c:pt idx="2639">
                  <c:v>2640</c:v>
                </c:pt>
                <c:pt idx="2640">
                  <c:v>2641</c:v>
                </c:pt>
                <c:pt idx="2641">
                  <c:v>2642</c:v>
                </c:pt>
                <c:pt idx="2642">
                  <c:v>2643</c:v>
                </c:pt>
                <c:pt idx="2643">
                  <c:v>2644</c:v>
                </c:pt>
                <c:pt idx="2644">
                  <c:v>2645</c:v>
                </c:pt>
                <c:pt idx="2645">
                  <c:v>2646</c:v>
                </c:pt>
                <c:pt idx="2646">
                  <c:v>2647</c:v>
                </c:pt>
                <c:pt idx="2647">
                  <c:v>2648</c:v>
                </c:pt>
                <c:pt idx="2648">
                  <c:v>2649</c:v>
                </c:pt>
                <c:pt idx="2649">
                  <c:v>2650</c:v>
                </c:pt>
                <c:pt idx="2650">
                  <c:v>2651</c:v>
                </c:pt>
                <c:pt idx="2651">
                  <c:v>2652</c:v>
                </c:pt>
                <c:pt idx="2652">
                  <c:v>2653</c:v>
                </c:pt>
                <c:pt idx="2653">
                  <c:v>2654</c:v>
                </c:pt>
                <c:pt idx="2654">
                  <c:v>2655</c:v>
                </c:pt>
                <c:pt idx="2655">
                  <c:v>2656</c:v>
                </c:pt>
                <c:pt idx="2656">
                  <c:v>2657</c:v>
                </c:pt>
                <c:pt idx="2657">
                  <c:v>2658</c:v>
                </c:pt>
                <c:pt idx="2658">
                  <c:v>2659</c:v>
                </c:pt>
                <c:pt idx="2659">
                  <c:v>2660</c:v>
                </c:pt>
                <c:pt idx="2660">
                  <c:v>2661</c:v>
                </c:pt>
                <c:pt idx="2661">
                  <c:v>2662</c:v>
                </c:pt>
                <c:pt idx="2662">
                  <c:v>2663</c:v>
                </c:pt>
                <c:pt idx="2663">
                  <c:v>2664</c:v>
                </c:pt>
                <c:pt idx="2664">
                  <c:v>2665</c:v>
                </c:pt>
                <c:pt idx="2665">
                  <c:v>2666</c:v>
                </c:pt>
                <c:pt idx="2666">
                  <c:v>2667</c:v>
                </c:pt>
                <c:pt idx="2667">
                  <c:v>2668</c:v>
                </c:pt>
                <c:pt idx="2668">
                  <c:v>2669</c:v>
                </c:pt>
                <c:pt idx="2669">
                  <c:v>2670</c:v>
                </c:pt>
                <c:pt idx="2670">
                  <c:v>2671</c:v>
                </c:pt>
                <c:pt idx="2671">
                  <c:v>2672</c:v>
                </c:pt>
                <c:pt idx="2672">
                  <c:v>2673</c:v>
                </c:pt>
                <c:pt idx="2673">
                  <c:v>2674</c:v>
                </c:pt>
                <c:pt idx="2674">
                  <c:v>2675</c:v>
                </c:pt>
                <c:pt idx="2675">
                  <c:v>2676</c:v>
                </c:pt>
                <c:pt idx="2676">
                  <c:v>2677</c:v>
                </c:pt>
                <c:pt idx="2677">
                  <c:v>2678</c:v>
                </c:pt>
                <c:pt idx="2678">
                  <c:v>2679</c:v>
                </c:pt>
                <c:pt idx="2679">
                  <c:v>2680</c:v>
                </c:pt>
                <c:pt idx="2680">
                  <c:v>2681</c:v>
                </c:pt>
                <c:pt idx="2681">
                  <c:v>2682</c:v>
                </c:pt>
                <c:pt idx="2682">
                  <c:v>2683</c:v>
                </c:pt>
                <c:pt idx="2683">
                  <c:v>2684</c:v>
                </c:pt>
                <c:pt idx="2684">
                  <c:v>2685</c:v>
                </c:pt>
                <c:pt idx="2685">
                  <c:v>2686</c:v>
                </c:pt>
                <c:pt idx="2686">
                  <c:v>2687</c:v>
                </c:pt>
                <c:pt idx="2687">
                  <c:v>2688</c:v>
                </c:pt>
                <c:pt idx="2688">
                  <c:v>2689</c:v>
                </c:pt>
                <c:pt idx="2689">
                  <c:v>2690</c:v>
                </c:pt>
                <c:pt idx="2690">
                  <c:v>2691</c:v>
                </c:pt>
                <c:pt idx="2691">
                  <c:v>2692</c:v>
                </c:pt>
                <c:pt idx="2692">
                  <c:v>2693</c:v>
                </c:pt>
                <c:pt idx="2693">
                  <c:v>2694</c:v>
                </c:pt>
                <c:pt idx="2694">
                  <c:v>2695</c:v>
                </c:pt>
                <c:pt idx="2695">
                  <c:v>2696</c:v>
                </c:pt>
                <c:pt idx="2696">
                  <c:v>2697</c:v>
                </c:pt>
                <c:pt idx="2697">
                  <c:v>2698</c:v>
                </c:pt>
                <c:pt idx="2698">
                  <c:v>2699</c:v>
                </c:pt>
                <c:pt idx="2699">
                  <c:v>2700</c:v>
                </c:pt>
                <c:pt idx="2700">
                  <c:v>2701</c:v>
                </c:pt>
                <c:pt idx="2701">
                  <c:v>2702</c:v>
                </c:pt>
                <c:pt idx="2702">
                  <c:v>2703</c:v>
                </c:pt>
                <c:pt idx="2703">
                  <c:v>2704</c:v>
                </c:pt>
                <c:pt idx="2704">
                  <c:v>2705</c:v>
                </c:pt>
                <c:pt idx="2705">
                  <c:v>2706</c:v>
                </c:pt>
                <c:pt idx="2706">
                  <c:v>2707</c:v>
                </c:pt>
                <c:pt idx="2707">
                  <c:v>2708</c:v>
                </c:pt>
                <c:pt idx="2708">
                  <c:v>2709</c:v>
                </c:pt>
                <c:pt idx="2709">
                  <c:v>2710</c:v>
                </c:pt>
                <c:pt idx="2710">
                  <c:v>2711</c:v>
                </c:pt>
                <c:pt idx="2711">
                  <c:v>2712</c:v>
                </c:pt>
                <c:pt idx="2712">
                  <c:v>2713</c:v>
                </c:pt>
                <c:pt idx="2713">
                  <c:v>2714</c:v>
                </c:pt>
                <c:pt idx="2714">
                  <c:v>2715</c:v>
                </c:pt>
                <c:pt idx="2715">
                  <c:v>2716</c:v>
                </c:pt>
                <c:pt idx="2716">
                  <c:v>2717</c:v>
                </c:pt>
                <c:pt idx="2717">
                  <c:v>2718</c:v>
                </c:pt>
                <c:pt idx="2718">
                  <c:v>2719</c:v>
                </c:pt>
                <c:pt idx="2719">
                  <c:v>2720</c:v>
                </c:pt>
                <c:pt idx="2720">
                  <c:v>2721</c:v>
                </c:pt>
                <c:pt idx="2721">
                  <c:v>2722</c:v>
                </c:pt>
                <c:pt idx="2722">
                  <c:v>2723</c:v>
                </c:pt>
                <c:pt idx="2723">
                  <c:v>2724</c:v>
                </c:pt>
                <c:pt idx="2724">
                  <c:v>2725</c:v>
                </c:pt>
                <c:pt idx="2725">
                  <c:v>2726</c:v>
                </c:pt>
                <c:pt idx="2726">
                  <c:v>2727</c:v>
                </c:pt>
                <c:pt idx="2727">
                  <c:v>2728</c:v>
                </c:pt>
                <c:pt idx="2728">
                  <c:v>2729</c:v>
                </c:pt>
                <c:pt idx="2729">
                  <c:v>2730</c:v>
                </c:pt>
                <c:pt idx="2730">
                  <c:v>2731</c:v>
                </c:pt>
                <c:pt idx="2731">
                  <c:v>2732</c:v>
                </c:pt>
                <c:pt idx="2732">
                  <c:v>2733</c:v>
                </c:pt>
                <c:pt idx="2733">
                  <c:v>2734</c:v>
                </c:pt>
                <c:pt idx="2734">
                  <c:v>2735</c:v>
                </c:pt>
                <c:pt idx="2735">
                  <c:v>2736</c:v>
                </c:pt>
                <c:pt idx="2736">
                  <c:v>2737</c:v>
                </c:pt>
                <c:pt idx="2737">
                  <c:v>2738</c:v>
                </c:pt>
                <c:pt idx="2738">
                  <c:v>2739</c:v>
                </c:pt>
                <c:pt idx="2739">
                  <c:v>2740</c:v>
                </c:pt>
                <c:pt idx="2740">
                  <c:v>2741</c:v>
                </c:pt>
                <c:pt idx="2741">
                  <c:v>2742</c:v>
                </c:pt>
                <c:pt idx="2742">
                  <c:v>2743</c:v>
                </c:pt>
                <c:pt idx="2743">
                  <c:v>2744</c:v>
                </c:pt>
                <c:pt idx="2744">
                  <c:v>2745</c:v>
                </c:pt>
                <c:pt idx="2745">
                  <c:v>2746</c:v>
                </c:pt>
                <c:pt idx="2746">
                  <c:v>2747</c:v>
                </c:pt>
                <c:pt idx="2747">
                  <c:v>2748</c:v>
                </c:pt>
                <c:pt idx="2748">
                  <c:v>2749</c:v>
                </c:pt>
                <c:pt idx="2749">
                  <c:v>2750</c:v>
                </c:pt>
                <c:pt idx="2750">
                  <c:v>2751</c:v>
                </c:pt>
                <c:pt idx="2751">
                  <c:v>2752</c:v>
                </c:pt>
                <c:pt idx="2752">
                  <c:v>2753</c:v>
                </c:pt>
                <c:pt idx="2753">
                  <c:v>2754</c:v>
                </c:pt>
                <c:pt idx="2754">
                  <c:v>2755</c:v>
                </c:pt>
                <c:pt idx="2755">
                  <c:v>2756</c:v>
                </c:pt>
                <c:pt idx="2756">
                  <c:v>2757</c:v>
                </c:pt>
                <c:pt idx="2757">
                  <c:v>2758</c:v>
                </c:pt>
                <c:pt idx="2758">
                  <c:v>2759</c:v>
                </c:pt>
                <c:pt idx="2759">
                  <c:v>2760</c:v>
                </c:pt>
                <c:pt idx="2760">
                  <c:v>2761</c:v>
                </c:pt>
                <c:pt idx="2761">
                  <c:v>2762</c:v>
                </c:pt>
                <c:pt idx="2762">
                  <c:v>2763</c:v>
                </c:pt>
                <c:pt idx="2763">
                  <c:v>2764</c:v>
                </c:pt>
                <c:pt idx="2764">
                  <c:v>2765</c:v>
                </c:pt>
                <c:pt idx="2765">
                  <c:v>2766</c:v>
                </c:pt>
                <c:pt idx="2766">
                  <c:v>2767</c:v>
                </c:pt>
                <c:pt idx="2767">
                  <c:v>2768</c:v>
                </c:pt>
                <c:pt idx="2768">
                  <c:v>2769</c:v>
                </c:pt>
                <c:pt idx="2769">
                  <c:v>2770</c:v>
                </c:pt>
                <c:pt idx="2770">
                  <c:v>2771</c:v>
                </c:pt>
                <c:pt idx="2771">
                  <c:v>2772</c:v>
                </c:pt>
                <c:pt idx="2772">
                  <c:v>2773</c:v>
                </c:pt>
                <c:pt idx="2773">
                  <c:v>2774</c:v>
                </c:pt>
                <c:pt idx="2774">
                  <c:v>2775</c:v>
                </c:pt>
                <c:pt idx="2775">
                  <c:v>2776</c:v>
                </c:pt>
                <c:pt idx="2776">
                  <c:v>2777</c:v>
                </c:pt>
                <c:pt idx="2777">
                  <c:v>2778</c:v>
                </c:pt>
                <c:pt idx="2778">
                  <c:v>2779</c:v>
                </c:pt>
                <c:pt idx="2779">
                  <c:v>2780</c:v>
                </c:pt>
                <c:pt idx="2780">
                  <c:v>2781</c:v>
                </c:pt>
                <c:pt idx="2781">
                  <c:v>2782</c:v>
                </c:pt>
                <c:pt idx="2782">
                  <c:v>2783</c:v>
                </c:pt>
                <c:pt idx="2783">
                  <c:v>2784</c:v>
                </c:pt>
                <c:pt idx="2784">
                  <c:v>2785</c:v>
                </c:pt>
                <c:pt idx="2785">
                  <c:v>2786</c:v>
                </c:pt>
                <c:pt idx="2786">
                  <c:v>2787</c:v>
                </c:pt>
                <c:pt idx="2787">
                  <c:v>2788</c:v>
                </c:pt>
                <c:pt idx="2788">
                  <c:v>2789</c:v>
                </c:pt>
                <c:pt idx="2789">
                  <c:v>2790</c:v>
                </c:pt>
                <c:pt idx="2790">
                  <c:v>2791</c:v>
                </c:pt>
                <c:pt idx="2791">
                  <c:v>2792</c:v>
                </c:pt>
                <c:pt idx="2792">
                  <c:v>2793</c:v>
                </c:pt>
                <c:pt idx="2793">
                  <c:v>2794</c:v>
                </c:pt>
                <c:pt idx="2794">
                  <c:v>2795</c:v>
                </c:pt>
                <c:pt idx="2795">
                  <c:v>2796</c:v>
                </c:pt>
                <c:pt idx="2796">
                  <c:v>2797</c:v>
                </c:pt>
                <c:pt idx="2797">
                  <c:v>2798</c:v>
                </c:pt>
                <c:pt idx="2798">
                  <c:v>2799</c:v>
                </c:pt>
                <c:pt idx="2799">
                  <c:v>2800</c:v>
                </c:pt>
                <c:pt idx="2800">
                  <c:v>2801</c:v>
                </c:pt>
                <c:pt idx="2801">
                  <c:v>2802</c:v>
                </c:pt>
                <c:pt idx="2802">
                  <c:v>2803</c:v>
                </c:pt>
                <c:pt idx="2803">
                  <c:v>2804</c:v>
                </c:pt>
                <c:pt idx="2804">
                  <c:v>2805</c:v>
                </c:pt>
                <c:pt idx="2805">
                  <c:v>2806</c:v>
                </c:pt>
                <c:pt idx="2806">
                  <c:v>2807</c:v>
                </c:pt>
                <c:pt idx="2807">
                  <c:v>2808</c:v>
                </c:pt>
                <c:pt idx="2808">
                  <c:v>2809</c:v>
                </c:pt>
                <c:pt idx="2809">
                  <c:v>2810</c:v>
                </c:pt>
                <c:pt idx="2810">
                  <c:v>2811</c:v>
                </c:pt>
                <c:pt idx="2811">
                  <c:v>2812</c:v>
                </c:pt>
                <c:pt idx="2812">
                  <c:v>2813</c:v>
                </c:pt>
                <c:pt idx="2813">
                  <c:v>2814</c:v>
                </c:pt>
                <c:pt idx="2814">
                  <c:v>2815</c:v>
                </c:pt>
                <c:pt idx="2815">
                  <c:v>2816</c:v>
                </c:pt>
                <c:pt idx="2816">
                  <c:v>2817</c:v>
                </c:pt>
                <c:pt idx="2817">
                  <c:v>2818</c:v>
                </c:pt>
                <c:pt idx="2818">
                  <c:v>2819</c:v>
                </c:pt>
                <c:pt idx="2819">
                  <c:v>2820</c:v>
                </c:pt>
                <c:pt idx="2820">
                  <c:v>2821</c:v>
                </c:pt>
                <c:pt idx="2821">
                  <c:v>2822</c:v>
                </c:pt>
                <c:pt idx="2822">
                  <c:v>2823</c:v>
                </c:pt>
                <c:pt idx="2823">
                  <c:v>2824</c:v>
                </c:pt>
                <c:pt idx="2824">
                  <c:v>2825</c:v>
                </c:pt>
                <c:pt idx="2825">
                  <c:v>2826</c:v>
                </c:pt>
                <c:pt idx="2826">
                  <c:v>2827</c:v>
                </c:pt>
                <c:pt idx="2827">
                  <c:v>2828</c:v>
                </c:pt>
                <c:pt idx="2828">
                  <c:v>2829</c:v>
                </c:pt>
                <c:pt idx="2829">
                  <c:v>2830</c:v>
                </c:pt>
                <c:pt idx="2830">
                  <c:v>2831</c:v>
                </c:pt>
                <c:pt idx="2831">
                  <c:v>2832</c:v>
                </c:pt>
                <c:pt idx="2832">
                  <c:v>2833</c:v>
                </c:pt>
                <c:pt idx="2833">
                  <c:v>2834</c:v>
                </c:pt>
                <c:pt idx="2834">
                  <c:v>2835</c:v>
                </c:pt>
                <c:pt idx="2835">
                  <c:v>2836</c:v>
                </c:pt>
                <c:pt idx="2836">
                  <c:v>2837</c:v>
                </c:pt>
                <c:pt idx="2837">
                  <c:v>2838</c:v>
                </c:pt>
                <c:pt idx="2838">
                  <c:v>2839</c:v>
                </c:pt>
                <c:pt idx="2839">
                  <c:v>2840</c:v>
                </c:pt>
                <c:pt idx="2840">
                  <c:v>2841</c:v>
                </c:pt>
                <c:pt idx="2841">
                  <c:v>2842</c:v>
                </c:pt>
                <c:pt idx="2842">
                  <c:v>2843</c:v>
                </c:pt>
                <c:pt idx="2843">
                  <c:v>2844</c:v>
                </c:pt>
                <c:pt idx="2844">
                  <c:v>2845</c:v>
                </c:pt>
                <c:pt idx="2845">
                  <c:v>2846</c:v>
                </c:pt>
                <c:pt idx="2846">
                  <c:v>2847</c:v>
                </c:pt>
                <c:pt idx="2847">
                  <c:v>2848</c:v>
                </c:pt>
                <c:pt idx="2848">
                  <c:v>2849</c:v>
                </c:pt>
                <c:pt idx="2849">
                  <c:v>2850</c:v>
                </c:pt>
                <c:pt idx="2850">
                  <c:v>2851</c:v>
                </c:pt>
                <c:pt idx="2851">
                  <c:v>2852</c:v>
                </c:pt>
                <c:pt idx="2852">
                  <c:v>2853</c:v>
                </c:pt>
                <c:pt idx="2853">
                  <c:v>2854</c:v>
                </c:pt>
                <c:pt idx="2854">
                  <c:v>2855</c:v>
                </c:pt>
                <c:pt idx="2855">
                  <c:v>2856</c:v>
                </c:pt>
                <c:pt idx="2856">
                  <c:v>2857</c:v>
                </c:pt>
                <c:pt idx="2857">
                  <c:v>2858</c:v>
                </c:pt>
                <c:pt idx="2858">
                  <c:v>2859</c:v>
                </c:pt>
                <c:pt idx="2859">
                  <c:v>2860</c:v>
                </c:pt>
                <c:pt idx="2860">
                  <c:v>2861</c:v>
                </c:pt>
                <c:pt idx="2861">
                  <c:v>2862</c:v>
                </c:pt>
                <c:pt idx="2862">
                  <c:v>2863</c:v>
                </c:pt>
                <c:pt idx="2863">
                  <c:v>2864</c:v>
                </c:pt>
                <c:pt idx="2864">
                  <c:v>2865</c:v>
                </c:pt>
                <c:pt idx="2865">
                  <c:v>2866</c:v>
                </c:pt>
                <c:pt idx="2866">
                  <c:v>2867</c:v>
                </c:pt>
                <c:pt idx="2867">
                  <c:v>2868</c:v>
                </c:pt>
                <c:pt idx="2868">
                  <c:v>2869</c:v>
                </c:pt>
                <c:pt idx="2869">
                  <c:v>2870</c:v>
                </c:pt>
                <c:pt idx="2870">
                  <c:v>2871</c:v>
                </c:pt>
                <c:pt idx="2871">
                  <c:v>2872</c:v>
                </c:pt>
                <c:pt idx="2872">
                  <c:v>2873</c:v>
                </c:pt>
                <c:pt idx="2873">
                  <c:v>2874</c:v>
                </c:pt>
                <c:pt idx="2874">
                  <c:v>2875</c:v>
                </c:pt>
                <c:pt idx="2875">
                  <c:v>2876</c:v>
                </c:pt>
                <c:pt idx="2876">
                  <c:v>2877</c:v>
                </c:pt>
                <c:pt idx="2877">
                  <c:v>2878</c:v>
                </c:pt>
                <c:pt idx="2878">
                  <c:v>2879</c:v>
                </c:pt>
                <c:pt idx="2879">
                  <c:v>2880</c:v>
                </c:pt>
                <c:pt idx="2880">
                  <c:v>2881</c:v>
                </c:pt>
                <c:pt idx="2881">
                  <c:v>2882</c:v>
                </c:pt>
                <c:pt idx="2882">
                  <c:v>2883</c:v>
                </c:pt>
                <c:pt idx="2883">
                  <c:v>2884</c:v>
                </c:pt>
                <c:pt idx="2884">
                  <c:v>2885</c:v>
                </c:pt>
                <c:pt idx="2885">
                  <c:v>2886</c:v>
                </c:pt>
                <c:pt idx="2886">
                  <c:v>2887</c:v>
                </c:pt>
                <c:pt idx="2887">
                  <c:v>2888</c:v>
                </c:pt>
                <c:pt idx="2888">
                  <c:v>2889</c:v>
                </c:pt>
                <c:pt idx="2889">
                  <c:v>2890</c:v>
                </c:pt>
                <c:pt idx="2890">
                  <c:v>2891</c:v>
                </c:pt>
                <c:pt idx="2891">
                  <c:v>2892</c:v>
                </c:pt>
                <c:pt idx="2892">
                  <c:v>2893</c:v>
                </c:pt>
                <c:pt idx="2893">
                  <c:v>2894</c:v>
                </c:pt>
                <c:pt idx="2894">
                  <c:v>2895</c:v>
                </c:pt>
                <c:pt idx="2895">
                  <c:v>2896</c:v>
                </c:pt>
                <c:pt idx="2896">
                  <c:v>2897</c:v>
                </c:pt>
                <c:pt idx="2897">
                  <c:v>2898</c:v>
                </c:pt>
                <c:pt idx="2898">
                  <c:v>2899</c:v>
                </c:pt>
                <c:pt idx="2899">
                  <c:v>2900</c:v>
                </c:pt>
                <c:pt idx="2900">
                  <c:v>2901</c:v>
                </c:pt>
                <c:pt idx="2901">
                  <c:v>2902</c:v>
                </c:pt>
                <c:pt idx="2902">
                  <c:v>2903</c:v>
                </c:pt>
                <c:pt idx="2903">
                  <c:v>2904</c:v>
                </c:pt>
                <c:pt idx="2904">
                  <c:v>2905</c:v>
                </c:pt>
                <c:pt idx="2905">
                  <c:v>2906</c:v>
                </c:pt>
                <c:pt idx="2906">
                  <c:v>2907</c:v>
                </c:pt>
                <c:pt idx="2907">
                  <c:v>2908</c:v>
                </c:pt>
                <c:pt idx="2908">
                  <c:v>2909</c:v>
                </c:pt>
                <c:pt idx="2909">
                  <c:v>2910</c:v>
                </c:pt>
                <c:pt idx="2910">
                  <c:v>2911</c:v>
                </c:pt>
                <c:pt idx="2911">
                  <c:v>2912</c:v>
                </c:pt>
                <c:pt idx="2912">
                  <c:v>2913</c:v>
                </c:pt>
                <c:pt idx="2913">
                  <c:v>2914</c:v>
                </c:pt>
                <c:pt idx="2914">
                  <c:v>2915</c:v>
                </c:pt>
                <c:pt idx="2915">
                  <c:v>2916</c:v>
                </c:pt>
                <c:pt idx="2916">
                  <c:v>2917</c:v>
                </c:pt>
                <c:pt idx="2917">
                  <c:v>2918</c:v>
                </c:pt>
                <c:pt idx="2918">
                  <c:v>2919</c:v>
                </c:pt>
                <c:pt idx="2919">
                  <c:v>2920</c:v>
                </c:pt>
                <c:pt idx="2920">
                  <c:v>2921</c:v>
                </c:pt>
                <c:pt idx="2921">
                  <c:v>2922</c:v>
                </c:pt>
                <c:pt idx="2922">
                  <c:v>2923</c:v>
                </c:pt>
                <c:pt idx="2923">
                  <c:v>2924</c:v>
                </c:pt>
                <c:pt idx="2924">
                  <c:v>2925</c:v>
                </c:pt>
                <c:pt idx="2925">
                  <c:v>2926</c:v>
                </c:pt>
                <c:pt idx="2926">
                  <c:v>2927</c:v>
                </c:pt>
                <c:pt idx="2927">
                  <c:v>2928</c:v>
                </c:pt>
                <c:pt idx="2928">
                  <c:v>2929</c:v>
                </c:pt>
                <c:pt idx="2929">
                  <c:v>2930</c:v>
                </c:pt>
                <c:pt idx="2930">
                  <c:v>2931</c:v>
                </c:pt>
                <c:pt idx="2931">
                  <c:v>2932</c:v>
                </c:pt>
                <c:pt idx="2932">
                  <c:v>2933</c:v>
                </c:pt>
                <c:pt idx="2933">
                  <c:v>2934</c:v>
                </c:pt>
                <c:pt idx="2934">
                  <c:v>2935</c:v>
                </c:pt>
                <c:pt idx="2935">
                  <c:v>2936</c:v>
                </c:pt>
                <c:pt idx="2936">
                  <c:v>2937</c:v>
                </c:pt>
                <c:pt idx="2937">
                  <c:v>2938</c:v>
                </c:pt>
                <c:pt idx="2938">
                  <c:v>2939</c:v>
                </c:pt>
                <c:pt idx="2939">
                  <c:v>2940</c:v>
                </c:pt>
                <c:pt idx="2940">
                  <c:v>2941</c:v>
                </c:pt>
                <c:pt idx="2941">
                  <c:v>2942</c:v>
                </c:pt>
                <c:pt idx="2942">
                  <c:v>2943</c:v>
                </c:pt>
                <c:pt idx="2943">
                  <c:v>2944</c:v>
                </c:pt>
                <c:pt idx="2944">
                  <c:v>2945</c:v>
                </c:pt>
                <c:pt idx="2945">
                  <c:v>2946</c:v>
                </c:pt>
                <c:pt idx="2946">
                  <c:v>2947</c:v>
                </c:pt>
                <c:pt idx="2947">
                  <c:v>2948</c:v>
                </c:pt>
                <c:pt idx="2948">
                  <c:v>2949</c:v>
                </c:pt>
                <c:pt idx="2949">
                  <c:v>2950</c:v>
                </c:pt>
                <c:pt idx="2950">
                  <c:v>2951</c:v>
                </c:pt>
                <c:pt idx="2951">
                  <c:v>2952</c:v>
                </c:pt>
                <c:pt idx="2952">
                  <c:v>2953</c:v>
                </c:pt>
                <c:pt idx="2953">
                  <c:v>2954</c:v>
                </c:pt>
                <c:pt idx="2954">
                  <c:v>2955</c:v>
                </c:pt>
                <c:pt idx="2955">
                  <c:v>2956</c:v>
                </c:pt>
                <c:pt idx="2956">
                  <c:v>2957</c:v>
                </c:pt>
                <c:pt idx="2957">
                  <c:v>2958</c:v>
                </c:pt>
                <c:pt idx="2958">
                  <c:v>2959</c:v>
                </c:pt>
                <c:pt idx="2959">
                  <c:v>2960</c:v>
                </c:pt>
                <c:pt idx="2960">
                  <c:v>2961</c:v>
                </c:pt>
                <c:pt idx="2961">
                  <c:v>2962</c:v>
                </c:pt>
                <c:pt idx="2962">
                  <c:v>2963</c:v>
                </c:pt>
                <c:pt idx="2963">
                  <c:v>2964</c:v>
                </c:pt>
                <c:pt idx="2964">
                  <c:v>2965</c:v>
                </c:pt>
                <c:pt idx="2965">
                  <c:v>2966</c:v>
                </c:pt>
                <c:pt idx="2966">
                  <c:v>2967</c:v>
                </c:pt>
                <c:pt idx="2967">
                  <c:v>2968</c:v>
                </c:pt>
                <c:pt idx="2968">
                  <c:v>2969</c:v>
                </c:pt>
                <c:pt idx="2969">
                  <c:v>2970</c:v>
                </c:pt>
                <c:pt idx="2970">
                  <c:v>2971</c:v>
                </c:pt>
                <c:pt idx="2971">
                  <c:v>2972</c:v>
                </c:pt>
                <c:pt idx="2972">
                  <c:v>2973</c:v>
                </c:pt>
                <c:pt idx="2973">
                  <c:v>2974</c:v>
                </c:pt>
                <c:pt idx="2974">
                  <c:v>2975</c:v>
                </c:pt>
                <c:pt idx="2975">
                  <c:v>2976</c:v>
                </c:pt>
                <c:pt idx="2976">
                  <c:v>2977</c:v>
                </c:pt>
                <c:pt idx="2977">
                  <c:v>2978</c:v>
                </c:pt>
                <c:pt idx="2978">
                  <c:v>2979</c:v>
                </c:pt>
                <c:pt idx="2979">
                  <c:v>2980</c:v>
                </c:pt>
                <c:pt idx="2980">
                  <c:v>2981</c:v>
                </c:pt>
                <c:pt idx="2981">
                  <c:v>2982</c:v>
                </c:pt>
                <c:pt idx="2982">
                  <c:v>2983</c:v>
                </c:pt>
                <c:pt idx="2983">
                  <c:v>2984</c:v>
                </c:pt>
                <c:pt idx="2984">
                  <c:v>2985</c:v>
                </c:pt>
                <c:pt idx="2985">
                  <c:v>2986</c:v>
                </c:pt>
                <c:pt idx="2986">
                  <c:v>2987</c:v>
                </c:pt>
                <c:pt idx="2987">
                  <c:v>2988</c:v>
                </c:pt>
                <c:pt idx="2988">
                  <c:v>2989</c:v>
                </c:pt>
                <c:pt idx="2989">
                  <c:v>2990</c:v>
                </c:pt>
                <c:pt idx="2990">
                  <c:v>2991</c:v>
                </c:pt>
                <c:pt idx="2991">
                  <c:v>2992</c:v>
                </c:pt>
                <c:pt idx="2992">
                  <c:v>2993</c:v>
                </c:pt>
                <c:pt idx="2993">
                  <c:v>2994</c:v>
                </c:pt>
                <c:pt idx="2994">
                  <c:v>2995</c:v>
                </c:pt>
                <c:pt idx="2995">
                  <c:v>2996</c:v>
                </c:pt>
                <c:pt idx="2996">
                  <c:v>2997</c:v>
                </c:pt>
                <c:pt idx="2997">
                  <c:v>2998</c:v>
                </c:pt>
                <c:pt idx="2998">
                  <c:v>2999</c:v>
                </c:pt>
                <c:pt idx="2999">
                  <c:v>3000</c:v>
                </c:pt>
                <c:pt idx="3000">
                  <c:v>3001</c:v>
                </c:pt>
                <c:pt idx="3001">
                  <c:v>3002</c:v>
                </c:pt>
                <c:pt idx="3002">
                  <c:v>3003</c:v>
                </c:pt>
                <c:pt idx="3003">
                  <c:v>3004</c:v>
                </c:pt>
                <c:pt idx="3004">
                  <c:v>3005</c:v>
                </c:pt>
                <c:pt idx="3005">
                  <c:v>3006</c:v>
                </c:pt>
                <c:pt idx="3006">
                  <c:v>3007</c:v>
                </c:pt>
                <c:pt idx="3007">
                  <c:v>3008</c:v>
                </c:pt>
                <c:pt idx="3008">
                  <c:v>3009</c:v>
                </c:pt>
                <c:pt idx="3009">
                  <c:v>3010</c:v>
                </c:pt>
                <c:pt idx="3010">
                  <c:v>3011</c:v>
                </c:pt>
                <c:pt idx="3011">
                  <c:v>3012</c:v>
                </c:pt>
                <c:pt idx="3012">
                  <c:v>3013</c:v>
                </c:pt>
                <c:pt idx="3013">
                  <c:v>3014</c:v>
                </c:pt>
                <c:pt idx="3014">
                  <c:v>3015</c:v>
                </c:pt>
                <c:pt idx="3015">
                  <c:v>3016</c:v>
                </c:pt>
                <c:pt idx="3016">
                  <c:v>3017</c:v>
                </c:pt>
                <c:pt idx="3017">
                  <c:v>3018</c:v>
                </c:pt>
                <c:pt idx="3018">
                  <c:v>3019</c:v>
                </c:pt>
                <c:pt idx="3019">
                  <c:v>3020</c:v>
                </c:pt>
                <c:pt idx="3020">
                  <c:v>3021</c:v>
                </c:pt>
                <c:pt idx="3021">
                  <c:v>3022</c:v>
                </c:pt>
                <c:pt idx="3022">
                  <c:v>3023</c:v>
                </c:pt>
                <c:pt idx="3023">
                  <c:v>3024</c:v>
                </c:pt>
                <c:pt idx="3024">
                  <c:v>3025</c:v>
                </c:pt>
                <c:pt idx="3025">
                  <c:v>3026</c:v>
                </c:pt>
                <c:pt idx="3026">
                  <c:v>3027</c:v>
                </c:pt>
                <c:pt idx="3027">
                  <c:v>3028</c:v>
                </c:pt>
                <c:pt idx="3028">
                  <c:v>3029</c:v>
                </c:pt>
                <c:pt idx="3029">
                  <c:v>3030</c:v>
                </c:pt>
                <c:pt idx="3030">
                  <c:v>3031</c:v>
                </c:pt>
                <c:pt idx="3031">
                  <c:v>3032</c:v>
                </c:pt>
                <c:pt idx="3032">
                  <c:v>3033</c:v>
                </c:pt>
                <c:pt idx="3033">
                  <c:v>3034</c:v>
                </c:pt>
                <c:pt idx="3034">
                  <c:v>3035</c:v>
                </c:pt>
                <c:pt idx="3035">
                  <c:v>3036</c:v>
                </c:pt>
                <c:pt idx="3036">
                  <c:v>3037</c:v>
                </c:pt>
                <c:pt idx="3037">
                  <c:v>3038</c:v>
                </c:pt>
                <c:pt idx="3038">
                  <c:v>3039</c:v>
                </c:pt>
                <c:pt idx="3039">
                  <c:v>3040</c:v>
                </c:pt>
                <c:pt idx="3040">
                  <c:v>3041</c:v>
                </c:pt>
                <c:pt idx="3041">
                  <c:v>3042</c:v>
                </c:pt>
                <c:pt idx="3042">
                  <c:v>3043</c:v>
                </c:pt>
                <c:pt idx="3043">
                  <c:v>3044</c:v>
                </c:pt>
                <c:pt idx="3044">
                  <c:v>3045</c:v>
                </c:pt>
                <c:pt idx="3045">
                  <c:v>3046</c:v>
                </c:pt>
                <c:pt idx="3046">
                  <c:v>3047</c:v>
                </c:pt>
                <c:pt idx="3047">
                  <c:v>3048</c:v>
                </c:pt>
                <c:pt idx="3048">
                  <c:v>3049</c:v>
                </c:pt>
                <c:pt idx="3049">
                  <c:v>3050</c:v>
                </c:pt>
                <c:pt idx="3050">
                  <c:v>3051</c:v>
                </c:pt>
                <c:pt idx="3051">
                  <c:v>3052</c:v>
                </c:pt>
                <c:pt idx="3052">
                  <c:v>3053</c:v>
                </c:pt>
                <c:pt idx="3053">
                  <c:v>3054</c:v>
                </c:pt>
                <c:pt idx="3054">
                  <c:v>3055</c:v>
                </c:pt>
                <c:pt idx="3055">
                  <c:v>3056</c:v>
                </c:pt>
                <c:pt idx="3056">
                  <c:v>3057</c:v>
                </c:pt>
                <c:pt idx="3057">
                  <c:v>3058</c:v>
                </c:pt>
                <c:pt idx="3058">
                  <c:v>3059</c:v>
                </c:pt>
                <c:pt idx="3059">
                  <c:v>3060</c:v>
                </c:pt>
                <c:pt idx="3060">
                  <c:v>3061</c:v>
                </c:pt>
                <c:pt idx="3061">
                  <c:v>3062</c:v>
                </c:pt>
                <c:pt idx="3062">
                  <c:v>3063</c:v>
                </c:pt>
                <c:pt idx="3063">
                  <c:v>3064</c:v>
                </c:pt>
                <c:pt idx="3064">
                  <c:v>3065</c:v>
                </c:pt>
                <c:pt idx="3065">
                  <c:v>3066</c:v>
                </c:pt>
                <c:pt idx="3066">
                  <c:v>3067</c:v>
                </c:pt>
                <c:pt idx="3067">
                  <c:v>3068</c:v>
                </c:pt>
                <c:pt idx="3068">
                  <c:v>3069</c:v>
                </c:pt>
                <c:pt idx="3069">
                  <c:v>3070</c:v>
                </c:pt>
                <c:pt idx="3070">
                  <c:v>3071</c:v>
                </c:pt>
                <c:pt idx="3071">
                  <c:v>3072</c:v>
                </c:pt>
                <c:pt idx="3072">
                  <c:v>3073</c:v>
                </c:pt>
                <c:pt idx="3073">
                  <c:v>3074</c:v>
                </c:pt>
                <c:pt idx="3074">
                  <c:v>3075</c:v>
                </c:pt>
                <c:pt idx="3075">
                  <c:v>3076</c:v>
                </c:pt>
                <c:pt idx="3076">
                  <c:v>3077</c:v>
                </c:pt>
                <c:pt idx="3077">
                  <c:v>3078</c:v>
                </c:pt>
                <c:pt idx="3078">
                  <c:v>3079</c:v>
                </c:pt>
                <c:pt idx="3079">
                  <c:v>3080</c:v>
                </c:pt>
                <c:pt idx="3080">
                  <c:v>3081</c:v>
                </c:pt>
                <c:pt idx="3081">
                  <c:v>3082</c:v>
                </c:pt>
                <c:pt idx="3082">
                  <c:v>3083</c:v>
                </c:pt>
                <c:pt idx="3083">
                  <c:v>3084</c:v>
                </c:pt>
                <c:pt idx="3084">
                  <c:v>3085</c:v>
                </c:pt>
                <c:pt idx="3085">
                  <c:v>3086</c:v>
                </c:pt>
                <c:pt idx="3086">
                  <c:v>3087</c:v>
                </c:pt>
                <c:pt idx="3087">
                  <c:v>3088</c:v>
                </c:pt>
                <c:pt idx="3088">
                  <c:v>3089</c:v>
                </c:pt>
                <c:pt idx="3089">
                  <c:v>3090</c:v>
                </c:pt>
                <c:pt idx="3090">
                  <c:v>3091</c:v>
                </c:pt>
                <c:pt idx="3091">
                  <c:v>3092</c:v>
                </c:pt>
                <c:pt idx="3092">
                  <c:v>3093</c:v>
                </c:pt>
                <c:pt idx="3093">
                  <c:v>3094</c:v>
                </c:pt>
                <c:pt idx="3094">
                  <c:v>3095</c:v>
                </c:pt>
                <c:pt idx="3095">
                  <c:v>3096</c:v>
                </c:pt>
                <c:pt idx="3096">
                  <c:v>3097</c:v>
                </c:pt>
                <c:pt idx="3097">
                  <c:v>3098</c:v>
                </c:pt>
                <c:pt idx="3098">
                  <c:v>3099</c:v>
                </c:pt>
                <c:pt idx="3099">
                  <c:v>3100</c:v>
                </c:pt>
                <c:pt idx="3100">
                  <c:v>3101</c:v>
                </c:pt>
                <c:pt idx="3101">
                  <c:v>3102</c:v>
                </c:pt>
                <c:pt idx="3102">
                  <c:v>3103</c:v>
                </c:pt>
                <c:pt idx="3103">
                  <c:v>3104</c:v>
                </c:pt>
                <c:pt idx="3104">
                  <c:v>3105</c:v>
                </c:pt>
                <c:pt idx="3105">
                  <c:v>3106</c:v>
                </c:pt>
                <c:pt idx="3106">
                  <c:v>3107</c:v>
                </c:pt>
                <c:pt idx="3107">
                  <c:v>3108</c:v>
                </c:pt>
                <c:pt idx="3108">
                  <c:v>3109</c:v>
                </c:pt>
                <c:pt idx="3109">
                  <c:v>3110</c:v>
                </c:pt>
                <c:pt idx="3110">
                  <c:v>3111</c:v>
                </c:pt>
                <c:pt idx="3111">
                  <c:v>3112</c:v>
                </c:pt>
                <c:pt idx="3112">
                  <c:v>3113</c:v>
                </c:pt>
                <c:pt idx="3113">
                  <c:v>3114</c:v>
                </c:pt>
                <c:pt idx="3114">
                  <c:v>3115</c:v>
                </c:pt>
                <c:pt idx="3115">
                  <c:v>3116</c:v>
                </c:pt>
                <c:pt idx="3116">
                  <c:v>3117</c:v>
                </c:pt>
                <c:pt idx="3117">
                  <c:v>3118</c:v>
                </c:pt>
                <c:pt idx="3118">
                  <c:v>3119</c:v>
                </c:pt>
                <c:pt idx="3119">
                  <c:v>3120</c:v>
                </c:pt>
                <c:pt idx="3120">
                  <c:v>3121</c:v>
                </c:pt>
                <c:pt idx="3121">
                  <c:v>3122</c:v>
                </c:pt>
                <c:pt idx="3122">
                  <c:v>3123</c:v>
                </c:pt>
                <c:pt idx="3123">
                  <c:v>3124</c:v>
                </c:pt>
                <c:pt idx="3124">
                  <c:v>3125</c:v>
                </c:pt>
                <c:pt idx="3125">
                  <c:v>3126</c:v>
                </c:pt>
                <c:pt idx="3126">
                  <c:v>3127</c:v>
                </c:pt>
                <c:pt idx="3127">
                  <c:v>3128</c:v>
                </c:pt>
                <c:pt idx="3128">
                  <c:v>3129</c:v>
                </c:pt>
                <c:pt idx="3129">
                  <c:v>3130</c:v>
                </c:pt>
                <c:pt idx="3130">
                  <c:v>3131</c:v>
                </c:pt>
                <c:pt idx="3131">
                  <c:v>3132</c:v>
                </c:pt>
                <c:pt idx="3132">
                  <c:v>3133</c:v>
                </c:pt>
                <c:pt idx="3133">
                  <c:v>3134</c:v>
                </c:pt>
                <c:pt idx="3134">
                  <c:v>3135</c:v>
                </c:pt>
                <c:pt idx="3135">
                  <c:v>3136</c:v>
                </c:pt>
                <c:pt idx="3136">
                  <c:v>3137</c:v>
                </c:pt>
                <c:pt idx="3137">
                  <c:v>3138</c:v>
                </c:pt>
                <c:pt idx="3138">
                  <c:v>3139</c:v>
                </c:pt>
                <c:pt idx="3139">
                  <c:v>3140</c:v>
                </c:pt>
                <c:pt idx="3140">
                  <c:v>3141</c:v>
                </c:pt>
                <c:pt idx="3141">
                  <c:v>3142</c:v>
                </c:pt>
                <c:pt idx="3142">
                  <c:v>3143</c:v>
                </c:pt>
                <c:pt idx="3143">
                  <c:v>3144</c:v>
                </c:pt>
                <c:pt idx="3144">
                  <c:v>3145</c:v>
                </c:pt>
                <c:pt idx="3145">
                  <c:v>3146</c:v>
                </c:pt>
                <c:pt idx="3146">
                  <c:v>3147</c:v>
                </c:pt>
                <c:pt idx="3147">
                  <c:v>3148</c:v>
                </c:pt>
                <c:pt idx="3148">
                  <c:v>3149</c:v>
                </c:pt>
                <c:pt idx="3149">
                  <c:v>3150</c:v>
                </c:pt>
                <c:pt idx="3150">
                  <c:v>3151</c:v>
                </c:pt>
                <c:pt idx="3151">
                  <c:v>3152</c:v>
                </c:pt>
                <c:pt idx="3152">
                  <c:v>3153</c:v>
                </c:pt>
                <c:pt idx="3153">
                  <c:v>3154</c:v>
                </c:pt>
                <c:pt idx="3154">
                  <c:v>3155</c:v>
                </c:pt>
                <c:pt idx="3155">
                  <c:v>3156</c:v>
                </c:pt>
                <c:pt idx="3156">
                  <c:v>3157</c:v>
                </c:pt>
                <c:pt idx="3157">
                  <c:v>3158</c:v>
                </c:pt>
                <c:pt idx="3158">
                  <c:v>3159</c:v>
                </c:pt>
                <c:pt idx="3159">
                  <c:v>3160</c:v>
                </c:pt>
                <c:pt idx="3160">
                  <c:v>3161</c:v>
                </c:pt>
                <c:pt idx="3161">
                  <c:v>3162</c:v>
                </c:pt>
                <c:pt idx="3162">
                  <c:v>3163</c:v>
                </c:pt>
                <c:pt idx="3163">
                  <c:v>3164</c:v>
                </c:pt>
                <c:pt idx="3164">
                  <c:v>3165</c:v>
                </c:pt>
                <c:pt idx="3165">
                  <c:v>3166</c:v>
                </c:pt>
                <c:pt idx="3166">
                  <c:v>3167</c:v>
                </c:pt>
                <c:pt idx="3167">
                  <c:v>3168</c:v>
                </c:pt>
                <c:pt idx="3168">
                  <c:v>3169</c:v>
                </c:pt>
                <c:pt idx="3169">
                  <c:v>3170</c:v>
                </c:pt>
                <c:pt idx="3170">
                  <c:v>3171</c:v>
                </c:pt>
                <c:pt idx="3171">
                  <c:v>3172</c:v>
                </c:pt>
                <c:pt idx="3172">
                  <c:v>3173</c:v>
                </c:pt>
                <c:pt idx="3173">
                  <c:v>3174</c:v>
                </c:pt>
                <c:pt idx="3174">
                  <c:v>3175</c:v>
                </c:pt>
                <c:pt idx="3175">
                  <c:v>3176</c:v>
                </c:pt>
                <c:pt idx="3176">
                  <c:v>3177</c:v>
                </c:pt>
                <c:pt idx="3177">
                  <c:v>3178</c:v>
                </c:pt>
                <c:pt idx="3178">
                  <c:v>3179</c:v>
                </c:pt>
                <c:pt idx="3179">
                  <c:v>3180</c:v>
                </c:pt>
                <c:pt idx="3180">
                  <c:v>3181</c:v>
                </c:pt>
                <c:pt idx="3181">
                  <c:v>3182</c:v>
                </c:pt>
                <c:pt idx="3182">
                  <c:v>3183</c:v>
                </c:pt>
                <c:pt idx="3183">
                  <c:v>3184</c:v>
                </c:pt>
                <c:pt idx="3184">
                  <c:v>3185</c:v>
                </c:pt>
                <c:pt idx="3185">
                  <c:v>3186</c:v>
                </c:pt>
                <c:pt idx="3186">
                  <c:v>3187</c:v>
                </c:pt>
                <c:pt idx="3187">
                  <c:v>3188</c:v>
                </c:pt>
                <c:pt idx="3188">
                  <c:v>3189</c:v>
                </c:pt>
                <c:pt idx="3189">
                  <c:v>3190</c:v>
                </c:pt>
                <c:pt idx="3190">
                  <c:v>3191</c:v>
                </c:pt>
                <c:pt idx="3191">
                  <c:v>3192</c:v>
                </c:pt>
                <c:pt idx="3192">
                  <c:v>3193</c:v>
                </c:pt>
                <c:pt idx="3193">
                  <c:v>3194</c:v>
                </c:pt>
                <c:pt idx="3194">
                  <c:v>3195</c:v>
                </c:pt>
                <c:pt idx="3195">
                  <c:v>3196</c:v>
                </c:pt>
                <c:pt idx="3196">
                  <c:v>3197</c:v>
                </c:pt>
                <c:pt idx="3197">
                  <c:v>3198</c:v>
                </c:pt>
                <c:pt idx="3198">
                  <c:v>3199</c:v>
                </c:pt>
                <c:pt idx="3199">
                  <c:v>3200</c:v>
                </c:pt>
                <c:pt idx="3200">
                  <c:v>3201</c:v>
                </c:pt>
                <c:pt idx="3201">
                  <c:v>3202</c:v>
                </c:pt>
                <c:pt idx="3202">
                  <c:v>3203</c:v>
                </c:pt>
                <c:pt idx="3203">
                  <c:v>3204</c:v>
                </c:pt>
                <c:pt idx="3204">
                  <c:v>3205</c:v>
                </c:pt>
                <c:pt idx="3205">
                  <c:v>3206</c:v>
                </c:pt>
                <c:pt idx="3206">
                  <c:v>3207</c:v>
                </c:pt>
                <c:pt idx="3207">
                  <c:v>3208</c:v>
                </c:pt>
                <c:pt idx="3208">
                  <c:v>3209</c:v>
                </c:pt>
                <c:pt idx="3209">
                  <c:v>3210</c:v>
                </c:pt>
                <c:pt idx="3210">
                  <c:v>3211</c:v>
                </c:pt>
                <c:pt idx="3211">
                  <c:v>3212</c:v>
                </c:pt>
                <c:pt idx="3212">
                  <c:v>3213</c:v>
                </c:pt>
                <c:pt idx="3213">
                  <c:v>3214</c:v>
                </c:pt>
                <c:pt idx="3214">
                  <c:v>3215</c:v>
                </c:pt>
                <c:pt idx="3215">
                  <c:v>3216</c:v>
                </c:pt>
                <c:pt idx="3216">
                  <c:v>3217</c:v>
                </c:pt>
                <c:pt idx="3217">
                  <c:v>3218</c:v>
                </c:pt>
                <c:pt idx="3218">
                  <c:v>3219</c:v>
                </c:pt>
                <c:pt idx="3219">
                  <c:v>3220</c:v>
                </c:pt>
                <c:pt idx="3220">
                  <c:v>3221</c:v>
                </c:pt>
                <c:pt idx="3221">
                  <c:v>3222</c:v>
                </c:pt>
                <c:pt idx="3222">
                  <c:v>3223</c:v>
                </c:pt>
                <c:pt idx="3223">
                  <c:v>3224</c:v>
                </c:pt>
                <c:pt idx="3224">
                  <c:v>3225</c:v>
                </c:pt>
                <c:pt idx="3225">
                  <c:v>3226</c:v>
                </c:pt>
                <c:pt idx="3226">
                  <c:v>3227</c:v>
                </c:pt>
                <c:pt idx="3227">
                  <c:v>3228</c:v>
                </c:pt>
                <c:pt idx="3228">
                  <c:v>3229</c:v>
                </c:pt>
                <c:pt idx="3229">
                  <c:v>3230</c:v>
                </c:pt>
                <c:pt idx="3230">
                  <c:v>3231</c:v>
                </c:pt>
                <c:pt idx="3231">
                  <c:v>3232</c:v>
                </c:pt>
                <c:pt idx="3232">
                  <c:v>3233</c:v>
                </c:pt>
                <c:pt idx="3233">
                  <c:v>3234</c:v>
                </c:pt>
                <c:pt idx="3234">
                  <c:v>3235</c:v>
                </c:pt>
                <c:pt idx="3235">
                  <c:v>3236</c:v>
                </c:pt>
                <c:pt idx="3236">
                  <c:v>3237</c:v>
                </c:pt>
                <c:pt idx="3237">
                  <c:v>3238</c:v>
                </c:pt>
                <c:pt idx="3238">
                  <c:v>3239</c:v>
                </c:pt>
                <c:pt idx="3239">
                  <c:v>3240</c:v>
                </c:pt>
                <c:pt idx="3240">
                  <c:v>3241</c:v>
                </c:pt>
                <c:pt idx="3241">
                  <c:v>3242</c:v>
                </c:pt>
                <c:pt idx="3242">
                  <c:v>3243</c:v>
                </c:pt>
                <c:pt idx="3243">
                  <c:v>3244</c:v>
                </c:pt>
                <c:pt idx="3244">
                  <c:v>3245</c:v>
                </c:pt>
                <c:pt idx="3245">
                  <c:v>3246</c:v>
                </c:pt>
                <c:pt idx="3246">
                  <c:v>3247</c:v>
                </c:pt>
                <c:pt idx="3247">
                  <c:v>3248</c:v>
                </c:pt>
                <c:pt idx="3248">
                  <c:v>3249</c:v>
                </c:pt>
                <c:pt idx="3249">
                  <c:v>3250</c:v>
                </c:pt>
                <c:pt idx="3250">
                  <c:v>3251</c:v>
                </c:pt>
                <c:pt idx="3251">
                  <c:v>3252</c:v>
                </c:pt>
                <c:pt idx="3252">
                  <c:v>3253</c:v>
                </c:pt>
                <c:pt idx="3253">
                  <c:v>3254</c:v>
                </c:pt>
                <c:pt idx="3254">
                  <c:v>3255</c:v>
                </c:pt>
                <c:pt idx="3255">
                  <c:v>3256</c:v>
                </c:pt>
                <c:pt idx="3256">
                  <c:v>3257</c:v>
                </c:pt>
                <c:pt idx="3257">
                  <c:v>3258</c:v>
                </c:pt>
                <c:pt idx="3258">
                  <c:v>3259</c:v>
                </c:pt>
                <c:pt idx="3259">
                  <c:v>3260</c:v>
                </c:pt>
                <c:pt idx="3260">
                  <c:v>3261</c:v>
                </c:pt>
                <c:pt idx="3261">
                  <c:v>3262</c:v>
                </c:pt>
                <c:pt idx="3262">
                  <c:v>3263</c:v>
                </c:pt>
                <c:pt idx="3263">
                  <c:v>3264</c:v>
                </c:pt>
                <c:pt idx="3264">
                  <c:v>3265</c:v>
                </c:pt>
                <c:pt idx="3265">
                  <c:v>3266</c:v>
                </c:pt>
                <c:pt idx="3266">
                  <c:v>3267</c:v>
                </c:pt>
                <c:pt idx="3267">
                  <c:v>3268</c:v>
                </c:pt>
                <c:pt idx="3268">
                  <c:v>3269</c:v>
                </c:pt>
                <c:pt idx="3269">
                  <c:v>3270</c:v>
                </c:pt>
                <c:pt idx="3270">
                  <c:v>3271</c:v>
                </c:pt>
                <c:pt idx="3271">
                  <c:v>3272</c:v>
                </c:pt>
                <c:pt idx="3272">
                  <c:v>3273</c:v>
                </c:pt>
                <c:pt idx="3273">
                  <c:v>3274</c:v>
                </c:pt>
                <c:pt idx="3274">
                  <c:v>3275</c:v>
                </c:pt>
                <c:pt idx="3275">
                  <c:v>3276</c:v>
                </c:pt>
                <c:pt idx="3276">
                  <c:v>3277</c:v>
                </c:pt>
                <c:pt idx="3277">
                  <c:v>3278</c:v>
                </c:pt>
                <c:pt idx="3278">
                  <c:v>3279</c:v>
                </c:pt>
                <c:pt idx="3279">
                  <c:v>3280</c:v>
                </c:pt>
                <c:pt idx="3280">
                  <c:v>3281</c:v>
                </c:pt>
                <c:pt idx="3281">
                  <c:v>3282</c:v>
                </c:pt>
                <c:pt idx="3282">
                  <c:v>3283</c:v>
                </c:pt>
                <c:pt idx="3283">
                  <c:v>3284</c:v>
                </c:pt>
                <c:pt idx="3284">
                  <c:v>3285</c:v>
                </c:pt>
                <c:pt idx="3285">
                  <c:v>3286</c:v>
                </c:pt>
                <c:pt idx="3286">
                  <c:v>3287</c:v>
                </c:pt>
                <c:pt idx="3287">
                  <c:v>3288</c:v>
                </c:pt>
                <c:pt idx="3288">
                  <c:v>3289</c:v>
                </c:pt>
                <c:pt idx="3289">
                  <c:v>3290</c:v>
                </c:pt>
                <c:pt idx="3290">
                  <c:v>3291</c:v>
                </c:pt>
                <c:pt idx="3291">
                  <c:v>3292</c:v>
                </c:pt>
                <c:pt idx="3292">
                  <c:v>3293</c:v>
                </c:pt>
                <c:pt idx="3293">
                  <c:v>3294</c:v>
                </c:pt>
                <c:pt idx="3294">
                  <c:v>3295</c:v>
                </c:pt>
                <c:pt idx="3295">
                  <c:v>3296</c:v>
                </c:pt>
                <c:pt idx="3296">
                  <c:v>3297</c:v>
                </c:pt>
                <c:pt idx="3297">
                  <c:v>3298</c:v>
                </c:pt>
                <c:pt idx="3298">
                  <c:v>3299</c:v>
                </c:pt>
                <c:pt idx="3299">
                  <c:v>3300</c:v>
                </c:pt>
                <c:pt idx="3300">
                  <c:v>3301</c:v>
                </c:pt>
                <c:pt idx="3301">
                  <c:v>3302</c:v>
                </c:pt>
                <c:pt idx="3302">
                  <c:v>3303</c:v>
                </c:pt>
                <c:pt idx="3303">
                  <c:v>3304</c:v>
                </c:pt>
                <c:pt idx="3304">
                  <c:v>3305</c:v>
                </c:pt>
                <c:pt idx="3305">
                  <c:v>3306</c:v>
                </c:pt>
                <c:pt idx="3306">
                  <c:v>3307</c:v>
                </c:pt>
                <c:pt idx="3307">
                  <c:v>3308</c:v>
                </c:pt>
                <c:pt idx="3308">
                  <c:v>3309</c:v>
                </c:pt>
                <c:pt idx="3309">
                  <c:v>3310</c:v>
                </c:pt>
                <c:pt idx="3310">
                  <c:v>3311</c:v>
                </c:pt>
                <c:pt idx="3311">
                  <c:v>3312</c:v>
                </c:pt>
                <c:pt idx="3312">
                  <c:v>3313</c:v>
                </c:pt>
                <c:pt idx="3313">
                  <c:v>3314</c:v>
                </c:pt>
                <c:pt idx="3314">
                  <c:v>3315</c:v>
                </c:pt>
                <c:pt idx="3315">
                  <c:v>3316</c:v>
                </c:pt>
                <c:pt idx="3316">
                  <c:v>3317</c:v>
                </c:pt>
                <c:pt idx="3317">
                  <c:v>3318</c:v>
                </c:pt>
                <c:pt idx="3318">
                  <c:v>3319</c:v>
                </c:pt>
                <c:pt idx="3319">
                  <c:v>3320</c:v>
                </c:pt>
                <c:pt idx="3320">
                  <c:v>3321</c:v>
                </c:pt>
                <c:pt idx="3321">
                  <c:v>3322</c:v>
                </c:pt>
                <c:pt idx="3322">
                  <c:v>3323</c:v>
                </c:pt>
                <c:pt idx="3323">
                  <c:v>3324</c:v>
                </c:pt>
                <c:pt idx="3324">
                  <c:v>3325</c:v>
                </c:pt>
                <c:pt idx="3325">
                  <c:v>3326</c:v>
                </c:pt>
                <c:pt idx="3326">
                  <c:v>3327</c:v>
                </c:pt>
                <c:pt idx="3327">
                  <c:v>3328</c:v>
                </c:pt>
                <c:pt idx="3328">
                  <c:v>3329</c:v>
                </c:pt>
                <c:pt idx="3329">
                  <c:v>3330</c:v>
                </c:pt>
                <c:pt idx="3330">
                  <c:v>3331</c:v>
                </c:pt>
                <c:pt idx="3331">
                  <c:v>3332</c:v>
                </c:pt>
                <c:pt idx="3332">
                  <c:v>3333</c:v>
                </c:pt>
                <c:pt idx="3333">
                  <c:v>3334</c:v>
                </c:pt>
                <c:pt idx="3334">
                  <c:v>3335</c:v>
                </c:pt>
                <c:pt idx="3335">
                  <c:v>3336</c:v>
                </c:pt>
                <c:pt idx="3336">
                  <c:v>3337</c:v>
                </c:pt>
                <c:pt idx="3337">
                  <c:v>3338</c:v>
                </c:pt>
                <c:pt idx="3338">
                  <c:v>3339</c:v>
                </c:pt>
                <c:pt idx="3339">
                  <c:v>3340</c:v>
                </c:pt>
                <c:pt idx="3340">
                  <c:v>3341</c:v>
                </c:pt>
                <c:pt idx="3341">
                  <c:v>3342</c:v>
                </c:pt>
                <c:pt idx="3342">
                  <c:v>3343</c:v>
                </c:pt>
                <c:pt idx="3343">
                  <c:v>3344</c:v>
                </c:pt>
                <c:pt idx="3344">
                  <c:v>3345</c:v>
                </c:pt>
                <c:pt idx="3345">
                  <c:v>3346</c:v>
                </c:pt>
                <c:pt idx="3346">
                  <c:v>3347</c:v>
                </c:pt>
                <c:pt idx="3347">
                  <c:v>3348</c:v>
                </c:pt>
                <c:pt idx="3348">
                  <c:v>3349</c:v>
                </c:pt>
                <c:pt idx="3349">
                  <c:v>3350</c:v>
                </c:pt>
                <c:pt idx="3350">
                  <c:v>3351</c:v>
                </c:pt>
                <c:pt idx="3351">
                  <c:v>3352</c:v>
                </c:pt>
                <c:pt idx="3352">
                  <c:v>3353</c:v>
                </c:pt>
                <c:pt idx="3353">
                  <c:v>3354</c:v>
                </c:pt>
                <c:pt idx="3354">
                  <c:v>3355</c:v>
                </c:pt>
                <c:pt idx="3355">
                  <c:v>3356</c:v>
                </c:pt>
                <c:pt idx="3356">
                  <c:v>3357</c:v>
                </c:pt>
                <c:pt idx="3357">
                  <c:v>3358</c:v>
                </c:pt>
                <c:pt idx="3358">
                  <c:v>3359</c:v>
                </c:pt>
                <c:pt idx="3359">
                  <c:v>3360</c:v>
                </c:pt>
                <c:pt idx="3360">
                  <c:v>3361</c:v>
                </c:pt>
                <c:pt idx="3361">
                  <c:v>3362</c:v>
                </c:pt>
                <c:pt idx="3362">
                  <c:v>3363</c:v>
                </c:pt>
                <c:pt idx="3363">
                  <c:v>3364</c:v>
                </c:pt>
                <c:pt idx="3364">
                  <c:v>3365</c:v>
                </c:pt>
                <c:pt idx="3365">
                  <c:v>3366</c:v>
                </c:pt>
                <c:pt idx="3366">
                  <c:v>3367</c:v>
                </c:pt>
                <c:pt idx="3367">
                  <c:v>3368</c:v>
                </c:pt>
                <c:pt idx="3368">
                  <c:v>3369</c:v>
                </c:pt>
                <c:pt idx="3369">
                  <c:v>3370</c:v>
                </c:pt>
                <c:pt idx="3370">
                  <c:v>3371</c:v>
                </c:pt>
                <c:pt idx="3371">
                  <c:v>3372</c:v>
                </c:pt>
                <c:pt idx="3372">
                  <c:v>3373</c:v>
                </c:pt>
                <c:pt idx="3373">
                  <c:v>3374</c:v>
                </c:pt>
                <c:pt idx="3374">
                  <c:v>3375</c:v>
                </c:pt>
                <c:pt idx="3375">
                  <c:v>3376</c:v>
                </c:pt>
                <c:pt idx="3376">
                  <c:v>3377</c:v>
                </c:pt>
                <c:pt idx="3377">
                  <c:v>3378</c:v>
                </c:pt>
                <c:pt idx="3378">
                  <c:v>3379</c:v>
                </c:pt>
                <c:pt idx="3379">
                  <c:v>3380</c:v>
                </c:pt>
                <c:pt idx="3380">
                  <c:v>3381</c:v>
                </c:pt>
                <c:pt idx="3381">
                  <c:v>3382</c:v>
                </c:pt>
                <c:pt idx="3382">
                  <c:v>3383</c:v>
                </c:pt>
                <c:pt idx="3383">
                  <c:v>3384</c:v>
                </c:pt>
                <c:pt idx="3384">
                  <c:v>3385</c:v>
                </c:pt>
                <c:pt idx="3385">
                  <c:v>3386</c:v>
                </c:pt>
                <c:pt idx="3386">
                  <c:v>3387</c:v>
                </c:pt>
                <c:pt idx="3387">
                  <c:v>3388</c:v>
                </c:pt>
                <c:pt idx="3388">
                  <c:v>3389</c:v>
                </c:pt>
                <c:pt idx="3389">
                  <c:v>3390</c:v>
                </c:pt>
                <c:pt idx="3390">
                  <c:v>3391</c:v>
                </c:pt>
                <c:pt idx="3391">
                  <c:v>3392</c:v>
                </c:pt>
                <c:pt idx="3392">
                  <c:v>3393</c:v>
                </c:pt>
                <c:pt idx="3393">
                  <c:v>3394</c:v>
                </c:pt>
                <c:pt idx="3394">
                  <c:v>3395</c:v>
                </c:pt>
                <c:pt idx="3395">
                  <c:v>3396</c:v>
                </c:pt>
                <c:pt idx="3396">
                  <c:v>3397</c:v>
                </c:pt>
                <c:pt idx="3397">
                  <c:v>3398</c:v>
                </c:pt>
                <c:pt idx="3398">
                  <c:v>3399</c:v>
                </c:pt>
                <c:pt idx="3399">
                  <c:v>3400</c:v>
                </c:pt>
                <c:pt idx="3400">
                  <c:v>3401</c:v>
                </c:pt>
                <c:pt idx="3401">
                  <c:v>3402</c:v>
                </c:pt>
                <c:pt idx="3402">
                  <c:v>3403</c:v>
                </c:pt>
                <c:pt idx="3403">
                  <c:v>3404</c:v>
                </c:pt>
                <c:pt idx="3404">
                  <c:v>3405</c:v>
                </c:pt>
                <c:pt idx="3405">
                  <c:v>3406</c:v>
                </c:pt>
                <c:pt idx="3406">
                  <c:v>3407</c:v>
                </c:pt>
                <c:pt idx="3407">
                  <c:v>3408</c:v>
                </c:pt>
                <c:pt idx="3408">
                  <c:v>3409</c:v>
                </c:pt>
                <c:pt idx="3409">
                  <c:v>3410</c:v>
                </c:pt>
                <c:pt idx="3410">
                  <c:v>3411</c:v>
                </c:pt>
                <c:pt idx="3411">
                  <c:v>3412</c:v>
                </c:pt>
                <c:pt idx="3412">
                  <c:v>3413</c:v>
                </c:pt>
                <c:pt idx="3413">
                  <c:v>3414</c:v>
                </c:pt>
                <c:pt idx="3414">
                  <c:v>3415</c:v>
                </c:pt>
                <c:pt idx="3415">
                  <c:v>3416</c:v>
                </c:pt>
                <c:pt idx="3416">
                  <c:v>3417</c:v>
                </c:pt>
                <c:pt idx="3417">
                  <c:v>3418</c:v>
                </c:pt>
                <c:pt idx="3418">
                  <c:v>3419</c:v>
                </c:pt>
                <c:pt idx="3419">
                  <c:v>3420</c:v>
                </c:pt>
                <c:pt idx="3420">
                  <c:v>3421</c:v>
                </c:pt>
                <c:pt idx="3421">
                  <c:v>3422</c:v>
                </c:pt>
                <c:pt idx="3422">
                  <c:v>3423</c:v>
                </c:pt>
                <c:pt idx="3423">
                  <c:v>3424</c:v>
                </c:pt>
                <c:pt idx="3424">
                  <c:v>3425</c:v>
                </c:pt>
                <c:pt idx="3425">
                  <c:v>3426</c:v>
                </c:pt>
                <c:pt idx="3426">
                  <c:v>3427</c:v>
                </c:pt>
                <c:pt idx="3427">
                  <c:v>3428</c:v>
                </c:pt>
                <c:pt idx="3428">
                  <c:v>3429</c:v>
                </c:pt>
                <c:pt idx="3429">
                  <c:v>3430</c:v>
                </c:pt>
                <c:pt idx="3430">
                  <c:v>3431</c:v>
                </c:pt>
                <c:pt idx="3431">
                  <c:v>3432</c:v>
                </c:pt>
                <c:pt idx="3432">
                  <c:v>3433</c:v>
                </c:pt>
                <c:pt idx="3433">
                  <c:v>3434</c:v>
                </c:pt>
                <c:pt idx="3434">
                  <c:v>3435</c:v>
                </c:pt>
                <c:pt idx="3435">
                  <c:v>3436</c:v>
                </c:pt>
                <c:pt idx="3436">
                  <c:v>3437</c:v>
                </c:pt>
                <c:pt idx="3437">
                  <c:v>3438</c:v>
                </c:pt>
                <c:pt idx="3438">
                  <c:v>3439</c:v>
                </c:pt>
                <c:pt idx="3439">
                  <c:v>3440</c:v>
                </c:pt>
                <c:pt idx="3440">
                  <c:v>3441</c:v>
                </c:pt>
                <c:pt idx="3441">
                  <c:v>3442</c:v>
                </c:pt>
                <c:pt idx="3442">
                  <c:v>3443</c:v>
                </c:pt>
                <c:pt idx="3443">
                  <c:v>3444</c:v>
                </c:pt>
                <c:pt idx="3444">
                  <c:v>3445</c:v>
                </c:pt>
                <c:pt idx="3445">
                  <c:v>3446</c:v>
                </c:pt>
                <c:pt idx="3446">
                  <c:v>3447</c:v>
                </c:pt>
                <c:pt idx="3447">
                  <c:v>3448</c:v>
                </c:pt>
                <c:pt idx="3448">
                  <c:v>3449</c:v>
                </c:pt>
                <c:pt idx="3449">
                  <c:v>3450</c:v>
                </c:pt>
                <c:pt idx="3450">
                  <c:v>3451</c:v>
                </c:pt>
                <c:pt idx="3451">
                  <c:v>3452</c:v>
                </c:pt>
                <c:pt idx="3452">
                  <c:v>3453</c:v>
                </c:pt>
                <c:pt idx="3453">
                  <c:v>3454</c:v>
                </c:pt>
                <c:pt idx="3454">
                  <c:v>3455</c:v>
                </c:pt>
                <c:pt idx="3455">
                  <c:v>3456</c:v>
                </c:pt>
                <c:pt idx="3456">
                  <c:v>3457</c:v>
                </c:pt>
                <c:pt idx="3457">
                  <c:v>3458</c:v>
                </c:pt>
                <c:pt idx="3458">
                  <c:v>3459</c:v>
                </c:pt>
                <c:pt idx="3459">
                  <c:v>3460</c:v>
                </c:pt>
                <c:pt idx="3460">
                  <c:v>3461</c:v>
                </c:pt>
                <c:pt idx="3461">
                  <c:v>3462</c:v>
                </c:pt>
                <c:pt idx="3462">
                  <c:v>3463</c:v>
                </c:pt>
                <c:pt idx="3463">
                  <c:v>3464</c:v>
                </c:pt>
                <c:pt idx="3464">
                  <c:v>3465</c:v>
                </c:pt>
                <c:pt idx="3465">
                  <c:v>3466</c:v>
                </c:pt>
                <c:pt idx="3466">
                  <c:v>3467</c:v>
                </c:pt>
                <c:pt idx="3467">
                  <c:v>3468</c:v>
                </c:pt>
                <c:pt idx="3468">
                  <c:v>3469</c:v>
                </c:pt>
                <c:pt idx="3469">
                  <c:v>3470</c:v>
                </c:pt>
                <c:pt idx="3470">
                  <c:v>3471</c:v>
                </c:pt>
                <c:pt idx="3471">
                  <c:v>3472</c:v>
                </c:pt>
                <c:pt idx="3472">
                  <c:v>3473</c:v>
                </c:pt>
                <c:pt idx="3473">
                  <c:v>3474</c:v>
                </c:pt>
                <c:pt idx="3474">
                  <c:v>3475</c:v>
                </c:pt>
                <c:pt idx="3475">
                  <c:v>3476</c:v>
                </c:pt>
                <c:pt idx="3476">
                  <c:v>3477</c:v>
                </c:pt>
                <c:pt idx="3477">
                  <c:v>3478</c:v>
                </c:pt>
                <c:pt idx="3478">
                  <c:v>3479</c:v>
                </c:pt>
                <c:pt idx="3479">
                  <c:v>3480</c:v>
                </c:pt>
                <c:pt idx="3480">
                  <c:v>3481</c:v>
                </c:pt>
                <c:pt idx="3481">
                  <c:v>3482</c:v>
                </c:pt>
                <c:pt idx="3482">
                  <c:v>3483</c:v>
                </c:pt>
                <c:pt idx="3483">
                  <c:v>3484</c:v>
                </c:pt>
                <c:pt idx="3484">
                  <c:v>3485</c:v>
                </c:pt>
                <c:pt idx="3485">
                  <c:v>3486</c:v>
                </c:pt>
                <c:pt idx="3486">
                  <c:v>3487</c:v>
                </c:pt>
                <c:pt idx="3487">
                  <c:v>3488</c:v>
                </c:pt>
                <c:pt idx="3488">
                  <c:v>3489</c:v>
                </c:pt>
                <c:pt idx="3489">
                  <c:v>3490</c:v>
                </c:pt>
                <c:pt idx="3490">
                  <c:v>3491</c:v>
                </c:pt>
                <c:pt idx="3491">
                  <c:v>3492</c:v>
                </c:pt>
                <c:pt idx="3492">
                  <c:v>3493</c:v>
                </c:pt>
                <c:pt idx="3493">
                  <c:v>3494</c:v>
                </c:pt>
                <c:pt idx="3494">
                  <c:v>3495</c:v>
                </c:pt>
                <c:pt idx="3495">
                  <c:v>3496</c:v>
                </c:pt>
                <c:pt idx="3496">
                  <c:v>3497</c:v>
                </c:pt>
                <c:pt idx="3497">
                  <c:v>3498</c:v>
                </c:pt>
                <c:pt idx="3498">
                  <c:v>3499</c:v>
                </c:pt>
                <c:pt idx="3499">
                  <c:v>3500</c:v>
                </c:pt>
                <c:pt idx="3500">
                  <c:v>3501</c:v>
                </c:pt>
                <c:pt idx="3501">
                  <c:v>3502</c:v>
                </c:pt>
                <c:pt idx="3502">
                  <c:v>3503</c:v>
                </c:pt>
                <c:pt idx="3503">
                  <c:v>3504</c:v>
                </c:pt>
                <c:pt idx="3504">
                  <c:v>3505</c:v>
                </c:pt>
                <c:pt idx="3505">
                  <c:v>3506</c:v>
                </c:pt>
                <c:pt idx="3506">
                  <c:v>3507</c:v>
                </c:pt>
                <c:pt idx="3507">
                  <c:v>3508</c:v>
                </c:pt>
                <c:pt idx="3508">
                  <c:v>3509</c:v>
                </c:pt>
                <c:pt idx="3509">
                  <c:v>3510</c:v>
                </c:pt>
                <c:pt idx="3510">
                  <c:v>3511</c:v>
                </c:pt>
                <c:pt idx="3511">
                  <c:v>3512</c:v>
                </c:pt>
                <c:pt idx="3512">
                  <c:v>3513</c:v>
                </c:pt>
                <c:pt idx="3513">
                  <c:v>3514</c:v>
                </c:pt>
                <c:pt idx="3514">
                  <c:v>3515</c:v>
                </c:pt>
                <c:pt idx="3515">
                  <c:v>3516</c:v>
                </c:pt>
                <c:pt idx="3516">
                  <c:v>3517</c:v>
                </c:pt>
                <c:pt idx="3517">
                  <c:v>3518</c:v>
                </c:pt>
                <c:pt idx="3518">
                  <c:v>3519</c:v>
                </c:pt>
                <c:pt idx="3519">
                  <c:v>3520</c:v>
                </c:pt>
                <c:pt idx="3520">
                  <c:v>3521</c:v>
                </c:pt>
                <c:pt idx="3521">
                  <c:v>3522</c:v>
                </c:pt>
                <c:pt idx="3522">
                  <c:v>3523</c:v>
                </c:pt>
                <c:pt idx="3523">
                  <c:v>3524</c:v>
                </c:pt>
                <c:pt idx="3524">
                  <c:v>3525</c:v>
                </c:pt>
                <c:pt idx="3525">
                  <c:v>3526</c:v>
                </c:pt>
                <c:pt idx="3526">
                  <c:v>3527</c:v>
                </c:pt>
                <c:pt idx="3527">
                  <c:v>3528</c:v>
                </c:pt>
                <c:pt idx="3528">
                  <c:v>3529</c:v>
                </c:pt>
                <c:pt idx="3529">
                  <c:v>3530</c:v>
                </c:pt>
                <c:pt idx="3530">
                  <c:v>3531</c:v>
                </c:pt>
                <c:pt idx="3531">
                  <c:v>3532</c:v>
                </c:pt>
                <c:pt idx="3532">
                  <c:v>3533</c:v>
                </c:pt>
                <c:pt idx="3533">
                  <c:v>3534</c:v>
                </c:pt>
                <c:pt idx="3534">
                  <c:v>3535</c:v>
                </c:pt>
                <c:pt idx="3535">
                  <c:v>3536</c:v>
                </c:pt>
                <c:pt idx="3536">
                  <c:v>3537</c:v>
                </c:pt>
                <c:pt idx="3537">
                  <c:v>3538</c:v>
                </c:pt>
                <c:pt idx="3538">
                  <c:v>3539</c:v>
                </c:pt>
                <c:pt idx="3539">
                  <c:v>3540</c:v>
                </c:pt>
                <c:pt idx="3540">
                  <c:v>3541</c:v>
                </c:pt>
                <c:pt idx="3541">
                  <c:v>3542</c:v>
                </c:pt>
                <c:pt idx="3542">
                  <c:v>3543</c:v>
                </c:pt>
                <c:pt idx="3543">
                  <c:v>3544</c:v>
                </c:pt>
                <c:pt idx="3544">
                  <c:v>3545</c:v>
                </c:pt>
                <c:pt idx="3545">
                  <c:v>3546</c:v>
                </c:pt>
                <c:pt idx="3546">
                  <c:v>3547</c:v>
                </c:pt>
                <c:pt idx="3547">
                  <c:v>3548</c:v>
                </c:pt>
                <c:pt idx="3548">
                  <c:v>3549</c:v>
                </c:pt>
                <c:pt idx="3549">
                  <c:v>3550</c:v>
                </c:pt>
                <c:pt idx="3550">
                  <c:v>3551</c:v>
                </c:pt>
                <c:pt idx="3551">
                  <c:v>3552</c:v>
                </c:pt>
                <c:pt idx="3552">
                  <c:v>3553</c:v>
                </c:pt>
                <c:pt idx="3553">
                  <c:v>3554</c:v>
                </c:pt>
                <c:pt idx="3554">
                  <c:v>3555</c:v>
                </c:pt>
                <c:pt idx="3555">
                  <c:v>3556</c:v>
                </c:pt>
                <c:pt idx="3556">
                  <c:v>3557</c:v>
                </c:pt>
                <c:pt idx="3557">
                  <c:v>3558</c:v>
                </c:pt>
                <c:pt idx="3558">
                  <c:v>3559</c:v>
                </c:pt>
                <c:pt idx="3559">
                  <c:v>3560</c:v>
                </c:pt>
                <c:pt idx="3560">
                  <c:v>3561</c:v>
                </c:pt>
                <c:pt idx="3561">
                  <c:v>3562</c:v>
                </c:pt>
                <c:pt idx="3562">
                  <c:v>3563</c:v>
                </c:pt>
                <c:pt idx="3563">
                  <c:v>3564</c:v>
                </c:pt>
                <c:pt idx="3564">
                  <c:v>3565</c:v>
                </c:pt>
                <c:pt idx="3565">
                  <c:v>3566</c:v>
                </c:pt>
                <c:pt idx="3566">
                  <c:v>3567</c:v>
                </c:pt>
                <c:pt idx="3567">
                  <c:v>3568</c:v>
                </c:pt>
                <c:pt idx="3568">
                  <c:v>3569</c:v>
                </c:pt>
                <c:pt idx="3569">
                  <c:v>3570</c:v>
                </c:pt>
                <c:pt idx="3570">
                  <c:v>3571</c:v>
                </c:pt>
                <c:pt idx="3571">
                  <c:v>3572</c:v>
                </c:pt>
                <c:pt idx="3572">
                  <c:v>3573</c:v>
                </c:pt>
                <c:pt idx="3573">
                  <c:v>3574</c:v>
                </c:pt>
                <c:pt idx="3574">
                  <c:v>3575</c:v>
                </c:pt>
                <c:pt idx="3575">
                  <c:v>3576</c:v>
                </c:pt>
                <c:pt idx="3576">
                  <c:v>3577</c:v>
                </c:pt>
                <c:pt idx="3577">
                  <c:v>3578</c:v>
                </c:pt>
                <c:pt idx="3578">
                  <c:v>3579</c:v>
                </c:pt>
                <c:pt idx="3579">
                  <c:v>3580</c:v>
                </c:pt>
                <c:pt idx="3580">
                  <c:v>3581</c:v>
                </c:pt>
                <c:pt idx="3581">
                  <c:v>3582</c:v>
                </c:pt>
                <c:pt idx="3582">
                  <c:v>3583</c:v>
                </c:pt>
                <c:pt idx="3583">
                  <c:v>3584</c:v>
                </c:pt>
                <c:pt idx="3584">
                  <c:v>3585</c:v>
                </c:pt>
                <c:pt idx="3585">
                  <c:v>3586</c:v>
                </c:pt>
                <c:pt idx="3586">
                  <c:v>3587</c:v>
                </c:pt>
                <c:pt idx="3587">
                  <c:v>3588</c:v>
                </c:pt>
                <c:pt idx="3588">
                  <c:v>3589</c:v>
                </c:pt>
                <c:pt idx="3589">
                  <c:v>3590</c:v>
                </c:pt>
                <c:pt idx="3590">
                  <c:v>3591</c:v>
                </c:pt>
                <c:pt idx="3591">
                  <c:v>3592</c:v>
                </c:pt>
                <c:pt idx="3592">
                  <c:v>3593</c:v>
                </c:pt>
                <c:pt idx="3593">
                  <c:v>3594</c:v>
                </c:pt>
                <c:pt idx="3594">
                  <c:v>3595</c:v>
                </c:pt>
                <c:pt idx="3595">
                  <c:v>3596</c:v>
                </c:pt>
                <c:pt idx="3596">
                  <c:v>3597</c:v>
                </c:pt>
                <c:pt idx="3597">
                  <c:v>3598</c:v>
                </c:pt>
                <c:pt idx="3598">
                  <c:v>3599</c:v>
                </c:pt>
                <c:pt idx="3599">
                  <c:v>3600</c:v>
                </c:pt>
                <c:pt idx="3600">
                  <c:v>3601</c:v>
                </c:pt>
                <c:pt idx="3601">
                  <c:v>3602</c:v>
                </c:pt>
                <c:pt idx="3602">
                  <c:v>3603</c:v>
                </c:pt>
                <c:pt idx="3603">
                  <c:v>3604</c:v>
                </c:pt>
                <c:pt idx="3604">
                  <c:v>3605</c:v>
                </c:pt>
                <c:pt idx="3605">
                  <c:v>3606</c:v>
                </c:pt>
                <c:pt idx="3606">
                  <c:v>3607</c:v>
                </c:pt>
                <c:pt idx="3607">
                  <c:v>3608</c:v>
                </c:pt>
                <c:pt idx="3608">
                  <c:v>3609</c:v>
                </c:pt>
                <c:pt idx="3609">
                  <c:v>3610</c:v>
                </c:pt>
                <c:pt idx="3610">
                  <c:v>3611</c:v>
                </c:pt>
                <c:pt idx="3611">
                  <c:v>3612</c:v>
                </c:pt>
                <c:pt idx="3612">
                  <c:v>3613</c:v>
                </c:pt>
                <c:pt idx="3613">
                  <c:v>3614</c:v>
                </c:pt>
                <c:pt idx="3614">
                  <c:v>3615</c:v>
                </c:pt>
                <c:pt idx="3615">
                  <c:v>3616</c:v>
                </c:pt>
                <c:pt idx="3616">
                  <c:v>3617</c:v>
                </c:pt>
                <c:pt idx="3617">
                  <c:v>3618</c:v>
                </c:pt>
                <c:pt idx="3618">
                  <c:v>3619</c:v>
                </c:pt>
                <c:pt idx="3619">
                  <c:v>3620</c:v>
                </c:pt>
                <c:pt idx="3620">
                  <c:v>3621</c:v>
                </c:pt>
                <c:pt idx="3621">
                  <c:v>3622</c:v>
                </c:pt>
                <c:pt idx="3622">
                  <c:v>3623</c:v>
                </c:pt>
                <c:pt idx="3623">
                  <c:v>3624</c:v>
                </c:pt>
                <c:pt idx="3624">
                  <c:v>3625</c:v>
                </c:pt>
                <c:pt idx="3625">
                  <c:v>3626</c:v>
                </c:pt>
                <c:pt idx="3626">
                  <c:v>3627</c:v>
                </c:pt>
                <c:pt idx="3627">
                  <c:v>3628</c:v>
                </c:pt>
                <c:pt idx="3628">
                  <c:v>3629</c:v>
                </c:pt>
                <c:pt idx="3629">
                  <c:v>3630</c:v>
                </c:pt>
                <c:pt idx="3630">
                  <c:v>3631</c:v>
                </c:pt>
                <c:pt idx="3631">
                  <c:v>3632</c:v>
                </c:pt>
                <c:pt idx="3632">
                  <c:v>3633</c:v>
                </c:pt>
                <c:pt idx="3633">
                  <c:v>3634</c:v>
                </c:pt>
                <c:pt idx="3634">
                  <c:v>3635</c:v>
                </c:pt>
                <c:pt idx="3635">
                  <c:v>3636</c:v>
                </c:pt>
                <c:pt idx="3636">
                  <c:v>3637</c:v>
                </c:pt>
                <c:pt idx="3637">
                  <c:v>3638</c:v>
                </c:pt>
                <c:pt idx="3638">
                  <c:v>3639</c:v>
                </c:pt>
                <c:pt idx="3639">
                  <c:v>3640</c:v>
                </c:pt>
                <c:pt idx="3640">
                  <c:v>3641</c:v>
                </c:pt>
                <c:pt idx="3641">
                  <c:v>3642</c:v>
                </c:pt>
                <c:pt idx="3642">
                  <c:v>3643</c:v>
                </c:pt>
                <c:pt idx="3643">
                  <c:v>3644</c:v>
                </c:pt>
                <c:pt idx="3644">
                  <c:v>3645</c:v>
                </c:pt>
                <c:pt idx="3645">
                  <c:v>3646</c:v>
                </c:pt>
                <c:pt idx="3646">
                  <c:v>3647</c:v>
                </c:pt>
                <c:pt idx="3647">
                  <c:v>3648</c:v>
                </c:pt>
                <c:pt idx="3648">
                  <c:v>3649</c:v>
                </c:pt>
                <c:pt idx="3649">
                  <c:v>3650</c:v>
                </c:pt>
                <c:pt idx="3650">
                  <c:v>3651</c:v>
                </c:pt>
                <c:pt idx="3651">
                  <c:v>3652</c:v>
                </c:pt>
                <c:pt idx="3652">
                  <c:v>3653</c:v>
                </c:pt>
                <c:pt idx="3653">
                  <c:v>3654</c:v>
                </c:pt>
                <c:pt idx="3654">
                  <c:v>3655</c:v>
                </c:pt>
                <c:pt idx="3655">
                  <c:v>3656</c:v>
                </c:pt>
                <c:pt idx="3656">
                  <c:v>3657</c:v>
                </c:pt>
                <c:pt idx="3657">
                  <c:v>3658</c:v>
                </c:pt>
                <c:pt idx="3658">
                  <c:v>3659</c:v>
                </c:pt>
                <c:pt idx="3659">
                  <c:v>3660</c:v>
                </c:pt>
                <c:pt idx="3660">
                  <c:v>3661</c:v>
                </c:pt>
                <c:pt idx="3661">
                  <c:v>3662</c:v>
                </c:pt>
                <c:pt idx="3662">
                  <c:v>3663</c:v>
                </c:pt>
                <c:pt idx="3663">
                  <c:v>3664</c:v>
                </c:pt>
                <c:pt idx="3664">
                  <c:v>3665</c:v>
                </c:pt>
                <c:pt idx="3665">
                  <c:v>3666</c:v>
                </c:pt>
                <c:pt idx="3666">
                  <c:v>3667</c:v>
                </c:pt>
                <c:pt idx="3667">
                  <c:v>3668</c:v>
                </c:pt>
                <c:pt idx="3668">
                  <c:v>3669</c:v>
                </c:pt>
                <c:pt idx="3669">
                  <c:v>3670</c:v>
                </c:pt>
                <c:pt idx="3670">
                  <c:v>3671</c:v>
                </c:pt>
                <c:pt idx="3671">
                  <c:v>3672</c:v>
                </c:pt>
                <c:pt idx="3672">
                  <c:v>3673</c:v>
                </c:pt>
                <c:pt idx="3673">
                  <c:v>3674</c:v>
                </c:pt>
                <c:pt idx="3674">
                  <c:v>3675</c:v>
                </c:pt>
                <c:pt idx="3675">
                  <c:v>3676</c:v>
                </c:pt>
                <c:pt idx="3676">
                  <c:v>3677</c:v>
                </c:pt>
                <c:pt idx="3677">
                  <c:v>3678</c:v>
                </c:pt>
                <c:pt idx="3678">
                  <c:v>3679</c:v>
                </c:pt>
                <c:pt idx="3679">
                  <c:v>3680</c:v>
                </c:pt>
                <c:pt idx="3680">
                  <c:v>3681</c:v>
                </c:pt>
                <c:pt idx="3681">
                  <c:v>3682</c:v>
                </c:pt>
                <c:pt idx="3682">
                  <c:v>3683</c:v>
                </c:pt>
                <c:pt idx="3683">
                  <c:v>3684</c:v>
                </c:pt>
                <c:pt idx="3684">
                  <c:v>3685</c:v>
                </c:pt>
                <c:pt idx="3685">
                  <c:v>3686</c:v>
                </c:pt>
                <c:pt idx="3686">
                  <c:v>3687</c:v>
                </c:pt>
                <c:pt idx="3687">
                  <c:v>3688</c:v>
                </c:pt>
                <c:pt idx="3688">
                  <c:v>3689</c:v>
                </c:pt>
                <c:pt idx="3689">
                  <c:v>3690</c:v>
                </c:pt>
                <c:pt idx="3690">
                  <c:v>3691</c:v>
                </c:pt>
                <c:pt idx="3691">
                  <c:v>3692</c:v>
                </c:pt>
                <c:pt idx="3692">
                  <c:v>3693</c:v>
                </c:pt>
                <c:pt idx="3693">
                  <c:v>3694</c:v>
                </c:pt>
                <c:pt idx="3694">
                  <c:v>3695</c:v>
                </c:pt>
                <c:pt idx="3695">
                  <c:v>3696</c:v>
                </c:pt>
                <c:pt idx="3696">
                  <c:v>3697</c:v>
                </c:pt>
                <c:pt idx="3697">
                  <c:v>3698</c:v>
                </c:pt>
                <c:pt idx="3698">
                  <c:v>3699</c:v>
                </c:pt>
                <c:pt idx="3699">
                  <c:v>3700</c:v>
                </c:pt>
                <c:pt idx="3700">
                  <c:v>3701</c:v>
                </c:pt>
                <c:pt idx="3701">
                  <c:v>3702</c:v>
                </c:pt>
                <c:pt idx="3702">
                  <c:v>3703</c:v>
                </c:pt>
                <c:pt idx="3703">
                  <c:v>3704</c:v>
                </c:pt>
                <c:pt idx="3704">
                  <c:v>3705</c:v>
                </c:pt>
                <c:pt idx="3705">
                  <c:v>3706</c:v>
                </c:pt>
                <c:pt idx="3706">
                  <c:v>3707</c:v>
                </c:pt>
                <c:pt idx="3707">
                  <c:v>3708</c:v>
                </c:pt>
                <c:pt idx="3708">
                  <c:v>3709</c:v>
                </c:pt>
                <c:pt idx="3709">
                  <c:v>3710</c:v>
                </c:pt>
                <c:pt idx="3710">
                  <c:v>3711</c:v>
                </c:pt>
                <c:pt idx="3711">
                  <c:v>3712</c:v>
                </c:pt>
                <c:pt idx="3712">
                  <c:v>3713</c:v>
                </c:pt>
                <c:pt idx="3713">
                  <c:v>3714</c:v>
                </c:pt>
                <c:pt idx="3714">
                  <c:v>3715</c:v>
                </c:pt>
                <c:pt idx="3715">
                  <c:v>3716</c:v>
                </c:pt>
                <c:pt idx="3716">
                  <c:v>3717</c:v>
                </c:pt>
                <c:pt idx="3717">
                  <c:v>3718</c:v>
                </c:pt>
                <c:pt idx="3718">
                  <c:v>3719</c:v>
                </c:pt>
                <c:pt idx="3719">
                  <c:v>3720</c:v>
                </c:pt>
                <c:pt idx="3720">
                  <c:v>3721</c:v>
                </c:pt>
                <c:pt idx="3721">
                  <c:v>3722</c:v>
                </c:pt>
                <c:pt idx="3722">
                  <c:v>3723</c:v>
                </c:pt>
                <c:pt idx="3723">
                  <c:v>3724</c:v>
                </c:pt>
                <c:pt idx="3724">
                  <c:v>3725</c:v>
                </c:pt>
                <c:pt idx="3725">
                  <c:v>3726</c:v>
                </c:pt>
                <c:pt idx="3726">
                  <c:v>3727</c:v>
                </c:pt>
                <c:pt idx="3727">
                  <c:v>3728</c:v>
                </c:pt>
                <c:pt idx="3728">
                  <c:v>3729</c:v>
                </c:pt>
                <c:pt idx="3729">
                  <c:v>3730</c:v>
                </c:pt>
                <c:pt idx="3730">
                  <c:v>3731</c:v>
                </c:pt>
                <c:pt idx="3731">
                  <c:v>3732</c:v>
                </c:pt>
                <c:pt idx="3732">
                  <c:v>3733</c:v>
                </c:pt>
                <c:pt idx="3733">
                  <c:v>3734</c:v>
                </c:pt>
                <c:pt idx="3734">
                  <c:v>3735</c:v>
                </c:pt>
                <c:pt idx="3735">
                  <c:v>3736</c:v>
                </c:pt>
                <c:pt idx="3736">
                  <c:v>3737</c:v>
                </c:pt>
                <c:pt idx="3737">
                  <c:v>3738</c:v>
                </c:pt>
                <c:pt idx="3738">
                  <c:v>3739</c:v>
                </c:pt>
                <c:pt idx="3739">
                  <c:v>3740</c:v>
                </c:pt>
                <c:pt idx="3740">
                  <c:v>3741</c:v>
                </c:pt>
                <c:pt idx="3741">
                  <c:v>3742</c:v>
                </c:pt>
                <c:pt idx="3742">
                  <c:v>3743</c:v>
                </c:pt>
                <c:pt idx="3743">
                  <c:v>3744</c:v>
                </c:pt>
                <c:pt idx="3744">
                  <c:v>3745</c:v>
                </c:pt>
                <c:pt idx="3745">
                  <c:v>3746</c:v>
                </c:pt>
                <c:pt idx="3746">
                  <c:v>3747</c:v>
                </c:pt>
                <c:pt idx="3747">
                  <c:v>3748</c:v>
                </c:pt>
                <c:pt idx="3748">
                  <c:v>3749</c:v>
                </c:pt>
                <c:pt idx="3749">
                  <c:v>3750</c:v>
                </c:pt>
                <c:pt idx="3750">
                  <c:v>3751</c:v>
                </c:pt>
                <c:pt idx="3751">
                  <c:v>3752</c:v>
                </c:pt>
                <c:pt idx="3752">
                  <c:v>3753</c:v>
                </c:pt>
                <c:pt idx="3753">
                  <c:v>3754</c:v>
                </c:pt>
                <c:pt idx="3754">
                  <c:v>3755</c:v>
                </c:pt>
                <c:pt idx="3755">
                  <c:v>3756</c:v>
                </c:pt>
                <c:pt idx="3756">
                  <c:v>3757</c:v>
                </c:pt>
                <c:pt idx="3757">
                  <c:v>3758</c:v>
                </c:pt>
                <c:pt idx="3758">
                  <c:v>3759</c:v>
                </c:pt>
                <c:pt idx="3759">
                  <c:v>3760</c:v>
                </c:pt>
                <c:pt idx="3760">
                  <c:v>3761</c:v>
                </c:pt>
                <c:pt idx="3761">
                  <c:v>3762</c:v>
                </c:pt>
                <c:pt idx="3762">
                  <c:v>3763</c:v>
                </c:pt>
                <c:pt idx="3763">
                  <c:v>3764</c:v>
                </c:pt>
                <c:pt idx="3764">
                  <c:v>3765</c:v>
                </c:pt>
                <c:pt idx="3765">
                  <c:v>3766</c:v>
                </c:pt>
                <c:pt idx="3766">
                  <c:v>3767</c:v>
                </c:pt>
                <c:pt idx="3767">
                  <c:v>3768</c:v>
                </c:pt>
                <c:pt idx="3768">
                  <c:v>3769</c:v>
                </c:pt>
                <c:pt idx="3769">
                  <c:v>3770</c:v>
                </c:pt>
                <c:pt idx="3770">
                  <c:v>3771</c:v>
                </c:pt>
                <c:pt idx="3771">
                  <c:v>3772</c:v>
                </c:pt>
                <c:pt idx="3772">
                  <c:v>3773</c:v>
                </c:pt>
                <c:pt idx="3773">
                  <c:v>3774</c:v>
                </c:pt>
                <c:pt idx="3774">
                  <c:v>3775</c:v>
                </c:pt>
                <c:pt idx="3775">
                  <c:v>3776</c:v>
                </c:pt>
                <c:pt idx="3776">
                  <c:v>3777</c:v>
                </c:pt>
                <c:pt idx="3777">
                  <c:v>3778</c:v>
                </c:pt>
                <c:pt idx="3778">
                  <c:v>3779</c:v>
                </c:pt>
                <c:pt idx="3779">
                  <c:v>3780</c:v>
                </c:pt>
                <c:pt idx="3780">
                  <c:v>3781</c:v>
                </c:pt>
                <c:pt idx="3781">
                  <c:v>3782</c:v>
                </c:pt>
                <c:pt idx="3782">
                  <c:v>3783</c:v>
                </c:pt>
                <c:pt idx="3783">
                  <c:v>3784</c:v>
                </c:pt>
                <c:pt idx="3784">
                  <c:v>3785</c:v>
                </c:pt>
                <c:pt idx="3785">
                  <c:v>3786</c:v>
                </c:pt>
                <c:pt idx="3786">
                  <c:v>3787</c:v>
                </c:pt>
                <c:pt idx="3787">
                  <c:v>3788</c:v>
                </c:pt>
                <c:pt idx="3788">
                  <c:v>3789</c:v>
                </c:pt>
                <c:pt idx="3789">
                  <c:v>3790</c:v>
                </c:pt>
                <c:pt idx="3790">
                  <c:v>3791</c:v>
                </c:pt>
                <c:pt idx="3791">
                  <c:v>3792</c:v>
                </c:pt>
                <c:pt idx="3792">
                  <c:v>3793</c:v>
                </c:pt>
                <c:pt idx="3793">
                  <c:v>3794</c:v>
                </c:pt>
                <c:pt idx="3794">
                  <c:v>3795</c:v>
                </c:pt>
                <c:pt idx="3795">
                  <c:v>3796</c:v>
                </c:pt>
                <c:pt idx="3796">
                  <c:v>3797</c:v>
                </c:pt>
                <c:pt idx="3797">
                  <c:v>3798</c:v>
                </c:pt>
                <c:pt idx="3798">
                  <c:v>3799</c:v>
                </c:pt>
                <c:pt idx="3799">
                  <c:v>3800</c:v>
                </c:pt>
                <c:pt idx="3800">
                  <c:v>3801</c:v>
                </c:pt>
                <c:pt idx="3801">
                  <c:v>3802</c:v>
                </c:pt>
                <c:pt idx="3802">
                  <c:v>3803</c:v>
                </c:pt>
                <c:pt idx="3803">
                  <c:v>3804</c:v>
                </c:pt>
                <c:pt idx="3804">
                  <c:v>3805</c:v>
                </c:pt>
                <c:pt idx="3805">
                  <c:v>3806</c:v>
                </c:pt>
                <c:pt idx="3806">
                  <c:v>3807</c:v>
                </c:pt>
                <c:pt idx="3807">
                  <c:v>3808</c:v>
                </c:pt>
                <c:pt idx="3808">
                  <c:v>3809</c:v>
                </c:pt>
                <c:pt idx="3809">
                  <c:v>3810</c:v>
                </c:pt>
                <c:pt idx="3810">
                  <c:v>3811</c:v>
                </c:pt>
                <c:pt idx="3811">
                  <c:v>3812</c:v>
                </c:pt>
                <c:pt idx="3812">
                  <c:v>3813</c:v>
                </c:pt>
                <c:pt idx="3813">
                  <c:v>3814</c:v>
                </c:pt>
                <c:pt idx="3814">
                  <c:v>3815</c:v>
                </c:pt>
                <c:pt idx="3815">
                  <c:v>3816</c:v>
                </c:pt>
                <c:pt idx="3816">
                  <c:v>3817</c:v>
                </c:pt>
                <c:pt idx="3817">
                  <c:v>3818</c:v>
                </c:pt>
                <c:pt idx="3818">
                  <c:v>3819</c:v>
                </c:pt>
                <c:pt idx="3819">
                  <c:v>3820</c:v>
                </c:pt>
                <c:pt idx="3820">
                  <c:v>3821</c:v>
                </c:pt>
                <c:pt idx="3821">
                  <c:v>3822</c:v>
                </c:pt>
                <c:pt idx="3822">
                  <c:v>3823</c:v>
                </c:pt>
                <c:pt idx="3823">
                  <c:v>3824</c:v>
                </c:pt>
                <c:pt idx="3824">
                  <c:v>3825</c:v>
                </c:pt>
                <c:pt idx="3825">
                  <c:v>3826</c:v>
                </c:pt>
                <c:pt idx="3826">
                  <c:v>3827</c:v>
                </c:pt>
                <c:pt idx="3827">
                  <c:v>3828</c:v>
                </c:pt>
                <c:pt idx="3828">
                  <c:v>3829</c:v>
                </c:pt>
                <c:pt idx="3829">
                  <c:v>3830</c:v>
                </c:pt>
                <c:pt idx="3830">
                  <c:v>3831</c:v>
                </c:pt>
                <c:pt idx="3831">
                  <c:v>3832</c:v>
                </c:pt>
                <c:pt idx="3832">
                  <c:v>3833</c:v>
                </c:pt>
                <c:pt idx="3833">
                  <c:v>3834</c:v>
                </c:pt>
                <c:pt idx="3834">
                  <c:v>3835</c:v>
                </c:pt>
                <c:pt idx="3835">
                  <c:v>3836</c:v>
                </c:pt>
                <c:pt idx="3836">
                  <c:v>3837</c:v>
                </c:pt>
                <c:pt idx="3837">
                  <c:v>3838</c:v>
                </c:pt>
                <c:pt idx="3838">
                  <c:v>3839</c:v>
                </c:pt>
                <c:pt idx="3839">
                  <c:v>3840</c:v>
                </c:pt>
                <c:pt idx="3840">
                  <c:v>3841</c:v>
                </c:pt>
                <c:pt idx="3841">
                  <c:v>3842</c:v>
                </c:pt>
                <c:pt idx="3842">
                  <c:v>3843</c:v>
                </c:pt>
                <c:pt idx="3843">
                  <c:v>3844</c:v>
                </c:pt>
                <c:pt idx="3844">
                  <c:v>3845</c:v>
                </c:pt>
                <c:pt idx="3845">
                  <c:v>3846</c:v>
                </c:pt>
                <c:pt idx="3846">
                  <c:v>3847</c:v>
                </c:pt>
                <c:pt idx="3847">
                  <c:v>3848</c:v>
                </c:pt>
                <c:pt idx="3848">
                  <c:v>3849</c:v>
                </c:pt>
                <c:pt idx="3849">
                  <c:v>3850</c:v>
                </c:pt>
                <c:pt idx="3850">
                  <c:v>3851</c:v>
                </c:pt>
                <c:pt idx="3851">
                  <c:v>3852</c:v>
                </c:pt>
                <c:pt idx="3852">
                  <c:v>3853</c:v>
                </c:pt>
                <c:pt idx="3853">
                  <c:v>3854</c:v>
                </c:pt>
                <c:pt idx="3854">
                  <c:v>3855</c:v>
                </c:pt>
                <c:pt idx="3855">
                  <c:v>3856</c:v>
                </c:pt>
                <c:pt idx="3856">
                  <c:v>3857</c:v>
                </c:pt>
                <c:pt idx="3857">
                  <c:v>3858</c:v>
                </c:pt>
                <c:pt idx="3858">
                  <c:v>3859</c:v>
                </c:pt>
                <c:pt idx="3859">
                  <c:v>3860</c:v>
                </c:pt>
                <c:pt idx="3860">
                  <c:v>3861</c:v>
                </c:pt>
                <c:pt idx="3861">
                  <c:v>3862</c:v>
                </c:pt>
                <c:pt idx="3862">
                  <c:v>3863</c:v>
                </c:pt>
                <c:pt idx="3863">
                  <c:v>3864</c:v>
                </c:pt>
                <c:pt idx="3864">
                  <c:v>3865</c:v>
                </c:pt>
                <c:pt idx="3865">
                  <c:v>3866</c:v>
                </c:pt>
                <c:pt idx="3866">
                  <c:v>3867</c:v>
                </c:pt>
                <c:pt idx="3867">
                  <c:v>3868</c:v>
                </c:pt>
                <c:pt idx="3868">
                  <c:v>3869</c:v>
                </c:pt>
                <c:pt idx="3869">
                  <c:v>3870</c:v>
                </c:pt>
                <c:pt idx="3870">
                  <c:v>3871</c:v>
                </c:pt>
                <c:pt idx="3871">
                  <c:v>3872</c:v>
                </c:pt>
                <c:pt idx="3872">
                  <c:v>3873</c:v>
                </c:pt>
                <c:pt idx="3873">
                  <c:v>3874</c:v>
                </c:pt>
                <c:pt idx="3874">
                  <c:v>3875</c:v>
                </c:pt>
                <c:pt idx="3875">
                  <c:v>3876</c:v>
                </c:pt>
                <c:pt idx="3876">
                  <c:v>3877</c:v>
                </c:pt>
                <c:pt idx="3877">
                  <c:v>3878</c:v>
                </c:pt>
                <c:pt idx="3878">
                  <c:v>3879</c:v>
                </c:pt>
                <c:pt idx="3879">
                  <c:v>3880</c:v>
                </c:pt>
                <c:pt idx="3880">
                  <c:v>3881</c:v>
                </c:pt>
                <c:pt idx="3881">
                  <c:v>3882</c:v>
                </c:pt>
                <c:pt idx="3882">
                  <c:v>3883</c:v>
                </c:pt>
                <c:pt idx="3883">
                  <c:v>3884</c:v>
                </c:pt>
                <c:pt idx="3884">
                  <c:v>3885</c:v>
                </c:pt>
                <c:pt idx="3885">
                  <c:v>3886</c:v>
                </c:pt>
                <c:pt idx="3886">
                  <c:v>3887</c:v>
                </c:pt>
                <c:pt idx="3887">
                  <c:v>3888</c:v>
                </c:pt>
                <c:pt idx="3888">
                  <c:v>3889</c:v>
                </c:pt>
                <c:pt idx="3889">
                  <c:v>3890</c:v>
                </c:pt>
                <c:pt idx="3890">
                  <c:v>3891</c:v>
                </c:pt>
                <c:pt idx="3891">
                  <c:v>3892</c:v>
                </c:pt>
                <c:pt idx="3892">
                  <c:v>3893</c:v>
                </c:pt>
                <c:pt idx="3893">
                  <c:v>3894</c:v>
                </c:pt>
                <c:pt idx="3894">
                  <c:v>3895</c:v>
                </c:pt>
                <c:pt idx="3895">
                  <c:v>3896</c:v>
                </c:pt>
                <c:pt idx="3896">
                  <c:v>3897</c:v>
                </c:pt>
                <c:pt idx="3897">
                  <c:v>3898</c:v>
                </c:pt>
                <c:pt idx="3898">
                  <c:v>3899</c:v>
                </c:pt>
                <c:pt idx="3899">
                  <c:v>3900</c:v>
                </c:pt>
                <c:pt idx="3900">
                  <c:v>3901</c:v>
                </c:pt>
                <c:pt idx="3901">
                  <c:v>3902</c:v>
                </c:pt>
                <c:pt idx="3902">
                  <c:v>3903</c:v>
                </c:pt>
                <c:pt idx="3903">
                  <c:v>3904</c:v>
                </c:pt>
                <c:pt idx="3904">
                  <c:v>3905</c:v>
                </c:pt>
                <c:pt idx="3905">
                  <c:v>3906</c:v>
                </c:pt>
                <c:pt idx="3906">
                  <c:v>3907</c:v>
                </c:pt>
                <c:pt idx="3907">
                  <c:v>3908</c:v>
                </c:pt>
                <c:pt idx="3908">
                  <c:v>3909</c:v>
                </c:pt>
                <c:pt idx="3909">
                  <c:v>3910</c:v>
                </c:pt>
                <c:pt idx="3910">
                  <c:v>3911</c:v>
                </c:pt>
                <c:pt idx="3911">
                  <c:v>3912</c:v>
                </c:pt>
                <c:pt idx="3912">
                  <c:v>3913</c:v>
                </c:pt>
                <c:pt idx="3913">
                  <c:v>3914</c:v>
                </c:pt>
                <c:pt idx="3914">
                  <c:v>3915</c:v>
                </c:pt>
                <c:pt idx="3915">
                  <c:v>3916</c:v>
                </c:pt>
                <c:pt idx="3916">
                  <c:v>3917</c:v>
                </c:pt>
                <c:pt idx="3917">
                  <c:v>3918</c:v>
                </c:pt>
                <c:pt idx="3918">
                  <c:v>3919</c:v>
                </c:pt>
                <c:pt idx="3919">
                  <c:v>3920</c:v>
                </c:pt>
                <c:pt idx="3920">
                  <c:v>3921</c:v>
                </c:pt>
                <c:pt idx="3921">
                  <c:v>3922</c:v>
                </c:pt>
                <c:pt idx="3922">
                  <c:v>3923</c:v>
                </c:pt>
                <c:pt idx="3923">
                  <c:v>3924</c:v>
                </c:pt>
                <c:pt idx="3924">
                  <c:v>3925</c:v>
                </c:pt>
                <c:pt idx="3925">
                  <c:v>3926</c:v>
                </c:pt>
                <c:pt idx="3926">
                  <c:v>3927</c:v>
                </c:pt>
                <c:pt idx="3927">
                  <c:v>3928</c:v>
                </c:pt>
                <c:pt idx="3928">
                  <c:v>3929</c:v>
                </c:pt>
                <c:pt idx="3929">
                  <c:v>3930</c:v>
                </c:pt>
                <c:pt idx="3930">
                  <c:v>3931</c:v>
                </c:pt>
                <c:pt idx="3931">
                  <c:v>3932</c:v>
                </c:pt>
                <c:pt idx="3932">
                  <c:v>3933</c:v>
                </c:pt>
                <c:pt idx="3933">
                  <c:v>3934</c:v>
                </c:pt>
                <c:pt idx="3934">
                  <c:v>3935</c:v>
                </c:pt>
                <c:pt idx="3935">
                  <c:v>3936</c:v>
                </c:pt>
                <c:pt idx="3936">
                  <c:v>3937</c:v>
                </c:pt>
                <c:pt idx="3937">
                  <c:v>3938</c:v>
                </c:pt>
                <c:pt idx="3938">
                  <c:v>3939</c:v>
                </c:pt>
                <c:pt idx="3939">
                  <c:v>3940</c:v>
                </c:pt>
                <c:pt idx="3940">
                  <c:v>3941</c:v>
                </c:pt>
              </c:numCache>
            </c:numRef>
          </c:xVal>
          <c:yVal>
            <c:numRef>
              <c:f>Sheet1!$BB$2:$BB$8193</c:f>
              <c:numCache>
                <c:formatCode>General</c:formatCode>
                <c:ptCount val="8192"/>
                <c:pt idx="0">
                  <c:v>-2.8955951707573924</c:v>
                </c:pt>
                <c:pt idx="1">
                  <c:v>-2.9181056260805027</c:v>
                </c:pt>
                <c:pt idx="2">
                  <c:v>-2.9660341258396672</c:v>
                </c:pt>
                <c:pt idx="3">
                  <c:v>-2.9902482714043943</c:v>
                </c:pt>
                <c:pt idx="4">
                  <c:v>-2.9386186259283686</c:v>
                </c:pt>
                <c:pt idx="5">
                  <c:v>-2.9396782757227902</c:v>
                </c:pt>
                <c:pt idx="6">
                  <c:v>-2.9406674348930739</c:v>
                </c:pt>
                <c:pt idx="7">
                  <c:v>-2.9873964857125124</c:v>
                </c:pt>
                <c:pt idx="8">
                  <c:v>-2.8761515633792145</c:v>
                </c:pt>
                <c:pt idx="9">
                  <c:v>-2.8826353949567007</c:v>
                </c:pt>
                <c:pt idx="10">
                  <c:v>-2.8843563462748634</c:v>
                </c:pt>
                <c:pt idx="11">
                  <c:v>-2.8805754467329914</c:v>
                </c:pt>
                <c:pt idx="12">
                  <c:v>-2.8759956532195652</c:v>
                </c:pt>
                <c:pt idx="13">
                  <c:v>-2.8528623259704622</c:v>
                </c:pt>
                <c:pt idx="14">
                  <c:v>-2.9065949927254531</c:v>
                </c:pt>
                <c:pt idx="15">
                  <c:v>-2.9034125531679056</c:v>
                </c:pt>
                <c:pt idx="16">
                  <c:v>-2.940442433917978</c:v>
                </c:pt>
                <c:pt idx="17">
                  <c:v>-2.9202327301677045</c:v>
                </c:pt>
                <c:pt idx="18">
                  <c:v>-1.0214659650171987</c:v>
                </c:pt>
                <c:pt idx="19">
                  <c:v>-1.6134566039255782</c:v>
                </c:pt>
                <c:pt idx="20">
                  <c:v>-2.170996511269041</c:v>
                </c:pt>
                <c:pt idx="21">
                  <c:v>-2.0653003427298255</c:v>
                </c:pt>
                <c:pt idx="22">
                  <c:v>-2.2147011814327433</c:v>
                </c:pt>
                <c:pt idx="23">
                  <c:v>-2.1382082062015195</c:v>
                </c:pt>
                <c:pt idx="24">
                  <c:v>-1.904504114362382</c:v>
                </c:pt>
                <c:pt idx="25">
                  <c:v>-1.9603099169314353</c:v>
                </c:pt>
                <c:pt idx="26">
                  <c:v>-2.427022653314781</c:v>
                </c:pt>
                <c:pt idx="27">
                  <c:v>-2.2928365923512661</c:v>
                </c:pt>
                <c:pt idx="28">
                  <c:v>-2.6834022773097654</c:v>
                </c:pt>
                <c:pt idx="29">
                  <c:v>-2.7092220525445798</c:v>
                </c:pt>
                <c:pt idx="30">
                  <c:v>-2.3014915505008116</c:v>
                </c:pt>
                <c:pt idx="31">
                  <c:v>-2.3163270144315407</c:v>
                </c:pt>
                <c:pt idx="32">
                  <c:v>-2.5307875113367295</c:v>
                </c:pt>
                <c:pt idx="33">
                  <c:v>-2.3482019940191279</c:v>
                </c:pt>
                <c:pt idx="34">
                  <c:v>-2.2863187612434777</c:v>
                </c:pt>
                <c:pt idx="35">
                  <c:v>-2.1169836888260019</c:v>
                </c:pt>
                <c:pt idx="36">
                  <c:v>-2.3266685573785084</c:v>
                </c:pt>
                <c:pt idx="37">
                  <c:v>-2.3177782070784803</c:v>
                </c:pt>
                <c:pt idx="38">
                  <c:v>-2.2479926429484376</c:v>
                </c:pt>
                <c:pt idx="39">
                  <c:v>-2.328720504250037</c:v>
                </c:pt>
                <c:pt idx="40">
                  <c:v>-2.0920374573681455</c:v>
                </c:pt>
                <c:pt idx="41">
                  <c:v>-2.281727312493298</c:v>
                </c:pt>
                <c:pt idx="42">
                  <c:v>-2.2708285843779041</c:v>
                </c:pt>
                <c:pt idx="43">
                  <c:v>-2.0424737124334458</c:v>
                </c:pt>
                <c:pt idx="44">
                  <c:v>-2.3005887912870504</c:v>
                </c:pt>
                <c:pt idx="45">
                  <c:v>-2.7114352937940733</c:v>
                </c:pt>
                <c:pt idx="46">
                  <c:v>-2.5197562788513483</c:v>
                </c:pt>
                <c:pt idx="47">
                  <c:v>-2.3703962097119113</c:v>
                </c:pt>
                <c:pt idx="48">
                  <c:v>-2.3176967282573013</c:v>
                </c:pt>
                <c:pt idx="49">
                  <c:v>-2.2249847941812062</c:v>
                </c:pt>
                <c:pt idx="50">
                  <c:v>-2.0515831835559828</c:v>
                </c:pt>
                <c:pt idx="51">
                  <c:v>-2.2575083301884957</c:v>
                </c:pt>
                <c:pt idx="52">
                  <c:v>-2.6086957858914239</c:v>
                </c:pt>
                <c:pt idx="53">
                  <c:v>-1.8020930875092267</c:v>
                </c:pt>
                <c:pt idx="54">
                  <c:v>-2.274304931903659</c:v>
                </c:pt>
                <c:pt idx="55">
                  <c:v>-2.4845604954460532</c:v>
                </c:pt>
                <c:pt idx="56">
                  <c:v>-1.968817108527543</c:v>
                </c:pt>
                <c:pt idx="57">
                  <c:v>-1.9545822738047613</c:v>
                </c:pt>
                <c:pt idx="58">
                  <c:v>-2.2822723249794397</c:v>
                </c:pt>
                <c:pt idx="59">
                  <c:v>-2.3194857034056993</c:v>
                </c:pt>
                <c:pt idx="60">
                  <c:v>-2.4439550445250147</c:v>
                </c:pt>
                <c:pt idx="61">
                  <c:v>-2.5654303680895385</c:v>
                </c:pt>
                <c:pt idx="62">
                  <c:v>-2.4187806860907601</c:v>
                </c:pt>
                <c:pt idx="63">
                  <c:v>-2.0205533267267262</c:v>
                </c:pt>
                <c:pt idx="64">
                  <c:v>-2.3635211437587733</c:v>
                </c:pt>
                <c:pt idx="65">
                  <c:v>-2.4463193637311864</c:v>
                </c:pt>
                <c:pt idx="66">
                  <c:v>-2.4909474750338001</c:v>
                </c:pt>
                <c:pt idx="67">
                  <c:v>-2.3765260028418611</c:v>
                </c:pt>
                <c:pt idx="68">
                  <c:v>-2.5021038872130585</c:v>
                </c:pt>
                <c:pt idx="69">
                  <c:v>-2.5998537122176923</c:v>
                </c:pt>
                <c:pt idx="70">
                  <c:v>-2.5164558007089388</c:v>
                </c:pt>
                <c:pt idx="71">
                  <c:v>-2.5526795426699556</c:v>
                </c:pt>
                <c:pt idx="72">
                  <c:v>-2.3433156016165579</c:v>
                </c:pt>
                <c:pt idx="73">
                  <c:v>-2.2625036876751548</c:v>
                </c:pt>
                <c:pt idx="74">
                  <c:v>-2.1934598227826285</c:v>
                </c:pt>
                <c:pt idx="75">
                  <c:v>-2.4982374342382263</c:v>
                </c:pt>
                <c:pt idx="76">
                  <c:v>-2.5960864853615151</c:v>
                </c:pt>
                <c:pt idx="77">
                  <c:v>-2.5380537314883655</c:v>
                </c:pt>
                <c:pt idx="78">
                  <c:v>-2.3046422613319129</c:v>
                </c:pt>
                <c:pt idx="79">
                  <c:v>-2.382384023093187</c:v>
                </c:pt>
                <c:pt idx="80">
                  <c:v>-2.5127418022431014</c:v>
                </c:pt>
                <c:pt idx="81">
                  <c:v>-2.4499839285635927</c:v>
                </c:pt>
                <c:pt idx="82">
                  <c:v>-2.5364358215277383</c:v>
                </c:pt>
                <c:pt idx="83">
                  <c:v>-2.5612711817464495</c:v>
                </c:pt>
                <c:pt idx="84">
                  <c:v>-2.8315038605702059</c:v>
                </c:pt>
                <c:pt idx="85">
                  <c:v>-2.3128114834316316</c:v>
                </c:pt>
                <c:pt idx="86">
                  <c:v>-2.4580867394493611</c:v>
                </c:pt>
                <c:pt idx="87">
                  <c:v>-2.4694047785509543</c:v>
                </c:pt>
                <c:pt idx="88">
                  <c:v>-2.6688221382404675</c:v>
                </c:pt>
                <c:pt idx="89">
                  <c:v>-2.5930849285845436</c:v>
                </c:pt>
                <c:pt idx="90">
                  <c:v>-2.7626327976273179</c:v>
                </c:pt>
                <c:pt idx="91">
                  <c:v>-2.7015395196438696</c:v>
                </c:pt>
                <c:pt idx="92">
                  <c:v>-2.5542529033320216</c:v>
                </c:pt>
                <c:pt idx="93">
                  <c:v>-2.6931266370983753</c:v>
                </c:pt>
                <c:pt idx="94">
                  <c:v>-2.7758371792776959</c:v>
                </c:pt>
                <c:pt idx="95">
                  <c:v>-2.7476840194935681</c:v>
                </c:pt>
                <c:pt idx="96">
                  <c:v>-2.8376047896394585</c:v>
                </c:pt>
                <c:pt idx="97">
                  <c:v>-2.8624001044001091</c:v>
                </c:pt>
                <c:pt idx="98">
                  <c:v>-2.8758202121172971</c:v>
                </c:pt>
                <c:pt idx="99">
                  <c:v>-2.6929934973832337</c:v>
                </c:pt>
                <c:pt idx="100">
                  <c:v>-2.7732513541661064</c:v>
                </c:pt>
                <c:pt idx="101">
                  <c:v>-2.7663244073201421</c:v>
                </c:pt>
                <c:pt idx="102">
                  <c:v>-2.8144840239683999</c:v>
                </c:pt>
                <c:pt idx="103">
                  <c:v>-2.9423876128291004</c:v>
                </c:pt>
                <c:pt idx="104">
                  <c:v>-2.8632892719953507</c:v>
                </c:pt>
                <c:pt idx="105">
                  <c:v>-2.6588856222502066</c:v>
                </c:pt>
                <c:pt idx="106">
                  <c:v>-2.631216316800522</c:v>
                </c:pt>
                <c:pt idx="107">
                  <c:v>-2.8290232458230147</c:v>
                </c:pt>
                <c:pt idx="108">
                  <c:v>-2.7663278528300195</c:v>
                </c:pt>
                <c:pt idx="109">
                  <c:v>-2.8055817515636683</c:v>
                </c:pt>
                <c:pt idx="110">
                  <c:v>-2.9037484501289734</c:v>
                </c:pt>
                <c:pt idx="111">
                  <c:v>-3.0001726181363653</c:v>
                </c:pt>
                <c:pt idx="112">
                  <c:v>-3.0862348480636292</c:v>
                </c:pt>
                <c:pt idx="113">
                  <c:v>-2.862840225492902</c:v>
                </c:pt>
                <c:pt idx="114">
                  <c:v>-2.7901071109750486</c:v>
                </c:pt>
                <c:pt idx="115">
                  <c:v>-2.6802761465625879</c:v>
                </c:pt>
                <c:pt idx="116">
                  <c:v>-2.8496493311251925</c:v>
                </c:pt>
                <c:pt idx="117">
                  <c:v>-2.6881803776279689</c:v>
                </c:pt>
                <c:pt idx="118">
                  <c:v>-2.7860140904227837</c:v>
                </c:pt>
                <c:pt idx="119">
                  <c:v>-2.7066102870414888</c:v>
                </c:pt>
                <c:pt idx="120">
                  <c:v>-2.6378822100017185</c:v>
                </c:pt>
                <c:pt idx="121">
                  <c:v>-2.5584348202277729</c:v>
                </c:pt>
                <c:pt idx="122">
                  <c:v>-2.5034866095012154</c:v>
                </c:pt>
                <c:pt idx="123">
                  <c:v>-2.5101485511129118</c:v>
                </c:pt>
                <c:pt idx="124">
                  <c:v>-2.5550493414134179</c:v>
                </c:pt>
                <c:pt idx="125">
                  <c:v>-2.5362109807441247</c:v>
                </c:pt>
                <c:pt idx="126">
                  <c:v>-2.6133916079070341</c:v>
                </c:pt>
                <c:pt idx="127">
                  <c:v>-2.5898334701074832</c:v>
                </c:pt>
                <c:pt idx="128">
                  <c:v>-2.5513109788921406</c:v>
                </c:pt>
                <c:pt idx="129">
                  <c:v>-2.5711140984397529</c:v>
                </c:pt>
                <c:pt idx="130">
                  <c:v>-2.418832716153374</c:v>
                </c:pt>
                <c:pt idx="131">
                  <c:v>-2.5542655738281406</c:v>
                </c:pt>
                <c:pt idx="132">
                  <c:v>-2.6946702052001559</c:v>
                </c:pt>
                <c:pt idx="133">
                  <c:v>-2.5455500056652092</c:v>
                </c:pt>
                <c:pt idx="134">
                  <c:v>-2.3847196600014664</c:v>
                </c:pt>
                <c:pt idx="135">
                  <c:v>-2.2924462691203074</c:v>
                </c:pt>
                <c:pt idx="136">
                  <c:v>-2.3482245958663661</c:v>
                </c:pt>
                <c:pt idx="137">
                  <c:v>-2.3601684627219566</c:v>
                </c:pt>
                <c:pt idx="138">
                  <c:v>-2.4101639555338394</c:v>
                </c:pt>
                <c:pt idx="139">
                  <c:v>-2.3466776392722322</c:v>
                </c:pt>
                <c:pt idx="140">
                  <c:v>-2.4871832624439261</c:v>
                </c:pt>
                <c:pt idx="141">
                  <c:v>-2.4060209823397294</c:v>
                </c:pt>
                <c:pt idx="142">
                  <c:v>-2.4090778849913841</c:v>
                </c:pt>
                <c:pt idx="143">
                  <c:v>-2.4875978192755221</c:v>
                </c:pt>
                <c:pt idx="144">
                  <c:v>-2.5016759212922679</c:v>
                </c:pt>
                <c:pt idx="145">
                  <c:v>-2.2850171694418053</c:v>
                </c:pt>
                <c:pt idx="146">
                  <c:v>-2.3738047212968905</c:v>
                </c:pt>
                <c:pt idx="147">
                  <c:v>-2.3891014145477119</c:v>
                </c:pt>
                <c:pt idx="148">
                  <c:v>-2.5010640319542699</c:v>
                </c:pt>
                <c:pt idx="149">
                  <c:v>-2.5845462567596789</c:v>
                </c:pt>
                <c:pt idx="150">
                  <c:v>-2.5037628019741298</c:v>
                </c:pt>
                <c:pt idx="151">
                  <c:v>-2.5531895678550187</c:v>
                </c:pt>
                <c:pt idx="152">
                  <c:v>-2.638842179631129</c:v>
                </c:pt>
                <c:pt idx="153">
                  <c:v>-2.5331795236156029</c:v>
                </c:pt>
                <c:pt idx="154">
                  <c:v>-2.3362650959519948</c:v>
                </c:pt>
                <c:pt idx="155">
                  <c:v>-2.4509241069500698</c:v>
                </c:pt>
                <c:pt idx="156">
                  <c:v>-2.3720970834261612</c:v>
                </c:pt>
                <c:pt idx="157">
                  <c:v>-2.4387747346786837</c:v>
                </c:pt>
                <c:pt idx="158">
                  <c:v>-2.5348266524630514</c:v>
                </c:pt>
                <c:pt idx="159">
                  <c:v>-2.5785761905044335</c:v>
                </c:pt>
                <c:pt idx="160">
                  <c:v>-2.5390674467568708</c:v>
                </c:pt>
                <c:pt idx="161">
                  <c:v>-2.4647124936287401</c:v>
                </c:pt>
                <c:pt idx="162">
                  <c:v>-2.4955201229555524</c:v>
                </c:pt>
                <c:pt idx="163">
                  <c:v>-2.4595869100566548</c:v>
                </c:pt>
                <c:pt idx="164">
                  <c:v>-2.4305993106110479</c:v>
                </c:pt>
                <c:pt idx="165">
                  <c:v>-2.3714174209553684</c:v>
                </c:pt>
                <c:pt idx="166">
                  <c:v>-2.4785206779006197</c:v>
                </c:pt>
                <c:pt idx="167">
                  <c:v>-2.6588041300341647</c:v>
                </c:pt>
                <c:pt idx="168">
                  <c:v>-2.5093818849459382</c:v>
                </c:pt>
                <c:pt idx="169">
                  <c:v>-2.540246550846148</c:v>
                </c:pt>
                <c:pt idx="170">
                  <c:v>-2.6708529067477782</c:v>
                </c:pt>
                <c:pt idx="171">
                  <c:v>-2.6640949893550925</c:v>
                </c:pt>
                <c:pt idx="172">
                  <c:v>-2.5366497778190222</c:v>
                </c:pt>
                <c:pt idx="173">
                  <c:v>-2.6201132371741709</c:v>
                </c:pt>
                <c:pt idx="174">
                  <c:v>-2.446243343503629</c:v>
                </c:pt>
                <c:pt idx="175">
                  <c:v>-2.434310309108545</c:v>
                </c:pt>
                <c:pt idx="176">
                  <c:v>-2.4140118828228418</c:v>
                </c:pt>
                <c:pt idx="177">
                  <c:v>-2.406014032974757</c:v>
                </c:pt>
                <c:pt idx="178">
                  <c:v>-2.218828353865665</c:v>
                </c:pt>
                <c:pt idx="179">
                  <c:v>-2.3967284924346854</c:v>
                </c:pt>
                <c:pt idx="180">
                  <c:v>-2.4918953262819121</c:v>
                </c:pt>
                <c:pt idx="181">
                  <c:v>-2.4690551371677749</c:v>
                </c:pt>
                <c:pt idx="182">
                  <c:v>-2.4409239052532117</c:v>
                </c:pt>
                <c:pt idx="183">
                  <c:v>-2.5380651137621113</c:v>
                </c:pt>
                <c:pt idx="184">
                  <c:v>-2.5653325897003754</c:v>
                </c:pt>
                <c:pt idx="185">
                  <c:v>-2.4974209241240386</c:v>
                </c:pt>
                <c:pt idx="186">
                  <c:v>-2.574797156699038</c:v>
                </c:pt>
                <c:pt idx="187">
                  <c:v>-2.5525098710678762</c:v>
                </c:pt>
                <c:pt idx="188">
                  <c:v>-2.5852654112186624</c:v>
                </c:pt>
                <c:pt idx="189">
                  <c:v>-2.5046360958554059</c:v>
                </c:pt>
                <c:pt idx="190">
                  <c:v>-2.5027452710977061</c:v>
                </c:pt>
                <c:pt idx="191">
                  <c:v>-2.4796360226521763</c:v>
                </c:pt>
                <c:pt idx="192">
                  <c:v>-2.3705073501800067</c:v>
                </c:pt>
                <c:pt idx="193">
                  <c:v>-2.4280334376681534</c:v>
                </c:pt>
                <c:pt idx="194">
                  <c:v>-2.3282299442668242</c:v>
                </c:pt>
                <c:pt idx="195">
                  <c:v>-2.256978335737303</c:v>
                </c:pt>
                <c:pt idx="196">
                  <c:v>-2.3606933423741872</c:v>
                </c:pt>
                <c:pt idx="197">
                  <c:v>-2.3834580469163091</c:v>
                </c:pt>
                <c:pt idx="198">
                  <c:v>-2.2697772552490614</c:v>
                </c:pt>
                <c:pt idx="199">
                  <c:v>-2.3492910336124995</c:v>
                </c:pt>
                <c:pt idx="200">
                  <c:v>-2.4166964928183488</c:v>
                </c:pt>
                <c:pt idx="201">
                  <c:v>-2.3627812507809987</c:v>
                </c:pt>
                <c:pt idx="202">
                  <c:v>-2.446659254466188</c:v>
                </c:pt>
                <c:pt idx="203">
                  <c:v>-2.4836827501883318</c:v>
                </c:pt>
                <c:pt idx="204">
                  <c:v>-2.4430725624585481</c:v>
                </c:pt>
                <c:pt idx="205">
                  <c:v>-2.4534355159664623</c:v>
                </c:pt>
                <c:pt idx="206">
                  <c:v>-2.4746486200536433</c:v>
                </c:pt>
                <c:pt idx="207">
                  <c:v>-2.4385179938590351</c:v>
                </c:pt>
                <c:pt idx="208">
                  <c:v>-2.5046829556441219</c:v>
                </c:pt>
                <c:pt idx="209">
                  <c:v>-2.5005124526184641</c:v>
                </c:pt>
                <c:pt idx="210">
                  <c:v>-2.559886409174017</c:v>
                </c:pt>
                <c:pt idx="211">
                  <c:v>-2.5384486075781698</c:v>
                </c:pt>
                <c:pt idx="212">
                  <c:v>-2.547601124559562</c:v>
                </c:pt>
                <c:pt idx="213">
                  <c:v>-2.5956402729382599</c:v>
                </c:pt>
                <c:pt idx="214">
                  <c:v>-2.6611974294901142</c:v>
                </c:pt>
                <c:pt idx="215">
                  <c:v>-2.6074624192507612</c:v>
                </c:pt>
                <c:pt idx="216">
                  <c:v>-2.5538888335985499</c:v>
                </c:pt>
                <c:pt idx="217">
                  <c:v>-2.597921705303996</c:v>
                </c:pt>
                <c:pt idx="218">
                  <c:v>-2.6003851321559024</c:v>
                </c:pt>
                <c:pt idx="219">
                  <c:v>-2.5927358480152263</c:v>
                </c:pt>
                <c:pt idx="220">
                  <c:v>-2.6629870500126662</c:v>
                </c:pt>
                <c:pt idx="221">
                  <c:v>-2.6226944273114672</c:v>
                </c:pt>
                <c:pt idx="222">
                  <c:v>-2.6393453829285374</c:v>
                </c:pt>
                <c:pt idx="223">
                  <c:v>-2.6034577918225832</c:v>
                </c:pt>
                <c:pt idx="224">
                  <c:v>-2.6357710763883491</c:v>
                </c:pt>
                <c:pt idx="225">
                  <c:v>-2.6110530554454225</c:v>
                </c:pt>
                <c:pt idx="226">
                  <c:v>-2.6078264208660773</c:v>
                </c:pt>
                <c:pt idx="227">
                  <c:v>-2.6058672713862308</c:v>
                </c:pt>
                <c:pt idx="228">
                  <c:v>-2.5363379046869472</c:v>
                </c:pt>
                <c:pt idx="229">
                  <c:v>-2.5901081049758412</c:v>
                </c:pt>
                <c:pt idx="230">
                  <c:v>-2.5310106604937044</c:v>
                </c:pt>
                <c:pt idx="231">
                  <c:v>-2.5155112486368258</c:v>
                </c:pt>
                <c:pt idx="232">
                  <c:v>-2.5464455781358142</c:v>
                </c:pt>
                <c:pt idx="233">
                  <c:v>-2.4862499680714079</c:v>
                </c:pt>
                <c:pt idx="234">
                  <c:v>-2.501440645887465</c:v>
                </c:pt>
                <c:pt idx="235">
                  <c:v>-2.4674982448762872</c:v>
                </c:pt>
                <c:pt idx="236">
                  <c:v>-2.5121323696606579</c:v>
                </c:pt>
                <c:pt idx="237">
                  <c:v>-2.4706107951452783</c:v>
                </c:pt>
                <c:pt idx="238">
                  <c:v>-2.4630796670457089</c:v>
                </c:pt>
                <c:pt idx="239">
                  <c:v>-2.4740590583025579</c:v>
                </c:pt>
                <c:pt idx="240">
                  <c:v>-2.5190929162529185</c:v>
                </c:pt>
                <c:pt idx="241">
                  <c:v>-2.4952803328075923</c:v>
                </c:pt>
                <c:pt idx="242">
                  <c:v>-2.4613875476208635</c:v>
                </c:pt>
                <c:pt idx="243">
                  <c:v>-2.4724401367544502</c:v>
                </c:pt>
                <c:pt idx="244">
                  <c:v>-2.4896554899279888</c:v>
                </c:pt>
                <c:pt idx="245">
                  <c:v>-2.4330796888927697</c:v>
                </c:pt>
                <c:pt idx="246">
                  <c:v>-2.4308455384756567</c:v>
                </c:pt>
                <c:pt idx="247">
                  <c:v>-2.4344480133085877</c:v>
                </c:pt>
                <c:pt idx="248">
                  <c:v>-2.3801192008625405</c:v>
                </c:pt>
                <c:pt idx="249">
                  <c:v>-2.3852629138898296</c:v>
                </c:pt>
                <c:pt idx="250">
                  <c:v>-2.3941769067216345</c:v>
                </c:pt>
                <c:pt idx="251">
                  <c:v>-2.4163754857676079</c:v>
                </c:pt>
                <c:pt idx="252">
                  <c:v>-2.3837857175757815</c:v>
                </c:pt>
                <c:pt idx="253">
                  <c:v>-2.4004837703468951</c:v>
                </c:pt>
                <c:pt idx="254">
                  <c:v>-2.4040210225822367</c:v>
                </c:pt>
                <c:pt idx="255">
                  <c:v>-2.4211856963177514</c:v>
                </c:pt>
                <c:pt idx="256">
                  <c:v>-2.3945713330727481</c:v>
                </c:pt>
                <c:pt idx="257">
                  <c:v>-2.3736640630511951</c:v>
                </c:pt>
                <c:pt idx="258">
                  <c:v>-2.3845853608944978</c:v>
                </c:pt>
                <c:pt idx="259">
                  <c:v>-2.3640101893772858</c:v>
                </c:pt>
                <c:pt idx="260">
                  <c:v>-2.2336356635056731</c:v>
                </c:pt>
                <c:pt idx="261">
                  <c:v>-2.1307054177927442</c:v>
                </c:pt>
                <c:pt idx="262">
                  <c:v>-2.2968622441066566</c:v>
                </c:pt>
                <c:pt idx="263">
                  <c:v>-2.2613960366615338</c:v>
                </c:pt>
                <c:pt idx="264">
                  <c:v>-2.0988197909450834</c:v>
                </c:pt>
                <c:pt idx="265">
                  <c:v>-2.0216321871631582</c:v>
                </c:pt>
                <c:pt idx="266">
                  <c:v>-2.1852797620529829</c:v>
                </c:pt>
                <c:pt idx="267">
                  <c:v>-2.2106216776983656</c:v>
                </c:pt>
                <c:pt idx="268">
                  <c:v>-1.9270286590281183</c:v>
                </c:pt>
                <c:pt idx="269">
                  <c:v>-1.5017669218686081</c:v>
                </c:pt>
                <c:pt idx="270">
                  <c:v>-1.6265029463995218</c:v>
                </c:pt>
                <c:pt idx="271">
                  <c:v>-1.2201820984149903</c:v>
                </c:pt>
                <c:pt idx="272">
                  <c:v>-2.005457623129181</c:v>
                </c:pt>
                <c:pt idx="273">
                  <c:v>-1.9061060027743215</c:v>
                </c:pt>
                <c:pt idx="274">
                  <c:v>-2.2091412394343868</c:v>
                </c:pt>
                <c:pt idx="275">
                  <c:v>-2.1107126965451251</c:v>
                </c:pt>
                <c:pt idx="276">
                  <c:v>-1.716718045225285</c:v>
                </c:pt>
                <c:pt idx="277">
                  <c:v>-2.1293120174049829</c:v>
                </c:pt>
                <c:pt idx="278">
                  <c:v>-1.5858720302663887</c:v>
                </c:pt>
                <c:pt idx="279">
                  <c:v>-1.3891888706507149</c:v>
                </c:pt>
                <c:pt idx="280">
                  <c:v>-1.3131108103112465</c:v>
                </c:pt>
                <c:pt idx="281">
                  <c:v>-0.83192688596167574</c:v>
                </c:pt>
                <c:pt idx="282">
                  <c:v>-1.3107446082852192</c:v>
                </c:pt>
                <c:pt idx="283">
                  <c:v>-1.4350113161342382</c:v>
                </c:pt>
                <c:pt idx="284">
                  <c:v>-1.0455940674769293</c:v>
                </c:pt>
                <c:pt idx="285">
                  <c:v>-1.142691001102647</c:v>
                </c:pt>
                <c:pt idx="286">
                  <c:v>-0.9514550741982708</c:v>
                </c:pt>
                <c:pt idx="287">
                  <c:v>-1.0265778904696043</c:v>
                </c:pt>
                <c:pt idx="288">
                  <c:v>-0.99579018571713807</c:v>
                </c:pt>
                <c:pt idx="289">
                  <c:v>-1.3628616601400134</c:v>
                </c:pt>
                <c:pt idx="290">
                  <c:v>-1.2219756287660255</c:v>
                </c:pt>
                <c:pt idx="291">
                  <c:v>-0.97403663210517966</c:v>
                </c:pt>
                <c:pt idx="292">
                  <c:v>-5.1353571949519505E-3</c:v>
                </c:pt>
                <c:pt idx="293">
                  <c:v>-0.47101729169825024</c:v>
                </c:pt>
                <c:pt idx="294">
                  <c:v>-0.84227299717687387</c:v>
                </c:pt>
                <c:pt idx="295">
                  <c:v>-2.9350930610405612E-2</c:v>
                </c:pt>
                <c:pt idx="296">
                  <c:v>5.0784909228496211E-3</c:v>
                </c:pt>
                <c:pt idx="297">
                  <c:v>-0.65284233224556232</c:v>
                </c:pt>
                <c:pt idx="298">
                  <c:v>-8.0350414370045087E-3</c:v>
                </c:pt>
                <c:pt idx="299">
                  <c:v>-0.32338420668065471</c:v>
                </c:pt>
                <c:pt idx="300">
                  <c:v>-0.92624107724035287</c:v>
                </c:pt>
                <c:pt idx="301">
                  <c:v>0.1535969759485889</c:v>
                </c:pt>
                <c:pt idx="302">
                  <c:v>-0.22227886624175408</c:v>
                </c:pt>
                <c:pt idx="303">
                  <c:v>-0.11439952721166158</c:v>
                </c:pt>
                <c:pt idx="304">
                  <c:v>-0.32664967333124739</c:v>
                </c:pt>
                <c:pt idx="305">
                  <c:v>-0.85557738354609114</c:v>
                </c:pt>
                <c:pt idx="306">
                  <c:v>-0.70810548689328456</c:v>
                </c:pt>
                <c:pt idx="307">
                  <c:v>-0.92951935614982162</c:v>
                </c:pt>
                <c:pt idx="308">
                  <c:v>-1.1427270352967867</c:v>
                </c:pt>
                <c:pt idx="309">
                  <c:v>-0.92008486410186663</c:v>
                </c:pt>
                <c:pt idx="310">
                  <c:v>-0.29455437079850544</c:v>
                </c:pt>
                <c:pt idx="311">
                  <c:v>-0.21728890572156878</c:v>
                </c:pt>
                <c:pt idx="312">
                  <c:v>-7.7667868600372891E-2</c:v>
                </c:pt>
                <c:pt idx="313">
                  <c:v>2.2278356813243416E-2</c:v>
                </c:pt>
                <c:pt idx="314">
                  <c:v>-0.34129384270620289</c:v>
                </c:pt>
                <c:pt idx="315">
                  <c:v>-0.73584602994496429</c:v>
                </c:pt>
                <c:pt idx="316">
                  <c:v>-0.75202535027329986</c:v>
                </c:pt>
                <c:pt idx="317">
                  <c:v>-0.89851216660963296</c:v>
                </c:pt>
                <c:pt idx="318">
                  <c:v>0.31829768282223281</c:v>
                </c:pt>
                <c:pt idx="319">
                  <c:v>-0.44613709796896828</c:v>
                </c:pt>
                <c:pt idx="320">
                  <c:v>-0.80075769247451856</c:v>
                </c:pt>
                <c:pt idx="321">
                  <c:v>-0.22037296336610002</c:v>
                </c:pt>
                <c:pt idx="322">
                  <c:v>0.65674125019072882</c:v>
                </c:pt>
                <c:pt idx="323">
                  <c:v>0.49827738389595089</c:v>
                </c:pt>
                <c:pt idx="324">
                  <c:v>0.55051147181180982</c:v>
                </c:pt>
                <c:pt idx="325">
                  <c:v>0.80949405329769908</c:v>
                </c:pt>
                <c:pt idx="326">
                  <c:v>0.79471906572899931</c:v>
                </c:pt>
                <c:pt idx="327">
                  <c:v>0.64475141530945246</c:v>
                </c:pt>
                <c:pt idx="328">
                  <c:v>0.69035509732197076</c:v>
                </c:pt>
                <c:pt idx="329">
                  <c:v>-4.703790884483805E-2</c:v>
                </c:pt>
                <c:pt idx="330">
                  <c:v>-0.61194170768099632</c:v>
                </c:pt>
                <c:pt idx="331">
                  <c:v>-0.26783759203961033</c:v>
                </c:pt>
                <c:pt idx="332">
                  <c:v>0.61931487467893342</c:v>
                </c:pt>
                <c:pt idx="333">
                  <c:v>-0.50308374762702002</c:v>
                </c:pt>
                <c:pt idx="334">
                  <c:v>-0.76227102814334646</c:v>
                </c:pt>
                <c:pt idx="335">
                  <c:v>-1.4617913159285401</c:v>
                </c:pt>
                <c:pt idx="336">
                  <c:v>-0.39662673425762129</c:v>
                </c:pt>
                <c:pt idx="337">
                  <c:v>-1.2804586809750385</c:v>
                </c:pt>
                <c:pt idx="338">
                  <c:v>-1.3432637243336654</c:v>
                </c:pt>
                <c:pt idx="339">
                  <c:v>-0.30631907084288645</c:v>
                </c:pt>
                <c:pt idx="340">
                  <c:v>-0.40906985444384425</c:v>
                </c:pt>
                <c:pt idx="341">
                  <c:v>-0.50000360592254989</c:v>
                </c:pt>
                <c:pt idx="342">
                  <c:v>0.22892074363711767</c:v>
                </c:pt>
                <c:pt idx="343">
                  <c:v>-0.24777989458675265</c:v>
                </c:pt>
                <c:pt idx="344">
                  <c:v>-1.3237689646258044</c:v>
                </c:pt>
                <c:pt idx="345">
                  <c:v>-0.13923891135583233</c:v>
                </c:pt>
                <c:pt idx="346">
                  <c:v>-0.75716134537542334</c:v>
                </c:pt>
                <c:pt idx="347">
                  <c:v>-0.38738415572734386</c:v>
                </c:pt>
                <c:pt idx="348">
                  <c:v>-0.6735545342707816</c:v>
                </c:pt>
                <c:pt idx="349">
                  <c:v>-0.54067500641268307</c:v>
                </c:pt>
                <c:pt idx="350">
                  <c:v>-0.11062250104505456</c:v>
                </c:pt>
                <c:pt idx="351">
                  <c:v>-0.69185266755207309</c:v>
                </c:pt>
                <c:pt idx="352">
                  <c:v>-1.8096664654461136</c:v>
                </c:pt>
                <c:pt idx="353">
                  <c:v>-1.1997899020357528</c:v>
                </c:pt>
                <c:pt idx="354">
                  <c:v>0.44931157318361947</c:v>
                </c:pt>
                <c:pt idx="355">
                  <c:v>-7.3094613598301272E-2</c:v>
                </c:pt>
                <c:pt idx="356">
                  <c:v>-1.0142412109442001</c:v>
                </c:pt>
                <c:pt idx="357">
                  <c:v>-0.23897581329523909</c:v>
                </c:pt>
                <c:pt idx="358">
                  <c:v>-0.23921489687386277</c:v>
                </c:pt>
                <c:pt idx="359">
                  <c:v>-0.13285270852740894</c:v>
                </c:pt>
                <c:pt idx="360">
                  <c:v>-1.0345641875504796</c:v>
                </c:pt>
                <c:pt idx="361">
                  <c:v>-1.2358533369839719</c:v>
                </c:pt>
                <c:pt idx="362">
                  <c:v>-1.2490028098848693</c:v>
                </c:pt>
                <c:pt idx="363">
                  <c:v>-0.60617992108846774</c:v>
                </c:pt>
                <c:pt idx="364">
                  <c:v>-0.30874284412367725</c:v>
                </c:pt>
                <c:pt idx="365">
                  <c:v>-0.90198445285196716</c:v>
                </c:pt>
                <c:pt idx="366">
                  <c:v>-0.82303682605415762</c:v>
                </c:pt>
                <c:pt idx="367">
                  <c:v>-1.4711005224282703</c:v>
                </c:pt>
                <c:pt idx="368">
                  <c:v>-0.31411136315213639</c:v>
                </c:pt>
                <c:pt idx="369">
                  <c:v>-0.95916188250639856</c:v>
                </c:pt>
                <c:pt idx="370">
                  <c:v>-1.3591875314920898</c:v>
                </c:pt>
                <c:pt idx="371">
                  <c:v>-1.2231244019924592</c:v>
                </c:pt>
                <c:pt idx="372">
                  <c:v>-1.513050479118383</c:v>
                </c:pt>
                <c:pt idx="373">
                  <c:v>-0.38916244371900444</c:v>
                </c:pt>
                <c:pt idx="374">
                  <c:v>-0.21917611736026466</c:v>
                </c:pt>
                <c:pt idx="375">
                  <c:v>-0.35452918333316319</c:v>
                </c:pt>
                <c:pt idx="376">
                  <c:v>-0.20085966328888816</c:v>
                </c:pt>
                <c:pt idx="377">
                  <c:v>-0.41955847967534154</c:v>
                </c:pt>
                <c:pt idx="378">
                  <c:v>0.15152904489998953</c:v>
                </c:pt>
                <c:pt idx="379">
                  <c:v>-0.31802360301935728</c:v>
                </c:pt>
                <c:pt idx="380">
                  <c:v>-0.53067880128749856</c:v>
                </c:pt>
                <c:pt idx="381">
                  <c:v>-1.1258373159278134</c:v>
                </c:pt>
                <c:pt idx="382">
                  <c:v>-1.4495511989763177</c:v>
                </c:pt>
                <c:pt idx="383">
                  <c:v>-0.61755707464830056</c:v>
                </c:pt>
                <c:pt idx="384">
                  <c:v>0.13330605768850923</c:v>
                </c:pt>
                <c:pt idx="385">
                  <c:v>-0.37932484890539353</c:v>
                </c:pt>
                <c:pt idx="386">
                  <c:v>-0.42274331569951418</c:v>
                </c:pt>
                <c:pt idx="387">
                  <c:v>-0.36661068196406355</c:v>
                </c:pt>
                <c:pt idx="388">
                  <c:v>-0.22584253354496209</c:v>
                </c:pt>
                <c:pt idx="389">
                  <c:v>-0.95899565046240198</c:v>
                </c:pt>
                <c:pt idx="390">
                  <c:v>-0.44043327132572418</c:v>
                </c:pt>
                <c:pt idx="391">
                  <c:v>-0.88138960267694078</c:v>
                </c:pt>
                <c:pt idx="392">
                  <c:v>-0.50916292606217883</c:v>
                </c:pt>
                <c:pt idx="393">
                  <c:v>-0.20741432412656469</c:v>
                </c:pt>
                <c:pt idx="394">
                  <c:v>-0.65342434159580964</c:v>
                </c:pt>
                <c:pt idx="395">
                  <c:v>-0.73871294580809543</c:v>
                </c:pt>
                <c:pt idx="396">
                  <c:v>-0.63999967372534439</c:v>
                </c:pt>
                <c:pt idx="397">
                  <c:v>0.15246234568320194</c:v>
                </c:pt>
                <c:pt idx="398">
                  <c:v>-5.6085602248079347E-2</c:v>
                </c:pt>
                <c:pt idx="399">
                  <c:v>-0.50919206540325224</c:v>
                </c:pt>
                <c:pt idx="400">
                  <c:v>-0.50058019501015849</c:v>
                </c:pt>
                <c:pt idx="401">
                  <c:v>-0.78817546570593144</c:v>
                </c:pt>
                <c:pt idx="402">
                  <c:v>-0.67474221724164174</c:v>
                </c:pt>
                <c:pt idx="403">
                  <c:v>-1.1806414153728406</c:v>
                </c:pt>
                <c:pt idx="404">
                  <c:v>-0.12903621666238152</c:v>
                </c:pt>
                <c:pt idx="405">
                  <c:v>-0.49839722797022645</c:v>
                </c:pt>
                <c:pt idx="406">
                  <c:v>-0.56653715390198034</c:v>
                </c:pt>
                <c:pt idx="407">
                  <c:v>-1.2195579249366206</c:v>
                </c:pt>
                <c:pt idx="408">
                  <c:v>-0.85160707360998344</c:v>
                </c:pt>
                <c:pt idx="409">
                  <c:v>-0.26368706939388087</c:v>
                </c:pt>
                <c:pt idx="410">
                  <c:v>0.30200296046293262</c:v>
                </c:pt>
                <c:pt idx="411">
                  <c:v>0.50438447429452804</c:v>
                </c:pt>
                <c:pt idx="412">
                  <c:v>-0.2368466340581854</c:v>
                </c:pt>
                <c:pt idx="413">
                  <c:v>-0.81761749983952914</c:v>
                </c:pt>
                <c:pt idx="414">
                  <c:v>-0.87462760578724819</c:v>
                </c:pt>
                <c:pt idx="415">
                  <c:v>-1.1044379424653306</c:v>
                </c:pt>
                <c:pt idx="416">
                  <c:v>-0.9929336792403598</c:v>
                </c:pt>
                <c:pt idx="417">
                  <c:v>-9.0191521016524945E-3</c:v>
                </c:pt>
                <c:pt idx="418">
                  <c:v>0.5038609864755017</c:v>
                </c:pt>
                <c:pt idx="419">
                  <c:v>-0.97114388891934578</c:v>
                </c:pt>
                <c:pt idx="420">
                  <c:v>-0.36321139326991325</c:v>
                </c:pt>
                <c:pt idx="421">
                  <c:v>-3.7649681178053562E-2</c:v>
                </c:pt>
                <c:pt idx="422">
                  <c:v>0.72847775203189746</c:v>
                </c:pt>
                <c:pt idx="423">
                  <c:v>2.6975592215716659E-2</c:v>
                </c:pt>
                <c:pt idx="424">
                  <c:v>0.35698196535307591</c:v>
                </c:pt>
                <c:pt idx="425">
                  <c:v>0.84929108787062946</c:v>
                </c:pt>
                <c:pt idx="426">
                  <c:v>0.58001340542126467</c:v>
                </c:pt>
                <c:pt idx="427">
                  <c:v>3.1091797619897665E-2</c:v>
                </c:pt>
                <c:pt idx="428">
                  <c:v>1.1924910404203182</c:v>
                </c:pt>
                <c:pt idx="429">
                  <c:v>0.35622795274687924</c:v>
                </c:pt>
                <c:pt idx="430">
                  <c:v>-0.10917481272789686</c:v>
                </c:pt>
                <c:pt idx="431">
                  <c:v>0.21197249117184125</c:v>
                </c:pt>
                <c:pt idx="432">
                  <c:v>0.15142463609992829</c:v>
                </c:pt>
                <c:pt idx="433">
                  <c:v>0.38608366694494745</c:v>
                </c:pt>
                <c:pt idx="434">
                  <c:v>0.74513987170365947</c:v>
                </c:pt>
                <c:pt idx="435">
                  <c:v>-0.14149534776375372</c:v>
                </c:pt>
                <c:pt idx="436">
                  <c:v>-1.5301963133756313</c:v>
                </c:pt>
                <c:pt idx="437">
                  <c:v>-0.74633427634402949</c:v>
                </c:pt>
                <c:pt idx="438">
                  <c:v>-1.4003081044201116</c:v>
                </c:pt>
                <c:pt idx="439">
                  <c:v>-0.99497088529443278</c:v>
                </c:pt>
                <c:pt idx="440">
                  <c:v>-1.4480811926525172</c:v>
                </c:pt>
                <c:pt idx="441">
                  <c:v>-1.6756837304004568</c:v>
                </c:pt>
                <c:pt idx="442">
                  <c:v>-1.7134693058295403</c:v>
                </c:pt>
                <c:pt idx="443">
                  <c:v>-0.80871032787397379</c:v>
                </c:pt>
                <c:pt idx="444">
                  <c:v>-1.2339023133521865</c:v>
                </c:pt>
                <c:pt idx="445">
                  <c:v>-1.2524261830521244</c:v>
                </c:pt>
                <c:pt idx="446">
                  <c:v>-1.3467832445261507</c:v>
                </c:pt>
                <c:pt idx="447">
                  <c:v>-1.3522506949869673</c:v>
                </c:pt>
                <c:pt idx="448">
                  <c:v>-1.4590749520418056</c:v>
                </c:pt>
                <c:pt idx="449">
                  <c:v>-1.5094223259575656</c:v>
                </c:pt>
                <c:pt idx="450">
                  <c:v>-1.6024198145218715</c:v>
                </c:pt>
                <c:pt idx="451">
                  <c:v>-1.6497106101715397</c:v>
                </c:pt>
                <c:pt idx="452">
                  <c:v>-1.6767624233593903</c:v>
                </c:pt>
                <c:pt idx="453">
                  <c:v>-1.7793575195408584</c:v>
                </c:pt>
                <c:pt idx="454">
                  <c:v>-1.7077161567129684</c:v>
                </c:pt>
                <c:pt idx="455">
                  <c:v>-1.7538165616398649</c:v>
                </c:pt>
                <c:pt idx="456">
                  <c:v>-1.7694212707958012</c:v>
                </c:pt>
                <c:pt idx="457">
                  <c:v>-1.7667183914368279</c:v>
                </c:pt>
                <c:pt idx="458">
                  <c:v>-1.7945038743288011</c:v>
                </c:pt>
                <c:pt idx="459">
                  <c:v>-1.8565533874454143</c:v>
                </c:pt>
                <c:pt idx="460">
                  <c:v>-1.8519547348890608</c:v>
                </c:pt>
                <c:pt idx="461">
                  <c:v>-1.803956978170862</c:v>
                </c:pt>
                <c:pt idx="462">
                  <c:v>-1.7514422463963397</c:v>
                </c:pt>
                <c:pt idx="463">
                  <c:v>-1.8045447374968715</c:v>
                </c:pt>
                <c:pt idx="464">
                  <c:v>-1.7913061167422084</c:v>
                </c:pt>
                <c:pt idx="465">
                  <c:v>-1.7850667662914876</c:v>
                </c:pt>
                <c:pt idx="466">
                  <c:v>-1.8217637023533628</c:v>
                </c:pt>
                <c:pt idx="467">
                  <c:v>-1.7089203896065053</c:v>
                </c:pt>
                <c:pt idx="468">
                  <c:v>-1.7677723927669309</c:v>
                </c:pt>
                <c:pt idx="469">
                  <c:v>-1.7024213209544614</c:v>
                </c:pt>
                <c:pt idx="470">
                  <c:v>-1.6811150153836607</c:v>
                </c:pt>
                <c:pt idx="471">
                  <c:v>-1.6413314142493585</c:v>
                </c:pt>
                <c:pt idx="472">
                  <c:v>-1.6453692634221806</c:v>
                </c:pt>
                <c:pt idx="473">
                  <c:v>-1.6622247493482289</c:v>
                </c:pt>
                <c:pt idx="474">
                  <c:v>-1.6499027214117667</c:v>
                </c:pt>
                <c:pt idx="475">
                  <c:v>-1.6697592117093984</c:v>
                </c:pt>
                <c:pt idx="476">
                  <c:v>-1.6548501751409761</c:v>
                </c:pt>
                <c:pt idx="477">
                  <c:v>-1.6554799866992598</c:v>
                </c:pt>
                <c:pt idx="478">
                  <c:v>-1.653723561327225</c:v>
                </c:pt>
                <c:pt idx="479">
                  <c:v>-1.6428344266274264</c:v>
                </c:pt>
                <c:pt idx="480">
                  <c:v>-1.6346657180278612</c:v>
                </c:pt>
                <c:pt idx="481">
                  <c:v>-1.6354291583549063</c:v>
                </c:pt>
                <c:pt idx="482">
                  <c:v>-1.657204454767891</c:v>
                </c:pt>
                <c:pt idx="483">
                  <c:v>-1.6651283421481589</c:v>
                </c:pt>
                <c:pt idx="484">
                  <c:v>-1.6764669121314579</c:v>
                </c:pt>
                <c:pt idx="485">
                  <c:v>-1.6343405800463895</c:v>
                </c:pt>
                <c:pt idx="486">
                  <c:v>-1.7113348928738725</c:v>
                </c:pt>
                <c:pt idx="487">
                  <c:v>-1.7733653213805489</c:v>
                </c:pt>
                <c:pt idx="488">
                  <c:v>-1.6619467585998748</c:v>
                </c:pt>
                <c:pt idx="489">
                  <c:v>-1.6131861146791993</c:v>
                </c:pt>
                <c:pt idx="490">
                  <c:v>-1.6185969315072324</c:v>
                </c:pt>
                <c:pt idx="491">
                  <c:v>-1.6046215473271452</c:v>
                </c:pt>
                <c:pt idx="492">
                  <c:v>-1.5999357466141673</c:v>
                </c:pt>
                <c:pt idx="493">
                  <c:v>-1.552099986026434</c:v>
                </c:pt>
                <c:pt idx="494">
                  <c:v>-1.5584583043997124</c:v>
                </c:pt>
                <c:pt idx="495">
                  <c:v>-1.4979655868227582</c:v>
                </c:pt>
                <c:pt idx="496">
                  <c:v>-1.4769321005441594</c:v>
                </c:pt>
                <c:pt idx="497">
                  <c:v>-1.4800159561150217</c:v>
                </c:pt>
                <c:pt idx="498">
                  <c:v>-1.2390112054976532</c:v>
                </c:pt>
                <c:pt idx="499">
                  <c:v>-0.6462019002789976</c:v>
                </c:pt>
                <c:pt idx="500">
                  <c:v>-0.60588027097419062</c:v>
                </c:pt>
                <c:pt idx="501">
                  <c:v>-0.10897890750862782</c:v>
                </c:pt>
                <c:pt idx="502">
                  <c:v>-3.7117524957741566E-2</c:v>
                </c:pt>
                <c:pt idx="503">
                  <c:v>0.9573419137149819</c:v>
                </c:pt>
                <c:pt idx="504">
                  <c:v>2.0719165133372686</c:v>
                </c:pt>
                <c:pt idx="505">
                  <c:v>0.31294563196346825</c:v>
                </c:pt>
                <c:pt idx="506">
                  <c:v>0.622140988995179</c:v>
                </c:pt>
                <c:pt idx="507">
                  <c:v>0.55368464725258359</c:v>
                </c:pt>
                <c:pt idx="508">
                  <c:v>0.66384115724090753</c:v>
                </c:pt>
                <c:pt idx="509">
                  <c:v>-0.71660885670228325</c:v>
                </c:pt>
                <c:pt idx="510">
                  <c:v>-0.21701631241226593</c:v>
                </c:pt>
                <c:pt idx="511">
                  <c:v>3.3044023583458038</c:v>
                </c:pt>
                <c:pt idx="512">
                  <c:v>3.5025472868345453</c:v>
                </c:pt>
                <c:pt idx="513">
                  <c:v>2.6599611303869453</c:v>
                </c:pt>
                <c:pt idx="514">
                  <c:v>1.1410913467258088</c:v>
                </c:pt>
                <c:pt idx="515">
                  <c:v>2.1632657648364528</c:v>
                </c:pt>
                <c:pt idx="516">
                  <c:v>0.62734418527533586</c:v>
                </c:pt>
                <c:pt idx="517">
                  <c:v>1.1895231023098196</c:v>
                </c:pt>
                <c:pt idx="518">
                  <c:v>3.5961173366220622</c:v>
                </c:pt>
                <c:pt idx="519">
                  <c:v>2.7235278026322085</c:v>
                </c:pt>
                <c:pt idx="520">
                  <c:v>2.8888421315196533</c:v>
                </c:pt>
                <c:pt idx="521">
                  <c:v>2.4411255846753299</c:v>
                </c:pt>
                <c:pt idx="522">
                  <c:v>2.1060316479581953</c:v>
                </c:pt>
                <c:pt idx="523">
                  <c:v>1.6157003716903207</c:v>
                </c:pt>
                <c:pt idx="524">
                  <c:v>5.2195778099123462</c:v>
                </c:pt>
                <c:pt idx="525">
                  <c:v>3.7224365702220763</c:v>
                </c:pt>
                <c:pt idx="526">
                  <c:v>2.5887788268393663</c:v>
                </c:pt>
                <c:pt idx="527">
                  <c:v>2.1824860375535549</c:v>
                </c:pt>
                <c:pt idx="528">
                  <c:v>3.7629872347809123</c:v>
                </c:pt>
                <c:pt idx="529">
                  <c:v>4.6339197441495728</c:v>
                </c:pt>
                <c:pt idx="530">
                  <c:v>4.2002651186489048</c:v>
                </c:pt>
                <c:pt idx="531">
                  <c:v>2.7439583638298126</c:v>
                </c:pt>
                <c:pt idx="532">
                  <c:v>4.8626796838858732</c:v>
                </c:pt>
                <c:pt idx="533">
                  <c:v>2.7277272060269753</c:v>
                </c:pt>
                <c:pt idx="534">
                  <c:v>4.4305370196473621</c:v>
                </c:pt>
                <c:pt idx="535">
                  <c:v>3.9210220616220592</c:v>
                </c:pt>
                <c:pt idx="536">
                  <c:v>2.4767079311664331</c:v>
                </c:pt>
                <c:pt idx="537">
                  <c:v>1.5926469609460203</c:v>
                </c:pt>
                <c:pt idx="538">
                  <c:v>4.4041501121918625</c:v>
                </c:pt>
                <c:pt idx="539">
                  <c:v>3.3482893027217631</c:v>
                </c:pt>
                <c:pt idx="540">
                  <c:v>2.2431926050627715</c:v>
                </c:pt>
                <c:pt idx="541">
                  <c:v>5.5053897921370503</c:v>
                </c:pt>
                <c:pt idx="542">
                  <c:v>6.247162561346431</c:v>
                </c:pt>
                <c:pt idx="543">
                  <c:v>4.4383221271389832</c:v>
                </c:pt>
                <c:pt idx="544">
                  <c:v>2.0577569374981453</c:v>
                </c:pt>
                <c:pt idx="545">
                  <c:v>0.44803772212804738</c:v>
                </c:pt>
                <c:pt idx="546">
                  <c:v>1.9733579845971461</c:v>
                </c:pt>
                <c:pt idx="547">
                  <c:v>2.8368996128651291</c:v>
                </c:pt>
                <c:pt idx="548">
                  <c:v>3.3991801239288577</c:v>
                </c:pt>
                <c:pt idx="549">
                  <c:v>3.8428520732181171</c:v>
                </c:pt>
                <c:pt idx="550">
                  <c:v>2.3064318650615978</c:v>
                </c:pt>
                <c:pt idx="551">
                  <c:v>1.4255350626162122</c:v>
                </c:pt>
                <c:pt idx="552">
                  <c:v>1.5564957911040067</c:v>
                </c:pt>
                <c:pt idx="553">
                  <c:v>2.4351212839178737</c:v>
                </c:pt>
                <c:pt idx="554">
                  <c:v>2.3559536470037057</c:v>
                </c:pt>
                <c:pt idx="555">
                  <c:v>4.6276915730124824</c:v>
                </c:pt>
                <c:pt idx="556">
                  <c:v>3.2509781715028829</c:v>
                </c:pt>
                <c:pt idx="557">
                  <c:v>0.80493236950548441</c:v>
                </c:pt>
                <c:pt idx="558">
                  <c:v>4.8371469501609425</c:v>
                </c:pt>
                <c:pt idx="559">
                  <c:v>4.4201463496713833</c:v>
                </c:pt>
                <c:pt idx="560">
                  <c:v>6.7851531525570552</c:v>
                </c:pt>
                <c:pt idx="561">
                  <c:v>7.341480337668127</c:v>
                </c:pt>
                <c:pt idx="562">
                  <c:v>7.7078274476667037</c:v>
                </c:pt>
                <c:pt idx="563">
                  <c:v>6.53658910366185</c:v>
                </c:pt>
                <c:pt idx="564">
                  <c:v>5.6189567997536383</c:v>
                </c:pt>
                <c:pt idx="565">
                  <c:v>3.040520172685679</c:v>
                </c:pt>
                <c:pt idx="566">
                  <c:v>3.1936689528571094</c:v>
                </c:pt>
                <c:pt idx="567">
                  <c:v>2.3208096072165674</c:v>
                </c:pt>
                <c:pt idx="568">
                  <c:v>2.8300918541814601</c:v>
                </c:pt>
                <c:pt idx="569">
                  <c:v>3.6743102377369885</c:v>
                </c:pt>
                <c:pt idx="570">
                  <c:v>5.3408011799774062</c:v>
                </c:pt>
                <c:pt idx="571">
                  <c:v>5.2909896130160945</c:v>
                </c:pt>
                <c:pt idx="572">
                  <c:v>3.3955261116035085</c:v>
                </c:pt>
                <c:pt idx="573">
                  <c:v>3.2110266492466621</c:v>
                </c:pt>
                <c:pt idx="574">
                  <c:v>3.7144821344662682</c:v>
                </c:pt>
                <c:pt idx="575">
                  <c:v>2.1657236802424373</c:v>
                </c:pt>
                <c:pt idx="576">
                  <c:v>0.95996476819603105</c:v>
                </c:pt>
                <c:pt idx="577">
                  <c:v>0.72541175440735683</c:v>
                </c:pt>
                <c:pt idx="578">
                  <c:v>0.30725896455023882</c:v>
                </c:pt>
                <c:pt idx="579">
                  <c:v>3.5483979970571733</c:v>
                </c:pt>
                <c:pt idx="580">
                  <c:v>3.3654566489345505</c:v>
                </c:pt>
                <c:pt idx="581">
                  <c:v>3.9741468637632393</c:v>
                </c:pt>
                <c:pt idx="582">
                  <c:v>1.6965537897856597</c:v>
                </c:pt>
                <c:pt idx="583">
                  <c:v>-0.124868333119732</c:v>
                </c:pt>
                <c:pt idx="584">
                  <c:v>1.1954097389007656</c:v>
                </c:pt>
                <c:pt idx="585">
                  <c:v>1.5065596672232173</c:v>
                </c:pt>
                <c:pt idx="586">
                  <c:v>0.98532487347031683</c:v>
                </c:pt>
                <c:pt idx="587">
                  <c:v>2.6320431069408401</c:v>
                </c:pt>
                <c:pt idx="588">
                  <c:v>2.0639102412534749</c:v>
                </c:pt>
                <c:pt idx="589">
                  <c:v>4.9047154362607088</c:v>
                </c:pt>
                <c:pt idx="590">
                  <c:v>5.766230738090405</c:v>
                </c:pt>
                <c:pt idx="591">
                  <c:v>3.4650265532550018</c:v>
                </c:pt>
                <c:pt idx="592">
                  <c:v>3.6416639912495219</c:v>
                </c:pt>
                <c:pt idx="593">
                  <c:v>5.4097936029971034</c:v>
                </c:pt>
                <c:pt idx="594">
                  <c:v>5.0602111726242738</c:v>
                </c:pt>
                <c:pt idx="595">
                  <c:v>5.7278352711657154</c:v>
                </c:pt>
                <c:pt idx="596">
                  <c:v>4.5244384959511557</c:v>
                </c:pt>
                <c:pt idx="597">
                  <c:v>2.8592949897260467</c:v>
                </c:pt>
                <c:pt idx="598">
                  <c:v>4.7076935394772761</c:v>
                </c:pt>
                <c:pt idx="599">
                  <c:v>2.9371370098982719</c:v>
                </c:pt>
                <c:pt idx="600">
                  <c:v>2.3011342365025778</c:v>
                </c:pt>
                <c:pt idx="601">
                  <c:v>4.9929185929772801</c:v>
                </c:pt>
                <c:pt idx="602">
                  <c:v>1.4971253304530308</c:v>
                </c:pt>
                <c:pt idx="603">
                  <c:v>0.32113962346793645</c:v>
                </c:pt>
                <c:pt idx="604">
                  <c:v>1.7493626007190066</c:v>
                </c:pt>
                <c:pt idx="605">
                  <c:v>1.0271936315699115</c:v>
                </c:pt>
                <c:pt idx="606">
                  <c:v>5.9643701298023988</c:v>
                </c:pt>
                <c:pt idx="607">
                  <c:v>1.9769254524544366</c:v>
                </c:pt>
                <c:pt idx="608">
                  <c:v>1.7799558505467661</c:v>
                </c:pt>
                <c:pt idx="609">
                  <c:v>5.0273998612822339</c:v>
                </c:pt>
                <c:pt idx="610">
                  <c:v>8.0328953817441544</c:v>
                </c:pt>
                <c:pt idx="611">
                  <c:v>6.0193961414452328</c:v>
                </c:pt>
                <c:pt idx="612">
                  <c:v>7.391853706293972</c:v>
                </c:pt>
                <c:pt idx="613">
                  <c:v>5.7054575205134679</c:v>
                </c:pt>
                <c:pt idx="614">
                  <c:v>6.5744206495858215</c:v>
                </c:pt>
                <c:pt idx="615">
                  <c:v>5.1097696028335911</c:v>
                </c:pt>
                <c:pt idx="616">
                  <c:v>4.7789454975060046</c:v>
                </c:pt>
                <c:pt idx="617">
                  <c:v>4.4756469205845084</c:v>
                </c:pt>
                <c:pt idx="618">
                  <c:v>5.3231054070035366</c:v>
                </c:pt>
                <c:pt idx="619">
                  <c:v>4.8881268836701857</c:v>
                </c:pt>
                <c:pt idx="620">
                  <c:v>3.8139462222160692</c:v>
                </c:pt>
                <c:pt idx="621">
                  <c:v>4.2141551406410516</c:v>
                </c:pt>
                <c:pt idx="622">
                  <c:v>4.2898864802001446</c:v>
                </c:pt>
                <c:pt idx="623">
                  <c:v>3.2152002517208733</c:v>
                </c:pt>
                <c:pt idx="624">
                  <c:v>2.78158631244112</c:v>
                </c:pt>
                <c:pt idx="625">
                  <c:v>2.5692739575346901</c:v>
                </c:pt>
                <c:pt idx="626">
                  <c:v>2.435046289219478</c:v>
                </c:pt>
                <c:pt idx="627">
                  <c:v>3.4129311001856233</c:v>
                </c:pt>
                <c:pt idx="628">
                  <c:v>5.5614712283649004</c:v>
                </c:pt>
                <c:pt idx="629">
                  <c:v>4.350965143333374</c:v>
                </c:pt>
                <c:pt idx="630">
                  <c:v>4.0159110476642894</c:v>
                </c:pt>
                <c:pt idx="631">
                  <c:v>3.333329755021941</c:v>
                </c:pt>
                <c:pt idx="632">
                  <c:v>2.0601323801987315</c:v>
                </c:pt>
                <c:pt idx="633">
                  <c:v>1.5100744983218561</c:v>
                </c:pt>
                <c:pt idx="634">
                  <c:v>2.1154497770934144</c:v>
                </c:pt>
                <c:pt idx="635">
                  <c:v>2.2566184776960929</c:v>
                </c:pt>
                <c:pt idx="636">
                  <c:v>4.1436933310367907</c:v>
                </c:pt>
                <c:pt idx="637">
                  <c:v>2.9161303125861848</c:v>
                </c:pt>
                <c:pt idx="638">
                  <c:v>2.8513252889018292</c:v>
                </c:pt>
                <c:pt idx="639">
                  <c:v>2.8940190340111971</c:v>
                </c:pt>
                <c:pt idx="640">
                  <c:v>5.2973430844149956</c:v>
                </c:pt>
                <c:pt idx="641">
                  <c:v>3.8820792795448145</c:v>
                </c:pt>
                <c:pt idx="642">
                  <c:v>3.1589541654370668</c:v>
                </c:pt>
                <c:pt idx="643">
                  <c:v>1.6628149588492125</c:v>
                </c:pt>
                <c:pt idx="644">
                  <c:v>0.67226726923105273</c:v>
                </c:pt>
                <c:pt idx="645">
                  <c:v>3.7189082917003735</c:v>
                </c:pt>
                <c:pt idx="646">
                  <c:v>4.98410961081166</c:v>
                </c:pt>
                <c:pt idx="647">
                  <c:v>6.2319853284223399</c:v>
                </c:pt>
                <c:pt idx="648">
                  <c:v>3.2898427924073381</c:v>
                </c:pt>
                <c:pt idx="649">
                  <c:v>3.3100841845993711</c:v>
                </c:pt>
                <c:pt idx="650">
                  <c:v>4.5808760109772191</c:v>
                </c:pt>
                <c:pt idx="651">
                  <c:v>4.3659402924784878</c:v>
                </c:pt>
                <c:pt idx="652">
                  <c:v>5.7112225857654515</c:v>
                </c:pt>
                <c:pt idx="653">
                  <c:v>3.2371023911403674</c:v>
                </c:pt>
                <c:pt idx="654">
                  <c:v>3.1789712129785652</c:v>
                </c:pt>
                <c:pt idx="655">
                  <c:v>2.2172002600147622</c:v>
                </c:pt>
                <c:pt idx="656">
                  <c:v>3.3677896648345085</c:v>
                </c:pt>
                <c:pt idx="657">
                  <c:v>4.5806686353676129</c:v>
                </c:pt>
                <c:pt idx="658">
                  <c:v>6.0130640618749842</c:v>
                </c:pt>
                <c:pt idx="659">
                  <c:v>5.0671261594981365</c:v>
                </c:pt>
                <c:pt idx="660">
                  <c:v>4.7696399335592226</c:v>
                </c:pt>
                <c:pt idx="661">
                  <c:v>5.2999984432400176</c:v>
                </c:pt>
                <c:pt idx="662">
                  <c:v>2.4958030019570865</c:v>
                </c:pt>
                <c:pt idx="663">
                  <c:v>0.74589629904059374</c:v>
                </c:pt>
                <c:pt idx="664">
                  <c:v>2.5769572709009814</c:v>
                </c:pt>
                <c:pt idx="665">
                  <c:v>2.9615158962740917</c:v>
                </c:pt>
                <c:pt idx="666">
                  <c:v>2.42917129027449</c:v>
                </c:pt>
                <c:pt idx="667">
                  <c:v>3.4257551517759444</c:v>
                </c:pt>
                <c:pt idx="668">
                  <c:v>4.4399983691219109</c:v>
                </c:pt>
                <c:pt idx="669">
                  <c:v>2.4589281214363545</c:v>
                </c:pt>
                <c:pt idx="670">
                  <c:v>2.8815972059507589</c:v>
                </c:pt>
                <c:pt idx="671">
                  <c:v>3.2529371536815899</c:v>
                </c:pt>
                <c:pt idx="672">
                  <c:v>2.0083525817038095</c:v>
                </c:pt>
                <c:pt idx="673">
                  <c:v>4.4189413612378274</c:v>
                </c:pt>
                <c:pt idx="674">
                  <c:v>2.8095937842272156</c:v>
                </c:pt>
                <c:pt idx="675">
                  <c:v>4.8891600130633979</c:v>
                </c:pt>
                <c:pt idx="676">
                  <c:v>4.7505641028973038</c:v>
                </c:pt>
                <c:pt idx="677">
                  <c:v>5.1485082160869</c:v>
                </c:pt>
                <c:pt idx="678">
                  <c:v>5.7756120079345834</c:v>
                </c:pt>
                <c:pt idx="679">
                  <c:v>3.6721844752004684</c:v>
                </c:pt>
                <c:pt idx="680">
                  <c:v>2.0585451024009327</c:v>
                </c:pt>
                <c:pt idx="681">
                  <c:v>4.5000693133970255</c:v>
                </c:pt>
                <c:pt idx="682">
                  <c:v>7.0492325707329329</c:v>
                </c:pt>
                <c:pt idx="683">
                  <c:v>6.8079004153805638</c:v>
                </c:pt>
                <c:pt idx="684">
                  <c:v>10.279948646140969</c:v>
                </c:pt>
                <c:pt idx="685">
                  <c:v>6.8103841548968198</c:v>
                </c:pt>
                <c:pt idx="686">
                  <c:v>4.0175214416969034</c:v>
                </c:pt>
                <c:pt idx="687">
                  <c:v>3.359821186400902</c:v>
                </c:pt>
                <c:pt idx="688">
                  <c:v>1.2826759479050098</c:v>
                </c:pt>
                <c:pt idx="689">
                  <c:v>4.3079796956515199</c:v>
                </c:pt>
                <c:pt idx="690">
                  <c:v>3.658094786674515</c:v>
                </c:pt>
                <c:pt idx="691">
                  <c:v>2.7581149094042856</c:v>
                </c:pt>
                <c:pt idx="692">
                  <c:v>3.0499014305518046</c:v>
                </c:pt>
                <c:pt idx="693">
                  <c:v>3.3604954005742926</c:v>
                </c:pt>
                <c:pt idx="694">
                  <c:v>2.9761405089725357</c:v>
                </c:pt>
                <c:pt idx="695">
                  <c:v>2.7296865542279614</c:v>
                </c:pt>
                <c:pt idx="696">
                  <c:v>1.516540225598606</c:v>
                </c:pt>
                <c:pt idx="697">
                  <c:v>1.1565938247861784</c:v>
                </c:pt>
                <c:pt idx="698">
                  <c:v>0.6328958703247678</c:v>
                </c:pt>
                <c:pt idx="699">
                  <c:v>1.0648309205939399</c:v>
                </c:pt>
                <c:pt idx="700">
                  <c:v>0.57201555064697596</c:v>
                </c:pt>
                <c:pt idx="701">
                  <c:v>0.89803958759469005</c:v>
                </c:pt>
                <c:pt idx="702">
                  <c:v>0.98097184606635857</c:v>
                </c:pt>
                <c:pt idx="703">
                  <c:v>0.56982058692250925</c:v>
                </c:pt>
                <c:pt idx="704">
                  <c:v>0.38995537644701539</c:v>
                </c:pt>
                <c:pt idx="705">
                  <c:v>0.42604794948266633</c:v>
                </c:pt>
                <c:pt idx="706">
                  <c:v>0.38965876530067112</c:v>
                </c:pt>
                <c:pt idx="707">
                  <c:v>0.42869693120234365</c:v>
                </c:pt>
                <c:pt idx="708">
                  <c:v>0.48578196906214899</c:v>
                </c:pt>
                <c:pt idx="709">
                  <c:v>0.54037603963762448</c:v>
                </c:pt>
                <c:pt idx="710">
                  <c:v>0.50625291569006414</c:v>
                </c:pt>
                <c:pt idx="711">
                  <c:v>0.39941416461536372</c:v>
                </c:pt>
                <c:pt idx="712">
                  <c:v>0.18626038486362351</c:v>
                </c:pt>
                <c:pt idx="713">
                  <c:v>0.22123603741239783</c:v>
                </c:pt>
                <c:pt idx="714">
                  <c:v>0.3163259537690033</c:v>
                </c:pt>
                <c:pt idx="715">
                  <c:v>0.21133290524187887</c:v>
                </c:pt>
                <c:pt idx="716">
                  <c:v>0.15050008677499616</c:v>
                </c:pt>
                <c:pt idx="717">
                  <c:v>0.15803702032914924</c:v>
                </c:pt>
                <c:pt idx="718">
                  <c:v>8.4090702819217267E-2</c:v>
                </c:pt>
                <c:pt idx="719">
                  <c:v>0.21189024840424509</c:v>
                </c:pt>
                <c:pt idx="720">
                  <c:v>0.14041451367367008</c:v>
                </c:pt>
                <c:pt idx="721">
                  <c:v>0.143334257861083</c:v>
                </c:pt>
                <c:pt idx="722">
                  <c:v>0.11777359570634971</c:v>
                </c:pt>
                <c:pt idx="723">
                  <c:v>0.15378672143258054</c:v>
                </c:pt>
                <c:pt idx="724">
                  <c:v>0.16398806026423074</c:v>
                </c:pt>
                <c:pt idx="725">
                  <c:v>0.12421858458234736</c:v>
                </c:pt>
                <c:pt idx="726">
                  <c:v>0.17458874677204195</c:v>
                </c:pt>
                <c:pt idx="727">
                  <c:v>0.19480347437181855</c:v>
                </c:pt>
                <c:pt idx="728">
                  <c:v>0.22195890540610552</c:v>
                </c:pt>
                <c:pt idx="729">
                  <c:v>0.2019090210325869</c:v>
                </c:pt>
                <c:pt idx="730">
                  <c:v>0.25603719309110762</c:v>
                </c:pt>
                <c:pt idx="731">
                  <c:v>0.18842992862747598</c:v>
                </c:pt>
                <c:pt idx="732">
                  <c:v>0.19338042039630521</c:v>
                </c:pt>
                <c:pt idx="733">
                  <c:v>0.24295519860709769</c:v>
                </c:pt>
                <c:pt idx="734">
                  <c:v>0.19810441646082033</c:v>
                </c:pt>
                <c:pt idx="735">
                  <c:v>0.2395632569275663</c:v>
                </c:pt>
                <c:pt idx="736">
                  <c:v>0.23400729442275559</c:v>
                </c:pt>
                <c:pt idx="737">
                  <c:v>0.21976721875835992</c:v>
                </c:pt>
                <c:pt idx="738">
                  <c:v>1.0326844326619122</c:v>
                </c:pt>
                <c:pt idx="739">
                  <c:v>2.0351935665019139</c:v>
                </c:pt>
                <c:pt idx="740">
                  <c:v>1.0844803106045409</c:v>
                </c:pt>
                <c:pt idx="741">
                  <c:v>1.0733329312973883</c:v>
                </c:pt>
                <c:pt idx="742">
                  <c:v>0.64990131931820239</c:v>
                </c:pt>
                <c:pt idx="743">
                  <c:v>1.6262520493814825</c:v>
                </c:pt>
                <c:pt idx="744">
                  <c:v>3.555243501657579</c:v>
                </c:pt>
                <c:pt idx="745">
                  <c:v>3.3596810187057735</c:v>
                </c:pt>
                <c:pt idx="746">
                  <c:v>3.1704553273856018</c:v>
                </c:pt>
                <c:pt idx="747">
                  <c:v>5.1415189264208188</c:v>
                </c:pt>
                <c:pt idx="748">
                  <c:v>5.1197759061474502</c:v>
                </c:pt>
                <c:pt idx="749">
                  <c:v>3.5785238369565597</c:v>
                </c:pt>
                <c:pt idx="750">
                  <c:v>2.3652377785969403</c:v>
                </c:pt>
                <c:pt idx="751">
                  <c:v>4.8375838174950392</c:v>
                </c:pt>
                <c:pt idx="752">
                  <c:v>8.1752027990789067</c:v>
                </c:pt>
                <c:pt idx="753">
                  <c:v>6.2295434349630359</c:v>
                </c:pt>
                <c:pt idx="754">
                  <c:v>6.9154165892473802</c:v>
                </c:pt>
                <c:pt idx="755">
                  <c:v>4.411728198173348</c:v>
                </c:pt>
                <c:pt idx="756">
                  <c:v>4.1934630335969558</c:v>
                </c:pt>
                <c:pt idx="757">
                  <c:v>3.9578317967421062</c:v>
                </c:pt>
                <c:pt idx="758">
                  <c:v>3.091102607282592</c:v>
                </c:pt>
                <c:pt idx="759">
                  <c:v>3.8230121345593115</c:v>
                </c:pt>
                <c:pt idx="760">
                  <c:v>6.7798012219250197</c:v>
                </c:pt>
                <c:pt idx="761">
                  <c:v>3.556006077777274</c:v>
                </c:pt>
                <c:pt idx="762">
                  <c:v>5.6292534815065132</c:v>
                </c:pt>
                <c:pt idx="763">
                  <c:v>6.9266442287901464</c:v>
                </c:pt>
                <c:pt idx="764">
                  <c:v>4.8967334352685299</c:v>
                </c:pt>
                <c:pt idx="765">
                  <c:v>6.6813715947485086</c:v>
                </c:pt>
                <c:pt idx="766">
                  <c:v>7.5214066313495476</c:v>
                </c:pt>
                <c:pt idx="767">
                  <c:v>7.1557384588377566</c:v>
                </c:pt>
                <c:pt idx="768">
                  <c:v>3.3749479303409324</c:v>
                </c:pt>
                <c:pt idx="769">
                  <c:v>1.6252447421279181</c:v>
                </c:pt>
                <c:pt idx="770">
                  <c:v>4.469106841019288</c:v>
                </c:pt>
                <c:pt idx="771">
                  <c:v>4.2495687248485066</c:v>
                </c:pt>
                <c:pt idx="772">
                  <c:v>3.2487885613104339</c:v>
                </c:pt>
                <c:pt idx="773">
                  <c:v>3.9019291949392576</c:v>
                </c:pt>
                <c:pt idx="774">
                  <c:v>5.6887928631312201</c:v>
                </c:pt>
                <c:pt idx="775">
                  <c:v>5.0453983552774968</c:v>
                </c:pt>
                <c:pt idx="776">
                  <c:v>5.0360794762851491</c:v>
                </c:pt>
                <c:pt idx="777">
                  <c:v>9.5044684757018985</c:v>
                </c:pt>
                <c:pt idx="778">
                  <c:v>5.8254964962437983</c:v>
                </c:pt>
                <c:pt idx="779">
                  <c:v>4.385749533610106</c:v>
                </c:pt>
                <c:pt idx="780">
                  <c:v>3.6089585238965216</c:v>
                </c:pt>
                <c:pt idx="781">
                  <c:v>8.5919406680150079</c:v>
                </c:pt>
                <c:pt idx="782">
                  <c:v>6.3691501660571799</c:v>
                </c:pt>
                <c:pt idx="783">
                  <c:v>2.7244595434697261</c:v>
                </c:pt>
                <c:pt idx="784">
                  <c:v>3.4873441497569768</c:v>
                </c:pt>
                <c:pt idx="785">
                  <c:v>1.2343642669836341</c:v>
                </c:pt>
                <c:pt idx="786">
                  <c:v>1.3771460032653615</c:v>
                </c:pt>
                <c:pt idx="787">
                  <c:v>4.4598406181222909</c:v>
                </c:pt>
                <c:pt idx="788">
                  <c:v>12.341840175081876</c:v>
                </c:pt>
                <c:pt idx="789">
                  <c:v>13.954638400631648</c:v>
                </c:pt>
                <c:pt idx="790">
                  <c:v>9.7337538909776598</c:v>
                </c:pt>
                <c:pt idx="791">
                  <c:v>10.037501676199245</c:v>
                </c:pt>
                <c:pt idx="792">
                  <c:v>7.8944473967807571</c:v>
                </c:pt>
                <c:pt idx="793">
                  <c:v>5.8641337558683837</c:v>
                </c:pt>
                <c:pt idx="794">
                  <c:v>8.319870204129332</c:v>
                </c:pt>
                <c:pt idx="795">
                  <c:v>10.075229493562443</c:v>
                </c:pt>
                <c:pt idx="796">
                  <c:v>6.533305027683511</c:v>
                </c:pt>
                <c:pt idx="797">
                  <c:v>5.2617896872041108</c:v>
                </c:pt>
                <c:pt idx="798">
                  <c:v>6.7091996743819831</c:v>
                </c:pt>
                <c:pt idx="799">
                  <c:v>9.8009174086156499</c:v>
                </c:pt>
                <c:pt idx="800">
                  <c:v>1.5936732553857191</c:v>
                </c:pt>
                <c:pt idx="801">
                  <c:v>5.3844386417194361</c:v>
                </c:pt>
                <c:pt idx="802">
                  <c:v>9.4720229088762657</c:v>
                </c:pt>
                <c:pt idx="803">
                  <c:v>6.7233909354428967</c:v>
                </c:pt>
                <c:pt idx="804">
                  <c:v>4.114333684942439</c:v>
                </c:pt>
                <c:pt idx="805">
                  <c:v>4.4417894000160274</c:v>
                </c:pt>
                <c:pt idx="806">
                  <c:v>8.787623202733986</c:v>
                </c:pt>
                <c:pt idx="807">
                  <c:v>8.4074276738517639</c:v>
                </c:pt>
                <c:pt idx="808">
                  <c:v>6.1350477539509836</c:v>
                </c:pt>
                <c:pt idx="809">
                  <c:v>4.3041152891536534</c:v>
                </c:pt>
                <c:pt idx="810">
                  <c:v>5.3508929689827678</c:v>
                </c:pt>
                <c:pt idx="811">
                  <c:v>6.5012515025980928</c:v>
                </c:pt>
                <c:pt idx="812">
                  <c:v>3.3847874860491678</c:v>
                </c:pt>
                <c:pt idx="813">
                  <c:v>4.7538834374937551</c:v>
                </c:pt>
                <c:pt idx="814">
                  <c:v>10.835344416567594</c:v>
                </c:pt>
                <c:pt idx="815">
                  <c:v>9.4491395559632156</c:v>
                </c:pt>
                <c:pt idx="816">
                  <c:v>9.1365366731668285</c:v>
                </c:pt>
                <c:pt idx="817">
                  <c:v>8.2858030380174483</c:v>
                </c:pt>
                <c:pt idx="818">
                  <c:v>9.6370631914863836</c:v>
                </c:pt>
                <c:pt idx="819">
                  <c:v>5.9060731362204137</c:v>
                </c:pt>
                <c:pt idx="820">
                  <c:v>9.6390826531766454</c:v>
                </c:pt>
                <c:pt idx="821">
                  <c:v>7.422774275832678</c:v>
                </c:pt>
                <c:pt idx="822">
                  <c:v>9.7670584005410621</c:v>
                </c:pt>
                <c:pt idx="823">
                  <c:v>7.2803093618313941</c:v>
                </c:pt>
                <c:pt idx="824">
                  <c:v>6.4656620562023708</c:v>
                </c:pt>
                <c:pt idx="825">
                  <c:v>7.5111117856102698</c:v>
                </c:pt>
                <c:pt idx="826">
                  <c:v>7.7479001043956774</c:v>
                </c:pt>
                <c:pt idx="827">
                  <c:v>8.8101072720818134</c:v>
                </c:pt>
                <c:pt idx="828">
                  <c:v>7.2935671909052147</c:v>
                </c:pt>
                <c:pt idx="829">
                  <c:v>5.5877000768718821</c:v>
                </c:pt>
                <c:pt idx="830">
                  <c:v>7.2484069828566806</c:v>
                </c:pt>
                <c:pt idx="831">
                  <c:v>5.1874139355943649</c:v>
                </c:pt>
                <c:pt idx="832">
                  <c:v>12.413003405704314</c:v>
                </c:pt>
                <c:pt idx="833">
                  <c:v>9.7590658216097914</c:v>
                </c:pt>
                <c:pt idx="834">
                  <c:v>8.416843393165351</c:v>
                </c:pt>
                <c:pt idx="835">
                  <c:v>7.5479179239762217</c:v>
                </c:pt>
                <c:pt idx="836">
                  <c:v>7.0115100606654268</c:v>
                </c:pt>
                <c:pt idx="837">
                  <c:v>5.9168951576075823</c:v>
                </c:pt>
                <c:pt idx="838">
                  <c:v>6.1037042474904712</c:v>
                </c:pt>
                <c:pt idx="839">
                  <c:v>6.7266724417642472</c:v>
                </c:pt>
                <c:pt idx="840">
                  <c:v>5.0521780788951087</c:v>
                </c:pt>
                <c:pt idx="841">
                  <c:v>5.6697470435504993</c:v>
                </c:pt>
                <c:pt idx="842">
                  <c:v>7.657676489588205</c:v>
                </c:pt>
                <c:pt idx="843">
                  <c:v>7.7414925428192944</c:v>
                </c:pt>
                <c:pt idx="844">
                  <c:v>11.502065446695042</c:v>
                </c:pt>
                <c:pt idx="845">
                  <c:v>13.578244234134873</c:v>
                </c:pt>
                <c:pt idx="846">
                  <c:v>10.436478668400294</c:v>
                </c:pt>
                <c:pt idx="847">
                  <c:v>7.8832725687998151</c:v>
                </c:pt>
                <c:pt idx="848">
                  <c:v>9.5931132456132602</c:v>
                </c:pt>
                <c:pt idx="849">
                  <c:v>11.561709069841708</c:v>
                </c:pt>
                <c:pt idx="850">
                  <c:v>5.3596688423408594</c:v>
                </c:pt>
                <c:pt idx="851">
                  <c:v>6.0023315010767853</c:v>
                </c:pt>
                <c:pt idx="852">
                  <c:v>6.8450052826753875</c:v>
                </c:pt>
                <c:pt idx="853">
                  <c:v>5.7303271938395568</c:v>
                </c:pt>
                <c:pt idx="854">
                  <c:v>10.229957059216488</c:v>
                </c:pt>
                <c:pt idx="855">
                  <c:v>8.3107719108820319</c:v>
                </c:pt>
                <c:pt idx="856">
                  <c:v>6.8780357376164165</c:v>
                </c:pt>
                <c:pt idx="857">
                  <c:v>4.6938092760670518</c:v>
                </c:pt>
                <c:pt idx="858">
                  <c:v>3.6043097275964664</c:v>
                </c:pt>
                <c:pt idx="859">
                  <c:v>10.548698790374832</c:v>
                </c:pt>
                <c:pt idx="860">
                  <c:v>14.449502791503456</c:v>
                </c:pt>
                <c:pt idx="861">
                  <c:v>11.71169233218915</c:v>
                </c:pt>
                <c:pt idx="862">
                  <c:v>8.0162040136844244</c:v>
                </c:pt>
                <c:pt idx="863">
                  <c:v>4.9738502261355233</c:v>
                </c:pt>
                <c:pt idx="864">
                  <c:v>5.1322349462913586</c:v>
                </c:pt>
                <c:pt idx="865">
                  <c:v>8.1248125284444033</c:v>
                </c:pt>
                <c:pt idx="866">
                  <c:v>6.7591747293589854</c:v>
                </c:pt>
                <c:pt idx="867">
                  <c:v>5.8348164062633545</c:v>
                </c:pt>
                <c:pt idx="868">
                  <c:v>2.713694942740752</c:v>
                </c:pt>
                <c:pt idx="869">
                  <c:v>2.3863637509813129</c:v>
                </c:pt>
                <c:pt idx="870">
                  <c:v>3.5219343151187243</c:v>
                </c:pt>
                <c:pt idx="871">
                  <c:v>2.939136271003473</c:v>
                </c:pt>
                <c:pt idx="872">
                  <c:v>10.477145559718492</c:v>
                </c:pt>
                <c:pt idx="873">
                  <c:v>10.298314968887013</c:v>
                </c:pt>
                <c:pt idx="874">
                  <c:v>8.0212258254436559</c:v>
                </c:pt>
                <c:pt idx="875">
                  <c:v>7.4530701328975884</c:v>
                </c:pt>
                <c:pt idx="876">
                  <c:v>5.9826280336224062</c:v>
                </c:pt>
                <c:pt idx="877">
                  <c:v>8.6710323614261569</c:v>
                </c:pt>
                <c:pt idx="878">
                  <c:v>7.5078863580484327</c:v>
                </c:pt>
                <c:pt idx="879">
                  <c:v>6.203565787387455</c:v>
                </c:pt>
                <c:pt idx="880">
                  <c:v>9.1099781262323312</c:v>
                </c:pt>
                <c:pt idx="881">
                  <c:v>8.067830111500907</c:v>
                </c:pt>
                <c:pt idx="882">
                  <c:v>11.799739384467367</c:v>
                </c:pt>
                <c:pt idx="883">
                  <c:v>7.4600087740272158</c:v>
                </c:pt>
                <c:pt idx="884">
                  <c:v>5.6718181681112201</c:v>
                </c:pt>
                <c:pt idx="885">
                  <c:v>8.1716887296933383</c:v>
                </c:pt>
                <c:pt idx="886">
                  <c:v>5.1452233123834512</c:v>
                </c:pt>
                <c:pt idx="887">
                  <c:v>7.1085700284380664</c:v>
                </c:pt>
                <c:pt idx="888">
                  <c:v>9.2410493081258487</c:v>
                </c:pt>
                <c:pt idx="889">
                  <c:v>7.3909224659935324</c:v>
                </c:pt>
                <c:pt idx="890">
                  <c:v>4.3227826026591032</c:v>
                </c:pt>
                <c:pt idx="891">
                  <c:v>3.9363213661942731</c:v>
                </c:pt>
                <c:pt idx="892">
                  <c:v>3.5874746662558965</c:v>
                </c:pt>
                <c:pt idx="893">
                  <c:v>3.8086507090666966</c:v>
                </c:pt>
                <c:pt idx="894">
                  <c:v>5.2818460909375808</c:v>
                </c:pt>
                <c:pt idx="895">
                  <c:v>4.5330217025494557</c:v>
                </c:pt>
                <c:pt idx="896">
                  <c:v>5.5004508727567458</c:v>
                </c:pt>
                <c:pt idx="897">
                  <c:v>6.2413369345771024</c:v>
                </c:pt>
                <c:pt idx="898">
                  <c:v>4.6029491849554631</c:v>
                </c:pt>
                <c:pt idx="899">
                  <c:v>3.6826740494625754</c:v>
                </c:pt>
                <c:pt idx="900">
                  <c:v>5.1686208093523973</c:v>
                </c:pt>
                <c:pt idx="901">
                  <c:v>7.4823878407181965</c:v>
                </c:pt>
                <c:pt idx="902">
                  <c:v>4.8658679317532982</c:v>
                </c:pt>
                <c:pt idx="903">
                  <c:v>4.6892179503430604</c:v>
                </c:pt>
                <c:pt idx="904">
                  <c:v>4.9794106916957741</c:v>
                </c:pt>
                <c:pt idx="905">
                  <c:v>5.1651931145919043</c:v>
                </c:pt>
                <c:pt idx="906">
                  <c:v>7.4347870141884043</c:v>
                </c:pt>
                <c:pt idx="907">
                  <c:v>8.2282456554120369</c:v>
                </c:pt>
                <c:pt idx="908">
                  <c:v>6.927629058643392</c:v>
                </c:pt>
                <c:pt idx="909">
                  <c:v>6.7384446408862768</c:v>
                </c:pt>
                <c:pt idx="910">
                  <c:v>5.3398156782547446</c:v>
                </c:pt>
                <c:pt idx="911">
                  <c:v>10.798431055360581</c:v>
                </c:pt>
                <c:pt idx="912">
                  <c:v>8.9051511655973243</c:v>
                </c:pt>
                <c:pt idx="913">
                  <c:v>11.221510418961566</c:v>
                </c:pt>
                <c:pt idx="914">
                  <c:v>10.1155282257411</c:v>
                </c:pt>
                <c:pt idx="915">
                  <c:v>10.271875364132709</c:v>
                </c:pt>
                <c:pt idx="916">
                  <c:v>8.7578187179247138</c:v>
                </c:pt>
                <c:pt idx="917">
                  <c:v>7.6658626629067639</c:v>
                </c:pt>
                <c:pt idx="918">
                  <c:v>5.9353854302913174</c:v>
                </c:pt>
                <c:pt idx="919">
                  <c:v>4.3692551722010808</c:v>
                </c:pt>
                <c:pt idx="920">
                  <c:v>10.175650854343532</c:v>
                </c:pt>
                <c:pt idx="921">
                  <c:v>14.061171967121755</c:v>
                </c:pt>
                <c:pt idx="922">
                  <c:v>14.428966222212713</c:v>
                </c:pt>
                <c:pt idx="923">
                  <c:v>8.9219287640002864</c:v>
                </c:pt>
                <c:pt idx="924">
                  <c:v>9.8803421874960158</c:v>
                </c:pt>
                <c:pt idx="925">
                  <c:v>8.0548715071228294</c:v>
                </c:pt>
                <c:pt idx="926">
                  <c:v>7.633754373551616</c:v>
                </c:pt>
                <c:pt idx="927">
                  <c:v>6.3554092437556609</c:v>
                </c:pt>
                <c:pt idx="928">
                  <c:v>4.5940452492091</c:v>
                </c:pt>
                <c:pt idx="929">
                  <c:v>3.9097967954313861</c:v>
                </c:pt>
                <c:pt idx="930">
                  <c:v>3.1571768954536394</c:v>
                </c:pt>
                <c:pt idx="931">
                  <c:v>3.2932102452684187</c:v>
                </c:pt>
                <c:pt idx="932">
                  <c:v>3.3806612092267319</c:v>
                </c:pt>
                <c:pt idx="933">
                  <c:v>3.306636101758309</c:v>
                </c:pt>
                <c:pt idx="934">
                  <c:v>3.1092819858542287</c:v>
                </c:pt>
                <c:pt idx="935">
                  <c:v>2.7748219274025376</c:v>
                </c:pt>
                <c:pt idx="936">
                  <c:v>2.6601552927990268</c:v>
                </c:pt>
                <c:pt idx="937">
                  <c:v>2.5290762521899213</c:v>
                </c:pt>
                <c:pt idx="938">
                  <c:v>1.7913322248795494</c:v>
                </c:pt>
                <c:pt idx="939">
                  <c:v>1.9509516968744589</c:v>
                </c:pt>
                <c:pt idx="940">
                  <c:v>2.4232332029010317</c:v>
                </c:pt>
                <c:pt idx="941">
                  <c:v>2.1841624899494705</c:v>
                </c:pt>
                <c:pt idx="942">
                  <c:v>1.9131229303516739</c:v>
                </c:pt>
                <c:pt idx="943">
                  <c:v>2.1912606864358919</c:v>
                </c:pt>
                <c:pt idx="944">
                  <c:v>1.9822092218258036</c:v>
                </c:pt>
                <c:pt idx="945">
                  <c:v>1.6501457859032231</c:v>
                </c:pt>
                <c:pt idx="946">
                  <c:v>1.7341883067582997</c:v>
                </c:pt>
                <c:pt idx="947">
                  <c:v>1.8995771987001975</c:v>
                </c:pt>
                <c:pt idx="948">
                  <c:v>1.7798449690915819</c:v>
                </c:pt>
                <c:pt idx="949">
                  <c:v>1.6263810064600204</c:v>
                </c:pt>
                <c:pt idx="950">
                  <c:v>1.5305441590381497</c:v>
                </c:pt>
                <c:pt idx="951">
                  <c:v>1.5510360878648544</c:v>
                </c:pt>
                <c:pt idx="952">
                  <c:v>1.7975099783847814</c:v>
                </c:pt>
                <c:pt idx="953">
                  <c:v>1.6620357206355685</c:v>
                </c:pt>
                <c:pt idx="954">
                  <c:v>1.7614555573338575</c:v>
                </c:pt>
                <c:pt idx="955">
                  <c:v>1.5847202496414581</c:v>
                </c:pt>
                <c:pt idx="956">
                  <c:v>1.6283508449990047</c:v>
                </c:pt>
                <c:pt idx="957">
                  <c:v>1.616141260810533</c:v>
                </c:pt>
                <c:pt idx="958">
                  <c:v>1.5257202932822955</c:v>
                </c:pt>
                <c:pt idx="959">
                  <c:v>1.5204604670566946</c:v>
                </c:pt>
                <c:pt idx="960">
                  <c:v>1.6549908982985251</c:v>
                </c:pt>
                <c:pt idx="961">
                  <c:v>1.5554343211725108</c:v>
                </c:pt>
                <c:pt idx="962">
                  <c:v>1.4820729514228637</c:v>
                </c:pt>
                <c:pt idx="963">
                  <c:v>1.5331108205225763</c:v>
                </c:pt>
                <c:pt idx="964">
                  <c:v>1.5583948731563768</c:v>
                </c:pt>
                <c:pt idx="965">
                  <c:v>1.5973031696734696</c:v>
                </c:pt>
                <c:pt idx="966">
                  <c:v>1.5494441850302465</c:v>
                </c:pt>
                <c:pt idx="967">
                  <c:v>1.6116263340629766</c:v>
                </c:pt>
                <c:pt idx="968">
                  <c:v>1.6715477743836304</c:v>
                </c:pt>
                <c:pt idx="969">
                  <c:v>1.665708375805075</c:v>
                </c:pt>
                <c:pt idx="970">
                  <c:v>1.6091468907873163</c:v>
                </c:pt>
                <c:pt idx="971">
                  <c:v>1.5872637764250075</c:v>
                </c:pt>
                <c:pt idx="972">
                  <c:v>1.5678956687657619</c:v>
                </c:pt>
                <c:pt idx="973">
                  <c:v>1.5621981946783436</c:v>
                </c:pt>
                <c:pt idx="974">
                  <c:v>1.527657988146891</c:v>
                </c:pt>
                <c:pt idx="975">
                  <c:v>1.5258978599899664</c:v>
                </c:pt>
                <c:pt idx="976">
                  <c:v>1.5151252180688357</c:v>
                </c:pt>
                <c:pt idx="977">
                  <c:v>1.4768001324982127</c:v>
                </c:pt>
                <c:pt idx="978">
                  <c:v>1.9710042408200401</c:v>
                </c:pt>
                <c:pt idx="979">
                  <c:v>4.1934809729057392</c:v>
                </c:pt>
                <c:pt idx="980">
                  <c:v>3.7821333121041634</c:v>
                </c:pt>
                <c:pt idx="981">
                  <c:v>3.0967463434749543</c:v>
                </c:pt>
                <c:pt idx="982">
                  <c:v>2.8823826050813572</c:v>
                </c:pt>
                <c:pt idx="983">
                  <c:v>3.1854477020559324</c:v>
                </c:pt>
                <c:pt idx="984">
                  <c:v>3.5576265265115037</c:v>
                </c:pt>
                <c:pt idx="985">
                  <c:v>3.1160893174412729</c:v>
                </c:pt>
                <c:pt idx="986">
                  <c:v>8.6378584509475544</c:v>
                </c:pt>
                <c:pt idx="987">
                  <c:v>7.3932728185855057</c:v>
                </c:pt>
                <c:pt idx="988">
                  <c:v>4.9340163849264762</c:v>
                </c:pt>
                <c:pt idx="989">
                  <c:v>5.0264119177082627</c:v>
                </c:pt>
                <c:pt idx="990">
                  <c:v>4.7006708950159348</c:v>
                </c:pt>
                <c:pt idx="991">
                  <c:v>4.0277603794836132</c:v>
                </c:pt>
                <c:pt idx="992">
                  <c:v>6.9418808455200214</c:v>
                </c:pt>
                <c:pt idx="993">
                  <c:v>6.6461388456244048</c:v>
                </c:pt>
                <c:pt idx="994">
                  <c:v>7.2965904063165059</c:v>
                </c:pt>
                <c:pt idx="995">
                  <c:v>6.8277794206988762</c:v>
                </c:pt>
                <c:pt idx="996">
                  <c:v>4.7976350377018306</c:v>
                </c:pt>
                <c:pt idx="997">
                  <c:v>3.5657012898596463</c:v>
                </c:pt>
                <c:pt idx="998">
                  <c:v>6.4158808812997403</c:v>
                </c:pt>
                <c:pt idx="999">
                  <c:v>7.3898804966375131</c:v>
                </c:pt>
                <c:pt idx="1000">
                  <c:v>9.3346158097942666</c:v>
                </c:pt>
                <c:pt idx="1001">
                  <c:v>9.0569867238998398</c:v>
                </c:pt>
                <c:pt idx="1002">
                  <c:v>8.4352434820724298</c:v>
                </c:pt>
                <c:pt idx="1003">
                  <c:v>6.2041579164335499</c:v>
                </c:pt>
                <c:pt idx="1004">
                  <c:v>9.1517618831387644</c:v>
                </c:pt>
                <c:pt idx="1005">
                  <c:v>6.1615919060201252</c:v>
                </c:pt>
                <c:pt idx="1006">
                  <c:v>10.992869690643081</c:v>
                </c:pt>
                <c:pt idx="1007">
                  <c:v>5.1019910238967903</c:v>
                </c:pt>
                <c:pt idx="1008">
                  <c:v>3.5285385614804987</c:v>
                </c:pt>
                <c:pt idx="1009">
                  <c:v>7.6471905077290625</c:v>
                </c:pt>
                <c:pt idx="1010">
                  <c:v>5.9470933620798361</c:v>
                </c:pt>
                <c:pt idx="1011">
                  <c:v>8.9307242356814633</c:v>
                </c:pt>
                <c:pt idx="1012">
                  <c:v>6.2415260371693986</c:v>
                </c:pt>
                <c:pt idx="1013">
                  <c:v>6.5648334501722587</c:v>
                </c:pt>
                <c:pt idx="1014">
                  <c:v>10.208302303207638</c:v>
                </c:pt>
                <c:pt idx="1015">
                  <c:v>9.0738915017399169</c:v>
                </c:pt>
                <c:pt idx="1016">
                  <c:v>9.5988812688993068</c:v>
                </c:pt>
                <c:pt idx="1017">
                  <c:v>11.169345119138196</c:v>
                </c:pt>
                <c:pt idx="1018">
                  <c:v>6.7180251510094324</c:v>
                </c:pt>
                <c:pt idx="1019">
                  <c:v>4.298850995361958</c:v>
                </c:pt>
                <c:pt idx="1020">
                  <c:v>8.9553436035444633</c:v>
                </c:pt>
                <c:pt idx="1021">
                  <c:v>8.6279919122310034</c:v>
                </c:pt>
                <c:pt idx="1022">
                  <c:v>7.3142849130916288</c:v>
                </c:pt>
                <c:pt idx="1023">
                  <c:v>10.61633961118762</c:v>
                </c:pt>
                <c:pt idx="1024">
                  <c:v>10.232663888999461</c:v>
                </c:pt>
                <c:pt idx="1025">
                  <c:v>12.847285680898535</c:v>
                </c:pt>
                <c:pt idx="1026">
                  <c:v>13.243347969785734</c:v>
                </c:pt>
                <c:pt idx="1027">
                  <c:v>15.483295716534485</c:v>
                </c:pt>
                <c:pt idx="1028">
                  <c:v>8.9540816075513234</c:v>
                </c:pt>
                <c:pt idx="1029">
                  <c:v>5.6287764380555494</c:v>
                </c:pt>
                <c:pt idx="1030">
                  <c:v>4.2004846032258953</c:v>
                </c:pt>
                <c:pt idx="1031">
                  <c:v>6.1140290694843618</c:v>
                </c:pt>
                <c:pt idx="1032">
                  <c:v>9.2319847636108339</c:v>
                </c:pt>
                <c:pt idx="1033">
                  <c:v>8.6290413562020269</c:v>
                </c:pt>
                <c:pt idx="1034">
                  <c:v>9.3689488814331146</c:v>
                </c:pt>
                <c:pt idx="1035">
                  <c:v>12.213538922762302</c:v>
                </c:pt>
                <c:pt idx="1036">
                  <c:v>13.261838908521806</c:v>
                </c:pt>
                <c:pt idx="1037">
                  <c:v>10.885915857232774</c:v>
                </c:pt>
                <c:pt idx="1038">
                  <c:v>8.4375825483275051</c:v>
                </c:pt>
                <c:pt idx="1039">
                  <c:v>9.4569512265111797</c:v>
                </c:pt>
                <c:pt idx="1040">
                  <c:v>10.726009904832312</c:v>
                </c:pt>
                <c:pt idx="1041">
                  <c:v>9.6693425623446068</c:v>
                </c:pt>
                <c:pt idx="1042">
                  <c:v>9.7215884999145796</c:v>
                </c:pt>
                <c:pt idx="1043">
                  <c:v>10.634145530295957</c:v>
                </c:pt>
                <c:pt idx="1044">
                  <c:v>13.246392251940986</c:v>
                </c:pt>
                <c:pt idx="1045">
                  <c:v>15.460573781433073</c:v>
                </c:pt>
                <c:pt idx="1046">
                  <c:v>13.55432234203704</c:v>
                </c:pt>
                <c:pt idx="1047">
                  <c:v>9.8581707993354755</c:v>
                </c:pt>
                <c:pt idx="1048">
                  <c:v>11.453768050538816</c:v>
                </c:pt>
                <c:pt idx="1049">
                  <c:v>9.7871029161215368</c:v>
                </c:pt>
                <c:pt idx="1050">
                  <c:v>6.2859739611809236</c:v>
                </c:pt>
                <c:pt idx="1051">
                  <c:v>8.278744867625532</c:v>
                </c:pt>
                <c:pt idx="1052">
                  <c:v>11.332001990839458</c:v>
                </c:pt>
                <c:pt idx="1053">
                  <c:v>10.757204634080109</c:v>
                </c:pt>
                <c:pt idx="1054">
                  <c:v>10.822813895906346</c:v>
                </c:pt>
                <c:pt idx="1055">
                  <c:v>10.2676829832276</c:v>
                </c:pt>
                <c:pt idx="1056">
                  <c:v>11.233803364291873</c:v>
                </c:pt>
                <c:pt idx="1057">
                  <c:v>9.2251319272674266</c:v>
                </c:pt>
                <c:pt idx="1058">
                  <c:v>6.4317212496324387</c:v>
                </c:pt>
                <c:pt idx="1059">
                  <c:v>6.4151366078267325</c:v>
                </c:pt>
                <c:pt idx="1060">
                  <c:v>9.2298619442638614</c:v>
                </c:pt>
                <c:pt idx="1061">
                  <c:v>9.5057289039154114</c:v>
                </c:pt>
                <c:pt idx="1062">
                  <c:v>5.8613353718035217</c:v>
                </c:pt>
                <c:pt idx="1063">
                  <c:v>7.2788698982158113</c:v>
                </c:pt>
                <c:pt idx="1064">
                  <c:v>9.2777050986002969</c:v>
                </c:pt>
                <c:pt idx="1065">
                  <c:v>8.3171926597702779</c:v>
                </c:pt>
                <c:pt idx="1066">
                  <c:v>7.099566584665185</c:v>
                </c:pt>
                <c:pt idx="1067">
                  <c:v>9.6985441385250013</c:v>
                </c:pt>
                <c:pt idx="1068">
                  <c:v>10.190348967753781</c:v>
                </c:pt>
                <c:pt idx="1069">
                  <c:v>5.6884323634314953</c:v>
                </c:pt>
                <c:pt idx="1070">
                  <c:v>6.0929287409987376</c:v>
                </c:pt>
                <c:pt idx="1071">
                  <c:v>6.5505992522663092</c:v>
                </c:pt>
                <c:pt idx="1072">
                  <c:v>7.2248345121932012</c:v>
                </c:pt>
                <c:pt idx="1073">
                  <c:v>7.0389195531231348</c:v>
                </c:pt>
                <c:pt idx="1074">
                  <c:v>6.39088135072714</c:v>
                </c:pt>
                <c:pt idx="1075">
                  <c:v>11.815715759572509</c:v>
                </c:pt>
                <c:pt idx="1076">
                  <c:v>9.5758364766387665</c:v>
                </c:pt>
                <c:pt idx="1077">
                  <c:v>6.697079784934024</c:v>
                </c:pt>
                <c:pt idx="1078">
                  <c:v>7.2210472345407677</c:v>
                </c:pt>
                <c:pt idx="1079">
                  <c:v>5.1968481084847085</c:v>
                </c:pt>
                <c:pt idx="1080">
                  <c:v>8.8363052086656069</c:v>
                </c:pt>
                <c:pt idx="1081">
                  <c:v>9.5513360164344192</c:v>
                </c:pt>
                <c:pt idx="1082">
                  <c:v>7.1610176215527126</c:v>
                </c:pt>
                <c:pt idx="1083">
                  <c:v>9.3324913953214299</c:v>
                </c:pt>
                <c:pt idx="1084">
                  <c:v>9.5649325761818389</c:v>
                </c:pt>
                <c:pt idx="1085">
                  <c:v>9.0073597033211499</c:v>
                </c:pt>
                <c:pt idx="1086">
                  <c:v>3.7640732115099773</c:v>
                </c:pt>
                <c:pt idx="1087">
                  <c:v>3.5553914343368853</c:v>
                </c:pt>
                <c:pt idx="1088">
                  <c:v>6.1862371744787925</c:v>
                </c:pt>
                <c:pt idx="1089">
                  <c:v>6.8027714607520107</c:v>
                </c:pt>
                <c:pt idx="1090">
                  <c:v>8.5396776569996895</c:v>
                </c:pt>
                <c:pt idx="1091">
                  <c:v>6.7282067969479105</c:v>
                </c:pt>
                <c:pt idx="1092">
                  <c:v>6.245987458159707</c:v>
                </c:pt>
                <c:pt idx="1093">
                  <c:v>4.4319266230473779</c:v>
                </c:pt>
                <c:pt idx="1094">
                  <c:v>3.507256885220289</c:v>
                </c:pt>
                <c:pt idx="1095">
                  <c:v>6.8316377015831042</c:v>
                </c:pt>
                <c:pt idx="1096">
                  <c:v>9.611184129257266</c:v>
                </c:pt>
                <c:pt idx="1097">
                  <c:v>8.6070470609803209</c:v>
                </c:pt>
                <c:pt idx="1098">
                  <c:v>10.27187150807084</c:v>
                </c:pt>
                <c:pt idx="1099">
                  <c:v>9.6471983915978434</c:v>
                </c:pt>
                <c:pt idx="1100">
                  <c:v>6.5881462772623749</c:v>
                </c:pt>
                <c:pt idx="1101">
                  <c:v>9.2147136300843258</c:v>
                </c:pt>
                <c:pt idx="1102">
                  <c:v>9.2596618914038586</c:v>
                </c:pt>
                <c:pt idx="1103">
                  <c:v>11.434007385870027</c:v>
                </c:pt>
                <c:pt idx="1104">
                  <c:v>9.9246009035242171</c:v>
                </c:pt>
                <c:pt idx="1105">
                  <c:v>10.593157351479821</c:v>
                </c:pt>
                <c:pt idx="1106">
                  <c:v>11.027813508455154</c:v>
                </c:pt>
                <c:pt idx="1107">
                  <c:v>7.8536544962463761</c:v>
                </c:pt>
                <c:pt idx="1108">
                  <c:v>8.0516721624149028</c:v>
                </c:pt>
                <c:pt idx="1109">
                  <c:v>8.1309278162553174</c:v>
                </c:pt>
                <c:pt idx="1110">
                  <c:v>5.1203854835189961</c:v>
                </c:pt>
                <c:pt idx="1111">
                  <c:v>7.5564391383996732</c:v>
                </c:pt>
                <c:pt idx="1112">
                  <c:v>6.1484337945171053</c:v>
                </c:pt>
                <c:pt idx="1113">
                  <c:v>6.0500341846453143</c:v>
                </c:pt>
                <c:pt idx="1114">
                  <c:v>9.3925999857761511</c:v>
                </c:pt>
                <c:pt idx="1115">
                  <c:v>13.358319385394479</c:v>
                </c:pt>
                <c:pt idx="1116">
                  <c:v>11.009839824167111</c:v>
                </c:pt>
                <c:pt idx="1117">
                  <c:v>7.4964878432522415</c:v>
                </c:pt>
                <c:pt idx="1118">
                  <c:v>10.793259203626304</c:v>
                </c:pt>
                <c:pt idx="1119">
                  <c:v>6.319186343036054</c:v>
                </c:pt>
                <c:pt idx="1120">
                  <c:v>4.5991618089373691</c:v>
                </c:pt>
                <c:pt idx="1121">
                  <c:v>4.2529212907825293</c:v>
                </c:pt>
                <c:pt idx="1122">
                  <c:v>4.3865750498246818</c:v>
                </c:pt>
                <c:pt idx="1123">
                  <c:v>6.1503924222522706</c:v>
                </c:pt>
                <c:pt idx="1124">
                  <c:v>7.408938598381642</c:v>
                </c:pt>
                <c:pt idx="1125">
                  <c:v>7.3883673101384879</c:v>
                </c:pt>
                <c:pt idx="1126">
                  <c:v>6.5948052221630586</c:v>
                </c:pt>
                <c:pt idx="1127">
                  <c:v>9.6031677878591122</c:v>
                </c:pt>
                <c:pt idx="1128">
                  <c:v>12.900186441544371</c:v>
                </c:pt>
                <c:pt idx="1129">
                  <c:v>10.26544692067014</c:v>
                </c:pt>
                <c:pt idx="1130">
                  <c:v>8.9551067031872993</c:v>
                </c:pt>
                <c:pt idx="1131">
                  <c:v>8.6458009286914379</c:v>
                </c:pt>
                <c:pt idx="1132">
                  <c:v>8.1545042560183578</c:v>
                </c:pt>
                <c:pt idx="1133">
                  <c:v>10.544870678560125</c:v>
                </c:pt>
                <c:pt idx="1134">
                  <c:v>10.216705102891655</c:v>
                </c:pt>
                <c:pt idx="1135">
                  <c:v>8.9406826756740045</c:v>
                </c:pt>
                <c:pt idx="1136">
                  <c:v>7.0881173038748742</c:v>
                </c:pt>
                <c:pt idx="1137">
                  <c:v>13.041578670215848</c:v>
                </c:pt>
                <c:pt idx="1138">
                  <c:v>11.826739060569057</c:v>
                </c:pt>
                <c:pt idx="1139">
                  <c:v>9.8868114134660345</c:v>
                </c:pt>
                <c:pt idx="1140">
                  <c:v>14.265755928031453</c:v>
                </c:pt>
                <c:pt idx="1141">
                  <c:v>10.663061309662636</c:v>
                </c:pt>
                <c:pt idx="1142">
                  <c:v>7.2678359423834156</c:v>
                </c:pt>
                <c:pt idx="1143">
                  <c:v>7.3802624542155577</c:v>
                </c:pt>
                <c:pt idx="1144">
                  <c:v>6.0185383773717627</c:v>
                </c:pt>
                <c:pt idx="1145">
                  <c:v>4.1363562979626067</c:v>
                </c:pt>
                <c:pt idx="1146">
                  <c:v>2.8919190982810705</c:v>
                </c:pt>
                <c:pt idx="1147">
                  <c:v>5.269401327570411</c:v>
                </c:pt>
                <c:pt idx="1148">
                  <c:v>3.8097112169304004</c:v>
                </c:pt>
                <c:pt idx="1149">
                  <c:v>4.6151276693540915</c:v>
                </c:pt>
                <c:pt idx="1150">
                  <c:v>9.0694523357092933</c:v>
                </c:pt>
                <c:pt idx="1151">
                  <c:v>10.748648630593438</c:v>
                </c:pt>
                <c:pt idx="1152">
                  <c:v>9.6306934315862129</c:v>
                </c:pt>
                <c:pt idx="1153">
                  <c:v>7.1822805030102526</c:v>
                </c:pt>
                <c:pt idx="1154">
                  <c:v>5.4610305715075196</c:v>
                </c:pt>
                <c:pt idx="1155">
                  <c:v>6.4313568982662161</c:v>
                </c:pt>
                <c:pt idx="1156">
                  <c:v>11.685381115396531</c:v>
                </c:pt>
                <c:pt idx="1157">
                  <c:v>9.7842161594877908</c:v>
                </c:pt>
                <c:pt idx="1158">
                  <c:v>10.981704256131962</c:v>
                </c:pt>
                <c:pt idx="1159">
                  <c:v>13.726620845415628</c:v>
                </c:pt>
                <c:pt idx="1160">
                  <c:v>10.863284620145375</c:v>
                </c:pt>
                <c:pt idx="1161">
                  <c:v>9.6199666244075175</c:v>
                </c:pt>
                <c:pt idx="1162">
                  <c:v>6.2765569905408602</c:v>
                </c:pt>
                <c:pt idx="1163">
                  <c:v>8.1147895657740285</c:v>
                </c:pt>
                <c:pt idx="1164">
                  <c:v>6.0604523315849086</c:v>
                </c:pt>
                <c:pt idx="1165">
                  <c:v>6.0317136948572543</c:v>
                </c:pt>
                <c:pt idx="1166">
                  <c:v>5.6904517635114393</c:v>
                </c:pt>
                <c:pt idx="1167">
                  <c:v>6.1270777906583973</c:v>
                </c:pt>
                <c:pt idx="1168">
                  <c:v>4.3852824228995946</c:v>
                </c:pt>
                <c:pt idx="1169">
                  <c:v>4.5859112510311277</c:v>
                </c:pt>
                <c:pt idx="1170">
                  <c:v>3.9763253525095354</c:v>
                </c:pt>
                <c:pt idx="1171">
                  <c:v>3.871484216573351</c:v>
                </c:pt>
                <c:pt idx="1172">
                  <c:v>3.4375780613080553</c:v>
                </c:pt>
                <c:pt idx="1173">
                  <c:v>3.0467593123874481</c:v>
                </c:pt>
                <c:pt idx="1174">
                  <c:v>2.5044714597733053</c:v>
                </c:pt>
                <c:pt idx="1175">
                  <c:v>2.3518298086772194</c:v>
                </c:pt>
                <c:pt idx="1176">
                  <c:v>2.7003688301203921</c:v>
                </c:pt>
                <c:pt idx="1177">
                  <c:v>2.8148993887469831</c:v>
                </c:pt>
                <c:pt idx="1178">
                  <c:v>2.5727098197417031</c:v>
                </c:pt>
                <c:pt idx="1179">
                  <c:v>2.7424135421955542</c:v>
                </c:pt>
                <c:pt idx="1180">
                  <c:v>2.6074782505868255</c:v>
                </c:pt>
                <c:pt idx="1181">
                  <c:v>2.0674076088334159</c:v>
                </c:pt>
                <c:pt idx="1182">
                  <c:v>2.0776834772322172</c:v>
                </c:pt>
                <c:pt idx="1183">
                  <c:v>1.9055522478655051</c:v>
                </c:pt>
                <c:pt idx="1184">
                  <c:v>1.9282680112017725</c:v>
                </c:pt>
                <c:pt idx="1185">
                  <c:v>1.9218712205355315</c:v>
                </c:pt>
                <c:pt idx="1186">
                  <c:v>2.0394574606536264</c:v>
                </c:pt>
                <c:pt idx="1187">
                  <c:v>1.8763414399395106</c:v>
                </c:pt>
                <c:pt idx="1188">
                  <c:v>1.8793580559317236</c:v>
                </c:pt>
                <c:pt idx="1189">
                  <c:v>1.8875094587396335</c:v>
                </c:pt>
                <c:pt idx="1190">
                  <c:v>1.8196535513628098</c:v>
                </c:pt>
                <c:pt idx="1191">
                  <c:v>1.8275790778526146</c:v>
                </c:pt>
                <c:pt idx="1192">
                  <c:v>1.8827186967848686</c:v>
                </c:pt>
                <c:pt idx="1193">
                  <c:v>1.8908776671107907</c:v>
                </c:pt>
                <c:pt idx="1194">
                  <c:v>1.8572506039366221</c:v>
                </c:pt>
                <c:pt idx="1195">
                  <c:v>1.8815544850668164</c:v>
                </c:pt>
                <c:pt idx="1196">
                  <c:v>1.8018149874318046</c:v>
                </c:pt>
                <c:pt idx="1197">
                  <c:v>1.8245152110088814</c:v>
                </c:pt>
                <c:pt idx="1198">
                  <c:v>1.8530155159833472</c:v>
                </c:pt>
                <c:pt idx="1199">
                  <c:v>1.780886585442143</c:v>
                </c:pt>
                <c:pt idx="1200">
                  <c:v>1.8265258778472626</c:v>
                </c:pt>
                <c:pt idx="1201">
                  <c:v>1.7869041317162715</c:v>
                </c:pt>
                <c:pt idx="1202">
                  <c:v>1.7458415151254902</c:v>
                </c:pt>
                <c:pt idx="1203">
                  <c:v>1.803633774881308</c:v>
                </c:pt>
                <c:pt idx="1204">
                  <c:v>1.7718996652413943</c:v>
                </c:pt>
                <c:pt idx="1205">
                  <c:v>1.7791831274878267</c:v>
                </c:pt>
                <c:pt idx="1206">
                  <c:v>1.7609843643462519</c:v>
                </c:pt>
                <c:pt idx="1207">
                  <c:v>1.7658702282649097</c:v>
                </c:pt>
                <c:pt idx="1208">
                  <c:v>1.7000650925945493</c:v>
                </c:pt>
                <c:pt idx="1209">
                  <c:v>1.7612488023843298</c:v>
                </c:pt>
                <c:pt idx="1210">
                  <c:v>1.7301001589571041</c:v>
                </c:pt>
                <c:pt idx="1211">
                  <c:v>1.723701799067634</c:v>
                </c:pt>
                <c:pt idx="1212">
                  <c:v>1.7345947128112993</c:v>
                </c:pt>
                <c:pt idx="1213">
                  <c:v>1.7045348741749566</c:v>
                </c:pt>
                <c:pt idx="1214">
                  <c:v>1.6276145905296802</c:v>
                </c:pt>
                <c:pt idx="1215">
                  <c:v>1.6084942154926729</c:v>
                </c:pt>
                <c:pt idx="1216">
                  <c:v>1.6198049361163314</c:v>
                </c:pt>
                <c:pt idx="1217">
                  <c:v>1.596921433481191</c:v>
                </c:pt>
                <c:pt idx="1218">
                  <c:v>1.5930547436065479</c:v>
                </c:pt>
                <c:pt idx="1219">
                  <c:v>1.5770411339901313</c:v>
                </c:pt>
                <c:pt idx="1220">
                  <c:v>1.8794351374790352</c:v>
                </c:pt>
                <c:pt idx="1221">
                  <c:v>2.1723341687930664</c:v>
                </c:pt>
                <c:pt idx="1222">
                  <c:v>2.275247227668642</c:v>
                </c:pt>
                <c:pt idx="1223">
                  <c:v>6.3501805467961585</c:v>
                </c:pt>
                <c:pt idx="1224">
                  <c:v>4.7955307044553974</c:v>
                </c:pt>
                <c:pt idx="1225">
                  <c:v>4.7334111315668554</c:v>
                </c:pt>
                <c:pt idx="1226">
                  <c:v>4.7376674655460143</c:v>
                </c:pt>
                <c:pt idx="1227">
                  <c:v>3.8189251714090933</c:v>
                </c:pt>
                <c:pt idx="1228">
                  <c:v>5.9410792062088991</c:v>
                </c:pt>
                <c:pt idx="1229">
                  <c:v>4.567486265781362</c:v>
                </c:pt>
                <c:pt idx="1230">
                  <c:v>8.9827412183325244</c:v>
                </c:pt>
                <c:pt idx="1231">
                  <c:v>9.5562578526176232</c:v>
                </c:pt>
                <c:pt idx="1232">
                  <c:v>6.8475587783929477</c:v>
                </c:pt>
                <c:pt idx="1233">
                  <c:v>7.3904576529254973</c:v>
                </c:pt>
                <c:pt idx="1234">
                  <c:v>4.6682278283436185</c:v>
                </c:pt>
                <c:pt idx="1235">
                  <c:v>5.5529902195536778</c:v>
                </c:pt>
                <c:pt idx="1236">
                  <c:v>7.7992437426081089</c:v>
                </c:pt>
                <c:pt idx="1237">
                  <c:v>6.2535395928945636</c:v>
                </c:pt>
                <c:pt idx="1238">
                  <c:v>6.7258447313762186</c:v>
                </c:pt>
                <c:pt idx="1239">
                  <c:v>9.7103990846251094</c:v>
                </c:pt>
                <c:pt idx="1240">
                  <c:v>9.7619616300646648</c:v>
                </c:pt>
                <c:pt idx="1241">
                  <c:v>8.1984611065911484</c:v>
                </c:pt>
                <c:pt idx="1242">
                  <c:v>7.4425100211186868</c:v>
                </c:pt>
                <c:pt idx="1243">
                  <c:v>7.609724017096986</c:v>
                </c:pt>
                <c:pt idx="1244">
                  <c:v>9.6280562791614681</c:v>
                </c:pt>
                <c:pt idx="1245">
                  <c:v>9.0640028289648349</c:v>
                </c:pt>
                <c:pt idx="1246">
                  <c:v>8.4855347654835711</c:v>
                </c:pt>
                <c:pt idx="1247">
                  <c:v>8.2824533227463188</c:v>
                </c:pt>
                <c:pt idx="1248">
                  <c:v>9.0210919846938182</c:v>
                </c:pt>
                <c:pt idx="1249">
                  <c:v>9.1445424298160933</c:v>
                </c:pt>
                <c:pt idx="1250">
                  <c:v>11.128156216155194</c:v>
                </c:pt>
                <c:pt idx="1251">
                  <c:v>9.3499277420606042</c:v>
                </c:pt>
                <c:pt idx="1252">
                  <c:v>5.9001467925693829</c:v>
                </c:pt>
                <c:pt idx="1253">
                  <c:v>6.2534617885487087</c:v>
                </c:pt>
                <c:pt idx="1254">
                  <c:v>7.3043207684139748</c:v>
                </c:pt>
                <c:pt idx="1255">
                  <c:v>6.7810746773660941</c:v>
                </c:pt>
                <c:pt idx="1256">
                  <c:v>5.9017192354845598</c:v>
                </c:pt>
                <c:pt idx="1257">
                  <c:v>11.740574628119182</c:v>
                </c:pt>
                <c:pt idx="1258">
                  <c:v>7.35847705648135</c:v>
                </c:pt>
                <c:pt idx="1259">
                  <c:v>5.8924336404085897</c:v>
                </c:pt>
                <c:pt idx="1260">
                  <c:v>7.2105973397326162</c:v>
                </c:pt>
                <c:pt idx="1261">
                  <c:v>9.7393748242651679</c:v>
                </c:pt>
                <c:pt idx="1262">
                  <c:v>9.3861360264612124</c:v>
                </c:pt>
                <c:pt idx="1263">
                  <c:v>10.492573780705495</c:v>
                </c:pt>
                <c:pt idx="1264">
                  <c:v>13.187918652750952</c:v>
                </c:pt>
                <c:pt idx="1265">
                  <c:v>12.235142697501612</c:v>
                </c:pt>
                <c:pt idx="1266">
                  <c:v>13.523769724605472</c:v>
                </c:pt>
                <c:pt idx="1267">
                  <c:v>12.456999517659495</c:v>
                </c:pt>
                <c:pt idx="1268">
                  <c:v>7.8049814134571012</c:v>
                </c:pt>
                <c:pt idx="1269">
                  <c:v>9.6743534989612527</c:v>
                </c:pt>
                <c:pt idx="1270">
                  <c:v>8.158105582576102</c:v>
                </c:pt>
                <c:pt idx="1271">
                  <c:v>10.222899700218646</c:v>
                </c:pt>
                <c:pt idx="1272">
                  <c:v>10.221781918991525</c:v>
                </c:pt>
                <c:pt idx="1273">
                  <c:v>9.8959903146409012</c:v>
                </c:pt>
                <c:pt idx="1274">
                  <c:v>10.193542960596535</c:v>
                </c:pt>
                <c:pt idx="1275">
                  <c:v>9.4251158220124758</c:v>
                </c:pt>
                <c:pt idx="1276">
                  <c:v>9.7768011071431289</c:v>
                </c:pt>
                <c:pt idx="1277">
                  <c:v>10.714198466472368</c:v>
                </c:pt>
                <c:pt idx="1278">
                  <c:v>9.0183011761146847</c:v>
                </c:pt>
                <c:pt idx="1279">
                  <c:v>8.4526502454465025</c:v>
                </c:pt>
                <c:pt idx="1280">
                  <c:v>10.751098153415573</c:v>
                </c:pt>
                <c:pt idx="1281">
                  <c:v>13.425986238247599</c:v>
                </c:pt>
                <c:pt idx="1282">
                  <c:v>12.862490411043181</c:v>
                </c:pt>
                <c:pt idx="1283">
                  <c:v>14.938044016441577</c:v>
                </c:pt>
                <c:pt idx="1284">
                  <c:v>13.969188081390548</c:v>
                </c:pt>
                <c:pt idx="1285">
                  <c:v>12.382028750426766</c:v>
                </c:pt>
                <c:pt idx="1286">
                  <c:v>9.931513768492783</c:v>
                </c:pt>
                <c:pt idx="1287">
                  <c:v>9.0307267876192139</c:v>
                </c:pt>
                <c:pt idx="1288">
                  <c:v>9.4000025176373292</c:v>
                </c:pt>
                <c:pt idx="1289">
                  <c:v>9.3190799461425051</c:v>
                </c:pt>
                <c:pt idx="1290">
                  <c:v>7.5064734055862115</c:v>
                </c:pt>
                <c:pt idx="1291">
                  <c:v>9.8221674736905804</c:v>
                </c:pt>
                <c:pt idx="1292">
                  <c:v>7.8683546116788516</c:v>
                </c:pt>
                <c:pt idx="1293">
                  <c:v>11.432375274804619</c:v>
                </c:pt>
                <c:pt idx="1294">
                  <c:v>9.3396007215745147</c:v>
                </c:pt>
                <c:pt idx="1295">
                  <c:v>9.3093867867647173</c:v>
                </c:pt>
                <c:pt idx="1296">
                  <c:v>7.3377562261234814</c:v>
                </c:pt>
                <c:pt idx="1297">
                  <c:v>7.4527726957194451</c:v>
                </c:pt>
                <c:pt idx="1298">
                  <c:v>13.331272800920324</c:v>
                </c:pt>
                <c:pt idx="1299">
                  <c:v>12.761566288872295</c:v>
                </c:pt>
                <c:pt idx="1300">
                  <c:v>10.156533092376085</c:v>
                </c:pt>
                <c:pt idx="1301">
                  <c:v>11.329297597282217</c:v>
                </c:pt>
                <c:pt idx="1302">
                  <c:v>9.2596871765899138</c:v>
                </c:pt>
                <c:pt idx="1303">
                  <c:v>7.8998144012300315</c:v>
                </c:pt>
                <c:pt idx="1304">
                  <c:v>5.528620382009219</c:v>
                </c:pt>
                <c:pt idx="1305">
                  <c:v>6.0067415314654209</c:v>
                </c:pt>
                <c:pt idx="1306">
                  <c:v>6.3880750745376798</c:v>
                </c:pt>
                <c:pt idx="1307">
                  <c:v>4.5631890174598571</c:v>
                </c:pt>
                <c:pt idx="1308">
                  <c:v>6.9400503441186201</c:v>
                </c:pt>
                <c:pt idx="1309">
                  <c:v>8.7672531953776662</c:v>
                </c:pt>
                <c:pt idx="1310">
                  <c:v>7.5829790476501069</c:v>
                </c:pt>
                <c:pt idx="1311">
                  <c:v>13.521992461477794</c:v>
                </c:pt>
                <c:pt idx="1312">
                  <c:v>11.943694297944008</c:v>
                </c:pt>
                <c:pt idx="1313">
                  <c:v>7.2999662003538468</c:v>
                </c:pt>
                <c:pt idx="1314">
                  <c:v>6.4993991585732598</c:v>
                </c:pt>
                <c:pt idx="1315">
                  <c:v>10.174245938418835</c:v>
                </c:pt>
                <c:pt idx="1316">
                  <c:v>7.0970797481955454</c:v>
                </c:pt>
                <c:pt idx="1317">
                  <c:v>12.817433026988223</c:v>
                </c:pt>
                <c:pt idx="1318">
                  <c:v>8.6817616123347037</c:v>
                </c:pt>
                <c:pt idx="1319">
                  <c:v>4.0453886039855558</c:v>
                </c:pt>
                <c:pt idx="1320">
                  <c:v>4.7809990456783584</c:v>
                </c:pt>
                <c:pt idx="1321">
                  <c:v>5.7618129692152635</c:v>
                </c:pt>
                <c:pt idx="1322">
                  <c:v>5.4994323051901777</c:v>
                </c:pt>
                <c:pt idx="1323">
                  <c:v>8.2882555256643453</c:v>
                </c:pt>
                <c:pt idx="1324">
                  <c:v>3.8799518822761669</c:v>
                </c:pt>
                <c:pt idx="1325">
                  <c:v>8.6297628381981291</c:v>
                </c:pt>
                <c:pt idx="1326">
                  <c:v>8.6783039419338852</c:v>
                </c:pt>
                <c:pt idx="1327">
                  <c:v>9.2349951515475652</c:v>
                </c:pt>
                <c:pt idx="1328">
                  <c:v>7.3390743540193482</c:v>
                </c:pt>
                <c:pt idx="1329">
                  <c:v>7.7664766737963848</c:v>
                </c:pt>
                <c:pt idx="1330">
                  <c:v>9.766380238287697</c:v>
                </c:pt>
                <c:pt idx="1331">
                  <c:v>9.0002880664345692</c:v>
                </c:pt>
                <c:pt idx="1332">
                  <c:v>8.2587584914531327</c:v>
                </c:pt>
                <c:pt idx="1333">
                  <c:v>8.8242104160994987</c:v>
                </c:pt>
                <c:pt idx="1334">
                  <c:v>7.1652935392326089</c:v>
                </c:pt>
                <c:pt idx="1335">
                  <c:v>6.0578249476495705</c:v>
                </c:pt>
                <c:pt idx="1336">
                  <c:v>7.5819632839211675</c:v>
                </c:pt>
                <c:pt idx="1337">
                  <c:v>9.0620508677542446</c:v>
                </c:pt>
                <c:pt idx="1338">
                  <c:v>2.4511824902638146</c:v>
                </c:pt>
                <c:pt idx="1339">
                  <c:v>10.549045896173325</c:v>
                </c:pt>
                <c:pt idx="1340">
                  <c:v>7.4530943240088687</c:v>
                </c:pt>
                <c:pt idx="1341">
                  <c:v>8.205428658448966</c:v>
                </c:pt>
                <c:pt idx="1342">
                  <c:v>8.2418898197368033</c:v>
                </c:pt>
                <c:pt idx="1343">
                  <c:v>7.0591771576382296</c:v>
                </c:pt>
                <c:pt idx="1344">
                  <c:v>6.7892552184178552</c:v>
                </c:pt>
                <c:pt idx="1345">
                  <c:v>5.999220265674321</c:v>
                </c:pt>
                <c:pt idx="1346">
                  <c:v>7.7872268809657585</c:v>
                </c:pt>
                <c:pt idx="1347">
                  <c:v>8.6900463166303172</c:v>
                </c:pt>
                <c:pt idx="1348">
                  <c:v>9.8842116045396278</c:v>
                </c:pt>
                <c:pt idx="1349">
                  <c:v>9.1061610780288511</c:v>
                </c:pt>
                <c:pt idx="1350">
                  <c:v>12.519180110149309</c:v>
                </c:pt>
                <c:pt idx="1351">
                  <c:v>9.0942144199965274</c:v>
                </c:pt>
                <c:pt idx="1352">
                  <c:v>7.0935111832841073</c:v>
                </c:pt>
                <c:pt idx="1353">
                  <c:v>7.435463857383418</c:v>
                </c:pt>
                <c:pt idx="1354">
                  <c:v>6.2912865664040751</c:v>
                </c:pt>
                <c:pt idx="1355">
                  <c:v>7.2491855253409954</c:v>
                </c:pt>
                <c:pt idx="1356">
                  <c:v>9.0905662082691236</c:v>
                </c:pt>
                <c:pt idx="1357">
                  <c:v>6.2707056111534705</c:v>
                </c:pt>
                <c:pt idx="1358">
                  <c:v>6.9541304151633065</c:v>
                </c:pt>
                <c:pt idx="1359">
                  <c:v>10.22888817499763</c:v>
                </c:pt>
                <c:pt idx="1360">
                  <c:v>6.8446901291685291</c:v>
                </c:pt>
                <c:pt idx="1361">
                  <c:v>5.3040827722842803</c:v>
                </c:pt>
                <c:pt idx="1362">
                  <c:v>6.232907691199796</c:v>
                </c:pt>
                <c:pt idx="1363">
                  <c:v>9.7162684313077499</c:v>
                </c:pt>
                <c:pt idx="1364">
                  <c:v>6.1278466596667354</c:v>
                </c:pt>
                <c:pt idx="1365">
                  <c:v>5.1222157708621268</c:v>
                </c:pt>
                <c:pt idx="1366">
                  <c:v>8.8542088309851117</c:v>
                </c:pt>
                <c:pt idx="1367">
                  <c:v>5.7680058260526135</c:v>
                </c:pt>
                <c:pt idx="1368">
                  <c:v>4.0475325115634231</c:v>
                </c:pt>
                <c:pt idx="1369">
                  <c:v>3.226410978902583</c:v>
                </c:pt>
                <c:pt idx="1370">
                  <c:v>2.8099860322163717</c:v>
                </c:pt>
                <c:pt idx="1371">
                  <c:v>3.0120120708041598</c:v>
                </c:pt>
                <c:pt idx="1372">
                  <c:v>2.6786858508983324</c:v>
                </c:pt>
                <c:pt idx="1373">
                  <c:v>2.5028462490244929</c:v>
                </c:pt>
                <c:pt idx="1374">
                  <c:v>2.9935528034159109</c:v>
                </c:pt>
                <c:pt idx="1375">
                  <c:v>5.9659019386148815</c:v>
                </c:pt>
                <c:pt idx="1376">
                  <c:v>4.4849845827719781</c:v>
                </c:pt>
                <c:pt idx="1377">
                  <c:v>10.761902890126541</c:v>
                </c:pt>
                <c:pt idx="1378">
                  <c:v>11.324089651274182</c:v>
                </c:pt>
                <c:pt idx="1379">
                  <c:v>12.889711690260885</c:v>
                </c:pt>
                <c:pt idx="1380">
                  <c:v>12.673477531588839</c:v>
                </c:pt>
                <c:pt idx="1381">
                  <c:v>10.358039628552529</c:v>
                </c:pt>
                <c:pt idx="1382">
                  <c:v>8.879132821948243</c:v>
                </c:pt>
                <c:pt idx="1383">
                  <c:v>12.693772613948461</c:v>
                </c:pt>
                <c:pt idx="1384">
                  <c:v>10.683275062756238</c:v>
                </c:pt>
                <c:pt idx="1385">
                  <c:v>7.0463957396232786</c:v>
                </c:pt>
                <c:pt idx="1386">
                  <c:v>6.5297700849810791</c:v>
                </c:pt>
                <c:pt idx="1387">
                  <c:v>5.7420413555072658</c:v>
                </c:pt>
                <c:pt idx="1388">
                  <c:v>3.3942206760791072</c:v>
                </c:pt>
                <c:pt idx="1389">
                  <c:v>3.4070587672758834</c:v>
                </c:pt>
                <c:pt idx="1390">
                  <c:v>2.6581554275612707</c:v>
                </c:pt>
                <c:pt idx="1391">
                  <c:v>4.9353991912117978</c:v>
                </c:pt>
                <c:pt idx="1392">
                  <c:v>3.1552006772187613</c:v>
                </c:pt>
                <c:pt idx="1393">
                  <c:v>3.1025602591373991</c:v>
                </c:pt>
                <c:pt idx="1394">
                  <c:v>6.3731637195525099</c:v>
                </c:pt>
                <c:pt idx="1395">
                  <c:v>10.298372482898998</c:v>
                </c:pt>
                <c:pt idx="1396">
                  <c:v>10.824026010174602</c:v>
                </c:pt>
                <c:pt idx="1397">
                  <c:v>6.3950477702187092</c:v>
                </c:pt>
                <c:pt idx="1398">
                  <c:v>14.270664975301894</c:v>
                </c:pt>
                <c:pt idx="1399">
                  <c:v>8.8111078624365078</c:v>
                </c:pt>
                <c:pt idx="1400">
                  <c:v>16.641874895439368</c:v>
                </c:pt>
                <c:pt idx="1401">
                  <c:v>11.998668998533557</c:v>
                </c:pt>
                <c:pt idx="1402">
                  <c:v>11.855314251829396</c:v>
                </c:pt>
                <c:pt idx="1403">
                  <c:v>9.6508092545301238</c:v>
                </c:pt>
                <c:pt idx="1404">
                  <c:v>10.312587770712467</c:v>
                </c:pt>
                <c:pt idx="1405">
                  <c:v>8.181071425894725</c:v>
                </c:pt>
                <c:pt idx="1406">
                  <c:v>5.2503082391926021</c:v>
                </c:pt>
                <c:pt idx="1407">
                  <c:v>10.41104738043197</c:v>
                </c:pt>
                <c:pt idx="1408">
                  <c:v>7.4054049707854901</c:v>
                </c:pt>
                <c:pt idx="1409">
                  <c:v>7.6728961216821485</c:v>
                </c:pt>
                <c:pt idx="1410">
                  <c:v>5.7942582469066579</c:v>
                </c:pt>
                <c:pt idx="1411">
                  <c:v>4.9688237088480802</c:v>
                </c:pt>
                <c:pt idx="1412">
                  <c:v>5.3351355227259756</c:v>
                </c:pt>
                <c:pt idx="1413">
                  <c:v>5.5056913136072083</c:v>
                </c:pt>
                <c:pt idx="1414">
                  <c:v>4.3459524162282603</c:v>
                </c:pt>
                <c:pt idx="1415">
                  <c:v>3.9759656244514163</c:v>
                </c:pt>
                <c:pt idx="1416">
                  <c:v>3.5170164065925547</c:v>
                </c:pt>
                <c:pt idx="1417">
                  <c:v>3.4757199264666361</c:v>
                </c:pt>
                <c:pt idx="1418">
                  <c:v>2.16367432842689</c:v>
                </c:pt>
                <c:pt idx="1419">
                  <c:v>1.678812140642183</c:v>
                </c:pt>
                <c:pt idx="1420">
                  <c:v>1.5635801120563508</c:v>
                </c:pt>
                <c:pt idx="1421">
                  <c:v>2.1532943883881939</c:v>
                </c:pt>
                <c:pt idx="1422">
                  <c:v>1.6905213552669385</c:v>
                </c:pt>
                <c:pt idx="1423">
                  <c:v>1.8224148787307048</c:v>
                </c:pt>
                <c:pt idx="1424">
                  <c:v>1.6822849092683057</c:v>
                </c:pt>
                <c:pt idx="1425">
                  <c:v>1.6816693206469835</c:v>
                </c:pt>
                <c:pt idx="1426">
                  <c:v>1.5332665997442541</c:v>
                </c:pt>
                <c:pt idx="1427">
                  <c:v>1.2755404019912042</c:v>
                </c:pt>
                <c:pt idx="1428">
                  <c:v>1.1583787241949528</c:v>
                </c:pt>
                <c:pt idx="1429">
                  <c:v>1.072438159262934</c:v>
                </c:pt>
                <c:pt idx="1430">
                  <c:v>0.9210937152294485</c:v>
                </c:pt>
                <c:pt idx="1431">
                  <c:v>0.83099773567419932</c:v>
                </c:pt>
                <c:pt idx="1432">
                  <c:v>0.73359564764796659</c:v>
                </c:pt>
                <c:pt idx="1433">
                  <c:v>0.78276254543422352</c:v>
                </c:pt>
                <c:pt idx="1434">
                  <c:v>0.77467215518278731</c:v>
                </c:pt>
                <c:pt idx="1435">
                  <c:v>0.79159318844534976</c:v>
                </c:pt>
                <c:pt idx="1436">
                  <c:v>0.85150311576428495</c:v>
                </c:pt>
                <c:pt idx="1437">
                  <c:v>0.76693896297914677</c:v>
                </c:pt>
                <c:pt idx="1438">
                  <c:v>0.71293527112465949</c:v>
                </c:pt>
                <c:pt idx="1439">
                  <c:v>0.71625819309345529</c:v>
                </c:pt>
                <c:pt idx="1440">
                  <c:v>0.67795933143196541</c:v>
                </c:pt>
                <c:pt idx="1441">
                  <c:v>0.69544552976577023</c:v>
                </c:pt>
                <c:pt idx="1442">
                  <c:v>0.64601599511245889</c:v>
                </c:pt>
                <c:pt idx="1443">
                  <c:v>0.63279383048205906</c:v>
                </c:pt>
                <c:pt idx="1444">
                  <c:v>0.66682298440003951</c:v>
                </c:pt>
                <c:pt idx="1445">
                  <c:v>0.54483509230290883</c:v>
                </c:pt>
                <c:pt idx="1446">
                  <c:v>0.52779815329001556</c:v>
                </c:pt>
                <c:pt idx="1447">
                  <c:v>0.51002912248229171</c:v>
                </c:pt>
                <c:pt idx="1448">
                  <c:v>0.49284733017234128</c:v>
                </c:pt>
                <c:pt idx="1449">
                  <c:v>0.47581489620559525</c:v>
                </c:pt>
                <c:pt idx="1450">
                  <c:v>0.46772560243334427</c:v>
                </c:pt>
                <c:pt idx="1451">
                  <c:v>0.45126857795716457</c:v>
                </c:pt>
                <c:pt idx="1452">
                  <c:v>0.48899863627083207</c:v>
                </c:pt>
                <c:pt idx="1453">
                  <c:v>0.49714716232218681</c:v>
                </c:pt>
                <c:pt idx="1454">
                  <c:v>0.47000154412292217</c:v>
                </c:pt>
                <c:pt idx="1455">
                  <c:v>0.52160300406438598</c:v>
                </c:pt>
                <c:pt idx="1456">
                  <c:v>0.55820055165390903</c:v>
                </c:pt>
                <c:pt idx="1457">
                  <c:v>0.57112506169103572</c:v>
                </c:pt>
                <c:pt idx="1458">
                  <c:v>0.5529224713549219</c:v>
                </c:pt>
                <c:pt idx="1459">
                  <c:v>0.61324286547516094</c:v>
                </c:pt>
                <c:pt idx="1460">
                  <c:v>0.5859291045154924</c:v>
                </c:pt>
                <c:pt idx="1461">
                  <c:v>0.58447767739816525</c:v>
                </c:pt>
                <c:pt idx="1462">
                  <c:v>0.51490668587377275</c:v>
                </c:pt>
                <c:pt idx="1463">
                  <c:v>0.59111765463223387</c:v>
                </c:pt>
                <c:pt idx="1464">
                  <c:v>0.55130262834661714</c:v>
                </c:pt>
                <c:pt idx="1465">
                  <c:v>0.54913355886204718</c:v>
                </c:pt>
                <c:pt idx="1466">
                  <c:v>0.610475196240301</c:v>
                </c:pt>
                <c:pt idx="1467">
                  <c:v>0.54297693374143474</c:v>
                </c:pt>
                <c:pt idx="1468">
                  <c:v>0.61198778747147964</c:v>
                </c:pt>
                <c:pt idx="1469">
                  <c:v>2.1106700826927782</c:v>
                </c:pt>
                <c:pt idx="1470">
                  <c:v>2.9820853878585463</c:v>
                </c:pt>
                <c:pt idx="1471">
                  <c:v>3.2000519277178507</c:v>
                </c:pt>
                <c:pt idx="1472">
                  <c:v>3.5338835666009483</c:v>
                </c:pt>
                <c:pt idx="1473">
                  <c:v>4.2813670498002327</c:v>
                </c:pt>
                <c:pt idx="1474">
                  <c:v>4.9447554458709408</c:v>
                </c:pt>
                <c:pt idx="1475">
                  <c:v>5.0547454655023305</c:v>
                </c:pt>
                <c:pt idx="1476">
                  <c:v>5.0031184834099074</c:v>
                </c:pt>
                <c:pt idx="1477">
                  <c:v>3.8797192426946125</c:v>
                </c:pt>
                <c:pt idx="1478">
                  <c:v>3.6208910373422554</c:v>
                </c:pt>
                <c:pt idx="1479">
                  <c:v>4.6359505970412052</c:v>
                </c:pt>
                <c:pt idx="1480">
                  <c:v>4.5960964982790014</c:v>
                </c:pt>
                <c:pt idx="1481">
                  <c:v>6.5579805354535896</c:v>
                </c:pt>
                <c:pt idx="1482">
                  <c:v>7.9582811237139843</c:v>
                </c:pt>
                <c:pt idx="1483">
                  <c:v>6.0367976452573746</c:v>
                </c:pt>
                <c:pt idx="1484">
                  <c:v>7.518809292657636</c:v>
                </c:pt>
                <c:pt idx="1485">
                  <c:v>6.3106853357756121</c:v>
                </c:pt>
                <c:pt idx="1486">
                  <c:v>8.7826890387817649</c:v>
                </c:pt>
                <c:pt idx="1487">
                  <c:v>7.5328709653608827</c:v>
                </c:pt>
                <c:pt idx="1488">
                  <c:v>15.70943073453277</c:v>
                </c:pt>
                <c:pt idx="1489">
                  <c:v>13.875823922866159</c:v>
                </c:pt>
                <c:pt idx="1490">
                  <c:v>12.748109703213895</c:v>
                </c:pt>
                <c:pt idx="1491">
                  <c:v>9.7625800670325997</c:v>
                </c:pt>
                <c:pt idx="1492">
                  <c:v>12.072944484457304</c:v>
                </c:pt>
                <c:pt idx="1493">
                  <c:v>12.538046655737878</c:v>
                </c:pt>
                <c:pt idx="1494">
                  <c:v>10.046245708473322</c:v>
                </c:pt>
                <c:pt idx="1495">
                  <c:v>9.4375470500458132</c:v>
                </c:pt>
                <c:pt idx="1496">
                  <c:v>7.2333392845447486</c:v>
                </c:pt>
                <c:pt idx="1497">
                  <c:v>3.111426159256836</c:v>
                </c:pt>
                <c:pt idx="1498">
                  <c:v>4.8538822712533847</c:v>
                </c:pt>
                <c:pt idx="1499">
                  <c:v>9.2625571880394659</c:v>
                </c:pt>
                <c:pt idx="1500">
                  <c:v>5.9111276051409645</c:v>
                </c:pt>
                <c:pt idx="1501">
                  <c:v>10.878023090597544</c:v>
                </c:pt>
                <c:pt idx="1502">
                  <c:v>9.5566321541593844</c:v>
                </c:pt>
                <c:pt idx="1503">
                  <c:v>7.5816612460403165</c:v>
                </c:pt>
                <c:pt idx="1504">
                  <c:v>11.239431989413717</c:v>
                </c:pt>
                <c:pt idx="1505">
                  <c:v>10.133765340908219</c:v>
                </c:pt>
                <c:pt idx="1506">
                  <c:v>9.8545207462738205</c:v>
                </c:pt>
                <c:pt idx="1507">
                  <c:v>8.7208595062339249</c:v>
                </c:pt>
                <c:pt idx="1508">
                  <c:v>9.8682140781567114</c:v>
                </c:pt>
                <c:pt idx="1509">
                  <c:v>8.5346047695789693</c:v>
                </c:pt>
                <c:pt idx="1510">
                  <c:v>8.1450973147755956</c:v>
                </c:pt>
                <c:pt idx="1511">
                  <c:v>8.5657955621296189</c:v>
                </c:pt>
                <c:pt idx="1512">
                  <c:v>11.72240363906103</c:v>
                </c:pt>
                <c:pt idx="1513">
                  <c:v>9.8704543869841963</c:v>
                </c:pt>
                <c:pt idx="1514">
                  <c:v>11.104234600115481</c:v>
                </c:pt>
                <c:pt idx="1515">
                  <c:v>13.929221780551071</c:v>
                </c:pt>
                <c:pt idx="1516">
                  <c:v>14.311619711037283</c:v>
                </c:pt>
                <c:pt idx="1517">
                  <c:v>9.7881971551627807</c:v>
                </c:pt>
                <c:pt idx="1518">
                  <c:v>12.263180685639231</c:v>
                </c:pt>
                <c:pt idx="1519">
                  <c:v>4.8593568086298671</c:v>
                </c:pt>
                <c:pt idx="1520">
                  <c:v>2.0873136434755191</c:v>
                </c:pt>
                <c:pt idx="1521">
                  <c:v>10.638951514935069</c:v>
                </c:pt>
                <c:pt idx="1522">
                  <c:v>9.2673187170901343</c:v>
                </c:pt>
                <c:pt idx="1523">
                  <c:v>11.563205795495278</c:v>
                </c:pt>
                <c:pt idx="1524">
                  <c:v>14.014081611080186</c:v>
                </c:pt>
                <c:pt idx="1525">
                  <c:v>12.676129227953115</c:v>
                </c:pt>
                <c:pt idx="1526">
                  <c:v>12.040633715822723</c:v>
                </c:pt>
                <c:pt idx="1527">
                  <c:v>9.1585649689974744</c:v>
                </c:pt>
                <c:pt idx="1528">
                  <c:v>10.156493152261859</c:v>
                </c:pt>
                <c:pt idx="1529">
                  <c:v>7.7017666672826941</c:v>
                </c:pt>
                <c:pt idx="1530">
                  <c:v>4.8685564757697364</c:v>
                </c:pt>
                <c:pt idx="1531">
                  <c:v>3.7763074861986823</c:v>
                </c:pt>
                <c:pt idx="1532">
                  <c:v>6.9125948781937563</c:v>
                </c:pt>
                <c:pt idx="1533">
                  <c:v>7.3199194133956258</c:v>
                </c:pt>
                <c:pt idx="1534">
                  <c:v>6.1610113855313786</c:v>
                </c:pt>
                <c:pt idx="1535">
                  <c:v>4.5042623303850231</c:v>
                </c:pt>
                <c:pt idx="1536">
                  <c:v>3.4434844047672941</c:v>
                </c:pt>
                <c:pt idx="1537">
                  <c:v>8.5629320308685983</c:v>
                </c:pt>
                <c:pt idx="1538">
                  <c:v>10.343209170285917</c:v>
                </c:pt>
                <c:pt idx="1539">
                  <c:v>12.723514686803695</c:v>
                </c:pt>
                <c:pt idx="1540">
                  <c:v>12.498966210840612</c:v>
                </c:pt>
                <c:pt idx="1541">
                  <c:v>13.04305505909773</c:v>
                </c:pt>
                <c:pt idx="1542">
                  <c:v>13.84867479395162</c:v>
                </c:pt>
                <c:pt idx="1543">
                  <c:v>11.465102680471716</c:v>
                </c:pt>
                <c:pt idx="1544">
                  <c:v>9.3570916417934686</c:v>
                </c:pt>
                <c:pt idx="1545">
                  <c:v>9.9876415683722861</c:v>
                </c:pt>
                <c:pt idx="1546">
                  <c:v>16.546996410261315</c:v>
                </c:pt>
                <c:pt idx="1547">
                  <c:v>15.122174373874309</c:v>
                </c:pt>
                <c:pt idx="1548">
                  <c:v>15.889854693893668</c:v>
                </c:pt>
                <c:pt idx="1549">
                  <c:v>14.557232980206958</c:v>
                </c:pt>
                <c:pt idx="1550">
                  <c:v>10.197560403748273</c:v>
                </c:pt>
                <c:pt idx="1551">
                  <c:v>11.893188446807079</c:v>
                </c:pt>
                <c:pt idx="1552">
                  <c:v>8.6995686965772094</c:v>
                </c:pt>
                <c:pt idx="1553">
                  <c:v>5.4151979038310376</c:v>
                </c:pt>
                <c:pt idx="1554">
                  <c:v>6.6401390063614452</c:v>
                </c:pt>
                <c:pt idx="1555">
                  <c:v>5.5252712064665088</c:v>
                </c:pt>
                <c:pt idx="1556">
                  <c:v>2.7691697390011094</c:v>
                </c:pt>
                <c:pt idx="1557">
                  <c:v>4.9967187783512053</c:v>
                </c:pt>
                <c:pt idx="1558">
                  <c:v>4.2587447863439598</c:v>
                </c:pt>
                <c:pt idx="1559">
                  <c:v>4.9800953193699478</c:v>
                </c:pt>
                <c:pt idx="1560">
                  <c:v>3.5779211139720712</c:v>
                </c:pt>
                <c:pt idx="1561">
                  <c:v>1.8807462154986521</c:v>
                </c:pt>
                <c:pt idx="1562">
                  <c:v>0.18117523127270108</c:v>
                </c:pt>
                <c:pt idx="1563">
                  <c:v>3.0467522825903259</c:v>
                </c:pt>
                <c:pt idx="1564">
                  <c:v>9.7049249545599565</c:v>
                </c:pt>
                <c:pt idx="1565">
                  <c:v>12.532278855711464</c:v>
                </c:pt>
                <c:pt idx="1566">
                  <c:v>13.046275426282449</c:v>
                </c:pt>
                <c:pt idx="1567">
                  <c:v>9.6411697792997959</c:v>
                </c:pt>
                <c:pt idx="1568">
                  <c:v>8.4163415376617312</c:v>
                </c:pt>
                <c:pt idx="1569">
                  <c:v>5.0601291946066995</c:v>
                </c:pt>
                <c:pt idx="1570">
                  <c:v>5.023921937892184</c:v>
                </c:pt>
                <c:pt idx="1571">
                  <c:v>5.1889768939164078</c:v>
                </c:pt>
                <c:pt idx="1572">
                  <c:v>6.6992492735760685</c:v>
                </c:pt>
                <c:pt idx="1573">
                  <c:v>16.292052705549921</c:v>
                </c:pt>
                <c:pt idx="1574">
                  <c:v>18.305254753194166</c:v>
                </c:pt>
                <c:pt idx="1575">
                  <c:v>6.0012093883575535</c:v>
                </c:pt>
                <c:pt idx="1576">
                  <c:v>6.0354817299280938</c:v>
                </c:pt>
                <c:pt idx="1577">
                  <c:v>3.6735085195240158</c:v>
                </c:pt>
                <c:pt idx="1578">
                  <c:v>5.6067098857930713</c:v>
                </c:pt>
                <c:pt idx="1579">
                  <c:v>5.8940118780049673</c:v>
                </c:pt>
                <c:pt idx="1580">
                  <c:v>6.8940981616754771</c:v>
                </c:pt>
                <c:pt idx="1581">
                  <c:v>11.59273567530159</c:v>
                </c:pt>
                <c:pt idx="1582">
                  <c:v>7.7491755345100666</c:v>
                </c:pt>
                <c:pt idx="1583">
                  <c:v>6.3528742075376616</c:v>
                </c:pt>
                <c:pt idx="1584">
                  <c:v>5.820803339266023</c:v>
                </c:pt>
                <c:pt idx="1585">
                  <c:v>3.0976361577330191</c:v>
                </c:pt>
                <c:pt idx="1586">
                  <c:v>4.1422522307053455</c:v>
                </c:pt>
                <c:pt idx="1587">
                  <c:v>3.9735634033220002</c:v>
                </c:pt>
                <c:pt idx="1588">
                  <c:v>5.8819480136577678</c:v>
                </c:pt>
                <c:pt idx="1589">
                  <c:v>12.971652646454945</c:v>
                </c:pt>
                <c:pt idx="1590">
                  <c:v>14.818427932029966</c:v>
                </c:pt>
                <c:pt idx="1591">
                  <c:v>9.6444286783122113</c:v>
                </c:pt>
                <c:pt idx="1592">
                  <c:v>9.1926702157304696</c:v>
                </c:pt>
                <c:pt idx="1593">
                  <c:v>7.5635280599708699</c:v>
                </c:pt>
                <c:pt idx="1594">
                  <c:v>4.0871907928776707</c:v>
                </c:pt>
                <c:pt idx="1595">
                  <c:v>15.173410717639758</c:v>
                </c:pt>
                <c:pt idx="1596">
                  <c:v>11.580002556082391</c:v>
                </c:pt>
                <c:pt idx="1597">
                  <c:v>9.5787775997771547</c:v>
                </c:pt>
                <c:pt idx="1598">
                  <c:v>8.2221317145046662</c:v>
                </c:pt>
                <c:pt idx="1599">
                  <c:v>9.8499847915114351</c:v>
                </c:pt>
                <c:pt idx="1600">
                  <c:v>8.1473715470559256</c:v>
                </c:pt>
                <c:pt idx="1601">
                  <c:v>11.239761860618824</c:v>
                </c:pt>
                <c:pt idx="1602">
                  <c:v>10.22086641507698</c:v>
                </c:pt>
                <c:pt idx="1603">
                  <c:v>9.2293834285203875</c:v>
                </c:pt>
                <c:pt idx="1604">
                  <c:v>11.337154579699005</c:v>
                </c:pt>
                <c:pt idx="1605">
                  <c:v>8.8894151624795086</c:v>
                </c:pt>
                <c:pt idx="1606">
                  <c:v>7.6689961765175063</c:v>
                </c:pt>
                <c:pt idx="1607">
                  <c:v>9.6557847076951138</c:v>
                </c:pt>
                <c:pt idx="1608">
                  <c:v>12.901214564464247</c:v>
                </c:pt>
                <c:pt idx="1609">
                  <c:v>14.34240338520204</c:v>
                </c:pt>
                <c:pt idx="1610">
                  <c:v>14.734782513364753</c:v>
                </c:pt>
                <c:pt idx="1611">
                  <c:v>10.611542091667282</c:v>
                </c:pt>
                <c:pt idx="1612">
                  <c:v>7.6633373572030035</c:v>
                </c:pt>
                <c:pt idx="1613">
                  <c:v>6.6047160621681584</c:v>
                </c:pt>
                <c:pt idx="1614">
                  <c:v>7.2927862604796889</c:v>
                </c:pt>
                <c:pt idx="1615">
                  <c:v>14.97054924054958</c:v>
                </c:pt>
                <c:pt idx="1616">
                  <c:v>10.787575126985239</c:v>
                </c:pt>
                <c:pt idx="1617">
                  <c:v>13.489616104834113</c:v>
                </c:pt>
                <c:pt idx="1618">
                  <c:v>15.173773061166562</c:v>
                </c:pt>
                <c:pt idx="1619">
                  <c:v>11.698953040612192</c:v>
                </c:pt>
                <c:pt idx="1620">
                  <c:v>8.5337662012508133</c:v>
                </c:pt>
                <c:pt idx="1621">
                  <c:v>7.0258697906716572</c:v>
                </c:pt>
                <c:pt idx="1622">
                  <c:v>9.6409164879038052</c:v>
                </c:pt>
                <c:pt idx="1623">
                  <c:v>15.707862643640357</c:v>
                </c:pt>
                <c:pt idx="1624">
                  <c:v>13.082565480587927</c:v>
                </c:pt>
                <c:pt idx="1625">
                  <c:v>13.793082886528897</c:v>
                </c:pt>
                <c:pt idx="1626">
                  <c:v>10.76790078798534</c:v>
                </c:pt>
                <c:pt idx="1627">
                  <c:v>6.6226710164204228</c:v>
                </c:pt>
                <c:pt idx="1628">
                  <c:v>6.21745387627195</c:v>
                </c:pt>
                <c:pt idx="1629">
                  <c:v>9.7349130658389011</c:v>
                </c:pt>
                <c:pt idx="1630">
                  <c:v>11.762449288724619</c:v>
                </c:pt>
                <c:pt idx="1631">
                  <c:v>10.095613182375352</c:v>
                </c:pt>
                <c:pt idx="1632">
                  <c:v>7.8169644788735893</c:v>
                </c:pt>
                <c:pt idx="1633">
                  <c:v>4.9088893508670512</c:v>
                </c:pt>
                <c:pt idx="1634">
                  <c:v>9.2355374169160953</c:v>
                </c:pt>
                <c:pt idx="1635">
                  <c:v>10.769902637785677</c:v>
                </c:pt>
                <c:pt idx="1636">
                  <c:v>6.5494676267063507</c:v>
                </c:pt>
                <c:pt idx="1637">
                  <c:v>11.766838025726667</c:v>
                </c:pt>
                <c:pt idx="1638">
                  <c:v>8.8106320034672674</c:v>
                </c:pt>
                <c:pt idx="1639">
                  <c:v>8.5818156028542809</c:v>
                </c:pt>
                <c:pt idx="1640">
                  <c:v>9.4462342858276038</c:v>
                </c:pt>
                <c:pt idx="1641">
                  <c:v>12.148287519593737</c:v>
                </c:pt>
                <c:pt idx="1642">
                  <c:v>8.2743016845562956</c:v>
                </c:pt>
                <c:pt idx="1643">
                  <c:v>8.1264233059829767</c:v>
                </c:pt>
                <c:pt idx="1644">
                  <c:v>40.664886100860862</c:v>
                </c:pt>
                <c:pt idx="1645">
                  <c:v>39.959779782716609</c:v>
                </c:pt>
                <c:pt idx="1646">
                  <c:v>32.803336364325816</c:v>
                </c:pt>
                <c:pt idx="1647">
                  <c:v>20.556524125958141</c:v>
                </c:pt>
                <c:pt idx="1648">
                  <c:v>11.624480034247631</c:v>
                </c:pt>
                <c:pt idx="1649">
                  <c:v>16.059233484438685</c:v>
                </c:pt>
                <c:pt idx="1650">
                  <c:v>13.347705787090824</c:v>
                </c:pt>
                <c:pt idx="1651">
                  <c:v>15.570032986125259</c:v>
                </c:pt>
                <c:pt idx="1652">
                  <c:v>14.710674512575149</c:v>
                </c:pt>
                <c:pt idx="1653">
                  <c:v>11.851423927055238</c:v>
                </c:pt>
                <c:pt idx="1654">
                  <c:v>9.4301058879580957</c:v>
                </c:pt>
                <c:pt idx="1655">
                  <c:v>8.876669352984635</c:v>
                </c:pt>
                <c:pt idx="1656">
                  <c:v>11.315206635906282</c:v>
                </c:pt>
                <c:pt idx="1657">
                  <c:v>8.364965648154211</c:v>
                </c:pt>
                <c:pt idx="1658">
                  <c:v>4.179845934646842</c:v>
                </c:pt>
                <c:pt idx="1659">
                  <c:v>3.1445263013854419</c:v>
                </c:pt>
                <c:pt idx="1660">
                  <c:v>4.7251082328859662</c:v>
                </c:pt>
                <c:pt idx="1661">
                  <c:v>5.7635807187678356</c:v>
                </c:pt>
                <c:pt idx="1662">
                  <c:v>3.9796220975101382</c:v>
                </c:pt>
                <c:pt idx="1663">
                  <c:v>3.7830516310683127</c:v>
                </c:pt>
                <c:pt idx="1664">
                  <c:v>3.620440733806185</c:v>
                </c:pt>
                <c:pt idx="1665">
                  <c:v>2.7777184370422425</c:v>
                </c:pt>
                <c:pt idx="1666">
                  <c:v>4.4134365873091159</c:v>
                </c:pt>
                <c:pt idx="1667">
                  <c:v>3.9860636430464114</c:v>
                </c:pt>
                <c:pt idx="1668">
                  <c:v>1.9571161461166664</c:v>
                </c:pt>
                <c:pt idx="1669">
                  <c:v>2.3610822844148838</c:v>
                </c:pt>
                <c:pt idx="1670">
                  <c:v>2.0260262767039849</c:v>
                </c:pt>
                <c:pt idx="1671">
                  <c:v>2.1528965524764021</c:v>
                </c:pt>
                <c:pt idx="1672">
                  <c:v>2.0502877237706607</c:v>
                </c:pt>
                <c:pt idx="1673">
                  <c:v>2.4896975750342887</c:v>
                </c:pt>
                <c:pt idx="1674">
                  <c:v>1.8216712956478531</c:v>
                </c:pt>
                <c:pt idx="1675">
                  <c:v>2.4050597211836777</c:v>
                </c:pt>
                <c:pt idx="1676">
                  <c:v>1.6643954676183514</c:v>
                </c:pt>
                <c:pt idx="1677">
                  <c:v>1.3963630348989287</c:v>
                </c:pt>
                <c:pt idx="1678">
                  <c:v>1.4674253722204877</c:v>
                </c:pt>
                <c:pt idx="1679">
                  <c:v>1.0151092048558796</c:v>
                </c:pt>
                <c:pt idx="1680">
                  <c:v>1.2777612568431906</c:v>
                </c:pt>
                <c:pt idx="1681">
                  <c:v>1.2106158902697395</c:v>
                </c:pt>
                <c:pt idx="1682">
                  <c:v>1.256756855784158</c:v>
                </c:pt>
                <c:pt idx="1683">
                  <c:v>1.1158996377329533</c:v>
                </c:pt>
                <c:pt idx="1684">
                  <c:v>1.2045155423720755</c:v>
                </c:pt>
                <c:pt idx="1685">
                  <c:v>1.1277286726241731</c:v>
                </c:pt>
                <c:pt idx="1686">
                  <c:v>0.96858901526015728</c:v>
                </c:pt>
                <c:pt idx="1687">
                  <c:v>0.86520750150472781</c:v>
                </c:pt>
                <c:pt idx="1688">
                  <c:v>0.88334314521499868</c:v>
                </c:pt>
                <c:pt idx="1689">
                  <c:v>0.95355035643500674</c:v>
                </c:pt>
                <c:pt idx="1690">
                  <c:v>0.91253046888779554</c:v>
                </c:pt>
                <c:pt idx="1691">
                  <c:v>0.85895245390933406</c:v>
                </c:pt>
                <c:pt idx="1692">
                  <c:v>0.88205776447763951</c:v>
                </c:pt>
                <c:pt idx="1693">
                  <c:v>0.85458104140395674</c:v>
                </c:pt>
                <c:pt idx="1694">
                  <c:v>0.9682378116252166</c:v>
                </c:pt>
                <c:pt idx="1695">
                  <c:v>0.77209669116780066</c:v>
                </c:pt>
                <c:pt idx="1696">
                  <c:v>0.81228320494667328</c:v>
                </c:pt>
                <c:pt idx="1697">
                  <c:v>0.86081834350905106</c:v>
                </c:pt>
                <c:pt idx="1698">
                  <c:v>0.7079137052763862</c:v>
                </c:pt>
                <c:pt idx="1699">
                  <c:v>0.7936612250703079</c:v>
                </c:pt>
                <c:pt idx="1700">
                  <c:v>0.76305306920102511</c:v>
                </c:pt>
                <c:pt idx="1701">
                  <c:v>0.76999447056926851</c:v>
                </c:pt>
                <c:pt idx="1702">
                  <c:v>0.73018794055487168</c:v>
                </c:pt>
                <c:pt idx="1703">
                  <c:v>0.65112333318082527</c:v>
                </c:pt>
                <c:pt idx="1704">
                  <c:v>0.70609093576795567</c:v>
                </c:pt>
                <c:pt idx="1705">
                  <c:v>0.70674782490960375</c:v>
                </c:pt>
                <c:pt idx="1706">
                  <c:v>0.69806047734155552</c:v>
                </c:pt>
                <c:pt idx="1707">
                  <c:v>0.62849381840779373</c:v>
                </c:pt>
                <c:pt idx="1708">
                  <c:v>0.70587508360576701</c:v>
                </c:pt>
                <c:pt idx="1709">
                  <c:v>0.73305187964631813</c:v>
                </c:pt>
                <c:pt idx="1710">
                  <c:v>0.73721361336264168</c:v>
                </c:pt>
                <c:pt idx="1711">
                  <c:v>0.72113938746958262</c:v>
                </c:pt>
                <c:pt idx="1712">
                  <c:v>0.74737747188807768</c:v>
                </c:pt>
                <c:pt idx="1713">
                  <c:v>0.62409849098598036</c:v>
                </c:pt>
                <c:pt idx="1714">
                  <c:v>0.72589776194211808</c:v>
                </c:pt>
                <c:pt idx="1715">
                  <c:v>0.70120512943537827</c:v>
                </c:pt>
                <c:pt idx="1716">
                  <c:v>0.73407843996207145</c:v>
                </c:pt>
                <c:pt idx="1717">
                  <c:v>0.71019080046396121</c:v>
                </c:pt>
                <c:pt idx="1718">
                  <c:v>0.78773769179739661</c:v>
                </c:pt>
                <c:pt idx="1719">
                  <c:v>0.76069792809283499</c:v>
                </c:pt>
                <c:pt idx="1720">
                  <c:v>0.80661834355507667</c:v>
                </c:pt>
                <c:pt idx="1721">
                  <c:v>0.81341981043616673</c:v>
                </c:pt>
                <c:pt idx="1722">
                  <c:v>0.79250990034805957</c:v>
                </c:pt>
                <c:pt idx="1723">
                  <c:v>0.77561860372095115</c:v>
                </c:pt>
                <c:pt idx="1724">
                  <c:v>0.80758700185759036</c:v>
                </c:pt>
                <c:pt idx="1725">
                  <c:v>0.72803391446771837</c:v>
                </c:pt>
                <c:pt idx="1726">
                  <c:v>0.75018263516687389</c:v>
                </c:pt>
                <c:pt idx="1727">
                  <c:v>0.7281103551533441</c:v>
                </c:pt>
                <c:pt idx="1728">
                  <c:v>0.66153451127225482</c:v>
                </c:pt>
                <c:pt idx="1729">
                  <c:v>0.70983220684410764</c:v>
                </c:pt>
                <c:pt idx="1730">
                  <c:v>0.75070465819422338</c:v>
                </c:pt>
                <c:pt idx="1731">
                  <c:v>0.72387023478294177</c:v>
                </c:pt>
                <c:pt idx="1732">
                  <c:v>0.7216098797285575</c:v>
                </c:pt>
                <c:pt idx="1733">
                  <c:v>0.72775235546972405</c:v>
                </c:pt>
                <c:pt idx="1734">
                  <c:v>0.74881073947020704</c:v>
                </c:pt>
                <c:pt idx="1735">
                  <c:v>0.71137584964950928</c:v>
                </c:pt>
                <c:pt idx="1736">
                  <c:v>0.72775612538024115</c:v>
                </c:pt>
                <c:pt idx="1737">
                  <c:v>0.7402671142922701</c:v>
                </c:pt>
                <c:pt idx="1738">
                  <c:v>0.73346199324654249</c:v>
                </c:pt>
                <c:pt idx="1739">
                  <c:v>0.80018884984813798</c:v>
                </c:pt>
                <c:pt idx="1740">
                  <c:v>0.777724919998668</c:v>
                </c:pt>
                <c:pt idx="1741">
                  <c:v>0.80487893885687889</c:v>
                </c:pt>
                <c:pt idx="1742">
                  <c:v>0.81901287583791005</c:v>
                </c:pt>
                <c:pt idx="1743">
                  <c:v>0.79413101553460486</c:v>
                </c:pt>
                <c:pt idx="1744">
                  <c:v>0.88515892339032787</c:v>
                </c:pt>
                <c:pt idx="1745">
                  <c:v>0.84898065693005398</c:v>
                </c:pt>
                <c:pt idx="1746">
                  <c:v>0.85865114603876913</c:v>
                </c:pt>
                <c:pt idx="1747">
                  <c:v>0.90364538671916517</c:v>
                </c:pt>
                <c:pt idx="1748">
                  <c:v>0.92388031095451684</c:v>
                </c:pt>
                <c:pt idx="1749">
                  <c:v>0.8187503293522691</c:v>
                </c:pt>
                <c:pt idx="1750">
                  <c:v>0.95945549138453101</c:v>
                </c:pt>
                <c:pt idx="1751">
                  <c:v>0.93952615110368676</c:v>
                </c:pt>
                <c:pt idx="1752">
                  <c:v>0.89782386117550628</c:v>
                </c:pt>
                <c:pt idx="1753">
                  <c:v>0.90156689779568033</c:v>
                </c:pt>
                <c:pt idx="1754">
                  <c:v>0.94974349393328605</c:v>
                </c:pt>
                <c:pt idx="1755">
                  <c:v>0.90877180685687842</c:v>
                </c:pt>
                <c:pt idx="1756">
                  <c:v>0.92476471508644575</c:v>
                </c:pt>
                <c:pt idx="1757">
                  <c:v>0.93415475029305917</c:v>
                </c:pt>
                <c:pt idx="1758">
                  <c:v>0.96452440404032336</c:v>
                </c:pt>
                <c:pt idx="1759">
                  <c:v>0.96255444429288461</c:v>
                </c:pt>
                <c:pt idx="1760">
                  <c:v>1.0190697234569668</c:v>
                </c:pt>
                <c:pt idx="1761">
                  <c:v>1.0046282777889881</c:v>
                </c:pt>
                <c:pt idx="1762">
                  <c:v>1.0191690937137343</c:v>
                </c:pt>
                <c:pt idx="1763">
                  <c:v>1.0158098970159068</c:v>
                </c:pt>
                <c:pt idx="1764">
                  <c:v>1.0308654036835119</c:v>
                </c:pt>
                <c:pt idx="1765">
                  <c:v>1.0305875395214881</c:v>
                </c:pt>
                <c:pt idx="1766">
                  <c:v>1.0574042174952281</c:v>
                </c:pt>
                <c:pt idx="1767">
                  <c:v>1.0834951726728326</c:v>
                </c:pt>
                <c:pt idx="1768">
                  <c:v>1.2150973189533176</c:v>
                </c:pt>
                <c:pt idx="1769">
                  <c:v>1.1679753602554022</c:v>
                </c:pt>
                <c:pt idx="1770">
                  <c:v>1.1882169497164807</c:v>
                </c:pt>
                <c:pt idx="1771">
                  <c:v>1.1830129552286017</c:v>
                </c:pt>
                <c:pt idx="1772">
                  <c:v>1.1870815727217598</c:v>
                </c:pt>
                <c:pt idx="1773">
                  <c:v>1.1854827714765759</c:v>
                </c:pt>
                <c:pt idx="1774">
                  <c:v>1.1705712527375733</c:v>
                </c:pt>
                <c:pt idx="1775">
                  <c:v>1.1400728280140493</c:v>
                </c:pt>
                <c:pt idx="1776">
                  <c:v>1.1501667222483358</c:v>
                </c:pt>
                <c:pt idx="1777">
                  <c:v>1.1734184548415239</c:v>
                </c:pt>
                <c:pt idx="1778">
                  <c:v>1.207799557283451</c:v>
                </c:pt>
                <c:pt idx="1779">
                  <c:v>1.1900903361551807</c:v>
                </c:pt>
                <c:pt idx="1780">
                  <c:v>1.0516520606715263</c:v>
                </c:pt>
                <c:pt idx="1781">
                  <c:v>0.97380743096698863</c:v>
                </c:pt>
                <c:pt idx="1782">
                  <c:v>0.87883777452183454</c:v>
                </c:pt>
                <c:pt idx="1783">
                  <c:v>0.83476268061608572</c:v>
                </c:pt>
                <c:pt idx="1784">
                  <c:v>0.81673220279736558</c:v>
                </c:pt>
                <c:pt idx="1785">
                  <c:v>0.77318820860098336</c:v>
                </c:pt>
                <c:pt idx="1786">
                  <c:v>0.76623134234262702</c:v>
                </c:pt>
                <c:pt idx="1787">
                  <c:v>0.77194640155848759</c:v>
                </c:pt>
                <c:pt idx="1788">
                  <c:v>0.66329864990731791</c:v>
                </c:pt>
                <c:pt idx="1789">
                  <c:v>0.59097078122339886</c:v>
                </c:pt>
                <c:pt idx="1790">
                  <c:v>0.57420429080421442</c:v>
                </c:pt>
                <c:pt idx="1791">
                  <c:v>0.58693313352231602</c:v>
                </c:pt>
                <c:pt idx="1792">
                  <c:v>0.57529465690094872</c:v>
                </c:pt>
                <c:pt idx="1793">
                  <c:v>0.50499125206378004</c:v>
                </c:pt>
                <c:pt idx="1794">
                  <c:v>0.63648547395670496</c:v>
                </c:pt>
                <c:pt idx="1795">
                  <c:v>0.52354801607140677</c:v>
                </c:pt>
                <c:pt idx="1796">
                  <c:v>0.51199026454451513</c:v>
                </c:pt>
                <c:pt idx="1797">
                  <c:v>0.47168169760691825</c:v>
                </c:pt>
                <c:pt idx="1798">
                  <c:v>0.51541410743394245</c:v>
                </c:pt>
                <c:pt idx="1799">
                  <c:v>0.62966782985085512</c:v>
                </c:pt>
                <c:pt idx="1800">
                  <c:v>0.47831598446718138</c:v>
                </c:pt>
                <c:pt idx="1801">
                  <c:v>0.53521656657420369</c:v>
                </c:pt>
                <c:pt idx="1802">
                  <c:v>0.53426054349550167</c:v>
                </c:pt>
                <c:pt idx="1803">
                  <c:v>0.4469914193840574</c:v>
                </c:pt>
                <c:pt idx="1804">
                  <c:v>0.42036881612418364</c:v>
                </c:pt>
                <c:pt idx="1805">
                  <c:v>0.46437748727355954</c:v>
                </c:pt>
                <c:pt idx="1806">
                  <c:v>0.46509799967467957</c:v>
                </c:pt>
                <c:pt idx="1807">
                  <c:v>0.51739685813957381</c:v>
                </c:pt>
                <c:pt idx="1808">
                  <c:v>0.51022516781062954</c:v>
                </c:pt>
                <c:pt idx="1809">
                  <c:v>0.51145778230785588</c:v>
                </c:pt>
                <c:pt idx="1810">
                  <c:v>0.45737881468135289</c:v>
                </c:pt>
                <c:pt idx="1811">
                  <c:v>0.5814355681881489</c:v>
                </c:pt>
                <c:pt idx="1812">
                  <c:v>0.58597410936740424</c:v>
                </c:pt>
                <c:pt idx="1813">
                  <c:v>0.54921009132143928</c:v>
                </c:pt>
                <c:pt idx="1814">
                  <c:v>0.60801852032509318</c:v>
                </c:pt>
                <c:pt idx="1815">
                  <c:v>1.2925118241982836</c:v>
                </c:pt>
                <c:pt idx="1816">
                  <c:v>1.2804421717850234</c:v>
                </c:pt>
                <c:pt idx="1817">
                  <c:v>1.1080416629494216</c:v>
                </c:pt>
                <c:pt idx="1818">
                  <c:v>1.5775347554096264</c:v>
                </c:pt>
                <c:pt idx="1819">
                  <c:v>1.6631778589579538</c:v>
                </c:pt>
                <c:pt idx="1820">
                  <c:v>1.3149814860018205</c:v>
                </c:pt>
                <c:pt idx="1821">
                  <c:v>0.91609216412341654</c:v>
                </c:pt>
                <c:pt idx="1822">
                  <c:v>0.6978763677848332</c:v>
                </c:pt>
                <c:pt idx="1823">
                  <c:v>0.83954768899597854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8-5420-462C-9271-2E58AF1034F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07319680"/>
        <c:axId val="108280064"/>
      </c:scatterChart>
      <c:valAx>
        <c:axId val="107319680"/>
        <c:scaling>
          <c:orientation val="minMax"/>
          <c:max val="1800"/>
          <c:min val="0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Time, s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108280064"/>
        <c:crosses val="autoZero"/>
        <c:crossBetween val="midCat"/>
        <c:majorUnit val="300"/>
        <c:minorUnit val="300"/>
      </c:valAx>
      <c:valAx>
        <c:axId val="108280064"/>
        <c:scaling>
          <c:orientation val="minMax"/>
          <c:max val="100"/>
          <c:min val="0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%obs/ft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107319680"/>
        <c:crosses val="autoZero"/>
        <c:crossBetween val="midCat"/>
        <c:minorUnit val="25"/>
      </c:valAx>
    </c:plotArea>
    <c:legend>
      <c:legendPos val="b"/>
      <c:legendEntry>
        <c:idx val="0"/>
        <c:delete val="1"/>
      </c:legendEntry>
      <c:legendEntry>
        <c:idx val="1"/>
        <c:delete val="1"/>
      </c:legendEntry>
      <c:legendEntry>
        <c:idx val="2"/>
        <c:delete val="1"/>
      </c:legendEntry>
      <c:legendEntry>
        <c:idx val="3"/>
        <c:delete val="1"/>
      </c:legendEntry>
      <c:legendEntry>
        <c:idx val="4"/>
        <c:delete val="1"/>
      </c:legendEntry>
      <c:legendEntry>
        <c:idx val="5"/>
        <c:delete val="1"/>
      </c:legendEntry>
      <c:legendEntry>
        <c:idx val="6"/>
        <c:delete val="1"/>
      </c:legendEntry>
      <c:legendEntry>
        <c:idx val="7"/>
        <c:delete val="1"/>
      </c:legendEntry>
      <c:legendEntry>
        <c:idx val="8"/>
        <c:delete val="1"/>
      </c:legendEntry>
      <c:layout>
        <c:manualLayout>
          <c:xMode val="edge"/>
          <c:yMode val="edge"/>
          <c:x val="4.4477252843394578E-3"/>
          <c:y val="0.83972095593313978"/>
          <c:w val="0.99102613581752985"/>
          <c:h val="0.1427545051198621"/>
        </c:manualLayout>
      </c:layout>
      <c:overlay val="0"/>
      <c:txPr>
        <a:bodyPr/>
        <a:lstStyle/>
        <a:p>
          <a:pPr>
            <a:defRPr sz="900"/>
          </a:pPr>
          <a:endParaRPr lang="en-US"/>
        </a:p>
      </c:txPr>
    </c:legend>
    <c:plotVisOnly val="1"/>
    <c:dispBlanksAs val="gap"/>
    <c:showDLblsOverMax val="0"/>
  </c:chart>
  <c:txPr>
    <a:bodyPr/>
    <a:lstStyle/>
    <a:p>
      <a:pPr>
        <a:defRPr sz="1600"/>
      </a:pPr>
      <a:endParaRPr lang="en-US"/>
    </a:p>
  </c:txPr>
  <c:externalData r:id="rId1">
    <c:autoUpdate val="0"/>
  </c:externalData>
  <c:userShapes r:id="rId2"/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scatterChart>
        <c:scatterStyle val="lineMarker"/>
        <c:varyColors val="0"/>
        <c:ser>
          <c:idx val="1"/>
          <c:order val="0"/>
          <c:tx>
            <c:strRef>
              <c:f>'2018_02_15_co230_IncreaseHeat'!$I$1:$I$2</c:f>
              <c:strCache>
                <c:ptCount val="1"/>
                <c:pt idx="0">
                  <c:v>V Flow Rate</c:v>
                </c:pt>
              </c:strCache>
            </c:strRef>
          </c:tx>
          <c:marker>
            <c:symbol val="none"/>
          </c:marker>
          <c:xVal>
            <c:numRef>
              <c:f>'2018_02_15_co230_IncreaseHeat'!$B$3:$B$4403</c:f>
              <c:numCache>
                <c:formatCode>General</c:formatCode>
                <c:ptCount val="440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  <c:pt idx="2367">
                  <c:v>2368</c:v>
                </c:pt>
                <c:pt idx="2368">
                  <c:v>2369</c:v>
                </c:pt>
                <c:pt idx="2369">
                  <c:v>2370</c:v>
                </c:pt>
                <c:pt idx="2370">
                  <c:v>2371</c:v>
                </c:pt>
                <c:pt idx="2371">
                  <c:v>2372</c:v>
                </c:pt>
                <c:pt idx="2372">
                  <c:v>2373</c:v>
                </c:pt>
                <c:pt idx="2373">
                  <c:v>2374</c:v>
                </c:pt>
                <c:pt idx="2374">
                  <c:v>2375</c:v>
                </c:pt>
                <c:pt idx="2375">
                  <c:v>2376</c:v>
                </c:pt>
                <c:pt idx="2376">
                  <c:v>2377</c:v>
                </c:pt>
                <c:pt idx="2377">
                  <c:v>2378</c:v>
                </c:pt>
                <c:pt idx="2378">
                  <c:v>2379</c:v>
                </c:pt>
                <c:pt idx="2379">
                  <c:v>2380</c:v>
                </c:pt>
                <c:pt idx="2380">
                  <c:v>2381</c:v>
                </c:pt>
                <c:pt idx="2381">
                  <c:v>2382</c:v>
                </c:pt>
                <c:pt idx="2382">
                  <c:v>2383</c:v>
                </c:pt>
                <c:pt idx="2383">
                  <c:v>2384</c:v>
                </c:pt>
                <c:pt idx="2384">
                  <c:v>2385</c:v>
                </c:pt>
                <c:pt idx="2385">
                  <c:v>2386</c:v>
                </c:pt>
                <c:pt idx="2386">
                  <c:v>2387</c:v>
                </c:pt>
                <c:pt idx="2387">
                  <c:v>2388</c:v>
                </c:pt>
                <c:pt idx="2388">
                  <c:v>2389</c:v>
                </c:pt>
                <c:pt idx="2389">
                  <c:v>2390</c:v>
                </c:pt>
                <c:pt idx="2390">
                  <c:v>2391</c:v>
                </c:pt>
                <c:pt idx="2391">
                  <c:v>2392</c:v>
                </c:pt>
                <c:pt idx="2392">
                  <c:v>2393</c:v>
                </c:pt>
                <c:pt idx="2393">
                  <c:v>2394</c:v>
                </c:pt>
                <c:pt idx="2394">
                  <c:v>2395</c:v>
                </c:pt>
                <c:pt idx="2395">
                  <c:v>2396</c:v>
                </c:pt>
                <c:pt idx="2396">
                  <c:v>2397</c:v>
                </c:pt>
                <c:pt idx="2397">
                  <c:v>2398</c:v>
                </c:pt>
                <c:pt idx="2398">
                  <c:v>2399</c:v>
                </c:pt>
                <c:pt idx="2399">
                  <c:v>2400</c:v>
                </c:pt>
                <c:pt idx="2400">
                  <c:v>2401</c:v>
                </c:pt>
                <c:pt idx="2401">
                  <c:v>2402</c:v>
                </c:pt>
                <c:pt idx="2402">
                  <c:v>2403</c:v>
                </c:pt>
                <c:pt idx="2403">
                  <c:v>2404</c:v>
                </c:pt>
                <c:pt idx="2404">
                  <c:v>2405</c:v>
                </c:pt>
                <c:pt idx="2405">
                  <c:v>2406</c:v>
                </c:pt>
                <c:pt idx="2406">
                  <c:v>2407</c:v>
                </c:pt>
                <c:pt idx="2407">
                  <c:v>2408</c:v>
                </c:pt>
                <c:pt idx="2408">
                  <c:v>2409</c:v>
                </c:pt>
                <c:pt idx="2409">
                  <c:v>2410</c:v>
                </c:pt>
                <c:pt idx="2410">
                  <c:v>2411</c:v>
                </c:pt>
                <c:pt idx="2411">
                  <c:v>2412</c:v>
                </c:pt>
                <c:pt idx="2412">
                  <c:v>2413</c:v>
                </c:pt>
                <c:pt idx="2413">
                  <c:v>2414</c:v>
                </c:pt>
                <c:pt idx="2414">
                  <c:v>2415</c:v>
                </c:pt>
                <c:pt idx="2415">
                  <c:v>2416</c:v>
                </c:pt>
                <c:pt idx="2416">
                  <c:v>2417</c:v>
                </c:pt>
                <c:pt idx="2417">
                  <c:v>2418</c:v>
                </c:pt>
                <c:pt idx="2418">
                  <c:v>2419</c:v>
                </c:pt>
                <c:pt idx="2419">
                  <c:v>2420</c:v>
                </c:pt>
                <c:pt idx="2420">
                  <c:v>2421</c:v>
                </c:pt>
                <c:pt idx="2421">
                  <c:v>2422</c:v>
                </c:pt>
                <c:pt idx="2422">
                  <c:v>2423</c:v>
                </c:pt>
                <c:pt idx="2423">
                  <c:v>2424</c:v>
                </c:pt>
                <c:pt idx="2424">
                  <c:v>2425</c:v>
                </c:pt>
                <c:pt idx="2425">
                  <c:v>2426</c:v>
                </c:pt>
                <c:pt idx="2426">
                  <c:v>2427</c:v>
                </c:pt>
                <c:pt idx="2427">
                  <c:v>2428</c:v>
                </c:pt>
                <c:pt idx="2428">
                  <c:v>2429</c:v>
                </c:pt>
                <c:pt idx="2429">
                  <c:v>2430</c:v>
                </c:pt>
                <c:pt idx="2430">
                  <c:v>2431</c:v>
                </c:pt>
                <c:pt idx="2431">
                  <c:v>2432</c:v>
                </c:pt>
                <c:pt idx="2432">
                  <c:v>2433</c:v>
                </c:pt>
                <c:pt idx="2433">
                  <c:v>2434</c:v>
                </c:pt>
                <c:pt idx="2434">
                  <c:v>2435</c:v>
                </c:pt>
                <c:pt idx="2435">
                  <c:v>2436</c:v>
                </c:pt>
                <c:pt idx="2436">
                  <c:v>2437</c:v>
                </c:pt>
                <c:pt idx="2437">
                  <c:v>2438</c:v>
                </c:pt>
                <c:pt idx="2438">
                  <c:v>2439</c:v>
                </c:pt>
                <c:pt idx="2439">
                  <c:v>2440</c:v>
                </c:pt>
                <c:pt idx="2440">
                  <c:v>2441</c:v>
                </c:pt>
                <c:pt idx="2441">
                  <c:v>2442</c:v>
                </c:pt>
                <c:pt idx="2442">
                  <c:v>2443</c:v>
                </c:pt>
                <c:pt idx="2443">
                  <c:v>2444</c:v>
                </c:pt>
                <c:pt idx="2444">
                  <c:v>2445</c:v>
                </c:pt>
                <c:pt idx="2445">
                  <c:v>2446</c:v>
                </c:pt>
                <c:pt idx="2446">
                  <c:v>2447</c:v>
                </c:pt>
                <c:pt idx="2447">
                  <c:v>2448</c:v>
                </c:pt>
                <c:pt idx="2448">
                  <c:v>2449</c:v>
                </c:pt>
                <c:pt idx="2449">
                  <c:v>2450</c:v>
                </c:pt>
                <c:pt idx="2450">
                  <c:v>2451</c:v>
                </c:pt>
                <c:pt idx="2451">
                  <c:v>2452</c:v>
                </c:pt>
                <c:pt idx="2452">
                  <c:v>2453</c:v>
                </c:pt>
                <c:pt idx="2453">
                  <c:v>2454</c:v>
                </c:pt>
                <c:pt idx="2454">
                  <c:v>2455</c:v>
                </c:pt>
                <c:pt idx="2455">
                  <c:v>2456</c:v>
                </c:pt>
                <c:pt idx="2456">
                  <c:v>2457</c:v>
                </c:pt>
                <c:pt idx="2457">
                  <c:v>2458</c:v>
                </c:pt>
                <c:pt idx="2458">
                  <c:v>2459</c:v>
                </c:pt>
                <c:pt idx="2459">
                  <c:v>2460</c:v>
                </c:pt>
                <c:pt idx="2460">
                  <c:v>2461</c:v>
                </c:pt>
                <c:pt idx="2461">
                  <c:v>2462</c:v>
                </c:pt>
                <c:pt idx="2462">
                  <c:v>2463</c:v>
                </c:pt>
                <c:pt idx="2463">
                  <c:v>2464</c:v>
                </c:pt>
                <c:pt idx="2464">
                  <c:v>2465</c:v>
                </c:pt>
                <c:pt idx="2465">
                  <c:v>2466</c:v>
                </c:pt>
                <c:pt idx="2466">
                  <c:v>2467</c:v>
                </c:pt>
                <c:pt idx="2467">
                  <c:v>2468</c:v>
                </c:pt>
                <c:pt idx="2468">
                  <c:v>2469</c:v>
                </c:pt>
                <c:pt idx="2469">
                  <c:v>2470</c:v>
                </c:pt>
                <c:pt idx="2470">
                  <c:v>2471</c:v>
                </c:pt>
                <c:pt idx="2471">
                  <c:v>2472</c:v>
                </c:pt>
                <c:pt idx="2472">
                  <c:v>2473</c:v>
                </c:pt>
                <c:pt idx="2473">
                  <c:v>2474</c:v>
                </c:pt>
                <c:pt idx="2474">
                  <c:v>2475</c:v>
                </c:pt>
                <c:pt idx="2475">
                  <c:v>2476</c:v>
                </c:pt>
                <c:pt idx="2476">
                  <c:v>2477</c:v>
                </c:pt>
                <c:pt idx="2477">
                  <c:v>2478</c:v>
                </c:pt>
                <c:pt idx="2478">
                  <c:v>2479</c:v>
                </c:pt>
                <c:pt idx="2479">
                  <c:v>2480</c:v>
                </c:pt>
                <c:pt idx="2480">
                  <c:v>2481</c:v>
                </c:pt>
                <c:pt idx="2481">
                  <c:v>2482</c:v>
                </c:pt>
                <c:pt idx="2482">
                  <c:v>2483</c:v>
                </c:pt>
                <c:pt idx="2483">
                  <c:v>2484</c:v>
                </c:pt>
                <c:pt idx="2484">
                  <c:v>2485</c:v>
                </c:pt>
                <c:pt idx="2485">
                  <c:v>2486</c:v>
                </c:pt>
                <c:pt idx="2486">
                  <c:v>2487</c:v>
                </c:pt>
                <c:pt idx="2487">
                  <c:v>2488</c:v>
                </c:pt>
                <c:pt idx="2488">
                  <c:v>2489</c:v>
                </c:pt>
                <c:pt idx="2489">
                  <c:v>2490</c:v>
                </c:pt>
                <c:pt idx="2490">
                  <c:v>2491</c:v>
                </c:pt>
                <c:pt idx="2491">
                  <c:v>2492</c:v>
                </c:pt>
                <c:pt idx="2492">
                  <c:v>2493</c:v>
                </c:pt>
                <c:pt idx="2493">
                  <c:v>2494</c:v>
                </c:pt>
                <c:pt idx="2494">
                  <c:v>2495</c:v>
                </c:pt>
                <c:pt idx="2495">
                  <c:v>2496</c:v>
                </c:pt>
                <c:pt idx="2496">
                  <c:v>2497</c:v>
                </c:pt>
                <c:pt idx="2497">
                  <c:v>2498</c:v>
                </c:pt>
                <c:pt idx="2498">
                  <c:v>2499</c:v>
                </c:pt>
                <c:pt idx="2499">
                  <c:v>2500</c:v>
                </c:pt>
                <c:pt idx="2500">
                  <c:v>2501</c:v>
                </c:pt>
                <c:pt idx="2501">
                  <c:v>2502</c:v>
                </c:pt>
                <c:pt idx="2502">
                  <c:v>2503</c:v>
                </c:pt>
                <c:pt idx="2503">
                  <c:v>2504</c:v>
                </c:pt>
                <c:pt idx="2504">
                  <c:v>2505</c:v>
                </c:pt>
                <c:pt idx="2505">
                  <c:v>2506</c:v>
                </c:pt>
                <c:pt idx="2506">
                  <c:v>2507</c:v>
                </c:pt>
                <c:pt idx="2507">
                  <c:v>2508</c:v>
                </c:pt>
                <c:pt idx="2508">
                  <c:v>2509</c:v>
                </c:pt>
                <c:pt idx="2509">
                  <c:v>2510</c:v>
                </c:pt>
                <c:pt idx="2510">
                  <c:v>2511</c:v>
                </c:pt>
                <c:pt idx="2511">
                  <c:v>2512</c:v>
                </c:pt>
                <c:pt idx="2512">
                  <c:v>2513</c:v>
                </c:pt>
                <c:pt idx="2513">
                  <c:v>2514</c:v>
                </c:pt>
                <c:pt idx="2514">
                  <c:v>2515</c:v>
                </c:pt>
                <c:pt idx="2515">
                  <c:v>2516</c:v>
                </c:pt>
                <c:pt idx="2516">
                  <c:v>2517</c:v>
                </c:pt>
                <c:pt idx="2517">
                  <c:v>2518</c:v>
                </c:pt>
                <c:pt idx="2518">
                  <c:v>2519</c:v>
                </c:pt>
                <c:pt idx="2519">
                  <c:v>2520</c:v>
                </c:pt>
                <c:pt idx="2520">
                  <c:v>2521</c:v>
                </c:pt>
                <c:pt idx="2521">
                  <c:v>2522</c:v>
                </c:pt>
                <c:pt idx="2522">
                  <c:v>2523</c:v>
                </c:pt>
                <c:pt idx="2523">
                  <c:v>2524</c:v>
                </c:pt>
                <c:pt idx="2524">
                  <c:v>2525</c:v>
                </c:pt>
                <c:pt idx="2525">
                  <c:v>2526</c:v>
                </c:pt>
                <c:pt idx="2526">
                  <c:v>2527</c:v>
                </c:pt>
                <c:pt idx="2527">
                  <c:v>2528</c:v>
                </c:pt>
                <c:pt idx="2528">
                  <c:v>2529</c:v>
                </c:pt>
                <c:pt idx="2529">
                  <c:v>2530</c:v>
                </c:pt>
                <c:pt idx="2530">
                  <c:v>2531</c:v>
                </c:pt>
                <c:pt idx="2531">
                  <c:v>2532</c:v>
                </c:pt>
                <c:pt idx="2532">
                  <c:v>2533</c:v>
                </c:pt>
                <c:pt idx="2533">
                  <c:v>2534</c:v>
                </c:pt>
                <c:pt idx="2534">
                  <c:v>2535</c:v>
                </c:pt>
                <c:pt idx="2535">
                  <c:v>2536</c:v>
                </c:pt>
                <c:pt idx="2536">
                  <c:v>2537</c:v>
                </c:pt>
                <c:pt idx="2537">
                  <c:v>2538</c:v>
                </c:pt>
                <c:pt idx="2538">
                  <c:v>2539</c:v>
                </c:pt>
                <c:pt idx="2539">
                  <c:v>2540</c:v>
                </c:pt>
                <c:pt idx="2540">
                  <c:v>2541</c:v>
                </c:pt>
                <c:pt idx="2541">
                  <c:v>2542</c:v>
                </c:pt>
                <c:pt idx="2542">
                  <c:v>2543</c:v>
                </c:pt>
                <c:pt idx="2543">
                  <c:v>2544</c:v>
                </c:pt>
                <c:pt idx="2544">
                  <c:v>2545</c:v>
                </c:pt>
                <c:pt idx="2545">
                  <c:v>2546</c:v>
                </c:pt>
                <c:pt idx="2546">
                  <c:v>2547</c:v>
                </c:pt>
                <c:pt idx="2547">
                  <c:v>2548</c:v>
                </c:pt>
                <c:pt idx="2548">
                  <c:v>2549</c:v>
                </c:pt>
                <c:pt idx="2549">
                  <c:v>2550</c:v>
                </c:pt>
                <c:pt idx="2550">
                  <c:v>2551</c:v>
                </c:pt>
                <c:pt idx="2551">
                  <c:v>2552</c:v>
                </c:pt>
                <c:pt idx="2552">
                  <c:v>2553</c:v>
                </c:pt>
                <c:pt idx="2553">
                  <c:v>2554</c:v>
                </c:pt>
                <c:pt idx="2554">
                  <c:v>2555</c:v>
                </c:pt>
                <c:pt idx="2555">
                  <c:v>2556</c:v>
                </c:pt>
                <c:pt idx="2556">
                  <c:v>2557</c:v>
                </c:pt>
                <c:pt idx="2557">
                  <c:v>2558</c:v>
                </c:pt>
                <c:pt idx="2558">
                  <c:v>2559</c:v>
                </c:pt>
                <c:pt idx="2559">
                  <c:v>2560</c:v>
                </c:pt>
                <c:pt idx="2560">
                  <c:v>2561</c:v>
                </c:pt>
                <c:pt idx="2561">
                  <c:v>2562</c:v>
                </c:pt>
                <c:pt idx="2562">
                  <c:v>2563</c:v>
                </c:pt>
                <c:pt idx="2563">
                  <c:v>2564</c:v>
                </c:pt>
                <c:pt idx="2564">
                  <c:v>2565</c:v>
                </c:pt>
                <c:pt idx="2565">
                  <c:v>2566</c:v>
                </c:pt>
                <c:pt idx="2566">
                  <c:v>2567</c:v>
                </c:pt>
                <c:pt idx="2567">
                  <c:v>2568</c:v>
                </c:pt>
                <c:pt idx="2568">
                  <c:v>2569</c:v>
                </c:pt>
                <c:pt idx="2569">
                  <c:v>2570</c:v>
                </c:pt>
                <c:pt idx="2570">
                  <c:v>2571</c:v>
                </c:pt>
                <c:pt idx="2571">
                  <c:v>2572</c:v>
                </c:pt>
                <c:pt idx="2572">
                  <c:v>2573</c:v>
                </c:pt>
                <c:pt idx="2573">
                  <c:v>2574</c:v>
                </c:pt>
                <c:pt idx="2574">
                  <c:v>2575</c:v>
                </c:pt>
                <c:pt idx="2575">
                  <c:v>2576</c:v>
                </c:pt>
                <c:pt idx="2576">
                  <c:v>2577</c:v>
                </c:pt>
                <c:pt idx="2577">
                  <c:v>2578</c:v>
                </c:pt>
                <c:pt idx="2578">
                  <c:v>2579</c:v>
                </c:pt>
                <c:pt idx="2579">
                  <c:v>2580</c:v>
                </c:pt>
                <c:pt idx="2580">
                  <c:v>2581</c:v>
                </c:pt>
                <c:pt idx="2581">
                  <c:v>2582</c:v>
                </c:pt>
                <c:pt idx="2582">
                  <c:v>2583</c:v>
                </c:pt>
                <c:pt idx="2583">
                  <c:v>2584</c:v>
                </c:pt>
                <c:pt idx="2584">
                  <c:v>2585</c:v>
                </c:pt>
                <c:pt idx="2585">
                  <c:v>2586</c:v>
                </c:pt>
                <c:pt idx="2586">
                  <c:v>2587</c:v>
                </c:pt>
                <c:pt idx="2587">
                  <c:v>2588</c:v>
                </c:pt>
                <c:pt idx="2588">
                  <c:v>2589</c:v>
                </c:pt>
                <c:pt idx="2589">
                  <c:v>2590</c:v>
                </c:pt>
                <c:pt idx="2590">
                  <c:v>2591</c:v>
                </c:pt>
                <c:pt idx="2591">
                  <c:v>2592</c:v>
                </c:pt>
                <c:pt idx="2592">
                  <c:v>2593</c:v>
                </c:pt>
                <c:pt idx="2593">
                  <c:v>2594</c:v>
                </c:pt>
                <c:pt idx="2594">
                  <c:v>2595</c:v>
                </c:pt>
                <c:pt idx="2595">
                  <c:v>2596</c:v>
                </c:pt>
                <c:pt idx="2596">
                  <c:v>2597</c:v>
                </c:pt>
                <c:pt idx="2597">
                  <c:v>2598</c:v>
                </c:pt>
                <c:pt idx="2598">
                  <c:v>2599</c:v>
                </c:pt>
                <c:pt idx="2599">
                  <c:v>2600</c:v>
                </c:pt>
                <c:pt idx="2600">
                  <c:v>2601</c:v>
                </c:pt>
                <c:pt idx="2601">
                  <c:v>2602</c:v>
                </c:pt>
                <c:pt idx="2602">
                  <c:v>2603</c:v>
                </c:pt>
                <c:pt idx="2603">
                  <c:v>2604</c:v>
                </c:pt>
                <c:pt idx="2604">
                  <c:v>2605</c:v>
                </c:pt>
                <c:pt idx="2605">
                  <c:v>2606</c:v>
                </c:pt>
                <c:pt idx="2606">
                  <c:v>2607</c:v>
                </c:pt>
                <c:pt idx="2607">
                  <c:v>2608</c:v>
                </c:pt>
                <c:pt idx="2608">
                  <c:v>2609</c:v>
                </c:pt>
                <c:pt idx="2609">
                  <c:v>2610</c:v>
                </c:pt>
                <c:pt idx="2610">
                  <c:v>2611</c:v>
                </c:pt>
                <c:pt idx="2611">
                  <c:v>2612</c:v>
                </c:pt>
                <c:pt idx="2612">
                  <c:v>2613</c:v>
                </c:pt>
                <c:pt idx="2613">
                  <c:v>2614</c:v>
                </c:pt>
                <c:pt idx="2614">
                  <c:v>2615</c:v>
                </c:pt>
                <c:pt idx="2615">
                  <c:v>2616</c:v>
                </c:pt>
                <c:pt idx="2616">
                  <c:v>2617</c:v>
                </c:pt>
                <c:pt idx="2617">
                  <c:v>2618</c:v>
                </c:pt>
                <c:pt idx="2618">
                  <c:v>2619</c:v>
                </c:pt>
                <c:pt idx="2619">
                  <c:v>2620</c:v>
                </c:pt>
                <c:pt idx="2620">
                  <c:v>2621</c:v>
                </c:pt>
                <c:pt idx="2621">
                  <c:v>2622</c:v>
                </c:pt>
                <c:pt idx="2622">
                  <c:v>2623</c:v>
                </c:pt>
                <c:pt idx="2623">
                  <c:v>2624</c:v>
                </c:pt>
                <c:pt idx="2624">
                  <c:v>2625</c:v>
                </c:pt>
                <c:pt idx="2625">
                  <c:v>2626</c:v>
                </c:pt>
                <c:pt idx="2626">
                  <c:v>2627</c:v>
                </c:pt>
                <c:pt idx="2627">
                  <c:v>2628</c:v>
                </c:pt>
                <c:pt idx="2628">
                  <c:v>2629</c:v>
                </c:pt>
                <c:pt idx="2629">
                  <c:v>2630</c:v>
                </c:pt>
                <c:pt idx="2630">
                  <c:v>2631</c:v>
                </c:pt>
                <c:pt idx="2631">
                  <c:v>2632</c:v>
                </c:pt>
                <c:pt idx="2632">
                  <c:v>2633</c:v>
                </c:pt>
                <c:pt idx="2633">
                  <c:v>2634</c:v>
                </c:pt>
                <c:pt idx="2634">
                  <c:v>2635</c:v>
                </c:pt>
                <c:pt idx="2635">
                  <c:v>2636</c:v>
                </c:pt>
                <c:pt idx="2636">
                  <c:v>2637</c:v>
                </c:pt>
                <c:pt idx="2637">
                  <c:v>2638</c:v>
                </c:pt>
                <c:pt idx="2638">
                  <c:v>2639</c:v>
                </c:pt>
                <c:pt idx="2639">
                  <c:v>2640</c:v>
                </c:pt>
                <c:pt idx="2640">
                  <c:v>2641</c:v>
                </c:pt>
                <c:pt idx="2641">
                  <c:v>2642</c:v>
                </c:pt>
                <c:pt idx="2642">
                  <c:v>2643</c:v>
                </c:pt>
                <c:pt idx="2643">
                  <c:v>2644</c:v>
                </c:pt>
                <c:pt idx="2644">
                  <c:v>2645</c:v>
                </c:pt>
                <c:pt idx="2645">
                  <c:v>2646</c:v>
                </c:pt>
                <c:pt idx="2646">
                  <c:v>2647</c:v>
                </c:pt>
                <c:pt idx="2647">
                  <c:v>2648</c:v>
                </c:pt>
                <c:pt idx="2648">
                  <c:v>2649</c:v>
                </c:pt>
                <c:pt idx="2649">
                  <c:v>2650</c:v>
                </c:pt>
                <c:pt idx="2650">
                  <c:v>2651</c:v>
                </c:pt>
                <c:pt idx="2651">
                  <c:v>2652</c:v>
                </c:pt>
                <c:pt idx="2652">
                  <c:v>2653</c:v>
                </c:pt>
                <c:pt idx="2653">
                  <c:v>2654</c:v>
                </c:pt>
                <c:pt idx="2654">
                  <c:v>2655</c:v>
                </c:pt>
                <c:pt idx="2655">
                  <c:v>2656</c:v>
                </c:pt>
                <c:pt idx="2656">
                  <c:v>2657</c:v>
                </c:pt>
                <c:pt idx="2657">
                  <c:v>2658</c:v>
                </c:pt>
                <c:pt idx="2658">
                  <c:v>2659</c:v>
                </c:pt>
                <c:pt idx="2659">
                  <c:v>2660</c:v>
                </c:pt>
                <c:pt idx="2660">
                  <c:v>2661</c:v>
                </c:pt>
                <c:pt idx="2661">
                  <c:v>2662</c:v>
                </c:pt>
                <c:pt idx="2662">
                  <c:v>2663</c:v>
                </c:pt>
                <c:pt idx="2663">
                  <c:v>2664</c:v>
                </c:pt>
                <c:pt idx="2664">
                  <c:v>2665</c:v>
                </c:pt>
                <c:pt idx="2665">
                  <c:v>2666</c:v>
                </c:pt>
                <c:pt idx="2666">
                  <c:v>2667</c:v>
                </c:pt>
                <c:pt idx="2667">
                  <c:v>2668</c:v>
                </c:pt>
                <c:pt idx="2668">
                  <c:v>2669</c:v>
                </c:pt>
                <c:pt idx="2669">
                  <c:v>2670</c:v>
                </c:pt>
                <c:pt idx="2670">
                  <c:v>2671</c:v>
                </c:pt>
                <c:pt idx="2671">
                  <c:v>2672</c:v>
                </c:pt>
                <c:pt idx="2672">
                  <c:v>2673</c:v>
                </c:pt>
                <c:pt idx="2673">
                  <c:v>2674</c:v>
                </c:pt>
                <c:pt idx="2674">
                  <c:v>2675</c:v>
                </c:pt>
                <c:pt idx="2675">
                  <c:v>2676</c:v>
                </c:pt>
                <c:pt idx="2676">
                  <c:v>2677</c:v>
                </c:pt>
                <c:pt idx="2677">
                  <c:v>2678</c:v>
                </c:pt>
                <c:pt idx="2678">
                  <c:v>2679</c:v>
                </c:pt>
                <c:pt idx="2679">
                  <c:v>2680</c:v>
                </c:pt>
                <c:pt idx="2680">
                  <c:v>2681</c:v>
                </c:pt>
                <c:pt idx="2681">
                  <c:v>2682</c:v>
                </c:pt>
                <c:pt idx="2682">
                  <c:v>2683</c:v>
                </c:pt>
                <c:pt idx="2683">
                  <c:v>2684</c:v>
                </c:pt>
                <c:pt idx="2684">
                  <c:v>2685</c:v>
                </c:pt>
                <c:pt idx="2685">
                  <c:v>2686</c:v>
                </c:pt>
                <c:pt idx="2686">
                  <c:v>2687</c:v>
                </c:pt>
                <c:pt idx="2687">
                  <c:v>2688</c:v>
                </c:pt>
                <c:pt idx="2688">
                  <c:v>2689</c:v>
                </c:pt>
                <c:pt idx="2689">
                  <c:v>2690</c:v>
                </c:pt>
                <c:pt idx="2690">
                  <c:v>2691</c:v>
                </c:pt>
                <c:pt idx="2691">
                  <c:v>2692</c:v>
                </c:pt>
                <c:pt idx="2692">
                  <c:v>2693</c:v>
                </c:pt>
                <c:pt idx="2693">
                  <c:v>2694</c:v>
                </c:pt>
                <c:pt idx="2694">
                  <c:v>2695</c:v>
                </c:pt>
                <c:pt idx="2695">
                  <c:v>2696</c:v>
                </c:pt>
                <c:pt idx="2696">
                  <c:v>2697</c:v>
                </c:pt>
                <c:pt idx="2697">
                  <c:v>2698</c:v>
                </c:pt>
                <c:pt idx="2698">
                  <c:v>2699</c:v>
                </c:pt>
                <c:pt idx="2699">
                  <c:v>2700</c:v>
                </c:pt>
                <c:pt idx="2700">
                  <c:v>2701</c:v>
                </c:pt>
                <c:pt idx="2701">
                  <c:v>2702</c:v>
                </c:pt>
                <c:pt idx="2702">
                  <c:v>2703</c:v>
                </c:pt>
                <c:pt idx="2703">
                  <c:v>2704</c:v>
                </c:pt>
                <c:pt idx="2704">
                  <c:v>2705</c:v>
                </c:pt>
                <c:pt idx="2705">
                  <c:v>2706</c:v>
                </c:pt>
                <c:pt idx="2706">
                  <c:v>2707</c:v>
                </c:pt>
                <c:pt idx="2707">
                  <c:v>2708</c:v>
                </c:pt>
                <c:pt idx="2708">
                  <c:v>2709</c:v>
                </c:pt>
                <c:pt idx="2709">
                  <c:v>2710</c:v>
                </c:pt>
                <c:pt idx="2710">
                  <c:v>2711</c:v>
                </c:pt>
                <c:pt idx="2711">
                  <c:v>2712</c:v>
                </c:pt>
                <c:pt idx="2712">
                  <c:v>2713</c:v>
                </c:pt>
                <c:pt idx="2713">
                  <c:v>2714</c:v>
                </c:pt>
                <c:pt idx="2714">
                  <c:v>2715</c:v>
                </c:pt>
                <c:pt idx="2715">
                  <c:v>2716</c:v>
                </c:pt>
                <c:pt idx="2716">
                  <c:v>2717</c:v>
                </c:pt>
                <c:pt idx="2717">
                  <c:v>2718</c:v>
                </c:pt>
                <c:pt idx="2718">
                  <c:v>2719</c:v>
                </c:pt>
                <c:pt idx="2719">
                  <c:v>2720</c:v>
                </c:pt>
                <c:pt idx="2720">
                  <c:v>2721</c:v>
                </c:pt>
                <c:pt idx="2721">
                  <c:v>2722</c:v>
                </c:pt>
                <c:pt idx="2722">
                  <c:v>2723</c:v>
                </c:pt>
                <c:pt idx="2723">
                  <c:v>2724</c:v>
                </c:pt>
                <c:pt idx="2724">
                  <c:v>2725</c:v>
                </c:pt>
                <c:pt idx="2725">
                  <c:v>2726</c:v>
                </c:pt>
                <c:pt idx="2726">
                  <c:v>2727</c:v>
                </c:pt>
                <c:pt idx="2727">
                  <c:v>2728</c:v>
                </c:pt>
                <c:pt idx="2728">
                  <c:v>2729</c:v>
                </c:pt>
                <c:pt idx="2729">
                  <c:v>2730</c:v>
                </c:pt>
                <c:pt idx="2730">
                  <c:v>2731</c:v>
                </c:pt>
                <c:pt idx="2731">
                  <c:v>2732</c:v>
                </c:pt>
                <c:pt idx="2732">
                  <c:v>2733</c:v>
                </c:pt>
                <c:pt idx="2733">
                  <c:v>2734</c:v>
                </c:pt>
                <c:pt idx="2734">
                  <c:v>2735</c:v>
                </c:pt>
                <c:pt idx="2735">
                  <c:v>2736</c:v>
                </c:pt>
                <c:pt idx="2736">
                  <c:v>2737</c:v>
                </c:pt>
                <c:pt idx="2737">
                  <c:v>2738</c:v>
                </c:pt>
                <c:pt idx="2738">
                  <c:v>2739</c:v>
                </c:pt>
                <c:pt idx="2739">
                  <c:v>2740</c:v>
                </c:pt>
                <c:pt idx="2740">
                  <c:v>2741</c:v>
                </c:pt>
                <c:pt idx="2741">
                  <c:v>2742</c:v>
                </c:pt>
                <c:pt idx="2742">
                  <c:v>2743</c:v>
                </c:pt>
                <c:pt idx="2743">
                  <c:v>2744</c:v>
                </c:pt>
                <c:pt idx="2744">
                  <c:v>2745</c:v>
                </c:pt>
                <c:pt idx="2745">
                  <c:v>2746</c:v>
                </c:pt>
                <c:pt idx="2746">
                  <c:v>2747</c:v>
                </c:pt>
                <c:pt idx="2747">
                  <c:v>2748</c:v>
                </c:pt>
                <c:pt idx="2748">
                  <c:v>2749</c:v>
                </c:pt>
                <c:pt idx="2749">
                  <c:v>2750</c:v>
                </c:pt>
                <c:pt idx="2750">
                  <c:v>2751</c:v>
                </c:pt>
                <c:pt idx="2751">
                  <c:v>2752</c:v>
                </c:pt>
                <c:pt idx="2752">
                  <c:v>2753</c:v>
                </c:pt>
                <c:pt idx="2753">
                  <c:v>2754</c:v>
                </c:pt>
                <c:pt idx="2754">
                  <c:v>2755</c:v>
                </c:pt>
                <c:pt idx="2755">
                  <c:v>2756</c:v>
                </c:pt>
                <c:pt idx="2756">
                  <c:v>2757</c:v>
                </c:pt>
                <c:pt idx="2757">
                  <c:v>2758</c:v>
                </c:pt>
                <c:pt idx="2758">
                  <c:v>2759</c:v>
                </c:pt>
                <c:pt idx="2759">
                  <c:v>2760</c:v>
                </c:pt>
                <c:pt idx="2760">
                  <c:v>2761</c:v>
                </c:pt>
                <c:pt idx="2761">
                  <c:v>2762</c:v>
                </c:pt>
                <c:pt idx="2762">
                  <c:v>2763</c:v>
                </c:pt>
                <c:pt idx="2763">
                  <c:v>2764</c:v>
                </c:pt>
                <c:pt idx="2764">
                  <c:v>2765</c:v>
                </c:pt>
                <c:pt idx="2765">
                  <c:v>2766</c:v>
                </c:pt>
                <c:pt idx="2766">
                  <c:v>2767</c:v>
                </c:pt>
                <c:pt idx="2767">
                  <c:v>2768</c:v>
                </c:pt>
                <c:pt idx="2768">
                  <c:v>2769</c:v>
                </c:pt>
                <c:pt idx="2769">
                  <c:v>2770</c:v>
                </c:pt>
                <c:pt idx="2770">
                  <c:v>2771</c:v>
                </c:pt>
                <c:pt idx="2771">
                  <c:v>2772</c:v>
                </c:pt>
                <c:pt idx="2772">
                  <c:v>2773</c:v>
                </c:pt>
                <c:pt idx="2773">
                  <c:v>2774</c:v>
                </c:pt>
                <c:pt idx="2774">
                  <c:v>2775</c:v>
                </c:pt>
                <c:pt idx="2775">
                  <c:v>2776</c:v>
                </c:pt>
                <c:pt idx="2776">
                  <c:v>2777</c:v>
                </c:pt>
                <c:pt idx="2777">
                  <c:v>2778</c:v>
                </c:pt>
                <c:pt idx="2778">
                  <c:v>2779</c:v>
                </c:pt>
                <c:pt idx="2779">
                  <c:v>2780</c:v>
                </c:pt>
                <c:pt idx="2780">
                  <c:v>2781</c:v>
                </c:pt>
                <c:pt idx="2781">
                  <c:v>2782</c:v>
                </c:pt>
                <c:pt idx="2782">
                  <c:v>2783</c:v>
                </c:pt>
                <c:pt idx="2783">
                  <c:v>2784</c:v>
                </c:pt>
                <c:pt idx="2784">
                  <c:v>2785</c:v>
                </c:pt>
                <c:pt idx="2785">
                  <c:v>2786</c:v>
                </c:pt>
                <c:pt idx="2786">
                  <c:v>2787</c:v>
                </c:pt>
                <c:pt idx="2787">
                  <c:v>2788</c:v>
                </c:pt>
                <c:pt idx="2788">
                  <c:v>2789</c:v>
                </c:pt>
                <c:pt idx="2789">
                  <c:v>2790</c:v>
                </c:pt>
                <c:pt idx="2790">
                  <c:v>2791</c:v>
                </c:pt>
                <c:pt idx="2791">
                  <c:v>2792</c:v>
                </c:pt>
                <c:pt idx="2792">
                  <c:v>2793</c:v>
                </c:pt>
                <c:pt idx="2793">
                  <c:v>2794</c:v>
                </c:pt>
                <c:pt idx="2794">
                  <c:v>2795</c:v>
                </c:pt>
                <c:pt idx="2795">
                  <c:v>2796</c:v>
                </c:pt>
                <c:pt idx="2796">
                  <c:v>2797</c:v>
                </c:pt>
                <c:pt idx="2797">
                  <c:v>2798</c:v>
                </c:pt>
                <c:pt idx="2798">
                  <c:v>2799</c:v>
                </c:pt>
                <c:pt idx="2799">
                  <c:v>2800</c:v>
                </c:pt>
                <c:pt idx="2800">
                  <c:v>2801</c:v>
                </c:pt>
                <c:pt idx="2801">
                  <c:v>2802</c:v>
                </c:pt>
                <c:pt idx="2802">
                  <c:v>2803</c:v>
                </c:pt>
                <c:pt idx="2803">
                  <c:v>2804</c:v>
                </c:pt>
                <c:pt idx="2804">
                  <c:v>2805</c:v>
                </c:pt>
                <c:pt idx="2805">
                  <c:v>2806</c:v>
                </c:pt>
                <c:pt idx="2806">
                  <c:v>2807</c:v>
                </c:pt>
                <c:pt idx="2807">
                  <c:v>2808</c:v>
                </c:pt>
                <c:pt idx="2808">
                  <c:v>2809</c:v>
                </c:pt>
                <c:pt idx="2809">
                  <c:v>2810</c:v>
                </c:pt>
                <c:pt idx="2810">
                  <c:v>2811</c:v>
                </c:pt>
                <c:pt idx="2811">
                  <c:v>2812</c:v>
                </c:pt>
                <c:pt idx="2812">
                  <c:v>2813</c:v>
                </c:pt>
                <c:pt idx="2813">
                  <c:v>2814</c:v>
                </c:pt>
                <c:pt idx="2814">
                  <c:v>2815</c:v>
                </c:pt>
                <c:pt idx="2815">
                  <c:v>2816</c:v>
                </c:pt>
                <c:pt idx="2816">
                  <c:v>2817</c:v>
                </c:pt>
                <c:pt idx="2817">
                  <c:v>2818</c:v>
                </c:pt>
                <c:pt idx="2818">
                  <c:v>2819</c:v>
                </c:pt>
                <c:pt idx="2819">
                  <c:v>2820</c:v>
                </c:pt>
                <c:pt idx="2820">
                  <c:v>2821</c:v>
                </c:pt>
                <c:pt idx="2821">
                  <c:v>2822</c:v>
                </c:pt>
                <c:pt idx="2822">
                  <c:v>2823</c:v>
                </c:pt>
                <c:pt idx="2823">
                  <c:v>2824</c:v>
                </c:pt>
                <c:pt idx="2824">
                  <c:v>2825</c:v>
                </c:pt>
                <c:pt idx="2825">
                  <c:v>2826</c:v>
                </c:pt>
                <c:pt idx="2826">
                  <c:v>2827</c:v>
                </c:pt>
                <c:pt idx="2827">
                  <c:v>2828</c:v>
                </c:pt>
                <c:pt idx="2828">
                  <c:v>2829</c:v>
                </c:pt>
                <c:pt idx="2829">
                  <c:v>2830</c:v>
                </c:pt>
                <c:pt idx="2830">
                  <c:v>2831</c:v>
                </c:pt>
                <c:pt idx="2831">
                  <c:v>2832</c:v>
                </c:pt>
                <c:pt idx="2832">
                  <c:v>2833</c:v>
                </c:pt>
                <c:pt idx="2833">
                  <c:v>2834</c:v>
                </c:pt>
                <c:pt idx="2834">
                  <c:v>2835</c:v>
                </c:pt>
                <c:pt idx="2835">
                  <c:v>2836</c:v>
                </c:pt>
                <c:pt idx="2836">
                  <c:v>2837</c:v>
                </c:pt>
                <c:pt idx="2837">
                  <c:v>2838</c:v>
                </c:pt>
                <c:pt idx="2838">
                  <c:v>2839</c:v>
                </c:pt>
                <c:pt idx="2839">
                  <c:v>2840</c:v>
                </c:pt>
                <c:pt idx="2840">
                  <c:v>2841</c:v>
                </c:pt>
                <c:pt idx="2841">
                  <c:v>2842</c:v>
                </c:pt>
                <c:pt idx="2842">
                  <c:v>2843</c:v>
                </c:pt>
                <c:pt idx="2843">
                  <c:v>2844</c:v>
                </c:pt>
                <c:pt idx="2844">
                  <c:v>2845</c:v>
                </c:pt>
                <c:pt idx="2845">
                  <c:v>2846</c:v>
                </c:pt>
                <c:pt idx="2846">
                  <c:v>2847</c:v>
                </c:pt>
                <c:pt idx="2847">
                  <c:v>2848</c:v>
                </c:pt>
                <c:pt idx="2848">
                  <c:v>2849</c:v>
                </c:pt>
                <c:pt idx="2849">
                  <c:v>2850</c:v>
                </c:pt>
                <c:pt idx="2850">
                  <c:v>2851</c:v>
                </c:pt>
                <c:pt idx="2851">
                  <c:v>2852</c:v>
                </c:pt>
                <c:pt idx="2852">
                  <c:v>2853</c:v>
                </c:pt>
                <c:pt idx="2853">
                  <c:v>2854</c:v>
                </c:pt>
                <c:pt idx="2854">
                  <c:v>2855</c:v>
                </c:pt>
                <c:pt idx="2855">
                  <c:v>2856</c:v>
                </c:pt>
                <c:pt idx="2856">
                  <c:v>2857</c:v>
                </c:pt>
                <c:pt idx="2857">
                  <c:v>2858</c:v>
                </c:pt>
                <c:pt idx="2858">
                  <c:v>2859</c:v>
                </c:pt>
                <c:pt idx="2859">
                  <c:v>2860</c:v>
                </c:pt>
                <c:pt idx="2860">
                  <c:v>2861</c:v>
                </c:pt>
                <c:pt idx="2861">
                  <c:v>2862</c:v>
                </c:pt>
                <c:pt idx="2862">
                  <c:v>2863</c:v>
                </c:pt>
                <c:pt idx="2863">
                  <c:v>2864</c:v>
                </c:pt>
                <c:pt idx="2864">
                  <c:v>2865</c:v>
                </c:pt>
                <c:pt idx="2865">
                  <c:v>2866</c:v>
                </c:pt>
                <c:pt idx="2866">
                  <c:v>2867</c:v>
                </c:pt>
                <c:pt idx="2867">
                  <c:v>2868</c:v>
                </c:pt>
                <c:pt idx="2868">
                  <c:v>2869</c:v>
                </c:pt>
                <c:pt idx="2869">
                  <c:v>2870</c:v>
                </c:pt>
                <c:pt idx="2870">
                  <c:v>2871</c:v>
                </c:pt>
                <c:pt idx="2871">
                  <c:v>2872</c:v>
                </c:pt>
                <c:pt idx="2872">
                  <c:v>2873</c:v>
                </c:pt>
                <c:pt idx="2873">
                  <c:v>2874</c:v>
                </c:pt>
                <c:pt idx="2874">
                  <c:v>2875</c:v>
                </c:pt>
                <c:pt idx="2875">
                  <c:v>2876</c:v>
                </c:pt>
                <c:pt idx="2876">
                  <c:v>2877</c:v>
                </c:pt>
                <c:pt idx="2877">
                  <c:v>2878</c:v>
                </c:pt>
                <c:pt idx="2878">
                  <c:v>2879</c:v>
                </c:pt>
                <c:pt idx="2879">
                  <c:v>2880</c:v>
                </c:pt>
                <c:pt idx="2880">
                  <c:v>2881</c:v>
                </c:pt>
                <c:pt idx="2881">
                  <c:v>2882</c:v>
                </c:pt>
                <c:pt idx="2882">
                  <c:v>2883</c:v>
                </c:pt>
                <c:pt idx="2883">
                  <c:v>2884</c:v>
                </c:pt>
                <c:pt idx="2884">
                  <c:v>2885</c:v>
                </c:pt>
                <c:pt idx="2885">
                  <c:v>2886</c:v>
                </c:pt>
                <c:pt idx="2886">
                  <c:v>2887</c:v>
                </c:pt>
                <c:pt idx="2887">
                  <c:v>2888</c:v>
                </c:pt>
                <c:pt idx="2888">
                  <c:v>2889</c:v>
                </c:pt>
                <c:pt idx="2889">
                  <c:v>2890</c:v>
                </c:pt>
                <c:pt idx="2890">
                  <c:v>2891</c:v>
                </c:pt>
                <c:pt idx="2891">
                  <c:v>2892</c:v>
                </c:pt>
                <c:pt idx="2892">
                  <c:v>2893</c:v>
                </c:pt>
                <c:pt idx="2893">
                  <c:v>2894</c:v>
                </c:pt>
                <c:pt idx="2894">
                  <c:v>2895</c:v>
                </c:pt>
                <c:pt idx="2895">
                  <c:v>2896</c:v>
                </c:pt>
                <c:pt idx="2896">
                  <c:v>2897</c:v>
                </c:pt>
                <c:pt idx="2897">
                  <c:v>2898</c:v>
                </c:pt>
                <c:pt idx="2898">
                  <c:v>2899</c:v>
                </c:pt>
                <c:pt idx="2899">
                  <c:v>2900</c:v>
                </c:pt>
                <c:pt idx="2900">
                  <c:v>2901</c:v>
                </c:pt>
                <c:pt idx="2901">
                  <c:v>2902</c:v>
                </c:pt>
                <c:pt idx="2902">
                  <c:v>2903</c:v>
                </c:pt>
                <c:pt idx="2903">
                  <c:v>2904</c:v>
                </c:pt>
                <c:pt idx="2904">
                  <c:v>2905</c:v>
                </c:pt>
                <c:pt idx="2905">
                  <c:v>2906</c:v>
                </c:pt>
                <c:pt idx="2906">
                  <c:v>2907</c:v>
                </c:pt>
                <c:pt idx="2907">
                  <c:v>2908</c:v>
                </c:pt>
                <c:pt idx="2908">
                  <c:v>2909</c:v>
                </c:pt>
                <c:pt idx="2909">
                  <c:v>2910</c:v>
                </c:pt>
                <c:pt idx="2910">
                  <c:v>2911</c:v>
                </c:pt>
                <c:pt idx="2911">
                  <c:v>2912</c:v>
                </c:pt>
                <c:pt idx="2912">
                  <c:v>2913</c:v>
                </c:pt>
                <c:pt idx="2913">
                  <c:v>2914</c:v>
                </c:pt>
                <c:pt idx="2914">
                  <c:v>2915</c:v>
                </c:pt>
                <c:pt idx="2915">
                  <c:v>2916</c:v>
                </c:pt>
                <c:pt idx="2916">
                  <c:v>2917</c:v>
                </c:pt>
                <c:pt idx="2917">
                  <c:v>2918</c:v>
                </c:pt>
                <c:pt idx="2918">
                  <c:v>2919</c:v>
                </c:pt>
                <c:pt idx="2919">
                  <c:v>2920</c:v>
                </c:pt>
                <c:pt idx="2920">
                  <c:v>2921</c:v>
                </c:pt>
                <c:pt idx="2921">
                  <c:v>2922</c:v>
                </c:pt>
                <c:pt idx="2922">
                  <c:v>2923</c:v>
                </c:pt>
                <c:pt idx="2923">
                  <c:v>2924</c:v>
                </c:pt>
                <c:pt idx="2924">
                  <c:v>2925</c:v>
                </c:pt>
                <c:pt idx="2925">
                  <c:v>2926</c:v>
                </c:pt>
                <c:pt idx="2926">
                  <c:v>2927</c:v>
                </c:pt>
                <c:pt idx="2927">
                  <c:v>2928</c:v>
                </c:pt>
                <c:pt idx="2928">
                  <c:v>2929</c:v>
                </c:pt>
                <c:pt idx="2929">
                  <c:v>2930</c:v>
                </c:pt>
                <c:pt idx="2930">
                  <c:v>2931</c:v>
                </c:pt>
                <c:pt idx="2931">
                  <c:v>2932</c:v>
                </c:pt>
                <c:pt idx="2932">
                  <c:v>2933</c:v>
                </c:pt>
                <c:pt idx="2933">
                  <c:v>2934</c:v>
                </c:pt>
                <c:pt idx="2934">
                  <c:v>2935</c:v>
                </c:pt>
                <c:pt idx="2935">
                  <c:v>2936</c:v>
                </c:pt>
                <c:pt idx="2936">
                  <c:v>2937</c:v>
                </c:pt>
                <c:pt idx="2937">
                  <c:v>2938</c:v>
                </c:pt>
                <c:pt idx="2938">
                  <c:v>2939</c:v>
                </c:pt>
                <c:pt idx="2939">
                  <c:v>2940</c:v>
                </c:pt>
                <c:pt idx="2940">
                  <c:v>2941</c:v>
                </c:pt>
                <c:pt idx="2941">
                  <c:v>2942</c:v>
                </c:pt>
                <c:pt idx="2942">
                  <c:v>2943</c:v>
                </c:pt>
                <c:pt idx="2943">
                  <c:v>2944</c:v>
                </c:pt>
                <c:pt idx="2944">
                  <c:v>2945</c:v>
                </c:pt>
                <c:pt idx="2945">
                  <c:v>2946</c:v>
                </c:pt>
                <c:pt idx="2946">
                  <c:v>2947</c:v>
                </c:pt>
                <c:pt idx="2947">
                  <c:v>2948</c:v>
                </c:pt>
                <c:pt idx="2948">
                  <c:v>2949</c:v>
                </c:pt>
                <c:pt idx="2949">
                  <c:v>2950</c:v>
                </c:pt>
                <c:pt idx="2950">
                  <c:v>2951</c:v>
                </c:pt>
                <c:pt idx="2951">
                  <c:v>2952</c:v>
                </c:pt>
                <c:pt idx="2952">
                  <c:v>2953</c:v>
                </c:pt>
                <c:pt idx="2953">
                  <c:v>2954</c:v>
                </c:pt>
                <c:pt idx="2954">
                  <c:v>2955</c:v>
                </c:pt>
                <c:pt idx="2955">
                  <c:v>2956</c:v>
                </c:pt>
                <c:pt idx="2956">
                  <c:v>2957</c:v>
                </c:pt>
                <c:pt idx="2957">
                  <c:v>2958</c:v>
                </c:pt>
                <c:pt idx="2958">
                  <c:v>2959</c:v>
                </c:pt>
                <c:pt idx="2959">
                  <c:v>2960</c:v>
                </c:pt>
                <c:pt idx="2960">
                  <c:v>2961</c:v>
                </c:pt>
                <c:pt idx="2961">
                  <c:v>2962</c:v>
                </c:pt>
                <c:pt idx="2962">
                  <c:v>2963</c:v>
                </c:pt>
                <c:pt idx="2963">
                  <c:v>2964</c:v>
                </c:pt>
                <c:pt idx="2964">
                  <c:v>2965</c:v>
                </c:pt>
                <c:pt idx="2965">
                  <c:v>2966</c:v>
                </c:pt>
                <c:pt idx="2966">
                  <c:v>2967</c:v>
                </c:pt>
                <c:pt idx="2967">
                  <c:v>2968</c:v>
                </c:pt>
                <c:pt idx="2968">
                  <c:v>2969</c:v>
                </c:pt>
                <c:pt idx="2969">
                  <c:v>2970</c:v>
                </c:pt>
                <c:pt idx="2970">
                  <c:v>2971</c:v>
                </c:pt>
                <c:pt idx="2971">
                  <c:v>2972</c:v>
                </c:pt>
                <c:pt idx="2972">
                  <c:v>2973</c:v>
                </c:pt>
                <c:pt idx="2973">
                  <c:v>2974</c:v>
                </c:pt>
                <c:pt idx="2974">
                  <c:v>2975</c:v>
                </c:pt>
                <c:pt idx="2975">
                  <c:v>2976</c:v>
                </c:pt>
                <c:pt idx="2976">
                  <c:v>2977</c:v>
                </c:pt>
                <c:pt idx="2977">
                  <c:v>2978</c:v>
                </c:pt>
                <c:pt idx="2978">
                  <c:v>2979</c:v>
                </c:pt>
                <c:pt idx="2979">
                  <c:v>2980</c:v>
                </c:pt>
                <c:pt idx="2980">
                  <c:v>2981</c:v>
                </c:pt>
                <c:pt idx="2981">
                  <c:v>2982</c:v>
                </c:pt>
                <c:pt idx="2982">
                  <c:v>2983</c:v>
                </c:pt>
                <c:pt idx="2983">
                  <c:v>2984</c:v>
                </c:pt>
                <c:pt idx="2984">
                  <c:v>2985</c:v>
                </c:pt>
                <c:pt idx="2985">
                  <c:v>2986</c:v>
                </c:pt>
                <c:pt idx="2986">
                  <c:v>2987</c:v>
                </c:pt>
                <c:pt idx="2987">
                  <c:v>2988</c:v>
                </c:pt>
                <c:pt idx="2988">
                  <c:v>2989</c:v>
                </c:pt>
                <c:pt idx="2989">
                  <c:v>2990</c:v>
                </c:pt>
                <c:pt idx="2990">
                  <c:v>2991</c:v>
                </c:pt>
                <c:pt idx="2991">
                  <c:v>2992</c:v>
                </c:pt>
                <c:pt idx="2992">
                  <c:v>2993</c:v>
                </c:pt>
                <c:pt idx="2993">
                  <c:v>2994</c:v>
                </c:pt>
                <c:pt idx="2994">
                  <c:v>2995</c:v>
                </c:pt>
                <c:pt idx="2995">
                  <c:v>2996</c:v>
                </c:pt>
                <c:pt idx="2996">
                  <c:v>2997</c:v>
                </c:pt>
                <c:pt idx="2997">
                  <c:v>2998</c:v>
                </c:pt>
                <c:pt idx="2998">
                  <c:v>2999</c:v>
                </c:pt>
                <c:pt idx="2999">
                  <c:v>3000</c:v>
                </c:pt>
                <c:pt idx="3000">
                  <c:v>3001</c:v>
                </c:pt>
                <c:pt idx="3001">
                  <c:v>3002</c:v>
                </c:pt>
                <c:pt idx="3002">
                  <c:v>3003</c:v>
                </c:pt>
                <c:pt idx="3003">
                  <c:v>3004</c:v>
                </c:pt>
                <c:pt idx="3004">
                  <c:v>3005</c:v>
                </c:pt>
                <c:pt idx="3005">
                  <c:v>3006</c:v>
                </c:pt>
                <c:pt idx="3006">
                  <c:v>3007</c:v>
                </c:pt>
                <c:pt idx="3007">
                  <c:v>3008</c:v>
                </c:pt>
                <c:pt idx="3008">
                  <c:v>3009</c:v>
                </c:pt>
                <c:pt idx="3009">
                  <c:v>3010</c:v>
                </c:pt>
                <c:pt idx="3010">
                  <c:v>3011</c:v>
                </c:pt>
                <c:pt idx="3011">
                  <c:v>3012</c:v>
                </c:pt>
                <c:pt idx="3012">
                  <c:v>3013</c:v>
                </c:pt>
                <c:pt idx="3013">
                  <c:v>3014</c:v>
                </c:pt>
                <c:pt idx="3014">
                  <c:v>3015</c:v>
                </c:pt>
                <c:pt idx="3015">
                  <c:v>3016</c:v>
                </c:pt>
                <c:pt idx="3016">
                  <c:v>3017</c:v>
                </c:pt>
                <c:pt idx="3017">
                  <c:v>3018</c:v>
                </c:pt>
                <c:pt idx="3018">
                  <c:v>3019</c:v>
                </c:pt>
                <c:pt idx="3019">
                  <c:v>3020</c:v>
                </c:pt>
                <c:pt idx="3020">
                  <c:v>3021</c:v>
                </c:pt>
                <c:pt idx="3021">
                  <c:v>3022</c:v>
                </c:pt>
                <c:pt idx="3022">
                  <c:v>3023</c:v>
                </c:pt>
                <c:pt idx="3023">
                  <c:v>3024</c:v>
                </c:pt>
                <c:pt idx="3024">
                  <c:v>3025</c:v>
                </c:pt>
                <c:pt idx="3025">
                  <c:v>3026</c:v>
                </c:pt>
                <c:pt idx="3026">
                  <c:v>3027</c:v>
                </c:pt>
                <c:pt idx="3027">
                  <c:v>3028</c:v>
                </c:pt>
                <c:pt idx="3028">
                  <c:v>3029</c:v>
                </c:pt>
                <c:pt idx="3029">
                  <c:v>3030</c:v>
                </c:pt>
                <c:pt idx="3030">
                  <c:v>3031</c:v>
                </c:pt>
                <c:pt idx="3031">
                  <c:v>3032</c:v>
                </c:pt>
                <c:pt idx="3032">
                  <c:v>3033</c:v>
                </c:pt>
                <c:pt idx="3033">
                  <c:v>3034</c:v>
                </c:pt>
                <c:pt idx="3034">
                  <c:v>3035</c:v>
                </c:pt>
                <c:pt idx="3035">
                  <c:v>3036</c:v>
                </c:pt>
                <c:pt idx="3036">
                  <c:v>3037</c:v>
                </c:pt>
                <c:pt idx="3037">
                  <c:v>3038</c:v>
                </c:pt>
                <c:pt idx="3038">
                  <c:v>3039</c:v>
                </c:pt>
                <c:pt idx="3039">
                  <c:v>3040</c:v>
                </c:pt>
                <c:pt idx="3040">
                  <c:v>3041</c:v>
                </c:pt>
                <c:pt idx="3041">
                  <c:v>3042</c:v>
                </c:pt>
                <c:pt idx="3042">
                  <c:v>3043</c:v>
                </c:pt>
                <c:pt idx="3043">
                  <c:v>3044</c:v>
                </c:pt>
                <c:pt idx="3044">
                  <c:v>3045</c:v>
                </c:pt>
                <c:pt idx="3045">
                  <c:v>3046</c:v>
                </c:pt>
                <c:pt idx="3046">
                  <c:v>3047</c:v>
                </c:pt>
                <c:pt idx="3047">
                  <c:v>3048</c:v>
                </c:pt>
                <c:pt idx="3048">
                  <c:v>3049</c:v>
                </c:pt>
                <c:pt idx="3049">
                  <c:v>3050</c:v>
                </c:pt>
                <c:pt idx="3050">
                  <c:v>3051</c:v>
                </c:pt>
                <c:pt idx="3051">
                  <c:v>3052</c:v>
                </c:pt>
                <c:pt idx="3052">
                  <c:v>3053</c:v>
                </c:pt>
                <c:pt idx="3053">
                  <c:v>3054</c:v>
                </c:pt>
                <c:pt idx="3054">
                  <c:v>3055</c:v>
                </c:pt>
                <c:pt idx="3055">
                  <c:v>3056</c:v>
                </c:pt>
                <c:pt idx="3056">
                  <c:v>3057</c:v>
                </c:pt>
                <c:pt idx="3057">
                  <c:v>3058</c:v>
                </c:pt>
                <c:pt idx="3058">
                  <c:v>3059</c:v>
                </c:pt>
                <c:pt idx="3059">
                  <c:v>3060</c:v>
                </c:pt>
                <c:pt idx="3060">
                  <c:v>3061</c:v>
                </c:pt>
                <c:pt idx="3061">
                  <c:v>3062</c:v>
                </c:pt>
                <c:pt idx="3062">
                  <c:v>3063</c:v>
                </c:pt>
                <c:pt idx="3063">
                  <c:v>3064</c:v>
                </c:pt>
                <c:pt idx="3064">
                  <c:v>3065</c:v>
                </c:pt>
                <c:pt idx="3065">
                  <c:v>3066</c:v>
                </c:pt>
                <c:pt idx="3066">
                  <c:v>3067</c:v>
                </c:pt>
                <c:pt idx="3067">
                  <c:v>3068</c:v>
                </c:pt>
                <c:pt idx="3068">
                  <c:v>3069</c:v>
                </c:pt>
                <c:pt idx="3069">
                  <c:v>3070</c:v>
                </c:pt>
                <c:pt idx="3070">
                  <c:v>3071</c:v>
                </c:pt>
                <c:pt idx="3071">
                  <c:v>3072</c:v>
                </c:pt>
                <c:pt idx="3072">
                  <c:v>3073</c:v>
                </c:pt>
                <c:pt idx="3073">
                  <c:v>3074</c:v>
                </c:pt>
                <c:pt idx="3074">
                  <c:v>3075</c:v>
                </c:pt>
                <c:pt idx="3075">
                  <c:v>3076</c:v>
                </c:pt>
                <c:pt idx="3076">
                  <c:v>3077</c:v>
                </c:pt>
                <c:pt idx="3077">
                  <c:v>3078</c:v>
                </c:pt>
                <c:pt idx="3078">
                  <c:v>3079</c:v>
                </c:pt>
                <c:pt idx="3079">
                  <c:v>3080</c:v>
                </c:pt>
                <c:pt idx="3080">
                  <c:v>3081</c:v>
                </c:pt>
                <c:pt idx="3081">
                  <c:v>3082</c:v>
                </c:pt>
                <c:pt idx="3082">
                  <c:v>3083</c:v>
                </c:pt>
                <c:pt idx="3083">
                  <c:v>3084</c:v>
                </c:pt>
                <c:pt idx="3084">
                  <c:v>3085</c:v>
                </c:pt>
                <c:pt idx="3085">
                  <c:v>3086</c:v>
                </c:pt>
                <c:pt idx="3086">
                  <c:v>3087</c:v>
                </c:pt>
                <c:pt idx="3087">
                  <c:v>3088</c:v>
                </c:pt>
                <c:pt idx="3088">
                  <c:v>3089</c:v>
                </c:pt>
                <c:pt idx="3089">
                  <c:v>3090</c:v>
                </c:pt>
                <c:pt idx="3090">
                  <c:v>3091</c:v>
                </c:pt>
                <c:pt idx="3091">
                  <c:v>3092</c:v>
                </c:pt>
                <c:pt idx="3092">
                  <c:v>3093</c:v>
                </c:pt>
                <c:pt idx="3093">
                  <c:v>3094</c:v>
                </c:pt>
                <c:pt idx="3094">
                  <c:v>3095</c:v>
                </c:pt>
                <c:pt idx="3095">
                  <c:v>3096</c:v>
                </c:pt>
                <c:pt idx="3096">
                  <c:v>3097</c:v>
                </c:pt>
                <c:pt idx="3097">
                  <c:v>3098</c:v>
                </c:pt>
                <c:pt idx="3098">
                  <c:v>3099</c:v>
                </c:pt>
                <c:pt idx="3099">
                  <c:v>3100</c:v>
                </c:pt>
                <c:pt idx="3100">
                  <c:v>3101</c:v>
                </c:pt>
                <c:pt idx="3101">
                  <c:v>3102</c:v>
                </c:pt>
                <c:pt idx="3102">
                  <c:v>3103</c:v>
                </c:pt>
                <c:pt idx="3103">
                  <c:v>3104</c:v>
                </c:pt>
                <c:pt idx="3104">
                  <c:v>3105</c:v>
                </c:pt>
                <c:pt idx="3105">
                  <c:v>3106</c:v>
                </c:pt>
                <c:pt idx="3106">
                  <c:v>3107</c:v>
                </c:pt>
                <c:pt idx="3107">
                  <c:v>3108</c:v>
                </c:pt>
                <c:pt idx="3108">
                  <c:v>3109</c:v>
                </c:pt>
                <c:pt idx="3109">
                  <c:v>3110</c:v>
                </c:pt>
                <c:pt idx="3110">
                  <c:v>3111</c:v>
                </c:pt>
                <c:pt idx="3111">
                  <c:v>3112</c:v>
                </c:pt>
                <c:pt idx="3112">
                  <c:v>3113</c:v>
                </c:pt>
                <c:pt idx="3113">
                  <c:v>3114</c:v>
                </c:pt>
                <c:pt idx="3114">
                  <c:v>3115</c:v>
                </c:pt>
                <c:pt idx="3115">
                  <c:v>3116</c:v>
                </c:pt>
                <c:pt idx="3116">
                  <c:v>3117</c:v>
                </c:pt>
                <c:pt idx="3117">
                  <c:v>3118</c:v>
                </c:pt>
                <c:pt idx="3118">
                  <c:v>3119</c:v>
                </c:pt>
                <c:pt idx="3119">
                  <c:v>3120</c:v>
                </c:pt>
                <c:pt idx="3120">
                  <c:v>3121</c:v>
                </c:pt>
                <c:pt idx="3121">
                  <c:v>3122</c:v>
                </c:pt>
                <c:pt idx="3122">
                  <c:v>3123</c:v>
                </c:pt>
                <c:pt idx="3123">
                  <c:v>3124</c:v>
                </c:pt>
                <c:pt idx="3124">
                  <c:v>3125</c:v>
                </c:pt>
                <c:pt idx="3125">
                  <c:v>3126</c:v>
                </c:pt>
                <c:pt idx="3126">
                  <c:v>3127</c:v>
                </c:pt>
                <c:pt idx="3127">
                  <c:v>3128</c:v>
                </c:pt>
                <c:pt idx="3128">
                  <c:v>3129</c:v>
                </c:pt>
                <c:pt idx="3129">
                  <c:v>3130</c:v>
                </c:pt>
                <c:pt idx="3130">
                  <c:v>3131</c:v>
                </c:pt>
                <c:pt idx="3131">
                  <c:v>3132</c:v>
                </c:pt>
                <c:pt idx="3132">
                  <c:v>3133</c:v>
                </c:pt>
                <c:pt idx="3133">
                  <c:v>3134</c:v>
                </c:pt>
                <c:pt idx="3134">
                  <c:v>3135</c:v>
                </c:pt>
                <c:pt idx="3135">
                  <c:v>3136</c:v>
                </c:pt>
                <c:pt idx="3136">
                  <c:v>3137</c:v>
                </c:pt>
                <c:pt idx="3137">
                  <c:v>3138</c:v>
                </c:pt>
                <c:pt idx="3138">
                  <c:v>3139</c:v>
                </c:pt>
                <c:pt idx="3139">
                  <c:v>3140</c:v>
                </c:pt>
                <c:pt idx="3140">
                  <c:v>3141</c:v>
                </c:pt>
                <c:pt idx="3141">
                  <c:v>3142</c:v>
                </c:pt>
                <c:pt idx="3142">
                  <c:v>3143</c:v>
                </c:pt>
                <c:pt idx="3143">
                  <c:v>3144</c:v>
                </c:pt>
                <c:pt idx="3144">
                  <c:v>3145</c:v>
                </c:pt>
                <c:pt idx="3145">
                  <c:v>3146</c:v>
                </c:pt>
                <c:pt idx="3146">
                  <c:v>3147</c:v>
                </c:pt>
                <c:pt idx="3147">
                  <c:v>3148</c:v>
                </c:pt>
                <c:pt idx="3148">
                  <c:v>3149</c:v>
                </c:pt>
                <c:pt idx="3149">
                  <c:v>3150</c:v>
                </c:pt>
                <c:pt idx="3150">
                  <c:v>3151</c:v>
                </c:pt>
                <c:pt idx="3151">
                  <c:v>3152</c:v>
                </c:pt>
                <c:pt idx="3152">
                  <c:v>3153</c:v>
                </c:pt>
                <c:pt idx="3153">
                  <c:v>3154</c:v>
                </c:pt>
                <c:pt idx="3154">
                  <c:v>3155</c:v>
                </c:pt>
                <c:pt idx="3155">
                  <c:v>3156</c:v>
                </c:pt>
                <c:pt idx="3156">
                  <c:v>3157</c:v>
                </c:pt>
                <c:pt idx="3157">
                  <c:v>3158</c:v>
                </c:pt>
                <c:pt idx="3158">
                  <c:v>3159</c:v>
                </c:pt>
                <c:pt idx="3159">
                  <c:v>3160</c:v>
                </c:pt>
                <c:pt idx="3160">
                  <c:v>3161</c:v>
                </c:pt>
                <c:pt idx="3161">
                  <c:v>3162</c:v>
                </c:pt>
                <c:pt idx="3162">
                  <c:v>3163</c:v>
                </c:pt>
                <c:pt idx="3163">
                  <c:v>3164</c:v>
                </c:pt>
                <c:pt idx="3164">
                  <c:v>3165</c:v>
                </c:pt>
                <c:pt idx="3165">
                  <c:v>3166</c:v>
                </c:pt>
                <c:pt idx="3166">
                  <c:v>3167</c:v>
                </c:pt>
                <c:pt idx="3167">
                  <c:v>3168</c:v>
                </c:pt>
                <c:pt idx="3168">
                  <c:v>3169</c:v>
                </c:pt>
                <c:pt idx="3169">
                  <c:v>3170</c:v>
                </c:pt>
                <c:pt idx="3170">
                  <c:v>3171</c:v>
                </c:pt>
                <c:pt idx="3171">
                  <c:v>3172</c:v>
                </c:pt>
                <c:pt idx="3172">
                  <c:v>3173</c:v>
                </c:pt>
                <c:pt idx="3173">
                  <c:v>3174</c:v>
                </c:pt>
                <c:pt idx="3174">
                  <c:v>3175</c:v>
                </c:pt>
                <c:pt idx="3175">
                  <c:v>3176</c:v>
                </c:pt>
                <c:pt idx="3176">
                  <c:v>3177</c:v>
                </c:pt>
                <c:pt idx="3177">
                  <c:v>3178</c:v>
                </c:pt>
                <c:pt idx="3178">
                  <c:v>3179</c:v>
                </c:pt>
                <c:pt idx="3179">
                  <c:v>3180</c:v>
                </c:pt>
                <c:pt idx="3180">
                  <c:v>3181</c:v>
                </c:pt>
                <c:pt idx="3181">
                  <c:v>3182</c:v>
                </c:pt>
                <c:pt idx="3182">
                  <c:v>3183</c:v>
                </c:pt>
                <c:pt idx="3183">
                  <c:v>3184</c:v>
                </c:pt>
                <c:pt idx="3184">
                  <c:v>3185</c:v>
                </c:pt>
                <c:pt idx="3185">
                  <c:v>3186</c:v>
                </c:pt>
                <c:pt idx="3186">
                  <c:v>3187</c:v>
                </c:pt>
                <c:pt idx="3187">
                  <c:v>3188</c:v>
                </c:pt>
                <c:pt idx="3188">
                  <c:v>3189</c:v>
                </c:pt>
                <c:pt idx="3189">
                  <c:v>3190</c:v>
                </c:pt>
                <c:pt idx="3190">
                  <c:v>3191</c:v>
                </c:pt>
                <c:pt idx="3191">
                  <c:v>3192</c:v>
                </c:pt>
                <c:pt idx="3192">
                  <c:v>3193</c:v>
                </c:pt>
                <c:pt idx="3193">
                  <c:v>3194</c:v>
                </c:pt>
                <c:pt idx="3194">
                  <c:v>3195</c:v>
                </c:pt>
                <c:pt idx="3195">
                  <c:v>3196</c:v>
                </c:pt>
                <c:pt idx="3196">
                  <c:v>3197</c:v>
                </c:pt>
                <c:pt idx="3197">
                  <c:v>3198</c:v>
                </c:pt>
                <c:pt idx="3198">
                  <c:v>3199</c:v>
                </c:pt>
                <c:pt idx="3199">
                  <c:v>3200</c:v>
                </c:pt>
                <c:pt idx="3200">
                  <c:v>3201</c:v>
                </c:pt>
                <c:pt idx="3201">
                  <c:v>3202</c:v>
                </c:pt>
                <c:pt idx="3202">
                  <c:v>3203</c:v>
                </c:pt>
                <c:pt idx="3203">
                  <c:v>3204</c:v>
                </c:pt>
                <c:pt idx="3204">
                  <c:v>3205</c:v>
                </c:pt>
                <c:pt idx="3205">
                  <c:v>3206</c:v>
                </c:pt>
                <c:pt idx="3206">
                  <c:v>3207</c:v>
                </c:pt>
                <c:pt idx="3207">
                  <c:v>3208</c:v>
                </c:pt>
                <c:pt idx="3208">
                  <c:v>3209</c:v>
                </c:pt>
                <c:pt idx="3209">
                  <c:v>3210</c:v>
                </c:pt>
                <c:pt idx="3210">
                  <c:v>3211</c:v>
                </c:pt>
                <c:pt idx="3211">
                  <c:v>3212</c:v>
                </c:pt>
                <c:pt idx="3212">
                  <c:v>3213</c:v>
                </c:pt>
                <c:pt idx="3213">
                  <c:v>3214</c:v>
                </c:pt>
                <c:pt idx="3214">
                  <c:v>3215</c:v>
                </c:pt>
                <c:pt idx="3215">
                  <c:v>3216</c:v>
                </c:pt>
                <c:pt idx="3216">
                  <c:v>3217</c:v>
                </c:pt>
                <c:pt idx="3217">
                  <c:v>3218</c:v>
                </c:pt>
                <c:pt idx="3218">
                  <c:v>3219</c:v>
                </c:pt>
                <c:pt idx="3219">
                  <c:v>3220</c:v>
                </c:pt>
                <c:pt idx="3220">
                  <c:v>3221</c:v>
                </c:pt>
                <c:pt idx="3221">
                  <c:v>3222</c:v>
                </c:pt>
                <c:pt idx="3222">
                  <c:v>3223</c:v>
                </c:pt>
                <c:pt idx="3223">
                  <c:v>3224</c:v>
                </c:pt>
                <c:pt idx="3224">
                  <c:v>3225</c:v>
                </c:pt>
                <c:pt idx="3225">
                  <c:v>3226</c:v>
                </c:pt>
                <c:pt idx="3226">
                  <c:v>3227</c:v>
                </c:pt>
                <c:pt idx="3227">
                  <c:v>3228</c:v>
                </c:pt>
                <c:pt idx="3228">
                  <c:v>3229</c:v>
                </c:pt>
                <c:pt idx="3229">
                  <c:v>3230</c:v>
                </c:pt>
                <c:pt idx="3230">
                  <c:v>3231</c:v>
                </c:pt>
                <c:pt idx="3231">
                  <c:v>3232</c:v>
                </c:pt>
                <c:pt idx="3232">
                  <c:v>3233</c:v>
                </c:pt>
                <c:pt idx="3233">
                  <c:v>3234</c:v>
                </c:pt>
                <c:pt idx="3234">
                  <c:v>3235</c:v>
                </c:pt>
                <c:pt idx="3235">
                  <c:v>3236</c:v>
                </c:pt>
                <c:pt idx="3236">
                  <c:v>3237</c:v>
                </c:pt>
                <c:pt idx="3237">
                  <c:v>3238</c:v>
                </c:pt>
                <c:pt idx="3238">
                  <c:v>3239</c:v>
                </c:pt>
                <c:pt idx="3239">
                  <c:v>3240</c:v>
                </c:pt>
                <c:pt idx="3240">
                  <c:v>3241</c:v>
                </c:pt>
                <c:pt idx="3241">
                  <c:v>3242</c:v>
                </c:pt>
                <c:pt idx="3242">
                  <c:v>3243</c:v>
                </c:pt>
                <c:pt idx="3243">
                  <c:v>3244</c:v>
                </c:pt>
                <c:pt idx="3244">
                  <c:v>3245</c:v>
                </c:pt>
                <c:pt idx="3245">
                  <c:v>3246</c:v>
                </c:pt>
                <c:pt idx="3246">
                  <c:v>3247</c:v>
                </c:pt>
                <c:pt idx="3247">
                  <c:v>3248</c:v>
                </c:pt>
                <c:pt idx="3248">
                  <c:v>3249</c:v>
                </c:pt>
                <c:pt idx="3249">
                  <c:v>3250</c:v>
                </c:pt>
                <c:pt idx="3250">
                  <c:v>3251</c:v>
                </c:pt>
                <c:pt idx="3251">
                  <c:v>3252</c:v>
                </c:pt>
                <c:pt idx="3252">
                  <c:v>3253</c:v>
                </c:pt>
                <c:pt idx="3253">
                  <c:v>3254</c:v>
                </c:pt>
                <c:pt idx="3254">
                  <c:v>3255</c:v>
                </c:pt>
                <c:pt idx="3255">
                  <c:v>3256</c:v>
                </c:pt>
                <c:pt idx="3256">
                  <c:v>3257</c:v>
                </c:pt>
                <c:pt idx="3257">
                  <c:v>3258</c:v>
                </c:pt>
                <c:pt idx="3258">
                  <c:v>3259</c:v>
                </c:pt>
                <c:pt idx="3259">
                  <c:v>3260</c:v>
                </c:pt>
                <c:pt idx="3260">
                  <c:v>3261</c:v>
                </c:pt>
                <c:pt idx="3261">
                  <c:v>3262</c:v>
                </c:pt>
                <c:pt idx="3262">
                  <c:v>3263</c:v>
                </c:pt>
                <c:pt idx="3263">
                  <c:v>3264</c:v>
                </c:pt>
                <c:pt idx="3264">
                  <c:v>3265</c:v>
                </c:pt>
                <c:pt idx="3265">
                  <c:v>3266</c:v>
                </c:pt>
                <c:pt idx="3266">
                  <c:v>3267</c:v>
                </c:pt>
                <c:pt idx="3267">
                  <c:v>3268</c:v>
                </c:pt>
                <c:pt idx="3268">
                  <c:v>3269</c:v>
                </c:pt>
                <c:pt idx="3269">
                  <c:v>3270</c:v>
                </c:pt>
                <c:pt idx="3270">
                  <c:v>3271</c:v>
                </c:pt>
                <c:pt idx="3271">
                  <c:v>3272</c:v>
                </c:pt>
                <c:pt idx="3272">
                  <c:v>3273</c:v>
                </c:pt>
                <c:pt idx="3273">
                  <c:v>3274</c:v>
                </c:pt>
                <c:pt idx="3274">
                  <c:v>3275</c:v>
                </c:pt>
                <c:pt idx="3275">
                  <c:v>3276</c:v>
                </c:pt>
                <c:pt idx="3276">
                  <c:v>3277</c:v>
                </c:pt>
                <c:pt idx="3277">
                  <c:v>3278</c:v>
                </c:pt>
                <c:pt idx="3278">
                  <c:v>3279</c:v>
                </c:pt>
                <c:pt idx="3279">
                  <c:v>3280</c:v>
                </c:pt>
                <c:pt idx="3280">
                  <c:v>3281</c:v>
                </c:pt>
                <c:pt idx="3281">
                  <c:v>3282</c:v>
                </c:pt>
                <c:pt idx="3282">
                  <c:v>3283</c:v>
                </c:pt>
                <c:pt idx="3283">
                  <c:v>3284</c:v>
                </c:pt>
                <c:pt idx="3284">
                  <c:v>3285</c:v>
                </c:pt>
                <c:pt idx="3285">
                  <c:v>3286</c:v>
                </c:pt>
                <c:pt idx="3286">
                  <c:v>3287</c:v>
                </c:pt>
                <c:pt idx="3287">
                  <c:v>3288</c:v>
                </c:pt>
                <c:pt idx="3288">
                  <c:v>3289</c:v>
                </c:pt>
                <c:pt idx="3289">
                  <c:v>3290</c:v>
                </c:pt>
                <c:pt idx="3290">
                  <c:v>3291</c:v>
                </c:pt>
                <c:pt idx="3291">
                  <c:v>3292</c:v>
                </c:pt>
                <c:pt idx="3292">
                  <c:v>3293</c:v>
                </c:pt>
                <c:pt idx="3293">
                  <c:v>3294</c:v>
                </c:pt>
                <c:pt idx="3294">
                  <c:v>3295</c:v>
                </c:pt>
                <c:pt idx="3295">
                  <c:v>3296</c:v>
                </c:pt>
                <c:pt idx="3296">
                  <c:v>3297</c:v>
                </c:pt>
                <c:pt idx="3297">
                  <c:v>3298</c:v>
                </c:pt>
                <c:pt idx="3298">
                  <c:v>3299</c:v>
                </c:pt>
                <c:pt idx="3299">
                  <c:v>3300</c:v>
                </c:pt>
                <c:pt idx="3300">
                  <c:v>3301</c:v>
                </c:pt>
                <c:pt idx="3301">
                  <c:v>3302</c:v>
                </c:pt>
                <c:pt idx="3302">
                  <c:v>3303</c:v>
                </c:pt>
                <c:pt idx="3303">
                  <c:v>3304</c:v>
                </c:pt>
                <c:pt idx="3304">
                  <c:v>3305</c:v>
                </c:pt>
                <c:pt idx="3305">
                  <c:v>3306</c:v>
                </c:pt>
                <c:pt idx="3306">
                  <c:v>3307</c:v>
                </c:pt>
                <c:pt idx="3307">
                  <c:v>3308</c:v>
                </c:pt>
                <c:pt idx="3308">
                  <c:v>3309</c:v>
                </c:pt>
                <c:pt idx="3309">
                  <c:v>3310</c:v>
                </c:pt>
                <c:pt idx="3310">
                  <c:v>3311</c:v>
                </c:pt>
                <c:pt idx="3311">
                  <c:v>3312</c:v>
                </c:pt>
                <c:pt idx="3312">
                  <c:v>3313</c:v>
                </c:pt>
                <c:pt idx="3313">
                  <c:v>3314</c:v>
                </c:pt>
                <c:pt idx="3314">
                  <c:v>3315</c:v>
                </c:pt>
                <c:pt idx="3315">
                  <c:v>3316</c:v>
                </c:pt>
                <c:pt idx="3316">
                  <c:v>3317</c:v>
                </c:pt>
                <c:pt idx="3317">
                  <c:v>3318</c:v>
                </c:pt>
                <c:pt idx="3318">
                  <c:v>3319</c:v>
                </c:pt>
                <c:pt idx="3319">
                  <c:v>3320</c:v>
                </c:pt>
                <c:pt idx="3320">
                  <c:v>3321</c:v>
                </c:pt>
                <c:pt idx="3321">
                  <c:v>3322</c:v>
                </c:pt>
                <c:pt idx="3322">
                  <c:v>3323</c:v>
                </c:pt>
                <c:pt idx="3323">
                  <c:v>3324</c:v>
                </c:pt>
                <c:pt idx="3324">
                  <c:v>3325</c:v>
                </c:pt>
                <c:pt idx="3325">
                  <c:v>3326</c:v>
                </c:pt>
                <c:pt idx="3326">
                  <c:v>3327</c:v>
                </c:pt>
                <c:pt idx="3327">
                  <c:v>3328</c:v>
                </c:pt>
                <c:pt idx="3328">
                  <c:v>3329</c:v>
                </c:pt>
                <c:pt idx="3329">
                  <c:v>3330</c:v>
                </c:pt>
                <c:pt idx="3330">
                  <c:v>3331</c:v>
                </c:pt>
                <c:pt idx="3331">
                  <c:v>3332</c:v>
                </c:pt>
                <c:pt idx="3332">
                  <c:v>3333</c:v>
                </c:pt>
                <c:pt idx="3333">
                  <c:v>3334</c:v>
                </c:pt>
                <c:pt idx="3334">
                  <c:v>3335</c:v>
                </c:pt>
                <c:pt idx="3335">
                  <c:v>3336</c:v>
                </c:pt>
                <c:pt idx="3336">
                  <c:v>3337</c:v>
                </c:pt>
                <c:pt idx="3337">
                  <c:v>3338</c:v>
                </c:pt>
                <c:pt idx="3338">
                  <c:v>3339</c:v>
                </c:pt>
                <c:pt idx="3339">
                  <c:v>3340</c:v>
                </c:pt>
                <c:pt idx="3340">
                  <c:v>3341</c:v>
                </c:pt>
                <c:pt idx="3341">
                  <c:v>3342</c:v>
                </c:pt>
                <c:pt idx="3342">
                  <c:v>3343</c:v>
                </c:pt>
                <c:pt idx="3343">
                  <c:v>3344</c:v>
                </c:pt>
                <c:pt idx="3344">
                  <c:v>3345</c:v>
                </c:pt>
                <c:pt idx="3345">
                  <c:v>3346</c:v>
                </c:pt>
                <c:pt idx="3346">
                  <c:v>3347</c:v>
                </c:pt>
                <c:pt idx="3347">
                  <c:v>3348</c:v>
                </c:pt>
                <c:pt idx="3348">
                  <c:v>3349</c:v>
                </c:pt>
                <c:pt idx="3349">
                  <c:v>3350</c:v>
                </c:pt>
                <c:pt idx="3350">
                  <c:v>3351</c:v>
                </c:pt>
                <c:pt idx="3351">
                  <c:v>3352</c:v>
                </c:pt>
                <c:pt idx="3352">
                  <c:v>3353</c:v>
                </c:pt>
                <c:pt idx="3353">
                  <c:v>3354</c:v>
                </c:pt>
                <c:pt idx="3354">
                  <c:v>3355</c:v>
                </c:pt>
                <c:pt idx="3355">
                  <c:v>3356</c:v>
                </c:pt>
                <c:pt idx="3356">
                  <c:v>3357</c:v>
                </c:pt>
                <c:pt idx="3357">
                  <c:v>3358</c:v>
                </c:pt>
                <c:pt idx="3358">
                  <c:v>3359</c:v>
                </c:pt>
                <c:pt idx="3359">
                  <c:v>3360</c:v>
                </c:pt>
                <c:pt idx="3360">
                  <c:v>3361</c:v>
                </c:pt>
                <c:pt idx="3361">
                  <c:v>3362</c:v>
                </c:pt>
                <c:pt idx="3362">
                  <c:v>3363</c:v>
                </c:pt>
                <c:pt idx="3363">
                  <c:v>3364</c:v>
                </c:pt>
                <c:pt idx="3364">
                  <c:v>3365</c:v>
                </c:pt>
                <c:pt idx="3365">
                  <c:v>3366</c:v>
                </c:pt>
                <c:pt idx="3366">
                  <c:v>3367</c:v>
                </c:pt>
                <c:pt idx="3367">
                  <c:v>3368</c:v>
                </c:pt>
                <c:pt idx="3368">
                  <c:v>3369</c:v>
                </c:pt>
                <c:pt idx="3369">
                  <c:v>3370</c:v>
                </c:pt>
                <c:pt idx="3370">
                  <c:v>3371</c:v>
                </c:pt>
                <c:pt idx="3371">
                  <c:v>3372</c:v>
                </c:pt>
                <c:pt idx="3372">
                  <c:v>3373</c:v>
                </c:pt>
                <c:pt idx="3373">
                  <c:v>3374</c:v>
                </c:pt>
                <c:pt idx="3374">
                  <c:v>3375</c:v>
                </c:pt>
                <c:pt idx="3375">
                  <c:v>3376</c:v>
                </c:pt>
                <c:pt idx="3376">
                  <c:v>3377</c:v>
                </c:pt>
                <c:pt idx="3377">
                  <c:v>3378</c:v>
                </c:pt>
                <c:pt idx="3378">
                  <c:v>3379</c:v>
                </c:pt>
                <c:pt idx="3379">
                  <c:v>3380</c:v>
                </c:pt>
                <c:pt idx="3380">
                  <c:v>3381</c:v>
                </c:pt>
                <c:pt idx="3381">
                  <c:v>3382</c:v>
                </c:pt>
                <c:pt idx="3382">
                  <c:v>3383</c:v>
                </c:pt>
                <c:pt idx="3383">
                  <c:v>3384</c:v>
                </c:pt>
                <c:pt idx="3384">
                  <c:v>3385</c:v>
                </c:pt>
                <c:pt idx="3385">
                  <c:v>3386</c:v>
                </c:pt>
                <c:pt idx="3386">
                  <c:v>3387</c:v>
                </c:pt>
                <c:pt idx="3387">
                  <c:v>3388</c:v>
                </c:pt>
                <c:pt idx="3388">
                  <c:v>3389</c:v>
                </c:pt>
                <c:pt idx="3389">
                  <c:v>3390</c:v>
                </c:pt>
                <c:pt idx="3390">
                  <c:v>3391</c:v>
                </c:pt>
                <c:pt idx="3391">
                  <c:v>3392</c:v>
                </c:pt>
                <c:pt idx="3392">
                  <c:v>3393</c:v>
                </c:pt>
                <c:pt idx="3393">
                  <c:v>3394</c:v>
                </c:pt>
                <c:pt idx="3394">
                  <c:v>3395</c:v>
                </c:pt>
                <c:pt idx="3395">
                  <c:v>3396</c:v>
                </c:pt>
                <c:pt idx="3396">
                  <c:v>3397</c:v>
                </c:pt>
                <c:pt idx="3397">
                  <c:v>3398</c:v>
                </c:pt>
                <c:pt idx="3398">
                  <c:v>3399</c:v>
                </c:pt>
                <c:pt idx="3399">
                  <c:v>3400</c:v>
                </c:pt>
                <c:pt idx="3400">
                  <c:v>3401</c:v>
                </c:pt>
                <c:pt idx="3401">
                  <c:v>3402</c:v>
                </c:pt>
                <c:pt idx="3402">
                  <c:v>3403</c:v>
                </c:pt>
                <c:pt idx="3403">
                  <c:v>3404</c:v>
                </c:pt>
                <c:pt idx="3404">
                  <c:v>3405</c:v>
                </c:pt>
                <c:pt idx="3405">
                  <c:v>3406</c:v>
                </c:pt>
                <c:pt idx="3406">
                  <c:v>3407</c:v>
                </c:pt>
                <c:pt idx="3407">
                  <c:v>3408</c:v>
                </c:pt>
                <c:pt idx="3408">
                  <c:v>3409</c:v>
                </c:pt>
                <c:pt idx="3409">
                  <c:v>3410</c:v>
                </c:pt>
                <c:pt idx="3410">
                  <c:v>3411</c:v>
                </c:pt>
                <c:pt idx="3411">
                  <c:v>3412</c:v>
                </c:pt>
                <c:pt idx="3412">
                  <c:v>3413</c:v>
                </c:pt>
                <c:pt idx="3413">
                  <c:v>3414</c:v>
                </c:pt>
                <c:pt idx="3414">
                  <c:v>3415</c:v>
                </c:pt>
                <c:pt idx="3415">
                  <c:v>3416</c:v>
                </c:pt>
                <c:pt idx="3416">
                  <c:v>3417</c:v>
                </c:pt>
                <c:pt idx="3417">
                  <c:v>3418</c:v>
                </c:pt>
                <c:pt idx="3418">
                  <c:v>3419</c:v>
                </c:pt>
                <c:pt idx="3419">
                  <c:v>3420</c:v>
                </c:pt>
                <c:pt idx="3420">
                  <c:v>3421</c:v>
                </c:pt>
                <c:pt idx="3421">
                  <c:v>3422</c:v>
                </c:pt>
                <c:pt idx="3422">
                  <c:v>3423</c:v>
                </c:pt>
                <c:pt idx="3423">
                  <c:v>3424</c:v>
                </c:pt>
                <c:pt idx="3424">
                  <c:v>3425</c:v>
                </c:pt>
                <c:pt idx="3425">
                  <c:v>3426</c:v>
                </c:pt>
                <c:pt idx="3426">
                  <c:v>3427</c:v>
                </c:pt>
                <c:pt idx="3427">
                  <c:v>3428</c:v>
                </c:pt>
                <c:pt idx="3428">
                  <c:v>3429</c:v>
                </c:pt>
                <c:pt idx="3429">
                  <c:v>3430</c:v>
                </c:pt>
                <c:pt idx="3430">
                  <c:v>3431</c:v>
                </c:pt>
                <c:pt idx="3431">
                  <c:v>3432</c:v>
                </c:pt>
                <c:pt idx="3432">
                  <c:v>3433</c:v>
                </c:pt>
                <c:pt idx="3433">
                  <c:v>3434</c:v>
                </c:pt>
                <c:pt idx="3434">
                  <c:v>3435</c:v>
                </c:pt>
                <c:pt idx="3435">
                  <c:v>3436</c:v>
                </c:pt>
                <c:pt idx="3436">
                  <c:v>3437</c:v>
                </c:pt>
                <c:pt idx="3437">
                  <c:v>3438</c:v>
                </c:pt>
                <c:pt idx="3438">
                  <c:v>3439</c:v>
                </c:pt>
                <c:pt idx="3439">
                  <c:v>3440</c:v>
                </c:pt>
                <c:pt idx="3440">
                  <c:v>3441</c:v>
                </c:pt>
                <c:pt idx="3441">
                  <c:v>3442</c:v>
                </c:pt>
                <c:pt idx="3442">
                  <c:v>3443</c:v>
                </c:pt>
                <c:pt idx="3443">
                  <c:v>3444</c:v>
                </c:pt>
                <c:pt idx="3444">
                  <c:v>3445</c:v>
                </c:pt>
                <c:pt idx="3445">
                  <c:v>3446</c:v>
                </c:pt>
                <c:pt idx="3446">
                  <c:v>3447</c:v>
                </c:pt>
                <c:pt idx="3447">
                  <c:v>3448</c:v>
                </c:pt>
                <c:pt idx="3448">
                  <c:v>3449</c:v>
                </c:pt>
                <c:pt idx="3449">
                  <c:v>3450</c:v>
                </c:pt>
                <c:pt idx="3450">
                  <c:v>3451</c:v>
                </c:pt>
                <c:pt idx="3451">
                  <c:v>3452</c:v>
                </c:pt>
                <c:pt idx="3452">
                  <c:v>3453</c:v>
                </c:pt>
                <c:pt idx="3453">
                  <c:v>3454</c:v>
                </c:pt>
                <c:pt idx="3454">
                  <c:v>3455</c:v>
                </c:pt>
                <c:pt idx="3455">
                  <c:v>3456</c:v>
                </c:pt>
                <c:pt idx="3456">
                  <c:v>3457</c:v>
                </c:pt>
                <c:pt idx="3457">
                  <c:v>3458</c:v>
                </c:pt>
                <c:pt idx="3458">
                  <c:v>3459</c:v>
                </c:pt>
                <c:pt idx="3459">
                  <c:v>3460</c:v>
                </c:pt>
                <c:pt idx="3460">
                  <c:v>3461</c:v>
                </c:pt>
                <c:pt idx="3461">
                  <c:v>3462</c:v>
                </c:pt>
                <c:pt idx="3462">
                  <c:v>3463</c:v>
                </c:pt>
                <c:pt idx="3463">
                  <c:v>3464</c:v>
                </c:pt>
                <c:pt idx="3464">
                  <c:v>3465</c:v>
                </c:pt>
                <c:pt idx="3465">
                  <c:v>3466</c:v>
                </c:pt>
                <c:pt idx="3466">
                  <c:v>3467</c:v>
                </c:pt>
                <c:pt idx="3467">
                  <c:v>3468</c:v>
                </c:pt>
                <c:pt idx="3468">
                  <c:v>3469</c:v>
                </c:pt>
                <c:pt idx="3469">
                  <c:v>3470</c:v>
                </c:pt>
                <c:pt idx="3470">
                  <c:v>3471</c:v>
                </c:pt>
                <c:pt idx="3471">
                  <c:v>3472</c:v>
                </c:pt>
                <c:pt idx="3472">
                  <c:v>3473</c:v>
                </c:pt>
                <c:pt idx="3473">
                  <c:v>3474</c:v>
                </c:pt>
                <c:pt idx="3474">
                  <c:v>3475</c:v>
                </c:pt>
                <c:pt idx="3475">
                  <c:v>3476</c:v>
                </c:pt>
                <c:pt idx="3476">
                  <c:v>3477</c:v>
                </c:pt>
                <c:pt idx="3477">
                  <c:v>3478</c:v>
                </c:pt>
                <c:pt idx="3478">
                  <c:v>3479</c:v>
                </c:pt>
                <c:pt idx="3479">
                  <c:v>3480</c:v>
                </c:pt>
                <c:pt idx="3480">
                  <c:v>3481</c:v>
                </c:pt>
                <c:pt idx="3481">
                  <c:v>3482</c:v>
                </c:pt>
                <c:pt idx="3482">
                  <c:v>3483</c:v>
                </c:pt>
                <c:pt idx="3483">
                  <c:v>3484</c:v>
                </c:pt>
                <c:pt idx="3484">
                  <c:v>3485</c:v>
                </c:pt>
                <c:pt idx="3485">
                  <c:v>3486</c:v>
                </c:pt>
                <c:pt idx="3486">
                  <c:v>3487</c:v>
                </c:pt>
                <c:pt idx="3487">
                  <c:v>3488</c:v>
                </c:pt>
                <c:pt idx="3488">
                  <c:v>3489</c:v>
                </c:pt>
                <c:pt idx="3489">
                  <c:v>3490</c:v>
                </c:pt>
                <c:pt idx="3490">
                  <c:v>3491</c:v>
                </c:pt>
                <c:pt idx="3491">
                  <c:v>3492</c:v>
                </c:pt>
                <c:pt idx="3492">
                  <c:v>3493</c:v>
                </c:pt>
                <c:pt idx="3493">
                  <c:v>3494</c:v>
                </c:pt>
                <c:pt idx="3494">
                  <c:v>3495</c:v>
                </c:pt>
                <c:pt idx="3495">
                  <c:v>3496</c:v>
                </c:pt>
                <c:pt idx="3496">
                  <c:v>3497</c:v>
                </c:pt>
                <c:pt idx="3497">
                  <c:v>3498</c:v>
                </c:pt>
                <c:pt idx="3498">
                  <c:v>3499</c:v>
                </c:pt>
                <c:pt idx="3499">
                  <c:v>3500</c:v>
                </c:pt>
                <c:pt idx="3500">
                  <c:v>3501</c:v>
                </c:pt>
                <c:pt idx="3501">
                  <c:v>3502</c:v>
                </c:pt>
                <c:pt idx="3502">
                  <c:v>3503</c:v>
                </c:pt>
                <c:pt idx="3503">
                  <c:v>3504</c:v>
                </c:pt>
                <c:pt idx="3504">
                  <c:v>3505</c:v>
                </c:pt>
                <c:pt idx="3505">
                  <c:v>3506</c:v>
                </c:pt>
                <c:pt idx="3506">
                  <c:v>3507</c:v>
                </c:pt>
                <c:pt idx="3507">
                  <c:v>3508</c:v>
                </c:pt>
                <c:pt idx="3508">
                  <c:v>3509</c:v>
                </c:pt>
                <c:pt idx="3509">
                  <c:v>3510</c:v>
                </c:pt>
                <c:pt idx="3510">
                  <c:v>3511</c:v>
                </c:pt>
                <c:pt idx="3511">
                  <c:v>3512</c:v>
                </c:pt>
                <c:pt idx="3512">
                  <c:v>3513</c:v>
                </c:pt>
                <c:pt idx="3513">
                  <c:v>3514</c:v>
                </c:pt>
                <c:pt idx="3514">
                  <c:v>3515</c:v>
                </c:pt>
                <c:pt idx="3515">
                  <c:v>3516</c:v>
                </c:pt>
                <c:pt idx="3516">
                  <c:v>3517</c:v>
                </c:pt>
                <c:pt idx="3517">
                  <c:v>3518</c:v>
                </c:pt>
                <c:pt idx="3518">
                  <c:v>3519</c:v>
                </c:pt>
                <c:pt idx="3519">
                  <c:v>3520</c:v>
                </c:pt>
                <c:pt idx="3520">
                  <c:v>3521</c:v>
                </c:pt>
                <c:pt idx="3521">
                  <c:v>3522</c:v>
                </c:pt>
                <c:pt idx="3522">
                  <c:v>3523</c:v>
                </c:pt>
                <c:pt idx="3523">
                  <c:v>3524</c:v>
                </c:pt>
                <c:pt idx="3524">
                  <c:v>3525</c:v>
                </c:pt>
                <c:pt idx="3525">
                  <c:v>3526</c:v>
                </c:pt>
                <c:pt idx="3526">
                  <c:v>3527</c:v>
                </c:pt>
                <c:pt idx="3527">
                  <c:v>3528</c:v>
                </c:pt>
                <c:pt idx="3528">
                  <c:v>3529</c:v>
                </c:pt>
                <c:pt idx="3529">
                  <c:v>3530</c:v>
                </c:pt>
                <c:pt idx="3530">
                  <c:v>3531</c:v>
                </c:pt>
                <c:pt idx="3531">
                  <c:v>3532</c:v>
                </c:pt>
                <c:pt idx="3532">
                  <c:v>3533</c:v>
                </c:pt>
                <c:pt idx="3533">
                  <c:v>3534</c:v>
                </c:pt>
                <c:pt idx="3534">
                  <c:v>3535</c:v>
                </c:pt>
                <c:pt idx="3535">
                  <c:v>3536</c:v>
                </c:pt>
                <c:pt idx="3536">
                  <c:v>3537</c:v>
                </c:pt>
                <c:pt idx="3537">
                  <c:v>3538</c:v>
                </c:pt>
                <c:pt idx="3538">
                  <c:v>3539</c:v>
                </c:pt>
                <c:pt idx="3539">
                  <c:v>3540</c:v>
                </c:pt>
                <c:pt idx="3540">
                  <c:v>3541</c:v>
                </c:pt>
                <c:pt idx="3541">
                  <c:v>3542</c:v>
                </c:pt>
                <c:pt idx="3542">
                  <c:v>3543</c:v>
                </c:pt>
                <c:pt idx="3543">
                  <c:v>3544</c:v>
                </c:pt>
                <c:pt idx="3544">
                  <c:v>3545</c:v>
                </c:pt>
                <c:pt idx="3545">
                  <c:v>3546</c:v>
                </c:pt>
                <c:pt idx="3546">
                  <c:v>3547</c:v>
                </c:pt>
                <c:pt idx="3547">
                  <c:v>3548</c:v>
                </c:pt>
                <c:pt idx="3548">
                  <c:v>3549</c:v>
                </c:pt>
                <c:pt idx="3549">
                  <c:v>3550</c:v>
                </c:pt>
                <c:pt idx="3550">
                  <c:v>3551</c:v>
                </c:pt>
                <c:pt idx="3551">
                  <c:v>3552</c:v>
                </c:pt>
                <c:pt idx="3552">
                  <c:v>3553</c:v>
                </c:pt>
                <c:pt idx="3553">
                  <c:v>3554</c:v>
                </c:pt>
                <c:pt idx="3554">
                  <c:v>3555</c:v>
                </c:pt>
                <c:pt idx="3555">
                  <c:v>3556</c:v>
                </c:pt>
                <c:pt idx="3556">
                  <c:v>3557</c:v>
                </c:pt>
                <c:pt idx="3557">
                  <c:v>3558</c:v>
                </c:pt>
                <c:pt idx="3558">
                  <c:v>3559</c:v>
                </c:pt>
                <c:pt idx="3559">
                  <c:v>3560</c:v>
                </c:pt>
                <c:pt idx="3560">
                  <c:v>3561</c:v>
                </c:pt>
                <c:pt idx="3561">
                  <c:v>3562</c:v>
                </c:pt>
                <c:pt idx="3562">
                  <c:v>3563</c:v>
                </c:pt>
                <c:pt idx="3563">
                  <c:v>3564</c:v>
                </c:pt>
                <c:pt idx="3564">
                  <c:v>3565</c:v>
                </c:pt>
                <c:pt idx="3565">
                  <c:v>3566</c:v>
                </c:pt>
                <c:pt idx="3566">
                  <c:v>3567</c:v>
                </c:pt>
                <c:pt idx="3567">
                  <c:v>3568</c:v>
                </c:pt>
                <c:pt idx="3568">
                  <c:v>3569</c:v>
                </c:pt>
                <c:pt idx="3569">
                  <c:v>3570</c:v>
                </c:pt>
                <c:pt idx="3570">
                  <c:v>3571</c:v>
                </c:pt>
                <c:pt idx="3571">
                  <c:v>3572</c:v>
                </c:pt>
                <c:pt idx="3572">
                  <c:v>3573</c:v>
                </c:pt>
                <c:pt idx="3573">
                  <c:v>3574</c:v>
                </c:pt>
                <c:pt idx="3574">
                  <c:v>3575</c:v>
                </c:pt>
                <c:pt idx="3575">
                  <c:v>3576</c:v>
                </c:pt>
                <c:pt idx="3576">
                  <c:v>3577</c:v>
                </c:pt>
                <c:pt idx="3577">
                  <c:v>3578</c:v>
                </c:pt>
                <c:pt idx="3578">
                  <c:v>3579</c:v>
                </c:pt>
                <c:pt idx="3579">
                  <c:v>3580</c:v>
                </c:pt>
                <c:pt idx="3580">
                  <c:v>3581</c:v>
                </c:pt>
                <c:pt idx="3581">
                  <c:v>3582</c:v>
                </c:pt>
                <c:pt idx="3582">
                  <c:v>3583</c:v>
                </c:pt>
                <c:pt idx="3583">
                  <c:v>3584</c:v>
                </c:pt>
                <c:pt idx="3584">
                  <c:v>3585</c:v>
                </c:pt>
                <c:pt idx="3585">
                  <c:v>3586</c:v>
                </c:pt>
                <c:pt idx="3586">
                  <c:v>3587</c:v>
                </c:pt>
                <c:pt idx="3587">
                  <c:v>3588</c:v>
                </c:pt>
                <c:pt idx="3588">
                  <c:v>3589</c:v>
                </c:pt>
                <c:pt idx="3589">
                  <c:v>3590</c:v>
                </c:pt>
                <c:pt idx="3590">
                  <c:v>3591</c:v>
                </c:pt>
                <c:pt idx="3591">
                  <c:v>3592</c:v>
                </c:pt>
                <c:pt idx="3592">
                  <c:v>3593</c:v>
                </c:pt>
                <c:pt idx="3593">
                  <c:v>3594</c:v>
                </c:pt>
                <c:pt idx="3594">
                  <c:v>3595</c:v>
                </c:pt>
                <c:pt idx="3595">
                  <c:v>3596</c:v>
                </c:pt>
                <c:pt idx="3596">
                  <c:v>3597</c:v>
                </c:pt>
                <c:pt idx="3597">
                  <c:v>3598</c:v>
                </c:pt>
                <c:pt idx="3598">
                  <c:v>3599</c:v>
                </c:pt>
                <c:pt idx="3599">
                  <c:v>3600</c:v>
                </c:pt>
                <c:pt idx="3600">
                  <c:v>3601</c:v>
                </c:pt>
                <c:pt idx="3601">
                  <c:v>3602</c:v>
                </c:pt>
                <c:pt idx="3602">
                  <c:v>3603</c:v>
                </c:pt>
                <c:pt idx="3603">
                  <c:v>3604</c:v>
                </c:pt>
                <c:pt idx="3604">
                  <c:v>3605</c:v>
                </c:pt>
                <c:pt idx="3605">
                  <c:v>3606</c:v>
                </c:pt>
                <c:pt idx="3606">
                  <c:v>3607</c:v>
                </c:pt>
                <c:pt idx="3607">
                  <c:v>3608</c:v>
                </c:pt>
                <c:pt idx="3608">
                  <c:v>3609</c:v>
                </c:pt>
                <c:pt idx="3609">
                  <c:v>3610</c:v>
                </c:pt>
                <c:pt idx="3610">
                  <c:v>3611</c:v>
                </c:pt>
                <c:pt idx="3611">
                  <c:v>3612</c:v>
                </c:pt>
                <c:pt idx="3612">
                  <c:v>3613</c:v>
                </c:pt>
                <c:pt idx="3613">
                  <c:v>3614</c:v>
                </c:pt>
                <c:pt idx="3614">
                  <c:v>3615</c:v>
                </c:pt>
                <c:pt idx="3615">
                  <c:v>3616</c:v>
                </c:pt>
                <c:pt idx="3616">
                  <c:v>3617</c:v>
                </c:pt>
                <c:pt idx="3617">
                  <c:v>3618</c:v>
                </c:pt>
                <c:pt idx="3618">
                  <c:v>3619</c:v>
                </c:pt>
                <c:pt idx="3619">
                  <c:v>3620</c:v>
                </c:pt>
                <c:pt idx="3620">
                  <c:v>3621</c:v>
                </c:pt>
                <c:pt idx="3621">
                  <c:v>3622</c:v>
                </c:pt>
                <c:pt idx="3622">
                  <c:v>3623</c:v>
                </c:pt>
                <c:pt idx="3623">
                  <c:v>3624</c:v>
                </c:pt>
                <c:pt idx="3624">
                  <c:v>3625</c:v>
                </c:pt>
                <c:pt idx="3625">
                  <c:v>3626</c:v>
                </c:pt>
                <c:pt idx="3626">
                  <c:v>3627</c:v>
                </c:pt>
                <c:pt idx="3627">
                  <c:v>3628</c:v>
                </c:pt>
                <c:pt idx="3628">
                  <c:v>3629</c:v>
                </c:pt>
                <c:pt idx="3629">
                  <c:v>3630</c:v>
                </c:pt>
                <c:pt idx="3630">
                  <c:v>3631</c:v>
                </c:pt>
                <c:pt idx="3631">
                  <c:v>3632</c:v>
                </c:pt>
                <c:pt idx="3632">
                  <c:v>3633</c:v>
                </c:pt>
                <c:pt idx="3633">
                  <c:v>3634</c:v>
                </c:pt>
                <c:pt idx="3634">
                  <c:v>3635</c:v>
                </c:pt>
                <c:pt idx="3635">
                  <c:v>3636</c:v>
                </c:pt>
                <c:pt idx="3636">
                  <c:v>3637</c:v>
                </c:pt>
                <c:pt idx="3637">
                  <c:v>3638</c:v>
                </c:pt>
                <c:pt idx="3638">
                  <c:v>3639</c:v>
                </c:pt>
                <c:pt idx="3639">
                  <c:v>3640</c:v>
                </c:pt>
                <c:pt idx="3640">
                  <c:v>3641</c:v>
                </c:pt>
                <c:pt idx="3641">
                  <c:v>3642</c:v>
                </c:pt>
                <c:pt idx="3642">
                  <c:v>3643</c:v>
                </c:pt>
                <c:pt idx="3643">
                  <c:v>3644</c:v>
                </c:pt>
                <c:pt idx="3644">
                  <c:v>3645</c:v>
                </c:pt>
                <c:pt idx="3645">
                  <c:v>3646</c:v>
                </c:pt>
                <c:pt idx="3646">
                  <c:v>3647</c:v>
                </c:pt>
                <c:pt idx="3647">
                  <c:v>3648</c:v>
                </c:pt>
                <c:pt idx="3648">
                  <c:v>3649</c:v>
                </c:pt>
                <c:pt idx="3649">
                  <c:v>3650</c:v>
                </c:pt>
                <c:pt idx="3650">
                  <c:v>3651</c:v>
                </c:pt>
                <c:pt idx="3651">
                  <c:v>3652</c:v>
                </c:pt>
                <c:pt idx="3652">
                  <c:v>3653</c:v>
                </c:pt>
                <c:pt idx="3653">
                  <c:v>3654</c:v>
                </c:pt>
                <c:pt idx="3654">
                  <c:v>3655</c:v>
                </c:pt>
                <c:pt idx="3655">
                  <c:v>3656</c:v>
                </c:pt>
                <c:pt idx="3656">
                  <c:v>3657</c:v>
                </c:pt>
                <c:pt idx="3657">
                  <c:v>3658</c:v>
                </c:pt>
                <c:pt idx="3658">
                  <c:v>3659</c:v>
                </c:pt>
                <c:pt idx="3659">
                  <c:v>3660</c:v>
                </c:pt>
                <c:pt idx="3660">
                  <c:v>3661</c:v>
                </c:pt>
                <c:pt idx="3661">
                  <c:v>3662</c:v>
                </c:pt>
                <c:pt idx="3662">
                  <c:v>3663</c:v>
                </c:pt>
                <c:pt idx="3663">
                  <c:v>3664</c:v>
                </c:pt>
                <c:pt idx="3664">
                  <c:v>3665</c:v>
                </c:pt>
                <c:pt idx="3665">
                  <c:v>3666</c:v>
                </c:pt>
                <c:pt idx="3666">
                  <c:v>3667</c:v>
                </c:pt>
                <c:pt idx="3667">
                  <c:v>3668</c:v>
                </c:pt>
                <c:pt idx="3668">
                  <c:v>3669</c:v>
                </c:pt>
                <c:pt idx="3669">
                  <c:v>3670</c:v>
                </c:pt>
                <c:pt idx="3670">
                  <c:v>3671</c:v>
                </c:pt>
                <c:pt idx="3671">
                  <c:v>3672</c:v>
                </c:pt>
                <c:pt idx="3672">
                  <c:v>3673</c:v>
                </c:pt>
                <c:pt idx="3673">
                  <c:v>3674</c:v>
                </c:pt>
                <c:pt idx="3674">
                  <c:v>3675</c:v>
                </c:pt>
                <c:pt idx="3675">
                  <c:v>3676</c:v>
                </c:pt>
                <c:pt idx="3676">
                  <c:v>3677</c:v>
                </c:pt>
                <c:pt idx="3677">
                  <c:v>3678</c:v>
                </c:pt>
                <c:pt idx="3678">
                  <c:v>3679</c:v>
                </c:pt>
                <c:pt idx="3679">
                  <c:v>3680</c:v>
                </c:pt>
                <c:pt idx="3680">
                  <c:v>3681</c:v>
                </c:pt>
                <c:pt idx="3681">
                  <c:v>3682</c:v>
                </c:pt>
                <c:pt idx="3682">
                  <c:v>3683</c:v>
                </c:pt>
                <c:pt idx="3683">
                  <c:v>3684</c:v>
                </c:pt>
                <c:pt idx="3684">
                  <c:v>3685</c:v>
                </c:pt>
                <c:pt idx="3685">
                  <c:v>3686</c:v>
                </c:pt>
                <c:pt idx="3686">
                  <c:v>3687</c:v>
                </c:pt>
                <c:pt idx="3687">
                  <c:v>3688</c:v>
                </c:pt>
                <c:pt idx="3688">
                  <c:v>3689</c:v>
                </c:pt>
                <c:pt idx="3689">
                  <c:v>3690</c:v>
                </c:pt>
                <c:pt idx="3690">
                  <c:v>3691</c:v>
                </c:pt>
                <c:pt idx="3691">
                  <c:v>3692</c:v>
                </c:pt>
                <c:pt idx="3692">
                  <c:v>3693</c:v>
                </c:pt>
                <c:pt idx="3693">
                  <c:v>3694</c:v>
                </c:pt>
                <c:pt idx="3694">
                  <c:v>3695</c:v>
                </c:pt>
                <c:pt idx="3695">
                  <c:v>3696</c:v>
                </c:pt>
                <c:pt idx="3696">
                  <c:v>3697</c:v>
                </c:pt>
                <c:pt idx="3697">
                  <c:v>3698</c:v>
                </c:pt>
                <c:pt idx="3698">
                  <c:v>3699</c:v>
                </c:pt>
                <c:pt idx="3699">
                  <c:v>3700</c:v>
                </c:pt>
                <c:pt idx="3700">
                  <c:v>3701</c:v>
                </c:pt>
                <c:pt idx="3701">
                  <c:v>3702</c:v>
                </c:pt>
                <c:pt idx="3702">
                  <c:v>3703</c:v>
                </c:pt>
                <c:pt idx="3703">
                  <c:v>3704</c:v>
                </c:pt>
                <c:pt idx="3704">
                  <c:v>3705</c:v>
                </c:pt>
                <c:pt idx="3705">
                  <c:v>3706</c:v>
                </c:pt>
                <c:pt idx="3706">
                  <c:v>3707</c:v>
                </c:pt>
                <c:pt idx="3707">
                  <c:v>3708</c:v>
                </c:pt>
                <c:pt idx="3708">
                  <c:v>3709</c:v>
                </c:pt>
                <c:pt idx="3709">
                  <c:v>3710</c:v>
                </c:pt>
                <c:pt idx="3710">
                  <c:v>3711</c:v>
                </c:pt>
                <c:pt idx="3711">
                  <c:v>3712</c:v>
                </c:pt>
                <c:pt idx="3712">
                  <c:v>3713</c:v>
                </c:pt>
                <c:pt idx="3713">
                  <c:v>3714</c:v>
                </c:pt>
                <c:pt idx="3714">
                  <c:v>3715</c:v>
                </c:pt>
                <c:pt idx="3715">
                  <c:v>3716</c:v>
                </c:pt>
                <c:pt idx="3716">
                  <c:v>3717</c:v>
                </c:pt>
                <c:pt idx="3717">
                  <c:v>3718</c:v>
                </c:pt>
                <c:pt idx="3718">
                  <c:v>3719</c:v>
                </c:pt>
                <c:pt idx="3719">
                  <c:v>3720</c:v>
                </c:pt>
                <c:pt idx="3720">
                  <c:v>3721</c:v>
                </c:pt>
                <c:pt idx="3721">
                  <c:v>3722</c:v>
                </c:pt>
                <c:pt idx="3722">
                  <c:v>3723</c:v>
                </c:pt>
                <c:pt idx="3723">
                  <c:v>3724</c:v>
                </c:pt>
                <c:pt idx="3724">
                  <c:v>3725</c:v>
                </c:pt>
                <c:pt idx="3725">
                  <c:v>3726</c:v>
                </c:pt>
                <c:pt idx="3726">
                  <c:v>3727</c:v>
                </c:pt>
                <c:pt idx="3727">
                  <c:v>3728</c:v>
                </c:pt>
                <c:pt idx="3728">
                  <c:v>3729</c:v>
                </c:pt>
                <c:pt idx="3729">
                  <c:v>3730</c:v>
                </c:pt>
                <c:pt idx="3730">
                  <c:v>3731</c:v>
                </c:pt>
                <c:pt idx="3731">
                  <c:v>3732</c:v>
                </c:pt>
                <c:pt idx="3732">
                  <c:v>3733</c:v>
                </c:pt>
                <c:pt idx="3733">
                  <c:v>3734</c:v>
                </c:pt>
                <c:pt idx="3734">
                  <c:v>3735</c:v>
                </c:pt>
                <c:pt idx="3735">
                  <c:v>3736</c:v>
                </c:pt>
                <c:pt idx="3736">
                  <c:v>3737</c:v>
                </c:pt>
                <c:pt idx="3737">
                  <c:v>3738</c:v>
                </c:pt>
                <c:pt idx="3738">
                  <c:v>3739</c:v>
                </c:pt>
                <c:pt idx="3739">
                  <c:v>3740</c:v>
                </c:pt>
                <c:pt idx="3740">
                  <c:v>3741</c:v>
                </c:pt>
                <c:pt idx="3741">
                  <c:v>3742</c:v>
                </c:pt>
                <c:pt idx="3742">
                  <c:v>3743</c:v>
                </c:pt>
                <c:pt idx="3743">
                  <c:v>3744</c:v>
                </c:pt>
                <c:pt idx="3744">
                  <c:v>3745</c:v>
                </c:pt>
                <c:pt idx="3745">
                  <c:v>3746</c:v>
                </c:pt>
                <c:pt idx="3746">
                  <c:v>3747</c:v>
                </c:pt>
                <c:pt idx="3747">
                  <c:v>3748</c:v>
                </c:pt>
                <c:pt idx="3748">
                  <c:v>3749</c:v>
                </c:pt>
                <c:pt idx="3749">
                  <c:v>3750</c:v>
                </c:pt>
                <c:pt idx="3750">
                  <c:v>3751</c:v>
                </c:pt>
                <c:pt idx="3751">
                  <c:v>3752</c:v>
                </c:pt>
                <c:pt idx="3752">
                  <c:v>3753</c:v>
                </c:pt>
                <c:pt idx="3753">
                  <c:v>3754</c:v>
                </c:pt>
                <c:pt idx="3754">
                  <c:v>3755</c:v>
                </c:pt>
                <c:pt idx="3755">
                  <c:v>3756</c:v>
                </c:pt>
                <c:pt idx="3756">
                  <c:v>3757</c:v>
                </c:pt>
                <c:pt idx="3757">
                  <c:v>3758</c:v>
                </c:pt>
                <c:pt idx="3758">
                  <c:v>3759</c:v>
                </c:pt>
                <c:pt idx="3759">
                  <c:v>3760</c:v>
                </c:pt>
                <c:pt idx="3760">
                  <c:v>3761</c:v>
                </c:pt>
                <c:pt idx="3761">
                  <c:v>3762</c:v>
                </c:pt>
                <c:pt idx="3762">
                  <c:v>3763</c:v>
                </c:pt>
                <c:pt idx="3763">
                  <c:v>3764</c:v>
                </c:pt>
                <c:pt idx="3764">
                  <c:v>3765</c:v>
                </c:pt>
                <c:pt idx="3765">
                  <c:v>3766</c:v>
                </c:pt>
                <c:pt idx="3766">
                  <c:v>3767</c:v>
                </c:pt>
                <c:pt idx="3767">
                  <c:v>3768</c:v>
                </c:pt>
                <c:pt idx="3768">
                  <c:v>3769</c:v>
                </c:pt>
                <c:pt idx="3769">
                  <c:v>3770</c:v>
                </c:pt>
                <c:pt idx="3770">
                  <c:v>3771</c:v>
                </c:pt>
                <c:pt idx="3771">
                  <c:v>3772</c:v>
                </c:pt>
                <c:pt idx="3772">
                  <c:v>3773</c:v>
                </c:pt>
                <c:pt idx="3773">
                  <c:v>3774</c:v>
                </c:pt>
                <c:pt idx="3774">
                  <c:v>3775</c:v>
                </c:pt>
                <c:pt idx="3775">
                  <c:v>3776</c:v>
                </c:pt>
                <c:pt idx="3776">
                  <c:v>3777</c:v>
                </c:pt>
                <c:pt idx="3777">
                  <c:v>3778</c:v>
                </c:pt>
                <c:pt idx="3778">
                  <c:v>3779</c:v>
                </c:pt>
                <c:pt idx="3779">
                  <c:v>3780</c:v>
                </c:pt>
                <c:pt idx="3780">
                  <c:v>3781</c:v>
                </c:pt>
                <c:pt idx="3781">
                  <c:v>3782</c:v>
                </c:pt>
                <c:pt idx="3782">
                  <c:v>3783</c:v>
                </c:pt>
                <c:pt idx="3783">
                  <c:v>3784</c:v>
                </c:pt>
                <c:pt idx="3784">
                  <c:v>3785</c:v>
                </c:pt>
                <c:pt idx="3785">
                  <c:v>3786</c:v>
                </c:pt>
                <c:pt idx="3786">
                  <c:v>3787</c:v>
                </c:pt>
                <c:pt idx="3787">
                  <c:v>3788</c:v>
                </c:pt>
                <c:pt idx="3788">
                  <c:v>3789</c:v>
                </c:pt>
                <c:pt idx="3789">
                  <c:v>3790</c:v>
                </c:pt>
                <c:pt idx="3790">
                  <c:v>3791</c:v>
                </c:pt>
                <c:pt idx="3791">
                  <c:v>3792</c:v>
                </c:pt>
                <c:pt idx="3792">
                  <c:v>3793</c:v>
                </c:pt>
                <c:pt idx="3793">
                  <c:v>3794</c:v>
                </c:pt>
                <c:pt idx="3794">
                  <c:v>3795</c:v>
                </c:pt>
                <c:pt idx="3795">
                  <c:v>3796</c:v>
                </c:pt>
                <c:pt idx="3796">
                  <c:v>3797</c:v>
                </c:pt>
                <c:pt idx="3797">
                  <c:v>3798</c:v>
                </c:pt>
                <c:pt idx="3798">
                  <c:v>3799</c:v>
                </c:pt>
                <c:pt idx="3799">
                  <c:v>3800</c:v>
                </c:pt>
                <c:pt idx="3800">
                  <c:v>3801</c:v>
                </c:pt>
                <c:pt idx="3801">
                  <c:v>3802</c:v>
                </c:pt>
                <c:pt idx="3802">
                  <c:v>3803</c:v>
                </c:pt>
                <c:pt idx="3803">
                  <c:v>3804</c:v>
                </c:pt>
                <c:pt idx="3804">
                  <c:v>3805</c:v>
                </c:pt>
                <c:pt idx="3805">
                  <c:v>3806</c:v>
                </c:pt>
                <c:pt idx="3806">
                  <c:v>3807</c:v>
                </c:pt>
                <c:pt idx="3807">
                  <c:v>3808</c:v>
                </c:pt>
                <c:pt idx="3808">
                  <c:v>3809</c:v>
                </c:pt>
                <c:pt idx="3809">
                  <c:v>3810</c:v>
                </c:pt>
                <c:pt idx="3810">
                  <c:v>3811</c:v>
                </c:pt>
                <c:pt idx="3811">
                  <c:v>3812</c:v>
                </c:pt>
                <c:pt idx="3812">
                  <c:v>3813</c:v>
                </c:pt>
                <c:pt idx="3813">
                  <c:v>3814</c:v>
                </c:pt>
                <c:pt idx="3814">
                  <c:v>3815</c:v>
                </c:pt>
                <c:pt idx="3815">
                  <c:v>3816</c:v>
                </c:pt>
                <c:pt idx="3816">
                  <c:v>3817</c:v>
                </c:pt>
                <c:pt idx="3817">
                  <c:v>3818</c:v>
                </c:pt>
                <c:pt idx="3818">
                  <c:v>3819</c:v>
                </c:pt>
                <c:pt idx="3819">
                  <c:v>3820</c:v>
                </c:pt>
                <c:pt idx="3820">
                  <c:v>3821</c:v>
                </c:pt>
                <c:pt idx="3821">
                  <c:v>3822</c:v>
                </c:pt>
                <c:pt idx="3822">
                  <c:v>3823</c:v>
                </c:pt>
                <c:pt idx="3823">
                  <c:v>3824</c:v>
                </c:pt>
                <c:pt idx="3824">
                  <c:v>3825</c:v>
                </c:pt>
                <c:pt idx="3825">
                  <c:v>3826</c:v>
                </c:pt>
                <c:pt idx="3826">
                  <c:v>3827</c:v>
                </c:pt>
                <c:pt idx="3827">
                  <c:v>3828</c:v>
                </c:pt>
                <c:pt idx="3828">
                  <c:v>3829</c:v>
                </c:pt>
                <c:pt idx="3829">
                  <c:v>3830</c:v>
                </c:pt>
                <c:pt idx="3830">
                  <c:v>3831</c:v>
                </c:pt>
                <c:pt idx="3831">
                  <c:v>3832</c:v>
                </c:pt>
                <c:pt idx="3832">
                  <c:v>3833</c:v>
                </c:pt>
                <c:pt idx="3833">
                  <c:v>3834</c:v>
                </c:pt>
                <c:pt idx="3834">
                  <c:v>3835</c:v>
                </c:pt>
                <c:pt idx="3835">
                  <c:v>3836</c:v>
                </c:pt>
                <c:pt idx="3836">
                  <c:v>3837</c:v>
                </c:pt>
                <c:pt idx="3837">
                  <c:v>3838</c:v>
                </c:pt>
                <c:pt idx="3838">
                  <c:v>3839</c:v>
                </c:pt>
                <c:pt idx="3839">
                  <c:v>3840</c:v>
                </c:pt>
                <c:pt idx="3840">
                  <c:v>3841</c:v>
                </c:pt>
                <c:pt idx="3841">
                  <c:v>3842</c:v>
                </c:pt>
                <c:pt idx="3842">
                  <c:v>3843</c:v>
                </c:pt>
                <c:pt idx="3843">
                  <c:v>3844</c:v>
                </c:pt>
                <c:pt idx="3844">
                  <c:v>3845</c:v>
                </c:pt>
                <c:pt idx="3845">
                  <c:v>3846</c:v>
                </c:pt>
                <c:pt idx="3846">
                  <c:v>3847</c:v>
                </c:pt>
                <c:pt idx="3847">
                  <c:v>3848</c:v>
                </c:pt>
                <c:pt idx="3848">
                  <c:v>3849</c:v>
                </c:pt>
                <c:pt idx="3849">
                  <c:v>3850</c:v>
                </c:pt>
                <c:pt idx="3850">
                  <c:v>3851</c:v>
                </c:pt>
                <c:pt idx="3851">
                  <c:v>3852</c:v>
                </c:pt>
                <c:pt idx="3852">
                  <c:v>3853</c:v>
                </c:pt>
                <c:pt idx="3853">
                  <c:v>3854</c:v>
                </c:pt>
                <c:pt idx="3854">
                  <c:v>3855</c:v>
                </c:pt>
                <c:pt idx="3855">
                  <c:v>3856</c:v>
                </c:pt>
                <c:pt idx="3856">
                  <c:v>3857</c:v>
                </c:pt>
                <c:pt idx="3857">
                  <c:v>3858</c:v>
                </c:pt>
                <c:pt idx="3858">
                  <c:v>3859</c:v>
                </c:pt>
                <c:pt idx="3859">
                  <c:v>3860</c:v>
                </c:pt>
                <c:pt idx="3860">
                  <c:v>3861</c:v>
                </c:pt>
                <c:pt idx="3861">
                  <c:v>3862</c:v>
                </c:pt>
                <c:pt idx="3862">
                  <c:v>3863</c:v>
                </c:pt>
                <c:pt idx="3863">
                  <c:v>3864</c:v>
                </c:pt>
                <c:pt idx="3864">
                  <c:v>3865</c:v>
                </c:pt>
                <c:pt idx="3865">
                  <c:v>3866</c:v>
                </c:pt>
                <c:pt idx="3866">
                  <c:v>3867</c:v>
                </c:pt>
                <c:pt idx="3867">
                  <c:v>3868</c:v>
                </c:pt>
                <c:pt idx="3868">
                  <c:v>3869</c:v>
                </c:pt>
                <c:pt idx="3869">
                  <c:v>3870</c:v>
                </c:pt>
                <c:pt idx="3870">
                  <c:v>3871</c:v>
                </c:pt>
                <c:pt idx="3871">
                  <c:v>3872</c:v>
                </c:pt>
                <c:pt idx="3872">
                  <c:v>3873</c:v>
                </c:pt>
                <c:pt idx="3873">
                  <c:v>3874</c:v>
                </c:pt>
                <c:pt idx="3874">
                  <c:v>3875</c:v>
                </c:pt>
                <c:pt idx="3875">
                  <c:v>3876</c:v>
                </c:pt>
                <c:pt idx="3876">
                  <c:v>3877</c:v>
                </c:pt>
                <c:pt idx="3877">
                  <c:v>3878</c:v>
                </c:pt>
                <c:pt idx="3878">
                  <c:v>3879</c:v>
                </c:pt>
                <c:pt idx="3879">
                  <c:v>3880</c:v>
                </c:pt>
                <c:pt idx="3880">
                  <c:v>3881</c:v>
                </c:pt>
                <c:pt idx="3881">
                  <c:v>3882</c:v>
                </c:pt>
                <c:pt idx="3882">
                  <c:v>3883</c:v>
                </c:pt>
                <c:pt idx="3883">
                  <c:v>3884</c:v>
                </c:pt>
                <c:pt idx="3884">
                  <c:v>3885</c:v>
                </c:pt>
                <c:pt idx="3885">
                  <c:v>3886</c:v>
                </c:pt>
                <c:pt idx="3886">
                  <c:v>3887</c:v>
                </c:pt>
                <c:pt idx="3887">
                  <c:v>3888</c:v>
                </c:pt>
                <c:pt idx="3888">
                  <c:v>3889</c:v>
                </c:pt>
                <c:pt idx="3889">
                  <c:v>3890</c:v>
                </c:pt>
                <c:pt idx="3890">
                  <c:v>3891</c:v>
                </c:pt>
                <c:pt idx="3891">
                  <c:v>3892</c:v>
                </c:pt>
                <c:pt idx="3892">
                  <c:v>3893</c:v>
                </c:pt>
                <c:pt idx="3893">
                  <c:v>3894</c:v>
                </c:pt>
                <c:pt idx="3894">
                  <c:v>3895</c:v>
                </c:pt>
                <c:pt idx="3895">
                  <c:v>3896</c:v>
                </c:pt>
                <c:pt idx="3896">
                  <c:v>3897</c:v>
                </c:pt>
                <c:pt idx="3897">
                  <c:v>3898</c:v>
                </c:pt>
                <c:pt idx="3898">
                  <c:v>3899</c:v>
                </c:pt>
                <c:pt idx="3899">
                  <c:v>3900</c:v>
                </c:pt>
                <c:pt idx="3900">
                  <c:v>3901</c:v>
                </c:pt>
                <c:pt idx="3901">
                  <c:v>3902</c:v>
                </c:pt>
                <c:pt idx="3902">
                  <c:v>3903</c:v>
                </c:pt>
                <c:pt idx="3903">
                  <c:v>3904</c:v>
                </c:pt>
                <c:pt idx="3904">
                  <c:v>3905</c:v>
                </c:pt>
                <c:pt idx="3905">
                  <c:v>3906</c:v>
                </c:pt>
                <c:pt idx="3906">
                  <c:v>3907</c:v>
                </c:pt>
                <c:pt idx="3907">
                  <c:v>3908</c:v>
                </c:pt>
                <c:pt idx="3908">
                  <c:v>3909</c:v>
                </c:pt>
                <c:pt idx="3909">
                  <c:v>3910</c:v>
                </c:pt>
                <c:pt idx="3910">
                  <c:v>3911</c:v>
                </c:pt>
                <c:pt idx="3911">
                  <c:v>3912</c:v>
                </c:pt>
                <c:pt idx="3912">
                  <c:v>3913</c:v>
                </c:pt>
                <c:pt idx="3913">
                  <c:v>3914</c:v>
                </c:pt>
                <c:pt idx="3914">
                  <c:v>3915</c:v>
                </c:pt>
                <c:pt idx="3915">
                  <c:v>3916</c:v>
                </c:pt>
                <c:pt idx="3916">
                  <c:v>3917</c:v>
                </c:pt>
                <c:pt idx="3917">
                  <c:v>3918</c:v>
                </c:pt>
                <c:pt idx="3918">
                  <c:v>3919</c:v>
                </c:pt>
                <c:pt idx="3919">
                  <c:v>3920</c:v>
                </c:pt>
                <c:pt idx="3920">
                  <c:v>3921</c:v>
                </c:pt>
                <c:pt idx="3921">
                  <c:v>3922</c:v>
                </c:pt>
                <c:pt idx="3922">
                  <c:v>3923</c:v>
                </c:pt>
                <c:pt idx="3923">
                  <c:v>3924</c:v>
                </c:pt>
                <c:pt idx="3924">
                  <c:v>3925</c:v>
                </c:pt>
                <c:pt idx="3925">
                  <c:v>3926</c:v>
                </c:pt>
                <c:pt idx="3926">
                  <c:v>3927</c:v>
                </c:pt>
                <c:pt idx="3927">
                  <c:v>3928</c:v>
                </c:pt>
                <c:pt idx="3928">
                  <c:v>3929</c:v>
                </c:pt>
                <c:pt idx="3929">
                  <c:v>3930</c:v>
                </c:pt>
                <c:pt idx="3930">
                  <c:v>3931</c:v>
                </c:pt>
                <c:pt idx="3931">
                  <c:v>3932</c:v>
                </c:pt>
                <c:pt idx="3932">
                  <c:v>3933</c:v>
                </c:pt>
                <c:pt idx="3933">
                  <c:v>3934</c:v>
                </c:pt>
                <c:pt idx="3934">
                  <c:v>3935</c:v>
                </c:pt>
                <c:pt idx="3935">
                  <c:v>3936</c:v>
                </c:pt>
                <c:pt idx="3936">
                  <c:v>3937</c:v>
                </c:pt>
                <c:pt idx="3937">
                  <c:v>3938</c:v>
                </c:pt>
                <c:pt idx="3938">
                  <c:v>3939</c:v>
                </c:pt>
                <c:pt idx="3939">
                  <c:v>3940</c:v>
                </c:pt>
                <c:pt idx="3940">
                  <c:v>3941</c:v>
                </c:pt>
                <c:pt idx="3941">
                  <c:v>3942</c:v>
                </c:pt>
                <c:pt idx="3942">
                  <c:v>3943</c:v>
                </c:pt>
                <c:pt idx="3943">
                  <c:v>3944</c:v>
                </c:pt>
                <c:pt idx="3944">
                  <c:v>3945</c:v>
                </c:pt>
                <c:pt idx="3945">
                  <c:v>3946</c:v>
                </c:pt>
                <c:pt idx="3946">
                  <c:v>3947</c:v>
                </c:pt>
                <c:pt idx="3947">
                  <c:v>3948</c:v>
                </c:pt>
                <c:pt idx="3948">
                  <c:v>3949</c:v>
                </c:pt>
                <c:pt idx="3949">
                  <c:v>3950</c:v>
                </c:pt>
                <c:pt idx="3950">
                  <c:v>3951</c:v>
                </c:pt>
                <c:pt idx="3951">
                  <c:v>3952</c:v>
                </c:pt>
                <c:pt idx="3952">
                  <c:v>3953</c:v>
                </c:pt>
                <c:pt idx="3953">
                  <c:v>3954</c:v>
                </c:pt>
                <c:pt idx="3954">
                  <c:v>3955</c:v>
                </c:pt>
                <c:pt idx="3955">
                  <c:v>3956</c:v>
                </c:pt>
                <c:pt idx="3956">
                  <c:v>3957</c:v>
                </c:pt>
                <c:pt idx="3957">
                  <c:v>3958</c:v>
                </c:pt>
                <c:pt idx="3958">
                  <c:v>3959</c:v>
                </c:pt>
                <c:pt idx="3959">
                  <c:v>3960</c:v>
                </c:pt>
                <c:pt idx="3960">
                  <c:v>3961</c:v>
                </c:pt>
                <c:pt idx="3961">
                  <c:v>3962</c:v>
                </c:pt>
                <c:pt idx="3962">
                  <c:v>3963</c:v>
                </c:pt>
                <c:pt idx="3963">
                  <c:v>3964</c:v>
                </c:pt>
                <c:pt idx="3964">
                  <c:v>3965</c:v>
                </c:pt>
                <c:pt idx="3965">
                  <c:v>3966</c:v>
                </c:pt>
                <c:pt idx="3966">
                  <c:v>3967</c:v>
                </c:pt>
                <c:pt idx="3967">
                  <c:v>3968</c:v>
                </c:pt>
                <c:pt idx="3968">
                  <c:v>3969</c:v>
                </c:pt>
                <c:pt idx="3969">
                  <c:v>3970</c:v>
                </c:pt>
                <c:pt idx="3970">
                  <c:v>3971</c:v>
                </c:pt>
                <c:pt idx="3971">
                  <c:v>3972</c:v>
                </c:pt>
                <c:pt idx="3972">
                  <c:v>3973</c:v>
                </c:pt>
                <c:pt idx="3973">
                  <c:v>3974</c:v>
                </c:pt>
                <c:pt idx="3974">
                  <c:v>3975</c:v>
                </c:pt>
                <c:pt idx="3975">
                  <c:v>3976</c:v>
                </c:pt>
                <c:pt idx="3976">
                  <c:v>3977</c:v>
                </c:pt>
                <c:pt idx="3977">
                  <c:v>3978</c:v>
                </c:pt>
                <c:pt idx="3978">
                  <c:v>3979</c:v>
                </c:pt>
                <c:pt idx="3979">
                  <c:v>3980</c:v>
                </c:pt>
                <c:pt idx="3980">
                  <c:v>3981</c:v>
                </c:pt>
                <c:pt idx="3981">
                  <c:v>3982</c:v>
                </c:pt>
                <c:pt idx="3982">
                  <c:v>3983</c:v>
                </c:pt>
                <c:pt idx="3983">
                  <c:v>3984</c:v>
                </c:pt>
                <c:pt idx="3984">
                  <c:v>3985</c:v>
                </c:pt>
                <c:pt idx="3985">
                  <c:v>3986</c:v>
                </c:pt>
                <c:pt idx="3986">
                  <c:v>3987</c:v>
                </c:pt>
                <c:pt idx="3987">
                  <c:v>3988</c:v>
                </c:pt>
                <c:pt idx="3988">
                  <c:v>3989</c:v>
                </c:pt>
                <c:pt idx="3989">
                  <c:v>3990</c:v>
                </c:pt>
                <c:pt idx="3990">
                  <c:v>3991</c:v>
                </c:pt>
                <c:pt idx="3991">
                  <c:v>3992</c:v>
                </c:pt>
                <c:pt idx="3992">
                  <c:v>3993</c:v>
                </c:pt>
                <c:pt idx="3993">
                  <c:v>3994</c:v>
                </c:pt>
                <c:pt idx="3994">
                  <c:v>3995</c:v>
                </c:pt>
                <c:pt idx="3995">
                  <c:v>3996</c:v>
                </c:pt>
                <c:pt idx="3996">
                  <c:v>3997</c:v>
                </c:pt>
                <c:pt idx="3997">
                  <c:v>3998</c:v>
                </c:pt>
                <c:pt idx="3998">
                  <c:v>3999</c:v>
                </c:pt>
                <c:pt idx="3999">
                  <c:v>4000</c:v>
                </c:pt>
                <c:pt idx="4000">
                  <c:v>4001</c:v>
                </c:pt>
                <c:pt idx="4001">
                  <c:v>4002</c:v>
                </c:pt>
                <c:pt idx="4002">
                  <c:v>4003</c:v>
                </c:pt>
                <c:pt idx="4003">
                  <c:v>4004</c:v>
                </c:pt>
                <c:pt idx="4004">
                  <c:v>4005</c:v>
                </c:pt>
                <c:pt idx="4005">
                  <c:v>4006</c:v>
                </c:pt>
                <c:pt idx="4006">
                  <c:v>4007</c:v>
                </c:pt>
                <c:pt idx="4007">
                  <c:v>4008</c:v>
                </c:pt>
                <c:pt idx="4008">
                  <c:v>4009</c:v>
                </c:pt>
                <c:pt idx="4009">
                  <c:v>4010</c:v>
                </c:pt>
                <c:pt idx="4010">
                  <c:v>4011</c:v>
                </c:pt>
                <c:pt idx="4011">
                  <c:v>4012</c:v>
                </c:pt>
                <c:pt idx="4012">
                  <c:v>4013</c:v>
                </c:pt>
                <c:pt idx="4013">
                  <c:v>4014</c:v>
                </c:pt>
                <c:pt idx="4014">
                  <c:v>4015</c:v>
                </c:pt>
                <c:pt idx="4015">
                  <c:v>4016</c:v>
                </c:pt>
                <c:pt idx="4016">
                  <c:v>4017</c:v>
                </c:pt>
                <c:pt idx="4017">
                  <c:v>4018</c:v>
                </c:pt>
                <c:pt idx="4018">
                  <c:v>4019</c:v>
                </c:pt>
                <c:pt idx="4019">
                  <c:v>4020</c:v>
                </c:pt>
                <c:pt idx="4020">
                  <c:v>4021</c:v>
                </c:pt>
                <c:pt idx="4021">
                  <c:v>4022</c:v>
                </c:pt>
                <c:pt idx="4022">
                  <c:v>4023</c:v>
                </c:pt>
                <c:pt idx="4023">
                  <c:v>4024</c:v>
                </c:pt>
                <c:pt idx="4024">
                  <c:v>4025</c:v>
                </c:pt>
                <c:pt idx="4025">
                  <c:v>4026</c:v>
                </c:pt>
                <c:pt idx="4026">
                  <c:v>4027</c:v>
                </c:pt>
                <c:pt idx="4027">
                  <c:v>4028</c:v>
                </c:pt>
                <c:pt idx="4028">
                  <c:v>4029</c:v>
                </c:pt>
                <c:pt idx="4029">
                  <c:v>4030</c:v>
                </c:pt>
                <c:pt idx="4030">
                  <c:v>4031</c:v>
                </c:pt>
                <c:pt idx="4031">
                  <c:v>4032</c:v>
                </c:pt>
                <c:pt idx="4032">
                  <c:v>4033</c:v>
                </c:pt>
                <c:pt idx="4033">
                  <c:v>4034</c:v>
                </c:pt>
                <c:pt idx="4034">
                  <c:v>4035</c:v>
                </c:pt>
                <c:pt idx="4035">
                  <c:v>4036</c:v>
                </c:pt>
                <c:pt idx="4036">
                  <c:v>4037</c:v>
                </c:pt>
                <c:pt idx="4037">
                  <c:v>4038</c:v>
                </c:pt>
                <c:pt idx="4038">
                  <c:v>4039</c:v>
                </c:pt>
                <c:pt idx="4039">
                  <c:v>4040</c:v>
                </c:pt>
                <c:pt idx="4040">
                  <c:v>4041</c:v>
                </c:pt>
                <c:pt idx="4041">
                  <c:v>4042</c:v>
                </c:pt>
                <c:pt idx="4042">
                  <c:v>4043</c:v>
                </c:pt>
                <c:pt idx="4043">
                  <c:v>4044</c:v>
                </c:pt>
                <c:pt idx="4044">
                  <c:v>4045</c:v>
                </c:pt>
                <c:pt idx="4045">
                  <c:v>4046</c:v>
                </c:pt>
                <c:pt idx="4046">
                  <c:v>4047</c:v>
                </c:pt>
                <c:pt idx="4047">
                  <c:v>4048</c:v>
                </c:pt>
                <c:pt idx="4048">
                  <c:v>4049</c:v>
                </c:pt>
                <c:pt idx="4049">
                  <c:v>4050</c:v>
                </c:pt>
                <c:pt idx="4050">
                  <c:v>4051</c:v>
                </c:pt>
                <c:pt idx="4051">
                  <c:v>4052</c:v>
                </c:pt>
                <c:pt idx="4052">
                  <c:v>4053</c:v>
                </c:pt>
                <c:pt idx="4053">
                  <c:v>4054</c:v>
                </c:pt>
                <c:pt idx="4054">
                  <c:v>4055</c:v>
                </c:pt>
                <c:pt idx="4055">
                  <c:v>4056</c:v>
                </c:pt>
                <c:pt idx="4056">
                  <c:v>4057</c:v>
                </c:pt>
                <c:pt idx="4057">
                  <c:v>4058</c:v>
                </c:pt>
                <c:pt idx="4058">
                  <c:v>4059</c:v>
                </c:pt>
                <c:pt idx="4059">
                  <c:v>4060</c:v>
                </c:pt>
                <c:pt idx="4060">
                  <c:v>4061</c:v>
                </c:pt>
                <c:pt idx="4061">
                  <c:v>4062</c:v>
                </c:pt>
                <c:pt idx="4062">
                  <c:v>4063</c:v>
                </c:pt>
                <c:pt idx="4063">
                  <c:v>4064</c:v>
                </c:pt>
                <c:pt idx="4064">
                  <c:v>4065</c:v>
                </c:pt>
                <c:pt idx="4065">
                  <c:v>4066</c:v>
                </c:pt>
                <c:pt idx="4066">
                  <c:v>4067</c:v>
                </c:pt>
                <c:pt idx="4067">
                  <c:v>4068</c:v>
                </c:pt>
                <c:pt idx="4068">
                  <c:v>4069</c:v>
                </c:pt>
                <c:pt idx="4069">
                  <c:v>4070</c:v>
                </c:pt>
                <c:pt idx="4070">
                  <c:v>4071</c:v>
                </c:pt>
                <c:pt idx="4071">
                  <c:v>4072</c:v>
                </c:pt>
                <c:pt idx="4072">
                  <c:v>4073</c:v>
                </c:pt>
                <c:pt idx="4073">
                  <c:v>4074</c:v>
                </c:pt>
                <c:pt idx="4074">
                  <c:v>4075</c:v>
                </c:pt>
                <c:pt idx="4075">
                  <c:v>4076</c:v>
                </c:pt>
                <c:pt idx="4076">
                  <c:v>4077</c:v>
                </c:pt>
                <c:pt idx="4077">
                  <c:v>4078</c:v>
                </c:pt>
                <c:pt idx="4078">
                  <c:v>4079</c:v>
                </c:pt>
                <c:pt idx="4079">
                  <c:v>4080</c:v>
                </c:pt>
                <c:pt idx="4080">
                  <c:v>4081</c:v>
                </c:pt>
                <c:pt idx="4081">
                  <c:v>4082</c:v>
                </c:pt>
                <c:pt idx="4082">
                  <c:v>4083</c:v>
                </c:pt>
                <c:pt idx="4083">
                  <c:v>4084</c:v>
                </c:pt>
                <c:pt idx="4084">
                  <c:v>4085</c:v>
                </c:pt>
                <c:pt idx="4085">
                  <c:v>4086</c:v>
                </c:pt>
                <c:pt idx="4086">
                  <c:v>4087</c:v>
                </c:pt>
                <c:pt idx="4087">
                  <c:v>4088</c:v>
                </c:pt>
                <c:pt idx="4088">
                  <c:v>4089</c:v>
                </c:pt>
                <c:pt idx="4089">
                  <c:v>4090</c:v>
                </c:pt>
                <c:pt idx="4090">
                  <c:v>4091</c:v>
                </c:pt>
                <c:pt idx="4091">
                  <c:v>4092</c:v>
                </c:pt>
                <c:pt idx="4092">
                  <c:v>4093</c:v>
                </c:pt>
                <c:pt idx="4093">
                  <c:v>4094</c:v>
                </c:pt>
                <c:pt idx="4094">
                  <c:v>4095</c:v>
                </c:pt>
                <c:pt idx="4095">
                  <c:v>4096</c:v>
                </c:pt>
                <c:pt idx="4096">
                  <c:v>4097</c:v>
                </c:pt>
                <c:pt idx="4097">
                  <c:v>4098</c:v>
                </c:pt>
                <c:pt idx="4098">
                  <c:v>4099</c:v>
                </c:pt>
                <c:pt idx="4099">
                  <c:v>4100</c:v>
                </c:pt>
                <c:pt idx="4100">
                  <c:v>4101</c:v>
                </c:pt>
                <c:pt idx="4101">
                  <c:v>4102</c:v>
                </c:pt>
                <c:pt idx="4102">
                  <c:v>4103</c:v>
                </c:pt>
                <c:pt idx="4103">
                  <c:v>4104</c:v>
                </c:pt>
                <c:pt idx="4104">
                  <c:v>4105</c:v>
                </c:pt>
                <c:pt idx="4105">
                  <c:v>4106</c:v>
                </c:pt>
                <c:pt idx="4106">
                  <c:v>4107</c:v>
                </c:pt>
                <c:pt idx="4107">
                  <c:v>4108</c:v>
                </c:pt>
                <c:pt idx="4108">
                  <c:v>4109</c:v>
                </c:pt>
                <c:pt idx="4109">
                  <c:v>4110</c:v>
                </c:pt>
                <c:pt idx="4110">
                  <c:v>4111</c:v>
                </c:pt>
                <c:pt idx="4111">
                  <c:v>4112</c:v>
                </c:pt>
                <c:pt idx="4112">
                  <c:v>4113</c:v>
                </c:pt>
                <c:pt idx="4113">
                  <c:v>4114</c:v>
                </c:pt>
                <c:pt idx="4114">
                  <c:v>4115</c:v>
                </c:pt>
                <c:pt idx="4115">
                  <c:v>4116</c:v>
                </c:pt>
                <c:pt idx="4116">
                  <c:v>4117</c:v>
                </c:pt>
                <c:pt idx="4117">
                  <c:v>4118</c:v>
                </c:pt>
                <c:pt idx="4118">
                  <c:v>4119</c:v>
                </c:pt>
                <c:pt idx="4119">
                  <c:v>4120</c:v>
                </c:pt>
                <c:pt idx="4120">
                  <c:v>4121</c:v>
                </c:pt>
                <c:pt idx="4121">
                  <c:v>4122</c:v>
                </c:pt>
                <c:pt idx="4122">
                  <c:v>4123</c:v>
                </c:pt>
                <c:pt idx="4123">
                  <c:v>4124</c:v>
                </c:pt>
                <c:pt idx="4124">
                  <c:v>4125</c:v>
                </c:pt>
                <c:pt idx="4125">
                  <c:v>4126</c:v>
                </c:pt>
                <c:pt idx="4126">
                  <c:v>4127</c:v>
                </c:pt>
                <c:pt idx="4127">
                  <c:v>4128</c:v>
                </c:pt>
                <c:pt idx="4128">
                  <c:v>4129</c:v>
                </c:pt>
                <c:pt idx="4129">
                  <c:v>4130</c:v>
                </c:pt>
                <c:pt idx="4130">
                  <c:v>4131</c:v>
                </c:pt>
                <c:pt idx="4131">
                  <c:v>4132</c:v>
                </c:pt>
                <c:pt idx="4132">
                  <c:v>4133</c:v>
                </c:pt>
                <c:pt idx="4133">
                  <c:v>4134</c:v>
                </c:pt>
                <c:pt idx="4134">
                  <c:v>4135</c:v>
                </c:pt>
                <c:pt idx="4135">
                  <c:v>4136</c:v>
                </c:pt>
                <c:pt idx="4136">
                  <c:v>4137</c:v>
                </c:pt>
                <c:pt idx="4137">
                  <c:v>4138</c:v>
                </c:pt>
                <c:pt idx="4138">
                  <c:v>4139</c:v>
                </c:pt>
                <c:pt idx="4139">
                  <c:v>4140</c:v>
                </c:pt>
                <c:pt idx="4140">
                  <c:v>4141</c:v>
                </c:pt>
                <c:pt idx="4141">
                  <c:v>4142</c:v>
                </c:pt>
                <c:pt idx="4142">
                  <c:v>4143</c:v>
                </c:pt>
                <c:pt idx="4143">
                  <c:v>4144</c:v>
                </c:pt>
                <c:pt idx="4144">
                  <c:v>4145</c:v>
                </c:pt>
                <c:pt idx="4145">
                  <c:v>4146</c:v>
                </c:pt>
                <c:pt idx="4146">
                  <c:v>4147</c:v>
                </c:pt>
                <c:pt idx="4147">
                  <c:v>4148</c:v>
                </c:pt>
                <c:pt idx="4148">
                  <c:v>4149</c:v>
                </c:pt>
                <c:pt idx="4149">
                  <c:v>4150</c:v>
                </c:pt>
                <c:pt idx="4150">
                  <c:v>4151</c:v>
                </c:pt>
                <c:pt idx="4151">
                  <c:v>4152</c:v>
                </c:pt>
                <c:pt idx="4152">
                  <c:v>4153</c:v>
                </c:pt>
                <c:pt idx="4153">
                  <c:v>4154</c:v>
                </c:pt>
                <c:pt idx="4154">
                  <c:v>4155</c:v>
                </c:pt>
                <c:pt idx="4155">
                  <c:v>4156</c:v>
                </c:pt>
                <c:pt idx="4156">
                  <c:v>4157</c:v>
                </c:pt>
                <c:pt idx="4157">
                  <c:v>4158</c:v>
                </c:pt>
                <c:pt idx="4158">
                  <c:v>4159</c:v>
                </c:pt>
                <c:pt idx="4159">
                  <c:v>4160</c:v>
                </c:pt>
                <c:pt idx="4160">
                  <c:v>4161</c:v>
                </c:pt>
                <c:pt idx="4161">
                  <c:v>4162</c:v>
                </c:pt>
                <c:pt idx="4162">
                  <c:v>4163</c:v>
                </c:pt>
                <c:pt idx="4163">
                  <c:v>4164</c:v>
                </c:pt>
                <c:pt idx="4164">
                  <c:v>4165</c:v>
                </c:pt>
                <c:pt idx="4165">
                  <c:v>4166</c:v>
                </c:pt>
                <c:pt idx="4166">
                  <c:v>4167</c:v>
                </c:pt>
                <c:pt idx="4167">
                  <c:v>4168</c:v>
                </c:pt>
                <c:pt idx="4168">
                  <c:v>4169</c:v>
                </c:pt>
                <c:pt idx="4169">
                  <c:v>4170</c:v>
                </c:pt>
                <c:pt idx="4170">
                  <c:v>4171</c:v>
                </c:pt>
                <c:pt idx="4171">
                  <c:v>4172</c:v>
                </c:pt>
                <c:pt idx="4172">
                  <c:v>4173</c:v>
                </c:pt>
                <c:pt idx="4173">
                  <c:v>4174</c:v>
                </c:pt>
                <c:pt idx="4174">
                  <c:v>4175</c:v>
                </c:pt>
                <c:pt idx="4175">
                  <c:v>4176</c:v>
                </c:pt>
                <c:pt idx="4176">
                  <c:v>4177</c:v>
                </c:pt>
                <c:pt idx="4177">
                  <c:v>4178</c:v>
                </c:pt>
                <c:pt idx="4178">
                  <c:v>4179</c:v>
                </c:pt>
                <c:pt idx="4179">
                  <c:v>4180</c:v>
                </c:pt>
                <c:pt idx="4180">
                  <c:v>4181</c:v>
                </c:pt>
                <c:pt idx="4181">
                  <c:v>4182</c:v>
                </c:pt>
                <c:pt idx="4182">
                  <c:v>4183</c:v>
                </c:pt>
                <c:pt idx="4183">
                  <c:v>4184</c:v>
                </c:pt>
                <c:pt idx="4184">
                  <c:v>4185</c:v>
                </c:pt>
                <c:pt idx="4185">
                  <c:v>4186</c:v>
                </c:pt>
                <c:pt idx="4186">
                  <c:v>4187</c:v>
                </c:pt>
                <c:pt idx="4187">
                  <c:v>4188</c:v>
                </c:pt>
                <c:pt idx="4188">
                  <c:v>4189</c:v>
                </c:pt>
                <c:pt idx="4189">
                  <c:v>4190</c:v>
                </c:pt>
                <c:pt idx="4190">
                  <c:v>4191</c:v>
                </c:pt>
                <c:pt idx="4191">
                  <c:v>4192</c:v>
                </c:pt>
                <c:pt idx="4192">
                  <c:v>4193</c:v>
                </c:pt>
                <c:pt idx="4193">
                  <c:v>4194</c:v>
                </c:pt>
                <c:pt idx="4194">
                  <c:v>4195</c:v>
                </c:pt>
                <c:pt idx="4195">
                  <c:v>4196</c:v>
                </c:pt>
                <c:pt idx="4196">
                  <c:v>4197</c:v>
                </c:pt>
                <c:pt idx="4197">
                  <c:v>4198</c:v>
                </c:pt>
                <c:pt idx="4198">
                  <c:v>4199</c:v>
                </c:pt>
                <c:pt idx="4199">
                  <c:v>4200</c:v>
                </c:pt>
                <c:pt idx="4200">
                  <c:v>4201</c:v>
                </c:pt>
                <c:pt idx="4201">
                  <c:v>4202</c:v>
                </c:pt>
                <c:pt idx="4202">
                  <c:v>4203</c:v>
                </c:pt>
                <c:pt idx="4203">
                  <c:v>4204</c:v>
                </c:pt>
                <c:pt idx="4204">
                  <c:v>4205</c:v>
                </c:pt>
                <c:pt idx="4205">
                  <c:v>4206</c:v>
                </c:pt>
                <c:pt idx="4206">
                  <c:v>4207</c:v>
                </c:pt>
                <c:pt idx="4207">
                  <c:v>4208</c:v>
                </c:pt>
                <c:pt idx="4208">
                  <c:v>4209</c:v>
                </c:pt>
                <c:pt idx="4209">
                  <c:v>4210</c:v>
                </c:pt>
                <c:pt idx="4210">
                  <c:v>4211</c:v>
                </c:pt>
                <c:pt idx="4211">
                  <c:v>4212</c:v>
                </c:pt>
                <c:pt idx="4212">
                  <c:v>4213</c:v>
                </c:pt>
                <c:pt idx="4213">
                  <c:v>4214</c:v>
                </c:pt>
                <c:pt idx="4214">
                  <c:v>4215</c:v>
                </c:pt>
                <c:pt idx="4215">
                  <c:v>4216</c:v>
                </c:pt>
                <c:pt idx="4216">
                  <c:v>4217</c:v>
                </c:pt>
                <c:pt idx="4217">
                  <c:v>4218</c:v>
                </c:pt>
                <c:pt idx="4218">
                  <c:v>4219</c:v>
                </c:pt>
                <c:pt idx="4219">
                  <c:v>4220</c:v>
                </c:pt>
                <c:pt idx="4220">
                  <c:v>4221</c:v>
                </c:pt>
                <c:pt idx="4221">
                  <c:v>4222</c:v>
                </c:pt>
                <c:pt idx="4222">
                  <c:v>4223</c:v>
                </c:pt>
                <c:pt idx="4223">
                  <c:v>4224</c:v>
                </c:pt>
                <c:pt idx="4224">
                  <c:v>4225</c:v>
                </c:pt>
                <c:pt idx="4225">
                  <c:v>4226</c:v>
                </c:pt>
                <c:pt idx="4226">
                  <c:v>4227</c:v>
                </c:pt>
                <c:pt idx="4227">
                  <c:v>4228</c:v>
                </c:pt>
                <c:pt idx="4228">
                  <c:v>4229</c:v>
                </c:pt>
                <c:pt idx="4229">
                  <c:v>4230</c:v>
                </c:pt>
                <c:pt idx="4230">
                  <c:v>4231</c:v>
                </c:pt>
                <c:pt idx="4231">
                  <c:v>4232</c:v>
                </c:pt>
                <c:pt idx="4232">
                  <c:v>4233</c:v>
                </c:pt>
                <c:pt idx="4233">
                  <c:v>4234</c:v>
                </c:pt>
                <c:pt idx="4234">
                  <c:v>4235</c:v>
                </c:pt>
                <c:pt idx="4235">
                  <c:v>4236</c:v>
                </c:pt>
                <c:pt idx="4236">
                  <c:v>4237</c:v>
                </c:pt>
                <c:pt idx="4237">
                  <c:v>4238</c:v>
                </c:pt>
                <c:pt idx="4238">
                  <c:v>4239</c:v>
                </c:pt>
                <c:pt idx="4239">
                  <c:v>4240</c:v>
                </c:pt>
                <c:pt idx="4240">
                  <c:v>4241</c:v>
                </c:pt>
                <c:pt idx="4241">
                  <c:v>4242</c:v>
                </c:pt>
                <c:pt idx="4242">
                  <c:v>4243</c:v>
                </c:pt>
                <c:pt idx="4243">
                  <c:v>4244</c:v>
                </c:pt>
                <c:pt idx="4244">
                  <c:v>4245</c:v>
                </c:pt>
                <c:pt idx="4245">
                  <c:v>4246</c:v>
                </c:pt>
                <c:pt idx="4246">
                  <c:v>4247</c:v>
                </c:pt>
                <c:pt idx="4247">
                  <c:v>4248</c:v>
                </c:pt>
                <c:pt idx="4248">
                  <c:v>4249</c:v>
                </c:pt>
                <c:pt idx="4249">
                  <c:v>4250</c:v>
                </c:pt>
                <c:pt idx="4250">
                  <c:v>4251</c:v>
                </c:pt>
                <c:pt idx="4251">
                  <c:v>4252</c:v>
                </c:pt>
                <c:pt idx="4252">
                  <c:v>4253</c:v>
                </c:pt>
                <c:pt idx="4253">
                  <c:v>4254</c:v>
                </c:pt>
                <c:pt idx="4254">
                  <c:v>4255</c:v>
                </c:pt>
                <c:pt idx="4255">
                  <c:v>4256</c:v>
                </c:pt>
                <c:pt idx="4256">
                  <c:v>4257</c:v>
                </c:pt>
                <c:pt idx="4257">
                  <c:v>4258</c:v>
                </c:pt>
                <c:pt idx="4258">
                  <c:v>4259</c:v>
                </c:pt>
                <c:pt idx="4259">
                  <c:v>4260</c:v>
                </c:pt>
                <c:pt idx="4260">
                  <c:v>4261</c:v>
                </c:pt>
                <c:pt idx="4261">
                  <c:v>4262</c:v>
                </c:pt>
                <c:pt idx="4262">
                  <c:v>4263</c:v>
                </c:pt>
                <c:pt idx="4263">
                  <c:v>4264</c:v>
                </c:pt>
                <c:pt idx="4264">
                  <c:v>4265</c:v>
                </c:pt>
                <c:pt idx="4265">
                  <c:v>4266</c:v>
                </c:pt>
                <c:pt idx="4266">
                  <c:v>4267</c:v>
                </c:pt>
                <c:pt idx="4267">
                  <c:v>4268</c:v>
                </c:pt>
                <c:pt idx="4268">
                  <c:v>4269</c:v>
                </c:pt>
                <c:pt idx="4269">
                  <c:v>4270</c:v>
                </c:pt>
                <c:pt idx="4270">
                  <c:v>4271</c:v>
                </c:pt>
                <c:pt idx="4271">
                  <c:v>4272</c:v>
                </c:pt>
                <c:pt idx="4272">
                  <c:v>4273</c:v>
                </c:pt>
                <c:pt idx="4273">
                  <c:v>4274</c:v>
                </c:pt>
                <c:pt idx="4274">
                  <c:v>4275</c:v>
                </c:pt>
                <c:pt idx="4275">
                  <c:v>4276</c:v>
                </c:pt>
                <c:pt idx="4276">
                  <c:v>4277</c:v>
                </c:pt>
                <c:pt idx="4277">
                  <c:v>4278</c:v>
                </c:pt>
                <c:pt idx="4278">
                  <c:v>4279</c:v>
                </c:pt>
                <c:pt idx="4279">
                  <c:v>4280</c:v>
                </c:pt>
                <c:pt idx="4280">
                  <c:v>4281</c:v>
                </c:pt>
                <c:pt idx="4281">
                  <c:v>4282</c:v>
                </c:pt>
                <c:pt idx="4282">
                  <c:v>4283</c:v>
                </c:pt>
                <c:pt idx="4283">
                  <c:v>4284</c:v>
                </c:pt>
                <c:pt idx="4284">
                  <c:v>4285</c:v>
                </c:pt>
                <c:pt idx="4285">
                  <c:v>4286</c:v>
                </c:pt>
                <c:pt idx="4286">
                  <c:v>4287</c:v>
                </c:pt>
                <c:pt idx="4287">
                  <c:v>4288</c:v>
                </c:pt>
                <c:pt idx="4288">
                  <c:v>4289</c:v>
                </c:pt>
                <c:pt idx="4289">
                  <c:v>4290</c:v>
                </c:pt>
                <c:pt idx="4290">
                  <c:v>4291</c:v>
                </c:pt>
                <c:pt idx="4291">
                  <c:v>4292</c:v>
                </c:pt>
                <c:pt idx="4292">
                  <c:v>4293</c:v>
                </c:pt>
                <c:pt idx="4293">
                  <c:v>4294</c:v>
                </c:pt>
                <c:pt idx="4294">
                  <c:v>4295</c:v>
                </c:pt>
                <c:pt idx="4295">
                  <c:v>4296</c:v>
                </c:pt>
                <c:pt idx="4296">
                  <c:v>4297</c:v>
                </c:pt>
                <c:pt idx="4297">
                  <c:v>4298</c:v>
                </c:pt>
                <c:pt idx="4298">
                  <c:v>4299</c:v>
                </c:pt>
                <c:pt idx="4299">
                  <c:v>4300</c:v>
                </c:pt>
                <c:pt idx="4300">
                  <c:v>4301</c:v>
                </c:pt>
                <c:pt idx="4301">
                  <c:v>4302</c:v>
                </c:pt>
                <c:pt idx="4302">
                  <c:v>4303</c:v>
                </c:pt>
                <c:pt idx="4303">
                  <c:v>4304</c:v>
                </c:pt>
                <c:pt idx="4304">
                  <c:v>4305</c:v>
                </c:pt>
                <c:pt idx="4305">
                  <c:v>4306</c:v>
                </c:pt>
                <c:pt idx="4306">
                  <c:v>4307</c:v>
                </c:pt>
                <c:pt idx="4307">
                  <c:v>4308</c:v>
                </c:pt>
                <c:pt idx="4308">
                  <c:v>4309</c:v>
                </c:pt>
                <c:pt idx="4309">
                  <c:v>4310</c:v>
                </c:pt>
                <c:pt idx="4310">
                  <c:v>4311</c:v>
                </c:pt>
                <c:pt idx="4311">
                  <c:v>4312</c:v>
                </c:pt>
                <c:pt idx="4312">
                  <c:v>4313</c:v>
                </c:pt>
                <c:pt idx="4313">
                  <c:v>4314</c:v>
                </c:pt>
                <c:pt idx="4314">
                  <c:v>4315</c:v>
                </c:pt>
                <c:pt idx="4315">
                  <c:v>4316</c:v>
                </c:pt>
                <c:pt idx="4316">
                  <c:v>4317</c:v>
                </c:pt>
                <c:pt idx="4317">
                  <c:v>4318</c:v>
                </c:pt>
                <c:pt idx="4318">
                  <c:v>4319</c:v>
                </c:pt>
                <c:pt idx="4319">
                  <c:v>4320</c:v>
                </c:pt>
                <c:pt idx="4320">
                  <c:v>4321</c:v>
                </c:pt>
                <c:pt idx="4321">
                  <c:v>4322</c:v>
                </c:pt>
                <c:pt idx="4322">
                  <c:v>4323</c:v>
                </c:pt>
                <c:pt idx="4323">
                  <c:v>4324</c:v>
                </c:pt>
                <c:pt idx="4324">
                  <c:v>4325</c:v>
                </c:pt>
                <c:pt idx="4325">
                  <c:v>4326</c:v>
                </c:pt>
                <c:pt idx="4326">
                  <c:v>4327</c:v>
                </c:pt>
                <c:pt idx="4327">
                  <c:v>4328</c:v>
                </c:pt>
                <c:pt idx="4328">
                  <c:v>4329</c:v>
                </c:pt>
                <c:pt idx="4329">
                  <c:v>4330</c:v>
                </c:pt>
                <c:pt idx="4330">
                  <c:v>4331</c:v>
                </c:pt>
                <c:pt idx="4331">
                  <c:v>4332</c:v>
                </c:pt>
                <c:pt idx="4332">
                  <c:v>4333</c:v>
                </c:pt>
                <c:pt idx="4333">
                  <c:v>4334</c:v>
                </c:pt>
                <c:pt idx="4334">
                  <c:v>4335</c:v>
                </c:pt>
                <c:pt idx="4335">
                  <c:v>4336</c:v>
                </c:pt>
                <c:pt idx="4336">
                  <c:v>4337</c:v>
                </c:pt>
                <c:pt idx="4337">
                  <c:v>4338</c:v>
                </c:pt>
                <c:pt idx="4338">
                  <c:v>4339</c:v>
                </c:pt>
                <c:pt idx="4339">
                  <c:v>4340</c:v>
                </c:pt>
                <c:pt idx="4340">
                  <c:v>4341</c:v>
                </c:pt>
                <c:pt idx="4341">
                  <c:v>4342</c:v>
                </c:pt>
                <c:pt idx="4342">
                  <c:v>4343</c:v>
                </c:pt>
                <c:pt idx="4343">
                  <c:v>4344</c:v>
                </c:pt>
                <c:pt idx="4344">
                  <c:v>4345</c:v>
                </c:pt>
                <c:pt idx="4345">
                  <c:v>4346</c:v>
                </c:pt>
                <c:pt idx="4346">
                  <c:v>4347</c:v>
                </c:pt>
                <c:pt idx="4347">
                  <c:v>4348</c:v>
                </c:pt>
                <c:pt idx="4348">
                  <c:v>4349</c:v>
                </c:pt>
                <c:pt idx="4349">
                  <c:v>4350</c:v>
                </c:pt>
                <c:pt idx="4350">
                  <c:v>4351</c:v>
                </c:pt>
                <c:pt idx="4351">
                  <c:v>4352</c:v>
                </c:pt>
                <c:pt idx="4352">
                  <c:v>4353</c:v>
                </c:pt>
                <c:pt idx="4353">
                  <c:v>4354</c:v>
                </c:pt>
                <c:pt idx="4354">
                  <c:v>4355</c:v>
                </c:pt>
                <c:pt idx="4355">
                  <c:v>4356</c:v>
                </c:pt>
                <c:pt idx="4356">
                  <c:v>4357</c:v>
                </c:pt>
                <c:pt idx="4357">
                  <c:v>4358</c:v>
                </c:pt>
                <c:pt idx="4358">
                  <c:v>4359</c:v>
                </c:pt>
                <c:pt idx="4359">
                  <c:v>4360</c:v>
                </c:pt>
                <c:pt idx="4360">
                  <c:v>4361</c:v>
                </c:pt>
                <c:pt idx="4361">
                  <c:v>4362</c:v>
                </c:pt>
                <c:pt idx="4362">
                  <c:v>4363</c:v>
                </c:pt>
                <c:pt idx="4363">
                  <c:v>4364</c:v>
                </c:pt>
                <c:pt idx="4364">
                  <c:v>4365</c:v>
                </c:pt>
                <c:pt idx="4365">
                  <c:v>4366</c:v>
                </c:pt>
                <c:pt idx="4366">
                  <c:v>4367</c:v>
                </c:pt>
                <c:pt idx="4367">
                  <c:v>4368</c:v>
                </c:pt>
                <c:pt idx="4368">
                  <c:v>4369</c:v>
                </c:pt>
                <c:pt idx="4369">
                  <c:v>4370</c:v>
                </c:pt>
                <c:pt idx="4370">
                  <c:v>4371</c:v>
                </c:pt>
                <c:pt idx="4371">
                  <c:v>4372</c:v>
                </c:pt>
                <c:pt idx="4372">
                  <c:v>4373</c:v>
                </c:pt>
                <c:pt idx="4373">
                  <c:v>4374</c:v>
                </c:pt>
                <c:pt idx="4374">
                  <c:v>4375</c:v>
                </c:pt>
                <c:pt idx="4375">
                  <c:v>4376</c:v>
                </c:pt>
                <c:pt idx="4376">
                  <c:v>4377</c:v>
                </c:pt>
                <c:pt idx="4377">
                  <c:v>4378</c:v>
                </c:pt>
                <c:pt idx="4378">
                  <c:v>4379</c:v>
                </c:pt>
                <c:pt idx="4379">
                  <c:v>4380</c:v>
                </c:pt>
                <c:pt idx="4380">
                  <c:v>4381</c:v>
                </c:pt>
                <c:pt idx="4381">
                  <c:v>4382</c:v>
                </c:pt>
                <c:pt idx="4382">
                  <c:v>4383</c:v>
                </c:pt>
                <c:pt idx="4383">
                  <c:v>4384</c:v>
                </c:pt>
                <c:pt idx="4384">
                  <c:v>4385</c:v>
                </c:pt>
                <c:pt idx="4385">
                  <c:v>4386</c:v>
                </c:pt>
                <c:pt idx="4386">
                  <c:v>4387</c:v>
                </c:pt>
                <c:pt idx="4387">
                  <c:v>4388</c:v>
                </c:pt>
                <c:pt idx="4388">
                  <c:v>4389</c:v>
                </c:pt>
                <c:pt idx="4389">
                  <c:v>4390</c:v>
                </c:pt>
                <c:pt idx="4390">
                  <c:v>4391</c:v>
                </c:pt>
                <c:pt idx="4391">
                  <c:v>4392</c:v>
                </c:pt>
                <c:pt idx="4392">
                  <c:v>4393</c:v>
                </c:pt>
                <c:pt idx="4393">
                  <c:v>4394</c:v>
                </c:pt>
                <c:pt idx="4394">
                  <c:v>4395</c:v>
                </c:pt>
                <c:pt idx="4395">
                  <c:v>4396</c:v>
                </c:pt>
                <c:pt idx="4396">
                  <c:v>4397</c:v>
                </c:pt>
                <c:pt idx="4397">
                  <c:v>4398</c:v>
                </c:pt>
                <c:pt idx="4398">
                  <c:v>4399</c:v>
                </c:pt>
                <c:pt idx="4399">
                  <c:v>4400</c:v>
                </c:pt>
                <c:pt idx="4400">
                  <c:v>4401</c:v>
                </c:pt>
              </c:numCache>
            </c:numRef>
          </c:xVal>
          <c:yVal>
            <c:numRef>
              <c:f>'2018_02_15_co230_IncreaseHeat'!$M$3:$M$4403</c:f>
              <c:numCache>
                <c:formatCode>General</c:formatCode>
                <c:ptCount val="4401"/>
                <c:pt idx="0">
                  <c:v>-12.0172825471875</c:v>
                </c:pt>
                <c:pt idx="1">
                  <c:v>-8.5424047362499991</c:v>
                </c:pt>
                <c:pt idx="2">
                  <c:v>-6.949755621875001</c:v>
                </c:pt>
                <c:pt idx="3">
                  <c:v>-6.2258215078124994</c:v>
                </c:pt>
                <c:pt idx="4">
                  <c:v>-5.5018897683749994</c:v>
                </c:pt>
                <c:pt idx="5">
                  <c:v>-5.0675298935937496</c:v>
                </c:pt>
                <c:pt idx="6">
                  <c:v>-4.7779568416249996</c:v>
                </c:pt>
                <c:pt idx="7">
                  <c:v>-4.4883837896562513</c:v>
                </c:pt>
                <c:pt idx="8">
                  <c:v>-4.0540239148750006</c:v>
                </c:pt>
                <c:pt idx="9">
                  <c:v>-4.4883837896562513</c:v>
                </c:pt>
                <c:pt idx="10">
                  <c:v>-4.1988107376875003</c:v>
                </c:pt>
                <c:pt idx="11">
                  <c:v>-3.7644502692500001</c:v>
                </c:pt>
                <c:pt idx="12">
                  <c:v>-3.9092376857187503</c:v>
                </c:pt>
                <c:pt idx="13">
                  <c:v>-4.3435969668437506</c:v>
                </c:pt>
                <c:pt idx="14">
                  <c:v>-3.9092376857187503</c:v>
                </c:pt>
                <c:pt idx="15">
                  <c:v>-3.9092376857187503</c:v>
                </c:pt>
                <c:pt idx="16">
                  <c:v>-3.7644502692500001</c:v>
                </c:pt>
                <c:pt idx="17">
                  <c:v>-3.9092376857187503</c:v>
                </c:pt>
                <c:pt idx="18">
                  <c:v>-3.9092376857187503</c:v>
                </c:pt>
                <c:pt idx="19">
                  <c:v>-4.0540239148750006</c:v>
                </c:pt>
                <c:pt idx="20">
                  <c:v>-3.7644502692500001</c:v>
                </c:pt>
                <c:pt idx="21">
                  <c:v>-3.4748778109375005</c:v>
                </c:pt>
                <c:pt idx="22">
                  <c:v>-3.3300909881249998</c:v>
                </c:pt>
                <c:pt idx="23">
                  <c:v>-3.7644502692500001</c:v>
                </c:pt>
                <c:pt idx="24">
                  <c:v>-3.3300909881249998</c:v>
                </c:pt>
                <c:pt idx="25">
                  <c:v>-2.7509448841874997</c:v>
                </c:pt>
                <c:pt idx="26">
                  <c:v>-2.3165850094062499</c:v>
                </c:pt>
                <c:pt idx="27">
                  <c:v>-2.4613718322187497</c:v>
                </c:pt>
                <c:pt idx="28">
                  <c:v>2.1717987802500001</c:v>
                </c:pt>
                <c:pt idx="29">
                  <c:v>-2.8957311133437504</c:v>
                </c:pt>
                <c:pt idx="30">
                  <c:v>-2.7509448841874997</c:v>
                </c:pt>
                <c:pt idx="31">
                  <c:v>-3.3300909881249998</c:v>
                </c:pt>
                <c:pt idx="32">
                  <c:v>-4.0540239148750006</c:v>
                </c:pt>
                <c:pt idx="33">
                  <c:v>-4.0540239148750006</c:v>
                </c:pt>
                <c:pt idx="34">
                  <c:v>-4.1988107376875003</c:v>
                </c:pt>
                <c:pt idx="35">
                  <c:v>-4.3435969668437506</c:v>
                </c:pt>
                <c:pt idx="36">
                  <c:v>-4.4883837896562513</c:v>
                </c:pt>
                <c:pt idx="37">
                  <c:v>-4.6331700188124998</c:v>
                </c:pt>
                <c:pt idx="38">
                  <c:v>-4.0540239148750006</c:v>
                </c:pt>
                <c:pt idx="39">
                  <c:v>-4.0540239148750006</c:v>
                </c:pt>
                <c:pt idx="40">
                  <c:v>-3.6196640400937503</c:v>
                </c:pt>
                <c:pt idx="41">
                  <c:v>-3.4748778109375005</c:v>
                </c:pt>
                <c:pt idx="42">
                  <c:v>-3.3300909881249998</c:v>
                </c:pt>
                <c:pt idx="43">
                  <c:v>-3.3300909881249998</c:v>
                </c:pt>
                <c:pt idx="44">
                  <c:v>-2.8957311133437504</c:v>
                </c:pt>
                <c:pt idx="45">
                  <c:v>-2.4613718322187497</c:v>
                </c:pt>
                <c:pt idx="46">
                  <c:v>-2.4613718322187497</c:v>
                </c:pt>
                <c:pt idx="47">
                  <c:v>-2.0270119574375003</c:v>
                </c:pt>
                <c:pt idx="48">
                  <c:v>-1.8822251346250001</c:v>
                </c:pt>
                <c:pt idx="49">
                  <c:v>-1.8822251346250001</c:v>
                </c:pt>
                <c:pt idx="50">
                  <c:v>-1.8822251346250001</c:v>
                </c:pt>
                <c:pt idx="51">
                  <c:v>-1.8822251346250001</c:v>
                </c:pt>
                <c:pt idx="52">
                  <c:v>-1.7374389054687502</c:v>
                </c:pt>
                <c:pt idx="53">
                  <c:v>-1.59265208265625</c:v>
                </c:pt>
                <c:pt idx="54">
                  <c:v>-1.59265208265625</c:v>
                </c:pt>
                <c:pt idx="55">
                  <c:v>-1.59265208265625</c:v>
                </c:pt>
                <c:pt idx="56">
                  <c:v>-1.1582928015312501</c:v>
                </c:pt>
                <c:pt idx="57">
                  <c:v>-0.86871915590625004</c:v>
                </c:pt>
                <c:pt idx="58">
                  <c:v>-0.86871915590625004</c:v>
                </c:pt>
                <c:pt idx="59">
                  <c:v>-0.57914628203437502</c:v>
                </c:pt>
                <c:pt idx="60">
                  <c:v>0</c:v>
                </c:pt>
                <c:pt idx="61">
                  <c:v>-0.28957317070000005</c:v>
                </c:pt>
                <c:pt idx="62">
                  <c:v>0.14478658535000002</c:v>
                </c:pt>
                <c:pt idx="63">
                  <c:v>0.28957317070000005</c:v>
                </c:pt>
                <c:pt idx="64">
                  <c:v>-0.28957317070000005</c:v>
                </c:pt>
                <c:pt idx="65">
                  <c:v>-6.8049687990625012</c:v>
                </c:pt>
                <c:pt idx="66">
                  <c:v>0</c:v>
                </c:pt>
                <c:pt idx="67">
                  <c:v>-0.28957317070000005</c:v>
                </c:pt>
                <c:pt idx="68">
                  <c:v>2.7509448841874997</c:v>
                </c:pt>
                <c:pt idx="69">
                  <c:v>-0.28957317070000005</c:v>
                </c:pt>
                <c:pt idx="70">
                  <c:v>-1.1582928015312501</c:v>
                </c:pt>
                <c:pt idx="71">
                  <c:v>-1.3030790306875</c:v>
                </c:pt>
                <c:pt idx="72">
                  <c:v>-2.3165850094062499</c:v>
                </c:pt>
                <c:pt idx="73">
                  <c:v>-2.6061580613749999</c:v>
                </c:pt>
                <c:pt idx="74">
                  <c:v>14.913019003437499</c:v>
                </c:pt>
                <c:pt idx="75">
                  <c:v>14.768232180625002</c:v>
                </c:pt>
                <c:pt idx="76">
                  <c:v>14.913019003437499</c:v>
                </c:pt>
                <c:pt idx="77">
                  <c:v>15.0577998896875</c:v>
                </c:pt>
                <c:pt idx="78">
                  <c:v>14.768232180625002</c:v>
                </c:pt>
                <c:pt idx="79">
                  <c:v>14.913019003437499</c:v>
                </c:pt>
                <c:pt idx="80">
                  <c:v>14.913019003437499</c:v>
                </c:pt>
                <c:pt idx="81">
                  <c:v>15.202586712499999</c:v>
                </c:pt>
                <c:pt idx="82">
                  <c:v>289.71790409375001</c:v>
                </c:pt>
                <c:pt idx="83">
                  <c:v>304.48759666875003</c:v>
                </c:pt>
                <c:pt idx="84">
                  <c:v>319.54544998750004</c:v>
                </c:pt>
                <c:pt idx="85">
                  <c:v>319.11107170937504</c:v>
                </c:pt>
                <c:pt idx="86">
                  <c:v>334.16898439375001</c:v>
                </c:pt>
                <c:pt idx="87">
                  <c:v>334.16898439375001</c:v>
                </c:pt>
                <c:pt idx="88">
                  <c:v>349.22683771250001</c:v>
                </c:pt>
                <c:pt idx="89">
                  <c:v>349.37163047187505</c:v>
                </c:pt>
                <c:pt idx="90">
                  <c:v>364.28469103125008</c:v>
                </c:pt>
                <c:pt idx="91">
                  <c:v>379.19781095625001</c:v>
                </c:pt>
                <c:pt idx="92">
                  <c:v>379.19781095625001</c:v>
                </c:pt>
                <c:pt idx="93">
                  <c:v>393.53175984375002</c:v>
                </c:pt>
                <c:pt idx="94">
                  <c:v>408.44482040312499</c:v>
                </c:pt>
                <c:pt idx="95">
                  <c:v>408.58961316249997</c:v>
                </c:pt>
                <c:pt idx="96">
                  <c:v>423.64746648125004</c:v>
                </c:pt>
                <c:pt idx="97">
                  <c:v>438.56058640625002</c:v>
                </c:pt>
                <c:pt idx="98">
                  <c:v>438.12620812812497</c:v>
                </c:pt>
                <c:pt idx="99">
                  <c:v>453.03932805312502</c:v>
                </c:pt>
                <c:pt idx="100">
                  <c:v>467.95238861249999</c:v>
                </c:pt>
                <c:pt idx="101">
                  <c:v>468.09718137187497</c:v>
                </c:pt>
                <c:pt idx="102">
                  <c:v>482.43107089375002</c:v>
                </c:pt>
                <c:pt idx="103">
                  <c:v>497.48898357812493</c:v>
                </c:pt>
                <c:pt idx="104">
                  <c:v>497.63377633749991</c:v>
                </c:pt>
                <c:pt idx="105">
                  <c:v>512.25731074375005</c:v>
                </c:pt>
                <c:pt idx="106">
                  <c:v>512.69168902187505</c:v>
                </c:pt>
                <c:pt idx="107">
                  <c:v>526.88078578437501</c:v>
                </c:pt>
                <c:pt idx="108">
                  <c:v>527.02557854374993</c:v>
                </c:pt>
                <c:pt idx="109">
                  <c:v>526.88078578437501</c:v>
                </c:pt>
                <c:pt idx="110">
                  <c:v>542.08343186250011</c:v>
                </c:pt>
                <c:pt idx="111">
                  <c:v>556.56217350937493</c:v>
                </c:pt>
                <c:pt idx="112">
                  <c:v>556.27258799062497</c:v>
                </c:pt>
                <c:pt idx="113">
                  <c:v>571.47529343437498</c:v>
                </c:pt>
                <c:pt idx="114">
                  <c:v>571.18570791562502</c:v>
                </c:pt>
                <c:pt idx="115">
                  <c:v>586.09882784062495</c:v>
                </c:pt>
                <c:pt idx="116">
                  <c:v>585.95403508125003</c:v>
                </c:pt>
                <c:pt idx="117">
                  <c:v>600.86679881250006</c:v>
                </c:pt>
                <c:pt idx="118">
                  <c:v>600.72254034374998</c:v>
                </c:pt>
                <c:pt idx="119">
                  <c:v>615.92488959374998</c:v>
                </c:pt>
                <c:pt idx="120">
                  <c:v>615.63518534374998</c:v>
                </c:pt>
                <c:pt idx="121">
                  <c:v>615.78003746875004</c:v>
                </c:pt>
                <c:pt idx="122">
                  <c:v>630.54842399999995</c:v>
                </c:pt>
                <c:pt idx="123">
                  <c:v>630.11386762500001</c:v>
                </c:pt>
                <c:pt idx="124">
                  <c:v>630.40357187500001</c:v>
                </c:pt>
                <c:pt idx="125">
                  <c:v>645.17195840625004</c:v>
                </c:pt>
                <c:pt idx="126">
                  <c:v>645.31681053124998</c:v>
                </c:pt>
                <c:pt idx="127">
                  <c:v>645.17195840625004</c:v>
                </c:pt>
                <c:pt idx="128">
                  <c:v>645.31681053124998</c:v>
                </c:pt>
                <c:pt idx="129">
                  <c:v>645.17195840625004</c:v>
                </c:pt>
                <c:pt idx="130">
                  <c:v>660.23004918750007</c:v>
                </c:pt>
                <c:pt idx="131">
                  <c:v>660.08519706250013</c:v>
                </c:pt>
                <c:pt idx="132">
                  <c:v>659.79549281250002</c:v>
                </c:pt>
                <c:pt idx="133">
                  <c:v>675.14269418750007</c:v>
                </c:pt>
                <c:pt idx="134">
                  <c:v>675.28754631250001</c:v>
                </c:pt>
                <c:pt idx="135">
                  <c:v>675.14269418750007</c:v>
                </c:pt>
                <c:pt idx="136">
                  <c:v>674.85358359374993</c:v>
                </c:pt>
                <c:pt idx="137">
                  <c:v>689.91108071874999</c:v>
                </c:pt>
                <c:pt idx="138">
                  <c:v>690.05593284375004</c:v>
                </c:pt>
                <c:pt idx="139">
                  <c:v>690.34563709375004</c:v>
                </c:pt>
                <c:pt idx="140">
                  <c:v>704.53461512499996</c:v>
                </c:pt>
                <c:pt idx="141">
                  <c:v>704.96917150000002</c:v>
                </c:pt>
                <c:pt idx="142">
                  <c:v>704.53461512499996</c:v>
                </c:pt>
                <c:pt idx="143">
                  <c:v>719.59270590624999</c:v>
                </c:pt>
                <c:pt idx="144">
                  <c:v>719.59270590624999</c:v>
                </c:pt>
                <c:pt idx="145">
                  <c:v>719.73755803125005</c:v>
                </c:pt>
                <c:pt idx="146">
                  <c:v>734.36109243750013</c:v>
                </c:pt>
                <c:pt idx="147">
                  <c:v>734.21624031250008</c:v>
                </c:pt>
                <c:pt idx="148">
                  <c:v>733.92653606250008</c:v>
                </c:pt>
                <c:pt idx="149">
                  <c:v>748.69492259374999</c:v>
                </c:pt>
                <c:pt idx="150">
                  <c:v>748.83977471874994</c:v>
                </c:pt>
                <c:pt idx="151">
                  <c:v>748.98462684374999</c:v>
                </c:pt>
                <c:pt idx="152">
                  <c:v>749.12947896874994</c:v>
                </c:pt>
                <c:pt idx="153">
                  <c:v>763.75241971875005</c:v>
                </c:pt>
                <c:pt idx="154">
                  <c:v>763.75241971875005</c:v>
                </c:pt>
                <c:pt idx="155">
                  <c:v>763.8972718437501</c:v>
                </c:pt>
                <c:pt idx="156">
                  <c:v>778.95536262500002</c:v>
                </c:pt>
                <c:pt idx="157">
                  <c:v>778.66565837500002</c:v>
                </c:pt>
                <c:pt idx="158">
                  <c:v>778.95536262500002</c:v>
                </c:pt>
                <c:pt idx="159">
                  <c:v>778.37595412500002</c:v>
                </c:pt>
                <c:pt idx="160">
                  <c:v>778.81051049999996</c:v>
                </c:pt>
                <c:pt idx="161">
                  <c:v>788.3665951562499</c:v>
                </c:pt>
                <c:pt idx="162">
                  <c:v>793.57889703124999</c:v>
                </c:pt>
                <c:pt idx="163">
                  <c:v>793.43404490625005</c:v>
                </c:pt>
                <c:pt idx="164">
                  <c:v>793.72374915625005</c:v>
                </c:pt>
                <c:pt idx="165">
                  <c:v>793.57889703124999</c:v>
                </c:pt>
                <c:pt idx="166">
                  <c:v>793.86860128124999</c:v>
                </c:pt>
                <c:pt idx="167">
                  <c:v>793.86860128124999</c:v>
                </c:pt>
                <c:pt idx="168">
                  <c:v>793.72374915625005</c:v>
                </c:pt>
                <c:pt idx="169">
                  <c:v>808.49213568750008</c:v>
                </c:pt>
                <c:pt idx="170">
                  <c:v>808.34728356250002</c:v>
                </c:pt>
                <c:pt idx="171">
                  <c:v>823.26052221875</c:v>
                </c:pt>
                <c:pt idx="172">
                  <c:v>823.40537434375005</c:v>
                </c:pt>
                <c:pt idx="173">
                  <c:v>823.11567009375005</c:v>
                </c:pt>
                <c:pt idx="174">
                  <c:v>837.88405662500008</c:v>
                </c:pt>
                <c:pt idx="175">
                  <c:v>838.02831509375005</c:v>
                </c:pt>
                <c:pt idx="176">
                  <c:v>838.02831509375005</c:v>
                </c:pt>
                <c:pt idx="177">
                  <c:v>837.88405662500008</c:v>
                </c:pt>
                <c:pt idx="178">
                  <c:v>837.73920449999991</c:v>
                </c:pt>
                <c:pt idx="179">
                  <c:v>837.88405662500008</c:v>
                </c:pt>
                <c:pt idx="180">
                  <c:v>837.88405662500008</c:v>
                </c:pt>
                <c:pt idx="181">
                  <c:v>852.79670162500008</c:v>
                </c:pt>
                <c:pt idx="182">
                  <c:v>853.08640587500008</c:v>
                </c:pt>
                <c:pt idx="183">
                  <c:v>852.79670162500008</c:v>
                </c:pt>
                <c:pt idx="184">
                  <c:v>853.08640587500008</c:v>
                </c:pt>
                <c:pt idx="185">
                  <c:v>853.08640587500008</c:v>
                </c:pt>
                <c:pt idx="186">
                  <c:v>853.37611012500008</c:v>
                </c:pt>
                <c:pt idx="187">
                  <c:v>867.85479240624989</c:v>
                </c:pt>
                <c:pt idx="188">
                  <c:v>867.85479240624989</c:v>
                </c:pt>
                <c:pt idx="189">
                  <c:v>867.56508815625</c:v>
                </c:pt>
                <c:pt idx="190">
                  <c:v>867.85479240624989</c:v>
                </c:pt>
                <c:pt idx="191">
                  <c:v>867.70994028125006</c:v>
                </c:pt>
                <c:pt idx="192">
                  <c:v>867.99964453125006</c:v>
                </c:pt>
                <c:pt idx="193">
                  <c:v>882.47832681249997</c:v>
                </c:pt>
                <c:pt idx="194">
                  <c:v>882.47832681249997</c:v>
                </c:pt>
                <c:pt idx="195">
                  <c:v>882.47832681249997</c:v>
                </c:pt>
                <c:pt idx="196">
                  <c:v>896.81215696874995</c:v>
                </c:pt>
                <c:pt idx="197">
                  <c:v>896.95700909375012</c:v>
                </c:pt>
                <c:pt idx="198">
                  <c:v>897.39156546875006</c:v>
                </c:pt>
                <c:pt idx="199">
                  <c:v>897.53641759375012</c:v>
                </c:pt>
                <c:pt idx="200">
                  <c:v>897.10186121874995</c:v>
                </c:pt>
                <c:pt idx="201">
                  <c:v>912.30421046874994</c:v>
                </c:pt>
                <c:pt idx="202">
                  <c:v>912.15995199999998</c:v>
                </c:pt>
                <c:pt idx="203">
                  <c:v>911.87024774999998</c:v>
                </c:pt>
                <c:pt idx="204">
                  <c:v>912.01509987500015</c:v>
                </c:pt>
                <c:pt idx="205">
                  <c:v>912.30421046874994</c:v>
                </c:pt>
                <c:pt idx="206">
                  <c:v>912.30421046874994</c:v>
                </c:pt>
                <c:pt idx="207">
                  <c:v>912.44906259375011</c:v>
                </c:pt>
                <c:pt idx="208">
                  <c:v>912.15995199999998</c:v>
                </c:pt>
                <c:pt idx="209">
                  <c:v>912.01509987500015</c:v>
                </c:pt>
                <c:pt idx="210">
                  <c:v>912.01509987500015</c:v>
                </c:pt>
                <c:pt idx="211">
                  <c:v>926.49378215624995</c:v>
                </c:pt>
                <c:pt idx="212">
                  <c:v>926.34893003125012</c:v>
                </c:pt>
                <c:pt idx="213">
                  <c:v>926.49378215624995</c:v>
                </c:pt>
                <c:pt idx="214">
                  <c:v>926.78289274999997</c:v>
                </c:pt>
                <c:pt idx="215">
                  <c:v>942.13068778125</c:v>
                </c:pt>
                <c:pt idx="216">
                  <c:v>942.27553990624995</c:v>
                </c:pt>
                <c:pt idx="217">
                  <c:v>942.27553990624995</c:v>
                </c:pt>
                <c:pt idx="218">
                  <c:v>956.31966581250003</c:v>
                </c:pt>
                <c:pt idx="219">
                  <c:v>955.88570309374995</c:v>
                </c:pt>
                <c:pt idx="220">
                  <c:v>956.17481368750009</c:v>
                </c:pt>
                <c:pt idx="221">
                  <c:v>956.31966581250003</c:v>
                </c:pt>
                <c:pt idx="222">
                  <c:v>956.31966581250003</c:v>
                </c:pt>
                <c:pt idx="223">
                  <c:v>956.31966581250003</c:v>
                </c:pt>
                <c:pt idx="224">
                  <c:v>956.17481368750009</c:v>
                </c:pt>
                <c:pt idx="225">
                  <c:v>956.17481368750009</c:v>
                </c:pt>
                <c:pt idx="226">
                  <c:v>970.07468112499998</c:v>
                </c:pt>
                <c:pt idx="227">
                  <c:v>969.92982899999993</c:v>
                </c:pt>
                <c:pt idx="228">
                  <c:v>970.50864384374995</c:v>
                </c:pt>
                <c:pt idx="229">
                  <c:v>970.50864384374995</c:v>
                </c:pt>
                <c:pt idx="230">
                  <c:v>984.40851128125007</c:v>
                </c:pt>
                <c:pt idx="231">
                  <c:v>984.26365915625001</c:v>
                </c:pt>
                <c:pt idx="232">
                  <c:v>984.11880703125007</c:v>
                </c:pt>
                <c:pt idx="233">
                  <c:v>984.26365915625001</c:v>
                </c:pt>
                <c:pt idx="234">
                  <c:v>984.26365915625001</c:v>
                </c:pt>
                <c:pt idx="235">
                  <c:v>998.16352659374991</c:v>
                </c:pt>
                <c:pt idx="236">
                  <c:v>998.16352659374991</c:v>
                </c:pt>
                <c:pt idx="237">
                  <c:v>998.45263718750016</c:v>
                </c:pt>
                <c:pt idx="238">
                  <c:v>998.01867446875008</c:v>
                </c:pt>
                <c:pt idx="239">
                  <c:v>998.16352659374991</c:v>
                </c:pt>
                <c:pt idx="240">
                  <c:v>998.3077850625001</c:v>
                </c:pt>
                <c:pt idx="241">
                  <c:v>998.16352659374991</c:v>
                </c:pt>
                <c:pt idx="242">
                  <c:v>1012.0628003750002</c:v>
                </c:pt>
                <c:pt idx="243">
                  <c:v>1012.0628003750002</c:v>
                </c:pt>
                <c:pt idx="244">
                  <c:v>1012.0628003750002</c:v>
                </c:pt>
                <c:pt idx="245">
                  <c:v>1012.2076525</c:v>
                </c:pt>
                <c:pt idx="246">
                  <c:v>1026.1075199375002</c:v>
                </c:pt>
                <c:pt idx="247">
                  <c:v>1040.15164584375</c:v>
                </c:pt>
                <c:pt idx="248">
                  <c:v>1040.15164584375</c:v>
                </c:pt>
                <c:pt idx="249">
                  <c:v>1040.00679371875</c:v>
                </c:pt>
                <c:pt idx="250">
                  <c:v>1040.2964979687499</c:v>
                </c:pt>
                <c:pt idx="251">
                  <c:v>1039.7170894687499</c:v>
                </c:pt>
                <c:pt idx="252">
                  <c:v>1054.1957717499999</c:v>
                </c:pt>
                <c:pt idx="253">
                  <c:v>1053.90666115625</c:v>
                </c:pt>
                <c:pt idx="254">
                  <c:v>1054.3406238750001</c:v>
                </c:pt>
                <c:pt idx="255">
                  <c:v>1054.050919625</c:v>
                </c:pt>
                <c:pt idx="256">
                  <c:v>1054.1957717499999</c:v>
                </c:pt>
                <c:pt idx="257">
                  <c:v>1054.3406238750001</c:v>
                </c:pt>
                <c:pt idx="258">
                  <c:v>1054.050919625</c:v>
                </c:pt>
                <c:pt idx="259">
                  <c:v>1054.1957717499999</c:v>
                </c:pt>
                <c:pt idx="260">
                  <c:v>1068.3847497812501</c:v>
                </c:pt>
                <c:pt idx="261">
                  <c:v>1054.3406238750001</c:v>
                </c:pt>
                <c:pt idx="262">
                  <c:v>1054.1957717499999</c:v>
                </c:pt>
                <c:pt idx="263">
                  <c:v>1054.1957717499999</c:v>
                </c:pt>
                <c:pt idx="264">
                  <c:v>1054.1957717499999</c:v>
                </c:pt>
                <c:pt idx="265">
                  <c:v>1068.2404913125001</c:v>
                </c:pt>
                <c:pt idx="266">
                  <c:v>1068.2404913125001</c:v>
                </c:pt>
                <c:pt idx="267">
                  <c:v>1068.3847497812501</c:v>
                </c:pt>
                <c:pt idx="268">
                  <c:v>1082.2846172187501</c:v>
                </c:pt>
                <c:pt idx="269">
                  <c:v>1082.2846172187501</c:v>
                </c:pt>
                <c:pt idx="270">
                  <c:v>1068.0956391875002</c:v>
                </c:pt>
                <c:pt idx="271">
                  <c:v>1067.9507870625</c:v>
                </c:pt>
                <c:pt idx="272">
                  <c:v>1081.8506545</c:v>
                </c:pt>
                <c:pt idx="273">
                  <c:v>1082.2846172187501</c:v>
                </c:pt>
                <c:pt idx="274">
                  <c:v>1082.57432146875</c:v>
                </c:pt>
                <c:pt idx="275">
                  <c:v>1096.1844846562501</c:v>
                </c:pt>
                <c:pt idx="276">
                  <c:v>1096.7632995000001</c:v>
                </c:pt>
                <c:pt idx="277">
                  <c:v>1096.9081516250001</c:v>
                </c:pt>
                <c:pt idx="278">
                  <c:v>1096.47359525</c:v>
                </c:pt>
                <c:pt idx="279">
                  <c:v>1096.47359525</c:v>
                </c:pt>
                <c:pt idx="280">
                  <c:v>1110.3734626875</c:v>
                </c:pt>
                <c:pt idx="281">
                  <c:v>1110.3734626875</c:v>
                </c:pt>
                <c:pt idx="282">
                  <c:v>1110.3734626875</c:v>
                </c:pt>
                <c:pt idx="283">
                  <c:v>1096.6184473750002</c:v>
                </c:pt>
                <c:pt idx="284">
                  <c:v>1096.47359525</c:v>
                </c:pt>
                <c:pt idx="285">
                  <c:v>1096.6184473750002</c:v>
                </c:pt>
                <c:pt idx="286">
                  <c:v>1096.1844846562501</c:v>
                </c:pt>
                <c:pt idx="287">
                  <c:v>1110.6631669375001</c:v>
                </c:pt>
                <c:pt idx="288">
                  <c:v>1110.2286105625001</c:v>
                </c:pt>
                <c:pt idx="289">
                  <c:v>1110.2286105625001</c:v>
                </c:pt>
                <c:pt idx="290">
                  <c:v>1110.6631669375001</c:v>
                </c:pt>
                <c:pt idx="291">
                  <c:v>1124.5624407187499</c:v>
                </c:pt>
                <c:pt idx="292">
                  <c:v>1124.5624407187499</c:v>
                </c:pt>
                <c:pt idx="293">
                  <c:v>1124.2727364687501</c:v>
                </c:pt>
                <c:pt idx="294">
                  <c:v>1124.41758859375</c:v>
                </c:pt>
                <c:pt idx="295">
                  <c:v>1124.5624407187499</c:v>
                </c:pt>
                <c:pt idx="296">
                  <c:v>1124.5624407187499</c:v>
                </c:pt>
                <c:pt idx="297">
                  <c:v>1138.31745603125</c:v>
                </c:pt>
                <c:pt idx="298">
                  <c:v>1138.1726039062501</c:v>
                </c:pt>
                <c:pt idx="299">
                  <c:v>1138.6071602812501</c:v>
                </c:pt>
                <c:pt idx="300">
                  <c:v>1138.7520124062501</c:v>
                </c:pt>
                <c:pt idx="301">
                  <c:v>1138.4623081562499</c:v>
                </c:pt>
                <c:pt idx="302">
                  <c:v>1138.31745603125</c:v>
                </c:pt>
                <c:pt idx="303">
                  <c:v>1138.1726039062501</c:v>
                </c:pt>
                <c:pt idx="304">
                  <c:v>1138.4623081562499</c:v>
                </c:pt>
                <c:pt idx="305">
                  <c:v>1124.41758859375</c:v>
                </c:pt>
                <c:pt idx="306">
                  <c:v>1124.5624407187499</c:v>
                </c:pt>
                <c:pt idx="307">
                  <c:v>1124.5624407187499</c:v>
                </c:pt>
                <c:pt idx="308">
                  <c:v>1124.2727364687501</c:v>
                </c:pt>
                <c:pt idx="309">
                  <c:v>1124.41758859375</c:v>
                </c:pt>
                <c:pt idx="310">
                  <c:v>1138.7520124062501</c:v>
                </c:pt>
                <c:pt idx="311">
                  <c:v>1138.4623081562499</c:v>
                </c:pt>
                <c:pt idx="312">
                  <c:v>1138.6071602812501</c:v>
                </c:pt>
                <c:pt idx="313">
                  <c:v>1138.6071602812501</c:v>
                </c:pt>
                <c:pt idx="314">
                  <c:v>1138.6071602812501</c:v>
                </c:pt>
                <c:pt idx="315">
                  <c:v>1138.7520124062501</c:v>
                </c:pt>
                <c:pt idx="316">
                  <c:v>1138.896270875</c:v>
                </c:pt>
                <c:pt idx="317">
                  <c:v>1152.5064340625001</c:v>
                </c:pt>
                <c:pt idx="318">
                  <c:v>1152.6512861874999</c:v>
                </c:pt>
                <c:pt idx="319">
                  <c:v>1152.6512861874999</c:v>
                </c:pt>
                <c:pt idx="320">
                  <c:v>1152.5064340625001</c:v>
                </c:pt>
                <c:pt idx="321">
                  <c:v>1166.6954120937501</c:v>
                </c:pt>
                <c:pt idx="322">
                  <c:v>1152.3615819375</c:v>
                </c:pt>
                <c:pt idx="323">
                  <c:v>1152.5064340625001</c:v>
                </c:pt>
                <c:pt idx="324">
                  <c:v>1152.3615819375</c:v>
                </c:pt>
                <c:pt idx="325">
                  <c:v>1152.5064340625001</c:v>
                </c:pt>
                <c:pt idx="326">
                  <c:v>1152.6512861874999</c:v>
                </c:pt>
                <c:pt idx="327">
                  <c:v>1152.3615819375</c:v>
                </c:pt>
                <c:pt idx="328">
                  <c:v>1152.6512861874999</c:v>
                </c:pt>
                <c:pt idx="329">
                  <c:v>1152.7961383125</c:v>
                </c:pt>
                <c:pt idx="330">
                  <c:v>1166.6954120937501</c:v>
                </c:pt>
                <c:pt idx="331">
                  <c:v>1166.8402642187502</c:v>
                </c:pt>
                <c:pt idx="332">
                  <c:v>1180.4504274062501</c:v>
                </c:pt>
                <c:pt idx="333">
                  <c:v>1180.3055752812502</c:v>
                </c:pt>
                <c:pt idx="334">
                  <c:v>1180.4504274062501</c:v>
                </c:pt>
                <c:pt idx="335">
                  <c:v>1180.5952795312503</c:v>
                </c:pt>
                <c:pt idx="336">
                  <c:v>1180.5952795312503</c:v>
                </c:pt>
                <c:pt idx="337">
                  <c:v>1180.4504274062501</c:v>
                </c:pt>
                <c:pt idx="338">
                  <c:v>1180.5952795312503</c:v>
                </c:pt>
                <c:pt idx="339">
                  <c:v>1180.74013165625</c:v>
                </c:pt>
                <c:pt idx="340">
                  <c:v>1180.74013165625</c:v>
                </c:pt>
                <c:pt idx="341">
                  <c:v>1194.7842575625</c:v>
                </c:pt>
                <c:pt idx="342">
                  <c:v>1194.6394054374998</c:v>
                </c:pt>
                <c:pt idx="343">
                  <c:v>1194.3502948437501</c:v>
                </c:pt>
                <c:pt idx="344">
                  <c:v>1194.7842575625</c:v>
                </c:pt>
                <c:pt idx="345">
                  <c:v>1194.7842575625</c:v>
                </c:pt>
                <c:pt idx="346">
                  <c:v>1209.1180877187501</c:v>
                </c:pt>
                <c:pt idx="347">
                  <c:v>1209.26293984375</c:v>
                </c:pt>
                <c:pt idx="348">
                  <c:v>1208.9732355937499</c:v>
                </c:pt>
                <c:pt idx="349">
                  <c:v>1208.8289771250002</c:v>
                </c:pt>
                <c:pt idx="350">
                  <c:v>1208.8289771250002</c:v>
                </c:pt>
                <c:pt idx="351">
                  <c:v>1208.684125</c:v>
                </c:pt>
                <c:pt idx="352">
                  <c:v>1208.9732355937499</c:v>
                </c:pt>
                <c:pt idx="353">
                  <c:v>1209.1180877187501</c:v>
                </c:pt>
                <c:pt idx="354">
                  <c:v>1209.26293984375</c:v>
                </c:pt>
                <c:pt idx="355">
                  <c:v>1209.40779196875</c:v>
                </c:pt>
                <c:pt idx="356">
                  <c:v>1209.40779196875</c:v>
                </c:pt>
                <c:pt idx="357">
                  <c:v>1208.8289771250002</c:v>
                </c:pt>
                <c:pt idx="358">
                  <c:v>1223.0179551562501</c:v>
                </c:pt>
                <c:pt idx="359">
                  <c:v>1209.26293984375</c:v>
                </c:pt>
                <c:pt idx="360">
                  <c:v>1222.72825090625</c:v>
                </c:pt>
                <c:pt idx="361">
                  <c:v>1223.1628072812503</c:v>
                </c:pt>
                <c:pt idx="362">
                  <c:v>1209.26293984375</c:v>
                </c:pt>
                <c:pt idx="363">
                  <c:v>1208.9732355937499</c:v>
                </c:pt>
                <c:pt idx="364">
                  <c:v>1223.30765940625</c:v>
                </c:pt>
                <c:pt idx="365">
                  <c:v>1223.0179551562501</c:v>
                </c:pt>
                <c:pt idx="366">
                  <c:v>1223.0179551562501</c:v>
                </c:pt>
                <c:pt idx="367">
                  <c:v>1223.0179551562501</c:v>
                </c:pt>
                <c:pt idx="368">
                  <c:v>1223.30765940625</c:v>
                </c:pt>
                <c:pt idx="369">
                  <c:v>1237.0620810625001</c:v>
                </c:pt>
                <c:pt idx="370">
                  <c:v>1236.9178225937501</c:v>
                </c:pt>
                <c:pt idx="371">
                  <c:v>1237.0620810625001</c:v>
                </c:pt>
                <c:pt idx="372">
                  <c:v>1237.2069331875</c:v>
                </c:pt>
                <c:pt idx="373">
                  <c:v>1237.2069331875</c:v>
                </c:pt>
                <c:pt idx="374">
                  <c:v>1250.9619485000001</c:v>
                </c:pt>
                <c:pt idx="375">
                  <c:v>1251.2516527500002</c:v>
                </c:pt>
                <c:pt idx="376">
                  <c:v>1250.9619485000001</c:v>
                </c:pt>
                <c:pt idx="377">
                  <c:v>1251.2516527500002</c:v>
                </c:pt>
                <c:pt idx="378">
                  <c:v>1251.1068006250002</c:v>
                </c:pt>
                <c:pt idx="379">
                  <c:v>1265.2957786562499</c:v>
                </c:pt>
                <c:pt idx="380">
                  <c:v>1265.2957786562499</c:v>
                </c:pt>
                <c:pt idx="381">
                  <c:v>1265.00607440625</c:v>
                </c:pt>
                <c:pt idx="382">
                  <c:v>1251.1068006250002</c:v>
                </c:pt>
                <c:pt idx="383">
                  <c:v>1251.2516527500002</c:v>
                </c:pt>
                <c:pt idx="384">
                  <c:v>1250.9619485000001</c:v>
                </c:pt>
                <c:pt idx="385">
                  <c:v>1251.1068006250002</c:v>
                </c:pt>
                <c:pt idx="386">
                  <c:v>1265.4406307812501</c:v>
                </c:pt>
                <c:pt idx="387">
                  <c:v>1265.2957786562499</c:v>
                </c:pt>
                <c:pt idx="388">
                  <c:v>1265.4406307812501</c:v>
                </c:pt>
                <c:pt idx="389">
                  <c:v>1265.2957786562499</c:v>
                </c:pt>
                <c:pt idx="390">
                  <c:v>1265.00607440625</c:v>
                </c:pt>
                <c:pt idx="391">
                  <c:v>1265.15092653125</c:v>
                </c:pt>
                <c:pt idx="392">
                  <c:v>1265.4406307812501</c:v>
                </c:pt>
                <c:pt idx="393">
                  <c:v>1265.2957786562499</c:v>
                </c:pt>
                <c:pt idx="394">
                  <c:v>1265.15092653125</c:v>
                </c:pt>
                <c:pt idx="395">
                  <c:v>1265.15092653125</c:v>
                </c:pt>
                <c:pt idx="396">
                  <c:v>1265.4406307812501</c:v>
                </c:pt>
                <c:pt idx="397">
                  <c:v>1265.2957786562499</c:v>
                </c:pt>
                <c:pt idx="398">
                  <c:v>1265.58548290625</c:v>
                </c:pt>
                <c:pt idx="399">
                  <c:v>1279.4847566874998</c:v>
                </c:pt>
                <c:pt idx="400">
                  <c:v>1279.1950524375</c:v>
                </c:pt>
                <c:pt idx="401">
                  <c:v>1279.4847566874998</c:v>
                </c:pt>
                <c:pt idx="402">
                  <c:v>1279.6296088125</c:v>
                </c:pt>
                <c:pt idx="403">
                  <c:v>1279.1950524375</c:v>
                </c:pt>
                <c:pt idx="404">
                  <c:v>1279.7744609375</c:v>
                </c:pt>
                <c:pt idx="405">
                  <c:v>1293.2397719999999</c:v>
                </c:pt>
                <c:pt idx="406">
                  <c:v>1279.3399045625001</c:v>
                </c:pt>
                <c:pt idx="407">
                  <c:v>1293.2397719999999</c:v>
                </c:pt>
                <c:pt idx="408">
                  <c:v>1293.2397719999999</c:v>
                </c:pt>
                <c:pt idx="409">
                  <c:v>1293.52947625</c:v>
                </c:pt>
                <c:pt idx="410">
                  <c:v>1293.3846241250001</c:v>
                </c:pt>
                <c:pt idx="411">
                  <c:v>1293.6743283750002</c:v>
                </c:pt>
                <c:pt idx="412">
                  <c:v>1293.6743283750002</c:v>
                </c:pt>
                <c:pt idx="413">
                  <c:v>1293.3846241250001</c:v>
                </c:pt>
                <c:pt idx="414">
                  <c:v>1293.3846241250001</c:v>
                </c:pt>
                <c:pt idx="415">
                  <c:v>1279.1950524375</c:v>
                </c:pt>
                <c:pt idx="416">
                  <c:v>1293.6743283750002</c:v>
                </c:pt>
                <c:pt idx="417">
                  <c:v>1293.6743283750002</c:v>
                </c:pt>
                <c:pt idx="418">
                  <c:v>1307.7184542812502</c:v>
                </c:pt>
                <c:pt idx="419">
                  <c:v>1307.2838979062501</c:v>
                </c:pt>
                <c:pt idx="420">
                  <c:v>1307.2838979062501</c:v>
                </c:pt>
                <c:pt idx="421">
                  <c:v>1307.1390457812502</c:v>
                </c:pt>
                <c:pt idx="422">
                  <c:v>1307.2838979062501</c:v>
                </c:pt>
                <c:pt idx="423">
                  <c:v>1307.4287500312503</c:v>
                </c:pt>
                <c:pt idx="424">
                  <c:v>1307.4287500312503</c:v>
                </c:pt>
                <c:pt idx="425">
                  <c:v>1307.2838979062501</c:v>
                </c:pt>
                <c:pt idx="426">
                  <c:v>1292.95006775</c:v>
                </c:pt>
                <c:pt idx="427">
                  <c:v>1307.4287500312503</c:v>
                </c:pt>
                <c:pt idx="428">
                  <c:v>1307.4287500312503</c:v>
                </c:pt>
                <c:pt idx="429">
                  <c:v>1321.47346959375</c:v>
                </c:pt>
                <c:pt idx="430">
                  <c:v>1320.89406109375</c:v>
                </c:pt>
                <c:pt idx="431">
                  <c:v>1321.1837653437501</c:v>
                </c:pt>
                <c:pt idx="432">
                  <c:v>1321.47346959375</c:v>
                </c:pt>
                <c:pt idx="433">
                  <c:v>1320.89406109375</c:v>
                </c:pt>
                <c:pt idx="434">
                  <c:v>1321.1837653437501</c:v>
                </c:pt>
                <c:pt idx="435">
                  <c:v>1321.1837653437501</c:v>
                </c:pt>
                <c:pt idx="436">
                  <c:v>1321.1837653437501</c:v>
                </c:pt>
                <c:pt idx="437">
                  <c:v>1321.0389132187502</c:v>
                </c:pt>
                <c:pt idx="438">
                  <c:v>1334.7933348750003</c:v>
                </c:pt>
                <c:pt idx="439">
                  <c:v>1335.2278912500001</c:v>
                </c:pt>
                <c:pt idx="440">
                  <c:v>1335.372743375</c:v>
                </c:pt>
                <c:pt idx="441">
                  <c:v>1335.372743375</c:v>
                </c:pt>
                <c:pt idx="442">
                  <c:v>1334.9381870000002</c:v>
                </c:pt>
                <c:pt idx="443">
                  <c:v>1335.2278912500001</c:v>
                </c:pt>
                <c:pt idx="444">
                  <c:v>1335.2278912500001</c:v>
                </c:pt>
                <c:pt idx="445">
                  <c:v>1335.0830391249999</c:v>
                </c:pt>
                <c:pt idx="446">
                  <c:v>1335.372743375</c:v>
                </c:pt>
                <c:pt idx="447">
                  <c:v>1335.0830391249999</c:v>
                </c:pt>
                <c:pt idx="448">
                  <c:v>1335.0830391249999</c:v>
                </c:pt>
                <c:pt idx="449">
                  <c:v>1321.1837653437501</c:v>
                </c:pt>
                <c:pt idx="450">
                  <c:v>1321.1837653437501</c:v>
                </c:pt>
                <c:pt idx="451">
                  <c:v>1321.1837653437501</c:v>
                </c:pt>
                <c:pt idx="452">
                  <c:v>1334.9381870000002</c:v>
                </c:pt>
                <c:pt idx="453">
                  <c:v>1335.372743375</c:v>
                </c:pt>
                <c:pt idx="454">
                  <c:v>1321.1837653437501</c:v>
                </c:pt>
                <c:pt idx="455">
                  <c:v>1321.3286174687501</c:v>
                </c:pt>
                <c:pt idx="456">
                  <c:v>1335.2278912500001</c:v>
                </c:pt>
                <c:pt idx="457">
                  <c:v>1335.0830391249999</c:v>
                </c:pt>
                <c:pt idx="458">
                  <c:v>1335.2278912500001</c:v>
                </c:pt>
                <c:pt idx="459">
                  <c:v>1335.372743375</c:v>
                </c:pt>
                <c:pt idx="460">
                  <c:v>1349.1277586875001</c:v>
                </c:pt>
                <c:pt idx="461">
                  <c:v>1349.2726108125</c:v>
                </c:pt>
                <c:pt idx="462">
                  <c:v>1335.0830391249999</c:v>
                </c:pt>
                <c:pt idx="463">
                  <c:v>1349.1277586875001</c:v>
                </c:pt>
                <c:pt idx="464">
                  <c:v>1349.2726108125</c:v>
                </c:pt>
                <c:pt idx="465">
                  <c:v>1349.5617214062499</c:v>
                </c:pt>
                <c:pt idx="466">
                  <c:v>1362.88218034375</c:v>
                </c:pt>
                <c:pt idx="467">
                  <c:v>1363.1718845937501</c:v>
                </c:pt>
                <c:pt idx="468">
                  <c:v>1363.1718845937501</c:v>
                </c:pt>
                <c:pt idx="469">
                  <c:v>1363.1718845937501</c:v>
                </c:pt>
                <c:pt idx="470">
                  <c:v>1363.1718845937501</c:v>
                </c:pt>
                <c:pt idx="471">
                  <c:v>1363.46158884375</c:v>
                </c:pt>
                <c:pt idx="472">
                  <c:v>1363.46158884375</c:v>
                </c:pt>
                <c:pt idx="473">
                  <c:v>1363.31673671875</c:v>
                </c:pt>
                <c:pt idx="474">
                  <c:v>1363.46158884375</c:v>
                </c:pt>
                <c:pt idx="475">
                  <c:v>1363.6064409687501</c:v>
                </c:pt>
                <c:pt idx="476">
                  <c:v>1363.46158884375</c:v>
                </c:pt>
                <c:pt idx="477">
                  <c:v>1363.1718845937501</c:v>
                </c:pt>
                <c:pt idx="478">
                  <c:v>1363.0270324687501</c:v>
                </c:pt>
                <c:pt idx="479">
                  <c:v>1363.0270324687501</c:v>
                </c:pt>
                <c:pt idx="480">
                  <c:v>1363.1718845937501</c:v>
                </c:pt>
                <c:pt idx="481">
                  <c:v>1363.31673671875</c:v>
                </c:pt>
                <c:pt idx="482">
                  <c:v>1363.0270324687501</c:v>
                </c:pt>
                <c:pt idx="483">
                  <c:v>1363.31673671875</c:v>
                </c:pt>
                <c:pt idx="484">
                  <c:v>1363.1718845937501</c:v>
                </c:pt>
                <c:pt idx="485">
                  <c:v>1363.0270324687501</c:v>
                </c:pt>
                <c:pt idx="486">
                  <c:v>1377.0711583750001</c:v>
                </c:pt>
                <c:pt idx="487">
                  <c:v>1377.2160105</c:v>
                </c:pt>
                <c:pt idx="488">
                  <c:v>1377.5057147500002</c:v>
                </c:pt>
                <c:pt idx="489">
                  <c:v>1377.3608626250002</c:v>
                </c:pt>
                <c:pt idx="490">
                  <c:v>1391.1158779375</c:v>
                </c:pt>
                <c:pt idx="491">
                  <c:v>1391.4055821874999</c:v>
                </c:pt>
                <c:pt idx="492">
                  <c:v>1391.1158779375</c:v>
                </c:pt>
                <c:pt idx="493">
                  <c:v>1391.2607300625002</c:v>
                </c:pt>
                <c:pt idx="494">
                  <c:v>1391.2607300625002</c:v>
                </c:pt>
                <c:pt idx="495">
                  <c:v>1377.3608626250002</c:v>
                </c:pt>
                <c:pt idx="496">
                  <c:v>1377.3608626250002</c:v>
                </c:pt>
                <c:pt idx="497">
                  <c:v>1391.5504343125001</c:v>
                </c:pt>
                <c:pt idx="498">
                  <c:v>1405.3048559687502</c:v>
                </c:pt>
                <c:pt idx="499">
                  <c:v>1405.3048559687502</c:v>
                </c:pt>
                <c:pt idx="500">
                  <c:v>1405.3048559687502</c:v>
                </c:pt>
                <c:pt idx="501">
                  <c:v>1405.0157453750003</c:v>
                </c:pt>
                <c:pt idx="502">
                  <c:v>1405.3048559687502</c:v>
                </c:pt>
                <c:pt idx="503">
                  <c:v>1405.3048559687502</c:v>
                </c:pt>
                <c:pt idx="504">
                  <c:v>1391.4055821874999</c:v>
                </c:pt>
                <c:pt idx="505">
                  <c:v>1391.2607300625002</c:v>
                </c:pt>
                <c:pt idx="506">
                  <c:v>1405.3048559687502</c:v>
                </c:pt>
                <c:pt idx="507">
                  <c:v>1405.5945602187503</c:v>
                </c:pt>
                <c:pt idx="508">
                  <c:v>1405.73941234375</c:v>
                </c:pt>
                <c:pt idx="509">
                  <c:v>1405.5945602187503</c:v>
                </c:pt>
                <c:pt idx="510">
                  <c:v>1405.4497080937501</c:v>
                </c:pt>
                <c:pt idx="511">
                  <c:v>1405.3048559687502</c:v>
                </c:pt>
                <c:pt idx="512">
                  <c:v>1405.5945602187503</c:v>
                </c:pt>
                <c:pt idx="513">
                  <c:v>1405.8842644687502</c:v>
                </c:pt>
                <c:pt idx="514">
                  <c:v>1404.8708932500001</c:v>
                </c:pt>
                <c:pt idx="515">
                  <c:v>1405.3048559687502</c:v>
                </c:pt>
                <c:pt idx="516">
                  <c:v>1405.73941234375</c:v>
                </c:pt>
                <c:pt idx="517">
                  <c:v>1405.3048559687502</c:v>
                </c:pt>
                <c:pt idx="518">
                  <c:v>1405.5945602187503</c:v>
                </c:pt>
                <c:pt idx="519">
                  <c:v>1405.3048559687502</c:v>
                </c:pt>
                <c:pt idx="520">
                  <c:v>1405.5945602187503</c:v>
                </c:pt>
                <c:pt idx="521">
                  <c:v>1419.4944276562501</c:v>
                </c:pt>
                <c:pt idx="522">
                  <c:v>1419.638686125</c:v>
                </c:pt>
                <c:pt idx="523">
                  <c:v>1419.4944276562501</c:v>
                </c:pt>
                <c:pt idx="524">
                  <c:v>1433.5385535625001</c:v>
                </c:pt>
                <c:pt idx="525">
                  <c:v>1419.2047234062502</c:v>
                </c:pt>
                <c:pt idx="526">
                  <c:v>1419.638686125</c:v>
                </c:pt>
                <c:pt idx="527">
                  <c:v>1419.3495755312501</c:v>
                </c:pt>
                <c:pt idx="528">
                  <c:v>1419.4944276562501</c:v>
                </c:pt>
                <c:pt idx="529">
                  <c:v>1419.2047234062502</c:v>
                </c:pt>
                <c:pt idx="530">
                  <c:v>1419.3495755312501</c:v>
                </c:pt>
                <c:pt idx="531">
                  <c:v>1419.2047234062502</c:v>
                </c:pt>
                <c:pt idx="532">
                  <c:v>1433.6834056875</c:v>
                </c:pt>
                <c:pt idx="533">
                  <c:v>1433.2488493124999</c:v>
                </c:pt>
                <c:pt idx="534">
                  <c:v>1433.5385535625001</c:v>
                </c:pt>
                <c:pt idx="535">
                  <c:v>1433.5385535625001</c:v>
                </c:pt>
                <c:pt idx="536">
                  <c:v>1433.6834056875</c:v>
                </c:pt>
                <c:pt idx="537">
                  <c:v>1434.1173684062501</c:v>
                </c:pt>
                <c:pt idx="538">
                  <c:v>1433.5385535625001</c:v>
                </c:pt>
                <c:pt idx="539">
                  <c:v>1433.8282578124999</c:v>
                </c:pt>
                <c:pt idx="540">
                  <c:v>1433.6834056875</c:v>
                </c:pt>
                <c:pt idx="541">
                  <c:v>1433.6834056875</c:v>
                </c:pt>
                <c:pt idx="542">
                  <c:v>1433.9731099374999</c:v>
                </c:pt>
                <c:pt idx="543">
                  <c:v>1433.3937014374999</c:v>
                </c:pt>
                <c:pt idx="544">
                  <c:v>1433.2488493124999</c:v>
                </c:pt>
                <c:pt idx="545">
                  <c:v>1433.5385535625001</c:v>
                </c:pt>
                <c:pt idx="546">
                  <c:v>1447.72753159375</c:v>
                </c:pt>
                <c:pt idx="547">
                  <c:v>1447.58267946875</c:v>
                </c:pt>
                <c:pt idx="548">
                  <c:v>1447.72753159375</c:v>
                </c:pt>
                <c:pt idx="549">
                  <c:v>1447.72753159375</c:v>
                </c:pt>
                <c:pt idx="550">
                  <c:v>1447.72753159375</c:v>
                </c:pt>
                <c:pt idx="551">
                  <c:v>1447.8723837187501</c:v>
                </c:pt>
                <c:pt idx="552">
                  <c:v>1447.58267946875</c:v>
                </c:pt>
                <c:pt idx="553">
                  <c:v>1447.72753159375</c:v>
                </c:pt>
                <c:pt idx="554">
                  <c:v>1447.72753159375</c:v>
                </c:pt>
                <c:pt idx="555">
                  <c:v>1447.72753159375</c:v>
                </c:pt>
                <c:pt idx="556">
                  <c:v>1461.7722511562501</c:v>
                </c:pt>
                <c:pt idx="557">
                  <c:v>1462.3510660000002</c:v>
                </c:pt>
                <c:pt idx="558">
                  <c:v>1461.48254690625</c:v>
                </c:pt>
                <c:pt idx="559">
                  <c:v>1462.06195540625</c:v>
                </c:pt>
                <c:pt idx="560">
                  <c:v>1448.5966443437501</c:v>
                </c:pt>
                <c:pt idx="561">
                  <c:v>1447.72753159375</c:v>
                </c:pt>
                <c:pt idx="562">
                  <c:v>1447.58267946875</c:v>
                </c:pt>
                <c:pt idx="563">
                  <c:v>1447.72753159375</c:v>
                </c:pt>
                <c:pt idx="564">
                  <c:v>1447.72753159375</c:v>
                </c:pt>
                <c:pt idx="565">
                  <c:v>1447.72753159375</c:v>
                </c:pt>
                <c:pt idx="566">
                  <c:v>1447.58267946875</c:v>
                </c:pt>
                <c:pt idx="567">
                  <c:v>1447.72753159375</c:v>
                </c:pt>
                <c:pt idx="568">
                  <c:v>1447.4384210000001</c:v>
                </c:pt>
                <c:pt idx="569">
                  <c:v>1447.58267946875</c:v>
                </c:pt>
                <c:pt idx="570">
                  <c:v>1447.72753159375</c:v>
                </c:pt>
                <c:pt idx="571">
                  <c:v>1447.58267946875</c:v>
                </c:pt>
                <c:pt idx="572">
                  <c:v>1451.0579431562501</c:v>
                </c:pt>
                <c:pt idx="573">
                  <c:v>1461.62739903125</c:v>
                </c:pt>
                <c:pt idx="574">
                  <c:v>1461.1928426562501</c:v>
                </c:pt>
                <c:pt idx="575">
                  <c:v>1461.62739903125</c:v>
                </c:pt>
                <c:pt idx="576">
                  <c:v>1461.1928426562501</c:v>
                </c:pt>
                <c:pt idx="577">
                  <c:v>1461.3376947812499</c:v>
                </c:pt>
                <c:pt idx="578">
                  <c:v>1461.9171032812501</c:v>
                </c:pt>
                <c:pt idx="579">
                  <c:v>1461.9171032812501</c:v>
                </c:pt>
                <c:pt idx="580">
                  <c:v>1461.7722511562501</c:v>
                </c:pt>
                <c:pt idx="581">
                  <c:v>1461.62739903125</c:v>
                </c:pt>
                <c:pt idx="582">
                  <c:v>1461.9171032812501</c:v>
                </c:pt>
                <c:pt idx="583">
                  <c:v>1461.48254690625</c:v>
                </c:pt>
                <c:pt idx="584">
                  <c:v>1462.2062138750002</c:v>
                </c:pt>
                <c:pt idx="585">
                  <c:v>1461.7722511562501</c:v>
                </c:pt>
                <c:pt idx="586">
                  <c:v>1475.5266728125002</c:v>
                </c:pt>
                <c:pt idx="587">
                  <c:v>1475.6715249375</c:v>
                </c:pt>
                <c:pt idx="588">
                  <c:v>1475.5266728125002</c:v>
                </c:pt>
                <c:pt idx="589">
                  <c:v>1475.5266728125002</c:v>
                </c:pt>
                <c:pt idx="590">
                  <c:v>1475.6715249375</c:v>
                </c:pt>
                <c:pt idx="591">
                  <c:v>1461.7722511562501</c:v>
                </c:pt>
                <c:pt idx="592">
                  <c:v>1461.62739903125</c:v>
                </c:pt>
                <c:pt idx="593">
                  <c:v>1461.62739903125</c:v>
                </c:pt>
                <c:pt idx="594">
                  <c:v>1461.7722511562501</c:v>
                </c:pt>
                <c:pt idx="595">
                  <c:v>1461.9171032812501</c:v>
                </c:pt>
                <c:pt idx="596">
                  <c:v>1475.8163770625001</c:v>
                </c:pt>
                <c:pt idx="597">
                  <c:v>1475.8163770625001</c:v>
                </c:pt>
                <c:pt idx="598">
                  <c:v>1475.6715249375</c:v>
                </c:pt>
                <c:pt idx="599">
                  <c:v>1475.8163770625001</c:v>
                </c:pt>
                <c:pt idx="600">
                  <c:v>1475.3818206875001</c:v>
                </c:pt>
                <c:pt idx="601">
                  <c:v>1475.6715249375</c:v>
                </c:pt>
                <c:pt idx="602">
                  <c:v>1475.8163770625001</c:v>
                </c:pt>
                <c:pt idx="603">
                  <c:v>1475.5266728125002</c:v>
                </c:pt>
                <c:pt idx="604">
                  <c:v>1475.6715249375</c:v>
                </c:pt>
                <c:pt idx="605">
                  <c:v>1475.6715249375</c:v>
                </c:pt>
                <c:pt idx="606">
                  <c:v>1475.8163770625001</c:v>
                </c:pt>
                <c:pt idx="607">
                  <c:v>1475.9612291875001</c:v>
                </c:pt>
                <c:pt idx="608">
                  <c:v>1475.8163770625001</c:v>
                </c:pt>
                <c:pt idx="609">
                  <c:v>1475.6715249375</c:v>
                </c:pt>
                <c:pt idx="610">
                  <c:v>1475.6715249375</c:v>
                </c:pt>
                <c:pt idx="611">
                  <c:v>1475.5266728125002</c:v>
                </c:pt>
                <c:pt idx="612">
                  <c:v>1475.3818206875001</c:v>
                </c:pt>
                <c:pt idx="613">
                  <c:v>1475.6715249375</c:v>
                </c:pt>
                <c:pt idx="614">
                  <c:v>1475.6715249375</c:v>
                </c:pt>
                <c:pt idx="615">
                  <c:v>1475.8163770625001</c:v>
                </c:pt>
                <c:pt idx="616">
                  <c:v>1475.5266728125002</c:v>
                </c:pt>
                <c:pt idx="617">
                  <c:v>1475.6715249375</c:v>
                </c:pt>
                <c:pt idx="618">
                  <c:v>1475.9612291875001</c:v>
                </c:pt>
                <c:pt idx="619">
                  <c:v>1475.2375622187501</c:v>
                </c:pt>
                <c:pt idx="620">
                  <c:v>1489.4265402500002</c:v>
                </c:pt>
                <c:pt idx="621">
                  <c:v>1504.05007465625</c:v>
                </c:pt>
                <c:pt idx="622">
                  <c:v>1504.05007465625</c:v>
                </c:pt>
                <c:pt idx="623">
                  <c:v>1503.9052225312498</c:v>
                </c:pt>
                <c:pt idx="624">
                  <c:v>1504.1949267812499</c:v>
                </c:pt>
                <c:pt idx="625">
                  <c:v>1504.05007465625</c:v>
                </c:pt>
                <c:pt idx="626">
                  <c:v>1489.2816881250003</c:v>
                </c:pt>
                <c:pt idx="627">
                  <c:v>1489.4265402500002</c:v>
                </c:pt>
                <c:pt idx="628">
                  <c:v>1489.5713923750002</c:v>
                </c:pt>
                <c:pt idx="629">
                  <c:v>1503.9052225312498</c:v>
                </c:pt>
                <c:pt idx="630">
                  <c:v>1489.8605029687501</c:v>
                </c:pt>
                <c:pt idx="631">
                  <c:v>1489.8605029687501</c:v>
                </c:pt>
                <c:pt idx="632">
                  <c:v>1504.05007465625</c:v>
                </c:pt>
                <c:pt idx="633">
                  <c:v>1504.1949267812499</c:v>
                </c:pt>
                <c:pt idx="634">
                  <c:v>1504.05007465625</c:v>
                </c:pt>
                <c:pt idx="635">
                  <c:v>1503.9052225312498</c:v>
                </c:pt>
                <c:pt idx="636">
                  <c:v>1489.5713923750002</c:v>
                </c:pt>
                <c:pt idx="637">
                  <c:v>1489.5713923750002</c:v>
                </c:pt>
                <c:pt idx="638">
                  <c:v>1489.8605029687501</c:v>
                </c:pt>
                <c:pt idx="639">
                  <c:v>1489.5713923750002</c:v>
                </c:pt>
                <c:pt idx="640">
                  <c:v>1503.9052225312498</c:v>
                </c:pt>
                <c:pt idx="641">
                  <c:v>1503.7603704062501</c:v>
                </c:pt>
                <c:pt idx="642">
                  <c:v>1504.1949267812499</c:v>
                </c:pt>
                <c:pt idx="643">
                  <c:v>1503.7603704062501</c:v>
                </c:pt>
                <c:pt idx="644">
                  <c:v>1489.4265402500002</c:v>
                </c:pt>
                <c:pt idx="645">
                  <c:v>1489.8605029687501</c:v>
                </c:pt>
                <c:pt idx="646">
                  <c:v>1489.5713923750002</c:v>
                </c:pt>
                <c:pt idx="647">
                  <c:v>1489.8605029687501</c:v>
                </c:pt>
                <c:pt idx="648">
                  <c:v>1489.8605029687501</c:v>
                </c:pt>
                <c:pt idx="649">
                  <c:v>1504.1949267812499</c:v>
                </c:pt>
                <c:pt idx="650">
                  <c:v>1503.9052225312498</c:v>
                </c:pt>
                <c:pt idx="651">
                  <c:v>1503.7603704062501</c:v>
                </c:pt>
                <c:pt idx="652">
                  <c:v>1503.7603704062501</c:v>
                </c:pt>
                <c:pt idx="653">
                  <c:v>1518.2390526874999</c:v>
                </c:pt>
                <c:pt idx="654">
                  <c:v>1517.9493484375</c:v>
                </c:pt>
                <c:pt idx="655">
                  <c:v>1518.0942005625002</c:v>
                </c:pt>
                <c:pt idx="656">
                  <c:v>1517.9493484375</c:v>
                </c:pt>
                <c:pt idx="657">
                  <c:v>1517.8044963125001</c:v>
                </c:pt>
                <c:pt idx="658">
                  <c:v>1518.2390526874999</c:v>
                </c:pt>
                <c:pt idx="659">
                  <c:v>1518.0942005625002</c:v>
                </c:pt>
                <c:pt idx="660">
                  <c:v>1518.0942005625002</c:v>
                </c:pt>
                <c:pt idx="661">
                  <c:v>1518.2390526874999</c:v>
                </c:pt>
                <c:pt idx="662">
                  <c:v>1504.1949267812499</c:v>
                </c:pt>
                <c:pt idx="663">
                  <c:v>1503.9052225312498</c:v>
                </c:pt>
                <c:pt idx="664">
                  <c:v>1518.2390526874999</c:v>
                </c:pt>
                <c:pt idx="665">
                  <c:v>1532.4280307187501</c:v>
                </c:pt>
                <c:pt idx="666">
                  <c:v>1532.1389201249999</c:v>
                </c:pt>
                <c:pt idx="667">
                  <c:v>1532.4280307187501</c:v>
                </c:pt>
                <c:pt idx="668">
                  <c:v>1531.9940679999997</c:v>
                </c:pt>
                <c:pt idx="669">
                  <c:v>1532.57288284375</c:v>
                </c:pt>
                <c:pt idx="670">
                  <c:v>1532.4280307187501</c:v>
                </c:pt>
                <c:pt idx="671">
                  <c:v>1532.57288284375</c:v>
                </c:pt>
                <c:pt idx="672">
                  <c:v>1532.4280307187501</c:v>
                </c:pt>
                <c:pt idx="673">
                  <c:v>1532.1389201249999</c:v>
                </c:pt>
                <c:pt idx="674">
                  <c:v>1532.7177349687502</c:v>
                </c:pt>
                <c:pt idx="675">
                  <c:v>1532.1389201249999</c:v>
                </c:pt>
                <c:pt idx="676">
                  <c:v>1546.0381939062499</c:v>
                </c:pt>
                <c:pt idx="677">
                  <c:v>1532.2831785937503</c:v>
                </c:pt>
                <c:pt idx="678">
                  <c:v>1532.1389201249999</c:v>
                </c:pt>
                <c:pt idx="679">
                  <c:v>1546.0381939062499</c:v>
                </c:pt>
                <c:pt idx="680">
                  <c:v>1546.7618608750001</c:v>
                </c:pt>
                <c:pt idx="681">
                  <c:v>1546.6176024062499</c:v>
                </c:pt>
                <c:pt idx="682">
                  <c:v>1546.3278981562501</c:v>
                </c:pt>
                <c:pt idx="683">
                  <c:v>1546.3278981562501</c:v>
                </c:pt>
                <c:pt idx="684">
                  <c:v>1546.4727502812502</c:v>
                </c:pt>
                <c:pt idx="685">
                  <c:v>1532.4280307187501</c:v>
                </c:pt>
                <c:pt idx="686">
                  <c:v>1532.1389201249999</c:v>
                </c:pt>
                <c:pt idx="687">
                  <c:v>1531.9940679999997</c:v>
                </c:pt>
                <c:pt idx="688">
                  <c:v>1532.7177349687502</c:v>
                </c:pt>
                <c:pt idx="689">
                  <c:v>1532.2831785937503</c:v>
                </c:pt>
                <c:pt idx="690">
                  <c:v>1532.2831785937503</c:v>
                </c:pt>
                <c:pt idx="691">
                  <c:v>1546.3278981562501</c:v>
                </c:pt>
                <c:pt idx="692">
                  <c:v>1546.1830460312501</c:v>
                </c:pt>
                <c:pt idx="693">
                  <c:v>1560.6617283124999</c:v>
                </c:pt>
                <c:pt idx="694">
                  <c:v>1560.2277655937501</c:v>
                </c:pt>
                <c:pt idx="695">
                  <c:v>1546.3278981562501</c:v>
                </c:pt>
                <c:pt idx="696">
                  <c:v>1546.3278981562501</c:v>
                </c:pt>
                <c:pt idx="697">
                  <c:v>1532.4280307187501</c:v>
                </c:pt>
                <c:pt idx="698">
                  <c:v>1531.9940679999997</c:v>
                </c:pt>
                <c:pt idx="699">
                  <c:v>1545.8933417812502</c:v>
                </c:pt>
                <c:pt idx="700">
                  <c:v>1546.1830460312501</c:v>
                </c:pt>
                <c:pt idx="701">
                  <c:v>1546.3278981562501</c:v>
                </c:pt>
                <c:pt idx="702">
                  <c:v>1532.4280307187501</c:v>
                </c:pt>
                <c:pt idx="703">
                  <c:v>1546.0381939062499</c:v>
                </c:pt>
                <c:pt idx="704">
                  <c:v>1546.0381939062499</c:v>
                </c:pt>
                <c:pt idx="705">
                  <c:v>1546.3278981562501</c:v>
                </c:pt>
                <c:pt idx="706">
                  <c:v>1560.3720240625003</c:v>
                </c:pt>
                <c:pt idx="707">
                  <c:v>1560.5168761875002</c:v>
                </c:pt>
                <c:pt idx="708">
                  <c:v>1560.5168761875002</c:v>
                </c:pt>
                <c:pt idx="709">
                  <c:v>1560.3720240625003</c:v>
                </c:pt>
                <c:pt idx="710">
                  <c:v>1560.6617283124999</c:v>
                </c:pt>
                <c:pt idx="711">
                  <c:v>1560.6617283124999</c:v>
                </c:pt>
                <c:pt idx="712">
                  <c:v>1560.6617283124999</c:v>
                </c:pt>
                <c:pt idx="713">
                  <c:v>1546.4727502812502</c:v>
                </c:pt>
                <c:pt idx="714">
                  <c:v>1546.4727502812502</c:v>
                </c:pt>
                <c:pt idx="715">
                  <c:v>1546.4727502812502</c:v>
                </c:pt>
                <c:pt idx="716">
                  <c:v>1546.3278981562501</c:v>
                </c:pt>
                <c:pt idx="717">
                  <c:v>1546.1830460312501</c:v>
                </c:pt>
                <c:pt idx="718">
                  <c:v>1546.3278981562501</c:v>
                </c:pt>
                <c:pt idx="719">
                  <c:v>1546.1830460312501</c:v>
                </c:pt>
                <c:pt idx="720">
                  <c:v>1560.5168761875002</c:v>
                </c:pt>
                <c:pt idx="721">
                  <c:v>1560.6617283124999</c:v>
                </c:pt>
                <c:pt idx="722">
                  <c:v>1560.3720240625003</c:v>
                </c:pt>
                <c:pt idx="723">
                  <c:v>1574.5615957499999</c:v>
                </c:pt>
                <c:pt idx="724">
                  <c:v>1574.8507063437501</c:v>
                </c:pt>
                <c:pt idx="725">
                  <c:v>1574.99555846875</c:v>
                </c:pt>
                <c:pt idx="726">
                  <c:v>1574.416743625</c:v>
                </c:pt>
                <c:pt idx="727">
                  <c:v>1574.7064478750001</c:v>
                </c:pt>
                <c:pt idx="728">
                  <c:v>1574.99555846875</c:v>
                </c:pt>
                <c:pt idx="729">
                  <c:v>1560.8065804375001</c:v>
                </c:pt>
                <c:pt idx="730">
                  <c:v>1560.8065804375001</c:v>
                </c:pt>
                <c:pt idx="731">
                  <c:v>1560.5168761875002</c:v>
                </c:pt>
                <c:pt idx="732">
                  <c:v>1574.5615957499999</c:v>
                </c:pt>
                <c:pt idx="733">
                  <c:v>1560.6617283124999</c:v>
                </c:pt>
                <c:pt idx="734">
                  <c:v>1560.2277655937501</c:v>
                </c:pt>
                <c:pt idx="735">
                  <c:v>1560.5168761875002</c:v>
                </c:pt>
                <c:pt idx="736">
                  <c:v>1560.9514325625</c:v>
                </c:pt>
                <c:pt idx="737">
                  <c:v>1560.8065804375001</c:v>
                </c:pt>
                <c:pt idx="738">
                  <c:v>1560.5168761875002</c:v>
                </c:pt>
                <c:pt idx="739">
                  <c:v>1560.6617283124999</c:v>
                </c:pt>
                <c:pt idx="740">
                  <c:v>1560.8065804375001</c:v>
                </c:pt>
                <c:pt idx="741">
                  <c:v>1574.416743625</c:v>
                </c:pt>
                <c:pt idx="742">
                  <c:v>1574.5615957499999</c:v>
                </c:pt>
                <c:pt idx="743">
                  <c:v>1574.7064478750001</c:v>
                </c:pt>
                <c:pt idx="744">
                  <c:v>1574.416743625</c:v>
                </c:pt>
                <c:pt idx="745">
                  <c:v>1574.2718915</c:v>
                </c:pt>
                <c:pt idx="746">
                  <c:v>1574.5615957499999</c:v>
                </c:pt>
                <c:pt idx="747">
                  <c:v>1574.416743625</c:v>
                </c:pt>
                <c:pt idx="748">
                  <c:v>1574.7064478750001</c:v>
                </c:pt>
                <c:pt idx="749">
                  <c:v>1574.5615957499999</c:v>
                </c:pt>
                <c:pt idx="750">
                  <c:v>1588.46086953125</c:v>
                </c:pt>
                <c:pt idx="751">
                  <c:v>1588.46086953125</c:v>
                </c:pt>
                <c:pt idx="752">
                  <c:v>1588.7505737812501</c:v>
                </c:pt>
                <c:pt idx="753">
                  <c:v>1588.8954259062498</c:v>
                </c:pt>
                <c:pt idx="754">
                  <c:v>1588.3160174062498</c:v>
                </c:pt>
                <c:pt idx="755">
                  <c:v>1588.6057216562501</c:v>
                </c:pt>
                <c:pt idx="756">
                  <c:v>1588.6057216562501</c:v>
                </c:pt>
                <c:pt idx="757">
                  <c:v>1588.46086953125</c:v>
                </c:pt>
                <c:pt idx="758">
                  <c:v>1589.04027803125</c:v>
                </c:pt>
                <c:pt idx="759">
                  <c:v>1588.6057216562501</c:v>
                </c:pt>
                <c:pt idx="760">
                  <c:v>1588.7505737812501</c:v>
                </c:pt>
                <c:pt idx="761">
                  <c:v>1588.6057216562501</c:v>
                </c:pt>
                <c:pt idx="762">
                  <c:v>1588.8954259062498</c:v>
                </c:pt>
                <c:pt idx="763">
                  <c:v>1589.04027803125</c:v>
                </c:pt>
                <c:pt idx="764">
                  <c:v>1588.46086953125</c:v>
                </c:pt>
                <c:pt idx="765">
                  <c:v>1588.6057216562501</c:v>
                </c:pt>
                <c:pt idx="766">
                  <c:v>1588.6057216562501</c:v>
                </c:pt>
                <c:pt idx="767">
                  <c:v>1588.8954259062498</c:v>
                </c:pt>
                <c:pt idx="768">
                  <c:v>1588.8954259062498</c:v>
                </c:pt>
                <c:pt idx="769">
                  <c:v>1588.6057216562501</c:v>
                </c:pt>
                <c:pt idx="770">
                  <c:v>1588.6057216562501</c:v>
                </c:pt>
                <c:pt idx="771">
                  <c:v>1588.46086953125</c:v>
                </c:pt>
                <c:pt idx="772">
                  <c:v>1588.8954259062498</c:v>
                </c:pt>
                <c:pt idx="773">
                  <c:v>1588.7505737812501</c:v>
                </c:pt>
                <c:pt idx="774">
                  <c:v>1588.6057216562501</c:v>
                </c:pt>
                <c:pt idx="775">
                  <c:v>1588.6057216562501</c:v>
                </c:pt>
                <c:pt idx="776">
                  <c:v>1602.7946996875003</c:v>
                </c:pt>
                <c:pt idx="777">
                  <c:v>1602.7946996875003</c:v>
                </c:pt>
                <c:pt idx="778">
                  <c:v>1602.3601433125</c:v>
                </c:pt>
                <c:pt idx="779">
                  <c:v>1588.8954259062498</c:v>
                </c:pt>
                <c:pt idx="780">
                  <c:v>1588.8954259062498</c:v>
                </c:pt>
                <c:pt idx="781">
                  <c:v>1589.04027803125</c:v>
                </c:pt>
                <c:pt idx="782">
                  <c:v>1588.7505737812501</c:v>
                </c:pt>
                <c:pt idx="783">
                  <c:v>1589.04027803125</c:v>
                </c:pt>
                <c:pt idx="784">
                  <c:v>1588.6057216562501</c:v>
                </c:pt>
                <c:pt idx="785">
                  <c:v>1588.7505737812501</c:v>
                </c:pt>
                <c:pt idx="786">
                  <c:v>1603.0844039374999</c:v>
                </c:pt>
                <c:pt idx="787">
                  <c:v>1588.6057216562501</c:v>
                </c:pt>
                <c:pt idx="788">
                  <c:v>1589.04027803125</c:v>
                </c:pt>
                <c:pt idx="789">
                  <c:v>1588.6057216562501</c:v>
                </c:pt>
                <c:pt idx="790">
                  <c:v>1588.3160174062498</c:v>
                </c:pt>
                <c:pt idx="791">
                  <c:v>1588.3160174062498</c:v>
                </c:pt>
                <c:pt idx="792">
                  <c:v>1588.8954259062498</c:v>
                </c:pt>
                <c:pt idx="793">
                  <c:v>1588.46086953125</c:v>
                </c:pt>
                <c:pt idx="794">
                  <c:v>1588.3160174062498</c:v>
                </c:pt>
                <c:pt idx="795">
                  <c:v>1588.46086953125</c:v>
                </c:pt>
                <c:pt idx="796">
                  <c:v>1588.3160174062498</c:v>
                </c:pt>
                <c:pt idx="797">
                  <c:v>1588.46086953125</c:v>
                </c:pt>
                <c:pt idx="798">
                  <c:v>1602.6498475625001</c:v>
                </c:pt>
                <c:pt idx="799">
                  <c:v>1602.6498475625001</c:v>
                </c:pt>
                <c:pt idx="800">
                  <c:v>1602.9395518125</c:v>
                </c:pt>
                <c:pt idx="801">
                  <c:v>1602.6498475625001</c:v>
                </c:pt>
                <c:pt idx="802">
                  <c:v>1588.6057216562501</c:v>
                </c:pt>
                <c:pt idx="803">
                  <c:v>1588.8954259062498</c:v>
                </c:pt>
                <c:pt idx="804">
                  <c:v>1588.7505737812501</c:v>
                </c:pt>
                <c:pt idx="805">
                  <c:v>1588.6057216562501</c:v>
                </c:pt>
                <c:pt idx="806">
                  <c:v>1588.46086953125</c:v>
                </c:pt>
                <c:pt idx="807">
                  <c:v>1588.1711652812501</c:v>
                </c:pt>
                <c:pt idx="808">
                  <c:v>1588.6057216562501</c:v>
                </c:pt>
                <c:pt idx="809">
                  <c:v>1588.6057216562501</c:v>
                </c:pt>
                <c:pt idx="810">
                  <c:v>1588.6057216562501</c:v>
                </c:pt>
                <c:pt idx="811">
                  <c:v>1588.6057216562501</c:v>
                </c:pt>
                <c:pt idx="812">
                  <c:v>1602.6498475625001</c:v>
                </c:pt>
                <c:pt idx="813">
                  <c:v>1602.6498475625001</c:v>
                </c:pt>
                <c:pt idx="814">
                  <c:v>1602.5055890937501</c:v>
                </c:pt>
                <c:pt idx="815">
                  <c:v>1588.46086953125</c:v>
                </c:pt>
                <c:pt idx="816">
                  <c:v>1588.6057216562501</c:v>
                </c:pt>
                <c:pt idx="817">
                  <c:v>1602.6498475625001</c:v>
                </c:pt>
                <c:pt idx="818">
                  <c:v>1602.5055890937501</c:v>
                </c:pt>
                <c:pt idx="819">
                  <c:v>1602.5055890937501</c:v>
                </c:pt>
                <c:pt idx="820">
                  <c:v>1602.3601433125</c:v>
                </c:pt>
                <c:pt idx="821">
                  <c:v>1602.6498475625001</c:v>
                </c:pt>
                <c:pt idx="822">
                  <c:v>1602.7946996875003</c:v>
                </c:pt>
                <c:pt idx="823">
                  <c:v>1602.6498475625001</c:v>
                </c:pt>
                <c:pt idx="824">
                  <c:v>1616.8394192500002</c:v>
                </c:pt>
                <c:pt idx="825">
                  <c:v>1616.5497149999999</c:v>
                </c:pt>
                <c:pt idx="826">
                  <c:v>1616.694567125</c:v>
                </c:pt>
                <c:pt idx="827">
                  <c:v>1630.73869303125</c:v>
                </c:pt>
                <c:pt idx="828">
                  <c:v>1630.73869303125</c:v>
                </c:pt>
                <c:pt idx="829">
                  <c:v>1631.0283972812501</c:v>
                </c:pt>
                <c:pt idx="830">
                  <c:v>1630.5938409062501</c:v>
                </c:pt>
                <c:pt idx="831">
                  <c:v>1630.5938409062501</c:v>
                </c:pt>
                <c:pt idx="832">
                  <c:v>1631.0283972812501</c:v>
                </c:pt>
                <c:pt idx="833">
                  <c:v>1630.73869303125</c:v>
                </c:pt>
                <c:pt idx="834">
                  <c:v>1630.5938409062501</c:v>
                </c:pt>
                <c:pt idx="835">
                  <c:v>1630.8835451562502</c:v>
                </c:pt>
                <c:pt idx="836">
                  <c:v>1630.5938409062501</c:v>
                </c:pt>
                <c:pt idx="837">
                  <c:v>1616.26001075</c:v>
                </c:pt>
                <c:pt idx="838">
                  <c:v>1630.73869303125</c:v>
                </c:pt>
                <c:pt idx="839">
                  <c:v>1630.8835451562502</c:v>
                </c:pt>
                <c:pt idx="840">
                  <c:v>1630.8835451562502</c:v>
                </c:pt>
                <c:pt idx="841">
                  <c:v>1630.8835451562502</c:v>
                </c:pt>
                <c:pt idx="842">
                  <c:v>1630.5938409062501</c:v>
                </c:pt>
                <c:pt idx="843">
                  <c:v>1630.5938409062501</c:v>
                </c:pt>
                <c:pt idx="844">
                  <c:v>1616.9842713750002</c:v>
                </c:pt>
                <c:pt idx="845">
                  <c:v>1602.3601433125</c:v>
                </c:pt>
                <c:pt idx="846">
                  <c:v>1602.6498475625001</c:v>
                </c:pt>
                <c:pt idx="847">
                  <c:v>1616.8394192500002</c:v>
                </c:pt>
                <c:pt idx="848">
                  <c:v>1616.694567125</c:v>
                </c:pt>
                <c:pt idx="849">
                  <c:v>1616.9842713750002</c:v>
                </c:pt>
                <c:pt idx="850">
                  <c:v>1616.694567125</c:v>
                </c:pt>
                <c:pt idx="851">
                  <c:v>1602.21588484375</c:v>
                </c:pt>
                <c:pt idx="852">
                  <c:v>1602.21588484375</c:v>
                </c:pt>
                <c:pt idx="853">
                  <c:v>1616.5497149999999</c:v>
                </c:pt>
                <c:pt idx="854">
                  <c:v>1616.5497149999999</c:v>
                </c:pt>
                <c:pt idx="855">
                  <c:v>1616.4048628750002</c:v>
                </c:pt>
                <c:pt idx="856">
                  <c:v>1616.694567125</c:v>
                </c:pt>
                <c:pt idx="857">
                  <c:v>1616.694567125</c:v>
                </c:pt>
                <c:pt idx="858">
                  <c:v>1602.7946996875003</c:v>
                </c:pt>
                <c:pt idx="859">
                  <c:v>1616.694567125</c:v>
                </c:pt>
                <c:pt idx="860">
                  <c:v>1616.8394192500002</c:v>
                </c:pt>
                <c:pt idx="861">
                  <c:v>1616.8394192500002</c:v>
                </c:pt>
                <c:pt idx="862">
                  <c:v>1616.9842713750002</c:v>
                </c:pt>
                <c:pt idx="863">
                  <c:v>1616.8394192500002</c:v>
                </c:pt>
                <c:pt idx="864">
                  <c:v>1616.694567125</c:v>
                </c:pt>
                <c:pt idx="865">
                  <c:v>1616.8394192500002</c:v>
                </c:pt>
                <c:pt idx="866">
                  <c:v>1616.5497149999999</c:v>
                </c:pt>
                <c:pt idx="867">
                  <c:v>1630.4489887812504</c:v>
                </c:pt>
                <c:pt idx="868">
                  <c:v>1631.0283972812501</c:v>
                </c:pt>
                <c:pt idx="869">
                  <c:v>1630.8835451562502</c:v>
                </c:pt>
                <c:pt idx="870">
                  <c:v>1630.4489887812504</c:v>
                </c:pt>
                <c:pt idx="871">
                  <c:v>1630.8835451562502</c:v>
                </c:pt>
                <c:pt idx="872">
                  <c:v>1630.73869303125</c:v>
                </c:pt>
                <c:pt idx="873">
                  <c:v>1630.73869303125</c:v>
                </c:pt>
                <c:pt idx="874">
                  <c:v>1616.5497149999999</c:v>
                </c:pt>
                <c:pt idx="875">
                  <c:v>1616.4048628750002</c:v>
                </c:pt>
                <c:pt idx="876">
                  <c:v>1616.694567125</c:v>
                </c:pt>
                <c:pt idx="877">
                  <c:v>1616.5497149999999</c:v>
                </c:pt>
                <c:pt idx="878">
                  <c:v>1616.8394192500002</c:v>
                </c:pt>
                <c:pt idx="879">
                  <c:v>1616.5497149999999</c:v>
                </c:pt>
                <c:pt idx="880">
                  <c:v>1630.4489887812504</c:v>
                </c:pt>
                <c:pt idx="881">
                  <c:v>1630.4489887812504</c:v>
                </c:pt>
                <c:pt idx="882">
                  <c:v>1630.5938409062501</c:v>
                </c:pt>
                <c:pt idx="883">
                  <c:v>1644.7828189375</c:v>
                </c:pt>
                <c:pt idx="884">
                  <c:v>1645.0725231875001</c:v>
                </c:pt>
                <c:pt idx="885">
                  <c:v>1644.63856046875</c:v>
                </c:pt>
                <c:pt idx="886">
                  <c:v>1644.63856046875</c:v>
                </c:pt>
                <c:pt idx="887">
                  <c:v>1644.4937083437501</c:v>
                </c:pt>
                <c:pt idx="888">
                  <c:v>1645.0725231875001</c:v>
                </c:pt>
                <c:pt idx="889">
                  <c:v>1645.2173753125001</c:v>
                </c:pt>
                <c:pt idx="890">
                  <c:v>1644.9276710624999</c:v>
                </c:pt>
                <c:pt idx="891">
                  <c:v>1644.7828189375</c:v>
                </c:pt>
                <c:pt idx="892">
                  <c:v>1631.0283972812501</c:v>
                </c:pt>
                <c:pt idx="893">
                  <c:v>1631.1732494062501</c:v>
                </c:pt>
                <c:pt idx="894">
                  <c:v>1644.63856046875</c:v>
                </c:pt>
                <c:pt idx="895">
                  <c:v>1644.4937083437501</c:v>
                </c:pt>
                <c:pt idx="896">
                  <c:v>1630.5938409062501</c:v>
                </c:pt>
                <c:pt idx="897">
                  <c:v>1630.8835451562502</c:v>
                </c:pt>
                <c:pt idx="898">
                  <c:v>1631.0283972812501</c:v>
                </c:pt>
                <c:pt idx="899">
                  <c:v>1630.5938409062501</c:v>
                </c:pt>
                <c:pt idx="900">
                  <c:v>1630.5938409062501</c:v>
                </c:pt>
                <c:pt idx="901">
                  <c:v>1630.73869303125</c:v>
                </c:pt>
                <c:pt idx="902">
                  <c:v>1644.7828189375</c:v>
                </c:pt>
                <c:pt idx="903">
                  <c:v>1644.9276710624999</c:v>
                </c:pt>
                <c:pt idx="904">
                  <c:v>1644.3488562187501</c:v>
                </c:pt>
                <c:pt idx="905">
                  <c:v>1645.2173753125001</c:v>
                </c:pt>
                <c:pt idx="906">
                  <c:v>1644.9276710624999</c:v>
                </c:pt>
                <c:pt idx="907">
                  <c:v>1644.7828189375</c:v>
                </c:pt>
                <c:pt idx="908">
                  <c:v>1630.4489887812504</c:v>
                </c:pt>
                <c:pt idx="909">
                  <c:v>1630.8835451562502</c:v>
                </c:pt>
                <c:pt idx="910">
                  <c:v>1645.0725231875001</c:v>
                </c:pt>
                <c:pt idx="911">
                  <c:v>1644.4937083437501</c:v>
                </c:pt>
                <c:pt idx="912">
                  <c:v>1658.9723906249999</c:v>
                </c:pt>
                <c:pt idx="913">
                  <c:v>1644.63856046875</c:v>
                </c:pt>
                <c:pt idx="914">
                  <c:v>1644.63856046875</c:v>
                </c:pt>
                <c:pt idx="915">
                  <c:v>1645.0725231875001</c:v>
                </c:pt>
                <c:pt idx="916">
                  <c:v>1658.6826863750002</c:v>
                </c:pt>
                <c:pt idx="917">
                  <c:v>1659.26150121875</c:v>
                </c:pt>
                <c:pt idx="918">
                  <c:v>1659.26150121875</c:v>
                </c:pt>
                <c:pt idx="919">
                  <c:v>1658.8275384999997</c:v>
                </c:pt>
                <c:pt idx="920">
                  <c:v>1673.16136865625</c:v>
                </c:pt>
                <c:pt idx="921">
                  <c:v>1658.8275384999997</c:v>
                </c:pt>
                <c:pt idx="922">
                  <c:v>1658.9723906249999</c:v>
                </c:pt>
                <c:pt idx="923">
                  <c:v>1658.6826863750002</c:v>
                </c:pt>
                <c:pt idx="924">
                  <c:v>1659.1172427500001</c:v>
                </c:pt>
                <c:pt idx="925">
                  <c:v>1658.8275384999997</c:v>
                </c:pt>
                <c:pt idx="926">
                  <c:v>1659.1172427500001</c:v>
                </c:pt>
                <c:pt idx="927">
                  <c:v>1645.2173753125001</c:v>
                </c:pt>
                <c:pt idx="928">
                  <c:v>1644.63856046875</c:v>
                </c:pt>
                <c:pt idx="929">
                  <c:v>1658.5378342500001</c:v>
                </c:pt>
                <c:pt idx="930">
                  <c:v>1658.8275384999997</c:v>
                </c:pt>
                <c:pt idx="931">
                  <c:v>1644.3488562187501</c:v>
                </c:pt>
                <c:pt idx="932">
                  <c:v>1658.5378342500001</c:v>
                </c:pt>
                <c:pt idx="933">
                  <c:v>1658.9723906249999</c:v>
                </c:pt>
                <c:pt idx="934">
                  <c:v>1658.8275384999997</c:v>
                </c:pt>
                <c:pt idx="935">
                  <c:v>1658.8275384999997</c:v>
                </c:pt>
                <c:pt idx="936">
                  <c:v>1659.5512054687501</c:v>
                </c:pt>
                <c:pt idx="937">
                  <c:v>1659.1172427500001</c:v>
                </c:pt>
                <c:pt idx="938">
                  <c:v>1644.7828189375</c:v>
                </c:pt>
                <c:pt idx="939">
                  <c:v>1644.9276710624999</c:v>
                </c:pt>
                <c:pt idx="940">
                  <c:v>1658.9723906249999</c:v>
                </c:pt>
                <c:pt idx="941">
                  <c:v>1659.1172427500001</c:v>
                </c:pt>
                <c:pt idx="942">
                  <c:v>1658.9723906249999</c:v>
                </c:pt>
                <c:pt idx="943">
                  <c:v>1659.1172427500001</c:v>
                </c:pt>
                <c:pt idx="944">
                  <c:v>1658.8275384999997</c:v>
                </c:pt>
                <c:pt idx="945">
                  <c:v>1644.4937083437501</c:v>
                </c:pt>
                <c:pt idx="946">
                  <c:v>1645.0725231875001</c:v>
                </c:pt>
                <c:pt idx="947">
                  <c:v>1658.9723906249999</c:v>
                </c:pt>
                <c:pt idx="948">
                  <c:v>1658.8275384999997</c:v>
                </c:pt>
                <c:pt idx="949">
                  <c:v>1659.1172427500001</c:v>
                </c:pt>
                <c:pt idx="950">
                  <c:v>1645.0725231875001</c:v>
                </c:pt>
                <c:pt idx="951">
                  <c:v>1644.7828189375</c:v>
                </c:pt>
                <c:pt idx="952">
                  <c:v>1644.63856046875</c:v>
                </c:pt>
                <c:pt idx="953">
                  <c:v>1644.9276710624999</c:v>
                </c:pt>
                <c:pt idx="954">
                  <c:v>1658.9723906249999</c:v>
                </c:pt>
                <c:pt idx="955">
                  <c:v>1658.9723906249999</c:v>
                </c:pt>
                <c:pt idx="956">
                  <c:v>1644.7828189375</c:v>
                </c:pt>
                <c:pt idx="957">
                  <c:v>1644.9276710624999</c:v>
                </c:pt>
                <c:pt idx="958">
                  <c:v>1644.9276710624999</c:v>
                </c:pt>
                <c:pt idx="959">
                  <c:v>1659.26150121875</c:v>
                </c:pt>
                <c:pt idx="960">
                  <c:v>1645.0725231875001</c:v>
                </c:pt>
                <c:pt idx="961">
                  <c:v>1644.7828189375</c:v>
                </c:pt>
                <c:pt idx="962">
                  <c:v>1658.6826863750002</c:v>
                </c:pt>
                <c:pt idx="963">
                  <c:v>1659.1172427500001</c:v>
                </c:pt>
                <c:pt idx="964">
                  <c:v>1658.6826863750002</c:v>
                </c:pt>
                <c:pt idx="965">
                  <c:v>1659.1172427500001</c:v>
                </c:pt>
                <c:pt idx="966">
                  <c:v>1658.8275384999997</c:v>
                </c:pt>
                <c:pt idx="967">
                  <c:v>1644.9276710624999</c:v>
                </c:pt>
                <c:pt idx="968">
                  <c:v>1644.7828189375</c:v>
                </c:pt>
                <c:pt idx="969">
                  <c:v>1659.1172427500001</c:v>
                </c:pt>
                <c:pt idx="970">
                  <c:v>1658.5378342500001</c:v>
                </c:pt>
                <c:pt idx="971">
                  <c:v>1672.8716644062499</c:v>
                </c:pt>
                <c:pt idx="972">
                  <c:v>1673.16136865625</c:v>
                </c:pt>
                <c:pt idx="973">
                  <c:v>1672.8716644062499</c:v>
                </c:pt>
                <c:pt idx="974">
                  <c:v>1673.0165165312501</c:v>
                </c:pt>
                <c:pt idx="975">
                  <c:v>1659.26150121875</c:v>
                </c:pt>
                <c:pt idx="976">
                  <c:v>1658.9723906249999</c:v>
                </c:pt>
                <c:pt idx="977">
                  <c:v>1673.3062207812502</c:v>
                </c:pt>
                <c:pt idx="978">
                  <c:v>1672.7268122812502</c:v>
                </c:pt>
                <c:pt idx="979">
                  <c:v>1672.5825538124998</c:v>
                </c:pt>
                <c:pt idx="980">
                  <c:v>1672.8716644062499</c:v>
                </c:pt>
                <c:pt idx="981">
                  <c:v>1686.7715318437502</c:v>
                </c:pt>
                <c:pt idx="982">
                  <c:v>1673.0165165312501</c:v>
                </c:pt>
                <c:pt idx="983">
                  <c:v>1672.8716644062499</c:v>
                </c:pt>
                <c:pt idx="984">
                  <c:v>1672.7268122812502</c:v>
                </c:pt>
                <c:pt idx="985">
                  <c:v>1673.0165165312501</c:v>
                </c:pt>
                <c:pt idx="986">
                  <c:v>1672.8716644062499</c:v>
                </c:pt>
                <c:pt idx="987">
                  <c:v>1672.7268122812502</c:v>
                </c:pt>
                <c:pt idx="988">
                  <c:v>1672.5825538124998</c:v>
                </c:pt>
                <c:pt idx="989">
                  <c:v>1672.7268122812502</c:v>
                </c:pt>
                <c:pt idx="990">
                  <c:v>1673.0165165312501</c:v>
                </c:pt>
                <c:pt idx="991">
                  <c:v>1672.5825538124998</c:v>
                </c:pt>
                <c:pt idx="992">
                  <c:v>1672.8716644062499</c:v>
                </c:pt>
                <c:pt idx="993">
                  <c:v>1686.62667971875</c:v>
                </c:pt>
                <c:pt idx="994">
                  <c:v>1700.8156577500001</c:v>
                </c:pt>
                <c:pt idx="995">
                  <c:v>1687.0612360937503</c:v>
                </c:pt>
                <c:pt idx="996">
                  <c:v>1687.2054945625002</c:v>
                </c:pt>
                <c:pt idx="997">
                  <c:v>1687.0612360937503</c:v>
                </c:pt>
                <c:pt idx="998">
                  <c:v>1673.0165165312501</c:v>
                </c:pt>
                <c:pt idx="999">
                  <c:v>1672.8716644062499</c:v>
                </c:pt>
                <c:pt idx="1000">
                  <c:v>1686.9163839687501</c:v>
                </c:pt>
                <c:pt idx="1001">
                  <c:v>1687.0612360937503</c:v>
                </c:pt>
                <c:pt idx="1002">
                  <c:v>1686.7715318437502</c:v>
                </c:pt>
                <c:pt idx="1003">
                  <c:v>1672.4377016875003</c:v>
                </c:pt>
                <c:pt idx="1004">
                  <c:v>1686.62667971875</c:v>
                </c:pt>
                <c:pt idx="1005">
                  <c:v>1686.7715318437502</c:v>
                </c:pt>
                <c:pt idx="1006">
                  <c:v>1686.7715318437502</c:v>
                </c:pt>
                <c:pt idx="1007">
                  <c:v>1687.2054945625002</c:v>
                </c:pt>
                <c:pt idx="1008">
                  <c:v>1686.7715318437502</c:v>
                </c:pt>
                <c:pt idx="1009">
                  <c:v>1686.9163839687501</c:v>
                </c:pt>
                <c:pt idx="1010">
                  <c:v>1686.4818275937503</c:v>
                </c:pt>
                <c:pt idx="1011">
                  <c:v>1686.7715318437502</c:v>
                </c:pt>
                <c:pt idx="1012">
                  <c:v>1700.8156577500001</c:v>
                </c:pt>
                <c:pt idx="1013">
                  <c:v>1701.105362</c:v>
                </c:pt>
                <c:pt idx="1014">
                  <c:v>1700.8156577500001</c:v>
                </c:pt>
                <c:pt idx="1015">
                  <c:v>1686.9163839687501</c:v>
                </c:pt>
                <c:pt idx="1016">
                  <c:v>1686.7715318437502</c:v>
                </c:pt>
                <c:pt idx="1017">
                  <c:v>1687.0612360937503</c:v>
                </c:pt>
                <c:pt idx="1018">
                  <c:v>1672.8716644062499</c:v>
                </c:pt>
                <c:pt idx="1019">
                  <c:v>1672.2928495625001</c:v>
                </c:pt>
                <c:pt idx="1020">
                  <c:v>1673.0165165312501</c:v>
                </c:pt>
                <c:pt idx="1021">
                  <c:v>1672.7268122812502</c:v>
                </c:pt>
                <c:pt idx="1022">
                  <c:v>1672.7268122812502</c:v>
                </c:pt>
                <c:pt idx="1023">
                  <c:v>1686.62667971875</c:v>
                </c:pt>
                <c:pt idx="1024">
                  <c:v>1686.4818275937503</c:v>
                </c:pt>
                <c:pt idx="1025">
                  <c:v>1672.5825538124998</c:v>
                </c:pt>
                <c:pt idx="1026">
                  <c:v>1673.16136865625</c:v>
                </c:pt>
                <c:pt idx="1027">
                  <c:v>1686.9163839687501</c:v>
                </c:pt>
                <c:pt idx="1028">
                  <c:v>1686.9163839687501</c:v>
                </c:pt>
                <c:pt idx="1029">
                  <c:v>1687.0612360937503</c:v>
                </c:pt>
                <c:pt idx="1030">
                  <c:v>1686.4818275937503</c:v>
                </c:pt>
                <c:pt idx="1031">
                  <c:v>1686.62667971875</c:v>
                </c:pt>
                <c:pt idx="1032">
                  <c:v>1686.4818275937503</c:v>
                </c:pt>
                <c:pt idx="1033">
                  <c:v>1700.6713992812502</c:v>
                </c:pt>
                <c:pt idx="1034">
                  <c:v>1686.4818275937503</c:v>
                </c:pt>
                <c:pt idx="1035">
                  <c:v>1686.62667971875</c:v>
                </c:pt>
                <c:pt idx="1036">
                  <c:v>1686.3369754687501</c:v>
                </c:pt>
                <c:pt idx="1037">
                  <c:v>1701.105362</c:v>
                </c:pt>
                <c:pt idx="1038">
                  <c:v>1700.8156577500001</c:v>
                </c:pt>
                <c:pt idx="1039">
                  <c:v>1686.7715318437502</c:v>
                </c:pt>
                <c:pt idx="1040">
                  <c:v>1687.0612360937503</c:v>
                </c:pt>
                <c:pt idx="1041">
                  <c:v>1686.62667971875</c:v>
                </c:pt>
                <c:pt idx="1042">
                  <c:v>1686.9163839687501</c:v>
                </c:pt>
                <c:pt idx="1043">
                  <c:v>1686.9163839687501</c:v>
                </c:pt>
                <c:pt idx="1044">
                  <c:v>1700.6713992812502</c:v>
                </c:pt>
                <c:pt idx="1045">
                  <c:v>1700.38169503125</c:v>
                </c:pt>
                <c:pt idx="1046">
                  <c:v>1700.8156577500001</c:v>
                </c:pt>
                <c:pt idx="1047">
                  <c:v>1700.8156577500001</c:v>
                </c:pt>
                <c:pt idx="1048">
                  <c:v>1701.105362</c:v>
                </c:pt>
                <c:pt idx="1049">
                  <c:v>1686.9163839687501</c:v>
                </c:pt>
                <c:pt idx="1050">
                  <c:v>1686.9163839687501</c:v>
                </c:pt>
                <c:pt idx="1051">
                  <c:v>1686.9163839687501</c:v>
                </c:pt>
                <c:pt idx="1052">
                  <c:v>1686.62667971875</c:v>
                </c:pt>
                <c:pt idx="1053">
                  <c:v>1686.9163839687501</c:v>
                </c:pt>
                <c:pt idx="1054">
                  <c:v>1687.0612360937503</c:v>
                </c:pt>
                <c:pt idx="1055">
                  <c:v>1686.9163839687501</c:v>
                </c:pt>
                <c:pt idx="1056">
                  <c:v>1687.2054945625002</c:v>
                </c:pt>
                <c:pt idx="1057">
                  <c:v>1687.2054945625002</c:v>
                </c:pt>
                <c:pt idx="1058">
                  <c:v>1687.0612360937503</c:v>
                </c:pt>
                <c:pt idx="1059">
                  <c:v>1686.62667971875</c:v>
                </c:pt>
                <c:pt idx="1060">
                  <c:v>1686.7715318437502</c:v>
                </c:pt>
                <c:pt idx="1061">
                  <c:v>1686.62667971875</c:v>
                </c:pt>
                <c:pt idx="1062">
                  <c:v>1686.62667971875</c:v>
                </c:pt>
                <c:pt idx="1063">
                  <c:v>1686.62667971875</c:v>
                </c:pt>
                <c:pt idx="1064">
                  <c:v>1686.62667971875</c:v>
                </c:pt>
                <c:pt idx="1065">
                  <c:v>1700.6713992812502</c:v>
                </c:pt>
                <c:pt idx="1066">
                  <c:v>1700.8156577500001</c:v>
                </c:pt>
                <c:pt idx="1067">
                  <c:v>1686.62667971875</c:v>
                </c:pt>
                <c:pt idx="1068">
                  <c:v>1701.105362</c:v>
                </c:pt>
                <c:pt idx="1069">
                  <c:v>1700.8156577500001</c:v>
                </c:pt>
                <c:pt idx="1070">
                  <c:v>1714.8603773125001</c:v>
                </c:pt>
                <c:pt idx="1071">
                  <c:v>1700.9605098750003</c:v>
                </c:pt>
                <c:pt idx="1072">
                  <c:v>1700.8156577500001</c:v>
                </c:pt>
                <c:pt idx="1073">
                  <c:v>1700.8156577500001</c:v>
                </c:pt>
                <c:pt idx="1074">
                  <c:v>1701.3950662500001</c:v>
                </c:pt>
                <c:pt idx="1075">
                  <c:v>1700.9605098750003</c:v>
                </c:pt>
                <c:pt idx="1076">
                  <c:v>1701.250214125</c:v>
                </c:pt>
                <c:pt idx="1077">
                  <c:v>1700.8156577500001</c:v>
                </c:pt>
                <c:pt idx="1078">
                  <c:v>1714.8603773125001</c:v>
                </c:pt>
                <c:pt idx="1079">
                  <c:v>1701.250214125</c:v>
                </c:pt>
                <c:pt idx="1080">
                  <c:v>1700.8156577500001</c:v>
                </c:pt>
                <c:pt idx="1081">
                  <c:v>1700.8156577500001</c:v>
                </c:pt>
                <c:pt idx="1082">
                  <c:v>1700.8156577500001</c:v>
                </c:pt>
                <c:pt idx="1083">
                  <c:v>1700.9605098750003</c:v>
                </c:pt>
                <c:pt idx="1084">
                  <c:v>1700.8156577500001</c:v>
                </c:pt>
                <c:pt idx="1085">
                  <c:v>1701.3950662500001</c:v>
                </c:pt>
                <c:pt idx="1086">
                  <c:v>1701.250214125</c:v>
                </c:pt>
                <c:pt idx="1087">
                  <c:v>1700.9605098750003</c:v>
                </c:pt>
                <c:pt idx="1088">
                  <c:v>1700.9605098750003</c:v>
                </c:pt>
                <c:pt idx="1089">
                  <c:v>1701.105362</c:v>
                </c:pt>
                <c:pt idx="1090">
                  <c:v>1701.105362</c:v>
                </c:pt>
                <c:pt idx="1091">
                  <c:v>1700.9605098750003</c:v>
                </c:pt>
                <c:pt idx="1092">
                  <c:v>1700.9605098750003</c:v>
                </c:pt>
                <c:pt idx="1093">
                  <c:v>1686.9163839687501</c:v>
                </c:pt>
                <c:pt idx="1094">
                  <c:v>1686.7715318437502</c:v>
                </c:pt>
                <c:pt idx="1095">
                  <c:v>1700.9605098750003</c:v>
                </c:pt>
                <c:pt idx="1096">
                  <c:v>1686.62667971875</c:v>
                </c:pt>
                <c:pt idx="1097">
                  <c:v>1700.6713992812502</c:v>
                </c:pt>
                <c:pt idx="1098">
                  <c:v>1700.6713992812502</c:v>
                </c:pt>
                <c:pt idx="1099">
                  <c:v>1700.6713992812502</c:v>
                </c:pt>
                <c:pt idx="1100">
                  <c:v>1700.6713992812502</c:v>
                </c:pt>
                <c:pt idx="1101">
                  <c:v>1700.6713992812502</c:v>
                </c:pt>
                <c:pt idx="1102">
                  <c:v>1714.7155251875001</c:v>
                </c:pt>
                <c:pt idx="1103">
                  <c:v>1715.1500815625002</c:v>
                </c:pt>
                <c:pt idx="1104">
                  <c:v>1715.2943400312502</c:v>
                </c:pt>
                <c:pt idx="1105">
                  <c:v>1715.1500815625002</c:v>
                </c:pt>
                <c:pt idx="1106">
                  <c:v>1715.00463578125</c:v>
                </c:pt>
                <c:pt idx="1107">
                  <c:v>1714.7155251875001</c:v>
                </c:pt>
                <c:pt idx="1108">
                  <c:v>1715.00463578125</c:v>
                </c:pt>
                <c:pt idx="1109">
                  <c:v>1715.1500815625002</c:v>
                </c:pt>
                <c:pt idx="1110">
                  <c:v>1715.00463578125</c:v>
                </c:pt>
                <c:pt idx="1111">
                  <c:v>1714.8603773125001</c:v>
                </c:pt>
                <c:pt idx="1112">
                  <c:v>1715.00463578125</c:v>
                </c:pt>
                <c:pt idx="1113">
                  <c:v>1714.8603773125001</c:v>
                </c:pt>
                <c:pt idx="1114">
                  <c:v>1715.1500815625002</c:v>
                </c:pt>
                <c:pt idx="1115">
                  <c:v>1715.1500815625002</c:v>
                </c:pt>
                <c:pt idx="1116">
                  <c:v>1715.00463578125</c:v>
                </c:pt>
                <c:pt idx="1117">
                  <c:v>1701.250214125</c:v>
                </c:pt>
                <c:pt idx="1118">
                  <c:v>1700.9605098750003</c:v>
                </c:pt>
                <c:pt idx="1119">
                  <c:v>1700.8156577500001</c:v>
                </c:pt>
                <c:pt idx="1120">
                  <c:v>1700.9605098750003</c:v>
                </c:pt>
                <c:pt idx="1121">
                  <c:v>1715.1500815625002</c:v>
                </c:pt>
                <c:pt idx="1122">
                  <c:v>1715.00463578125</c:v>
                </c:pt>
                <c:pt idx="1123">
                  <c:v>1715.00463578125</c:v>
                </c:pt>
                <c:pt idx="1124">
                  <c:v>1715.1500815625002</c:v>
                </c:pt>
                <c:pt idx="1125">
                  <c:v>1715.2943400312502</c:v>
                </c:pt>
                <c:pt idx="1126">
                  <c:v>1700.9605098750003</c:v>
                </c:pt>
                <c:pt idx="1127">
                  <c:v>1700.8156577500001</c:v>
                </c:pt>
                <c:pt idx="1128">
                  <c:v>1701.105362</c:v>
                </c:pt>
                <c:pt idx="1129">
                  <c:v>1701.250214125</c:v>
                </c:pt>
                <c:pt idx="1130">
                  <c:v>1715.00463578125</c:v>
                </c:pt>
                <c:pt idx="1131">
                  <c:v>1714.7155251875001</c:v>
                </c:pt>
                <c:pt idx="1132">
                  <c:v>1714.8603773125001</c:v>
                </c:pt>
                <c:pt idx="1133">
                  <c:v>1714.8603773125001</c:v>
                </c:pt>
                <c:pt idx="1134">
                  <c:v>1715.1500815625002</c:v>
                </c:pt>
                <c:pt idx="1135">
                  <c:v>1715.00463578125</c:v>
                </c:pt>
                <c:pt idx="1136">
                  <c:v>1714.8603773125001</c:v>
                </c:pt>
                <c:pt idx="1137">
                  <c:v>1715.00463578125</c:v>
                </c:pt>
                <c:pt idx="1138">
                  <c:v>1715.00463578125</c:v>
                </c:pt>
                <c:pt idx="1139">
                  <c:v>1715.2943400312502</c:v>
                </c:pt>
                <c:pt idx="1140">
                  <c:v>1715.00463578125</c:v>
                </c:pt>
                <c:pt idx="1141">
                  <c:v>1714.8603773125001</c:v>
                </c:pt>
                <c:pt idx="1142">
                  <c:v>1714.8603773125001</c:v>
                </c:pt>
                <c:pt idx="1143">
                  <c:v>1728.7596510937499</c:v>
                </c:pt>
                <c:pt idx="1144">
                  <c:v>1728.7596510937499</c:v>
                </c:pt>
                <c:pt idx="1145">
                  <c:v>1729.04935534375</c:v>
                </c:pt>
                <c:pt idx="1146">
                  <c:v>1714.7155251875001</c:v>
                </c:pt>
                <c:pt idx="1147">
                  <c:v>1715.00463578125</c:v>
                </c:pt>
                <c:pt idx="1148">
                  <c:v>1715.1500815625002</c:v>
                </c:pt>
                <c:pt idx="1149">
                  <c:v>1715.00463578125</c:v>
                </c:pt>
                <c:pt idx="1150">
                  <c:v>1715.2943400312502</c:v>
                </c:pt>
                <c:pt idx="1151">
                  <c:v>1715.1500815625002</c:v>
                </c:pt>
                <c:pt idx="1152">
                  <c:v>1729.3390595937499</c:v>
                </c:pt>
                <c:pt idx="1153">
                  <c:v>1714.4258209375</c:v>
                </c:pt>
                <c:pt idx="1154">
                  <c:v>1714.2809688125001</c:v>
                </c:pt>
                <c:pt idx="1155">
                  <c:v>1715.00463578125</c:v>
                </c:pt>
                <c:pt idx="1156">
                  <c:v>1715.00463578125</c:v>
                </c:pt>
                <c:pt idx="1157">
                  <c:v>1714.8603773125001</c:v>
                </c:pt>
                <c:pt idx="1158">
                  <c:v>1714.7155251875001</c:v>
                </c:pt>
                <c:pt idx="1159">
                  <c:v>1715.00463578125</c:v>
                </c:pt>
                <c:pt idx="1160">
                  <c:v>1714.7155251875001</c:v>
                </c:pt>
                <c:pt idx="1161">
                  <c:v>1714.7155251875001</c:v>
                </c:pt>
                <c:pt idx="1162">
                  <c:v>1700.8156577500001</c:v>
                </c:pt>
                <c:pt idx="1163">
                  <c:v>1701.105362</c:v>
                </c:pt>
                <c:pt idx="1164">
                  <c:v>1715.00463578125</c:v>
                </c:pt>
                <c:pt idx="1165">
                  <c:v>1714.8603773125001</c:v>
                </c:pt>
                <c:pt idx="1166">
                  <c:v>1729.1942074687502</c:v>
                </c:pt>
                <c:pt idx="1167">
                  <c:v>1728.9045032187501</c:v>
                </c:pt>
                <c:pt idx="1168">
                  <c:v>1743.528037625</c:v>
                </c:pt>
                <c:pt idx="1169">
                  <c:v>1743.2383333750001</c:v>
                </c:pt>
                <c:pt idx="1170">
                  <c:v>1743.67288975</c:v>
                </c:pt>
                <c:pt idx="1171">
                  <c:v>1743.3831854999999</c:v>
                </c:pt>
                <c:pt idx="1172">
                  <c:v>1743.67288975</c:v>
                </c:pt>
                <c:pt idx="1173">
                  <c:v>1743.528037625</c:v>
                </c:pt>
                <c:pt idx="1174">
                  <c:v>1729.04935534375</c:v>
                </c:pt>
                <c:pt idx="1175">
                  <c:v>1715.00463578125</c:v>
                </c:pt>
                <c:pt idx="1176">
                  <c:v>1715.2943400312502</c:v>
                </c:pt>
                <c:pt idx="1177">
                  <c:v>1714.8603773125001</c:v>
                </c:pt>
                <c:pt idx="1178">
                  <c:v>1729.04935534375</c:v>
                </c:pt>
                <c:pt idx="1179">
                  <c:v>1729.1942074687502</c:v>
                </c:pt>
                <c:pt idx="1180">
                  <c:v>1715.00463578125</c:v>
                </c:pt>
                <c:pt idx="1181">
                  <c:v>1715.2943400312502</c:v>
                </c:pt>
                <c:pt idx="1182">
                  <c:v>1715.00463578125</c:v>
                </c:pt>
                <c:pt idx="1183">
                  <c:v>1715.2943400312502</c:v>
                </c:pt>
                <c:pt idx="1184">
                  <c:v>1714.8603773125001</c:v>
                </c:pt>
                <c:pt idx="1185">
                  <c:v>1728.9045032187501</c:v>
                </c:pt>
                <c:pt idx="1186">
                  <c:v>1728.9045032187501</c:v>
                </c:pt>
                <c:pt idx="1187">
                  <c:v>1728.9045032187501</c:v>
                </c:pt>
                <c:pt idx="1188">
                  <c:v>1729.3390595937499</c:v>
                </c:pt>
                <c:pt idx="1189">
                  <c:v>1743.528037625</c:v>
                </c:pt>
                <c:pt idx="1190">
                  <c:v>1743.528037625</c:v>
                </c:pt>
                <c:pt idx="1191">
                  <c:v>1729.1942074687502</c:v>
                </c:pt>
                <c:pt idx="1192">
                  <c:v>1729.04935534375</c:v>
                </c:pt>
                <c:pt idx="1193">
                  <c:v>1729.04935534375</c:v>
                </c:pt>
                <c:pt idx="1194">
                  <c:v>1729.04935534375</c:v>
                </c:pt>
                <c:pt idx="1195">
                  <c:v>1743.2383333750001</c:v>
                </c:pt>
                <c:pt idx="1196">
                  <c:v>1729.1942074687502</c:v>
                </c:pt>
                <c:pt idx="1197">
                  <c:v>1729.04935534375</c:v>
                </c:pt>
                <c:pt idx="1198">
                  <c:v>1728.9045032187501</c:v>
                </c:pt>
                <c:pt idx="1199">
                  <c:v>1729.04935534375</c:v>
                </c:pt>
                <c:pt idx="1200">
                  <c:v>1728.9045032187501</c:v>
                </c:pt>
                <c:pt idx="1201">
                  <c:v>1729.04935534375</c:v>
                </c:pt>
                <c:pt idx="1202">
                  <c:v>1729.1942074687502</c:v>
                </c:pt>
                <c:pt idx="1203">
                  <c:v>1729.1942074687502</c:v>
                </c:pt>
                <c:pt idx="1204">
                  <c:v>1729.04935534375</c:v>
                </c:pt>
                <c:pt idx="1205">
                  <c:v>1715.00463578125</c:v>
                </c:pt>
                <c:pt idx="1206">
                  <c:v>1715.1500815625002</c:v>
                </c:pt>
                <c:pt idx="1207">
                  <c:v>1729.04935534375</c:v>
                </c:pt>
                <c:pt idx="1208">
                  <c:v>1728.7596510937499</c:v>
                </c:pt>
                <c:pt idx="1209">
                  <c:v>1715.00463578125</c:v>
                </c:pt>
                <c:pt idx="1210">
                  <c:v>1728.9045032187501</c:v>
                </c:pt>
                <c:pt idx="1211">
                  <c:v>1729.3390595937499</c:v>
                </c:pt>
                <c:pt idx="1212">
                  <c:v>1728.9045032187501</c:v>
                </c:pt>
                <c:pt idx="1213">
                  <c:v>1728.9045032187501</c:v>
                </c:pt>
                <c:pt idx="1214">
                  <c:v>1729.1942074687502</c:v>
                </c:pt>
                <c:pt idx="1215">
                  <c:v>1728.7596510937499</c:v>
                </c:pt>
                <c:pt idx="1216">
                  <c:v>1743.528037625</c:v>
                </c:pt>
                <c:pt idx="1217">
                  <c:v>1743.2383333750001</c:v>
                </c:pt>
                <c:pt idx="1218">
                  <c:v>1743.2383333750001</c:v>
                </c:pt>
                <c:pt idx="1219">
                  <c:v>1743.09348125</c:v>
                </c:pt>
                <c:pt idx="1220">
                  <c:v>1743.3831854999999</c:v>
                </c:pt>
                <c:pt idx="1221">
                  <c:v>1743.09348125</c:v>
                </c:pt>
                <c:pt idx="1222">
                  <c:v>1743.3831854999999</c:v>
                </c:pt>
                <c:pt idx="1223">
                  <c:v>1743.528037625</c:v>
                </c:pt>
                <c:pt idx="1224">
                  <c:v>1743.09348125</c:v>
                </c:pt>
                <c:pt idx="1225">
                  <c:v>1743.528037625</c:v>
                </c:pt>
                <c:pt idx="1226">
                  <c:v>1743.3831854999999</c:v>
                </c:pt>
                <c:pt idx="1227">
                  <c:v>1743.2383333750001</c:v>
                </c:pt>
                <c:pt idx="1228">
                  <c:v>1743.528037625</c:v>
                </c:pt>
                <c:pt idx="1229">
                  <c:v>1743.528037625</c:v>
                </c:pt>
                <c:pt idx="1230">
                  <c:v>1729.1942074687502</c:v>
                </c:pt>
                <c:pt idx="1231">
                  <c:v>1729.04935534375</c:v>
                </c:pt>
                <c:pt idx="1232">
                  <c:v>1728.9045032187501</c:v>
                </c:pt>
                <c:pt idx="1233">
                  <c:v>1729.04935534375</c:v>
                </c:pt>
                <c:pt idx="1234">
                  <c:v>1729.1942074687502</c:v>
                </c:pt>
                <c:pt idx="1235">
                  <c:v>1729.04935534375</c:v>
                </c:pt>
                <c:pt idx="1236">
                  <c:v>1729.04935534375</c:v>
                </c:pt>
                <c:pt idx="1237">
                  <c:v>1743.3831854999999</c:v>
                </c:pt>
                <c:pt idx="1238">
                  <c:v>1742.6589248750001</c:v>
                </c:pt>
                <c:pt idx="1239">
                  <c:v>1743.3831854999999</c:v>
                </c:pt>
                <c:pt idx="1240">
                  <c:v>1743.2383333750001</c:v>
                </c:pt>
                <c:pt idx="1241">
                  <c:v>1728.46994684375</c:v>
                </c:pt>
                <c:pt idx="1242">
                  <c:v>1729.1942074687502</c:v>
                </c:pt>
                <c:pt idx="1243">
                  <c:v>1729.1942074687502</c:v>
                </c:pt>
                <c:pt idx="1244">
                  <c:v>1728.9045032187501</c:v>
                </c:pt>
                <c:pt idx="1245">
                  <c:v>1728.9045032187501</c:v>
                </c:pt>
                <c:pt idx="1246">
                  <c:v>1728.9045032187501</c:v>
                </c:pt>
                <c:pt idx="1247">
                  <c:v>1743.2383333750001</c:v>
                </c:pt>
                <c:pt idx="1248">
                  <c:v>1743.09348125</c:v>
                </c:pt>
                <c:pt idx="1249">
                  <c:v>1729.04935534375</c:v>
                </c:pt>
                <c:pt idx="1250">
                  <c:v>1729.3390595937499</c:v>
                </c:pt>
                <c:pt idx="1251">
                  <c:v>1728.7596510937499</c:v>
                </c:pt>
                <c:pt idx="1252">
                  <c:v>1743.528037625</c:v>
                </c:pt>
                <c:pt idx="1253">
                  <c:v>1743.2383333750001</c:v>
                </c:pt>
                <c:pt idx="1254">
                  <c:v>1742.8043706562501</c:v>
                </c:pt>
                <c:pt idx="1255">
                  <c:v>1743.09348125</c:v>
                </c:pt>
                <c:pt idx="1256">
                  <c:v>1743.3831854999999</c:v>
                </c:pt>
                <c:pt idx="1257">
                  <c:v>1743.528037625</c:v>
                </c:pt>
                <c:pt idx="1258">
                  <c:v>1729.04935534375</c:v>
                </c:pt>
                <c:pt idx="1259">
                  <c:v>1729.04935534375</c:v>
                </c:pt>
                <c:pt idx="1260">
                  <c:v>1729.04935534375</c:v>
                </c:pt>
                <c:pt idx="1261">
                  <c:v>1729.04935534375</c:v>
                </c:pt>
                <c:pt idx="1262">
                  <c:v>1729.04935534375</c:v>
                </c:pt>
                <c:pt idx="1263">
                  <c:v>1741.5012951875001</c:v>
                </c:pt>
                <c:pt idx="1264">
                  <c:v>1742.948629125</c:v>
                </c:pt>
                <c:pt idx="1265">
                  <c:v>1731.6555062812502</c:v>
                </c:pt>
                <c:pt idx="1266">
                  <c:v>1729.1942074687502</c:v>
                </c:pt>
                <c:pt idx="1267">
                  <c:v>1728.6147989687502</c:v>
                </c:pt>
                <c:pt idx="1268">
                  <c:v>1729.04935534375</c:v>
                </c:pt>
                <c:pt idx="1269">
                  <c:v>1729.1942074687502</c:v>
                </c:pt>
                <c:pt idx="1270">
                  <c:v>1735.5647326875003</c:v>
                </c:pt>
                <c:pt idx="1271">
                  <c:v>1743.3831854999999</c:v>
                </c:pt>
                <c:pt idx="1272">
                  <c:v>1747.5821161562501</c:v>
                </c:pt>
                <c:pt idx="1273">
                  <c:v>1757.2830529375001</c:v>
                </c:pt>
                <c:pt idx="1274">
                  <c:v>1757.2830529375001</c:v>
                </c:pt>
                <c:pt idx="1275">
                  <c:v>1756.9933486875002</c:v>
                </c:pt>
                <c:pt idx="1276">
                  <c:v>1757.1382008124999</c:v>
                </c:pt>
                <c:pt idx="1277">
                  <c:v>1756.8484965625</c:v>
                </c:pt>
                <c:pt idx="1278">
                  <c:v>1756.2690880625</c:v>
                </c:pt>
                <c:pt idx="1279">
                  <c:v>1743.2383333750001</c:v>
                </c:pt>
                <c:pt idx="1280">
                  <c:v>1743.3831854999999</c:v>
                </c:pt>
                <c:pt idx="1281">
                  <c:v>1743.09348125</c:v>
                </c:pt>
                <c:pt idx="1282">
                  <c:v>1743.2383333750001</c:v>
                </c:pt>
                <c:pt idx="1283">
                  <c:v>1742.948629125</c:v>
                </c:pt>
                <c:pt idx="1284">
                  <c:v>1743.2383333750001</c:v>
                </c:pt>
                <c:pt idx="1285">
                  <c:v>1757.2830529375001</c:v>
                </c:pt>
                <c:pt idx="1286">
                  <c:v>1757.4273114062498</c:v>
                </c:pt>
                <c:pt idx="1287">
                  <c:v>1757.4273114062498</c:v>
                </c:pt>
                <c:pt idx="1288">
                  <c:v>1743.2383333750001</c:v>
                </c:pt>
                <c:pt idx="1289">
                  <c:v>1743.2383333750001</c:v>
                </c:pt>
                <c:pt idx="1290">
                  <c:v>1743.528037625</c:v>
                </c:pt>
                <c:pt idx="1291">
                  <c:v>1743.528037625</c:v>
                </c:pt>
                <c:pt idx="1292">
                  <c:v>1743.528037625</c:v>
                </c:pt>
                <c:pt idx="1293">
                  <c:v>1743.3831854999999</c:v>
                </c:pt>
                <c:pt idx="1294">
                  <c:v>1743.67288975</c:v>
                </c:pt>
                <c:pt idx="1295">
                  <c:v>1743.528037625</c:v>
                </c:pt>
                <c:pt idx="1296">
                  <c:v>1743.2383333750001</c:v>
                </c:pt>
                <c:pt idx="1297">
                  <c:v>1743.2383333750001</c:v>
                </c:pt>
                <c:pt idx="1298">
                  <c:v>1743.3831854999999</c:v>
                </c:pt>
                <c:pt idx="1299">
                  <c:v>1743.8177418750001</c:v>
                </c:pt>
                <c:pt idx="1300">
                  <c:v>1743.67288975</c:v>
                </c:pt>
                <c:pt idx="1301">
                  <c:v>1757.5727571875002</c:v>
                </c:pt>
                <c:pt idx="1302">
                  <c:v>1757.7170156562502</c:v>
                </c:pt>
                <c:pt idx="1303">
                  <c:v>1757.4273114062498</c:v>
                </c:pt>
                <c:pt idx="1304">
                  <c:v>1757.4273114062498</c:v>
                </c:pt>
                <c:pt idx="1305">
                  <c:v>1757.8618677812503</c:v>
                </c:pt>
                <c:pt idx="1306">
                  <c:v>1757.4273114062498</c:v>
                </c:pt>
                <c:pt idx="1307">
                  <c:v>1757.4273114062498</c:v>
                </c:pt>
                <c:pt idx="1308">
                  <c:v>1757.1382008124999</c:v>
                </c:pt>
                <c:pt idx="1309">
                  <c:v>1743.2383333750001</c:v>
                </c:pt>
                <c:pt idx="1310">
                  <c:v>1743.2383333750001</c:v>
                </c:pt>
                <c:pt idx="1311">
                  <c:v>1743.3831854999999</c:v>
                </c:pt>
                <c:pt idx="1312">
                  <c:v>1743.3831854999999</c:v>
                </c:pt>
                <c:pt idx="1313">
                  <c:v>1757.4273114062498</c:v>
                </c:pt>
                <c:pt idx="1314">
                  <c:v>1757.5727571875002</c:v>
                </c:pt>
                <c:pt idx="1315">
                  <c:v>1757.1382008124999</c:v>
                </c:pt>
                <c:pt idx="1316">
                  <c:v>1757.4273114062498</c:v>
                </c:pt>
                <c:pt idx="1317">
                  <c:v>1757.4273114062498</c:v>
                </c:pt>
                <c:pt idx="1318">
                  <c:v>1757.4273114062498</c:v>
                </c:pt>
                <c:pt idx="1319">
                  <c:v>1757.4273114062498</c:v>
                </c:pt>
                <c:pt idx="1320">
                  <c:v>1757.1382008124999</c:v>
                </c:pt>
                <c:pt idx="1321">
                  <c:v>1757.2830529375001</c:v>
                </c:pt>
                <c:pt idx="1322">
                  <c:v>1756.8484965625</c:v>
                </c:pt>
                <c:pt idx="1323">
                  <c:v>1757.1382008124999</c:v>
                </c:pt>
                <c:pt idx="1324">
                  <c:v>1757.7170156562502</c:v>
                </c:pt>
                <c:pt idx="1325">
                  <c:v>1757.4273114062498</c:v>
                </c:pt>
                <c:pt idx="1326">
                  <c:v>1757.2830529375001</c:v>
                </c:pt>
                <c:pt idx="1327">
                  <c:v>1757.2830529375001</c:v>
                </c:pt>
                <c:pt idx="1328">
                  <c:v>1757.2830529375001</c:v>
                </c:pt>
                <c:pt idx="1329">
                  <c:v>1757.7170156562502</c:v>
                </c:pt>
                <c:pt idx="1330">
                  <c:v>1756.9933486875002</c:v>
                </c:pt>
                <c:pt idx="1331">
                  <c:v>1756.8484965625</c:v>
                </c:pt>
                <c:pt idx="1332">
                  <c:v>1757.2830529375001</c:v>
                </c:pt>
                <c:pt idx="1333">
                  <c:v>1757.4273114062498</c:v>
                </c:pt>
                <c:pt idx="1334">
                  <c:v>1758.0067199062501</c:v>
                </c:pt>
                <c:pt idx="1335">
                  <c:v>1757.2830529375001</c:v>
                </c:pt>
                <c:pt idx="1336">
                  <c:v>1757.2830529375001</c:v>
                </c:pt>
                <c:pt idx="1337">
                  <c:v>1757.5727571875002</c:v>
                </c:pt>
                <c:pt idx="1338">
                  <c:v>1757.1382008124999</c:v>
                </c:pt>
                <c:pt idx="1339">
                  <c:v>1756.9933486875002</c:v>
                </c:pt>
                <c:pt idx="1340">
                  <c:v>1743.8177418750001</c:v>
                </c:pt>
                <c:pt idx="1341">
                  <c:v>1757.5727571875002</c:v>
                </c:pt>
                <c:pt idx="1342">
                  <c:v>1757.2830529375001</c:v>
                </c:pt>
                <c:pt idx="1343">
                  <c:v>1757.2830529375001</c:v>
                </c:pt>
                <c:pt idx="1344">
                  <c:v>1756.9933486875002</c:v>
                </c:pt>
                <c:pt idx="1345">
                  <c:v>1757.2830529375001</c:v>
                </c:pt>
                <c:pt idx="1346">
                  <c:v>1757.4273114062498</c:v>
                </c:pt>
                <c:pt idx="1347">
                  <c:v>1757.5727571875002</c:v>
                </c:pt>
                <c:pt idx="1348">
                  <c:v>1757.1382008124999</c:v>
                </c:pt>
                <c:pt idx="1349">
                  <c:v>1757.4273114062498</c:v>
                </c:pt>
                <c:pt idx="1350">
                  <c:v>1757.5727571875002</c:v>
                </c:pt>
                <c:pt idx="1351">
                  <c:v>1757.4273114062498</c:v>
                </c:pt>
                <c:pt idx="1352">
                  <c:v>1757.7170156562502</c:v>
                </c:pt>
                <c:pt idx="1353">
                  <c:v>1757.4273114062498</c:v>
                </c:pt>
                <c:pt idx="1354">
                  <c:v>1757.4273114062498</c:v>
                </c:pt>
                <c:pt idx="1355">
                  <c:v>1757.5727571875002</c:v>
                </c:pt>
                <c:pt idx="1356">
                  <c:v>1757.2830529375001</c:v>
                </c:pt>
                <c:pt idx="1357">
                  <c:v>1757.2830529375001</c:v>
                </c:pt>
                <c:pt idx="1358">
                  <c:v>1757.7170156562502</c:v>
                </c:pt>
                <c:pt idx="1359">
                  <c:v>1757.4273114062498</c:v>
                </c:pt>
                <c:pt idx="1360">
                  <c:v>1757.1382008124999</c:v>
                </c:pt>
                <c:pt idx="1361">
                  <c:v>1757.4273114062498</c:v>
                </c:pt>
                <c:pt idx="1362">
                  <c:v>1757.4273114062498</c:v>
                </c:pt>
                <c:pt idx="1363">
                  <c:v>1757.4273114062498</c:v>
                </c:pt>
                <c:pt idx="1364">
                  <c:v>1757.1382008124999</c:v>
                </c:pt>
                <c:pt idx="1365">
                  <c:v>1757.5727571875002</c:v>
                </c:pt>
                <c:pt idx="1366">
                  <c:v>1757.5727571875002</c:v>
                </c:pt>
                <c:pt idx="1367">
                  <c:v>1771.4720309687502</c:v>
                </c:pt>
                <c:pt idx="1368">
                  <c:v>1770.8926224687502</c:v>
                </c:pt>
                <c:pt idx="1369">
                  <c:v>1771.0374745937499</c:v>
                </c:pt>
                <c:pt idx="1370">
                  <c:v>1771.0374745937499</c:v>
                </c:pt>
                <c:pt idx="1371">
                  <c:v>1770.8926224687502</c:v>
                </c:pt>
                <c:pt idx="1372">
                  <c:v>1770.8926224687502</c:v>
                </c:pt>
                <c:pt idx="1373">
                  <c:v>1770.8926224687502</c:v>
                </c:pt>
                <c:pt idx="1374">
                  <c:v>1771.1823267187501</c:v>
                </c:pt>
                <c:pt idx="1375">
                  <c:v>1771.6168830937499</c:v>
                </c:pt>
                <c:pt idx="1376">
                  <c:v>1771.1823267187501</c:v>
                </c:pt>
                <c:pt idx="1377">
                  <c:v>1770.8926224687502</c:v>
                </c:pt>
                <c:pt idx="1378">
                  <c:v>1770.8926224687502</c:v>
                </c:pt>
                <c:pt idx="1379">
                  <c:v>1771.0374745937499</c:v>
                </c:pt>
                <c:pt idx="1380">
                  <c:v>1770.6035118750003</c:v>
                </c:pt>
                <c:pt idx="1381">
                  <c:v>1771.0374745937499</c:v>
                </c:pt>
                <c:pt idx="1382">
                  <c:v>1770.8926224687502</c:v>
                </c:pt>
                <c:pt idx="1383">
                  <c:v>1770.8926224687502</c:v>
                </c:pt>
                <c:pt idx="1384">
                  <c:v>1771.0374745937499</c:v>
                </c:pt>
                <c:pt idx="1385">
                  <c:v>1770.8926224687502</c:v>
                </c:pt>
                <c:pt idx="1386">
                  <c:v>1770.7483639999998</c:v>
                </c:pt>
                <c:pt idx="1387">
                  <c:v>1771.0374745937499</c:v>
                </c:pt>
                <c:pt idx="1388">
                  <c:v>1771.0374745937499</c:v>
                </c:pt>
                <c:pt idx="1389">
                  <c:v>1771.0374745937499</c:v>
                </c:pt>
                <c:pt idx="1390">
                  <c:v>1770.8926224687502</c:v>
                </c:pt>
                <c:pt idx="1391">
                  <c:v>1770.8926224687502</c:v>
                </c:pt>
                <c:pt idx="1392">
                  <c:v>1771.0374745937499</c:v>
                </c:pt>
                <c:pt idx="1393">
                  <c:v>1771.4720309687502</c:v>
                </c:pt>
                <c:pt idx="1394">
                  <c:v>1771.0374745937499</c:v>
                </c:pt>
                <c:pt idx="1395">
                  <c:v>1770.7483639999998</c:v>
                </c:pt>
                <c:pt idx="1396">
                  <c:v>1771.0374745937499</c:v>
                </c:pt>
                <c:pt idx="1397">
                  <c:v>1770.7483639999998</c:v>
                </c:pt>
                <c:pt idx="1398">
                  <c:v>1770.8926224687502</c:v>
                </c:pt>
                <c:pt idx="1399">
                  <c:v>1771.3271788437501</c:v>
                </c:pt>
                <c:pt idx="1400">
                  <c:v>1757.4273114062498</c:v>
                </c:pt>
                <c:pt idx="1401">
                  <c:v>1757.1382008124999</c:v>
                </c:pt>
                <c:pt idx="1402">
                  <c:v>1757.2830529375001</c:v>
                </c:pt>
                <c:pt idx="1403">
                  <c:v>1757.2830529375001</c:v>
                </c:pt>
                <c:pt idx="1404">
                  <c:v>1771.0374745937499</c:v>
                </c:pt>
                <c:pt idx="1405">
                  <c:v>1771.1823267187501</c:v>
                </c:pt>
                <c:pt idx="1406">
                  <c:v>1771.0374745937499</c:v>
                </c:pt>
                <c:pt idx="1407">
                  <c:v>1757.4273114062498</c:v>
                </c:pt>
                <c:pt idx="1408">
                  <c:v>1770.8926224687502</c:v>
                </c:pt>
                <c:pt idx="1409">
                  <c:v>1771.1823267187501</c:v>
                </c:pt>
                <c:pt idx="1410">
                  <c:v>1771.1823267187501</c:v>
                </c:pt>
                <c:pt idx="1411">
                  <c:v>1757.5727571875002</c:v>
                </c:pt>
                <c:pt idx="1412">
                  <c:v>1757.8618677812503</c:v>
                </c:pt>
                <c:pt idx="1413">
                  <c:v>1757.5727571875002</c:v>
                </c:pt>
                <c:pt idx="1414">
                  <c:v>1757.1382008124999</c:v>
                </c:pt>
                <c:pt idx="1415">
                  <c:v>1757.7170156562502</c:v>
                </c:pt>
                <c:pt idx="1416">
                  <c:v>1757.5727571875002</c:v>
                </c:pt>
                <c:pt idx="1417">
                  <c:v>1757.4273114062498</c:v>
                </c:pt>
                <c:pt idx="1418">
                  <c:v>1757.2830529375001</c:v>
                </c:pt>
                <c:pt idx="1419">
                  <c:v>1757.5727571875002</c:v>
                </c:pt>
                <c:pt idx="1420">
                  <c:v>1757.1382008124999</c:v>
                </c:pt>
                <c:pt idx="1421">
                  <c:v>1757.4273114062498</c:v>
                </c:pt>
                <c:pt idx="1422">
                  <c:v>1770.7483639999998</c:v>
                </c:pt>
                <c:pt idx="1423">
                  <c:v>1770.8926224687502</c:v>
                </c:pt>
                <c:pt idx="1424">
                  <c:v>1770.7483639999998</c:v>
                </c:pt>
                <c:pt idx="1425">
                  <c:v>1771.1823267187501</c:v>
                </c:pt>
                <c:pt idx="1426">
                  <c:v>1785.0821941562501</c:v>
                </c:pt>
                <c:pt idx="1427">
                  <c:v>1784.6476377812503</c:v>
                </c:pt>
                <c:pt idx="1428">
                  <c:v>1798.9814679375002</c:v>
                </c:pt>
                <c:pt idx="1429">
                  <c:v>1799.4160243125</c:v>
                </c:pt>
                <c:pt idx="1430">
                  <c:v>1785.0821941562501</c:v>
                </c:pt>
                <c:pt idx="1431">
                  <c:v>1785.0821941562501</c:v>
                </c:pt>
                <c:pt idx="1432">
                  <c:v>1785.2270462812503</c:v>
                </c:pt>
                <c:pt idx="1433">
                  <c:v>1784.79248990625</c:v>
                </c:pt>
                <c:pt idx="1434">
                  <c:v>1784.79248990625</c:v>
                </c:pt>
                <c:pt idx="1435">
                  <c:v>1784.79248990625</c:v>
                </c:pt>
                <c:pt idx="1436">
                  <c:v>1784.9373420312502</c:v>
                </c:pt>
                <c:pt idx="1437">
                  <c:v>1785.3713047500003</c:v>
                </c:pt>
                <c:pt idx="1438">
                  <c:v>1799.2711721875003</c:v>
                </c:pt>
                <c:pt idx="1439">
                  <c:v>1785.0821941562501</c:v>
                </c:pt>
                <c:pt idx="1440">
                  <c:v>1771.0374745937499</c:v>
                </c:pt>
                <c:pt idx="1441">
                  <c:v>1770.8926224687502</c:v>
                </c:pt>
                <c:pt idx="1442">
                  <c:v>1770.7483639999998</c:v>
                </c:pt>
                <c:pt idx="1443">
                  <c:v>1771.1823267187501</c:v>
                </c:pt>
                <c:pt idx="1444">
                  <c:v>1771.1823267187501</c:v>
                </c:pt>
                <c:pt idx="1445">
                  <c:v>1771.1823267187501</c:v>
                </c:pt>
                <c:pt idx="1446">
                  <c:v>1771.0374745937499</c:v>
                </c:pt>
                <c:pt idx="1447">
                  <c:v>1785.2270462812503</c:v>
                </c:pt>
                <c:pt idx="1448">
                  <c:v>1784.6476377812503</c:v>
                </c:pt>
                <c:pt idx="1449">
                  <c:v>1785.0821941562501</c:v>
                </c:pt>
                <c:pt idx="1450">
                  <c:v>1785.2270462812503</c:v>
                </c:pt>
                <c:pt idx="1451">
                  <c:v>1785.3713047500003</c:v>
                </c:pt>
                <c:pt idx="1452">
                  <c:v>1785.0821941562501</c:v>
                </c:pt>
                <c:pt idx="1453">
                  <c:v>1798.8366158125</c:v>
                </c:pt>
                <c:pt idx="1454">
                  <c:v>1799.2711721875003</c:v>
                </c:pt>
                <c:pt idx="1455">
                  <c:v>1798.8366158125</c:v>
                </c:pt>
                <c:pt idx="1456">
                  <c:v>1798.9814679375002</c:v>
                </c:pt>
                <c:pt idx="1457">
                  <c:v>1785.0821941562501</c:v>
                </c:pt>
                <c:pt idx="1458">
                  <c:v>1771.4720309687502</c:v>
                </c:pt>
                <c:pt idx="1459">
                  <c:v>1771.1823267187501</c:v>
                </c:pt>
                <c:pt idx="1460">
                  <c:v>1771.1823267187501</c:v>
                </c:pt>
                <c:pt idx="1461">
                  <c:v>1770.8926224687502</c:v>
                </c:pt>
                <c:pt idx="1462">
                  <c:v>1785.2270462812503</c:v>
                </c:pt>
                <c:pt idx="1463">
                  <c:v>1799.1263200625001</c:v>
                </c:pt>
                <c:pt idx="1464">
                  <c:v>1798.9814679375002</c:v>
                </c:pt>
                <c:pt idx="1465">
                  <c:v>1785.0821941562501</c:v>
                </c:pt>
                <c:pt idx="1466">
                  <c:v>1785.2270462812503</c:v>
                </c:pt>
                <c:pt idx="1467">
                  <c:v>1771.0374745937499</c:v>
                </c:pt>
                <c:pt idx="1468">
                  <c:v>1770.8926224687502</c:v>
                </c:pt>
                <c:pt idx="1469">
                  <c:v>1784.79248990625</c:v>
                </c:pt>
                <c:pt idx="1470">
                  <c:v>1784.9373420312502</c:v>
                </c:pt>
                <c:pt idx="1471">
                  <c:v>1798.9814679375002</c:v>
                </c:pt>
                <c:pt idx="1472">
                  <c:v>1798.6917636875003</c:v>
                </c:pt>
                <c:pt idx="1473">
                  <c:v>1799.4160243125</c:v>
                </c:pt>
                <c:pt idx="1474">
                  <c:v>1798.6917636875003</c:v>
                </c:pt>
                <c:pt idx="1475">
                  <c:v>1812.5916311249998</c:v>
                </c:pt>
                <c:pt idx="1476">
                  <c:v>1812.4467790000001</c:v>
                </c:pt>
                <c:pt idx="1477">
                  <c:v>1798.8366158125</c:v>
                </c:pt>
                <c:pt idx="1478">
                  <c:v>1798.8366158125</c:v>
                </c:pt>
                <c:pt idx="1479">
                  <c:v>1798.8366158125</c:v>
                </c:pt>
                <c:pt idx="1480">
                  <c:v>1799.1263200625001</c:v>
                </c:pt>
                <c:pt idx="1481">
                  <c:v>1798.9814679375002</c:v>
                </c:pt>
                <c:pt idx="1482">
                  <c:v>1785.0821941562501</c:v>
                </c:pt>
                <c:pt idx="1483">
                  <c:v>1785.3713047500003</c:v>
                </c:pt>
                <c:pt idx="1484">
                  <c:v>1785.2270462812503</c:v>
                </c:pt>
                <c:pt idx="1485">
                  <c:v>1785.2270462812503</c:v>
                </c:pt>
                <c:pt idx="1486">
                  <c:v>1784.9373420312502</c:v>
                </c:pt>
                <c:pt idx="1487">
                  <c:v>1785.2270462812503</c:v>
                </c:pt>
                <c:pt idx="1488">
                  <c:v>1798.9814679375002</c:v>
                </c:pt>
                <c:pt idx="1489">
                  <c:v>1798.9814679375002</c:v>
                </c:pt>
                <c:pt idx="1490">
                  <c:v>1798.9814679375002</c:v>
                </c:pt>
                <c:pt idx="1491">
                  <c:v>1798.9814679375002</c:v>
                </c:pt>
                <c:pt idx="1492">
                  <c:v>1799.1263200625001</c:v>
                </c:pt>
                <c:pt idx="1493">
                  <c:v>1799.1263200625001</c:v>
                </c:pt>
                <c:pt idx="1494">
                  <c:v>1798.8366158125</c:v>
                </c:pt>
                <c:pt idx="1495">
                  <c:v>1799.2711721875003</c:v>
                </c:pt>
                <c:pt idx="1496">
                  <c:v>1785.3713047500003</c:v>
                </c:pt>
                <c:pt idx="1497">
                  <c:v>1785.2270462812503</c:v>
                </c:pt>
                <c:pt idx="1498">
                  <c:v>1785.3713047500003</c:v>
                </c:pt>
                <c:pt idx="1499">
                  <c:v>1771.3271788437501</c:v>
                </c:pt>
                <c:pt idx="1500">
                  <c:v>1770.7483639999998</c:v>
                </c:pt>
                <c:pt idx="1501">
                  <c:v>1785.3713047500003</c:v>
                </c:pt>
                <c:pt idx="1502">
                  <c:v>1784.9373420312502</c:v>
                </c:pt>
                <c:pt idx="1503">
                  <c:v>1785.3713047500003</c:v>
                </c:pt>
                <c:pt idx="1504">
                  <c:v>1785.2270462812503</c:v>
                </c:pt>
                <c:pt idx="1505">
                  <c:v>1785.3713047500003</c:v>
                </c:pt>
                <c:pt idx="1506">
                  <c:v>1785.2270462812503</c:v>
                </c:pt>
                <c:pt idx="1507">
                  <c:v>1785.3713047500003</c:v>
                </c:pt>
                <c:pt idx="1508">
                  <c:v>1784.79248990625</c:v>
                </c:pt>
                <c:pt idx="1509">
                  <c:v>1785.516156875</c:v>
                </c:pt>
                <c:pt idx="1510">
                  <c:v>1798.8366158125</c:v>
                </c:pt>
                <c:pt idx="1511">
                  <c:v>1799.4160243125</c:v>
                </c:pt>
                <c:pt idx="1512">
                  <c:v>1798.9814679375002</c:v>
                </c:pt>
                <c:pt idx="1513">
                  <c:v>1812.8813353750002</c:v>
                </c:pt>
                <c:pt idx="1514">
                  <c:v>1813.3152980937498</c:v>
                </c:pt>
                <c:pt idx="1515">
                  <c:v>1812.73648325</c:v>
                </c:pt>
                <c:pt idx="1516">
                  <c:v>1799.2711721875003</c:v>
                </c:pt>
                <c:pt idx="1517">
                  <c:v>1799.4160243125</c:v>
                </c:pt>
                <c:pt idx="1518">
                  <c:v>1812.8813353750002</c:v>
                </c:pt>
                <c:pt idx="1519">
                  <c:v>1812.73648325</c:v>
                </c:pt>
                <c:pt idx="1520">
                  <c:v>1812.8813353750002</c:v>
                </c:pt>
                <c:pt idx="1521">
                  <c:v>1812.73648325</c:v>
                </c:pt>
                <c:pt idx="1522">
                  <c:v>1799.2711721875003</c:v>
                </c:pt>
                <c:pt idx="1523">
                  <c:v>1785.2270462812503</c:v>
                </c:pt>
                <c:pt idx="1524">
                  <c:v>1785.0821941562501</c:v>
                </c:pt>
                <c:pt idx="1525">
                  <c:v>1785.0821941562501</c:v>
                </c:pt>
                <c:pt idx="1526">
                  <c:v>1785.3713047500003</c:v>
                </c:pt>
                <c:pt idx="1527">
                  <c:v>1799.1263200625001</c:v>
                </c:pt>
                <c:pt idx="1528">
                  <c:v>1799.1263200625001</c:v>
                </c:pt>
                <c:pt idx="1529">
                  <c:v>1799.4160243125</c:v>
                </c:pt>
                <c:pt idx="1530">
                  <c:v>1799.1263200625001</c:v>
                </c:pt>
                <c:pt idx="1531">
                  <c:v>1799.1263200625001</c:v>
                </c:pt>
                <c:pt idx="1532">
                  <c:v>1799.2711721875003</c:v>
                </c:pt>
                <c:pt idx="1533">
                  <c:v>1798.9814679375002</c:v>
                </c:pt>
                <c:pt idx="1534">
                  <c:v>1784.9373420312502</c:v>
                </c:pt>
                <c:pt idx="1535">
                  <c:v>1798.6917636875003</c:v>
                </c:pt>
                <c:pt idx="1536">
                  <c:v>1798.6917636875003</c:v>
                </c:pt>
                <c:pt idx="1537">
                  <c:v>1785.2270462812503</c:v>
                </c:pt>
                <c:pt idx="1538">
                  <c:v>1785.3713047500003</c:v>
                </c:pt>
                <c:pt idx="1539">
                  <c:v>1785.0821941562501</c:v>
                </c:pt>
                <c:pt idx="1540">
                  <c:v>1785.2270462812503</c:v>
                </c:pt>
                <c:pt idx="1541">
                  <c:v>1785.0821941562501</c:v>
                </c:pt>
                <c:pt idx="1542">
                  <c:v>1785.2270462812503</c:v>
                </c:pt>
                <c:pt idx="1543">
                  <c:v>1799.2711721875003</c:v>
                </c:pt>
                <c:pt idx="1544">
                  <c:v>1799.4160243125</c:v>
                </c:pt>
                <c:pt idx="1545">
                  <c:v>1799.1263200625001</c:v>
                </c:pt>
                <c:pt idx="1546">
                  <c:v>1798.8366158125</c:v>
                </c:pt>
                <c:pt idx="1547">
                  <c:v>1799.1263200625001</c:v>
                </c:pt>
                <c:pt idx="1548">
                  <c:v>1798.8366158125</c:v>
                </c:pt>
                <c:pt idx="1549">
                  <c:v>1799.2711721875003</c:v>
                </c:pt>
                <c:pt idx="1550">
                  <c:v>1798.9814679375002</c:v>
                </c:pt>
                <c:pt idx="1551">
                  <c:v>1799.1263200625001</c:v>
                </c:pt>
                <c:pt idx="1552">
                  <c:v>1799.1263200625001</c:v>
                </c:pt>
                <c:pt idx="1553">
                  <c:v>1799.1263200625001</c:v>
                </c:pt>
                <c:pt idx="1554">
                  <c:v>1799.2711721875003</c:v>
                </c:pt>
                <c:pt idx="1555">
                  <c:v>1799.2711721875003</c:v>
                </c:pt>
                <c:pt idx="1556">
                  <c:v>1785.2270462812503</c:v>
                </c:pt>
                <c:pt idx="1557">
                  <c:v>1785.3713047500003</c:v>
                </c:pt>
                <c:pt idx="1558">
                  <c:v>1798.9814679375002</c:v>
                </c:pt>
                <c:pt idx="1559">
                  <c:v>1799.2711721875003</c:v>
                </c:pt>
                <c:pt idx="1560">
                  <c:v>1799.1263200625001</c:v>
                </c:pt>
                <c:pt idx="1561">
                  <c:v>1798.8366158125</c:v>
                </c:pt>
                <c:pt idx="1562">
                  <c:v>1798.9814679375002</c:v>
                </c:pt>
                <c:pt idx="1563">
                  <c:v>1812.3019268750002</c:v>
                </c:pt>
                <c:pt idx="1564">
                  <c:v>1813.0261875000001</c:v>
                </c:pt>
                <c:pt idx="1565">
                  <c:v>1798.9814679375002</c:v>
                </c:pt>
                <c:pt idx="1566">
                  <c:v>1799.1263200625001</c:v>
                </c:pt>
                <c:pt idx="1567">
                  <c:v>1799.1263200625001</c:v>
                </c:pt>
                <c:pt idx="1568">
                  <c:v>1799.2711721875003</c:v>
                </c:pt>
                <c:pt idx="1569">
                  <c:v>1785.516156875</c:v>
                </c:pt>
                <c:pt idx="1570">
                  <c:v>1785.2270462812503</c:v>
                </c:pt>
                <c:pt idx="1571">
                  <c:v>1785.0821941562501</c:v>
                </c:pt>
                <c:pt idx="1572">
                  <c:v>1799.2711721875003</c:v>
                </c:pt>
                <c:pt idx="1573">
                  <c:v>1799.4160243125</c:v>
                </c:pt>
                <c:pt idx="1574">
                  <c:v>1799.2711721875003</c:v>
                </c:pt>
                <c:pt idx="1575">
                  <c:v>1785.0821941562501</c:v>
                </c:pt>
                <c:pt idx="1576">
                  <c:v>1785.0821941562501</c:v>
                </c:pt>
                <c:pt idx="1577">
                  <c:v>1784.9373420312502</c:v>
                </c:pt>
                <c:pt idx="1578">
                  <c:v>1785.0821941562501</c:v>
                </c:pt>
                <c:pt idx="1579">
                  <c:v>1785.2270462812503</c:v>
                </c:pt>
                <c:pt idx="1580">
                  <c:v>1799.1263200625001</c:v>
                </c:pt>
                <c:pt idx="1581">
                  <c:v>1799.2711721875003</c:v>
                </c:pt>
                <c:pt idx="1582">
                  <c:v>1799.1263200625001</c:v>
                </c:pt>
                <c:pt idx="1583">
                  <c:v>1799.1263200625001</c:v>
                </c:pt>
                <c:pt idx="1584">
                  <c:v>1799.4160243125</c:v>
                </c:pt>
                <c:pt idx="1585">
                  <c:v>1799.1263200625001</c:v>
                </c:pt>
                <c:pt idx="1586">
                  <c:v>1799.2711721875003</c:v>
                </c:pt>
                <c:pt idx="1587">
                  <c:v>1799.2711721875003</c:v>
                </c:pt>
                <c:pt idx="1588">
                  <c:v>1799.7057285625001</c:v>
                </c:pt>
                <c:pt idx="1589">
                  <c:v>1799.1263200625001</c:v>
                </c:pt>
                <c:pt idx="1590">
                  <c:v>1798.9814679375002</c:v>
                </c:pt>
                <c:pt idx="1591">
                  <c:v>1798.9814679375002</c:v>
                </c:pt>
                <c:pt idx="1592">
                  <c:v>1798.6917636875003</c:v>
                </c:pt>
                <c:pt idx="1593">
                  <c:v>1785.2270462812503</c:v>
                </c:pt>
                <c:pt idx="1594">
                  <c:v>1784.79248990625</c:v>
                </c:pt>
                <c:pt idx="1595">
                  <c:v>1799.2711721875003</c:v>
                </c:pt>
                <c:pt idx="1596">
                  <c:v>1799.5602827812502</c:v>
                </c:pt>
                <c:pt idx="1597">
                  <c:v>1798.8366158125</c:v>
                </c:pt>
                <c:pt idx="1598">
                  <c:v>1812.73648325</c:v>
                </c:pt>
                <c:pt idx="1599">
                  <c:v>1812.5916311249998</c:v>
                </c:pt>
                <c:pt idx="1600">
                  <c:v>1813.3152980937498</c:v>
                </c:pt>
                <c:pt idx="1601">
                  <c:v>1812.73648325</c:v>
                </c:pt>
                <c:pt idx="1602">
                  <c:v>1798.6917636875003</c:v>
                </c:pt>
                <c:pt idx="1603">
                  <c:v>1798.9814679375002</c:v>
                </c:pt>
                <c:pt idx="1604">
                  <c:v>1799.4160243125</c:v>
                </c:pt>
                <c:pt idx="1605">
                  <c:v>1799.1263200625001</c:v>
                </c:pt>
                <c:pt idx="1606">
                  <c:v>1798.9814679375002</c:v>
                </c:pt>
                <c:pt idx="1607">
                  <c:v>1812.73648325</c:v>
                </c:pt>
                <c:pt idx="1608">
                  <c:v>1812.73648325</c:v>
                </c:pt>
                <c:pt idx="1609">
                  <c:v>1813.0261875000001</c:v>
                </c:pt>
                <c:pt idx="1610">
                  <c:v>1812.73648325</c:v>
                </c:pt>
                <c:pt idx="1611">
                  <c:v>1813.0261875000001</c:v>
                </c:pt>
                <c:pt idx="1612">
                  <c:v>1813.0261875000001</c:v>
                </c:pt>
                <c:pt idx="1613">
                  <c:v>1798.8366158125</c:v>
                </c:pt>
                <c:pt idx="1614">
                  <c:v>1798.9814679375002</c:v>
                </c:pt>
                <c:pt idx="1615">
                  <c:v>1799.2711721875003</c:v>
                </c:pt>
                <c:pt idx="1616">
                  <c:v>1798.9814679375002</c:v>
                </c:pt>
                <c:pt idx="1617">
                  <c:v>1798.6917636875003</c:v>
                </c:pt>
                <c:pt idx="1618">
                  <c:v>1799.2711721875003</c:v>
                </c:pt>
                <c:pt idx="1619">
                  <c:v>1813.0261875000001</c:v>
                </c:pt>
                <c:pt idx="1620">
                  <c:v>1813.3152980937498</c:v>
                </c:pt>
                <c:pt idx="1621">
                  <c:v>1813.0261875000001</c:v>
                </c:pt>
                <c:pt idx="1622">
                  <c:v>1812.5916311249998</c:v>
                </c:pt>
                <c:pt idx="1623">
                  <c:v>1813.0261875000001</c:v>
                </c:pt>
                <c:pt idx="1624">
                  <c:v>1812.73648325</c:v>
                </c:pt>
                <c:pt idx="1625">
                  <c:v>1812.8813353750002</c:v>
                </c:pt>
                <c:pt idx="1626">
                  <c:v>1799.2711721875003</c:v>
                </c:pt>
                <c:pt idx="1627">
                  <c:v>1799.1263200625001</c:v>
                </c:pt>
                <c:pt idx="1628">
                  <c:v>1799.2711721875003</c:v>
                </c:pt>
                <c:pt idx="1629">
                  <c:v>1799.2711721875003</c:v>
                </c:pt>
                <c:pt idx="1630">
                  <c:v>1813.0261875000001</c:v>
                </c:pt>
                <c:pt idx="1631">
                  <c:v>1813.0261875000001</c:v>
                </c:pt>
                <c:pt idx="1632">
                  <c:v>1826.7806091562502</c:v>
                </c:pt>
                <c:pt idx="1633">
                  <c:v>1826.7806091562502</c:v>
                </c:pt>
                <c:pt idx="1634">
                  <c:v>1827.0703134062499</c:v>
                </c:pt>
                <c:pt idx="1635">
                  <c:v>1826.7806091562502</c:v>
                </c:pt>
                <c:pt idx="1636">
                  <c:v>1826.63575703125</c:v>
                </c:pt>
                <c:pt idx="1637">
                  <c:v>1827.21516553125</c:v>
                </c:pt>
                <c:pt idx="1638">
                  <c:v>1827.0703134062499</c:v>
                </c:pt>
                <c:pt idx="1639">
                  <c:v>1812.8813353750002</c:v>
                </c:pt>
                <c:pt idx="1640">
                  <c:v>1813.1704459687501</c:v>
                </c:pt>
                <c:pt idx="1641">
                  <c:v>1813.0261875000001</c:v>
                </c:pt>
                <c:pt idx="1642">
                  <c:v>1812.8813353750002</c:v>
                </c:pt>
                <c:pt idx="1643">
                  <c:v>1812.73648325</c:v>
                </c:pt>
                <c:pt idx="1644">
                  <c:v>1813.0261875000001</c:v>
                </c:pt>
                <c:pt idx="1645">
                  <c:v>1812.73648325</c:v>
                </c:pt>
                <c:pt idx="1646">
                  <c:v>1799.1263200625001</c:v>
                </c:pt>
                <c:pt idx="1647">
                  <c:v>1799.1263200625001</c:v>
                </c:pt>
                <c:pt idx="1648">
                  <c:v>1798.9814679375002</c:v>
                </c:pt>
                <c:pt idx="1649">
                  <c:v>1799.1263200625001</c:v>
                </c:pt>
                <c:pt idx="1650">
                  <c:v>1799.2711721875003</c:v>
                </c:pt>
                <c:pt idx="1651">
                  <c:v>1813.1704459687501</c:v>
                </c:pt>
                <c:pt idx="1652">
                  <c:v>1813.0261875000001</c:v>
                </c:pt>
                <c:pt idx="1653">
                  <c:v>1813.3152980937498</c:v>
                </c:pt>
                <c:pt idx="1654">
                  <c:v>1812.8813353750002</c:v>
                </c:pt>
                <c:pt idx="1655">
                  <c:v>1813.1704459687501</c:v>
                </c:pt>
                <c:pt idx="1656">
                  <c:v>1813.0261875000001</c:v>
                </c:pt>
                <c:pt idx="1657">
                  <c:v>1813.0261875000001</c:v>
                </c:pt>
                <c:pt idx="1658">
                  <c:v>1826.7806091562502</c:v>
                </c:pt>
                <c:pt idx="1659">
                  <c:v>1827.0703134062499</c:v>
                </c:pt>
                <c:pt idx="1660">
                  <c:v>1813.46015021875</c:v>
                </c:pt>
                <c:pt idx="1661">
                  <c:v>1813.0261875000001</c:v>
                </c:pt>
                <c:pt idx="1662">
                  <c:v>1826.63575703125</c:v>
                </c:pt>
                <c:pt idx="1663">
                  <c:v>1827.0703134062499</c:v>
                </c:pt>
                <c:pt idx="1664">
                  <c:v>1812.8813353750002</c:v>
                </c:pt>
                <c:pt idx="1665">
                  <c:v>1812.73648325</c:v>
                </c:pt>
                <c:pt idx="1666">
                  <c:v>1813.0261875000001</c:v>
                </c:pt>
                <c:pt idx="1667">
                  <c:v>1812.5916311249998</c:v>
                </c:pt>
                <c:pt idx="1668">
                  <c:v>1812.8813353750002</c:v>
                </c:pt>
                <c:pt idx="1669">
                  <c:v>1799.1263200625001</c:v>
                </c:pt>
                <c:pt idx="1670">
                  <c:v>1799.1263200625001</c:v>
                </c:pt>
                <c:pt idx="1671">
                  <c:v>1799.1263200625001</c:v>
                </c:pt>
                <c:pt idx="1672">
                  <c:v>1799.1263200625001</c:v>
                </c:pt>
                <c:pt idx="1673">
                  <c:v>1798.9814679375002</c:v>
                </c:pt>
                <c:pt idx="1674">
                  <c:v>1798.8366158125</c:v>
                </c:pt>
                <c:pt idx="1675">
                  <c:v>1799.2711721875003</c:v>
                </c:pt>
                <c:pt idx="1676">
                  <c:v>1799.4160243125</c:v>
                </c:pt>
                <c:pt idx="1677">
                  <c:v>1799.2711721875003</c:v>
                </c:pt>
                <c:pt idx="1678">
                  <c:v>1799.2711721875003</c:v>
                </c:pt>
                <c:pt idx="1679">
                  <c:v>1813.46015021875</c:v>
                </c:pt>
                <c:pt idx="1680">
                  <c:v>1813.1704459687501</c:v>
                </c:pt>
                <c:pt idx="1681">
                  <c:v>1813.1704459687501</c:v>
                </c:pt>
                <c:pt idx="1682">
                  <c:v>1813.1704459687501</c:v>
                </c:pt>
                <c:pt idx="1683">
                  <c:v>1813.1704459687501</c:v>
                </c:pt>
                <c:pt idx="1684">
                  <c:v>1813.0261875000001</c:v>
                </c:pt>
                <c:pt idx="1685">
                  <c:v>1812.8813353750002</c:v>
                </c:pt>
                <c:pt idx="1686">
                  <c:v>1826.7806091562502</c:v>
                </c:pt>
                <c:pt idx="1687">
                  <c:v>1842.2726626562503</c:v>
                </c:pt>
                <c:pt idx="1688">
                  <c:v>1842.1284041875003</c:v>
                </c:pt>
                <c:pt idx="1689">
                  <c:v>1827.3600176562502</c:v>
                </c:pt>
                <c:pt idx="1690">
                  <c:v>1826.63575703125</c:v>
                </c:pt>
                <c:pt idx="1691">
                  <c:v>1826.9254612812501</c:v>
                </c:pt>
                <c:pt idx="1692">
                  <c:v>1813.1704459687501</c:v>
                </c:pt>
                <c:pt idx="1693">
                  <c:v>1813.3152980937498</c:v>
                </c:pt>
                <c:pt idx="1694">
                  <c:v>1827.3600176562502</c:v>
                </c:pt>
                <c:pt idx="1695">
                  <c:v>1827.21516553125</c:v>
                </c:pt>
                <c:pt idx="1696">
                  <c:v>1826.7806091562502</c:v>
                </c:pt>
                <c:pt idx="1697">
                  <c:v>1813.0261875000001</c:v>
                </c:pt>
                <c:pt idx="1698">
                  <c:v>1813.0261875000001</c:v>
                </c:pt>
                <c:pt idx="1699">
                  <c:v>1813.46015021875</c:v>
                </c:pt>
                <c:pt idx="1700">
                  <c:v>1799.5602827812502</c:v>
                </c:pt>
                <c:pt idx="1701">
                  <c:v>1813.0261875000001</c:v>
                </c:pt>
                <c:pt idx="1702">
                  <c:v>1812.8813353750002</c:v>
                </c:pt>
                <c:pt idx="1703">
                  <c:v>1813.1704459687501</c:v>
                </c:pt>
                <c:pt idx="1704">
                  <c:v>1813.3152980937498</c:v>
                </c:pt>
                <c:pt idx="1705">
                  <c:v>1799.1263200625001</c:v>
                </c:pt>
                <c:pt idx="1706">
                  <c:v>1813.46015021875</c:v>
                </c:pt>
                <c:pt idx="1707">
                  <c:v>1813.1704459687501</c:v>
                </c:pt>
                <c:pt idx="1708">
                  <c:v>1827.0703134062499</c:v>
                </c:pt>
                <c:pt idx="1709">
                  <c:v>1827.21516553125</c:v>
                </c:pt>
                <c:pt idx="1710">
                  <c:v>1841.9835520625002</c:v>
                </c:pt>
                <c:pt idx="1711">
                  <c:v>1841.9835520625002</c:v>
                </c:pt>
                <c:pt idx="1712">
                  <c:v>1827.3600176562502</c:v>
                </c:pt>
                <c:pt idx="1713">
                  <c:v>1826.7806091562502</c:v>
                </c:pt>
                <c:pt idx="1714">
                  <c:v>1813.1704459687501</c:v>
                </c:pt>
                <c:pt idx="1715">
                  <c:v>1813.0261875000001</c:v>
                </c:pt>
                <c:pt idx="1716">
                  <c:v>1813.0261875000001</c:v>
                </c:pt>
                <c:pt idx="1717">
                  <c:v>1813.1704459687501</c:v>
                </c:pt>
                <c:pt idx="1718">
                  <c:v>1827.0703134062499</c:v>
                </c:pt>
                <c:pt idx="1719">
                  <c:v>1812.8813353750002</c:v>
                </c:pt>
                <c:pt idx="1720">
                  <c:v>1813.0261875000001</c:v>
                </c:pt>
                <c:pt idx="1721">
                  <c:v>1812.73648325</c:v>
                </c:pt>
                <c:pt idx="1722">
                  <c:v>1813.1704459687501</c:v>
                </c:pt>
                <c:pt idx="1723">
                  <c:v>1813.3152980937498</c:v>
                </c:pt>
                <c:pt idx="1724">
                  <c:v>1813.1704459687501</c:v>
                </c:pt>
                <c:pt idx="1725">
                  <c:v>1813.3152980937498</c:v>
                </c:pt>
                <c:pt idx="1726">
                  <c:v>1813.46015021875</c:v>
                </c:pt>
                <c:pt idx="1727">
                  <c:v>1813.0261875000001</c:v>
                </c:pt>
                <c:pt idx="1728">
                  <c:v>1812.8813353750002</c:v>
                </c:pt>
                <c:pt idx="1729">
                  <c:v>1813.3152980937498</c:v>
                </c:pt>
                <c:pt idx="1730">
                  <c:v>1812.73648325</c:v>
                </c:pt>
                <c:pt idx="1731">
                  <c:v>1812.73648325</c:v>
                </c:pt>
                <c:pt idx="1732">
                  <c:v>1813.0261875000001</c:v>
                </c:pt>
                <c:pt idx="1733">
                  <c:v>1813.1704459687501</c:v>
                </c:pt>
                <c:pt idx="1734">
                  <c:v>1826.7806091562502</c:v>
                </c:pt>
                <c:pt idx="1735">
                  <c:v>1826.7806091562502</c:v>
                </c:pt>
                <c:pt idx="1736">
                  <c:v>1827.0703134062499</c:v>
                </c:pt>
                <c:pt idx="1737">
                  <c:v>1826.7806091562502</c:v>
                </c:pt>
                <c:pt idx="1738">
                  <c:v>1842.1284041875003</c:v>
                </c:pt>
                <c:pt idx="1739">
                  <c:v>1842.2726626562503</c:v>
                </c:pt>
                <c:pt idx="1740">
                  <c:v>1841.8386999375</c:v>
                </c:pt>
                <c:pt idx="1741">
                  <c:v>1827.21516553125</c:v>
                </c:pt>
                <c:pt idx="1742">
                  <c:v>1813.3152980937498</c:v>
                </c:pt>
                <c:pt idx="1743">
                  <c:v>1813.1704459687501</c:v>
                </c:pt>
                <c:pt idx="1744">
                  <c:v>1813.3152980937498</c:v>
                </c:pt>
                <c:pt idx="1745">
                  <c:v>1812.8813353750002</c:v>
                </c:pt>
                <c:pt idx="1746">
                  <c:v>1813.6050023437501</c:v>
                </c:pt>
                <c:pt idx="1747">
                  <c:v>1799.7057285625001</c:v>
                </c:pt>
                <c:pt idx="1748">
                  <c:v>1799.1263200625001</c:v>
                </c:pt>
                <c:pt idx="1749">
                  <c:v>1799.4160243125</c:v>
                </c:pt>
                <c:pt idx="1750">
                  <c:v>1813.1704459687501</c:v>
                </c:pt>
                <c:pt idx="1751">
                  <c:v>1813.46015021875</c:v>
                </c:pt>
                <c:pt idx="1752">
                  <c:v>1813.0261875000001</c:v>
                </c:pt>
                <c:pt idx="1753">
                  <c:v>1799.1263200625001</c:v>
                </c:pt>
                <c:pt idx="1754">
                  <c:v>1798.9814679375002</c:v>
                </c:pt>
                <c:pt idx="1755">
                  <c:v>1813.1704459687501</c:v>
                </c:pt>
                <c:pt idx="1756">
                  <c:v>1812.8813353750002</c:v>
                </c:pt>
                <c:pt idx="1757">
                  <c:v>1827.21516553125</c:v>
                </c:pt>
                <c:pt idx="1758">
                  <c:v>1827.3600176562502</c:v>
                </c:pt>
                <c:pt idx="1759">
                  <c:v>1826.9254612812501</c:v>
                </c:pt>
                <c:pt idx="1760">
                  <c:v>1841.6938478125001</c:v>
                </c:pt>
                <c:pt idx="1761">
                  <c:v>1842.2726626562503</c:v>
                </c:pt>
                <c:pt idx="1762">
                  <c:v>1842.4175147812502</c:v>
                </c:pt>
                <c:pt idx="1763">
                  <c:v>1842.1284041875003</c:v>
                </c:pt>
                <c:pt idx="1764">
                  <c:v>1841.8386999375</c:v>
                </c:pt>
                <c:pt idx="1765">
                  <c:v>1827.0703134062499</c:v>
                </c:pt>
                <c:pt idx="1766">
                  <c:v>1827.21516553125</c:v>
                </c:pt>
                <c:pt idx="1767">
                  <c:v>1813.0261875000001</c:v>
                </c:pt>
                <c:pt idx="1768">
                  <c:v>1813.3152980937498</c:v>
                </c:pt>
                <c:pt idx="1769">
                  <c:v>1812.8813353750002</c:v>
                </c:pt>
                <c:pt idx="1770">
                  <c:v>1813.1704459687501</c:v>
                </c:pt>
                <c:pt idx="1771">
                  <c:v>1813.0261875000001</c:v>
                </c:pt>
                <c:pt idx="1772">
                  <c:v>1827.0703134062499</c:v>
                </c:pt>
                <c:pt idx="1773">
                  <c:v>1826.9254612812501</c:v>
                </c:pt>
                <c:pt idx="1774">
                  <c:v>1813.0261875000001</c:v>
                </c:pt>
                <c:pt idx="1775">
                  <c:v>1813.0261875000001</c:v>
                </c:pt>
                <c:pt idx="1776">
                  <c:v>1812.8813353750002</c:v>
                </c:pt>
                <c:pt idx="1777">
                  <c:v>1813.0261875000001</c:v>
                </c:pt>
                <c:pt idx="1778">
                  <c:v>1826.63575703125</c:v>
                </c:pt>
                <c:pt idx="1779">
                  <c:v>1827.0703134062499</c:v>
                </c:pt>
                <c:pt idx="1780">
                  <c:v>1827.21516553125</c:v>
                </c:pt>
                <c:pt idx="1781">
                  <c:v>1827.21516553125</c:v>
                </c:pt>
                <c:pt idx="1782">
                  <c:v>1827.0703134062499</c:v>
                </c:pt>
                <c:pt idx="1783">
                  <c:v>1827.3600176562502</c:v>
                </c:pt>
                <c:pt idx="1784">
                  <c:v>1826.9254612812501</c:v>
                </c:pt>
                <c:pt idx="1785">
                  <c:v>1826.9254612812501</c:v>
                </c:pt>
                <c:pt idx="1786">
                  <c:v>1827.21516553125</c:v>
                </c:pt>
                <c:pt idx="1787">
                  <c:v>1826.63575703125</c:v>
                </c:pt>
                <c:pt idx="1788">
                  <c:v>1826.7806091562502</c:v>
                </c:pt>
                <c:pt idx="1789">
                  <c:v>1826.9254612812501</c:v>
                </c:pt>
                <c:pt idx="1790">
                  <c:v>1842.1284041875003</c:v>
                </c:pt>
                <c:pt idx="1791">
                  <c:v>1841.8386999375</c:v>
                </c:pt>
                <c:pt idx="1792">
                  <c:v>1842.1284041875003</c:v>
                </c:pt>
                <c:pt idx="1793">
                  <c:v>1842.2726626562503</c:v>
                </c:pt>
                <c:pt idx="1794">
                  <c:v>1826.63575703125</c:v>
                </c:pt>
                <c:pt idx="1795">
                  <c:v>1826.9254612812501</c:v>
                </c:pt>
                <c:pt idx="1796">
                  <c:v>1826.63575703125</c:v>
                </c:pt>
                <c:pt idx="1797">
                  <c:v>1841.8386999375</c:v>
                </c:pt>
                <c:pt idx="1798">
                  <c:v>1841.6938478125001</c:v>
                </c:pt>
                <c:pt idx="1799">
                  <c:v>1841.8386999375</c:v>
                </c:pt>
                <c:pt idx="1800">
                  <c:v>1842.1284041875003</c:v>
                </c:pt>
                <c:pt idx="1801">
                  <c:v>1841.8386999375</c:v>
                </c:pt>
                <c:pt idx="1802">
                  <c:v>1841.8386999375</c:v>
                </c:pt>
                <c:pt idx="1803">
                  <c:v>1841.8386999375</c:v>
                </c:pt>
                <c:pt idx="1804">
                  <c:v>1841.6938478125001</c:v>
                </c:pt>
                <c:pt idx="1805">
                  <c:v>1841.8386999375</c:v>
                </c:pt>
                <c:pt idx="1806">
                  <c:v>1842.2726626562503</c:v>
                </c:pt>
                <c:pt idx="1807">
                  <c:v>1826.63575703125</c:v>
                </c:pt>
                <c:pt idx="1808">
                  <c:v>1826.7806091562502</c:v>
                </c:pt>
                <c:pt idx="1809">
                  <c:v>1826.7806091562502</c:v>
                </c:pt>
                <c:pt idx="1810">
                  <c:v>1826.63575703125</c:v>
                </c:pt>
                <c:pt idx="1811">
                  <c:v>1826.7806091562502</c:v>
                </c:pt>
                <c:pt idx="1812">
                  <c:v>1841.9835520625002</c:v>
                </c:pt>
                <c:pt idx="1813">
                  <c:v>1842.2726626562503</c:v>
                </c:pt>
                <c:pt idx="1814">
                  <c:v>1842.2726626562503</c:v>
                </c:pt>
                <c:pt idx="1815">
                  <c:v>1842.1284041875003</c:v>
                </c:pt>
                <c:pt idx="1816">
                  <c:v>1842.2726626562503</c:v>
                </c:pt>
                <c:pt idx="1817">
                  <c:v>1842.1284041875003</c:v>
                </c:pt>
                <c:pt idx="1818">
                  <c:v>1827.21516553125</c:v>
                </c:pt>
                <c:pt idx="1819">
                  <c:v>1813.0261875000001</c:v>
                </c:pt>
                <c:pt idx="1820">
                  <c:v>1813.1704459687501</c:v>
                </c:pt>
                <c:pt idx="1821">
                  <c:v>1813.0261875000001</c:v>
                </c:pt>
                <c:pt idx="1822">
                  <c:v>1799.4160243125</c:v>
                </c:pt>
                <c:pt idx="1823">
                  <c:v>1799.2711721875003</c:v>
                </c:pt>
                <c:pt idx="1824">
                  <c:v>1799.4160243125</c:v>
                </c:pt>
                <c:pt idx="1825">
                  <c:v>1813.3152980937498</c:v>
                </c:pt>
                <c:pt idx="1826">
                  <c:v>1813.3152980937498</c:v>
                </c:pt>
                <c:pt idx="1827">
                  <c:v>1826.7806091562502</c:v>
                </c:pt>
                <c:pt idx="1828">
                  <c:v>1826.9254612812501</c:v>
                </c:pt>
                <c:pt idx="1829">
                  <c:v>1841.9835520625002</c:v>
                </c:pt>
                <c:pt idx="1830">
                  <c:v>1842.4175147812502</c:v>
                </c:pt>
                <c:pt idx="1831">
                  <c:v>1842.2726626562503</c:v>
                </c:pt>
                <c:pt idx="1832">
                  <c:v>1842.1284041875003</c:v>
                </c:pt>
                <c:pt idx="1833">
                  <c:v>1841.9835520625002</c:v>
                </c:pt>
                <c:pt idx="1834">
                  <c:v>1842.2726626562503</c:v>
                </c:pt>
                <c:pt idx="1835">
                  <c:v>1827.21516553125</c:v>
                </c:pt>
                <c:pt idx="1836">
                  <c:v>1842.56236690625</c:v>
                </c:pt>
                <c:pt idx="1837">
                  <c:v>1842.1284041875003</c:v>
                </c:pt>
                <c:pt idx="1838">
                  <c:v>1827.3600176562502</c:v>
                </c:pt>
                <c:pt idx="1839">
                  <c:v>1827.0703134062499</c:v>
                </c:pt>
                <c:pt idx="1840">
                  <c:v>1841.9835520625002</c:v>
                </c:pt>
                <c:pt idx="1841">
                  <c:v>1827.0703134062499</c:v>
                </c:pt>
                <c:pt idx="1842">
                  <c:v>1827.0703134062499</c:v>
                </c:pt>
                <c:pt idx="1843">
                  <c:v>1827.21516553125</c:v>
                </c:pt>
                <c:pt idx="1844">
                  <c:v>1827.5048697812501</c:v>
                </c:pt>
                <c:pt idx="1845">
                  <c:v>1827.0703134062499</c:v>
                </c:pt>
                <c:pt idx="1846">
                  <c:v>1827.0703134062499</c:v>
                </c:pt>
                <c:pt idx="1847">
                  <c:v>1827.3600176562502</c:v>
                </c:pt>
                <c:pt idx="1848">
                  <c:v>1826.7806091562502</c:v>
                </c:pt>
                <c:pt idx="1849">
                  <c:v>1827.0703134062499</c:v>
                </c:pt>
                <c:pt idx="1850">
                  <c:v>1842.1284041875003</c:v>
                </c:pt>
                <c:pt idx="1851">
                  <c:v>1842.56236690625</c:v>
                </c:pt>
                <c:pt idx="1852">
                  <c:v>1842.2726626562503</c:v>
                </c:pt>
                <c:pt idx="1853">
                  <c:v>1841.8386999375</c:v>
                </c:pt>
                <c:pt idx="1854">
                  <c:v>1842.1284041875003</c:v>
                </c:pt>
                <c:pt idx="1855">
                  <c:v>1856.0276779687504</c:v>
                </c:pt>
                <c:pt idx="1856">
                  <c:v>1843.57633178125</c:v>
                </c:pt>
                <c:pt idx="1857">
                  <c:v>1842.1284041875003</c:v>
                </c:pt>
                <c:pt idx="1858">
                  <c:v>1842.4175147812502</c:v>
                </c:pt>
                <c:pt idx="1859">
                  <c:v>1842.2726626562503</c:v>
                </c:pt>
                <c:pt idx="1860">
                  <c:v>1842.2726626562503</c:v>
                </c:pt>
                <c:pt idx="1861">
                  <c:v>1832.13776315625</c:v>
                </c:pt>
                <c:pt idx="1862">
                  <c:v>1826.9254612812501</c:v>
                </c:pt>
                <c:pt idx="1863">
                  <c:v>1827.3600176562502</c:v>
                </c:pt>
                <c:pt idx="1864">
                  <c:v>1820.8446403124999</c:v>
                </c:pt>
                <c:pt idx="1865">
                  <c:v>1813.1704459687501</c:v>
                </c:pt>
                <c:pt idx="1866">
                  <c:v>1812.8813353750002</c:v>
                </c:pt>
                <c:pt idx="1867">
                  <c:v>1816.5008575312502</c:v>
                </c:pt>
                <c:pt idx="1868">
                  <c:v>1827.0703134062499</c:v>
                </c:pt>
                <c:pt idx="1869">
                  <c:v>1825.4775336875002</c:v>
                </c:pt>
                <c:pt idx="1870">
                  <c:v>1814.3286693124999</c:v>
                </c:pt>
                <c:pt idx="1871">
                  <c:v>1826.0569421875002</c:v>
                </c:pt>
                <c:pt idx="1872">
                  <c:v>1813.1704459687501</c:v>
                </c:pt>
                <c:pt idx="1873">
                  <c:v>1812.8813353750002</c:v>
                </c:pt>
                <c:pt idx="1874">
                  <c:v>1813.3152980937498</c:v>
                </c:pt>
                <c:pt idx="1875">
                  <c:v>1813.1704459687501</c:v>
                </c:pt>
                <c:pt idx="1876">
                  <c:v>1826.9254612812501</c:v>
                </c:pt>
                <c:pt idx="1877">
                  <c:v>1827.0703134062499</c:v>
                </c:pt>
                <c:pt idx="1878">
                  <c:v>1827.21516553125</c:v>
                </c:pt>
                <c:pt idx="1879">
                  <c:v>1813.46015021875</c:v>
                </c:pt>
                <c:pt idx="1880">
                  <c:v>1826.9254612812501</c:v>
                </c:pt>
                <c:pt idx="1881">
                  <c:v>1827.0703134062499</c:v>
                </c:pt>
                <c:pt idx="1882">
                  <c:v>1826.9254612812501</c:v>
                </c:pt>
                <c:pt idx="1883">
                  <c:v>1827.5048697812501</c:v>
                </c:pt>
                <c:pt idx="1884">
                  <c:v>1827.0703134062499</c:v>
                </c:pt>
                <c:pt idx="1885">
                  <c:v>1826.7806091562502</c:v>
                </c:pt>
                <c:pt idx="1886">
                  <c:v>1826.7806091562502</c:v>
                </c:pt>
                <c:pt idx="1887">
                  <c:v>1826.9254612812501</c:v>
                </c:pt>
                <c:pt idx="1888">
                  <c:v>1826.7806091562502</c:v>
                </c:pt>
                <c:pt idx="1889">
                  <c:v>1826.9254612812501</c:v>
                </c:pt>
                <c:pt idx="1890">
                  <c:v>1813.1704459687501</c:v>
                </c:pt>
                <c:pt idx="1891">
                  <c:v>1813.3152980937498</c:v>
                </c:pt>
                <c:pt idx="1892">
                  <c:v>1813.1704459687501</c:v>
                </c:pt>
                <c:pt idx="1893">
                  <c:v>1812.8813353750002</c:v>
                </c:pt>
                <c:pt idx="1894">
                  <c:v>1813.3152980937498</c:v>
                </c:pt>
                <c:pt idx="1895">
                  <c:v>1813.0261875000001</c:v>
                </c:pt>
                <c:pt idx="1896">
                  <c:v>1812.8813353750002</c:v>
                </c:pt>
                <c:pt idx="1897">
                  <c:v>1813.3152980937498</c:v>
                </c:pt>
                <c:pt idx="1898">
                  <c:v>1813.3152980937498</c:v>
                </c:pt>
                <c:pt idx="1899">
                  <c:v>1813.3152980937498</c:v>
                </c:pt>
                <c:pt idx="1900">
                  <c:v>1827.0703134062499</c:v>
                </c:pt>
                <c:pt idx="1901">
                  <c:v>1826.7806091562502</c:v>
                </c:pt>
                <c:pt idx="1902">
                  <c:v>1827.0703134062499</c:v>
                </c:pt>
                <c:pt idx="1903">
                  <c:v>1827.0703134062499</c:v>
                </c:pt>
                <c:pt idx="1904">
                  <c:v>1827.3600176562502</c:v>
                </c:pt>
                <c:pt idx="1905">
                  <c:v>1827.0703134062499</c:v>
                </c:pt>
                <c:pt idx="1906">
                  <c:v>1827.21516553125</c:v>
                </c:pt>
                <c:pt idx="1907">
                  <c:v>1827.5048697812501</c:v>
                </c:pt>
                <c:pt idx="1908">
                  <c:v>1827.0703134062499</c:v>
                </c:pt>
                <c:pt idx="1909">
                  <c:v>1813.1704459687501</c:v>
                </c:pt>
                <c:pt idx="1910">
                  <c:v>1813.3152980937498</c:v>
                </c:pt>
                <c:pt idx="1911">
                  <c:v>1813.1704459687501</c:v>
                </c:pt>
                <c:pt idx="1912">
                  <c:v>1813.0261875000001</c:v>
                </c:pt>
                <c:pt idx="1913">
                  <c:v>1826.9254612812501</c:v>
                </c:pt>
                <c:pt idx="1914">
                  <c:v>1842.1284041875003</c:v>
                </c:pt>
                <c:pt idx="1915">
                  <c:v>1841.9835520625002</c:v>
                </c:pt>
                <c:pt idx="1916">
                  <c:v>1842.4175147812502</c:v>
                </c:pt>
                <c:pt idx="1917">
                  <c:v>1842.1284041875003</c:v>
                </c:pt>
                <c:pt idx="1918">
                  <c:v>1826.7806091562502</c:v>
                </c:pt>
                <c:pt idx="1919">
                  <c:v>1813.6050023437501</c:v>
                </c:pt>
                <c:pt idx="1920">
                  <c:v>1813.3152980937498</c:v>
                </c:pt>
                <c:pt idx="1921">
                  <c:v>1813.46015021875</c:v>
                </c:pt>
                <c:pt idx="1922">
                  <c:v>1813.3152980937498</c:v>
                </c:pt>
                <c:pt idx="1923">
                  <c:v>1813.46015021875</c:v>
                </c:pt>
                <c:pt idx="1924">
                  <c:v>1827.3600176562502</c:v>
                </c:pt>
                <c:pt idx="1925">
                  <c:v>1826.63575703125</c:v>
                </c:pt>
                <c:pt idx="1926">
                  <c:v>1827.3600176562502</c:v>
                </c:pt>
                <c:pt idx="1927">
                  <c:v>1841.9835520625002</c:v>
                </c:pt>
                <c:pt idx="1928">
                  <c:v>1842.1284041875003</c:v>
                </c:pt>
                <c:pt idx="1929">
                  <c:v>1842.4175147812502</c:v>
                </c:pt>
                <c:pt idx="1930">
                  <c:v>1842.1284041875003</c:v>
                </c:pt>
                <c:pt idx="1931">
                  <c:v>1842.2726626562503</c:v>
                </c:pt>
                <c:pt idx="1932">
                  <c:v>1826.9254612812501</c:v>
                </c:pt>
                <c:pt idx="1933">
                  <c:v>1827.0703134062499</c:v>
                </c:pt>
                <c:pt idx="1934">
                  <c:v>1842.4175147812502</c:v>
                </c:pt>
                <c:pt idx="1935">
                  <c:v>1842.4175147812502</c:v>
                </c:pt>
                <c:pt idx="1936">
                  <c:v>1842.1284041875003</c:v>
                </c:pt>
                <c:pt idx="1937">
                  <c:v>1826.4914985625001</c:v>
                </c:pt>
                <c:pt idx="1938">
                  <c:v>1827.21516553125</c:v>
                </c:pt>
                <c:pt idx="1939">
                  <c:v>1827.0703134062499</c:v>
                </c:pt>
                <c:pt idx="1940">
                  <c:v>1827.0703134062499</c:v>
                </c:pt>
                <c:pt idx="1941">
                  <c:v>1842.4175147812502</c:v>
                </c:pt>
                <c:pt idx="1942">
                  <c:v>1827.0703134062499</c:v>
                </c:pt>
                <c:pt idx="1943">
                  <c:v>1842.56236690625</c:v>
                </c:pt>
                <c:pt idx="1944">
                  <c:v>1842.4175147812502</c:v>
                </c:pt>
                <c:pt idx="1945">
                  <c:v>1842.56236690625</c:v>
                </c:pt>
                <c:pt idx="1946">
                  <c:v>1842.4175147812502</c:v>
                </c:pt>
                <c:pt idx="1947">
                  <c:v>1827.3600176562502</c:v>
                </c:pt>
                <c:pt idx="1948">
                  <c:v>1827.0703134062499</c:v>
                </c:pt>
                <c:pt idx="1949">
                  <c:v>1827.5048697812501</c:v>
                </c:pt>
                <c:pt idx="1950">
                  <c:v>1827.0703134062499</c:v>
                </c:pt>
                <c:pt idx="1951">
                  <c:v>1827.3600176562502</c:v>
                </c:pt>
                <c:pt idx="1952">
                  <c:v>1827.0703134062499</c:v>
                </c:pt>
                <c:pt idx="1953">
                  <c:v>1827.21516553125</c:v>
                </c:pt>
                <c:pt idx="1954">
                  <c:v>1827.21516553125</c:v>
                </c:pt>
                <c:pt idx="1955">
                  <c:v>1826.9254612812501</c:v>
                </c:pt>
                <c:pt idx="1956">
                  <c:v>1827.21516553125</c:v>
                </c:pt>
                <c:pt idx="1957">
                  <c:v>1827.3600176562502</c:v>
                </c:pt>
                <c:pt idx="1958">
                  <c:v>1827.3600176562502</c:v>
                </c:pt>
                <c:pt idx="1959">
                  <c:v>1827.3600176562502</c:v>
                </c:pt>
                <c:pt idx="1960">
                  <c:v>1813.3152980937498</c:v>
                </c:pt>
                <c:pt idx="1961">
                  <c:v>1827.5048697812501</c:v>
                </c:pt>
                <c:pt idx="1962">
                  <c:v>1827.3600176562502</c:v>
                </c:pt>
                <c:pt idx="1963">
                  <c:v>1827.21516553125</c:v>
                </c:pt>
                <c:pt idx="1964">
                  <c:v>1841.9835520625002</c:v>
                </c:pt>
                <c:pt idx="1965">
                  <c:v>1842.1284041875003</c:v>
                </c:pt>
                <c:pt idx="1966">
                  <c:v>1842.4175147812502</c:v>
                </c:pt>
                <c:pt idx="1967">
                  <c:v>1842.2726626562503</c:v>
                </c:pt>
                <c:pt idx="1968">
                  <c:v>1842.2726626562503</c:v>
                </c:pt>
                <c:pt idx="1969">
                  <c:v>1842.4175147812502</c:v>
                </c:pt>
                <c:pt idx="1970">
                  <c:v>1842.7072190312501</c:v>
                </c:pt>
                <c:pt idx="1971">
                  <c:v>1842.4175147812502</c:v>
                </c:pt>
                <c:pt idx="1972">
                  <c:v>1857.0410491875002</c:v>
                </c:pt>
                <c:pt idx="1973">
                  <c:v>1856.89679071875</c:v>
                </c:pt>
                <c:pt idx="1974">
                  <c:v>1856.7513449375001</c:v>
                </c:pt>
                <c:pt idx="1975">
                  <c:v>1856.89679071875</c:v>
                </c:pt>
                <c:pt idx="1976">
                  <c:v>1856.6070864687501</c:v>
                </c:pt>
                <c:pt idx="1977">
                  <c:v>1857.1859013125002</c:v>
                </c:pt>
                <c:pt idx="1978">
                  <c:v>1841.9835520625002</c:v>
                </c:pt>
                <c:pt idx="1979">
                  <c:v>1842.1284041875003</c:v>
                </c:pt>
                <c:pt idx="1980">
                  <c:v>1842.4175147812502</c:v>
                </c:pt>
                <c:pt idx="1981">
                  <c:v>1842.4175147812502</c:v>
                </c:pt>
                <c:pt idx="1982">
                  <c:v>1842.4175147812502</c:v>
                </c:pt>
                <c:pt idx="1983">
                  <c:v>1856.7513449375001</c:v>
                </c:pt>
                <c:pt idx="1984">
                  <c:v>1857.0410491875002</c:v>
                </c:pt>
                <c:pt idx="1985">
                  <c:v>1842.1284041875003</c:v>
                </c:pt>
                <c:pt idx="1986">
                  <c:v>1842.2726626562503</c:v>
                </c:pt>
                <c:pt idx="1987">
                  <c:v>1842.2726626562503</c:v>
                </c:pt>
                <c:pt idx="1988">
                  <c:v>1842.2726626562503</c:v>
                </c:pt>
                <c:pt idx="1989">
                  <c:v>1842.2726626562503</c:v>
                </c:pt>
                <c:pt idx="1990">
                  <c:v>1842.7072190312501</c:v>
                </c:pt>
                <c:pt idx="1991">
                  <c:v>1827.21516553125</c:v>
                </c:pt>
                <c:pt idx="1992">
                  <c:v>1827.0703134062499</c:v>
                </c:pt>
                <c:pt idx="1993">
                  <c:v>1826.9254612812501</c:v>
                </c:pt>
                <c:pt idx="1994">
                  <c:v>1813.3152980937498</c:v>
                </c:pt>
                <c:pt idx="1995">
                  <c:v>1813.46015021875</c:v>
                </c:pt>
                <c:pt idx="1996">
                  <c:v>1813.7498544687501</c:v>
                </c:pt>
                <c:pt idx="1997">
                  <c:v>1827.21516553125</c:v>
                </c:pt>
                <c:pt idx="1998">
                  <c:v>1813.3152980937498</c:v>
                </c:pt>
                <c:pt idx="1999">
                  <c:v>1813.6050023437501</c:v>
                </c:pt>
                <c:pt idx="2000">
                  <c:v>1827.21516553125</c:v>
                </c:pt>
                <c:pt idx="2001">
                  <c:v>1827.21516553125</c:v>
                </c:pt>
                <c:pt idx="2002">
                  <c:v>1827.0703134062499</c:v>
                </c:pt>
                <c:pt idx="2003">
                  <c:v>1827.0703134062499</c:v>
                </c:pt>
                <c:pt idx="2004">
                  <c:v>1826.7806091562502</c:v>
                </c:pt>
                <c:pt idx="2005">
                  <c:v>1827.3600176562502</c:v>
                </c:pt>
                <c:pt idx="2006">
                  <c:v>1827.3600176562502</c:v>
                </c:pt>
                <c:pt idx="2007">
                  <c:v>1827.21516553125</c:v>
                </c:pt>
                <c:pt idx="2008">
                  <c:v>1827.3600176562502</c:v>
                </c:pt>
                <c:pt idx="2009">
                  <c:v>1842.4175147812502</c:v>
                </c:pt>
                <c:pt idx="2010">
                  <c:v>1842.7072190312501</c:v>
                </c:pt>
                <c:pt idx="2011">
                  <c:v>1842.56236690625</c:v>
                </c:pt>
                <c:pt idx="2012">
                  <c:v>1842.7072190312501</c:v>
                </c:pt>
                <c:pt idx="2013">
                  <c:v>1842.56236690625</c:v>
                </c:pt>
                <c:pt idx="2014">
                  <c:v>1842.56236690625</c:v>
                </c:pt>
                <c:pt idx="2015">
                  <c:v>1842.4175147812502</c:v>
                </c:pt>
                <c:pt idx="2016">
                  <c:v>1842.56236690625</c:v>
                </c:pt>
                <c:pt idx="2017">
                  <c:v>1842.2726626562503</c:v>
                </c:pt>
                <c:pt idx="2018">
                  <c:v>1842.56236690625</c:v>
                </c:pt>
                <c:pt idx="2019">
                  <c:v>1842.7072190312501</c:v>
                </c:pt>
                <c:pt idx="2020">
                  <c:v>1842.56236690625</c:v>
                </c:pt>
                <c:pt idx="2021">
                  <c:v>1842.56236690625</c:v>
                </c:pt>
                <c:pt idx="2022">
                  <c:v>1842.4175147812502</c:v>
                </c:pt>
                <c:pt idx="2023">
                  <c:v>1842.2726626562503</c:v>
                </c:pt>
                <c:pt idx="2024">
                  <c:v>1827.0703134062499</c:v>
                </c:pt>
                <c:pt idx="2025">
                  <c:v>1827.21516553125</c:v>
                </c:pt>
                <c:pt idx="2026">
                  <c:v>1813.46015021875</c:v>
                </c:pt>
                <c:pt idx="2027">
                  <c:v>1826.9254612812501</c:v>
                </c:pt>
                <c:pt idx="2028">
                  <c:v>1827.0703134062499</c:v>
                </c:pt>
                <c:pt idx="2029">
                  <c:v>1827.5048697812501</c:v>
                </c:pt>
                <c:pt idx="2030">
                  <c:v>1827.0703134062499</c:v>
                </c:pt>
                <c:pt idx="2031">
                  <c:v>1826.9254612812501</c:v>
                </c:pt>
                <c:pt idx="2032">
                  <c:v>1827.3600176562502</c:v>
                </c:pt>
                <c:pt idx="2033">
                  <c:v>1827.3600176562502</c:v>
                </c:pt>
                <c:pt idx="2034">
                  <c:v>1827.3600176562502</c:v>
                </c:pt>
                <c:pt idx="2035">
                  <c:v>1827.3600176562502</c:v>
                </c:pt>
                <c:pt idx="2036">
                  <c:v>1827.0703134062499</c:v>
                </c:pt>
                <c:pt idx="2037">
                  <c:v>1827.21516553125</c:v>
                </c:pt>
                <c:pt idx="2038">
                  <c:v>1827.3600176562502</c:v>
                </c:pt>
                <c:pt idx="2039">
                  <c:v>1842.4175147812502</c:v>
                </c:pt>
                <c:pt idx="2040">
                  <c:v>1842.8520711562503</c:v>
                </c:pt>
                <c:pt idx="2041">
                  <c:v>1842.2726626562503</c:v>
                </c:pt>
                <c:pt idx="2042">
                  <c:v>1827.0703134062499</c:v>
                </c:pt>
                <c:pt idx="2043">
                  <c:v>1826.9254612812501</c:v>
                </c:pt>
                <c:pt idx="2044">
                  <c:v>1827.0703134062499</c:v>
                </c:pt>
                <c:pt idx="2045">
                  <c:v>1841.9835520625002</c:v>
                </c:pt>
                <c:pt idx="2046">
                  <c:v>1827.0703134062499</c:v>
                </c:pt>
                <c:pt idx="2047">
                  <c:v>1827.21516553125</c:v>
                </c:pt>
                <c:pt idx="2048">
                  <c:v>1827.21516553125</c:v>
                </c:pt>
                <c:pt idx="2049">
                  <c:v>1827.0703134062499</c:v>
                </c:pt>
                <c:pt idx="2050">
                  <c:v>1813.7498544687501</c:v>
                </c:pt>
                <c:pt idx="2051">
                  <c:v>1813.3152980937498</c:v>
                </c:pt>
                <c:pt idx="2052">
                  <c:v>1799.2711721875003</c:v>
                </c:pt>
                <c:pt idx="2053">
                  <c:v>1813.6050023437501</c:v>
                </c:pt>
                <c:pt idx="2054">
                  <c:v>1813.3152980937498</c:v>
                </c:pt>
                <c:pt idx="2055">
                  <c:v>1813.46015021875</c:v>
                </c:pt>
                <c:pt idx="2056">
                  <c:v>1827.3600176562502</c:v>
                </c:pt>
                <c:pt idx="2057">
                  <c:v>1827.0703134062499</c:v>
                </c:pt>
                <c:pt idx="2058">
                  <c:v>1827.21516553125</c:v>
                </c:pt>
                <c:pt idx="2059">
                  <c:v>1813.46015021875</c:v>
                </c:pt>
                <c:pt idx="2060">
                  <c:v>1813.46015021875</c:v>
                </c:pt>
                <c:pt idx="2061">
                  <c:v>1813.3152980937498</c:v>
                </c:pt>
                <c:pt idx="2062">
                  <c:v>1813.3152980937498</c:v>
                </c:pt>
                <c:pt idx="2063">
                  <c:v>1813.46015021875</c:v>
                </c:pt>
                <c:pt idx="2064">
                  <c:v>1813.1704459687501</c:v>
                </c:pt>
                <c:pt idx="2065">
                  <c:v>1813.46015021875</c:v>
                </c:pt>
                <c:pt idx="2066">
                  <c:v>1813.3152980937498</c:v>
                </c:pt>
                <c:pt idx="2067">
                  <c:v>1813.3152980937498</c:v>
                </c:pt>
                <c:pt idx="2068">
                  <c:v>1813.0261875000001</c:v>
                </c:pt>
                <c:pt idx="2069">
                  <c:v>1813.7498544687501</c:v>
                </c:pt>
                <c:pt idx="2070">
                  <c:v>1827.6497219062499</c:v>
                </c:pt>
                <c:pt idx="2071">
                  <c:v>1827.6497219062499</c:v>
                </c:pt>
                <c:pt idx="2072">
                  <c:v>1827.7939803750003</c:v>
                </c:pt>
                <c:pt idx="2073">
                  <c:v>1827.3600176562502</c:v>
                </c:pt>
                <c:pt idx="2074">
                  <c:v>1841.8386999375</c:v>
                </c:pt>
                <c:pt idx="2075">
                  <c:v>1842.2726626562503</c:v>
                </c:pt>
                <c:pt idx="2076">
                  <c:v>1842.2726626562503</c:v>
                </c:pt>
                <c:pt idx="2077">
                  <c:v>1826.7806091562502</c:v>
                </c:pt>
                <c:pt idx="2078">
                  <c:v>1826.9254612812501</c:v>
                </c:pt>
                <c:pt idx="2079">
                  <c:v>1827.21516553125</c:v>
                </c:pt>
                <c:pt idx="2080">
                  <c:v>1813.46015021875</c:v>
                </c:pt>
                <c:pt idx="2081">
                  <c:v>1813.0261875000001</c:v>
                </c:pt>
                <c:pt idx="2082">
                  <c:v>1813.46015021875</c:v>
                </c:pt>
                <c:pt idx="2083">
                  <c:v>1812.8813353750002</c:v>
                </c:pt>
                <c:pt idx="2084">
                  <c:v>1813.1704459687501</c:v>
                </c:pt>
                <c:pt idx="2085">
                  <c:v>1813.6050023437501</c:v>
                </c:pt>
                <c:pt idx="2086">
                  <c:v>1813.46015021875</c:v>
                </c:pt>
                <c:pt idx="2087">
                  <c:v>1813.3152980937498</c:v>
                </c:pt>
                <c:pt idx="2088">
                  <c:v>1813.7498544687501</c:v>
                </c:pt>
                <c:pt idx="2089">
                  <c:v>1827.21516553125</c:v>
                </c:pt>
                <c:pt idx="2090">
                  <c:v>1827.21516553125</c:v>
                </c:pt>
                <c:pt idx="2091">
                  <c:v>1827.0703134062499</c:v>
                </c:pt>
                <c:pt idx="2092">
                  <c:v>1827.21516553125</c:v>
                </c:pt>
                <c:pt idx="2093">
                  <c:v>1827.3600176562502</c:v>
                </c:pt>
                <c:pt idx="2094">
                  <c:v>1827.21516553125</c:v>
                </c:pt>
                <c:pt idx="2095">
                  <c:v>1827.21516553125</c:v>
                </c:pt>
                <c:pt idx="2096">
                  <c:v>1827.0703134062499</c:v>
                </c:pt>
                <c:pt idx="2097">
                  <c:v>1827.21516553125</c:v>
                </c:pt>
                <c:pt idx="2098">
                  <c:v>1827.3600176562502</c:v>
                </c:pt>
                <c:pt idx="2099">
                  <c:v>1827.21516553125</c:v>
                </c:pt>
                <c:pt idx="2100">
                  <c:v>1827.21516553125</c:v>
                </c:pt>
                <c:pt idx="2101">
                  <c:v>1827.3600176562502</c:v>
                </c:pt>
                <c:pt idx="2102">
                  <c:v>1827.0703134062499</c:v>
                </c:pt>
                <c:pt idx="2103">
                  <c:v>1827.3600176562502</c:v>
                </c:pt>
                <c:pt idx="2104">
                  <c:v>1827.0703134062499</c:v>
                </c:pt>
                <c:pt idx="2105">
                  <c:v>1826.9254612812501</c:v>
                </c:pt>
                <c:pt idx="2106">
                  <c:v>1827.21516553125</c:v>
                </c:pt>
                <c:pt idx="2107">
                  <c:v>1827.3600176562502</c:v>
                </c:pt>
                <c:pt idx="2108">
                  <c:v>1827.21516553125</c:v>
                </c:pt>
                <c:pt idx="2109">
                  <c:v>1827.0703134062499</c:v>
                </c:pt>
                <c:pt idx="2110">
                  <c:v>1827.21516553125</c:v>
                </c:pt>
                <c:pt idx="2111">
                  <c:v>1827.21516553125</c:v>
                </c:pt>
                <c:pt idx="2112">
                  <c:v>1827.3600176562502</c:v>
                </c:pt>
                <c:pt idx="2113">
                  <c:v>1827.6497219062499</c:v>
                </c:pt>
                <c:pt idx="2114">
                  <c:v>1827.3600176562502</c:v>
                </c:pt>
                <c:pt idx="2115">
                  <c:v>1827.3600176562502</c:v>
                </c:pt>
                <c:pt idx="2116">
                  <c:v>1827.6497219062499</c:v>
                </c:pt>
                <c:pt idx="2117">
                  <c:v>1827.21516553125</c:v>
                </c:pt>
                <c:pt idx="2118">
                  <c:v>1827.3600176562502</c:v>
                </c:pt>
                <c:pt idx="2119">
                  <c:v>1827.3600176562502</c:v>
                </c:pt>
                <c:pt idx="2120">
                  <c:v>1813.7498544687501</c:v>
                </c:pt>
                <c:pt idx="2121">
                  <c:v>1813.46015021875</c:v>
                </c:pt>
                <c:pt idx="2122">
                  <c:v>1813.46015021875</c:v>
                </c:pt>
                <c:pt idx="2123">
                  <c:v>1813.1704459687501</c:v>
                </c:pt>
                <c:pt idx="2124">
                  <c:v>1827.5048697812501</c:v>
                </c:pt>
                <c:pt idx="2125">
                  <c:v>1812.8813353750002</c:v>
                </c:pt>
                <c:pt idx="2126">
                  <c:v>1813.6050023437501</c:v>
                </c:pt>
                <c:pt idx="2127">
                  <c:v>1827.5048697812501</c:v>
                </c:pt>
                <c:pt idx="2128">
                  <c:v>1812.8813353750002</c:v>
                </c:pt>
                <c:pt idx="2129">
                  <c:v>1813.3152980937498</c:v>
                </c:pt>
                <c:pt idx="2130">
                  <c:v>1827.5048697812501</c:v>
                </c:pt>
                <c:pt idx="2131">
                  <c:v>1827.3600176562502</c:v>
                </c:pt>
                <c:pt idx="2132">
                  <c:v>1827.3600176562502</c:v>
                </c:pt>
                <c:pt idx="2133">
                  <c:v>1826.63575703125</c:v>
                </c:pt>
                <c:pt idx="2134">
                  <c:v>1826.7806091562502</c:v>
                </c:pt>
                <c:pt idx="2135">
                  <c:v>1827.3600176562502</c:v>
                </c:pt>
                <c:pt idx="2136">
                  <c:v>1827.21516553125</c:v>
                </c:pt>
                <c:pt idx="2137">
                  <c:v>1827.0703134062499</c:v>
                </c:pt>
                <c:pt idx="2138">
                  <c:v>1827.3600176562502</c:v>
                </c:pt>
                <c:pt idx="2139">
                  <c:v>1827.21516553125</c:v>
                </c:pt>
                <c:pt idx="2140">
                  <c:v>1827.5048697812501</c:v>
                </c:pt>
                <c:pt idx="2141">
                  <c:v>1827.0703134062499</c:v>
                </c:pt>
                <c:pt idx="2142">
                  <c:v>1827.3600176562502</c:v>
                </c:pt>
                <c:pt idx="2143">
                  <c:v>1827.0703134062499</c:v>
                </c:pt>
                <c:pt idx="2144">
                  <c:v>1827.21516553125</c:v>
                </c:pt>
                <c:pt idx="2145">
                  <c:v>1827.6497219062499</c:v>
                </c:pt>
                <c:pt idx="2146">
                  <c:v>1827.3600176562502</c:v>
                </c:pt>
                <c:pt idx="2147">
                  <c:v>1827.5048697812501</c:v>
                </c:pt>
                <c:pt idx="2148">
                  <c:v>1827.3600176562502</c:v>
                </c:pt>
                <c:pt idx="2149">
                  <c:v>1842.4175147812502</c:v>
                </c:pt>
                <c:pt idx="2150">
                  <c:v>1842.4175147812502</c:v>
                </c:pt>
                <c:pt idx="2151">
                  <c:v>1842.56236690625</c:v>
                </c:pt>
                <c:pt idx="2152">
                  <c:v>1827.3600176562502</c:v>
                </c:pt>
                <c:pt idx="2153">
                  <c:v>1827.6497219062499</c:v>
                </c:pt>
                <c:pt idx="2154">
                  <c:v>1813.6050023437501</c:v>
                </c:pt>
                <c:pt idx="2155">
                  <c:v>1813.6050023437501</c:v>
                </c:pt>
                <c:pt idx="2156">
                  <c:v>1827.21516553125</c:v>
                </c:pt>
                <c:pt idx="2157">
                  <c:v>1827.21516553125</c:v>
                </c:pt>
                <c:pt idx="2158">
                  <c:v>1827.5048697812501</c:v>
                </c:pt>
                <c:pt idx="2159">
                  <c:v>1827.3600176562502</c:v>
                </c:pt>
                <c:pt idx="2160">
                  <c:v>1827.0703134062499</c:v>
                </c:pt>
                <c:pt idx="2161">
                  <c:v>1827.5048697812501</c:v>
                </c:pt>
                <c:pt idx="2162">
                  <c:v>1826.9254612812501</c:v>
                </c:pt>
                <c:pt idx="2163">
                  <c:v>1827.3600176562502</c:v>
                </c:pt>
                <c:pt idx="2164">
                  <c:v>1827.0703134062499</c:v>
                </c:pt>
                <c:pt idx="2165">
                  <c:v>1826.9254612812501</c:v>
                </c:pt>
                <c:pt idx="2166">
                  <c:v>1827.3600176562502</c:v>
                </c:pt>
                <c:pt idx="2167">
                  <c:v>1813.46015021875</c:v>
                </c:pt>
                <c:pt idx="2168">
                  <c:v>1827.3600176562502</c:v>
                </c:pt>
                <c:pt idx="2169">
                  <c:v>1827.0703134062499</c:v>
                </c:pt>
                <c:pt idx="2170">
                  <c:v>1827.0703134062499</c:v>
                </c:pt>
                <c:pt idx="2171">
                  <c:v>1842.4175147812502</c:v>
                </c:pt>
                <c:pt idx="2172">
                  <c:v>1827.21516553125</c:v>
                </c:pt>
                <c:pt idx="2173">
                  <c:v>1827.5048697812501</c:v>
                </c:pt>
                <c:pt idx="2174">
                  <c:v>1826.9254612812501</c:v>
                </c:pt>
                <c:pt idx="2175">
                  <c:v>1813.46015021875</c:v>
                </c:pt>
                <c:pt idx="2176">
                  <c:v>1812.8813353750002</c:v>
                </c:pt>
                <c:pt idx="2177">
                  <c:v>1827.21516553125</c:v>
                </c:pt>
                <c:pt idx="2178">
                  <c:v>1827.0703134062499</c:v>
                </c:pt>
                <c:pt idx="2179">
                  <c:v>1827.21516553125</c:v>
                </c:pt>
                <c:pt idx="2180">
                  <c:v>1813.6050023437501</c:v>
                </c:pt>
                <c:pt idx="2181">
                  <c:v>1813.6050023437501</c:v>
                </c:pt>
                <c:pt idx="2182">
                  <c:v>1813.3152980937498</c:v>
                </c:pt>
                <c:pt idx="2183">
                  <c:v>1813.46015021875</c:v>
                </c:pt>
                <c:pt idx="2184">
                  <c:v>1827.0703134062499</c:v>
                </c:pt>
                <c:pt idx="2185">
                  <c:v>1827.21516553125</c:v>
                </c:pt>
                <c:pt idx="2186">
                  <c:v>1827.21516553125</c:v>
                </c:pt>
                <c:pt idx="2187">
                  <c:v>1813.6050023437501</c:v>
                </c:pt>
                <c:pt idx="2188">
                  <c:v>1827.0703134062499</c:v>
                </c:pt>
                <c:pt idx="2189">
                  <c:v>1827.3600176562502</c:v>
                </c:pt>
                <c:pt idx="2190">
                  <c:v>1827.0703134062499</c:v>
                </c:pt>
                <c:pt idx="2191">
                  <c:v>1827.3600176562502</c:v>
                </c:pt>
                <c:pt idx="2192">
                  <c:v>1827.21516553125</c:v>
                </c:pt>
                <c:pt idx="2193">
                  <c:v>1827.3600176562502</c:v>
                </c:pt>
                <c:pt idx="2194">
                  <c:v>1842.1284041875003</c:v>
                </c:pt>
                <c:pt idx="2195">
                  <c:v>1827.0703134062499</c:v>
                </c:pt>
                <c:pt idx="2196">
                  <c:v>1827.5048697812501</c:v>
                </c:pt>
                <c:pt idx="2197">
                  <c:v>1827.0703134062499</c:v>
                </c:pt>
                <c:pt idx="2198">
                  <c:v>1827.21516553125</c:v>
                </c:pt>
                <c:pt idx="2199">
                  <c:v>1827.5048697812501</c:v>
                </c:pt>
                <c:pt idx="2200">
                  <c:v>1827.6497219062499</c:v>
                </c:pt>
                <c:pt idx="2201">
                  <c:v>1813.46015021875</c:v>
                </c:pt>
                <c:pt idx="2202">
                  <c:v>1813.7498544687501</c:v>
                </c:pt>
                <c:pt idx="2203">
                  <c:v>1813.1704459687501</c:v>
                </c:pt>
                <c:pt idx="2204">
                  <c:v>1827.0703134062499</c:v>
                </c:pt>
                <c:pt idx="2205">
                  <c:v>1827.7939803750003</c:v>
                </c:pt>
                <c:pt idx="2206">
                  <c:v>1813.3152980937498</c:v>
                </c:pt>
                <c:pt idx="2207">
                  <c:v>1813.3152980937498</c:v>
                </c:pt>
                <c:pt idx="2208">
                  <c:v>1827.5048697812501</c:v>
                </c:pt>
                <c:pt idx="2209">
                  <c:v>1827.21516553125</c:v>
                </c:pt>
                <c:pt idx="2210">
                  <c:v>1827.21516553125</c:v>
                </c:pt>
                <c:pt idx="2211">
                  <c:v>1827.0703134062499</c:v>
                </c:pt>
                <c:pt idx="2212">
                  <c:v>1827.0703134062499</c:v>
                </c:pt>
                <c:pt idx="2213">
                  <c:v>1827.5048697812501</c:v>
                </c:pt>
                <c:pt idx="2214">
                  <c:v>1827.3600176562502</c:v>
                </c:pt>
                <c:pt idx="2215">
                  <c:v>1827.21516553125</c:v>
                </c:pt>
                <c:pt idx="2216">
                  <c:v>1827.21516553125</c:v>
                </c:pt>
                <c:pt idx="2217">
                  <c:v>1827.0703134062499</c:v>
                </c:pt>
                <c:pt idx="2218">
                  <c:v>1812.5916311249998</c:v>
                </c:pt>
                <c:pt idx="2219">
                  <c:v>1813.1704459687501</c:v>
                </c:pt>
                <c:pt idx="2220">
                  <c:v>1813.46015021875</c:v>
                </c:pt>
                <c:pt idx="2221">
                  <c:v>1827.3600176562502</c:v>
                </c:pt>
                <c:pt idx="2222">
                  <c:v>1827.21516553125</c:v>
                </c:pt>
                <c:pt idx="2223">
                  <c:v>1826.9254612812501</c:v>
                </c:pt>
                <c:pt idx="2224">
                  <c:v>1827.0703134062499</c:v>
                </c:pt>
                <c:pt idx="2225">
                  <c:v>1827.3600176562502</c:v>
                </c:pt>
                <c:pt idx="2226">
                  <c:v>1827.21516553125</c:v>
                </c:pt>
                <c:pt idx="2227">
                  <c:v>1827.3600176562502</c:v>
                </c:pt>
                <c:pt idx="2228">
                  <c:v>1827.3600176562502</c:v>
                </c:pt>
                <c:pt idx="2229">
                  <c:v>1826.9254612812501</c:v>
                </c:pt>
                <c:pt idx="2230">
                  <c:v>1813.3152980937498</c:v>
                </c:pt>
                <c:pt idx="2231">
                  <c:v>1813.1704459687501</c:v>
                </c:pt>
                <c:pt idx="2232">
                  <c:v>1813.46015021875</c:v>
                </c:pt>
                <c:pt idx="2233">
                  <c:v>1827.3600176562502</c:v>
                </c:pt>
                <c:pt idx="2234">
                  <c:v>1827.21516553125</c:v>
                </c:pt>
                <c:pt idx="2235">
                  <c:v>1827.21516553125</c:v>
                </c:pt>
                <c:pt idx="2236">
                  <c:v>1827.0703134062499</c:v>
                </c:pt>
                <c:pt idx="2237">
                  <c:v>1827.6497219062499</c:v>
                </c:pt>
                <c:pt idx="2238">
                  <c:v>1827.5048697812501</c:v>
                </c:pt>
                <c:pt idx="2239">
                  <c:v>1826.9254612812501</c:v>
                </c:pt>
                <c:pt idx="2240">
                  <c:v>1827.3600176562502</c:v>
                </c:pt>
                <c:pt idx="2241">
                  <c:v>1827.3600176562502</c:v>
                </c:pt>
                <c:pt idx="2242">
                  <c:v>1842.1284041875003</c:v>
                </c:pt>
                <c:pt idx="2243">
                  <c:v>1826.9254612812501</c:v>
                </c:pt>
                <c:pt idx="2244">
                  <c:v>1827.21516553125</c:v>
                </c:pt>
                <c:pt idx="2245">
                  <c:v>1827.21516553125</c:v>
                </c:pt>
                <c:pt idx="2246">
                  <c:v>1826.9254612812501</c:v>
                </c:pt>
                <c:pt idx="2247">
                  <c:v>1826.9254612812501</c:v>
                </c:pt>
                <c:pt idx="2248">
                  <c:v>1827.3600176562502</c:v>
                </c:pt>
                <c:pt idx="2249">
                  <c:v>1827.21516553125</c:v>
                </c:pt>
                <c:pt idx="2250">
                  <c:v>1827.0703134062499</c:v>
                </c:pt>
                <c:pt idx="2251">
                  <c:v>1813.7498544687501</c:v>
                </c:pt>
                <c:pt idx="2252">
                  <c:v>1813.6050023437501</c:v>
                </c:pt>
                <c:pt idx="2253">
                  <c:v>1827.3600176562502</c:v>
                </c:pt>
                <c:pt idx="2254">
                  <c:v>1827.5048697812501</c:v>
                </c:pt>
                <c:pt idx="2255">
                  <c:v>1827.0703134062499</c:v>
                </c:pt>
                <c:pt idx="2256">
                  <c:v>1827.21516553125</c:v>
                </c:pt>
                <c:pt idx="2257">
                  <c:v>1827.5048697812501</c:v>
                </c:pt>
                <c:pt idx="2258">
                  <c:v>1827.3600176562502</c:v>
                </c:pt>
                <c:pt idx="2259">
                  <c:v>1827.3600176562502</c:v>
                </c:pt>
                <c:pt idx="2260">
                  <c:v>1827.0703134062499</c:v>
                </c:pt>
                <c:pt idx="2261">
                  <c:v>1827.21516553125</c:v>
                </c:pt>
                <c:pt idx="2262">
                  <c:v>1827.0703134062499</c:v>
                </c:pt>
                <c:pt idx="2263">
                  <c:v>1827.0703134062499</c:v>
                </c:pt>
                <c:pt idx="2264">
                  <c:v>1827.21516553125</c:v>
                </c:pt>
                <c:pt idx="2265">
                  <c:v>1827.0703134062499</c:v>
                </c:pt>
                <c:pt idx="2266">
                  <c:v>1827.21516553125</c:v>
                </c:pt>
                <c:pt idx="2267">
                  <c:v>1827.3600176562502</c:v>
                </c:pt>
                <c:pt idx="2268">
                  <c:v>1827.21516553125</c:v>
                </c:pt>
                <c:pt idx="2269">
                  <c:v>1826.9254612812501</c:v>
                </c:pt>
                <c:pt idx="2270">
                  <c:v>1827.3600176562502</c:v>
                </c:pt>
                <c:pt idx="2271">
                  <c:v>1813.0261875000001</c:v>
                </c:pt>
                <c:pt idx="2272">
                  <c:v>1813.6050023437501</c:v>
                </c:pt>
                <c:pt idx="2273">
                  <c:v>1813.1704459687501</c:v>
                </c:pt>
                <c:pt idx="2274">
                  <c:v>1813.3152980937498</c:v>
                </c:pt>
                <c:pt idx="2275">
                  <c:v>1813.0261875000001</c:v>
                </c:pt>
                <c:pt idx="2276">
                  <c:v>1813.3152980937498</c:v>
                </c:pt>
                <c:pt idx="2277">
                  <c:v>1813.3152980937498</c:v>
                </c:pt>
                <c:pt idx="2278">
                  <c:v>1827.3600176562502</c:v>
                </c:pt>
                <c:pt idx="2279">
                  <c:v>1827.5048697812501</c:v>
                </c:pt>
                <c:pt idx="2280">
                  <c:v>1827.3600176562502</c:v>
                </c:pt>
                <c:pt idx="2281">
                  <c:v>1827.5048697812501</c:v>
                </c:pt>
                <c:pt idx="2282">
                  <c:v>1842.1284041875003</c:v>
                </c:pt>
                <c:pt idx="2283">
                  <c:v>1842.1284041875003</c:v>
                </c:pt>
                <c:pt idx="2284">
                  <c:v>1827.3600176562502</c:v>
                </c:pt>
                <c:pt idx="2285">
                  <c:v>1827.3600176562502</c:v>
                </c:pt>
                <c:pt idx="2286">
                  <c:v>1826.7806091562502</c:v>
                </c:pt>
                <c:pt idx="2287">
                  <c:v>1827.0703134062499</c:v>
                </c:pt>
                <c:pt idx="2288">
                  <c:v>1827.5048697812501</c:v>
                </c:pt>
                <c:pt idx="2289">
                  <c:v>1813.7498544687501</c:v>
                </c:pt>
                <c:pt idx="2290">
                  <c:v>1813.46015021875</c:v>
                </c:pt>
                <c:pt idx="2291">
                  <c:v>1826.9254612812501</c:v>
                </c:pt>
                <c:pt idx="2292">
                  <c:v>1827.3600176562502</c:v>
                </c:pt>
                <c:pt idx="2293">
                  <c:v>1826.7806091562502</c:v>
                </c:pt>
                <c:pt idx="2294">
                  <c:v>1827.3600176562502</c:v>
                </c:pt>
                <c:pt idx="2295">
                  <c:v>1826.9254612812501</c:v>
                </c:pt>
                <c:pt idx="2296">
                  <c:v>1842.1284041875003</c:v>
                </c:pt>
                <c:pt idx="2297">
                  <c:v>1826.9254612812501</c:v>
                </c:pt>
                <c:pt idx="2298">
                  <c:v>1827.3600176562502</c:v>
                </c:pt>
                <c:pt idx="2299">
                  <c:v>1827.3600176562502</c:v>
                </c:pt>
                <c:pt idx="2300">
                  <c:v>1812.8813353750002</c:v>
                </c:pt>
                <c:pt idx="2301">
                  <c:v>1813.6050023437501</c:v>
                </c:pt>
                <c:pt idx="2302">
                  <c:v>1827.0703134062499</c:v>
                </c:pt>
                <c:pt idx="2303">
                  <c:v>1827.0703134062499</c:v>
                </c:pt>
                <c:pt idx="2304">
                  <c:v>1827.0703134062499</c:v>
                </c:pt>
                <c:pt idx="2305">
                  <c:v>1826.9254612812501</c:v>
                </c:pt>
                <c:pt idx="2306">
                  <c:v>1827.5048697812501</c:v>
                </c:pt>
                <c:pt idx="2307">
                  <c:v>1827.5048697812501</c:v>
                </c:pt>
                <c:pt idx="2308">
                  <c:v>1827.21516553125</c:v>
                </c:pt>
                <c:pt idx="2309">
                  <c:v>1827.0703134062499</c:v>
                </c:pt>
                <c:pt idx="2310">
                  <c:v>1827.0703134062499</c:v>
                </c:pt>
                <c:pt idx="2311">
                  <c:v>1827.21516553125</c:v>
                </c:pt>
                <c:pt idx="2312">
                  <c:v>1813.1704459687501</c:v>
                </c:pt>
                <c:pt idx="2313">
                  <c:v>1826.9254612812501</c:v>
                </c:pt>
                <c:pt idx="2314">
                  <c:v>1827.5048697812501</c:v>
                </c:pt>
                <c:pt idx="2315">
                  <c:v>1827.21516553125</c:v>
                </c:pt>
                <c:pt idx="2316">
                  <c:v>1827.3600176562502</c:v>
                </c:pt>
                <c:pt idx="2317">
                  <c:v>1827.3600176562502</c:v>
                </c:pt>
                <c:pt idx="2318">
                  <c:v>1813.46015021875</c:v>
                </c:pt>
                <c:pt idx="2319">
                  <c:v>1827.0703134062499</c:v>
                </c:pt>
                <c:pt idx="2320">
                  <c:v>1827.0703134062499</c:v>
                </c:pt>
                <c:pt idx="2321">
                  <c:v>1827.5048697812501</c:v>
                </c:pt>
                <c:pt idx="2322">
                  <c:v>1827.21516553125</c:v>
                </c:pt>
                <c:pt idx="2323">
                  <c:v>1827.21516553125</c:v>
                </c:pt>
                <c:pt idx="2324">
                  <c:v>1827.3600176562502</c:v>
                </c:pt>
                <c:pt idx="2325">
                  <c:v>1827.21516553125</c:v>
                </c:pt>
                <c:pt idx="2326">
                  <c:v>1827.0703134062499</c:v>
                </c:pt>
                <c:pt idx="2327">
                  <c:v>1827.21516553125</c:v>
                </c:pt>
                <c:pt idx="2328">
                  <c:v>1827.0703134062499</c:v>
                </c:pt>
                <c:pt idx="2329">
                  <c:v>1842.2726626562503</c:v>
                </c:pt>
                <c:pt idx="2330">
                  <c:v>1842.7072190312501</c:v>
                </c:pt>
                <c:pt idx="2331">
                  <c:v>1857.3307534374999</c:v>
                </c:pt>
                <c:pt idx="2332">
                  <c:v>1842.4175147812502</c:v>
                </c:pt>
                <c:pt idx="2333">
                  <c:v>1841.9835520625002</c:v>
                </c:pt>
                <c:pt idx="2334">
                  <c:v>1842.2726626562503</c:v>
                </c:pt>
                <c:pt idx="2335">
                  <c:v>1842.1284041875003</c:v>
                </c:pt>
                <c:pt idx="2336">
                  <c:v>1842.4175147812502</c:v>
                </c:pt>
                <c:pt idx="2337">
                  <c:v>1827.21516553125</c:v>
                </c:pt>
                <c:pt idx="2338">
                  <c:v>1842.56236690625</c:v>
                </c:pt>
                <c:pt idx="2339">
                  <c:v>1842.2726626562503</c:v>
                </c:pt>
                <c:pt idx="2340">
                  <c:v>1842.4175147812502</c:v>
                </c:pt>
                <c:pt idx="2341">
                  <c:v>1842.4175147812502</c:v>
                </c:pt>
                <c:pt idx="2342">
                  <c:v>1827.5048697812501</c:v>
                </c:pt>
                <c:pt idx="2343">
                  <c:v>1813.6050023437501</c:v>
                </c:pt>
                <c:pt idx="2344">
                  <c:v>1813.0261875000001</c:v>
                </c:pt>
                <c:pt idx="2345">
                  <c:v>1813.3152980937498</c:v>
                </c:pt>
                <c:pt idx="2346">
                  <c:v>1813.3152980937498</c:v>
                </c:pt>
                <c:pt idx="2347">
                  <c:v>1827.5048697812501</c:v>
                </c:pt>
                <c:pt idx="2348">
                  <c:v>1827.3600176562502</c:v>
                </c:pt>
                <c:pt idx="2349">
                  <c:v>1827.3600176562502</c:v>
                </c:pt>
                <c:pt idx="2350">
                  <c:v>1827.3600176562502</c:v>
                </c:pt>
                <c:pt idx="2351">
                  <c:v>1813.6050023437501</c:v>
                </c:pt>
                <c:pt idx="2352">
                  <c:v>1813.6050023437501</c:v>
                </c:pt>
                <c:pt idx="2353">
                  <c:v>1813.6050023437501</c:v>
                </c:pt>
                <c:pt idx="2354">
                  <c:v>1813.46015021875</c:v>
                </c:pt>
                <c:pt idx="2355">
                  <c:v>1813.3152980937498</c:v>
                </c:pt>
                <c:pt idx="2356">
                  <c:v>1813.3152980937498</c:v>
                </c:pt>
                <c:pt idx="2357">
                  <c:v>1813.46015021875</c:v>
                </c:pt>
                <c:pt idx="2358">
                  <c:v>1813.3152980937498</c:v>
                </c:pt>
                <c:pt idx="2359">
                  <c:v>1813.3152980937498</c:v>
                </c:pt>
                <c:pt idx="2360">
                  <c:v>1813.1704459687501</c:v>
                </c:pt>
                <c:pt idx="2361">
                  <c:v>1813.3152980937498</c:v>
                </c:pt>
                <c:pt idx="2362">
                  <c:v>1826.9254612812501</c:v>
                </c:pt>
                <c:pt idx="2363">
                  <c:v>1813.46015021875</c:v>
                </c:pt>
                <c:pt idx="2364">
                  <c:v>1813.46015021875</c:v>
                </c:pt>
                <c:pt idx="2365">
                  <c:v>1813.7498544687501</c:v>
                </c:pt>
                <c:pt idx="2366">
                  <c:v>1813.3152980937498</c:v>
                </c:pt>
                <c:pt idx="2367">
                  <c:v>1813.46015021875</c:v>
                </c:pt>
                <c:pt idx="2368">
                  <c:v>1799.9954328125</c:v>
                </c:pt>
                <c:pt idx="2369">
                  <c:v>1799.7057285625001</c:v>
                </c:pt>
                <c:pt idx="2370">
                  <c:v>1799.8499870312501</c:v>
                </c:pt>
                <c:pt idx="2371">
                  <c:v>1799.1263200625001</c:v>
                </c:pt>
                <c:pt idx="2372">
                  <c:v>1799.7057285625001</c:v>
                </c:pt>
                <c:pt idx="2373">
                  <c:v>1813.46015021875</c:v>
                </c:pt>
                <c:pt idx="2374">
                  <c:v>1813.6050023437501</c:v>
                </c:pt>
                <c:pt idx="2375">
                  <c:v>1827.0703134062499</c:v>
                </c:pt>
                <c:pt idx="2376">
                  <c:v>1827.0703134062499</c:v>
                </c:pt>
                <c:pt idx="2377">
                  <c:v>1826.7806091562502</c:v>
                </c:pt>
                <c:pt idx="2378">
                  <c:v>1827.0703134062499</c:v>
                </c:pt>
                <c:pt idx="2379">
                  <c:v>1827.3600176562502</c:v>
                </c:pt>
                <c:pt idx="2380">
                  <c:v>1813.46015021875</c:v>
                </c:pt>
                <c:pt idx="2381">
                  <c:v>1813.6050023437501</c:v>
                </c:pt>
                <c:pt idx="2382">
                  <c:v>1813.1704459687501</c:v>
                </c:pt>
                <c:pt idx="2383">
                  <c:v>1813.3152980937498</c:v>
                </c:pt>
                <c:pt idx="2384">
                  <c:v>1813.0261875000001</c:v>
                </c:pt>
                <c:pt idx="2385">
                  <c:v>1827.0703134062499</c:v>
                </c:pt>
                <c:pt idx="2386">
                  <c:v>1827.3600176562502</c:v>
                </c:pt>
                <c:pt idx="2387">
                  <c:v>1842.4175147812502</c:v>
                </c:pt>
                <c:pt idx="2388">
                  <c:v>1842.1284041875003</c:v>
                </c:pt>
                <c:pt idx="2389">
                  <c:v>1842.2726626562503</c:v>
                </c:pt>
                <c:pt idx="2390">
                  <c:v>1827.0703134062499</c:v>
                </c:pt>
                <c:pt idx="2391">
                  <c:v>1826.9254612812501</c:v>
                </c:pt>
                <c:pt idx="2392">
                  <c:v>1826.9254612812501</c:v>
                </c:pt>
                <c:pt idx="2393">
                  <c:v>1827.0703134062499</c:v>
                </c:pt>
                <c:pt idx="2394">
                  <c:v>1827.0703134062499</c:v>
                </c:pt>
                <c:pt idx="2395">
                  <c:v>1826.7806091562502</c:v>
                </c:pt>
                <c:pt idx="2396">
                  <c:v>1842.1284041875003</c:v>
                </c:pt>
                <c:pt idx="2397">
                  <c:v>1827.3600176562502</c:v>
                </c:pt>
                <c:pt idx="2398">
                  <c:v>1813.1704459687501</c:v>
                </c:pt>
                <c:pt idx="2399">
                  <c:v>1813.1704459687501</c:v>
                </c:pt>
                <c:pt idx="2400">
                  <c:v>1827.3600176562502</c:v>
                </c:pt>
                <c:pt idx="2401">
                  <c:v>1827.21516553125</c:v>
                </c:pt>
                <c:pt idx="2402">
                  <c:v>1827.6497219062499</c:v>
                </c:pt>
                <c:pt idx="2403">
                  <c:v>1827.0703134062499</c:v>
                </c:pt>
                <c:pt idx="2404">
                  <c:v>1827.0703134062499</c:v>
                </c:pt>
                <c:pt idx="2405">
                  <c:v>1826.9254612812501</c:v>
                </c:pt>
                <c:pt idx="2406">
                  <c:v>1827.3600176562502</c:v>
                </c:pt>
                <c:pt idx="2407">
                  <c:v>1827.21516553125</c:v>
                </c:pt>
                <c:pt idx="2408">
                  <c:v>1827.0703134062499</c:v>
                </c:pt>
                <c:pt idx="2409">
                  <c:v>1827.21516553125</c:v>
                </c:pt>
                <c:pt idx="2410">
                  <c:v>1827.21516553125</c:v>
                </c:pt>
                <c:pt idx="2411">
                  <c:v>1813.6050023437501</c:v>
                </c:pt>
                <c:pt idx="2412">
                  <c:v>1827.3600176562502</c:v>
                </c:pt>
                <c:pt idx="2413">
                  <c:v>1827.7939803750003</c:v>
                </c:pt>
                <c:pt idx="2414">
                  <c:v>1827.5048697812501</c:v>
                </c:pt>
                <c:pt idx="2415">
                  <c:v>1842.56236690625</c:v>
                </c:pt>
                <c:pt idx="2416">
                  <c:v>1842.2726626562503</c:v>
                </c:pt>
                <c:pt idx="2417">
                  <c:v>1842.4175147812502</c:v>
                </c:pt>
                <c:pt idx="2418">
                  <c:v>1842.2726626562503</c:v>
                </c:pt>
                <c:pt idx="2419">
                  <c:v>1842.56236690625</c:v>
                </c:pt>
                <c:pt idx="2420">
                  <c:v>1827.5048697812501</c:v>
                </c:pt>
                <c:pt idx="2421">
                  <c:v>1827.3600176562502</c:v>
                </c:pt>
                <c:pt idx="2422">
                  <c:v>1826.9254612812501</c:v>
                </c:pt>
                <c:pt idx="2423">
                  <c:v>1827.5048697812501</c:v>
                </c:pt>
                <c:pt idx="2424">
                  <c:v>1827.3600176562502</c:v>
                </c:pt>
                <c:pt idx="2425">
                  <c:v>1827.5048697812501</c:v>
                </c:pt>
                <c:pt idx="2426">
                  <c:v>1827.5048697812501</c:v>
                </c:pt>
                <c:pt idx="2427">
                  <c:v>1842.1284041875003</c:v>
                </c:pt>
                <c:pt idx="2428">
                  <c:v>1842.1284041875003</c:v>
                </c:pt>
                <c:pt idx="2429">
                  <c:v>1827.21516553125</c:v>
                </c:pt>
                <c:pt idx="2430">
                  <c:v>1827.0703134062499</c:v>
                </c:pt>
                <c:pt idx="2431">
                  <c:v>1827.3600176562502</c:v>
                </c:pt>
                <c:pt idx="2432">
                  <c:v>1827.5048697812501</c:v>
                </c:pt>
                <c:pt idx="2433">
                  <c:v>1827.6497219062499</c:v>
                </c:pt>
                <c:pt idx="2434">
                  <c:v>1826.9254612812501</c:v>
                </c:pt>
                <c:pt idx="2435">
                  <c:v>1826.9254612812501</c:v>
                </c:pt>
                <c:pt idx="2436">
                  <c:v>1827.0703134062499</c:v>
                </c:pt>
                <c:pt idx="2437">
                  <c:v>1827.3600176562502</c:v>
                </c:pt>
                <c:pt idx="2438">
                  <c:v>1827.21516553125</c:v>
                </c:pt>
                <c:pt idx="2439">
                  <c:v>1827.0703134062499</c:v>
                </c:pt>
                <c:pt idx="2440">
                  <c:v>1827.5048697812501</c:v>
                </c:pt>
                <c:pt idx="2441">
                  <c:v>1826.9254612812501</c:v>
                </c:pt>
                <c:pt idx="2442">
                  <c:v>1842.1284041875003</c:v>
                </c:pt>
                <c:pt idx="2443">
                  <c:v>1842.4175147812502</c:v>
                </c:pt>
                <c:pt idx="2444">
                  <c:v>1842.4175147812502</c:v>
                </c:pt>
                <c:pt idx="2445">
                  <c:v>1842.2726626562503</c:v>
                </c:pt>
                <c:pt idx="2446">
                  <c:v>1842.4175147812502</c:v>
                </c:pt>
                <c:pt idx="2447">
                  <c:v>1842.4175147812502</c:v>
                </c:pt>
                <c:pt idx="2448">
                  <c:v>1842.1284041875003</c:v>
                </c:pt>
                <c:pt idx="2449">
                  <c:v>1827.0703134062499</c:v>
                </c:pt>
                <c:pt idx="2450">
                  <c:v>1827.0703134062499</c:v>
                </c:pt>
                <c:pt idx="2451">
                  <c:v>1827.3600176562502</c:v>
                </c:pt>
                <c:pt idx="2452">
                  <c:v>1827.21516553125</c:v>
                </c:pt>
                <c:pt idx="2453">
                  <c:v>1827.3600176562502</c:v>
                </c:pt>
                <c:pt idx="2454">
                  <c:v>1814.4741150937498</c:v>
                </c:pt>
                <c:pt idx="2455">
                  <c:v>1813.46015021875</c:v>
                </c:pt>
                <c:pt idx="2456">
                  <c:v>1825.3326815625001</c:v>
                </c:pt>
                <c:pt idx="2457">
                  <c:v>1827.21516553125</c:v>
                </c:pt>
                <c:pt idx="2458">
                  <c:v>1827.21516553125</c:v>
                </c:pt>
                <c:pt idx="2459">
                  <c:v>1826.9254612812501</c:v>
                </c:pt>
                <c:pt idx="2460">
                  <c:v>1827.21516553125</c:v>
                </c:pt>
                <c:pt idx="2461">
                  <c:v>1826.7806091562502</c:v>
                </c:pt>
                <c:pt idx="2462">
                  <c:v>1827.0703134062499</c:v>
                </c:pt>
                <c:pt idx="2463">
                  <c:v>1827.21516553125</c:v>
                </c:pt>
                <c:pt idx="2464">
                  <c:v>1827.21516553125</c:v>
                </c:pt>
                <c:pt idx="2465">
                  <c:v>1826.9254612812501</c:v>
                </c:pt>
                <c:pt idx="2466">
                  <c:v>1827.21516553125</c:v>
                </c:pt>
                <c:pt idx="2467">
                  <c:v>1827.0703134062499</c:v>
                </c:pt>
                <c:pt idx="2468">
                  <c:v>1827.21516553125</c:v>
                </c:pt>
                <c:pt idx="2469">
                  <c:v>1826.7806091562502</c:v>
                </c:pt>
                <c:pt idx="2470">
                  <c:v>1827.0703134062499</c:v>
                </c:pt>
                <c:pt idx="2471">
                  <c:v>1826.9254612812501</c:v>
                </c:pt>
                <c:pt idx="2472">
                  <c:v>1826.9254612812501</c:v>
                </c:pt>
                <c:pt idx="2473">
                  <c:v>1826.63575703125</c:v>
                </c:pt>
                <c:pt idx="2474">
                  <c:v>1826.7806091562502</c:v>
                </c:pt>
                <c:pt idx="2475">
                  <c:v>1827.0703134062499</c:v>
                </c:pt>
                <c:pt idx="2476">
                  <c:v>1827.0703134062499</c:v>
                </c:pt>
                <c:pt idx="2477">
                  <c:v>1826.9254612812501</c:v>
                </c:pt>
                <c:pt idx="2478">
                  <c:v>1827.0703134062499</c:v>
                </c:pt>
                <c:pt idx="2479">
                  <c:v>1826.7806091562502</c:v>
                </c:pt>
                <c:pt idx="2480">
                  <c:v>1827.0703134062499</c:v>
                </c:pt>
                <c:pt idx="2481">
                  <c:v>1827.0703134062499</c:v>
                </c:pt>
                <c:pt idx="2482">
                  <c:v>1827.21516553125</c:v>
                </c:pt>
                <c:pt idx="2483">
                  <c:v>1827.0703134062499</c:v>
                </c:pt>
                <c:pt idx="2484">
                  <c:v>1842.1284041875003</c:v>
                </c:pt>
                <c:pt idx="2485">
                  <c:v>1827.21516553125</c:v>
                </c:pt>
                <c:pt idx="2486">
                  <c:v>1826.9254612812501</c:v>
                </c:pt>
                <c:pt idx="2487">
                  <c:v>1827.21516553125</c:v>
                </c:pt>
                <c:pt idx="2488">
                  <c:v>1827.21516553125</c:v>
                </c:pt>
                <c:pt idx="2489">
                  <c:v>1827.3600176562502</c:v>
                </c:pt>
                <c:pt idx="2490">
                  <c:v>1827.3600176562502</c:v>
                </c:pt>
                <c:pt idx="2491">
                  <c:v>1827.21516553125</c:v>
                </c:pt>
                <c:pt idx="2492">
                  <c:v>1827.3600176562502</c:v>
                </c:pt>
                <c:pt idx="2493">
                  <c:v>1826.7806091562502</c:v>
                </c:pt>
                <c:pt idx="2494">
                  <c:v>1827.21516553125</c:v>
                </c:pt>
                <c:pt idx="2495">
                  <c:v>1827.3600176562502</c:v>
                </c:pt>
                <c:pt idx="2496">
                  <c:v>1827.5048697812501</c:v>
                </c:pt>
                <c:pt idx="2497">
                  <c:v>1827.0703134062499</c:v>
                </c:pt>
                <c:pt idx="2498">
                  <c:v>1827.3600176562502</c:v>
                </c:pt>
                <c:pt idx="2499">
                  <c:v>1827.3600176562502</c:v>
                </c:pt>
                <c:pt idx="2500">
                  <c:v>1827.0703134062499</c:v>
                </c:pt>
                <c:pt idx="2501">
                  <c:v>1827.21516553125</c:v>
                </c:pt>
                <c:pt idx="2502">
                  <c:v>1827.0703134062499</c:v>
                </c:pt>
                <c:pt idx="2503">
                  <c:v>1827.3600176562502</c:v>
                </c:pt>
                <c:pt idx="2504">
                  <c:v>1827.3600176562502</c:v>
                </c:pt>
                <c:pt idx="2505">
                  <c:v>1813.46015021875</c:v>
                </c:pt>
                <c:pt idx="2506">
                  <c:v>1826.9254612812501</c:v>
                </c:pt>
                <c:pt idx="2507">
                  <c:v>1827.3600176562502</c:v>
                </c:pt>
                <c:pt idx="2508">
                  <c:v>1842.2726626562503</c:v>
                </c:pt>
                <c:pt idx="2509">
                  <c:v>1842.56236690625</c:v>
                </c:pt>
                <c:pt idx="2510">
                  <c:v>1842.7072190312501</c:v>
                </c:pt>
                <c:pt idx="2511">
                  <c:v>1842.2726626562503</c:v>
                </c:pt>
                <c:pt idx="2512">
                  <c:v>1842.2726626562503</c:v>
                </c:pt>
                <c:pt idx="2513">
                  <c:v>1842.4175147812502</c:v>
                </c:pt>
                <c:pt idx="2514">
                  <c:v>1842.4175147812502</c:v>
                </c:pt>
                <c:pt idx="2515">
                  <c:v>1842.56236690625</c:v>
                </c:pt>
                <c:pt idx="2516">
                  <c:v>1842.56236690625</c:v>
                </c:pt>
                <c:pt idx="2517">
                  <c:v>1842.4175147812502</c:v>
                </c:pt>
                <c:pt idx="2518">
                  <c:v>1841.9835520625002</c:v>
                </c:pt>
                <c:pt idx="2519">
                  <c:v>1842.1284041875003</c:v>
                </c:pt>
                <c:pt idx="2520">
                  <c:v>1841.8386999375</c:v>
                </c:pt>
                <c:pt idx="2521">
                  <c:v>1842.4175147812502</c:v>
                </c:pt>
                <c:pt idx="2522">
                  <c:v>1841.8386999375</c:v>
                </c:pt>
                <c:pt idx="2523">
                  <c:v>1842.1284041875003</c:v>
                </c:pt>
                <c:pt idx="2524">
                  <c:v>1842.4175147812502</c:v>
                </c:pt>
                <c:pt idx="2525">
                  <c:v>1841.9835520625002</c:v>
                </c:pt>
                <c:pt idx="2526">
                  <c:v>1826.7806091562502</c:v>
                </c:pt>
                <c:pt idx="2527">
                  <c:v>1827.3600176562502</c:v>
                </c:pt>
                <c:pt idx="2528">
                  <c:v>1827.0703134062499</c:v>
                </c:pt>
                <c:pt idx="2529">
                  <c:v>1827.3600176562502</c:v>
                </c:pt>
                <c:pt idx="2530">
                  <c:v>1826.9254612812501</c:v>
                </c:pt>
                <c:pt idx="2531">
                  <c:v>1842.4175147812502</c:v>
                </c:pt>
                <c:pt idx="2532">
                  <c:v>1842.2726626562503</c:v>
                </c:pt>
                <c:pt idx="2533">
                  <c:v>1826.9254612812501</c:v>
                </c:pt>
                <c:pt idx="2534">
                  <c:v>1827.21516553125</c:v>
                </c:pt>
                <c:pt idx="2535">
                  <c:v>1827.0703134062499</c:v>
                </c:pt>
                <c:pt idx="2536">
                  <c:v>1827.5048697812501</c:v>
                </c:pt>
                <c:pt idx="2537">
                  <c:v>1842.1284041875003</c:v>
                </c:pt>
                <c:pt idx="2538">
                  <c:v>1842.7072190312501</c:v>
                </c:pt>
                <c:pt idx="2539">
                  <c:v>1842.4175147812502</c:v>
                </c:pt>
                <c:pt idx="2540">
                  <c:v>1842.4175147812502</c:v>
                </c:pt>
                <c:pt idx="2541">
                  <c:v>1826.9254612812501</c:v>
                </c:pt>
                <c:pt idx="2542">
                  <c:v>1827.21516553125</c:v>
                </c:pt>
                <c:pt idx="2543">
                  <c:v>1842.2726626562503</c:v>
                </c:pt>
                <c:pt idx="2544">
                  <c:v>1842.56236690625</c:v>
                </c:pt>
                <c:pt idx="2545">
                  <c:v>1842.56236690625</c:v>
                </c:pt>
                <c:pt idx="2546">
                  <c:v>1842.4175147812502</c:v>
                </c:pt>
                <c:pt idx="2547">
                  <c:v>1827.0703134062499</c:v>
                </c:pt>
                <c:pt idx="2548">
                  <c:v>1827.21516553125</c:v>
                </c:pt>
                <c:pt idx="2549">
                  <c:v>1827.0703134062499</c:v>
                </c:pt>
                <c:pt idx="2550">
                  <c:v>1826.63575703125</c:v>
                </c:pt>
                <c:pt idx="2551">
                  <c:v>1827.21516553125</c:v>
                </c:pt>
                <c:pt idx="2552">
                  <c:v>1826.9254612812501</c:v>
                </c:pt>
                <c:pt idx="2553">
                  <c:v>1827.0703134062499</c:v>
                </c:pt>
                <c:pt idx="2554">
                  <c:v>1827.0703134062499</c:v>
                </c:pt>
                <c:pt idx="2555">
                  <c:v>1827.3600176562502</c:v>
                </c:pt>
                <c:pt idx="2556">
                  <c:v>1842.7072190312501</c:v>
                </c:pt>
                <c:pt idx="2557">
                  <c:v>1842.56236690625</c:v>
                </c:pt>
                <c:pt idx="2558">
                  <c:v>1842.4175147812502</c:v>
                </c:pt>
                <c:pt idx="2559">
                  <c:v>1827.21516553125</c:v>
                </c:pt>
                <c:pt idx="2560">
                  <c:v>1842.1284041875003</c:v>
                </c:pt>
                <c:pt idx="2561">
                  <c:v>1826.7806091562502</c:v>
                </c:pt>
                <c:pt idx="2562">
                  <c:v>1826.9254612812501</c:v>
                </c:pt>
                <c:pt idx="2563">
                  <c:v>1827.0703134062499</c:v>
                </c:pt>
                <c:pt idx="2564">
                  <c:v>1827.0703134062499</c:v>
                </c:pt>
                <c:pt idx="2565">
                  <c:v>1842.4175147812502</c:v>
                </c:pt>
                <c:pt idx="2566">
                  <c:v>1842.7072190312501</c:v>
                </c:pt>
                <c:pt idx="2567">
                  <c:v>1842.56236690625</c:v>
                </c:pt>
                <c:pt idx="2568">
                  <c:v>1841.9835520625002</c:v>
                </c:pt>
                <c:pt idx="2569">
                  <c:v>1842.4175147812502</c:v>
                </c:pt>
                <c:pt idx="2570">
                  <c:v>1842.4175147812502</c:v>
                </c:pt>
                <c:pt idx="2571">
                  <c:v>1827.0703134062499</c:v>
                </c:pt>
                <c:pt idx="2572">
                  <c:v>1827.21516553125</c:v>
                </c:pt>
                <c:pt idx="2573">
                  <c:v>1842.1284041875003</c:v>
                </c:pt>
                <c:pt idx="2574">
                  <c:v>1827.0703134062499</c:v>
                </c:pt>
                <c:pt idx="2575">
                  <c:v>1827.21516553125</c:v>
                </c:pt>
                <c:pt idx="2576">
                  <c:v>1827.21516553125</c:v>
                </c:pt>
                <c:pt idx="2577">
                  <c:v>1827.0703134062499</c:v>
                </c:pt>
                <c:pt idx="2578">
                  <c:v>1827.21516553125</c:v>
                </c:pt>
                <c:pt idx="2579">
                  <c:v>1827.3600176562502</c:v>
                </c:pt>
                <c:pt idx="2580">
                  <c:v>1826.7806091562502</c:v>
                </c:pt>
                <c:pt idx="2581">
                  <c:v>1841.9835520625002</c:v>
                </c:pt>
                <c:pt idx="2582">
                  <c:v>1842.4175147812502</c:v>
                </c:pt>
                <c:pt idx="2583">
                  <c:v>1842.56236690625</c:v>
                </c:pt>
                <c:pt idx="2584">
                  <c:v>1842.4175147812502</c:v>
                </c:pt>
                <c:pt idx="2585">
                  <c:v>1826.9254612812501</c:v>
                </c:pt>
                <c:pt idx="2586">
                  <c:v>1826.9254612812501</c:v>
                </c:pt>
                <c:pt idx="2587">
                  <c:v>1826.7806091562502</c:v>
                </c:pt>
                <c:pt idx="2588">
                  <c:v>1827.3600176562502</c:v>
                </c:pt>
                <c:pt idx="2589">
                  <c:v>1826.9254612812501</c:v>
                </c:pt>
                <c:pt idx="2590">
                  <c:v>1827.3600176562502</c:v>
                </c:pt>
                <c:pt idx="2591">
                  <c:v>1827.21516553125</c:v>
                </c:pt>
                <c:pt idx="2592">
                  <c:v>1826.9254612812501</c:v>
                </c:pt>
                <c:pt idx="2593">
                  <c:v>1827.6497219062499</c:v>
                </c:pt>
                <c:pt idx="2594">
                  <c:v>1827.3600176562502</c:v>
                </c:pt>
                <c:pt idx="2595">
                  <c:v>1842.56236690625</c:v>
                </c:pt>
                <c:pt idx="2596">
                  <c:v>1842.4175147812502</c:v>
                </c:pt>
                <c:pt idx="2597">
                  <c:v>1842.56236690625</c:v>
                </c:pt>
                <c:pt idx="2598">
                  <c:v>1841.9835520625002</c:v>
                </c:pt>
                <c:pt idx="2599">
                  <c:v>1842.2726626562503</c:v>
                </c:pt>
                <c:pt idx="2600">
                  <c:v>1842.7072190312501</c:v>
                </c:pt>
                <c:pt idx="2601">
                  <c:v>1842.2726626562503</c:v>
                </c:pt>
                <c:pt idx="2602">
                  <c:v>1842.4175147812502</c:v>
                </c:pt>
                <c:pt idx="2603">
                  <c:v>1842.1284041875003</c:v>
                </c:pt>
                <c:pt idx="2604">
                  <c:v>1826.7806091562502</c:v>
                </c:pt>
                <c:pt idx="2605">
                  <c:v>1842.4175147812502</c:v>
                </c:pt>
                <c:pt idx="2606">
                  <c:v>1842.56236690625</c:v>
                </c:pt>
                <c:pt idx="2607">
                  <c:v>1826.7806091562502</c:v>
                </c:pt>
                <c:pt idx="2608">
                  <c:v>1827.21516553125</c:v>
                </c:pt>
                <c:pt idx="2609">
                  <c:v>1827.5048697812501</c:v>
                </c:pt>
                <c:pt idx="2610">
                  <c:v>1827.3600176562502</c:v>
                </c:pt>
                <c:pt idx="2611">
                  <c:v>1827.21516553125</c:v>
                </c:pt>
                <c:pt idx="2612">
                  <c:v>1827.21516553125</c:v>
                </c:pt>
                <c:pt idx="2613">
                  <c:v>1827.21516553125</c:v>
                </c:pt>
                <c:pt idx="2614">
                  <c:v>1842.4175147812502</c:v>
                </c:pt>
                <c:pt idx="2615">
                  <c:v>1827.21516553125</c:v>
                </c:pt>
                <c:pt idx="2616">
                  <c:v>1827.21516553125</c:v>
                </c:pt>
                <c:pt idx="2617">
                  <c:v>1827.21516553125</c:v>
                </c:pt>
                <c:pt idx="2618">
                  <c:v>1827.3600176562502</c:v>
                </c:pt>
                <c:pt idx="2619">
                  <c:v>1827.0703134062499</c:v>
                </c:pt>
                <c:pt idx="2620">
                  <c:v>1842.1284041875003</c:v>
                </c:pt>
                <c:pt idx="2621">
                  <c:v>1842.2726626562503</c:v>
                </c:pt>
                <c:pt idx="2622">
                  <c:v>1842.1284041875003</c:v>
                </c:pt>
                <c:pt idx="2623">
                  <c:v>1827.3600176562502</c:v>
                </c:pt>
                <c:pt idx="2624">
                  <c:v>1842.4175147812502</c:v>
                </c:pt>
                <c:pt idx="2625">
                  <c:v>1827.0703134062499</c:v>
                </c:pt>
                <c:pt idx="2626">
                  <c:v>1827.21516553125</c:v>
                </c:pt>
                <c:pt idx="2627">
                  <c:v>1842.1284041875003</c:v>
                </c:pt>
                <c:pt idx="2628">
                  <c:v>1842.4175147812502</c:v>
                </c:pt>
                <c:pt idx="2629">
                  <c:v>1842.4175147812502</c:v>
                </c:pt>
                <c:pt idx="2630">
                  <c:v>1842.2726626562503</c:v>
                </c:pt>
                <c:pt idx="2631">
                  <c:v>1842.4175147812502</c:v>
                </c:pt>
                <c:pt idx="2632">
                  <c:v>1842.2726626562503</c:v>
                </c:pt>
                <c:pt idx="2633">
                  <c:v>1842.1284041875003</c:v>
                </c:pt>
                <c:pt idx="2634">
                  <c:v>1842.1284041875003</c:v>
                </c:pt>
                <c:pt idx="2635">
                  <c:v>1842.2726626562503</c:v>
                </c:pt>
                <c:pt idx="2636">
                  <c:v>1842.2726626562503</c:v>
                </c:pt>
                <c:pt idx="2637">
                  <c:v>1842.4175147812502</c:v>
                </c:pt>
                <c:pt idx="2638">
                  <c:v>1842.56236690625</c:v>
                </c:pt>
                <c:pt idx="2639">
                  <c:v>1842.1284041875003</c:v>
                </c:pt>
                <c:pt idx="2640">
                  <c:v>1826.7806091562502</c:v>
                </c:pt>
                <c:pt idx="2641">
                  <c:v>1826.9254612812501</c:v>
                </c:pt>
                <c:pt idx="2642">
                  <c:v>1826.7806091562502</c:v>
                </c:pt>
                <c:pt idx="2643">
                  <c:v>1827.0703134062499</c:v>
                </c:pt>
                <c:pt idx="2644">
                  <c:v>1827.21516553125</c:v>
                </c:pt>
                <c:pt idx="2645">
                  <c:v>1827.21516553125</c:v>
                </c:pt>
                <c:pt idx="2646">
                  <c:v>1827.0703134062499</c:v>
                </c:pt>
                <c:pt idx="2647">
                  <c:v>1827.5048697812501</c:v>
                </c:pt>
                <c:pt idx="2648">
                  <c:v>1827.21516553125</c:v>
                </c:pt>
                <c:pt idx="2649">
                  <c:v>1826.9254612812501</c:v>
                </c:pt>
                <c:pt idx="2650">
                  <c:v>1827.21516553125</c:v>
                </c:pt>
                <c:pt idx="2651">
                  <c:v>1826.9254612812501</c:v>
                </c:pt>
                <c:pt idx="2652">
                  <c:v>1826.7806091562502</c:v>
                </c:pt>
                <c:pt idx="2653">
                  <c:v>1827.6497219062499</c:v>
                </c:pt>
                <c:pt idx="2654">
                  <c:v>1827.21516553125</c:v>
                </c:pt>
                <c:pt idx="2655">
                  <c:v>1827.21516553125</c:v>
                </c:pt>
                <c:pt idx="2656">
                  <c:v>1813.3152980937498</c:v>
                </c:pt>
                <c:pt idx="2657">
                  <c:v>1813.0261875000001</c:v>
                </c:pt>
                <c:pt idx="2658">
                  <c:v>1826.7806091562502</c:v>
                </c:pt>
                <c:pt idx="2659">
                  <c:v>1827.21516553125</c:v>
                </c:pt>
                <c:pt idx="2660">
                  <c:v>1842.4175147812502</c:v>
                </c:pt>
                <c:pt idx="2661">
                  <c:v>1842.2726626562503</c:v>
                </c:pt>
                <c:pt idx="2662">
                  <c:v>1842.2726626562503</c:v>
                </c:pt>
                <c:pt idx="2663">
                  <c:v>1827.5048697812501</c:v>
                </c:pt>
                <c:pt idx="2664">
                  <c:v>1826.7806091562502</c:v>
                </c:pt>
                <c:pt idx="2665">
                  <c:v>1826.9254612812501</c:v>
                </c:pt>
                <c:pt idx="2666">
                  <c:v>1827.0703134062499</c:v>
                </c:pt>
                <c:pt idx="2667">
                  <c:v>1827.6497219062499</c:v>
                </c:pt>
                <c:pt idx="2668">
                  <c:v>1827.5048697812501</c:v>
                </c:pt>
                <c:pt idx="2669">
                  <c:v>1827.21516553125</c:v>
                </c:pt>
                <c:pt idx="2670">
                  <c:v>1827.3600176562502</c:v>
                </c:pt>
                <c:pt idx="2671">
                  <c:v>1827.0703134062499</c:v>
                </c:pt>
                <c:pt idx="2672">
                  <c:v>1827.3600176562502</c:v>
                </c:pt>
                <c:pt idx="2673">
                  <c:v>1827.21516553125</c:v>
                </c:pt>
                <c:pt idx="2674">
                  <c:v>1842.56236690625</c:v>
                </c:pt>
                <c:pt idx="2675">
                  <c:v>1827.21516553125</c:v>
                </c:pt>
                <c:pt idx="2676">
                  <c:v>1826.9254612812501</c:v>
                </c:pt>
                <c:pt idx="2677">
                  <c:v>1827.3600176562502</c:v>
                </c:pt>
                <c:pt idx="2678">
                  <c:v>1827.21516553125</c:v>
                </c:pt>
                <c:pt idx="2679">
                  <c:v>1827.0703134062499</c:v>
                </c:pt>
                <c:pt idx="2680">
                  <c:v>1827.3600176562502</c:v>
                </c:pt>
                <c:pt idx="2681">
                  <c:v>1827.6497219062499</c:v>
                </c:pt>
                <c:pt idx="2682">
                  <c:v>1827.3600176562502</c:v>
                </c:pt>
                <c:pt idx="2683">
                  <c:v>1827.21516553125</c:v>
                </c:pt>
                <c:pt idx="2684">
                  <c:v>1827.5048697812501</c:v>
                </c:pt>
                <c:pt idx="2685">
                  <c:v>1827.0703134062499</c:v>
                </c:pt>
                <c:pt idx="2686">
                  <c:v>1827.5048697812501</c:v>
                </c:pt>
                <c:pt idx="2687">
                  <c:v>1827.3600176562502</c:v>
                </c:pt>
                <c:pt idx="2688">
                  <c:v>1827.0703134062499</c:v>
                </c:pt>
                <c:pt idx="2689">
                  <c:v>1827.0703134062499</c:v>
                </c:pt>
                <c:pt idx="2690">
                  <c:v>1826.9254612812501</c:v>
                </c:pt>
                <c:pt idx="2691">
                  <c:v>1827.3600176562502</c:v>
                </c:pt>
                <c:pt idx="2692">
                  <c:v>1827.21516553125</c:v>
                </c:pt>
                <c:pt idx="2693">
                  <c:v>1827.0703134062499</c:v>
                </c:pt>
                <c:pt idx="2694">
                  <c:v>1842.7072190312501</c:v>
                </c:pt>
                <c:pt idx="2695">
                  <c:v>1842.56236690625</c:v>
                </c:pt>
                <c:pt idx="2696">
                  <c:v>1842.1284041875003</c:v>
                </c:pt>
                <c:pt idx="2697">
                  <c:v>1842.2726626562503</c:v>
                </c:pt>
                <c:pt idx="2698">
                  <c:v>1826.9254612812501</c:v>
                </c:pt>
                <c:pt idx="2699">
                  <c:v>1827.5048697812501</c:v>
                </c:pt>
                <c:pt idx="2700">
                  <c:v>1827.3600176562502</c:v>
                </c:pt>
                <c:pt idx="2701">
                  <c:v>1826.9254612812501</c:v>
                </c:pt>
                <c:pt idx="2702">
                  <c:v>1827.0703134062499</c:v>
                </c:pt>
                <c:pt idx="2703">
                  <c:v>1827.0703134062499</c:v>
                </c:pt>
                <c:pt idx="2704">
                  <c:v>1827.0703134062499</c:v>
                </c:pt>
                <c:pt idx="2705">
                  <c:v>1827.5048697812501</c:v>
                </c:pt>
                <c:pt idx="2706">
                  <c:v>1827.0703134062499</c:v>
                </c:pt>
                <c:pt idx="2707">
                  <c:v>1826.9254612812501</c:v>
                </c:pt>
                <c:pt idx="2708">
                  <c:v>1827.0703134062499</c:v>
                </c:pt>
                <c:pt idx="2709">
                  <c:v>1827.0703134062499</c:v>
                </c:pt>
                <c:pt idx="2710">
                  <c:v>1826.9254612812501</c:v>
                </c:pt>
                <c:pt idx="2711">
                  <c:v>1827.21516553125</c:v>
                </c:pt>
                <c:pt idx="2712">
                  <c:v>1827.21516553125</c:v>
                </c:pt>
                <c:pt idx="2713">
                  <c:v>1827.3600176562502</c:v>
                </c:pt>
                <c:pt idx="2714">
                  <c:v>1827.21516553125</c:v>
                </c:pt>
                <c:pt idx="2715">
                  <c:v>1827.21516553125</c:v>
                </c:pt>
                <c:pt idx="2716">
                  <c:v>1827.21516553125</c:v>
                </c:pt>
                <c:pt idx="2717">
                  <c:v>1826.9254612812501</c:v>
                </c:pt>
                <c:pt idx="2718">
                  <c:v>1827.21516553125</c:v>
                </c:pt>
                <c:pt idx="2719">
                  <c:v>1827.3600176562502</c:v>
                </c:pt>
                <c:pt idx="2720">
                  <c:v>1827.0703134062499</c:v>
                </c:pt>
                <c:pt idx="2721">
                  <c:v>1826.9254612812501</c:v>
                </c:pt>
                <c:pt idx="2722">
                  <c:v>1826.7806091562502</c:v>
                </c:pt>
                <c:pt idx="2723">
                  <c:v>1827.3600176562502</c:v>
                </c:pt>
                <c:pt idx="2724">
                  <c:v>1827.3600176562502</c:v>
                </c:pt>
                <c:pt idx="2725">
                  <c:v>1827.3600176562502</c:v>
                </c:pt>
                <c:pt idx="2726">
                  <c:v>1827.0703134062499</c:v>
                </c:pt>
                <c:pt idx="2727">
                  <c:v>1842.4175147812502</c:v>
                </c:pt>
                <c:pt idx="2728">
                  <c:v>1841.8386999375</c:v>
                </c:pt>
                <c:pt idx="2729">
                  <c:v>1827.21516553125</c:v>
                </c:pt>
                <c:pt idx="2730">
                  <c:v>1827.21516553125</c:v>
                </c:pt>
                <c:pt idx="2731">
                  <c:v>1826.9254612812501</c:v>
                </c:pt>
                <c:pt idx="2732">
                  <c:v>1827.0703134062499</c:v>
                </c:pt>
                <c:pt idx="2733">
                  <c:v>1826.9254612812501</c:v>
                </c:pt>
                <c:pt idx="2734">
                  <c:v>1827.21516553125</c:v>
                </c:pt>
                <c:pt idx="2735">
                  <c:v>1827.5048697812501</c:v>
                </c:pt>
                <c:pt idx="2736">
                  <c:v>1827.0703134062499</c:v>
                </c:pt>
                <c:pt idx="2737">
                  <c:v>1842.4175147812502</c:v>
                </c:pt>
                <c:pt idx="2738">
                  <c:v>1841.9835520625002</c:v>
                </c:pt>
                <c:pt idx="2739">
                  <c:v>1842.4175147812502</c:v>
                </c:pt>
                <c:pt idx="2740">
                  <c:v>1827.21516553125</c:v>
                </c:pt>
                <c:pt idx="2741">
                  <c:v>1827.0703134062499</c:v>
                </c:pt>
                <c:pt idx="2742">
                  <c:v>1826.9254612812501</c:v>
                </c:pt>
                <c:pt idx="2743">
                  <c:v>1826.9254612812501</c:v>
                </c:pt>
                <c:pt idx="2744">
                  <c:v>1827.21516553125</c:v>
                </c:pt>
                <c:pt idx="2745">
                  <c:v>1842.4175147812502</c:v>
                </c:pt>
                <c:pt idx="2746">
                  <c:v>1842.2726626562503</c:v>
                </c:pt>
                <c:pt idx="2747">
                  <c:v>1842.7072190312501</c:v>
                </c:pt>
                <c:pt idx="2748">
                  <c:v>1842.56236690625</c:v>
                </c:pt>
                <c:pt idx="2749">
                  <c:v>1827.0703134062499</c:v>
                </c:pt>
                <c:pt idx="2750">
                  <c:v>1827.0703134062499</c:v>
                </c:pt>
                <c:pt idx="2751">
                  <c:v>1827.21516553125</c:v>
                </c:pt>
                <c:pt idx="2752">
                  <c:v>1827.21516553125</c:v>
                </c:pt>
                <c:pt idx="2753">
                  <c:v>1842.1284041875003</c:v>
                </c:pt>
                <c:pt idx="2754">
                  <c:v>1842.1284041875003</c:v>
                </c:pt>
                <c:pt idx="2755">
                  <c:v>1842.2726626562503</c:v>
                </c:pt>
                <c:pt idx="2756">
                  <c:v>1842.2726626562503</c:v>
                </c:pt>
                <c:pt idx="2757">
                  <c:v>1842.1284041875003</c:v>
                </c:pt>
                <c:pt idx="2758">
                  <c:v>1842.1284041875003</c:v>
                </c:pt>
                <c:pt idx="2759">
                  <c:v>1841.9835520625002</c:v>
                </c:pt>
                <c:pt idx="2760">
                  <c:v>1826.63575703125</c:v>
                </c:pt>
                <c:pt idx="2761">
                  <c:v>1827.0703134062499</c:v>
                </c:pt>
                <c:pt idx="2762">
                  <c:v>1826.9254612812501</c:v>
                </c:pt>
                <c:pt idx="2763">
                  <c:v>1827.3600176562502</c:v>
                </c:pt>
                <c:pt idx="2764">
                  <c:v>1827.21516553125</c:v>
                </c:pt>
                <c:pt idx="2765">
                  <c:v>1826.7806091562502</c:v>
                </c:pt>
                <c:pt idx="2766">
                  <c:v>1827.0703134062499</c:v>
                </c:pt>
                <c:pt idx="2767">
                  <c:v>1827.21516553125</c:v>
                </c:pt>
                <c:pt idx="2768">
                  <c:v>1841.9835520625002</c:v>
                </c:pt>
                <c:pt idx="2769">
                  <c:v>1842.2726626562503</c:v>
                </c:pt>
                <c:pt idx="2770">
                  <c:v>1842.1284041875003</c:v>
                </c:pt>
                <c:pt idx="2771">
                  <c:v>1857.0410491875002</c:v>
                </c:pt>
                <c:pt idx="2772">
                  <c:v>1841.9835520625002</c:v>
                </c:pt>
                <c:pt idx="2773">
                  <c:v>1842.2726626562503</c:v>
                </c:pt>
                <c:pt idx="2774">
                  <c:v>1841.9835520625002</c:v>
                </c:pt>
                <c:pt idx="2775">
                  <c:v>1841.9835520625002</c:v>
                </c:pt>
                <c:pt idx="2776">
                  <c:v>1841.6938478125001</c:v>
                </c:pt>
                <c:pt idx="2777">
                  <c:v>1856.7513449375001</c:v>
                </c:pt>
                <c:pt idx="2778">
                  <c:v>1856.7513449375001</c:v>
                </c:pt>
                <c:pt idx="2779">
                  <c:v>1856.7513449375001</c:v>
                </c:pt>
                <c:pt idx="2780">
                  <c:v>1842.2726626562503</c:v>
                </c:pt>
                <c:pt idx="2781">
                  <c:v>1841.6938478125001</c:v>
                </c:pt>
                <c:pt idx="2782">
                  <c:v>1856.89679071875</c:v>
                </c:pt>
                <c:pt idx="2783">
                  <c:v>1842.1284041875003</c:v>
                </c:pt>
                <c:pt idx="2784">
                  <c:v>1842.2726626562503</c:v>
                </c:pt>
                <c:pt idx="2785">
                  <c:v>1842.2726626562503</c:v>
                </c:pt>
                <c:pt idx="2786">
                  <c:v>1842.1284041875003</c:v>
                </c:pt>
                <c:pt idx="2787">
                  <c:v>1842.1284041875003</c:v>
                </c:pt>
                <c:pt idx="2788">
                  <c:v>1842.1284041875003</c:v>
                </c:pt>
                <c:pt idx="2789">
                  <c:v>1841.9835520625002</c:v>
                </c:pt>
                <c:pt idx="2790">
                  <c:v>1827.0703134062499</c:v>
                </c:pt>
                <c:pt idx="2791">
                  <c:v>1826.9254612812501</c:v>
                </c:pt>
                <c:pt idx="2792">
                  <c:v>1826.7806091562502</c:v>
                </c:pt>
                <c:pt idx="2793">
                  <c:v>1842.1284041875003</c:v>
                </c:pt>
                <c:pt idx="2794">
                  <c:v>1841.9835520625002</c:v>
                </c:pt>
                <c:pt idx="2795">
                  <c:v>1826.7806091562502</c:v>
                </c:pt>
                <c:pt idx="2796">
                  <c:v>1826.63575703125</c:v>
                </c:pt>
                <c:pt idx="2797">
                  <c:v>1826.9254612812501</c:v>
                </c:pt>
                <c:pt idx="2798">
                  <c:v>1827.0703134062499</c:v>
                </c:pt>
                <c:pt idx="2799">
                  <c:v>1826.7806091562502</c:v>
                </c:pt>
                <c:pt idx="2800">
                  <c:v>1842.2726626562503</c:v>
                </c:pt>
                <c:pt idx="2801">
                  <c:v>1842.4175147812502</c:v>
                </c:pt>
                <c:pt idx="2802">
                  <c:v>1842.2726626562503</c:v>
                </c:pt>
                <c:pt idx="2803">
                  <c:v>1841.9835520625002</c:v>
                </c:pt>
                <c:pt idx="2804">
                  <c:v>1841.9835520625002</c:v>
                </c:pt>
                <c:pt idx="2805">
                  <c:v>1842.1284041875003</c:v>
                </c:pt>
                <c:pt idx="2806">
                  <c:v>1842.2726626562503</c:v>
                </c:pt>
                <c:pt idx="2807">
                  <c:v>1842.56236690625</c:v>
                </c:pt>
                <c:pt idx="2808">
                  <c:v>1841.9835520625002</c:v>
                </c:pt>
                <c:pt idx="2809">
                  <c:v>1841.8386999375</c:v>
                </c:pt>
                <c:pt idx="2810">
                  <c:v>1841.8386999375</c:v>
                </c:pt>
                <c:pt idx="2811">
                  <c:v>1842.1284041875003</c:v>
                </c:pt>
                <c:pt idx="2812">
                  <c:v>1842.1284041875003</c:v>
                </c:pt>
                <c:pt idx="2813">
                  <c:v>1841.6938478125001</c:v>
                </c:pt>
                <c:pt idx="2814">
                  <c:v>1842.1284041875003</c:v>
                </c:pt>
                <c:pt idx="2815">
                  <c:v>1841.8386999375</c:v>
                </c:pt>
                <c:pt idx="2816">
                  <c:v>1842.1284041875003</c:v>
                </c:pt>
                <c:pt idx="2817">
                  <c:v>1841.8386999375</c:v>
                </c:pt>
                <c:pt idx="2818">
                  <c:v>1841.8386999375</c:v>
                </c:pt>
                <c:pt idx="2819">
                  <c:v>1841.8386999375</c:v>
                </c:pt>
                <c:pt idx="2820">
                  <c:v>1841.9835520625002</c:v>
                </c:pt>
                <c:pt idx="2821">
                  <c:v>1841.9835520625002</c:v>
                </c:pt>
                <c:pt idx="2822">
                  <c:v>1842.1284041875003</c:v>
                </c:pt>
                <c:pt idx="2823">
                  <c:v>1842.2726626562503</c:v>
                </c:pt>
                <c:pt idx="2824">
                  <c:v>1842.1284041875003</c:v>
                </c:pt>
                <c:pt idx="2825">
                  <c:v>1842.2726626562503</c:v>
                </c:pt>
                <c:pt idx="2826">
                  <c:v>1842.1284041875003</c:v>
                </c:pt>
                <c:pt idx="2827">
                  <c:v>1827.5048697812501</c:v>
                </c:pt>
                <c:pt idx="2828">
                  <c:v>1827.21516553125</c:v>
                </c:pt>
                <c:pt idx="2829">
                  <c:v>1827.3600176562502</c:v>
                </c:pt>
                <c:pt idx="2830">
                  <c:v>1827.0703134062499</c:v>
                </c:pt>
                <c:pt idx="2831">
                  <c:v>1827.0703134062499</c:v>
                </c:pt>
                <c:pt idx="2832">
                  <c:v>1827.21516553125</c:v>
                </c:pt>
                <c:pt idx="2833">
                  <c:v>1827.21516553125</c:v>
                </c:pt>
                <c:pt idx="2834">
                  <c:v>1842.1284041875003</c:v>
                </c:pt>
                <c:pt idx="2835">
                  <c:v>1841.9835520625002</c:v>
                </c:pt>
                <c:pt idx="2836">
                  <c:v>1842.1284041875003</c:v>
                </c:pt>
                <c:pt idx="2837">
                  <c:v>1842.2726626562503</c:v>
                </c:pt>
                <c:pt idx="2838">
                  <c:v>1826.7806091562502</c:v>
                </c:pt>
                <c:pt idx="2839">
                  <c:v>1827.21516553125</c:v>
                </c:pt>
                <c:pt idx="2840">
                  <c:v>1827.0703134062499</c:v>
                </c:pt>
                <c:pt idx="2841">
                  <c:v>1827.3600176562502</c:v>
                </c:pt>
                <c:pt idx="2842">
                  <c:v>1827.21516553125</c:v>
                </c:pt>
                <c:pt idx="2843">
                  <c:v>1827.0703134062499</c:v>
                </c:pt>
                <c:pt idx="2844">
                  <c:v>1827.0703134062499</c:v>
                </c:pt>
                <c:pt idx="2845">
                  <c:v>1826.9254612812501</c:v>
                </c:pt>
                <c:pt idx="2846">
                  <c:v>1827.21516553125</c:v>
                </c:pt>
                <c:pt idx="2847">
                  <c:v>1827.0703134062499</c:v>
                </c:pt>
                <c:pt idx="2848">
                  <c:v>1827.0703134062499</c:v>
                </c:pt>
                <c:pt idx="2849">
                  <c:v>1827.5048697812501</c:v>
                </c:pt>
                <c:pt idx="2850">
                  <c:v>1826.9254612812501</c:v>
                </c:pt>
                <c:pt idx="2851">
                  <c:v>1826.9254612812501</c:v>
                </c:pt>
                <c:pt idx="2852">
                  <c:v>1826.9254612812501</c:v>
                </c:pt>
                <c:pt idx="2853">
                  <c:v>1827.0703134062499</c:v>
                </c:pt>
                <c:pt idx="2854">
                  <c:v>1826.9254612812501</c:v>
                </c:pt>
                <c:pt idx="2855">
                  <c:v>1827.0703134062499</c:v>
                </c:pt>
                <c:pt idx="2856">
                  <c:v>1826.7806091562502</c:v>
                </c:pt>
                <c:pt idx="2857">
                  <c:v>1826.9254612812501</c:v>
                </c:pt>
                <c:pt idx="2858">
                  <c:v>1827.3600176562502</c:v>
                </c:pt>
                <c:pt idx="2859">
                  <c:v>1827.21516553125</c:v>
                </c:pt>
                <c:pt idx="2860">
                  <c:v>1826.9254612812501</c:v>
                </c:pt>
                <c:pt idx="2861">
                  <c:v>1827.0703134062499</c:v>
                </c:pt>
                <c:pt idx="2862">
                  <c:v>1827.0703134062499</c:v>
                </c:pt>
                <c:pt idx="2863">
                  <c:v>1842.1284041875003</c:v>
                </c:pt>
                <c:pt idx="2864">
                  <c:v>1841.9835520625002</c:v>
                </c:pt>
                <c:pt idx="2865">
                  <c:v>1827.0703134062499</c:v>
                </c:pt>
                <c:pt idx="2866">
                  <c:v>1842.1284041875003</c:v>
                </c:pt>
                <c:pt idx="2867">
                  <c:v>1842.2726626562503</c:v>
                </c:pt>
                <c:pt idx="2868">
                  <c:v>1856.89679071875</c:v>
                </c:pt>
                <c:pt idx="2869">
                  <c:v>1857.0410491875002</c:v>
                </c:pt>
                <c:pt idx="2870">
                  <c:v>1841.9835520625002</c:v>
                </c:pt>
                <c:pt idx="2871">
                  <c:v>1841.6938478125001</c:v>
                </c:pt>
                <c:pt idx="2872">
                  <c:v>1856.6070864687501</c:v>
                </c:pt>
                <c:pt idx="2873">
                  <c:v>1841.9835520625002</c:v>
                </c:pt>
                <c:pt idx="2874">
                  <c:v>1841.9835520625002</c:v>
                </c:pt>
                <c:pt idx="2875">
                  <c:v>1842.2726626562503</c:v>
                </c:pt>
                <c:pt idx="2876">
                  <c:v>1841.8386999375</c:v>
                </c:pt>
                <c:pt idx="2877">
                  <c:v>1841.9835520625002</c:v>
                </c:pt>
                <c:pt idx="2878">
                  <c:v>1841.8386999375</c:v>
                </c:pt>
                <c:pt idx="2879">
                  <c:v>1842.1284041875003</c:v>
                </c:pt>
                <c:pt idx="2880">
                  <c:v>1842.1284041875003</c:v>
                </c:pt>
                <c:pt idx="2881">
                  <c:v>1841.9835520625002</c:v>
                </c:pt>
                <c:pt idx="2882">
                  <c:v>1827.21516553125</c:v>
                </c:pt>
                <c:pt idx="2883">
                  <c:v>1827.3600176562502</c:v>
                </c:pt>
                <c:pt idx="2884">
                  <c:v>1827.21516553125</c:v>
                </c:pt>
                <c:pt idx="2885">
                  <c:v>1827.0703134062499</c:v>
                </c:pt>
                <c:pt idx="2886">
                  <c:v>1827.0703134062499</c:v>
                </c:pt>
                <c:pt idx="2887">
                  <c:v>1827.0703134062499</c:v>
                </c:pt>
                <c:pt idx="2888">
                  <c:v>1842.2726626562503</c:v>
                </c:pt>
                <c:pt idx="2889">
                  <c:v>1842.2726626562503</c:v>
                </c:pt>
                <c:pt idx="2890">
                  <c:v>1827.3600176562502</c:v>
                </c:pt>
                <c:pt idx="2891">
                  <c:v>1826.7806091562502</c:v>
                </c:pt>
                <c:pt idx="2892">
                  <c:v>1826.9254612812501</c:v>
                </c:pt>
                <c:pt idx="2893">
                  <c:v>1827.5048697812501</c:v>
                </c:pt>
                <c:pt idx="2894">
                  <c:v>1827.21516553125</c:v>
                </c:pt>
                <c:pt idx="2895">
                  <c:v>1826.9254612812501</c:v>
                </c:pt>
                <c:pt idx="2896">
                  <c:v>1826.7806091562502</c:v>
                </c:pt>
                <c:pt idx="2897">
                  <c:v>1826.9254612812501</c:v>
                </c:pt>
                <c:pt idx="2898">
                  <c:v>1827.21516553125</c:v>
                </c:pt>
                <c:pt idx="2899">
                  <c:v>1826.7806091562502</c:v>
                </c:pt>
                <c:pt idx="2900">
                  <c:v>1827.0703134062499</c:v>
                </c:pt>
                <c:pt idx="2901">
                  <c:v>1827.21516553125</c:v>
                </c:pt>
                <c:pt idx="2902">
                  <c:v>1826.9254612812501</c:v>
                </c:pt>
                <c:pt idx="2903">
                  <c:v>1827.21516553125</c:v>
                </c:pt>
                <c:pt idx="2904">
                  <c:v>1842.4175147812502</c:v>
                </c:pt>
                <c:pt idx="2905">
                  <c:v>1842.1284041875003</c:v>
                </c:pt>
                <c:pt idx="2906">
                  <c:v>1827.21516553125</c:v>
                </c:pt>
                <c:pt idx="2907">
                  <c:v>1827.5048697812501</c:v>
                </c:pt>
                <c:pt idx="2908">
                  <c:v>1826.7806091562502</c:v>
                </c:pt>
                <c:pt idx="2909">
                  <c:v>1826.63575703125</c:v>
                </c:pt>
                <c:pt idx="2910">
                  <c:v>1826.63575703125</c:v>
                </c:pt>
                <c:pt idx="2911">
                  <c:v>1827.0703134062499</c:v>
                </c:pt>
                <c:pt idx="2912">
                  <c:v>1827.0703134062499</c:v>
                </c:pt>
                <c:pt idx="2913">
                  <c:v>1842.2726626562503</c:v>
                </c:pt>
                <c:pt idx="2914">
                  <c:v>1842.1284041875003</c:v>
                </c:pt>
                <c:pt idx="2915">
                  <c:v>1842.1284041875003</c:v>
                </c:pt>
                <c:pt idx="2916">
                  <c:v>1842.4175147812502</c:v>
                </c:pt>
                <c:pt idx="2917">
                  <c:v>1842.4175147812502</c:v>
                </c:pt>
                <c:pt idx="2918">
                  <c:v>1842.2726626562503</c:v>
                </c:pt>
                <c:pt idx="2919">
                  <c:v>1842.4175147812502</c:v>
                </c:pt>
                <c:pt idx="2920">
                  <c:v>1842.4175147812502</c:v>
                </c:pt>
                <c:pt idx="2921">
                  <c:v>1856.4622343437502</c:v>
                </c:pt>
                <c:pt idx="2922">
                  <c:v>1856.7513449375001</c:v>
                </c:pt>
                <c:pt idx="2923">
                  <c:v>1842.4175147812502</c:v>
                </c:pt>
                <c:pt idx="2924">
                  <c:v>1842.2726626562503</c:v>
                </c:pt>
                <c:pt idx="2925">
                  <c:v>1842.2726626562503</c:v>
                </c:pt>
                <c:pt idx="2926">
                  <c:v>1842.2726626562503</c:v>
                </c:pt>
                <c:pt idx="2927">
                  <c:v>1856.89679071875</c:v>
                </c:pt>
                <c:pt idx="2928">
                  <c:v>1842.2726626562503</c:v>
                </c:pt>
                <c:pt idx="2929">
                  <c:v>1842.2726626562503</c:v>
                </c:pt>
                <c:pt idx="2930">
                  <c:v>1842.1284041875003</c:v>
                </c:pt>
                <c:pt idx="2931">
                  <c:v>1827.0703134062499</c:v>
                </c:pt>
                <c:pt idx="2932">
                  <c:v>1827.0703134062499</c:v>
                </c:pt>
                <c:pt idx="2933">
                  <c:v>1827.21516553125</c:v>
                </c:pt>
                <c:pt idx="2934">
                  <c:v>1826.9254612812501</c:v>
                </c:pt>
                <c:pt idx="2935">
                  <c:v>1827.21516553125</c:v>
                </c:pt>
                <c:pt idx="2936">
                  <c:v>1826.9254612812501</c:v>
                </c:pt>
                <c:pt idx="2937">
                  <c:v>1826.9254612812501</c:v>
                </c:pt>
                <c:pt idx="2938">
                  <c:v>1827.0703134062499</c:v>
                </c:pt>
                <c:pt idx="2939">
                  <c:v>1826.9254612812501</c:v>
                </c:pt>
                <c:pt idx="2940">
                  <c:v>1826.63575703125</c:v>
                </c:pt>
                <c:pt idx="2941">
                  <c:v>1827.21516553125</c:v>
                </c:pt>
                <c:pt idx="2942">
                  <c:v>1842.1284041875003</c:v>
                </c:pt>
                <c:pt idx="2943">
                  <c:v>1841.9835520625002</c:v>
                </c:pt>
                <c:pt idx="2944">
                  <c:v>1841.8386999375</c:v>
                </c:pt>
                <c:pt idx="2945">
                  <c:v>1841.8386999375</c:v>
                </c:pt>
                <c:pt idx="2946">
                  <c:v>1842.2726626562503</c:v>
                </c:pt>
                <c:pt idx="2947">
                  <c:v>1842.1284041875003</c:v>
                </c:pt>
                <c:pt idx="2948">
                  <c:v>1842.1284041875003</c:v>
                </c:pt>
                <c:pt idx="2949">
                  <c:v>1842.2726626562503</c:v>
                </c:pt>
                <c:pt idx="2950">
                  <c:v>1827.21516553125</c:v>
                </c:pt>
                <c:pt idx="2951">
                  <c:v>1841.9835520625002</c:v>
                </c:pt>
                <c:pt idx="2952">
                  <c:v>1842.2726626562503</c:v>
                </c:pt>
                <c:pt idx="2953">
                  <c:v>1841.9835520625002</c:v>
                </c:pt>
                <c:pt idx="2954">
                  <c:v>1841.9835520625002</c:v>
                </c:pt>
                <c:pt idx="2955">
                  <c:v>1842.2726626562503</c:v>
                </c:pt>
                <c:pt idx="2956">
                  <c:v>1842.1284041875003</c:v>
                </c:pt>
                <c:pt idx="2957">
                  <c:v>1827.0703134062499</c:v>
                </c:pt>
                <c:pt idx="2958">
                  <c:v>1826.9254612812501</c:v>
                </c:pt>
                <c:pt idx="2959">
                  <c:v>1826.9254612812501</c:v>
                </c:pt>
                <c:pt idx="2960">
                  <c:v>1826.7806091562502</c:v>
                </c:pt>
                <c:pt idx="2961">
                  <c:v>1826.9254612812501</c:v>
                </c:pt>
                <c:pt idx="2962">
                  <c:v>1826.7806091562502</c:v>
                </c:pt>
                <c:pt idx="2963">
                  <c:v>1827.0703134062499</c:v>
                </c:pt>
                <c:pt idx="2964">
                  <c:v>1827.0703134062499</c:v>
                </c:pt>
                <c:pt idx="2965">
                  <c:v>1842.1284041875003</c:v>
                </c:pt>
                <c:pt idx="2966">
                  <c:v>1841.9835520625002</c:v>
                </c:pt>
                <c:pt idx="2967">
                  <c:v>1841.8386999375</c:v>
                </c:pt>
                <c:pt idx="2968">
                  <c:v>1841.9835520625002</c:v>
                </c:pt>
                <c:pt idx="2969">
                  <c:v>1842.2726626562503</c:v>
                </c:pt>
                <c:pt idx="2970">
                  <c:v>1842.1284041875003</c:v>
                </c:pt>
                <c:pt idx="2971">
                  <c:v>1841.9835520625002</c:v>
                </c:pt>
                <c:pt idx="2972">
                  <c:v>1842.2726626562503</c:v>
                </c:pt>
                <c:pt idx="2973">
                  <c:v>1827.3600176562502</c:v>
                </c:pt>
                <c:pt idx="2974">
                  <c:v>1827.21516553125</c:v>
                </c:pt>
                <c:pt idx="2975">
                  <c:v>1842.2726626562503</c:v>
                </c:pt>
                <c:pt idx="2976">
                  <c:v>1842.2726626562503</c:v>
                </c:pt>
                <c:pt idx="2977">
                  <c:v>1842.1284041875003</c:v>
                </c:pt>
                <c:pt idx="2978">
                  <c:v>1842.4175147812502</c:v>
                </c:pt>
                <c:pt idx="2979">
                  <c:v>1826.7806091562502</c:v>
                </c:pt>
                <c:pt idx="2980">
                  <c:v>1826.9254612812501</c:v>
                </c:pt>
                <c:pt idx="2981">
                  <c:v>1826.9254612812501</c:v>
                </c:pt>
                <c:pt idx="2982">
                  <c:v>1826.9254612812501</c:v>
                </c:pt>
                <c:pt idx="2983">
                  <c:v>1813.1704459687501</c:v>
                </c:pt>
                <c:pt idx="2984">
                  <c:v>1813.1704459687501</c:v>
                </c:pt>
                <c:pt idx="2985">
                  <c:v>1813.0261875000001</c:v>
                </c:pt>
                <c:pt idx="2986">
                  <c:v>1827.21516553125</c:v>
                </c:pt>
                <c:pt idx="2987">
                  <c:v>1826.9254612812501</c:v>
                </c:pt>
                <c:pt idx="2988">
                  <c:v>1841.9835520625002</c:v>
                </c:pt>
                <c:pt idx="2989">
                  <c:v>1842.1284041875003</c:v>
                </c:pt>
                <c:pt idx="2990">
                  <c:v>1827.0703134062499</c:v>
                </c:pt>
                <c:pt idx="2991">
                  <c:v>1826.7806091562502</c:v>
                </c:pt>
                <c:pt idx="2992">
                  <c:v>1827.3600176562502</c:v>
                </c:pt>
                <c:pt idx="2993">
                  <c:v>1827.21516553125</c:v>
                </c:pt>
                <c:pt idx="2994">
                  <c:v>1827.0703134062499</c:v>
                </c:pt>
                <c:pt idx="2995">
                  <c:v>1826.9254612812501</c:v>
                </c:pt>
                <c:pt idx="2996">
                  <c:v>1827.21516553125</c:v>
                </c:pt>
                <c:pt idx="2997">
                  <c:v>1841.9835520625002</c:v>
                </c:pt>
                <c:pt idx="2998">
                  <c:v>1842.1284041875003</c:v>
                </c:pt>
                <c:pt idx="2999">
                  <c:v>1842.4175147812502</c:v>
                </c:pt>
                <c:pt idx="3000">
                  <c:v>1842.2726626562503</c:v>
                </c:pt>
                <c:pt idx="3001">
                  <c:v>1842.2726626562503</c:v>
                </c:pt>
                <c:pt idx="3002">
                  <c:v>1842.1284041875003</c:v>
                </c:pt>
                <c:pt idx="3003">
                  <c:v>1827.21516553125</c:v>
                </c:pt>
                <c:pt idx="3004">
                  <c:v>1842.2726626562503</c:v>
                </c:pt>
                <c:pt idx="3005">
                  <c:v>1841.9835520625002</c:v>
                </c:pt>
                <c:pt idx="3006">
                  <c:v>1842.4175147812502</c:v>
                </c:pt>
                <c:pt idx="3007">
                  <c:v>1841.8386999375</c:v>
                </c:pt>
                <c:pt idx="3008">
                  <c:v>1841.9835520625002</c:v>
                </c:pt>
                <c:pt idx="3009">
                  <c:v>1856.7513449375001</c:v>
                </c:pt>
                <c:pt idx="3010">
                  <c:v>1841.6938478125001</c:v>
                </c:pt>
                <c:pt idx="3011">
                  <c:v>1842.2726626562503</c:v>
                </c:pt>
                <c:pt idx="3012">
                  <c:v>1841.9835520625002</c:v>
                </c:pt>
                <c:pt idx="3013">
                  <c:v>1842.1284041875003</c:v>
                </c:pt>
                <c:pt idx="3014">
                  <c:v>1842.2726626562503</c:v>
                </c:pt>
                <c:pt idx="3015">
                  <c:v>1826.7806091562502</c:v>
                </c:pt>
                <c:pt idx="3016">
                  <c:v>1827.0703134062499</c:v>
                </c:pt>
                <c:pt idx="3017">
                  <c:v>1827.3600176562502</c:v>
                </c:pt>
                <c:pt idx="3018">
                  <c:v>1842.1284041875003</c:v>
                </c:pt>
                <c:pt idx="3019">
                  <c:v>1842.2726626562503</c:v>
                </c:pt>
                <c:pt idx="3020">
                  <c:v>1827.5048697812501</c:v>
                </c:pt>
                <c:pt idx="3021">
                  <c:v>1842.1284041875003</c:v>
                </c:pt>
                <c:pt idx="3022">
                  <c:v>1842.1284041875003</c:v>
                </c:pt>
                <c:pt idx="3023">
                  <c:v>1842.2726626562503</c:v>
                </c:pt>
                <c:pt idx="3024">
                  <c:v>1842.2726626562503</c:v>
                </c:pt>
                <c:pt idx="3025">
                  <c:v>1842.2726626562503</c:v>
                </c:pt>
                <c:pt idx="3026">
                  <c:v>1842.4175147812502</c:v>
                </c:pt>
                <c:pt idx="3027">
                  <c:v>1842.1284041875003</c:v>
                </c:pt>
                <c:pt idx="3028">
                  <c:v>1842.56236690625</c:v>
                </c:pt>
                <c:pt idx="3029">
                  <c:v>1842.4175147812502</c:v>
                </c:pt>
                <c:pt idx="3030">
                  <c:v>1841.9835520625002</c:v>
                </c:pt>
                <c:pt idx="3031">
                  <c:v>1842.56236690625</c:v>
                </c:pt>
                <c:pt idx="3032">
                  <c:v>1856.89679071875</c:v>
                </c:pt>
                <c:pt idx="3033">
                  <c:v>1842.1284041875003</c:v>
                </c:pt>
                <c:pt idx="3034">
                  <c:v>1842.1284041875003</c:v>
                </c:pt>
                <c:pt idx="3035">
                  <c:v>1842.1284041875003</c:v>
                </c:pt>
                <c:pt idx="3036">
                  <c:v>1841.9835520625002</c:v>
                </c:pt>
                <c:pt idx="3037">
                  <c:v>1842.1284041875003</c:v>
                </c:pt>
                <c:pt idx="3038">
                  <c:v>1842.1284041875003</c:v>
                </c:pt>
                <c:pt idx="3039">
                  <c:v>1842.4175147812502</c:v>
                </c:pt>
                <c:pt idx="3040">
                  <c:v>1842.2726626562503</c:v>
                </c:pt>
                <c:pt idx="3041">
                  <c:v>1841.9835520625002</c:v>
                </c:pt>
                <c:pt idx="3042">
                  <c:v>1841.9835520625002</c:v>
                </c:pt>
                <c:pt idx="3043">
                  <c:v>1842.56236690625</c:v>
                </c:pt>
                <c:pt idx="3044">
                  <c:v>1842.1284041875003</c:v>
                </c:pt>
                <c:pt idx="3045">
                  <c:v>1842.2726626562503</c:v>
                </c:pt>
                <c:pt idx="3046">
                  <c:v>1842.1284041875003</c:v>
                </c:pt>
                <c:pt idx="3047">
                  <c:v>1842.1284041875003</c:v>
                </c:pt>
                <c:pt idx="3048">
                  <c:v>1841.8386999375</c:v>
                </c:pt>
                <c:pt idx="3049">
                  <c:v>1827.21516553125</c:v>
                </c:pt>
                <c:pt idx="3050">
                  <c:v>1827.21516553125</c:v>
                </c:pt>
                <c:pt idx="3051">
                  <c:v>1826.9254612812501</c:v>
                </c:pt>
                <c:pt idx="3052">
                  <c:v>1826.7806091562502</c:v>
                </c:pt>
                <c:pt idx="3053">
                  <c:v>1827.21516553125</c:v>
                </c:pt>
                <c:pt idx="3054">
                  <c:v>1826.9254612812501</c:v>
                </c:pt>
                <c:pt idx="3055">
                  <c:v>1826.9254612812501</c:v>
                </c:pt>
                <c:pt idx="3056">
                  <c:v>1840.2459202187499</c:v>
                </c:pt>
                <c:pt idx="3057">
                  <c:v>1842.2726626562503</c:v>
                </c:pt>
                <c:pt idx="3058">
                  <c:v>1842.1284041875003</c:v>
                </c:pt>
                <c:pt idx="3059">
                  <c:v>1842.1284041875003</c:v>
                </c:pt>
                <c:pt idx="3060">
                  <c:v>1842.2726626562503</c:v>
                </c:pt>
                <c:pt idx="3061">
                  <c:v>1842.1284041875003</c:v>
                </c:pt>
                <c:pt idx="3062">
                  <c:v>1842.1284041875003</c:v>
                </c:pt>
                <c:pt idx="3063">
                  <c:v>1842.2726626562503</c:v>
                </c:pt>
                <c:pt idx="3064">
                  <c:v>1841.6938478125001</c:v>
                </c:pt>
                <c:pt idx="3065">
                  <c:v>1846.6164454375</c:v>
                </c:pt>
                <c:pt idx="3066">
                  <c:v>1856.89679071875</c:v>
                </c:pt>
                <c:pt idx="3067">
                  <c:v>1857.1859013125002</c:v>
                </c:pt>
                <c:pt idx="3068">
                  <c:v>1857.0410491875002</c:v>
                </c:pt>
                <c:pt idx="3069">
                  <c:v>1857.0410491875002</c:v>
                </c:pt>
                <c:pt idx="3070">
                  <c:v>1856.7513449375001</c:v>
                </c:pt>
                <c:pt idx="3071">
                  <c:v>1856.4622343437502</c:v>
                </c:pt>
                <c:pt idx="3072">
                  <c:v>1842.2726626562503</c:v>
                </c:pt>
                <c:pt idx="3073">
                  <c:v>1842.2726626562503</c:v>
                </c:pt>
                <c:pt idx="3074">
                  <c:v>1826.7806091562502</c:v>
                </c:pt>
                <c:pt idx="3075">
                  <c:v>1827.0703134062499</c:v>
                </c:pt>
                <c:pt idx="3076">
                  <c:v>1841.6938478125001</c:v>
                </c:pt>
                <c:pt idx="3077">
                  <c:v>1841.9835520625002</c:v>
                </c:pt>
                <c:pt idx="3078">
                  <c:v>1842.4175147812502</c:v>
                </c:pt>
                <c:pt idx="3079">
                  <c:v>1841.8386999375</c:v>
                </c:pt>
                <c:pt idx="3080">
                  <c:v>1842.56236690625</c:v>
                </c:pt>
                <c:pt idx="3081">
                  <c:v>1842.2726626562503</c:v>
                </c:pt>
                <c:pt idx="3082">
                  <c:v>1842.1284041875003</c:v>
                </c:pt>
                <c:pt idx="3083">
                  <c:v>1856.7513449375001</c:v>
                </c:pt>
                <c:pt idx="3084">
                  <c:v>1842.1284041875003</c:v>
                </c:pt>
                <c:pt idx="3085">
                  <c:v>1842.4175147812502</c:v>
                </c:pt>
                <c:pt idx="3086">
                  <c:v>1842.4175147812502</c:v>
                </c:pt>
                <c:pt idx="3087">
                  <c:v>1842.1284041875003</c:v>
                </c:pt>
                <c:pt idx="3088">
                  <c:v>1841.9835520625002</c:v>
                </c:pt>
                <c:pt idx="3089">
                  <c:v>1841.9835520625002</c:v>
                </c:pt>
                <c:pt idx="3090">
                  <c:v>1842.2726626562503</c:v>
                </c:pt>
                <c:pt idx="3091">
                  <c:v>1842.1284041875003</c:v>
                </c:pt>
                <c:pt idx="3092">
                  <c:v>1842.4175147812502</c:v>
                </c:pt>
                <c:pt idx="3093">
                  <c:v>1827.21516553125</c:v>
                </c:pt>
                <c:pt idx="3094">
                  <c:v>1841.9835520625002</c:v>
                </c:pt>
                <c:pt idx="3095">
                  <c:v>1842.2726626562503</c:v>
                </c:pt>
                <c:pt idx="3096">
                  <c:v>1842.1284041875003</c:v>
                </c:pt>
                <c:pt idx="3097">
                  <c:v>1841.8386999375</c:v>
                </c:pt>
                <c:pt idx="3098">
                  <c:v>1841.8386999375</c:v>
                </c:pt>
                <c:pt idx="3099">
                  <c:v>1842.1284041875003</c:v>
                </c:pt>
                <c:pt idx="3100">
                  <c:v>1841.8386999375</c:v>
                </c:pt>
                <c:pt idx="3101">
                  <c:v>1842.1284041875003</c:v>
                </c:pt>
                <c:pt idx="3102">
                  <c:v>1827.0703134062499</c:v>
                </c:pt>
                <c:pt idx="3103">
                  <c:v>1826.9254612812501</c:v>
                </c:pt>
                <c:pt idx="3104">
                  <c:v>1841.8386999375</c:v>
                </c:pt>
                <c:pt idx="3105">
                  <c:v>1842.2726626562503</c:v>
                </c:pt>
                <c:pt idx="3106">
                  <c:v>1842.1284041875003</c:v>
                </c:pt>
                <c:pt idx="3107">
                  <c:v>1842.2726626562503</c:v>
                </c:pt>
                <c:pt idx="3108">
                  <c:v>1842.2726626562503</c:v>
                </c:pt>
                <c:pt idx="3109">
                  <c:v>1842.1284041875003</c:v>
                </c:pt>
                <c:pt idx="3110">
                  <c:v>1857.0410491875002</c:v>
                </c:pt>
                <c:pt idx="3111">
                  <c:v>1841.6938478125001</c:v>
                </c:pt>
                <c:pt idx="3112">
                  <c:v>1841.9835520625002</c:v>
                </c:pt>
                <c:pt idx="3113">
                  <c:v>1841.8386999375</c:v>
                </c:pt>
                <c:pt idx="3114">
                  <c:v>1841.6938478125001</c:v>
                </c:pt>
                <c:pt idx="3115">
                  <c:v>1841.8386999375</c:v>
                </c:pt>
                <c:pt idx="3116">
                  <c:v>1842.1284041875003</c:v>
                </c:pt>
                <c:pt idx="3117">
                  <c:v>1842.1284041875003</c:v>
                </c:pt>
                <c:pt idx="3118">
                  <c:v>1842.2726626562503</c:v>
                </c:pt>
                <c:pt idx="3119">
                  <c:v>1842.2726626562503</c:v>
                </c:pt>
                <c:pt idx="3120">
                  <c:v>1826.63575703125</c:v>
                </c:pt>
                <c:pt idx="3121">
                  <c:v>1826.9254612812501</c:v>
                </c:pt>
                <c:pt idx="3122">
                  <c:v>1827.3600176562502</c:v>
                </c:pt>
                <c:pt idx="3123">
                  <c:v>1826.9254612812501</c:v>
                </c:pt>
                <c:pt idx="3124">
                  <c:v>1826.9254612812501</c:v>
                </c:pt>
                <c:pt idx="3125">
                  <c:v>1842.2726626562503</c:v>
                </c:pt>
                <c:pt idx="3126">
                  <c:v>1842.2726626562503</c:v>
                </c:pt>
                <c:pt idx="3127">
                  <c:v>1842.1284041875003</c:v>
                </c:pt>
                <c:pt idx="3128">
                  <c:v>1842.1284041875003</c:v>
                </c:pt>
                <c:pt idx="3129">
                  <c:v>1841.9835520625002</c:v>
                </c:pt>
                <c:pt idx="3130">
                  <c:v>1841.9835520625002</c:v>
                </c:pt>
                <c:pt idx="3131">
                  <c:v>1842.2726626562503</c:v>
                </c:pt>
                <c:pt idx="3132">
                  <c:v>1842.1284041875003</c:v>
                </c:pt>
                <c:pt idx="3133">
                  <c:v>1842.2726626562503</c:v>
                </c:pt>
                <c:pt idx="3134">
                  <c:v>1841.9835520625002</c:v>
                </c:pt>
                <c:pt idx="3135">
                  <c:v>1841.9835520625002</c:v>
                </c:pt>
                <c:pt idx="3136">
                  <c:v>1842.2726626562503</c:v>
                </c:pt>
                <c:pt idx="3137">
                  <c:v>1841.9835520625002</c:v>
                </c:pt>
                <c:pt idx="3138">
                  <c:v>1842.2726626562503</c:v>
                </c:pt>
                <c:pt idx="3139">
                  <c:v>1842.1284041875003</c:v>
                </c:pt>
                <c:pt idx="3140">
                  <c:v>1841.9835520625002</c:v>
                </c:pt>
                <c:pt idx="3141">
                  <c:v>1841.9835520625002</c:v>
                </c:pt>
                <c:pt idx="3142">
                  <c:v>1842.1284041875003</c:v>
                </c:pt>
                <c:pt idx="3143">
                  <c:v>1827.21516553125</c:v>
                </c:pt>
                <c:pt idx="3144">
                  <c:v>1827.21516553125</c:v>
                </c:pt>
                <c:pt idx="3145">
                  <c:v>1826.9254612812501</c:v>
                </c:pt>
                <c:pt idx="3146">
                  <c:v>1826.9254612812501</c:v>
                </c:pt>
                <c:pt idx="3147">
                  <c:v>1826.7806091562502</c:v>
                </c:pt>
                <c:pt idx="3148">
                  <c:v>1842.1284041875003</c:v>
                </c:pt>
                <c:pt idx="3149">
                  <c:v>1841.9835520625002</c:v>
                </c:pt>
                <c:pt idx="3150">
                  <c:v>1841.9835520625002</c:v>
                </c:pt>
                <c:pt idx="3151">
                  <c:v>1841.9835520625002</c:v>
                </c:pt>
                <c:pt idx="3152">
                  <c:v>1842.2726626562503</c:v>
                </c:pt>
                <c:pt idx="3153">
                  <c:v>1842.1284041875003</c:v>
                </c:pt>
                <c:pt idx="3154">
                  <c:v>1841.8386999375</c:v>
                </c:pt>
                <c:pt idx="3155">
                  <c:v>1841.9835520625002</c:v>
                </c:pt>
                <c:pt idx="3156">
                  <c:v>1842.56236690625</c:v>
                </c:pt>
                <c:pt idx="3157">
                  <c:v>1841.8386999375</c:v>
                </c:pt>
                <c:pt idx="3158">
                  <c:v>1841.9835520625002</c:v>
                </c:pt>
                <c:pt idx="3159">
                  <c:v>1841.6938478125001</c:v>
                </c:pt>
                <c:pt idx="3160">
                  <c:v>1841.8386999375</c:v>
                </c:pt>
                <c:pt idx="3161">
                  <c:v>1841.6938478125001</c:v>
                </c:pt>
                <c:pt idx="3162">
                  <c:v>1841.9835520625002</c:v>
                </c:pt>
                <c:pt idx="3163">
                  <c:v>1826.7806091562502</c:v>
                </c:pt>
                <c:pt idx="3164">
                  <c:v>1826.9254612812501</c:v>
                </c:pt>
                <c:pt idx="3165">
                  <c:v>1826.9254612812501</c:v>
                </c:pt>
                <c:pt idx="3166">
                  <c:v>1826.7806091562502</c:v>
                </c:pt>
                <c:pt idx="3167">
                  <c:v>1826.2017943124999</c:v>
                </c:pt>
                <c:pt idx="3168">
                  <c:v>1841.9835520625002</c:v>
                </c:pt>
                <c:pt idx="3169">
                  <c:v>1842.1284041875003</c:v>
                </c:pt>
                <c:pt idx="3170">
                  <c:v>1841.9835520625002</c:v>
                </c:pt>
                <c:pt idx="3171">
                  <c:v>1842.1284041875003</c:v>
                </c:pt>
                <c:pt idx="3172">
                  <c:v>1842.2726626562503</c:v>
                </c:pt>
                <c:pt idx="3173">
                  <c:v>1842.2726626562503</c:v>
                </c:pt>
                <c:pt idx="3174">
                  <c:v>1842.1284041875003</c:v>
                </c:pt>
                <c:pt idx="3175">
                  <c:v>1841.9835520625002</c:v>
                </c:pt>
                <c:pt idx="3176">
                  <c:v>1842.1284041875003</c:v>
                </c:pt>
                <c:pt idx="3177">
                  <c:v>1841.8386999375</c:v>
                </c:pt>
                <c:pt idx="3178">
                  <c:v>1842.1284041875003</c:v>
                </c:pt>
                <c:pt idx="3179">
                  <c:v>1841.6938478125001</c:v>
                </c:pt>
                <c:pt idx="3180">
                  <c:v>1826.63575703125</c:v>
                </c:pt>
                <c:pt idx="3181">
                  <c:v>1842.2726626562503</c:v>
                </c:pt>
                <c:pt idx="3182">
                  <c:v>1841.8386999375</c:v>
                </c:pt>
                <c:pt idx="3183">
                  <c:v>1856.6070864687501</c:v>
                </c:pt>
                <c:pt idx="3184">
                  <c:v>1856.7513449375001</c:v>
                </c:pt>
                <c:pt idx="3185">
                  <c:v>1856.6070864687501</c:v>
                </c:pt>
                <c:pt idx="3186">
                  <c:v>1871.0857687499999</c:v>
                </c:pt>
                <c:pt idx="3187">
                  <c:v>1871.5197314687503</c:v>
                </c:pt>
                <c:pt idx="3188">
                  <c:v>1871.3754729999998</c:v>
                </c:pt>
                <c:pt idx="3189">
                  <c:v>1856.7513449375001</c:v>
                </c:pt>
                <c:pt idx="3190">
                  <c:v>1871.0857687499999</c:v>
                </c:pt>
                <c:pt idx="3191">
                  <c:v>1857.1859013125002</c:v>
                </c:pt>
                <c:pt idx="3192">
                  <c:v>1856.6070864687501</c:v>
                </c:pt>
                <c:pt idx="3193">
                  <c:v>1856.6070864687501</c:v>
                </c:pt>
                <c:pt idx="3194">
                  <c:v>1856.7513449375001</c:v>
                </c:pt>
                <c:pt idx="3195">
                  <c:v>1856.4622343437502</c:v>
                </c:pt>
                <c:pt idx="3196">
                  <c:v>1856.6070864687501</c:v>
                </c:pt>
                <c:pt idx="3197">
                  <c:v>1856.6070864687501</c:v>
                </c:pt>
                <c:pt idx="3198">
                  <c:v>1841.9835520625002</c:v>
                </c:pt>
                <c:pt idx="3199">
                  <c:v>1842.1284041875003</c:v>
                </c:pt>
                <c:pt idx="3200">
                  <c:v>1842.1284041875003</c:v>
                </c:pt>
                <c:pt idx="3201">
                  <c:v>1841.9835520625002</c:v>
                </c:pt>
                <c:pt idx="3202">
                  <c:v>1841.9835520625002</c:v>
                </c:pt>
                <c:pt idx="3203">
                  <c:v>1841.8386999375</c:v>
                </c:pt>
                <c:pt idx="3204">
                  <c:v>1841.9835520625002</c:v>
                </c:pt>
                <c:pt idx="3205">
                  <c:v>1841.9835520625002</c:v>
                </c:pt>
                <c:pt idx="3206">
                  <c:v>1842.2726626562503</c:v>
                </c:pt>
                <c:pt idx="3207">
                  <c:v>1841.8386999375</c:v>
                </c:pt>
                <c:pt idx="3208">
                  <c:v>1841.9835520625002</c:v>
                </c:pt>
                <c:pt idx="3209">
                  <c:v>1841.9835520625002</c:v>
                </c:pt>
                <c:pt idx="3210">
                  <c:v>1841.6938478125001</c:v>
                </c:pt>
                <c:pt idx="3211">
                  <c:v>1856.7513449375001</c:v>
                </c:pt>
                <c:pt idx="3212">
                  <c:v>1871.2300272187499</c:v>
                </c:pt>
                <c:pt idx="3213">
                  <c:v>1871.0857687499999</c:v>
                </c:pt>
                <c:pt idx="3214">
                  <c:v>1871.2300272187499</c:v>
                </c:pt>
                <c:pt idx="3215">
                  <c:v>1871.3754729999998</c:v>
                </c:pt>
                <c:pt idx="3216">
                  <c:v>1871.3754729999998</c:v>
                </c:pt>
                <c:pt idx="3217">
                  <c:v>1856.6070864687501</c:v>
                </c:pt>
                <c:pt idx="3218">
                  <c:v>1857.3307534374999</c:v>
                </c:pt>
                <c:pt idx="3219">
                  <c:v>1871.3754729999998</c:v>
                </c:pt>
                <c:pt idx="3220">
                  <c:v>1871.3754729999998</c:v>
                </c:pt>
                <c:pt idx="3221">
                  <c:v>1871.0857687499999</c:v>
                </c:pt>
                <c:pt idx="3222">
                  <c:v>1871.2300272187499</c:v>
                </c:pt>
                <c:pt idx="3223">
                  <c:v>1871.2300272187499</c:v>
                </c:pt>
                <c:pt idx="3224">
                  <c:v>1871.2300272187499</c:v>
                </c:pt>
                <c:pt idx="3225">
                  <c:v>1856.4622343437502</c:v>
                </c:pt>
                <c:pt idx="3226">
                  <c:v>1856.7513449375001</c:v>
                </c:pt>
                <c:pt idx="3227">
                  <c:v>1856.6070864687501</c:v>
                </c:pt>
                <c:pt idx="3228">
                  <c:v>1856.6070864687501</c:v>
                </c:pt>
                <c:pt idx="3229">
                  <c:v>1856.7513449375001</c:v>
                </c:pt>
                <c:pt idx="3230">
                  <c:v>1856.6070864687501</c:v>
                </c:pt>
                <c:pt idx="3231">
                  <c:v>1856.6070864687501</c:v>
                </c:pt>
                <c:pt idx="3232">
                  <c:v>1856.7513449375001</c:v>
                </c:pt>
                <c:pt idx="3233">
                  <c:v>1870.940916625</c:v>
                </c:pt>
                <c:pt idx="3234">
                  <c:v>1871.2300272187499</c:v>
                </c:pt>
                <c:pt idx="3235">
                  <c:v>1871.0857687499999</c:v>
                </c:pt>
                <c:pt idx="3236">
                  <c:v>1871.2300272187499</c:v>
                </c:pt>
                <c:pt idx="3237">
                  <c:v>1871.2300272187499</c:v>
                </c:pt>
                <c:pt idx="3238">
                  <c:v>1870.940916625</c:v>
                </c:pt>
                <c:pt idx="3239">
                  <c:v>1871.0857687499999</c:v>
                </c:pt>
                <c:pt idx="3240">
                  <c:v>1871.6645835937497</c:v>
                </c:pt>
                <c:pt idx="3241">
                  <c:v>1885.8541552812503</c:v>
                </c:pt>
                <c:pt idx="3242">
                  <c:v>1870.940916625</c:v>
                </c:pt>
                <c:pt idx="3243">
                  <c:v>1856.7513449375001</c:v>
                </c:pt>
                <c:pt idx="3244">
                  <c:v>1841.6938478125001</c:v>
                </c:pt>
                <c:pt idx="3245">
                  <c:v>1841.6938478125001</c:v>
                </c:pt>
                <c:pt idx="3246">
                  <c:v>1841.8386999375</c:v>
                </c:pt>
                <c:pt idx="3247">
                  <c:v>1841.6938478125001</c:v>
                </c:pt>
                <c:pt idx="3248">
                  <c:v>1842.2726626562503</c:v>
                </c:pt>
                <c:pt idx="3249">
                  <c:v>1842.1284041875003</c:v>
                </c:pt>
                <c:pt idx="3250">
                  <c:v>1842.1284041875003</c:v>
                </c:pt>
                <c:pt idx="3251">
                  <c:v>1842.1284041875003</c:v>
                </c:pt>
                <c:pt idx="3252">
                  <c:v>1842.2726626562503</c:v>
                </c:pt>
                <c:pt idx="3253">
                  <c:v>1856.7513449375001</c:v>
                </c:pt>
                <c:pt idx="3254">
                  <c:v>1856.89679071875</c:v>
                </c:pt>
                <c:pt idx="3255">
                  <c:v>1871.0857687499999</c:v>
                </c:pt>
                <c:pt idx="3256">
                  <c:v>1870.940916625</c:v>
                </c:pt>
                <c:pt idx="3257">
                  <c:v>1871.2300272187499</c:v>
                </c:pt>
                <c:pt idx="3258">
                  <c:v>1871.3754729999998</c:v>
                </c:pt>
                <c:pt idx="3259">
                  <c:v>1871.2300272187499</c:v>
                </c:pt>
                <c:pt idx="3260">
                  <c:v>1871.5197314687503</c:v>
                </c:pt>
                <c:pt idx="3261">
                  <c:v>1870.940916625</c:v>
                </c:pt>
                <c:pt idx="3262">
                  <c:v>1871.2300272187499</c:v>
                </c:pt>
                <c:pt idx="3263">
                  <c:v>1871.3754729999998</c:v>
                </c:pt>
                <c:pt idx="3264">
                  <c:v>1871.0857687499999</c:v>
                </c:pt>
                <c:pt idx="3265">
                  <c:v>1871.2300272187499</c:v>
                </c:pt>
                <c:pt idx="3266">
                  <c:v>1885.7093031562501</c:v>
                </c:pt>
                <c:pt idx="3267">
                  <c:v>1885.56445103125</c:v>
                </c:pt>
                <c:pt idx="3268">
                  <c:v>1871.2300272187499</c:v>
                </c:pt>
                <c:pt idx="3269">
                  <c:v>1871.3754729999998</c:v>
                </c:pt>
                <c:pt idx="3270">
                  <c:v>1871.2300272187499</c:v>
                </c:pt>
                <c:pt idx="3271">
                  <c:v>1856.4622343437502</c:v>
                </c:pt>
                <c:pt idx="3272">
                  <c:v>1856.31738221875</c:v>
                </c:pt>
                <c:pt idx="3273">
                  <c:v>1856.6070864687501</c:v>
                </c:pt>
                <c:pt idx="3274">
                  <c:v>1856.7513449375001</c:v>
                </c:pt>
                <c:pt idx="3275">
                  <c:v>1856.6070864687501</c:v>
                </c:pt>
                <c:pt idx="3276">
                  <c:v>1856.4622343437502</c:v>
                </c:pt>
                <c:pt idx="3277">
                  <c:v>1856.6070864687501</c:v>
                </c:pt>
                <c:pt idx="3278">
                  <c:v>1856.31738221875</c:v>
                </c:pt>
                <c:pt idx="3279">
                  <c:v>1857.0410491875002</c:v>
                </c:pt>
                <c:pt idx="3280">
                  <c:v>1857.0410491875002</c:v>
                </c:pt>
                <c:pt idx="3281">
                  <c:v>1856.7513449375001</c:v>
                </c:pt>
                <c:pt idx="3282">
                  <c:v>1871.0857687499999</c:v>
                </c:pt>
                <c:pt idx="3283">
                  <c:v>1871.2300272187499</c:v>
                </c:pt>
                <c:pt idx="3284">
                  <c:v>1871.0857687499999</c:v>
                </c:pt>
                <c:pt idx="3285">
                  <c:v>1856.7513449375001</c:v>
                </c:pt>
                <c:pt idx="3286">
                  <c:v>1856.6070864687501</c:v>
                </c:pt>
                <c:pt idx="3287">
                  <c:v>1856.31738221875</c:v>
                </c:pt>
                <c:pt idx="3288">
                  <c:v>1870.7960645000001</c:v>
                </c:pt>
                <c:pt idx="3289">
                  <c:v>1871.3754729999998</c:v>
                </c:pt>
                <c:pt idx="3290">
                  <c:v>1871.0857687499999</c:v>
                </c:pt>
                <c:pt idx="3291">
                  <c:v>1871.0857687499999</c:v>
                </c:pt>
                <c:pt idx="3292">
                  <c:v>1871.0857687499999</c:v>
                </c:pt>
                <c:pt idx="3293">
                  <c:v>1886.14385953125</c:v>
                </c:pt>
                <c:pt idx="3294">
                  <c:v>1871.5197314687503</c:v>
                </c:pt>
                <c:pt idx="3295">
                  <c:v>1856.6070864687501</c:v>
                </c:pt>
                <c:pt idx="3296">
                  <c:v>1856.7513449375001</c:v>
                </c:pt>
                <c:pt idx="3297">
                  <c:v>1842.1284041875003</c:v>
                </c:pt>
                <c:pt idx="3298">
                  <c:v>1842.1284041875003</c:v>
                </c:pt>
                <c:pt idx="3299">
                  <c:v>1841.8386999375</c:v>
                </c:pt>
                <c:pt idx="3300">
                  <c:v>1842.1284041875003</c:v>
                </c:pt>
                <c:pt idx="3301">
                  <c:v>1826.7806091562502</c:v>
                </c:pt>
                <c:pt idx="3302">
                  <c:v>1841.8386999375</c:v>
                </c:pt>
                <c:pt idx="3303">
                  <c:v>1826.9254612812501</c:v>
                </c:pt>
                <c:pt idx="3304">
                  <c:v>1826.4914985625001</c:v>
                </c:pt>
                <c:pt idx="3305">
                  <c:v>1826.7806091562502</c:v>
                </c:pt>
                <c:pt idx="3306">
                  <c:v>1827.0703134062499</c:v>
                </c:pt>
                <c:pt idx="3307">
                  <c:v>1812.73648325</c:v>
                </c:pt>
                <c:pt idx="3308">
                  <c:v>1826.7806091562502</c:v>
                </c:pt>
                <c:pt idx="3309">
                  <c:v>1826.7806091562502</c:v>
                </c:pt>
                <c:pt idx="3310">
                  <c:v>1826.63575703125</c:v>
                </c:pt>
                <c:pt idx="3311">
                  <c:v>1841.5489956875003</c:v>
                </c:pt>
                <c:pt idx="3312">
                  <c:v>1841.6938478125001</c:v>
                </c:pt>
                <c:pt idx="3313">
                  <c:v>1841.9835520625002</c:v>
                </c:pt>
                <c:pt idx="3314">
                  <c:v>1856.6070864687501</c:v>
                </c:pt>
                <c:pt idx="3315">
                  <c:v>1856.7513449375001</c:v>
                </c:pt>
                <c:pt idx="3316">
                  <c:v>1856.89679071875</c:v>
                </c:pt>
                <c:pt idx="3317">
                  <c:v>1871.3754729999998</c:v>
                </c:pt>
                <c:pt idx="3318">
                  <c:v>1871.3754729999998</c:v>
                </c:pt>
                <c:pt idx="3319">
                  <c:v>1871.2300272187499</c:v>
                </c:pt>
                <c:pt idx="3320">
                  <c:v>1856.4622343437502</c:v>
                </c:pt>
                <c:pt idx="3321">
                  <c:v>1827.21516553125</c:v>
                </c:pt>
                <c:pt idx="3322">
                  <c:v>1798.5475052187501</c:v>
                </c:pt>
                <c:pt idx="3323">
                  <c:v>1798.9814679375002</c:v>
                </c:pt>
                <c:pt idx="3324">
                  <c:v>1826.7806091562502</c:v>
                </c:pt>
                <c:pt idx="3325">
                  <c:v>1841.9835520625002</c:v>
                </c:pt>
                <c:pt idx="3326">
                  <c:v>1826.63575703125</c:v>
                </c:pt>
                <c:pt idx="3327">
                  <c:v>1841.9835520625002</c:v>
                </c:pt>
                <c:pt idx="3328">
                  <c:v>1856.6070864687501</c:v>
                </c:pt>
                <c:pt idx="3329">
                  <c:v>1885.56445103125</c:v>
                </c:pt>
                <c:pt idx="3330">
                  <c:v>1914.3769634687501</c:v>
                </c:pt>
                <c:pt idx="3331">
                  <c:v>1929.290202125</c:v>
                </c:pt>
                <c:pt idx="3332">
                  <c:v>1943.9137365312502</c:v>
                </c:pt>
                <c:pt idx="3333">
                  <c:v>1929.1453499999998</c:v>
                </c:pt>
                <c:pt idx="3334">
                  <c:v>1914.52181559375</c:v>
                </c:pt>
                <c:pt idx="3335">
                  <c:v>1914.6666677187502</c:v>
                </c:pt>
                <c:pt idx="3336">
                  <c:v>1900.0431333125</c:v>
                </c:pt>
                <c:pt idx="3337">
                  <c:v>1899.6085769375002</c:v>
                </c:pt>
                <c:pt idx="3338">
                  <c:v>1899.8982811874998</c:v>
                </c:pt>
                <c:pt idx="3339">
                  <c:v>1899.6085769375002</c:v>
                </c:pt>
                <c:pt idx="3340">
                  <c:v>1885.41959890625</c:v>
                </c:pt>
                <c:pt idx="3341">
                  <c:v>1885.2747467812503</c:v>
                </c:pt>
                <c:pt idx="3342">
                  <c:v>1871.3754729999998</c:v>
                </c:pt>
                <c:pt idx="3343">
                  <c:v>1871.3754729999998</c:v>
                </c:pt>
                <c:pt idx="3344">
                  <c:v>1871.3754729999998</c:v>
                </c:pt>
                <c:pt idx="3345">
                  <c:v>1870.940916625</c:v>
                </c:pt>
                <c:pt idx="3346">
                  <c:v>1871.0857687499999</c:v>
                </c:pt>
                <c:pt idx="3347">
                  <c:v>1871.2300272187499</c:v>
                </c:pt>
                <c:pt idx="3348">
                  <c:v>1857.0410491875002</c:v>
                </c:pt>
                <c:pt idx="3349">
                  <c:v>1856.6070864687501</c:v>
                </c:pt>
                <c:pt idx="3350">
                  <c:v>1856.7513449375001</c:v>
                </c:pt>
                <c:pt idx="3351">
                  <c:v>1841.9835520625002</c:v>
                </c:pt>
                <c:pt idx="3352">
                  <c:v>1856.7513449375001</c:v>
                </c:pt>
                <c:pt idx="3353">
                  <c:v>1856.89679071875</c:v>
                </c:pt>
                <c:pt idx="3354">
                  <c:v>1856.31738221875</c:v>
                </c:pt>
                <c:pt idx="3355">
                  <c:v>1856.4622343437502</c:v>
                </c:pt>
                <c:pt idx="3356">
                  <c:v>1856.7513449375001</c:v>
                </c:pt>
                <c:pt idx="3357">
                  <c:v>1856.6070864687501</c:v>
                </c:pt>
                <c:pt idx="3358">
                  <c:v>1841.8386999375</c:v>
                </c:pt>
                <c:pt idx="3359">
                  <c:v>1856.6070864687501</c:v>
                </c:pt>
                <c:pt idx="3360">
                  <c:v>1856.7513449375001</c:v>
                </c:pt>
                <c:pt idx="3361">
                  <c:v>1856.6070864687501</c:v>
                </c:pt>
                <c:pt idx="3362">
                  <c:v>1856.7513449375001</c:v>
                </c:pt>
                <c:pt idx="3363">
                  <c:v>1856.4622343437502</c:v>
                </c:pt>
                <c:pt idx="3364">
                  <c:v>1841.8386999375</c:v>
                </c:pt>
                <c:pt idx="3365">
                  <c:v>1841.8386999375</c:v>
                </c:pt>
                <c:pt idx="3366">
                  <c:v>1856.7513449375001</c:v>
                </c:pt>
                <c:pt idx="3367">
                  <c:v>1856.31738221875</c:v>
                </c:pt>
                <c:pt idx="3368">
                  <c:v>1870.940916625</c:v>
                </c:pt>
                <c:pt idx="3369">
                  <c:v>1871.0857687499999</c:v>
                </c:pt>
                <c:pt idx="3370">
                  <c:v>1871.0857687499999</c:v>
                </c:pt>
                <c:pt idx="3371">
                  <c:v>1856.31738221875</c:v>
                </c:pt>
                <c:pt idx="3372">
                  <c:v>1827.0703134062499</c:v>
                </c:pt>
                <c:pt idx="3373">
                  <c:v>1799.4160243125</c:v>
                </c:pt>
                <c:pt idx="3374">
                  <c:v>1799.4160243125</c:v>
                </c:pt>
                <c:pt idx="3375">
                  <c:v>1827.0703134062499</c:v>
                </c:pt>
                <c:pt idx="3376">
                  <c:v>1826.7806091562502</c:v>
                </c:pt>
                <c:pt idx="3377">
                  <c:v>1813.0261875000001</c:v>
                </c:pt>
                <c:pt idx="3378">
                  <c:v>1826.4914985625001</c:v>
                </c:pt>
                <c:pt idx="3379">
                  <c:v>1871.2300272187499</c:v>
                </c:pt>
                <c:pt idx="3380">
                  <c:v>1899.8982811874998</c:v>
                </c:pt>
                <c:pt idx="3381">
                  <c:v>1914.8115198437501</c:v>
                </c:pt>
                <c:pt idx="3382">
                  <c:v>1929.290202125</c:v>
                </c:pt>
                <c:pt idx="3383">
                  <c:v>1929.0004978750001</c:v>
                </c:pt>
                <c:pt idx="3384">
                  <c:v>1929.0004978750001</c:v>
                </c:pt>
                <c:pt idx="3385">
                  <c:v>1914.3769634687501</c:v>
                </c:pt>
                <c:pt idx="3386">
                  <c:v>1899.8982811874998</c:v>
                </c:pt>
                <c:pt idx="3387">
                  <c:v>1885.56445103125</c:v>
                </c:pt>
                <c:pt idx="3388">
                  <c:v>1885.7093031562501</c:v>
                </c:pt>
                <c:pt idx="3389">
                  <c:v>1885.56445103125</c:v>
                </c:pt>
                <c:pt idx="3390">
                  <c:v>1886.14385953125</c:v>
                </c:pt>
                <c:pt idx="3391">
                  <c:v>1885.56445103125</c:v>
                </c:pt>
                <c:pt idx="3392">
                  <c:v>1900.0431333125</c:v>
                </c:pt>
                <c:pt idx="3393">
                  <c:v>1899.7534290625001</c:v>
                </c:pt>
                <c:pt idx="3394">
                  <c:v>1885.1298946562501</c:v>
                </c:pt>
                <c:pt idx="3395">
                  <c:v>1871.0857687499999</c:v>
                </c:pt>
                <c:pt idx="3396">
                  <c:v>1870.7960645000001</c:v>
                </c:pt>
                <c:pt idx="3397">
                  <c:v>1870.940916625</c:v>
                </c:pt>
                <c:pt idx="3398">
                  <c:v>1871.0857687499999</c:v>
                </c:pt>
                <c:pt idx="3399">
                  <c:v>1871.0857687499999</c:v>
                </c:pt>
                <c:pt idx="3400">
                  <c:v>1871.3754729999998</c:v>
                </c:pt>
                <c:pt idx="3401">
                  <c:v>1870.940916625</c:v>
                </c:pt>
                <c:pt idx="3402">
                  <c:v>1870.940916625</c:v>
                </c:pt>
                <c:pt idx="3403">
                  <c:v>1870.7960645000001</c:v>
                </c:pt>
                <c:pt idx="3404">
                  <c:v>1871.0857687499999</c:v>
                </c:pt>
                <c:pt idx="3405">
                  <c:v>1871.2300272187499</c:v>
                </c:pt>
                <c:pt idx="3406">
                  <c:v>1871.3754729999998</c:v>
                </c:pt>
                <c:pt idx="3407">
                  <c:v>1871.3754729999998</c:v>
                </c:pt>
                <c:pt idx="3408">
                  <c:v>1871.5197314687503</c:v>
                </c:pt>
                <c:pt idx="3409">
                  <c:v>1885.41959890625</c:v>
                </c:pt>
                <c:pt idx="3410">
                  <c:v>1885.41959890625</c:v>
                </c:pt>
                <c:pt idx="3411">
                  <c:v>1871.0857687499999</c:v>
                </c:pt>
                <c:pt idx="3412">
                  <c:v>1870.5063602499999</c:v>
                </c:pt>
                <c:pt idx="3413">
                  <c:v>1885.2747467812503</c:v>
                </c:pt>
                <c:pt idx="3414">
                  <c:v>1871.0857687499999</c:v>
                </c:pt>
                <c:pt idx="3415">
                  <c:v>1871.2300272187499</c:v>
                </c:pt>
                <c:pt idx="3416">
                  <c:v>1870.940916625</c:v>
                </c:pt>
                <c:pt idx="3417">
                  <c:v>1870.7960645000001</c:v>
                </c:pt>
                <c:pt idx="3418">
                  <c:v>1871.0857687499999</c:v>
                </c:pt>
                <c:pt idx="3419">
                  <c:v>1871.0857687499999</c:v>
                </c:pt>
                <c:pt idx="3420">
                  <c:v>1871.2300272187499</c:v>
                </c:pt>
                <c:pt idx="3421">
                  <c:v>1870.940916625</c:v>
                </c:pt>
                <c:pt idx="3422">
                  <c:v>1856.7513449375001</c:v>
                </c:pt>
                <c:pt idx="3423">
                  <c:v>1857.0410491875002</c:v>
                </c:pt>
                <c:pt idx="3424">
                  <c:v>1871.2300272187499</c:v>
                </c:pt>
                <c:pt idx="3425">
                  <c:v>1870.940916625</c:v>
                </c:pt>
                <c:pt idx="3426">
                  <c:v>1871.0857687499999</c:v>
                </c:pt>
                <c:pt idx="3427">
                  <c:v>1870.940916625</c:v>
                </c:pt>
                <c:pt idx="3428">
                  <c:v>1871.0857687499999</c:v>
                </c:pt>
                <c:pt idx="3429">
                  <c:v>1871.2300272187499</c:v>
                </c:pt>
                <c:pt idx="3430">
                  <c:v>1871.0857687499999</c:v>
                </c:pt>
                <c:pt idx="3431">
                  <c:v>1870.940916625</c:v>
                </c:pt>
                <c:pt idx="3432">
                  <c:v>1871.3754729999998</c:v>
                </c:pt>
                <c:pt idx="3433">
                  <c:v>1871.0857687499999</c:v>
                </c:pt>
                <c:pt idx="3434">
                  <c:v>1870.940916625</c:v>
                </c:pt>
                <c:pt idx="3435">
                  <c:v>1856.89679071875</c:v>
                </c:pt>
                <c:pt idx="3436">
                  <c:v>1813.0261875000001</c:v>
                </c:pt>
                <c:pt idx="3437">
                  <c:v>1812.8813353750002</c:v>
                </c:pt>
                <c:pt idx="3438">
                  <c:v>1826.9254612812501</c:v>
                </c:pt>
                <c:pt idx="3439">
                  <c:v>1841.5489956875003</c:v>
                </c:pt>
                <c:pt idx="3440">
                  <c:v>1841.6938478125001</c:v>
                </c:pt>
                <c:pt idx="3441">
                  <c:v>1841.8386999375</c:v>
                </c:pt>
                <c:pt idx="3442">
                  <c:v>1856.6070864687501</c:v>
                </c:pt>
                <c:pt idx="3443">
                  <c:v>1885.41959890625</c:v>
                </c:pt>
                <c:pt idx="3444">
                  <c:v>1914.8115198437501</c:v>
                </c:pt>
                <c:pt idx="3445">
                  <c:v>1914.6666677187502</c:v>
                </c:pt>
                <c:pt idx="3446">
                  <c:v>1914.6666677187502</c:v>
                </c:pt>
                <c:pt idx="3447">
                  <c:v>1914.52181559375</c:v>
                </c:pt>
                <c:pt idx="3448">
                  <c:v>1929.5799063750003</c:v>
                </c:pt>
                <c:pt idx="3449">
                  <c:v>1929.4350542500001</c:v>
                </c:pt>
                <c:pt idx="3450">
                  <c:v>1914.6666677187502</c:v>
                </c:pt>
                <c:pt idx="3451">
                  <c:v>1914.8115198437501</c:v>
                </c:pt>
                <c:pt idx="3452">
                  <c:v>1914.6666677187502</c:v>
                </c:pt>
                <c:pt idx="3453">
                  <c:v>1900.0431333125</c:v>
                </c:pt>
                <c:pt idx="3454">
                  <c:v>1899.7534290625001</c:v>
                </c:pt>
                <c:pt idx="3455">
                  <c:v>1885.9984137500001</c:v>
                </c:pt>
                <c:pt idx="3456">
                  <c:v>1885.56445103125</c:v>
                </c:pt>
                <c:pt idx="3457">
                  <c:v>1885.41959890625</c:v>
                </c:pt>
                <c:pt idx="3458">
                  <c:v>1871.2300272187499</c:v>
                </c:pt>
                <c:pt idx="3459">
                  <c:v>1871.2300272187499</c:v>
                </c:pt>
                <c:pt idx="3460">
                  <c:v>1871.3754729999998</c:v>
                </c:pt>
                <c:pt idx="3461">
                  <c:v>1870.940916625</c:v>
                </c:pt>
                <c:pt idx="3462">
                  <c:v>1857.0410491875002</c:v>
                </c:pt>
                <c:pt idx="3463">
                  <c:v>1856.6070864687501</c:v>
                </c:pt>
                <c:pt idx="3464">
                  <c:v>1856.6070864687501</c:v>
                </c:pt>
                <c:pt idx="3465">
                  <c:v>1856.31738221875</c:v>
                </c:pt>
                <c:pt idx="3466">
                  <c:v>1856.89679071875</c:v>
                </c:pt>
                <c:pt idx="3467">
                  <c:v>1856.6070864687501</c:v>
                </c:pt>
                <c:pt idx="3468">
                  <c:v>1856.89679071875</c:v>
                </c:pt>
                <c:pt idx="3469">
                  <c:v>1856.6070864687501</c:v>
                </c:pt>
                <c:pt idx="3470">
                  <c:v>1856.4622343437502</c:v>
                </c:pt>
                <c:pt idx="3471">
                  <c:v>1856.89679071875</c:v>
                </c:pt>
                <c:pt idx="3472">
                  <c:v>1856.7513449375001</c:v>
                </c:pt>
                <c:pt idx="3473">
                  <c:v>1842.1284041875003</c:v>
                </c:pt>
                <c:pt idx="3474">
                  <c:v>1842.2726626562503</c:v>
                </c:pt>
                <c:pt idx="3475">
                  <c:v>1856.6070864687501</c:v>
                </c:pt>
                <c:pt idx="3476">
                  <c:v>1856.6070864687501</c:v>
                </c:pt>
                <c:pt idx="3477">
                  <c:v>1856.4622343437502</c:v>
                </c:pt>
                <c:pt idx="3478">
                  <c:v>1856.6070864687501</c:v>
                </c:pt>
                <c:pt idx="3479">
                  <c:v>1856.6070864687501</c:v>
                </c:pt>
                <c:pt idx="3480">
                  <c:v>1856.7513449375001</c:v>
                </c:pt>
                <c:pt idx="3481">
                  <c:v>1856.6070864687501</c:v>
                </c:pt>
                <c:pt idx="3482">
                  <c:v>1856.6070864687501</c:v>
                </c:pt>
                <c:pt idx="3483">
                  <c:v>1856.6070864687501</c:v>
                </c:pt>
                <c:pt idx="3484">
                  <c:v>1856.6070864687501</c:v>
                </c:pt>
                <c:pt idx="3485">
                  <c:v>1856.31738221875</c:v>
                </c:pt>
                <c:pt idx="3486">
                  <c:v>1856.7513449375001</c:v>
                </c:pt>
                <c:pt idx="3487">
                  <c:v>1870.940916625</c:v>
                </c:pt>
                <c:pt idx="3488">
                  <c:v>1870.6512123750001</c:v>
                </c:pt>
                <c:pt idx="3489">
                  <c:v>1870.940916625</c:v>
                </c:pt>
                <c:pt idx="3490">
                  <c:v>1856.89679071875</c:v>
                </c:pt>
                <c:pt idx="3491">
                  <c:v>1856.89679071875</c:v>
                </c:pt>
                <c:pt idx="3492">
                  <c:v>1856.7513449375001</c:v>
                </c:pt>
                <c:pt idx="3493">
                  <c:v>1870.940916625</c:v>
                </c:pt>
                <c:pt idx="3494">
                  <c:v>1871.0857687499999</c:v>
                </c:pt>
                <c:pt idx="3495">
                  <c:v>1870.6512123750001</c:v>
                </c:pt>
                <c:pt idx="3496">
                  <c:v>1856.89679071875</c:v>
                </c:pt>
                <c:pt idx="3497">
                  <c:v>1856.4622343437502</c:v>
                </c:pt>
                <c:pt idx="3498">
                  <c:v>1871.0857687499999</c:v>
                </c:pt>
                <c:pt idx="3499">
                  <c:v>1871.2300272187499</c:v>
                </c:pt>
                <c:pt idx="3500">
                  <c:v>1870.940916625</c:v>
                </c:pt>
                <c:pt idx="3501">
                  <c:v>1871.2300272187499</c:v>
                </c:pt>
                <c:pt idx="3502">
                  <c:v>1871.3754729999998</c:v>
                </c:pt>
                <c:pt idx="3503">
                  <c:v>1871.0857687499999</c:v>
                </c:pt>
                <c:pt idx="3504">
                  <c:v>1871.0857687499999</c:v>
                </c:pt>
                <c:pt idx="3505">
                  <c:v>1870.940916625</c:v>
                </c:pt>
                <c:pt idx="3506">
                  <c:v>1870.7960645000001</c:v>
                </c:pt>
                <c:pt idx="3507">
                  <c:v>1856.31738221875</c:v>
                </c:pt>
                <c:pt idx="3508">
                  <c:v>1856.6070864687501</c:v>
                </c:pt>
                <c:pt idx="3509">
                  <c:v>1856.89679071875</c:v>
                </c:pt>
                <c:pt idx="3510">
                  <c:v>1856.89679071875</c:v>
                </c:pt>
                <c:pt idx="3511">
                  <c:v>1856.4622343437502</c:v>
                </c:pt>
                <c:pt idx="3512">
                  <c:v>1857.0410491875002</c:v>
                </c:pt>
                <c:pt idx="3513">
                  <c:v>1856.6070864687501</c:v>
                </c:pt>
                <c:pt idx="3514">
                  <c:v>1856.7513449375001</c:v>
                </c:pt>
                <c:pt idx="3515">
                  <c:v>1856.89679071875</c:v>
                </c:pt>
                <c:pt idx="3516">
                  <c:v>1870.940916625</c:v>
                </c:pt>
                <c:pt idx="3517">
                  <c:v>1871.2300272187499</c:v>
                </c:pt>
                <c:pt idx="3518">
                  <c:v>1856.4622343437502</c:v>
                </c:pt>
                <c:pt idx="3519">
                  <c:v>1856.6070864687501</c:v>
                </c:pt>
                <c:pt idx="3520">
                  <c:v>1856.6070864687501</c:v>
                </c:pt>
                <c:pt idx="3521">
                  <c:v>1856.1725300937499</c:v>
                </c:pt>
                <c:pt idx="3522">
                  <c:v>1870.940916625</c:v>
                </c:pt>
                <c:pt idx="3523">
                  <c:v>1871.0857687499999</c:v>
                </c:pt>
                <c:pt idx="3524">
                  <c:v>1871.2300272187499</c:v>
                </c:pt>
                <c:pt idx="3525">
                  <c:v>1870.940916625</c:v>
                </c:pt>
                <c:pt idx="3526">
                  <c:v>1871.2300272187499</c:v>
                </c:pt>
                <c:pt idx="3527">
                  <c:v>1856.4622343437502</c:v>
                </c:pt>
                <c:pt idx="3528">
                  <c:v>1856.6070864687501</c:v>
                </c:pt>
                <c:pt idx="3529">
                  <c:v>1856.6070864687501</c:v>
                </c:pt>
                <c:pt idx="3530">
                  <c:v>1856.1725300937499</c:v>
                </c:pt>
                <c:pt idx="3531">
                  <c:v>1856.89679071875</c:v>
                </c:pt>
                <c:pt idx="3532">
                  <c:v>1856.89679071875</c:v>
                </c:pt>
                <c:pt idx="3533">
                  <c:v>1856.7513449375001</c:v>
                </c:pt>
                <c:pt idx="3534">
                  <c:v>1871.0857687499999</c:v>
                </c:pt>
                <c:pt idx="3535">
                  <c:v>1856.4622343437502</c:v>
                </c:pt>
                <c:pt idx="3536">
                  <c:v>1856.6070864687501</c:v>
                </c:pt>
                <c:pt idx="3537">
                  <c:v>1856.7513449375001</c:v>
                </c:pt>
                <c:pt idx="3538">
                  <c:v>1856.4622343437502</c:v>
                </c:pt>
                <c:pt idx="3539">
                  <c:v>1856.4622343437502</c:v>
                </c:pt>
                <c:pt idx="3540">
                  <c:v>1871.2300272187499</c:v>
                </c:pt>
                <c:pt idx="3541">
                  <c:v>1871.2300272187499</c:v>
                </c:pt>
                <c:pt idx="3542">
                  <c:v>1856.4622343437502</c:v>
                </c:pt>
                <c:pt idx="3543">
                  <c:v>1857.0410491875002</c:v>
                </c:pt>
                <c:pt idx="3544">
                  <c:v>1856.89679071875</c:v>
                </c:pt>
                <c:pt idx="3545">
                  <c:v>1856.7513449375001</c:v>
                </c:pt>
                <c:pt idx="3546">
                  <c:v>1856.7513449375001</c:v>
                </c:pt>
                <c:pt idx="3547">
                  <c:v>1856.4622343437502</c:v>
                </c:pt>
                <c:pt idx="3548">
                  <c:v>1856.89679071875</c:v>
                </c:pt>
                <c:pt idx="3549">
                  <c:v>1856.89679071875</c:v>
                </c:pt>
                <c:pt idx="3550">
                  <c:v>1856.7513449375001</c:v>
                </c:pt>
                <c:pt idx="3551">
                  <c:v>1842.4175147812502</c:v>
                </c:pt>
                <c:pt idx="3552">
                  <c:v>1841.8386999375</c:v>
                </c:pt>
                <c:pt idx="3553">
                  <c:v>1856.4622343437502</c:v>
                </c:pt>
                <c:pt idx="3554">
                  <c:v>1856.4622343437502</c:v>
                </c:pt>
                <c:pt idx="3555">
                  <c:v>1856.4622343437502</c:v>
                </c:pt>
                <c:pt idx="3556">
                  <c:v>1856.6070864687501</c:v>
                </c:pt>
                <c:pt idx="3557">
                  <c:v>1856.4622343437502</c:v>
                </c:pt>
                <c:pt idx="3558">
                  <c:v>1856.89679071875</c:v>
                </c:pt>
                <c:pt idx="3559">
                  <c:v>1856.31738221875</c:v>
                </c:pt>
                <c:pt idx="3560">
                  <c:v>1856.31738221875</c:v>
                </c:pt>
                <c:pt idx="3561">
                  <c:v>1856.0276779687504</c:v>
                </c:pt>
                <c:pt idx="3562">
                  <c:v>1856.31738221875</c:v>
                </c:pt>
                <c:pt idx="3563">
                  <c:v>1856.31738221875</c:v>
                </c:pt>
                <c:pt idx="3564">
                  <c:v>1856.7513449375001</c:v>
                </c:pt>
                <c:pt idx="3565">
                  <c:v>1856.6070864687501</c:v>
                </c:pt>
                <c:pt idx="3566">
                  <c:v>1856.7513449375001</c:v>
                </c:pt>
                <c:pt idx="3567">
                  <c:v>1856.7513449375001</c:v>
                </c:pt>
                <c:pt idx="3568">
                  <c:v>1857.0410491875002</c:v>
                </c:pt>
                <c:pt idx="3569">
                  <c:v>1856.89679071875</c:v>
                </c:pt>
                <c:pt idx="3570">
                  <c:v>1841.9835520625002</c:v>
                </c:pt>
                <c:pt idx="3571">
                  <c:v>1856.31738221875</c:v>
                </c:pt>
                <c:pt idx="3572">
                  <c:v>1856.4622343437502</c:v>
                </c:pt>
                <c:pt idx="3573">
                  <c:v>1856.31738221875</c:v>
                </c:pt>
                <c:pt idx="3574">
                  <c:v>1856.31738221875</c:v>
                </c:pt>
                <c:pt idx="3575">
                  <c:v>1856.89679071875</c:v>
                </c:pt>
                <c:pt idx="3576">
                  <c:v>1856.89679071875</c:v>
                </c:pt>
                <c:pt idx="3577">
                  <c:v>1856.6070864687501</c:v>
                </c:pt>
                <c:pt idx="3578">
                  <c:v>1856.6070864687501</c:v>
                </c:pt>
                <c:pt idx="3579">
                  <c:v>1856.4622343437502</c:v>
                </c:pt>
                <c:pt idx="3580">
                  <c:v>1856.31738221875</c:v>
                </c:pt>
                <c:pt idx="3581">
                  <c:v>1856.31738221875</c:v>
                </c:pt>
                <c:pt idx="3582">
                  <c:v>1856.6070864687501</c:v>
                </c:pt>
                <c:pt idx="3583">
                  <c:v>1856.7513449375001</c:v>
                </c:pt>
                <c:pt idx="3584">
                  <c:v>1856.4622343437502</c:v>
                </c:pt>
                <c:pt idx="3585">
                  <c:v>1856.4622343437502</c:v>
                </c:pt>
                <c:pt idx="3586">
                  <c:v>1871.2300272187499</c:v>
                </c:pt>
                <c:pt idx="3587">
                  <c:v>1856.6070864687501</c:v>
                </c:pt>
                <c:pt idx="3588">
                  <c:v>1856.7513449375001</c:v>
                </c:pt>
                <c:pt idx="3589">
                  <c:v>1856.6070864687501</c:v>
                </c:pt>
                <c:pt idx="3590">
                  <c:v>1856.7513449375001</c:v>
                </c:pt>
                <c:pt idx="3591">
                  <c:v>1856.6070864687501</c:v>
                </c:pt>
                <c:pt idx="3592">
                  <c:v>1856.89679071875</c:v>
                </c:pt>
                <c:pt idx="3593">
                  <c:v>1870.940916625</c:v>
                </c:pt>
                <c:pt idx="3594">
                  <c:v>1870.940916625</c:v>
                </c:pt>
                <c:pt idx="3595">
                  <c:v>1871.0857687499999</c:v>
                </c:pt>
                <c:pt idx="3596">
                  <c:v>1871.0857687499999</c:v>
                </c:pt>
                <c:pt idx="3597">
                  <c:v>1871.5197314687503</c:v>
                </c:pt>
                <c:pt idx="3598">
                  <c:v>1871.6645835937497</c:v>
                </c:pt>
                <c:pt idx="3599">
                  <c:v>1871.3754729999998</c:v>
                </c:pt>
                <c:pt idx="3600">
                  <c:v>1871.0857687499999</c:v>
                </c:pt>
                <c:pt idx="3601">
                  <c:v>1871.0857687499999</c:v>
                </c:pt>
                <c:pt idx="3602">
                  <c:v>1871.2300272187499</c:v>
                </c:pt>
                <c:pt idx="3603">
                  <c:v>1857.0410491875002</c:v>
                </c:pt>
                <c:pt idx="3604">
                  <c:v>1856.7513449375001</c:v>
                </c:pt>
                <c:pt idx="3605">
                  <c:v>1856.7513449375001</c:v>
                </c:pt>
                <c:pt idx="3606">
                  <c:v>1857.1859013125002</c:v>
                </c:pt>
                <c:pt idx="3607">
                  <c:v>1856.6070864687501</c:v>
                </c:pt>
                <c:pt idx="3608">
                  <c:v>1856.7513449375001</c:v>
                </c:pt>
                <c:pt idx="3609">
                  <c:v>1856.4622343437502</c:v>
                </c:pt>
                <c:pt idx="3610">
                  <c:v>1856.6070864687501</c:v>
                </c:pt>
                <c:pt idx="3611">
                  <c:v>1856.7513449375001</c:v>
                </c:pt>
                <c:pt idx="3612">
                  <c:v>1856.6070864687501</c:v>
                </c:pt>
                <c:pt idx="3613">
                  <c:v>1856.89679071875</c:v>
                </c:pt>
                <c:pt idx="3614">
                  <c:v>1856.7513449375001</c:v>
                </c:pt>
                <c:pt idx="3615">
                  <c:v>1871.0857687499999</c:v>
                </c:pt>
                <c:pt idx="3616">
                  <c:v>1871.2300272187499</c:v>
                </c:pt>
                <c:pt idx="3617">
                  <c:v>1871.0857687499999</c:v>
                </c:pt>
                <c:pt idx="3618">
                  <c:v>1871.6645835937497</c:v>
                </c:pt>
                <c:pt idx="3619">
                  <c:v>1856.89679071875</c:v>
                </c:pt>
                <c:pt idx="3620">
                  <c:v>1856.4622343437502</c:v>
                </c:pt>
                <c:pt idx="3621">
                  <c:v>1856.31738221875</c:v>
                </c:pt>
                <c:pt idx="3622">
                  <c:v>1856.89679071875</c:v>
                </c:pt>
                <c:pt idx="3623">
                  <c:v>1856.6070864687501</c:v>
                </c:pt>
                <c:pt idx="3624">
                  <c:v>1856.7513449375001</c:v>
                </c:pt>
                <c:pt idx="3625">
                  <c:v>1856.4622343437502</c:v>
                </c:pt>
                <c:pt idx="3626">
                  <c:v>1856.7513449375001</c:v>
                </c:pt>
                <c:pt idx="3627">
                  <c:v>1856.89679071875</c:v>
                </c:pt>
                <c:pt idx="3628">
                  <c:v>1856.4622343437502</c:v>
                </c:pt>
                <c:pt idx="3629">
                  <c:v>1865.4389104999998</c:v>
                </c:pt>
                <c:pt idx="3630">
                  <c:v>1863.9909829062501</c:v>
                </c:pt>
                <c:pt idx="3631">
                  <c:v>1862.6879074375001</c:v>
                </c:pt>
                <c:pt idx="3632">
                  <c:v>1866.59713384375</c:v>
                </c:pt>
                <c:pt idx="3633">
                  <c:v>1856.4622343437502</c:v>
                </c:pt>
                <c:pt idx="3634">
                  <c:v>1859.35808953125</c:v>
                </c:pt>
                <c:pt idx="3635">
                  <c:v>1870.940916625</c:v>
                </c:pt>
                <c:pt idx="3636">
                  <c:v>1871.0857687499999</c:v>
                </c:pt>
                <c:pt idx="3637">
                  <c:v>1870.5063602499999</c:v>
                </c:pt>
                <c:pt idx="3638">
                  <c:v>1857.1859013125002</c:v>
                </c:pt>
                <c:pt idx="3639">
                  <c:v>1871.2300272187499</c:v>
                </c:pt>
                <c:pt idx="3640">
                  <c:v>1871.6645835937497</c:v>
                </c:pt>
                <c:pt idx="3641">
                  <c:v>1871.0857687499999</c:v>
                </c:pt>
                <c:pt idx="3642">
                  <c:v>1871.2300272187499</c:v>
                </c:pt>
                <c:pt idx="3643">
                  <c:v>1871.2300272187499</c:v>
                </c:pt>
                <c:pt idx="3644">
                  <c:v>1871.5197314687503</c:v>
                </c:pt>
                <c:pt idx="3645">
                  <c:v>1871.0857687499999</c:v>
                </c:pt>
                <c:pt idx="3646">
                  <c:v>1856.89679071875</c:v>
                </c:pt>
                <c:pt idx="3647">
                  <c:v>1857.0410491875002</c:v>
                </c:pt>
                <c:pt idx="3648">
                  <c:v>1856.4622343437502</c:v>
                </c:pt>
                <c:pt idx="3649">
                  <c:v>1856.31738221875</c:v>
                </c:pt>
                <c:pt idx="3650">
                  <c:v>1841.8386999375</c:v>
                </c:pt>
                <c:pt idx="3651">
                  <c:v>1841.5489956875003</c:v>
                </c:pt>
                <c:pt idx="3652">
                  <c:v>1841.6938478125001</c:v>
                </c:pt>
                <c:pt idx="3653">
                  <c:v>1841.9835520625002</c:v>
                </c:pt>
                <c:pt idx="3654">
                  <c:v>1856.4622343437502</c:v>
                </c:pt>
                <c:pt idx="3655">
                  <c:v>1856.89679071875</c:v>
                </c:pt>
                <c:pt idx="3656">
                  <c:v>1856.7513449375001</c:v>
                </c:pt>
                <c:pt idx="3657">
                  <c:v>1856.6070864687501</c:v>
                </c:pt>
                <c:pt idx="3658">
                  <c:v>1870.7960645000001</c:v>
                </c:pt>
                <c:pt idx="3659">
                  <c:v>1871.0857687499999</c:v>
                </c:pt>
                <c:pt idx="3660">
                  <c:v>1870.940916625</c:v>
                </c:pt>
                <c:pt idx="3661">
                  <c:v>1871.3754729999998</c:v>
                </c:pt>
                <c:pt idx="3662">
                  <c:v>1856.1725300937499</c:v>
                </c:pt>
                <c:pt idx="3663">
                  <c:v>1856.6070864687501</c:v>
                </c:pt>
                <c:pt idx="3664">
                  <c:v>1856.89679071875</c:v>
                </c:pt>
                <c:pt idx="3665">
                  <c:v>1856.6070864687501</c:v>
                </c:pt>
                <c:pt idx="3666">
                  <c:v>1856.7513449375001</c:v>
                </c:pt>
                <c:pt idx="3667">
                  <c:v>1871.0857687499999</c:v>
                </c:pt>
                <c:pt idx="3668">
                  <c:v>1871.0857687499999</c:v>
                </c:pt>
                <c:pt idx="3669">
                  <c:v>1871.0857687499999</c:v>
                </c:pt>
                <c:pt idx="3670">
                  <c:v>1870.940916625</c:v>
                </c:pt>
                <c:pt idx="3671">
                  <c:v>1870.6512123750001</c:v>
                </c:pt>
                <c:pt idx="3672">
                  <c:v>1870.7960645000001</c:v>
                </c:pt>
                <c:pt idx="3673">
                  <c:v>1871.0857687499999</c:v>
                </c:pt>
                <c:pt idx="3674">
                  <c:v>1856.6070864687501</c:v>
                </c:pt>
                <c:pt idx="3675">
                  <c:v>1856.7513449375001</c:v>
                </c:pt>
                <c:pt idx="3676">
                  <c:v>1856.7513449375001</c:v>
                </c:pt>
                <c:pt idx="3677">
                  <c:v>1841.8386999375</c:v>
                </c:pt>
                <c:pt idx="3678">
                  <c:v>1856.4622343437502</c:v>
                </c:pt>
                <c:pt idx="3679">
                  <c:v>1856.4622343437502</c:v>
                </c:pt>
                <c:pt idx="3680">
                  <c:v>1856.31738221875</c:v>
                </c:pt>
                <c:pt idx="3681">
                  <c:v>1856.4622343437502</c:v>
                </c:pt>
                <c:pt idx="3682">
                  <c:v>1856.6070864687501</c:v>
                </c:pt>
                <c:pt idx="3683">
                  <c:v>1870.940916625</c:v>
                </c:pt>
                <c:pt idx="3684">
                  <c:v>1870.6512123750001</c:v>
                </c:pt>
                <c:pt idx="3685">
                  <c:v>1870.7960645000001</c:v>
                </c:pt>
                <c:pt idx="3686">
                  <c:v>1856.4622343437502</c:v>
                </c:pt>
                <c:pt idx="3687">
                  <c:v>1856.31738221875</c:v>
                </c:pt>
                <c:pt idx="3688">
                  <c:v>1856.31738221875</c:v>
                </c:pt>
                <c:pt idx="3689">
                  <c:v>1856.7513449375001</c:v>
                </c:pt>
                <c:pt idx="3690">
                  <c:v>1841.6938478125001</c:v>
                </c:pt>
                <c:pt idx="3691">
                  <c:v>1827.0703134062499</c:v>
                </c:pt>
                <c:pt idx="3692">
                  <c:v>1827.21516553125</c:v>
                </c:pt>
                <c:pt idx="3693">
                  <c:v>1826.9254612812501</c:v>
                </c:pt>
                <c:pt idx="3694">
                  <c:v>1826.63575703125</c:v>
                </c:pt>
                <c:pt idx="3695">
                  <c:v>1841.8386999375</c:v>
                </c:pt>
                <c:pt idx="3696">
                  <c:v>1856.7513449375001</c:v>
                </c:pt>
                <c:pt idx="3697">
                  <c:v>1856.7513449375001</c:v>
                </c:pt>
                <c:pt idx="3698">
                  <c:v>1870.7960645000001</c:v>
                </c:pt>
                <c:pt idx="3699">
                  <c:v>1871.0857687499999</c:v>
                </c:pt>
                <c:pt idx="3700">
                  <c:v>1856.6070864687501</c:v>
                </c:pt>
                <c:pt idx="3701">
                  <c:v>1856.31738221875</c:v>
                </c:pt>
                <c:pt idx="3702">
                  <c:v>1856.31738221875</c:v>
                </c:pt>
                <c:pt idx="3703">
                  <c:v>1841.8386999375</c:v>
                </c:pt>
                <c:pt idx="3704">
                  <c:v>1841.4041435625002</c:v>
                </c:pt>
                <c:pt idx="3705">
                  <c:v>1826.9254612812501</c:v>
                </c:pt>
                <c:pt idx="3706">
                  <c:v>1841.6938478125001</c:v>
                </c:pt>
                <c:pt idx="3707">
                  <c:v>1841.9835520625002</c:v>
                </c:pt>
                <c:pt idx="3708">
                  <c:v>1856.6070864687501</c:v>
                </c:pt>
                <c:pt idx="3709">
                  <c:v>1856.6070864687501</c:v>
                </c:pt>
                <c:pt idx="3710">
                  <c:v>1871.0857687499999</c:v>
                </c:pt>
                <c:pt idx="3711">
                  <c:v>1871.0857687499999</c:v>
                </c:pt>
                <c:pt idx="3712">
                  <c:v>1870.6512123750001</c:v>
                </c:pt>
                <c:pt idx="3713">
                  <c:v>1870.940916625</c:v>
                </c:pt>
                <c:pt idx="3714">
                  <c:v>1871.3754729999998</c:v>
                </c:pt>
                <c:pt idx="3715">
                  <c:v>1871.0857687499999</c:v>
                </c:pt>
                <c:pt idx="3716">
                  <c:v>1871.0857687499999</c:v>
                </c:pt>
                <c:pt idx="3717">
                  <c:v>1871.0857687499999</c:v>
                </c:pt>
                <c:pt idx="3718">
                  <c:v>1871.0857687499999</c:v>
                </c:pt>
                <c:pt idx="3719">
                  <c:v>1856.31738221875</c:v>
                </c:pt>
                <c:pt idx="3720">
                  <c:v>1856.6070864687501</c:v>
                </c:pt>
                <c:pt idx="3721">
                  <c:v>1856.31738221875</c:v>
                </c:pt>
                <c:pt idx="3722">
                  <c:v>1870.7960645000001</c:v>
                </c:pt>
                <c:pt idx="3723">
                  <c:v>1856.4622343437502</c:v>
                </c:pt>
                <c:pt idx="3724">
                  <c:v>1856.4622343437502</c:v>
                </c:pt>
                <c:pt idx="3725">
                  <c:v>1856.4622343437502</c:v>
                </c:pt>
                <c:pt idx="3726">
                  <c:v>1856.6070864687501</c:v>
                </c:pt>
                <c:pt idx="3727">
                  <c:v>1856.4622343437502</c:v>
                </c:pt>
                <c:pt idx="3728">
                  <c:v>1856.7513449375001</c:v>
                </c:pt>
                <c:pt idx="3729">
                  <c:v>1856.1725300937499</c:v>
                </c:pt>
                <c:pt idx="3730">
                  <c:v>1856.1725300937499</c:v>
                </c:pt>
                <c:pt idx="3731">
                  <c:v>1856.6070864687501</c:v>
                </c:pt>
                <c:pt idx="3732">
                  <c:v>1871.0857687499999</c:v>
                </c:pt>
                <c:pt idx="3733">
                  <c:v>1871.2300272187499</c:v>
                </c:pt>
                <c:pt idx="3734">
                  <c:v>1871.2300272187499</c:v>
                </c:pt>
                <c:pt idx="3735">
                  <c:v>1871.0857687499999</c:v>
                </c:pt>
                <c:pt idx="3736">
                  <c:v>1871.0857687499999</c:v>
                </c:pt>
                <c:pt idx="3737">
                  <c:v>1870.940916625</c:v>
                </c:pt>
                <c:pt idx="3738">
                  <c:v>1870.940916625</c:v>
                </c:pt>
                <c:pt idx="3739">
                  <c:v>1871.2300272187499</c:v>
                </c:pt>
                <c:pt idx="3740">
                  <c:v>1871.0857687499999</c:v>
                </c:pt>
                <c:pt idx="3741">
                  <c:v>1856.31738221875</c:v>
                </c:pt>
                <c:pt idx="3742">
                  <c:v>1856.7513449375001</c:v>
                </c:pt>
                <c:pt idx="3743">
                  <c:v>1856.6070864687501</c:v>
                </c:pt>
                <c:pt idx="3744">
                  <c:v>1856.4622343437502</c:v>
                </c:pt>
                <c:pt idx="3745">
                  <c:v>1856.7513449375001</c:v>
                </c:pt>
                <c:pt idx="3746">
                  <c:v>1856.4622343437502</c:v>
                </c:pt>
                <c:pt idx="3747">
                  <c:v>1856.6070864687501</c:v>
                </c:pt>
                <c:pt idx="3748">
                  <c:v>1871.0857687499999</c:v>
                </c:pt>
                <c:pt idx="3749">
                  <c:v>1856.4622343437502</c:v>
                </c:pt>
                <c:pt idx="3750">
                  <c:v>1856.89679071875</c:v>
                </c:pt>
                <c:pt idx="3751">
                  <c:v>1856.7513449375001</c:v>
                </c:pt>
                <c:pt idx="3752">
                  <c:v>1856.31738221875</c:v>
                </c:pt>
                <c:pt idx="3753">
                  <c:v>1857.0410491875002</c:v>
                </c:pt>
                <c:pt idx="3754">
                  <c:v>1871.0857687499999</c:v>
                </c:pt>
                <c:pt idx="3755">
                  <c:v>1856.31738221875</c:v>
                </c:pt>
                <c:pt idx="3756">
                  <c:v>1856.7513449375001</c:v>
                </c:pt>
                <c:pt idx="3757">
                  <c:v>1856.31738221875</c:v>
                </c:pt>
                <c:pt idx="3758">
                  <c:v>1856.1725300937499</c:v>
                </c:pt>
                <c:pt idx="3759">
                  <c:v>1856.6070864687501</c:v>
                </c:pt>
                <c:pt idx="3760">
                  <c:v>1856.31738221875</c:v>
                </c:pt>
                <c:pt idx="3761">
                  <c:v>1870.7960645000001</c:v>
                </c:pt>
                <c:pt idx="3762">
                  <c:v>1871.0857687499999</c:v>
                </c:pt>
                <c:pt idx="3763">
                  <c:v>1871.2300272187499</c:v>
                </c:pt>
                <c:pt idx="3764">
                  <c:v>1870.7960645000001</c:v>
                </c:pt>
                <c:pt idx="3765">
                  <c:v>1870.940916625</c:v>
                </c:pt>
                <c:pt idx="3766">
                  <c:v>1871.2300272187499</c:v>
                </c:pt>
                <c:pt idx="3767">
                  <c:v>1871.0857687499999</c:v>
                </c:pt>
                <c:pt idx="3768">
                  <c:v>1871.2300272187499</c:v>
                </c:pt>
                <c:pt idx="3769">
                  <c:v>1871.0857687499999</c:v>
                </c:pt>
                <c:pt idx="3770">
                  <c:v>1871.0857687499999</c:v>
                </c:pt>
                <c:pt idx="3771">
                  <c:v>1871.0857687499999</c:v>
                </c:pt>
                <c:pt idx="3772">
                  <c:v>1885.7093031562501</c:v>
                </c:pt>
                <c:pt idx="3773">
                  <c:v>1885.2747467812503</c:v>
                </c:pt>
                <c:pt idx="3774">
                  <c:v>1871.0857687499999</c:v>
                </c:pt>
                <c:pt idx="3775">
                  <c:v>1871.2300272187499</c:v>
                </c:pt>
                <c:pt idx="3776">
                  <c:v>1870.940916625</c:v>
                </c:pt>
                <c:pt idx="3777">
                  <c:v>1870.7960645000001</c:v>
                </c:pt>
                <c:pt idx="3778">
                  <c:v>1856.1725300937499</c:v>
                </c:pt>
                <c:pt idx="3779">
                  <c:v>1856.7513449375001</c:v>
                </c:pt>
                <c:pt idx="3780">
                  <c:v>1856.6070864687501</c:v>
                </c:pt>
                <c:pt idx="3781">
                  <c:v>1856.6070864687501</c:v>
                </c:pt>
                <c:pt idx="3782">
                  <c:v>1857.0410491875002</c:v>
                </c:pt>
                <c:pt idx="3783">
                  <c:v>1856.6070864687501</c:v>
                </c:pt>
                <c:pt idx="3784">
                  <c:v>1856.7513449375001</c:v>
                </c:pt>
                <c:pt idx="3785">
                  <c:v>1857.0410491875002</c:v>
                </c:pt>
                <c:pt idx="3786">
                  <c:v>1856.4622343437502</c:v>
                </c:pt>
                <c:pt idx="3787">
                  <c:v>1856.4622343437502</c:v>
                </c:pt>
                <c:pt idx="3788">
                  <c:v>1856.7513449375001</c:v>
                </c:pt>
                <c:pt idx="3789">
                  <c:v>1856.7513449375001</c:v>
                </c:pt>
                <c:pt idx="3790">
                  <c:v>1871.5197314687503</c:v>
                </c:pt>
                <c:pt idx="3791">
                  <c:v>1871.0857687499999</c:v>
                </c:pt>
                <c:pt idx="3792">
                  <c:v>1871.0857687499999</c:v>
                </c:pt>
                <c:pt idx="3793">
                  <c:v>1871.2300272187499</c:v>
                </c:pt>
                <c:pt idx="3794">
                  <c:v>1871.2300272187499</c:v>
                </c:pt>
                <c:pt idx="3795">
                  <c:v>1871.5197314687503</c:v>
                </c:pt>
                <c:pt idx="3796">
                  <c:v>1870.940916625</c:v>
                </c:pt>
                <c:pt idx="3797">
                  <c:v>1870.7960645000001</c:v>
                </c:pt>
                <c:pt idx="3798">
                  <c:v>1870.940916625</c:v>
                </c:pt>
                <c:pt idx="3799">
                  <c:v>1871.0857687499999</c:v>
                </c:pt>
                <c:pt idx="3800">
                  <c:v>1856.4622343437502</c:v>
                </c:pt>
                <c:pt idx="3801">
                  <c:v>1856.4622343437502</c:v>
                </c:pt>
                <c:pt idx="3802">
                  <c:v>1856.7513449375001</c:v>
                </c:pt>
                <c:pt idx="3803">
                  <c:v>1871.2300272187499</c:v>
                </c:pt>
                <c:pt idx="3804">
                  <c:v>1871.0857687499999</c:v>
                </c:pt>
                <c:pt idx="3805">
                  <c:v>1870.940916625</c:v>
                </c:pt>
                <c:pt idx="3806">
                  <c:v>1871.0857687499999</c:v>
                </c:pt>
                <c:pt idx="3807">
                  <c:v>1870.7960645000001</c:v>
                </c:pt>
                <c:pt idx="3808">
                  <c:v>1871.0857687499999</c:v>
                </c:pt>
                <c:pt idx="3809">
                  <c:v>1870.6512123750001</c:v>
                </c:pt>
                <c:pt idx="3810">
                  <c:v>1870.7960645000001</c:v>
                </c:pt>
                <c:pt idx="3811">
                  <c:v>1870.940916625</c:v>
                </c:pt>
                <c:pt idx="3812">
                  <c:v>1870.940916625</c:v>
                </c:pt>
                <c:pt idx="3813">
                  <c:v>1870.6512123750001</c:v>
                </c:pt>
                <c:pt idx="3814">
                  <c:v>1871.0857687499999</c:v>
                </c:pt>
                <c:pt idx="3815">
                  <c:v>1870.940916625</c:v>
                </c:pt>
                <c:pt idx="3816">
                  <c:v>1870.940916625</c:v>
                </c:pt>
                <c:pt idx="3817">
                  <c:v>1870.940916625</c:v>
                </c:pt>
                <c:pt idx="3818">
                  <c:v>1870.7960645000001</c:v>
                </c:pt>
                <c:pt idx="3819">
                  <c:v>1857.0410491875002</c:v>
                </c:pt>
                <c:pt idx="3820">
                  <c:v>1856.31738221875</c:v>
                </c:pt>
                <c:pt idx="3821">
                  <c:v>1856.31738221875</c:v>
                </c:pt>
                <c:pt idx="3822">
                  <c:v>1856.6070864687501</c:v>
                </c:pt>
                <c:pt idx="3823">
                  <c:v>1856.4622343437502</c:v>
                </c:pt>
                <c:pt idx="3824">
                  <c:v>1856.4622343437502</c:v>
                </c:pt>
                <c:pt idx="3825">
                  <c:v>1856.31738221875</c:v>
                </c:pt>
                <c:pt idx="3826">
                  <c:v>1856.31738221875</c:v>
                </c:pt>
                <c:pt idx="3827">
                  <c:v>1856.7513449375001</c:v>
                </c:pt>
                <c:pt idx="3828">
                  <c:v>1856.4622343437502</c:v>
                </c:pt>
                <c:pt idx="3829">
                  <c:v>1856.31738221875</c:v>
                </c:pt>
                <c:pt idx="3830">
                  <c:v>1856.6070864687501</c:v>
                </c:pt>
                <c:pt idx="3831">
                  <c:v>1856.4622343437502</c:v>
                </c:pt>
                <c:pt idx="3832">
                  <c:v>1856.6070864687501</c:v>
                </c:pt>
                <c:pt idx="3833">
                  <c:v>1856.89679071875</c:v>
                </c:pt>
                <c:pt idx="3834">
                  <c:v>1841.8386999375</c:v>
                </c:pt>
                <c:pt idx="3835">
                  <c:v>1842.1284041875003</c:v>
                </c:pt>
                <c:pt idx="3836">
                  <c:v>1841.6938478125001</c:v>
                </c:pt>
                <c:pt idx="3837">
                  <c:v>1841.8386999375</c:v>
                </c:pt>
                <c:pt idx="3838">
                  <c:v>1841.6938478125001</c:v>
                </c:pt>
                <c:pt idx="3839">
                  <c:v>1841.8386999375</c:v>
                </c:pt>
                <c:pt idx="3840">
                  <c:v>1841.6938478125001</c:v>
                </c:pt>
                <c:pt idx="3841">
                  <c:v>1856.4622343437502</c:v>
                </c:pt>
                <c:pt idx="3842">
                  <c:v>1856.31738221875</c:v>
                </c:pt>
                <c:pt idx="3843">
                  <c:v>1856.6070864687501</c:v>
                </c:pt>
                <c:pt idx="3844">
                  <c:v>1871.0857687499999</c:v>
                </c:pt>
                <c:pt idx="3845">
                  <c:v>1870.7960645000001</c:v>
                </c:pt>
                <c:pt idx="3846">
                  <c:v>1885.2747467812503</c:v>
                </c:pt>
                <c:pt idx="3847">
                  <c:v>1870.940916625</c:v>
                </c:pt>
                <c:pt idx="3848">
                  <c:v>1870.940916625</c:v>
                </c:pt>
                <c:pt idx="3849">
                  <c:v>1870.940916625</c:v>
                </c:pt>
                <c:pt idx="3850">
                  <c:v>1871.0857687499999</c:v>
                </c:pt>
                <c:pt idx="3851">
                  <c:v>1871.0857687499999</c:v>
                </c:pt>
                <c:pt idx="3852">
                  <c:v>1870.940916625</c:v>
                </c:pt>
                <c:pt idx="3853">
                  <c:v>1870.7960645000001</c:v>
                </c:pt>
                <c:pt idx="3854">
                  <c:v>1871.0857687499999</c:v>
                </c:pt>
                <c:pt idx="3855">
                  <c:v>1870.940916625</c:v>
                </c:pt>
                <c:pt idx="3856">
                  <c:v>1870.940916625</c:v>
                </c:pt>
                <c:pt idx="3857">
                  <c:v>1871.0857687499999</c:v>
                </c:pt>
                <c:pt idx="3858">
                  <c:v>1870.7960645000001</c:v>
                </c:pt>
                <c:pt idx="3859">
                  <c:v>1870.6512123750001</c:v>
                </c:pt>
                <c:pt idx="3860">
                  <c:v>1871.2300272187499</c:v>
                </c:pt>
                <c:pt idx="3861">
                  <c:v>1870.940916625</c:v>
                </c:pt>
                <c:pt idx="3862">
                  <c:v>1856.1725300937499</c:v>
                </c:pt>
                <c:pt idx="3863">
                  <c:v>1856.6070864687501</c:v>
                </c:pt>
                <c:pt idx="3864">
                  <c:v>1856.7513449375001</c:v>
                </c:pt>
                <c:pt idx="3865">
                  <c:v>1856.7513449375001</c:v>
                </c:pt>
                <c:pt idx="3866">
                  <c:v>1856.31738221875</c:v>
                </c:pt>
                <c:pt idx="3867">
                  <c:v>1842.1284041875003</c:v>
                </c:pt>
                <c:pt idx="3868">
                  <c:v>1856.4622343437502</c:v>
                </c:pt>
                <c:pt idx="3869">
                  <c:v>1856.31738221875</c:v>
                </c:pt>
                <c:pt idx="3870">
                  <c:v>1841.4041435625002</c:v>
                </c:pt>
                <c:pt idx="3871">
                  <c:v>1856.31738221875</c:v>
                </c:pt>
                <c:pt idx="3872">
                  <c:v>1856.31738221875</c:v>
                </c:pt>
                <c:pt idx="3873">
                  <c:v>1856.6070864687501</c:v>
                </c:pt>
                <c:pt idx="3874">
                  <c:v>1856.6070864687501</c:v>
                </c:pt>
                <c:pt idx="3875">
                  <c:v>1856.31738221875</c:v>
                </c:pt>
                <c:pt idx="3876">
                  <c:v>1856.31738221875</c:v>
                </c:pt>
                <c:pt idx="3877">
                  <c:v>1870.7960645000001</c:v>
                </c:pt>
                <c:pt idx="3878">
                  <c:v>1871.0857687499999</c:v>
                </c:pt>
                <c:pt idx="3879">
                  <c:v>1870.7960645000001</c:v>
                </c:pt>
                <c:pt idx="3880">
                  <c:v>1856.7513449375001</c:v>
                </c:pt>
                <c:pt idx="3881">
                  <c:v>1856.1725300937499</c:v>
                </c:pt>
                <c:pt idx="3882">
                  <c:v>1870.940916625</c:v>
                </c:pt>
                <c:pt idx="3883">
                  <c:v>1871.5197314687503</c:v>
                </c:pt>
                <c:pt idx="3884">
                  <c:v>1871.2300272187499</c:v>
                </c:pt>
                <c:pt idx="3885">
                  <c:v>1871.2300272187499</c:v>
                </c:pt>
                <c:pt idx="3886">
                  <c:v>1870.6512123750001</c:v>
                </c:pt>
                <c:pt idx="3887">
                  <c:v>1856.6070864687501</c:v>
                </c:pt>
                <c:pt idx="3888">
                  <c:v>1856.7513449375001</c:v>
                </c:pt>
                <c:pt idx="3889">
                  <c:v>1856.31738221875</c:v>
                </c:pt>
                <c:pt idx="3890">
                  <c:v>1856.1725300937499</c:v>
                </c:pt>
                <c:pt idx="3891">
                  <c:v>1856.31738221875</c:v>
                </c:pt>
                <c:pt idx="3892">
                  <c:v>1856.1725300937499</c:v>
                </c:pt>
                <c:pt idx="3893">
                  <c:v>1856.6070864687501</c:v>
                </c:pt>
                <c:pt idx="3894">
                  <c:v>1856.4622343437502</c:v>
                </c:pt>
                <c:pt idx="3895">
                  <c:v>1856.1725300937499</c:v>
                </c:pt>
                <c:pt idx="3896">
                  <c:v>1856.31738221875</c:v>
                </c:pt>
                <c:pt idx="3897">
                  <c:v>1856.1725300937499</c:v>
                </c:pt>
                <c:pt idx="3898">
                  <c:v>1871.0857687499999</c:v>
                </c:pt>
                <c:pt idx="3899">
                  <c:v>1856.6070864687501</c:v>
                </c:pt>
                <c:pt idx="3900">
                  <c:v>1856.4622343437502</c:v>
                </c:pt>
                <c:pt idx="3901">
                  <c:v>1871.3754729999998</c:v>
                </c:pt>
                <c:pt idx="3902">
                  <c:v>1870.940916625</c:v>
                </c:pt>
                <c:pt idx="3903">
                  <c:v>1856.4622343437502</c:v>
                </c:pt>
                <c:pt idx="3904">
                  <c:v>1856.4622343437502</c:v>
                </c:pt>
                <c:pt idx="3905">
                  <c:v>1856.1725300937499</c:v>
                </c:pt>
                <c:pt idx="3906">
                  <c:v>1856.4622343437502</c:v>
                </c:pt>
                <c:pt idx="3907">
                  <c:v>1856.31738221875</c:v>
                </c:pt>
                <c:pt idx="3908">
                  <c:v>1870.6512123750001</c:v>
                </c:pt>
                <c:pt idx="3909">
                  <c:v>1870.7960645000001</c:v>
                </c:pt>
                <c:pt idx="3910">
                  <c:v>1870.940916625</c:v>
                </c:pt>
                <c:pt idx="3911">
                  <c:v>1871.0857687499999</c:v>
                </c:pt>
                <c:pt idx="3912">
                  <c:v>1871.5197314687503</c:v>
                </c:pt>
                <c:pt idx="3913">
                  <c:v>1870.7960645000001</c:v>
                </c:pt>
                <c:pt idx="3914">
                  <c:v>1870.7960645000001</c:v>
                </c:pt>
                <c:pt idx="3915">
                  <c:v>1856.31738221875</c:v>
                </c:pt>
                <c:pt idx="3916">
                  <c:v>1870.7960645000001</c:v>
                </c:pt>
                <c:pt idx="3917">
                  <c:v>1871.0857687499999</c:v>
                </c:pt>
                <c:pt idx="3918">
                  <c:v>1856.4622343437502</c:v>
                </c:pt>
                <c:pt idx="3919">
                  <c:v>1856.4622343437502</c:v>
                </c:pt>
                <c:pt idx="3920">
                  <c:v>1856.31738221875</c:v>
                </c:pt>
                <c:pt idx="3921">
                  <c:v>1856.31738221875</c:v>
                </c:pt>
                <c:pt idx="3922">
                  <c:v>1856.31738221875</c:v>
                </c:pt>
                <c:pt idx="3923">
                  <c:v>1842.1284041875003</c:v>
                </c:pt>
                <c:pt idx="3924">
                  <c:v>1841.9835520625002</c:v>
                </c:pt>
                <c:pt idx="3925">
                  <c:v>1841.5489956875003</c:v>
                </c:pt>
                <c:pt idx="3926">
                  <c:v>1826.63575703125</c:v>
                </c:pt>
                <c:pt idx="3927">
                  <c:v>1826.9254612812501</c:v>
                </c:pt>
                <c:pt idx="3928">
                  <c:v>1841.6938478125001</c:v>
                </c:pt>
                <c:pt idx="3929">
                  <c:v>1841.8386999375</c:v>
                </c:pt>
                <c:pt idx="3930">
                  <c:v>1856.6070864687501</c:v>
                </c:pt>
                <c:pt idx="3931">
                  <c:v>1856.6070864687501</c:v>
                </c:pt>
                <c:pt idx="3932">
                  <c:v>1856.6070864687501</c:v>
                </c:pt>
                <c:pt idx="3933">
                  <c:v>1856.4622343437502</c:v>
                </c:pt>
                <c:pt idx="3934">
                  <c:v>1841.5489956875003</c:v>
                </c:pt>
                <c:pt idx="3935">
                  <c:v>1841.6938478125001</c:v>
                </c:pt>
                <c:pt idx="3936">
                  <c:v>1856.4622343437502</c:v>
                </c:pt>
                <c:pt idx="3937">
                  <c:v>1856.7513449375001</c:v>
                </c:pt>
                <c:pt idx="3938">
                  <c:v>1841.6938478125001</c:v>
                </c:pt>
                <c:pt idx="3939">
                  <c:v>1856.89679071875</c:v>
                </c:pt>
                <c:pt idx="3940">
                  <c:v>1841.8386999375</c:v>
                </c:pt>
                <c:pt idx="3941">
                  <c:v>1841.8386999375</c:v>
                </c:pt>
                <c:pt idx="3942">
                  <c:v>1826.4914985625001</c:v>
                </c:pt>
                <c:pt idx="3943">
                  <c:v>1826.3460527812501</c:v>
                </c:pt>
                <c:pt idx="3944">
                  <c:v>1841.5489956875003</c:v>
                </c:pt>
                <c:pt idx="3945">
                  <c:v>1841.6938478125001</c:v>
                </c:pt>
                <c:pt idx="3946">
                  <c:v>1841.8386999375</c:v>
                </c:pt>
                <c:pt idx="3947">
                  <c:v>1841.6938478125001</c:v>
                </c:pt>
                <c:pt idx="3948">
                  <c:v>1856.31738221875</c:v>
                </c:pt>
                <c:pt idx="3949">
                  <c:v>1856.4622343437502</c:v>
                </c:pt>
                <c:pt idx="3950">
                  <c:v>1856.7513449375001</c:v>
                </c:pt>
                <c:pt idx="3951">
                  <c:v>1856.6070864687501</c:v>
                </c:pt>
                <c:pt idx="3952">
                  <c:v>1856.4622343437502</c:v>
                </c:pt>
                <c:pt idx="3953">
                  <c:v>1856.6070864687501</c:v>
                </c:pt>
                <c:pt idx="3954">
                  <c:v>1870.940916625</c:v>
                </c:pt>
                <c:pt idx="3955">
                  <c:v>1870.7960645000001</c:v>
                </c:pt>
                <c:pt idx="3956">
                  <c:v>1871.0857687499999</c:v>
                </c:pt>
                <c:pt idx="3957">
                  <c:v>1871.0857687499999</c:v>
                </c:pt>
                <c:pt idx="3958">
                  <c:v>1885.56445103125</c:v>
                </c:pt>
                <c:pt idx="3959">
                  <c:v>1885.1298946562501</c:v>
                </c:pt>
                <c:pt idx="3960">
                  <c:v>1885.2747467812503</c:v>
                </c:pt>
                <c:pt idx="3961">
                  <c:v>1885.2747467812503</c:v>
                </c:pt>
                <c:pt idx="3962">
                  <c:v>1870.6512123750001</c:v>
                </c:pt>
                <c:pt idx="3963">
                  <c:v>1870.7960645000001</c:v>
                </c:pt>
                <c:pt idx="3964">
                  <c:v>1870.6512123750001</c:v>
                </c:pt>
                <c:pt idx="3965">
                  <c:v>1870.7960645000001</c:v>
                </c:pt>
                <c:pt idx="3966">
                  <c:v>1870.6512123750001</c:v>
                </c:pt>
                <c:pt idx="3967">
                  <c:v>1870.7960645000001</c:v>
                </c:pt>
                <c:pt idx="3968">
                  <c:v>1870.6512123750001</c:v>
                </c:pt>
                <c:pt idx="3969">
                  <c:v>1855.8828258437502</c:v>
                </c:pt>
                <c:pt idx="3970">
                  <c:v>1856.1725300937499</c:v>
                </c:pt>
                <c:pt idx="3971">
                  <c:v>1870.940916625</c:v>
                </c:pt>
                <c:pt idx="3972">
                  <c:v>1856.7513449375001</c:v>
                </c:pt>
                <c:pt idx="3973">
                  <c:v>1856.31738221875</c:v>
                </c:pt>
                <c:pt idx="3974">
                  <c:v>1870.6512123750001</c:v>
                </c:pt>
                <c:pt idx="3975">
                  <c:v>1870.7960645000001</c:v>
                </c:pt>
                <c:pt idx="3976">
                  <c:v>1856.31738221875</c:v>
                </c:pt>
                <c:pt idx="3977">
                  <c:v>1856.31738221875</c:v>
                </c:pt>
                <c:pt idx="3978">
                  <c:v>1856.31738221875</c:v>
                </c:pt>
                <c:pt idx="3979">
                  <c:v>1856.0276779687504</c:v>
                </c:pt>
                <c:pt idx="3980">
                  <c:v>1870.361508125</c:v>
                </c:pt>
                <c:pt idx="3981">
                  <c:v>1870.7960645000001</c:v>
                </c:pt>
                <c:pt idx="3982">
                  <c:v>1871.0857687499999</c:v>
                </c:pt>
                <c:pt idx="3983">
                  <c:v>1870.940916625</c:v>
                </c:pt>
                <c:pt idx="3984">
                  <c:v>1856.31738221875</c:v>
                </c:pt>
                <c:pt idx="3985">
                  <c:v>1870.940916625</c:v>
                </c:pt>
                <c:pt idx="3986">
                  <c:v>1871.3754729999998</c:v>
                </c:pt>
                <c:pt idx="3987">
                  <c:v>1856.4622343437502</c:v>
                </c:pt>
                <c:pt idx="3988">
                  <c:v>1841.8386999375</c:v>
                </c:pt>
                <c:pt idx="3989">
                  <c:v>1826.3460527812501</c:v>
                </c:pt>
                <c:pt idx="3990">
                  <c:v>1826.3460527812501</c:v>
                </c:pt>
                <c:pt idx="3991">
                  <c:v>1826.4914985625001</c:v>
                </c:pt>
                <c:pt idx="3992">
                  <c:v>1841.9835520625002</c:v>
                </c:pt>
                <c:pt idx="3993">
                  <c:v>1856.4622343437502</c:v>
                </c:pt>
                <c:pt idx="3994">
                  <c:v>1856.7513449375001</c:v>
                </c:pt>
                <c:pt idx="3995">
                  <c:v>1856.4622343437502</c:v>
                </c:pt>
                <c:pt idx="3996">
                  <c:v>1841.6938478125001</c:v>
                </c:pt>
                <c:pt idx="3997">
                  <c:v>1841.6938478125001</c:v>
                </c:pt>
                <c:pt idx="3998">
                  <c:v>1856.6070864687501</c:v>
                </c:pt>
                <c:pt idx="3999">
                  <c:v>1856.31738221875</c:v>
                </c:pt>
                <c:pt idx="4000">
                  <c:v>1856.1725300937499</c:v>
                </c:pt>
                <c:pt idx="4001">
                  <c:v>1871.2300272187499</c:v>
                </c:pt>
                <c:pt idx="4002">
                  <c:v>1871.2300272187499</c:v>
                </c:pt>
                <c:pt idx="4003">
                  <c:v>1870.940916625</c:v>
                </c:pt>
                <c:pt idx="4004">
                  <c:v>1856.4622343437502</c:v>
                </c:pt>
                <c:pt idx="4005">
                  <c:v>1856.4622343437502</c:v>
                </c:pt>
                <c:pt idx="4006">
                  <c:v>1856.4622343437502</c:v>
                </c:pt>
                <c:pt idx="4007">
                  <c:v>1856.1725300937499</c:v>
                </c:pt>
                <c:pt idx="4008">
                  <c:v>1856.31738221875</c:v>
                </c:pt>
                <c:pt idx="4009">
                  <c:v>1856.7513449375001</c:v>
                </c:pt>
                <c:pt idx="4010">
                  <c:v>1856.1725300937499</c:v>
                </c:pt>
                <c:pt idx="4011">
                  <c:v>1870.940916625</c:v>
                </c:pt>
                <c:pt idx="4012">
                  <c:v>1885.2747467812503</c:v>
                </c:pt>
                <c:pt idx="4013">
                  <c:v>1885.2747467812503</c:v>
                </c:pt>
                <c:pt idx="4014">
                  <c:v>1884.98504253125</c:v>
                </c:pt>
                <c:pt idx="4015">
                  <c:v>1899.7534290625001</c:v>
                </c:pt>
                <c:pt idx="4016">
                  <c:v>1900.0431333125</c:v>
                </c:pt>
                <c:pt idx="4017">
                  <c:v>1885.2747467812503</c:v>
                </c:pt>
                <c:pt idx="4018">
                  <c:v>1885.7093031562501</c:v>
                </c:pt>
                <c:pt idx="4019">
                  <c:v>1870.940916625</c:v>
                </c:pt>
                <c:pt idx="4020">
                  <c:v>1871.0857687499999</c:v>
                </c:pt>
                <c:pt idx="4021">
                  <c:v>1870.940916625</c:v>
                </c:pt>
                <c:pt idx="4022">
                  <c:v>1870.7960645000001</c:v>
                </c:pt>
                <c:pt idx="4023">
                  <c:v>1870.7960645000001</c:v>
                </c:pt>
                <c:pt idx="4024">
                  <c:v>1871.0857687499999</c:v>
                </c:pt>
                <c:pt idx="4025">
                  <c:v>1870.940916625</c:v>
                </c:pt>
                <c:pt idx="4026">
                  <c:v>1885.41959890625</c:v>
                </c:pt>
                <c:pt idx="4027">
                  <c:v>1885.41959890625</c:v>
                </c:pt>
                <c:pt idx="4028">
                  <c:v>1871.0857687499999</c:v>
                </c:pt>
                <c:pt idx="4029">
                  <c:v>1871.0857687499999</c:v>
                </c:pt>
                <c:pt idx="4030">
                  <c:v>1871.0857687499999</c:v>
                </c:pt>
                <c:pt idx="4031">
                  <c:v>1856.1725300937499</c:v>
                </c:pt>
                <c:pt idx="4032">
                  <c:v>1871.0857687499999</c:v>
                </c:pt>
                <c:pt idx="4033">
                  <c:v>1870.5063602499999</c:v>
                </c:pt>
                <c:pt idx="4034">
                  <c:v>1871.0857687499999</c:v>
                </c:pt>
                <c:pt idx="4035">
                  <c:v>1870.7960645000001</c:v>
                </c:pt>
                <c:pt idx="4036">
                  <c:v>1870.361508125</c:v>
                </c:pt>
                <c:pt idx="4037">
                  <c:v>1870.940916625</c:v>
                </c:pt>
                <c:pt idx="4038">
                  <c:v>1871.2300272187499</c:v>
                </c:pt>
                <c:pt idx="4039">
                  <c:v>1885.41959890625</c:v>
                </c:pt>
                <c:pt idx="4040">
                  <c:v>1885.7093031562501</c:v>
                </c:pt>
                <c:pt idx="4041">
                  <c:v>1885.2747467812503</c:v>
                </c:pt>
                <c:pt idx="4042">
                  <c:v>1885.7093031562501</c:v>
                </c:pt>
                <c:pt idx="4043">
                  <c:v>1885.41959890625</c:v>
                </c:pt>
                <c:pt idx="4044">
                  <c:v>1885.41959890625</c:v>
                </c:pt>
                <c:pt idx="4045">
                  <c:v>1885.7093031562501</c:v>
                </c:pt>
                <c:pt idx="4046">
                  <c:v>1885.2747467812503</c:v>
                </c:pt>
                <c:pt idx="4047">
                  <c:v>1870.940916625</c:v>
                </c:pt>
                <c:pt idx="4048">
                  <c:v>1870.7960645000001</c:v>
                </c:pt>
                <c:pt idx="4049">
                  <c:v>1871.0857687499999</c:v>
                </c:pt>
                <c:pt idx="4050">
                  <c:v>1871.0857687499999</c:v>
                </c:pt>
                <c:pt idx="4051">
                  <c:v>1871.3754729999998</c:v>
                </c:pt>
                <c:pt idx="4052">
                  <c:v>1870.6512123750001</c:v>
                </c:pt>
                <c:pt idx="4053">
                  <c:v>1871.0857687499999</c:v>
                </c:pt>
                <c:pt idx="4054">
                  <c:v>1870.940916625</c:v>
                </c:pt>
                <c:pt idx="4055">
                  <c:v>1885.2747467812503</c:v>
                </c:pt>
                <c:pt idx="4056">
                  <c:v>1870.6512123750001</c:v>
                </c:pt>
                <c:pt idx="4057">
                  <c:v>1871.2300272187499</c:v>
                </c:pt>
                <c:pt idx="4058">
                  <c:v>1870.6512123750001</c:v>
                </c:pt>
                <c:pt idx="4059">
                  <c:v>1870.7960645000001</c:v>
                </c:pt>
                <c:pt idx="4060">
                  <c:v>1870.7960645000001</c:v>
                </c:pt>
                <c:pt idx="4061">
                  <c:v>1856.31738221875</c:v>
                </c:pt>
                <c:pt idx="4062">
                  <c:v>1856.7513449375001</c:v>
                </c:pt>
                <c:pt idx="4063">
                  <c:v>1841.8386999375</c:v>
                </c:pt>
                <c:pt idx="4064">
                  <c:v>1812.8813353750002</c:v>
                </c:pt>
                <c:pt idx="4065">
                  <c:v>1785.8058611250001</c:v>
                </c:pt>
                <c:pt idx="4066">
                  <c:v>1770.8926224687502</c:v>
                </c:pt>
                <c:pt idx="4067">
                  <c:v>1798.9814679375002</c:v>
                </c:pt>
                <c:pt idx="4068">
                  <c:v>1812.8813353750002</c:v>
                </c:pt>
                <c:pt idx="4069">
                  <c:v>1842.1284041875003</c:v>
                </c:pt>
                <c:pt idx="4070">
                  <c:v>1871.2300272187499</c:v>
                </c:pt>
                <c:pt idx="4071">
                  <c:v>1900.0431333125</c:v>
                </c:pt>
                <c:pt idx="4072">
                  <c:v>1914.3769634687501</c:v>
                </c:pt>
                <c:pt idx="4073">
                  <c:v>1929.0004978750001</c:v>
                </c:pt>
                <c:pt idx="4074">
                  <c:v>1929.290202125</c:v>
                </c:pt>
                <c:pt idx="4075">
                  <c:v>1944.0579949999999</c:v>
                </c:pt>
                <c:pt idx="4076">
                  <c:v>1943.76888440625</c:v>
                </c:pt>
                <c:pt idx="4077">
                  <c:v>1943.9137365312502</c:v>
                </c:pt>
                <c:pt idx="4078">
                  <c:v>1929.0004978750001</c:v>
                </c:pt>
                <c:pt idx="4079">
                  <c:v>1914.9563719687501</c:v>
                </c:pt>
                <c:pt idx="4080">
                  <c:v>1900.0431333125</c:v>
                </c:pt>
                <c:pt idx="4081">
                  <c:v>1900.0431333125</c:v>
                </c:pt>
                <c:pt idx="4082">
                  <c:v>1899.8982811874998</c:v>
                </c:pt>
                <c:pt idx="4083">
                  <c:v>1884.98504253125</c:v>
                </c:pt>
                <c:pt idx="4084">
                  <c:v>1885.2747467812503</c:v>
                </c:pt>
                <c:pt idx="4085">
                  <c:v>1885.2747467812503</c:v>
                </c:pt>
                <c:pt idx="4086">
                  <c:v>1870.7960645000001</c:v>
                </c:pt>
                <c:pt idx="4087">
                  <c:v>1870.6512123750001</c:v>
                </c:pt>
                <c:pt idx="4088">
                  <c:v>1871.0857687499999</c:v>
                </c:pt>
                <c:pt idx="4089">
                  <c:v>1870.7960645000001</c:v>
                </c:pt>
                <c:pt idx="4090">
                  <c:v>1856.31738221875</c:v>
                </c:pt>
                <c:pt idx="4091">
                  <c:v>1857.0410491875002</c:v>
                </c:pt>
                <c:pt idx="4092">
                  <c:v>1856.31738221875</c:v>
                </c:pt>
                <c:pt idx="4093">
                  <c:v>1856.6070864687501</c:v>
                </c:pt>
                <c:pt idx="4094">
                  <c:v>1856.31738221875</c:v>
                </c:pt>
                <c:pt idx="4095">
                  <c:v>1856.31738221875</c:v>
                </c:pt>
                <c:pt idx="4096">
                  <c:v>1856.6070864687501</c:v>
                </c:pt>
                <c:pt idx="4097">
                  <c:v>1856.89679071875</c:v>
                </c:pt>
                <c:pt idx="4098">
                  <c:v>1856.89679071875</c:v>
                </c:pt>
                <c:pt idx="4099">
                  <c:v>1857.0410491875002</c:v>
                </c:pt>
                <c:pt idx="4100">
                  <c:v>1870.6512123750001</c:v>
                </c:pt>
                <c:pt idx="4101">
                  <c:v>1871.0857687499999</c:v>
                </c:pt>
                <c:pt idx="4102">
                  <c:v>1870.940916625</c:v>
                </c:pt>
                <c:pt idx="4103">
                  <c:v>1885.1298946562501</c:v>
                </c:pt>
                <c:pt idx="4104">
                  <c:v>1885.56445103125</c:v>
                </c:pt>
                <c:pt idx="4105">
                  <c:v>1885.41959890625</c:v>
                </c:pt>
                <c:pt idx="4106">
                  <c:v>1884.98504253125</c:v>
                </c:pt>
                <c:pt idx="4107">
                  <c:v>1885.1298946562501</c:v>
                </c:pt>
                <c:pt idx="4108">
                  <c:v>1870.940916625</c:v>
                </c:pt>
                <c:pt idx="4109">
                  <c:v>1870.6512123750001</c:v>
                </c:pt>
                <c:pt idx="4110">
                  <c:v>1871.2300272187499</c:v>
                </c:pt>
                <c:pt idx="4111">
                  <c:v>1856.7513449375001</c:v>
                </c:pt>
                <c:pt idx="4112">
                  <c:v>1856.31738221875</c:v>
                </c:pt>
                <c:pt idx="4113">
                  <c:v>1856.4622343437502</c:v>
                </c:pt>
                <c:pt idx="4114">
                  <c:v>1856.7513449375001</c:v>
                </c:pt>
                <c:pt idx="4115">
                  <c:v>1856.31738221875</c:v>
                </c:pt>
                <c:pt idx="4116">
                  <c:v>1856.6070864687501</c:v>
                </c:pt>
                <c:pt idx="4117">
                  <c:v>1856.4622343437502</c:v>
                </c:pt>
                <c:pt idx="4118">
                  <c:v>1856.4622343437502</c:v>
                </c:pt>
                <c:pt idx="4119">
                  <c:v>1856.4622343437502</c:v>
                </c:pt>
                <c:pt idx="4120">
                  <c:v>1856.89679071875</c:v>
                </c:pt>
                <c:pt idx="4121">
                  <c:v>1856.7513449375001</c:v>
                </c:pt>
                <c:pt idx="4122">
                  <c:v>1856.6070864687501</c:v>
                </c:pt>
                <c:pt idx="4123">
                  <c:v>1871.2300272187499</c:v>
                </c:pt>
                <c:pt idx="4124">
                  <c:v>1871.2300272187499</c:v>
                </c:pt>
                <c:pt idx="4125">
                  <c:v>1871.2300272187499</c:v>
                </c:pt>
                <c:pt idx="4126">
                  <c:v>1871.0857687499999</c:v>
                </c:pt>
                <c:pt idx="4127">
                  <c:v>1871.2300272187499</c:v>
                </c:pt>
                <c:pt idx="4128">
                  <c:v>1871.3754729999998</c:v>
                </c:pt>
                <c:pt idx="4129">
                  <c:v>1885.41959890625</c:v>
                </c:pt>
                <c:pt idx="4130">
                  <c:v>1885.1298946562501</c:v>
                </c:pt>
                <c:pt idx="4131">
                  <c:v>1885.2747467812503</c:v>
                </c:pt>
                <c:pt idx="4132">
                  <c:v>1870.7960645000001</c:v>
                </c:pt>
                <c:pt idx="4133">
                  <c:v>1885.2747467812503</c:v>
                </c:pt>
                <c:pt idx="4134">
                  <c:v>1885.1298946562501</c:v>
                </c:pt>
                <c:pt idx="4135">
                  <c:v>1885.2747467812503</c:v>
                </c:pt>
                <c:pt idx="4136">
                  <c:v>1870.6512123750001</c:v>
                </c:pt>
                <c:pt idx="4137">
                  <c:v>1871.0857687499999</c:v>
                </c:pt>
                <c:pt idx="4138">
                  <c:v>1870.940916625</c:v>
                </c:pt>
                <c:pt idx="4139">
                  <c:v>1871.0857687499999</c:v>
                </c:pt>
                <c:pt idx="4140">
                  <c:v>1870.940916625</c:v>
                </c:pt>
                <c:pt idx="4141">
                  <c:v>1871.0857687499999</c:v>
                </c:pt>
                <c:pt idx="4142">
                  <c:v>1870.940916625</c:v>
                </c:pt>
                <c:pt idx="4143">
                  <c:v>1871.0857687499999</c:v>
                </c:pt>
                <c:pt idx="4144">
                  <c:v>1871.3754729999998</c:v>
                </c:pt>
                <c:pt idx="4145">
                  <c:v>1856.7513449375001</c:v>
                </c:pt>
                <c:pt idx="4146">
                  <c:v>1856.7513449375001</c:v>
                </c:pt>
                <c:pt idx="4147">
                  <c:v>1856.7513449375001</c:v>
                </c:pt>
                <c:pt idx="4148">
                  <c:v>1856.31738221875</c:v>
                </c:pt>
                <c:pt idx="4149">
                  <c:v>1856.6070864687501</c:v>
                </c:pt>
                <c:pt idx="4150">
                  <c:v>1856.6070864687501</c:v>
                </c:pt>
                <c:pt idx="4151">
                  <c:v>1856.4622343437502</c:v>
                </c:pt>
                <c:pt idx="4152">
                  <c:v>1856.4622343437502</c:v>
                </c:pt>
                <c:pt idx="4153">
                  <c:v>1856.4622343437502</c:v>
                </c:pt>
                <c:pt idx="4154">
                  <c:v>1856.31738221875</c:v>
                </c:pt>
                <c:pt idx="4155">
                  <c:v>1870.940916625</c:v>
                </c:pt>
                <c:pt idx="4156">
                  <c:v>1870.940916625</c:v>
                </c:pt>
                <c:pt idx="4157">
                  <c:v>1871.0857687499999</c:v>
                </c:pt>
                <c:pt idx="4158">
                  <c:v>1870.7960645000001</c:v>
                </c:pt>
                <c:pt idx="4159">
                  <c:v>1870.5063602499999</c:v>
                </c:pt>
                <c:pt idx="4160">
                  <c:v>1871.2300272187499</c:v>
                </c:pt>
                <c:pt idx="4161">
                  <c:v>1870.7960645000001</c:v>
                </c:pt>
                <c:pt idx="4162">
                  <c:v>1856.7513449375001</c:v>
                </c:pt>
                <c:pt idx="4163">
                  <c:v>1856.6070864687501</c:v>
                </c:pt>
                <c:pt idx="4164">
                  <c:v>1870.5063602499999</c:v>
                </c:pt>
                <c:pt idx="4165">
                  <c:v>1870.7960645000001</c:v>
                </c:pt>
                <c:pt idx="4166">
                  <c:v>1870.7960645000001</c:v>
                </c:pt>
                <c:pt idx="4167">
                  <c:v>1870.940916625</c:v>
                </c:pt>
                <c:pt idx="4168">
                  <c:v>1870.7960645000001</c:v>
                </c:pt>
                <c:pt idx="4169">
                  <c:v>1871.3754729999998</c:v>
                </c:pt>
                <c:pt idx="4170">
                  <c:v>1870.940916625</c:v>
                </c:pt>
                <c:pt idx="4171">
                  <c:v>1870.7960645000001</c:v>
                </c:pt>
                <c:pt idx="4172">
                  <c:v>1870.7960645000001</c:v>
                </c:pt>
                <c:pt idx="4173">
                  <c:v>1871.2300272187499</c:v>
                </c:pt>
                <c:pt idx="4174">
                  <c:v>1871.0857687499999</c:v>
                </c:pt>
                <c:pt idx="4175">
                  <c:v>1856.4622343437502</c:v>
                </c:pt>
                <c:pt idx="4176">
                  <c:v>1856.4622343437502</c:v>
                </c:pt>
                <c:pt idx="4177">
                  <c:v>1856.4622343437502</c:v>
                </c:pt>
                <c:pt idx="4178">
                  <c:v>1870.7960645000001</c:v>
                </c:pt>
                <c:pt idx="4179">
                  <c:v>1870.940916625</c:v>
                </c:pt>
                <c:pt idx="4180">
                  <c:v>1856.6070864687501</c:v>
                </c:pt>
                <c:pt idx="4181">
                  <c:v>1856.89679071875</c:v>
                </c:pt>
                <c:pt idx="4182">
                  <c:v>1856.1725300937499</c:v>
                </c:pt>
                <c:pt idx="4183">
                  <c:v>1870.7960645000001</c:v>
                </c:pt>
                <c:pt idx="4184">
                  <c:v>1870.940916625</c:v>
                </c:pt>
                <c:pt idx="4185">
                  <c:v>1870.940916625</c:v>
                </c:pt>
                <c:pt idx="4186">
                  <c:v>1856.4622343437502</c:v>
                </c:pt>
                <c:pt idx="4187">
                  <c:v>1856.6070864687501</c:v>
                </c:pt>
                <c:pt idx="4188">
                  <c:v>1856.6070864687501</c:v>
                </c:pt>
                <c:pt idx="4189">
                  <c:v>1856.7513449375001</c:v>
                </c:pt>
                <c:pt idx="4190">
                  <c:v>1856.6070864687501</c:v>
                </c:pt>
                <c:pt idx="4191">
                  <c:v>1856.4622343437502</c:v>
                </c:pt>
                <c:pt idx="4192">
                  <c:v>1857.0410491875002</c:v>
                </c:pt>
                <c:pt idx="4193">
                  <c:v>1856.89679071875</c:v>
                </c:pt>
                <c:pt idx="4194">
                  <c:v>1868.1899135625001</c:v>
                </c:pt>
                <c:pt idx="4195">
                  <c:v>1870.7960645000001</c:v>
                </c:pt>
                <c:pt idx="4196">
                  <c:v>1871.0857687499999</c:v>
                </c:pt>
                <c:pt idx="4197">
                  <c:v>1871.0857687499999</c:v>
                </c:pt>
                <c:pt idx="4198">
                  <c:v>1871.0857687499999</c:v>
                </c:pt>
                <c:pt idx="4199">
                  <c:v>1863.5564265312501</c:v>
                </c:pt>
                <c:pt idx="4200">
                  <c:v>1856.4622343437502</c:v>
                </c:pt>
                <c:pt idx="4201">
                  <c:v>1862.1090925937499</c:v>
                </c:pt>
                <c:pt idx="4202">
                  <c:v>1871.3754729999998</c:v>
                </c:pt>
                <c:pt idx="4203">
                  <c:v>1871.2300272187499</c:v>
                </c:pt>
                <c:pt idx="4204">
                  <c:v>1874.2707345312501</c:v>
                </c:pt>
                <c:pt idx="4205">
                  <c:v>1885.56445103125</c:v>
                </c:pt>
                <c:pt idx="4206">
                  <c:v>1883.8268191875</c:v>
                </c:pt>
                <c:pt idx="4207">
                  <c:v>1871.2300272187499</c:v>
                </c:pt>
                <c:pt idx="4208">
                  <c:v>1871.0857687499999</c:v>
                </c:pt>
                <c:pt idx="4209">
                  <c:v>1871.0857687499999</c:v>
                </c:pt>
                <c:pt idx="4210">
                  <c:v>1871.0857687499999</c:v>
                </c:pt>
                <c:pt idx="4211">
                  <c:v>1870.940916625</c:v>
                </c:pt>
                <c:pt idx="4212">
                  <c:v>1870.940916625</c:v>
                </c:pt>
                <c:pt idx="4213">
                  <c:v>1870.7960645000001</c:v>
                </c:pt>
                <c:pt idx="4214">
                  <c:v>1870.940916625</c:v>
                </c:pt>
                <c:pt idx="4215">
                  <c:v>1856.31738221875</c:v>
                </c:pt>
                <c:pt idx="4216">
                  <c:v>1856.89679071875</c:v>
                </c:pt>
                <c:pt idx="4217">
                  <c:v>1856.4622343437502</c:v>
                </c:pt>
                <c:pt idx="4218">
                  <c:v>1856.6070864687501</c:v>
                </c:pt>
                <c:pt idx="4219">
                  <c:v>1856.4622343437502</c:v>
                </c:pt>
                <c:pt idx="4220">
                  <c:v>1870.7960645000001</c:v>
                </c:pt>
                <c:pt idx="4221">
                  <c:v>1870.7960645000001</c:v>
                </c:pt>
                <c:pt idx="4222">
                  <c:v>1870.6512123750001</c:v>
                </c:pt>
                <c:pt idx="4223">
                  <c:v>1885.56445103125</c:v>
                </c:pt>
                <c:pt idx="4224">
                  <c:v>1871.2300272187499</c:v>
                </c:pt>
                <c:pt idx="4225">
                  <c:v>1870.7960645000001</c:v>
                </c:pt>
                <c:pt idx="4226">
                  <c:v>1870.940916625</c:v>
                </c:pt>
                <c:pt idx="4227">
                  <c:v>1870.940916625</c:v>
                </c:pt>
                <c:pt idx="4228">
                  <c:v>1870.940916625</c:v>
                </c:pt>
                <c:pt idx="4229">
                  <c:v>1870.7960645000001</c:v>
                </c:pt>
                <c:pt idx="4230">
                  <c:v>1870.940916625</c:v>
                </c:pt>
                <c:pt idx="4231">
                  <c:v>1856.31738221875</c:v>
                </c:pt>
                <c:pt idx="4232">
                  <c:v>1871.3754729999998</c:v>
                </c:pt>
                <c:pt idx="4233">
                  <c:v>1870.7960645000001</c:v>
                </c:pt>
                <c:pt idx="4234">
                  <c:v>1870.940916625</c:v>
                </c:pt>
                <c:pt idx="4235">
                  <c:v>1870.7960645000001</c:v>
                </c:pt>
                <c:pt idx="4236">
                  <c:v>1870.6512123750001</c:v>
                </c:pt>
                <c:pt idx="4237">
                  <c:v>1870.6512123750001</c:v>
                </c:pt>
                <c:pt idx="4238">
                  <c:v>1856.7513449375001</c:v>
                </c:pt>
                <c:pt idx="4239">
                  <c:v>1856.31738221875</c:v>
                </c:pt>
                <c:pt idx="4240">
                  <c:v>1856.7513449375001</c:v>
                </c:pt>
                <c:pt idx="4241">
                  <c:v>1856.1725300937499</c:v>
                </c:pt>
                <c:pt idx="4242">
                  <c:v>1841.6938478125001</c:v>
                </c:pt>
                <c:pt idx="4243">
                  <c:v>1841.6938478125001</c:v>
                </c:pt>
                <c:pt idx="4244">
                  <c:v>1842.1284041875003</c:v>
                </c:pt>
                <c:pt idx="4245">
                  <c:v>1841.25988509375</c:v>
                </c:pt>
                <c:pt idx="4246">
                  <c:v>1856.1725300937499</c:v>
                </c:pt>
                <c:pt idx="4247">
                  <c:v>1856.6070864687501</c:v>
                </c:pt>
                <c:pt idx="4248">
                  <c:v>1871.0857687499999</c:v>
                </c:pt>
                <c:pt idx="4249">
                  <c:v>1871.0857687499999</c:v>
                </c:pt>
                <c:pt idx="4250">
                  <c:v>1871.0857687499999</c:v>
                </c:pt>
                <c:pt idx="4251">
                  <c:v>1856.6070864687501</c:v>
                </c:pt>
                <c:pt idx="4252">
                  <c:v>1856.31738221875</c:v>
                </c:pt>
                <c:pt idx="4253">
                  <c:v>1856.31738221875</c:v>
                </c:pt>
                <c:pt idx="4254">
                  <c:v>1856.31738221875</c:v>
                </c:pt>
                <c:pt idx="4255">
                  <c:v>1856.4622343437502</c:v>
                </c:pt>
                <c:pt idx="4256">
                  <c:v>1871.3754729999998</c:v>
                </c:pt>
                <c:pt idx="4257">
                  <c:v>1870.940916625</c:v>
                </c:pt>
                <c:pt idx="4258">
                  <c:v>1870.940916625</c:v>
                </c:pt>
                <c:pt idx="4259">
                  <c:v>1870.6512123750001</c:v>
                </c:pt>
                <c:pt idx="4260">
                  <c:v>1871.0857687499999</c:v>
                </c:pt>
                <c:pt idx="4261">
                  <c:v>1870.7960645000001</c:v>
                </c:pt>
                <c:pt idx="4262">
                  <c:v>1871.0857687499999</c:v>
                </c:pt>
                <c:pt idx="4263">
                  <c:v>1870.7960645000001</c:v>
                </c:pt>
                <c:pt idx="4264">
                  <c:v>1870.6512123750001</c:v>
                </c:pt>
                <c:pt idx="4265">
                  <c:v>1870.5063602499999</c:v>
                </c:pt>
                <c:pt idx="4266">
                  <c:v>1884.98504253125</c:v>
                </c:pt>
                <c:pt idx="4267">
                  <c:v>1885.1298946562501</c:v>
                </c:pt>
                <c:pt idx="4268">
                  <c:v>1870.7960645000001</c:v>
                </c:pt>
                <c:pt idx="4269">
                  <c:v>1870.7960645000001</c:v>
                </c:pt>
                <c:pt idx="4270">
                  <c:v>1870.6512123750001</c:v>
                </c:pt>
                <c:pt idx="4271">
                  <c:v>1856.4622343437502</c:v>
                </c:pt>
                <c:pt idx="4272">
                  <c:v>1856.1725300937499</c:v>
                </c:pt>
                <c:pt idx="4273">
                  <c:v>1841.1144393125001</c:v>
                </c:pt>
                <c:pt idx="4274">
                  <c:v>1841.4041435625002</c:v>
                </c:pt>
                <c:pt idx="4275">
                  <c:v>1841.5489956875003</c:v>
                </c:pt>
                <c:pt idx="4276">
                  <c:v>1841.4041435625002</c:v>
                </c:pt>
                <c:pt idx="4277">
                  <c:v>1841.5489956875003</c:v>
                </c:pt>
                <c:pt idx="4278">
                  <c:v>1856.1725300937499</c:v>
                </c:pt>
                <c:pt idx="4279">
                  <c:v>1856.4622343437502</c:v>
                </c:pt>
                <c:pt idx="4280">
                  <c:v>1870.7960645000001</c:v>
                </c:pt>
                <c:pt idx="4281">
                  <c:v>1870.7960645000001</c:v>
                </c:pt>
                <c:pt idx="4282">
                  <c:v>1870.940916625</c:v>
                </c:pt>
                <c:pt idx="4283">
                  <c:v>1871.0857687499999</c:v>
                </c:pt>
                <c:pt idx="4284">
                  <c:v>1871.2300272187499</c:v>
                </c:pt>
                <c:pt idx="4285">
                  <c:v>1871.0857687499999</c:v>
                </c:pt>
                <c:pt idx="4286">
                  <c:v>1856.4622343437502</c:v>
                </c:pt>
                <c:pt idx="4287">
                  <c:v>1856.89679071875</c:v>
                </c:pt>
                <c:pt idx="4288">
                  <c:v>1856.6070864687501</c:v>
                </c:pt>
                <c:pt idx="4289">
                  <c:v>1856.4622343437502</c:v>
                </c:pt>
                <c:pt idx="4290">
                  <c:v>1870.6512123750001</c:v>
                </c:pt>
                <c:pt idx="4291">
                  <c:v>1856.1725300937499</c:v>
                </c:pt>
                <c:pt idx="4292">
                  <c:v>1856.7513449375001</c:v>
                </c:pt>
                <c:pt idx="4293">
                  <c:v>1841.4041435625002</c:v>
                </c:pt>
                <c:pt idx="4294">
                  <c:v>1826.4914985625001</c:v>
                </c:pt>
                <c:pt idx="4295">
                  <c:v>1826.2017943124999</c:v>
                </c:pt>
                <c:pt idx="4296">
                  <c:v>1826.4914985625001</c:v>
                </c:pt>
                <c:pt idx="4297">
                  <c:v>1841.8386999375</c:v>
                </c:pt>
                <c:pt idx="4298">
                  <c:v>1856.4622343437502</c:v>
                </c:pt>
                <c:pt idx="4299">
                  <c:v>1856.1725300937499</c:v>
                </c:pt>
                <c:pt idx="4300">
                  <c:v>1841.6938478125001</c:v>
                </c:pt>
                <c:pt idx="4301">
                  <c:v>1856.4622343437502</c:v>
                </c:pt>
                <c:pt idx="4302">
                  <c:v>1856.1725300937499</c:v>
                </c:pt>
                <c:pt idx="4303">
                  <c:v>1856.31738221875</c:v>
                </c:pt>
                <c:pt idx="4304">
                  <c:v>1856.6070864687501</c:v>
                </c:pt>
                <c:pt idx="4305">
                  <c:v>1871.0857687499999</c:v>
                </c:pt>
                <c:pt idx="4306">
                  <c:v>1871.0857687499999</c:v>
                </c:pt>
                <c:pt idx="4307">
                  <c:v>1870.7960645000001</c:v>
                </c:pt>
                <c:pt idx="4308">
                  <c:v>1871.0857687499999</c:v>
                </c:pt>
                <c:pt idx="4309">
                  <c:v>1871.0857687499999</c:v>
                </c:pt>
                <c:pt idx="4310">
                  <c:v>1870.6512123750001</c:v>
                </c:pt>
                <c:pt idx="4311">
                  <c:v>1870.940916625</c:v>
                </c:pt>
                <c:pt idx="4312">
                  <c:v>1870.940916625</c:v>
                </c:pt>
                <c:pt idx="4313">
                  <c:v>1856.6070864687501</c:v>
                </c:pt>
                <c:pt idx="4314">
                  <c:v>1856.4622343437502</c:v>
                </c:pt>
                <c:pt idx="4315">
                  <c:v>1856.31738221875</c:v>
                </c:pt>
                <c:pt idx="4316">
                  <c:v>1856.31738221875</c:v>
                </c:pt>
                <c:pt idx="4317">
                  <c:v>1856.4622343437502</c:v>
                </c:pt>
                <c:pt idx="4318">
                  <c:v>1856.0276779687504</c:v>
                </c:pt>
                <c:pt idx="4319">
                  <c:v>1856.6070864687501</c:v>
                </c:pt>
                <c:pt idx="4320">
                  <c:v>1841.9835520625002</c:v>
                </c:pt>
                <c:pt idx="4321">
                  <c:v>1841.5489956875003</c:v>
                </c:pt>
                <c:pt idx="4322">
                  <c:v>1841.8386999375</c:v>
                </c:pt>
                <c:pt idx="4323">
                  <c:v>1841.6938478125001</c:v>
                </c:pt>
                <c:pt idx="4324">
                  <c:v>1841.8386999375</c:v>
                </c:pt>
                <c:pt idx="4325">
                  <c:v>1841.5489956875003</c:v>
                </c:pt>
                <c:pt idx="4326">
                  <c:v>1856.31738221875</c:v>
                </c:pt>
                <c:pt idx="4327">
                  <c:v>1856.6070864687501</c:v>
                </c:pt>
                <c:pt idx="4328">
                  <c:v>1856.4622343437502</c:v>
                </c:pt>
                <c:pt idx="4329">
                  <c:v>1856.31738221875</c:v>
                </c:pt>
                <c:pt idx="4330">
                  <c:v>1856.6070864687501</c:v>
                </c:pt>
                <c:pt idx="4331">
                  <c:v>1856.1725300937499</c:v>
                </c:pt>
                <c:pt idx="4332">
                  <c:v>1856.4622343437502</c:v>
                </c:pt>
                <c:pt idx="4333">
                  <c:v>1870.940916625</c:v>
                </c:pt>
                <c:pt idx="4334">
                  <c:v>1870.7960645000001</c:v>
                </c:pt>
                <c:pt idx="4335">
                  <c:v>1870.940916625</c:v>
                </c:pt>
                <c:pt idx="4336">
                  <c:v>1871.0857687499999</c:v>
                </c:pt>
                <c:pt idx="4337">
                  <c:v>1870.7960645000001</c:v>
                </c:pt>
                <c:pt idx="4338">
                  <c:v>1870.940916625</c:v>
                </c:pt>
                <c:pt idx="4339">
                  <c:v>1856.31738221875</c:v>
                </c:pt>
                <c:pt idx="4340">
                  <c:v>1841.8386999375</c:v>
                </c:pt>
                <c:pt idx="4341">
                  <c:v>1826.4914985625001</c:v>
                </c:pt>
                <c:pt idx="4342">
                  <c:v>1784.9373420312502</c:v>
                </c:pt>
                <c:pt idx="4343">
                  <c:v>1757.7170156562502</c:v>
                </c:pt>
                <c:pt idx="4344">
                  <c:v>1784.6476377812503</c:v>
                </c:pt>
                <c:pt idx="4345">
                  <c:v>1813.0261875000001</c:v>
                </c:pt>
                <c:pt idx="4346">
                  <c:v>1841.4041435625002</c:v>
                </c:pt>
                <c:pt idx="4347">
                  <c:v>1870.6512123750001</c:v>
                </c:pt>
                <c:pt idx="4348">
                  <c:v>1900.0431333125</c:v>
                </c:pt>
                <c:pt idx="4349">
                  <c:v>1929.1453499999998</c:v>
                </c:pt>
                <c:pt idx="4350">
                  <c:v>1943.76888440625</c:v>
                </c:pt>
                <c:pt idx="4351">
                  <c:v>1943.4791801562501</c:v>
                </c:pt>
                <c:pt idx="4352">
                  <c:v>1943.9137365312502</c:v>
                </c:pt>
                <c:pt idx="4353">
                  <c:v>1943.4791801562501</c:v>
                </c:pt>
                <c:pt idx="4354">
                  <c:v>1929.1453499999998</c:v>
                </c:pt>
                <c:pt idx="4355">
                  <c:v>1914.6666677187502</c:v>
                </c:pt>
                <c:pt idx="4356">
                  <c:v>1899.8982811874998</c:v>
                </c:pt>
                <c:pt idx="4357">
                  <c:v>1900.0431333125</c:v>
                </c:pt>
                <c:pt idx="4358">
                  <c:v>1899.7534290625001</c:v>
                </c:pt>
                <c:pt idx="4359">
                  <c:v>1899.8982811874998</c:v>
                </c:pt>
                <c:pt idx="4360">
                  <c:v>1899.7534290625001</c:v>
                </c:pt>
                <c:pt idx="4361">
                  <c:v>1900.1879854375002</c:v>
                </c:pt>
                <c:pt idx="4362">
                  <c:v>1884.8401904062498</c:v>
                </c:pt>
                <c:pt idx="4363">
                  <c:v>1885.2747467812503</c:v>
                </c:pt>
                <c:pt idx="4364">
                  <c:v>1885.56445103125</c:v>
                </c:pt>
                <c:pt idx="4365">
                  <c:v>1885.41959890625</c:v>
                </c:pt>
                <c:pt idx="4366">
                  <c:v>1870.940916625</c:v>
                </c:pt>
                <c:pt idx="4367">
                  <c:v>1856.6070864687501</c:v>
                </c:pt>
                <c:pt idx="4368">
                  <c:v>1856.1725300937499</c:v>
                </c:pt>
                <c:pt idx="4369">
                  <c:v>1856.1725300937499</c:v>
                </c:pt>
                <c:pt idx="4370">
                  <c:v>1856.4622343437502</c:v>
                </c:pt>
                <c:pt idx="4371">
                  <c:v>1856.31738221875</c:v>
                </c:pt>
                <c:pt idx="4372">
                  <c:v>1856.0276779687504</c:v>
                </c:pt>
                <c:pt idx="4373">
                  <c:v>1856.31738221875</c:v>
                </c:pt>
                <c:pt idx="4374">
                  <c:v>1871.0857687499999</c:v>
                </c:pt>
                <c:pt idx="4375">
                  <c:v>1870.940916625</c:v>
                </c:pt>
                <c:pt idx="4376">
                  <c:v>1870.7960645000001</c:v>
                </c:pt>
                <c:pt idx="4377">
                  <c:v>1870.5063602499999</c:v>
                </c:pt>
                <c:pt idx="4378">
                  <c:v>1870.7960645000001</c:v>
                </c:pt>
                <c:pt idx="4379">
                  <c:v>1870.6512123750001</c:v>
                </c:pt>
                <c:pt idx="4380">
                  <c:v>1870.940916625</c:v>
                </c:pt>
                <c:pt idx="4381">
                  <c:v>1885.1298946562501</c:v>
                </c:pt>
                <c:pt idx="4382">
                  <c:v>1885.2747467812503</c:v>
                </c:pt>
                <c:pt idx="4383">
                  <c:v>1885.2747467812503</c:v>
                </c:pt>
                <c:pt idx="4384">
                  <c:v>1885.1298946562501</c:v>
                </c:pt>
                <c:pt idx="4385">
                  <c:v>1870.940916625</c:v>
                </c:pt>
                <c:pt idx="4386">
                  <c:v>1870.7960645000001</c:v>
                </c:pt>
                <c:pt idx="4387">
                  <c:v>1870.6512123750001</c:v>
                </c:pt>
                <c:pt idx="4388">
                  <c:v>1870.6512123750001</c:v>
                </c:pt>
                <c:pt idx="4389">
                  <c:v>1870.361508125</c:v>
                </c:pt>
                <c:pt idx="4390">
                  <c:v>1870.5063602499999</c:v>
                </c:pt>
                <c:pt idx="4391">
                  <c:v>1870.6512123750001</c:v>
                </c:pt>
                <c:pt idx="4392">
                  <c:v>1856.4622343437502</c:v>
                </c:pt>
                <c:pt idx="4393">
                  <c:v>1856.1725300937499</c:v>
                </c:pt>
                <c:pt idx="4394">
                  <c:v>1841.6938478125001</c:v>
                </c:pt>
                <c:pt idx="4395">
                  <c:v>1841.9835520625002</c:v>
                </c:pt>
                <c:pt idx="4396">
                  <c:v>1841.5489956875003</c:v>
                </c:pt>
                <c:pt idx="4397">
                  <c:v>1841.8386999375</c:v>
                </c:pt>
                <c:pt idx="4398">
                  <c:v>1841.6938478125001</c:v>
                </c:pt>
                <c:pt idx="4399">
                  <c:v>1856.6070864687501</c:v>
                </c:pt>
                <c:pt idx="4400">
                  <c:v>1856.4622343437502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A849-4DBC-A2F3-77B2048BCD1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59840640"/>
        <c:axId val="259932928"/>
      </c:scatterChart>
      <c:scatterChart>
        <c:scatterStyle val="lineMarker"/>
        <c:varyColors val="0"/>
        <c:ser>
          <c:idx val="2"/>
          <c:order val="1"/>
          <c:tx>
            <c:strRef>
              <c:f>'2018_02_15_co230_IncreaseHeat'!$D$1:$D$2</c:f>
              <c:strCache>
                <c:ptCount val="1"/>
                <c:pt idx="0">
                  <c:v>In T</c:v>
                </c:pt>
              </c:strCache>
            </c:strRef>
          </c:tx>
          <c:spPr>
            <a:ln>
              <a:solidFill>
                <a:srgbClr val="92D050"/>
              </a:solidFill>
            </a:ln>
          </c:spPr>
          <c:marker>
            <c:symbol val="none"/>
          </c:marker>
          <c:xVal>
            <c:numRef>
              <c:f>'2018_02_15_co230_IncreaseHeat'!$B$3:$B$4403</c:f>
              <c:numCache>
                <c:formatCode>General</c:formatCode>
                <c:ptCount val="440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  <c:pt idx="2367">
                  <c:v>2368</c:v>
                </c:pt>
                <c:pt idx="2368">
                  <c:v>2369</c:v>
                </c:pt>
                <c:pt idx="2369">
                  <c:v>2370</c:v>
                </c:pt>
                <c:pt idx="2370">
                  <c:v>2371</c:v>
                </c:pt>
                <c:pt idx="2371">
                  <c:v>2372</c:v>
                </c:pt>
                <c:pt idx="2372">
                  <c:v>2373</c:v>
                </c:pt>
                <c:pt idx="2373">
                  <c:v>2374</c:v>
                </c:pt>
                <c:pt idx="2374">
                  <c:v>2375</c:v>
                </c:pt>
                <c:pt idx="2375">
                  <c:v>2376</c:v>
                </c:pt>
                <c:pt idx="2376">
                  <c:v>2377</c:v>
                </c:pt>
                <c:pt idx="2377">
                  <c:v>2378</c:v>
                </c:pt>
                <c:pt idx="2378">
                  <c:v>2379</c:v>
                </c:pt>
                <c:pt idx="2379">
                  <c:v>2380</c:v>
                </c:pt>
                <c:pt idx="2380">
                  <c:v>2381</c:v>
                </c:pt>
                <c:pt idx="2381">
                  <c:v>2382</c:v>
                </c:pt>
                <c:pt idx="2382">
                  <c:v>2383</c:v>
                </c:pt>
                <c:pt idx="2383">
                  <c:v>2384</c:v>
                </c:pt>
                <c:pt idx="2384">
                  <c:v>2385</c:v>
                </c:pt>
                <c:pt idx="2385">
                  <c:v>2386</c:v>
                </c:pt>
                <c:pt idx="2386">
                  <c:v>2387</c:v>
                </c:pt>
                <c:pt idx="2387">
                  <c:v>2388</c:v>
                </c:pt>
                <c:pt idx="2388">
                  <c:v>2389</c:v>
                </c:pt>
                <c:pt idx="2389">
                  <c:v>2390</c:v>
                </c:pt>
                <c:pt idx="2390">
                  <c:v>2391</c:v>
                </c:pt>
                <c:pt idx="2391">
                  <c:v>2392</c:v>
                </c:pt>
                <c:pt idx="2392">
                  <c:v>2393</c:v>
                </c:pt>
                <c:pt idx="2393">
                  <c:v>2394</c:v>
                </c:pt>
                <c:pt idx="2394">
                  <c:v>2395</c:v>
                </c:pt>
                <c:pt idx="2395">
                  <c:v>2396</c:v>
                </c:pt>
                <c:pt idx="2396">
                  <c:v>2397</c:v>
                </c:pt>
                <c:pt idx="2397">
                  <c:v>2398</c:v>
                </c:pt>
                <c:pt idx="2398">
                  <c:v>2399</c:v>
                </c:pt>
                <c:pt idx="2399">
                  <c:v>2400</c:v>
                </c:pt>
                <c:pt idx="2400">
                  <c:v>2401</c:v>
                </c:pt>
                <c:pt idx="2401">
                  <c:v>2402</c:v>
                </c:pt>
                <c:pt idx="2402">
                  <c:v>2403</c:v>
                </c:pt>
                <c:pt idx="2403">
                  <c:v>2404</c:v>
                </c:pt>
                <c:pt idx="2404">
                  <c:v>2405</c:v>
                </c:pt>
                <c:pt idx="2405">
                  <c:v>2406</c:v>
                </c:pt>
                <c:pt idx="2406">
                  <c:v>2407</c:v>
                </c:pt>
                <c:pt idx="2407">
                  <c:v>2408</c:v>
                </c:pt>
                <c:pt idx="2408">
                  <c:v>2409</c:v>
                </c:pt>
                <c:pt idx="2409">
                  <c:v>2410</c:v>
                </c:pt>
                <c:pt idx="2410">
                  <c:v>2411</c:v>
                </c:pt>
                <c:pt idx="2411">
                  <c:v>2412</c:v>
                </c:pt>
                <c:pt idx="2412">
                  <c:v>2413</c:v>
                </c:pt>
                <c:pt idx="2413">
                  <c:v>2414</c:v>
                </c:pt>
                <c:pt idx="2414">
                  <c:v>2415</c:v>
                </c:pt>
                <c:pt idx="2415">
                  <c:v>2416</c:v>
                </c:pt>
                <c:pt idx="2416">
                  <c:v>2417</c:v>
                </c:pt>
                <c:pt idx="2417">
                  <c:v>2418</c:v>
                </c:pt>
                <c:pt idx="2418">
                  <c:v>2419</c:v>
                </c:pt>
                <c:pt idx="2419">
                  <c:v>2420</c:v>
                </c:pt>
                <c:pt idx="2420">
                  <c:v>2421</c:v>
                </c:pt>
                <c:pt idx="2421">
                  <c:v>2422</c:v>
                </c:pt>
                <c:pt idx="2422">
                  <c:v>2423</c:v>
                </c:pt>
                <c:pt idx="2423">
                  <c:v>2424</c:v>
                </c:pt>
                <c:pt idx="2424">
                  <c:v>2425</c:v>
                </c:pt>
                <c:pt idx="2425">
                  <c:v>2426</c:v>
                </c:pt>
                <c:pt idx="2426">
                  <c:v>2427</c:v>
                </c:pt>
                <c:pt idx="2427">
                  <c:v>2428</c:v>
                </c:pt>
                <c:pt idx="2428">
                  <c:v>2429</c:v>
                </c:pt>
                <c:pt idx="2429">
                  <c:v>2430</c:v>
                </c:pt>
                <c:pt idx="2430">
                  <c:v>2431</c:v>
                </c:pt>
                <c:pt idx="2431">
                  <c:v>2432</c:v>
                </c:pt>
                <c:pt idx="2432">
                  <c:v>2433</c:v>
                </c:pt>
                <c:pt idx="2433">
                  <c:v>2434</c:v>
                </c:pt>
                <c:pt idx="2434">
                  <c:v>2435</c:v>
                </c:pt>
                <c:pt idx="2435">
                  <c:v>2436</c:v>
                </c:pt>
                <c:pt idx="2436">
                  <c:v>2437</c:v>
                </c:pt>
                <c:pt idx="2437">
                  <c:v>2438</c:v>
                </c:pt>
                <c:pt idx="2438">
                  <c:v>2439</c:v>
                </c:pt>
                <c:pt idx="2439">
                  <c:v>2440</c:v>
                </c:pt>
                <c:pt idx="2440">
                  <c:v>2441</c:v>
                </c:pt>
                <c:pt idx="2441">
                  <c:v>2442</c:v>
                </c:pt>
                <c:pt idx="2442">
                  <c:v>2443</c:v>
                </c:pt>
                <c:pt idx="2443">
                  <c:v>2444</c:v>
                </c:pt>
                <c:pt idx="2444">
                  <c:v>2445</c:v>
                </c:pt>
                <c:pt idx="2445">
                  <c:v>2446</c:v>
                </c:pt>
                <c:pt idx="2446">
                  <c:v>2447</c:v>
                </c:pt>
                <c:pt idx="2447">
                  <c:v>2448</c:v>
                </c:pt>
                <c:pt idx="2448">
                  <c:v>2449</c:v>
                </c:pt>
                <c:pt idx="2449">
                  <c:v>2450</c:v>
                </c:pt>
                <c:pt idx="2450">
                  <c:v>2451</c:v>
                </c:pt>
                <c:pt idx="2451">
                  <c:v>2452</c:v>
                </c:pt>
                <c:pt idx="2452">
                  <c:v>2453</c:v>
                </c:pt>
                <c:pt idx="2453">
                  <c:v>2454</c:v>
                </c:pt>
                <c:pt idx="2454">
                  <c:v>2455</c:v>
                </c:pt>
                <c:pt idx="2455">
                  <c:v>2456</c:v>
                </c:pt>
                <c:pt idx="2456">
                  <c:v>2457</c:v>
                </c:pt>
                <c:pt idx="2457">
                  <c:v>2458</c:v>
                </c:pt>
                <c:pt idx="2458">
                  <c:v>2459</c:v>
                </c:pt>
                <c:pt idx="2459">
                  <c:v>2460</c:v>
                </c:pt>
                <c:pt idx="2460">
                  <c:v>2461</c:v>
                </c:pt>
                <c:pt idx="2461">
                  <c:v>2462</c:v>
                </c:pt>
                <c:pt idx="2462">
                  <c:v>2463</c:v>
                </c:pt>
                <c:pt idx="2463">
                  <c:v>2464</c:v>
                </c:pt>
                <c:pt idx="2464">
                  <c:v>2465</c:v>
                </c:pt>
                <c:pt idx="2465">
                  <c:v>2466</c:v>
                </c:pt>
                <c:pt idx="2466">
                  <c:v>2467</c:v>
                </c:pt>
                <c:pt idx="2467">
                  <c:v>2468</c:v>
                </c:pt>
                <c:pt idx="2468">
                  <c:v>2469</c:v>
                </c:pt>
                <c:pt idx="2469">
                  <c:v>2470</c:v>
                </c:pt>
                <c:pt idx="2470">
                  <c:v>2471</c:v>
                </c:pt>
                <c:pt idx="2471">
                  <c:v>2472</c:v>
                </c:pt>
                <c:pt idx="2472">
                  <c:v>2473</c:v>
                </c:pt>
                <c:pt idx="2473">
                  <c:v>2474</c:v>
                </c:pt>
                <c:pt idx="2474">
                  <c:v>2475</c:v>
                </c:pt>
                <c:pt idx="2475">
                  <c:v>2476</c:v>
                </c:pt>
                <c:pt idx="2476">
                  <c:v>2477</c:v>
                </c:pt>
                <c:pt idx="2477">
                  <c:v>2478</c:v>
                </c:pt>
                <c:pt idx="2478">
                  <c:v>2479</c:v>
                </c:pt>
                <c:pt idx="2479">
                  <c:v>2480</c:v>
                </c:pt>
                <c:pt idx="2480">
                  <c:v>2481</c:v>
                </c:pt>
                <c:pt idx="2481">
                  <c:v>2482</c:v>
                </c:pt>
                <c:pt idx="2482">
                  <c:v>2483</c:v>
                </c:pt>
                <c:pt idx="2483">
                  <c:v>2484</c:v>
                </c:pt>
                <c:pt idx="2484">
                  <c:v>2485</c:v>
                </c:pt>
                <c:pt idx="2485">
                  <c:v>2486</c:v>
                </c:pt>
                <c:pt idx="2486">
                  <c:v>2487</c:v>
                </c:pt>
                <c:pt idx="2487">
                  <c:v>2488</c:v>
                </c:pt>
                <c:pt idx="2488">
                  <c:v>2489</c:v>
                </c:pt>
                <c:pt idx="2489">
                  <c:v>2490</c:v>
                </c:pt>
                <c:pt idx="2490">
                  <c:v>2491</c:v>
                </c:pt>
                <c:pt idx="2491">
                  <c:v>2492</c:v>
                </c:pt>
                <c:pt idx="2492">
                  <c:v>2493</c:v>
                </c:pt>
                <c:pt idx="2493">
                  <c:v>2494</c:v>
                </c:pt>
                <c:pt idx="2494">
                  <c:v>2495</c:v>
                </c:pt>
                <c:pt idx="2495">
                  <c:v>2496</c:v>
                </c:pt>
                <c:pt idx="2496">
                  <c:v>2497</c:v>
                </c:pt>
                <c:pt idx="2497">
                  <c:v>2498</c:v>
                </c:pt>
                <c:pt idx="2498">
                  <c:v>2499</c:v>
                </c:pt>
                <c:pt idx="2499">
                  <c:v>2500</c:v>
                </c:pt>
                <c:pt idx="2500">
                  <c:v>2501</c:v>
                </c:pt>
                <c:pt idx="2501">
                  <c:v>2502</c:v>
                </c:pt>
                <c:pt idx="2502">
                  <c:v>2503</c:v>
                </c:pt>
                <c:pt idx="2503">
                  <c:v>2504</c:v>
                </c:pt>
                <c:pt idx="2504">
                  <c:v>2505</c:v>
                </c:pt>
                <c:pt idx="2505">
                  <c:v>2506</c:v>
                </c:pt>
                <c:pt idx="2506">
                  <c:v>2507</c:v>
                </c:pt>
                <c:pt idx="2507">
                  <c:v>2508</c:v>
                </c:pt>
                <c:pt idx="2508">
                  <c:v>2509</c:v>
                </c:pt>
                <c:pt idx="2509">
                  <c:v>2510</c:v>
                </c:pt>
                <c:pt idx="2510">
                  <c:v>2511</c:v>
                </c:pt>
                <c:pt idx="2511">
                  <c:v>2512</c:v>
                </c:pt>
                <c:pt idx="2512">
                  <c:v>2513</c:v>
                </c:pt>
                <c:pt idx="2513">
                  <c:v>2514</c:v>
                </c:pt>
                <c:pt idx="2514">
                  <c:v>2515</c:v>
                </c:pt>
                <c:pt idx="2515">
                  <c:v>2516</c:v>
                </c:pt>
                <c:pt idx="2516">
                  <c:v>2517</c:v>
                </c:pt>
                <c:pt idx="2517">
                  <c:v>2518</c:v>
                </c:pt>
                <c:pt idx="2518">
                  <c:v>2519</c:v>
                </c:pt>
                <c:pt idx="2519">
                  <c:v>2520</c:v>
                </c:pt>
                <c:pt idx="2520">
                  <c:v>2521</c:v>
                </c:pt>
                <c:pt idx="2521">
                  <c:v>2522</c:v>
                </c:pt>
                <c:pt idx="2522">
                  <c:v>2523</c:v>
                </c:pt>
                <c:pt idx="2523">
                  <c:v>2524</c:v>
                </c:pt>
                <c:pt idx="2524">
                  <c:v>2525</c:v>
                </c:pt>
                <c:pt idx="2525">
                  <c:v>2526</c:v>
                </c:pt>
                <c:pt idx="2526">
                  <c:v>2527</c:v>
                </c:pt>
                <c:pt idx="2527">
                  <c:v>2528</c:v>
                </c:pt>
                <c:pt idx="2528">
                  <c:v>2529</c:v>
                </c:pt>
                <c:pt idx="2529">
                  <c:v>2530</c:v>
                </c:pt>
                <c:pt idx="2530">
                  <c:v>2531</c:v>
                </c:pt>
                <c:pt idx="2531">
                  <c:v>2532</c:v>
                </c:pt>
                <c:pt idx="2532">
                  <c:v>2533</c:v>
                </c:pt>
                <c:pt idx="2533">
                  <c:v>2534</c:v>
                </c:pt>
                <c:pt idx="2534">
                  <c:v>2535</c:v>
                </c:pt>
                <c:pt idx="2535">
                  <c:v>2536</c:v>
                </c:pt>
                <c:pt idx="2536">
                  <c:v>2537</c:v>
                </c:pt>
                <c:pt idx="2537">
                  <c:v>2538</c:v>
                </c:pt>
                <c:pt idx="2538">
                  <c:v>2539</c:v>
                </c:pt>
                <c:pt idx="2539">
                  <c:v>2540</c:v>
                </c:pt>
                <c:pt idx="2540">
                  <c:v>2541</c:v>
                </c:pt>
                <c:pt idx="2541">
                  <c:v>2542</c:v>
                </c:pt>
                <c:pt idx="2542">
                  <c:v>2543</c:v>
                </c:pt>
                <c:pt idx="2543">
                  <c:v>2544</c:v>
                </c:pt>
                <c:pt idx="2544">
                  <c:v>2545</c:v>
                </c:pt>
                <c:pt idx="2545">
                  <c:v>2546</c:v>
                </c:pt>
                <c:pt idx="2546">
                  <c:v>2547</c:v>
                </c:pt>
                <c:pt idx="2547">
                  <c:v>2548</c:v>
                </c:pt>
                <c:pt idx="2548">
                  <c:v>2549</c:v>
                </c:pt>
                <c:pt idx="2549">
                  <c:v>2550</c:v>
                </c:pt>
                <c:pt idx="2550">
                  <c:v>2551</c:v>
                </c:pt>
                <c:pt idx="2551">
                  <c:v>2552</c:v>
                </c:pt>
                <c:pt idx="2552">
                  <c:v>2553</c:v>
                </c:pt>
                <c:pt idx="2553">
                  <c:v>2554</c:v>
                </c:pt>
                <c:pt idx="2554">
                  <c:v>2555</c:v>
                </c:pt>
                <c:pt idx="2555">
                  <c:v>2556</c:v>
                </c:pt>
                <c:pt idx="2556">
                  <c:v>2557</c:v>
                </c:pt>
                <c:pt idx="2557">
                  <c:v>2558</c:v>
                </c:pt>
                <c:pt idx="2558">
                  <c:v>2559</c:v>
                </c:pt>
                <c:pt idx="2559">
                  <c:v>2560</c:v>
                </c:pt>
                <c:pt idx="2560">
                  <c:v>2561</c:v>
                </c:pt>
                <c:pt idx="2561">
                  <c:v>2562</c:v>
                </c:pt>
                <c:pt idx="2562">
                  <c:v>2563</c:v>
                </c:pt>
                <c:pt idx="2563">
                  <c:v>2564</c:v>
                </c:pt>
                <c:pt idx="2564">
                  <c:v>2565</c:v>
                </c:pt>
                <c:pt idx="2565">
                  <c:v>2566</c:v>
                </c:pt>
                <c:pt idx="2566">
                  <c:v>2567</c:v>
                </c:pt>
                <c:pt idx="2567">
                  <c:v>2568</c:v>
                </c:pt>
                <c:pt idx="2568">
                  <c:v>2569</c:v>
                </c:pt>
                <c:pt idx="2569">
                  <c:v>2570</c:v>
                </c:pt>
                <c:pt idx="2570">
                  <c:v>2571</c:v>
                </c:pt>
                <c:pt idx="2571">
                  <c:v>2572</c:v>
                </c:pt>
                <c:pt idx="2572">
                  <c:v>2573</c:v>
                </c:pt>
                <c:pt idx="2573">
                  <c:v>2574</c:v>
                </c:pt>
                <c:pt idx="2574">
                  <c:v>2575</c:v>
                </c:pt>
                <c:pt idx="2575">
                  <c:v>2576</c:v>
                </c:pt>
                <c:pt idx="2576">
                  <c:v>2577</c:v>
                </c:pt>
                <c:pt idx="2577">
                  <c:v>2578</c:v>
                </c:pt>
                <c:pt idx="2578">
                  <c:v>2579</c:v>
                </c:pt>
                <c:pt idx="2579">
                  <c:v>2580</c:v>
                </c:pt>
                <c:pt idx="2580">
                  <c:v>2581</c:v>
                </c:pt>
                <c:pt idx="2581">
                  <c:v>2582</c:v>
                </c:pt>
                <c:pt idx="2582">
                  <c:v>2583</c:v>
                </c:pt>
                <c:pt idx="2583">
                  <c:v>2584</c:v>
                </c:pt>
                <c:pt idx="2584">
                  <c:v>2585</c:v>
                </c:pt>
                <c:pt idx="2585">
                  <c:v>2586</c:v>
                </c:pt>
                <c:pt idx="2586">
                  <c:v>2587</c:v>
                </c:pt>
                <c:pt idx="2587">
                  <c:v>2588</c:v>
                </c:pt>
                <c:pt idx="2588">
                  <c:v>2589</c:v>
                </c:pt>
                <c:pt idx="2589">
                  <c:v>2590</c:v>
                </c:pt>
                <c:pt idx="2590">
                  <c:v>2591</c:v>
                </c:pt>
                <c:pt idx="2591">
                  <c:v>2592</c:v>
                </c:pt>
                <c:pt idx="2592">
                  <c:v>2593</c:v>
                </c:pt>
                <c:pt idx="2593">
                  <c:v>2594</c:v>
                </c:pt>
                <c:pt idx="2594">
                  <c:v>2595</c:v>
                </c:pt>
                <c:pt idx="2595">
                  <c:v>2596</c:v>
                </c:pt>
                <c:pt idx="2596">
                  <c:v>2597</c:v>
                </c:pt>
                <c:pt idx="2597">
                  <c:v>2598</c:v>
                </c:pt>
                <c:pt idx="2598">
                  <c:v>2599</c:v>
                </c:pt>
                <c:pt idx="2599">
                  <c:v>2600</c:v>
                </c:pt>
                <c:pt idx="2600">
                  <c:v>2601</c:v>
                </c:pt>
                <c:pt idx="2601">
                  <c:v>2602</c:v>
                </c:pt>
                <c:pt idx="2602">
                  <c:v>2603</c:v>
                </c:pt>
                <c:pt idx="2603">
                  <c:v>2604</c:v>
                </c:pt>
                <c:pt idx="2604">
                  <c:v>2605</c:v>
                </c:pt>
                <c:pt idx="2605">
                  <c:v>2606</c:v>
                </c:pt>
                <c:pt idx="2606">
                  <c:v>2607</c:v>
                </c:pt>
                <c:pt idx="2607">
                  <c:v>2608</c:v>
                </c:pt>
                <c:pt idx="2608">
                  <c:v>2609</c:v>
                </c:pt>
                <c:pt idx="2609">
                  <c:v>2610</c:v>
                </c:pt>
                <c:pt idx="2610">
                  <c:v>2611</c:v>
                </c:pt>
                <c:pt idx="2611">
                  <c:v>2612</c:v>
                </c:pt>
                <c:pt idx="2612">
                  <c:v>2613</c:v>
                </c:pt>
                <c:pt idx="2613">
                  <c:v>2614</c:v>
                </c:pt>
                <c:pt idx="2614">
                  <c:v>2615</c:v>
                </c:pt>
                <c:pt idx="2615">
                  <c:v>2616</c:v>
                </c:pt>
                <c:pt idx="2616">
                  <c:v>2617</c:v>
                </c:pt>
                <c:pt idx="2617">
                  <c:v>2618</c:v>
                </c:pt>
                <c:pt idx="2618">
                  <c:v>2619</c:v>
                </c:pt>
                <c:pt idx="2619">
                  <c:v>2620</c:v>
                </c:pt>
                <c:pt idx="2620">
                  <c:v>2621</c:v>
                </c:pt>
                <c:pt idx="2621">
                  <c:v>2622</c:v>
                </c:pt>
                <c:pt idx="2622">
                  <c:v>2623</c:v>
                </c:pt>
                <c:pt idx="2623">
                  <c:v>2624</c:v>
                </c:pt>
                <c:pt idx="2624">
                  <c:v>2625</c:v>
                </c:pt>
                <c:pt idx="2625">
                  <c:v>2626</c:v>
                </c:pt>
                <c:pt idx="2626">
                  <c:v>2627</c:v>
                </c:pt>
                <c:pt idx="2627">
                  <c:v>2628</c:v>
                </c:pt>
                <c:pt idx="2628">
                  <c:v>2629</c:v>
                </c:pt>
                <c:pt idx="2629">
                  <c:v>2630</c:v>
                </c:pt>
                <c:pt idx="2630">
                  <c:v>2631</c:v>
                </c:pt>
                <c:pt idx="2631">
                  <c:v>2632</c:v>
                </c:pt>
                <c:pt idx="2632">
                  <c:v>2633</c:v>
                </c:pt>
                <c:pt idx="2633">
                  <c:v>2634</c:v>
                </c:pt>
                <c:pt idx="2634">
                  <c:v>2635</c:v>
                </c:pt>
                <c:pt idx="2635">
                  <c:v>2636</c:v>
                </c:pt>
                <c:pt idx="2636">
                  <c:v>2637</c:v>
                </c:pt>
                <c:pt idx="2637">
                  <c:v>2638</c:v>
                </c:pt>
                <c:pt idx="2638">
                  <c:v>2639</c:v>
                </c:pt>
                <c:pt idx="2639">
                  <c:v>2640</c:v>
                </c:pt>
                <c:pt idx="2640">
                  <c:v>2641</c:v>
                </c:pt>
                <c:pt idx="2641">
                  <c:v>2642</c:v>
                </c:pt>
                <c:pt idx="2642">
                  <c:v>2643</c:v>
                </c:pt>
                <c:pt idx="2643">
                  <c:v>2644</c:v>
                </c:pt>
                <c:pt idx="2644">
                  <c:v>2645</c:v>
                </c:pt>
                <c:pt idx="2645">
                  <c:v>2646</c:v>
                </c:pt>
                <c:pt idx="2646">
                  <c:v>2647</c:v>
                </c:pt>
                <c:pt idx="2647">
                  <c:v>2648</c:v>
                </c:pt>
                <c:pt idx="2648">
                  <c:v>2649</c:v>
                </c:pt>
                <c:pt idx="2649">
                  <c:v>2650</c:v>
                </c:pt>
                <c:pt idx="2650">
                  <c:v>2651</c:v>
                </c:pt>
                <c:pt idx="2651">
                  <c:v>2652</c:v>
                </c:pt>
                <c:pt idx="2652">
                  <c:v>2653</c:v>
                </c:pt>
                <c:pt idx="2653">
                  <c:v>2654</c:v>
                </c:pt>
                <c:pt idx="2654">
                  <c:v>2655</c:v>
                </c:pt>
                <c:pt idx="2655">
                  <c:v>2656</c:v>
                </c:pt>
                <c:pt idx="2656">
                  <c:v>2657</c:v>
                </c:pt>
                <c:pt idx="2657">
                  <c:v>2658</c:v>
                </c:pt>
                <c:pt idx="2658">
                  <c:v>2659</c:v>
                </c:pt>
                <c:pt idx="2659">
                  <c:v>2660</c:v>
                </c:pt>
                <c:pt idx="2660">
                  <c:v>2661</c:v>
                </c:pt>
                <c:pt idx="2661">
                  <c:v>2662</c:v>
                </c:pt>
                <c:pt idx="2662">
                  <c:v>2663</c:v>
                </c:pt>
                <c:pt idx="2663">
                  <c:v>2664</c:v>
                </c:pt>
                <c:pt idx="2664">
                  <c:v>2665</c:v>
                </c:pt>
                <c:pt idx="2665">
                  <c:v>2666</c:v>
                </c:pt>
                <c:pt idx="2666">
                  <c:v>2667</c:v>
                </c:pt>
                <c:pt idx="2667">
                  <c:v>2668</c:v>
                </c:pt>
                <c:pt idx="2668">
                  <c:v>2669</c:v>
                </c:pt>
                <c:pt idx="2669">
                  <c:v>2670</c:v>
                </c:pt>
                <c:pt idx="2670">
                  <c:v>2671</c:v>
                </c:pt>
                <c:pt idx="2671">
                  <c:v>2672</c:v>
                </c:pt>
                <c:pt idx="2672">
                  <c:v>2673</c:v>
                </c:pt>
                <c:pt idx="2673">
                  <c:v>2674</c:v>
                </c:pt>
                <c:pt idx="2674">
                  <c:v>2675</c:v>
                </c:pt>
                <c:pt idx="2675">
                  <c:v>2676</c:v>
                </c:pt>
                <c:pt idx="2676">
                  <c:v>2677</c:v>
                </c:pt>
                <c:pt idx="2677">
                  <c:v>2678</c:v>
                </c:pt>
                <c:pt idx="2678">
                  <c:v>2679</c:v>
                </c:pt>
                <c:pt idx="2679">
                  <c:v>2680</c:v>
                </c:pt>
                <c:pt idx="2680">
                  <c:v>2681</c:v>
                </c:pt>
                <c:pt idx="2681">
                  <c:v>2682</c:v>
                </c:pt>
                <c:pt idx="2682">
                  <c:v>2683</c:v>
                </c:pt>
                <c:pt idx="2683">
                  <c:v>2684</c:v>
                </c:pt>
                <c:pt idx="2684">
                  <c:v>2685</c:v>
                </c:pt>
                <c:pt idx="2685">
                  <c:v>2686</c:v>
                </c:pt>
                <c:pt idx="2686">
                  <c:v>2687</c:v>
                </c:pt>
                <c:pt idx="2687">
                  <c:v>2688</c:v>
                </c:pt>
                <c:pt idx="2688">
                  <c:v>2689</c:v>
                </c:pt>
                <c:pt idx="2689">
                  <c:v>2690</c:v>
                </c:pt>
                <c:pt idx="2690">
                  <c:v>2691</c:v>
                </c:pt>
                <c:pt idx="2691">
                  <c:v>2692</c:v>
                </c:pt>
                <c:pt idx="2692">
                  <c:v>2693</c:v>
                </c:pt>
                <c:pt idx="2693">
                  <c:v>2694</c:v>
                </c:pt>
                <c:pt idx="2694">
                  <c:v>2695</c:v>
                </c:pt>
                <c:pt idx="2695">
                  <c:v>2696</c:v>
                </c:pt>
                <c:pt idx="2696">
                  <c:v>2697</c:v>
                </c:pt>
                <c:pt idx="2697">
                  <c:v>2698</c:v>
                </c:pt>
                <c:pt idx="2698">
                  <c:v>2699</c:v>
                </c:pt>
                <c:pt idx="2699">
                  <c:v>2700</c:v>
                </c:pt>
                <c:pt idx="2700">
                  <c:v>2701</c:v>
                </c:pt>
                <c:pt idx="2701">
                  <c:v>2702</c:v>
                </c:pt>
                <c:pt idx="2702">
                  <c:v>2703</c:v>
                </c:pt>
                <c:pt idx="2703">
                  <c:v>2704</c:v>
                </c:pt>
                <c:pt idx="2704">
                  <c:v>2705</c:v>
                </c:pt>
                <c:pt idx="2705">
                  <c:v>2706</c:v>
                </c:pt>
                <c:pt idx="2706">
                  <c:v>2707</c:v>
                </c:pt>
                <c:pt idx="2707">
                  <c:v>2708</c:v>
                </c:pt>
                <c:pt idx="2708">
                  <c:v>2709</c:v>
                </c:pt>
                <c:pt idx="2709">
                  <c:v>2710</c:v>
                </c:pt>
                <c:pt idx="2710">
                  <c:v>2711</c:v>
                </c:pt>
                <c:pt idx="2711">
                  <c:v>2712</c:v>
                </c:pt>
                <c:pt idx="2712">
                  <c:v>2713</c:v>
                </c:pt>
                <c:pt idx="2713">
                  <c:v>2714</c:v>
                </c:pt>
                <c:pt idx="2714">
                  <c:v>2715</c:v>
                </c:pt>
                <c:pt idx="2715">
                  <c:v>2716</c:v>
                </c:pt>
                <c:pt idx="2716">
                  <c:v>2717</c:v>
                </c:pt>
                <c:pt idx="2717">
                  <c:v>2718</c:v>
                </c:pt>
                <c:pt idx="2718">
                  <c:v>2719</c:v>
                </c:pt>
                <c:pt idx="2719">
                  <c:v>2720</c:v>
                </c:pt>
                <c:pt idx="2720">
                  <c:v>2721</c:v>
                </c:pt>
                <c:pt idx="2721">
                  <c:v>2722</c:v>
                </c:pt>
                <c:pt idx="2722">
                  <c:v>2723</c:v>
                </c:pt>
                <c:pt idx="2723">
                  <c:v>2724</c:v>
                </c:pt>
                <c:pt idx="2724">
                  <c:v>2725</c:v>
                </c:pt>
                <c:pt idx="2725">
                  <c:v>2726</c:v>
                </c:pt>
                <c:pt idx="2726">
                  <c:v>2727</c:v>
                </c:pt>
                <c:pt idx="2727">
                  <c:v>2728</c:v>
                </c:pt>
                <c:pt idx="2728">
                  <c:v>2729</c:v>
                </c:pt>
                <c:pt idx="2729">
                  <c:v>2730</c:v>
                </c:pt>
                <c:pt idx="2730">
                  <c:v>2731</c:v>
                </c:pt>
                <c:pt idx="2731">
                  <c:v>2732</c:v>
                </c:pt>
                <c:pt idx="2732">
                  <c:v>2733</c:v>
                </c:pt>
                <c:pt idx="2733">
                  <c:v>2734</c:v>
                </c:pt>
                <c:pt idx="2734">
                  <c:v>2735</c:v>
                </c:pt>
                <c:pt idx="2735">
                  <c:v>2736</c:v>
                </c:pt>
                <c:pt idx="2736">
                  <c:v>2737</c:v>
                </c:pt>
                <c:pt idx="2737">
                  <c:v>2738</c:v>
                </c:pt>
                <c:pt idx="2738">
                  <c:v>2739</c:v>
                </c:pt>
                <c:pt idx="2739">
                  <c:v>2740</c:v>
                </c:pt>
                <c:pt idx="2740">
                  <c:v>2741</c:v>
                </c:pt>
                <c:pt idx="2741">
                  <c:v>2742</c:v>
                </c:pt>
                <c:pt idx="2742">
                  <c:v>2743</c:v>
                </c:pt>
                <c:pt idx="2743">
                  <c:v>2744</c:v>
                </c:pt>
                <c:pt idx="2744">
                  <c:v>2745</c:v>
                </c:pt>
                <c:pt idx="2745">
                  <c:v>2746</c:v>
                </c:pt>
                <c:pt idx="2746">
                  <c:v>2747</c:v>
                </c:pt>
                <c:pt idx="2747">
                  <c:v>2748</c:v>
                </c:pt>
                <c:pt idx="2748">
                  <c:v>2749</c:v>
                </c:pt>
                <c:pt idx="2749">
                  <c:v>2750</c:v>
                </c:pt>
                <c:pt idx="2750">
                  <c:v>2751</c:v>
                </c:pt>
                <c:pt idx="2751">
                  <c:v>2752</c:v>
                </c:pt>
                <c:pt idx="2752">
                  <c:v>2753</c:v>
                </c:pt>
                <c:pt idx="2753">
                  <c:v>2754</c:v>
                </c:pt>
                <c:pt idx="2754">
                  <c:v>2755</c:v>
                </c:pt>
                <c:pt idx="2755">
                  <c:v>2756</c:v>
                </c:pt>
                <c:pt idx="2756">
                  <c:v>2757</c:v>
                </c:pt>
                <c:pt idx="2757">
                  <c:v>2758</c:v>
                </c:pt>
                <c:pt idx="2758">
                  <c:v>2759</c:v>
                </c:pt>
                <c:pt idx="2759">
                  <c:v>2760</c:v>
                </c:pt>
                <c:pt idx="2760">
                  <c:v>2761</c:v>
                </c:pt>
                <c:pt idx="2761">
                  <c:v>2762</c:v>
                </c:pt>
                <c:pt idx="2762">
                  <c:v>2763</c:v>
                </c:pt>
                <c:pt idx="2763">
                  <c:v>2764</c:v>
                </c:pt>
                <c:pt idx="2764">
                  <c:v>2765</c:v>
                </c:pt>
                <c:pt idx="2765">
                  <c:v>2766</c:v>
                </c:pt>
                <c:pt idx="2766">
                  <c:v>2767</c:v>
                </c:pt>
                <c:pt idx="2767">
                  <c:v>2768</c:v>
                </c:pt>
                <c:pt idx="2768">
                  <c:v>2769</c:v>
                </c:pt>
                <c:pt idx="2769">
                  <c:v>2770</c:v>
                </c:pt>
                <c:pt idx="2770">
                  <c:v>2771</c:v>
                </c:pt>
                <c:pt idx="2771">
                  <c:v>2772</c:v>
                </c:pt>
                <c:pt idx="2772">
                  <c:v>2773</c:v>
                </c:pt>
                <c:pt idx="2773">
                  <c:v>2774</c:v>
                </c:pt>
                <c:pt idx="2774">
                  <c:v>2775</c:v>
                </c:pt>
                <c:pt idx="2775">
                  <c:v>2776</c:v>
                </c:pt>
                <c:pt idx="2776">
                  <c:v>2777</c:v>
                </c:pt>
                <c:pt idx="2777">
                  <c:v>2778</c:v>
                </c:pt>
                <c:pt idx="2778">
                  <c:v>2779</c:v>
                </c:pt>
                <c:pt idx="2779">
                  <c:v>2780</c:v>
                </c:pt>
                <c:pt idx="2780">
                  <c:v>2781</c:v>
                </c:pt>
                <c:pt idx="2781">
                  <c:v>2782</c:v>
                </c:pt>
                <c:pt idx="2782">
                  <c:v>2783</c:v>
                </c:pt>
                <c:pt idx="2783">
                  <c:v>2784</c:v>
                </c:pt>
                <c:pt idx="2784">
                  <c:v>2785</c:v>
                </c:pt>
                <c:pt idx="2785">
                  <c:v>2786</c:v>
                </c:pt>
                <c:pt idx="2786">
                  <c:v>2787</c:v>
                </c:pt>
                <c:pt idx="2787">
                  <c:v>2788</c:v>
                </c:pt>
                <c:pt idx="2788">
                  <c:v>2789</c:v>
                </c:pt>
                <c:pt idx="2789">
                  <c:v>2790</c:v>
                </c:pt>
                <c:pt idx="2790">
                  <c:v>2791</c:v>
                </c:pt>
                <c:pt idx="2791">
                  <c:v>2792</c:v>
                </c:pt>
                <c:pt idx="2792">
                  <c:v>2793</c:v>
                </c:pt>
                <c:pt idx="2793">
                  <c:v>2794</c:v>
                </c:pt>
                <c:pt idx="2794">
                  <c:v>2795</c:v>
                </c:pt>
                <c:pt idx="2795">
                  <c:v>2796</c:v>
                </c:pt>
                <c:pt idx="2796">
                  <c:v>2797</c:v>
                </c:pt>
                <c:pt idx="2797">
                  <c:v>2798</c:v>
                </c:pt>
                <c:pt idx="2798">
                  <c:v>2799</c:v>
                </c:pt>
                <c:pt idx="2799">
                  <c:v>2800</c:v>
                </c:pt>
                <c:pt idx="2800">
                  <c:v>2801</c:v>
                </c:pt>
                <c:pt idx="2801">
                  <c:v>2802</c:v>
                </c:pt>
                <c:pt idx="2802">
                  <c:v>2803</c:v>
                </c:pt>
                <c:pt idx="2803">
                  <c:v>2804</c:v>
                </c:pt>
                <c:pt idx="2804">
                  <c:v>2805</c:v>
                </c:pt>
                <c:pt idx="2805">
                  <c:v>2806</c:v>
                </c:pt>
                <c:pt idx="2806">
                  <c:v>2807</c:v>
                </c:pt>
                <c:pt idx="2807">
                  <c:v>2808</c:v>
                </c:pt>
                <c:pt idx="2808">
                  <c:v>2809</c:v>
                </c:pt>
                <c:pt idx="2809">
                  <c:v>2810</c:v>
                </c:pt>
                <c:pt idx="2810">
                  <c:v>2811</c:v>
                </c:pt>
                <c:pt idx="2811">
                  <c:v>2812</c:v>
                </c:pt>
                <c:pt idx="2812">
                  <c:v>2813</c:v>
                </c:pt>
                <c:pt idx="2813">
                  <c:v>2814</c:v>
                </c:pt>
                <c:pt idx="2814">
                  <c:v>2815</c:v>
                </c:pt>
                <c:pt idx="2815">
                  <c:v>2816</c:v>
                </c:pt>
                <c:pt idx="2816">
                  <c:v>2817</c:v>
                </c:pt>
                <c:pt idx="2817">
                  <c:v>2818</c:v>
                </c:pt>
                <c:pt idx="2818">
                  <c:v>2819</c:v>
                </c:pt>
                <c:pt idx="2819">
                  <c:v>2820</c:v>
                </c:pt>
                <c:pt idx="2820">
                  <c:v>2821</c:v>
                </c:pt>
                <c:pt idx="2821">
                  <c:v>2822</c:v>
                </c:pt>
                <c:pt idx="2822">
                  <c:v>2823</c:v>
                </c:pt>
                <c:pt idx="2823">
                  <c:v>2824</c:v>
                </c:pt>
                <c:pt idx="2824">
                  <c:v>2825</c:v>
                </c:pt>
                <c:pt idx="2825">
                  <c:v>2826</c:v>
                </c:pt>
                <c:pt idx="2826">
                  <c:v>2827</c:v>
                </c:pt>
                <c:pt idx="2827">
                  <c:v>2828</c:v>
                </c:pt>
                <c:pt idx="2828">
                  <c:v>2829</c:v>
                </c:pt>
                <c:pt idx="2829">
                  <c:v>2830</c:v>
                </c:pt>
                <c:pt idx="2830">
                  <c:v>2831</c:v>
                </c:pt>
                <c:pt idx="2831">
                  <c:v>2832</c:v>
                </c:pt>
                <c:pt idx="2832">
                  <c:v>2833</c:v>
                </c:pt>
                <c:pt idx="2833">
                  <c:v>2834</c:v>
                </c:pt>
                <c:pt idx="2834">
                  <c:v>2835</c:v>
                </c:pt>
                <c:pt idx="2835">
                  <c:v>2836</c:v>
                </c:pt>
                <c:pt idx="2836">
                  <c:v>2837</c:v>
                </c:pt>
                <c:pt idx="2837">
                  <c:v>2838</c:v>
                </c:pt>
                <c:pt idx="2838">
                  <c:v>2839</c:v>
                </c:pt>
                <c:pt idx="2839">
                  <c:v>2840</c:v>
                </c:pt>
                <c:pt idx="2840">
                  <c:v>2841</c:v>
                </c:pt>
                <c:pt idx="2841">
                  <c:v>2842</c:v>
                </c:pt>
                <c:pt idx="2842">
                  <c:v>2843</c:v>
                </c:pt>
                <c:pt idx="2843">
                  <c:v>2844</c:v>
                </c:pt>
                <c:pt idx="2844">
                  <c:v>2845</c:v>
                </c:pt>
                <c:pt idx="2845">
                  <c:v>2846</c:v>
                </c:pt>
                <c:pt idx="2846">
                  <c:v>2847</c:v>
                </c:pt>
                <c:pt idx="2847">
                  <c:v>2848</c:v>
                </c:pt>
                <c:pt idx="2848">
                  <c:v>2849</c:v>
                </c:pt>
                <c:pt idx="2849">
                  <c:v>2850</c:v>
                </c:pt>
                <c:pt idx="2850">
                  <c:v>2851</c:v>
                </c:pt>
                <c:pt idx="2851">
                  <c:v>2852</c:v>
                </c:pt>
                <c:pt idx="2852">
                  <c:v>2853</c:v>
                </c:pt>
                <c:pt idx="2853">
                  <c:v>2854</c:v>
                </c:pt>
                <c:pt idx="2854">
                  <c:v>2855</c:v>
                </c:pt>
                <c:pt idx="2855">
                  <c:v>2856</c:v>
                </c:pt>
                <c:pt idx="2856">
                  <c:v>2857</c:v>
                </c:pt>
                <c:pt idx="2857">
                  <c:v>2858</c:v>
                </c:pt>
                <c:pt idx="2858">
                  <c:v>2859</c:v>
                </c:pt>
                <c:pt idx="2859">
                  <c:v>2860</c:v>
                </c:pt>
                <c:pt idx="2860">
                  <c:v>2861</c:v>
                </c:pt>
                <c:pt idx="2861">
                  <c:v>2862</c:v>
                </c:pt>
                <c:pt idx="2862">
                  <c:v>2863</c:v>
                </c:pt>
                <c:pt idx="2863">
                  <c:v>2864</c:v>
                </c:pt>
                <c:pt idx="2864">
                  <c:v>2865</c:v>
                </c:pt>
                <c:pt idx="2865">
                  <c:v>2866</c:v>
                </c:pt>
                <c:pt idx="2866">
                  <c:v>2867</c:v>
                </c:pt>
                <c:pt idx="2867">
                  <c:v>2868</c:v>
                </c:pt>
                <c:pt idx="2868">
                  <c:v>2869</c:v>
                </c:pt>
                <c:pt idx="2869">
                  <c:v>2870</c:v>
                </c:pt>
                <c:pt idx="2870">
                  <c:v>2871</c:v>
                </c:pt>
                <c:pt idx="2871">
                  <c:v>2872</c:v>
                </c:pt>
                <c:pt idx="2872">
                  <c:v>2873</c:v>
                </c:pt>
                <c:pt idx="2873">
                  <c:v>2874</c:v>
                </c:pt>
                <c:pt idx="2874">
                  <c:v>2875</c:v>
                </c:pt>
                <c:pt idx="2875">
                  <c:v>2876</c:v>
                </c:pt>
                <c:pt idx="2876">
                  <c:v>2877</c:v>
                </c:pt>
                <c:pt idx="2877">
                  <c:v>2878</c:v>
                </c:pt>
                <c:pt idx="2878">
                  <c:v>2879</c:v>
                </c:pt>
                <c:pt idx="2879">
                  <c:v>2880</c:v>
                </c:pt>
                <c:pt idx="2880">
                  <c:v>2881</c:v>
                </c:pt>
                <c:pt idx="2881">
                  <c:v>2882</c:v>
                </c:pt>
                <c:pt idx="2882">
                  <c:v>2883</c:v>
                </c:pt>
                <c:pt idx="2883">
                  <c:v>2884</c:v>
                </c:pt>
                <c:pt idx="2884">
                  <c:v>2885</c:v>
                </c:pt>
                <c:pt idx="2885">
                  <c:v>2886</c:v>
                </c:pt>
                <c:pt idx="2886">
                  <c:v>2887</c:v>
                </c:pt>
                <c:pt idx="2887">
                  <c:v>2888</c:v>
                </c:pt>
                <c:pt idx="2888">
                  <c:v>2889</c:v>
                </c:pt>
                <c:pt idx="2889">
                  <c:v>2890</c:v>
                </c:pt>
                <c:pt idx="2890">
                  <c:v>2891</c:v>
                </c:pt>
                <c:pt idx="2891">
                  <c:v>2892</c:v>
                </c:pt>
                <c:pt idx="2892">
                  <c:v>2893</c:v>
                </c:pt>
                <c:pt idx="2893">
                  <c:v>2894</c:v>
                </c:pt>
                <c:pt idx="2894">
                  <c:v>2895</c:v>
                </c:pt>
                <c:pt idx="2895">
                  <c:v>2896</c:v>
                </c:pt>
                <c:pt idx="2896">
                  <c:v>2897</c:v>
                </c:pt>
                <c:pt idx="2897">
                  <c:v>2898</c:v>
                </c:pt>
                <c:pt idx="2898">
                  <c:v>2899</c:v>
                </c:pt>
                <c:pt idx="2899">
                  <c:v>2900</c:v>
                </c:pt>
                <c:pt idx="2900">
                  <c:v>2901</c:v>
                </c:pt>
                <c:pt idx="2901">
                  <c:v>2902</c:v>
                </c:pt>
                <c:pt idx="2902">
                  <c:v>2903</c:v>
                </c:pt>
                <c:pt idx="2903">
                  <c:v>2904</c:v>
                </c:pt>
                <c:pt idx="2904">
                  <c:v>2905</c:v>
                </c:pt>
                <c:pt idx="2905">
                  <c:v>2906</c:v>
                </c:pt>
                <c:pt idx="2906">
                  <c:v>2907</c:v>
                </c:pt>
                <c:pt idx="2907">
                  <c:v>2908</c:v>
                </c:pt>
                <c:pt idx="2908">
                  <c:v>2909</c:v>
                </c:pt>
                <c:pt idx="2909">
                  <c:v>2910</c:v>
                </c:pt>
                <c:pt idx="2910">
                  <c:v>2911</c:v>
                </c:pt>
                <c:pt idx="2911">
                  <c:v>2912</c:v>
                </c:pt>
                <c:pt idx="2912">
                  <c:v>2913</c:v>
                </c:pt>
                <c:pt idx="2913">
                  <c:v>2914</c:v>
                </c:pt>
                <c:pt idx="2914">
                  <c:v>2915</c:v>
                </c:pt>
                <c:pt idx="2915">
                  <c:v>2916</c:v>
                </c:pt>
                <c:pt idx="2916">
                  <c:v>2917</c:v>
                </c:pt>
                <c:pt idx="2917">
                  <c:v>2918</c:v>
                </c:pt>
                <c:pt idx="2918">
                  <c:v>2919</c:v>
                </c:pt>
                <c:pt idx="2919">
                  <c:v>2920</c:v>
                </c:pt>
                <c:pt idx="2920">
                  <c:v>2921</c:v>
                </c:pt>
                <c:pt idx="2921">
                  <c:v>2922</c:v>
                </c:pt>
                <c:pt idx="2922">
                  <c:v>2923</c:v>
                </c:pt>
                <c:pt idx="2923">
                  <c:v>2924</c:v>
                </c:pt>
                <c:pt idx="2924">
                  <c:v>2925</c:v>
                </c:pt>
                <c:pt idx="2925">
                  <c:v>2926</c:v>
                </c:pt>
                <c:pt idx="2926">
                  <c:v>2927</c:v>
                </c:pt>
                <c:pt idx="2927">
                  <c:v>2928</c:v>
                </c:pt>
                <c:pt idx="2928">
                  <c:v>2929</c:v>
                </c:pt>
                <c:pt idx="2929">
                  <c:v>2930</c:v>
                </c:pt>
                <c:pt idx="2930">
                  <c:v>2931</c:v>
                </c:pt>
                <c:pt idx="2931">
                  <c:v>2932</c:v>
                </c:pt>
                <c:pt idx="2932">
                  <c:v>2933</c:v>
                </c:pt>
                <c:pt idx="2933">
                  <c:v>2934</c:v>
                </c:pt>
                <c:pt idx="2934">
                  <c:v>2935</c:v>
                </c:pt>
                <c:pt idx="2935">
                  <c:v>2936</c:v>
                </c:pt>
                <c:pt idx="2936">
                  <c:v>2937</c:v>
                </c:pt>
                <c:pt idx="2937">
                  <c:v>2938</c:v>
                </c:pt>
                <c:pt idx="2938">
                  <c:v>2939</c:v>
                </c:pt>
                <c:pt idx="2939">
                  <c:v>2940</c:v>
                </c:pt>
                <c:pt idx="2940">
                  <c:v>2941</c:v>
                </c:pt>
                <c:pt idx="2941">
                  <c:v>2942</c:v>
                </c:pt>
                <c:pt idx="2942">
                  <c:v>2943</c:v>
                </c:pt>
                <c:pt idx="2943">
                  <c:v>2944</c:v>
                </c:pt>
                <c:pt idx="2944">
                  <c:v>2945</c:v>
                </c:pt>
                <c:pt idx="2945">
                  <c:v>2946</c:v>
                </c:pt>
                <c:pt idx="2946">
                  <c:v>2947</c:v>
                </c:pt>
                <c:pt idx="2947">
                  <c:v>2948</c:v>
                </c:pt>
                <c:pt idx="2948">
                  <c:v>2949</c:v>
                </c:pt>
                <c:pt idx="2949">
                  <c:v>2950</c:v>
                </c:pt>
                <c:pt idx="2950">
                  <c:v>2951</c:v>
                </c:pt>
                <c:pt idx="2951">
                  <c:v>2952</c:v>
                </c:pt>
                <c:pt idx="2952">
                  <c:v>2953</c:v>
                </c:pt>
                <c:pt idx="2953">
                  <c:v>2954</c:v>
                </c:pt>
                <c:pt idx="2954">
                  <c:v>2955</c:v>
                </c:pt>
                <c:pt idx="2955">
                  <c:v>2956</c:v>
                </c:pt>
                <c:pt idx="2956">
                  <c:v>2957</c:v>
                </c:pt>
                <c:pt idx="2957">
                  <c:v>2958</c:v>
                </c:pt>
                <c:pt idx="2958">
                  <c:v>2959</c:v>
                </c:pt>
                <c:pt idx="2959">
                  <c:v>2960</c:v>
                </c:pt>
                <c:pt idx="2960">
                  <c:v>2961</c:v>
                </c:pt>
                <c:pt idx="2961">
                  <c:v>2962</c:v>
                </c:pt>
                <c:pt idx="2962">
                  <c:v>2963</c:v>
                </c:pt>
                <c:pt idx="2963">
                  <c:v>2964</c:v>
                </c:pt>
                <c:pt idx="2964">
                  <c:v>2965</c:v>
                </c:pt>
                <c:pt idx="2965">
                  <c:v>2966</c:v>
                </c:pt>
                <c:pt idx="2966">
                  <c:v>2967</c:v>
                </c:pt>
                <c:pt idx="2967">
                  <c:v>2968</c:v>
                </c:pt>
                <c:pt idx="2968">
                  <c:v>2969</c:v>
                </c:pt>
                <c:pt idx="2969">
                  <c:v>2970</c:v>
                </c:pt>
                <c:pt idx="2970">
                  <c:v>2971</c:v>
                </c:pt>
                <c:pt idx="2971">
                  <c:v>2972</c:v>
                </c:pt>
                <c:pt idx="2972">
                  <c:v>2973</c:v>
                </c:pt>
                <c:pt idx="2973">
                  <c:v>2974</c:v>
                </c:pt>
                <c:pt idx="2974">
                  <c:v>2975</c:v>
                </c:pt>
                <c:pt idx="2975">
                  <c:v>2976</c:v>
                </c:pt>
                <c:pt idx="2976">
                  <c:v>2977</c:v>
                </c:pt>
                <c:pt idx="2977">
                  <c:v>2978</c:v>
                </c:pt>
                <c:pt idx="2978">
                  <c:v>2979</c:v>
                </c:pt>
                <c:pt idx="2979">
                  <c:v>2980</c:v>
                </c:pt>
                <c:pt idx="2980">
                  <c:v>2981</c:v>
                </c:pt>
                <c:pt idx="2981">
                  <c:v>2982</c:v>
                </c:pt>
                <c:pt idx="2982">
                  <c:v>2983</c:v>
                </c:pt>
                <c:pt idx="2983">
                  <c:v>2984</c:v>
                </c:pt>
                <c:pt idx="2984">
                  <c:v>2985</c:v>
                </c:pt>
                <c:pt idx="2985">
                  <c:v>2986</c:v>
                </c:pt>
                <c:pt idx="2986">
                  <c:v>2987</c:v>
                </c:pt>
                <c:pt idx="2987">
                  <c:v>2988</c:v>
                </c:pt>
                <c:pt idx="2988">
                  <c:v>2989</c:v>
                </c:pt>
                <c:pt idx="2989">
                  <c:v>2990</c:v>
                </c:pt>
                <c:pt idx="2990">
                  <c:v>2991</c:v>
                </c:pt>
                <c:pt idx="2991">
                  <c:v>2992</c:v>
                </c:pt>
                <c:pt idx="2992">
                  <c:v>2993</c:v>
                </c:pt>
                <c:pt idx="2993">
                  <c:v>2994</c:v>
                </c:pt>
                <c:pt idx="2994">
                  <c:v>2995</c:v>
                </c:pt>
                <c:pt idx="2995">
                  <c:v>2996</c:v>
                </c:pt>
                <c:pt idx="2996">
                  <c:v>2997</c:v>
                </c:pt>
                <c:pt idx="2997">
                  <c:v>2998</c:v>
                </c:pt>
                <c:pt idx="2998">
                  <c:v>2999</c:v>
                </c:pt>
                <c:pt idx="2999">
                  <c:v>3000</c:v>
                </c:pt>
                <c:pt idx="3000">
                  <c:v>3001</c:v>
                </c:pt>
                <c:pt idx="3001">
                  <c:v>3002</c:v>
                </c:pt>
                <c:pt idx="3002">
                  <c:v>3003</c:v>
                </c:pt>
                <c:pt idx="3003">
                  <c:v>3004</c:v>
                </c:pt>
                <c:pt idx="3004">
                  <c:v>3005</c:v>
                </c:pt>
                <c:pt idx="3005">
                  <c:v>3006</c:v>
                </c:pt>
                <c:pt idx="3006">
                  <c:v>3007</c:v>
                </c:pt>
                <c:pt idx="3007">
                  <c:v>3008</c:v>
                </c:pt>
                <c:pt idx="3008">
                  <c:v>3009</c:v>
                </c:pt>
                <c:pt idx="3009">
                  <c:v>3010</c:v>
                </c:pt>
                <c:pt idx="3010">
                  <c:v>3011</c:v>
                </c:pt>
                <c:pt idx="3011">
                  <c:v>3012</c:v>
                </c:pt>
                <c:pt idx="3012">
                  <c:v>3013</c:v>
                </c:pt>
                <c:pt idx="3013">
                  <c:v>3014</c:v>
                </c:pt>
                <c:pt idx="3014">
                  <c:v>3015</c:v>
                </c:pt>
                <c:pt idx="3015">
                  <c:v>3016</c:v>
                </c:pt>
                <c:pt idx="3016">
                  <c:v>3017</c:v>
                </c:pt>
                <c:pt idx="3017">
                  <c:v>3018</c:v>
                </c:pt>
                <c:pt idx="3018">
                  <c:v>3019</c:v>
                </c:pt>
                <c:pt idx="3019">
                  <c:v>3020</c:v>
                </c:pt>
                <c:pt idx="3020">
                  <c:v>3021</c:v>
                </c:pt>
                <c:pt idx="3021">
                  <c:v>3022</c:v>
                </c:pt>
                <c:pt idx="3022">
                  <c:v>3023</c:v>
                </c:pt>
                <c:pt idx="3023">
                  <c:v>3024</c:v>
                </c:pt>
                <c:pt idx="3024">
                  <c:v>3025</c:v>
                </c:pt>
                <c:pt idx="3025">
                  <c:v>3026</c:v>
                </c:pt>
                <c:pt idx="3026">
                  <c:v>3027</c:v>
                </c:pt>
                <c:pt idx="3027">
                  <c:v>3028</c:v>
                </c:pt>
                <c:pt idx="3028">
                  <c:v>3029</c:v>
                </c:pt>
                <c:pt idx="3029">
                  <c:v>3030</c:v>
                </c:pt>
                <c:pt idx="3030">
                  <c:v>3031</c:v>
                </c:pt>
                <c:pt idx="3031">
                  <c:v>3032</c:v>
                </c:pt>
                <c:pt idx="3032">
                  <c:v>3033</c:v>
                </c:pt>
                <c:pt idx="3033">
                  <c:v>3034</c:v>
                </c:pt>
                <c:pt idx="3034">
                  <c:v>3035</c:v>
                </c:pt>
                <c:pt idx="3035">
                  <c:v>3036</c:v>
                </c:pt>
                <c:pt idx="3036">
                  <c:v>3037</c:v>
                </c:pt>
                <c:pt idx="3037">
                  <c:v>3038</c:v>
                </c:pt>
                <c:pt idx="3038">
                  <c:v>3039</c:v>
                </c:pt>
                <c:pt idx="3039">
                  <c:v>3040</c:v>
                </c:pt>
                <c:pt idx="3040">
                  <c:v>3041</c:v>
                </c:pt>
                <c:pt idx="3041">
                  <c:v>3042</c:v>
                </c:pt>
                <c:pt idx="3042">
                  <c:v>3043</c:v>
                </c:pt>
                <c:pt idx="3043">
                  <c:v>3044</c:v>
                </c:pt>
                <c:pt idx="3044">
                  <c:v>3045</c:v>
                </c:pt>
                <c:pt idx="3045">
                  <c:v>3046</c:v>
                </c:pt>
                <c:pt idx="3046">
                  <c:v>3047</c:v>
                </c:pt>
                <c:pt idx="3047">
                  <c:v>3048</c:v>
                </c:pt>
                <c:pt idx="3048">
                  <c:v>3049</c:v>
                </c:pt>
                <c:pt idx="3049">
                  <c:v>3050</c:v>
                </c:pt>
                <c:pt idx="3050">
                  <c:v>3051</c:v>
                </c:pt>
                <c:pt idx="3051">
                  <c:v>3052</c:v>
                </c:pt>
                <c:pt idx="3052">
                  <c:v>3053</c:v>
                </c:pt>
                <c:pt idx="3053">
                  <c:v>3054</c:v>
                </c:pt>
                <c:pt idx="3054">
                  <c:v>3055</c:v>
                </c:pt>
                <c:pt idx="3055">
                  <c:v>3056</c:v>
                </c:pt>
                <c:pt idx="3056">
                  <c:v>3057</c:v>
                </c:pt>
                <c:pt idx="3057">
                  <c:v>3058</c:v>
                </c:pt>
                <c:pt idx="3058">
                  <c:v>3059</c:v>
                </c:pt>
                <c:pt idx="3059">
                  <c:v>3060</c:v>
                </c:pt>
                <c:pt idx="3060">
                  <c:v>3061</c:v>
                </c:pt>
                <c:pt idx="3061">
                  <c:v>3062</c:v>
                </c:pt>
                <c:pt idx="3062">
                  <c:v>3063</c:v>
                </c:pt>
                <c:pt idx="3063">
                  <c:v>3064</c:v>
                </c:pt>
                <c:pt idx="3064">
                  <c:v>3065</c:v>
                </c:pt>
                <c:pt idx="3065">
                  <c:v>3066</c:v>
                </c:pt>
                <c:pt idx="3066">
                  <c:v>3067</c:v>
                </c:pt>
                <c:pt idx="3067">
                  <c:v>3068</c:v>
                </c:pt>
                <c:pt idx="3068">
                  <c:v>3069</c:v>
                </c:pt>
                <c:pt idx="3069">
                  <c:v>3070</c:v>
                </c:pt>
                <c:pt idx="3070">
                  <c:v>3071</c:v>
                </c:pt>
                <c:pt idx="3071">
                  <c:v>3072</c:v>
                </c:pt>
                <c:pt idx="3072">
                  <c:v>3073</c:v>
                </c:pt>
                <c:pt idx="3073">
                  <c:v>3074</c:v>
                </c:pt>
                <c:pt idx="3074">
                  <c:v>3075</c:v>
                </c:pt>
                <c:pt idx="3075">
                  <c:v>3076</c:v>
                </c:pt>
                <c:pt idx="3076">
                  <c:v>3077</c:v>
                </c:pt>
                <c:pt idx="3077">
                  <c:v>3078</c:v>
                </c:pt>
                <c:pt idx="3078">
                  <c:v>3079</c:v>
                </c:pt>
                <c:pt idx="3079">
                  <c:v>3080</c:v>
                </c:pt>
                <c:pt idx="3080">
                  <c:v>3081</c:v>
                </c:pt>
                <c:pt idx="3081">
                  <c:v>3082</c:v>
                </c:pt>
                <c:pt idx="3082">
                  <c:v>3083</c:v>
                </c:pt>
                <c:pt idx="3083">
                  <c:v>3084</c:v>
                </c:pt>
                <c:pt idx="3084">
                  <c:v>3085</c:v>
                </c:pt>
                <c:pt idx="3085">
                  <c:v>3086</c:v>
                </c:pt>
                <c:pt idx="3086">
                  <c:v>3087</c:v>
                </c:pt>
                <c:pt idx="3087">
                  <c:v>3088</c:v>
                </c:pt>
                <c:pt idx="3088">
                  <c:v>3089</c:v>
                </c:pt>
                <c:pt idx="3089">
                  <c:v>3090</c:v>
                </c:pt>
                <c:pt idx="3090">
                  <c:v>3091</c:v>
                </c:pt>
                <c:pt idx="3091">
                  <c:v>3092</c:v>
                </c:pt>
                <c:pt idx="3092">
                  <c:v>3093</c:v>
                </c:pt>
                <c:pt idx="3093">
                  <c:v>3094</c:v>
                </c:pt>
                <c:pt idx="3094">
                  <c:v>3095</c:v>
                </c:pt>
                <c:pt idx="3095">
                  <c:v>3096</c:v>
                </c:pt>
                <c:pt idx="3096">
                  <c:v>3097</c:v>
                </c:pt>
                <c:pt idx="3097">
                  <c:v>3098</c:v>
                </c:pt>
                <c:pt idx="3098">
                  <c:v>3099</c:v>
                </c:pt>
                <c:pt idx="3099">
                  <c:v>3100</c:v>
                </c:pt>
                <c:pt idx="3100">
                  <c:v>3101</c:v>
                </c:pt>
                <c:pt idx="3101">
                  <c:v>3102</c:v>
                </c:pt>
                <c:pt idx="3102">
                  <c:v>3103</c:v>
                </c:pt>
                <c:pt idx="3103">
                  <c:v>3104</c:v>
                </c:pt>
                <c:pt idx="3104">
                  <c:v>3105</c:v>
                </c:pt>
                <c:pt idx="3105">
                  <c:v>3106</c:v>
                </c:pt>
                <c:pt idx="3106">
                  <c:v>3107</c:v>
                </c:pt>
                <c:pt idx="3107">
                  <c:v>3108</c:v>
                </c:pt>
                <c:pt idx="3108">
                  <c:v>3109</c:v>
                </c:pt>
                <c:pt idx="3109">
                  <c:v>3110</c:v>
                </c:pt>
                <c:pt idx="3110">
                  <c:v>3111</c:v>
                </c:pt>
                <c:pt idx="3111">
                  <c:v>3112</c:v>
                </c:pt>
                <c:pt idx="3112">
                  <c:v>3113</c:v>
                </c:pt>
                <c:pt idx="3113">
                  <c:v>3114</c:v>
                </c:pt>
                <c:pt idx="3114">
                  <c:v>3115</c:v>
                </c:pt>
                <c:pt idx="3115">
                  <c:v>3116</c:v>
                </c:pt>
                <c:pt idx="3116">
                  <c:v>3117</c:v>
                </c:pt>
                <c:pt idx="3117">
                  <c:v>3118</c:v>
                </c:pt>
                <c:pt idx="3118">
                  <c:v>3119</c:v>
                </c:pt>
                <c:pt idx="3119">
                  <c:v>3120</c:v>
                </c:pt>
                <c:pt idx="3120">
                  <c:v>3121</c:v>
                </c:pt>
                <c:pt idx="3121">
                  <c:v>3122</c:v>
                </c:pt>
                <c:pt idx="3122">
                  <c:v>3123</c:v>
                </c:pt>
                <c:pt idx="3123">
                  <c:v>3124</c:v>
                </c:pt>
                <c:pt idx="3124">
                  <c:v>3125</c:v>
                </c:pt>
                <c:pt idx="3125">
                  <c:v>3126</c:v>
                </c:pt>
                <c:pt idx="3126">
                  <c:v>3127</c:v>
                </c:pt>
                <c:pt idx="3127">
                  <c:v>3128</c:v>
                </c:pt>
                <c:pt idx="3128">
                  <c:v>3129</c:v>
                </c:pt>
                <c:pt idx="3129">
                  <c:v>3130</c:v>
                </c:pt>
                <c:pt idx="3130">
                  <c:v>3131</c:v>
                </c:pt>
                <c:pt idx="3131">
                  <c:v>3132</c:v>
                </c:pt>
                <c:pt idx="3132">
                  <c:v>3133</c:v>
                </c:pt>
                <c:pt idx="3133">
                  <c:v>3134</c:v>
                </c:pt>
                <c:pt idx="3134">
                  <c:v>3135</c:v>
                </c:pt>
                <c:pt idx="3135">
                  <c:v>3136</c:v>
                </c:pt>
                <c:pt idx="3136">
                  <c:v>3137</c:v>
                </c:pt>
                <c:pt idx="3137">
                  <c:v>3138</c:v>
                </c:pt>
                <c:pt idx="3138">
                  <c:v>3139</c:v>
                </c:pt>
                <c:pt idx="3139">
                  <c:v>3140</c:v>
                </c:pt>
                <c:pt idx="3140">
                  <c:v>3141</c:v>
                </c:pt>
                <c:pt idx="3141">
                  <c:v>3142</c:v>
                </c:pt>
                <c:pt idx="3142">
                  <c:v>3143</c:v>
                </c:pt>
                <c:pt idx="3143">
                  <c:v>3144</c:v>
                </c:pt>
                <c:pt idx="3144">
                  <c:v>3145</c:v>
                </c:pt>
                <c:pt idx="3145">
                  <c:v>3146</c:v>
                </c:pt>
                <c:pt idx="3146">
                  <c:v>3147</c:v>
                </c:pt>
                <c:pt idx="3147">
                  <c:v>3148</c:v>
                </c:pt>
                <c:pt idx="3148">
                  <c:v>3149</c:v>
                </c:pt>
                <c:pt idx="3149">
                  <c:v>3150</c:v>
                </c:pt>
                <c:pt idx="3150">
                  <c:v>3151</c:v>
                </c:pt>
                <c:pt idx="3151">
                  <c:v>3152</c:v>
                </c:pt>
                <c:pt idx="3152">
                  <c:v>3153</c:v>
                </c:pt>
                <c:pt idx="3153">
                  <c:v>3154</c:v>
                </c:pt>
                <c:pt idx="3154">
                  <c:v>3155</c:v>
                </c:pt>
                <c:pt idx="3155">
                  <c:v>3156</c:v>
                </c:pt>
                <c:pt idx="3156">
                  <c:v>3157</c:v>
                </c:pt>
                <c:pt idx="3157">
                  <c:v>3158</c:v>
                </c:pt>
                <c:pt idx="3158">
                  <c:v>3159</c:v>
                </c:pt>
                <c:pt idx="3159">
                  <c:v>3160</c:v>
                </c:pt>
                <c:pt idx="3160">
                  <c:v>3161</c:v>
                </c:pt>
                <c:pt idx="3161">
                  <c:v>3162</c:v>
                </c:pt>
                <c:pt idx="3162">
                  <c:v>3163</c:v>
                </c:pt>
                <c:pt idx="3163">
                  <c:v>3164</c:v>
                </c:pt>
                <c:pt idx="3164">
                  <c:v>3165</c:v>
                </c:pt>
                <c:pt idx="3165">
                  <c:v>3166</c:v>
                </c:pt>
                <c:pt idx="3166">
                  <c:v>3167</c:v>
                </c:pt>
                <c:pt idx="3167">
                  <c:v>3168</c:v>
                </c:pt>
                <c:pt idx="3168">
                  <c:v>3169</c:v>
                </c:pt>
                <c:pt idx="3169">
                  <c:v>3170</c:v>
                </c:pt>
                <c:pt idx="3170">
                  <c:v>3171</c:v>
                </c:pt>
                <c:pt idx="3171">
                  <c:v>3172</c:v>
                </c:pt>
                <c:pt idx="3172">
                  <c:v>3173</c:v>
                </c:pt>
                <c:pt idx="3173">
                  <c:v>3174</c:v>
                </c:pt>
                <c:pt idx="3174">
                  <c:v>3175</c:v>
                </c:pt>
                <c:pt idx="3175">
                  <c:v>3176</c:v>
                </c:pt>
                <c:pt idx="3176">
                  <c:v>3177</c:v>
                </c:pt>
                <c:pt idx="3177">
                  <c:v>3178</c:v>
                </c:pt>
                <c:pt idx="3178">
                  <c:v>3179</c:v>
                </c:pt>
                <c:pt idx="3179">
                  <c:v>3180</c:v>
                </c:pt>
                <c:pt idx="3180">
                  <c:v>3181</c:v>
                </c:pt>
                <c:pt idx="3181">
                  <c:v>3182</c:v>
                </c:pt>
                <c:pt idx="3182">
                  <c:v>3183</c:v>
                </c:pt>
                <c:pt idx="3183">
                  <c:v>3184</c:v>
                </c:pt>
                <c:pt idx="3184">
                  <c:v>3185</c:v>
                </c:pt>
                <c:pt idx="3185">
                  <c:v>3186</c:v>
                </c:pt>
                <c:pt idx="3186">
                  <c:v>3187</c:v>
                </c:pt>
                <c:pt idx="3187">
                  <c:v>3188</c:v>
                </c:pt>
                <c:pt idx="3188">
                  <c:v>3189</c:v>
                </c:pt>
                <c:pt idx="3189">
                  <c:v>3190</c:v>
                </c:pt>
                <c:pt idx="3190">
                  <c:v>3191</c:v>
                </c:pt>
                <c:pt idx="3191">
                  <c:v>3192</c:v>
                </c:pt>
                <c:pt idx="3192">
                  <c:v>3193</c:v>
                </c:pt>
                <c:pt idx="3193">
                  <c:v>3194</c:v>
                </c:pt>
                <c:pt idx="3194">
                  <c:v>3195</c:v>
                </c:pt>
                <c:pt idx="3195">
                  <c:v>3196</c:v>
                </c:pt>
                <c:pt idx="3196">
                  <c:v>3197</c:v>
                </c:pt>
                <c:pt idx="3197">
                  <c:v>3198</c:v>
                </c:pt>
                <c:pt idx="3198">
                  <c:v>3199</c:v>
                </c:pt>
                <c:pt idx="3199">
                  <c:v>3200</c:v>
                </c:pt>
                <c:pt idx="3200">
                  <c:v>3201</c:v>
                </c:pt>
                <c:pt idx="3201">
                  <c:v>3202</c:v>
                </c:pt>
                <c:pt idx="3202">
                  <c:v>3203</c:v>
                </c:pt>
                <c:pt idx="3203">
                  <c:v>3204</c:v>
                </c:pt>
                <c:pt idx="3204">
                  <c:v>3205</c:v>
                </c:pt>
                <c:pt idx="3205">
                  <c:v>3206</c:v>
                </c:pt>
                <c:pt idx="3206">
                  <c:v>3207</c:v>
                </c:pt>
                <c:pt idx="3207">
                  <c:v>3208</c:v>
                </c:pt>
                <c:pt idx="3208">
                  <c:v>3209</c:v>
                </c:pt>
                <c:pt idx="3209">
                  <c:v>3210</c:v>
                </c:pt>
                <c:pt idx="3210">
                  <c:v>3211</c:v>
                </c:pt>
                <c:pt idx="3211">
                  <c:v>3212</c:v>
                </c:pt>
                <c:pt idx="3212">
                  <c:v>3213</c:v>
                </c:pt>
                <c:pt idx="3213">
                  <c:v>3214</c:v>
                </c:pt>
                <c:pt idx="3214">
                  <c:v>3215</c:v>
                </c:pt>
                <c:pt idx="3215">
                  <c:v>3216</c:v>
                </c:pt>
                <c:pt idx="3216">
                  <c:v>3217</c:v>
                </c:pt>
                <c:pt idx="3217">
                  <c:v>3218</c:v>
                </c:pt>
                <c:pt idx="3218">
                  <c:v>3219</c:v>
                </c:pt>
                <c:pt idx="3219">
                  <c:v>3220</c:v>
                </c:pt>
                <c:pt idx="3220">
                  <c:v>3221</c:v>
                </c:pt>
                <c:pt idx="3221">
                  <c:v>3222</c:v>
                </c:pt>
                <c:pt idx="3222">
                  <c:v>3223</c:v>
                </c:pt>
                <c:pt idx="3223">
                  <c:v>3224</c:v>
                </c:pt>
                <c:pt idx="3224">
                  <c:v>3225</c:v>
                </c:pt>
                <c:pt idx="3225">
                  <c:v>3226</c:v>
                </c:pt>
                <c:pt idx="3226">
                  <c:v>3227</c:v>
                </c:pt>
                <c:pt idx="3227">
                  <c:v>3228</c:v>
                </c:pt>
                <c:pt idx="3228">
                  <c:v>3229</c:v>
                </c:pt>
                <c:pt idx="3229">
                  <c:v>3230</c:v>
                </c:pt>
                <c:pt idx="3230">
                  <c:v>3231</c:v>
                </c:pt>
                <c:pt idx="3231">
                  <c:v>3232</c:v>
                </c:pt>
                <c:pt idx="3232">
                  <c:v>3233</c:v>
                </c:pt>
                <c:pt idx="3233">
                  <c:v>3234</c:v>
                </c:pt>
                <c:pt idx="3234">
                  <c:v>3235</c:v>
                </c:pt>
                <c:pt idx="3235">
                  <c:v>3236</c:v>
                </c:pt>
                <c:pt idx="3236">
                  <c:v>3237</c:v>
                </c:pt>
                <c:pt idx="3237">
                  <c:v>3238</c:v>
                </c:pt>
                <c:pt idx="3238">
                  <c:v>3239</c:v>
                </c:pt>
                <c:pt idx="3239">
                  <c:v>3240</c:v>
                </c:pt>
                <c:pt idx="3240">
                  <c:v>3241</c:v>
                </c:pt>
                <c:pt idx="3241">
                  <c:v>3242</c:v>
                </c:pt>
                <c:pt idx="3242">
                  <c:v>3243</c:v>
                </c:pt>
                <c:pt idx="3243">
                  <c:v>3244</c:v>
                </c:pt>
                <c:pt idx="3244">
                  <c:v>3245</c:v>
                </c:pt>
                <c:pt idx="3245">
                  <c:v>3246</c:v>
                </c:pt>
                <c:pt idx="3246">
                  <c:v>3247</c:v>
                </c:pt>
                <c:pt idx="3247">
                  <c:v>3248</c:v>
                </c:pt>
                <c:pt idx="3248">
                  <c:v>3249</c:v>
                </c:pt>
                <c:pt idx="3249">
                  <c:v>3250</c:v>
                </c:pt>
                <c:pt idx="3250">
                  <c:v>3251</c:v>
                </c:pt>
                <c:pt idx="3251">
                  <c:v>3252</c:v>
                </c:pt>
                <c:pt idx="3252">
                  <c:v>3253</c:v>
                </c:pt>
                <c:pt idx="3253">
                  <c:v>3254</c:v>
                </c:pt>
                <c:pt idx="3254">
                  <c:v>3255</c:v>
                </c:pt>
                <c:pt idx="3255">
                  <c:v>3256</c:v>
                </c:pt>
                <c:pt idx="3256">
                  <c:v>3257</c:v>
                </c:pt>
                <c:pt idx="3257">
                  <c:v>3258</c:v>
                </c:pt>
                <c:pt idx="3258">
                  <c:v>3259</c:v>
                </c:pt>
                <c:pt idx="3259">
                  <c:v>3260</c:v>
                </c:pt>
                <c:pt idx="3260">
                  <c:v>3261</c:v>
                </c:pt>
                <c:pt idx="3261">
                  <c:v>3262</c:v>
                </c:pt>
                <c:pt idx="3262">
                  <c:v>3263</c:v>
                </c:pt>
                <c:pt idx="3263">
                  <c:v>3264</c:v>
                </c:pt>
                <c:pt idx="3264">
                  <c:v>3265</c:v>
                </c:pt>
                <c:pt idx="3265">
                  <c:v>3266</c:v>
                </c:pt>
                <c:pt idx="3266">
                  <c:v>3267</c:v>
                </c:pt>
                <c:pt idx="3267">
                  <c:v>3268</c:v>
                </c:pt>
                <c:pt idx="3268">
                  <c:v>3269</c:v>
                </c:pt>
                <c:pt idx="3269">
                  <c:v>3270</c:v>
                </c:pt>
                <c:pt idx="3270">
                  <c:v>3271</c:v>
                </c:pt>
                <c:pt idx="3271">
                  <c:v>3272</c:v>
                </c:pt>
                <c:pt idx="3272">
                  <c:v>3273</c:v>
                </c:pt>
                <c:pt idx="3273">
                  <c:v>3274</c:v>
                </c:pt>
                <c:pt idx="3274">
                  <c:v>3275</c:v>
                </c:pt>
                <c:pt idx="3275">
                  <c:v>3276</c:v>
                </c:pt>
                <c:pt idx="3276">
                  <c:v>3277</c:v>
                </c:pt>
                <c:pt idx="3277">
                  <c:v>3278</c:v>
                </c:pt>
                <c:pt idx="3278">
                  <c:v>3279</c:v>
                </c:pt>
                <c:pt idx="3279">
                  <c:v>3280</c:v>
                </c:pt>
                <c:pt idx="3280">
                  <c:v>3281</c:v>
                </c:pt>
                <c:pt idx="3281">
                  <c:v>3282</c:v>
                </c:pt>
                <c:pt idx="3282">
                  <c:v>3283</c:v>
                </c:pt>
                <c:pt idx="3283">
                  <c:v>3284</c:v>
                </c:pt>
                <c:pt idx="3284">
                  <c:v>3285</c:v>
                </c:pt>
                <c:pt idx="3285">
                  <c:v>3286</c:v>
                </c:pt>
                <c:pt idx="3286">
                  <c:v>3287</c:v>
                </c:pt>
                <c:pt idx="3287">
                  <c:v>3288</c:v>
                </c:pt>
                <c:pt idx="3288">
                  <c:v>3289</c:v>
                </c:pt>
                <c:pt idx="3289">
                  <c:v>3290</c:v>
                </c:pt>
                <c:pt idx="3290">
                  <c:v>3291</c:v>
                </c:pt>
                <c:pt idx="3291">
                  <c:v>3292</c:v>
                </c:pt>
                <c:pt idx="3292">
                  <c:v>3293</c:v>
                </c:pt>
                <c:pt idx="3293">
                  <c:v>3294</c:v>
                </c:pt>
                <c:pt idx="3294">
                  <c:v>3295</c:v>
                </c:pt>
                <c:pt idx="3295">
                  <c:v>3296</c:v>
                </c:pt>
                <c:pt idx="3296">
                  <c:v>3297</c:v>
                </c:pt>
                <c:pt idx="3297">
                  <c:v>3298</c:v>
                </c:pt>
                <c:pt idx="3298">
                  <c:v>3299</c:v>
                </c:pt>
                <c:pt idx="3299">
                  <c:v>3300</c:v>
                </c:pt>
                <c:pt idx="3300">
                  <c:v>3301</c:v>
                </c:pt>
                <c:pt idx="3301">
                  <c:v>3302</c:v>
                </c:pt>
                <c:pt idx="3302">
                  <c:v>3303</c:v>
                </c:pt>
                <c:pt idx="3303">
                  <c:v>3304</c:v>
                </c:pt>
                <c:pt idx="3304">
                  <c:v>3305</c:v>
                </c:pt>
                <c:pt idx="3305">
                  <c:v>3306</c:v>
                </c:pt>
                <c:pt idx="3306">
                  <c:v>3307</c:v>
                </c:pt>
                <c:pt idx="3307">
                  <c:v>3308</c:v>
                </c:pt>
                <c:pt idx="3308">
                  <c:v>3309</c:v>
                </c:pt>
                <c:pt idx="3309">
                  <c:v>3310</c:v>
                </c:pt>
                <c:pt idx="3310">
                  <c:v>3311</c:v>
                </c:pt>
                <c:pt idx="3311">
                  <c:v>3312</c:v>
                </c:pt>
                <c:pt idx="3312">
                  <c:v>3313</c:v>
                </c:pt>
                <c:pt idx="3313">
                  <c:v>3314</c:v>
                </c:pt>
                <c:pt idx="3314">
                  <c:v>3315</c:v>
                </c:pt>
                <c:pt idx="3315">
                  <c:v>3316</c:v>
                </c:pt>
                <c:pt idx="3316">
                  <c:v>3317</c:v>
                </c:pt>
                <c:pt idx="3317">
                  <c:v>3318</c:v>
                </c:pt>
                <c:pt idx="3318">
                  <c:v>3319</c:v>
                </c:pt>
                <c:pt idx="3319">
                  <c:v>3320</c:v>
                </c:pt>
                <c:pt idx="3320">
                  <c:v>3321</c:v>
                </c:pt>
                <c:pt idx="3321">
                  <c:v>3322</c:v>
                </c:pt>
                <c:pt idx="3322">
                  <c:v>3323</c:v>
                </c:pt>
                <c:pt idx="3323">
                  <c:v>3324</c:v>
                </c:pt>
                <c:pt idx="3324">
                  <c:v>3325</c:v>
                </c:pt>
                <c:pt idx="3325">
                  <c:v>3326</c:v>
                </c:pt>
                <c:pt idx="3326">
                  <c:v>3327</c:v>
                </c:pt>
                <c:pt idx="3327">
                  <c:v>3328</c:v>
                </c:pt>
                <c:pt idx="3328">
                  <c:v>3329</c:v>
                </c:pt>
                <c:pt idx="3329">
                  <c:v>3330</c:v>
                </c:pt>
                <c:pt idx="3330">
                  <c:v>3331</c:v>
                </c:pt>
                <c:pt idx="3331">
                  <c:v>3332</c:v>
                </c:pt>
                <c:pt idx="3332">
                  <c:v>3333</c:v>
                </c:pt>
                <c:pt idx="3333">
                  <c:v>3334</c:v>
                </c:pt>
                <c:pt idx="3334">
                  <c:v>3335</c:v>
                </c:pt>
                <c:pt idx="3335">
                  <c:v>3336</c:v>
                </c:pt>
                <c:pt idx="3336">
                  <c:v>3337</c:v>
                </c:pt>
                <c:pt idx="3337">
                  <c:v>3338</c:v>
                </c:pt>
                <c:pt idx="3338">
                  <c:v>3339</c:v>
                </c:pt>
                <c:pt idx="3339">
                  <c:v>3340</c:v>
                </c:pt>
                <c:pt idx="3340">
                  <c:v>3341</c:v>
                </c:pt>
                <c:pt idx="3341">
                  <c:v>3342</c:v>
                </c:pt>
                <c:pt idx="3342">
                  <c:v>3343</c:v>
                </c:pt>
                <c:pt idx="3343">
                  <c:v>3344</c:v>
                </c:pt>
                <c:pt idx="3344">
                  <c:v>3345</c:v>
                </c:pt>
                <c:pt idx="3345">
                  <c:v>3346</c:v>
                </c:pt>
                <c:pt idx="3346">
                  <c:v>3347</c:v>
                </c:pt>
                <c:pt idx="3347">
                  <c:v>3348</c:v>
                </c:pt>
                <c:pt idx="3348">
                  <c:v>3349</c:v>
                </c:pt>
                <c:pt idx="3349">
                  <c:v>3350</c:v>
                </c:pt>
                <c:pt idx="3350">
                  <c:v>3351</c:v>
                </c:pt>
                <c:pt idx="3351">
                  <c:v>3352</c:v>
                </c:pt>
                <c:pt idx="3352">
                  <c:v>3353</c:v>
                </c:pt>
                <c:pt idx="3353">
                  <c:v>3354</c:v>
                </c:pt>
                <c:pt idx="3354">
                  <c:v>3355</c:v>
                </c:pt>
                <c:pt idx="3355">
                  <c:v>3356</c:v>
                </c:pt>
                <c:pt idx="3356">
                  <c:v>3357</c:v>
                </c:pt>
                <c:pt idx="3357">
                  <c:v>3358</c:v>
                </c:pt>
                <c:pt idx="3358">
                  <c:v>3359</c:v>
                </c:pt>
                <c:pt idx="3359">
                  <c:v>3360</c:v>
                </c:pt>
                <c:pt idx="3360">
                  <c:v>3361</c:v>
                </c:pt>
                <c:pt idx="3361">
                  <c:v>3362</c:v>
                </c:pt>
                <c:pt idx="3362">
                  <c:v>3363</c:v>
                </c:pt>
                <c:pt idx="3363">
                  <c:v>3364</c:v>
                </c:pt>
                <c:pt idx="3364">
                  <c:v>3365</c:v>
                </c:pt>
                <c:pt idx="3365">
                  <c:v>3366</c:v>
                </c:pt>
                <c:pt idx="3366">
                  <c:v>3367</c:v>
                </c:pt>
                <c:pt idx="3367">
                  <c:v>3368</c:v>
                </c:pt>
                <c:pt idx="3368">
                  <c:v>3369</c:v>
                </c:pt>
                <c:pt idx="3369">
                  <c:v>3370</c:v>
                </c:pt>
                <c:pt idx="3370">
                  <c:v>3371</c:v>
                </c:pt>
                <c:pt idx="3371">
                  <c:v>3372</c:v>
                </c:pt>
                <c:pt idx="3372">
                  <c:v>3373</c:v>
                </c:pt>
                <c:pt idx="3373">
                  <c:v>3374</c:v>
                </c:pt>
                <c:pt idx="3374">
                  <c:v>3375</c:v>
                </c:pt>
                <c:pt idx="3375">
                  <c:v>3376</c:v>
                </c:pt>
                <c:pt idx="3376">
                  <c:v>3377</c:v>
                </c:pt>
                <c:pt idx="3377">
                  <c:v>3378</c:v>
                </c:pt>
                <c:pt idx="3378">
                  <c:v>3379</c:v>
                </c:pt>
                <c:pt idx="3379">
                  <c:v>3380</c:v>
                </c:pt>
                <c:pt idx="3380">
                  <c:v>3381</c:v>
                </c:pt>
                <c:pt idx="3381">
                  <c:v>3382</c:v>
                </c:pt>
                <c:pt idx="3382">
                  <c:v>3383</c:v>
                </c:pt>
                <c:pt idx="3383">
                  <c:v>3384</c:v>
                </c:pt>
                <c:pt idx="3384">
                  <c:v>3385</c:v>
                </c:pt>
                <c:pt idx="3385">
                  <c:v>3386</c:v>
                </c:pt>
                <c:pt idx="3386">
                  <c:v>3387</c:v>
                </c:pt>
                <c:pt idx="3387">
                  <c:v>3388</c:v>
                </c:pt>
                <c:pt idx="3388">
                  <c:v>3389</c:v>
                </c:pt>
                <c:pt idx="3389">
                  <c:v>3390</c:v>
                </c:pt>
                <c:pt idx="3390">
                  <c:v>3391</c:v>
                </c:pt>
                <c:pt idx="3391">
                  <c:v>3392</c:v>
                </c:pt>
                <c:pt idx="3392">
                  <c:v>3393</c:v>
                </c:pt>
                <c:pt idx="3393">
                  <c:v>3394</c:v>
                </c:pt>
                <c:pt idx="3394">
                  <c:v>3395</c:v>
                </c:pt>
                <c:pt idx="3395">
                  <c:v>3396</c:v>
                </c:pt>
                <c:pt idx="3396">
                  <c:v>3397</c:v>
                </c:pt>
                <c:pt idx="3397">
                  <c:v>3398</c:v>
                </c:pt>
                <c:pt idx="3398">
                  <c:v>3399</c:v>
                </c:pt>
                <c:pt idx="3399">
                  <c:v>3400</c:v>
                </c:pt>
                <c:pt idx="3400">
                  <c:v>3401</c:v>
                </c:pt>
                <c:pt idx="3401">
                  <c:v>3402</c:v>
                </c:pt>
                <c:pt idx="3402">
                  <c:v>3403</c:v>
                </c:pt>
                <c:pt idx="3403">
                  <c:v>3404</c:v>
                </c:pt>
                <c:pt idx="3404">
                  <c:v>3405</c:v>
                </c:pt>
                <c:pt idx="3405">
                  <c:v>3406</c:v>
                </c:pt>
                <c:pt idx="3406">
                  <c:v>3407</c:v>
                </c:pt>
                <c:pt idx="3407">
                  <c:v>3408</c:v>
                </c:pt>
                <c:pt idx="3408">
                  <c:v>3409</c:v>
                </c:pt>
                <c:pt idx="3409">
                  <c:v>3410</c:v>
                </c:pt>
                <c:pt idx="3410">
                  <c:v>3411</c:v>
                </c:pt>
                <c:pt idx="3411">
                  <c:v>3412</c:v>
                </c:pt>
                <c:pt idx="3412">
                  <c:v>3413</c:v>
                </c:pt>
                <c:pt idx="3413">
                  <c:v>3414</c:v>
                </c:pt>
                <c:pt idx="3414">
                  <c:v>3415</c:v>
                </c:pt>
                <c:pt idx="3415">
                  <c:v>3416</c:v>
                </c:pt>
                <c:pt idx="3416">
                  <c:v>3417</c:v>
                </c:pt>
                <c:pt idx="3417">
                  <c:v>3418</c:v>
                </c:pt>
                <c:pt idx="3418">
                  <c:v>3419</c:v>
                </c:pt>
                <c:pt idx="3419">
                  <c:v>3420</c:v>
                </c:pt>
                <c:pt idx="3420">
                  <c:v>3421</c:v>
                </c:pt>
                <c:pt idx="3421">
                  <c:v>3422</c:v>
                </c:pt>
                <c:pt idx="3422">
                  <c:v>3423</c:v>
                </c:pt>
                <c:pt idx="3423">
                  <c:v>3424</c:v>
                </c:pt>
                <c:pt idx="3424">
                  <c:v>3425</c:v>
                </c:pt>
                <c:pt idx="3425">
                  <c:v>3426</c:v>
                </c:pt>
                <c:pt idx="3426">
                  <c:v>3427</c:v>
                </c:pt>
                <c:pt idx="3427">
                  <c:v>3428</c:v>
                </c:pt>
                <c:pt idx="3428">
                  <c:v>3429</c:v>
                </c:pt>
                <c:pt idx="3429">
                  <c:v>3430</c:v>
                </c:pt>
                <c:pt idx="3430">
                  <c:v>3431</c:v>
                </c:pt>
                <c:pt idx="3431">
                  <c:v>3432</c:v>
                </c:pt>
                <c:pt idx="3432">
                  <c:v>3433</c:v>
                </c:pt>
                <c:pt idx="3433">
                  <c:v>3434</c:v>
                </c:pt>
                <c:pt idx="3434">
                  <c:v>3435</c:v>
                </c:pt>
                <c:pt idx="3435">
                  <c:v>3436</c:v>
                </c:pt>
                <c:pt idx="3436">
                  <c:v>3437</c:v>
                </c:pt>
                <c:pt idx="3437">
                  <c:v>3438</c:v>
                </c:pt>
                <c:pt idx="3438">
                  <c:v>3439</c:v>
                </c:pt>
                <c:pt idx="3439">
                  <c:v>3440</c:v>
                </c:pt>
                <c:pt idx="3440">
                  <c:v>3441</c:v>
                </c:pt>
                <c:pt idx="3441">
                  <c:v>3442</c:v>
                </c:pt>
                <c:pt idx="3442">
                  <c:v>3443</c:v>
                </c:pt>
                <c:pt idx="3443">
                  <c:v>3444</c:v>
                </c:pt>
                <c:pt idx="3444">
                  <c:v>3445</c:v>
                </c:pt>
                <c:pt idx="3445">
                  <c:v>3446</c:v>
                </c:pt>
                <c:pt idx="3446">
                  <c:v>3447</c:v>
                </c:pt>
                <c:pt idx="3447">
                  <c:v>3448</c:v>
                </c:pt>
                <c:pt idx="3448">
                  <c:v>3449</c:v>
                </c:pt>
                <c:pt idx="3449">
                  <c:v>3450</c:v>
                </c:pt>
                <c:pt idx="3450">
                  <c:v>3451</c:v>
                </c:pt>
                <c:pt idx="3451">
                  <c:v>3452</c:v>
                </c:pt>
                <c:pt idx="3452">
                  <c:v>3453</c:v>
                </c:pt>
                <c:pt idx="3453">
                  <c:v>3454</c:v>
                </c:pt>
                <c:pt idx="3454">
                  <c:v>3455</c:v>
                </c:pt>
                <c:pt idx="3455">
                  <c:v>3456</c:v>
                </c:pt>
                <c:pt idx="3456">
                  <c:v>3457</c:v>
                </c:pt>
                <c:pt idx="3457">
                  <c:v>3458</c:v>
                </c:pt>
                <c:pt idx="3458">
                  <c:v>3459</c:v>
                </c:pt>
                <c:pt idx="3459">
                  <c:v>3460</c:v>
                </c:pt>
                <c:pt idx="3460">
                  <c:v>3461</c:v>
                </c:pt>
                <c:pt idx="3461">
                  <c:v>3462</c:v>
                </c:pt>
                <c:pt idx="3462">
                  <c:v>3463</c:v>
                </c:pt>
                <c:pt idx="3463">
                  <c:v>3464</c:v>
                </c:pt>
                <c:pt idx="3464">
                  <c:v>3465</c:v>
                </c:pt>
                <c:pt idx="3465">
                  <c:v>3466</c:v>
                </c:pt>
                <c:pt idx="3466">
                  <c:v>3467</c:v>
                </c:pt>
                <c:pt idx="3467">
                  <c:v>3468</c:v>
                </c:pt>
                <c:pt idx="3468">
                  <c:v>3469</c:v>
                </c:pt>
                <c:pt idx="3469">
                  <c:v>3470</c:v>
                </c:pt>
                <c:pt idx="3470">
                  <c:v>3471</c:v>
                </c:pt>
                <c:pt idx="3471">
                  <c:v>3472</c:v>
                </c:pt>
                <c:pt idx="3472">
                  <c:v>3473</c:v>
                </c:pt>
                <c:pt idx="3473">
                  <c:v>3474</c:v>
                </c:pt>
                <c:pt idx="3474">
                  <c:v>3475</c:v>
                </c:pt>
                <c:pt idx="3475">
                  <c:v>3476</c:v>
                </c:pt>
                <c:pt idx="3476">
                  <c:v>3477</c:v>
                </c:pt>
                <c:pt idx="3477">
                  <c:v>3478</c:v>
                </c:pt>
                <c:pt idx="3478">
                  <c:v>3479</c:v>
                </c:pt>
                <c:pt idx="3479">
                  <c:v>3480</c:v>
                </c:pt>
                <c:pt idx="3480">
                  <c:v>3481</c:v>
                </c:pt>
                <c:pt idx="3481">
                  <c:v>3482</c:v>
                </c:pt>
                <c:pt idx="3482">
                  <c:v>3483</c:v>
                </c:pt>
                <c:pt idx="3483">
                  <c:v>3484</c:v>
                </c:pt>
                <c:pt idx="3484">
                  <c:v>3485</c:v>
                </c:pt>
                <c:pt idx="3485">
                  <c:v>3486</c:v>
                </c:pt>
                <c:pt idx="3486">
                  <c:v>3487</c:v>
                </c:pt>
                <c:pt idx="3487">
                  <c:v>3488</c:v>
                </c:pt>
                <c:pt idx="3488">
                  <c:v>3489</c:v>
                </c:pt>
                <c:pt idx="3489">
                  <c:v>3490</c:v>
                </c:pt>
                <c:pt idx="3490">
                  <c:v>3491</c:v>
                </c:pt>
                <c:pt idx="3491">
                  <c:v>3492</c:v>
                </c:pt>
                <c:pt idx="3492">
                  <c:v>3493</c:v>
                </c:pt>
                <c:pt idx="3493">
                  <c:v>3494</c:v>
                </c:pt>
                <c:pt idx="3494">
                  <c:v>3495</c:v>
                </c:pt>
                <c:pt idx="3495">
                  <c:v>3496</c:v>
                </c:pt>
                <c:pt idx="3496">
                  <c:v>3497</c:v>
                </c:pt>
                <c:pt idx="3497">
                  <c:v>3498</c:v>
                </c:pt>
                <c:pt idx="3498">
                  <c:v>3499</c:v>
                </c:pt>
                <c:pt idx="3499">
                  <c:v>3500</c:v>
                </c:pt>
                <c:pt idx="3500">
                  <c:v>3501</c:v>
                </c:pt>
                <c:pt idx="3501">
                  <c:v>3502</c:v>
                </c:pt>
                <c:pt idx="3502">
                  <c:v>3503</c:v>
                </c:pt>
                <c:pt idx="3503">
                  <c:v>3504</c:v>
                </c:pt>
                <c:pt idx="3504">
                  <c:v>3505</c:v>
                </c:pt>
                <c:pt idx="3505">
                  <c:v>3506</c:v>
                </c:pt>
                <c:pt idx="3506">
                  <c:v>3507</c:v>
                </c:pt>
                <c:pt idx="3507">
                  <c:v>3508</c:v>
                </c:pt>
                <c:pt idx="3508">
                  <c:v>3509</c:v>
                </c:pt>
                <c:pt idx="3509">
                  <c:v>3510</c:v>
                </c:pt>
                <c:pt idx="3510">
                  <c:v>3511</c:v>
                </c:pt>
                <c:pt idx="3511">
                  <c:v>3512</c:v>
                </c:pt>
                <c:pt idx="3512">
                  <c:v>3513</c:v>
                </c:pt>
                <c:pt idx="3513">
                  <c:v>3514</c:v>
                </c:pt>
                <c:pt idx="3514">
                  <c:v>3515</c:v>
                </c:pt>
                <c:pt idx="3515">
                  <c:v>3516</c:v>
                </c:pt>
                <c:pt idx="3516">
                  <c:v>3517</c:v>
                </c:pt>
                <c:pt idx="3517">
                  <c:v>3518</c:v>
                </c:pt>
                <c:pt idx="3518">
                  <c:v>3519</c:v>
                </c:pt>
                <c:pt idx="3519">
                  <c:v>3520</c:v>
                </c:pt>
                <c:pt idx="3520">
                  <c:v>3521</c:v>
                </c:pt>
                <c:pt idx="3521">
                  <c:v>3522</c:v>
                </c:pt>
                <c:pt idx="3522">
                  <c:v>3523</c:v>
                </c:pt>
                <c:pt idx="3523">
                  <c:v>3524</c:v>
                </c:pt>
                <c:pt idx="3524">
                  <c:v>3525</c:v>
                </c:pt>
                <c:pt idx="3525">
                  <c:v>3526</c:v>
                </c:pt>
                <c:pt idx="3526">
                  <c:v>3527</c:v>
                </c:pt>
                <c:pt idx="3527">
                  <c:v>3528</c:v>
                </c:pt>
                <c:pt idx="3528">
                  <c:v>3529</c:v>
                </c:pt>
                <c:pt idx="3529">
                  <c:v>3530</c:v>
                </c:pt>
                <c:pt idx="3530">
                  <c:v>3531</c:v>
                </c:pt>
                <c:pt idx="3531">
                  <c:v>3532</c:v>
                </c:pt>
                <c:pt idx="3532">
                  <c:v>3533</c:v>
                </c:pt>
                <c:pt idx="3533">
                  <c:v>3534</c:v>
                </c:pt>
                <c:pt idx="3534">
                  <c:v>3535</c:v>
                </c:pt>
                <c:pt idx="3535">
                  <c:v>3536</c:v>
                </c:pt>
                <c:pt idx="3536">
                  <c:v>3537</c:v>
                </c:pt>
                <c:pt idx="3537">
                  <c:v>3538</c:v>
                </c:pt>
                <c:pt idx="3538">
                  <c:v>3539</c:v>
                </c:pt>
                <c:pt idx="3539">
                  <c:v>3540</c:v>
                </c:pt>
                <c:pt idx="3540">
                  <c:v>3541</c:v>
                </c:pt>
                <c:pt idx="3541">
                  <c:v>3542</c:v>
                </c:pt>
                <c:pt idx="3542">
                  <c:v>3543</c:v>
                </c:pt>
                <c:pt idx="3543">
                  <c:v>3544</c:v>
                </c:pt>
                <c:pt idx="3544">
                  <c:v>3545</c:v>
                </c:pt>
                <c:pt idx="3545">
                  <c:v>3546</c:v>
                </c:pt>
                <c:pt idx="3546">
                  <c:v>3547</c:v>
                </c:pt>
                <c:pt idx="3547">
                  <c:v>3548</c:v>
                </c:pt>
                <c:pt idx="3548">
                  <c:v>3549</c:v>
                </c:pt>
                <c:pt idx="3549">
                  <c:v>3550</c:v>
                </c:pt>
                <c:pt idx="3550">
                  <c:v>3551</c:v>
                </c:pt>
                <c:pt idx="3551">
                  <c:v>3552</c:v>
                </c:pt>
                <c:pt idx="3552">
                  <c:v>3553</c:v>
                </c:pt>
                <c:pt idx="3553">
                  <c:v>3554</c:v>
                </c:pt>
                <c:pt idx="3554">
                  <c:v>3555</c:v>
                </c:pt>
                <c:pt idx="3555">
                  <c:v>3556</c:v>
                </c:pt>
                <c:pt idx="3556">
                  <c:v>3557</c:v>
                </c:pt>
                <c:pt idx="3557">
                  <c:v>3558</c:v>
                </c:pt>
                <c:pt idx="3558">
                  <c:v>3559</c:v>
                </c:pt>
                <c:pt idx="3559">
                  <c:v>3560</c:v>
                </c:pt>
                <c:pt idx="3560">
                  <c:v>3561</c:v>
                </c:pt>
                <c:pt idx="3561">
                  <c:v>3562</c:v>
                </c:pt>
                <c:pt idx="3562">
                  <c:v>3563</c:v>
                </c:pt>
                <c:pt idx="3563">
                  <c:v>3564</c:v>
                </c:pt>
                <c:pt idx="3564">
                  <c:v>3565</c:v>
                </c:pt>
                <c:pt idx="3565">
                  <c:v>3566</c:v>
                </c:pt>
                <c:pt idx="3566">
                  <c:v>3567</c:v>
                </c:pt>
                <c:pt idx="3567">
                  <c:v>3568</c:v>
                </c:pt>
                <c:pt idx="3568">
                  <c:v>3569</c:v>
                </c:pt>
                <c:pt idx="3569">
                  <c:v>3570</c:v>
                </c:pt>
                <c:pt idx="3570">
                  <c:v>3571</c:v>
                </c:pt>
                <c:pt idx="3571">
                  <c:v>3572</c:v>
                </c:pt>
                <c:pt idx="3572">
                  <c:v>3573</c:v>
                </c:pt>
                <c:pt idx="3573">
                  <c:v>3574</c:v>
                </c:pt>
                <c:pt idx="3574">
                  <c:v>3575</c:v>
                </c:pt>
                <c:pt idx="3575">
                  <c:v>3576</c:v>
                </c:pt>
                <c:pt idx="3576">
                  <c:v>3577</c:v>
                </c:pt>
                <c:pt idx="3577">
                  <c:v>3578</c:v>
                </c:pt>
                <c:pt idx="3578">
                  <c:v>3579</c:v>
                </c:pt>
                <c:pt idx="3579">
                  <c:v>3580</c:v>
                </c:pt>
                <c:pt idx="3580">
                  <c:v>3581</c:v>
                </c:pt>
                <c:pt idx="3581">
                  <c:v>3582</c:v>
                </c:pt>
                <c:pt idx="3582">
                  <c:v>3583</c:v>
                </c:pt>
                <c:pt idx="3583">
                  <c:v>3584</c:v>
                </c:pt>
                <c:pt idx="3584">
                  <c:v>3585</c:v>
                </c:pt>
                <c:pt idx="3585">
                  <c:v>3586</c:v>
                </c:pt>
                <c:pt idx="3586">
                  <c:v>3587</c:v>
                </c:pt>
                <c:pt idx="3587">
                  <c:v>3588</c:v>
                </c:pt>
                <c:pt idx="3588">
                  <c:v>3589</c:v>
                </c:pt>
                <c:pt idx="3589">
                  <c:v>3590</c:v>
                </c:pt>
                <c:pt idx="3590">
                  <c:v>3591</c:v>
                </c:pt>
                <c:pt idx="3591">
                  <c:v>3592</c:v>
                </c:pt>
                <c:pt idx="3592">
                  <c:v>3593</c:v>
                </c:pt>
                <c:pt idx="3593">
                  <c:v>3594</c:v>
                </c:pt>
                <c:pt idx="3594">
                  <c:v>3595</c:v>
                </c:pt>
                <c:pt idx="3595">
                  <c:v>3596</c:v>
                </c:pt>
                <c:pt idx="3596">
                  <c:v>3597</c:v>
                </c:pt>
                <c:pt idx="3597">
                  <c:v>3598</c:v>
                </c:pt>
                <c:pt idx="3598">
                  <c:v>3599</c:v>
                </c:pt>
                <c:pt idx="3599">
                  <c:v>3600</c:v>
                </c:pt>
                <c:pt idx="3600">
                  <c:v>3601</c:v>
                </c:pt>
                <c:pt idx="3601">
                  <c:v>3602</c:v>
                </c:pt>
                <c:pt idx="3602">
                  <c:v>3603</c:v>
                </c:pt>
                <c:pt idx="3603">
                  <c:v>3604</c:v>
                </c:pt>
                <c:pt idx="3604">
                  <c:v>3605</c:v>
                </c:pt>
                <c:pt idx="3605">
                  <c:v>3606</c:v>
                </c:pt>
                <c:pt idx="3606">
                  <c:v>3607</c:v>
                </c:pt>
                <c:pt idx="3607">
                  <c:v>3608</c:v>
                </c:pt>
                <c:pt idx="3608">
                  <c:v>3609</c:v>
                </c:pt>
                <c:pt idx="3609">
                  <c:v>3610</c:v>
                </c:pt>
                <c:pt idx="3610">
                  <c:v>3611</c:v>
                </c:pt>
                <c:pt idx="3611">
                  <c:v>3612</c:v>
                </c:pt>
                <c:pt idx="3612">
                  <c:v>3613</c:v>
                </c:pt>
                <c:pt idx="3613">
                  <c:v>3614</c:v>
                </c:pt>
                <c:pt idx="3614">
                  <c:v>3615</c:v>
                </c:pt>
                <c:pt idx="3615">
                  <c:v>3616</c:v>
                </c:pt>
                <c:pt idx="3616">
                  <c:v>3617</c:v>
                </c:pt>
                <c:pt idx="3617">
                  <c:v>3618</c:v>
                </c:pt>
                <c:pt idx="3618">
                  <c:v>3619</c:v>
                </c:pt>
                <c:pt idx="3619">
                  <c:v>3620</c:v>
                </c:pt>
                <c:pt idx="3620">
                  <c:v>3621</c:v>
                </c:pt>
                <c:pt idx="3621">
                  <c:v>3622</c:v>
                </c:pt>
                <c:pt idx="3622">
                  <c:v>3623</c:v>
                </c:pt>
                <c:pt idx="3623">
                  <c:v>3624</c:v>
                </c:pt>
                <c:pt idx="3624">
                  <c:v>3625</c:v>
                </c:pt>
                <c:pt idx="3625">
                  <c:v>3626</c:v>
                </c:pt>
                <c:pt idx="3626">
                  <c:v>3627</c:v>
                </c:pt>
                <c:pt idx="3627">
                  <c:v>3628</c:v>
                </c:pt>
                <c:pt idx="3628">
                  <c:v>3629</c:v>
                </c:pt>
                <c:pt idx="3629">
                  <c:v>3630</c:v>
                </c:pt>
                <c:pt idx="3630">
                  <c:v>3631</c:v>
                </c:pt>
                <c:pt idx="3631">
                  <c:v>3632</c:v>
                </c:pt>
                <c:pt idx="3632">
                  <c:v>3633</c:v>
                </c:pt>
                <c:pt idx="3633">
                  <c:v>3634</c:v>
                </c:pt>
                <c:pt idx="3634">
                  <c:v>3635</c:v>
                </c:pt>
                <c:pt idx="3635">
                  <c:v>3636</c:v>
                </c:pt>
                <c:pt idx="3636">
                  <c:v>3637</c:v>
                </c:pt>
                <c:pt idx="3637">
                  <c:v>3638</c:v>
                </c:pt>
                <c:pt idx="3638">
                  <c:v>3639</c:v>
                </c:pt>
                <c:pt idx="3639">
                  <c:v>3640</c:v>
                </c:pt>
                <c:pt idx="3640">
                  <c:v>3641</c:v>
                </c:pt>
                <c:pt idx="3641">
                  <c:v>3642</c:v>
                </c:pt>
                <c:pt idx="3642">
                  <c:v>3643</c:v>
                </c:pt>
                <c:pt idx="3643">
                  <c:v>3644</c:v>
                </c:pt>
                <c:pt idx="3644">
                  <c:v>3645</c:v>
                </c:pt>
                <c:pt idx="3645">
                  <c:v>3646</c:v>
                </c:pt>
                <c:pt idx="3646">
                  <c:v>3647</c:v>
                </c:pt>
                <c:pt idx="3647">
                  <c:v>3648</c:v>
                </c:pt>
                <c:pt idx="3648">
                  <c:v>3649</c:v>
                </c:pt>
                <c:pt idx="3649">
                  <c:v>3650</c:v>
                </c:pt>
                <c:pt idx="3650">
                  <c:v>3651</c:v>
                </c:pt>
                <c:pt idx="3651">
                  <c:v>3652</c:v>
                </c:pt>
                <c:pt idx="3652">
                  <c:v>3653</c:v>
                </c:pt>
                <c:pt idx="3653">
                  <c:v>3654</c:v>
                </c:pt>
                <c:pt idx="3654">
                  <c:v>3655</c:v>
                </c:pt>
                <c:pt idx="3655">
                  <c:v>3656</c:v>
                </c:pt>
                <c:pt idx="3656">
                  <c:v>3657</c:v>
                </c:pt>
                <c:pt idx="3657">
                  <c:v>3658</c:v>
                </c:pt>
                <c:pt idx="3658">
                  <c:v>3659</c:v>
                </c:pt>
                <c:pt idx="3659">
                  <c:v>3660</c:v>
                </c:pt>
                <c:pt idx="3660">
                  <c:v>3661</c:v>
                </c:pt>
                <c:pt idx="3661">
                  <c:v>3662</c:v>
                </c:pt>
                <c:pt idx="3662">
                  <c:v>3663</c:v>
                </c:pt>
                <c:pt idx="3663">
                  <c:v>3664</c:v>
                </c:pt>
                <c:pt idx="3664">
                  <c:v>3665</c:v>
                </c:pt>
                <c:pt idx="3665">
                  <c:v>3666</c:v>
                </c:pt>
                <c:pt idx="3666">
                  <c:v>3667</c:v>
                </c:pt>
                <c:pt idx="3667">
                  <c:v>3668</c:v>
                </c:pt>
                <c:pt idx="3668">
                  <c:v>3669</c:v>
                </c:pt>
                <c:pt idx="3669">
                  <c:v>3670</c:v>
                </c:pt>
                <c:pt idx="3670">
                  <c:v>3671</c:v>
                </c:pt>
                <c:pt idx="3671">
                  <c:v>3672</c:v>
                </c:pt>
                <c:pt idx="3672">
                  <c:v>3673</c:v>
                </c:pt>
                <c:pt idx="3673">
                  <c:v>3674</c:v>
                </c:pt>
                <c:pt idx="3674">
                  <c:v>3675</c:v>
                </c:pt>
                <c:pt idx="3675">
                  <c:v>3676</c:v>
                </c:pt>
                <c:pt idx="3676">
                  <c:v>3677</c:v>
                </c:pt>
                <c:pt idx="3677">
                  <c:v>3678</c:v>
                </c:pt>
                <c:pt idx="3678">
                  <c:v>3679</c:v>
                </c:pt>
                <c:pt idx="3679">
                  <c:v>3680</c:v>
                </c:pt>
                <c:pt idx="3680">
                  <c:v>3681</c:v>
                </c:pt>
                <c:pt idx="3681">
                  <c:v>3682</c:v>
                </c:pt>
                <c:pt idx="3682">
                  <c:v>3683</c:v>
                </c:pt>
                <c:pt idx="3683">
                  <c:v>3684</c:v>
                </c:pt>
                <c:pt idx="3684">
                  <c:v>3685</c:v>
                </c:pt>
                <c:pt idx="3685">
                  <c:v>3686</c:v>
                </c:pt>
                <c:pt idx="3686">
                  <c:v>3687</c:v>
                </c:pt>
                <c:pt idx="3687">
                  <c:v>3688</c:v>
                </c:pt>
                <c:pt idx="3688">
                  <c:v>3689</c:v>
                </c:pt>
                <c:pt idx="3689">
                  <c:v>3690</c:v>
                </c:pt>
                <c:pt idx="3690">
                  <c:v>3691</c:v>
                </c:pt>
                <c:pt idx="3691">
                  <c:v>3692</c:v>
                </c:pt>
                <c:pt idx="3692">
                  <c:v>3693</c:v>
                </c:pt>
                <c:pt idx="3693">
                  <c:v>3694</c:v>
                </c:pt>
                <c:pt idx="3694">
                  <c:v>3695</c:v>
                </c:pt>
                <c:pt idx="3695">
                  <c:v>3696</c:v>
                </c:pt>
                <c:pt idx="3696">
                  <c:v>3697</c:v>
                </c:pt>
                <c:pt idx="3697">
                  <c:v>3698</c:v>
                </c:pt>
                <c:pt idx="3698">
                  <c:v>3699</c:v>
                </c:pt>
                <c:pt idx="3699">
                  <c:v>3700</c:v>
                </c:pt>
                <c:pt idx="3700">
                  <c:v>3701</c:v>
                </c:pt>
                <c:pt idx="3701">
                  <c:v>3702</c:v>
                </c:pt>
                <c:pt idx="3702">
                  <c:v>3703</c:v>
                </c:pt>
                <c:pt idx="3703">
                  <c:v>3704</c:v>
                </c:pt>
                <c:pt idx="3704">
                  <c:v>3705</c:v>
                </c:pt>
                <c:pt idx="3705">
                  <c:v>3706</c:v>
                </c:pt>
                <c:pt idx="3706">
                  <c:v>3707</c:v>
                </c:pt>
                <c:pt idx="3707">
                  <c:v>3708</c:v>
                </c:pt>
                <c:pt idx="3708">
                  <c:v>3709</c:v>
                </c:pt>
                <c:pt idx="3709">
                  <c:v>3710</c:v>
                </c:pt>
                <c:pt idx="3710">
                  <c:v>3711</c:v>
                </c:pt>
                <c:pt idx="3711">
                  <c:v>3712</c:v>
                </c:pt>
                <c:pt idx="3712">
                  <c:v>3713</c:v>
                </c:pt>
                <c:pt idx="3713">
                  <c:v>3714</c:v>
                </c:pt>
                <c:pt idx="3714">
                  <c:v>3715</c:v>
                </c:pt>
                <c:pt idx="3715">
                  <c:v>3716</c:v>
                </c:pt>
                <c:pt idx="3716">
                  <c:v>3717</c:v>
                </c:pt>
                <c:pt idx="3717">
                  <c:v>3718</c:v>
                </c:pt>
                <c:pt idx="3718">
                  <c:v>3719</c:v>
                </c:pt>
                <c:pt idx="3719">
                  <c:v>3720</c:v>
                </c:pt>
                <c:pt idx="3720">
                  <c:v>3721</c:v>
                </c:pt>
                <c:pt idx="3721">
                  <c:v>3722</c:v>
                </c:pt>
                <c:pt idx="3722">
                  <c:v>3723</c:v>
                </c:pt>
                <c:pt idx="3723">
                  <c:v>3724</c:v>
                </c:pt>
                <c:pt idx="3724">
                  <c:v>3725</c:v>
                </c:pt>
                <c:pt idx="3725">
                  <c:v>3726</c:v>
                </c:pt>
                <c:pt idx="3726">
                  <c:v>3727</c:v>
                </c:pt>
                <c:pt idx="3727">
                  <c:v>3728</c:v>
                </c:pt>
                <c:pt idx="3728">
                  <c:v>3729</c:v>
                </c:pt>
                <c:pt idx="3729">
                  <c:v>3730</c:v>
                </c:pt>
                <c:pt idx="3730">
                  <c:v>3731</c:v>
                </c:pt>
                <c:pt idx="3731">
                  <c:v>3732</c:v>
                </c:pt>
                <c:pt idx="3732">
                  <c:v>3733</c:v>
                </c:pt>
                <c:pt idx="3733">
                  <c:v>3734</c:v>
                </c:pt>
                <c:pt idx="3734">
                  <c:v>3735</c:v>
                </c:pt>
                <c:pt idx="3735">
                  <c:v>3736</c:v>
                </c:pt>
                <c:pt idx="3736">
                  <c:v>3737</c:v>
                </c:pt>
                <c:pt idx="3737">
                  <c:v>3738</c:v>
                </c:pt>
                <c:pt idx="3738">
                  <c:v>3739</c:v>
                </c:pt>
                <c:pt idx="3739">
                  <c:v>3740</c:v>
                </c:pt>
                <c:pt idx="3740">
                  <c:v>3741</c:v>
                </c:pt>
                <c:pt idx="3741">
                  <c:v>3742</c:v>
                </c:pt>
                <c:pt idx="3742">
                  <c:v>3743</c:v>
                </c:pt>
                <c:pt idx="3743">
                  <c:v>3744</c:v>
                </c:pt>
                <c:pt idx="3744">
                  <c:v>3745</c:v>
                </c:pt>
                <c:pt idx="3745">
                  <c:v>3746</c:v>
                </c:pt>
                <c:pt idx="3746">
                  <c:v>3747</c:v>
                </c:pt>
                <c:pt idx="3747">
                  <c:v>3748</c:v>
                </c:pt>
                <c:pt idx="3748">
                  <c:v>3749</c:v>
                </c:pt>
                <c:pt idx="3749">
                  <c:v>3750</c:v>
                </c:pt>
                <c:pt idx="3750">
                  <c:v>3751</c:v>
                </c:pt>
                <c:pt idx="3751">
                  <c:v>3752</c:v>
                </c:pt>
                <c:pt idx="3752">
                  <c:v>3753</c:v>
                </c:pt>
                <c:pt idx="3753">
                  <c:v>3754</c:v>
                </c:pt>
                <c:pt idx="3754">
                  <c:v>3755</c:v>
                </c:pt>
                <c:pt idx="3755">
                  <c:v>3756</c:v>
                </c:pt>
                <c:pt idx="3756">
                  <c:v>3757</c:v>
                </c:pt>
                <c:pt idx="3757">
                  <c:v>3758</c:v>
                </c:pt>
                <c:pt idx="3758">
                  <c:v>3759</c:v>
                </c:pt>
                <c:pt idx="3759">
                  <c:v>3760</c:v>
                </c:pt>
                <c:pt idx="3760">
                  <c:v>3761</c:v>
                </c:pt>
                <c:pt idx="3761">
                  <c:v>3762</c:v>
                </c:pt>
                <c:pt idx="3762">
                  <c:v>3763</c:v>
                </c:pt>
                <c:pt idx="3763">
                  <c:v>3764</c:v>
                </c:pt>
                <c:pt idx="3764">
                  <c:v>3765</c:v>
                </c:pt>
                <c:pt idx="3765">
                  <c:v>3766</c:v>
                </c:pt>
                <c:pt idx="3766">
                  <c:v>3767</c:v>
                </c:pt>
                <c:pt idx="3767">
                  <c:v>3768</c:v>
                </c:pt>
                <c:pt idx="3768">
                  <c:v>3769</c:v>
                </c:pt>
                <c:pt idx="3769">
                  <c:v>3770</c:v>
                </c:pt>
                <c:pt idx="3770">
                  <c:v>3771</c:v>
                </c:pt>
                <c:pt idx="3771">
                  <c:v>3772</c:v>
                </c:pt>
                <c:pt idx="3772">
                  <c:v>3773</c:v>
                </c:pt>
                <c:pt idx="3773">
                  <c:v>3774</c:v>
                </c:pt>
                <c:pt idx="3774">
                  <c:v>3775</c:v>
                </c:pt>
                <c:pt idx="3775">
                  <c:v>3776</c:v>
                </c:pt>
                <c:pt idx="3776">
                  <c:v>3777</c:v>
                </c:pt>
                <c:pt idx="3777">
                  <c:v>3778</c:v>
                </c:pt>
                <c:pt idx="3778">
                  <c:v>3779</c:v>
                </c:pt>
                <c:pt idx="3779">
                  <c:v>3780</c:v>
                </c:pt>
                <c:pt idx="3780">
                  <c:v>3781</c:v>
                </c:pt>
                <c:pt idx="3781">
                  <c:v>3782</c:v>
                </c:pt>
                <c:pt idx="3782">
                  <c:v>3783</c:v>
                </c:pt>
                <c:pt idx="3783">
                  <c:v>3784</c:v>
                </c:pt>
                <c:pt idx="3784">
                  <c:v>3785</c:v>
                </c:pt>
                <c:pt idx="3785">
                  <c:v>3786</c:v>
                </c:pt>
                <c:pt idx="3786">
                  <c:v>3787</c:v>
                </c:pt>
                <c:pt idx="3787">
                  <c:v>3788</c:v>
                </c:pt>
                <c:pt idx="3788">
                  <c:v>3789</c:v>
                </c:pt>
                <c:pt idx="3789">
                  <c:v>3790</c:v>
                </c:pt>
                <c:pt idx="3790">
                  <c:v>3791</c:v>
                </c:pt>
                <c:pt idx="3791">
                  <c:v>3792</c:v>
                </c:pt>
                <c:pt idx="3792">
                  <c:v>3793</c:v>
                </c:pt>
                <c:pt idx="3793">
                  <c:v>3794</c:v>
                </c:pt>
                <c:pt idx="3794">
                  <c:v>3795</c:v>
                </c:pt>
                <c:pt idx="3795">
                  <c:v>3796</c:v>
                </c:pt>
                <c:pt idx="3796">
                  <c:v>3797</c:v>
                </c:pt>
                <c:pt idx="3797">
                  <c:v>3798</c:v>
                </c:pt>
                <c:pt idx="3798">
                  <c:v>3799</c:v>
                </c:pt>
                <c:pt idx="3799">
                  <c:v>3800</c:v>
                </c:pt>
                <c:pt idx="3800">
                  <c:v>3801</c:v>
                </c:pt>
                <c:pt idx="3801">
                  <c:v>3802</c:v>
                </c:pt>
                <c:pt idx="3802">
                  <c:v>3803</c:v>
                </c:pt>
                <c:pt idx="3803">
                  <c:v>3804</c:v>
                </c:pt>
                <c:pt idx="3804">
                  <c:v>3805</c:v>
                </c:pt>
                <c:pt idx="3805">
                  <c:v>3806</c:v>
                </c:pt>
                <c:pt idx="3806">
                  <c:v>3807</c:v>
                </c:pt>
                <c:pt idx="3807">
                  <c:v>3808</c:v>
                </c:pt>
                <c:pt idx="3808">
                  <c:v>3809</c:v>
                </c:pt>
                <c:pt idx="3809">
                  <c:v>3810</c:v>
                </c:pt>
                <c:pt idx="3810">
                  <c:v>3811</c:v>
                </c:pt>
                <c:pt idx="3811">
                  <c:v>3812</c:v>
                </c:pt>
                <c:pt idx="3812">
                  <c:v>3813</c:v>
                </c:pt>
                <c:pt idx="3813">
                  <c:v>3814</c:v>
                </c:pt>
                <c:pt idx="3814">
                  <c:v>3815</c:v>
                </c:pt>
                <c:pt idx="3815">
                  <c:v>3816</c:v>
                </c:pt>
                <c:pt idx="3816">
                  <c:v>3817</c:v>
                </c:pt>
                <c:pt idx="3817">
                  <c:v>3818</c:v>
                </c:pt>
                <c:pt idx="3818">
                  <c:v>3819</c:v>
                </c:pt>
                <c:pt idx="3819">
                  <c:v>3820</c:v>
                </c:pt>
                <c:pt idx="3820">
                  <c:v>3821</c:v>
                </c:pt>
                <c:pt idx="3821">
                  <c:v>3822</c:v>
                </c:pt>
                <c:pt idx="3822">
                  <c:v>3823</c:v>
                </c:pt>
                <c:pt idx="3823">
                  <c:v>3824</c:v>
                </c:pt>
                <c:pt idx="3824">
                  <c:v>3825</c:v>
                </c:pt>
                <c:pt idx="3825">
                  <c:v>3826</c:v>
                </c:pt>
                <c:pt idx="3826">
                  <c:v>3827</c:v>
                </c:pt>
                <c:pt idx="3827">
                  <c:v>3828</c:v>
                </c:pt>
                <c:pt idx="3828">
                  <c:v>3829</c:v>
                </c:pt>
                <c:pt idx="3829">
                  <c:v>3830</c:v>
                </c:pt>
                <c:pt idx="3830">
                  <c:v>3831</c:v>
                </c:pt>
                <c:pt idx="3831">
                  <c:v>3832</c:v>
                </c:pt>
                <c:pt idx="3832">
                  <c:v>3833</c:v>
                </c:pt>
                <c:pt idx="3833">
                  <c:v>3834</c:v>
                </c:pt>
                <c:pt idx="3834">
                  <c:v>3835</c:v>
                </c:pt>
                <c:pt idx="3835">
                  <c:v>3836</c:v>
                </c:pt>
                <c:pt idx="3836">
                  <c:v>3837</c:v>
                </c:pt>
                <c:pt idx="3837">
                  <c:v>3838</c:v>
                </c:pt>
                <c:pt idx="3838">
                  <c:v>3839</c:v>
                </c:pt>
                <c:pt idx="3839">
                  <c:v>3840</c:v>
                </c:pt>
                <c:pt idx="3840">
                  <c:v>3841</c:v>
                </c:pt>
                <c:pt idx="3841">
                  <c:v>3842</c:v>
                </c:pt>
                <c:pt idx="3842">
                  <c:v>3843</c:v>
                </c:pt>
                <c:pt idx="3843">
                  <c:v>3844</c:v>
                </c:pt>
                <c:pt idx="3844">
                  <c:v>3845</c:v>
                </c:pt>
                <c:pt idx="3845">
                  <c:v>3846</c:v>
                </c:pt>
                <c:pt idx="3846">
                  <c:v>3847</c:v>
                </c:pt>
                <c:pt idx="3847">
                  <c:v>3848</c:v>
                </c:pt>
                <c:pt idx="3848">
                  <c:v>3849</c:v>
                </c:pt>
                <c:pt idx="3849">
                  <c:v>3850</c:v>
                </c:pt>
                <c:pt idx="3850">
                  <c:v>3851</c:v>
                </c:pt>
                <c:pt idx="3851">
                  <c:v>3852</c:v>
                </c:pt>
                <c:pt idx="3852">
                  <c:v>3853</c:v>
                </c:pt>
                <c:pt idx="3853">
                  <c:v>3854</c:v>
                </c:pt>
                <c:pt idx="3854">
                  <c:v>3855</c:v>
                </c:pt>
                <c:pt idx="3855">
                  <c:v>3856</c:v>
                </c:pt>
                <c:pt idx="3856">
                  <c:v>3857</c:v>
                </c:pt>
                <c:pt idx="3857">
                  <c:v>3858</c:v>
                </c:pt>
                <c:pt idx="3858">
                  <c:v>3859</c:v>
                </c:pt>
                <c:pt idx="3859">
                  <c:v>3860</c:v>
                </c:pt>
                <c:pt idx="3860">
                  <c:v>3861</c:v>
                </c:pt>
                <c:pt idx="3861">
                  <c:v>3862</c:v>
                </c:pt>
                <c:pt idx="3862">
                  <c:v>3863</c:v>
                </c:pt>
                <c:pt idx="3863">
                  <c:v>3864</c:v>
                </c:pt>
                <c:pt idx="3864">
                  <c:v>3865</c:v>
                </c:pt>
                <c:pt idx="3865">
                  <c:v>3866</c:v>
                </c:pt>
                <c:pt idx="3866">
                  <c:v>3867</c:v>
                </c:pt>
                <c:pt idx="3867">
                  <c:v>3868</c:v>
                </c:pt>
                <c:pt idx="3868">
                  <c:v>3869</c:v>
                </c:pt>
                <c:pt idx="3869">
                  <c:v>3870</c:v>
                </c:pt>
                <c:pt idx="3870">
                  <c:v>3871</c:v>
                </c:pt>
                <c:pt idx="3871">
                  <c:v>3872</c:v>
                </c:pt>
                <c:pt idx="3872">
                  <c:v>3873</c:v>
                </c:pt>
                <c:pt idx="3873">
                  <c:v>3874</c:v>
                </c:pt>
                <c:pt idx="3874">
                  <c:v>3875</c:v>
                </c:pt>
                <c:pt idx="3875">
                  <c:v>3876</c:v>
                </c:pt>
                <c:pt idx="3876">
                  <c:v>3877</c:v>
                </c:pt>
                <c:pt idx="3877">
                  <c:v>3878</c:v>
                </c:pt>
                <c:pt idx="3878">
                  <c:v>3879</c:v>
                </c:pt>
                <c:pt idx="3879">
                  <c:v>3880</c:v>
                </c:pt>
                <c:pt idx="3880">
                  <c:v>3881</c:v>
                </c:pt>
                <c:pt idx="3881">
                  <c:v>3882</c:v>
                </c:pt>
                <c:pt idx="3882">
                  <c:v>3883</c:v>
                </c:pt>
                <c:pt idx="3883">
                  <c:v>3884</c:v>
                </c:pt>
                <c:pt idx="3884">
                  <c:v>3885</c:v>
                </c:pt>
                <c:pt idx="3885">
                  <c:v>3886</c:v>
                </c:pt>
                <c:pt idx="3886">
                  <c:v>3887</c:v>
                </c:pt>
                <c:pt idx="3887">
                  <c:v>3888</c:v>
                </c:pt>
                <c:pt idx="3888">
                  <c:v>3889</c:v>
                </c:pt>
                <c:pt idx="3889">
                  <c:v>3890</c:v>
                </c:pt>
                <c:pt idx="3890">
                  <c:v>3891</c:v>
                </c:pt>
                <c:pt idx="3891">
                  <c:v>3892</c:v>
                </c:pt>
                <c:pt idx="3892">
                  <c:v>3893</c:v>
                </c:pt>
                <c:pt idx="3893">
                  <c:v>3894</c:v>
                </c:pt>
                <c:pt idx="3894">
                  <c:v>3895</c:v>
                </c:pt>
                <c:pt idx="3895">
                  <c:v>3896</c:v>
                </c:pt>
                <c:pt idx="3896">
                  <c:v>3897</c:v>
                </c:pt>
                <c:pt idx="3897">
                  <c:v>3898</c:v>
                </c:pt>
                <c:pt idx="3898">
                  <c:v>3899</c:v>
                </c:pt>
                <c:pt idx="3899">
                  <c:v>3900</c:v>
                </c:pt>
                <c:pt idx="3900">
                  <c:v>3901</c:v>
                </c:pt>
                <c:pt idx="3901">
                  <c:v>3902</c:v>
                </c:pt>
                <c:pt idx="3902">
                  <c:v>3903</c:v>
                </c:pt>
                <c:pt idx="3903">
                  <c:v>3904</c:v>
                </c:pt>
                <c:pt idx="3904">
                  <c:v>3905</c:v>
                </c:pt>
                <c:pt idx="3905">
                  <c:v>3906</c:v>
                </c:pt>
                <c:pt idx="3906">
                  <c:v>3907</c:v>
                </c:pt>
                <c:pt idx="3907">
                  <c:v>3908</c:v>
                </c:pt>
                <c:pt idx="3908">
                  <c:v>3909</c:v>
                </c:pt>
                <c:pt idx="3909">
                  <c:v>3910</c:v>
                </c:pt>
                <c:pt idx="3910">
                  <c:v>3911</c:v>
                </c:pt>
                <c:pt idx="3911">
                  <c:v>3912</c:v>
                </c:pt>
                <c:pt idx="3912">
                  <c:v>3913</c:v>
                </c:pt>
                <c:pt idx="3913">
                  <c:v>3914</c:v>
                </c:pt>
                <c:pt idx="3914">
                  <c:v>3915</c:v>
                </c:pt>
                <c:pt idx="3915">
                  <c:v>3916</c:v>
                </c:pt>
                <c:pt idx="3916">
                  <c:v>3917</c:v>
                </c:pt>
                <c:pt idx="3917">
                  <c:v>3918</c:v>
                </c:pt>
                <c:pt idx="3918">
                  <c:v>3919</c:v>
                </c:pt>
                <c:pt idx="3919">
                  <c:v>3920</c:v>
                </c:pt>
                <c:pt idx="3920">
                  <c:v>3921</c:v>
                </c:pt>
                <c:pt idx="3921">
                  <c:v>3922</c:v>
                </c:pt>
                <c:pt idx="3922">
                  <c:v>3923</c:v>
                </c:pt>
                <c:pt idx="3923">
                  <c:v>3924</c:v>
                </c:pt>
                <c:pt idx="3924">
                  <c:v>3925</c:v>
                </c:pt>
                <c:pt idx="3925">
                  <c:v>3926</c:v>
                </c:pt>
                <c:pt idx="3926">
                  <c:v>3927</c:v>
                </c:pt>
                <c:pt idx="3927">
                  <c:v>3928</c:v>
                </c:pt>
                <c:pt idx="3928">
                  <c:v>3929</c:v>
                </c:pt>
                <c:pt idx="3929">
                  <c:v>3930</c:v>
                </c:pt>
                <c:pt idx="3930">
                  <c:v>3931</c:v>
                </c:pt>
                <c:pt idx="3931">
                  <c:v>3932</c:v>
                </c:pt>
                <c:pt idx="3932">
                  <c:v>3933</c:v>
                </c:pt>
                <c:pt idx="3933">
                  <c:v>3934</c:v>
                </c:pt>
                <c:pt idx="3934">
                  <c:v>3935</c:v>
                </c:pt>
                <c:pt idx="3935">
                  <c:v>3936</c:v>
                </c:pt>
                <c:pt idx="3936">
                  <c:v>3937</c:v>
                </c:pt>
                <c:pt idx="3937">
                  <c:v>3938</c:v>
                </c:pt>
                <c:pt idx="3938">
                  <c:v>3939</c:v>
                </c:pt>
                <c:pt idx="3939">
                  <c:v>3940</c:v>
                </c:pt>
                <c:pt idx="3940">
                  <c:v>3941</c:v>
                </c:pt>
                <c:pt idx="3941">
                  <c:v>3942</c:v>
                </c:pt>
                <c:pt idx="3942">
                  <c:v>3943</c:v>
                </c:pt>
                <c:pt idx="3943">
                  <c:v>3944</c:v>
                </c:pt>
                <c:pt idx="3944">
                  <c:v>3945</c:v>
                </c:pt>
                <c:pt idx="3945">
                  <c:v>3946</c:v>
                </c:pt>
                <c:pt idx="3946">
                  <c:v>3947</c:v>
                </c:pt>
                <c:pt idx="3947">
                  <c:v>3948</c:v>
                </c:pt>
                <c:pt idx="3948">
                  <c:v>3949</c:v>
                </c:pt>
                <c:pt idx="3949">
                  <c:v>3950</c:v>
                </c:pt>
                <c:pt idx="3950">
                  <c:v>3951</c:v>
                </c:pt>
                <c:pt idx="3951">
                  <c:v>3952</c:v>
                </c:pt>
                <c:pt idx="3952">
                  <c:v>3953</c:v>
                </c:pt>
                <c:pt idx="3953">
                  <c:v>3954</c:v>
                </c:pt>
                <c:pt idx="3954">
                  <c:v>3955</c:v>
                </c:pt>
                <c:pt idx="3955">
                  <c:v>3956</c:v>
                </c:pt>
                <c:pt idx="3956">
                  <c:v>3957</c:v>
                </c:pt>
                <c:pt idx="3957">
                  <c:v>3958</c:v>
                </c:pt>
                <c:pt idx="3958">
                  <c:v>3959</c:v>
                </c:pt>
                <c:pt idx="3959">
                  <c:v>3960</c:v>
                </c:pt>
                <c:pt idx="3960">
                  <c:v>3961</c:v>
                </c:pt>
                <c:pt idx="3961">
                  <c:v>3962</c:v>
                </c:pt>
                <c:pt idx="3962">
                  <c:v>3963</c:v>
                </c:pt>
                <c:pt idx="3963">
                  <c:v>3964</c:v>
                </c:pt>
                <c:pt idx="3964">
                  <c:v>3965</c:v>
                </c:pt>
                <c:pt idx="3965">
                  <c:v>3966</c:v>
                </c:pt>
                <c:pt idx="3966">
                  <c:v>3967</c:v>
                </c:pt>
                <c:pt idx="3967">
                  <c:v>3968</c:v>
                </c:pt>
                <c:pt idx="3968">
                  <c:v>3969</c:v>
                </c:pt>
                <c:pt idx="3969">
                  <c:v>3970</c:v>
                </c:pt>
                <c:pt idx="3970">
                  <c:v>3971</c:v>
                </c:pt>
                <c:pt idx="3971">
                  <c:v>3972</c:v>
                </c:pt>
                <c:pt idx="3972">
                  <c:v>3973</c:v>
                </c:pt>
                <c:pt idx="3973">
                  <c:v>3974</c:v>
                </c:pt>
                <c:pt idx="3974">
                  <c:v>3975</c:v>
                </c:pt>
                <c:pt idx="3975">
                  <c:v>3976</c:v>
                </c:pt>
                <c:pt idx="3976">
                  <c:v>3977</c:v>
                </c:pt>
                <c:pt idx="3977">
                  <c:v>3978</c:v>
                </c:pt>
                <c:pt idx="3978">
                  <c:v>3979</c:v>
                </c:pt>
                <c:pt idx="3979">
                  <c:v>3980</c:v>
                </c:pt>
                <c:pt idx="3980">
                  <c:v>3981</c:v>
                </c:pt>
                <c:pt idx="3981">
                  <c:v>3982</c:v>
                </c:pt>
                <c:pt idx="3982">
                  <c:v>3983</c:v>
                </c:pt>
                <c:pt idx="3983">
                  <c:v>3984</c:v>
                </c:pt>
                <c:pt idx="3984">
                  <c:v>3985</c:v>
                </c:pt>
                <c:pt idx="3985">
                  <c:v>3986</c:v>
                </c:pt>
                <c:pt idx="3986">
                  <c:v>3987</c:v>
                </c:pt>
                <c:pt idx="3987">
                  <c:v>3988</c:v>
                </c:pt>
                <c:pt idx="3988">
                  <c:v>3989</c:v>
                </c:pt>
                <c:pt idx="3989">
                  <c:v>3990</c:v>
                </c:pt>
                <c:pt idx="3990">
                  <c:v>3991</c:v>
                </c:pt>
                <c:pt idx="3991">
                  <c:v>3992</c:v>
                </c:pt>
                <c:pt idx="3992">
                  <c:v>3993</c:v>
                </c:pt>
                <c:pt idx="3993">
                  <c:v>3994</c:v>
                </c:pt>
                <c:pt idx="3994">
                  <c:v>3995</c:v>
                </c:pt>
                <c:pt idx="3995">
                  <c:v>3996</c:v>
                </c:pt>
                <c:pt idx="3996">
                  <c:v>3997</c:v>
                </c:pt>
                <c:pt idx="3997">
                  <c:v>3998</c:v>
                </c:pt>
                <c:pt idx="3998">
                  <c:v>3999</c:v>
                </c:pt>
                <c:pt idx="3999">
                  <c:v>4000</c:v>
                </c:pt>
                <c:pt idx="4000">
                  <c:v>4001</c:v>
                </c:pt>
                <c:pt idx="4001">
                  <c:v>4002</c:v>
                </c:pt>
                <c:pt idx="4002">
                  <c:v>4003</c:v>
                </c:pt>
                <c:pt idx="4003">
                  <c:v>4004</c:v>
                </c:pt>
                <c:pt idx="4004">
                  <c:v>4005</c:v>
                </c:pt>
                <c:pt idx="4005">
                  <c:v>4006</c:v>
                </c:pt>
                <c:pt idx="4006">
                  <c:v>4007</c:v>
                </c:pt>
                <c:pt idx="4007">
                  <c:v>4008</c:v>
                </c:pt>
                <c:pt idx="4008">
                  <c:v>4009</c:v>
                </c:pt>
                <c:pt idx="4009">
                  <c:v>4010</c:v>
                </c:pt>
                <c:pt idx="4010">
                  <c:v>4011</c:v>
                </c:pt>
                <c:pt idx="4011">
                  <c:v>4012</c:v>
                </c:pt>
                <c:pt idx="4012">
                  <c:v>4013</c:v>
                </c:pt>
                <c:pt idx="4013">
                  <c:v>4014</c:v>
                </c:pt>
                <c:pt idx="4014">
                  <c:v>4015</c:v>
                </c:pt>
                <c:pt idx="4015">
                  <c:v>4016</c:v>
                </c:pt>
                <c:pt idx="4016">
                  <c:v>4017</c:v>
                </c:pt>
                <c:pt idx="4017">
                  <c:v>4018</c:v>
                </c:pt>
                <c:pt idx="4018">
                  <c:v>4019</c:v>
                </c:pt>
                <c:pt idx="4019">
                  <c:v>4020</c:v>
                </c:pt>
                <c:pt idx="4020">
                  <c:v>4021</c:v>
                </c:pt>
                <c:pt idx="4021">
                  <c:v>4022</c:v>
                </c:pt>
                <c:pt idx="4022">
                  <c:v>4023</c:v>
                </c:pt>
                <c:pt idx="4023">
                  <c:v>4024</c:v>
                </c:pt>
                <c:pt idx="4024">
                  <c:v>4025</c:v>
                </c:pt>
                <c:pt idx="4025">
                  <c:v>4026</c:v>
                </c:pt>
                <c:pt idx="4026">
                  <c:v>4027</c:v>
                </c:pt>
                <c:pt idx="4027">
                  <c:v>4028</c:v>
                </c:pt>
                <c:pt idx="4028">
                  <c:v>4029</c:v>
                </c:pt>
                <c:pt idx="4029">
                  <c:v>4030</c:v>
                </c:pt>
                <c:pt idx="4030">
                  <c:v>4031</c:v>
                </c:pt>
                <c:pt idx="4031">
                  <c:v>4032</c:v>
                </c:pt>
                <c:pt idx="4032">
                  <c:v>4033</c:v>
                </c:pt>
                <c:pt idx="4033">
                  <c:v>4034</c:v>
                </c:pt>
                <c:pt idx="4034">
                  <c:v>4035</c:v>
                </c:pt>
                <c:pt idx="4035">
                  <c:v>4036</c:v>
                </c:pt>
                <c:pt idx="4036">
                  <c:v>4037</c:v>
                </c:pt>
                <c:pt idx="4037">
                  <c:v>4038</c:v>
                </c:pt>
                <c:pt idx="4038">
                  <c:v>4039</c:v>
                </c:pt>
                <c:pt idx="4039">
                  <c:v>4040</c:v>
                </c:pt>
                <c:pt idx="4040">
                  <c:v>4041</c:v>
                </c:pt>
                <c:pt idx="4041">
                  <c:v>4042</c:v>
                </c:pt>
                <c:pt idx="4042">
                  <c:v>4043</c:v>
                </c:pt>
                <c:pt idx="4043">
                  <c:v>4044</c:v>
                </c:pt>
                <c:pt idx="4044">
                  <c:v>4045</c:v>
                </c:pt>
                <c:pt idx="4045">
                  <c:v>4046</c:v>
                </c:pt>
                <c:pt idx="4046">
                  <c:v>4047</c:v>
                </c:pt>
                <c:pt idx="4047">
                  <c:v>4048</c:v>
                </c:pt>
                <c:pt idx="4048">
                  <c:v>4049</c:v>
                </c:pt>
                <c:pt idx="4049">
                  <c:v>4050</c:v>
                </c:pt>
                <c:pt idx="4050">
                  <c:v>4051</c:v>
                </c:pt>
                <c:pt idx="4051">
                  <c:v>4052</c:v>
                </c:pt>
                <c:pt idx="4052">
                  <c:v>4053</c:v>
                </c:pt>
                <c:pt idx="4053">
                  <c:v>4054</c:v>
                </c:pt>
                <c:pt idx="4054">
                  <c:v>4055</c:v>
                </c:pt>
                <c:pt idx="4055">
                  <c:v>4056</c:v>
                </c:pt>
                <c:pt idx="4056">
                  <c:v>4057</c:v>
                </c:pt>
                <c:pt idx="4057">
                  <c:v>4058</c:v>
                </c:pt>
                <c:pt idx="4058">
                  <c:v>4059</c:v>
                </c:pt>
                <c:pt idx="4059">
                  <c:v>4060</c:v>
                </c:pt>
                <c:pt idx="4060">
                  <c:v>4061</c:v>
                </c:pt>
                <c:pt idx="4061">
                  <c:v>4062</c:v>
                </c:pt>
                <c:pt idx="4062">
                  <c:v>4063</c:v>
                </c:pt>
                <c:pt idx="4063">
                  <c:v>4064</c:v>
                </c:pt>
                <c:pt idx="4064">
                  <c:v>4065</c:v>
                </c:pt>
                <c:pt idx="4065">
                  <c:v>4066</c:v>
                </c:pt>
                <c:pt idx="4066">
                  <c:v>4067</c:v>
                </c:pt>
                <c:pt idx="4067">
                  <c:v>4068</c:v>
                </c:pt>
                <c:pt idx="4068">
                  <c:v>4069</c:v>
                </c:pt>
                <c:pt idx="4069">
                  <c:v>4070</c:v>
                </c:pt>
                <c:pt idx="4070">
                  <c:v>4071</c:v>
                </c:pt>
                <c:pt idx="4071">
                  <c:v>4072</c:v>
                </c:pt>
                <c:pt idx="4072">
                  <c:v>4073</c:v>
                </c:pt>
                <c:pt idx="4073">
                  <c:v>4074</c:v>
                </c:pt>
                <c:pt idx="4074">
                  <c:v>4075</c:v>
                </c:pt>
                <c:pt idx="4075">
                  <c:v>4076</c:v>
                </c:pt>
                <c:pt idx="4076">
                  <c:v>4077</c:v>
                </c:pt>
                <c:pt idx="4077">
                  <c:v>4078</c:v>
                </c:pt>
                <c:pt idx="4078">
                  <c:v>4079</c:v>
                </c:pt>
                <c:pt idx="4079">
                  <c:v>4080</c:v>
                </c:pt>
                <c:pt idx="4080">
                  <c:v>4081</c:v>
                </c:pt>
                <c:pt idx="4081">
                  <c:v>4082</c:v>
                </c:pt>
                <c:pt idx="4082">
                  <c:v>4083</c:v>
                </c:pt>
                <c:pt idx="4083">
                  <c:v>4084</c:v>
                </c:pt>
                <c:pt idx="4084">
                  <c:v>4085</c:v>
                </c:pt>
                <c:pt idx="4085">
                  <c:v>4086</c:v>
                </c:pt>
                <c:pt idx="4086">
                  <c:v>4087</c:v>
                </c:pt>
                <c:pt idx="4087">
                  <c:v>4088</c:v>
                </c:pt>
                <c:pt idx="4088">
                  <c:v>4089</c:v>
                </c:pt>
                <c:pt idx="4089">
                  <c:v>4090</c:v>
                </c:pt>
                <c:pt idx="4090">
                  <c:v>4091</c:v>
                </c:pt>
                <c:pt idx="4091">
                  <c:v>4092</c:v>
                </c:pt>
                <c:pt idx="4092">
                  <c:v>4093</c:v>
                </c:pt>
                <c:pt idx="4093">
                  <c:v>4094</c:v>
                </c:pt>
                <c:pt idx="4094">
                  <c:v>4095</c:v>
                </c:pt>
                <c:pt idx="4095">
                  <c:v>4096</c:v>
                </c:pt>
                <c:pt idx="4096">
                  <c:v>4097</c:v>
                </c:pt>
                <c:pt idx="4097">
                  <c:v>4098</c:v>
                </c:pt>
                <c:pt idx="4098">
                  <c:v>4099</c:v>
                </c:pt>
                <c:pt idx="4099">
                  <c:v>4100</c:v>
                </c:pt>
                <c:pt idx="4100">
                  <c:v>4101</c:v>
                </c:pt>
                <c:pt idx="4101">
                  <c:v>4102</c:v>
                </c:pt>
                <c:pt idx="4102">
                  <c:v>4103</c:v>
                </c:pt>
                <c:pt idx="4103">
                  <c:v>4104</c:v>
                </c:pt>
                <c:pt idx="4104">
                  <c:v>4105</c:v>
                </c:pt>
                <c:pt idx="4105">
                  <c:v>4106</c:v>
                </c:pt>
                <c:pt idx="4106">
                  <c:v>4107</c:v>
                </c:pt>
                <c:pt idx="4107">
                  <c:v>4108</c:v>
                </c:pt>
                <c:pt idx="4108">
                  <c:v>4109</c:v>
                </c:pt>
                <c:pt idx="4109">
                  <c:v>4110</c:v>
                </c:pt>
                <c:pt idx="4110">
                  <c:v>4111</c:v>
                </c:pt>
                <c:pt idx="4111">
                  <c:v>4112</c:v>
                </c:pt>
                <c:pt idx="4112">
                  <c:v>4113</c:v>
                </c:pt>
                <c:pt idx="4113">
                  <c:v>4114</c:v>
                </c:pt>
                <c:pt idx="4114">
                  <c:v>4115</c:v>
                </c:pt>
                <c:pt idx="4115">
                  <c:v>4116</c:v>
                </c:pt>
                <c:pt idx="4116">
                  <c:v>4117</c:v>
                </c:pt>
                <c:pt idx="4117">
                  <c:v>4118</c:v>
                </c:pt>
                <c:pt idx="4118">
                  <c:v>4119</c:v>
                </c:pt>
                <c:pt idx="4119">
                  <c:v>4120</c:v>
                </c:pt>
                <c:pt idx="4120">
                  <c:v>4121</c:v>
                </c:pt>
                <c:pt idx="4121">
                  <c:v>4122</c:v>
                </c:pt>
                <c:pt idx="4122">
                  <c:v>4123</c:v>
                </c:pt>
                <c:pt idx="4123">
                  <c:v>4124</c:v>
                </c:pt>
                <c:pt idx="4124">
                  <c:v>4125</c:v>
                </c:pt>
                <c:pt idx="4125">
                  <c:v>4126</c:v>
                </c:pt>
                <c:pt idx="4126">
                  <c:v>4127</c:v>
                </c:pt>
                <c:pt idx="4127">
                  <c:v>4128</c:v>
                </c:pt>
                <c:pt idx="4128">
                  <c:v>4129</c:v>
                </c:pt>
                <c:pt idx="4129">
                  <c:v>4130</c:v>
                </c:pt>
                <c:pt idx="4130">
                  <c:v>4131</c:v>
                </c:pt>
                <c:pt idx="4131">
                  <c:v>4132</c:v>
                </c:pt>
                <c:pt idx="4132">
                  <c:v>4133</c:v>
                </c:pt>
                <c:pt idx="4133">
                  <c:v>4134</c:v>
                </c:pt>
                <c:pt idx="4134">
                  <c:v>4135</c:v>
                </c:pt>
                <c:pt idx="4135">
                  <c:v>4136</c:v>
                </c:pt>
                <c:pt idx="4136">
                  <c:v>4137</c:v>
                </c:pt>
                <c:pt idx="4137">
                  <c:v>4138</c:v>
                </c:pt>
                <c:pt idx="4138">
                  <c:v>4139</c:v>
                </c:pt>
                <c:pt idx="4139">
                  <c:v>4140</c:v>
                </c:pt>
                <c:pt idx="4140">
                  <c:v>4141</c:v>
                </c:pt>
                <c:pt idx="4141">
                  <c:v>4142</c:v>
                </c:pt>
                <c:pt idx="4142">
                  <c:v>4143</c:v>
                </c:pt>
                <c:pt idx="4143">
                  <c:v>4144</c:v>
                </c:pt>
                <c:pt idx="4144">
                  <c:v>4145</c:v>
                </c:pt>
                <c:pt idx="4145">
                  <c:v>4146</c:v>
                </c:pt>
                <c:pt idx="4146">
                  <c:v>4147</c:v>
                </c:pt>
                <c:pt idx="4147">
                  <c:v>4148</c:v>
                </c:pt>
                <c:pt idx="4148">
                  <c:v>4149</c:v>
                </c:pt>
                <c:pt idx="4149">
                  <c:v>4150</c:v>
                </c:pt>
                <c:pt idx="4150">
                  <c:v>4151</c:v>
                </c:pt>
                <c:pt idx="4151">
                  <c:v>4152</c:v>
                </c:pt>
                <c:pt idx="4152">
                  <c:v>4153</c:v>
                </c:pt>
                <c:pt idx="4153">
                  <c:v>4154</c:v>
                </c:pt>
                <c:pt idx="4154">
                  <c:v>4155</c:v>
                </c:pt>
                <c:pt idx="4155">
                  <c:v>4156</c:v>
                </c:pt>
                <c:pt idx="4156">
                  <c:v>4157</c:v>
                </c:pt>
                <c:pt idx="4157">
                  <c:v>4158</c:v>
                </c:pt>
                <c:pt idx="4158">
                  <c:v>4159</c:v>
                </c:pt>
                <c:pt idx="4159">
                  <c:v>4160</c:v>
                </c:pt>
                <c:pt idx="4160">
                  <c:v>4161</c:v>
                </c:pt>
                <c:pt idx="4161">
                  <c:v>4162</c:v>
                </c:pt>
                <c:pt idx="4162">
                  <c:v>4163</c:v>
                </c:pt>
                <c:pt idx="4163">
                  <c:v>4164</c:v>
                </c:pt>
                <c:pt idx="4164">
                  <c:v>4165</c:v>
                </c:pt>
                <c:pt idx="4165">
                  <c:v>4166</c:v>
                </c:pt>
                <c:pt idx="4166">
                  <c:v>4167</c:v>
                </c:pt>
                <c:pt idx="4167">
                  <c:v>4168</c:v>
                </c:pt>
                <c:pt idx="4168">
                  <c:v>4169</c:v>
                </c:pt>
                <c:pt idx="4169">
                  <c:v>4170</c:v>
                </c:pt>
                <c:pt idx="4170">
                  <c:v>4171</c:v>
                </c:pt>
                <c:pt idx="4171">
                  <c:v>4172</c:v>
                </c:pt>
                <c:pt idx="4172">
                  <c:v>4173</c:v>
                </c:pt>
                <c:pt idx="4173">
                  <c:v>4174</c:v>
                </c:pt>
                <c:pt idx="4174">
                  <c:v>4175</c:v>
                </c:pt>
                <c:pt idx="4175">
                  <c:v>4176</c:v>
                </c:pt>
                <c:pt idx="4176">
                  <c:v>4177</c:v>
                </c:pt>
                <c:pt idx="4177">
                  <c:v>4178</c:v>
                </c:pt>
                <c:pt idx="4178">
                  <c:v>4179</c:v>
                </c:pt>
                <c:pt idx="4179">
                  <c:v>4180</c:v>
                </c:pt>
                <c:pt idx="4180">
                  <c:v>4181</c:v>
                </c:pt>
                <c:pt idx="4181">
                  <c:v>4182</c:v>
                </c:pt>
                <c:pt idx="4182">
                  <c:v>4183</c:v>
                </c:pt>
                <c:pt idx="4183">
                  <c:v>4184</c:v>
                </c:pt>
                <c:pt idx="4184">
                  <c:v>4185</c:v>
                </c:pt>
                <c:pt idx="4185">
                  <c:v>4186</c:v>
                </c:pt>
                <c:pt idx="4186">
                  <c:v>4187</c:v>
                </c:pt>
                <c:pt idx="4187">
                  <c:v>4188</c:v>
                </c:pt>
                <c:pt idx="4188">
                  <c:v>4189</c:v>
                </c:pt>
                <c:pt idx="4189">
                  <c:v>4190</c:v>
                </c:pt>
                <c:pt idx="4190">
                  <c:v>4191</c:v>
                </c:pt>
                <c:pt idx="4191">
                  <c:v>4192</c:v>
                </c:pt>
                <c:pt idx="4192">
                  <c:v>4193</c:v>
                </c:pt>
                <c:pt idx="4193">
                  <c:v>4194</c:v>
                </c:pt>
                <c:pt idx="4194">
                  <c:v>4195</c:v>
                </c:pt>
                <c:pt idx="4195">
                  <c:v>4196</c:v>
                </c:pt>
                <c:pt idx="4196">
                  <c:v>4197</c:v>
                </c:pt>
                <c:pt idx="4197">
                  <c:v>4198</c:v>
                </c:pt>
                <c:pt idx="4198">
                  <c:v>4199</c:v>
                </c:pt>
                <c:pt idx="4199">
                  <c:v>4200</c:v>
                </c:pt>
                <c:pt idx="4200">
                  <c:v>4201</c:v>
                </c:pt>
                <c:pt idx="4201">
                  <c:v>4202</c:v>
                </c:pt>
                <c:pt idx="4202">
                  <c:v>4203</c:v>
                </c:pt>
                <c:pt idx="4203">
                  <c:v>4204</c:v>
                </c:pt>
                <c:pt idx="4204">
                  <c:v>4205</c:v>
                </c:pt>
                <c:pt idx="4205">
                  <c:v>4206</c:v>
                </c:pt>
                <c:pt idx="4206">
                  <c:v>4207</c:v>
                </c:pt>
                <c:pt idx="4207">
                  <c:v>4208</c:v>
                </c:pt>
                <c:pt idx="4208">
                  <c:v>4209</c:v>
                </c:pt>
                <c:pt idx="4209">
                  <c:v>4210</c:v>
                </c:pt>
                <c:pt idx="4210">
                  <c:v>4211</c:v>
                </c:pt>
                <c:pt idx="4211">
                  <c:v>4212</c:v>
                </c:pt>
                <c:pt idx="4212">
                  <c:v>4213</c:v>
                </c:pt>
                <c:pt idx="4213">
                  <c:v>4214</c:v>
                </c:pt>
                <c:pt idx="4214">
                  <c:v>4215</c:v>
                </c:pt>
                <c:pt idx="4215">
                  <c:v>4216</c:v>
                </c:pt>
                <c:pt idx="4216">
                  <c:v>4217</c:v>
                </c:pt>
                <c:pt idx="4217">
                  <c:v>4218</c:v>
                </c:pt>
                <c:pt idx="4218">
                  <c:v>4219</c:v>
                </c:pt>
                <c:pt idx="4219">
                  <c:v>4220</c:v>
                </c:pt>
                <c:pt idx="4220">
                  <c:v>4221</c:v>
                </c:pt>
                <c:pt idx="4221">
                  <c:v>4222</c:v>
                </c:pt>
                <c:pt idx="4222">
                  <c:v>4223</c:v>
                </c:pt>
                <c:pt idx="4223">
                  <c:v>4224</c:v>
                </c:pt>
                <c:pt idx="4224">
                  <c:v>4225</c:v>
                </c:pt>
                <c:pt idx="4225">
                  <c:v>4226</c:v>
                </c:pt>
                <c:pt idx="4226">
                  <c:v>4227</c:v>
                </c:pt>
                <c:pt idx="4227">
                  <c:v>4228</c:v>
                </c:pt>
                <c:pt idx="4228">
                  <c:v>4229</c:v>
                </c:pt>
                <c:pt idx="4229">
                  <c:v>4230</c:v>
                </c:pt>
                <c:pt idx="4230">
                  <c:v>4231</c:v>
                </c:pt>
                <c:pt idx="4231">
                  <c:v>4232</c:v>
                </c:pt>
                <c:pt idx="4232">
                  <c:v>4233</c:v>
                </c:pt>
                <c:pt idx="4233">
                  <c:v>4234</c:v>
                </c:pt>
                <c:pt idx="4234">
                  <c:v>4235</c:v>
                </c:pt>
                <c:pt idx="4235">
                  <c:v>4236</c:v>
                </c:pt>
                <c:pt idx="4236">
                  <c:v>4237</c:v>
                </c:pt>
                <c:pt idx="4237">
                  <c:v>4238</c:v>
                </c:pt>
                <c:pt idx="4238">
                  <c:v>4239</c:v>
                </c:pt>
                <c:pt idx="4239">
                  <c:v>4240</c:v>
                </c:pt>
                <c:pt idx="4240">
                  <c:v>4241</c:v>
                </c:pt>
                <c:pt idx="4241">
                  <c:v>4242</c:v>
                </c:pt>
                <c:pt idx="4242">
                  <c:v>4243</c:v>
                </c:pt>
                <c:pt idx="4243">
                  <c:v>4244</c:v>
                </c:pt>
                <c:pt idx="4244">
                  <c:v>4245</c:v>
                </c:pt>
                <c:pt idx="4245">
                  <c:v>4246</c:v>
                </c:pt>
                <c:pt idx="4246">
                  <c:v>4247</c:v>
                </c:pt>
                <c:pt idx="4247">
                  <c:v>4248</c:v>
                </c:pt>
                <c:pt idx="4248">
                  <c:v>4249</c:v>
                </c:pt>
                <c:pt idx="4249">
                  <c:v>4250</c:v>
                </c:pt>
                <c:pt idx="4250">
                  <c:v>4251</c:v>
                </c:pt>
                <c:pt idx="4251">
                  <c:v>4252</c:v>
                </c:pt>
                <c:pt idx="4252">
                  <c:v>4253</c:v>
                </c:pt>
                <c:pt idx="4253">
                  <c:v>4254</c:v>
                </c:pt>
                <c:pt idx="4254">
                  <c:v>4255</c:v>
                </c:pt>
                <c:pt idx="4255">
                  <c:v>4256</c:v>
                </c:pt>
                <c:pt idx="4256">
                  <c:v>4257</c:v>
                </c:pt>
                <c:pt idx="4257">
                  <c:v>4258</c:v>
                </c:pt>
                <c:pt idx="4258">
                  <c:v>4259</c:v>
                </c:pt>
                <c:pt idx="4259">
                  <c:v>4260</c:v>
                </c:pt>
                <c:pt idx="4260">
                  <c:v>4261</c:v>
                </c:pt>
                <c:pt idx="4261">
                  <c:v>4262</c:v>
                </c:pt>
                <c:pt idx="4262">
                  <c:v>4263</c:v>
                </c:pt>
                <c:pt idx="4263">
                  <c:v>4264</c:v>
                </c:pt>
                <c:pt idx="4264">
                  <c:v>4265</c:v>
                </c:pt>
                <c:pt idx="4265">
                  <c:v>4266</c:v>
                </c:pt>
                <c:pt idx="4266">
                  <c:v>4267</c:v>
                </c:pt>
                <c:pt idx="4267">
                  <c:v>4268</c:v>
                </c:pt>
                <c:pt idx="4268">
                  <c:v>4269</c:v>
                </c:pt>
                <c:pt idx="4269">
                  <c:v>4270</c:v>
                </c:pt>
                <c:pt idx="4270">
                  <c:v>4271</c:v>
                </c:pt>
                <c:pt idx="4271">
                  <c:v>4272</c:v>
                </c:pt>
                <c:pt idx="4272">
                  <c:v>4273</c:v>
                </c:pt>
                <c:pt idx="4273">
                  <c:v>4274</c:v>
                </c:pt>
                <c:pt idx="4274">
                  <c:v>4275</c:v>
                </c:pt>
                <c:pt idx="4275">
                  <c:v>4276</c:v>
                </c:pt>
                <c:pt idx="4276">
                  <c:v>4277</c:v>
                </c:pt>
                <c:pt idx="4277">
                  <c:v>4278</c:v>
                </c:pt>
                <c:pt idx="4278">
                  <c:v>4279</c:v>
                </c:pt>
                <c:pt idx="4279">
                  <c:v>4280</c:v>
                </c:pt>
                <c:pt idx="4280">
                  <c:v>4281</c:v>
                </c:pt>
                <c:pt idx="4281">
                  <c:v>4282</c:v>
                </c:pt>
                <c:pt idx="4282">
                  <c:v>4283</c:v>
                </c:pt>
                <c:pt idx="4283">
                  <c:v>4284</c:v>
                </c:pt>
                <c:pt idx="4284">
                  <c:v>4285</c:v>
                </c:pt>
                <c:pt idx="4285">
                  <c:v>4286</c:v>
                </c:pt>
                <c:pt idx="4286">
                  <c:v>4287</c:v>
                </c:pt>
                <c:pt idx="4287">
                  <c:v>4288</c:v>
                </c:pt>
                <c:pt idx="4288">
                  <c:v>4289</c:v>
                </c:pt>
                <c:pt idx="4289">
                  <c:v>4290</c:v>
                </c:pt>
                <c:pt idx="4290">
                  <c:v>4291</c:v>
                </c:pt>
                <c:pt idx="4291">
                  <c:v>4292</c:v>
                </c:pt>
                <c:pt idx="4292">
                  <c:v>4293</c:v>
                </c:pt>
                <c:pt idx="4293">
                  <c:v>4294</c:v>
                </c:pt>
                <c:pt idx="4294">
                  <c:v>4295</c:v>
                </c:pt>
                <c:pt idx="4295">
                  <c:v>4296</c:v>
                </c:pt>
                <c:pt idx="4296">
                  <c:v>4297</c:v>
                </c:pt>
                <c:pt idx="4297">
                  <c:v>4298</c:v>
                </c:pt>
                <c:pt idx="4298">
                  <c:v>4299</c:v>
                </c:pt>
                <c:pt idx="4299">
                  <c:v>4300</c:v>
                </c:pt>
                <c:pt idx="4300">
                  <c:v>4301</c:v>
                </c:pt>
                <c:pt idx="4301">
                  <c:v>4302</c:v>
                </c:pt>
                <c:pt idx="4302">
                  <c:v>4303</c:v>
                </c:pt>
                <c:pt idx="4303">
                  <c:v>4304</c:v>
                </c:pt>
                <c:pt idx="4304">
                  <c:v>4305</c:v>
                </c:pt>
                <c:pt idx="4305">
                  <c:v>4306</c:v>
                </c:pt>
                <c:pt idx="4306">
                  <c:v>4307</c:v>
                </c:pt>
                <c:pt idx="4307">
                  <c:v>4308</c:v>
                </c:pt>
                <c:pt idx="4308">
                  <c:v>4309</c:v>
                </c:pt>
                <c:pt idx="4309">
                  <c:v>4310</c:v>
                </c:pt>
                <c:pt idx="4310">
                  <c:v>4311</c:v>
                </c:pt>
                <c:pt idx="4311">
                  <c:v>4312</c:v>
                </c:pt>
                <c:pt idx="4312">
                  <c:v>4313</c:v>
                </c:pt>
                <c:pt idx="4313">
                  <c:v>4314</c:v>
                </c:pt>
                <c:pt idx="4314">
                  <c:v>4315</c:v>
                </c:pt>
                <c:pt idx="4315">
                  <c:v>4316</c:v>
                </c:pt>
                <c:pt idx="4316">
                  <c:v>4317</c:v>
                </c:pt>
                <c:pt idx="4317">
                  <c:v>4318</c:v>
                </c:pt>
                <c:pt idx="4318">
                  <c:v>4319</c:v>
                </c:pt>
                <c:pt idx="4319">
                  <c:v>4320</c:v>
                </c:pt>
                <c:pt idx="4320">
                  <c:v>4321</c:v>
                </c:pt>
                <c:pt idx="4321">
                  <c:v>4322</c:v>
                </c:pt>
                <c:pt idx="4322">
                  <c:v>4323</c:v>
                </c:pt>
                <c:pt idx="4323">
                  <c:v>4324</c:v>
                </c:pt>
                <c:pt idx="4324">
                  <c:v>4325</c:v>
                </c:pt>
                <c:pt idx="4325">
                  <c:v>4326</c:v>
                </c:pt>
                <c:pt idx="4326">
                  <c:v>4327</c:v>
                </c:pt>
                <c:pt idx="4327">
                  <c:v>4328</c:v>
                </c:pt>
                <c:pt idx="4328">
                  <c:v>4329</c:v>
                </c:pt>
                <c:pt idx="4329">
                  <c:v>4330</c:v>
                </c:pt>
                <c:pt idx="4330">
                  <c:v>4331</c:v>
                </c:pt>
                <c:pt idx="4331">
                  <c:v>4332</c:v>
                </c:pt>
                <c:pt idx="4332">
                  <c:v>4333</c:v>
                </c:pt>
                <c:pt idx="4333">
                  <c:v>4334</c:v>
                </c:pt>
                <c:pt idx="4334">
                  <c:v>4335</c:v>
                </c:pt>
                <c:pt idx="4335">
                  <c:v>4336</c:v>
                </c:pt>
                <c:pt idx="4336">
                  <c:v>4337</c:v>
                </c:pt>
                <c:pt idx="4337">
                  <c:v>4338</c:v>
                </c:pt>
                <c:pt idx="4338">
                  <c:v>4339</c:v>
                </c:pt>
                <c:pt idx="4339">
                  <c:v>4340</c:v>
                </c:pt>
                <c:pt idx="4340">
                  <c:v>4341</c:v>
                </c:pt>
                <c:pt idx="4341">
                  <c:v>4342</c:v>
                </c:pt>
                <c:pt idx="4342">
                  <c:v>4343</c:v>
                </c:pt>
                <c:pt idx="4343">
                  <c:v>4344</c:v>
                </c:pt>
                <c:pt idx="4344">
                  <c:v>4345</c:v>
                </c:pt>
                <c:pt idx="4345">
                  <c:v>4346</c:v>
                </c:pt>
                <c:pt idx="4346">
                  <c:v>4347</c:v>
                </c:pt>
                <c:pt idx="4347">
                  <c:v>4348</c:v>
                </c:pt>
                <c:pt idx="4348">
                  <c:v>4349</c:v>
                </c:pt>
                <c:pt idx="4349">
                  <c:v>4350</c:v>
                </c:pt>
                <c:pt idx="4350">
                  <c:v>4351</c:v>
                </c:pt>
                <c:pt idx="4351">
                  <c:v>4352</c:v>
                </c:pt>
                <c:pt idx="4352">
                  <c:v>4353</c:v>
                </c:pt>
                <c:pt idx="4353">
                  <c:v>4354</c:v>
                </c:pt>
                <c:pt idx="4354">
                  <c:v>4355</c:v>
                </c:pt>
                <c:pt idx="4355">
                  <c:v>4356</c:v>
                </c:pt>
                <c:pt idx="4356">
                  <c:v>4357</c:v>
                </c:pt>
                <c:pt idx="4357">
                  <c:v>4358</c:v>
                </c:pt>
                <c:pt idx="4358">
                  <c:v>4359</c:v>
                </c:pt>
                <c:pt idx="4359">
                  <c:v>4360</c:v>
                </c:pt>
                <c:pt idx="4360">
                  <c:v>4361</c:v>
                </c:pt>
                <c:pt idx="4361">
                  <c:v>4362</c:v>
                </c:pt>
                <c:pt idx="4362">
                  <c:v>4363</c:v>
                </c:pt>
                <c:pt idx="4363">
                  <c:v>4364</c:v>
                </c:pt>
                <c:pt idx="4364">
                  <c:v>4365</c:v>
                </c:pt>
                <c:pt idx="4365">
                  <c:v>4366</c:v>
                </c:pt>
                <c:pt idx="4366">
                  <c:v>4367</c:v>
                </c:pt>
                <c:pt idx="4367">
                  <c:v>4368</c:v>
                </c:pt>
                <c:pt idx="4368">
                  <c:v>4369</c:v>
                </c:pt>
                <c:pt idx="4369">
                  <c:v>4370</c:v>
                </c:pt>
                <c:pt idx="4370">
                  <c:v>4371</c:v>
                </c:pt>
                <c:pt idx="4371">
                  <c:v>4372</c:v>
                </c:pt>
                <c:pt idx="4372">
                  <c:v>4373</c:v>
                </c:pt>
                <c:pt idx="4373">
                  <c:v>4374</c:v>
                </c:pt>
                <c:pt idx="4374">
                  <c:v>4375</c:v>
                </c:pt>
                <c:pt idx="4375">
                  <c:v>4376</c:v>
                </c:pt>
                <c:pt idx="4376">
                  <c:v>4377</c:v>
                </c:pt>
                <c:pt idx="4377">
                  <c:v>4378</c:v>
                </c:pt>
                <c:pt idx="4378">
                  <c:v>4379</c:v>
                </c:pt>
                <c:pt idx="4379">
                  <c:v>4380</c:v>
                </c:pt>
                <c:pt idx="4380">
                  <c:v>4381</c:v>
                </c:pt>
                <c:pt idx="4381">
                  <c:v>4382</c:v>
                </c:pt>
                <c:pt idx="4382">
                  <c:v>4383</c:v>
                </c:pt>
                <c:pt idx="4383">
                  <c:v>4384</c:v>
                </c:pt>
                <c:pt idx="4384">
                  <c:v>4385</c:v>
                </c:pt>
                <c:pt idx="4385">
                  <c:v>4386</c:v>
                </c:pt>
                <c:pt idx="4386">
                  <c:v>4387</c:v>
                </c:pt>
                <c:pt idx="4387">
                  <c:v>4388</c:v>
                </c:pt>
                <c:pt idx="4388">
                  <c:v>4389</c:v>
                </c:pt>
                <c:pt idx="4389">
                  <c:v>4390</c:v>
                </c:pt>
                <c:pt idx="4390">
                  <c:v>4391</c:v>
                </c:pt>
                <c:pt idx="4391">
                  <c:v>4392</c:v>
                </c:pt>
                <c:pt idx="4392">
                  <c:v>4393</c:v>
                </c:pt>
                <c:pt idx="4393">
                  <c:v>4394</c:v>
                </c:pt>
                <c:pt idx="4394">
                  <c:v>4395</c:v>
                </c:pt>
                <c:pt idx="4395">
                  <c:v>4396</c:v>
                </c:pt>
                <c:pt idx="4396">
                  <c:v>4397</c:v>
                </c:pt>
                <c:pt idx="4397">
                  <c:v>4398</c:v>
                </c:pt>
                <c:pt idx="4398">
                  <c:v>4399</c:v>
                </c:pt>
                <c:pt idx="4399">
                  <c:v>4400</c:v>
                </c:pt>
                <c:pt idx="4400">
                  <c:v>4401</c:v>
                </c:pt>
              </c:numCache>
            </c:numRef>
          </c:xVal>
          <c:yVal>
            <c:numRef>
              <c:f>'2018_02_15_co230_IncreaseHeat'!$D$3:$D$4403</c:f>
              <c:numCache>
                <c:formatCode>General</c:formatCode>
                <c:ptCount val="4401"/>
                <c:pt idx="0">
                  <c:v>22.519010000000002</c:v>
                </c:pt>
                <c:pt idx="1">
                  <c:v>22.490010000000002</c:v>
                </c:pt>
                <c:pt idx="2">
                  <c:v>22.475960000000001</c:v>
                </c:pt>
                <c:pt idx="3">
                  <c:v>22.516919999999999</c:v>
                </c:pt>
                <c:pt idx="4">
                  <c:v>22.498419999999999</c:v>
                </c:pt>
                <c:pt idx="5">
                  <c:v>22.5063</c:v>
                </c:pt>
                <c:pt idx="6">
                  <c:v>22.488420000000001</c:v>
                </c:pt>
                <c:pt idx="7">
                  <c:v>22.50731</c:v>
                </c:pt>
                <c:pt idx="8">
                  <c:v>22.53895</c:v>
                </c:pt>
                <c:pt idx="9">
                  <c:v>22.543500000000002</c:v>
                </c:pt>
                <c:pt idx="10">
                  <c:v>22.542919999999999</c:v>
                </c:pt>
                <c:pt idx="11">
                  <c:v>22.503050000000002</c:v>
                </c:pt>
                <c:pt idx="12">
                  <c:v>22.51605</c:v>
                </c:pt>
                <c:pt idx="13">
                  <c:v>22.522200000000002</c:v>
                </c:pt>
                <c:pt idx="14">
                  <c:v>22.512779999999999</c:v>
                </c:pt>
                <c:pt idx="15">
                  <c:v>22.523060000000001</c:v>
                </c:pt>
                <c:pt idx="16">
                  <c:v>22.516190000000002</c:v>
                </c:pt>
                <c:pt idx="17">
                  <c:v>22.523499999999999</c:v>
                </c:pt>
                <c:pt idx="18">
                  <c:v>22.532389999999999</c:v>
                </c:pt>
                <c:pt idx="19">
                  <c:v>22.535080000000001</c:v>
                </c:pt>
                <c:pt idx="20">
                  <c:v>22.537220000000001</c:v>
                </c:pt>
                <c:pt idx="21">
                  <c:v>22.537220000000001</c:v>
                </c:pt>
                <c:pt idx="22">
                  <c:v>22.520209999999999</c:v>
                </c:pt>
                <c:pt idx="23">
                  <c:v>22.558029999999999</c:v>
                </c:pt>
                <c:pt idx="24">
                  <c:v>22.537690000000001</c:v>
                </c:pt>
                <c:pt idx="25">
                  <c:v>22.545970000000001</c:v>
                </c:pt>
                <c:pt idx="26">
                  <c:v>22.483540000000001</c:v>
                </c:pt>
                <c:pt idx="27">
                  <c:v>22.50281</c:v>
                </c:pt>
                <c:pt idx="28">
                  <c:v>22.504930000000002</c:v>
                </c:pt>
                <c:pt idx="29">
                  <c:v>22.496880000000001</c:v>
                </c:pt>
                <c:pt idx="30">
                  <c:v>22.542860000000001</c:v>
                </c:pt>
                <c:pt idx="31">
                  <c:v>22.544550000000001</c:v>
                </c:pt>
                <c:pt idx="32">
                  <c:v>22.509519999999998</c:v>
                </c:pt>
                <c:pt idx="33">
                  <c:v>22.481269999999999</c:v>
                </c:pt>
                <c:pt idx="34">
                  <c:v>22.492039999999999</c:v>
                </c:pt>
                <c:pt idx="35">
                  <c:v>22.49316</c:v>
                </c:pt>
                <c:pt idx="36">
                  <c:v>22.496770000000001</c:v>
                </c:pt>
                <c:pt idx="37">
                  <c:v>22.486619999999998</c:v>
                </c:pt>
                <c:pt idx="38">
                  <c:v>22.495329999999999</c:v>
                </c:pt>
                <c:pt idx="39">
                  <c:v>22.51436</c:v>
                </c:pt>
                <c:pt idx="40">
                  <c:v>22.459679999999999</c:v>
                </c:pt>
                <c:pt idx="41">
                  <c:v>22.49136</c:v>
                </c:pt>
                <c:pt idx="42">
                  <c:v>22.48479</c:v>
                </c:pt>
                <c:pt idx="43">
                  <c:v>22.50996</c:v>
                </c:pt>
                <c:pt idx="44">
                  <c:v>22.516929999999999</c:v>
                </c:pt>
                <c:pt idx="45">
                  <c:v>22.532679999999999</c:v>
                </c:pt>
                <c:pt idx="46">
                  <c:v>22.502369999999999</c:v>
                </c:pt>
                <c:pt idx="47">
                  <c:v>22.500540000000001</c:v>
                </c:pt>
                <c:pt idx="48">
                  <c:v>22.503820000000001</c:v>
                </c:pt>
                <c:pt idx="49">
                  <c:v>22.534109999999998</c:v>
                </c:pt>
                <c:pt idx="50">
                  <c:v>22.51765</c:v>
                </c:pt>
                <c:pt idx="51">
                  <c:v>22.504829999999998</c:v>
                </c:pt>
                <c:pt idx="52">
                  <c:v>22.49446</c:v>
                </c:pt>
                <c:pt idx="53">
                  <c:v>22.52552</c:v>
                </c:pt>
                <c:pt idx="54">
                  <c:v>22.499089999999999</c:v>
                </c:pt>
                <c:pt idx="55">
                  <c:v>22.514220000000002</c:v>
                </c:pt>
                <c:pt idx="56">
                  <c:v>22.520499999999998</c:v>
                </c:pt>
                <c:pt idx="57">
                  <c:v>22.49475</c:v>
                </c:pt>
                <c:pt idx="58">
                  <c:v>22.527650000000001</c:v>
                </c:pt>
                <c:pt idx="59">
                  <c:v>22.509519999999998</c:v>
                </c:pt>
                <c:pt idx="60">
                  <c:v>22.504259999999999</c:v>
                </c:pt>
                <c:pt idx="61">
                  <c:v>22.500499999999999</c:v>
                </c:pt>
                <c:pt idx="62">
                  <c:v>22.500969999999999</c:v>
                </c:pt>
                <c:pt idx="63">
                  <c:v>22.53257</c:v>
                </c:pt>
                <c:pt idx="64">
                  <c:v>22.49823</c:v>
                </c:pt>
                <c:pt idx="65">
                  <c:v>22.49194</c:v>
                </c:pt>
                <c:pt idx="66">
                  <c:v>22.499230000000001</c:v>
                </c:pt>
                <c:pt idx="67">
                  <c:v>22.51783</c:v>
                </c:pt>
                <c:pt idx="68">
                  <c:v>22.50855</c:v>
                </c:pt>
                <c:pt idx="69">
                  <c:v>22.526140000000002</c:v>
                </c:pt>
                <c:pt idx="70">
                  <c:v>22.486229999999999</c:v>
                </c:pt>
                <c:pt idx="71">
                  <c:v>22.52872</c:v>
                </c:pt>
                <c:pt idx="72">
                  <c:v>22.498950000000001</c:v>
                </c:pt>
                <c:pt idx="73">
                  <c:v>22.499230000000001</c:v>
                </c:pt>
                <c:pt idx="74">
                  <c:v>22.49736</c:v>
                </c:pt>
                <c:pt idx="75">
                  <c:v>22.51867</c:v>
                </c:pt>
                <c:pt idx="76">
                  <c:v>22.52073</c:v>
                </c:pt>
                <c:pt idx="77">
                  <c:v>22.495909999999999</c:v>
                </c:pt>
                <c:pt idx="78">
                  <c:v>22.54832</c:v>
                </c:pt>
                <c:pt idx="79">
                  <c:v>22.52582</c:v>
                </c:pt>
                <c:pt idx="80">
                  <c:v>22.498180000000001</c:v>
                </c:pt>
                <c:pt idx="81">
                  <c:v>22.484220000000001</c:v>
                </c:pt>
                <c:pt idx="82">
                  <c:v>22.485189999999999</c:v>
                </c:pt>
                <c:pt idx="83">
                  <c:v>22.50797</c:v>
                </c:pt>
                <c:pt idx="84">
                  <c:v>22.463329999999999</c:v>
                </c:pt>
                <c:pt idx="85">
                  <c:v>22.498989999999999</c:v>
                </c:pt>
                <c:pt idx="86">
                  <c:v>22.51145</c:v>
                </c:pt>
                <c:pt idx="87">
                  <c:v>22.478359999999999</c:v>
                </c:pt>
                <c:pt idx="88">
                  <c:v>22.481929999999998</c:v>
                </c:pt>
                <c:pt idx="89">
                  <c:v>22.50151</c:v>
                </c:pt>
                <c:pt idx="90">
                  <c:v>22.482620000000001</c:v>
                </c:pt>
                <c:pt idx="91">
                  <c:v>22.501989999999999</c:v>
                </c:pt>
                <c:pt idx="92">
                  <c:v>22.516870000000001</c:v>
                </c:pt>
                <c:pt idx="93">
                  <c:v>22.473199999999999</c:v>
                </c:pt>
                <c:pt idx="94">
                  <c:v>22.47045</c:v>
                </c:pt>
                <c:pt idx="95">
                  <c:v>22.496200000000002</c:v>
                </c:pt>
                <c:pt idx="96">
                  <c:v>22.499960000000002</c:v>
                </c:pt>
                <c:pt idx="97">
                  <c:v>22.480060000000002</c:v>
                </c:pt>
                <c:pt idx="98">
                  <c:v>22.461210000000001</c:v>
                </c:pt>
                <c:pt idx="99">
                  <c:v>22.488910000000001</c:v>
                </c:pt>
                <c:pt idx="100">
                  <c:v>22.513580000000001</c:v>
                </c:pt>
                <c:pt idx="101">
                  <c:v>22.494399999999999</c:v>
                </c:pt>
                <c:pt idx="102">
                  <c:v>22.499919999999999</c:v>
                </c:pt>
                <c:pt idx="103">
                  <c:v>22.47991</c:v>
                </c:pt>
                <c:pt idx="104">
                  <c:v>22.471609999999998</c:v>
                </c:pt>
                <c:pt idx="105">
                  <c:v>22.437550000000002</c:v>
                </c:pt>
                <c:pt idx="106">
                  <c:v>22.466619999999999</c:v>
                </c:pt>
                <c:pt idx="107">
                  <c:v>22.460339999999999</c:v>
                </c:pt>
                <c:pt idx="108">
                  <c:v>22.446819999999999</c:v>
                </c:pt>
                <c:pt idx="109">
                  <c:v>22.458030000000001</c:v>
                </c:pt>
                <c:pt idx="110">
                  <c:v>22.451160000000002</c:v>
                </c:pt>
                <c:pt idx="111">
                  <c:v>22.465620000000001</c:v>
                </c:pt>
                <c:pt idx="112">
                  <c:v>22.451889999999999</c:v>
                </c:pt>
                <c:pt idx="113">
                  <c:v>22.471170000000001</c:v>
                </c:pt>
                <c:pt idx="114">
                  <c:v>22.443149999999999</c:v>
                </c:pt>
                <c:pt idx="115">
                  <c:v>22.462029999999999</c:v>
                </c:pt>
                <c:pt idx="116">
                  <c:v>22.479050000000001</c:v>
                </c:pt>
                <c:pt idx="117">
                  <c:v>22.461449999999999</c:v>
                </c:pt>
                <c:pt idx="118">
                  <c:v>22.44961</c:v>
                </c:pt>
                <c:pt idx="119">
                  <c:v>22.462759999999999</c:v>
                </c:pt>
                <c:pt idx="120">
                  <c:v>22.490639999999999</c:v>
                </c:pt>
                <c:pt idx="121">
                  <c:v>22.47702</c:v>
                </c:pt>
                <c:pt idx="122">
                  <c:v>22.489190000000001</c:v>
                </c:pt>
                <c:pt idx="123">
                  <c:v>22.543050000000001</c:v>
                </c:pt>
                <c:pt idx="124">
                  <c:v>22.492039999999999</c:v>
                </c:pt>
                <c:pt idx="125">
                  <c:v>22.500969999999999</c:v>
                </c:pt>
                <c:pt idx="126">
                  <c:v>22.490929999999999</c:v>
                </c:pt>
                <c:pt idx="127">
                  <c:v>22.51397</c:v>
                </c:pt>
                <c:pt idx="128">
                  <c:v>22.504539999999999</c:v>
                </c:pt>
                <c:pt idx="129">
                  <c:v>22.481030000000001</c:v>
                </c:pt>
                <c:pt idx="130">
                  <c:v>22.539149999999999</c:v>
                </c:pt>
                <c:pt idx="131">
                  <c:v>22.508700000000001</c:v>
                </c:pt>
                <c:pt idx="132">
                  <c:v>22.511980000000001</c:v>
                </c:pt>
                <c:pt idx="133">
                  <c:v>22.515129999999999</c:v>
                </c:pt>
                <c:pt idx="134">
                  <c:v>22.456769999999999</c:v>
                </c:pt>
                <c:pt idx="135">
                  <c:v>22.493639999999999</c:v>
                </c:pt>
                <c:pt idx="136">
                  <c:v>22.490600000000001</c:v>
                </c:pt>
                <c:pt idx="137">
                  <c:v>22.541599999999999</c:v>
                </c:pt>
                <c:pt idx="138">
                  <c:v>22.525130000000001</c:v>
                </c:pt>
                <c:pt idx="139">
                  <c:v>22.518989999999999</c:v>
                </c:pt>
                <c:pt idx="140">
                  <c:v>22.505130000000001</c:v>
                </c:pt>
                <c:pt idx="141">
                  <c:v>22.519279999999998</c:v>
                </c:pt>
                <c:pt idx="142">
                  <c:v>22.519860000000001</c:v>
                </c:pt>
                <c:pt idx="143">
                  <c:v>22.52026</c:v>
                </c:pt>
                <c:pt idx="144">
                  <c:v>22.523260000000001</c:v>
                </c:pt>
                <c:pt idx="145">
                  <c:v>22.52788</c:v>
                </c:pt>
                <c:pt idx="146">
                  <c:v>22.56418</c:v>
                </c:pt>
                <c:pt idx="147">
                  <c:v>22.549250000000001</c:v>
                </c:pt>
                <c:pt idx="148">
                  <c:v>22.545719999999999</c:v>
                </c:pt>
                <c:pt idx="149">
                  <c:v>22.530439999999999</c:v>
                </c:pt>
                <c:pt idx="150">
                  <c:v>22.536429999999999</c:v>
                </c:pt>
                <c:pt idx="151">
                  <c:v>22.541709999999998</c:v>
                </c:pt>
                <c:pt idx="152">
                  <c:v>22.556049999999999</c:v>
                </c:pt>
                <c:pt idx="153">
                  <c:v>22.566299999999998</c:v>
                </c:pt>
                <c:pt idx="154">
                  <c:v>22.55706</c:v>
                </c:pt>
                <c:pt idx="155">
                  <c:v>22.56063</c:v>
                </c:pt>
                <c:pt idx="156">
                  <c:v>22.570599999999999</c:v>
                </c:pt>
                <c:pt idx="157">
                  <c:v>22.567640000000001</c:v>
                </c:pt>
                <c:pt idx="158">
                  <c:v>22.558859999999999</c:v>
                </c:pt>
                <c:pt idx="159">
                  <c:v>22.598669999999998</c:v>
                </c:pt>
                <c:pt idx="160">
                  <c:v>22.596530000000001</c:v>
                </c:pt>
                <c:pt idx="161">
                  <c:v>22.612390000000001</c:v>
                </c:pt>
                <c:pt idx="162">
                  <c:v>22.547699999999999</c:v>
                </c:pt>
                <c:pt idx="163">
                  <c:v>22.596820000000001</c:v>
                </c:pt>
                <c:pt idx="164">
                  <c:v>22.591950000000001</c:v>
                </c:pt>
                <c:pt idx="165">
                  <c:v>22.595479999999998</c:v>
                </c:pt>
                <c:pt idx="166">
                  <c:v>22.597110000000001</c:v>
                </c:pt>
                <c:pt idx="167">
                  <c:v>22.6221</c:v>
                </c:pt>
                <c:pt idx="168">
                  <c:v>22.601520000000001</c:v>
                </c:pt>
                <c:pt idx="169">
                  <c:v>22.612819999999999</c:v>
                </c:pt>
                <c:pt idx="170">
                  <c:v>22.608129999999999</c:v>
                </c:pt>
                <c:pt idx="171">
                  <c:v>22.644130000000001</c:v>
                </c:pt>
                <c:pt idx="172">
                  <c:v>22.638719999999999</c:v>
                </c:pt>
                <c:pt idx="173">
                  <c:v>22.629429999999999</c:v>
                </c:pt>
                <c:pt idx="174">
                  <c:v>22.624459999999999</c:v>
                </c:pt>
                <c:pt idx="175">
                  <c:v>22.661190000000001</c:v>
                </c:pt>
                <c:pt idx="176">
                  <c:v>22.659300000000002</c:v>
                </c:pt>
                <c:pt idx="177">
                  <c:v>22.644279999999998</c:v>
                </c:pt>
                <c:pt idx="178">
                  <c:v>22.649439999999998</c:v>
                </c:pt>
                <c:pt idx="179">
                  <c:v>22.637270000000001</c:v>
                </c:pt>
                <c:pt idx="180">
                  <c:v>22.658619999999999</c:v>
                </c:pt>
                <c:pt idx="181">
                  <c:v>22.686399999999999</c:v>
                </c:pt>
                <c:pt idx="182">
                  <c:v>22.677040000000002</c:v>
                </c:pt>
                <c:pt idx="183">
                  <c:v>22.654910000000001</c:v>
                </c:pt>
                <c:pt idx="184">
                  <c:v>22.666160000000001</c:v>
                </c:pt>
                <c:pt idx="185">
                  <c:v>22.681480000000001</c:v>
                </c:pt>
                <c:pt idx="186">
                  <c:v>22.65428</c:v>
                </c:pt>
                <c:pt idx="187">
                  <c:v>22.641749999999998</c:v>
                </c:pt>
                <c:pt idx="188">
                  <c:v>22.65399</c:v>
                </c:pt>
                <c:pt idx="189">
                  <c:v>22.66873</c:v>
                </c:pt>
                <c:pt idx="190">
                  <c:v>22.68563</c:v>
                </c:pt>
                <c:pt idx="191">
                  <c:v>22.713799999999999</c:v>
                </c:pt>
                <c:pt idx="192">
                  <c:v>22.691050000000001</c:v>
                </c:pt>
                <c:pt idx="193">
                  <c:v>22.708390000000001</c:v>
                </c:pt>
                <c:pt idx="194">
                  <c:v>22.716699999999999</c:v>
                </c:pt>
                <c:pt idx="195">
                  <c:v>22.71857</c:v>
                </c:pt>
                <c:pt idx="196">
                  <c:v>22.702970000000001</c:v>
                </c:pt>
                <c:pt idx="197">
                  <c:v>22.74071</c:v>
                </c:pt>
                <c:pt idx="198">
                  <c:v>22.73414</c:v>
                </c:pt>
                <c:pt idx="199">
                  <c:v>22.74371</c:v>
                </c:pt>
                <c:pt idx="200">
                  <c:v>22.737169999999999</c:v>
                </c:pt>
                <c:pt idx="201">
                  <c:v>22.743310000000001</c:v>
                </c:pt>
                <c:pt idx="202">
                  <c:v>22.74746</c:v>
                </c:pt>
                <c:pt idx="203">
                  <c:v>22.780909999999999</c:v>
                </c:pt>
                <c:pt idx="204">
                  <c:v>22.753599999999999</c:v>
                </c:pt>
                <c:pt idx="205">
                  <c:v>22.7925</c:v>
                </c:pt>
                <c:pt idx="206">
                  <c:v>22.774719999999999</c:v>
                </c:pt>
                <c:pt idx="207">
                  <c:v>22.770800000000001</c:v>
                </c:pt>
                <c:pt idx="208">
                  <c:v>22.79907</c:v>
                </c:pt>
                <c:pt idx="209">
                  <c:v>22.744679999999999</c:v>
                </c:pt>
                <c:pt idx="210">
                  <c:v>22.793800000000001</c:v>
                </c:pt>
                <c:pt idx="211">
                  <c:v>22.817959999999999</c:v>
                </c:pt>
                <c:pt idx="212">
                  <c:v>22.796500000000002</c:v>
                </c:pt>
                <c:pt idx="213">
                  <c:v>22.801960000000001</c:v>
                </c:pt>
                <c:pt idx="214">
                  <c:v>22.829889999999999</c:v>
                </c:pt>
                <c:pt idx="215">
                  <c:v>22.831720000000001</c:v>
                </c:pt>
                <c:pt idx="216">
                  <c:v>22.836120000000001</c:v>
                </c:pt>
                <c:pt idx="217">
                  <c:v>22.849270000000001</c:v>
                </c:pt>
                <c:pt idx="218">
                  <c:v>22.84646</c:v>
                </c:pt>
                <c:pt idx="219">
                  <c:v>22.829989999999999</c:v>
                </c:pt>
                <c:pt idx="220">
                  <c:v>22.80911</c:v>
                </c:pt>
                <c:pt idx="221">
                  <c:v>22.84657</c:v>
                </c:pt>
                <c:pt idx="222">
                  <c:v>22.866330000000001</c:v>
                </c:pt>
                <c:pt idx="223">
                  <c:v>22.859449999999999</c:v>
                </c:pt>
                <c:pt idx="224">
                  <c:v>22.919409999999999</c:v>
                </c:pt>
                <c:pt idx="225">
                  <c:v>22.919229999999999</c:v>
                </c:pt>
                <c:pt idx="226">
                  <c:v>22.89723</c:v>
                </c:pt>
                <c:pt idx="227">
                  <c:v>22.882459999999998</c:v>
                </c:pt>
                <c:pt idx="228">
                  <c:v>22.909120000000001</c:v>
                </c:pt>
                <c:pt idx="229">
                  <c:v>22.915369999999999</c:v>
                </c:pt>
                <c:pt idx="230">
                  <c:v>22.937570000000001</c:v>
                </c:pt>
                <c:pt idx="231">
                  <c:v>22.950869999999998</c:v>
                </c:pt>
                <c:pt idx="232">
                  <c:v>22.931290000000001</c:v>
                </c:pt>
                <c:pt idx="233">
                  <c:v>22.963730000000002</c:v>
                </c:pt>
                <c:pt idx="234">
                  <c:v>22.951730000000001</c:v>
                </c:pt>
                <c:pt idx="235">
                  <c:v>22.93995</c:v>
                </c:pt>
                <c:pt idx="236">
                  <c:v>22.947109999999999</c:v>
                </c:pt>
                <c:pt idx="237">
                  <c:v>22.980049999999999</c:v>
                </c:pt>
                <c:pt idx="238">
                  <c:v>23.0032</c:v>
                </c:pt>
                <c:pt idx="239">
                  <c:v>22.98706</c:v>
                </c:pt>
                <c:pt idx="240">
                  <c:v>23.021940000000001</c:v>
                </c:pt>
                <c:pt idx="241">
                  <c:v>23.02938</c:v>
                </c:pt>
                <c:pt idx="242">
                  <c:v>23.02223</c:v>
                </c:pt>
                <c:pt idx="243">
                  <c:v>23.033100000000001</c:v>
                </c:pt>
                <c:pt idx="244">
                  <c:v>23.019819999999999</c:v>
                </c:pt>
                <c:pt idx="245">
                  <c:v>23.042809999999999</c:v>
                </c:pt>
                <c:pt idx="246">
                  <c:v>23.067779999999999</c:v>
                </c:pt>
                <c:pt idx="247">
                  <c:v>23.077739999999999</c:v>
                </c:pt>
                <c:pt idx="248">
                  <c:v>23.064699999999998</c:v>
                </c:pt>
                <c:pt idx="249">
                  <c:v>23.127800000000001</c:v>
                </c:pt>
                <c:pt idx="250">
                  <c:v>23.11852</c:v>
                </c:pt>
                <c:pt idx="251">
                  <c:v>23.121259999999999</c:v>
                </c:pt>
                <c:pt idx="252">
                  <c:v>23.134799999999998</c:v>
                </c:pt>
                <c:pt idx="253">
                  <c:v>23.139099999999999</c:v>
                </c:pt>
                <c:pt idx="254">
                  <c:v>23.13213</c:v>
                </c:pt>
                <c:pt idx="255">
                  <c:v>23.123640000000002</c:v>
                </c:pt>
                <c:pt idx="256">
                  <c:v>23.15015</c:v>
                </c:pt>
                <c:pt idx="257">
                  <c:v>23.179010000000002</c:v>
                </c:pt>
                <c:pt idx="258">
                  <c:v>23.198229999999999</c:v>
                </c:pt>
                <c:pt idx="259">
                  <c:v>23.217110000000002</c:v>
                </c:pt>
                <c:pt idx="260">
                  <c:v>23.201039999999999</c:v>
                </c:pt>
                <c:pt idx="261">
                  <c:v>23.250409999999999</c:v>
                </c:pt>
                <c:pt idx="262">
                  <c:v>23.20862</c:v>
                </c:pt>
                <c:pt idx="263">
                  <c:v>23.212340000000001</c:v>
                </c:pt>
                <c:pt idx="264">
                  <c:v>23.239830000000001</c:v>
                </c:pt>
                <c:pt idx="265">
                  <c:v>23.255970000000001</c:v>
                </c:pt>
                <c:pt idx="266">
                  <c:v>23.274750000000001</c:v>
                </c:pt>
                <c:pt idx="267">
                  <c:v>23.298770000000001</c:v>
                </c:pt>
                <c:pt idx="268">
                  <c:v>23.285039999999999</c:v>
                </c:pt>
                <c:pt idx="269">
                  <c:v>23.26277</c:v>
                </c:pt>
                <c:pt idx="270">
                  <c:v>23.26219</c:v>
                </c:pt>
                <c:pt idx="271">
                  <c:v>23.311520000000002</c:v>
                </c:pt>
                <c:pt idx="272">
                  <c:v>23.283169999999998</c:v>
                </c:pt>
                <c:pt idx="273">
                  <c:v>23.35989</c:v>
                </c:pt>
                <c:pt idx="274">
                  <c:v>23.334569999999999</c:v>
                </c:pt>
                <c:pt idx="275">
                  <c:v>23.361619999999998</c:v>
                </c:pt>
                <c:pt idx="276">
                  <c:v>23.321390000000001</c:v>
                </c:pt>
                <c:pt idx="277">
                  <c:v>23.346450000000001</c:v>
                </c:pt>
                <c:pt idx="278">
                  <c:v>23.386209999999998</c:v>
                </c:pt>
                <c:pt idx="279">
                  <c:v>23.380279999999999</c:v>
                </c:pt>
                <c:pt idx="280">
                  <c:v>23.385739999999998</c:v>
                </c:pt>
                <c:pt idx="281">
                  <c:v>23.42529</c:v>
                </c:pt>
                <c:pt idx="282">
                  <c:v>23.412109999999998</c:v>
                </c:pt>
                <c:pt idx="283">
                  <c:v>23.447289999999999</c:v>
                </c:pt>
                <c:pt idx="284">
                  <c:v>23.47766</c:v>
                </c:pt>
                <c:pt idx="285">
                  <c:v>23.479320000000001</c:v>
                </c:pt>
                <c:pt idx="286">
                  <c:v>23.49511</c:v>
                </c:pt>
                <c:pt idx="287">
                  <c:v>23.48845</c:v>
                </c:pt>
                <c:pt idx="288">
                  <c:v>23.51681</c:v>
                </c:pt>
                <c:pt idx="289">
                  <c:v>23.55367</c:v>
                </c:pt>
                <c:pt idx="290">
                  <c:v>23.532509999999998</c:v>
                </c:pt>
                <c:pt idx="291">
                  <c:v>23.546859999999999</c:v>
                </c:pt>
                <c:pt idx="292">
                  <c:v>23.56203</c:v>
                </c:pt>
                <c:pt idx="293">
                  <c:v>23.587199999999999</c:v>
                </c:pt>
                <c:pt idx="294">
                  <c:v>23.609089999999998</c:v>
                </c:pt>
                <c:pt idx="295">
                  <c:v>23.62584</c:v>
                </c:pt>
                <c:pt idx="296">
                  <c:v>23.66131</c:v>
                </c:pt>
                <c:pt idx="297">
                  <c:v>23.657160000000001</c:v>
                </c:pt>
                <c:pt idx="298">
                  <c:v>23.657489999999999</c:v>
                </c:pt>
                <c:pt idx="299">
                  <c:v>23.676189999999998</c:v>
                </c:pt>
                <c:pt idx="300">
                  <c:v>23.673490000000001</c:v>
                </c:pt>
                <c:pt idx="301">
                  <c:v>23.748999999999999</c:v>
                </c:pt>
                <c:pt idx="302">
                  <c:v>23.71368</c:v>
                </c:pt>
                <c:pt idx="303">
                  <c:v>23.680389999999999</c:v>
                </c:pt>
                <c:pt idx="304">
                  <c:v>23.737200000000001</c:v>
                </c:pt>
                <c:pt idx="305">
                  <c:v>23.73199</c:v>
                </c:pt>
                <c:pt idx="306">
                  <c:v>23.745170000000002</c:v>
                </c:pt>
                <c:pt idx="307">
                  <c:v>23.744060000000001</c:v>
                </c:pt>
                <c:pt idx="308">
                  <c:v>23.757639999999999</c:v>
                </c:pt>
                <c:pt idx="309">
                  <c:v>23.785810000000001</c:v>
                </c:pt>
                <c:pt idx="310">
                  <c:v>23.803149999999999</c:v>
                </c:pt>
                <c:pt idx="311">
                  <c:v>23.795850000000002</c:v>
                </c:pt>
                <c:pt idx="312">
                  <c:v>23.849740000000001</c:v>
                </c:pt>
                <c:pt idx="313">
                  <c:v>23.867370000000001</c:v>
                </c:pt>
                <c:pt idx="314">
                  <c:v>23.84421</c:v>
                </c:pt>
                <c:pt idx="315">
                  <c:v>23.831610000000001</c:v>
                </c:pt>
                <c:pt idx="316">
                  <c:v>23.870979999999999</c:v>
                </c:pt>
                <c:pt idx="317">
                  <c:v>23.854179999999999</c:v>
                </c:pt>
                <c:pt idx="318">
                  <c:v>23.887419999999999</c:v>
                </c:pt>
                <c:pt idx="319">
                  <c:v>23.89132</c:v>
                </c:pt>
                <c:pt idx="320">
                  <c:v>23.885999999999999</c:v>
                </c:pt>
                <c:pt idx="321">
                  <c:v>23.90587</c:v>
                </c:pt>
                <c:pt idx="322">
                  <c:v>23.926919999999999</c:v>
                </c:pt>
                <c:pt idx="323">
                  <c:v>23.924720000000001</c:v>
                </c:pt>
                <c:pt idx="324">
                  <c:v>23.968779999999999</c:v>
                </c:pt>
                <c:pt idx="325">
                  <c:v>23.956679999999999</c:v>
                </c:pt>
                <c:pt idx="326">
                  <c:v>23.981819999999999</c:v>
                </c:pt>
                <c:pt idx="327">
                  <c:v>23.982869999999998</c:v>
                </c:pt>
                <c:pt idx="328">
                  <c:v>24.008040000000001</c:v>
                </c:pt>
                <c:pt idx="329">
                  <c:v>23.99916</c:v>
                </c:pt>
                <c:pt idx="330">
                  <c:v>24.070270000000001</c:v>
                </c:pt>
                <c:pt idx="331">
                  <c:v>24.058240000000001</c:v>
                </c:pt>
                <c:pt idx="332">
                  <c:v>24.053699999999999</c:v>
                </c:pt>
                <c:pt idx="333">
                  <c:v>24.056370000000001</c:v>
                </c:pt>
                <c:pt idx="334">
                  <c:v>24.099019999999999</c:v>
                </c:pt>
                <c:pt idx="335">
                  <c:v>24.103169999999999</c:v>
                </c:pt>
                <c:pt idx="336">
                  <c:v>24.089009999999998</c:v>
                </c:pt>
                <c:pt idx="337">
                  <c:v>24.1312</c:v>
                </c:pt>
                <c:pt idx="338">
                  <c:v>24.135169999999999</c:v>
                </c:pt>
                <c:pt idx="339">
                  <c:v>24.183859999999999</c:v>
                </c:pt>
                <c:pt idx="340">
                  <c:v>24.16826</c:v>
                </c:pt>
                <c:pt idx="341">
                  <c:v>24.189889999999998</c:v>
                </c:pt>
                <c:pt idx="342">
                  <c:v>24.232900000000001</c:v>
                </c:pt>
                <c:pt idx="343">
                  <c:v>24.277159999999999</c:v>
                </c:pt>
                <c:pt idx="344">
                  <c:v>24.290040000000001</c:v>
                </c:pt>
                <c:pt idx="345">
                  <c:v>24.318110000000001</c:v>
                </c:pt>
                <c:pt idx="346">
                  <c:v>24.35755</c:v>
                </c:pt>
                <c:pt idx="347">
                  <c:v>24.33136</c:v>
                </c:pt>
                <c:pt idx="348">
                  <c:v>24.337789999999998</c:v>
                </c:pt>
                <c:pt idx="349">
                  <c:v>24.384170000000001</c:v>
                </c:pt>
                <c:pt idx="350">
                  <c:v>24.425380000000001</c:v>
                </c:pt>
                <c:pt idx="351">
                  <c:v>24.479479999999999</c:v>
                </c:pt>
                <c:pt idx="352">
                  <c:v>24.43899</c:v>
                </c:pt>
                <c:pt idx="353">
                  <c:v>24.477640000000001</c:v>
                </c:pt>
                <c:pt idx="354">
                  <c:v>24.515370000000001</c:v>
                </c:pt>
                <c:pt idx="355">
                  <c:v>24.482289999999999</c:v>
                </c:pt>
                <c:pt idx="356">
                  <c:v>24.502199999999998</c:v>
                </c:pt>
                <c:pt idx="357">
                  <c:v>24.516970000000001</c:v>
                </c:pt>
                <c:pt idx="358">
                  <c:v>24.544229999999999</c:v>
                </c:pt>
                <c:pt idx="359">
                  <c:v>24.542580000000001</c:v>
                </c:pt>
                <c:pt idx="360">
                  <c:v>24.558720000000001</c:v>
                </c:pt>
                <c:pt idx="361">
                  <c:v>24.588920000000002</c:v>
                </c:pt>
                <c:pt idx="362">
                  <c:v>24.588480000000001</c:v>
                </c:pt>
                <c:pt idx="363">
                  <c:v>24.612929999999999</c:v>
                </c:pt>
                <c:pt idx="364">
                  <c:v>24.643270000000001</c:v>
                </c:pt>
                <c:pt idx="365">
                  <c:v>24.672160000000002</c:v>
                </c:pt>
                <c:pt idx="366">
                  <c:v>24.709700000000002</c:v>
                </c:pt>
                <c:pt idx="367">
                  <c:v>24.723420000000001</c:v>
                </c:pt>
                <c:pt idx="368">
                  <c:v>24.76679</c:v>
                </c:pt>
                <c:pt idx="369">
                  <c:v>24.773040000000002</c:v>
                </c:pt>
                <c:pt idx="370">
                  <c:v>24.806989999999999</c:v>
                </c:pt>
                <c:pt idx="371">
                  <c:v>24.81317</c:v>
                </c:pt>
                <c:pt idx="372">
                  <c:v>24.864059999999998</c:v>
                </c:pt>
                <c:pt idx="373">
                  <c:v>24.860810000000001</c:v>
                </c:pt>
                <c:pt idx="374">
                  <c:v>24.91574</c:v>
                </c:pt>
                <c:pt idx="375">
                  <c:v>24.88796</c:v>
                </c:pt>
                <c:pt idx="376">
                  <c:v>24.917619999999999</c:v>
                </c:pt>
                <c:pt idx="377">
                  <c:v>24.94004</c:v>
                </c:pt>
                <c:pt idx="378">
                  <c:v>24.93507</c:v>
                </c:pt>
                <c:pt idx="379">
                  <c:v>24.993680000000001</c:v>
                </c:pt>
                <c:pt idx="380">
                  <c:v>25.002859999999998</c:v>
                </c:pt>
                <c:pt idx="381">
                  <c:v>25.049230000000001</c:v>
                </c:pt>
                <c:pt idx="382">
                  <c:v>25.060500000000001</c:v>
                </c:pt>
                <c:pt idx="383">
                  <c:v>25.07469</c:v>
                </c:pt>
                <c:pt idx="384">
                  <c:v>25.087409999999998</c:v>
                </c:pt>
                <c:pt idx="385">
                  <c:v>25.11619</c:v>
                </c:pt>
                <c:pt idx="386">
                  <c:v>25.108750000000001</c:v>
                </c:pt>
                <c:pt idx="387">
                  <c:v>25.17117</c:v>
                </c:pt>
                <c:pt idx="388">
                  <c:v>25.165710000000001</c:v>
                </c:pt>
                <c:pt idx="389">
                  <c:v>25.199770000000001</c:v>
                </c:pt>
                <c:pt idx="390">
                  <c:v>25.192</c:v>
                </c:pt>
                <c:pt idx="391">
                  <c:v>25.20861</c:v>
                </c:pt>
                <c:pt idx="392">
                  <c:v>25.26258</c:v>
                </c:pt>
                <c:pt idx="393">
                  <c:v>25.278729999999999</c:v>
                </c:pt>
                <c:pt idx="394">
                  <c:v>25.31061</c:v>
                </c:pt>
                <c:pt idx="395">
                  <c:v>25.335000000000001</c:v>
                </c:pt>
                <c:pt idx="396">
                  <c:v>25.307469999999999</c:v>
                </c:pt>
                <c:pt idx="397">
                  <c:v>25.36234</c:v>
                </c:pt>
                <c:pt idx="398">
                  <c:v>25.353449999999999</c:v>
                </c:pt>
                <c:pt idx="399">
                  <c:v>25.354420000000001</c:v>
                </c:pt>
                <c:pt idx="400">
                  <c:v>25.401050000000001</c:v>
                </c:pt>
                <c:pt idx="401">
                  <c:v>25.422650000000001</c:v>
                </c:pt>
                <c:pt idx="402">
                  <c:v>25.43337</c:v>
                </c:pt>
                <c:pt idx="403">
                  <c:v>25.438980000000001</c:v>
                </c:pt>
                <c:pt idx="404">
                  <c:v>25.50836</c:v>
                </c:pt>
                <c:pt idx="405">
                  <c:v>25.500229999999998</c:v>
                </c:pt>
                <c:pt idx="406">
                  <c:v>25.552420000000001</c:v>
                </c:pt>
                <c:pt idx="407">
                  <c:v>25.575610000000001</c:v>
                </c:pt>
                <c:pt idx="408">
                  <c:v>25.591650000000001</c:v>
                </c:pt>
                <c:pt idx="409">
                  <c:v>25.623860000000001</c:v>
                </c:pt>
                <c:pt idx="410">
                  <c:v>25.639900000000001</c:v>
                </c:pt>
                <c:pt idx="411">
                  <c:v>25.661639999999998</c:v>
                </c:pt>
                <c:pt idx="412">
                  <c:v>25.678940000000001</c:v>
                </c:pt>
                <c:pt idx="413">
                  <c:v>25.715669999999999</c:v>
                </c:pt>
                <c:pt idx="414">
                  <c:v>25.733329999999999</c:v>
                </c:pt>
                <c:pt idx="415">
                  <c:v>25.701370000000001</c:v>
                </c:pt>
                <c:pt idx="416">
                  <c:v>25.71997</c:v>
                </c:pt>
                <c:pt idx="417">
                  <c:v>25.728359999999999</c:v>
                </c:pt>
                <c:pt idx="418">
                  <c:v>25.78126</c:v>
                </c:pt>
                <c:pt idx="419">
                  <c:v>25.798559999999998</c:v>
                </c:pt>
                <c:pt idx="420">
                  <c:v>25.822669999999999</c:v>
                </c:pt>
                <c:pt idx="421">
                  <c:v>25.863199999999999</c:v>
                </c:pt>
                <c:pt idx="422">
                  <c:v>25.886030000000002</c:v>
                </c:pt>
                <c:pt idx="423">
                  <c:v>25.879580000000001</c:v>
                </c:pt>
                <c:pt idx="424">
                  <c:v>25.9117</c:v>
                </c:pt>
                <c:pt idx="425">
                  <c:v>25.910309999999999</c:v>
                </c:pt>
                <c:pt idx="426">
                  <c:v>25.975339999999999</c:v>
                </c:pt>
                <c:pt idx="427">
                  <c:v>26.004110000000001</c:v>
                </c:pt>
                <c:pt idx="428">
                  <c:v>26.032309999999999</c:v>
                </c:pt>
                <c:pt idx="429">
                  <c:v>26.024010000000001</c:v>
                </c:pt>
                <c:pt idx="430">
                  <c:v>26.058029999999999</c:v>
                </c:pt>
                <c:pt idx="431">
                  <c:v>26.053650000000001</c:v>
                </c:pt>
                <c:pt idx="432">
                  <c:v>26.03716</c:v>
                </c:pt>
                <c:pt idx="433">
                  <c:v>26.080459999999999</c:v>
                </c:pt>
                <c:pt idx="434">
                  <c:v>26.104009999999999</c:v>
                </c:pt>
                <c:pt idx="435">
                  <c:v>26.11309</c:v>
                </c:pt>
                <c:pt idx="436">
                  <c:v>26.144349999999999</c:v>
                </c:pt>
                <c:pt idx="437">
                  <c:v>26.188079999999999</c:v>
                </c:pt>
                <c:pt idx="438">
                  <c:v>26.195129999999999</c:v>
                </c:pt>
                <c:pt idx="439">
                  <c:v>26.1815</c:v>
                </c:pt>
                <c:pt idx="440">
                  <c:v>26.213519999999999</c:v>
                </c:pt>
                <c:pt idx="441">
                  <c:v>26.27505</c:v>
                </c:pt>
                <c:pt idx="442">
                  <c:v>26.29196</c:v>
                </c:pt>
                <c:pt idx="443">
                  <c:v>26.29196</c:v>
                </c:pt>
                <c:pt idx="444">
                  <c:v>26.336079999999999</c:v>
                </c:pt>
                <c:pt idx="445">
                  <c:v>26.352509999999999</c:v>
                </c:pt>
                <c:pt idx="446">
                  <c:v>26.3872</c:v>
                </c:pt>
                <c:pt idx="447">
                  <c:v>26.40457</c:v>
                </c:pt>
                <c:pt idx="448">
                  <c:v>26.417290000000001</c:v>
                </c:pt>
                <c:pt idx="449">
                  <c:v>26.447310000000002</c:v>
                </c:pt>
                <c:pt idx="450">
                  <c:v>26.49727</c:v>
                </c:pt>
                <c:pt idx="451">
                  <c:v>26.516529999999999</c:v>
                </c:pt>
                <c:pt idx="452">
                  <c:v>26.513079999999999</c:v>
                </c:pt>
                <c:pt idx="453">
                  <c:v>26.539760000000001</c:v>
                </c:pt>
                <c:pt idx="454">
                  <c:v>26.58541</c:v>
                </c:pt>
                <c:pt idx="455">
                  <c:v>26.583490000000001</c:v>
                </c:pt>
                <c:pt idx="456">
                  <c:v>26.60716</c:v>
                </c:pt>
                <c:pt idx="457">
                  <c:v>26.650759999999998</c:v>
                </c:pt>
                <c:pt idx="458">
                  <c:v>26.714639999999999</c:v>
                </c:pt>
                <c:pt idx="459">
                  <c:v>26.740880000000001</c:v>
                </c:pt>
                <c:pt idx="460">
                  <c:v>26.805340000000001</c:v>
                </c:pt>
                <c:pt idx="461">
                  <c:v>26.784649999999999</c:v>
                </c:pt>
                <c:pt idx="462">
                  <c:v>26.803989999999999</c:v>
                </c:pt>
                <c:pt idx="463">
                  <c:v>26.830629999999999</c:v>
                </c:pt>
                <c:pt idx="464">
                  <c:v>26.87978</c:v>
                </c:pt>
                <c:pt idx="465">
                  <c:v>26.867349999999998</c:v>
                </c:pt>
                <c:pt idx="466">
                  <c:v>26.92689</c:v>
                </c:pt>
                <c:pt idx="467">
                  <c:v>26.952279999999998</c:v>
                </c:pt>
                <c:pt idx="468">
                  <c:v>26.973009999999999</c:v>
                </c:pt>
                <c:pt idx="469">
                  <c:v>26.99616</c:v>
                </c:pt>
                <c:pt idx="470">
                  <c:v>27.012540000000001</c:v>
                </c:pt>
                <c:pt idx="471">
                  <c:v>27.076419999999999</c:v>
                </c:pt>
                <c:pt idx="472">
                  <c:v>27.064979999999998</c:v>
                </c:pt>
                <c:pt idx="473">
                  <c:v>27.135259999999999</c:v>
                </c:pt>
                <c:pt idx="474">
                  <c:v>27.136780000000002</c:v>
                </c:pt>
                <c:pt idx="475">
                  <c:v>27.182259999999999</c:v>
                </c:pt>
                <c:pt idx="476">
                  <c:v>27.201419999999999</c:v>
                </c:pt>
                <c:pt idx="477">
                  <c:v>27.26192</c:v>
                </c:pt>
                <c:pt idx="478">
                  <c:v>27.285070000000001</c:v>
                </c:pt>
                <c:pt idx="479">
                  <c:v>27.319369999999999</c:v>
                </c:pt>
                <c:pt idx="480">
                  <c:v>27.319510000000001</c:v>
                </c:pt>
                <c:pt idx="481">
                  <c:v>27.357790000000001</c:v>
                </c:pt>
                <c:pt idx="482">
                  <c:v>27.38963</c:v>
                </c:pt>
                <c:pt idx="483">
                  <c:v>27.42239</c:v>
                </c:pt>
                <c:pt idx="484">
                  <c:v>27.409569999999999</c:v>
                </c:pt>
                <c:pt idx="485">
                  <c:v>27.436360000000001</c:v>
                </c:pt>
                <c:pt idx="486">
                  <c:v>27.47955</c:v>
                </c:pt>
                <c:pt idx="487">
                  <c:v>27.52328</c:v>
                </c:pt>
                <c:pt idx="488">
                  <c:v>27.542010000000001</c:v>
                </c:pt>
                <c:pt idx="489">
                  <c:v>27.511130000000001</c:v>
                </c:pt>
                <c:pt idx="490">
                  <c:v>27.564769999999999</c:v>
                </c:pt>
                <c:pt idx="491">
                  <c:v>27.60003</c:v>
                </c:pt>
                <c:pt idx="492">
                  <c:v>27.65924</c:v>
                </c:pt>
                <c:pt idx="493">
                  <c:v>27.67548</c:v>
                </c:pt>
                <c:pt idx="494">
                  <c:v>27.696860000000001</c:v>
                </c:pt>
                <c:pt idx="495">
                  <c:v>27.77074</c:v>
                </c:pt>
                <c:pt idx="496">
                  <c:v>27.754079999999998</c:v>
                </c:pt>
                <c:pt idx="497">
                  <c:v>27.779039999999998</c:v>
                </c:pt>
                <c:pt idx="498">
                  <c:v>27.776700000000002</c:v>
                </c:pt>
                <c:pt idx="499">
                  <c:v>27.81195</c:v>
                </c:pt>
                <c:pt idx="500">
                  <c:v>27.833860000000001</c:v>
                </c:pt>
                <c:pt idx="501">
                  <c:v>27.894020000000001</c:v>
                </c:pt>
                <c:pt idx="502">
                  <c:v>27.90842</c:v>
                </c:pt>
                <c:pt idx="503">
                  <c:v>27.916650000000001</c:v>
                </c:pt>
                <c:pt idx="504">
                  <c:v>28.0014</c:v>
                </c:pt>
                <c:pt idx="505">
                  <c:v>28.016249999999999</c:v>
                </c:pt>
                <c:pt idx="506">
                  <c:v>28.034839999999999</c:v>
                </c:pt>
                <c:pt idx="507">
                  <c:v>28.06522</c:v>
                </c:pt>
                <c:pt idx="508">
                  <c:v>28.07366</c:v>
                </c:pt>
                <c:pt idx="509">
                  <c:v>28.115469999999998</c:v>
                </c:pt>
                <c:pt idx="510">
                  <c:v>28.146339999999999</c:v>
                </c:pt>
                <c:pt idx="511">
                  <c:v>28.194420000000001</c:v>
                </c:pt>
                <c:pt idx="512">
                  <c:v>28.22533</c:v>
                </c:pt>
                <c:pt idx="513">
                  <c:v>28.261289999999999</c:v>
                </c:pt>
                <c:pt idx="514">
                  <c:v>28.277719999999999</c:v>
                </c:pt>
                <c:pt idx="515">
                  <c:v>28.27711</c:v>
                </c:pt>
                <c:pt idx="516">
                  <c:v>28.34328</c:v>
                </c:pt>
                <c:pt idx="517">
                  <c:v>28.382619999999999</c:v>
                </c:pt>
                <c:pt idx="518">
                  <c:v>28.39772</c:v>
                </c:pt>
                <c:pt idx="519">
                  <c:v>28.414570000000001</c:v>
                </c:pt>
                <c:pt idx="520">
                  <c:v>28.428239999999999</c:v>
                </c:pt>
                <c:pt idx="521">
                  <c:v>28.495229999999999</c:v>
                </c:pt>
                <c:pt idx="522">
                  <c:v>28.482700000000001</c:v>
                </c:pt>
                <c:pt idx="523">
                  <c:v>28.55395</c:v>
                </c:pt>
                <c:pt idx="524">
                  <c:v>28.547720000000002</c:v>
                </c:pt>
                <c:pt idx="525">
                  <c:v>28.60445</c:v>
                </c:pt>
                <c:pt idx="526">
                  <c:v>28.614920000000001</c:v>
                </c:pt>
                <c:pt idx="527">
                  <c:v>28.646899999999999</c:v>
                </c:pt>
                <c:pt idx="528">
                  <c:v>28.621120000000001</c:v>
                </c:pt>
                <c:pt idx="529">
                  <c:v>28.671510000000001</c:v>
                </c:pt>
                <c:pt idx="530">
                  <c:v>28.682480000000002</c:v>
                </c:pt>
                <c:pt idx="531">
                  <c:v>28.713249999999999</c:v>
                </c:pt>
                <c:pt idx="532">
                  <c:v>28.778269999999999</c:v>
                </c:pt>
                <c:pt idx="533">
                  <c:v>28.78547</c:v>
                </c:pt>
                <c:pt idx="534">
                  <c:v>28.755269999999999</c:v>
                </c:pt>
                <c:pt idx="535">
                  <c:v>28.818619999999999</c:v>
                </c:pt>
                <c:pt idx="536">
                  <c:v>28.856439999999999</c:v>
                </c:pt>
                <c:pt idx="537">
                  <c:v>28.90879</c:v>
                </c:pt>
                <c:pt idx="538">
                  <c:v>28.92492</c:v>
                </c:pt>
                <c:pt idx="539">
                  <c:v>28.974699999999999</c:v>
                </c:pt>
                <c:pt idx="540">
                  <c:v>29.01802</c:v>
                </c:pt>
                <c:pt idx="541">
                  <c:v>29.00573</c:v>
                </c:pt>
                <c:pt idx="542">
                  <c:v>29.06146</c:v>
                </c:pt>
                <c:pt idx="543">
                  <c:v>29.091090000000001</c:v>
                </c:pt>
                <c:pt idx="544">
                  <c:v>29.101700000000001</c:v>
                </c:pt>
                <c:pt idx="545">
                  <c:v>29.123419999999999</c:v>
                </c:pt>
                <c:pt idx="546">
                  <c:v>29.13044</c:v>
                </c:pt>
                <c:pt idx="547">
                  <c:v>29.180720000000001</c:v>
                </c:pt>
                <c:pt idx="548">
                  <c:v>29.189769999999999</c:v>
                </c:pt>
                <c:pt idx="549">
                  <c:v>29.213699999999999</c:v>
                </c:pt>
                <c:pt idx="550">
                  <c:v>29.230969999999999</c:v>
                </c:pt>
                <c:pt idx="551">
                  <c:v>29.31729</c:v>
                </c:pt>
                <c:pt idx="552">
                  <c:v>29.308240000000001</c:v>
                </c:pt>
                <c:pt idx="553">
                  <c:v>29.32855</c:v>
                </c:pt>
                <c:pt idx="554">
                  <c:v>29.35689</c:v>
                </c:pt>
                <c:pt idx="555">
                  <c:v>29.41056</c:v>
                </c:pt>
                <c:pt idx="556">
                  <c:v>29.459070000000001</c:v>
                </c:pt>
                <c:pt idx="557">
                  <c:v>29.508420000000001</c:v>
                </c:pt>
                <c:pt idx="558">
                  <c:v>29.528179999999999</c:v>
                </c:pt>
                <c:pt idx="559">
                  <c:v>29.580680000000001</c:v>
                </c:pt>
                <c:pt idx="560">
                  <c:v>29.615359999999999</c:v>
                </c:pt>
                <c:pt idx="561">
                  <c:v>29.656559999999999</c:v>
                </c:pt>
                <c:pt idx="562">
                  <c:v>29.64246</c:v>
                </c:pt>
                <c:pt idx="563">
                  <c:v>29.693100000000001</c:v>
                </c:pt>
                <c:pt idx="564">
                  <c:v>29.692</c:v>
                </c:pt>
                <c:pt idx="565">
                  <c:v>29.72953</c:v>
                </c:pt>
                <c:pt idx="566">
                  <c:v>29.738679999999999</c:v>
                </c:pt>
                <c:pt idx="567">
                  <c:v>29.748439999999999</c:v>
                </c:pt>
                <c:pt idx="568">
                  <c:v>29.78398</c:v>
                </c:pt>
                <c:pt idx="569">
                  <c:v>29.789069999999999</c:v>
                </c:pt>
                <c:pt idx="570">
                  <c:v>29.841999999999999</c:v>
                </c:pt>
                <c:pt idx="571">
                  <c:v>29.837789999999998</c:v>
                </c:pt>
                <c:pt idx="572">
                  <c:v>29.839860000000002</c:v>
                </c:pt>
                <c:pt idx="573">
                  <c:v>29.8568</c:v>
                </c:pt>
                <c:pt idx="574">
                  <c:v>29.889250000000001</c:v>
                </c:pt>
                <c:pt idx="575">
                  <c:v>29.912289999999999</c:v>
                </c:pt>
                <c:pt idx="576">
                  <c:v>29.93768</c:v>
                </c:pt>
                <c:pt idx="577">
                  <c:v>29.975709999999999</c:v>
                </c:pt>
                <c:pt idx="578">
                  <c:v>29.99605</c:v>
                </c:pt>
                <c:pt idx="579">
                  <c:v>30.009899999999998</c:v>
                </c:pt>
                <c:pt idx="580">
                  <c:v>30.04167</c:v>
                </c:pt>
                <c:pt idx="581">
                  <c:v>30.080159999999999</c:v>
                </c:pt>
                <c:pt idx="582">
                  <c:v>30.099039999999999</c:v>
                </c:pt>
                <c:pt idx="583">
                  <c:v>30.095800000000001</c:v>
                </c:pt>
                <c:pt idx="584">
                  <c:v>30.162990000000001</c:v>
                </c:pt>
                <c:pt idx="585">
                  <c:v>30.18749</c:v>
                </c:pt>
                <c:pt idx="586">
                  <c:v>30.192340000000002</c:v>
                </c:pt>
                <c:pt idx="587">
                  <c:v>30.26174</c:v>
                </c:pt>
                <c:pt idx="588">
                  <c:v>30.268229999999999</c:v>
                </c:pt>
                <c:pt idx="589">
                  <c:v>30.262709999999998</c:v>
                </c:pt>
                <c:pt idx="590">
                  <c:v>30.292010000000001</c:v>
                </c:pt>
                <c:pt idx="591">
                  <c:v>30.347069999999999</c:v>
                </c:pt>
                <c:pt idx="592">
                  <c:v>30.400169999999999</c:v>
                </c:pt>
                <c:pt idx="593">
                  <c:v>30.455249999999999</c:v>
                </c:pt>
                <c:pt idx="594">
                  <c:v>30.48845</c:v>
                </c:pt>
                <c:pt idx="595">
                  <c:v>30.482569999999999</c:v>
                </c:pt>
                <c:pt idx="596">
                  <c:v>30.55931</c:v>
                </c:pt>
                <c:pt idx="597">
                  <c:v>30.60333</c:v>
                </c:pt>
                <c:pt idx="598">
                  <c:v>30.629290000000001</c:v>
                </c:pt>
                <c:pt idx="599">
                  <c:v>30.658169999999998</c:v>
                </c:pt>
                <c:pt idx="600">
                  <c:v>30.722660000000001</c:v>
                </c:pt>
                <c:pt idx="601">
                  <c:v>30.728999999999999</c:v>
                </c:pt>
                <c:pt idx="602">
                  <c:v>30.764430000000001</c:v>
                </c:pt>
                <c:pt idx="603">
                  <c:v>30.804359999999999</c:v>
                </c:pt>
                <c:pt idx="604">
                  <c:v>30.84947</c:v>
                </c:pt>
                <c:pt idx="605">
                  <c:v>30.850899999999999</c:v>
                </c:pt>
                <c:pt idx="606">
                  <c:v>30.87433</c:v>
                </c:pt>
                <c:pt idx="607">
                  <c:v>30.916920000000001</c:v>
                </c:pt>
                <c:pt idx="608">
                  <c:v>30.957129999999999</c:v>
                </c:pt>
                <c:pt idx="609">
                  <c:v>30.988</c:v>
                </c:pt>
                <c:pt idx="610">
                  <c:v>31.035150000000002</c:v>
                </c:pt>
                <c:pt idx="611">
                  <c:v>31.086639999999999</c:v>
                </c:pt>
                <c:pt idx="612">
                  <c:v>31.086359999999999</c:v>
                </c:pt>
                <c:pt idx="613">
                  <c:v>31.12688</c:v>
                </c:pt>
                <c:pt idx="614">
                  <c:v>31.151240000000001</c:v>
                </c:pt>
                <c:pt idx="615">
                  <c:v>31.14828</c:v>
                </c:pt>
                <c:pt idx="616">
                  <c:v>31.2042</c:v>
                </c:pt>
                <c:pt idx="617">
                  <c:v>31.256219999999999</c:v>
                </c:pt>
                <c:pt idx="618">
                  <c:v>31.292899999999999</c:v>
                </c:pt>
                <c:pt idx="619">
                  <c:v>31.321149999999999</c:v>
                </c:pt>
                <c:pt idx="620">
                  <c:v>31.329440000000002</c:v>
                </c:pt>
                <c:pt idx="621">
                  <c:v>31.363910000000001</c:v>
                </c:pt>
                <c:pt idx="622">
                  <c:v>31.369399999999999</c:v>
                </c:pt>
                <c:pt idx="623">
                  <c:v>31.419080000000001</c:v>
                </c:pt>
                <c:pt idx="624">
                  <c:v>31.413270000000001</c:v>
                </c:pt>
                <c:pt idx="625">
                  <c:v>31.487950000000001</c:v>
                </c:pt>
                <c:pt idx="626">
                  <c:v>31.493860000000002</c:v>
                </c:pt>
                <c:pt idx="627">
                  <c:v>31.522770000000001</c:v>
                </c:pt>
                <c:pt idx="628">
                  <c:v>31.591619999999999</c:v>
                </c:pt>
                <c:pt idx="629">
                  <c:v>31.5779</c:v>
                </c:pt>
                <c:pt idx="630">
                  <c:v>31.610949999999999</c:v>
                </c:pt>
                <c:pt idx="631">
                  <c:v>31.629580000000001</c:v>
                </c:pt>
                <c:pt idx="632">
                  <c:v>31.62968</c:v>
                </c:pt>
                <c:pt idx="633">
                  <c:v>31.663260000000001</c:v>
                </c:pt>
                <c:pt idx="634">
                  <c:v>31.72747</c:v>
                </c:pt>
                <c:pt idx="635">
                  <c:v>31.767959999999999</c:v>
                </c:pt>
                <c:pt idx="636">
                  <c:v>31.795200000000001</c:v>
                </c:pt>
                <c:pt idx="637">
                  <c:v>31.808489999999999</c:v>
                </c:pt>
                <c:pt idx="638">
                  <c:v>31.801010000000002</c:v>
                </c:pt>
                <c:pt idx="639">
                  <c:v>31.841930000000001</c:v>
                </c:pt>
                <c:pt idx="640">
                  <c:v>31.853349999999999</c:v>
                </c:pt>
                <c:pt idx="641">
                  <c:v>31.900010000000002</c:v>
                </c:pt>
                <c:pt idx="642">
                  <c:v>31.919049999999999</c:v>
                </c:pt>
                <c:pt idx="643">
                  <c:v>31.96069</c:v>
                </c:pt>
                <c:pt idx="644">
                  <c:v>31.98583</c:v>
                </c:pt>
                <c:pt idx="645">
                  <c:v>31.977319999999999</c:v>
                </c:pt>
                <c:pt idx="646">
                  <c:v>32.014139999999998</c:v>
                </c:pt>
                <c:pt idx="647">
                  <c:v>32.050710000000002</c:v>
                </c:pt>
                <c:pt idx="648">
                  <c:v>32.092449999999999</c:v>
                </c:pt>
                <c:pt idx="649">
                  <c:v>32.108080000000001</c:v>
                </c:pt>
                <c:pt idx="650">
                  <c:v>32.112070000000003</c:v>
                </c:pt>
                <c:pt idx="651">
                  <c:v>32.170369999999998</c:v>
                </c:pt>
                <c:pt idx="652">
                  <c:v>32.246960000000001</c:v>
                </c:pt>
                <c:pt idx="653">
                  <c:v>32.290260000000004</c:v>
                </c:pt>
                <c:pt idx="654">
                  <c:v>32.31071</c:v>
                </c:pt>
                <c:pt idx="655">
                  <c:v>32.380009999999999</c:v>
                </c:pt>
                <c:pt idx="656">
                  <c:v>32.412269999999999</c:v>
                </c:pt>
                <c:pt idx="657">
                  <c:v>32.428550000000001</c:v>
                </c:pt>
                <c:pt idx="658">
                  <c:v>32.508780000000002</c:v>
                </c:pt>
                <c:pt idx="659">
                  <c:v>32.528260000000003</c:v>
                </c:pt>
                <c:pt idx="660">
                  <c:v>32.550690000000003</c:v>
                </c:pt>
                <c:pt idx="661">
                  <c:v>32.606699999999996</c:v>
                </c:pt>
                <c:pt idx="662">
                  <c:v>32.678640000000001</c:v>
                </c:pt>
                <c:pt idx="663">
                  <c:v>32.703890000000001</c:v>
                </c:pt>
                <c:pt idx="664">
                  <c:v>32.707979999999999</c:v>
                </c:pt>
                <c:pt idx="665">
                  <c:v>32.741140000000001</c:v>
                </c:pt>
                <c:pt idx="666">
                  <c:v>32.756419999999999</c:v>
                </c:pt>
                <c:pt idx="667">
                  <c:v>32.79007</c:v>
                </c:pt>
                <c:pt idx="668">
                  <c:v>32.828319999999998</c:v>
                </c:pt>
                <c:pt idx="669">
                  <c:v>32.898899999999998</c:v>
                </c:pt>
                <c:pt idx="670">
                  <c:v>32.943300000000001</c:v>
                </c:pt>
                <c:pt idx="671">
                  <c:v>32.949390000000001</c:v>
                </c:pt>
                <c:pt idx="672">
                  <c:v>33.016660000000002</c:v>
                </c:pt>
                <c:pt idx="673">
                  <c:v>33.038670000000003</c:v>
                </c:pt>
                <c:pt idx="674">
                  <c:v>33.040520000000001</c:v>
                </c:pt>
                <c:pt idx="675">
                  <c:v>33.109499999999997</c:v>
                </c:pt>
                <c:pt idx="676">
                  <c:v>33.116729999999997</c:v>
                </c:pt>
                <c:pt idx="677">
                  <c:v>33.134929999999997</c:v>
                </c:pt>
                <c:pt idx="678">
                  <c:v>33.169890000000002</c:v>
                </c:pt>
                <c:pt idx="679">
                  <c:v>33.234389999999998</c:v>
                </c:pt>
                <c:pt idx="680">
                  <c:v>33.247059999999998</c:v>
                </c:pt>
                <c:pt idx="681">
                  <c:v>33.311520000000002</c:v>
                </c:pt>
                <c:pt idx="682">
                  <c:v>33.30771</c:v>
                </c:pt>
                <c:pt idx="683">
                  <c:v>33.322670000000002</c:v>
                </c:pt>
                <c:pt idx="684">
                  <c:v>33.366570000000003</c:v>
                </c:pt>
                <c:pt idx="685">
                  <c:v>33.40578</c:v>
                </c:pt>
                <c:pt idx="686">
                  <c:v>33.437800000000003</c:v>
                </c:pt>
                <c:pt idx="687">
                  <c:v>33.453710000000001</c:v>
                </c:pt>
                <c:pt idx="688">
                  <c:v>33.485340000000001</c:v>
                </c:pt>
                <c:pt idx="689">
                  <c:v>33.500610000000002</c:v>
                </c:pt>
                <c:pt idx="690">
                  <c:v>33.546410000000002</c:v>
                </c:pt>
                <c:pt idx="691">
                  <c:v>33.601750000000003</c:v>
                </c:pt>
                <c:pt idx="692">
                  <c:v>33.616419999999998</c:v>
                </c:pt>
                <c:pt idx="693">
                  <c:v>33.676819999999999</c:v>
                </c:pt>
                <c:pt idx="694">
                  <c:v>33.693869999999997</c:v>
                </c:pt>
                <c:pt idx="695">
                  <c:v>33.708410000000001</c:v>
                </c:pt>
                <c:pt idx="696">
                  <c:v>33.725639999999999</c:v>
                </c:pt>
                <c:pt idx="697">
                  <c:v>33.748429999999999</c:v>
                </c:pt>
                <c:pt idx="698">
                  <c:v>33.757339999999999</c:v>
                </c:pt>
                <c:pt idx="699">
                  <c:v>33.788919999999997</c:v>
                </c:pt>
                <c:pt idx="700">
                  <c:v>33.82884</c:v>
                </c:pt>
                <c:pt idx="701">
                  <c:v>33.861849999999997</c:v>
                </c:pt>
                <c:pt idx="702">
                  <c:v>33.923670000000001</c:v>
                </c:pt>
                <c:pt idx="703">
                  <c:v>33.944400000000002</c:v>
                </c:pt>
                <c:pt idx="704">
                  <c:v>33.972679999999997</c:v>
                </c:pt>
                <c:pt idx="705">
                  <c:v>34.012549999999997</c:v>
                </c:pt>
                <c:pt idx="706">
                  <c:v>34.028509999999997</c:v>
                </c:pt>
                <c:pt idx="707">
                  <c:v>34.07591</c:v>
                </c:pt>
                <c:pt idx="708">
                  <c:v>34.11459</c:v>
                </c:pt>
                <c:pt idx="709">
                  <c:v>34.122210000000003</c:v>
                </c:pt>
                <c:pt idx="710">
                  <c:v>34.129750000000001</c:v>
                </c:pt>
                <c:pt idx="711">
                  <c:v>34.168289999999999</c:v>
                </c:pt>
                <c:pt idx="712">
                  <c:v>34.15137</c:v>
                </c:pt>
                <c:pt idx="713">
                  <c:v>34.184139999999999</c:v>
                </c:pt>
                <c:pt idx="714">
                  <c:v>34.205680000000001</c:v>
                </c:pt>
                <c:pt idx="715">
                  <c:v>34.23798</c:v>
                </c:pt>
                <c:pt idx="716">
                  <c:v>34.27017</c:v>
                </c:pt>
                <c:pt idx="717">
                  <c:v>34.217390000000002</c:v>
                </c:pt>
                <c:pt idx="718">
                  <c:v>34.232779999999998</c:v>
                </c:pt>
                <c:pt idx="719">
                  <c:v>34.22925</c:v>
                </c:pt>
                <c:pt idx="720">
                  <c:v>34.278790000000001</c:v>
                </c:pt>
                <c:pt idx="721">
                  <c:v>34.264690000000002</c:v>
                </c:pt>
                <c:pt idx="722">
                  <c:v>34.290889999999997</c:v>
                </c:pt>
                <c:pt idx="723">
                  <c:v>34.305419999999998</c:v>
                </c:pt>
                <c:pt idx="724">
                  <c:v>34.336089999999999</c:v>
                </c:pt>
                <c:pt idx="725">
                  <c:v>34.385829999999999</c:v>
                </c:pt>
                <c:pt idx="726">
                  <c:v>34.435369999999999</c:v>
                </c:pt>
                <c:pt idx="727">
                  <c:v>34.463430000000002</c:v>
                </c:pt>
                <c:pt idx="728">
                  <c:v>34.509149999999998</c:v>
                </c:pt>
                <c:pt idx="729">
                  <c:v>34.566699999999997</c:v>
                </c:pt>
                <c:pt idx="730">
                  <c:v>34.564459999999997</c:v>
                </c:pt>
                <c:pt idx="731">
                  <c:v>34.59722</c:v>
                </c:pt>
                <c:pt idx="732">
                  <c:v>34.704270000000001</c:v>
                </c:pt>
                <c:pt idx="733">
                  <c:v>34.75056</c:v>
                </c:pt>
                <c:pt idx="734">
                  <c:v>34.754089999999998</c:v>
                </c:pt>
                <c:pt idx="735">
                  <c:v>34.889339999999997</c:v>
                </c:pt>
                <c:pt idx="736">
                  <c:v>34.86985</c:v>
                </c:pt>
                <c:pt idx="737">
                  <c:v>34.958489999999998</c:v>
                </c:pt>
                <c:pt idx="738">
                  <c:v>34.960880000000003</c:v>
                </c:pt>
                <c:pt idx="739">
                  <c:v>35.010559999999998</c:v>
                </c:pt>
                <c:pt idx="740">
                  <c:v>35.048909999999999</c:v>
                </c:pt>
                <c:pt idx="741">
                  <c:v>35.117359999999998</c:v>
                </c:pt>
                <c:pt idx="742">
                  <c:v>35.151470000000003</c:v>
                </c:pt>
                <c:pt idx="743">
                  <c:v>35.162509999999997</c:v>
                </c:pt>
                <c:pt idx="744">
                  <c:v>35.215820000000001</c:v>
                </c:pt>
                <c:pt idx="745">
                  <c:v>35.224110000000003</c:v>
                </c:pt>
                <c:pt idx="746">
                  <c:v>35.21949</c:v>
                </c:pt>
                <c:pt idx="747">
                  <c:v>35.292270000000002</c:v>
                </c:pt>
                <c:pt idx="748">
                  <c:v>35.344380000000001</c:v>
                </c:pt>
                <c:pt idx="749">
                  <c:v>35.330840000000002</c:v>
                </c:pt>
                <c:pt idx="750">
                  <c:v>35.31991</c:v>
                </c:pt>
                <c:pt idx="751">
                  <c:v>35.384830000000001</c:v>
                </c:pt>
                <c:pt idx="752">
                  <c:v>35.409680000000002</c:v>
                </c:pt>
                <c:pt idx="753">
                  <c:v>35.403060000000004</c:v>
                </c:pt>
                <c:pt idx="754">
                  <c:v>35.47739</c:v>
                </c:pt>
                <c:pt idx="755">
                  <c:v>35.471580000000003</c:v>
                </c:pt>
                <c:pt idx="756">
                  <c:v>35.523499999999999</c:v>
                </c:pt>
                <c:pt idx="757">
                  <c:v>35.539450000000002</c:v>
                </c:pt>
                <c:pt idx="758">
                  <c:v>35.54739</c:v>
                </c:pt>
                <c:pt idx="759">
                  <c:v>35.615519999999997</c:v>
                </c:pt>
                <c:pt idx="760">
                  <c:v>35.652439999999999</c:v>
                </c:pt>
                <c:pt idx="761">
                  <c:v>35.689689999999999</c:v>
                </c:pt>
                <c:pt idx="762">
                  <c:v>35.708320000000001</c:v>
                </c:pt>
                <c:pt idx="763">
                  <c:v>35.755290000000002</c:v>
                </c:pt>
                <c:pt idx="764">
                  <c:v>35.776760000000003</c:v>
                </c:pt>
                <c:pt idx="765">
                  <c:v>35.819780000000002</c:v>
                </c:pt>
                <c:pt idx="766">
                  <c:v>35.89499</c:v>
                </c:pt>
                <c:pt idx="767">
                  <c:v>35.885800000000003</c:v>
                </c:pt>
                <c:pt idx="768">
                  <c:v>35.930819999999997</c:v>
                </c:pt>
                <c:pt idx="769">
                  <c:v>36.000369999999997</c:v>
                </c:pt>
                <c:pt idx="770">
                  <c:v>35.971730000000001</c:v>
                </c:pt>
                <c:pt idx="771">
                  <c:v>36.02946</c:v>
                </c:pt>
                <c:pt idx="772">
                  <c:v>36.078389999999999</c:v>
                </c:pt>
                <c:pt idx="773">
                  <c:v>36.06653</c:v>
                </c:pt>
                <c:pt idx="774">
                  <c:v>36.12283</c:v>
                </c:pt>
                <c:pt idx="775">
                  <c:v>36.10378</c:v>
                </c:pt>
                <c:pt idx="776">
                  <c:v>36.14132</c:v>
                </c:pt>
                <c:pt idx="777">
                  <c:v>36.151890000000002</c:v>
                </c:pt>
                <c:pt idx="778">
                  <c:v>36.196330000000003</c:v>
                </c:pt>
                <c:pt idx="779">
                  <c:v>36.211570000000002</c:v>
                </c:pt>
                <c:pt idx="780">
                  <c:v>36.249429999999997</c:v>
                </c:pt>
                <c:pt idx="781">
                  <c:v>36.231870000000001</c:v>
                </c:pt>
                <c:pt idx="782">
                  <c:v>36.25224</c:v>
                </c:pt>
                <c:pt idx="783">
                  <c:v>36.30545</c:v>
                </c:pt>
                <c:pt idx="784">
                  <c:v>36.308509999999998</c:v>
                </c:pt>
                <c:pt idx="785">
                  <c:v>36.33522</c:v>
                </c:pt>
                <c:pt idx="786">
                  <c:v>36.366230000000002</c:v>
                </c:pt>
                <c:pt idx="787">
                  <c:v>36.384860000000003</c:v>
                </c:pt>
                <c:pt idx="788">
                  <c:v>36.371749999999999</c:v>
                </c:pt>
                <c:pt idx="789">
                  <c:v>36.387949999999996</c:v>
                </c:pt>
                <c:pt idx="790">
                  <c:v>36.37585</c:v>
                </c:pt>
                <c:pt idx="791">
                  <c:v>36.410530000000001</c:v>
                </c:pt>
                <c:pt idx="792">
                  <c:v>36.398780000000002</c:v>
                </c:pt>
                <c:pt idx="793">
                  <c:v>36.427880000000002</c:v>
                </c:pt>
                <c:pt idx="794">
                  <c:v>36.439480000000003</c:v>
                </c:pt>
                <c:pt idx="795">
                  <c:v>36.451839999999997</c:v>
                </c:pt>
                <c:pt idx="796">
                  <c:v>36.521569999999997</c:v>
                </c:pt>
                <c:pt idx="797">
                  <c:v>36.533819999999999</c:v>
                </c:pt>
                <c:pt idx="798">
                  <c:v>36.529719999999998</c:v>
                </c:pt>
                <c:pt idx="799">
                  <c:v>36.557110000000002</c:v>
                </c:pt>
                <c:pt idx="800">
                  <c:v>36.59507</c:v>
                </c:pt>
                <c:pt idx="801">
                  <c:v>36.632640000000002</c:v>
                </c:pt>
                <c:pt idx="802">
                  <c:v>36.634990000000002</c:v>
                </c:pt>
                <c:pt idx="803">
                  <c:v>36.68018</c:v>
                </c:pt>
                <c:pt idx="804">
                  <c:v>36.687370000000001</c:v>
                </c:pt>
                <c:pt idx="805">
                  <c:v>36.692570000000003</c:v>
                </c:pt>
                <c:pt idx="806">
                  <c:v>36.7483</c:v>
                </c:pt>
                <c:pt idx="807">
                  <c:v>36.782879999999999</c:v>
                </c:pt>
                <c:pt idx="808">
                  <c:v>36.796129999999998</c:v>
                </c:pt>
                <c:pt idx="809">
                  <c:v>36.820520000000002</c:v>
                </c:pt>
                <c:pt idx="810">
                  <c:v>36.872729999999997</c:v>
                </c:pt>
                <c:pt idx="811">
                  <c:v>36.88541</c:v>
                </c:pt>
                <c:pt idx="812">
                  <c:v>36.902079999999998</c:v>
                </c:pt>
                <c:pt idx="813">
                  <c:v>36.964750000000002</c:v>
                </c:pt>
                <c:pt idx="814">
                  <c:v>36.99409</c:v>
                </c:pt>
                <c:pt idx="815">
                  <c:v>36.94605</c:v>
                </c:pt>
                <c:pt idx="816">
                  <c:v>36.976709999999997</c:v>
                </c:pt>
                <c:pt idx="817">
                  <c:v>36.988430000000001</c:v>
                </c:pt>
                <c:pt idx="818">
                  <c:v>36.993769999999998</c:v>
                </c:pt>
                <c:pt idx="819">
                  <c:v>37.018340000000002</c:v>
                </c:pt>
                <c:pt idx="820">
                  <c:v>37.102600000000002</c:v>
                </c:pt>
                <c:pt idx="821">
                  <c:v>37.035829999999997</c:v>
                </c:pt>
                <c:pt idx="822">
                  <c:v>36.976430000000001</c:v>
                </c:pt>
                <c:pt idx="823">
                  <c:v>36.988</c:v>
                </c:pt>
                <c:pt idx="824">
                  <c:v>37.02205</c:v>
                </c:pt>
                <c:pt idx="825">
                  <c:v>37.014679999999998</c:v>
                </c:pt>
                <c:pt idx="826">
                  <c:v>37.055880000000002</c:v>
                </c:pt>
                <c:pt idx="827">
                  <c:v>37.034010000000002</c:v>
                </c:pt>
                <c:pt idx="828">
                  <c:v>37.084969999999998</c:v>
                </c:pt>
                <c:pt idx="829">
                  <c:v>37.118940000000002</c:v>
                </c:pt>
                <c:pt idx="830">
                  <c:v>37.138959999999997</c:v>
                </c:pt>
                <c:pt idx="831">
                  <c:v>37.13308</c:v>
                </c:pt>
                <c:pt idx="832">
                  <c:v>37.175669999999997</c:v>
                </c:pt>
                <c:pt idx="833">
                  <c:v>37.195970000000003</c:v>
                </c:pt>
                <c:pt idx="834">
                  <c:v>37.196930000000002</c:v>
                </c:pt>
                <c:pt idx="835">
                  <c:v>37.182299999999998</c:v>
                </c:pt>
                <c:pt idx="836">
                  <c:v>37.20487</c:v>
                </c:pt>
                <c:pt idx="837">
                  <c:v>36.923969999999997</c:v>
                </c:pt>
                <c:pt idx="838">
                  <c:v>37.142910000000001</c:v>
                </c:pt>
                <c:pt idx="839">
                  <c:v>36.962899999999998</c:v>
                </c:pt>
                <c:pt idx="840">
                  <c:v>36.854430000000001</c:v>
                </c:pt>
                <c:pt idx="841">
                  <c:v>36.762439999999998</c:v>
                </c:pt>
                <c:pt idx="842">
                  <c:v>36.697029999999998</c:v>
                </c:pt>
                <c:pt idx="843">
                  <c:v>36.68488</c:v>
                </c:pt>
                <c:pt idx="844">
                  <c:v>36.610100000000003</c:v>
                </c:pt>
                <c:pt idx="845">
                  <c:v>36.616050000000001</c:v>
                </c:pt>
                <c:pt idx="846">
                  <c:v>36.555929999999996</c:v>
                </c:pt>
                <c:pt idx="847">
                  <c:v>36.60333</c:v>
                </c:pt>
                <c:pt idx="848">
                  <c:v>36.568040000000003</c:v>
                </c:pt>
                <c:pt idx="849">
                  <c:v>36.571849999999998</c:v>
                </c:pt>
                <c:pt idx="850">
                  <c:v>36.554369999999999</c:v>
                </c:pt>
                <c:pt idx="851">
                  <c:v>36.562170000000002</c:v>
                </c:pt>
                <c:pt idx="852">
                  <c:v>36.545400000000001</c:v>
                </c:pt>
                <c:pt idx="853">
                  <c:v>36.53125</c:v>
                </c:pt>
                <c:pt idx="854">
                  <c:v>36.521210000000004</c:v>
                </c:pt>
                <c:pt idx="855">
                  <c:v>36.534390000000002</c:v>
                </c:pt>
                <c:pt idx="856">
                  <c:v>36.509680000000003</c:v>
                </c:pt>
                <c:pt idx="857">
                  <c:v>36.536630000000002</c:v>
                </c:pt>
                <c:pt idx="858">
                  <c:v>36.555790000000002</c:v>
                </c:pt>
                <c:pt idx="859">
                  <c:v>36.52955</c:v>
                </c:pt>
                <c:pt idx="860">
                  <c:v>36.55095</c:v>
                </c:pt>
                <c:pt idx="861">
                  <c:v>36.583469999999998</c:v>
                </c:pt>
                <c:pt idx="862">
                  <c:v>36.621110000000002</c:v>
                </c:pt>
                <c:pt idx="863">
                  <c:v>36.578830000000004</c:v>
                </c:pt>
                <c:pt idx="864">
                  <c:v>36.59066</c:v>
                </c:pt>
                <c:pt idx="865">
                  <c:v>36.581330000000001</c:v>
                </c:pt>
                <c:pt idx="866">
                  <c:v>36.617049999999999</c:v>
                </c:pt>
                <c:pt idx="867">
                  <c:v>36.661909999999999</c:v>
                </c:pt>
                <c:pt idx="868">
                  <c:v>36.65878</c:v>
                </c:pt>
                <c:pt idx="869">
                  <c:v>36.671210000000002</c:v>
                </c:pt>
                <c:pt idx="870">
                  <c:v>36.689300000000003</c:v>
                </c:pt>
                <c:pt idx="871">
                  <c:v>36.722700000000003</c:v>
                </c:pt>
                <c:pt idx="872">
                  <c:v>36.767319999999998</c:v>
                </c:pt>
                <c:pt idx="873">
                  <c:v>36.770809999999997</c:v>
                </c:pt>
                <c:pt idx="874">
                  <c:v>36.75685</c:v>
                </c:pt>
                <c:pt idx="875">
                  <c:v>36.77028</c:v>
                </c:pt>
                <c:pt idx="876">
                  <c:v>36.819240000000001</c:v>
                </c:pt>
                <c:pt idx="877">
                  <c:v>36.855499999999999</c:v>
                </c:pt>
                <c:pt idx="878">
                  <c:v>36.839399999999998</c:v>
                </c:pt>
                <c:pt idx="879">
                  <c:v>36.872590000000002</c:v>
                </c:pt>
                <c:pt idx="880">
                  <c:v>36.885800000000003</c:v>
                </c:pt>
                <c:pt idx="881">
                  <c:v>36.901789999999998</c:v>
                </c:pt>
                <c:pt idx="882">
                  <c:v>36.902470000000001</c:v>
                </c:pt>
                <c:pt idx="883">
                  <c:v>36.946339999999999</c:v>
                </c:pt>
                <c:pt idx="884">
                  <c:v>36.962859999999999</c:v>
                </c:pt>
                <c:pt idx="885">
                  <c:v>37.005560000000003</c:v>
                </c:pt>
                <c:pt idx="886">
                  <c:v>37.011940000000003</c:v>
                </c:pt>
                <c:pt idx="887">
                  <c:v>37.1083</c:v>
                </c:pt>
                <c:pt idx="888">
                  <c:v>37.071620000000003</c:v>
                </c:pt>
                <c:pt idx="889">
                  <c:v>37.081200000000003</c:v>
                </c:pt>
                <c:pt idx="890">
                  <c:v>37.104950000000002</c:v>
                </c:pt>
                <c:pt idx="891">
                  <c:v>37.134399999999999</c:v>
                </c:pt>
                <c:pt idx="892">
                  <c:v>37.169260000000001</c:v>
                </c:pt>
                <c:pt idx="893">
                  <c:v>37.165019999999998</c:v>
                </c:pt>
                <c:pt idx="894">
                  <c:v>37.207470000000001</c:v>
                </c:pt>
                <c:pt idx="895">
                  <c:v>37.253770000000003</c:v>
                </c:pt>
                <c:pt idx="896">
                  <c:v>37.297069999999998</c:v>
                </c:pt>
                <c:pt idx="897">
                  <c:v>37.295789999999997</c:v>
                </c:pt>
                <c:pt idx="898">
                  <c:v>37.339550000000003</c:v>
                </c:pt>
                <c:pt idx="899">
                  <c:v>37.327449999999999</c:v>
                </c:pt>
                <c:pt idx="900">
                  <c:v>37.325200000000002</c:v>
                </c:pt>
                <c:pt idx="901">
                  <c:v>37.332500000000003</c:v>
                </c:pt>
                <c:pt idx="902">
                  <c:v>37.360460000000003</c:v>
                </c:pt>
                <c:pt idx="903">
                  <c:v>37.364089999999997</c:v>
                </c:pt>
                <c:pt idx="904">
                  <c:v>37.417009999999998</c:v>
                </c:pt>
                <c:pt idx="905">
                  <c:v>37.424520000000001</c:v>
                </c:pt>
                <c:pt idx="906">
                  <c:v>37.446820000000002</c:v>
                </c:pt>
                <c:pt idx="907">
                  <c:v>37.46978</c:v>
                </c:pt>
                <c:pt idx="908">
                  <c:v>37.540610000000001</c:v>
                </c:pt>
                <c:pt idx="909">
                  <c:v>37.55301</c:v>
                </c:pt>
                <c:pt idx="910">
                  <c:v>37.557960000000001</c:v>
                </c:pt>
                <c:pt idx="911">
                  <c:v>37.558700000000002</c:v>
                </c:pt>
                <c:pt idx="912">
                  <c:v>37.603360000000002</c:v>
                </c:pt>
                <c:pt idx="913">
                  <c:v>37.593249999999998</c:v>
                </c:pt>
                <c:pt idx="914">
                  <c:v>37.624969999999998</c:v>
                </c:pt>
                <c:pt idx="915">
                  <c:v>37.627929999999999</c:v>
                </c:pt>
                <c:pt idx="916">
                  <c:v>37.693559999999998</c:v>
                </c:pt>
                <c:pt idx="917">
                  <c:v>37.666029999999999</c:v>
                </c:pt>
                <c:pt idx="918">
                  <c:v>37.668059999999997</c:v>
                </c:pt>
                <c:pt idx="919">
                  <c:v>37.715179999999997</c:v>
                </c:pt>
                <c:pt idx="920">
                  <c:v>37.697049999999997</c:v>
                </c:pt>
                <c:pt idx="921">
                  <c:v>37.719090000000001</c:v>
                </c:pt>
                <c:pt idx="922">
                  <c:v>37.742669999999997</c:v>
                </c:pt>
                <c:pt idx="923">
                  <c:v>37.749290000000002</c:v>
                </c:pt>
                <c:pt idx="924">
                  <c:v>37.751860000000001</c:v>
                </c:pt>
                <c:pt idx="925">
                  <c:v>37.773260000000001</c:v>
                </c:pt>
                <c:pt idx="926">
                  <c:v>37.789920000000002</c:v>
                </c:pt>
                <c:pt idx="927">
                  <c:v>37.881050000000002</c:v>
                </c:pt>
                <c:pt idx="928">
                  <c:v>37.85595</c:v>
                </c:pt>
                <c:pt idx="929">
                  <c:v>37.889560000000003</c:v>
                </c:pt>
                <c:pt idx="930">
                  <c:v>37.882939999999998</c:v>
                </c:pt>
                <c:pt idx="931">
                  <c:v>37.916629999999998</c:v>
                </c:pt>
                <c:pt idx="932">
                  <c:v>37.95234</c:v>
                </c:pt>
                <c:pt idx="933">
                  <c:v>37.951349999999998</c:v>
                </c:pt>
                <c:pt idx="934">
                  <c:v>37.992159999999998</c:v>
                </c:pt>
                <c:pt idx="935">
                  <c:v>38.093260000000001</c:v>
                </c:pt>
                <c:pt idx="936">
                  <c:v>38.137419999999999</c:v>
                </c:pt>
                <c:pt idx="937">
                  <c:v>38.156039999999997</c:v>
                </c:pt>
                <c:pt idx="938">
                  <c:v>38.184669999999997</c:v>
                </c:pt>
                <c:pt idx="939">
                  <c:v>38.216900000000003</c:v>
                </c:pt>
                <c:pt idx="940">
                  <c:v>38.228180000000002</c:v>
                </c:pt>
                <c:pt idx="941">
                  <c:v>38.275550000000003</c:v>
                </c:pt>
                <c:pt idx="942">
                  <c:v>38.28246</c:v>
                </c:pt>
                <c:pt idx="943">
                  <c:v>38.306170000000002</c:v>
                </c:pt>
                <c:pt idx="944">
                  <c:v>38.361800000000002</c:v>
                </c:pt>
                <c:pt idx="945">
                  <c:v>38.334229999999998</c:v>
                </c:pt>
                <c:pt idx="946">
                  <c:v>38.335369999999998</c:v>
                </c:pt>
                <c:pt idx="947">
                  <c:v>38.388579999999997</c:v>
                </c:pt>
                <c:pt idx="948">
                  <c:v>38.463070000000002</c:v>
                </c:pt>
                <c:pt idx="949">
                  <c:v>38.458550000000002</c:v>
                </c:pt>
                <c:pt idx="950">
                  <c:v>38.536430000000003</c:v>
                </c:pt>
                <c:pt idx="951">
                  <c:v>38.581020000000002</c:v>
                </c:pt>
                <c:pt idx="952">
                  <c:v>38.592449999999999</c:v>
                </c:pt>
                <c:pt idx="953">
                  <c:v>38.62086</c:v>
                </c:pt>
                <c:pt idx="954">
                  <c:v>38.625599999999999</c:v>
                </c:pt>
                <c:pt idx="955">
                  <c:v>38.61712</c:v>
                </c:pt>
                <c:pt idx="956">
                  <c:v>38.635750000000002</c:v>
                </c:pt>
                <c:pt idx="957">
                  <c:v>38.658079999999998</c:v>
                </c:pt>
                <c:pt idx="958">
                  <c:v>38.624209999999998</c:v>
                </c:pt>
                <c:pt idx="959">
                  <c:v>38.62097</c:v>
                </c:pt>
                <c:pt idx="960">
                  <c:v>38.639310000000002</c:v>
                </c:pt>
                <c:pt idx="961">
                  <c:v>38.685850000000002</c:v>
                </c:pt>
                <c:pt idx="962">
                  <c:v>38.711239999999997</c:v>
                </c:pt>
                <c:pt idx="963">
                  <c:v>38.760100000000001</c:v>
                </c:pt>
                <c:pt idx="964">
                  <c:v>38.78378</c:v>
                </c:pt>
                <c:pt idx="965">
                  <c:v>38.83079</c:v>
                </c:pt>
                <c:pt idx="966">
                  <c:v>38.813160000000003</c:v>
                </c:pt>
                <c:pt idx="967">
                  <c:v>38.82103</c:v>
                </c:pt>
                <c:pt idx="968">
                  <c:v>38.82837</c:v>
                </c:pt>
                <c:pt idx="969">
                  <c:v>38.840479999999999</c:v>
                </c:pt>
                <c:pt idx="970">
                  <c:v>38.879750000000001</c:v>
                </c:pt>
                <c:pt idx="971">
                  <c:v>38.879750000000001</c:v>
                </c:pt>
                <c:pt idx="972">
                  <c:v>38.884279999999997</c:v>
                </c:pt>
                <c:pt idx="973">
                  <c:v>38.899619999999999</c:v>
                </c:pt>
                <c:pt idx="974">
                  <c:v>38.951970000000003</c:v>
                </c:pt>
                <c:pt idx="975">
                  <c:v>38.953539999999997</c:v>
                </c:pt>
                <c:pt idx="976">
                  <c:v>38.990360000000003</c:v>
                </c:pt>
                <c:pt idx="977">
                  <c:v>39.037610000000001</c:v>
                </c:pt>
                <c:pt idx="978">
                  <c:v>39.047330000000002</c:v>
                </c:pt>
                <c:pt idx="979">
                  <c:v>39.100110000000001</c:v>
                </c:pt>
                <c:pt idx="980">
                  <c:v>39.077390000000001</c:v>
                </c:pt>
                <c:pt idx="981">
                  <c:v>39.077249999999999</c:v>
                </c:pt>
                <c:pt idx="982">
                  <c:v>39.092350000000003</c:v>
                </c:pt>
                <c:pt idx="983">
                  <c:v>39.06176</c:v>
                </c:pt>
                <c:pt idx="984">
                  <c:v>39.09798</c:v>
                </c:pt>
                <c:pt idx="985">
                  <c:v>39.041890000000002</c:v>
                </c:pt>
                <c:pt idx="986">
                  <c:v>39.057549999999999</c:v>
                </c:pt>
                <c:pt idx="987">
                  <c:v>39.027209999999997</c:v>
                </c:pt>
                <c:pt idx="988">
                  <c:v>39.012219999999999</c:v>
                </c:pt>
                <c:pt idx="989">
                  <c:v>38.989539999999998</c:v>
                </c:pt>
                <c:pt idx="990">
                  <c:v>39.028779999999998</c:v>
                </c:pt>
                <c:pt idx="991">
                  <c:v>39.017780000000002</c:v>
                </c:pt>
                <c:pt idx="992">
                  <c:v>38.982880000000002</c:v>
                </c:pt>
                <c:pt idx="993">
                  <c:v>39.016350000000003</c:v>
                </c:pt>
                <c:pt idx="994">
                  <c:v>39.00488</c:v>
                </c:pt>
                <c:pt idx="995">
                  <c:v>39.056840000000001</c:v>
                </c:pt>
                <c:pt idx="996">
                  <c:v>39.0745</c:v>
                </c:pt>
                <c:pt idx="997">
                  <c:v>39.18383</c:v>
                </c:pt>
                <c:pt idx="998">
                  <c:v>39.238959999999999</c:v>
                </c:pt>
                <c:pt idx="999">
                  <c:v>39.277450000000002</c:v>
                </c:pt>
                <c:pt idx="1000">
                  <c:v>39.32011</c:v>
                </c:pt>
                <c:pt idx="1001">
                  <c:v>39.317439999999998</c:v>
                </c:pt>
                <c:pt idx="1002">
                  <c:v>39.327269999999999</c:v>
                </c:pt>
                <c:pt idx="1003">
                  <c:v>39.363840000000003</c:v>
                </c:pt>
                <c:pt idx="1004">
                  <c:v>39.43253</c:v>
                </c:pt>
                <c:pt idx="1005">
                  <c:v>39.398240000000001</c:v>
                </c:pt>
                <c:pt idx="1006">
                  <c:v>39.459060000000001</c:v>
                </c:pt>
                <c:pt idx="1007">
                  <c:v>39.458669999999998</c:v>
                </c:pt>
                <c:pt idx="1008">
                  <c:v>39.467359999999999</c:v>
                </c:pt>
                <c:pt idx="1009">
                  <c:v>39.49532</c:v>
                </c:pt>
                <c:pt idx="1010">
                  <c:v>39.489220000000003</c:v>
                </c:pt>
                <c:pt idx="1011">
                  <c:v>39.499589999999998</c:v>
                </c:pt>
                <c:pt idx="1012">
                  <c:v>39.486980000000003</c:v>
                </c:pt>
                <c:pt idx="1013">
                  <c:v>39.47166</c:v>
                </c:pt>
                <c:pt idx="1014">
                  <c:v>39.482520000000001</c:v>
                </c:pt>
                <c:pt idx="1015">
                  <c:v>39.425800000000002</c:v>
                </c:pt>
                <c:pt idx="1016">
                  <c:v>39.44735</c:v>
                </c:pt>
                <c:pt idx="1017">
                  <c:v>39.418289999999999</c:v>
                </c:pt>
                <c:pt idx="1018">
                  <c:v>39.429749999999999</c:v>
                </c:pt>
                <c:pt idx="1019">
                  <c:v>39.449730000000002</c:v>
                </c:pt>
                <c:pt idx="1020">
                  <c:v>39.444679999999998</c:v>
                </c:pt>
                <c:pt idx="1021">
                  <c:v>39.509300000000003</c:v>
                </c:pt>
                <c:pt idx="1022">
                  <c:v>39.458100000000002</c:v>
                </c:pt>
                <c:pt idx="1023">
                  <c:v>39.498730000000002</c:v>
                </c:pt>
                <c:pt idx="1024">
                  <c:v>39.517069999999997</c:v>
                </c:pt>
                <c:pt idx="1025">
                  <c:v>39.593130000000002</c:v>
                </c:pt>
                <c:pt idx="1026">
                  <c:v>39.611440000000002</c:v>
                </c:pt>
                <c:pt idx="1027">
                  <c:v>39.621870000000001</c:v>
                </c:pt>
                <c:pt idx="1028">
                  <c:v>39.688040000000001</c:v>
                </c:pt>
                <c:pt idx="1029">
                  <c:v>39.607199999999999</c:v>
                </c:pt>
                <c:pt idx="1030">
                  <c:v>39.648539999999997</c:v>
                </c:pt>
                <c:pt idx="1031">
                  <c:v>39.69455</c:v>
                </c:pt>
                <c:pt idx="1032">
                  <c:v>39.695270000000001</c:v>
                </c:pt>
                <c:pt idx="1033">
                  <c:v>39.730240000000002</c:v>
                </c:pt>
                <c:pt idx="1034">
                  <c:v>39.737139999999997</c:v>
                </c:pt>
                <c:pt idx="1035">
                  <c:v>39.801319999999997</c:v>
                </c:pt>
                <c:pt idx="1036">
                  <c:v>39.866909999999997</c:v>
                </c:pt>
                <c:pt idx="1037">
                  <c:v>39.850320000000004</c:v>
                </c:pt>
                <c:pt idx="1038">
                  <c:v>39.881050000000002</c:v>
                </c:pt>
                <c:pt idx="1039">
                  <c:v>39.885570000000001</c:v>
                </c:pt>
                <c:pt idx="1040">
                  <c:v>39.915480000000002</c:v>
                </c:pt>
                <c:pt idx="1041">
                  <c:v>39.951590000000003</c:v>
                </c:pt>
                <c:pt idx="1042">
                  <c:v>39.956969999999998</c:v>
                </c:pt>
                <c:pt idx="1043">
                  <c:v>39.947960000000002</c:v>
                </c:pt>
                <c:pt idx="1044">
                  <c:v>39.961739999999999</c:v>
                </c:pt>
                <c:pt idx="1045">
                  <c:v>40.002369999999999</c:v>
                </c:pt>
                <c:pt idx="1046">
                  <c:v>40.056179999999998</c:v>
                </c:pt>
                <c:pt idx="1047">
                  <c:v>40.102150000000002</c:v>
                </c:pt>
                <c:pt idx="1048">
                  <c:v>40.121490000000001</c:v>
                </c:pt>
                <c:pt idx="1049">
                  <c:v>40.165219999999998</c:v>
                </c:pt>
                <c:pt idx="1050">
                  <c:v>40.18253</c:v>
                </c:pt>
                <c:pt idx="1051">
                  <c:v>40.22063</c:v>
                </c:pt>
                <c:pt idx="1052">
                  <c:v>40.211019999999998</c:v>
                </c:pt>
                <c:pt idx="1053">
                  <c:v>40.205419999999997</c:v>
                </c:pt>
                <c:pt idx="1054">
                  <c:v>40.245350000000002</c:v>
                </c:pt>
                <c:pt idx="1055">
                  <c:v>40.233350000000002</c:v>
                </c:pt>
                <c:pt idx="1056">
                  <c:v>40.26735</c:v>
                </c:pt>
                <c:pt idx="1057">
                  <c:v>40.217280000000002</c:v>
                </c:pt>
                <c:pt idx="1058">
                  <c:v>40.271979999999999</c:v>
                </c:pt>
                <c:pt idx="1059">
                  <c:v>40.281739999999999</c:v>
                </c:pt>
                <c:pt idx="1060">
                  <c:v>40.29271</c:v>
                </c:pt>
                <c:pt idx="1061">
                  <c:v>40.27664</c:v>
                </c:pt>
                <c:pt idx="1062">
                  <c:v>40.323050000000002</c:v>
                </c:pt>
                <c:pt idx="1063">
                  <c:v>40.272869999999998</c:v>
                </c:pt>
                <c:pt idx="1064">
                  <c:v>40.271729999999998</c:v>
                </c:pt>
                <c:pt idx="1065">
                  <c:v>40.293880000000001</c:v>
                </c:pt>
                <c:pt idx="1066">
                  <c:v>40.330559999999998</c:v>
                </c:pt>
                <c:pt idx="1067">
                  <c:v>40.371760000000002</c:v>
                </c:pt>
                <c:pt idx="1068">
                  <c:v>40.313929999999999</c:v>
                </c:pt>
                <c:pt idx="1069">
                  <c:v>40.338859999999997</c:v>
                </c:pt>
                <c:pt idx="1070">
                  <c:v>40.366950000000003</c:v>
                </c:pt>
                <c:pt idx="1071">
                  <c:v>40.383009999999999</c:v>
                </c:pt>
                <c:pt idx="1072">
                  <c:v>40.32461</c:v>
                </c:pt>
                <c:pt idx="1073">
                  <c:v>40.328850000000003</c:v>
                </c:pt>
                <c:pt idx="1074">
                  <c:v>40.312220000000003</c:v>
                </c:pt>
                <c:pt idx="1075">
                  <c:v>40.370190000000001</c:v>
                </c:pt>
                <c:pt idx="1076">
                  <c:v>40.329450000000001</c:v>
                </c:pt>
                <c:pt idx="1077">
                  <c:v>40.334940000000003</c:v>
                </c:pt>
                <c:pt idx="1078">
                  <c:v>40.387</c:v>
                </c:pt>
                <c:pt idx="1079">
                  <c:v>40.388959999999997</c:v>
                </c:pt>
                <c:pt idx="1080">
                  <c:v>40.379660000000001</c:v>
                </c:pt>
                <c:pt idx="1081">
                  <c:v>40.404879999999999</c:v>
                </c:pt>
                <c:pt idx="1082">
                  <c:v>40.363610000000001</c:v>
                </c:pt>
                <c:pt idx="1083">
                  <c:v>40.437390000000001</c:v>
                </c:pt>
                <c:pt idx="1084">
                  <c:v>40.438490000000002</c:v>
                </c:pt>
                <c:pt idx="1085">
                  <c:v>40.472529999999999</c:v>
                </c:pt>
                <c:pt idx="1086">
                  <c:v>40.447429999999997</c:v>
                </c:pt>
                <c:pt idx="1087">
                  <c:v>40.430439999999997</c:v>
                </c:pt>
                <c:pt idx="1088">
                  <c:v>40.432189999999999</c:v>
                </c:pt>
                <c:pt idx="1089">
                  <c:v>40.417369999999998</c:v>
                </c:pt>
                <c:pt idx="1090">
                  <c:v>40.476280000000003</c:v>
                </c:pt>
                <c:pt idx="1091">
                  <c:v>40.52684</c:v>
                </c:pt>
                <c:pt idx="1092">
                  <c:v>40.591970000000003</c:v>
                </c:pt>
                <c:pt idx="1093">
                  <c:v>40.573210000000003</c:v>
                </c:pt>
                <c:pt idx="1094">
                  <c:v>40.611600000000003</c:v>
                </c:pt>
                <c:pt idx="1095">
                  <c:v>40.652119999999996</c:v>
                </c:pt>
                <c:pt idx="1096">
                  <c:v>40.679900000000004</c:v>
                </c:pt>
                <c:pt idx="1097">
                  <c:v>40.707239999999999</c:v>
                </c:pt>
                <c:pt idx="1098">
                  <c:v>40.695529999999998</c:v>
                </c:pt>
                <c:pt idx="1099">
                  <c:v>40.728969999999997</c:v>
                </c:pt>
                <c:pt idx="1100">
                  <c:v>40.69905</c:v>
                </c:pt>
                <c:pt idx="1101">
                  <c:v>40.738979999999998</c:v>
                </c:pt>
                <c:pt idx="1102">
                  <c:v>40.715119999999999</c:v>
                </c:pt>
                <c:pt idx="1103">
                  <c:v>40.723309999999998</c:v>
                </c:pt>
                <c:pt idx="1104">
                  <c:v>40.761130000000001</c:v>
                </c:pt>
                <c:pt idx="1105">
                  <c:v>40.776829999999997</c:v>
                </c:pt>
                <c:pt idx="1106">
                  <c:v>40.807169999999999</c:v>
                </c:pt>
                <c:pt idx="1107">
                  <c:v>40.823090000000001</c:v>
                </c:pt>
                <c:pt idx="1108">
                  <c:v>40.785550000000001</c:v>
                </c:pt>
                <c:pt idx="1109">
                  <c:v>40.809130000000003</c:v>
                </c:pt>
                <c:pt idx="1110">
                  <c:v>40.824089999999998</c:v>
                </c:pt>
                <c:pt idx="1111">
                  <c:v>40.826639999999998</c:v>
                </c:pt>
                <c:pt idx="1112">
                  <c:v>40.874830000000003</c:v>
                </c:pt>
                <c:pt idx="1113">
                  <c:v>40.888930000000002</c:v>
                </c:pt>
                <c:pt idx="1114">
                  <c:v>40.968130000000002</c:v>
                </c:pt>
                <c:pt idx="1115">
                  <c:v>41.029060000000001</c:v>
                </c:pt>
                <c:pt idx="1116">
                  <c:v>41.039490000000001</c:v>
                </c:pt>
                <c:pt idx="1117">
                  <c:v>41.100279999999998</c:v>
                </c:pt>
                <c:pt idx="1118">
                  <c:v>41.121070000000003</c:v>
                </c:pt>
                <c:pt idx="1119">
                  <c:v>41.12229</c:v>
                </c:pt>
                <c:pt idx="1120">
                  <c:v>41.164090000000002</c:v>
                </c:pt>
                <c:pt idx="1121">
                  <c:v>41.15943</c:v>
                </c:pt>
                <c:pt idx="1122">
                  <c:v>41.197780000000002</c:v>
                </c:pt>
                <c:pt idx="1123">
                  <c:v>41.213050000000003</c:v>
                </c:pt>
                <c:pt idx="1124">
                  <c:v>41.193150000000003</c:v>
                </c:pt>
                <c:pt idx="1125">
                  <c:v>41.21049</c:v>
                </c:pt>
                <c:pt idx="1126">
                  <c:v>41.211880000000001</c:v>
                </c:pt>
                <c:pt idx="1127">
                  <c:v>41.24109</c:v>
                </c:pt>
                <c:pt idx="1128">
                  <c:v>41.26708</c:v>
                </c:pt>
                <c:pt idx="1129">
                  <c:v>41.304720000000003</c:v>
                </c:pt>
                <c:pt idx="1130">
                  <c:v>41.346179999999997</c:v>
                </c:pt>
                <c:pt idx="1131">
                  <c:v>41.337620000000001</c:v>
                </c:pt>
                <c:pt idx="1132">
                  <c:v>41.40981</c:v>
                </c:pt>
                <c:pt idx="1133">
                  <c:v>41.407890000000002</c:v>
                </c:pt>
                <c:pt idx="1134">
                  <c:v>41.43676</c:v>
                </c:pt>
                <c:pt idx="1135">
                  <c:v>41.410980000000002</c:v>
                </c:pt>
                <c:pt idx="1136">
                  <c:v>41.482379999999999</c:v>
                </c:pt>
                <c:pt idx="1137">
                  <c:v>41.48516</c:v>
                </c:pt>
                <c:pt idx="1138">
                  <c:v>41.527889999999999</c:v>
                </c:pt>
                <c:pt idx="1139">
                  <c:v>41.556269999999998</c:v>
                </c:pt>
                <c:pt idx="1140">
                  <c:v>41.580280000000002</c:v>
                </c:pt>
                <c:pt idx="1141">
                  <c:v>41.62735</c:v>
                </c:pt>
                <c:pt idx="1142">
                  <c:v>41.66545</c:v>
                </c:pt>
                <c:pt idx="1143">
                  <c:v>41.65616</c:v>
                </c:pt>
                <c:pt idx="1144">
                  <c:v>41.687460000000002</c:v>
                </c:pt>
                <c:pt idx="1145">
                  <c:v>41.725140000000003</c:v>
                </c:pt>
                <c:pt idx="1146">
                  <c:v>41.770299999999999</c:v>
                </c:pt>
                <c:pt idx="1147">
                  <c:v>41.788490000000003</c:v>
                </c:pt>
                <c:pt idx="1148">
                  <c:v>41.86918</c:v>
                </c:pt>
                <c:pt idx="1149">
                  <c:v>41.924599999999998</c:v>
                </c:pt>
                <c:pt idx="1150">
                  <c:v>41.930579999999999</c:v>
                </c:pt>
                <c:pt idx="1151">
                  <c:v>42.011380000000003</c:v>
                </c:pt>
                <c:pt idx="1152">
                  <c:v>42.033850000000001</c:v>
                </c:pt>
                <c:pt idx="1153">
                  <c:v>42.053609999999999</c:v>
                </c:pt>
                <c:pt idx="1154">
                  <c:v>42.130710000000001</c:v>
                </c:pt>
                <c:pt idx="1155">
                  <c:v>42.154040000000002</c:v>
                </c:pt>
                <c:pt idx="1156">
                  <c:v>42.141889999999997</c:v>
                </c:pt>
                <c:pt idx="1157">
                  <c:v>42.222189999999998</c:v>
                </c:pt>
                <c:pt idx="1158">
                  <c:v>42.235869999999998</c:v>
                </c:pt>
                <c:pt idx="1159">
                  <c:v>42.288440000000001</c:v>
                </c:pt>
                <c:pt idx="1160">
                  <c:v>42.323439999999998</c:v>
                </c:pt>
                <c:pt idx="1161">
                  <c:v>42.345019999999998</c:v>
                </c:pt>
                <c:pt idx="1162">
                  <c:v>42.421329999999998</c:v>
                </c:pt>
                <c:pt idx="1163">
                  <c:v>42.406840000000003</c:v>
                </c:pt>
                <c:pt idx="1164">
                  <c:v>42.439990000000002</c:v>
                </c:pt>
                <c:pt idx="1165">
                  <c:v>42.497390000000003</c:v>
                </c:pt>
                <c:pt idx="1166">
                  <c:v>42.53828</c:v>
                </c:pt>
                <c:pt idx="1167">
                  <c:v>42.585320000000003</c:v>
                </c:pt>
                <c:pt idx="1168">
                  <c:v>42.58175</c:v>
                </c:pt>
                <c:pt idx="1169">
                  <c:v>42.593359999999997</c:v>
                </c:pt>
                <c:pt idx="1170">
                  <c:v>42.628869999999999</c:v>
                </c:pt>
                <c:pt idx="1171">
                  <c:v>42.656289999999998</c:v>
                </c:pt>
                <c:pt idx="1172">
                  <c:v>42.708320000000001</c:v>
                </c:pt>
                <c:pt idx="1173">
                  <c:v>42.706499999999998</c:v>
                </c:pt>
                <c:pt idx="1174">
                  <c:v>42.70946</c:v>
                </c:pt>
                <c:pt idx="1175">
                  <c:v>42.740580000000001</c:v>
                </c:pt>
                <c:pt idx="1176">
                  <c:v>42.776009999999999</c:v>
                </c:pt>
                <c:pt idx="1177">
                  <c:v>42.754040000000003</c:v>
                </c:pt>
                <c:pt idx="1178">
                  <c:v>42.726759999999999</c:v>
                </c:pt>
                <c:pt idx="1179">
                  <c:v>42.733310000000003</c:v>
                </c:pt>
                <c:pt idx="1180">
                  <c:v>42.768569999999997</c:v>
                </c:pt>
                <c:pt idx="1181">
                  <c:v>42.794780000000003</c:v>
                </c:pt>
                <c:pt idx="1182">
                  <c:v>42.781959999999998</c:v>
                </c:pt>
                <c:pt idx="1183">
                  <c:v>42.823129999999999</c:v>
                </c:pt>
                <c:pt idx="1184">
                  <c:v>42.784100000000002</c:v>
                </c:pt>
                <c:pt idx="1185">
                  <c:v>42.75515</c:v>
                </c:pt>
                <c:pt idx="1186">
                  <c:v>42.700299999999999</c:v>
                </c:pt>
                <c:pt idx="1187">
                  <c:v>42.659239999999997</c:v>
                </c:pt>
                <c:pt idx="1188">
                  <c:v>42.554690000000001</c:v>
                </c:pt>
                <c:pt idx="1189">
                  <c:v>42.614829999999998</c:v>
                </c:pt>
                <c:pt idx="1190">
                  <c:v>42.660089999999997</c:v>
                </c:pt>
                <c:pt idx="1191">
                  <c:v>42.698619999999998</c:v>
                </c:pt>
                <c:pt idx="1192">
                  <c:v>42.678829999999998</c:v>
                </c:pt>
                <c:pt idx="1193">
                  <c:v>42.689720000000001</c:v>
                </c:pt>
                <c:pt idx="1194">
                  <c:v>42.68862</c:v>
                </c:pt>
                <c:pt idx="1195">
                  <c:v>42.648380000000003</c:v>
                </c:pt>
                <c:pt idx="1196">
                  <c:v>42.661659999999998</c:v>
                </c:pt>
                <c:pt idx="1197">
                  <c:v>42.667000000000002</c:v>
                </c:pt>
                <c:pt idx="1198">
                  <c:v>42.65222</c:v>
                </c:pt>
                <c:pt idx="1199">
                  <c:v>42.655610000000003</c:v>
                </c:pt>
                <c:pt idx="1200">
                  <c:v>42.766779999999997</c:v>
                </c:pt>
                <c:pt idx="1201">
                  <c:v>42.777889999999999</c:v>
                </c:pt>
                <c:pt idx="1202">
                  <c:v>42.793309999999998</c:v>
                </c:pt>
                <c:pt idx="1203">
                  <c:v>42.804600000000001</c:v>
                </c:pt>
                <c:pt idx="1204">
                  <c:v>42.752929999999999</c:v>
                </c:pt>
                <c:pt idx="1205">
                  <c:v>42.853499999999997</c:v>
                </c:pt>
                <c:pt idx="1206">
                  <c:v>42.795949999999998</c:v>
                </c:pt>
                <c:pt idx="1207">
                  <c:v>42.86824</c:v>
                </c:pt>
                <c:pt idx="1208">
                  <c:v>42.845799999999997</c:v>
                </c:pt>
                <c:pt idx="1209">
                  <c:v>42.782699999999998</c:v>
                </c:pt>
                <c:pt idx="1210">
                  <c:v>42.848289999999999</c:v>
                </c:pt>
                <c:pt idx="1211">
                  <c:v>42.836329999999997</c:v>
                </c:pt>
                <c:pt idx="1212">
                  <c:v>42.844799999999999</c:v>
                </c:pt>
                <c:pt idx="1213">
                  <c:v>42.85239</c:v>
                </c:pt>
                <c:pt idx="1214">
                  <c:v>42.905479999999997</c:v>
                </c:pt>
                <c:pt idx="1215">
                  <c:v>42.939059999999998</c:v>
                </c:pt>
                <c:pt idx="1216">
                  <c:v>42.893050000000002</c:v>
                </c:pt>
                <c:pt idx="1217">
                  <c:v>42.950879999999998</c:v>
                </c:pt>
                <c:pt idx="1218">
                  <c:v>42.986989999999999</c:v>
                </c:pt>
                <c:pt idx="1219">
                  <c:v>43.009279999999997</c:v>
                </c:pt>
                <c:pt idx="1220">
                  <c:v>43.043050000000001</c:v>
                </c:pt>
                <c:pt idx="1221">
                  <c:v>43.062089999999998</c:v>
                </c:pt>
                <c:pt idx="1222">
                  <c:v>43.077300000000001</c:v>
                </c:pt>
                <c:pt idx="1223">
                  <c:v>43.086170000000003</c:v>
                </c:pt>
                <c:pt idx="1224">
                  <c:v>43.144069999999999</c:v>
                </c:pt>
                <c:pt idx="1225">
                  <c:v>43.128830000000001</c:v>
                </c:pt>
                <c:pt idx="1226">
                  <c:v>43.155859999999997</c:v>
                </c:pt>
                <c:pt idx="1227">
                  <c:v>43.17512</c:v>
                </c:pt>
                <c:pt idx="1228">
                  <c:v>43.197380000000003</c:v>
                </c:pt>
                <c:pt idx="1229">
                  <c:v>43.208240000000004</c:v>
                </c:pt>
                <c:pt idx="1230">
                  <c:v>43.237290000000002</c:v>
                </c:pt>
                <c:pt idx="1231">
                  <c:v>43.305709999999998</c:v>
                </c:pt>
                <c:pt idx="1232">
                  <c:v>43.31617</c:v>
                </c:pt>
                <c:pt idx="1233">
                  <c:v>43.301900000000003</c:v>
                </c:pt>
                <c:pt idx="1234">
                  <c:v>43.258200000000002</c:v>
                </c:pt>
                <c:pt idx="1235">
                  <c:v>43.315489999999997</c:v>
                </c:pt>
                <c:pt idx="1236">
                  <c:v>43.351599999999998</c:v>
                </c:pt>
                <c:pt idx="1237">
                  <c:v>43.326349999999998</c:v>
                </c:pt>
                <c:pt idx="1238">
                  <c:v>43.34113</c:v>
                </c:pt>
                <c:pt idx="1239">
                  <c:v>43.350569999999998</c:v>
                </c:pt>
                <c:pt idx="1240">
                  <c:v>43.329450000000001</c:v>
                </c:pt>
                <c:pt idx="1241">
                  <c:v>43.338169999999998</c:v>
                </c:pt>
                <c:pt idx="1242">
                  <c:v>43.370930000000001</c:v>
                </c:pt>
                <c:pt idx="1243">
                  <c:v>43.384320000000002</c:v>
                </c:pt>
                <c:pt idx="1244">
                  <c:v>43.397860000000001</c:v>
                </c:pt>
                <c:pt idx="1245">
                  <c:v>43.429450000000003</c:v>
                </c:pt>
                <c:pt idx="1246">
                  <c:v>43.471359999999997</c:v>
                </c:pt>
                <c:pt idx="1247">
                  <c:v>43.482509999999998</c:v>
                </c:pt>
                <c:pt idx="1248">
                  <c:v>43.53866</c:v>
                </c:pt>
                <c:pt idx="1249">
                  <c:v>43.55829</c:v>
                </c:pt>
                <c:pt idx="1250">
                  <c:v>43.539439999999999</c:v>
                </c:pt>
                <c:pt idx="1251">
                  <c:v>43.612090000000002</c:v>
                </c:pt>
                <c:pt idx="1252">
                  <c:v>43.636150000000001</c:v>
                </c:pt>
                <c:pt idx="1253">
                  <c:v>43.647689999999997</c:v>
                </c:pt>
                <c:pt idx="1254">
                  <c:v>43.685250000000003</c:v>
                </c:pt>
                <c:pt idx="1255">
                  <c:v>43.66039</c:v>
                </c:pt>
                <c:pt idx="1256">
                  <c:v>43.709339999999997</c:v>
                </c:pt>
                <c:pt idx="1257">
                  <c:v>43.715449999999997</c:v>
                </c:pt>
                <c:pt idx="1258">
                  <c:v>43.68817</c:v>
                </c:pt>
                <c:pt idx="1259">
                  <c:v>43.703620000000001</c:v>
                </c:pt>
                <c:pt idx="1260">
                  <c:v>43.66095</c:v>
                </c:pt>
                <c:pt idx="1261">
                  <c:v>43.677460000000004</c:v>
                </c:pt>
                <c:pt idx="1262">
                  <c:v>43.707099999999997</c:v>
                </c:pt>
                <c:pt idx="1263">
                  <c:v>43.750500000000002</c:v>
                </c:pt>
                <c:pt idx="1264">
                  <c:v>43.767629999999997</c:v>
                </c:pt>
                <c:pt idx="1265">
                  <c:v>43.785850000000003</c:v>
                </c:pt>
                <c:pt idx="1266">
                  <c:v>43.803789999999999</c:v>
                </c:pt>
                <c:pt idx="1267">
                  <c:v>43.823799999999999</c:v>
                </c:pt>
                <c:pt idx="1268">
                  <c:v>43.781979999999997</c:v>
                </c:pt>
                <c:pt idx="1269">
                  <c:v>43.808779999999999</c:v>
                </c:pt>
                <c:pt idx="1270">
                  <c:v>43.794589999999999</c:v>
                </c:pt>
                <c:pt idx="1271">
                  <c:v>43.807160000000003</c:v>
                </c:pt>
                <c:pt idx="1272">
                  <c:v>43.776679999999999</c:v>
                </c:pt>
                <c:pt idx="1273">
                  <c:v>43.808529999999998</c:v>
                </c:pt>
                <c:pt idx="1274">
                  <c:v>43.808700000000002</c:v>
                </c:pt>
                <c:pt idx="1275">
                  <c:v>43.868499999999997</c:v>
                </c:pt>
                <c:pt idx="1276">
                  <c:v>43.86347</c:v>
                </c:pt>
                <c:pt idx="1277">
                  <c:v>43.922040000000003</c:v>
                </c:pt>
                <c:pt idx="1278">
                  <c:v>43.998690000000003</c:v>
                </c:pt>
                <c:pt idx="1279">
                  <c:v>44.046230000000001</c:v>
                </c:pt>
                <c:pt idx="1280">
                  <c:v>44.062519999999999</c:v>
                </c:pt>
                <c:pt idx="1281">
                  <c:v>44.036540000000002</c:v>
                </c:pt>
                <c:pt idx="1282">
                  <c:v>44.019019999999998</c:v>
                </c:pt>
                <c:pt idx="1283">
                  <c:v>44.036790000000003</c:v>
                </c:pt>
                <c:pt idx="1284">
                  <c:v>44.022880000000001</c:v>
                </c:pt>
                <c:pt idx="1285">
                  <c:v>43.994399999999999</c:v>
                </c:pt>
                <c:pt idx="1286">
                  <c:v>43.993000000000002</c:v>
                </c:pt>
                <c:pt idx="1287">
                  <c:v>44.011780000000002</c:v>
                </c:pt>
                <c:pt idx="1288">
                  <c:v>44.00273</c:v>
                </c:pt>
                <c:pt idx="1289">
                  <c:v>43.991199999999999</c:v>
                </c:pt>
                <c:pt idx="1290">
                  <c:v>43.964730000000003</c:v>
                </c:pt>
                <c:pt idx="1291">
                  <c:v>44.014409999999998</c:v>
                </c:pt>
                <c:pt idx="1292">
                  <c:v>44.030670000000001</c:v>
                </c:pt>
                <c:pt idx="1293">
                  <c:v>44.01652</c:v>
                </c:pt>
                <c:pt idx="1294">
                  <c:v>43.999560000000002</c:v>
                </c:pt>
                <c:pt idx="1295">
                  <c:v>43.99353</c:v>
                </c:pt>
                <c:pt idx="1296">
                  <c:v>44.035550000000001</c:v>
                </c:pt>
                <c:pt idx="1297">
                  <c:v>44.030389999999997</c:v>
                </c:pt>
                <c:pt idx="1298">
                  <c:v>44.072839999999999</c:v>
                </c:pt>
                <c:pt idx="1299">
                  <c:v>44.051960000000001</c:v>
                </c:pt>
                <c:pt idx="1300">
                  <c:v>44.085120000000003</c:v>
                </c:pt>
                <c:pt idx="1301">
                  <c:v>44.06494</c:v>
                </c:pt>
                <c:pt idx="1302">
                  <c:v>44.123609999999999</c:v>
                </c:pt>
                <c:pt idx="1303">
                  <c:v>44.179929999999999</c:v>
                </c:pt>
                <c:pt idx="1304">
                  <c:v>44.234380000000002</c:v>
                </c:pt>
                <c:pt idx="1305">
                  <c:v>44.292360000000002</c:v>
                </c:pt>
                <c:pt idx="1306">
                  <c:v>44.312820000000002</c:v>
                </c:pt>
                <c:pt idx="1307">
                  <c:v>44.361350000000002</c:v>
                </c:pt>
                <c:pt idx="1308">
                  <c:v>44.44341</c:v>
                </c:pt>
                <c:pt idx="1309">
                  <c:v>44.522269999999999</c:v>
                </c:pt>
                <c:pt idx="1310">
                  <c:v>44.570970000000003</c:v>
                </c:pt>
                <c:pt idx="1311">
                  <c:v>44.609200000000001</c:v>
                </c:pt>
                <c:pt idx="1312">
                  <c:v>44.623109999999997</c:v>
                </c:pt>
                <c:pt idx="1313">
                  <c:v>44.669730000000001</c:v>
                </c:pt>
                <c:pt idx="1314">
                  <c:v>44.729419999999998</c:v>
                </c:pt>
                <c:pt idx="1315">
                  <c:v>44.747050000000002</c:v>
                </c:pt>
                <c:pt idx="1316">
                  <c:v>44.75179</c:v>
                </c:pt>
                <c:pt idx="1317">
                  <c:v>44.753329999999998</c:v>
                </c:pt>
                <c:pt idx="1318">
                  <c:v>44.789250000000003</c:v>
                </c:pt>
                <c:pt idx="1319">
                  <c:v>44.759860000000003</c:v>
                </c:pt>
                <c:pt idx="1320">
                  <c:v>44.796869999999998</c:v>
                </c:pt>
                <c:pt idx="1321">
                  <c:v>44.797989999999999</c:v>
                </c:pt>
                <c:pt idx="1322">
                  <c:v>44.828440000000001</c:v>
                </c:pt>
                <c:pt idx="1323">
                  <c:v>44.781309999999998</c:v>
                </c:pt>
                <c:pt idx="1324">
                  <c:v>44.770290000000003</c:v>
                </c:pt>
                <c:pt idx="1325">
                  <c:v>44.804000000000002</c:v>
                </c:pt>
                <c:pt idx="1326">
                  <c:v>44.725839999999998</c:v>
                </c:pt>
                <c:pt idx="1327">
                  <c:v>44.754069999999999</c:v>
                </c:pt>
                <c:pt idx="1328">
                  <c:v>44.746969999999997</c:v>
                </c:pt>
                <c:pt idx="1329">
                  <c:v>44.771410000000003</c:v>
                </c:pt>
                <c:pt idx="1330">
                  <c:v>44.764209999999999</c:v>
                </c:pt>
                <c:pt idx="1331">
                  <c:v>44.793819999999997</c:v>
                </c:pt>
                <c:pt idx="1332">
                  <c:v>44.782550000000001</c:v>
                </c:pt>
                <c:pt idx="1333">
                  <c:v>44.815089999999998</c:v>
                </c:pt>
                <c:pt idx="1334">
                  <c:v>44.874920000000003</c:v>
                </c:pt>
                <c:pt idx="1335">
                  <c:v>44.815429999999999</c:v>
                </c:pt>
                <c:pt idx="1336">
                  <c:v>44.865470000000002</c:v>
                </c:pt>
                <c:pt idx="1337">
                  <c:v>44.88485</c:v>
                </c:pt>
                <c:pt idx="1338">
                  <c:v>44.894150000000003</c:v>
                </c:pt>
                <c:pt idx="1339">
                  <c:v>44.893839999999997</c:v>
                </c:pt>
                <c:pt idx="1340">
                  <c:v>44.858829999999998</c:v>
                </c:pt>
                <c:pt idx="1341">
                  <c:v>44.884279999999997</c:v>
                </c:pt>
                <c:pt idx="1342">
                  <c:v>44.900149999999996</c:v>
                </c:pt>
                <c:pt idx="1343">
                  <c:v>44.90943</c:v>
                </c:pt>
                <c:pt idx="1344">
                  <c:v>44.899880000000003</c:v>
                </c:pt>
                <c:pt idx="1345">
                  <c:v>44.90419</c:v>
                </c:pt>
                <c:pt idx="1346">
                  <c:v>44.948540000000001</c:v>
                </c:pt>
                <c:pt idx="1347">
                  <c:v>44.925049999999999</c:v>
                </c:pt>
                <c:pt idx="1348">
                  <c:v>44.933369999999996</c:v>
                </c:pt>
                <c:pt idx="1349">
                  <c:v>44.921280000000003</c:v>
                </c:pt>
                <c:pt idx="1350">
                  <c:v>44.881900000000002</c:v>
                </c:pt>
                <c:pt idx="1351">
                  <c:v>44.840179999999997</c:v>
                </c:pt>
                <c:pt idx="1352">
                  <c:v>44.865360000000003</c:v>
                </c:pt>
                <c:pt idx="1353">
                  <c:v>44.865220000000001</c:v>
                </c:pt>
                <c:pt idx="1354">
                  <c:v>44.890949999999997</c:v>
                </c:pt>
                <c:pt idx="1355">
                  <c:v>44.916969999999999</c:v>
                </c:pt>
                <c:pt idx="1356">
                  <c:v>44.992809999999999</c:v>
                </c:pt>
                <c:pt idx="1357">
                  <c:v>45.026339999999998</c:v>
                </c:pt>
                <c:pt idx="1358">
                  <c:v>45.053130000000003</c:v>
                </c:pt>
                <c:pt idx="1359">
                  <c:v>45.086730000000003</c:v>
                </c:pt>
                <c:pt idx="1360">
                  <c:v>45.124690000000001</c:v>
                </c:pt>
                <c:pt idx="1361">
                  <c:v>45.169170000000001</c:v>
                </c:pt>
                <c:pt idx="1362">
                  <c:v>45.16001</c:v>
                </c:pt>
                <c:pt idx="1363">
                  <c:v>45.173740000000002</c:v>
                </c:pt>
                <c:pt idx="1364">
                  <c:v>45.164189999999998</c:v>
                </c:pt>
                <c:pt idx="1365">
                  <c:v>45.329979999999999</c:v>
                </c:pt>
                <c:pt idx="1366">
                  <c:v>45.583710000000004</c:v>
                </c:pt>
                <c:pt idx="1367">
                  <c:v>45.747990000000001</c:v>
                </c:pt>
                <c:pt idx="1368">
                  <c:v>45.892479999999999</c:v>
                </c:pt>
                <c:pt idx="1369">
                  <c:v>45.997079999999997</c:v>
                </c:pt>
                <c:pt idx="1370">
                  <c:v>46.131619999999998</c:v>
                </c:pt>
                <c:pt idx="1371">
                  <c:v>46.221640000000001</c:v>
                </c:pt>
                <c:pt idx="1372">
                  <c:v>46.25929</c:v>
                </c:pt>
                <c:pt idx="1373">
                  <c:v>46.323999999999998</c:v>
                </c:pt>
                <c:pt idx="1374">
                  <c:v>46.37003</c:v>
                </c:pt>
                <c:pt idx="1375">
                  <c:v>46.403950000000002</c:v>
                </c:pt>
                <c:pt idx="1376">
                  <c:v>46.452240000000003</c:v>
                </c:pt>
                <c:pt idx="1377">
                  <c:v>46.530380000000001</c:v>
                </c:pt>
                <c:pt idx="1378">
                  <c:v>46.551670000000001</c:v>
                </c:pt>
                <c:pt idx="1379">
                  <c:v>46.617179999999998</c:v>
                </c:pt>
                <c:pt idx="1380">
                  <c:v>46.686630000000001</c:v>
                </c:pt>
                <c:pt idx="1381">
                  <c:v>46.69415</c:v>
                </c:pt>
                <c:pt idx="1382">
                  <c:v>46.682029999999997</c:v>
                </c:pt>
                <c:pt idx="1383">
                  <c:v>46.699129999999997</c:v>
                </c:pt>
                <c:pt idx="1384">
                  <c:v>46.6755</c:v>
                </c:pt>
                <c:pt idx="1385">
                  <c:v>46.611249999999998</c:v>
                </c:pt>
                <c:pt idx="1386">
                  <c:v>46.612929999999999</c:v>
                </c:pt>
                <c:pt idx="1387">
                  <c:v>46.602359999999997</c:v>
                </c:pt>
                <c:pt idx="1388">
                  <c:v>46.652850000000001</c:v>
                </c:pt>
                <c:pt idx="1389">
                  <c:v>46.645130000000002</c:v>
                </c:pt>
                <c:pt idx="1390">
                  <c:v>46.659799999999997</c:v>
                </c:pt>
                <c:pt idx="1391">
                  <c:v>46.67371</c:v>
                </c:pt>
                <c:pt idx="1392">
                  <c:v>46.738489999999999</c:v>
                </c:pt>
                <c:pt idx="1393">
                  <c:v>46.743819999999999</c:v>
                </c:pt>
                <c:pt idx="1394">
                  <c:v>46.69417</c:v>
                </c:pt>
                <c:pt idx="1395">
                  <c:v>46.750219999999999</c:v>
                </c:pt>
                <c:pt idx="1396">
                  <c:v>46.731430000000003</c:v>
                </c:pt>
                <c:pt idx="1397">
                  <c:v>46.764539999999997</c:v>
                </c:pt>
                <c:pt idx="1398">
                  <c:v>46.788060000000002</c:v>
                </c:pt>
                <c:pt idx="1399">
                  <c:v>46.823770000000003</c:v>
                </c:pt>
                <c:pt idx="1400">
                  <c:v>46.806809999999999</c:v>
                </c:pt>
                <c:pt idx="1401">
                  <c:v>46.835079999999998</c:v>
                </c:pt>
                <c:pt idx="1402">
                  <c:v>46.884869999999999</c:v>
                </c:pt>
                <c:pt idx="1403">
                  <c:v>46.899050000000003</c:v>
                </c:pt>
                <c:pt idx="1404">
                  <c:v>46.913350000000001</c:v>
                </c:pt>
                <c:pt idx="1405">
                  <c:v>46.877070000000003</c:v>
                </c:pt>
                <c:pt idx="1406">
                  <c:v>46.884830000000001</c:v>
                </c:pt>
                <c:pt idx="1407">
                  <c:v>46.855640000000001</c:v>
                </c:pt>
                <c:pt idx="1408">
                  <c:v>46.892940000000003</c:v>
                </c:pt>
                <c:pt idx="1409">
                  <c:v>46.921199999999999</c:v>
                </c:pt>
                <c:pt idx="1410">
                  <c:v>46.944659999999999</c:v>
                </c:pt>
                <c:pt idx="1411">
                  <c:v>46.995600000000003</c:v>
                </c:pt>
                <c:pt idx="1412">
                  <c:v>47.027340000000002</c:v>
                </c:pt>
                <c:pt idx="1413">
                  <c:v>46.981940000000002</c:v>
                </c:pt>
                <c:pt idx="1414">
                  <c:v>46.916879999999999</c:v>
                </c:pt>
                <c:pt idx="1415">
                  <c:v>46.971510000000002</c:v>
                </c:pt>
                <c:pt idx="1416">
                  <c:v>46.99812</c:v>
                </c:pt>
                <c:pt idx="1417">
                  <c:v>47.031230000000001</c:v>
                </c:pt>
                <c:pt idx="1418">
                  <c:v>47.116489999999999</c:v>
                </c:pt>
                <c:pt idx="1419">
                  <c:v>47.118729999999999</c:v>
                </c:pt>
                <c:pt idx="1420">
                  <c:v>47.158470000000001</c:v>
                </c:pt>
                <c:pt idx="1421">
                  <c:v>47.225369999999998</c:v>
                </c:pt>
                <c:pt idx="1422">
                  <c:v>47.297139999999999</c:v>
                </c:pt>
                <c:pt idx="1423">
                  <c:v>47.298999999999999</c:v>
                </c:pt>
                <c:pt idx="1424">
                  <c:v>47.281309999999998</c:v>
                </c:pt>
                <c:pt idx="1425">
                  <c:v>47.292430000000003</c:v>
                </c:pt>
                <c:pt idx="1426">
                  <c:v>47.33099</c:v>
                </c:pt>
                <c:pt idx="1427">
                  <c:v>47.334739999999996</c:v>
                </c:pt>
                <c:pt idx="1428">
                  <c:v>47.312730000000002</c:v>
                </c:pt>
                <c:pt idx="1429">
                  <c:v>47.357109999999999</c:v>
                </c:pt>
                <c:pt idx="1430">
                  <c:v>47.339300000000001</c:v>
                </c:pt>
                <c:pt idx="1431">
                  <c:v>47.364629999999998</c:v>
                </c:pt>
                <c:pt idx="1432">
                  <c:v>47.326549999999997</c:v>
                </c:pt>
                <c:pt idx="1433">
                  <c:v>47.284109999999998</c:v>
                </c:pt>
                <c:pt idx="1434">
                  <c:v>47.288290000000003</c:v>
                </c:pt>
                <c:pt idx="1435">
                  <c:v>47.23498</c:v>
                </c:pt>
                <c:pt idx="1436">
                  <c:v>47.19941</c:v>
                </c:pt>
                <c:pt idx="1437">
                  <c:v>47.208829999999999</c:v>
                </c:pt>
                <c:pt idx="1438">
                  <c:v>47.195799999999998</c:v>
                </c:pt>
                <c:pt idx="1439">
                  <c:v>47.190750000000001</c:v>
                </c:pt>
                <c:pt idx="1440">
                  <c:v>47.214939999999999</c:v>
                </c:pt>
                <c:pt idx="1441">
                  <c:v>47.205210000000001</c:v>
                </c:pt>
                <c:pt idx="1442">
                  <c:v>47.251980000000003</c:v>
                </c:pt>
                <c:pt idx="1443">
                  <c:v>47.308889999999998</c:v>
                </c:pt>
                <c:pt idx="1444">
                  <c:v>47.231369999999998</c:v>
                </c:pt>
                <c:pt idx="1445">
                  <c:v>47.287469999999999</c:v>
                </c:pt>
                <c:pt idx="1446">
                  <c:v>47.323459999999997</c:v>
                </c:pt>
                <c:pt idx="1447">
                  <c:v>47.380339999999997</c:v>
                </c:pt>
                <c:pt idx="1448">
                  <c:v>47.413069999999998</c:v>
                </c:pt>
                <c:pt idx="1449">
                  <c:v>47.414270000000002</c:v>
                </c:pt>
                <c:pt idx="1450">
                  <c:v>47.431429999999999</c:v>
                </c:pt>
                <c:pt idx="1451">
                  <c:v>47.502360000000003</c:v>
                </c:pt>
                <c:pt idx="1452">
                  <c:v>47.528100000000002</c:v>
                </c:pt>
                <c:pt idx="1453">
                  <c:v>47.555059999999997</c:v>
                </c:pt>
                <c:pt idx="1454">
                  <c:v>47.57676</c:v>
                </c:pt>
                <c:pt idx="1455">
                  <c:v>47.52711</c:v>
                </c:pt>
                <c:pt idx="1456">
                  <c:v>47.448</c:v>
                </c:pt>
                <c:pt idx="1457">
                  <c:v>47.407789999999999</c:v>
                </c:pt>
                <c:pt idx="1458">
                  <c:v>47.44576</c:v>
                </c:pt>
                <c:pt idx="1459">
                  <c:v>47.49635</c:v>
                </c:pt>
                <c:pt idx="1460">
                  <c:v>47.534100000000002</c:v>
                </c:pt>
                <c:pt idx="1461">
                  <c:v>47.59975</c:v>
                </c:pt>
                <c:pt idx="1462">
                  <c:v>47.589289999999998</c:v>
                </c:pt>
                <c:pt idx="1463">
                  <c:v>47.643389999999997</c:v>
                </c:pt>
                <c:pt idx="1464">
                  <c:v>47.724359999999997</c:v>
                </c:pt>
                <c:pt idx="1465">
                  <c:v>47.776090000000003</c:v>
                </c:pt>
                <c:pt idx="1466">
                  <c:v>47.828580000000002</c:v>
                </c:pt>
                <c:pt idx="1467">
                  <c:v>47.822040000000001</c:v>
                </c:pt>
                <c:pt idx="1468">
                  <c:v>47.87567</c:v>
                </c:pt>
                <c:pt idx="1469">
                  <c:v>47.845359999999999</c:v>
                </c:pt>
                <c:pt idx="1470">
                  <c:v>47.892409999999998</c:v>
                </c:pt>
                <c:pt idx="1471">
                  <c:v>47.832859999999997</c:v>
                </c:pt>
                <c:pt idx="1472">
                  <c:v>47.84722</c:v>
                </c:pt>
                <c:pt idx="1473">
                  <c:v>47.844299999999997</c:v>
                </c:pt>
                <c:pt idx="1474">
                  <c:v>47.834510000000002</c:v>
                </c:pt>
                <c:pt idx="1475">
                  <c:v>47.806840000000001</c:v>
                </c:pt>
                <c:pt idx="1476">
                  <c:v>47.738979999999998</c:v>
                </c:pt>
                <c:pt idx="1477">
                  <c:v>47.719760000000001</c:v>
                </c:pt>
                <c:pt idx="1478">
                  <c:v>47.792549999999999</c:v>
                </c:pt>
                <c:pt idx="1479">
                  <c:v>47.800339999999998</c:v>
                </c:pt>
                <c:pt idx="1480">
                  <c:v>47.765659999999997</c:v>
                </c:pt>
                <c:pt idx="1481">
                  <c:v>47.736339999999998</c:v>
                </c:pt>
                <c:pt idx="1482">
                  <c:v>47.734369999999998</c:v>
                </c:pt>
                <c:pt idx="1483">
                  <c:v>47.78416</c:v>
                </c:pt>
                <c:pt idx="1484">
                  <c:v>47.794899999999998</c:v>
                </c:pt>
                <c:pt idx="1485">
                  <c:v>47.81926</c:v>
                </c:pt>
                <c:pt idx="1486">
                  <c:v>47.83717</c:v>
                </c:pt>
                <c:pt idx="1487">
                  <c:v>47.878889999999998</c:v>
                </c:pt>
                <c:pt idx="1488">
                  <c:v>47.846060000000001</c:v>
                </c:pt>
                <c:pt idx="1489">
                  <c:v>47.836779999999997</c:v>
                </c:pt>
                <c:pt idx="1490">
                  <c:v>47.82246</c:v>
                </c:pt>
                <c:pt idx="1491">
                  <c:v>47.841380000000001</c:v>
                </c:pt>
                <c:pt idx="1492">
                  <c:v>47.841740000000001</c:v>
                </c:pt>
                <c:pt idx="1493">
                  <c:v>47.886539999999997</c:v>
                </c:pt>
                <c:pt idx="1494">
                  <c:v>47.91048</c:v>
                </c:pt>
                <c:pt idx="1495">
                  <c:v>47.98507</c:v>
                </c:pt>
                <c:pt idx="1496">
                  <c:v>47.962069999999997</c:v>
                </c:pt>
                <c:pt idx="1497">
                  <c:v>47.996049999999997</c:v>
                </c:pt>
                <c:pt idx="1498">
                  <c:v>48.034820000000003</c:v>
                </c:pt>
                <c:pt idx="1499">
                  <c:v>48.040689999999998</c:v>
                </c:pt>
                <c:pt idx="1500">
                  <c:v>48.09552</c:v>
                </c:pt>
                <c:pt idx="1501">
                  <c:v>48.157820000000001</c:v>
                </c:pt>
                <c:pt idx="1502">
                  <c:v>48.188549999999999</c:v>
                </c:pt>
                <c:pt idx="1503">
                  <c:v>48.173540000000003</c:v>
                </c:pt>
                <c:pt idx="1504">
                  <c:v>48.180999999999997</c:v>
                </c:pt>
                <c:pt idx="1505">
                  <c:v>48.205080000000002</c:v>
                </c:pt>
                <c:pt idx="1506">
                  <c:v>48.268140000000002</c:v>
                </c:pt>
                <c:pt idx="1507">
                  <c:v>48.331829999999997</c:v>
                </c:pt>
                <c:pt idx="1508">
                  <c:v>48.347949999999997</c:v>
                </c:pt>
                <c:pt idx="1509">
                  <c:v>48.379539999999999</c:v>
                </c:pt>
                <c:pt idx="1510">
                  <c:v>48.369120000000002</c:v>
                </c:pt>
                <c:pt idx="1511">
                  <c:v>48.334850000000003</c:v>
                </c:pt>
                <c:pt idx="1512">
                  <c:v>48.415120000000002</c:v>
                </c:pt>
                <c:pt idx="1513">
                  <c:v>48.391199999999998</c:v>
                </c:pt>
                <c:pt idx="1514">
                  <c:v>48.377130000000001</c:v>
                </c:pt>
                <c:pt idx="1515">
                  <c:v>48.389969999999998</c:v>
                </c:pt>
                <c:pt idx="1516">
                  <c:v>48.409599999999998</c:v>
                </c:pt>
                <c:pt idx="1517">
                  <c:v>48.409840000000003</c:v>
                </c:pt>
                <c:pt idx="1518">
                  <c:v>48.444470000000003</c:v>
                </c:pt>
                <c:pt idx="1519">
                  <c:v>48.43</c:v>
                </c:pt>
                <c:pt idx="1520">
                  <c:v>48.343060000000001</c:v>
                </c:pt>
                <c:pt idx="1521">
                  <c:v>48.317889999999998</c:v>
                </c:pt>
                <c:pt idx="1522">
                  <c:v>48.346679999999999</c:v>
                </c:pt>
                <c:pt idx="1523">
                  <c:v>48.313009999999998</c:v>
                </c:pt>
                <c:pt idx="1524">
                  <c:v>48.223860000000002</c:v>
                </c:pt>
                <c:pt idx="1525">
                  <c:v>48.274810000000002</c:v>
                </c:pt>
                <c:pt idx="1526">
                  <c:v>48.326419999999999</c:v>
                </c:pt>
                <c:pt idx="1527">
                  <c:v>48.346820000000001</c:v>
                </c:pt>
                <c:pt idx="1528">
                  <c:v>48.288710000000002</c:v>
                </c:pt>
                <c:pt idx="1529">
                  <c:v>48.302860000000003</c:v>
                </c:pt>
                <c:pt idx="1530">
                  <c:v>48.266979999999997</c:v>
                </c:pt>
                <c:pt idx="1531">
                  <c:v>48.249450000000003</c:v>
                </c:pt>
                <c:pt idx="1532">
                  <c:v>48.258110000000002</c:v>
                </c:pt>
                <c:pt idx="1533">
                  <c:v>48.239739999999998</c:v>
                </c:pt>
                <c:pt idx="1534">
                  <c:v>48.19173</c:v>
                </c:pt>
                <c:pt idx="1535">
                  <c:v>48.209009999999999</c:v>
                </c:pt>
                <c:pt idx="1536">
                  <c:v>48.17407</c:v>
                </c:pt>
                <c:pt idx="1537">
                  <c:v>48.19482</c:v>
                </c:pt>
                <c:pt idx="1538">
                  <c:v>48.164450000000002</c:v>
                </c:pt>
                <c:pt idx="1539">
                  <c:v>48.217779999999998</c:v>
                </c:pt>
                <c:pt idx="1540">
                  <c:v>48.166409999999999</c:v>
                </c:pt>
                <c:pt idx="1541">
                  <c:v>48.163119999999999</c:v>
                </c:pt>
                <c:pt idx="1542">
                  <c:v>48.161119999999997</c:v>
                </c:pt>
                <c:pt idx="1543">
                  <c:v>48.173650000000002</c:v>
                </c:pt>
                <c:pt idx="1544">
                  <c:v>48.186860000000003</c:v>
                </c:pt>
                <c:pt idx="1545">
                  <c:v>48.219119999999997</c:v>
                </c:pt>
                <c:pt idx="1546">
                  <c:v>48.221820000000001</c:v>
                </c:pt>
                <c:pt idx="1547">
                  <c:v>48.24212</c:v>
                </c:pt>
                <c:pt idx="1548">
                  <c:v>48.305680000000002</c:v>
                </c:pt>
                <c:pt idx="1549">
                  <c:v>48.325659999999999</c:v>
                </c:pt>
                <c:pt idx="1550">
                  <c:v>48.332360000000001</c:v>
                </c:pt>
                <c:pt idx="1551">
                  <c:v>48.334429999999998</c:v>
                </c:pt>
                <c:pt idx="1552">
                  <c:v>48.316380000000002</c:v>
                </c:pt>
                <c:pt idx="1553">
                  <c:v>48.402340000000002</c:v>
                </c:pt>
                <c:pt idx="1554">
                  <c:v>48.447279999999999</c:v>
                </c:pt>
                <c:pt idx="1555">
                  <c:v>48.473010000000002</c:v>
                </c:pt>
                <c:pt idx="1556">
                  <c:v>48.476599999999998</c:v>
                </c:pt>
                <c:pt idx="1557">
                  <c:v>48.519889999999997</c:v>
                </c:pt>
                <c:pt idx="1558">
                  <c:v>48.482030000000002</c:v>
                </c:pt>
                <c:pt idx="1559">
                  <c:v>48.461599999999997</c:v>
                </c:pt>
                <c:pt idx="1560">
                  <c:v>48.481909999999999</c:v>
                </c:pt>
                <c:pt idx="1561">
                  <c:v>48.466320000000003</c:v>
                </c:pt>
                <c:pt idx="1562">
                  <c:v>48.485770000000002</c:v>
                </c:pt>
                <c:pt idx="1563">
                  <c:v>48.473439999999997</c:v>
                </c:pt>
                <c:pt idx="1564">
                  <c:v>48.431519999999999</c:v>
                </c:pt>
                <c:pt idx="1565">
                  <c:v>48.475230000000003</c:v>
                </c:pt>
                <c:pt idx="1566">
                  <c:v>48.474780000000003</c:v>
                </c:pt>
                <c:pt idx="1567">
                  <c:v>48.516249999999999</c:v>
                </c:pt>
                <c:pt idx="1568">
                  <c:v>48.502479999999998</c:v>
                </c:pt>
                <c:pt idx="1569">
                  <c:v>48.495950000000001</c:v>
                </c:pt>
                <c:pt idx="1570">
                  <c:v>48.499420000000001</c:v>
                </c:pt>
                <c:pt idx="1571">
                  <c:v>48.466709999999999</c:v>
                </c:pt>
                <c:pt idx="1572">
                  <c:v>48.471049999999998</c:v>
                </c:pt>
                <c:pt idx="1573">
                  <c:v>48.491459999999996</c:v>
                </c:pt>
                <c:pt idx="1574">
                  <c:v>48.465449999999997</c:v>
                </c:pt>
                <c:pt idx="1575">
                  <c:v>48.509399999999999</c:v>
                </c:pt>
                <c:pt idx="1576">
                  <c:v>48.441220000000001</c:v>
                </c:pt>
                <c:pt idx="1577">
                  <c:v>48.458629999999999</c:v>
                </c:pt>
                <c:pt idx="1578">
                  <c:v>48.427379999999999</c:v>
                </c:pt>
                <c:pt idx="1579">
                  <c:v>48.391599999999997</c:v>
                </c:pt>
                <c:pt idx="1580">
                  <c:v>48.419029999999999</c:v>
                </c:pt>
                <c:pt idx="1581">
                  <c:v>48.406770000000002</c:v>
                </c:pt>
                <c:pt idx="1582">
                  <c:v>48.416609999999999</c:v>
                </c:pt>
                <c:pt idx="1583">
                  <c:v>48.397190000000002</c:v>
                </c:pt>
                <c:pt idx="1584">
                  <c:v>48.44361</c:v>
                </c:pt>
                <c:pt idx="1585">
                  <c:v>48.475729999999999</c:v>
                </c:pt>
                <c:pt idx="1586">
                  <c:v>48.481029999999997</c:v>
                </c:pt>
                <c:pt idx="1587">
                  <c:v>48.499420000000001</c:v>
                </c:pt>
                <c:pt idx="1588">
                  <c:v>48.510399999999997</c:v>
                </c:pt>
                <c:pt idx="1589">
                  <c:v>48.506070000000001</c:v>
                </c:pt>
                <c:pt idx="1590">
                  <c:v>48.550319999999999</c:v>
                </c:pt>
                <c:pt idx="1591">
                  <c:v>48.50938</c:v>
                </c:pt>
                <c:pt idx="1592">
                  <c:v>48.503120000000003</c:v>
                </c:pt>
                <c:pt idx="1593">
                  <c:v>48.515129999999999</c:v>
                </c:pt>
                <c:pt idx="1594">
                  <c:v>48.562249999999999</c:v>
                </c:pt>
                <c:pt idx="1595">
                  <c:v>48.554070000000003</c:v>
                </c:pt>
                <c:pt idx="1596">
                  <c:v>48.59937</c:v>
                </c:pt>
                <c:pt idx="1597">
                  <c:v>48.586440000000003</c:v>
                </c:pt>
                <c:pt idx="1598">
                  <c:v>48.648060000000001</c:v>
                </c:pt>
                <c:pt idx="1599">
                  <c:v>48.595080000000003</c:v>
                </c:pt>
                <c:pt idx="1600">
                  <c:v>48.60425</c:v>
                </c:pt>
                <c:pt idx="1601">
                  <c:v>48.613840000000003</c:v>
                </c:pt>
                <c:pt idx="1602">
                  <c:v>48.575780000000002</c:v>
                </c:pt>
                <c:pt idx="1603">
                  <c:v>48.512860000000003</c:v>
                </c:pt>
                <c:pt idx="1604">
                  <c:v>48.541370000000001</c:v>
                </c:pt>
                <c:pt idx="1605">
                  <c:v>48.558610000000002</c:v>
                </c:pt>
                <c:pt idx="1606">
                  <c:v>48.51661</c:v>
                </c:pt>
                <c:pt idx="1607">
                  <c:v>48.542070000000002</c:v>
                </c:pt>
                <c:pt idx="1608">
                  <c:v>48.597580000000001</c:v>
                </c:pt>
                <c:pt idx="1609">
                  <c:v>48.59478</c:v>
                </c:pt>
                <c:pt idx="1610">
                  <c:v>48.612920000000003</c:v>
                </c:pt>
                <c:pt idx="1611">
                  <c:v>48.603439999999999</c:v>
                </c:pt>
                <c:pt idx="1612">
                  <c:v>48.611350000000002</c:v>
                </c:pt>
                <c:pt idx="1613">
                  <c:v>48.631360000000001</c:v>
                </c:pt>
                <c:pt idx="1614">
                  <c:v>48.648060000000001</c:v>
                </c:pt>
                <c:pt idx="1615">
                  <c:v>48.690359999999998</c:v>
                </c:pt>
                <c:pt idx="1616">
                  <c:v>48.730980000000002</c:v>
                </c:pt>
                <c:pt idx="1617">
                  <c:v>48.715919999999997</c:v>
                </c:pt>
                <c:pt idx="1618">
                  <c:v>48.706499999999998</c:v>
                </c:pt>
                <c:pt idx="1619">
                  <c:v>48.704650000000001</c:v>
                </c:pt>
                <c:pt idx="1620">
                  <c:v>48.689100000000003</c:v>
                </c:pt>
                <c:pt idx="1621">
                  <c:v>48.684069999999998</c:v>
                </c:pt>
                <c:pt idx="1622">
                  <c:v>48.709240000000001</c:v>
                </c:pt>
                <c:pt idx="1623">
                  <c:v>48.79074</c:v>
                </c:pt>
                <c:pt idx="1624">
                  <c:v>48.810200000000002</c:v>
                </c:pt>
                <c:pt idx="1625">
                  <c:v>48.749139999999997</c:v>
                </c:pt>
                <c:pt idx="1626">
                  <c:v>48.683799999999998</c:v>
                </c:pt>
                <c:pt idx="1627">
                  <c:v>48.53633</c:v>
                </c:pt>
                <c:pt idx="1628">
                  <c:v>48.48359</c:v>
                </c:pt>
                <c:pt idx="1629">
                  <c:v>48.487250000000003</c:v>
                </c:pt>
                <c:pt idx="1630">
                  <c:v>48.508769999999998</c:v>
                </c:pt>
                <c:pt idx="1631">
                  <c:v>48.530610000000003</c:v>
                </c:pt>
                <c:pt idx="1632">
                  <c:v>48.607790000000001</c:v>
                </c:pt>
                <c:pt idx="1633">
                  <c:v>48.623100000000001</c:v>
                </c:pt>
                <c:pt idx="1634">
                  <c:v>48.651330000000002</c:v>
                </c:pt>
                <c:pt idx="1635">
                  <c:v>48.663580000000003</c:v>
                </c:pt>
                <c:pt idx="1636">
                  <c:v>48.635739999999998</c:v>
                </c:pt>
                <c:pt idx="1637">
                  <c:v>48.70561</c:v>
                </c:pt>
                <c:pt idx="1638">
                  <c:v>48.737279999999998</c:v>
                </c:pt>
                <c:pt idx="1639">
                  <c:v>48.707230000000003</c:v>
                </c:pt>
                <c:pt idx="1640">
                  <c:v>48.751089999999998</c:v>
                </c:pt>
                <c:pt idx="1641">
                  <c:v>48.745089999999998</c:v>
                </c:pt>
                <c:pt idx="1642">
                  <c:v>48.762920000000001</c:v>
                </c:pt>
                <c:pt idx="1643">
                  <c:v>48.777320000000003</c:v>
                </c:pt>
                <c:pt idx="1644">
                  <c:v>48.718649999999997</c:v>
                </c:pt>
                <c:pt idx="1645">
                  <c:v>48.762549999999997</c:v>
                </c:pt>
                <c:pt idx="1646">
                  <c:v>48.721809999999998</c:v>
                </c:pt>
                <c:pt idx="1647">
                  <c:v>48.772019999999998</c:v>
                </c:pt>
                <c:pt idx="1648">
                  <c:v>48.75562</c:v>
                </c:pt>
                <c:pt idx="1649">
                  <c:v>48.794319999999999</c:v>
                </c:pt>
                <c:pt idx="1650">
                  <c:v>48.82423</c:v>
                </c:pt>
                <c:pt idx="1651">
                  <c:v>48.817959999999999</c:v>
                </c:pt>
                <c:pt idx="1652">
                  <c:v>48.822769999999998</c:v>
                </c:pt>
                <c:pt idx="1653">
                  <c:v>48.845770000000002</c:v>
                </c:pt>
                <c:pt idx="1654">
                  <c:v>48.883969999999998</c:v>
                </c:pt>
                <c:pt idx="1655">
                  <c:v>48.867049999999999</c:v>
                </c:pt>
                <c:pt idx="1656">
                  <c:v>48.880220000000001</c:v>
                </c:pt>
                <c:pt idx="1657">
                  <c:v>48.932920000000003</c:v>
                </c:pt>
                <c:pt idx="1658">
                  <c:v>48.896189999999997</c:v>
                </c:pt>
                <c:pt idx="1659">
                  <c:v>48.912320000000001</c:v>
                </c:pt>
                <c:pt idx="1660">
                  <c:v>48.99915</c:v>
                </c:pt>
                <c:pt idx="1661">
                  <c:v>49.020249999999997</c:v>
                </c:pt>
                <c:pt idx="1662">
                  <c:v>49.015009999999997</c:v>
                </c:pt>
                <c:pt idx="1663">
                  <c:v>49.013440000000003</c:v>
                </c:pt>
                <c:pt idx="1664">
                  <c:v>48.974110000000003</c:v>
                </c:pt>
                <c:pt idx="1665">
                  <c:v>49.061750000000004</c:v>
                </c:pt>
                <c:pt idx="1666">
                  <c:v>49.061019999999999</c:v>
                </c:pt>
                <c:pt idx="1667">
                  <c:v>49.076990000000002</c:v>
                </c:pt>
                <c:pt idx="1668">
                  <c:v>49.112209999999997</c:v>
                </c:pt>
                <c:pt idx="1669">
                  <c:v>49.132339999999999</c:v>
                </c:pt>
                <c:pt idx="1670">
                  <c:v>49.099789999999999</c:v>
                </c:pt>
                <c:pt idx="1671">
                  <c:v>49.121659999999999</c:v>
                </c:pt>
                <c:pt idx="1672">
                  <c:v>49.09731</c:v>
                </c:pt>
                <c:pt idx="1673">
                  <c:v>49.069459999999999</c:v>
                </c:pt>
                <c:pt idx="1674">
                  <c:v>49.071390000000001</c:v>
                </c:pt>
                <c:pt idx="1675">
                  <c:v>49.074759999999998</c:v>
                </c:pt>
                <c:pt idx="1676">
                  <c:v>49.15014</c:v>
                </c:pt>
                <c:pt idx="1677">
                  <c:v>49.108669999999996</c:v>
                </c:pt>
                <c:pt idx="1678">
                  <c:v>49.1098</c:v>
                </c:pt>
                <c:pt idx="1679">
                  <c:v>49.064990000000002</c:v>
                </c:pt>
                <c:pt idx="1680">
                  <c:v>49.086689999999997</c:v>
                </c:pt>
                <c:pt idx="1681">
                  <c:v>49.1248</c:v>
                </c:pt>
                <c:pt idx="1682">
                  <c:v>49.13467</c:v>
                </c:pt>
                <c:pt idx="1683">
                  <c:v>49.119250000000001</c:v>
                </c:pt>
                <c:pt idx="1684">
                  <c:v>49.066380000000002</c:v>
                </c:pt>
                <c:pt idx="1685">
                  <c:v>49.102649999999997</c:v>
                </c:pt>
                <c:pt idx="1686">
                  <c:v>49.116309999999999</c:v>
                </c:pt>
                <c:pt idx="1687">
                  <c:v>49.084859999999999</c:v>
                </c:pt>
                <c:pt idx="1688">
                  <c:v>49.143410000000003</c:v>
                </c:pt>
                <c:pt idx="1689">
                  <c:v>49.102760000000004</c:v>
                </c:pt>
                <c:pt idx="1690">
                  <c:v>49.071930000000002</c:v>
                </c:pt>
                <c:pt idx="1691">
                  <c:v>49.080260000000003</c:v>
                </c:pt>
                <c:pt idx="1692">
                  <c:v>49.065899999999999</c:v>
                </c:pt>
                <c:pt idx="1693">
                  <c:v>49.066769999999998</c:v>
                </c:pt>
                <c:pt idx="1694">
                  <c:v>49.116709999999998</c:v>
                </c:pt>
                <c:pt idx="1695">
                  <c:v>49.123660000000001</c:v>
                </c:pt>
                <c:pt idx="1696">
                  <c:v>49.149639999999998</c:v>
                </c:pt>
                <c:pt idx="1697">
                  <c:v>49.182609999999997</c:v>
                </c:pt>
                <c:pt idx="1698">
                  <c:v>49.223930000000003</c:v>
                </c:pt>
                <c:pt idx="1699">
                  <c:v>49.198619999999998</c:v>
                </c:pt>
                <c:pt idx="1700">
                  <c:v>49.226120000000002</c:v>
                </c:pt>
                <c:pt idx="1701">
                  <c:v>49.241289999999999</c:v>
                </c:pt>
                <c:pt idx="1702">
                  <c:v>49.21942</c:v>
                </c:pt>
                <c:pt idx="1703">
                  <c:v>49.25394</c:v>
                </c:pt>
                <c:pt idx="1704">
                  <c:v>49.260150000000003</c:v>
                </c:pt>
                <c:pt idx="1705">
                  <c:v>49.272260000000003</c:v>
                </c:pt>
                <c:pt idx="1706">
                  <c:v>49.270290000000003</c:v>
                </c:pt>
                <c:pt idx="1707">
                  <c:v>49.275030000000001</c:v>
                </c:pt>
                <c:pt idx="1708">
                  <c:v>49.252609999999997</c:v>
                </c:pt>
                <c:pt idx="1709">
                  <c:v>49.221209999999999</c:v>
                </c:pt>
                <c:pt idx="1710">
                  <c:v>49.218829999999997</c:v>
                </c:pt>
                <c:pt idx="1711">
                  <c:v>49.23357</c:v>
                </c:pt>
                <c:pt idx="1712">
                  <c:v>49.209940000000003</c:v>
                </c:pt>
                <c:pt idx="1713">
                  <c:v>49.228700000000003</c:v>
                </c:pt>
                <c:pt idx="1714">
                  <c:v>49.255519999999997</c:v>
                </c:pt>
                <c:pt idx="1715">
                  <c:v>49.282519999999998</c:v>
                </c:pt>
                <c:pt idx="1716">
                  <c:v>49.26585</c:v>
                </c:pt>
                <c:pt idx="1717">
                  <c:v>49.221049999999998</c:v>
                </c:pt>
                <c:pt idx="1718">
                  <c:v>49.205419999999997</c:v>
                </c:pt>
                <c:pt idx="1719">
                  <c:v>49.177759999999999</c:v>
                </c:pt>
                <c:pt idx="1720">
                  <c:v>49.110520000000001</c:v>
                </c:pt>
                <c:pt idx="1721">
                  <c:v>49.160789999999999</c:v>
                </c:pt>
                <c:pt idx="1722">
                  <c:v>49.174639999999997</c:v>
                </c:pt>
                <c:pt idx="1723">
                  <c:v>49.13823</c:v>
                </c:pt>
                <c:pt idx="1724">
                  <c:v>49.17548</c:v>
                </c:pt>
                <c:pt idx="1725">
                  <c:v>49.200690000000002</c:v>
                </c:pt>
                <c:pt idx="1726">
                  <c:v>49.185659999999999</c:v>
                </c:pt>
                <c:pt idx="1727">
                  <c:v>49.214449999999999</c:v>
                </c:pt>
                <c:pt idx="1728">
                  <c:v>49.275480000000002</c:v>
                </c:pt>
                <c:pt idx="1729">
                  <c:v>49.276609999999998</c:v>
                </c:pt>
                <c:pt idx="1730">
                  <c:v>49.279240000000001</c:v>
                </c:pt>
                <c:pt idx="1731">
                  <c:v>49.302869999999999</c:v>
                </c:pt>
                <c:pt idx="1732">
                  <c:v>49.328710000000001</c:v>
                </c:pt>
                <c:pt idx="1733">
                  <c:v>49.317439999999998</c:v>
                </c:pt>
                <c:pt idx="1734">
                  <c:v>49.346269999999997</c:v>
                </c:pt>
                <c:pt idx="1735">
                  <c:v>49.375169999999997</c:v>
                </c:pt>
                <c:pt idx="1736">
                  <c:v>49.359290000000001</c:v>
                </c:pt>
                <c:pt idx="1737">
                  <c:v>49.408810000000003</c:v>
                </c:pt>
                <c:pt idx="1738">
                  <c:v>49.410919999999997</c:v>
                </c:pt>
                <c:pt idx="1739">
                  <c:v>49.399329999999999</c:v>
                </c:pt>
                <c:pt idx="1740">
                  <c:v>49.46622</c:v>
                </c:pt>
                <c:pt idx="1741">
                  <c:v>49.527839999999998</c:v>
                </c:pt>
                <c:pt idx="1742">
                  <c:v>49.550240000000002</c:v>
                </c:pt>
                <c:pt idx="1743">
                  <c:v>49.462220000000002</c:v>
                </c:pt>
                <c:pt idx="1744">
                  <c:v>49.45091</c:v>
                </c:pt>
                <c:pt idx="1745">
                  <c:v>49.427840000000003</c:v>
                </c:pt>
                <c:pt idx="1746">
                  <c:v>49.368259999999999</c:v>
                </c:pt>
                <c:pt idx="1747">
                  <c:v>49.332689999999999</c:v>
                </c:pt>
                <c:pt idx="1748">
                  <c:v>49.354109999999999</c:v>
                </c:pt>
                <c:pt idx="1749">
                  <c:v>49.40372</c:v>
                </c:pt>
                <c:pt idx="1750">
                  <c:v>49.330970000000001</c:v>
                </c:pt>
                <c:pt idx="1751">
                  <c:v>49.34028</c:v>
                </c:pt>
                <c:pt idx="1752">
                  <c:v>49.333919999999999</c:v>
                </c:pt>
                <c:pt idx="1753">
                  <c:v>49.310639999999999</c:v>
                </c:pt>
                <c:pt idx="1754">
                  <c:v>49.30706</c:v>
                </c:pt>
                <c:pt idx="1755">
                  <c:v>49.381889999999999</c:v>
                </c:pt>
                <c:pt idx="1756">
                  <c:v>49.415660000000003</c:v>
                </c:pt>
                <c:pt idx="1757">
                  <c:v>49.340560000000004</c:v>
                </c:pt>
                <c:pt idx="1758">
                  <c:v>49.38494</c:v>
                </c:pt>
                <c:pt idx="1759">
                  <c:v>49.397970000000001</c:v>
                </c:pt>
                <c:pt idx="1760">
                  <c:v>49.388770000000001</c:v>
                </c:pt>
                <c:pt idx="1761">
                  <c:v>49.408540000000002</c:v>
                </c:pt>
                <c:pt idx="1762">
                  <c:v>49.42136</c:v>
                </c:pt>
                <c:pt idx="1763">
                  <c:v>49.413939999999997</c:v>
                </c:pt>
                <c:pt idx="1764">
                  <c:v>49.448749999999997</c:v>
                </c:pt>
                <c:pt idx="1765">
                  <c:v>49.484630000000003</c:v>
                </c:pt>
                <c:pt idx="1766">
                  <c:v>49.540909999999997</c:v>
                </c:pt>
                <c:pt idx="1767">
                  <c:v>49.516060000000003</c:v>
                </c:pt>
                <c:pt idx="1768">
                  <c:v>49.563209999999998</c:v>
                </c:pt>
                <c:pt idx="1769">
                  <c:v>49.574869999999997</c:v>
                </c:pt>
                <c:pt idx="1770">
                  <c:v>49.564579999999999</c:v>
                </c:pt>
                <c:pt idx="1771">
                  <c:v>49.594459999999998</c:v>
                </c:pt>
                <c:pt idx="1772">
                  <c:v>49.593789999999998</c:v>
                </c:pt>
                <c:pt idx="1773">
                  <c:v>49.58361</c:v>
                </c:pt>
                <c:pt idx="1774">
                  <c:v>49.61627</c:v>
                </c:pt>
                <c:pt idx="1775">
                  <c:v>49.613489999999999</c:v>
                </c:pt>
                <c:pt idx="1776">
                  <c:v>49.590420000000002</c:v>
                </c:pt>
                <c:pt idx="1777">
                  <c:v>49.576340000000002</c:v>
                </c:pt>
                <c:pt idx="1778">
                  <c:v>49.61739</c:v>
                </c:pt>
                <c:pt idx="1779">
                  <c:v>49.57705</c:v>
                </c:pt>
                <c:pt idx="1780">
                  <c:v>49.560720000000003</c:v>
                </c:pt>
                <c:pt idx="1781">
                  <c:v>49.564540000000001</c:v>
                </c:pt>
                <c:pt idx="1782">
                  <c:v>49.517780000000002</c:v>
                </c:pt>
                <c:pt idx="1783">
                  <c:v>49.475499999999997</c:v>
                </c:pt>
                <c:pt idx="1784">
                  <c:v>49.445970000000003</c:v>
                </c:pt>
                <c:pt idx="1785">
                  <c:v>49.477260000000001</c:v>
                </c:pt>
                <c:pt idx="1786">
                  <c:v>49.48509</c:v>
                </c:pt>
                <c:pt idx="1787">
                  <c:v>49.466270000000002</c:v>
                </c:pt>
                <c:pt idx="1788">
                  <c:v>49.46922</c:v>
                </c:pt>
                <c:pt idx="1789">
                  <c:v>49.40296</c:v>
                </c:pt>
                <c:pt idx="1790">
                  <c:v>49.313670000000002</c:v>
                </c:pt>
                <c:pt idx="1791">
                  <c:v>49.346739999999997</c:v>
                </c:pt>
                <c:pt idx="1792">
                  <c:v>49.373220000000003</c:v>
                </c:pt>
                <c:pt idx="1793">
                  <c:v>49.406269999999999</c:v>
                </c:pt>
                <c:pt idx="1794">
                  <c:v>49.40128</c:v>
                </c:pt>
                <c:pt idx="1795">
                  <c:v>49.422800000000002</c:v>
                </c:pt>
                <c:pt idx="1796">
                  <c:v>49.454509999999999</c:v>
                </c:pt>
                <c:pt idx="1797">
                  <c:v>49.474449999999997</c:v>
                </c:pt>
                <c:pt idx="1798">
                  <c:v>49.435470000000002</c:v>
                </c:pt>
                <c:pt idx="1799">
                  <c:v>49.416690000000003</c:v>
                </c:pt>
                <c:pt idx="1800">
                  <c:v>49.370339999999999</c:v>
                </c:pt>
                <c:pt idx="1801">
                  <c:v>49.44211</c:v>
                </c:pt>
                <c:pt idx="1802">
                  <c:v>49.451309999999999</c:v>
                </c:pt>
                <c:pt idx="1803">
                  <c:v>49.480730000000001</c:v>
                </c:pt>
                <c:pt idx="1804">
                  <c:v>49.396360000000001</c:v>
                </c:pt>
                <c:pt idx="1805">
                  <c:v>49.475720000000003</c:v>
                </c:pt>
                <c:pt idx="1806">
                  <c:v>49.505209999999998</c:v>
                </c:pt>
                <c:pt idx="1807">
                  <c:v>49.557380000000002</c:v>
                </c:pt>
                <c:pt idx="1808">
                  <c:v>49.552399999999999</c:v>
                </c:pt>
                <c:pt idx="1809">
                  <c:v>49.593969999999999</c:v>
                </c:pt>
                <c:pt idx="1810">
                  <c:v>49.66574</c:v>
                </c:pt>
                <c:pt idx="1811">
                  <c:v>49.707839999999997</c:v>
                </c:pt>
                <c:pt idx="1812">
                  <c:v>49.764470000000003</c:v>
                </c:pt>
                <c:pt idx="1813">
                  <c:v>49.751660000000001</c:v>
                </c:pt>
                <c:pt idx="1814">
                  <c:v>49.76641</c:v>
                </c:pt>
                <c:pt idx="1815">
                  <c:v>49.789230000000003</c:v>
                </c:pt>
                <c:pt idx="1816">
                  <c:v>49.799799999999998</c:v>
                </c:pt>
                <c:pt idx="1817">
                  <c:v>49.761519999999997</c:v>
                </c:pt>
                <c:pt idx="1818">
                  <c:v>49.79853</c:v>
                </c:pt>
                <c:pt idx="1819">
                  <c:v>49.81606</c:v>
                </c:pt>
                <c:pt idx="1820">
                  <c:v>49.87283</c:v>
                </c:pt>
                <c:pt idx="1821">
                  <c:v>49.806010000000001</c:v>
                </c:pt>
                <c:pt idx="1822">
                  <c:v>49.900219999999997</c:v>
                </c:pt>
                <c:pt idx="1823">
                  <c:v>49.879429999999999</c:v>
                </c:pt>
                <c:pt idx="1824">
                  <c:v>49.91977</c:v>
                </c:pt>
                <c:pt idx="1825">
                  <c:v>49.927190000000003</c:v>
                </c:pt>
                <c:pt idx="1826">
                  <c:v>49.937989999999999</c:v>
                </c:pt>
                <c:pt idx="1827">
                  <c:v>49.902389999999997</c:v>
                </c:pt>
                <c:pt idx="1828">
                  <c:v>49.691760000000002</c:v>
                </c:pt>
                <c:pt idx="1829">
                  <c:v>49.92286</c:v>
                </c:pt>
                <c:pt idx="1830">
                  <c:v>49.91198</c:v>
                </c:pt>
                <c:pt idx="1831">
                  <c:v>49.872619999999998</c:v>
                </c:pt>
                <c:pt idx="1832">
                  <c:v>49.897370000000002</c:v>
                </c:pt>
                <c:pt idx="1833">
                  <c:v>49.899970000000003</c:v>
                </c:pt>
                <c:pt idx="1834">
                  <c:v>49.934060000000002</c:v>
                </c:pt>
                <c:pt idx="1835">
                  <c:v>49.931040000000003</c:v>
                </c:pt>
                <c:pt idx="1836">
                  <c:v>49.946730000000002</c:v>
                </c:pt>
                <c:pt idx="1837">
                  <c:v>49.939889999999998</c:v>
                </c:pt>
                <c:pt idx="1838">
                  <c:v>49.956429999999997</c:v>
                </c:pt>
                <c:pt idx="1839">
                  <c:v>49.982059999999997</c:v>
                </c:pt>
                <c:pt idx="1840">
                  <c:v>49.937080000000002</c:v>
                </c:pt>
                <c:pt idx="1841">
                  <c:v>49.914149999999999</c:v>
                </c:pt>
                <c:pt idx="1842">
                  <c:v>49.898940000000003</c:v>
                </c:pt>
                <c:pt idx="1843">
                  <c:v>49.881599999999999</c:v>
                </c:pt>
                <c:pt idx="1844">
                  <c:v>49.840690000000002</c:v>
                </c:pt>
                <c:pt idx="1845">
                  <c:v>49.79175</c:v>
                </c:pt>
                <c:pt idx="1846">
                  <c:v>49.800170000000001</c:v>
                </c:pt>
                <c:pt idx="1847">
                  <c:v>49.780549999999998</c:v>
                </c:pt>
                <c:pt idx="1848">
                  <c:v>49.764719999999997</c:v>
                </c:pt>
                <c:pt idx="1849">
                  <c:v>49.78058</c:v>
                </c:pt>
                <c:pt idx="1850">
                  <c:v>49.798479999999998</c:v>
                </c:pt>
                <c:pt idx="1851">
                  <c:v>49.782089999999997</c:v>
                </c:pt>
                <c:pt idx="1852">
                  <c:v>49.780859999999997</c:v>
                </c:pt>
                <c:pt idx="1853">
                  <c:v>49.746729999999999</c:v>
                </c:pt>
                <c:pt idx="1854">
                  <c:v>49.73518</c:v>
                </c:pt>
                <c:pt idx="1855">
                  <c:v>49.726680000000002</c:v>
                </c:pt>
                <c:pt idx="1856">
                  <c:v>49.72974</c:v>
                </c:pt>
                <c:pt idx="1857">
                  <c:v>49.710949999999997</c:v>
                </c:pt>
                <c:pt idx="1858">
                  <c:v>49.747570000000003</c:v>
                </c:pt>
                <c:pt idx="1859">
                  <c:v>49.768680000000003</c:v>
                </c:pt>
                <c:pt idx="1860">
                  <c:v>49.812600000000003</c:v>
                </c:pt>
                <c:pt idx="1861">
                  <c:v>49.838329999999999</c:v>
                </c:pt>
                <c:pt idx="1862">
                  <c:v>49.899290000000001</c:v>
                </c:pt>
                <c:pt idx="1863">
                  <c:v>49.977580000000003</c:v>
                </c:pt>
                <c:pt idx="1864">
                  <c:v>49.962240000000001</c:v>
                </c:pt>
                <c:pt idx="1865">
                  <c:v>50.057429999999997</c:v>
                </c:pt>
                <c:pt idx="1866">
                  <c:v>50.100969999999997</c:v>
                </c:pt>
                <c:pt idx="1867">
                  <c:v>50.132080000000002</c:v>
                </c:pt>
                <c:pt idx="1868">
                  <c:v>50.124839999999999</c:v>
                </c:pt>
                <c:pt idx="1869">
                  <c:v>50.157389999999999</c:v>
                </c:pt>
                <c:pt idx="1870">
                  <c:v>50.168979999999998</c:v>
                </c:pt>
                <c:pt idx="1871">
                  <c:v>50.185760000000002</c:v>
                </c:pt>
                <c:pt idx="1872">
                  <c:v>50.190040000000003</c:v>
                </c:pt>
                <c:pt idx="1873">
                  <c:v>50.224829999999997</c:v>
                </c:pt>
                <c:pt idx="1874">
                  <c:v>50.22625</c:v>
                </c:pt>
                <c:pt idx="1875">
                  <c:v>50.197409999999998</c:v>
                </c:pt>
                <c:pt idx="1876">
                  <c:v>50.22052</c:v>
                </c:pt>
                <c:pt idx="1877">
                  <c:v>50.278660000000002</c:v>
                </c:pt>
                <c:pt idx="1878">
                  <c:v>50.252749999999999</c:v>
                </c:pt>
                <c:pt idx="1879">
                  <c:v>50.209249999999997</c:v>
                </c:pt>
                <c:pt idx="1880">
                  <c:v>50.28378</c:v>
                </c:pt>
                <c:pt idx="1881">
                  <c:v>50.237900000000003</c:v>
                </c:pt>
                <c:pt idx="1882">
                  <c:v>50.262619999999998</c:v>
                </c:pt>
                <c:pt idx="1883">
                  <c:v>50.218130000000002</c:v>
                </c:pt>
                <c:pt idx="1884">
                  <c:v>50.233550000000001</c:v>
                </c:pt>
                <c:pt idx="1885">
                  <c:v>50.237580000000001</c:v>
                </c:pt>
                <c:pt idx="1886">
                  <c:v>50.256610000000002</c:v>
                </c:pt>
                <c:pt idx="1887">
                  <c:v>50.274859999999997</c:v>
                </c:pt>
                <c:pt idx="1888">
                  <c:v>50.194040000000001</c:v>
                </c:pt>
                <c:pt idx="1889">
                  <c:v>50.178690000000003</c:v>
                </c:pt>
                <c:pt idx="1890">
                  <c:v>50.056469999999997</c:v>
                </c:pt>
                <c:pt idx="1891">
                  <c:v>50.011769999999999</c:v>
                </c:pt>
                <c:pt idx="1892">
                  <c:v>49.999690000000001</c:v>
                </c:pt>
                <c:pt idx="1893">
                  <c:v>49.967669999999998</c:v>
                </c:pt>
                <c:pt idx="1894">
                  <c:v>49.894109999999998</c:v>
                </c:pt>
                <c:pt idx="1895">
                  <c:v>49.831220000000002</c:v>
                </c:pt>
                <c:pt idx="1896">
                  <c:v>49.780729999999998</c:v>
                </c:pt>
                <c:pt idx="1897">
                  <c:v>49.798810000000003</c:v>
                </c:pt>
                <c:pt idx="1898">
                  <c:v>49.816049999999997</c:v>
                </c:pt>
                <c:pt idx="1899">
                  <c:v>49.85622</c:v>
                </c:pt>
                <c:pt idx="1900">
                  <c:v>49.826720000000002</c:v>
                </c:pt>
                <c:pt idx="1901">
                  <c:v>49.837960000000002</c:v>
                </c:pt>
                <c:pt idx="1902">
                  <c:v>49.857900000000001</c:v>
                </c:pt>
                <c:pt idx="1903">
                  <c:v>49.915030000000002</c:v>
                </c:pt>
                <c:pt idx="1904">
                  <c:v>49.91836</c:v>
                </c:pt>
                <c:pt idx="1905">
                  <c:v>49.956110000000002</c:v>
                </c:pt>
                <c:pt idx="1906">
                  <c:v>49.878340000000001</c:v>
                </c:pt>
                <c:pt idx="1907">
                  <c:v>49.798310000000001</c:v>
                </c:pt>
                <c:pt idx="1908">
                  <c:v>49.856839999999998</c:v>
                </c:pt>
                <c:pt idx="1909">
                  <c:v>49.823070000000001</c:v>
                </c:pt>
                <c:pt idx="1910">
                  <c:v>49.742550000000001</c:v>
                </c:pt>
                <c:pt idx="1911">
                  <c:v>49.75712</c:v>
                </c:pt>
                <c:pt idx="1912">
                  <c:v>49.749850000000002</c:v>
                </c:pt>
                <c:pt idx="1913">
                  <c:v>49.768250000000002</c:v>
                </c:pt>
                <c:pt idx="1914">
                  <c:v>49.807009999999998</c:v>
                </c:pt>
                <c:pt idx="1915">
                  <c:v>49.834429999999998</c:v>
                </c:pt>
                <c:pt idx="1916">
                  <c:v>49.865850000000002</c:v>
                </c:pt>
                <c:pt idx="1917">
                  <c:v>49.925750000000001</c:v>
                </c:pt>
                <c:pt idx="1918">
                  <c:v>50.00367</c:v>
                </c:pt>
                <c:pt idx="1919">
                  <c:v>50.018689999999999</c:v>
                </c:pt>
                <c:pt idx="1920">
                  <c:v>50.060679999999998</c:v>
                </c:pt>
                <c:pt idx="1921">
                  <c:v>50.057769999999998</c:v>
                </c:pt>
                <c:pt idx="1922">
                  <c:v>50.106990000000003</c:v>
                </c:pt>
                <c:pt idx="1923">
                  <c:v>50.120579999999997</c:v>
                </c:pt>
                <c:pt idx="1924">
                  <c:v>50.088410000000003</c:v>
                </c:pt>
                <c:pt idx="1925">
                  <c:v>50.086060000000003</c:v>
                </c:pt>
                <c:pt idx="1926">
                  <c:v>50.06521</c:v>
                </c:pt>
                <c:pt idx="1927">
                  <c:v>50.04157</c:v>
                </c:pt>
                <c:pt idx="1928">
                  <c:v>50.09375</c:v>
                </c:pt>
                <c:pt idx="1929">
                  <c:v>50.08493</c:v>
                </c:pt>
                <c:pt idx="1930">
                  <c:v>50.14143</c:v>
                </c:pt>
                <c:pt idx="1931">
                  <c:v>50.143599999999999</c:v>
                </c:pt>
                <c:pt idx="1932">
                  <c:v>50.127690000000001</c:v>
                </c:pt>
                <c:pt idx="1933">
                  <c:v>50.097110000000001</c:v>
                </c:pt>
                <c:pt idx="1934">
                  <c:v>50.099249999999998</c:v>
                </c:pt>
                <c:pt idx="1935">
                  <c:v>50.155949999999997</c:v>
                </c:pt>
                <c:pt idx="1936">
                  <c:v>50.180950000000003</c:v>
                </c:pt>
                <c:pt idx="1937">
                  <c:v>50.174039999999998</c:v>
                </c:pt>
                <c:pt idx="1938">
                  <c:v>50.186070000000001</c:v>
                </c:pt>
                <c:pt idx="1939">
                  <c:v>50.26191</c:v>
                </c:pt>
                <c:pt idx="1940">
                  <c:v>50.278210000000001</c:v>
                </c:pt>
                <c:pt idx="1941">
                  <c:v>50.283810000000003</c:v>
                </c:pt>
                <c:pt idx="1942">
                  <c:v>50.370780000000003</c:v>
                </c:pt>
                <c:pt idx="1943">
                  <c:v>50.44294</c:v>
                </c:pt>
                <c:pt idx="1944">
                  <c:v>50.480640000000001</c:v>
                </c:pt>
                <c:pt idx="1945">
                  <c:v>50.491070000000001</c:v>
                </c:pt>
                <c:pt idx="1946">
                  <c:v>50.470469999999999</c:v>
                </c:pt>
                <c:pt idx="1947">
                  <c:v>50.46087</c:v>
                </c:pt>
                <c:pt idx="1948">
                  <c:v>50.445239999999998</c:v>
                </c:pt>
                <c:pt idx="1949">
                  <c:v>50.472949999999997</c:v>
                </c:pt>
                <c:pt idx="1950">
                  <c:v>50.447629999999997</c:v>
                </c:pt>
                <c:pt idx="1951">
                  <c:v>50.458869999999997</c:v>
                </c:pt>
                <c:pt idx="1952">
                  <c:v>50.44576</c:v>
                </c:pt>
                <c:pt idx="1953">
                  <c:v>50.425710000000002</c:v>
                </c:pt>
                <c:pt idx="1954">
                  <c:v>50.422980000000003</c:v>
                </c:pt>
                <c:pt idx="1955">
                  <c:v>50.428620000000002</c:v>
                </c:pt>
                <c:pt idx="1956">
                  <c:v>50.435470000000002</c:v>
                </c:pt>
                <c:pt idx="1957">
                  <c:v>50.461970000000001</c:v>
                </c:pt>
                <c:pt idx="1958">
                  <c:v>50.476520000000001</c:v>
                </c:pt>
                <c:pt idx="1959">
                  <c:v>50.504519999999999</c:v>
                </c:pt>
                <c:pt idx="1960">
                  <c:v>50.531759999999998</c:v>
                </c:pt>
                <c:pt idx="1961">
                  <c:v>50.506070000000001</c:v>
                </c:pt>
                <c:pt idx="1962">
                  <c:v>50.481090000000002</c:v>
                </c:pt>
                <c:pt idx="1963">
                  <c:v>50.531660000000002</c:v>
                </c:pt>
                <c:pt idx="1964">
                  <c:v>50.514620000000001</c:v>
                </c:pt>
                <c:pt idx="1965">
                  <c:v>50.514510000000001</c:v>
                </c:pt>
                <c:pt idx="1966">
                  <c:v>50.512970000000003</c:v>
                </c:pt>
                <c:pt idx="1967">
                  <c:v>50.446739999999998</c:v>
                </c:pt>
                <c:pt idx="1968">
                  <c:v>50.399729999999998</c:v>
                </c:pt>
                <c:pt idx="1969">
                  <c:v>50.391649999999998</c:v>
                </c:pt>
                <c:pt idx="1970">
                  <c:v>50.336239999999997</c:v>
                </c:pt>
                <c:pt idx="1971">
                  <c:v>50.292000000000002</c:v>
                </c:pt>
                <c:pt idx="1972">
                  <c:v>50.267850000000003</c:v>
                </c:pt>
                <c:pt idx="1973">
                  <c:v>50.316929999999999</c:v>
                </c:pt>
                <c:pt idx="1974">
                  <c:v>50.339329999999997</c:v>
                </c:pt>
                <c:pt idx="1975">
                  <c:v>50.303400000000003</c:v>
                </c:pt>
                <c:pt idx="1976">
                  <c:v>50.334020000000002</c:v>
                </c:pt>
                <c:pt idx="1977">
                  <c:v>50.31617</c:v>
                </c:pt>
                <c:pt idx="1978">
                  <c:v>50.304200000000002</c:v>
                </c:pt>
                <c:pt idx="1979">
                  <c:v>50.358870000000003</c:v>
                </c:pt>
                <c:pt idx="1980">
                  <c:v>50.306980000000003</c:v>
                </c:pt>
                <c:pt idx="1981">
                  <c:v>50.35192</c:v>
                </c:pt>
                <c:pt idx="1982">
                  <c:v>50.298430000000003</c:v>
                </c:pt>
                <c:pt idx="1983">
                  <c:v>50.277050000000003</c:v>
                </c:pt>
                <c:pt idx="1984">
                  <c:v>50.246810000000004</c:v>
                </c:pt>
                <c:pt idx="1985">
                  <c:v>50.338070000000002</c:v>
                </c:pt>
                <c:pt idx="1986">
                  <c:v>50.318730000000002</c:v>
                </c:pt>
                <c:pt idx="1987">
                  <c:v>50.327779999999997</c:v>
                </c:pt>
                <c:pt idx="1988">
                  <c:v>50.328049999999998</c:v>
                </c:pt>
                <c:pt idx="1989">
                  <c:v>50.34807</c:v>
                </c:pt>
                <c:pt idx="1990">
                  <c:v>50.333570000000002</c:v>
                </c:pt>
                <c:pt idx="1991">
                  <c:v>50.327179999999998</c:v>
                </c:pt>
                <c:pt idx="1992">
                  <c:v>50.376959999999997</c:v>
                </c:pt>
                <c:pt idx="1993">
                  <c:v>50.399920000000002</c:v>
                </c:pt>
                <c:pt idx="1994">
                  <c:v>50.465769999999999</c:v>
                </c:pt>
                <c:pt idx="1995">
                  <c:v>50.396549999999998</c:v>
                </c:pt>
                <c:pt idx="1996">
                  <c:v>50.348739999999999</c:v>
                </c:pt>
                <c:pt idx="1997">
                  <c:v>50.327269999999999</c:v>
                </c:pt>
                <c:pt idx="1998">
                  <c:v>50.326140000000002</c:v>
                </c:pt>
                <c:pt idx="1999">
                  <c:v>50.315150000000003</c:v>
                </c:pt>
                <c:pt idx="2000">
                  <c:v>50.288150000000002</c:v>
                </c:pt>
                <c:pt idx="2001">
                  <c:v>50.326689999999999</c:v>
                </c:pt>
                <c:pt idx="2002">
                  <c:v>50.36271</c:v>
                </c:pt>
                <c:pt idx="2003">
                  <c:v>50.371180000000003</c:v>
                </c:pt>
                <c:pt idx="2004">
                  <c:v>50.311770000000003</c:v>
                </c:pt>
                <c:pt idx="2005">
                  <c:v>50.355060000000002</c:v>
                </c:pt>
                <c:pt idx="2006">
                  <c:v>50.35454</c:v>
                </c:pt>
                <c:pt idx="2007">
                  <c:v>50.297759999999997</c:v>
                </c:pt>
                <c:pt idx="2008">
                  <c:v>50.317169999999997</c:v>
                </c:pt>
                <c:pt idx="2009">
                  <c:v>50.387050000000002</c:v>
                </c:pt>
                <c:pt idx="2010">
                  <c:v>50.372579999999999</c:v>
                </c:pt>
                <c:pt idx="2011">
                  <c:v>50.28575</c:v>
                </c:pt>
                <c:pt idx="2012">
                  <c:v>50.222610000000003</c:v>
                </c:pt>
                <c:pt idx="2013">
                  <c:v>50.209330000000001</c:v>
                </c:pt>
                <c:pt idx="2014">
                  <c:v>50.202660000000002</c:v>
                </c:pt>
                <c:pt idx="2015">
                  <c:v>50.180050000000001</c:v>
                </c:pt>
                <c:pt idx="2016">
                  <c:v>50.149679999999996</c:v>
                </c:pt>
                <c:pt idx="2017">
                  <c:v>50.162350000000004</c:v>
                </c:pt>
                <c:pt idx="2018">
                  <c:v>50.126750000000001</c:v>
                </c:pt>
                <c:pt idx="2019">
                  <c:v>50.118490000000001</c:v>
                </c:pt>
                <c:pt idx="2020">
                  <c:v>50.15466</c:v>
                </c:pt>
                <c:pt idx="2021">
                  <c:v>50.204479999999997</c:v>
                </c:pt>
                <c:pt idx="2022">
                  <c:v>50.181510000000003</c:v>
                </c:pt>
                <c:pt idx="2023">
                  <c:v>50.249519999999997</c:v>
                </c:pt>
                <c:pt idx="2024">
                  <c:v>50.233939999999997</c:v>
                </c:pt>
                <c:pt idx="2025">
                  <c:v>50.242989999999999</c:v>
                </c:pt>
                <c:pt idx="2026">
                  <c:v>50.225990000000003</c:v>
                </c:pt>
                <c:pt idx="2027">
                  <c:v>50.31908</c:v>
                </c:pt>
                <c:pt idx="2028">
                  <c:v>50.320459999999997</c:v>
                </c:pt>
                <c:pt idx="2029">
                  <c:v>50.321429999999999</c:v>
                </c:pt>
                <c:pt idx="2030">
                  <c:v>50.324170000000002</c:v>
                </c:pt>
                <c:pt idx="2031">
                  <c:v>50.320689999999999</c:v>
                </c:pt>
                <c:pt idx="2032">
                  <c:v>50.346939999999996</c:v>
                </c:pt>
                <c:pt idx="2033">
                  <c:v>50.373390000000001</c:v>
                </c:pt>
                <c:pt idx="2034">
                  <c:v>50.369799999999998</c:v>
                </c:pt>
                <c:pt idx="2035">
                  <c:v>50.357399999999998</c:v>
                </c:pt>
                <c:pt idx="2036">
                  <c:v>50.319650000000003</c:v>
                </c:pt>
                <c:pt idx="2037">
                  <c:v>50.361719999999998</c:v>
                </c:pt>
                <c:pt idx="2038">
                  <c:v>50.421390000000002</c:v>
                </c:pt>
                <c:pt idx="2039">
                  <c:v>50.446689999999997</c:v>
                </c:pt>
                <c:pt idx="2040">
                  <c:v>50.462249999999997</c:v>
                </c:pt>
                <c:pt idx="2041">
                  <c:v>50.442500000000003</c:v>
                </c:pt>
                <c:pt idx="2042">
                  <c:v>50.429549999999999</c:v>
                </c:pt>
                <c:pt idx="2043">
                  <c:v>50.478439999999999</c:v>
                </c:pt>
                <c:pt idx="2044">
                  <c:v>50.484209999999997</c:v>
                </c:pt>
                <c:pt idx="2045">
                  <c:v>50.492959999999997</c:v>
                </c:pt>
                <c:pt idx="2046">
                  <c:v>50.482849999999999</c:v>
                </c:pt>
                <c:pt idx="2047">
                  <c:v>50.509259999999998</c:v>
                </c:pt>
                <c:pt idx="2048">
                  <c:v>50.506300000000003</c:v>
                </c:pt>
                <c:pt idx="2049">
                  <c:v>50.47383</c:v>
                </c:pt>
                <c:pt idx="2050">
                  <c:v>50.499099999999999</c:v>
                </c:pt>
                <c:pt idx="2051">
                  <c:v>50.52899</c:v>
                </c:pt>
                <c:pt idx="2052">
                  <c:v>50.461399999999998</c:v>
                </c:pt>
                <c:pt idx="2053">
                  <c:v>50.527979999999999</c:v>
                </c:pt>
                <c:pt idx="2054">
                  <c:v>50.526249999999997</c:v>
                </c:pt>
                <c:pt idx="2055">
                  <c:v>50.53913</c:v>
                </c:pt>
                <c:pt idx="2056">
                  <c:v>50.491869999999999</c:v>
                </c:pt>
                <c:pt idx="2057">
                  <c:v>50.526449999999997</c:v>
                </c:pt>
                <c:pt idx="2058">
                  <c:v>50.541370000000001</c:v>
                </c:pt>
                <c:pt idx="2059">
                  <c:v>50.55039</c:v>
                </c:pt>
                <c:pt idx="2060">
                  <c:v>50.548740000000002</c:v>
                </c:pt>
                <c:pt idx="2061">
                  <c:v>50.599910000000001</c:v>
                </c:pt>
                <c:pt idx="2062">
                  <c:v>50.569459999999999</c:v>
                </c:pt>
                <c:pt idx="2063">
                  <c:v>50.597929999999998</c:v>
                </c:pt>
                <c:pt idx="2064">
                  <c:v>50.5533</c:v>
                </c:pt>
                <c:pt idx="2065">
                  <c:v>50.622309999999999</c:v>
                </c:pt>
                <c:pt idx="2066">
                  <c:v>50.5961</c:v>
                </c:pt>
                <c:pt idx="2067">
                  <c:v>50.547199999999997</c:v>
                </c:pt>
                <c:pt idx="2068">
                  <c:v>50.632159999999999</c:v>
                </c:pt>
                <c:pt idx="2069">
                  <c:v>50.59695</c:v>
                </c:pt>
                <c:pt idx="2070">
                  <c:v>50.558459999999997</c:v>
                </c:pt>
                <c:pt idx="2071">
                  <c:v>50.532589999999999</c:v>
                </c:pt>
                <c:pt idx="2072">
                  <c:v>50.567450000000001</c:v>
                </c:pt>
                <c:pt idx="2073">
                  <c:v>50.591769999999997</c:v>
                </c:pt>
                <c:pt idx="2074">
                  <c:v>50.55744</c:v>
                </c:pt>
                <c:pt idx="2075">
                  <c:v>50.608910000000002</c:v>
                </c:pt>
                <c:pt idx="2076">
                  <c:v>50.594720000000002</c:v>
                </c:pt>
                <c:pt idx="2077">
                  <c:v>50.591500000000003</c:v>
                </c:pt>
                <c:pt idx="2078">
                  <c:v>50.530329999999999</c:v>
                </c:pt>
                <c:pt idx="2079">
                  <c:v>50.593330000000002</c:v>
                </c:pt>
                <c:pt idx="2080">
                  <c:v>50.560299999999998</c:v>
                </c:pt>
                <c:pt idx="2081">
                  <c:v>50.501080000000002</c:v>
                </c:pt>
                <c:pt idx="2082">
                  <c:v>50.477690000000003</c:v>
                </c:pt>
                <c:pt idx="2083">
                  <c:v>50.468670000000003</c:v>
                </c:pt>
                <c:pt idx="2084">
                  <c:v>50.421840000000003</c:v>
                </c:pt>
                <c:pt idx="2085">
                  <c:v>50.377839999999999</c:v>
                </c:pt>
                <c:pt idx="2086">
                  <c:v>50.356740000000002</c:v>
                </c:pt>
                <c:pt idx="2087">
                  <c:v>50.344299999999997</c:v>
                </c:pt>
                <c:pt idx="2088">
                  <c:v>50.36354</c:v>
                </c:pt>
                <c:pt idx="2089">
                  <c:v>50.346789999999999</c:v>
                </c:pt>
                <c:pt idx="2090">
                  <c:v>50.319629999999997</c:v>
                </c:pt>
                <c:pt idx="2091">
                  <c:v>50.306159999999998</c:v>
                </c:pt>
                <c:pt idx="2092">
                  <c:v>50.296860000000002</c:v>
                </c:pt>
                <c:pt idx="2093">
                  <c:v>50.359360000000002</c:v>
                </c:pt>
                <c:pt idx="2094">
                  <c:v>50.419119999999999</c:v>
                </c:pt>
                <c:pt idx="2095">
                  <c:v>50.458649999999999</c:v>
                </c:pt>
                <c:pt idx="2096">
                  <c:v>50.493369999999999</c:v>
                </c:pt>
                <c:pt idx="2097">
                  <c:v>50.492849999999997</c:v>
                </c:pt>
                <c:pt idx="2098">
                  <c:v>50.473219999999998</c:v>
                </c:pt>
                <c:pt idx="2099">
                  <c:v>50.531230000000001</c:v>
                </c:pt>
                <c:pt idx="2100">
                  <c:v>50.544289999999997</c:v>
                </c:pt>
                <c:pt idx="2101">
                  <c:v>50.568649999999998</c:v>
                </c:pt>
                <c:pt idx="2102">
                  <c:v>50.510930000000002</c:v>
                </c:pt>
                <c:pt idx="2103">
                  <c:v>50.511069999999997</c:v>
                </c:pt>
                <c:pt idx="2104">
                  <c:v>50.560009999999998</c:v>
                </c:pt>
                <c:pt idx="2105">
                  <c:v>50.56879</c:v>
                </c:pt>
                <c:pt idx="2106">
                  <c:v>50.530250000000002</c:v>
                </c:pt>
                <c:pt idx="2107">
                  <c:v>50.508159999999997</c:v>
                </c:pt>
                <c:pt idx="2108">
                  <c:v>50.520659999999999</c:v>
                </c:pt>
                <c:pt idx="2109">
                  <c:v>50.574579999999997</c:v>
                </c:pt>
                <c:pt idx="2110">
                  <c:v>50.531610000000001</c:v>
                </c:pt>
                <c:pt idx="2111">
                  <c:v>50.528730000000003</c:v>
                </c:pt>
                <c:pt idx="2112">
                  <c:v>50.495190000000001</c:v>
                </c:pt>
                <c:pt idx="2113">
                  <c:v>50.51746</c:v>
                </c:pt>
                <c:pt idx="2114">
                  <c:v>50.477249999999998</c:v>
                </c:pt>
                <c:pt idx="2115">
                  <c:v>50.518689999999999</c:v>
                </c:pt>
                <c:pt idx="2116">
                  <c:v>50.578740000000003</c:v>
                </c:pt>
                <c:pt idx="2117">
                  <c:v>50.65081</c:v>
                </c:pt>
                <c:pt idx="2118">
                  <c:v>50.645130000000002</c:v>
                </c:pt>
                <c:pt idx="2119">
                  <c:v>50.633850000000002</c:v>
                </c:pt>
                <c:pt idx="2120">
                  <c:v>50.678649999999998</c:v>
                </c:pt>
                <c:pt idx="2121">
                  <c:v>50.680900000000001</c:v>
                </c:pt>
                <c:pt idx="2122">
                  <c:v>50.736089999999997</c:v>
                </c:pt>
                <c:pt idx="2123">
                  <c:v>50.691699999999997</c:v>
                </c:pt>
                <c:pt idx="2124">
                  <c:v>50.737450000000003</c:v>
                </c:pt>
                <c:pt idx="2125">
                  <c:v>50.797809999999998</c:v>
                </c:pt>
                <c:pt idx="2126">
                  <c:v>50.805050000000001</c:v>
                </c:pt>
                <c:pt idx="2127">
                  <c:v>50.8187</c:v>
                </c:pt>
                <c:pt idx="2128">
                  <c:v>50.841389999999997</c:v>
                </c:pt>
                <c:pt idx="2129">
                  <c:v>50.867269999999998</c:v>
                </c:pt>
                <c:pt idx="2130">
                  <c:v>50.85427</c:v>
                </c:pt>
                <c:pt idx="2131">
                  <c:v>50.817399999999999</c:v>
                </c:pt>
                <c:pt idx="2132">
                  <c:v>50.825519999999997</c:v>
                </c:pt>
                <c:pt idx="2133">
                  <c:v>50.766489999999997</c:v>
                </c:pt>
                <c:pt idx="2134">
                  <c:v>50.782589999999999</c:v>
                </c:pt>
                <c:pt idx="2135">
                  <c:v>50.758830000000003</c:v>
                </c:pt>
                <c:pt idx="2136">
                  <c:v>50.733649999999997</c:v>
                </c:pt>
                <c:pt idx="2137">
                  <c:v>50.71425</c:v>
                </c:pt>
                <c:pt idx="2138">
                  <c:v>50.785420000000002</c:v>
                </c:pt>
                <c:pt idx="2139">
                  <c:v>50.810859999999998</c:v>
                </c:pt>
                <c:pt idx="2140">
                  <c:v>50.80865</c:v>
                </c:pt>
                <c:pt idx="2141">
                  <c:v>50.809359999999998</c:v>
                </c:pt>
                <c:pt idx="2142">
                  <c:v>50.792909999999999</c:v>
                </c:pt>
                <c:pt idx="2143">
                  <c:v>50.734360000000002</c:v>
                </c:pt>
                <c:pt idx="2144">
                  <c:v>50.677889999999998</c:v>
                </c:pt>
                <c:pt idx="2145">
                  <c:v>50.634770000000003</c:v>
                </c:pt>
                <c:pt idx="2146">
                  <c:v>50.594679999999997</c:v>
                </c:pt>
                <c:pt idx="2147">
                  <c:v>50.580469999999998</c:v>
                </c:pt>
                <c:pt idx="2148">
                  <c:v>50.644739999999999</c:v>
                </c:pt>
                <c:pt idx="2149">
                  <c:v>50.648310000000002</c:v>
                </c:pt>
                <c:pt idx="2150">
                  <c:v>50.607059999999997</c:v>
                </c:pt>
                <c:pt idx="2151">
                  <c:v>50.647829999999999</c:v>
                </c:pt>
                <c:pt idx="2152">
                  <c:v>50.64893</c:v>
                </c:pt>
                <c:pt idx="2153">
                  <c:v>50.616520000000001</c:v>
                </c:pt>
                <c:pt idx="2154">
                  <c:v>50.642200000000003</c:v>
                </c:pt>
                <c:pt idx="2155">
                  <c:v>50.704279999999997</c:v>
                </c:pt>
                <c:pt idx="2156">
                  <c:v>50.668399999999998</c:v>
                </c:pt>
                <c:pt idx="2157">
                  <c:v>50.685360000000003</c:v>
                </c:pt>
                <c:pt idx="2158">
                  <c:v>50.66498</c:v>
                </c:pt>
                <c:pt idx="2159">
                  <c:v>50.695500000000003</c:v>
                </c:pt>
                <c:pt idx="2160">
                  <c:v>50.708710000000004</c:v>
                </c:pt>
                <c:pt idx="2161">
                  <c:v>50.673340000000003</c:v>
                </c:pt>
                <c:pt idx="2162">
                  <c:v>50.691429999999997</c:v>
                </c:pt>
                <c:pt idx="2163">
                  <c:v>50.62509</c:v>
                </c:pt>
                <c:pt idx="2164">
                  <c:v>50.652630000000002</c:v>
                </c:pt>
                <c:pt idx="2165">
                  <c:v>50.661679999999997</c:v>
                </c:pt>
                <c:pt idx="2166">
                  <c:v>50.611049999999999</c:v>
                </c:pt>
                <c:pt idx="2167">
                  <c:v>50.604909999999997</c:v>
                </c:pt>
                <c:pt idx="2168">
                  <c:v>50.559809999999999</c:v>
                </c:pt>
                <c:pt idx="2169">
                  <c:v>50.564979999999998</c:v>
                </c:pt>
                <c:pt idx="2170">
                  <c:v>50.505429999999997</c:v>
                </c:pt>
                <c:pt idx="2171">
                  <c:v>50.514069999999997</c:v>
                </c:pt>
                <c:pt idx="2172">
                  <c:v>50.533920000000002</c:v>
                </c:pt>
                <c:pt idx="2173">
                  <c:v>50.494190000000003</c:v>
                </c:pt>
                <c:pt idx="2174">
                  <c:v>50.512700000000002</c:v>
                </c:pt>
                <c:pt idx="2175">
                  <c:v>50.541969999999999</c:v>
                </c:pt>
                <c:pt idx="2176">
                  <c:v>50.567509999999999</c:v>
                </c:pt>
                <c:pt idx="2177">
                  <c:v>50.542990000000003</c:v>
                </c:pt>
                <c:pt idx="2178">
                  <c:v>50.542279999999998</c:v>
                </c:pt>
                <c:pt idx="2179">
                  <c:v>50.545299999999997</c:v>
                </c:pt>
                <c:pt idx="2180">
                  <c:v>50.568129999999996</c:v>
                </c:pt>
                <c:pt idx="2181">
                  <c:v>50.558549999999997</c:v>
                </c:pt>
                <c:pt idx="2182">
                  <c:v>50.588839999999998</c:v>
                </c:pt>
                <c:pt idx="2183">
                  <c:v>50.676200000000001</c:v>
                </c:pt>
                <c:pt idx="2184">
                  <c:v>50.638950000000001</c:v>
                </c:pt>
                <c:pt idx="2185">
                  <c:v>50.592910000000003</c:v>
                </c:pt>
                <c:pt idx="2186">
                  <c:v>50.581609999999998</c:v>
                </c:pt>
                <c:pt idx="2187">
                  <c:v>50.627769999999998</c:v>
                </c:pt>
                <c:pt idx="2188">
                  <c:v>50.630629999999996</c:v>
                </c:pt>
                <c:pt idx="2189">
                  <c:v>50.626220000000004</c:v>
                </c:pt>
                <c:pt idx="2190">
                  <c:v>50.692590000000003</c:v>
                </c:pt>
                <c:pt idx="2191">
                  <c:v>50.760509999999996</c:v>
                </c:pt>
                <c:pt idx="2192">
                  <c:v>50.764389999999999</c:v>
                </c:pt>
                <c:pt idx="2193">
                  <c:v>50.655430000000003</c:v>
                </c:pt>
                <c:pt idx="2194">
                  <c:v>50.673319999999997</c:v>
                </c:pt>
                <c:pt idx="2195">
                  <c:v>50.596620000000001</c:v>
                </c:pt>
                <c:pt idx="2196">
                  <c:v>50.599020000000003</c:v>
                </c:pt>
                <c:pt idx="2197">
                  <c:v>50.612499999999997</c:v>
                </c:pt>
                <c:pt idx="2198">
                  <c:v>50.634300000000003</c:v>
                </c:pt>
                <c:pt idx="2199">
                  <c:v>50.680329999999998</c:v>
                </c:pt>
                <c:pt idx="2200">
                  <c:v>50.67689</c:v>
                </c:pt>
                <c:pt idx="2201">
                  <c:v>50.70926</c:v>
                </c:pt>
                <c:pt idx="2202">
                  <c:v>50.708550000000002</c:v>
                </c:pt>
                <c:pt idx="2203">
                  <c:v>50.762700000000002</c:v>
                </c:pt>
                <c:pt idx="2204">
                  <c:v>50.77129</c:v>
                </c:pt>
                <c:pt idx="2205">
                  <c:v>50.782049999999998</c:v>
                </c:pt>
                <c:pt idx="2206">
                  <c:v>50.703139999999998</c:v>
                </c:pt>
                <c:pt idx="2207">
                  <c:v>50.772799999999997</c:v>
                </c:pt>
                <c:pt idx="2208">
                  <c:v>50.800609999999999</c:v>
                </c:pt>
                <c:pt idx="2209">
                  <c:v>50.793979999999998</c:v>
                </c:pt>
                <c:pt idx="2210">
                  <c:v>50.76876</c:v>
                </c:pt>
                <c:pt idx="2211">
                  <c:v>50.778799999999997</c:v>
                </c:pt>
                <c:pt idx="2212">
                  <c:v>50.779049999999998</c:v>
                </c:pt>
                <c:pt idx="2213">
                  <c:v>50.76679</c:v>
                </c:pt>
                <c:pt idx="2214">
                  <c:v>50.71799</c:v>
                </c:pt>
                <c:pt idx="2215">
                  <c:v>50.723660000000002</c:v>
                </c:pt>
                <c:pt idx="2216">
                  <c:v>50.675559999999997</c:v>
                </c:pt>
                <c:pt idx="2217">
                  <c:v>50.706020000000002</c:v>
                </c:pt>
                <c:pt idx="2218">
                  <c:v>50.738140000000001</c:v>
                </c:pt>
                <c:pt idx="2219">
                  <c:v>50.668149999999997</c:v>
                </c:pt>
                <c:pt idx="2220">
                  <c:v>50.737720000000003</c:v>
                </c:pt>
                <c:pt idx="2221">
                  <c:v>50.672049999999999</c:v>
                </c:pt>
                <c:pt idx="2222">
                  <c:v>50.59178</c:v>
                </c:pt>
                <c:pt idx="2223">
                  <c:v>50.612209999999997</c:v>
                </c:pt>
                <c:pt idx="2224">
                  <c:v>50.574730000000002</c:v>
                </c:pt>
                <c:pt idx="2225">
                  <c:v>50.60671</c:v>
                </c:pt>
                <c:pt idx="2226">
                  <c:v>50.646059999999999</c:v>
                </c:pt>
                <c:pt idx="2227">
                  <c:v>50.683700000000002</c:v>
                </c:pt>
                <c:pt idx="2228">
                  <c:v>50.758000000000003</c:v>
                </c:pt>
                <c:pt idx="2229">
                  <c:v>50.731729999999999</c:v>
                </c:pt>
                <c:pt idx="2230">
                  <c:v>50.801830000000002</c:v>
                </c:pt>
                <c:pt idx="2231">
                  <c:v>50.828360000000004</c:v>
                </c:pt>
                <c:pt idx="2232">
                  <c:v>50.874139999999997</c:v>
                </c:pt>
                <c:pt idx="2233">
                  <c:v>50.886499999999998</c:v>
                </c:pt>
                <c:pt idx="2234">
                  <c:v>50.903210000000001</c:v>
                </c:pt>
                <c:pt idx="2235">
                  <c:v>50.951999999999998</c:v>
                </c:pt>
                <c:pt idx="2236">
                  <c:v>50.947139999999997</c:v>
                </c:pt>
                <c:pt idx="2237">
                  <c:v>50.944540000000003</c:v>
                </c:pt>
                <c:pt idx="2238">
                  <c:v>50.93909</c:v>
                </c:pt>
                <c:pt idx="2239">
                  <c:v>50.9422</c:v>
                </c:pt>
                <c:pt idx="2240">
                  <c:v>50.936039999999998</c:v>
                </c:pt>
                <c:pt idx="2241">
                  <c:v>50.932290000000002</c:v>
                </c:pt>
                <c:pt idx="2242">
                  <c:v>50.883150000000001</c:v>
                </c:pt>
                <c:pt idx="2243">
                  <c:v>50.902920000000002</c:v>
                </c:pt>
                <c:pt idx="2244">
                  <c:v>50.885689999999997</c:v>
                </c:pt>
                <c:pt idx="2245">
                  <c:v>50.913069999999998</c:v>
                </c:pt>
                <c:pt idx="2246">
                  <c:v>50.829859999999996</c:v>
                </c:pt>
                <c:pt idx="2247">
                  <c:v>50.824890000000003</c:v>
                </c:pt>
                <c:pt idx="2248">
                  <c:v>50.808160000000001</c:v>
                </c:pt>
                <c:pt idx="2249">
                  <c:v>50.817680000000003</c:v>
                </c:pt>
                <c:pt idx="2250">
                  <c:v>50.823790000000002</c:v>
                </c:pt>
                <c:pt idx="2251">
                  <c:v>50.816279999999999</c:v>
                </c:pt>
                <c:pt idx="2252">
                  <c:v>50.808300000000003</c:v>
                </c:pt>
                <c:pt idx="2253">
                  <c:v>50.820459999999997</c:v>
                </c:pt>
                <c:pt idx="2254">
                  <c:v>50.811489999999999</c:v>
                </c:pt>
                <c:pt idx="2255">
                  <c:v>50.773690000000002</c:v>
                </c:pt>
                <c:pt idx="2256">
                  <c:v>50.808990000000001</c:v>
                </c:pt>
                <c:pt idx="2257">
                  <c:v>50.75835</c:v>
                </c:pt>
                <c:pt idx="2258">
                  <c:v>50.760010000000001</c:v>
                </c:pt>
                <c:pt idx="2259">
                  <c:v>50.817309999999999</c:v>
                </c:pt>
                <c:pt idx="2260">
                  <c:v>50.76437</c:v>
                </c:pt>
                <c:pt idx="2261">
                  <c:v>50.788519999999998</c:v>
                </c:pt>
                <c:pt idx="2262">
                  <c:v>50.808720000000001</c:v>
                </c:pt>
                <c:pt idx="2263">
                  <c:v>50.78087</c:v>
                </c:pt>
                <c:pt idx="2264">
                  <c:v>50.784660000000002</c:v>
                </c:pt>
                <c:pt idx="2265">
                  <c:v>50.680030000000002</c:v>
                </c:pt>
                <c:pt idx="2266">
                  <c:v>50.710540000000002</c:v>
                </c:pt>
                <c:pt idx="2267">
                  <c:v>50.724919999999997</c:v>
                </c:pt>
                <c:pt idx="2268">
                  <c:v>50.731929999999998</c:v>
                </c:pt>
                <c:pt idx="2269">
                  <c:v>50.714269999999999</c:v>
                </c:pt>
                <c:pt idx="2270">
                  <c:v>50.745350000000002</c:v>
                </c:pt>
                <c:pt idx="2271">
                  <c:v>50.773209999999999</c:v>
                </c:pt>
                <c:pt idx="2272">
                  <c:v>50.784480000000002</c:v>
                </c:pt>
                <c:pt idx="2273">
                  <c:v>50.841929999999998</c:v>
                </c:pt>
                <c:pt idx="2274">
                  <c:v>50.894370000000002</c:v>
                </c:pt>
                <c:pt idx="2275">
                  <c:v>50.823309999999999</c:v>
                </c:pt>
                <c:pt idx="2276">
                  <c:v>50.77711</c:v>
                </c:pt>
                <c:pt idx="2277">
                  <c:v>50.728679999999997</c:v>
                </c:pt>
                <c:pt idx="2278">
                  <c:v>50.693649999999998</c:v>
                </c:pt>
                <c:pt idx="2279">
                  <c:v>50.650959999999998</c:v>
                </c:pt>
                <c:pt idx="2280">
                  <c:v>50.665309999999998</c:v>
                </c:pt>
                <c:pt idx="2281">
                  <c:v>50.620080000000002</c:v>
                </c:pt>
                <c:pt idx="2282">
                  <c:v>50.532820000000001</c:v>
                </c:pt>
                <c:pt idx="2283">
                  <c:v>50.564720000000001</c:v>
                </c:pt>
                <c:pt idx="2284">
                  <c:v>50.515059999999998</c:v>
                </c:pt>
                <c:pt idx="2285">
                  <c:v>50.498489999999997</c:v>
                </c:pt>
                <c:pt idx="2286">
                  <c:v>50.452979999999997</c:v>
                </c:pt>
                <c:pt idx="2287">
                  <c:v>50.45091</c:v>
                </c:pt>
                <c:pt idx="2288">
                  <c:v>50.42953</c:v>
                </c:pt>
                <c:pt idx="2289">
                  <c:v>50.435180000000003</c:v>
                </c:pt>
                <c:pt idx="2290">
                  <c:v>50.468710000000002</c:v>
                </c:pt>
                <c:pt idx="2291">
                  <c:v>50.449359999999999</c:v>
                </c:pt>
                <c:pt idx="2292">
                  <c:v>50.530900000000003</c:v>
                </c:pt>
                <c:pt idx="2293">
                  <c:v>50.46134</c:v>
                </c:pt>
                <c:pt idx="2294">
                  <c:v>50.538449999999997</c:v>
                </c:pt>
                <c:pt idx="2295">
                  <c:v>50.584899999999998</c:v>
                </c:pt>
                <c:pt idx="2296">
                  <c:v>50.617930000000001</c:v>
                </c:pt>
                <c:pt idx="2297">
                  <c:v>50.631169999999997</c:v>
                </c:pt>
                <c:pt idx="2298">
                  <c:v>50.662350000000004</c:v>
                </c:pt>
                <c:pt idx="2299">
                  <c:v>50.639150000000001</c:v>
                </c:pt>
                <c:pt idx="2300">
                  <c:v>50.693869999999997</c:v>
                </c:pt>
                <c:pt idx="2301">
                  <c:v>50.708959999999998</c:v>
                </c:pt>
                <c:pt idx="2302">
                  <c:v>50.742870000000003</c:v>
                </c:pt>
                <c:pt idx="2303">
                  <c:v>50.746940000000002</c:v>
                </c:pt>
                <c:pt idx="2304">
                  <c:v>50.771799999999999</c:v>
                </c:pt>
                <c:pt idx="2305">
                  <c:v>50.756340000000002</c:v>
                </c:pt>
                <c:pt idx="2306">
                  <c:v>50.731029999999997</c:v>
                </c:pt>
                <c:pt idx="2307">
                  <c:v>50.70852</c:v>
                </c:pt>
                <c:pt idx="2308">
                  <c:v>50.704070000000002</c:v>
                </c:pt>
                <c:pt idx="2309">
                  <c:v>50.666359999999997</c:v>
                </c:pt>
                <c:pt idx="2310">
                  <c:v>50.629379999999998</c:v>
                </c:pt>
                <c:pt idx="2311">
                  <c:v>50.579439999999998</c:v>
                </c:pt>
                <c:pt idx="2312">
                  <c:v>50.599510000000002</c:v>
                </c:pt>
                <c:pt idx="2313">
                  <c:v>50.57967</c:v>
                </c:pt>
                <c:pt idx="2314">
                  <c:v>50.592219999999998</c:v>
                </c:pt>
                <c:pt idx="2315">
                  <c:v>50.557009999999998</c:v>
                </c:pt>
                <c:pt idx="2316">
                  <c:v>50.531700000000001</c:v>
                </c:pt>
                <c:pt idx="2317">
                  <c:v>50.526290000000003</c:v>
                </c:pt>
                <c:pt idx="2318">
                  <c:v>50.546729999999997</c:v>
                </c:pt>
                <c:pt idx="2319">
                  <c:v>50.55865</c:v>
                </c:pt>
                <c:pt idx="2320">
                  <c:v>50.538069999999998</c:v>
                </c:pt>
                <c:pt idx="2321">
                  <c:v>50.54766</c:v>
                </c:pt>
                <c:pt idx="2322">
                  <c:v>50.574950000000001</c:v>
                </c:pt>
                <c:pt idx="2323">
                  <c:v>50.706780000000002</c:v>
                </c:pt>
                <c:pt idx="2324">
                  <c:v>50.798650000000002</c:v>
                </c:pt>
                <c:pt idx="2325">
                  <c:v>50.830460000000002</c:v>
                </c:pt>
                <c:pt idx="2326">
                  <c:v>50.853740000000002</c:v>
                </c:pt>
                <c:pt idx="2327">
                  <c:v>50.828429999999997</c:v>
                </c:pt>
                <c:pt idx="2328">
                  <c:v>50.855240000000002</c:v>
                </c:pt>
                <c:pt idx="2329">
                  <c:v>50.928989999999999</c:v>
                </c:pt>
                <c:pt idx="2330">
                  <c:v>50.974119999999999</c:v>
                </c:pt>
                <c:pt idx="2331">
                  <c:v>51.021509999999999</c:v>
                </c:pt>
                <c:pt idx="2332">
                  <c:v>51.048999999999999</c:v>
                </c:pt>
                <c:pt idx="2333">
                  <c:v>51.126220000000004</c:v>
                </c:pt>
                <c:pt idx="2334">
                  <c:v>51.170830000000002</c:v>
                </c:pt>
                <c:pt idx="2335">
                  <c:v>51.237760000000002</c:v>
                </c:pt>
                <c:pt idx="2336">
                  <c:v>51.264530000000001</c:v>
                </c:pt>
                <c:pt idx="2337">
                  <c:v>51.2881</c:v>
                </c:pt>
                <c:pt idx="2338">
                  <c:v>51.312620000000003</c:v>
                </c:pt>
                <c:pt idx="2339">
                  <c:v>51.41986</c:v>
                </c:pt>
                <c:pt idx="2340">
                  <c:v>51.370449999999998</c:v>
                </c:pt>
                <c:pt idx="2341">
                  <c:v>51.3611</c:v>
                </c:pt>
                <c:pt idx="2342">
                  <c:v>51.387450000000001</c:v>
                </c:pt>
                <c:pt idx="2343">
                  <c:v>51.447949999999999</c:v>
                </c:pt>
                <c:pt idx="2344">
                  <c:v>51.438450000000003</c:v>
                </c:pt>
                <c:pt idx="2345">
                  <c:v>51.429020000000001</c:v>
                </c:pt>
                <c:pt idx="2346">
                  <c:v>51.471519999999998</c:v>
                </c:pt>
                <c:pt idx="2347">
                  <c:v>51.578560000000003</c:v>
                </c:pt>
                <c:pt idx="2348">
                  <c:v>51.563400000000001</c:v>
                </c:pt>
                <c:pt idx="2349">
                  <c:v>51.549630000000001</c:v>
                </c:pt>
                <c:pt idx="2350">
                  <c:v>51.588430000000002</c:v>
                </c:pt>
                <c:pt idx="2351">
                  <c:v>51.632390000000001</c:v>
                </c:pt>
                <c:pt idx="2352">
                  <c:v>51.649659999999997</c:v>
                </c:pt>
                <c:pt idx="2353">
                  <c:v>51.646569999999997</c:v>
                </c:pt>
                <c:pt idx="2354">
                  <c:v>51.66</c:v>
                </c:pt>
                <c:pt idx="2355">
                  <c:v>51.720030000000001</c:v>
                </c:pt>
                <c:pt idx="2356">
                  <c:v>51.681980000000003</c:v>
                </c:pt>
                <c:pt idx="2357">
                  <c:v>51.739669999999997</c:v>
                </c:pt>
                <c:pt idx="2358">
                  <c:v>51.724499999999999</c:v>
                </c:pt>
                <c:pt idx="2359">
                  <c:v>51.70241</c:v>
                </c:pt>
                <c:pt idx="2360">
                  <c:v>51.713509999999999</c:v>
                </c:pt>
                <c:pt idx="2361">
                  <c:v>51.712040000000002</c:v>
                </c:pt>
                <c:pt idx="2362">
                  <c:v>51.70543</c:v>
                </c:pt>
                <c:pt idx="2363">
                  <c:v>51.70599</c:v>
                </c:pt>
                <c:pt idx="2364">
                  <c:v>51.672370000000001</c:v>
                </c:pt>
                <c:pt idx="2365">
                  <c:v>51.637189999999997</c:v>
                </c:pt>
                <c:pt idx="2366">
                  <c:v>51.572209999999998</c:v>
                </c:pt>
                <c:pt idx="2367">
                  <c:v>51.517879999999998</c:v>
                </c:pt>
                <c:pt idx="2368">
                  <c:v>51.50714</c:v>
                </c:pt>
                <c:pt idx="2369">
                  <c:v>51.447299999999998</c:v>
                </c:pt>
                <c:pt idx="2370">
                  <c:v>51.398820000000001</c:v>
                </c:pt>
                <c:pt idx="2371">
                  <c:v>51.357759999999999</c:v>
                </c:pt>
                <c:pt idx="2372">
                  <c:v>51.361939999999997</c:v>
                </c:pt>
                <c:pt idx="2373">
                  <c:v>51.337670000000003</c:v>
                </c:pt>
                <c:pt idx="2374">
                  <c:v>51.265340000000002</c:v>
                </c:pt>
                <c:pt idx="2375">
                  <c:v>51.243020000000001</c:v>
                </c:pt>
                <c:pt idx="2376">
                  <c:v>51.296140000000001</c:v>
                </c:pt>
                <c:pt idx="2377">
                  <c:v>51.283050000000003</c:v>
                </c:pt>
                <c:pt idx="2378">
                  <c:v>51.32114</c:v>
                </c:pt>
                <c:pt idx="2379">
                  <c:v>51.341619999999999</c:v>
                </c:pt>
                <c:pt idx="2380">
                  <c:v>51.306109999999997</c:v>
                </c:pt>
                <c:pt idx="2381">
                  <c:v>51.300319999999999</c:v>
                </c:pt>
                <c:pt idx="2382">
                  <c:v>51.278030000000001</c:v>
                </c:pt>
                <c:pt idx="2383">
                  <c:v>51.279580000000003</c:v>
                </c:pt>
                <c:pt idx="2384">
                  <c:v>51.266750000000002</c:v>
                </c:pt>
                <c:pt idx="2385">
                  <c:v>51.283090000000001</c:v>
                </c:pt>
                <c:pt idx="2386">
                  <c:v>51.31718</c:v>
                </c:pt>
                <c:pt idx="2387">
                  <c:v>51.277880000000003</c:v>
                </c:pt>
                <c:pt idx="2388">
                  <c:v>51.319249999999997</c:v>
                </c:pt>
                <c:pt idx="2389">
                  <c:v>51.333440000000003</c:v>
                </c:pt>
                <c:pt idx="2390">
                  <c:v>51.283760000000001</c:v>
                </c:pt>
                <c:pt idx="2391">
                  <c:v>51.219679999999997</c:v>
                </c:pt>
                <c:pt idx="2392">
                  <c:v>51.209339999999997</c:v>
                </c:pt>
                <c:pt idx="2393">
                  <c:v>51.150930000000002</c:v>
                </c:pt>
                <c:pt idx="2394">
                  <c:v>51.137920000000001</c:v>
                </c:pt>
                <c:pt idx="2395">
                  <c:v>51.16986</c:v>
                </c:pt>
                <c:pt idx="2396">
                  <c:v>51.17239</c:v>
                </c:pt>
                <c:pt idx="2397">
                  <c:v>51.210389999999997</c:v>
                </c:pt>
                <c:pt idx="2398">
                  <c:v>51.230960000000003</c:v>
                </c:pt>
                <c:pt idx="2399">
                  <c:v>51.251809999999999</c:v>
                </c:pt>
                <c:pt idx="2400">
                  <c:v>51.291980000000002</c:v>
                </c:pt>
                <c:pt idx="2401">
                  <c:v>51.27919</c:v>
                </c:pt>
                <c:pt idx="2402">
                  <c:v>51.226779999999998</c:v>
                </c:pt>
                <c:pt idx="2403">
                  <c:v>51.208410000000001</c:v>
                </c:pt>
                <c:pt idx="2404">
                  <c:v>51.218240000000002</c:v>
                </c:pt>
                <c:pt idx="2405">
                  <c:v>51.251240000000003</c:v>
                </c:pt>
                <c:pt idx="2406">
                  <c:v>51.260739999999998</c:v>
                </c:pt>
                <c:pt idx="2407">
                  <c:v>51.252510000000001</c:v>
                </c:pt>
                <c:pt idx="2408">
                  <c:v>51.177190000000003</c:v>
                </c:pt>
                <c:pt idx="2409">
                  <c:v>51.154870000000003</c:v>
                </c:pt>
                <c:pt idx="2410">
                  <c:v>51.11768</c:v>
                </c:pt>
                <c:pt idx="2411">
                  <c:v>51.067329999999998</c:v>
                </c:pt>
                <c:pt idx="2412">
                  <c:v>51.004100000000001</c:v>
                </c:pt>
                <c:pt idx="2413">
                  <c:v>51.02046</c:v>
                </c:pt>
                <c:pt idx="2414">
                  <c:v>51.034390000000002</c:v>
                </c:pt>
                <c:pt idx="2415">
                  <c:v>51.073749999999997</c:v>
                </c:pt>
                <c:pt idx="2416">
                  <c:v>51.122880000000002</c:v>
                </c:pt>
                <c:pt idx="2417">
                  <c:v>51.147179999999999</c:v>
                </c:pt>
                <c:pt idx="2418">
                  <c:v>51.191420000000001</c:v>
                </c:pt>
                <c:pt idx="2419">
                  <c:v>51.233020000000003</c:v>
                </c:pt>
                <c:pt idx="2420">
                  <c:v>51.338990000000003</c:v>
                </c:pt>
                <c:pt idx="2421">
                  <c:v>51.347389999999997</c:v>
                </c:pt>
                <c:pt idx="2422">
                  <c:v>51.392029999999998</c:v>
                </c:pt>
                <c:pt idx="2423">
                  <c:v>51.403019999999998</c:v>
                </c:pt>
                <c:pt idx="2424">
                  <c:v>51.452660000000002</c:v>
                </c:pt>
                <c:pt idx="2425">
                  <c:v>51.46575</c:v>
                </c:pt>
                <c:pt idx="2426">
                  <c:v>51.433590000000002</c:v>
                </c:pt>
                <c:pt idx="2427">
                  <c:v>51.432740000000003</c:v>
                </c:pt>
                <c:pt idx="2428">
                  <c:v>51.420960000000001</c:v>
                </c:pt>
                <c:pt idx="2429">
                  <c:v>51.436450000000001</c:v>
                </c:pt>
                <c:pt idx="2430">
                  <c:v>51.391910000000003</c:v>
                </c:pt>
                <c:pt idx="2431">
                  <c:v>51.4495</c:v>
                </c:pt>
                <c:pt idx="2432">
                  <c:v>51.443080000000002</c:v>
                </c:pt>
                <c:pt idx="2433">
                  <c:v>51.356140000000003</c:v>
                </c:pt>
                <c:pt idx="2434">
                  <c:v>51.35004</c:v>
                </c:pt>
                <c:pt idx="2435">
                  <c:v>51.421520000000001</c:v>
                </c:pt>
                <c:pt idx="2436">
                  <c:v>51.419690000000003</c:v>
                </c:pt>
                <c:pt idx="2437">
                  <c:v>51.437820000000002</c:v>
                </c:pt>
                <c:pt idx="2438">
                  <c:v>51.514879999999998</c:v>
                </c:pt>
                <c:pt idx="2439">
                  <c:v>51.514989999999997</c:v>
                </c:pt>
                <c:pt idx="2440">
                  <c:v>51.492019999999997</c:v>
                </c:pt>
                <c:pt idx="2441">
                  <c:v>51.529029999999999</c:v>
                </c:pt>
                <c:pt idx="2442">
                  <c:v>51.545650000000002</c:v>
                </c:pt>
                <c:pt idx="2443">
                  <c:v>51.583030000000001</c:v>
                </c:pt>
                <c:pt idx="2444">
                  <c:v>51.567729999999997</c:v>
                </c:pt>
                <c:pt idx="2445">
                  <c:v>51.55706</c:v>
                </c:pt>
                <c:pt idx="2446">
                  <c:v>51.597929999999998</c:v>
                </c:pt>
                <c:pt idx="2447">
                  <c:v>51.602379999999997</c:v>
                </c:pt>
                <c:pt idx="2448">
                  <c:v>51.611840000000001</c:v>
                </c:pt>
                <c:pt idx="2449">
                  <c:v>51.608260000000001</c:v>
                </c:pt>
                <c:pt idx="2450">
                  <c:v>51.58905</c:v>
                </c:pt>
                <c:pt idx="2451">
                  <c:v>51.601979999999998</c:v>
                </c:pt>
                <c:pt idx="2452">
                  <c:v>51.620989999999999</c:v>
                </c:pt>
                <c:pt idx="2453">
                  <c:v>51.607550000000003</c:v>
                </c:pt>
                <c:pt idx="2454">
                  <c:v>51.636360000000003</c:v>
                </c:pt>
                <c:pt idx="2455">
                  <c:v>51.62677</c:v>
                </c:pt>
                <c:pt idx="2456">
                  <c:v>51.603900000000003</c:v>
                </c:pt>
                <c:pt idx="2457">
                  <c:v>51.621459999999999</c:v>
                </c:pt>
                <c:pt idx="2458">
                  <c:v>51.646259999999998</c:v>
                </c:pt>
                <c:pt idx="2459">
                  <c:v>51.681260000000002</c:v>
                </c:pt>
                <c:pt idx="2460">
                  <c:v>51.649450000000002</c:v>
                </c:pt>
                <c:pt idx="2461">
                  <c:v>51.671860000000002</c:v>
                </c:pt>
                <c:pt idx="2462">
                  <c:v>51.646639999999998</c:v>
                </c:pt>
                <c:pt idx="2463">
                  <c:v>51.63747</c:v>
                </c:pt>
                <c:pt idx="2464">
                  <c:v>51.673209999999997</c:v>
                </c:pt>
                <c:pt idx="2465">
                  <c:v>51.73274</c:v>
                </c:pt>
                <c:pt idx="2466">
                  <c:v>51.670409999999997</c:v>
                </c:pt>
                <c:pt idx="2467">
                  <c:v>51.65654</c:v>
                </c:pt>
                <c:pt idx="2468">
                  <c:v>51.652929999999998</c:v>
                </c:pt>
                <c:pt idx="2469">
                  <c:v>51.701070000000001</c:v>
                </c:pt>
                <c:pt idx="2470">
                  <c:v>51.671439999999997</c:v>
                </c:pt>
                <c:pt idx="2471">
                  <c:v>51.693939999999998</c:v>
                </c:pt>
                <c:pt idx="2472">
                  <c:v>51.67239</c:v>
                </c:pt>
                <c:pt idx="2473">
                  <c:v>51.655940000000001</c:v>
                </c:pt>
                <c:pt idx="2474">
                  <c:v>51.668059999999997</c:v>
                </c:pt>
                <c:pt idx="2475">
                  <c:v>51.64734</c:v>
                </c:pt>
                <c:pt idx="2476">
                  <c:v>51.65889</c:v>
                </c:pt>
                <c:pt idx="2477">
                  <c:v>51.605820000000001</c:v>
                </c:pt>
                <c:pt idx="2478">
                  <c:v>51.584780000000002</c:v>
                </c:pt>
                <c:pt idx="2479">
                  <c:v>51.558300000000003</c:v>
                </c:pt>
                <c:pt idx="2480">
                  <c:v>51.538440000000001</c:v>
                </c:pt>
                <c:pt idx="2481">
                  <c:v>51.57938</c:v>
                </c:pt>
                <c:pt idx="2482">
                  <c:v>51.563920000000003</c:v>
                </c:pt>
                <c:pt idx="2483">
                  <c:v>51.566969999999998</c:v>
                </c:pt>
                <c:pt idx="2484">
                  <c:v>51.600940000000001</c:v>
                </c:pt>
                <c:pt idx="2485">
                  <c:v>51.596469999999997</c:v>
                </c:pt>
                <c:pt idx="2486">
                  <c:v>51.555669999999999</c:v>
                </c:pt>
                <c:pt idx="2487">
                  <c:v>51.558300000000003</c:v>
                </c:pt>
                <c:pt idx="2488">
                  <c:v>51.525700000000001</c:v>
                </c:pt>
                <c:pt idx="2489">
                  <c:v>51.495910000000002</c:v>
                </c:pt>
                <c:pt idx="2490">
                  <c:v>51.48639</c:v>
                </c:pt>
                <c:pt idx="2491">
                  <c:v>51.453879999999998</c:v>
                </c:pt>
                <c:pt idx="2492">
                  <c:v>51.500909999999998</c:v>
                </c:pt>
                <c:pt idx="2493">
                  <c:v>51.475960000000001</c:v>
                </c:pt>
                <c:pt idx="2494">
                  <c:v>51.498829999999998</c:v>
                </c:pt>
                <c:pt idx="2495">
                  <c:v>51.441249999999997</c:v>
                </c:pt>
                <c:pt idx="2496">
                  <c:v>51.398829999999997</c:v>
                </c:pt>
                <c:pt idx="2497">
                  <c:v>51.374699999999997</c:v>
                </c:pt>
                <c:pt idx="2498">
                  <c:v>51.363230000000001</c:v>
                </c:pt>
                <c:pt idx="2499">
                  <c:v>51.377409999999998</c:v>
                </c:pt>
                <c:pt idx="2500">
                  <c:v>51.363990000000001</c:v>
                </c:pt>
                <c:pt idx="2501">
                  <c:v>51.310630000000003</c:v>
                </c:pt>
                <c:pt idx="2502">
                  <c:v>51.270020000000002</c:v>
                </c:pt>
                <c:pt idx="2503">
                  <c:v>51.255580000000002</c:v>
                </c:pt>
                <c:pt idx="2504">
                  <c:v>51.295589999999997</c:v>
                </c:pt>
                <c:pt idx="2505">
                  <c:v>51.322719999999997</c:v>
                </c:pt>
                <c:pt idx="2506">
                  <c:v>51.327350000000003</c:v>
                </c:pt>
                <c:pt idx="2507">
                  <c:v>51.268839999999997</c:v>
                </c:pt>
                <c:pt idx="2508">
                  <c:v>51.229140000000001</c:v>
                </c:pt>
                <c:pt idx="2509">
                  <c:v>51.251089999999998</c:v>
                </c:pt>
                <c:pt idx="2510">
                  <c:v>51.225909999999999</c:v>
                </c:pt>
                <c:pt idx="2511">
                  <c:v>51.188800000000001</c:v>
                </c:pt>
                <c:pt idx="2512">
                  <c:v>51.182929999999999</c:v>
                </c:pt>
                <c:pt idx="2513">
                  <c:v>51.242870000000003</c:v>
                </c:pt>
                <c:pt idx="2514">
                  <c:v>51.295699999999997</c:v>
                </c:pt>
                <c:pt idx="2515">
                  <c:v>51.268500000000003</c:v>
                </c:pt>
                <c:pt idx="2516">
                  <c:v>51.267650000000003</c:v>
                </c:pt>
                <c:pt idx="2517">
                  <c:v>51.288789999999999</c:v>
                </c:pt>
                <c:pt idx="2518">
                  <c:v>51.289969999999997</c:v>
                </c:pt>
                <c:pt idx="2519">
                  <c:v>51.329659999999997</c:v>
                </c:pt>
                <c:pt idx="2520">
                  <c:v>51.326889999999999</c:v>
                </c:pt>
                <c:pt idx="2521">
                  <c:v>51.30218</c:v>
                </c:pt>
                <c:pt idx="2522">
                  <c:v>51.356110000000001</c:v>
                </c:pt>
                <c:pt idx="2523">
                  <c:v>51.407620000000001</c:v>
                </c:pt>
                <c:pt idx="2524">
                  <c:v>51.441670000000002</c:v>
                </c:pt>
                <c:pt idx="2525">
                  <c:v>51.535380000000004</c:v>
                </c:pt>
                <c:pt idx="2526">
                  <c:v>51.552790000000002</c:v>
                </c:pt>
                <c:pt idx="2527">
                  <c:v>51.589289999999998</c:v>
                </c:pt>
                <c:pt idx="2528">
                  <c:v>51.593989999999998</c:v>
                </c:pt>
                <c:pt idx="2529">
                  <c:v>51.647950000000002</c:v>
                </c:pt>
                <c:pt idx="2530">
                  <c:v>51.667729999999999</c:v>
                </c:pt>
                <c:pt idx="2531">
                  <c:v>51.665999999999997</c:v>
                </c:pt>
                <c:pt idx="2532">
                  <c:v>51.64922</c:v>
                </c:pt>
                <c:pt idx="2533">
                  <c:v>51.674639999999997</c:v>
                </c:pt>
                <c:pt idx="2534">
                  <c:v>51.683799999999998</c:v>
                </c:pt>
                <c:pt idx="2535">
                  <c:v>51.731180000000002</c:v>
                </c:pt>
                <c:pt idx="2536">
                  <c:v>51.649189999999997</c:v>
                </c:pt>
                <c:pt idx="2537">
                  <c:v>51.688600000000001</c:v>
                </c:pt>
                <c:pt idx="2538">
                  <c:v>51.719630000000002</c:v>
                </c:pt>
                <c:pt idx="2539">
                  <c:v>51.691969999999998</c:v>
                </c:pt>
                <c:pt idx="2540">
                  <c:v>51.733780000000003</c:v>
                </c:pt>
                <c:pt idx="2541">
                  <c:v>51.704279999999997</c:v>
                </c:pt>
                <c:pt idx="2542">
                  <c:v>51.733809999999998</c:v>
                </c:pt>
                <c:pt idx="2543">
                  <c:v>51.809339999999999</c:v>
                </c:pt>
                <c:pt idx="2544">
                  <c:v>51.870959999999997</c:v>
                </c:pt>
                <c:pt idx="2545">
                  <c:v>51.849089999999997</c:v>
                </c:pt>
                <c:pt idx="2546">
                  <c:v>51.844099999999997</c:v>
                </c:pt>
                <c:pt idx="2547">
                  <c:v>51.852310000000003</c:v>
                </c:pt>
                <c:pt idx="2548">
                  <c:v>51.857729999999997</c:v>
                </c:pt>
                <c:pt idx="2549">
                  <c:v>51.876519999999999</c:v>
                </c:pt>
                <c:pt idx="2550">
                  <c:v>51.837560000000003</c:v>
                </c:pt>
                <c:pt idx="2551">
                  <c:v>51.842559999999999</c:v>
                </c:pt>
                <c:pt idx="2552">
                  <c:v>51.859279999999998</c:v>
                </c:pt>
                <c:pt idx="2553">
                  <c:v>51.785679999999999</c:v>
                </c:pt>
                <c:pt idx="2554">
                  <c:v>51.743720000000003</c:v>
                </c:pt>
                <c:pt idx="2555">
                  <c:v>51.768909999999998</c:v>
                </c:pt>
                <c:pt idx="2556">
                  <c:v>51.785150000000002</c:v>
                </c:pt>
                <c:pt idx="2557">
                  <c:v>51.787269999999999</c:v>
                </c:pt>
                <c:pt idx="2558">
                  <c:v>51.735900000000001</c:v>
                </c:pt>
                <c:pt idx="2559">
                  <c:v>51.764859999999999</c:v>
                </c:pt>
                <c:pt idx="2560">
                  <c:v>51.766370000000002</c:v>
                </c:pt>
                <c:pt idx="2561">
                  <c:v>51.769469999999998</c:v>
                </c:pt>
                <c:pt idx="2562">
                  <c:v>51.72739</c:v>
                </c:pt>
                <c:pt idx="2563">
                  <c:v>51.752090000000003</c:v>
                </c:pt>
                <c:pt idx="2564">
                  <c:v>51.758299999999998</c:v>
                </c:pt>
                <c:pt idx="2565">
                  <c:v>51.755809999999997</c:v>
                </c:pt>
                <c:pt idx="2566">
                  <c:v>51.76294</c:v>
                </c:pt>
                <c:pt idx="2567">
                  <c:v>51.755000000000003</c:v>
                </c:pt>
                <c:pt idx="2568">
                  <c:v>51.719639999999998</c:v>
                </c:pt>
                <c:pt idx="2569">
                  <c:v>51.718000000000004</c:v>
                </c:pt>
                <c:pt idx="2570">
                  <c:v>51.71434</c:v>
                </c:pt>
                <c:pt idx="2571">
                  <c:v>51.682499999999997</c:v>
                </c:pt>
                <c:pt idx="2572">
                  <c:v>51.674729999999997</c:v>
                </c:pt>
                <c:pt idx="2573">
                  <c:v>51.681980000000003</c:v>
                </c:pt>
                <c:pt idx="2574">
                  <c:v>51.630360000000003</c:v>
                </c:pt>
                <c:pt idx="2575">
                  <c:v>51.660319999999999</c:v>
                </c:pt>
                <c:pt idx="2576">
                  <c:v>51.653370000000002</c:v>
                </c:pt>
                <c:pt idx="2577">
                  <c:v>51.632710000000003</c:v>
                </c:pt>
                <c:pt idx="2578">
                  <c:v>51.594340000000003</c:v>
                </c:pt>
                <c:pt idx="2579">
                  <c:v>51.587139999999998</c:v>
                </c:pt>
                <c:pt idx="2580">
                  <c:v>51.607860000000002</c:v>
                </c:pt>
                <c:pt idx="2581">
                  <c:v>51.591740000000001</c:v>
                </c:pt>
                <c:pt idx="2582">
                  <c:v>51.589170000000003</c:v>
                </c:pt>
                <c:pt idx="2583">
                  <c:v>51.550939999999997</c:v>
                </c:pt>
                <c:pt idx="2584">
                  <c:v>51.61036</c:v>
                </c:pt>
                <c:pt idx="2585">
                  <c:v>51.617570000000001</c:v>
                </c:pt>
                <c:pt idx="2586">
                  <c:v>51.565269999999998</c:v>
                </c:pt>
                <c:pt idx="2587">
                  <c:v>51.573619999999998</c:v>
                </c:pt>
                <c:pt idx="2588">
                  <c:v>51.511719999999997</c:v>
                </c:pt>
                <c:pt idx="2589">
                  <c:v>51.509549999999997</c:v>
                </c:pt>
                <c:pt idx="2590">
                  <c:v>51.49297</c:v>
                </c:pt>
                <c:pt idx="2591">
                  <c:v>51.461799999999997</c:v>
                </c:pt>
                <c:pt idx="2592">
                  <c:v>51.445920000000001</c:v>
                </c:pt>
                <c:pt idx="2593">
                  <c:v>51.455300000000001</c:v>
                </c:pt>
                <c:pt idx="2594">
                  <c:v>51.498950000000001</c:v>
                </c:pt>
                <c:pt idx="2595">
                  <c:v>51.485469999999999</c:v>
                </c:pt>
                <c:pt idx="2596">
                  <c:v>51.52469</c:v>
                </c:pt>
                <c:pt idx="2597">
                  <c:v>51.527230000000003</c:v>
                </c:pt>
                <c:pt idx="2598">
                  <c:v>51.568260000000002</c:v>
                </c:pt>
                <c:pt idx="2599">
                  <c:v>51.586350000000003</c:v>
                </c:pt>
                <c:pt idx="2600">
                  <c:v>51.60707</c:v>
                </c:pt>
                <c:pt idx="2601">
                  <c:v>51.656329999999997</c:v>
                </c:pt>
                <c:pt idx="2602">
                  <c:v>51.65822</c:v>
                </c:pt>
                <c:pt idx="2603">
                  <c:v>51.679679999999998</c:v>
                </c:pt>
                <c:pt idx="2604">
                  <c:v>51.703539999999997</c:v>
                </c:pt>
                <c:pt idx="2605">
                  <c:v>51.691049999999997</c:v>
                </c:pt>
                <c:pt idx="2606">
                  <c:v>51.722270000000002</c:v>
                </c:pt>
                <c:pt idx="2607">
                  <c:v>51.718649999999997</c:v>
                </c:pt>
                <c:pt idx="2608">
                  <c:v>51.719610000000003</c:v>
                </c:pt>
                <c:pt idx="2609">
                  <c:v>51.688699999999997</c:v>
                </c:pt>
                <c:pt idx="2610">
                  <c:v>51.683030000000002</c:v>
                </c:pt>
                <c:pt idx="2611">
                  <c:v>51.722799999999999</c:v>
                </c:pt>
                <c:pt idx="2612">
                  <c:v>51.741590000000002</c:v>
                </c:pt>
                <c:pt idx="2613">
                  <c:v>51.732950000000002</c:v>
                </c:pt>
                <c:pt idx="2614">
                  <c:v>51.730919999999998</c:v>
                </c:pt>
                <c:pt idx="2615">
                  <c:v>51.789870000000001</c:v>
                </c:pt>
                <c:pt idx="2616">
                  <c:v>51.816780000000001</c:v>
                </c:pt>
                <c:pt idx="2617">
                  <c:v>51.823450000000001</c:v>
                </c:pt>
                <c:pt idx="2618">
                  <c:v>51.837200000000003</c:v>
                </c:pt>
                <c:pt idx="2619">
                  <c:v>51.849989999999998</c:v>
                </c:pt>
                <c:pt idx="2620">
                  <c:v>51.84093</c:v>
                </c:pt>
                <c:pt idx="2621">
                  <c:v>51.864040000000003</c:v>
                </c:pt>
                <c:pt idx="2622">
                  <c:v>51.865729999999999</c:v>
                </c:pt>
                <c:pt idx="2623">
                  <c:v>51.884639999999997</c:v>
                </c:pt>
                <c:pt idx="2624">
                  <c:v>51.874639999999999</c:v>
                </c:pt>
                <c:pt idx="2625">
                  <c:v>51.904139999999998</c:v>
                </c:pt>
                <c:pt idx="2626">
                  <c:v>51.890430000000002</c:v>
                </c:pt>
                <c:pt idx="2627">
                  <c:v>51.90831</c:v>
                </c:pt>
                <c:pt idx="2628">
                  <c:v>51.904760000000003</c:v>
                </c:pt>
                <c:pt idx="2629">
                  <c:v>51.888370000000002</c:v>
                </c:pt>
                <c:pt idx="2630">
                  <c:v>51.857689999999998</c:v>
                </c:pt>
                <c:pt idx="2631">
                  <c:v>51.873480000000001</c:v>
                </c:pt>
                <c:pt idx="2632">
                  <c:v>51.841119999999997</c:v>
                </c:pt>
                <c:pt idx="2633">
                  <c:v>51.888840000000002</c:v>
                </c:pt>
                <c:pt idx="2634">
                  <c:v>51.89913</c:v>
                </c:pt>
                <c:pt idx="2635">
                  <c:v>51.892159999999997</c:v>
                </c:pt>
                <c:pt idx="2636">
                  <c:v>51.919130000000003</c:v>
                </c:pt>
                <c:pt idx="2637">
                  <c:v>51.916789999999999</c:v>
                </c:pt>
                <c:pt idx="2638">
                  <c:v>51.919589999999999</c:v>
                </c:pt>
                <c:pt idx="2639">
                  <c:v>51.91433</c:v>
                </c:pt>
                <c:pt idx="2640">
                  <c:v>51.953409999999998</c:v>
                </c:pt>
                <c:pt idx="2641">
                  <c:v>51.94576</c:v>
                </c:pt>
                <c:pt idx="2642">
                  <c:v>51.89508</c:v>
                </c:pt>
                <c:pt idx="2643">
                  <c:v>51.885219999999997</c:v>
                </c:pt>
                <c:pt idx="2644">
                  <c:v>51.850450000000002</c:v>
                </c:pt>
                <c:pt idx="2645">
                  <c:v>51.873330000000003</c:v>
                </c:pt>
                <c:pt idx="2646">
                  <c:v>51.80903</c:v>
                </c:pt>
                <c:pt idx="2647">
                  <c:v>51.79974</c:v>
                </c:pt>
                <c:pt idx="2648">
                  <c:v>51.800579999999997</c:v>
                </c:pt>
                <c:pt idx="2649">
                  <c:v>51.825049999999997</c:v>
                </c:pt>
                <c:pt idx="2650">
                  <c:v>51.784950000000002</c:v>
                </c:pt>
                <c:pt idx="2651">
                  <c:v>51.774380000000001</c:v>
                </c:pt>
                <c:pt idx="2652">
                  <c:v>51.78913</c:v>
                </c:pt>
                <c:pt idx="2653">
                  <c:v>51.766620000000003</c:v>
                </c:pt>
                <c:pt idx="2654">
                  <c:v>51.777900000000002</c:v>
                </c:pt>
                <c:pt idx="2655">
                  <c:v>51.736040000000003</c:v>
                </c:pt>
                <c:pt idx="2656">
                  <c:v>51.717790000000001</c:v>
                </c:pt>
                <c:pt idx="2657">
                  <c:v>51.645180000000003</c:v>
                </c:pt>
                <c:pt idx="2658">
                  <c:v>51.631079999999997</c:v>
                </c:pt>
                <c:pt idx="2659">
                  <c:v>51.592509999999997</c:v>
                </c:pt>
                <c:pt idx="2660">
                  <c:v>51.569789999999998</c:v>
                </c:pt>
                <c:pt idx="2661">
                  <c:v>51.544510000000002</c:v>
                </c:pt>
                <c:pt idx="2662">
                  <c:v>51.55386</c:v>
                </c:pt>
                <c:pt idx="2663">
                  <c:v>51.548180000000002</c:v>
                </c:pt>
                <c:pt idx="2664">
                  <c:v>51.583889999999997</c:v>
                </c:pt>
                <c:pt idx="2665">
                  <c:v>51.562449999999998</c:v>
                </c:pt>
                <c:pt idx="2666">
                  <c:v>51.609059999999999</c:v>
                </c:pt>
                <c:pt idx="2667">
                  <c:v>51.586089999999999</c:v>
                </c:pt>
                <c:pt idx="2668">
                  <c:v>51.583359999999999</c:v>
                </c:pt>
                <c:pt idx="2669">
                  <c:v>51.623379999999997</c:v>
                </c:pt>
                <c:pt idx="2670">
                  <c:v>51.631500000000003</c:v>
                </c:pt>
                <c:pt idx="2671">
                  <c:v>51.636870000000002</c:v>
                </c:pt>
                <c:pt idx="2672">
                  <c:v>51.689360000000001</c:v>
                </c:pt>
                <c:pt idx="2673">
                  <c:v>51.675800000000002</c:v>
                </c:pt>
                <c:pt idx="2674">
                  <c:v>51.727080000000001</c:v>
                </c:pt>
                <c:pt idx="2675">
                  <c:v>51.716230000000003</c:v>
                </c:pt>
                <c:pt idx="2676">
                  <c:v>51.671700000000001</c:v>
                </c:pt>
                <c:pt idx="2677">
                  <c:v>51.661799999999999</c:v>
                </c:pt>
                <c:pt idx="2678">
                  <c:v>51.603369999999998</c:v>
                </c:pt>
                <c:pt idx="2679">
                  <c:v>51.596179999999997</c:v>
                </c:pt>
                <c:pt idx="2680">
                  <c:v>51.60812</c:v>
                </c:pt>
                <c:pt idx="2681">
                  <c:v>51.623570000000001</c:v>
                </c:pt>
                <c:pt idx="2682">
                  <c:v>51.635959999999997</c:v>
                </c:pt>
                <c:pt idx="2683">
                  <c:v>51.633749999999999</c:v>
                </c:pt>
                <c:pt idx="2684">
                  <c:v>51.622109999999999</c:v>
                </c:pt>
                <c:pt idx="2685">
                  <c:v>51.610410000000002</c:v>
                </c:pt>
                <c:pt idx="2686">
                  <c:v>51.592849999999999</c:v>
                </c:pt>
                <c:pt idx="2687">
                  <c:v>51.665610000000001</c:v>
                </c:pt>
                <c:pt idx="2688">
                  <c:v>51.627049999999997</c:v>
                </c:pt>
                <c:pt idx="2689">
                  <c:v>51.661949999999997</c:v>
                </c:pt>
                <c:pt idx="2690">
                  <c:v>51.682609999999997</c:v>
                </c:pt>
                <c:pt idx="2691">
                  <c:v>51.621090000000002</c:v>
                </c:pt>
                <c:pt idx="2692">
                  <c:v>51.648130000000002</c:v>
                </c:pt>
                <c:pt idx="2693">
                  <c:v>51.662590000000002</c:v>
                </c:pt>
                <c:pt idx="2694">
                  <c:v>51.683169999999997</c:v>
                </c:pt>
                <c:pt idx="2695">
                  <c:v>51.69802</c:v>
                </c:pt>
                <c:pt idx="2696">
                  <c:v>51.713990000000003</c:v>
                </c:pt>
                <c:pt idx="2697">
                  <c:v>51.723089999999999</c:v>
                </c:pt>
                <c:pt idx="2698">
                  <c:v>51.70234</c:v>
                </c:pt>
                <c:pt idx="2699">
                  <c:v>51.633069999999996</c:v>
                </c:pt>
                <c:pt idx="2700">
                  <c:v>51.665329999999997</c:v>
                </c:pt>
                <c:pt idx="2701">
                  <c:v>51.671770000000002</c:v>
                </c:pt>
                <c:pt idx="2702">
                  <c:v>51.688299999999998</c:v>
                </c:pt>
                <c:pt idx="2703">
                  <c:v>51.660069999999997</c:v>
                </c:pt>
                <c:pt idx="2704">
                  <c:v>51.629759999999997</c:v>
                </c:pt>
                <c:pt idx="2705">
                  <c:v>51.642969999999998</c:v>
                </c:pt>
                <c:pt idx="2706">
                  <c:v>51.665660000000003</c:v>
                </c:pt>
                <c:pt idx="2707">
                  <c:v>51.698349999999998</c:v>
                </c:pt>
                <c:pt idx="2708">
                  <c:v>51.693080000000002</c:v>
                </c:pt>
                <c:pt idx="2709">
                  <c:v>51.69849</c:v>
                </c:pt>
                <c:pt idx="2710">
                  <c:v>51.606949999999998</c:v>
                </c:pt>
                <c:pt idx="2711">
                  <c:v>51.661380000000001</c:v>
                </c:pt>
                <c:pt idx="2712">
                  <c:v>51.677309999999999</c:v>
                </c:pt>
                <c:pt idx="2713">
                  <c:v>51.652279999999998</c:v>
                </c:pt>
                <c:pt idx="2714">
                  <c:v>51.619210000000002</c:v>
                </c:pt>
                <c:pt idx="2715">
                  <c:v>51.582900000000002</c:v>
                </c:pt>
                <c:pt idx="2716">
                  <c:v>51.618819999999999</c:v>
                </c:pt>
                <c:pt idx="2717">
                  <c:v>51.634520000000002</c:v>
                </c:pt>
                <c:pt idx="2718">
                  <c:v>51.575670000000002</c:v>
                </c:pt>
                <c:pt idx="2719">
                  <c:v>51.607979999999998</c:v>
                </c:pt>
                <c:pt idx="2720">
                  <c:v>51.63908</c:v>
                </c:pt>
                <c:pt idx="2721">
                  <c:v>51.638570000000001</c:v>
                </c:pt>
                <c:pt idx="2722">
                  <c:v>51.570129999999999</c:v>
                </c:pt>
                <c:pt idx="2723">
                  <c:v>51.579479999999997</c:v>
                </c:pt>
                <c:pt idx="2724">
                  <c:v>51.506250000000001</c:v>
                </c:pt>
                <c:pt idx="2725">
                  <c:v>51.488639999999997</c:v>
                </c:pt>
                <c:pt idx="2726">
                  <c:v>51.470370000000003</c:v>
                </c:pt>
                <c:pt idx="2727">
                  <c:v>51.4405</c:v>
                </c:pt>
                <c:pt idx="2728">
                  <c:v>51.538849999999996</c:v>
                </c:pt>
                <c:pt idx="2729">
                  <c:v>51.495350000000002</c:v>
                </c:pt>
                <c:pt idx="2730">
                  <c:v>51.511510000000001</c:v>
                </c:pt>
                <c:pt idx="2731">
                  <c:v>51.490749999999998</c:v>
                </c:pt>
                <c:pt idx="2732">
                  <c:v>51.505879999999998</c:v>
                </c:pt>
                <c:pt idx="2733">
                  <c:v>51.43233</c:v>
                </c:pt>
                <c:pt idx="2734">
                  <c:v>51.422449999999998</c:v>
                </c:pt>
                <c:pt idx="2735">
                  <c:v>51.462200000000003</c:v>
                </c:pt>
                <c:pt idx="2736">
                  <c:v>51.44191</c:v>
                </c:pt>
                <c:pt idx="2737">
                  <c:v>51.501220000000004</c:v>
                </c:pt>
                <c:pt idx="2738">
                  <c:v>51.512740000000001</c:v>
                </c:pt>
                <c:pt idx="2739">
                  <c:v>51.533769999999997</c:v>
                </c:pt>
                <c:pt idx="2740">
                  <c:v>51.591459999999998</c:v>
                </c:pt>
                <c:pt idx="2741">
                  <c:v>51.625509999999998</c:v>
                </c:pt>
                <c:pt idx="2742">
                  <c:v>51.682429999999997</c:v>
                </c:pt>
                <c:pt idx="2743">
                  <c:v>51.704270000000001</c:v>
                </c:pt>
                <c:pt idx="2744">
                  <c:v>51.749769999999998</c:v>
                </c:pt>
                <c:pt idx="2745">
                  <c:v>51.77664</c:v>
                </c:pt>
                <c:pt idx="2746">
                  <c:v>51.805149999999998</c:v>
                </c:pt>
                <c:pt idx="2747">
                  <c:v>51.867579999999997</c:v>
                </c:pt>
                <c:pt idx="2748">
                  <c:v>51.923699999999997</c:v>
                </c:pt>
                <c:pt idx="2749">
                  <c:v>51.93356</c:v>
                </c:pt>
                <c:pt idx="2750">
                  <c:v>51.945259999999998</c:v>
                </c:pt>
                <c:pt idx="2751">
                  <c:v>51.941459999999999</c:v>
                </c:pt>
                <c:pt idx="2752">
                  <c:v>52.01032</c:v>
                </c:pt>
                <c:pt idx="2753">
                  <c:v>52.002659999999999</c:v>
                </c:pt>
                <c:pt idx="2754">
                  <c:v>52.052340000000001</c:v>
                </c:pt>
                <c:pt idx="2755">
                  <c:v>52.064459999999997</c:v>
                </c:pt>
                <c:pt idx="2756">
                  <c:v>52.059019999999997</c:v>
                </c:pt>
                <c:pt idx="2757">
                  <c:v>52.071269999999998</c:v>
                </c:pt>
                <c:pt idx="2758">
                  <c:v>52.131630000000001</c:v>
                </c:pt>
                <c:pt idx="2759">
                  <c:v>52.043750000000003</c:v>
                </c:pt>
                <c:pt idx="2760">
                  <c:v>52.114429999999999</c:v>
                </c:pt>
                <c:pt idx="2761">
                  <c:v>52.152209999999997</c:v>
                </c:pt>
                <c:pt idx="2762">
                  <c:v>52.161169999999998</c:v>
                </c:pt>
                <c:pt idx="2763">
                  <c:v>52.155349999999999</c:v>
                </c:pt>
                <c:pt idx="2764">
                  <c:v>52.156280000000002</c:v>
                </c:pt>
                <c:pt idx="2765">
                  <c:v>52.198459999999997</c:v>
                </c:pt>
                <c:pt idx="2766">
                  <c:v>52.226799999999997</c:v>
                </c:pt>
                <c:pt idx="2767">
                  <c:v>52.224060000000001</c:v>
                </c:pt>
                <c:pt idx="2768">
                  <c:v>52.246749999999999</c:v>
                </c:pt>
                <c:pt idx="2769">
                  <c:v>52.199820000000003</c:v>
                </c:pt>
                <c:pt idx="2770">
                  <c:v>52.174799999999998</c:v>
                </c:pt>
                <c:pt idx="2771">
                  <c:v>52.164360000000002</c:v>
                </c:pt>
                <c:pt idx="2772">
                  <c:v>52.203060000000001</c:v>
                </c:pt>
                <c:pt idx="2773">
                  <c:v>52.142110000000002</c:v>
                </c:pt>
                <c:pt idx="2774">
                  <c:v>52.146009999999997</c:v>
                </c:pt>
                <c:pt idx="2775">
                  <c:v>52.135019999999997</c:v>
                </c:pt>
                <c:pt idx="2776">
                  <c:v>52.105139999999999</c:v>
                </c:pt>
                <c:pt idx="2777">
                  <c:v>52.103070000000002</c:v>
                </c:pt>
                <c:pt idx="2778">
                  <c:v>52.089590000000001</c:v>
                </c:pt>
                <c:pt idx="2779">
                  <c:v>52.027970000000003</c:v>
                </c:pt>
                <c:pt idx="2780">
                  <c:v>51.965359999999997</c:v>
                </c:pt>
                <c:pt idx="2781">
                  <c:v>51.971510000000002</c:v>
                </c:pt>
                <c:pt idx="2782">
                  <c:v>51.96396</c:v>
                </c:pt>
                <c:pt idx="2783">
                  <c:v>51.956339999999997</c:v>
                </c:pt>
                <c:pt idx="2784">
                  <c:v>51.938650000000003</c:v>
                </c:pt>
                <c:pt idx="2785">
                  <c:v>51.966500000000003</c:v>
                </c:pt>
                <c:pt idx="2786">
                  <c:v>51.979030000000002</c:v>
                </c:pt>
                <c:pt idx="2787">
                  <c:v>51.965510000000002</c:v>
                </c:pt>
                <c:pt idx="2788">
                  <c:v>51.969549999999998</c:v>
                </c:pt>
                <c:pt idx="2789">
                  <c:v>52.016280000000002</c:v>
                </c:pt>
                <c:pt idx="2790">
                  <c:v>51.988750000000003</c:v>
                </c:pt>
                <c:pt idx="2791">
                  <c:v>52.033850000000001</c:v>
                </c:pt>
                <c:pt idx="2792">
                  <c:v>51.998339999999999</c:v>
                </c:pt>
                <c:pt idx="2793">
                  <c:v>52.019649999999999</c:v>
                </c:pt>
                <c:pt idx="2794">
                  <c:v>51.997959999999999</c:v>
                </c:pt>
                <c:pt idx="2795">
                  <c:v>52.042589999999997</c:v>
                </c:pt>
                <c:pt idx="2796">
                  <c:v>52.05733</c:v>
                </c:pt>
                <c:pt idx="2797">
                  <c:v>52.015340000000002</c:v>
                </c:pt>
                <c:pt idx="2798">
                  <c:v>51.993229999999997</c:v>
                </c:pt>
                <c:pt idx="2799">
                  <c:v>52.034869999999998</c:v>
                </c:pt>
                <c:pt idx="2800">
                  <c:v>52.024120000000003</c:v>
                </c:pt>
                <c:pt idx="2801">
                  <c:v>51.942450000000001</c:v>
                </c:pt>
                <c:pt idx="2802">
                  <c:v>51.950110000000002</c:v>
                </c:pt>
                <c:pt idx="2803">
                  <c:v>51.962220000000002</c:v>
                </c:pt>
                <c:pt idx="2804">
                  <c:v>51.952649999999998</c:v>
                </c:pt>
                <c:pt idx="2805">
                  <c:v>51.989890000000003</c:v>
                </c:pt>
                <c:pt idx="2806">
                  <c:v>51.926200000000001</c:v>
                </c:pt>
                <c:pt idx="2807">
                  <c:v>51.952680000000001</c:v>
                </c:pt>
                <c:pt idx="2808">
                  <c:v>51.909140000000001</c:v>
                </c:pt>
                <c:pt idx="2809">
                  <c:v>51.886699999999998</c:v>
                </c:pt>
                <c:pt idx="2810">
                  <c:v>51.890030000000003</c:v>
                </c:pt>
                <c:pt idx="2811">
                  <c:v>51.947899999999997</c:v>
                </c:pt>
                <c:pt idx="2812">
                  <c:v>51.962269999999997</c:v>
                </c:pt>
                <c:pt idx="2813">
                  <c:v>51.9221</c:v>
                </c:pt>
                <c:pt idx="2814">
                  <c:v>51.965890000000002</c:v>
                </c:pt>
                <c:pt idx="2815">
                  <c:v>51.988430000000001</c:v>
                </c:pt>
                <c:pt idx="2816">
                  <c:v>51.96217</c:v>
                </c:pt>
                <c:pt idx="2817">
                  <c:v>51.944609999999997</c:v>
                </c:pt>
                <c:pt idx="2818">
                  <c:v>51.941699999999997</c:v>
                </c:pt>
                <c:pt idx="2819">
                  <c:v>51.93797</c:v>
                </c:pt>
                <c:pt idx="2820">
                  <c:v>51.939019999999999</c:v>
                </c:pt>
                <c:pt idx="2821">
                  <c:v>51.965049999999998</c:v>
                </c:pt>
                <c:pt idx="2822">
                  <c:v>51.978520000000003</c:v>
                </c:pt>
                <c:pt idx="2823">
                  <c:v>51.962209999999999</c:v>
                </c:pt>
                <c:pt idx="2824">
                  <c:v>52.010159999999999</c:v>
                </c:pt>
                <c:pt idx="2825">
                  <c:v>51.98668</c:v>
                </c:pt>
                <c:pt idx="2826">
                  <c:v>51.984990000000003</c:v>
                </c:pt>
                <c:pt idx="2827">
                  <c:v>51.97363</c:v>
                </c:pt>
                <c:pt idx="2828">
                  <c:v>51.933250000000001</c:v>
                </c:pt>
                <c:pt idx="2829">
                  <c:v>51.911439999999999</c:v>
                </c:pt>
                <c:pt idx="2830">
                  <c:v>51.890830000000001</c:v>
                </c:pt>
                <c:pt idx="2831">
                  <c:v>51.827689999999997</c:v>
                </c:pt>
                <c:pt idx="2832">
                  <c:v>51.831420000000001</c:v>
                </c:pt>
                <c:pt idx="2833">
                  <c:v>51.850200000000001</c:v>
                </c:pt>
                <c:pt idx="2834">
                  <c:v>51.889879999999998</c:v>
                </c:pt>
                <c:pt idx="2835">
                  <c:v>51.899889999999999</c:v>
                </c:pt>
                <c:pt idx="2836">
                  <c:v>51.920360000000002</c:v>
                </c:pt>
                <c:pt idx="2837">
                  <c:v>51.908810000000003</c:v>
                </c:pt>
                <c:pt idx="2838">
                  <c:v>51.885710000000003</c:v>
                </c:pt>
                <c:pt idx="2839">
                  <c:v>51.885950000000001</c:v>
                </c:pt>
                <c:pt idx="2840">
                  <c:v>51.920360000000002</c:v>
                </c:pt>
                <c:pt idx="2841">
                  <c:v>51.903689999999997</c:v>
                </c:pt>
                <c:pt idx="2842">
                  <c:v>51.874859999999998</c:v>
                </c:pt>
                <c:pt idx="2843">
                  <c:v>51.83831</c:v>
                </c:pt>
                <c:pt idx="2844">
                  <c:v>51.862609999999997</c:v>
                </c:pt>
                <c:pt idx="2845">
                  <c:v>51.896279999999997</c:v>
                </c:pt>
                <c:pt idx="2846">
                  <c:v>51.906570000000002</c:v>
                </c:pt>
                <c:pt idx="2847">
                  <c:v>51.919960000000003</c:v>
                </c:pt>
                <c:pt idx="2848">
                  <c:v>51.950429999999997</c:v>
                </c:pt>
                <c:pt idx="2849">
                  <c:v>51.922870000000003</c:v>
                </c:pt>
                <c:pt idx="2850">
                  <c:v>51.91216</c:v>
                </c:pt>
                <c:pt idx="2851">
                  <c:v>51.959449999999997</c:v>
                </c:pt>
                <c:pt idx="2852">
                  <c:v>51.905349999999999</c:v>
                </c:pt>
                <c:pt idx="2853">
                  <c:v>51.870620000000002</c:v>
                </c:pt>
                <c:pt idx="2854">
                  <c:v>51.78575</c:v>
                </c:pt>
                <c:pt idx="2855">
                  <c:v>51.79674</c:v>
                </c:pt>
                <c:pt idx="2856">
                  <c:v>51.802019999999999</c:v>
                </c:pt>
                <c:pt idx="2857">
                  <c:v>51.76726</c:v>
                </c:pt>
                <c:pt idx="2858">
                  <c:v>51.785060000000001</c:v>
                </c:pt>
                <c:pt idx="2859">
                  <c:v>51.728319999999997</c:v>
                </c:pt>
                <c:pt idx="2860">
                  <c:v>51.687730000000002</c:v>
                </c:pt>
                <c:pt idx="2861">
                  <c:v>51.68365</c:v>
                </c:pt>
                <c:pt idx="2862">
                  <c:v>51.630989999999997</c:v>
                </c:pt>
                <c:pt idx="2863">
                  <c:v>51.62997</c:v>
                </c:pt>
                <c:pt idx="2864">
                  <c:v>51.653640000000003</c:v>
                </c:pt>
                <c:pt idx="2865">
                  <c:v>51.625970000000002</c:v>
                </c:pt>
                <c:pt idx="2866">
                  <c:v>51.64546</c:v>
                </c:pt>
                <c:pt idx="2867">
                  <c:v>51.607329999999997</c:v>
                </c:pt>
                <c:pt idx="2868">
                  <c:v>51.664239999999999</c:v>
                </c:pt>
                <c:pt idx="2869">
                  <c:v>51.721539999999997</c:v>
                </c:pt>
                <c:pt idx="2870">
                  <c:v>51.715159999999997</c:v>
                </c:pt>
                <c:pt idx="2871">
                  <c:v>51.7943</c:v>
                </c:pt>
                <c:pt idx="2872">
                  <c:v>51.778579999999998</c:v>
                </c:pt>
                <c:pt idx="2873">
                  <c:v>51.812069999999999</c:v>
                </c:pt>
                <c:pt idx="2874">
                  <c:v>51.780970000000003</c:v>
                </c:pt>
                <c:pt idx="2875">
                  <c:v>51.806519999999999</c:v>
                </c:pt>
                <c:pt idx="2876">
                  <c:v>51.844799999999999</c:v>
                </c:pt>
                <c:pt idx="2877">
                  <c:v>51.855370000000001</c:v>
                </c:pt>
                <c:pt idx="2878">
                  <c:v>51.85772</c:v>
                </c:pt>
                <c:pt idx="2879">
                  <c:v>51.87791</c:v>
                </c:pt>
                <c:pt idx="2880">
                  <c:v>51.921169999999996</c:v>
                </c:pt>
                <c:pt idx="2881">
                  <c:v>51.926850000000002</c:v>
                </c:pt>
                <c:pt idx="2882">
                  <c:v>51.954979999999999</c:v>
                </c:pt>
                <c:pt idx="2883">
                  <c:v>51.941220000000001</c:v>
                </c:pt>
                <c:pt idx="2884">
                  <c:v>51.947189999999999</c:v>
                </c:pt>
                <c:pt idx="2885">
                  <c:v>51.902839999999998</c:v>
                </c:pt>
                <c:pt idx="2886">
                  <c:v>51.904910000000001</c:v>
                </c:pt>
                <c:pt idx="2887">
                  <c:v>51.922440000000002</c:v>
                </c:pt>
                <c:pt idx="2888">
                  <c:v>51.946939999999998</c:v>
                </c:pt>
                <c:pt idx="2889">
                  <c:v>51.952249999999999</c:v>
                </c:pt>
                <c:pt idx="2890">
                  <c:v>51.943199999999997</c:v>
                </c:pt>
                <c:pt idx="2891">
                  <c:v>51.933280000000003</c:v>
                </c:pt>
                <c:pt idx="2892">
                  <c:v>51.926049999999996</c:v>
                </c:pt>
                <c:pt idx="2893">
                  <c:v>51.941160000000004</c:v>
                </c:pt>
                <c:pt idx="2894">
                  <c:v>51.962260000000001</c:v>
                </c:pt>
                <c:pt idx="2895">
                  <c:v>51.916890000000002</c:v>
                </c:pt>
                <c:pt idx="2896">
                  <c:v>51.92877</c:v>
                </c:pt>
                <c:pt idx="2897">
                  <c:v>51.909030000000001</c:v>
                </c:pt>
                <c:pt idx="2898">
                  <c:v>51.904679999999999</c:v>
                </c:pt>
                <c:pt idx="2899">
                  <c:v>51.856290000000001</c:v>
                </c:pt>
                <c:pt idx="2900">
                  <c:v>51.823430000000002</c:v>
                </c:pt>
                <c:pt idx="2901">
                  <c:v>51.848260000000003</c:v>
                </c:pt>
                <c:pt idx="2902">
                  <c:v>51.866770000000002</c:v>
                </c:pt>
                <c:pt idx="2903">
                  <c:v>51.798990000000003</c:v>
                </c:pt>
                <c:pt idx="2904">
                  <c:v>51.787590000000002</c:v>
                </c:pt>
                <c:pt idx="2905">
                  <c:v>51.776879999999998</c:v>
                </c:pt>
                <c:pt idx="2906">
                  <c:v>51.788890000000002</c:v>
                </c:pt>
                <c:pt idx="2907">
                  <c:v>51.769359999999999</c:v>
                </c:pt>
                <c:pt idx="2908">
                  <c:v>51.740180000000002</c:v>
                </c:pt>
                <c:pt idx="2909">
                  <c:v>51.725450000000002</c:v>
                </c:pt>
                <c:pt idx="2910">
                  <c:v>51.71266</c:v>
                </c:pt>
                <c:pt idx="2911">
                  <c:v>51.720700000000001</c:v>
                </c:pt>
                <c:pt idx="2912">
                  <c:v>51.735909999999997</c:v>
                </c:pt>
                <c:pt idx="2913">
                  <c:v>51.769159999999999</c:v>
                </c:pt>
                <c:pt idx="2914">
                  <c:v>51.704830000000001</c:v>
                </c:pt>
                <c:pt idx="2915">
                  <c:v>51.826180000000001</c:v>
                </c:pt>
                <c:pt idx="2916">
                  <c:v>51.851750000000003</c:v>
                </c:pt>
                <c:pt idx="2917">
                  <c:v>51.860239999999997</c:v>
                </c:pt>
                <c:pt idx="2918">
                  <c:v>51.93159</c:v>
                </c:pt>
                <c:pt idx="2919">
                  <c:v>51.925519999999999</c:v>
                </c:pt>
                <c:pt idx="2920">
                  <c:v>51.887</c:v>
                </c:pt>
                <c:pt idx="2921">
                  <c:v>51.860799999999998</c:v>
                </c:pt>
                <c:pt idx="2922">
                  <c:v>51.79768</c:v>
                </c:pt>
                <c:pt idx="2923">
                  <c:v>51.801470000000002</c:v>
                </c:pt>
                <c:pt idx="2924">
                  <c:v>51.78837</c:v>
                </c:pt>
                <c:pt idx="2925">
                  <c:v>51.750950000000003</c:v>
                </c:pt>
                <c:pt idx="2926">
                  <c:v>51.647010000000002</c:v>
                </c:pt>
                <c:pt idx="2927">
                  <c:v>51.702950000000001</c:v>
                </c:pt>
                <c:pt idx="2928">
                  <c:v>51.665509999999998</c:v>
                </c:pt>
                <c:pt idx="2929">
                  <c:v>51.654179999999997</c:v>
                </c:pt>
                <c:pt idx="2930">
                  <c:v>51.628399999999999</c:v>
                </c:pt>
                <c:pt idx="2931">
                  <c:v>51.613239999999998</c:v>
                </c:pt>
                <c:pt idx="2932">
                  <c:v>51.562919999999998</c:v>
                </c:pt>
                <c:pt idx="2933">
                  <c:v>51.60548</c:v>
                </c:pt>
                <c:pt idx="2934">
                  <c:v>51.576410000000003</c:v>
                </c:pt>
                <c:pt idx="2935">
                  <c:v>51.663240000000002</c:v>
                </c:pt>
                <c:pt idx="2936">
                  <c:v>51.718859999999999</c:v>
                </c:pt>
                <c:pt idx="2937">
                  <c:v>51.74165</c:v>
                </c:pt>
                <c:pt idx="2938">
                  <c:v>51.75853</c:v>
                </c:pt>
                <c:pt idx="2939">
                  <c:v>51.742660000000001</c:v>
                </c:pt>
                <c:pt idx="2940">
                  <c:v>51.650419999999997</c:v>
                </c:pt>
                <c:pt idx="2941">
                  <c:v>51.648679999999999</c:v>
                </c:pt>
                <c:pt idx="2942">
                  <c:v>51.677529999999997</c:v>
                </c:pt>
                <c:pt idx="2943">
                  <c:v>51.656709999999997</c:v>
                </c:pt>
                <c:pt idx="2944">
                  <c:v>51.650750000000002</c:v>
                </c:pt>
                <c:pt idx="2945">
                  <c:v>51.632669999999997</c:v>
                </c:pt>
                <c:pt idx="2946">
                  <c:v>51.69303</c:v>
                </c:pt>
                <c:pt idx="2947">
                  <c:v>51.627119999999998</c:v>
                </c:pt>
                <c:pt idx="2948">
                  <c:v>51.620649999999998</c:v>
                </c:pt>
                <c:pt idx="2949">
                  <c:v>51.627229999999997</c:v>
                </c:pt>
                <c:pt idx="2950">
                  <c:v>51.650230000000001</c:v>
                </c:pt>
                <c:pt idx="2951">
                  <c:v>51.688789999999997</c:v>
                </c:pt>
                <c:pt idx="2952">
                  <c:v>51.679549999999999</c:v>
                </c:pt>
                <c:pt idx="2953">
                  <c:v>51.693350000000002</c:v>
                </c:pt>
                <c:pt idx="2954">
                  <c:v>51.651209999999999</c:v>
                </c:pt>
                <c:pt idx="2955">
                  <c:v>51.635480000000001</c:v>
                </c:pt>
                <c:pt idx="2956">
                  <c:v>51.635730000000002</c:v>
                </c:pt>
                <c:pt idx="2957">
                  <c:v>51.634779999999999</c:v>
                </c:pt>
                <c:pt idx="2958">
                  <c:v>51.666060000000002</c:v>
                </c:pt>
                <c:pt idx="2959">
                  <c:v>51.676949999999998</c:v>
                </c:pt>
                <c:pt idx="2960">
                  <c:v>51.662309999999998</c:v>
                </c:pt>
                <c:pt idx="2961">
                  <c:v>51.673439999999999</c:v>
                </c:pt>
                <c:pt idx="2962">
                  <c:v>51.65578</c:v>
                </c:pt>
                <c:pt idx="2963">
                  <c:v>51.642760000000003</c:v>
                </c:pt>
                <c:pt idx="2964">
                  <c:v>51.661079999999998</c:v>
                </c:pt>
                <c:pt idx="2965">
                  <c:v>51.628</c:v>
                </c:pt>
                <c:pt idx="2966">
                  <c:v>51.619660000000003</c:v>
                </c:pt>
                <c:pt idx="2967">
                  <c:v>51.636789999999998</c:v>
                </c:pt>
                <c:pt idx="2968">
                  <c:v>51.688890000000001</c:v>
                </c:pt>
                <c:pt idx="2969">
                  <c:v>51.712690000000002</c:v>
                </c:pt>
                <c:pt idx="2970">
                  <c:v>51.682540000000003</c:v>
                </c:pt>
                <c:pt idx="2971">
                  <c:v>51.716920000000002</c:v>
                </c:pt>
                <c:pt idx="2972">
                  <c:v>51.708799999999997</c:v>
                </c:pt>
                <c:pt idx="2973">
                  <c:v>51.741250000000001</c:v>
                </c:pt>
                <c:pt idx="2974">
                  <c:v>51.742229999999999</c:v>
                </c:pt>
                <c:pt idx="2975">
                  <c:v>51.76426</c:v>
                </c:pt>
                <c:pt idx="2976">
                  <c:v>51.747259999999997</c:v>
                </c:pt>
                <c:pt idx="2977">
                  <c:v>51.701610000000002</c:v>
                </c:pt>
                <c:pt idx="2978">
                  <c:v>51.737250000000003</c:v>
                </c:pt>
                <c:pt idx="2979">
                  <c:v>51.709400000000002</c:v>
                </c:pt>
                <c:pt idx="2980">
                  <c:v>51.742690000000003</c:v>
                </c:pt>
                <c:pt idx="2981">
                  <c:v>51.814140000000002</c:v>
                </c:pt>
                <c:pt idx="2982">
                  <c:v>51.901820000000001</c:v>
                </c:pt>
                <c:pt idx="2983">
                  <c:v>51.888869999999997</c:v>
                </c:pt>
                <c:pt idx="2984">
                  <c:v>51.926299999999998</c:v>
                </c:pt>
                <c:pt idx="2985">
                  <c:v>51.937429999999999</c:v>
                </c:pt>
                <c:pt idx="2986">
                  <c:v>51.970820000000003</c:v>
                </c:pt>
                <c:pt idx="2987">
                  <c:v>52.022390000000001</c:v>
                </c:pt>
                <c:pt idx="2988">
                  <c:v>52.034550000000003</c:v>
                </c:pt>
                <c:pt idx="2989">
                  <c:v>52.038870000000003</c:v>
                </c:pt>
                <c:pt idx="2990">
                  <c:v>52.083880000000001</c:v>
                </c:pt>
                <c:pt idx="2991">
                  <c:v>52.029290000000003</c:v>
                </c:pt>
                <c:pt idx="2992">
                  <c:v>52.047750000000001</c:v>
                </c:pt>
                <c:pt idx="2993">
                  <c:v>52.044980000000002</c:v>
                </c:pt>
                <c:pt idx="2994">
                  <c:v>52.023110000000003</c:v>
                </c:pt>
                <c:pt idx="2995">
                  <c:v>51.99241</c:v>
                </c:pt>
                <c:pt idx="2996">
                  <c:v>51.91019</c:v>
                </c:pt>
                <c:pt idx="2997">
                  <c:v>51.905340000000002</c:v>
                </c:pt>
                <c:pt idx="2998">
                  <c:v>51.90699</c:v>
                </c:pt>
                <c:pt idx="2999">
                  <c:v>51.91507</c:v>
                </c:pt>
                <c:pt idx="3000">
                  <c:v>51.883510000000001</c:v>
                </c:pt>
                <c:pt idx="3001">
                  <c:v>51.944560000000003</c:v>
                </c:pt>
                <c:pt idx="3002">
                  <c:v>51.971380000000003</c:v>
                </c:pt>
                <c:pt idx="3003">
                  <c:v>52.027180000000001</c:v>
                </c:pt>
                <c:pt idx="3004">
                  <c:v>52.042639999999999</c:v>
                </c:pt>
                <c:pt idx="3005">
                  <c:v>52.001339999999999</c:v>
                </c:pt>
                <c:pt idx="3006">
                  <c:v>51.974060000000001</c:v>
                </c:pt>
                <c:pt idx="3007">
                  <c:v>52.032809999999998</c:v>
                </c:pt>
                <c:pt idx="3008">
                  <c:v>52.012050000000002</c:v>
                </c:pt>
                <c:pt idx="3009">
                  <c:v>52.000160000000001</c:v>
                </c:pt>
                <c:pt idx="3010">
                  <c:v>52.006369999999997</c:v>
                </c:pt>
                <c:pt idx="3011">
                  <c:v>51.96114</c:v>
                </c:pt>
                <c:pt idx="3012">
                  <c:v>51.956960000000002</c:v>
                </c:pt>
                <c:pt idx="3013">
                  <c:v>51.931959999999997</c:v>
                </c:pt>
                <c:pt idx="3014">
                  <c:v>51.968130000000002</c:v>
                </c:pt>
                <c:pt idx="3015">
                  <c:v>51.974800000000002</c:v>
                </c:pt>
                <c:pt idx="3016">
                  <c:v>51.994750000000003</c:v>
                </c:pt>
                <c:pt idx="3017">
                  <c:v>51.957039999999999</c:v>
                </c:pt>
                <c:pt idx="3018">
                  <c:v>51.972270000000002</c:v>
                </c:pt>
                <c:pt idx="3019">
                  <c:v>52.022239999999996</c:v>
                </c:pt>
                <c:pt idx="3020">
                  <c:v>52.029789999999998</c:v>
                </c:pt>
                <c:pt idx="3021">
                  <c:v>52.094569999999997</c:v>
                </c:pt>
                <c:pt idx="3022">
                  <c:v>52.091410000000003</c:v>
                </c:pt>
                <c:pt idx="3023">
                  <c:v>52.120170000000002</c:v>
                </c:pt>
                <c:pt idx="3024">
                  <c:v>52.13158</c:v>
                </c:pt>
                <c:pt idx="3025">
                  <c:v>52.133580000000002</c:v>
                </c:pt>
                <c:pt idx="3026">
                  <c:v>52.171219999999998</c:v>
                </c:pt>
                <c:pt idx="3027">
                  <c:v>52.146050000000002</c:v>
                </c:pt>
                <c:pt idx="3028">
                  <c:v>52.106439999999999</c:v>
                </c:pt>
                <c:pt idx="3029">
                  <c:v>52.09151</c:v>
                </c:pt>
                <c:pt idx="3030">
                  <c:v>52.046750000000003</c:v>
                </c:pt>
                <c:pt idx="3031">
                  <c:v>52.047350000000002</c:v>
                </c:pt>
                <c:pt idx="3032">
                  <c:v>51.998750000000001</c:v>
                </c:pt>
                <c:pt idx="3033">
                  <c:v>51.959110000000003</c:v>
                </c:pt>
                <c:pt idx="3034">
                  <c:v>51.97081</c:v>
                </c:pt>
                <c:pt idx="3035">
                  <c:v>51.935940000000002</c:v>
                </c:pt>
                <c:pt idx="3036">
                  <c:v>51.887059999999998</c:v>
                </c:pt>
                <c:pt idx="3037">
                  <c:v>51.930459999999997</c:v>
                </c:pt>
                <c:pt idx="3038">
                  <c:v>51.94802</c:v>
                </c:pt>
                <c:pt idx="3039">
                  <c:v>51.913119999999999</c:v>
                </c:pt>
                <c:pt idx="3040">
                  <c:v>51.898800000000001</c:v>
                </c:pt>
                <c:pt idx="3041">
                  <c:v>51.899209999999997</c:v>
                </c:pt>
                <c:pt idx="3042">
                  <c:v>51.893140000000002</c:v>
                </c:pt>
                <c:pt idx="3043">
                  <c:v>51.935200000000002</c:v>
                </c:pt>
                <c:pt idx="3044">
                  <c:v>51.912170000000003</c:v>
                </c:pt>
                <c:pt idx="3045">
                  <c:v>51.913960000000003</c:v>
                </c:pt>
                <c:pt idx="3046">
                  <c:v>51.93524</c:v>
                </c:pt>
                <c:pt idx="3047">
                  <c:v>51.944299999999998</c:v>
                </c:pt>
                <c:pt idx="3048">
                  <c:v>51.94876</c:v>
                </c:pt>
                <c:pt idx="3049">
                  <c:v>51.951819999999998</c:v>
                </c:pt>
                <c:pt idx="3050">
                  <c:v>51.959899999999998</c:v>
                </c:pt>
                <c:pt idx="3051">
                  <c:v>51.983519999999999</c:v>
                </c:pt>
                <c:pt idx="3052">
                  <c:v>51.957079999999998</c:v>
                </c:pt>
                <c:pt idx="3053">
                  <c:v>51.984789999999997</c:v>
                </c:pt>
                <c:pt idx="3054">
                  <c:v>51.971200000000003</c:v>
                </c:pt>
                <c:pt idx="3055">
                  <c:v>51.919269999999997</c:v>
                </c:pt>
                <c:pt idx="3056">
                  <c:v>51.977870000000003</c:v>
                </c:pt>
                <c:pt idx="3057">
                  <c:v>51.955179999999999</c:v>
                </c:pt>
                <c:pt idx="3058">
                  <c:v>51.910710000000002</c:v>
                </c:pt>
                <c:pt idx="3059">
                  <c:v>51.880890000000001</c:v>
                </c:pt>
                <c:pt idx="3060">
                  <c:v>51.932470000000002</c:v>
                </c:pt>
                <c:pt idx="3061">
                  <c:v>51.914180000000002</c:v>
                </c:pt>
                <c:pt idx="3062">
                  <c:v>51.922080000000001</c:v>
                </c:pt>
                <c:pt idx="3063">
                  <c:v>51.891779999999997</c:v>
                </c:pt>
                <c:pt idx="3064">
                  <c:v>51.877560000000003</c:v>
                </c:pt>
                <c:pt idx="3065">
                  <c:v>51.84628</c:v>
                </c:pt>
                <c:pt idx="3066">
                  <c:v>51.861159999999998</c:v>
                </c:pt>
                <c:pt idx="3067">
                  <c:v>51.839460000000003</c:v>
                </c:pt>
                <c:pt idx="3068">
                  <c:v>51.902070000000002</c:v>
                </c:pt>
                <c:pt idx="3069">
                  <c:v>51.906910000000003</c:v>
                </c:pt>
                <c:pt idx="3070">
                  <c:v>51.893990000000002</c:v>
                </c:pt>
                <c:pt idx="3071">
                  <c:v>51.948979999999999</c:v>
                </c:pt>
                <c:pt idx="3072">
                  <c:v>51.95758</c:v>
                </c:pt>
                <c:pt idx="3073">
                  <c:v>51.962040000000002</c:v>
                </c:pt>
                <c:pt idx="3074">
                  <c:v>52.041469999999997</c:v>
                </c:pt>
                <c:pt idx="3075">
                  <c:v>52.065689999999996</c:v>
                </c:pt>
                <c:pt idx="3076">
                  <c:v>52.056530000000002</c:v>
                </c:pt>
                <c:pt idx="3077">
                  <c:v>52.039290000000001</c:v>
                </c:pt>
                <c:pt idx="3078">
                  <c:v>52.105899999999998</c:v>
                </c:pt>
                <c:pt idx="3079">
                  <c:v>52.07837</c:v>
                </c:pt>
                <c:pt idx="3080">
                  <c:v>52.116849999999999</c:v>
                </c:pt>
                <c:pt idx="3081">
                  <c:v>52.134929999999997</c:v>
                </c:pt>
                <c:pt idx="3082">
                  <c:v>52.107689999999998</c:v>
                </c:pt>
                <c:pt idx="3083">
                  <c:v>52.089889999999997</c:v>
                </c:pt>
                <c:pt idx="3084">
                  <c:v>51.972329999999999</c:v>
                </c:pt>
                <c:pt idx="3085">
                  <c:v>51.979599999999998</c:v>
                </c:pt>
                <c:pt idx="3086">
                  <c:v>51.934699999999999</c:v>
                </c:pt>
                <c:pt idx="3087">
                  <c:v>51.907690000000002</c:v>
                </c:pt>
                <c:pt idx="3088">
                  <c:v>51.913519999999998</c:v>
                </c:pt>
                <c:pt idx="3089">
                  <c:v>51.954039999999999</c:v>
                </c:pt>
                <c:pt idx="3090">
                  <c:v>51.865139999999997</c:v>
                </c:pt>
                <c:pt idx="3091">
                  <c:v>51.846780000000003</c:v>
                </c:pt>
                <c:pt idx="3092">
                  <c:v>51.856250000000003</c:v>
                </c:pt>
                <c:pt idx="3093">
                  <c:v>51.855170000000001</c:v>
                </c:pt>
                <c:pt idx="3094">
                  <c:v>51.856360000000002</c:v>
                </c:pt>
                <c:pt idx="3095">
                  <c:v>51.862929999999999</c:v>
                </c:pt>
                <c:pt idx="3096">
                  <c:v>51.87876</c:v>
                </c:pt>
                <c:pt idx="3097">
                  <c:v>51.87603</c:v>
                </c:pt>
                <c:pt idx="3098">
                  <c:v>51.873010000000001</c:v>
                </c:pt>
                <c:pt idx="3099">
                  <c:v>51.937930000000001</c:v>
                </c:pt>
                <c:pt idx="3100">
                  <c:v>51.89716</c:v>
                </c:pt>
                <c:pt idx="3101">
                  <c:v>51.959769999999999</c:v>
                </c:pt>
                <c:pt idx="3102">
                  <c:v>51.994700000000002</c:v>
                </c:pt>
                <c:pt idx="3103">
                  <c:v>52.011380000000003</c:v>
                </c:pt>
                <c:pt idx="3104">
                  <c:v>52.060929999999999</c:v>
                </c:pt>
                <c:pt idx="3105">
                  <c:v>52.08146</c:v>
                </c:pt>
                <c:pt idx="3106">
                  <c:v>52.072159999999997</c:v>
                </c:pt>
                <c:pt idx="3107">
                  <c:v>52.07929</c:v>
                </c:pt>
                <c:pt idx="3108">
                  <c:v>52.123640000000002</c:v>
                </c:pt>
                <c:pt idx="3109">
                  <c:v>52.079250000000002</c:v>
                </c:pt>
                <c:pt idx="3110">
                  <c:v>52.027850000000001</c:v>
                </c:pt>
                <c:pt idx="3111">
                  <c:v>52.051900000000003</c:v>
                </c:pt>
                <c:pt idx="3112">
                  <c:v>52.024769999999997</c:v>
                </c:pt>
                <c:pt idx="3113">
                  <c:v>51.983609999999999</c:v>
                </c:pt>
                <c:pt idx="3114">
                  <c:v>51.977919999999997</c:v>
                </c:pt>
                <c:pt idx="3115">
                  <c:v>51.944780000000002</c:v>
                </c:pt>
                <c:pt idx="3116">
                  <c:v>51.934910000000002</c:v>
                </c:pt>
                <c:pt idx="3117">
                  <c:v>51.949660000000002</c:v>
                </c:pt>
                <c:pt idx="3118">
                  <c:v>51.949379999999998</c:v>
                </c:pt>
                <c:pt idx="3119">
                  <c:v>51.915990000000001</c:v>
                </c:pt>
                <c:pt idx="3120">
                  <c:v>51.918900000000001</c:v>
                </c:pt>
                <c:pt idx="3121">
                  <c:v>51.921570000000003</c:v>
                </c:pt>
                <c:pt idx="3122">
                  <c:v>51.904330000000002</c:v>
                </c:pt>
                <c:pt idx="3123">
                  <c:v>51.903799999999997</c:v>
                </c:pt>
                <c:pt idx="3124">
                  <c:v>51.924520000000001</c:v>
                </c:pt>
                <c:pt idx="3125">
                  <c:v>51.936920000000001</c:v>
                </c:pt>
                <c:pt idx="3126">
                  <c:v>51.986980000000003</c:v>
                </c:pt>
                <c:pt idx="3127">
                  <c:v>51.991549999999997</c:v>
                </c:pt>
                <c:pt idx="3128">
                  <c:v>51.991300000000003</c:v>
                </c:pt>
                <c:pt idx="3129">
                  <c:v>51.960270000000001</c:v>
                </c:pt>
                <c:pt idx="3130">
                  <c:v>51.934150000000002</c:v>
                </c:pt>
                <c:pt idx="3131">
                  <c:v>51.969709999999999</c:v>
                </c:pt>
                <c:pt idx="3132">
                  <c:v>51.91592</c:v>
                </c:pt>
                <c:pt idx="3133">
                  <c:v>51.899209999999997</c:v>
                </c:pt>
                <c:pt idx="3134">
                  <c:v>51.944989999999997</c:v>
                </c:pt>
                <c:pt idx="3135">
                  <c:v>51.950859999999999</c:v>
                </c:pt>
                <c:pt idx="3136">
                  <c:v>52.000230000000002</c:v>
                </c:pt>
                <c:pt idx="3137">
                  <c:v>51.959220000000002</c:v>
                </c:pt>
                <c:pt idx="3138">
                  <c:v>51.919780000000003</c:v>
                </c:pt>
                <c:pt idx="3139">
                  <c:v>51.890360000000001</c:v>
                </c:pt>
                <c:pt idx="3140">
                  <c:v>51.893940000000001</c:v>
                </c:pt>
                <c:pt idx="3141">
                  <c:v>51.914790000000004</c:v>
                </c:pt>
                <c:pt idx="3142">
                  <c:v>51.842080000000003</c:v>
                </c:pt>
                <c:pt idx="3143">
                  <c:v>51.815530000000003</c:v>
                </c:pt>
                <c:pt idx="3144">
                  <c:v>51.793799999999997</c:v>
                </c:pt>
                <c:pt idx="3145">
                  <c:v>51.787030000000001</c:v>
                </c:pt>
                <c:pt idx="3146">
                  <c:v>51.746789999999997</c:v>
                </c:pt>
                <c:pt idx="3147">
                  <c:v>51.796190000000003</c:v>
                </c:pt>
                <c:pt idx="3148">
                  <c:v>51.759459999999997</c:v>
                </c:pt>
                <c:pt idx="3149">
                  <c:v>51.741379999999999</c:v>
                </c:pt>
                <c:pt idx="3150">
                  <c:v>51.776179999999997</c:v>
                </c:pt>
                <c:pt idx="3151">
                  <c:v>51.749459999999999</c:v>
                </c:pt>
                <c:pt idx="3152">
                  <c:v>51.77214</c:v>
                </c:pt>
                <c:pt idx="3153">
                  <c:v>51.802300000000002</c:v>
                </c:pt>
                <c:pt idx="3154">
                  <c:v>51.839730000000003</c:v>
                </c:pt>
                <c:pt idx="3155">
                  <c:v>51.877200000000002</c:v>
                </c:pt>
                <c:pt idx="3156">
                  <c:v>51.921410000000002</c:v>
                </c:pt>
                <c:pt idx="3157">
                  <c:v>51.856859999999998</c:v>
                </c:pt>
                <c:pt idx="3158">
                  <c:v>51.803139999999999</c:v>
                </c:pt>
                <c:pt idx="3159">
                  <c:v>51.715400000000002</c:v>
                </c:pt>
                <c:pt idx="3160">
                  <c:v>51.713920000000002</c:v>
                </c:pt>
                <c:pt idx="3161">
                  <c:v>51.611539999999998</c:v>
                </c:pt>
                <c:pt idx="3162">
                  <c:v>51.556980000000003</c:v>
                </c:pt>
                <c:pt idx="3163">
                  <c:v>51.585769999999997</c:v>
                </c:pt>
                <c:pt idx="3164">
                  <c:v>51.575620000000001</c:v>
                </c:pt>
                <c:pt idx="3165">
                  <c:v>51.585520000000002</c:v>
                </c:pt>
                <c:pt idx="3166">
                  <c:v>51.59834</c:v>
                </c:pt>
                <c:pt idx="3167">
                  <c:v>51.575789999999998</c:v>
                </c:pt>
                <c:pt idx="3168">
                  <c:v>51.528880000000001</c:v>
                </c:pt>
                <c:pt idx="3169">
                  <c:v>51.510100000000001</c:v>
                </c:pt>
                <c:pt idx="3170">
                  <c:v>51.486330000000002</c:v>
                </c:pt>
                <c:pt idx="3171">
                  <c:v>51.439109999999999</c:v>
                </c:pt>
                <c:pt idx="3172">
                  <c:v>51.346440000000001</c:v>
                </c:pt>
                <c:pt idx="3173">
                  <c:v>51.393419999999999</c:v>
                </c:pt>
                <c:pt idx="3174">
                  <c:v>51.346269999999997</c:v>
                </c:pt>
                <c:pt idx="3175">
                  <c:v>51.31221</c:v>
                </c:pt>
                <c:pt idx="3176">
                  <c:v>51.282020000000003</c:v>
                </c:pt>
                <c:pt idx="3177">
                  <c:v>51.337209999999999</c:v>
                </c:pt>
                <c:pt idx="3178">
                  <c:v>51.286790000000003</c:v>
                </c:pt>
                <c:pt idx="3179">
                  <c:v>51.262419999999999</c:v>
                </c:pt>
                <c:pt idx="3180">
                  <c:v>51.270249999999997</c:v>
                </c:pt>
                <c:pt idx="3181">
                  <c:v>51.390929999999997</c:v>
                </c:pt>
                <c:pt idx="3182">
                  <c:v>51.367339999999999</c:v>
                </c:pt>
                <c:pt idx="3183">
                  <c:v>51.305819999999997</c:v>
                </c:pt>
                <c:pt idx="3184">
                  <c:v>51.389699999999998</c:v>
                </c:pt>
                <c:pt idx="3185">
                  <c:v>51.422150000000002</c:v>
                </c:pt>
                <c:pt idx="3186">
                  <c:v>51.359679999999997</c:v>
                </c:pt>
                <c:pt idx="3187">
                  <c:v>51.369169999999997</c:v>
                </c:pt>
                <c:pt idx="3188">
                  <c:v>51.37397</c:v>
                </c:pt>
                <c:pt idx="3189">
                  <c:v>51.322009999999999</c:v>
                </c:pt>
                <c:pt idx="3190">
                  <c:v>51.329520000000002</c:v>
                </c:pt>
                <c:pt idx="3191">
                  <c:v>51.347470000000001</c:v>
                </c:pt>
                <c:pt idx="3192">
                  <c:v>51.338929999999998</c:v>
                </c:pt>
                <c:pt idx="3193">
                  <c:v>51.280009999999997</c:v>
                </c:pt>
                <c:pt idx="3194">
                  <c:v>51.280009999999997</c:v>
                </c:pt>
                <c:pt idx="3195">
                  <c:v>51.266109999999998</c:v>
                </c:pt>
                <c:pt idx="3196">
                  <c:v>51.285420000000002</c:v>
                </c:pt>
                <c:pt idx="3197">
                  <c:v>51.277659999999997</c:v>
                </c:pt>
                <c:pt idx="3198">
                  <c:v>51.2547</c:v>
                </c:pt>
                <c:pt idx="3199">
                  <c:v>51.221170000000001</c:v>
                </c:pt>
                <c:pt idx="3200">
                  <c:v>51.191249999999997</c:v>
                </c:pt>
                <c:pt idx="3201">
                  <c:v>51.141500000000001</c:v>
                </c:pt>
                <c:pt idx="3202">
                  <c:v>51.131920000000001</c:v>
                </c:pt>
                <c:pt idx="3203">
                  <c:v>51.123379999999997</c:v>
                </c:pt>
                <c:pt idx="3204">
                  <c:v>51.169060000000002</c:v>
                </c:pt>
                <c:pt idx="3205">
                  <c:v>51.200589999999998</c:v>
                </c:pt>
                <c:pt idx="3206">
                  <c:v>51.208669999999998</c:v>
                </c:pt>
                <c:pt idx="3207">
                  <c:v>51.220109999999998</c:v>
                </c:pt>
                <c:pt idx="3208">
                  <c:v>51.208669999999998</c:v>
                </c:pt>
                <c:pt idx="3209">
                  <c:v>51.172960000000003</c:v>
                </c:pt>
                <c:pt idx="3210">
                  <c:v>51.191989999999997</c:v>
                </c:pt>
                <c:pt idx="3211">
                  <c:v>51.162489999999998</c:v>
                </c:pt>
                <c:pt idx="3212">
                  <c:v>51.134999999999998</c:v>
                </c:pt>
                <c:pt idx="3213">
                  <c:v>51.154060000000001</c:v>
                </c:pt>
                <c:pt idx="3214">
                  <c:v>51.194690000000001</c:v>
                </c:pt>
                <c:pt idx="3215">
                  <c:v>51.239460000000001</c:v>
                </c:pt>
                <c:pt idx="3216">
                  <c:v>51.210700000000003</c:v>
                </c:pt>
                <c:pt idx="3217">
                  <c:v>51.256419999999999</c:v>
                </c:pt>
                <c:pt idx="3218">
                  <c:v>51.229559999999999</c:v>
                </c:pt>
                <c:pt idx="3219">
                  <c:v>51.25217</c:v>
                </c:pt>
                <c:pt idx="3220">
                  <c:v>51.295389999999998</c:v>
                </c:pt>
                <c:pt idx="3221">
                  <c:v>51.331870000000002</c:v>
                </c:pt>
                <c:pt idx="3222">
                  <c:v>51.354909999999997</c:v>
                </c:pt>
                <c:pt idx="3223">
                  <c:v>51.402760000000001</c:v>
                </c:pt>
                <c:pt idx="3224">
                  <c:v>51.407960000000003</c:v>
                </c:pt>
                <c:pt idx="3225">
                  <c:v>51.42257</c:v>
                </c:pt>
                <c:pt idx="3226">
                  <c:v>51.41751</c:v>
                </c:pt>
                <c:pt idx="3227">
                  <c:v>51.45673</c:v>
                </c:pt>
                <c:pt idx="3228">
                  <c:v>51.511859999999999</c:v>
                </c:pt>
                <c:pt idx="3229">
                  <c:v>51.525759999999998</c:v>
                </c:pt>
                <c:pt idx="3230">
                  <c:v>51.508980000000001</c:v>
                </c:pt>
                <c:pt idx="3231">
                  <c:v>51.499740000000003</c:v>
                </c:pt>
                <c:pt idx="3232">
                  <c:v>51.538150000000002</c:v>
                </c:pt>
                <c:pt idx="3233">
                  <c:v>51.54289</c:v>
                </c:pt>
                <c:pt idx="3234">
                  <c:v>51.506619999999998</c:v>
                </c:pt>
                <c:pt idx="3235">
                  <c:v>51.510210000000001</c:v>
                </c:pt>
                <c:pt idx="3236">
                  <c:v>51.478639999999999</c:v>
                </c:pt>
                <c:pt idx="3237">
                  <c:v>51.500230000000002</c:v>
                </c:pt>
                <c:pt idx="3238">
                  <c:v>51.498690000000003</c:v>
                </c:pt>
                <c:pt idx="3239">
                  <c:v>51.446089999999998</c:v>
                </c:pt>
                <c:pt idx="3240">
                  <c:v>51.41189</c:v>
                </c:pt>
                <c:pt idx="3241">
                  <c:v>51.38767</c:v>
                </c:pt>
                <c:pt idx="3242">
                  <c:v>51.400649999999999</c:v>
                </c:pt>
                <c:pt idx="3243">
                  <c:v>51.400199999999998</c:v>
                </c:pt>
                <c:pt idx="3244">
                  <c:v>51.348759999999999</c:v>
                </c:pt>
                <c:pt idx="3245">
                  <c:v>51.344050000000003</c:v>
                </c:pt>
                <c:pt idx="3246">
                  <c:v>51.359610000000004</c:v>
                </c:pt>
                <c:pt idx="3247">
                  <c:v>51.292999999999999</c:v>
                </c:pt>
                <c:pt idx="3248">
                  <c:v>51.370600000000003</c:v>
                </c:pt>
                <c:pt idx="3249">
                  <c:v>51.424880000000002</c:v>
                </c:pt>
                <c:pt idx="3250">
                  <c:v>51.482889999999998</c:v>
                </c:pt>
                <c:pt idx="3251">
                  <c:v>51.487209999999997</c:v>
                </c:pt>
                <c:pt idx="3252">
                  <c:v>51.52158</c:v>
                </c:pt>
                <c:pt idx="3253">
                  <c:v>51.55771</c:v>
                </c:pt>
                <c:pt idx="3254">
                  <c:v>51.550609999999999</c:v>
                </c:pt>
                <c:pt idx="3255">
                  <c:v>51.538539999999998</c:v>
                </c:pt>
                <c:pt idx="3256">
                  <c:v>51.511670000000002</c:v>
                </c:pt>
                <c:pt idx="3257">
                  <c:v>51.595700000000001</c:v>
                </c:pt>
                <c:pt idx="3258">
                  <c:v>51.591839999999998</c:v>
                </c:pt>
                <c:pt idx="3259">
                  <c:v>51.628950000000003</c:v>
                </c:pt>
                <c:pt idx="3260">
                  <c:v>51.672809999999998</c:v>
                </c:pt>
                <c:pt idx="3261">
                  <c:v>51.64555</c:v>
                </c:pt>
                <c:pt idx="3262">
                  <c:v>51.701419999999999</c:v>
                </c:pt>
                <c:pt idx="3263">
                  <c:v>51.650359999999999</c:v>
                </c:pt>
                <c:pt idx="3264">
                  <c:v>51.652079999999998</c:v>
                </c:pt>
                <c:pt idx="3265">
                  <c:v>51.616729999999997</c:v>
                </c:pt>
                <c:pt idx="3266">
                  <c:v>51.665709999999997</c:v>
                </c:pt>
                <c:pt idx="3267">
                  <c:v>51.624980000000001</c:v>
                </c:pt>
                <c:pt idx="3268">
                  <c:v>51.635089999999998</c:v>
                </c:pt>
                <c:pt idx="3269">
                  <c:v>51.620939999999997</c:v>
                </c:pt>
                <c:pt idx="3270">
                  <c:v>51.64011</c:v>
                </c:pt>
                <c:pt idx="3271">
                  <c:v>51.611879999999999</c:v>
                </c:pt>
                <c:pt idx="3272">
                  <c:v>51.637790000000003</c:v>
                </c:pt>
                <c:pt idx="3273">
                  <c:v>51.577579999999998</c:v>
                </c:pt>
                <c:pt idx="3274">
                  <c:v>51.578800000000001</c:v>
                </c:pt>
                <c:pt idx="3275">
                  <c:v>51.552639999999997</c:v>
                </c:pt>
                <c:pt idx="3276">
                  <c:v>51.551839999999999</c:v>
                </c:pt>
                <c:pt idx="3277">
                  <c:v>51.574910000000003</c:v>
                </c:pt>
                <c:pt idx="3278">
                  <c:v>51.57132</c:v>
                </c:pt>
                <c:pt idx="3279">
                  <c:v>51.513179999999998</c:v>
                </c:pt>
                <c:pt idx="3280">
                  <c:v>51.551029999999997</c:v>
                </c:pt>
                <c:pt idx="3281">
                  <c:v>51.53586</c:v>
                </c:pt>
                <c:pt idx="3282">
                  <c:v>51.557380000000002</c:v>
                </c:pt>
                <c:pt idx="3283">
                  <c:v>51.491619999999998</c:v>
                </c:pt>
                <c:pt idx="3284">
                  <c:v>51.486319999999999</c:v>
                </c:pt>
                <c:pt idx="3285">
                  <c:v>51.476489999999998</c:v>
                </c:pt>
                <c:pt idx="3286">
                  <c:v>51.490220000000001</c:v>
                </c:pt>
                <c:pt idx="3287">
                  <c:v>51.487609999999997</c:v>
                </c:pt>
                <c:pt idx="3288">
                  <c:v>51.494529999999997</c:v>
                </c:pt>
                <c:pt idx="3289">
                  <c:v>51.480629999999998</c:v>
                </c:pt>
                <c:pt idx="3290">
                  <c:v>51.416409999999999</c:v>
                </c:pt>
                <c:pt idx="3291">
                  <c:v>51.418190000000003</c:v>
                </c:pt>
                <c:pt idx="3292">
                  <c:v>51.397730000000003</c:v>
                </c:pt>
                <c:pt idx="3293">
                  <c:v>51.360190000000003</c:v>
                </c:pt>
                <c:pt idx="3294">
                  <c:v>51.370060000000002</c:v>
                </c:pt>
                <c:pt idx="3295">
                  <c:v>51.365099999999998</c:v>
                </c:pt>
                <c:pt idx="3296">
                  <c:v>51.389400000000002</c:v>
                </c:pt>
                <c:pt idx="3297">
                  <c:v>51.43533</c:v>
                </c:pt>
                <c:pt idx="3298">
                  <c:v>51.38944</c:v>
                </c:pt>
                <c:pt idx="3299">
                  <c:v>51.485430000000001</c:v>
                </c:pt>
                <c:pt idx="3300">
                  <c:v>51.505130000000001</c:v>
                </c:pt>
                <c:pt idx="3301">
                  <c:v>51.454500000000003</c:v>
                </c:pt>
                <c:pt idx="3302">
                  <c:v>51.495399999999997</c:v>
                </c:pt>
                <c:pt idx="3303">
                  <c:v>51.460929999999998</c:v>
                </c:pt>
                <c:pt idx="3304">
                  <c:v>51.519910000000003</c:v>
                </c:pt>
                <c:pt idx="3305">
                  <c:v>51.520719999999997</c:v>
                </c:pt>
                <c:pt idx="3306">
                  <c:v>51.48986</c:v>
                </c:pt>
                <c:pt idx="3307">
                  <c:v>51.439929999999997</c:v>
                </c:pt>
                <c:pt idx="3308">
                  <c:v>51.469140000000003</c:v>
                </c:pt>
                <c:pt idx="3309">
                  <c:v>51.479599999999998</c:v>
                </c:pt>
                <c:pt idx="3310">
                  <c:v>51.492809999999999</c:v>
                </c:pt>
                <c:pt idx="3311">
                  <c:v>51.544170000000001</c:v>
                </c:pt>
                <c:pt idx="3312">
                  <c:v>51.554040000000001</c:v>
                </c:pt>
                <c:pt idx="3313">
                  <c:v>51.536029999999997</c:v>
                </c:pt>
                <c:pt idx="3314">
                  <c:v>51.638869999999997</c:v>
                </c:pt>
                <c:pt idx="3315">
                  <c:v>51.607729999999997</c:v>
                </c:pt>
                <c:pt idx="3316">
                  <c:v>51.593510000000002</c:v>
                </c:pt>
                <c:pt idx="3317">
                  <c:v>51.60698</c:v>
                </c:pt>
                <c:pt idx="3318">
                  <c:v>51.602870000000003</c:v>
                </c:pt>
                <c:pt idx="3319">
                  <c:v>51.639679999999998</c:v>
                </c:pt>
                <c:pt idx="3320">
                  <c:v>51.693539999999999</c:v>
                </c:pt>
                <c:pt idx="3321">
                  <c:v>51.783529999999999</c:v>
                </c:pt>
                <c:pt idx="3322">
                  <c:v>51.771450000000002</c:v>
                </c:pt>
                <c:pt idx="3323">
                  <c:v>51.784550000000003</c:v>
                </c:pt>
                <c:pt idx="3324">
                  <c:v>51.831249999999997</c:v>
                </c:pt>
                <c:pt idx="3325">
                  <c:v>51.865229999999997</c:v>
                </c:pt>
                <c:pt idx="3326">
                  <c:v>51.879350000000002</c:v>
                </c:pt>
                <c:pt idx="3327">
                  <c:v>51.860489999999999</c:v>
                </c:pt>
                <c:pt idx="3328">
                  <c:v>51.963929999999998</c:v>
                </c:pt>
                <c:pt idx="3329">
                  <c:v>51.90164</c:v>
                </c:pt>
                <c:pt idx="3330">
                  <c:v>51.91874</c:v>
                </c:pt>
                <c:pt idx="3331">
                  <c:v>51.88693</c:v>
                </c:pt>
                <c:pt idx="3332">
                  <c:v>51.844760000000001</c:v>
                </c:pt>
                <c:pt idx="3333">
                  <c:v>51.904589999999999</c:v>
                </c:pt>
                <c:pt idx="3334">
                  <c:v>51.863120000000002</c:v>
                </c:pt>
                <c:pt idx="3335">
                  <c:v>51.870669999999997</c:v>
                </c:pt>
                <c:pt idx="3336">
                  <c:v>51.869129999999998</c:v>
                </c:pt>
                <c:pt idx="3337">
                  <c:v>51.931449999999998</c:v>
                </c:pt>
                <c:pt idx="3338">
                  <c:v>51.959789999999998</c:v>
                </c:pt>
                <c:pt idx="3339">
                  <c:v>51.98348</c:v>
                </c:pt>
                <c:pt idx="3340">
                  <c:v>51.992199999999997</c:v>
                </c:pt>
                <c:pt idx="3341">
                  <c:v>52.03745</c:v>
                </c:pt>
                <c:pt idx="3342">
                  <c:v>52.079619999999998</c:v>
                </c:pt>
                <c:pt idx="3343">
                  <c:v>52.119340000000001</c:v>
                </c:pt>
                <c:pt idx="3344">
                  <c:v>52.053460000000001</c:v>
                </c:pt>
                <c:pt idx="3345">
                  <c:v>52.049250000000001</c:v>
                </c:pt>
                <c:pt idx="3346">
                  <c:v>52.070419999999999</c:v>
                </c:pt>
                <c:pt idx="3347">
                  <c:v>52.091520000000003</c:v>
                </c:pt>
                <c:pt idx="3348">
                  <c:v>52.050510000000003</c:v>
                </c:pt>
                <c:pt idx="3349">
                  <c:v>52.037559999999999</c:v>
                </c:pt>
                <c:pt idx="3350">
                  <c:v>52.034419999999997</c:v>
                </c:pt>
                <c:pt idx="3351">
                  <c:v>52.059570000000001</c:v>
                </c:pt>
                <c:pt idx="3352">
                  <c:v>52.09742</c:v>
                </c:pt>
                <c:pt idx="3353">
                  <c:v>52.151809999999998</c:v>
                </c:pt>
                <c:pt idx="3354">
                  <c:v>52.128570000000003</c:v>
                </c:pt>
                <c:pt idx="3355">
                  <c:v>52.199060000000003</c:v>
                </c:pt>
                <c:pt idx="3356">
                  <c:v>52.183410000000002</c:v>
                </c:pt>
                <c:pt idx="3357">
                  <c:v>52.204650000000001</c:v>
                </c:pt>
                <c:pt idx="3358">
                  <c:v>52.178109999999997</c:v>
                </c:pt>
                <c:pt idx="3359">
                  <c:v>52.141089999999998</c:v>
                </c:pt>
                <c:pt idx="3360">
                  <c:v>52.129860000000001</c:v>
                </c:pt>
                <c:pt idx="3361">
                  <c:v>52.140569999999997</c:v>
                </c:pt>
                <c:pt idx="3362">
                  <c:v>52.117609999999999</c:v>
                </c:pt>
                <c:pt idx="3363">
                  <c:v>52.087299999999999</c:v>
                </c:pt>
                <c:pt idx="3364">
                  <c:v>52.076419999999999</c:v>
                </c:pt>
                <c:pt idx="3365">
                  <c:v>52.056399999999996</c:v>
                </c:pt>
                <c:pt idx="3366">
                  <c:v>51.980879999999999</c:v>
                </c:pt>
                <c:pt idx="3367">
                  <c:v>51.958300000000001</c:v>
                </c:pt>
                <c:pt idx="3368">
                  <c:v>51.930770000000003</c:v>
                </c:pt>
                <c:pt idx="3369">
                  <c:v>51.889760000000003</c:v>
                </c:pt>
                <c:pt idx="3370">
                  <c:v>51.858049999999999</c:v>
                </c:pt>
                <c:pt idx="3371">
                  <c:v>51.936779999999999</c:v>
                </c:pt>
                <c:pt idx="3372">
                  <c:v>51.913989999999998</c:v>
                </c:pt>
                <c:pt idx="3373">
                  <c:v>51.898009999999999</c:v>
                </c:pt>
                <c:pt idx="3374">
                  <c:v>51.937199999999997</c:v>
                </c:pt>
                <c:pt idx="3375">
                  <c:v>51.911769999999997</c:v>
                </c:pt>
                <c:pt idx="3376">
                  <c:v>51.898710000000001</c:v>
                </c:pt>
                <c:pt idx="3377">
                  <c:v>51.95749</c:v>
                </c:pt>
                <c:pt idx="3378">
                  <c:v>52.001480000000001</c:v>
                </c:pt>
                <c:pt idx="3379">
                  <c:v>52.040170000000003</c:v>
                </c:pt>
                <c:pt idx="3380">
                  <c:v>52.016539999999999</c:v>
                </c:pt>
                <c:pt idx="3381">
                  <c:v>52.07788</c:v>
                </c:pt>
                <c:pt idx="3382">
                  <c:v>52.102080000000001</c:v>
                </c:pt>
                <c:pt idx="3383">
                  <c:v>52.085259999999998</c:v>
                </c:pt>
                <c:pt idx="3384">
                  <c:v>52.064079999999997</c:v>
                </c:pt>
                <c:pt idx="3385">
                  <c:v>52.143650000000001</c:v>
                </c:pt>
                <c:pt idx="3386">
                  <c:v>52.12321</c:v>
                </c:pt>
                <c:pt idx="3387">
                  <c:v>52.119700000000002</c:v>
                </c:pt>
                <c:pt idx="3388">
                  <c:v>52.137709999999998</c:v>
                </c:pt>
                <c:pt idx="3389">
                  <c:v>52.12641</c:v>
                </c:pt>
                <c:pt idx="3390">
                  <c:v>52.138069999999999</c:v>
                </c:pt>
                <c:pt idx="3391">
                  <c:v>52.182090000000002</c:v>
                </c:pt>
                <c:pt idx="3392">
                  <c:v>52.205129999999997</c:v>
                </c:pt>
                <c:pt idx="3393">
                  <c:v>52.206699999999998</c:v>
                </c:pt>
                <c:pt idx="3394">
                  <c:v>52.245249999999999</c:v>
                </c:pt>
                <c:pt idx="3395">
                  <c:v>52.269660000000002</c:v>
                </c:pt>
                <c:pt idx="3396">
                  <c:v>52.392659999999999</c:v>
                </c:pt>
                <c:pt idx="3397">
                  <c:v>52.362319999999997</c:v>
                </c:pt>
                <c:pt idx="3398">
                  <c:v>52.370809999999999</c:v>
                </c:pt>
                <c:pt idx="3399">
                  <c:v>52.328150000000001</c:v>
                </c:pt>
                <c:pt idx="3400">
                  <c:v>52.328679999999999</c:v>
                </c:pt>
                <c:pt idx="3401">
                  <c:v>52.331629999999997</c:v>
                </c:pt>
                <c:pt idx="3402">
                  <c:v>52.367899999999999</c:v>
                </c:pt>
                <c:pt idx="3403">
                  <c:v>52.341639999999998</c:v>
                </c:pt>
                <c:pt idx="3404">
                  <c:v>52.27317</c:v>
                </c:pt>
                <c:pt idx="3405">
                  <c:v>52.218220000000002</c:v>
                </c:pt>
                <c:pt idx="3406">
                  <c:v>52.220889999999997</c:v>
                </c:pt>
                <c:pt idx="3407">
                  <c:v>52.231870000000001</c:v>
                </c:pt>
                <c:pt idx="3408">
                  <c:v>52.228529999999999</c:v>
                </c:pt>
                <c:pt idx="3409">
                  <c:v>52.227559999999997</c:v>
                </c:pt>
                <c:pt idx="3410">
                  <c:v>52.291809999999998</c:v>
                </c:pt>
                <c:pt idx="3411">
                  <c:v>52.32902</c:v>
                </c:pt>
                <c:pt idx="3412">
                  <c:v>52.319130000000001</c:v>
                </c:pt>
                <c:pt idx="3413">
                  <c:v>52.312139999999999</c:v>
                </c:pt>
                <c:pt idx="3414">
                  <c:v>52.262210000000003</c:v>
                </c:pt>
                <c:pt idx="3415">
                  <c:v>52.253599999999999</c:v>
                </c:pt>
                <c:pt idx="3416">
                  <c:v>52.17615</c:v>
                </c:pt>
                <c:pt idx="3417">
                  <c:v>52.17962</c:v>
                </c:pt>
                <c:pt idx="3418">
                  <c:v>52.158029999999997</c:v>
                </c:pt>
                <c:pt idx="3419">
                  <c:v>52.128540000000001</c:v>
                </c:pt>
                <c:pt idx="3420">
                  <c:v>52.158729999999998</c:v>
                </c:pt>
                <c:pt idx="3421">
                  <c:v>52.170960000000001</c:v>
                </c:pt>
                <c:pt idx="3422">
                  <c:v>52.234259999999999</c:v>
                </c:pt>
                <c:pt idx="3423">
                  <c:v>52.278530000000003</c:v>
                </c:pt>
                <c:pt idx="3424">
                  <c:v>52.2714</c:v>
                </c:pt>
                <c:pt idx="3425">
                  <c:v>52.295659999999998</c:v>
                </c:pt>
                <c:pt idx="3426">
                  <c:v>52.298720000000003</c:v>
                </c:pt>
                <c:pt idx="3427">
                  <c:v>52.309780000000003</c:v>
                </c:pt>
                <c:pt idx="3428">
                  <c:v>52.297870000000003</c:v>
                </c:pt>
                <c:pt idx="3429">
                  <c:v>52.279899999999998</c:v>
                </c:pt>
                <c:pt idx="3430">
                  <c:v>52.242649999999998</c:v>
                </c:pt>
                <c:pt idx="3431">
                  <c:v>52.23039</c:v>
                </c:pt>
                <c:pt idx="3432">
                  <c:v>52.255180000000003</c:v>
                </c:pt>
                <c:pt idx="3433">
                  <c:v>52.32403</c:v>
                </c:pt>
                <c:pt idx="3434">
                  <c:v>52.362270000000002</c:v>
                </c:pt>
                <c:pt idx="3435">
                  <c:v>52.45879</c:v>
                </c:pt>
                <c:pt idx="3436">
                  <c:v>52.459629999999997</c:v>
                </c:pt>
                <c:pt idx="3437">
                  <c:v>52.458649999999999</c:v>
                </c:pt>
                <c:pt idx="3438">
                  <c:v>52.477989999999998</c:v>
                </c:pt>
                <c:pt idx="3439">
                  <c:v>52.5321</c:v>
                </c:pt>
                <c:pt idx="3440">
                  <c:v>52.562049999999999</c:v>
                </c:pt>
                <c:pt idx="3441">
                  <c:v>52.587330000000001</c:v>
                </c:pt>
                <c:pt idx="3442">
                  <c:v>52.698749999999997</c:v>
                </c:pt>
                <c:pt idx="3443">
                  <c:v>52.715710000000001</c:v>
                </c:pt>
                <c:pt idx="3444">
                  <c:v>52.73603</c:v>
                </c:pt>
                <c:pt idx="3445">
                  <c:v>52.743580000000001</c:v>
                </c:pt>
                <c:pt idx="3446">
                  <c:v>52.778060000000004</c:v>
                </c:pt>
                <c:pt idx="3447">
                  <c:v>52.796030000000002</c:v>
                </c:pt>
                <c:pt idx="3448">
                  <c:v>52.788620000000002</c:v>
                </c:pt>
                <c:pt idx="3449">
                  <c:v>52.765940000000001</c:v>
                </c:pt>
                <c:pt idx="3450">
                  <c:v>52.743189999999998</c:v>
                </c:pt>
                <c:pt idx="3451">
                  <c:v>52.655799999999999</c:v>
                </c:pt>
                <c:pt idx="3452">
                  <c:v>52.581919999999997</c:v>
                </c:pt>
                <c:pt idx="3453">
                  <c:v>52.55021</c:v>
                </c:pt>
                <c:pt idx="3454">
                  <c:v>52.55471</c:v>
                </c:pt>
                <c:pt idx="3455">
                  <c:v>52.587919999999997</c:v>
                </c:pt>
                <c:pt idx="3456">
                  <c:v>52.564419999999998</c:v>
                </c:pt>
                <c:pt idx="3457">
                  <c:v>52.573599999999999</c:v>
                </c:pt>
                <c:pt idx="3458">
                  <c:v>52.597389999999997</c:v>
                </c:pt>
                <c:pt idx="3459">
                  <c:v>52.61063</c:v>
                </c:pt>
                <c:pt idx="3460">
                  <c:v>52.626609999999999</c:v>
                </c:pt>
                <c:pt idx="3461">
                  <c:v>52.680010000000003</c:v>
                </c:pt>
                <c:pt idx="3462">
                  <c:v>52.692799999999998</c:v>
                </c:pt>
                <c:pt idx="3463">
                  <c:v>52.728740000000002</c:v>
                </c:pt>
                <c:pt idx="3464">
                  <c:v>52.71123</c:v>
                </c:pt>
                <c:pt idx="3465">
                  <c:v>52.692439999999998</c:v>
                </c:pt>
                <c:pt idx="3466">
                  <c:v>52.670879999999997</c:v>
                </c:pt>
                <c:pt idx="3467">
                  <c:v>52.693280000000001</c:v>
                </c:pt>
                <c:pt idx="3468">
                  <c:v>52.655299999999997</c:v>
                </c:pt>
                <c:pt idx="3469">
                  <c:v>52.621090000000002</c:v>
                </c:pt>
                <c:pt idx="3470">
                  <c:v>52.693249999999999</c:v>
                </c:pt>
                <c:pt idx="3471">
                  <c:v>52.675440000000002</c:v>
                </c:pt>
                <c:pt idx="3472">
                  <c:v>52.648449999999997</c:v>
                </c:pt>
                <c:pt idx="3473">
                  <c:v>52.66628</c:v>
                </c:pt>
                <c:pt idx="3474">
                  <c:v>52.646149999999999</c:v>
                </c:pt>
                <c:pt idx="3475">
                  <c:v>52.653179999999999</c:v>
                </c:pt>
                <c:pt idx="3476">
                  <c:v>52.671329999999998</c:v>
                </c:pt>
                <c:pt idx="3477">
                  <c:v>52.63429</c:v>
                </c:pt>
                <c:pt idx="3478">
                  <c:v>52.619010000000003</c:v>
                </c:pt>
                <c:pt idx="3479">
                  <c:v>52.584809999999997</c:v>
                </c:pt>
                <c:pt idx="3480">
                  <c:v>52.555570000000003</c:v>
                </c:pt>
                <c:pt idx="3481">
                  <c:v>52.491059999999997</c:v>
                </c:pt>
                <c:pt idx="3482">
                  <c:v>52.489629999999998</c:v>
                </c:pt>
                <c:pt idx="3483">
                  <c:v>52.449759999999998</c:v>
                </c:pt>
                <c:pt idx="3484">
                  <c:v>52.377119999999998</c:v>
                </c:pt>
                <c:pt idx="3485">
                  <c:v>52.367820000000002</c:v>
                </c:pt>
                <c:pt idx="3486">
                  <c:v>52.332099999999997</c:v>
                </c:pt>
                <c:pt idx="3487">
                  <c:v>52.368490000000001</c:v>
                </c:pt>
                <c:pt idx="3488">
                  <c:v>52.358510000000003</c:v>
                </c:pt>
                <c:pt idx="3489">
                  <c:v>52.37003</c:v>
                </c:pt>
                <c:pt idx="3490">
                  <c:v>52.33558</c:v>
                </c:pt>
                <c:pt idx="3491">
                  <c:v>52.349910000000001</c:v>
                </c:pt>
                <c:pt idx="3492">
                  <c:v>52.371290000000002</c:v>
                </c:pt>
                <c:pt idx="3493">
                  <c:v>52.32206</c:v>
                </c:pt>
                <c:pt idx="3494">
                  <c:v>52.368090000000002</c:v>
                </c:pt>
                <c:pt idx="3495">
                  <c:v>52.502180000000003</c:v>
                </c:pt>
                <c:pt idx="3496">
                  <c:v>52.502360000000003</c:v>
                </c:pt>
                <c:pt idx="3497">
                  <c:v>52.495829999999998</c:v>
                </c:pt>
                <c:pt idx="3498">
                  <c:v>52.487900000000003</c:v>
                </c:pt>
                <c:pt idx="3499">
                  <c:v>52.491759999999999</c:v>
                </c:pt>
                <c:pt idx="3500">
                  <c:v>52.48968</c:v>
                </c:pt>
                <c:pt idx="3501">
                  <c:v>52.493989999999997</c:v>
                </c:pt>
                <c:pt idx="3502">
                  <c:v>52.47925</c:v>
                </c:pt>
                <c:pt idx="3503">
                  <c:v>52.504710000000003</c:v>
                </c:pt>
                <c:pt idx="3504">
                  <c:v>52.486759999999997</c:v>
                </c:pt>
                <c:pt idx="3505">
                  <c:v>52.488999999999997</c:v>
                </c:pt>
                <c:pt idx="3506">
                  <c:v>52.46358</c:v>
                </c:pt>
                <c:pt idx="3507">
                  <c:v>52.435989999999997</c:v>
                </c:pt>
                <c:pt idx="3508">
                  <c:v>52.4</c:v>
                </c:pt>
                <c:pt idx="3509">
                  <c:v>52.34252</c:v>
                </c:pt>
                <c:pt idx="3510">
                  <c:v>52.352670000000003</c:v>
                </c:pt>
                <c:pt idx="3511">
                  <c:v>52.309310000000004</c:v>
                </c:pt>
                <c:pt idx="3512">
                  <c:v>52.320599999999999</c:v>
                </c:pt>
                <c:pt idx="3513">
                  <c:v>52.33419</c:v>
                </c:pt>
                <c:pt idx="3514">
                  <c:v>52.416809999999998</c:v>
                </c:pt>
                <c:pt idx="3515">
                  <c:v>52.47457</c:v>
                </c:pt>
                <c:pt idx="3516">
                  <c:v>52.55386</c:v>
                </c:pt>
                <c:pt idx="3517">
                  <c:v>52.565649999999998</c:v>
                </c:pt>
                <c:pt idx="3518">
                  <c:v>52.637839999999997</c:v>
                </c:pt>
                <c:pt idx="3519">
                  <c:v>52.604730000000004</c:v>
                </c:pt>
                <c:pt idx="3520">
                  <c:v>52.613689999999998</c:v>
                </c:pt>
                <c:pt idx="3521">
                  <c:v>52.650829999999999</c:v>
                </c:pt>
                <c:pt idx="3522">
                  <c:v>52.697670000000002</c:v>
                </c:pt>
                <c:pt idx="3523">
                  <c:v>52.684220000000003</c:v>
                </c:pt>
                <c:pt idx="3524">
                  <c:v>52.672780000000003</c:v>
                </c:pt>
                <c:pt idx="3525">
                  <c:v>52.658450000000002</c:v>
                </c:pt>
                <c:pt idx="3526">
                  <c:v>52.616700000000002</c:v>
                </c:pt>
                <c:pt idx="3527">
                  <c:v>52.623710000000003</c:v>
                </c:pt>
                <c:pt idx="3528">
                  <c:v>52.609949999999998</c:v>
                </c:pt>
                <c:pt idx="3529">
                  <c:v>52.596820000000001</c:v>
                </c:pt>
                <c:pt idx="3530">
                  <c:v>52.565150000000003</c:v>
                </c:pt>
                <c:pt idx="3531">
                  <c:v>52.555289999999999</c:v>
                </c:pt>
                <c:pt idx="3532">
                  <c:v>52.482669999999999</c:v>
                </c:pt>
                <c:pt idx="3533">
                  <c:v>52.523850000000003</c:v>
                </c:pt>
                <c:pt idx="3534">
                  <c:v>52.541370000000001</c:v>
                </c:pt>
                <c:pt idx="3535">
                  <c:v>52.531619999999997</c:v>
                </c:pt>
                <c:pt idx="3536">
                  <c:v>52.511470000000003</c:v>
                </c:pt>
                <c:pt idx="3537">
                  <c:v>52.521500000000003</c:v>
                </c:pt>
                <c:pt idx="3538">
                  <c:v>52.55959</c:v>
                </c:pt>
                <c:pt idx="3539">
                  <c:v>52.6098</c:v>
                </c:pt>
                <c:pt idx="3540">
                  <c:v>52.583849999999998</c:v>
                </c:pt>
                <c:pt idx="3541">
                  <c:v>52.543329999999997</c:v>
                </c:pt>
                <c:pt idx="3542">
                  <c:v>52.590519999999998</c:v>
                </c:pt>
                <c:pt idx="3543">
                  <c:v>52.591160000000002</c:v>
                </c:pt>
                <c:pt idx="3544">
                  <c:v>52.618189999999998</c:v>
                </c:pt>
                <c:pt idx="3545">
                  <c:v>52.61871</c:v>
                </c:pt>
                <c:pt idx="3546">
                  <c:v>52.618009999999998</c:v>
                </c:pt>
                <c:pt idx="3547">
                  <c:v>52.57058</c:v>
                </c:pt>
                <c:pt idx="3548">
                  <c:v>52.566319999999997</c:v>
                </c:pt>
                <c:pt idx="3549">
                  <c:v>52.556319999999999</c:v>
                </c:pt>
                <c:pt idx="3550">
                  <c:v>52.553789999999999</c:v>
                </c:pt>
                <c:pt idx="3551">
                  <c:v>52.524279999999997</c:v>
                </c:pt>
                <c:pt idx="3552">
                  <c:v>52.559609999999999</c:v>
                </c:pt>
                <c:pt idx="3553">
                  <c:v>52.525590000000001</c:v>
                </c:pt>
                <c:pt idx="3554">
                  <c:v>52.511760000000002</c:v>
                </c:pt>
                <c:pt idx="3555">
                  <c:v>52.543489999999998</c:v>
                </c:pt>
                <c:pt idx="3556">
                  <c:v>52.570210000000003</c:v>
                </c:pt>
                <c:pt idx="3557">
                  <c:v>52.600090000000002</c:v>
                </c:pt>
                <c:pt idx="3558">
                  <c:v>52.627690000000001</c:v>
                </c:pt>
                <c:pt idx="3559">
                  <c:v>52.603450000000002</c:v>
                </c:pt>
                <c:pt idx="3560">
                  <c:v>52.605110000000003</c:v>
                </c:pt>
                <c:pt idx="3561">
                  <c:v>52.650790000000001</c:v>
                </c:pt>
                <c:pt idx="3562">
                  <c:v>52.609990000000003</c:v>
                </c:pt>
                <c:pt idx="3563">
                  <c:v>52.646050000000002</c:v>
                </c:pt>
                <c:pt idx="3564">
                  <c:v>52.625749999999996</c:v>
                </c:pt>
                <c:pt idx="3565">
                  <c:v>52.652149999999999</c:v>
                </c:pt>
                <c:pt idx="3566">
                  <c:v>52.610999999999997</c:v>
                </c:pt>
                <c:pt idx="3567">
                  <c:v>52.591650000000001</c:v>
                </c:pt>
                <c:pt idx="3568">
                  <c:v>52.59113</c:v>
                </c:pt>
                <c:pt idx="3569">
                  <c:v>52.593049999999998</c:v>
                </c:pt>
                <c:pt idx="3570">
                  <c:v>52.58305</c:v>
                </c:pt>
                <c:pt idx="3571">
                  <c:v>52.621560000000002</c:v>
                </c:pt>
                <c:pt idx="3572">
                  <c:v>52.649929999999998</c:v>
                </c:pt>
                <c:pt idx="3573">
                  <c:v>52.68235</c:v>
                </c:pt>
                <c:pt idx="3574">
                  <c:v>52.739220000000003</c:v>
                </c:pt>
                <c:pt idx="3575">
                  <c:v>52.685139999999997</c:v>
                </c:pt>
                <c:pt idx="3576">
                  <c:v>52.673169999999999</c:v>
                </c:pt>
                <c:pt idx="3577">
                  <c:v>52.717689999999997</c:v>
                </c:pt>
                <c:pt idx="3578">
                  <c:v>52.670009999999998</c:v>
                </c:pt>
                <c:pt idx="3579">
                  <c:v>52.645670000000003</c:v>
                </c:pt>
                <c:pt idx="3580">
                  <c:v>52.67</c:v>
                </c:pt>
                <c:pt idx="3581">
                  <c:v>52.67071</c:v>
                </c:pt>
                <c:pt idx="3582">
                  <c:v>52.637569999999997</c:v>
                </c:pt>
                <c:pt idx="3583">
                  <c:v>52.606169999999999</c:v>
                </c:pt>
                <c:pt idx="3584">
                  <c:v>52.587530000000001</c:v>
                </c:pt>
                <c:pt idx="3585">
                  <c:v>52.619540000000001</c:v>
                </c:pt>
                <c:pt idx="3586">
                  <c:v>52.603949999999998</c:v>
                </c:pt>
                <c:pt idx="3587">
                  <c:v>52.646799999999999</c:v>
                </c:pt>
                <c:pt idx="3588">
                  <c:v>52.620240000000003</c:v>
                </c:pt>
                <c:pt idx="3589">
                  <c:v>52.645699999999998</c:v>
                </c:pt>
                <c:pt idx="3590">
                  <c:v>52.623959999999997</c:v>
                </c:pt>
                <c:pt idx="3591">
                  <c:v>52.587519999999998</c:v>
                </c:pt>
                <c:pt idx="3592">
                  <c:v>52.562519999999999</c:v>
                </c:pt>
                <c:pt idx="3593">
                  <c:v>52.58296</c:v>
                </c:pt>
                <c:pt idx="3594">
                  <c:v>52.594790000000003</c:v>
                </c:pt>
                <c:pt idx="3595">
                  <c:v>52.609079999999999</c:v>
                </c:pt>
                <c:pt idx="3596">
                  <c:v>52.60577</c:v>
                </c:pt>
                <c:pt idx="3597">
                  <c:v>52.619509999999998</c:v>
                </c:pt>
                <c:pt idx="3598">
                  <c:v>52.662939999999999</c:v>
                </c:pt>
                <c:pt idx="3599">
                  <c:v>52.662089999999999</c:v>
                </c:pt>
                <c:pt idx="3600">
                  <c:v>52.706470000000003</c:v>
                </c:pt>
                <c:pt idx="3601">
                  <c:v>52.720550000000003</c:v>
                </c:pt>
                <c:pt idx="3602">
                  <c:v>52.757550000000002</c:v>
                </c:pt>
                <c:pt idx="3603">
                  <c:v>52.785249999999998</c:v>
                </c:pt>
                <c:pt idx="3604">
                  <c:v>52.774059999999999</c:v>
                </c:pt>
                <c:pt idx="3605">
                  <c:v>52.709800000000001</c:v>
                </c:pt>
                <c:pt idx="3606">
                  <c:v>52.653199999999998</c:v>
                </c:pt>
                <c:pt idx="3607">
                  <c:v>52.696460000000002</c:v>
                </c:pt>
                <c:pt idx="3608">
                  <c:v>52.70523</c:v>
                </c:pt>
                <c:pt idx="3609">
                  <c:v>52.681849999999997</c:v>
                </c:pt>
                <c:pt idx="3610">
                  <c:v>52.71931</c:v>
                </c:pt>
                <c:pt idx="3611">
                  <c:v>52.755580000000002</c:v>
                </c:pt>
                <c:pt idx="3612">
                  <c:v>52.75517</c:v>
                </c:pt>
                <c:pt idx="3613">
                  <c:v>52.771630000000002</c:v>
                </c:pt>
                <c:pt idx="3614">
                  <c:v>52.764670000000002</c:v>
                </c:pt>
                <c:pt idx="3615">
                  <c:v>52.764919999999996</c:v>
                </c:pt>
                <c:pt idx="3616">
                  <c:v>52.785530000000001</c:v>
                </c:pt>
                <c:pt idx="3617">
                  <c:v>52.846130000000002</c:v>
                </c:pt>
                <c:pt idx="3618">
                  <c:v>52.799320000000002</c:v>
                </c:pt>
                <c:pt idx="3619">
                  <c:v>52.795540000000003</c:v>
                </c:pt>
                <c:pt idx="3620">
                  <c:v>52.723480000000002</c:v>
                </c:pt>
                <c:pt idx="3621">
                  <c:v>52.711790000000001</c:v>
                </c:pt>
                <c:pt idx="3622">
                  <c:v>52.727409999999999</c:v>
                </c:pt>
                <c:pt idx="3623">
                  <c:v>52.741</c:v>
                </c:pt>
                <c:pt idx="3624">
                  <c:v>52.687910000000002</c:v>
                </c:pt>
                <c:pt idx="3625">
                  <c:v>52.654760000000003</c:v>
                </c:pt>
                <c:pt idx="3626">
                  <c:v>52.652999999999999</c:v>
                </c:pt>
                <c:pt idx="3627">
                  <c:v>52.642809999999997</c:v>
                </c:pt>
                <c:pt idx="3628">
                  <c:v>52.668590000000002</c:v>
                </c:pt>
                <c:pt idx="3629">
                  <c:v>52.660899999999998</c:v>
                </c:pt>
                <c:pt idx="3630">
                  <c:v>52.644889999999997</c:v>
                </c:pt>
                <c:pt idx="3631">
                  <c:v>52.700539999999997</c:v>
                </c:pt>
                <c:pt idx="3632">
                  <c:v>52.667569999999998</c:v>
                </c:pt>
                <c:pt idx="3633">
                  <c:v>52.667850000000001</c:v>
                </c:pt>
                <c:pt idx="3634">
                  <c:v>52.624769999999998</c:v>
                </c:pt>
                <c:pt idx="3635">
                  <c:v>52.617280000000001</c:v>
                </c:pt>
                <c:pt idx="3636">
                  <c:v>52.578980000000001</c:v>
                </c:pt>
                <c:pt idx="3637">
                  <c:v>52.557589999999998</c:v>
                </c:pt>
                <c:pt idx="3638">
                  <c:v>52.554220000000001</c:v>
                </c:pt>
                <c:pt idx="3639">
                  <c:v>52.594839999999998</c:v>
                </c:pt>
                <c:pt idx="3640">
                  <c:v>52.520449999999997</c:v>
                </c:pt>
                <c:pt idx="3641">
                  <c:v>52.49042</c:v>
                </c:pt>
                <c:pt idx="3642">
                  <c:v>52.530589999999997</c:v>
                </c:pt>
                <c:pt idx="3643">
                  <c:v>52.465769999999999</c:v>
                </c:pt>
                <c:pt idx="3644">
                  <c:v>52.425040000000003</c:v>
                </c:pt>
                <c:pt idx="3645">
                  <c:v>52.381239999999998</c:v>
                </c:pt>
                <c:pt idx="3646">
                  <c:v>52.405160000000002</c:v>
                </c:pt>
                <c:pt idx="3647">
                  <c:v>52.368459999999999</c:v>
                </c:pt>
                <c:pt idx="3648">
                  <c:v>52.325699999999998</c:v>
                </c:pt>
                <c:pt idx="3649">
                  <c:v>52.331420000000001</c:v>
                </c:pt>
                <c:pt idx="3650">
                  <c:v>52.384720000000002</c:v>
                </c:pt>
                <c:pt idx="3651">
                  <c:v>52.396090000000001</c:v>
                </c:pt>
                <c:pt idx="3652">
                  <c:v>52.329590000000003</c:v>
                </c:pt>
                <c:pt idx="3653">
                  <c:v>52.388300000000001</c:v>
                </c:pt>
                <c:pt idx="3654">
                  <c:v>52.391240000000003</c:v>
                </c:pt>
                <c:pt idx="3655">
                  <c:v>52.440330000000003</c:v>
                </c:pt>
                <c:pt idx="3656">
                  <c:v>52.421550000000003</c:v>
                </c:pt>
                <c:pt idx="3657">
                  <c:v>52.435319999999997</c:v>
                </c:pt>
                <c:pt idx="3658">
                  <c:v>52.457999999999998</c:v>
                </c:pt>
                <c:pt idx="3659">
                  <c:v>52.481969999999997</c:v>
                </c:pt>
                <c:pt idx="3660">
                  <c:v>52.499180000000003</c:v>
                </c:pt>
                <c:pt idx="3661">
                  <c:v>52.470280000000002</c:v>
                </c:pt>
                <c:pt idx="3662">
                  <c:v>52.541089999999997</c:v>
                </c:pt>
                <c:pt idx="3663">
                  <c:v>52.520200000000003</c:v>
                </c:pt>
                <c:pt idx="3664">
                  <c:v>52.53304</c:v>
                </c:pt>
                <c:pt idx="3665">
                  <c:v>52.5518</c:v>
                </c:pt>
                <c:pt idx="3666">
                  <c:v>52.491399999999999</c:v>
                </c:pt>
                <c:pt idx="3667">
                  <c:v>52.550109999999997</c:v>
                </c:pt>
                <c:pt idx="3668">
                  <c:v>52.559869999999997</c:v>
                </c:pt>
                <c:pt idx="3669">
                  <c:v>52.565989999999999</c:v>
                </c:pt>
                <c:pt idx="3670">
                  <c:v>52.560009999999998</c:v>
                </c:pt>
                <c:pt idx="3671">
                  <c:v>52.577359999999999</c:v>
                </c:pt>
                <c:pt idx="3672">
                  <c:v>52.553440000000002</c:v>
                </c:pt>
                <c:pt idx="3673">
                  <c:v>52.514780000000002</c:v>
                </c:pt>
                <c:pt idx="3674">
                  <c:v>52.544110000000003</c:v>
                </c:pt>
                <c:pt idx="3675">
                  <c:v>52.52149</c:v>
                </c:pt>
                <c:pt idx="3676">
                  <c:v>52.52731</c:v>
                </c:pt>
                <c:pt idx="3677">
                  <c:v>52.498660000000001</c:v>
                </c:pt>
                <c:pt idx="3678">
                  <c:v>52.494630000000001</c:v>
                </c:pt>
                <c:pt idx="3679">
                  <c:v>52.531500000000001</c:v>
                </c:pt>
                <c:pt idx="3680">
                  <c:v>52.510210000000001</c:v>
                </c:pt>
                <c:pt idx="3681">
                  <c:v>52.514000000000003</c:v>
                </c:pt>
                <c:pt idx="3682">
                  <c:v>52.562919999999998</c:v>
                </c:pt>
                <c:pt idx="3683">
                  <c:v>52.553600000000003</c:v>
                </c:pt>
                <c:pt idx="3684">
                  <c:v>52.525539999999999</c:v>
                </c:pt>
                <c:pt idx="3685">
                  <c:v>52.457949999999997</c:v>
                </c:pt>
                <c:pt idx="3686">
                  <c:v>52.498519999999999</c:v>
                </c:pt>
                <c:pt idx="3687">
                  <c:v>52.513719999999999</c:v>
                </c:pt>
                <c:pt idx="3688">
                  <c:v>52.479759999999999</c:v>
                </c:pt>
                <c:pt idx="3689">
                  <c:v>52.50047</c:v>
                </c:pt>
                <c:pt idx="3690">
                  <c:v>52.54833</c:v>
                </c:pt>
                <c:pt idx="3691">
                  <c:v>52.546370000000003</c:v>
                </c:pt>
                <c:pt idx="3692">
                  <c:v>52.583100000000002</c:v>
                </c:pt>
                <c:pt idx="3693">
                  <c:v>52.534039999999997</c:v>
                </c:pt>
                <c:pt idx="3694">
                  <c:v>52.567149999999998</c:v>
                </c:pt>
                <c:pt idx="3695">
                  <c:v>52.56626</c:v>
                </c:pt>
                <c:pt idx="3696">
                  <c:v>52.560470000000002</c:v>
                </c:pt>
                <c:pt idx="3697">
                  <c:v>52.540680000000002</c:v>
                </c:pt>
                <c:pt idx="3698">
                  <c:v>52.561320000000002</c:v>
                </c:pt>
                <c:pt idx="3699">
                  <c:v>52.560940000000002</c:v>
                </c:pt>
                <c:pt idx="3700">
                  <c:v>52.567279999999997</c:v>
                </c:pt>
                <c:pt idx="3701">
                  <c:v>52.569690000000001</c:v>
                </c:pt>
                <c:pt idx="3702">
                  <c:v>52.518770000000004</c:v>
                </c:pt>
                <c:pt idx="3703">
                  <c:v>52.392780000000002</c:v>
                </c:pt>
                <c:pt idx="3704">
                  <c:v>52.393810000000002</c:v>
                </c:pt>
                <c:pt idx="3705">
                  <c:v>52.390219999999999</c:v>
                </c:pt>
                <c:pt idx="3706">
                  <c:v>52.371810000000004</c:v>
                </c:pt>
                <c:pt idx="3707">
                  <c:v>52.369370000000004</c:v>
                </c:pt>
                <c:pt idx="3708">
                  <c:v>52.37717</c:v>
                </c:pt>
                <c:pt idx="3709">
                  <c:v>52.409439999999996</c:v>
                </c:pt>
                <c:pt idx="3710">
                  <c:v>52.410910000000001</c:v>
                </c:pt>
                <c:pt idx="3711">
                  <c:v>52.337299999999999</c:v>
                </c:pt>
                <c:pt idx="3712">
                  <c:v>52.391939999999998</c:v>
                </c:pt>
                <c:pt idx="3713">
                  <c:v>52.395659999999999</c:v>
                </c:pt>
                <c:pt idx="3714">
                  <c:v>52.370820000000002</c:v>
                </c:pt>
                <c:pt idx="3715">
                  <c:v>52.406790000000001</c:v>
                </c:pt>
                <c:pt idx="3716">
                  <c:v>52.412109999999998</c:v>
                </c:pt>
                <c:pt idx="3717">
                  <c:v>52.454639999999998</c:v>
                </c:pt>
                <c:pt idx="3718">
                  <c:v>52.429139999999997</c:v>
                </c:pt>
                <c:pt idx="3719">
                  <c:v>52.48583</c:v>
                </c:pt>
                <c:pt idx="3720">
                  <c:v>52.443899999999999</c:v>
                </c:pt>
                <c:pt idx="3721">
                  <c:v>52.483089999999997</c:v>
                </c:pt>
                <c:pt idx="3722">
                  <c:v>52.529609999999998</c:v>
                </c:pt>
                <c:pt idx="3723">
                  <c:v>52.533920000000002</c:v>
                </c:pt>
                <c:pt idx="3724">
                  <c:v>52.524279999999997</c:v>
                </c:pt>
                <c:pt idx="3725">
                  <c:v>52.549399999999999</c:v>
                </c:pt>
                <c:pt idx="3726">
                  <c:v>52.593530000000001</c:v>
                </c:pt>
                <c:pt idx="3727">
                  <c:v>52.568800000000003</c:v>
                </c:pt>
                <c:pt idx="3728">
                  <c:v>52.567050000000002</c:v>
                </c:pt>
                <c:pt idx="3729">
                  <c:v>52.599490000000003</c:v>
                </c:pt>
                <c:pt idx="3730">
                  <c:v>52.579619999999998</c:v>
                </c:pt>
                <c:pt idx="3731">
                  <c:v>52.577170000000002</c:v>
                </c:pt>
                <c:pt idx="3732">
                  <c:v>52.574919999999999</c:v>
                </c:pt>
                <c:pt idx="3733">
                  <c:v>52.556980000000003</c:v>
                </c:pt>
                <c:pt idx="3734">
                  <c:v>52.571399999999997</c:v>
                </c:pt>
                <c:pt idx="3735">
                  <c:v>52.579120000000003</c:v>
                </c:pt>
                <c:pt idx="3736">
                  <c:v>52.550179999999997</c:v>
                </c:pt>
                <c:pt idx="3737">
                  <c:v>52.57667</c:v>
                </c:pt>
                <c:pt idx="3738">
                  <c:v>52.580289999999998</c:v>
                </c:pt>
                <c:pt idx="3739">
                  <c:v>52.522239999999996</c:v>
                </c:pt>
                <c:pt idx="3740">
                  <c:v>52.508659999999999</c:v>
                </c:pt>
                <c:pt idx="3741">
                  <c:v>52.481470000000002</c:v>
                </c:pt>
                <c:pt idx="3742">
                  <c:v>52.47654</c:v>
                </c:pt>
                <c:pt idx="3743">
                  <c:v>52.509860000000003</c:v>
                </c:pt>
                <c:pt idx="3744">
                  <c:v>52.491489999999999</c:v>
                </c:pt>
                <c:pt idx="3745">
                  <c:v>52.454990000000002</c:v>
                </c:pt>
                <c:pt idx="3746">
                  <c:v>52.452060000000003</c:v>
                </c:pt>
                <c:pt idx="3747">
                  <c:v>52.452289999999998</c:v>
                </c:pt>
                <c:pt idx="3748">
                  <c:v>52.433970000000002</c:v>
                </c:pt>
                <c:pt idx="3749">
                  <c:v>52.441839999999999</c:v>
                </c:pt>
                <c:pt idx="3750">
                  <c:v>52.526789999999998</c:v>
                </c:pt>
                <c:pt idx="3751">
                  <c:v>52.549790000000002</c:v>
                </c:pt>
                <c:pt idx="3752">
                  <c:v>52.573950000000004</c:v>
                </c:pt>
                <c:pt idx="3753">
                  <c:v>52.64584</c:v>
                </c:pt>
                <c:pt idx="3754">
                  <c:v>52.68215</c:v>
                </c:pt>
                <c:pt idx="3755">
                  <c:v>52.70429</c:v>
                </c:pt>
                <c:pt idx="3756">
                  <c:v>52.696950000000001</c:v>
                </c:pt>
                <c:pt idx="3757">
                  <c:v>52.709519999999998</c:v>
                </c:pt>
                <c:pt idx="3758">
                  <c:v>52.662599999999998</c:v>
                </c:pt>
                <c:pt idx="3759">
                  <c:v>52.64808</c:v>
                </c:pt>
                <c:pt idx="3760">
                  <c:v>52.650489999999998</c:v>
                </c:pt>
                <c:pt idx="3761">
                  <c:v>52.654150000000001</c:v>
                </c:pt>
                <c:pt idx="3762">
                  <c:v>52.631129999999999</c:v>
                </c:pt>
                <c:pt idx="3763">
                  <c:v>52.569980000000001</c:v>
                </c:pt>
                <c:pt idx="3764">
                  <c:v>52.536990000000003</c:v>
                </c:pt>
                <c:pt idx="3765">
                  <c:v>52.527850000000001</c:v>
                </c:pt>
                <c:pt idx="3766">
                  <c:v>52.469259999999998</c:v>
                </c:pt>
                <c:pt idx="3767">
                  <c:v>52.463239999999999</c:v>
                </c:pt>
                <c:pt idx="3768">
                  <c:v>52.426900000000003</c:v>
                </c:pt>
                <c:pt idx="3769">
                  <c:v>52.373530000000002</c:v>
                </c:pt>
                <c:pt idx="3770">
                  <c:v>52.382759999999998</c:v>
                </c:pt>
                <c:pt idx="3771">
                  <c:v>52.407429999999998</c:v>
                </c:pt>
                <c:pt idx="3772">
                  <c:v>52.452539999999999</c:v>
                </c:pt>
                <c:pt idx="3773">
                  <c:v>52.459350000000001</c:v>
                </c:pt>
                <c:pt idx="3774">
                  <c:v>52.43027</c:v>
                </c:pt>
                <c:pt idx="3775">
                  <c:v>52.459679999999999</c:v>
                </c:pt>
                <c:pt idx="3776">
                  <c:v>52.506689999999999</c:v>
                </c:pt>
                <c:pt idx="3777">
                  <c:v>52.474400000000003</c:v>
                </c:pt>
                <c:pt idx="3778">
                  <c:v>52.463290000000001</c:v>
                </c:pt>
                <c:pt idx="3779">
                  <c:v>52.47298</c:v>
                </c:pt>
                <c:pt idx="3780">
                  <c:v>52.511479999999999</c:v>
                </c:pt>
                <c:pt idx="3781">
                  <c:v>52.497999999999998</c:v>
                </c:pt>
                <c:pt idx="3782">
                  <c:v>52.501800000000003</c:v>
                </c:pt>
                <c:pt idx="3783">
                  <c:v>52.530160000000002</c:v>
                </c:pt>
                <c:pt idx="3784">
                  <c:v>52.519849999999998</c:v>
                </c:pt>
                <c:pt idx="3785">
                  <c:v>52.542819999999999</c:v>
                </c:pt>
                <c:pt idx="3786">
                  <c:v>52.510170000000002</c:v>
                </c:pt>
                <c:pt idx="3787">
                  <c:v>52.468240000000002</c:v>
                </c:pt>
                <c:pt idx="3788">
                  <c:v>52.491100000000003</c:v>
                </c:pt>
                <c:pt idx="3789">
                  <c:v>52.454979999999999</c:v>
                </c:pt>
                <c:pt idx="3790">
                  <c:v>52.427070000000001</c:v>
                </c:pt>
                <c:pt idx="3791">
                  <c:v>52.382359999999998</c:v>
                </c:pt>
                <c:pt idx="3792">
                  <c:v>52.32264</c:v>
                </c:pt>
                <c:pt idx="3793">
                  <c:v>52.280360000000002</c:v>
                </c:pt>
                <c:pt idx="3794">
                  <c:v>52.280029999999996</c:v>
                </c:pt>
                <c:pt idx="3795">
                  <c:v>52.277769999999997</c:v>
                </c:pt>
                <c:pt idx="3796">
                  <c:v>52.275179999999999</c:v>
                </c:pt>
                <c:pt idx="3797">
                  <c:v>52.325679999999998</c:v>
                </c:pt>
                <c:pt idx="3798">
                  <c:v>52.289940000000001</c:v>
                </c:pt>
                <c:pt idx="3799">
                  <c:v>52.295569999999998</c:v>
                </c:pt>
                <c:pt idx="3800">
                  <c:v>52.266640000000002</c:v>
                </c:pt>
                <c:pt idx="3801">
                  <c:v>52.329099999999997</c:v>
                </c:pt>
                <c:pt idx="3802">
                  <c:v>52.330269999999999</c:v>
                </c:pt>
                <c:pt idx="3803">
                  <c:v>52.276899999999998</c:v>
                </c:pt>
                <c:pt idx="3804">
                  <c:v>52.278260000000003</c:v>
                </c:pt>
                <c:pt idx="3805">
                  <c:v>52.260910000000003</c:v>
                </c:pt>
                <c:pt idx="3806">
                  <c:v>52.284080000000003</c:v>
                </c:pt>
                <c:pt idx="3807">
                  <c:v>52.326270000000001</c:v>
                </c:pt>
                <c:pt idx="3808">
                  <c:v>52.347999999999999</c:v>
                </c:pt>
                <c:pt idx="3809">
                  <c:v>52.381239999999998</c:v>
                </c:pt>
                <c:pt idx="3810">
                  <c:v>52.409590000000001</c:v>
                </c:pt>
                <c:pt idx="3811">
                  <c:v>52.431339999999999</c:v>
                </c:pt>
                <c:pt idx="3812">
                  <c:v>52.461440000000003</c:v>
                </c:pt>
                <c:pt idx="3813">
                  <c:v>52.48715</c:v>
                </c:pt>
                <c:pt idx="3814">
                  <c:v>52.463889999999999</c:v>
                </c:pt>
                <c:pt idx="3815">
                  <c:v>52.47795</c:v>
                </c:pt>
                <c:pt idx="3816">
                  <c:v>52.450890000000001</c:v>
                </c:pt>
                <c:pt idx="3817">
                  <c:v>52.411540000000002</c:v>
                </c:pt>
                <c:pt idx="3818">
                  <c:v>52.446469999999998</c:v>
                </c:pt>
                <c:pt idx="3819">
                  <c:v>52.427430000000001</c:v>
                </c:pt>
                <c:pt idx="3820">
                  <c:v>52.433390000000003</c:v>
                </c:pt>
                <c:pt idx="3821">
                  <c:v>52.433970000000002</c:v>
                </c:pt>
                <c:pt idx="3822">
                  <c:v>52.398539999999997</c:v>
                </c:pt>
                <c:pt idx="3823">
                  <c:v>52.366759999999999</c:v>
                </c:pt>
                <c:pt idx="3824">
                  <c:v>52.372390000000003</c:v>
                </c:pt>
                <c:pt idx="3825">
                  <c:v>52.412570000000002</c:v>
                </c:pt>
                <c:pt idx="3826">
                  <c:v>52.40596</c:v>
                </c:pt>
                <c:pt idx="3827">
                  <c:v>52.408560000000001</c:v>
                </c:pt>
                <c:pt idx="3828">
                  <c:v>52.408560000000001</c:v>
                </c:pt>
                <c:pt idx="3829">
                  <c:v>52.434310000000004</c:v>
                </c:pt>
                <c:pt idx="3830">
                  <c:v>52.43797</c:v>
                </c:pt>
                <c:pt idx="3831">
                  <c:v>52.46266</c:v>
                </c:pt>
                <c:pt idx="3832">
                  <c:v>52.499740000000003</c:v>
                </c:pt>
                <c:pt idx="3833">
                  <c:v>52.472630000000002</c:v>
                </c:pt>
                <c:pt idx="3834">
                  <c:v>52.447800000000001</c:v>
                </c:pt>
                <c:pt idx="3835">
                  <c:v>52.442129999999999</c:v>
                </c:pt>
                <c:pt idx="3836">
                  <c:v>52.453420000000001</c:v>
                </c:pt>
                <c:pt idx="3837">
                  <c:v>52.436369999999997</c:v>
                </c:pt>
                <c:pt idx="3838">
                  <c:v>52.464860000000002</c:v>
                </c:pt>
                <c:pt idx="3839">
                  <c:v>52.40484</c:v>
                </c:pt>
                <c:pt idx="3840">
                  <c:v>52.374339999999997</c:v>
                </c:pt>
                <c:pt idx="3841">
                  <c:v>52.331189999999999</c:v>
                </c:pt>
                <c:pt idx="3842">
                  <c:v>52.307049999999997</c:v>
                </c:pt>
                <c:pt idx="3843">
                  <c:v>52.265000000000001</c:v>
                </c:pt>
                <c:pt idx="3844">
                  <c:v>52.279910000000001</c:v>
                </c:pt>
                <c:pt idx="3845">
                  <c:v>52.239510000000003</c:v>
                </c:pt>
                <c:pt idx="3846">
                  <c:v>52.281480000000002</c:v>
                </c:pt>
                <c:pt idx="3847">
                  <c:v>52.226219999999998</c:v>
                </c:pt>
                <c:pt idx="3848">
                  <c:v>52.229590000000002</c:v>
                </c:pt>
                <c:pt idx="3849">
                  <c:v>52.225230000000003</c:v>
                </c:pt>
                <c:pt idx="3850">
                  <c:v>52.235529999999997</c:v>
                </c:pt>
                <c:pt idx="3851">
                  <c:v>52.229140000000001</c:v>
                </c:pt>
                <c:pt idx="3852">
                  <c:v>52.244480000000003</c:v>
                </c:pt>
                <c:pt idx="3853">
                  <c:v>52.255879999999998</c:v>
                </c:pt>
                <c:pt idx="3854">
                  <c:v>52.220039999999997</c:v>
                </c:pt>
                <c:pt idx="3855">
                  <c:v>52.236559999999997</c:v>
                </c:pt>
                <c:pt idx="3856">
                  <c:v>52.25797</c:v>
                </c:pt>
                <c:pt idx="3857">
                  <c:v>52.27449</c:v>
                </c:pt>
                <c:pt idx="3858">
                  <c:v>52.330880000000001</c:v>
                </c:pt>
                <c:pt idx="3859">
                  <c:v>52.32826</c:v>
                </c:pt>
                <c:pt idx="3860">
                  <c:v>52.339440000000003</c:v>
                </c:pt>
                <c:pt idx="3861">
                  <c:v>52.347259999999999</c:v>
                </c:pt>
                <c:pt idx="3862">
                  <c:v>52.387770000000003</c:v>
                </c:pt>
                <c:pt idx="3863">
                  <c:v>52.38064</c:v>
                </c:pt>
                <c:pt idx="3864">
                  <c:v>52.392409999999998</c:v>
                </c:pt>
                <c:pt idx="3865">
                  <c:v>52.37659</c:v>
                </c:pt>
                <c:pt idx="3866">
                  <c:v>52.42295</c:v>
                </c:pt>
                <c:pt idx="3867">
                  <c:v>52.421149999999997</c:v>
                </c:pt>
                <c:pt idx="3868">
                  <c:v>52.436360000000001</c:v>
                </c:pt>
                <c:pt idx="3869">
                  <c:v>52.426090000000002</c:v>
                </c:pt>
                <c:pt idx="3870">
                  <c:v>52.440890000000003</c:v>
                </c:pt>
                <c:pt idx="3871">
                  <c:v>52.486919999999998</c:v>
                </c:pt>
                <c:pt idx="3872">
                  <c:v>52.461959999999998</c:v>
                </c:pt>
                <c:pt idx="3873">
                  <c:v>52.462879999999998</c:v>
                </c:pt>
                <c:pt idx="3874">
                  <c:v>52.460290000000001</c:v>
                </c:pt>
                <c:pt idx="3875">
                  <c:v>52.443629999999999</c:v>
                </c:pt>
                <c:pt idx="3876">
                  <c:v>52.459420000000001</c:v>
                </c:pt>
                <c:pt idx="3877">
                  <c:v>52.451630000000002</c:v>
                </c:pt>
                <c:pt idx="3878">
                  <c:v>52.438589999999998</c:v>
                </c:pt>
                <c:pt idx="3879">
                  <c:v>52.377220000000001</c:v>
                </c:pt>
                <c:pt idx="3880">
                  <c:v>52.427999999999997</c:v>
                </c:pt>
                <c:pt idx="3881">
                  <c:v>52.422260000000001</c:v>
                </c:pt>
                <c:pt idx="3882">
                  <c:v>52.44323</c:v>
                </c:pt>
                <c:pt idx="3883">
                  <c:v>52.477539999999998</c:v>
                </c:pt>
                <c:pt idx="3884">
                  <c:v>52.429310000000001</c:v>
                </c:pt>
                <c:pt idx="3885">
                  <c:v>52.441049999999997</c:v>
                </c:pt>
                <c:pt idx="3886">
                  <c:v>52.416609999999999</c:v>
                </c:pt>
                <c:pt idx="3887">
                  <c:v>52.442950000000003</c:v>
                </c:pt>
                <c:pt idx="3888">
                  <c:v>52.481589999999997</c:v>
                </c:pt>
                <c:pt idx="3889">
                  <c:v>52.465530000000001</c:v>
                </c:pt>
                <c:pt idx="3890">
                  <c:v>52.450920000000004</c:v>
                </c:pt>
                <c:pt idx="3891">
                  <c:v>52.464680000000001</c:v>
                </c:pt>
                <c:pt idx="3892">
                  <c:v>52.490549999999999</c:v>
                </c:pt>
                <c:pt idx="3893">
                  <c:v>52.510860000000001</c:v>
                </c:pt>
                <c:pt idx="3894">
                  <c:v>52.522559999999999</c:v>
                </c:pt>
                <c:pt idx="3895">
                  <c:v>52.526420000000002</c:v>
                </c:pt>
                <c:pt idx="3896">
                  <c:v>52.481929999999998</c:v>
                </c:pt>
                <c:pt idx="3897">
                  <c:v>52.52</c:v>
                </c:pt>
                <c:pt idx="3898">
                  <c:v>52.561459999999997</c:v>
                </c:pt>
                <c:pt idx="3899">
                  <c:v>52.52216</c:v>
                </c:pt>
                <c:pt idx="3900">
                  <c:v>52.49483</c:v>
                </c:pt>
                <c:pt idx="3901">
                  <c:v>52.549810000000001</c:v>
                </c:pt>
                <c:pt idx="3902">
                  <c:v>52.511560000000003</c:v>
                </c:pt>
                <c:pt idx="3903">
                  <c:v>52.482379999999999</c:v>
                </c:pt>
                <c:pt idx="3904">
                  <c:v>52.496009999999998</c:v>
                </c:pt>
                <c:pt idx="3905">
                  <c:v>52.489759999999997</c:v>
                </c:pt>
                <c:pt idx="3906">
                  <c:v>52.446210000000001</c:v>
                </c:pt>
                <c:pt idx="3907">
                  <c:v>52.427250000000001</c:v>
                </c:pt>
                <c:pt idx="3908">
                  <c:v>52.414540000000002</c:v>
                </c:pt>
                <c:pt idx="3909">
                  <c:v>52.469920000000002</c:v>
                </c:pt>
                <c:pt idx="3910">
                  <c:v>52.456769999999999</c:v>
                </c:pt>
                <c:pt idx="3911">
                  <c:v>52.507840000000002</c:v>
                </c:pt>
                <c:pt idx="3912">
                  <c:v>52.511600000000001</c:v>
                </c:pt>
                <c:pt idx="3913">
                  <c:v>52.494190000000003</c:v>
                </c:pt>
                <c:pt idx="3914">
                  <c:v>52.53389</c:v>
                </c:pt>
                <c:pt idx="3915">
                  <c:v>52.556069999999998</c:v>
                </c:pt>
                <c:pt idx="3916">
                  <c:v>52.54365</c:v>
                </c:pt>
                <c:pt idx="3917">
                  <c:v>52.58793</c:v>
                </c:pt>
                <c:pt idx="3918">
                  <c:v>52.605139999999999</c:v>
                </c:pt>
                <c:pt idx="3919">
                  <c:v>52.663429999999998</c:v>
                </c:pt>
                <c:pt idx="3920">
                  <c:v>52.67698</c:v>
                </c:pt>
                <c:pt idx="3921">
                  <c:v>52.678449999999998</c:v>
                </c:pt>
                <c:pt idx="3922">
                  <c:v>52.64199</c:v>
                </c:pt>
                <c:pt idx="3923">
                  <c:v>52.655360000000002</c:v>
                </c:pt>
                <c:pt idx="3924">
                  <c:v>52.663029999999999</c:v>
                </c:pt>
                <c:pt idx="3925">
                  <c:v>52.626429999999999</c:v>
                </c:pt>
                <c:pt idx="3926">
                  <c:v>52.577959999999997</c:v>
                </c:pt>
                <c:pt idx="3927">
                  <c:v>52.530250000000002</c:v>
                </c:pt>
                <c:pt idx="3928">
                  <c:v>52.505629999999996</c:v>
                </c:pt>
                <c:pt idx="3929">
                  <c:v>52.456270000000004</c:v>
                </c:pt>
                <c:pt idx="3930">
                  <c:v>52.482610000000001</c:v>
                </c:pt>
                <c:pt idx="3931">
                  <c:v>52.466290000000001</c:v>
                </c:pt>
                <c:pt idx="3932">
                  <c:v>52.391109999999998</c:v>
                </c:pt>
                <c:pt idx="3933">
                  <c:v>52.33222</c:v>
                </c:pt>
                <c:pt idx="3934">
                  <c:v>52.337949999999999</c:v>
                </c:pt>
                <c:pt idx="3935">
                  <c:v>52.324120000000001</c:v>
                </c:pt>
                <c:pt idx="3936">
                  <c:v>52.282170000000001</c:v>
                </c:pt>
                <c:pt idx="3937">
                  <c:v>52.282029999999999</c:v>
                </c:pt>
                <c:pt idx="3938">
                  <c:v>52.286380000000001</c:v>
                </c:pt>
                <c:pt idx="3939">
                  <c:v>52.26943</c:v>
                </c:pt>
                <c:pt idx="3940">
                  <c:v>52.256129999999999</c:v>
                </c:pt>
                <c:pt idx="3941">
                  <c:v>52.23903</c:v>
                </c:pt>
                <c:pt idx="3942">
                  <c:v>52.274509999999999</c:v>
                </c:pt>
                <c:pt idx="3943">
                  <c:v>52.246310000000001</c:v>
                </c:pt>
                <c:pt idx="3944">
                  <c:v>52.261539999999997</c:v>
                </c:pt>
                <c:pt idx="3945">
                  <c:v>52.28145</c:v>
                </c:pt>
                <c:pt idx="3946">
                  <c:v>52.364669999999997</c:v>
                </c:pt>
                <c:pt idx="3947">
                  <c:v>52.437150000000003</c:v>
                </c:pt>
                <c:pt idx="3948">
                  <c:v>52.455849999999998</c:v>
                </c:pt>
                <c:pt idx="3949">
                  <c:v>52.528329999999997</c:v>
                </c:pt>
                <c:pt idx="3950">
                  <c:v>52.602339999999998</c:v>
                </c:pt>
                <c:pt idx="3951">
                  <c:v>52.578960000000002</c:v>
                </c:pt>
                <c:pt idx="3952">
                  <c:v>52.60369</c:v>
                </c:pt>
                <c:pt idx="3953">
                  <c:v>52.612349999999999</c:v>
                </c:pt>
                <c:pt idx="3954">
                  <c:v>52.593870000000003</c:v>
                </c:pt>
                <c:pt idx="3955">
                  <c:v>52.614980000000003</c:v>
                </c:pt>
                <c:pt idx="3956">
                  <c:v>52.619480000000003</c:v>
                </c:pt>
                <c:pt idx="3957">
                  <c:v>52.659950000000002</c:v>
                </c:pt>
                <c:pt idx="3958">
                  <c:v>52.66601</c:v>
                </c:pt>
                <c:pt idx="3959">
                  <c:v>52.653739999999999</c:v>
                </c:pt>
                <c:pt idx="3960">
                  <c:v>52.638730000000002</c:v>
                </c:pt>
                <c:pt idx="3961">
                  <c:v>52.662149999999997</c:v>
                </c:pt>
                <c:pt idx="3962">
                  <c:v>52.633540000000004</c:v>
                </c:pt>
                <c:pt idx="3963">
                  <c:v>52.588209999999997</c:v>
                </c:pt>
                <c:pt idx="3964">
                  <c:v>52.553100000000001</c:v>
                </c:pt>
                <c:pt idx="3965">
                  <c:v>52.591610000000003</c:v>
                </c:pt>
                <c:pt idx="3966">
                  <c:v>52.555590000000002</c:v>
                </c:pt>
                <c:pt idx="3967">
                  <c:v>52.519570000000002</c:v>
                </c:pt>
                <c:pt idx="3968">
                  <c:v>52.511899999999997</c:v>
                </c:pt>
                <c:pt idx="3969">
                  <c:v>52.471679999999999</c:v>
                </c:pt>
                <c:pt idx="3970">
                  <c:v>52.45937</c:v>
                </c:pt>
                <c:pt idx="3971">
                  <c:v>52.401499999999999</c:v>
                </c:pt>
                <c:pt idx="3972">
                  <c:v>52.437269999999998</c:v>
                </c:pt>
                <c:pt idx="3973">
                  <c:v>52.410679999999999</c:v>
                </c:pt>
                <c:pt idx="3974">
                  <c:v>52.372720000000001</c:v>
                </c:pt>
                <c:pt idx="3975">
                  <c:v>52.431609999999999</c:v>
                </c:pt>
                <c:pt idx="3976">
                  <c:v>52.443779999999997</c:v>
                </c:pt>
                <c:pt idx="3977">
                  <c:v>52.445529999999998</c:v>
                </c:pt>
                <c:pt idx="3978">
                  <c:v>52.444760000000002</c:v>
                </c:pt>
                <c:pt idx="3979">
                  <c:v>52.44191</c:v>
                </c:pt>
                <c:pt idx="3980">
                  <c:v>52.454360000000001</c:v>
                </c:pt>
                <c:pt idx="3981">
                  <c:v>52.42803</c:v>
                </c:pt>
                <c:pt idx="3982">
                  <c:v>52.397790000000001</c:v>
                </c:pt>
                <c:pt idx="3983">
                  <c:v>52.407069999999997</c:v>
                </c:pt>
                <c:pt idx="3984">
                  <c:v>52.398409999999998</c:v>
                </c:pt>
                <c:pt idx="3985">
                  <c:v>52.395809999999997</c:v>
                </c:pt>
                <c:pt idx="3986">
                  <c:v>52.410870000000003</c:v>
                </c:pt>
                <c:pt idx="3987">
                  <c:v>52.463070000000002</c:v>
                </c:pt>
                <c:pt idx="3988">
                  <c:v>52.47278</c:v>
                </c:pt>
                <c:pt idx="3989">
                  <c:v>52.426209999999998</c:v>
                </c:pt>
                <c:pt idx="3990">
                  <c:v>52.46219</c:v>
                </c:pt>
                <c:pt idx="3991">
                  <c:v>52.426459999999999</c:v>
                </c:pt>
                <c:pt idx="3992">
                  <c:v>52.438339999999997</c:v>
                </c:pt>
                <c:pt idx="3993">
                  <c:v>52.416200000000003</c:v>
                </c:pt>
                <c:pt idx="3994">
                  <c:v>52.38409</c:v>
                </c:pt>
                <c:pt idx="3995">
                  <c:v>52.352899999999998</c:v>
                </c:pt>
                <c:pt idx="3996">
                  <c:v>52.359650000000002</c:v>
                </c:pt>
                <c:pt idx="3997">
                  <c:v>52.355789999999999</c:v>
                </c:pt>
                <c:pt idx="3998">
                  <c:v>52.37518</c:v>
                </c:pt>
                <c:pt idx="3999">
                  <c:v>52.298250000000003</c:v>
                </c:pt>
                <c:pt idx="4000">
                  <c:v>52.277349999999998</c:v>
                </c:pt>
                <c:pt idx="4001">
                  <c:v>52.247729999999997</c:v>
                </c:pt>
                <c:pt idx="4002">
                  <c:v>52.25638</c:v>
                </c:pt>
                <c:pt idx="4003">
                  <c:v>52.29025</c:v>
                </c:pt>
                <c:pt idx="4004">
                  <c:v>52.292920000000002</c:v>
                </c:pt>
                <c:pt idx="4005">
                  <c:v>52.266280000000002</c:v>
                </c:pt>
                <c:pt idx="4006">
                  <c:v>52.315060000000003</c:v>
                </c:pt>
                <c:pt idx="4007">
                  <c:v>52.344279999999998</c:v>
                </c:pt>
                <c:pt idx="4008">
                  <c:v>52.368679999999998</c:v>
                </c:pt>
                <c:pt idx="4009">
                  <c:v>52.383920000000003</c:v>
                </c:pt>
                <c:pt idx="4010">
                  <c:v>52.352499999999999</c:v>
                </c:pt>
                <c:pt idx="4011">
                  <c:v>52.390709999999999</c:v>
                </c:pt>
                <c:pt idx="4012">
                  <c:v>52.410110000000003</c:v>
                </c:pt>
                <c:pt idx="4013">
                  <c:v>52.385339999999999</c:v>
                </c:pt>
                <c:pt idx="4014">
                  <c:v>52.360059999999997</c:v>
                </c:pt>
                <c:pt idx="4015">
                  <c:v>52.356990000000003</c:v>
                </c:pt>
                <c:pt idx="4016">
                  <c:v>52.357770000000002</c:v>
                </c:pt>
                <c:pt idx="4017">
                  <c:v>52.385820000000002</c:v>
                </c:pt>
                <c:pt idx="4018">
                  <c:v>52.340670000000003</c:v>
                </c:pt>
                <c:pt idx="4019">
                  <c:v>52.343409999999999</c:v>
                </c:pt>
                <c:pt idx="4020">
                  <c:v>52.39123</c:v>
                </c:pt>
                <c:pt idx="4021">
                  <c:v>52.342019999999998</c:v>
                </c:pt>
                <c:pt idx="4022">
                  <c:v>52.329410000000003</c:v>
                </c:pt>
                <c:pt idx="4023">
                  <c:v>52.327509999999997</c:v>
                </c:pt>
                <c:pt idx="4024">
                  <c:v>52.317839999999997</c:v>
                </c:pt>
                <c:pt idx="4025">
                  <c:v>52.252189999999999</c:v>
                </c:pt>
                <c:pt idx="4026">
                  <c:v>52.269840000000002</c:v>
                </c:pt>
                <c:pt idx="4027">
                  <c:v>52.239919999999998</c:v>
                </c:pt>
                <c:pt idx="4028">
                  <c:v>52.33914</c:v>
                </c:pt>
                <c:pt idx="4029">
                  <c:v>52.320180000000001</c:v>
                </c:pt>
                <c:pt idx="4030">
                  <c:v>52.257309999999997</c:v>
                </c:pt>
                <c:pt idx="4031">
                  <c:v>52.280540000000002</c:v>
                </c:pt>
                <c:pt idx="4032">
                  <c:v>52.310650000000003</c:v>
                </c:pt>
                <c:pt idx="4033">
                  <c:v>52.280470000000001</c:v>
                </c:pt>
                <c:pt idx="4034">
                  <c:v>52.310540000000003</c:v>
                </c:pt>
                <c:pt idx="4035">
                  <c:v>52.27722</c:v>
                </c:pt>
                <c:pt idx="4036">
                  <c:v>52.274329999999999</c:v>
                </c:pt>
                <c:pt idx="4037">
                  <c:v>52.364449999999998</c:v>
                </c:pt>
                <c:pt idx="4038">
                  <c:v>52.379800000000003</c:v>
                </c:pt>
                <c:pt idx="4039">
                  <c:v>52.43233</c:v>
                </c:pt>
                <c:pt idx="4040">
                  <c:v>52.398499999999999</c:v>
                </c:pt>
                <c:pt idx="4041">
                  <c:v>52.407890000000002</c:v>
                </c:pt>
                <c:pt idx="4042">
                  <c:v>52.399270000000001</c:v>
                </c:pt>
                <c:pt idx="4043">
                  <c:v>52.408470000000001</c:v>
                </c:pt>
                <c:pt idx="4044">
                  <c:v>52.390099999999997</c:v>
                </c:pt>
                <c:pt idx="4045">
                  <c:v>52.353499999999997</c:v>
                </c:pt>
                <c:pt idx="4046">
                  <c:v>52.335299999999997</c:v>
                </c:pt>
                <c:pt idx="4047">
                  <c:v>52.336730000000003</c:v>
                </c:pt>
                <c:pt idx="4048">
                  <c:v>52.35989</c:v>
                </c:pt>
                <c:pt idx="4049">
                  <c:v>52.339469999999999</c:v>
                </c:pt>
                <c:pt idx="4050">
                  <c:v>52.341949999999997</c:v>
                </c:pt>
                <c:pt idx="4051">
                  <c:v>52.302500000000002</c:v>
                </c:pt>
                <c:pt idx="4052">
                  <c:v>52.343850000000003</c:v>
                </c:pt>
                <c:pt idx="4053">
                  <c:v>52.357729999999997</c:v>
                </c:pt>
                <c:pt idx="4054">
                  <c:v>52.424990000000001</c:v>
                </c:pt>
                <c:pt idx="4055">
                  <c:v>52.426299999999998</c:v>
                </c:pt>
                <c:pt idx="4056">
                  <c:v>52.429960000000001</c:v>
                </c:pt>
                <c:pt idx="4057">
                  <c:v>52.384219999999999</c:v>
                </c:pt>
                <c:pt idx="4058">
                  <c:v>52.453560000000003</c:v>
                </c:pt>
                <c:pt idx="4059">
                  <c:v>52.449170000000002</c:v>
                </c:pt>
                <c:pt idx="4060">
                  <c:v>52.450049999999997</c:v>
                </c:pt>
                <c:pt idx="4061">
                  <c:v>52.45111</c:v>
                </c:pt>
                <c:pt idx="4062">
                  <c:v>52.53228</c:v>
                </c:pt>
                <c:pt idx="4063">
                  <c:v>52.591540000000002</c:v>
                </c:pt>
                <c:pt idx="4064">
                  <c:v>52.762979999999999</c:v>
                </c:pt>
                <c:pt idx="4065">
                  <c:v>52.786279999999998</c:v>
                </c:pt>
                <c:pt idx="4066">
                  <c:v>52.79081</c:v>
                </c:pt>
                <c:pt idx="4067">
                  <c:v>52.793770000000002</c:v>
                </c:pt>
                <c:pt idx="4068">
                  <c:v>52.860909999999997</c:v>
                </c:pt>
                <c:pt idx="4069">
                  <c:v>52.876150000000003</c:v>
                </c:pt>
                <c:pt idx="4070">
                  <c:v>52.897010000000002</c:v>
                </c:pt>
                <c:pt idx="4071">
                  <c:v>52.931570000000001</c:v>
                </c:pt>
                <c:pt idx="4072">
                  <c:v>52.929549999999999</c:v>
                </c:pt>
                <c:pt idx="4073">
                  <c:v>52.964950000000002</c:v>
                </c:pt>
                <c:pt idx="4074">
                  <c:v>53.009520000000002</c:v>
                </c:pt>
                <c:pt idx="4075">
                  <c:v>53.00853</c:v>
                </c:pt>
                <c:pt idx="4076">
                  <c:v>53.01679</c:v>
                </c:pt>
                <c:pt idx="4077">
                  <c:v>52.994950000000003</c:v>
                </c:pt>
                <c:pt idx="4078">
                  <c:v>53.029209999999999</c:v>
                </c:pt>
                <c:pt idx="4079">
                  <c:v>53.01493</c:v>
                </c:pt>
                <c:pt idx="4080">
                  <c:v>52.97672</c:v>
                </c:pt>
                <c:pt idx="4081">
                  <c:v>52.95702</c:v>
                </c:pt>
                <c:pt idx="4082">
                  <c:v>52.897590000000001</c:v>
                </c:pt>
                <c:pt idx="4083">
                  <c:v>52.918129999999998</c:v>
                </c:pt>
                <c:pt idx="4084">
                  <c:v>52.87677</c:v>
                </c:pt>
                <c:pt idx="4085">
                  <c:v>52.860880000000002</c:v>
                </c:pt>
                <c:pt idx="4086">
                  <c:v>52.829900000000002</c:v>
                </c:pt>
                <c:pt idx="4087">
                  <c:v>52.804769999999998</c:v>
                </c:pt>
                <c:pt idx="4088">
                  <c:v>52.789140000000003</c:v>
                </c:pt>
                <c:pt idx="4089">
                  <c:v>52.842759999999998</c:v>
                </c:pt>
                <c:pt idx="4090">
                  <c:v>52.806159999999998</c:v>
                </c:pt>
                <c:pt idx="4091">
                  <c:v>52.805759999999999</c:v>
                </c:pt>
                <c:pt idx="4092">
                  <c:v>52.774850000000001</c:v>
                </c:pt>
                <c:pt idx="4093">
                  <c:v>52.772950000000002</c:v>
                </c:pt>
                <c:pt idx="4094">
                  <c:v>52.790149999999997</c:v>
                </c:pt>
                <c:pt idx="4095">
                  <c:v>52.764690000000002</c:v>
                </c:pt>
                <c:pt idx="4096">
                  <c:v>52.715670000000003</c:v>
                </c:pt>
                <c:pt idx="4097">
                  <c:v>52.729550000000003</c:v>
                </c:pt>
                <c:pt idx="4098">
                  <c:v>52.70964</c:v>
                </c:pt>
                <c:pt idx="4099">
                  <c:v>52.716990000000003</c:v>
                </c:pt>
                <c:pt idx="4100">
                  <c:v>52.716659999999997</c:v>
                </c:pt>
                <c:pt idx="4101">
                  <c:v>52.734630000000003</c:v>
                </c:pt>
                <c:pt idx="4102">
                  <c:v>52.817959999999999</c:v>
                </c:pt>
                <c:pt idx="4103">
                  <c:v>52.84093</c:v>
                </c:pt>
                <c:pt idx="4104">
                  <c:v>52.908329999999999</c:v>
                </c:pt>
                <c:pt idx="4105">
                  <c:v>52.961590000000001</c:v>
                </c:pt>
                <c:pt idx="4106">
                  <c:v>52.987349999999999</c:v>
                </c:pt>
                <c:pt idx="4107">
                  <c:v>53.050579999999997</c:v>
                </c:pt>
                <c:pt idx="4108">
                  <c:v>53.015729999999998</c:v>
                </c:pt>
                <c:pt idx="4109">
                  <c:v>52.99765</c:v>
                </c:pt>
                <c:pt idx="4110">
                  <c:v>53.027279999999998</c:v>
                </c:pt>
                <c:pt idx="4111">
                  <c:v>53.054450000000003</c:v>
                </c:pt>
                <c:pt idx="4112">
                  <c:v>53.055660000000003</c:v>
                </c:pt>
                <c:pt idx="4113">
                  <c:v>53.036709999999999</c:v>
                </c:pt>
                <c:pt idx="4114">
                  <c:v>53.007950000000001</c:v>
                </c:pt>
                <c:pt idx="4115">
                  <c:v>53.015479999999997</c:v>
                </c:pt>
                <c:pt idx="4116">
                  <c:v>52.948920000000001</c:v>
                </c:pt>
                <c:pt idx="4117">
                  <c:v>52.949210000000001</c:v>
                </c:pt>
                <c:pt idx="4118">
                  <c:v>52.896569999999997</c:v>
                </c:pt>
                <c:pt idx="4119">
                  <c:v>52.878929999999997</c:v>
                </c:pt>
                <c:pt idx="4120">
                  <c:v>52.8352</c:v>
                </c:pt>
                <c:pt idx="4121">
                  <c:v>52.860230000000001</c:v>
                </c:pt>
                <c:pt idx="4122">
                  <c:v>52.797170000000001</c:v>
                </c:pt>
                <c:pt idx="4123">
                  <c:v>52.768380000000001</c:v>
                </c:pt>
                <c:pt idx="4124">
                  <c:v>52.732370000000003</c:v>
                </c:pt>
                <c:pt idx="4125">
                  <c:v>52.74438</c:v>
                </c:pt>
                <c:pt idx="4126">
                  <c:v>52.735169999999997</c:v>
                </c:pt>
                <c:pt idx="4127">
                  <c:v>52.68338</c:v>
                </c:pt>
                <c:pt idx="4128">
                  <c:v>52.659889999999997</c:v>
                </c:pt>
                <c:pt idx="4129">
                  <c:v>52.673110000000001</c:v>
                </c:pt>
                <c:pt idx="4130">
                  <c:v>52.708649999999999</c:v>
                </c:pt>
                <c:pt idx="4131">
                  <c:v>52.682679999999998</c:v>
                </c:pt>
                <c:pt idx="4132">
                  <c:v>52.685090000000002</c:v>
                </c:pt>
                <c:pt idx="4133">
                  <c:v>52.685859999999998</c:v>
                </c:pt>
                <c:pt idx="4134">
                  <c:v>52.675449999999998</c:v>
                </c:pt>
                <c:pt idx="4135">
                  <c:v>52.699309999999997</c:v>
                </c:pt>
                <c:pt idx="4136">
                  <c:v>52.69276</c:v>
                </c:pt>
                <c:pt idx="4137">
                  <c:v>52.742809999999999</c:v>
                </c:pt>
                <c:pt idx="4138">
                  <c:v>52.739199999999997</c:v>
                </c:pt>
                <c:pt idx="4139">
                  <c:v>52.795529999999999</c:v>
                </c:pt>
                <c:pt idx="4140">
                  <c:v>52.915460000000003</c:v>
                </c:pt>
                <c:pt idx="4141">
                  <c:v>52.93262</c:v>
                </c:pt>
                <c:pt idx="4142">
                  <c:v>52.97175</c:v>
                </c:pt>
                <c:pt idx="4143">
                  <c:v>52.951149999999998</c:v>
                </c:pt>
                <c:pt idx="4144">
                  <c:v>52.955089999999998</c:v>
                </c:pt>
                <c:pt idx="4145">
                  <c:v>53.035820000000001</c:v>
                </c:pt>
                <c:pt idx="4146">
                  <c:v>53.066760000000002</c:v>
                </c:pt>
                <c:pt idx="4147">
                  <c:v>52.999630000000003</c:v>
                </c:pt>
                <c:pt idx="4148">
                  <c:v>53.04824</c:v>
                </c:pt>
                <c:pt idx="4149">
                  <c:v>53.090649999999997</c:v>
                </c:pt>
                <c:pt idx="4150">
                  <c:v>53.07188</c:v>
                </c:pt>
                <c:pt idx="4151">
                  <c:v>53.04927</c:v>
                </c:pt>
                <c:pt idx="4152">
                  <c:v>53.05668</c:v>
                </c:pt>
                <c:pt idx="4153">
                  <c:v>53.06823</c:v>
                </c:pt>
                <c:pt idx="4154">
                  <c:v>53.091380000000001</c:v>
                </c:pt>
                <c:pt idx="4155">
                  <c:v>53.095910000000003</c:v>
                </c:pt>
                <c:pt idx="4156">
                  <c:v>53.04813</c:v>
                </c:pt>
                <c:pt idx="4157">
                  <c:v>53.036299999999997</c:v>
                </c:pt>
                <c:pt idx="4158">
                  <c:v>53.021059999999999</c:v>
                </c:pt>
                <c:pt idx="4159">
                  <c:v>52.971640000000001</c:v>
                </c:pt>
                <c:pt idx="4160">
                  <c:v>52.962690000000002</c:v>
                </c:pt>
                <c:pt idx="4161">
                  <c:v>52.921329999999998</c:v>
                </c:pt>
                <c:pt idx="4162">
                  <c:v>52.954030000000003</c:v>
                </c:pt>
                <c:pt idx="4163">
                  <c:v>52.974559999999997</c:v>
                </c:pt>
                <c:pt idx="4164">
                  <c:v>52.952159999999999</c:v>
                </c:pt>
                <c:pt idx="4165">
                  <c:v>52.961219999999997</c:v>
                </c:pt>
                <c:pt idx="4166">
                  <c:v>52.955269999999999</c:v>
                </c:pt>
                <c:pt idx="4167">
                  <c:v>52.984940000000002</c:v>
                </c:pt>
                <c:pt idx="4168">
                  <c:v>52.998449999999998</c:v>
                </c:pt>
                <c:pt idx="4169">
                  <c:v>52.990340000000003</c:v>
                </c:pt>
                <c:pt idx="4170">
                  <c:v>52.978470000000002</c:v>
                </c:pt>
                <c:pt idx="4171">
                  <c:v>53.031140000000001</c:v>
                </c:pt>
                <c:pt idx="4172">
                  <c:v>53.034910000000004</c:v>
                </c:pt>
                <c:pt idx="4173">
                  <c:v>53.043559999999999</c:v>
                </c:pt>
                <c:pt idx="4174">
                  <c:v>53.02216</c:v>
                </c:pt>
                <c:pt idx="4175">
                  <c:v>52.975029999999997</c:v>
                </c:pt>
                <c:pt idx="4176">
                  <c:v>52.898789999999998</c:v>
                </c:pt>
                <c:pt idx="4177">
                  <c:v>52.882429999999999</c:v>
                </c:pt>
                <c:pt idx="4178">
                  <c:v>52.885899999999999</c:v>
                </c:pt>
                <c:pt idx="4179">
                  <c:v>52.913730000000001</c:v>
                </c:pt>
                <c:pt idx="4180">
                  <c:v>52.8521</c:v>
                </c:pt>
                <c:pt idx="4181">
                  <c:v>52.875770000000003</c:v>
                </c:pt>
                <c:pt idx="4182">
                  <c:v>52.869900000000001</c:v>
                </c:pt>
                <c:pt idx="4183">
                  <c:v>52.828769999999999</c:v>
                </c:pt>
                <c:pt idx="4184">
                  <c:v>52.87771</c:v>
                </c:pt>
                <c:pt idx="4185">
                  <c:v>52.857439999999997</c:v>
                </c:pt>
                <c:pt idx="4186">
                  <c:v>52.888159999999999</c:v>
                </c:pt>
                <c:pt idx="4187">
                  <c:v>52.852789999999999</c:v>
                </c:pt>
                <c:pt idx="4188">
                  <c:v>52.776890000000002</c:v>
                </c:pt>
                <c:pt idx="4189">
                  <c:v>52.728850000000001</c:v>
                </c:pt>
                <c:pt idx="4190">
                  <c:v>52.715519999999998</c:v>
                </c:pt>
                <c:pt idx="4191">
                  <c:v>52.673029999999997</c:v>
                </c:pt>
                <c:pt idx="4192">
                  <c:v>52.72307</c:v>
                </c:pt>
                <c:pt idx="4193">
                  <c:v>52.702219999999997</c:v>
                </c:pt>
                <c:pt idx="4194">
                  <c:v>52.752009999999999</c:v>
                </c:pt>
                <c:pt idx="4195">
                  <c:v>52.755040000000001</c:v>
                </c:pt>
                <c:pt idx="4196">
                  <c:v>52.762740000000001</c:v>
                </c:pt>
                <c:pt idx="4197">
                  <c:v>52.798360000000002</c:v>
                </c:pt>
                <c:pt idx="4198">
                  <c:v>52.820140000000002</c:v>
                </c:pt>
                <c:pt idx="4199">
                  <c:v>52.842019999999998</c:v>
                </c:pt>
                <c:pt idx="4200">
                  <c:v>52.864699999999999</c:v>
                </c:pt>
                <c:pt idx="4201">
                  <c:v>52.898310000000002</c:v>
                </c:pt>
                <c:pt idx="4202">
                  <c:v>52.913029999999999</c:v>
                </c:pt>
                <c:pt idx="4203">
                  <c:v>52.897579999999998</c:v>
                </c:pt>
                <c:pt idx="4204">
                  <c:v>52.95252</c:v>
                </c:pt>
                <c:pt idx="4205">
                  <c:v>52.927059999999997</c:v>
                </c:pt>
                <c:pt idx="4206">
                  <c:v>52.917230000000004</c:v>
                </c:pt>
                <c:pt idx="4207">
                  <c:v>52.946930000000002</c:v>
                </c:pt>
                <c:pt idx="4208">
                  <c:v>52.952159999999999</c:v>
                </c:pt>
                <c:pt idx="4209">
                  <c:v>52.936369999999997</c:v>
                </c:pt>
                <c:pt idx="4210">
                  <c:v>52.928379999999997</c:v>
                </c:pt>
                <c:pt idx="4211">
                  <c:v>52.950949999999999</c:v>
                </c:pt>
                <c:pt idx="4212">
                  <c:v>52.963990000000003</c:v>
                </c:pt>
                <c:pt idx="4213">
                  <c:v>52.922600000000003</c:v>
                </c:pt>
                <c:pt idx="4214">
                  <c:v>52.913649999999997</c:v>
                </c:pt>
                <c:pt idx="4215">
                  <c:v>52.910910000000001</c:v>
                </c:pt>
                <c:pt idx="4216">
                  <c:v>52.951450000000001</c:v>
                </c:pt>
                <c:pt idx="4217">
                  <c:v>52.928440000000002</c:v>
                </c:pt>
                <c:pt idx="4218">
                  <c:v>52.922080000000001</c:v>
                </c:pt>
                <c:pt idx="4219">
                  <c:v>52.884459999999997</c:v>
                </c:pt>
                <c:pt idx="4220">
                  <c:v>52.875329999999998</c:v>
                </c:pt>
                <c:pt idx="4221">
                  <c:v>52.86506</c:v>
                </c:pt>
                <c:pt idx="4222">
                  <c:v>52.822690000000001</c:v>
                </c:pt>
                <c:pt idx="4223">
                  <c:v>52.807270000000003</c:v>
                </c:pt>
                <c:pt idx="4224">
                  <c:v>52.835180000000001</c:v>
                </c:pt>
                <c:pt idx="4225">
                  <c:v>52.790170000000003</c:v>
                </c:pt>
                <c:pt idx="4226">
                  <c:v>52.691389999999998</c:v>
                </c:pt>
                <c:pt idx="4227">
                  <c:v>52.704360000000001</c:v>
                </c:pt>
                <c:pt idx="4228">
                  <c:v>52.725549999999998</c:v>
                </c:pt>
                <c:pt idx="4229">
                  <c:v>52.749690000000001</c:v>
                </c:pt>
                <c:pt idx="4230">
                  <c:v>52.758099999999999</c:v>
                </c:pt>
                <c:pt idx="4231">
                  <c:v>52.772530000000003</c:v>
                </c:pt>
                <c:pt idx="4232">
                  <c:v>52.758929999999999</c:v>
                </c:pt>
                <c:pt idx="4233">
                  <c:v>52.804340000000003</c:v>
                </c:pt>
                <c:pt idx="4234">
                  <c:v>52.764600000000002</c:v>
                </c:pt>
                <c:pt idx="4235">
                  <c:v>52.733800000000002</c:v>
                </c:pt>
                <c:pt idx="4236">
                  <c:v>52.712389999999999</c:v>
                </c:pt>
                <c:pt idx="4237">
                  <c:v>52.684739999999998</c:v>
                </c:pt>
                <c:pt idx="4238">
                  <c:v>52.717579999999998</c:v>
                </c:pt>
                <c:pt idx="4239">
                  <c:v>52.662489999999998</c:v>
                </c:pt>
                <c:pt idx="4240">
                  <c:v>52.63729</c:v>
                </c:pt>
                <c:pt idx="4241">
                  <c:v>52.669319999999999</c:v>
                </c:pt>
                <c:pt idx="4242">
                  <c:v>52.659709999999997</c:v>
                </c:pt>
                <c:pt idx="4243">
                  <c:v>52.641959999999997</c:v>
                </c:pt>
                <c:pt idx="4244">
                  <c:v>52.588549999999998</c:v>
                </c:pt>
                <c:pt idx="4245">
                  <c:v>52.581530000000001</c:v>
                </c:pt>
                <c:pt idx="4246">
                  <c:v>52.579450000000001</c:v>
                </c:pt>
                <c:pt idx="4247">
                  <c:v>52.640239999999999</c:v>
                </c:pt>
                <c:pt idx="4248">
                  <c:v>52.601880000000001</c:v>
                </c:pt>
                <c:pt idx="4249">
                  <c:v>52.635159999999999</c:v>
                </c:pt>
                <c:pt idx="4250">
                  <c:v>52.556510000000003</c:v>
                </c:pt>
                <c:pt idx="4251">
                  <c:v>52.561549999999997</c:v>
                </c:pt>
                <c:pt idx="4252">
                  <c:v>52.573239999999998</c:v>
                </c:pt>
                <c:pt idx="4253">
                  <c:v>52.537509999999997</c:v>
                </c:pt>
                <c:pt idx="4254">
                  <c:v>52.567900000000002</c:v>
                </c:pt>
                <c:pt idx="4255">
                  <c:v>52.585439999999998</c:v>
                </c:pt>
                <c:pt idx="4256">
                  <c:v>52.567329999999998</c:v>
                </c:pt>
                <c:pt idx="4257">
                  <c:v>52.522089999999999</c:v>
                </c:pt>
                <c:pt idx="4258">
                  <c:v>52.463470000000001</c:v>
                </c:pt>
                <c:pt idx="4259">
                  <c:v>52.474209999999999</c:v>
                </c:pt>
                <c:pt idx="4260">
                  <c:v>52.507809999999999</c:v>
                </c:pt>
                <c:pt idx="4261">
                  <c:v>52.560699999999997</c:v>
                </c:pt>
                <c:pt idx="4262">
                  <c:v>52.55771</c:v>
                </c:pt>
                <c:pt idx="4263">
                  <c:v>52.543930000000003</c:v>
                </c:pt>
                <c:pt idx="4264">
                  <c:v>52.60454</c:v>
                </c:pt>
                <c:pt idx="4265">
                  <c:v>52.595329999999997</c:v>
                </c:pt>
                <c:pt idx="4266">
                  <c:v>52.579810000000002</c:v>
                </c:pt>
                <c:pt idx="4267">
                  <c:v>52.603700000000003</c:v>
                </c:pt>
                <c:pt idx="4268">
                  <c:v>52.651989999999998</c:v>
                </c:pt>
                <c:pt idx="4269">
                  <c:v>52.673470000000002</c:v>
                </c:pt>
                <c:pt idx="4270">
                  <c:v>52.715949999999999</c:v>
                </c:pt>
                <c:pt idx="4271">
                  <c:v>52.667189999999998</c:v>
                </c:pt>
                <c:pt idx="4272">
                  <c:v>52.725409999999997</c:v>
                </c:pt>
                <c:pt idx="4273">
                  <c:v>52.793059999999997</c:v>
                </c:pt>
                <c:pt idx="4274">
                  <c:v>52.798580000000001</c:v>
                </c:pt>
                <c:pt idx="4275">
                  <c:v>52.797739999999997</c:v>
                </c:pt>
                <c:pt idx="4276">
                  <c:v>52.754600000000003</c:v>
                </c:pt>
                <c:pt idx="4277">
                  <c:v>52.726390000000002</c:v>
                </c:pt>
                <c:pt idx="4278">
                  <c:v>52.717410000000001</c:v>
                </c:pt>
                <c:pt idx="4279">
                  <c:v>52.695450000000001</c:v>
                </c:pt>
                <c:pt idx="4280">
                  <c:v>52.688360000000003</c:v>
                </c:pt>
                <c:pt idx="4281">
                  <c:v>52.686360000000001</c:v>
                </c:pt>
                <c:pt idx="4282">
                  <c:v>52.663200000000003</c:v>
                </c:pt>
                <c:pt idx="4283">
                  <c:v>52.667099999999998</c:v>
                </c:pt>
                <c:pt idx="4284">
                  <c:v>52.656840000000003</c:v>
                </c:pt>
                <c:pt idx="4285">
                  <c:v>52.66422</c:v>
                </c:pt>
                <c:pt idx="4286">
                  <c:v>52.694499999999998</c:v>
                </c:pt>
                <c:pt idx="4287">
                  <c:v>52.699800000000003</c:v>
                </c:pt>
                <c:pt idx="4288">
                  <c:v>52.732390000000002</c:v>
                </c:pt>
                <c:pt idx="4289">
                  <c:v>52.7562</c:v>
                </c:pt>
                <c:pt idx="4290">
                  <c:v>52.755360000000003</c:v>
                </c:pt>
                <c:pt idx="4291">
                  <c:v>52.764609999999998</c:v>
                </c:pt>
                <c:pt idx="4292">
                  <c:v>52.81326</c:v>
                </c:pt>
                <c:pt idx="4293">
                  <c:v>52.812350000000002</c:v>
                </c:pt>
                <c:pt idx="4294">
                  <c:v>52.820309999999999</c:v>
                </c:pt>
                <c:pt idx="4295">
                  <c:v>52.855350000000001</c:v>
                </c:pt>
                <c:pt idx="4296">
                  <c:v>52.894829999999999</c:v>
                </c:pt>
                <c:pt idx="4297">
                  <c:v>52.913499999999999</c:v>
                </c:pt>
                <c:pt idx="4298">
                  <c:v>52.902250000000002</c:v>
                </c:pt>
                <c:pt idx="4299">
                  <c:v>52.886580000000002</c:v>
                </c:pt>
                <c:pt idx="4300">
                  <c:v>52.870429999999999</c:v>
                </c:pt>
                <c:pt idx="4301">
                  <c:v>52.874740000000003</c:v>
                </c:pt>
                <c:pt idx="4302">
                  <c:v>52.85333</c:v>
                </c:pt>
                <c:pt idx="4303">
                  <c:v>52.874879999999997</c:v>
                </c:pt>
                <c:pt idx="4304">
                  <c:v>52.843649999999997</c:v>
                </c:pt>
                <c:pt idx="4305">
                  <c:v>52.87039</c:v>
                </c:pt>
                <c:pt idx="4306">
                  <c:v>52.874070000000003</c:v>
                </c:pt>
                <c:pt idx="4307">
                  <c:v>52.855370000000001</c:v>
                </c:pt>
                <c:pt idx="4308">
                  <c:v>52.829650000000001</c:v>
                </c:pt>
                <c:pt idx="4309">
                  <c:v>52.816870000000002</c:v>
                </c:pt>
                <c:pt idx="4310">
                  <c:v>52.84254</c:v>
                </c:pt>
                <c:pt idx="4311">
                  <c:v>52.804780000000001</c:v>
                </c:pt>
                <c:pt idx="4312">
                  <c:v>52.828339999999997</c:v>
                </c:pt>
                <c:pt idx="4313">
                  <c:v>52.773249999999997</c:v>
                </c:pt>
                <c:pt idx="4314">
                  <c:v>52.748779999999996</c:v>
                </c:pt>
                <c:pt idx="4315">
                  <c:v>52.67136</c:v>
                </c:pt>
                <c:pt idx="4316">
                  <c:v>52.644950000000001</c:v>
                </c:pt>
                <c:pt idx="4317">
                  <c:v>52.59545</c:v>
                </c:pt>
                <c:pt idx="4318">
                  <c:v>52.507480000000001</c:v>
                </c:pt>
                <c:pt idx="4319">
                  <c:v>52.560560000000002</c:v>
                </c:pt>
                <c:pt idx="4320">
                  <c:v>52.562609999999999</c:v>
                </c:pt>
                <c:pt idx="4321">
                  <c:v>52.528080000000003</c:v>
                </c:pt>
                <c:pt idx="4322">
                  <c:v>52.471899999999998</c:v>
                </c:pt>
                <c:pt idx="4323">
                  <c:v>52.462220000000002</c:v>
                </c:pt>
                <c:pt idx="4324">
                  <c:v>52.52731</c:v>
                </c:pt>
                <c:pt idx="4325">
                  <c:v>52.543089999999999</c:v>
                </c:pt>
                <c:pt idx="4326">
                  <c:v>52.549930000000003</c:v>
                </c:pt>
                <c:pt idx="4327">
                  <c:v>52.557270000000003</c:v>
                </c:pt>
                <c:pt idx="4328">
                  <c:v>52.581710000000001</c:v>
                </c:pt>
                <c:pt idx="4329">
                  <c:v>52.621119999999998</c:v>
                </c:pt>
                <c:pt idx="4330">
                  <c:v>52.647280000000002</c:v>
                </c:pt>
                <c:pt idx="4331">
                  <c:v>52.662439999999997</c:v>
                </c:pt>
                <c:pt idx="4332">
                  <c:v>52.652940000000001</c:v>
                </c:pt>
                <c:pt idx="4333">
                  <c:v>52.645710000000001</c:v>
                </c:pt>
                <c:pt idx="4334">
                  <c:v>52.658560000000001</c:v>
                </c:pt>
                <c:pt idx="4335">
                  <c:v>52.642629999999997</c:v>
                </c:pt>
                <c:pt idx="4336">
                  <c:v>52.63599</c:v>
                </c:pt>
                <c:pt idx="4337">
                  <c:v>52.637039999999999</c:v>
                </c:pt>
                <c:pt idx="4338">
                  <c:v>52.67548</c:v>
                </c:pt>
                <c:pt idx="4339">
                  <c:v>52.801209999999998</c:v>
                </c:pt>
                <c:pt idx="4340">
                  <c:v>52.931109999999997</c:v>
                </c:pt>
                <c:pt idx="4341">
                  <c:v>52.99924</c:v>
                </c:pt>
                <c:pt idx="4342">
                  <c:v>53.055680000000002</c:v>
                </c:pt>
                <c:pt idx="4343">
                  <c:v>53.028640000000003</c:v>
                </c:pt>
                <c:pt idx="4344">
                  <c:v>53.059559999999998</c:v>
                </c:pt>
                <c:pt idx="4345">
                  <c:v>53.100830000000002</c:v>
                </c:pt>
                <c:pt idx="4346">
                  <c:v>53.146099999999997</c:v>
                </c:pt>
                <c:pt idx="4347">
                  <c:v>53.20702</c:v>
                </c:pt>
                <c:pt idx="4348">
                  <c:v>53.202970000000001</c:v>
                </c:pt>
                <c:pt idx="4349">
                  <c:v>53.198039999999999</c:v>
                </c:pt>
                <c:pt idx="4350">
                  <c:v>53.243180000000002</c:v>
                </c:pt>
                <c:pt idx="4351">
                  <c:v>53.245780000000003</c:v>
                </c:pt>
                <c:pt idx="4352">
                  <c:v>53.227409999999999</c:v>
                </c:pt>
                <c:pt idx="4353">
                  <c:v>53.238430000000001</c:v>
                </c:pt>
                <c:pt idx="4354">
                  <c:v>53.235370000000003</c:v>
                </c:pt>
                <c:pt idx="4355">
                  <c:v>53.288589999999999</c:v>
                </c:pt>
                <c:pt idx="4356">
                  <c:v>53.380319999999998</c:v>
                </c:pt>
                <c:pt idx="4357">
                  <c:v>53.343200000000003</c:v>
                </c:pt>
                <c:pt idx="4358">
                  <c:v>53.367350000000002</c:v>
                </c:pt>
                <c:pt idx="4359">
                  <c:v>53.333919999999999</c:v>
                </c:pt>
                <c:pt idx="4360">
                  <c:v>53.382660000000001</c:v>
                </c:pt>
                <c:pt idx="4361">
                  <c:v>53.388019999999997</c:v>
                </c:pt>
                <c:pt idx="4362">
                  <c:v>53.329030000000003</c:v>
                </c:pt>
                <c:pt idx="4363">
                  <c:v>53.287779999999998</c:v>
                </c:pt>
                <c:pt idx="4364">
                  <c:v>53.288060000000002</c:v>
                </c:pt>
                <c:pt idx="4365">
                  <c:v>53.264470000000003</c:v>
                </c:pt>
                <c:pt idx="4366">
                  <c:v>53.224249999999998</c:v>
                </c:pt>
                <c:pt idx="4367">
                  <c:v>53.174390000000002</c:v>
                </c:pt>
                <c:pt idx="4368">
                  <c:v>53.152650000000001</c:v>
                </c:pt>
                <c:pt idx="4369">
                  <c:v>53.120869999999996</c:v>
                </c:pt>
                <c:pt idx="4370">
                  <c:v>53.097259999999999</c:v>
                </c:pt>
                <c:pt idx="4371">
                  <c:v>53.090069999999997</c:v>
                </c:pt>
                <c:pt idx="4372">
                  <c:v>53.040129999999998</c:v>
                </c:pt>
                <c:pt idx="4373">
                  <c:v>53.011629999999997</c:v>
                </c:pt>
                <c:pt idx="4374">
                  <c:v>52.98171</c:v>
                </c:pt>
                <c:pt idx="4375">
                  <c:v>52.990270000000002</c:v>
                </c:pt>
                <c:pt idx="4376">
                  <c:v>52.927759999999999</c:v>
                </c:pt>
                <c:pt idx="4377">
                  <c:v>52.937289999999997</c:v>
                </c:pt>
                <c:pt idx="4378">
                  <c:v>52.979379999999999</c:v>
                </c:pt>
                <c:pt idx="4379">
                  <c:v>52.95355</c:v>
                </c:pt>
                <c:pt idx="4380">
                  <c:v>52.907989999999998</c:v>
                </c:pt>
                <c:pt idx="4381">
                  <c:v>52.975499999999997</c:v>
                </c:pt>
                <c:pt idx="4382">
                  <c:v>52.977510000000002</c:v>
                </c:pt>
                <c:pt idx="4383">
                  <c:v>53.127859999999998</c:v>
                </c:pt>
                <c:pt idx="4384">
                  <c:v>53.198990000000002</c:v>
                </c:pt>
                <c:pt idx="4385">
                  <c:v>53.231290000000001</c:v>
                </c:pt>
                <c:pt idx="4386">
                  <c:v>53.331699999999998</c:v>
                </c:pt>
                <c:pt idx="4387">
                  <c:v>53.310090000000002</c:v>
                </c:pt>
                <c:pt idx="4388">
                  <c:v>53.377549999999999</c:v>
                </c:pt>
                <c:pt idx="4389">
                  <c:v>53.418170000000003</c:v>
                </c:pt>
                <c:pt idx="4390">
                  <c:v>53.432090000000002</c:v>
                </c:pt>
                <c:pt idx="4391">
                  <c:v>53.378680000000003</c:v>
                </c:pt>
                <c:pt idx="4392">
                  <c:v>53.418059999999997</c:v>
                </c:pt>
                <c:pt idx="4393">
                  <c:v>53.423099999999998</c:v>
                </c:pt>
                <c:pt idx="4394">
                  <c:v>53.387250000000002</c:v>
                </c:pt>
                <c:pt idx="4395">
                  <c:v>53.369790000000002</c:v>
                </c:pt>
                <c:pt idx="4396">
                  <c:v>53.458860000000001</c:v>
                </c:pt>
                <c:pt idx="4397">
                  <c:v>53.418199999999999</c:v>
                </c:pt>
                <c:pt idx="4398">
                  <c:v>53.413159999999998</c:v>
                </c:pt>
                <c:pt idx="4399">
                  <c:v>53.444429999999997</c:v>
                </c:pt>
                <c:pt idx="4400">
                  <c:v>53.47869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A849-4DBC-A2F3-77B2048BCD1C}"/>
            </c:ext>
          </c:extLst>
        </c:ser>
        <c:ser>
          <c:idx val="3"/>
          <c:order val="2"/>
          <c:tx>
            <c:strRef>
              <c:f>'2018_02_15_co230_IncreaseHeat'!$G$1:$G$2</c:f>
              <c:strCache>
                <c:ptCount val="1"/>
                <c:pt idx="0">
                  <c:v>Exit  T</c:v>
                </c:pt>
              </c:strCache>
            </c:strRef>
          </c:tx>
          <c:marker>
            <c:symbol val="none"/>
          </c:marker>
          <c:xVal>
            <c:numRef>
              <c:f>'2018_02_15_co230_IncreaseHeat'!$B$3:$B$4403</c:f>
              <c:numCache>
                <c:formatCode>General</c:formatCode>
                <c:ptCount val="440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  <c:pt idx="2367">
                  <c:v>2368</c:v>
                </c:pt>
                <c:pt idx="2368">
                  <c:v>2369</c:v>
                </c:pt>
                <c:pt idx="2369">
                  <c:v>2370</c:v>
                </c:pt>
                <c:pt idx="2370">
                  <c:v>2371</c:v>
                </c:pt>
                <c:pt idx="2371">
                  <c:v>2372</c:v>
                </c:pt>
                <c:pt idx="2372">
                  <c:v>2373</c:v>
                </c:pt>
                <c:pt idx="2373">
                  <c:v>2374</c:v>
                </c:pt>
                <c:pt idx="2374">
                  <c:v>2375</c:v>
                </c:pt>
                <c:pt idx="2375">
                  <c:v>2376</c:v>
                </c:pt>
                <c:pt idx="2376">
                  <c:v>2377</c:v>
                </c:pt>
                <c:pt idx="2377">
                  <c:v>2378</c:v>
                </c:pt>
                <c:pt idx="2378">
                  <c:v>2379</c:v>
                </c:pt>
                <c:pt idx="2379">
                  <c:v>2380</c:v>
                </c:pt>
                <c:pt idx="2380">
                  <c:v>2381</c:v>
                </c:pt>
                <c:pt idx="2381">
                  <c:v>2382</c:v>
                </c:pt>
                <c:pt idx="2382">
                  <c:v>2383</c:v>
                </c:pt>
                <c:pt idx="2383">
                  <c:v>2384</c:v>
                </c:pt>
                <c:pt idx="2384">
                  <c:v>2385</c:v>
                </c:pt>
                <c:pt idx="2385">
                  <c:v>2386</c:v>
                </c:pt>
                <c:pt idx="2386">
                  <c:v>2387</c:v>
                </c:pt>
                <c:pt idx="2387">
                  <c:v>2388</c:v>
                </c:pt>
                <c:pt idx="2388">
                  <c:v>2389</c:v>
                </c:pt>
                <c:pt idx="2389">
                  <c:v>2390</c:v>
                </c:pt>
                <c:pt idx="2390">
                  <c:v>2391</c:v>
                </c:pt>
                <c:pt idx="2391">
                  <c:v>2392</c:v>
                </c:pt>
                <c:pt idx="2392">
                  <c:v>2393</c:v>
                </c:pt>
                <c:pt idx="2393">
                  <c:v>2394</c:v>
                </c:pt>
                <c:pt idx="2394">
                  <c:v>2395</c:v>
                </c:pt>
                <c:pt idx="2395">
                  <c:v>2396</c:v>
                </c:pt>
                <c:pt idx="2396">
                  <c:v>2397</c:v>
                </c:pt>
                <c:pt idx="2397">
                  <c:v>2398</c:v>
                </c:pt>
                <c:pt idx="2398">
                  <c:v>2399</c:v>
                </c:pt>
                <c:pt idx="2399">
                  <c:v>2400</c:v>
                </c:pt>
                <c:pt idx="2400">
                  <c:v>2401</c:v>
                </c:pt>
                <c:pt idx="2401">
                  <c:v>2402</c:v>
                </c:pt>
                <c:pt idx="2402">
                  <c:v>2403</c:v>
                </c:pt>
                <c:pt idx="2403">
                  <c:v>2404</c:v>
                </c:pt>
                <c:pt idx="2404">
                  <c:v>2405</c:v>
                </c:pt>
                <c:pt idx="2405">
                  <c:v>2406</c:v>
                </c:pt>
                <c:pt idx="2406">
                  <c:v>2407</c:v>
                </c:pt>
                <c:pt idx="2407">
                  <c:v>2408</c:v>
                </c:pt>
                <c:pt idx="2408">
                  <c:v>2409</c:v>
                </c:pt>
                <c:pt idx="2409">
                  <c:v>2410</c:v>
                </c:pt>
                <c:pt idx="2410">
                  <c:v>2411</c:v>
                </c:pt>
                <c:pt idx="2411">
                  <c:v>2412</c:v>
                </c:pt>
                <c:pt idx="2412">
                  <c:v>2413</c:v>
                </c:pt>
                <c:pt idx="2413">
                  <c:v>2414</c:v>
                </c:pt>
                <c:pt idx="2414">
                  <c:v>2415</c:v>
                </c:pt>
                <c:pt idx="2415">
                  <c:v>2416</c:v>
                </c:pt>
                <c:pt idx="2416">
                  <c:v>2417</c:v>
                </c:pt>
                <c:pt idx="2417">
                  <c:v>2418</c:v>
                </c:pt>
                <c:pt idx="2418">
                  <c:v>2419</c:v>
                </c:pt>
                <c:pt idx="2419">
                  <c:v>2420</c:v>
                </c:pt>
                <c:pt idx="2420">
                  <c:v>2421</c:v>
                </c:pt>
                <c:pt idx="2421">
                  <c:v>2422</c:v>
                </c:pt>
                <c:pt idx="2422">
                  <c:v>2423</c:v>
                </c:pt>
                <c:pt idx="2423">
                  <c:v>2424</c:v>
                </c:pt>
                <c:pt idx="2424">
                  <c:v>2425</c:v>
                </c:pt>
                <c:pt idx="2425">
                  <c:v>2426</c:v>
                </c:pt>
                <c:pt idx="2426">
                  <c:v>2427</c:v>
                </c:pt>
                <c:pt idx="2427">
                  <c:v>2428</c:v>
                </c:pt>
                <c:pt idx="2428">
                  <c:v>2429</c:v>
                </c:pt>
                <c:pt idx="2429">
                  <c:v>2430</c:v>
                </c:pt>
                <c:pt idx="2430">
                  <c:v>2431</c:v>
                </c:pt>
                <c:pt idx="2431">
                  <c:v>2432</c:v>
                </c:pt>
                <c:pt idx="2432">
                  <c:v>2433</c:v>
                </c:pt>
                <c:pt idx="2433">
                  <c:v>2434</c:v>
                </c:pt>
                <c:pt idx="2434">
                  <c:v>2435</c:v>
                </c:pt>
                <c:pt idx="2435">
                  <c:v>2436</c:v>
                </c:pt>
                <c:pt idx="2436">
                  <c:v>2437</c:v>
                </c:pt>
                <c:pt idx="2437">
                  <c:v>2438</c:v>
                </c:pt>
                <c:pt idx="2438">
                  <c:v>2439</c:v>
                </c:pt>
                <c:pt idx="2439">
                  <c:v>2440</c:v>
                </c:pt>
                <c:pt idx="2440">
                  <c:v>2441</c:v>
                </c:pt>
                <c:pt idx="2441">
                  <c:v>2442</c:v>
                </c:pt>
                <c:pt idx="2442">
                  <c:v>2443</c:v>
                </c:pt>
                <c:pt idx="2443">
                  <c:v>2444</c:v>
                </c:pt>
                <c:pt idx="2444">
                  <c:v>2445</c:v>
                </c:pt>
                <c:pt idx="2445">
                  <c:v>2446</c:v>
                </c:pt>
                <c:pt idx="2446">
                  <c:v>2447</c:v>
                </c:pt>
                <c:pt idx="2447">
                  <c:v>2448</c:v>
                </c:pt>
                <c:pt idx="2448">
                  <c:v>2449</c:v>
                </c:pt>
                <c:pt idx="2449">
                  <c:v>2450</c:v>
                </c:pt>
                <c:pt idx="2450">
                  <c:v>2451</c:v>
                </c:pt>
                <c:pt idx="2451">
                  <c:v>2452</c:v>
                </c:pt>
                <c:pt idx="2452">
                  <c:v>2453</c:v>
                </c:pt>
                <c:pt idx="2453">
                  <c:v>2454</c:v>
                </c:pt>
                <c:pt idx="2454">
                  <c:v>2455</c:v>
                </c:pt>
                <c:pt idx="2455">
                  <c:v>2456</c:v>
                </c:pt>
                <c:pt idx="2456">
                  <c:v>2457</c:v>
                </c:pt>
                <c:pt idx="2457">
                  <c:v>2458</c:v>
                </c:pt>
                <c:pt idx="2458">
                  <c:v>2459</c:v>
                </c:pt>
                <c:pt idx="2459">
                  <c:v>2460</c:v>
                </c:pt>
                <c:pt idx="2460">
                  <c:v>2461</c:v>
                </c:pt>
                <c:pt idx="2461">
                  <c:v>2462</c:v>
                </c:pt>
                <c:pt idx="2462">
                  <c:v>2463</c:v>
                </c:pt>
                <c:pt idx="2463">
                  <c:v>2464</c:v>
                </c:pt>
                <c:pt idx="2464">
                  <c:v>2465</c:v>
                </c:pt>
                <c:pt idx="2465">
                  <c:v>2466</c:v>
                </c:pt>
                <c:pt idx="2466">
                  <c:v>2467</c:v>
                </c:pt>
                <c:pt idx="2467">
                  <c:v>2468</c:v>
                </c:pt>
                <c:pt idx="2468">
                  <c:v>2469</c:v>
                </c:pt>
                <c:pt idx="2469">
                  <c:v>2470</c:v>
                </c:pt>
                <c:pt idx="2470">
                  <c:v>2471</c:v>
                </c:pt>
                <c:pt idx="2471">
                  <c:v>2472</c:v>
                </c:pt>
                <c:pt idx="2472">
                  <c:v>2473</c:v>
                </c:pt>
                <c:pt idx="2473">
                  <c:v>2474</c:v>
                </c:pt>
                <c:pt idx="2474">
                  <c:v>2475</c:v>
                </c:pt>
                <c:pt idx="2475">
                  <c:v>2476</c:v>
                </c:pt>
                <c:pt idx="2476">
                  <c:v>2477</c:v>
                </c:pt>
                <c:pt idx="2477">
                  <c:v>2478</c:v>
                </c:pt>
                <c:pt idx="2478">
                  <c:v>2479</c:v>
                </c:pt>
                <c:pt idx="2479">
                  <c:v>2480</c:v>
                </c:pt>
                <c:pt idx="2480">
                  <c:v>2481</c:v>
                </c:pt>
                <c:pt idx="2481">
                  <c:v>2482</c:v>
                </c:pt>
                <c:pt idx="2482">
                  <c:v>2483</c:v>
                </c:pt>
                <c:pt idx="2483">
                  <c:v>2484</c:v>
                </c:pt>
                <c:pt idx="2484">
                  <c:v>2485</c:v>
                </c:pt>
                <c:pt idx="2485">
                  <c:v>2486</c:v>
                </c:pt>
                <c:pt idx="2486">
                  <c:v>2487</c:v>
                </c:pt>
                <c:pt idx="2487">
                  <c:v>2488</c:v>
                </c:pt>
                <c:pt idx="2488">
                  <c:v>2489</c:v>
                </c:pt>
                <c:pt idx="2489">
                  <c:v>2490</c:v>
                </c:pt>
                <c:pt idx="2490">
                  <c:v>2491</c:v>
                </c:pt>
                <c:pt idx="2491">
                  <c:v>2492</c:v>
                </c:pt>
                <c:pt idx="2492">
                  <c:v>2493</c:v>
                </c:pt>
                <c:pt idx="2493">
                  <c:v>2494</c:v>
                </c:pt>
                <c:pt idx="2494">
                  <c:v>2495</c:v>
                </c:pt>
                <c:pt idx="2495">
                  <c:v>2496</c:v>
                </c:pt>
                <c:pt idx="2496">
                  <c:v>2497</c:v>
                </c:pt>
                <c:pt idx="2497">
                  <c:v>2498</c:v>
                </c:pt>
                <c:pt idx="2498">
                  <c:v>2499</c:v>
                </c:pt>
                <c:pt idx="2499">
                  <c:v>2500</c:v>
                </c:pt>
                <c:pt idx="2500">
                  <c:v>2501</c:v>
                </c:pt>
                <c:pt idx="2501">
                  <c:v>2502</c:v>
                </c:pt>
                <c:pt idx="2502">
                  <c:v>2503</c:v>
                </c:pt>
                <c:pt idx="2503">
                  <c:v>2504</c:v>
                </c:pt>
                <c:pt idx="2504">
                  <c:v>2505</c:v>
                </c:pt>
                <c:pt idx="2505">
                  <c:v>2506</c:v>
                </c:pt>
                <c:pt idx="2506">
                  <c:v>2507</c:v>
                </c:pt>
                <c:pt idx="2507">
                  <c:v>2508</c:v>
                </c:pt>
                <c:pt idx="2508">
                  <c:v>2509</c:v>
                </c:pt>
                <c:pt idx="2509">
                  <c:v>2510</c:v>
                </c:pt>
                <c:pt idx="2510">
                  <c:v>2511</c:v>
                </c:pt>
                <c:pt idx="2511">
                  <c:v>2512</c:v>
                </c:pt>
                <c:pt idx="2512">
                  <c:v>2513</c:v>
                </c:pt>
                <c:pt idx="2513">
                  <c:v>2514</c:v>
                </c:pt>
                <c:pt idx="2514">
                  <c:v>2515</c:v>
                </c:pt>
                <c:pt idx="2515">
                  <c:v>2516</c:v>
                </c:pt>
                <c:pt idx="2516">
                  <c:v>2517</c:v>
                </c:pt>
                <c:pt idx="2517">
                  <c:v>2518</c:v>
                </c:pt>
                <c:pt idx="2518">
                  <c:v>2519</c:v>
                </c:pt>
                <c:pt idx="2519">
                  <c:v>2520</c:v>
                </c:pt>
                <c:pt idx="2520">
                  <c:v>2521</c:v>
                </c:pt>
                <c:pt idx="2521">
                  <c:v>2522</c:v>
                </c:pt>
                <c:pt idx="2522">
                  <c:v>2523</c:v>
                </c:pt>
                <c:pt idx="2523">
                  <c:v>2524</c:v>
                </c:pt>
                <c:pt idx="2524">
                  <c:v>2525</c:v>
                </c:pt>
                <c:pt idx="2525">
                  <c:v>2526</c:v>
                </c:pt>
                <c:pt idx="2526">
                  <c:v>2527</c:v>
                </c:pt>
                <c:pt idx="2527">
                  <c:v>2528</c:v>
                </c:pt>
                <c:pt idx="2528">
                  <c:v>2529</c:v>
                </c:pt>
                <c:pt idx="2529">
                  <c:v>2530</c:v>
                </c:pt>
                <c:pt idx="2530">
                  <c:v>2531</c:v>
                </c:pt>
                <c:pt idx="2531">
                  <c:v>2532</c:v>
                </c:pt>
                <c:pt idx="2532">
                  <c:v>2533</c:v>
                </c:pt>
                <c:pt idx="2533">
                  <c:v>2534</c:v>
                </c:pt>
                <c:pt idx="2534">
                  <c:v>2535</c:v>
                </c:pt>
                <c:pt idx="2535">
                  <c:v>2536</c:v>
                </c:pt>
                <c:pt idx="2536">
                  <c:v>2537</c:v>
                </c:pt>
                <c:pt idx="2537">
                  <c:v>2538</c:v>
                </c:pt>
                <c:pt idx="2538">
                  <c:v>2539</c:v>
                </c:pt>
                <c:pt idx="2539">
                  <c:v>2540</c:v>
                </c:pt>
                <c:pt idx="2540">
                  <c:v>2541</c:v>
                </c:pt>
                <c:pt idx="2541">
                  <c:v>2542</c:v>
                </c:pt>
                <c:pt idx="2542">
                  <c:v>2543</c:v>
                </c:pt>
                <c:pt idx="2543">
                  <c:v>2544</c:v>
                </c:pt>
                <c:pt idx="2544">
                  <c:v>2545</c:v>
                </c:pt>
                <c:pt idx="2545">
                  <c:v>2546</c:v>
                </c:pt>
                <c:pt idx="2546">
                  <c:v>2547</c:v>
                </c:pt>
                <c:pt idx="2547">
                  <c:v>2548</c:v>
                </c:pt>
                <c:pt idx="2548">
                  <c:v>2549</c:v>
                </c:pt>
                <c:pt idx="2549">
                  <c:v>2550</c:v>
                </c:pt>
                <c:pt idx="2550">
                  <c:v>2551</c:v>
                </c:pt>
                <c:pt idx="2551">
                  <c:v>2552</c:v>
                </c:pt>
                <c:pt idx="2552">
                  <c:v>2553</c:v>
                </c:pt>
                <c:pt idx="2553">
                  <c:v>2554</c:v>
                </c:pt>
                <c:pt idx="2554">
                  <c:v>2555</c:v>
                </c:pt>
                <c:pt idx="2555">
                  <c:v>2556</c:v>
                </c:pt>
                <c:pt idx="2556">
                  <c:v>2557</c:v>
                </c:pt>
                <c:pt idx="2557">
                  <c:v>2558</c:v>
                </c:pt>
                <c:pt idx="2558">
                  <c:v>2559</c:v>
                </c:pt>
                <c:pt idx="2559">
                  <c:v>2560</c:v>
                </c:pt>
                <c:pt idx="2560">
                  <c:v>2561</c:v>
                </c:pt>
                <c:pt idx="2561">
                  <c:v>2562</c:v>
                </c:pt>
                <c:pt idx="2562">
                  <c:v>2563</c:v>
                </c:pt>
                <c:pt idx="2563">
                  <c:v>2564</c:v>
                </c:pt>
                <c:pt idx="2564">
                  <c:v>2565</c:v>
                </c:pt>
                <c:pt idx="2565">
                  <c:v>2566</c:v>
                </c:pt>
                <c:pt idx="2566">
                  <c:v>2567</c:v>
                </c:pt>
                <c:pt idx="2567">
                  <c:v>2568</c:v>
                </c:pt>
                <c:pt idx="2568">
                  <c:v>2569</c:v>
                </c:pt>
                <c:pt idx="2569">
                  <c:v>2570</c:v>
                </c:pt>
                <c:pt idx="2570">
                  <c:v>2571</c:v>
                </c:pt>
                <c:pt idx="2571">
                  <c:v>2572</c:v>
                </c:pt>
                <c:pt idx="2572">
                  <c:v>2573</c:v>
                </c:pt>
                <c:pt idx="2573">
                  <c:v>2574</c:v>
                </c:pt>
                <c:pt idx="2574">
                  <c:v>2575</c:v>
                </c:pt>
                <c:pt idx="2575">
                  <c:v>2576</c:v>
                </c:pt>
                <c:pt idx="2576">
                  <c:v>2577</c:v>
                </c:pt>
                <c:pt idx="2577">
                  <c:v>2578</c:v>
                </c:pt>
                <c:pt idx="2578">
                  <c:v>2579</c:v>
                </c:pt>
                <c:pt idx="2579">
                  <c:v>2580</c:v>
                </c:pt>
                <c:pt idx="2580">
                  <c:v>2581</c:v>
                </c:pt>
                <c:pt idx="2581">
                  <c:v>2582</c:v>
                </c:pt>
                <c:pt idx="2582">
                  <c:v>2583</c:v>
                </c:pt>
                <c:pt idx="2583">
                  <c:v>2584</c:v>
                </c:pt>
                <c:pt idx="2584">
                  <c:v>2585</c:v>
                </c:pt>
                <c:pt idx="2585">
                  <c:v>2586</c:v>
                </c:pt>
                <c:pt idx="2586">
                  <c:v>2587</c:v>
                </c:pt>
                <c:pt idx="2587">
                  <c:v>2588</c:v>
                </c:pt>
                <c:pt idx="2588">
                  <c:v>2589</c:v>
                </c:pt>
                <c:pt idx="2589">
                  <c:v>2590</c:v>
                </c:pt>
                <c:pt idx="2590">
                  <c:v>2591</c:v>
                </c:pt>
                <c:pt idx="2591">
                  <c:v>2592</c:v>
                </c:pt>
                <c:pt idx="2592">
                  <c:v>2593</c:v>
                </c:pt>
                <c:pt idx="2593">
                  <c:v>2594</c:v>
                </c:pt>
                <c:pt idx="2594">
                  <c:v>2595</c:v>
                </c:pt>
                <c:pt idx="2595">
                  <c:v>2596</c:v>
                </c:pt>
                <c:pt idx="2596">
                  <c:v>2597</c:v>
                </c:pt>
                <c:pt idx="2597">
                  <c:v>2598</c:v>
                </c:pt>
                <c:pt idx="2598">
                  <c:v>2599</c:v>
                </c:pt>
                <c:pt idx="2599">
                  <c:v>2600</c:v>
                </c:pt>
                <c:pt idx="2600">
                  <c:v>2601</c:v>
                </c:pt>
                <c:pt idx="2601">
                  <c:v>2602</c:v>
                </c:pt>
                <c:pt idx="2602">
                  <c:v>2603</c:v>
                </c:pt>
                <c:pt idx="2603">
                  <c:v>2604</c:v>
                </c:pt>
                <c:pt idx="2604">
                  <c:v>2605</c:v>
                </c:pt>
                <c:pt idx="2605">
                  <c:v>2606</c:v>
                </c:pt>
                <c:pt idx="2606">
                  <c:v>2607</c:v>
                </c:pt>
                <c:pt idx="2607">
                  <c:v>2608</c:v>
                </c:pt>
                <c:pt idx="2608">
                  <c:v>2609</c:v>
                </c:pt>
                <c:pt idx="2609">
                  <c:v>2610</c:v>
                </c:pt>
                <c:pt idx="2610">
                  <c:v>2611</c:v>
                </c:pt>
                <c:pt idx="2611">
                  <c:v>2612</c:v>
                </c:pt>
                <c:pt idx="2612">
                  <c:v>2613</c:v>
                </c:pt>
                <c:pt idx="2613">
                  <c:v>2614</c:v>
                </c:pt>
                <c:pt idx="2614">
                  <c:v>2615</c:v>
                </c:pt>
                <c:pt idx="2615">
                  <c:v>2616</c:v>
                </c:pt>
                <c:pt idx="2616">
                  <c:v>2617</c:v>
                </c:pt>
                <c:pt idx="2617">
                  <c:v>2618</c:v>
                </c:pt>
                <c:pt idx="2618">
                  <c:v>2619</c:v>
                </c:pt>
                <c:pt idx="2619">
                  <c:v>2620</c:v>
                </c:pt>
                <c:pt idx="2620">
                  <c:v>2621</c:v>
                </c:pt>
                <c:pt idx="2621">
                  <c:v>2622</c:v>
                </c:pt>
                <c:pt idx="2622">
                  <c:v>2623</c:v>
                </c:pt>
                <c:pt idx="2623">
                  <c:v>2624</c:v>
                </c:pt>
                <c:pt idx="2624">
                  <c:v>2625</c:v>
                </c:pt>
                <c:pt idx="2625">
                  <c:v>2626</c:v>
                </c:pt>
                <c:pt idx="2626">
                  <c:v>2627</c:v>
                </c:pt>
                <c:pt idx="2627">
                  <c:v>2628</c:v>
                </c:pt>
                <c:pt idx="2628">
                  <c:v>2629</c:v>
                </c:pt>
                <c:pt idx="2629">
                  <c:v>2630</c:v>
                </c:pt>
                <c:pt idx="2630">
                  <c:v>2631</c:v>
                </c:pt>
                <c:pt idx="2631">
                  <c:v>2632</c:v>
                </c:pt>
                <c:pt idx="2632">
                  <c:v>2633</c:v>
                </c:pt>
                <c:pt idx="2633">
                  <c:v>2634</c:v>
                </c:pt>
                <c:pt idx="2634">
                  <c:v>2635</c:v>
                </c:pt>
                <c:pt idx="2635">
                  <c:v>2636</c:v>
                </c:pt>
                <c:pt idx="2636">
                  <c:v>2637</c:v>
                </c:pt>
                <c:pt idx="2637">
                  <c:v>2638</c:v>
                </c:pt>
                <c:pt idx="2638">
                  <c:v>2639</c:v>
                </c:pt>
                <c:pt idx="2639">
                  <c:v>2640</c:v>
                </c:pt>
                <c:pt idx="2640">
                  <c:v>2641</c:v>
                </c:pt>
                <c:pt idx="2641">
                  <c:v>2642</c:v>
                </c:pt>
                <c:pt idx="2642">
                  <c:v>2643</c:v>
                </c:pt>
                <c:pt idx="2643">
                  <c:v>2644</c:v>
                </c:pt>
                <c:pt idx="2644">
                  <c:v>2645</c:v>
                </c:pt>
                <c:pt idx="2645">
                  <c:v>2646</c:v>
                </c:pt>
                <c:pt idx="2646">
                  <c:v>2647</c:v>
                </c:pt>
                <c:pt idx="2647">
                  <c:v>2648</c:v>
                </c:pt>
                <c:pt idx="2648">
                  <c:v>2649</c:v>
                </c:pt>
                <c:pt idx="2649">
                  <c:v>2650</c:v>
                </c:pt>
                <c:pt idx="2650">
                  <c:v>2651</c:v>
                </c:pt>
                <c:pt idx="2651">
                  <c:v>2652</c:v>
                </c:pt>
                <c:pt idx="2652">
                  <c:v>2653</c:v>
                </c:pt>
                <c:pt idx="2653">
                  <c:v>2654</c:v>
                </c:pt>
                <c:pt idx="2654">
                  <c:v>2655</c:v>
                </c:pt>
                <c:pt idx="2655">
                  <c:v>2656</c:v>
                </c:pt>
                <c:pt idx="2656">
                  <c:v>2657</c:v>
                </c:pt>
                <c:pt idx="2657">
                  <c:v>2658</c:v>
                </c:pt>
                <c:pt idx="2658">
                  <c:v>2659</c:v>
                </c:pt>
                <c:pt idx="2659">
                  <c:v>2660</c:v>
                </c:pt>
                <c:pt idx="2660">
                  <c:v>2661</c:v>
                </c:pt>
                <c:pt idx="2661">
                  <c:v>2662</c:v>
                </c:pt>
                <c:pt idx="2662">
                  <c:v>2663</c:v>
                </c:pt>
                <c:pt idx="2663">
                  <c:v>2664</c:v>
                </c:pt>
                <c:pt idx="2664">
                  <c:v>2665</c:v>
                </c:pt>
                <c:pt idx="2665">
                  <c:v>2666</c:v>
                </c:pt>
                <c:pt idx="2666">
                  <c:v>2667</c:v>
                </c:pt>
                <c:pt idx="2667">
                  <c:v>2668</c:v>
                </c:pt>
                <c:pt idx="2668">
                  <c:v>2669</c:v>
                </c:pt>
                <c:pt idx="2669">
                  <c:v>2670</c:v>
                </c:pt>
                <c:pt idx="2670">
                  <c:v>2671</c:v>
                </c:pt>
                <c:pt idx="2671">
                  <c:v>2672</c:v>
                </c:pt>
                <c:pt idx="2672">
                  <c:v>2673</c:v>
                </c:pt>
                <c:pt idx="2673">
                  <c:v>2674</c:v>
                </c:pt>
                <c:pt idx="2674">
                  <c:v>2675</c:v>
                </c:pt>
                <c:pt idx="2675">
                  <c:v>2676</c:v>
                </c:pt>
                <c:pt idx="2676">
                  <c:v>2677</c:v>
                </c:pt>
                <c:pt idx="2677">
                  <c:v>2678</c:v>
                </c:pt>
                <c:pt idx="2678">
                  <c:v>2679</c:v>
                </c:pt>
                <c:pt idx="2679">
                  <c:v>2680</c:v>
                </c:pt>
                <c:pt idx="2680">
                  <c:v>2681</c:v>
                </c:pt>
                <c:pt idx="2681">
                  <c:v>2682</c:v>
                </c:pt>
                <c:pt idx="2682">
                  <c:v>2683</c:v>
                </c:pt>
                <c:pt idx="2683">
                  <c:v>2684</c:v>
                </c:pt>
                <c:pt idx="2684">
                  <c:v>2685</c:v>
                </c:pt>
                <c:pt idx="2685">
                  <c:v>2686</c:v>
                </c:pt>
                <c:pt idx="2686">
                  <c:v>2687</c:v>
                </c:pt>
                <c:pt idx="2687">
                  <c:v>2688</c:v>
                </c:pt>
                <c:pt idx="2688">
                  <c:v>2689</c:v>
                </c:pt>
                <c:pt idx="2689">
                  <c:v>2690</c:v>
                </c:pt>
                <c:pt idx="2690">
                  <c:v>2691</c:v>
                </c:pt>
                <c:pt idx="2691">
                  <c:v>2692</c:v>
                </c:pt>
                <c:pt idx="2692">
                  <c:v>2693</c:v>
                </c:pt>
                <c:pt idx="2693">
                  <c:v>2694</c:v>
                </c:pt>
                <c:pt idx="2694">
                  <c:v>2695</c:v>
                </c:pt>
                <c:pt idx="2695">
                  <c:v>2696</c:v>
                </c:pt>
                <c:pt idx="2696">
                  <c:v>2697</c:v>
                </c:pt>
                <c:pt idx="2697">
                  <c:v>2698</c:v>
                </c:pt>
                <c:pt idx="2698">
                  <c:v>2699</c:v>
                </c:pt>
                <c:pt idx="2699">
                  <c:v>2700</c:v>
                </c:pt>
                <c:pt idx="2700">
                  <c:v>2701</c:v>
                </c:pt>
                <c:pt idx="2701">
                  <c:v>2702</c:v>
                </c:pt>
                <c:pt idx="2702">
                  <c:v>2703</c:v>
                </c:pt>
                <c:pt idx="2703">
                  <c:v>2704</c:v>
                </c:pt>
                <c:pt idx="2704">
                  <c:v>2705</c:v>
                </c:pt>
                <c:pt idx="2705">
                  <c:v>2706</c:v>
                </c:pt>
                <c:pt idx="2706">
                  <c:v>2707</c:v>
                </c:pt>
                <c:pt idx="2707">
                  <c:v>2708</c:v>
                </c:pt>
                <c:pt idx="2708">
                  <c:v>2709</c:v>
                </c:pt>
                <c:pt idx="2709">
                  <c:v>2710</c:v>
                </c:pt>
                <c:pt idx="2710">
                  <c:v>2711</c:v>
                </c:pt>
                <c:pt idx="2711">
                  <c:v>2712</c:v>
                </c:pt>
                <c:pt idx="2712">
                  <c:v>2713</c:v>
                </c:pt>
                <c:pt idx="2713">
                  <c:v>2714</c:v>
                </c:pt>
                <c:pt idx="2714">
                  <c:v>2715</c:v>
                </c:pt>
                <c:pt idx="2715">
                  <c:v>2716</c:v>
                </c:pt>
                <c:pt idx="2716">
                  <c:v>2717</c:v>
                </c:pt>
                <c:pt idx="2717">
                  <c:v>2718</c:v>
                </c:pt>
                <c:pt idx="2718">
                  <c:v>2719</c:v>
                </c:pt>
                <c:pt idx="2719">
                  <c:v>2720</c:v>
                </c:pt>
                <c:pt idx="2720">
                  <c:v>2721</c:v>
                </c:pt>
                <c:pt idx="2721">
                  <c:v>2722</c:v>
                </c:pt>
                <c:pt idx="2722">
                  <c:v>2723</c:v>
                </c:pt>
                <c:pt idx="2723">
                  <c:v>2724</c:v>
                </c:pt>
                <c:pt idx="2724">
                  <c:v>2725</c:v>
                </c:pt>
                <c:pt idx="2725">
                  <c:v>2726</c:v>
                </c:pt>
                <c:pt idx="2726">
                  <c:v>2727</c:v>
                </c:pt>
                <c:pt idx="2727">
                  <c:v>2728</c:v>
                </c:pt>
                <c:pt idx="2728">
                  <c:v>2729</c:v>
                </c:pt>
                <c:pt idx="2729">
                  <c:v>2730</c:v>
                </c:pt>
                <c:pt idx="2730">
                  <c:v>2731</c:v>
                </c:pt>
                <c:pt idx="2731">
                  <c:v>2732</c:v>
                </c:pt>
                <c:pt idx="2732">
                  <c:v>2733</c:v>
                </c:pt>
                <c:pt idx="2733">
                  <c:v>2734</c:v>
                </c:pt>
                <c:pt idx="2734">
                  <c:v>2735</c:v>
                </c:pt>
                <c:pt idx="2735">
                  <c:v>2736</c:v>
                </c:pt>
                <c:pt idx="2736">
                  <c:v>2737</c:v>
                </c:pt>
                <c:pt idx="2737">
                  <c:v>2738</c:v>
                </c:pt>
                <c:pt idx="2738">
                  <c:v>2739</c:v>
                </c:pt>
                <c:pt idx="2739">
                  <c:v>2740</c:v>
                </c:pt>
                <c:pt idx="2740">
                  <c:v>2741</c:v>
                </c:pt>
                <c:pt idx="2741">
                  <c:v>2742</c:v>
                </c:pt>
                <c:pt idx="2742">
                  <c:v>2743</c:v>
                </c:pt>
                <c:pt idx="2743">
                  <c:v>2744</c:v>
                </c:pt>
                <c:pt idx="2744">
                  <c:v>2745</c:v>
                </c:pt>
                <c:pt idx="2745">
                  <c:v>2746</c:v>
                </c:pt>
                <c:pt idx="2746">
                  <c:v>2747</c:v>
                </c:pt>
                <c:pt idx="2747">
                  <c:v>2748</c:v>
                </c:pt>
                <c:pt idx="2748">
                  <c:v>2749</c:v>
                </c:pt>
                <c:pt idx="2749">
                  <c:v>2750</c:v>
                </c:pt>
                <c:pt idx="2750">
                  <c:v>2751</c:v>
                </c:pt>
                <c:pt idx="2751">
                  <c:v>2752</c:v>
                </c:pt>
                <c:pt idx="2752">
                  <c:v>2753</c:v>
                </c:pt>
                <c:pt idx="2753">
                  <c:v>2754</c:v>
                </c:pt>
                <c:pt idx="2754">
                  <c:v>2755</c:v>
                </c:pt>
                <c:pt idx="2755">
                  <c:v>2756</c:v>
                </c:pt>
                <c:pt idx="2756">
                  <c:v>2757</c:v>
                </c:pt>
                <c:pt idx="2757">
                  <c:v>2758</c:v>
                </c:pt>
                <c:pt idx="2758">
                  <c:v>2759</c:v>
                </c:pt>
                <c:pt idx="2759">
                  <c:v>2760</c:v>
                </c:pt>
                <c:pt idx="2760">
                  <c:v>2761</c:v>
                </c:pt>
                <c:pt idx="2761">
                  <c:v>2762</c:v>
                </c:pt>
                <c:pt idx="2762">
                  <c:v>2763</c:v>
                </c:pt>
                <c:pt idx="2763">
                  <c:v>2764</c:v>
                </c:pt>
                <c:pt idx="2764">
                  <c:v>2765</c:v>
                </c:pt>
                <c:pt idx="2765">
                  <c:v>2766</c:v>
                </c:pt>
                <c:pt idx="2766">
                  <c:v>2767</c:v>
                </c:pt>
                <c:pt idx="2767">
                  <c:v>2768</c:v>
                </c:pt>
                <c:pt idx="2768">
                  <c:v>2769</c:v>
                </c:pt>
                <c:pt idx="2769">
                  <c:v>2770</c:v>
                </c:pt>
                <c:pt idx="2770">
                  <c:v>2771</c:v>
                </c:pt>
                <c:pt idx="2771">
                  <c:v>2772</c:v>
                </c:pt>
                <c:pt idx="2772">
                  <c:v>2773</c:v>
                </c:pt>
                <c:pt idx="2773">
                  <c:v>2774</c:v>
                </c:pt>
                <c:pt idx="2774">
                  <c:v>2775</c:v>
                </c:pt>
                <c:pt idx="2775">
                  <c:v>2776</c:v>
                </c:pt>
                <c:pt idx="2776">
                  <c:v>2777</c:v>
                </c:pt>
                <c:pt idx="2777">
                  <c:v>2778</c:v>
                </c:pt>
                <c:pt idx="2778">
                  <c:v>2779</c:v>
                </c:pt>
                <c:pt idx="2779">
                  <c:v>2780</c:v>
                </c:pt>
                <c:pt idx="2780">
                  <c:v>2781</c:v>
                </c:pt>
                <c:pt idx="2781">
                  <c:v>2782</c:v>
                </c:pt>
                <c:pt idx="2782">
                  <c:v>2783</c:v>
                </c:pt>
                <c:pt idx="2783">
                  <c:v>2784</c:v>
                </c:pt>
                <c:pt idx="2784">
                  <c:v>2785</c:v>
                </c:pt>
                <c:pt idx="2785">
                  <c:v>2786</c:v>
                </c:pt>
                <c:pt idx="2786">
                  <c:v>2787</c:v>
                </c:pt>
                <c:pt idx="2787">
                  <c:v>2788</c:v>
                </c:pt>
                <c:pt idx="2788">
                  <c:v>2789</c:v>
                </c:pt>
                <c:pt idx="2789">
                  <c:v>2790</c:v>
                </c:pt>
                <c:pt idx="2790">
                  <c:v>2791</c:v>
                </c:pt>
                <c:pt idx="2791">
                  <c:v>2792</c:v>
                </c:pt>
                <c:pt idx="2792">
                  <c:v>2793</c:v>
                </c:pt>
                <c:pt idx="2793">
                  <c:v>2794</c:v>
                </c:pt>
                <c:pt idx="2794">
                  <c:v>2795</c:v>
                </c:pt>
                <c:pt idx="2795">
                  <c:v>2796</c:v>
                </c:pt>
                <c:pt idx="2796">
                  <c:v>2797</c:v>
                </c:pt>
                <c:pt idx="2797">
                  <c:v>2798</c:v>
                </c:pt>
                <c:pt idx="2798">
                  <c:v>2799</c:v>
                </c:pt>
                <c:pt idx="2799">
                  <c:v>2800</c:v>
                </c:pt>
                <c:pt idx="2800">
                  <c:v>2801</c:v>
                </c:pt>
                <c:pt idx="2801">
                  <c:v>2802</c:v>
                </c:pt>
                <c:pt idx="2802">
                  <c:v>2803</c:v>
                </c:pt>
                <c:pt idx="2803">
                  <c:v>2804</c:v>
                </c:pt>
                <c:pt idx="2804">
                  <c:v>2805</c:v>
                </c:pt>
                <c:pt idx="2805">
                  <c:v>2806</c:v>
                </c:pt>
                <c:pt idx="2806">
                  <c:v>2807</c:v>
                </c:pt>
                <c:pt idx="2807">
                  <c:v>2808</c:v>
                </c:pt>
                <c:pt idx="2808">
                  <c:v>2809</c:v>
                </c:pt>
                <c:pt idx="2809">
                  <c:v>2810</c:v>
                </c:pt>
                <c:pt idx="2810">
                  <c:v>2811</c:v>
                </c:pt>
                <c:pt idx="2811">
                  <c:v>2812</c:v>
                </c:pt>
                <c:pt idx="2812">
                  <c:v>2813</c:v>
                </c:pt>
                <c:pt idx="2813">
                  <c:v>2814</c:v>
                </c:pt>
                <c:pt idx="2814">
                  <c:v>2815</c:v>
                </c:pt>
                <c:pt idx="2815">
                  <c:v>2816</c:v>
                </c:pt>
                <c:pt idx="2816">
                  <c:v>2817</c:v>
                </c:pt>
                <c:pt idx="2817">
                  <c:v>2818</c:v>
                </c:pt>
                <c:pt idx="2818">
                  <c:v>2819</c:v>
                </c:pt>
                <c:pt idx="2819">
                  <c:v>2820</c:v>
                </c:pt>
                <c:pt idx="2820">
                  <c:v>2821</c:v>
                </c:pt>
                <c:pt idx="2821">
                  <c:v>2822</c:v>
                </c:pt>
                <c:pt idx="2822">
                  <c:v>2823</c:v>
                </c:pt>
                <c:pt idx="2823">
                  <c:v>2824</c:v>
                </c:pt>
                <c:pt idx="2824">
                  <c:v>2825</c:v>
                </c:pt>
                <c:pt idx="2825">
                  <c:v>2826</c:v>
                </c:pt>
                <c:pt idx="2826">
                  <c:v>2827</c:v>
                </c:pt>
                <c:pt idx="2827">
                  <c:v>2828</c:v>
                </c:pt>
                <c:pt idx="2828">
                  <c:v>2829</c:v>
                </c:pt>
                <c:pt idx="2829">
                  <c:v>2830</c:v>
                </c:pt>
                <c:pt idx="2830">
                  <c:v>2831</c:v>
                </c:pt>
                <c:pt idx="2831">
                  <c:v>2832</c:v>
                </c:pt>
                <c:pt idx="2832">
                  <c:v>2833</c:v>
                </c:pt>
                <c:pt idx="2833">
                  <c:v>2834</c:v>
                </c:pt>
                <c:pt idx="2834">
                  <c:v>2835</c:v>
                </c:pt>
                <c:pt idx="2835">
                  <c:v>2836</c:v>
                </c:pt>
                <c:pt idx="2836">
                  <c:v>2837</c:v>
                </c:pt>
                <c:pt idx="2837">
                  <c:v>2838</c:v>
                </c:pt>
                <c:pt idx="2838">
                  <c:v>2839</c:v>
                </c:pt>
                <c:pt idx="2839">
                  <c:v>2840</c:v>
                </c:pt>
                <c:pt idx="2840">
                  <c:v>2841</c:v>
                </c:pt>
                <c:pt idx="2841">
                  <c:v>2842</c:v>
                </c:pt>
                <c:pt idx="2842">
                  <c:v>2843</c:v>
                </c:pt>
                <c:pt idx="2843">
                  <c:v>2844</c:v>
                </c:pt>
                <c:pt idx="2844">
                  <c:v>2845</c:v>
                </c:pt>
                <c:pt idx="2845">
                  <c:v>2846</c:v>
                </c:pt>
                <c:pt idx="2846">
                  <c:v>2847</c:v>
                </c:pt>
                <c:pt idx="2847">
                  <c:v>2848</c:v>
                </c:pt>
                <c:pt idx="2848">
                  <c:v>2849</c:v>
                </c:pt>
                <c:pt idx="2849">
                  <c:v>2850</c:v>
                </c:pt>
                <c:pt idx="2850">
                  <c:v>2851</c:v>
                </c:pt>
                <c:pt idx="2851">
                  <c:v>2852</c:v>
                </c:pt>
                <c:pt idx="2852">
                  <c:v>2853</c:v>
                </c:pt>
                <c:pt idx="2853">
                  <c:v>2854</c:v>
                </c:pt>
                <c:pt idx="2854">
                  <c:v>2855</c:v>
                </c:pt>
                <c:pt idx="2855">
                  <c:v>2856</c:v>
                </c:pt>
                <c:pt idx="2856">
                  <c:v>2857</c:v>
                </c:pt>
                <c:pt idx="2857">
                  <c:v>2858</c:v>
                </c:pt>
                <c:pt idx="2858">
                  <c:v>2859</c:v>
                </c:pt>
                <c:pt idx="2859">
                  <c:v>2860</c:v>
                </c:pt>
                <c:pt idx="2860">
                  <c:v>2861</c:v>
                </c:pt>
                <c:pt idx="2861">
                  <c:v>2862</c:v>
                </c:pt>
                <c:pt idx="2862">
                  <c:v>2863</c:v>
                </c:pt>
                <c:pt idx="2863">
                  <c:v>2864</c:v>
                </c:pt>
                <c:pt idx="2864">
                  <c:v>2865</c:v>
                </c:pt>
                <c:pt idx="2865">
                  <c:v>2866</c:v>
                </c:pt>
                <c:pt idx="2866">
                  <c:v>2867</c:v>
                </c:pt>
                <c:pt idx="2867">
                  <c:v>2868</c:v>
                </c:pt>
                <c:pt idx="2868">
                  <c:v>2869</c:v>
                </c:pt>
                <c:pt idx="2869">
                  <c:v>2870</c:v>
                </c:pt>
                <c:pt idx="2870">
                  <c:v>2871</c:v>
                </c:pt>
                <c:pt idx="2871">
                  <c:v>2872</c:v>
                </c:pt>
                <c:pt idx="2872">
                  <c:v>2873</c:v>
                </c:pt>
                <c:pt idx="2873">
                  <c:v>2874</c:v>
                </c:pt>
                <c:pt idx="2874">
                  <c:v>2875</c:v>
                </c:pt>
                <c:pt idx="2875">
                  <c:v>2876</c:v>
                </c:pt>
                <c:pt idx="2876">
                  <c:v>2877</c:v>
                </c:pt>
                <c:pt idx="2877">
                  <c:v>2878</c:v>
                </c:pt>
                <c:pt idx="2878">
                  <c:v>2879</c:v>
                </c:pt>
                <c:pt idx="2879">
                  <c:v>2880</c:v>
                </c:pt>
                <c:pt idx="2880">
                  <c:v>2881</c:v>
                </c:pt>
                <c:pt idx="2881">
                  <c:v>2882</c:v>
                </c:pt>
                <c:pt idx="2882">
                  <c:v>2883</c:v>
                </c:pt>
                <c:pt idx="2883">
                  <c:v>2884</c:v>
                </c:pt>
                <c:pt idx="2884">
                  <c:v>2885</c:v>
                </c:pt>
                <c:pt idx="2885">
                  <c:v>2886</c:v>
                </c:pt>
                <c:pt idx="2886">
                  <c:v>2887</c:v>
                </c:pt>
                <c:pt idx="2887">
                  <c:v>2888</c:v>
                </c:pt>
                <c:pt idx="2888">
                  <c:v>2889</c:v>
                </c:pt>
                <c:pt idx="2889">
                  <c:v>2890</c:v>
                </c:pt>
                <c:pt idx="2890">
                  <c:v>2891</c:v>
                </c:pt>
                <c:pt idx="2891">
                  <c:v>2892</c:v>
                </c:pt>
                <c:pt idx="2892">
                  <c:v>2893</c:v>
                </c:pt>
                <c:pt idx="2893">
                  <c:v>2894</c:v>
                </c:pt>
                <c:pt idx="2894">
                  <c:v>2895</c:v>
                </c:pt>
                <c:pt idx="2895">
                  <c:v>2896</c:v>
                </c:pt>
                <c:pt idx="2896">
                  <c:v>2897</c:v>
                </c:pt>
                <c:pt idx="2897">
                  <c:v>2898</c:v>
                </c:pt>
                <c:pt idx="2898">
                  <c:v>2899</c:v>
                </c:pt>
                <c:pt idx="2899">
                  <c:v>2900</c:v>
                </c:pt>
                <c:pt idx="2900">
                  <c:v>2901</c:v>
                </c:pt>
                <c:pt idx="2901">
                  <c:v>2902</c:v>
                </c:pt>
                <c:pt idx="2902">
                  <c:v>2903</c:v>
                </c:pt>
                <c:pt idx="2903">
                  <c:v>2904</c:v>
                </c:pt>
                <c:pt idx="2904">
                  <c:v>2905</c:v>
                </c:pt>
                <c:pt idx="2905">
                  <c:v>2906</c:v>
                </c:pt>
                <c:pt idx="2906">
                  <c:v>2907</c:v>
                </c:pt>
                <c:pt idx="2907">
                  <c:v>2908</c:v>
                </c:pt>
                <c:pt idx="2908">
                  <c:v>2909</c:v>
                </c:pt>
                <c:pt idx="2909">
                  <c:v>2910</c:v>
                </c:pt>
                <c:pt idx="2910">
                  <c:v>2911</c:v>
                </c:pt>
                <c:pt idx="2911">
                  <c:v>2912</c:v>
                </c:pt>
                <c:pt idx="2912">
                  <c:v>2913</c:v>
                </c:pt>
                <c:pt idx="2913">
                  <c:v>2914</c:v>
                </c:pt>
                <c:pt idx="2914">
                  <c:v>2915</c:v>
                </c:pt>
                <c:pt idx="2915">
                  <c:v>2916</c:v>
                </c:pt>
                <c:pt idx="2916">
                  <c:v>2917</c:v>
                </c:pt>
                <c:pt idx="2917">
                  <c:v>2918</c:v>
                </c:pt>
                <c:pt idx="2918">
                  <c:v>2919</c:v>
                </c:pt>
                <c:pt idx="2919">
                  <c:v>2920</c:v>
                </c:pt>
                <c:pt idx="2920">
                  <c:v>2921</c:v>
                </c:pt>
                <c:pt idx="2921">
                  <c:v>2922</c:v>
                </c:pt>
                <c:pt idx="2922">
                  <c:v>2923</c:v>
                </c:pt>
                <c:pt idx="2923">
                  <c:v>2924</c:v>
                </c:pt>
                <c:pt idx="2924">
                  <c:v>2925</c:v>
                </c:pt>
                <c:pt idx="2925">
                  <c:v>2926</c:v>
                </c:pt>
                <c:pt idx="2926">
                  <c:v>2927</c:v>
                </c:pt>
                <c:pt idx="2927">
                  <c:v>2928</c:v>
                </c:pt>
                <c:pt idx="2928">
                  <c:v>2929</c:v>
                </c:pt>
                <c:pt idx="2929">
                  <c:v>2930</c:v>
                </c:pt>
                <c:pt idx="2930">
                  <c:v>2931</c:v>
                </c:pt>
                <c:pt idx="2931">
                  <c:v>2932</c:v>
                </c:pt>
                <c:pt idx="2932">
                  <c:v>2933</c:v>
                </c:pt>
                <c:pt idx="2933">
                  <c:v>2934</c:v>
                </c:pt>
                <c:pt idx="2934">
                  <c:v>2935</c:v>
                </c:pt>
                <c:pt idx="2935">
                  <c:v>2936</c:v>
                </c:pt>
                <c:pt idx="2936">
                  <c:v>2937</c:v>
                </c:pt>
                <c:pt idx="2937">
                  <c:v>2938</c:v>
                </c:pt>
                <c:pt idx="2938">
                  <c:v>2939</c:v>
                </c:pt>
                <c:pt idx="2939">
                  <c:v>2940</c:v>
                </c:pt>
                <c:pt idx="2940">
                  <c:v>2941</c:v>
                </c:pt>
                <c:pt idx="2941">
                  <c:v>2942</c:v>
                </c:pt>
                <c:pt idx="2942">
                  <c:v>2943</c:v>
                </c:pt>
                <c:pt idx="2943">
                  <c:v>2944</c:v>
                </c:pt>
                <c:pt idx="2944">
                  <c:v>2945</c:v>
                </c:pt>
                <c:pt idx="2945">
                  <c:v>2946</c:v>
                </c:pt>
                <c:pt idx="2946">
                  <c:v>2947</c:v>
                </c:pt>
                <c:pt idx="2947">
                  <c:v>2948</c:v>
                </c:pt>
                <c:pt idx="2948">
                  <c:v>2949</c:v>
                </c:pt>
                <c:pt idx="2949">
                  <c:v>2950</c:v>
                </c:pt>
                <c:pt idx="2950">
                  <c:v>2951</c:v>
                </c:pt>
                <c:pt idx="2951">
                  <c:v>2952</c:v>
                </c:pt>
                <c:pt idx="2952">
                  <c:v>2953</c:v>
                </c:pt>
                <c:pt idx="2953">
                  <c:v>2954</c:v>
                </c:pt>
                <c:pt idx="2954">
                  <c:v>2955</c:v>
                </c:pt>
                <c:pt idx="2955">
                  <c:v>2956</c:v>
                </c:pt>
                <c:pt idx="2956">
                  <c:v>2957</c:v>
                </c:pt>
                <c:pt idx="2957">
                  <c:v>2958</c:v>
                </c:pt>
                <c:pt idx="2958">
                  <c:v>2959</c:v>
                </c:pt>
                <c:pt idx="2959">
                  <c:v>2960</c:v>
                </c:pt>
                <c:pt idx="2960">
                  <c:v>2961</c:v>
                </c:pt>
                <c:pt idx="2961">
                  <c:v>2962</c:v>
                </c:pt>
                <c:pt idx="2962">
                  <c:v>2963</c:v>
                </c:pt>
                <c:pt idx="2963">
                  <c:v>2964</c:v>
                </c:pt>
                <c:pt idx="2964">
                  <c:v>2965</c:v>
                </c:pt>
                <c:pt idx="2965">
                  <c:v>2966</c:v>
                </c:pt>
                <c:pt idx="2966">
                  <c:v>2967</c:v>
                </c:pt>
                <c:pt idx="2967">
                  <c:v>2968</c:v>
                </c:pt>
                <c:pt idx="2968">
                  <c:v>2969</c:v>
                </c:pt>
                <c:pt idx="2969">
                  <c:v>2970</c:v>
                </c:pt>
                <c:pt idx="2970">
                  <c:v>2971</c:v>
                </c:pt>
                <c:pt idx="2971">
                  <c:v>2972</c:v>
                </c:pt>
                <c:pt idx="2972">
                  <c:v>2973</c:v>
                </c:pt>
                <c:pt idx="2973">
                  <c:v>2974</c:v>
                </c:pt>
                <c:pt idx="2974">
                  <c:v>2975</c:v>
                </c:pt>
                <c:pt idx="2975">
                  <c:v>2976</c:v>
                </c:pt>
                <c:pt idx="2976">
                  <c:v>2977</c:v>
                </c:pt>
                <c:pt idx="2977">
                  <c:v>2978</c:v>
                </c:pt>
                <c:pt idx="2978">
                  <c:v>2979</c:v>
                </c:pt>
                <c:pt idx="2979">
                  <c:v>2980</c:v>
                </c:pt>
                <c:pt idx="2980">
                  <c:v>2981</c:v>
                </c:pt>
                <c:pt idx="2981">
                  <c:v>2982</c:v>
                </c:pt>
                <c:pt idx="2982">
                  <c:v>2983</c:v>
                </c:pt>
                <c:pt idx="2983">
                  <c:v>2984</c:v>
                </c:pt>
                <c:pt idx="2984">
                  <c:v>2985</c:v>
                </c:pt>
                <c:pt idx="2985">
                  <c:v>2986</c:v>
                </c:pt>
                <c:pt idx="2986">
                  <c:v>2987</c:v>
                </c:pt>
                <c:pt idx="2987">
                  <c:v>2988</c:v>
                </c:pt>
                <c:pt idx="2988">
                  <c:v>2989</c:v>
                </c:pt>
                <c:pt idx="2989">
                  <c:v>2990</c:v>
                </c:pt>
                <c:pt idx="2990">
                  <c:v>2991</c:v>
                </c:pt>
                <c:pt idx="2991">
                  <c:v>2992</c:v>
                </c:pt>
                <c:pt idx="2992">
                  <c:v>2993</c:v>
                </c:pt>
                <c:pt idx="2993">
                  <c:v>2994</c:v>
                </c:pt>
                <c:pt idx="2994">
                  <c:v>2995</c:v>
                </c:pt>
                <c:pt idx="2995">
                  <c:v>2996</c:v>
                </c:pt>
                <c:pt idx="2996">
                  <c:v>2997</c:v>
                </c:pt>
                <c:pt idx="2997">
                  <c:v>2998</c:v>
                </c:pt>
                <c:pt idx="2998">
                  <c:v>2999</c:v>
                </c:pt>
                <c:pt idx="2999">
                  <c:v>3000</c:v>
                </c:pt>
                <c:pt idx="3000">
                  <c:v>3001</c:v>
                </c:pt>
                <c:pt idx="3001">
                  <c:v>3002</c:v>
                </c:pt>
                <c:pt idx="3002">
                  <c:v>3003</c:v>
                </c:pt>
                <c:pt idx="3003">
                  <c:v>3004</c:v>
                </c:pt>
                <c:pt idx="3004">
                  <c:v>3005</c:v>
                </c:pt>
                <c:pt idx="3005">
                  <c:v>3006</c:v>
                </c:pt>
                <c:pt idx="3006">
                  <c:v>3007</c:v>
                </c:pt>
                <c:pt idx="3007">
                  <c:v>3008</c:v>
                </c:pt>
                <c:pt idx="3008">
                  <c:v>3009</c:v>
                </c:pt>
                <c:pt idx="3009">
                  <c:v>3010</c:v>
                </c:pt>
                <c:pt idx="3010">
                  <c:v>3011</c:v>
                </c:pt>
                <c:pt idx="3011">
                  <c:v>3012</c:v>
                </c:pt>
                <c:pt idx="3012">
                  <c:v>3013</c:v>
                </c:pt>
                <c:pt idx="3013">
                  <c:v>3014</c:v>
                </c:pt>
                <c:pt idx="3014">
                  <c:v>3015</c:v>
                </c:pt>
                <c:pt idx="3015">
                  <c:v>3016</c:v>
                </c:pt>
                <c:pt idx="3016">
                  <c:v>3017</c:v>
                </c:pt>
                <c:pt idx="3017">
                  <c:v>3018</c:v>
                </c:pt>
                <c:pt idx="3018">
                  <c:v>3019</c:v>
                </c:pt>
                <c:pt idx="3019">
                  <c:v>3020</c:v>
                </c:pt>
                <c:pt idx="3020">
                  <c:v>3021</c:v>
                </c:pt>
                <c:pt idx="3021">
                  <c:v>3022</c:v>
                </c:pt>
                <c:pt idx="3022">
                  <c:v>3023</c:v>
                </c:pt>
                <c:pt idx="3023">
                  <c:v>3024</c:v>
                </c:pt>
                <c:pt idx="3024">
                  <c:v>3025</c:v>
                </c:pt>
                <c:pt idx="3025">
                  <c:v>3026</c:v>
                </c:pt>
                <c:pt idx="3026">
                  <c:v>3027</c:v>
                </c:pt>
                <c:pt idx="3027">
                  <c:v>3028</c:v>
                </c:pt>
                <c:pt idx="3028">
                  <c:v>3029</c:v>
                </c:pt>
                <c:pt idx="3029">
                  <c:v>3030</c:v>
                </c:pt>
                <c:pt idx="3030">
                  <c:v>3031</c:v>
                </c:pt>
                <c:pt idx="3031">
                  <c:v>3032</c:v>
                </c:pt>
                <c:pt idx="3032">
                  <c:v>3033</c:v>
                </c:pt>
                <c:pt idx="3033">
                  <c:v>3034</c:v>
                </c:pt>
                <c:pt idx="3034">
                  <c:v>3035</c:v>
                </c:pt>
                <c:pt idx="3035">
                  <c:v>3036</c:v>
                </c:pt>
                <c:pt idx="3036">
                  <c:v>3037</c:v>
                </c:pt>
                <c:pt idx="3037">
                  <c:v>3038</c:v>
                </c:pt>
                <c:pt idx="3038">
                  <c:v>3039</c:v>
                </c:pt>
                <c:pt idx="3039">
                  <c:v>3040</c:v>
                </c:pt>
                <c:pt idx="3040">
                  <c:v>3041</c:v>
                </c:pt>
                <c:pt idx="3041">
                  <c:v>3042</c:v>
                </c:pt>
                <c:pt idx="3042">
                  <c:v>3043</c:v>
                </c:pt>
                <c:pt idx="3043">
                  <c:v>3044</c:v>
                </c:pt>
                <c:pt idx="3044">
                  <c:v>3045</c:v>
                </c:pt>
                <c:pt idx="3045">
                  <c:v>3046</c:v>
                </c:pt>
                <c:pt idx="3046">
                  <c:v>3047</c:v>
                </c:pt>
                <c:pt idx="3047">
                  <c:v>3048</c:v>
                </c:pt>
                <c:pt idx="3048">
                  <c:v>3049</c:v>
                </c:pt>
                <c:pt idx="3049">
                  <c:v>3050</c:v>
                </c:pt>
                <c:pt idx="3050">
                  <c:v>3051</c:v>
                </c:pt>
                <c:pt idx="3051">
                  <c:v>3052</c:v>
                </c:pt>
                <c:pt idx="3052">
                  <c:v>3053</c:v>
                </c:pt>
                <c:pt idx="3053">
                  <c:v>3054</c:v>
                </c:pt>
                <c:pt idx="3054">
                  <c:v>3055</c:v>
                </c:pt>
                <c:pt idx="3055">
                  <c:v>3056</c:v>
                </c:pt>
                <c:pt idx="3056">
                  <c:v>3057</c:v>
                </c:pt>
                <c:pt idx="3057">
                  <c:v>3058</c:v>
                </c:pt>
                <c:pt idx="3058">
                  <c:v>3059</c:v>
                </c:pt>
                <c:pt idx="3059">
                  <c:v>3060</c:v>
                </c:pt>
                <c:pt idx="3060">
                  <c:v>3061</c:v>
                </c:pt>
                <c:pt idx="3061">
                  <c:v>3062</c:v>
                </c:pt>
                <c:pt idx="3062">
                  <c:v>3063</c:v>
                </c:pt>
                <c:pt idx="3063">
                  <c:v>3064</c:v>
                </c:pt>
                <c:pt idx="3064">
                  <c:v>3065</c:v>
                </c:pt>
                <c:pt idx="3065">
                  <c:v>3066</c:v>
                </c:pt>
                <c:pt idx="3066">
                  <c:v>3067</c:v>
                </c:pt>
                <c:pt idx="3067">
                  <c:v>3068</c:v>
                </c:pt>
                <c:pt idx="3068">
                  <c:v>3069</c:v>
                </c:pt>
                <c:pt idx="3069">
                  <c:v>3070</c:v>
                </c:pt>
                <c:pt idx="3070">
                  <c:v>3071</c:v>
                </c:pt>
                <c:pt idx="3071">
                  <c:v>3072</c:v>
                </c:pt>
                <c:pt idx="3072">
                  <c:v>3073</c:v>
                </c:pt>
                <c:pt idx="3073">
                  <c:v>3074</c:v>
                </c:pt>
                <c:pt idx="3074">
                  <c:v>3075</c:v>
                </c:pt>
                <c:pt idx="3075">
                  <c:v>3076</c:v>
                </c:pt>
                <c:pt idx="3076">
                  <c:v>3077</c:v>
                </c:pt>
                <c:pt idx="3077">
                  <c:v>3078</c:v>
                </c:pt>
                <c:pt idx="3078">
                  <c:v>3079</c:v>
                </c:pt>
                <c:pt idx="3079">
                  <c:v>3080</c:v>
                </c:pt>
                <c:pt idx="3080">
                  <c:v>3081</c:v>
                </c:pt>
                <c:pt idx="3081">
                  <c:v>3082</c:v>
                </c:pt>
                <c:pt idx="3082">
                  <c:v>3083</c:v>
                </c:pt>
                <c:pt idx="3083">
                  <c:v>3084</c:v>
                </c:pt>
                <c:pt idx="3084">
                  <c:v>3085</c:v>
                </c:pt>
                <c:pt idx="3085">
                  <c:v>3086</c:v>
                </c:pt>
                <c:pt idx="3086">
                  <c:v>3087</c:v>
                </c:pt>
                <c:pt idx="3087">
                  <c:v>3088</c:v>
                </c:pt>
                <c:pt idx="3088">
                  <c:v>3089</c:v>
                </c:pt>
                <c:pt idx="3089">
                  <c:v>3090</c:v>
                </c:pt>
                <c:pt idx="3090">
                  <c:v>3091</c:v>
                </c:pt>
                <c:pt idx="3091">
                  <c:v>3092</c:v>
                </c:pt>
                <c:pt idx="3092">
                  <c:v>3093</c:v>
                </c:pt>
                <c:pt idx="3093">
                  <c:v>3094</c:v>
                </c:pt>
                <c:pt idx="3094">
                  <c:v>3095</c:v>
                </c:pt>
                <c:pt idx="3095">
                  <c:v>3096</c:v>
                </c:pt>
                <c:pt idx="3096">
                  <c:v>3097</c:v>
                </c:pt>
                <c:pt idx="3097">
                  <c:v>3098</c:v>
                </c:pt>
                <c:pt idx="3098">
                  <c:v>3099</c:v>
                </c:pt>
                <c:pt idx="3099">
                  <c:v>3100</c:v>
                </c:pt>
                <c:pt idx="3100">
                  <c:v>3101</c:v>
                </c:pt>
                <c:pt idx="3101">
                  <c:v>3102</c:v>
                </c:pt>
                <c:pt idx="3102">
                  <c:v>3103</c:v>
                </c:pt>
                <c:pt idx="3103">
                  <c:v>3104</c:v>
                </c:pt>
                <c:pt idx="3104">
                  <c:v>3105</c:v>
                </c:pt>
                <c:pt idx="3105">
                  <c:v>3106</c:v>
                </c:pt>
                <c:pt idx="3106">
                  <c:v>3107</c:v>
                </c:pt>
                <c:pt idx="3107">
                  <c:v>3108</c:v>
                </c:pt>
                <c:pt idx="3108">
                  <c:v>3109</c:v>
                </c:pt>
                <c:pt idx="3109">
                  <c:v>3110</c:v>
                </c:pt>
                <c:pt idx="3110">
                  <c:v>3111</c:v>
                </c:pt>
                <c:pt idx="3111">
                  <c:v>3112</c:v>
                </c:pt>
                <c:pt idx="3112">
                  <c:v>3113</c:v>
                </c:pt>
                <c:pt idx="3113">
                  <c:v>3114</c:v>
                </c:pt>
                <c:pt idx="3114">
                  <c:v>3115</c:v>
                </c:pt>
                <c:pt idx="3115">
                  <c:v>3116</c:v>
                </c:pt>
                <c:pt idx="3116">
                  <c:v>3117</c:v>
                </c:pt>
                <c:pt idx="3117">
                  <c:v>3118</c:v>
                </c:pt>
                <c:pt idx="3118">
                  <c:v>3119</c:v>
                </c:pt>
                <c:pt idx="3119">
                  <c:v>3120</c:v>
                </c:pt>
                <c:pt idx="3120">
                  <c:v>3121</c:v>
                </c:pt>
                <c:pt idx="3121">
                  <c:v>3122</c:v>
                </c:pt>
                <c:pt idx="3122">
                  <c:v>3123</c:v>
                </c:pt>
                <c:pt idx="3123">
                  <c:v>3124</c:v>
                </c:pt>
                <c:pt idx="3124">
                  <c:v>3125</c:v>
                </c:pt>
                <c:pt idx="3125">
                  <c:v>3126</c:v>
                </c:pt>
                <c:pt idx="3126">
                  <c:v>3127</c:v>
                </c:pt>
                <c:pt idx="3127">
                  <c:v>3128</c:v>
                </c:pt>
                <c:pt idx="3128">
                  <c:v>3129</c:v>
                </c:pt>
                <c:pt idx="3129">
                  <c:v>3130</c:v>
                </c:pt>
                <c:pt idx="3130">
                  <c:v>3131</c:v>
                </c:pt>
                <c:pt idx="3131">
                  <c:v>3132</c:v>
                </c:pt>
                <c:pt idx="3132">
                  <c:v>3133</c:v>
                </c:pt>
                <c:pt idx="3133">
                  <c:v>3134</c:v>
                </c:pt>
                <c:pt idx="3134">
                  <c:v>3135</c:v>
                </c:pt>
                <c:pt idx="3135">
                  <c:v>3136</c:v>
                </c:pt>
                <c:pt idx="3136">
                  <c:v>3137</c:v>
                </c:pt>
                <c:pt idx="3137">
                  <c:v>3138</c:v>
                </c:pt>
                <c:pt idx="3138">
                  <c:v>3139</c:v>
                </c:pt>
                <c:pt idx="3139">
                  <c:v>3140</c:v>
                </c:pt>
                <c:pt idx="3140">
                  <c:v>3141</c:v>
                </c:pt>
                <c:pt idx="3141">
                  <c:v>3142</c:v>
                </c:pt>
                <c:pt idx="3142">
                  <c:v>3143</c:v>
                </c:pt>
                <c:pt idx="3143">
                  <c:v>3144</c:v>
                </c:pt>
                <c:pt idx="3144">
                  <c:v>3145</c:v>
                </c:pt>
                <c:pt idx="3145">
                  <c:v>3146</c:v>
                </c:pt>
                <c:pt idx="3146">
                  <c:v>3147</c:v>
                </c:pt>
                <c:pt idx="3147">
                  <c:v>3148</c:v>
                </c:pt>
                <c:pt idx="3148">
                  <c:v>3149</c:v>
                </c:pt>
                <c:pt idx="3149">
                  <c:v>3150</c:v>
                </c:pt>
                <c:pt idx="3150">
                  <c:v>3151</c:v>
                </c:pt>
                <c:pt idx="3151">
                  <c:v>3152</c:v>
                </c:pt>
                <c:pt idx="3152">
                  <c:v>3153</c:v>
                </c:pt>
                <c:pt idx="3153">
                  <c:v>3154</c:v>
                </c:pt>
                <c:pt idx="3154">
                  <c:v>3155</c:v>
                </c:pt>
                <c:pt idx="3155">
                  <c:v>3156</c:v>
                </c:pt>
                <c:pt idx="3156">
                  <c:v>3157</c:v>
                </c:pt>
                <c:pt idx="3157">
                  <c:v>3158</c:v>
                </c:pt>
                <c:pt idx="3158">
                  <c:v>3159</c:v>
                </c:pt>
                <c:pt idx="3159">
                  <c:v>3160</c:v>
                </c:pt>
                <c:pt idx="3160">
                  <c:v>3161</c:v>
                </c:pt>
                <c:pt idx="3161">
                  <c:v>3162</c:v>
                </c:pt>
                <c:pt idx="3162">
                  <c:v>3163</c:v>
                </c:pt>
                <c:pt idx="3163">
                  <c:v>3164</c:v>
                </c:pt>
                <c:pt idx="3164">
                  <c:v>3165</c:v>
                </c:pt>
                <c:pt idx="3165">
                  <c:v>3166</c:v>
                </c:pt>
                <c:pt idx="3166">
                  <c:v>3167</c:v>
                </c:pt>
                <c:pt idx="3167">
                  <c:v>3168</c:v>
                </c:pt>
                <c:pt idx="3168">
                  <c:v>3169</c:v>
                </c:pt>
                <c:pt idx="3169">
                  <c:v>3170</c:v>
                </c:pt>
                <c:pt idx="3170">
                  <c:v>3171</c:v>
                </c:pt>
                <c:pt idx="3171">
                  <c:v>3172</c:v>
                </c:pt>
                <c:pt idx="3172">
                  <c:v>3173</c:v>
                </c:pt>
                <c:pt idx="3173">
                  <c:v>3174</c:v>
                </c:pt>
                <c:pt idx="3174">
                  <c:v>3175</c:v>
                </c:pt>
                <c:pt idx="3175">
                  <c:v>3176</c:v>
                </c:pt>
                <c:pt idx="3176">
                  <c:v>3177</c:v>
                </c:pt>
                <c:pt idx="3177">
                  <c:v>3178</c:v>
                </c:pt>
                <c:pt idx="3178">
                  <c:v>3179</c:v>
                </c:pt>
                <c:pt idx="3179">
                  <c:v>3180</c:v>
                </c:pt>
                <c:pt idx="3180">
                  <c:v>3181</c:v>
                </c:pt>
                <c:pt idx="3181">
                  <c:v>3182</c:v>
                </c:pt>
                <c:pt idx="3182">
                  <c:v>3183</c:v>
                </c:pt>
                <c:pt idx="3183">
                  <c:v>3184</c:v>
                </c:pt>
                <c:pt idx="3184">
                  <c:v>3185</c:v>
                </c:pt>
                <c:pt idx="3185">
                  <c:v>3186</c:v>
                </c:pt>
                <c:pt idx="3186">
                  <c:v>3187</c:v>
                </c:pt>
                <c:pt idx="3187">
                  <c:v>3188</c:v>
                </c:pt>
                <c:pt idx="3188">
                  <c:v>3189</c:v>
                </c:pt>
                <c:pt idx="3189">
                  <c:v>3190</c:v>
                </c:pt>
                <c:pt idx="3190">
                  <c:v>3191</c:v>
                </c:pt>
                <c:pt idx="3191">
                  <c:v>3192</c:v>
                </c:pt>
                <c:pt idx="3192">
                  <c:v>3193</c:v>
                </c:pt>
                <c:pt idx="3193">
                  <c:v>3194</c:v>
                </c:pt>
                <c:pt idx="3194">
                  <c:v>3195</c:v>
                </c:pt>
                <c:pt idx="3195">
                  <c:v>3196</c:v>
                </c:pt>
                <c:pt idx="3196">
                  <c:v>3197</c:v>
                </c:pt>
                <c:pt idx="3197">
                  <c:v>3198</c:v>
                </c:pt>
                <c:pt idx="3198">
                  <c:v>3199</c:v>
                </c:pt>
                <c:pt idx="3199">
                  <c:v>3200</c:v>
                </c:pt>
                <c:pt idx="3200">
                  <c:v>3201</c:v>
                </c:pt>
                <c:pt idx="3201">
                  <c:v>3202</c:v>
                </c:pt>
                <c:pt idx="3202">
                  <c:v>3203</c:v>
                </c:pt>
                <c:pt idx="3203">
                  <c:v>3204</c:v>
                </c:pt>
                <c:pt idx="3204">
                  <c:v>3205</c:v>
                </c:pt>
                <c:pt idx="3205">
                  <c:v>3206</c:v>
                </c:pt>
                <c:pt idx="3206">
                  <c:v>3207</c:v>
                </c:pt>
                <c:pt idx="3207">
                  <c:v>3208</c:v>
                </c:pt>
                <c:pt idx="3208">
                  <c:v>3209</c:v>
                </c:pt>
                <c:pt idx="3209">
                  <c:v>3210</c:v>
                </c:pt>
                <c:pt idx="3210">
                  <c:v>3211</c:v>
                </c:pt>
                <c:pt idx="3211">
                  <c:v>3212</c:v>
                </c:pt>
                <c:pt idx="3212">
                  <c:v>3213</c:v>
                </c:pt>
                <c:pt idx="3213">
                  <c:v>3214</c:v>
                </c:pt>
                <c:pt idx="3214">
                  <c:v>3215</c:v>
                </c:pt>
                <c:pt idx="3215">
                  <c:v>3216</c:v>
                </c:pt>
                <c:pt idx="3216">
                  <c:v>3217</c:v>
                </c:pt>
                <c:pt idx="3217">
                  <c:v>3218</c:v>
                </c:pt>
                <c:pt idx="3218">
                  <c:v>3219</c:v>
                </c:pt>
                <c:pt idx="3219">
                  <c:v>3220</c:v>
                </c:pt>
                <c:pt idx="3220">
                  <c:v>3221</c:v>
                </c:pt>
                <c:pt idx="3221">
                  <c:v>3222</c:v>
                </c:pt>
                <c:pt idx="3222">
                  <c:v>3223</c:v>
                </c:pt>
                <c:pt idx="3223">
                  <c:v>3224</c:v>
                </c:pt>
                <c:pt idx="3224">
                  <c:v>3225</c:v>
                </c:pt>
                <c:pt idx="3225">
                  <c:v>3226</c:v>
                </c:pt>
                <c:pt idx="3226">
                  <c:v>3227</c:v>
                </c:pt>
                <c:pt idx="3227">
                  <c:v>3228</c:v>
                </c:pt>
                <c:pt idx="3228">
                  <c:v>3229</c:v>
                </c:pt>
                <c:pt idx="3229">
                  <c:v>3230</c:v>
                </c:pt>
                <c:pt idx="3230">
                  <c:v>3231</c:v>
                </c:pt>
                <c:pt idx="3231">
                  <c:v>3232</c:v>
                </c:pt>
                <c:pt idx="3232">
                  <c:v>3233</c:v>
                </c:pt>
                <c:pt idx="3233">
                  <c:v>3234</c:v>
                </c:pt>
                <c:pt idx="3234">
                  <c:v>3235</c:v>
                </c:pt>
                <c:pt idx="3235">
                  <c:v>3236</c:v>
                </c:pt>
                <c:pt idx="3236">
                  <c:v>3237</c:v>
                </c:pt>
                <c:pt idx="3237">
                  <c:v>3238</c:v>
                </c:pt>
                <c:pt idx="3238">
                  <c:v>3239</c:v>
                </c:pt>
                <c:pt idx="3239">
                  <c:v>3240</c:v>
                </c:pt>
                <c:pt idx="3240">
                  <c:v>3241</c:v>
                </c:pt>
                <c:pt idx="3241">
                  <c:v>3242</c:v>
                </c:pt>
                <c:pt idx="3242">
                  <c:v>3243</c:v>
                </c:pt>
                <c:pt idx="3243">
                  <c:v>3244</c:v>
                </c:pt>
                <c:pt idx="3244">
                  <c:v>3245</c:v>
                </c:pt>
                <c:pt idx="3245">
                  <c:v>3246</c:v>
                </c:pt>
                <c:pt idx="3246">
                  <c:v>3247</c:v>
                </c:pt>
                <c:pt idx="3247">
                  <c:v>3248</c:v>
                </c:pt>
                <c:pt idx="3248">
                  <c:v>3249</c:v>
                </c:pt>
                <c:pt idx="3249">
                  <c:v>3250</c:v>
                </c:pt>
                <c:pt idx="3250">
                  <c:v>3251</c:v>
                </c:pt>
                <c:pt idx="3251">
                  <c:v>3252</c:v>
                </c:pt>
                <c:pt idx="3252">
                  <c:v>3253</c:v>
                </c:pt>
                <c:pt idx="3253">
                  <c:v>3254</c:v>
                </c:pt>
                <c:pt idx="3254">
                  <c:v>3255</c:v>
                </c:pt>
                <c:pt idx="3255">
                  <c:v>3256</c:v>
                </c:pt>
                <c:pt idx="3256">
                  <c:v>3257</c:v>
                </c:pt>
                <c:pt idx="3257">
                  <c:v>3258</c:v>
                </c:pt>
                <c:pt idx="3258">
                  <c:v>3259</c:v>
                </c:pt>
                <c:pt idx="3259">
                  <c:v>3260</c:v>
                </c:pt>
                <c:pt idx="3260">
                  <c:v>3261</c:v>
                </c:pt>
                <c:pt idx="3261">
                  <c:v>3262</c:v>
                </c:pt>
                <c:pt idx="3262">
                  <c:v>3263</c:v>
                </c:pt>
                <c:pt idx="3263">
                  <c:v>3264</c:v>
                </c:pt>
                <c:pt idx="3264">
                  <c:v>3265</c:v>
                </c:pt>
                <c:pt idx="3265">
                  <c:v>3266</c:v>
                </c:pt>
                <c:pt idx="3266">
                  <c:v>3267</c:v>
                </c:pt>
                <c:pt idx="3267">
                  <c:v>3268</c:v>
                </c:pt>
                <c:pt idx="3268">
                  <c:v>3269</c:v>
                </c:pt>
                <c:pt idx="3269">
                  <c:v>3270</c:v>
                </c:pt>
                <c:pt idx="3270">
                  <c:v>3271</c:v>
                </c:pt>
                <c:pt idx="3271">
                  <c:v>3272</c:v>
                </c:pt>
                <c:pt idx="3272">
                  <c:v>3273</c:v>
                </c:pt>
                <c:pt idx="3273">
                  <c:v>3274</c:v>
                </c:pt>
                <c:pt idx="3274">
                  <c:v>3275</c:v>
                </c:pt>
                <c:pt idx="3275">
                  <c:v>3276</c:v>
                </c:pt>
                <c:pt idx="3276">
                  <c:v>3277</c:v>
                </c:pt>
                <c:pt idx="3277">
                  <c:v>3278</c:v>
                </c:pt>
                <c:pt idx="3278">
                  <c:v>3279</c:v>
                </c:pt>
                <c:pt idx="3279">
                  <c:v>3280</c:v>
                </c:pt>
                <c:pt idx="3280">
                  <c:v>3281</c:v>
                </c:pt>
                <c:pt idx="3281">
                  <c:v>3282</c:v>
                </c:pt>
                <c:pt idx="3282">
                  <c:v>3283</c:v>
                </c:pt>
                <c:pt idx="3283">
                  <c:v>3284</c:v>
                </c:pt>
                <c:pt idx="3284">
                  <c:v>3285</c:v>
                </c:pt>
                <c:pt idx="3285">
                  <c:v>3286</c:v>
                </c:pt>
                <c:pt idx="3286">
                  <c:v>3287</c:v>
                </c:pt>
                <c:pt idx="3287">
                  <c:v>3288</c:v>
                </c:pt>
                <c:pt idx="3288">
                  <c:v>3289</c:v>
                </c:pt>
                <c:pt idx="3289">
                  <c:v>3290</c:v>
                </c:pt>
                <c:pt idx="3290">
                  <c:v>3291</c:v>
                </c:pt>
                <c:pt idx="3291">
                  <c:v>3292</c:v>
                </c:pt>
                <c:pt idx="3292">
                  <c:v>3293</c:v>
                </c:pt>
                <c:pt idx="3293">
                  <c:v>3294</c:v>
                </c:pt>
                <c:pt idx="3294">
                  <c:v>3295</c:v>
                </c:pt>
                <c:pt idx="3295">
                  <c:v>3296</c:v>
                </c:pt>
                <c:pt idx="3296">
                  <c:v>3297</c:v>
                </c:pt>
                <c:pt idx="3297">
                  <c:v>3298</c:v>
                </c:pt>
                <c:pt idx="3298">
                  <c:v>3299</c:v>
                </c:pt>
                <c:pt idx="3299">
                  <c:v>3300</c:v>
                </c:pt>
                <c:pt idx="3300">
                  <c:v>3301</c:v>
                </c:pt>
                <c:pt idx="3301">
                  <c:v>3302</c:v>
                </c:pt>
                <c:pt idx="3302">
                  <c:v>3303</c:v>
                </c:pt>
                <c:pt idx="3303">
                  <c:v>3304</c:v>
                </c:pt>
                <c:pt idx="3304">
                  <c:v>3305</c:v>
                </c:pt>
                <c:pt idx="3305">
                  <c:v>3306</c:v>
                </c:pt>
                <c:pt idx="3306">
                  <c:v>3307</c:v>
                </c:pt>
                <c:pt idx="3307">
                  <c:v>3308</c:v>
                </c:pt>
                <c:pt idx="3308">
                  <c:v>3309</c:v>
                </c:pt>
                <c:pt idx="3309">
                  <c:v>3310</c:v>
                </c:pt>
                <c:pt idx="3310">
                  <c:v>3311</c:v>
                </c:pt>
                <c:pt idx="3311">
                  <c:v>3312</c:v>
                </c:pt>
                <c:pt idx="3312">
                  <c:v>3313</c:v>
                </c:pt>
                <c:pt idx="3313">
                  <c:v>3314</c:v>
                </c:pt>
                <c:pt idx="3314">
                  <c:v>3315</c:v>
                </c:pt>
                <c:pt idx="3315">
                  <c:v>3316</c:v>
                </c:pt>
                <c:pt idx="3316">
                  <c:v>3317</c:v>
                </c:pt>
                <c:pt idx="3317">
                  <c:v>3318</c:v>
                </c:pt>
                <c:pt idx="3318">
                  <c:v>3319</c:v>
                </c:pt>
                <c:pt idx="3319">
                  <c:v>3320</c:v>
                </c:pt>
                <c:pt idx="3320">
                  <c:v>3321</c:v>
                </c:pt>
                <c:pt idx="3321">
                  <c:v>3322</c:v>
                </c:pt>
                <c:pt idx="3322">
                  <c:v>3323</c:v>
                </c:pt>
                <c:pt idx="3323">
                  <c:v>3324</c:v>
                </c:pt>
                <c:pt idx="3324">
                  <c:v>3325</c:v>
                </c:pt>
                <c:pt idx="3325">
                  <c:v>3326</c:v>
                </c:pt>
                <c:pt idx="3326">
                  <c:v>3327</c:v>
                </c:pt>
                <c:pt idx="3327">
                  <c:v>3328</c:v>
                </c:pt>
                <c:pt idx="3328">
                  <c:v>3329</c:v>
                </c:pt>
                <c:pt idx="3329">
                  <c:v>3330</c:v>
                </c:pt>
                <c:pt idx="3330">
                  <c:v>3331</c:v>
                </c:pt>
                <c:pt idx="3331">
                  <c:v>3332</c:v>
                </c:pt>
                <c:pt idx="3332">
                  <c:v>3333</c:v>
                </c:pt>
                <c:pt idx="3333">
                  <c:v>3334</c:v>
                </c:pt>
                <c:pt idx="3334">
                  <c:v>3335</c:v>
                </c:pt>
                <c:pt idx="3335">
                  <c:v>3336</c:v>
                </c:pt>
                <c:pt idx="3336">
                  <c:v>3337</c:v>
                </c:pt>
                <c:pt idx="3337">
                  <c:v>3338</c:v>
                </c:pt>
                <c:pt idx="3338">
                  <c:v>3339</c:v>
                </c:pt>
                <c:pt idx="3339">
                  <c:v>3340</c:v>
                </c:pt>
                <c:pt idx="3340">
                  <c:v>3341</c:v>
                </c:pt>
                <c:pt idx="3341">
                  <c:v>3342</c:v>
                </c:pt>
                <c:pt idx="3342">
                  <c:v>3343</c:v>
                </c:pt>
                <c:pt idx="3343">
                  <c:v>3344</c:v>
                </c:pt>
                <c:pt idx="3344">
                  <c:v>3345</c:v>
                </c:pt>
                <c:pt idx="3345">
                  <c:v>3346</c:v>
                </c:pt>
                <c:pt idx="3346">
                  <c:v>3347</c:v>
                </c:pt>
                <c:pt idx="3347">
                  <c:v>3348</c:v>
                </c:pt>
                <c:pt idx="3348">
                  <c:v>3349</c:v>
                </c:pt>
                <c:pt idx="3349">
                  <c:v>3350</c:v>
                </c:pt>
                <c:pt idx="3350">
                  <c:v>3351</c:v>
                </c:pt>
                <c:pt idx="3351">
                  <c:v>3352</c:v>
                </c:pt>
                <c:pt idx="3352">
                  <c:v>3353</c:v>
                </c:pt>
                <c:pt idx="3353">
                  <c:v>3354</c:v>
                </c:pt>
                <c:pt idx="3354">
                  <c:v>3355</c:v>
                </c:pt>
                <c:pt idx="3355">
                  <c:v>3356</c:v>
                </c:pt>
                <c:pt idx="3356">
                  <c:v>3357</c:v>
                </c:pt>
                <c:pt idx="3357">
                  <c:v>3358</c:v>
                </c:pt>
                <c:pt idx="3358">
                  <c:v>3359</c:v>
                </c:pt>
                <c:pt idx="3359">
                  <c:v>3360</c:v>
                </c:pt>
                <c:pt idx="3360">
                  <c:v>3361</c:v>
                </c:pt>
                <c:pt idx="3361">
                  <c:v>3362</c:v>
                </c:pt>
                <c:pt idx="3362">
                  <c:v>3363</c:v>
                </c:pt>
                <c:pt idx="3363">
                  <c:v>3364</c:v>
                </c:pt>
                <c:pt idx="3364">
                  <c:v>3365</c:v>
                </c:pt>
                <c:pt idx="3365">
                  <c:v>3366</c:v>
                </c:pt>
                <c:pt idx="3366">
                  <c:v>3367</c:v>
                </c:pt>
                <c:pt idx="3367">
                  <c:v>3368</c:v>
                </c:pt>
                <c:pt idx="3368">
                  <c:v>3369</c:v>
                </c:pt>
                <c:pt idx="3369">
                  <c:v>3370</c:v>
                </c:pt>
                <c:pt idx="3370">
                  <c:v>3371</c:v>
                </c:pt>
                <c:pt idx="3371">
                  <c:v>3372</c:v>
                </c:pt>
                <c:pt idx="3372">
                  <c:v>3373</c:v>
                </c:pt>
                <c:pt idx="3373">
                  <c:v>3374</c:v>
                </c:pt>
                <c:pt idx="3374">
                  <c:v>3375</c:v>
                </c:pt>
                <c:pt idx="3375">
                  <c:v>3376</c:v>
                </c:pt>
                <c:pt idx="3376">
                  <c:v>3377</c:v>
                </c:pt>
                <c:pt idx="3377">
                  <c:v>3378</c:v>
                </c:pt>
                <c:pt idx="3378">
                  <c:v>3379</c:v>
                </c:pt>
                <c:pt idx="3379">
                  <c:v>3380</c:v>
                </c:pt>
                <c:pt idx="3380">
                  <c:v>3381</c:v>
                </c:pt>
                <c:pt idx="3381">
                  <c:v>3382</c:v>
                </c:pt>
                <c:pt idx="3382">
                  <c:v>3383</c:v>
                </c:pt>
                <c:pt idx="3383">
                  <c:v>3384</c:v>
                </c:pt>
                <c:pt idx="3384">
                  <c:v>3385</c:v>
                </c:pt>
                <c:pt idx="3385">
                  <c:v>3386</c:v>
                </c:pt>
                <c:pt idx="3386">
                  <c:v>3387</c:v>
                </c:pt>
                <c:pt idx="3387">
                  <c:v>3388</c:v>
                </c:pt>
                <c:pt idx="3388">
                  <c:v>3389</c:v>
                </c:pt>
                <c:pt idx="3389">
                  <c:v>3390</c:v>
                </c:pt>
                <c:pt idx="3390">
                  <c:v>3391</c:v>
                </c:pt>
                <c:pt idx="3391">
                  <c:v>3392</c:v>
                </c:pt>
                <c:pt idx="3392">
                  <c:v>3393</c:v>
                </c:pt>
                <c:pt idx="3393">
                  <c:v>3394</c:v>
                </c:pt>
                <c:pt idx="3394">
                  <c:v>3395</c:v>
                </c:pt>
                <c:pt idx="3395">
                  <c:v>3396</c:v>
                </c:pt>
                <c:pt idx="3396">
                  <c:v>3397</c:v>
                </c:pt>
                <c:pt idx="3397">
                  <c:v>3398</c:v>
                </c:pt>
                <c:pt idx="3398">
                  <c:v>3399</c:v>
                </c:pt>
                <c:pt idx="3399">
                  <c:v>3400</c:v>
                </c:pt>
                <c:pt idx="3400">
                  <c:v>3401</c:v>
                </c:pt>
                <c:pt idx="3401">
                  <c:v>3402</c:v>
                </c:pt>
                <c:pt idx="3402">
                  <c:v>3403</c:v>
                </c:pt>
                <c:pt idx="3403">
                  <c:v>3404</c:v>
                </c:pt>
                <c:pt idx="3404">
                  <c:v>3405</c:v>
                </c:pt>
                <c:pt idx="3405">
                  <c:v>3406</c:v>
                </c:pt>
                <c:pt idx="3406">
                  <c:v>3407</c:v>
                </c:pt>
                <c:pt idx="3407">
                  <c:v>3408</c:v>
                </c:pt>
                <c:pt idx="3408">
                  <c:v>3409</c:v>
                </c:pt>
                <c:pt idx="3409">
                  <c:v>3410</c:v>
                </c:pt>
                <c:pt idx="3410">
                  <c:v>3411</c:v>
                </c:pt>
                <c:pt idx="3411">
                  <c:v>3412</c:v>
                </c:pt>
                <c:pt idx="3412">
                  <c:v>3413</c:v>
                </c:pt>
                <c:pt idx="3413">
                  <c:v>3414</c:v>
                </c:pt>
                <c:pt idx="3414">
                  <c:v>3415</c:v>
                </c:pt>
                <c:pt idx="3415">
                  <c:v>3416</c:v>
                </c:pt>
                <c:pt idx="3416">
                  <c:v>3417</c:v>
                </c:pt>
                <c:pt idx="3417">
                  <c:v>3418</c:v>
                </c:pt>
                <c:pt idx="3418">
                  <c:v>3419</c:v>
                </c:pt>
                <c:pt idx="3419">
                  <c:v>3420</c:v>
                </c:pt>
                <c:pt idx="3420">
                  <c:v>3421</c:v>
                </c:pt>
                <c:pt idx="3421">
                  <c:v>3422</c:v>
                </c:pt>
                <c:pt idx="3422">
                  <c:v>3423</c:v>
                </c:pt>
                <c:pt idx="3423">
                  <c:v>3424</c:v>
                </c:pt>
                <c:pt idx="3424">
                  <c:v>3425</c:v>
                </c:pt>
                <c:pt idx="3425">
                  <c:v>3426</c:v>
                </c:pt>
                <c:pt idx="3426">
                  <c:v>3427</c:v>
                </c:pt>
                <c:pt idx="3427">
                  <c:v>3428</c:v>
                </c:pt>
                <c:pt idx="3428">
                  <c:v>3429</c:v>
                </c:pt>
                <c:pt idx="3429">
                  <c:v>3430</c:v>
                </c:pt>
                <c:pt idx="3430">
                  <c:v>3431</c:v>
                </c:pt>
                <c:pt idx="3431">
                  <c:v>3432</c:v>
                </c:pt>
                <c:pt idx="3432">
                  <c:v>3433</c:v>
                </c:pt>
                <c:pt idx="3433">
                  <c:v>3434</c:v>
                </c:pt>
                <c:pt idx="3434">
                  <c:v>3435</c:v>
                </c:pt>
                <c:pt idx="3435">
                  <c:v>3436</c:v>
                </c:pt>
                <c:pt idx="3436">
                  <c:v>3437</c:v>
                </c:pt>
                <c:pt idx="3437">
                  <c:v>3438</c:v>
                </c:pt>
                <c:pt idx="3438">
                  <c:v>3439</c:v>
                </c:pt>
                <c:pt idx="3439">
                  <c:v>3440</c:v>
                </c:pt>
                <c:pt idx="3440">
                  <c:v>3441</c:v>
                </c:pt>
                <c:pt idx="3441">
                  <c:v>3442</c:v>
                </c:pt>
                <c:pt idx="3442">
                  <c:v>3443</c:v>
                </c:pt>
                <c:pt idx="3443">
                  <c:v>3444</c:v>
                </c:pt>
                <c:pt idx="3444">
                  <c:v>3445</c:v>
                </c:pt>
                <c:pt idx="3445">
                  <c:v>3446</c:v>
                </c:pt>
                <c:pt idx="3446">
                  <c:v>3447</c:v>
                </c:pt>
                <c:pt idx="3447">
                  <c:v>3448</c:v>
                </c:pt>
                <c:pt idx="3448">
                  <c:v>3449</c:v>
                </c:pt>
                <c:pt idx="3449">
                  <c:v>3450</c:v>
                </c:pt>
                <c:pt idx="3450">
                  <c:v>3451</c:v>
                </c:pt>
                <c:pt idx="3451">
                  <c:v>3452</c:v>
                </c:pt>
                <c:pt idx="3452">
                  <c:v>3453</c:v>
                </c:pt>
                <c:pt idx="3453">
                  <c:v>3454</c:v>
                </c:pt>
                <c:pt idx="3454">
                  <c:v>3455</c:v>
                </c:pt>
                <c:pt idx="3455">
                  <c:v>3456</c:v>
                </c:pt>
                <c:pt idx="3456">
                  <c:v>3457</c:v>
                </c:pt>
                <c:pt idx="3457">
                  <c:v>3458</c:v>
                </c:pt>
                <c:pt idx="3458">
                  <c:v>3459</c:v>
                </c:pt>
                <c:pt idx="3459">
                  <c:v>3460</c:v>
                </c:pt>
                <c:pt idx="3460">
                  <c:v>3461</c:v>
                </c:pt>
                <c:pt idx="3461">
                  <c:v>3462</c:v>
                </c:pt>
                <c:pt idx="3462">
                  <c:v>3463</c:v>
                </c:pt>
                <c:pt idx="3463">
                  <c:v>3464</c:v>
                </c:pt>
                <c:pt idx="3464">
                  <c:v>3465</c:v>
                </c:pt>
                <c:pt idx="3465">
                  <c:v>3466</c:v>
                </c:pt>
                <c:pt idx="3466">
                  <c:v>3467</c:v>
                </c:pt>
                <c:pt idx="3467">
                  <c:v>3468</c:v>
                </c:pt>
                <c:pt idx="3468">
                  <c:v>3469</c:v>
                </c:pt>
                <c:pt idx="3469">
                  <c:v>3470</c:v>
                </c:pt>
                <c:pt idx="3470">
                  <c:v>3471</c:v>
                </c:pt>
                <c:pt idx="3471">
                  <c:v>3472</c:v>
                </c:pt>
                <c:pt idx="3472">
                  <c:v>3473</c:v>
                </c:pt>
                <c:pt idx="3473">
                  <c:v>3474</c:v>
                </c:pt>
                <c:pt idx="3474">
                  <c:v>3475</c:v>
                </c:pt>
                <c:pt idx="3475">
                  <c:v>3476</c:v>
                </c:pt>
                <c:pt idx="3476">
                  <c:v>3477</c:v>
                </c:pt>
                <c:pt idx="3477">
                  <c:v>3478</c:v>
                </c:pt>
                <c:pt idx="3478">
                  <c:v>3479</c:v>
                </c:pt>
                <c:pt idx="3479">
                  <c:v>3480</c:v>
                </c:pt>
                <c:pt idx="3480">
                  <c:v>3481</c:v>
                </c:pt>
                <c:pt idx="3481">
                  <c:v>3482</c:v>
                </c:pt>
                <c:pt idx="3482">
                  <c:v>3483</c:v>
                </c:pt>
                <c:pt idx="3483">
                  <c:v>3484</c:v>
                </c:pt>
                <c:pt idx="3484">
                  <c:v>3485</c:v>
                </c:pt>
                <c:pt idx="3485">
                  <c:v>3486</c:v>
                </c:pt>
                <c:pt idx="3486">
                  <c:v>3487</c:v>
                </c:pt>
                <c:pt idx="3487">
                  <c:v>3488</c:v>
                </c:pt>
                <c:pt idx="3488">
                  <c:v>3489</c:v>
                </c:pt>
                <c:pt idx="3489">
                  <c:v>3490</c:v>
                </c:pt>
                <c:pt idx="3490">
                  <c:v>3491</c:v>
                </c:pt>
                <c:pt idx="3491">
                  <c:v>3492</c:v>
                </c:pt>
                <c:pt idx="3492">
                  <c:v>3493</c:v>
                </c:pt>
                <c:pt idx="3493">
                  <c:v>3494</c:v>
                </c:pt>
                <c:pt idx="3494">
                  <c:v>3495</c:v>
                </c:pt>
                <c:pt idx="3495">
                  <c:v>3496</c:v>
                </c:pt>
                <c:pt idx="3496">
                  <c:v>3497</c:v>
                </c:pt>
                <c:pt idx="3497">
                  <c:v>3498</c:v>
                </c:pt>
                <c:pt idx="3498">
                  <c:v>3499</c:v>
                </c:pt>
                <c:pt idx="3499">
                  <c:v>3500</c:v>
                </c:pt>
                <c:pt idx="3500">
                  <c:v>3501</c:v>
                </c:pt>
                <c:pt idx="3501">
                  <c:v>3502</c:v>
                </c:pt>
                <c:pt idx="3502">
                  <c:v>3503</c:v>
                </c:pt>
                <c:pt idx="3503">
                  <c:v>3504</c:v>
                </c:pt>
                <c:pt idx="3504">
                  <c:v>3505</c:v>
                </c:pt>
                <c:pt idx="3505">
                  <c:v>3506</c:v>
                </c:pt>
                <c:pt idx="3506">
                  <c:v>3507</c:v>
                </c:pt>
                <c:pt idx="3507">
                  <c:v>3508</c:v>
                </c:pt>
                <c:pt idx="3508">
                  <c:v>3509</c:v>
                </c:pt>
                <c:pt idx="3509">
                  <c:v>3510</c:v>
                </c:pt>
                <c:pt idx="3510">
                  <c:v>3511</c:v>
                </c:pt>
                <c:pt idx="3511">
                  <c:v>3512</c:v>
                </c:pt>
                <c:pt idx="3512">
                  <c:v>3513</c:v>
                </c:pt>
                <c:pt idx="3513">
                  <c:v>3514</c:v>
                </c:pt>
                <c:pt idx="3514">
                  <c:v>3515</c:v>
                </c:pt>
                <c:pt idx="3515">
                  <c:v>3516</c:v>
                </c:pt>
                <c:pt idx="3516">
                  <c:v>3517</c:v>
                </c:pt>
                <c:pt idx="3517">
                  <c:v>3518</c:v>
                </c:pt>
                <c:pt idx="3518">
                  <c:v>3519</c:v>
                </c:pt>
                <c:pt idx="3519">
                  <c:v>3520</c:v>
                </c:pt>
                <c:pt idx="3520">
                  <c:v>3521</c:v>
                </c:pt>
                <c:pt idx="3521">
                  <c:v>3522</c:v>
                </c:pt>
                <c:pt idx="3522">
                  <c:v>3523</c:v>
                </c:pt>
                <c:pt idx="3523">
                  <c:v>3524</c:v>
                </c:pt>
                <c:pt idx="3524">
                  <c:v>3525</c:v>
                </c:pt>
                <c:pt idx="3525">
                  <c:v>3526</c:v>
                </c:pt>
                <c:pt idx="3526">
                  <c:v>3527</c:v>
                </c:pt>
                <c:pt idx="3527">
                  <c:v>3528</c:v>
                </c:pt>
                <c:pt idx="3528">
                  <c:v>3529</c:v>
                </c:pt>
                <c:pt idx="3529">
                  <c:v>3530</c:v>
                </c:pt>
                <c:pt idx="3530">
                  <c:v>3531</c:v>
                </c:pt>
                <c:pt idx="3531">
                  <c:v>3532</c:v>
                </c:pt>
                <c:pt idx="3532">
                  <c:v>3533</c:v>
                </c:pt>
                <c:pt idx="3533">
                  <c:v>3534</c:v>
                </c:pt>
                <c:pt idx="3534">
                  <c:v>3535</c:v>
                </c:pt>
                <c:pt idx="3535">
                  <c:v>3536</c:v>
                </c:pt>
                <c:pt idx="3536">
                  <c:v>3537</c:v>
                </c:pt>
                <c:pt idx="3537">
                  <c:v>3538</c:v>
                </c:pt>
                <c:pt idx="3538">
                  <c:v>3539</c:v>
                </c:pt>
                <c:pt idx="3539">
                  <c:v>3540</c:v>
                </c:pt>
                <c:pt idx="3540">
                  <c:v>3541</c:v>
                </c:pt>
                <c:pt idx="3541">
                  <c:v>3542</c:v>
                </c:pt>
                <c:pt idx="3542">
                  <c:v>3543</c:v>
                </c:pt>
                <c:pt idx="3543">
                  <c:v>3544</c:v>
                </c:pt>
                <c:pt idx="3544">
                  <c:v>3545</c:v>
                </c:pt>
                <c:pt idx="3545">
                  <c:v>3546</c:v>
                </c:pt>
                <c:pt idx="3546">
                  <c:v>3547</c:v>
                </c:pt>
                <c:pt idx="3547">
                  <c:v>3548</c:v>
                </c:pt>
                <c:pt idx="3548">
                  <c:v>3549</c:v>
                </c:pt>
                <c:pt idx="3549">
                  <c:v>3550</c:v>
                </c:pt>
                <c:pt idx="3550">
                  <c:v>3551</c:v>
                </c:pt>
                <c:pt idx="3551">
                  <c:v>3552</c:v>
                </c:pt>
                <c:pt idx="3552">
                  <c:v>3553</c:v>
                </c:pt>
                <c:pt idx="3553">
                  <c:v>3554</c:v>
                </c:pt>
                <c:pt idx="3554">
                  <c:v>3555</c:v>
                </c:pt>
                <c:pt idx="3555">
                  <c:v>3556</c:v>
                </c:pt>
                <c:pt idx="3556">
                  <c:v>3557</c:v>
                </c:pt>
                <c:pt idx="3557">
                  <c:v>3558</c:v>
                </c:pt>
                <c:pt idx="3558">
                  <c:v>3559</c:v>
                </c:pt>
                <c:pt idx="3559">
                  <c:v>3560</c:v>
                </c:pt>
                <c:pt idx="3560">
                  <c:v>3561</c:v>
                </c:pt>
                <c:pt idx="3561">
                  <c:v>3562</c:v>
                </c:pt>
                <c:pt idx="3562">
                  <c:v>3563</c:v>
                </c:pt>
                <c:pt idx="3563">
                  <c:v>3564</c:v>
                </c:pt>
                <c:pt idx="3564">
                  <c:v>3565</c:v>
                </c:pt>
                <c:pt idx="3565">
                  <c:v>3566</c:v>
                </c:pt>
                <c:pt idx="3566">
                  <c:v>3567</c:v>
                </c:pt>
                <c:pt idx="3567">
                  <c:v>3568</c:v>
                </c:pt>
                <c:pt idx="3568">
                  <c:v>3569</c:v>
                </c:pt>
                <c:pt idx="3569">
                  <c:v>3570</c:v>
                </c:pt>
                <c:pt idx="3570">
                  <c:v>3571</c:v>
                </c:pt>
                <c:pt idx="3571">
                  <c:v>3572</c:v>
                </c:pt>
                <c:pt idx="3572">
                  <c:v>3573</c:v>
                </c:pt>
                <c:pt idx="3573">
                  <c:v>3574</c:v>
                </c:pt>
                <c:pt idx="3574">
                  <c:v>3575</c:v>
                </c:pt>
                <c:pt idx="3575">
                  <c:v>3576</c:v>
                </c:pt>
                <c:pt idx="3576">
                  <c:v>3577</c:v>
                </c:pt>
                <c:pt idx="3577">
                  <c:v>3578</c:v>
                </c:pt>
                <c:pt idx="3578">
                  <c:v>3579</c:v>
                </c:pt>
                <c:pt idx="3579">
                  <c:v>3580</c:v>
                </c:pt>
                <c:pt idx="3580">
                  <c:v>3581</c:v>
                </c:pt>
                <c:pt idx="3581">
                  <c:v>3582</c:v>
                </c:pt>
                <c:pt idx="3582">
                  <c:v>3583</c:v>
                </c:pt>
                <c:pt idx="3583">
                  <c:v>3584</c:v>
                </c:pt>
                <c:pt idx="3584">
                  <c:v>3585</c:v>
                </c:pt>
                <c:pt idx="3585">
                  <c:v>3586</c:v>
                </c:pt>
                <c:pt idx="3586">
                  <c:v>3587</c:v>
                </c:pt>
                <c:pt idx="3587">
                  <c:v>3588</c:v>
                </c:pt>
                <c:pt idx="3588">
                  <c:v>3589</c:v>
                </c:pt>
                <c:pt idx="3589">
                  <c:v>3590</c:v>
                </c:pt>
                <c:pt idx="3590">
                  <c:v>3591</c:v>
                </c:pt>
                <c:pt idx="3591">
                  <c:v>3592</c:v>
                </c:pt>
                <c:pt idx="3592">
                  <c:v>3593</c:v>
                </c:pt>
                <c:pt idx="3593">
                  <c:v>3594</c:v>
                </c:pt>
                <c:pt idx="3594">
                  <c:v>3595</c:v>
                </c:pt>
                <c:pt idx="3595">
                  <c:v>3596</c:v>
                </c:pt>
                <c:pt idx="3596">
                  <c:v>3597</c:v>
                </c:pt>
                <c:pt idx="3597">
                  <c:v>3598</c:v>
                </c:pt>
                <c:pt idx="3598">
                  <c:v>3599</c:v>
                </c:pt>
                <c:pt idx="3599">
                  <c:v>3600</c:v>
                </c:pt>
                <c:pt idx="3600">
                  <c:v>3601</c:v>
                </c:pt>
                <c:pt idx="3601">
                  <c:v>3602</c:v>
                </c:pt>
                <c:pt idx="3602">
                  <c:v>3603</c:v>
                </c:pt>
                <c:pt idx="3603">
                  <c:v>3604</c:v>
                </c:pt>
                <c:pt idx="3604">
                  <c:v>3605</c:v>
                </c:pt>
                <c:pt idx="3605">
                  <c:v>3606</c:v>
                </c:pt>
                <c:pt idx="3606">
                  <c:v>3607</c:v>
                </c:pt>
                <c:pt idx="3607">
                  <c:v>3608</c:v>
                </c:pt>
                <c:pt idx="3608">
                  <c:v>3609</c:v>
                </c:pt>
                <c:pt idx="3609">
                  <c:v>3610</c:v>
                </c:pt>
                <c:pt idx="3610">
                  <c:v>3611</c:v>
                </c:pt>
                <c:pt idx="3611">
                  <c:v>3612</c:v>
                </c:pt>
                <c:pt idx="3612">
                  <c:v>3613</c:v>
                </c:pt>
                <c:pt idx="3613">
                  <c:v>3614</c:v>
                </c:pt>
                <c:pt idx="3614">
                  <c:v>3615</c:v>
                </c:pt>
                <c:pt idx="3615">
                  <c:v>3616</c:v>
                </c:pt>
                <c:pt idx="3616">
                  <c:v>3617</c:v>
                </c:pt>
                <c:pt idx="3617">
                  <c:v>3618</c:v>
                </c:pt>
                <c:pt idx="3618">
                  <c:v>3619</c:v>
                </c:pt>
                <c:pt idx="3619">
                  <c:v>3620</c:v>
                </c:pt>
                <c:pt idx="3620">
                  <c:v>3621</c:v>
                </c:pt>
                <c:pt idx="3621">
                  <c:v>3622</c:v>
                </c:pt>
                <c:pt idx="3622">
                  <c:v>3623</c:v>
                </c:pt>
                <c:pt idx="3623">
                  <c:v>3624</c:v>
                </c:pt>
                <c:pt idx="3624">
                  <c:v>3625</c:v>
                </c:pt>
                <c:pt idx="3625">
                  <c:v>3626</c:v>
                </c:pt>
                <c:pt idx="3626">
                  <c:v>3627</c:v>
                </c:pt>
                <c:pt idx="3627">
                  <c:v>3628</c:v>
                </c:pt>
                <c:pt idx="3628">
                  <c:v>3629</c:v>
                </c:pt>
                <c:pt idx="3629">
                  <c:v>3630</c:v>
                </c:pt>
                <c:pt idx="3630">
                  <c:v>3631</c:v>
                </c:pt>
                <c:pt idx="3631">
                  <c:v>3632</c:v>
                </c:pt>
                <c:pt idx="3632">
                  <c:v>3633</c:v>
                </c:pt>
                <c:pt idx="3633">
                  <c:v>3634</c:v>
                </c:pt>
                <c:pt idx="3634">
                  <c:v>3635</c:v>
                </c:pt>
                <c:pt idx="3635">
                  <c:v>3636</c:v>
                </c:pt>
                <c:pt idx="3636">
                  <c:v>3637</c:v>
                </c:pt>
                <c:pt idx="3637">
                  <c:v>3638</c:v>
                </c:pt>
                <c:pt idx="3638">
                  <c:v>3639</c:v>
                </c:pt>
                <c:pt idx="3639">
                  <c:v>3640</c:v>
                </c:pt>
                <c:pt idx="3640">
                  <c:v>3641</c:v>
                </c:pt>
                <c:pt idx="3641">
                  <c:v>3642</c:v>
                </c:pt>
                <c:pt idx="3642">
                  <c:v>3643</c:v>
                </c:pt>
                <c:pt idx="3643">
                  <c:v>3644</c:v>
                </c:pt>
                <c:pt idx="3644">
                  <c:v>3645</c:v>
                </c:pt>
                <c:pt idx="3645">
                  <c:v>3646</c:v>
                </c:pt>
                <c:pt idx="3646">
                  <c:v>3647</c:v>
                </c:pt>
                <c:pt idx="3647">
                  <c:v>3648</c:v>
                </c:pt>
                <c:pt idx="3648">
                  <c:v>3649</c:v>
                </c:pt>
                <c:pt idx="3649">
                  <c:v>3650</c:v>
                </c:pt>
                <c:pt idx="3650">
                  <c:v>3651</c:v>
                </c:pt>
                <c:pt idx="3651">
                  <c:v>3652</c:v>
                </c:pt>
                <c:pt idx="3652">
                  <c:v>3653</c:v>
                </c:pt>
                <c:pt idx="3653">
                  <c:v>3654</c:v>
                </c:pt>
                <c:pt idx="3654">
                  <c:v>3655</c:v>
                </c:pt>
                <c:pt idx="3655">
                  <c:v>3656</c:v>
                </c:pt>
                <c:pt idx="3656">
                  <c:v>3657</c:v>
                </c:pt>
                <c:pt idx="3657">
                  <c:v>3658</c:v>
                </c:pt>
                <c:pt idx="3658">
                  <c:v>3659</c:v>
                </c:pt>
                <c:pt idx="3659">
                  <c:v>3660</c:v>
                </c:pt>
                <c:pt idx="3660">
                  <c:v>3661</c:v>
                </c:pt>
                <c:pt idx="3661">
                  <c:v>3662</c:v>
                </c:pt>
                <c:pt idx="3662">
                  <c:v>3663</c:v>
                </c:pt>
                <c:pt idx="3663">
                  <c:v>3664</c:v>
                </c:pt>
                <c:pt idx="3664">
                  <c:v>3665</c:v>
                </c:pt>
                <c:pt idx="3665">
                  <c:v>3666</c:v>
                </c:pt>
                <c:pt idx="3666">
                  <c:v>3667</c:v>
                </c:pt>
                <c:pt idx="3667">
                  <c:v>3668</c:v>
                </c:pt>
                <c:pt idx="3668">
                  <c:v>3669</c:v>
                </c:pt>
                <c:pt idx="3669">
                  <c:v>3670</c:v>
                </c:pt>
                <c:pt idx="3670">
                  <c:v>3671</c:v>
                </c:pt>
                <c:pt idx="3671">
                  <c:v>3672</c:v>
                </c:pt>
                <c:pt idx="3672">
                  <c:v>3673</c:v>
                </c:pt>
                <c:pt idx="3673">
                  <c:v>3674</c:v>
                </c:pt>
                <c:pt idx="3674">
                  <c:v>3675</c:v>
                </c:pt>
                <c:pt idx="3675">
                  <c:v>3676</c:v>
                </c:pt>
                <c:pt idx="3676">
                  <c:v>3677</c:v>
                </c:pt>
                <c:pt idx="3677">
                  <c:v>3678</c:v>
                </c:pt>
                <c:pt idx="3678">
                  <c:v>3679</c:v>
                </c:pt>
                <c:pt idx="3679">
                  <c:v>3680</c:v>
                </c:pt>
                <c:pt idx="3680">
                  <c:v>3681</c:v>
                </c:pt>
                <c:pt idx="3681">
                  <c:v>3682</c:v>
                </c:pt>
                <c:pt idx="3682">
                  <c:v>3683</c:v>
                </c:pt>
                <c:pt idx="3683">
                  <c:v>3684</c:v>
                </c:pt>
                <c:pt idx="3684">
                  <c:v>3685</c:v>
                </c:pt>
                <c:pt idx="3685">
                  <c:v>3686</c:v>
                </c:pt>
                <c:pt idx="3686">
                  <c:v>3687</c:v>
                </c:pt>
                <c:pt idx="3687">
                  <c:v>3688</c:v>
                </c:pt>
                <c:pt idx="3688">
                  <c:v>3689</c:v>
                </c:pt>
                <c:pt idx="3689">
                  <c:v>3690</c:v>
                </c:pt>
                <c:pt idx="3690">
                  <c:v>3691</c:v>
                </c:pt>
                <c:pt idx="3691">
                  <c:v>3692</c:v>
                </c:pt>
                <c:pt idx="3692">
                  <c:v>3693</c:v>
                </c:pt>
                <c:pt idx="3693">
                  <c:v>3694</c:v>
                </c:pt>
                <c:pt idx="3694">
                  <c:v>3695</c:v>
                </c:pt>
                <c:pt idx="3695">
                  <c:v>3696</c:v>
                </c:pt>
                <c:pt idx="3696">
                  <c:v>3697</c:v>
                </c:pt>
                <c:pt idx="3697">
                  <c:v>3698</c:v>
                </c:pt>
                <c:pt idx="3698">
                  <c:v>3699</c:v>
                </c:pt>
                <c:pt idx="3699">
                  <c:v>3700</c:v>
                </c:pt>
                <c:pt idx="3700">
                  <c:v>3701</c:v>
                </c:pt>
                <c:pt idx="3701">
                  <c:v>3702</c:v>
                </c:pt>
                <c:pt idx="3702">
                  <c:v>3703</c:v>
                </c:pt>
                <c:pt idx="3703">
                  <c:v>3704</c:v>
                </c:pt>
                <c:pt idx="3704">
                  <c:v>3705</c:v>
                </c:pt>
                <c:pt idx="3705">
                  <c:v>3706</c:v>
                </c:pt>
                <c:pt idx="3706">
                  <c:v>3707</c:v>
                </c:pt>
                <c:pt idx="3707">
                  <c:v>3708</c:v>
                </c:pt>
                <c:pt idx="3708">
                  <c:v>3709</c:v>
                </c:pt>
                <c:pt idx="3709">
                  <c:v>3710</c:v>
                </c:pt>
                <c:pt idx="3710">
                  <c:v>3711</c:v>
                </c:pt>
                <c:pt idx="3711">
                  <c:v>3712</c:v>
                </c:pt>
                <c:pt idx="3712">
                  <c:v>3713</c:v>
                </c:pt>
                <c:pt idx="3713">
                  <c:v>3714</c:v>
                </c:pt>
                <c:pt idx="3714">
                  <c:v>3715</c:v>
                </c:pt>
                <c:pt idx="3715">
                  <c:v>3716</c:v>
                </c:pt>
                <c:pt idx="3716">
                  <c:v>3717</c:v>
                </c:pt>
                <c:pt idx="3717">
                  <c:v>3718</c:v>
                </c:pt>
                <c:pt idx="3718">
                  <c:v>3719</c:v>
                </c:pt>
                <c:pt idx="3719">
                  <c:v>3720</c:v>
                </c:pt>
                <c:pt idx="3720">
                  <c:v>3721</c:v>
                </c:pt>
                <c:pt idx="3721">
                  <c:v>3722</c:v>
                </c:pt>
                <c:pt idx="3722">
                  <c:v>3723</c:v>
                </c:pt>
                <c:pt idx="3723">
                  <c:v>3724</c:v>
                </c:pt>
                <c:pt idx="3724">
                  <c:v>3725</c:v>
                </c:pt>
                <c:pt idx="3725">
                  <c:v>3726</c:v>
                </c:pt>
                <c:pt idx="3726">
                  <c:v>3727</c:v>
                </c:pt>
                <c:pt idx="3727">
                  <c:v>3728</c:v>
                </c:pt>
                <c:pt idx="3728">
                  <c:v>3729</c:v>
                </c:pt>
                <c:pt idx="3729">
                  <c:v>3730</c:v>
                </c:pt>
                <c:pt idx="3730">
                  <c:v>3731</c:v>
                </c:pt>
                <c:pt idx="3731">
                  <c:v>3732</c:v>
                </c:pt>
                <c:pt idx="3732">
                  <c:v>3733</c:v>
                </c:pt>
                <c:pt idx="3733">
                  <c:v>3734</c:v>
                </c:pt>
                <c:pt idx="3734">
                  <c:v>3735</c:v>
                </c:pt>
                <c:pt idx="3735">
                  <c:v>3736</c:v>
                </c:pt>
                <c:pt idx="3736">
                  <c:v>3737</c:v>
                </c:pt>
                <c:pt idx="3737">
                  <c:v>3738</c:v>
                </c:pt>
                <c:pt idx="3738">
                  <c:v>3739</c:v>
                </c:pt>
                <c:pt idx="3739">
                  <c:v>3740</c:v>
                </c:pt>
                <c:pt idx="3740">
                  <c:v>3741</c:v>
                </c:pt>
                <c:pt idx="3741">
                  <c:v>3742</c:v>
                </c:pt>
                <c:pt idx="3742">
                  <c:v>3743</c:v>
                </c:pt>
                <c:pt idx="3743">
                  <c:v>3744</c:v>
                </c:pt>
                <c:pt idx="3744">
                  <c:v>3745</c:v>
                </c:pt>
                <c:pt idx="3745">
                  <c:v>3746</c:v>
                </c:pt>
                <c:pt idx="3746">
                  <c:v>3747</c:v>
                </c:pt>
                <c:pt idx="3747">
                  <c:v>3748</c:v>
                </c:pt>
                <c:pt idx="3748">
                  <c:v>3749</c:v>
                </c:pt>
                <c:pt idx="3749">
                  <c:v>3750</c:v>
                </c:pt>
                <c:pt idx="3750">
                  <c:v>3751</c:v>
                </c:pt>
                <c:pt idx="3751">
                  <c:v>3752</c:v>
                </c:pt>
                <c:pt idx="3752">
                  <c:v>3753</c:v>
                </c:pt>
                <c:pt idx="3753">
                  <c:v>3754</c:v>
                </c:pt>
                <c:pt idx="3754">
                  <c:v>3755</c:v>
                </c:pt>
                <c:pt idx="3755">
                  <c:v>3756</c:v>
                </c:pt>
                <c:pt idx="3756">
                  <c:v>3757</c:v>
                </c:pt>
                <c:pt idx="3757">
                  <c:v>3758</c:v>
                </c:pt>
                <c:pt idx="3758">
                  <c:v>3759</c:v>
                </c:pt>
                <c:pt idx="3759">
                  <c:v>3760</c:v>
                </c:pt>
                <c:pt idx="3760">
                  <c:v>3761</c:v>
                </c:pt>
                <c:pt idx="3761">
                  <c:v>3762</c:v>
                </c:pt>
                <c:pt idx="3762">
                  <c:v>3763</c:v>
                </c:pt>
                <c:pt idx="3763">
                  <c:v>3764</c:v>
                </c:pt>
                <c:pt idx="3764">
                  <c:v>3765</c:v>
                </c:pt>
                <c:pt idx="3765">
                  <c:v>3766</c:v>
                </c:pt>
                <c:pt idx="3766">
                  <c:v>3767</c:v>
                </c:pt>
                <c:pt idx="3767">
                  <c:v>3768</c:v>
                </c:pt>
                <c:pt idx="3768">
                  <c:v>3769</c:v>
                </c:pt>
                <c:pt idx="3769">
                  <c:v>3770</c:v>
                </c:pt>
                <c:pt idx="3770">
                  <c:v>3771</c:v>
                </c:pt>
                <c:pt idx="3771">
                  <c:v>3772</c:v>
                </c:pt>
                <c:pt idx="3772">
                  <c:v>3773</c:v>
                </c:pt>
                <c:pt idx="3773">
                  <c:v>3774</c:v>
                </c:pt>
                <c:pt idx="3774">
                  <c:v>3775</c:v>
                </c:pt>
                <c:pt idx="3775">
                  <c:v>3776</c:v>
                </c:pt>
                <c:pt idx="3776">
                  <c:v>3777</c:v>
                </c:pt>
                <c:pt idx="3777">
                  <c:v>3778</c:v>
                </c:pt>
                <c:pt idx="3778">
                  <c:v>3779</c:v>
                </c:pt>
                <c:pt idx="3779">
                  <c:v>3780</c:v>
                </c:pt>
                <c:pt idx="3780">
                  <c:v>3781</c:v>
                </c:pt>
                <c:pt idx="3781">
                  <c:v>3782</c:v>
                </c:pt>
                <c:pt idx="3782">
                  <c:v>3783</c:v>
                </c:pt>
                <c:pt idx="3783">
                  <c:v>3784</c:v>
                </c:pt>
                <c:pt idx="3784">
                  <c:v>3785</c:v>
                </c:pt>
                <c:pt idx="3785">
                  <c:v>3786</c:v>
                </c:pt>
                <c:pt idx="3786">
                  <c:v>3787</c:v>
                </c:pt>
                <c:pt idx="3787">
                  <c:v>3788</c:v>
                </c:pt>
                <c:pt idx="3788">
                  <c:v>3789</c:v>
                </c:pt>
                <c:pt idx="3789">
                  <c:v>3790</c:v>
                </c:pt>
                <c:pt idx="3790">
                  <c:v>3791</c:v>
                </c:pt>
                <c:pt idx="3791">
                  <c:v>3792</c:v>
                </c:pt>
                <c:pt idx="3792">
                  <c:v>3793</c:v>
                </c:pt>
                <c:pt idx="3793">
                  <c:v>3794</c:v>
                </c:pt>
                <c:pt idx="3794">
                  <c:v>3795</c:v>
                </c:pt>
                <c:pt idx="3795">
                  <c:v>3796</c:v>
                </c:pt>
                <c:pt idx="3796">
                  <c:v>3797</c:v>
                </c:pt>
                <c:pt idx="3797">
                  <c:v>3798</c:v>
                </c:pt>
                <c:pt idx="3798">
                  <c:v>3799</c:v>
                </c:pt>
                <c:pt idx="3799">
                  <c:v>3800</c:v>
                </c:pt>
                <c:pt idx="3800">
                  <c:v>3801</c:v>
                </c:pt>
                <c:pt idx="3801">
                  <c:v>3802</c:v>
                </c:pt>
                <c:pt idx="3802">
                  <c:v>3803</c:v>
                </c:pt>
                <c:pt idx="3803">
                  <c:v>3804</c:v>
                </c:pt>
                <c:pt idx="3804">
                  <c:v>3805</c:v>
                </c:pt>
                <c:pt idx="3805">
                  <c:v>3806</c:v>
                </c:pt>
                <c:pt idx="3806">
                  <c:v>3807</c:v>
                </c:pt>
                <c:pt idx="3807">
                  <c:v>3808</c:v>
                </c:pt>
                <c:pt idx="3808">
                  <c:v>3809</c:v>
                </c:pt>
                <c:pt idx="3809">
                  <c:v>3810</c:v>
                </c:pt>
                <c:pt idx="3810">
                  <c:v>3811</c:v>
                </c:pt>
                <c:pt idx="3811">
                  <c:v>3812</c:v>
                </c:pt>
                <c:pt idx="3812">
                  <c:v>3813</c:v>
                </c:pt>
                <c:pt idx="3813">
                  <c:v>3814</c:v>
                </c:pt>
                <c:pt idx="3814">
                  <c:v>3815</c:v>
                </c:pt>
                <c:pt idx="3815">
                  <c:v>3816</c:v>
                </c:pt>
                <c:pt idx="3816">
                  <c:v>3817</c:v>
                </c:pt>
                <c:pt idx="3817">
                  <c:v>3818</c:v>
                </c:pt>
                <c:pt idx="3818">
                  <c:v>3819</c:v>
                </c:pt>
                <c:pt idx="3819">
                  <c:v>3820</c:v>
                </c:pt>
                <c:pt idx="3820">
                  <c:v>3821</c:v>
                </c:pt>
                <c:pt idx="3821">
                  <c:v>3822</c:v>
                </c:pt>
                <c:pt idx="3822">
                  <c:v>3823</c:v>
                </c:pt>
                <c:pt idx="3823">
                  <c:v>3824</c:v>
                </c:pt>
                <c:pt idx="3824">
                  <c:v>3825</c:v>
                </c:pt>
                <c:pt idx="3825">
                  <c:v>3826</c:v>
                </c:pt>
                <c:pt idx="3826">
                  <c:v>3827</c:v>
                </c:pt>
                <c:pt idx="3827">
                  <c:v>3828</c:v>
                </c:pt>
                <c:pt idx="3828">
                  <c:v>3829</c:v>
                </c:pt>
                <c:pt idx="3829">
                  <c:v>3830</c:v>
                </c:pt>
                <c:pt idx="3830">
                  <c:v>3831</c:v>
                </c:pt>
                <c:pt idx="3831">
                  <c:v>3832</c:v>
                </c:pt>
                <c:pt idx="3832">
                  <c:v>3833</c:v>
                </c:pt>
                <c:pt idx="3833">
                  <c:v>3834</c:v>
                </c:pt>
                <c:pt idx="3834">
                  <c:v>3835</c:v>
                </c:pt>
                <c:pt idx="3835">
                  <c:v>3836</c:v>
                </c:pt>
                <c:pt idx="3836">
                  <c:v>3837</c:v>
                </c:pt>
                <c:pt idx="3837">
                  <c:v>3838</c:v>
                </c:pt>
                <c:pt idx="3838">
                  <c:v>3839</c:v>
                </c:pt>
                <c:pt idx="3839">
                  <c:v>3840</c:v>
                </c:pt>
                <c:pt idx="3840">
                  <c:v>3841</c:v>
                </c:pt>
                <c:pt idx="3841">
                  <c:v>3842</c:v>
                </c:pt>
                <c:pt idx="3842">
                  <c:v>3843</c:v>
                </c:pt>
                <c:pt idx="3843">
                  <c:v>3844</c:v>
                </c:pt>
                <c:pt idx="3844">
                  <c:v>3845</c:v>
                </c:pt>
                <c:pt idx="3845">
                  <c:v>3846</c:v>
                </c:pt>
                <c:pt idx="3846">
                  <c:v>3847</c:v>
                </c:pt>
                <c:pt idx="3847">
                  <c:v>3848</c:v>
                </c:pt>
                <c:pt idx="3848">
                  <c:v>3849</c:v>
                </c:pt>
                <c:pt idx="3849">
                  <c:v>3850</c:v>
                </c:pt>
                <c:pt idx="3850">
                  <c:v>3851</c:v>
                </c:pt>
                <c:pt idx="3851">
                  <c:v>3852</c:v>
                </c:pt>
                <c:pt idx="3852">
                  <c:v>3853</c:v>
                </c:pt>
                <c:pt idx="3853">
                  <c:v>3854</c:v>
                </c:pt>
                <c:pt idx="3854">
                  <c:v>3855</c:v>
                </c:pt>
                <c:pt idx="3855">
                  <c:v>3856</c:v>
                </c:pt>
                <c:pt idx="3856">
                  <c:v>3857</c:v>
                </c:pt>
                <c:pt idx="3857">
                  <c:v>3858</c:v>
                </c:pt>
                <c:pt idx="3858">
                  <c:v>3859</c:v>
                </c:pt>
                <c:pt idx="3859">
                  <c:v>3860</c:v>
                </c:pt>
                <c:pt idx="3860">
                  <c:v>3861</c:v>
                </c:pt>
                <c:pt idx="3861">
                  <c:v>3862</c:v>
                </c:pt>
                <c:pt idx="3862">
                  <c:v>3863</c:v>
                </c:pt>
                <c:pt idx="3863">
                  <c:v>3864</c:v>
                </c:pt>
                <c:pt idx="3864">
                  <c:v>3865</c:v>
                </c:pt>
                <c:pt idx="3865">
                  <c:v>3866</c:v>
                </c:pt>
                <c:pt idx="3866">
                  <c:v>3867</c:v>
                </c:pt>
                <c:pt idx="3867">
                  <c:v>3868</c:v>
                </c:pt>
                <c:pt idx="3868">
                  <c:v>3869</c:v>
                </c:pt>
                <c:pt idx="3869">
                  <c:v>3870</c:v>
                </c:pt>
                <c:pt idx="3870">
                  <c:v>3871</c:v>
                </c:pt>
                <c:pt idx="3871">
                  <c:v>3872</c:v>
                </c:pt>
                <c:pt idx="3872">
                  <c:v>3873</c:v>
                </c:pt>
                <c:pt idx="3873">
                  <c:v>3874</c:v>
                </c:pt>
                <c:pt idx="3874">
                  <c:v>3875</c:v>
                </c:pt>
                <c:pt idx="3875">
                  <c:v>3876</c:v>
                </c:pt>
                <c:pt idx="3876">
                  <c:v>3877</c:v>
                </c:pt>
                <c:pt idx="3877">
                  <c:v>3878</c:v>
                </c:pt>
                <c:pt idx="3878">
                  <c:v>3879</c:v>
                </c:pt>
                <c:pt idx="3879">
                  <c:v>3880</c:v>
                </c:pt>
                <c:pt idx="3880">
                  <c:v>3881</c:v>
                </c:pt>
                <c:pt idx="3881">
                  <c:v>3882</c:v>
                </c:pt>
                <c:pt idx="3882">
                  <c:v>3883</c:v>
                </c:pt>
                <c:pt idx="3883">
                  <c:v>3884</c:v>
                </c:pt>
                <c:pt idx="3884">
                  <c:v>3885</c:v>
                </c:pt>
                <c:pt idx="3885">
                  <c:v>3886</c:v>
                </c:pt>
                <c:pt idx="3886">
                  <c:v>3887</c:v>
                </c:pt>
                <c:pt idx="3887">
                  <c:v>3888</c:v>
                </c:pt>
                <c:pt idx="3888">
                  <c:v>3889</c:v>
                </c:pt>
                <c:pt idx="3889">
                  <c:v>3890</c:v>
                </c:pt>
                <c:pt idx="3890">
                  <c:v>3891</c:v>
                </c:pt>
                <c:pt idx="3891">
                  <c:v>3892</c:v>
                </c:pt>
                <c:pt idx="3892">
                  <c:v>3893</c:v>
                </c:pt>
                <c:pt idx="3893">
                  <c:v>3894</c:v>
                </c:pt>
                <c:pt idx="3894">
                  <c:v>3895</c:v>
                </c:pt>
                <c:pt idx="3895">
                  <c:v>3896</c:v>
                </c:pt>
                <c:pt idx="3896">
                  <c:v>3897</c:v>
                </c:pt>
                <c:pt idx="3897">
                  <c:v>3898</c:v>
                </c:pt>
                <c:pt idx="3898">
                  <c:v>3899</c:v>
                </c:pt>
                <c:pt idx="3899">
                  <c:v>3900</c:v>
                </c:pt>
                <c:pt idx="3900">
                  <c:v>3901</c:v>
                </c:pt>
                <c:pt idx="3901">
                  <c:v>3902</c:v>
                </c:pt>
                <c:pt idx="3902">
                  <c:v>3903</c:v>
                </c:pt>
                <c:pt idx="3903">
                  <c:v>3904</c:v>
                </c:pt>
                <c:pt idx="3904">
                  <c:v>3905</c:v>
                </c:pt>
                <c:pt idx="3905">
                  <c:v>3906</c:v>
                </c:pt>
                <c:pt idx="3906">
                  <c:v>3907</c:v>
                </c:pt>
                <c:pt idx="3907">
                  <c:v>3908</c:v>
                </c:pt>
                <c:pt idx="3908">
                  <c:v>3909</c:v>
                </c:pt>
                <c:pt idx="3909">
                  <c:v>3910</c:v>
                </c:pt>
                <c:pt idx="3910">
                  <c:v>3911</c:v>
                </c:pt>
                <c:pt idx="3911">
                  <c:v>3912</c:v>
                </c:pt>
                <c:pt idx="3912">
                  <c:v>3913</c:v>
                </c:pt>
                <c:pt idx="3913">
                  <c:v>3914</c:v>
                </c:pt>
                <c:pt idx="3914">
                  <c:v>3915</c:v>
                </c:pt>
                <c:pt idx="3915">
                  <c:v>3916</c:v>
                </c:pt>
                <c:pt idx="3916">
                  <c:v>3917</c:v>
                </c:pt>
                <c:pt idx="3917">
                  <c:v>3918</c:v>
                </c:pt>
                <c:pt idx="3918">
                  <c:v>3919</c:v>
                </c:pt>
                <c:pt idx="3919">
                  <c:v>3920</c:v>
                </c:pt>
                <c:pt idx="3920">
                  <c:v>3921</c:v>
                </c:pt>
                <c:pt idx="3921">
                  <c:v>3922</c:v>
                </c:pt>
                <c:pt idx="3922">
                  <c:v>3923</c:v>
                </c:pt>
                <c:pt idx="3923">
                  <c:v>3924</c:v>
                </c:pt>
                <c:pt idx="3924">
                  <c:v>3925</c:v>
                </c:pt>
                <c:pt idx="3925">
                  <c:v>3926</c:v>
                </c:pt>
                <c:pt idx="3926">
                  <c:v>3927</c:v>
                </c:pt>
                <c:pt idx="3927">
                  <c:v>3928</c:v>
                </c:pt>
                <c:pt idx="3928">
                  <c:v>3929</c:v>
                </c:pt>
                <c:pt idx="3929">
                  <c:v>3930</c:v>
                </c:pt>
                <c:pt idx="3930">
                  <c:v>3931</c:v>
                </c:pt>
                <c:pt idx="3931">
                  <c:v>3932</c:v>
                </c:pt>
                <c:pt idx="3932">
                  <c:v>3933</c:v>
                </c:pt>
                <c:pt idx="3933">
                  <c:v>3934</c:v>
                </c:pt>
                <c:pt idx="3934">
                  <c:v>3935</c:v>
                </c:pt>
                <c:pt idx="3935">
                  <c:v>3936</c:v>
                </c:pt>
                <c:pt idx="3936">
                  <c:v>3937</c:v>
                </c:pt>
                <c:pt idx="3937">
                  <c:v>3938</c:v>
                </c:pt>
                <c:pt idx="3938">
                  <c:v>3939</c:v>
                </c:pt>
                <c:pt idx="3939">
                  <c:v>3940</c:v>
                </c:pt>
                <c:pt idx="3940">
                  <c:v>3941</c:v>
                </c:pt>
                <c:pt idx="3941">
                  <c:v>3942</c:v>
                </c:pt>
                <c:pt idx="3942">
                  <c:v>3943</c:v>
                </c:pt>
                <c:pt idx="3943">
                  <c:v>3944</c:v>
                </c:pt>
                <c:pt idx="3944">
                  <c:v>3945</c:v>
                </c:pt>
                <c:pt idx="3945">
                  <c:v>3946</c:v>
                </c:pt>
                <c:pt idx="3946">
                  <c:v>3947</c:v>
                </c:pt>
                <c:pt idx="3947">
                  <c:v>3948</c:v>
                </c:pt>
                <c:pt idx="3948">
                  <c:v>3949</c:v>
                </c:pt>
                <c:pt idx="3949">
                  <c:v>3950</c:v>
                </c:pt>
                <c:pt idx="3950">
                  <c:v>3951</c:v>
                </c:pt>
                <c:pt idx="3951">
                  <c:v>3952</c:v>
                </c:pt>
                <c:pt idx="3952">
                  <c:v>3953</c:v>
                </c:pt>
                <c:pt idx="3953">
                  <c:v>3954</c:v>
                </c:pt>
                <c:pt idx="3954">
                  <c:v>3955</c:v>
                </c:pt>
                <c:pt idx="3955">
                  <c:v>3956</c:v>
                </c:pt>
                <c:pt idx="3956">
                  <c:v>3957</c:v>
                </c:pt>
                <c:pt idx="3957">
                  <c:v>3958</c:v>
                </c:pt>
                <c:pt idx="3958">
                  <c:v>3959</c:v>
                </c:pt>
                <c:pt idx="3959">
                  <c:v>3960</c:v>
                </c:pt>
                <c:pt idx="3960">
                  <c:v>3961</c:v>
                </c:pt>
                <c:pt idx="3961">
                  <c:v>3962</c:v>
                </c:pt>
                <c:pt idx="3962">
                  <c:v>3963</c:v>
                </c:pt>
                <c:pt idx="3963">
                  <c:v>3964</c:v>
                </c:pt>
                <c:pt idx="3964">
                  <c:v>3965</c:v>
                </c:pt>
                <c:pt idx="3965">
                  <c:v>3966</c:v>
                </c:pt>
                <c:pt idx="3966">
                  <c:v>3967</c:v>
                </c:pt>
                <c:pt idx="3967">
                  <c:v>3968</c:v>
                </c:pt>
                <c:pt idx="3968">
                  <c:v>3969</c:v>
                </c:pt>
                <c:pt idx="3969">
                  <c:v>3970</c:v>
                </c:pt>
                <c:pt idx="3970">
                  <c:v>3971</c:v>
                </c:pt>
                <c:pt idx="3971">
                  <c:v>3972</c:v>
                </c:pt>
                <c:pt idx="3972">
                  <c:v>3973</c:v>
                </c:pt>
                <c:pt idx="3973">
                  <c:v>3974</c:v>
                </c:pt>
                <c:pt idx="3974">
                  <c:v>3975</c:v>
                </c:pt>
                <c:pt idx="3975">
                  <c:v>3976</c:v>
                </c:pt>
                <c:pt idx="3976">
                  <c:v>3977</c:v>
                </c:pt>
                <c:pt idx="3977">
                  <c:v>3978</c:v>
                </c:pt>
                <c:pt idx="3978">
                  <c:v>3979</c:v>
                </c:pt>
                <c:pt idx="3979">
                  <c:v>3980</c:v>
                </c:pt>
                <c:pt idx="3980">
                  <c:v>3981</c:v>
                </c:pt>
                <c:pt idx="3981">
                  <c:v>3982</c:v>
                </c:pt>
                <c:pt idx="3982">
                  <c:v>3983</c:v>
                </c:pt>
                <c:pt idx="3983">
                  <c:v>3984</c:v>
                </c:pt>
                <c:pt idx="3984">
                  <c:v>3985</c:v>
                </c:pt>
                <c:pt idx="3985">
                  <c:v>3986</c:v>
                </c:pt>
                <c:pt idx="3986">
                  <c:v>3987</c:v>
                </c:pt>
                <c:pt idx="3987">
                  <c:v>3988</c:v>
                </c:pt>
                <c:pt idx="3988">
                  <c:v>3989</c:v>
                </c:pt>
                <c:pt idx="3989">
                  <c:v>3990</c:v>
                </c:pt>
                <c:pt idx="3990">
                  <c:v>3991</c:v>
                </c:pt>
                <c:pt idx="3991">
                  <c:v>3992</c:v>
                </c:pt>
                <c:pt idx="3992">
                  <c:v>3993</c:v>
                </c:pt>
                <c:pt idx="3993">
                  <c:v>3994</c:v>
                </c:pt>
                <c:pt idx="3994">
                  <c:v>3995</c:v>
                </c:pt>
                <c:pt idx="3995">
                  <c:v>3996</c:v>
                </c:pt>
                <c:pt idx="3996">
                  <c:v>3997</c:v>
                </c:pt>
                <c:pt idx="3997">
                  <c:v>3998</c:v>
                </c:pt>
                <c:pt idx="3998">
                  <c:v>3999</c:v>
                </c:pt>
                <c:pt idx="3999">
                  <c:v>4000</c:v>
                </c:pt>
                <c:pt idx="4000">
                  <c:v>4001</c:v>
                </c:pt>
                <c:pt idx="4001">
                  <c:v>4002</c:v>
                </c:pt>
                <c:pt idx="4002">
                  <c:v>4003</c:v>
                </c:pt>
                <c:pt idx="4003">
                  <c:v>4004</c:v>
                </c:pt>
                <c:pt idx="4004">
                  <c:v>4005</c:v>
                </c:pt>
                <c:pt idx="4005">
                  <c:v>4006</c:v>
                </c:pt>
                <c:pt idx="4006">
                  <c:v>4007</c:v>
                </c:pt>
                <c:pt idx="4007">
                  <c:v>4008</c:v>
                </c:pt>
                <c:pt idx="4008">
                  <c:v>4009</c:v>
                </c:pt>
                <c:pt idx="4009">
                  <c:v>4010</c:v>
                </c:pt>
                <c:pt idx="4010">
                  <c:v>4011</c:v>
                </c:pt>
                <c:pt idx="4011">
                  <c:v>4012</c:v>
                </c:pt>
                <c:pt idx="4012">
                  <c:v>4013</c:v>
                </c:pt>
                <c:pt idx="4013">
                  <c:v>4014</c:v>
                </c:pt>
                <c:pt idx="4014">
                  <c:v>4015</c:v>
                </c:pt>
                <c:pt idx="4015">
                  <c:v>4016</c:v>
                </c:pt>
                <c:pt idx="4016">
                  <c:v>4017</c:v>
                </c:pt>
                <c:pt idx="4017">
                  <c:v>4018</c:v>
                </c:pt>
                <c:pt idx="4018">
                  <c:v>4019</c:v>
                </c:pt>
                <c:pt idx="4019">
                  <c:v>4020</c:v>
                </c:pt>
                <c:pt idx="4020">
                  <c:v>4021</c:v>
                </c:pt>
                <c:pt idx="4021">
                  <c:v>4022</c:v>
                </c:pt>
                <c:pt idx="4022">
                  <c:v>4023</c:v>
                </c:pt>
                <c:pt idx="4023">
                  <c:v>4024</c:v>
                </c:pt>
                <c:pt idx="4024">
                  <c:v>4025</c:v>
                </c:pt>
                <c:pt idx="4025">
                  <c:v>4026</c:v>
                </c:pt>
                <c:pt idx="4026">
                  <c:v>4027</c:v>
                </c:pt>
                <c:pt idx="4027">
                  <c:v>4028</c:v>
                </c:pt>
                <c:pt idx="4028">
                  <c:v>4029</c:v>
                </c:pt>
                <c:pt idx="4029">
                  <c:v>4030</c:v>
                </c:pt>
                <c:pt idx="4030">
                  <c:v>4031</c:v>
                </c:pt>
                <c:pt idx="4031">
                  <c:v>4032</c:v>
                </c:pt>
                <c:pt idx="4032">
                  <c:v>4033</c:v>
                </c:pt>
                <c:pt idx="4033">
                  <c:v>4034</c:v>
                </c:pt>
                <c:pt idx="4034">
                  <c:v>4035</c:v>
                </c:pt>
                <c:pt idx="4035">
                  <c:v>4036</c:v>
                </c:pt>
                <c:pt idx="4036">
                  <c:v>4037</c:v>
                </c:pt>
                <c:pt idx="4037">
                  <c:v>4038</c:v>
                </c:pt>
                <c:pt idx="4038">
                  <c:v>4039</c:v>
                </c:pt>
                <c:pt idx="4039">
                  <c:v>4040</c:v>
                </c:pt>
                <c:pt idx="4040">
                  <c:v>4041</c:v>
                </c:pt>
                <c:pt idx="4041">
                  <c:v>4042</c:v>
                </c:pt>
                <c:pt idx="4042">
                  <c:v>4043</c:v>
                </c:pt>
                <c:pt idx="4043">
                  <c:v>4044</c:v>
                </c:pt>
                <c:pt idx="4044">
                  <c:v>4045</c:v>
                </c:pt>
                <c:pt idx="4045">
                  <c:v>4046</c:v>
                </c:pt>
                <c:pt idx="4046">
                  <c:v>4047</c:v>
                </c:pt>
                <c:pt idx="4047">
                  <c:v>4048</c:v>
                </c:pt>
                <c:pt idx="4048">
                  <c:v>4049</c:v>
                </c:pt>
                <c:pt idx="4049">
                  <c:v>4050</c:v>
                </c:pt>
                <c:pt idx="4050">
                  <c:v>4051</c:v>
                </c:pt>
                <c:pt idx="4051">
                  <c:v>4052</c:v>
                </c:pt>
                <c:pt idx="4052">
                  <c:v>4053</c:v>
                </c:pt>
                <c:pt idx="4053">
                  <c:v>4054</c:v>
                </c:pt>
                <c:pt idx="4054">
                  <c:v>4055</c:v>
                </c:pt>
                <c:pt idx="4055">
                  <c:v>4056</c:v>
                </c:pt>
                <c:pt idx="4056">
                  <c:v>4057</c:v>
                </c:pt>
                <c:pt idx="4057">
                  <c:v>4058</c:v>
                </c:pt>
                <c:pt idx="4058">
                  <c:v>4059</c:v>
                </c:pt>
                <c:pt idx="4059">
                  <c:v>4060</c:v>
                </c:pt>
                <c:pt idx="4060">
                  <c:v>4061</c:v>
                </c:pt>
                <c:pt idx="4061">
                  <c:v>4062</c:v>
                </c:pt>
                <c:pt idx="4062">
                  <c:v>4063</c:v>
                </c:pt>
                <c:pt idx="4063">
                  <c:v>4064</c:v>
                </c:pt>
                <c:pt idx="4064">
                  <c:v>4065</c:v>
                </c:pt>
                <c:pt idx="4065">
                  <c:v>4066</c:v>
                </c:pt>
                <c:pt idx="4066">
                  <c:v>4067</c:v>
                </c:pt>
                <c:pt idx="4067">
                  <c:v>4068</c:v>
                </c:pt>
                <c:pt idx="4068">
                  <c:v>4069</c:v>
                </c:pt>
                <c:pt idx="4069">
                  <c:v>4070</c:v>
                </c:pt>
                <c:pt idx="4070">
                  <c:v>4071</c:v>
                </c:pt>
                <c:pt idx="4071">
                  <c:v>4072</c:v>
                </c:pt>
                <c:pt idx="4072">
                  <c:v>4073</c:v>
                </c:pt>
                <c:pt idx="4073">
                  <c:v>4074</c:v>
                </c:pt>
                <c:pt idx="4074">
                  <c:v>4075</c:v>
                </c:pt>
                <c:pt idx="4075">
                  <c:v>4076</c:v>
                </c:pt>
                <c:pt idx="4076">
                  <c:v>4077</c:v>
                </c:pt>
                <c:pt idx="4077">
                  <c:v>4078</c:v>
                </c:pt>
                <c:pt idx="4078">
                  <c:v>4079</c:v>
                </c:pt>
                <c:pt idx="4079">
                  <c:v>4080</c:v>
                </c:pt>
                <c:pt idx="4080">
                  <c:v>4081</c:v>
                </c:pt>
                <c:pt idx="4081">
                  <c:v>4082</c:v>
                </c:pt>
                <c:pt idx="4082">
                  <c:v>4083</c:v>
                </c:pt>
                <c:pt idx="4083">
                  <c:v>4084</c:v>
                </c:pt>
                <c:pt idx="4084">
                  <c:v>4085</c:v>
                </c:pt>
                <c:pt idx="4085">
                  <c:v>4086</c:v>
                </c:pt>
                <c:pt idx="4086">
                  <c:v>4087</c:v>
                </c:pt>
                <c:pt idx="4087">
                  <c:v>4088</c:v>
                </c:pt>
                <c:pt idx="4088">
                  <c:v>4089</c:v>
                </c:pt>
                <c:pt idx="4089">
                  <c:v>4090</c:v>
                </c:pt>
                <c:pt idx="4090">
                  <c:v>4091</c:v>
                </c:pt>
                <c:pt idx="4091">
                  <c:v>4092</c:v>
                </c:pt>
                <c:pt idx="4092">
                  <c:v>4093</c:v>
                </c:pt>
                <c:pt idx="4093">
                  <c:v>4094</c:v>
                </c:pt>
                <c:pt idx="4094">
                  <c:v>4095</c:v>
                </c:pt>
                <c:pt idx="4095">
                  <c:v>4096</c:v>
                </c:pt>
                <c:pt idx="4096">
                  <c:v>4097</c:v>
                </c:pt>
                <c:pt idx="4097">
                  <c:v>4098</c:v>
                </c:pt>
                <c:pt idx="4098">
                  <c:v>4099</c:v>
                </c:pt>
                <c:pt idx="4099">
                  <c:v>4100</c:v>
                </c:pt>
                <c:pt idx="4100">
                  <c:v>4101</c:v>
                </c:pt>
                <c:pt idx="4101">
                  <c:v>4102</c:v>
                </c:pt>
                <c:pt idx="4102">
                  <c:v>4103</c:v>
                </c:pt>
                <c:pt idx="4103">
                  <c:v>4104</c:v>
                </c:pt>
                <c:pt idx="4104">
                  <c:v>4105</c:v>
                </c:pt>
                <c:pt idx="4105">
                  <c:v>4106</c:v>
                </c:pt>
                <c:pt idx="4106">
                  <c:v>4107</c:v>
                </c:pt>
                <c:pt idx="4107">
                  <c:v>4108</c:v>
                </c:pt>
                <c:pt idx="4108">
                  <c:v>4109</c:v>
                </c:pt>
                <c:pt idx="4109">
                  <c:v>4110</c:v>
                </c:pt>
                <c:pt idx="4110">
                  <c:v>4111</c:v>
                </c:pt>
                <c:pt idx="4111">
                  <c:v>4112</c:v>
                </c:pt>
                <c:pt idx="4112">
                  <c:v>4113</c:v>
                </c:pt>
                <c:pt idx="4113">
                  <c:v>4114</c:v>
                </c:pt>
                <c:pt idx="4114">
                  <c:v>4115</c:v>
                </c:pt>
                <c:pt idx="4115">
                  <c:v>4116</c:v>
                </c:pt>
                <c:pt idx="4116">
                  <c:v>4117</c:v>
                </c:pt>
                <c:pt idx="4117">
                  <c:v>4118</c:v>
                </c:pt>
                <c:pt idx="4118">
                  <c:v>4119</c:v>
                </c:pt>
                <c:pt idx="4119">
                  <c:v>4120</c:v>
                </c:pt>
                <c:pt idx="4120">
                  <c:v>4121</c:v>
                </c:pt>
                <c:pt idx="4121">
                  <c:v>4122</c:v>
                </c:pt>
                <c:pt idx="4122">
                  <c:v>4123</c:v>
                </c:pt>
                <c:pt idx="4123">
                  <c:v>4124</c:v>
                </c:pt>
                <c:pt idx="4124">
                  <c:v>4125</c:v>
                </c:pt>
                <c:pt idx="4125">
                  <c:v>4126</c:v>
                </c:pt>
                <c:pt idx="4126">
                  <c:v>4127</c:v>
                </c:pt>
                <c:pt idx="4127">
                  <c:v>4128</c:v>
                </c:pt>
                <c:pt idx="4128">
                  <c:v>4129</c:v>
                </c:pt>
                <c:pt idx="4129">
                  <c:v>4130</c:v>
                </c:pt>
                <c:pt idx="4130">
                  <c:v>4131</c:v>
                </c:pt>
                <c:pt idx="4131">
                  <c:v>4132</c:v>
                </c:pt>
                <c:pt idx="4132">
                  <c:v>4133</c:v>
                </c:pt>
                <c:pt idx="4133">
                  <c:v>4134</c:v>
                </c:pt>
                <c:pt idx="4134">
                  <c:v>4135</c:v>
                </c:pt>
                <c:pt idx="4135">
                  <c:v>4136</c:v>
                </c:pt>
                <c:pt idx="4136">
                  <c:v>4137</c:v>
                </c:pt>
                <c:pt idx="4137">
                  <c:v>4138</c:v>
                </c:pt>
                <c:pt idx="4138">
                  <c:v>4139</c:v>
                </c:pt>
                <c:pt idx="4139">
                  <c:v>4140</c:v>
                </c:pt>
                <c:pt idx="4140">
                  <c:v>4141</c:v>
                </c:pt>
                <c:pt idx="4141">
                  <c:v>4142</c:v>
                </c:pt>
                <c:pt idx="4142">
                  <c:v>4143</c:v>
                </c:pt>
                <c:pt idx="4143">
                  <c:v>4144</c:v>
                </c:pt>
                <c:pt idx="4144">
                  <c:v>4145</c:v>
                </c:pt>
                <c:pt idx="4145">
                  <c:v>4146</c:v>
                </c:pt>
                <c:pt idx="4146">
                  <c:v>4147</c:v>
                </c:pt>
                <c:pt idx="4147">
                  <c:v>4148</c:v>
                </c:pt>
                <c:pt idx="4148">
                  <c:v>4149</c:v>
                </c:pt>
                <c:pt idx="4149">
                  <c:v>4150</c:v>
                </c:pt>
                <c:pt idx="4150">
                  <c:v>4151</c:v>
                </c:pt>
                <c:pt idx="4151">
                  <c:v>4152</c:v>
                </c:pt>
                <c:pt idx="4152">
                  <c:v>4153</c:v>
                </c:pt>
                <c:pt idx="4153">
                  <c:v>4154</c:v>
                </c:pt>
                <c:pt idx="4154">
                  <c:v>4155</c:v>
                </c:pt>
                <c:pt idx="4155">
                  <c:v>4156</c:v>
                </c:pt>
                <c:pt idx="4156">
                  <c:v>4157</c:v>
                </c:pt>
                <c:pt idx="4157">
                  <c:v>4158</c:v>
                </c:pt>
                <c:pt idx="4158">
                  <c:v>4159</c:v>
                </c:pt>
                <c:pt idx="4159">
                  <c:v>4160</c:v>
                </c:pt>
                <c:pt idx="4160">
                  <c:v>4161</c:v>
                </c:pt>
                <c:pt idx="4161">
                  <c:v>4162</c:v>
                </c:pt>
                <c:pt idx="4162">
                  <c:v>4163</c:v>
                </c:pt>
                <c:pt idx="4163">
                  <c:v>4164</c:v>
                </c:pt>
                <c:pt idx="4164">
                  <c:v>4165</c:v>
                </c:pt>
                <c:pt idx="4165">
                  <c:v>4166</c:v>
                </c:pt>
                <c:pt idx="4166">
                  <c:v>4167</c:v>
                </c:pt>
                <c:pt idx="4167">
                  <c:v>4168</c:v>
                </c:pt>
                <c:pt idx="4168">
                  <c:v>4169</c:v>
                </c:pt>
                <c:pt idx="4169">
                  <c:v>4170</c:v>
                </c:pt>
                <c:pt idx="4170">
                  <c:v>4171</c:v>
                </c:pt>
                <c:pt idx="4171">
                  <c:v>4172</c:v>
                </c:pt>
                <c:pt idx="4172">
                  <c:v>4173</c:v>
                </c:pt>
                <c:pt idx="4173">
                  <c:v>4174</c:v>
                </c:pt>
                <c:pt idx="4174">
                  <c:v>4175</c:v>
                </c:pt>
                <c:pt idx="4175">
                  <c:v>4176</c:v>
                </c:pt>
                <c:pt idx="4176">
                  <c:v>4177</c:v>
                </c:pt>
                <c:pt idx="4177">
                  <c:v>4178</c:v>
                </c:pt>
                <c:pt idx="4178">
                  <c:v>4179</c:v>
                </c:pt>
                <c:pt idx="4179">
                  <c:v>4180</c:v>
                </c:pt>
                <c:pt idx="4180">
                  <c:v>4181</c:v>
                </c:pt>
                <c:pt idx="4181">
                  <c:v>4182</c:v>
                </c:pt>
                <c:pt idx="4182">
                  <c:v>4183</c:v>
                </c:pt>
                <c:pt idx="4183">
                  <c:v>4184</c:v>
                </c:pt>
                <c:pt idx="4184">
                  <c:v>4185</c:v>
                </c:pt>
                <c:pt idx="4185">
                  <c:v>4186</c:v>
                </c:pt>
                <c:pt idx="4186">
                  <c:v>4187</c:v>
                </c:pt>
                <c:pt idx="4187">
                  <c:v>4188</c:v>
                </c:pt>
                <c:pt idx="4188">
                  <c:v>4189</c:v>
                </c:pt>
                <c:pt idx="4189">
                  <c:v>4190</c:v>
                </c:pt>
                <c:pt idx="4190">
                  <c:v>4191</c:v>
                </c:pt>
                <c:pt idx="4191">
                  <c:v>4192</c:v>
                </c:pt>
                <c:pt idx="4192">
                  <c:v>4193</c:v>
                </c:pt>
                <c:pt idx="4193">
                  <c:v>4194</c:v>
                </c:pt>
                <c:pt idx="4194">
                  <c:v>4195</c:v>
                </c:pt>
                <c:pt idx="4195">
                  <c:v>4196</c:v>
                </c:pt>
                <c:pt idx="4196">
                  <c:v>4197</c:v>
                </c:pt>
                <c:pt idx="4197">
                  <c:v>4198</c:v>
                </c:pt>
                <c:pt idx="4198">
                  <c:v>4199</c:v>
                </c:pt>
                <c:pt idx="4199">
                  <c:v>4200</c:v>
                </c:pt>
                <c:pt idx="4200">
                  <c:v>4201</c:v>
                </c:pt>
                <c:pt idx="4201">
                  <c:v>4202</c:v>
                </c:pt>
                <c:pt idx="4202">
                  <c:v>4203</c:v>
                </c:pt>
                <c:pt idx="4203">
                  <c:v>4204</c:v>
                </c:pt>
                <c:pt idx="4204">
                  <c:v>4205</c:v>
                </c:pt>
                <c:pt idx="4205">
                  <c:v>4206</c:v>
                </c:pt>
                <c:pt idx="4206">
                  <c:v>4207</c:v>
                </c:pt>
                <c:pt idx="4207">
                  <c:v>4208</c:v>
                </c:pt>
                <c:pt idx="4208">
                  <c:v>4209</c:v>
                </c:pt>
                <c:pt idx="4209">
                  <c:v>4210</c:v>
                </c:pt>
                <c:pt idx="4210">
                  <c:v>4211</c:v>
                </c:pt>
                <c:pt idx="4211">
                  <c:v>4212</c:v>
                </c:pt>
                <c:pt idx="4212">
                  <c:v>4213</c:v>
                </c:pt>
                <c:pt idx="4213">
                  <c:v>4214</c:v>
                </c:pt>
                <c:pt idx="4214">
                  <c:v>4215</c:v>
                </c:pt>
                <c:pt idx="4215">
                  <c:v>4216</c:v>
                </c:pt>
                <c:pt idx="4216">
                  <c:v>4217</c:v>
                </c:pt>
                <c:pt idx="4217">
                  <c:v>4218</c:v>
                </c:pt>
                <c:pt idx="4218">
                  <c:v>4219</c:v>
                </c:pt>
                <c:pt idx="4219">
                  <c:v>4220</c:v>
                </c:pt>
                <c:pt idx="4220">
                  <c:v>4221</c:v>
                </c:pt>
                <c:pt idx="4221">
                  <c:v>4222</c:v>
                </c:pt>
                <c:pt idx="4222">
                  <c:v>4223</c:v>
                </c:pt>
                <c:pt idx="4223">
                  <c:v>4224</c:v>
                </c:pt>
                <c:pt idx="4224">
                  <c:v>4225</c:v>
                </c:pt>
                <c:pt idx="4225">
                  <c:v>4226</c:v>
                </c:pt>
                <c:pt idx="4226">
                  <c:v>4227</c:v>
                </c:pt>
                <c:pt idx="4227">
                  <c:v>4228</c:v>
                </c:pt>
                <c:pt idx="4228">
                  <c:v>4229</c:v>
                </c:pt>
                <c:pt idx="4229">
                  <c:v>4230</c:v>
                </c:pt>
                <c:pt idx="4230">
                  <c:v>4231</c:v>
                </c:pt>
                <c:pt idx="4231">
                  <c:v>4232</c:v>
                </c:pt>
                <c:pt idx="4232">
                  <c:v>4233</c:v>
                </c:pt>
                <c:pt idx="4233">
                  <c:v>4234</c:v>
                </c:pt>
                <c:pt idx="4234">
                  <c:v>4235</c:v>
                </c:pt>
                <c:pt idx="4235">
                  <c:v>4236</c:v>
                </c:pt>
                <c:pt idx="4236">
                  <c:v>4237</c:v>
                </c:pt>
                <c:pt idx="4237">
                  <c:v>4238</c:v>
                </c:pt>
                <c:pt idx="4238">
                  <c:v>4239</c:v>
                </c:pt>
                <c:pt idx="4239">
                  <c:v>4240</c:v>
                </c:pt>
                <c:pt idx="4240">
                  <c:v>4241</c:v>
                </c:pt>
                <c:pt idx="4241">
                  <c:v>4242</c:v>
                </c:pt>
                <c:pt idx="4242">
                  <c:v>4243</c:v>
                </c:pt>
                <c:pt idx="4243">
                  <c:v>4244</c:v>
                </c:pt>
                <c:pt idx="4244">
                  <c:v>4245</c:v>
                </c:pt>
                <c:pt idx="4245">
                  <c:v>4246</c:v>
                </c:pt>
                <c:pt idx="4246">
                  <c:v>4247</c:v>
                </c:pt>
                <c:pt idx="4247">
                  <c:v>4248</c:v>
                </c:pt>
                <c:pt idx="4248">
                  <c:v>4249</c:v>
                </c:pt>
                <c:pt idx="4249">
                  <c:v>4250</c:v>
                </c:pt>
                <c:pt idx="4250">
                  <c:v>4251</c:v>
                </c:pt>
                <c:pt idx="4251">
                  <c:v>4252</c:v>
                </c:pt>
                <c:pt idx="4252">
                  <c:v>4253</c:v>
                </c:pt>
                <c:pt idx="4253">
                  <c:v>4254</c:v>
                </c:pt>
                <c:pt idx="4254">
                  <c:v>4255</c:v>
                </c:pt>
                <c:pt idx="4255">
                  <c:v>4256</c:v>
                </c:pt>
                <c:pt idx="4256">
                  <c:v>4257</c:v>
                </c:pt>
                <c:pt idx="4257">
                  <c:v>4258</c:v>
                </c:pt>
                <c:pt idx="4258">
                  <c:v>4259</c:v>
                </c:pt>
                <c:pt idx="4259">
                  <c:v>4260</c:v>
                </c:pt>
                <c:pt idx="4260">
                  <c:v>4261</c:v>
                </c:pt>
                <c:pt idx="4261">
                  <c:v>4262</c:v>
                </c:pt>
                <c:pt idx="4262">
                  <c:v>4263</c:v>
                </c:pt>
                <c:pt idx="4263">
                  <c:v>4264</c:v>
                </c:pt>
                <c:pt idx="4264">
                  <c:v>4265</c:v>
                </c:pt>
                <c:pt idx="4265">
                  <c:v>4266</c:v>
                </c:pt>
                <c:pt idx="4266">
                  <c:v>4267</c:v>
                </c:pt>
                <c:pt idx="4267">
                  <c:v>4268</c:v>
                </c:pt>
                <c:pt idx="4268">
                  <c:v>4269</c:v>
                </c:pt>
                <c:pt idx="4269">
                  <c:v>4270</c:v>
                </c:pt>
                <c:pt idx="4270">
                  <c:v>4271</c:v>
                </c:pt>
                <c:pt idx="4271">
                  <c:v>4272</c:v>
                </c:pt>
                <c:pt idx="4272">
                  <c:v>4273</c:v>
                </c:pt>
                <c:pt idx="4273">
                  <c:v>4274</c:v>
                </c:pt>
                <c:pt idx="4274">
                  <c:v>4275</c:v>
                </c:pt>
                <c:pt idx="4275">
                  <c:v>4276</c:v>
                </c:pt>
                <c:pt idx="4276">
                  <c:v>4277</c:v>
                </c:pt>
                <c:pt idx="4277">
                  <c:v>4278</c:v>
                </c:pt>
                <c:pt idx="4278">
                  <c:v>4279</c:v>
                </c:pt>
                <c:pt idx="4279">
                  <c:v>4280</c:v>
                </c:pt>
                <c:pt idx="4280">
                  <c:v>4281</c:v>
                </c:pt>
                <c:pt idx="4281">
                  <c:v>4282</c:v>
                </c:pt>
                <c:pt idx="4282">
                  <c:v>4283</c:v>
                </c:pt>
                <c:pt idx="4283">
                  <c:v>4284</c:v>
                </c:pt>
                <c:pt idx="4284">
                  <c:v>4285</c:v>
                </c:pt>
                <c:pt idx="4285">
                  <c:v>4286</c:v>
                </c:pt>
                <c:pt idx="4286">
                  <c:v>4287</c:v>
                </c:pt>
                <c:pt idx="4287">
                  <c:v>4288</c:v>
                </c:pt>
                <c:pt idx="4288">
                  <c:v>4289</c:v>
                </c:pt>
                <c:pt idx="4289">
                  <c:v>4290</c:v>
                </c:pt>
                <c:pt idx="4290">
                  <c:v>4291</c:v>
                </c:pt>
                <c:pt idx="4291">
                  <c:v>4292</c:v>
                </c:pt>
                <c:pt idx="4292">
                  <c:v>4293</c:v>
                </c:pt>
                <c:pt idx="4293">
                  <c:v>4294</c:v>
                </c:pt>
                <c:pt idx="4294">
                  <c:v>4295</c:v>
                </c:pt>
                <c:pt idx="4295">
                  <c:v>4296</c:v>
                </c:pt>
                <c:pt idx="4296">
                  <c:v>4297</c:v>
                </c:pt>
                <c:pt idx="4297">
                  <c:v>4298</c:v>
                </c:pt>
                <c:pt idx="4298">
                  <c:v>4299</c:v>
                </c:pt>
                <c:pt idx="4299">
                  <c:v>4300</c:v>
                </c:pt>
                <c:pt idx="4300">
                  <c:v>4301</c:v>
                </c:pt>
                <c:pt idx="4301">
                  <c:v>4302</c:v>
                </c:pt>
                <c:pt idx="4302">
                  <c:v>4303</c:v>
                </c:pt>
                <c:pt idx="4303">
                  <c:v>4304</c:v>
                </c:pt>
                <c:pt idx="4304">
                  <c:v>4305</c:v>
                </c:pt>
                <c:pt idx="4305">
                  <c:v>4306</c:v>
                </c:pt>
                <c:pt idx="4306">
                  <c:v>4307</c:v>
                </c:pt>
                <c:pt idx="4307">
                  <c:v>4308</c:v>
                </c:pt>
                <c:pt idx="4308">
                  <c:v>4309</c:v>
                </c:pt>
                <c:pt idx="4309">
                  <c:v>4310</c:v>
                </c:pt>
                <c:pt idx="4310">
                  <c:v>4311</c:v>
                </c:pt>
                <c:pt idx="4311">
                  <c:v>4312</c:v>
                </c:pt>
                <c:pt idx="4312">
                  <c:v>4313</c:v>
                </c:pt>
                <c:pt idx="4313">
                  <c:v>4314</c:v>
                </c:pt>
                <c:pt idx="4314">
                  <c:v>4315</c:v>
                </c:pt>
                <c:pt idx="4315">
                  <c:v>4316</c:v>
                </c:pt>
                <c:pt idx="4316">
                  <c:v>4317</c:v>
                </c:pt>
                <c:pt idx="4317">
                  <c:v>4318</c:v>
                </c:pt>
                <c:pt idx="4318">
                  <c:v>4319</c:v>
                </c:pt>
                <c:pt idx="4319">
                  <c:v>4320</c:v>
                </c:pt>
                <c:pt idx="4320">
                  <c:v>4321</c:v>
                </c:pt>
                <c:pt idx="4321">
                  <c:v>4322</c:v>
                </c:pt>
                <c:pt idx="4322">
                  <c:v>4323</c:v>
                </c:pt>
                <c:pt idx="4323">
                  <c:v>4324</c:v>
                </c:pt>
                <c:pt idx="4324">
                  <c:v>4325</c:v>
                </c:pt>
                <c:pt idx="4325">
                  <c:v>4326</c:v>
                </c:pt>
                <c:pt idx="4326">
                  <c:v>4327</c:v>
                </c:pt>
                <c:pt idx="4327">
                  <c:v>4328</c:v>
                </c:pt>
                <c:pt idx="4328">
                  <c:v>4329</c:v>
                </c:pt>
                <c:pt idx="4329">
                  <c:v>4330</c:v>
                </c:pt>
                <c:pt idx="4330">
                  <c:v>4331</c:v>
                </c:pt>
                <c:pt idx="4331">
                  <c:v>4332</c:v>
                </c:pt>
                <c:pt idx="4332">
                  <c:v>4333</c:v>
                </c:pt>
                <c:pt idx="4333">
                  <c:v>4334</c:v>
                </c:pt>
                <c:pt idx="4334">
                  <c:v>4335</c:v>
                </c:pt>
                <c:pt idx="4335">
                  <c:v>4336</c:v>
                </c:pt>
                <c:pt idx="4336">
                  <c:v>4337</c:v>
                </c:pt>
                <c:pt idx="4337">
                  <c:v>4338</c:v>
                </c:pt>
                <c:pt idx="4338">
                  <c:v>4339</c:v>
                </c:pt>
                <c:pt idx="4339">
                  <c:v>4340</c:v>
                </c:pt>
                <c:pt idx="4340">
                  <c:v>4341</c:v>
                </c:pt>
                <c:pt idx="4341">
                  <c:v>4342</c:v>
                </c:pt>
                <c:pt idx="4342">
                  <c:v>4343</c:v>
                </c:pt>
                <c:pt idx="4343">
                  <c:v>4344</c:v>
                </c:pt>
                <c:pt idx="4344">
                  <c:v>4345</c:v>
                </c:pt>
                <c:pt idx="4345">
                  <c:v>4346</c:v>
                </c:pt>
                <c:pt idx="4346">
                  <c:v>4347</c:v>
                </c:pt>
                <c:pt idx="4347">
                  <c:v>4348</c:v>
                </c:pt>
                <c:pt idx="4348">
                  <c:v>4349</c:v>
                </c:pt>
                <c:pt idx="4349">
                  <c:v>4350</c:v>
                </c:pt>
                <c:pt idx="4350">
                  <c:v>4351</c:v>
                </c:pt>
                <c:pt idx="4351">
                  <c:v>4352</c:v>
                </c:pt>
                <c:pt idx="4352">
                  <c:v>4353</c:v>
                </c:pt>
                <c:pt idx="4353">
                  <c:v>4354</c:v>
                </c:pt>
                <c:pt idx="4354">
                  <c:v>4355</c:v>
                </c:pt>
                <c:pt idx="4355">
                  <c:v>4356</c:v>
                </c:pt>
                <c:pt idx="4356">
                  <c:v>4357</c:v>
                </c:pt>
                <c:pt idx="4357">
                  <c:v>4358</c:v>
                </c:pt>
                <c:pt idx="4358">
                  <c:v>4359</c:v>
                </c:pt>
                <c:pt idx="4359">
                  <c:v>4360</c:v>
                </c:pt>
                <c:pt idx="4360">
                  <c:v>4361</c:v>
                </c:pt>
                <c:pt idx="4361">
                  <c:v>4362</c:v>
                </c:pt>
                <c:pt idx="4362">
                  <c:v>4363</c:v>
                </c:pt>
                <c:pt idx="4363">
                  <c:v>4364</c:v>
                </c:pt>
                <c:pt idx="4364">
                  <c:v>4365</c:v>
                </c:pt>
                <c:pt idx="4365">
                  <c:v>4366</c:v>
                </c:pt>
                <c:pt idx="4366">
                  <c:v>4367</c:v>
                </c:pt>
                <c:pt idx="4367">
                  <c:v>4368</c:v>
                </c:pt>
                <c:pt idx="4368">
                  <c:v>4369</c:v>
                </c:pt>
                <c:pt idx="4369">
                  <c:v>4370</c:v>
                </c:pt>
                <c:pt idx="4370">
                  <c:v>4371</c:v>
                </c:pt>
                <c:pt idx="4371">
                  <c:v>4372</c:v>
                </c:pt>
                <c:pt idx="4372">
                  <c:v>4373</c:v>
                </c:pt>
                <c:pt idx="4373">
                  <c:v>4374</c:v>
                </c:pt>
                <c:pt idx="4374">
                  <c:v>4375</c:v>
                </c:pt>
                <c:pt idx="4375">
                  <c:v>4376</c:v>
                </c:pt>
                <c:pt idx="4376">
                  <c:v>4377</c:v>
                </c:pt>
                <c:pt idx="4377">
                  <c:v>4378</c:v>
                </c:pt>
                <c:pt idx="4378">
                  <c:v>4379</c:v>
                </c:pt>
                <c:pt idx="4379">
                  <c:v>4380</c:v>
                </c:pt>
                <c:pt idx="4380">
                  <c:v>4381</c:v>
                </c:pt>
                <c:pt idx="4381">
                  <c:v>4382</c:v>
                </c:pt>
                <c:pt idx="4382">
                  <c:v>4383</c:v>
                </c:pt>
                <c:pt idx="4383">
                  <c:v>4384</c:v>
                </c:pt>
                <c:pt idx="4384">
                  <c:v>4385</c:v>
                </c:pt>
                <c:pt idx="4385">
                  <c:v>4386</c:v>
                </c:pt>
                <c:pt idx="4386">
                  <c:v>4387</c:v>
                </c:pt>
                <c:pt idx="4387">
                  <c:v>4388</c:v>
                </c:pt>
                <c:pt idx="4388">
                  <c:v>4389</c:v>
                </c:pt>
                <c:pt idx="4389">
                  <c:v>4390</c:v>
                </c:pt>
                <c:pt idx="4390">
                  <c:v>4391</c:v>
                </c:pt>
                <c:pt idx="4391">
                  <c:v>4392</c:v>
                </c:pt>
                <c:pt idx="4392">
                  <c:v>4393</c:v>
                </c:pt>
                <c:pt idx="4393">
                  <c:v>4394</c:v>
                </c:pt>
                <c:pt idx="4394">
                  <c:v>4395</c:v>
                </c:pt>
                <c:pt idx="4395">
                  <c:v>4396</c:v>
                </c:pt>
                <c:pt idx="4396">
                  <c:v>4397</c:v>
                </c:pt>
                <c:pt idx="4397">
                  <c:v>4398</c:v>
                </c:pt>
                <c:pt idx="4398">
                  <c:v>4399</c:v>
                </c:pt>
                <c:pt idx="4399">
                  <c:v>4400</c:v>
                </c:pt>
                <c:pt idx="4400">
                  <c:v>4401</c:v>
                </c:pt>
              </c:numCache>
            </c:numRef>
          </c:xVal>
          <c:yVal>
            <c:numRef>
              <c:f>'2018_02_15_co230_IncreaseHeat'!$G$3:$G$4403</c:f>
              <c:numCache>
                <c:formatCode>General</c:formatCode>
                <c:ptCount val="4401"/>
                <c:pt idx="0">
                  <c:v>23.97974</c:v>
                </c:pt>
                <c:pt idx="1">
                  <c:v>23.986599999999999</c:v>
                </c:pt>
                <c:pt idx="2">
                  <c:v>23.99502</c:v>
                </c:pt>
                <c:pt idx="3">
                  <c:v>23.998090000000001</c:v>
                </c:pt>
                <c:pt idx="4">
                  <c:v>24.004899999999999</c:v>
                </c:pt>
                <c:pt idx="5">
                  <c:v>24.00074</c:v>
                </c:pt>
                <c:pt idx="6">
                  <c:v>23.976089999999999</c:v>
                </c:pt>
                <c:pt idx="7">
                  <c:v>24.001650000000001</c:v>
                </c:pt>
                <c:pt idx="8">
                  <c:v>24.012899999999998</c:v>
                </c:pt>
                <c:pt idx="9">
                  <c:v>24.004899999999999</c:v>
                </c:pt>
                <c:pt idx="10">
                  <c:v>23.970829999999999</c:v>
                </c:pt>
                <c:pt idx="11">
                  <c:v>23.991890000000001</c:v>
                </c:pt>
                <c:pt idx="12">
                  <c:v>23.990100000000002</c:v>
                </c:pt>
                <c:pt idx="13">
                  <c:v>23.98404</c:v>
                </c:pt>
                <c:pt idx="14">
                  <c:v>24.010619999999999</c:v>
                </c:pt>
                <c:pt idx="15">
                  <c:v>23.993870000000001</c:v>
                </c:pt>
                <c:pt idx="16">
                  <c:v>24.016950000000001</c:v>
                </c:pt>
                <c:pt idx="17">
                  <c:v>23.986319999999999</c:v>
                </c:pt>
                <c:pt idx="18">
                  <c:v>24.004539999999999</c:v>
                </c:pt>
                <c:pt idx="19">
                  <c:v>24.035620000000002</c:v>
                </c:pt>
                <c:pt idx="20">
                  <c:v>24.025220000000001</c:v>
                </c:pt>
                <c:pt idx="21">
                  <c:v>23.973680000000002</c:v>
                </c:pt>
                <c:pt idx="22">
                  <c:v>24.025939999999999</c:v>
                </c:pt>
                <c:pt idx="23">
                  <c:v>24.02084</c:v>
                </c:pt>
                <c:pt idx="24">
                  <c:v>23.990970000000001</c:v>
                </c:pt>
                <c:pt idx="25">
                  <c:v>23.973680000000002</c:v>
                </c:pt>
                <c:pt idx="26">
                  <c:v>23.969449999999998</c:v>
                </c:pt>
                <c:pt idx="27">
                  <c:v>24.006430000000002</c:v>
                </c:pt>
                <c:pt idx="28">
                  <c:v>23.986239999999999</c:v>
                </c:pt>
                <c:pt idx="29">
                  <c:v>23.996590000000001</c:v>
                </c:pt>
                <c:pt idx="30">
                  <c:v>23.984770000000001</c:v>
                </c:pt>
                <c:pt idx="31">
                  <c:v>23.97606</c:v>
                </c:pt>
                <c:pt idx="32">
                  <c:v>23.965879999999999</c:v>
                </c:pt>
                <c:pt idx="33">
                  <c:v>23.956679999999999</c:v>
                </c:pt>
                <c:pt idx="34">
                  <c:v>23.95806</c:v>
                </c:pt>
                <c:pt idx="35">
                  <c:v>23.991990000000001</c:v>
                </c:pt>
                <c:pt idx="36">
                  <c:v>23.98518</c:v>
                </c:pt>
                <c:pt idx="37">
                  <c:v>23.995159999999998</c:v>
                </c:pt>
                <c:pt idx="38">
                  <c:v>23.995809999999999</c:v>
                </c:pt>
                <c:pt idx="39">
                  <c:v>24.007850000000001</c:v>
                </c:pt>
                <c:pt idx="40">
                  <c:v>23.998329999999999</c:v>
                </c:pt>
                <c:pt idx="41">
                  <c:v>23.977370000000001</c:v>
                </c:pt>
                <c:pt idx="42">
                  <c:v>23.972010000000001</c:v>
                </c:pt>
                <c:pt idx="43">
                  <c:v>24.004069999999999</c:v>
                </c:pt>
                <c:pt idx="44">
                  <c:v>24.00056</c:v>
                </c:pt>
                <c:pt idx="45">
                  <c:v>23.962700000000002</c:v>
                </c:pt>
                <c:pt idx="46">
                  <c:v>23.9619</c:v>
                </c:pt>
                <c:pt idx="47">
                  <c:v>23.970690000000001</c:v>
                </c:pt>
                <c:pt idx="48">
                  <c:v>23.962260000000001</c:v>
                </c:pt>
                <c:pt idx="49">
                  <c:v>24.006989999999998</c:v>
                </c:pt>
                <c:pt idx="50">
                  <c:v>23.965610000000002</c:v>
                </c:pt>
                <c:pt idx="51">
                  <c:v>23.95072</c:v>
                </c:pt>
                <c:pt idx="52">
                  <c:v>23.967700000000001</c:v>
                </c:pt>
                <c:pt idx="53">
                  <c:v>23.947340000000001</c:v>
                </c:pt>
                <c:pt idx="54">
                  <c:v>23.97317</c:v>
                </c:pt>
                <c:pt idx="55">
                  <c:v>23.97466</c:v>
                </c:pt>
                <c:pt idx="56">
                  <c:v>23.974810000000002</c:v>
                </c:pt>
                <c:pt idx="57">
                  <c:v>23.976299999999998</c:v>
                </c:pt>
                <c:pt idx="58">
                  <c:v>23.985900000000001</c:v>
                </c:pt>
                <c:pt idx="59">
                  <c:v>23.976600000000001</c:v>
                </c:pt>
                <c:pt idx="60">
                  <c:v>23.96292</c:v>
                </c:pt>
                <c:pt idx="61">
                  <c:v>23.94913</c:v>
                </c:pt>
                <c:pt idx="62">
                  <c:v>23.974740000000001</c:v>
                </c:pt>
                <c:pt idx="63">
                  <c:v>23.968900000000001</c:v>
                </c:pt>
                <c:pt idx="64">
                  <c:v>23.94839</c:v>
                </c:pt>
                <c:pt idx="65">
                  <c:v>23.9297</c:v>
                </c:pt>
                <c:pt idx="66">
                  <c:v>23.957689999999999</c:v>
                </c:pt>
                <c:pt idx="67">
                  <c:v>23.970469999999999</c:v>
                </c:pt>
                <c:pt idx="68">
                  <c:v>23.963180000000001</c:v>
                </c:pt>
                <c:pt idx="69">
                  <c:v>23.998709999999999</c:v>
                </c:pt>
                <c:pt idx="70">
                  <c:v>23.955210000000001</c:v>
                </c:pt>
                <c:pt idx="71">
                  <c:v>23.977370000000001</c:v>
                </c:pt>
                <c:pt idx="72">
                  <c:v>23.96828</c:v>
                </c:pt>
                <c:pt idx="73">
                  <c:v>23.97223</c:v>
                </c:pt>
                <c:pt idx="74">
                  <c:v>23.977609999999999</c:v>
                </c:pt>
                <c:pt idx="75">
                  <c:v>23.955909999999999</c:v>
                </c:pt>
                <c:pt idx="76">
                  <c:v>23.991669999999999</c:v>
                </c:pt>
                <c:pt idx="77">
                  <c:v>23.992570000000001</c:v>
                </c:pt>
                <c:pt idx="78">
                  <c:v>24.00141</c:v>
                </c:pt>
                <c:pt idx="79">
                  <c:v>24.028279999999999</c:v>
                </c:pt>
                <c:pt idx="80">
                  <c:v>24.035430000000002</c:v>
                </c:pt>
                <c:pt idx="81">
                  <c:v>24.042819999999999</c:v>
                </c:pt>
                <c:pt idx="82">
                  <c:v>24.06457</c:v>
                </c:pt>
                <c:pt idx="83">
                  <c:v>24.117529999999999</c:v>
                </c:pt>
                <c:pt idx="84">
                  <c:v>24.12914</c:v>
                </c:pt>
                <c:pt idx="85">
                  <c:v>24.17454</c:v>
                </c:pt>
                <c:pt idx="86">
                  <c:v>24.17661</c:v>
                </c:pt>
                <c:pt idx="87">
                  <c:v>24.247340000000001</c:v>
                </c:pt>
                <c:pt idx="88">
                  <c:v>24.250360000000001</c:v>
                </c:pt>
                <c:pt idx="89">
                  <c:v>24.30039</c:v>
                </c:pt>
                <c:pt idx="90">
                  <c:v>24.373729999999998</c:v>
                </c:pt>
                <c:pt idx="91">
                  <c:v>24.42755</c:v>
                </c:pt>
                <c:pt idx="92">
                  <c:v>24.467140000000001</c:v>
                </c:pt>
                <c:pt idx="93">
                  <c:v>24.539169999999999</c:v>
                </c:pt>
                <c:pt idx="94">
                  <c:v>24.58859</c:v>
                </c:pt>
                <c:pt idx="95">
                  <c:v>24.633600000000001</c:v>
                </c:pt>
                <c:pt idx="96">
                  <c:v>24.7044</c:v>
                </c:pt>
                <c:pt idx="97">
                  <c:v>24.76003</c:v>
                </c:pt>
                <c:pt idx="98">
                  <c:v>24.803090000000001</c:v>
                </c:pt>
                <c:pt idx="99">
                  <c:v>24.850940000000001</c:v>
                </c:pt>
                <c:pt idx="100">
                  <c:v>24.955030000000001</c:v>
                </c:pt>
                <c:pt idx="101">
                  <c:v>24.993510000000001</c:v>
                </c:pt>
                <c:pt idx="102">
                  <c:v>25.085049999999999</c:v>
                </c:pt>
                <c:pt idx="103">
                  <c:v>25.12528</c:v>
                </c:pt>
                <c:pt idx="104">
                  <c:v>25.172709999999999</c:v>
                </c:pt>
                <c:pt idx="105">
                  <c:v>25.281220000000001</c:v>
                </c:pt>
                <c:pt idx="106">
                  <c:v>25.355779999999999</c:v>
                </c:pt>
                <c:pt idx="107">
                  <c:v>25.449839999999998</c:v>
                </c:pt>
                <c:pt idx="108">
                  <c:v>25.435669999999998</c:v>
                </c:pt>
                <c:pt idx="109">
                  <c:v>25.571079999999998</c:v>
                </c:pt>
                <c:pt idx="110">
                  <c:v>25.624030000000001</c:v>
                </c:pt>
                <c:pt idx="111">
                  <c:v>25.714359999999999</c:v>
                </c:pt>
                <c:pt idx="112">
                  <c:v>25.813600000000001</c:v>
                </c:pt>
                <c:pt idx="113">
                  <c:v>25.929649999999999</c:v>
                </c:pt>
                <c:pt idx="114">
                  <c:v>26.035879999999999</c:v>
                </c:pt>
                <c:pt idx="115">
                  <c:v>26.108450000000001</c:v>
                </c:pt>
                <c:pt idx="116">
                  <c:v>26.252859999999998</c:v>
                </c:pt>
                <c:pt idx="117">
                  <c:v>26.342690000000001</c:v>
                </c:pt>
                <c:pt idx="118">
                  <c:v>26.443339999999999</c:v>
                </c:pt>
                <c:pt idx="119">
                  <c:v>26.549610000000001</c:v>
                </c:pt>
                <c:pt idx="120">
                  <c:v>26.64198</c:v>
                </c:pt>
                <c:pt idx="121">
                  <c:v>26.73123</c:v>
                </c:pt>
                <c:pt idx="122">
                  <c:v>26.848849999999999</c:v>
                </c:pt>
                <c:pt idx="123">
                  <c:v>26.9574</c:v>
                </c:pt>
                <c:pt idx="124">
                  <c:v>27.077459999999999</c:v>
                </c:pt>
                <c:pt idx="125">
                  <c:v>27.116980000000002</c:v>
                </c:pt>
                <c:pt idx="126">
                  <c:v>27.241420000000002</c:v>
                </c:pt>
                <c:pt idx="127">
                  <c:v>27.330770000000001</c:v>
                </c:pt>
                <c:pt idx="128">
                  <c:v>27.410710000000002</c:v>
                </c:pt>
                <c:pt idx="129">
                  <c:v>27.546119999999998</c:v>
                </c:pt>
                <c:pt idx="130">
                  <c:v>27.620920000000002</c:v>
                </c:pt>
                <c:pt idx="131">
                  <c:v>27.736280000000001</c:v>
                </c:pt>
                <c:pt idx="132">
                  <c:v>27.844709999999999</c:v>
                </c:pt>
                <c:pt idx="133">
                  <c:v>27.927199999999999</c:v>
                </c:pt>
                <c:pt idx="134">
                  <c:v>28.044969999999999</c:v>
                </c:pt>
                <c:pt idx="135">
                  <c:v>28.159680000000002</c:v>
                </c:pt>
                <c:pt idx="136">
                  <c:v>28.28041</c:v>
                </c:pt>
                <c:pt idx="137">
                  <c:v>28.379439999999999</c:v>
                </c:pt>
                <c:pt idx="138">
                  <c:v>28.481310000000001</c:v>
                </c:pt>
                <c:pt idx="139">
                  <c:v>28.628789999999999</c:v>
                </c:pt>
                <c:pt idx="140">
                  <c:v>28.75385</c:v>
                </c:pt>
                <c:pt idx="141">
                  <c:v>28.88776</c:v>
                </c:pt>
                <c:pt idx="142">
                  <c:v>28.981660000000002</c:v>
                </c:pt>
                <c:pt idx="143">
                  <c:v>29.09018</c:v>
                </c:pt>
                <c:pt idx="144">
                  <c:v>29.17501</c:v>
                </c:pt>
                <c:pt idx="145">
                  <c:v>29.288180000000001</c:v>
                </c:pt>
                <c:pt idx="146">
                  <c:v>29.342110000000002</c:v>
                </c:pt>
                <c:pt idx="147">
                  <c:v>29.477869999999999</c:v>
                </c:pt>
                <c:pt idx="148">
                  <c:v>29.620170000000002</c:v>
                </c:pt>
                <c:pt idx="149">
                  <c:v>29.747900000000001</c:v>
                </c:pt>
                <c:pt idx="150">
                  <c:v>29.846039999999999</c:v>
                </c:pt>
                <c:pt idx="151">
                  <c:v>29.978359999999999</c:v>
                </c:pt>
                <c:pt idx="152">
                  <c:v>30.071770000000001</c:v>
                </c:pt>
                <c:pt idx="153">
                  <c:v>30.127739999999999</c:v>
                </c:pt>
                <c:pt idx="154">
                  <c:v>30.26642</c:v>
                </c:pt>
                <c:pt idx="155">
                  <c:v>30.370909999999999</c:v>
                </c:pt>
                <c:pt idx="156">
                  <c:v>30.470739999999999</c:v>
                </c:pt>
                <c:pt idx="157">
                  <c:v>30.616119999999999</c:v>
                </c:pt>
                <c:pt idx="158">
                  <c:v>30.719249999999999</c:v>
                </c:pt>
                <c:pt idx="159">
                  <c:v>30.833169999999999</c:v>
                </c:pt>
                <c:pt idx="160">
                  <c:v>30.92736</c:v>
                </c:pt>
                <c:pt idx="161">
                  <c:v>30.953489999999999</c:v>
                </c:pt>
                <c:pt idx="162">
                  <c:v>31.102329999999998</c:v>
                </c:pt>
                <c:pt idx="163">
                  <c:v>31.228200000000001</c:v>
                </c:pt>
                <c:pt idx="164">
                  <c:v>31.386389999999999</c:v>
                </c:pt>
                <c:pt idx="165">
                  <c:v>31.49239</c:v>
                </c:pt>
                <c:pt idx="166">
                  <c:v>31.58558</c:v>
                </c:pt>
                <c:pt idx="167">
                  <c:v>31.682510000000001</c:v>
                </c:pt>
                <c:pt idx="168">
                  <c:v>31.7974</c:v>
                </c:pt>
                <c:pt idx="169">
                  <c:v>31.892530000000001</c:v>
                </c:pt>
                <c:pt idx="170">
                  <c:v>31.99418</c:v>
                </c:pt>
                <c:pt idx="171">
                  <c:v>32.1036</c:v>
                </c:pt>
                <c:pt idx="172">
                  <c:v>32.166449999999998</c:v>
                </c:pt>
                <c:pt idx="173">
                  <c:v>32.30247</c:v>
                </c:pt>
                <c:pt idx="174">
                  <c:v>32.452599999999997</c:v>
                </c:pt>
                <c:pt idx="175">
                  <c:v>32.582590000000003</c:v>
                </c:pt>
                <c:pt idx="176">
                  <c:v>32.673609999999996</c:v>
                </c:pt>
                <c:pt idx="177">
                  <c:v>32.749079999999999</c:v>
                </c:pt>
                <c:pt idx="178">
                  <c:v>32.816719999999997</c:v>
                </c:pt>
                <c:pt idx="179">
                  <c:v>32.897210000000001</c:v>
                </c:pt>
                <c:pt idx="180">
                  <c:v>32.995570000000001</c:v>
                </c:pt>
                <c:pt idx="181">
                  <c:v>33.095790000000001</c:v>
                </c:pt>
                <c:pt idx="182">
                  <c:v>33.146450000000002</c:v>
                </c:pt>
                <c:pt idx="183">
                  <c:v>33.272350000000003</c:v>
                </c:pt>
                <c:pt idx="184">
                  <c:v>33.332610000000003</c:v>
                </c:pt>
                <c:pt idx="185">
                  <c:v>33.515689999999999</c:v>
                </c:pt>
                <c:pt idx="186">
                  <c:v>33.56653</c:v>
                </c:pt>
                <c:pt idx="187">
                  <c:v>33.64134</c:v>
                </c:pt>
                <c:pt idx="188">
                  <c:v>33.731949999999998</c:v>
                </c:pt>
                <c:pt idx="189">
                  <c:v>33.841520000000003</c:v>
                </c:pt>
                <c:pt idx="190">
                  <c:v>33.945369999999997</c:v>
                </c:pt>
                <c:pt idx="191">
                  <c:v>34.047029999999999</c:v>
                </c:pt>
                <c:pt idx="192">
                  <c:v>34.117049999999999</c:v>
                </c:pt>
                <c:pt idx="193">
                  <c:v>34.165880000000001</c:v>
                </c:pt>
                <c:pt idx="194">
                  <c:v>34.239780000000003</c:v>
                </c:pt>
                <c:pt idx="195">
                  <c:v>34.337060000000001</c:v>
                </c:pt>
                <c:pt idx="196">
                  <c:v>34.439480000000003</c:v>
                </c:pt>
                <c:pt idx="197">
                  <c:v>34.587409999999998</c:v>
                </c:pt>
                <c:pt idx="198">
                  <c:v>34.693339999999999</c:v>
                </c:pt>
                <c:pt idx="199">
                  <c:v>34.791879999999999</c:v>
                </c:pt>
                <c:pt idx="200">
                  <c:v>34.868369999999999</c:v>
                </c:pt>
                <c:pt idx="201">
                  <c:v>34.945619999999998</c:v>
                </c:pt>
                <c:pt idx="202">
                  <c:v>35.051229999999997</c:v>
                </c:pt>
                <c:pt idx="203">
                  <c:v>35.127369999999999</c:v>
                </c:pt>
                <c:pt idx="204">
                  <c:v>35.225990000000003</c:v>
                </c:pt>
                <c:pt idx="205">
                  <c:v>35.342820000000003</c:v>
                </c:pt>
                <c:pt idx="206">
                  <c:v>35.477069999999998</c:v>
                </c:pt>
                <c:pt idx="207">
                  <c:v>35.517850000000003</c:v>
                </c:pt>
                <c:pt idx="208">
                  <c:v>35.636479999999999</c:v>
                </c:pt>
                <c:pt idx="209">
                  <c:v>35.711739999999999</c:v>
                </c:pt>
                <c:pt idx="210">
                  <c:v>35.815069999999999</c:v>
                </c:pt>
                <c:pt idx="211">
                  <c:v>35.893610000000002</c:v>
                </c:pt>
                <c:pt idx="212">
                  <c:v>35.996690000000001</c:v>
                </c:pt>
                <c:pt idx="213">
                  <c:v>36.060020000000002</c:v>
                </c:pt>
                <c:pt idx="214">
                  <c:v>36.180880000000002</c:v>
                </c:pt>
                <c:pt idx="215">
                  <c:v>36.254849999999998</c:v>
                </c:pt>
                <c:pt idx="216">
                  <c:v>36.333820000000003</c:v>
                </c:pt>
                <c:pt idx="217">
                  <c:v>36.454059999999998</c:v>
                </c:pt>
                <c:pt idx="218">
                  <c:v>36.54804</c:v>
                </c:pt>
                <c:pt idx="219">
                  <c:v>36.597099999999998</c:v>
                </c:pt>
                <c:pt idx="220">
                  <c:v>36.68533</c:v>
                </c:pt>
                <c:pt idx="221">
                  <c:v>36.781730000000003</c:v>
                </c:pt>
                <c:pt idx="222">
                  <c:v>36.879640000000002</c:v>
                </c:pt>
                <c:pt idx="223">
                  <c:v>36.997320000000002</c:v>
                </c:pt>
                <c:pt idx="224">
                  <c:v>37.081359999999997</c:v>
                </c:pt>
                <c:pt idx="225">
                  <c:v>37.168909999999997</c:v>
                </c:pt>
                <c:pt idx="226">
                  <c:v>37.228110000000001</c:v>
                </c:pt>
                <c:pt idx="227">
                  <c:v>37.327170000000002</c:v>
                </c:pt>
                <c:pt idx="228">
                  <c:v>37.393560000000001</c:v>
                </c:pt>
                <c:pt idx="229">
                  <c:v>37.466520000000003</c:v>
                </c:pt>
                <c:pt idx="230">
                  <c:v>37.58558</c:v>
                </c:pt>
                <c:pt idx="231">
                  <c:v>37.772320000000001</c:v>
                </c:pt>
                <c:pt idx="232">
                  <c:v>37.835610000000003</c:v>
                </c:pt>
                <c:pt idx="233">
                  <c:v>37.928460000000001</c:v>
                </c:pt>
                <c:pt idx="234">
                  <c:v>37.981540000000003</c:v>
                </c:pt>
                <c:pt idx="235">
                  <c:v>38.026049999999998</c:v>
                </c:pt>
                <c:pt idx="236">
                  <c:v>38.085430000000002</c:v>
                </c:pt>
                <c:pt idx="237">
                  <c:v>38.163240000000002</c:v>
                </c:pt>
                <c:pt idx="238">
                  <c:v>38.266530000000003</c:v>
                </c:pt>
                <c:pt idx="239">
                  <c:v>38.465400000000002</c:v>
                </c:pt>
                <c:pt idx="240">
                  <c:v>38.605629999999998</c:v>
                </c:pt>
                <c:pt idx="241">
                  <c:v>38.657730000000001</c:v>
                </c:pt>
                <c:pt idx="242">
                  <c:v>38.726520000000001</c:v>
                </c:pt>
                <c:pt idx="243">
                  <c:v>38.853200000000001</c:v>
                </c:pt>
                <c:pt idx="244">
                  <c:v>38.931379999999997</c:v>
                </c:pt>
                <c:pt idx="245">
                  <c:v>38.988880000000002</c:v>
                </c:pt>
                <c:pt idx="246">
                  <c:v>39.066780000000001</c:v>
                </c:pt>
                <c:pt idx="247">
                  <c:v>39.167340000000003</c:v>
                </c:pt>
                <c:pt idx="248">
                  <c:v>39.328609999999998</c:v>
                </c:pt>
                <c:pt idx="249">
                  <c:v>39.429650000000002</c:v>
                </c:pt>
                <c:pt idx="250">
                  <c:v>39.445</c:v>
                </c:pt>
                <c:pt idx="251">
                  <c:v>39.561489999999999</c:v>
                </c:pt>
                <c:pt idx="252">
                  <c:v>39.619410000000002</c:v>
                </c:pt>
                <c:pt idx="253">
                  <c:v>39.727870000000003</c:v>
                </c:pt>
                <c:pt idx="254">
                  <c:v>39.780430000000003</c:v>
                </c:pt>
                <c:pt idx="255">
                  <c:v>39.848559999999999</c:v>
                </c:pt>
                <c:pt idx="256">
                  <c:v>39.905410000000003</c:v>
                </c:pt>
                <c:pt idx="257">
                  <c:v>39.955669999999998</c:v>
                </c:pt>
                <c:pt idx="258">
                  <c:v>40.10707</c:v>
                </c:pt>
                <c:pt idx="259">
                  <c:v>40.191400000000002</c:v>
                </c:pt>
                <c:pt idx="260">
                  <c:v>40.228540000000002</c:v>
                </c:pt>
                <c:pt idx="261">
                  <c:v>40.31606</c:v>
                </c:pt>
                <c:pt idx="262">
                  <c:v>40.411000000000001</c:v>
                </c:pt>
                <c:pt idx="263">
                  <c:v>40.509920000000001</c:v>
                </c:pt>
                <c:pt idx="264">
                  <c:v>40.625070000000001</c:v>
                </c:pt>
                <c:pt idx="265">
                  <c:v>40.677750000000003</c:v>
                </c:pt>
                <c:pt idx="266">
                  <c:v>40.782649999999997</c:v>
                </c:pt>
                <c:pt idx="267">
                  <c:v>40.887830000000001</c:v>
                </c:pt>
                <c:pt idx="268">
                  <c:v>41.031959999999998</c:v>
                </c:pt>
                <c:pt idx="269">
                  <c:v>41.09093</c:v>
                </c:pt>
                <c:pt idx="270">
                  <c:v>41.115389999999998</c:v>
                </c:pt>
                <c:pt idx="271">
                  <c:v>41.249339999999997</c:v>
                </c:pt>
                <c:pt idx="272">
                  <c:v>41.337940000000003</c:v>
                </c:pt>
                <c:pt idx="273">
                  <c:v>41.429780000000001</c:v>
                </c:pt>
                <c:pt idx="274">
                  <c:v>41.485399999999998</c:v>
                </c:pt>
                <c:pt idx="275">
                  <c:v>41.568559999999998</c:v>
                </c:pt>
                <c:pt idx="276">
                  <c:v>41.673690000000001</c:v>
                </c:pt>
                <c:pt idx="277">
                  <c:v>41.795250000000003</c:v>
                </c:pt>
                <c:pt idx="278">
                  <c:v>41.921190000000003</c:v>
                </c:pt>
                <c:pt idx="279">
                  <c:v>42.000900000000001</c:v>
                </c:pt>
                <c:pt idx="280">
                  <c:v>42.084389999999999</c:v>
                </c:pt>
                <c:pt idx="281">
                  <c:v>42.240009999999998</c:v>
                </c:pt>
                <c:pt idx="282">
                  <c:v>42.281570000000002</c:v>
                </c:pt>
                <c:pt idx="283">
                  <c:v>42.377459999999999</c:v>
                </c:pt>
                <c:pt idx="284">
                  <c:v>42.478059999999999</c:v>
                </c:pt>
                <c:pt idx="285">
                  <c:v>42.554900000000004</c:v>
                </c:pt>
                <c:pt idx="286">
                  <c:v>42.611420000000003</c:v>
                </c:pt>
                <c:pt idx="287">
                  <c:v>42.703270000000003</c:v>
                </c:pt>
                <c:pt idx="288">
                  <c:v>42.824779999999997</c:v>
                </c:pt>
                <c:pt idx="289">
                  <c:v>42.871020000000001</c:v>
                </c:pt>
                <c:pt idx="290">
                  <c:v>42.985990000000001</c:v>
                </c:pt>
                <c:pt idx="291">
                  <c:v>43.031440000000003</c:v>
                </c:pt>
                <c:pt idx="292">
                  <c:v>43.129570000000001</c:v>
                </c:pt>
                <c:pt idx="293">
                  <c:v>43.218800000000002</c:v>
                </c:pt>
                <c:pt idx="294">
                  <c:v>43.289990000000003</c:v>
                </c:pt>
                <c:pt idx="295">
                  <c:v>43.405949999999997</c:v>
                </c:pt>
                <c:pt idx="296">
                  <c:v>43.522190000000002</c:v>
                </c:pt>
                <c:pt idx="297">
                  <c:v>43.62791</c:v>
                </c:pt>
                <c:pt idx="298">
                  <c:v>43.646329999999999</c:v>
                </c:pt>
                <c:pt idx="299">
                  <c:v>43.759520000000002</c:v>
                </c:pt>
                <c:pt idx="300">
                  <c:v>43.854939999999999</c:v>
                </c:pt>
                <c:pt idx="301">
                  <c:v>43.977939999999997</c:v>
                </c:pt>
                <c:pt idx="302">
                  <c:v>44.030850000000001</c:v>
                </c:pt>
                <c:pt idx="303">
                  <c:v>44.023119999999999</c:v>
                </c:pt>
                <c:pt idx="304">
                  <c:v>44.0792</c:v>
                </c:pt>
                <c:pt idx="305">
                  <c:v>44.150010000000002</c:v>
                </c:pt>
                <c:pt idx="306">
                  <c:v>44.284799999999997</c:v>
                </c:pt>
                <c:pt idx="307">
                  <c:v>44.367229999999999</c:v>
                </c:pt>
                <c:pt idx="308">
                  <c:v>44.341589999999997</c:v>
                </c:pt>
                <c:pt idx="309">
                  <c:v>44.438389999999998</c:v>
                </c:pt>
                <c:pt idx="310">
                  <c:v>44.55433</c:v>
                </c:pt>
                <c:pt idx="311">
                  <c:v>44.576599999999999</c:v>
                </c:pt>
                <c:pt idx="312">
                  <c:v>44.651330000000002</c:v>
                </c:pt>
                <c:pt idx="313">
                  <c:v>44.728900000000003</c:v>
                </c:pt>
                <c:pt idx="314">
                  <c:v>44.793799999999997</c:v>
                </c:pt>
                <c:pt idx="315">
                  <c:v>44.872480000000003</c:v>
                </c:pt>
                <c:pt idx="316">
                  <c:v>44.955759999999998</c:v>
                </c:pt>
                <c:pt idx="317">
                  <c:v>45.009970000000003</c:v>
                </c:pt>
                <c:pt idx="318">
                  <c:v>45.083680000000001</c:v>
                </c:pt>
                <c:pt idx="319">
                  <c:v>45.16977</c:v>
                </c:pt>
                <c:pt idx="320">
                  <c:v>45.263109999999998</c:v>
                </c:pt>
                <c:pt idx="321">
                  <c:v>45.31915</c:v>
                </c:pt>
                <c:pt idx="322">
                  <c:v>45.402230000000003</c:v>
                </c:pt>
                <c:pt idx="323">
                  <c:v>45.461379999999998</c:v>
                </c:pt>
                <c:pt idx="324">
                  <c:v>45.509520000000002</c:v>
                </c:pt>
                <c:pt idx="325">
                  <c:v>45.569020000000002</c:v>
                </c:pt>
                <c:pt idx="326">
                  <c:v>45.665280000000003</c:v>
                </c:pt>
                <c:pt idx="327">
                  <c:v>45.750959999999999</c:v>
                </c:pt>
                <c:pt idx="328">
                  <c:v>45.750529999999998</c:v>
                </c:pt>
                <c:pt idx="329">
                  <c:v>45.891539999999999</c:v>
                </c:pt>
                <c:pt idx="330">
                  <c:v>45.918019999999999</c:v>
                </c:pt>
                <c:pt idx="331">
                  <c:v>46.021210000000004</c:v>
                </c:pt>
                <c:pt idx="332">
                  <c:v>46.031799999999997</c:v>
                </c:pt>
                <c:pt idx="333">
                  <c:v>46.130899999999997</c:v>
                </c:pt>
                <c:pt idx="334">
                  <c:v>46.206310000000002</c:v>
                </c:pt>
                <c:pt idx="335">
                  <c:v>46.283470000000001</c:v>
                </c:pt>
                <c:pt idx="336">
                  <c:v>46.429369999999999</c:v>
                </c:pt>
                <c:pt idx="337">
                  <c:v>46.469679999999997</c:v>
                </c:pt>
                <c:pt idx="338">
                  <c:v>46.57808</c:v>
                </c:pt>
                <c:pt idx="339">
                  <c:v>46.712130000000002</c:v>
                </c:pt>
                <c:pt idx="340">
                  <c:v>46.766840000000002</c:v>
                </c:pt>
                <c:pt idx="341">
                  <c:v>46.845700000000001</c:v>
                </c:pt>
                <c:pt idx="342">
                  <c:v>46.898910000000001</c:v>
                </c:pt>
                <c:pt idx="343">
                  <c:v>46.962600000000002</c:v>
                </c:pt>
                <c:pt idx="344">
                  <c:v>46.969239999999999</c:v>
                </c:pt>
                <c:pt idx="345">
                  <c:v>47.041310000000003</c:v>
                </c:pt>
                <c:pt idx="346">
                  <c:v>47.096049999999998</c:v>
                </c:pt>
                <c:pt idx="347">
                  <c:v>47.177720000000001</c:v>
                </c:pt>
                <c:pt idx="348">
                  <c:v>47.256079999999997</c:v>
                </c:pt>
                <c:pt idx="349">
                  <c:v>47.314790000000002</c:v>
                </c:pt>
                <c:pt idx="350">
                  <c:v>47.456530000000001</c:v>
                </c:pt>
                <c:pt idx="351">
                  <c:v>47.504840000000002</c:v>
                </c:pt>
                <c:pt idx="352">
                  <c:v>47.558979999999998</c:v>
                </c:pt>
                <c:pt idx="353">
                  <c:v>47.639539999999997</c:v>
                </c:pt>
                <c:pt idx="354">
                  <c:v>47.685029999999998</c:v>
                </c:pt>
                <c:pt idx="355">
                  <c:v>47.670879999999997</c:v>
                </c:pt>
                <c:pt idx="356">
                  <c:v>47.714379999999998</c:v>
                </c:pt>
                <c:pt idx="357">
                  <c:v>47.791370000000001</c:v>
                </c:pt>
                <c:pt idx="358">
                  <c:v>47.8414</c:v>
                </c:pt>
                <c:pt idx="359">
                  <c:v>47.956769999999999</c:v>
                </c:pt>
                <c:pt idx="360">
                  <c:v>48.062390000000001</c:v>
                </c:pt>
                <c:pt idx="361">
                  <c:v>48.144390000000001</c:v>
                </c:pt>
                <c:pt idx="362">
                  <c:v>48.191510000000001</c:v>
                </c:pt>
                <c:pt idx="363">
                  <c:v>48.268459999999997</c:v>
                </c:pt>
                <c:pt idx="364">
                  <c:v>48.354430000000001</c:v>
                </c:pt>
                <c:pt idx="365">
                  <c:v>48.41104</c:v>
                </c:pt>
                <c:pt idx="366">
                  <c:v>48.546460000000003</c:v>
                </c:pt>
                <c:pt idx="367">
                  <c:v>48.690629999999999</c:v>
                </c:pt>
                <c:pt idx="368">
                  <c:v>48.768509999999999</c:v>
                </c:pt>
                <c:pt idx="369">
                  <c:v>48.803750000000001</c:v>
                </c:pt>
                <c:pt idx="370">
                  <c:v>48.86938</c:v>
                </c:pt>
                <c:pt idx="371">
                  <c:v>48.952840000000002</c:v>
                </c:pt>
                <c:pt idx="372">
                  <c:v>49.024889999999999</c:v>
                </c:pt>
                <c:pt idx="373">
                  <c:v>49.151470000000003</c:v>
                </c:pt>
                <c:pt idx="374">
                  <c:v>49.165730000000003</c:v>
                </c:pt>
                <c:pt idx="375">
                  <c:v>49.247950000000003</c:v>
                </c:pt>
                <c:pt idx="376">
                  <c:v>49.31776</c:v>
                </c:pt>
                <c:pt idx="377">
                  <c:v>49.390070000000001</c:v>
                </c:pt>
                <c:pt idx="378">
                  <c:v>49.479259999999996</c:v>
                </c:pt>
                <c:pt idx="379">
                  <c:v>49.570839999999997</c:v>
                </c:pt>
                <c:pt idx="380">
                  <c:v>49.626370000000001</c:v>
                </c:pt>
                <c:pt idx="381">
                  <c:v>49.708100000000002</c:v>
                </c:pt>
                <c:pt idx="382">
                  <c:v>49.773440000000001</c:v>
                </c:pt>
                <c:pt idx="383">
                  <c:v>49.82508</c:v>
                </c:pt>
                <c:pt idx="384">
                  <c:v>49.872480000000003</c:v>
                </c:pt>
                <c:pt idx="385">
                  <c:v>49.982860000000002</c:v>
                </c:pt>
                <c:pt idx="386">
                  <c:v>50.045189999999998</c:v>
                </c:pt>
                <c:pt idx="387">
                  <c:v>50.190339999999999</c:v>
                </c:pt>
                <c:pt idx="388">
                  <c:v>50.29842</c:v>
                </c:pt>
                <c:pt idx="389">
                  <c:v>50.393659999999997</c:v>
                </c:pt>
                <c:pt idx="390">
                  <c:v>50.429099999999998</c:v>
                </c:pt>
                <c:pt idx="391">
                  <c:v>50.530200000000001</c:v>
                </c:pt>
                <c:pt idx="392">
                  <c:v>50.608089999999997</c:v>
                </c:pt>
                <c:pt idx="393">
                  <c:v>50.63223</c:v>
                </c:pt>
                <c:pt idx="394">
                  <c:v>50.67736</c:v>
                </c:pt>
                <c:pt idx="395">
                  <c:v>50.764249999999997</c:v>
                </c:pt>
                <c:pt idx="396">
                  <c:v>50.8277</c:v>
                </c:pt>
                <c:pt idx="397">
                  <c:v>50.933039999999998</c:v>
                </c:pt>
                <c:pt idx="398">
                  <c:v>50.96705</c:v>
                </c:pt>
                <c:pt idx="399">
                  <c:v>51.022129999999997</c:v>
                </c:pt>
                <c:pt idx="400">
                  <c:v>51.131740000000001</c:v>
                </c:pt>
                <c:pt idx="401">
                  <c:v>51.239319999999999</c:v>
                </c:pt>
                <c:pt idx="402">
                  <c:v>51.358989999999999</c:v>
                </c:pt>
                <c:pt idx="403">
                  <c:v>51.443689999999997</c:v>
                </c:pt>
                <c:pt idx="404">
                  <c:v>51.506869999999999</c:v>
                </c:pt>
                <c:pt idx="405">
                  <c:v>51.555210000000002</c:v>
                </c:pt>
                <c:pt idx="406">
                  <c:v>51.588749999999997</c:v>
                </c:pt>
                <c:pt idx="407">
                  <c:v>51.699680000000001</c:v>
                </c:pt>
                <c:pt idx="408">
                  <c:v>51.762839999999997</c:v>
                </c:pt>
                <c:pt idx="409">
                  <c:v>51.8354</c:v>
                </c:pt>
                <c:pt idx="410">
                  <c:v>51.908329999999999</c:v>
                </c:pt>
                <c:pt idx="411">
                  <c:v>51.977310000000003</c:v>
                </c:pt>
                <c:pt idx="412">
                  <c:v>52.037100000000002</c:v>
                </c:pt>
                <c:pt idx="413">
                  <c:v>52.080069999999999</c:v>
                </c:pt>
                <c:pt idx="414">
                  <c:v>52.123179999999998</c:v>
                </c:pt>
                <c:pt idx="415">
                  <c:v>52.124780000000001</c:v>
                </c:pt>
                <c:pt idx="416">
                  <c:v>52.290930000000003</c:v>
                </c:pt>
                <c:pt idx="417">
                  <c:v>52.422899999999998</c:v>
                </c:pt>
                <c:pt idx="418">
                  <c:v>52.446980000000003</c:v>
                </c:pt>
                <c:pt idx="419">
                  <c:v>52.488480000000003</c:v>
                </c:pt>
                <c:pt idx="420">
                  <c:v>52.502180000000003</c:v>
                </c:pt>
                <c:pt idx="421">
                  <c:v>52.582430000000002</c:v>
                </c:pt>
                <c:pt idx="422">
                  <c:v>52.689529999999998</c:v>
                </c:pt>
                <c:pt idx="423">
                  <c:v>52.7607</c:v>
                </c:pt>
                <c:pt idx="424">
                  <c:v>52.770580000000002</c:v>
                </c:pt>
                <c:pt idx="425">
                  <c:v>52.831620000000001</c:v>
                </c:pt>
                <c:pt idx="426">
                  <c:v>52.844189999999998</c:v>
                </c:pt>
                <c:pt idx="427">
                  <c:v>52.873089999999998</c:v>
                </c:pt>
                <c:pt idx="428">
                  <c:v>53.02449</c:v>
                </c:pt>
                <c:pt idx="429">
                  <c:v>53.027979999999999</c:v>
                </c:pt>
                <c:pt idx="430">
                  <c:v>53.107469999999999</c:v>
                </c:pt>
                <c:pt idx="431">
                  <c:v>53.175109999999997</c:v>
                </c:pt>
                <c:pt idx="432">
                  <c:v>53.190820000000002</c:v>
                </c:pt>
                <c:pt idx="433">
                  <c:v>53.267879999999998</c:v>
                </c:pt>
                <c:pt idx="434">
                  <c:v>53.272730000000003</c:v>
                </c:pt>
                <c:pt idx="435">
                  <c:v>53.374850000000002</c:v>
                </c:pt>
                <c:pt idx="436">
                  <c:v>53.427700000000002</c:v>
                </c:pt>
                <c:pt idx="437">
                  <c:v>53.508589999999998</c:v>
                </c:pt>
                <c:pt idx="438">
                  <c:v>53.585430000000002</c:v>
                </c:pt>
                <c:pt idx="439">
                  <c:v>53.681399999999996</c:v>
                </c:pt>
                <c:pt idx="440">
                  <c:v>53.730040000000002</c:v>
                </c:pt>
                <c:pt idx="441">
                  <c:v>53.817279999999997</c:v>
                </c:pt>
                <c:pt idx="442">
                  <c:v>53.859580000000001</c:v>
                </c:pt>
                <c:pt idx="443">
                  <c:v>54.009459999999997</c:v>
                </c:pt>
                <c:pt idx="444">
                  <c:v>54.034050000000001</c:v>
                </c:pt>
                <c:pt idx="445">
                  <c:v>54.033760000000001</c:v>
                </c:pt>
                <c:pt idx="446">
                  <c:v>54.074039999999997</c:v>
                </c:pt>
                <c:pt idx="447">
                  <c:v>54.081569999999999</c:v>
                </c:pt>
                <c:pt idx="448">
                  <c:v>54.127740000000003</c:v>
                </c:pt>
                <c:pt idx="449">
                  <c:v>54.166400000000003</c:v>
                </c:pt>
                <c:pt idx="450">
                  <c:v>54.25573</c:v>
                </c:pt>
                <c:pt idx="451">
                  <c:v>54.3307</c:v>
                </c:pt>
                <c:pt idx="452">
                  <c:v>54.363669999999999</c:v>
                </c:pt>
                <c:pt idx="453">
                  <c:v>54.414969999999997</c:v>
                </c:pt>
                <c:pt idx="454">
                  <c:v>54.49935</c:v>
                </c:pt>
                <c:pt idx="455">
                  <c:v>54.624020000000002</c:v>
                </c:pt>
                <c:pt idx="456">
                  <c:v>54.658859999999997</c:v>
                </c:pt>
                <c:pt idx="457">
                  <c:v>54.757309999999997</c:v>
                </c:pt>
                <c:pt idx="458">
                  <c:v>54.8125</c:v>
                </c:pt>
                <c:pt idx="459">
                  <c:v>54.852539999999998</c:v>
                </c:pt>
                <c:pt idx="460">
                  <c:v>54.975859999999997</c:v>
                </c:pt>
                <c:pt idx="461">
                  <c:v>55.033619999999999</c:v>
                </c:pt>
                <c:pt idx="462">
                  <c:v>55.011960000000002</c:v>
                </c:pt>
                <c:pt idx="463">
                  <c:v>55.010280000000002</c:v>
                </c:pt>
                <c:pt idx="464">
                  <c:v>55.008420000000001</c:v>
                </c:pt>
                <c:pt idx="465">
                  <c:v>55.054870000000001</c:v>
                </c:pt>
                <c:pt idx="466">
                  <c:v>55.085619999999999</c:v>
                </c:pt>
                <c:pt idx="467">
                  <c:v>55.232219999999998</c:v>
                </c:pt>
                <c:pt idx="468">
                  <c:v>55.31259</c:v>
                </c:pt>
                <c:pt idx="469">
                  <c:v>55.400089999999999</c:v>
                </c:pt>
                <c:pt idx="470">
                  <c:v>55.439610000000002</c:v>
                </c:pt>
                <c:pt idx="471">
                  <c:v>55.559699999999999</c:v>
                </c:pt>
                <c:pt idx="472">
                  <c:v>55.614910000000002</c:v>
                </c:pt>
                <c:pt idx="473">
                  <c:v>55.690309999999997</c:v>
                </c:pt>
                <c:pt idx="474">
                  <c:v>55.784660000000002</c:v>
                </c:pt>
                <c:pt idx="475">
                  <c:v>55.895850000000003</c:v>
                </c:pt>
                <c:pt idx="476">
                  <c:v>55.999890000000001</c:v>
                </c:pt>
                <c:pt idx="477">
                  <c:v>56.016330000000004</c:v>
                </c:pt>
                <c:pt idx="478">
                  <c:v>56.01661</c:v>
                </c:pt>
                <c:pt idx="479">
                  <c:v>56.096179999999997</c:v>
                </c:pt>
                <c:pt idx="480">
                  <c:v>56.119729999999997</c:v>
                </c:pt>
                <c:pt idx="481">
                  <c:v>56.261279999999999</c:v>
                </c:pt>
                <c:pt idx="482">
                  <c:v>56.220889999999997</c:v>
                </c:pt>
                <c:pt idx="483">
                  <c:v>56.37762</c:v>
                </c:pt>
                <c:pt idx="484">
                  <c:v>56.411580000000001</c:v>
                </c:pt>
                <c:pt idx="485">
                  <c:v>56.445349999999998</c:v>
                </c:pt>
                <c:pt idx="486">
                  <c:v>56.483559999999997</c:v>
                </c:pt>
                <c:pt idx="487">
                  <c:v>56.482640000000004</c:v>
                </c:pt>
                <c:pt idx="488">
                  <c:v>56.48592</c:v>
                </c:pt>
                <c:pt idx="489">
                  <c:v>56.509590000000003</c:v>
                </c:pt>
                <c:pt idx="490">
                  <c:v>56.592799999999997</c:v>
                </c:pt>
                <c:pt idx="491">
                  <c:v>56.725259999999999</c:v>
                </c:pt>
                <c:pt idx="492">
                  <c:v>56.803829999999998</c:v>
                </c:pt>
                <c:pt idx="493">
                  <c:v>56.87444</c:v>
                </c:pt>
                <c:pt idx="494">
                  <c:v>56.916980000000002</c:v>
                </c:pt>
                <c:pt idx="495">
                  <c:v>56.932479999999998</c:v>
                </c:pt>
                <c:pt idx="496">
                  <c:v>56.99109</c:v>
                </c:pt>
                <c:pt idx="497">
                  <c:v>57.070369999999997</c:v>
                </c:pt>
                <c:pt idx="498">
                  <c:v>57.193759999999997</c:v>
                </c:pt>
                <c:pt idx="499">
                  <c:v>57.223030000000001</c:v>
                </c:pt>
                <c:pt idx="500">
                  <c:v>57.269489999999998</c:v>
                </c:pt>
                <c:pt idx="501">
                  <c:v>57.319000000000003</c:v>
                </c:pt>
                <c:pt idx="502">
                  <c:v>57.32696</c:v>
                </c:pt>
                <c:pt idx="503">
                  <c:v>57.32591</c:v>
                </c:pt>
                <c:pt idx="504">
                  <c:v>57.38993</c:v>
                </c:pt>
                <c:pt idx="505">
                  <c:v>57.474220000000003</c:v>
                </c:pt>
                <c:pt idx="506">
                  <c:v>57.532040000000002</c:v>
                </c:pt>
                <c:pt idx="507">
                  <c:v>57.619630000000001</c:v>
                </c:pt>
                <c:pt idx="508">
                  <c:v>57.722020000000001</c:v>
                </c:pt>
                <c:pt idx="509">
                  <c:v>57.771410000000003</c:v>
                </c:pt>
                <c:pt idx="510">
                  <c:v>57.783549999999998</c:v>
                </c:pt>
                <c:pt idx="511">
                  <c:v>57.847679999999997</c:v>
                </c:pt>
                <c:pt idx="512">
                  <c:v>57.958689999999997</c:v>
                </c:pt>
                <c:pt idx="513">
                  <c:v>57.951819999999998</c:v>
                </c:pt>
                <c:pt idx="514">
                  <c:v>57.967559999999999</c:v>
                </c:pt>
                <c:pt idx="515">
                  <c:v>58.048789999999997</c:v>
                </c:pt>
                <c:pt idx="516">
                  <c:v>58.129989999999999</c:v>
                </c:pt>
                <c:pt idx="517">
                  <c:v>58.187710000000003</c:v>
                </c:pt>
                <c:pt idx="518">
                  <c:v>58.169519999999999</c:v>
                </c:pt>
                <c:pt idx="519">
                  <c:v>58.134749999999997</c:v>
                </c:pt>
                <c:pt idx="520">
                  <c:v>58.229489999999998</c:v>
                </c:pt>
                <c:pt idx="521">
                  <c:v>58.322800000000001</c:v>
                </c:pt>
                <c:pt idx="522">
                  <c:v>58.396720000000002</c:v>
                </c:pt>
                <c:pt idx="523">
                  <c:v>58.450029999999998</c:v>
                </c:pt>
                <c:pt idx="524">
                  <c:v>58.54562</c:v>
                </c:pt>
                <c:pt idx="525">
                  <c:v>58.589219999999997</c:v>
                </c:pt>
                <c:pt idx="526">
                  <c:v>58.623240000000003</c:v>
                </c:pt>
                <c:pt idx="527">
                  <c:v>58.681690000000003</c:v>
                </c:pt>
                <c:pt idx="528">
                  <c:v>58.757240000000003</c:v>
                </c:pt>
                <c:pt idx="529">
                  <c:v>58.794029999999999</c:v>
                </c:pt>
                <c:pt idx="530">
                  <c:v>58.779449999999997</c:v>
                </c:pt>
                <c:pt idx="531">
                  <c:v>58.885750000000002</c:v>
                </c:pt>
                <c:pt idx="532">
                  <c:v>58.967309999999998</c:v>
                </c:pt>
                <c:pt idx="533">
                  <c:v>59.032800000000002</c:v>
                </c:pt>
                <c:pt idx="534">
                  <c:v>59.065550000000002</c:v>
                </c:pt>
                <c:pt idx="535">
                  <c:v>59.215350000000001</c:v>
                </c:pt>
                <c:pt idx="536">
                  <c:v>59.321899999999999</c:v>
                </c:pt>
                <c:pt idx="537">
                  <c:v>59.313740000000003</c:v>
                </c:pt>
                <c:pt idx="538">
                  <c:v>59.383459999999999</c:v>
                </c:pt>
                <c:pt idx="539">
                  <c:v>59.409350000000003</c:v>
                </c:pt>
                <c:pt idx="540">
                  <c:v>59.50432</c:v>
                </c:pt>
                <c:pt idx="541">
                  <c:v>59.514850000000003</c:v>
                </c:pt>
                <c:pt idx="542">
                  <c:v>59.614280000000001</c:v>
                </c:pt>
                <c:pt idx="543">
                  <c:v>59.712209999999999</c:v>
                </c:pt>
                <c:pt idx="544">
                  <c:v>59.679780000000001</c:v>
                </c:pt>
                <c:pt idx="545">
                  <c:v>59.734810000000003</c:v>
                </c:pt>
                <c:pt idx="546">
                  <c:v>59.821100000000001</c:v>
                </c:pt>
                <c:pt idx="547">
                  <c:v>59.82855</c:v>
                </c:pt>
                <c:pt idx="548">
                  <c:v>59.912149999999997</c:v>
                </c:pt>
                <c:pt idx="549">
                  <c:v>59.890659999999997</c:v>
                </c:pt>
                <c:pt idx="550">
                  <c:v>59.871519999999997</c:v>
                </c:pt>
                <c:pt idx="551">
                  <c:v>59.935769999999998</c:v>
                </c:pt>
                <c:pt idx="552">
                  <c:v>60.017569999999999</c:v>
                </c:pt>
                <c:pt idx="553">
                  <c:v>60.059229999999999</c:v>
                </c:pt>
                <c:pt idx="554">
                  <c:v>60.146099999999997</c:v>
                </c:pt>
                <c:pt idx="555">
                  <c:v>60.253900000000002</c:v>
                </c:pt>
                <c:pt idx="556">
                  <c:v>60.3962</c:v>
                </c:pt>
                <c:pt idx="557">
                  <c:v>60.536749999999998</c:v>
                </c:pt>
                <c:pt idx="558">
                  <c:v>60.639220000000002</c:v>
                </c:pt>
                <c:pt idx="559">
                  <c:v>60.744390000000003</c:v>
                </c:pt>
                <c:pt idx="560">
                  <c:v>60.660809999999998</c:v>
                </c:pt>
                <c:pt idx="561">
                  <c:v>60.719329999999999</c:v>
                </c:pt>
                <c:pt idx="562">
                  <c:v>60.718089999999997</c:v>
                </c:pt>
                <c:pt idx="563">
                  <c:v>60.740139999999997</c:v>
                </c:pt>
                <c:pt idx="564">
                  <c:v>60.78651</c:v>
                </c:pt>
                <c:pt idx="565">
                  <c:v>60.772039999999997</c:v>
                </c:pt>
                <c:pt idx="566">
                  <c:v>60.774459999999998</c:v>
                </c:pt>
                <c:pt idx="567">
                  <c:v>60.791870000000003</c:v>
                </c:pt>
                <c:pt idx="568">
                  <c:v>60.918480000000002</c:v>
                </c:pt>
                <c:pt idx="569">
                  <c:v>60.939630000000001</c:v>
                </c:pt>
                <c:pt idx="570">
                  <c:v>61.013570000000001</c:v>
                </c:pt>
                <c:pt idx="571">
                  <c:v>61.058219999999999</c:v>
                </c:pt>
                <c:pt idx="572">
                  <c:v>61.113039999999998</c:v>
                </c:pt>
                <c:pt idx="573">
                  <c:v>61.112589999999997</c:v>
                </c:pt>
                <c:pt idx="574">
                  <c:v>61.146970000000003</c:v>
                </c:pt>
                <c:pt idx="575">
                  <c:v>61.169780000000003</c:v>
                </c:pt>
                <c:pt idx="576">
                  <c:v>61.236609999999999</c:v>
                </c:pt>
                <c:pt idx="577">
                  <c:v>61.254440000000002</c:v>
                </c:pt>
                <c:pt idx="578">
                  <c:v>61.288440000000001</c:v>
                </c:pt>
                <c:pt idx="579">
                  <c:v>61.379399999999997</c:v>
                </c:pt>
                <c:pt idx="580">
                  <c:v>61.471690000000002</c:v>
                </c:pt>
                <c:pt idx="581">
                  <c:v>61.435169999999999</c:v>
                </c:pt>
                <c:pt idx="582">
                  <c:v>61.525399999999998</c:v>
                </c:pt>
                <c:pt idx="583">
                  <c:v>61.46987</c:v>
                </c:pt>
                <c:pt idx="584">
                  <c:v>61.466760000000001</c:v>
                </c:pt>
                <c:pt idx="585">
                  <c:v>61.609650000000002</c:v>
                </c:pt>
                <c:pt idx="586">
                  <c:v>61.729280000000003</c:v>
                </c:pt>
                <c:pt idx="587">
                  <c:v>61.78622</c:v>
                </c:pt>
                <c:pt idx="588">
                  <c:v>61.833629999999999</c:v>
                </c:pt>
                <c:pt idx="589">
                  <c:v>61.785829999999997</c:v>
                </c:pt>
                <c:pt idx="590">
                  <c:v>61.888309999999997</c:v>
                </c:pt>
                <c:pt idx="591">
                  <c:v>61.963790000000003</c:v>
                </c:pt>
                <c:pt idx="592">
                  <c:v>61.931669999999997</c:v>
                </c:pt>
                <c:pt idx="593">
                  <c:v>62.059489999999997</c:v>
                </c:pt>
                <c:pt idx="594">
                  <c:v>62.144469999999998</c:v>
                </c:pt>
                <c:pt idx="595">
                  <c:v>62.179510000000001</c:v>
                </c:pt>
                <c:pt idx="596">
                  <c:v>62.156359999999999</c:v>
                </c:pt>
                <c:pt idx="597">
                  <c:v>62.132849999999998</c:v>
                </c:pt>
                <c:pt idx="598">
                  <c:v>62.107930000000003</c:v>
                </c:pt>
                <c:pt idx="599">
                  <c:v>62.165999999999997</c:v>
                </c:pt>
                <c:pt idx="600">
                  <c:v>62.239649999999997</c:v>
                </c:pt>
                <c:pt idx="601">
                  <c:v>62.281149999999997</c:v>
                </c:pt>
                <c:pt idx="602">
                  <c:v>62.398820000000001</c:v>
                </c:pt>
                <c:pt idx="603">
                  <c:v>62.39611</c:v>
                </c:pt>
                <c:pt idx="604">
                  <c:v>62.362720000000003</c:v>
                </c:pt>
                <c:pt idx="605">
                  <c:v>62.4771</c:v>
                </c:pt>
                <c:pt idx="606">
                  <c:v>62.539560000000002</c:v>
                </c:pt>
                <c:pt idx="607">
                  <c:v>62.593989999999998</c:v>
                </c:pt>
                <c:pt idx="608">
                  <c:v>62.631729999999997</c:v>
                </c:pt>
                <c:pt idx="609">
                  <c:v>62.661830000000002</c:v>
                </c:pt>
                <c:pt idx="610">
                  <c:v>62.714939999999999</c:v>
                </c:pt>
                <c:pt idx="611">
                  <c:v>62.745289999999997</c:v>
                </c:pt>
                <c:pt idx="612">
                  <c:v>62.82159</c:v>
                </c:pt>
                <c:pt idx="613">
                  <c:v>62.860770000000002</c:v>
                </c:pt>
                <c:pt idx="614">
                  <c:v>62.915869999999998</c:v>
                </c:pt>
                <c:pt idx="615">
                  <c:v>62.959769999999999</c:v>
                </c:pt>
                <c:pt idx="616">
                  <c:v>62.959299999999999</c:v>
                </c:pt>
                <c:pt idx="617">
                  <c:v>62.928139999999999</c:v>
                </c:pt>
                <c:pt idx="618">
                  <c:v>63.029409999999999</c:v>
                </c:pt>
                <c:pt idx="619">
                  <c:v>63.085569999999997</c:v>
                </c:pt>
                <c:pt idx="620">
                  <c:v>63.173389999999998</c:v>
                </c:pt>
                <c:pt idx="621">
                  <c:v>63.240769999999998</c:v>
                </c:pt>
                <c:pt idx="622">
                  <c:v>63.323439999999998</c:v>
                </c:pt>
                <c:pt idx="623">
                  <c:v>63.37791</c:v>
                </c:pt>
                <c:pt idx="624">
                  <c:v>63.499450000000003</c:v>
                </c:pt>
                <c:pt idx="625">
                  <c:v>63.423400000000001</c:v>
                </c:pt>
                <c:pt idx="626">
                  <c:v>63.374540000000003</c:v>
                </c:pt>
                <c:pt idx="627">
                  <c:v>63.358170000000001</c:v>
                </c:pt>
                <c:pt idx="628">
                  <c:v>63.377270000000003</c:v>
                </c:pt>
                <c:pt idx="629">
                  <c:v>63.39329</c:v>
                </c:pt>
                <c:pt idx="630">
                  <c:v>63.426600000000001</c:v>
                </c:pt>
                <c:pt idx="631">
                  <c:v>63.49315</c:v>
                </c:pt>
                <c:pt idx="632">
                  <c:v>63.651560000000003</c:v>
                </c:pt>
                <c:pt idx="633">
                  <c:v>63.686480000000003</c:v>
                </c:pt>
                <c:pt idx="634">
                  <c:v>63.707259999999998</c:v>
                </c:pt>
                <c:pt idx="635">
                  <c:v>63.761760000000002</c:v>
                </c:pt>
                <c:pt idx="636">
                  <c:v>63.750970000000002</c:v>
                </c:pt>
                <c:pt idx="637">
                  <c:v>63.724989999999998</c:v>
                </c:pt>
                <c:pt idx="638">
                  <c:v>63.799100000000003</c:v>
                </c:pt>
                <c:pt idx="639">
                  <c:v>63.95805</c:v>
                </c:pt>
                <c:pt idx="640">
                  <c:v>63.937629999999999</c:v>
                </c:pt>
                <c:pt idx="641">
                  <c:v>63.964390000000002</c:v>
                </c:pt>
                <c:pt idx="642">
                  <c:v>64.069550000000007</c:v>
                </c:pt>
                <c:pt idx="643">
                  <c:v>64.096890000000002</c:v>
                </c:pt>
                <c:pt idx="644">
                  <c:v>64.182490000000001</c:v>
                </c:pt>
                <c:pt idx="645">
                  <c:v>64.285380000000004</c:v>
                </c:pt>
                <c:pt idx="646">
                  <c:v>64.408590000000004</c:v>
                </c:pt>
                <c:pt idx="647">
                  <c:v>64.495630000000006</c:v>
                </c:pt>
                <c:pt idx="648">
                  <c:v>64.446240000000003</c:v>
                </c:pt>
                <c:pt idx="649">
                  <c:v>64.430260000000004</c:v>
                </c:pt>
                <c:pt idx="650">
                  <c:v>64.528469999999999</c:v>
                </c:pt>
                <c:pt idx="651">
                  <c:v>64.597819999999999</c:v>
                </c:pt>
                <c:pt idx="652">
                  <c:v>64.64846</c:v>
                </c:pt>
                <c:pt idx="653">
                  <c:v>64.759969999999996</c:v>
                </c:pt>
                <c:pt idx="654">
                  <c:v>64.812929999999994</c:v>
                </c:pt>
                <c:pt idx="655">
                  <c:v>64.768479999999997</c:v>
                </c:pt>
                <c:pt idx="656">
                  <c:v>64.865620000000007</c:v>
                </c:pt>
                <c:pt idx="657">
                  <c:v>64.870699999999999</c:v>
                </c:pt>
                <c:pt idx="658">
                  <c:v>64.885149999999996</c:v>
                </c:pt>
                <c:pt idx="659">
                  <c:v>64.929580000000001</c:v>
                </c:pt>
                <c:pt idx="660">
                  <c:v>64.989779999999996</c:v>
                </c:pt>
                <c:pt idx="661">
                  <c:v>65.039860000000004</c:v>
                </c:pt>
                <c:pt idx="662">
                  <c:v>65.113489999999999</c:v>
                </c:pt>
                <c:pt idx="663">
                  <c:v>65.201040000000006</c:v>
                </c:pt>
                <c:pt idx="664">
                  <c:v>65.235500000000002</c:v>
                </c:pt>
                <c:pt idx="665">
                  <c:v>65.326369999999997</c:v>
                </c:pt>
                <c:pt idx="666">
                  <c:v>65.396510000000006</c:v>
                </c:pt>
                <c:pt idx="667">
                  <c:v>65.365350000000007</c:v>
                </c:pt>
                <c:pt idx="668">
                  <c:v>65.387439999999998</c:v>
                </c:pt>
                <c:pt idx="669">
                  <c:v>65.368930000000006</c:v>
                </c:pt>
                <c:pt idx="670">
                  <c:v>65.438059999999993</c:v>
                </c:pt>
                <c:pt idx="671">
                  <c:v>65.518169999999998</c:v>
                </c:pt>
                <c:pt idx="672">
                  <c:v>65.602620000000002</c:v>
                </c:pt>
                <c:pt idx="673">
                  <c:v>65.709100000000007</c:v>
                </c:pt>
                <c:pt idx="674">
                  <c:v>65.857770000000002</c:v>
                </c:pt>
                <c:pt idx="675">
                  <c:v>65.948700000000002</c:v>
                </c:pt>
                <c:pt idx="676">
                  <c:v>65.907089999999997</c:v>
                </c:pt>
                <c:pt idx="677">
                  <c:v>65.999269999999996</c:v>
                </c:pt>
                <c:pt idx="678">
                  <c:v>65.993319999999997</c:v>
                </c:pt>
                <c:pt idx="679">
                  <c:v>66.017039999999994</c:v>
                </c:pt>
                <c:pt idx="680">
                  <c:v>66.074460000000002</c:v>
                </c:pt>
                <c:pt idx="681">
                  <c:v>66.145989999999998</c:v>
                </c:pt>
                <c:pt idx="682">
                  <c:v>66.097449999999995</c:v>
                </c:pt>
                <c:pt idx="683">
                  <c:v>66.127939999999995</c:v>
                </c:pt>
                <c:pt idx="684">
                  <c:v>66.129710000000003</c:v>
                </c:pt>
                <c:pt idx="685">
                  <c:v>66.206819999999993</c:v>
                </c:pt>
                <c:pt idx="686">
                  <c:v>66.265500000000003</c:v>
                </c:pt>
                <c:pt idx="687">
                  <c:v>66.271929999999998</c:v>
                </c:pt>
                <c:pt idx="688">
                  <c:v>66.241</c:v>
                </c:pt>
                <c:pt idx="689">
                  <c:v>66.173389999999998</c:v>
                </c:pt>
                <c:pt idx="690">
                  <c:v>66.19144</c:v>
                </c:pt>
                <c:pt idx="691">
                  <c:v>66.181790000000007</c:v>
                </c:pt>
                <c:pt idx="692">
                  <c:v>66.299379999999999</c:v>
                </c:pt>
                <c:pt idx="693">
                  <c:v>66.283519999999996</c:v>
                </c:pt>
                <c:pt idx="694">
                  <c:v>66.325869999999995</c:v>
                </c:pt>
                <c:pt idx="695">
                  <c:v>66.41901</c:v>
                </c:pt>
                <c:pt idx="696">
                  <c:v>66.419330000000002</c:v>
                </c:pt>
                <c:pt idx="697">
                  <c:v>66.467640000000003</c:v>
                </c:pt>
                <c:pt idx="698">
                  <c:v>66.491540000000001</c:v>
                </c:pt>
                <c:pt idx="699">
                  <c:v>66.553839999999994</c:v>
                </c:pt>
                <c:pt idx="700">
                  <c:v>66.646169999999998</c:v>
                </c:pt>
                <c:pt idx="701">
                  <c:v>66.616910000000004</c:v>
                </c:pt>
                <c:pt idx="702">
                  <c:v>66.663960000000003</c:v>
                </c:pt>
                <c:pt idx="703">
                  <c:v>66.733850000000004</c:v>
                </c:pt>
                <c:pt idx="704">
                  <c:v>66.805109999999999</c:v>
                </c:pt>
                <c:pt idx="705">
                  <c:v>66.90334</c:v>
                </c:pt>
                <c:pt idx="706">
                  <c:v>66.985879999999995</c:v>
                </c:pt>
                <c:pt idx="707">
                  <c:v>67.016019999999997</c:v>
                </c:pt>
                <c:pt idx="708">
                  <c:v>67.041079999999994</c:v>
                </c:pt>
                <c:pt idx="709">
                  <c:v>67.065309999999997</c:v>
                </c:pt>
                <c:pt idx="710">
                  <c:v>67.074770000000001</c:v>
                </c:pt>
                <c:pt idx="711">
                  <c:v>67.125950000000003</c:v>
                </c:pt>
                <c:pt idx="712">
                  <c:v>67.116789999999995</c:v>
                </c:pt>
                <c:pt idx="713">
                  <c:v>67.098489999999998</c:v>
                </c:pt>
                <c:pt idx="714">
                  <c:v>67.09975</c:v>
                </c:pt>
                <c:pt idx="715">
                  <c:v>67.135429999999999</c:v>
                </c:pt>
                <c:pt idx="716">
                  <c:v>67.216220000000007</c:v>
                </c:pt>
                <c:pt idx="717">
                  <c:v>67.265870000000007</c:v>
                </c:pt>
                <c:pt idx="718">
                  <c:v>67.268699999999995</c:v>
                </c:pt>
                <c:pt idx="719">
                  <c:v>67.339259999999996</c:v>
                </c:pt>
                <c:pt idx="720">
                  <c:v>67.363699999999994</c:v>
                </c:pt>
                <c:pt idx="721">
                  <c:v>67.368309999999994</c:v>
                </c:pt>
                <c:pt idx="722">
                  <c:v>67.403649999999999</c:v>
                </c:pt>
                <c:pt idx="723">
                  <c:v>67.480090000000004</c:v>
                </c:pt>
                <c:pt idx="724">
                  <c:v>67.52637</c:v>
                </c:pt>
                <c:pt idx="725">
                  <c:v>67.569370000000006</c:v>
                </c:pt>
                <c:pt idx="726">
                  <c:v>67.69247</c:v>
                </c:pt>
                <c:pt idx="727">
                  <c:v>67.736949999999993</c:v>
                </c:pt>
                <c:pt idx="728">
                  <c:v>67.748909999999995</c:v>
                </c:pt>
                <c:pt idx="729">
                  <c:v>67.737189999999998</c:v>
                </c:pt>
                <c:pt idx="730">
                  <c:v>67.822000000000003</c:v>
                </c:pt>
                <c:pt idx="731">
                  <c:v>67.842470000000006</c:v>
                </c:pt>
                <c:pt idx="732">
                  <c:v>67.87285</c:v>
                </c:pt>
                <c:pt idx="733">
                  <c:v>67.883349999999993</c:v>
                </c:pt>
                <c:pt idx="734">
                  <c:v>67.957340000000002</c:v>
                </c:pt>
                <c:pt idx="735">
                  <c:v>67.939790000000002</c:v>
                </c:pt>
                <c:pt idx="736">
                  <c:v>67.926320000000004</c:v>
                </c:pt>
                <c:pt idx="737">
                  <c:v>67.913480000000007</c:v>
                </c:pt>
                <c:pt idx="738">
                  <c:v>67.977779999999996</c:v>
                </c:pt>
                <c:pt idx="739">
                  <c:v>67.96472</c:v>
                </c:pt>
                <c:pt idx="740">
                  <c:v>68.03416</c:v>
                </c:pt>
                <c:pt idx="741">
                  <c:v>68.110919999999993</c:v>
                </c:pt>
                <c:pt idx="742">
                  <c:v>68.143590000000003</c:v>
                </c:pt>
                <c:pt idx="743">
                  <c:v>68.17604</c:v>
                </c:pt>
                <c:pt idx="744">
                  <c:v>68.205349999999996</c:v>
                </c:pt>
                <c:pt idx="745">
                  <c:v>68.284989999999993</c:v>
                </c:pt>
                <c:pt idx="746">
                  <c:v>68.328630000000004</c:v>
                </c:pt>
                <c:pt idx="747">
                  <c:v>68.411990000000003</c:v>
                </c:pt>
                <c:pt idx="748">
                  <c:v>68.427180000000007</c:v>
                </c:pt>
                <c:pt idx="749">
                  <c:v>68.440430000000006</c:v>
                </c:pt>
                <c:pt idx="750">
                  <c:v>68.555689999999998</c:v>
                </c:pt>
                <c:pt idx="751">
                  <c:v>68.629199999999997</c:v>
                </c:pt>
                <c:pt idx="752">
                  <c:v>68.683980000000005</c:v>
                </c:pt>
                <c:pt idx="753">
                  <c:v>68.775000000000006</c:v>
                </c:pt>
                <c:pt idx="754">
                  <c:v>68.796189999999996</c:v>
                </c:pt>
                <c:pt idx="755">
                  <c:v>68.847579999999994</c:v>
                </c:pt>
                <c:pt idx="756">
                  <c:v>68.925150000000002</c:v>
                </c:pt>
                <c:pt idx="757">
                  <c:v>68.977270000000004</c:v>
                </c:pt>
                <c:pt idx="758">
                  <c:v>68.945300000000003</c:v>
                </c:pt>
                <c:pt idx="759">
                  <c:v>69.012879999999996</c:v>
                </c:pt>
                <c:pt idx="760">
                  <c:v>69.120260000000002</c:v>
                </c:pt>
                <c:pt idx="761">
                  <c:v>69.156040000000004</c:v>
                </c:pt>
                <c:pt idx="762">
                  <c:v>69.175150000000002</c:v>
                </c:pt>
                <c:pt idx="763">
                  <c:v>69.263469999999998</c:v>
                </c:pt>
                <c:pt idx="764">
                  <c:v>69.277600000000007</c:v>
                </c:pt>
                <c:pt idx="765">
                  <c:v>69.314850000000007</c:v>
                </c:pt>
                <c:pt idx="766">
                  <c:v>69.383020000000002</c:v>
                </c:pt>
                <c:pt idx="767">
                  <c:v>69.434089999999998</c:v>
                </c:pt>
                <c:pt idx="768">
                  <c:v>69.409970000000001</c:v>
                </c:pt>
                <c:pt idx="769">
                  <c:v>69.455889999999997</c:v>
                </c:pt>
                <c:pt idx="770">
                  <c:v>69.495580000000004</c:v>
                </c:pt>
                <c:pt idx="771">
                  <c:v>69.489869999999996</c:v>
                </c:pt>
                <c:pt idx="772">
                  <c:v>69.488690000000005</c:v>
                </c:pt>
                <c:pt idx="773">
                  <c:v>69.474649999999997</c:v>
                </c:pt>
                <c:pt idx="774">
                  <c:v>69.494</c:v>
                </c:pt>
                <c:pt idx="775">
                  <c:v>69.473299999999995</c:v>
                </c:pt>
                <c:pt idx="776">
                  <c:v>69.486699999999999</c:v>
                </c:pt>
                <c:pt idx="777">
                  <c:v>69.526480000000006</c:v>
                </c:pt>
                <c:pt idx="778">
                  <c:v>69.520949999999999</c:v>
                </c:pt>
                <c:pt idx="779">
                  <c:v>69.551829999999995</c:v>
                </c:pt>
                <c:pt idx="780">
                  <c:v>69.553830000000005</c:v>
                </c:pt>
                <c:pt idx="781">
                  <c:v>69.542590000000004</c:v>
                </c:pt>
                <c:pt idx="782">
                  <c:v>69.568730000000002</c:v>
                </c:pt>
                <c:pt idx="783">
                  <c:v>69.578540000000004</c:v>
                </c:pt>
                <c:pt idx="784">
                  <c:v>69.598079999999996</c:v>
                </c:pt>
                <c:pt idx="785">
                  <c:v>69.627899999999997</c:v>
                </c:pt>
                <c:pt idx="786">
                  <c:v>69.614109999999997</c:v>
                </c:pt>
                <c:pt idx="787">
                  <c:v>69.639070000000004</c:v>
                </c:pt>
                <c:pt idx="788">
                  <c:v>69.72551</c:v>
                </c:pt>
                <c:pt idx="789">
                  <c:v>69.800179999999997</c:v>
                </c:pt>
                <c:pt idx="790">
                  <c:v>69.755290000000002</c:v>
                </c:pt>
                <c:pt idx="791">
                  <c:v>69.755120000000005</c:v>
                </c:pt>
                <c:pt idx="792">
                  <c:v>69.711320000000001</c:v>
                </c:pt>
                <c:pt idx="793">
                  <c:v>69.702699999999993</c:v>
                </c:pt>
                <c:pt idx="794">
                  <c:v>69.692210000000003</c:v>
                </c:pt>
                <c:pt idx="795">
                  <c:v>69.771209999999996</c:v>
                </c:pt>
                <c:pt idx="796">
                  <c:v>69.888069999999999</c:v>
                </c:pt>
                <c:pt idx="797">
                  <c:v>69.985330000000005</c:v>
                </c:pt>
                <c:pt idx="798">
                  <c:v>70.106589999999997</c:v>
                </c:pt>
                <c:pt idx="799">
                  <c:v>70.241240000000005</c:v>
                </c:pt>
                <c:pt idx="800">
                  <c:v>70.25385</c:v>
                </c:pt>
                <c:pt idx="801">
                  <c:v>70.27646</c:v>
                </c:pt>
                <c:pt idx="802">
                  <c:v>70.312619999999995</c:v>
                </c:pt>
                <c:pt idx="803">
                  <c:v>70.350040000000007</c:v>
                </c:pt>
                <c:pt idx="804">
                  <c:v>70.396270000000001</c:v>
                </c:pt>
                <c:pt idx="805">
                  <c:v>70.409779999999998</c:v>
                </c:pt>
                <c:pt idx="806">
                  <c:v>70.481650000000002</c:v>
                </c:pt>
                <c:pt idx="807">
                  <c:v>70.506389999999996</c:v>
                </c:pt>
                <c:pt idx="808">
                  <c:v>70.554599999999994</c:v>
                </c:pt>
                <c:pt idx="809">
                  <c:v>70.534509999999997</c:v>
                </c:pt>
                <c:pt idx="810">
                  <c:v>70.526049999999998</c:v>
                </c:pt>
                <c:pt idx="811">
                  <c:v>70.586340000000007</c:v>
                </c:pt>
                <c:pt idx="812">
                  <c:v>70.618110000000001</c:v>
                </c:pt>
                <c:pt idx="813">
                  <c:v>70.611270000000005</c:v>
                </c:pt>
                <c:pt idx="814">
                  <c:v>70.593400000000003</c:v>
                </c:pt>
                <c:pt idx="815">
                  <c:v>70.591989999999996</c:v>
                </c:pt>
                <c:pt idx="816">
                  <c:v>70.636139999999997</c:v>
                </c:pt>
                <c:pt idx="817">
                  <c:v>70.727630000000005</c:v>
                </c:pt>
                <c:pt idx="818">
                  <c:v>70.733410000000006</c:v>
                </c:pt>
                <c:pt idx="819">
                  <c:v>70.720489999999998</c:v>
                </c:pt>
                <c:pt idx="820">
                  <c:v>70.661689999999993</c:v>
                </c:pt>
                <c:pt idx="821">
                  <c:v>70.662570000000002</c:v>
                </c:pt>
                <c:pt idx="822">
                  <c:v>70.632710000000003</c:v>
                </c:pt>
                <c:pt idx="823">
                  <c:v>70.57499</c:v>
                </c:pt>
                <c:pt idx="824">
                  <c:v>70.678640000000001</c:v>
                </c:pt>
                <c:pt idx="825">
                  <c:v>70.730699999999999</c:v>
                </c:pt>
                <c:pt idx="826">
                  <c:v>70.808239999999998</c:v>
                </c:pt>
                <c:pt idx="827">
                  <c:v>70.783600000000007</c:v>
                </c:pt>
                <c:pt idx="828">
                  <c:v>70.913749999999993</c:v>
                </c:pt>
                <c:pt idx="829">
                  <c:v>70.929249999999996</c:v>
                </c:pt>
                <c:pt idx="830">
                  <c:v>71.032420000000002</c:v>
                </c:pt>
                <c:pt idx="831">
                  <c:v>71.033100000000005</c:v>
                </c:pt>
                <c:pt idx="832">
                  <c:v>71.025729999999996</c:v>
                </c:pt>
                <c:pt idx="833">
                  <c:v>71.02328</c:v>
                </c:pt>
                <c:pt idx="834">
                  <c:v>71.094040000000007</c:v>
                </c:pt>
                <c:pt idx="835">
                  <c:v>71.102670000000003</c:v>
                </c:pt>
                <c:pt idx="836">
                  <c:v>71.123980000000003</c:v>
                </c:pt>
                <c:pt idx="837">
                  <c:v>71.219130000000007</c:v>
                </c:pt>
                <c:pt idx="838">
                  <c:v>71.135239999999996</c:v>
                </c:pt>
                <c:pt idx="839">
                  <c:v>71.218239999999994</c:v>
                </c:pt>
                <c:pt idx="840">
                  <c:v>71.296809999999994</c:v>
                </c:pt>
                <c:pt idx="841">
                  <c:v>71.284189999999995</c:v>
                </c:pt>
                <c:pt idx="842">
                  <c:v>71.297839999999994</c:v>
                </c:pt>
                <c:pt idx="843">
                  <c:v>71.277730000000005</c:v>
                </c:pt>
                <c:pt idx="844">
                  <c:v>71.258870000000002</c:v>
                </c:pt>
                <c:pt idx="845">
                  <c:v>71.313310000000001</c:v>
                </c:pt>
                <c:pt idx="846">
                  <c:v>71.310670000000002</c:v>
                </c:pt>
                <c:pt idx="847">
                  <c:v>71.360119999999995</c:v>
                </c:pt>
                <c:pt idx="848">
                  <c:v>71.457790000000003</c:v>
                </c:pt>
                <c:pt idx="849">
                  <c:v>71.436970000000002</c:v>
                </c:pt>
                <c:pt idx="850">
                  <c:v>71.396770000000004</c:v>
                </c:pt>
                <c:pt idx="851">
                  <c:v>71.486760000000004</c:v>
                </c:pt>
                <c:pt idx="852">
                  <c:v>71.603089999999995</c:v>
                </c:pt>
                <c:pt idx="853">
                  <c:v>71.627529999999993</c:v>
                </c:pt>
                <c:pt idx="854">
                  <c:v>71.652550000000005</c:v>
                </c:pt>
                <c:pt idx="855">
                  <c:v>71.730940000000004</c:v>
                </c:pt>
                <c:pt idx="856">
                  <c:v>71.723569999999995</c:v>
                </c:pt>
                <c:pt idx="857">
                  <c:v>71.678049999999999</c:v>
                </c:pt>
                <c:pt idx="858">
                  <c:v>71.735900000000001</c:v>
                </c:pt>
                <c:pt idx="859">
                  <c:v>71.611419999999995</c:v>
                </c:pt>
                <c:pt idx="860">
                  <c:v>71.713120000000004</c:v>
                </c:pt>
                <c:pt idx="861">
                  <c:v>71.804789999999997</c:v>
                </c:pt>
                <c:pt idx="862">
                  <c:v>71.902619999999999</c:v>
                </c:pt>
                <c:pt idx="863">
                  <c:v>72.015370000000004</c:v>
                </c:pt>
                <c:pt idx="864">
                  <c:v>72.15598</c:v>
                </c:pt>
                <c:pt idx="865">
                  <c:v>72.097840000000005</c:v>
                </c:pt>
                <c:pt idx="866">
                  <c:v>72.252480000000006</c:v>
                </c:pt>
                <c:pt idx="867">
                  <c:v>72.312839999999994</c:v>
                </c:pt>
                <c:pt idx="868">
                  <c:v>72.399720000000002</c:v>
                </c:pt>
                <c:pt idx="869">
                  <c:v>72.406350000000003</c:v>
                </c:pt>
                <c:pt idx="870">
                  <c:v>72.417450000000002</c:v>
                </c:pt>
                <c:pt idx="871">
                  <c:v>72.469139999999996</c:v>
                </c:pt>
                <c:pt idx="872">
                  <c:v>72.520020000000002</c:v>
                </c:pt>
                <c:pt idx="873">
                  <c:v>72.484669999999994</c:v>
                </c:pt>
                <c:pt idx="874">
                  <c:v>72.483779999999996</c:v>
                </c:pt>
                <c:pt idx="875">
                  <c:v>72.582179999999994</c:v>
                </c:pt>
                <c:pt idx="876">
                  <c:v>72.597399999999993</c:v>
                </c:pt>
                <c:pt idx="877">
                  <c:v>72.626429999999999</c:v>
                </c:pt>
                <c:pt idx="878">
                  <c:v>72.670699999999997</c:v>
                </c:pt>
                <c:pt idx="879">
                  <c:v>72.682339999999996</c:v>
                </c:pt>
                <c:pt idx="880">
                  <c:v>72.720799999999997</c:v>
                </c:pt>
                <c:pt idx="881">
                  <c:v>72.830060000000003</c:v>
                </c:pt>
                <c:pt idx="882">
                  <c:v>72.899889999999999</c:v>
                </c:pt>
                <c:pt idx="883">
                  <c:v>72.932299999999998</c:v>
                </c:pt>
                <c:pt idx="884">
                  <c:v>72.886060000000001</c:v>
                </c:pt>
                <c:pt idx="885">
                  <c:v>73.043220000000005</c:v>
                </c:pt>
                <c:pt idx="886">
                  <c:v>72.962620000000001</c:v>
                </c:pt>
                <c:pt idx="887">
                  <c:v>73.00318</c:v>
                </c:pt>
                <c:pt idx="888">
                  <c:v>72.997439999999997</c:v>
                </c:pt>
                <c:pt idx="889">
                  <c:v>73.004639999999995</c:v>
                </c:pt>
                <c:pt idx="890">
                  <c:v>73.053039999999996</c:v>
                </c:pt>
                <c:pt idx="891">
                  <c:v>73.119129999999998</c:v>
                </c:pt>
                <c:pt idx="892">
                  <c:v>73.136600000000001</c:v>
                </c:pt>
                <c:pt idx="893">
                  <c:v>73.12688</c:v>
                </c:pt>
                <c:pt idx="894">
                  <c:v>73.119370000000004</c:v>
                </c:pt>
                <c:pt idx="895">
                  <c:v>73.148439999999994</c:v>
                </c:pt>
                <c:pt idx="896">
                  <c:v>73.126239999999996</c:v>
                </c:pt>
                <c:pt idx="897">
                  <c:v>73.069869999999995</c:v>
                </c:pt>
                <c:pt idx="898">
                  <c:v>73.038650000000004</c:v>
                </c:pt>
                <c:pt idx="899">
                  <c:v>73.051190000000005</c:v>
                </c:pt>
                <c:pt idx="900">
                  <c:v>73.096010000000007</c:v>
                </c:pt>
                <c:pt idx="901">
                  <c:v>73.047489999999996</c:v>
                </c:pt>
                <c:pt idx="902">
                  <c:v>73.05789</c:v>
                </c:pt>
                <c:pt idx="903">
                  <c:v>73.091489999999993</c:v>
                </c:pt>
                <c:pt idx="904">
                  <c:v>73.154110000000003</c:v>
                </c:pt>
                <c:pt idx="905">
                  <c:v>73.192980000000006</c:v>
                </c:pt>
                <c:pt idx="906">
                  <c:v>73.170289999999994</c:v>
                </c:pt>
                <c:pt idx="907">
                  <c:v>73.185199999999995</c:v>
                </c:pt>
                <c:pt idx="908">
                  <c:v>73.177930000000003</c:v>
                </c:pt>
                <c:pt idx="909">
                  <c:v>73.25076</c:v>
                </c:pt>
                <c:pt idx="910">
                  <c:v>73.391589999999994</c:v>
                </c:pt>
                <c:pt idx="911">
                  <c:v>73.370930000000001</c:v>
                </c:pt>
                <c:pt idx="912">
                  <c:v>73.354119999999995</c:v>
                </c:pt>
                <c:pt idx="913">
                  <c:v>73.395830000000004</c:v>
                </c:pt>
                <c:pt idx="914">
                  <c:v>73.424490000000006</c:v>
                </c:pt>
                <c:pt idx="915">
                  <c:v>73.446560000000005</c:v>
                </c:pt>
                <c:pt idx="916">
                  <c:v>73.478049999999996</c:v>
                </c:pt>
                <c:pt idx="917">
                  <c:v>73.537319999999994</c:v>
                </c:pt>
                <c:pt idx="918">
                  <c:v>73.599720000000005</c:v>
                </c:pt>
                <c:pt idx="919">
                  <c:v>73.701279999999997</c:v>
                </c:pt>
                <c:pt idx="920">
                  <c:v>73.715419999999995</c:v>
                </c:pt>
                <c:pt idx="921">
                  <c:v>73.724419999999995</c:v>
                </c:pt>
                <c:pt idx="922">
                  <c:v>73.776079999999993</c:v>
                </c:pt>
                <c:pt idx="923">
                  <c:v>73.787170000000003</c:v>
                </c:pt>
                <c:pt idx="924">
                  <c:v>73.763400000000004</c:v>
                </c:pt>
                <c:pt idx="925">
                  <c:v>73.788560000000004</c:v>
                </c:pt>
                <c:pt idx="926">
                  <c:v>73.744169999999997</c:v>
                </c:pt>
                <c:pt idx="927">
                  <c:v>73.805179999999993</c:v>
                </c:pt>
                <c:pt idx="928">
                  <c:v>73.858729999999994</c:v>
                </c:pt>
                <c:pt idx="929">
                  <c:v>73.963859999999997</c:v>
                </c:pt>
                <c:pt idx="930">
                  <c:v>74.042649999999995</c:v>
                </c:pt>
                <c:pt idx="931">
                  <c:v>74.034620000000004</c:v>
                </c:pt>
                <c:pt idx="932">
                  <c:v>74.116389999999996</c:v>
                </c:pt>
                <c:pt idx="933">
                  <c:v>74.15258</c:v>
                </c:pt>
                <c:pt idx="934">
                  <c:v>74.116</c:v>
                </c:pt>
                <c:pt idx="935">
                  <c:v>74.165279999999996</c:v>
                </c:pt>
                <c:pt idx="936">
                  <c:v>74.229029999999995</c:v>
                </c:pt>
                <c:pt idx="937">
                  <c:v>74.176550000000006</c:v>
                </c:pt>
                <c:pt idx="938">
                  <c:v>74.155630000000002</c:v>
                </c:pt>
                <c:pt idx="939">
                  <c:v>74.171340000000001</c:v>
                </c:pt>
                <c:pt idx="940">
                  <c:v>74.153549999999996</c:v>
                </c:pt>
                <c:pt idx="941">
                  <c:v>74.147289999999998</c:v>
                </c:pt>
                <c:pt idx="942">
                  <c:v>74.258240000000001</c:v>
                </c:pt>
                <c:pt idx="943">
                  <c:v>74.311629999999994</c:v>
                </c:pt>
                <c:pt idx="944">
                  <c:v>74.381770000000003</c:v>
                </c:pt>
                <c:pt idx="945">
                  <c:v>74.440029999999993</c:v>
                </c:pt>
                <c:pt idx="946">
                  <c:v>74.397440000000003</c:v>
                </c:pt>
                <c:pt idx="947">
                  <c:v>74.414280000000005</c:v>
                </c:pt>
                <c:pt idx="948">
                  <c:v>74.481890000000007</c:v>
                </c:pt>
                <c:pt idx="949">
                  <c:v>74.550929999999994</c:v>
                </c:pt>
                <c:pt idx="950">
                  <c:v>74.533789999999996</c:v>
                </c:pt>
                <c:pt idx="951">
                  <c:v>74.522400000000005</c:v>
                </c:pt>
                <c:pt idx="952">
                  <c:v>74.525319999999994</c:v>
                </c:pt>
                <c:pt idx="953">
                  <c:v>74.669269999999997</c:v>
                </c:pt>
                <c:pt idx="954">
                  <c:v>74.777869999999993</c:v>
                </c:pt>
                <c:pt idx="955">
                  <c:v>74.766750000000002</c:v>
                </c:pt>
                <c:pt idx="956">
                  <c:v>74.75076</c:v>
                </c:pt>
                <c:pt idx="957">
                  <c:v>74.787319999999994</c:v>
                </c:pt>
                <c:pt idx="958">
                  <c:v>74.755039999999994</c:v>
                </c:pt>
                <c:pt idx="959">
                  <c:v>74.779610000000005</c:v>
                </c:pt>
                <c:pt idx="960">
                  <c:v>74.787270000000007</c:v>
                </c:pt>
                <c:pt idx="961">
                  <c:v>74.860280000000003</c:v>
                </c:pt>
                <c:pt idx="962">
                  <c:v>74.932429999999997</c:v>
                </c:pt>
                <c:pt idx="963">
                  <c:v>74.966650000000001</c:v>
                </c:pt>
                <c:pt idx="964">
                  <c:v>74.979290000000006</c:v>
                </c:pt>
                <c:pt idx="965">
                  <c:v>74.936369999999997</c:v>
                </c:pt>
                <c:pt idx="966">
                  <c:v>74.846980000000002</c:v>
                </c:pt>
                <c:pt idx="967">
                  <c:v>74.850089999999994</c:v>
                </c:pt>
                <c:pt idx="968">
                  <c:v>74.912099999999995</c:v>
                </c:pt>
                <c:pt idx="969">
                  <c:v>74.886579999999995</c:v>
                </c:pt>
                <c:pt idx="970">
                  <c:v>74.834680000000006</c:v>
                </c:pt>
                <c:pt idx="971">
                  <c:v>74.903279999999995</c:v>
                </c:pt>
                <c:pt idx="972">
                  <c:v>74.99391</c:v>
                </c:pt>
                <c:pt idx="973">
                  <c:v>75.026520000000005</c:v>
                </c:pt>
                <c:pt idx="974">
                  <c:v>75.001130000000003</c:v>
                </c:pt>
                <c:pt idx="975">
                  <c:v>74.960509999999999</c:v>
                </c:pt>
                <c:pt idx="976">
                  <c:v>75.102969999999999</c:v>
                </c:pt>
                <c:pt idx="977">
                  <c:v>75.158019999999993</c:v>
                </c:pt>
                <c:pt idx="978">
                  <c:v>75.201740000000001</c:v>
                </c:pt>
                <c:pt idx="979">
                  <c:v>75.147530000000003</c:v>
                </c:pt>
                <c:pt idx="980">
                  <c:v>75.197770000000006</c:v>
                </c:pt>
                <c:pt idx="981">
                  <c:v>75.204650000000001</c:v>
                </c:pt>
                <c:pt idx="982">
                  <c:v>75.379940000000005</c:v>
                </c:pt>
                <c:pt idx="983">
                  <c:v>75.427289999999999</c:v>
                </c:pt>
                <c:pt idx="984">
                  <c:v>75.533330000000007</c:v>
                </c:pt>
                <c:pt idx="985">
                  <c:v>75.462909999999994</c:v>
                </c:pt>
                <c:pt idx="986">
                  <c:v>75.487309999999994</c:v>
                </c:pt>
                <c:pt idx="987">
                  <c:v>75.451849999999993</c:v>
                </c:pt>
                <c:pt idx="988">
                  <c:v>75.440709999999996</c:v>
                </c:pt>
                <c:pt idx="989">
                  <c:v>75.396839999999997</c:v>
                </c:pt>
                <c:pt idx="990">
                  <c:v>75.413309999999996</c:v>
                </c:pt>
                <c:pt idx="991">
                  <c:v>75.387039999999999</c:v>
                </c:pt>
                <c:pt idx="992">
                  <c:v>75.406570000000002</c:v>
                </c:pt>
                <c:pt idx="993">
                  <c:v>75.388390000000001</c:v>
                </c:pt>
                <c:pt idx="994">
                  <c:v>75.440280000000001</c:v>
                </c:pt>
                <c:pt idx="995">
                  <c:v>75.394279999999995</c:v>
                </c:pt>
                <c:pt idx="996">
                  <c:v>75.42362</c:v>
                </c:pt>
                <c:pt idx="997">
                  <c:v>75.491420000000005</c:v>
                </c:pt>
                <c:pt idx="998">
                  <c:v>75.472300000000004</c:v>
                </c:pt>
                <c:pt idx="999">
                  <c:v>75.483329999999995</c:v>
                </c:pt>
                <c:pt idx="1000">
                  <c:v>75.534649999999999</c:v>
                </c:pt>
                <c:pt idx="1001">
                  <c:v>75.444050000000004</c:v>
                </c:pt>
                <c:pt idx="1002">
                  <c:v>75.475989999999996</c:v>
                </c:pt>
                <c:pt idx="1003">
                  <c:v>75.472440000000006</c:v>
                </c:pt>
                <c:pt idx="1004">
                  <c:v>75.557460000000006</c:v>
                </c:pt>
                <c:pt idx="1005">
                  <c:v>75.62012</c:v>
                </c:pt>
                <c:pt idx="1006">
                  <c:v>75.626810000000006</c:v>
                </c:pt>
                <c:pt idx="1007">
                  <c:v>75.612979999999993</c:v>
                </c:pt>
                <c:pt idx="1008">
                  <c:v>75.694010000000006</c:v>
                </c:pt>
                <c:pt idx="1009">
                  <c:v>75.764449999999997</c:v>
                </c:pt>
                <c:pt idx="1010">
                  <c:v>75.778639999999996</c:v>
                </c:pt>
                <c:pt idx="1011">
                  <c:v>75.676640000000006</c:v>
                </c:pt>
                <c:pt idx="1012">
                  <c:v>75.758570000000006</c:v>
                </c:pt>
                <c:pt idx="1013">
                  <c:v>75.852069999999998</c:v>
                </c:pt>
                <c:pt idx="1014">
                  <c:v>75.826080000000005</c:v>
                </c:pt>
                <c:pt idx="1015">
                  <c:v>75.892669999999995</c:v>
                </c:pt>
                <c:pt idx="1016">
                  <c:v>75.891490000000005</c:v>
                </c:pt>
                <c:pt idx="1017">
                  <c:v>75.833920000000006</c:v>
                </c:pt>
                <c:pt idx="1018">
                  <c:v>75.921570000000003</c:v>
                </c:pt>
                <c:pt idx="1019">
                  <c:v>75.960740000000001</c:v>
                </c:pt>
                <c:pt idx="1020">
                  <c:v>76.028739999999999</c:v>
                </c:pt>
                <c:pt idx="1021">
                  <c:v>75.995580000000004</c:v>
                </c:pt>
                <c:pt idx="1022">
                  <c:v>76.083690000000004</c:v>
                </c:pt>
                <c:pt idx="1023">
                  <c:v>76.149500000000003</c:v>
                </c:pt>
                <c:pt idx="1024">
                  <c:v>76.186199999999999</c:v>
                </c:pt>
                <c:pt idx="1025">
                  <c:v>76.272869999999998</c:v>
                </c:pt>
                <c:pt idx="1026">
                  <c:v>76.284549999999996</c:v>
                </c:pt>
                <c:pt idx="1027">
                  <c:v>76.253889999999998</c:v>
                </c:pt>
                <c:pt idx="1028">
                  <c:v>76.284660000000002</c:v>
                </c:pt>
                <c:pt idx="1029">
                  <c:v>76.235690000000005</c:v>
                </c:pt>
                <c:pt idx="1030">
                  <c:v>76.279769999999999</c:v>
                </c:pt>
                <c:pt idx="1031">
                  <c:v>76.30462</c:v>
                </c:pt>
                <c:pt idx="1032">
                  <c:v>76.33793</c:v>
                </c:pt>
                <c:pt idx="1033">
                  <c:v>76.360749999999996</c:v>
                </c:pt>
                <c:pt idx="1034">
                  <c:v>76.438609999999997</c:v>
                </c:pt>
                <c:pt idx="1035">
                  <c:v>76.511229999999998</c:v>
                </c:pt>
                <c:pt idx="1036">
                  <c:v>76.528890000000004</c:v>
                </c:pt>
                <c:pt idx="1037">
                  <c:v>76.606539999999995</c:v>
                </c:pt>
                <c:pt idx="1038">
                  <c:v>76.591999999999999</c:v>
                </c:pt>
                <c:pt idx="1039">
                  <c:v>76.643360000000001</c:v>
                </c:pt>
                <c:pt idx="1040">
                  <c:v>76.719880000000003</c:v>
                </c:pt>
                <c:pt idx="1041">
                  <c:v>76.714950000000002</c:v>
                </c:pt>
                <c:pt idx="1042">
                  <c:v>76.686070000000001</c:v>
                </c:pt>
                <c:pt idx="1043">
                  <c:v>76.740070000000003</c:v>
                </c:pt>
                <c:pt idx="1044">
                  <c:v>76.677509999999998</c:v>
                </c:pt>
                <c:pt idx="1045">
                  <c:v>76.7029</c:v>
                </c:pt>
                <c:pt idx="1046">
                  <c:v>76.743930000000006</c:v>
                </c:pt>
                <c:pt idx="1047">
                  <c:v>76.769779999999997</c:v>
                </c:pt>
                <c:pt idx="1048">
                  <c:v>76.719710000000006</c:v>
                </c:pt>
                <c:pt idx="1049">
                  <c:v>76.729100000000003</c:v>
                </c:pt>
                <c:pt idx="1050">
                  <c:v>76.726939999999999</c:v>
                </c:pt>
                <c:pt idx="1051">
                  <c:v>76.66431</c:v>
                </c:pt>
                <c:pt idx="1052">
                  <c:v>76.670559999999995</c:v>
                </c:pt>
                <c:pt idx="1053">
                  <c:v>76.749070000000003</c:v>
                </c:pt>
                <c:pt idx="1054">
                  <c:v>76.765129999999999</c:v>
                </c:pt>
                <c:pt idx="1055">
                  <c:v>76.816580000000002</c:v>
                </c:pt>
                <c:pt idx="1056">
                  <c:v>76.764179999999996</c:v>
                </c:pt>
                <c:pt idx="1057">
                  <c:v>76.729069999999993</c:v>
                </c:pt>
                <c:pt idx="1058">
                  <c:v>76.726230000000001</c:v>
                </c:pt>
                <c:pt idx="1059">
                  <c:v>76.797290000000004</c:v>
                </c:pt>
                <c:pt idx="1060">
                  <c:v>76.856110000000001</c:v>
                </c:pt>
                <c:pt idx="1061">
                  <c:v>76.860600000000005</c:v>
                </c:pt>
                <c:pt idx="1062">
                  <c:v>76.969639999999998</c:v>
                </c:pt>
                <c:pt idx="1063">
                  <c:v>76.998429999999999</c:v>
                </c:pt>
                <c:pt idx="1064">
                  <c:v>77.004750000000001</c:v>
                </c:pt>
                <c:pt idx="1065">
                  <c:v>76.984409999999997</c:v>
                </c:pt>
                <c:pt idx="1066">
                  <c:v>77.014780000000002</c:v>
                </c:pt>
                <c:pt idx="1067">
                  <c:v>77.051469999999995</c:v>
                </c:pt>
                <c:pt idx="1068">
                  <c:v>77.087850000000003</c:v>
                </c:pt>
                <c:pt idx="1069">
                  <c:v>77.167230000000004</c:v>
                </c:pt>
                <c:pt idx="1070">
                  <c:v>77.162189999999995</c:v>
                </c:pt>
                <c:pt idx="1071">
                  <c:v>77.134069999999994</c:v>
                </c:pt>
                <c:pt idx="1072">
                  <c:v>77.15446</c:v>
                </c:pt>
                <c:pt idx="1073">
                  <c:v>77.151309999999995</c:v>
                </c:pt>
                <c:pt idx="1074">
                  <c:v>77.239369999999994</c:v>
                </c:pt>
                <c:pt idx="1075">
                  <c:v>77.232500000000002</c:v>
                </c:pt>
                <c:pt idx="1076">
                  <c:v>77.263040000000004</c:v>
                </c:pt>
                <c:pt idx="1077">
                  <c:v>77.357990000000001</c:v>
                </c:pt>
                <c:pt idx="1078">
                  <c:v>77.430599999999998</c:v>
                </c:pt>
                <c:pt idx="1079">
                  <c:v>77.399069999999995</c:v>
                </c:pt>
                <c:pt idx="1080">
                  <c:v>77.354500000000002</c:v>
                </c:pt>
                <c:pt idx="1081">
                  <c:v>77.316029999999998</c:v>
                </c:pt>
                <c:pt idx="1082">
                  <c:v>77.371600000000001</c:v>
                </c:pt>
                <c:pt idx="1083">
                  <c:v>77.322460000000007</c:v>
                </c:pt>
                <c:pt idx="1084">
                  <c:v>77.289760000000001</c:v>
                </c:pt>
                <c:pt idx="1085">
                  <c:v>77.335849999999994</c:v>
                </c:pt>
                <c:pt idx="1086">
                  <c:v>77.357799999999997</c:v>
                </c:pt>
                <c:pt idx="1087">
                  <c:v>77.429019999999994</c:v>
                </c:pt>
                <c:pt idx="1088">
                  <c:v>77.524019999999993</c:v>
                </c:pt>
                <c:pt idx="1089">
                  <c:v>77.468990000000005</c:v>
                </c:pt>
                <c:pt idx="1090">
                  <c:v>77.526120000000006</c:v>
                </c:pt>
                <c:pt idx="1091">
                  <c:v>77.620959999999997</c:v>
                </c:pt>
                <c:pt idx="1092">
                  <c:v>77.596279999999993</c:v>
                </c:pt>
                <c:pt idx="1093">
                  <c:v>77.638180000000006</c:v>
                </c:pt>
                <c:pt idx="1094">
                  <c:v>77.678280000000001</c:v>
                </c:pt>
                <c:pt idx="1095">
                  <c:v>77.714070000000007</c:v>
                </c:pt>
                <c:pt idx="1096">
                  <c:v>77.725700000000003</c:v>
                </c:pt>
                <c:pt idx="1097">
                  <c:v>77.698989999999995</c:v>
                </c:pt>
                <c:pt idx="1098">
                  <c:v>77.675409999999999</c:v>
                </c:pt>
                <c:pt idx="1099">
                  <c:v>77.737949999999998</c:v>
                </c:pt>
                <c:pt idx="1100">
                  <c:v>77.762500000000003</c:v>
                </c:pt>
                <c:pt idx="1101">
                  <c:v>77.790570000000002</c:v>
                </c:pt>
                <c:pt idx="1102">
                  <c:v>77.816599999999994</c:v>
                </c:pt>
                <c:pt idx="1103">
                  <c:v>77.814260000000004</c:v>
                </c:pt>
                <c:pt idx="1104">
                  <c:v>77.848789999999994</c:v>
                </c:pt>
                <c:pt idx="1105">
                  <c:v>77.846180000000004</c:v>
                </c:pt>
                <c:pt idx="1106">
                  <c:v>77.817170000000004</c:v>
                </c:pt>
                <c:pt idx="1107">
                  <c:v>77.873310000000004</c:v>
                </c:pt>
                <c:pt idx="1108">
                  <c:v>77.895970000000005</c:v>
                </c:pt>
                <c:pt idx="1109">
                  <c:v>77.886529999999993</c:v>
                </c:pt>
                <c:pt idx="1110">
                  <c:v>77.913929999999993</c:v>
                </c:pt>
                <c:pt idx="1111">
                  <c:v>77.894360000000006</c:v>
                </c:pt>
                <c:pt idx="1112">
                  <c:v>77.964309999999998</c:v>
                </c:pt>
                <c:pt idx="1113">
                  <c:v>78.010220000000004</c:v>
                </c:pt>
                <c:pt idx="1114">
                  <c:v>78.02225</c:v>
                </c:pt>
                <c:pt idx="1115">
                  <c:v>78.068169999999995</c:v>
                </c:pt>
                <c:pt idx="1116">
                  <c:v>78.081699999999998</c:v>
                </c:pt>
                <c:pt idx="1117">
                  <c:v>78.004090000000005</c:v>
                </c:pt>
                <c:pt idx="1118">
                  <c:v>78.024159999999995</c:v>
                </c:pt>
                <c:pt idx="1119">
                  <c:v>78.055679999999995</c:v>
                </c:pt>
                <c:pt idx="1120">
                  <c:v>78.072100000000006</c:v>
                </c:pt>
                <c:pt idx="1121">
                  <c:v>78.175669999999997</c:v>
                </c:pt>
                <c:pt idx="1122">
                  <c:v>78.136939999999996</c:v>
                </c:pt>
                <c:pt idx="1123">
                  <c:v>78.189949999999996</c:v>
                </c:pt>
                <c:pt idx="1124">
                  <c:v>78.140590000000003</c:v>
                </c:pt>
                <c:pt idx="1125">
                  <c:v>78.128910000000005</c:v>
                </c:pt>
                <c:pt idx="1126">
                  <c:v>78.156899999999993</c:v>
                </c:pt>
                <c:pt idx="1127">
                  <c:v>78.226110000000006</c:v>
                </c:pt>
                <c:pt idx="1128">
                  <c:v>78.347769999999997</c:v>
                </c:pt>
                <c:pt idx="1129">
                  <c:v>78.382999999999996</c:v>
                </c:pt>
                <c:pt idx="1130">
                  <c:v>78.392690000000002</c:v>
                </c:pt>
                <c:pt idx="1131">
                  <c:v>78.435519999999997</c:v>
                </c:pt>
                <c:pt idx="1132">
                  <c:v>78.40652</c:v>
                </c:pt>
                <c:pt idx="1133">
                  <c:v>78.43938</c:v>
                </c:pt>
                <c:pt idx="1134">
                  <c:v>78.396609999999995</c:v>
                </c:pt>
                <c:pt idx="1135">
                  <c:v>78.387860000000003</c:v>
                </c:pt>
                <c:pt idx="1136">
                  <c:v>78.392750000000007</c:v>
                </c:pt>
                <c:pt idx="1137">
                  <c:v>78.526250000000005</c:v>
                </c:pt>
                <c:pt idx="1138">
                  <c:v>78.601550000000003</c:v>
                </c:pt>
                <c:pt idx="1139">
                  <c:v>78.552120000000002</c:v>
                </c:pt>
                <c:pt idx="1140">
                  <c:v>78.534580000000005</c:v>
                </c:pt>
                <c:pt idx="1141">
                  <c:v>78.535820000000001</c:v>
                </c:pt>
                <c:pt idx="1142">
                  <c:v>78.617000000000004</c:v>
                </c:pt>
                <c:pt idx="1143">
                  <c:v>78.628280000000004</c:v>
                </c:pt>
                <c:pt idx="1144">
                  <c:v>78.654660000000007</c:v>
                </c:pt>
                <c:pt idx="1145">
                  <c:v>78.671719999999993</c:v>
                </c:pt>
                <c:pt idx="1146">
                  <c:v>78.640780000000007</c:v>
                </c:pt>
                <c:pt idx="1147">
                  <c:v>78.700569999999999</c:v>
                </c:pt>
                <c:pt idx="1148">
                  <c:v>78.775890000000004</c:v>
                </c:pt>
                <c:pt idx="1149">
                  <c:v>78.765720000000002</c:v>
                </c:pt>
                <c:pt idx="1150">
                  <c:v>78.77225</c:v>
                </c:pt>
                <c:pt idx="1151">
                  <c:v>78.815989999999999</c:v>
                </c:pt>
                <c:pt idx="1152">
                  <c:v>78.829830000000001</c:v>
                </c:pt>
                <c:pt idx="1153">
                  <c:v>78.79316</c:v>
                </c:pt>
                <c:pt idx="1154">
                  <c:v>78.769940000000005</c:v>
                </c:pt>
                <c:pt idx="1155">
                  <c:v>78.818550000000002</c:v>
                </c:pt>
                <c:pt idx="1156">
                  <c:v>78.849590000000006</c:v>
                </c:pt>
                <c:pt idx="1157">
                  <c:v>78.856740000000002</c:v>
                </c:pt>
                <c:pt idx="1158">
                  <c:v>78.924030000000002</c:v>
                </c:pt>
                <c:pt idx="1159">
                  <c:v>78.880870000000002</c:v>
                </c:pt>
                <c:pt idx="1160">
                  <c:v>78.84478</c:v>
                </c:pt>
                <c:pt idx="1161">
                  <c:v>78.818399999999997</c:v>
                </c:pt>
                <c:pt idx="1162">
                  <c:v>78.798330000000007</c:v>
                </c:pt>
                <c:pt idx="1163">
                  <c:v>78.832210000000003</c:v>
                </c:pt>
                <c:pt idx="1164">
                  <c:v>78.854150000000004</c:v>
                </c:pt>
                <c:pt idx="1165">
                  <c:v>78.898129999999995</c:v>
                </c:pt>
                <c:pt idx="1166">
                  <c:v>78.962360000000004</c:v>
                </c:pt>
                <c:pt idx="1167">
                  <c:v>78.973950000000002</c:v>
                </c:pt>
                <c:pt idx="1168">
                  <c:v>79.035560000000004</c:v>
                </c:pt>
                <c:pt idx="1169">
                  <c:v>79.071560000000005</c:v>
                </c:pt>
                <c:pt idx="1170">
                  <c:v>79.132440000000003</c:v>
                </c:pt>
                <c:pt idx="1171">
                  <c:v>79.109889999999993</c:v>
                </c:pt>
                <c:pt idx="1172">
                  <c:v>79.090270000000004</c:v>
                </c:pt>
                <c:pt idx="1173">
                  <c:v>79.128860000000003</c:v>
                </c:pt>
                <c:pt idx="1174">
                  <c:v>79.053160000000005</c:v>
                </c:pt>
                <c:pt idx="1175">
                  <c:v>79.048869999999994</c:v>
                </c:pt>
                <c:pt idx="1176">
                  <c:v>79.096689999999995</c:v>
                </c:pt>
                <c:pt idx="1177">
                  <c:v>79.062510000000003</c:v>
                </c:pt>
                <c:pt idx="1178">
                  <c:v>79.137150000000005</c:v>
                </c:pt>
                <c:pt idx="1179">
                  <c:v>79.190309999999997</c:v>
                </c:pt>
                <c:pt idx="1180">
                  <c:v>79.144959999999998</c:v>
                </c:pt>
                <c:pt idx="1181">
                  <c:v>79.178700000000006</c:v>
                </c:pt>
                <c:pt idx="1182">
                  <c:v>79.235429999999994</c:v>
                </c:pt>
                <c:pt idx="1183">
                  <c:v>79.270030000000006</c:v>
                </c:pt>
                <c:pt idx="1184">
                  <c:v>79.284930000000003</c:v>
                </c:pt>
                <c:pt idx="1185">
                  <c:v>79.275670000000005</c:v>
                </c:pt>
                <c:pt idx="1186">
                  <c:v>79.290499999999994</c:v>
                </c:pt>
                <c:pt idx="1187">
                  <c:v>79.218580000000003</c:v>
                </c:pt>
                <c:pt idx="1188">
                  <c:v>79.190039999999996</c:v>
                </c:pt>
                <c:pt idx="1189">
                  <c:v>79.167959999999994</c:v>
                </c:pt>
                <c:pt idx="1190">
                  <c:v>79.207939999999994</c:v>
                </c:pt>
                <c:pt idx="1191">
                  <c:v>79.265789999999996</c:v>
                </c:pt>
                <c:pt idx="1192">
                  <c:v>79.274249999999995</c:v>
                </c:pt>
                <c:pt idx="1193">
                  <c:v>79.216089999999994</c:v>
                </c:pt>
                <c:pt idx="1194">
                  <c:v>79.305070000000001</c:v>
                </c:pt>
                <c:pt idx="1195">
                  <c:v>79.290310000000005</c:v>
                </c:pt>
                <c:pt idx="1196">
                  <c:v>79.266990000000007</c:v>
                </c:pt>
                <c:pt idx="1197">
                  <c:v>79.282510000000002</c:v>
                </c:pt>
                <c:pt idx="1198">
                  <c:v>79.311520000000002</c:v>
                </c:pt>
                <c:pt idx="1199">
                  <c:v>79.369100000000003</c:v>
                </c:pt>
                <c:pt idx="1200">
                  <c:v>79.448840000000004</c:v>
                </c:pt>
                <c:pt idx="1201">
                  <c:v>79.560019999999994</c:v>
                </c:pt>
                <c:pt idx="1202">
                  <c:v>79.607320000000001</c:v>
                </c:pt>
                <c:pt idx="1203">
                  <c:v>79.625690000000006</c:v>
                </c:pt>
                <c:pt idx="1204">
                  <c:v>79.59487</c:v>
                </c:pt>
                <c:pt idx="1205">
                  <c:v>79.540729999999996</c:v>
                </c:pt>
                <c:pt idx="1206">
                  <c:v>79.615049999999997</c:v>
                </c:pt>
                <c:pt idx="1207">
                  <c:v>79.693020000000004</c:v>
                </c:pt>
                <c:pt idx="1208">
                  <c:v>79.679829999999995</c:v>
                </c:pt>
                <c:pt idx="1209">
                  <c:v>79.68571</c:v>
                </c:pt>
                <c:pt idx="1210">
                  <c:v>79.74709</c:v>
                </c:pt>
                <c:pt idx="1211">
                  <c:v>79.68047</c:v>
                </c:pt>
                <c:pt idx="1212">
                  <c:v>79.681550000000001</c:v>
                </c:pt>
                <c:pt idx="1213">
                  <c:v>79.697730000000007</c:v>
                </c:pt>
                <c:pt idx="1214">
                  <c:v>79.777510000000007</c:v>
                </c:pt>
                <c:pt idx="1215">
                  <c:v>79.661389999999997</c:v>
                </c:pt>
                <c:pt idx="1216">
                  <c:v>79.64143</c:v>
                </c:pt>
                <c:pt idx="1217">
                  <c:v>79.724990000000005</c:v>
                </c:pt>
                <c:pt idx="1218">
                  <c:v>79.727289999999996</c:v>
                </c:pt>
                <c:pt idx="1219">
                  <c:v>79.672790000000006</c:v>
                </c:pt>
                <c:pt idx="1220">
                  <c:v>79.681920000000005</c:v>
                </c:pt>
                <c:pt idx="1221">
                  <c:v>79.721019999999996</c:v>
                </c:pt>
                <c:pt idx="1222">
                  <c:v>79.720830000000007</c:v>
                </c:pt>
                <c:pt idx="1223">
                  <c:v>79.783709999999999</c:v>
                </c:pt>
                <c:pt idx="1224">
                  <c:v>79.778139999999993</c:v>
                </c:pt>
                <c:pt idx="1225">
                  <c:v>79.727789999999999</c:v>
                </c:pt>
                <c:pt idx="1226">
                  <c:v>79.774240000000006</c:v>
                </c:pt>
                <c:pt idx="1227">
                  <c:v>79.733990000000006</c:v>
                </c:pt>
                <c:pt idx="1228">
                  <c:v>79.807720000000003</c:v>
                </c:pt>
                <c:pt idx="1229">
                  <c:v>79.781720000000007</c:v>
                </c:pt>
                <c:pt idx="1230">
                  <c:v>79.767989999999998</c:v>
                </c:pt>
                <c:pt idx="1231">
                  <c:v>79.798299999999998</c:v>
                </c:pt>
                <c:pt idx="1232">
                  <c:v>79.808750000000003</c:v>
                </c:pt>
                <c:pt idx="1233">
                  <c:v>79.828059999999994</c:v>
                </c:pt>
                <c:pt idx="1234">
                  <c:v>79.797820000000002</c:v>
                </c:pt>
                <c:pt idx="1235">
                  <c:v>79.817520000000002</c:v>
                </c:pt>
                <c:pt idx="1236">
                  <c:v>79.731219999999993</c:v>
                </c:pt>
                <c:pt idx="1237">
                  <c:v>79.768240000000006</c:v>
                </c:pt>
                <c:pt idx="1238">
                  <c:v>79.812190000000001</c:v>
                </c:pt>
                <c:pt idx="1239">
                  <c:v>79.876050000000006</c:v>
                </c:pt>
                <c:pt idx="1240">
                  <c:v>79.919989999999999</c:v>
                </c:pt>
                <c:pt idx="1241">
                  <c:v>79.962239999999994</c:v>
                </c:pt>
                <c:pt idx="1242">
                  <c:v>79.930109999999999</c:v>
                </c:pt>
                <c:pt idx="1243">
                  <c:v>79.948620000000005</c:v>
                </c:pt>
                <c:pt idx="1244">
                  <c:v>80.011960000000002</c:v>
                </c:pt>
                <c:pt idx="1245">
                  <c:v>80.048090000000002</c:v>
                </c:pt>
                <c:pt idx="1246">
                  <c:v>80.084320000000005</c:v>
                </c:pt>
                <c:pt idx="1247">
                  <c:v>80.074780000000004</c:v>
                </c:pt>
                <c:pt idx="1248">
                  <c:v>80.169979999999995</c:v>
                </c:pt>
                <c:pt idx="1249">
                  <c:v>80.200040000000001</c:v>
                </c:pt>
                <c:pt idx="1250">
                  <c:v>80.121939999999995</c:v>
                </c:pt>
                <c:pt idx="1251">
                  <c:v>80.165840000000003</c:v>
                </c:pt>
                <c:pt idx="1252">
                  <c:v>80.202110000000005</c:v>
                </c:pt>
                <c:pt idx="1253">
                  <c:v>80.238510000000005</c:v>
                </c:pt>
                <c:pt idx="1254">
                  <c:v>80.286299999999997</c:v>
                </c:pt>
                <c:pt idx="1255">
                  <c:v>80.255139999999997</c:v>
                </c:pt>
                <c:pt idx="1256">
                  <c:v>80.336839999999995</c:v>
                </c:pt>
                <c:pt idx="1257">
                  <c:v>80.374579999999995</c:v>
                </c:pt>
                <c:pt idx="1258">
                  <c:v>80.356009999999998</c:v>
                </c:pt>
                <c:pt idx="1259">
                  <c:v>80.278279999999995</c:v>
                </c:pt>
                <c:pt idx="1260">
                  <c:v>80.357079999999996</c:v>
                </c:pt>
                <c:pt idx="1261">
                  <c:v>80.50018</c:v>
                </c:pt>
                <c:pt idx="1262">
                  <c:v>80.55247</c:v>
                </c:pt>
                <c:pt idx="1263">
                  <c:v>80.641819999999996</c:v>
                </c:pt>
                <c:pt idx="1264">
                  <c:v>80.563609999999997</c:v>
                </c:pt>
                <c:pt idx="1265">
                  <c:v>80.540779999999998</c:v>
                </c:pt>
                <c:pt idx="1266">
                  <c:v>80.552819999999997</c:v>
                </c:pt>
                <c:pt idx="1267">
                  <c:v>80.512619999999998</c:v>
                </c:pt>
                <c:pt idx="1268">
                  <c:v>80.505989999999997</c:v>
                </c:pt>
                <c:pt idx="1269">
                  <c:v>80.554699999999997</c:v>
                </c:pt>
                <c:pt idx="1270">
                  <c:v>80.556049999999999</c:v>
                </c:pt>
                <c:pt idx="1271">
                  <c:v>80.621790000000004</c:v>
                </c:pt>
                <c:pt idx="1272">
                  <c:v>80.584710000000001</c:v>
                </c:pt>
                <c:pt idx="1273">
                  <c:v>80.597660000000005</c:v>
                </c:pt>
                <c:pt idx="1274">
                  <c:v>80.678229999999999</c:v>
                </c:pt>
                <c:pt idx="1275">
                  <c:v>80.710040000000006</c:v>
                </c:pt>
                <c:pt idx="1276">
                  <c:v>80.729939999999999</c:v>
                </c:pt>
                <c:pt idx="1277">
                  <c:v>80.697460000000007</c:v>
                </c:pt>
                <c:pt idx="1278">
                  <c:v>80.739400000000003</c:v>
                </c:pt>
                <c:pt idx="1279">
                  <c:v>80.768460000000005</c:v>
                </c:pt>
                <c:pt idx="1280">
                  <c:v>80.715410000000006</c:v>
                </c:pt>
                <c:pt idx="1281">
                  <c:v>80.680890000000005</c:v>
                </c:pt>
                <c:pt idx="1282">
                  <c:v>80.636030000000005</c:v>
                </c:pt>
                <c:pt idx="1283">
                  <c:v>80.610950000000003</c:v>
                </c:pt>
                <c:pt idx="1284">
                  <c:v>80.67886</c:v>
                </c:pt>
                <c:pt idx="1285">
                  <c:v>80.73545</c:v>
                </c:pt>
                <c:pt idx="1286">
                  <c:v>80.763289999999998</c:v>
                </c:pt>
                <c:pt idx="1287">
                  <c:v>80.857489999999999</c:v>
                </c:pt>
                <c:pt idx="1288">
                  <c:v>80.895120000000006</c:v>
                </c:pt>
                <c:pt idx="1289">
                  <c:v>80.950419999999994</c:v>
                </c:pt>
                <c:pt idx="1290">
                  <c:v>80.938220000000001</c:v>
                </c:pt>
                <c:pt idx="1291">
                  <c:v>80.970690000000005</c:v>
                </c:pt>
                <c:pt idx="1292">
                  <c:v>80.988740000000007</c:v>
                </c:pt>
                <c:pt idx="1293">
                  <c:v>81.006690000000006</c:v>
                </c:pt>
                <c:pt idx="1294">
                  <c:v>81.029309999999995</c:v>
                </c:pt>
                <c:pt idx="1295">
                  <c:v>81.057429999999997</c:v>
                </c:pt>
                <c:pt idx="1296">
                  <c:v>81.044690000000003</c:v>
                </c:pt>
                <c:pt idx="1297">
                  <c:v>81.061530000000005</c:v>
                </c:pt>
                <c:pt idx="1298">
                  <c:v>81.117609999999999</c:v>
                </c:pt>
                <c:pt idx="1299">
                  <c:v>81.091710000000006</c:v>
                </c:pt>
                <c:pt idx="1300">
                  <c:v>81.092029999999994</c:v>
                </c:pt>
                <c:pt idx="1301">
                  <c:v>81.098830000000007</c:v>
                </c:pt>
                <c:pt idx="1302">
                  <c:v>81.18562</c:v>
                </c:pt>
                <c:pt idx="1303">
                  <c:v>81.285550000000001</c:v>
                </c:pt>
                <c:pt idx="1304">
                  <c:v>81.31447</c:v>
                </c:pt>
                <c:pt idx="1305">
                  <c:v>81.349440000000001</c:v>
                </c:pt>
                <c:pt idx="1306">
                  <c:v>81.255260000000007</c:v>
                </c:pt>
                <c:pt idx="1307">
                  <c:v>81.143839999999997</c:v>
                </c:pt>
                <c:pt idx="1308">
                  <c:v>81.130160000000004</c:v>
                </c:pt>
                <c:pt idx="1309">
                  <c:v>81.157430000000005</c:v>
                </c:pt>
                <c:pt idx="1310">
                  <c:v>81.089290000000005</c:v>
                </c:pt>
                <c:pt idx="1311">
                  <c:v>81.070030000000003</c:v>
                </c:pt>
                <c:pt idx="1312">
                  <c:v>81.045529999999999</c:v>
                </c:pt>
                <c:pt idx="1313">
                  <c:v>81.079629999999995</c:v>
                </c:pt>
                <c:pt idx="1314">
                  <c:v>81.072109999999995</c:v>
                </c:pt>
                <c:pt idx="1315">
                  <c:v>81.167680000000004</c:v>
                </c:pt>
                <c:pt idx="1316">
                  <c:v>81.167209999999997</c:v>
                </c:pt>
                <c:pt idx="1317">
                  <c:v>81.159930000000003</c:v>
                </c:pt>
                <c:pt idx="1318">
                  <c:v>81.217640000000003</c:v>
                </c:pt>
                <c:pt idx="1319">
                  <c:v>81.283259999999999</c:v>
                </c:pt>
                <c:pt idx="1320">
                  <c:v>81.270380000000003</c:v>
                </c:pt>
                <c:pt idx="1321">
                  <c:v>81.285229999999999</c:v>
                </c:pt>
                <c:pt idx="1322">
                  <c:v>81.399479999999997</c:v>
                </c:pt>
                <c:pt idx="1323">
                  <c:v>81.303889999999996</c:v>
                </c:pt>
                <c:pt idx="1324">
                  <c:v>81.285809999999998</c:v>
                </c:pt>
                <c:pt idx="1325">
                  <c:v>81.325879999999998</c:v>
                </c:pt>
                <c:pt idx="1326">
                  <c:v>81.340159999999997</c:v>
                </c:pt>
                <c:pt idx="1327">
                  <c:v>81.413380000000004</c:v>
                </c:pt>
                <c:pt idx="1328">
                  <c:v>81.453620000000001</c:v>
                </c:pt>
                <c:pt idx="1329">
                  <c:v>81.427989999999994</c:v>
                </c:pt>
                <c:pt idx="1330">
                  <c:v>81.566959999999995</c:v>
                </c:pt>
                <c:pt idx="1331">
                  <c:v>81.631960000000007</c:v>
                </c:pt>
                <c:pt idx="1332">
                  <c:v>81.609409999999997</c:v>
                </c:pt>
                <c:pt idx="1333">
                  <c:v>81.592389999999995</c:v>
                </c:pt>
                <c:pt idx="1334">
                  <c:v>81.578630000000004</c:v>
                </c:pt>
                <c:pt idx="1335">
                  <c:v>81.53913</c:v>
                </c:pt>
                <c:pt idx="1336">
                  <c:v>81.554199999999994</c:v>
                </c:pt>
                <c:pt idx="1337">
                  <c:v>81.558359999999993</c:v>
                </c:pt>
                <c:pt idx="1338">
                  <c:v>81.530299999999997</c:v>
                </c:pt>
                <c:pt idx="1339">
                  <c:v>81.542240000000007</c:v>
                </c:pt>
                <c:pt idx="1340">
                  <c:v>81.579030000000003</c:v>
                </c:pt>
                <c:pt idx="1341">
                  <c:v>81.547619999999995</c:v>
                </c:pt>
                <c:pt idx="1342">
                  <c:v>81.598240000000004</c:v>
                </c:pt>
                <c:pt idx="1343">
                  <c:v>81.569550000000007</c:v>
                </c:pt>
                <c:pt idx="1344">
                  <c:v>81.581040000000002</c:v>
                </c:pt>
                <c:pt idx="1345">
                  <c:v>81.540149999999997</c:v>
                </c:pt>
                <c:pt idx="1346">
                  <c:v>81.634410000000003</c:v>
                </c:pt>
                <c:pt idx="1347">
                  <c:v>81.715879999999999</c:v>
                </c:pt>
                <c:pt idx="1348">
                  <c:v>81.697959999999995</c:v>
                </c:pt>
                <c:pt idx="1349">
                  <c:v>81.709940000000003</c:v>
                </c:pt>
                <c:pt idx="1350">
                  <c:v>81.733699999999999</c:v>
                </c:pt>
                <c:pt idx="1351">
                  <c:v>81.698599999999999</c:v>
                </c:pt>
                <c:pt idx="1352">
                  <c:v>81.671220000000005</c:v>
                </c:pt>
                <c:pt idx="1353">
                  <c:v>81.653850000000006</c:v>
                </c:pt>
                <c:pt idx="1354">
                  <c:v>81.690539999999999</c:v>
                </c:pt>
                <c:pt idx="1355">
                  <c:v>81.778689999999997</c:v>
                </c:pt>
                <c:pt idx="1356">
                  <c:v>81.80547</c:v>
                </c:pt>
                <c:pt idx="1357">
                  <c:v>81.793270000000007</c:v>
                </c:pt>
                <c:pt idx="1358">
                  <c:v>81.832409999999996</c:v>
                </c:pt>
                <c:pt idx="1359">
                  <c:v>81.699330000000003</c:v>
                </c:pt>
                <c:pt idx="1360">
                  <c:v>81.778760000000005</c:v>
                </c:pt>
                <c:pt idx="1361">
                  <c:v>81.72542</c:v>
                </c:pt>
                <c:pt idx="1362">
                  <c:v>81.701120000000003</c:v>
                </c:pt>
                <c:pt idx="1363">
                  <c:v>81.723910000000004</c:v>
                </c:pt>
                <c:pt idx="1364">
                  <c:v>81.753690000000006</c:v>
                </c:pt>
                <c:pt idx="1365">
                  <c:v>81.812960000000004</c:v>
                </c:pt>
                <c:pt idx="1366">
                  <c:v>81.811350000000004</c:v>
                </c:pt>
                <c:pt idx="1367">
                  <c:v>81.815989999999999</c:v>
                </c:pt>
                <c:pt idx="1368">
                  <c:v>81.835080000000005</c:v>
                </c:pt>
                <c:pt idx="1369">
                  <c:v>81.838200000000001</c:v>
                </c:pt>
                <c:pt idx="1370">
                  <c:v>81.857320000000001</c:v>
                </c:pt>
                <c:pt idx="1371">
                  <c:v>81.914829999999995</c:v>
                </c:pt>
                <c:pt idx="1372">
                  <c:v>81.949290000000005</c:v>
                </c:pt>
                <c:pt idx="1373">
                  <c:v>82.035560000000004</c:v>
                </c:pt>
                <c:pt idx="1374">
                  <c:v>82.034890000000004</c:v>
                </c:pt>
                <c:pt idx="1375">
                  <c:v>82.08108</c:v>
                </c:pt>
                <c:pt idx="1376">
                  <c:v>82.091440000000006</c:v>
                </c:pt>
                <c:pt idx="1377">
                  <c:v>82.112740000000002</c:v>
                </c:pt>
                <c:pt idx="1378">
                  <c:v>82.159229999999994</c:v>
                </c:pt>
                <c:pt idx="1379">
                  <c:v>82.233999999999995</c:v>
                </c:pt>
                <c:pt idx="1380">
                  <c:v>82.135369999999995</c:v>
                </c:pt>
                <c:pt idx="1381">
                  <c:v>82.112030000000004</c:v>
                </c:pt>
                <c:pt idx="1382">
                  <c:v>82.120810000000006</c:v>
                </c:pt>
                <c:pt idx="1383">
                  <c:v>82.120199999999997</c:v>
                </c:pt>
                <c:pt idx="1384">
                  <c:v>82.183689999999999</c:v>
                </c:pt>
                <c:pt idx="1385">
                  <c:v>82.194760000000002</c:v>
                </c:pt>
                <c:pt idx="1386">
                  <c:v>82.285579999999996</c:v>
                </c:pt>
                <c:pt idx="1387">
                  <c:v>82.303309999999996</c:v>
                </c:pt>
                <c:pt idx="1388">
                  <c:v>82.361239999999995</c:v>
                </c:pt>
                <c:pt idx="1389">
                  <c:v>82.331819999999993</c:v>
                </c:pt>
                <c:pt idx="1390">
                  <c:v>82.296289999999999</c:v>
                </c:pt>
                <c:pt idx="1391">
                  <c:v>82.307000000000002</c:v>
                </c:pt>
                <c:pt idx="1392">
                  <c:v>82.233419999999995</c:v>
                </c:pt>
                <c:pt idx="1393">
                  <c:v>82.256299999999996</c:v>
                </c:pt>
                <c:pt idx="1394">
                  <c:v>82.19623</c:v>
                </c:pt>
                <c:pt idx="1395">
                  <c:v>82.2029</c:v>
                </c:pt>
                <c:pt idx="1396">
                  <c:v>82.222189999999998</c:v>
                </c:pt>
                <c:pt idx="1397">
                  <c:v>82.294240000000002</c:v>
                </c:pt>
                <c:pt idx="1398">
                  <c:v>82.305750000000003</c:v>
                </c:pt>
                <c:pt idx="1399">
                  <c:v>82.270210000000006</c:v>
                </c:pt>
                <c:pt idx="1400">
                  <c:v>82.208269999999999</c:v>
                </c:pt>
                <c:pt idx="1401">
                  <c:v>82.237560000000002</c:v>
                </c:pt>
                <c:pt idx="1402">
                  <c:v>82.279910000000001</c:v>
                </c:pt>
                <c:pt idx="1403">
                  <c:v>82.271640000000005</c:v>
                </c:pt>
                <c:pt idx="1404">
                  <c:v>82.341700000000003</c:v>
                </c:pt>
                <c:pt idx="1405">
                  <c:v>82.321879999999993</c:v>
                </c:pt>
                <c:pt idx="1406">
                  <c:v>82.238299999999995</c:v>
                </c:pt>
                <c:pt idx="1407">
                  <c:v>82.177670000000006</c:v>
                </c:pt>
                <c:pt idx="1408">
                  <c:v>82.182680000000005</c:v>
                </c:pt>
                <c:pt idx="1409">
                  <c:v>82.247659999999996</c:v>
                </c:pt>
                <c:pt idx="1410">
                  <c:v>82.210930000000005</c:v>
                </c:pt>
                <c:pt idx="1411">
                  <c:v>82.236429999999999</c:v>
                </c:pt>
                <c:pt idx="1412">
                  <c:v>82.426990000000004</c:v>
                </c:pt>
                <c:pt idx="1413">
                  <c:v>82.330969999999994</c:v>
                </c:pt>
                <c:pt idx="1414">
                  <c:v>82.253550000000004</c:v>
                </c:pt>
                <c:pt idx="1415">
                  <c:v>82.168980000000005</c:v>
                </c:pt>
                <c:pt idx="1416">
                  <c:v>82.296840000000003</c:v>
                </c:pt>
                <c:pt idx="1417">
                  <c:v>82.293670000000006</c:v>
                </c:pt>
                <c:pt idx="1418">
                  <c:v>82.40222</c:v>
                </c:pt>
                <c:pt idx="1419">
                  <c:v>82.404049999999998</c:v>
                </c:pt>
                <c:pt idx="1420">
                  <c:v>82.502960000000002</c:v>
                </c:pt>
                <c:pt idx="1421">
                  <c:v>82.614940000000004</c:v>
                </c:pt>
                <c:pt idx="1422">
                  <c:v>82.760099999999994</c:v>
                </c:pt>
                <c:pt idx="1423">
                  <c:v>82.756739999999994</c:v>
                </c:pt>
                <c:pt idx="1424">
                  <c:v>82.706249999999997</c:v>
                </c:pt>
                <c:pt idx="1425">
                  <c:v>82.66489</c:v>
                </c:pt>
                <c:pt idx="1426">
                  <c:v>82.732230000000001</c:v>
                </c:pt>
                <c:pt idx="1427">
                  <c:v>82.652379999999994</c:v>
                </c:pt>
                <c:pt idx="1428">
                  <c:v>82.617949999999993</c:v>
                </c:pt>
                <c:pt idx="1429">
                  <c:v>82.554370000000006</c:v>
                </c:pt>
                <c:pt idx="1430">
                  <c:v>82.457650000000001</c:v>
                </c:pt>
                <c:pt idx="1431">
                  <c:v>82.460260000000005</c:v>
                </c:pt>
                <c:pt idx="1432">
                  <c:v>82.535300000000007</c:v>
                </c:pt>
                <c:pt idx="1433">
                  <c:v>82.489429999999999</c:v>
                </c:pt>
                <c:pt idx="1434">
                  <c:v>82.436710000000005</c:v>
                </c:pt>
                <c:pt idx="1435">
                  <c:v>82.403649999999999</c:v>
                </c:pt>
                <c:pt idx="1436">
                  <c:v>82.433999999999997</c:v>
                </c:pt>
                <c:pt idx="1437">
                  <c:v>82.534049999999993</c:v>
                </c:pt>
                <c:pt idx="1438">
                  <c:v>82.502920000000003</c:v>
                </c:pt>
                <c:pt idx="1439">
                  <c:v>82.550219999999996</c:v>
                </c:pt>
                <c:pt idx="1440">
                  <c:v>82.561859999999996</c:v>
                </c:pt>
                <c:pt idx="1441">
                  <c:v>82.561809999999994</c:v>
                </c:pt>
                <c:pt idx="1442">
                  <c:v>82.572919999999996</c:v>
                </c:pt>
                <c:pt idx="1443">
                  <c:v>82.516360000000006</c:v>
                </c:pt>
                <c:pt idx="1444">
                  <c:v>82.642430000000004</c:v>
                </c:pt>
                <c:pt idx="1445">
                  <c:v>82.588650000000001</c:v>
                </c:pt>
                <c:pt idx="1446">
                  <c:v>82.730930000000001</c:v>
                </c:pt>
                <c:pt idx="1447">
                  <c:v>82.794929999999994</c:v>
                </c:pt>
                <c:pt idx="1448">
                  <c:v>82.708179999999999</c:v>
                </c:pt>
                <c:pt idx="1449">
                  <c:v>82.569829999999996</c:v>
                </c:pt>
                <c:pt idx="1450">
                  <c:v>82.596130000000002</c:v>
                </c:pt>
                <c:pt idx="1451">
                  <c:v>82.740449999999996</c:v>
                </c:pt>
                <c:pt idx="1452">
                  <c:v>82.847239999999999</c:v>
                </c:pt>
                <c:pt idx="1453">
                  <c:v>82.691820000000007</c:v>
                </c:pt>
                <c:pt idx="1454">
                  <c:v>82.57535</c:v>
                </c:pt>
                <c:pt idx="1455">
                  <c:v>82.630480000000006</c:v>
                </c:pt>
                <c:pt idx="1456">
                  <c:v>82.572410000000005</c:v>
                </c:pt>
                <c:pt idx="1457">
                  <c:v>82.577299999999994</c:v>
                </c:pt>
                <c:pt idx="1458">
                  <c:v>82.594080000000005</c:v>
                </c:pt>
                <c:pt idx="1459">
                  <c:v>82.606089999999995</c:v>
                </c:pt>
                <c:pt idx="1460">
                  <c:v>82.741560000000007</c:v>
                </c:pt>
                <c:pt idx="1461">
                  <c:v>82.800960000000003</c:v>
                </c:pt>
                <c:pt idx="1462">
                  <c:v>82.920820000000006</c:v>
                </c:pt>
                <c:pt idx="1463">
                  <c:v>82.889089999999996</c:v>
                </c:pt>
                <c:pt idx="1464">
                  <c:v>82.791370000000001</c:v>
                </c:pt>
                <c:pt idx="1465">
                  <c:v>82.772130000000004</c:v>
                </c:pt>
                <c:pt idx="1466">
                  <c:v>82.871930000000006</c:v>
                </c:pt>
                <c:pt idx="1467">
                  <c:v>82.906679999999994</c:v>
                </c:pt>
                <c:pt idx="1468">
                  <c:v>82.938599999999994</c:v>
                </c:pt>
                <c:pt idx="1469">
                  <c:v>83.0167</c:v>
                </c:pt>
                <c:pt idx="1470">
                  <c:v>83.188599999999994</c:v>
                </c:pt>
                <c:pt idx="1471">
                  <c:v>83.06026</c:v>
                </c:pt>
                <c:pt idx="1472">
                  <c:v>83.021519999999995</c:v>
                </c:pt>
                <c:pt idx="1473">
                  <c:v>82.994150000000005</c:v>
                </c:pt>
                <c:pt idx="1474">
                  <c:v>83.100719999999995</c:v>
                </c:pt>
                <c:pt idx="1475">
                  <c:v>82.948939999999993</c:v>
                </c:pt>
                <c:pt idx="1476">
                  <c:v>82.924310000000006</c:v>
                </c:pt>
                <c:pt idx="1477">
                  <c:v>82.842389999999995</c:v>
                </c:pt>
                <c:pt idx="1478">
                  <c:v>82.816869999999994</c:v>
                </c:pt>
                <c:pt idx="1479">
                  <c:v>82.822010000000006</c:v>
                </c:pt>
                <c:pt idx="1480">
                  <c:v>82.862849999999995</c:v>
                </c:pt>
                <c:pt idx="1481">
                  <c:v>82.852220000000003</c:v>
                </c:pt>
                <c:pt idx="1482">
                  <c:v>82.789019999999994</c:v>
                </c:pt>
                <c:pt idx="1483">
                  <c:v>82.782430000000005</c:v>
                </c:pt>
                <c:pt idx="1484">
                  <c:v>82.74709</c:v>
                </c:pt>
                <c:pt idx="1485">
                  <c:v>82.800619999999995</c:v>
                </c:pt>
                <c:pt idx="1486">
                  <c:v>82.910449999999997</c:v>
                </c:pt>
                <c:pt idx="1487">
                  <c:v>82.928219999999996</c:v>
                </c:pt>
                <c:pt idx="1488">
                  <c:v>83.004000000000005</c:v>
                </c:pt>
                <c:pt idx="1489">
                  <c:v>82.994919999999993</c:v>
                </c:pt>
                <c:pt idx="1490">
                  <c:v>82.953900000000004</c:v>
                </c:pt>
                <c:pt idx="1491">
                  <c:v>82.910929999999993</c:v>
                </c:pt>
                <c:pt idx="1492">
                  <c:v>82.838740000000001</c:v>
                </c:pt>
                <c:pt idx="1493">
                  <c:v>82.839399999999998</c:v>
                </c:pt>
                <c:pt idx="1494">
                  <c:v>82.911869999999993</c:v>
                </c:pt>
                <c:pt idx="1495">
                  <c:v>82.963539999999995</c:v>
                </c:pt>
                <c:pt idx="1496">
                  <c:v>82.903440000000003</c:v>
                </c:pt>
                <c:pt idx="1497">
                  <c:v>82.829229999999995</c:v>
                </c:pt>
                <c:pt idx="1498">
                  <c:v>82.857600000000005</c:v>
                </c:pt>
                <c:pt idx="1499">
                  <c:v>82.926280000000006</c:v>
                </c:pt>
                <c:pt idx="1500">
                  <c:v>82.847139999999996</c:v>
                </c:pt>
                <c:pt idx="1501">
                  <c:v>82.862279999999998</c:v>
                </c:pt>
                <c:pt idx="1502">
                  <c:v>82.969679999999997</c:v>
                </c:pt>
                <c:pt idx="1503">
                  <c:v>82.923860000000005</c:v>
                </c:pt>
                <c:pt idx="1504">
                  <c:v>82.986840000000001</c:v>
                </c:pt>
                <c:pt idx="1505">
                  <c:v>83.004660000000001</c:v>
                </c:pt>
                <c:pt idx="1506">
                  <c:v>83.033029999999997</c:v>
                </c:pt>
                <c:pt idx="1507">
                  <c:v>83.02055</c:v>
                </c:pt>
                <c:pt idx="1508">
                  <c:v>83.047190000000001</c:v>
                </c:pt>
                <c:pt idx="1509">
                  <c:v>83.029769999999999</c:v>
                </c:pt>
                <c:pt idx="1510">
                  <c:v>82.985730000000004</c:v>
                </c:pt>
                <c:pt idx="1511">
                  <c:v>83.094229999999996</c:v>
                </c:pt>
                <c:pt idx="1512">
                  <c:v>83.092269999999999</c:v>
                </c:pt>
                <c:pt idx="1513">
                  <c:v>83.11421</c:v>
                </c:pt>
                <c:pt idx="1514">
                  <c:v>83.15522</c:v>
                </c:pt>
                <c:pt idx="1515">
                  <c:v>83.134969999999996</c:v>
                </c:pt>
                <c:pt idx="1516">
                  <c:v>83.171310000000005</c:v>
                </c:pt>
                <c:pt idx="1517">
                  <c:v>83.211359999999999</c:v>
                </c:pt>
                <c:pt idx="1518">
                  <c:v>83.421059999999997</c:v>
                </c:pt>
                <c:pt idx="1519">
                  <c:v>83.366380000000007</c:v>
                </c:pt>
                <c:pt idx="1520">
                  <c:v>83.472920000000002</c:v>
                </c:pt>
                <c:pt idx="1521">
                  <c:v>83.53604</c:v>
                </c:pt>
                <c:pt idx="1522">
                  <c:v>83.536320000000003</c:v>
                </c:pt>
                <c:pt idx="1523">
                  <c:v>83.476259999999996</c:v>
                </c:pt>
                <c:pt idx="1524">
                  <c:v>83.476900000000001</c:v>
                </c:pt>
                <c:pt idx="1525">
                  <c:v>83.468789999999998</c:v>
                </c:pt>
                <c:pt idx="1526">
                  <c:v>83.471680000000006</c:v>
                </c:pt>
                <c:pt idx="1527">
                  <c:v>83.436899999999994</c:v>
                </c:pt>
                <c:pt idx="1528">
                  <c:v>83.539159999999995</c:v>
                </c:pt>
                <c:pt idx="1529">
                  <c:v>83.508880000000005</c:v>
                </c:pt>
                <c:pt idx="1530">
                  <c:v>83.479280000000003</c:v>
                </c:pt>
                <c:pt idx="1531">
                  <c:v>83.424199999999999</c:v>
                </c:pt>
                <c:pt idx="1532">
                  <c:v>83.446309999999997</c:v>
                </c:pt>
                <c:pt idx="1533">
                  <c:v>83.315299999999993</c:v>
                </c:pt>
                <c:pt idx="1534">
                  <c:v>83.267880000000005</c:v>
                </c:pt>
                <c:pt idx="1535">
                  <c:v>83.282359999999997</c:v>
                </c:pt>
                <c:pt idx="1536">
                  <c:v>83.277979999999999</c:v>
                </c:pt>
                <c:pt idx="1537">
                  <c:v>83.25806</c:v>
                </c:pt>
                <c:pt idx="1538">
                  <c:v>83.269940000000005</c:v>
                </c:pt>
                <c:pt idx="1539">
                  <c:v>83.229870000000005</c:v>
                </c:pt>
                <c:pt idx="1540">
                  <c:v>83.117149999999995</c:v>
                </c:pt>
                <c:pt idx="1541">
                  <c:v>83.223590000000002</c:v>
                </c:pt>
                <c:pt idx="1542">
                  <c:v>83.134500000000003</c:v>
                </c:pt>
                <c:pt idx="1543">
                  <c:v>83.166929999999994</c:v>
                </c:pt>
                <c:pt idx="1544">
                  <c:v>83.34957</c:v>
                </c:pt>
                <c:pt idx="1545">
                  <c:v>83.432680000000005</c:v>
                </c:pt>
                <c:pt idx="1546">
                  <c:v>83.391769999999994</c:v>
                </c:pt>
                <c:pt idx="1547">
                  <c:v>83.396519999999995</c:v>
                </c:pt>
                <c:pt idx="1548">
                  <c:v>83.385180000000005</c:v>
                </c:pt>
                <c:pt idx="1549">
                  <c:v>83.432400000000001</c:v>
                </c:pt>
                <c:pt idx="1550">
                  <c:v>83.369029999999995</c:v>
                </c:pt>
                <c:pt idx="1551">
                  <c:v>83.365030000000004</c:v>
                </c:pt>
                <c:pt idx="1552">
                  <c:v>83.429180000000002</c:v>
                </c:pt>
                <c:pt idx="1553">
                  <c:v>83.354929999999996</c:v>
                </c:pt>
                <c:pt idx="1554">
                  <c:v>83.407229999999998</c:v>
                </c:pt>
                <c:pt idx="1555">
                  <c:v>83.33681</c:v>
                </c:pt>
                <c:pt idx="1556">
                  <c:v>83.319149999999993</c:v>
                </c:pt>
                <c:pt idx="1557">
                  <c:v>83.369739999999993</c:v>
                </c:pt>
                <c:pt idx="1558">
                  <c:v>83.399270000000001</c:v>
                </c:pt>
                <c:pt idx="1559">
                  <c:v>83.411490000000001</c:v>
                </c:pt>
                <c:pt idx="1560">
                  <c:v>83.489059999999995</c:v>
                </c:pt>
                <c:pt idx="1561">
                  <c:v>83.480800000000002</c:v>
                </c:pt>
                <c:pt idx="1562">
                  <c:v>83.631979999999999</c:v>
                </c:pt>
                <c:pt idx="1563">
                  <c:v>83.602199999999996</c:v>
                </c:pt>
                <c:pt idx="1564">
                  <c:v>83.556669999999997</c:v>
                </c:pt>
                <c:pt idx="1565">
                  <c:v>83.638959999999997</c:v>
                </c:pt>
                <c:pt idx="1566">
                  <c:v>83.599710000000002</c:v>
                </c:pt>
                <c:pt idx="1567">
                  <c:v>83.592100000000002</c:v>
                </c:pt>
                <c:pt idx="1568">
                  <c:v>83.598550000000003</c:v>
                </c:pt>
                <c:pt idx="1569">
                  <c:v>83.569479999999999</c:v>
                </c:pt>
                <c:pt idx="1570">
                  <c:v>83.559439999999995</c:v>
                </c:pt>
                <c:pt idx="1571">
                  <c:v>83.639179999999996</c:v>
                </c:pt>
                <c:pt idx="1572">
                  <c:v>83.587980000000002</c:v>
                </c:pt>
                <c:pt idx="1573">
                  <c:v>83.532880000000006</c:v>
                </c:pt>
                <c:pt idx="1574">
                  <c:v>83.575149999999994</c:v>
                </c:pt>
                <c:pt idx="1575">
                  <c:v>83.558269999999993</c:v>
                </c:pt>
                <c:pt idx="1576">
                  <c:v>83.489840000000001</c:v>
                </c:pt>
                <c:pt idx="1577">
                  <c:v>83.473129999999998</c:v>
                </c:pt>
                <c:pt idx="1578">
                  <c:v>83.53792</c:v>
                </c:pt>
                <c:pt idx="1579">
                  <c:v>83.582369999999997</c:v>
                </c:pt>
                <c:pt idx="1580">
                  <c:v>83.61551</c:v>
                </c:pt>
                <c:pt idx="1581">
                  <c:v>83.566860000000005</c:v>
                </c:pt>
                <c:pt idx="1582">
                  <c:v>83.576390000000004</c:v>
                </c:pt>
                <c:pt idx="1583">
                  <c:v>83.509309999999999</c:v>
                </c:pt>
                <c:pt idx="1584">
                  <c:v>83.637119999999996</c:v>
                </c:pt>
                <c:pt idx="1585">
                  <c:v>83.644459999999995</c:v>
                </c:pt>
                <c:pt idx="1586">
                  <c:v>83.689660000000003</c:v>
                </c:pt>
                <c:pt idx="1587">
                  <c:v>83.726439999999997</c:v>
                </c:pt>
                <c:pt idx="1588">
                  <c:v>83.745040000000003</c:v>
                </c:pt>
                <c:pt idx="1589">
                  <c:v>83.795060000000007</c:v>
                </c:pt>
                <c:pt idx="1590">
                  <c:v>83.799199999999999</c:v>
                </c:pt>
                <c:pt idx="1591">
                  <c:v>83.818600000000004</c:v>
                </c:pt>
                <c:pt idx="1592">
                  <c:v>83.780230000000003</c:v>
                </c:pt>
                <c:pt idx="1593">
                  <c:v>83.784670000000006</c:v>
                </c:pt>
                <c:pt idx="1594">
                  <c:v>83.791070000000005</c:v>
                </c:pt>
                <c:pt idx="1595">
                  <c:v>83.871139999999997</c:v>
                </c:pt>
                <c:pt idx="1596">
                  <c:v>83.870189999999994</c:v>
                </c:pt>
                <c:pt idx="1597">
                  <c:v>83.917689999999993</c:v>
                </c:pt>
                <c:pt idx="1598">
                  <c:v>83.943049999999999</c:v>
                </c:pt>
                <c:pt idx="1599">
                  <c:v>84.012280000000004</c:v>
                </c:pt>
                <c:pt idx="1600">
                  <c:v>83.946020000000004</c:v>
                </c:pt>
                <c:pt idx="1601">
                  <c:v>83.878370000000004</c:v>
                </c:pt>
                <c:pt idx="1602">
                  <c:v>83.841359999999995</c:v>
                </c:pt>
                <c:pt idx="1603">
                  <c:v>83.817170000000004</c:v>
                </c:pt>
                <c:pt idx="1604">
                  <c:v>83.865039999999993</c:v>
                </c:pt>
                <c:pt idx="1605">
                  <c:v>83.854510000000005</c:v>
                </c:pt>
                <c:pt idx="1606">
                  <c:v>83.972830000000002</c:v>
                </c:pt>
                <c:pt idx="1607">
                  <c:v>84.041049999999998</c:v>
                </c:pt>
                <c:pt idx="1608">
                  <c:v>84.038749999999993</c:v>
                </c:pt>
                <c:pt idx="1609">
                  <c:v>84.024709999999999</c:v>
                </c:pt>
                <c:pt idx="1610">
                  <c:v>84.028490000000005</c:v>
                </c:pt>
                <c:pt idx="1611">
                  <c:v>83.964849999999998</c:v>
                </c:pt>
                <c:pt idx="1612">
                  <c:v>83.918379999999999</c:v>
                </c:pt>
                <c:pt idx="1613">
                  <c:v>83.910780000000003</c:v>
                </c:pt>
                <c:pt idx="1614">
                  <c:v>83.920060000000007</c:v>
                </c:pt>
                <c:pt idx="1615">
                  <c:v>83.812190000000001</c:v>
                </c:pt>
                <c:pt idx="1616">
                  <c:v>83.786770000000004</c:v>
                </c:pt>
                <c:pt idx="1617">
                  <c:v>83.786940000000001</c:v>
                </c:pt>
                <c:pt idx="1618">
                  <c:v>83.755390000000006</c:v>
                </c:pt>
                <c:pt idx="1619">
                  <c:v>83.826830000000001</c:v>
                </c:pt>
                <c:pt idx="1620">
                  <c:v>83.885170000000002</c:v>
                </c:pt>
                <c:pt idx="1621">
                  <c:v>83.884770000000003</c:v>
                </c:pt>
                <c:pt idx="1622">
                  <c:v>83.881529999999998</c:v>
                </c:pt>
                <c:pt idx="1623">
                  <c:v>83.933980000000005</c:v>
                </c:pt>
                <c:pt idx="1624">
                  <c:v>83.914389999999997</c:v>
                </c:pt>
                <c:pt idx="1625">
                  <c:v>83.965760000000003</c:v>
                </c:pt>
                <c:pt idx="1626">
                  <c:v>83.977710000000002</c:v>
                </c:pt>
                <c:pt idx="1627">
                  <c:v>84.021529999999998</c:v>
                </c:pt>
                <c:pt idx="1628">
                  <c:v>84.039299999999997</c:v>
                </c:pt>
                <c:pt idx="1629">
                  <c:v>84.002080000000007</c:v>
                </c:pt>
                <c:pt idx="1630">
                  <c:v>84.089789999999994</c:v>
                </c:pt>
                <c:pt idx="1631">
                  <c:v>84.135670000000005</c:v>
                </c:pt>
                <c:pt idx="1632">
                  <c:v>84.237610000000004</c:v>
                </c:pt>
                <c:pt idx="1633">
                  <c:v>84.236980000000003</c:v>
                </c:pt>
                <c:pt idx="1634">
                  <c:v>84.245949999999993</c:v>
                </c:pt>
                <c:pt idx="1635">
                  <c:v>84.374889999999994</c:v>
                </c:pt>
                <c:pt idx="1636">
                  <c:v>84.347470000000001</c:v>
                </c:pt>
                <c:pt idx="1637">
                  <c:v>84.355090000000004</c:v>
                </c:pt>
                <c:pt idx="1638">
                  <c:v>84.237870000000001</c:v>
                </c:pt>
                <c:pt idx="1639">
                  <c:v>84.090580000000003</c:v>
                </c:pt>
                <c:pt idx="1640">
                  <c:v>84.159189999999995</c:v>
                </c:pt>
                <c:pt idx="1641">
                  <c:v>84.049580000000006</c:v>
                </c:pt>
                <c:pt idx="1642">
                  <c:v>84.067120000000003</c:v>
                </c:pt>
                <c:pt idx="1643">
                  <c:v>84.049710000000005</c:v>
                </c:pt>
                <c:pt idx="1644">
                  <c:v>84.043660000000003</c:v>
                </c:pt>
                <c:pt idx="1645">
                  <c:v>83.951189999999997</c:v>
                </c:pt>
                <c:pt idx="1646">
                  <c:v>83.966220000000007</c:v>
                </c:pt>
                <c:pt idx="1647">
                  <c:v>84.058340000000001</c:v>
                </c:pt>
                <c:pt idx="1648">
                  <c:v>84.011309999999995</c:v>
                </c:pt>
                <c:pt idx="1649">
                  <c:v>84.080510000000004</c:v>
                </c:pt>
                <c:pt idx="1650">
                  <c:v>84.027140000000003</c:v>
                </c:pt>
                <c:pt idx="1651">
                  <c:v>84.059560000000005</c:v>
                </c:pt>
                <c:pt idx="1652">
                  <c:v>84.11788</c:v>
                </c:pt>
                <c:pt idx="1653">
                  <c:v>84.036299999999997</c:v>
                </c:pt>
                <c:pt idx="1654">
                  <c:v>84.056759999999997</c:v>
                </c:pt>
                <c:pt idx="1655">
                  <c:v>84.115549999999999</c:v>
                </c:pt>
                <c:pt idx="1656">
                  <c:v>84.16319</c:v>
                </c:pt>
                <c:pt idx="1657">
                  <c:v>84.270669999999996</c:v>
                </c:pt>
                <c:pt idx="1658">
                  <c:v>84.214259999999996</c:v>
                </c:pt>
                <c:pt idx="1659">
                  <c:v>84.156229999999994</c:v>
                </c:pt>
                <c:pt idx="1660">
                  <c:v>84.157719999999998</c:v>
                </c:pt>
                <c:pt idx="1661">
                  <c:v>84.211290000000005</c:v>
                </c:pt>
                <c:pt idx="1662">
                  <c:v>84.042450000000002</c:v>
                </c:pt>
                <c:pt idx="1663">
                  <c:v>84.011099999999999</c:v>
                </c:pt>
                <c:pt idx="1664">
                  <c:v>84.107590000000002</c:v>
                </c:pt>
                <c:pt idx="1665">
                  <c:v>84.140990000000002</c:v>
                </c:pt>
                <c:pt idx="1666">
                  <c:v>84.071979999999996</c:v>
                </c:pt>
                <c:pt idx="1667">
                  <c:v>84.104110000000006</c:v>
                </c:pt>
                <c:pt idx="1668">
                  <c:v>84.09281</c:v>
                </c:pt>
                <c:pt idx="1669">
                  <c:v>84.123260000000002</c:v>
                </c:pt>
                <c:pt idx="1670">
                  <c:v>84.21208</c:v>
                </c:pt>
                <c:pt idx="1671">
                  <c:v>84.237229999999997</c:v>
                </c:pt>
                <c:pt idx="1672">
                  <c:v>84.260289999999998</c:v>
                </c:pt>
                <c:pt idx="1673">
                  <c:v>84.202789999999993</c:v>
                </c:pt>
                <c:pt idx="1674">
                  <c:v>84.181749999999994</c:v>
                </c:pt>
                <c:pt idx="1675">
                  <c:v>84.216260000000005</c:v>
                </c:pt>
                <c:pt idx="1676">
                  <c:v>84.244029999999995</c:v>
                </c:pt>
                <c:pt idx="1677">
                  <c:v>84.3369</c:v>
                </c:pt>
                <c:pt idx="1678">
                  <c:v>84.254589999999993</c:v>
                </c:pt>
                <c:pt idx="1679">
                  <c:v>84.21078</c:v>
                </c:pt>
                <c:pt idx="1680">
                  <c:v>84.162599999999998</c:v>
                </c:pt>
                <c:pt idx="1681">
                  <c:v>84.137389999999996</c:v>
                </c:pt>
                <c:pt idx="1682">
                  <c:v>84.221869999999996</c:v>
                </c:pt>
                <c:pt idx="1683">
                  <c:v>84.193079999999995</c:v>
                </c:pt>
                <c:pt idx="1684">
                  <c:v>84.197509999999994</c:v>
                </c:pt>
                <c:pt idx="1685">
                  <c:v>84.13064</c:v>
                </c:pt>
                <c:pt idx="1686">
                  <c:v>84.260210000000001</c:v>
                </c:pt>
                <c:pt idx="1687">
                  <c:v>84.217569999999995</c:v>
                </c:pt>
                <c:pt idx="1688">
                  <c:v>84.293419999999998</c:v>
                </c:pt>
                <c:pt idx="1689">
                  <c:v>84.247730000000004</c:v>
                </c:pt>
                <c:pt idx="1690">
                  <c:v>84.276660000000007</c:v>
                </c:pt>
                <c:pt idx="1691">
                  <c:v>84.333789999999993</c:v>
                </c:pt>
                <c:pt idx="1692">
                  <c:v>84.333290000000005</c:v>
                </c:pt>
                <c:pt idx="1693">
                  <c:v>84.354889999999997</c:v>
                </c:pt>
                <c:pt idx="1694">
                  <c:v>84.358440000000002</c:v>
                </c:pt>
                <c:pt idx="1695">
                  <c:v>84.369529999999997</c:v>
                </c:pt>
                <c:pt idx="1696">
                  <c:v>84.378479999999996</c:v>
                </c:pt>
                <c:pt idx="1697">
                  <c:v>84.300820000000002</c:v>
                </c:pt>
                <c:pt idx="1698">
                  <c:v>84.303439999999995</c:v>
                </c:pt>
                <c:pt idx="1699">
                  <c:v>84.321110000000004</c:v>
                </c:pt>
                <c:pt idx="1700">
                  <c:v>84.259479999999996</c:v>
                </c:pt>
                <c:pt idx="1701">
                  <c:v>84.278630000000007</c:v>
                </c:pt>
                <c:pt idx="1702">
                  <c:v>84.248180000000005</c:v>
                </c:pt>
                <c:pt idx="1703">
                  <c:v>84.332539999999995</c:v>
                </c:pt>
                <c:pt idx="1704">
                  <c:v>84.416629999999998</c:v>
                </c:pt>
                <c:pt idx="1705">
                  <c:v>84.352289999999996</c:v>
                </c:pt>
                <c:pt idx="1706">
                  <c:v>84.208299999999994</c:v>
                </c:pt>
                <c:pt idx="1707">
                  <c:v>84.162520000000001</c:v>
                </c:pt>
                <c:pt idx="1708">
                  <c:v>84.079419999999999</c:v>
                </c:pt>
                <c:pt idx="1709">
                  <c:v>84.204269999999994</c:v>
                </c:pt>
                <c:pt idx="1710">
                  <c:v>84.316699999999997</c:v>
                </c:pt>
                <c:pt idx="1711">
                  <c:v>84.260019999999997</c:v>
                </c:pt>
                <c:pt idx="1712">
                  <c:v>84.322559999999996</c:v>
                </c:pt>
                <c:pt idx="1713">
                  <c:v>84.359800000000007</c:v>
                </c:pt>
                <c:pt idx="1714">
                  <c:v>84.445369999999997</c:v>
                </c:pt>
                <c:pt idx="1715">
                  <c:v>84.479039999999998</c:v>
                </c:pt>
                <c:pt idx="1716">
                  <c:v>84.468969999999999</c:v>
                </c:pt>
                <c:pt idx="1717">
                  <c:v>84.574129999999997</c:v>
                </c:pt>
                <c:pt idx="1718">
                  <c:v>84.565020000000004</c:v>
                </c:pt>
                <c:pt idx="1719">
                  <c:v>84.489549999999994</c:v>
                </c:pt>
                <c:pt idx="1720">
                  <c:v>84.537940000000006</c:v>
                </c:pt>
                <c:pt idx="1721">
                  <c:v>84.578220000000002</c:v>
                </c:pt>
                <c:pt idx="1722">
                  <c:v>84.535679999999999</c:v>
                </c:pt>
                <c:pt idx="1723">
                  <c:v>84.603369999999998</c:v>
                </c:pt>
                <c:pt idx="1724">
                  <c:v>84.568119999999993</c:v>
                </c:pt>
                <c:pt idx="1725">
                  <c:v>84.568730000000002</c:v>
                </c:pt>
                <c:pt idx="1726">
                  <c:v>84.451480000000004</c:v>
                </c:pt>
                <c:pt idx="1727">
                  <c:v>84.416340000000005</c:v>
                </c:pt>
                <c:pt idx="1728">
                  <c:v>84.396500000000003</c:v>
                </c:pt>
                <c:pt idx="1729">
                  <c:v>84.476339999999993</c:v>
                </c:pt>
                <c:pt idx="1730">
                  <c:v>84.479820000000004</c:v>
                </c:pt>
                <c:pt idx="1731">
                  <c:v>84.561310000000006</c:v>
                </c:pt>
                <c:pt idx="1732">
                  <c:v>84.532709999999994</c:v>
                </c:pt>
                <c:pt idx="1733">
                  <c:v>84.470489999999998</c:v>
                </c:pt>
                <c:pt idx="1734">
                  <c:v>84.514290000000003</c:v>
                </c:pt>
                <c:pt idx="1735">
                  <c:v>84.543000000000006</c:v>
                </c:pt>
                <c:pt idx="1736">
                  <c:v>84.539249999999996</c:v>
                </c:pt>
                <c:pt idx="1737">
                  <c:v>84.566410000000005</c:v>
                </c:pt>
                <c:pt idx="1738">
                  <c:v>84.466049999999996</c:v>
                </c:pt>
                <c:pt idx="1739">
                  <c:v>84.659139999999994</c:v>
                </c:pt>
                <c:pt idx="1740">
                  <c:v>84.640069999999994</c:v>
                </c:pt>
                <c:pt idx="1741">
                  <c:v>84.686899999999994</c:v>
                </c:pt>
                <c:pt idx="1742">
                  <c:v>84.638689999999997</c:v>
                </c:pt>
                <c:pt idx="1743">
                  <c:v>84.663269999999997</c:v>
                </c:pt>
                <c:pt idx="1744">
                  <c:v>84.695490000000007</c:v>
                </c:pt>
                <c:pt idx="1745">
                  <c:v>84.82705</c:v>
                </c:pt>
                <c:pt idx="1746">
                  <c:v>84.826830000000001</c:v>
                </c:pt>
                <c:pt idx="1747">
                  <c:v>84.75667</c:v>
                </c:pt>
                <c:pt idx="1748">
                  <c:v>84.846369999999993</c:v>
                </c:pt>
                <c:pt idx="1749">
                  <c:v>84.791030000000006</c:v>
                </c:pt>
                <c:pt idx="1750">
                  <c:v>84.772620000000003</c:v>
                </c:pt>
                <c:pt idx="1751">
                  <c:v>84.845100000000002</c:v>
                </c:pt>
                <c:pt idx="1752">
                  <c:v>84.887860000000003</c:v>
                </c:pt>
                <c:pt idx="1753">
                  <c:v>85.004159999999999</c:v>
                </c:pt>
                <c:pt idx="1754">
                  <c:v>85.019490000000005</c:v>
                </c:pt>
                <c:pt idx="1755">
                  <c:v>84.993350000000007</c:v>
                </c:pt>
                <c:pt idx="1756">
                  <c:v>85.018389999999997</c:v>
                </c:pt>
                <c:pt idx="1757">
                  <c:v>84.983770000000007</c:v>
                </c:pt>
                <c:pt idx="1758">
                  <c:v>84.994810000000001</c:v>
                </c:pt>
                <c:pt idx="1759">
                  <c:v>84.956590000000006</c:v>
                </c:pt>
                <c:pt idx="1760">
                  <c:v>85.087779999999995</c:v>
                </c:pt>
                <c:pt idx="1761">
                  <c:v>85.175219999999996</c:v>
                </c:pt>
                <c:pt idx="1762">
                  <c:v>85.152789999999996</c:v>
                </c:pt>
                <c:pt idx="1763">
                  <c:v>85.044989999999999</c:v>
                </c:pt>
                <c:pt idx="1764">
                  <c:v>85.09187</c:v>
                </c:pt>
                <c:pt idx="1765">
                  <c:v>84.932789999999997</c:v>
                </c:pt>
                <c:pt idx="1766">
                  <c:v>84.894949999999994</c:v>
                </c:pt>
                <c:pt idx="1767">
                  <c:v>84.883679999999998</c:v>
                </c:pt>
                <c:pt idx="1768">
                  <c:v>84.943179999999998</c:v>
                </c:pt>
                <c:pt idx="1769">
                  <c:v>84.911739999999995</c:v>
                </c:pt>
                <c:pt idx="1770">
                  <c:v>84.911339999999996</c:v>
                </c:pt>
                <c:pt idx="1771">
                  <c:v>84.976780000000005</c:v>
                </c:pt>
                <c:pt idx="1772">
                  <c:v>84.982680000000002</c:v>
                </c:pt>
                <c:pt idx="1773">
                  <c:v>84.954930000000004</c:v>
                </c:pt>
                <c:pt idx="1774">
                  <c:v>85.02834</c:v>
                </c:pt>
                <c:pt idx="1775">
                  <c:v>84.911869999999993</c:v>
                </c:pt>
                <c:pt idx="1776">
                  <c:v>85.048000000000002</c:v>
                </c:pt>
                <c:pt idx="1777">
                  <c:v>85.110119999999995</c:v>
                </c:pt>
                <c:pt idx="1778">
                  <c:v>85.153880000000001</c:v>
                </c:pt>
                <c:pt idx="1779">
                  <c:v>85.050250000000005</c:v>
                </c:pt>
                <c:pt idx="1780">
                  <c:v>85.079449999999994</c:v>
                </c:pt>
                <c:pt idx="1781">
                  <c:v>85.068610000000007</c:v>
                </c:pt>
                <c:pt idx="1782">
                  <c:v>85.068610000000007</c:v>
                </c:pt>
                <c:pt idx="1783">
                  <c:v>84.973590000000002</c:v>
                </c:pt>
                <c:pt idx="1784">
                  <c:v>84.990880000000004</c:v>
                </c:pt>
                <c:pt idx="1785">
                  <c:v>85.006</c:v>
                </c:pt>
                <c:pt idx="1786">
                  <c:v>85.009969999999996</c:v>
                </c:pt>
                <c:pt idx="1787">
                  <c:v>84.997290000000007</c:v>
                </c:pt>
                <c:pt idx="1788">
                  <c:v>84.993129999999994</c:v>
                </c:pt>
                <c:pt idx="1789">
                  <c:v>85.057720000000003</c:v>
                </c:pt>
                <c:pt idx="1790">
                  <c:v>85.080619999999996</c:v>
                </c:pt>
                <c:pt idx="1791">
                  <c:v>85.166899999999998</c:v>
                </c:pt>
                <c:pt idx="1792">
                  <c:v>85.220699999999994</c:v>
                </c:pt>
                <c:pt idx="1793">
                  <c:v>85.186089999999993</c:v>
                </c:pt>
                <c:pt idx="1794">
                  <c:v>85.148309999999995</c:v>
                </c:pt>
                <c:pt idx="1795">
                  <c:v>85.066890000000001</c:v>
                </c:pt>
                <c:pt idx="1796">
                  <c:v>85.056470000000004</c:v>
                </c:pt>
                <c:pt idx="1797">
                  <c:v>85.020660000000007</c:v>
                </c:pt>
                <c:pt idx="1798">
                  <c:v>85.088149999999999</c:v>
                </c:pt>
                <c:pt idx="1799">
                  <c:v>85.06532</c:v>
                </c:pt>
                <c:pt idx="1800">
                  <c:v>85.069850000000002</c:v>
                </c:pt>
                <c:pt idx="1801">
                  <c:v>85.078689999999995</c:v>
                </c:pt>
                <c:pt idx="1802">
                  <c:v>85.089820000000003</c:v>
                </c:pt>
                <c:pt idx="1803">
                  <c:v>85.157430000000005</c:v>
                </c:pt>
                <c:pt idx="1804">
                  <c:v>85.193470000000005</c:v>
                </c:pt>
                <c:pt idx="1805">
                  <c:v>85.16431</c:v>
                </c:pt>
                <c:pt idx="1806">
                  <c:v>85.192009999999996</c:v>
                </c:pt>
                <c:pt idx="1807">
                  <c:v>85.217600000000004</c:v>
                </c:pt>
                <c:pt idx="1808">
                  <c:v>85.173010000000005</c:v>
                </c:pt>
                <c:pt idx="1809">
                  <c:v>85.166920000000005</c:v>
                </c:pt>
                <c:pt idx="1810">
                  <c:v>85.213629999999995</c:v>
                </c:pt>
                <c:pt idx="1811">
                  <c:v>85.179320000000004</c:v>
                </c:pt>
                <c:pt idx="1812">
                  <c:v>85.150559999999999</c:v>
                </c:pt>
                <c:pt idx="1813">
                  <c:v>85.101879999999994</c:v>
                </c:pt>
                <c:pt idx="1814">
                  <c:v>85.014840000000007</c:v>
                </c:pt>
                <c:pt idx="1815">
                  <c:v>85.028530000000003</c:v>
                </c:pt>
                <c:pt idx="1816">
                  <c:v>84.996440000000007</c:v>
                </c:pt>
                <c:pt idx="1817">
                  <c:v>84.976550000000003</c:v>
                </c:pt>
                <c:pt idx="1818">
                  <c:v>84.909959999999998</c:v>
                </c:pt>
                <c:pt idx="1819">
                  <c:v>84.916309999999996</c:v>
                </c:pt>
                <c:pt idx="1820">
                  <c:v>84.842010000000002</c:v>
                </c:pt>
                <c:pt idx="1821">
                  <c:v>84.873589999999993</c:v>
                </c:pt>
                <c:pt idx="1822">
                  <c:v>84.879909999999995</c:v>
                </c:pt>
                <c:pt idx="1823">
                  <c:v>84.918909999999997</c:v>
                </c:pt>
                <c:pt idx="1824">
                  <c:v>84.982029999999995</c:v>
                </c:pt>
                <c:pt idx="1825">
                  <c:v>85.055890000000005</c:v>
                </c:pt>
                <c:pt idx="1826">
                  <c:v>85.222880000000004</c:v>
                </c:pt>
                <c:pt idx="1827">
                  <c:v>85.009749999999997</c:v>
                </c:pt>
                <c:pt idx="1828">
                  <c:v>85.012659999999997</c:v>
                </c:pt>
                <c:pt idx="1829">
                  <c:v>85.282070000000004</c:v>
                </c:pt>
                <c:pt idx="1830">
                  <c:v>85.265460000000004</c:v>
                </c:pt>
                <c:pt idx="1831">
                  <c:v>85.205089999999998</c:v>
                </c:pt>
                <c:pt idx="1832">
                  <c:v>85.153310000000005</c:v>
                </c:pt>
                <c:pt idx="1833">
                  <c:v>85.109819999999999</c:v>
                </c:pt>
                <c:pt idx="1834">
                  <c:v>85.065640000000002</c:v>
                </c:pt>
                <c:pt idx="1835">
                  <c:v>85.028019999999998</c:v>
                </c:pt>
                <c:pt idx="1836">
                  <c:v>85.035939999999997</c:v>
                </c:pt>
                <c:pt idx="1837">
                  <c:v>85.014979999999994</c:v>
                </c:pt>
                <c:pt idx="1838">
                  <c:v>85.03246</c:v>
                </c:pt>
                <c:pt idx="1839">
                  <c:v>85.144329999999997</c:v>
                </c:pt>
                <c:pt idx="1840">
                  <c:v>85.107129999999998</c:v>
                </c:pt>
                <c:pt idx="1841">
                  <c:v>85.076080000000005</c:v>
                </c:pt>
                <c:pt idx="1842">
                  <c:v>85.064089999999993</c:v>
                </c:pt>
                <c:pt idx="1843">
                  <c:v>85.121830000000003</c:v>
                </c:pt>
                <c:pt idx="1844">
                  <c:v>85.09357</c:v>
                </c:pt>
                <c:pt idx="1845">
                  <c:v>85.140370000000004</c:v>
                </c:pt>
                <c:pt idx="1846">
                  <c:v>85.166460000000001</c:v>
                </c:pt>
                <c:pt idx="1847">
                  <c:v>85.081410000000005</c:v>
                </c:pt>
                <c:pt idx="1848">
                  <c:v>85.073350000000005</c:v>
                </c:pt>
                <c:pt idx="1849">
                  <c:v>85.129279999999994</c:v>
                </c:pt>
                <c:pt idx="1850">
                  <c:v>85.093490000000003</c:v>
                </c:pt>
                <c:pt idx="1851">
                  <c:v>85.090670000000003</c:v>
                </c:pt>
                <c:pt idx="1852">
                  <c:v>85.184020000000004</c:v>
                </c:pt>
                <c:pt idx="1853">
                  <c:v>85.140010000000004</c:v>
                </c:pt>
                <c:pt idx="1854">
                  <c:v>85.193020000000004</c:v>
                </c:pt>
                <c:pt idx="1855">
                  <c:v>85.213769999999997</c:v>
                </c:pt>
                <c:pt idx="1856">
                  <c:v>85.359790000000004</c:v>
                </c:pt>
                <c:pt idx="1857">
                  <c:v>85.341629999999995</c:v>
                </c:pt>
                <c:pt idx="1858">
                  <c:v>85.401420000000002</c:v>
                </c:pt>
                <c:pt idx="1859">
                  <c:v>85.322649999999996</c:v>
                </c:pt>
                <c:pt idx="1860">
                  <c:v>85.371139999999997</c:v>
                </c:pt>
                <c:pt idx="1861">
                  <c:v>85.334969999999998</c:v>
                </c:pt>
                <c:pt idx="1862">
                  <c:v>85.326750000000004</c:v>
                </c:pt>
                <c:pt idx="1863">
                  <c:v>85.406009999999995</c:v>
                </c:pt>
                <c:pt idx="1864">
                  <c:v>85.38185</c:v>
                </c:pt>
                <c:pt idx="1865">
                  <c:v>85.41883</c:v>
                </c:pt>
                <c:pt idx="1866">
                  <c:v>85.483969999999999</c:v>
                </c:pt>
                <c:pt idx="1867">
                  <c:v>85.570189999999997</c:v>
                </c:pt>
                <c:pt idx="1868">
                  <c:v>85.537639999999996</c:v>
                </c:pt>
                <c:pt idx="1869">
                  <c:v>85.419150000000002</c:v>
                </c:pt>
                <c:pt idx="1870">
                  <c:v>85.38955</c:v>
                </c:pt>
                <c:pt idx="1871">
                  <c:v>85.393799999999999</c:v>
                </c:pt>
                <c:pt idx="1872">
                  <c:v>85.397099999999995</c:v>
                </c:pt>
                <c:pt idx="1873">
                  <c:v>85.432079999999999</c:v>
                </c:pt>
                <c:pt idx="1874">
                  <c:v>85.39573</c:v>
                </c:pt>
                <c:pt idx="1875">
                  <c:v>85.455640000000002</c:v>
                </c:pt>
                <c:pt idx="1876">
                  <c:v>85.412639999999996</c:v>
                </c:pt>
                <c:pt idx="1877">
                  <c:v>85.370159999999998</c:v>
                </c:pt>
                <c:pt idx="1878">
                  <c:v>85.335340000000002</c:v>
                </c:pt>
                <c:pt idx="1879">
                  <c:v>85.470299999999995</c:v>
                </c:pt>
                <c:pt idx="1880">
                  <c:v>85.473780000000005</c:v>
                </c:pt>
                <c:pt idx="1881">
                  <c:v>85.459909999999994</c:v>
                </c:pt>
                <c:pt idx="1882">
                  <c:v>85.377009999999999</c:v>
                </c:pt>
                <c:pt idx="1883">
                  <c:v>85.445549999999997</c:v>
                </c:pt>
                <c:pt idx="1884">
                  <c:v>85.419939999999997</c:v>
                </c:pt>
                <c:pt idx="1885">
                  <c:v>85.46499</c:v>
                </c:pt>
                <c:pt idx="1886">
                  <c:v>85.379069999999999</c:v>
                </c:pt>
                <c:pt idx="1887">
                  <c:v>85.391980000000004</c:v>
                </c:pt>
                <c:pt idx="1888">
                  <c:v>85.321879999999993</c:v>
                </c:pt>
                <c:pt idx="1889">
                  <c:v>85.430530000000005</c:v>
                </c:pt>
                <c:pt idx="1890">
                  <c:v>85.451719999999995</c:v>
                </c:pt>
                <c:pt idx="1891">
                  <c:v>85.572559999999996</c:v>
                </c:pt>
                <c:pt idx="1892">
                  <c:v>85.631280000000004</c:v>
                </c:pt>
                <c:pt idx="1893">
                  <c:v>85.649500000000003</c:v>
                </c:pt>
                <c:pt idx="1894">
                  <c:v>85.687899999999999</c:v>
                </c:pt>
                <c:pt idx="1895">
                  <c:v>85.736429999999999</c:v>
                </c:pt>
                <c:pt idx="1896">
                  <c:v>85.767740000000003</c:v>
                </c:pt>
                <c:pt idx="1897">
                  <c:v>85.678020000000004</c:v>
                </c:pt>
                <c:pt idx="1898">
                  <c:v>85.76258</c:v>
                </c:pt>
                <c:pt idx="1899">
                  <c:v>85.746930000000006</c:v>
                </c:pt>
                <c:pt idx="1900">
                  <c:v>85.789869999999993</c:v>
                </c:pt>
                <c:pt idx="1901">
                  <c:v>85.679929999999999</c:v>
                </c:pt>
                <c:pt idx="1902">
                  <c:v>85.748149999999995</c:v>
                </c:pt>
                <c:pt idx="1903">
                  <c:v>85.705730000000003</c:v>
                </c:pt>
                <c:pt idx="1904">
                  <c:v>85.765659999999997</c:v>
                </c:pt>
                <c:pt idx="1905">
                  <c:v>85.801479999999998</c:v>
                </c:pt>
                <c:pt idx="1906">
                  <c:v>85.784739999999999</c:v>
                </c:pt>
                <c:pt idx="1907">
                  <c:v>85.764420000000001</c:v>
                </c:pt>
                <c:pt idx="1908">
                  <c:v>85.732510000000005</c:v>
                </c:pt>
                <c:pt idx="1909">
                  <c:v>85.673119999999997</c:v>
                </c:pt>
                <c:pt idx="1910">
                  <c:v>85.566730000000007</c:v>
                </c:pt>
                <c:pt idx="1911">
                  <c:v>85.610370000000003</c:v>
                </c:pt>
                <c:pt idx="1912">
                  <c:v>85.575620000000001</c:v>
                </c:pt>
                <c:pt idx="1913">
                  <c:v>85.598460000000003</c:v>
                </c:pt>
                <c:pt idx="1914">
                  <c:v>85.575649999999996</c:v>
                </c:pt>
                <c:pt idx="1915">
                  <c:v>85.603039999999993</c:v>
                </c:pt>
                <c:pt idx="1916">
                  <c:v>85.622860000000003</c:v>
                </c:pt>
                <c:pt idx="1917">
                  <c:v>85.598320000000001</c:v>
                </c:pt>
                <c:pt idx="1918">
                  <c:v>85.631680000000003</c:v>
                </c:pt>
                <c:pt idx="1919">
                  <c:v>85.734520000000003</c:v>
                </c:pt>
                <c:pt idx="1920">
                  <c:v>85.798739999999995</c:v>
                </c:pt>
                <c:pt idx="1921">
                  <c:v>85.809010000000001</c:v>
                </c:pt>
                <c:pt idx="1922">
                  <c:v>85.812169999999995</c:v>
                </c:pt>
                <c:pt idx="1923">
                  <c:v>85.892259999999993</c:v>
                </c:pt>
                <c:pt idx="1924">
                  <c:v>85.981440000000006</c:v>
                </c:pt>
                <c:pt idx="1925">
                  <c:v>85.957920000000001</c:v>
                </c:pt>
                <c:pt idx="1926">
                  <c:v>85.900589999999994</c:v>
                </c:pt>
                <c:pt idx="1927">
                  <c:v>85.874570000000006</c:v>
                </c:pt>
                <c:pt idx="1928">
                  <c:v>85.900700000000001</c:v>
                </c:pt>
                <c:pt idx="1929">
                  <c:v>85.8476</c:v>
                </c:pt>
                <c:pt idx="1930">
                  <c:v>85.848799999999997</c:v>
                </c:pt>
                <c:pt idx="1931">
                  <c:v>85.762820000000005</c:v>
                </c:pt>
                <c:pt idx="1932">
                  <c:v>85.677509999999998</c:v>
                </c:pt>
                <c:pt idx="1933">
                  <c:v>85.652789999999996</c:v>
                </c:pt>
                <c:pt idx="1934">
                  <c:v>85.583439999999996</c:v>
                </c:pt>
                <c:pt idx="1935">
                  <c:v>85.613839999999996</c:v>
                </c:pt>
                <c:pt idx="1936">
                  <c:v>85.516859999999994</c:v>
                </c:pt>
                <c:pt idx="1937">
                  <c:v>85.565860000000001</c:v>
                </c:pt>
                <c:pt idx="1938">
                  <c:v>85.600359999999995</c:v>
                </c:pt>
                <c:pt idx="1939">
                  <c:v>85.625429999999994</c:v>
                </c:pt>
                <c:pt idx="1940">
                  <c:v>85.604299999999995</c:v>
                </c:pt>
                <c:pt idx="1941">
                  <c:v>85.512150000000005</c:v>
                </c:pt>
                <c:pt idx="1942">
                  <c:v>85.603350000000006</c:v>
                </c:pt>
                <c:pt idx="1943">
                  <c:v>85.752009999999999</c:v>
                </c:pt>
                <c:pt idx="1944">
                  <c:v>85.639160000000004</c:v>
                </c:pt>
                <c:pt idx="1945">
                  <c:v>85.644580000000005</c:v>
                </c:pt>
                <c:pt idx="1946">
                  <c:v>85.67783</c:v>
                </c:pt>
                <c:pt idx="1947">
                  <c:v>85.67192</c:v>
                </c:pt>
                <c:pt idx="1948">
                  <c:v>85.764380000000003</c:v>
                </c:pt>
                <c:pt idx="1949">
                  <c:v>85.765569999999997</c:v>
                </c:pt>
                <c:pt idx="1950">
                  <c:v>85.753330000000005</c:v>
                </c:pt>
                <c:pt idx="1951">
                  <c:v>85.697800000000001</c:v>
                </c:pt>
                <c:pt idx="1952">
                  <c:v>85.643730000000005</c:v>
                </c:pt>
                <c:pt idx="1953">
                  <c:v>85.681950000000001</c:v>
                </c:pt>
                <c:pt idx="1954">
                  <c:v>85.674940000000007</c:v>
                </c:pt>
                <c:pt idx="1955">
                  <c:v>85.655500000000004</c:v>
                </c:pt>
                <c:pt idx="1956">
                  <c:v>85.621790000000004</c:v>
                </c:pt>
                <c:pt idx="1957">
                  <c:v>85.649060000000006</c:v>
                </c:pt>
                <c:pt idx="1958">
                  <c:v>85.602220000000003</c:v>
                </c:pt>
                <c:pt idx="1959">
                  <c:v>85.593639999999994</c:v>
                </c:pt>
                <c:pt idx="1960">
                  <c:v>85.518529999999998</c:v>
                </c:pt>
                <c:pt idx="1961">
                  <c:v>85.49333</c:v>
                </c:pt>
                <c:pt idx="1962">
                  <c:v>85.486980000000003</c:v>
                </c:pt>
                <c:pt idx="1963">
                  <c:v>85.491380000000007</c:v>
                </c:pt>
                <c:pt idx="1964">
                  <c:v>85.579980000000006</c:v>
                </c:pt>
                <c:pt idx="1965">
                  <c:v>85.48124</c:v>
                </c:pt>
                <c:pt idx="1966">
                  <c:v>85.488399999999999</c:v>
                </c:pt>
                <c:pt idx="1967">
                  <c:v>85.537800000000004</c:v>
                </c:pt>
                <c:pt idx="1968">
                  <c:v>85.512590000000003</c:v>
                </c:pt>
                <c:pt idx="1969">
                  <c:v>85.461849999999998</c:v>
                </c:pt>
                <c:pt idx="1970">
                  <c:v>85.582920000000001</c:v>
                </c:pt>
                <c:pt idx="1971">
                  <c:v>85.623450000000005</c:v>
                </c:pt>
                <c:pt idx="1972">
                  <c:v>85.682990000000004</c:v>
                </c:pt>
                <c:pt idx="1973">
                  <c:v>85.779719999999998</c:v>
                </c:pt>
                <c:pt idx="1974">
                  <c:v>85.822969999999998</c:v>
                </c:pt>
                <c:pt idx="1975">
                  <c:v>85.891149999999996</c:v>
                </c:pt>
                <c:pt idx="1976">
                  <c:v>85.872749999999996</c:v>
                </c:pt>
                <c:pt idx="1977">
                  <c:v>85.924130000000005</c:v>
                </c:pt>
                <c:pt idx="1978">
                  <c:v>85.859380000000002</c:v>
                </c:pt>
                <c:pt idx="1979">
                  <c:v>85.913210000000007</c:v>
                </c:pt>
                <c:pt idx="1980">
                  <c:v>85.894009999999994</c:v>
                </c:pt>
                <c:pt idx="1981">
                  <c:v>85.971559999999997</c:v>
                </c:pt>
                <c:pt idx="1982">
                  <c:v>86.061790000000002</c:v>
                </c:pt>
                <c:pt idx="1983">
                  <c:v>86.04092</c:v>
                </c:pt>
                <c:pt idx="1984">
                  <c:v>86.086969999999994</c:v>
                </c:pt>
                <c:pt idx="1985">
                  <c:v>86.159620000000004</c:v>
                </c:pt>
                <c:pt idx="1986">
                  <c:v>86.147059999999996</c:v>
                </c:pt>
                <c:pt idx="1987">
                  <c:v>86.207459999999998</c:v>
                </c:pt>
                <c:pt idx="1988">
                  <c:v>86.224649999999997</c:v>
                </c:pt>
                <c:pt idx="1989">
                  <c:v>86.260390000000001</c:v>
                </c:pt>
                <c:pt idx="1990">
                  <c:v>86.275909999999996</c:v>
                </c:pt>
                <c:pt idx="1991">
                  <c:v>86.326639999999998</c:v>
                </c:pt>
                <c:pt idx="1992">
                  <c:v>86.268680000000003</c:v>
                </c:pt>
                <c:pt idx="1993">
                  <c:v>86.239260000000002</c:v>
                </c:pt>
                <c:pt idx="1994">
                  <c:v>86.189400000000006</c:v>
                </c:pt>
                <c:pt idx="1995">
                  <c:v>86.207840000000004</c:v>
                </c:pt>
                <c:pt idx="1996">
                  <c:v>86.226939999999999</c:v>
                </c:pt>
                <c:pt idx="1997">
                  <c:v>86.279809999999998</c:v>
                </c:pt>
                <c:pt idx="1998">
                  <c:v>86.322069999999997</c:v>
                </c:pt>
                <c:pt idx="1999">
                  <c:v>86.375960000000006</c:v>
                </c:pt>
                <c:pt idx="2000">
                  <c:v>86.310869999999994</c:v>
                </c:pt>
                <c:pt idx="2001">
                  <c:v>86.298109999999994</c:v>
                </c:pt>
                <c:pt idx="2002">
                  <c:v>86.330510000000004</c:v>
                </c:pt>
                <c:pt idx="2003">
                  <c:v>86.196910000000003</c:v>
                </c:pt>
                <c:pt idx="2004">
                  <c:v>86.155990000000003</c:v>
                </c:pt>
                <c:pt idx="2005">
                  <c:v>86.212969999999999</c:v>
                </c:pt>
                <c:pt idx="2006">
                  <c:v>86.285650000000004</c:v>
                </c:pt>
                <c:pt idx="2007">
                  <c:v>86.184610000000006</c:v>
                </c:pt>
                <c:pt idx="2008">
                  <c:v>86.097980000000007</c:v>
                </c:pt>
                <c:pt idx="2009">
                  <c:v>86.104230000000001</c:v>
                </c:pt>
                <c:pt idx="2010">
                  <c:v>85.971369999999993</c:v>
                </c:pt>
                <c:pt idx="2011">
                  <c:v>86.072620000000001</c:v>
                </c:pt>
                <c:pt idx="2012">
                  <c:v>86.016679999999994</c:v>
                </c:pt>
                <c:pt idx="2013">
                  <c:v>86.008520000000004</c:v>
                </c:pt>
                <c:pt idx="2014">
                  <c:v>85.976749999999996</c:v>
                </c:pt>
                <c:pt idx="2015">
                  <c:v>85.876260000000002</c:v>
                </c:pt>
                <c:pt idx="2016">
                  <c:v>85.902379999999994</c:v>
                </c:pt>
                <c:pt idx="2017">
                  <c:v>85.945120000000003</c:v>
                </c:pt>
                <c:pt idx="2018">
                  <c:v>86.012919999999994</c:v>
                </c:pt>
                <c:pt idx="2019">
                  <c:v>86.111369999999994</c:v>
                </c:pt>
                <c:pt idx="2020">
                  <c:v>86.136799999999994</c:v>
                </c:pt>
                <c:pt idx="2021">
                  <c:v>86.17456</c:v>
                </c:pt>
                <c:pt idx="2022">
                  <c:v>86.20317</c:v>
                </c:pt>
                <c:pt idx="2023">
                  <c:v>86.145880000000005</c:v>
                </c:pt>
                <c:pt idx="2024">
                  <c:v>86.172870000000003</c:v>
                </c:pt>
                <c:pt idx="2025">
                  <c:v>86.122219999999999</c:v>
                </c:pt>
                <c:pt idx="2026">
                  <c:v>86.033079999999998</c:v>
                </c:pt>
                <c:pt idx="2027">
                  <c:v>86.070449999999994</c:v>
                </c:pt>
                <c:pt idx="2028">
                  <c:v>85.977729999999994</c:v>
                </c:pt>
                <c:pt idx="2029">
                  <c:v>86.118840000000006</c:v>
                </c:pt>
                <c:pt idx="2030">
                  <c:v>86.202129999999997</c:v>
                </c:pt>
                <c:pt idx="2031">
                  <c:v>86.191100000000006</c:v>
                </c:pt>
                <c:pt idx="2032">
                  <c:v>86.299779999999998</c:v>
                </c:pt>
                <c:pt idx="2033">
                  <c:v>86.347080000000005</c:v>
                </c:pt>
                <c:pt idx="2034">
                  <c:v>86.328460000000007</c:v>
                </c:pt>
                <c:pt idx="2035">
                  <c:v>86.36009</c:v>
                </c:pt>
                <c:pt idx="2036">
                  <c:v>86.372140000000002</c:v>
                </c:pt>
                <c:pt idx="2037">
                  <c:v>86.331450000000004</c:v>
                </c:pt>
                <c:pt idx="2038">
                  <c:v>86.400810000000007</c:v>
                </c:pt>
                <c:pt idx="2039">
                  <c:v>86.507440000000003</c:v>
                </c:pt>
                <c:pt idx="2040">
                  <c:v>86.54974</c:v>
                </c:pt>
                <c:pt idx="2041">
                  <c:v>86.494860000000003</c:v>
                </c:pt>
                <c:pt idx="2042">
                  <c:v>86.4696</c:v>
                </c:pt>
                <c:pt idx="2043">
                  <c:v>86.451769999999996</c:v>
                </c:pt>
                <c:pt idx="2044">
                  <c:v>86.476979999999998</c:v>
                </c:pt>
                <c:pt idx="2045">
                  <c:v>86.436949999999996</c:v>
                </c:pt>
                <c:pt idx="2046">
                  <c:v>86.457449999999994</c:v>
                </c:pt>
                <c:pt idx="2047">
                  <c:v>86.438580000000002</c:v>
                </c:pt>
                <c:pt idx="2048">
                  <c:v>86.460809999999995</c:v>
                </c:pt>
                <c:pt idx="2049">
                  <c:v>86.4161</c:v>
                </c:pt>
                <c:pt idx="2050">
                  <c:v>86.44847</c:v>
                </c:pt>
                <c:pt idx="2051">
                  <c:v>86.372979999999998</c:v>
                </c:pt>
                <c:pt idx="2052">
                  <c:v>86.387299999999996</c:v>
                </c:pt>
                <c:pt idx="2053">
                  <c:v>86.467020000000005</c:v>
                </c:pt>
                <c:pt idx="2054">
                  <c:v>86.454570000000004</c:v>
                </c:pt>
                <c:pt idx="2055">
                  <c:v>86.395979999999994</c:v>
                </c:pt>
                <c:pt idx="2056">
                  <c:v>86.414439999999999</c:v>
                </c:pt>
                <c:pt idx="2057">
                  <c:v>86.423389999999998</c:v>
                </c:pt>
                <c:pt idx="2058">
                  <c:v>86.416600000000003</c:v>
                </c:pt>
                <c:pt idx="2059">
                  <c:v>86.434219999999996</c:v>
                </c:pt>
                <c:pt idx="2060">
                  <c:v>86.423749999999998</c:v>
                </c:pt>
                <c:pt idx="2061">
                  <c:v>86.466750000000005</c:v>
                </c:pt>
                <c:pt idx="2062">
                  <c:v>86.388930000000002</c:v>
                </c:pt>
                <c:pt idx="2063">
                  <c:v>86.305629999999994</c:v>
                </c:pt>
                <c:pt idx="2064">
                  <c:v>86.259479999999996</c:v>
                </c:pt>
                <c:pt idx="2065">
                  <c:v>86.203540000000004</c:v>
                </c:pt>
                <c:pt idx="2066">
                  <c:v>86.291669999999996</c:v>
                </c:pt>
                <c:pt idx="2067">
                  <c:v>86.254329999999996</c:v>
                </c:pt>
                <c:pt idx="2068">
                  <c:v>86.275149999999996</c:v>
                </c:pt>
                <c:pt idx="2069">
                  <c:v>86.251339999999999</c:v>
                </c:pt>
                <c:pt idx="2070">
                  <c:v>86.318370000000002</c:v>
                </c:pt>
                <c:pt idx="2071">
                  <c:v>86.293980000000005</c:v>
                </c:pt>
                <c:pt idx="2072">
                  <c:v>86.292900000000003</c:v>
                </c:pt>
                <c:pt idx="2073">
                  <c:v>86.292659999999998</c:v>
                </c:pt>
                <c:pt idx="2074">
                  <c:v>86.422880000000006</c:v>
                </c:pt>
                <c:pt idx="2075">
                  <c:v>86.497060000000005</c:v>
                </c:pt>
                <c:pt idx="2076">
                  <c:v>86.45438</c:v>
                </c:pt>
                <c:pt idx="2077">
                  <c:v>86.56223</c:v>
                </c:pt>
                <c:pt idx="2078">
                  <c:v>86.567089999999993</c:v>
                </c:pt>
                <c:pt idx="2079">
                  <c:v>86.54119</c:v>
                </c:pt>
                <c:pt idx="2080">
                  <c:v>86.615049999999997</c:v>
                </c:pt>
                <c:pt idx="2081">
                  <c:v>86.617000000000004</c:v>
                </c:pt>
                <c:pt idx="2082">
                  <c:v>86.629019999999997</c:v>
                </c:pt>
                <c:pt idx="2083">
                  <c:v>86.549379999999999</c:v>
                </c:pt>
                <c:pt idx="2084">
                  <c:v>86.595699999999994</c:v>
                </c:pt>
                <c:pt idx="2085">
                  <c:v>86.656379999999999</c:v>
                </c:pt>
                <c:pt idx="2086">
                  <c:v>86.686850000000007</c:v>
                </c:pt>
                <c:pt idx="2087">
                  <c:v>86.608069999999998</c:v>
                </c:pt>
                <c:pt idx="2088">
                  <c:v>86.582179999999994</c:v>
                </c:pt>
                <c:pt idx="2089">
                  <c:v>86.554270000000002</c:v>
                </c:pt>
                <c:pt idx="2090">
                  <c:v>86.559349999999995</c:v>
                </c:pt>
                <c:pt idx="2091">
                  <c:v>86.620009999999994</c:v>
                </c:pt>
                <c:pt idx="2092">
                  <c:v>86.645290000000003</c:v>
                </c:pt>
                <c:pt idx="2093">
                  <c:v>86.641819999999996</c:v>
                </c:pt>
                <c:pt idx="2094">
                  <c:v>86.571820000000002</c:v>
                </c:pt>
                <c:pt idx="2095">
                  <c:v>86.540790000000001</c:v>
                </c:pt>
                <c:pt idx="2096">
                  <c:v>86.607560000000007</c:v>
                </c:pt>
                <c:pt idx="2097">
                  <c:v>86.661249999999995</c:v>
                </c:pt>
                <c:pt idx="2098">
                  <c:v>86.696860000000001</c:v>
                </c:pt>
                <c:pt idx="2099">
                  <c:v>86.664460000000005</c:v>
                </c:pt>
                <c:pt idx="2100">
                  <c:v>86.624219999999994</c:v>
                </c:pt>
                <c:pt idx="2101">
                  <c:v>86.572710000000001</c:v>
                </c:pt>
                <c:pt idx="2102">
                  <c:v>86.58466</c:v>
                </c:pt>
                <c:pt idx="2103">
                  <c:v>86.619789999999995</c:v>
                </c:pt>
                <c:pt idx="2104">
                  <c:v>86.611919999999998</c:v>
                </c:pt>
                <c:pt idx="2105">
                  <c:v>86.629540000000006</c:v>
                </c:pt>
                <c:pt idx="2106">
                  <c:v>86.584950000000006</c:v>
                </c:pt>
                <c:pt idx="2107">
                  <c:v>86.6357</c:v>
                </c:pt>
                <c:pt idx="2108">
                  <c:v>86.690259999999995</c:v>
                </c:pt>
                <c:pt idx="2109">
                  <c:v>86.657679999999999</c:v>
                </c:pt>
                <c:pt idx="2110">
                  <c:v>86.624279999999999</c:v>
                </c:pt>
                <c:pt idx="2111">
                  <c:v>86.55735</c:v>
                </c:pt>
                <c:pt idx="2112">
                  <c:v>86.519450000000006</c:v>
                </c:pt>
                <c:pt idx="2113">
                  <c:v>86.540750000000003</c:v>
                </c:pt>
                <c:pt idx="2114">
                  <c:v>86.503839999999997</c:v>
                </c:pt>
                <c:pt idx="2115">
                  <c:v>86.536159999999995</c:v>
                </c:pt>
                <c:pt idx="2116">
                  <c:v>86.498729999999995</c:v>
                </c:pt>
                <c:pt idx="2117">
                  <c:v>86.545199999999994</c:v>
                </c:pt>
                <c:pt idx="2118">
                  <c:v>86.579120000000003</c:v>
                </c:pt>
                <c:pt idx="2119">
                  <c:v>86.520380000000003</c:v>
                </c:pt>
                <c:pt idx="2120">
                  <c:v>86.516419999999997</c:v>
                </c:pt>
                <c:pt idx="2121">
                  <c:v>86.499859999999998</c:v>
                </c:pt>
                <c:pt idx="2122">
                  <c:v>86.420680000000004</c:v>
                </c:pt>
                <c:pt idx="2123">
                  <c:v>86.455020000000005</c:v>
                </c:pt>
                <c:pt idx="2124">
                  <c:v>86.539680000000004</c:v>
                </c:pt>
                <c:pt idx="2125">
                  <c:v>86.584019999999995</c:v>
                </c:pt>
                <c:pt idx="2126">
                  <c:v>86.643810000000002</c:v>
                </c:pt>
                <c:pt idx="2127">
                  <c:v>86.706469999999996</c:v>
                </c:pt>
                <c:pt idx="2128">
                  <c:v>86.664479999999998</c:v>
                </c:pt>
                <c:pt idx="2129">
                  <c:v>86.782259999999994</c:v>
                </c:pt>
                <c:pt idx="2130">
                  <c:v>86.772260000000003</c:v>
                </c:pt>
                <c:pt idx="2131">
                  <c:v>86.831000000000003</c:v>
                </c:pt>
                <c:pt idx="2132">
                  <c:v>86.789649999999995</c:v>
                </c:pt>
                <c:pt idx="2133">
                  <c:v>86.889650000000003</c:v>
                </c:pt>
                <c:pt idx="2134">
                  <c:v>86.827569999999994</c:v>
                </c:pt>
                <c:pt idx="2135">
                  <c:v>86.872209999999995</c:v>
                </c:pt>
                <c:pt idx="2136">
                  <c:v>86.874369999999999</c:v>
                </c:pt>
                <c:pt idx="2137">
                  <c:v>86.855900000000005</c:v>
                </c:pt>
                <c:pt idx="2138">
                  <c:v>86.867199999999997</c:v>
                </c:pt>
                <c:pt idx="2139">
                  <c:v>86.8476</c:v>
                </c:pt>
                <c:pt idx="2140">
                  <c:v>86.860500000000002</c:v>
                </c:pt>
                <c:pt idx="2141">
                  <c:v>86.839619999999996</c:v>
                </c:pt>
                <c:pt idx="2142">
                  <c:v>86.86551</c:v>
                </c:pt>
                <c:pt idx="2143">
                  <c:v>86.737530000000007</c:v>
                </c:pt>
                <c:pt idx="2144">
                  <c:v>86.758240000000001</c:v>
                </c:pt>
                <c:pt idx="2145">
                  <c:v>86.712469999999996</c:v>
                </c:pt>
                <c:pt idx="2146">
                  <c:v>86.756439999999998</c:v>
                </c:pt>
                <c:pt idx="2147">
                  <c:v>86.801329999999993</c:v>
                </c:pt>
                <c:pt idx="2148">
                  <c:v>86.808300000000003</c:v>
                </c:pt>
                <c:pt idx="2149">
                  <c:v>86.866100000000003</c:v>
                </c:pt>
                <c:pt idx="2150">
                  <c:v>86.865679999999998</c:v>
                </c:pt>
                <c:pt idx="2151">
                  <c:v>86.937830000000005</c:v>
                </c:pt>
                <c:pt idx="2152">
                  <c:v>86.959590000000006</c:v>
                </c:pt>
                <c:pt idx="2153">
                  <c:v>86.926860000000005</c:v>
                </c:pt>
                <c:pt idx="2154">
                  <c:v>86.909360000000007</c:v>
                </c:pt>
                <c:pt idx="2155">
                  <c:v>86.904390000000006</c:v>
                </c:pt>
                <c:pt idx="2156">
                  <c:v>86.841899999999995</c:v>
                </c:pt>
                <c:pt idx="2157">
                  <c:v>86.878330000000005</c:v>
                </c:pt>
                <c:pt idx="2158">
                  <c:v>86.915629999999993</c:v>
                </c:pt>
                <c:pt idx="2159">
                  <c:v>86.985150000000004</c:v>
                </c:pt>
                <c:pt idx="2160">
                  <c:v>86.950649999999996</c:v>
                </c:pt>
                <c:pt idx="2161">
                  <c:v>86.880160000000004</c:v>
                </c:pt>
                <c:pt idx="2162">
                  <c:v>86.895700000000005</c:v>
                </c:pt>
                <c:pt idx="2163">
                  <c:v>86.999629999999996</c:v>
                </c:pt>
                <c:pt idx="2164">
                  <c:v>86.9739</c:v>
                </c:pt>
                <c:pt idx="2165">
                  <c:v>86.987489999999994</c:v>
                </c:pt>
                <c:pt idx="2166">
                  <c:v>86.991749999999996</c:v>
                </c:pt>
                <c:pt idx="2167">
                  <c:v>87.114130000000003</c:v>
                </c:pt>
                <c:pt idx="2168">
                  <c:v>87.012870000000007</c:v>
                </c:pt>
                <c:pt idx="2169">
                  <c:v>87.049419999999998</c:v>
                </c:pt>
                <c:pt idx="2170">
                  <c:v>87.040279999999996</c:v>
                </c:pt>
                <c:pt idx="2171">
                  <c:v>87.011150000000001</c:v>
                </c:pt>
                <c:pt idx="2172">
                  <c:v>86.990750000000006</c:v>
                </c:pt>
                <c:pt idx="2173">
                  <c:v>87.04092</c:v>
                </c:pt>
                <c:pt idx="2174">
                  <c:v>86.990610000000004</c:v>
                </c:pt>
                <c:pt idx="2175">
                  <c:v>87.071470000000005</c:v>
                </c:pt>
                <c:pt idx="2176">
                  <c:v>87.076160000000002</c:v>
                </c:pt>
                <c:pt idx="2177">
                  <c:v>87.105760000000004</c:v>
                </c:pt>
                <c:pt idx="2178">
                  <c:v>87.079949999999997</c:v>
                </c:pt>
                <c:pt idx="2179">
                  <c:v>87.191479999999999</c:v>
                </c:pt>
                <c:pt idx="2180">
                  <c:v>87.285579999999996</c:v>
                </c:pt>
                <c:pt idx="2181">
                  <c:v>87.327179999999998</c:v>
                </c:pt>
                <c:pt idx="2182">
                  <c:v>87.293419999999998</c:v>
                </c:pt>
                <c:pt idx="2183">
                  <c:v>87.256649999999993</c:v>
                </c:pt>
                <c:pt idx="2184">
                  <c:v>87.340029999999999</c:v>
                </c:pt>
                <c:pt idx="2185">
                  <c:v>87.271090000000001</c:v>
                </c:pt>
                <c:pt idx="2186">
                  <c:v>87.269159999999999</c:v>
                </c:pt>
                <c:pt idx="2187">
                  <c:v>87.276820000000001</c:v>
                </c:pt>
                <c:pt idx="2188">
                  <c:v>87.342089999999999</c:v>
                </c:pt>
                <c:pt idx="2189">
                  <c:v>87.335340000000002</c:v>
                </c:pt>
                <c:pt idx="2190">
                  <c:v>87.342470000000006</c:v>
                </c:pt>
                <c:pt idx="2191">
                  <c:v>87.321789999999993</c:v>
                </c:pt>
                <c:pt idx="2192">
                  <c:v>87.273300000000006</c:v>
                </c:pt>
                <c:pt idx="2193">
                  <c:v>87.342759999999998</c:v>
                </c:pt>
                <c:pt idx="2194">
                  <c:v>87.354349999999997</c:v>
                </c:pt>
                <c:pt idx="2195">
                  <c:v>87.300169999999994</c:v>
                </c:pt>
                <c:pt idx="2196">
                  <c:v>87.251419999999996</c:v>
                </c:pt>
                <c:pt idx="2197">
                  <c:v>87.318179999999998</c:v>
                </c:pt>
                <c:pt idx="2198">
                  <c:v>87.269819999999996</c:v>
                </c:pt>
                <c:pt idx="2199">
                  <c:v>87.242230000000006</c:v>
                </c:pt>
                <c:pt idx="2200">
                  <c:v>87.232060000000004</c:v>
                </c:pt>
                <c:pt idx="2201">
                  <c:v>87.216049999999996</c:v>
                </c:pt>
                <c:pt idx="2202">
                  <c:v>87.161950000000004</c:v>
                </c:pt>
                <c:pt idx="2203">
                  <c:v>87.238190000000003</c:v>
                </c:pt>
                <c:pt idx="2204">
                  <c:v>87.222520000000003</c:v>
                </c:pt>
                <c:pt idx="2205">
                  <c:v>87.221789999999999</c:v>
                </c:pt>
                <c:pt idx="2206">
                  <c:v>87.199680000000001</c:v>
                </c:pt>
                <c:pt idx="2207">
                  <c:v>87.15737</c:v>
                </c:pt>
                <c:pt idx="2208">
                  <c:v>87.110690000000005</c:v>
                </c:pt>
                <c:pt idx="2209">
                  <c:v>87.120220000000003</c:v>
                </c:pt>
                <c:pt idx="2210">
                  <c:v>87.082579999999993</c:v>
                </c:pt>
                <c:pt idx="2211">
                  <c:v>87.137370000000004</c:v>
                </c:pt>
                <c:pt idx="2212">
                  <c:v>87.219549999999998</c:v>
                </c:pt>
                <c:pt idx="2213">
                  <c:v>87.193770000000001</c:v>
                </c:pt>
                <c:pt idx="2214">
                  <c:v>87.230509999999995</c:v>
                </c:pt>
                <c:pt idx="2215">
                  <c:v>87.242930000000001</c:v>
                </c:pt>
                <c:pt idx="2216">
                  <c:v>87.141239999999996</c:v>
                </c:pt>
                <c:pt idx="2217">
                  <c:v>87.102890000000002</c:v>
                </c:pt>
                <c:pt idx="2218">
                  <c:v>87.04195</c:v>
                </c:pt>
                <c:pt idx="2219">
                  <c:v>86.979190000000003</c:v>
                </c:pt>
                <c:pt idx="2220">
                  <c:v>87.045249999999996</c:v>
                </c:pt>
                <c:pt idx="2221">
                  <c:v>86.977649999999997</c:v>
                </c:pt>
                <c:pt idx="2222">
                  <c:v>87.026820000000001</c:v>
                </c:pt>
                <c:pt idx="2223">
                  <c:v>87.035030000000006</c:v>
                </c:pt>
                <c:pt idx="2224">
                  <c:v>87.036569999999998</c:v>
                </c:pt>
                <c:pt idx="2225">
                  <c:v>87.038120000000006</c:v>
                </c:pt>
                <c:pt idx="2226">
                  <c:v>86.986199999999997</c:v>
                </c:pt>
                <c:pt idx="2227">
                  <c:v>87.00779</c:v>
                </c:pt>
                <c:pt idx="2228">
                  <c:v>86.982960000000006</c:v>
                </c:pt>
                <c:pt idx="2229">
                  <c:v>86.960269999999994</c:v>
                </c:pt>
                <c:pt idx="2230">
                  <c:v>87.025300000000001</c:v>
                </c:pt>
                <c:pt idx="2231">
                  <c:v>86.967250000000007</c:v>
                </c:pt>
                <c:pt idx="2232">
                  <c:v>86.988219999999998</c:v>
                </c:pt>
                <c:pt idx="2233">
                  <c:v>87.068269999999998</c:v>
                </c:pt>
                <c:pt idx="2234">
                  <c:v>87.110470000000007</c:v>
                </c:pt>
                <c:pt idx="2235">
                  <c:v>87.133830000000003</c:v>
                </c:pt>
                <c:pt idx="2236">
                  <c:v>87.0822</c:v>
                </c:pt>
                <c:pt idx="2237">
                  <c:v>87.130430000000004</c:v>
                </c:pt>
                <c:pt idx="2238">
                  <c:v>87.212490000000003</c:v>
                </c:pt>
                <c:pt idx="2239">
                  <c:v>87.330500000000001</c:v>
                </c:pt>
                <c:pt idx="2240">
                  <c:v>87.296459999999996</c:v>
                </c:pt>
                <c:pt idx="2241">
                  <c:v>87.336960000000005</c:v>
                </c:pt>
                <c:pt idx="2242">
                  <c:v>87.238669999999999</c:v>
                </c:pt>
                <c:pt idx="2243">
                  <c:v>87.23621</c:v>
                </c:pt>
                <c:pt idx="2244">
                  <c:v>87.318740000000005</c:v>
                </c:pt>
                <c:pt idx="2245">
                  <c:v>87.246250000000003</c:v>
                </c:pt>
                <c:pt idx="2246">
                  <c:v>87.207189999999997</c:v>
                </c:pt>
                <c:pt idx="2247">
                  <c:v>87.293809999999993</c:v>
                </c:pt>
                <c:pt idx="2248">
                  <c:v>87.264849999999996</c:v>
                </c:pt>
                <c:pt idx="2249">
                  <c:v>87.289770000000004</c:v>
                </c:pt>
                <c:pt idx="2250">
                  <c:v>87.207059999999998</c:v>
                </c:pt>
                <c:pt idx="2251">
                  <c:v>87.180629999999994</c:v>
                </c:pt>
                <c:pt idx="2252">
                  <c:v>87.156599999999997</c:v>
                </c:pt>
                <c:pt idx="2253">
                  <c:v>87.191379999999995</c:v>
                </c:pt>
                <c:pt idx="2254">
                  <c:v>87.166380000000004</c:v>
                </c:pt>
                <c:pt idx="2255">
                  <c:v>87.143249999999995</c:v>
                </c:pt>
                <c:pt idx="2256">
                  <c:v>87.096909999999994</c:v>
                </c:pt>
                <c:pt idx="2257">
                  <c:v>87.114050000000006</c:v>
                </c:pt>
                <c:pt idx="2258">
                  <c:v>87.175629999999998</c:v>
                </c:pt>
                <c:pt idx="2259">
                  <c:v>87.165899999999993</c:v>
                </c:pt>
                <c:pt idx="2260">
                  <c:v>87.036670000000001</c:v>
                </c:pt>
                <c:pt idx="2261">
                  <c:v>86.983739999999997</c:v>
                </c:pt>
                <c:pt idx="2262">
                  <c:v>87.085939999999994</c:v>
                </c:pt>
                <c:pt idx="2263">
                  <c:v>87.06317</c:v>
                </c:pt>
                <c:pt idx="2264">
                  <c:v>86.957400000000007</c:v>
                </c:pt>
                <c:pt idx="2265">
                  <c:v>86.960430000000002</c:v>
                </c:pt>
                <c:pt idx="2266">
                  <c:v>86.987629999999996</c:v>
                </c:pt>
                <c:pt idx="2267">
                  <c:v>86.888400000000004</c:v>
                </c:pt>
                <c:pt idx="2268">
                  <c:v>86.970640000000003</c:v>
                </c:pt>
                <c:pt idx="2269">
                  <c:v>87.046260000000004</c:v>
                </c:pt>
                <c:pt idx="2270">
                  <c:v>87.045100000000005</c:v>
                </c:pt>
                <c:pt idx="2271">
                  <c:v>86.961910000000003</c:v>
                </c:pt>
                <c:pt idx="2272">
                  <c:v>86.943929999999995</c:v>
                </c:pt>
                <c:pt idx="2273">
                  <c:v>86.931809999999999</c:v>
                </c:pt>
                <c:pt idx="2274">
                  <c:v>86.999639999999999</c:v>
                </c:pt>
                <c:pt idx="2275">
                  <c:v>87.096429999999998</c:v>
                </c:pt>
                <c:pt idx="2276">
                  <c:v>87.101429999999993</c:v>
                </c:pt>
                <c:pt idx="2277">
                  <c:v>87.046180000000007</c:v>
                </c:pt>
                <c:pt idx="2278">
                  <c:v>86.975309999999993</c:v>
                </c:pt>
                <c:pt idx="2279">
                  <c:v>87.043350000000004</c:v>
                </c:pt>
                <c:pt idx="2280">
                  <c:v>87.125429999999994</c:v>
                </c:pt>
                <c:pt idx="2281">
                  <c:v>87.193690000000004</c:v>
                </c:pt>
                <c:pt idx="2282">
                  <c:v>87.218459999999993</c:v>
                </c:pt>
                <c:pt idx="2283">
                  <c:v>87.200999999999993</c:v>
                </c:pt>
                <c:pt idx="2284">
                  <c:v>87.151300000000006</c:v>
                </c:pt>
                <c:pt idx="2285">
                  <c:v>87.142650000000003</c:v>
                </c:pt>
                <c:pt idx="2286">
                  <c:v>87.242199999999997</c:v>
                </c:pt>
                <c:pt idx="2287">
                  <c:v>87.298450000000003</c:v>
                </c:pt>
                <c:pt idx="2288">
                  <c:v>87.362769999999998</c:v>
                </c:pt>
                <c:pt idx="2289">
                  <c:v>87.365549999999999</c:v>
                </c:pt>
                <c:pt idx="2290">
                  <c:v>87.309839999999994</c:v>
                </c:pt>
                <c:pt idx="2291">
                  <c:v>87.238050000000001</c:v>
                </c:pt>
                <c:pt idx="2292">
                  <c:v>87.289069999999995</c:v>
                </c:pt>
                <c:pt idx="2293">
                  <c:v>87.215450000000004</c:v>
                </c:pt>
                <c:pt idx="2294">
                  <c:v>87.185019999999994</c:v>
                </c:pt>
                <c:pt idx="2295">
                  <c:v>87.125630000000001</c:v>
                </c:pt>
                <c:pt idx="2296">
                  <c:v>87.211740000000006</c:v>
                </c:pt>
                <c:pt idx="2297">
                  <c:v>87.297210000000007</c:v>
                </c:pt>
                <c:pt idx="2298">
                  <c:v>87.373779999999996</c:v>
                </c:pt>
                <c:pt idx="2299">
                  <c:v>87.357699999999994</c:v>
                </c:pt>
                <c:pt idx="2300">
                  <c:v>87.236519999999999</c:v>
                </c:pt>
                <c:pt idx="2301">
                  <c:v>87.218000000000004</c:v>
                </c:pt>
                <c:pt idx="2302">
                  <c:v>87.230620000000002</c:v>
                </c:pt>
                <c:pt idx="2303">
                  <c:v>87.299769999999995</c:v>
                </c:pt>
                <c:pt idx="2304">
                  <c:v>87.329549999999998</c:v>
                </c:pt>
                <c:pt idx="2305">
                  <c:v>87.281750000000002</c:v>
                </c:pt>
                <c:pt idx="2306">
                  <c:v>87.28004</c:v>
                </c:pt>
                <c:pt idx="2307">
                  <c:v>87.38185</c:v>
                </c:pt>
                <c:pt idx="2308">
                  <c:v>87.428089999999997</c:v>
                </c:pt>
                <c:pt idx="2309">
                  <c:v>87.396299999999997</c:v>
                </c:pt>
                <c:pt idx="2310">
                  <c:v>87.33802</c:v>
                </c:pt>
                <c:pt idx="2311">
                  <c:v>87.268619999999999</c:v>
                </c:pt>
                <c:pt idx="2312">
                  <c:v>87.243589999999998</c:v>
                </c:pt>
                <c:pt idx="2313">
                  <c:v>87.151629999999997</c:v>
                </c:pt>
                <c:pt idx="2314">
                  <c:v>87.202250000000006</c:v>
                </c:pt>
                <c:pt idx="2315">
                  <c:v>87.311199999999999</c:v>
                </c:pt>
                <c:pt idx="2316">
                  <c:v>87.264179999999996</c:v>
                </c:pt>
                <c:pt idx="2317">
                  <c:v>87.241119999999995</c:v>
                </c:pt>
                <c:pt idx="2318">
                  <c:v>87.186779999999999</c:v>
                </c:pt>
                <c:pt idx="2319">
                  <c:v>87.132850000000005</c:v>
                </c:pt>
                <c:pt idx="2320">
                  <c:v>87.013469999999998</c:v>
                </c:pt>
                <c:pt idx="2321">
                  <c:v>86.995490000000004</c:v>
                </c:pt>
                <c:pt idx="2322">
                  <c:v>87.086399999999998</c:v>
                </c:pt>
                <c:pt idx="2323">
                  <c:v>87.062920000000005</c:v>
                </c:pt>
                <c:pt idx="2324">
                  <c:v>87.009249999999994</c:v>
                </c:pt>
                <c:pt idx="2325">
                  <c:v>86.989699999999999</c:v>
                </c:pt>
                <c:pt idx="2326">
                  <c:v>86.993709999999993</c:v>
                </c:pt>
                <c:pt idx="2327">
                  <c:v>87.07338</c:v>
                </c:pt>
                <c:pt idx="2328">
                  <c:v>87.184529999999995</c:v>
                </c:pt>
                <c:pt idx="2329">
                  <c:v>87.300619999999995</c:v>
                </c:pt>
                <c:pt idx="2330">
                  <c:v>87.297499999999999</c:v>
                </c:pt>
                <c:pt idx="2331">
                  <c:v>87.444850000000002</c:v>
                </c:pt>
                <c:pt idx="2332">
                  <c:v>87.517349999999993</c:v>
                </c:pt>
                <c:pt idx="2333">
                  <c:v>87.486080000000001</c:v>
                </c:pt>
                <c:pt idx="2334">
                  <c:v>87.428989999999999</c:v>
                </c:pt>
                <c:pt idx="2335">
                  <c:v>87.51849</c:v>
                </c:pt>
                <c:pt idx="2336">
                  <c:v>87.488320000000002</c:v>
                </c:pt>
                <c:pt idx="2337">
                  <c:v>87.50112</c:v>
                </c:pt>
                <c:pt idx="2338">
                  <c:v>87.521410000000003</c:v>
                </c:pt>
                <c:pt idx="2339">
                  <c:v>87.596879999999999</c:v>
                </c:pt>
                <c:pt idx="2340">
                  <c:v>87.657330000000002</c:v>
                </c:pt>
                <c:pt idx="2341">
                  <c:v>87.552130000000005</c:v>
                </c:pt>
                <c:pt idx="2342">
                  <c:v>87.422569999999993</c:v>
                </c:pt>
                <c:pt idx="2343">
                  <c:v>87.407749999999993</c:v>
                </c:pt>
                <c:pt idx="2344">
                  <c:v>87.391779999999997</c:v>
                </c:pt>
                <c:pt idx="2345">
                  <c:v>87.376270000000005</c:v>
                </c:pt>
                <c:pt idx="2346">
                  <c:v>87.504900000000006</c:v>
                </c:pt>
                <c:pt idx="2347">
                  <c:v>87.443799999999996</c:v>
                </c:pt>
                <c:pt idx="2348">
                  <c:v>87.479039999999998</c:v>
                </c:pt>
                <c:pt idx="2349">
                  <c:v>87.447419999999994</c:v>
                </c:pt>
                <c:pt idx="2350">
                  <c:v>87.384619999999998</c:v>
                </c:pt>
                <c:pt idx="2351">
                  <c:v>87.321489999999997</c:v>
                </c:pt>
                <c:pt idx="2352">
                  <c:v>87.263210000000001</c:v>
                </c:pt>
                <c:pt idx="2353">
                  <c:v>87.163550000000001</c:v>
                </c:pt>
                <c:pt idx="2354">
                  <c:v>87.169520000000006</c:v>
                </c:pt>
                <c:pt idx="2355">
                  <c:v>87.156080000000003</c:v>
                </c:pt>
                <c:pt idx="2356">
                  <c:v>87.086519999999993</c:v>
                </c:pt>
                <c:pt idx="2357">
                  <c:v>87.095100000000002</c:v>
                </c:pt>
                <c:pt idx="2358">
                  <c:v>87.115120000000005</c:v>
                </c:pt>
                <c:pt idx="2359">
                  <c:v>87.200130000000001</c:v>
                </c:pt>
                <c:pt idx="2360">
                  <c:v>87.264539999999997</c:v>
                </c:pt>
                <c:pt idx="2361">
                  <c:v>87.241460000000004</c:v>
                </c:pt>
                <c:pt idx="2362">
                  <c:v>87.228999999999999</c:v>
                </c:pt>
                <c:pt idx="2363">
                  <c:v>87.376369999999994</c:v>
                </c:pt>
                <c:pt idx="2364">
                  <c:v>87.366579999999999</c:v>
                </c:pt>
                <c:pt idx="2365">
                  <c:v>87.388210000000001</c:v>
                </c:pt>
                <c:pt idx="2366">
                  <c:v>87.370840000000001</c:v>
                </c:pt>
                <c:pt idx="2367">
                  <c:v>87.409809999999993</c:v>
                </c:pt>
                <c:pt idx="2368">
                  <c:v>87.351010000000002</c:v>
                </c:pt>
                <c:pt idx="2369">
                  <c:v>87.213939999999994</c:v>
                </c:pt>
                <c:pt idx="2370">
                  <c:v>87.156300000000002</c:v>
                </c:pt>
                <c:pt idx="2371">
                  <c:v>87.151719999999997</c:v>
                </c:pt>
                <c:pt idx="2372">
                  <c:v>87.005080000000007</c:v>
                </c:pt>
                <c:pt idx="2373">
                  <c:v>87.112920000000003</c:v>
                </c:pt>
                <c:pt idx="2374">
                  <c:v>87.237480000000005</c:v>
                </c:pt>
                <c:pt idx="2375">
                  <c:v>87.344179999999994</c:v>
                </c:pt>
                <c:pt idx="2376">
                  <c:v>87.4375</c:v>
                </c:pt>
                <c:pt idx="2377">
                  <c:v>87.568150000000003</c:v>
                </c:pt>
                <c:pt idx="2378">
                  <c:v>87.59357</c:v>
                </c:pt>
                <c:pt idx="2379">
                  <c:v>87.510559999999998</c:v>
                </c:pt>
                <c:pt idx="2380">
                  <c:v>87.535129999999995</c:v>
                </c:pt>
                <c:pt idx="2381">
                  <c:v>87.599630000000005</c:v>
                </c:pt>
                <c:pt idx="2382">
                  <c:v>87.514290000000003</c:v>
                </c:pt>
                <c:pt idx="2383">
                  <c:v>87.55977</c:v>
                </c:pt>
                <c:pt idx="2384">
                  <c:v>87.484179999999995</c:v>
                </c:pt>
                <c:pt idx="2385">
                  <c:v>87.546130000000005</c:v>
                </c:pt>
                <c:pt idx="2386">
                  <c:v>87.608000000000004</c:v>
                </c:pt>
                <c:pt idx="2387">
                  <c:v>87.631889999999999</c:v>
                </c:pt>
                <c:pt idx="2388">
                  <c:v>87.606250000000003</c:v>
                </c:pt>
                <c:pt idx="2389">
                  <c:v>87.574169999999995</c:v>
                </c:pt>
                <c:pt idx="2390">
                  <c:v>87.582890000000006</c:v>
                </c:pt>
                <c:pt idx="2391">
                  <c:v>87.598259999999996</c:v>
                </c:pt>
                <c:pt idx="2392">
                  <c:v>87.571089999999998</c:v>
                </c:pt>
                <c:pt idx="2393">
                  <c:v>87.516440000000003</c:v>
                </c:pt>
                <c:pt idx="2394">
                  <c:v>87.5535</c:v>
                </c:pt>
                <c:pt idx="2395">
                  <c:v>87.544939999999997</c:v>
                </c:pt>
                <c:pt idx="2396">
                  <c:v>87.554150000000007</c:v>
                </c:pt>
                <c:pt idx="2397">
                  <c:v>87.551310000000001</c:v>
                </c:pt>
                <c:pt idx="2398">
                  <c:v>87.476020000000005</c:v>
                </c:pt>
                <c:pt idx="2399">
                  <c:v>87.470399999999998</c:v>
                </c:pt>
                <c:pt idx="2400">
                  <c:v>87.405180000000001</c:v>
                </c:pt>
                <c:pt idx="2401">
                  <c:v>87.477990000000005</c:v>
                </c:pt>
                <c:pt idx="2402">
                  <c:v>87.466099999999997</c:v>
                </c:pt>
                <c:pt idx="2403">
                  <c:v>87.414330000000007</c:v>
                </c:pt>
                <c:pt idx="2404">
                  <c:v>87.469279999999998</c:v>
                </c:pt>
                <c:pt idx="2405">
                  <c:v>87.422709999999995</c:v>
                </c:pt>
                <c:pt idx="2406">
                  <c:v>87.369749999999996</c:v>
                </c:pt>
                <c:pt idx="2407">
                  <c:v>87.327809999999999</c:v>
                </c:pt>
                <c:pt idx="2408">
                  <c:v>87.344309999999993</c:v>
                </c:pt>
                <c:pt idx="2409">
                  <c:v>87.314419999999998</c:v>
                </c:pt>
                <c:pt idx="2410">
                  <c:v>87.345429999999993</c:v>
                </c:pt>
                <c:pt idx="2411">
                  <c:v>87.366230000000002</c:v>
                </c:pt>
                <c:pt idx="2412">
                  <c:v>87.348110000000005</c:v>
                </c:pt>
                <c:pt idx="2413">
                  <c:v>87.355519999999999</c:v>
                </c:pt>
                <c:pt idx="2414">
                  <c:v>87.425610000000006</c:v>
                </c:pt>
                <c:pt idx="2415">
                  <c:v>87.385080000000002</c:v>
                </c:pt>
                <c:pt idx="2416">
                  <c:v>87.329430000000002</c:v>
                </c:pt>
                <c:pt idx="2417">
                  <c:v>87.414389999999997</c:v>
                </c:pt>
                <c:pt idx="2418">
                  <c:v>87.555970000000002</c:v>
                </c:pt>
                <c:pt idx="2419">
                  <c:v>87.503069999999994</c:v>
                </c:pt>
                <c:pt idx="2420">
                  <c:v>87.503659999999996</c:v>
                </c:pt>
                <c:pt idx="2421">
                  <c:v>87.566720000000004</c:v>
                </c:pt>
                <c:pt idx="2422">
                  <c:v>87.529889999999995</c:v>
                </c:pt>
                <c:pt idx="2423">
                  <c:v>87.548339999999996</c:v>
                </c:pt>
                <c:pt idx="2424">
                  <c:v>87.496700000000004</c:v>
                </c:pt>
                <c:pt idx="2425">
                  <c:v>87.589749999999995</c:v>
                </c:pt>
                <c:pt idx="2426">
                  <c:v>87.647710000000004</c:v>
                </c:pt>
                <c:pt idx="2427">
                  <c:v>87.746219999999994</c:v>
                </c:pt>
                <c:pt idx="2428">
                  <c:v>87.633600000000001</c:v>
                </c:pt>
                <c:pt idx="2429">
                  <c:v>87.72681</c:v>
                </c:pt>
                <c:pt idx="2430">
                  <c:v>87.742490000000004</c:v>
                </c:pt>
                <c:pt idx="2431">
                  <c:v>87.843900000000005</c:v>
                </c:pt>
                <c:pt idx="2432">
                  <c:v>87.914320000000004</c:v>
                </c:pt>
                <c:pt idx="2433">
                  <c:v>87.768770000000004</c:v>
                </c:pt>
                <c:pt idx="2434">
                  <c:v>87.746809999999996</c:v>
                </c:pt>
                <c:pt idx="2435">
                  <c:v>87.766480000000001</c:v>
                </c:pt>
                <c:pt idx="2436">
                  <c:v>87.882819999999995</c:v>
                </c:pt>
                <c:pt idx="2437">
                  <c:v>87.829279999999997</c:v>
                </c:pt>
                <c:pt idx="2438">
                  <c:v>87.85239</c:v>
                </c:pt>
                <c:pt idx="2439">
                  <c:v>87.810389999999998</c:v>
                </c:pt>
                <c:pt idx="2440">
                  <c:v>87.746459999999999</c:v>
                </c:pt>
                <c:pt idx="2441">
                  <c:v>87.750919999999994</c:v>
                </c:pt>
                <c:pt idx="2442">
                  <c:v>87.803579999999997</c:v>
                </c:pt>
                <c:pt idx="2443">
                  <c:v>87.775540000000007</c:v>
                </c:pt>
                <c:pt idx="2444">
                  <c:v>87.750820000000004</c:v>
                </c:pt>
                <c:pt idx="2445">
                  <c:v>87.766170000000002</c:v>
                </c:pt>
                <c:pt idx="2446">
                  <c:v>87.706779999999995</c:v>
                </c:pt>
                <c:pt idx="2447">
                  <c:v>87.724590000000006</c:v>
                </c:pt>
                <c:pt idx="2448">
                  <c:v>87.717060000000004</c:v>
                </c:pt>
                <c:pt idx="2449">
                  <c:v>87.6023</c:v>
                </c:pt>
                <c:pt idx="2450">
                  <c:v>87.561390000000003</c:v>
                </c:pt>
                <c:pt idx="2451">
                  <c:v>87.655500000000004</c:v>
                </c:pt>
                <c:pt idx="2452">
                  <c:v>87.601330000000004</c:v>
                </c:pt>
                <c:pt idx="2453">
                  <c:v>87.648499999999999</c:v>
                </c:pt>
                <c:pt idx="2454">
                  <c:v>87.552359999999993</c:v>
                </c:pt>
                <c:pt idx="2455">
                  <c:v>87.552930000000003</c:v>
                </c:pt>
                <c:pt idx="2456">
                  <c:v>87.539460000000005</c:v>
                </c:pt>
                <c:pt idx="2457">
                  <c:v>87.530910000000006</c:v>
                </c:pt>
                <c:pt idx="2458">
                  <c:v>87.660409999999999</c:v>
                </c:pt>
                <c:pt idx="2459">
                  <c:v>87.646159999999995</c:v>
                </c:pt>
                <c:pt idx="2460">
                  <c:v>87.731890000000007</c:v>
                </c:pt>
                <c:pt idx="2461">
                  <c:v>87.736530000000002</c:v>
                </c:pt>
                <c:pt idx="2462">
                  <c:v>87.758260000000007</c:v>
                </c:pt>
                <c:pt idx="2463">
                  <c:v>87.699060000000003</c:v>
                </c:pt>
                <c:pt idx="2464">
                  <c:v>87.819149999999993</c:v>
                </c:pt>
                <c:pt idx="2465">
                  <c:v>87.905829999999995</c:v>
                </c:pt>
                <c:pt idx="2466">
                  <c:v>87.936160000000001</c:v>
                </c:pt>
                <c:pt idx="2467">
                  <c:v>87.825990000000004</c:v>
                </c:pt>
                <c:pt idx="2468">
                  <c:v>87.766840000000002</c:v>
                </c:pt>
                <c:pt idx="2469">
                  <c:v>87.836359999999999</c:v>
                </c:pt>
                <c:pt idx="2470">
                  <c:v>87.919589999999999</c:v>
                </c:pt>
                <c:pt idx="2471">
                  <c:v>87.869799999999998</c:v>
                </c:pt>
                <c:pt idx="2472">
                  <c:v>87.754220000000004</c:v>
                </c:pt>
                <c:pt idx="2473">
                  <c:v>87.767330000000001</c:v>
                </c:pt>
                <c:pt idx="2474">
                  <c:v>87.811689999999999</c:v>
                </c:pt>
                <c:pt idx="2475">
                  <c:v>87.779229999999998</c:v>
                </c:pt>
                <c:pt idx="2476">
                  <c:v>87.758669999999995</c:v>
                </c:pt>
                <c:pt idx="2477">
                  <c:v>87.790700000000001</c:v>
                </c:pt>
                <c:pt idx="2478">
                  <c:v>87.774640000000005</c:v>
                </c:pt>
                <c:pt idx="2479">
                  <c:v>87.783720000000002</c:v>
                </c:pt>
                <c:pt idx="2480">
                  <c:v>87.803849999999997</c:v>
                </c:pt>
                <c:pt idx="2481">
                  <c:v>87.794579999999996</c:v>
                </c:pt>
                <c:pt idx="2482">
                  <c:v>87.855800000000002</c:v>
                </c:pt>
                <c:pt idx="2483">
                  <c:v>87.869709999999998</c:v>
                </c:pt>
                <c:pt idx="2484">
                  <c:v>87.893659999999997</c:v>
                </c:pt>
                <c:pt idx="2485">
                  <c:v>87.789959999999994</c:v>
                </c:pt>
                <c:pt idx="2486">
                  <c:v>87.870230000000006</c:v>
                </c:pt>
                <c:pt idx="2487">
                  <c:v>87.858379999999997</c:v>
                </c:pt>
                <c:pt idx="2488">
                  <c:v>87.825119999999998</c:v>
                </c:pt>
                <c:pt idx="2489">
                  <c:v>87.769509999999997</c:v>
                </c:pt>
                <c:pt idx="2490">
                  <c:v>87.856989999999996</c:v>
                </c:pt>
                <c:pt idx="2491">
                  <c:v>87.813609999999997</c:v>
                </c:pt>
                <c:pt idx="2492">
                  <c:v>87.908109999999994</c:v>
                </c:pt>
                <c:pt idx="2493">
                  <c:v>87.94135</c:v>
                </c:pt>
                <c:pt idx="2494">
                  <c:v>87.898780000000002</c:v>
                </c:pt>
                <c:pt idx="2495">
                  <c:v>87.886709999999994</c:v>
                </c:pt>
                <c:pt idx="2496">
                  <c:v>87.954710000000006</c:v>
                </c:pt>
                <c:pt idx="2497">
                  <c:v>87.843810000000005</c:v>
                </c:pt>
                <c:pt idx="2498">
                  <c:v>87.827439999999996</c:v>
                </c:pt>
                <c:pt idx="2499">
                  <c:v>87.862139999999997</c:v>
                </c:pt>
                <c:pt idx="2500">
                  <c:v>87.833320000000001</c:v>
                </c:pt>
                <c:pt idx="2501">
                  <c:v>87.867670000000004</c:v>
                </c:pt>
                <c:pt idx="2502">
                  <c:v>87.874340000000004</c:v>
                </c:pt>
                <c:pt idx="2503">
                  <c:v>87.801699999999997</c:v>
                </c:pt>
                <c:pt idx="2504">
                  <c:v>87.68777</c:v>
                </c:pt>
                <c:pt idx="2505">
                  <c:v>87.638850000000005</c:v>
                </c:pt>
                <c:pt idx="2506">
                  <c:v>87.577110000000005</c:v>
                </c:pt>
                <c:pt idx="2507">
                  <c:v>87.583269999999999</c:v>
                </c:pt>
                <c:pt idx="2508">
                  <c:v>87.573890000000006</c:v>
                </c:pt>
                <c:pt idx="2509">
                  <c:v>87.611810000000006</c:v>
                </c:pt>
                <c:pt idx="2510">
                  <c:v>87.573880000000003</c:v>
                </c:pt>
                <c:pt idx="2511">
                  <c:v>87.539169999999999</c:v>
                </c:pt>
                <c:pt idx="2512">
                  <c:v>87.571629999999999</c:v>
                </c:pt>
                <c:pt idx="2513">
                  <c:v>87.593800000000002</c:v>
                </c:pt>
                <c:pt idx="2514">
                  <c:v>87.621409999999997</c:v>
                </c:pt>
                <c:pt idx="2515">
                  <c:v>87.755549999999999</c:v>
                </c:pt>
                <c:pt idx="2516">
                  <c:v>87.714200000000005</c:v>
                </c:pt>
                <c:pt idx="2517">
                  <c:v>87.708929999999995</c:v>
                </c:pt>
                <c:pt idx="2518">
                  <c:v>87.781390000000002</c:v>
                </c:pt>
                <c:pt idx="2519">
                  <c:v>87.654430000000005</c:v>
                </c:pt>
                <c:pt idx="2520">
                  <c:v>87.640910000000005</c:v>
                </c:pt>
                <c:pt idx="2521">
                  <c:v>87.599789999999999</c:v>
                </c:pt>
                <c:pt idx="2522">
                  <c:v>87.702799999999996</c:v>
                </c:pt>
                <c:pt idx="2523">
                  <c:v>87.768540000000002</c:v>
                </c:pt>
                <c:pt idx="2524">
                  <c:v>87.806939999999997</c:v>
                </c:pt>
                <c:pt idx="2525">
                  <c:v>87.79898</c:v>
                </c:pt>
                <c:pt idx="2526">
                  <c:v>87.725089999999994</c:v>
                </c:pt>
                <c:pt idx="2527">
                  <c:v>87.686509999999998</c:v>
                </c:pt>
                <c:pt idx="2528">
                  <c:v>87.674390000000002</c:v>
                </c:pt>
                <c:pt idx="2529">
                  <c:v>87.751540000000006</c:v>
                </c:pt>
                <c:pt idx="2530">
                  <c:v>87.819929999999999</c:v>
                </c:pt>
                <c:pt idx="2531">
                  <c:v>87.796729999999997</c:v>
                </c:pt>
                <c:pt idx="2532">
                  <c:v>87.808760000000007</c:v>
                </c:pt>
                <c:pt idx="2533">
                  <c:v>87.849429999999998</c:v>
                </c:pt>
                <c:pt idx="2534">
                  <c:v>87.799229999999994</c:v>
                </c:pt>
                <c:pt idx="2535">
                  <c:v>87.693420000000003</c:v>
                </c:pt>
                <c:pt idx="2536">
                  <c:v>87.759190000000004</c:v>
                </c:pt>
                <c:pt idx="2537">
                  <c:v>87.73724</c:v>
                </c:pt>
                <c:pt idx="2538">
                  <c:v>87.726330000000004</c:v>
                </c:pt>
                <c:pt idx="2539">
                  <c:v>87.75282</c:v>
                </c:pt>
                <c:pt idx="2540">
                  <c:v>87.783789999999996</c:v>
                </c:pt>
                <c:pt idx="2541">
                  <c:v>87.751310000000004</c:v>
                </c:pt>
                <c:pt idx="2542">
                  <c:v>87.751249999999999</c:v>
                </c:pt>
                <c:pt idx="2543">
                  <c:v>87.737639999999999</c:v>
                </c:pt>
                <c:pt idx="2544">
                  <c:v>87.812449999999998</c:v>
                </c:pt>
                <c:pt idx="2545">
                  <c:v>87.794539999999998</c:v>
                </c:pt>
                <c:pt idx="2546">
                  <c:v>87.865530000000007</c:v>
                </c:pt>
                <c:pt idx="2547">
                  <c:v>87.888580000000005</c:v>
                </c:pt>
                <c:pt idx="2548">
                  <c:v>87.911799999999999</c:v>
                </c:pt>
                <c:pt idx="2549">
                  <c:v>87.932500000000005</c:v>
                </c:pt>
                <c:pt idx="2550">
                  <c:v>87.950199999999995</c:v>
                </c:pt>
                <c:pt idx="2551">
                  <c:v>88.026709999999994</c:v>
                </c:pt>
                <c:pt idx="2552">
                  <c:v>88.023769999999999</c:v>
                </c:pt>
                <c:pt idx="2553">
                  <c:v>87.994720000000001</c:v>
                </c:pt>
                <c:pt idx="2554">
                  <c:v>87.983379999999997</c:v>
                </c:pt>
                <c:pt idx="2555">
                  <c:v>87.957819999999998</c:v>
                </c:pt>
                <c:pt idx="2556">
                  <c:v>87.988720000000001</c:v>
                </c:pt>
                <c:pt idx="2557">
                  <c:v>88.010769999999994</c:v>
                </c:pt>
                <c:pt idx="2558">
                  <c:v>87.994399999999999</c:v>
                </c:pt>
                <c:pt idx="2559">
                  <c:v>87.929209999999998</c:v>
                </c:pt>
                <c:pt idx="2560">
                  <c:v>87.879109999999997</c:v>
                </c:pt>
                <c:pt idx="2561">
                  <c:v>87.847880000000004</c:v>
                </c:pt>
                <c:pt idx="2562">
                  <c:v>87.891670000000005</c:v>
                </c:pt>
                <c:pt idx="2563">
                  <c:v>87.819550000000007</c:v>
                </c:pt>
                <c:pt idx="2564">
                  <c:v>87.854389999999995</c:v>
                </c:pt>
                <c:pt idx="2565">
                  <c:v>87.852530000000002</c:v>
                </c:pt>
                <c:pt idx="2566">
                  <c:v>87.800070000000005</c:v>
                </c:pt>
                <c:pt idx="2567">
                  <c:v>87.939980000000006</c:v>
                </c:pt>
                <c:pt idx="2568">
                  <c:v>87.984970000000004</c:v>
                </c:pt>
                <c:pt idx="2569">
                  <c:v>87.936629999999994</c:v>
                </c:pt>
                <c:pt idx="2570">
                  <c:v>87.929230000000004</c:v>
                </c:pt>
                <c:pt idx="2571">
                  <c:v>87.976849999999999</c:v>
                </c:pt>
                <c:pt idx="2572">
                  <c:v>87.929810000000003</c:v>
                </c:pt>
                <c:pt idx="2573">
                  <c:v>87.960300000000004</c:v>
                </c:pt>
                <c:pt idx="2574">
                  <c:v>87.978560000000002</c:v>
                </c:pt>
                <c:pt idx="2575">
                  <c:v>87.970730000000003</c:v>
                </c:pt>
                <c:pt idx="2576">
                  <c:v>87.945689999999999</c:v>
                </c:pt>
                <c:pt idx="2577">
                  <c:v>87.912279999999996</c:v>
                </c:pt>
                <c:pt idx="2578">
                  <c:v>87.934330000000003</c:v>
                </c:pt>
                <c:pt idx="2579">
                  <c:v>87.874790000000004</c:v>
                </c:pt>
                <c:pt idx="2580">
                  <c:v>87.949529999999996</c:v>
                </c:pt>
                <c:pt idx="2581">
                  <c:v>87.929929999999999</c:v>
                </c:pt>
                <c:pt idx="2582">
                  <c:v>88.029160000000005</c:v>
                </c:pt>
                <c:pt idx="2583">
                  <c:v>88.007419999999996</c:v>
                </c:pt>
                <c:pt idx="2584">
                  <c:v>87.971320000000006</c:v>
                </c:pt>
                <c:pt idx="2585">
                  <c:v>87.921390000000002</c:v>
                </c:pt>
                <c:pt idx="2586">
                  <c:v>87.801879999999997</c:v>
                </c:pt>
                <c:pt idx="2587">
                  <c:v>87.756119999999996</c:v>
                </c:pt>
                <c:pt idx="2588">
                  <c:v>87.749709999999993</c:v>
                </c:pt>
                <c:pt idx="2589">
                  <c:v>87.798810000000003</c:v>
                </c:pt>
                <c:pt idx="2590">
                  <c:v>87.806470000000004</c:v>
                </c:pt>
                <c:pt idx="2591">
                  <c:v>87.889880000000005</c:v>
                </c:pt>
                <c:pt idx="2592">
                  <c:v>87.834860000000006</c:v>
                </c:pt>
                <c:pt idx="2593">
                  <c:v>87.72851</c:v>
                </c:pt>
                <c:pt idx="2594">
                  <c:v>87.747399999999999</c:v>
                </c:pt>
                <c:pt idx="2595">
                  <c:v>87.851460000000003</c:v>
                </c:pt>
                <c:pt idx="2596">
                  <c:v>87.905029999999996</c:v>
                </c:pt>
                <c:pt idx="2597">
                  <c:v>87.887469999999993</c:v>
                </c:pt>
                <c:pt idx="2598">
                  <c:v>87.806790000000007</c:v>
                </c:pt>
                <c:pt idx="2599">
                  <c:v>87.857519999999994</c:v>
                </c:pt>
                <c:pt idx="2600">
                  <c:v>87.850949999999997</c:v>
                </c:pt>
                <c:pt idx="2601">
                  <c:v>88.002290000000002</c:v>
                </c:pt>
                <c:pt idx="2602">
                  <c:v>87.989109999999997</c:v>
                </c:pt>
                <c:pt idx="2603">
                  <c:v>87.989729999999994</c:v>
                </c:pt>
                <c:pt idx="2604">
                  <c:v>87.949839999999995</c:v>
                </c:pt>
                <c:pt idx="2605">
                  <c:v>88.022040000000004</c:v>
                </c:pt>
                <c:pt idx="2606">
                  <c:v>88.015919999999994</c:v>
                </c:pt>
                <c:pt idx="2607">
                  <c:v>87.979110000000006</c:v>
                </c:pt>
                <c:pt idx="2608">
                  <c:v>87.9221</c:v>
                </c:pt>
                <c:pt idx="2609">
                  <c:v>87.908739999999995</c:v>
                </c:pt>
                <c:pt idx="2610">
                  <c:v>87.9435</c:v>
                </c:pt>
                <c:pt idx="2611">
                  <c:v>88.040409999999994</c:v>
                </c:pt>
                <c:pt idx="2612">
                  <c:v>88.008570000000006</c:v>
                </c:pt>
                <c:pt idx="2613">
                  <c:v>87.996619999999993</c:v>
                </c:pt>
                <c:pt idx="2614">
                  <c:v>88.051479999999998</c:v>
                </c:pt>
                <c:pt idx="2615">
                  <c:v>88.109610000000004</c:v>
                </c:pt>
                <c:pt idx="2616">
                  <c:v>88.060019999999994</c:v>
                </c:pt>
                <c:pt idx="2617">
                  <c:v>88.048919999999995</c:v>
                </c:pt>
                <c:pt idx="2618">
                  <c:v>88.029480000000007</c:v>
                </c:pt>
                <c:pt idx="2619">
                  <c:v>88.005510000000001</c:v>
                </c:pt>
                <c:pt idx="2620">
                  <c:v>87.955169999999995</c:v>
                </c:pt>
                <c:pt idx="2621">
                  <c:v>87.937550000000002</c:v>
                </c:pt>
                <c:pt idx="2622">
                  <c:v>87.98509</c:v>
                </c:pt>
                <c:pt idx="2623">
                  <c:v>88.019710000000003</c:v>
                </c:pt>
                <c:pt idx="2624">
                  <c:v>87.986620000000002</c:v>
                </c:pt>
                <c:pt idx="2625">
                  <c:v>88.032520000000005</c:v>
                </c:pt>
                <c:pt idx="2626">
                  <c:v>88.045940000000002</c:v>
                </c:pt>
                <c:pt idx="2627">
                  <c:v>88.08605</c:v>
                </c:pt>
                <c:pt idx="2628">
                  <c:v>87.99879</c:v>
                </c:pt>
                <c:pt idx="2629">
                  <c:v>88.00676</c:v>
                </c:pt>
                <c:pt idx="2630">
                  <c:v>88.075410000000005</c:v>
                </c:pt>
                <c:pt idx="2631">
                  <c:v>88.096639999999994</c:v>
                </c:pt>
                <c:pt idx="2632">
                  <c:v>88.042919999999995</c:v>
                </c:pt>
                <c:pt idx="2633">
                  <c:v>88.050970000000007</c:v>
                </c:pt>
                <c:pt idx="2634">
                  <c:v>88.117639999999994</c:v>
                </c:pt>
                <c:pt idx="2635">
                  <c:v>88.199129999999997</c:v>
                </c:pt>
                <c:pt idx="2636">
                  <c:v>88.266030000000001</c:v>
                </c:pt>
                <c:pt idx="2637">
                  <c:v>88.236019999999996</c:v>
                </c:pt>
                <c:pt idx="2638">
                  <c:v>88.177310000000006</c:v>
                </c:pt>
                <c:pt idx="2639">
                  <c:v>88.155360000000002</c:v>
                </c:pt>
                <c:pt idx="2640">
                  <c:v>88.128929999999997</c:v>
                </c:pt>
                <c:pt idx="2641">
                  <c:v>88.13158</c:v>
                </c:pt>
                <c:pt idx="2642">
                  <c:v>88.241569999999996</c:v>
                </c:pt>
                <c:pt idx="2643">
                  <c:v>88.220010000000002</c:v>
                </c:pt>
                <c:pt idx="2644">
                  <c:v>88.061899999999994</c:v>
                </c:pt>
                <c:pt idx="2645">
                  <c:v>88.093860000000006</c:v>
                </c:pt>
                <c:pt idx="2646">
                  <c:v>88.064120000000003</c:v>
                </c:pt>
                <c:pt idx="2647">
                  <c:v>87.984729999999999</c:v>
                </c:pt>
                <c:pt idx="2648">
                  <c:v>88.007490000000004</c:v>
                </c:pt>
                <c:pt idx="2649">
                  <c:v>88.061959999999999</c:v>
                </c:pt>
                <c:pt idx="2650">
                  <c:v>88.043469999999999</c:v>
                </c:pt>
                <c:pt idx="2651">
                  <c:v>88.02758</c:v>
                </c:pt>
                <c:pt idx="2652">
                  <c:v>87.984059999999999</c:v>
                </c:pt>
                <c:pt idx="2653">
                  <c:v>87.910560000000004</c:v>
                </c:pt>
                <c:pt idx="2654">
                  <c:v>87.935659999999999</c:v>
                </c:pt>
                <c:pt idx="2655">
                  <c:v>87.976910000000004</c:v>
                </c:pt>
                <c:pt idx="2656">
                  <c:v>88.000039999999998</c:v>
                </c:pt>
                <c:pt idx="2657">
                  <c:v>87.942419999999998</c:v>
                </c:pt>
                <c:pt idx="2658">
                  <c:v>87.897049999999993</c:v>
                </c:pt>
                <c:pt idx="2659">
                  <c:v>87.971019999999996</c:v>
                </c:pt>
                <c:pt idx="2660">
                  <c:v>87.978719999999996</c:v>
                </c:pt>
                <c:pt idx="2661">
                  <c:v>87.910989999999998</c:v>
                </c:pt>
                <c:pt idx="2662">
                  <c:v>87.934290000000004</c:v>
                </c:pt>
                <c:pt idx="2663">
                  <c:v>88.005709999999993</c:v>
                </c:pt>
                <c:pt idx="2664">
                  <c:v>87.948170000000005</c:v>
                </c:pt>
                <c:pt idx="2665">
                  <c:v>87.881699999999995</c:v>
                </c:pt>
                <c:pt idx="2666">
                  <c:v>87.903130000000004</c:v>
                </c:pt>
                <c:pt idx="2667">
                  <c:v>87.939409999999995</c:v>
                </c:pt>
                <c:pt idx="2668">
                  <c:v>87.869219999999999</c:v>
                </c:pt>
                <c:pt idx="2669">
                  <c:v>87.870779999999996</c:v>
                </c:pt>
                <c:pt idx="2670">
                  <c:v>87.894599999999997</c:v>
                </c:pt>
                <c:pt idx="2671">
                  <c:v>87.859260000000006</c:v>
                </c:pt>
                <c:pt idx="2672">
                  <c:v>87.897679999999994</c:v>
                </c:pt>
                <c:pt idx="2673">
                  <c:v>87.974980000000002</c:v>
                </c:pt>
                <c:pt idx="2674">
                  <c:v>87.92765</c:v>
                </c:pt>
                <c:pt idx="2675">
                  <c:v>87.927539999999993</c:v>
                </c:pt>
                <c:pt idx="2676">
                  <c:v>88.023859999999999</c:v>
                </c:pt>
                <c:pt idx="2677">
                  <c:v>87.967920000000007</c:v>
                </c:pt>
                <c:pt idx="2678">
                  <c:v>87.989159999999998</c:v>
                </c:pt>
                <c:pt idx="2679">
                  <c:v>87.938540000000003</c:v>
                </c:pt>
                <c:pt idx="2680">
                  <c:v>87.912409999999994</c:v>
                </c:pt>
                <c:pt idx="2681">
                  <c:v>87.905429999999996</c:v>
                </c:pt>
                <c:pt idx="2682">
                  <c:v>87.992779999999996</c:v>
                </c:pt>
                <c:pt idx="2683">
                  <c:v>87.955799999999996</c:v>
                </c:pt>
                <c:pt idx="2684">
                  <c:v>87.875780000000006</c:v>
                </c:pt>
                <c:pt idx="2685">
                  <c:v>87.869479999999996</c:v>
                </c:pt>
                <c:pt idx="2686">
                  <c:v>87.914680000000004</c:v>
                </c:pt>
                <c:pt idx="2687">
                  <c:v>87.963040000000007</c:v>
                </c:pt>
                <c:pt idx="2688">
                  <c:v>87.91413</c:v>
                </c:pt>
                <c:pt idx="2689">
                  <c:v>88.008480000000006</c:v>
                </c:pt>
                <c:pt idx="2690">
                  <c:v>87.949770000000001</c:v>
                </c:pt>
                <c:pt idx="2691">
                  <c:v>87.923050000000003</c:v>
                </c:pt>
                <c:pt idx="2692">
                  <c:v>87.926900000000003</c:v>
                </c:pt>
                <c:pt idx="2693">
                  <c:v>87.920940000000002</c:v>
                </c:pt>
                <c:pt idx="2694">
                  <c:v>87.983959999999996</c:v>
                </c:pt>
                <c:pt idx="2695">
                  <c:v>87.987560000000002</c:v>
                </c:pt>
                <c:pt idx="2696">
                  <c:v>88.048519999999996</c:v>
                </c:pt>
                <c:pt idx="2697">
                  <c:v>87.965159999999997</c:v>
                </c:pt>
                <c:pt idx="2698">
                  <c:v>87.899230000000003</c:v>
                </c:pt>
                <c:pt idx="2699">
                  <c:v>87.879099999999994</c:v>
                </c:pt>
                <c:pt idx="2700">
                  <c:v>87.912440000000004</c:v>
                </c:pt>
                <c:pt idx="2701">
                  <c:v>87.961330000000004</c:v>
                </c:pt>
                <c:pt idx="2702">
                  <c:v>87.986890000000002</c:v>
                </c:pt>
                <c:pt idx="2703">
                  <c:v>88.064710000000005</c:v>
                </c:pt>
                <c:pt idx="2704">
                  <c:v>88.048839999999998</c:v>
                </c:pt>
                <c:pt idx="2705">
                  <c:v>88.035820000000001</c:v>
                </c:pt>
                <c:pt idx="2706">
                  <c:v>88.112549999999999</c:v>
                </c:pt>
                <c:pt idx="2707">
                  <c:v>88.116839999999996</c:v>
                </c:pt>
                <c:pt idx="2708">
                  <c:v>88.130570000000006</c:v>
                </c:pt>
                <c:pt idx="2709">
                  <c:v>88.163679999999999</c:v>
                </c:pt>
                <c:pt idx="2710">
                  <c:v>88.13776</c:v>
                </c:pt>
                <c:pt idx="2711">
                  <c:v>88.179919999999996</c:v>
                </c:pt>
                <c:pt idx="2712">
                  <c:v>88.147360000000006</c:v>
                </c:pt>
                <c:pt idx="2713">
                  <c:v>88.104470000000006</c:v>
                </c:pt>
                <c:pt idx="2714">
                  <c:v>88.142470000000003</c:v>
                </c:pt>
                <c:pt idx="2715">
                  <c:v>88.228390000000005</c:v>
                </c:pt>
                <c:pt idx="2716">
                  <c:v>88.262990000000002</c:v>
                </c:pt>
                <c:pt idx="2717">
                  <c:v>88.134699999999995</c:v>
                </c:pt>
                <c:pt idx="2718">
                  <c:v>88.116810000000001</c:v>
                </c:pt>
                <c:pt idx="2719">
                  <c:v>88.092609999999993</c:v>
                </c:pt>
                <c:pt idx="2720">
                  <c:v>88.088840000000005</c:v>
                </c:pt>
                <c:pt idx="2721">
                  <c:v>88.073650000000001</c:v>
                </c:pt>
                <c:pt idx="2722">
                  <c:v>88.09872</c:v>
                </c:pt>
                <c:pt idx="2723">
                  <c:v>88.144040000000004</c:v>
                </c:pt>
                <c:pt idx="2724">
                  <c:v>88.091740000000001</c:v>
                </c:pt>
                <c:pt idx="2725">
                  <c:v>88.095849999999999</c:v>
                </c:pt>
                <c:pt idx="2726">
                  <c:v>88.112870000000001</c:v>
                </c:pt>
                <c:pt idx="2727">
                  <c:v>88.031319999999994</c:v>
                </c:pt>
                <c:pt idx="2728">
                  <c:v>88.006069999999994</c:v>
                </c:pt>
                <c:pt idx="2729">
                  <c:v>88.043279999999996</c:v>
                </c:pt>
                <c:pt idx="2730">
                  <c:v>87.972740000000002</c:v>
                </c:pt>
                <c:pt idx="2731">
                  <c:v>88.006550000000004</c:v>
                </c:pt>
                <c:pt idx="2732">
                  <c:v>87.996729999999999</c:v>
                </c:pt>
                <c:pt idx="2733">
                  <c:v>87.965389999999999</c:v>
                </c:pt>
                <c:pt idx="2734">
                  <c:v>87.958470000000005</c:v>
                </c:pt>
                <c:pt idx="2735">
                  <c:v>87.831450000000004</c:v>
                </c:pt>
                <c:pt idx="2736">
                  <c:v>87.87106</c:v>
                </c:pt>
                <c:pt idx="2737">
                  <c:v>87.906199999999998</c:v>
                </c:pt>
                <c:pt idx="2738">
                  <c:v>87.947109999999995</c:v>
                </c:pt>
                <c:pt idx="2739">
                  <c:v>87.963319999999996</c:v>
                </c:pt>
                <c:pt idx="2740">
                  <c:v>87.968609999999998</c:v>
                </c:pt>
                <c:pt idx="2741">
                  <c:v>88.003810000000001</c:v>
                </c:pt>
                <c:pt idx="2742">
                  <c:v>87.966200000000001</c:v>
                </c:pt>
                <c:pt idx="2743">
                  <c:v>87.994960000000006</c:v>
                </c:pt>
                <c:pt idx="2744">
                  <c:v>88.087850000000003</c:v>
                </c:pt>
                <c:pt idx="2745">
                  <c:v>88.114620000000002</c:v>
                </c:pt>
                <c:pt idx="2746">
                  <c:v>88.109729999999999</c:v>
                </c:pt>
                <c:pt idx="2747">
                  <c:v>88.135710000000003</c:v>
                </c:pt>
                <c:pt idx="2748">
                  <c:v>88.182760000000002</c:v>
                </c:pt>
                <c:pt idx="2749">
                  <c:v>88.164330000000007</c:v>
                </c:pt>
                <c:pt idx="2750">
                  <c:v>88.230710000000002</c:v>
                </c:pt>
                <c:pt idx="2751">
                  <c:v>88.11354</c:v>
                </c:pt>
                <c:pt idx="2752">
                  <c:v>88.12603</c:v>
                </c:pt>
                <c:pt idx="2753">
                  <c:v>88.131039999999999</c:v>
                </c:pt>
                <c:pt idx="2754">
                  <c:v>88.216210000000004</c:v>
                </c:pt>
                <c:pt idx="2755">
                  <c:v>88.253649999999993</c:v>
                </c:pt>
                <c:pt idx="2756">
                  <c:v>88.245159999999998</c:v>
                </c:pt>
                <c:pt idx="2757">
                  <c:v>88.23236</c:v>
                </c:pt>
                <c:pt idx="2758">
                  <c:v>88.201939999999993</c:v>
                </c:pt>
                <c:pt idx="2759">
                  <c:v>88.122630000000001</c:v>
                </c:pt>
                <c:pt idx="2760">
                  <c:v>88.120580000000004</c:v>
                </c:pt>
                <c:pt idx="2761">
                  <c:v>88.127099999999999</c:v>
                </c:pt>
                <c:pt idx="2762">
                  <c:v>88.117109999999997</c:v>
                </c:pt>
                <c:pt idx="2763">
                  <c:v>88.019170000000003</c:v>
                </c:pt>
                <c:pt idx="2764">
                  <c:v>88.102329999999995</c:v>
                </c:pt>
                <c:pt idx="2765">
                  <c:v>88.053470000000004</c:v>
                </c:pt>
                <c:pt idx="2766">
                  <c:v>88.056510000000003</c:v>
                </c:pt>
                <c:pt idx="2767">
                  <c:v>87.988020000000006</c:v>
                </c:pt>
                <c:pt idx="2768">
                  <c:v>88.002200000000002</c:v>
                </c:pt>
                <c:pt idx="2769">
                  <c:v>88.084069999999997</c:v>
                </c:pt>
                <c:pt idx="2770">
                  <c:v>88.068029999999993</c:v>
                </c:pt>
                <c:pt idx="2771">
                  <c:v>88.067440000000005</c:v>
                </c:pt>
                <c:pt idx="2772">
                  <c:v>88.06232</c:v>
                </c:pt>
                <c:pt idx="2773">
                  <c:v>88.132130000000004</c:v>
                </c:pt>
                <c:pt idx="2774">
                  <c:v>88.160600000000002</c:v>
                </c:pt>
                <c:pt idx="2775">
                  <c:v>88.17474</c:v>
                </c:pt>
                <c:pt idx="2776">
                  <c:v>88.136290000000002</c:v>
                </c:pt>
                <c:pt idx="2777">
                  <c:v>88.101910000000004</c:v>
                </c:pt>
                <c:pt idx="2778">
                  <c:v>88.050560000000004</c:v>
                </c:pt>
                <c:pt idx="2779">
                  <c:v>88.043719999999993</c:v>
                </c:pt>
                <c:pt idx="2780">
                  <c:v>88.181719999999999</c:v>
                </c:pt>
                <c:pt idx="2781">
                  <c:v>88.18289</c:v>
                </c:pt>
                <c:pt idx="2782">
                  <c:v>88.17483</c:v>
                </c:pt>
                <c:pt idx="2783">
                  <c:v>88.167609999999996</c:v>
                </c:pt>
                <c:pt idx="2784">
                  <c:v>88.178669999999997</c:v>
                </c:pt>
                <c:pt idx="2785">
                  <c:v>88.232150000000004</c:v>
                </c:pt>
                <c:pt idx="2786">
                  <c:v>88.237639999999999</c:v>
                </c:pt>
                <c:pt idx="2787">
                  <c:v>88.22936</c:v>
                </c:pt>
                <c:pt idx="2788">
                  <c:v>88.165009999999995</c:v>
                </c:pt>
                <c:pt idx="2789">
                  <c:v>88.190470000000005</c:v>
                </c:pt>
                <c:pt idx="2790">
                  <c:v>88.180459999999997</c:v>
                </c:pt>
                <c:pt idx="2791">
                  <c:v>88.196359999999999</c:v>
                </c:pt>
                <c:pt idx="2792">
                  <c:v>88.141040000000004</c:v>
                </c:pt>
                <c:pt idx="2793">
                  <c:v>88.143069999999994</c:v>
                </c:pt>
                <c:pt idx="2794">
                  <c:v>88.130210000000005</c:v>
                </c:pt>
                <c:pt idx="2795">
                  <c:v>88.148700000000005</c:v>
                </c:pt>
                <c:pt idx="2796">
                  <c:v>88.086979999999997</c:v>
                </c:pt>
                <c:pt idx="2797">
                  <c:v>87.988290000000006</c:v>
                </c:pt>
                <c:pt idx="2798">
                  <c:v>87.934790000000007</c:v>
                </c:pt>
                <c:pt idx="2799">
                  <c:v>87.959209999999999</c:v>
                </c:pt>
                <c:pt idx="2800">
                  <c:v>87.953850000000003</c:v>
                </c:pt>
                <c:pt idx="2801">
                  <c:v>88.020939999999996</c:v>
                </c:pt>
                <c:pt idx="2802">
                  <c:v>88.037409999999994</c:v>
                </c:pt>
                <c:pt idx="2803">
                  <c:v>88.031779999999998</c:v>
                </c:pt>
                <c:pt idx="2804">
                  <c:v>88.092510000000004</c:v>
                </c:pt>
                <c:pt idx="2805">
                  <c:v>88.049220000000005</c:v>
                </c:pt>
                <c:pt idx="2806">
                  <c:v>87.962559999999996</c:v>
                </c:pt>
                <c:pt idx="2807">
                  <c:v>87.981359999999995</c:v>
                </c:pt>
                <c:pt idx="2808">
                  <c:v>88.048029999999997</c:v>
                </c:pt>
                <c:pt idx="2809">
                  <c:v>88.033810000000003</c:v>
                </c:pt>
                <c:pt idx="2810">
                  <c:v>88.028310000000005</c:v>
                </c:pt>
                <c:pt idx="2811">
                  <c:v>88.064899999999994</c:v>
                </c:pt>
                <c:pt idx="2812">
                  <c:v>88.015889999999999</c:v>
                </c:pt>
                <c:pt idx="2813">
                  <c:v>88.012829999999994</c:v>
                </c:pt>
                <c:pt idx="2814">
                  <c:v>88.011120000000005</c:v>
                </c:pt>
                <c:pt idx="2815">
                  <c:v>88.114500000000007</c:v>
                </c:pt>
                <c:pt idx="2816">
                  <c:v>88.101190000000003</c:v>
                </c:pt>
                <c:pt idx="2817">
                  <c:v>88.064620000000005</c:v>
                </c:pt>
                <c:pt idx="2818">
                  <c:v>88.053839999999994</c:v>
                </c:pt>
                <c:pt idx="2819">
                  <c:v>88.087220000000002</c:v>
                </c:pt>
                <c:pt idx="2820">
                  <c:v>88.118380000000002</c:v>
                </c:pt>
                <c:pt idx="2821">
                  <c:v>88.065910000000002</c:v>
                </c:pt>
                <c:pt idx="2822">
                  <c:v>88.02216</c:v>
                </c:pt>
                <c:pt idx="2823">
                  <c:v>88.006489999999999</c:v>
                </c:pt>
                <c:pt idx="2824">
                  <c:v>88.036770000000004</c:v>
                </c:pt>
                <c:pt idx="2825">
                  <c:v>88.119140000000002</c:v>
                </c:pt>
                <c:pt idx="2826">
                  <c:v>88.175299999999993</c:v>
                </c:pt>
                <c:pt idx="2827">
                  <c:v>88.179580000000001</c:v>
                </c:pt>
                <c:pt idx="2828">
                  <c:v>88.06317</c:v>
                </c:pt>
                <c:pt idx="2829">
                  <c:v>88.110590000000002</c:v>
                </c:pt>
                <c:pt idx="2830">
                  <c:v>88.157020000000003</c:v>
                </c:pt>
                <c:pt idx="2831">
                  <c:v>88.2483</c:v>
                </c:pt>
                <c:pt idx="2832">
                  <c:v>88.234080000000006</c:v>
                </c:pt>
                <c:pt idx="2833">
                  <c:v>88.310950000000005</c:v>
                </c:pt>
                <c:pt idx="2834">
                  <c:v>88.365279999999998</c:v>
                </c:pt>
                <c:pt idx="2835">
                  <c:v>88.361559999999997</c:v>
                </c:pt>
                <c:pt idx="2836">
                  <c:v>88.359390000000005</c:v>
                </c:pt>
                <c:pt idx="2837">
                  <c:v>88.3339</c:v>
                </c:pt>
                <c:pt idx="2838">
                  <c:v>88.394549999999995</c:v>
                </c:pt>
                <c:pt idx="2839">
                  <c:v>88.343710000000002</c:v>
                </c:pt>
                <c:pt idx="2840">
                  <c:v>88.338130000000007</c:v>
                </c:pt>
                <c:pt idx="2841">
                  <c:v>88.340509999999995</c:v>
                </c:pt>
                <c:pt idx="2842">
                  <c:v>88.194159999999997</c:v>
                </c:pt>
                <c:pt idx="2843">
                  <c:v>88.267439999999993</c:v>
                </c:pt>
                <c:pt idx="2844">
                  <c:v>88.259119999999996</c:v>
                </c:pt>
                <c:pt idx="2845">
                  <c:v>88.232609999999994</c:v>
                </c:pt>
                <c:pt idx="2846">
                  <c:v>88.276169999999993</c:v>
                </c:pt>
                <c:pt idx="2847">
                  <c:v>88.264470000000003</c:v>
                </c:pt>
                <c:pt idx="2848">
                  <c:v>88.231669999999994</c:v>
                </c:pt>
                <c:pt idx="2849">
                  <c:v>88.326840000000004</c:v>
                </c:pt>
                <c:pt idx="2850">
                  <c:v>88.347949999999997</c:v>
                </c:pt>
                <c:pt idx="2851">
                  <c:v>88.282489999999996</c:v>
                </c:pt>
                <c:pt idx="2852">
                  <c:v>88.383889999999994</c:v>
                </c:pt>
                <c:pt idx="2853">
                  <c:v>88.377660000000006</c:v>
                </c:pt>
                <c:pt idx="2854">
                  <c:v>88.403949999999995</c:v>
                </c:pt>
                <c:pt idx="2855">
                  <c:v>88.344620000000006</c:v>
                </c:pt>
                <c:pt idx="2856">
                  <c:v>88.332819999999998</c:v>
                </c:pt>
                <c:pt idx="2857">
                  <c:v>88.39358</c:v>
                </c:pt>
                <c:pt idx="2858">
                  <c:v>88.335319999999996</c:v>
                </c:pt>
                <c:pt idx="2859">
                  <c:v>88.306460000000001</c:v>
                </c:pt>
                <c:pt idx="2860">
                  <c:v>88.299769999999995</c:v>
                </c:pt>
                <c:pt idx="2861">
                  <c:v>88.241039999999998</c:v>
                </c:pt>
                <c:pt idx="2862">
                  <c:v>88.139020000000002</c:v>
                </c:pt>
                <c:pt idx="2863">
                  <c:v>88.075689999999994</c:v>
                </c:pt>
                <c:pt idx="2864">
                  <c:v>87.986609999999999</c:v>
                </c:pt>
                <c:pt idx="2865">
                  <c:v>87.953789999999998</c:v>
                </c:pt>
                <c:pt idx="2866">
                  <c:v>87.960089999999994</c:v>
                </c:pt>
                <c:pt idx="2867">
                  <c:v>87.957859999999997</c:v>
                </c:pt>
                <c:pt idx="2868">
                  <c:v>88.009100000000004</c:v>
                </c:pt>
                <c:pt idx="2869">
                  <c:v>88.056299999999993</c:v>
                </c:pt>
                <c:pt idx="2870">
                  <c:v>88.094499999999996</c:v>
                </c:pt>
                <c:pt idx="2871">
                  <c:v>88.163210000000007</c:v>
                </c:pt>
                <c:pt idx="2872">
                  <c:v>88.160910000000001</c:v>
                </c:pt>
                <c:pt idx="2873">
                  <c:v>88.157799999999995</c:v>
                </c:pt>
                <c:pt idx="2874">
                  <c:v>88.132059999999996</c:v>
                </c:pt>
                <c:pt idx="2875">
                  <c:v>88.105260000000001</c:v>
                </c:pt>
                <c:pt idx="2876">
                  <c:v>88.078670000000002</c:v>
                </c:pt>
                <c:pt idx="2877">
                  <c:v>88.050190000000001</c:v>
                </c:pt>
                <c:pt idx="2878">
                  <c:v>88.087959999999995</c:v>
                </c:pt>
                <c:pt idx="2879">
                  <c:v>88.111789999999999</c:v>
                </c:pt>
                <c:pt idx="2880">
                  <c:v>88.092389999999995</c:v>
                </c:pt>
                <c:pt idx="2881">
                  <c:v>88.055520000000001</c:v>
                </c:pt>
                <c:pt idx="2882">
                  <c:v>88.175830000000005</c:v>
                </c:pt>
                <c:pt idx="2883">
                  <c:v>88.204790000000003</c:v>
                </c:pt>
                <c:pt idx="2884">
                  <c:v>88.21893</c:v>
                </c:pt>
                <c:pt idx="2885">
                  <c:v>88.184979999999996</c:v>
                </c:pt>
                <c:pt idx="2886">
                  <c:v>88.206569999999999</c:v>
                </c:pt>
                <c:pt idx="2887">
                  <c:v>88.209500000000006</c:v>
                </c:pt>
                <c:pt idx="2888">
                  <c:v>88.227710000000002</c:v>
                </c:pt>
                <c:pt idx="2889">
                  <c:v>88.286850000000001</c:v>
                </c:pt>
                <c:pt idx="2890">
                  <c:v>88.124960000000002</c:v>
                </c:pt>
                <c:pt idx="2891">
                  <c:v>88.190910000000002</c:v>
                </c:pt>
                <c:pt idx="2892">
                  <c:v>88.174940000000007</c:v>
                </c:pt>
                <c:pt idx="2893">
                  <c:v>88.197710000000001</c:v>
                </c:pt>
                <c:pt idx="2894">
                  <c:v>88.154049999999998</c:v>
                </c:pt>
                <c:pt idx="2895">
                  <c:v>88.112279999999998</c:v>
                </c:pt>
                <c:pt idx="2896">
                  <c:v>88.088549999999998</c:v>
                </c:pt>
                <c:pt idx="2897">
                  <c:v>88.094110000000001</c:v>
                </c:pt>
                <c:pt idx="2898">
                  <c:v>88.144030000000001</c:v>
                </c:pt>
                <c:pt idx="2899">
                  <c:v>88.198459999999997</c:v>
                </c:pt>
                <c:pt idx="2900">
                  <c:v>88.198170000000005</c:v>
                </c:pt>
                <c:pt idx="2901">
                  <c:v>88.234049999999996</c:v>
                </c:pt>
                <c:pt idx="2902">
                  <c:v>88.375630000000001</c:v>
                </c:pt>
                <c:pt idx="2903">
                  <c:v>88.394329999999997</c:v>
                </c:pt>
                <c:pt idx="2904">
                  <c:v>88.431259999999995</c:v>
                </c:pt>
                <c:pt idx="2905">
                  <c:v>88.420550000000006</c:v>
                </c:pt>
                <c:pt idx="2906">
                  <c:v>88.380099999999999</c:v>
                </c:pt>
                <c:pt idx="2907">
                  <c:v>88.254549999999995</c:v>
                </c:pt>
                <c:pt idx="2908">
                  <c:v>88.282989999999998</c:v>
                </c:pt>
                <c:pt idx="2909">
                  <c:v>88.238730000000004</c:v>
                </c:pt>
                <c:pt idx="2910">
                  <c:v>88.252179999999996</c:v>
                </c:pt>
                <c:pt idx="2911">
                  <c:v>88.2059</c:v>
                </c:pt>
                <c:pt idx="2912">
                  <c:v>88.231399999999994</c:v>
                </c:pt>
                <c:pt idx="2913">
                  <c:v>88.222309999999993</c:v>
                </c:pt>
                <c:pt idx="2914">
                  <c:v>88.132900000000006</c:v>
                </c:pt>
                <c:pt idx="2915">
                  <c:v>88.202870000000004</c:v>
                </c:pt>
                <c:pt idx="2916">
                  <c:v>88.176000000000002</c:v>
                </c:pt>
                <c:pt idx="2917">
                  <c:v>88.21123</c:v>
                </c:pt>
                <c:pt idx="2918">
                  <c:v>88.21087</c:v>
                </c:pt>
                <c:pt idx="2919">
                  <c:v>88.167869999999994</c:v>
                </c:pt>
                <c:pt idx="2920">
                  <c:v>88.337620000000001</c:v>
                </c:pt>
                <c:pt idx="2921">
                  <c:v>88.422510000000003</c:v>
                </c:pt>
                <c:pt idx="2922">
                  <c:v>88.380870000000002</c:v>
                </c:pt>
                <c:pt idx="2923">
                  <c:v>88.356890000000007</c:v>
                </c:pt>
                <c:pt idx="2924">
                  <c:v>88.273780000000002</c:v>
                </c:pt>
                <c:pt idx="2925">
                  <c:v>88.262879999999996</c:v>
                </c:pt>
                <c:pt idx="2926">
                  <c:v>88.308909999999997</c:v>
                </c:pt>
                <c:pt idx="2927">
                  <c:v>88.405069999999995</c:v>
                </c:pt>
                <c:pt idx="2928">
                  <c:v>88.392080000000007</c:v>
                </c:pt>
                <c:pt idx="2929">
                  <c:v>88.380650000000003</c:v>
                </c:pt>
                <c:pt idx="2930">
                  <c:v>88.334689999999995</c:v>
                </c:pt>
                <c:pt idx="2931">
                  <c:v>88.273030000000006</c:v>
                </c:pt>
                <c:pt idx="2932">
                  <c:v>88.209389999999999</c:v>
                </c:pt>
                <c:pt idx="2933">
                  <c:v>88.264650000000003</c:v>
                </c:pt>
                <c:pt idx="2934">
                  <c:v>88.233350000000002</c:v>
                </c:pt>
                <c:pt idx="2935">
                  <c:v>88.266229999999993</c:v>
                </c:pt>
                <c:pt idx="2936">
                  <c:v>88.288799999999995</c:v>
                </c:pt>
                <c:pt idx="2937">
                  <c:v>88.186160000000001</c:v>
                </c:pt>
                <c:pt idx="2938">
                  <c:v>88.212190000000007</c:v>
                </c:pt>
                <c:pt idx="2939">
                  <c:v>88.165890000000005</c:v>
                </c:pt>
                <c:pt idx="2940">
                  <c:v>88.215540000000004</c:v>
                </c:pt>
                <c:pt idx="2941">
                  <c:v>88.260090000000005</c:v>
                </c:pt>
                <c:pt idx="2942">
                  <c:v>88.296610000000001</c:v>
                </c:pt>
                <c:pt idx="2943">
                  <c:v>88.296409999999995</c:v>
                </c:pt>
                <c:pt idx="2944">
                  <c:v>88.315770000000001</c:v>
                </c:pt>
                <c:pt idx="2945">
                  <c:v>88.241720000000001</c:v>
                </c:pt>
                <c:pt idx="2946">
                  <c:v>88.232249999999993</c:v>
                </c:pt>
                <c:pt idx="2947">
                  <c:v>88.268529999999998</c:v>
                </c:pt>
                <c:pt idx="2948">
                  <c:v>88.379620000000003</c:v>
                </c:pt>
                <c:pt idx="2949">
                  <c:v>88.365669999999994</c:v>
                </c:pt>
                <c:pt idx="2950">
                  <c:v>88.363020000000006</c:v>
                </c:pt>
                <c:pt idx="2951">
                  <c:v>88.380650000000003</c:v>
                </c:pt>
                <c:pt idx="2952">
                  <c:v>88.404079999999993</c:v>
                </c:pt>
                <c:pt idx="2953">
                  <c:v>88.395250000000004</c:v>
                </c:pt>
                <c:pt idx="2954">
                  <c:v>88.435069999999996</c:v>
                </c:pt>
                <c:pt idx="2955">
                  <c:v>88.414760000000001</c:v>
                </c:pt>
                <c:pt idx="2956">
                  <c:v>88.379829999999998</c:v>
                </c:pt>
                <c:pt idx="2957">
                  <c:v>88.341350000000006</c:v>
                </c:pt>
                <c:pt idx="2958">
                  <c:v>88.311139999999995</c:v>
                </c:pt>
                <c:pt idx="2959">
                  <c:v>88.282439999999994</c:v>
                </c:pt>
                <c:pt idx="2960">
                  <c:v>88.203789999999998</c:v>
                </c:pt>
                <c:pt idx="2961">
                  <c:v>88.170559999999995</c:v>
                </c:pt>
                <c:pt idx="2962">
                  <c:v>88.157060000000001</c:v>
                </c:pt>
                <c:pt idx="2963">
                  <c:v>88.09093</c:v>
                </c:pt>
                <c:pt idx="2964">
                  <c:v>88.015050000000002</c:v>
                </c:pt>
                <c:pt idx="2965">
                  <c:v>87.965890000000002</c:v>
                </c:pt>
                <c:pt idx="2966">
                  <c:v>88.046710000000004</c:v>
                </c:pt>
                <c:pt idx="2967">
                  <c:v>88.068820000000002</c:v>
                </c:pt>
                <c:pt idx="2968">
                  <c:v>88.151780000000002</c:v>
                </c:pt>
                <c:pt idx="2969">
                  <c:v>88.153210000000001</c:v>
                </c:pt>
                <c:pt idx="2970">
                  <c:v>88.172799999999995</c:v>
                </c:pt>
                <c:pt idx="2971">
                  <c:v>88.191019999999995</c:v>
                </c:pt>
                <c:pt idx="2972">
                  <c:v>88.148200000000003</c:v>
                </c:pt>
                <c:pt idx="2973">
                  <c:v>88.117379999999997</c:v>
                </c:pt>
                <c:pt idx="2974">
                  <c:v>88.166929999999994</c:v>
                </c:pt>
                <c:pt idx="2975">
                  <c:v>88.205470000000005</c:v>
                </c:pt>
                <c:pt idx="2976">
                  <c:v>88.204890000000006</c:v>
                </c:pt>
                <c:pt idx="2977">
                  <c:v>88.196449999999999</c:v>
                </c:pt>
                <c:pt idx="2978">
                  <c:v>88.177700000000002</c:v>
                </c:pt>
                <c:pt idx="2979">
                  <c:v>88.223079999999996</c:v>
                </c:pt>
                <c:pt idx="2980">
                  <c:v>88.212310000000002</c:v>
                </c:pt>
                <c:pt idx="2981">
                  <c:v>88.242519999999999</c:v>
                </c:pt>
                <c:pt idx="2982">
                  <c:v>88.142110000000002</c:v>
                </c:pt>
                <c:pt idx="2983">
                  <c:v>88.065060000000003</c:v>
                </c:pt>
                <c:pt idx="2984">
                  <c:v>88.029529999999994</c:v>
                </c:pt>
                <c:pt idx="2985">
                  <c:v>88.063739999999996</c:v>
                </c:pt>
                <c:pt idx="2986">
                  <c:v>88.202439999999996</c:v>
                </c:pt>
                <c:pt idx="2987">
                  <c:v>88.26437</c:v>
                </c:pt>
                <c:pt idx="2988">
                  <c:v>88.316670000000002</c:v>
                </c:pt>
                <c:pt idx="2989">
                  <c:v>88.28322</c:v>
                </c:pt>
                <c:pt idx="2990">
                  <c:v>88.240719999999996</c:v>
                </c:pt>
                <c:pt idx="2991">
                  <c:v>88.259709999999998</c:v>
                </c:pt>
                <c:pt idx="2992">
                  <c:v>88.18647</c:v>
                </c:pt>
                <c:pt idx="2993">
                  <c:v>88.145079999999993</c:v>
                </c:pt>
                <c:pt idx="2994">
                  <c:v>88.12133</c:v>
                </c:pt>
                <c:pt idx="2995">
                  <c:v>88.137010000000004</c:v>
                </c:pt>
                <c:pt idx="2996">
                  <c:v>88.160640000000001</c:v>
                </c:pt>
                <c:pt idx="2997">
                  <c:v>88.276660000000007</c:v>
                </c:pt>
                <c:pt idx="2998">
                  <c:v>88.26361</c:v>
                </c:pt>
                <c:pt idx="2999">
                  <c:v>88.394549999999995</c:v>
                </c:pt>
                <c:pt idx="3000">
                  <c:v>88.417559999999995</c:v>
                </c:pt>
                <c:pt idx="3001">
                  <c:v>88.398629999999997</c:v>
                </c:pt>
                <c:pt idx="3002">
                  <c:v>88.423199999999994</c:v>
                </c:pt>
                <c:pt idx="3003">
                  <c:v>88.423060000000007</c:v>
                </c:pt>
                <c:pt idx="3004">
                  <c:v>88.452129999999997</c:v>
                </c:pt>
                <c:pt idx="3005">
                  <c:v>88.517269999999996</c:v>
                </c:pt>
                <c:pt idx="3006">
                  <c:v>88.451629999999994</c:v>
                </c:pt>
                <c:pt idx="3007">
                  <c:v>88.464190000000002</c:v>
                </c:pt>
                <c:pt idx="3008">
                  <c:v>88.533680000000004</c:v>
                </c:pt>
                <c:pt idx="3009">
                  <c:v>88.539320000000004</c:v>
                </c:pt>
                <c:pt idx="3010">
                  <c:v>88.564059999999998</c:v>
                </c:pt>
                <c:pt idx="3011">
                  <c:v>88.57105</c:v>
                </c:pt>
                <c:pt idx="3012">
                  <c:v>88.606759999999994</c:v>
                </c:pt>
                <c:pt idx="3013">
                  <c:v>88.636629999999997</c:v>
                </c:pt>
                <c:pt idx="3014">
                  <c:v>88.583500000000001</c:v>
                </c:pt>
                <c:pt idx="3015">
                  <c:v>88.580640000000002</c:v>
                </c:pt>
                <c:pt idx="3016">
                  <c:v>88.4666</c:v>
                </c:pt>
                <c:pt idx="3017">
                  <c:v>88.45335</c:v>
                </c:pt>
                <c:pt idx="3018">
                  <c:v>88.434650000000005</c:v>
                </c:pt>
                <c:pt idx="3019">
                  <c:v>88.414119999999997</c:v>
                </c:pt>
                <c:pt idx="3020">
                  <c:v>88.406760000000006</c:v>
                </c:pt>
                <c:pt idx="3021">
                  <c:v>88.495699999999999</c:v>
                </c:pt>
                <c:pt idx="3022">
                  <c:v>88.569010000000006</c:v>
                </c:pt>
                <c:pt idx="3023">
                  <c:v>88.527050000000003</c:v>
                </c:pt>
                <c:pt idx="3024">
                  <c:v>88.529960000000003</c:v>
                </c:pt>
                <c:pt idx="3025">
                  <c:v>88.520780000000002</c:v>
                </c:pt>
                <c:pt idx="3026">
                  <c:v>88.523539999999997</c:v>
                </c:pt>
                <c:pt idx="3027">
                  <c:v>88.406459999999996</c:v>
                </c:pt>
                <c:pt idx="3028">
                  <c:v>88.430660000000003</c:v>
                </c:pt>
                <c:pt idx="3029">
                  <c:v>88.523399999999995</c:v>
                </c:pt>
                <c:pt idx="3030">
                  <c:v>88.466639999999998</c:v>
                </c:pt>
                <c:pt idx="3031">
                  <c:v>88.445300000000003</c:v>
                </c:pt>
                <c:pt idx="3032">
                  <c:v>88.490210000000005</c:v>
                </c:pt>
                <c:pt idx="3033">
                  <c:v>88.441959999999995</c:v>
                </c:pt>
                <c:pt idx="3034">
                  <c:v>88.4542</c:v>
                </c:pt>
                <c:pt idx="3035">
                  <c:v>88.378469999999993</c:v>
                </c:pt>
                <c:pt idx="3036">
                  <c:v>88.390110000000007</c:v>
                </c:pt>
                <c:pt idx="3037">
                  <c:v>88.327460000000002</c:v>
                </c:pt>
                <c:pt idx="3038">
                  <c:v>88.315799999999996</c:v>
                </c:pt>
                <c:pt idx="3039">
                  <c:v>88.248679999999993</c:v>
                </c:pt>
                <c:pt idx="3040">
                  <c:v>88.298929999999999</c:v>
                </c:pt>
                <c:pt idx="3041">
                  <c:v>88.358429999999998</c:v>
                </c:pt>
                <c:pt idx="3042">
                  <c:v>88.392390000000006</c:v>
                </c:pt>
                <c:pt idx="3043">
                  <c:v>88.27373</c:v>
                </c:pt>
                <c:pt idx="3044">
                  <c:v>88.222809999999996</c:v>
                </c:pt>
                <c:pt idx="3045">
                  <c:v>88.264110000000002</c:v>
                </c:pt>
                <c:pt idx="3046">
                  <c:v>88.244529999999997</c:v>
                </c:pt>
                <c:pt idx="3047">
                  <c:v>88.276120000000006</c:v>
                </c:pt>
                <c:pt idx="3048">
                  <c:v>88.297550000000001</c:v>
                </c:pt>
                <c:pt idx="3049">
                  <c:v>88.248410000000007</c:v>
                </c:pt>
                <c:pt idx="3050">
                  <c:v>88.197199999999995</c:v>
                </c:pt>
                <c:pt idx="3051">
                  <c:v>88.157749999999993</c:v>
                </c:pt>
                <c:pt idx="3052">
                  <c:v>88.232349999999997</c:v>
                </c:pt>
                <c:pt idx="3053">
                  <c:v>88.118390000000005</c:v>
                </c:pt>
                <c:pt idx="3054">
                  <c:v>88.097020000000001</c:v>
                </c:pt>
                <c:pt idx="3055">
                  <c:v>88.072429999999997</c:v>
                </c:pt>
                <c:pt idx="3056">
                  <c:v>88.085390000000004</c:v>
                </c:pt>
                <c:pt idx="3057">
                  <c:v>88.055989999999994</c:v>
                </c:pt>
                <c:pt idx="3058">
                  <c:v>88.004919999999998</c:v>
                </c:pt>
                <c:pt idx="3059">
                  <c:v>87.944509999999994</c:v>
                </c:pt>
                <c:pt idx="3060">
                  <c:v>87.903729999999996</c:v>
                </c:pt>
                <c:pt idx="3061">
                  <c:v>87.926069999999996</c:v>
                </c:pt>
                <c:pt idx="3062">
                  <c:v>87.942099999999996</c:v>
                </c:pt>
                <c:pt idx="3063">
                  <c:v>87.964039999999997</c:v>
                </c:pt>
                <c:pt idx="3064">
                  <c:v>87.970320000000001</c:v>
                </c:pt>
                <c:pt idx="3065">
                  <c:v>88.054569999999998</c:v>
                </c:pt>
                <c:pt idx="3066">
                  <c:v>88.08466</c:v>
                </c:pt>
                <c:pt idx="3067">
                  <c:v>88.154660000000007</c:v>
                </c:pt>
                <c:pt idx="3068">
                  <c:v>88.232159999999993</c:v>
                </c:pt>
                <c:pt idx="3069">
                  <c:v>88.240399999999994</c:v>
                </c:pt>
                <c:pt idx="3070">
                  <c:v>88.229290000000006</c:v>
                </c:pt>
                <c:pt idx="3071">
                  <c:v>88.184910000000002</c:v>
                </c:pt>
                <c:pt idx="3072">
                  <c:v>88.215890000000002</c:v>
                </c:pt>
                <c:pt idx="3073">
                  <c:v>88.210579999999993</c:v>
                </c:pt>
                <c:pt idx="3074">
                  <c:v>88.247439999999997</c:v>
                </c:pt>
                <c:pt idx="3075">
                  <c:v>88.199730000000002</c:v>
                </c:pt>
                <c:pt idx="3076">
                  <c:v>88.191540000000003</c:v>
                </c:pt>
                <c:pt idx="3077">
                  <c:v>88.228449999999995</c:v>
                </c:pt>
                <c:pt idx="3078">
                  <c:v>88.296099999999996</c:v>
                </c:pt>
                <c:pt idx="3079">
                  <c:v>88.324640000000002</c:v>
                </c:pt>
                <c:pt idx="3080">
                  <c:v>88.258380000000002</c:v>
                </c:pt>
                <c:pt idx="3081">
                  <c:v>88.220830000000007</c:v>
                </c:pt>
                <c:pt idx="3082">
                  <c:v>88.277730000000005</c:v>
                </c:pt>
                <c:pt idx="3083">
                  <c:v>88.255359999999996</c:v>
                </c:pt>
                <c:pt idx="3084">
                  <c:v>88.21266</c:v>
                </c:pt>
                <c:pt idx="3085">
                  <c:v>88.23433</c:v>
                </c:pt>
                <c:pt idx="3086">
                  <c:v>88.322980000000001</c:v>
                </c:pt>
                <c:pt idx="3087">
                  <c:v>88.269639999999995</c:v>
                </c:pt>
                <c:pt idx="3088">
                  <c:v>88.315669999999997</c:v>
                </c:pt>
                <c:pt idx="3089">
                  <c:v>88.272130000000004</c:v>
                </c:pt>
                <c:pt idx="3090">
                  <c:v>88.292079999999999</c:v>
                </c:pt>
                <c:pt idx="3091">
                  <c:v>88.372429999999994</c:v>
                </c:pt>
                <c:pt idx="3092">
                  <c:v>88.414959999999994</c:v>
                </c:pt>
                <c:pt idx="3093">
                  <c:v>88.383349999999993</c:v>
                </c:pt>
                <c:pt idx="3094">
                  <c:v>88.394990000000007</c:v>
                </c:pt>
                <c:pt idx="3095">
                  <c:v>88.423479999999998</c:v>
                </c:pt>
                <c:pt idx="3096">
                  <c:v>88.467699999999994</c:v>
                </c:pt>
                <c:pt idx="3097">
                  <c:v>88.434809999999999</c:v>
                </c:pt>
                <c:pt idx="3098">
                  <c:v>88.372069999999994</c:v>
                </c:pt>
                <c:pt idx="3099">
                  <c:v>88.479150000000004</c:v>
                </c:pt>
                <c:pt idx="3100">
                  <c:v>88.453580000000002</c:v>
                </c:pt>
                <c:pt idx="3101">
                  <c:v>88.460459999999998</c:v>
                </c:pt>
                <c:pt idx="3102">
                  <c:v>88.411339999999996</c:v>
                </c:pt>
                <c:pt idx="3103">
                  <c:v>88.424599999999998</c:v>
                </c:pt>
                <c:pt idx="3104">
                  <c:v>88.549160000000001</c:v>
                </c:pt>
                <c:pt idx="3105">
                  <c:v>88.501739999999998</c:v>
                </c:pt>
                <c:pt idx="3106">
                  <c:v>88.522540000000006</c:v>
                </c:pt>
                <c:pt idx="3107">
                  <c:v>88.600489999999994</c:v>
                </c:pt>
                <c:pt idx="3108">
                  <c:v>88.558940000000007</c:v>
                </c:pt>
                <c:pt idx="3109">
                  <c:v>88.567189999999997</c:v>
                </c:pt>
                <c:pt idx="3110">
                  <c:v>88.484830000000002</c:v>
                </c:pt>
                <c:pt idx="3111">
                  <c:v>88.456010000000006</c:v>
                </c:pt>
                <c:pt idx="3112">
                  <c:v>88.485820000000004</c:v>
                </c:pt>
                <c:pt idx="3113">
                  <c:v>88.449309999999997</c:v>
                </c:pt>
                <c:pt idx="3114">
                  <c:v>88.47927</c:v>
                </c:pt>
                <c:pt idx="3115">
                  <c:v>88.551230000000004</c:v>
                </c:pt>
                <c:pt idx="3116">
                  <c:v>88.501549999999995</c:v>
                </c:pt>
                <c:pt idx="3117">
                  <c:v>88.389660000000006</c:v>
                </c:pt>
                <c:pt idx="3118">
                  <c:v>88.30301</c:v>
                </c:pt>
                <c:pt idx="3119">
                  <c:v>88.320980000000006</c:v>
                </c:pt>
                <c:pt idx="3120">
                  <c:v>88.302620000000005</c:v>
                </c:pt>
                <c:pt idx="3121">
                  <c:v>88.289249999999996</c:v>
                </c:pt>
                <c:pt idx="3122">
                  <c:v>88.333399999999997</c:v>
                </c:pt>
                <c:pt idx="3123">
                  <c:v>88.34666</c:v>
                </c:pt>
                <c:pt idx="3124">
                  <c:v>88.396410000000003</c:v>
                </c:pt>
                <c:pt idx="3125">
                  <c:v>88.427750000000003</c:v>
                </c:pt>
                <c:pt idx="3126">
                  <c:v>88.444410000000005</c:v>
                </c:pt>
                <c:pt idx="3127">
                  <c:v>88.431569999999994</c:v>
                </c:pt>
                <c:pt idx="3128">
                  <c:v>88.463740000000001</c:v>
                </c:pt>
                <c:pt idx="3129">
                  <c:v>88.507409999999993</c:v>
                </c:pt>
                <c:pt idx="3130">
                  <c:v>88.475399999999993</c:v>
                </c:pt>
                <c:pt idx="3131">
                  <c:v>88.489720000000005</c:v>
                </c:pt>
                <c:pt idx="3132">
                  <c:v>88.508769999999998</c:v>
                </c:pt>
                <c:pt idx="3133">
                  <c:v>88.618260000000006</c:v>
                </c:pt>
                <c:pt idx="3134">
                  <c:v>88.643050000000002</c:v>
                </c:pt>
                <c:pt idx="3135">
                  <c:v>88.634150000000005</c:v>
                </c:pt>
                <c:pt idx="3136">
                  <c:v>88.592820000000003</c:v>
                </c:pt>
                <c:pt idx="3137">
                  <c:v>88.589740000000006</c:v>
                </c:pt>
                <c:pt idx="3138">
                  <c:v>88.621380000000002</c:v>
                </c:pt>
                <c:pt idx="3139">
                  <c:v>88.681089999999998</c:v>
                </c:pt>
                <c:pt idx="3140">
                  <c:v>88.692030000000003</c:v>
                </c:pt>
                <c:pt idx="3141">
                  <c:v>88.688000000000002</c:v>
                </c:pt>
                <c:pt idx="3142">
                  <c:v>88.683959999999999</c:v>
                </c:pt>
                <c:pt idx="3143">
                  <c:v>88.706689999999995</c:v>
                </c:pt>
                <c:pt idx="3144">
                  <c:v>88.727099999999993</c:v>
                </c:pt>
                <c:pt idx="3145">
                  <c:v>88.692750000000004</c:v>
                </c:pt>
                <c:pt idx="3146">
                  <c:v>88.598389999999995</c:v>
                </c:pt>
                <c:pt idx="3147">
                  <c:v>88.55932</c:v>
                </c:pt>
                <c:pt idx="3148">
                  <c:v>88.503450000000001</c:v>
                </c:pt>
                <c:pt idx="3149">
                  <c:v>88.474829999999997</c:v>
                </c:pt>
                <c:pt idx="3150">
                  <c:v>88.475759999999994</c:v>
                </c:pt>
                <c:pt idx="3151">
                  <c:v>88.332610000000003</c:v>
                </c:pt>
                <c:pt idx="3152">
                  <c:v>88.308880000000002</c:v>
                </c:pt>
                <c:pt idx="3153">
                  <c:v>88.333650000000006</c:v>
                </c:pt>
                <c:pt idx="3154">
                  <c:v>88.415440000000004</c:v>
                </c:pt>
                <c:pt idx="3155">
                  <c:v>88.389179999999996</c:v>
                </c:pt>
                <c:pt idx="3156">
                  <c:v>88.425219999999996</c:v>
                </c:pt>
                <c:pt idx="3157">
                  <c:v>88.50206</c:v>
                </c:pt>
                <c:pt idx="3158">
                  <c:v>88.535740000000004</c:v>
                </c:pt>
                <c:pt idx="3159">
                  <c:v>88.631829999999994</c:v>
                </c:pt>
                <c:pt idx="3160">
                  <c:v>88.711820000000003</c:v>
                </c:pt>
                <c:pt idx="3161">
                  <c:v>88.729200000000006</c:v>
                </c:pt>
                <c:pt idx="3162">
                  <c:v>88.656360000000006</c:v>
                </c:pt>
                <c:pt idx="3163">
                  <c:v>88.529439999999994</c:v>
                </c:pt>
                <c:pt idx="3164">
                  <c:v>88.571619999999996</c:v>
                </c:pt>
                <c:pt idx="3165">
                  <c:v>88.617980000000003</c:v>
                </c:pt>
                <c:pt idx="3166">
                  <c:v>88.639009999999999</c:v>
                </c:pt>
                <c:pt idx="3167">
                  <c:v>88.690479999999994</c:v>
                </c:pt>
                <c:pt idx="3168">
                  <c:v>88.764430000000004</c:v>
                </c:pt>
                <c:pt idx="3169">
                  <c:v>88.72363</c:v>
                </c:pt>
                <c:pt idx="3170">
                  <c:v>88.713589999999996</c:v>
                </c:pt>
                <c:pt idx="3171">
                  <c:v>88.717960000000005</c:v>
                </c:pt>
                <c:pt idx="3172">
                  <c:v>88.724950000000007</c:v>
                </c:pt>
                <c:pt idx="3173">
                  <c:v>88.703879999999998</c:v>
                </c:pt>
                <c:pt idx="3174">
                  <c:v>88.613219999999998</c:v>
                </c:pt>
                <c:pt idx="3175">
                  <c:v>88.605969999999999</c:v>
                </c:pt>
                <c:pt idx="3176">
                  <c:v>88.619799999999998</c:v>
                </c:pt>
                <c:pt idx="3177">
                  <c:v>88.659989999999993</c:v>
                </c:pt>
                <c:pt idx="3178">
                  <c:v>88.625309999999999</c:v>
                </c:pt>
                <c:pt idx="3179">
                  <c:v>88.584699999999998</c:v>
                </c:pt>
                <c:pt idx="3180">
                  <c:v>88.671970000000002</c:v>
                </c:pt>
                <c:pt idx="3181">
                  <c:v>88.681610000000006</c:v>
                </c:pt>
                <c:pt idx="3182">
                  <c:v>88.528549999999996</c:v>
                </c:pt>
                <c:pt idx="3183">
                  <c:v>88.427070000000001</c:v>
                </c:pt>
                <c:pt idx="3184">
                  <c:v>88.386189999999999</c:v>
                </c:pt>
                <c:pt idx="3185">
                  <c:v>88.279259999999994</c:v>
                </c:pt>
                <c:pt idx="3186">
                  <c:v>88.112430000000003</c:v>
                </c:pt>
                <c:pt idx="3187">
                  <c:v>88.007490000000004</c:v>
                </c:pt>
                <c:pt idx="3188">
                  <c:v>88.189509999999999</c:v>
                </c:pt>
                <c:pt idx="3189">
                  <c:v>88.094350000000006</c:v>
                </c:pt>
                <c:pt idx="3190">
                  <c:v>88.114909999999995</c:v>
                </c:pt>
                <c:pt idx="3191">
                  <c:v>88.270269999999996</c:v>
                </c:pt>
                <c:pt idx="3192">
                  <c:v>88.2834</c:v>
                </c:pt>
                <c:pt idx="3193">
                  <c:v>88.255009999999999</c:v>
                </c:pt>
                <c:pt idx="3194">
                  <c:v>88.188839999999999</c:v>
                </c:pt>
                <c:pt idx="3195">
                  <c:v>88.104529999999997</c:v>
                </c:pt>
                <c:pt idx="3196">
                  <c:v>88.173649999999995</c:v>
                </c:pt>
                <c:pt idx="3197">
                  <c:v>88.184370000000001</c:v>
                </c:pt>
                <c:pt idx="3198">
                  <c:v>88.116460000000004</c:v>
                </c:pt>
                <c:pt idx="3199">
                  <c:v>88.236199999999997</c:v>
                </c:pt>
                <c:pt idx="3200">
                  <c:v>88.250100000000003</c:v>
                </c:pt>
                <c:pt idx="3201">
                  <c:v>88.29468</c:v>
                </c:pt>
                <c:pt idx="3202">
                  <c:v>88.335740000000001</c:v>
                </c:pt>
                <c:pt idx="3203">
                  <c:v>88.388599999999997</c:v>
                </c:pt>
                <c:pt idx="3204">
                  <c:v>88.521280000000004</c:v>
                </c:pt>
                <c:pt idx="3205">
                  <c:v>88.567300000000003</c:v>
                </c:pt>
                <c:pt idx="3206">
                  <c:v>88.574740000000006</c:v>
                </c:pt>
                <c:pt idx="3207">
                  <c:v>88.662639999999996</c:v>
                </c:pt>
                <c:pt idx="3208">
                  <c:v>88.613720000000001</c:v>
                </c:pt>
                <c:pt idx="3209">
                  <c:v>88.496459999999999</c:v>
                </c:pt>
                <c:pt idx="3210">
                  <c:v>88.362200000000001</c:v>
                </c:pt>
                <c:pt idx="3211">
                  <c:v>88.369129999999998</c:v>
                </c:pt>
                <c:pt idx="3212">
                  <c:v>88.355770000000007</c:v>
                </c:pt>
                <c:pt idx="3213">
                  <c:v>88.268680000000003</c:v>
                </c:pt>
                <c:pt idx="3214">
                  <c:v>88.252939999999995</c:v>
                </c:pt>
                <c:pt idx="3215">
                  <c:v>88.254980000000003</c:v>
                </c:pt>
                <c:pt idx="3216">
                  <c:v>88.427139999999994</c:v>
                </c:pt>
                <c:pt idx="3217">
                  <c:v>88.426180000000002</c:v>
                </c:pt>
                <c:pt idx="3218">
                  <c:v>88.469290000000001</c:v>
                </c:pt>
                <c:pt idx="3219">
                  <c:v>88.424480000000003</c:v>
                </c:pt>
                <c:pt idx="3220">
                  <c:v>88.355829999999997</c:v>
                </c:pt>
                <c:pt idx="3221">
                  <c:v>88.139229999999998</c:v>
                </c:pt>
                <c:pt idx="3222">
                  <c:v>88.054199999999994</c:v>
                </c:pt>
                <c:pt idx="3223">
                  <c:v>88.008780000000002</c:v>
                </c:pt>
                <c:pt idx="3224">
                  <c:v>88.157560000000004</c:v>
                </c:pt>
                <c:pt idx="3225">
                  <c:v>88.116119999999995</c:v>
                </c:pt>
                <c:pt idx="3226">
                  <c:v>88.148309999999995</c:v>
                </c:pt>
                <c:pt idx="3227">
                  <c:v>88.172740000000005</c:v>
                </c:pt>
                <c:pt idx="3228">
                  <c:v>88.265659999999997</c:v>
                </c:pt>
                <c:pt idx="3229">
                  <c:v>88.34487</c:v>
                </c:pt>
                <c:pt idx="3230">
                  <c:v>88.163510000000002</c:v>
                </c:pt>
                <c:pt idx="3231">
                  <c:v>88.148349999999994</c:v>
                </c:pt>
                <c:pt idx="3232">
                  <c:v>88.183689999999999</c:v>
                </c:pt>
                <c:pt idx="3233">
                  <c:v>88.187899999999999</c:v>
                </c:pt>
                <c:pt idx="3234">
                  <c:v>88.167460000000005</c:v>
                </c:pt>
                <c:pt idx="3235">
                  <c:v>88.108410000000006</c:v>
                </c:pt>
                <c:pt idx="3236">
                  <c:v>87.998469999999998</c:v>
                </c:pt>
                <c:pt idx="3237">
                  <c:v>87.976839999999996</c:v>
                </c:pt>
                <c:pt idx="3238">
                  <c:v>87.929869999999994</c:v>
                </c:pt>
                <c:pt idx="3239">
                  <c:v>88.023679999999999</c:v>
                </c:pt>
                <c:pt idx="3240">
                  <c:v>87.933329999999998</c:v>
                </c:pt>
                <c:pt idx="3241">
                  <c:v>87.825370000000007</c:v>
                </c:pt>
                <c:pt idx="3242">
                  <c:v>87.923450000000003</c:v>
                </c:pt>
                <c:pt idx="3243">
                  <c:v>88.039599999999993</c:v>
                </c:pt>
                <c:pt idx="3244">
                  <c:v>88.129589999999993</c:v>
                </c:pt>
                <c:pt idx="3245">
                  <c:v>88.314830000000001</c:v>
                </c:pt>
                <c:pt idx="3246">
                  <c:v>88.312929999999994</c:v>
                </c:pt>
                <c:pt idx="3247">
                  <c:v>88.403599999999997</c:v>
                </c:pt>
                <c:pt idx="3248">
                  <c:v>88.264880000000005</c:v>
                </c:pt>
                <c:pt idx="3249">
                  <c:v>88.354979999999998</c:v>
                </c:pt>
                <c:pt idx="3250">
                  <c:v>88.332149999999999</c:v>
                </c:pt>
                <c:pt idx="3251">
                  <c:v>88.478059999999999</c:v>
                </c:pt>
                <c:pt idx="3252">
                  <c:v>88.437129999999996</c:v>
                </c:pt>
                <c:pt idx="3253">
                  <c:v>88.447429999999997</c:v>
                </c:pt>
                <c:pt idx="3254">
                  <c:v>88.309619999999995</c:v>
                </c:pt>
                <c:pt idx="3255">
                  <c:v>88.356979999999993</c:v>
                </c:pt>
                <c:pt idx="3256">
                  <c:v>88.284630000000007</c:v>
                </c:pt>
                <c:pt idx="3257">
                  <c:v>88.189210000000003</c:v>
                </c:pt>
                <c:pt idx="3258">
                  <c:v>88.204260000000005</c:v>
                </c:pt>
                <c:pt idx="3259">
                  <c:v>88.128450000000001</c:v>
                </c:pt>
                <c:pt idx="3260">
                  <c:v>88.036439999999999</c:v>
                </c:pt>
                <c:pt idx="3261">
                  <c:v>88.085369999999998</c:v>
                </c:pt>
                <c:pt idx="3262">
                  <c:v>87.933300000000003</c:v>
                </c:pt>
                <c:pt idx="3263">
                  <c:v>87.910740000000004</c:v>
                </c:pt>
                <c:pt idx="3264">
                  <c:v>87.952020000000005</c:v>
                </c:pt>
                <c:pt idx="3265">
                  <c:v>87.893829999999994</c:v>
                </c:pt>
                <c:pt idx="3266">
                  <c:v>88.044730000000001</c:v>
                </c:pt>
                <c:pt idx="3267">
                  <c:v>87.951629999999994</c:v>
                </c:pt>
                <c:pt idx="3268">
                  <c:v>88.029740000000004</c:v>
                </c:pt>
                <c:pt idx="3269">
                  <c:v>88.023219999999995</c:v>
                </c:pt>
                <c:pt idx="3270">
                  <c:v>88.077420000000004</c:v>
                </c:pt>
                <c:pt idx="3271">
                  <c:v>88.018879999999996</c:v>
                </c:pt>
                <c:pt idx="3272">
                  <c:v>87.965530000000001</c:v>
                </c:pt>
                <c:pt idx="3273">
                  <c:v>87.823310000000006</c:v>
                </c:pt>
                <c:pt idx="3274">
                  <c:v>87.851590000000002</c:v>
                </c:pt>
                <c:pt idx="3275">
                  <c:v>87.935630000000003</c:v>
                </c:pt>
                <c:pt idx="3276">
                  <c:v>87.906710000000004</c:v>
                </c:pt>
                <c:pt idx="3277">
                  <c:v>87.923320000000004</c:v>
                </c:pt>
                <c:pt idx="3278">
                  <c:v>88.055549999999997</c:v>
                </c:pt>
                <c:pt idx="3279">
                  <c:v>88.208969999999994</c:v>
                </c:pt>
                <c:pt idx="3280">
                  <c:v>88.116540000000001</c:v>
                </c:pt>
                <c:pt idx="3281">
                  <c:v>88.019880000000001</c:v>
                </c:pt>
                <c:pt idx="3282">
                  <c:v>88.006119999999996</c:v>
                </c:pt>
                <c:pt idx="3283">
                  <c:v>87.930909999999997</c:v>
                </c:pt>
                <c:pt idx="3284">
                  <c:v>88.0167</c:v>
                </c:pt>
                <c:pt idx="3285">
                  <c:v>88.052430000000001</c:v>
                </c:pt>
                <c:pt idx="3286">
                  <c:v>88.056179999999998</c:v>
                </c:pt>
                <c:pt idx="3287">
                  <c:v>88.105360000000005</c:v>
                </c:pt>
                <c:pt idx="3288">
                  <c:v>88.00658</c:v>
                </c:pt>
                <c:pt idx="3289">
                  <c:v>87.917469999999994</c:v>
                </c:pt>
                <c:pt idx="3290">
                  <c:v>87.717190000000002</c:v>
                </c:pt>
                <c:pt idx="3291">
                  <c:v>87.69811</c:v>
                </c:pt>
                <c:pt idx="3292">
                  <c:v>87.911370000000005</c:v>
                </c:pt>
                <c:pt idx="3293">
                  <c:v>88.092129999999997</c:v>
                </c:pt>
                <c:pt idx="3294">
                  <c:v>88.219639999999998</c:v>
                </c:pt>
                <c:pt idx="3295">
                  <c:v>88.313800000000001</c:v>
                </c:pt>
                <c:pt idx="3296">
                  <c:v>88.269840000000002</c:v>
                </c:pt>
                <c:pt idx="3297">
                  <c:v>88.298069999999996</c:v>
                </c:pt>
                <c:pt idx="3298">
                  <c:v>88.282929999999993</c:v>
                </c:pt>
                <c:pt idx="3299">
                  <c:v>88.145250000000004</c:v>
                </c:pt>
                <c:pt idx="3300">
                  <c:v>88.269729999999996</c:v>
                </c:pt>
                <c:pt idx="3301">
                  <c:v>88.341849999999994</c:v>
                </c:pt>
                <c:pt idx="3302">
                  <c:v>88.424030000000002</c:v>
                </c:pt>
                <c:pt idx="3303">
                  <c:v>88.530559999999994</c:v>
                </c:pt>
                <c:pt idx="3304">
                  <c:v>88.648539999999997</c:v>
                </c:pt>
                <c:pt idx="3305">
                  <c:v>88.613159999999993</c:v>
                </c:pt>
                <c:pt idx="3306">
                  <c:v>88.347560000000001</c:v>
                </c:pt>
                <c:pt idx="3307">
                  <c:v>88.396019999999993</c:v>
                </c:pt>
                <c:pt idx="3308">
                  <c:v>88.469059999999999</c:v>
                </c:pt>
                <c:pt idx="3309">
                  <c:v>88.347700000000003</c:v>
                </c:pt>
                <c:pt idx="3310">
                  <c:v>88.462590000000006</c:v>
                </c:pt>
                <c:pt idx="3311">
                  <c:v>88.590779999999995</c:v>
                </c:pt>
                <c:pt idx="3312">
                  <c:v>88.707859999999997</c:v>
                </c:pt>
                <c:pt idx="3313">
                  <c:v>88.709209999999999</c:v>
                </c:pt>
                <c:pt idx="3314">
                  <c:v>88.8857</c:v>
                </c:pt>
                <c:pt idx="3315">
                  <c:v>88.772069999999999</c:v>
                </c:pt>
                <c:pt idx="3316">
                  <c:v>88.668000000000006</c:v>
                </c:pt>
                <c:pt idx="3317">
                  <c:v>88.660520000000005</c:v>
                </c:pt>
                <c:pt idx="3318">
                  <c:v>88.514840000000007</c:v>
                </c:pt>
                <c:pt idx="3319">
                  <c:v>88.639290000000003</c:v>
                </c:pt>
                <c:pt idx="3320">
                  <c:v>87.987459999999999</c:v>
                </c:pt>
                <c:pt idx="3321">
                  <c:v>87.358980000000003</c:v>
                </c:pt>
                <c:pt idx="3322">
                  <c:v>86.773330000000001</c:v>
                </c:pt>
                <c:pt idx="3323">
                  <c:v>86.433199999999999</c:v>
                </c:pt>
                <c:pt idx="3324">
                  <c:v>86.175920000000005</c:v>
                </c:pt>
                <c:pt idx="3325">
                  <c:v>85.943759999999997</c:v>
                </c:pt>
                <c:pt idx="3326">
                  <c:v>85.797780000000003</c:v>
                </c:pt>
                <c:pt idx="3327">
                  <c:v>85.781580000000005</c:v>
                </c:pt>
                <c:pt idx="3328">
                  <c:v>85.733670000000004</c:v>
                </c:pt>
                <c:pt idx="3329">
                  <c:v>85.791700000000006</c:v>
                </c:pt>
                <c:pt idx="3330">
                  <c:v>85.796679999999995</c:v>
                </c:pt>
                <c:pt idx="3331">
                  <c:v>85.861530000000002</c:v>
                </c:pt>
                <c:pt idx="3332">
                  <c:v>85.900459999999995</c:v>
                </c:pt>
                <c:pt idx="3333">
                  <c:v>85.95438</c:v>
                </c:pt>
                <c:pt idx="3334">
                  <c:v>86.130390000000006</c:v>
                </c:pt>
                <c:pt idx="3335">
                  <c:v>86.306719999999999</c:v>
                </c:pt>
                <c:pt idx="3336">
                  <c:v>86.427490000000006</c:v>
                </c:pt>
                <c:pt idx="3337">
                  <c:v>86.691919999999996</c:v>
                </c:pt>
                <c:pt idx="3338">
                  <c:v>86.854089999999999</c:v>
                </c:pt>
                <c:pt idx="3339">
                  <c:v>86.94171</c:v>
                </c:pt>
                <c:pt idx="3340">
                  <c:v>87.135400000000004</c:v>
                </c:pt>
                <c:pt idx="3341">
                  <c:v>87.303399999999996</c:v>
                </c:pt>
                <c:pt idx="3342">
                  <c:v>87.426739999999995</c:v>
                </c:pt>
                <c:pt idx="3343">
                  <c:v>87.545270000000002</c:v>
                </c:pt>
                <c:pt idx="3344">
                  <c:v>87.698089999999993</c:v>
                </c:pt>
                <c:pt idx="3345">
                  <c:v>87.874629999999996</c:v>
                </c:pt>
                <c:pt idx="3346">
                  <c:v>88.01782</c:v>
                </c:pt>
                <c:pt idx="3347">
                  <c:v>88.173140000000004</c:v>
                </c:pt>
                <c:pt idx="3348">
                  <c:v>88.24776</c:v>
                </c:pt>
                <c:pt idx="3349">
                  <c:v>88.223950000000002</c:v>
                </c:pt>
                <c:pt idx="3350">
                  <c:v>88.289640000000006</c:v>
                </c:pt>
                <c:pt idx="3351">
                  <c:v>88.3232</c:v>
                </c:pt>
                <c:pt idx="3352">
                  <c:v>88.295289999999994</c:v>
                </c:pt>
                <c:pt idx="3353">
                  <c:v>88.343609999999998</c:v>
                </c:pt>
                <c:pt idx="3354">
                  <c:v>88.408959999999993</c:v>
                </c:pt>
                <c:pt idx="3355">
                  <c:v>88.524709999999999</c:v>
                </c:pt>
                <c:pt idx="3356">
                  <c:v>88.578819999999993</c:v>
                </c:pt>
                <c:pt idx="3357">
                  <c:v>88.687309999999997</c:v>
                </c:pt>
                <c:pt idx="3358">
                  <c:v>88.756249999999994</c:v>
                </c:pt>
                <c:pt idx="3359">
                  <c:v>88.763319999999993</c:v>
                </c:pt>
                <c:pt idx="3360">
                  <c:v>88.81908</c:v>
                </c:pt>
                <c:pt idx="3361">
                  <c:v>88.7834</c:v>
                </c:pt>
                <c:pt idx="3362">
                  <c:v>88.771810000000002</c:v>
                </c:pt>
                <c:pt idx="3363">
                  <c:v>88.637709999999998</c:v>
                </c:pt>
                <c:pt idx="3364">
                  <c:v>88.576970000000003</c:v>
                </c:pt>
                <c:pt idx="3365">
                  <c:v>88.661000000000001</c:v>
                </c:pt>
                <c:pt idx="3366">
                  <c:v>88.781139999999994</c:v>
                </c:pt>
                <c:pt idx="3367">
                  <c:v>88.641999999999996</c:v>
                </c:pt>
                <c:pt idx="3368">
                  <c:v>88.392589999999998</c:v>
                </c:pt>
                <c:pt idx="3369">
                  <c:v>88.412869999999998</c:v>
                </c:pt>
                <c:pt idx="3370">
                  <c:v>88.429249999999996</c:v>
                </c:pt>
                <c:pt idx="3371">
                  <c:v>88.205770000000001</c:v>
                </c:pt>
                <c:pt idx="3372">
                  <c:v>87.501549999999995</c:v>
                </c:pt>
                <c:pt idx="3373">
                  <c:v>86.955759999999998</c:v>
                </c:pt>
                <c:pt idx="3374">
                  <c:v>86.503230000000002</c:v>
                </c:pt>
                <c:pt idx="3375">
                  <c:v>86.171440000000004</c:v>
                </c:pt>
                <c:pt idx="3376">
                  <c:v>85.989890000000003</c:v>
                </c:pt>
                <c:pt idx="3377">
                  <c:v>85.90222</c:v>
                </c:pt>
                <c:pt idx="3378">
                  <c:v>85.867260000000002</c:v>
                </c:pt>
                <c:pt idx="3379">
                  <c:v>85.824809999999999</c:v>
                </c:pt>
                <c:pt idx="3380">
                  <c:v>85.862250000000003</c:v>
                </c:pt>
                <c:pt idx="3381">
                  <c:v>85.94614</c:v>
                </c:pt>
                <c:pt idx="3382">
                  <c:v>85.945970000000003</c:v>
                </c:pt>
                <c:pt idx="3383">
                  <c:v>86.047659999999993</c:v>
                </c:pt>
                <c:pt idx="3384">
                  <c:v>86.35445</c:v>
                </c:pt>
                <c:pt idx="3385">
                  <c:v>86.520910000000001</c:v>
                </c:pt>
                <c:pt idx="3386">
                  <c:v>86.725719999999995</c:v>
                </c:pt>
                <c:pt idx="3387">
                  <c:v>86.937849999999997</c:v>
                </c:pt>
                <c:pt idx="3388">
                  <c:v>87.125950000000003</c:v>
                </c:pt>
                <c:pt idx="3389">
                  <c:v>87.227999999999994</c:v>
                </c:pt>
                <c:pt idx="3390">
                  <c:v>87.404880000000006</c:v>
                </c:pt>
                <c:pt idx="3391">
                  <c:v>87.762060000000005</c:v>
                </c:pt>
                <c:pt idx="3392">
                  <c:v>87.830309999999997</c:v>
                </c:pt>
                <c:pt idx="3393">
                  <c:v>87.92304</c:v>
                </c:pt>
                <c:pt idx="3394">
                  <c:v>88.033090000000001</c:v>
                </c:pt>
                <c:pt idx="3395">
                  <c:v>87.960800000000006</c:v>
                </c:pt>
                <c:pt idx="3396">
                  <c:v>87.822149999999993</c:v>
                </c:pt>
                <c:pt idx="3397">
                  <c:v>87.847020000000001</c:v>
                </c:pt>
                <c:pt idx="3398">
                  <c:v>87.835840000000005</c:v>
                </c:pt>
                <c:pt idx="3399">
                  <c:v>87.988979999999998</c:v>
                </c:pt>
                <c:pt idx="3400">
                  <c:v>88.104100000000003</c:v>
                </c:pt>
                <c:pt idx="3401">
                  <c:v>88.011290000000002</c:v>
                </c:pt>
                <c:pt idx="3402">
                  <c:v>88.021630000000002</c:v>
                </c:pt>
                <c:pt idx="3403">
                  <c:v>88.173500000000004</c:v>
                </c:pt>
                <c:pt idx="3404">
                  <c:v>88.288439999999994</c:v>
                </c:pt>
                <c:pt idx="3405">
                  <c:v>88.19041</c:v>
                </c:pt>
                <c:pt idx="3406">
                  <c:v>88.267020000000002</c:v>
                </c:pt>
                <c:pt idx="3407">
                  <c:v>88.344489999999993</c:v>
                </c:pt>
                <c:pt idx="3408">
                  <c:v>88.435299999999998</c:v>
                </c:pt>
                <c:pt idx="3409">
                  <c:v>88.492170000000002</c:v>
                </c:pt>
                <c:pt idx="3410">
                  <c:v>88.594179999999994</c:v>
                </c:pt>
                <c:pt idx="3411">
                  <c:v>88.651510000000002</c:v>
                </c:pt>
                <c:pt idx="3412">
                  <c:v>88.602130000000002</c:v>
                </c:pt>
                <c:pt idx="3413">
                  <c:v>88.598680000000002</c:v>
                </c:pt>
                <c:pt idx="3414">
                  <c:v>88.580349999999996</c:v>
                </c:pt>
                <c:pt idx="3415">
                  <c:v>88.673240000000007</c:v>
                </c:pt>
                <c:pt idx="3416">
                  <c:v>88.644139999999993</c:v>
                </c:pt>
                <c:pt idx="3417">
                  <c:v>88.705910000000003</c:v>
                </c:pt>
                <c:pt idx="3418">
                  <c:v>88.75752</c:v>
                </c:pt>
                <c:pt idx="3419">
                  <c:v>88.699730000000002</c:v>
                </c:pt>
                <c:pt idx="3420">
                  <c:v>88.64846</c:v>
                </c:pt>
                <c:pt idx="3421">
                  <c:v>88.65343</c:v>
                </c:pt>
                <c:pt idx="3422">
                  <c:v>88.734620000000007</c:v>
                </c:pt>
                <c:pt idx="3423">
                  <c:v>88.829610000000002</c:v>
                </c:pt>
                <c:pt idx="3424">
                  <c:v>88.783259999999999</c:v>
                </c:pt>
                <c:pt idx="3425">
                  <c:v>88.757739999999998</c:v>
                </c:pt>
                <c:pt idx="3426">
                  <c:v>88.869380000000007</c:v>
                </c:pt>
                <c:pt idx="3427">
                  <c:v>88.804720000000003</c:v>
                </c:pt>
                <c:pt idx="3428">
                  <c:v>88.592830000000006</c:v>
                </c:pt>
                <c:pt idx="3429">
                  <c:v>88.568920000000006</c:v>
                </c:pt>
                <c:pt idx="3430">
                  <c:v>88.461110000000005</c:v>
                </c:pt>
                <c:pt idx="3431">
                  <c:v>88.448480000000004</c:v>
                </c:pt>
                <c:pt idx="3432">
                  <c:v>88.392020000000002</c:v>
                </c:pt>
                <c:pt idx="3433">
                  <c:v>88.534440000000004</c:v>
                </c:pt>
                <c:pt idx="3434">
                  <c:v>88.54862</c:v>
                </c:pt>
                <c:pt idx="3435">
                  <c:v>87.922409999999999</c:v>
                </c:pt>
                <c:pt idx="3436">
                  <c:v>87.271640000000005</c:v>
                </c:pt>
                <c:pt idx="3437">
                  <c:v>86.756569999999996</c:v>
                </c:pt>
                <c:pt idx="3438">
                  <c:v>86.439589999999995</c:v>
                </c:pt>
                <c:pt idx="3439">
                  <c:v>86.237769999999998</c:v>
                </c:pt>
                <c:pt idx="3440">
                  <c:v>86.053160000000005</c:v>
                </c:pt>
                <c:pt idx="3441">
                  <c:v>85.997410000000002</c:v>
                </c:pt>
                <c:pt idx="3442">
                  <c:v>85.98415</c:v>
                </c:pt>
                <c:pt idx="3443">
                  <c:v>85.983440000000002</c:v>
                </c:pt>
                <c:pt idx="3444">
                  <c:v>86.019000000000005</c:v>
                </c:pt>
                <c:pt idx="3445">
                  <c:v>86.056740000000005</c:v>
                </c:pt>
                <c:pt idx="3446">
                  <c:v>86.127160000000003</c:v>
                </c:pt>
                <c:pt idx="3447">
                  <c:v>86.227810000000005</c:v>
                </c:pt>
                <c:pt idx="3448">
                  <c:v>86.311589999999995</c:v>
                </c:pt>
                <c:pt idx="3449">
                  <c:v>86.452600000000004</c:v>
                </c:pt>
                <c:pt idx="3450">
                  <c:v>86.599919999999997</c:v>
                </c:pt>
                <c:pt idx="3451">
                  <c:v>86.828249999999997</c:v>
                </c:pt>
                <c:pt idx="3452">
                  <c:v>87.128039999999999</c:v>
                </c:pt>
                <c:pt idx="3453">
                  <c:v>87.355459999999994</c:v>
                </c:pt>
                <c:pt idx="3454">
                  <c:v>87.554590000000005</c:v>
                </c:pt>
                <c:pt idx="3455">
                  <c:v>87.783019999999993</c:v>
                </c:pt>
                <c:pt idx="3456">
                  <c:v>87.990359999999995</c:v>
                </c:pt>
                <c:pt idx="3457">
                  <c:v>88.046750000000003</c:v>
                </c:pt>
                <c:pt idx="3458">
                  <c:v>88.251710000000003</c:v>
                </c:pt>
                <c:pt idx="3459">
                  <c:v>88.481589999999997</c:v>
                </c:pt>
                <c:pt idx="3460">
                  <c:v>88.64864</c:v>
                </c:pt>
                <c:pt idx="3461">
                  <c:v>88.718639999999994</c:v>
                </c:pt>
                <c:pt idx="3462">
                  <c:v>88.770979999999994</c:v>
                </c:pt>
                <c:pt idx="3463">
                  <c:v>88.822239999999994</c:v>
                </c:pt>
                <c:pt idx="3464">
                  <c:v>88.905680000000004</c:v>
                </c:pt>
                <c:pt idx="3465">
                  <c:v>88.900400000000005</c:v>
                </c:pt>
                <c:pt idx="3466">
                  <c:v>88.922449999999998</c:v>
                </c:pt>
                <c:pt idx="3467">
                  <c:v>88.802850000000007</c:v>
                </c:pt>
                <c:pt idx="3468">
                  <c:v>88.842929999999996</c:v>
                </c:pt>
                <c:pt idx="3469">
                  <c:v>88.897130000000004</c:v>
                </c:pt>
                <c:pt idx="3470">
                  <c:v>89.009410000000003</c:v>
                </c:pt>
                <c:pt idx="3471">
                  <c:v>89.088840000000005</c:v>
                </c:pt>
                <c:pt idx="3472">
                  <c:v>89.162980000000005</c:v>
                </c:pt>
                <c:pt idx="3473">
                  <c:v>89.181790000000007</c:v>
                </c:pt>
                <c:pt idx="3474">
                  <c:v>89.197299999999998</c:v>
                </c:pt>
                <c:pt idx="3475">
                  <c:v>89.274640000000005</c:v>
                </c:pt>
                <c:pt idx="3476">
                  <c:v>89.337879999999998</c:v>
                </c:pt>
                <c:pt idx="3477">
                  <c:v>89.362759999999994</c:v>
                </c:pt>
                <c:pt idx="3478">
                  <c:v>89.326980000000006</c:v>
                </c:pt>
                <c:pt idx="3479">
                  <c:v>89.291039999999995</c:v>
                </c:pt>
                <c:pt idx="3480">
                  <c:v>89.325959999999995</c:v>
                </c:pt>
                <c:pt idx="3481">
                  <c:v>89.262079999999997</c:v>
                </c:pt>
                <c:pt idx="3482">
                  <c:v>89.19023</c:v>
                </c:pt>
                <c:pt idx="3483">
                  <c:v>89.162509999999997</c:v>
                </c:pt>
                <c:pt idx="3484">
                  <c:v>89.126050000000006</c:v>
                </c:pt>
                <c:pt idx="3485">
                  <c:v>89.172550000000001</c:v>
                </c:pt>
                <c:pt idx="3486">
                  <c:v>89.107089999999999</c:v>
                </c:pt>
                <c:pt idx="3487">
                  <c:v>88.989760000000004</c:v>
                </c:pt>
                <c:pt idx="3488">
                  <c:v>88.947010000000006</c:v>
                </c:pt>
                <c:pt idx="3489">
                  <c:v>89.025989999999993</c:v>
                </c:pt>
                <c:pt idx="3490">
                  <c:v>88.942179999999993</c:v>
                </c:pt>
                <c:pt idx="3491">
                  <c:v>88.898740000000004</c:v>
                </c:pt>
                <c:pt idx="3492">
                  <c:v>88.806550000000001</c:v>
                </c:pt>
                <c:pt idx="3493">
                  <c:v>88.809030000000007</c:v>
                </c:pt>
                <c:pt idx="3494">
                  <c:v>88.81644</c:v>
                </c:pt>
                <c:pt idx="3495">
                  <c:v>88.869159999999994</c:v>
                </c:pt>
                <c:pt idx="3496">
                  <c:v>88.835700000000003</c:v>
                </c:pt>
                <c:pt idx="3497">
                  <c:v>88.766199999999998</c:v>
                </c:pt>
                <c:pt idx="3498">
                  <c:v>88.824420000000003</c:v>
                </c:pt>
                <c:pt idx="3499">
                  <c:v>88.787480000000002</c:v>
                </c:pt>
                <c:pt idx="3500">
                  <c:v>88.706379999999996</c:v>
                </c:pt>
                <c:pt idx="3501">
                  <c:v>88.681139999999999</c:v>
                </c:pt>
                <c:pt idx="3502">
                  <c:v>88.671390000000002</c:v>
                </c:pt>
                <c:pt idx="3503">
                  <c:v>88.736310000000003</c:v>
                </c:pt>
                <c:pt idx="3504">
                  <c:v>88.72081</c:v>
                </c:pt>
                <c:pt idx="3505">
                  <c:v>88.614040000000003</c:v>
                </c:pt>
                <c:pt idx="3506">
                  <c:v>88.516800000000003</c:v>
                </c:pt>
                <c:pt idx="3507">
                  <c:v>88.475700000000003</c:v>
                </c:pt>
                <c:pt idx="3508">
                  <c:v>88.367360000000005</c:v>
                </c:pt>
                <c:pt idx="3509">
                  <c:v>88.368939999999995</c:v>
                </c:pt>
                <c:pt idx="3510">
                  <c:v>88.331429999999997</c:v>
                </c:pt>
                <c:pt idx="3511">
                  <c:v>88.383560000000003</c:v>
                </c:pt>
                <c:pt idx="3512">
                  <c:v>88.314160000000001</c:v>
                </c:pt>
                <c:pt idx="3513">
                  <c:v>88.213319999999996</c:v>
                </c:pt>
                <c:pt idx="3514">
                  <c:v>88.284660000000002</c:v>
                </c:pt>
                <c:pt idx="3515">
                  <c:v>88.275800000000004</c:v>
                </c:pt>
                <c:pt idx="3516">
                  <c:v>88.423900000000003</c:v>
                </c:pt>
                <c:pt idx="3517">
                  <c:v>88.435630000000003</c:v>
                </c:pt>
                <c:pt idx="3518">
                  <c:v>88.595569999999995</c:v>
                </c:pt>
                <c:pt idx="3519">
                  <c:v>88.613829999999993</c:v>
                </c:pt>
                <c:pt idx="3520">
                  <c:v>88.658619999999999</c:v>
                </c:pt>
                <c:pt idx="3521">
                  <c:v>88.670879999999997</c:v>
                </c:pt>
                <c:pt idx="3522">
                  <c:v>88.727419999999995</c:v>
                </c:pt>
                <c:pt idx="3523">
                  <c:v>88.793099999999995</c:v>
                </c:pt>
                <c:pt idx="3524">
                  <c:v>88.839320000000001</c:v>
                </c:pt>
                <c:pt idx="3525">
                  <c:v>88.850530000000006</c:v>
                </c:pt>
                <c:pt idx="3526">
                  <c:v>88.971410000000006</c:v>
                </c:pt>
                <c:pt idx="3527">
                  <c:v>88.977149999999995</c:v>
                </c:pt>
                <c:pt idx="3528">
                  <c:v>88.9285</c:v>
                </c:pt>
                <c:pt idx="3529">
                  <c:v>88.883470000000003</c:v>
                </c:pt>
                <c:pt idx="3530">
                  <c:v>88.88167</c:v>
                </c:pt>
                <c:pt idx="3531">
                  <c:v>88.918180000000007</c:v>
                </c:pt>
                <c:pt idx="3532">
                  <c:v>88.902469999999994</c:v>
                </c:pt>
                <c:pt idx="3533">
                  <c:v>88.882409999999993</c:v>
                </c:pt>
                <c:pt idx="3534">
                  <c:v>88.900300000000001</c:v>
                </c:pt>
                <c:pt idx="3535">
                  <c:v>88.882109999999997</c:v>
                </c:pt>
                <c:pt idx="3536">
                  <c:v>88.915629999999993</c:v>
                </c:pt>
                <c:pt idx="3537">
                  <c:v>88.934100000000001</c:v>
                </c:pt>
                <c:pt idx="3538">
                  <c:v>88.946820000000002</c:v>
                </c:pt>
                <c:pt idx="3539">
                  <c:v>88.97054</c:v>
                </c:pt>
                <c:pt idx="3540">
                  <c:v>89.011380000000003</c:v>
                </c:pt>
                <c:pt idx="3541">
                  <c:v>89.080439999999996</c:v>
                </c:pt>
                <c:pt idx="3542">
                  <c:v>89.033680000000004</c:v>
                </c:pt>
                <c:pt idx="3543">
                  <c:v>89.022090000000006</c:v>
                </c:pt>
                <c:pt idx="3544">
                  <c:v>88.956990000000005</c:v>
                </c:pt>
                <c:pt idx="3545">
                  <c:v>89.010840000000002</c:v>
                </c:pt>
                <c:pt idx="3546">
                  <c:v>89.018330000000006</c:v>
                </c:pt>
                <c:pt idx="3547">
                  <c:v>88.988439999999997</c:v>
                </c:pt>
                <c:pt idx="3548">
                  <c:v>88.997370000000004</c:v>
                </c:pt>
                <c:pt idx="3549">
                  <c:v>88.941959999999995</c:v>
                </c:pt>
                <c:pt idx="3550">
                  <c:v>88.899090000000001</c:v>
                </c:pt>
                <c:pt idx="3551">
                  <c:v>88.921769999999995</c:v>
                </c:pt>
                <c:pt idx="3552">
                  <c:v>88.906239999999997</c:v>
                </c:pt>
                <c:pt idx="3553">
                  <c:v>88.802319999999995</c:v>
                </c:pt>
                <c:pt idx="3554">
                  <c:v>88.746690000000001</c:v>
                </c:pt>
                <c:pt idx="3555">
                  <c:v>88.766959999999997</c:v>
                </c:pt>
                <c:pt idx="3556">
                  <c:v>88.734440000000006</c:v>
                </c:pt>
                <c:pt idx="3557">
                  <c:v>88.734530000000007</c:v>
                </c:pt>
                <c:pt idx="3558">
                  <c:v>88.723179999999999</c:v>
                </c:pt>
                <c:pt idx="3559">
                  <c:v>88.629310000000004</c:v>
                </c:pt>
                <c:pt idx="3560">
                  <c:v>88.703379999999996</c:v>
                </c:pt>
                <c:pt idx="3561">
                  <c:v>88.748630000000006</c:v>
                </c:pt>
                <c:pt idx="3562">
                  <c:v>88.72157</c:v>
                </c:pt>
                <c:pt idx="3563">
                  <c:v>88.781750000000002</c:v>
                </c:pt>
                <c:pt idx="3564">
                  <c:v>88.760930000000002</c:v>
                </c:pt>
                <c:pt idx="3565">
                  <c:v>88.848010000000002</c:v>
                </c:pt>
                <c:pt idx="3566">
                  <c:v>88.900739999999999</c:v>
                </c:pt>
                <c:pt idx="3567">
                  <c:v>88.897819999999996</c:v>
                </c:pt>
                <c:pt idx="3568">
                  <c:v>88.938220000000001</c:v>
                </c:pt>
                <c:pt idx="3569">
                  <c:v>88.874340000000004</c:v>
                </c:pt>
                <c:pt idx="3570">
                  <c:v>88.812380000000005</c:v>
                </c:pt>
                <c:pt idx="3571">
                  <c:v>88.799030000000002</c:v>
                </c:pt>
                <c:pt idx="3572">
                  <c:v>88.83878</c:v>
                </c:pt>
                <c:pt idx="3573">
                  <c:v>88.878</c:v>
                </c:pt>
                <c:pt idx="3574">
                  <c:v>88.839250000000007</c:v>
                </c:pt>
                <c:pt idx="3575">
                  <c:v>88.963790000000003</c:v>
                </c:pt>
                <c:pt idx="3576">
                  <c:v>88.878839999999997</c:v>
                </c:pt>
                <c:pt idx="3577">
                  <c:v>88.91189</c:v>
                </c:pt>
                <c:pt idx="3578">
                  <c:v>88.862359999999995</c:v>
                </c:pt>
                <c:pt idx="3579">
                  <c:v>88.971100000000007</c:v>
                </c:pt>
                <c:pt idx="3580">
                  <c:v>88.969949999999997</c:v>
                </c:pt>
                <c:pt idx="3581">
                  <c:v>89.025919999999999</c:v>
                </c:pt>
                <c:pt idx="3582">
                  <c:v>88.981939999999994</c:v>
                </c:pt>
                <c:pt idx="3583">
                  <c:v>89.1387</c:v>
                </c:pt>
                <c:pt idx="3584">
                  <c:v>89.143249999999995</c:v>
                </c:pt>
                <c:pt idx="3585">
                  <c:v>89.099130000000002</c:v>
                </c:pt>
                <c:pt idx="3586">
                  <c:v>89.044060000000002</c:v>
                </c:pt>
                <c:pt idx="3587">
                  <c:v>88.966059999999999</c:v>
                </c:pt>
                <c:pt idx="3588">
                  <c:v>88.944320000000005</c:v>
                </c:pt>
                <c:pt idx="3589">
                  <c:v>88.915000000000006</c:v>
                </c:pt>
                <c:pt idx="3590">
                  <c:v>88.928079999999994</c:v>
                </c:pt>
                <c:pt idx="3591">
                  <c:v>88.999480000000005</c:v>
                </c:pt>
                <c:pt idx="3592">
                  <c:v>88.919989999999999</c:v>
                </c:pt>
                <c:pt idx="3593">
                  <c:v>88.912660000000002</c:v>
                </c:pt>
                <c:pt idx="3594">
                  <c:v>88.78707</c:v>
                </c:pt>
                <c:pt idx="3595">
                  <c:v>88.814899999999994</c:v>
                </c:pt>
                <c:pt idx="3596">
                  <c:v>88.759280000000004</c:v>
                </c:pt>
                <c:pt idx="3597">
                  <c:v>88.784689999999998</c:v>
                </c:pt>
                <c:pt idx="3598">
                  <c:v>88.783420000000007</c:v>
                </c:pt>
                <c:pt idx="3599">
                  <c:v>88.753799999999998</c:v>
                </c:pt>
                <c:pt idx="3600">
                  <c:v>88.692989999999995</c:v>
                </c:pt>
                <c:pt idx="3601">
                  <c:v>88.743200000000002</c:v>
                </c:pt>
                <c:pt idx="3602">
                  <c:v>88.787450000000007</c:v>
                </c:pt>
                <c:pt idx="3603">
                  <c:v>88.838250000000002</c:v>
                </c:pt>
                <c:pt idx="3604">
                  <c:v>88.834069999999997</c:v>
                </c:pt>
                <c:pt idx="3605">
                  <c:v>88.867580000000004</c:v>
                </c:pt>
                <c:pt idx="3606">
                  <c:v>88.913420000000002</c:v>
                </c:pt>
                <c:pt idx="3607">
                  <c:v>88.880840000000006</c:v>
                </c:pt>
                <c:pt idx="3608">
                  <c:v>88.820909999999998</c:v>
                </c:pt>
                <c:pt idx="3609">
                  <c:v>88.802509999999998</c:v>
                </c:pt>
                <c:pt idx="3610">
                  <c:v>88.876549999999995</c:v>
                </c:pt>
                <c:pt idx="3611">
                  <c:v>88.867320000000007</c:v>
                </c:pt>
                <c:pt idx="3612">
                  <c:v>88.797330000000002</c:v>
                </c:pt>
                <c:pt idx="3613">
                  <c:v>88.778580000000005</c:v>
                </c:pt>
                <c:pt idx="3614">
                  <c:v>88.761089999999996</c:v>
                </c:pt>
                <c:pt idx="3615">
                  <c:v>88.843800000000002</c:v>
                </c:pt>
                <c:pt idx="3616">
                  <c:v>88.878739999999993</c:v>
                </c:pt>
                <c:pt idx="3617">
                  <c:v>88.845230000000001</c:v>
                </c:pt>
                <c:pt idx="3618">
                  <c:v>88.832139999999995</c:v>
                </c:pt>
                <c:pt idx="3619">
                  <c:v>88.790779999999998</c:v>
                </c:pt>
                <c:pt idx="3620">
                  <c:v>88.869720000000001</c:v>
                </c:pt>
                <c:pt idx="3621">
                  <c:v>88.948750000000004</c:v>
                </c:pt>
                <c:pt idx="3622">
                  <c:v>89.039559999999994</c:v>
                </c:pt>
                <c:pt idx="3623">
                  <c:v>89.042320000000004</c:v>
                </c:pt>
                <c:pt idx="3624">
                  <c:v>89.069410000000005</c:v>
                </c:pt>
                <c:pt idx="3625">
                  <c:v>89.108090000000004</c:v>
                </c:pt>
                <c:pt idx="3626">
                  <c:v>89.20599</c:v>
                </c:pt>
                <c:pt idx="3627">
                  <c:v>89.13212</c:v>
                </c:pt>
                <c:pt idx="3628">
                  <c:v>89.101600000000005</c:v>
                </c:pt>
                <c:pt idx="3629">
                  <c:v>89.061490000000006</c:v>
                </c:pt>
                <c:pt idx="3630">
                  <c:v>89.070570000000004</c:v>
                </c:pt>
                <c:pt idx="3631">
                  <c:v>89.102509999999995</c:v>
                </c:pt>
                <c:pt idx="3632">
                  <c:v>88.972110000000001</c:v>
                </c:pt>
                <c:pt idx="3633">
                  <c:v>88.97345</c:v>
                </c:pt>
                <c:pt idx="3634">
                  <c:v>89.032139999999998</c:v>
                </c:pt>
                <c:pt idx="3635">
                  <c:v>89.021389999999997</c:v>
                </c:pt>
                <c:pt idx="3636">
                  <c:v>89.053830000000005</c:v>
                </c:pt>
                <c:pt idx="3637">
                  <c:v>88.993799999999993</c:v>
                </c:pt>
                <c:pt idx="3638">
                  <c:v>88.929730000000006</c:v>
                </c:pt>
                <c:pt idx="3639">
                  <c:v>88.94547</c:v>
                </c:pt>
                <c:pt idx="3640">
                  <c:v>88.974729999999994</c:v>
                </c:pt>
                <c:pt idx="3641">
                  <c:v>88.961110000000005</c:v>
                </c:pt>
                <c:pt idx="3642">
                  <c:v>88.895899999999997</c:v>
                </c:pt>
                <c:pt idx="3643">
                  <c:v>88.885540000000006</c:v>
                </c:pt>
                <c:pt idx="3644">
                  <c:v>88.859780000000001</c:v>
                </c:pt>
                <c:pt idx="3645">
                  <c:v>88.854519999999994</c:v>
                </c:pt>
                <c:pt idx="3646">
                  <c:v>88.85342</c:v>
                </c:pt>
                <c:pt idx="3647">
                  <c:v>88.837810000000005</c:v>
                </c:pt>
                <c:pt idx="3648">
                  <c:v>88.79665</c:v>
                </c:pt>
                <c:pt idx="3649">
                  <c:v>88.771640000000005</c:v>
                </c:pt>
                <c:pt idx="3650">
                  <c:v>88.791300000000007</c:v>
                </c:pt>
                <c:pt idx="3651">
                  <c:v>88.814409999999995</c:v>
                </c:pt>
                <c:pt idx="3652">
                  <c:v>88.801289999999995</c:v>
                </c:pt>
                <c:pt idx="3653">
                  <c:v>88.796390000000002</c:v>
                </c:pt>
                <c:pt idx="3654">
                  <c:v>88.672569999999993</c:v>
                </c:pt>
                <c:pt idx="3655">
                  <c:v>88.723669999999998</c:v>
                </c:pt>
                <c:pt idx="3656">
                  <c:v>88.632660000000001</c:v>
                </c:pt>
                <c:pt idx="3657">
                  <c:v>88.586309999999997</c:v>
                </c:pt>
                <c:pt idx="3658">
                  <c:v>88.563900000000004</c:v>
                </c:pt>
                <c:pt idx="3659">
                  <c:v>88.623080000000002</c:v>
                </c:pt>
                <c:pt idx="3660">
                  <c:v>88.687110000000004</c:v>
                </c:pt>
                <c:pt idx="3661">
                  <c:v>88.746049999999997</c:v>
                </c:pt>
                <c:pt idx="3662">
                  <c:v>88.744659999999996</c:v>
                </c:pt>
                <c:pt idx="3663">
                  <c:v>88.668379999999999</c:v>
                </c:pt>
                <c:pt idx="3664">
                  <c:v>88.741739999999993</c:v>
                </c:pt>
                <c:pt idx="3665">
                  <c:v>88.730260000000001</c:v>
                </c:pt>
                <c:pt idx="3666">
                  <c:v>88.845519999999993</c:v>
                </c:pt>
                <c:pt idx="3667">
                  <c:v>88.81935</c:v>
                </c:pt>
                <c:pt idx="3668">
                  <c:v>88.795779999999993</c:v>
                </c:pt>
                <c:pt idx="3669">
                  <c:v>88.809330000000003</c:v>
                </c:pt>
                <c:pt idx="3670">
                  <c:v>88.856120000000004</c:v>
                </c:pt>
                <c:pt idx="3671">
                  <c:v>88.930509999999998</c:v>
                </c:pt>
                <c:pt idx="3672">
                  <c:v>89.003720000000001</c:v>
                </c:pt>
                <c:pt idx="3673">
                  <c:v>88.957310000000007</c:v>
                </c:pt>
                <c:pt idx="3674">
                  <c:v>88.841409999999996</c:v>
                </c:pt>
                <c:pt idx="3675">
                  <c:v>88.756450000000001</c:v>
                </c:pt>
                <c:pt idx="3676">
                  <c:v>88.646699999999996</c:v>
                </c:pt>
                <c:pt idx="3677">
                  <c:v>88.619960000000006</c:v>
                </c:pt>
                <c:pt idx="3678">
                  <c:v>88.639750000000006</c:v>
                </c:pt>
                <c:pt idx="3679">
                  <c:v>88.635829999999999</c:v>
                </c:pt>
                <c:pt idx="3680">
                  <c:v>88.673860000000005</c:v>
                </c:pt>
                <c:pt idx="3681">
                  <c:v>88.649439999999998</c:v>
                </c:pt>
                <c:pt idx="3682">
                  <c:v>88.738349999999997</c:v>
                </c:pt>
                <c:pt idx="3683">
                  <c:v>88.798100000000005</c:v>
                </c:pt>
                <c:pt idx="3684">
                  <c:v>88.814369999999997</c:v>
                </c:pt>
                <c:pt idx="3685">
                  <c:v>88.813599999999994</c:v>
                </c:pt>
                <c:pt idx="3686">
                  <c:v>88.869680000000002</c:v>
                </c:pt>
                <c:pt idx="3687">
                  <c:v>88.874970000000005</c:v>
                </c:pt>
                <c:pt idx="3688">
                  <c:v>88.812340000000006</c:v>
                </c:pt>
                <c:pt idx="3689">
                  <c:v>88.844750000000005</c:v>
                </c:pt>
                <c:pt idx="3690">
                  <c:v>88.866230000000002</c:v>
                </c:pt>
                <c:pt idx="3691">
                  <c:v>88.859359999999995</c:v>
                </c:pt>
                <c:pt idx="3692">
                  <c:v>88.863439999999997</c:v>
                </c:pt>
                <c:pt idx="3693">
                  <c:v>88.87021</c:v>
                </c:pt>
                <c:pt idx="3694">
                  <c:v>88.817700000000002</c:v>
                </c:pt>
                <c:pt idx="3695">
                  <c:v>88.897819999999996</c:v>
                </c:pt>
                <c:pt idx="3696">
                  <c:v>88.916229999999999</c:v>
                </c:pt>
                <c:pt idx="3697">
                  <c:v>88.917400000000001</c:v>
                </c:pt>
                <c:pt idx="3698">
                  <c:v>89.02749</c:v>
                </c:pt>
                <c:pt idx="3699">
                  <c:v>89.093040000000002</c:v>
                </c:pt>
                <c:pt idx="3700">
                  <c:v>89.078149999999994</c:v>
                </c:pt>
                <c:pt idx="3701">
                  <c:v>89.14828</c:v>
                </c:pt>
                <c:pt idx="3702">
                  <c:v>89.093739999999997</c:v>
                </c:pt>
                <c:pt idx="3703">
                  <c:v>89.011449999999996</c:v>
                </c:pt>
                <c:pt idx="3704">
                  <c:v>88.913619999999995</c:v>
                </c:pt>
                <c:pt idx="3705">
                  <c:v>88.858850000000004</c:v>
                </c:pt>
                <c:pt idx="3706">
                  <c:v>88.780479999999997</c:v>
                </c:pt>
                <c:pt idx="3707">
                  <c:v>88.863519999999994</c:v>
                </c:pt>
                <c:pt idx="3708">
                  <c:v>88.805239999999998</c:v>
                </c:pt>
                <c:pt idx="3709">
                  <c:v>88.870400000000004</c:v>
                </c:pt>
                <c:pt idx="3710">
                  <c:v>88.829689999999999</c:v>
                </c:pt>
                <c:pt idx="3711">
                  <c:v>88.915970000000002</c:v>
                </c:pt>
                <c:pt idx="3712">
                  <c:v>88.908190000000005</c:v>
                </c:pt>
                <c:pt idx="3713">
                  <c:v>88.895970000000005</c:v>
                </c:pt>
                <c:pt idx="3714">
                  <c:v>88.769819999999996</c:v>
                </c:pt>
                <c:pt idx="3715">
                  <c:v>88.843509999999995</c:v>
                </c:pt>
                <c:pt idx="3716">
                  <c:v>88.91592</c:v>
                </c:pt>
                <c:pt idx="3717">
                  <c:v>88.912199999999999</c:v>
                </c:pt>
                <c:pt idx="3718">
                  <c:v>88.887900000000002</c:v>
                </c:pt>
                <c:pt idx="3719">
                  <c:v>88.926770000000005</c:v>
                </c:pt>
                <c:pt idx="3720">
                  <c:v>88.914569999999998</c:v>
                </c:pt>
                <c:pt idx="3721">
                  <c:v>88.982389999999995</c:v>
                </c:pt>
                <c:pt idx="3722">
                  <c:v>89.04813</c:v>
                </c:pt>
                <c:pt idx="3723">
                  <c:v>89.091269999999994</c:v>
                </c:pt>
                <c:pt idx="3724">
                  <c:v>89.065709999999996</c:v>
                </c:pt>
                <c:pt idx="3725">
                  <c:v>89.094480000000004</c:v>
                </c:pt>
                <c:pt idx="3726">
                  <c:v>89.116249999999994</c:v>
                </c:pt>
                <c:pt idx="3727">
                  <c:v>89.03725</c:v>
                </c:pt>
                <c:pt idx="3728">
                  <c:v>89.007589999999993</c:v>
                </c:pt>
                <c:pt idx="3729">
                  <c:v>88.938850000000002</c:v>
                </c:pt>
                <c:pt idx="3730">
                  <c:v>88.975859999999997</c:v>
                </c:pt>
                <c:pt idx="3731">
                  <c:v>88.931139999999999</c:v>
                </c:pt>
                <c:pt idx="3732">
                  <c:v>88.90616</c:v>
                </c:pt>
                <c:pt idx="3733">
                  <c:v>88.871189999999999</c:v>
                </c:pt>
                <c:pt idx="3734">
                  <c:v>88.882459999999995</c:v>
                </c:pt>
                <c:pt idx="3735">
                  <c:v>88.85566</c:v>
                </c:pt>
                <c:pt idx="3736">
                  <c:v>88.857789999999994</c:v>
                </c:pt>
                <c:pt idx="3737">
                  <c:v>88.766369999999995</c:v>
                </c:pt>
                <c:pt idx="3738">
                  <c:v>88.72287</c:v>
                </c:pt>
                <c:pt idx="3739">
                  <c:v>88.70411</c:v>
                </c:pt>
                <c:pt idx="3740">
                  <c:v>88.672300000000007</c:v>
                </c:pt>
                <c:pt idx="3741">
                  <c:v>88.617289999999997</c:v>
                </c:pt>
                <c:pt idx="3742">
                  <c:v>88.597939999999994</c:v>
                </c:pt>
                <c:pt idx="3743">
                  <c:v>88.59366</c:v>
                </c:pt>
                <c:pt idx="3744">
                  <c:v>88.674000000000007</c:v>
                </c:pt>
                <c:pt idx="3745">
                  <c:v>88.703710000000001</c:v>
                </c:pt>
                <c:pt idx="3746">
                  <c:v>88.718540000000004</c:v>
                </c:pt>
                <c:pt idx="3747">
                  <c:v>88.652659999999997</c:v>
                </c:pt>
                <c:pt idx="3748">
                  <c:v>88.668779999999998</c:v>
                </c:pt>
                <c:pt idx="3749">
                  <c:v>88.707750000000004</c:v>
                </c:pt>
                <c:pt idx="3750">
                  <c:v>88.63158</c:v>
                </c:pt>
                <c:pt idx="3751">
                  <c:v>88.601140000000001</c:v>
                </c:pt>
                <c:pt idx="3752">
                  <c:v>88.673100000000005</c:v>
                </c:pt>
                <c:pt idx="3753">
                  <c:v>88.635130000000004</c:v>
                </c:pt>
                <c:pt idx="3754">
                  <c:v>88.66431</c:v>
                </c:pt>
                <c:pt idx="3755">
                  <c:v>88.668239999999997</c:v>
                </c:pt>
                <c:pt idx="3756">
                  <c:v>88.637370000000004</c:v>
                </c:pt>
                <c:pt idx="3757">
                  <c:v>88.612669999999994</c:v>
                </c:pt>
                <c:pt idx="3758">
                  <c:v>88.70384</c:v>
                </c:pt>
                <c:pt idx="3759">
                  <c:v>88.743620000000007</c:v>
                </c:pt>
                <c:pt idx="3760">
                  <c:v>88.620369999999994</c:v>
                </c:pt>
                <c:pt idx="3761">
                  <c:v>88.569339999999997</c:v>
                </c:pt>
                <c:pt idx="3762">
                  <c:v>88.674220000000005</c:v>
                </c:pt>
                <c:pt idx="3763">
                  <c:v>88.593249999999998</c:v>
                </c:pt>
                <c:pt idx="3764">
                  <c:v>88.584100000000007</c:v>
                </c:pt>
                <c:pt idx="3765">
                  <c:v>88.530670000000001</c:v>
                </c:pt>
                <c:pt idx="3766">
                  <c:v>88.470209999999994</c:v>
                </c:pt>
                <c:pt idx="3767">
                  <c:v>88.492289999999997</c:v>
                </c:pt>
                <c:pt idx="3768">
                  <c:v>88.513729999999995</c:v>
                </c:pt>
                <c:pt idx="3769">
                  <c:v>88.520650000000003</c:v>
                </c:pt>
                <c:pt idx="3770">
                  <c:v>88.535690000000002</c:v>
                </c:pt>
                <c:pt idx="3771">
                  <c:v>88.526920000000004</c:v>
                </c:pt>
                <c:pt idx="3772">
                  <c:v>88.573269999999994</c:v>
                </c:pt>
                <c:pt idx="3773">
                  <c:v>88.679339999999996</c:v>
                </c:pt>
                <c:pt idx="3774">
                  <c:v>88.635580000000004</c:v>
                </c:pt>
                <c:pt idx="3775">
                  <c:v>88.610280000000003</c:v>
                </c:pt>
                <c:pt idx="3776">
                  <c:v>88.539429999999996</c:v>
                </c:pt>
                <c:pt idx="3777">
                  <c:v>88.485889999999998</c:v>
                </c:pt>
                <c:pt idx="3778">
                  <c:v>88.565700000000007</c:v>
                </c:pt>
                <c:pt idx="3779">
                  <c:v>88.533529999999999</c:v>
                </c:pt>
                <c:pt idx="3780">
                  <c:v>88.575239999999994</c:v>
                </c:pt>
                <c:pt idx="3781">
                  <c:v>88.620480000000001</c:v>
                </c:pt>
                <c:pt idx="3782">
                  <c:v>88.521379999999994</c:v>
                </c:pt>
                <c:pt idx="3783">
                  <c:v>88.556349999999995</c:v>
                </c:pt>
                <c:pt idx="3784">
                  <c:v>88.658159999999995</c:v>
                </c:pt>
                <c:pt idx="3785">
                  <c:v>88.637600000000006</c:v>
                </c:pt>
                <c:pt idx="3786">
                  <c:v>88.539510000000007</c:v>
                </c:pt>
                <c:pt idx="3787">
                  <c:v>88.556880000000007</c:v>
                </c:pt>
                <c:pt idx="3788">
                  <c:v>88.538849999999996</c:v>
                </c:pt>
                <c:pt idx="3789">
                  <c:v>88.576639999999998</c:v>
                </c:pt>
                <c:pt idx="3790">
                  <c:v>88.568790000000007</c:v>
                </c:pt>
                <c:pt idx="3791">
                  <c:v>88.537419999999997</c:v>
                </c:pt>
                <c:pt idx="3792">
                  <c:v>88.580920000000006</c:v>
                </c:pt>
                <c:pt idx="3793">
                  <c:v>88.604690000000005</c:v>
                </c:pt>
                <c:pt idx="3794">
                  <c:v>88.492180000000005</c:v>
                </c:pt>
                <c:pt idx="3795">
                  <c:v>88.524410000000003</c:v>
                </c:pt>
                <c:pt idx="3796">
                  <c:v>88.465400000000002</c:v>
                </c:pt>
                <c:pt idx="3797">
                  <c:v>88.391139999999993</c:v>
                </c:pt>
                <c:pt idx="3798">
                  <c:v>88.428989999999999</c:v>
                </c:pt>
                <c:pt idx="3799">
                  <c:v>88.473399999999998</c:v>
                </c:pt>
                <c:pt idx="3800">
                  <c:v>88.50488</c:v>
                </c:pt>
                <c:pt idx="3801">
                  <c:v>88.542969999999997</c:v>
                </c:pt>
                <c:pt idx="3802">
                  <c:v>88.427949999999996</c:v>
                </c:pt>
                <c:pt idx="3803">
                  <c:v>88.507289999999998</c:v>
                </c:pt>
                <c:pt idx="3804">
                  <c:v>88.467730000000003</c:v>
                </c:pt>
                <c:pt idx="3805">
                  <c:v>88.485029999999995</c:v>
                </c:pt>
                <c:pt idx="3806">
                  <c:v>88.446659999999994</c:v>
                </c:pt>
                <c:pt idx="3807">
                  <c:v>88.537319999999994</c:v>
                </c:pt>
                <c:pt idx="3808">
                  <c:v>88.585939999999994</c:v>
                </c:pt>
                <c:pt idx="3809">
                  <c:v>88.612269999999995</c:v>
                </c:pt>
                <c:pt idx="3810">
                  <c:v>88.650739999999999</c:v>
                </c:pt>
                <c:pt idx="3811">
                  <c:v>88.657150000000001</c:v>
                </c:pt>
                <c:pt idx="3812">
                  <c:v>88.723690000000005</c:v>
                </c:pt>
                <c:pt idx="3813">
                  <c:v>88.659840000000003</c:v>
                </c:pt>
                <c:pt idx="3814">
                  <c:v>88.737669999999994</c:v>
                </c:pt>
                <c:pt idx="3815">
                  <c:v>88.792879999999997</c:v>
                </c:pt>
                <c:pt idx="3816">
                  <c:v>88.837469999999996</c:v>
                </c:pt>
                <c:pt idx="3817">
                  <c:v>88.832040000000006</c:v>
                </c:pt>
                <c:pt idx="3818">
                  <c:v>88.870369999999994</c:v>
                </c:pt>
                <c:pt idx="3819">
                  <c:v>88.804929999999999</c:v>
                </c:pt>
                <c:pt idx="3820">
                  <c:v>88.776870000000002</c:v>
                </c:pt>
                <c:pt idx="3821">
                  <c:v>88.729579999999999</c:v>
                </c:pt>
                <c:pt idx="3822">
                  <c:v>88.70241</c:v>
                </c:pt>
                <c:pt idx="3823">
                  <c:v>88.74982</c:v>
                </c:pt>
                <c:pt idx="3824">
                  <c:v>88.79177</c:v>
                </c:pt>
                <c:pt idx="3825">
                  <c:v>88.80547</c:v>
                </c:pt>
                <c:pt idx="3826">
                  <c:v>88.819339999999997</c:v>
                </c:pt>
                <c:pt idx="3827">
                  <c:v>88.785290000000003</c:v>
                </c:pt>
                <c:pt idx="3828">
                  <c:v>88.860919999999993</c:v>
                </c:pt>
                <c:pt idx="3829">
                  <c:v>88.832089999999994</c:v>
                </c:pt>
                <c:pt idx="3830">
                  <c:v>88.845079999999996</c:v>
                </c:pt>
                <c:pt idx="3831">
                  <c:v>88.80771</c:v>
                </c:pt>
                <c:pt idx="3832">
                  <c:v>88.775469999999999</c:v>
                </c:pt>
                <c:pt idx="3833">
                  <c:v>88.780789999999996</c:v>
                </c:pt>
                <c:pt idx="3834">
                  <c:v>88.770809999999997</c:v>
                </c:pt>
                <c:pt idx="3835">
                  <c:v>88.810209999999998</c:v>
                </c:pt>
                <c:pt idx="3836">
                  <c:v>88.832440000000005</c:v>
                </c:pt>
                <c:pt idx="3837">
                  <c:v>88.942989999999995</c:v>
                </c:pt>
                <c:pt idx="3838">
                  <c:v>88.985749999999996</c:v>
                </c:pt>
                <c:pt idx="3839">
                  <c:v>88.87473</c:v>
                </c:pt>
                <c:pt idx="3840">
                  <c:v>88.799679999999995</c:v>
                </c:pt>
                <c:pt idx="3841">
                  <c:v>88.72954</c:v>
                </c:pt>
                <c:pt idx="3842">
                  <c:v>88.714929999999995</c:v>
                </c:pt>
                <c:pt idx="3843">
                  <c:v>88.668760000000006</c:v>
                </c:pt>
                <c:pt idx="3844">
                  <c:v>88.643450000000001</c:v>
                </c:pt>
                <c:pt idx="3845">
                  <c:v>88.582340000000002</c:v>
                </c:pt>
                <c:pt idx="3846">
                  <c:v>88.495639999999995</c:v>
                </c:pt>
                <c:pt idx="3847">
                  <c:v>88.450299999999999</c:v>
                </c:pt>
                <c:pt idx="3848">
                  <c:v>88.581090000000003</c:v>
                </c:pt>
                <c:pt idx="3849">
                  <c:v>88.627300000000005</c:v>
                </c:pt>
                <c:pt idx="3850">
                  <c:v>88.67886</c:v>
                </c:pt>
                <c:pt idx="3851">
                  <c:v>88.614490000000004</c:v>
                </c:pt>
                <c:pt idx="3852">
                  <c:v>88.547250000000005</c:v>
                </c:pt>
                <c:pt idx="3853">
                  <c:v>88.617679999999993</c:v>
                </c:pt>
                <c:pt idx="3854">
                  <c:v>88.611599999999996</c:v>
                </c:pt>
                <c:pt idx="3855">
                  <c:v>88.619950000000003</c:v>
                </c:pt>
                <c:pt idx="3856">
                  <c:v>88.527789999999996</c:v>
                </c:pt>
                <c:pt idx="3857">
                  <c:v>88.554850000000002</c:v>
                </c:pt>
                <c:pt idx="3858">
                  <c:v>88.498339999999999</c:v>
                </c:pt>
                <c:pt idx="3859">
                  <c:v>88.528139999999993</c:v>
                </c:pt>
                <c:pt idx="3860">
                  <c:v>88.601619999999997</c:v>
                </c:pt>
                <c:pt idx="3861">
                  <c:v>88.570800000000006</c:v>
                </c:pt>
                <c:pt idx="3862">
                  <c:v>88.678939999999997</c:v>
                </c:pt>
                <c:pt idx="3863">
                  <c:v>88.666309999999996</c:v>
                </c:pt>
                <c:pt idx="3864">
                  <c:v>88.664829999999995</c:v>
                </c:pt>
                <c:pt idx="3865">
                  <c:v>88.618449999999996</c:v>
                </c:pt>
                <c:pt idx="3866">
                  <c:v>88.626390000000001</c:v>
                </c:pt>
                <c:pt idx="3867">
                  <c:v>88.669979999999995</c:v>
                </c:pt>
                <c:pt idx="3868">
                  <c:v>88.608789999999999</c:v>
                </c:pt>
                <c:pt idx="3869">
                  <c:v>88.721149999999994</c:v>
                </c:pt>
                <c:pt idx="3870">
                  <c:v>88.751329999999996</c:v>
                </c:pt>
                <c:pt idx="3871">
                  <c:v>88.702380000000005</c:v>
                </c:pt>
                <c:pt idx="3872">
                  <c:v>88.657889999999995</c:v>
                </c:pt>
                <c:pt idx="3873">
                  <c:v>88.591520000000003</c:v>
                </c:pt>
                <c:pt idx="3874">
                  <c:v>88.656869999999998</c:v>
                </c:pt>
                <c:pt idx="3875">
                  <c:v>88.690929999999994</c:v>
                </c:pt>
                <c:pt idx="3876">
                  <c:v>88.6755</c:v>
                </c:pt>
                <c:pt idx="3877">
                  <c:v>88.631439999999998</c:v>
                </c:pt>
                <c:pt idx="3878">
                  <c:v>88.65719</c:v>
                </c:pt>
                <c:pt idx="3879">
                  <c:v>88.715289999999996</c:v>
                </c:pt>
                <c:pt idx="3880">
                  <c:v>88.706069999999997</c:v>
                </c:pt>
                <c:pt idx="3881">
                  <c:v>88.619420000000005</c:v>
                </c:pt>
                <c:pt idx="3882">
                  <c:v>88.535640000000001</c:v>
                </c:pt>
                <c:pt idx="3883">
                  <c:v>88.623490000000004</c:v>
                </c:pt>
                <c:pt idx="3884">
                  <c:v>88.584370000000007</c:v>
                </c:pt>
                <c:pt idx="3885">
                  <c:v>88.678089999999997</c:v>
                </c:pt>
                <c:pt idx="3886">
                  <c:v>88.638930000000002</c:v>
                </c:pt>
                <c:pt idx="3887">
                  <c:v>88.737350000000006</c:v>
                </c:pt>
                <c:pt idx="3888">
                  <c:v>88.770700000000005</c:v>
                </c:pt>
                <c:pt idx="3889">
                  <c:v>88.771810000000002</c:v>
                </c:pt>
                <c:pt idx="3890">
                  <c:v>88.70711</c:v>
                </c:pt>
                <c:pt idx="3891">
                  <c:v>88.757800000000003</c:v>
                </c:pt>
                <c:pt idx="3892">
                  <c:v>88.864500000000007</c:v>
                </c:pt>
                <c:pt idx="3893">
                  <c:v>88.782489999999996</c:v>
                </c:pt>
                <c:pt idx="3894">
                  <c:v>88.827579999999998</c:v>
                </c:pt>
                <c:pt idx="3895">
                  <c:v>88.80444</c:v>
                </c:pt>
                <c:pt idx="3896">
                  <c:v>88.823229999999995</c:v>
                </c:pt>
                <c:pt idx="3897">
                  <c:v>88.766239999999996</c:v>
                </c:pt>
                <c:pt idx="3898">
                  <c:v>88.827150000000003</c:v>
                </c:pt>
                <c:pt idx="3899">
                  <c:v>88.718469999999996</c:v>
                </c:pt>
                <c:pt idx="3900">
                  <c:v>88.719040000000007</c:v>
                </c:pt>
                <c:pt idx="3901">
                  <c:v>88.669430000000006</c:v>
                </c:pt>
                <c:pt idx="3902">
                  <c:v>88.709469999999996</c:v>
                </c:pt>
                <c:pt idx="3903">
                  <c:v>88.64282</c:v>
                </c:pt>
                <c:pt idx="3904">
                  <c:v>88.615819999999999</c:v>
                </c:pt>
                <c:pt idx="3905">
                  <c:v>88.623500000000007</c:v>
                </c:pt>
                <c:pt idx="3906">
                  <c:v>88.583470000000005</c:v>
                </c:pt>
                <c:pt idx="3907">
                  <c:v>88.591769999999997</c:v>
                </c:pt>
                <c:pt idx="3908">
                  <c:v>88.432640000000006</c:v>
                </c:pt>
                <c:pt idx="3909">
                  <c:v>88.449070000000006</c:v>
                </c:pt>
                <c:pt idx="3910">
                  <c:v>88.530529999999999</c:v>
                </c:pt>
                <c:pt idx="3911">
                  <c:v>88.642859999999999</c:v>
                </c:pt>
                <c:pt idx="3912">
                  <c:v>88.686189999999996</c:v>
                </c:pt>
                <c:pt idx="3913">
                  <c:v>88.646039999999999</c:v>
                </c:pt>
                <c:pt idx="3914">
                  <c:v>88.698229999999995</c:v>
                </c:pt>
                <c:pt idx="3915">
                  <c:v>88.685379999999995</c:v>
                </c:pt>
                <c:pt idx="3916">
                  <c:v>88.590350000000001</c:v>
                </c:pt>
                <c:pt idx="3917">
                  <c:v>88.624690000000001</c:v>
                </c:pt>
                <c:pt idx="3918">
                  <c:v>88.677899999999994</c:v>
                </c:pt>
                <c:pt idx="3919">
                  <c:v>88.807760000000002</c:v>
                </c:pt>
                <c:pt idx="3920">
                  <c:v>88.783069999999995</c:v>
                </c:pt>
                <c:pt idx="3921">
                  <c:v>88.882549999999995</c:v>
                </c:pt>
                <c:pt idx="3922">
                  <c:v>88.896000000000001</c:v>
                </c:pt>
                <c:pt idx="3923">
                  <c:v>89.009240000000005</c:v>
                </c:pt>
                <c:pt idx="3924">
                  <c:v>89.055300000000003</c:v>
                </c:pt>
                <c:pt idx="3925">
                  <c:v>89.143050000000002</c:v>
                </c:pt>
                <c:pt idx="3926">
                  <c:v>89.165589999999995</c:v>
                </c:pt>
                <c:pt idx="3927">
                  <c:v>89.143929999999997</c:v>
                </c:pt>
                <c:pt idx="3928">
                  <c:v>89.172929999999994</c:v>
                </c:pt>
                <c:pt idx="3929">
                  <c:v>89.140029999999996</c:v>
                </c:pt>
                <c:pt idx="3930">
                  <c:v>89.347369999999998</c:v>
                </c:pt>
                <c:pt idx="3931">
                  <c:v>89.392889999999994</c:v>
                </c:pt>
                <c:pt idx="3932">
                  <c:v>89.316590000000005</c:v>
                </c:pt>
                <c:pt idx="3933">
                  <c:v>89.241470000000007</c:v>
                </c:pt>
                <c:pt idx="3934">
                  <c:v>89.263130000000004</c:v>
                </c:pt>
                <c:pt idx="3935">
                  <c:v>89.352209999999999</c:v>
                </c:pt>
                <c:pt idx="3936">
                  <c:v>89.335840000000005</c:v>
                </c:pt>
                <c:pt idx="3937">
                  <c:v>89.481120000000004</c:v>
                </c:pt>
                <c:pt idx="3938">
                  <c:v>89.612859999999998</c:v>
                </c:pt>
                <c:pt idx="3939">
                  <c:v>89.526229999999998</c:v>
                </c:pt>
                <c:pt idx="3940">
                  <c:v>89.492459999999994</c:v>
                </c:pt>
                <c:pt idx="3941">
                  <c:v>89.418450000000007</c:v>
                </c:pt>
                <c:pt idx="3942">
                  <c:v>89.316500000000005</c:v>
                </c:pt>
                <c:pt idx="3943">
                  <c:v>89.355170000000001</c:v>
                </c:pt>
                <c:pt idx="3944">
                  <c:v>89.360150000000004</c:v>
                </c:pt>
                <c:pt idx="3945">
                  <c:v>89.396100000000004</c:v>
                </c:pt>
                <c:pt idx="3946">
                  <c:v>89.486090000000004</c:v>
                </c:pt>
                <c:pt idx="3947">
                  <c:v>89.503259999999997</c:v>
                </c:pt>
                <c:pt idx="3948">
                  <c:v>89.584789999999998</c:v>
                </c:pt>
                <c:pt idx="3949">
                  <c:v>89.604169999999996</c:v>
                </c:pt>
                <c:pt idx="3950">
                  <c:v>89.545320000000004</c:v>
                </c:pt>
                <c:pt idx="3951">
                  <c:v>89.601299999999995</c:v>
                </c:pt>
                <c:pt idx="3952">
                  <c:v>89.687640000000002</c:v>
                </c:pt>
                <c:pt idx="3953">
                  <c:v>89.687119999999993</c:v>
                </c:pt>
                <c:pt idx="3954">
                  <c:v>89.745959999999997</c:v>
                </c:pt>
                <c:pt idx="3955">
                  <c:v>89.597329999999999</c:v>
                </c:pt>
                <c:pt idx="3956">
                  <c:v>89.504360000000005</c:v>
                </c:pt>
                <c:pt idx="3957">
                  <c:v>89.42953</c:v>
                </c:pt>
                <c:pt idx="3958">
                  <c:v>89.366169999999997</c:v>
                </c:pt>
                <c:pt idx="3959">
                  <c:v>89.390100000000004</c:v>
                </c:pt>
                <c:pt idx="3960">
                  <c:v>89.496219999999994</c:v>
                </c:pt>
                <c:pt idx="3961">
                  <c:v>89.496319999999997</c:v>
                </c:pt>
                <c:pt idx="3962">
                  <c:v>89.617649999999998</c:v>
                </c:pt>
                <c:pt idx="3963">
                  <c:v>89.710269999999994</c:v>
                </c:pt>
                <c:pt idx="3964">
                  <c:v>89.51097</c:v>
                </c:pt>
                <c:pt idx="3965">
                  <c:v>89.585989999999995</c:v>
                </c:pt>
                <c:pt idx="3966">
                  <c:v>89.634209999999996</c:v>
                </c:pt>
                <c:pt idx="3967">
                  <c:v>89.54298</c:v>
                </c:pt>
                <c:pt idx="3968">
                  <c:v>89.573930000000004</c:v>
                </c:pt>
                <c:pt idx="3969">
                  <c:v>89.520960000000002</c:v>
                </c:pt>
                <c:pt idx="3970">
                  <c:v>89.487859999999998</c:v>
                </c:pt>
                <c:pt idx="3971">
                  <c:v>89.597210000000004</c:v>
                </c:pt>
                <c:pt idx="3972">
                  <c:v>89.50085</c:v>
                </c:pt>
                <c:pt idx="3973">
                  <c:v>89.446089999999998</c:v>
                </c:pt>
                <c:pt idx="3974">
                  <c:v>89.440129999999996</c:v>
                </c:pt>
                <c:pt idx="3975">
                  <c:v>89.577060000000003</c:v>
                </c:pt>
                <c:pt idx="3976">
                  <c:v>89.662139999999994</c:v>
                </c:pt>
                <c:pt idx="3977">
                  <c:v>89.69829</c:v>
                </c:pt>
                <c:pt idx="3978">
                  <c:v>89.569400000000002</c:v>
                </c:pt>
                <c:pt idx="3979">
                  <c:v>89.365470000000002</c:v>
                </c:pt>
                <c:pt idx="3980">
                  <c:v>89.446370000000002</c:v>
                </c:pt>
                <c:pt idx="3981">
                  <c:v>89.507599999999996</c:v>
                </c:pt>
                <c:pt idx="3982">
                  <c:v>89.557079999999999</c:v>
                </c:pt>
                <c:pt idx="3983">
                  <c:v>89.655649999999994</c:v>
                </c:pt>
                <c:pt idx="3984">
                  <c:v>89.702740000000006</c:v>
                </c:pt>
                <c:pt idx="3985">
                  <c:v>89.603210000000004</c:v>
                </c:pt>
                <c:pt idx="3986">
                  <c:v>89.663240000000002</c:v>
                </c:pt>
                <c:pt idx="3987">
                  <c:v>89.566590000000005</c:v>
                </c:pt>
                <c:pt idx="3988">
                  <c:v>89.470169999999996</c:v>
                </c:pt>
                <c:pt idx="3989">
                  <c:v>89.499949999999998</c:v>
                </c:pt>
                <c:pt idx="3990">
                  <c:v>89.542240000000007</c:v>
                </c:pt>
                <c:pt idx="3991">
                  <c:v>89.65307</c:v>
                </c:pt>
                <c:pt idx="3992">
                  <c:v>89.890500000000003</c:v>
                </c:pt>
                <c:pt idx="3993">
                  <c:v>89.792439999999999</c:v>
                </c:pt>
                <c:pt idx="3994">
                  <c:v>89.770099999999999</c:v>
                </c:pt>
                <c:pt idx="3995">
                  <c:v>89.774780000000007</c:v>
                </c:pt>
                <c:pt idx="3996">
                  <c:v>89.729259999999996</c:v>
                </c:pt>
                <c:pt idx="3997">
                  <c:v>89.821539999999999</c:v>
                </c:pt>
                <c:pt idx="3998">
                  <c:v>89.813640000000007</c:v>
                </c:pt>
                <c:pt idx="3999">
                  <c:v>89.727369999999993</c:v>
                </c:pt>
                <c:pt idx="4000">
                  <c:v>89.603200000000001</c:v>
                </c:pt>
                <c:pt idx="4001">
                  <c:v>89.566879999999998</c:v>
                </c:pt>
                <c:pt idx="4002">
                  <c:v>89.621350000000007</c:v>
                </c:pt>
                <c:pt idx="4003">
                  <c:v>89.588470000000001</c:v>
                </c:pt>
                <c:pt idx="4004">
                  <c:v>89.630390000000006</c:v>
                </c:pt>
                <c:pt idx="4005">
                  <c:v>89.709530000000001</c:v>
                </c:pt>
                <c:pt idx="4006">
                  <c:v>89.672290000000004</c:v>
                </c:pt>
                <c:pt idx="4007">
                  <c:v>89.662890000000004</c:v>
                </c:pt>
                <c:pt idx="4008">
                  <c:v>89.670749999999998</c:v>
                </c:pt>
                <c:pt idx="4009">
                  <c:v>89.692840000000004</c:v>
                </c:pt>
                <c:pt idx="4010">
                  <c:v>89.707689999999999</c:v>
                </c:pt>
                <c:pt idx="4011">
                  <c:v>89.537970000000001</c:v>
                </c:pt>
                <c:pt idx="4012">
                  <c:v>89.412030000000001</c:v>
                </c:pt>
                <c:pt idx="4013">
                  <c:v>89.443640000000002</c:v>
                </c:pt>
                <c:pt idx="4014">
                  <c:v>89.41301</c:v>
                </c:pt>
                <c:pt idx="4015">
                  <c:v>89.361239999999995</c:v>
                </c:pt>
                <c:pt idx="4016">
                  <c:v>89.326430000000002</c:v>
                </c:pt>
                <c:pt idx="4017">
                  <c:v>89.422899999999998</c:v>
                </c:pt>
                <c:pt idx="4018">
                  <c:v>89.395799999999994</c:v>
                </c:pt>
                <c:pt idx="4019">
                  <c:v>89.486530000000002</c:v>
                </c:pt>
                <c:pt idx="4020">
                  <c:v>89.583529999999996</c:v>
                </c:pt>
                <c:pt idx="4021">
                  <c:v>89.545460000000006</c:v>
                </c:pt>
                <c:pt idx="4022">
                  <c:v>89.618440000000007</c:v>
                </c:pt>
                <c:pt idx="4023">
                  <c:v>89.658519999999996</c:v>
                </c:pt>
                <c:pt idx="4024">
                  <c:v>89.622100000000003</c:v>
                </c:pt>
                <c:pt idx="4025">
                  <c:v>89.620360000000005</c:v>
                </c:pt>
                <c:pt idx="4026">
                  <c:v>89.671970000000002</c:v>
                </c:pt>
                <c:pt idx="4027">
                  <c:v>89.688860000000005</c:v>
                </c:pt>
                <c:pt idx="4028">
                  <c:v>89.753910000000005</c:v>
                </c:pt>
                <c:pt idx="4029">
                  <c:v>89.778890000000004</c:v>
                </c:pt>
                <c:pt idx="4030">
                  <c:v>89.84187</c:v>
                </c:pt>
                <c:pt idx="4031">
                  <c:v>89.923180000000002</c:v>
                </c:pt>
                <c:pt idx="4032">
                  <c:v>90.000569999999996</c:v>
                </c:pt>
                <c:pt idx="4033">
                  <c:v>89.942629999999994</c:v>
                </c:pt>
                <c:pt idx="4034">
                  <c:v>89.75206</c:v>
                </c:pt>
                <c:pt idx="4035">
                  <c:v>89.773679999999999</c:v>
                </c:pt>
                <c:pt idx="4036">
                  <c:v>89.828220000000002</c:v>
                </c:pt>
                <c:pt idx="4037">
                  <c:v>89.830060000000003</c:v>
                </c:pt>
                <c:pt idx="4038">
                  <c:v>89.725059999999999</c:v>
                </c:pt>
                <c:pt idx="4039">
                  <c:v>89.652019999999993</c:v>
                </c:pt>
                <c:pt idx="4040">
                  <c:v>89.7166</c:v>
                </c:pt>
                <c:pt idx="4041">
                  <c:v>89.657120000000006</c:v>
                </c:pt>
                <c:pt idx="4042">
                  <c:v>89.682649999999995</c:v>
                </c:pt>
                <c:pt idx="4043">
                  <c:v>89.525469999999999</c:v>
                </c:pt>
                <c:pt idx="4044">
                  <c:v>89.588679999999997</c:v>
                </c:pt>
                <c:pt idx="4045">
                  <c:v>89.676010000000005</c:v>
                </c:pt>
                <c:pt idx="4046">
                  <c:v>89.835130000000007</c:v>
                </c:pt>
                <c:pt idx="4047">
                  <c:v>89.962879999999998</c:v>
                </c:pt>
                <c:pt idx="4048">
                  <c:v>90.014920000000004</c:v>
                </c:pt>
                <c:pt idx="4049">
                  <c:v>90.054460000000006</c:v>
                </c:pt>
                <c:pt idx="4050">
                  <c:v>90.035169999999994</c:v>
                </c:pt>
                <c:pt idx="4051">
                  <c:v>90.115129999999994</c:v>
                </c:pt>
                <c:pt idx="4052">
                  <c:v>89.980940000000004</c:v>
                </c:pt>
                <c:pt idx="4053">
                  <c:v>90.046959999999999</c:v>
                </c:pt>
                <c:pt idx="4054">
                  <c:v>89.94547</c:v>
                </c:pt>
                <c:pt idx="4055">
                  <c:v>89.977909999999994</c:v>
                </c:pt>
                <c:pt idx="4056">
                  <c:v>90.031720000000007</c:v>
                </c:pt>
                <c:pt idx="4057">
                  <c:v>89.900670000000005</c:v>
                </c:pt>
                <c:pt idx="4058">
                  <c:v>89.871989999999997</c:v>
                </c:pt>
                <c:pt idx="4059">
                  <c:v>89.991889999999998</c:v>
                </c:pt>
                <c:pt idx="4060">
                  <c:v>90.020510000000002</c:v>
                </c:pt>
                <c:pt idx="4061">
                  <c:v>90.119669999999999</c:v>
                </c:pt>
                <c:pt idx="4062">
                  <c:v>90.133780000000002</c:v>
                </c:pt>
                <c:pt idx="4063">
                  <c:v>89.600880000000004</c:v>
                </c:pt>
                <c:pt idx="4064">
                  <c:v>88.767809999999997</c:v>
                </c:pt>
                <c:pt idx="4065">
                  <c:v>88.13467</c:v>
                </c:pt>
                <c:pt idx="4066">
                  <c:v>87.587940000000003</c:v>
                </c:pt>
                <c:pt idx="4067">
                  <c:v>87.310040000000001</c:v>
                </c:pt>
                <c:pt idx="4068">
                  <c:v>87.06523</c:v>
                </c:pt>
                <c:pt idx="4069">
                  <c:v>86.876189999999994</c:v>
                </c:pt>
                <c:pt idx="4070">
                  <c:v>86.888760000000005</c:v>
                </c:pt>
                <c:pt idx="4071">
                  <c:v>86.778930000000003</c:v>
                </c:pt>
                <c:pt idx="4072">
                  <c:v>86.812709999999996</c:v>
                </c:pt>
                <c:pt idx="4073">
                  <c:v>86.868470000000002</c:v>
                </c:pt>
                <c:pt idx="4074">
                  <c:v>86.853430000000003</c:v>
                </c:pt>
                <c:pt idx="4075">
                  <c:v>86.844909999999999</c:v>
                </c:pt>
                <c:pt idx="4076">
                  <c:v>86.915559999999999</c:v>
                </c:pt>
                <c:pt idx="4077">
                  <c:v>86.959450000000004</c:v>
                </c:pt>
                <c:pt idx="4078">
                  <c:v>87.166110000000003</c:v>
                </c:pt>
                <c:pt idx="4079">
                  <c:v>87.419529999999995</c:v>
                </c:pt>
                <c:pt idx="4080">
                  <c:v>87.650180000000006</c:v>
                </c:pt>
                <c:pt idx="4081">
                  <c:v>87.839780000000005</c:v>
                </c:pt>
                <c:pt idx="4082">
                  <c:v>87.950040000000001</c:v>
                </c:pt>
                <c:pt idx="4083">
                  <c:v>88.130790000000005</c:v>
                </c:pt>
                <c:pt idx="4084">
                  <c:v>88.332089999999994</c:v>
                </c:pt>
                <c:pt idx="4085">
                  <c:v>88.515050000000002</c:v>
                </c:pt>
                <c:pt idx="4086">
                  <c:v>88.597949999999997</c:v>
                </c:pt>
                <c:pt idx="4087">
                  <c:v>88.755849999999995</c:v>
                </c:pt>
                <c:pt idx="4088">
                  <c:v>88.948740000000001</c:v>
                </c:pt>
                <c:pt idx="4089">
                  <c:v>89.103359999999995</c:v>
                </c:pt>
                <c:pt idx="4090">
                  <c:v>89.318430000000006</c:v>
                </c:pt>
                <c:pt idx="4091">
                  <c:v>89.293239999999997</c:v>
                </c:pt>
                <c:pt idx="4092">
                  <c:v>89.116100000000003</c:v>
                </c:pt>
                <c:pt idx="4093">
                  <c:v>89.150009999999995</c:v>
                </c:pt>
                <c:pt idx="4094">
                  <c:v>89.156180000000006</c:v>
                </c:pt>
                <c:pt idx="4095">
                  <c:v>89.154139999999998</c:v>
                </c:pt>
                <c:pt idx="4096">
                  <c:v>89.185910000000007</c:v>
                </c:pt>
                <c:pt idx="4097">
                  <c:v>89.237970000000004</c:v>
                </c:pt>
                <c:pt idx="4098">
                  <c:v>89.137590000000003</c:v>
                </c:pt>
                <c:pt idx="4099">
                  <c:v>89.251189999999994</c:v>
                </c:pt>
                <c:pt idx="4100">
                  <c:v>89.182929999999999</c:v>
                </c:pt>
                <c:pt idx="4101">
                  <c:v>89.171419999999998</c:v>
                </c:pt>
                <c:pt idx="4102">
                  <c:v>89.222189999999998</c:v>
                </c:pt>
                <c:pt idx="4103">
                  <c:v>89.320779999999999</c:v>
                </c:pt>
                <c:pt idx="4104">
                  <c:v>89.35333</c:v>
                </c:pt>
                <c:pt idx="4105">
                  <c:v>89.414910000000006</c:v>
                </c:pt>
                <c:pt idx="4106">
                  <c:v>89.485740000000007</c:v>
                </c:pt>
                <c:pt idx="4107">
                  <c:v>89.527739999999994</c:v>
                </c:pt>
                <c:pt idx="4108">
                  <c:v>89.515619999999998</c:v>
                </c:pt>
                <c:pt idx="4109">
                  <c:v>89.551230000000004</c:v>
                </c:pt>
                <c:pt idx="4110">
                  <c:v>89.552350000000004</c:v>
                </c:pt>
                <c:pt idx="4111">
                  <c:v>89.563419999999994</c:v>
                </c:pt>
                <c:pt idx="4112">
                  <c:v>89.50958</c:v>
                </c:pt>
                <c:pt idx="4113">
                  <c:v>89.586169999999996</c:v>
                </c:pt>
                <c:pt idx="4114">
                  <c:v>89.487819999999999</c:v>
                </c:pt>
                <c:pt idx="4115">
                  <c:v>89.596500000000006</c:v>
                </c:pt>
                <c:pt idx="4116">
                  <c:v>89.556569999999994</c:v>
                </c:pt>
                <c:pt idx="4117">
                  <c:v>89.563029999999998</c:v>
                </c:pt>
                <c:pt idx="4118">
                  <c:v>89.586590000000001</c:v>
                </c:pt>
                <c:pt idx="4119">
                  <c:v>89.692430000000002</c:v>
                </c:pt>
                <c:pt idx="4120">
                  <c:v>89.545019999999994</c:v>
                </c:pt>
                <c:pt idx="4121">
                  <c:v>89.398600000000002</c:v>
                </c:pt>
                <c:pt idx="4122">
                  <c:v>89.443439999999995</c:v>
                </c:pt>
                <c:pt idx="4123">
                  <c:v>89.481020000000001</c:v>
                </c:pt>
                <c:pt idx="4124">
                  <c:v>89.50179</c:v>
                </c:pt>
                <c:pt idx="4125">
                  <c:v>89.430909999999997</c:v>
                </c:pt>
                <c:pt idx="4126">
                  <c:v>89.386529999999993</c:v>
                </c:pt>
                <c:pt idx="4127">
                  <c:v>89.323160000000001</c:v>
                </c:pt>
                <c:pt idx="4128">
                  <c:v>89.358900000000006</c:v>
                </c:pt>
                <c:pt idx="4129">
                  <c:v>89.391170000000002</c:v>
                </c:pt>
                <c:pt idx="4130">
                  <c:v>89.400999999999996</c:v>
                </c:pt>
                <c:pt idx="4131">
                  <c:v>89.307680000000005</c:v>
                </c:pt>
                <c:pt idx="4132">
                  <c:v>89.255390000000006</c:v>
                </c:pt>
                <c:pt idx="4133">
                  <c:v>89.208979999999997</c:v>
                </c:pt>
                <c:pt idx="4134">
                  <c:v>89.256839999999997</c:v>
                </c:pt>
                <c:pt idx="4135">
                  <c:v>89.288510000000002</c:v>
                </c:pt>
                <c:pt idx="4136">
                  <c:v>89.329409999999996</c:v>
                </c:pt>
                <c:pt idx="4137">
                  <c:v>89.330539999999999</c:v>
                </c:pt>
                <c:pt idx="4138">
                  <c:v>89.248440000000002</c:v>
                </c:pt>
                <c:pt idx="4139">
                  <c:v>89.241150000000005</c:v>
                </c:pt>
                <c:pt idx="4140">
                  <c:v>89.215459999999993</c:v>
                </c:pt>
                <c:pt idx="4141">
                  <c:v>89.265219999999999</c:v>
                </c:pt>
                <c:pt idx="4142">
                  <c:v>89.339209999999994</c:v>
                </c:pt>
                <c:pt idx="4143">
                  <c:v>89.270539999999997</c:v>
                </c:pt>
                <c:pt idx="4144">
                  <c:v>89.270079999999993</c:v>
                </c:pt>
                <c:pt idx="4145">
                  <c:v>89.24982</c:v>
                </c:pt>
                <c:pt idx="4146">
                  <c:v>89.239879999999999</c:v>
                </c:pt>
                <c:pt idx="4147">
                  <c:v>89.32938</c:v>
                </c:pt>
                <c:pt idx="4148">
                  <c:v>89.323589999999996</c:v>
                </c:pt>
                <c:pt idx="4149">
                  <c:v>89.409930000000003</c:v>
                </c:pt>
                <c:pt idx="4150">
                  <c:v>89.42362</c:v>
                </c:pt>
                <c:pt idx="4151">
                  <c:v>89.465620000000001</c:v>
                </c:pt>
                <c:pt idx="4152">
                  <c:v>89.530240000000006</c:v>
                </c:pt>
                <c:pt idx="4153">
                  <c:v>89.560169999999999</c:v>
                </c:pt>
                <c:pt idx="4154">
                  <c:v>89.560419999999993</c:v>
                </c:pt>
                <c:pt idx="4155">
                  <c:v>89.433419999999998</c:v>
                </c:pt>
                <c:pt idx="4156">
                  <c:v>89.453220000000002</c:v>
                </c:pt>
                <c:pt idx="4157">
                  <c:v>89.311099999999996</c:v>
                </c:pt>
                <c:pt idx="4158">
                  <c:v>89.354839999999996</c:v>
                </c:pt>
                <c:pt idx="4159">
                  <c:v>89.392989999999998</c:v>
                </c:pt>
                <c:pt idx="4160">
                  <c:v>89.453760000000003</c:v>
                </c:pt>
                <c:pt idx="4161">
                  <c:v>89.396280000000004</c:v>
                </c:pt>
                <c:pt idx="4162">
                  <c:v>89.383539999999996</c:v>
                </c:pt>
                <c:pt idx="4163">
                  <c:v>89.344220000000007</c:v>
                </c:pt>
                <c:pt idx="4164">
                  <c:v>89.468620000000001</c:v>
                </c:pt>
                <c:pt idx="4165">
                  <c:v>89.426400000000001</c:v>
                </c:pt>
                <c:pt idx="4166">
                  <c:v>89.332440000000005</c:v>
                </c:pt>
                <c:pt idx="4167">
                  <c:v>89.225070000000002</c:v>
                </c:pt>
                <c:pt idx="4168">
                  <c:v>89.182950000000005</c:v>
                </c:pt>
                <c:pt idx="4169">
                  <c:v>89.088710000000006</c:v>
                </c:pt>
                <c:pt idx="4170">
                  <c:v>89.165379999999999</c:v>
                </c:pt>
                <c:pt idx="4171">
                  <c:v>89.147030000000001</c:v>
                </c:pt>
                <c:pt idx="4172">
                  <c:v>89.216419999999999</c:v>
                </c:pt>
                <c:pt idx="4173">
                  <c:v>89.279719999999998</c:v>
                </c:pt>
                <c:pt idx="4174">
                  <c:v>89.271169999999998</c:v>
                </c:pt>
                <c:pt idx="4175">
                  <c:v>89.239660000000001</c:v>
                </c:pt>
                <c:pt idx="4176">
                  <c:v>89.286180000000002</c:v>
                </c:pt>
                <c:pt idx="4177">
                  <c:v>89.230099999999993</c:v>
                </c:pt>
                <c:pt idx="4178">
                  <c:v>89.156459999999996</c:v>
                </c:pt>
                <c:pt idx="4179">
                  <c:v>89.02261</c:v>
                </c:pt>
                <c:pt idx="4180">
                  <c:v>88.937579999999997</c:v>
                </c:pt>
                <c:pt idx="4181">
                  <c:v>88.923680000000004</c:v>
                </c:pt>
                <c:pt idx="4182">
                  <c:v>88.958690000000004</c:v>
                </c:pt>
                <c:pt idx="4183">
                  <c:v>88.913989999999998</c:v>
                </c:pt>
                <c:pt idx="4184">
                  <c:v>88.943280000000001</c:v>
                </c:pt>
                <c:pt idx="4185">
                  <c:v>88.958079999999995</c:v>
                </c:pt>
                <c:pt idx="4186">
                  <c:v>88.973740000000006</c:v>
                </c:pt>
                <c:pt idx="4187">
                  <c:v>88.930199999999999</c:v>
                </c:pt>
                <c:pt idx="4188">
                  <c:v>88.904780000000002</c:v>
                </c:pt>
                <c:pt idx="4189">
                  <c:v>88.944310000000002</c:v>
                </c:pt>
                <c:pt idx="4190">
                  <c:v>88.973510000000005</c:v>
                </c:pt>
                <c:pt idx="4191">
                  <c:v>88.962350000000001</c:v>
                </c:pt>
                <c:pt idx="4192">
                  <c:v>88.998599999999996</c:v>
                </c:pt>
                <c:pt idx="4193">
                  <c:v>89.074520000000007</c:v>
                </c:pt>
                <c:pt idx="4194">
                  <c:v>89.100070000000002</c:v>
                </c:pt>
                <c:pt idx="4195">
                  <c:v>89.148319999999998</c:v>
                </c:pt>
                <c:pt idx="4196">
                  <c:v>89.141310000000004</c:v>
                </c:pt>
                <c:pt idx="4197">
                  <c:v>89.088750000000005</c:v>
                </c:pt>
                <c:pt idx="4198">
                  <c:v>89.062479999999994</c:v>
                </c:pt>
                <c:pt idx="4199">
                  <c:v>89.095820000000003</c:v>
                </c:pt>
                <c:pt idx="4200">
                  <c:v>89.078389999999999</c:v>
                </c:pt>
                <c:pt idx="4201">
                  <c:v>89.090549999999993</c:v>
                </c:pt>
                <c:pt idx="4202">
                  <c:v>89.172740000000005</c:v>
                </c:pt>
                <c:pt idx="4203">
                  <c:v>89.181849999999997</c:v>
                </c:pt>
                <c:pt idx="4204">
                  <c:v>89.161709999999999</c:v>
                </c:pt>
                <c:pt idx="4205">
                  <c:v>89.237939999999995</c:v>
                </c:pt>
                <c:pt idx="4206">
                  <c:v>89.231480000000005</c:v>
                </c:pt>
                <c:pt idx="4207">
                  <c:v>89.320570000000004</c:v>
                </c:pt>
                <c:pt idx="4208">
                  <c:v>89.352239999999995</c:v>
                </c:pt>
                <c:pt idx="4209">
                  <c:v>89.317459999999997</c:v>
                </c:pt>
                <c:pt idx="4210">
                  <c:v>89.289100000000005</c:v>
                </c:pt>
                <c:pt idx="4211">
                  <c:v>89.321089999999998</c:v>
                </c:pt>
                <c:pt idx="4212">
                  <c:v>89.27758</c:v>
                </c:pt>
                <c:pt idx="4213">
                  <c:v>89.280479999999997</c:v>
                </c:pt>
                <c:pt idx="4214">
                  <c:v>89.257639999999995</c:v>
                </c:pt>
                <c:pt idx="4215">
                  <c:v>89.290930000000003</c:v>
                </c:pt>
                <c:pt idx="4216">
                  <c:v>89.29016</c:v>
                </c:pt>
                <c:pt idx="4217">
                  <c:v>89.278570000000002</c:v>
                </c:pt>
                <c:pt idx="4218">
                  <c:v>89.305689999999998</c:v>
                </c:pt>
                <c:pt idx="4219">
                  <c:v>89.280670000000001</c:v>
                </c:pt>
                <c:pt idx="4220">
                  <c:v>89.230959999999996</c:v>
                </c:pt>
                <c:pt idx="4221">
                  <c:v>89.12303</c:v>
                </c:pt>
                <c:pt idx="4222">
                  <c:v>89.009990000000002</c:v>
                </c:pt>
                <c:pt idx="4223">
                  <c:v>88.957120000000003</c:v>
                </c:pt>
                <c:pt idx="4224">
                  <c:v>88.973780000000005</c:v>
                </c:pt>
                <c:pt idx="4225">
                  <c:v>89.046710000000004</c:v>
                </c:pt>
                <c:pt idx="4226">
                  <c:v>88.942409999999995</c:v>
                </c:pt>
                <c:pt idx="4227">
                  <c:v>88.846410000000006</c:v>
                </c:pt>
                <c:pt idx="4228">
                  <c:v>88.826719999999995</c:v>
                </c:pt>
                <c:pt idx="4229">
                  <c:v>88.757940000000005</c:v>
                </c:pt>
                <c:pt idx="4230">
                  <c:v>88.777699999999996</c:v>
                </c:pt>
                <c:pt idx="4231">
                  <c:v>88.767359999999996</c:v>
                </c:pt>
                <c:pt idx="4232">
                  <c:v>88.784809999999993</c:v>
                </c:pt>
                <c:pt idx="4233">
                  <c:v>88.971729999999994</c:v>
                </c:pt>
                <c:pt idx="4234">
                  <c:v>89.072810000000004</c:v>
                </c:pt>
                <c:pt idx="4235">
                  <c:v>89.14246</c:v>
                </c:pt>
                <c:pt idx="4236">
                  <c:v>88.972660000000005</c:v>
                </c:pt>
                <c:pt idx="4237">
                  <c:v>89.077740000000006</c:v>
                </c:pt>
                <c:pt idx="4238">
                  <c:v>89.239699999999999</c:v>
                </c:pt>
                <c:pt idx="4239">
                  <c:v>89.392560000000003</c:v>
                </c:pt>
                <c:pt idx="4240">
                  <c:v>89.437039999999996</c:v>
                </c:pt>
                <c:pt idx="4241">
                  <c:v>89.361410000000006</c:v>
                </c:pt>
                <c:pt idx="4242">
                  <c:v>89.343279999999993</c:v>
                </c:pt>
                <c:pt idx="4243">
                  <c:v>89.35548</c:v>
                </c:pt>
                <c:pt idx="4244">
                  <c:v>89.311760000000007</c:v>
                </c:pt>
                <c:pt idx="4245">
                  <c:v>89.261930000000007</c:v>
                </c:pt>
                <c:pt idx="4246">
                  <c:v>89.302909999999997</c:v>
                </c:pt>
                <c:pt idx="4247">
                  <c:v>89.302959999999999</c:v>
                </c:pt>
                <c:pt idx="4248">
                  <c:v>89.425420000000003</c:v>
                </c:pt>
                <c:pt idx="4249">
                  <c:v>89.568119999999993</c:v>
                </c:pt>
                <c:pt idx="4250">
                  <c:v>89.557379999999995</c:v>
                </c:pt>
                <c:pt idx="4251">
                  <c:v>89.452619999999996</c:v>
                </c:pt>
                <c:pt idx="4252">
                  <c:v>89.600459999999998</c:v>
                </c:pt>
                <c:pt idx="4253">
                  <c:v>89.519180000000006</c:v>
                </c:pt>
                <c:pt idx="4254">
                  <c:v>89.295190000000005</c:v>
                </c:pt>
                <c:pt idx="4255">
                  <c:v>89.069770000000005</c:v>
                </c:pt>
                <c:pt idx="4256">
                  <c:v>88.932550000000006</c:v>
                </c:pt>
                <c:pt idx="4257">
                  <c:v>89.029880000000006</c:v>
                </c:pt>
                <c:pt idx="4258">
                  <c:v>89.104680000000002</c:v>
                </c:pt>
                <c:pt idx="4259">
                  <c:v>89.200500000000005</c:v>
                </c:pt>
                <c:pt idx="4260">
                  <c:v>89.188419999999994</c:v>
                </c:pt>
                <c:pt idx="4261">
                  <c:v>89.148409999999998</c:v>
                </c:pt>
                <c:pt idx="4262">
                  <c:v>89.040599999999998</c:v>
                </c:pt>
                <c:pt idx="4263">
                  <c:v>89.026610000000005</c:v>
                </c:pt>
                <c:pt idx="4264">
                  <c:v>88.958430000000007</c:v>
                </c:pt>
                <c:pt idx="4265">
                  <c:v>88.784700000000001</c:v>
                </c:pt>
                <c:pt idx="4266">
                  <c:v>88.762540000000001</c:v>
                </c:pt>
                <c:pt idx="4267">
                  <c:v>88.860810000000001</c:v>
                </c:pt>
                <c:pt idx="4268">
                  <c:v>88.978970000000004</c:v>
                </c:pt>
                <c:pt idx="4269">
                  <c:v>89.120480000000001</c:v>
                </c:pt>
                <c:pt idx="4270">
                  <c:v>89.163449999999997</c:v>
                </c:pt>
                <c:pt idx="4271">
                  <c:v>89.012</c:v>
                </c:pt>
                <c:pt idx="4272">
                  <c:v>88.995270000000005</c:v>
                </c:pt>
                <c:pt idx="4273">
                  <c:v>88.960459999999998</c:v>
                </c:pt>
                <c:pt idx="4274">
                  <c:v>88.960149999999999</c:v>
                </c:pt>
                <c:pt idx="4275">
                  <c:v>89.031329999999997</c:v>
                </c:pt>
                <c:pt idx="4276">
                  <c:v>89.046170000000004</c:v>
                </c:pt>
                <c:pt idx="4277">
                  <c:v>89.042529999999999</c:v>
                </c:pt>
                <c:pt idx="4278">
                  <c:v>89.132620000000003</c:v>
                </c:pt>
                <c:pt idx="4279">
                  <c:v>89.196060000000003</c:v>
                </c:pt>
                <c:pt idx="4280">
                  <c:v>89.334590000000006</c:v>
                </c:pt>
                <c:pt idx="4281">
                  <c:v>89.213170000000005</c:v>
                </c:pt>
                <c:pt idx="4282">
                  <c:v>89.210909999999998</c:v>
                </c:pt>
                <c:pt idx="4283">
                  <c:v>89.236310000000003</c:v>
                </c:pt>
                <c:pt idx="4284">
                  <c:v>89.312479999999994</c:v>
                </c:pt>
                <c:pt idx="4285">
                  <c:v>89.369110000000006</c:v>
                </c:pt>
                <c:pt idx="4286">
                  <c:v>89.409520000000001</c:v>
                </c:pt>
                <c:pt idx="4287">
                  <c:v>89.383430000000004</c:v>
                </c:pt>
                <c:pt idx="4288">
                  <c:v>89.475859999999997</c:v>
                </c:pt>
                <c:pt idx="4289">
                  <c:v>89.622200000000007</c:v>
                </c:pt>
                <c:pt idx="4290">
                  <c:v>89.662220000000005</c:v>
                </c:pt>
                <c:pt idx="4291">
                  <c:v>89.78416</c:v>
                </c:pt>
                <c:pt idx="4292">
                  <c:v>89.807419999999993</c:v>
                </c:pt>
                <c:pt idx="4293">
                  <c:v>89.558300000000003</c:v>
                </c:pt>
                <c:pt idx="4294">
                  <c:v>89.458889999999997</c:v>
                </c:pt>
                <c:pt idx="4295">
                  <c:v>89.516589999999994</c:v>
                </c:pt>
                <c:pt idx="4296">
                  <c:v>89.575140000000005</c:v>
                </c:pt>
                <c:pt idx="4297">
                  <c:v>89.574650000000005</c:v>
                </c:pt>
                <c:pt idx="4298">
                  <c:v>89.654750000000007</c:v>
                </c:pt>
                <c:pt idx="4299">
                  <c:v>89.636480000000006</c:v>
                </c:pt>
                <c:pt idx="4300">
                  <c:v>89.710009999999997</c:v>
                </c:pt>
                <c:pt idx="4301">
                  <c:v>89.69923</c:v>
                </c:pt>
                <c:pt idx="4302">
                  <c:v>89.818960000000004</c:v>
                </c:pt>
                <c:pt idx="4303">
                  <c:v>89.763710000000003</c:v>
                </c:pt>
                <c:pt idx="4304">
                  <c:v>89.778930000000003</c:v>
                </c:pt>
                <c:pt idx="4305">
                  <c:v>89.670330000000007</c:v>
                </c:pt>
                <c:pt idx="4306">
                  <c:v>89.611320000000006</c:v>
                </c:pt>
                <c:pt idx="4307">
                  <c:v>89.671909999999997</c:v>
                </c:pt>
                <c:pt idx="4308">
                  <c:v>89.795519999999996</c:v>
                </c:pt>
                <c:pt idx="4309">
                  <c:v>89.81335</c:v>
                </c:pt>
                <c:pt idx="4310">
                  <c:v>89.846209999999999</c:v>
                </c:pt>
                <c:pt idx="4311">
                  <c:v>89.831890000000001</c:v>
                </c:pt>
                <c:pt idx="4312">
                  <c:v>89.782020000000003</c:v>
                </c:pt>
                <c:pt idx="4313">
                  <c:v>89.826070000000001</c:v>
                </c:pt>
                <c:pt idx="4314">
                  <c:v>89.856250000000003</c:v>
                </c:pt>
                <c:pt idx="4315">
                  <c:v>89.909099999999995</c:v>
                </c:pt>
                <c:pt idx="4316">
                  <c:v>89.942880000000002</c:v>
                </c:pt>
                <c:pt idx="4317">
                  <c:v>90.012289999999993</c:v>
                </c:pt>
                <c:pt idx="4318">
                  <c:v>90.03922</c:v>
                </c:pt>
                <c:pt idx="4319">
                  <c:v>89.973330000000004</c:v>
                </c:pt>
                <c:pt idx="4320">
                  <c:v>89.901150000000001</c:v>
                </c:pt>
                <c:pt idx="4321">
                  <c:v>89.840810000000005</c:v>
                </c:pt>
                <c:pt idx="4322">
                  <c:v>89.86036</c:v>
                </c:pt>
                <c:pt idx="4323">
                  <c:v>89.797439999999995</c:v>
                </c:pt>
                <c:pt idx="4324">
                  <c:v>89.749369999999999</c:v>
                </c:pt>
                <c:pt idx="4325">
                  <c:v>89.594149999999999</c:v>
                </c:pt>
                <c:pt idx="4326">
                  <c:v>89.596500000000006</c:v>
                </c:pt>
                <c:pt idx="4327">
                  <c:v>89.654709999999994</c:v>
                </c:pt>
                <c:pt idx="4328">
                  <c:v>89.672799999999995</c:v>
                </c:pt>
                <c:pt idx="4329">
                  <c:v>89.747380000000007</c:v>
                </c:pt>
                <c:pt idx="4330">
                  <c:v>89.778630000000007</c:v>
                </c:pt>
                <c:pt idx="4331">
                  <c:v>89.831990000000005</c:v>
                </c:pt>
                <c:pt idx="4332">
                  <c:v>89.688599999999994</c:v>
                </c:pt>
                <c:pt idx="4333">
                  <c:v>89.683499999999995</c:v>
                </c:pt>
                <c:pt idx="4334">
                  <c:v>89.808319999999995</c:v>
                </c:pt>
                <c:pt idx="4335">
                  <c:v>89.831469999999996</c:v>
                </c:pt>
                <c:pt idx="4336">
                  <c:v>89.787049999999994</c:v>
                </c:pt>
                <c:pt idx="4337">
                  <c:v>89.862799999999993</c:v>
                </c:pt>
                <c:pt idx="4338">
                  <c:v>89.930239999999998</c:v>
                </c:pt>
                <c:pt idx="4339">
                  <c:v>89.521280000000004</c:v>
                </c:pt>
                <c:pt idx="4340">
                  <c:v>88.664730000000006</c:v>
                </c:pt>
                <c:pt idx="4341">
                  <c:v>88.094440000000006</c:v>
                </c:pt>
                <c:pt idx="4342">
                  <c:v>87.653530000000003</c:v>
                </c:pt>
                <c:pt idx="4343">
                  <c:v>87.346369999999993</c:v>
                </c:pt>
                <c:pt idx="4344">
                  <c:v>87.13749</c:v>
                </c:pt>
                <c:pt idx="4345">
                  <c:v>86.906369999999995</c:v>
                </c:pt>
                <c:pt idx="4346">
                  <c:v>86.797039999999996</c:v>
                </c:pt>
                <c:pt idx="4347">
                  <c:v>86.721699999999998</c:v>
                </c:pt>
                <c:pt idx="4348">
                  <c:v>86.769139999999993</c:v>
                </c:pt>
                <c:pt idx="4349">
                  <c:v>86.713849999999994</c:v>
                </c:pt>
                <c:pt idx="4350">
                  <c:v>86.621930000000006</c:v>
                </c:pt>
                <c:pt idx="4351">
                  <c:v>86.624989999999997</c:v>
                </c:pt>
                <c:pt idx="4352">
                  <c:v>86.922210000000007</c:v>
                </c:pt>
                <c:pt idx="4353">
                  <c:v>87.110529999999997</c:v>
                </c:pt>
                <c:pt idx="4354">
                  <c:v>87.178629999999998</c:v>
                </c:pt>
                <c:pt idx="4355">
                  <c:v>87.350380000000001</c:v>
                </c:pt>
                <c:pt idx="4356">
                  <c:v>87.588849999999994</c:v>
                </c:pt>
                <c:pt idx="4357">
                  <c:v>87.706280000000007</c:v>
                </c:pt>
                <c:pt idx="4358">
                  <c:v>87.894369999999995</c:v>
                </c:pt>
                <c:pt idx="4359">
                  <c:v>88.067340000000002</c:v>
                </c:pt>
                <c:pt idx="4360">
                  <c:v>88.287300000000002</c:v>
                </c:pt>
                <c:pt idx="4361">
                  <c:v>88.440989999999999</c:v>
                </c:pt>
                <c:pt idx="4362">
                  <c:v>88.626949999999994</c:v>
                </c:pt>
                <c:pt idx="4363">
                  <c:v>88.900109999999998</c:v>
                </c:pt>
                <c:pt idx="4364">
                  <c:v>89.074489999999997</c:v>
                </c:pt>
                <c:pt idx="4365">
                  <c:v>89.161280000000005</c:v>
                </c:pt>
                <c:pt idx="4366">
                  <c:v>89.190420000000003</c:v>
                </c:pt>
                <c:pt idx="4367">
                  <c:v>89.141660000000002</c:v>
                </c:pt>
                <c:pt idx="4368">
                  <c:v>89.169430000000006</c:v>
                </c:pt>
                <c:pt idx="4369">
                  <c:v>89.10472</c:v>
                </c:pt>
                <c:pt idx="4370">
                  <c:v>89.012680000000003</c:v>
                </c:pt>
                <c:pt idx="4371">
                  <c:v>89.055239999999998</c:v>
                </c:pt>
                <c:pt idx="4372">
                  <c:v>89.063059999999993</c:v>
                </c:pt>
                <c:pt idx="4373">
                  <c:v>89.136669999999995</c:v>
                </c:pt>
                <c:pt idx="4374">
                  <c:v>89.017939999999996</c:v>
                </c:pt>
                <c:pt idx="4375">
                  <c:v>89.114829999999998</c:v>
                </c:pt>
                <c:pt idx="4376">
                  <c:v>89.13852</c:v>
                </c:pt>
                <c:pt idx="4377">
                  <c:v>89.184790000000007</c:v>
                </c:pt>
                <c:pt idx="4378">
                  <c:v>89.154390000000006</c:v>
                </c:pt>
                <c:pt idx="4379">
                  <c:v>89.191609999999997</c:v>
                </c:pt>
                <c:pt idx="4380">
                  <c:v>89.301929999999999</c:v>
                </c:pt>
                <c:pt idx="4381">
                  <c:v>89.420140000000004</c:v>
                </c:pt>
                <c:pt idx="4382">
                  <c:v>89.476759999999999</c:v>
                </c:pt>
                <c:pt idx="4383">
                  <c:v>89.586619999999996</c:v>
                </c:pt>
                <c:pt idx="4384">
                  <c:v>89.650989999999993</c:v>
                </c:pt>
                <c:pt idx="4385">
                  <c:v>89.678700000000006</c:v>
                </c:pt>
                <c:pt idx="4386">
                  <c:v>89.720299999999995</c:v>
                </c:pt>
                <c:pt idx="4387">
                  <c:v>89.776790000000005</c:v>
                </c:pt>
                <c:pt idx="4388">
                  <c:v>89.736090000000004</c:v>
                </c:pt>
                <c:pt idx="4389">
                  <c:v>89.744799999999998</c:v>
                </c:pt>
                <c:pt idx="4390">
                  <c:v>89.812960000000004</c:v>
                </c:pt>
                <c:pt idx="4391">
                  <c:v>89.819310000000002</c:v>
                </c:pt>
                <c:pt idx="4392">
                  <c:v>89.853549999999998</c:v>
                </c:pt>
                <c:pt idx="4393">
                  <c:v>89.831140000000005</c:v>
                </c:pt>
                <c:pt idx="4394">
                  <c:v>89.794749999999993</c:v>
                </c:pt>
                <c:pt idx="4395">
                  <c:v>89.798299999999998</c:v>
                </c:pt>
                <c:pt idx="4396">
                  <c:v>89.773089999999996</c:v>
                </c:pt>
                <c:pt idx="4397">
                  <c:v>89.744159999999994</c:v>
                </c:pt>
                <c:pt idx="4398">
                  <c:v>89.777000000000001</c:v>
                </c:pt>
                <c:pt idx="4399">
                  <c:v>89.76661</c:v>
                </c:pt>
                <c:pt idx="4400">
                  <c:v>89.817949999999996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A849-4DBC-A2F3-77B2048BCD1C}"/>
            </c:ext>
          </c:extLst>
        </c:ser>
        <c:ser>
          <c:idx val="4"/>
          <c:order val="3"/>
          <c:tx>
            <c:strRef>
              <c:f>'2018_02_15_co230_IncreaseHeat'!$F$1:$F$2</c:f>
              <c:strCache>
                <c:ptCount val="1"/>
                <c:pt idx="0">
                  <c:v>Ambient T</c:v>
                </c:pt>
              </c:strCache>
            </c:strRef>
          </c:tx>
          <c:spPr>
            <a:ln>
              <a:solidFill>
                <a:schemeClr val="accent1">
                  <a:lumMod val="50000"/>
                </a:schemeClr>
              </a:solidFill>
            </a:ln>
          </c:spPr>
          <c:marker>
            <c:symbol val="none"/>
          </c:marker>
          <c:yVal>
            <c:numRef>
              <c:f>'2018_02_15_co230_IncreaseHeat'!$F$3:$F$4403</c:f>
              <c:numCache>
                <c:formatCode>General</c:formatCode>
                <c:ptCount val="4401"/>
                <c:pt idx="0">
                  <c:v>23.277709999999999</c:v>
                </c:pt>
                <c:pt idx="1">
                  <c:v>23.262699999999999</c:v>
                </c:pt>
                <c:pt idx="2">
                  <c:v>23.293379999999999</c:v>
                </c:pt>
                <c:pt idx="3">
                  <c:v>23.289249999999999</c:v>
                </c:pt>
                <c:pt idx="4">
                  <c:v>23.285139999999998</c:v>
                </c:pt>
                <c:pt idx="5">
                  <c:v>23.288709999999998</c:v>
                </c:pt>
                <c:pt idx="6">
                  <c:v>23.274999999999999</c:v>
                </c:pt>
                <c:pt idx="7">
                  <c:v>23.271059999999999</c:v>
                </c:pt>
                <c:pt idx="8">
                  <c:v>23.300260000000002</c:v>
                </c:pt>
                <c:pt idx="9">
                  <c:v>23.289010000000001</c:v>
                </c:pt>
                <c:pt idx="10">
                  <c:v>23.273540000000001</c:v>
                </c:pt>
                <c:pt idx="11">
                  <c:v>23.26437</c:v>
                </c:pt>
                <c:pt idx="12">
                  <c:v>23.243950000000002</c:v>
                </c:pt>
                <c:pt idx="13">
                  <c:v>23.27544</c:v>
                </c:pt>
                <c:pt idx="14">
                  <c:v>23.280100000000001</c:v>
                </c:pt>
                <c:pt idx="15">
                  <c:v>23.308319999999998</c:v>
                </c:pt>
                <c:pt idx="16">
                  <c:v>23.333819999999999</c:v>
                </c:pt>
                <c:pt idx="17">
                  <c:v>23.334440000000001</c:v>
                </c:pt>
                <c:pt idx="18">
                  <c:v>23.33342</c:v>
                </c:pt>
                <c:pt idx="19">
                  <c:v>23.35256</c:v>
                </c:pt>
                <c:pt idx="20">
                  <c:v>23.364940000000001</c:v>
                </c:pt>
                <c:pt idx="21">
                  <c:v>23.354140000000001</c:v>
                </c:pt>
                <c:pt idx="22">
                  <c:v>23.325030000000002</c:v>
                </c:pt>
                <c:pt idx="23">
                  <c:v>23.357790000000001</c:v>
                </c:pt>
                <c:pt idx="24">
                  <c:v>23.3125</c:v>
                </c:pt>
                <c:pt idx="25">
                  <c:v>23.33597</c:v>
                </c:pt>
                <c:pt idx="26">
                  <c:v>23.31607</c:v>
                </c:pt>
                <c:pt idx="27">
                  <c:v>23.31738</c:v>
                </c:pt>
                <c:pt idx="28">
                  <c:v>23.336870000000001</c:v>
                </c:pt>
                <c:pt idx="29">
                  <c:v>23.298929999999999</c:v>
                </c:pt>
                <c:pt idx="30">
                  <c:v>23.310089999999999</c:v>
                </c:pt>
                <c:pt idx="31">
                  <c:v>23.316009999999999</c:v>
                </c:pt>
                <c:pt idx="32">
                  <c:v>23.335989999999999</c:v>
                </c:pt>
                <c:pt idx="33">
                  <c:v>23.296880000000002</c:v>
                </c:pt>
                <c:pt idx="34">
                  <c:v>23.284030000000001</c:v>
                </c:pt>
                <c:pt idx="35">
                  <c:v>23.324380000000001</c:v>
                </c:pt>
                <c:pt idx="36">
                  <c:v>23.324770000000001</c:v>
                </c:pt>
                <c:pt idx="37">
                  <c:v>23.294560000000001</c:v>
                </c:pt>
                <c:pt idx="38">
                  <c:v>23.280529999999999</c:v>
                </c:pt>
                <c:pt idx="39">
                  <c:v>23.29242</c:v>
                </c:pt>
                <c:pt idx="40">
                  <c:v>23.286449999999999</c:v>
                </c:pt>
                <c:pt idx="41">
                  <c:v>23.310310000000001</c:v>
                </c:pt>
                <c:pt idx="42">
                  <c:v>23.26735</c:v>
                </c:pt>
                <c:pt idx="43">
                  <c:v>23.295870000000001</c:v>
                </c:pt>
                <c:pt idx="44">
                  <c:v>23.3033</c:v>
                </c:pt>
                <c:pt idx="45">
                  <c:v>23.303139999999999</c:v>
                </c:pt>
                <c:pt idx="46">
                  <c:v>23.261510000000001</c:v>
                </c:pt>
                <c:pt idx="47">
                  <c:v>23.266760000000001</c:v>
                </c:pt>
                <c:pt idx="48">
                  <c:v>23.299440000000001</c:v>
                </c:pt>
                <c:pt idx="49">
                  <c:v>23.27983</c:v>
                </c:pt>
                <c:pt idx="50">
                  <c:v>23.30256</c:v>
                </c:pt>
                <c:pt idx="51">
                  <c:v>23.275960000000001</c:v>
                </c:pt>
                <c:pt idx="52">
                  <c:v>23.266459999999999</c:v>
                </c:pt>
                <c:pt idx="53">
                  <c:v>23.235959999999999</c:v>
                </c:pt>
                <c:pt idx="54">
                  <c:v>23.25057</c:v>
                </c:pt>
                <c:pt idx="55">
                  <c:v>23.24793</c:v>
                </c:pt>
                <c:pt idx="56">
                  <c:v>23.281120000000001</c:v>
                </c:pt>
                <c:pt idx="57">
                  <c:v>23.227650000000001</c:v>
                </c:pt>
                <c:pt idx="58">
                  <c:v>23.288419999999999</c:v>
                </c:pt>
                <c:pt idx="59">
                  <c:v>23.257570000000001</c:v>
                </c:pt>
                <c:pt idx="60">
                  <c:v>23.27026</c:v>
                </c:pt>
                <c:pt idx="61">
                  <c:v>23.267250000000001</c:v>
                </c:pt>
                <c:pt idx="62">
                  <c:v>23.248519999999999</c:v>
                </c:pt>
                <c:pt idx="63">
                  <c:v>23.2502</c:v>
                </c:pt>
                <c:pt idx="64">
                  <c:v>23.282129999999999</c:v>
                </c:pt>
                <c:pt idx="65">
                  <c:v>23.2254</c:v>
                </c:pt>
                <c:pt idx="66">
                  <c:v>23.263850000000001</c:v>
                </c:pt>
                <c:pt idx="67">
                  <c:v>23.262460000000001</c:v>
                </c:pt>
                <c:pt idx="68">
                  <c:v>23.240860000000001</c:v>
                </c:pt>
                <c:pt idx="69">
                  <c:v>23.264209999999999</c:v>
                </c:pt>
                <c:pt idx="70">
                  <c:v>23.269030000000001</c:v>
                </c:pt>
                <c:pt idx="71">
                  <c:v>23.25084</c:v>
                </c:pt>
                <c:pt idx="72">
                  <c:v>23.290659999999999</c:v>
                </c:pt>
                <c:pt idx="73">
                  <c:v>23.263629999999999</c:v>
                </c:pt>
                <c:pt idx="74">
                  <c:v>23.288910000000001</c:v>
                </c:pt>
                <c:pt idx="75">
                  <c:v>23.25179</c:v>
                </c:pt>
                <c:pt idx="76">
                  <c:v>23.283760000000001</c:v>
                </c:pt>
                <c:pt idx="77">
                  <c:v>23.27732</c:v>
                </c:pt>
                <c:pt idx="78">
                  <c:v>23.296959999999999</c:v>
                </c:pt>
                <c:pt idx="79">
                  <c:v>23.282579999999999</c:v>
                </c:pt>
                <c:pt idx="80">
                  <c:v>23.281849999999999</c:v>
                </c:pt>
                <c:pt idx="81">
                  <c:v>23.27965</c:v>
                </c:pt>
                <c:pt idx="82">
                  <c:v>23.252300000000002</c:v>
                </c:pt>
                <c:pt idx="83">
                  <c:v>23.271650000000001</c:v>
                </c:pt>
                <c:pt idx="84">
                  <c:v>23.27938</c:v>
                </c:pt>
                <c:pt idx="85">
                  <c:v>23.250859999999999</c:v>
                </c:pt>
                <c:pt idx="86">
                  <c:v>23.257629999999999</c:v>
                </c:pt>
                <c:pt idx="87">
                  <c:v>23.28631</c:v>
                </c:pt>
                <c:pt idx="88">
                  <c:v>23.244879999999998</c:v>
                </c:pt>
                <c:pt idx="89">
                  <c:v>23.257480000000001</c:v>
                </c:pt>
                <c:pt idx="90">
                  <c:v>23.26784</c:v>
                </c:pt>
                <c:pt idx="91">
                  <c:v>23.29156</c:v>
                </c:pt>
                <c:pt idx="92">
                  <c:v>23.279520000000002</c:v>
                </c:pt>
                <c:pt idx="93">
                  <c:v>23.273309999999999</c:v>
                </c:pt>
                <c:pt idx="94">
                  <c:v>23.259450000000001</c:v>
                </c:pt>
                <c:pt idx="95">
                  <c:v>23.28192</c:v>
                </c:pt>
                <c:pt idx="96">
                  <c:v>23.259689999999999</c:v>
                </c:pt>
                <c:pt idx="97">
                  <c:v>23.23807</c:v>
                </c:pt>
                <c:pt idx="98">
                  <c:v>23.280329999999999</c:v>
                </c:pt>
                <c:pt idx="99">
                  <c:v>23.28302</c:v>
                </c:pt>
                <c:pt idx="100">
                  <c:v>23.276309999999999</c:v>
                </c:pt>
                <c:pt idx="101">
                  <c:v>23.276979999999998</c:v>
                </c:pt>
                <c:pt idx="102">
                  <c:v>23.29768</c:v>
                </c:pt>
                <c:pt idx="103">
                  <c:v>23.27815</c:v>
                </c:pt>
                <c:pt idx="104">
                  <c:v>23.259879999999999</c:v>
                </c:pt>
                <c:pt idx="105">
                  <c:v>23.286149999999999</c:v>
                </c:pt>
                <c:pt idx="106">
                  <c:v>23.282299999999999</c:v>
                </c:pt>
                <c:pt idx="107">
                  <c:v>23.268509999999999</c:v>
                </c:pt>
                <c:pt idx="108">
                  <c:v>23.235959999999999</c:v>
                </c:pt>
                <c:pt idx="109">
                  <c:v>23.286570000000001</c:v>
                </c:pt>
                <c:pt idx="110">
                  <c:v>23.28238</c:v>
                </c:pt>
                <c:pt idx="111">
                  <c:v>23.280449999999998</c:v>
                </c:pt>
                <c:pt idx="112">
                  <c:v>23.263919999999999</c:v>
                </c:pt>
                <c:pt idx="113">
                  <c:v>23.249749999999999</c:v>
                </c:pt>
                <c:pt idx="114">
                  <c:v>23.29759</c:v>
                </c:pt>
                <c:pt idx="115">
                  <c:v>23.2791</c:v>
                </c:pt>
                <c:pt idx="116">
                  <c:v>23.268709999999999</c:v>
                </c:pt>
                <c:pt idx="117">
                  <c:v>23.277709999999999</c:v>
                </c:pt>
                <c:pt idx="118">
                  <c:v>23.2761</c:v>
                </c:pt>
                <c:pt idx="119">
                  <c:v>23.260570000000001</c:v>
                </c:pt>
                <c:pt idx="120">
                  <c:v>23.287680000000002</c:v>
                </c:pt>
                <c:pt idx="121">
                  <c:v>23.274039999999999</c:v>
                </c:pt>
                <c:pt idx="122">
                  <c:v>23.28199</c:v>
                </c:pt>
                <c:pt idx="123">
                  <c:v>23.246849999999998</c:v>
                </c:pt>
                <c:pt idx="124">
                  <c:v>23.25647</c:v>
                </c:pt>
                <c:pt idx="125">
                  <c:v>23.241520000000001</c:v>
                </c:pt>
                <c:pt idx="126">
                  <c:v>23.241720000000001</c:v>
                </c:pt>
                <c:pt idx="127">
                  <c:v>23.23789</c:v>
                </c:pt>
                <c:pt idx="128">
                  <c:v>23.26399</c:v>
                </c:pt>
                <c:pt idx="129">
                  <c:v>23.226189999999999</c:v>
                </c:pt>
                <c:pt idx="130">
                  <c:v>23.242819999999998</c:v>
                </c:pt>
                <c:pt idx="131">
                  <c:v>23.222629999999999</c:v>
                </c:pt>
                <c:pt idx="132">
                  <c:v>23.212720000000001</c:v>
                </c:pt>
                <c:pt idx="133">
                  <c:v>23.214970000000001</c:v>
                </c:pt>
                <c:pt idx="134">
                  <c:v>23.23423</c:v>
                </c:pt>
                <c:pt idx="135">
                  <c:v>23.231079999999999</c:v>
                </c:pt>
                <c:pt idx="136">
                  <c:v>23.248449999999998</c:v>
                </c:pt>
                <c:pt idx="137">
                  <c:v>23.24933</c:v>
                </c:pt>
                <c:pt idx="138">
                  <c:v>23.196159999999999</c:v>
                </c:pt>
                <c:pt idx="139">
                  <c:v>23.215710000000001</c:v>
                </c:pt>
                <c:pt idx="140">
                  <c:v>23.242329999999999</c:v>
                </c:pt>
                <c:pt idx="141">
                  <c:v>23.244579999999999</c:v>
                </c:pt>
                <c:pt idx="142">
                  <c:v>23.231390000000001</c:v>
                </c:pt>
                <c:pt idx="143">
                  <c:v>23.245370000000001</c:v>
                </c:pt>
                <c:pt idx="144">
                  <c:v>23.264050000000001</c:v>
                </c:pt>
                <c:pt idx="145">
                  <c:v>23.245380000000001</c:v>
                </c:pt>
                <c:pt idx="146">
                  <c:v>23.22946</c:v>
                </c:pt>
                <c:pt idx="147">
                  <c:v>23.224519999999998</c:v>
                </c:pt>
                <c:pt idx="148">
                  <c:v>23.227799999999998</c:v>
                </c:pt>
                <c:pt idx="149">
                  <c:v>23.21979</c:v>
                </c:pt>
                <c:pt idx="150">
                  <c:v>23.226140000000001</c:v>
                </c:pt>
                <c:pt idx="151">
                  <c:v>23.215679999999999</c:v>
                </c:pt>
                <c:pt idx="152">
                  <c:v>23.227820000000001</c:v>
                </c:pt>
                <c:pt idx="153">
                  <c:v>23.24428</c:v>
                </c:pt>
                <c:pt idx="154">
                  <c:v>23.265529999999998</c:v>
                </c:pt>
                <c:pt idx="155">
                  <c:v>23.24933</c:v>
                </c:pt>
                <c:pt idx="156">
                  <c:v>23.2197</c:v>
                </c:pt>
                <c:pt idx="157">
                  <c:v>23.23394</c:v>
                </c:pt>
                <c:pt idx="158">
                  <c:v>23.24494</c:v>
                </c:pt>
                <c:pt idx="159">
                  <c:v>23.26455</c:v>
                </c:pt>
                <c:pt idx="160">
                  <c:v>23.244440000000001</c:v>
                </c:pt>
                <c:pt idx="161">
                  <c:v>23.2302</c:v>
                </c:pt>
                <c:pt idx="162">
                  <c:v>23.176590000000001</c:v>
                </c:pt>
                <c:pt idx="163">
                  <c:v>23.229710000000001</c:v>
                </c:pt>
                <c:pt idx="164">
                  <c:v>23.211040000000001</c:v>
                </c:pt>
                <c:pt idx="165">
                  <c:v>23.221889999999998</c:v>
                </c:pt>
                <c:pt idx="166">
                  <c:v>23.219719999999999</c:v>
                </c:pt>
                <c:pt idx="167">
                  <c:v>23.229099999999999</c:v>
                </c:pt>
                <c:pt idx="168">
                  <c:v>23.208169999999999</c:v>
                </c:pt>
                <c:pt idx="169">
                  <c:v>23.1845</c:v>
                </c:pt>
                <c:pt idx="170">
                  <c:v>23.23678</c:v>
                </c:pt>
                <c:pt idx="171">
                  <c:v>23.202480000000001</c:v>
                </c:pt>
                <c:pt idx="172">
                  <c:v>23.21838</c:v>
                </c:pt>
                <c:pt idx="173">
                  <c:v>23.21425</c:v>
                </c:pt>
                <c:pt idx="174">
                  <c:v>23.252089999999999</c:v>
                </c:pt>
                <c:pt idx="175">
                  <c:v>23.223269999999999</c:v>
                </c:pt>
                <c:pt idx="176">
                  <c:v>23.23706</c:v>
                </c:pt>
                <c:pt idx="177">
                  <c:v>23.224799999999998</c:v>
                </c:pt>
                <c:pt idx="178">
                  <c:v>23.240010000000002</c:v>
                </c:pt>
                <c:pt idx="179">
                  <c:v>23.211020000000001</c:v>
                </c:pt>
                <c:pt idx="180">
                  <c:v>23.232559999999999</c:v>
                </c:pt>
                <c:pt idx="181">
                  <c:v>23.219059999999999</c:v>
                </c:pt>
                <c:pt idx="182">
                  <c:v>23.195630000000001</c:v>
                </c:pt>
                <c:pt idx="183">
                  <c:v>23.205179999999999</c:v>
                </c:pt>
                <c:pt idx="184">
                  <c:v>23.21</c:v>
                </c:pt>
                <c:pt idx="185">
                  <c:v>23.206199999999999</c:v>
                </c:pt>
                <c:pt idx="186">
                  <c:v>23.194310000000002</c:v>
                </c:pt>
                <c:pt idx="187">
                  <c:v>23.184920000000002</c:v>
                </c:pt>
                <c:pt idx="188">
                  <c:v>23.17586</c:v>
                </c:pt>
                <c:pt idx="189">
                  <c:v>23.182939999999999</c:v>
                </c:pt>
                <c:pt idx="190">
                  <c:v>23.229030000000002</c:v>
                </c:pt>
                <c:pt idx="191">
                  <c:v>23.209199999999999</c:v>
                </c:pt>
                <c:pt idx="192">
                  <c:v>23.194389999999999</c:v>
                </c:pt>
                <c:pt idx="193">
                  <c:v>23.18111</c:v>
                </c:pt>
                <c:pt idx="194">
                  <c:v>23.207799999999999</c:v>
                </c:pt>
                <c:pt idx="195">
                  <c:v>23.246919999999999</c:v>
                </c:pt>
                <c:pt idx="196">
                  <c:v>23.224160000000001</c:v>
                </c:pt>
                <c:pt idx="197">
                  <c:v>23.225169999999999</c:v>
                </c:pt>
                <c:pt idx="198">
                  <c:v>23.251200000000001</c:v>
                </c:pt>
                <c:pt idx="199">
                  <c:v>23.231739999999999</c:v>
                </c:pt>
                <c:pt idx="200">
                  <c:v>23.213080000000001</c:v>
                </c:pt>
                <c:pt idx="201">
                  <c:v>23.231390000000001</c:v>
                </c:pt>
                <c:pt idx="202">
                  <c:v>23.18638</c:v>
                </c:pt>
                <c:pt idx="203">
                  <c:v>23.193210000000001</c:v>
                </c:pt>
                <c:pt idx="204">
                  <c:v>23.225989999999999</c:v>
                </c:pt>
                <c:pt idx="205">
                  <c:v>23.239830000000001</c:v>
                </c:pt>
                <c:pt idx="206">
                  <c:v>23.237870000000001</c:v>
                </c:pt>
                <c:pt idx="207">
                  <c:v>23.17981</c:v>
                </c:pt>
                <c:pt idx="208">
                  <c:v>23.165289999999999</c:v>
                </c:pt>
                <c:pt idx="209">
                  <c:v>23.163319999999999</c:v>
                </c:pt>
                <c:pt idx="210">
                  <c:v>23.227239999999998</c:v>
                </c:pt>
                <c:pt idx="211">
                  <c:v>23.204080000000001</c:v>
                </c:pt>
                <c:pt idx="212">
                  <c:v>23.181059999999999</c:v>
                </c:pt>
                <c:pt idx="213">
                  <c:v>23.163699999999999</c:v>
                </c:pt>
                <c:pt idx="214">
                  <c:v>23.193960000000001</c:v>
                </c:pt>
                <c:pt idx="215">
                  <c:v>23.17887</c:v>
                </c:pt>
                <c:pt idx="216">
                  <c:v>23.169250000000002</c:v>
                </c:pt>
                <c:pt idx="217">
                  <c:v>23.19913</c:v>
                </c:pt>
                <c:pt idx="218">
                  <c:v>23.178660000000001</c:v>
                </c:pt>
                <c:pt idx="219">
                  <c:v>23.19641</c:v>
                </c:pt>
                <c:pt idx="220">
                  <c:v>23.17719</c:v>
                </c:pt>
                <c:pt idx="221">
                  <c:v>23.196580000000001</c:v>
                </c:pt>
                <c:pt idx="222">
                  <c:v>23.177600000000002</c:v>
                </c:pt>
                <c:pt idx="223">
                  <c:v>23.184200000000001</c:v>
                </c:pt>
                <c:pt idx="224">
                  <c:v>23.199000000000002</c:v>
                </c:pt>
                <c:pt idx="225">
                  <c:v>23.2135</c:v>
                </c:pt>
                <c:pt idx="226">
                  <c:v>23.22512</c:v>
                </c:pt>
                <c:pt idx="227">
                  <c:v>23.173089999999998</c:v>
                </c:pt>
                <c:pt idx="228">
                  <c:v>23.18843</c:v>
                </c:pt>
                <c:pt idx="229">
                  <c:v>23.17287</c:v>
                </c:pt>
                <c:pt idx="230">
                  <c:v>23.123139999999999</c:v>
                </c:pt>
                <c:pt idx="231">
                  <c:v>23.152149999999999</c:v>
                </c:pt>
                <c:pt idx="232">
                  <c:v>23.146260000000002</c:v>
                </c:pt>
                <c:pt idx="233">
                  <c:v>23.14669</c:v>
                </c:pt>
                <c:pt idx="234">
                  <c:v>23.163699999999999</c:v>
                </c:pt>
                <c:pt idx="235">
                  <c:v>23.14151</c:v>
                </c:pt>
                <c:pt idx="236">
                  <c:v>23.134440000000001</c:v>
                </c:pt>
                <c:pt idx="237">
                  <c:v>23.143470000000001</c:v>
                </c:pt>
                <c:pt idx="238">
                  <c:v>23.17266</c:v>
                </c:pt>
                <c:pt idx="239">
                  <c:v>23.145510000000002</c:v>
                </c:pt>
                <c:pt idx="240">
                  <c:v>23.134139999999999</c:v>
                </c:pt>
                <c:pt idx="241">
                  <c:v>23.130929999999999</c:v>
                </c:pt>
                <c:pt idx="242">
                  <c:v>23.141580000000001</c:v>
                </c:pt>
                <c:pt idx="243">
                  <c:v>23.14405</c:v>
                </c:pt>
                <c:pt idx="244">
                  <c:v>23.152809999999999</c:v>
                </c:pt>
                <c:pt idx="245">
                  <c:v>23.16215</c:v>
                </c:pt>
                <c:pt idx="246">
                  <c:v>23.18966</c:v>
                </c:pt>
                <c:pt idx="247">
                  <c:v>23.169219999999999</c:v>
                </c:pt>
                <c:pt idx="248">
                  <c:v>23.167269999999998</c:v>
                </c:pt>
                <c:pt idx="249">
                  <c:v>23.192129999999999</c:v>
                </c:pt>
                <c:pt idx="250">
                  <c:v>23.19322</c:v>
                </c:pt>
                <c:pt idx="251">
                  <c:v>23.218340000000001</c:v>
                </c:pt>
                <c:pt idx="252">
                  <c:v>23.195049999999998</c:v>
                </c:pt>
                <c:pt idx="253">
                  <c:v>23.196660000000001</c:v>
                </c:pt>
                <c:pt idx="254">
                  <c:v>23.171589999999998</c:v>
                </c:pt>
                <c:pt idx="255">
                  <c:v>23.192499999999999</c:v>
                </c:pt>
                <c:pt idx="256">
                  <c:v>23.180260000000001</c:v>
                </c:pt>
                <c:pt idx="257">
                  <c:v>23.194099999999999</c:v>
                </c:pt>
                <c:pt idx="258">
                  <c:v>23.191279999999999</c:v>
                </c:pt>
                <c:pt idx="259">
                  <c:v>23.209949999999999</c:v>
                </c:pt>
                <c:pt idx="260">
                  <c:v>23.206140000000001</c:v>
                </c:pt>
                <c:pt idx="261">
                  <c:v>23.161490000000001</c:v>
                </c:pt>
                <c:pt idx="262">
                  <c:v>23.160910000000001</c:v>
                </c:pt>
                <c:pt idx="263">
                  <c:v>23.194320000000001</c:v>
                </c:pt>
                <c:pt idx="264">
                  <c:v>23.16602</c:v>
                </c:pt>
                <c:pt idx="265">
                  <c:v>23.174769999999999</c:v>
                </c:pt>
                <c:pt idx="266">
                  <c:v>23.19988</c:v>
                </c:pt>
                <c:pt idx="267">
                  <c:v>23.1798</c:v>
                </c:pt>
                <c:pt idx="268">
                  <c:v>23.195799999999998</c:v>
                </c:pt>
                <c:pt idx="269">
                  <c:v>23.18608</c:v>
                </c:pt>
                <c:pt idx="270">
                  <c:v>23.165230000000001</c:v>
                </c:pt>
                <c:pt idx="271">
                  <c:v>23.148240000000001</c:v>
                </c:pt>
                <c:pt idx="272">
                  <c:v>23.134209999999999</c:v>
                </c:pt>
                <c:pt idx="273">
                  <c:v>23.20204</c:v>
                </c:pt>
                <c:pt idx="274">
                  <c:v>23.135729999999999</c:v>
                </c:pt>
                <c:pt idx="275">
                  <c:v>23.160049999999998</c:v>
                </c:pt>
                <c:pt idx="276">
                  <c:v>23.122240000000001</c:v>
                </c:pt>
                <c:pt idx="277">
                  <c:v>23.09994</c:v>
                </c:pt>
                <c:pt idx="278">
                  <c:v>23.13015</c:v>
                </c:pt>
                <c:pt idx="279">
                  <c:v>23.08783</c:v>
                </c:pt>
                <c:pt idx="280">
                  <c:v>23.050619999999999</c:v>
                </c:pt>
                <c:pt idx="281">
                  <c:v>23.048739999999999</c:v>
                </c:pt>
                <c:pt idx="282">
                  <c:v>23.02036</c:v>
                </c:pt>
                <c:pt idx="283">
                  <c:v>23.025010000000002</c:v>
                </c:pt>
                <c:pt idx="284">
                  <c:v>23.011389999999999</c:v>
                </c:pt>
                <c:pt idx="285">
                  <c:v>23.00686</c:v>
                </c:pt>
                <c:pt idx="286">
                  <c:v>23.042899999999999</c:v>
                </c:pt>
                <c:pt idx="287">
                  <c:v>23.027139999999999</c:v>
                </c:pt>
                <c:pt idx="288">
                  <c:v>23.031939999999999</c:v>
                </c:pt>
                <c:pt idx="289">
                  <c:v>23.022179999999999</c:v>
                </c:pt>
                <c:pt idx="290">
                  <c:v>23.04946</c:v>
                </c:pt>
                <c:pt idx="291">
                  <c:v>23.073810000000002</c:v>
                </c:pt>
                <c:pt idx="292">
                  <c:v>23.069579999999998</c:v>
                </c:pt>
                <c:pt idx="293">
                  <c:v>23.081250000000001</c:v>
                </c:pt>
                <c:pt idx="294">
                  <c:v>23.061039999999998</c:v>
                </c:pt>
                <c:pt idx="295">
                  <c:v>23.110320000000002</c:v>
                </c:pt>
                <c:pt idx="296">
                  <c:v>23.080449999999999</c:v>
                </c:pt>
                <c:pt idx="297">
                  <c:v>23.105910000000002</c:v>
                </c:pt>
                <c:pt idx="298">
                  <c:v>23.080030000000001</c:v>
                </c:pt>
                <c:pt idx="299">
                  <c:v>23.061119999999999</c:v>
                </c:pt>
                <c:pt idx="300">
                  <c:v>23.045369999999998</c:v>
                </c:pt>
                <c:pt idx="301">
                  <c:v>23.090009999999999</c:v>
                </c:pt>
                <c:pt idx="302">
                  <c:v>23.062439999999999</c:v>
                </c:pt>
                <c:pt idx="303">
                  <c:v>23.099360000000001</c:v>
                </c:pt>
                <c:pt idx="304">
                  <c:v>23.094760000000001</c:v>
                </c:pt>
                <c:pt idx="305">
                  <c:v>23.054780000000001</c:v>
                </c:pt>
                <c:pt idx="306">
                  <c:v>23.051159999999999</c:v>
                </c:pt>
                <c:pt idx="307">
                  <c:v>23.058949999999999</c:v>
                </c:pt>
                <c:pt idx="308">
                  <c:v>23.065740000000002</c:v>
                </c:pt>
                <c:pt idx="309">
                  <c:v>23.068349999999999</c:v>
                </c:pt>
                <c:pt idx="310">
                  <c:v>23.080469999999998</c:v>
                </c:pt>
                <c:pt idx="311">
                  <c:v>23.077190000000002</c:v>
                </c:pt>
                <c:pt idx="312">
                  <c:v>23.06456</c:v>
                </c:pt>
                <c:pt idx="313">
                  <c:v>23.07403</c:v>
                </c:pt>
                <c:pt idx="314">
                  <c:v>23.07734</c:v>
                </c:pt>
                <c:pt idx="315">
                  <c:v>23.09112</c:v>
                </c:pt>
                <c:pt idx="316">
                  <c:v>23.080760000000001</c:v>
                </c:pt>
                <c:pt idx="317">
                  <c:v>23.102409999999999</c:v>
                </c:pt>
                <c:pt idx="318">
                  <c:v>23.05988</c:v>
                </c:pt>
                <c:pt idx="319">
                  <c:v>23.08549</c:v>
                </c:pt>
                <c:pt idx="320">
                  <c:v>23.101849999999999</c:v>
                </c:pt>
                <c:pt idx="321">
                  <c:v>23.071249999999999</c:v>
                </c:pt>
                <c:pt idx="322">
                  <c:v>23.126570000000001</c:v>
                </c:pt>
                <c:pt idx="323">
                  <c:v>23.111830000000001</c:v>
                </c:pt>
                <c:pt idx="324">
                  <c:v>23.117370000000001</c:v>
                </c:pt>
                <c:pt idx="325">
                  <c:v>23.123139999999999</c:v>
                </c:pt>
                <c:pt idx="326">
                  <c:v>23.136759999999999</c:v>
                </c:pt>
                <c:pt idx="327">
                  <c:v>23.116510000000002</c:v>
                </c:pt>
                <c:pt idx="328">
                  <c:v>23.138249999999999</c:v>
                </c:pt>
                <c:pt idx="329">
                  <c:v>23.12659</c:v>
                </c:pt>
                <c:pt idx="330">
                  <c:v>23.13992</c:v>
                </c:pt>
                <c:pt idx="331">
                  <c:v>23.17071</c:v>
                </c:pt>
                <c:pt idx="332">
                  <c:v>23.09338</c:v>
                </c:pt>
                <c:pt idx="333">
                  <c:v>23.120069999999998</c:v>
                </c:pt>
                <c:pt idx="334">
                  <c:v>23.11656</c:v>
                </c:pt>
                <c:pt idx="335">
                  <c:v>23.098929999999999</c:v>
                </c:pt>
                <c:pt idx="336">
                  <c:v>23.103750000000002</c:v>
                </c:pt>
                <c:pt idx="337">
                  <c:v>23.115690000000001</c:v>
                </c:pt>
                <c:pt idx="338">
                  <c:v>23.095859999999998</c:v>
                </c:pt>
                <c:pt idx="339">
                  <c:v>23.11598</c:v>
                </c:pt>
                <c:pt idx="340">
                  <c:v>23.10117</c:v>
                </c:pt>
                <c:pt idx="341">
                  <c:v>23.141380000000002</c:v>
                </c:pt>
                <c:pt idx="342">
                  <c:v>23.11037</c:v>
                </c:pt>
                <c:pt idx="343">
                  <c:v>23.127870000000001</c:v>
                </c:pt>
                <c:pt idx="344">
                  <c:v>23.134239999999998</c:v>
                </c:pt>
                <c:pt idx="345">
                  <c:v>23.127300000000002</c:v>
                </c:pt>
                <c:pt idx="346">
                  <c:v>23.123419999999999</c:v>
                </c:pt>
                <c:pt idx="347">
                  <c:v>23.132259999999999</c:v>
                </c:pt>
                <c:pt idx="348">
                  <c:v>23.101330000000001</c:v>
                </c:pt>
                <c:pt idx="349">
                  <c:v>23.106210000000001</c:v>
                </c:pt>
                <c:pt idx="350">
                  <c:v>23.10802</c:v>
                </c:pt>
                <c:pt idx="351">
                  <c:v>23.097190000000001</c:v>
                </c:pt>
                <c:pt idx="352">
                  <c:v>23.1233</c:v>
                </c:pt>
                <c:pt idx="353">
                  <c:v>23.113299999999999</c:v>
                </c:pt>
                <c:pt idx="354">
                  <c:v>23.062830000000002</c:v>
                </c:pt>
                <c:pt idx="355">
                  <c:v>23.0855</c:v>
                </c:pt>
                <c:pt idx="356">
                  <c:v>23.115770000000001</c:v>
                </c:pt>
                <c:pt idx="357">
                  <c:v>23.068079999999998</c:v>
                </c:pt>
                <c:pt idx="358">
                  <c:v>23.08915</c:v>
                </c:pt>
                <c:pt idx="359">
                  <c:v>23.052399999999999</c:v>
                </c:pt>
                <c:pt idx="360">
                  <c:v>23.038450000000001</c:v>
                </c:pt>
                <c:pt idx="361">
                  <c:v>23.071259999999999</c:v>
                </c:pt>
                <c:pt idx="362">
                  <c:v>23.086069999999999</c:v>
                </c:pt>
                <c:pt idx="363">
                  <c:v>23.060189999999999</c:v>
                </c:pt>
                <c:pt idx="364">
                  <c:v>23.06354</c:v>
                </c:pt>
                <c:pt idx="365">
                  <c:v>23.049990000000001</c:v>
                </c:pt>
                <c:pt idx="366">
                  <c:v>23.076000000000001</c:v>
                </c:pt>
                <c:pt idx="367">
                  <c:v>23.07527</c:v>
                </c:pt>
                <c:pt idx="368">
                  <c:v>23.065020000000001</c:v>
                </c:pt>
                <c:pt idx="369">
                  <c:v>23.049099999999999</c:v>
                </c:pt>
                <c:pt idx="370">
                  <c:v>23.034749999999999</c:v>
                </c:pt>
                <c:pt idx="371">
                  <c:v>23.065519999999999</c:v>
                </c:pt>
                <c:pt idx="372">
                  <c:v>23.068650000000002</c:v>
                </c:pt>
                <c:pt idx="373">
                  <c:v>23.035329999999998</c:v>
                </c:pt>
                <c:pt idx="374">
                  <c:v>23.075810000000001</c:v>
                </c:pt>
                <c:pt idx="375">
                  <c:v>23.067129999999999</c:v>
                </c:pt>
                <c:pt idx="376">
                  <c:v>23.031890000000001</c:v>
                </c:pt>
                <c:pt idx="377">
                  <c:v>23.023230000000002</c:v>
                </c:pt>
                <c:pt idx="378">
                  <c:v>23.03809</c:v>
                </c:pt>
                <c:pt idx="379">
                  <c:v>23.057200000000002</c:v>
                </c:pt>
                <c:pt idx="380">
                  <c:v>23.01773</c:v>
                </c:pt>
                <c:pt idx="381">
                  <c:v>23.030950000000001</c:v>
                </c:pt>
                <c:pt idx="382">
                  <c:v>23.046040000000001</c:v>
                </c:pt>
                <c:pt idx="383">
                  <c:v>23.057659999999998</c:v>
                </c:pt>
                <c:pt idx="384">
                  <c:v>23.050999999999998</c:v>
                </c:pt>
                <c:pt idx="385">
                  <c:v>23.086680000000001</c:v>
                </c:pt>
                <c:pt idx="386">
                  <c:v>23.02403</c:v>
                </c:pt>
                <c:pt idx="387">
                  <c:v>23.073689999999999</c:v>
                </c:pt>
                <c:pt idx="388">
                  <c:v>23.065380000000001</c:v>
                </c:pt>
                <c:pt idx="389">
                  <c:v>23.044080000000001</c:v>
                </c:pt>
                <c:pt idx="390">
                  <c:v>23.043479999999999</c:v>
                </c:pt>
                <c:pt idx="391">
                  <c:v>23.01294</c:v>
                </c:pt>
                <c:pt idx="392">
                  <c:v>23.01614</c:v>
                </c:pt>
                <c:pt idx="393">
                  <c:v>22.9922</c:v>
                </c:pt>
                <c:pt idx="394">
                  <c:v>22.9755</c:v>
                </c:pt>
                <c:pt idx="395">
                  <c:v>22.978729999999999</c:v>
                </c:pt>
                <c:pt idx="396">
                  <c:v>22.973379999999999</c:v>
                </c:pt>
                <c:pt idx="397">
                  <c:v>22.993230000000001</c:v>
                </c:pt>
                <c:pt idx="398">
                  <c:v>22.9801</c:v>
                </c:pt>
                <c:pt idx="399">
                  <c:v>22.998349999999999</c:v>
                </c:pt>
                <c:pt idx="400">
                  <c:v>22.992349999999998</c:v>
                </c:pt>
                <c:pt idx="401">
                  <c:v>23.00263</c:v>
                </c:pt>
                <c:pt idx="402">
                  <c:v>23.025030000000001</c:v>
                </c:pt>
                <c:pt idx="403">
                  <c:v>22.996949999999998</c:v>
                </c:pt>
                <c:pt idx="404">
                  <c:v>23.01379</c:v>
                </c:pt>
                <c:pt idx="405">
                  <c:v>22.999590000000001</c:v>
                </c:pt>
                <c:pt idx="406">
                  <c:v>23.01519</c:v>
                </c:pt>
                <c:pt idx="407">
                  <c:v>22.999790000000001</c:v>
                </c:pt>
                <c:pt idx="408">
                  <c:v>23.005040000000001</c:v>
                </c:pt>
                <c:pt idx="409">
                  <c:v>23.07546</c:v>
                </c:pt>
                <c:pt idx="410">
                  <c:v>23.035340000000001</c:v>
                </c:pt>
                <c:pt idx="411">
                  <c:v>23.05517</c:v>
                </c:pt>
                <c:pt idx="412">
                  <c:v>23.052330000000001</c:v>
                </c:pt>
                <c:pt idx="413">
                  <c:v>23.077919999999999</c:v>
                </c:pt>
                <c:pt idx="414">
                  <c:v>23.086089999999999</c:v>
                </c:pt>
                <c:pt idx="415">
                  <c:v>23.06786</c:v>
                </c:pt>
                <c:pt idx="416">
                  <c:v>23.060269999999999</c:v>
                </c:pt>
                <c:pt idx="417">
                  <c:v>23.074200000000001</c:v>
                </c:pt>
                <c:pt idx="418">
                  <c:v>23.06495</c:v>
                </c:pt>
                <c:pt idx="419">
                  <c:v>23.073129999999999</c:v>
                </c:pt>
                <c:pt idx="420">
                  <c:v>23.069600000000001</c:v>
                </c:pt>
                <c:pt idx="421">
                  <c:v>23.077570000000001</c:v>
                </c:pt>
                <c:pt idx="422">
                  <c:v>23.13269</c:v>
                </c:pt>
                <c:pt idx="423">
                  <c:v>23.078880000000002</c:v>
                </c:pt>
                <c:pt idx="424">
                  <c:v>23.02955</c:v>
                </c:pt>
                <c:pt idx="425">
                  <c:v>23.058530000000001</c:v>
                </c:pt>
                <c:pt idx="426">
                  <c:v>23.053190000000001</c:v>
                </c:pt>
                <c:pt idx="427">
                  <c:v>23.06785</c:v>
                </c:pt>
                <c:pt idx="428">
                  <c:v>23.093160000000001</c:v>
                </c:pt>
                <c:pt idx="429">
                  <c:v>23.059270000000001</c:v>
                </c:pt>
                <c:pt idx="430">
                  <c:v>23.089310000000001</c:v>
                </c:pt>
                <c:pt idx="431">
                  <c:v>23.069739999999999</c:v>
                </c:pt>
                <c:pt idx="432">
                  <c:v>23.086099999999998</c:v>
                </c:pt>
                <c:pt idx="433">
                  <c:v>23.090340000000001</c:v>
                </c:pt>
                <c:pt idx="434">
                  <c:v>23.095420000000001</c:v>
                </c:pt>
                <c:pt idx="435">
                  <c:v>23.08916</c:v>
                </c:pt>
                <c:pt idx="436">
                  <c:v>23.0839</c:v>
                </c:pt>
                <c:pt idx="437">
                  <c:v>23.09215</c:v>
                </c:pt>
                <c:pt idx="438">
                  <c:v>23.08522</c:v>
                </c:pt>
                <c:pt idx="439">
                  <c:v>23.065829999999998</c:v>
                </c:pt>
                <c:pt idx="440">
                  <c:v>23.064119999999999</c:v>
                </c:pt>
                <c:pt idx="441">
                  <c:v>23.082750000000001</c:v>
                </c:pt>
                <c:pt idx="442">
                  <c:v>23.05547</c:v>
                </c:pt>
                <c:pt idx="443">
                  <c:v>23.03425</c:v>
                </c:pt>
                <c:pt idx="444">
                  <c:v>23.03379</c:v>
                </c:pt>
                <c:pt idx="445">
                  <c:v>23.00318</c:v>
                </c:pt>
                <c:pt idx="446">
                  <c:v>23.01277</c:v>
                </c:pt>
                <c:pt idx="447">
                  <c:v>23.00892</c:v>
                </c:pt>
                <c:pt idx="448">
                  <c:v>23.030010000000001</c:v>
                </c:pt>
                <c:pt idx="449">
                  <c:v>23.048069999999999</c:v>
                </c:pt>
                <c:pt idx="450">
                  <c:v>23.01709</c:v>
                </c:pt>
                <c:pt idx="451">
                  <c:v>22.999369999999999</c:v>
                </c:pt>
                <c:pt idx="452">
                  <c:v>22.974930000000001</c:v>
                </c:pt>
                <c:pt idx="453">
                  <c:v>23.005500000000001</c:v>
                </c:pt>
                <c:pt idx="454">
                  <c:v>23.014309999999998</c:v>
                </c:pt>
                <c:pt idx="455">
                  <c:v>22.993749999999999</c:v>
                </c:pt>
                <c:pt idx="456">
                  <c:v>22.95</c:v>
                </c:pt>
                <c:pt idx="457">
                  <c:v>23.029769999999999</c:v>
                </c:pt>
                <c:pt idx="458">
                  <c:v>23.008620000000001</c:v>
                </c:pt>
                <c:pt idx="459">
                  <c:v>22.986660000000001</c:v>
                </c:pt>
                <c:pt idx="460">
                  <c:v>23.038460000000001</c:v>
                </c:pt>
                <c:pt idx="461">
                  <c:v>23.001629999999999</c:v>
                </c:pt>
                <c:pt idx="462">
                  <c:v>22.987110000000001</c:v>
                </c:pt>
                <c:pt idx="463">
                  <c:v>23.007380000000001</c:v>
                </c:pt>
                <c:pt idx="464">
                  <c:v>22.997910000000001</c:v>
                </c:pt>
                <c:pt idx="465">
                  <c:v>23.008199999999999</c:v>
                </c:pt>
                <c:pt idx="466">
                  <c:v>22.987410000000001</c:v>
                </c:pt>
                <c:pt idx="467">
                  <c:v>22.997330000000002</c:v>
                </c:pt>
                <c:pt idx="468">
                  <c:v>23.02101</c:v>
                </c:pt>
                <c:pt idx="469">
                  <c:v>23.021879999999999</c:v>
                </c:pt>
                <c:pt idx="470">
                  <c:v>23.050789999999999</c:v>
                </c:pt>
                <c:pt idx="471">
                  <c:v>23.024550000000001</c:v>
                </c:pt>
                <c:pt idx="472">
                  <c:v>22.980419999999999</c:v>
                </c:pt>
                <c:pt idx="473">
                  <c:v>22.974039999999999</c:v>
                </c:pt>
                <c:pt idx="474">
                  <c:v>22.95121</c:v>
                </c:pt>
                <c:pt idx="475">
                  <c:v>22.95852</c:v>
                </c:pt>
                <c:pt idx="476">
                  <c:v>22.997890000000002</c:v>
                </c:pt>
                <c:pt idx="477">
                  <c:v>22.992429999999999</c:v>
                </c:pt>
                <c:pt idx="478">
                  <c:v>22.978120000000001</c:v>
                </c:pt>
                <c:pt idx="479">
                  <c:v>22.989719999999998</c:v>
                </c:pt>
                <c:pt idx="480">
                  <c:v>22.961279999999999</c:v>
                </c:pt>
                <c:pt idx="481">
                  <c:v>22.995640000000002</c:v>
                </c:pt>
                <c:pt idx="482">
                  <c:v>23.002269999999999</c:v>
                </c:pt>
                <c:pt idx="483">
                  <c:v>23.003019999999999</c:v>
                </c:pt>
                <c:pt idx="484">
                  <c:v>22.993459999999999</c:v>
                </c:pt>
                <c:pt idx="485">
                  <c:v>23.014510000000001</c:v>
                </c:pt>
                <c:pt idx="486">
                  <c:v>22.982150000000001</c:v>
                </c:pt>
                <c:pt idx="487">
                  <c:v>22.99258</c:v>
                </c:pt>
                <c:pt idx="488">
                  <c:v>23.014810000000001</c:v>
                </c:pt>
                <c:pt idx="489">
                  <c:v>22.974720000000001</c:v>
                </c:pt>
                <c:pt idx="490">
                  <c:v>22.994109999999999</c:v>
                </c:pt>
                <c:pt idx="491">
                  <c:v>23.011299999999999</c:v>
                </c:pt>
                <c:pt idx="492">
                  <c:v>23.02073</c:v>
                </c:pt>
                <c:pt idx="493">
                  <c:v>23.000229999999998</c:v>
                </c:pt>
                <c:pt idx="494">
                  <c:v>22.993230000000001</c:v>
                </c:pt>
                <c:pt idx="495">
                  <c:v>23.033799999999999</c:v>
                </c:pt>
                <c:pt idx="496">
                  <c:v>23.027429999999999</c:v>
                </c:pt>
                <c:pt idx="497">
                  <c:v>23.02328</c:v>
                </c:pt>
                <c:pt idx="498">
                  <c:v>23.005420000000001</c:v>
                </c:pt>
                <c:pt idx="499">
                  <c:v>22.95805</c:v>
                </c:pt>
                <c:pt idx="500">
                  <c:v>22.99483</c:v>
                </c:pt>
                <c:pt idx="501">
                  <c:v>22.99952</c:v>
                </c:pt>
                <c:pt idx="502">
                  <c:v>23.00489</c:v>
                </c:pt>
                <c:pt idx="503">
                  <c:v>22.97719</c:v>
                </c:pt>
                <c:pt idx="504">
                  <c:v>22.97287</c:v>
                </c:pt>
                <c:pt idx="505">
                  <c:v>23.03321</c:v>
                </c:pt>
                <c:pt idx="506">
                  <c:v>22.988620000000001</c:v>
                </c:pt>
                <c:pt idx="507">
                  <c:v>22.985790000000001</c:v>
                </c:pt>
                <c:pt idx="508">
                  <c:v>23.020420000000001</c:v>
                </c:pt>
                <c:pt idx="509">
                  <c:v>23.020060000000001</c:v>
                </c:pt>
                <c:pt idx="510">
                  <c:v>23.001619999999999</c:v>
                </c:pt>
                <c:pt idx="511">
                  <c:v>23.00853</c:v>
                </c:pt>
                <c:pt idx="512">
                  <c:v>23.01079</c:v>
                </c:pt>
                <c:pt idx="513">
                  <c:v>23.044280000000001</c:v>
                </c:pt>
                <c:pt idx="514">
                  <c:v>23.039539999999999</c:v>
                </c:pt>
                <c:pt idx="515">
                  <c:v>23.021879999999999</c:v>
                </c:pt>
                <c:pt idx="516">
                  <c:v>23.026769999999999</c:v>
                </c:pt>
                <c:pt idx="517">
                  <c:v>23.030049999999999</c:v>
                </c:pt>
                <c:pt idx="518">
                  <c:v>23.037559999999999</c:v>
                </c:pt>
                <c:pt idx="519">
                  <c:v>23.02065</c:v>
                </c:pt>
                <c:pt idx="520">
                  <c:v>22.983599999999999</c:v>
                </c:pt>
                <c:pt idx="521">
                  <c:v>23.00947</c:v>
                </c:pt>
                <c:pt idx="522">
                  <c:v>23.052209999999999</c:v>
                </c:pt>
                <c:pt idx="523">
                  <c:v>23.009930000000001</c:v>
                </c:pt>
                <c:pt idx="524">
                  <c:v>23.011369999999999</c:v>
                </c:pt>
                <c:pt idx="525">
                  <c:v>22.986049999999999</c:v>
                </c:pt>
                <c:pt idx="526">
                  <c:v>22.975719999999999</c:v>
                </c:pt>
                <c:pt idx="527">
                  <c:v>22.93609</c:v>
                </c:pt>
                <c:pt idx="528">
                  <c:v>22.90231</c:v>
                </c:pt>
                <c:pt idx="529">
                  <c:v>22.906130000000001</c:v>
                </c:pt>
                <c:pt idx="530">
                  <c:v>22.86139</c:v>
                </c:pt>
                <c:pt idx="531">
                  <c:v>22.885169999999999</c:v>
                </c:pt>
                <c:pt idx="532">
                  <c:v>22.871320000000001</c:v>
                </c:pt>
                <c:pt idx="533">
                  <c:v>22.89386</c:v>
                </c:pt>
                <c:pt idx="534">
                  <c:v>22.89123</c:v>
                </c:pt>
                <c:pt idx="535">
                  <c:v>22.84798</c:v>
                </c:pt>
                <c:pt idx="536">
                  <c:v>22.912749999999999</c:v>
                </c:pt>
                <c:pt idx="537">
                  <c:v>22.856649999999998</c:v>
                </c:pt>
                <c:pt idx="538">
                  <c:v>22.902470000000001</c:v>
                </c:pt>
                <c:pt idx="539">
                  <c:v>22.891169999999999</c:v>
                </c:pt>
                <c:pt idx="540">
                  <c:v>22.889099999999999</c:v>
                </c:pt>
                <c:pt idx="541">
                  <c:v>22.858689999999999</c:v>
                </c:pt>
                <c:pt idx="542">
                  <c:v>22.848990000000001</c:v>
                </c:pt>
                <c:pt idx="543">
                  <c:v>22.893920000000001</c:v>
                </c:pt>
                <c:pt idx="544">
                  <c:v>22.87527</c:v>
                </c:pt>
                <c:pt idx="545">
                  <c:v>22.845949999999998</c:v>
                </c:pt>
                <c:pt idx="546">
                  <c:v>22.867819999999998</c:v>
                </c:pt>
                <c:pt idx="547">
                  <c:v>22.906040000000001</c:v>
                </c:pt>
                <c:pt idx="548">
                  <c:v>22.839950000000002</c:v>
                </c:pt>
                <c:pt idx="549">
                  <c:v>22.8581</c:v>
                </c:pt>
                <c:pt idx="550">
                  <c:v>22.845859999999998</c:v>
                </c:pt>
                <c:pt idx="551">
                  <c:v>22.8261</c:v>
                </c:pt>
                <c:pt idx="552">
                  <c:v>22.843170000000001</c:v>
                </c:pt>
                <c:pt idx="553">
                  <c:v>22.837679999999999</c:v>
                </c:pt>
                <c:pt idx="554">
                  <c:v>22.844830000000002</c:v>
                </c:pt>
                <c:pt idx="555">
                  <c:v>22.843900000000001</c:v>
                </c:pt>
                <c:pt idx="556">
                  <c:v>22.87604</c:v>
                </c:pt>
                <c:pt idx="557">
                  <c:v>22.878740000000001</c:v>
                </c:pt>
                <c:pt idx="558">
                  <c:v>22.90981</c:v>
                </c:pt>
                <c:pt idx="559">
                  <c:v>22.90916</c:v>
                </c:pt>
                <c:pt idx="560">
                  <c:v>22.864809999999999</c:v>
                </c:pt>
                <c:pt idx="561">
                  <c:v>22.90523</c:v>
                </c:pt>
                <c:pt idx="562">
                  <c:v>22.856210000000001</c:v>
                </c:pt>
                <c:pt idx="563">
                  <c:v>22.86365</c:v>
                </c:pt>
                <c:pt idx="564">
                  <c:v>22.83803</c:v>
                </c:pt>
                <c:pt idx="565">
                  <c:v>22.86064</c:v>
                </c:pt>
                <c:pt idx="566">
                  <c:v>22.866630000000001</c:v>
                </c:pt>
                <c:pt idx="567">
                  <c:v>22.86947</c:v>
                </c:pt>
                <c:pt idx="568">
                  <c:v>22.89143</c:v>
                </c:pt>
                <c:pt idx="569">
                  <c:v>22.886569999999999</c:v>
                </c:pt>
                <c:pt idx="570">
                  <c:v>22.88945</c:v>
                </c:pt>
                <c:pt idx="571">
                  <c:v>22.91245</c:v>
                </c:pt>
                <c:pt idx="572">
                  <c:v>22.867650000000001</c:v>
                </c:pt>
                <c:pt idx="573">
                  <c:v>22.915240000000001</c:v>
                </c:pt>
                <c:pt idx="574">
                  <c:v>22.89894</c:v>
                </c:pt>
                <c:pt idx="575">
                  <c:v>22.90005</c:v>
                </c:pt>
                <c:pt idx="576">
                  <c:v>22.891220000000001</c:v>
                </c:pt>
                <c:pt idx="577">
                  <c:v>22.88655</c:v>
                </c:pt>
                <c:pt idx="578">
                  <c:v>22.895659999999999</c:v>
                </c:pt>
                <c:pt idx="579">
                  <c:v>22.90691</c:v>
                </c:pt>
                <c:pt idx="580">
                  <c:v>22.916460000000001</c:v>
                </c:pt>
                <c:pt idx="581">
                  <c:v>22.91187</c:v>
                </c:pt>
                <c:pt idx="582">
                  <c:v>22.911930000000002</c:v>
                </c:pt>
                <c:pt idx="583">
                  <c:v>22.911190000000001</c:v>
                </c:pt>
                <c:pt idx="584">
                  <c:v>22.930540000000001</c:v>
                </c:pt>
                <c:pt idx="585">
                  <c:v>22.94256</c:v>
                </c:pt>
                <c:pt idx="586">
                  <c:v>22.909680000000002</c:v>
                </c:pt>
                <c:pt idx="587">
                  <c:v>22.897790000000001</c:v>
                </c:pt>
                <c:pt idx="588">
                  <c:v>22.912649999999999</c:v>
                </c:pt>
                <c:pt idx="589">
                  <c:v>22.881730000000001</c:v>
                </c:pt>
                <c:pt idx="590">
                  <c:v>22.867660000000001</c:v>
                </c:pt>
                <c:pt idx="591">
                  <c:v>22.926880000000001</c:v>
                </c:pt>
                <c:pt idx="592">
                  <c:v>22.905449999999998</c:v>
                </c:pt>
                <c:pt idx="593">
                  <c:v>22.910029999999999</c:v>
                </c:pt>
                <c:pt idx="594">
                  <c:v>22.920010000000001</c:v>
                </c:pt>
                <c:pt idx="595">
                  <c:v>22.918500000000002</c:v>
                </c:pt>
                <c:pt idx="596">
                  <c:v>22.939720000000001</c:v>
                </c:pt>
                <c:pt idx="597">
                  <c:v>22.911210000000001</c:v>
                </c:pt>
                <c:pt idx="598">
                  <c:v>22.93017</c:v>
                </c:pt>
                <c:pt idx="599">
                  <c:v>22.933869999999999</c:v>
                </c:pt>
                <c:pt idx="600">
                  <c:v>22.939219999999999</c:v>
                </c:pt>
                <c:pt idx="601">
                  <c:v>22.941310000000001</c:v>
                </c:pt>
                <c:pt idx="602">
                  <c:v>22.949649999999998</c:v>
                </c:pt>
                <c:pt idx="603">
                  <c:v>22.955089999999998</c:v>
                </c:pt>
                <c:pt idx="604">
                  <c:v>22.935040000000001</c:v>
                </c:pt>
                <c:pt idx="605">
                  <c:v>22.970559999999999</c:v>
                </c:pt>
                <c:pt idx="606">
                  <c:v>22.943200000000001</c:v>
                </c:pt>
                <c:pt idx="607">
                  <c:v>22.93168</c:v>
                </c:pt>
                <c:pt idx="608">
                  <c:v>22.97362</c:v>
                </c:pt>
                <c:pt idx="609">
                  <c:v>22.978660000000001</c:v>
                </c:pt>
                <c:pt idx="610">
                  <c:v>22.959099999999999</c:v>
                </c:pt>
                <c:pt idx="611">
                  <c:v>22.945250000000001</c:v>
                </c:pt>
                <c:pt idx="612">
                  <c:v>22.96772</c:v>
                </c:pt>
                <c:pt idx="613">
                  <c:v>22.963650000000001</c:v>
                </c:pt>
                <c:pt idx="614">
                  <c:v>22.937740000000002</c:v>
                </c:pt>
                <c:pt idx="615">
                  <c:v>22.96808</c:v>
                </c:pt>
                <c:pt idx="616">
                  <c:v>22.954419999999999</c:v>
                </c:pt>
                <c:pt idx="617">
                  <c:v>22.96181</c:v>
                </c:pt>
                <c:pt idx="618">
                  <c:v>22.93948</c:v>
                </c:pt>
                <c:pt idx="619">
                  <c:v>22.949100000000001</c:v>
                </c:pt>
                <c:pt idx="620">
                  <c:v>22.968730000000001</c:v>
                </c:pt>
                <c:pt idx="621">
                  <c:v>22.970790000000001</c:v>
                </c:pt>
                <c:pt idx="622">
                  <c:v>22.96733</c:v>
                </c:pt>
                <c:pt idx="623">
                  <c:v>22.99297</c:v>
                </c:pt>
                <c:pt idx="624">
                  <c:v>22.972660000000001</c:v>
                </c:pt>
                <c:pt idx="625">
                  <c:v>23.01024</c:v>
                </c:pt>
                <c:pt idx="626">
                  <c:v>23.008500000000002</c:v>
                </c:pt>
                <c:pt idx="627">
                  <c:v>22.964880000000001</c:v>
                </c:pt>
                <c:pt idx="628">
                  <c:v>23.003730000000001</c:v>
                </c:pt>
                <c:pt idx="629">
                  <c:v>23.012560000000001</c:v>
                </c:pt>
                <c:pt idx="630">
                  <c:v>22.99821</c:v>
                </c:pt>
                <c:pt idx="631">
                  <c:v>23.040230000000001</c:v>
                </c:pt>
                <c:pt idx="632">
                  <c:v>22.991409999999998</c:v>
                </c:pt>
                <c:pt idx="633">
                  <c:v>23.039110000000001</c:v>
                </c:pt>
                <c:pt idx="634">
                  <c:v>23.03415</c:v>
                </c:pt>
                <c:pt idx="635">
                  <c:v>23.034369999999999</c:v>
                </c:pt>
                <c:pt idx="636">
                  <c:v>23.008900000000001</c:v>
                </c:pt>
                <c:pt idx="637">
                  <c:v>23.045179999999998</c:v>
                </c:pt>
                <c:pt idx="638">
                  <c:v>23.009150000000002</c:v>
                </c:pt>
                <c:pt idx="639">
                  <c:v>22.99062</c:v>
                </c:pt>
                <c:pt idx="640">
                  <c:v>23.028839999999999</c:v>
                </c:pt>
                <c:pt idx="641">
                  <c:v>22.986080000000001</c:v>
                </c:pt>
                <c:pt idx="642">
                  <c:v>23.034870000000002</c:v>
                </c:pt>
                <c:pt idx="643">
                  <c:v>23.0181</c:v>
                </c:pt>
                <c:pt idx="644">
                  <c:v>23.013369999999998</c:v>
                </c:pt>
                <c:pt idx="645">
                  <c:v>22.99549</c:v>
                </c:pt>
                <c:pt idx="646">
                  <c:v>22.991990000000001</c:v>
                </c:pt>
                <c:pt idx="647">
                  <c:v>23.023119999999999</c:v>
                </c:pt>
                <c:pt idx="648">
                  <c:v>23.005839999999999</c:v>
                </c:pt>
                <c:pt idx="649">
                  <c:v>23.00637</c:v>
                </c:pt>
                <c:pt idx="650">
                  <c:v>23.037859999999998</c:v>
                </c:pt>
                <c:pt idx="651">
                  <c:v>23.049330000000001</c:v>
                </c:pt>
                <c:pt idx="652">
                  <c:v>23.04175</c:v>
                </c:pt>
                <c:pt idx="653">
                  <c:v>23.02994</c:v>
                </c:pt>
                <c:pt idx="654">
                  <c:v>23.076889999999999</c:v>
                </c:pt>
                <c:pt idx="655">
                  <c:v>23.049990000000001</c:v>
                </c:pt>
                <c:pt idx="656">
                  <c:v>23.05311</c:v>
                </c:pt>
                <c:pt idx="657">
                  <c:v>23.043489999999998</c:v>
                </c:pt>
                <c:pt idx="658">
                  <c:v>23.047049999999999</c:v>
                </c:pt>
                <c:pt idx="659">
                  <c:v>23.015899999999998</c:v>
                </c:pt>
                <c:pt idx="660">
                  <c:v>22.995329999999999</c:v>
                </c:pt>
                <c:pt idx="661">
                  <c:v>23.005210000000002</c:v>
                </c:pt>
                <c:pt idx="662">
                  <c:v>23.044060000000002</c:v>
                </c:pt>
                <c:pt idx="663">
                  <c:v>23.051860000000001</c:v>
                </c:pt>
                <c:pt idx="664">
                  <c:v>23.032240000000002</c:v>
                </c:pt>
                <c:pt idx="665">
                  <c:v>23.051200000000001</c:v>
                </c:pt>
                <c:pt idx="666">
                  <c:v>23.026350000000001</c:v>
                </c:pt>
                <c:pt idx="667">
                  <c:v>23.06099</c:v>
                </c:pt>
                <c:pt idx="668">
                  <c:v>23.072939999999999</c:v>
                </c:pt>
                <c:pt idx="669">
                  <c:v>23.072959999999998</c:v>
                </c:pt>
                <c:pt idx="670">
                  <c:v>23.088249999999999</c:v>
                </c:pt>
                <c:pt idx="671">
                  <c:v>23.080760000000001</c:v>
                </c:pt>
                <c:pt idx="672">
                  <c:v>23.074619999999999</c:v>
                </c:pt>
                <c:pt idx="673">
                  <c:v>23.079440000000002</c:v>
                </c:pt>
                <c:pt idx="674">
                  <c:v>23.054290000000002</c:v>
                </c:pt>
                <c:pt idx="675">
                  <c:v>23.09657</c:v>
                </c:pt>
                <c:pt idx="676">
                  <c:v>23.071709999999999</c:v>
                </c:pt>
                <c:pt idx="677">
                  <c:v>23.04064</c:v>
                </c:pt>
                <c:pt idx="678">
                  <c:v>23.066980000000001</c:v>
                </c:pt>
                <c:pt idx="679">
                  <c:v>23.080249999999999</c:v>
                </c:pt>
                <c:pt idx="680">
                  <c:v>23.084230000000002</c:v>
                </c:pt>
                <c:pt idx="681">
                  <c:v>23.13523</c:v>
                </c:pt>
                <c:pt idx="682">
                  <c:v>23.088259999999998</c:v>
                </c:pt>
                <c:pt idx="683">
                  <c:v>23.0609</c:v>
                </c:pt>
                <c:pt idx="684">
                  <c:v>23.067039999999999</c:v>
                </c:pt>
                <c:pt idx="685">
                  <c:v>23.094729999999998</c:v>
                </c:pt>
                <c:pt idx="686">
                  <c:v>23.09496</c:v>
                </c:pt>
                <c:pt idx="687">
                  <c:v>23.078700000000001</c:v>
                </c:pt>
                <c:pt idx="688">
                  <c:v>23.07687</c:v>
                </c:pt>
                <c:pt idx="689">
                  <c:v>23.056750000000001</c:v>
                </c:pt>
                <c:pt idx="690">
                  <c:v>23.054849999999998</c:v>
                </c:pt>
                <c:pt idx="691">
                  <c:v>23.06446</c:v>
                </c:pt>
                <c:pt idx="692">
                  <c:v>23.08061</c:v>
                </c:pt>
                <c:pt idx="693">
                  <c:v>23.06907</c:v>
                </c:pt>
                <c:pt idx="694">
                  <c:v>23.059239999999999</c:v>
                </c:pt>
                <c:pt idx="695">
                  <c:v>23.0809</c:v>
                </c:pt>
                <c:pt idx="696">
                  <c:v>23.093150000000001</c:v>
                </c:pt>
                <c:pt idx="697">
                  <c:v>23.06082</c:v>
                </c:pt>
                <c:pt idx="698">
                  <c:v>23.118670000000002</c:v>
                </c:pt>
                <c:pt idx="699">
                  <c:v>23.055499999999999</c:v>
                </c:pt>
                <c:pt idx="700">
                  <c:v>23.09883</c:v>
                </c:pt>
                <c:pt idx="701">
                  <c:v>23.080010000000001</c:v>
                </c:pt>
                <c:pt idx="702">
                  <c:v>23.088529999999999</c:v>
                </c:pt>
                <c:pt idx="703">
                  <c:v>23.096340000000001</c:v>
                </c:pt>
                <c:pt idx="704">
                  <c:v>23.08905</c:v>
                </c:pt>
                <c:pt idx="705">
                  <c:v>23.117809999999999</c:v>
                </c:pt>
                <c:pt idx="706">
                  <c:v>23.099209999999999</c:v>
                </c:pt>
                <c:pt idx="707">
                  <c:v>23.107379999999999</c:v>
                </c:pt>
                <c:pt idx="708">
                  <c:v>23.08184</c:v>
                </c:pt>
                <c:pt idx="709">
                  <c:v>23.1097</c:v>
                </c:pt>
                <c:pt idx="710">
                  <c:v>23.103870000000001</c:v>
                </c:pt>
                <c:pt idx="711">
                  <c:v>23.14331</c:v>
                </c:pt>
                <c:pt idx="712">
                  <c:v>23.11767</c:v>
                </c:pt>
                <c:pt idx="713">
                  <c:v>23.09263</c:v>
                </c:pt>
                <c:pt idx="714">
                  <c:v>23.08963</c:v>
                </c:pt>
                <c:pt idx="715">
                  <c:v>23.081610000000001</c:v>
                </c:pt>
                <c:pt idx="716">
                  <c:v>23.105740000000001</c:v>
                </c:pt>
                <c:pt idx="717">
                  <c:v>23.138059999999999</c:v>
                </c:pt>
                <c:pt idx="718">
                  <c:v>23.122879999999999</c:v>
                </c:pt>
                <c:pt idx="719">
                  <c:v>23.113040000000002</c:v>
                </c:pt>
                <c:pt idx="720">
                  <c:v>23.119260000000001</c:v>
                </c:pt>
                <c:pt idx="721">
                  <c:v>23.123860000000001</c:v>
                </c:pt>
                <c:pt idx="722">
                  <c:v>23.086269999999999</c:v>
                </c:pt>
                <c:pt idx="723">
                  <c:v>23.10144</c:v>
                </c:pt>
                <c:pt idx="724">
                  <c:v>23.1051</c:v>
                </c:pt>
                <c:pt idx="725">
                  <c:v>23.09685</c:v>
                </c:pt>
                <c:pt idx="726">
                  <c:v>23.11617</c:v>
                </c:pt>
                <c:pt idx="727">
                  <c:v>23.105309999999999</c:v>
                </c:pt>
                <c:pt idx="728">
                  <c:v>23.105409999999999</c:v>
                </c:pt>
                <c:pt idx="729">
                  <c:v>23.10567</c:v>
                </c:pt>
                <c:pt idx="730">
                  <c:v>23.08867</c:v>
                </c:pt>
                <c:pt idx="731">
                  <c:v>23.113779999999998</c:v>
                </c:pt>
                <c:pt idx="732">
                  <c:v>23.122440000000001</c:v>
                </c:pt>
                <c:pt idx="733">
                  <c:v>23.095700000000001</c:v>
                </c:pt>
                <c:pt idx="734">
                  <c:v>23.09431</c:v>
                </c:pt>
                <c:pt idx="735">
                  <c:v>23.131710000000002</c:v>
                </c:pt>
                <c:pt idx="736">
                  <c:v>23.102250000000002</c:v>
                </c:pt>
                <c:pt idx="737">
                  <c:v>23.123419999999999</c:v>
                </c:pt>
                <c:pt idx="738">
                  <c:v>23.097639999999998</c:v>
                </c:pt>
                <c:pt idx="739">
                  <c:v>23.116630000000001</c:v>
                </c:pt>
                <c:pt idx="740">
                  <c:v>23.121420000000001</c:v>
                </c:pt>
                <c:pt idx="741">
                  <c:v>23.141390000000001</c:v>
                </c:pt>
                <c:pt idx="742">
                  <c:v>23.099679999999999</c:v>
                </c:pt>
                <c:pt idx="743">
                  <c:v>23.110790000000001</c:v>
                </c:pt>
                <c:pt idx="744">
                  <c:v>23.148910000000001</c:v>
                </c:pt>
                <c:pt idx="745">
                  <c:v>23.162929999999999</c:v>
                </c:pt>
                <c:pt idx="746">
                  <c:v>23.14913</c:v>
                </c:pt>
                <c:pt idx="747">
                  <c:v>23.15278</c:v>
                </c:pt>
                <c:pt idx="748">
                  <c:v>23.149809999999999</c:v>
                </c:pt>
                <c:pt idx="749">
                  <c:v>23.130759999999999</c:v>
                </c:pt>
                <c:pt idx="750">
                  <c:v>23.14039</c:v>
                </c:pt>
                <c:pt idx="751">
                  <c:v>23.12717</c:v>
                </c:pt>
                <c:pt idx="752">
                  <c:v>23.116109999999999</c:v>
                </c:pt>
                <c:pt idx="753">
                  <c:v>23.135359999999999</c:v>
                </c:pt>
                <c:pt idx="754">
                  <c:v>23.113019999999999</c:v>
                </c:pt>
                <c:pt idx="755">
                  <c:v>23.12397</c:v>
                </c:pt>
                <c:pt idx="756">
                  <c:v>23.133959999999998</c:v>
                </c:pt>
                <c:pt idx="757">
                  <c:v>23.12425</c:v>
                </c:pt>
                <c:pt idx="758">
                  <c:v>23.109970000000001</c:v>
                </c:pt>
                <c:pt idx="759">
                  <c:v>23.127269999999999</c:v>
                </c:pt>
                <c:pt idx="760">
                  <c:v>23.10427</c:v>
                </c:pt>
                <c:pt idx="761">
                  <c:v>23.132719999999999</c:v>
                </c:pt>
                <c:pt idx="762">
                  <c:v>23.090109999999999</c:v>
                </c:pt>
                <c:pt idx="763">
                  <c:v>23.116959999999999</c:v>
                </c:pt>
                <c:pt idx="764">
                  <c:v>23.101659999999999</c:v>
                </c:pt>
                <c:pt idx="765">
                  <c:v>23.107030000000002</c:v>
                </c:pt>
                <c:pt idx="766">
                  <c:v>23.153169999999999</c:v>
                </c:pt>
                <c:pt idx="767">
                  <c:v>23.121839999999999</c:v>
                </c:pt>
                <c:pt idx="768">
                  <c:v>23.111840000000001</c:v>
                </c:pt>
                <c:pt idx="769">
                  <c:v>23.107320000000001</c:v>
                </c:pt>
                <c:pt idx="770">
                  <c:v>23.10998</c:v>
                </c:pt>
                <c:pt idx="771">
                  <c:v>23.137979999999999</c:v>
                </c:pt>
                <c:pt idx="772">
                  <c:v>23.137589999999999</c:v>
                </c:pt>
                <c:pt idx="773">
                  <c:v>23.133870000000002</c:v>
                </c:pt>
                <c:pt idx="774">
                  <c:v>23.135179999999998</c:v>
                </c:pt>
                <c:pt idx="775">
                  <c:v>23.124459999999999</c:v>
                </c:pt>
                <c:pt idx="776">
                  <c:v>23.1203</c:v>
                </c:pt>
                <c:pt idx="777">
                  <c:v>23.142479999999999</c:v>
                </c:pt>
                <c:pt idx="778">
                  <c:v>23.158670000000001</c:v>
                </c:pt>
                <c:pt idx="779">
                  <c:v>23.16516</c:v>
                </c:pt>
                <c:pt idx="780">
                  <c:v>23.159479999999999</c:v>
                </c:pt>
                <c:pt idx="781">
                  <c:v>23.165679999999998</c:v>
                </c:pt>
                <c:pt idx="782">
                  <c:v>23.137170000000001</c:v>
                </c:pt>
                <c:pt idx="783">
                  <c:v>23.170559999999998</c:v>
                </c:pt>
                <c:pt idx="784">
                  <c:v>23.145309999999998</c:v>
                </c:pt>
                <c:pt idx="785">
                  <c:v>23.146270000000001</c:v>
                </c:pt>
                <c:pt idx="786">
                  <c:v>23.168389999999999</c:v>
                </c:pt>
                <c:pt idx="787">
                  <c:v>23.13476</c:v>
                </c:pt>
                <c:pt idx="788">
                  <c:v>23.13504</c:v>
                </c:pt>
                <c:pt idx="789">
                  <c:v>23.13345</c:v>
                </c:pt>
                <c:pt idx="790">
                  <c:v>23.13205</c:v>
                </c:pt>
                <c:pt idx="791">
                  <c:v>23.120100000000001</c:v>
                </c:pt>
                <c:pt idx="792">
                  <c:v>23.115849999999998</c:v>
                </c:pt>
                <c:pt idx="793">
                  <c:v>23.1297</c:v>
                </c:pt>
                <c:pt idx="794">
                  <c:v>23.163630000000001</c:v>
                </c:pt>
                <c:pt idx="795">
                  <c:v>23.136420000000001</c:v>
                </c:pt>
                <c:pt idx="796">
                  <c:v>23.142160000000001</c:v>
                </c:pt>
                <c:pt idx="797">
                  <c:v>23.122479999999999</c:v>
                </c:pt>
                <c:pt idx="798">
                  <c:v>23.150919999999999</c:v>
                </c:pt>
                <c:pt idx="799">
                  <c:v>23.133489999999998</c:v>
                </c:pt>
                <c:pt idx="800">
                  <c:v>23.174800000000001</c:v>
                </c:pt>
                <c:pt idx="801">
                  <c:v>23.162089999999999</c:v>
                </c:pt>
                <c:pt idx="802">
                  <c:v>23.143039999999999</c:v>
                </c:pt>
                <c:pt idx="803">
                  <c:v>23.151730000000001</c:v>
                </c:pt>
                <c:pt idx="804">
                  <c:v>23.132549999999998</c:v>
                </c:pt>
                <c:pt idx="805">
                  <c:v>23.153490000000001</c:v>
                </c:pt>
                <c:pt idx="806">
                  <c:v>23.127379999999999</c:v>
                </c:pt>
                <c:pt idx="807">
                  <c:v>23.172149999999998</c:v>
                </c:pt>
                <c:pt idx="808">
                  <c:v>23.181170000000002</c:v>
                </c:pt>
                <c:pt idx="809">
                  <c:v>23.170680000000001</c:v>
                </c:pt>
                <c:pt idx="810">
                  <c:v>23.157720000000001</c:v>
                </c:pt>
                <c:pt idx="811">
                  <c:v>23.200880000000002</c:v>
                </c:pt>
                <c:pt idx="812">
                  <c:v>23.189859999999999</c:v>
                </c:pt>
                <c:pt idx="813">
                  <c:v>23.193960000000001</c:v>
                </c:pt>
                <c:pt idx="814">
                  <c:v>23.19782</c:v>
                </c:pt>
                <c:pt idx="815">
                  <c:v>23.18805</c:v>
                </c:pt>
                <c:pt idx="816">
                  <c:v>23.174130000000002</c:v>
                </c:pt>
                <c:pt idx="817">
                  <c:v>23.176349999999999</c:v>
                </c:pt>
                <c:pt idx="818">
                  <c:v>23.141200000000001</c:v>
                </c:pt>
                <c:pt idx="819">
                  <c:v>23.201409999999999</c:v>
                </c:pt>
                <c:pt idx="820">
                  <c:v>23.23545</c:v>
                </c:pt>
                <c:pt idx="821">
                  <c:v>23.198599999999999</c:v>
                </c:pt>
                <c:pt idx="822">
                  <c:v>23.175409999999999</c:v>
                </c:pt>
                <c:pt idx="823">
                  <c:v>23.186859999999999</c:v>
                </c:pt>
                <c:pt idx="824">
                  <c:v>23.1814</c:v>
                </c:pt>
                <c:pt idx="825">
                  <c:v>23.12284</c:v>
                </c:pt>
                <c:pt idx="826">
                  <c:v>23.139109999999999</c:v>
                </c:pt>
                <c:pt idx="827">
                  <c:v>23.150780000000001</c:v>
                </c:pt>
                <c:pt idx="828">
                  <c:v>23.13326</c:v>
                </c:pt>
                <c:pt idx="829">
                  <c:v>23.12933</c:v>
                </c:pt>
                <c:pt idx="830">
                  <c:v>23.106400000000001</c:v>
                </c:pt>
                <c:pt idx="831">
                  <c:v>23.10736</c:v>
                </c:pt>
                <c:pt idx="832">
                  <c:v>23.117940000000001</c:v>
                </c:pt>
                <c:pt idx="833">
                  <c:v>23.126850000000001</c:v>
                </c:pt>
                <c:pt idx="834">
                  <c:v>23.165780000000002</c:v>
                </c:pt>
                <c:pt idx="835">
                  <c:v>23.151869999999999</c:v>
                </c:pt>
                <c:pt idx="836">
                  <c:v>23.13691</c:v>
                </c:pt>
                <c:pt idx="837">
                  <c:v>23.193999999999999</c:v>
                </c:pt>
                <c:pt idx="838">
                  <c:v>23.174530000000001</c:v>
                </c:pt>
                <c:pt idx="839">
                  <c:v>23.196629999999999</c:v>
                </c:pt>
                <c:pt idx="840">
                  <c:v>23.170439999999999</c:v>
                </c:pt>
                <c:pt idx="841">
                  <c:v>23.15673</c:v>
                </c:pt>
                <c:pt idx="842">
                  <c:v>23.145219999999998</c:v>
                </c:pt>
                <c:pt idx="843">
                  <c:v>23.173200000000001</c:v>
                </c:pt>
                <c:pt idx="844">
                  <c:v>23.161020000000001</c:v>
                </c:pt>
                <c:pt idx="845">
                  <c:v>23.164400000000001</c:v>
                </c:pt>
                <c:pt idx="846">
                  <c:v>23.14723</c:v>
                </c:pt>
                <c:pt idx="847">
                  <c:v>23.159960000000002</c:v>
                </c:pt>
                <c:pt idx="848">
                  <c:v>23.16789</c:v>
                </c:pt>
                <c:pt idx="849">
                  <c:v>23.149940000000001</c:v>
                </c:pt>
                <c:pt idx="850">
                  <c:v>23.12762</c:v>
                </c:pt>
                <c:pt idx="851">
                  <c:v>23.160969999999999</c:v>
                </c:pt>
                <c:pt idx="852">
                  <c:v>23.161909999999999</c:v>
                </c:pt>
                <c:pt idx="853">
                  <c:v>23.130490000000002</c:v>
                </c:pt>
                <c:pt idx="854">
                  <c:v>23.129370000000002</c:v>
                </c:pt>
                <c:pt idx="855">
                  <c:v>23.188829999999999</c:v>
                </c:pt>
                <c:pt idx="856">
                  <c:v>23.195260000000001</c:v>
                </c:pt>
                <c:pt idx="857">
                  <c:v>23.200430000000001</c:v>
                </c:pt>
                <c:pt idx="858">
                  <c:v>23.20814</c:v>
                </c:pt>
                <c:pt idx="859">
                  <c:v>23.210619999999999</c:v>
                </c:pt>
                <c:pt idx="860">
                  <c:v>23.2318</c:v>
                </c:pt>
                <c:pt idx="861">
                  <c:v>23.253579999999999</c:v>
                </c:pt>
                <c:pt idx="862">
                  <c:v>23.20815</c:v>
                </c:pt>
                <c:pt idx="863">
                  <c:v>23.212900000000001</c:v>
                </c:pt>
                <c:pt idx="864">
                  <c:v>23.220320000000001</c:v>
                </c:pt>
                <c:pt idx="865">
                  <c:v>23.19341</c:v>
                </c:pt>
                <c:pt idx="866">
                  <c:v>23.211079999999999</c:v>
                </c:pt>
                <c:pt idx="867">
                  <c:v>23.177129999999998</c:v>
                </c:pt>
                <c:pt idx="868">
                  <c:v>23.220759999999999</c:v>
                </c:pt>
                <c:pt idx="869">
                  <c:v>23.212150000000001</c:v>
                </c:pt>
                <c:pt idx="870">
                  <c:v>23.198599999999999</c:v>
                </c:pt>
                <c:pt idx="871">
                  <c:v>23.20318</c:v>
                </c:pt>
                <c:pt idx="872">
                  <c:v>23.240760000000002</c:v>
                </c:pt>
                <c:pt idx="873">
                  <c:v>23.230090000000001</c:v>
                </c:pt>
                <c:pt idx="874">
                  <c:v>23.2074</c:v>
                </c:pt>
                <c:pt idx="875">
                  <c:v>23.22982</c:v>
                </c:pt>
                <c:pt idx="876">
                  <c:v>23.193560000000002</c:v>
                </c:pt>
                <c:pt idx="877">
                  <c:v>23.215810000000001</c:v>
                </c:pt>
                <c:pt idx="878">
                  <c:v>23.232050000000001</c:v>
                </c:pt>
                <c:pt idx="879">
                  <c:v>23.21405</c:v>
                </c:pt>
                <c:pt idx="880">
                  <c:v>23.197769999999998</c:v>
                </c:pt>
                <c:pt idx="881">
                  <c:v>23.198730000000001</c:v>
                </c:pt>
                <c:pt idx="882">
                  <c:v>23.225770000000001</c:v>
                </c:pt>
                <c:pt idx="883">
                  <c:v>23.180990000000001</c:v>
                </c:pt>
                <c:pt idx="884">
                  <c:v>23.230509999999999</c:v>
                </c:pt>
                <c:pt idx="885">
                  <c:v>23.212589999999999</c:v>
                </c:pt>
                <c:pt idx="886">
                  <c:v>23.18675</c:v>
                </c:pt>
                <c:pt idx="887">
                  <c:v>23.193819999999999</c:v>
                </c:pt>
                <c:pt idx="888">
                  <c:v>23.192360000000001</c:v>
                </c:pt>
                <c:pt idx="889">
                  <c:v>23.214179999999999</c:v>
                </c:pt>
                <c:pt idx="890">
                  <c:v>23.197120000000002</c:v>
                </c:pt>
                <c:pt idx="891">
                  <c:v>23.216429999999999</c:v>
                </c:pt>
                <c:pt idx="892">
                  <c:v>23.183160000000001</c:v>
                </c:pt>
                <c:pt idx="893">
                  <c:v>23.220949999999998</c:v>
                </c:pt>
                <c:pt idx="894">
                  <c:v>23.179310000000001</c:v>
                </c:pt>
                <c:pt idx="895">
                  <c:v>23.217369999999999</c:v>
                </c:pt>
                <c:pt idx="896">
                  <c:v>23.190750000000001</c:v>
                </c:pt>
                <c:pt idx="897">
                  <c:v>23.146699999999999</c:v>
                </c:pt>
                <c:pt idx="898">
                  <c:v>23.162410000000001</c:v>
                </c:pt>
                <c:pt idx="899">
                  <c:v>23.15823</c:v>
                </c:pt>
                <c:pt idx="900">
                  <c:v>23.129930000000002</c:v>
                </c:pt>
                <c:pt idx="901">
                  <c:v>23.158650000000002</c:v>
                </c:pt>
                <c:pt idx="902">
                  <c:v>23.183910000000001</c:v>
                </c:pt>
                <c:pt idx="903">
                  <c:v>23.14742</c:v>
                </c:pt>
                <c:pt idx="904">
                  <c:v>23.171050000000001</c:v>
                </c:pt>
                <c:pt idx="905">
                  <c:v>23.174199999999999</c:v>
                </c:pt>
                <c:pt idx="906">
                  <c:v>23.153780000000001</c:v>
                </c:pt>
                <c:pt idx="907">
                  <c:v>23.187889999999999</c:v>
                </c:pt>
                <c:pt idx="908">
                  <c:v>23.151050000000001</c:v>
                </c:pt>
                <c:pt idx="909">
                  <c:v>23.158059999999999</c:v>
                </c:pt>
                <c:pt idx="910">
                  <c:v>23.139749999999999</c:v>
                </c:pt>
                <c:pt idx="911">
                  <c:v>23.170470000000002</c:v>
                </c:pt>
                <c:pt idx="912">
                  <c:v>23.160399999999999</c:v>
                </c:pt>
                <c:pt idx="913">
                  <c:v>23.121099999999998</c:v>
                </c:pt>
                <c:pt idx="914">
                  <c:v>23.181249999999999</c:v>
                </c:pt>
                <c:pt idx="915">
                  <c:v>23.121729999999999</c:v>
                </c:pt>
                <c:pt idx="916">
                  <c:v>23.165520000000001</c:v>
                </c:pt>
                <c:pt idx="917">
                  <c:v>23.177019999999999</c:v>
                </c:pt>
                <c:pt idx="918">
                  <c:v>23.198170000000001</c:v>
                </c:pt>
                <c:pt idx="919">
                  <c:v>23.172139999999999</c:v>
                </c:pt>
                <c:pt idx="920">
                  <c:v>23.159590000000001</c:v>
                </c:pt>
                <c:pt idx="921">
                  <c:v>23.16949</c:v>
                </c:pt>
                <c:pt idx="922">
                  <c:v>23.18561</c:v>
                </c:pt>
                <c:pt idx="923">
                  <c:v>23.15578</c:v>
                </c:pt>
                <c:pt idx="924">
                  <c:v>23.175059999999998</c:v>
                </c:pt>
                <c:pt idx="925">
                  <c:v>23.175989999999999</c:v>
                </c:pt>
                <c:pt idx="926">
                  <c:v>23.137540000000001</c:v>
                </c:pt>
                <c:pt idx="927">
                  <c:v>23.114709999999999</c:v>
                </c:pt>
                <c:pt idx="928">
                  <c:v>23.15906</c:v>
                </c:pt>
                <c:pt idx="929">
                  <c:v>23.114799999999999</c:v>
                </c:pt>
                <c:pt idx="930">
                  <c:v>23.068619999999999</c:v>
                </c:pt>
                <c:pt idx="931">
                  <c:v>23.131550000000001</c:v>
                </c:pt>
                <c:pt idx="932">
                  <c:v>23.132739999999998</c:v>
                </c:pt>
                <c:pt idx="933">
                  <c:v>23.122499999999999</c:v>
                </c:pt>
                <c:pt idx="934">
                  <c:v>23.148409999999998</c:v>
                </c:pt>
                <c:pt idx="935">
                  <c:v>23.15438</c:v>
                </c:pt>
                <c:pt idx="936">
                  <c:v>23.163419999999999</c:v>
                </c:pt>
                <c:pt idx="937">
                  <c:v>23.16225</c:v>
                </c:pt>
                <c:pt idx="938">
                  <c:v>23.136510000000001</c:v>
                </c:pt>
                <c:pt idx="939">
                  <c:v>23.156929999999999</c:v>
                </c:pt>
                <c:pt idx="940">
                  <c:v>23.13119</c:v>
                </c:pt>
                <c:pt idx="941">
                  <c:v>23.13175</c:v>
                </c:pt>
                <c:pt idx="942">
                  <c:v>23.145689999999998</c:v>
                </c:pt>
                <c:pt idx="943">
                  <c:v>23.16676</c:v>
                </c:pt>
                <c:pt idx="944">
                  <c:v>23.161740000000002</c:v>
                </c:pt>
                <c:pt idx="945">
                  <c:v>23.131609999999998</c:v>
                </c:pt>
                <c:pt idx="946">
                  <c:v>23.14743</c:v>
                </c:pt>
                <c:pt idx="947">
                  <c:v>23.127359999999999</c:v>
                </c:pt>
                <c:pt idx="948">
                  <c:v>23.145589999999999</c:v>
                </c:pt>
                <c:pt idx="949">
                  <c:v>23.167840000000002</c:v>
                </c:pt>
                <c:pt idx="950">
                  <c:v>23.19483</c:v>
                </c:pt>
                <c:pt idx="951">
                  <c:v>23.197120000000002</c:v>
                </c:pt>
                <c:pt idx="952">
                  <c:v>23.170750000000002</c:v>
                </c:pt>
                <c:pt idx="953">
                  <c:v>23.171189999999999</c:v>
                </c:pt>
                <c:pt idx="954">
                  <c:v>23.203869999999998</c:v>
                </c:pt>
                <c:pt idx="955">
                  <c:v>23.158650000000002</c:v>
                </c:pt>
                <c:pt idx="956">
                  <c:v>23.18994</c:v>
                </c:pt>
                <c:pt idx="957">
                  <c:v>23.156839999999999</c:v>
                </c:pt>
                <c:pt idx="958">
                  <c:v>23.1617</c:v>
                </c:pt>
                <c:pt idx="959">
                  <c:v>23.191089999999999</c:v>
                </c:pt>
                <c:pt idx="960">
                  <c:v>23.169060000000002</c:v>
                </c:pt>
                <c:pt idx="961">
                  <c:v>23.180299999999999</c:v>
                </c:pt>
                <c:pt idx="962">
                  <c:v>23.191240000000001</c:v>
                </c:pt>
                <c:pt idx="963">
                  <c:v>23.170470000000002</c:v>
                </c:pt>
                <c:pt idx="964">
                  <c:v>23.216909999999999</c:v>
                </c:pt>
                <c:pt idx="965">
                  <c:v>23.225680000000001</c:v>
                </c:pt>
                <c:pt idx="966">
                  <c:v>23.211739999999999</c:v>
                </c:pt>
                <c:pt idx="967">
                  <c:v>23.204139999999999</c:v>
                </c:pt>
                <c:pt idx="968">
                  <c:v>23.189620000000001</c:v>
                </c:pt>
                <c:pt idx="969">
                  <c:v>23.181170000000002</c:v>
                </c:pt>
                <c:pt idx="970">
                  <c:v>23.176220000000001</c:v>
                </c:pt>
                <c:pt idx="971">
                  <c:v>23.172429999999999</c:v>
                </c:pt>
                <c:pt idx="972">
                  <c:v>23.180299999999999</c:v>
                </c:pt>
                <c:pt idx="973">
                  <c:v>23.143370000000001</c:v>
                </c:pt>
                <c:pt idx="974">
                  <c:v>23.199459999999998</c:v>
                </c:pt>
                <c:pt idx="975">
                  <c:v>23.175850000000001</c:v>
                </c:pt>
                <c:pt idx="976">
                  <c:v>23.161989999999999</c:v>
                </c:pt>
                <c:pt idx="977">
                  <c:v>23.17107</c:v>
                </c:pt>
                <c:pt idx="978">
                  <c:v>23.174579999999999</c:v>
                </c:pt>
                <c:pt idx="979">
                  <c:v>23.186240000000002</c:v>
                </c:pt>
                <c:pt idx="980">
                  <c:v>23.170860000000001</c:v>
                </c:pt>
                <c:pt idx="981">
                  <c:v>23.181730000000002</c:v>
                </c:pt>
                <c:pt idx="982">
                  <c:v>23.205359999999999</c:v>
                </c:pt>
                <c:pt idx="983">
                  <c:v>23.190280000000001</c:v>
                </c:pt>
                <c:pt idx="984">
                  <c:v>23.202089999999998</c:v>
                </c:pt>
                <c:pt idx="985">
                  <c:v>23.201799999999999</c:v>
                </c:pt>
                <c:pt idx="986">
                  <c:v>23.197780000000002</c:v>
                </c:pt>
                <c:pt idx="987">
                  <c:v>23.216529999999999</c:v>
                </c:pt>
                <c:pt idx="988">
                  <c:v>23.201339999999998</c:v>
                </c:pt>
                <c:pt idx="989">
                  <c:v>23.184660000000001</c:v>
                </c:pt>
                <c:pt idx="990">
                  <c:v>23.17699</c:v>
                </c:pt>
                <c:pt idx="991">
                  <c:v>23.209810000000001</c:v>
                </c:pt>
                <c:pt idx="992">
                  <c:v>23.187850000000001</c:v>
                </c:pt>
                <c:pt idx="993">
                  <c:v>23.221419999999998</c:v>
                </c:pt>
                <c:pt idx="994">
                  <c:v>23.21097</c:v>
                </c:pt>
                <c:pt idx="995">
                  <c:v>23.21931</c:v>
                </c:pt>
                <c:pt idx="996">
                  <c:v>23.205719999999999</c:v>
                </c:pt>
                <c:pt idx="997">
                  <c:v>23.212289999999999</c:v>
                </c:pt>
                <c:pt idx="998">
                  <c:v>23.226489999999998</c:v>
                </c:pt>
                <c:pt idx="999">
                  <c:v>23.229710000000001</c:v>
                </c:pt>
                <c:pt idx="1000">
                  <c:v>23.234680000000001</c:v>
                </c:pt>
                <c:pt idx="1001">
                  <c:v>23.216290000000001</c:v>
                </c:pt>
                <c:pt idx="1002">
                  <c:v>23.20804</c:v>
                </c:pt>
                <c:pt idx="1003">
                  <c:v>23.23038</c:v>
                </c:pt>
                <c:pt idx="1004">
                  <c:v>23.213930000000001</c:v>
                </c:pt>
                <c:pt idx="1005">
                  <c:v>23.25151</c:v>
                </c:pt>
                <c:pt idx="1006">
                  <c:v>23.199780000000001</c:v>
                </c:pt>
                <c:pt idx="1007">
                  <c:v>23.177769999999999</c:v>
                </c:pt>
                <c:pt idx="1008">
                  <c:v>23.182939999999999</c:v>
                </c:pt>
                <c:pt idx="1009">
                  <c:v>23.155139999999999</c:v>
                </c:pt>
                <c:pt idx="1010">
                  <c:v>23.12809</c:v>
                </c:pt>
                <c:pt idx="1011">
                  <c:v>23.095120000000001</c:v>
                </c:pt>
                <c:pt idx="1012">
                  <c:v>23.08877</c:v>
                </c:pt>
                <c:pt idx="1013">
                  <c:v>23.059660000000001</c:v>
                </c:pt>
                <c:pt idx="1014">
                  <c:v>23.059149999999999</c:v>
                </c:pt>
                <c:pt idx="1015">
                  <c:v>23.085640000000001</c:v>
                </c:pt>
                <c:pt idx="1016">
                  <c:v>23.092120000000001</c:v>
                </c:pt>
                <c:pt idx="1017">
                  <c:v>23.092410000000001</c:v>
                </c:pt>
                <c:pt idx="1018">
                  <c:v>23.052230000000002</c:v>
                </c:pt>
                <c:pt idx="1019">
                  <c:v>23.095770000000002</c:v>
                </c:pt>
                <c:pt idx="1020">
                  <c:v>23.118369999999999</c:v>
                </c:pt>
                <c:pt idx="1021">
                  <c:v>23.155919999999998</c:v>
                </c:pt>
                <c:pt idx="1022">
                  <c:v>23.115950000000002</c:v>
                </c:pt>
                <c:pt idx="1023">
                  <c:v>23.120249999999999</c:v>
                </c:pt>
                <c:pt idx="1024">
                  <c:v>23.116900000000001</c:v>
                </c:pt>
                <c:pt idx="1025">
                  <c:v>23.131360000000001</c:v>
                </c:pt>
                <c:pt idx="1026">
                  <c:v>23.13937</c:v>
                </c:pt>
                <c:pt idx="1027">
                  <c:v>23.11195</c:v>
                </c:pt>
                <c:pt idx="1028">
                  <c:v>23.151700000000002</c:v>
                </c:pt>
                <c:pt idx="1029">
                  <c:v>23.115590000000001</c:v>
                </c:pt>
                <c:pt idx="1030">
                  <c:v>23.123830000000002</c:v>
                </c:pt>
                <c:pt idx="1031">
                  <c:v>23.101859999999999</c:v>
                </c:pt>
                <c:pt idx="1032">
                  <c:v>23.11627</c:v>
                </c:pt>
                <c:pt idx="1033">
                  <c:v>23.125139999999998</c:v>
                </c:pt>
                <c:pt idx="1034">
                  <c:v>23.105229999999999</c:v>
                </c:pt>
                <c:pt idx="1035">
                  <c:v>23.13456</c:v>
                </c:pt>
                <c:pt idx="1036">
                  <c:v>23.134119999999999</c:v>
                </c:pt>
                <c:pt idx="1037">
                  <c:v>23.165649999999999</c:v>
                </c:pt>
                <c:pt idx="1038">
                  <c:v>23.143740000000001</c:v>
                </c:pt>
                <c:pt idx="1039">
                  <c:v>23.107330000000001</c:v>
                </c:pt>
                <c:pt idx="1040">
                  <c:v>23.083110000000001</c:v>
                </c:pt>
                <c:pt idx="1041">
                  <c:v>23.125419999999998</c:v>
                </c:pt>
                <c:pt idx="1042">
                  <c:v>23.113630000000001</c:v>
                </c:pt>
                <c:pt idx="1043">
                  <c:v>23.099260000000001</c:v>
                </c:pt>
                <c:pt idx="1044">
                  <c:v>23.101939999999999</c:v>
                </c:pt>
                <c:pt idx="1045">
                  <c:v>23.105810000000002</c:v>
                </c:pt>
                <c:pt idx="1046">
                  <c:v>23.118649999999999</c:v>
                </c:pt>
                <c:pt idx="1047">
                  <c:v>23.11844</c:v>
                </c:pt>
                <c:pt idx="1048">
                  <c:v>23.130320000000001</c:v>
                </c:pt>
                <c:pt idx="1049">
                  <c:v>23.125509999999998</c:v>
                </c:pt>
                <c:pt idx="1050">
                  <c:v>23.122430000000001</c:v>
                </c:pt>
                <c:pt idx="1051">
                  <c:v>23.107250000000001</c:v>
                </c:pt>
                <c:pt idx="1052">
                  <c:v>23.07977</c:v>
                </c:pt>
                <c:pt idx="1053">
                  <c:v>23.11187</c:v>
                </c:pt>
                <c:pt idx="1054">
                  <c:v>23.147539999999999</c:v>
                </c:pt>
                <c:pt idx="1055">
                  <c:v>23.13288</c:v>
                </c:pt>
                <c:pt idx="1056">
                  <c:v>23.135719999999999</c:v>
                </c:pt>
                <c:pt idx="1057">
                  <c:v>23.118279999999999</c:v>
                </c:pt>
                <c:pt idx="1058">
                  <c:v>23.092659999999999</c:v>
                </c:pt>
                <c:pt idx="1059">
                  <c:v>23.158339999999999</c:v>
                </c:pt>
                <c:pt idx="1060">
                  <c:v>23.147819999999999</c:v>
                </c:pt>
                <c:pt idx="1061">
                  <c:v>23.10455</c:v>
                </c:pt>
                <c:pt idx="1062">
                  <c:v>23.134239999999998</c:v>
                </c:pt>
                <c:pt idx="1063">
                  <c:v>23.134550000000001</c:v>
                </c:pt>
                <c:pt idx="1064">
                  <c:v>23.126090000000001</c:v>
                </c:pt>
                <c:pt idx="1065">
                  <c:v>23.135750000000002</c:v>
                </c:pt>
                <c:pt idx="1066">
                  <c:v>23.133019999999998</c:v>
                </c:pt>
                <c:pt idx="1067">
                  <c:v>23.167149999999999</c:v>
                </c:pt>
                <c:pt idx="1068">
                  <c:v>23.126670000000001</c:v>
                </c:pt>
                <c:pt idx="1069">
                  <c:v>23.152329999999999</c:v>
                </c:pt>
                <c:pt idx="1070">
                  <c:v>23.174489999999999</c:v>
                </c:pt>
                <c:pt idx="1071">
                  <c:v>23.151959999999999</c:v>
                </c:pt>
                <c:pt idx="1072">
                  <c:v>23.17596</c:v>
                </c:pt>
                <c:pt idx="1073">
                  <c:v>23.165310000000002</c:v>
                </c:pt>
                <c:pt idx="1074">
                  <c:v>23.186599999999999</c:v>
                </c:pt>
                <c:pt idx="1075">
                  <c:v>23.19032</c:v>
                </c:pt>
                <c:pt idx="1076">
                  <c:v>23.16525</c:v>
                </c:pt>
                <c:pt idx="1077">
                  <c:v>23.1479</c:v>
                </c:pt>
                <c:pt idx="1078">
                  <c:v>23.166930000000001</c:v>
                </c:pt>
                <c:pt idx="1079">
                  <c:v>23.175730000000001</c:v>
                </c:pt>
                <c:pt idx="1080">
                  <c:v>23.118459999999999</c:v>
                </c:pt>
                <c:pt idx="1081">
                  <c:v>23.201049999999999</c:v>
                </c:pt>
                <c:pt idx="1082">
                  <c:v>23.161960000000001</c:v>
                </c:pt>
                <c:pt idx="1083">
                  <c:v>23.186679999999999</c:v>
                </c:pt>
                <c:pt idx="1084">
                  <c:v>23.170829999999999</c:v>
                </c:pt>
                <c:pt idx="1085">
                  <c:v>23.181709999999999</c:v>
                </c:pt>
                <c:pt idx="1086">
                  <c:v>23.185790000000001</c:v>
                </c:pt>
                <c:pt idx="1087">
                  <c:v>23.19913</c:v>
                </c:pt>
                <c:pt idx="1088">
                  <c:v>23.222709999999999</c:v>
                </c:pt>
                <c:pt idx="1089">
                  <c:v>23.1812</c:v>
                </c:pt>
                <c:pt idx="1090">
                  <c:v>23.213010000000001</c:v>
                </c:pt>
                <c:pt idx="1091">
                  <c:v>23.2257</c:v>
                </c:pt>
                <c:pt idx="1092">
                  <c:v>23.17747</c:v>
                </c:pt>
                <c:pt idx="1093">
                  <c:v>23.19491</c:v>
                </c:pt>
                <c:pt idx="1094">
                  <c:v>23.206859999999999</c:v>
                </c:pt>
                <c:pt idx="1095">
                  <c:v>23.24014</c:v>
                </c:pt>
                <c:pt idx="1096">
                  <c:v>23.217829999999999</c:v>
                </c:pt>
                <c:pt idx="1097">
                  <c:v>23.227360000000001</c:v>
                </c:pt>
                <c:pt idx="1098">
                  <c:v>23.207229999999999</c:v>
                </c:pt>
                <c:pt idx="1099">
                  <c:v>23.23414</c:v>
                </c:pt>
                <c:pt idx="1100">
                  <c:v>23.21482</c:v>
                </c:pt>
                <c:pt idx="1101">
                  <c:v>23.20665</c:v>
                </c:pt>
                <c:pt idx="1102">
                  <c:v>23.213950000000001</c:v>
                </c:pt>
                <c:pt idx="1103">
                  <c:v>23.23123</c:v>
                </c:pt>
                <c:pt idx="1104">
                  <c:v>23.206939999999999</c:v>
                </c:pt>
                <c:pt idx="1105">
                  <c:v>23.2303</c:v>
                </c:pt>
                <c:pt idx="1106">
                  <c:v>23.215699999999998</c:v>
                </c:pt>
                <c:pt idx="1107">
                  <c:v>23.244700000000002</c:v>
                </c:pt>
                <c:pt idx="1108">
                  <c:v>23.200430000000001</c:v>
                </c:pt>
                <c:pt idx="1109">
                  <c:v>23.219280000000001</c:v>
                </c:pt>
                <c:pt idx="1110">
                  <c:v>23.270409999999998</c:v>
                </c:pt>
                <c:pt idx="1111">
                  <c:v>23.231809999999999</c:v>
                </c:pt>
                <c:pt idx="1112">
                  <c:v>23.258870000000002</c:v>
                </c:pt>
                <c:pt idx="1113">
                  <c:v>23.250489999999999</c:v>
                </c:pt>
                <c:pt idx="1114">
                  <c:v>23.255749999999999</c:v>
                </c:pt>
                <c:pt idx="1115">
                  <c:v>23.249549999999999</c:v>
                </c:pt>
                <c:pt idx="1116">
                  <c:v>23.24624</c:v>
                </c:pt>
                <c:pt idx="1117">
                  <c:v>23.21481</c:v>
                </c:pt>
                <c:pt idx="1118">
                  <c:v>23.23188</c:v>
                </c:pt>
                <c:pt idx="1119">
                  <c:v>23.230340000000002</c:v>
                </c:pt>
                <c:pt idx="1120">
                  <c:v>23.248290000000001</c:v>
                </c:pt>
                <c:pt idx="1121">
                  <c:v>23.245819999999998</c:v>
                </c:pt>
                <c:pt idx="1122">
                  <c:v>23.229749999999999</c:v>
                </c:pt>
                <c:pt idx="1123">
                  <c:v>23.246469999999999</c:v>
                </c:pt>
                <c:pt idx="1124">
                  <c:v>23.244319999999998</c:v>
                </c:pt>
                <c:pt idx="1125">
                  <c:v>23.212420000000002</c:v>
                </c:pt>
                <c:pt idx="1126">
                  <c:v>23.215959999999999</c:v>
                </c:pt>
                <c:pt idx="1127">
                  <c:v>23.223700000000001</c:v>
                </c:pt>
                <c:pt idx="1128">
                  <c:v>23.222909999999999</c:v>
                </c:pt>
                <c:pt idx="1129">
                  <c:v>23.243680000000001</c:v>
                </c:pt>
                <c:pt idx="1130">
                  <c:v>23.227129999999999</c:v>
                </c:pt>
                <c:pt idx="1131">
                  <c:v>23.212689999999998</c:v>
                </c:pt>
                <c:pt idx="1132">
                  <c:v>23.242010000000001</c:v>
                </c:pt>
                <c:pt idx="1133">
                  <c:v>23.253979999999999</c:v>
                </c:pt>
                <c:pt idx="1134">
                  <c:v>23.202169999999999</c:v>
                </c:pt>
                <c:pt idx="1135">
                  <c:v>23.208539999999999</c:v>
                </c:pt>
                <c:pt idx="1136">
                  <c:v>23.209990000000001</c:v>
                </c:pt>
                <c:pt idx="1137">
                  <c:v>23.205739999999999</c:v>
                </c:pt>
                <c:pt idx="1138">
                  <c:v>23.212309999999999</c:v>
                </c:pt>
                <c:pt idx="1139">
                  <c:v>23.169409999999999</c:v>
                </c:pt>
                <c:pt idx="1140">
                  <c:v>23.19154</c:v>
                </c:pt>
                <c:pt idx="1141">
                  <c:v>23.171099999999999</c:v>
                </c:pt>
                <c:pt idx="1142">
                  <c:v>23.180140000000002</c:v>
                </c:pt>
                <c:pt idx="1143">
                  <c:v>23.151240000000001</c:v>
                </c:pt>
                <c:pt idx="1144">
                  <c:v>23.2072</c:v>
                </c:pt>
                <c:pt idx="1145">
                  <c:v>23.221710000000002</c:v>
                </c:pt>
                <c:pt idx="1146">
                  <c:v>23.219480000000001</c:v>
                </c:pt>
                <c:pt idx="1147">
                  <c:v>23.225709999999999</c:v>
                </c:pt>
                <c:pt idx="1148">
                  <c:v>23.243880000000001</c:v>
                </c:pt>
                <c:pt idx="1149">
                  <c:v>23.239519999999999</c:v>
                </c:pt>
                <c:pt idx="1150">
                  <c:v>23.198899999999998</c:v>
                </c:pt>
                <c:pt idx="1151">
                  <c:v>23.23265</c:v>
                </c:pt>
                <c:pt idx="1152">
                  <c:v>23.250969999999999</c:v>
                </c:pt>
                <c:pt idx="1153">
                  <c:v>23.232510000000001</c:v>
                </c:pt>
                <c:pt idx="1154">
                  <c:v>23.217849999999999</c:v>
                </c:pt>
                <c:pt idx="1155">
                  <c:v>23.216909999999999</c:v>
                </c:pt>
                <c:pt idx="1156">
                  <c:v>23.20806</c:v>
                </c:pt>
                <c:pt idx="1157">
                  <c:v>23.189260000000001</c:v>
                </c:pt>
                <c:pt idx="1158">
                  <c:v>23.210270000000001</c:v>
                </c:pt>
                <c:pt idx="1159">
                  <c:v>23.202169999999999</c:v>
                </c:pt>
                <c:pt idx="1160">
                  <c:v>23.210329999999999</c:v>
                </c:pt>
                <c:pt idx="1161">
                  <c:v>23.190850000000001</c:v>
                </c:pt>
                <c:pt idx="1162">
                  <c:v>23.247540000000001</c:v>
                </c:pt>
                <c:pt idx="1163">
                  <c:v>23.215019999999999</c:v>
                </c:pt>
                <c:pt idx="1164">
                  <c:v>23.233840000000001</c:v>
                </c:pt>
                <c:pt idx="1165">
                  <c:v>23.23132</c:v>
                </c:pt>
                <c:pt idx="1166">
                  <c:v>23.211069999999999</c:v>
                </c:pt>
                <c:pt idx="1167">
                  <c:v>23.223759999999999</c:v>
                </c:pt>
                <c:pt idx="1168">
                  <c:v>23.253640000000001</c:v>
                </c:pt>
                <c:pt idx="1169">
                  <c:v>23.257449999999999</c:v>
                </c:pt>
                <c:pt idx="1170">
                  <c:v>23.256640000000001</c:v>
                </c:pt>
                <c:pt idx="1171">
                  <c:v>23.252929999999999</c:v>
                </c:pt>
                <c:pt idx="1172">
                  <c:v>23.28434</c:v>
                </c:pt>
                <c:pt idx="1173">
                  <c:v>23.286639999999998</c:v>
                </c:pt>
                <c:pt idx="1174">
                  <c:v>23.275400000000001</c:v>
                </c:pt>
                <c:pt idx="1175">
                  <c:v>23.270579999999999</c:v>
                </c:pt>
                <c:pt idx="1176">
                  <c:v>23.281880000000001</c:v>
                </c:pt>
                <c:pt idx="1177">
                  <c:v>23.267119999999998</c:v>
                </c:pt>
                <c:pt idx="1178">
                  <c:v>23.227250000000002</c:v>
                </c:pt>
                <c:pt idx="1179">
                  <c:v>23.252269999999999</c:v>
                </c:pt>
                <c:pt idx="1180">
                  <c:v>23.25046</c:v>
                </c:pt>
                <c:pt idx="1181">
                  <c:v>23.255179999999999</c:v>
                </c:pt>
                <c:pt idx="1182">
                  <c:v>23.206659999999999</c:v>
                </c:pt>
                <c:pt idx="1183">
                  <c:v>23.249269999999999</c:v>
                </c:pt>
                <c:pt idx="1184">
                  <c:v>23.264890000000001</c:v>
                </c:pt>
                <c:pt idx="1185">
                  <c:v>23.199149999999999</c:v>
                </c:pt>
                <c:pt idx="1186">
                  <c:v>23.258980000000001</c:v>
                </c:pt>
                <c:pt idx="1187">
                  <c:v>23.24166</c:v>
                </c:pt>
                <c:pt idx="1188">
                  <c:v>23.241309999999999</c:v>
                </c:pt>
                <c:pt idx="1189">
                  <c:v>23.256409999999999</c:v>
                </c:pt>
                <c:pt idx="1190">
                  <c:v>23.234649999999998</c:v>
                </c:pt>
                <c:pt idx="1191">
                  <c:v>23.25262</c:v>
                </c:pt>
                <c:pt idx="1192">
                  <c:v>23.267859999999999</c:v>
                </c:pt>
                <c:pt idx="1193">
                  <c:v>23.242819999999998</c:v>
                </c:pt>
                <c:pt idx="1194">
                  <c:v>23.251380000000001</c:v>
                </c:pt>
                <c:pt idx="1195">
                  <c:v>23.247499999999999</c:v>
                </c:pt>
                <c:pt idx="1196">
                  <c:v>23.234749999999998</c:v>
                </c:pt>
                <c:pt idx="1197">
                  <c:v>23.236039999999999</c:v>
                </c:pt>
                <c:pt idx="1198">
                  <c:v>23.254660000000001</c:v>
                </c:pt>
                <c:pt idx="1199">
                  <c:v>23.213450000000002</c:v>
                </c:pt>
                <c:pt idx="1200">
                  <c:v>23.217669999999998</c:v>
                </c:pt>
                <c:pt idx="1201">
                  <c:v>23.267910000000001</c:v>
                </c:pt>
                <c:pt idx="1202">
                  <c:v>23.213799999999999</c:v>
                </c:pt>
                <c:pt idx="1203">
                  <c:v>23.210370000000001</c:v>
                </c:pt>
                <c:pt idx="1204">
                  <c:v>23.218889999999998</c:v>
                </c:pt>
                <c:pt idx="1205">
                  <c:v>23.210809999999999</c:v>
                </c:pt>
                <c:pt idx="1206">
                  <c:v>23.243549999999999</c:v>
                </c:pt>
                <c:pt idx="1207">
                  <c:v>23.212330000000001</c:v>
                </c:pt>
                <c:pt idx="1208">
                  <c:v>23.220510000000001</c:v>
                </c:pt>
                <c:pt idx="1209">
                  <c:v>23.208169999999999</c:v>
                </c:pt>
                <c:pt idx="1210">
                  <c:v>23.193069999999999</c:v>
                </c:pt>
                <c:pt idx="1211">
                  <c:v>23.194189999999999</c:v>
                </c:pt>
                <c:pt idx="1212">
                  <c:v>23.226310000000002</c:v>
                </c:pt>
                <c:pt idx="1213">
                  <c:v>23.220130000000001</c:v>
                </c:pt>
                <c:pt idx="1214">
                  <c:v>23.228300000000001</c:v>
                </c:pt>
                <c:pt idx="1215">
                  <c:v>23.246829999999999</c:v>
                </c:pt>
                <c:pt idx="1216">
                  <c:v>23.206430000000001</c:v>
                </c:pt>
                <c:pt idx="1217">
                  <c:v>23.259720000000002</c:v>
                </c:pt>
                <c:pt idx="1218">
                  <c:v>23.21771</c:v>
                </c:pt>
                <c:pt idx="1219">
                  <c:v>23.212669999999999</c:v>
                </c:pt>
                <c:pt idx="1220">
                  <c:v>23.234059999999999</c:v>
                </c:pt>
                <c:pt idx="1221">
                  <c:v>23.2636</c:v>
                </c:pt>
                <c:pt idx="1222">
                  <c:v>23.25497</c:v>
                </c:pt>
                <c:pt idx="1223">
                  <c:v>23.26388</c:v>
                </c:pt>
                <c:pt idx="1224">
                  <c:v>23.262280000000001</c:v>
                </c:pt>
                <c:pt idx="1225">
                  <c:v>23.243680000000001</c:v>
                </c:pt>
                <c:pt idx="1226">
                  <c:v>23.235060000000001</c:v>
                </c:pt>
                <c:pt idx="1227">
                  <c:v>23.243739999999999</c:v>
                </c:pt>
                <c:pt idx="1228">
                  <c:v>23.2547</c:v>
                </c:pt>
                <c:pt idx="1229">
                  <c:v>23.231870000000001</c:v>
                </c:pt>
                <c:pt idx="1230">
                  <c:v>23.25583</c:v>
                </c:pt>
                <c:pt idx="1231">
                  <c:v>23.29355</c:v>
                </c:pt>
                <c:pt idx="1232">
                  <c:v>23.223649999999999</c:v>
                </c:pt>
                <c:pt idx="1233">
                  <c:v>23.282900000000001</c:v>
                </c:pt>
                <c:pt idx="1234">
                  <c:v>23.256070000000001</c:v>
                </c:pt>
                <c:pt idx="1235">
                  <c:v>23.254239999999999</c:v>
                </c:pt>
                <c:pt idx="1236">
                  <c:v>23.284140000000001</c:v>
                </c:pt>
                <c:pt idx="1237">
                  <c:v>23.262550000000001</c:v>
                </c:pt>
                <c:pt idx="1238">
                  <c:v>23.262969999999999</c:v>
                </c:pt>
                <c:pt idx="1239">
                  <c:v>23.272749999999998</c:v>
                </c:pt>
                <c:pt idx="1240">
                  <c:v>23.273420000000002</c:v>
                </c:pt>
                <c:pt idx="1241">
                  <c:v>23.235900000000001</c:v>
                </c:pt>
                <c:pt idx="1242">
                  <c:v>23.262139999999999</c:v>
                </c:pt>
                <c:pt idx="1243">
                  <c:v>23.280609999999999</c:v>
                </c:pt>
                <c:pt idx="1244">
                  <c:v>23.29017</c:v>
                </c:pt>
                <c:pt idx="1245">
                  <c:v>23.271059999999999</c:v>
                </c:pt>
                <c:pt idx="1246">
                  <c:v>23.27908</c:v>
                </c:pt>
                <c:pt idx="1247">
                  <c:v>23.287459999999999</c:v>
                </c:pt>
                <c:pt idx="1248">
                  <c:v>23.27026</c:v>
                </c:pt>
                <c:pt idx="1249">
                  <c:v>23.279</c:v>
                </c:pt>
                <c:pt idx="1250">
                  <c:v>23.26858</c:v>
                </c:pt>
                <c:pt idx="1251">
                  <c:v>23.254149999999999</c:v>
                </c:pt>
                <c:pt idx="1252">
                  <c:v>23.261240000000001</c:v>
                </c:pt>
                <c:pt idx="1253">
                  <c:v>23.23311</c:v>
                </c:pt>
                <c:pt idx="1254">
                  <c:v>23.29364</c:v>
                </c:pt>
                <c:pt idx="1255">
                  <c:v>23.250109999999999</c:v>
                </c:pt>
                <c:pt idx="1256">
                  <c:v>23.21876</c:v>
                </c:pt>
                <c:pt idx="1257">
                  <c:v>23.295100000000001</c:v>
                </c:pt>
                <c:pt idx="1258">
                  <c:v>23.275480000000002</c:v>
                </c:pt>
                <c:pt idx="1259">
                  <c:v>23.27337</c:v>
                </c:pt>
                <c:pt idx="1260">
                  <c:v>23.25076</c:v>
                </c:pt>
                <c:pt idx="1261">
                  <c:v>23.27891</c:v>
                </c:pt>
                <c:pt idx="1262">
                  <c:v>23.31006</c:v>
                </c:pt>
                <c:pt idx="1263">
                  <c:v>23.275839999999999</c:v>
                </c:pt>
                <c:pt idx="1264">
                  <c:v>23.276450000000001</c:v>
                </c:pt>
                <c:pt idx="1265">
                  <c:v>23.25712</c:v>
                </c:pt>
                <c:pt idx="1266">
                  <c:v>23.28144</c:v>
                </c:pt>
                <c:pt idx="1267">
                  <c:v>23.273140000000001</c:v>
                </c:pt>
                <c:pt idx="1268">
                  <c:v>23.277819999999998</c:v>
                </c:pt>
                <c:pt idx="1269">
                  <c:v>23.31917</c:v>
                </c:pt>
                <c:pt idx="1270">
                  <c:v>23.269349999999999</c:v>
                </c:pt>
                <c:pt idx="1271">
                  <c:v>23.259219999999999</c:v>
                </c:pt>
                <c:pt idx="1272">
                  <c:v>23.256820000000001</c:v>
                </c:pt>
                <c:pt idx="1273">
                  <c:v>23.286539999999999</c:v>
                </c:pt>
                <c:pt idx="1274">
                  <c:v>23.30217</c:v>
                </c:pt>
                <c:pt idx="1275">
                  <c:v>23.30481</c:v>
                </c:pt>
                <c:pt idx="1276">
                  <c:v>23.277049999999999</c:v>
                </c:pt>
                <c:pt idx="1277">
                  <c:v>23.299659999999999</c:v>
                </c:pt>
                <c:pt idx="1278">
                  <c:v>23.290220000000001</c:v>
                </c:pt>
                <c:pt idx="1279">
                  <c:v>23.297930000000001</c:v>
                </c:pt>
                <c:pt idx="1280">
                  <c:v>23.26961</c:v>
                </c:pt>
                <c:pt idx="1281">
                  <c:v>23.28539</c:v>
                </c:pt>
                <c:pt idx="1282">
                  <c:v>23.284590000000001</c:v>
                </c:pt>
                <c:pt idx="1283">
                  <c:v>23.280919999999998</c:v>
                </c:pt>
                <c:pt idx="1284">
                  <c:v>23.269400000000001</c:v>
                </c:pt>
                <c:pt idx="1285">
                  <c:v>23.28604</c:v>
                </c:pt>
                <c:pt idx="1286">
                  <c:v>23.322009999999999</c:v>
                </c:pt>
                <c:pt idx="1287">
                  <c:v>23.296330000000001</c:v>
                </c:pt>
                <c:pt idx="1288">
                  <c:v>23.296710000000001</c:v>
                </c:pt>
                <c:pt idx="1289">
                  <c:v>23.31456</c:v>
                </c:pt>
                <c:pt idx="1290">
                  <c:v>23.289670000000001</c:v>
                </c:pt>
                <c:pt idx="1291">
                  <c:v>23.30913</c:v>
                </c:pt>
                <c:pt idx="1292">
                  <c:v>23.31221</c:v>
                </c:pt>
                <c:pt idx="1293">
                  <c:v>23.32339</c:v>
                </c:pt>
                <c:pt idx="1294">
                  <c:v>23.268599999999999</c:v>
                </c:pt>
                <c:pt idx="1295">
                  <c:v>23.31185</c:v>
                </c:pt>
                <c:pt idx="1296">
                  <c:v>23.26172</c:v>
                </c:pt>
                <c:pt idx="1297">
                  <c:v>23.267790000000002</c:v>
                </c:pt>
                <c:pt idx="1298">
                  <c:v>23.297239999999999</c:v>
                </c:pt>
                <c:pt idx="1299">
                  <c:v>23.272310000000001</c:v>
                </c:pt>
                <c:pt idx="1300">
                  <c:v>23.281420000000001</c:v>
                </c:pt>
                <c:pt idx="1301">
                  <c:v>23.29157</c:v>
                </c:pt>
                <c:pt idx="1302">
                  <c:v>23.29928</c:v>
                </c:pt>
                <c:pt idx="1303">
                  <c:v>23.29411</c:v>
                </c:pt>
                <c:pt idx="1304">
                  <c:v>23.32394</c:v>
                </c:pt>
                <c:pt idx="1305">
                  <c:v>23.299600000000002</c:v>
                </c:pt>
                <c:pt idx="1306">
                  <c:v>23.285430000000002</c:v>
                </c:pt>
                <c:pt idx="1307">
                  <c:v>23.271550000000001</c:v>
                </c:pt>
                <c:pt idx="1308">
                  <c:v>23.297740000000001</c:v>
                </c:pt>
                <c:pt idx="1309">
                  <c:v>23.30752</c:v>
                </c:pt>
                <c:pt idx="1310">
                  <c:v>23.303540000000002</c:v>
                </c:pt>
                <c:pt idx="1311">
                  <c:v>23.288550000000001</c:v>
                </c:pt>
                <c:pt idx="1312">
                  <c:v>23.291399999999999</c:v>
                </c:pt>
                <c:pt idx="1313">
                  <c:v>23.287369999999999</c:v>
                </c:pt>
                <c:pt idx="1314">
                  <c:v>23.245629999999998</c:v>
                </c:pt>
                <c:pt idx="1315">
                  <c:v>23.231649999999998</c:v>
                </c:pt>
                <c:pt idx="1316">
                  <c:v>23.250319999999999</c:v>
                </c:pt>
                <c:pt idx="1317">
                  <c:v>23.227260000000001</c:v>
                </c:pt>
                <c:pt idx="1318">
                  <c:v>23.250620000000001</c:v>
                </c:pt>
                <c:pt idx="1319">
                  <c:v>23.254549999999998</c:v>
                </c:pt>
                <c:pt idx="1320">
                  <c:v>23.26709</c:v>
                </c:pt>
                <c:pt idx="1321">
                  <c:v>23.25657</c:v>
                </c:pt>
                <c:pt idx="1322">
                  <c:v>23.23996</c:v>
                </c:pt>
                <c:pt idx="1323">
                  <c:v>23.257439999999999</c:v>
                </c:pt>
                <c:pt idx="1324">
                  <c:v>23.248709999999999</c:v>
                </c:pt>
                <c:pt idx="1325">
                  <c:v>23.24559</c:v>
                </c:pt>
                <c:pt idx="1326">
                  <c:v>23.309180000000001</c:v>
                </c:pt>
                <c:pt idx="1327">
                  <c:v>23.272349999999999</c:v>
                </c:pt>
                <c:pt idx="1328">
                  <c:v>23.268989999999999</c:v>
                </c:pt>
                <c:pt idx="1329">
                  <c:v>23.227550000000001</c:v>
                </c:pt>
                <c:pt idx="1330">
                  <c:v>23.270779999999998</c:v>
                </c:pt>
                <c:pt idx="1331">
                  <c:v>23.23995</c:v>
                </c:pt>
                <c:pt idx="1332">
                  <c:v>23.228059999999999</c:v>
                </c:pt>
                <c:pt idx="1333">
                  <c:v>23.26971</c:v>
                </c:pt>
                <c:pt idx="1334">
                  <c:v>23.267140000000001</c:v>
                </c:pt>
                <c:pt idx="1335">
                  <c:v>23.25686</c:v>
                </c:pt>
                <c:pt idx="1336">
                  <c:v>23.27319</c:v>
                </c:pt>
                <c:pt idx="1337">
                  <c:v>23.300039999999999</c:v>
                </c:pt>
                <c:pt idx="1338">
                  <c:v>23.28772</c:v>
                </c:pt>
                <c:pt idx="1339">
                  <c:v>23.292079999999999</c:v>
                </c:pt>
                <c:pt idx="1340">
                  <c:v>23.2867</c:v>
                </c:pt>
                <c:pt idx="1341">
                  <c:v>23.277609999999999</c:v>
                </c:pt>
                <c:pt idx="1342">
                  <c:v>23.291720000000002</c:v>
                </c:pt>
                <c:pt idx="1343">
                  <c:v>23.324829999999999</c:v>
                </c:pt>
                <c:pt idx="1344">
                  <c:v>23.28107</c:v>
                </c:pt>
                <c:pt idx="1345">
                  <c:v>23.27684</c:v>
                </c:pt>
                <c:pt idx="1346">
                  <c:v>23.242599999999999</c:v>
                </c:pt>
                <c:pt idx="1347">
                  <c:v>23.259409999999999</c:v>
                </c:pt>
                <c:pt idx="1348">
                  <c:v>23.248729999999998</c:v>
                </c:pt>
                <c:pt idx="1349">
                  <c:v>23.268920000000001</c:v>
                </c:pt>
                <c:pt idx="1350">
                  <c:v>23.259319999999999</c:v>
                </c:pt>
                <c:pt idx="1351">
                  <c:v>23.264340000000001</c:v>
                </c:pt>
                <c:pt idx="1352">
                  <c:v>23.28396</c:v>
                </c:pt>
                <c:pt idx="1353">
                  <c:v>23.295559999999998</c:v>
                </c:pt>
                <c:pt idx="1354">
                  <c:v>23.258870000000002</c:v>
                </c:pt>
                <c:pt idx="1355">
                  <c:v>23.30095</c:v>
                </c:pt>
                <c:pt idx="1356">
                  <c:v>23.292000000000002</c:v>
                </c:pt>
                <c:pt idx="1357">
                  <c:v>23.316210000000002</c:v>
                </c:pt>
                <c:pt idx="1358">
                  <c:v>23.311309999999999</c:v>
                </c:pt>
                <c:pt idx="1359">
                  <c:v>23.283660000000001</c:v>
                </c:pt>
                <c:pt idx="1360">
                  <c:v>23.3127</c:v>
                </c:pt>
                <c:pt idx="1361">
                  <c:v>23.302530000000001</c:v>
                </c:pt>
                <c:pt idx="1362">
                  <c:v>23.292649999999998</c:v>
                </c:pt>
                <c:pt idx="1363">
                  <c:v>23.270820000000001</c:v>
                </c:pt>
                <c:pt idx="1364">
                  <c:v>23.275569999999998</c:v>
                </c:pt>
                <c:pt idx="1365">
                  <c:v>23.288740000000001</c:v>
                </c:pt>
                <c:pt idx="1366">
                  <c:v>23.28659</c:v>
                </c:pt>
                <c:pt idx="1367">
                  <c:v>23.284099999999999</c:v>
                </c:pt>
                <c:pt idx="1368">
                  <c:v>23.310770000000002</c:v>
                </c:pt>
                <c:pt idx="1369">
                  <c:v>23.288019999999999</c:v>
                </c:pt>
                <c:pt idx="1370">
                  <c:v>23.311299999999999</c:v>
                </c:pt>
                <c:pt idx="1371">
                  <c:v>23.312159999999999</c:v>
                </c:pt>
                <c:pt idx="1372">
                  <c:v>23.312729999999998</c:v>
                </c:pt>
                <c:pt idx="1373">
                  <c:v>23.33456</c:v>
                </c:pt>
                <c:pt idx="1374">
                  <c:v>23.344930000000002</c:v>
                </c:pt>
                <c:pt idx="1375">
                  <c:v>23.311350000000001</c:v>
                </c:pt>
                <c:pt idx="1376">
                  <c:v>23.294090000000001</c:v>
                </c:pt>
                <c:pt idx="1377">
                  <c:v>23.302009999999999</c:v>
                </c:pt>
                <c:pt idx="1378">
                  <c:v>23.29034</c:v>
                </c:pt>
                <c:pt idx="1379">
                  <c:v>23.318200000000001</c:v>
                </c:pt>
                <c:pt idx="1380">
                  <c:v>23.291740000000001</c:v>
                </c:pt>
                <c:pt idx="1381">
                  <c:v>23.298159999999999</c:v>
                </c:pt>
                <c:pt idx="1382">
                  <c:v>23.2591</c:v>
                </c:pt>
                <c:pt idx="1383">
                  <c:v>23.279419999999998</c:v>
                </c:pt>
                <c:pt idx="1384">
                  <c:v>23.314859999999999</c:v>
                </c:pt>
                <c:pt idx="1385">
                  <c:v>23.285540000000001</c:v>
                </c:pt>
                <c:pt idx="1386">
                  <c:v>23.271519999999999</c:v>
                </c:pt>
                <c:pt idx="1387">
                  <c:v>23.28997</c:v>
                </c:pt>
                <c:pt idx="1388">
                  <c:v>23.30857</c:v>
                </c:pt>
                <c:pt idx="1389">
                  <c:v>23.288229999999999</c:v>
                </c:pt>
                <c:pt idx="1390">
                  <c:v>23.301130000000001</c:v>
                </c:pt>
                <c:pt idx="1391">
                  <c:v>23.300840000000001</c:v>
                </c:pt>
                <c:pt idx="1392">
                  <c:v>23.283760000000001</c:v>
                </c:pt>
                <c:pt idx="1393">
                  <c:v>23.26408</c:v>
                </c:pt>
                <c:pt idx="1394">
                  <c:v>23.272819999999999</c:v>
                </c:pt>
                <c:pt idx="1395">
                  <c:v>23.28669</c:v>
                </c:pt>
                <c:pt idx="1396">
                  <c:v>23.27984</c:v>
                </c:pt>
                <c:pt idx="1397">
                  <c:v>23.272390000000001</c:v>
                </c:pt>
                <c:pt idx="1398">
                  <c:v>23.288360000000001</c:v>
                </c:pt>
                <c:pt idx="1399">
                  <c:v>23.262589999999999</c:v>
                </c:pt>
                <c:pt idx="1400">
                  <c:v>23.255220000000001</c:v>
                </c:pt>
                <c:pt idx="1401">
                  <c:v>23.266400000000001</c:v>
                </c:pt>
                <c:pt idx="1402">
                  <c:v>23.280270000000002</c:v>
                </c:pt>
                <c:pt idx="1403">
                  <c:v>23.267060000000001</c:v>
                </c:pt>
                <c:pt idx="1404">
                  <c:v>23.269159999999999</c:v>
                </c:pt>
                <c:pt idx="1405">
                  <c:v>23.285299999999999</c:v>
                </c:pt>
                <c:pt idx="1406">
                  <c:v>23.22569</c:v>
                </c:pt>
                <c:pt idx="1407">
                  <c:v>23.28321</c:v>
                </c:pt>
                <c:pt idx="1408">
                  <c:v>23.243639999999999</c:v>
                </c:pt>
                <c:pt idx="1409">
                  <c:v>23.276810000000001</c:v>
                </c:pt>
                <c:pt idx="1410">
                  <c:v>23.286940000000001</c:v>
                </c:pt>
                <c:pt idx="1411">
                  <c:v>23.27974</c:v>
                </c:pt>
                <c:pt idx="1412">
                  <c:v>23.265059999999998</c:v>
                </c:pt>
                <c:pt idx="1413">
                  <c:v>23.243169999999999</c:v>
                </c:pt>
                <c:pt idx="1414">
                  <c:v>23.231010000000001</c:v>
                </c:pt>
                <c:pt idx="1415">
                  <c:v>23.232659999999999</c:v>
                </c:pt>
                <c:pt idx="1416">
                  <c:v>23.246390000000002</c:v>
                </c:pt>
                <c:pt idx="1417">
                  <c:v>23.260529999999999</c:v>
                </c:pt>
                <c:pt idx="1418">
                  <c:v>23.235230000000001</c:v>
                </c:pt>
                <c:pt idx="1419">
                  <c:v>23.252140000000001</c:v>
                </c:pt>
                <c:pt idx="1420">
                  <c:v>23.23067</c:v>
                </c:pt>
                <c:pt idx="1421">
                  <c:v>23.237400000000001</c:v>
                </c:pt>
                <c:pt idx="1422">
                  <c:v>23.24127</c:v>
                </c:pt>
                <c:pt idx="1423">
                  <c:v>23.193709999999999</c:v>
                </c:pt>
                <c:pt idx="1424">
                  <c:v>23.211310000000001</c:v>
                </c:pt>
                <c:pt idx="1425">
                  <c:v>23.20288</c:v>
                </c:pt>
                <c:pt idx="1426">
                  <c:v>23.201519999999999</c:v>
                </c:pt>
                <c:pt idx="1427">
                  <c:v>23.19022</c:v>
                </c:pt>
                <c:pt idx="1428">
                  <c:v>23.180129999999998</c:v>
                </c:pt>
                <c:pt idx="1429">
                  <c:v>23.171589999999998</c:v>
                </c:pt>
                <c:pt idx="1430">
                  <c:v>23.157440000000001</c:v>
                </c:pt>
                <c:pt idx="1431">
                  <c:v>23.151789999999998</c:v>
                </c:pt>
                <c:pt idx="1432">
                  <c:v>23.177800000000001</c:v>
                </c:pt>
                <c:pt idx="1433">
                  <c:v>23.145430000000001</c:v>
                </c:pt>
                <c:pt idx="1434">
                  <c:v>23.157820000000001</c:v>
                </c:pt>
                <c:pt idx="1435">
                  <c:v>23.139199999999999</c:v>
                </c:pt>
                <c:pt idx="1436">
                  <c:v>23.155259999999998</c:v>
                </c:pt>
                <c:pt idx="1437">
                  <c:v>23.16882</c:v>
                </c:pt>
                <c:pt idx="1438">
                  <c:v>23.177720000000001</c:v>
                </c:pt>
                <c:pt idx="1439">
                  <c:v>23.192299999999999</c:v>
                </c:pt>
                <c:pt idx="1440">
                  <c:v>23.17014</c:v>
                </c:pt>
                <c:pt idx="1441">
                  <c:v>23.181650000000001</c:v>
                </c:pt>
                <c:pt idx="1442">
                  <c:v>23.185469999999999</c:v>
                </c:pt>
                <c:pt idx="1443">
                  <c:v>23.190989999999999</c:v>
                </c:pt>
                <c:pt idx="1444">
                  <c:v>23.186389999999999</c:v>
                </c:pt>
                <c:pt idx="1445">
                  <c:v>23.146419999999999</c:v>
                </c:pt>
                <c:pt idx="1446">
                  <c:v>23.124880000000001</c:v>
                </c:pt>
                <c:pt idx="1447">
                  <c:v>23.112639999999999</c:v>
                </c:pt>
                <c:pt idx="1448">
                  <c:v>23.09413</c:v>
                </c:pt>
                <c:pt idx="1449">
                  <c:v>23.070340000000002</c:v>
                </c:pt>
                <c:pt idx="1450">
                  <c:v>23.083110000000001</c:v>
                </c:pt>
                <c:pt idx="1451">
                  <c:v>23.104710000000001</c:v>
                </c:pt>
                <c:pt idx="1452">
                  <c:v>23.094999999999999</c:v>
                </c:pt>
                <c:pt idx="1453">
                  <c:v>23.058430000000001</c:v>
                </c:pt>
                <c:pt idx="1454">
                  <c:v>23.035599999999999</c:v>
                </c:pt>
                <c:pt idx="1455">
                  <c:v>23.055140000000002</c:v>
                </c:pt>
                <c:pt idx="1456">
                  <c:v>23.047720000000002</c:v>
                </c:pt>
                <c:pt idx="1457">
                  <c:v>23.059609999999999</c:v>
                </c:pt>
                <c:pt idx="1458">
                  <c:v>23.06925</c:v>
                </c:pt>
                <c:pt idx="1459">
                  <c:v>23.047709999999999</c:v>
                </c:pt>
                <c:pt idx="1460">
                  <c:v>23.05312</c:v>
                </c:pt>
                <c:pt idx="1461">
                  <c:v>23.0184</c:v>
                </c:pt>
                <c:pt idx="1462">
                  <c:v>22.985399999999998</c:v>
                </c:pt>
                <c:pt idx="1463">
                  <c:v>22.96359</c:v>
                </c:pt>
                <c:pt idx="1464">
                  <c:v>22.975180000000002</c:v>
                </c:pt>
                <c:pt idx="1465">
                  <c:v>22.973520000000001</c:v>
                </c:pt>
                <c:pt idx="1466">
                  <c:v>22.92728</c:v>
                </c:pt>
                <c:pt idx="1467">
                  <c:v>22.937709999999999</c:v>
                </c:pt>
                <c:pt idx="1468">
                  <c:v>22.950700000000001</c:v>
                </c:pt>
                <c:pt idx="1469">
                  <c:v>22.904589999999999</c:v>
                </c:pt>
                <c:pt idx="1470">
                  <c:v>22.922039999999999</c:v>
                </c:pt>
                <c:pt idx="1471">
                  <c:v>22.886769999999999</c:v>
                </c:pt>
                <c:pt idx="1472">
                  <c:v>22.89489</c:v>
                </c:pt>
                <c:pt idx="1473">
                  <c:v>22.901160000000001</c:v>
                </c:pt>
                <c:pt idx="1474">
                  <c:v>22.912610000000001</c:v>
                </c:pt>
                <c:pt idx="1475">
                  <c:v>22.92427</c:v>
                </c:pt>
                <c:pt idx="1476">
                  <c:v>22.908919999999998</c:v>
                </c:pt>
                <c:pt idx="1477">
                  <c:v>22.904430000000001</c:v>
                </c:pt>
                <c:pt idx="1478">
                  <c:v>22.904450000000001</c:v>
                </c:pt>
                <c:pt idx="1479">
                  <c:v>22.916840000000001</c:v>
                </c:pt>
                <c:pt idx="1480">
                  <c:v>22.965199999999999</c:v>
                </c:pt>
                <c:pt idx="1481">
                  <c:v>22.93918</c:v>
                </c:pt>
                <c:pt idx="1482">
                  <c:v>22.972049999999999</c:v>
                </c:pt>
                <c:pt idx="1483">
                  <c:v>22.9908</c:v>
                </c:pt>
                <c:pt idx="1484">
                  <c:v>22.969010000000001</c:v>
                </c:pt>
                <c:pt idx="1485">
                  <c:v>22.947109999999999</c:v>
                </c:pt>
                <c:pt idx="1486">
                  <c:v>22.947970000000002</c:v>
                </c:pt>
                <c:pt idx="1487">
                  <c:v>22.973210000000002</c:v>
                </c:pt>
                <c:pt idx="1488">
                  <c:v>22.906030000000001</c:v>
                </c:pt>
                <c:pt idx="1489">
                  <c:v>22.918949999999999</c:v>
                </c:pt>
                <c:pt idx="1490">
                  <c:v>22.933029999999999</c:v>
                </c:pt>
                <c:pt idx="1491">
                  <c:v>22.967089999999999</c:v>
                </c:pt>
                <c:pt idx="1492">
                  <c:v>22.910270000000001</c:v>
                </c:pt>
                <c:pt idx="1493">
                  <c:v>22.903770000000002</c:v>
                </c:pt>
                <c:pt idx="1494">
                  <c:v>22.915790000000001</c:v>
                </c:pt>
                <c:pt idx="1495">
                  <c:v>22.89743</c:v>
                </c:pt>
                <c:pt idx="1496">
                  <c:v>22.876860000000001</c:v>
                </c:pt>
                <c:pt idx="1497">
                  <c:v>22.85622</c:v>
                </c:pt>
                <c:pt idx="1498">
                  <c:v>22.877800000000001</c:v>
                </c:pt>
                <c:pt idx="1499">
                  <c:v>22.877310000000001</c:v>
                </c:pt>
                <c:pt idx="1500">
                  <c:v>22.84928</c:v>
                </c:pt>
                <c:pt idx="1501">
                  <c:v>22.878550000000001</c:v>
                </c:pt>
                <c:pt idx="1502">
                  <c:v>22.906929999999999</c:v>
                </c:pt>
                <c:pt idx="1503">
                  <c:v>22.886489999999998</c:v>
                </c:pt>
                <c:pt idx="1504">
                  <c:v>22.872710000000001</c:v>
                </c:pt>
                <c:pt idx="1505">
                  <c:v>22.868390000000002</c:v>
                </c:pt>
                <c:pt idx="1506">
                  <c:v>22.875979999999998</c:v>
                </c:pt>
                <c:pt idx="1507">
                  <c:v>22.87811</c:v>
                </c:pt>
                <c:pt idx="1508">
                  <c:v>22.90438</c:v>
                </c:pt>
                <c:pt idx="1509">
                  <c:v>22.920629999999999</c:v>
                </c:pt>
                <c:pt idx="1510">
                  <c:v>22.893049999999999</c:v>
                </c:pt>
                <c:pt idx="1511">
                  <c:v>22.904859999999999</c:v>
                </c:pt>
                <c:pt idx="1512">
                  <c:v>22.88392</c:v>
                </c:pt>
                <c:pt idx="1513">
                  <c:v>22.865970000000001</c:v>
                </c:pt>
                <c:pt idx="1514">
                  <c:v>22.859500000000001</c:v>
                </c:pt>
                <c:pt idx="1515">
                  <c:v>22.861180000000001</c:v>
                </c:pt>
                <c:pt idx="1516">
                  <c:v>22.895309999999998</c:v>
                </c:pt>
                <c:pt idx="1517">
                  <c:v>22.87698</c:v>
                </c:pt>
                <c:pt idx="1518">
                  <c:v>22.861519999999999</c:v>
                </c:pt>
                <c:pt idx="1519">
                  <c:v>22.805430000000001</c:v>
                </c:pt>
                <c:pt idx="1520">
                  <c:v>22.817679999999999</c:v>
                </c:pt>
                <c:pt idx="1521">
                  <c:v>22.805209999999999</c:v>
                </c:pt>
                <c:pt idx="1522">
                  <c:v>22.760719999999999</c:v>
                </c:pt>
                <c:pt idx="1523">
                  <c:v>22.720379999999999</c:v>
                </c:pt>
                <c:pt idx="1524">
                  <c:v>22.743569999999998</c:v>
                </c:pt>
                <c:pt idx="1525">
                  <c:v>22.728200000000001</c:v>
                </c:pt>
                <c:pt idx="1526">
                  <c:v>22.760280000000002</c:v>
                </c:pt>
                <c:pt idx="1527">
                  <c:v>22.769469999999998</c:v>
                </c:pt>
                <c:pt idx="1528">
                  <c:v>22.729150000000001</c:v>
                </c:pt>
                <c:pt idx="1529">
                  <c:v>22.75787</c:v>
                </c:pt>
                <c:pt idx="1530">
                  <c:v>22.76867</c:v>
                </c:pt>
                <c:pt idx="1531">
                  <c:v>22.767060000000001</c:v>
                </c:pt>
                <c:pt idx="1532">
                  <c:v>22.77402</c:v>
                </c:pt>
                <c:pt idx="1533">
                  <c:v>22.806840000000001</c:v>
                </c:pt>
                <c:pt idx="1534">
                  <c:v>22.773990000000001</c:v>
                </c:pt>
                <c:pt idx="1535">
                  <c:v>22.777439999999999</c:v>
                </c:pt>
                <c:pt idx="1536">
                  <c:v>22.76493</c:v>
                </c:pt>
                <c:pt idx="1537">
                  <c:v>22.741040000000002</c:v>
                </c:pt>
                <c:pt idx="1538">
                  <c:v>22.704039999999999</c:v>
                </c:pt>
                <c:pt idx="1539">
                  <c:v>22.697330000000001</c:v>
                </c:pt>
                <c:pt idx="1540">
                  <c:v>22.659459999999999</c:v>
                </c:pt>
                <c:pt idx="1541">
                  <c:v>22.682960000000001</c:v>
                </c:pt>
                <c:pt idx="1542">
                  <c:v>22.658380000000001</c:v>
                </c:pt>
                <c:pt idx="1543">
                  <c:v>22.632840000000002</c:v>
                </c:pt>
                <c:pt idx="1544">
                  <c:v>22.66713</c:v>
                </c:pt>
                <c:pt idx="1545">
                  <c:v>22.685580000000002</c:v>
                </c:pt>
                <c:pt idx="1546">
                  <c:v>22.682009999999998</c:v>
                </c:pt>
                <c:pt idx="1547">
                  <c:v>22.66743</c:v>
                </c:pt>
                <c:pt idx="1548">
                  <c:v>22.700050000000001</c:v>
                </c:pt>
                <c:pt idx="1549">
                  <c:v>22.67728</c:v>
                </c:pt>
                <c:pt idx="1550">
                  <c:v>22.698119999999999</c:v>
                </c:pt>
                <c:pt idx="1551">
                  <c:v>22.667570000000001</c:v>
                </c:pt>
                <c:pt idx="1552">
                  <c:v>22.67437</c:v>
                </c:pt>
                <c:pt idx="1553">
                  <c:v>22.675249999999998</c:v>
                </c:pt>
                <c:pt idx="1554">
                  <c:v>22.707920000000001</c:v>
                </c:pt>
                <c:pt idx="1555">
                  <c:v>22.67961</c:v>
                </c:pt>
                <c:pt idx="1556">
                  <c:v>22.687329999999999</c:v>
                </c:pt>
                <c:pt idx="1557">
                  <c:v>22.67239</c:v>
                </c:pt>
                <c:pt idx="1558">
                  <c:v>22.68834</c:v>
                </c:pt>
                <c:pt idx="1559">
                  <c:v>22.637630000000001</c:v>
                </c:pt>
                <c:pt idx="1560">
                  <c:v>22.627109999999998</c:v>
                </c:pt>
                <c:pt idx="1561">
                  <c:v>22.659500000000001</c:v>
                </c:pt>
                <c:pt idx="1562">
                  <c:v>22.655760000000001</c:v>
                </c:pt>
                <c:pt idx="1563">
                  <c:v>22.684429999999999</c:v>
                </c:pt>
                <c:pt idx="1564">
                  <c:v>22.626429999999999</c:v>
                </c:pt>
                <c:pt idx="1565">
                  <c:v>22.665620000000001</c:v>
                </c:pt>
                <c:pt idx="1566">
                  <c:v>22.6435</c:v>
                </c:pt>
                <c:pt idx="1567">
                  <c:v>22.661180000000002</c:v>
                </c:pt>
                <c:pt idx="1568">
                  <c:v>22.68693</c:v>
                </c:pt>
                <c:pt idx="1569">
                  <c:v>22.672190000000001</c:v>
                </c:pt>
                <c:pt idx="1570">
                  <c:v>22.66525</c:v>
                </c:pt>
                <c:pt idx="1571">
                  <c:v>22.635549999999999</c:v>
                </c:pt>
                <c:pt idx="1572">
                  <c:v>22.67634</c:v>
                </c:pt>
                <c:pt idx="1573">
                  <c:v>22.649270000000001</c:v>
                </c:pt>
                <c:pt idx="1574">
                  <c:v>22.65569</c:v>
                </c:pt>
                <c:pt idx="1575">
                  <c:v>22.667870000000001</c:v>
                </c:pt>
                <c:pt idx="1576">
                  <c:v>22.704219999999999</c:v>
                </c:pt>
                <c:pt idx="1577">
                  <c:v>22.668959999999998</c:v>
                </c:pt>
                <c:pt idx="1578">
                  <c:v>22.665469999999999</c:v>
                </c:pt>
                <c:pt idx="1579">
                  <c:v>22.662610000000001</c:v>
                </c:pt>
                <c:pt idx="1580">
                  <c:v>22.656289999999998</c:v>
                </c:pt>
                <c:pt idx="1581">
                  <c:v>22.63486</c:v>
                </c:pt>
                <c:pt idx="1582">
                  <c:v>22.64104</c:v>
                </c:pt>
                <c:pt idx="1583">
                  <c:v>22.620619999999999</c:v>
                </c:pt>
                <c:pt idx="1584">
                  <c:v>22.611350000000002</c:v>
                </c:pt>
                <c:pt idx="1585">
                  <c:v>22.644760000000002</c:v>
                </c:pt>
                <c:pt idx="1586">
                  <c:v>22.627970000000001</c:v>
                </c:pt>
                <c:pt idx="1587">
                  <c:v>22.67313</c:v>
                </c:pt>
                <c:pt idx="1588">
                  <c:v>22.647490000000001</c:v>
                </c:pt>
                <c:pt idx="1589">
                  <c:v>22.656749999999999</c:v>
                </c:pt>
                <c:pt idx="1590">
                  <c:v>22.698319999999999</c:v>
                </c:pt>
                <c:pt idx="1591">
                  <c:v>22.681460000000001</c:v>
                </c:pt>
                <c:pt idx="1592">
                  <c:v>22.682770000000001</c:v>
                </c:pt>
                <c:pt idx="1593">
                  <c:v>22.653960000000001</c:v>
                </c:pt>
                <c:pt idx="1594">
                  <c:v>22.668320000000001</c:v>
                </c:pt>
                <c:pt idx="1595">
                  <c:v>22.705539999999999</c:v>
                </c:pt>
                <c:pt idx="1596">
                  <c:v>22.66337</c:v>
                </c:pt>
                <c:pt idx="1597">
                  <c:v>22.664239999999999</c:v>
                </c:pt>
                <c:pt idx="1598">
                  <c:v>22.68291</c:v>
                </c:pt>
                <c:pt idx="1599">
                  <c:v>22.694870000000002</c:v>
                </c:pt>
                <c:pt idx="1600">
                  <c:v>22.686050000000002</c:v>
                </c:pt>
                <c:pt idx="1601">
                  <c:v>22.66403</c:v>
                </c:pt>
                <c:pt idx="1602">
                  <c:v>22.6752</c:v>
                </c:pt>
                <c:pt idx="1603">
                  <c:v>22.67548</c:v>
                </c:pt>
                <c:pt idx="1604">
                  <c:v>22.68336</c:v>
                </c:pt>
                <c:pt idx="1605">
                  <c:v>22.69445</c:v>
                </c:pt>
                <c:pt idx="1606">
                  <c:v>22.720269999999999</c:v>
                </c:pt>
                <c:pt idx="1607">
                  <c:v>22.70881</c:v>
                </c:pt>
                <c:pt idx="1608">
                  <c:v>22.71264</c:v>
                </c:pt>
                <c:pt idx="1609">
                  <c:v>22.699560000000002</c:v>
                </c:pt>
                <c:pt idx="1610">
                  <c:v>22.722020000000001</c:v>
                </c:pt>
                <c:pt idx="1611">
                  <c:v>22.671410000000002</c:v>
                </c:pt>
                <c:pt idx="1612">
                  <c:v>22.70797</c:v>
                </c:pt>
                <c:pt idx="1613">
                  <c:v>22.686060000000001</c:v>
                </c:pt>
                <c:pt idx="1614">
                  <c:v>22.70683</c:v>
                </c:pt>
                <c:pt idx="1615">
                  <c:v>22.70317</c:v>
                </c:pt>
                <c:pt idx="1616">
                  <c:v>22.67362</c:v>
                </c:pt>
                <c:pt idx="1617">
                  <c:v>22.692129999999999</c:v>
                </c:pt>
                <c:pt idx="1618">
                  <c:v>22.704470000000001</c:v>
                </c:pt>
                <c:pt idx="1619">
                  <c:v>22.703220000000002</c:v>
                </c:pt>
                <c:pt idx="1620">
                  <c:v>22.699449999999999</c:v>
                </c:pt>
                <c:pt idx="1621">
                  <c:v>22.699929999999998</c:v>
                </c:pt>
                <c:pt idx="1622">
                  <c:v>22.692710000000002</c:v>
                </c:pt>
                <c:pt idx="1623">
                  <c:v>22.705780000000001</c:v>
                </c:pt>
                <c:pt idx="1624">
                  <c:v>22.685369999999999</c:v>
                </c:pt>
                <c:pt idx="1625">
                  <c:v>22.686029999999999</c:v>
                </c:pt>
                <c:pt idx="1626">
                  <c:v>22.686699999999998</c:v>
                </c:pt>
                <c:pt idx="1627">
                  <c:v>22.717020000000002</c:v>
                </c:pt>
                <c:pt idx="1628">
                  <c:v>22.690049999999999</c:v>
                </c:pt>
                <c:pt idx="1629">
                  <c:v>22.68561</c:v>
                </c:pt>
                <c:pt idx="1630">
                  <c:v>22.689900000000002</c:v>
                </c:pt>
                <c:pt idx="1631">
                  <c:v>22.726369999999999</c:v>
                </c:pt>
                <c:pt idx="1632">
                  <c:v>22.718579999999999</c:v>
                </c:pt>
                <c:pt idx="1633">
                  <c:v>22.71471</c:v>
                </c:pt>
                <c:pt idx="1634">
                  <c:v>22.724350000000001</c:v>
                </c:pt>
                <c:pt idx="1635">
                  <c:v>22.73761</c:v>
                </c:pt>
                <c:pt idx="1636">
                  <c:v>22.75761</c:v>
                </c:pt>
                <c:pt idx="1637">
                  <c:v>22.762</c:v>
                </c:pt>
                <c:pt idx="1638">
                  <c:v>22.783000000000001</c:v>
                </c:pt>
                <c:pt idx="1639">
                  <c:v>22.76097</c:v>
                </c:pt>
                <c:pt idx="1640">
                  <c:v>22.79082</c:v>
                </c:pt>
                <c:pt idx="1641">
                  <c:v>22.7818</c:v>
                </c:pt>
                <c:pt idx="1642">
                  <c:v>22.790019999999998</c:v>
                </c:pt>
                <c:pt idx="1643">
                  <c:v>22.781780000000001</c:v>
                </c:pt>
                <c:pt idx="1644">
                  <c:v>22.793469999999999</c:v>
                </c:pt>
                <c:pt idx="1645">
                  <c:v>22.831910000000001</c:v>
                </c:pt>
                <c:pt idx="1646">
                  <c:v>22.81833</c:v>
                </c:pt>
                <c:pt idx="1647">
                  <c:v>22.81316</c:v>
                </c:pt>
                <c:pt idx="1648">
                  <c:v>22.81373</c:v>
                </c:pt>
                <c:pt idx="1649">
                  <c:v>22.813680000000002</c:v>
                </c:pt>
                <c:pt idx="1650">
                  <c:v>22.848099999999999</c:v>
                </c:pt>
                <c:pt idx="1651">
                  <c:v>22.850819999999999</c:v>
                </c:pt>
                <c:pt idx="1652">
                  <c:v>22.86271</c:v>
                </c:pt>
                <c:pt idx="1653">
                  <c:v>22.834489999999999</c:v>
                </c:pt>
                <c:pt idx="1654">
                  <c:v>22.866579999999999</c:v>
                </c:pt>
                <c:pt idx="1655">
                  <c:v>22.841570000000001</c:v>
                </c:pt>
                <c:pt idx="1656">
                  <c:v>22.856439999999999</c:v>
                </c:pt>
                <c:pt idx="1657">
                  <c:v>22.87753</c:v>
                </c:pt>
                <c:pt idx="1658">
                  <c:v>22.838660000000001</c:v>
                </c:pt>
                <c:pt idx="1659">
                  <c:v>22.875060000000001</c:v>
                </c:pt>
                <c:pt idx="1660">
                  <c:v>22.8947</c:v>
                </c:pt>
                <c:pt idx="1661">
                  <c:v>22.88288</c:v>
                </c:pt>
                <c:pt idx="1662">
                  <c:v>22.8521</c:v>
                </c:pt>
                <c:pt idx="1663">
                  <c:v>22.874700000000001</c:v>
                </c:pt>
                <c:pt idx="1664">
                  <c:v>22.859179999999999</c:v>
                </c:pt>
                <c:pt idx="1665">
                  <c:v>22.87865</c:v>
                </c:pt>
                <c:pt idx="1666">
                  <c:v>22.904240000000001</c:v>
                </c:pt>
                <c:pt idx="1667">
                  <c:v>22.847429999999999</c:v>
                </c:pt>
                <c:pt idx="1668">
                  <c:v>22.880279999999999</c:v>
                </c:pt>
                <c:pt idx="1669">
                  <c:v>22.910540000000001</c:v>
                </c:pt>
                <c:pt idx="1670">
                  <c:v>22.90945</c:v>
                </c:pt>
                <c:pt idx="1671">
                  <c:v>22.916840000000001</c:v>
                </c:pt>
                <c:pt idx="1672">
                  <c:v>22.895769999999999</c:v>
                </c:pt>
                <c:pt idx="1673">
                  <c:v>22.898879999999998</c:v>
                </c:pt>
                <c:pt idx="1674">
                  <c:v>22.873950000000001</c:v>
                </c:pt>
                <c:pt idx="1675">
                  <c:v>22.854130000000001</c:v>
                </c:pt>
                <c:pt idx="1676">
                  <c:v>22.871739999999999</c:v>
                </c:pt>
                <c:pt idx="1677">
                  <c:v>22.86665</c:v>
                </c:pt>
                <c:pt idx="1678">
                  <c:v>22.849029999999999</c:v>
                </c:pt>
                <c:pt idx="1679">
                  <c:v>22.822220000000002</c:v>
                </c:pt>
                <c:pt idx="1680">
                  <c:v>22.836310000000001</c:v>
                </c:pt>
                <c:pt idx="1681">
                  <c:v>22.86185</c:v>
                </c:pt>
                <c:pt idx="1682">
                  <c:v>22.866119999999999</c:v>
                </c:pt>
                <c:pt idx="1683">
                  <c:v>22.841090000000001</c:v>
                </c:pt>
                <c:pt idx="1684">
                  <c:v>22.799959999999999</c:v>
                </c:pt>
                <c:pt idx="1685">
                  <c:v>22.73554</c:v>
                </c:pt>
                <c:pt idx="1686">
                  <c:v>22.775749999999999</c:v>
                </c:pt>
                <c:pt idx="1687">
                  <c:v>22.75432</c:v>
                </c:pt>
                <c:pt idx="1688">
                  <c:v>22.73217</c:v>
                </c:pt>
                <c:pt idx="1689">
                  <c:v>22.71791</c:v>
                </c:pt>
                <c:pt idx="1690">
                  <c:v>22.725940000000001</c:v>
                </c:pt>
                <c:pt idx="1691">
                  <c:v>22.732009999999999</c:v>
                </c:pt>
                <c:pt idx="1692">
                  <c:v>22.754020000000001</c:v>
                </c:pt>
                <c:pt idx="1693">
                  <c:v>22.772849999999998</c:v>
                </c:pt>
                <c:pt idx="1694">
                  <c:v>22.713039999999999</c:v>
                </c:pt>
                <c:pt idx="1695">
                  <c:v>22.7652</c:v>
                </c:pt>
                <c:pt idx="1696">
                  <c:v>22.759160000000001</c:v>
                </c:pt>
                <c:pt idx="1697">
                  <c:v>22.779219999999999</c:v>
                </c:pt>
                <c:pt idx="1698">
                  <c:v>22.779060000000001</c:v>
                </c:pt>
                <c:pt idx="1699">
                  <c:v>22.76389</c:v>
                </c:pt>
                <c:pt idx="1700">
                  <c:v>22.793060000000001</c:v>
                </c:pt>
                <c:pt idx="1701">
                  <c:v>22.807680000000001</c:v>
                </c:pt>
                <c:pt idx="1702">
                  <c:v>22.776810000000001</c:v>
                </c:pt>
                <c:pt idx="1703">
                  <c:v>22.819220000000001</c:v>
                </c:pt>
                <c:pt idx="1704">
                  <c:v>22.786020000000001</c:v>
                </c:pt>
                <c:pt idx="1705">
                  <c:v>22.791920000000001</c:v>
                </c:pt>
                <c:pt idx="1706">
                  <c:v>22.75451</c:v>
                </c:pt>
                <c:pt idx="1707">
                  <c:v>22.71482</c:v>
                </c:pt>
                <c:pt idx="1708">
                  <c:v>22.709669999999999</c:v>
                </c:pt>
                <c:pt idx="1709">
                  <c:v>22.667960000000001</c:v>
                </c:pt>
                <c:pt idx="1710">
                  <c:v>22.69463</c:v>
                </c:pt>
                <c:pt idx="1711">
                  <c:v>22.676950000000001</c:v>
                </c:pt>
                <c:pt idx="1712">
                  <c:v>22.66337</c:v>
                </c:pt>
                <c:pt idx="1713">
                  <c:v>22.679220000000001</c:v>
                </c:pt>
                <c:pt idx="1714">
                  <c:v>22.692540000000001</c:v>
                </c:pt>
                <c:pt idx="1715">
                  <c:v>22.712479999999999</c:v>
                </c:pt>
                <c:pt idx="1716">
                  <c:v>22.706060000000001</c:v>
                </c:pt>
                <c:pt idx="1717">
                  <c:v>22.735530000000001</c:v>
                </c:pt>
                <c:pt idx="1718">
                  <c:v>22.696639999999999</c:v>
                </c:pt>
                <c:pt idx="1719">
                  <c:v>22.69988</c:v>
                </c:pt>
                <c:pt idx="1720">
                  <c:v>22.701339999999998</c:v>
                </c:pt>
                <c:pt idx="1721">
                  <c:v>22.699079999999999</c:v>
                </c:pt>
                <c:pt idx="1722">
                  <c:v>22.699449999999999</c:v>
                </c:pt>
                <c:pt idx="1723">
                  <c:v>22.694949999999999</c:v>
                </c:pt>
                <c:pt idx="1724">
                  <c:v>22.68478</c:v>
                </c:pt>
                <c:pt idx="1725">
                  <c:v>22.71865</c:v>
                </c:pt>
                <c:pt idx="1726">
                  <c:v>22.698810000000002</c:v>
                </c:pt>
                <c:pt idx="1727">
                  <c:v>22.67343</c:v>
                </c:pt>
                <c:pt idx="1728">
                  <c:v>22.652229999999999</c:v>
                </c:pt>
                <c:pt idx="1729">
                  <c:v>22.693719999999999</c:v>
                </c:pt>
                <c:pt idx="1730">
                  <c:v>22.67841</c:v>
                </c:pt>
                <c:pt idx="1731">
                  <c:v>22.67295</c:v>
                </c:pt>
                <c:pt idx="1732">
                  <c:v>22.63617</c:v>
                </c:pt>
                <c:pt idx="1733">
                  <c:v>22.620629999999998</c:v>
                </c:pt>
                <c:pt idx="1734">
                  <c:v>22.613430000000001</c:v>
                </c:pt>
                <c:pt idx="1735">
                  <c:v>22.587230000000002</c:v>
                </c:pt>
                <c:pt idx="1736">
                  <c:v>22.586649999999999</c:v>
                </c:pt>
                <c:pt idx="1737">
                  <c:v>22.551570000000002</c:v>
                </c:pt>
                <c:pt idx="1738">
                  <c:v>22.540510000000001</c:v>
                </c:pt>
                <c:pt idx="1739">
                  <c:v>22.512709999999998</c:v>
                </c:pt>
                <c:pt idx="1740">
                  <c:v>22.503959999999999</c:v>
                </c:pt>
                <c:pt idx="1741">
                  <c:v>22.533650000000002</c:v>
                </c:pt>
                <c:pt idx="1742">
                  <c:v>22.50703</c:v>
                </c:pt>
                <c:pt idx="1743">
                  <c:v>22.509820000000001</c:v>
                </c:pt>
                <c:pt idx="1744">
                  <c:v>22.528040000000001</c:v>
                </c:pt>
                <c:pt idx="1745">
                  <c:v>22.48386</c:v>
                </c:pt>
                <c:pt idx="1746">
                  <c:v>22.48685</c:v>
                </c:pt>
                <c:pt idx="1747">
                  <c:v>22.44886</c:v>
                </c:pt>
                <c:pt idx="1748">
                  <c:v>22.47804</c:v>
                </c:pt>
                <c:pt idx="1749">
                  <c:v>22.480650000000001</c:v>
                </c:pt>
                <c:pt idx="1750">
                  <c:v>22.454249999999998</c:v>
                </c:pt>
                <c:pt idx="1751">
                  <c:v>22.468699999999998</c:v>
                </c:pt>
                <c:pt idx="1752">
                  <c:v>22.446249999999999</c:v>
                </c:pt>
                <c:pt idx="1753">
                  <c:v>22.48329</c:v>
                </c:pt>
                <c:pt idx="1754">
                  <c:v>22.473980000000001</c:v>
                </c:pt>
                <c:pt idx="1755">
                  <c:v>22.505269999999999</c:v>
                </c:pt>
                <c:pt idx="1756">
                  <c:v>22.505500000000001</c:v>
                </c:pt>
                <c:pt idx="1757">
                  <c:v>22.496929999999999</c:v>
                </c:pt>
                <c:pt idx="1758">
                  <c:v>22.525919999999999</c:v>
                </c:pt>
                <c:pt idx="1759">
                  <c:v>22.497969999999999</c:v>
                </c:pt>
                <c:pt idx="1760">
                  <c:v>22.520299999999999</c:v>
                </c:pt>
                <c:pt idx="1761">
                  <c:v>22.51512</c:v>
                </c:pt>
                <c:pt idx="1762">
                  <c:v>22.506609999999998</c:v>
                </c:pt>
                <c:pt idx="1763">
                  <c:v>22.451229999999999</c:v>
                </c:pt>
                <c:pt idx="1764">
                  <c:v>22.472989999999999</c:v>
                </c:pt>
                <c:pt idx="1765">
                  <c:v>22.461760000000002</c:v>
                </c:pt>
                <c:pt idx="1766">
                  <c:v>22.489840000000001</c:v>
                </c:pt>
                <c:pt idx="1767">
                  <c:v>22.474820000000001</c:v>
                </c:pt>
                <c:pt idx="1768">
                  <c:v>22.506989999999998</c:v>
                </c:pt>
                <c:pt idx="1769">
                  <c:v>22.514230000000001</c:v>
                </c:pt>
                <c:pt idx="1770">
                  <c:v>22.510429999999999</c:v>
                </c:pt>
                <c:pt idx="1771">
                  <c:v>22.507269999999998</c:v>
                </c:pt>
                <c:pt idx="1772">
                  <c:v>22.513570000000001</c:v>
                </c:pt>
                <c:pt idx="1773">
                  <c:v>22.462520000000001</c:v>
                </c:pt>
                <c:pt idx="1774">
                  <c:v>22.47447</c:v>
                </c:pt>
                <c:pt idx="1775">
                  <c:v>22.4482</c:v>
                </c:pt>
                <c:pt idx="1776">
                  <c:v>22.476600000000001</c:v>
                </c:pt>
                <c:pt idx="1777">
                  <c:v>22.469729999999998</c:v>
                </c:pt>
                <c:pt idx="1778">
                  <c:v>22.469180000000001</c:v>
                </c:pt>
                <c:pt idx="1779">
                  <c:v>22.471080000000001</c:v>
                </c:pt>
                <c:pt idx="1780">
                  <c:v>22.45947</c:v>
                </c:pt>
                <c:pt idx="1781">
                  <c:v>22.47194</c:v>
                </c:pt>
                <c:pt idx="1782">
                  <c:v>22.493110000000001</c:v>
                </c:pt>
                <c:pt idx="1783">
                  <c:v>22.470490000000002</c:v>
                </c:pt>
                <c:pt idx="1784">
                  <c:v>22.480910000000002</c:v>
                </c:pt>
                <c:pt idx="1785">
                  <c:v>22.473479999999999</c:v>
                </c:pt>
                <c:pt idx="1786">
                  <c:v>22.481369999999998</c:v>
                </c:pt>
                <c:pt idx="1787">
                  <c:v>22.467459999999999</c:v>
                </c:pt>
                <c:pt idx="1788">
                  <c:v>22.47926</c:v>
                </c:pt>
                <c:pt idx="1789">
                  <c:v>22.497119999999999</c:v>
                </c:pt>
                <c:pt idx="1790">
                  <c:v>22.464839999999999</c:v>
                </c:pt>
                <c:pt idx="1791">
                  <c:v>22.49071</c:v>
                </c:pt>
                <c:pt idx="1792">
                  <c:v>22.493279999999999</c:v>
                </c:pt>
                <c:pt idx="1793">
                  <c:v>22.53172</c:v>
                </c:pt>
                <c:pt idx="1794">
                  <c:v>22.51153</c:v>
                </c:pt>
                <c:pt idx="1795">
                  <c:v>22.49905</c:v>
                </c:pt>
                <c:pt idx="1796">
                  <c:v>22.49905</c:v>
                </c:pt>
                <c:pt idx="1797">
                  <c:v>22.518540000000002</c:v>
                </c:pt>
                <c:pt idx="1798">
                  <c:v>22.52045</c:v>
                </c:pt>
                <c:pt idx="1799">
                  <c:v>22.48967</c:v>
                </c:pt>
                <c:pt idx="1800">
                  <c:v>22.494240000000001</c:v>
                </c:pt>
                <c:pt idx="1801">
                  <c:v>22.502600000000001</c:v>
                </c:pt>
                <c:pt idx="1802">
                  <c:v>22.518339999999998</c:v>
                </c:pt>
                <c:pt idx="1803">
                  <c:v>22.531400000000001</c:v>
                </c:pt>
                <c:pt idx="1804">
                  <c:v>22.561889999999998</c:v>
                </c:pt>
                <c:pt idx="1805">
                  <c:v>22.526949999999999</c:v>
                </c:pt>
                <c:pt idx="1806">
                  <c:v>22.533740000000002</c:v>
                </c:pt>
                <c:pt idx="1807">
                  <c:v>22.553059999999999</c:v>
                </c:pt>
                <c:pt idx="1808">
                  <c:v>22.555489999999999</c:v>
                </c:pt>
                <c:pt idx="1809">
                  <c:v>22.507290000000001</c:v>
                </c:pt>
                <c:pt idx="1810">
                  <c:v>22.478370000000002</c:v>
                </c:pt>
                <c:pt idx="1811">
                  <c:v>22.438269999999999</c:v>
                </c:pt>
                <c:pt idx="1812">
                  <c:v>22.465250000000001</c:v>
                </c:pt>
                <c:pt idx="1813">
                  <c:v>22.381599999999999</c:v>
                </c:pt>
                <c:pt idx="1814">
                  <c:v>22.381519999999998</c:v>
                </c:pt>
                <c:pt idx="1815">
                  <c:v>22.377649999999999</c:v>
                </c:pt>
                <c:pt idx="1816">
                  <c:v>22.392749999999999</c:v>
                </c:pt>
                <c:pt idx="1817">
                  <c:v>22.375910000000001</c:v>
                </c:pt>
                <c:pt idx="1818">
                  <c:v>22.362780000000001</c:v>
                </c:pt>
                <c:pt idx="1819">
                  <c:v>22.3657</c:v>
                </c:pt>
                <c:pt idx="1820">
                  <c:v>22.356529999999999</c:v>
                </c:pt>
                <c:pt idx="1821">
                  <c:v>22.392479999999999</c:v>
                </c:pt>
                <c:pt idx="1822">
                  <c:v>22.391909999999999</c:v>
                </c:pt>
                <c:pt idx="1823">
                  <c:v>22.39789</c:v>
                </c:pt>
                <c:pt idx="1824">
                  <c:v>22.42276</c:v>
                </c:pt>
                <c:pt idx="1825">
                  <c:v>22.405280000000001</c:v>
                </c:pt>
                <c:pt idx="1826">
                  <c:v>22.42801</c:v>
                </c:pt>
                <c:pt idx="1827">
                  <c:v>22.15681</c:v>
                </c:pt>
                <c:pt idx="1828">
                  <c:v>22.18083</c:v>
                </c:pt>
                <c:pt idx="1829">
                  <c:v>22.385290000000001</c:v>
                </c:pt>
                <c:pt idx="1830">
                  <c:v>22.412330000000001</c:v>
                </c:pt>
                <c:pt idx="1831">
                  <c:v>22.3872</c:v>
                </c:pt>
                <c:pt idx="1832">
                  <c:v>22.372579999999999</c:v>
                </c:pt>
                <c:pt idx="1833">
                  <c:v>22.382090000000002</c:v>
                </c:pt>
                <c:pt idx="1834">
                  <c:v>22.393239999999999</c:v>
                </c:pt>
                <c:pt idx="1835">
                  <c:v>22.40981</c:v>
                </c:pt>
                <c:pt idx="1836">
                  <c:v>22.366060000000001</c:v>
                </c:pt>
                <c:pt idx="1837">
                  <c:v>22.400179999999999</c:v>
                </c:pt>
                <c:pt idx="1838">
                  <c:v>22.41039</c:v>
                </c:pt>
                <c:pt idx="1839">
                  <c:v>22.391739999999999</c:v>
                </c:pt>
                <c:pt idx="1840">
                  <c:v>22.405370000000001</c:v>
                </c:pt>
                <c:pt idx="1841">
                  <c:v>22.361339999999998</c:v>
                </c:pt>
                <c:pt idx="1842">
                  <c:v>22.380140000000001</c:v>
                </c:pt>
                <c:pt idx="1843">
                  <c:v>22.4237</c:v>
                </c:pt>
                <c:pt idx="1844">
                  <c:v>22.417580000000001</c:v>
                </c:pt>
                <c:pt idx="1845">
                  <c:v>22.436610000000002</c:v>
                </c:pt>
                <c:pt idx="1846">
                  <c:v>22.436309999999999</c:v>
                </c:pt>
                <c:pt idx="1847">
                  <c:v>22.4345</c:v>
                </c:pt>
                <c:pt idx="1848">
                  <c:v>22.434699999999999</c:v>
                </c:pt>
                <c:pt idx="1849">
                  <c:v>22.472300000000001</c:v>
                </c:pt>
                <c:pt idx="1850">
                  <c:v>22.436540000000001</c:v>
                </c:pt>
                <c:pt idx="1851">
                  <c:v>22.44014</c:v>
                </c:pt>
                <c:pt idx="1852">
                  <c:v>22.451650000000001</c:v>
                </c:pt>
                <c:pt idx="1853">
                  <c:v>22.473020000000002</c:v>
                </c:pt>
                <c:pt idx="1854">
                  <c:v>22.474409999999999</c:v>
                </c:pt>
                <c:pt idx="1855">
                  <c:v>22.459679999999999</c:v>
                </c:pt>
                <c:pt idx="1856">
                  <c:v>22.48273</c:v>
                </c:pt>
                <c:pt idx="1857">
                  <c:v>22.46012</c:v>
                </c:pt>
                <c:pt idx="1858">
                  <c:v>22.425630000000002</c:v>
                </c:pt>
                <c:pt idx="1859">
                  <c:v>22.440860000000001</c:v>
                </c:pt>
                <c:pt idx="1860">
                  <c:v>22.44576</c:v>
                </c:pt>
                <c:pt idx="1861">
                  <c:v>22.438469999999999</c:v>
                </c:pt>
                <c:pt idx="1862">
                  <c:v>22.415289999999999</c:v>
                </c:pt>
                <c:pt idx="1863">
                  <c:v>22.44069</c:v>
                </c:pt>
                <c:pt idx="1864">
                  <c:v>22.408940000000001</c:v>
                </c:pt>
                <c:pt idx="1865">
                  <c:v>22.4285</c:v>
                </c:pt>
                <c:pt idx="1866">
                  <c:v>22.428570000000001</c:v>
                </c:pt>
                <c:pt idx="1867">
                  <c:v>22.416519999999998</c:v>
                </c:pt>
                <c:pt idx="1868">
                  <c:v>22.446290000000001</c:v>
                </c:pt>
                <c:pt idx="1869">
                  <c:v>22.410910000000001</c:v>
                </c:pt>
                <c:pt idx="1870">
                  <c:v>22.424340000000001</c:v>
                </c:pt>
                <c:pt idx="1871">
                  <c:v>22.421849999999999</c:v>
                </c:pt>
                <c:pt idx="1872">
                  <c:v>22.431789999999999</c:v>
                </c:pt>
                <c:pt idx="1873">
                  <c:v>22.408169999999998</c:v>
                </c:pt>
                <c:pt idx="1874">
                  <c:v>22.397379999999998</c:v>
                </c:pt>
                <c:pt idx="1875">
                  <c:v>22.414929999999998</c:v>
                </c:pt>
                <c:pt idx="1876">
                  <c:v>22.421890000000001</c:v>
                </c:pt>
                <c:pt idx="1877">
                  <c:v>22.42014</c:v>
                </c:pt>
                <c:pt idx="1878">
                  <c:v>22.41713</c:v>
                </c:pt>
                <c:pt idx="1879">
                  <c:v>22.402999999999999</c:v>
                </c:pt>
                <c:pt idx="1880">
                  <c:v>22.4297</c:v>
                </c:pt>
                <c:pt idx="1881">
                  <c:v>22.419339999999998</c:v>
                </c:pt>
                <c:pt idx="1882">
                  <c:v>22.42305</c:v>
                </c:pt>
                <c:pt idx="1883">
                  <c:v>22.4114</c:v>
                </c:pt>
                <c:pt idx="1884">
                  <c:v>22.38176</c:v>
                </c:pt>
                <c:pt idx="1885">
                  <c:v>22.427669999999999</c:v>
                </c:pt>
                <c:pt idx="1886">
                  <c:v>22.417439999999999</c:v>
                </c:pt>
                <c:pt idx="1887">
                  <c:v>22.435040000000001</c:v>
                </c:pt>
                <c:pt idx="1888">
                  <c:v>22.389009999999999</c:v>
                </c:pt>
                <c:pt idx="1889">
                  <c:v>22.432220000000001</c:v>
                </c:pt>
                <c:pt idx="1890">
                  <c:v>22.43336</c:v>
                </c:pt>
                <c:pt idx="1891">
                  <c:v>22.46866</c:v>
                </c:pt>
                <c:pt idx="1892">
                  <c:v>22.468830000000001</c:v>
                </c:pt>
                <c:pt idx="1893">
                  <c:v>22.480260000000001</c:v>
                </c:pt>
                <c:pt idx="1894">
                  <c:v>22.460290000000001</c:v>
                </c:pt>
                <c:pt idx="1895">
                  <c:v>22.47325</c:v>
                </c:pt>
                <c:pt idx="1896">
                  <c:v>22.47617</c:v>
                </c:pt>
                <c:pt idx="1897">
                  <c:v>22.47664</c:v>
                </c:pt>
                <c:pt idx="1898">
                  <c:v>22.4773</c:v>
                </c:pt>
                <c:pt idx="1899">
                  <c:v>22.510100000000001</c:v>
                </c:pt>
                <c:pt idx="1900">
                  <c:v>22.483550000000001</c:v>
                </c:pt>
                <c:pt idx="1901">
                  <c:v>22.503769999999999</c:v>
                </c:pt>
                <c:pt idx="1902">
                  <c:v>22.481750000000002</c:v>
                </c:pt>
                <c:pt idx="1903">
                  <c:v>22.508220000000001</c:v>
                </c:pt>
                <c:pt idx="1904">
                  <c:v>22.536809999999999</c:v>
                </c:pt>
                <c:pt idx="1905">
                  <c:v>22.525950000000002</c:v>
                </c:pt>
                <c:pt idx="1906">
                  <c:v>22.496490000000001</c:v>
                </c:pt>
                <c:pt idx="1907">
                  <c:v>22.54316</c:v>
                </c:pt>
                <c:pt idx="1908">
                  <c:v>22.525220000000001</c:v>
                </c:pt>
                <c:pt idx="1909">
                  <c:v>22.553519999999999</c:v>
                </c:pt>
                <c:pt idx="1910">
                  <c:v>22.50751</c:v>
                </c:pt>
                <c:pt idx="1911">
                  <c:v>22.53004</c:v>
                </c:pt>
                <c:pt idx="1912">
                  <c:v>22.508679999999998</c:v>
                </c:pt>
                <c:pt idx="1913">
                  <c:v>22.50957</c:v>
                </c:pt>
                <c:pt idx="1914">
                  <c:v>22.508459999999999</c:v>
                </c:pt>
                <c:pt idx="1915">
                  <c:v>22.532920000000001</c:v>
                </c:pt>
                <c:pt idx="1916">
                  <c:v>22.534970000000001</c:v>
                </c:pt>
                <c:pt idx="1917">
                  <c:v>22.54984</c:v>
                </c:pt>
                <c:pt idx="1918">
                  <c:v>22.577110000000001</c:v>
                </c:pt>
                <c:pt idx="1919">
                  <c:v>22.537459999999999</c:v>
                </c:pt>
                <c:pt idx="1920">
                  <c:v>22.566130000000001</c:v>
                </c:pt>
                <c:pt idx="1921">
                  <c:v>22.506460000000001</c:v>
                </c:pt>
                <c:pt idx="1922">
                  <c:v>22.555260000000001</c:v>
                </c:pt>
                <c:pt idx="1923">
                  <c:v>22.525559999999999</c:v>
                </c:pt>
                <c:pt idx="1924">
                  <c:v>22.542200000000001</c:v>
                </c:pt>
                <c:pt idx="1925">
                  <c:v>22.529</c:v>
                </c:pt>
                <c:pt idx="1926">
                  <c:v>22.538329999999998</c:v>
                </c:pt>
                <c:pt idx="1927">
                  <c:v>22.522300000000001</c:v>
                </c:pt>
                <c:pt idx="1928">
                  <c:v>22.49363</c:v>
                </c:pt>
                <c:pt idx="1929">
                  <c:v>22.545950000000001</c:v>
                </c:pt>
                <c:pt idx="1930">
                  <c:v>22.536390000000001</c:v>
                </c:pt>
                <c:pt idx="1931">
                  <c:v>22.515370000000001</c:v>
                </c:pt>
                <c:pt idx="1932">
                  <c:v>22.523330000000001</c:v>
                </c:pt>
                <c:pt idx="1933">
                  <c:v>22.502099999999999</c:v>
                </c:pt>
                <c:pt idx="1934">
                  <c:v>22.535879999999999</c:v>
                </c:pt>
                <c:pt idx="1935">
                  <c:v>22.529050000000002</c:v>
                </c:pt>
                <c:pt idx="1936">
                  <c:v>22.49963</c:v>
                </c:pt>
                <c:pt idx="1937">
                  <c:v>22.51351</c:v>
                </c:pt>
                <c:pt idx="1938">
                  <c:v>22.515250000000002</c:v>
                </c:pt>
                <c:pt idx="1939">
                  <c:v>22.515049999999999</c:v>
                </c:pt>
                <c:pt idx="1940">
                  <c:v>22.49746</c:v>
                </c:pt>
                <c:pt idx="1941">
                  <c:v>22.487030000000001</c:v>
                </c:pt>
                <c:pt idx="1942">
                  <c:v>22.477709999999998</c:v>
                </c:pt>
                <c:pt idx="1943">
                  <c:v>22.50395</c:v>
                </c:pt>
                <c:pt idx="1944">
                  <c:v>22.4953</c:v>
                </c:pt>
                <c:pt idx="1945">
                  <c:v>22.501349999999999</c:v>
                </c:pt>
                <c:pt idx="1946">
                  <c:v>22.483599999999999</c:v>
                </c:pt>
                <c:pt idx="1947">
                  <c:v>22.451460000000001</c:v>
                </c:pt>
                <c:pt idx="1948">
                  <c:v>22.457429999999999</c:v>
                </c:pt>
                <c:pt idx="1949">
                  <c:v>22.476420000000001</c:v>
                </c:pt>
                <c:pt idx="1950">
                  <c:v>22.508949999999999</c:v>
                </c:pt>
                <c:pt idx="1951">
                  <c:v>22.493320000000001</c:v>
                </c:pt>
                <c:pt idx="1952">
                  <c:v>22.448029999999999</c:v>
                </c:pt>
                <c:pt idx="1953">
                  <c:v>22.490919999999999</c:v>
                </c:pt>
                <c:pt idx="1954">
                  <c:v>22.476500000000001</c:v>
                </c:pt>
                <c:pt idx="1955">
                  <c:v>22.46386</c:v>
                </c:pt>
                <c:pt idx="1956">
                  <c:v>22.488969999999998</c:v>
                </c:pt>
                <c:pt idx="1957">
                  <c:v>22.49072</c:v>
                </c:pt>
                <c:pt idx="1958">
                  <c:v>22.492100000000001</c:v>
                </c:pt>
                <c:pt idx="1959">
                  <c:v>22.456140000000001</c:v>
                </c:pt>
                <c:pt idx="1960">
                  <c:v>22.490860000000001</c:v>
                </c:pt>
                <c:pt idx="1961">
                  <c:v>22.46105</c:v>
                </c:pt>
                <c:pt idx="1962">
                  <c:v>22.450610000000001</c:v>
                </c:pt>
                <c:pt idx="1963">
                  <c:v>22.50817</c:v>
                </c:pt>
                <c:pt idx="1964">
                  <c:v>22.48</c:v>
                </c:pt>
                <c:pt idx="1965">
                  <c:v>22.486660000000001</c:v>
                </c:pt>
                <c:pt idx="1966">
                  <c:v>22.508400000000002</c:v>
                </c:pt>
                <c:pt idx="1967">
                  <c:v>22.495999999999999</c:v>
                </c:pt>
                <c:pt idx="1968">
                  <c:v>22.481190000000002</c:v>
                </c:pt>
                <c:pt idx="1969">
                  <c:v>22.473389999999998</c:v>
                </c:pt>
                <c:pt idx="1970">
                  <c:v>22.464259999999999</c:v>
                </c:pt>
                <c:pt idx="1971">
                  <c:v>22.464479999999998</c:v>
                </c:pt>
                <c:pt idx="1972">
                  <c:v>22.422619999999998</c:v>
                </c:pt>
                <c:pt idx="1973">
                  <c:v>22.46238</c:v>
                </c:pt>
                <c:pt idx="1974">
                  <c:v>22.455079999999999</c:v>
                </c:pt>
                <c:pt idx="1975">
                  <c:v>22.416360000000001</c:v>
                </c:pt>
                <c:pt idx="1976">
                  <c:v>22.4316</c:v>
                </c:pt>
                <c:pt idx="1977">
                  <c:v>22.43591</c:v>
                </c:pt>
                <c:pt idx="1978">
                  <c:v>22.406009999999998</c:v>
                </c:pt>
                <c:pt idx="1979">
                  <c:v>22.457940000000001</c:v>
                </c:pt>
                <c:pt idx="1980">
                  <c:v>22.39847</c:v>
                </c:pt>
                <c:pt idx="1981">
                  <c:v>22.4373</c:v>
                </c:pt>
                <c:pt idx="1982">
                  <c:v>22.469670000000001</c:v>
                </c:pt>
                <c:pt idx="1983">
                  <c:v>22.41827</c:v>
                </c:pt>
                <c:pt idx="1984">
                  <c:v>22.446919999999999</c:v>
                </c:pt>
                <c:pt idx="1985">
                  <c:v>22.451149999999998</c:v>
                </c:pt>
                <c:pt idx="1986">
                  <c:v>22.47186</c:v>
                </c:pt>
                <c:pt idx="1987">
                  <c:v>22.489100000000001</c:v>
                </c:pt>
                <c:pt idx="1988">
                  <c:v>22.49231</c:v>
                </c:pt>
                <c:pt idx="1989">
                  <c:v>22.484000000000002</c:v>
                </c:pt>
                <c:pt idx="1990">
                  <c:v>22.482230000000001</c:v>
                </c:pt>
                <c:pt idx="1991">
                  <c:v>22.50863</c:v>
                </c:pt>
                <c:pt idx="1992">
                  <c:v>22.515709999999999</c:v>
                </c:pt>
                <c:pt idx="1993">
                  <c:v>22.54805</c:v>
                </c:pt>
                <c:pt idx="1994">
                  <c:v>22.53519</c:v>
                </c:pt>
                <c:pt idx="1995">
                  <c:v>22.522860000000001</c:v>
                </c:pt>
                <c:pt idx="1996">
                  <c:v>22.544370000000001</c:v>
                </c:pt>
                <c:pt idx="1997">
                  <c:v>22.564579999999999</c:v>
                </c:pt>
                <c:pt idx="1998">
                  <c:v>22.55969</c:v>
                </c:pt>
                <c:pt idx="1999">
                  <c:v>22.585450000000002</c:v>
                </c:pt>
                <c:pt idx="2000">
                  <c:v>22.573709999999998</c:v>
                </c:pt>
                <c:pt idx="2001">
                  <c:v>22.57198</c:v>
                </c:pt>
                <c:pt idx="2002">
                  <c:v>22.601590000000002</c:v>
                </c:pt>
                <c:pt idx="2003">
                  <c:v>22.583549999999999</c:v>
                </c:pt>
                <c:pt idx="2004">
                  <c:v>22.5748</c:v>
                </c:pt>
                <c:pt idx="2005">
                  <c:v>22.603919999999999</c:v>
                </c:pt>
                <c:pt idx="2006">
                  <c:v>22.549420000000001</c:v>
                </c:pt>
                <c:pt idx="2007">
                  <c:v>22.552420000000001</c:v>
                </c:pt>
                <c:pt idx="2008">
                  <c:v>22.54927</c:v>
                </c:pt>
                <c:pt idx="2009">
                  <c:v>22.558920000000001</c:v>
                </c:pt>
                <c:pt idx="2010">
                  <c:v>22.53105</c:v>
                </c:pt>
                <c:pt idx="2011">
                  <c:v>22.531030000000001</c:v>
                </c:pt>
                <c:pt idx="2012">
                  <c:v>22.529299999999999</c:v>
                </c:pt>
                <c:pt idx="2013">
                  <c:v>22.527830000000002</c:v>
                </c:pt>
                <c:pt idx="2014">
                  <c:v>22.588080000000001</c:v>
                </c:pt>
                <c:pt idx="2015">
                  <c:v>22.568460000000002</c:v>
                </c:pt>
                <c:pt idx="2016">
                  <c:v>22.594560000000001</c:v>
                </c:pt>
                <c:pt idx="2017">
                  <c:v>22.612089999999998</c:v>
                </c:pt>
                <c:pt idx="2018">
                  <c:v>22.585609999999999</c:v>
                </c:pt>
                <c:pt idx="2019">
                  <c:v>22.619299999999999</c:v>
                </c:pt>
                <c:pt idx="2020">
                  <c:v>22.615649999999999</c:v>
                </c:pt>
                <c:pt idx="2021">
                  <c:v>22.63259</c:v>
                </c:pt>
                <c:pt idx="2022">
                  <c:v>22.594740000000002</c:v>
                </c:pt>
                <c:pt idx="2023">
                  <c:v>22.613489999999999</c:v>
                </c:pt>
                <c:pt idx="2024">
                  <c:v>22.583259999999999</c:v>
                </c:pt>
                <c:pt idx="2025">
                  <c:v>22.55659</c:v>
                </c:pt>
                <c:pt idx="2026">
                  <c:v>22.554110000000001</c:v>
                </c:pt>
                <c:pt idx="2027">
                  <c:v>22.56701</c:v>
                </c:pt>
                <c:pt idx="2028">
                  <c:v>22.546060000000001</c:v>
                </c:pt>
                <c:pt idx="2029">
                  <c:v>22.550160000000002</c:v>
                </c:pt>
                <c:pt idx="2030">
                  <c:v>22.57225</c:v>
                </c:pt>
                <c:pt idx="2031">
                  <c:v>22.572179999999999</c:v>
                </c:pt>
                <c:pt idx="2032">
                  <c:v>22.56766</c:v>
                </c:pt>
                <c:pt idx="2033">
                  <c:v>22.609159999999999</c:v>
                </c:pt>
                <c:pt idx="2034">
                  <c:v>22.631139999999998</c:v>
                </c:pt>
                <c:pt idx="2035">
                  <c:v>22.600210000000001</c:v>
                </c:pt>
                <c:pt idx="2036">
                  <c:v>22.5794</c:v>
                </c:pt>
                <c:pt idx="2037">
                  <c:v>22.593209999999999</c:v>
                </c:pt>
                <c:pt idx="2038">
                  <c:v>22.628990000000002</c:v>
                </c:pt>
                <c:pt idx="2039">
                  <c:v>22.63391</c:v>
                </c:pt>
                <c:pt idx="2040">
                  <c:v>22.643439999999998</c:v>
                </c:pt>
                <c:pt idx="2041">
                  <c:v>22.594080000000002</c:v>
                </c:pt>
                <c:pt idx="2042">
                  <c:v>22.613250000000001</c:v>
                </c:pt>
                <c:pt idx="2043">
                  <c:v>22.62894</c:v>
                </c:pt>
                <c:pt idx="2044">
                  <c:v>22.613489999999999</c:v>
                </c:pt>
                <c:pt idx="2045">
                  <c:v>22.582830000000001</c:v>
                </c:pt>
                <c:pt idx="2046">
                  <c:v>22.61946</c:v>
                </c:pt>
                <c:pt idx="2047">
                  <c:v>22.626740000000002</c:v>
                </c:pt>
                <c:pt idx="2048">
                  <c:v>22.640969999999999</c:v>
                </c:pt>
                <c:pt idx="2049">
                  <c:v>22.622730000000001</c:v>
                </c:pt>
                <c:pt idx="2050">
                  <c:v>22.636240000000001</c:v>
                </c:pt>
                <c:pt idx="2051">
                  <c:v>22.655480000000001</c:v>
                </c:pt>
                <c:pt idx="2052">
                  <c:v>22.659479999999999</c:v>
                </c:pt>
                <c:pt idx="2053">
                  <c:v>22.662579999999998</c:v>
                </c:pt>
                <c:pt idx="2054">
                  <c:v>22.66957</c:v>
                </c:pt>
                <c:pt idx="2055">
                  <c:v>22.67597</c:v>
                </c:pt>
                <c:pt idx="2056">
                  <c:v>22.683579999999999</c:v>
                </c:pt>
                <c:pt idx="2057">
                  <c:v>22.696619999999999</c:v>
                </c:pt>
                <c:pt idx="2058">
                  <c:v>22.711950000000002</c:v>
                </c:pt>
                <c:pt idx="2059">
                  <c:v>22.73705</c:v>
                </c:pt>
                <c:pt idx="2060">
                  <c:v>22.711950000000002</c:v>
                </c:pt>
                <c:pt idx="2061">
                  <c:v>22.723020000000002</c:v>
                </c:pt>
                <c:pt idx="2062">
                  <c:v>22.706340000000001</c:v>
                </c:pt>
                <c:pt idx="2063">
                  <c:v>22.732140000000001</c:v>
                </c:pt>
                <c:pt idx="2064">
                  <c:v>22.750910000000001</c:v>
                </c:pt>
                <c:pt idx="2065">
                  <c:v>22.78829</c:v>
                </c:pt>
                <c:pt idx="2066">
                  <c:v>22.772780000000001</c:v>
                </c:pt>
                <c:pt idx="2067">
                  <c:v>22.75769</c:v>
                </c:pt>
                <c:pt idx="2068">
                  <c:v>22.789929999999998</c:v>
                </c:pt>
                <c:pt idx="2069">
                  <c:v>22.777650000000001</c:v>
                </c:pt>
                <c:pt idx="2070">
                  <c:v>22.768260000000001</c:v>
                </c:pt>
                <c:pt idx="2071">
                  <c:v>22.794740000000001</c:v>
                </c:pt>
                <c:pt idx="2072">
                  <c:v>22.782399999999999</c:v>
                </c:pt>
                <c:pt idx="2073">
                  <c:v>22.785609999999998</c:v>
                </c:pt>
                <c:pt idx="2074">
                  <c:v>22.78998</c:v>
                </c:pt>
                <c:pt idx="2075">
                  <c:v>22.784089999999999</c:v>
                </c:pt>
                <c:pt idx="2076">
                  <c:v>22.762360000000001</c:v>
                </c:pt>
                <c:pt idx="2077">
                  <c:v>22.825289999999999</c:v>
                </c:pt>
                <c:pt idx="2078">
                  <c:v>22.796500000000002</c:v>
                </c:pt>
                <c:pt idx="2079">
                  <c:v>22.830100000000002</c:v>
                </c:pt>
                <c:pt idx="2080">
                  <c:v>22.83098</c:v>
                </c:pt>
                <c:pt idx="2081">
                  <c:v>22.814489999999999</c:v>
                </c:pt>
                <c:pt idx="2082">
                  <c:v>22.830829999999999</c:v>
                </c:pt>
                <c:pt idx="2083">
                  <c:v>22.838850000000001</c:v>
                </c:pt>
                <c:pt idx="2084">
                  <c:v>22.80123</c:v>
                </c:pt>
                <c:pt idx="2085">
                  <c:v>22.837679999999999</c:v>
                </c:pt>
                <c:pt idx="2086">
                  <c:v>22.838940000000001</c:v>
                </c:pt>
                <c:pt idx="2087">
                  <c:v>22.857530000000001</c:v>
                </c:pt>
                <c:pt idx="2088">
                  <c:v>22.842659999999999</c:v>
                </c:pt>
                <c:pt idx="2089">
                  <c:v>22.836369999999999</c:v>
                </c:pt>
                <c:pt idx="2090">
                  <c:v>22.85163</c:v>
                </c:pt>
                <c:pt idx="2091">
                  <c:v>22.862559999999998</c:v>
                </c:pt>
                <c:pt idx="2092">
                  <c:v>22.88167</c:v>
                </c:pt>
                <c:pt idx="2093">
                  <c:v>22.837479999999999</c:v>
                </c:pt>
                <c:pt idx="2094">
                  <c:v>22.839729999999999</c:v>
                </c:pt>
                <c:pt idx="2095">
                  <c:v>22.86797</c:v>
                </c:pt>
                <c:pt idx="2096">
                  <c:v>22.902100000000001</c:v>
                </c:pt>
                <c:pt idx="2097">
                  <c:v>22.875489999999999</c:v>
                </c:pt>
                <c:pt idx="2098">
                  <c:v>22.86467</c:v>
                </c:pt>
                <c:pt idx="2099">
                  <c:v>22.86853</c:v>
                </c:pt>
                <c:pt idx="2100">
                  <c:v>22.886340000000001</c:v>
                </c:pt>
                <c:pt idx="2101">
                  <c:v>22.870529999999999</c:v>
                </c:pt>
                <c:pt idx="2102">
                  <c:v>22.845289999999999</c:v>
                </c:pt>
                <c:pt idx="2103">
                  <c:v>22.881830000000001</c:v>
                </c:pt>
                <c:pt idx="2104">
                  <c:v>22.854769999999998</c:v>
                </c:pt>
                <c:pt idx="2105">
                  <c:v>22.843830000000001</c:v>
                </c:pt>
                <c:pt idx="2106">
                  <c:v>22.86204</c:v>
                </c:pt>
                <c:pt idx="2107">
                  <c:v>22.847100000000001</c:v>
                </c:pt>
                <c:pt idx="2108">
                  <c:v>22.8888</c:v>
                </c:pt>
                <c:pt idx="2109">
                  <c:v>22.909749999999999</c:v>
                </c:pt>
                <c:pt idx="2110">
                  <c:v>22.86467</c:v>
                </c:pt>
                <c:pt idx="2111">
                  <c:v>22.858709999999999</c:v>
                </c:pt>
                <c:pt idx="2112">
                  <c:v>22.86834</c:v>
                </c:pt>
                <c:pt idx="2113">
                  <c:v>22.905460000000001</c:v>
                </c:pt>
                <c:pt idx="2114">
                  <c:v>22.875039999999998</c:v>
                </c:pt>
                <c:pt idx="2115">
                  <c:v>22.916370000000001</c:v>
                </c:pt>
                <c:pt idx="2116">
                  <c:v>22.902619999999999</c:v>
                </c:pt>
                <c:pt idx="2117">
                  <c:v>22.903390000000002</c:v>
                </c:pt>
                <c:pt idx="2118">
                  <c:v>22.907340000000001</c:v>
                </c:pt>
                <c:pt idx="2119">
                  <c:v>22.881799999999998</c:v>
                </c:pt>
                <c:pt idx="2120">
                  <c:v>22.921720000000001</c:v>
                </c:pt>
                <c:pt idx="2121">
                  <c:v>22.90494</c:v>
                </c:pt>
                <c:pt idx="2122">
                  <c:v>22.912970000000001</c:v>
                </c:pt>
                <c:pt idx="2123">
                  <c:v>22.891529999999999</c:v>
                </c:pt>
                <c:pt idx="2124">
                  <c:v>22.893350000000002</c:v>
                </c:pt>
                <c:pt idx="2125">
                  <c:v>22.9209</c:v>
                </c:pt>
                <c:pt idx="2126">
                  <c:v>22.90362</c:v>
                </c:pt>
                <c:pt idx="2127">
                  <c:v>22.896709999999999</c:v>
                </c:pt>
                <c:pt idx="2128">
                  <c:v>22.869499999999999</c:v>
                </c:pt>
                <c:pt idx="2129">
                  <c:v>22.913250000000001</c:v>
                </c:pt>
                <c:pt idx="2130">
                  <c:v>22.90194</c:v>
                </c:pt>
                <c:pt idx="2131">
                  <c:v>22.899819999999998</c:v>
                </c:pt>
                <c:pt idx="2132">
                  <c:v>22.8978</c:v>
                </c:pt>
                <c:pt idx="2133">
                  <c:v>22.956060000000001</c:v>
                </c:pt>
                <c:pt idx="2134">
                  <c:v>22.928930000000001</c:v>
                </c:pt>
                <c:pt idx="2135">
                  <c:v>22.941479999999999</c:v>
                </c:pt>
                <c:pt idx="2136">
                  <c:v>22.86984</c:v>
                </c:pt>
                <c:pt idx="2137">
                  <c:v>22.911280000000001</c:v>
                </c:pt>
                <c:pt idx="2138">
                  <c:v>22.95956</c:v>
                </c:pt>
                <c:pt idx="2139">
                  <c:v>22.972200000000001</c:v>
                </c:pt>
                <c:pt idx="2140">
                  <c:v>22.949290000000001</c:v>
                </c:pt>
                <c:pt idx="2141">
                  <c:v>22.938929999999999</c:v>
                </c:pt>
                <c:pt idx="2142">
                  <c:v>22.98329</c:v>
                </c:pt>
                <c:pt idx="2143">
                  <c:v>22.942409999999999</c:v>
                </c:pt>
                <c:pt idx="2144">
                  <c:v>22.948409999999999</c:v>
                </c:pt>
                <c:pt idx="2145">
                  <c:v>22.930759999999999</c:v>
                </c:pt>
                <c:pt idx="2146">
                  <c:v>22.957080000000001</c:v>
                </c:pt>
                <c:pt idx="2147">
                  <c:v>22.980519999999999</c:v>
                </c:pt>
                <c:pt idx="2148">
                  <c:v>22.992450000000002</c:v>
                </c:pt>
                <c:pt idx="2149">
                  <c:v>22.994869999999999</c:v>
                </c:pt>
                <c:pt idx="2150">
                  <c:v>22.9544</c:v>
                </c:pt>
                <c:pt idx="2151">
                  <c:v>22.984369999999998</c:v>
                </c:pt>
                <c:pt idx="2152">
                  <c:v>23.007110000000001</c:v>
                </c:pt>
                <c:pt idx="2153">
                  <c:v>22.984719999999999</c:v>
                </c:pt>
                <c:pt idx="2154">
                  <c:v>23.017479999999999</c:v>
                </c:pt>
                <c:pt idx="2155">
                  <c:v>23.0242</c:v>
                </c:pt>
                <c:pt idx="2156">
                  <c:v>23.016169999999999</c:v>
                </c:pt>
                <c:pt idx="2157">
                  <c:v>23.02712</c:v>
                </c:pt>
                <c:pt idx="2158">
                  <c:v>23.053149999999999</c:v>
                </c:pt>
                <c:pt idx="2159">
                  <c:v>23.010850000000001</c:v>
                </c:pt>
                <c:pt idx="2160">
                  <c:v>23.035119999999999</c:v>
                </c:pt>
                <c:pt idx="2161">
                  <c:v>23.029209999999999</c:v>
                </c:pt>
                <c:pt idx="2162">
                  <c:v>23.044830000000001</c:v>
                </c:pt>
                <c:pt idx="2163">
                  <c:v>23.017710000000001</c:v>
                </c:pt>
                <c:pt idx="2164">
                  <c:v>23.02936</c:v>
                </c:pt>
                <c:pt idx="2165">
                  <c:v>23.039300000000001</c:v>
                </c:pt>
                <c:pt idx="2166">
                  <c:v>23.050899999999999</c:v>
                </c:pt>
                <c:pt idx="2167">
                  <c:v>23.088080000000001</c:v>
                </c:pt>
                <c:pt idx="2168">
                  <c:v>23.035419999999998</c:v>
                </c:pt>
                <c:pt idx="2169">
                  <c:v>23.069700000000001</c:v>
                </c:pt>
                <c:pt idx="2170">
                  <c:v>23.05292</c:v>
                </c:pt>
                <c:pt idx="2171">
                  <c:v>23.097919999999998</c:v>
                </c:pt>
                <c:pt idx="2172">
                  <c:v>23.10933</c:v>
                </c:pt>
                <c:pt idx="2173">
                  <c:v>23.090430000000001</c:v>
                </c:pt>
                <c:pt idx="2174">
                  <c:v>23.079640000000001</c:v>
                </c:pt>
                <c:pt idx="2175">
                  <c:v>23.080649999999999</c:v>
                </c:pt>
                <c:pt idx="2176">
                  <c:v>23.14594</c:v>
                </c:pt>
                <c:pt idx="2177">
                  <c:v>23.109459999999999</c:v>
                </c:pt>
                <c:pt idx="2178">
                  <c:v>23.071680000000001</c:v>
                </c:pt>
                <c:pt idx="2179">
                  <c:v>23.063639999999999</c:v>
                </c:pt>
                <c:pt idx="2180">
                  <c:v>23.067789999999999</c:v>
                </c:pt>
                <c:pt idx="2181">
                  <c:v>23.10295</c:v>
                </c:pt>
                <c:pt idx="2182">
                  <c:v>23.097629999999999</c:v>
                </c:pt>
                <c:pt idx="2183">
                  <c:v>23.075089999999999</c:v>
                </c:pt>
                <c:pt idx="2184">
                  <c:v>23.109580000000001</c:v>
                </c:pt>
                <c:pt idx="2185">
                  <c:v>23.115960000000001</c:v>
                </c:pt>
                <c:pt idx="2186">
                  <c:v>23.110749999999999</c:v>
                </c:pt>
                <c:pt idx="2187">
                  <c:v>23.110759999999999</c:v>
                </c:pt>
                <c:pt idx="2188">
                  <c:v>23.108139999999999</c:v>
                </c:pt>
                <c:pt idx="2189">
                  <c:v>23.063559999999999</c:v>
                </c:pt>
                <c:pt idx="2190">
                  <c:v>23.078800000000001</c:v>
                </c:pt>
                <c:pt idx="2191">
                  <c:v>23.110230000000001</c:v>
                </c:pt>
                <c:pt idx="2192">
                  <c:v>23.137830000000001</c:v>
                </c:pt>
                <c:pt idx="2193">
                  <c:v>23.104700000000001</c:v>
                </c:pt>
                <c:pt idx="2194">
                  <c:v>23.11383</c:v>
                </c:pt>
                <c:pt idx="2195">
                  <c:v>23.102450000000001</c:v>
                </c:pt>
                <c:pt idx="2196">
                  <c:v>23.12688</c:v>
                </c:pt>
                <c:pt idx="2197">
                  <c:v>23.1066</c:v>
                </c:pt>
                <c:pt idx="2198">
                  <c:v>23.123080000000002</c:v>
                </c:pt>
                <c:pt idx="2199">
                  <c:v>23.121179999999999</c:v>
                </c:pt>
                <c:pt idx="2200">
                  <c:v>23.09938</c:v>
                </c:pt>
                <c:pt idx="2201">
                  <c:v>23.124310000000001</c:v>
                </c:pt>
                <c:pt idx="2202">
                  <c:v>23.15765</c:v>
                </c:pt>
                <c:pt idx="2203">
                  <c:v>23.135490000000001</c:v>
                </c:pt>
                <c:pt idx="2204">
                  <c:v>23.133890000000001</c:v>
                </c:pt>
                <c:pt idx="2205">
                  <c:v>23.116</c:v>
                </c:pt>
                <c:pt idx="2206">
                  <c:v>23.140740000000001</c:v>
                </c:pt>
                <c:pt idx="2207">
                  <c:v>23.149260000000002</c:v>
                </c:pt>
                <c:pt idx="2208">
                  <c:v>23.124300000000002</c:v>
                </c:pt>
                <c:pt idx="2209">
                  <c:v>23.129799999999999</c:v>
                </c:pt>
                <c:pt idx="2210">
                  <c:v>23.13627</c:v>
                </c:pt>
                <c:pt idx="2211">
                  <c:v>23.140080000000001</c:v>
                </c:pt>
                <c:pt idx="2212">
                  <c:v>23.169239999999999</c:v>
                </c:pt>
                <c:pt idx="2213">
                  <c:v>23.164719999999999</c:v>
                </c:pt>
                <c:pt idx="2214">
                  <c:v>23.158300000000001</c:v>
                </c:pt>
                <c:pt idx="2215">
                  <c:v>23.177430000000001</c:v>
                </c:pt>
                <c:pt idx="2216">
                  <c:v>23.174289999999999</c:v>
                </c:pt>
                <c:pt idx="2217">
                  <c:v>23.183240000000001</c:v>
                </c:pt>
                <c:pt idx="2218">
                  <c:v>23.179739999999999</c:v>
                </c:pt>
                <c:pt idx="2219">
                  <c:v>23.178429999999999</c:v>
                </c:pt>
                <c:pt idx="2220">
                  <c:v>23.171939999999999</c:v>
                </c:pt>
                <c:pt idx="2221">
                  <c:v>23.181190000000001</c:v>
                </c:pt>
                <c:pt idx="2222">
                  <c:v>23.187390000000001</c:v>
                </c:pt>
                <c:pt idx="2223">
                  <c:v>23.176459999999999</c:v>
                </c:pt>
                <c:pt idx="2224">
                  <c:v>23.1783</c:v>
                </c:pt>
                <c:pt idx="2225">
                  <c:v>23.18413</c:v>
                </c:pt>
                <c:pt idx="2226">
                  <c:v>23.179379999999998</c:v>
                </c:pt>
                <c:pt idx="2227">
                  <c:v>23.200890000000001</c:v>
                </c:pt>
                <c:pt idx="2228">
                  <c:v>23.198180000000001</c:v>
                </c:pt>
                <c:pt idx="2229">
                  <c:v>23.18974</c:v>
                </c:pt>
                <c:pt idx="2230">
                  <c:v>23.18272</c:v>
                </c:pt>
                <c:pt idx="2231">
                  <c:v>23.2041</c:v>
                </c:pt>
                <c:pt idx="2232">
                  <c:v>23.18085</c:v>
                </c:pt>
                <c:pt idx="2233">
                  <c:v>23.185420000000001</c:v>
                </c:pt>
                <c:pt idx="2234">
                  <c:v>23.202729999999999</c:v>
                </c:pt>
                <c:pt idx="2235">
                  <c:v>23.178429999999999</c:v>
                </c:pt>
                <c:pt idx="2236">
                  <c:v>23.195920000000001</c:v>
                </c:pt>
                <c:pt idx="2237">
                  <c:v>23.256630000000001</c:v>
                </c:pt>
                <c:pt idx="2238">
                  <c:v>23.226710000000001</c:v>
                </c:pt>
                <c:pt idx="2239">
                  <c:v>23.21818</c:v>
                </c:pt>
                <c:pt idx="2240">
                  <c:v>23.253489999999999</c:v>
                </c:pt>
                <c:pt idx="2241">
                  <c:v>23.246490000000001</c:v>
                </c:pt>
                <c:pt idx="2242">
                  <c:v>23.237880000000001</c:v>
                </c:pt>
                <c:pt idx="2243">
                  <c:v>23.203289999999999</c:v>
                </c:pt>
                <c:pt idx="2244">
                  <c:v>23.236619999999998</c:v>
                </c:pt>
                <c:pt idx="2245">
                  <c:v>23.264510000000001</c:v>
                </c:pt>
                <c:pt idx="2246">
                  <c:v>23.251349999999999</c:v>
                </c:pt>
                <c:pt idx="2247">
                  <c:v>23.240839999999999</c:v>
                </c:pt>
                <c:pt idx="2248">
                  <c:v>23.221440000000001</c:v>
                </c:pt>
                <c:pt idx="2249">
                  <c:v>23.25544</c:v>
                </c:pt>
                <c:pt idx="2250">
                  <c:v>23.240490000000001</c:v>
                </c:pt>
                <c:pt idx="2251">
                  <c:v>23.256989999999998</c:v>
                </c:pt>
                <c:pt idx="2252">
                  <c:v>23.255140000000001</c:v>
                </c:pt>
                <c:pt idx="2253">
                  <c:v>23.25836</c:v>
                </c:pt>
                <c:pt idx="2254">
                  <c:v>23.25798</c:v>
                </c:pt>
                <c:pt idx="2255">
                  <c:v>23.261399999999998</c:v>
                </c:pt>
                <c:pt idx="2256">
                  <c:v>23.257850000000001</c:v>
                </c:pt>
                <c:pt idx="2257">
                  <c:v>23.278279999999999</c:v>
                </c:pt>
                <c:pt idx="2258">
                  <c:v>23.26031</c:v>
                </c:pt>
                <c:pt idx="2259">
                  <c:v>23.299330000000001</c:v>
                </c:pt>
                <c:pt idx="2260">
                  <c:v>23.319040000000001</c:v>
                </c:pt>
                <c:pt idx="2261">
                  <c:v>23.263739999999999</c:v>
                </c:pt>
                <c:pt idx="2262">
                  <c:v>23.292390000000001</c:v>
                </c:pt>
                <c:pt idx="2263">
                  <c:v>23.30939</c:v>
                </c:pt>
                <c:pt idx="2264">
                  <c:v>23.31503</c:v>
                </c:pt>
                <c:pt idx="2265">
                  <c:v>23.29984</c:v>
                </c:pt>
                <c:pt idx="2266">
                  <c:v>23.306629999999998</c:v>
                </c:pt>
                <c:pt idx="2267">
                  <c:v>23.304290000000002</c:v>
                </c:pt>
                <c:pt idx="2268">
                  <c:v>23.307279999999999</c:v>
                </c:pt>
                <c:pt idx="2269">
                  <c:v>23.33324</c:v>
                </c:pt>
                <c:pt idx="2270">
                  <c:v>23.323260000000001</c:v>
                </c:pt>
                <c:pt idx="2271">
                  <c:v>23.305530000000001</c:v>
                </c:pt>
                <c:pt idx="2272">
                  <c:v>23.29458</c:v>
                </c:pt>
                <c:pt idx="2273">
                  <c:v>23.27496</c:v>
                </c:pt>
                <c:pt idx="2274">
                  <c:v>23.3035</c:v>
                </c:pt>
                <c:pt idx="2275">
                  <c:v>23.2773</c:v>
                </c:pt>
                <c:pt idx="2276">
                  <c:v>23.312010000000001</c:v>
                </c:pt>
                <c:pt idx="2277">
                  <c:v>23.318280000000001</c:v>
                </c:pt>
                <c:pt idx="2278">
                  <c:v>23.327110000000001</c:v>
                </c:pt>
                <c:pt idx="2279">
                  <c:v>23.323170000000001</c:v>
                </c:pt>
                <c:pt idx="2280">
                  <c:v>23.352139999999999</c:v>
                </c:pt>
                <c:pt idx="2281">
                  <c:v>23.321439999999999</c:v>
                </c:pt>
                <c:pt idx="2282">
                  <c:v>23.320910000000001</c:v>
                </c:pt>
                <c:pt idx="2283">
                  <c:v>23.337240000000001</c:v>
                </c:pt>
                <c:pt idx="2284">
                  <c:v>23.32705</c:v>
                </c:pt>
                <c:pt idx="2285">
                  <c:v>23.317910000000001</c:v>
                </c:pt>
                <c:pt idx="2286">
                  <c:v>23.334610000000001</c:v>
                </c:pt>
                <c:pt idx="2287">
                  <c:v>23.310469999999999</c:v>
                </c:pt>
                <c:pt idx="2288">
                  <c:v>23.358409999999999</c:v>
                </c:pt>
                <c:pt idx="2289">
                  <c:v>23.36102</c:v>
                </c:pt>
                <c:pt idx="2290">
                  <c:v>23.3492</c:v>
                </c:pt>
                <c:pt idx="2291">
                  <c:v>23.33053</c:v>
                </c:pt>
                <c:pt idx="2292">
                  <c:v>23.357510000000001</c:v>
                </c:pt>
                <c:pt idx="2293">
                  <c:v>23.31542</c:v>
                </c:pt>
                <c:pt idx="2294">
                  <c:v>23.317270000000001</c:v>
                </c:pt>
                <c:pt idx="2295">
                  <c:v>23.338339999999999</c:v>
                </c:pt>
                <c:pt idx="2296">
                  <c:v>23.344239999999999</c:v>
                </c:pt>
                <c:pt idx="2297">
                  <c:v>23.325559999999999</c:v>
                </c:pt>
                <c:pt idx="2298">
                  <c:v>23.355270000000001</c:v>
                </c:pt>
                <c:pt idx="2299">
                  <c:v>23.35117</c:v>
                </c:pt>
                <c:pt idx="2300">
                  <c:v>23.340150000000001</c:v>
                </c:pt>
                <c:pt idx="2301">
                  <c:v>23.326429999999998</c:v>
                </c:pt>
                <c:pt idx="2302">
                  <c:v>23.35042</c:v>
                </c:pt>
                <c:pt idx="2303">
                  <c:v>23.35088</c:v>
                </c:pt>
                <c:pt idx="2304">
                  <c:v>23.358740000000001</c:v>
                </c:pt>
                <c:pt idx="2305">
                  <c:v>23.34299</c:v>
                </c:pt>
                <c:pt idx="2306">
                  <c:v>23.326930000000001</c:v>
                </c:pt>
                <c:pt idx="2307">
                  <c:v>23.364229999999999</c:v>
                </c:pt>
                <c:pt idx="2308">
                  <c:v>23.38946</c:v>
                </c:pt>
                <c:pt idx="2309">
                  <c:v>23.386970000000002</c:v>
                </c:pt>
                <c:pt idx="2310">
                  <c:v>23.352920000000001</c:v>
                </c:pt>
                <c:pt idx="2311">
                  <c:v>23.375019999999999</c:v>
                </c:pt>
                <c:pt idx="2312">
                  <c:v>23.342410000000001</c:v>
                </c:pt>
                <c:pt idx="2313">
                  <c:v>23.324619999999999</c:v>
                </c:pt>
                <c:pt idx="2314">
                  <c:v>23.31776</c:v>
                </c:pt>
                <c:pt idx="2315">
                  <c:v>23.329560000000001</c:v>
                </c:pt>
                <c:pt idx="2316">
                  <c:v>23.340720000000001</c:v>
                </c:pt>
                <c:pt idx="2317">
                  <c:v>23.351569999999999</c:v>
                </c:pt>
                <c:pt idx="2318">
                  <c:v>23.332460000000001</c:v>
                </c:pt>
                <c:pt idx="2319">
                  <c:v>23.316939999999999</c:v>
                </c:pt>
                <c:pt idx="2320">
                  <c:v>23.294979999999999</c:v>
                </c:pt>
                <c:pt idx="2321">
                  <c:v>23.287179999999999</c:v>
                </c:pt>
                <c:pt idx="2322">
                  <c:v>23.29935</c:v>
                </c:pt>
                <c:pt idx="2323">
                  <c:v>23.323499999999999</c:v>
                </c:pt>
                <c:pt idx="2324">
                  <c:v>23.294630000000002</c:v>
                </c:pt>
                <c:pt idx="2325">
                  <c:v>23.334289999999999</c:v>
                </c:pt>
                <c:pt idx="2326">
                  <c:v>23.309059999999999</c:v>
                </c:pt>
                <c:pt idx="2327">
                  <c:v>23.33146</c:v>
                </c:pt>
                <c:pt idx="2328">
                  <c:v>23.304030000000001</c:v>
                </c:pt>
                <c:pt idx="2329">
                  <c:v>23.315919999999998</c:v>
                </c:pt>
                <c:pt idx="2330">
                  <c:v>23.304459999999999</c:v>
                </c:pt>
                <c:pt idx="2331">
                  <c:v>23.349830000000001</c:v>
                </c:pt>
                <c:pt idx="2332">
                  <c:v>23.34573</c:v>
                </c:pt>
                <c:pt idx="2333">
                  <c:v>23.354489999999998</c:v>
                </c:pt>
                <c:pt idx="2334">
                  <c:v>23.31823</c:v>
                </c:pt>
                <c:pt idx="2335">
                  <c:v>23.331869999999999</c:v>
                </c:pt>
                <c:pt idx="2336">
                  <c:v>23.3278</c:v>
                </c:pt>
                <c:pt idx="2337">
                  <c:v>23.313659999999999</c:v>
                </c:pt>
                <c:pt idx="2338">
                  <c:v>23.30498</c:v>
                </c:pt>
                <c:pt idx="2339">
                  <c:v>23.361260000000001</c:v>
                </c:pt>
                <c:pt idx="2340">
                  <c:v>23.32253</c:v>
                </c:pt>
                <c:pt idx="2341">
                  <c:v>23.343910000000001</c:v>
                </c:pt>
                <c:pt idx="2342">
                  <c:v>23.353380000000001</c:v>
                </c:pt>
                <c:pt idx="2343">
                  <c:v>23.352799999999998</c:v>
                </c:pt>
                <c:pt idx="2344">
                  <c:v>23.375789999999999</c:v>
                </c:pt>
                <c:pt idx="2345">
                  <c:v>23.34581</c:v>
                </c:pt>
                <c:pt idx="2346">
                  <c:v>23.394020000000001</c:v>
                </c:pt>
                <c:pt idx="2347">
                  <c:v>23.378910000000001</c:v>
                </c:pt>
                <c:pt idx="2348">
                  <c:v>23.39292</c:v>
                </c:pt>
                <c:pt idx="2349">
                  <c:v>23.378910000000001</c:v>
                </c:pt>
                <c:pt idx="2350">
                  <c:v>23.385110000000001</c:v>
                </c:pt>
                <c:pt idx="2351">
                  <c:v>23.382930000000002</c:v>
                </c:pt>
                <c:pt idx="2352">
                  <c:v>23.39724</c:v>
                </c:pt>
                <c:pt idx="2353">
                  <c:v>23.34769</c:v>
                </c:pt>
                <c:pt idx="2354">
                  <c:v>23.383669999999999</c:v>
                </c:pt>
                <c:pt idx="2355">
                  <c:v>23.406189999999999</c:v>
                </c:pt>
                <c:pt idx="2356">
                  <c:v>23.409929999999999</c:v>
                </c:pt>
                <c:pt idx="2357">
                  <c:v>23.407070000000001</c:v>
                </c:pt>
                <c:pt idx="2358">
                  <c:v>23.38336</c:v>
                </c:pt>
                <c:pt idx="2359">
                  <c:v>23.37332</c:v>
                </c:pt>
                <c:pt idx="2360">
                  <c:v>23.391529999999999</c:v>
                </c:pt>
                <c:pt idx="2361">
                  <c:v>23.417359999999999</c:v>
                </c:pt>
                <c:pt idx="2362">
                  <c:v>23.378029999999999</c:v>
                </c:pt>
                <c:pt idx="2363">
                  <c:v>23.406120000000001</c:v>
                </c:pt>
                <c:pt idx="2364">
                  <c:v>23.39284</c:v>
                </c:pt>
                <c:pt idx="2365">
                  <c:v>23.419170000000001</c:v>
                </c:pt>
                <c:pt idx="2366">
                  <c:v>23.378779999999999</c:v>
                </c:pt>
                <c:pt idx="2367">
                  <c:v>23.419119999999999</c:v>
                </c:pt>
                <c:pt idx="2368">
                  <c:v>23.38503</c:v>
                </c:pt>
                <c:pt idx="2369">
                  <c:v>23.38832</c:v>
                </c:pt>
                <c:pt idx="2370">
                  <c:v>23.396640000000001</c:v>
                </c:pt>
                <c:pt idx="2371">
                  <c:v>23.358350000000002</c:v>
                </c:pt>
                <c:pt idx="2372">
                  <c:v>23.36711</c:v>
                </c:pt>
                <c:pt idx="2373">
                  <c:v>23.381889999999999</c:v>
                </c:pt>
                <c:pt idx="2374">
                  <c:v>23.356950000000001</c:v>
                </c:pt>
                <c:pt idx="2375">
                  <c:v>23.355499999999999</c:v>
                </c:pt>
                <c:pt idx="2376">
                  <c:v>23.365790000000001</c:v>
                </c:pt>
                <c:pt idx="2377">
                  <c:v>23.340530000000001</c:v>
                </c:pt>
                <c:pt idx="2378">
                  <c:v>23.340029999999999</c:v>
                </c:pt>
                <c:pt idx="2379">
                  <c:v>23.352129999999999</c:v>
                </c:pt>
                <c:pt idx="2380">
                  <c:v>23.369199999999999</c:v>
                </c:pt>
                <c:pt idx="2381">
                  <c:v>23.35069</c:v>
                </c:pt>
                <c:pt idx="2382">
                  <c:v>23.370080000000002</c:v>
                </c:pt>
                <c:pt idx="2383">
                  <c:v>23.3584</c:v>
                </c:pt>
                <c:pt idx="2384">
                  <c:v>23.335650000000001</c:v>
                </c:pt>
                <c:pt idx="2385">
                  <c:v>23.340330000000002</c:v>
                </c:pt>
                <c:pt idx="2386">
                  <c:v>23.408090000000001</c:v>
                </c:pt>
                <c:pt idx="2387">
                  <c:v>23.357669999999999</c:v>
                </c:pt>
                <c:pt idx="2388">
                  <c:v>23.379069999999999</c:v>
                </c:pt>
                <c:pt idx="2389">
                  <c:v>23.353249999999999</c:v>
                </c:pt>
                <c:pt idx="2390">
                  <c:v>23.370729999999998</c:v>
                </c:pt>
                <c:pt idx="2391">
                  <c:v>23.371700000000001</c:v>
                </c:pt>
                <c:pt idx="2392">
                  <c:v>23.34704</c:v>
                </c:pt>
                <c:pt idx="2393">
                  <c:v>23.3627</c:v>
                </c:pt>
                <c:pt idx="2394">
                  <c:v>23.337769999999999</c:v>
                </c:pt>
                <c:pt idx="2395">
                  <c:v>23.355250000000002</c:v>
                </c:pt>
                <c:pt idx="2396">
                  <c:v>23.363669999999999</c:v>
                </c:pt>
                <c:pt idx="2397">
                  <c:v>23.387149999999998</c:v>
                </c:pt>
                <c:pt idx="2398">
                  <c:v>23.37358</c:v>
                </c:pt>
                <c:pt idx="2399">
                  <c:v>23.33719</c:v>
                </c:pt>
                <c:pt idx="2400">
                  <c:v>23.348400000000002</c:v>
                </c:pt>
                <c:pt idx="2401">
                  <c:v>23.366669999999999</c:v>
                </c:pt>
                <c:pt idx="2402">
                  <c:v>23.351700000000001</c:v>
                </c:pt>
                <c:pt idx="2403">
                  <c:v>23.35454</c:v>
                </c:pt>
                <c:pt idx="2404">
                  <c:v>23.38072</c:v>
                </c:pt>
                <c:pt idx="2405">
                  <c:v>23.362580000000001</c:v>
                </c:pt>
                <c:pt idx="2406">
                  <c:v>23.361750000000001</c:v>
                </c:pt>
                <c:pt idx="2407">
                  <c:v>23.384740000000001</c:v>
                </c:pt>
                <c:pt idx="2408">
                  <c:v>23.388829999999999</c:v>
                </c:pt>
                <c:pt idx="2409">
                  <c:v>23.363150000000001</c:v>
                </c:pt>
                <c:pt idx="2410">
                  <c:v>23.335699999999999</c:v>
                </c:pt>
                <c:pt idx="2411">
                  <c:v>23.372389999999999</c:v>
                </c:pt>
                <c:pt idx="2412">
                  <c:v>23.364319999999999</c:v>
                </c:pt>
                <c:pt idx="2413">
                  <c:v>23.398579999999999</c:v>
                </c:pt>
                <c:pt idx="2414">
                  <c:v>23.373290000000001</c:v>
                </c:pt>
                <c:pt idx="2415">
                  <c:v>23.4024</c:v>
                </c:pt>
                <c:pt idx="2416">
                  <c:v>23.361239999999999</c:v>
                </c:pt>
                <c:pt idx="2417">
                  <c:v>23.36955</c:v>
                </c:pt>
                <c:pt idx="2418">
                  <c:v>23.377649999999999</c:v>
                </c:pt>
                <c:pt idx="2419">
                  <c:v>23.382909999999999</c:v>
                </c:pt>
                <c:pt idx="2420">
                  <c:v>23.4023</c:v>
                </c:pt>
                <c:pt idx="2421">
                  <c:v>23.377739999999999</c:v>
                </c:pt>
                <c:pt idx="2422">
                  <c:v>23.381430000000002</c:v>
                </c:pt>
                <c:pt idx="2423">
                  <c:v>23.396599999999999</c:v>
                </c:pt>
                <c:pt idx="2424">
                  <c:v>23.406739999999999</c:v>
                </c:pt>
                <c:pt idx="2425">
                  <c:v>23.40559</c:v>
                </c:pt>
                <c:pt idx="2426">
                  <c:v>23.331389999999999</c:v>
                </c:pt>
                <c:pt idx="2427">
                  <c:v>23.365169999999999</c:v>
                </c:pt>
                <c:pt idx="2428">
                  <c:v>23.373180000000001</c:v>
                </c:pt>
                <c:pt idx="2429">
                  <c:v>23.339490000000001</c:v>
                </c:pt>
                <c:pt idx="2430">
                  <c:v>23.339939999999999</c:v>
                </c:pt>
                <c:pt idx="2431">
                  <c:v>23.38458</c:v>
                </c:pt>
                <c:pt idx="2432">
                  <c:v>23.356269999999999</c:v>
                </c:pt>
                <c:pt idx="2433">
                  <c:v>23.35933</c:v>
                </c:pt>
                <c:pt idx="2434">
                  <c:v>23.348379999999999</c:v>
                </c:pt>
                <c:pt idx="2435">
                  <c:v>23.328099999999999</c:v>
                </c:pt>
                <c:pt idx="2436">
                  <c:v>23.365089999999999</c:v>
                </c:pt>
                <c:pt idx="2437">
                  <c:v>23.348230000000001</c:v>
                </c:pt>
                <c:pt idx="2438">
                  <c:v>23.340890000000002</c:v>
                </c:pt>
                <c:pt idx="2439">
                  <c:v>23.365449999999999</c:v>
                </c:pt>
                <c:pt idx="2440">
                  <c:v>23.3249</c:v>
                </c:pt>
                <c:pt idx="2441">
                  <c:v>23.349319999999999</c:v>
                </c:pt>
                <c:pt idx="2442">
                  <c:v>23.329139999999999</c:v>
                </c:pt>
                <c:pt idx="2443">
                  <c:v>23.35125</c:v>
                </c:pt>
                <c:pt idx="2444">
                  <c:v>23.32657</c:v>
                </c:pt>
                <c:pt idx="2445">
                  <c:v>23.324750000000002</c:v>
                </c:pt>
                <c:pt idx="2446">
                  <c:v>23.378640000000001</c:v>
                </c:pt>
                <c:pt idx="2447">
                  <c:v>23.370059999999999</c:v>
                </c:pt>
                <c:pt idx="2448">
                  <c:v>23.340859999999999</c:v>
                </c:pt>
                <c:pt idx="2449">
                  <c:v>23.34526</c:v>
                </c:pt>
                <c:pt idx="2450">
                  <c:v>23.35153</c:v>
                </c:pt>
                <c:pt idx="2451">
                  <c:v>23.359749999999998</c:v>
                </c:pt>
                <c:pt idx="2452">
                  <c:v>23.325399999999998</c:v>
                </c:pt>
                <c:pt idx="2453">
                  <c:v>23.355619999999998</c:v>
                </c:pt>
                <c:pt idx="2454">
                  <c:v>23.357849999999999</c:v>
                </c:pt>
                <c:pt idx="2455">
                  <c:v>23.343789999999998</c:v>
                </c:pt>
                <c:pt idx="2456">
                  <c:v>23.340350000000001</c:v>
                </c:pt>
                <c:pt idx="2457">
                  <c:v>23.354150000000001</c:v>
                </c:pt>
                <c:pt idx="2458">
                  <c:v>23.360939999999999</c:v>
                </c:pt>
                <c:pt idx="2459">
                  <c:v>23.354489999999998</c:v>
                </c:pt>
                <c:pt idx="2460">
                  <c:v>23.367650000000001</c:v>
                </c:pt>
                <c:pt idx="2461">
                  <c:v>23.383469999999999</c:v>
                </c:pt>
                <c:pt idx="2462">
                  <c:v>23.346329999999998</c:v>
                </c:pt>
                <c:pt idx="2463">
                  <c:v>23.363340000000001</c:v>
                </c:pt>
                <c:pt idx="2464">
                  <c:v>23.35999</c:v>
                </c:pt>
                <c:pt idx="2465">
                  <c:v>23.386520000000001</c:v>
                </c:pt>
                <c:pt idx="2466">
                  <c:v>23.3537</c:v>
                </c:pt>
                <c:pt idx="2467">
                  <c:v>23.367650000000001</c:v>
                </c:pt>
                <c:pt idx="2468">
                  <c:v>23.370480000000001</c:v>
                </c:pt>
                <c:pt idx="2469">
                  <c:v>23.363990000000001</c:v>
                </c:pt>
                <c:pt idx="2470">
                  <c:v>23.371210000000001</c:v>
                </c:pt>
                <c:pt idx="2471">
                  <c:v>23.36835</c:v>
                </c:pt>
                <c:pt idx="2472">
                  <c:v>23.37594</c:v>
                </c:pt>
                <c:pt idx="2473">
                  <c:v>23.344570000000001</c:v>
                </c:pt>
                <c:pt idx="2474">
                  <c:v>23.367989999999999</c:v>
                </c:pt>
                <c:pt idx="2475">
                  <c:v>23.41178</c:v>
                </c:pt>
                <c:pt idx="2476">
                  <c:v>23.34957</c:v>
                </c:pt>
                <c:pt idx="2477">
                  <c:v>23.388059999999999</c:v>
                </c:pt>
                <c:pt idx="2478">
                  <c:v>23.374790000000001</c:v>
                </c:pt>
                <c:pt idx="2479">
                  <c:v>23.38682</c:v>
                </c:pt>
                <c:pt idx="2480">
                  <c:v>23.393799999999999</c:v>
                </c:pt>
                <c:pt idx="2481">
                  <c:v>23.369250000000001</c:v>
                </c:pt>
                <c:pt idx="2482">
                  <c:v>23.387339999999998</c:v>
                </c:pt>
                <c:pt idx="2483">
                  <c:v>23.342110000000002</c:v>
                </c:pt>
                <c:pt idx="2484">
                  <c:v>23.367699999999999</c:v>
                </c:pt>
                <c:pt idx="2485">
                  <c:v>23.37567</c:v>
                </c:pt>
                <c:pt idx="2486">
                  <c:v>23.394400000000001</c:v>
                </c:pt>
                <c:pt idx="2487">
                  <c:v>23.40082</c:v>
                </c:pt>
                <c:pt idx="2488">
                  <c:v>23.405270000000002</c:v>
                </c:pt>
                <c:pt idx="2489">
                  <c:v>23.3842</c:v>
                </c:pt>
                <c:pt idx="2490">
                  <c:v>23.38513</c:v>
                </c:pt>
                <c:pt idx="2491">
                  <c:v>23.388860000000001</c:v>
                </c:pt>
                <c:pt idx="2492">
                  <c:v>23.401599999999998</c:v>
                </c:pt>
                <c:pt idx="2493">
                  <c:v>23.4084</c:v>
                </c:pt>
                <c:pt idx="2494">
                  <c:v>23.435410000000001</c:v>
                </c:pt>
                <c:pt idx="2495">
                  <c:v>23.40119</c:v>
                </c:pt>
                <c:pt idx="2496">
                  <c:v>23.42708</c:v>
                </c:pt>
                <c:pt idx="2497">
                  <c:v>23.40475</c:v>
                </c:pt>
                <c:pt idx="2498">
                  <c:v>23.406949999999998</c:v>
                </c:pt>
                <c:pt idx="2499">
                  <c:v>23.409579999999998</c:v>
                </c:pt>
                <c:pt idx="2500">
                  <c:v>23.43853</c:v>
                </c:pt>
                <c:pt idx="2501">
                  <c:v>23.433869999999999</c:v>
                </c:pt>
                <c:pt idx="2502">
                  <c:v>23.45551</c:v>
                </c:pt>
                <c:pt idx="2503">
                  <c:v>23.43299</c:v>
                </c:pt>
                <c:pt idx="2504">
                  <c:v>23.456630000000001</c:v>
                </c:pt>
                <c:pt idx="2505">
                  <c:v>23.44106</c:v>
                </c:pt>
                <c:pt idx="2506">
                  <c:v>23.458590000000001</c:v>
                </c:pt>
                <c:pt idx="2507">
                  <c:v>23.434080000000002</c:v>
                </c:pt>
                <c:pt idx="2508">
                  <c:v>23.406590000000001</c:v>
                </c:pt>
                <c:pt idx="2509">
                  <c:v>23.39424</c:v>
                </c:pt>
                <c:pt idx="2510">
                  <c:v>23.41788</c:v>
                </c:pt>
                <c:pt idx="2511">
                  <c:v>23.430949999999999</c:v>
                </c:pt>
                <c:pt idx="2512">
                  <c:v>23.412759999999999</c:v>
                </c:pt>
                <c:pt idx="2513">
                  <c:v>23.431149999999999</c:v>
                </c:pt>
                <c:pt idx="2514">
                  <c:v>23.448360000000001</c:v>
                </c:pt>
                <c:pt idx="2515">
                  <c:v>23.445460000000001</c:v>
                </c:pt>
                <c:pt idx="2516">
                  <c:v>23.42052</c:v>
                </c:pt>
                <c:pt idx="2517">
                  <c:v>23.40061</c:v>
                </c:pt>
                <c:pt idx="2518">
                  <c:v>23.413499999999999</c:v>
                </c:pt>
                <c:pt idx="2519">
                  <c:v>23.397079999999999</c:v>
                </c:pt>
                <c:pt idx="2520">
                  <c:v>23.383150000000001</c:v>
                </c:pt>
                <c:pt idx="2521">
                  <c:v>23.360109999999999</c:v>
                </c:pt>
                <c:pt idx="2522">
                  <c:v>23.387239999999998</c:v>
                </c:pt>
                <c:pt idx="2523">
                  <c:v>23.414020000000001</c:v>
                </c:pt>
                <c:pt idx="2524">
                  <c:v>23.363990000000001</c:v>
                </c:pt>
                <c:pt idx="2525">
                  <c:v>23.39686</c:v>
                </c:pt>
                <c:pt idx="2526">
                  <c:v>23.362079999999999</c:v>
                </c:pt>
                <c:pt idx="2527">
                  <c:v>23.405180000000001</c:v>
                </c:pt>
                <c:pt idx="2528">
                  <c:v>23.384830000000001</c:v>
                </c:pt>
                <c:pt idx="2529">
                  <c:v>23.385570000000001</c:v>
                </c:pt>
                <c:pt idx="2530">
                  <c:v>23.378489999999999</c:v>
                </c:pt>
                <c:pt idx="2531">
                  <c:v>23.35454</c:v>
                </c:pt>
                <c:pt idx="2532">
                  <c:v>23.40044</c:v>
                </c:pt>
                <c:pt idx="2533">
                  <c:v>23.352720000000001</c:v>
                </c:pt>
                <c:pt idx="2534">
                  <c:v>23.34872</c:v>
                </c:pt>
                <c:pt idx="2535">
                  <c:v>23.371770000000001</c:v>
                </c:pt>
                <c:pt idx="2536">
                  <c:v>23.36768</c:v>
                </c:pt>
                <c:pt idx="2537">
                  <c:v>23.342569999999998</c:v>
                </c:pt>
                <c:pt idx="2538">
                  <c:v>23.353169999999999</c:v>
                </c:pt>
                <c:pt idx="2539">
                  <c:v>23.369299999999999</c:v>
                </c:pt>
                <c:pt idx="2540">
                  <c:v>23.326750000000001</c:v>
                </c:pt>
                <c:pt idx="2541">
                  <c:v>23.352650000000001</c:v>
                </c:pt>
                <c:pt idx="2542">
                  <c:v>23.386289999999999</c:v>
                </c:pt>
                <c:pt idx="2543">
                  <c:v>23.442540000000001</c:v>
                </c:pt>
                <c:pt idx="2544">
                  <c:v>23.434360000000002</c:v>
                </c:pt>
                <c:pt idx="2545">
                  <c:v>23.39349</c:v>
                </c:pt>
                <c:pt idx="2546">
                  <c:v>23.39583</c:v>
                </c:pt>
                <c:pt idx="2547">
                  <c:v>23.42313</c:v>
                </c:pt>
                <c:pt idx="2548">
                  <c:v>23.432230000000001</c:v>
                </c:pt>
                <c:pt idx="2549">
                  <c:v>23.43178</c:v>
                </c:pt>
                <c:pt idx="2550">
                  <c:v>23.404530000000001</c:v>
                </c:pt>
                <c:pt idx="2551">
                  <c:v>23.420259999999999</c:v>
                </c:pt>
                <c:pt idx="2552">
                  <c:v>23.428940000000001</c:v>
                </c:pt>
                <c:pt idx="2553">
                  <c:v>23.406110000000002</c:v>
                </c:pt>
                <c:pt idx="2554">
                  <c:v>23.42859</c:v>
                </c:pt>
                <c:pt idx="2555">
                  <c:v>23.417210000000001</c:v>
                </c:pt>
                <c:pt idx="2556">
                  <c:v>23.42662</c:v>
                </c:pt>
                <c:pt idx="2557">
                  <c:v>23.422619999999998</c:v>
                </c:pt>
                <c:pt idx="2558">
                  <c:v>23.4285</c:v>
                </c:pt>
                <c:pt idx="2559">
                  <c:v>23.41356</c:v>
                </c:pt>
                <c:pt idx="2560">
                  <c:v>23.472729999999999</c:v>
                </c:pt>
                <c:pt idx="2561">
                  <c:v>23.45609</c:v>
                </c:pt>
                <c:pt idx="2562">
                  <c:v>23.444420000000001</c:v>
                </c:pt>
                <c:pt idx="2563">
                  <c:v>23.419550000000001</c:v>
                </c:pt>
                <c:pt idx="2564">
                  <c:v>23.436889999999998</c:v>
                </c:pt>
                <c:pt idx="2565">
                  <c:v>23.44716</c:v>
                </c:pt>
                <c:pt idx="2566">
                  <c:v>23.470680000000002</c:v>
                </c:pt>
                <c:pt idx="2567">
                  <c:v>23.451049999999999</c:v>
                </c:pt>
                <c:pt idx="2568">
                  <c:v>23.478470000000002</c:v>
                </c:pt>
                <c:pt idx="2569">
                  <c:v>23.474509999999999</c:v>
                </c:pt>
                <c:pt idx="2570">
                  <c:v>23.421060000000001</c:v>
                </c:pt>
                <c:pt idx="2571">
                  <c:v>23.414280000000002</c:v>
                </c:pt>
                <c:pt idx="2572">
                  <c:v>23.410360000000001</c:v>
                </c:pt>
                <c:pt idx="2573">
                  <c:v>23.461030000000001</c:v>
                </c:pt>
                <c:pt idx="2574">
                  <c:v>23.460819999999998</c:v>
                </c:pt>
                <c:pt idx="2575">
                  <c:v>23.419830000000001</c:v>
                </c:pt>
                <c:pt idx="2576">
                  <c:v>23.423839999999998</c:v>
                </c:pt>
                <c:pt idx="2577">
                  <c:v>23.448409999999999</c:v>
                </c:pt>
                <c:pt idx="2578">
                  <c:v>23.4603</c:v>
                </c:pt>
                <c:pt idx="2579">
                  <c:v>23.476520000000001</c:v>
                </c:pt>
                <c:pt idx="2580">
                  <c:v>23.449310000000001</c:v>
                </c:pt>
                <c:pt idx="2581">
                  <c:v>23.447710000000001</c:v>
                </c:pt>
                <c:pt idx="2582">
                  <c:v>23.445430000000002</c:v>
                </c:pt>
                <c:pt idx="2583">
                  <c:v>23.43477</c:v>
                </c:pt>
                <c:pt idx="2584">
                  <c:v>23.465109999999999</c:v>
                </c:pt>
                <c:pt idx="2585">
                  <c:v>23.471779999999999</c:v>
                </c:pt>
                <c:pt idx="2586">
                  <c:v>23.49466</c:v>
                </c:pt>
                <c:pt idx="2587">
                  <c:v>23.484739999999999</c:v>
                </c:pt>
                <c:pt idx="2588">
                  <c:v>23.47897</c:v>
                </c:pt>
                <c:pt idx="2589">
                  <c:v>23.462289999999999</c:v>
                </c:pt>
                <c:pt idx="2590">
                  <c:v>23.480460000000001</c:v>
                </c:pt>
                <c:pt idx="2591">
                  <c:v>23.451329999999999</c:v>
                </c:pt>
                <c:pt idx="2592">
                  <c:v>23.468910000000001</c:v>
                </c:pt>
                <c:pt idx="2593">
                  <c:v>23.467400000000001</c:v>
                </c:pt>
                <c:pt idx="2594">
                  <c:v>23.490359999999999</c:v>
                </c:pt>
                <c:pt idx="2595">
                  <c:v>23.527339999999999</c:v>
                </c:pt>
                <c:pt idx="2596">
                  <c:v>23.496919999999999</c:v>
                </c:pt>
                <c:pt idx="2597">
                  <c:v>23.50187</c:v>
                </c:pt>
                <c:pt idx="2598">
                  <c:v>23.477969999999999</c:v>
                </c:pt>
                <c:pt idx="2599">
                  <c:v>23.474319999999999</c:v>
                </c:pt>
                <c:pt idx="2600">
                  <c:v>23.50545</c:v>
                </c:pt>
                <c:pt idx="2601">
                  <c:v>23.53435</c:v>
                </c:pt>
                <c:pt idx="2602">
                  <c:v>23.519760000000002</c:v>
                </c:pt>
                <c:pt idx="2603">
                  <c:v>23.502749999999999</c:v>
                </c:pt>
                <c:pt idx="2604">
                  <c:v>23.525739999999999</c:v>
                </c:pt>
                <c:pt idx="2605">
                  <c:v>23.490359999999999</c:v>
                </c:pt>
                <c:pt idx="2606">
                  <c:v>23.506789999999999</c:v>
                </c:pt>
                <c:pt idx="2607">
                  <c:v>23.495190000000001</c:v>
                </c:pt>
                <c:pt idx="2608">
                  <c:v>23.515940000000001</c:v>
                </c:pt>
                <c:pt idx="2609">
                  <c:v>23.486270000000001</c:v>
                </c:pt>
                <c:pt idx="2610">
                  <c:v>23.50319</c:v>
                </c:pt>
                <c:pt idx="2611">
                  <c:v>23.480360000000001</c:v>
                </c:pt>
                <c:pt idx="2612">
                  <c:v>23.510850000000001</c:v>
                </c:pt>
                <c:pt idx="2613">
                  <c:v>23.464970000000001</c:v>
                </c:pt>
                <c:pt idx="2614">
                  <c:v>23.458490000000001</c:v>
                </c:pt>
                <c:pt idx="2615">
                  <c:v>23.511140000000001</c:v>
                </c:pt>
                <c:pt idx="2616">
                  <c:v>23.497509999999998</c:v>
                </c:pt>
                <c:pt idx="2617">
                  <c:v>23.526910000000001</c:v>
                </c:pt>
                <c:pt idx="2618">
                  <c:v>23.551780000000001</c:v>
                </c:pt>
                <c:pt idx="2619">
                  <c:v>23.50872</c:v>
                </c:pt>
                <c:pt idx="2620">
                  <c:v>23.504570000000001</c:v>
                </c:pt>
                <c:pt idx="2621">
                  <c:v>23.505369999999999</c:v>
                </c:pt>
                <c:pt idx="2622">
                  <c:v>23.532360000000001</c:v>
                </c:pt>
                <c:pt idx="2623">
                  <c:v>23.556380000000001</c:v>
                </c:pt>
                <c:pt idx="2624">
                  <c:v>23.54514</c:v>
                </c:pt>
                <c:pt idx="2625">
                  <c:v>23.55076</c:v>
                </c:pt>
                <c:pt idx="2626">
                  <c:v>23.54907</c:v>
                </c:pt>
                <c:pt idx="2627">
                  <c:v>23.550470000000001</c:v>
                </c:pt>
                <c:pt idx="2628">
                  <c:v>23.530329999999999</c:v>
                </c:pt>
                <c:pt idx="2629">
                  <c:v>23.546299999999999</c:v>
                </c:pt>
                <c:pt idx="2630">
                  <c:v>23.517130000000002</c:v>
                </c:pt>
                <c:pt idx="2631">
                  <c:v>23.52347</c:v>
                </c:pt>
                <c:pt idx="2632">
                  <c:v>23.528849999999998</c:v>
                </c:pt>
                <c:pt idx="2633">
                  <c:v>23.507339999999999</c:v>
                </c:pt>
                <c:pt idx="2634">
                  <c:v>23.519380000000002</c:v>
                </c:pt>
                <c:pt idx="2635">
                  <c:v>23.520790000000002</c:v>
                </c:pt>
                <c:pt idx="2636">
                  <c:v>23.544920000000001</c:v>
                </c:pt>
                <c:pt idx="2637">
                  <c:v>23.563220000000001</c:v>
                </c:pt>
                <c:pt idx="2638">
                  <c:v>23.517720000000001</c:v>
                </c:pt>
                <c:pt idx="2639">
                  <c:v>23.547979999999999</c:v>
                </c:pt>
                <c:pt idx="2640">
                  <c:v>23.56061</c:v>
                </c:pt>
                <c:pt idx="2641">
                  <c:v>23.567250000000001</c:v>
                </c:pt>
                <c:pt idx="2642">
                  <c:v>23.564540000000001</c:v>
                </c:pt>
                <c:pt idx="2643">
                  <c:v>23.583570000000002</c:v>
                </c:pt>
                <c:pt idx="2644">
                  <c:v>23.55499</c:v>
                </c:pt>
                <c:pt idx="2645">
                  <c:v>23.577310000000001</c:v>
                </c:pt>
                <c:pt idx="2646">
                  <c:v>23.57207</c:v>
                </c:pt>
                <c:pt idx="2647">
                  <c:v>23.580159999999999</c:v>
                </c:pt>
                <c:pt idx="2648">
                  <c:v>23.57002</c:v>
                </c:pt>
                <c:pt idx="2649">
                  <c:v>23.573599999999999</c:v>
                </c:pt>
                <c:pt idx="2650">
                  <c:v>23.547170000000001</c:v>
                </c:pt>
                <c:pt idx="2651">
                  <c:v>23.564889999999998</c:v>
                </c:pt>
                <c:pt idx="2652">
                  <c:v>23.56739</c:v>
                </c:pt>
                <c:pt idx="2653">
                  <c:v>23.584910000000001</c:v>
                </c:pt>
                <c:pt idx="2654">
                  <c:v>23.588629999999998</c:v>
                </c:pt>
                <c:pt idx="2655">
                  <c:v>23.60876</c:v>
                </c:pt>
                <c:pt idx="2656">
                  <c:v>23.562560000000001</c:v>
                </c:pt>
                <c:pt idx="2657">
                  <c:v>23.570070000000001</c:v>
                </c:pt>
                <c:pt idx="2658">
                  <c:v>23.591170000000002</c:v>
                </c:pt>
                <c:pt idx="2659">
                  <c:v>23.576589999999999</c:v>
                </c:pt>
                <c:pt idx="2660">
                  <c:v>23.58896</c:v>
                </c:pt>
                <c:pt idx="2661">
                  <c:v>23.57104</c:v>
                </c:pt>
                <c:pt idx="2662">
                  <c:v>23.57658</c:v>
                </c:pt>
                <c:pt idx="2663">
                  <c:v>23.576499999999999</c:v>
                </c:pt>
                <c:pt idx="2664">
                  <c:v>23.576560000000001</c:v>
                </c:pt>
                <c:pt idx="2665">
                  <c:v>23.540990000000001</c:v>
                </c:pt>
                <c:pt idx="2666">
                  <c:v>23.571670000000001</c:v>
                </c:pt>
                <c:pt idx="2667">
                  <c:v>23.597349999999999</c:v>
                </c:pt>
                <c:pt idx="2668">
                  <c:v>23.60284</c:v>
                </c:pt>
                <c:pt idx="2669">
                  <c:v>23.570509999999999</c:v>
                </c:pt>
                <c:pt idx="2670">
                  <c:v>23.58839</c:v>
                </c:pt>
                <c:pt idx="2671">
                  <c:v>23.618079999999999</c:v>
                </c:pt>
                <c:pt idx="2672">
                  <c:v>23.57687</c:v>
                </c:pt>
                <c:pt idx="2673">
                  <c:v>23.580590000000001</c:v>
                </c:pt>
                <c:pt idx="2674">
                  <c:v>23.58183</c:v>
                </c:pt>
                <c:pt idx="2675">
                  <c:v>23.58175</c:v>
                </c:pt>
                <c:pt idx="2676">
                  <c:v>23.59038</c:v>
                </c:pt>
                <c:pt idx="2677">
                  <c:v>23.596979999999999</c:v>
                </c:pt>
                <c:pt idx="2678">
                  <c:v>23.62623</c:v>
                </c:pt>
                <c:pt idx="2679">
                  <c:v>23.600210000000001</c:v>
                </c:pt>
                <c:pt idx="2680">
                  <c:v>23.603760000000001</c:v>
                </c:pt>
                <c:pt idx="2681">
                  <c:v>23.57451</c:v>
                </c:pt>
                <c:pt idx="2682">
                  <c:v>23.622530000000001</c:v>
                </c:pt>
                <c:pt idx="2683">
                  <c:v>23.58897</c:v>
                </c:pt>
                <c:pt idx="2684">
                  <c:v>23.610710000000001</c:v>
                </c:pt>
                <c:pt idx="2685">
                  <c:v>23.563939999999999</c:v>
                </c:pt>
                <c:pt idx="2686">
                  <c:v>23.58643</c:v>
                </c:pt>
                <c:pt idx="2687">
                  <c:v>23.570139999999999</c:v>
                </c:pt>
                <c:pt idx="2688">
                  <c:v>23.57546</c:v>
                </c:pt>
                <c:pt idx="2689">
                  <c:v>23.597570000000001</c:v>
                </c:pt>
                <c:pt idx="2690">
                  <c:v>23.612749999999998</c:v>
                </c:pt>
                <c:pt idx="2691">
                  <c:v>23.589449999999999</c:v>
                </c:pt>
                <c:pt idx="2692">
                  <c:v>23.61129</c:v>
                </c:pt>
                <c:pt idx="2693">
                  <c:v>23.635719999999999</c:v>
                </c:pt>
                <c:pt idx="2694">
                  <c:v>23.614059999999998</c:v>
                </c:pt>
                <c:pt idx="2695">
                  <c:v>23.629069999999999</c:v>
                </c:pt>
                <c:pt idx="2696">
                  <c:v>23.627980000000001</c:v>
                </c:pt>
                <c:pt idx="2697">
                  <c:v>23.624780000000001</c:v>
                </c:pt>
                <c:pt idx="2698">
                  <c:v>23.631979999999999</c:v>
                </c:pt>
                <c:pt idx="2699">
                  <c:v>23.636579999999999</c:v>
                </c:pt>
                <c:pt idx="2700">
                  <c:v>23.63702</c:v>
                </c:pt>
                <c:pt idx="2701">
                  <c:v>23.624400000000001</c:v>
                </c:pt>
                <c:pt idx="2702">
                  <c:v>23.595510000000001</c:v>
                </c:pt>
                <c:pt idx="2703">
                  <c:v>23.63796</c:v>
                </c:pt>
                <c:pt idx="2704">
                  <c:v>23.617930000000001</c:v>
                </c:pt>
                <c:pt idx="2705">
                  <c:v>23.601130000000001</c:v>
                </c:pt>
                <c:pt idx="2706">
                  <c:v>23.650359999999999</c:v>
                </c:pt>
                <c:pt idx="2707">
                  <c:v>23.621110000000002</c:v>
                </c:pt>
                <c:pt idx="2708">
                  <c:v>23.620039999999999</c:v>
                </c:pt>
                <c:pt idx="2709">
                  <c:v>23.606159999999999</c:v>
                </c:pt>
                <c:pt idx="2710">
                  <c:v>23.605360000000001</c:v>
                </c:pt>
                <c:pt idx="2711">
                  <c:v>23.619450000000001</c:v>
                </c:pt>
                <c:pt idx="2712">
                  <c:v>23.588950000000001</c:v>
                </c:pt>
                <c:pt idx="2713">
                  <c:v>23.611709999999999</c:v>
                </c:pt>
                <c:pt idx="2714">
                  <c:v>23.6252</c:v>
                </c:pt>
                <c:pt idx="2715">
                  <c:v>23.617100000000001</c:v>
                </c:pt>
                <c:pt idx="2716">
                  <c:v>23.604790000000001</c:v>
                </c:pt>
                <c:pt idx="2717">
                  <c:v>23.60652</c:v>
                </c:pt>
                <c:pt idx="2718">
                  <c:v>23.606310000000001</c:v>
                </c:pt>
                <c:pt idx="2719">
                  <c:v>23.614429999999999</c:v>
                </c:pt>
                <c:pt idx="2720">
                  <c:v>23.606390000000001</c:v>
                </c:pt>
                <c:pt idx="2721">
                  <c:v>23.606960000000001</c:v>
                </c:pt>
                <c:pt idx="2722">
                  <c:v>23.610600000000002</c:v>
                </c:pt>
                <c:pt idx="2723">
                  <c:v>23.586600000000001</c:v>
                </c:pt>
                <c:pt idx="2724">
                  <c:v>23.591360000000002</c:v>
                </c:pt>
                <c:pt idx="2725">
                  <c:v>23.62285</c:v>
                </c:pt>
                <c:pt idx="2726">
                  <c:v>23.579899999999999</c:v>
                </c:pt>
                <c:pt idx="2727">
                  <c:v>23.55218</c:v>
                </c:pt>
                <c:pt idx="2728">
                  <c:v>23.600829999999998</c:v>
                </c:pt>
                <c:pt idx="2729">
                  <c:v>23.579190000000001</c:v>
                </c:pt>
                <c:pt idx="2730">
                  <c:v>23.582239999999999</c:v>
                </c:pt>
                <c:pt idx="2731">
                  <c:v>23.604500000000002</c:v>
                </c:pt>
                <c:pt idx="2732">
                  <c:v>23.594270000000002</c:v>
                </c:pt>
                <c:pt idx="2733">
                  <c:v>23.574850000000001</c:v>
                </c:pt>
                <c:pt idx="2734">
                  <c:v>23.59647</c:v>
                </c:pt>
                <c:pt idx="2735">
                  <c:v>23.607320000000001</c:v>
                </c:pt>
                <c:pt idx="2736">
                  <c:v>23.59901</c:v>
                </c:pt>
                <c:pt idx="2737">
                  <c:v>23.62856</c:v>
                </c:pt>
                <c:pt idx="2738">
                  <c:v>23.651890000000002</c:v>
                </c:pt>
                <c:pt idx="2739">
                  <c:v>23.61317</c:v>
                </c:pt>
                <c:pt idx="2740">
                  <c:v>23.62913</c:v>
                </c:pt>
                <c:pt idx="2741">
                  <c:v>23.605429999999998</c:v>
                </c:pt>
                <c:pt idx="2742">
                  <c:v>23.607839999999999</c:v>
                </c:pt>
                <c:pt idx="2743">
                  <c:v>23.604040000000001</c:v>
                </c:pt>
                <c:pt idx="2744">
                  <c:v>23.63251</c:v>
                </c:pt>
                <c:pt idx="2745">
                  <c:v>23.622879999999999</c:v>
                </c:pt>
                <c:pt idx="2746">
                  <c:v>23.588370000000001</c:v>
                </c:pt>
                <c:pt idx="2747">
                  <c:v>23.604040000000001</c:v>
                </c:pt>
                <c:pt idx="2748">
                  <c:v>23.619589999999999</c:v>
                </c:pt>
                <c:pt idx="2749">
                  <c:v>23.58924</c:v>
                </c:pt>
                <c:pt idx="2750">
                  <c:v>23.61645</c:v>
                </c:pt>
                <c:pt idx="2751">
                  <c:v>23.578209999999999</c:v>
                </c:pt>
                <c:pt idx="2752">
                  <c:v>23.612860000000001</c:v>
                </c:pt>
                <c:pt idx="2753">
                  <c:v>23.613669999999999</c:v>
                </c:pt>
                <c:pt idx="2754">
                  <c:v>23.60107</c:v>
                </c:pt>
                <c:pt idx="2755">
                  <c:v>23.583780000000001</c:v>
                </c:pt>
                <c:pt idx="2756">
                  <c:v>23.598410000000001</c:v>
                </c:pt>
                <c:pt idx="2757">
                  <c:v>23.574000000000002</c:v>
                </c:pt>
                <c:pt idx="2758">
                  <c:v>23.572590000000002</c:v>
                </c:pt>
                <c:pt idx="2759">
                  <c:v>23.58727</c:v>
                </c:pt>
                <c:pt idx="2760">
                  <c:v>23.570419999999999</c:v>
                </c:pt>
                <c:pt idx="2761">
                  <c:v>23.580400000000001</c:v>
                </c:pt>
                <c:pt idx="2762">
                  <c:v>23.61506</c:v>
                </c:pt>
                <c:pt idx="2763">
                  <c:v>23.581869999999999</c:v>
                </c:pt>
                <c:pt idx="2764">
                  <c:v>23.57349</c:v>
                </c:pt>
                <c:pt idx="2765">
                  <c:v>23.59413</c:v>
                </c:pt>
                <c:pt idx="2766">
                  <c:v>23.623290000000001</c:v>
                </c:pt>
                <c:pt idx="2767">
                  <c:v>23.56794</c:v>
                </c:pt>
                <c:pt idx="2768">
                  <c:v>23.60529</c:v>
                </c:pt>
                <c:pt idx="2769">
                  <c:v>23.603179999999998</c:v>
                </c:pt>
                <c:pt idx="2770">
                  <c:v>23.579889999999999</c:v>
                </c:pt>
                <c:pt idx="2771">
                  <c:v>23.582100000000001</c:v>
                </c:pt>
                <c:pt idx="2772">
                  <c:v>23.600539999999999</c:v>
                </c:pt>
                <c:pt idx="2773">
                  <c:v>23.59403</c:v>
                </c:pt>
                <c:pt idx="2774">
                  <c:v>23.57893</c:v>
                </c:pt>
                <c:pt idx="2775">
                  <c:v>23.625769999999999</c:v>
                </c:pt>
                <c:pt idx="2776">
                  <c:v>23.609010000000001</c:v>
                </c:pt>
                <c:pt idx="2777">
                  <c:v>23.618200000000002</c:v>
                </c:pt>
                <c:pt idx="2778">
                  <c:v>23.60689</c:v>
                </c:pt>
                <c:pt idx="2779">
                  <c:v>23.573630000000001</c:v>
                </c:pt>
                <c:pt idx="2780">
                  <c:v>23.56991</c:v>
                </c:pt>
                <c:pt idx="2781">
                  <c:v>23.586469999999998</c:v>
                </c:pt>
                <c:pt idx="2782">
                  <c:v>23.533709999999999</c:v>
                </c:pt>
                <c:pt idx="2783">
                  <c:v>23.570779999999999</c:v>
                </c:pt>
                <c:pt idx="2784">
                  <c:v>23.567340000000002</c:v>
                </c:pt>
                <c:pt idx="2785">
                  <c:v>23.604890000000001</c:v>
                </c:pt>
                <c:pt idx="2786">
                  <c:v>23.560860000000002</c:v>
                </c:pt>
                <c:pt idx="2787">
                  <c:v>23.60511</c:v>
                </c:pt>
                <c:pt idx="2788">
                  <c:v>23.60577</c:v>
                </c:pt>
                <c:pt idx="2789">
                  <c:v>23.590890000000002</c:v>
                </c:pt>
                <c:pt idx="2790">
                  <c:v>23.583259999999999</c:v>
                </c:pt>
                <c:pt idx="2791">
                  <c:v>23.582360000000001</c:v>
                </c:pt>
                <c:pt idx="2792">
                  <c:v>23.562010000000001</c:v>
                </c:pt>
                <c:pt idx="2793">
                  <c:v>23.519860000000001</c:v>
                </c:pt>
                <c:pt idx="2794">
                  <c:v>23.539570000000001</c:v>
                </c:pt>
                <c:pt idx="2795">
                  <c:v>23.581189999999999</c:v>
                </c:pt>
                <c:pt idx="2796">
                  <c:v>23.55508</c:v>
                </c:pt>
                <c:pt idx="2797">
                  <c:v>23.56973</c:v>
                </c:pt>
                <c:pt idx="2798">
                  <c:v>23.555219999999998</c:v>
                </c:pt>
                <c:pt idx="2799">
                  <c:v>23.583760000000002</c:v>
                </c:pt>
                <c:pt idx="2800">
                  <c:v>23.585080000000001</c:v>
                </c:pt>
                <c:pt idx="2801">
                  <c:v>23.560919999999999</c:v>
                </c:pt>
                <c:pt idx="2802">
                  <c:v>23.574850000000001</c:v>
                </c:pt>
                <c:pt idx="2803">
                  <c:v>23.56522</c:v>
                </c:pt>
                <c:pt idx="2804">
                  <c:v>23.59862</c:v>
                </c:pt>
                <c:pt idx="2805">
                  <c:v>23.564340000000001</c:v>
                </c:pt>
                <c:pt idx="2806">
                  <c:v>23.590959999999999</c:v>
                </c:pt>
                <c:pt idx="2807">
                  <c:v>23.61046</c:v>
                </c:pt>
                <c:pt idx="2808">
                  <c:v>23.618919999999999</c:v>
                </c:pt>
                <c:pt idx="2809">
                  <c:v>23.577919999999999</c:v>
                </c:pt>
                <c:pt idx="2810">
                  <c:v>23.598839999999999</c:v>
                </c:pt>
                <c:pt idx="2811">
                  <c:v>23.61402</c:v>
                </c:pt>
                <c:pt idx="2812">
                  <c:v>23.5717</c:v>
                </c:pt>
                <c:pt idx="2813">
                  <c:v>23.594259999999998</c:v>
                </c:pt>
                <c:pt idx="2814">
                  <c:v>23.580829999999999</c:v>
                </c:pt>
                <c:pt idx="2815">
                  <c:v>23.58381</c:v>
                </c:pt>
                <c:pt idx="2816">
                  <c:v>23.602869999999999</c:v>
                </c:pt>
                <c:pt idx="2817">
                  <c:v>23.6251</c:v>
                </c:pt>
                <c:pt idx="2818">
                  <c:v>23.599350000000001</c:v>
                </c:pt>
                <c:pt idx="2819">
                  <c:v>23.570119999999999</c:v>
                </c:pt>
                <c:pt idx="2820">
                  <c:v>23.620370000000001</c:v>
                </c:pt>
                <c:pt idx="2821">
                  <c:v>23.60323</c:v>
                </c:pt>
                <c:pt idx="2822">
                  <c:v>23.61009</c:v>
                </c:pt>
                <c:pt idx="2823">
                  <c:v>23.583829999999999</c:v>
                </c:pt>
                <c:pt idx="2824">
                  <c:v>23.59995</c:v>
                </c:pt>
                <c:pt idx="2825">
                  <c:v>23.598790000000001</c:v>
                </c:pt>
                <c:pt idx="2826">
                  <c:v>23.593319999999999</c:v>
                </c:pt>
                <c:pt idx="2827">
                  <c:v>23.606000000000002</c:v>
                </c:pt>
                <c:pt idx="2828">
                  <c:v>23.586729999999999</c:v>
                </c:pt>
                <c:pt idx="2829">
                  <c:v>23.590679999999999</c:v>
                </c:pt>
                <c:pt idx="2830">
                  <c:v>23.579499999999999</c:v>
                </c:pt>
                <c:pt idx="2831">
                  <c:v>23.55349</c:v>
                </c:pt>
                <c:pt idx="2832">
                  <c:v>23.572289999999999</c:v>
                </c:pt>
                <c:pt idx="2833">
                  <c:v>23.58061</c:v>
                </c:pt>
                <c:pt idx="2834">
                  <c:v>23.56203</c:v>
                </c:pt>
                <c:pt idx="2835">
                  <c:v>23.57282</c:v>
                </c:pt>
                <c:pt idx="2836">
                  <c:v>23.58952</c:v>
                </c:pt>
                <c:pt idx="2837">
                  <c:v>23.58916</c:v>
                </c:pt>
                <c:pt idx="2838">
                  <c:v>23.52983</c:v>
                </c:pt>
                <c:pt idx="2839">
                  <c:v>23.562010000000001</c:v>
                </c:pt>
                <c:pt idx="2840">
                  <c:v>23.593530000000001</c:v>
                </c:pt>
                <c:pt idx="2841">
                  <c:v>23.565899999999999</c:v>
                </c:pt>
                <c:pt idx="2842">
                  <c:v>23.549890000000001</c:v>
                </c:pt>
                <c:pt idx="2843">
                  <c:v>23.547930000000001</c:v>
                </c:pt>
                <c:pt idx="2844">
                  <c:v>23.567920000000001</c:v>
                </c:pt>
                <c:pt idx="2845">
                  <c:v>23.581119999999999</c:v>
                </c:pt>
                <c:pt idx="2846">
                  <c:v>23.61204</c:v>
                </c:pt>
                <c:pt idx="2847">
                  <c:v>23.622250000000001</c:v>
                </c:pt>
                <c:pt idx="2848">
                  <c:v>23.589130000000001</c:v>
                </c:pt>
                <c:pt idx="2849">
                  <c:v>23.585419999999999</c:v>
                </c:pt>
                <c:pt idx="2850">
                  <c:v>23.596219999999999</c:v>
                </c:pt>
                <c:pt idx="2851">
                  <c:v>23.577470000000002</c:v>
                </c:pt>
                <c:pt idx="2852">
                  <c:v>23.570170000000001</c:v>
                </c:pt>
                <c:pt idx="2853">
                  <c:v>23.582519999999999</c:v>
                </c:pt>
                <c:pt idx="2854">
                  <c:v>23.57516</c:v>
                </c:pt>
                <c:pt idx="2855">
                  <c:v>23.566759999999999</c:v>
                </c:pt>
                <c:pt idx="2856">
                  <c:v>23.595199999999998</c:v>
                </c:pt>
                <c:pt idx="2857">
                  <c:v>23.58775</c:v>
                </c:pt>
                <c:pt idx="2858">
                  <c:v>23.56878</c:v>
                </c:pt>
                <c:pt idx="2859">
                  <c:v>23.53201</c:v>
                </c:pt>
                <c:pt idx="2860">
                  <c:v>23.573029999999999</c:v>
                </c:pt>
                <c:pt idx="2861">
                  <c:v>23.538799999999998</c:v>
                </c:pt>
                <c:pt idx="2862">
                  <c:v>23.533860000000001</c:v>
                </c:pt>
                <c:pt idx="2863">
                  <c:v>23.549610000000001</c:v>
                </c:pt>
                <c:pt idx="2864">
                  <c:v>23.57104</c:v>
                </c:pt>
                <c:pt idx="2865">
                  <c:v>23.54401</c:v>
                </c:pt>
                <c:pt idx="2866">
                  <c:v>23.540130000000001</c:v>
                </c:pt>
                <c:pt idx="2867">
                  <c:v>23.530480000000001</c:v>
                </c:pt>
                <c:pt idx="2868">
                  <c:v>23.538019999999999</c:v>
                </c:pt>
                <c:pt idx="2869">
                  <c:v>23.56399</c:v>
                </c:pt>
                <c:pt idx="2870">
                  <c:v>23.565670000000001</c:v>
                </c:pt>
                <c:pt idx="2871">
                  <c:v>23.580410000000001</c:v>
                </c:pt>
                <c:pt idx="2872">
                  <c:v>23.579640000000001</c:v>
                </c:pt>
                <c:pt idx="2873">
                  <c:v>23.56419</c:v>
                </c:pt>
                <c:pt idx="2874">
                  <c:v>23.538360000000001</c:v>
                </c:pt>
                <c:pt idx="2875">
                  <c:v>23.55106</c:v>
                </c:pt>
                <c:pt idx="2876">
                  <c:v>23.534790000000001</c:v>
                </c:pt>
                <c:pt idx="2877">
                  <c:v>23.5474</c:v>
                </c:pt>
                <c:pt idx="2878">
                  <c:v>23.555510000000002</c:v>
                </c:pt>
                <c:pt idx="2879">
                  <c:v>23.553979999999999</c:v>
                </c:pt>
                <c:pt idx="2880">
                  <c:v>23.560459999999999</c:v>
                </c:pt>
                <c:pt idx="2881">
                  <c:v>23.559449999999998</c:v>
                </c:pt>
                <c:pt idx="2882">
                  <c:v>23.571000000000002</c:v>
                </c:pt>
                <c:pt idx="2883">
                  <c:v>23.572489999999998</c:v>
                </c:pt>
                <c:pt idx="2884">
                  <c:v>23.56812</c:v>
                </c:pt>
                <c:pt idx="2885">
                  <c:v>23.57676</c:v>
                </c:pt>
                <c:pt idx="2886">
                  <c:v>23.555070000000001</c:v>
                </c:pt>
                <c:pt idx="2887">
                  <c:v>23.546970000000002</c:v>
                </c:pt>
                <c:pt idx="2888">
                  <c:v>23.576530000000002</c:v>
                </c:pt>
                <c:pt idx="2889">
                  <c:v>23.540790000000001</c:v>
                </c:pt>
                <c:pt idx="2890">
                  <c:v>23.53951</c:v>
                </c:pt>
                <c:pt idx="2891">
                  <c:v>23.500730000000001</c:v>
                </c:pt>
                <c:pt idx="2892">
                  <c:v>23.536909999999999</c:v>
                </c:pt>
                <c:pt idx="2893">
                  <c:v>23.557700000000001</c:v>
                </c:pt>
                <c:pt idx="2894">
                  <c:v>23.58708</c:v>
                </c:pt>
                <c:pt idx="2895">
                  <c:v>23.55528</c:v>
                </c:pt>
                <c:pt idx="2896">
                  <c:v>23.572839999999999</c:v>
                </c:pt>
                <c:pt idx="2897">
                  <c:v>23.5364</c:v>
                </c:pt>
                <c:pt idx="2898">
                  <c:v>23.561699999999998</c:v>
                </c:pt>
                <c:pt idx="2899">
                  <c:v>23.572520000000001</c:v>
                </c:pt>
                <c:pt idx="2900">
                  <c:v>23.549890000000001</c:v>
                </c:pt>
                <c:pt idx="2901">
                  <c:v>23.565650000000002</c:v>
                </c:pt>
                <c:pt idx="2902">
                  <c:v>23.51407</c:v>
                </c:pt>
                <c:pt idx="2903">
                  <c:v>23.535900000000002</c:v>
                </c:pt>
                <c:pt idx="2904">
                  <c:v>23.574670000000001</c:v>
                </c:pt>
                <c:pt idx="2905">
                  <c:v>23.533899999999999</c:v>
                </c:pt>
                <c:pt idx="2906">
                  <c:v>23.54128</c:v>
                </c:pt>
                <c:pt idx="2907">
                  <c:v>23.545210000000001</c:v>
                </c:pt>
                <c:pt idx="2908">
                  <c:v>23.544789999999999</c:v>
                </c:pt>
                <c:pt idx="2909">
                  <c:v>23.525510000000001</c:v>
                </c:pt>
                <c:pt idx="2910">
                  <c:v>23.55763</c:v>
                </c:pt>
                <c:pt idx="2911">
                  <c:v>23.558409999999999</c:v>
                </c:pt>
                <c:pt idx="2912">
                  <c:v>23.506710000000002</c:v>
                </c:pt>
                <c:pt idx="2913">
                  <c:v>23.535440000000001</c:v>
                </c:pt>
                <c:pt idx="2914">
                  <c:v>23.523980000000002</c:v>
                </c:pt>
                <c:pt idx="2915">
                  <c:v>23.506930000000001</c:v>
                </c:pt>
                <c:pt idx="2916">
                  <c:v>23.524560000000001</c:v>
                </c:pt>
                <c:pt idx="2917">
                  <c:v>23.530539999999998</c:v>
                </c:pt>
                <c:pt idx="2918">
                  <c:v>23.529959999999999</c:v>
                </c:pt>
                <c:pt idx="2919">
                  <c:v>23.54551</c:v>
                </c:pt>
                <c:pt idx="2920">
                  <c:v>23.52347</c:v>
                </c:pt>
                <c:pt idx="2921">
                  <c:v>23.609909999999999</c:v>
                </c:pt>
                <c:pt idx="2922">
                  <c:v>23.531179999999999</c:v>
                </c:pt>
                <c:pt idx="2923">
                  <c:v>23.532150000000001</c:v>
                </c:pt>
                <c:pt idx="2924">
                  <c:v>23.546320000000001</c:v>
                </c:pt>
                <c:pt idx="2925">
                  <c:v>23.550809999999998</c:v>
                </c:pt>
                <c:pt idx="2926">
                  <c:v>23.578970000000002</c:v>
                </c:pt>
                <c:pt idx="2927">
                  <c:v>23.528939999999999</c:v>
                </c:pt>
                <c:pt idx="2928">
                  <c:v>23.556799999999999</c:v>
                </c:pt>
                <c:pt idx="2929">
                  <c:v>23.559950000000001</c:v>
                </c:pt>
                <c:pt idx="2930">
                  <c:v>23.567959999999999</c:v>
                </c:pt>
                <c:pt idx="2931">
                  <c:v>23.586200000000002</c:v>
                </c:pt>
                <c:pt idx="2932">
                  <c:v>23.59226</c:v>
                </c:pt>
                <c:pt idx="2933">
                  <c:v>23.541830000000001</c:v>
                </c:pt>
                <c:pt idx="2934">
                  <c:v>23.561240000000002</c:v>
                </c:pt>
                <c:pt idx="2935">
                  <c:v>23.576360000000001</c:v>
                </c:pt>
                <c:pt idx="2936">
                  <c:v>23.543949999999999</c:v>
                </c:pt>
                <c:pt idx="2937">
                  <c:v>23.557009999999998</c:v>
                </c:pt>
                <c:pt idx="2938">
                  <c:v>23.562049999999999</c:v>
                </c:pt>
                <c:pt idx="2939">
                  <c:v>23.54346</c:v>
                </c:pt>
                <c:pt idx="2940">
                  <c:v>23.557040000000001</c:v>
                </c:pt>
                <c:pt idx="2941">
                  <c:v>23.54111</c:v>
                </c:pt>
                <c:pt idx="2942">
                  <c:v>23.547529999999998</c:v>
                </c:pt>
                <c:pt idx="2943">
                  <c:v>23.551410000000001</c:v>
                </c:pt>
                <c:pt idx="2944">
                  <c:v>23.567599999999999</c:v>
                </c:pt>
                <c:pt idx="2945">
                  <c:v>23.55527</c:v>
                </c:pt>
                <c:pt idx="2946">
                  <c:v>23.55707</c:v>
                </c:pt>
                <c:pt idx="2947">
                  <c:v>23.541989999999998</c:v>
                </c:pt>
                <c:pt idx="2948">
                  <c:v>23.570070000000001</c:v>
                </c:pt>
                <c:pt idx="2949">
                  <c:v>23.578880000000002</c:v>
                </c:pt>
                <c:pt idx="2950">
                  <c:v>23.576270000000001</c:v>
                </c:pt>
                <c:pt idx="2951">
                  <c:v>23.57554</c:v>
                </c:pt>
                <c:pt idx="2952">
                  <c:v>23.5624</c:v>
                </c:pt>
                <c:pt idx="2953">
                  <c:v>23.575949999999999</c:v>
                </c:pt>
                <c:pt idx="2954">
                  <c:v>23.59873</c:v>
                </c:pt>
                <c:pt idx="2955">
                  <c:v>23.580649999999999</c:v>
                </c:pt>
                <c:pt idx="2956">
                  <c:v>23.5853</c:v>
                </c:pt>
                <c:pt idx="2957">
                  <c:v>23.575959999999998</c:v>
                </c:pt>
                <c:pt idx="2958">
                  <c:v>23.585809999999999</c:v>
                </c:pt>
                <c:pt idx="2959">
                  <c:v>23.59713</c:v>
                </c:pt>
                <c:pt idx="2960">
                  <c:v>23.560500000000001</c:v>
                </c:pt>
                <c:pt idx="2961">
                  <c:v>23.571290000000001</c:v>
                </c:pt>
                <c:pt idx="2962">
                  <c:v>23.579540000000001</c:v>
                </c:pt>
                <c:pt idx="2963">
                  <c:v>23.575600000000001</c:v>
                </c:pt>
                <c:pt idx="2964">
                  <c:v>23.531089999999999</c:v>
                </c:pt>
                <c:pt idx="2965">
                  <c:v>23.602599999999999</c:v>
                </c:pt>
                <c:pt idx="2966">
                  <c:v>23.578289999999999</c:v>
                </c:pt>
                <c:pt idx="2967">
                  <c:v>23.578240000000001</c:v>
                </c:pt>
                <c:pt idx="2968">
                  <c:v>23.566189999999999</c:v>
                </c:pt>
                <c:pt idx="2969">
                  <c:v>23.57161</c:v>
                </c:pt>
                <c:pt idx="2970">
                  <c:v>23.559819999999998</c:v>
                </c:pt>
                <c:pt idx="2971">
                  <c:v>23.545660000000002</c:v>
                </c:pt>
                <c:pt idx="2972">
                  <c:v>23.5594</c:v>
                </c:pt>
                <c:pt idx="2973">
                  <c:v>23.561789999999998</c:v>
                </c:pt>
                <c:pt idx="2974">
                  <c:v>23.560140000000001</c:v>
                </c:pt>
                <c:pt idx="2975">
                  <c:v>23.555689999999998</c:v>
                </c:pt>
                <c:pt idx="2976">
                  <c:v>23.551939999999998</c:v>
                </c:pt>
                <c:pt idx="2977">
                  <c:v>23.591259999999998</c:v>
                </c:pt>
                <c:pt idx="2978">
                  <c:v>23.579460000000001</c:v>
                </c:pt>
                <c:pt idx="2979">
                  <c:v>23.57376</c:v>
                </c:pt>
                <c:pt idx="2980">
                  <c:v>23.59638</c:v>
                </c:pt>
                <c:pt idx="2981">
                  <c:v>23.60812</c:v>
                </c:pt>
                <c:pt idx="2982">
                  <c:v>23.63505</c:v>
                </c:pt>
                <c:pt idx="2983">
                  <c:v>23.5976</c:v>
                </c:pt>
                <c:pt idx="2984">
                  <c:v>23.605910000000002</c:v>
                </c:pt>
                <c:pt idx="2985">
                  <c:v>23.58484</c:v>
                </c:pt>
                <c:pt idx="2986">
                  <c:v>23.61327</c:v>
                </c:pt>
                <c:pt idx="2987">
                  <c:v>23.648630000000001</c:v>
                </c:pt>
                <c:pt idx="2988">
                  <c:v>23.647739999999999</c:v>
                </c:pt>
                <c:pt idx="2989">
                  <c:v>23.606439999999999</c:v>
                </c:pt>
                <c:pt idx="2990">
                  <c:v>23.617519999999999</c:v>
                </c:pt>
                <c:pt idx="2991">
                  <c:v>23.604399999999998</c:v>
                </c:pt>
                <c:pt idx="2992">
                  <c:v>23.621259999999999</c:v>
                </c:pt>
                <c:pt idx="2993">
                  <c:v>23.579529999999998</c:v>
                </c:pt>
                <c:pt idx="2994">
                  <c:v>23.632619999999999</c:v>
                </c:pt>
                <c:pt idx="2995">
                  <c:v>23.630369999999999</c:v>
                </c:pt>
                <c:pt idx="2996">
                  <c:v>23.6035</c:v>
                </c:pt>
                <c:pt idx="2997">
                  <c:v>23.584679999999999</c:v>
                </c:pt>
                <c:pt idx="2998">
                  <c:v>23.58249</c:v>
                </c:pt>
                <c:pt idx="2999">
                  <c:v>23.587019999999999</c:v>
                </c:pt>
                <c:pt idx="3000">
                  <c:v>23.59197</c:v>
                </c:pt>
                <c:pt idx="3001">
                  <c:v>23.587520000000001</c:v>
                </c:pt>
                <c:pt idx="3002">
                  <c:v>23.56025</c:v>
                </c:pt>
                <c:pt idx="3003">
                  <c:v>23.59788</c:v>
                </c:pt>
                <c:pt idx="3004">
                  <c:v>23.590869999999999</c:v>
                </c:pt>
                <c:pt idx="3005">
                  <c:v>23.649909999999998</c:v>
                </c:pt>
                <c:pt idx="3006">
                  <c:v>23.586860000000001</c:v>
                </c:pt>
                <c:pt idx="3007">
                  <c:v>23.577179999999998</c:v>
                </c:pt>
                <c:pt idx="3008">
                  <c:v>23.600349999999999</c:v>
                </c:pt>
                <c:pt idx="3009">
                  <c:v>23.584029999999998</c:v>
                </c:pt>
                <c:pt idx="3010">
                  <c:v>23.63908</c:v>
                </c:pt>
                <c:pt idx="3011">
                  <c:v>23.630849999999999</c:v>
                </c:pt>
                <c:pt idx="3012">
                  <c:v>23.593139999999998</c:v>
                </c:pt>
                <c:pt idx="3013">
                  <c:v>23.59761</c:v>
                </c:pt>
                <c:pt idx="3014">
                  <c:v>23.569859999999998</c:v>
                </c:pt>
                <c:pt idx="3015">
                  <c:v>23.618539999999999</c:v>
                </c:pt>
                <c:pt idx="3016">
                  <c:v>23.6067</c:v>
                </c:pt>
                <c:pt idx="3017">
                  <c:v>23.59957</c:v>
                </c:pt>
                <c:pt idx="3018">
                  <c:v>23.60933</c:v>
                </c:pt>
                <c:pt idx="3019">
                  <c:v>23.64462</c:v>
                </c:pt>
                <c:pt idx="3020">
                  <c:v>23.614879999999999</c:v>
                </c:pt>
                <c:pt idx="3021">
                  <c:v>23.62865</c:v>
                </c:pt>
                <c:pt idx="3022">
                  <c:v>23.65551</c:v>
                </c:pt>
                <c:pt idx="3023">
                  <c:v>23.62668</c:v>
                </c:pt>
                <c:pt idx="3024">
                  <c:v>23.63383</c:v>
                </c:pt>
                <c:pt idx="3025">
                  <c:v>23.628219999999999</c:v>
                </c:pt>
                <c:pt idx="3026">
                  <c:v>23.63062</c:v>
                </c:pt>
                <c:pt idx="3027">
                  <c:v>23.62602</c:v>
                </c:pt>
                <c:pt idx="3028">
                  <c:v>23.575710000000001</c:v>
                </c:pt>
                <c:pt idx="3029">
                  <c:v>23.62303</c:v>
                </c:pt>
                <c:pt idx="3030">
                  <c:v>23.609680000000001</c:v>
                </c:pt>
                <c:pt idx="3031">
                  <c:v>23.60641</c:v>
                </c:pt>
                <c:pt idx="3032">
                  <c:v>23.62303</c:v>
                </c:pt>
                <c:pt idx="3033">
                  <c:v>23.62471</c:v>
                </c:pt>
                <c:pt idx="3034">
                  <c:v>23.60735</c:v>
                </c:pt>
                <c:pt idx="3035">
                  <c:v>23.626539999999999</c:v>
                </c:pt>
                <c:pt idx="3036">
                  <c:v>23.59421</c:v>
                </c:pt>
                <c:pt idx="3037">
                  <c:v>23.66037</c:v>
                </c:pt>
                <c:pt idx="3038">
                  <c:v>23.641030000000001</c:v>
                </c:pt>
                <c:pt idx="3039">
                  <c:v>23.62396</c:v>
                </c:pt>
                <c:pt idx="3040">
                  <c:v>23.60886</c:v>
                </c:pt>
                <c:pt idx="3041">
                  <c:v>23.613849999999999</c:v>
                </c:pt>
                <c:pt idx="3042">
                  <c:v>23.609020000000001</c:v>
                </c:pt>
                <c:pt idx="3043">
                  <c:v>23.622669999999999</c:v>
                </c:pt>
                <c:pt idx="3044">
                  <c:v>23.630700000000001</c:v>
                </c:pt>
                <c:pt idx="3045">
                  <c:v>23.654669999999999</c:v>
                </c:pt>
                <c:pt idx="3046">
                  <c:v>23.653500000000001</c:v>
                </c:pt>
                <c:pt idx="3047">
                  <c:v>23.621220000000001</c:v>
                </c:pt>
                <c:pt idx="3048">
                  <c:v>23.615130000000001</c:v>
                </c:pt>
                <c:pt idx="3049">
                  <c:v>23.656890000000001</c:v>
                </c:pt>
                <c:pt idx="3050">
                  <c:v>23.619579999999999</c:v>
                </c:pt>
                <c:pt idx="3051">
                  <c:v>23.62294</c:v>
                </c:pt>
                <c:pt idx="3052">
                  <c:v>23.62163</c:v>
                </c:pt>
                <c:pt idx="3053">
                  <c:v>23.63111</c:v>
                </c:pt>
                <c:pt idx="3054">
                  <c:v>23.642790000000002</c:v>
                </c:pt>
                <c:pt idx="3055">
                  <c:v>23.60689</c:v>
                </c:pt>
                <c:pt idx="3056">
                  <c:v>23.642060000000001</c:v>
                </c:pt>
                <c:pt idx="3057">
                  <c:v>23.645130000000002</c:v>
                </c:pt>
                <c:pt idx="3058">
                  <c:v>23.634540000000001</c:v>
                </c:pt>
                <c:pt idx="3059">
                  <c:v>23.649850000000001</c:v>
                </c:pt>
                <c:pt idx="3060">
                  <c:v>23.648250000000001</c:v>
                </c:pt>
                <c:pt idx="3061">
                  <c:v>23.683340000000001</c:v>
                </c:pt>
                <c:pt idx="3062">
                  <c:v>23.662320000000001</c:v>
                </c:pt>
                <c:pt idx="3063">
                  <c:v>23.644649999999999</c:v>
                </c:pt>
                <c:pt idx="3064">
                  <c:v>23.646570000000001</c:v>
                </c:pt>
                <c:pt idx="3065">
                  <c:v>23.651450000000001</c:v>
                </c:pt>
                <c:pt idx="3066">
                  <c:v>23.604040000000001</c:v>
                </c:pt>
                <c:pt idx="3067">
                  <c:v>23.635909999999999</c:v>
                </c:pt>
                <c:pt idx="3068">
                  <c:v>23.618760000000002</c:v>
                </c:pt>
                <c:pt idx="3069">
                  <c:v>23.57771</c:v>
                </c:pt>
                <c:pt idx="3070">
                  <c:v>23.60783</c:v>
                </c:pt>
                <c:pt idx="3071">
                  <c:v>23.603680000000001</c:v>
                </c:pt>
                <c:pt idx="3072">
                  <c:v>23.613</c:v>
                </c:pt>
                <c:pt idx="3073">
                  <c:v>23.662970000000001</c:v>
                </c:pt>
                <c:pt idx="3074">
                  <c:v>23.631160000000001</c:v>
                </c:pt>
                <c:pt idx="3075">
                  <c:v>23.630299999999998</c:v>
                </c:pt>
                <c:pt idx="3076">
                  <c:v>23.61411</c:v>
                </c:pt>
                <c:pt idx="3077">
                  <c:v>23.58887</c:v>
                </c:pt>
                <c:pt idx="3078">
                  <c:v>23.643219999999999</c:v>
                </c:pt>
                <c:pt idx="3079">
                  <c:v>23.621110000000002</c:v>
                </c:pt>
                <c:pt idx="3080">
                  <c:v>23.60746</c:v>
                </c:pt>
                <c:pt idx="3081">
                  <c:v>23.625109999999999</c:v>
                </c:pt>
                <c:pt idx="3082">
                  <c:v>23.612629999999999</c:v>
                </c:pt>
                <c:pt idx="3083">
                  <c:v>23.612269999999999</c:v>
                </c:pt>
                <c:pt idx="3084">
                  <c:v>23.617080000000001</c:v>
                </c:pt>
                <c:pt idx="3085">
                  <c:v>23.6022</c:v>
                </c:pt>
                <c:pt idx="3086">
                  <c:v>23.63767</c:v>
                </c:pt>
                <c:pt idx="3087">
                  <c:v>23.62407</c:v>
                </c:pt>
                <c:pt idx="3088">
                  <c:v>23.604310000000002</c:v>
                </c:pt>
                <c:pt idx="3089">
                  <c:v>23.578430000000001</c:v>
                </c:pt>
                <c:pt idx="3090">
                  <c:v>23.583950000000002</c:v>
                </c:pt>
                <c:pt idx="3091">
                  <c:v>23.636469999999999</c:v>
                </c:pt>
                <c:pt idx="3092">
                  <c:v>23.62424</c:v>
                </c:pt>
                <c:pt idx="3093">
                  <c:v>23.596</c:v>
                </c:pt>
                <c:pt idx="3094">
                  <c:v>23.588270000000001</c:v>
                </c:pt>
                <c:pt idx="3095">
                  <c:v>23.65222</c:v>
                </c:pt>
                <c:pt idx="3096">
                  <c:v>23.666899999999998</c:v>
                </c:pt>
                <c:pt idx="3097">
                  <c:v>23.64836</c:v>
                </c:pt>
                <c:pt idx="3098">
                  <c:v>23.645219999999998</c:v>
                </c:pt>
                <c:pt idx="3099">
                  <c:v>23.590869999999999</c:v>
                </c:pt>
                <c:pt idx="3100">
                  <c:v>23.63128</c:v>
                </c:pt>
                <c:pt idx="3101">
                  <c:v>23.62398</c:v>
                </c:pt>
                <c:pt idx="3102">
                  <c:v>23.635750000000002</c:v>
                </c:pt>
                <c:pt idx="3103">
                  <c:v>23.649329999999999</c:v>
                </c:pt>
                <c:pt idx="3104">
                  <c:v>23.658729999999998</c:v>
                </c:pt>
                <c:pt idx="3105">
                  <c:v>23.613409999999998</c:v>
                </c:pt>
                <c:pt idx="3106">
                  <c:v>23.63937</c:v>
                </c:pt>
                <c:pt idx="3107">
                  <c:v>23.66675</c:v>
                </c:pt>
                <c:pt idx="3108">
                  <c:v>23.638570000000001</c:v>
                </c:pt>
                <c:pt idx="3109">
                  <c:v>23.625299999999999</c:v>
                </c:pt>
                <c:pt idx="3110">
                  <c:v>23.608229999999999</c:v>
                </c:pt>
                <c:pt idx="3111">
                  <c:v>23.604150000000001</c:v>
                </c:pt>
                <c:pt idx="3112">
                  <c:v>23.590489999999999</c:v>
                </c:pt>
                <c:pt idx="3113">
                  <c:v>23.604669999999999</c:v>
                </c:pt>
                <c:pt idx="3114">
                  <c:v>23.605899999999998</c:v>
                </c:pt>
                <c:pt idx="3115">
                  <c:v>23.616610000000001</c:v>
                </c:pt>
                <c:pt idx="3116">
                  <c:v>23.63495</c:v>
                </c:pt>
                <c:pt idx="3117">
                  <c:v>23.632719999999999</c:v>
                </c:pt>
                <c:pt idx="3118">
                  <c:v>23.602959999999999</c:v>
                </c:pt>
                <c:pt idx="3119">
                  <c:v>23.602599999999999</c:v>
                </c:pt>
                <c:pt idx="3120">
                  <c:v>23.59845</c:v>
                </c:pt>
                <c:pt idx="3121">
                  <c:v>23.607559999999999</c:v>
                </c:pt>
                <c:pt idx="3122">
                  <c:v>23.634399999999999</c:v>
                </c:pt>
                <c:pt idx="3123">
                  <c:v>23.60735</c:v>
                </c:pt>
                <c:pt idx="3124">
                  <c:v>23.59525</c:v>
                </c:pt>
                <c:pt idx="3125">
                  <c:v>23.593710000000002</c:v>
                </c:pt>
                <c:pt idx="3126">
                  <c:v>23.611149999999999</c:v>
                </c:pt>
                <c:pt idx="3127">
                  <c:v>23.57911</c:v>
                </c:pt>
                <c:pt idx="3128">
                  <c:v>23.60108</c:v>
                </c:pt>
                <c:pt idx="3129">
                  <c:v>23.572019999999998</c:v>
                </c:pt>
                <c:pt idx="3130">
                  <c:v>23.583279999999998</c:v>
                </c:pt>
                <c:pt idx="3131">
                  <c:v>23.620170000000002</c:v>
                </c:pt>
                <c:pt idx="3132">
                  <c:v>23.61355</c:v>
                </c:pt>
                <c:pt idx="3133">
                  <c:v>23.60726</c:v>
                </c:pt>
                <c:pt idx="3134">
                  <c:v>23.651119999999999</c:v>
                </c:pt>
                <c:pt idx="3135">
                  <c:v>23.616029999999999</c:v>
                </c:pt>
                <c:pt idx="3136">
                  <c:v>23.634370000000001</c:v>
                </c:pt>
                <c:pt idx="3137">
                  <c:v>23.652930000000001</c:v>
                </c:pt>
                <c:pt idx="3138">
                  <c:v>23.595369999999999</c:v>
                </c:pt>
                <c:pt idx="3139">
                  <c:v>23.616309999999999</c:v>
                </c:pt>
                <c:pt idx="3140">
                  <c:v>23.66845</c:v>
                </c:pt>
                <c:pt idx="3141">
                  <c:v>23.649270000000001</c:v>
                </c:pt>
                <c:pt idx="3142">
                  <c:v>23.611650000000001</c:v>
                </c:pt>
                <c:pt idx="3143">
                  <c:v>23.616890000000001</c:v>
                </c:pt>
                <c:pt idx="3144">
                  <c:v>23.622199999999999</c:v>
                </c:pt>
                <c:pt idx="3145">
                  <c:v>23.665759999999999</c:v>
                </c:pt>
                <c:pt idx="3146">
                  <c:v>23.609580000000001</c:v>
                </c:pt>
                <c:pt idx="3147">
                  <c:v>23.63692</c:v>
                </c:pt>
                <c:pt idx="3148">
                  <c:v>23.615780000000001</c:v>
                </c:pt>
                <c:pt idx="3149">
                  <c:v>23.623439999999999</c:v>
                </c:pt>
                <c:pt idx="3150">
                  <c:v>23.613679999999999</c:v>
                </c:pt>
                <c:pt idx="3151">
                  <c:v>23.619199999999999</c:v>
                </c:pt>
                <c:pt idx="3152">
                  <c:v>23.63054</c:v>
                </c:pt>
                <c:pt idx="3153">
                  <c:v>23.62687</c:v>
                </c:pt>
                <c:pt idx="3154">
                  <c:v>23.637509999999999</c:v>
                </c:pt>
                <c:pt idx="3155">
                  <c:v>23.617470000000001</c:v>
                </c:pt>
                <c:pt idx="3156">
                  <c:v>23.64742</c:v>
                </c:pt>
                <c:pt idx="3157">
                  <c:v>23.614740000000001</c:v>
                </c:pt>
                <c:pt idx="3158">
                  <c:v>23.58222</c:v>
                </c:pt>
                <c:pt idx="3159">
                  <c:v>23.59571</c:v>
                </c:pt>
                <c:pt idx="3160">
                  <c:v>23.6265</c:v>
                </c:pt>
                <c:pt idx="3161">
                  <c:v>23.618189999999998</c:v>
                </c:pt>
                <c:pt idx="3162">
                  <c:v>23.617730000000002</c:v>
                </c:pt>
                <c:pt idx="3163">
                  <c:v>23.627369999999999</c:v>
                </c:pt>
                <c:pt idx="3164">
                  <c:v>23.61562</c:v>
                </c:pt>
                <c:pt idx="3165">
                  <c:v>23.626000000000001</c:v>
                </c:pt>
                <c:pt idx="3166">
                  <c:v>23.624970000000001</c:v>
                </c:pt>
                <c:pt idx="3167">
                  <c:v>23.630220000000001</c:v>
                </c:pt>
                <c:pt idx="3168">
                  <c:v>23.635090000000002</c:v>
                </c:pt>
                <c:pt idx="3169">
                  <c:v>23.600660000000001</c:v>
                </c:pt>
                <c:pt idx="3170">
                  <c:v>23.653839999999999</c:v>
                </c:pt>
                <c:pt idx="3171">
                  <c:v>23.610869999999998</c:v>
                </c:pt>
                <c:pt idx="3172">
                  <c:v>23.628540000000001</c:v>
                </c:pt>
                <c:pt idx="3173">
                  <c:v>23.588039999999999</c:v>
                </c:pt>
                <c:pt idx="3174">
                  <c:v>23.587820000000001</c:v>
                </c:pt>
                <c:pt idx="3175">
                  <c:v>23.607140000000001</c:v>
                </c:pt>
                <c:pt idx="3176">
                  <c:v>23.565349999999999</c:v>
                </c:pt>
                <c:pt idx="3177">
                  <c:v>23.594470000000001</c:v>
                </c:pt>
                <c:pt idx="3178">
                  <c:v>23.533560000000001</c:v>
                </c:pt>
                <c:pt idx="3179">
                  <c:v>23.559349999999998</c:v>
                </c:pt>
                <c:pt idx="3180">
                  <c:v>23.548719999999999</c:v>
                </c:pt>
                <c:pt idx="3181">
                  <c:v>23.595469999999999</c:v>
                </c:pt>
                <c:pt idx="3182">
                  <c:v>23.564260000000001</c:v>
                </c:pt>
                <c:pt idx="3183">
                  <c:v>23.53434</c:v>
                </c:pt>
                <c:pt idx="3184">
                  <c:v>23.547470000000001</c:v>
                </c:pt>
                <c:pt idx="3185">
                  <c:v>23.512540000000001</c:v>
                </c:pt>
                <c:pt idx="3186">
                  <c:v>23.56026</c:v>
                </c:pt>
                <c:pt idx="3187">
                  <c:v>23.559740000000001</c:v>
                </c:pt>
                <c:pt idx="3188">
                  <c:v>23.56841</c:v>
                </c:pt>
                <c:pt idx="3189">
                  <c:v>23.560970000000001</c:v>
                </c:pt>
                <c:pt idx="3190">
                  <c:v>23.51192</c:v>
                </c:pt>
                <c:pt idx="3191">
                  <c:v>23.57874</c:v>
                </c:pt>
                <c:pt idx="3192">
                  <c:v>23.602170000000001</c:v>
                </c:pt>
                <c:pt idx="3193">
                  <c:v>23.576149999999998</c:v>
                </c:pt>
                <c:pt idx="3194">
                  <c:v>23.601459999999999</c:v>
                </c:pt>
                <c:pt idx="3195">
                  <c:v>23.612030000000001</c:v>
                </c:pt>
                <c:pt idx="3196">
                  <c:v>23.59413</c:v>
                </c:pt>
                <c:pt idx="3197">
                  <c:v>23.58642</c:v>
                </c:pt>
                <c:pt idx="3198">
                  <c:v>23.5915</c:v>
                </c:pt>
                <c:pt idx="3199">
                  <c:v>23.569109999999998</c:v>
                </c:pt>
                <c:pt idx="3200">
                  <c:v>23.59815</c:v>
                </c:pt>
                <c:pt idx="3201">
                  <c:v>23.614139999999999</c:v>
                </c:pt>
                <c:pt idx="3202">
                  <c:v>23.548480000000001</c:v>
                </c:pt>
                <c:pt idx="3203">
                  <c:v>23.5322</c:v>
                </c:pt>
                <c:pt idx="3204">
                  <c:v>23.56446</c:v>
                </c:pt>
                <c:pt idx="3205">
                  <c:v>23.537379999999999</c:v>
                </c:pt>
                <c:pt idx="3206">
                  <c:v>23.48573</c:v>
                </c:pt>
                <c:pt idx="3207">
                  <c:v>23.471810000000001</c:v>
                </c:pt>
                <c:pt idx="3208">
                  <c:v>23.480219999999999</c:v>
                </c:pt>
                <c:pt idx="3209">
                  <c:v>23.47561</c:v>
                </c:pt>
                <c:pt idx="3210">
                  <c:v>23.52646</c:v>
                </c:pt>
                <c:pt idx="3211">
                  <c:v>23.542179999999998</c:v>
                </c:pt>
                <c:pt idx="3212">
                  <c:v>23.539719999999999</c:v>
                </c:pt>
                <c:pt idx="3213">
                  <c:v>23.562180000000001</c:v>
                </c:pt>
                <c:pt idx="3214">
                  <c:v>23.567789999999999</c:v>
                </c:pt>
                <c:pt idx="3215">
                  <c:v>23.578340000000001</c:v>
                </c:pt>
                <c:pt idx="3216">
                  <c:v>23.538969999999999</c:v>
                </c:pt>
                <c:pt idx="3217">
                  <c:v>23.541589999999999</c:v>
                </c:pt>
                <c:pt idx="3218">
                  <c:v>23.499949999999998</c:v>
                </c:pt>
                <c:pt idx="3219">
                  <c:v>23.476959999999998</c:v>
                </c:pt>
                <c:pt idx="3220">
                  <c:v>23.462070000000001</c:v>
                </c:pt>
                <c:pt idx="3221">
                  <c:v>23.45129</c:v>
                </c:pt>
                <c:pt idx="3222">
                  <c:v>23.4604</c:v>
                </c:pt>
                <c:pt idx="3223">
                  <c:v>23.450620000000001</c:v>
                </c:pt>
                <c:pt idx="3224">
                  <c:v>23.436630000000001</c:v>
                </c:pt>
                <c:pt idx="3225">
                  <c:v>23.438020000000002</c:v>
                </c:pt>
                <c:pt idx="3226">
                  <c:v>23.448440000000002</c:v>
                </c:pt>
                <c:pt idx="3227">
                  <c:v>23.429040000000001</c:v>
                </c:pt>
                <c:pt idx="3228">
                  <c:v>23.432300000000001</c:v>
                </c:pt>
                <c:pt idx="3229">
                  <c:v>23.480219999999999</c:v>
                </c:pt>
                <c:pt idx="3230">
                  <c:v>23.476590000000002</c:v>
                </c:pt>
                <c:pt idx="3231">
                  <c:v>23.470459999999999</c:v>
                </c:pt>
                <c:pt idx="3232">
                  <c:v>23.452059999999999</c:v>
                </c:pt>
                <c:pt idx="3233">
                  <c:v>23.464020000000001</c:v>
                </c:pt>
                <c:pt idx="3234">
                  <c:v>23.453679999999999</c:v>
                </c:pt>
                <c:pt idx="3235">
                  <c:v>23.456579999999999</c:v>
                </c:pt>
                <c:pt idx="3236">
                  <c:v>23.480730000000001</c:v>
                </c:pt>
                <c:pt idx="3237">
                  <c:v>23.462140000000002</c:v>
                </c:pt>
                <c:pt idx="3238">
                  <c:v>23.48396</c:v>
                </c:pt>
                <c:pt idx="3239">
                  <c:v>23.476929999999999</c:v>
                </c:pt>
                <c:pt idx="3240">
                  <c:v>23.462769999999999</c:v>
                </c:pt>
                <c:pt idx="3241">
                  <c:v>23.454830000000001</c:v>
                </c:pt>
                <c:pt idx="3242">
                  <c:v>23.4633</c:v>
                </c:pt>
                <c:pt idx="3243">
                  <c:v>23.448550000000001</c:v>
                </c:pt>
                <c:pt idx="3244">
                  <c:v>23.45543</c:v>
                </c:pt>
                <c:pt idx="3245">
                  <c:v>23.458079999999999</c:v>
                </c:pt>
                <c:pt idx="3246">
                  <c:v>23.491869999999999</c:v>
                </c:pt>
                <c:pt idx="3247">
                  <c:v>23.465489999999999</c:v>
                </c:pt>
                <c:pt idx="3248">
                  <c:v>23.47261</c:v>
                </c:pt>
                <c:pt idx="3249">
                  <c:v>23.498449999999998</c:v>
                </c:pt>
                <c:pt idx="3250">
                  <c:v>23.474160000000001</c:v>
                </c:pt>
                <c:pt idx="3251">
                  <c:v>23.49757</c:v>
                </c:pt>
                <c:pt idx="3252">
                  <c:v>23.463930000000001</c:v>
                </c:pt>
                <c:pt idx="3253">
                  <c:v>23.485869999999998</c:v>
                </c:pt>
                <c:pt idx="3254">
                  <c:v>23.49558</c:v>
                </c:pt>
                <c:pt idx="3255">
                  <c:v>23.502829999999999</c:v>
                </c:pt>
                <c:pt idx="3256">
                  <c:v>23.4998</c:v>
                </c:pt>
                <c:pt idx="3257">
                  <c:v>23.502859999999998</c:v>
                </c:pt>
                <c:pt idx="3258">
                  <c:v>23.46846</c:v>
                </c:pt>
                <c:pt idx="3259">
                  <c:v>23.457709999999999</c:v>
                </c:pt>
                <c:pt idx="3260">
                  <c:v>23.497699999999998</c:v>
                </c:pt>
                <c:pt idx="3261">
                  <c:v>23.503309999999999</c:v>
                </c:pt>
                <c:pt idx="3262">
                  <c:v>23.480180000000001</c:v>
                </c:pt>
                <c:pt idx="3263">
                  <c:v>23.50177</c:v>
                </c:pt>
                <c:pt idx="3264">
                  <c:v>23.488499999999998</c:v>
                </c:pt>
                <c:pt idx="3265">
                  <c:v>23.466239999999999</c:v>
                </c:pt>
                <c:pt idx="3266">
                  <c:v>23.502189999999999</c:v>
                </c:pt>
                <c:pt idx="3267">
                  <c:v>23.47026</c:v>
                </c:pt>
                <c:pt idx="3268">
                  <c:v>23.512409999999999</c:v>
                </c:pt>
                <c:pt idx="3269">
                  <c:v>23.513010000000001</c:v>
                </c:pt>
                <c:pt idx="3270">
                  <c:v>23.479869999999998</c:v>
                </c:pt>
                <c:pt idx="3271">
                  <c:v>23.487089999999998</c:v>
                </c:pt>
                <c:pt idx="3272">
                  <c:v>23.532550000000001</c:v>
                </c:pt>
                <c:pt idx="3273">
                  <c:v>23.545819999999999</c:v>
                </c:pt>
                <c:pt idx="3274">
                  <c:v>23.501149999999999</c:v>
                </c:pt>
                <c:pt idx="3275">
                  <c:v>23.497730000000001</c:v>
                </c:pt>
                <c:pt idx="3276">
                  <c:v>23.490020000000001</c:v>
                </c:pt>
                <c:pt idx="3277">
                  <c:v>23.500640000000001</c:v>
                </c:pt>
                <c:pt idx="3278">
                  <c:v>23.483450000000001</c:v>
                </c:pt>
                <c:pt idx="3279">
                  <c:v>23.521599999999999</c:v>
                </c:pt>
                <c:pt idx="3280">
                  <c:v>23.504670000000001</c:v>
                </c:pt>
                <c:pt idx="3281">
                  <c:v>23.51379</c:v>
                </c:pt>
                <c:pt idx="3282">
                  <c:v>23.532810000000001</c:v>
                </c:pt>
                <c:pt idx="3283">
                  <c:v>23.52317</c:v>
                </c:pt>
                <c:pt idx="3284">
                  <c:v>23.487179999999999</c:v>
                </c:pt>
                <c:pt idx="3285">
                  <c:v>23.468630000000001</c:v>
                </c:pt>
                <c:pt idx="3286">
                  <c:v>23.501950000000001</c:v>
                </c:pt>
                <c:pt idx="3287">
                  <c:v>23.51247</c:v>
                </c:pt>
                <c:pt idx="3288">
                  <c:v>23.48058</c:v>
                </c:pt>
                <c:pt idx="3289">
                  <c:v>23.464300000000001</c:v>
                </c:pt>
                <c:pt idx="3290">
                  <c:v>23.4773</c:v>
                </c:pt>
                <c:pt idx="3291">
                  <c:v>23.44624</c:v>
                </c:pt>
                <c:pt idx="3292">
                  <c:v>23.446580000000001</c:v>
                </c:pt>
                <c:pt idx="3293">
                  <c:v>23.431180000000001</c:v>
                </c:pt>
                <c:pt idx="3294">
                  <c:v>23.481069999999999</c:v>
                </c:pt>
                <c:pt idx="3295">
                  <c:v>23.473279999999999</c:v>
                </c:pt>
                <c:pt idx="3296">
                  <c:v>23.483699999999999</c:v>
                </c:pt>
                <c:pt idx="3297">
                  <c:v>23.486560000000001</c:v>
                </c:pt>
                <c:pt idx="3298">
                  <c:v>23.44556</c:v>
                </c:pt>
                <c:pt idx="3299">
                  <c:v>23.460940000000001</c:v>
                </c:pt>
                <c:pt idx="3300">
                  <c:v>23.472460000000002</c:v>
                </c:pt>
                <c:pt idx="3301">
                  <c:v>23.476040000000001</c:v>
                </c:pt>
                <c:pt idx="3302">
                  <c:v>23.505500000000001</c:v>
                </c:pt>
                <c:pt idx="3303">
                  <c:v>23.483650000000001</c:v>
                </c:pt>
                <c:pt idx="3304">
                  <c:v>23.520289999999999</c:v>
                </c:pt>
                <c:pt idx="3305">
                  <c:v>23.55087</c:v>
                </c:pt>
                <c:pt idx="3306">
                  <c:v>23.493310000000001</c:v>
                </c:pt>
                <c:pt idx="3307">
                  <c:v>23.498270000000002</c:v>
                </c:pt>
                <c:pt idx="3308">
                  <c:v>23.53978</c:v>
                </c:pt>
                <c:pt idx="3309">
                  <c:v>23.541979999999999</c:v>
                </c:pt>
                <c:pt idx="3310">
                  <c:v>23.548400000000001</c:v>
                </c:pt>
                <c:pt idx="3311">
                  <c:v>23.543569999999999</c:v>
                </c:pt>
                <c:pt idx="3312">
                  <c:v>23.480920000000001</c:v>
                </c:pt>
                <c:pt idx="3313">
                  <c:v>23.474430000000002</c:v>
                </c:pt>
                <c:pt idx="3314">
                  <c:v>23.548870000000001</c:v>
                </c:pt>
                <c:pt idx="3315">
                  <c:v>23.495000000000001</c:v>
                </c:pt>
                <c:pt idx="3316">
                  <c:v>23.517959999999999</c:v>
                </c:pt>
                <c:pt idx="3317">
                  <c:v>23.510010000000001</c:v>
                </c:pt>
                <c:pt idx="3318">
                  <c:v>23.497979999999998</c:v>
                </c:pt>
                <c:pt idx="3319">
                  <c:v>23.502929999999999</c:v>
                </c:pt>
                <c:pt idx="3320">
                  <c:v>23.531980000000001</c:v>
                </c:pt>
                <c:pt idx="3321">
                  <c:v>23.511299999999999</c:v>
                </c:pt>
                <c:pt idx="3322">
                  <c:v>23.51848</c:v>
                </c:pt>
                <c:pt idx="3323">
                  <c:v>23.506730000000001</c:v>
                </c:pt>
                <c:pt idx="3324">
                  <c:v>23.517440000000001</c:v>
                </c:pt>
                <c:pt idx="3325">
                  <c:v>23.491399999999999</c:v>
                </c:pt>
                <c:pt idx="3326">
                  <c:v>23.53379</c:v>
                </c:pt>
                <c:pt idx="3327">
                  <c:v>23.51745</c:v>
                </c:pt>
                <c:pt idx="3328">
                  <c:v>23.505179999999999</c:v>
                </c:pt>
                <c:pt idx="3329">
                  <c:v>23.547180000000001</c:v>
                </c:pt>
                <c:pt idx="3330">
                  <c:v>23.532889999999998</c:v>
                </c:pt>
                <c:pt idx="3331">
                  <c:v>23.5181</c:v>
                </c:pt>
                <c:pt idx="3332">
                  <c:v>23.52413</c:v>
                </c:pt>
                <c:pt idx="3333">
                  <c:v>23.487390000000001</c:v>
                </c:pt>
                <c:pt idx="3334">
                  <c:v>23.51202</c:v>
                </c:pt>
                <c:pt idx="3335">
                  <c:v>23.522690000000001</c:v>
                </c:pt>
                <c:pt idx="3336">
                  <c:v>23.519410000000001</c:v>
                </c:pt>
                <c:pt idx="3337">
                  <c:v>23.501390000000001</c:v>
                </c:pt>
                <c:pt idx="3338">
                  <c:v>23.51567</c:v>
                </c:pt>
                <c:pt idx="3339">
                  <c:v>23.487159999999999</c:v>
                </c:pt>
                <c:pt idx="3340">
                  <c:v>23.477889999999999</c:v>
                </c:pt>
                <c:pt idx="3341">
                  <c:v>23.44989</c:v>
                </c:pt>
                <c:pt idx="3342">
                  <c:v>23.47701</c:v>
                </c:pt>
                <c:pt idx="3343">
                  <c:v>23.490069999999999</c:v>
                </c:pt>
                <c:pt idx="3344">
                  <c:v>23.491669999999999</c:v>
                </c:pt>
                <c:pt idx="3345">
                  <c:v>23.494730000000001</c:v>
                </c:pt>
                <c:pt idx="3346">
                  <c:v>23.47494</c:v>
                </c:pt>
                <c:pt idx="3347">
                  <c:v>23.50684</c:v>
                </c:pt>
                <c:pt idx="3348">
                  <c:v>23.50675</c:v>
                </c:pt>
                <c:pt idx="3349">
                  <c:v>23.484739999999999</c:v>
                </c:pt>
                <c:pt idx="3350">
                  <c:v>23.50516</c:v>
                </c:pt>
                <c:pt idx="3351">
                  <c:v>23.529350000000001</c:v>
                </c:pt>
                <c:pt idx="3352">
                  <c:v>23.503340000000001</c:v>
                </c:pt>
                <c:pt idx="3353">
                  <c:v>23.474530000000001</c:v>
                </c:pt>
                <c:pt idx="3354">
                  <c:v>23.46302</c:v>
                </c:pt>
                <c:pt idx="3355">
                  <c:v>23.493400000000001</c:v>
                </c:pt>
                <c:pt idx="3356">
                  <c:v>23.471820000000001</c:v>
                </c:pt>
                <c:pt idx="3357">
                  <c:v>23.493970000000001</c:v>
                </c:pt>
                <c:pt idx="3358">
                  <c:v>23.527190000000001</c:v>
                </c:pt>
                <c:pt idx="3359">
                  <c:v>23.468509999999998</c:v>
                </c:pt>
                <c:pt idx="3360">
                  <c:v>23.514050000000001</c:v>
                </c:pt>
                <c:pt idx="3361">
                  <c:v>23.495740000000001</c:v>
                </c:pt>
                <c:pt idx="3362">
                  <c:v>23.517119999999998</c:v>
                </c:pt>
                <c:pt idx="3363">
                  <c:v>23.528849999999998</c:v>
                </c:pt>
                <c:pt idx="3364">
                  <c:v>23.4847</c:v>
                </c:pt>
                <c:pt idx="3365">
                  <c:v>23.515619999999998</c:v>
                </c:pt>
                <c:pt idx="3366">
                  <c:v>23.507639999999999</c:v>
                </c:pt>
                <c:pt idx="3367">
                  <c:v>23.480119999999999</c:v>
                </c:pt>
                <c:pt idx="3368">
                  <c:v>23.491859999999999</c:v>
                </c:pt>
                <c:pt idx="3369">
                  <c:v>23.475580000000001</c:v>
                </c:pt>
                <c:pt idx="3370">
                  <c:v>23.493300000000001</c:v>
                </c:pt>
                <c:pt idx="3371">
                  <c:v>23.512119999999999</c:v>
                </c:pt>
                <c:pt idx="3372">
                  <c:v>23.482679999999998</c:v>
                </c:pt>
                <c:pt idx="3373">
                  <c:v>23.52826</c:v>
                </c:pt>
                <c:pt idx="3374">
                  <c:v>23.483090000000001</c:v>
                </c:pt>
                <c:pt idx="3375">
                  <c:v>23.457650000000001</c:v>
                </c:pt>
                <c:pt idx="3376">
                  <c:v>23.48368</c:v>
                </c:pt>
                <c:pt idx="3377">
                  <c:v>23.469750000000001</c:v>
                </c:pt>
                <c:pt idx="3378">
                  <c:v>23.479469999999999</c:v>
                </c:pt>
                <c:pt idx="3379">
                  <c:v>23.49586</c:v>
                </c:pt>
                <c:pt idx="3380">
                  <c:v>23.486149999999999</c:v>
                </c:pt>
                <c:pt idx="3381">
                  <c:v>23.52007</c:v>
                </c:pt>
                <c:pt idx="3382">
                  <c:v>23.55677</c:v>
                </c:pt>
                <c:pt idx="3383">
                  <c:v>23.527729999999998</c:v>
                </c:pt>
                <c:pt idx="3384">
                  <c:v>23.538650000000001</c:v>
                </c:pt>
                <c:pt idx="3385">
                  <c:v>23.572199999999999</c:v>
                </c:pt>
                <c:pt idx="3386">
                  <c:v>23.537009999999999</c:v>
                </c:pt>
                <c:pt idx="3387">
                  <c:v>23.546109999999999</c:v>
                </c:pt>
                <c:pt idx="3388">
                  <c:v>23.528739999999999</c:v>
                </c:pt>
                <c:pt idx="3389">
                  <c:v>23.469609999999999</c:v>
                </c:pt>
                <c:pt idx="3390">
                  <c:v>23.47214</c:v>
                </c:pt>
                <c:pt idx="3391">
                  <c:v>23.484169999999999</c:v>
                </c:pt>
                <c:pt idx="3392">
                  <c:v>23.449590000000001</c:v>
                </c:pt>
                <c:pt idx="3393">
                  <c:v>23.474029999999999</c:v>
                </c:pt>
                <c:pt idx="3394">
                  <c:v>23.484590000000001</c:v>
                </c:pt>
                <c:pt idx="3395">
                  <c:v>23.442150000000002</c:v>
                </c:pt>
                <c:pt idx="3396">
                  <c:v>23.43017</c:v>
                </c:pt>
                <c:pt idx="3397">
                  <c:v>23.414490000000001</c:v>
                </c:pt>
                <c:pt idx="3398">
                  <c:v>23.463069999999998</c:v>
                </c:pt>
                <c:pt idx="3399">
                  <c:v>23.475339999999999</c:v>
                </c:pt>
                <c:pt idx="3400">
                  <c:v>23.48254</c:v>
                </c:pt>
                <c:pt idx="3401">
                  <c:v>23.4757</c:v>
                </c:pt>
                <c:pt idx="3402">
                  <c:v>23.49399</c:v>
                </c:pt>
                <c:pt idx="3403">
                  <c:v>23.489930000000001</c:v>
                </c:pt>
                <c:pt idx="3404">
                  <c:v>23.530390000000001</c:v>
                </c:pt>
                <c:pt idx="3405">
                  <c:v>23.488969999999998</c:v>
                </c:pt>
                <c:pt idx="3406">
                  <c:v>23.494060000000001</c:v>
                </c:pt>
                <c:pt idx="3407">
                  <c:v>23.48771</c:v>
                </c:pt>
                <c:pt idx="3408">
                  <c:v>23.49924</c:v>
                </c:pt>
                <c:pt idx="3409">
                  <c:v>23.505659999999999</c:v>
                </c:pt>
                <c:pt idx="3410">
                  <c:v>23.509599999999999</c:v>
                </c:pt>
                <c:pt idx="3411">
                  <c:v>23.53192</c:v>
                </c:pt>
                <c:pt idx="3412">
                  <c:v>23.49962</c:v>
                </c:pt>
                <c:pt idx="3413">
                  <c:v>23.54074</c:v>
                </c:pt>
                <c:pt idx="3414">
                  <c:v>23.520969999999998</c:v>
                </c:pt>
                <c:pt idx="3415">
                  <c:v>23.52467</c:v>
                </c:pt>
                <c:pt idx="3416">
                  <c:v>23.52777</c:v>
                </c:pt>
                <c:pt idx="3417">
                  <c:v>23.546510000000001</c:v>
                </c:pt>
                <c:pt idx="3418">
                  <c:v>23.576989999999999</c:v>
                </c:pt>
                <c:pt idx="3419">
                  <c:v>23.550799999999999</c:v>
                </c:pt>
                <c:pt idx="3420">
                  <c:v>23.565670000000001</c:v>
                </c:pt>
                <c:pt idx="3421">
                  <c:v>23.536079999999998</c:v>
                </c:pt>
                <c:pt idx="3422">
                  <c:v>23.579969999999999</c:v>
                </c:pt>
                <c:pt idx="3423">
                  <c:v>23.569769999999998</c:v>
                </c:pt>
                <c:pt idx="3424">
                  <c:v>23.540510000000001</c:v>
                </c:pt>
                <c:pt idx="3425">
                  <c:v>23.563559999999999</c:v>
                </c:pt>
                <c:pt idx="3426">
                  <c:v>23.58165</c:v>
                </c:pt>
                <c:pt idx="3427">
                  <c:v>23.573340000000002</c:v>
                </c:pt>
                <c:pt idx="3428">
                  <c:v>23.586400000000001</c:v>
                </c:pt>
                <c:pt idx="3429">
                  <c:v>23.576239999999999</c:v>
                </c:pt>
                <c:pt idx="3430">
                  <c:v>23.570139999999999</c:v>
                </c:pt>
                <c:pt idx="3431">
                  <c:v>23.605630000000001</c:v>
                </c:pt>
                <c:pt idx="3432">
                  <c:v>23.56673</c:v>
                </c:pt>
                <c:pt idx="3433">
                  <c:v>23.533000000000001</c:v>
                </c:pt>
                <c:pt idx="3434">
                  <c:v>23.552119999999999</c:v>
                </c:pt>
                <c:pt idx="3435">
                  <c:v>23.558800000000002</c:v>
                </c:pt>
                <c:pt idx="3436">
                  <c:v>23.57039</c:v>
                </c:pt>
                <c:pt idx="3437">
                  <c:v>23.539249999999999</c:v>
                </c:pt>
                <c:pt idx="3438">
                  <c:v>23.57404</c:v>
                </c:pt>
                <c:pt idx="3439">
                  <c:v>23.555879999999998</c:v>
                </c:pt>
                <c:pt idx="3440">
                  <c:v>23.570989999999998</c:v>
                </c:pt>
                <c:pt idx="3441">
                  <c:v>23.546389999999999</c:v>
                </c:pt>
                <c:pt idx="3442">
                  <c:v>23.548210000000001</c:v>
                </c:pt>
                <c:pt idx="3443">
                  <c:v>23.551069999999999</c:v>
                </c:pt>
                <c:pt idx="3444">
                  <c:v>23.59854</c:v>
                </c:pt>
                <c:pt idx="3445">
                  <c:v>23.593520000000002</c:v>
                </c:pt>
                <c:pt idx="3446">
                  <c:v>23.575520000000001</c:v>
                </c:pt>
                <c:pt idx="3447">
                  <c:v>23.567620000000002</c:v>
                </c:pt>
                <c:pt idx="3448">
                  <c:v>23.582850000000001</c:v>
                </c:pt>
                <c:pt idx="3449">
                  <c:v>23.546520000000001</c:v>
                </c:pt>
                <c:pt idx="3450">
                  <c:v>23.519469999999998</c:v>
                </c:pt>
                <c:pt idx="3451">
                  <c:v>23.545639999999999</c:v>
                </c:pt>
                <c:pt idx="3452">
                  <c:v>23.526250000000001</c:v>
                </c:pt>
                <c:pt idx="3453">
                  <c:v>23.52252</c:v>
                </c:pt>
                <c:pt idx="3454">
                  <c:v>23.515529999999998</c:v>
                </c:pt>
                <c:pt idx="3455">
                  <c:v>23.516159999999999</c:v>
                </c:pt>
                <c:pt idx="3456">
                  <c:v>23.528770000000002</c:v>
                </c:pt>
                <c:pt idx="3457">
                  <c:v>23.478819999999999</c:v>
                </c:pt>
                <c:pt idx="3458">
                  <c:v>23.533290000000001</c:v>
                </c:pt>
                <c:pt idx="3459">
                  <c:v>23.505749999999999</c:v>
                </c:pt>
                <c:pt idx="3460">
                  <c:v>23.510459999999998</c:v>
                </c:pt>
                <c:pt idx="3461">
                  <c:v>23.544530000000002</c:v>
                </c:pt>
                <c:pt idx="3462">
                  <c:v>23.524049999999999</c:v>
                </c:pt>
                <c:pt idx="3463">
                  <c:v>23.547969999999999</c:v>
                </c:pt>
                <c:pt idx="3464">
                  <c:v>23.55453</c:v>
                </c:pt>
                <c:pt idx="3465">
                  <c:v>23.54571</c:v>
                </c:pt>
                <c:pt idx="3466">
                  <c:v>23.534839999999999</c:v>
                </c:pt>
                <c:pt idx="3467">
                  <c:v>23.531189999999999</c:v>
                </c:pt>
                <c:pt idx="3468">
                  <c:v>23.545639999999999</c:v>
                </c:pt>
                <c:pt idx="3469">
                  <c:v>23.53885</c:v>
                </c:pt>
                <c:pt idx="3470">
                  <c:v>23.572379999999999</c:v>
                </c:pt>
                <c:pt idx="3471">
                  <c:v>23.556260000000002</c:v>
                </c:pt>
                <c:pt idx="3472">
                  <c:v>23.539570000000001</c:v>
                </c:pt>
                <c:pt idx="3473">
                  <c:v>23.507739999999998</c:v>
                </c:pt>
                <c:pt idx="3474">
                  <c:v>23.52759</c:v>
                </c:pt>
                <c:pt idx="3475">
                  <c:v>23.553280000000001</c:v>
                </c:pt>
                <c:pt idx="3476">
                  <c:v>23.545829999999999</c:v>
                </c:pt>
                <c:pt idx="3477">
                  <c:v>23.55639</c:v>
                </c:pt>
                <c:pt idx="3478">
                  <c:v>23.565049999999999</c:v>
                </c:pt>
                <c:pt idx="3479">
                  <c:v>23.575810000000001</c:v>
                </c:pt>
                <c:pt idx="3480">
                  <c:v>23.57733</c:v>
                </c:pt>
                <c:pt idx="3481">
                  <c:v>23.563479999999998</c:v>
                </c:pt>
                <c:pt idx="3482">
                  <c:v>23.583159999999999</c:v>
                </c:pt>
                <c:pt idx="3483">
                  <c:v>23.53312</c:v>
                </c:pt>
                <c:pt idx="3484">
                  <c:v>23.525369999999999</c:v>
                </c:pt>
                <c:pt idx="3485">
                  <c:v>23.59376</c:v>
                </c:pt>
                <c:pt idx="3486">
                  <c:v>23.580010000000001</c:v>
                </c:pt>
                <c:pt idx="3487">
                  <c:v>23.559149999999999</c:v>
                </c:pt>
                <c:pt idx="3488">
                  <c:v>23.559899999999999</c:v>
                </c:pt>
                <c:pt idx="3489">
                  <c:v>23.593209999999999</c:v>
                </c:pt>
                <c:pt idx="3490">
                  <c:v>23.577249999999999</c:v>
                </c:pt>
                <c:pt idx="3491">
                  <c:v>23.536249999999999</c:v>
                </c:pt>
                <c:pt idx="3492">
                  <c:v>23.54608</c:v>
                </c:pt>
                <c:pt idx="3493">
                  <c:v>23.566859999999998</c:v>
                </c:pt>
                <c:pt idx="3494">
                  <c:v>23.562930000000001</c:v>
                </c:pt>
                <c:pt idx="3495">
                  <c:v>23.573139999999999</c:v>
                </c:pt>
                <c:pt idx="3496">
                  <c:v>23.578779999999998</c:v>
                </c:pt>
                <c:pt idx="3497">
                  <c:v>23.567319999999999</c:v>
                </c:pt>
                <c:pt idx="3498">
                  <c:v>23.6008</c:v>
                </c:pt>
                <c:pt idx="3499">
                  <c:v>23.570589999999999</c:v>
                </c:pt>
                <c:pt idx="3500">
                  <c:v>23.606030000000001</c:v>
                </c:pt>
                <c:pt idx="3501">
                  <c:v>23.598870000000002</c:v>
                </c:pt>
                <c:pt idx="3502">
                  <c:v>23.610690000000002</c:v>
                </c:pt>
                <c:pt idx="3503">
                  <c:v>23.595739999999999</c:v>
                </c:pt>
                <c:pt idx="3504">
                  <c:v>23.602519999999998</c:v>
                </c:pt>
                <c:pt idx="3505">
                  <c:v>23.60819</c:v>
                </c:pt>
                <c:pt idx="3506">
                  <c:v>23.578669999999999</c:v>
                </c:pt>
                <c:pt idx="3507">
                  <c:v>23.614190000000001</c:v>
                </c:pt>
                <c:pt idx="3508">
                  <c:v>23.61064</c:v>
                </c:pt>
                <c:pt idx="3509">
                  <c:v>23.582090000000001</c:v>
                </c:pt>
                <c:pt idx="3510">
                  <c:v>23.588370000000001</c:v>
                </c:pt>
                <c:pt idx="3511">
                  <c:v>23.622890000000002</c:v>
                </c:pt>
                <c:pt idx="3512">
                  <c:v>23.553129999999999</c:v>
                </c:pt>
                <c:pt idx="3513">
                  <c:v>23.6052</c:v>
                </c:pt>
                <c:pt idx="3514">
                  <c:v>23.61797</c:v>
                </c:pt>
                <c:pt idx="3515">
                  <c:v>23.598220000000001</c:v>
                </c:pt>
                <c:pt idx="3516">
                  <c:v>23.60172</c:v>
                </c:pt>
                <c:pt idx="3517">
                  <c:v>23.59149</c:v>
                </c:pt>
                <c:pt idx="3518">
                  <c:v>23.569680000000002</c:v>
                </c:pt>
                <c:pt idx="3519">
                  <c:v>23.573329999999999</c:v>
                </c:pt>
                <c:pt idx="3520">
                  <c:v>23.561229999999998</c:v>
                </c:pt>
                <c:pt idx="3521">
                  <c:v>23.57742</c:v>
                </c:pt>
                <c:pt idx="3522">
                  <c:v>23.571490000000001</c:v>
                </c:pt>
                <c:pt idx="3523">
                  <c:v>23.583390000000001</c:v>
                </c:pt>
                <c:pt idx="3524">
                  <c:v>23.54917</c:v>
                </c:pt>
                <c:pt idx="3525">
                  <c:v>23.56062</c:v>
                </c:pt>
                <c:pt idx="3526">
                  <c:v>23.534960000000002</c:v>
                </c:pt>
                <c:pt idx="3527">
                  <c:v>23.54626</c:v>
                </c:pt>
                <c:pt idx="3528">
                  <c:v>23.551580000000001</c:v>
                </c:pt>
                <c:pt idx="3529">
                  <c:v>23.54224</c:v>
                </c:pt>
                <c:pt idx="3530">
                  <c:v>23.562380000000001</c:v>
                </c:pt>
                <c:pt idx="3531">
                  <c:v>23.5518</c:v>
                </c:pt>
                <c:pt idx="3532">
                  <c:v>23.53969</c:v>
                </c:pt>
                <c:pt idx="3533">
                  <c:v>23.507809999999999</c:v>
                </c:pt>
                <c:pt idx="3534">
                  <c:v>23.531040000000001</c:v>
                </c:pt>
                <c:pt idx="3535">
                  <c:v>23.556149999999999</c:v>
                </c:pt>
                <c:pt idx="3536">
                  <c:v>23.541229999999999</c:v>
                </c:pt>
                <c:pt idx="3537">
                  <c:v>23.538730000000001</c:v>
                </c:pt>
                <c:pt idx="3538">
                  <c:v>23.574149999999999</c:v>
                </c:pt>
                <c:pt idx="3539">
                  <c:v>23.580349999999999</c:v>
                </c:pt>
                <c:pt idx="3540">
                  <c:v>23.544899999999998</c:v>
                </c:pt>
                <c:pt idx="3541">
                  <c:v>23.570930000000001</c:v>
                </c:pt>
                <c:pt idx="3542">
                  <c:v>23.53396</c:v>
                </c:pt>
                <c:pt idx="3543">
                  <c:v>23.562190000000001</c:v>
                </c:pt>
                <c:pt idx="3544">
                  <c:v>23.559059999999999</c:v>
                </c:pt>
                <c:pt idx="3545">
                  <c:v>23.572610000000001</c:v>
                </c:pt>
                <c:pt idx="3546">
                  <c:v>23.568819999999999</c:v>
                </c:pt>
                <c:pt idx="3547">
                  <c:v>23.564299999999999</c:v>
                </c:pt>
                <c:pt idx="3548">
                  <c:v>23.555330000000001</c:v>
                </c:pt>
                <c:pt idx="3549">
                  <c:v>23.584569999999999</c:v>
                </c:pt>
                <c:pt idx="3550">
                  <c:v>23.569199999999999</c:v>
                </c:pt>
                <c:pt idx="3551">
                  <c:v>23.563469999999999</c:v>
                </c:pt>
                <c:pt idx="3552">
                  <c:v>23.57734</c:v>
                </c:pt>
                <c:pt idx="3553">
                  <c:v>23.5564</c:v>
                </c:pt>
                <c:pt idx="3554">
                  <c:v>23.520949999999999</c:v>
                </c:pt>
                <c:pt idx="3555">
                  <c:v>23.568059999999999</c:v>
                </c:pt>
                <c:pt idx="3556">
                  <c:v>23.55368</c:v>
                </c:pt>
                <c:pt idx="3557">
                  <c:v>23.57142</c:v>
                </c:pt>
                <c:pt idx="3558">
                  <c:v>23.559460000000001</c:v>
                </c:pt>
                <c:pt idx="3559">
                  <c:v>23.57855</c:v>
                </c:pt>
                <c:pt idx="3560">
                  <c:v>23.602630000000001</c:v>
                </c:pt>
                <c:pt idx="3561">
                  <c:v>23.582360000000001</c:v>
                </c:pt>
                <c:pt idx="3562">
                  <c:v>23.565930000000002</c:v>
                </c:pt>
                <c:pt idx="3563">
                  <c:v>23.54889</c:v>
                </c:pt>
                <c:pt idx="3564">
                  <c:v>23.561129999999999</c:v>
                </c:pt>
                <c:pt idx="3565">
                  <c:v>23.569130000000001</c:v>
                </c:pt>
                <c:pt idx="3566">
                  <c:v>23.571339999999999</c:v>
                </c:pt>
                <c:pt idx="3567">
                  <c:v>23.576339999999998</c:v>
                </c:pt>
                <c:pt idx="3568">
                  <c:v>23.561699999999998</c:v>
                </c:pt>
                <c:pt idx="3569">
                  <c:v>23.585519999999999</c:v>
                </c:pt>
                <c:pt idx="3570">
                  <c:v>23.565650000000002</c:v>
                </c:pt>
                <c:pt idx="3571">
                  <c:v>23.556059999999999</c:v>
                </c:pt>
                <c:pt idx="3572">
                  <c:v>23.552119999999999</c:v>
                </c:pt>
                <c:pt idx="3573">
                  <c:v>23.555399999999999</c:v>
                </c:pt>
                <c:pt idx="3574">
                  <c:v>23.544619999999998</c:v>
                </c:pt>
                <c:pt idx="3575">
                  <c:v>23.543279999999999</c:v>
                </c:pt>
                <c:pt idx="3576">
                  <c:v>23.541679999999999</c:v>
                </c:pt>
                <c:pt idx="3577">
                  <c:v>23.553560000000001</c:v>
                </c:pt>
                <c:pt idx="3578">
                  <c:v>23.546659999999999</c:v>
                </c:pt>
                <c:pt idx="3579">
                  <c:v>23.54344</c:v>
                </c:pt>
                <c:pt idx="3580">
                  <c:v>23.54355</c:v>
                </c:pt>
                <c:pt idx="3581">
                  <c:v>23.547450000000001</c:v>
                </c:pt>
                <c:pt idx="3582">
                  <c:v>23.502210000000002</c:v>
                </c:pt>
                <c:pt idx="3583">
                  <c:v>23.49231</c:v>
                </c:pt>
                <c:pt idx="3584">
                  <c:v>23.515070000000001</c:v>
                </c:pt>
                <c:pt idx="3585">
                  <c:v>23.560269999999999</c:v>
                </c:pt>
                <c:pt idx="3586">
                  <c:v>23.479970000000002</c:v>
                </c:pt>
                <c:pt idx="3587">
                  <c:v>23.523009999999999</c:v>
                </c:pt>
                <c:pt idx="3588">
                  <c:v>23.54984</c:v>
                </c:pt>
                <c:pt idx="3589">
                  <c:v>23.512419999999999</c:v>
                </c:pt>
                <c:pt idx="3590">
                  <c:v>23.480450000000001</c:v>
                </c:pt>
                <c:pt idx="3591">
                  <c:v>23.475999999999999</c:v>
                </c:pt>
                <c:pt idx="3592">
                  <c:v>23.474920000000001</c:v>
                </c:pt>
                <c:pt idx="3593">
                  <c:v>23.468219999999999</c:v>
                </c:pt>
                <c:pt idx="3594">
                  <c:v>23.525040000000001</c:v>
                </c:pt>
                <c:pt idx="3595">
                  <c:v>23.509329999999999</c:v>
                </c:pt>
                <c:pt idx="3596">
                  <c:v>23.49363</c:v>
                </c:pt>
                <c:pt idx="3597">
                  <c:v>23.529399999999999</c:v>
                </c:pt>
                <c:pt idx="3598">
                  <c:v>23.521100000000001</c:v>
                </c:pt>
                <c:pt idx="3599">
                  <c:v>23.520330000000001</c:v>
                </c:pt>
                <c:pt idx="3600">
                  <c:v>23.51369</c:v>
                </c:pt>
                <c:pt idx="3601">
                  <c:v>23.50583</c:v>
                </c:pt>
                <c:pt idx="3602">
                  <c:v>23.525300000000001</c:v>
                </c:pt>
                <c:pt idx="3603">
                  <c:v>23.533670000000001</c:v>
                </c:pt>
                <c:pt idx="3604">
                  <c:v>23.531929999999999</c:v>
                </c:pt>
                <c:pt idx="3605">
                  <c:v>23.540320000000001</c:v>
                </c:pt>
                <c:pt idx="3606">
                  <c:v>23.4953</c:v>
                </c:pt>
                <c:pt idx="3607">
                  <c:v>23.510110000000001</c:v>
                </c:pt>
                <c:pt idx="3608">
                  <c:v>23.54147</c:v>
                </c:pt>
                <c:pt idx="3609">
                  <c:v>23.499749999999999</c:v>
                </c:pt>
                <c:pt idx="3610">
                  <c:v>23.493929999999999</c:v>
                </c:pt>
                <c:pt idx="3611">
                  <c:v>23.528549999999999</c:v>
                </c:pt>
                <c:pt idx="3612">
                  <c:v>23.486619999999998</c:v>
                </c:pt>
                <c:pt idx="3613">
                  <c:v>23.509160000000001</c:v>
                </c:pt>
                <c:pt idx="3614">
                  <c:v>23.513390000000001</c:v>
                </c:pt>
                <c:pt idx="3615">
                  <c:v>23.51191</c:v>
                </c:pt>
                <c:pt idx="3616">
                  <c:v>23.54045</c:v>
                </c:pt>
                <c:pt idx="3617">
                  <c:v>23.546939999999999</c:v>
                </c:pt>
                <c:pt idx="3618">
                  <c:v>23.51943</c:v>
                </c:pt>
                <c:pt idx="3619">
                  <c:v>23.543089999999999</c:v>
                </c:pt>
                <c:pt idx="3620">
                  <c:v>23.546469999999999</c:v>
                </c:pt>
                <c:pt idx="3621">
                  <c:v>23.53838</c:v>
                </c:pt>
                <c:pt idx="3622">
                  <c:v>23.516729999999999</c:v>
                </c:pt>
                <c:pt idx="3623">
                  <c:v>23.527000000000001</c:v>
                </c:pt>
                <c:pt idx="3624">
                  <c:v>23.513729999999999</c:v>
                </c:pt>
                <c:pt idx="3625">
                  <c:v>23.520209999999999</c:v>
                </c:pt>
                <c:pt idx="3626">
                  <c:v>23.56194</c:v>
                </c:pt>
                <c:pt idx="3627">
                  <c:v>23.556149999999999</c:v>
                </c:pt>
                <c:pt idx="3628">
                  <c:v>23.547779999999999</c:v>
                </c:pt>
                <c:pt idx="3629">
                  <c:v>23.542439999999999</c:v>
                </c:pt>
                <c:pt idx="3630">
                  <c:v>23.574179999999998</c:v>
                </c:pt>
                <c:pt idx="3631">
                  <c:v>23.604009999999999</c:v>
                </c:pt>
                <c:pt idx="3632">
                  <c:v>23.525590000000001</c:v>
                </c:pt>
                <c:pt idx="3633">
                  <c:v>23.560089999999999</c:v>
                </c:pt>
                <c:pt idx="3634">
                  <c:v>23.53473</c:v>
                </c:pt>
                <c:pt idx="3635">
                  <c:v>23.558260000000001</c:v>
                </c:pt>
                <c:pt idx="3636">
                  <c:v>23.557459999999999</c:v>
                </c:pt>
                <c:pt idx="3637">
                  <c:v>23.55857</c:v>
                </c:pt>
                <c:pt idx="3638">
                  <c:v>23.541989999999998</c:v>
                </c:pt>
                <c:pt idx="3639">
                  <c:v>23.52083</c:v>
                </c:pt>
                <c:pt idx="3640">
                  <c:v>23.546389999999999</c:v>
                </c:pt>
                <c:pt idx="3641">
                  <c:v>23.544119999999999</c:v>
                </c:pt>
                <c:pt idx="3642">
                  <c:v>23.55161</c:v>
                </c:pt>
                <c:pt idx="3643">
                  <c:v>23.574359999999999</c:v>
                </c:pt>
                <c:pt idx="3644">
                  <c:v>23.562570000000001</c:v>
                </c:pt>
                <c:pt idx="3645">
                  <c:v>23.55387</c:v>
                </c:pt>
                <c:pt idx="3646">
                  <c:v>23.57</c:v>
                </c:pt>
                <c:pt idx="3647">
                  <c:v>23.585149999999999</c:v>
                </c:pt>
                <c:pt idx="3648">
                  <c:v>23.549700000000001</c:v>
                </c:pt>
                <c:pt idx="3649">
                  <c:v>23.569230000000001</c:v>
                </c:pt>
                <c:pt idx="3650">
                  <c:v>23.562550000000002</c:v>
                </c:pt>
                <c:pt idx="3651">
                  <c:v>23.537649999999999</c:v>
                </c:pt>
                <c:pt idx="3652">
                  <c:v>23.554220000000001</c:v>
                </c:pt>
                <c:pt idx="3653">
                  <c:v>23.55611</c:v>
                </c:pt>
                <c:pt idx="3654">
                  <c:v>23.545369999999998</c:v>
                </c:pt>
                <c:pt idx="3655">
                  <c:v>23.54888</c:v>
                </c:pt>
                <c:pt idx="3656">
                  <c:v>23.585429999999999</c:v>
                </c:pt>
                <c:pt idx="3657">
                  <c:v>23.578209999999999</c:v>
                </c:pt>
                <c:pt idx="3658">
                  <c:v>23.540859999999999</c:v>
                </c:pt>
                <c:pt idx="3659">
                  <c:v>23.59834</c:v>
                </c:pt>
                <c:pt idx="3660">
                  <c:v>23.567550000000001</c:v>
                </c:pt>
                <c:pt idx="3661">
                  <c:v>23.605499999999999</c:v>
                </c:pt>
                <c:pt idx="3662">
                  <c:v>23.56682</c:v>
                </c:pt>
                <c:pt idx="3663">
                  <c:v>23.59291</c:v>
                </c:pt>
                <c:pt idx="3664">
                  <c:v>23.609179999999999</c:v>
                </c:pt>
                <c:pt idx="3665">
                  <c:v>23.600300000000001</c:v>
                </c:pt>
                <c:pt idx="3666">
                  <c:v>23.55199</c:v>
                </c:pt>
                <c:pt idx="3667">
                  <c:v>23.588889999999999</c:v>
                </c:pt>
                <c:pt idx="3668">
                  <c:v>23.57856</c:v>
                </c:pt>
                <c:pt idx="3669">
                  <c:v>23.551500000000001</c:v>
                </c:pt>
                <c:pt idx="3670">
                  <c:v>23.607589999999998</c:v>
                </c:pt>
                <c:pt idx="3671">
                  <c:v>23.578980000000001</c:v>
                </c:pt>
                <c:pt idx="3672">
                  <c:v>23.598669999999998</c:v>
                </c:pt>
                <c:pt idx="3673">
                  <c:v>23.558540000000001</c:v>
                </c:pt>
                <c:pt idx="3674">
                  <c:v>23.572199999999999</c:v>
                </c:pt>
                <c:pt idx="3675">
                  <c:v>23.596710000000002</c:v>
                </c:pt>
                <c:pt idx="3676">
                  <c:v>23.60032</c:v>
                </c:pt>
                <c:pt idx="3677">
                  <c:v>23.580850000000002</c:v>
                </c:pt>
                <c:pt idx="3678">
                  <c:v>23.593029999999999</c:v>
                </c:pt>
                <c:pt idx="3679">
                  <c:v>23.602989999999998</c:v>
                </c:pt>
                <c:pt idx="3680">
                  <c:v>23.620519999999999</c:v>
                </c:pt>
                <c:pt idx="3681">
                  <c:v>23.633590000000002</c:v>
                </c:pt>
                <c:pt idx="3682">
                  <c:v>23.60098</c:v>
                </c:pt>
                <c:pt idx="3683">
                  <c:v>23.60652</c:v>
                </c:pt>
                <c:pt idx="3684">
                  <c:v>23.590699999999998</c:v>
                </c:pt>
                <c:pt idx="3685">
                  <c:v>23.59055</c:v>
                </c:pt>
                <c:pt idx="3686">
                  <c:v>23.613160000000001</c:v>
                </c:pt>
                <c:pt idx="3687">
                  <c:v>23.59348</c:v>
                </c:pt>
                <c:pt idx="3688">
                  <c:v>23.569880000000001</c:v>
                </c:pt>
                <c:pt idx="3689">
                  <c:v>23.576889999999999</c:v>
                </c:pt>
                <c:pt idx="3690">
                  <c:v>23.588190000000001</c:v>
                </c:pt>
                <c:pt idx="3691">
                  <c:v>23.595210000000002</c:v>
                </c:pt>
                <c:pt idx="3692">
                  <c:v>23.577120000000001</c:v>
                </c:pt>
                <c:pt idx="3693">
                  <c:v>23.592220000000001</c:v>
                </c:pt>
                <c:pt idx="3694">
                  <c:v>23.612200000000001</c:v>
                </c:pt>
                <c:pt idx="3695">
                  <c:v>23.606059999999999</c:v>
                </c:pt>
                <c:pt idx="3696">
                  <c:v>23.605560000000001</c:v>
                </c:pt>
                <c:pt idx="3697">
                  <c:v>23.614450000000001</c:v>
                </c:pt>
                <c:pt idx="3698">
                  <c:v>23.623860000000001</c:v>
                </c:pt>
                <c:pt idx="3699">
                  <c:v>23.617789999999999</c:v>
                </c:pt>
                <c:pt idx="3700">
                  <c:v>23.609770000000001</c:v>
                </c:pt>
                <c:pt idx="3701">
                  <c:v>23.651260000000001</c:v>
                </c:pt>
                <c:pt idx="3702">
                  <c:v>23.621210000000001</c:v>
                </c:pt>
                <c:pt idx="3703">
                  <c:v>23.599689999999999</c:v>
                </c:pt>
                <c:pt idx="3704">
                  <c:v>23.57386</c:v>
                </c:pt>
                <c:pt idx="3705">
                  <c:v>23.59956</c:v>
                </c:pt>
                <c:pt idx="3706">
                  <c:v>23.596550000000001</c:v>
                </c:pt>
                <c:pt idx="3707">
                  <c:v>23.581949999999999</c:v>
                </c:pt>
                <c:pt idx="3708">
                  <c:v>23.573239999999998</c:v>
                </c:pt>
                <c:pt idx="3709">
                  <c:v>23.592960000000001</c:v>
                </c:pt>
                <c:pt idx="3710">
                  <c:v>23.591570000000001</c:v>
                </c:pt>
                <c:pt idx="3711">
                  <c:v>23.58831</c:v>
                </c:pt>
                <c:pt idx="3712">
                  <c:v>23.594270000000002</c:v>
                </c:pt>
                <c:pt idx="3713">
                  <c:v>23.577300000000001</c:v>
                </c:pt>
                <c:pt idx="3714">
                  <c:v>23.570309999999999</c:v>
                </c:pt>
                <c:pt idx="3715">
                  <c:v>23.58099</c:v>
                </c:pt>
                <c:pt idx="3716">
                  <c:v>23.56926</c:v>
                </c:pt>
                <c:pt idx="3717">
                  <c:v>23.575089999999999</c:v>
                </c:pt>
                <c:pt idx="3718">
                  <c:v>23.565819999999999</c:v>
                </c:pt>
                <c:pt idx="3719">
                  <c:v>23.56108</c:v>
                </c:pt>
                <c:pt idx="3720">
                  <c:v>23.538319999999999</c:v>
                </c:pt>
                <c:pt idx="3721">
                  <c:v>23.54</c:v>
                </c:pt>
                <c:pt idx="3722">
                  <c:v>23.515409999999999</c:v>
                </c:pt>
                <c:pt idx="3723">
                  <c:v>23.496860000000002</c:v>
                </c:pt>
                <c:pt idx="3724">
                  <c:v>23.530570000000001</c:v>
                </c:pt>
                <c:pt idx="3725">
                  <c:v>23.555250000000001</c:v>
                </c:pt>
                <c:pt idx="3726">
                  <c:v>23.56298</c:v>
                </c:pt>
                <c:pt idx="3727">
                  <c:v>23.55612</c:v>
                </c:pt>
                <c:pt idx="3728">
                  <c:v>23.540109999999999</c:v>
                </c:pt>
                <c:pt idx="3729">
                  <c:v>23.5413</c:v>
                </c:pt>
                <c:pt idx="3730">
                  <c:v>23.556170000000002</c:v>
                </c:pt>
                <c:pt idx="3731">
                  <c:v>23.580449999999999</c:v>
                </c:pt>
                <c:pt idx="3732">
                  <c:v>23.571200000000001</c:v>
                </c:pt>
                <c:pt idx="3733">
                  <c:v>23.544789999999999</c:v>
                </c:pt>
                <c:pt idx="3734">
                  <c:v>23.542590000000001</c:v>
                </c:pt>
                <c:pt idx="3735">
                  <c:v>23.581410000000002</c:v>
                </c:pt>
                <c:pt idx="3736">
                  <c:v>23.56054</c:v>
                </c:pt>
                <c:pt idx="3737">
                  <c:v>23.593720000000001</c:v>
                </c:pt>
                <c:pt idx="3738">
                  <c:v>23.563890000000001</c:v>
                </c:pt>
                <c:pt idx="3739">
                  <c:v>23.55592</c:v>
                </c:pt>
                <c:pt idx="3740">
                  <c:v>23.579039999999999</c:v>
                </c:pt>
                <c:pt idx="3741">
                  <c:v>23.5593</c:v>
                </c:pt>
                <c:pt idx="3742">
                  <c:v>23.565390000000001</c:v>
                </c:pt>
                <c:pt idx="3743">
                  <c:v>23.55031</c:v>
                </c:pt>
                <c:pt idx="3744">
                  <c:v>23.554469999999998</c:v>
                </c:pt>
                <c:pt idx="3745">
                  <c:v>23.552409999999998</c:v>
                </c:pt>
                <c:pt idx="3746">
                  <c:v>23.525659999999998</c:v>
                </c:pt>
                <c:pt idx="3747">
                  <c:v>23.536300000000001</c:v>
                </c:pt>
                <c:pt idx="3748">
                  <c:v>23.538540000000001</c:v>
                </c:pt>
                <c:pt idx="3749">
                  <c:v>23.544450000000001</c:v>
                </c:pt>
                <c:pt idx="3750">
                  <c:v>23.552309999999999</c:v>
                </c:pt>
                <c:pt idx="3751">
                  <c:v>23.517040000000001</c:v>
                </c:pt>
                <c:pt idx="3752">
                  <c:v>23.546109999999999</c:v>
                </c:pt>
                <c:pt idx="3753">
                  <c:v>23.52985</c:v>
                </c:pt>
                <c:pt idx="3754">
                  <c:v>23.55611</c:v>
                </c:pt>
                <c:pt idx="3755">
                  <c:v>23.55275</c:v>
                </c:pt>
                <c:pt idx="3756">
                  <c:v>23.527819999999998</c:v>
                </c:pt>
                <c:pt idx="3757">
                  <c:v>23.55857</c:v>
                </c:pt>
                <c:pt idx="3758">
                  <c:v>23.539339999999999</c:v>
                </c:pt>
                <c:pt idx="3759">
                  <c:v>23.570260000000001</c:v>
                </c:pt>
                <c:pt idx="3760">
                  <c:v>23.577110000000001</c:v>
                </c:pt>
                <c:pt idx="3761">
                  <c:v>23.56315</c:v>
                </c:pt>
                <c:pt idx="3762">
                  <c:v>23.540400000000002</c:v>
                </c:pt>
                <c:pt idx="3763">
                  <c:v>23.545739999999999</c:v>
                </c:pt>
                <c:pt idx="3764">
                  <c:v>23.581489999999999</c:v>
                </c:pt>
                <c:pt idx="3765">
                  <c:v>23.573989999999998</c:v>
                </c:pt>
                <c:pt idx="3766">
                  <c:v>23.59422</c:v>
                </c:pt>
                <c:pt idx="3767">
                  <c:v>23.591170000000002</c:v>
                </c:pt>
                <c:pt idx="3768">
                  <c:v>23.583500000000001</c:v>
                </c:pt>
                <c:pt idx="3769">
                  <c:v>23.553799999999999</c:v>
                </c:pt>
                <c:pt idx="3770">
                  <c:v>23.557379999999998</c:v>
                </c:pt>
                <c:pt idx="3771">
                  <c:v>23.563510000000001</c:v>
                </c:pt>
                <c:pt idx="3772">
                  <c:v>23.536390000000001</c:v>
                </c:pt>
                <c:pt idx="3773">
                  <c:v>23.556840000000001</c:v>
                </c:pt>
                <c:pt idx="3774">
                  <c:v>23.53051</c:v>
                </c:pt>
                <c:pt idx="3775">
                  <c:v>23.54927</c:v>
                </c:pt>
                <c:pt idx="3776">
                  <c:v>23.520530000000001</c:v>
                </c:pt>
                <c:pt idx="3777">
                  <c:v>23.502490000000002</c:v>
                </c:pt>
                <c:pt idx="3778">
                  <c:v>23.49887</c:v>
                </c:pt>
                <c:pt idx="3779">
                  <c:v>23.537130000000001</c:v>
                </c:pt>
                <c:pt idx="3780">
                  <c:v>23.535550000000001</c:v>
                </c:pt>
                <c:pt idx="3781">
                  <c:v>23.537130000000001</c:v>
                </c:pt>
                <c:pt idx="3782">
                  <c:v>23.562239999999999</c:v>
                </c:pt>
                <c:pt idx="3783">
                  <c:v>23.535139999999998</c:v>
                </c:pt>
                <c:pt idx="3784">
                  <c:v>23.527059999999999</c:v>
                </c:pt>
                <c:pt idx="3785">
                  <c:v>23.539480000000001</c:v>
                </c:pt>
                <c:pt idx="3786">
                  <c:v>23.557690000000001</c:v>
                </c:pt>
                <c:pt idx="3787">
                  <c:v>23.5242</c:v>
                </c:pt>
                <c:pt idx="3788">
                  <c:v>23.553190000000001</c:v>
                </c:pt>
                <c:pt idx="3789">
                  <c:v>23.57038</c:v>
                </c:pt>
                <c:pt idx="3790">
                  <c:v>23.544260000000001</c:v>
                </c:pt>
                <c:pt idx="3791">
                  <c:v>23.563230000000001</c:v>
                </c:pt>
                <c:pt idx="3792">
                  <c:v>23.53783</c:v>
                </c:pt>
                <c:pt idx="3793">
                  <c:v>23.550840000000001</c:v>
                </c:pt>
                <c:pt idx="3794">
                  <c:v>23.56906</c:v>
                </c:pt>
                <c:pt idx="3795">
                  <c:v>23.565560000000001</c:v>
                </c:pt>
                <c:pt idx="3796">
                  <c:v>23.575040000000001</c:v>
                </c:pt>
                <c:pt idx="3797">
                  <c:v>23.592210000000001</c:v>
                </c:pt>
                <c:pt idx="3798">
                  <c:v>23.577439999999999</c:v>
                </c:pt>
                <c:pt idx="3799">
                  <c:v>23.602360000000001</c:v>
                </c:pt>
                <c:pt idx="3800">
                  <c:v>23.62642</c:v>
                </c:pt>
                <c:pt idx="3801">
                  <c:v>23.602080000000001</c:v>
                </c:pt>
                <c:pt idx="3802">
                  <c:v>23.569469999999999</c:v>
                </c:pt>
                <c:pt idx="3803">
                  <c:v>23.59937</c:v>
                </c:pt>
                <c:pt idx="3804">
                  <c:v>23.603680000000001</c:v>
                </c:pt>
                <c:pt idx="3805">
                  <c:v>23.625710000000002</c:v>
                </c:pt>
                <c:pt idx="3806">
                  <c:v>23.582509999999999</c:v>
                </c:pt>
                <c:pt idx="3807">
                  <c:v>23.593440000000001</c:v>
                </c:pt>
                <c:pt idx="3808">
                  <c:v>23.613150000000001</c:v>
                </c:pt>
                <c:pt idx="3809">
                  <c:v>23.632680000000001</c:v>
                </c:pt>
                <c:pt idx="3810">
                  <c:v>23.616710000000001</c:v>
                </c:pt>
                <c:pt idx="3811">
                  <c:v>23.654540000000001</c:v>
                </c:pt>
                <c:pt idx="3812">
                  <c:v>23.622440000000001</c:v>
                </c:pt>
                <c:pt idx="3813">
                  <c:v>23.588760000000001</c:v>
                </c:pt>
                <c:pt idx="3814">
                  <c:v>23.584510000000002</c:v>
                </c:pt>
                <c:pt idx="3815">
                  <c:v>23.581320000000002</c:v>
                </c:pt>
                <c:pt idx="3816">
                  <c:v>23.59019</c:v>
                </c:pt>
                <c:pt idx="3817">
                  <c:v>23.584129999999998</c:v>
                </c:pt>
                <c:pt idx="3818">
                  <c:v>23.602509999999999</c:v>
                </c:pt>
                <c:pt idx="3819">
                  <c:v>23.58962</c:v>
                </c:pt>
                <c:pt idx="3820">
                  <c:v>23.605869999999999</c:v>
                </c:pt>
                <c:pt idx="3821">
                  <c:v>23.583539999999999</c:v>
                </c:pt>
                <c:pt idx="3822">
                  <c:v>23.59243</c:v>
                </c:pt>
                <c:pt idx="3823">
                  <c:v>23.581800000000001</c:v>
                </c:pt>
                <c:pt idx="3824">
                  <c:v>23.576560000000001</c:v>
                </c:pt>
                <c:pt idx="3825">
                  <c:v>23.615849999999998</c:v>
                </c:pt>
                <c:pt idx="3826">
                  <c:v>23.59704</c:v>
                </c:pt>
                <c:pt idx="3827">
                  <c:v>23.581980000000001</c:v>
                </c:pt>
                <c:pt idx="3828">
                  <c:v>23.617719999999998</c:v>
                </c:pt>
                <c:pt idx="3829">
                  <c:v>23.59562</c:v>
                </c:pt>
                <c:pt idx="3830">
                  <c:v>23.6281</c:v>
                </c:pt>
                <c:pt idx="3831">
                  <c:v>23.612179999999999</c:v>
                </c:pt>
                <c:pt idx="3832">
                  <c:v>23.63006</c:v>
                </c:pt>
                <c:pt idx="3833">
                  <c:v>23.609559999999998</c:v>
                </c:pt>
                <c:pt idx="3834">
                  <c:v>23.62266</c:v>
                </c:pt>
                <c:pt idx="3835">
                  <c:v>23.647770000000001</c:v>
                </c:pt>
                <c:pt idx="3836">
                  <c:v>23.629670000000001</c:v>
                </c:pt>
                <c:pt idx="3837">
                  <c:v>23.638850000000001</c:v>
                </c:pt>
                <c:pt idx="3838">
                  <c:v>23.627109999999998</c:v>
                </c:pt>
                <c:pt idx="3839">
                  <c:v>23.632059999999999</c:v>
                </c:pt>
                <c:pt idx="3840">
                  <c:v>23.592490000000002</c:v>
                </c:pt>
                <c:pt idx="3841">
                  <c:v>23.616389999999999</c:v>
                </c:pt>
                <c:pt idx="3842">
                  <c:v>23.60923</c:v>
                </c:pt>
                <c:pt idx="3843">
                  <c:v>23.602820000000001</c:v>
                </c:pt>
                <c:pt idx="3844">
                  <c:v>23.602959999999999</c:v>
                </c:pt>
                <c:pt idx="3845">
                  <c:v>23.647659999999998</c:v>
                </c:pt>
                <c:pt idx="3846">
                  <c:v>23.624929999999999</c:v>
                </c:pt>
                <c:pt idx="3847">
                  <c:v>23.63438</c:v>
                </c:pt>
                <c:pt idx="3848">
                  <c:v>23.620999999999999</c:v>
                </c:pt>
                <c:pt idx="3849">
                  <c:v>23.642530000000001</c:v>
                </c:pt>
                <c:pt idx="3850">
                  <c:v>23.609500000000001</c:v>
                </c:pt>
                <c:pt idx="3851">
                  <c:v>23.64376</c:v>
                </c:pt>
                <c:pt idx="3852">
                  <c:v>23.626519999999999</c:v>
                </c:pt>
                <c:pt idx="3853">
                  <c:v>23.620439999999999</c:v>
                </c:pt>
                <c:pt idx="3854">
                  <c:v>23.595289999999999</c:v>
                </c:pt>
                <c:pt idx="3855">
                  <c:v>23.59301</c:v>
                </c:pt>
                <c:pt idx="3856">
                  <c:v>23.607780000000002</c:v>
                </c:pt>
                <c:pt idx="3857">
                  <c:v>23.6159</c:v>
                </c:pt>
                <c:pt idx="3858">
                  <c:v>23.586590000000001</c:v>
                </c:pt>
                <c:pt idx="3859">
                  <c:v>23.56643</c:v>
                </c:pt>
                <c:pt idx="3860">
                  <c:v>23.593360000000001</c:v>
                </c:pt>
                <c:pt idx="3861">
                  <c:v>23.602180000000001</c:v>
                </c:pt>
                <c:pt idx="3862">
                  <c:v>23.602180000000001</c:v>
                </c:pt>
                <c:pt idx="3863">
                  <c:v>23.58859</c:v>
                </c:pt>
                <c:pt idx="3864">
                  <c:v>23.599029999999999</c:v>
                </c:pt>
                <c:pt idx="3865">
                  <c:v>23.565539999999999</c:v>
                </c:pt>
                <c:pt idx="3866">
                  <c:v>23.60792</c:v>
                </c:pt>
                <c:pt idx="3867">
                  <c:v>23.606280000000002</c:v>
                </c:pt>
                <c:pt idx="3868">
                  <c:v>23.600470000000001</c:v>
                </c:pt>
                <c:pt idx="3869">
                  <c:v>23.619430000000001</c:v>
                </c:pt>
                <c:pt idx="3870">
                  <c:v>23.58691</c:v>
                </c:pt>
                <c:pt idx="3871">
                  <c:v>23.581489999999999</c:v>
                </c:pt>
                <c:pt idx="3872">
                  <c:v>23.564789999999999</c:v>
                </c:pt>
                <c:pt idx="3873">
                  <c:v>23.590260000000001</c:v>
                </c:pt>
                <c:pt idx="3874">
                  <c:v>23.598210000000002</c:v>
                </c:pt>
                <c:pt idx="3875">
                  <c:v>23.555060000000001</c:v>
                </c:pt>
                <c:pt idx="3876">
                  <c:v>23.536239999999999</c:v>
                </c:pt>
                <c:pt idx="3877">
                  <c:v>23.561640000000001</c:v>
                </c:pt>
                <c:pt idx="3878">
                  <c:v>23.583539999999999</c:v>
                </c:pt>
                <c:pt idx="3879">
                  <c:v>23.591180000000001</c:v>
                </c:pt>
                <c:pt idx="3880">
                  <c:v>23.596070000000001</c:v>
                </c:pt>
                <c:pt idx="3881">
                  <c:v>23.578060000000001</c:v>
                </c:pt>
                <c:pt idx="3882">
                  <c:v>23.60717</c:v>
                </c:pt>
                <c:pt idx="3883">
                  <c:v>23.61591</c:v>
                </c:pt>
                <c:pt idx="3884">
                  <c:v>23.604810000000001</c:v>
                </c:pt>
                <c:pt idx="3885">
                  <c:v>23.64207</c:v>
                </c:pt>
                <c:pt idx="3886">
                  <c:v>23.631640000000001</c:v>
                </c:pt>
                <c:pt idx="3887">
                  <c:v>23.59158</c:v>
                </c:pt>
                <c:pt idx="3888">
                  <c:v>23.602910000000001</c:v>
                </c:pt>
                <c:pt idx="3889">
                  <c:v>23.596900000000002</c:v>
                </c:pt>
                <c:pt idx="3890">
                  <c:v>23.62688</c:v>
                </c:pt>
                <c:pt idx="3891">
                  <c:v>23.624210000000001</c:v>
                </c:pt>
                <c:pt idx="3892">
                  <c:v>23.63308</c:v>
                </c:pt>
                <c:pt idx="3893">
                  <c:v>23.616009999999999</c:v>
                </c:pt>
                <c:pt idx="3894">
                  <c:v>23.624890000000001</c:v>
                </c:pt>
                <c:pt idx="3895">
                  <c:v>23.656279999999999</c:v>
                </c:pt>
                <c:pt idx="3896">
                  <c:v>23.62039</c:v>
                </c:pt>
                <c:pt idx="3897">
                  <c:v>23.643930000000001</c:v>
                </c:pt>
                <c:pt idx="3898">
                  <c:v>23.63175</c:v>
                </c:pt>
                <c:pt idx="3899">
                  <c:v>23.66272</c:v>
                </c:pt>
                <c:pt idx="3900">
                  <c:v>23.64386</c:v>
                </c:pt>
                <c:pt idx="3901">
                  <c:v>23.641079999999999</c:v>
                </c:pt>
                <c:pt idx="3902">
                  <c:v>23.603359999999999</c:v>
                </c:pt>
                <c:pt idx="3903">
                  <c:v>23.628209999999999</c:v>
                </c:pt>
                <c:pt idx="3904">
                  <c:v>23.593299999999999</c:v>
                </c:pt>
                <c:pt idx="3905">
                  <c:v>23.627410000000001</c:v>
                </c:pt>
                <c:pt idx="3906">
                  <c:v>23.616029999999999</c:v>
                </c:pt>
                <c:pt idx="3907">
                  <c:v>23.59787</c:v>
                </c:pt>
                <c:pt idx="3908">
                  <c:v>23.6096</c:v>
                </c:pt>
                <c:pt idx="3909">
                  <c:v>23.58905</c:v>
                </c:pt>
                <c:pt idx="3910">
                  <c:v>23.609390000000001</c:v>
                </c:pt>
                <c:pt idx="3911">
                  <c:v>23.620840000000001</c:v>
                </c:pt>
                <c:pt idx="3912">
                  <c:v>23.609680000000001</c:v>
                </c:pt>
                <c:pt idx="3913">
                  <c:v>23.595949999999998</c:v>
                </c:pt>
                <c:pt idx="3914">
                  <c:v>23.644179999999999</c:v>
                </c:pt>
                <c:pt idx="3915">
                  <c:v>23.639230000000001</c:v>
                </c:pt>
                <c:pt idx="3916">
                  <c:v>23.604489999999998</c:v>
                </c:pt>
                <c:pt idx="3917">
                  <c:v>23.594860000000001</c:v>
                </c:pt>
                <c:pt idx="3918">
                  <c:v>23.61364</c:v>
                </c:pt>
                <c:pt idx="3919">
                  <c:v>23.61609</c:v>
                </c:pt>
                <c:pt idx="3920">
                  <c:v>23.60134</c:v>
                </c:pt>
                <c:pt idx="3921">
                  <c:v>23.636559999999999</c:v>
                </c:pt>
                <c:pt idx="3922">
                  <c:v>23.617159999999998</c:v>
                </c:pt>
                <c:pt idx="3923">
                  <c:v>23.618760000000002</c:v>
                </c:pt>
                <c:pt idx="3924">
                  <c:v>23.644290000000002</c:v>
                </c:pt>
                <c:pt idx="3925">
                  <c:v>23.637360000000001</c:v>
                </c:pt>
                <c:pt idx="3926">
                  <c:v>23.646080000000001</c:v>
                </c:pt>
                <c:pt idx="3927">
                  <c:v>23.623560000000001</c:v>
                </c:pt>
                <c:pt idx="3928">
                  <c:v>23.653590000000001</c:v>
                </c:pt>
                <c:pt idx="3929">
                  <c:v>23.62283</c:v>
                </c:pt>
                <c:pt idx="3930">
                  <c:v>23.65747</c:v>
                </c:pt>
                <c:pt idx="3931">
                  <c:v>23.678090000000001</c:v>
                </c:pt>
                <c:pt idx="3932">
                  <c:v>23.622299999999999</c:v>
                </c:pt>
                <c:pt idx="3933">
                  <c:v>23.6647</c:v>
                </c:pt>
                <c:pt idx="3934">
                  <c:v>23.66046</c:v>
                </c:pt>
                <c:pt idx="3935">
                  <c:v>23.65597</c:v>
                </c:pt>
                <c:pt idx="3936">
                  <c:v>23.65644</c:v>
                </c:pt>
                <c:pt idx="3937">
                  <c:v>23.672930000000001</c:v>
                </c:pt>
                <c:pt idx="3938">
                  <c:v>23.696560000000002</c:v>
                </c:pt>
                <c:pt idx="3939">
                  <c:v>23.670999999999999</c:v>
                </c:pt>
                <c:pt idx="3940">
                  <c:v>23.65071</c:v>
                </c:pt>
                <c:pt idx="3941">
                  <c:v>23.656130000000001</c:v>
                </c:pt>
                <c:pt idx="3942">
                  <c:v>23.666530000000002</c:v>
                </c:pt>
                <c:pt idx="3943">
                  <c:v>23.654859999999999</c:v>
                </c:pt>
                <c:pt idx="3944">
                  <c:v>23.618829999999999</c:v>
                </c:pt>
                <c:pt idx="3945">
                  <c:v>23.64414</c:v>
                </c:pt>
                <c:pt idx="3946">
                  <c:v>23.651309999999999</c:v>
                </c:pt>
                <c:pt idx="3947">
                  <c:v>23.62463</c:v>
                </c:pt>
                <c:pt idx="3948">
                  <c:v>23.619980000000002</c:v>
                </c:pt>
                <c:pt idx="3949">
                  <c:v>23.624649999999999</c:v>
                </c:pt>
                <c:pt idx="3950">
                  <c:v>23.66797</c:v>
                </c:pt>
                <c:pt idx="3951">
                  <c:v>23.613990000000001</c:v>
                </c:pt>
                <c:pt idx="3952">
                  <c:v>23.598610000000001</c:v>
                </c:pt>
                <c:pt idx="3953">
                  <c:v>23.601199999999999</c:v>
                </c:pt>
                <c:pt idx="3954">
                  <c:v>23.629020000000001</c:v>
                </c:pt>
                <c:pt idx="3955">
                  <c:v>23.628589999999999</c:v>
                </c:pt>
                <c:pt idx="3956">
                  <c:v>23.611000000000001</c:v>
                </c:pt>
                <c:pt idx="3957">
                  <c:v>23.589670000000002</c:v>
                </c:pt>
                <c:pt idx="3958">
                  <c:v>23.605360000000001</c:v>
                </c:pt>
                <c:pt idx="3959">
                  <c:v>23.590250000000001</c:v>
                </c:pt>
                <c:pt idx="3960">
                  <c:v>23.602080000000001</c:v>
                </c:pt>
                <c:pt idx="3961">
                  <c:v>23.610150000000001</c:v>
                </c:pt>
                <c:pt idx="3962">
                  <c:v>23.59674</c:v>
                </c:pt>
                <c:pt idx="3963">
                  <c:v>23.60257</c:v>
                </c:pt>
                <c:pt idx="3964">
                  <c:v>23.610099999999999</c:v>
                </c:pt>
                <c:pt idx="3965">
                  <c:v>23.61767</c:v>
                </c:pt>
                <c:pt idx="3966">
                  <c:v>23.596219999999999</c:v>
                </c:pt>
                <c:pt idx="3967">
                  <c:v>23.583300000000001</c:v>
                </c:pt>
                <c:pt idx="3968">
                  <c:v>23.59695</c:v>
                </c:pt>
                <c:pt idx="3969">
                  <c:v>23.601400000000002</c:v>
                </c:pt>
                <c:pt idx="3970">
                  <c:v>23.62405</c:v>
                </c:pt>
                <c:pt idx="3971">
                  <c:v>23.62463</c:v>
                </c:pt>
                <c:pt idx="3972">
                  <c:v>23.637730000000001</c:v>
                </c:pt>
                <c:pt idx="3973">
                  <c:v>23.59976</c:v>
                </c:pt>
                <c:pt idx="3974">
                  <c:v>23.596319999999999</c:v>
                </c:pt>
                <c:pt idx="3975">
                  <c:v>23.603760000000001</c:v>
                </c:pt>
                <c:pt idx="3976">
                  <c:v>23.601769999999998</c:v>
                </c:pt>
                <c:pt idx="3977">
                  <c:v>23.63091</c:v>
                </c:pt>
                <c:pt idx="3978">
                  <c:v>23.610479999999999</c:v>
                </c:pt>
                <c:pt idx="3979">
                  <c:v>23.602270000000001</c:v>
                </c:pt>
                <c:pt idx="3980">
                  <c:v>23.635999999999999</c:v>
                </c:pt>
                <c:pt idx="3981">
                  <c:v>23.642939999999999</c:v>
                </c:pt>
                <c:pt idx="3982">
                  <c:v>23.630500000000001</c:v>
                </c:pt>
                <c:pt idx="3983">
                  <c:v>23.62932</c:v>
                </c:pt>
                <c:pt idx="3984">
                  <c:v>23.599150000000002</c:v>
                </c:pt>
                <c:pt idx="3985">
                  <c:v>23.615549999999999</c:v>
                </c:pt>
                <c:pt idx="3986">
                  <c:v>23.64451</c:v>
                </c:pt>
                <c:pt idx="3987">
                  <c:v>23.677949999999999</c:v>
                </c:pt>
                <c:pt idx="3988">
                  <c:v>23.679659999999998</c:v>
                </c:pt>
                <c:pt idx="3989">
                  <c:v>23.658059999999999</c:v>
                </c:pt>
                <c:pt idx="3990">
                  <c:v>23.657250000000001</c:v>
                </c:pt>
                <c:pt idx="3991">
                  <c:v>23.65155</c:v>
                </c:pt>
                <c:pt idx="3992">
                  <c:v>23.6721</c:v>
                </c:pt>
                <c:pt idx="3993">
                  <c:v>23.649349999999998</c:v>
                </c:pt>
                <c:pt idx="3994">
                  <c:v>23.671379999999999</c:v>
                </c:pt>
                <c:pt idx="3995">
                  <c:v>23.646509999999999</c:v>
                </c:pt>
                <c:pt idx="3996">
                  <c:v>23.64489</c:v>
                </c:pt>
                <c:pt idx="3997">
                  <c:v>23.636109999999999</c:v>
                </c:pt>
                <c:pt idx="3998">
                  <c:v>23.649789999999999</c:v>
                </c:pt>
                <c:pt idx="3999">
                  <c:v>23.624970000000001</c:v>
                </c:pt>
                <c:pt idx="4000">
                  <c:v>23.61825</c:v>
                </c:pt>
                <c:pt idx="4001">
                  <c:v>23.656310000000001</c:v>
                </c:pt>
                <c:pt idx="4002">
                  <c:v>23.67062</c:v>
                </c:pt>
                <c:pt idx="4003">
                  <c:v>23.681989999999999</c:v>
                </c:pt>
                <c:pt idx="4004">
                  <c:v>23.655750000000001</c:v>
                </c:pt>
                <c:pt idx="4005">
                  <c:v>23.65756</c:v>
                </c:pt>
                <c:pt idx="4006">
                  <c:v>23.620200000000001</c:v>
                </c:pt>
                <c:pt idx="4007">
                  <c:v>23.62501</c:v>
                </c:pt>
                <c:pt idx="4008">
                  <c:v>23.621420000000001</c:v>
                </c:pt>
                <c:pt idx="4009">
                  <c:v>23.607060000000001</c:v>
                </c:pt>
                <c:pt idx="4010">
                  <c:v>23.60397</c:v>
                </c:pt>
                <c:pt idx="4011">
                  <c:v>23.625959999999999</c:v>
                </c:pt>
                <c:pt idx="4012">
                  <c:v>23.63054</c:v>
                </c:pt>
                <c:pt idx="4013">
                  <c:v>23.63008</c:v>
                </c:pt>
                <c:pt idx="4014">
                  <c:v>23.62397</c:v>
                </c:pt>
                <c:pt idx="4015">
                  <c:v>23.61964</c:v>
                </c:pt>
                <c:pt idx="4016">
                  <c:v>23.62951</c:v>
                </c:pt>
                <c:pt idx="4017">
                  <c:v>23.638339999999999</c:v>
                </c:pt>
                <c:pt idx="4018">
                  <c:v>23.655080000000002</c:v>
                </c:pt>
                <c:pt idx="4019">
                  <c:v>23.666170000000001</c:v>
                </c:pt>
                <c:pt idx="4020">
                  <c:v>23.637409999999999</c:v>
                </c:pt>
                <c:pt idx="4021">
                  <c:v>23.641590000000001</c:v>
                </c:pt>
                <c:pt idx="4022">
                  <c:v>23.60172</c:v>
                </c:pt>
                <c:pt idx="4023">
                  <c:v>23.631060000000002</c:v>
                </c:pt>
                <c:pt idx="4024">
                  <c:v>23.63871</c:v>
                </c:pt>
                <c:pt idx="4025">
                  <c:v>23.621220000000001</c:v>
                </c:pt>
                <c:pt idx="4026">
                  <c:v>23.634150000000002</c:v>
                </c:pt>
                <c:pt idx="4027">
                  <c:v>23.632950000000001</c:v>
                </c:pt>
                <c:pt idx="4028">
                  <c:v>23.633430000000001</c:v>
                </c:pt>
                <c:pt idx="4029">
                  <c:v>23.605689999999999</c:v>
                </c:pt>
                <c:pt idx="4030">
                  <c:v>23.612349999999999</c:v>
                </c:pt>
                <c:pt idx="4031">
                  <c:v>23.617830000000001</c:v>
                </c:pt>
                <c:pt idx="4032">
                  <c:v>23.65268</c:v>
                </c:pt>
                <c:pt idx="4033">
                  <c:v>23.605049999999999</c:v>
                </c:pt>
                <c:pt idx="4034">
                  <c:v>23.597549999999998</c:v>
                </c:pt>
                <c:pt idx="4035">
                  <c:v>23.623290000000001</c:v>
                </c:pt>
                <c:pt idx="4036">
                  <c:v>23.62</c:v>
                </c:pt>
                <c:pt idx="4037">
                  <c:v>23.63233</c:v>
                </c:pt>
                <c:pt idx="4038">
                  <c:v>23.599060000000001</c:v>
                </c:pt>
                <c:pt idx="4039">
                  <c:v>23.591750000000001</c:v>
                </c:pt>
                <c:pt idx="4040">
                  <c:v>23.598420000000001</c:v>
                </c:pt>
                <c:pt idx="4041">
                  <c:v>23.64141</c:v>
                </c:pt>
                <c:pt idx="4042">
                  <c:v>23.619969999999999</c:v>
                </c:pt>
                <c:pt idx="4043">
                  <c:v>23.618289999999998</c:v>
                </c:pt>
                <c:pt idx="4044">
                  <c:v>23.61938</c:v>
                </c:pt>
                <c:pt idx="4045">
                  <c:v>23.608440000000002</c:v>
                </c:pt>
                <c:pt idx="4046">
                  <c:v>23.639340000000001</c:v>
                </c:pt>
                <c:pt idx="4047">
                  <c:v>23.620830000000002</c:v>
                </c:pt>
                <c:pt idx="4048">
                  <c:v>23.629709999999999</c:v>
                </c:pt>
                <c:pt idx="4049">
                  <c:v>23.6325</c:v>
                </c:pt>
                <c:pt idx="4050">
                  <c:v>23.617609999999999</c:v>
                </c:pt>
                <c:pt idx="4051">
                  <c:v>23.625430000000001</c:v>
                </c:pt>
                <c:pt idx="4052">
                  <c:v>23.598459999999999</c:v>
                </c:pt>
                <c:pt idx="4053">
                  <c:v>23.63982</c:v>
                </c:pt>
                <c:pt idx="4054">
                  <c:v>23.655239999999999</c:v>
                </c:pt>
                <c:pt idx="4055">
                  <c:v>23.588640000000002</c:v>
                </c:pt>
                <c:pt idx="4056">
                  <c:v>23.63176</c:v>
                </c:pt>
                <c:pt idx="4057">
                  <c:v>23.61298</c:v>
                </c:pt>
                <c:pt idx="4058">
                  <c:v>23.639399999999998</c:v>
                </c:pt>
                <c:pt idx="4059">
                  <c:v>23.632100000000001</c:v>
                </c:pt>
                <c:pt idx="4060">
                  <c:v>23.609839999999998</c:v>
                </c:pt>
                <c:pt idx="4061">
                  <c:v>23.66703</c:v>
                </c:pt>
                <c:pt idx="4062">
                  <c:v>23.637550000000001</c:v>
                </c:pt>
                <c:pt idx="4063">
                  <c:v>23.67315</c:v>
                </c:pt>
                <c:pt idx="4064">
                  <c:v>23.664090000000002</c:v>
                </c:pt>
                <c:pt idx="4065">
                  <c:v>23.660720000000001</c:v>
                </c:pt>
                <c:pt idx="4066">
                  <c:v>23.656870000000001</c:v>
                </c:pt>
                <c:pt idx="4067">
                  <c:v>23.670739999999999</c:v>
                </c:pt>
                <c:pt idx="4068">
                  <c:v>23.675899999999999</c:v>
                </c:pt>
                <c:pt idx="4069">
                  <c:v>23.690359999999998</c:v>
                </c:pt>
                <c:pt idx="4070">
                  <c:v>23.662690000000001</c:v>
                </c:pt>
                <c:pt idx="4071">
                  <c:v>23.64264</c:v>
                </c:pt>
                <c:pt idx="4072">
                  <c:v>23.666329999999999</c:v>
                </c:pt>
                <c:pt idx="4073">
                  <c:v>23.670839999999998</c:v>
                </c:pt>
                <c:pt idx="4074">
                  <c:v>23.667110000000001</c:v>
                </c:pt>
                <c:pt idx="4075">
                  <c:v>23.67334</c:v>
                </c:pt>
                <c:pt idx="4076">
                  <c:v>23.678719999999998</c:v>
                </c:pt>
                <c:pt idx="4077">
                  <c:v>23.693899999999999</c:v>
                </c:pt>
                <c:pt idx="4078">
                  <c:v>23.653890000000001</c:v>
                </c:pt>
                <c:pt idx="4079">
                  <c:v>23.687609999999999</c:v>
                </c:pt>
                <c:pt idx="4080">
                  <c:v>23.675229999999999</c:v>
                </c:pt>
                <c:pt idx="4081">
                  <c:v>23.673220000000001</c:v>
                </c:pt>
                <c:pt idx="4082">
                  <c:v>23.68253</c:v>
                </c:pt>
                <c:pt idx="4083">
                  <c:v>23.700710000000001</c:v>
                </c:pt>
                <c:pt idx="4084">
                  <c:v>23.695630000000001</c:v>
                </c:pt>
                <c:pt idx="4085">
                  <c:v>23.684170000000002</c:v>
                </c:pt>
                <c:pt idx="4086">
                  <c:v>23.67953</c:v>
                </c:pt>
                <c:pt idx="4087">
                  <c:v>23.715949999999999</c:v>
                </c:pt>
                <c:pt idx="4088">
                  <c:v>23.697790000000001</c:v>
                </c:pt>
                <c:pt idx="4089">
                  <c:v>23.734179999999999</c:v>
                </c:pt>
                <c:pt idx="4090">
                  <c:v>23.7166</c:v>
                </c:pt>
                <c:pt idx="4091">
                  <c:v>23.706579999999999</c:v>
                </c:pt>
                <c:pt idx="4092">
                  <c:v>23.736930000000001</c:v>
                </c:pt>
                <c:pt idx="4093">
                  <c:v>23.752109999999998</c:v>
                </c:pt>
                <c:pt idx="4094">
                  <c:v>23.736219999999999</c:v>
                </c:pt>
                <c:pt idx="4095">
                  <c:v>23.75337</c:v>
                </c:pt>
                <c:pt idx="4096">
                  <c:v>23.749580000000002</c:v>
                </c:pt>
                <c:pt idx="4097">
                  <c:v>23.771509999999999</c:v>
                </c:pt>
                <c:pt idx="4098">
                  <c:v>23.726759999999999</c:v>
                </c:pt>
                <c:pt idx="4099">
                  <c:v>23.734079999999999</c:v>
                </c:pt>
                <c:pt idx="4100">
                  <c:v>23.693359999999998</c:v>
                </c:pt>
                <c:pt idx="4101">
                  <c:v>23.692869999999999</c:v>
                </c:pt>
                <c:pt idx="4102">
                  <c:v>23.693020000000001</c:v>
                </c:pt>
                <c:pt idx="4103">
                  <c:v>23.712679999999999</c:v>
                </c:pt>
                <c:pt idx="4104">
                  <c:v>23.697369999999999</c:v>
                </c:pt>
                <c:pt idx="4105">
                  <c:v>23.73922</c:v>
                </c:pt>
                <c:pt idx="4106">
                  <c:v>23.6999</c:v>
                </c:pt>
                <c:pt idx="4107">
                  <c:v>23.679729999999999</c:v>
                </c:pt>
                <c:pt idx="4108">
                  <c:v>23.69782</c:v>
                </c:pt>
                <c:pt idx="4109">
                  <c:v>23.72231</c:v>
                </c:pt>
                <c:pt idx="4110">
                  <c:v>23.678660000000001</c:v>
                </c:pt>
                <c:pt idx="4111">
                  <c:v>23.700559999999999</c:v>
                </c:pt>
                <c:pt idx="4112">
                  <c:v>23.721019999999999</c:v>
                </c:pt>
                <c:pt idx="4113">
                  <c:v>23.717449999999999</c:v>
                </c:pt>
                <c:pt idx="4114">
                  <c:v>23.646350000000002</c:v>
                </c:pt>
                <c:pt idx="4115">
                  <c:v>23.709800000000001</c:v>
                </c:pt>
                <c:pt idx="4116">
                  <c:v>23.720389999999998</c:v>
                </c:pt>
                <c:pt idx="4117">
                  <c:v>23.7088</c:v>
                </c:pt>
                <c:pt idx="4118">
                  <c:v>23.665959999999998</c:v>
                </c:pt>
                <c:pt idx="4119">
                  <c:v>23.700240000000001</c:v>
                </c:pt>
                <c:pt idx="4120">
                  <c:v>23.682130000000001</c:v>
                </c:pt>
                <c:pt idx="4121">
                  <c:v>23.68826</c:v>
                </c:pt>
                <c:pt idx="4122">
                  <c:v>23.704799999999999</c:v>
                </c:pt>
                <c:pt idx="4123">
                  <c:v>23.70581</c:v>
                </c:pt>
                <c:pt idx="4124">
                  <c:v>23.727550000000001</c:v>
                </c:pt>
                <c:pt idx="4125">
                  <c:v>23.710319999999999</c:v>
                </c:pt>
                <c:pt idx="4126">
                  <c:v>23.658100000000001</c:v>
                </c:pt>
                <c:pt idx="4127">
                  <c:v>23.699829999999999</c:v>
                </c:pt>
                <c:pt idx="4128">
                  <c:v>23.702670000000001</c:v>
                </c:pt>
                <c:pt idx="4129">
                  <c:v>23.70326</c:v>
                </c:pt>
                <c:pt idx="4130">
                  <c:v>23.72344</c:v>
                </c:pt>
                <c:pt idx="4131">
                  <c:v>23.69885</c:v>
                </c:pt>
                <c:pt idx="4132">
                  <c:v>23.68244</c:v>
                </c:pt>
                <c:pt idx="4133">
                  <c:v>23.679379999999998</c:v>
                </c:pt>
                <c:pt idx="4134">
                  <c:v>23.687539999999998</c:v>
                </c:pt>
                <c:pt idx="4135">
                  <c:v>23.679030000000001</c:v>
                </c:pt>
                <c:pt idx="4136">
                  <c:v>23.687460000000002</c:v>
                </c:pt>
                <c:pt idx="4137">
                  <c:v>23.673159999999999</c:v>
                </c:pt>
                <c:pt idx="4138">
                  <c:v>23.663979999999999</c:v>
                </c:pt>
                <c:pt idx="4139">
                  <c:v>23.644780000000001</c:v>
                </c:pt>
                <c:pt idx="4140">
                  <c:v>23.71292</c:v>
                </c:pt>
                <c:pt idx="4141">
                  <c:v>23.69219</c:v>
                </c:pt>
                <c:pt idx="4142">
                  <c:v>23.66825</c:v>
                </c:pt>
                <c:pt idx="4143">
                  <c:v>23.68233</c:v>
                </c:pt>
                <c:pt idx="4144">
                  <c:v>23.641210000000001</c:v>
                </c:pt>
                <c:pt idx="4145">
                  <c:v>23.65746</c:v>
                </c:pt>
                <c:pt idx="4146">
                  <c:v>23.628969999999999</c:v>
                </c:pt>
                <c:pt idx="4147">
                  <c:v>23.66488</c:v>
                </c:pt>
                <c:pt idx="4148">
                  <c:v>23.67756</c:v>
                </c:pt>
                <c:pt idx="4149">
                  <c:v>23.673210000000001</c:v>
                </c:pt>
                <c:pt idx="4150">
                  <c:v>23.651299999999999</c:v>
                </c:pt>
                <c:pt idx="4151">
                  <c:v>23.674849999999999</c:v>
                </c:pt>
                <c:pt idx="4152">
                  <c:v>23.648530000000001</c:v>
                </c:pt>
                <c:pt idx="4153">
                  <c:v>23.671769999999999</c:v>
                </c:pt>
                <c:pt idx="4154">
                  <c:v>23.713339999999999</c:v>
                </c:pt>
                <c:pt idx="4155">
                  <c:v>23.679870000000001</c:v>
                </c:pt>
                <c:pt idx="4156">
                  <c:v>23.669640000000001</c:v>
                </c:pt>
                <c:pt idx="4157">
                  <c:v>23.664860000000001</c:v>
                </c:pt>
                <c:pt idx="4158">
                  <c:v>23.687169999999998</c:v>
                </c:pt>
                <c:pt idx="4159">
                  <c:v>23.707519999999999</c:v>
                </c:pt>
                <c:pt idx="4160">
                  <c:v>23.71509</c:v>
                </c:pt>
                <c:pt idx="4161">
                  <c:v>23.689979999999998</c:v>
                </c:pt>
                <c:pt idx="4162">
                  <c:v>23.68749</c:v>
                </c:pt>
                <c:pt idx="4163">
                  <c:v>23.653949999999998</c:v>
                </c:pt>
                <c:pt idx="4164">
                  <c:v>23.734010000000001</c:v>
                </c:pt>
                <c:pt idx="4165">
                  <c:v>23.679670000000002</c:v>
                </c:pt>
                <c:pt idx="4166">
                  <c:v>23.67896</c:v>
                </c:pt>
                <c:pt idx="4167">
                  <c:v>23.68741</c:v>
                </c:pt>
                <c:pt idx="4168">
                  <c:v>23.718910000000001</c:v>
                </c:pt>
                <c:pt idx="4169">
                  <c:v>23.681280000000001</c:v>
                </c:pt>
                <c:pt idx="4170">
                  <c:v>23.701229999999999</c:v>
                </c:pt>
                <c:pt idx="4171">
                  <c:v>23.704249999999998</c:v>
                </c:pt>
                <c:pt idx="4172">
                  <c:v>23.708480000000002</c:v>
                </c:pt>
                <c:pt idx="4173">
                  <c:v>23.658110000000001</c:v>
                </c:pt>
                <c:pt idx="4174">
                  <c:v>23.709389999999999</c:v>
                </c:pt>
                <c:pt idx="4175">
                  <c:v>23.706340000000001</c:v>
                </c:pt>
                <c:pt idx="4176">
                  <c:v>23.68731</c:v>
                </c:pt>
                <c:pt idx="4177">
                  <c:v>23.707699999999999</c:v>
                </c:pt>
                <c:pt idx="4178">
                  <c:v>23.725349999999999</c:v>
                </c:pt>
                <c:pt idx="4179">
                  <c:v>23.685230000000001</c:v>
                </c:pt>
                <c:pt idx="4180">
                  <c:v>23.69755</c:v>
                </c:pt>
                <c:pt idx="4181">
                  <c:v>23.70112</c:v>
                </c:pt>
                <c:pt idx="4182">
                  <c:v>23.69333</c:v>
                </c:pt>
                <c:pt idx="4183">
                  <c:v>23.66844</c:v>
                </c:pt>
                <c:pt idx="4184">
                  <c:v>23.676760000000002</c:v>
                </c:pt>
                <c:pt idx="4185">
                  <c:v>23.662569999999999</c:v>
                </c:pt>
                <c:pt idx="4186">
                  <c:v>23.694970000000001</c:v>
                </c:pt>
                <c:pt idx="4187">
                  <c:v>23.675360000000001</c:v>
                </c:pt>
                <c:pt idx="4188">
                  <c:v>23.660360000000001</c:v>
                </c:pt>
                <c:pt idx="4189">
                  <c:v>23.67727</c:v>
                </c:pt>
                <c:pt idx="4190">
                  <c:v>23.68526</c:v>
                </c:pt>
                <c:pt idx="4191">
                  <c:v>23.681629999999998</c:v>
                </c:pt>
                <c:pt idx="4192">
                  <c:v>23.701280000000001</c:v>
                </c:pt>
                <c:pt idx="4193">
                  <c:v>23.692910000000001</c:v>
                </c:pt>
                <c:pt idx="4194">
                  <c:v>23.720020000000002</c:v>
                </c:pt>
                <c:pt idx="4195">
                  <c:v>23.69464</c:v>
                </c:pt>
                <c:pt idx="4196">
                  <c:v>23.709820000000001</c:v>
                </c:pt>
                <c:pt idx="4197">
                  <c:v>23.674779999999998</c:v>
                </c:pt>
                <c:pt idx="4198">
                  <c:v>23.687850000000001</c:v>
                </c:pt>
                <c:pt idx="4199">
                  <c:v>23.68845</c:v>
                </c:pt>
                <c:pt idx="4200">
                  <c:v>23.7227</c:v>
                </c:pt>
                <c:pt idx="4201">
                  <c:v>23.690470000000001</c:v>
                </c:pt>
                <c:pt idx="4202">
                  <c:v>23.697310000000002</c:v>
                </c:pt>
                <c:pt idx="4203">
                  <c:v>23.67595</c:v>
                </c:pt>
                <c:pt idx="4204">
                  <c:v>23.693370000000002</c:v>
                </c:pt>
                <c:pt idx="4205">
                  <c:v>23.678640000000001</c:v>
                </c:pt>
                <c:pt idx="4206">
                  <c:v>23.6981</c:v>
                </c:pt>
                <c:pt idx="4207">
                  <c:v>23.681329999999999</c:v>
                </c:pt>
                <c:pt idx="4208">
                  <c:v>23.677520000000001</c:v>
                </c:pt>
                <c:pt idx="4209">
                  <c:v>23.682950000000002</c:v>
                </c:pt>
                <c:pt idx="4210">
                  <c:v>23.660830000000001</c:v>
                </c:pt>
                <c:pt idx="4211">
                  <c:v>23.681809999999999</c:v>
                </c:pt>
                <c:pt idx="4212">
                  <c:v>23.686170000000001</c:v>
                </c:pt>
                <c:pt idx="4213">
                  <c:v>23.646709999999999</c:v>
                </c:pt>
                <c:pt idx="4214">
                  <c:v>23.65399</c:v>
                </c:pt>
                <c:pt idx="4215">
                  <c:v>23.662230000000001</c:v>
                </c:pt>
                <c:pt idx="4216">
                  <c:v>23.654509999999998</c:v>
                </c:pt>
                <c:pt idx="4217">
                  <c:v>23.664670000000001</c:v>
                </c:pt>
                <c:pt idx="4218">
                  <c:v>23.617889999999999</c:v>
                </c:pt>
                <c:pt idx="4219">
                  <c:v>23.644839999999999</c:v>
                </c:pt>
                <c:pt idx="4220">
                  <c:v>23.6709</c:v>
                </c:pt>
                <c:pt idx="4221">
                  <c:v>23.682639999999999</c:v>
                </c:pt>
                <c:pt idx="4222">
                  <c:v>23.648859999999999</c:v>
                </c:pt>
                <c:pt idx="4223">
                  <c:v>23.658110000000001</c:v>
                </c:pt>
                <c:pt idx="4224">
                  <c:v>23.689039999999999</c:v>
                </c:pt>
                <c:pt idx="4225">
                  <c:v>23.66159</c:v>
                </c:pt>
                <c:pt idx="4226">
                  <c:v>23.6951</c:v>
                </c:pt>
                <c:pt idx="4227">
                  <c:v>23.625060000000001</c:v>
                </c:pt>
                <c:pt idx="4228">
                  <c:v>23.67953</c:v>
                </c:pt>
                <c:pt idx="4229">
                  <c:v>23.66422</c:v>
                </c:pt>
                <c:pt idx="4230">
                  <c:v>23.71163</c:v>
                </c:pt>
                <c:pt idx="4231">
                  <c:v>23.707070000000002</c:v>
                </c:pt>
                <c:pt idx="4232">
                  <c:v>23.703199999999999</c:v>
                </c:pt>
                <c:pt idx="4233">
                  <c:v>23.72044</c:v>
                </c:pt>
                <c:pt idx="4234">
                  <c:v>23.721499999999999</c:v>
                </c:pt>
                <c:pt idx="4235">
                  <c:v>23.710370000000001</c:v>
                </c:pt>
                <c:pt idx="4236">
                  <c:v>23.714310000000001</c:v>
                </c:pt>
                <c:pt idx="4237">
                  <c:v>23.722300000000001</c:v>
                </c:pt>
                <c:pt idx="4238">
                  <c:v>23.729310000000002</c:v>
                </c:pt>
                <c:pt idx="4239">
                  <c:v>23.70365</c:v>
                </c:pt>
                <c:pt idx="4240">
                  <c:v>23.704429999999999</c:v>
                </c:pt>
                <c:pt idx="4241">
                  <c:v>23.67962</c:v>
                </c:pt>
                <c:pt idx="4242">
                  <c:v>23.708580000000001</c:v>
                </c:pt>
                <c:pt idx="4243">
                  <c:v>23.68357</c:v>
                </c:pt>
                <c:pt idx="4244">
                  <c:v>23.698499999999999</c:v>
                </c:pt>
                <c:pt idx="4245">
                  <c:v>23.655660000000001</c:v>
                </c:pt>
                <c:pt idx="4246">
                  <c:v>23.715330000000002</c:v>
                </c:pt>
                <c:pt idx="4247">
                  <c:v>23.73001</c:v>
                </c:pt>
                <c:pt idx="4248">
                  <c:v>23.700369999999999</c:v>
                </c:pt>
                <c:pt idx="4249">
                  <c:v>23.738939999999999</c:v>
                </c:pt>
                <c:pt idx="4250">
                  <c:v>23.70956</c:v>
                </c:pt>
                <c:pt idx="4251">
                  <c:v>23.680350000000001</c:v>
                </c:pt>
                <c:pt idx="4252">
                  <c:v>23.716329999999999</c:v>
                </c:pt>
                <c:pt idx="4253">
                  <c:v>23.732659999999999</c:v>
                </c:pt>
                <c:pt idx="4254">
                  <c:v>23.72214</c:v>
                </c:pt>
                <c:pt idx="4255">
                  <c:v>23.728590000000001</c:v>
                </c:pt>
                <c:pt idx="4256">
                  <c:v>23.69896</c:v>
                </c:pt>
                <c:pt idx="4257">
                  <c:v>23.706769999999999</c:v>
                </c:pt>
                <c:pt idx="4258">
                  <c:v>23.69332</c:v>
                </c:pt>
                <c:pt idx="4259">
                  <c:v>23.688320000000001</c:v>
                </c:pt>
                <c:pt idx="4260">
                  <c:v>23.687760000000001</c:v>
                </c:pt>
                <c:pt idx="4261">
                  <c:v>23.71321</c:v>
                </c:pt>
                <c:pt idx="4262">
                  <c:v>23.695270000000001</c:v>
                </c:pt>
                <c:pt idx="4263">
                  <c:v>23.706990000000001</c:v>
                </c:pt>
                <c:pt idx="4264">
                  <c:v>23.718229999999998</c:v>
                </c:pt>
                <c:pt idx="4265">
                  <c:v>23.68891</c:v>
                </c:pt>
                <c:pt idx="4266">
                  <c:v>23.64733</c:v>
                </c:pt>
                <c:pt idx="4267">
                  <c:v>23.64847</c:v>
                </c:pt>
                <c:pt idx="4268">
                  <c:v>23.710129999999999</c:v>
                </c:pt>
                <c:pt idx="4269">
                  <c:v>23.688009999999998</c:v>
                </c:pt>
                <c:pt idx="4270">
                  <c:v>23.672529999999998</c:v>
                </c:pt>
                <c:pt idx="4271">
                  <c:v>23.625150000000001</c:v>
                </c:pt>
                <c:pt idx="4272">
                  <c:v>23.700530000000001</c:v>
                </c:pt>
                <c:pt idx="4273">
                  <c:v>23.713519999999999</c:v>
                </c:pt>
                <c:pt idx="4274">
                  <c:v>23.71275</c:v>
                </c:pt>
                <c:pt idx="4275">
                  <c:v>23.719059999999999</c:v>
                </c:pt>
                <c:pt idx="4276">
                  <c:v>23.674759999999999</c:v>
                </c:pt>
                <c:pt idx="4277">
                  <c:v>23.697299999999998</c:v>
                </c:pt>
                <c:pt idx="4278">
                  <c:v>23.670470000000002</c:v>
                </c:pt>
                <c:pt idx="4279">
                  <c:v>23.713830000000002</c:v>
                </c:pt>
                <c:pt idx="4280">
                  <c:v>23.718350000000001</c:v>
                </c:pt>
                <c:pt idx="4281">
                  <c:v>23.7014</c:v>
                </c:pt>
                <c:pt idx="4282">
                  <c:v>23.69068</c:v>
                </c:pt>
                <c:pt idx="4283">
                  <c:v>23.699459999999998</c:v>
                </c:pt>
                <c:pt idx="4284">
                  <c:v>23.7135</c:v>
                </c:pt>
                <c:pt idx="4285">
                  <c:v>23.723870000000002</c:v>
                </c:pt>
                <c:pt idx="4286">
                  <c:v>23.720960000000002</c:v>
                </c:pt>
                <c:pt idx="4287">
                  <c:v>23.73096</c:v>
                </c:pt>
                <c:pt idx="4288">
                  <c:v>23.71003</c:v>
                </c:pt>
                <c:pt idx="4289">
                  <c:v>23.700769999999999</c:v>
                </c:pt>
                <c:pt idx="4290">
                  <c:v>23.705559999999998</c:v>
                </c:pt>
                <c:pt idx="4291">
                  <c:v>23.70806</c:v>
                </c:pt>
                <c:pt idx="4292">
                  <c:v>23.72082</c:v>
                </c:pt>
                <c:pt idx="4293">
                  <c:v>23.676169999999999</c:v>
                </c:pt>
                <c:pt idx="4294">
                  <c:v>23.677679999999999</c:v>
                </c:pt>
                <c:pt idx="4295">
                  <c:v>23.72184</c:v>
                </c:pt>
                <c:pt idx="4296">
                  <c:v>23.701070000000001</c:v>
                </c:pt>
                <c:pt idx="4297">
                  <c:v>23.730689999999999</c:v>
                </c:pt>
                <c:pt idx="4298">
                  <c:v>23.71977</c:v>
                </c:pt>
                <c:pt idx="4299">
                  <c:v>23.70065</c:v>
                </c:pt>
                <c:pt idx="4300">
                  <c:v>23.672339999999998</c:v>
                </c:pt>
                <c:pt idx="4301">
                  <c:v>23.68749</c:v>
                </c:pt>
                <c:pt idx="4302">
                  <c:v>23.680409999999998</c:v>
                </c:pt>
                <c:pt idx="4303">
                  <c:v>23.719349999999999</c:v>
                </c:pt>
                <c:pt idx="4304">
                  <c:v>23.680620000000001</c:v>
                </c:pt>
                <c:pt idx="4305">
                  <c:v>23.690999999999999</c:v>
                </c:pt>
                <c:pt idx="4306">
                  <c:v>23.67529</c:v>
                </c:pt>
                <c:pt idx="4307">
                  <c:v>23.6968</c:v>
                </c:pt>
                <c:pt idx="4308">
                  <c:v>23.738029999999998</c:v>
                </c:pt>
                <c:pt idx="4309">
                  <c:v>23.707470000000001</c:v>
                </c:pt>
                <c:pt idx="4310">
                  <c:v>23.701540000000001</c:v>
                </c:pt>
                <c:pt idx="4311">
                  <c:v>23.678799999999999</c:v>
                </c:pt>
                <c:pt idx="4312">
                  <c:v>23.691089999999999</c:v>
                </c:pt>
                <c:pt idx="4313">
                  <c:v>23.724730000000001</c:v>
                </c:pt>
                <c:pt idx="4314">
                  <c:v>23.707270000000001</c:v>
                </c:pt>
                <c:pt idx="4315">
                  <c:v>23.72071</c:v>
                </c:pt>
                <c:pt idx="4316">
                  <c:v>23.722380000000001</c:v>
                </c:pt>
                <c:pt idx="4317">
                  <c:v>23.764150000000001</c:v>
                </c:pt>
                <c:pt idx="4318">
                  <c:v>23.705349999999999</c:v>
                </c:pt>
                <c:pt idx="4319">
                  <c:v>23.704419999999999</c:v>
                </c:pt>
                <c:pt idx="4320">
                  <c:v>23.70148</c:v>
                </c:pt>
                <c:pt idx="4321">
                  <c:v>23.706520000000001</c:v>
                </c:pt>
                <c:pt idx="4322">
                  <c:v>23.708130000000001</c:v>
                </c:pt>
                <c:pt idx="4323">
                  <c:v>23.680250000000001</c:v>
                </c:pt>
                <c:pt idx="4324">
                  <c:v>23.683240000000001</c:v>
                </c:pt>
                <c:pt idx="4325">
                  <c:v>23.675190000000001</c:v>
                </c:pt>
                <c:pt idx="4326">
                  <c:v>23.715109999999999</c:v>
                </c:pt>
                <c:pt idx="4327">
                  <c:v>23.674469999999999</c:v>
                </c:pt>
                <c:pt idx="4328">
                  <c:v>23.670459999999999</c:v>
                </c:pt>
                <c:pt idx="4329">
                  <c:v>23.710270000000001</c:v>
                </c:pt>
                <c:pt idx="4330">
                  <c:v>23.708469999999998</c:v>
                </c:pt>
                <c:pt idx="4331">
                  <c:v>23.696929999999998</c:v>
                </c:pt>
                <c:pt idx="4332">
                  <c:v>23.694520000000001</c:v>
                </c:pt>
                <c:pt idx="4333">
                  <c:v>23.715820000000001</c:v>
                </c:pt>
                <c:pt idx="4334">
                  <c:v>23.714030000000001</c:v>
                </c:pt>
                <c:pt idx="4335">
                  <c:v>23.68479</c:v>
                </c:pt>
                <c:pt idx="4336">
                  <c:v>23.687999999999999</c:v>
                </c:pt>
                <c:pt idx="4337">
                  <c:v>23.672090000000001</c:v>
                </c:pt>
                <c:pt idx="4338">
                  <c:v>23.681940000000001</c:v>
                </c:pt>
                <c:pt idx="4339">
                  <c:v>23.697520000000001</c:v>
                </c:pt>
                <c:pt idx="4340">
                  <c:v>23.694089999999999</c:v>
                </c:pt>
                <c:pt idx="4341">
                  <c:v>23.64631</c:v>
                </c:pt>
                <c:pt idx="4342">
                  <c:v>23.677</c:v>
                </c:pt>
                <c:pt idx="4343">
                  <c:v>23.666630000000001</c:v>
                </c:pt>
                <c:pt idx="4344">
                  <c:v>23.692799999999998</c:v>
                </c:pt>
                <c:pt idx="4345">
                  <c:v>23.693470000000001</c:v>
                </c:pt>
                <c:pt idx="4346">
                  <c:v>23.677440000000001</c:v>
                </c:pt>
                <c:pt idx="4347">
                  <c:v>23.7</c:v>
                </c:pt>
                <c:pt idx="4348">
                  <c:v>23.68899</c:v>
                </c:pt>
                <c:pt idx="4349">
                  <c:v>23.70391</c:v>
                </c:pt>
                <c:pt idx="4350">
                  <c:v>23.679880000000001</c:v>
                </c:pt>
                <c:pt idx="4351">
                  <c:v>23.746130000000001</c:v>
                </c:pt>
                <c:pt idx="4352">
                  <c:v>23.727889999999999</c:v>
                </c:pt>
                <c:pt idx="4353">
                  <c:v>23.67604</c:v>
                </c:pt>
                <c:pt idx="4354">
                  <c:v>23.634879999999999</c:v>
                </c:pt>
                <c:pt idx="4355">
                  <c:v>23.6432</c:v>
                </c:pt>
                <c:pt idx="4356">
                  <c:v>23.71416</c:v>
                </c:pt>
                <c:pt idx="4357">
                  <c:v>23.66039</c:v>
                </c:pt>
                <c:pt idx="4358">
                  <c:v>23.667470000000002</c:v>
                </c:pt>
                <c:pt idx="4359">
                  <c:v>23.700240000000001</c:v>
                </c:pt>
                <c:pt idx="4360">
                  <c:v>23.715229999999998</c:v>
                </c:pt>
                <c:pt idx="4361">
                  <c:v>23.664950000000001</c:v>
                </c:pt>
                <c:pt idx="4362">
                  <c:v>23.628430000000002</c:v>
                </c:pt>
                <c:pt idx="4363">
                  <c:v>23.650279999999999</c:v>
                </c:pt>
                <c:pt idx="4364">
                  <c:v>23.657109999999999</c:v>
                </c:pt>
                <c:pt idx="4365">
                  <c:v>23.70609</c:v>
                </c:pt>
                <c:pt idx="4366">
                  <c:v>23.683769999999999</c:v>
                </c:pt>
                <c:pt idx="4367">
                  <c:v>23.68159</c:v>
                </c:pt>
                <c:pt idx="4368">
                  <c:v>23.710529999999999</c:v>
                </c:pt>
                <c:pt idx="4369">
                  <c:v>23.64781</c:v>
                </c:pt>
                <c:pt idx="4370">
                  <c:v>23.638580000000001</c:v>
                </c:pt>
                <c:pt idx="4371">
                  <c:v>23.660340000000001</c:v>
                </c:pt>
                <c:pt idx="4372">
                  <c:v>23.68329</c:v>
                </c:pt>
                <c:pt idx="4373">
                  <c:v>23.688020000000002</c:v>
                </c:pt>
                <c:pt idx="4374">
                  <c:v>23.626059999999999</c:v>
                </c:pt>
                <c:pt idx="4375">
                  <c:v>23.676880000000001</c:v>
                </c:pt>
                <c:pt idx="4376">
                  <c:v>23.64188</c:v>
                </c:pt>
                <c:pt idx="4377">
                  <c:v>23.648389999999999</c:v>
                </c:pt>
                <c:pt idx="4378">
                  <c:v>23.632069999999999</c:v>
                </c:pt>
                <c:pt idx="4379">
                  <c:v>23.637530000000002</c:v>
                </c:pt>
                <c:pt idx="4380">
                  <c:v>23.654129999999999</c:v>
                </c:pt>
                <c:pt idx="4381">
                  <c:v>23.638079999999999</c:v>
                </c:pt>
                <c:pt idx="4382">
                  <c:v>23.63918</c:v>
                </c:pt>
                <c:pt idx="4383">
                  <c:v>23.642040000000001</c:v>
                </c:pt>
                <c:pt idx="4384">
                  <c:v>23.632459999999998</c:v>
                </c:pt>
                <c:pt idx="4385">
                  <c:v>23.5869</c:v>
                </c:pt>
                <c:pt idx="4386">
                  <c:v>23.58906</c:v>
                </c:pt>
                <c:pt idx="4387">
                  <c:v>23.553470000000001</c:v>
                </c:pt>
                <c:pt idx="4388">
                  <c:v>23.54618</c:v>
                </c:pt>
                <c:pt idx="4389">
                  <c:v>23.536300000000001</c:v>
                </c:pt>
                <c:pt idx="4390">
                  <c:v>23.520859999999999</c:v>
                </c:pt>
                <c:pt idx="4391">
                  <c:v>23.526779999999999</c:v>
                </c:pt>
                <c:pt idx="4392">
                  <c:v>23.512989999999999</c:v>
                </c:pt>
                <c:pt idx="4393">
                  <c:v>23.553879999999999</c:v>
                </c:pt>
                <c:pt idx="4394">
                  <c:v>23.52159</c:v>
                </c:pt>
                <c:pt idx="4395">
                  <c:v>23.495719999999999</c:v>
                </c:pt>
                <c:pt idx="4396">
                  <c:v>23.52881</c:v>
                </c:pt>
                <c:pt idx="4397">
                  <c:v>23.55827</c:v>
                </c:pt>
                <c:pt idx="4398">
                  <c:v>23.524519999999999</c:v>
                </c:pt>
                <c:pt idx="4399">
                  <c:v>23.551680000000001</c:v>
                </c:pt>
                <c:pt idx="4400">
                  <c:v>23.5441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A849-4DBC-A2F3-77B2048BCD1C}"/>
            </c:ext>
          </c:extLst>
        </c:ser>
        <c:ser>
          <c:idx val="0"/>
          <c:order val="4"/>
          <c:tx>
            <c:v>x</c:v>
          </c:tx>
          <c:spPr>
            <a:ln w="0">
              <a:solidFill>
                <a:sysClr val="windowText" lastClr="000000"/>
              </a:solidFill>
            </a:ln>
          </c:spPr>
          <c:marker>
            <c:symbol val="none"/>
          </c:marker>
          <c:xVal>
            <c:numRef>
              <c:f>'2018_02_15_co230_IncreaseHeat'!$U$28:$U$29</c:f>
              <c:numCache>
                <c:formatCode>General</c:formatCode>
                <c:ptCount val="2"/>
                <c:pt idx="0">
                  <c:v>2700</c:v>
                </c:pt>
                <c:pt idx="1">
                  <c:v>2700</c:v>
                </c:pt>
              </c:numCache>
            </c:numRef>
          </c:xVal>
          <c:yVal>
            <c:numRef>
              <c:f>'2018_02_15_co230_IncreaseHeat'!$V$28:$V$29</c:f>
              <c:numCache>
                <c:formatCode>General</c:formatCode>
                <c:ptCount val="2"/>
                <c:pt idx="0">
                  <c:v>0</c:v>
                </c:pt>
                <c:pt idx="1">
                  <c:v>10000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4-A849-4DBC-A2F3-77B2048BCD1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59941120"/>
        <c:axId val="259934848"/>
      </c:scatterChart>
      <c:valAx>
        <c:axId val="259840640"/>
        <c:scaling>
          <c:orientation val="minMax"/>
          <c:max val="3000"/>
        </c:scaling>
        <c:delete val="1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Time, s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259932928"/>
        <c:crosses val="autoZero"/>
        <c:crossBetween val="midCat"/>
      </c:valAx>
      <c:valAx>
        <c:axId val="259932928"/>
        <c:scaling>
          <c:orientation val="minMax"/>
          <c:max val="2000"/>
          <c:min val="0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 dirty="0"/>
                  <a:t>Volumetric</a:t>
                </a:r>
                <a:r>
                  <a:rPr lang="en-US" baseline="0" dirty="0"/>
                  <a:t> Flow Rate, </a:t>
                </a:r>
                <a:r>
                  <a:rPr lang="en-US" baseline="0" dirty="0" smtClean="0"/>
                  <a:t>ft</a:t>
                </a:r>
                <a:r>
                  <a:rPr lang="en-US" baseline="30000" dirty="0" smtClean="0"/>
                  <a:t>3</a:t>
                </a:r>
                <a:r>
                  <a:rPr lang="en-US" baseline="0" dirty="0" smtClean="0"/>
                  <a:t>/min</a:t>
                </a:r>
                <a:endParaRPr lang="en-US" dirty="0"/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>
                <a:solidFill>
                  <a:schemeClr val="bg1"/>
                </a:solidFill>
              </a:defRPr>
            </a:pPr>
            <a:endParaRPr lang="en-US"/>
          </a:p>
        </c:txPr>
        <c:crossAx val="259840640"/>
        <c:crosses val="autoZero"/>
        <c:crossBetween val="midCat"/>
      </c:valAx>
      <c:valAx>
        <c:axId val="259934848"/>
        <c:scaling>
          <c:orientation val="minMax"/>
          <c:max val="100"/>
        </c:scaling>
        <c:delete val="0"/>
        <c:axPos val="r"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Temperature, C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>
                <a:solidFill>
                  <a:schemeClr val="bg1"/>
                </a:solidFill>
              </a:defRPr>
            </a:pPr>
            <a:endParaRPr lang="en-US"/>
          </a:p>
        </c:txPr>
        <c:crossAx val="259941120"/>
        <c:crosses val="max"/>
        <c:crossBetween val="midCat"/>
      </c:valAx>
      <c:valAx>
        <c:axId val="25994112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259934848"/>
        <c:crosses val="autoZero"/>
        <c:crossBetween val="midCat"/>
      </c:valAx>
    </c:plotArea>
    <c:legend>
      <c:legendPos val="b"/>
      <c:legendEntry>
        <c:idx val="4"/>
        <c:delete val="1"/>
      </c:legendEntry>
      <c:layout>
        <c:manualLayout>
          <c:xMode val="edge"/>
          <c:yMode val="edge"/>
          <c:x val="0"/>
          <c:y val="0.81981791338582677"/>
          <c:w val="0.9980293088363954"/>
          <c:h val="0.15934875328083989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600"/>
      </a:pPr>
      <a:endParaRPr lang="en-US"/>
    </a:p>
  </c:txPr>
  <c:externalData r:id="rId1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scatterChart>
        <c:scatterStyle val="lineMarker"/>
        <c:varyColors val="0"/>
        <c:ser>
          <c:idx val="1"/>
          <c:order val="1"/>
          <c:spPr>
            <a:ln w="28575">
              <a:noFill/>
            </a:ln>
          </c:spPr>
          <c:xVal>
            <c:numRef>
              <c:f>'2018_03_13_He15_1heatbar2'!$Q$6:$Q$12</c:f>
              <c:numCache>
                <c:formatCode>General</c:formatCode>
                <c:ptCount val="7"/>
                <c:pt idx="0">
                  <c:v>45</c:v>
                </c:pt>
                <c:pt idx="1">
                  <c:v>47</c:v>
                </c:pt>
                <c:pt idx="2">
                  <c:v>47</c:v>
                </c:pt>
                <c:pt idx="3">
                  <c:v>85</c:v>
                </c:pt>
                <c:pt idx="4">
                  <c:v>80.900000000000006</c:v>
                </c:pt>
                <c:pt idx="5">
                  <c:v>86</c:v>
                </c:pt>
                <c:pt idx="6">
                  <c:v>87</c:v>
                </c:pt>
              </c:numCache>
            </c:numRef>
          </c:xVal>
          <c:yVal>
            <c:numRef>
              <c:f>'2018_03_13_He15_1heatbar2'!$R$6:$R$12</c:f>
              <c:numCache>
                <c:formatCode>General</c:formatCode>
                <c:ptCount val="7"/>
                <c:pt idx="0">
                  <c:v>8.3125</c:v>
                </c:pt>
                <c:pt idx="1">
                  <c:v>8.5208333333333339</c:v>
                </c:pt>
                <c:pt idx="2">
                  <c:v>8.8263888888888893</c:v>
                </c:pt>
                <c:pt idx="3">
                  <c:v>12.930555555555555</c:v>
                </c:pt>
                <c:pt idx="4">
                  <c:v>13</c:v>
                </c:pt>
                <c:pt idx="5">
                  <c:v>12.645833333333334</c:v>
                </c:pt>
                <c:pt idx="6">
                  <c:v>13.590277777777779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75C3-4DE6-B78E-1BAC323A72ED}"/>
            </c:ext>
          </c:extLst>
        </c:ser>
        <c:ser>
          <c:idx val="0"/>
          <c:order val="0"/>
          <c:spPr>
            <a:ln w="28575">
              <a:noFill/>
            </a:ln>
          </c:spPr>
          <c:marker>
            <c:spPr>
              <a:solidFill>
                <a:schemeClr val="accent2"/>
              </a:solidFill>
            </c:spPr>
          </c:marker>
          <c:trendline>
            <c:trendlineType val="linear"/>
            <c:dispRSqr val="1"/>
            <c:dispEq val="0"/>
            <c:trendlineLbl>
              <c:layout>
                <c:manualLayout>
                  <c:x val="7.5624890638670172E-2"/>
                  <c:y val="0.13417045134406355"/>
                </c:manualLayout>
              </c:layout>
              <c:numFmt formatCode="General" sourceLinked="0"/>
            </c:trendlineLbl>
          </c:trendline>
          <c:xVal>
            <c:numRef>
              <c:f>'2018_03_13_He15_1heatbar2'!$Q$6:$Q$12</c:f>
              <c:numCache>
                <c:formatCode>General</c:formatCode>
                <c:ptCount val="7"/>
                <c:pt idx="0">
                  <c:v>45</c:v>
                </c:pt>
                <c:pt idx="1">
                  <c:v>47</c:v>
                </c:pt>
                <c:pt idx="2">
                  <c:v>47</c:v>
                </c:pt>
                <c:pt idx="3">
                  <c:v>85</c:v>
                </c:pt>
                <c:pt idx="4">
                  <c:v>80.900000000000006</c:v>
                </c:pt>
                <c:pt idx="5">
                  <c:v>86</c:v>
                </c:pt>
                <c:pt idx="6">
                  <c:v>87</c:v>
                </c:pt>
              </c:numCache>
            </c:numRef>
          </c:xVal>
          <c:yVal>
            <c:numRef>
              <c:f>'2018_03_13_He15_1heatbar2'!$R$6:$R$12</c:f>
              <c:numCache>
                <c:formatCode>General</c:formatCode>
                <c:ptCount val="7"/>
                <c:pt idx="0">
                  <c:v>8.3125</c:v>
                </c:pt>
                <c:pt idx="1">
                  <c:v>8.5208333333333339</c:v>
                </c:pt>
                <c:pt idx="2">
                  <c:v>8.8263888888888893</c:v>
                </c:pt>
                <c:pt idx="3">
                  <c:v>12.930555555555555</c:v>
                </c:pt>
                <c:pt idx="4">
                  <c:v>13</c:v>
                </c:pt>
                <c:pt idx="5">
                  <c:v>12.645833333333334</c:v>
                </c:pt>
                <c:pt idx="6">
                  <c:v>13.590277777777779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75C3-4DE6-B78E-1BAC323A72E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60296704"/>
        <c:axId val="260298624"/>
      </c:scatterChart>
      <c:valAx>
        <c:axId val="260296704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 dirty="0" smtClean="0"/>
                  <a:t>Temperature, C</a:t>
                </a:r>
                <a:endParaRPr lang="en-US" dirty="0"/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260298624"/>
        <c:crosses val="autoZero"/>
        <c:crossBetween val="midCat"/>
      </c:valAx>
      <c:valAx>
        <c:axId val="260298624"/>
        <c:scaling>
          <c:orientation val="minMax"/>
          <c:min val="0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 dirty="0" smtClean="0"/>
                  <a:t>Q,</a:t>
                </a:r>
                <a:r>
                  <a:rPr lang="en-US" sz="1600" b="1" i="0" u="none" strike="noStrike" baseline="0" dirty="0" smtClean="0">
                    <a:effectLst/>
                  </a:rPr>
                  <a:t> ft</a:t>
                </a:r>
                <a:r>
                  <a:rPr lang="en-US" sz="1600" b="1" i="0" u="none" strike="noStrike" baseline="30000" dirty="0" smtClean="0">
                    <a:effectLst/>
                  </a:rPr>
                  <a:t>3</a:t>
                </a:r>
                <a:r>
                  <a:rPr lang="en-US" sz="1600" b="1" i="0" u="none" strike="noStrike" baseline="0" dirty="0" smtClean="0">
                    <a:effectLst/>
                  </a:rPr>
                  <a:t>/min</a:t>
                </a:r>
                <a:r>
                  <a:rPr lang="en-US" dirty="0" smtClean="0"/>
                  <a:t> </a:t>
                </a:r>
                <a:endParaRPr lang="en-US" dirty="0"/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260296704"/>
        <c:crosses val="autoZero"/>
        <c:crossBetween val="midCat"/>
      </c:valAx>
    </c:plotArea>
    <c:plotVisOnly val="1"/>
    <c:dispBlanksAs val="gap"/>
    <c:showDLblsOverMax val="0"/>
  </c:chart>
  <c:txPr>
    <a:bodyPr/>
    <a:lstStyle/>
    <a:p>
      <a:pPr>
        <a:defRPr sz="1600"/>
      </a:pPr>
      <a:endParaRPr lang="en-US"/>
    </a:p>
  </c:txPr>
  <c:externalData r:id="rId1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clustered"/>
        <c:varyColors val="0"/>
        <c:ser>
          <c:idx val="1"/>
          <c:order val="1"/>
          <c:tx>
            <c:strRef>
              <c:f>'2018_03_13_He15_1heatbar2'!$R$5</c:f>
              <c:strCache>
                <c:ptCount val="1"/>
                <c:pt idx="0">
                  <c:v>Volumetric Flow Rate, ft3/min</c:v>
                </c:pt>
              </c:strCache>
            </c:strRef>
          </c:tx>
          <c:invertIfNegative val="0"/>
          <c:cat>
            <c:strRef>
              <c:f>'2018_03_13_He15_1heatbar2'!$P$6:$P$12</c:f>
              <c:strCache>
                <c:ptCount val="7"/>
                <c:pt idx="0">
                  <c:v>1 Heater Bar CO2 30psi</c:v>
                </c:pt>
                <c:pt idx="1">
                  <c:v>1 Heater Bar He 15psi</c:v>
                </c:pt>
                <c:pt idx="2">
                  <c:v>1 Heater Bar He 30psi</c:v>
                </c:pt>
                <c:pt idx="3">
                  <c:v>4 Heater Bars CO2 30psi</c:v>
                </c:pt>
                <c:pt idx="4">
                  <c:v>4 Heater Bars CO2 50psi</c:v>
                </c:pt>
                <c:pt idx="5">
                  <c:v>4 Heater Bars He 15psi</c:v>
                </c:pt>
                <c:pt idx="6">
                  <c:v>4 Heater Bars He 50psi</c:v>
                </c:pt>
              </c:strCache>
            </c:strRef>
          </c:cat>
          <c:val>
            <c:numRef>
              <c:f>'2018_03_13_He15_1heatbar2'!$R$6:$R$12</c:f>
              <c:numCache>
                <c:formatCode>General</c:formatCode>
                <c:ptCount val="7"/>
                <c:pt idx="0">
                  <c:v>8.3125</c:v>
                </c:pt>
                <c:pt idx="1">
                  <c:v>8.5208333333333339</c:v>
                </c:pt>
                <c:pt idx="2">
                  <c:v>8.8263888888888893</c:v>
                </c:pt>
                <c:pt idx="3">
                  <c:v>12.930555555555555</c:v>
                </c:pt>
                <c:pt idx="4">
                  <c:v>13</c:v>
                </c:pt>
                <c:pt idx="5">
                  <c:v>12.645833333333334</c:v>
                </c:pt>
                <c:pt idx="6">
                  <c:v>13.590277777777779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7FC-4AC2-BDF2-8F848C57197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60472192"/>
        <c:axId val="260756608"/>
      </c:barChart>
      <c:barChart>
        <c:barDir val="bar"/>
        <c:grouping val="clustered"/>
        <c:varyColors val="0"/>
        <c:ser>
          <c:idx val="0"/>
          <c:order val="0"/>
          <c:tx>
            <c:strRef>
              <c:f>'2018_03_13_He15_1heatbar2'!$Q$5</c:f>
              <c:strCache>
                <c:ptCount val="1"/>
                <c:pt idx="0">
                  <c:v>Temperature, C</c:v>
                </c:pt>
              </c:strCache>
            </c:strRef>
          </c:tx>
          <c:invertIfNegative val="0"/>
          <c:cat>
            <c:strRef>
              <c:f>'2018_03_13_He15_1heatbar2'!$P$6:$P$12</c:f>
              <c:strCache>
                <c:ptCount val="7"/>
                <c:pt idx="0">
                  <c:v>1 Heater Bar CO2 30psi</c:v>
                </c:pt>
                <c:pt idx="1">
                  <c:v>1 Heater Bar He 15psi</c:v>
                </c:pt>
                <c:pt idx="2">
                  <c:v>1 Heater Bar He 30psi</c:v>
                </c:pt>
                <c:pt idx="3">
                  <c:v>4 Heater Bars CO2 30psi</c:v>
                </c:pt>
                <c:pt idx="4">
                  <c:v>4 Heater Bars CO2 50psi</c:v>
                </c:pt>
                <c:pt idx="5">
                  <c:v>4 Heater Bars He 15psi</c:v>
                </c:pt>
                <c:pt idx="6">
                  <c:v>4 Heater Bars He 50psi</c:v>
                </c:pt>
              </c:strCache>
            </c:strRef>
          </c:cat>
          <c:val>
            <c:numRef>
              <c:f>'2018_03_13_He15_1heatbar2'!$Q$6:$Q$12</c:f>
              <c:numCache>
                <c:formatCode>General</c:formatCode>
                <c:ptCount val="7"/>
                <c:pt idx="0">
                  <c:v>45</c:v>
                </c:pt>
                <c:pt idx="1">
                  <c:v>47</c:v>
                </c:pt>
                <c:pt idx="2">
                  <c:v>47</c:v>
                </c:pt>
                <c:pt idx="3">
                  <c:v>85</c:v>
                </c:pt>
                <c:pt idx="4">
                  <c:v>80.900000000000006</c:v>
                </c:pt>
                <c:pt idx="5">
                  <c:v>86</c:v>
                </c:pt>
                <c:pt idx="6">
                  <c:v>87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7FC-4AC2-BDF2-8F848C57197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0"/>
        <c:overlap val="-100"/>
        <c:axId val="260760704"/>
        <c:axId val="260758528"/>
      </c:barChart>
      <c:catAx>
        <c:axId val="260472192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crossAx val="260756608"/>
        <c:crosses val="autoZero"/>
        <c:auto val="1"/>
        <c:lblAlgn val="l"/>
        <c:lblOffset val="100"/>
        <c:noMultiLvlLbl val="0"/>
      </c:catAx>
      <c:valAx>
        <c:axId val="260756608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 sz="1800" b="1" i="0" baseline="0" dirty="0" smtClean="0">
                    <a:effectLst/>
                  </a:rPr>
                  <a:t>Q, ft</a:t>
                </a:r>
                <a:r>
                  <a:rPr lang="en-US" sz="1800" b="1" i="0" baseline="30000" dirty="0" smtClean="0">
                    <a:effectLst/>
                  </a:rPr>
                  <a:t>3</a:t>
                </a:r>
                <a:r>
                  <a:rPr lang="en-US" sz="1800" b="1" i="0" baseline="0" dirty="0" smtClean="0">
                    <a:effectLst/>
                  </a:rPr>
                  <a:t>/min </a:t>
                </a:r>
                <a:endParaRPr lang="en-US" dirty="0">
                  <a:effectLst/>
                </a:endParaRP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260472192"/>
        <c:crosses val="autoZero"/>
        <c:crossBetween val="between"/>
      </c:valAx>
      <c:valAx>
        <c:axId val="260758528"/>
        <c:scaling>
          <c:orientation val="minMax"/>
        </c:scaling>
        <c:delete val="0"/>
        <c:axPos val="t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Temperature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260760704"/>
        <c:crosses val="max"/>
        <c:crossBetween val="between"/>
      </c:valAx>
      <c:catAx>
        <c:axId val="260760704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0758528"/>
        <c:crosses val="autoZero"/>
        <c:auto val="1"/>
        <c:lblAlgn val="ctr"/>
        <c:lblOffset val="100"/>
        <c:noMultiLvlLbl val="0"/>
      </c:catAx>
    </c:plotArea>
    <c:legend>
      <c:legendPos val="b"/>
      <c:layout>
        <c:manualLayout>
          <c:xMode val="edge"/>
          <c:yMode val="edge"/>
          <c:x val="4.5098039215686267E-2"/>
          <c:y val="0.85214106215446472"/>
          <c:w val="0.9"/>
          <c:h val="8.4029150611492714E-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600"/>
      </a:pPr>
      <a:endParaRPr lang="en-US"/>
    </a:p>
  </c:txPr>
  <c:externalData r:id="rId1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0"/>
          <c:order val="0"/>
          <c:tx>
            <c:v>Blue + IR</c:v>
          </c:tx>
          <c:spPr>
            <a:ln w="28575">
              <a:noFill/>
            </a:ln>
          </c:spPr>
          <c:marker>
            <c:symbol val="diamond"/>
            <c:size val="2"/>
            <c:spPr>
              <a:solidFill>
                <a:srgbClr val="0070C0"/>
              </a:solidFill>
              <a:ln>
                <a:solidFill>
                  <a:schemeClr val="accent5">
                    <a:lumMod val="75000"/>
                  </a:schemeClr>
                </a:solidFill>
              </a:ln>
            </c:spPr>
          </c:marker>
          <c:trendline>
            <c:trendlineType val="linear"/>
            <c:dispRSqr val="1"/>
            <c:dispEq val="0"/>
            <c:trendlineLbl>
              <c:layout>
                <c:manualLayout>
                  <c:x val="-1.4538932633420822E-2"/>
                  <c:y val="0.35525987492304201"/>
                </c:manualLayout>
              </c:layout>
              <c:numFmt formatCode="General" sourceLinked="0"/>
            </c:trendlineLbl>
          </c:trendline>
          <c:xVal>
            <c:numRef>
              <c:f>Sheet3!$S$2:$S$2800</c:f>
              <c:numCache>
                <c:formatCode>General</c:formatCode>
                <c:ptCount val="2799"/>
                <c:pt idx="0">
                  <c:v>0.57615455374012692</c:v>
                </c:pt>
                <c:pt idx="1">
                  <c:v>0.54328744688152408</c:v>
                </c:pt>
                <c:pt idx="2">
                  <c:v>0.55448012067413899</c:v>
                </c:pt>
                <c:pt idx="3">
                  <c:v>0.62933173146002552</c:v>
                </c:pt>
                <c:pt idx="4">
                  <c:v>0.63047354364814678</c:v>
                </c:pt>
                <c:pt idx="5">
                  <c:v>0.53392911187611913</c:v>
                </c:pt>
                <c:pt idx="6">
                  <c:v>0.60673906998746086</c:v>
                </c:pt>
                <c:pt idx="7">
                  <c:v>0.62796530204851653</c:v>
                </c:pt>
                <c:pt idx="8">
                  <c:v>0.61358981941971313</c:v>
                </c:pt>
                <c:pt idx="9">
                  <c:v>0.58687962636821966</c:v>
                </c:pt>
                <c:pt idx="10">
                  <c:v>0.65125099016329902</c:v>
                </c:pt>
                <c:pt idx="11">
                  <c:v>0.5889385528688118</c:v>
                </c:pt>
                <c:pt idx="12">
                  <c:v>0.63983270490168831</c:v>
                </c:pt>
                <c:pt idx="13">
                  <c:v>0.59144670493447293</c:v>
                </c:pt>
                <c:pt idx="14">
                  <c:v>0.54487837179341136</c:v>
                </c:pt>
                <c:pt idx="15">
                  <c:v>0.51017801698478582</c:v>
                </c:pt>
                <c:pt idx="16">
                  <c:v>0.5042450028272194</c:v>
                </c:pt>
                <c:pt idx="17">
                  <c:v>0.49718906256021045</c:v>
                </c:pt>
                <c:pt idx="18">
                  <c:v>0.48165492466087922</c:v>
                </c:pt>
                <c:pt idx="19">
                  <c:v>0.48348906440507378</c:v>
                </c:pt>
                <c:pt idx="20">
                  <c:v>0.50379581694520725</c:v>
                </c:pt>
                <c:pt idx="21">
                  <c:v>0.51498808677190588</c:v>
                </c:pt>
                <c:pt idx="22">
                  <c:v>0.49694575508644201</c:v>
                </c:pt>
                <c:pt idx="23">
                  <c:v>0.54214572572360842</c:v>
                </c:pt>
                <c:pt idx="24">
                  <c:v>0.50493749808987465</c:v>
                </c:pt>
                <c:pt idx="25">
                  <c:v>0.58392226599575103</c:v>
                </c:pt>
                <c:pt idx="26">
                  <c:v>0.62704811066188748</c:v>
                </c:pt>
                <c:pt idx="27">
                  <c:v>0.60125475780036242</c:v>
                </c:pt>
                <c:pt idx="28">
                  <c:v>0.53986228698218452</c:v>
                </c:pt>
                <c:pt idx="29">
                  <c:v>0.62203164893797069</c:v>
                </c:pt>
                <c:pt idx="30">
                  <c:v>0.60125475780036242</c:v>
                </c:pt>
                <c:pt idx="31">
                  <c:v>0.53986228698218452</c:v>
                </c:pt>
                <c:pt idx="32">
                  <c:v>0.53552002317972525</c:v>
                </c:pt>
                <c:pt idx="33">
                  <c:v>0.55629566551191889</c:v>
                </c:pt>
                <c:pt idx="34">
                  <c:v>0.58504531329657272</c:v>
                </c:pt>
                <c:pt idx="35">
                  <c:v>0.56746975524192278</c:v>
                </c:pt>
                <c:pt idx="36">
                  <c:v>0.57705298510711822</c:v>
                </c:pt>
                <c:pt idx="37">
                  <c:v>0.5608626163655539</c:v>
                </c:pt>
                <c:pt idx="38">
                  <c:v>0.61289725536811668</c:v>
                </c:pt>
                <c:pt idx="39">
                  <c:v>0.5786626764854641</c:v>
                </c:pt>
                <c:pt idx="40">
                  <c:v>0.56565419185723442</c:v>
                </c:pt>
                <c:pt idx="41">
                  <c:v>0.51156301545653982</c:v>
                </c:pt>
                <c:pt idx="42">
                  <c:v>0.59577047312187048</c:v>
                </c:pt>
                <c:pt idx="43">
                  <c:v>0.53347991380919835</c:v>
                </c:pt>
                <c:pt idx="44">
                  <c:v>0.54534629132543255</c:v>
                </c:pt>
                <c:pt idx="45">
                  <c:v>0.57568662102879253</c:v>
                </c:pt>
                <c:pt idx="46">
                  <c:v>0.56816229052288891</c:v>
                </c:pt>
                <c:pt idx="47">
                  <c:v>0.52958687162074636</c:v>
                </c:pt>
                <c:pt idx="48">
                  <c:v>0.5649616581643091</c:v>
                </c:pt>
                <c:pt idx="49">
                  <c:v>0.48507990238615406</c:v>
                </c:pt>
                <c:pt idx="50">
                  <c:v>0.49945369625669089</c:v>
                </c:pt>
                <c:pt idx="51">
                  <c:v>0.49443781966272971</c:v>
                </c:pt>
                <c:pt idx="52">
                  <c:v>0.44605824956547302</c:v>
                </c:pt>
                <c:pt idx="53">
                  <c:v>0.46864759321729732</c:v>
                </c:pt>
                <c:pt idx="54">
                  <c:v>0.45129848661257244</c:v>
                </c:pt>
                <c:pt idx="55">
                  <c:v>0.49101281265752084</c:v>
                </c:pt>
                <c:pt idx="56">
                  <c:v>0.43327591937784016</c:v>
                </c:pt>
                <c:pt idx="57">
                  <c:v>0.5026541369914983</c:v>
                </c:pt>
                <c:pt idx="58">
                  <c:v>0.5003707806568114</c:v>
                </c:pt>
                <c:pt idx="59">
                  <c:v>0.47343876495035131</c:v>
                </c:pt>
                <c:pt idx="60">
                  <c:v>0.45017557656288343</c:v>
                </c:pt>
                <c:pt idx="61">
                  <c:v>0.46340727314142516</c:v>
                </c:pt>
                <c:pt idx="62">
                  <c:v>0.47527289092911262</c:v>
                </c:pt>
                <c:pt idx="63">
                  <c:v>0.50881173642598476</c:v>
                </c:pt>
                <c:pt idx="64">
                  <c:v>0.47207253024884599</c:v>
                </c:pt>
                <c:pt idx="65">
                  <c:v>0.51498808677190588</c:v>
                </c:pt>
                <c:pt idx="66">
                  <c:v>0.51429558514958229</c:v>
                </c:pt>
                <c:pt idx="67">
                  <c:v>0.4622656353092669</c:v>
                </c:pt>
                <c:pt idx="68">
                  <c:v>0.46636430781517024</c:v>
                </c:pt>
                <c:pt idx="69">
                  <c:v>0.51201220452650187</c:v>
                </c:pt>
                <c:pt idx="70">
                  <c:v>0.55264586193927157</c:v>
                </c:pt>
                <c:pt idx="71">
                  <c:v>0.47937161213054136</c:v>
                </c:pt>
                <c:pt idx="72">
                  <c:v>0.42163533265677788</c:v>
                </c:pt>
                <c:pt idx="73">
                  <c:v>0.42163533265677788</c:v>
                </c:pt>
                <c:pt idx="74">
                  <c:v>0.44650741175835673</c:v>
                </c:pt>
                <c:pt idx="75">
                  <c:v>0.3677945494979018</c:v>
                </c:pt>
                <c:pt idx="76">
                  <c:v>0.46522266689974501</c:v>
                </c:pt>
                <c:pt idx="77">
                  <c:v>0.36665301130681671</c:v>
                </c:pt>
                <c:pt idx="78">
                  <c:v>0.38192352226711357</c:v>
                </c:pt>
                <c:pt idx="79">
                  <c:v>0.3417640315435122</c:v>
                </c:pt>
                <c:pt idx="80">
                  <c:v>0.38169895438782131</c:v>
                </c:pt>
                <c:pt idx="81">
                  <c:v>0.38102525102609031</c:v>
                </c:pt>
                <c:pt idx="82">
                  <c:v>0.37280984612987345</c:v>
                </c:pt>
                <c:pt idx="83">
                  <c:v>0.33173374532335931</c:v>
                </c:pt>
                <c:pt idx="84">
                  <c:v>0.41366291216300421</c:v>
                </c:pt>
                <c:pt idx="85">
                  <c:v>0.43031897405185759</c:v>
                </c:pt>
                <c:pt idx="86">
                  <c:v>0.35134528617313254</c:v>
                </c:pt>
                <c:pt idx="87">
                  <c:v>0.31073780893414726</c:v>
                </c:pt>
                <c:pt idx="88">
                  <c:v>0.33354892091671529</c:v>
                </c:pt>
                <c:pt idx="89">
                  <c:v>0.32967530241061471</c:v>
                </c:pt>
                <c:pt idx="90">
                  <c:v>0.42665087575393112</c:v>
                </c:pt>
                <c:pt idx="91">
                  <c:v>0.46636430781517024</c:v>
                </c:pt>
                <c:pt idx="92">
                  <c:v>0.39494853801341767</c:v>
                </c:pt>
                <c:pt idx="93">
                  <c:v>0.36184359296875801</c:v>
                </c:pt>
                <c:pt idx="94">
                  <c:v>0.43327591937784016</c:v>
                </c:pt>
                <c:pt idx="95">
                  <c:v>0.37097589171450895</c:v>
                </c:pt>
                <c:pt idx="96">
                  <c:v>0.42528469942545444</c:v>
                </c:pt>
                <c:pt idx="97">
                  <c:v>0.46569055237685175</c:v>
                </c:pt>
                <c:pt idx="98">
                  <c:v>0.39927153004859495</c:v>
                </c:pt>
                <c:pt idx="99">
                  <c:v>0.38306507636507448</c:v>
                </c:pt>
                <c:pt idx="100">
                  <c:v>0.41661981252515412</c:v>
                </c:pt>
                <c:pt idx="101">
                  <c:v>0.4481169111290928</c:v>
                </c:pt>
                <c:pt idx="102">
                  <c:v>0.466607608492009</c:v>
                </c:pt>
                <c:pt idx="103">
                  <c:v>0.37050804669169768</c:v>
                </c:pt>
                <c:pt idx="104">
                  <c:v>0.37760059867465445</c:v>
                </c:pt>
                <c:pt idx="105">
                  <c:v>0.38991442592745118</c:v>
                </c:pt>
                <c:pt idx="106">
                  <c:v>0.34449617764866769</c:v>
                </c:pt>
                <c:pt idx="107">
                  <c:v>0.36320969019509874</c:v>
                </c:pt>
                <c:pt idx="108">
                  <c:v>0.34997920373392999</c:v>
                </c:pt>
                <c:pt idx="109">
                  <c:v>0.34541313231972737</c:v>
                </c:pt>
                <c:pt idx="110">
                  <c:v>0.32922618810689031</c:v>
                </c:pt>
                <c:pt idx="111">
                  <c:v>0.3449640115686714</c:v>
                </c:pt>
                <c:pt idx="112">
                  <c:v>0.46728136449465385</c:v>
                </c:pt>
                <c:pt idx="113">
                  <c:v>0.43099270772767317</c:v>
                </c:pt>
                <c:pt idx="114">
                  <c:v>0.42026916258399716</c:v>
                </c:pt>
                <c:pt idx="115">
                  <c:v>0.47093088338119315</c:v>
                </c:pt>
                <c:pt idx="116">
                  <c:v>0.39745624560140191</c:v>
                </c:pt>
                <c:pt idx="117">
                  <c:v>0.40453025764081163</c:v>
                </c:pt>
                <c:pt idx="118">
                  <c:v>0.43282676261157116</c:v>
                </c:pt>
                <c:pt idx="119">
                  <c:v>0.41753682755011345</c:v>
                </c:pt>
                <c:pt idx="120">
                  <c:v>0.48212281716077943</c:v>
                </c:pt>
                <c:pt idx="121">
                  <c:v>0.42575256783923265</c:v>
                </c:pt>
                <c:pt idx="122">
                  <c:v>0.48942196605414878</c:v>
                </c:pt>
                <c:pt idx="123">
                  <c:v>0.46477349702980231</c:v>
                </c:pt>
                <c:pt idx="124">
                  <c:v>0.4424088135774773</c:v>
                </c:pt>
                <c:pt idx="125">
                  <c:v>0.43920854895019845</c:v>
                </c:pt>
                <c:pt idx="126">
                  <c:v>0.53209488759707879</c:v>
                </c:pt>
                <c:pt idx="127">
                  <c:v>0.43054355189774407</c:v>
                </c:pt>
                <c:pt idx="128">
                  <c:v>0.54624469738793202</c:v>
                </c:pt>
                <c:pt idx="129">
                  <c:v>0.43466082056673461</c:v>
                </c:pt>
                <c:pt idx="130">
                  <c:v>0.55902834692822534</c:v>
                </c:pt>
                <c:pt idx="131">
                  <c:v>0.50836254866964969</c:v>
                </c:pt>
                <c:pt idx="132">
                  <c:v>0.35613594489358746</c:v>
                </c:pt>
                <c:pt idx="133">
                  <c:v>0.39150512799036585</c:v>
                </c:pt>
                <c:pt idx="134">
                  <c:v>0.40497940280446176</c:v>
                </c:pt>
                <c:pt idx="135">
                  <c:v>0.41411206107099252</c:v>
                </c:pt>
                <c:pt idx="136">
                  <c:v>0.43600829367459459</c:v>
                </c:pt>
                <c:pt idx="137">
                  <c:v>0.45358174059801915</c:v>
                </c:pt>
                <c:pt idx="138">
                  <c:v>0.43920854895019845</c:v>
                </c:pt>
                <c:pt idx="139">
                  <c:v>0.47641454232461022</c:v>
                </c:pt>
                <c:pt idx="140">
                  <c:v>0.44538450662153783</c:v>
                </c:pt>
                <c:pt idx="141">
                  <c:v>0.4572312138218404</c:v>
                </c:pt>
                <c:pt idx="142">
                  <c:v>0.41411206107099252</c:v>
                </c:pt>
                <c:pt idx="143">
                  <c:v>0.49672116362021734</c:v>
                </c:pt>
                <c:pt idx="144">
                  <c:v>0.45884072895486794</c:v>
                </c:pt>
                <c:pt idx="145">
                  <c:v>0.36047749744513302</c:v>
                </c:pt>
                <c:pt idx="146">
                  <c:v>0.46454891216394234</c:v>
                </c:pt>
                <c:pt idx="147">
                  <c:v>0.41366291216300421</c:v>
                </c:pt>
                <c:pt idx="148">
                  <c:v>0.39083141859945769</c:v>
                </c:pt>
                <c:pt idx="149">
                  <c:v>0.37896671554263905</c:v>
                </c:pt>
                <c:pt idx="150">
                  <c:v>0.29088373265589995</c:v>
                </c:pt>
                <c:pt idx="151">
                  <c:v>0.39790538786502738</c:v>
                </c:pt>
                <c:pt idx="152">
                  <c:v>0.38534818812876459</c:v>
                </c:pt>
                <c:pt idx="153">
                  <c:v>0.40612098092421833</c:v>
                </c:pt>
                <c:pt idx="154">
                  <c:v>0.37576663624198092</c:v>
                </c:pt>
                <c:pt idx="155">
                  <c:v>0.34565640613670734</c:v>
                </c:pt>
                <c:pt idx="156">
                  <c:v>0.42073702885544462</c:v>
                </c:pt>
                <c:pt idx="157">
                  <c:v>0.3584190005569865</c:v>
                </c:pt>
                <c:pt idx="158">
                  <c:v>0.31051325563762333</c:v>
                </c:pt>
                <c:pt idx="159">
                  <c:v>0.3136944316269985</c:v>
                </c:pt>
                <c:pt idx="160">
                  <c:v>0.26668881734704941</c:v>
                </c:pt>
                <c:pt idx="161">
                  <c:v>0.39470525325433492</c:v>
                </c:pt>
                <c:pt idx="162">
                  <c:v>0.3125529497691848</c:v>
                </c:pt>
                <c:pt idx="163">
                  <c:v>0.3420073045506844</c:v>
                </c:pt>
                <c:pt idx="164">
                  <c:v>0.34883768409725846</c:v>
                </c:pt>
                <c:pt idx="165">
                  <c:v>0.2276749385803023</c:v>
                </c:pt>
                <c:pt idx="166">
                  <c:v>0.27855230542489506</c:v>
                </c:pt>
                <c:pt idx="167">
                  <c:v>0.2970401419904789</c:v>
                </c:pt>
                <c:pt idx="168">
                  <c:v>0.26189854937250789</c:v>
                </c:pt>
                <c:pt idx="169">
                  <c:v>0.26303997851517824</c:v>
                </c:pt>
                <c:pt idx="170">
                  <c:v>0.25894206629490935</c:v>
                </c:pt>
                <c:pt idx="171">
                  <c:v>0.24981070050859033</c:v>
                </c:pt>
                <c:pt idx="172">
                  <c:v>0.23794752320547286</c:v>
                </c:pt>
                <c:pt idx="173">
                  <c:v>0.22196798866924716</c:v>
                </c:pt>
                <c:pt idx="174">
                  <c:v>0.25070886426533656</c:v>
                </c:pt>
                <c:pt idx="175">
                  <c:v>0.23839660013689201</c:v>
                </c:pt>
                <c:pt idx="176">
                  <c:v>0.22561669092879821</c:v>
                </c:pt>
                <c:pt idx="177">
                  <c:v>0.22608447414700361</c:v>
                </c:pt>
                <c:pt idx="178">
                  <c:v>0.22105113718791092</c:v>
                </c:pt>
                <c:pt idx="179">
                  <c:v>0.17474177791612089</c:v>
                </c:pt>
                <c:pt idx="180">
                  <c:v>0.2199097517201154</c:v>
                </c:pt>
                <c:pt idx="181">
                  <c:v>0.20005731892688283</c:v>
                </c:pt>
                <c:pt idx="182">
                  <c:v>0.22355844713722872</c:v>
                </c:pt>
                <c:pt idx="183">
                  <c:v>0.14029636562229442</c:v>
                </c:pt>
                <c:pt idx="184">
                  <c:v>0.10263404125712139</c:v>
                </c:pt>
                <c:pt idx="185">
                  <c:v>8.5309431349545051E-2</c:v>
                </c:pt>
                <c:pt idx="186">
                  <c:v>0.10675007944447312</c:v>
                </c:pt>
                <c:pt idx="187">
                  <c:v>0.10925712844134239</c:v>
                </c:pt>
                <c:pt idx="188">
                  <c:v>0.12501050751990705</c:v>
                </c:pt>
                <c:pt idx="189">
                  <c:v>0.13253179667644943</c:v>
                </c:pt>
                <c:pt idx="190">
                  <c:v>9.7844488956189135E-2</c:v>
                </c:pt>
                <c:pt idx="191">
                  <c:v>0.17109324473995047</c:v>
                </c:pt>
                <c:pt idx="192">
                  <c:v>0.1407454026136068</c:v>
                </c:pt>
                <c:pt idx="193">
                  <c:v>0.15489016180569859</c:v>
                </c:pt>
                <c:pt idx="194">
                  <c:v>9.9677986980317712E-2</c:v>
                </c:pt>
                <c:pt idx="195">
                  <c:v>2.4619323144636773E-2</c:v>
                </c:pt>
                <c:pt idx="196">
                  <c:v>7.3448030874179171E-2</c:v>
                </c:pt>
                <c:pt idx="197">
                  <c:v>2.0971288354876272E-2</c:v>
                </c:pt>
                <c:pt idx="198">
                  <c:v>5.1315822997299865E-2</c:v>
                </c:pt>
                <c:pt idx="199">
                  <c:v>6.7741882238803175E-2</c:v>
                </c:pt>
                <c:pt idx="200">
                  <c:v>0.13002469456941945</c:v>
                </c:pt>
                <c:pt idx="201">
                  <c:v>8.8957679633971942E-2</c:v>
                </c:pt>
                <c:pt idx="202">
                  <c:v>9.443942931299798E-2</c:v>
                </c:pt>
                <c:pt idx="203">
                  <c:v>0.12226019822288992</c:v>
                </c:pt>
                <c:pt idx="204">
                  <c:v>0.10925712844134239</c:v>
                </c:pt>
                <c:pt idx="205">
                  <c:v>0.20439825376824539</c:v>
                </c:pt>
                <c:pt idx="206">
                  <c:v>0.19891595528835904</c:v>
                </c:pt>
                <c:pt idx="207">
                  <c:v>0.18682880006988256</c:v>
                </c:pt>
                <c:pt idx="208">
                  <c:v>0.15191525684887797</c:v>
                </c:pt>
                <c:pt idx="209">
                  <c:v>0.15786507482055123</c:v>
                </c:pt>
                <c:pt idx="210">
                  <c:v>0.1900283282067039</c:v>
                </c:pt>
                <c:pt idx="211">
                  <c:v>0.18933603185448122</c:v>
                </c:pt>
                <c:pt idx="212">
                  <c:v>0.13458986984659083</c:v>
                </c:pt>
                <c:pt idx="213">
                  <c:v>0.17816579700048463</c:v>
                </c:pt>
                <c:pt idx="214">
                  <c:v>0.14302801015763089</c:v>
                </c:pt>
                <c:pt idx="215">
                  <c:v>0.15717279874549739</c:v>
                </c:pt>
                <c:pt idx="216">
                  <c:v>0.16355298125633189</c:v>
                </c:pt>
                <c:pt idx="217">
                  <c:v>0.16836153040037383</c:v>
                </c:pt>
                <c:pt idx="218">
                  <c:v>0.16424526135319084</c:v>
                </c:pt>
                <c:pt idx="219">
                  <c:v>0.17290815459947151</c:v>
                </c:pt>
                <c:pt idx="220">
                  <c:v>0.19526734178076932</c:v>
                </c:pt>
                <c:pt idx="221">
                  <c:v>0.18067300900318495</c:v>
                </c:pt>
                <c:pt idx="222">
                  <c:v>0.13687246459954672</c:v>
                </c:pt>
                <c:pt idx="223">
                  <c:v>0.11359770440880768</c:v>
                </c:pt>
                <c:pt idx="224">
                  <c:v>9.6946450223756031E-2</c:v>
                </c:pt>
                <c:pt idx="225">
                  <c:v>0.13092276033811467</c:v>
                </c:pt>
                <c:pt idx="226">
                  <c:v>0.16836153040037383</c:v>
                </c:pt>
                <c:pt idx="227">
                  <c:v>3.692919139122175E-2</c:v>
                </c:pt>
                <c:pt idx="228">
                  <c:v>8.1885701666972732E-2</c:v>
                </c:pt>
                <c:pt idx="229">
                  <c:v>3.3281115765082525E-2</c:v>
                </c:pt>
                <c:pt idx="230">
                  <c:v>6.022103649839794E-2</c:v>
                </c:pt>
                <c:pt idx="231">
                  <c:v>1.8015453656228253E-2</c:v>
                </c:pt>
                <c:pt idx="232">
                  <c:v>0.10515979013533405</c:v>
                </c:pt>
                <c:pt idx="233">
                  <c:v>8.1661195175142254E-2</c:v>
                </c:pt>
                <c:pt idx="234">
                  <c:v>6.0426830100124285E-2</c:v>
                </c:pt>
                <c:pt idx="235">
                  <c:v>1.8239947152032254E-2</c:v>
                </c:pt>
                <c:pt idx="236">
                  <c:v>-9.1479211463241228E-3</c:v>
                </c:pt>
                <c:pt idx="237">
                  <c:v>3.4197810553149299E-2</c:v>
                </c:pt>
                <c:pt idx="238">
                  <c:v>-1.1411505435865443E-2</c:v>
                </c:pt>
                <c:pt idx="239">
                  <c:v>2.5760505743210871E-2</c:v>
                </c:pt>
                <c:pt idx="240">
                  <c:v>-4.8825447170575131E-2</c:v>
                </c:pt>
                <c:pt idx="241">
                  <c:v>5.687089531558609E-3</c:v>
                </c:pt>
                <c:pt idx="242">
                  <c:v>1.1224495522821343E-3</c:v>
                </c:pt>
                <c:pt idx="243">
                  <c:v>-1.1654700165109055E-2</c:v>
                </c:pt>
                <c:pt idx="244">
                  <c:v>1.6406584943862157E-2</c:v>
                </c:pt>
                <c:pt idx="245">
                  <c:v>-3.9939751194717488E-2</c:v>
                </c:pt>
                <c:pt idx="246">
                  <c:v>1.0943931993567801E-2</c:v>
                </c:pt>
                <c:pt idx="247">
                  <c:v>1.5957598746507706E-2</c:v>
                </c:pt>
                <c:pt idx="248">
                  <c:v>3.4047671741199714E-3</c:v>
                </c:pt>
                <c:pt idx="249">
                  <c:v>6.8282524861573712E-3</c:v>
                </c:pt>
                <c:pt idx="250">
                  <c:v>3.9454789299264714E-2</c:v>
                </c:pt>
                <c:pt idx="251">
                  <c:v>4.4244087188805015E-2</c:v>
                </c:pt>
                <c:pt idx="252">
                  <c:v>-1.279584394584532E-2</c:v>
                </c:pt>
                <c:pt idx="253">
                  <c:v>2.2112467167945127E-2</c:v>
                </c:pt>
                <c:pt idx="254">
                  <c:v>3.831359248908095E-2</c:v>
                </c:pt>
                <c:pt idx="255">
                  <c:v>-1.3843528704038377E-3</c:v>
                </c:pt>
                <c:pt idx="256">
                  <c:v>1.8239947152032254E-2</c:v>
                </c:pt>
                <c:pt idx="257">
                  <c:v>1.7772252420800161E-2</c:v>
                </c:pt>
                <c:pt idx="258">
                  <c:v>-1.7584893462685436E-2</c:v>
                </c:pt>
                <c:pt idx="259">
                  <c:v>0.13868731791082389</c:v>
                </c:pt>
                <c:pt idx="260">
                  <c:v>0.10538430142768007</c:v>
                </c:pt>
                <c:pt idx="261">
                  <c:v>7.277234956770684E-3</c:v>
                </c:pt>
                <c:pt idx="262">
                  <c:v>9.1105819472470095E-3</c:v>
                </c:pt>
                <c:pt idx="263">
                  <c:v>5.5880671327201981E-2</c:v>
                </c:pt>
                <c:pt idx="264">
                  <c:v>5.0848114197887817E-2</c:v>
                </c:pt>
                <c:pt idx="265">
                  <c:v>3.3075327244214137E-2</c:v>
                </c:pt>
                <c:pt idx="266">
                  <c:v>4.8341198424373122E-2</c:v>
                </c:pt>
                <c:pt idx="267">
                  <c:v>3.9454789299264714E-2</c:v>
                </c:pt>
                <c:pt idx="268">
                  <c:v>-3.7433036617895432E-2</c:v>
                </c:pt>
                <c:pt idx="269">
                  <c:v>4.2186183195858096E-2</c:v>
                </c:pt>
                <c:pt idx="270">
                  <c:v>7.1614576607492708E-2</c:v>
                </c:pt>
                <c:pt idx="271">
                  <c:v>0.18409704658323145</c:v>
                </c:pt>
                <c:pt idx="272">
                  <c:v>0.15945544042950122</c:v>
                </c:pt>
                <c:pt idx="273">
                  <c:v>7.1390072213572964E-2</c:v>
                </c:pt>
                <c:pt idx="274">
                  <c:v>6.3401487373559995E-2</c:v>
                </c:pt>
                <c:pt idx="275">
                  <c:v>7.913550030201888E-2</c:v>
                </c:pt>
                <c:pt idx="276">
                  <c:v>9.5580684391560755E-2</c:v>
                </c:pt>
                <c:pt idx="277">
                  <c:v>7.6871734273864512E-2</c:v>
                </c:pt>
                <c:pt idx="278">
                  <c:v>9.3971702164197257E-2</c:v>
                </c:pt>
                <c:pt idx="279">
                  <c:v>0.11724604661029758</c:v>
                </c:pt>
                <c:pt idx="280">
                  <c:v>0.10491656962038354</c:v>
                </c:pt>
                <c:pt idx="281">
                  <c:v>7.8910994371961252E-2</c:v>
                </c:pt>
                <c:pt idx="282">
                  <c:v>6.1119045225022095E-2</c:v>
                </c:pt>
                <c:pt idx="283">
                  <c:v>7.4346050406304265E-2</c:v>
                </c:pt>
                <c:pt idx="284">
                  <c:v>3.0325247979789971E-2</c:v>
                </c:pt>
                <c:pt idx="285">
                  <c:v>7.1614576607492708E-2</c:v>
                </c:pt>
                <c:pt idx="286">
                  <c:v>9.9228966773201588E-2</c:v>
                </c:pt>
                <c:pt idx="287">
                  <c:v>1.4124240342927585E-2</c:v>
                </c:pt>
                <c:pt idx="288">
                  <c:v>1.7772252420800161E-2</c:v>
                </c:pt>
                <c:pt idx="289">
                  <c:v>9.3054957529981053E-2</c:v>
                </c:pt>
                <c:pt idx="290">
                  <c:v>8.9874420850377668E-2</c:v>
                </c:pt>
                <c:pt idx="291">
                  <c:v>3.0325247979789971E-2</c:v>
                </c:pt>
                <c:pt idx="292">
                  <c:v>4.0128283054485792E-2</c:v>
                </c:pt>
                <c:pt idx="293">
                  <c:v>2.0578233218548903E-4</c:v>
                </c:pt>
                <c:pt idx="294">
                  <c:v>-3.354200566505483E-2</c:v>
                </c:pt>
                <c:pt idx="295">
                  <c:v>2.826737003576163E-2</c:v>
                </c:pt>
                <c:pt idx="296">
                  <c:v>5.7919892484625812E-2</c:v>
                </c:pt>
                <c:pt idx="297">
                  <c:v>2.7593883545007358E-2</c:v>
                </c:pt>
                <c:pt idx="298">
                  <c:v>2.233696150006903E-2</c:v>
                </c:pt>
                <c:pt idx="299">
                  <c:v>3.4197810553149299E-2</c:v>
                </c:pt>
                <c:pt idx="300">
                  <c:v>-2.0540624557896514E-2</c:v>
                </c:pt>
                <c:pt idx="301">
                  <c:v>1.1224495522821343E-3</c:v>
                </c:pt>
                <c:pt idx="302">
                  <c:v>-8.5789172520622792E-2</c:v>
                </c:pt>
                <c:pt idx="303">
                  <c:v>-5.0883177060323526E-2</c:v>
                </c:pt>
                <c:pt idx="304">
                  <c:v>-9.2635556264819563E-2</c:v>
                </c:pt>
                <c:pt idx="305">
                  <c:v>-0.10859158047871187</c:v>
                </c:pt>
                <c:pt idx="306">
                  <c:v>-9.85653132454134E-2</c:v>
                </c:pt>
                <c:pt idx="307">
                  <c:v>-8.9212369714442019E-2</c:v>
                </c:pt>
                <c:pt idx="308">
                  <c:v>-0.12250848668566849</c:v>
                </c:pt>
                <c:pt idx="309">
                  <c:v>-9.5815556092770926E-2</c:v>
                </c:pt>
                <c:pt idx="310">
                  <c:v>-0.17475143252916325</c:v>
                </c:pt>
                <c:pt idx="311">
                  <c:v>-0.20576308016515554</c:v>
                </c:pt>
                <c:pt idx="312">
                  <c:v>-0.23473517614858164</c:v>
                </c:pt>
                <c:pt idx="313">
                  <c:v>-0.21648041292652298</c:v>
                </c:pt>
                <c:pt idx="314">
                  <c:v>-0.15125831266575851</c:v>
                </c:pt>
                <c:pt idx="315">
                  <c:v>-0.12866254639056773</c:v>
                </c:pt>
                <c:pt idx="316">
                  <c:v>-9.8340843531197208E-2</c:v>
                </c:pt>
                <c:pt idx="317">
                  <c:v>-0.17428381958346506</c:v>
                </c:pt>
                <c:pt idx="318">
                  <c:v>-0.18159726333686343</c:v>
                </c:pt>
                <c:pt idx="319">
                  <c:v>-0.18135410614046332</c:v>
                </c:pt>
                <c:pt idx="320">
                  <c:v>-0.18524461484463739</c:v>
                </c:pt>
                <c:pt idx="321">
                  <c:v>-0.28377465226299137</c:v>
                </c:pt>
                <c:pt idx="322">
                  <c:v>-0.26415538288386831</c:v>
                </c:pt>
                <c:pt idx="323">
                  <c:v>-0.26393094689685093</c:v>
                </c:pt>
                <c:pt idx="324">
                  <c:v>-0.18661003050879366</c:v>
                </c:pt>
                <c:pt idx="325">
                  <c:v>-0.21739689902458004</c:v>
                </c:pt>
                <c:pt idx="326">
                  <c:v>-0.22992836719821774</c:v>
                </c:pt>
                <c:pt idx="327">
                  <c:v>-0.20896145739479621</c:v>
                </c:pt>
                <c:pt idx="328">
                  <c:v>-0.23267778966891139</c:v>
                </c:pt>
                <c:pt idx="329">
                  <c:v>-0.21511503426530076</c:v>
                </c:pt>
                <c:pt idx="330">
                  <c:v>-0.26621271063678176</c:v>
                </c:pt>
                <c:pt idx="331">
                  <c:v>-0.23929881972848399</c:v>
                </c:pt>
                <c:pt idx="332">
                  <c:v>-0.28901138585102348</c:v>
                </c:pt>
                <c:pt idx="333">
                  <c:v>-0.28742166578243911</c:v>
                </c:pt>
                <c:pt idx="334">
                  <c:v>-0.274647714302656</c:v>
                </c:pt>
                <c:pt idx="335">
                  <c:v>-0.25914296829343542</c:v>
                </c:pt>
                <c:pt idx="336">
                  <c:v>-0.31751374284443301</c:v>
                </c:pt>
                <c:pt idx="337">
                  <c:v>-0.29789507347670607</c:v>
                </c:pt>
                <c:pt idx="338">
                  <c:v>-0.33348521420402122</c:v>
                </c:pt>
                <c:pt idx="339">
                  <c:v>-0.40325950610986538</c:v>
                </c:pt>
                <c:pt idx="340">
                  <c:v>-0.39802331453040463</c:v>
                </c:pt>
                <c:pt idx="341">
                  <c:v>-0.38160395280468773</c:v>
                </c:pt>
                <c:pt idx="342">
                  <c:v>-0.39117882667296655</c:v>
                </c:pt>
                <c:pt idx="343">
                  <c:v>-0.3533276687410325</c:v>
                </c:pt>
                <c:pt idx="344">
                  <c:v>-0.4089631865460408</c:v>
                </c:pt>
                <c:pt idx="345">
                  <c:v>-0.44772873260865431</c:v>
                </c:pt>
                <c:pt idx="346">
                  <c:v>-0.40645731090012127</c:v>
                </c:pt>
                <c:pt idx="347">
                  <c:v>-0.40440024455350443</c:v>
                </c:pt>
                <c:pt idx="348">
                  <c:v>-0.39162764684852469</c:v>
                </c:pt>
                <c:pt idx="349">
                  <c:v>-0.26393094689685093</c:v>
                </c:pt>
                <c:pt idx="350">
                  <c:v>-0.27874362408035758</c:v>
                </c:pt>
                <c:pt idx="351">
                  <c:v>-0.26118160234920307</c:v>
                </c:pt>
                <c:pt idx="352">
                  <c:v>-0.25867539114385885</c:v>
                </c:pt>
                <c:pt idx="353">
                  <c:v>-0.30543212499363204</c:v>
                </c:pt>
                <c:pt idx="354">
                  <c:v>-0.22355042880801701</c:v>
                </c:pt>
                <c:pt idx="355">
                  <c:v>-0.24111304983904791</c:v>
                </c:pt>
                <c:pt idx="356">
                  <c:v>-0.26118160234920307</c:v>
                </c:pt>
                <c:pt idx="357">
                  <c:v>-0.21466614228125014</c:v>
                </c:pt>
                <c:pt idx="358">
                  <c:v>-0.21784578989665349</c:v>
                </c:pt>
                <c:pt idx="359">
                  <c:v>-0.24294598032150727</c:v>
                </c:pt>
                <c:pt idx="360">
                  <c:v>-0.2880949592676485</c:v>
                </c:pt>
                <c:pt idx="361">
                  <c:v>-0.33006277551388408</c:v>
                </c:pt>
                <c:pt idx="362">
                  <c:v>-0.2399721425921042</c:v>
                </c:pt>
                <c:pt idx="363">
                  <c:v>-0.18090520040616731</c:v>
                </c:pt>
                <c:pt idx="364">
                  <c:v>-0.17953977767357632</c:v>
                </c:pt>
                <c:pt idx="365">
                  <c:v>-0.24317042057935279</c:v>
                </c:pt>
                <c:pt idx="366">
                  <c:v>-0.26460425472092375</c:v>
                </c:pt>
                <c:pt idx="367">
                  <c:v>-0.33211998037052659</c:v>
                </c:pt>
                <c:pt idx="368">
                  <c:v>-0.3125015706898493</c:v>
                </c:pt>
                <c:pt idx="369">
                  <c:v>-0.31295042285568453</c:v>
                </c:pt>
                <c:pt idx="370">
                  <c:v>-0.34945645443966722</c:v>
                </c:pt>
                <c:pt idx="371">
                  <c:v>-0.37590013105881503</c:v>
                </c:pt>
                <c:pt idx="372">
                  <c:v>-0.36929862189136742</c:v>
                </c:pt>
                <c:pt idx="373">
                  <c:v>-0.33804844928209121</c:v>
                </c:pt>
                <c:pt idx="374">
                  <c:v>-0.31158516361768918</c:v>
                </c:pt>
                <c:pt idx="375">
                  <c:v>-0.32048737153440587</c:v>
                </c:pt>
                <c:pt idx="376">
                  <c:v>-0.37202899590864646</c:v>
                </c:pt>
                <c:pt idx="377">
                  <c:v>-0.41672388475435529</c:v>
                </c:pt>
                <c:pt idx="378">
                  <c:v>-0.43725674620849198</c:v>
                </c:pt>
                <c:pt idx="379">
                  <c:v>-0.39665816050287184</c:v>
                </c:pt>
                <c:pt idx="380">
                  <c:v>-0.36017239124006561</c:v>
                </c:pt>
                <c:pt idx="381">
                  <c:v>-0.3841098848458957</c:v>
                </c:pt>
                <c:pt idx="382">
                  <c:v>-0.36565187893913276</c:v>
                </c:pt>
                <c:pt idx="383">
                  <c:v>-0.40097802568785923</c:v>
                </c:pt>
                <c:pt idx="384">
                  <c:v>-0.41057143209963787</c:v>
                </c:pt>
                <c:pt idx="385">
                  <c:v>-0.44224965210430955</c:v>
                </c:pt>
                <c:pt idx="386">
                  <c:v>-0.43063690360061191</c:v>
                </c:pt>
                <c:pt idx="387">
                  <c:v>-0.42584964807266257</c:v>
                </c:pt>
                <c:pt idx="388">
                  <c:v>-0.40258628286895526</c:v>
                </c:pt>
                <c:pt idx="389">
                  <c:v>-0.43131010974546413</c:v>
                </c:pt>
                <c:pt idx="390">
                  <c:v>-0.39437666644352998</c:v>
                </c:pt>
                <c:pt idx="391">
                  <c:v>-0.41967854588522702</c:v>
                </c:pt>
                <c:pt idx="392">
                  <c:v>-0.39916405838245073</c:v>
                </c:pt>
                <c:pt idx="393">
                  <c:v>-0.34169528342429256</c:v>
                </c:pt>
                <c:pt idx="394">
                  <c:v>-0.37590013105881503</c:v>
                </c:pt>
                <c:pt idx="395">
                  <c:v>-0.31614848925241024</c:v>
                </c:pt>
                <c:pt idx="396">
                  <c:v>-0.3426116654939193</c:v>
                </c:pt>
                <c:pt idx="397">
                  <c:v>-0.359480440347415</c:v>
                </c:pt>
                <c:pt idx="398">
                  <c:v>-0.3341771813925476</c:v>
                </c:pt>
                <c:pt idx="399">
                  <c:v>-0.34580964593990959</c:v>
                </c:pt>
                <c:pt idx="400">
                  <c:v>-0.35263571355799161</c:v>
                </c:pt>
                <c:pt idx="401">
                  <c:v>-0.40417583708391991</c:v>
                </c:pt>
                <c:pt idx="402">
                  <c:v>-0.42607405113899155</c:v>
                </c:pt>
                <c:pt idx="403">
                  <c:v>-0.43131010974546413</c:v>
                </c:pt>
                <c:pt idx="404">
                  <c:v>-0.47989207033818371</c:v>
                </c:pt>
                <c:pt idx="405">
                  <c:v>-0.46209015257072661</c:v>
                </c:pt>
                <c:pt idx="406">
                  <c:v>-0.46985047760881304</c:v>
                </c:pt>
                <c:pt idx="407">
                  <c:v>-0.39619064161238171</c:v>
                </c:pt>
                <c:pt idx="408">
                  <c:v>-0.49948880793468931</c:v>
                </c:pt>
                <c:pt idx="409">
                  <c:v>-0.42310070681088607</c:v>
                </c:pt>
                <c:pt idx="410">
                  <c:v>-0.41672388475435529</c:v>
                </c:pt>
                <c:pt idx="411">
                  <c:v>-0.49447746153443717</c:v>
                </c:pt>
                <c:pt idx="412">
                  <c:v>-0.43609734161131897</c:v>
                </c:pt>
                <c:pt idx="413">
                  <c:v>-0.39299280709459428</c:v>
                </c:pt>
                <c:pt idx="414">
                  <c:v>-0.4023618750307989</c:v>
                </c:pt>
                <c:pt idx="415">
                  <c:v>-0.40804685954385356</c:v>
                </c:pt>
                <c:pt idx="416">
                  <c:v>-0.41900533265191164</c:v>
                </c:pt>
                <c:pt idx="417">
                  <c:v>-0.45434847281149437</c:v>
                </c:pt>
                <c:pt idx="418">
                  <c:v>-0.47647008529823065</c:v>
                </c:pt>
                <c:pt idx="419">
                  <c:v>-0.53826987732636944</c:v>
                </c:pt>
                <c:pt idx="420">
                  <c:v>-0.43177761377137802</c:v>
                </c:pt>
                <c:pt idx="421">
                  <c:v>-0.46962608343301682</c:v>
                </c:pt>
                <c:pt idx="422">
                  <c:v>-0.42401702132486285</c:v>
                </c:pt>
                <c:pt idx="423">
                  <c:v>-0.43200201563353691</c:v>
                </c:pt>
                <c:pt idx="424">
                  <c:v>-0.44021135242287013</c:v>
                </c:pt>
                <c:pt idx="425">
                  <c:v>-0.40052920931237246</c:v>
                </c:pt>
                <c:pt idx="426">
                  <c:v>-0.42835547972557286</c:v>
                </c:pt>
                <c:pt idx="427">
                  <c:v>-0.46573657714674699</c:v>
                </c:pt>
                <c:pt idx="428">
                  <c:v>-0.50975451750265854</c:v>
                </c:pt>
                <c:pt idx="429">
                  <c:v>-0.5261719751316507</c:v>
                </c:pt>
                <c:pt idx="430">
                  <c:v>-0.49266364772309057</c:v>
                </c:pt>
                <c:pt idx="431">
                  <c:v>-0.57063625715356725</c:v>
                </c:pt>
                <c:pt idx="432">
                  <c:v>-0.49333681608283442</c:v>
                </c:pt>
                <c:pt idx="433">
                  <c:v>-0.24431132451712134</c:v>
                </c:pt>
                <c:pt idx="434">
                  <c:v>1.2533323935588814</c:v>
                </c:pt>
                <c:pt idx="435">
                  <c:v>1.4650650394600673</c:v>
                </c:pt>
                <c:pt idx="436">
                  <c:v>2.0573271767933776</c:v>
                </c:pt>
                <c:pt idx="437">
                  <c:v>2.3570111571308616</c:v>
                </c:pt>
                <c:pt idx="438">
                  <c:v>1.5217139031888594</c:v>
                </c:pt>
                <c:pt idx="439">
                  <c:v>1.5452435347211191</c:v>
                </c:pt>
                <c:pt idx="440">
                  <c:v>1.1734001958599305</c:v>
                </c:pt>
                <c:pt idx="441">
                  <c:v>0.71925777393109236</c:v>
                </c:pt>
                <c:pt idx="442">
                  <c:v>0.46477349702980231</c:v>
                </c:pt>
                <c:pt idx="443">
                  <c:v>0.24752787093590412</c:v>
                </c:pt>
                <c:pt idx="444">
                  <c:v>0.34084707992476648</c:v>
                </c:pt>
                <c:pt idx="445">
                  <c:v>0.16310393494034514</c:v>
                </c:pt>
                <c:pt idx="446">
                  <c:v>6.2484768236270583E-2</c:v>
                </c:pt>
                <c:pt idx="447">
                  <c:v>-6.0928585014630166E-2</c:v>
                </c:pt>
                <c:pt idx="448">
                  <c:v>-0.10516844353392063</c:v>
                </c:pt>
                <c:pt idx="449">
                  <c:v>-0.14736768395546829</c:v>
                </c:pt>
                <c:pt idx="450">
                  <c:v>-0.2785191910617435</c:v>
                </c:pt>
                <c:pt idx="451">
                  <c:v>-0.2475095899187929</c:v>
                </c:pt>
                <c:pt idx="452">
                  <c:v>-0.14168135573864316</c:v>
                </c:pt>
                <c:pt idx="453">
                  <c:v>-0.15011731240062165</c:v>
                </c:pt>
                <c:pt idx="454">
                  <c:v>-0.18502016279273725</c:v>
                </c:pt>
                <c:pt idx="455">
                  <c:v>-0.20598752799283471</c:v>
                </c:pt>
                <c:pt idx="456">
                  <c:v>-0.20804496428346031</c:v>
                </c:pt>
                <c:pt idx="457">
                  <c:v>-0.21101888813457315</c:v>
                </c:pt>
                <c:pt idx="458">
                  <c:v>-0.26711045245355614</c:v>
                </c:pt>
                <c:pt idx="459">
                  <c:v>-0.18432810201158834</c:v>
                </c:pt>
                <c:pt idx="460">
                  <c:v>-0.24158063443528999</c:v>
                </c:pt>
                <c:pt idx="461">
                  <c:v>-0.26894333972729001</c:v>
                </c:pt>
                <c:pt idx="462">
                  <c:v>-0.23404314657937686</c:v>
                </c:pt>
                <c:pt idx="463">
                  <c:v>-0.3485400780525838</c:v>
                </c:pt>
                <c:pt idx="464">
                  <c:v>-0.27055178931532087</c:v>
                </c:pt>
                <c:pt idx="465">
                  <c:v>-0.30543212499363204</c:v>
                </c:pt>
                <c:pt idx="466">
                  <c:v>-0.36585759296472453</c:v>
                </c:pt>
                <c:pt idx="467">
                  <c:v>-0.36062122401960828</c:v>
                </c:pt>
                <c:pt idx="468">
                  <c:v>-0.4315345117026137</c:v>
                </c:pt>
                <c:pt idx="469">
                  <c:v>-0.29858706298342419</c:v>
                </c:pt>
                <c:pt idx="470">
                  <c:v>-0.32892196025868792</c:v>
                </c:pt>
                <c:pt idx="471">
                  <c:v>-0.27988449121898462</c:v>
                </c:pt>
                <c:pt idx="472">
                  <c:v>-0.3024771580783181</c:v>
                </c:pt>
                <c:pt idx="473">
                  <c:v>-0.32914638302501409</c:v>
                </c:pt>
                <c:pt idx="474">
                  <c:v>-0.34945645443966722</c:v>
                </c:pt>
                <c:pt idx="475">
                  <c:v>-0.35310325089135119</c:v>
                </c:pt>
                <c:pt idx="476">
                  <c:v>-0.3565256181415899</c:v>
                </c:pt>
                <c:pt idx="477">
                  <c:v>-0.3327932465816863</c:v>
                </c:pt>
                <c:pt idx="478">
                  <c:v>-0.31386682879401828</c:v>
                </c:pt>
                <c:pt idx="479">
                  <c:v>-0.335074867909535</c:v>
                </c:pt>
                <c:pt idx="480">
                  <c:v>-0.40714923235560807</c:v>
                </c:pt>
                <c:pt idx="481">
                  <c:v>-0.35218687753166833</c:v>
                </c:pt>
                <c:pt idx="482">
                  <c:v>-0.32185261975843371</c:v>
                </c:pt>
                <c:pt idx="483">
                  <c:v>-0.31957097109422961</c:v>
                </c:pt>
                <c:pt idx="484">
                  <c:v>-0.41648077937270767</c:v>
                </c:pt>
                <c:pt idx="485">
                  <c:v>-0.36836356074425591</c:v>
                </c:pt>
                <c:pt idx="486">
                  <c:v>-0.42788797425148406</c:v>
                </c:pt>
                <c:pt idx="487">
                  <c:v>-0.42106237179859729</c:v>
                </c:pt>
                <c:pt idx="488">
                  <c:v>-0.4600518894883221</c:v>
                </c:pt>
                <c:pt idx="489">
                  <c:v>-0.41330170407261058</c:v>
                </c:pt>
                <c:pt idx="490">
                  <c:v>-0.42106237179859729</c:v>
                </c:pt>
                <c:pt idx="491">
                  <c:v>-0.39847213192425457</c:v>
                </c:pt>
                <c:pt idx="492">
                  <c:v>-0.44318465070010138</c:v>
                </c:pt>
                <c:pt idx="493">
                  <c:v>-0.36198642260243385</c:v>
                </c:pt>
                <c:pt idx="494">
                  <c:v>-0.42448452843715234</c:v>
                </c:pt>
                <c:pt idx="495">
                  <c:v>-0.39209516767075847</c:v>
                </c:pt>
                <c:pt idx="496">
                  <c:v>-0.42813107712269538</c:v>
                </c:pt>
                <c:pt idx="497">
                  <c:v>-0.45298338838837271</c:v>
                </c:pt>
                <c:pt idx="498">
                  <c:v>-0.47282369613677044</c:v>
                </c:pt>
                <c:pt idx="499">
                  <c:v>-0.418556523601743</c:v>
                </c:pt>
                <c:pt idx="500">
                  <c:v>-0.38594257781292551</c:v>
                </c:pt>
                <c:pt idx="501">
                  <c:v>-0.37522689113809182</c:v>
                </c:pt>
                <c:pt idx="502">
                  <c:v>-0.3640435679633125</c:v>
                </c:pt>
                <c:pt idx="503">
                  <c:v>-0.38366106161480396</c:v>
                </c:pt>
                <c:pt idx="504">
                  <c:v>-0.38661581120018607</c:v>
                </c:pt>
                <c:pt idx="505">
                  <c:v>-0.3426116654939193</c:v>
                </c:pt>
                <c:pt idx="506">
                  <c:v>-0.39323591764632848</c:v>
                </c:pt>
                <c:pt idx="507">
                  <c:v>-0.4445497472290505</c:v>
                </c:pt>
                <c:pt idx="508">
                  <c:v>-0.51158700208044916</c:v>
                </c:pt>
                <c:pt idx="509">
                  <c:v>-0.4659796716906861</c:v>
                </c:pt>
                <c:pt idx="510">
                  <c:v>-0.50816511515416884</c:v>
                </c:pt>
                <c:pt idx="511">
                  <c:v>-0.51659827092640498</c:v>
                </c:pt>
                <c:pt idx="512">
                  <c:v>-0.49152300039989605</c:v>
                </c:pt>
                <c:pt idx="513">
                  <c:v>-0.52639635782982808</c:v>
                </c:pt>
                <c:pt idx="514">
                  <c:v>-0.44864502669650363</c:v>
                </c:pt>
                <c:pt idx="515">
                  <c:v>-0.48193029683010202</c:v>
                </c:pt>
                <c:pt idx="516">
                  <c:v>-0.5970933396728606</c:v>
                </c:pt>
                <c:pt idx="517">
                  <c:v>-0.6077881786445305</c:v>
                </c:pt>
                <c:pt idx="518">
                  <c:v>-0.59434482415126055</c:v>
                </c:pt>
                <c:pt idx="519">
                  <c:v>-0.61668800081731145</c:v>
                </c:pt>
                <c:pt idx="520">
                  <c:v>-0.61532311676895102</c:v>
                </c:pt>
                <c:pt idx="521">
                  <c:v>-0.61122845452454833</c:v>
                </c:pt>
                <c:pt idx="522">
                  <c:v>-0.54715156053490865</c:v>
                </c:pt>
                <c:pt idx="523">
                  <c:v>-0.54601096941979677</c:v>
                </c:pt>
                <c:pt idx="524">
                  <c:v>-0.57383357776650268</c:v>
                </c:pt>
                <c:pt idx="525">
                  <c:v>-0.46323083026980072</c:v>
                </c:pt>
                <c:pt idx="526">
                  <c:v>-0.53757803795573267</c:v>
                </c:pt>
                <c:pt idx="527">
                  <c:v>-0.51910389683214042</c:v>
                </c:pt>
                <c:pt idx="528">
                  <c:v>-0.53507245391020142</c:v>
                </c:pt>
                <c:pt idx="529">
                  <c:v>-0.51270892991475137</c:v>
                </c:pt>
                <c:pt idx="530">
                  <c:v>-0.55672500024790406</c:v>
                </c:pt>
                <c:pt idx="531">
                  <c:v>-0.69511926430552151</c:v>
                </c:pt>
                <c:pt idx="532">
                  <c:v>-0.60414222242506366</c:v>
                </c:pt>
                <c:pt idx="533">
                  <c:v>-0.61623927200082917</c:v>
                </c:pt>
                <c:pt idx="534">
                  <c:v>-0.62762570945795737</c:v>
                </c:pt>
                <c:pt idx="535">
                  <c:v>-0.61509875210676856</c:v>
                </c:pt>
                <c:pt idx="536">
                  <c:v>-0.57998512184311846</c:v>
                </c:pt>
                <c:pt idx="537">
                  <c:v>-0.66457005963991289</c:v>
                </c:pt>
                <c:pt idx="538">
                  <c:v>-0.57086063083138239</c:v>
                </c:pt>
                <c:pt idx="539">
                  <c:v>-0.5562762471123639</c:v>
                </c:pt>
                <c:pt idx="540">
                  <c:v>-0.60733944621957914</c:v>
                </c:pt>
                <c:pt idx="541">
                  <c:v>-0.52549882676391491</c:v>
                </c:pt>
                <c:pt idx="542">
                  <c:v>-0.53324000825303308</c:v>
                </c:pt>
                <c:pt idx="543">
                  <c:v>-0.62786876842237938</c:v>
                </c:pt>
                <c:pt idx="544">
                  <c:v>-0.56470903601777422</c:v>
                </c:pt>
                <c:pt idx="545">
                  <c:v>-0.54487037712842579</c:v>
                </c:pt>
                <c:pt idx="546">
                  <c:v>-0.60892870607240912</c:v>
                </c:pt>
                <c:pt idx="547">
                  <c:v>-0.60917176914279114</c:v>
                </c:pt>
                <c:pt idx="548">
                  <c:v>-0.65636238795465651</c:v>
                </c:pt>
                <c:pt idx="549">
                  <c:v>-0.67937736811756189</c:v>
                </c:pt>
                <c:pt idx="550">
                  <c:v>-0.6454249632438902</c:v>
                </c:pt>
                <c:pt idx="551">
                  <c:v>-0.71996557872120448</c:v>
                </c:pt>
                <c:pt idx="552">
                  <c:v>-0.65043562592446147</c:v>
                </c:pt>
                <c:pt idx="553">
                  <c:v>-0.69261403688931633</c:v>
                </c:pt>
                <c:pt idx="554">
                  <c:v>-0.68896836000418293</c:v>
                </c:pt>
                <c:pt idx="555">
                  <c:v>-0.62467160393191445</c:v>
                </c:pt>
                <c:pt idx="556">
                  <c:v>-0.62261494353073044</c:v>
                </c:pt>
                <c:pt idx="557">
                  <c:v>-0.64907078348632741</c:v>
                </c:pt>
                <c:pt idx="558">
                  <c:v>-0.55969798517252478</c:v>
                </c:pt>
                <c:pt idx="559">
                  <c:v>-0.58112567792840686</c:v>
                </c:pt>
                <c:pt idx="560">
                  <c:v>-0.61782851907370429</c:v>
                </c:pt>
                <c:pt idx="561">
                  <c:v>-0.58045256300385262</c:v>
                </c:pt>
                <c:pt idx="562">
                  <c:v>-0.61509875210676856</c:v>
                </c:pt>
                <c:pt idx="563">
                  <c:v>-0.56654142953944664</c:v>
                </c:pt>
                <c:pt idx="564">
                  <c:v>-0.64701416841539405</c:v>
                </c:pt>
                <c:pt idx="565">
                  <c:v>-0.706972278392759</c:v>
                </c:pt>
                <c:pt idx="566">
                  <c:v>-0.66821581684288756</c:v>
                </c:pt>
                <c:pt idx="567">
                  <c:v>-0.67711515324702098</c:v>
                </c:pt>
                <c:pt idx="568">
                  <c:v>-0.67642340066982332</c:v>
                </c:pt>
                <c:pt idx="569">
                  <c:v>-0.67346942534272092</c:v>
                </c:pt>
                <c:pt idx="570">
                  <c:v>-0.72316246810475437</c:v>
                </c:pt>
                <c:pt idx="571">
                  <c:v>-0.67573164766054905</c:v>
                </c:pt>
                <c:pt idx="572">
                  <c:v>-0.67414248370534224</c:v>
                </c:pt>
                <c:pt idx="573">
                  <c:v>-0.73136964481124167</c:v>
                </c:pt>
                <c:pt idx="574">
                  <c:v>-0.72202205833040711</c:v>
                </c:pt>
                <c:pt idx="575">
                  <c:v>-0.71426350165748609</c:v>
                </c:pt>
                <c:pt idx="576">
                  <c:v>-0.66980498930317989</c:v>
                </c:pt>
                <c:pt idx="577">
                  <c:v>-0.71312308272299951</c:v>
                </c:pt>
                <c:pt idx="578">
                  <c:v>-0.68326612337683557</c:v>
                </c:pt>
                <c:pt idx="579">
                  <c:v>-0.68737921504242738</c:v>
                </c:pt>
                <c:pt idx="580">
                  <c:v>-0.65135175209678486</c:v>
                </c:pt>
                <c:pt idx="581">
                  <c:v>-0.69876492094558262</c:v>
                </c:pt>
                <c:pt idx="582">
                  <c:v>-0.74481133594348492</c:v>
                </c:pt>
                <c:pt idx="583">
                  <c:v>-0.7783307261861161</c:v>
                </c:pt>
                <c:pt idx="584">
                  <c:v>-0.79952986193594366</c:v>
                </c:pt>
                <c:pt idx="585">
                  <c:v>-0.67825560925520723</c:v>
                </c:pt>
                <c:pt idx="586">
                  <c:v>-0.71289873787636626</c:v>
                </c:pt>
                <c:pt idx="587">
                  <c:v>-0.70583185195240983</c:v>
                </c:pt>
                <c:pt idx="588">
                  <c:v>-0.60277732290408004</c:v>
                </c:pt>
                <c:pt idx="589">
                  <c:v>-0.66935628201603148</c:v>
                </c:pt>
                <c:pt idx="590">
                  <c:v>-0.5998231510526697</c:v>
                </c:pt>
                <c:pt idx="591">
                  <c:v>-0.64131171573611478</c:v>
                </c:pt>
                <c:pt idx="592">
                  <c:v>-0.70059709257279668</c:v>
                </c:pt>
                <c:pt idx="593">
                  <c:v>-0.62536338884433551</c:v>
                </c:pt>
                <c:pt idx="594">
                  <c:v>-0.56904694229946706</c:v>
                </c:pt>
                <c:pt idx="595">
                  <c:v>-0.53985923640353928</c:v>
                </c:pt>
                <c:pt idx="596">
                  <c:v>-0.5480677722180749</c:v>
                </c:pt>
                <c:pt idx="597">
                  <c:v>-0.56426028612122092</c:v>
                </c:pt>
                <c:pt idx="598">
                  <c:v>-0.55992236106898741</c:v>
                </c:pt>
                <c:pt idx="599">
                  <c:v>-0.57200119632336843</c:v>
                </c:pt>
                <c:pt idx="600">
                  <c:v>-0.6214744302065256</c:v>
                </c:pt>
                <c:pt idx="601">
                  <c:v>-0.64884642566425121</c:v>
                </c:pt>
                <c:pt idx="602">
                  <c:v>-0.63287951056656411</c:v>
                </c:pt>
                <c:pt idx="603">
                  <c:v>-0.5496571172151965</c:v>
                </c:pt>
                <c:pt idx="604">
                  <c:v>-0.60483402016953125</c:v>
                </c:pt>
                <c:pt idx="605">
                  <c:v>-0.58409859727983626</c:v>
                </c:pt>
                <c:pt idx="606">
                  <c:v>-0.58090130633237091</c:v>
                </c:pt>
                <c:pt idx="607">
                  <c:v>-0.59183936868010267</c:v>
                </c:pt>
                <c:pt idx="608">
                  <c:v>-0.60892870607240912</c:v>
                </c:pt>
                <c:pt idx="609">
                  <c:v>-0.63652537212475213</c:v>
                </c:pt>
                <c:pt idx="610">
                  <c:v>-0.64245220862177987</c:v>
                </c:pt>
                <c:pt idx="611">
                  <c:v>-0.59139062978774692</c:v>
                </c:pt>
                <c:pt idx="612">
                  <c:v>-0.63379565126715498</c:v>
                </c:pt>
                <c:pt idx="613">
                  <c:v>-0.64974385667979639</c:v>
                </c:pt>
                <c:pt idx="614">
                  <c:v>-0.60049625419356101</c:v>
                </c:pt>
                <c:pt idx="615">
                  <c:v>-0.56768199948458165</c:v>
                </c:pt>
                <c:pt idx="616">
                  <c:v>-0.6545488395349075</c:v>
                </c:pt>
                <c:pt idx="617">
                  <c:v>-0.68418222238819659</c:v>
                </c:pt>
                <c:pt idx="618">
                  <c:v>-0.62125006679130124</c:v>
                </c:pt>
                <c:pt idx="619">
                  <c:v>-0.55193829074908773</c:v>
                </c:pt>
                <c:pt idx="620">
                  <c:v>-0.66184040792733878</c:v>
                </c:pt>
                <c:pt idx="621">
                  <c:v>-0.71175831753700347</c:v>
                </c:pt>
                <c:pt idx="622">
                  <c:v>-0.78653749437385123</c:v>
                </c:pt>
                <c:pt idx="623">
                  <c:v>-0.74505436919209966</c:v>
                </c:pt>
                <c:pt idx="624">
                  <c:v>-0.76236567733753979</c:v>
                </c:pt>
                <c:pt idx="625">
                  <c:v>-0.67255331746964853</c:v>
                </c:pt>
                <c:pt idx="626">
                  <c:v>-0.65909205317176145</c:v>
                </c:pt>
                <c:pt idx="627">
                  <c:v>-0.69854057319109764</c:v>
                </c:pt>
                <c:pt idx="628">
                  <c:v>-0.68509832064176379</c:v>
                </c:pt>
                <c:pt idx="629">
                  <c:v>-0.68259307055908991</c:v>
                </c:pt>
                <c:pt idx="630">
                  <c:v>-0.64336834140030774</c:v>
                </c:pt>
                <c:pt idx="631">
                  <c:v>-0.69192229399248628</c:v>
                </c:pt>
                <c:pt idx="632">
                  <c:v>-0.7172360635262276</c:v>
                </c:pt>
                <c:pt idx="633">
                  <c:v>-0.72157337219576068</c:v>
                </c:pt>
                <c:pt idx="634">
                  <c:v>-0.73615557856572256</c:v>
                </c:pt>
                <c:pt idx="635">
                  <c:v>-0.75529910688905133</c:v>
                </c:pt>
                <c:pt idx="636">
                  <c:v>-0.77513399594011378</c:v>
                </c:pt>
                <c:pt idx="637">
                  <c:v>-0.73660425879540359</c:v>
                </c:pt>
                <c:pt idx="638">
                  <c:v>-0.71974123526017397</c:v>
                </c:pt>
                <c:pt idx="639">
                  <c:v>-0.66092429043345113</c:v>
                </c:pt>
                <c:pt idx="640">
                  <c:v>-0.67870431293648448</c:v>
                </c:pt>
                <c:pt idx="641">
                  <c:v>-0.65271659172307928</c:v>
                </c:pt>
                <c:pt idx="642">
                  <c:v>-0.66799146290006384</c:v>
                </c:pt>
                <c:pt idx="643">
                  <c:v>-0.70560750562924657</c:v>
                </c:pt>
                <c:pt idx="644">
                  <c:v>-0.72658369038498538</c:v>
                </c:pt>
                <c:pt idx="645">
                  <c:v>-0.58249060415704879</c:v>
                </c:pt>
                <c:pt idx="646">
                  <c:v>-0.66275652466329937</c:v>
                </c:pt>
                <c:pt idx="647">
                  <c:v>-0.66729970462358068</c:v>
                </c:pt>
                <c:pt idx="648">
                  <c:v>-0.69556796115488595</c:v>
                </c:pt>
                <c:pt idx="649">
                  <c:v>-0.67027239253394377</c:v>
                </c:pt>
                <c:pt idx="650">
                  <c:v>-0.63789023002938094</c:v>
                </c:pt>
                <c:pt idx="651">
                  <c:v>-0.66980498930317989</c:v>
                </c:pt>
                <c:pt idx="652">
                  <c:v>-0.64998691078799187</c:v>
                </c:pt>
                <c:pt idx="653">
                  <c:v>-0.74664343142725187</c:v>
                </c:pt>
                <c:pt idx="654">
                  <c:v>-0.72316246810475437</c:v>
                </c:pt>
                <c:pt idx="655">
                  <c:v>-0.72293812529107271</c:v>
                </c:pt>
                <c:pt idx="656">
                  <c:v>-0.75326138376072826</c:v>
                </c:pt>
                <c:pt idx="657">
                  <c:v>-0.72269508719164932</c:v>
                </c:pt>
                <c:pt idx="658">
                  <c:v>-0.70743966593898033</c:v>
                </c:pt>
                <c:pt idx="659">
                  <c:v>-0.71473088612754587</c:v>
                </c:pt>
                <c:pt idx="660">
                  <c:v>-0.72269508719164932</c:v>
                </c:pt>
                <c:pt idx="661">
                  <c:v>-0.76328171094879327</c:v>
                </c:pt>
                <c:pt idx="662">
                  <c:v>-0.83828173181978993</c:v>
                </c:pt>
                <c:pt idx="663">
                  <c:v>-0.8512734931999999</c:v>
                </c:pt>
                <c:pt idx="664">
                  <c:v>-0.83873037072048628</c:v>
                </c:pt>
                <c:pt idx="665">
                  <c:v>-0.94223025564617036</c:v>
                </c:pt>
                <c:pt idx="666">
                  <c:v>-0.89071517486125629</c:v>
                </c:pt>
                <c:pt idx="667">
                  <c:v>-0.92125814914967297</c:v>
                </c:pt>
                <c:pt idx="668">
                  <c:v>-0.89800519000693413</c:v>
                </c:pt>
                <c:pt idx="669">
                  <c:v>-0.8565262341032831</c:v>
                </c:pt>
                <c:pt idx="670">
                  <c:v>-0.90348201603944744</c:v>
                </c:pt>
                <c:pt idx="671">
                  <c:v>-0.87544337250986537</c:v>
                </c:pt>
                <c:pt idx="672">
                  <c:v>-0.82484117393435419</c:v>
                </c:pt>
                <c:pt idx="673">
                  <c:v>-0.70811270365911394</c:v>
                </c:pt>
                <c:pt idx="674">
                  <c:v>-0.67391813096326914</c:v>
                </c:pt>
                <c:pt idx="675">
                  <c:v>-0.59275554335362912</c:v>
                </c:pt>
                <c:pt idx="676">
                  <c:v>-0.6570541530641183</c:v>
                </c:pt>
                <c:pt idx="677">
                  <c:v>-0.82209322340829338</c:v>
                </c:pt>
                <c:pt idx="678">
                  <c:v>-0.70994485982553979</c:v>
                </c:pt>
                <c:pt idx="679">
                  <c:v>-0.77262894942187188</c:v>
                </c:pt>
                <c:pt idx="680">
                  <c:v>-0.74391398194839642</c:v>
                </c:pt>
                <c:pt idx="681">
                  <c:v>-0.76898353579331058</c:v>
                </c:pt>
                <c:pt idx="682">
                  <c:v>-0.81594302374881078</c:v>
                </c:pt>
                <c:pt idx="683">
                  <c:v>-0.84125396115592999</c:v>
                </c:pt>
                <c:pt idx="684">
                  <c:v>-0.85742349696633635</c:v>
                </c:pt>
                <c:pt idx="685">
                  <c:v>-0.88250917744596702</c:v>
                </c:pt>
                <c:pt idx="686">
                  <c:v>-0.93151995129028275</c:v>
                </c:pt>
                <c:pt idx="687">
                  <c:v>-0.99989216110245582</c:v>
                </c:pt>
                <c:pt idx="688">
                  <c:v>-0.83007534657726367</c:v>
                </c:pt>
                <c:pt idx="689">
                  <c:v>-0.88250917744596702</c:v>
                </c:pt>
                <c:pt idx="690">
                  <c:v>-0.94381903545099899</c:v>
                </c:pt>
                <c:pt idx="691">
                  <c:v>-0.94632369546778783</c:v>
                </c:pt>
                <c:pt idx="692">
                  <c:v>-1.1058626414362616</c:v>
                </c:pt>
                <c:pt idx="693">
                  <c:v>-0.9679868997291674</c:v>
                </c:pt>
                <c:pt idx="694">
                  <c:v>-0.96000576837644847</c:v>
                </c:pt>
                <c:pt idx="695">
                  <c:v>-1.0400014006719527</c:v>
                </c:pt>
                <c:pt idx="696">
                  <c:v>-1.0101345463210842</c:v>
                </c:pt>
                <c:pt idx="697">
                  <c:v>-1.0623356014171748</c:v>
                </c:pt>
                <c:pt idx="698">
                  <c:v>-1.0853608516021351</c:v>
                </c:pt>
                <c:pt idx="699">
                  <c:v>-1.1079184062584346</c:v>
                </c:pt>
                <c:pt idx="700">
                  <c:v>-1.1272797867195594</c:v>
                </c:pt>
                <c:pt idx="701">
                  <c:v>-1.1564520411749157</c:v>
                </c:pt>
                <c:pt idx="702">
                  <c:v>-1.1466595183038608</c:v>
                </c:pt>
                <c:pt idx="703">
                  <c:v>-1.1051711560511102</c:v>
                </c:pt>
                <c:pt idx="704">
                  <c:v>-1.164431762307383</c:v>
                </c:pt>
                <c:pt idx="705">
                  <c:v>-1.2293886752830607</c:v>
                </c:pt>
                <c:pt idx="706">
                  <c:v>-1.1936030428151945</c:v>
                </c:pt>
                <c:pt idx="707">
                  <c:v>-1.0958454057491407</c:v>
                </c:pt>
                <c:pt idx="708">
                  <c:v>-1.213205863329736</c:v>
                </c:pt>
                <c:pt idx="709">
                  <c:v>-1.152807887197782</c:v>
                </c:pt>
                <c:pt idx="710">
                  <c:v>-1.1970228161508611</c:v>
                </c:pt>
                <c:pt idx="711">
                  <c:v>-1.2143457688698067</c:v>
                </c:pt>
                <c:pt idx="712">
                  <c:v>-1.1922388680067231</c:v>
                </c:pt>
                <c:pt idx="713">
                  <c:v>-1.1063111722670049</c:v>
                </c:pt>
                <c:pt idx="714">
                  <c:v>-1.1913231880879227</c:v>
                </c:pt>
                <c:pt idx="715">
                  <c:v>-1.1712714777350142</c:v>
                </c:pt>
                <c:pt idx="716">
                  <c:v>-1.0618870528471325</c:v>
                </c:pt>
                <c:pt idx="717">
                  <c:v>-1.1131699336888401</c:v>
                </c:pt>
                <c:pt idx="718">
                  <c:v>-1.1088341548195046</c:v>
                </c:pt>
                <c:pt idx="719">
                  <c:v>-1.0987982569907739</c:v>
                </c:pt>
                <c:pt idx="720">
                  <c:v>-1.2476080724242111</c:v>
                </c:pt>
                <c:pt idx="721">
                  <c:v>-1.0741846939404054</c:v>
                </c:pt>
                <c:pt idx="722">
                  <c:v>-1.1300269823214082</c:v>
                </c:pt>
                <c:pt idx="723">
                  <c:v>-1.1689915772633341</c:v>
                </c:pt>
                <c:pt idx="724">
                  <c:v>-1.1683001311152186</c:v>
                </c:pt>
                <c:pt idx="725">
                  <c:v>-1.0486547886061626</c:v>
                </c:pt>
                <c:pt idx="726">
                  <c:v>-1.0089944314687127</c:v>
                </c:pt>
                <c:pt idx="727">
                  <c:v>-1.012433462875606</c:v>
                </c:pt>
                <c:pt idx="728">
                  <c:v>-1.0359083060189622</c:v>
                </c:pt>
                <c:pt idx="729">
                  <c:v>-1.010377521466288</c:v>
                </c:pt>
                <c:pt idx="730">
                  <c:v>-1.0418330089224659</c:v>
                </c:pt>
                <c:pt idx="731">
                  <c:v>-1.1840350965705904</c:v>
                </c:pt>
                <c:pt idx="732">
                  <c:v>-1.1101984318896418</c:v>
                </c:pt>
                <c:pt idx="733">
                  <c:v>-1.1101984318896418</c:v>
                </c:pt>
                <c:pt idx="734">
                  <c:v>-1.0643914467143079</c:v>
                </c:pt>
                <c:pt idx="735">
                  <c:v>-1.0614198145608711</c:v>
                </c:pt>
                <c:pt idx="736">
                  <c:v>-0.9976119092068636</c:v>
                </c:pt>
                <c:pt idx="737">
                  <c:v>-1.0388613164612703</c:v>
                </c:pt>
                <c:pt idx="738">
                  <c:v>-1.0019481219141646</c:v>
                </c:pt>
                <c:pt idx="739">
                  <c:v>-1.0468418813778246</c:v>
                </c:pt>
                <c:pt idx="740">
                  <c:v>-1.2457768029037419</c:v>
                </c:pt>
                <c:pt idx="741">
                  <c:v>-1.1170384807396738</c:v>
                </c:pt>
                <c:pt idx="742">
                  <c:v>-1.046617603989386</c:v>
                </c:pt>
                <c:pt idx="743">
                  <c:v>-1.0782963369114995</c:v>
                </c:pt>
                <c:pt idx="744">
                  <c:v>-1.1304755034081015</c:v>
                </c:pt>
                <c:pt idx="745">
                  <c:v>-1.1411838906554284</c:v>
                </c:pt>
                <c:pt idx="746">
                  <c:v>-1.0482062345156695</c:v>
                </c:pt>
                <c:pt idx="747">
                  <c:v>-1.0534393543086606</c:v>
                </c:pt>
                <c:pt idx="748">
                  <c:v>-1.0349924973890756</c:v>
                </c:pt>
                <c:pt idx="749">
                  <c:v>-1.1174870070635334</c:v>
                </c:pt>
                <c:pt idx="750">
                  <c:v>-1.1133941976533945</c:v>
                </c:pt>
                <c:pt idx="751">
                  <c:v>-1.1334469510397849</c:v>
                </c:pt>
                <c:pt idx="752">
                  <c:v>-1.102461276749267</c:v>
                </c:pt>
                <c:pt idx="753">
                  <c:v>-0.99237852650346792</c:v>
                </c:pt>
                <c:pt idx="754">
                  <c:v>-1.1113384429524809</c:v>
                </c:pt>
                <c:pt idx="755">
                  <c:v>-1.0557194916554602</c:v>
                </c:pt>
                <c:pt idx="756">
                  <c:v>-1.0760162458691491</c:v>
                </c:pt>
                <c:pt idx="757">
                  <c:v>-0.97413625689859451</c:v>
                </c:pt>
                <c:pt idx="758">
                  <c:v>-0.99830346150573401</c:v>
                </c:pt>
                <c:pt idx="759">
                  <c:v>-0.96776260642288392</c:v>
                </c:pt>
                <c:pt idx="760">
                  <c:v>-0.93355734698730153</c:v>
                </c:pt>
                <c:pt idx="761">
                  <c:v>-0.94314614075234893</c:v>
                </c:pt>
                <c:pt idx="762">
                  <c:v>-0.9588656020725228</c:v>
                </c:pt>
                <c:pt idx="763">
                  <c:v>-0.98985527960555597</c:v>
                </c:pt>
                <c:pt idx="764">
                  <c:v>-1.0074057448874463</c:v>
                </c:pt>
                <c:pt idx="765">
                  <c:v>-0.98895812377177705</c:v>
                </c:pt>
                <c:pt idx="766">
                  <c:v>-0.94701527970093569</c:v>
                </c:pt>
                <c:pt idx="767">
                  <c:v>-0.91783752735705715</c:v>
                </c:pt>
                <c:pt idx="768">
                  <c:v>-0.94565080228696807</c:v>
                </c:pt>
                <c:pt idx="769">
                  <c:v>-0.9520245796662774</c:v>
                </c:pt>
                <c:pt idx="770">
                  <c:v>-0.9588656020725228</c:v>
                </c:pt>
                <c:pt idx="771">
                  <c:v>-1.005125508412541</c:v>
                </c:pt>
                <c:pt idx="772">
                  <c:v>-1.058466864049068</c:v>
                </c:pt>
                <c:pt idx="773">
                  <c:v>-1.0675873441274408</c:v>
                </c:pt>
                <c:pt idx="774">
                  <c:v>-1.0835293150663006</c:v>
                </c:pt>
                <c:pt idx="775">
                  <c:v>-1.0600554776410309</c:v>
                </c:pt>
                <c:pt idx="776">
                  <c:v>-1.1074698760758395</c:v>
                </c:pt>
                <c:pt idx="777">
                  <c:v>-1.07510047028192</c:v>
                </c:pt>
                <c:pt idx="778">
                  <c:v>-1.1133941976533945</c:v>
                </c:pt>
                <c:pt idx="779">
                  <c:v>-1.016526643991833</c:v>
                </c:pt>
                <c:pt idx="780">
                  <c:v>-0.98598628989725601</c:v>
                </c:pt>
                <c:pt idx="781">
                  <c:v>-1.0420572872763323</c:v>
                </c:pt>
                <c:pt idx="782">
                  <c:v>-1.012433462875606</c:v>
                </c:pt>
                <c:pt idx="783">
                  <c:v>-1.0117419193715893</c:v>
                </c:pt>
                <c:pt idx="784">
                  <c:v>-0.98531342074634765</c:v>
                </c:pt>
                <c:pt idx="785">
                  <c:v>-0.98028558002298816</c:v>
                </c:pt>
                <c:pt idx="786">
                  <c:v>-1.0605227165007225</c:v>
                </c:pt>
                <c:pt idx="787">
                  <c:v>-1.0735118781883823</c:v>
                </c:pt>
                <c:pt idx="788">
                  <c:v>-1.0605227165007225</c:v>
                </c:pt>
                <c:pt idx="789">
                  <c:v>-1.0384127584184721</c:v>
                </c:pt>
                <c:pt idx="790">
                  <c:v>-0.9595384872459034</c:v>
                </c:pt>
                <c:pt idx="791">
                  <c:v>-1.0203955273502041</c:v>
                </c:pt>
                <c:pt idx="792">
                  <c:v>-0.92763206655799291</c:v>
                </c:pt>
                <c:pt idx="793">
                  <c:v>-0.98665915864057929</c:v>
                </c:pt>
                <c:pt idx="794">
                  <c:v>-0.98826656565540461</c:v>
                </c:pt>
                <c:pt idx="795">
                  <c:v>-0.96501500974495169</c:v>
                </c:pt>
                <c:pt idx="796">
                  <c:v>-0.96707103511006753</c:v>
                </c:pt>
                <c:pt idx="797">
                  <c:v>-0.9483797554382889</c:v>
                </c:pt>
                <c:pt idx="798">
                  <c:v>-0.96411783384733329</c:v>
                </c:pt>
                <c:pt idx="799">
                  <c:v>-0.98690213891994283</c:v>
                </c:pt>
                <c:pt idx="800">
                  <c:v>-0.98665915864057929</c:v>
                </c:pt>
                <c:pt idx="801">
                  <c:v>-0.9636505544469598</c:v>
                </c:pt>
                <c:pt idx="802">
                  <c:v>-0.90507085129882814</c:v>
                </c:pt>
                <c:pt idx="803">
                  <c:v>-0.97594928275694937</c:v>
                </c:pt>
                <c:pt idx="804">
                  <c:v>-0.94223025564617036</c:v>
                </c:pt>
                <c:pt idx="805">
                  <c:v>-1.0639428989737576</c:v>
                </c:pt>
                <c:pt idx="806">
                  <c:v>-0.92968816114145092</c:v>
                </c:pt>
                <c:pt idx="807">
                  <c:v>-1.0026209809898656</c:v>
                </c:pt>
                <c:pt idx="808">
                  <c:v>-1.0094616917956101</c:v>
                </c:pt>
                <c:pt idx="809">
                  <c:v>-0.98028558002298816</c:v>
                </c:pt>
                <c:pt idx="810">
                  <c:v>-0.92991246213836032</c:v>
                </c:pt>
                <c:pt idx="811">
                  <c:v>-0.97550069931495731</c:v>
                </c:pt>
                <c:pt idx="812">
                  <c:v>-0.97983699833221749</c:v>
                </c:pt>
                <c:pt idx="813">
                  <c:v>-0.93789380978495096</c:v>
                </c:pt>
                <c:pt idx="814">
                  <c:v>-0.93492183926275896</c:v>
                </c:pt>
                <c:pt idx="815">
                  <c:v>-0.90462223922072038</c:v>
                </c:pt>
                <c:pt idx="816">
                  <c:v>-0.93925829673120464</c:v>
                </c:pt>
                <c:pt idx="817">
                  <c:v>-0.94679098215899593</c:v>
                </c:pt>
                <c:pt idx="818">
                  <c:v>-0.9023417916868004</c:v>
                </c:pt>
                <c:pt idx="819">
                  <c:v>-0.84261856692566806</c:v>
                </c:pt>
                <c:pt idx="820">
                  <c:v>-0.83805741230136288</c:v>
                </c:pt>
                <c:pt idx="821">
                  <c:v>-0.66935628201603148</c:v>
                </c:pt>
                <c:pt idx="822">
                  <c:v>-0.43177761377137802</c:v>
                </c:pt>
                <c:pt idx="823">
                  <c:v>-2.1232788287139925E-2</c:v>
                </c:pt>
                <c:pt idx="824">
                  <c:v>5.5412960585832227E-2</c:v>
                </c:pt>
                <c:pt idx="825">
                  <c:v>0.30776248148696173</c:v>
                </c:pt>
                <c:pt idx="826">
                  <c:v>0.93523033524706145</c:v>
                </c:pt>
                <c:pt idx="827">
                  <c:v>0.40088096001203999</c:v>
                </c:pt>
                <c:pt idx="828">
                  <c:v>0.66105957964639472</c:v>
                </c:pt>
                <c:pt idx="829">
                  <c:v>0.61518084660534544</c:v>
                </c:pt>
                <c:pt idx="830">
                  <c:v>0.30753792879969488</c:v>
                </c:pt>
                <c:pt idx="831">
                  <c:v>0.98089783547919973</c:v>
                </c:pt>
                <c:pt idx="832">
                  <c:v>1.1802545071951887</c:v>
                </c:pt>
                <c:pt idx="833">
                  <c:v>1.138005669317399</c:v>
                </c:pt>
                <c:pt idx="834">
                  <c:v>1.0539623288425837</c:v>
                </c:pt>
                <c:pt idx="835">
                  <c:v>1.6379994754511462</c:v>
                </c:pt>
                <c:pt idx="836">
                  <c:v>2.5925130321072354</c:v>
                </c:pt>
                <c:pt idx="837">
                  <c:v>1.7433361022906824</c:v>
                </c:pt>
                <c:pt idx="838">
                  <c:v>1.2917086802228583</c:v>
                </c:pt>
                <c:pt idx="839">
                  <c:v>2.629549283715904</c:v>
                </c:pt>
                <c:pt idx="840">
                  <c:v>2.0840735841748836</c:v>
                </c:pt>
                <c:pt idx="841">
                  <c:v>2.0666986525062159</c:v>
                </c:pt>
                <c:pt idx="842">
                  <c:v>3.2620264608629435</c:v>
                </c:pt>
                <c:pt idx="843">
                  <c:v>4.2621859796246326</c:v>
                </c:pt>
                <c:pt idx="844">
                  <c:v>3.6634448188987756</c:v>
                </c:pt>
                <c:pt idx="845">
                  <c:v>5.427919145174398</c:v>
                </c:pt>
                <c:pt idx="846">
                  <c:v>4.1140275172388829</c:v>
                </c:pt>
                <c:pt idx="847">
                  <c:v>4.2839542019842192</c:v>
                </c:pt>
                <c:pt idx="848">
                  <c:v>3.2867388959933241</c:v>
                </c:pt>
                <c:pt idx="849">
                  <c:v>4.3077701670211965</c:v>
                </c:pt>
                <c:pt idx="850">
                  <c:v>3.6220178899279531</c:v>
                </c:pt>
                <c:pt idx="851">
                  <c:v>4.3157903333065022</c:v>
                </c:pt>
                <c:pt idx="852">
                  <c:v>6.5352713477521256</c:v>
                </c:pt>
                <c:pt idx="853">
                  <c:v>6.5051929866916662</c:v>
                </c:pt>
                <c:pt idx="854">
                  <c:v>5.0709746717373383</c:v>
                </c:pt>
                <c:pt idx="855">
                  <c:v>5.3861781316037476</c:v>
                </c:pt>
                <c:pt idx="856">
                  <c:v>5.3235885505182328</c:v>
                </c:pt>
                <c:pt idx="857">
                  <c:v>4.5141539521405321</c:v>
                </c:pt>
                <c:pt idx="858">
                  <c:v>3.6261286002819304</c:v>
                </c:pt>
                <c:pt idx="859">
                  <c:v>3.0698444625687493</c:v>
                </c:pt>
                <c:pt idx="860">
                  <c:v>2.4587431247175884</c:v>
                </c:pt>
                <c:pt idx="861">
                  <c:v>2.1905784827527697</c:v>
                </c:pt>
                <c:pt idx="862">
                  <c:v>1.3853420240876435</c:v>
                </c:pt>
                <c:pt idx="863">
                  <c:v>0.79391474318885047</c:v>
                </c:pt>
                <c:pt idx="864">
                  <c:v>0.51452018022231094</c:v>
                </c:pt>
                <c:pt idx="865">
                  <c:v>6.8883109596207248E-2</c:v>
                </c:pt>
                <c:pt idx="866">
                  <c:v>-0.11543782244560763</c:v>
                </c:pt>
                <c:pt idx="867">
                  <c:v>-0.24384374107881968</c:v>
                </c:pt>
                <c:pt idx="868">
                  <c:v>-0.51523326337956643</c:v>
                </c:pt>
                <c:pt idx="869">
                  <c:v>-0.61668800081731145</c:v>
                </c:pt>
                <c:pt idx="870">
                  <c:v>-0.72224640132958484</c:v>
                </c:pt>
                <c:pt idx="871">
                  <c:v>-0.84489913720473542</c:v>
                </c:pt>
                <c:pt idx="872">
                  <c:v>-0.86746157577666239</c:v>
                </c:pt>
                <c:pt idx="873">
                  <c:v>-0.93925829673120464</c:v>
                </c:pt>
                <c:pt idx="874">
                  <c:v>-0.88660283749988356</c:v>
                </c:pt>
                <c:pt idx="875">
                  <c:v>-1.030899384288908</c:v>
                </c:pt>
                <c:pt idx="876">
                  <c:v>-0.98187430538752007</c:v>
                </c:pt>
                <c:pt idx="877">
                  <c:v>-0.93720221987050323</c:v>
                </c:pt>
                <c:pt idx="878">
                  <c:v>-0.89093948373362153</c:v>
                </c:pt>
                <c:pt idx="879">
                  <c:v>-0.73434216078638315</c:v>
                </c:pt>
                <c:pt idx="880">
                  <c:v>-0.49311242667513522</c:v>
                </c:pt>
                <c:pt idx="881">
                  <c:v>-0.5179632767880582</c:v>
                </c:pt>
                <c:pt idx="882">
                  <c:v>-0.35970485690066667</c:v>
                </c:pt>
                <c:pt idx="883">
                  <c:v>-0.46870980674236229</c:v>
                </c:pt>
                <c:pt idx="884">
                  <c:v>-0.73251004496464045</c:v>
                </c:pt>
                <c:pt idx="885">
                  <c:v>-0.73022924348415952</c:v>
                </c:pt>
                <c:pt idx="886">
                  <c:v>-0.84101094899344808</c:v>
                </c:pt>
                <c:pt idx="887">
                  <c:v>-0.95544509613718631</c:v>
                </c:pt>
                <c:pt idx="888">
                  <c:v>-0.98120143374582636</c:v>
                </c:pt>
                <c:pt idx="889">
                  <c:v>-1.106554126391468</c:v>
                </c:pt>
                <c:pt idx="890">
                  <c:v>-1.0826322348460149</c:v>
                </c:pt>
                <c:pt idx="891">
                  <c:v>-1.0782963369114995</c:v>
                </c:pt>
                <c:pt idx="892">
                  <c:v>-1.065531504740358</c:v>
                </c:pt>
                <c:pt idx="893">
                  <c:v>-1.056635283207763</c:v>
                </c:pt>
                <c:pt idx="894">
                  <c:v>-1.1184027477465053</c:v>
                </c:pt>
                <c:pt idx="895">
                  <c:v>-1.0999382797393986</c:v>
                </c:pt>
                <c:pt idx="896">
                  <c:v>-1.1131699336888401</c:v>
                </c:pt>
                <c:pt idx="897">
                  <c:v>-1.0352167771233045</c:v>
                </c:pt>
                <c:pt idx="898">
                  <c:v>-1.0735118781883823</c:v>
                </c:pt>
                <c:pt idx="899">
                  <c:v>-1.0096859766826949</c:v>
                </c:pt>
                <c:pt idx="900">
                  <c:v>-0.97800528788143382</c:v>
                </c:pt>
                <c:pt idx="901">
                  <c:v>-1.0270118473860723</c:v>
                </c:pt>
                <c:pt idx="902">
                  <c:v>-1.0507106592048787</c:v>
                </c:pt>
                <c:pt idx="903">
                  <c:v>-1.089920990687121</c:v>
                </c:pt>
                <c:pt idx="904">
                  <c:v>-1.0149379681800408</c:v>
                </c:pt>
                <c:pt idx="905">
                  <c:v>-1.0789878390084384</c:v>
                </c:pt>
                <c:pt idx="906">
                  <c:v>-1.0390855954147904</c:v>
                </c:pt>
                <c:pt idx="907">
                  <c:v>-0.95978147345832099</c:v>
                </c:pt>
                <c:pt idx="908">
                  <c:v>-0.98097714310798612</c:v>
                </c:pt>
                <c:pt idx="909">
                  <c:v>-1.0812492347550551</c:v>
                </c:pt>
                <c:pt idx="910">
                  <c:v>-1.0208627828828032</c:v>
                </c:pt>
                <c:pt idx="911">
                  <c:v>-0.93060405659364243</c:v>
                </c:pt>
                <c:pt idx="912">
                  <c:v>-0.57269301416364993</c:v>
                </c:pt>
                <c:pt idx="913">
                  <c:v>0.69370559565915535</c:v>
                </c:pt>
                <c:pt idx="914">
                  <c:v>1.627264034551712</c:v>
                </c:pt>
                <c:pt idx="915">
                  <c:v>1.8566659438106758</c:v>
                </c:pt>
                <c:pt idx="916">
                  <c:v>3.2560782990777248</c:v>
                </c:pt>
                <c:pt idx="917">
                  <c:v>2.4020450188028009</c:v>
                </c:pt>
                <c:pt idx="918">
                  <c:v>1.7972449955612313</c:v>
                </c:pt>
                <c:pt idx="919">
                  <c:v>1.6855327163501799</c:v>
                </c:pt>
                <c:pt idx="920">
                  <c:v>0.88044683904501264</c:v>
                </c:pt>
                <c:pt idx="921">
                  <c:v>0.48371365315637016</c:v>
                </c:pt>
                <c:pt idx="922">
                  <c:v>0.49056363220584265</c:v>
                </c:pt>
                <c:pt idx="923">
                  <c:v>0.69256371739649936</c:v>
                </c:pt>
                <c:pt idx="924">
                  <c:v>0.33742255310933444</c:v>
                </c:pt>
                <c:pt idx="925">
                  <c:v>0.51131970478728306</c:v>
                </c:pt>
                <c:pt idx="926">
                  <c:v>0.73251144691627301</c:v>
                </c:pt>
                <c:pt idx="927">
                  <c:v>1.946487543801001</c:v>
                </c:pt>
                <c:pt idx="928">
                  <c:v>2.8767779949675165</c:v>
                </c:pt>
                <c:pt idx="929">
                  <c:v>4.8747983812307716</c:v>
                </c:pt>
                <c:pt idx="930">
                  <c:v>4.4481788673592204</c:v>
                </c:pt>
                <c:pt idx="931">
                  <c:v>5.1131541903222333</c:v>
                </c:pt>
                <c:pt idx="932">
                  <c:v>5.5978336437201071</c:v>
                </c:pt>
                <c:pt idx="933">
                  <c:v>8.7574796031867681</c:v>
                </c:pt>
                <c:pt idx="934">
                  <c:v>8.2469230320937896</c:v>
                </c:pt>
                <c:pt idx="935">
                  <c:v>8.2676254121677228</c:v>
                </c:pt>
                <c:pt idx="936">
                  <c:v>10.010098443514293</c:v>
                </c:pt>
                <c:pt idx="937">
                  <c:v>12.93010796402786</c:v>
                </c:pt>
                <c:pt idx="938">
                  <c:v>12.36775530632298</c:v>
                </c:pt>
                <c:pt idx="939">
                  <c:v>10.9468073762646</c:v>
                </c:pt>
                <c:pt idx="940">
                  <c:v>16.682532691826967</c:v>
                </c:pt>
                <c:pt idx="941">
                  <c:v>14.853397790149703</c:v>
                </c:pt>
                <c:pt idx="942">
                  <c:v>16.987120055728987</c:v>
                </c:pt>
                <c:pt idx="943">
                  <c:v>16.013389086010065</c:v>
                </c:pt>
                <c:pt idx="944">
                  <c:v>12.445555629441651</c:v>
                </c:pt>
                <c:pt idx="945">
                  <c:v>13.025062234658236</c:v>
                </c:pt>
                <c:pt idx="946">
                  <c:v>13.998927031083518</c:v>
                </c:pt>
                <c:pt idx="947">
                  <c:v>10.897011037593252</c:v>
                </c:pt>
                <c:pt idx="948">
                  <c:v>12.601421331651785</c:v>
                </c:pt>
                <c:pt idx="949">
                  <c:v>12.660320184873763</c:v>
                </c:pt>
                <c:pt idx="950">
                  <c:v>14.836256339969523</c:v>
                </c:pt>
                <c:pt idx="951">
                  <c:v>18.165376108758302</c:v>
                </c:pt>
                <c:pt idx="952">
                  <c:v>18.080810277658209</c:v>
                </c:pt>
                <c:pt idx="953">
                  <c:v>17.141897177654329</c:v>
                </c:pt>
                <c:pt idx="954">
                  <c:v>17.911245303801937</c:v>
                </c:pt>
                <c:pt idx="955">
                  <c:v>15.786971696939711</c:v>
                </c:pt>
                <c:pt idx="956">
                  <c:v>16.086871680248038</c:v>
                </c:pt>
                <c:pt idx="957">
                  <c:v>14.488654318126704</c:v>
                </c:pt>
                <c:pt idx="958">
                  <c:v>13.919122606386969</c:v>
                </c:pt>
                <c:pt idx="959">
                  <c:v>15.019152633027243</c:v>
                </c:pt>
                <c:pt idx="960">
                  <c:v>17.199902552377232</c:v>
                </c:pt>
                <c:pt idx="961">
                  <c:v>14.923542430690507</c:v>
                </c:pt>
                <c:pt idx="962">
                  <c:v>15.147660860727385</c:v>
                </c:pt>
                <c:pt idx="963">
                  <c:v>16.008751477436533</c:v>
                </c:pt>
                <c:pt idx="964">
                  <c:v>16.926103143918713</c:v>
                </c:pt>
                <c:pt idx="965">
                  <c:v>18.020653159412326</c:v>
                </c:pt>
                <c:pt idx="966">
                  <c:v>17.721298726197897</c:v>
                </c:pt>
                <c:pt idx="967">
                  <c:v>16.029145725126661</c:v>
                </c:pt>
                <c:pt idx="968">
                  <c:v>15.061758898489664</c:v>
                </c:pt>
                <c:pt idx="969">
                  <c:v>11.557708971292847</c:v>
                </c:pt>
                <c:pt idx="970">
                  <c:v>14.095126104105605</c:v>
                </c:pt>
                <c:pt idx="971">
                  <c:v>14.49975509690351</c:v>
                </c:pt>
                <c:pt idx="972">
                  <c:v>12.954830784853421</c:v>
                </c:pt>
                <c:pt idx="973">
                  <c:v>18.433052030561704</c:v>
                </c:pt>
                <c:pt idx="974">
                  <c:v>18.472787211874042</c:v>
                </c:pt>
                <c:pt idx="975">
                  <c:v>17.640944322957019</c:v>
                </c:pt>
                <c:pt idx="976">
                  <c:v>15.410751605207896</c:v>
                </c:pt>
                <c:pt idx="977">
                  <c:v>19.363318613684164</c:v>
                </c:pt>
                <c:pt idx="978">
                  <c:v>19.663471339650339</c:v>
                </c:pt>
                <c:pt idx="979">
                  <c:v>18.996064947446467</c:v>
                </c:pt>
                <c:pt idx="980">
                  <c:v>14.799240989183938</c:v>
                </c:pt>
                <c:pt idx="981">
                  <c:v>17.095940815894963</c:v>
                </c:pt>
                <c:pt idx="982">
                  <c:v>18.034120537898012</c:v>
                </c:pt>
                <c:pt idx="983">
                  <c:v>16.893398843248431</c:v>
                </c:pt>
                <c:pt idx="984">
                  <c:v>14.58051957982387</c:v>
                </c:pt>
                <c:pt idx="985">
                  <c:v>17.301554083119196</c:v>
                </c:pt>
                <c:pt idx="986">
                  <c:v>15.010362009793599</c:v>
                </c:pt>
                <c:pt idx="987">
                  <c:v>20.459233912152186</c:v>
                </c:pt>
                <c:pt idx="988">
                  <c:v>15.401482437708713</c:v>
                </c:pt>
                <c:pt idx="989">
                  <c:v>18.33498893924116</c:v>
                </c:pt>
                <c:pt idx="990">
                  <c:v>17.709454572209282</c:v>
                </c:pt>
                <c:pt idx="991">
                  <c:v>16.375251443931148</c:v>
                </c:pt>
                <c:pt idx="992">
                  <c:v>14.154572618659177</c:v>
                </c:pt>
                <c:pt idx="993">
                  <c:v>17.959338174695873</c:v>
                </c:pt>
                <c:pt idx="994">
                  <c:v>14.142546442428294</c:v>
                </c:pt>
                <c:pt idx="995">
                  <c:v>20.633947725100686</c:v>
                </c:pt>
                <c:pt idx="996">
                  <c:v>20.687767231026932</c:v>
                </c:pt>
                <c:pt idx="997">
                  <c:v>19.967906783250754</c:v>
                </c:pt>
                <c:pt idx="998">
                  <c:v>18.005776416412832</c:v>
                </c:pt>
                <c:pt idx="999">
                  <c:v>17.15858666594562</c:v>
                </c:pt>
                <c:pt idx="1000">
                  <c:v>17.507442287266318</c:v>
                </c:pt>
                <c:pt idx="1001">
                  <c:v>17.312231864145744</c:v>
                </c:pt>
                <c:pt idx="1002">
                  <c:v>20.273841606309183</c:v>
                </c:pt>
                <c:pt idx="1003">
                  <c:v>17.875724887395716</c:v>
                </c:pt>
                <c:pt idx="1004">
                  <c:v>15.626874764879028</c:v>
                </c:pt>
                <c:pt idx="1005">
                  <c:v>16.989441328369125</c:v>
                </c:pt>
                <c:pt idx="1006">
                  <c:v>17.314325561398537</c:v>
                </c:pt>
                <c:pt idx="1007">
                  <c:v>18.566214705246598</c:v>
                </c:pt>
                <c:pt idx="1008">
                  <c:v>19.427534462522534</c:v>
                </c:pt>
                <c:pt idx="1009">
                  <c:v>16.356009373495205</c:v>
                </c:pt>
                <c:pt idx="1010">
                  <c:v>17.875020206938462</c:v>
                </c:pt>
                <c:pt idx="1011">
                  <c:v>16.536181878442889</c:v>
                </c:pt>
                <c:pt idx="1012">
                  <c:v>16.230584508228041</c:v>
                </c:pt>
                <c:pt idx="1013">
                  <c:v>19.760745652562338</c:v>
                </c:pt>
                <c:pt idx="1014">
                  <c:v>21.118882684637875</c:v>
                </c:pt>
                <c:pt idx="1015">
                  <c:v>18.319192369239101</c:v>
                </c:pt>
                <c:pt idx="1016">
                  <c:v>17.90080806063925</c:v>
                </c:pt>
                <c:pt idx="1017">
                  <c:v>18.584817506975682</c:v>
                </c:pt>
                <c:pt idx="1018">
                  <c:v>18.252731676133237</c:v>
                </c:pt>
                <c:pt idx="1019">
                  <c:v>20.813817601424578</c:v>
                </c:pt>
                <c:pt idx="1020">
                  <c:v>17.970252279973209</c:v>
                </c:pt>
                <c:pt idx="1021">
                  <c:v>17.414371842379051</c:v>
                </c:pt>
                <c:pt idx="1022">
                  <c:v>16.2231702032269</c:v>
                </c:pt>
                <c:pt idx="1023">
                  <c:v>18.312218338651455</c:v>
                </c:pt>
                <c:pt idx="1024">
                  <c:v>19.747939259416135</c:v>
                </c:pt>
                <c:pt idx="1025">
                  <c:v>17.817428721465799</c:v>
                </c:pt>
                <c:pt idx="1026">
                  <c:v>16.428587547863739</c:v>
                </c:pt>
                <c:pt idx="1027">
                  <c:v>18.154459640463784</c:v>
                </c:pt>
                <c:pt idx="1028">
                  <c:v>17.687613749276721</c:v>
                </c:pt>
                <c:pt idx="1029">
                  <c:v>17.487491018226432</c:v>
                </c:pt>
                <c:pt idx="1030">
                  <c:v>19.429156135082582</c:v>
                </c:pt>
                <c:pt idx="1031">
                  <c:v>21.48213068345629</c:v>
                </c:pt>
                <c:pt idx="1032">
                  <c:v>20.298304956094682</c:v>
                </c:pt>
                <c:pt idx="1033">
                  <c:v>21.943987361814109</c:v>
                </c:pt>
                <c:pt idx="1034">
                  <c:v>23.259765776380249</c:v>
                </c:pt>
                <c:pt idx="1035">
                  <c:v>18.581558176705581</c:v>
                </c:pt>
                <c:pt idx="1036">
                  <c:v>18.574582106165426</c:v>
                </c:pt>
                <c:pt idx="1037">
                  <c:v>19.619713796421046</c:v>
                </c:pt>
                <c:pt idx="1038">
                  <c:v>18.423294787557488</c:v>
                </c:pt>
                <c:pt idx="1039">
                  <c:v>21.346652461255022</c:v>
                </c:pt>
                <c:pt idx="1040">
                  <c:v>18.034596757226751</c:v>
                </c:pt>
                <c:pt idx="1041">
                  <c:v>20.904702883835103</c:v>
                </c:pt>
                <c:pt idx="1042">
                  <c:v>19.024211564371907</c:v>
                </c:pt>
                <c:pt idx="1043">
                  <c:v>19.088860617528034</c:v>
                </c:pt>
                <c:pt idx="1044">
                  <c:v>19.40914299547395</c:v>
                </c:pt>
                <c:pt idx="1045">
                  <c:v>19.683242139527913</c:v>
                </c:pt>
                <c:pt idx="1046">
                  <c:v>22.667351521488555</c:v>
                </c:pt>
                <c:pt idx="1047">
                  <c:v>19.462658646272146</c:v>
                </c:pt>
                <c:pt idx="1048">
                  <c:v>19.049784566729635</c:v>
                </c:pt>
                <c:pt idx="1049">
                  <c:v>20.812174262693617</c:v>
                </c:pt>
                <c:pt idx="1050">
                  <c:v>20.215159084202838</c:v>
                </c:pt>
                <c:pt idx="1051">
                  <c:v>22.487553910046653</c:v>
                </c:pt>
                <c:pt idx="1052">
                  <c:v>22.390662746327905</c:v>
                </c:pt>
                <c:pt idx="1053">
                  <c:v>20.350002976897365</c:v>
                </c:pt>
                <c:pt idx="1054">
                  <c:v>18.091268653762281</c:v>
                </c:pt>
                <c:pt idx="1055">
                  <c:v>19.95906808442346</c:v>
                </c:pt>
                <c:pt idx="1056">
                  <c:v>20.032395699875629</c:v>
                </c:pt>
                <c:pt idx="1057">
                  <c:v>22.709137406285663</c:v>
                </c:pt>
                <c:pt idx="1058">
                  <c:v>21.560960676780216</c:v>
                </c:pt>
                <c:pt idx="1059">
                  <c:v>18.714514174895356</c:v>
                </c:pt>
                <c:pt idx="1060">
                  <c:v>19.798917822523432</c:v>
                </c:pt>
                <c:pt idx="1061">
                  <c:v>21.624381784339896</c:v>
                </c:pt>
                <c:pt idx="1062">
                  <c:v>25.816636312442199</c:v>
                </c:pt>
                <c:pt idx="1063">
                  <c:v>18.921431135598255</c:v>
                </c:pt>
                <c:pt idx="1064">
                  <c:v>20.148575500646682</c:v>
                </c:pt>
                <c:pt idx="1065">
                  <c:v>21.533191502673311</c:v>
                </c:pt>
                <c:pt idx="1066">
                  <c:v>18.374262435993259</c:v>
                </c:pt>
                <c:pt idx="1067">
                  <c:v>19.730266360254433</c:v>
                </c:pt>
                <c:pt idx="1068">
                  <c:v>16.7439898811772</c:v>
                </c:pt>
                <c:pt idx="1069">
                  <c:v>19.170260263581838</c:v>
                </c:pt>
                <c:pt idx="1070">
                  <c:v>20.22703658344739</c:v>
                </c:pt>
                <c:pt idx="1071">
                  <c:v>20.914239126977698</c:v>
                </c:pt>
                <c:pt idx="1072">
                  <c:v>21.140789111478131</c:v>
                </c:pt>
                <c:pt idx="1073">
                  <c:v>21.444114326188835</c:v>
                </c:pt>
                <c:pt idx="1074">
                  <c:v>18.955372155805673</c:v>
                </c:pt>
                <c:pt idx="1075">
                  <c:v>18.313152017203848</c:v>
                </c:pt>
                <c:pt idx="1076">
                  <c:v>16.537113733105159</c:v>
                </c:pt>
                <c:pt idx="1077">
                  <c:v>20.404034201785393</c:v>
                </c:pt>
                <c:pt idx="1078">
                  <c:v>20.278042913704486</c:v>
                </c:pt>
                <c:pt idx="1079">
                  <c:v>19.846635357831921</c:v>
                </c:pt>
                <c:pt idx="1080">
                  <c:v>18.384476494367906</c:v>
                </c:pt>
                <c:pt idx="1081">
                  <c:v>17.720594166078374</c:v>
                </c:pt>
                <c:pt idx="1082">
                  <c:v>21.236832194737399</c:v>
                </c:pt>
                <c:pt idx="1083">
                  <c:v>19.041183870261236</c:v>
                </c:pt>
                <c:pt idx="1084">
                  <c:v>22.895283826849621</c:v>
                </c:pt>
                <c:pt idx="1085">
                  <c:v>17.77492307372772</c:v>
                </c:pt>
                <c:pt idx="1086">
                  <c:v>22.326017320361558</c:v>
                </c:pt>
                <c:pt idx="1087">
                  <c:v>20.942447143515263</c:v>
                </c:pt>
                <c:pt idx="1088">
                  <c:v>20.866004773314096</c:v>
                </c:pt>
                <c:pt idx="1089">
                  <c:v>31.180448375069524</c:v>
                </c:pt>
                <c:pt idx="1090">
                  <c:v>31.506690303312645</c:v>
                </c:pt>
                <c:pt idx="1091">
                  <c:v>31.248906268559907</c:v>
                </c:pt>
                <c:pt idx="1092">
                  <c:v>32.837635344861674</c:v>
                </c:pt>
                <c:pt idx="1093">
                  <c:v>30.469930832694956</c:v>
                </c:pt>
                <c:pt idx="1094">
                  <c:v>28.94118996681846</c:v>
                </c:pt>
                <c:pt idx="1095">
                  <c:v>27.059926481921835</c:v>
                </c:pt>
                <c:pt idx="1096">
                  <c:v>26.018245648950298</c:v>
                </c:pt>
                <c:pt idx="1097">
                  <c:v>24.142598119983017</c:v>
                </c:pt>
                <c:pt idx="1098">
                  <c:v>21.376958731144324</c:v>
                </c:pt>
                <c:pt idx="1099">
                  <c:v>20.142045349333603</c:v>
                </c:pt>
                <c:pt idx="1100">
                  <c:v>18.338704698713947</c:v>
                </c:pt>
                <c:pt idx="1101">
                  <c:v>15.138394309463122</c:v>
                </c:pt>
                <c:pt idx="1102">
                  <c:v>14.297077400612102</c:v>
                </c:pt>
                <c:pt idx="1103">
                  <c:v>11.771576265025008</c:v>
                </c:pt>
                <c:pt idx="1104">
                  <c:v>8.6753679689173353</c:v>
                </c:pt>
                <c:pt idx="1105">
                  <c:v>8.0627885688999363</c:v>
                </c:pt>
                <c:pt idx="1106">
                  <c:v>5.4675934627778648</c:v>
                </c:pt>
                <c:pt idx="1107">
                  <c:v>4.0950044949112696</c:v>
                </c:pt>
                <c:pt idx="1108">
                  <c:v>3.7854637635920119</c:v>
                </c:pt>
                <c:pt idx="1109">
                  <c:v>3.321753853082543</c:v>
                </c:pt>
                <c:pt idx="1110">
                  <c:v>2.9399165667450933</c:v>
                </c:pt>
                <c:pt idx="1111">
                  <c:v>2.3414691011459099</c:v>
                </c:pt>
                <c:pt idx="1112">
                  <c:v>1.6462244315562091</c:v>
                </c:pt>
                <c:pt idx="1113">
                  <c:v>1.4399449136179299</c:v>
                </c:pt>
                <c:pt idx="1114">
                  <c:v>1.2891801862200514</c:v>
                </c:pt>
                <c:pt idx="1115">
                  <c:v>0.67543568668142484</c:v>
                </c:pt>
                <c:pt idx="1116">
                  <c:v>0.80007398396124696</c:v>
                </c:pt>
                <c:pt idx="1117">
                  <c:v>1.0612840284003999</c:v>
                </c:pt>
                <c:pt idx="1118">
                  <c:v>1.2188529526733771</c:v>
                </c:pt>
                <c:pt idx="1119">
                  <c:v>0.78867286353119237</c:v>
                </c:pt>
                <c:pt idx="1120">
                  <c:v>0.56451244735470363</c:v>
                </c:pt>
                <c:pt idx="1121">
                  <c:v>0.31597739890741883</c:v>
                </c:pt>
                <c:pt idx="1122">
                  <c:v>-2.1924951580931662E-2</c:v>
                </c:pt>
                <c:pt idx="1123">
                  <c:v>-0.14600221966025728</c:v>
                </c:pt>
                <c:pt idx="1124">
                  <c:v>-0.19893610356975788</c:v>
                </c:pt>
                <c:pt idx="1125">
                  <c:v>-0.19459674304052044</c:v>
                </c:pt>
                <c:pt idx="1126">
                  <c:v>-0.17611686119491932</c:v>
                </c:pt>
                <c:pt idx="1127">
                  <c:v>-0.28923581673498955</c:v>
                </c:pt>
                <c:pt idx="1128">
                  <c:v>-0.38914043274678178</c:v>
                </c:pt>
                <c:pt idx="1129">
                  <c:v>-0.39095441651677554</c:v>
                </c:pt>
                <c:pt idx="1130">
                  <c:v>-0.29060110362877367</c:v>
                </c:pt>
                <c:pt idx="1131">
                  <c:v>-0.31136073727993097</c:v>
                </c:pt>
                <c:pt idx="1132">
                  <c:v>-0.33028719804824025</c:v>
                </c:pt>
                <c:pt idx="1133">
                  <c:v>-0.28605637495382474</c:v>
                </c:pt>
                <c:pt idx="1134">
                  <c:v>-0.37225340991116074</c:v>
                </c:pt>
                <c:pt idx="1135">
                  <c:v>-0.44909382352349425</c:v>
                </c:pt>
                <c:pt idx="1136">
                  <c:v>-0.44636364000736339</c:v>
                </c:pt>
                <c:pt idx="1137">
                  <c:v>-0.36836356074425591</c:v>
                </c:pt>
                <c:pt idx="1138">
                  <c:v>-0.3845587078945778</c:v>
                </c:pt>
                <c:pt idx="1139">
                  <c:v>-0.35263571355799161</c:v>
                </c:pt>
                <c:pt idx="1140">
                  <c:v>-0.34898891556172096</c:v>
                </c:pt>
                <c:pt idx="1141">
                  <c:v>-0.33918925510374454</c:v>
                </c:pt>
                <c:pt idx="1142">
                  <c:v>-0.38708333414427809</c:v>
                </c:pt>
                <c:pt idx="1143">
                  <c:v>-0.32368541608835955</c:v>
                </c:pt>
                <c:pt idx="1144">
                  <c:v>-0.40030480105621713</c:v>
                </c:pt>
                <c:pt idx="1145">
                  <c:v>-0.34008693754421504</c:v>
                </c:pt>
                <c:pt idx="1146">
                  <c:v>-0.33370963604242299</c:v>
                </c:pt>
                <c:pt idx="1147">
                  <c:v>-0.28878695492140505</c:v>
                </c:pt>
                <c:pt idx="1148">
                  <c:v>-0.30520769740436382</c:v>
                </c:pt>
                <c:pt idx="1149">
                  <c:v>-0.31272599679557089</c:v>
                </c:pt>
                <c:pt idx="1150">
                  <c:v>-0.3131935510359396</c:v>
                </c:pt>
                <c:pt idx="1151">
                  <c:v>-0.23495961807775689</c:v>
                </c:pt>
                <c:pt idx="1152">
                  <c:v>-0.25525272037223434</c:v>
                </c:pt>
                <c:pt idx="1153">
                  <c:v>-0.26393094689685093</c:v>
                </c:pt>
                <c:pt idx="1154">
                  <c:v>-9.9706366918583811E-2</c:v>
                </c:pt>
                <c:pt idx="1155">
                  <c:v>1.0135534254196443</c:v>
                </c:pt>
                <c:pt idx="1156">
                  <c:v>1.1268257329007381</c:v>
                </c:pt>
                <c:pt idx="1157">
                  <c:v>2.1178870918416304</c:v>
                </c:pt>
                <c:pt idx="1158">
                  <c:v>2.9488267965015913</c:v>
                </c:pt>
                <c:pt idx="1159">
                  <c:v>3.3192393429337441</c:v>
                </c:pt>
                <c:pt idx="1160">
                  <c:v>2.9943545418831818</c:v>
                </c:pt>
                <c:pt idx="1161">
                  <c:v>2.4050073456869825</c:v>
                </c:pt>
                <c:pt idx="1162">
                  <c:v>2.5090502026527628</c:v>
                </c:pt>
                <c:pt idx="1163">
                  <c:v>2.7192104451924548</c:v>
                </c:pt>
                <c:pt idx="1164">
                  <c:v>2.8557326336712818</c:v>
                </c:pt>
                <c:pt idx="1165">
                  <c:v>3.7648509610098579</c:v>
                </c:pt>
                <c:pt idx="1166">
                  <c:v>4.6923938228505495</c:v>
                </c:pt>
                <c:pt idx="1167">
                  <c:v>7.2158276205924299</c:v>
                </c:pt>
                <c:pt idx="1168">
                  <c:v>11.669120692439128</c:v>
                </c:pt>
                <c:pt idx="1169">
                  <c:v>13.224455205561647</c:v>
                </c:pt>
                <c:pt idx="1170">
                  <c:v>12.175676544134362</c:v>
                </c:pt>
                <c:pt idx="1171">
                  <c:v>14.135831577846126</c:v>
                </c:pt>
                <c:pt idx="1172">
                  <c:v>18.159794023790145</c:v>
                </c:pt>
                <c:pt idx="1173">
                  <c:v>19.789603660745914</c:v>
                </c:pt>
                <c:pt idx="1174">
                  <c:v>24.062127811465249</c:v>
                </c:pt>
                <c:pt idx="1175">
                  <c:v>22.040808818450142</c:v>
                </c:pt>
                <c:pt idx="1176">
                  <c:v>27.151493614730615</c:v>
                </c:pt>
                <c:pt idx="1177">
                  <c:v>26.008401448355155</c:v>
                </c:pt>
                <c:pt idx="1178">
                  <c:v>31.645763022448104</c:v>
                </c:pt>
                <c:pt idx="1179">
                  <c:v>30.484084806868093</c:v>
                </c:pt>
                <c:pt idx="1180">
                  <c:v>35.01769536820629</c:v>
                </c:pt>
                <c:pt idx="1181">
                  <c:v>34.6351152953685</c:v>
                </c:pt>
                <c:pt idx="1182">
                  <c:v>37.609086989124421</c:v>
                </c:pt>
                <c:pt idx="1183">
                  <c:v>37.087556057873606</c:v>
                </c:pt>
                <c:pt idx="1184">
                  <c:v>33.649627970491977</c:v>
                </c:pt>
                <c:pt idx="1185">
                  <c:v>31.38132998103822</c:v>
                </c:pt>
                <c:pt idx="1186">
                  <c:v>32.597832187038343</c:v>
                </c:pt>
                <c:pt idx="1187">
                  <c:v>27.447849383852208</c:v>
                </c:pt>
                <c:pt idx="1188">
                  <c:v>31.812289100689927</c:v>
                </c:pt>
                <c:pt idx="1189">
                  <c:v>33.682542747262026</c:v>
                </c:pt>
                <c:pt idx="1190">
                  <c:v>32.729331276135255</c:v>
                </c:pt>
                <c:pt idx="1191">
                  <c:v>27.741270844601551</c:v>
                </c:pt>
                <c:pt idx="1192">
                  <c:v>34.333104541124918</c:v>
                </c:pt>
                <c:pt idx="1193">
                  <c:v>34.582013660752608</c:v>
                </c:pt>
                <c:pt idx="1194">
                  <c:v>30.144384281314696</c:v>
                </c:pt>
                <c:pt idx="1195">
                  <c:v>34.551429986687886</c:v>
                </c:pt>
                <c:pt idx="1196">
                  <c:v>37.449079958702214</c:v>
                </c:pt>
                <c:pt idx="1197">
                  <c:v>37.966372284044937</c:v>
                </c:pt>
                <c:pt idx="1198">
                  <c:v>35.811712489697747</c:v>
                </c:pt>
                <c:pt idx="1199">
                  <c:v>33.33310039151386</c:v>
                </c:pt>
                <c:pt idx="1200">
                  <c:v>35.933083363680176</c:v>
                </c:pt>
                <c:pt idx="1201">
                  <c:v>38.917632094944345</c:v>
                </c:pt>
                <c:pt idx="1202">
                  <c:v>37.640038350287099</c:v>
                </c:pt>
                <c:pt idx="1203">
                  <c:v>35.897688672642815</c:v>
                </c:pt>
                <c:pt idx="1204">
                  <c:v>40.371695281023925</c:v>
                </c:pt>
                <c:pt idx="1205">
                  <c:v>36.771409227641925</c:v>
                </c:pt>
                <c:pt idx="1206">
                  <c:v>33.573395667504926</c:v>
                </c:pt>
                <c:pt idx="1207">
                  <c:v>37.33482315915483</c:v>
                </c:pt>
                <c:pt idx="1208">
                  <c:v>33.581434052665834</c:v>
                </c:pt>
                <c:pt idx="1209">
                  <c:v>35.263981340324833</c:v>
                </c:pt>
                <c:pt idx="1210">
                  <c:v>41.852709793604411</c:v>
                </c:pt>
                <c:pt idx="1211">
                  <c:v>43.620930700329282</c:v>
                </c:pt>
                <c:pt idx="1212">
                  <c:v>38.493559556330034</c:v>
                </c:pt>
                <c:pt idx="1213">
                  <c:v>41.667254665220312</c:v>
                </c:pt>
                <c:pt idx="1214">
                  <c:v>44.130866819183588</c:v>
                </c:pt>
                <c:pt idx="1215">
                  <c:v>42.225708703482454</c:v>
                </c:pt>
                <c:pt idx="1216">
                  <c:v>40.969005852309039</c:v>
                </c:pt>
                <c:pt idx="1217">
                  <c:v>31.857403537223973</c:v>
                </c:pt>
                <c:pt idx="1218">
                  <c:v>34.441899370245146</c:v>
                </c:pt>
                <c:pt idx="1219">
                  <c:v>35.018882131707052</c:v>
                </c:pt>
                <c:pt idx="1220">
                  <c:v>38.323825203153625</c:v>
                </c:pt>
                <c:pt idx="1221">
                  <c:v>38.967485300975632</c:v>
                </c:pt>
                <c:pt idx="1222">
                  <c:v>42.507775401930992</c:v>
                </c:pt>
                <c:pt idx="1223">
                  <c:v>40.785472126983223</c:v>
                </c:pt>
                <c:pt idx="1224">
                  <c:v>40.369067841672212</c:v>
                </c:pt>
                <c:pt idx="1225">
                  <c:v>38.485230202296009</c:v>
                </c:pt>
                <c:pt idx="1226">
                  <c:v>37.227006159756748</c:v>
                </c:pt>
                <c:pt idx="1227">
                  <c:v>37.862734084504368</c:v>
                </c:pt>
                <c:pt idx="1228">
                  <c:v>34.078355063655508</c:v>
                </c:pt>
                <c:pt idx="1229">
                  <c:v>38.868721633623274</c:v>
                </c:pt>
                <c:pt idx="1230">
                  <c:v>37.690539910351895</c:v>
                </c:pt>
                <c:pt idx="1231">
                  <c:v>38.418950967504003</c:v>
                </c:pt>
                <c:pt idx="1232">
                  <c:v>36.318488430110833</c:v>
                </c:pt>
                <c:pt idx="1233">
                  <c:v>39.277507523256638</c:v>
                </c:pt>
                <c:pt idx="1234">
                  <c:v>38.841763708325686</c:v>
                </c:pt>
                <c:pt idx="1235">
                  <c:v>39.897730009032117</c:v>
                </c:pt>
                <c:pt idx="1236">
                  <c:v>42.872282357484877</c:v>
                </c:pt>
                <c:pt idx="1237">
                  <c:v>41.41597949080488</c:v>
                </c:pt>
                <c:pt idx="1238">
                  <c:v>43.203853761811587</c:v>
                </c:pt>
                <c:pt idx="1239">
                  <c:v>39.109473752821408</c:v>
                </c:pt>
                <c:pt idx="1240">
                  <c:v>37.463839267586337</c:v>
                </c:pt>
                <c:pt idx="1241">
                  <c:v>37.830815513354757</c:v>
                </c:pt>
                <c:pt idx="1242">
                  <c:v>36.761423471064504</c:v>
                </c:pt>
                <c:pt idx="1243">
                  <c:v>34.27431122804682</c:v>
                </c:pt>
                <c:pt idx="1244">
                  <c:v>38.570346954505005</c:v>
                </c:pt>
                <c:pt idx="1245">
                  <c:v>38.090739365928208</c:v>
                </c:pt>
                <c:pt idx="1246">
                  <c:v>40.052322702309404</c:v>
                </c:pt>
                <c:pt idx="1247">
                  <c:v>38.300466107647182</c:v>
                </c:pt>
                <c:pt idx="1248">
                  <c:v>42.445887387153967</c:v>
                </c:pt>
                <c:pt idx="1249">
                  <c:v>41.205264410482435</c:v>
                </c:pt>
                <c:pt idx="1250">
                  <c:v>41.643050028644637</c:v>
                </c:pt>
                <c:pt idx="1251">
                  <c:v>42.228835315841181</c:v>
                </c:pt>
                <c:pt idx="1252">
                  <c:v>40.890507595735556</c:v>
                </c:pt>
                <c:pt idx="1253">
                  <c:v>39.038828000439096</c:v>
                </c:pt>
                <c:pt idx="1254">
                  <c:v>38.299039176407575</c:v>
                </c:pt>
                <c:pt idx="1255">
                  <c:v>40.624468928235771</c:v>
                </c:pt>
                <c:pt idx="1256">
                  <c:v>37.741025660728255</c:v>
                </c:pt>
                <c:pt idx="1257">
                  <c:v>39.047907813107777</c:v>
                </c:pt>
                <c:pt idx="1258">
                  <c:v>37.203216081464653</c:v>
                </c:pt>
                <c:pt idx="1259">
                  <c:v>42.56654117900537</c:v>
                </c:pt>
                <c:pt idx="1260">
                  <c:v>40.771836222288869</c:v>
                </c:pt>
                <c:pt idx="1261">
                  <c:v>39.734064580834314</c:v>
                </c:pt>
                <c:pt idx="1262">
                  <c:v>46.546192677639283</c:v>
                </c:pt>
                <c:pt idx="1263">
                  <c:v>45.236107134315503</c:v>
                </c:pt>
                <c:pt idx="1264">
                  <c:v>39.635422494311456</c:v>
                </c:pt>
                <c:pt idx="1265">
                  <c:v>37.369822416844364</c:v>
                </c:pt>
                <c:pt idx="1266">
                  <c:v>41.72067705853182</c:v>
                </c:pt>
                <c:pt idx="1267">
                  <c:v>35.821684722446932</c:v>
                </c:pt>
                <c:pt idx="1268">
                  <c:v>37.853924097428873</c:v>
                </c:pt>
                <c:pt idx="1269">
                  <c:v>42.662521954907042</c:v>
                </c:pt>
                <c:pt idx="1270">
                  <c:v>47.075544782003732</c:v>
                </c:pt>
                <c:pt idx="1271">
                  <c:v>46.144969300868297</c:v>
                </c:pt>
                <c:pt idx="1272">
                  <c:v>45.548713742768157</c:v>
                </c:pt>
                <c:pt idx="1273">
                  <c:v>40.855578919046351</c:v>
                </c:pt>
                <c:pt idx="1274">
                  <c:v>39.211619944199882</c:v>
                </c:pt>
                <c:pt idx="1275">
                  <c:v>36.240295223943278</c:v>
                </c:pt>
                <c:pt idx="1276">
                  <c:v>38.655728674358016</c:v>
                </c:pt>
                <c:pt idx="1277">
                  <c:v>37.52717513608296</c:v>
                </c:pt>
                <c:pt idx="1278">
                  <c:v>38.157944163797822</c:v>
                </c:pt>
                <c:pt idx="1279">
                  <c:v>36.036647885052666</c:v>
                </c:pt>
                <c:pt idx="1280">
                  <c:v>37.583135788046583</c:v>
                </c:pt>
                <c:pt idx="1281">
                  <c:v>44.144338605726674</c:v>
                </c:pt>
                <c:pt idx="1282">
                  <c:v>40.574000531739294</c:v>
                </c:pt>
                <c:pt idx="1283">
                  <c:v>42.125724207711322</c:v>
                </c:pt>
                <c:pt idx="1284">
                  <c:v>36.733592831713757</c:v>
                </c:pt>
                <c:pt idx="1285">
                  <c:v>35.152921273490065</c:v>
                </c:pt>
                <c:pt idx="1286">
                  <c:v>37.586709145753773</c:v>
                </c:pt>
                <c:pt idx="1287">
                  <c:v>39.510045183855802</c:v>
                </c:pt>
                <c:pt idx="1288">
                  <c:v>41.274454474313629</c:v>
                </c:pt>
                <c:pt idx="1289">
                  <c:v>41.335266957194897</c:v>
                </c:pt>
                <c:pt idx="1290">
                  <c:v>42.567741340530752</c:v>
                </c:pt>
                <c:pt idx="1291">
                  <c:v>41.628197635339212</c:v>
                </c:pt>
                <c:pt idx="1292">
                  <c:v>39.006619139218003</c:v>
                </c:pt>
                <c:pt idx="1293">
                  <c:v>37.685286481136856</c:v>
                </c:pt>
                <c:pt idx="1294">
                  <c:v>39.528198166578768</c:v>
                </c:pt>
                <c:pt idx="1295">
                  <c:v>39.662177417177588</c:v>
                </c:pt>
                <c:pt idx="1296">
                  <c:v>40.002623346510866</c:v>
                </c:pt>
                <c:pt idx="1297">
                  <c:v>38.825057379551112</c:v>
                </c:pt>
                <c:pt idx="1298">
                  <c:v>39.649994587989667</c:v>
                </c:pt>
                <c:pt idx="1299">
                  <c:v>40.646242351418351</c:v>
                </c:pt>
                <c:pt idx="1300">
                  <c:v>38.006151651115793</c:v>
                </c:pt>
                <c:pt idx="1301">
                  <c:v>36.099853889094227</c:v>
                </c:pt>
                <c:pt idx="1302">
                  <c:v>40.190465832221513</c:v>
                </c:pt>
                <c:pt idx="1303">
                  <c:v>34.020301274754296</c:v>
                </c:pt>
                <c:pt idx="1304">
                  <c:v>36.735016516452454</c:v>
                </c:pt>
                <c:pt idx="1305">
                  <c:v>39.767993328196837</c:v>
                </c:pt>
                <c:pt idx="1306">
                  <c:v>37.884163728908959</c:v>
                </c:pt>
                <c:pt idx="1307">
                  <c:v>39.706601589380099</c:v>
                </c:pt>
                <c:pt idx="1308">
                  <c:v>42.385677296114807</c:v>
                </c:pt>
                <c:pt idx="1309">
                  <c:v>42.493374980137034</c:v>
                </c:pt>
                <c:pt idx="1310">
                  <c:v>40.382695346615414</c:v>
                </c:pt>
                <c:pt idx="1311">
                  <c:v>39.506461643862202</c:v>
                </c:pt>
                <c:pt idx="1312">
                  <c:v>41.0716762709853</c:v>
                </c:pt>
                <c:pt idx="1313">
                  <c:v>42.976952554059281</c:v>
                </c:pt>
                <c:pt idx="1314">
                  <c:v>37.139675802886593</c:v>
                </c:pt>
                <c:pt idx="1315">
                  <c:v>37.638378462677792</c:v>
                </c:pt>
                <c:pt idx="1316">
                  <c:v>40.48766604272771</c:v>
                </c:pt>
                <c:pt idx="1317">
                  <c:v>41.854871591994261</c:v>
                </c:pt>
                <c:pt idx="1318">
                  <c:v>35.041411556872312</c:v>
                </c:pt>
                <c:pt idx="1319">
                  <c:v>37.875353465589022</c:v>
                </c:pt>
                <c:pt idx="1320">
                  <c:v>37.581944672943713</c:v>
                </c:pt>
                <c:pt idx="1321">
                  <c:v>40.118529003653606</c:v>
                </c:pt>
                <c:pt idx="1322">
                  <c:v>42.705007653207858</c:v>
                </c:pt>
                <c:pt idx="1323">
                  <c:v>41.054206824586494</c:v>
                </c:pt>
                <c:pt idx="1324">
                  <c:v>44.593317680243025</c:v>
                </c:pt>
                <c:pt idx="1325">
                  <c:v>45.51470968538105</c:v>
                </c:pt>
                <c:pt idx="1326">
                  <c:v>45.404545829948475</c:v>
                </c:pt>
                <c:pt idx="1327">
                  <c:v>41.399679065216198</c:v>
                </c:pt>
                <c:pt idx="1328">
                  <c:v>36.310165856956068</c:v>
                </c:pt>
                <c:pt idx="1329">
                  <c:v>30.902499704732477</c:v>
                </c:pt>
                <c:pt idx="1330">
                  <c:v>40.633315519823256</c:v>
                </c:pt>
                <c:pt idx="1331">
                  <c:v>38.190112577800072</c:v>
                </c:pt>
                <c:pt idx="1332">
                  <c:v>50.833721929744392</c:v>
                </c:pt>
                <c:pt idx="1333">
                  <c:v>51.769414618273032</c:v>
                </c:pt>
                <c:pt idx="1334">
                  <c:v>46.964118712047288</c:v>
                </c:pt>
                <c:pt idx="1335">
                  <c:v>47.858251309077971</c:v>
                </c:pt>
                <c:pt idx="1336">
                  <c:v>44.226359167006336</c:v>
                </c:pt>
                <c:pt idx="1337">
                  <c:v>43.246612481831079</c:v>
                </c:pt>
                <c:pt idx="1338">
                  <c:v>44.018784319592378</c:v>
                </c:pt>
                <c:pt idx="1339">
                  <c:v>39.677709869367597</c:v>
                </c:pt>
                <c:pt idx="1340">
                  <c:v>37.138251287415336</c:v>
                </c:pt>
                <c:pt idx="1341">
                  <c:v>34.435737066567981</c:v>
                </c:pt>
                <c:pt idx="1342">
                  <c:v>31.382975502838683</c:v>
                </c:pt>
                <c:pt idx="1343">
                  <c:v>25.134816543536687</c:v>
                </c:pt>
                <c:pt idx="1344">
                  <c:v>23.011159959972783</c:v>
                </c:pt>
                <c:pt idx="1345">
                  <c:v>20.122035129452875</c:v>
                </c:pt>
                <c:pt idx="1346">
                  <c:v>16.671862272049864</c:v>
                </c:pt>
                <c:pt idx="1347">
                  <c:v>13.404499843425322</c:v>
                </c:pt>
                <c:pt idx="1348">
                  <c:v>10.495518764330935</c:v>
                </c:pt>
                <c:pt idx="1349">
                  <c:v>9.2906049038267717</c:v>
                </c:pt>
                <c:pt idx="1350">
                  <c:v>6.6316861445360198</c:v>
                </c:pt>
                <c:pt idx="1351">
                  <c:v>4.8454634345458825</c:v>
                </c:pt>
                <c:pt idx="1352">
                  <c:v>4.3654904315930221</c:v>
                </c:pt>
                <c:pt idx="1353">
                  <c:v>3.5748678679888513</c:v>
                </c:pt>
                <c:pt idx="1354">
                  <c:v>3.0540669276496235</c:v>
                </c:pt>
                <c:pt idx="1355">
                  <c:v>2.7205607648069341</c:v>
                </c:pt>
                <c:pt idx="1356">
                  <c:v>2.0095526604960612</c:v>
                </c:pt>
                <c:pt idx="1357">
                  <c:v>1.519896747492433</c:v>
                </c:pt>
                <c:pt idx="1358">
                  <c:v>1.3266399592556377</c:v>
                </c:pt>
                <c:pt idx="1359">
                  <c:v>1.2364390163730365</c:v>
                </c:pt>
                <c:pt idx="1360">
                  <c:v>1.5208146917415899</c:v>
                </c:pt>
                <c:pt idx="1361">
                  <c:v>1.6325286964481878</c:v>
                </c:pt>
                <c:pt idx="1362">
                  <c:v>1.2535571409242108</c:v>
                </c:pt>
                <c:pt idx="1363">
                  <c:v>0.75647329794553686</c:v>
                </c:pt>
                <c:pt idx="1364">
                  <c:v>0.71334234468556357</c:v>
                </c:pt>
                <c:pt idx="1365">
                  <c:v>0.41205346342164662</c:v>
                </c:pt>
                <c:pt idx="1366">
                  <c:v>0.21558746669011475</c:v>
                </c:pt>
                <c:pt idx="1367">
                  <c:v>6.979983406929513E-2</c:v>
                </c:pt>
                <c:pt idx="1368">
                  <c:v>3.077424004299667E-2</c:v>
                </c:pt>
                <c:pt idx="1369">
                  <c:v>2.233696150006903E-2</c:v>
                </c:pt>
                <c:pt idx="1370">
                  <c:v>-1.3936986542928409E-2</c:v>
                </c:pt>
                <c:pt idx="1371">
                  <c:v>-5.864639609789446E-2</c:v>
                </c:pt>
                <c:pt idx="1372">
                  <c:v>-4.108086564056368E-2</c:v>
                </c:pt>
                <c:pt idx="1373">
                  <c:v>-6.7307465004451394E-2</c:v>
                </c:pt>
                <c:pt idx="1374">
                  <c:v>-0.10950815632448929</c:v>
                </c:pt>
                <c:pt idx="1375">
                  <c:v>-0.11657885863549655</c:v>
                </c:pt>
                <c:pt idx="1376">
                  <c:v>-0.26780246127193763</c:v>
                </c:pt>
                <c:pt idx="1377">
                  <c:v>-0.30726494859742992</c:v>
                </c:pt>
                <c:pt idx="1378">
                  <c:v>-0.35059724847075202</c:v>
                </c:pt>
                <c:pt idx="1379">
                  <c:v>-0.36997186542695459</c:v>
                </c:pt>
                <c:pt idx="1380">
                  <c:v>-0.31887899474734027</c:v>
                </c:pt>
                <c:pt idx="1381">
                  <c:v>-0.31912212162137354</c:v>
                </c:pt>
                <c:pt idx="1382">
                  <c:v>-0.30133631430360186</c:v>
                </c:pt>
                <c:pt idx="1383">
                  <c:v>-0.30907906692150267</c:v>
                </c:pt>
                <c:pt idx="1384">
                  <c:v>-0.35970485690066667</c:v>
                </c:pt>
                <c:pt idx="1385">
                  <c:v>-0.33075474484820511</c:v>
                </c:pt>
                <c:pt idx="1386">
                  <c:v>-0.39916405838245073</c:v>
                </c:pt>
                <c:pt idx="1387">
                  <c:v>-0.29836263400178087</c:v>
                </c:pt>
                <c:pt idx="1388">
                  <c:v>-0.30726494859742992</c:v>
                </c:pt>
                <c:pt idx="1389">
                  <c:v>-0.24522778748099494</c:v>
                </c:pt>
                <c:pt idx="1390">
                  <c:v>-0.25936740525480673</c:v>
                </c:pt>
                <c:pt idx="1391">
                  <c:v>-0.27578858567760545</c:v>
                </c:pt>
                <c:pt idx="1392">
                  <c:v>-0.21397410011436691</c:v>
                </c:pt>
                <c:pt idx="1393">
                  <c:v>0.61267264009425837</c:v>
                </c:pt>
                <c:pt idx="1394">
                  <c:v>1.4278252698607385</c:v>
                </c:pt>
                <c:pt idx="1395">
                  <c:v>2.0872599558856009</c:v>
                </c:pt>
                <c:pt idx="1396">
                  <c:v>2.516813040551269</c:v>
                </c:pt>
                <c:pt idx="1397">
                  <c:v>2.4447933128989519</c:v>
                </c:pt>
                <c:pt idx="1398">
                  <c:v>2.6405197610351427</c:v>
                </c:pt>
                <c:pt idx="1399">
                  <c:v>2.7928428604952815</c:v>
                </c:pt>
                <c:pt idx="1400">
                  <c:v>2.8770030812860781</c:v>
                </c:pt>
                <c:pt idx="1401">
                  <c:v>4.589526916697384</c:v>
                </c:pt>
                <c:pt idx="1402">
                  <c:v>10.165575492285528</c:v>
                </c:pt>
                <c:pt idx="1403">
                  <c:v>14.582132662976189</c:v>
                </c:pt>
                <c:pt idx="1404">
                  <c:v>15.654898282689455</c:v>
                </c:pt>
                <c:pt idx="1405">
                  <c:v>21.423366667720735</c:v>
                </c:pt>
                <c:pt idx="1406">
                  <c:v>28.702861574184968</c:v>
                </c:pt>
                <c:pt idx="1407">
                  <c:v>32.494507062858077</c:v>
                </c:pt>
                <c:pt idx="1408">
                  <c:v>34.285214353958516</c:v>
                </c:pt>
                <c:pt idx="1409">
                  <c:v>39.735259501436225</c:v>
                </c:pt>
                <c:pt idx="1410">
                  <c:v>45.059260629885159</c:v>
                </c:pt>
                <c:pt idx="1411">
                  <c:v>49.199977959173303</c:v>
                </c:pt>
                <c:pt idx="1412">
                  <c:v>47.84080482050134</c:v>
                </c:pt>
                <c:pt idx="1413">
                  <c:v>50.612329673178195</c:v>
                </c:pt>
                <c:pt idx="1414">
                  <c:v>57.567970165761274</c:v>
                </c:pt>
                <c:pt idx="1415">
                  <c:v>52.565401150970544</c:v>
                </c:pt>
                <c:pt idx="1416">
                  <c:v>55.905753961250191</c:v>
                </c:pt>
                <c:pt idx="1417">
                  <c:v>61.275164696533558</c:v>
                </c:pt>
                <c:pt idx="1418">
                  <c:v>58.142193562132391</c:v>
                </c:pt>
                <c:pt idx="1419">
                  <c:v>62.624883968627032</c:v>
                </c:pt>
                <c:pt idx="1420">
                  <c:v>64.825782248195125</c:v>
                </c:pt>
                <c:pt idx="1421">
                  <c:v>62.539335868597057</c:v>
                </c:pt>
                <c:pt idx="1422">
                  <c:v>58.51940142527603</c:v>
                </c:pt>
                <c:pt idx="1423">
                  <c:v>62.613406971024546</c:v>
                </c:pt>
                <c:pt idx="1424">
                  <c:v>66.772122724837445</c:v>
                </c:pt>
                <c:pt idx="1425">
                  <c:v>67.899773239805583</c:v>
                </c:pt>
                <c:pt idx="1426">
                  <c:v>69.03482499286217</c:v>
                </c:pt>
                <c:pt idx="1427">
                  <c:v>70.529367095594097</c:v>
                </c:pt>
                <c:pt idx="1428">
                  <c:v>63.235552212559163</c:v>
                </c:pt>
                <c:pt idx="1429">
                  <c:v>63.968786607962038</c:v>
                </c:pt>
                <c:pt idx="1430">
                  <c:v>62.343574812622869</c:v>
                </c:pt>
                <c:pt idx="1431">
                  <c:v>65.96409441559517</c:v>
                </c:pt>
                <c:pt idx="1432">
                  <c:v>66.244233226061425</c:v>
                </c:pt>
                <c:pt idx="1433">
                  <c:v>69.133068595015246</c:v>
                </c:pt>
                <c:pt idx="1434">
                  <c:v>68.213053780446216</c:v>
                </c:pt>
                <c:pt idx="1435">
                  <c:v>59.730933762952986</c:v>
                </c:pt>
                <c:pt idx="1436">
                  <c:v>64.86065265074852</c:v>
                </c:pt>
                <c:pt idx="1437">
                  <c:v>64.32689194002252</c:v>
                </c:pt>
                <c:pt idx="1438">
                  <c:v>63.441499241952158</c:v>
                </c:pt>
                <c:pt idx="1439">
                  <c:v>58.891465473638483</c:v>
                </c:pt>
                <c:pt idx="1440">
                  <c:v>63.329525939678476</c:v>
                </c:pt>
                <c:pt idx="1441">
                  <c:v>61.917730615341512</c:v>
                </c:pt>
                <c:pt idx="1442">
                  <c:v>63.115893335271302</c:v>
                </c:pt>
                <c:pt idx="1443">
                  <c:v>67.91292474938983</c:v>
                </c:pt>
                <c:pt idx="1444">
                  <c:v>65.636891319472866</c:v>
                </c:pt>
                <c:pt idx="1445">
                  <c:v>64.175605227921395</c:v>
                </c:pt>
                <c:pt idx="1446">
                  <c:v>71.012553663292593</c:v>
                </c:pt>
                <c:pt idx="1447">
                  <c:v>66.479744605103861</c:v>
                </c:pt>
                <c:pt idx="1448">
                  <c:v>65.53434430877833</c:v>
                </c:pt>
                <c:pt idx="1449">
                  <c:v>63.075687193848395</c:v>
                </c:pt>
                <c:pt idx="1450">
                  <c:v>65.978434761785337</c:v>
                </c:pt>
                <c:pt idx="1451">
                  <c:v>67.17428985824894</c:v>
                </c:pt>
                <c:pt idx="1452">
                  <c:v>68.4518964963017</c:v>
                </c:pt>
                <c:pt idx="1453">
                  <c:v>66.789534279891114</c:v>
                </c:pt>
                <c:pt idx="1454">
                  <c:v>64.980593840615143</c:v>
                </c:pt>
                <c:pt idx="1455">
                  <c:v>64.906060893463845</c:v>
                </c:pt>
                <c:pt idx="1456">
                  <c:v>66.677841762877193</c:v>
                </c:pt>
                <c:pt idx="1457">
                  <c:v>65.066668323446848</c:v>
                </c:pt>
                <c:pt idx="1458">
                  <c:v>63.215821735097556</c:v>
                </c:pt>
                <c:pt idx="1459">
                  <c:v>67.218468960632933</c:v>
                </c:pt>
                <c:pt idx="1460">
                  <c:v>68.854688152033219</c:v>
                </c:pt>
                <c:pt idx="1461">
                  <c:v>64.288063319512503</c:v>
                </c:pt>
                <c:pt idx="1462">
                  <c:v>70.093744905593013</c:v>
                </c:pt>
                <c:pt idx="1463">
                  <c:v>65.492632621832954</c:v>
                </c:pt>
                <c:pt idx="1464">
                  <c:v>65.674103692378907</c:v>
                </c:pt>
                <c:pt idx="1465">
                  <c:v>68.402743811546912</c:v>
                </c:pt>
                <c:pt idx="1466">
                  <c:v>67.19853179812884</c:v>
                </c:pt>
                <c:pt idx="1467">
                  <c:v>66.753223234506521</c:v>
                </c:pt>
                <c:pt idx="1468">
                  <c:v>64.483005373591865</c:v>
                </c:pt>
                <c:pt idx="1469">
                  <c:v>66.428610066287519</c:v>
                </c:pt>
                <c:pt idx="1470">
                  <c:v>65.499412519697998</c:v>
                </c:pt>
                <c:pt idx="1471">
                  <c:v>68.786469802844891</c:v>
                </c:pt>
                <c:pt idx="1472">
                  <c:v>65.872514848021623</c:v>
                </c:pt>
                <c:pt idx="1473">
                  <c:v>73.674578859556107</c:v>
                </c:pt>
                <c:pt idx="1474">
                  <c:v>62.95132526180943</c:v>
                </c:pt>
                <c:pt idx="1475">
                  <c:v>69.072891021111005</c:v>
                </c:pt>
                <c:pt idx="1476">
                  <c:v>71.999833339065788</c:v>
                </c:pt>
                <c:pt idx="1477">
                  <c:v>72.635907989946531</c:v>
                </c:pt>
                <c:pt idx="1478">
                  <c:v>74.032818522147153</c:v>
                </c:pt>
                <c:pt idx="1479">
                  <c:v>67.270480539469844</c:v>
                </c:pt>
                <c:pt idx="1480">
                  <c:v>69.978188704376265</c:v>
                </c:pt>
                <c:pt idx="1481">
                  <c:v>62.263297229600823</c:v>
                </c:pt>
                <c:pt idx="1482">
                  <c:v>58.691670231686089</c:v>
                </c:pt>
                <c:pt idx="1483">
                  <c:v>64.366238085717782</c:v>
                </c:pt>
                <c:pt idx="1484">
                  <c:v>67.859305341296533</c:v>
                </c:pt>
                <c:pt idx="1485">
                  <c:v>66.917913273918003</c:v>
                </c:pt>
                <c:pt idx="1486">
                  <c:v>68.519279813467577</c:v>
                </c:pt>
                <c:pt idx="1487">
                  <c:v>68.952630196551084</c:v>
                </c:pt>
                <c:pt idx="1488">
                  <c:v>65.966364074082023</c:v>
                </c:pt>
                <c:pt idx="1489">
                  <c:v>67.936967971553088</c:v>
                </c:pt>
                <c:pt idx="1490">
                  <c:v>71.06642799056506</c:v>
                </c:pt>
                <c:pt idx="1491">
                  <c:v>73.694686473637503</c:v>
                </c:pt>
                <c:pt idx="1492">
                  <c:v>65.859952510697212</c:v>
                </c:pt>
                <c:pt idx="1493">
                  <c:v>61.90727388262269</c:v>
                </c:pt>
                <c:pt idx="1494">
                  <c:v>62.808293505907976</c:v>
                </c:pt>
                <c:pt idx="1495">
                  <c:v>67.311130168223499</c:v>
                </c:pt>
                <c:pt idx="1496">
                  <c:v>69.949431185706203</c:v>
                </c:pt>
                <c:pt idx="1497">
                  <c:v>66.573478688535332</c:v>
                </c:pt>
                <c:pt idx="1498">
                  <c:v>62.000924045662622</c:v>
                </c:pt>
                <c:pt idx="1499">
                  <c:v>65.264268058787593</c:v>
                </c:pt>
                <c:pt idx="1500">
                  <c:v>64.951968357054611</c:v>
                </c:pt>
                <c:pt idx="1501">
                  <c:v>67.892699838659794</c:v>
                </c:pt>
                <c:pt idx="1502">
                  <c:v>71.402401437281057</c:v>
                </c:pt>
                <c:pt idx="1503">
                  <c:v>68.286496063931637</c:v>
                </c:pt>
                <c:pt idx="1504">
                  <c:v>63.479732664509072</c:v>
                </c:pt>
                <c:pt idx="1505">
                  <c:v>66.112579747605892</c:v>
                </c:pt>
                <c:pt idx="1506">
                  <c:v>64.356704244683598</c:v>
                </c:pt>
                <c:pt idx="1507">
                  <c:v>65.15076495787703</c:v>
                </c:pt>
                <c:pt idx="1508">
                  <c:v>62.250849156068874</c:v>
                </c:pt>
                <c:pt idx="1509">
                  <c:v>66.932290732238471</c:v>
                </c:pt>
                <c:pt idx="1510">
                  <c:v>65.780978239039996</c:v>
                </c:pt>
                <c:pt idx="1511">
                  <c:v>60.231011666600743</c:v>
                </c:pt>
                <c:pt idx="1512">
                  <c:v>64.083444337961808</c:v>
                </c:pt>
                <c:pt idx="1513">
                  <c:v>61.735204111662071</c:v>
                </c:pt>
                <c:pt idx="1514">
                  <c:v>66.741375365034074</c:v>
                </c:pt>
                <c:pt idx="1515">
                  <c:v>65.306201892489497</c:v>
                </c:pt>
                <c:pt idx="1516">
                  <c:v>69.03838374681095</c:v>
                </c:pt>
                <c:pt idx="1517">
                  <c:v>69.686659663893252</c:v>
                </c:pt>
                <c:pt idx="1518">
                  <c:v>65.485090385342957</c:v>
                </c:pt>
                <c:pt idx="1519">
                  <c:v>63.694543096518345</c:v>
                </c:pt>
                <c:pt idx="1520">
                  <c:v>66.84349055806284</c:v>
                </c:pt>
                <c:pt idx="1521">
                  <c:v>63.301778259604426</c:v>
                </c:pt>
                <c:pt idx="1522">
                  <c:v>63.638773588696516</c:v>
                </c:pt>
                <c:pt idx="1523">
                  <c:v>66.5513035456989</c:v>
                </c:pt>
                <c:pt idx="1524">
                  <c:v>66.571473984117475</c:v>
                </c:pt>
                <c:pt idx="1525">
                  <c:v>70.278873943419569</c:v>
                </c:pt>
                <c:pt idx="1526">
                  <c:v>63.456238666856436</c:v>
                </c:pt>
                <c:pt idx="1527">
                  <c:v>65.357966461508781</c:v>
                </c:pt>
                <c:pt idx="1528">
                  <c:v>57.173066081580238</c:v>
                </c:pt>
                <c:pt idx="1529">
                  <c:v>60.986055896065629</c:v>
                </c:pt>
                <c:pt idx="1530">
                  <c:v>69.992944078105438</c:v>
                </c:pt>
                <c:pt idx="1531">
                  <c:v>65.185664813706424</c:v>
                </c:pt>
                <c:pt idx="1532">
                  <c:v>72.136380685042653</c:v>
                </c:pt>
                <c:pt idx="1533">
                  <c:v>65.617039347290373</c:v>
                </c:pt>
                <c:pt idx="1534">
                  <c:v>65.111853820523592</c:v>
                </c:pt>
                <c:pt idx="1535">
                  <c:v>70.790263744342212</c:v>
                </c:pt>
                <c:pt idx="1536">
                  <c:v>61.625693559405839</c:v>
                </c:pt>
                <c:pt idx="1537">
                  <c:v>67.696215375959355</c:v>
                </c:pt>
                <c:pt idx="1538">
                  <c:v>64.526622236523906</c:v>
                </c:pt>
                <c:pt idx="1539">
                  <c:v>62.569015894947213</c:v>
                </c:pt>
                <c:pt idx="1540">
                  <c:v>64.455690789150353</c:v>
                </c:pt>
                <c:pt idx="1541">
                  <c:v>66.679350894123573</c:v>
                </c:pt>
                <c:pt idx="1542">
                  <c:v>64.43113190040728</c:v>
                </c:pt>
                <c:pt idx="1543">
                  <c:v>61.494053141001736</c:v>
                </c:pt>
                <c:pt idx="1544">
                  <c:v>67.147275779406314</c:v>
                </c:pt>
                <c:pt idx="1545">
                  <c:v>65.946742299446527</c:v>
                </c:pt>
                <c:pt idx="1546">
                  <c:v>64.166835874029914</c:v>
                </c:pt>
                <c:pt idx="1547">
                  <c:v>67.823134984697504</c:v>
                </c:pt>
                <c:pt idx="1548">
                  <c:v>66.637759029518577</c:v>
                </c:pt>
                <c:pt idx="1549">
                  <c:v>65.921819381970408</c:v>
                </c:pt>
                <c:pt idx="1550">
                  <c:v>69.22775903179587</c:v>
                </c:pt>
                <c:pt idx="1551">
                  <c:v>66.636746165193415</c:v>
                </c:pt>
                <c:pt idx="1552">
                  <c:v>66.525864743577642</c:v>
                </c:pt>
                <c:pt idx="1553">
                  <c:v>72.495812674948496</c:v>
                </c:pt>
                <c:pt idx="1554">
                  <c:v>72.366295914997835</c:v>
                </c:pt>
                <c:pt idx="1555">
                  <c:v>70.810935372013233</c:v>
                </c:pt>
                <c:pt idx="1556">
                  <c:v>64.046631171202819</c:v>
                </c:pt>
                <c:pt idx="1557">
                  <c:v>61.668249266830145</c:v>
                </c:pt>
                <c:pt idx="1558">
                  <c:v>65.601702711566844</c:v>
                </c:pt>
                <c:pt idx="1559">
                  <c:v>64.721683465095992</c:v>
                </c:pt>
                <c:pt idx="1560">
                  <c:v>67.660310400014694</c:v>
                </c:pt>
                <c:pt idx="1561">
                  <c:v>62.602687212650544</c:v>
                </c:pt>
                <c:pt idx="1562">
                  <c:v>63.749089475277955</c:v>
                </c:pt>
                <c:pt idx="1563">
                  <c:v>61.969527969649093</c:v>
                </c:pt>
                <c:pt idx="1564">
                  <c:v>65.714330166083698</c:v>
                </c:pt>
                <c:pt idx="1565">
                  <c:v>67.963772184149903</c:v>
                </c:pt>
                <c:pt idx="1566">
                  <c:v>62.57948930250037</c:v>
                </c:pt>
                <c:pt idx="1567">
                  <c:v>67.032700552002055</c:v>
                </c:pt>
                <c:pt idx="1568">
                  <c:v>67.291954070655095</c:v>
                </c:pt>
                <c:pt idx="1569">
                  <c:v>71.77224880850541</c:v>
                </c:pt>
                <c:pt idx="1570">
                  <c:v>72.57843537120803</c:v>
                </c:pt>
                <c:pt idx="1571">
                  <c:v>76.755957401054445</c:v>
                </c:pt>
                <c:pt idx="1572">
                  <c:v>77.072118367168628</c:v>
                </c:pt>
                <c:pt idx="1573">
                  <c:v>71.603641605928686</c:v>
                </c:pt>
                <c:pt idx="1574">
                  <c:v>71.650966621699808</c:v>
                </c:pt>
                <c:pt idx="1575">
                  <c:v>70.579585087286461</c:v>
                </c:pt>
                <c:pt idx="1576">
                  <c:v>67.434142464413455</c:v>
                </c:pt>
                <c:pt idx="1577">
                  <c:v>62.496670740451833</c:v>
                </c:pt>
                <c:pt idx="1578">
                  <c:v>60.066323307882683</c:v>
                </c:pt>
                <c:pt idx="1579">
                  <c:v>52.46435062725341</c:v>
                </c:pt>
                <c:pt idx="1580">
                  <c:v>45.734366472357415</c:v>
                </c:pt>
                <c:pt idx="1581">
                  <c:v>46.511418549880382</c:v>
                </c:pt>
                <c:pt idx="1582">
                  <c:v>39.344576243757643</c:v>
                </c:pt>
                <c:pt idx="1583">
                  <c:v>32.717966474880541</c:v>
                </c:pt>
                <c:pt idx="1584">
                  <c:v>30.304897797845321</c:v>
                </c:pt>
                <c:pt idx="1585">
                  <c:v>23.154604737985483</c:v>
                </c:pt>
                <c:pt idx="1586">
                  <c:v>19.871773993952282</c:v>
                </c:pt>
                <c:pt idx="1587">
                  <c:v>17.500265110391268</c:v>
                </c:pt>
                <c:pt idx="1588">
                  <c:v>12.992948752601096</c:v>
                </c:pt>
                <c:pt idx="1589">
                  <c:v>10.175247573157264</c:v>
                </c:pt>
                <c:pt idx="1590">
                  <c:v>7.9510837263249918</c:v>
                </c:pt>
                <c:pt idx="1591">
                  <c:v>7.6047563509718419</c:v>
                </c:pt>
                <c:pt idx="1592">
                  <c:v>5.2135535661027692</c:v>
                </c:pt>
                <c:pt idx="1593">
                  <c:v>4.1648636742016691</c:v>
                </c:pt>
                <c:pt idx="1594">
                  <c:v>2.9200141957670067</c:v>
                </c:pt>
                <c:pt idx="1595">
                  <c:v>2.6542470806854568</c:v>
                </c:pt>
                <c:pt idx="1596">
                  <c:v>2.6924482121217341</c:v>
                </c:pt>
                <c:pt idx="1597">
                  <c:v>2.4333561024772021</c:v>
                </c:pt>
                <c:pt idx="1598">
                  <c:v>2.4875620603562298</c:v>
                </c:pt>
                <c:pt idx="1599">
                  <c:v>2.2020131092869932</c:v>
                </c:pt>
                <c:pt idx="1600">
                  <c:v>1.979153501863018</c:v>
                </c:pt>
                <c:pt idx="1601">
                  <c:v>1.3757516803043046</c:v>
                </c:pt>
                <c:pt idx="1602">
                  <c:v>1.1144848645040728</c:v>
                </c:pt>
                <c:pt idx="1603">
                  <c:v>0.83431550352734973</c:v>
                </c:pt>
                <c:pt idx="1604">
                  <c:v>0.54237032651298644</c:v>
                </c:pt>
                <c:pt idx="1605">
                  <c:v>0.32945074523574869</c:v>
                </c:pt>
                <c:pt idx="1606">
                  <c:v>0.24067941071314047</c:v>
                </c:pt>
                <c:pt idx="1607">
                  <c:v>9.4196211170771704E-2</c:v>
                </c:pt>
                <c:pt idx="1608">
                  <c:v>4.9706905562341142E-2</c:v>
                </c:pt>
                <c:pt idx="1609">
                  <c:v>5.6778676508428827E-2</c:v>
                </c:pt>
                <c:pt idx="1610">
                  <c:v>-1.8333318055674397E-3</c:v>
                </c:pt>
                <c:pt idx="1611">
                  <c:v>-4.3812052787717271E-2</c:v>
                </c:pt>
                <c:pt idx="1612">
                  <c:v>-4.0388714396555336E-2</c:v>
                </c:pt>
                <c:pt idx="1613">
                  <c:v>-5.1350842407771324E-2</c:v>
                </c:pt>
                <c:pt idx="1614">
                  <c:v>-5.9787491147766936E-2</c:v>
                </c:pt>
                <c:pt idx="1615">
                  <c:v>-0.11955302937693979</c:v>
                </c:pt>
                <c:pt idx="1616">
                  <c:v>-6.9589635963529517E-2</c:v>
                </c:pt>
                <c:pt idx="1617">
                  <c:v>-6.3884199693964305E-2</c:v>
                </c:pt>
                <c:pt idx="1618">
                  <c:v>-0.10950815632448929</c:v>
                </c:pt>
                <c:pt idx="1619">
                  <c:v>-8.2141491665943533E-2</c:v>
                </c:pt>
                <c:pt idx="1620">
                  <c:v>-0.20804496428346031</c:v>
                </c:pt>
                <c:pt idx="1621">
                  <c:v>-0.13369425962590498</c:v>
                </c:pt>
                <c:pt idx="1622">
                  <c:v>-0.19207167624855082</c:v>
                </c:pt>
                <c:pt idx="1623">
                  <c:v>-0.1120147067824373</c:v>
                </c:pt>
                <c:pt idx="1624">
                  <c:v>-0.21648041292652298</c:v>
                </c:pt>
                <c:pt idx="1625">
                  <c:v>-0.12752152271979789</c:v>
                </c:pt>
                <c:pt idx="1626">
                  <c:v>-0.11749542783343614</c:v>
                </c:pt>
                <c:pt idx="1627">
                  <c:v>-0.11064919865830802</c:v>
                </c:pt>
                <c:pt idx="1628">
                  <c:v>-8.4648104424034365E-2</c:v>
                </c:pt>
                <c:pt idx="1629">
                  <c:v>-3.2176400193839605E-2</c:v>
                </c:pt>
                <c:pt idx="1630">
                  <c:v>-6.0011968723228115E-2</c:v>
                </c:pt>
                <c:pt idx="1631">
                  <c:v>-0.11955302937693979</c:v>
                </c:pt>
                <c:pt idx="1632">
                  <c:v>1.0700732321822226E-2</c:v>
                </c:pt>
                <c:pt idx="1633">
                  <c:v>0.37370811063672793</c:v>
                </c:pt>
                <c:pt idx="1634">
                  <c:v>2.5751298759870256</c:v>
                </c:pt>
                <c:pt idx="1635">
                  <c:v>4.3877116054259035</c:v>
                </c:pt>
                <c:pt idx="1636">
                  <c:v>4.6472626614070034</c:v>
                </c:pt>
                <c:pt idx="1637">
                  <c:v>4.7001914517983518</c:v>
                </c:pt>
                <c:pt idx="1638">
                  <c:v>4.1295954778539867</c:v>
                </c:pt>
                <c:pt idx="1639">
                  <c:v>5.1353912269407109</c:v>
                </c:pt>
                <c:pt idx="1640">
                  <c:v>10.397353686510902</c:v>
                </c:pt>
                <c:pt idx="1641">
                  <c:v>15.678761687826837</c:v>
                </c:pt>
                <c:pt idx="1642">
                  <c:v>25.505178849075484</c:v>
                </c:pt>
                <c:pt idx="1643">
                  <c:v>34.858511806557587</c:v>
                </c:pt>
                <c:pt idx="1644">
                  <c:v>34.733531881724602</c:v>
                </c:pt>
                <c:pt idx="1645">
                  <c:v>44.34447778657001</c:v>
                </c:pt>
                <c:pt idx="1646">
                  <c:v>56.968335692677698</c:v>
                </c:pt>
                <c:pt idx="1647">
                  <c:v>64.330138104490885</c:v>
                </c:pt>
                <c:pt idx="1648">
                  <c:v>70.997751857618326</c:v>
                </c:pt>
                <c:pt idx="1649">
                  <c:v>73.206982798894131</c:v>
                </c:pt>
                <c:pt idx="1650">
                  <c:v>75.841454273343629</c:v>
                </c:pt>
                <c:pt idx="1651">
                  <c:v>75.425673592945259</c:v>
                </c:pt>
                <c:pt idx="1652">
                  <c:v>77.486625138530087</c:v>
                </c:pt>
                <c:pt idx="1653">
                  <c:v>82.424197611299945</c:v>
                </c:pt>
                <c:pt idx="1654">
                  <c:v>79.259115145296732</c:v>
                </c:pt>
                <c:pt idx="1655">
                  <c:v>82.009697502711575</c:v>
                </c:pt>
                <c:pt idx="1656">
                  <c:v>80.880515682092039</c:v>
                </c:pt>
                <c:pt idx="1657">
                  <c:v>78.359158066821678</c:v>
                </c:pt>
                <c:pt idx="1658">
                  <c:v>81.386505527755745</c:v>
                </c:pt>
                <c:pt idx="1659">
                  <c:v>78.516519455578646</c:v>
                </c:pt>
                <c:pt idx="1660">
                  <c:v>80.282381464301295</c:v>
                </c:pt>
                <c:pt idx="1661">
                  <c:v>82.247133521122066</c:v>
                </c:pt>
                <c:pt idx="1662">
                  <c:v>79.998062112316873</c:v>
                </c:pt>
                <c:pt idx="1663">
                  <c:v>78.851787946881743</c:v>
                </c:pt>
                <c:pt idx="1664">
                  <c:v>78.999750585671976</c:v>
                </c:pt>
                <c:pt idx="1665">
                  <c:v>77.774942128889677</c:v>
                </c:pt>
                <c:pt idx="1666">
                  <c:v>77.140461338234189</c:v>
                </c:pt>
                <c:pt idx="1667">
                  <c:v>77.734406018323128</c:v>
                </c:pt>
                <c:pt idx="1668">
                  <c:v>80.594610570102461</c:v>
                </c:pt>
                <c:pt idx="1669">
                  <c:v>79.786383958891093</c:v>
                </c:pt>
                <c:pt idx="1670">
                  <c:v>79.783746778966901</c:v>
                </c:pt>
                <c:pt idx="1671">
                  <c:v>79.551978405859231</c:v>
                </c:pt>
                <c:pt idx="1672">
                  <c:v>82.626030052323244</c:v>
                </c:pt>
                <c:pt idx="1673">
                  <c:v>79.033404691076498</c:v>
                </c:pt>
                <c:pt idx="1674">
                  <c:v>80.827756582790968</c:v>
                </c:pt>
                <c:pt idx="1675">
                  <c:v>83.291595243135262</c:v>
                </c:pt>
                <c:pt idx="1676">
                  <c:v>84.653904757312233</c:v>
                </c:pt>
                <c:pt idx="1677">
                  <c:v>79.054439652746666</c:v>
                </c:pt>
                <c:pt idx="1678">
                  <c:v>78.801609860271853</c:v>
                </c:pt>
                <c:pt idx="1679">
                  <c:v>83.212426642022876</c:v>
                </c:pt>
                <c:pt idx="1680">
                  <c:v>79.909619988929379</c:v>
                </c:pt>
                <c:pt idx="1681">
                  <c:v>79.329926516706124</c:v>
                </c:pt>
                <c:pt idx="1682">
                  <c:v>84.306392229690672</c:v>
                </c:pt>
                <c:pt idx="1683">
                  <c:v>80.449817386003303</c:v>
                </c:pt>
                <c:pt idx="1684">
                  <c:v>77.29990858967129</c:v>
                </c:pt>
                <c:pt idx="1685">
                  <c:v>78.94402478368319</c:v>
                </c:pt>
                <c:pt idx="1686">
                  <c:v>78.948227840318225</c:v>
                </c:pt>
                <c:pt idx="1687">
                  <c:v>81.410960925748611</c:v>
                </c:pt>
                <c:pt idx="1688">
                  <c:v>78.562961117792284</c:v>
                </c:pt>
                <c:pt idx="1689">
                  <c:v>79.214903458175144</c:v>
                </c:pt>
                <c:pt idx="1690">
                  <c:v>80.124322097436263</c:v>
                </c:pt>
                <c:pt idx="1691">
                  <c:v>78.473758766986037</c:v>
                </c:pt>
                <c:pt idx="1692">
                  <c:v>79.654781554294729</c:v>
                </c:pt>
                <c:pt idx="1693">
                  <c:v>81.96970703550079</c:v>
                </c:pt>
                <c:pt idx="1694">
                  <c:v>81.682019799226353</c:v>
                </c:pt>
                <c:pt idx="1695">
                  <c:v>80.398223560691321</c:v>
                </c:pt>
                <c:pt idx="1696">
                  <c:v>81.422656692417718</c:v>
                </c:pt>
                <c:pt idx="1697">
                  <c:v>81.644493327216622</c:v>
                </c:pt>
                <c:pt idx="1698">
                  <c:v>76.453719989222421</c:v>
                </c:pt>
                <c:pt idx="1699">
                  <c:v>80.642014232441724</c:v>
                </c:pt>
                <c:pt idx="1700">
                  <c:v>79.599420492609056</c:v>
                </c:pt>
                <c:pt idx="1701">
                  <c:v>81.295092287199992</c:v>
                </c:pt>
                <c:pt idx="1702">
                  <c:v>81.240633692124021</c:v>
                </c:pt>
                <c:pt idx="1703">
                  <c:v>79.576489260012565</c:v>
                </c:pt>
                <c:pt idx="1704">
                  <c:v>77.737805037488926</c:v>
                </c:pt>
                <c:pt idx="1705">
                  <c:v>74.821963035579614</c:v>
                </c:pt>
                <c:pt idx="1706">
                  <c:v>77.913078380329168</c:v>
                </c:pt>
                <c:pt idx="1707">
                  <c:v>79.806963257873704</c:v>
                </c:pt>
                <c:pt idx="1708">
                  <c:v>78.461956138094294</c:v>
                </c:pt>
                <c:pt idx="1709">
                  <c:v>79.082841515504427</c:v>
                </c:pt>
                <c:pt idx="1710">
                  <c:v>82.766502497931072</c:v>
                </c:pt>
                <c:pt idx="1711">
                  <c:v>80.506717516438755</c:v>
                </c:pt>
                <c:pt idx="1712">
                  <c:v>82.3301702613538</c:v>
                </c:pt>
                <c:pt idx="1713">
                  <c:v>84.094339229110034</c:v>
                </c:pt>
                <c:pt idx="1714">
                  <c:v>81.265337493835517</c:v>
                </c:pt>
                <c:pt idx="1715">
                  <c:v>81.090620553982603</c:v>
                </c:pt>
                <c:pt idx="1716">
                  <c:v>79.672446878784925</c:v>
                </c:pt>
                <c:pt idx="1717">
                  <c:v>83.573653223796313</c:v>
                </c:pt>
                <c:pt idx="1718">
                  <c:v>79.458969065256696</c:v>
                </c:pt>
                <c:pt idx="1719">
                  <c:v>84.704766401180137</c:v>
                </c:pt>
                <c:pt idx="1720">
                  <c:v>81.717426767548361</c:v>
                </c:pt>
                <c:pt idx="1721">
                  <c:v>84.942779877858925</c:v>
                </c:pt>
                <c:pt idx="1722">
                  <c:v>79.829126214354631</c:v>
                </c:pt>
                <c:pt idx="1723">
                  <c:v>81.312627364946749</c:v>
                </c:pt>
                <c:pt idx="1724">
                  <c:v>83.263413359304522</c:v>
                </c:pt>
                <c:pt idx="1725">
                  <c:v>80.287670014056033</c:v>
                </c:pt>
                <c:pt idx="1726">
                  <c:v>81.692401763355107</c:v>
                </c:pt>
                <c:pt idx="1727">
                  <c:v>81.606705436268484</c:v>
                </c:pt>
                <c:pt idx="1728">
                  <c:v>77.940296086275339</c:v>
                </c:pt>
                <c:pt idx="1729">
                  <c:v>77.701981531400335</c:v>
                </c:pt>
                <c:pt idx="1730">
                  <c:v>80.951586485283912</c:v>
                </c:pt>
                <c:pt idx="1731">
                  <c:v>80.254620318714373</c:v>
                </c:pt>
                <c:pt idx="1732">
                  <c:v>82.392939911985792</c:v>
                </c:pt>
                <c:pt idx="1733">
                  <c:v>80.580841854181372</c:v>
                </c:pt>
                <c:pt idx="1734">
                  <c:v>79.913576935191372</c:v>
                </c:pt>
                <c:pt idx="1735">
                  <c:v>78.900920910010313</c:v>
                </c:pt>
                <c:pt idx="1736">
                  <c:v>77.772589259525347</c:v>
                </c:pt>
                <c:pt idx="1737">
                  <c:v>77.829875307475547</c:v>
                </c:pt>
                <c:pt idx="1738">
                  <c:v>75.460403697004892</c:v>
                </c:pt>
                <c:pt idx="1739">
                  <c:v>79.348093250658962</c:v>
                </c:pt>
                <c:pt idx="1740">
                  <c:v>83.482273573039038</c:v>
                </c:pt>
                <c:pt idx="1741">
                  <c:v>81.566797511783236</c:v>
                </c:pt>
                <c:pt idx="1742">
                  <c:v>76.201202917887016</c:v>
                </c:pt>
                <c:pt idx="1743">
                  <c:v>76.818480414833928</c:v>
                </c:pt>
                <c:pt idx="1744">
                  <c:v>79.462129534805598</c:v>
                </c:pt>
                <c:pt idx="1745">
                  <c:v>76.55103052574421</c:v>
                </c:pt>
                <c:pt idx="1746">
                  <c:v>81.939852803087049</c:v>
                </c:pt>
                <c:pt idx="1747">
                  <c:v>78.976879631914599</c:v>
                </c:pt>
                <c:pt idx="1748">
                  <c:v>85.923952082946059</c:v>
                </c:pt>
                <c:pt idx="1749">
                  <c:v>80.529216524424484</c:v>
                </c:pt>
                <c:pt idx="1750">
                  <c:v>81.715031759832129</c:v>
                </c:pt>
                <c:pt idx="1751">
                  <c:v>83.08288195716662</c:v>
                </c:pt>
                <c:pt idx="1752">
                  <c:v>83.898700382167732</c:v>
                </c:pt>
                <c:pt idx="1753">
                  <c:v>83.204109903948989</c:v>
                </c:pt>
                <c:pt idx="1754">
                  <c:v>79.255957500382252</c:v>
                </c:pt>
                <c:pt idx="1755">
                  <c:v>79.130448918656526</c:v>
                </c:pt>
                <c:pt idx="1756">
                  <c:v>77.437256001139772</c:v>
                </c:pt>
                <c:pt idx="1757">
                  <c:v>78.00311965376045</c:v>
                </c:pt>
                <c:pt idx="1758">
                  <c:v>77.10680946548915</c:v>
                </c:pt>
                <c:pt idx="1759">
                  <c:v>81.88362326213732</c:v>
                </c:pt>
                <c:pt idx="1760">
                  <c:v>78.586579211713797</c:v>
                </c:pt>
                <c:pt idx="1761">
                  <c:v>80.730758350784896</c:v>
                </c:pt>
                <c:pt idx="1762">
                  <c:v>84.767283504341179</c:v>
                </c:pt>
                <c:pt idx="1763">
                  <c:v>76.582280109083655</c:v>
                </c:pt>
                <c:pt idx="1764">
                  <c:v>78.977405623338569</c:v>
                </c:pt>
                <c:pt idx="1765">
                  <c:v>78.623585296419904</c:v>
                </c:pt>
                <c:pt idx="1766">
                  <c:v>79.398388614971012</c:v>
                </c:pt>
                <c:pt idx="1767">
                  <c:v>82.357144463707982</c:v>
                </c:pt>
                <c:pt idx="1768">
                  <c:v>84.487897150749291</c:v>
                </c:pt>
                <c:pt idx="1769">
                  <c:v>82.297057734520081</c:v>
                </c:pt>
                <c:pt idx="1770">
                  <c:v>81.026132340953509</c:v>
                </c:pt>
                <c:pt idx="1771">
                  <c:v>80.259379182057515</c:v>
                </c:pt>
                <c:pt idx="1772">
                  <c:v>85.377721030488402</c:v>
                </c:pt>
                <c:pt idx="1773">
                  <c:v>77.009011151949139</c:v>
                </c:pt>
                <c:pt idx="1774">
                  <c:v>77.711394719452315</c:v>
                </c:pt>
                <c:pt idx="1775">
                  <c:v>80.987929328420009</c:v>
                </c:pt>
                <c:pt idx="1776">
                  <c:v>81.683351350081054</c:v>
                </c:pt>
                <c:pt idx="1777">
                  <c:v>75.640098269257223</c:v>
                </c:pt>
                <c:pt idx="1778">
                  <c:v>79.59493954261022</c:v>
                </c:pt>
                <c:pt idx="1779">
                  <c:v>85.266909643099453</c:v>
                </c:pt>
                <c:pt idx="1780">
                  <c:v>83.872578875817766</c:v>
                </c:pt>
                <c:pt idx="1781">
                  <c:v>85.072897970398145</c:v>
                </c:pt>
                <c:pt idx="1782">
                  <c:v>82.494480722859208</c:v>
                </c:pt>
                <c:pt idx="1783">
                  <c:v>79.895366478110262</c:v>
                </c:pt>
                <c:pt idx="1784">
                  <c:v>79.406025347023572</c:v>
                </c:pt>
                <c:pt idx="1785">
                  <c:v>78.012544487416875</c:v>
                </c:pt>
                <c:pt idx="1786">
                  <c:v>76.950090373132213</c:v>
                </c:pt>
                <c:pt idx="1787">
                  <c:v>80.262288752613429</c:v>
                </c:pt>
                <c:pt idx="1788">
                  <c:v>77.600292785292922</c:v>
                </c:pt>
                <c:pt idx="1789">
                  <c:v>76.385560378048197</c:v>
                </c:pt>
                <c:pt idx="1790">
                  <c:v>77.414794978018875</c:v>
                </c:pt>
                <c:pt idx="1791">
                  <c:v>80.592756160471936</c:v>
                </c:pt>
                <c:pt idx="1792">
                  <c:v>79.034193871799175</c:v>
                </c:pt>
                <c:pt idx="1793">
                  <c:v>79.720706062095744</c:v>
                </c:pt>
                <c:pt idx="1794">
                  <c:v>72.278370403246456</c:v>
                </c:pt>
                <c:pt idx="1795">
                  <c:v>80.905439918155622</c:v>
                </c:pt>
                <c:pt idx="1796">
                  <c:v>78.839175624443996</c:v>
                </c:pt>
                <c:pt idx="1797">
                  <c:v>79.579387686947612</c:v>
                </c:pt>
                <c:pt idx="1798">
                  <c:v>81.089292852564071</c:v>
                </c:pt>
                <c:pt idx="1799">
                  <c:v>76.069975916238747</c:v>
                </c:pt>
                <c:pt idx="1800">
                  <c:v>78.934034747438901</c:v>
                </c:pt>
                <c:pt idx="1801">
                  <c:v>83.663466738014321</c:v>
                </c:pt>
                <c:pt idx="1802">
                  <c:v>84.694213427612937</c:v>
                </c:pt>
                <c:pt idx="1803">
                  <c:v>82.4485136230617</c:v>
                </c:pt>
                <c:pt idx="1804">
                  <c:v>79.625780579666156</c:v>
                </c:pt>
                <c:pt idx="1805">
                  <c:v>80.586402649608218</c:v>
                </c:pt>
                <c:pt idx="1806">
                  <c:v>77.684725672747433</c:v>
                </c:pt>
                <c:pt idx="1807">
                  <c:v>81.110526208764924</c:v>
                </c:pt>
                <c:pt idx="1808">
                  <c:v>78.324553661091286</c:v>
                </c:pt>
                <c:pt idx="1809">
                  <c:v>77.544628830739001</c:v>
                </c:pt>
                <c:pt idx="1810">
                  <c:v>83.368648683440156</c:v>
                </c:pt>
                <c:pt idx="1811">
                  <c:v>82.582972114457149</c:v>
                </c:pt>
                <c:pt idx="1812">
                  <c:v>81.832473190144682</c:v>
                </c:pt>
                <c:pt idx="1813">
                  <c:v>82.745894694690122</c:v>
                </c:pt>
                <c:pt idx="1814">
                  <c:v>80.502217998204372</c:v>
                </c:pt>
                <c:pt idx="1815">
                  <c:v>77.073944883400159</c:v>
                </c:pt>
                <c:pt idx="1816">
                  <c:v>73.38703596037783</c:v>
                </c:pt>
                <c:pt idx="1817">
                  <c:v>67.960224450748811</c:v>
                </c:pt>
                <c:pt idx="1818">
                  <c:v>66.870730238635062</c:v>
                </c:pt>
                <c:pt idx="1819">
                  <c:v>58.547571300976855</c:v>
                </c:pt>
                <c:pt idx="1820">
                  <c:v>54.469223517600497</c:v>
                </c:pt>
                <c:pt idx="1821">
                  <c:v>45.692164910128973</c:v>
                </c:pt>
                <c:pt idx="1822">
                  <c:v>43.201943376027707</c:v>
                </c:pt>
                <c:pt idx="1823">
                  <c:v>34.226211164386534</c:v>
                </c:pt>
                <c:pt idx="1824">
                  <c:v>32.353628803738758</c:v>
                </c:pt>
                <c:pt idx="1825">
                  <c:v>29.140058369594023</c:v>
                </c:pt>
                <c:pt idx="1826">
                  <c:v>24.129975565786832</c:v>
                </c:pt>
                <c:pt idx="1827">
                  <c:v>19.43985924840128</c:v>
                </c:pt>
                <c:pt idx="1828">
                  <c:v>15.065214572033337</c:v>
                </c:pt>
                <c:pt idx="1829">
                  <c:v>10.866820639809827</c:v>
                </c:pt>
                <c:pt idx="1830">
                  <c:v>9.6888514904786014</c:v>
                </c:pt>
                <c:pt idx="1831">
                  <c:v>7.8377703790329818</c:v>
                </c:pt>
                <c:pt idx="1832">
                  <c:v>7.5220223766625178</c:v>
                </c:pt>
                <c:pt idx="1833">
                  <c:v>6.857341951949314</c:v>
                </c:pt>
                <c:pt idx="1834">
                  <c:v>5.1812201902348365</c:v>
                </c:pt>
                <c:pt idx="1835">
                  <c:v>4.3306663070507234</c:v>
                </c:pt>
                <c:pt idx="1836">
                  <c:v>3.1634263665340723</c:v>
                </c:pt>
                <c:pt idx="1837">
                  <c:v>3.172563612738033</c:v>
                </c:pt>
                <c:pt idx="1838">
                  <c:v>4.0860846371288062</c:v>
                </c:pt>
                <c:pt idx="1839">
                  <c:v>3.385369185139564</c:v>
                </c:pt>
                <c:pt idx="1840">
                  <c:v>2.4758993919749894</c:v>
                </c:pt>
                <c:pt idx="1841">
                  <c:v>2.4148505791680153</c:v>
                </c:pt>
                <c:pt idx="1842">
                  <c:v>1.9579195795144222</c:v>
                </c:pt>
                <c:pt idx="1843">
                  <c:v>1.6153858523309528</c:v>
                </c:pt>
                <c:pt idx="1844">
                  <c:v>1.3778120985756703</c:v>
                </c:pt>
                <c:pt idx="1845">
                  <c:v>1.3207212291322157</c:v>
                </c:pt>
                <c:pt idx="1846">
                  <c:v>1.1407398086119236</c:v>
                </c:pt>
                <c:pt idx="1847">
                  <c:v>1.0816015345357921</c:v>
                </c:pt>
                <c:pt idx="1848">
                  <c:v>1.0302186394404056</c:v>
                </c:pt>
                <c:pt idx="1849">
                  <c:v>0.89254165982182165</c:v>
                </c:pt>
                <c:pt idx="1850">
                  <c:v>0.95760511154950878</c:v>
                </c:pt>
                <c:pt idx="1851">
                  <c:v>0.76950277518357257</c:v>
                </c:pt>
                <c:pt idx="1852">
                  <c:v>0.84712124679264811</c:v>
                </c:pt>
                <c:pt idx="1853">
                  <c:v>0.66150883012822126</c:v>
                </c:pt>
                <c:pt idx="1854">
                  <c:v>0.80533463962557672</c:v>
                </c:pt>
                <c:pt idx="1855">
                  <c:v>0.80282599639439622</c:v>
                </c:pt>
                <c:pt idx="1856">
                  <c:v>0.70991665189278352</c:v>
                </c:pt>
                <c:pt idx="1857">
                  <c:v>0.58139541378567916</c:v>
                </c:pt>
                <c:pt idx="1858">
                  <c:v>0.49833073681324613</c:v>
                </c:pt>
                <c:pt idx="1859">
                  <c:v>0.53231948632317394</c:v>
                </c:pt>
                <c:pt idx="1860">
                  <c:v>0.70123079045700809</c:v>
                </c:pt>
                <c:pt idx="1861">
                  <c:v>0.69415485956511036</c:v>
                </c:pt>
                <c:pt idx="1862">
                  <c:v>0.65855126785057116</c:v>
                </c:pt>
                <c:pt idx="1863">
                  <c:v>0.68251149632523322</c:v>
                </c:pt>
                <c:pt idx="1864">
                  <c:v>0.71150781933997376</c:v>
                </c:pt>
                <c:pt idx="1865">
                  <c:v>0.65900051730118925</c:v>
                </c:pt>
                <c:pt idx="1866">
                  <c:v>0.68799621628183871</c:v>
                </c:pt>
                <c:pt idx="1867">
                  <c:v>0.64348279951319531</c:v>
                </c:pt>
                <c:pt idx="1868">
                  <c:v>0.66311864587155211</c:v>
                </c:pt>
                <c:pt idx="1869">
                  <c:v>0.54624469738793202</c:v>
                </c:pt>
                <c:pt idx="1870">
                  <c:v>0.55448012067413899</c:v>
                </c:pt>
                <c:pt idx="1871">
                  <c:v>0.69484747511545653</c:v>
                </c:pt>
                <c:pt idx="1872">
                  <c:v>0.71128318379514166</c:v>
                </c:pt>
                <c:pt idx="1873">
                  <c:v>0.8774699610085257</c:v>
                </c:pt>
                <c:pt idx="1874">
                  <c:v>1.4780842748161049</c:v>
                </c:pt>
                <c:pt idx="1875">
                  <c:v>3.5517441010288975</c:v>
                </c:pt>
                <c:pt idx="1876">
                  <c:v>5.6684702921248835</c:v>
                </c:pt>
                <c:pt idx="1877">
                  <c:v>5.8661694029305878</c:v>
                </c:pt>
                <c:pt idx="1878">
                  <c:v>5.7336009408276993</c:v>
                </c:pt>
                <c:pt idx="1879">
                  <c:v>6.9824850495713413</c:v>
                </c:pt>
                <c:pt idx="1880">
                  <c:v>9.5732839155815537</c:v>
                </c:pt>
                <c:pt idx="1881">
                  <c:v>16.519028314621952</c:v>
                </c:pt>
                <c:pt idx="1882">
                  <c:v>34.056555204619208</c:v>
                </c:pt>
                <c:pt idx="1883">
                  <c:v>45.498815427261817</c:v>
                </c:pt>
                <c:pt idx="1884">
                  <c:v>51.515966885741889</c:v>
                </c:pt>
                <c:pt idx="1885">
                  <c:v>73.667630229365272</c:v>
                </c:pt>
                <c:pt idx="1886">
                  <c:v>76.683547144661347</c:v>
                </c:pt>
                <c:pt idx="1887">
                  <c:v>76.219406847641892</c:v>
                </c:pt>
                <c:pt idx="1888">
                  <c:v>81.985435976880083</c:v>
                </c:pt>
                <c:pt idx="1889">
                  <c:v>88.839442303110772</c:v>
                </c:pt>
                <c:pt idx="1890">
                  <c:v>91.159269267467025</c:v>
                </c:pt>
                <c:pt idx="1891">
                  <c:v>90.747449854442209</c:v>
                </c:pt>
                <c:pt idx="1892">
                  <c:v>89.181857873480979</c:v>
                </c:pt>
                <c:pt idx="1893">
                  <c:v>89.101186206183613</c:v>
                </c:pt>
                <c:pt idx="1894">
                  <c:v>88.131122259959213</c:v>
                </c:pt>
                <c:pt idx="1895">
                  <c:v>86.894369312576615</c:v>
                </c:pt>
                <c:pt idx="1896">
                  <c:v>90.551919503556235</c:v>
                </c:pt>
                <c:pt idx="1897">
                  <c:v>88.69695817081606</c:v>
                </c:pt>
                <c:pt idx="1898">
                  <c:v>88.787381788541779</c:v>
                </c:pt>
                <c:pt idx="1899">
                  <c:v>88.11091004414051</c:v>
                </c:pt>
                <c:pt idx="1900">
                  <c:v>89.519945158001036</c:v>
                </c:pt>
                <c:pt idx="1901">
                  <c:v>86.345478792383361</c:v>
                </c:pt>
                <c:pt idx="1902">
                  <c:v>87.626472830293451</c:v>
                </c:pt>
                <c:pt idx="1903">
                  <c:v>88.611044702191037</c:v>
                </c:pt>
                <c:pt idx="1904">
                  <c:v>87.037410810537736</c:v>
                </c:pt>
                <c:pt idx="1905">
                  <c:v>91.50659255149553</c:v>
                </c:pt>
                <c:pt idx="1906">
                  <c:v>89.352598056652639</c:v>
                </c:pt>
                <c:pt idx="1907">
                  <c:v>89.676878299789706</c:v>
                </c:pt>
                <c:pt idx="1908">
                  <c:v>86.098536707994398</c:v>
                </c:pt>
                <c:pt idx="1909">
                  <c:v>88.432458669583895</c:v>
                </c:pt>
                <c:pt idx="1910">
                  <c:v>89.956534118820571</c:v>
                </c:pt>
                <c:pt idx="1911">
                  <c:v>90.320643660187244</c:v>
                </c:pt>
                <c:pt idx="1912">
                  <c:v>90.892852525456007</c:v>
                </c:pt>
                <c:pt idx="1913">
                  <c:v>91.519725581773429</c:v>
                </c:pt>
                <c:pt idx="1914">
                  <c:v>89.237440280002417</c:v>
                </c:pt>
                <c:pt idx="1915">
                  <c:v>88.536303410156378</c:v>
                </c:pt>
                <c:pt idx="1916">
                  <c:v>89.628654870889577</c:v>
                </c:pt>
                <c:pt idx="1917">
                  <c:v>89.017499889316525</c:v>
                </c:pt>
                <c:pt idx="1918">
                  <c:v>86.438187576203191</c:v>
                </c:pt>
                <c:pt idx="1919">
                  <c:v>88.256893580003521</c:v>
                </c:pt>
                <c:pt idx="1920">
                  <c:v>88.583810773996348</c:v>
                </c:pt>
                <c:pt idx="1921">
                  <c:v>88.991847228863548</c:v>
                </c:pt>
                <c:pt idx="1922">
                  <c:v>89.567842486374559</c:v>
                </c:pt>
                <c:pt idx="1923">
                  <c:v>87.036036744873897</c:v>
                </c:pt>
                <c:pt idx="1924">
                  <c:v>89.82476215984137</c:v>
                </c:pt>
                <c:pt idx="1925">
                  <c:v>91.583982399452879</c:v>
                </c:pt>
                <c:pt idx="1926">
                  <c:v>92.204335562267516</c:v>
                </c:pt>
                <c:pt idx="1927">
                  <c:v>88.965644550899725</c:v>
                </c:pt>
                <c:pt idx="1928">
                  <c:v>89.521343756780482</c:v>
                </c:pt>
                <c:pt idx="1929">
                  <c:v>90.954139173579279</c:v>
                </c:pt>
                <c:pt idx="1930">
                  <c:v>88.423577965968548</c:v>
                </c:pt>
                <c:pt idx="1931">
                  <c:v>89.094767498766586</c:v>
                </c:pt>
                <c:pt idx="1932">
                  <c:v>90.835006652169952</c:v>
                </c:pt>
                <c:pt idx="1933">
                  <c:v>89.535349053133245</c:v>
                </c:pt>
                <c:pt idx="1934">
                  <c:v>86.519456884984507</c:v>
                </c:pt>
                <c:pt idx="1935">
                  <c:v>86.591459951823083</c:v>
                </c:pt>
                <c:pt idx="1936">
                  <c:v>91.609698069547505</c:v>
                </c:pt>
                <c:pt idx="1937">
                  <c:v>90.56068297262037</c:v>
                </c:pt>
                <c:pt idx="1938">
                  <c:v>87.944902556549323</c:v>
                </c:pt>
                <c:pt idx="1939">
                  <c:v>87.823848759125582</c:v>
                </c:pt>
                <c:pt idx="1940">
                  <c:v>91.253169859154298</c:v>
                </c:pt>
                <c:pt idx="1941">
                  <c:v>90.513477925701281</c:v>
                </c:pt>
                <c:pt idx="1942">
                  <c:v>86.665142824969081</c:v>
                </c:pt>
                <c:pt idx="1943">
                  <c:v>87.758117527769627</c:v>
                </c:pt>
                <c:pt idx="1944">
                  <c:v>89.908471591053797</c:v>
                </c:pt>
                <c:pt idx="1945">
                  <c:v>88.72226858168527</c:v>
                </c:pt>
                <c:pt idx="1946">
                  <c:v>86.643501123085215</c:v>
                </c:pt>
                <c:pt idx="1947">
                  <c:v>86.786292557473118</c:v>
                </c:pt>
                <c:pt idx="1948">
                  <c:v>89.086955674374408</c:v>
                </c:pt>
                <c:pt idx="1949">
                  <c:v>86.948713817282268</c:v>
                </c:pt>
                <c:pt idx="1950">
                  <c:v>88.54546994213888</c:v>
                </c:pt>
                <c:pt idx="1951">
                  <c:v>87.363012573225433</c:v>
                </c:pt>
                <c:pt idx="1952">
                  <c:v>87.170420166212352</c:v>
                </c:pt>
                <c:pt idx="1953">
                  <c:v>84.86855129937463</c:v>
                </c:pt>
                <c:pt idx="1954">
                  <c:v>88.592980768735728</c:v>
                </c:pt>
                <c:pt idx="1955">
                  <c:v>87.718361890379398</c:v>
                </c:pt>
                <c:pt idx="1956">
                  <c:v>89.488863435904776</c:v>
                </c:pt>
                <c:pt idx="1957">
                  <c:v>86.986601703565412</c:v>
                </c:pt>
                <c:pt idx="1958">
                  <c:v>86.858975942744294</c:v>
                </c:pt>
                <c:pt idx="1959">
                  <c:v>86.436545458602438</c:v>
                </c:pt>
                <c:pt idx="1960">
                  <c:v>85.759638671248055</c:v>
                </c:pt>
                <c:pt idx="1961">
                  <c:v>88.654966476355185</c:v>
                </c:pt>
                <c:pt idx="1962">
                  <c:v>91.321518324593683</c:v>
                </c:pt>
                <c:pt idx="1963">
                  <c:v>89.693142857976952</c:v>
                </c:pt>
                <c:pt idx="1964">
                  <c:v>87.910620274787505</c:v>
                </c:pt>
                <c:pt idx="1965">
                  <c:v>91.508591649391477</c:v>
                </c:pt>
                <c:pt idx="1966">
                  <c:v>86.648158099440238</c:v>
                </c:pt>
                <c:pt idx="1967">
                  <c:v>88.907960055103302</c:v>
                </c:pt>
                <c:pt idx="1968">
                  <c:v>89.64603447143277</c:v>
                </c:pt>
                <c:pt idx="1969">
                  <c:v>88.22973299224661</c:v>
                </c:pt>
                <c:pt idx="1970">
                  <c:v>89.18828126286671</c:v>
                </c:pt>
                <c:pt idx="1971">
                  <c:v>89.846665345541908</c:v>
                </c:pt>
                <c:pt idx="1972">
                  <c:v>89.416094219837632</c:v>
                </c:pt>
                <c:pt idx="1973">
                  <c:v>89.093094801134981</c:v>
                </c:pt>
                <c:pt idx="1974">
                  <c:v>88.408869951479716</c:v>
                </c:pt>
                <c:pt idx="1975">
                  <c:v>88.190114793660669</c:v>
                </c:pt>
                <c:pt idx="1976">
                  <c:v>85.689933871374535</c:v>
                </c:pt>
                <c:pt idx="1977">
                  <c:v>89.643512425849224</c:v>
                </c:pt>
                <c:pt idx="1978">
                  <c:v>86.907817919792052</c:v>
                </c:pt>
                <c:pt idx="1979">
                  <c:v>83.932369417062631</c:v>
                </c:pt>
                <c:pt idx="1980">
                  <c:v>87.360535796341352</c:v>
                </c:pt>
                <c:pt idx="1981">
                  <c:v>89.959065517381603</c:v>
                </c:pt>
                <c:pt idx="1982">
                  <c:v>86.402630346638645</c:v>
                </c:pt>
                <c:pt idx="1983">
                  <c:v>90.205619785299803</c:v>
                </c:pt>
                <c:pt idx="1984">
                  <c:v>87.593927050460991</c:v>
                </c:pt>
                <c:pt idx="1985">
                  <c:v>88.510750434906043</c:v>
                </c:pt>
                <c:pt idx="1986">
                  <c:v>90.297234444990693</c:v>
                </c:pt>
                <c:pt idx="1987">
                  <c:v>90.875269214047321</c:v>
                </c:pt>
                <c:pt idx="1988">
                  <c:v>89.58044951966825</c:v>
                </c:pt>
                <c:pt idx="1989">
                  <c:v>88.781536513948396</c:v>
                </c:pt>
                <c:pt idx="1990">
                  <c:v>88.267149317056109</c:v>
                </c:pt>
                <c:pt idx="1991">
                  <c:v>92.5069417497686</c:v>
                </c:pt>
                <c:pt idx="1992">
                  <c:v>89.809038081376841</c:v>
                </c:pt>
                <c:pt idx="1993">
                  <c:v>87.044551660098151</c:v>
                </c:pt>
                <c:pt idx="1994">
                  <c:v>87.158324269316438</c:v>
                </c:pt>
                <c:pt idx="1995">
                  <c:v>91.547706744116809</c:v>
                </c:pt>
                <c:pt idx="1996">
                  <c:v>92.558639248012867</c:v>
                </c:pt>
                <c:pt idx="1997">
                  <c:v>87.830756235938907</c:v>
                </c:pt>
                <c:pt idx="1998">
                  <c:v>90.060883819629325</c:v>
                </c:pt>
                <c:pt idx="1999">
                  <c:v>90.106762155737869</c:v>
                </c:pt>
                <c:pt idx="2000">
                  <c:v>88.250795530234356</c:v>
                </c:pt>
                <c:pt idx="2001">
                  <c:v>91.165242536583705</c:v>
                </c:pt>
                <c:pt idx="2002">
                  <c:v>91.12315523966204</c:v>
                </c:pt>
                <c:pt idx="2003">
                  <c:v>88.525192389227016</c:v>
                </c:pt>
                <c:pt idx="2004">
                  <c:v>90.376792650947976</c:v>
                </c:pt>
                <c:pt idx="2005">
                  <c:v>91.547992452921761</c:v>
                </c:pt>
                <c:pt idx="2006">
                  <c:v>90.231546720099516</c:v>
                </c:pt>
                <c:pt idx="2007">
                  <c:v>87.246326738545605</c:v>
                </c:pt>
                <c:pt idx="2008">
                  <c:v>90.819132522563663</c:v>
                </c:pt>
                <c:pt idx="2009">
                  <c:v>89.366300912230258</c:v>
                </c:pt>
                <c:pt idx="2010">
                  <c:v>88.962019325118121</c:v>
                </c:pt>
                <c:pt idx="2011">
                  <c:v>89.260072835657766</c:v>
                </c:pt>
                <c:pt idx="2012">
                  <c:v>90.883209232421649</c:v>
                </c:pt>
                <c:pt idx="2013">
                  <c:v>92.242028957937734</c:v>
                </c:pt>
                <c:pt idx="2014">
                  <c:v>89.573446207060911</c:v>
                </c:pt>
                <c:pt idx="2015">
                  <c:v>88.327036203701667</c:v>
                </c:pt>
                <c:pt idx="2016">
                  <c:v>89.474305938448524</c:v>
                </c:pt>
                <c:pt idx="2017">
                  <c:v>90.783141957303926</c:v>
                </c:pt>
                <c:pt idx="2018">
                  <c:v>90.454997847629386</c:v>
                </c:pt>
                <c:pt idx="2019">
                  <c:v>91.798210721072152</c:v>
                </c:pt>
                <c:pt idx="2020">
                  <c:v>92.514736450494723</c:v>
                </c:pt>
                <c:pt idx="2021">
                  <c:v>93.705346368340997</c:v>
                </c:pt>
                <c:pt idx="2022">
                  <c:v>92.116348779474137</c:v>
                </c:pt>
                <c:pt idx="2023">
                  <c:v>88.986271084231191</c:v>
                </c:pt>
                <c:pt idx="2024">
                  <c:v>88.371137073718558</c:v>
                </c:pt>
                <c:pt idx="2025">
                  <c:v>86.297643115329265</c:v>
                </c:pt>
                <c:pt idx="2026">
                  <c:v>88.997981513200514</c:v>
                </c:pt>
                <c:pt idx="2027">
                  <c:v>89.48550455723867</c:v>
                </c:pt>
                <c:pt idx="2028">
                  <c:v>88.769292234294284</c:v>
                </c:pt>
                <c:pt idx="2029">
                  <c:v>88.546857281036722</c:v>
                </c:pt>
                <c:pt idx="2030">
                  <c:v>89.049571662825045</c:v>
                </c:pt>
                <c:pt idx="2031">
                  <c:v>88.522413648032526</c:v>
                </c:pt>
                <c:pt idx="2032">
                  <c:v>85.203117032088002</c:v>
                </c:pt>
                <c:pt idx="2033">
                  <c:v>87.090160177040971</c:v>
                </c:pt>
                <c:pt idx="2034">
                  <c:v>90.651194102502558</c:v>
                </c:pt>
                <c:pt idx="2035">
                  <c:v>88.893473521287063</c:v>
                </c:pt>
                <c:pt idx="2036">
                  <c:v>88.688334739059613</c:v>
                </c:pt>
                <c:pt idx="2037">
                  <c:v>92.801680384729067</c:v>
                </c:pt>
                <c:pt idx="2038">
                  <c:v>89.089744899524021</c:v>
                </c:pt>
                <c:pt idx="2039">
                  <c:v>89.186607255246216</c:v>
                </c:pt>
                <c:pt idx="2040">
                  <c:v>88.660805790588881</c:v>
                </c:pt>
                <c:pt idx="2041">
                  <c:v>91.123439678355169</c:v>
                </c:pt>
                <c:pt idx="2042">
                  <c:v>88.427740576398833</c:v>
                </c:pt>
                <c:pt idx="2043">
                  <c:v>89.701278312084497</c:v>
                </c:pt>
                <c:pt idx="2044">
                  <c:v>87.095931284226737</c:v>
                </c:pt>
                <c:pt idx="2045">
                  <c:v>89.71698734930456</c:v>
                </c:pt>
                <c:pt idx="2046">
                  <c:v>90.391751758540678</c:v>
                </c:pt>
                <c:pt idx="2047">
                  <c:v>92.292410357871574</c:v>
                </c:pt>
                <c:pt idx="2048">
                  <c:v>93.400944338172891</c:v>
                </c:pt>
                <c:pt idx="2049">
                  <c:v>90.900512464274115</c:v>
                </c:pt>
                <c:pt idx="2050">
                  <c:v>87.828268687652923</c:v>
                </c:pt>
                <c:pt idx="2051">
                  <c:v>89.465068696736736</c:v>
                </c:pt>
                <c:pt idx="2052">
                  <c:v>90.919519461096115</c:v>
                </c:pt>
                <c:pt idx="2053">
                  <c:v>91.43468850868112</c:v>
                </c:pt>
                <c:pt idx="2054">
                  <c:v>90.523088728608613</c:v>
                </c:pt>
                <c:pt idx="2055">
                  <c:v>90.902496746852819</c:v>
                </c:pt>
                <c:pt idx="2056">
                  <c:v>91.064322181983158</c:v>
                </c:pt>
                <c:pt idx="2057">
                  <c:v>90.173219308867274</c:v>
                </c:pt>
                <c:pt idx="2058">
                  <c:v>87.782141867693994</c:v>
                </c:pt>
                <c:pt idx="2059">
                  <c:v>85.921224473367758</c:v>
                </c:pt>
                <c:pt idx="2060">
                  <c:v>83.618017432361142</c:v>
                </c:pt>
                <c:pt idx="2061">
                  <c:v>76.545054260893082</c:v>
                </c:pt>
                <c:pt idx="2062">
                  <c:v>72.76966747202313</c:v>
                </c:pt>
                <c:pt idx="2063">
                  <c:v>67.927591127462563</c:v>
                </c:pt>
                <c:pt idx="2064">
                  <c:v>65.277078397707683</c:v>
                </c:pt>
                <c:pt idx="2065">
                  <c:v>61.508988421661705</c:v>
                </c:pt>
                <c:pt idx="2066">
                  <c:v>54.784445840193882</c:v>
                </c:pt>
                <c:pt idx="2067">
                  <c:v>47.241375647658735</c:v>
                </c:pt>
                <c:pt idx="2068">
                  <c:v>42.262875091243011</c:v>
                </c:pt>
                <c:pt idx="2069">
                  <c:v>33.223520223767309</c:v>
                </c:pt>
                <c:pt idx="2070">
                  <c:v>30.398256189066998</c:v>
                </c:pt>
                <c:pt idx="2071">
                  <c:v>23.384546532701066</c:v>
                </c:pt>
                <c:pt idx="2072">
                  <c:v>22.137430690846969</c:v>
                </c:pt>
                <c:pt idx="2073">
                  <c:v>14.381979663862388</c:v>
                </c:pt>
                <c:pt idx="2074">
                  <c:v>11.931269595205872</c:v>
                </c:pt>
                <c:pt idx="2075">
                  <c:v>9.4696791160852829</c:v>
                </c:pt>
                <c:pt idx="2076">
                  <c:v>8.3333743122569253</c:v>
                </c:pt>
                <c:pt idx="2077">
                  <c:v>6.8481535940335903</c:v>
                </c:pt>
                <c:pt idx="2078">
                  <c:v>6.0175679978558438</c:v>
                </c:pt>
                <c:pt idx="2079">
                  <c:v>5.1546398982277086</c:v>
                </c:pt>
                <c:pt idx="2080">
                  <c:v>5.0081784646011425</c:v>
                </c:pt>
                <c:pt idx="2081">
                  <c:v>4.0707426581410129</c:v>
                </c:pt>
                <c:pt idx="2082">
                  <c:v>3.6526890537136425</c:v>
                </c:pt>
                <c:pt idx="2083">
                  <c:v>3.0581754428001262</c:v>
                </c:pt>
                <c:pt idx="2084">
                  <c:v>3.3094065394310257</c:v>
                </c:pt>
                <c:pt idx="2085">
                  <c:v>3.2894972671880462</c:v>
                </c:pt>
                <c:pt idx="2086">
                  <c:v>2.8550573883003749</c:v>
                </c:pt>
                <c:pt idx="2087">
                  <c:v>2.263949657911446</c:v>
                </c:pt>
                <c:pt idx="2088">
                  <c:v>2.204974884829336</c:v>
                </c:pt>
                <c:pt idx="2089">
                  <c:v>1.6912286015703382</c:v>
                </c:pt>
                <c:pt idx="2090">
                  <c:v>1.6512456200076131</c:v>
                </c:pt>
                <c:pt idx="2091">
                  <c:v>1.5073266095992799</c:v>
                </c:pt>
                <c:pt idx="2092">
                  <c:v>1.2544748598152689</c:v>
                </c:pt>
                <c:pt idx="2093">
                  <c:v>1.2364390163730365</c:v>
                </c:pt>
                <c:pt idx="2094">
                  <c:v>1.2272994717040797</c:v>
                </c:pt>
                <c:pt idx="2095">
                  <c:v>1.1354962598503548</c:v>
                </c:pt>
                <c:pt idx="2096">
                  <c:v>1.0950656024388161</c:v>
                </c:pt>
                <c:pt idx="2097">
                  <c:v>1.1672388435937209</c:v>
                </c:pt>
                <c:pt idx="2098">
                  <c:v>1.1766026146292186</c:v>
                </c:pt>
                <c:pt idx="2099">
                  <c:v>1.1247657906557795</c:v>
                </c:pt>
                <c:pt idx="2100">
                  <c:v>1.0875376885832511</c:v>
                </c:pt>
                <c:pt idx="2101">
                  <c:v>1.1434926818330804</c:v>
                </c:pt>
                <c:pt idx="2102">
                  <c:v>1.0742984241434939</c:v>
                </c:pt>
                <c:pt idx="2103">
                  <c:v>1.0868635495849821</c:v>
                </c:pt>
                <c:pt idx="2104">
                  <c:v>1.1135672637970107</c:v>
                </c:pt>
                <c:pt idx="2105">
                  <c:v>1.1357209828501635</c:v>
                </c:pt>
                <c:pt idx="2106">
                  <c:v>1.169973056399054</c:v>
                </c:pt>
                <c:pt idx="2107">
                  <c:v>1.0535129166634127</c:v>
                </c:pt>
                <c:pt idx="2108">
                  <c:v>1.0204067297427954</c:v>
                </c:pt>
                <c:pt idx="2109">
                  <c:v>1.074523134501626</c:v>
                </c:pt>
                <c:pt idx="2110">
                  <c:v>1.11517774718356</c:v>
                </c:pt>
                <c:pt idx="2111">
                  <c:v>1.0320537010698794</c:v>
                </c:pt>
                <c:pt idx="2112">
                  <c:v>1.1327621337389071</c:v>
                </c:pt>
                <c:pt idx="2113">
                  <c:v>1.0779499732127662</c:v>
                </c:pt>
                <c:pt idx="2114">
                  <c:v>1.0781746843249618</c:v>
                </c:pt>
                <c:pt idx="2115">
                  <c:v>1.0236086981874837</c:v>
                </c:pt>
                <c:pt idx="2116">
                  <c:v>0.9843243794971368</c:v>
                </c:pt>
                <c:pt idx="2117">
                  <c:v>1.0327465312650053</c:v>
                </c:pt>
                <c:pt idx="2118">
                  <c:v>0.90875567032718818</c:v>
                </c:pt>
                <c:pt idx="2119">
                  <c:v>0.95601358508524692</c:v>
                </c:pt>
                <c:pt idx="2120">
                  <c:v>0.987301549445041</c:v>
                </c:pt>
                <c:pt idx="2121">
                  <c:v>1.022223049868487</c:v>
                </c:pt>
                <c:pt idx="2122">
                  <c:v>1.1507962568041097</c:v>
                </c:pt>
                <c:pt idx="2123">
                  <c:v>1.0514531132164717</c:v>
                </c:pt>
                <c:pt idx="2124">
                  <c:v>0.97908158427807424</c:v>
                </c:pt>
                <c:pt idx="2125">
                  <c:v>0.97657254120866455</c:v>
                </c:pt>
                <c:pt idx="2126">
                  <c:v>0.88454708059110265</c:v>
                </c:pt>
                <c:pt idx="2127">
                  <c:v>0.84712124679264811</c:v>
                </c:pt>
                <c:pt idx="2128">
                  <c:v>0.77861975763438007</c:v>
                </c:pt>
                <c:pt idx="2129">
                  <c:v>0.81286060392563586</c:v>
                </c:pt>
                <c:pt idx="2130">
                  <c:v>0.86217380392056286</c:v>
                </c:pt>
                <c:pt idx="2131">
                  <c:v>0.89961887724218093</c:v>
                </c:pt>
                <c:pt idx="2132">
                  <c:v>0.89825210945160272</c:v>
                </c:pt>
                <c:pt idx="2133">
                  <c:v>0.95077092611668412</c:v>
                </c:pt>
                <c:pt idx="2134">
                  <c:v>0.7692594070856984</c:v>
                </c:pt>
                <c:pt idx="2135">
                  <c:v>0.74232076610544206</c:v>
                </c:pt>
                <c:pt idx="2136">
                  <c:v>0.63938346333044516</c:v>
                </c:pt>
                <c:pt idx="2137">
                  <c:v>0.83431550352734973</c:v>
                </c:pt>
                <c:pt idx="2138">
                  <c:v>0.75282282574634651</c:v>
                </c:pt>
                <c:pt idx="2139">
                  <c:v>0.73228680705096361</c:v>
                </c:pt>
                <c:pt idx="2140">
                  <c:v>0.69986427113144511</c:v>
                </c:pt>
                <c:pt idx="2141">
                  <c:v>0.72498603658542882</c:v>
                </c:pt>
                <c:pt idx="2142">
                  <c:v>0.61358981941971313</c:v>
                </c:pt>
                <c:pt idx="2143">
                  <c:v>0.82519805571937832</c:v>
                </c:pt>
                <c:pt idx="2144">
                  <c:v>0.82656473195249491</c:v>
                </c:pt>
                <c:pt idx="2145">
                  <c:v>0.80670129097693</c:v>
                </c:pt>
                <c:pt idx="2146">
                  <c:v>0.82770675039191</c:v>
                </c:pt>
                <c:pt idx="2147">
                  <c:v>0.88136424334868124</c:v>
                </c:pt>
                <c:pt idx="2148">
                  <c:v>0.90167839358789026</c:v>
                </c:pt>
                <c:pt idx="2149">
                  <c:v>0.8672100914352221</c:v>
                </c:pt>
                <c:pt idx="2150">
                  <c:v>0.84208505204540485</c:v>
                </c:pt>
                <c:pt idx="2151">
                  <c:v>0.86354052648560664</c:v>
                </c:pt>
                <c:pt idx="2152">
                  <c:v>0.83820963177051455</c:v>
                </c:pt>
                <c:pt idx="2153">
                  <c:v>0.75031430320858794</c:v>
                </c:pt>
                <c:pt idx="2154">
                  <c:v>0.81126928873843651</c:v>
                </c:pt>
                <c:pt idx="2155">
                  <c:v>0.79848268742194195</c:v>
                </c:pt>
                <c:pt idx="2156">
                  <c:v>0.81469529961021303</c:v>
                </c:pt>
                <c:pt idx="2157">
                  <c:v>0.81308526037431328</c:v>
                </c:pt>
                <c:pt idx="2158">
                  <c:v>0.88089617983199142</c:v>
                </c:pt>
                <c:pt idx="2159">
                  <c:v>0.76036714841269948</c:v>
                </c:pt>
                <c:pt idx="2160">
                  <c:v>0.75694130808463544</c:v>
                </c:pt>
                <c:pt idx="2161">
                  <c:v>0.70785749746099524</c:v>
                </c:pt>
                <c:pt idx="2162">
                  <c:v>0.73593721058851091</c:v>
                </c:pt>
                <c:pt idx="2163">
                  <c:v>0.79118147422581053</c:v>
                </c:pt>
                <c:pt idx="2164">
                  <c:v>0.68136962976320659</c:v>
                </c:pt>
                <c:pt idx="2165">
                  <c:v>0.63846626236252479</c:v>
                </c:pt>
                <c:pt idx="2166">
                  <c:v>0.66356789719994591</c:v>
                </c:pt>
                <c:pt idx="2167">
                  <c:v>0.64348279951319531</c:v>
                </c:pt>
                <c:pt idx="2168">
                  <c:v>0.62886377598978527</c:v>
                </c:pt>
                <c:pt idx="2169">
                  <c:v>0.61312187068812696</c:v>
                </c:pt>
                <c:pt idx="2170">
                  <c:v>0.58117080498290008</c:v>
                </c:pt>
                <c:pt idx="2171">
                  <c:v>0.56702054340224128</c:v>
                </c:pt>
                <c:pt idx="2172">
                  <c:v>0.53095317811888698</c:v>
                </c:pt>
                <c:pt idx="2173">
                  <c:v>0.49969700428795782</c:v>
                </c:pt>
                <c:pt idx="2174">
                  <c:v>0.53643713780590074</c:v>
                </c:pt>
                <c:pt idx="2175">
                  <c:v>0.56292149388774693</c:v>
                </c:pt>
                <c:pt idx="2176">
                  <c:v>0.44171635786529606</c:v>
                </c:pt>
                <c:pt idx="2177">
                  <c:v>0.47892243645564214</c:v>
                </c:pt>
                <c:pt idx="2178">
                  <c:v>0.43555913578776639</c:v>
                </c:pt>
                <c:pt idx="2179">
                  <c:v>0.38375749500396683</c:v>
                </c:pt>
                <c:pt idx="2180">
                  <c:v>0.44446746828060713</c:v>
                </c:pt>
                <c:pt idx="2181">
                  <c:v>0.47822995765127718</c:v>
                </c:pt>
                <c:pt idx="2182">
                  <c:v>0.41341962324806802</c:v>
                </c:pt>
                <c:pt idx="2183">
                  <c:v>0.46385644245087176</c:v>
                </c:pt>
                <c:pt idx="2184">
                  <c:v>0.40453025764081163</c:v>
                </c:pt>
                <c:pt idx="2185">
                  <c:v>0.44697528923853813</c:v>
                </c:pt>
                <c:pt idx="2186">
                  <c:v>0.43920854895019845</c:v>
                </c:pt>
                <c:pt idx="2187">
                  <c:v>0.39197298197779507</c:v>
                </c:pt>
                <c:pt idx="2188">
                  <c:v>0.42483554593625295</c:v>
                </c:pt>
                <c:pt idx="2189">
                  <c:v>0.37075132607864436</c:v>
                </c:pt>
                <c:pt idx="2190">
                  <c:v>0.38353292674881967</c:v>
                </c:pt>
                <c:pt idx="2191">
                  <c:v>0.33218286065427316</c:v>
                </c:pt>
                <c:pt idx="2192">
                  <c:v>0.31985096901977483</c:v>
                </c:pt>
                <c:pt idx="2193">
                  <c:v>0.24067941071314047</c:v>
                </c:pt>
                <c:pt idx="2194">
                  <c:v>0.28289355079295087</c:v>
                </c:pt>
                <c:pt idx="2195">
                  <c:v>0.21397830864587908</c:v>
                </c:pt>
                <c:pt idx="2196">
                  <c:v>0.25824972647231492</c:v>
                </c:pt>
                <c:pt idx="2197">
                  <c:v>0.23953800483141885</c:v>
                </c:pt>
                <c:pt idx="2198">
                  <c:v>0.2778786654421439</c:v>
                </c:pt>
                <c:pt idx="2199">
                  <c:v>0.25185028176701874</c:v>
                </c:pt>
                <c:pt idx="2200">
                  <c:v>0.17565859072261603</c:v>
                </c:pt>
                <c:pt idx="2201">
                  <c:v>0.23839660013689201</c:v>
                </c:pt>
                <c:pt idx="2202">
                  <c:v>0.21375377515284733</c:v>
                </c:pt>
                <c:pt idx="2203">
                  <c:v>0.26874714204199179</c:v>
                </c:pt>
                <c:pt idx="2204">
                  <c:v>0.33538281271250359</c:v>
                </c:pt>
                <c:pt idx="2205">
                  <c:v>0.33628104654807034</c:v>
                </c:pt>
                <c:pt idx="2206">
                  <c:v>0.32830924697468955</c:v>
                </c:pt>
                <c:pt idx="2207">
                  <c:v>0.3465546483901738</c:v>
                </c:pt>
                <c:pt idx="2208">
                  <c:v>0.26144946282222747</c:v>
                </c:pt>
                <c:pt idx="2209">
                  <c:v>0.33856406085921442</c:v>
                </c:pt>
                <c:pt idx="2210">
                  <c:v>0.28701026485846715</c:v>
                </c:pt>
                <c:pt idx="2211">
                  <c:v>0.2571083023132692</c:v>
                </c:pt>
                <c:pt idx="2212">
                  <c:v>0.20417372223479058</c:v>
                </c:pt>
                <c:pt idx="2213">
                  <c:v>0.22310937627746386</c:v>
                </c:pt>
                <c:pt idx="2214">
                  <c:v>0.23452331764628465</c:v>
                </c:pt>
                <c:pt idx="2215">
                  <c:v>0.32875836090281441</c:v>
                </c:pt>
                <c:pt idx="2216">
                  <c:v>0.19618417172659885</c:v>
                </c:pt>
                <c:pt idx="2217">
                  <c:v>0.24616191780696406</c:v>
                </c:pt>
                <c:pt idx="2218">
                  <c:v>0.23747973493065677</c:v>
                </c:pt>
                <c:pt idx="2219">
                  <c:v>0.16858605461033127</c:v>
                </c:pt>
                <c:pt idx="2220">
                  <c:v>0.11268094340114443</c:v>
                </c:pt>
                <c:pt idx="2221">
                  <c:v>0.15876316335198259</c:v>
                </c:pt>
                <c:pt idx="2222">
                  <c:v>0.10538430142768007</c:v>
                </c:pt>
                <c:pt idx="2223">
                  <c:v>0.1745172524475147</c:v>
                </c:pt>
                <c:pt idx="2224">
                  <c:v>0.18911150340155114</c:v>
                </c:pt>
                <c:pt idx="2225">
                  <c:v>0.11565574210998797</c:v>
                </c:pt>
                <c:pt idx="2226">
                  <c:v>0.2356647183121674</c:v>
                </c:pt>
                <c:pt idx="2227">
                  <c:v>0.13982861895155407</c:v>
                </c:pt>
                <c:pt idx="2228">
                  <c:v>0.21193879777028357</c:v>
                </c:pt>
                <c:pt idx="2229">
                  <c:v>0.19094515377746646</c:v>
                </c:pt>
                <c:pt idx="2230">
                  <c:v>0.1777167447089667</c:v>
                </c:pt>
                <c:pt idx="2231">
                  <c:v>0.14804227945038884</c:v>
                </c:pt>
                <c:pt idx="2232">
                  <c:v>0.19298462565012775</c:v>
                </c:pt>
                <c:pt idx="2233">
                  <c:v>0.11838732537630126</c:v>
                </c:pt>
                <c:pt idx="2234">
                  <c:v>0.16697696545334706</c:v>
                </c:pt>
                <c:pt idx="2235">
                  <c:v>9.7844488956189135E-2</c:v>
                </c:pt>
                <c:pt idx="2236">
                  <c:v>0.13344857424872902</c:v>
                </c:pt>
                <c:pt idx="2237">
                  <c:v>0.13002469456941945</c:v>
                </c:pt>
                <c:pt idx="2238">
                  <c:v>0.1964087016259608</c:v>
                </c:pt>
                <c:pt idx="2239">
                  <c:v>0.15101717391704517</c:v>
                </c:pt>
                <c:pt idx="2240">
                  <c:v>0.12317696722355942</c:v>
                </c:pt>
                <c:pt idx="2241">
                  <c:v>0.10789134730840866</c:v>
                </c:pt>
                <c:pt idx="2242">
                  <c:v>7.4346050406304265E-2</c:v>
                </c:pt>
                <c:pt idx="2243">
                  <c:v>0.12066988646481924</c:v>
                </c:pt>
                <c:pt idx="2244">
                  <c:v>0.10811585915887489</c:v>
                </c:pt>
                <c:pt idx="2245">
                  <c:v>6.8190889582309122E-2</c:v>
                </c:pt>
                <c:pt idx="2246">
                  <c:v>9.6254212535029637E-2</c:v>
                </c:pt>
                <c:pt idx="2247">
                  <c:v>0.11702153289424588</c:v>
                </c:pt>
                <c:pt idx="2248">
                  <c:v>6.7049662943541311E-2</c:v>
                </c:pt>
                <c:pt idx="2249">
                  <c:v>6.2952481986311426E-2</c:v>
                </c:pt>
                <c:pt idx="2250">
                  <c:v>4.0595987293856606E-2</c:v>
                </c:pt>
                <c:pt idx="2251">
                  <c:v>3.9679287171845434E-2</c:v>
                </c:pt>
                <c:pt idx="2252">
                  <c:v>4.3551882688563914E-2</c:v>
                </c:pt>
                <c:pt idx="2253">
                  <c:v>2.6209495942675076E-2</c:v>
                </c:pt>
                <c:pt idx="2254">
                  <c:v>-5.1350842407771324E-2</c:v>
                </c:pt>
                <c:pt idx="2255">
                  <c:v>-4.5869792051411729E-2</c:v>
                </c:pt>
                <c:pt idx="2256">
                  <c:v>-0.12752152271979789</c:v>
                </c:pt>
                <c:pt idx="2257">
                  <c:v>-1.2346869484836098E-2</c:v>
                </c:pt>
                <c:pt idx="2258">
                  <c:v>-4.6094272465579955E-2</c:v>
                </c:pt>
                <c:pt idx="2259">
                  <c:v>-5.5223103849999511E-2</c:v>
                </c:pt>
                <c:pt idx="2260">
                  <c:v>-6.7307465004451394E-2</c:v>
                </c:pt>
                <c:pt idx="2261">
                  <c:v>-9.4225557326876874E-2</c:v>
                </c:pt>
                <c:pt idx="2262">
                  <c:v>-0.12250848668566849</c:v>
                </c:pt>
                <c:pt idx="2263">
                  <c:v>-0.13575183090728249</c:v>
                </c:pt>
                <c:pt idx="2264">
                  <c:v>-9.85653132454134E-2</c:v>
                </c:pt>
                <c:pt idx="2265">
                  <c:v>-0.12114299157299779</c:v>
                </c:pt>
                <c:pt idx="2266">
                  <c:v>-3.3093039669740421E-2</c:v>
                </c:pt>
                <c:pt idx="2267">
                  <c:v>-0.10152082688172914</c:v>
                </c:pt>
                <c:pt idx="2268">
                  <c:v>-0.16631566448770396</c:v>
                </c:pt>
                <c:pt idx="2269">
                  <c:v>-0.20508973640793737</c:v>
                </c:pt>
                <c:pt idx="2270">
                  <c:v>-0.26368780785936963</c:v>
                </c:pt>
                <c:pt idx="2271">
                  <c:v>-0.20712847041013394</c:v>
                </c:pt>
                <c:pt idx="2272">
                  <c:v>-0.15445684809305416</c:v>
                </c:pt>
                <c:pt idx="2273">
                  <c:v>-0.30748937576825508</c:v>
                </c:pt>
                <c:pt idx="2274">
                  <c:v>-0.34100332094917363</c:v>
                </c:pt>
                <c:pt idx="2275">
                  <c:v>-0.25435496890313658</c:v>
                </c:pt>
                <c:pt idx="2276">
                  <c:v>-0.38296912544275585</c:v>
                </c:pt>
                <c:pt idx="2277">
                  <c:v>-0.36769031622794213</c:v>
                </c:pt>
                <c:pt idx="2278">
                  <c:v>-0.46893420110418749</c:v>
                </c:pt>
                <c:pt idx="2279">
                  <c:v>-0.39551741406238516</c:v>
                </c:pt>
                <c:pt idx="2280">
                  <c:v>-0.33462602474232384</c:v>
                </c:pt>
                <c:pt idx="2281">
                  <c:v>-0.3282486916859062</c:v>
                </c:pt>
                <c:pt idx="2282">
                  <c:v>-0.30612410977322035</c:v>
                </c:pt>
                <c:pt idx="2283">
                  <c:v>-0.32686474944079169</c:v>
                </c:pt>
                <c:pt idx="2284">
                  <c:v>-0.3695043352374805</c:v>
                </c:pt>
                <c:pt idx="2285">
                  <c:v>-0.40509216729771591</c:v>
                </c:pt>
                <c:pt idx="2286">
                  <c:v>-0.42493333507880315</c:v>
                </c:pt>
                <c:pt idx="2287">
                  <c:v>-0.47600260018061391</c:v>
                </c:pt>
                <c:pt idx="2288">
                  <c:v>-0.37932242764204815</c:v>
                </c:pt>
                <c:pt idx="2289">
                  <c:v>-0.39460107590427729</c:v>
                </c:pt>
                <c:pt idx="2290">
                  <c:v>-0.44683113766343929</c:v>
                </c:pt>
                <c:pt idx="2291">
                  <c:v>-0.42994499685760079</c:v>
                </c:pt>
                <c:pt idx="2292">
                  <c:v>-0.34033005974620778</c:v>
                </c:pt>
                <c:pt idx="2293">
                  <c:v>-0.33599125547587594</c:v>
                </c:pt>
                <c:pt idx="2294">
                  <c:v>-0.35766640486720735</c:v>
                </c:pt>
                <c:pt idx="2295">
                  <c:v>-0.45502166450888115</c:v>
                </c:pt>
                <c:pt idx="2296">
                  <c:v>-0.39619064161238171</c:v>
                </c:pt>
                <c:pt idx="2297">
                  <c:v>-0.39847213192425457</c:v>
                </c:pt>
                <c:pt idx="2298">
                  <c:v>-0.42493333507880315</c:v>
                </c:pt>
                <c:pt idx="2299">
                  <c:v>-0.46094947369430539</c:v>
                </c:pt>
                <c:pt idx="2300">
                  <c:v>-0.46528778707899399</c:v>
                </c:pt>
                <c:pt idx="2301">
                  <c:v>-0.47897580215843227</c:v>
                </c:pt>
                <c:pt idx="2302">
                  <c:v>-0.35446845877140643</c:v>
                </c:pt>
                <c:pt idx="2303">
                  <c:v>-0.44978571827463121</c:v>
                </c:pt>
                <c:pt idx="2304">
                  <c:v>-0.39346032733889036</c:v>
                </c:pt>
                <c:pt idx="2305">
                  <c:v>-0.37361859411026987</c:v>
                </c:pt>
                <c:pt idx="2306">
                  <c:v>-0.43860315002028916</c:v>
                </c:pt>
                <c:pt idx="2307">
                  <c:v>-0.47691887082514928</c:v>
                </c:pt>
                <c:pt idx="2308">
                  <c:v>-0.49881564332114881</c:v>
                </c:pt>
                <c:pt idx="2309">
                  <c:v>-0.52160951705997327</c:v>
                </c:pt>
                <c:pt idx="2310">
                  <c:v>-0.50018067113808407</c:v>
                </c:pt>
                <c:pt idx="2311">
                  <c:v>-0.47989207033818371</c:v>
                </c:pt>
                <c:pt idx="2312">
                  <c:v>-0.45799492293314703</c:v>
                </c:pt>
                <c:pt idx="2313">
                  <c:v>-0.62010955206064367</c:v>
                </c:pt>
                <c:pt idx="2314">
                  <c:v>-0.46506339197676105</c:v>
                </c:pt>
                <c:pt idx="2315">
                  <c:v>-0.62512032932977579</c:v>
                </c:pt>
                <c:pt idx="2316">
                  <c:v>-0.60300169006424209</c:v>
                </c:pt>
                <c:pt idx="2317">
                  <c:v>-0.61008792946672941</c:v>
                </c:pt>
                <c:pt idx="2318">
                  <c:v>-0.59570973407314654</c:v>
                </c:pt>
                <c:pt idx="2319">
                  <c:v>-0.4810327296637551</c:v>
                </c:pt>
                <c:pt idx="2320">
                  <c:v>-0.49904003157119625</c:v>
                </c:pt>
                <c:pt idx="2321">
                  <c:v>-0.55513566540672521</c:v>
                </c:pt>
                <c:pt idx="2322">
                  <c:v>-0.48170590510685507</c:v>
                </c:pt>
                <c:pt idx="2323">
                  <c:v>-0.55010587303623293</c:v>
                </c:pt>
                <c:pt idx="2324">
                  <c:v>-0.61465002264593505</c:v>
                </c:pt>
                <c:pt idx="2325">
                  <c:v>-0.46459590203411505</c:v>
                </c:pt>
                <c:pt idx="2326">
                  <c:v>-0.41558315903851284</c:v>
                </c:pt>
                <c:pt idx="2327">
                  <c:v>-0.46369832078989592</c:v>
                </c:pt>
                <c:pt idx="2328">
                  <c:v>-0.44978571827463121</c:v>
                </c:pt>
                <c:pt idx="2329">
                  <c:v>-0.45229149563952298</c:v>
                </c:pt>
                <c:pt idx="2330">
                  <c:v>-0.60825560806039292</c:v>
                </c:pt>
                <c:pt idx="2331">
                  <c:v>-0.57177682287687936</c:v>
                </c:pt>
                <c:pt idx="2332">
                  <c:v>-0.54236480960416777</c:v>
                </c:pt>
                <c:pt idx="2333">
                  <c:v>-0.4953937168644007</c:v>
                </c:pt>
                <c:pt idx="2334">
                  <c:v>-0.70104578720322497</c:v>
                </c:pt>
                <c:pt idx="2335">
                  <c:v>-0.67118850229397342</c:v>
                </c:pt>
                <c:pt idx="2336">
                  <c:v>-0.62125006679130124</c:v>
                </c:pt>
                <c:pt idx="2337">
                  <c:v>-0.54898398314227048</c:v>
                </c:pt>
                <c:pt idx="2338">
                  <c:v>-0.62536338884433551</c:v>
                </c:pt>
                <c:pt idx="2339">
                  <c:v>-0.52411513161001455</c:v>
                </c:pt>
                <c:pt idx="2340">
                  <c:v>-0.57473106961092313</c:v>
                </c:pt>
                <c:pt idx="2341">
                  <c:v>-0.60438528654673807</c:v>
                </c:pt>
                <c:pt idx="2342">
                  <c:v>-0.67391813096326914</c:v>
                </c:pt>
                <c:pt idx="2343">
                  <c:v>-0.71267439298432489</c:v>
                </c:pt>
                <c:pt idx="2344">
                  <c:v>-0.73045358482155542</c:v>
                </c:pt>
                <c:pt idx="2345">
                  <c:v>-0.69353012816881776</c:v>
                </c:pt>
                <c:pt idx="2346">
                  <c:v>-0.58591226113713368</c:v>
                </c:pt>
                <c:pt idx="2347">
                  <c:v>-0.70743966593898033</c:v>
                </c:pt>
                <c:pt idx="2348">
                  <c:v>-0.67414248370534224</c:v>
                </c:pt>
                <c:pt idx="2349">
                  <c:v>-0.63674973244380872</c:v>
                </c:pt>
                <c:pt idx="2350">
                  <c:v>-0.68623876842925924</c:v>
                </c:pt>
                <c:pt idx="2351">
                  <c:v>-0.67573164766054905</c:v>
                </c:pt>
                <c:pt idx="2352">
                  <c:v>-0.68941705934528752</c:v>
                </c:pt>
                <c:pt idx="2353">
                  <c:v>-0.67391813096326914</c:v>
                </c:pt>
                <c:pt idx="2354">
                  <c:v>-0.72748105841458077</c:v>
                </c:pt>
                <c:pt idx="2355">
                  <c:v>-0.71198266261454091</c:v>
                </c:pt>
                <c:pt idx="2356">
                  <c:v>-0.68691181903151044</c:v>
                </c:pt>
                <c:pt idx="2357">
                  <c:v>-0.63106592367820902</c:v>
                </c:pt>
                <c:pt idx="2358">
                  <c:v>-0.71381481238073086</c:v>
                </c:pt>
                <c:pt idx="2359">
                  <c:v>-0.64039558125568163</c:v>
                </c:pt>
                <c:pt idx="2360">
                  <c:v>-0.74755947803335498</c:v>
                </c:pt>
                <c:pt idx="2361">
                  <c:v>-0.73251004496464045</c:v>
                </c:pt>
                <c:pt idx="2362">
                  <c:v>-0.7673945055879372</c:v>
                </c:pt>
                <c:pt idx="2363">
                  <c:v>-0.79610886481173981</c:v>
                </c:pt>
                <c:pt idx="2364">
                  <c:v>-0.80181052082159976</c:v>
                </c:pt>
                <c:pt idx="2365">
                  <c:v>-0.70674793230054433</c:v>
                </c:pt>
                <c:pt idx="2366">
                  <c:v>-0.69968100713799775</c:v>
                </c:pt>
                <c:pt idx="2367">
                  <c:v>-0.81457838515821557</c:v>
                </c:pt>
                <c:pt idx="2368">
                  <c:v>-0.79154751889334296</c:v>
                </c:pt>
                <c:pt idx="2369">
                  <c:v>-0.86176025724120642</c:v>
                </c:pt>
                <c:pt idx="2370">
                  <c:v>-0.82050426931705722</c:v>
                </c:pt>
                <c:pt idx="2371">
                  <c:v>-0.75986060196306937</c:v>
                </c:pt>
                <c:pt idx="2372">
                  <c:v>-0.74800815364577389</c:v>
                </c:pt>
                <c:pt idx="2373">
                  <c:v>-0.80818512446694246</c:v>
                </c:pt>
                <c:pt idx="2374">
                  <c:v>-0.71359046767418555</c:v>
                </c:pt>
                <c:pt idx="2375">
                  <c:v>-0.72658369038498538</c:v>
                </c:pt>
                <c:pt idx="2376">
                  <c:v>-0.7527940155425572</c:v>
                </c:pt>
                <c:pt idx="2377">
                  <c:v>-0.78470546482924952</c:v>
                </c:pt>
                <c:pt idx="2378">
                  <c:v>-0.79087453184136791</c:v>
                </c:pt>
                <c:pt idx="2379">
                  <c:v>-0.74277359353114303</c:v>
                </c:pt>
                <c:pt idx="2380">
                  <c:v>-0.75417742489665152</c:v>
                </c:pt>
                <c:pt idx="2381">
                  <c:v>-0.73637991870327824</c:v>
                </c:pt>
                <c:pt idx="2382">
                  <c:v>-0.72157337219576068</c:v>
                </c:pt>
                <c:pt idx="2383">
                  <c:v>-0.73798768835995343</c:v>
                </c:pt>
                <c:pt idx="2384">
                  <c:v>-0.74026847387114181</c:v>
                </c:pt>
                <c:pt idx="2385">
                  <c:v>-0.74664343142725187</c:v>
                </c:pt>
                <c:pt idx="2386">
                  <c:v>-0.79474420181162575</c:v>
                </c:pt>
                <c:pt idx="2387">
                  <c:v>-0.78608883435713484</c:v>
                </c:pt>
                <c:pt idx="2388">
                  <c:v>-0.79975418924747022</c:v>
                </c:pt>
                <c:pt idx="2389">
                  <c:v>-0.79268785713222378</c:v>
                </c:pt>
                <c:pt idx="2390">
                  <c:v>-0.91282807314252423</c:v>
                </c:pt>
                <c:pt idx="2391">
                  <c:v>-0.8435158410375454</c:v>
                </c:pt>
                <c:pt idx="2392">
                  <c:v>-0.8914067937387582</c:v>
                </c:pt>
                <c:pt idx="2393">
                  <c:v>-0.89047217353170893</c:v>
                </c:pt>
                <c:pt idx="2394">
                  <c:v>-0.89436018841968501</c:v>
                </c:pt>
                <c:pt idx="2395">
                  <c:v>-0.93856670766663264</c:v>
                </c:pt>
                <c:pt idx="2396">
                  <c:v>-0.92376286006197184</c:v>
                </c:pt>
                <c:pt idx="2397">
                  <c:v>-0.85742349696633635</c:v>
                </c:pt>
                <c:pt idx="2398">
                  <c:v>-0.94929563547225815</c:v>
                </c:pt>
                <c:pt idx="2399">
                  <c:v>-0.94109007109095533</c:v>
                </c:pt>
                <c:pt idx="2400">
                  <c:v>-0.9531647529938958</c:v>
                </c:pt>
                <c:pt idx="2401">
                  <c:v>-0.952248876151085</c:v>
                </c:pt>
                <c:pt idx="2402">
                  <c:v>-0.95043581160185742</c:v>
                </c:pt>
                <c:pt idx="2403">
                  <c:v>-0.99602320634935015</c:v>
                </c:pt>
                <c:pt idx="2404">
                  <c:v>-1.0384127584184721</c:v>
                </c:pt>
                <c:pt idx="2405">
                  <c:v>-0.88821038937347829</c:v>
                </c:pt>
                <c:pt idx="2406">
                  <c:v>-0.9226226565414386</c:v>
                </c:pt>
                <c:pt idx="2407">
                  <c:v>-0.90963173046763046</c:v>
                </c:pt>
                <c:pt idx="2408">
                  <c:v>-0.94290315089984311</c:v>
                </c:pt>
                <c:pt idx="2409">
                  <c:v>-0.88136893154562301</c:v>
                </c:pt>
                <c:pt idx="2410">
                  <c:v>-0.95430492515087284</c:v>
                </c:pt>
                <c:pt idx="2411">
                  <c:v>-0.93811810912414195</c:v>
                </c:pt>
                <c:pt idx="2412">
                  <c:v>-1.0306564136308927</c:v>
                </c:pt>
                <c:pt idx="2413">
                  <c:v>-0.9531647529938958</c:v>
                </c:pt>
                <c:pt idx="2414">
                  <c:v>-0.94086577235212854</c:v>
                </c:pt>
                <c:pt idx="2415">
                  <c:v>-0.9205665488722925</c:v>
                </c:pt>
                <c:pt idx="2416">
                  <c:v>-0.99738762188235075</c:v>
                </c:pt>
                <c:pt idx="2417">
                  <c:v>-0.99989216110245582</c:v>
                </c:pt>
                <c:pt idx="2418">
                  <c:v>-1.0283762248671779</c:v>
                </c:pt>
                <c:pt idx="2419">
                  <c:v>-1.0983497231300099</c:v>
                </c:pt>
                <c:pt idx="2420">
                  <c:v>-1.0504863825970601</c:v>
                </c:pt>
                <c:pt idx="2421">
                  <c:v>-1.0967424753099309</c:v>
                </c:pt>
                <c:pt idx="2422">
                  <c:v>-1.0648399942738918</c:v>
                </c:pt>
                <c:pt idx="2423">
                  <c:v>-1.0598312029186152</c:v>
                </c:pt>
                <c:pt idx="2424">
                  <c:v>-0.97071579799414831</c:v>
                </c:pt>
                <c:pt idx="2425">
                  <c:v>-0.94609939778615981</c:v>
                </c:pt>
                <c:pt idx="2426">
                  <c:v>-0.99237852650346792</c:v>
                </c:pt>
                <c:pt idx="2427">
                  <c:v>-0.98895812377177705</c:v>
                </c:pt>
                <c:pt idx="2428">
                  <c:v>-0.91441689502420598</c:v>
                </c:pt>
                <c:pt idx="2429">
                  <c:v>-1.0334038479758334</c:v>
                </c:pt>
                <c:pt idx="2430">
                  <c:v>-0.90462223922072038</c:v>
                </c:pt>
                <c:pt idx="2431">
                  <c:v>-0.87407880711385388</c:v>
                </c:pt>
                <c:pt idx="2432">
                  <c:v>-0.92467876040249752</c:v>
                </c:pt>
                <c:pt idx="2433">
                  <c:v>-0.94882834983502917</c:v>
                </c:pt>
                <c:pt idx="2434">
                  <c:v>-1.0217786031567533</c:v>
                </c:pt>
                <c:pt idx="2435">
                  <c:v>-0.96411783384733329</c:v>
                </c:pt>
                <c:pt idx="2436">
                  <c:v>-0.98028558002298816</c:v>
                </c:pt>
                <c:pt idx="2437">
                  <c:v>-1.0169939011512641</c:v>
                </c:pt>
                <c:pt idx="2438">
                  <c:v>-0.99009825918583427</c:v>
                </c:pt>
                <c:pt idx="2439">
                  <c:v>-0.96273468625192038</c:v>
                </c:pt>
                <c:pt idx="2440">
                  <c:v>-0.97391196483413989</c:v>
                </c:pt>
                <c:pt idx="2441">
                  <c:v>-1.06097126562128</c:v>
                </c:pt>
                <c:pt idx="2442">
                  <c:v>-1.0974339659358456</c:v>
                </c:pt>
                <c:pt idx="2443">
                  <c:v>-1.1651232108590648</c:v>
                </c:pt>
                <c:pt idx="2444">
                  <c:v>-1.1061055956587129</c:v>
                </c:pt>
                <c:pt idx="2445">
                  <c:v>-1.0912852909593207</c:v>
                </c:pt>
                <c:pt idx="2446">
                  <c:v>-1.1617033395056042</c:v>
                </c:pt>
                <c:pt idx="2447">
                  <c:v>-1.1384554108457179</c:v>
                </c:pt>
                <c:pt idx="2448">
                  <c:v>-1.1352597170806389</c:v>
                </c:pt>
                <c:pt idx="2449">
                  <c:v>-1.0345439377848153</c:v>
                </c:pt>
                <c:pt idx="2450">
                  <c:v>-1.0744089657672484</c:v>
                </c:pt>
                <c:pt idx="2451">
                  <c:v>-1.0564110077953215</c:v>
                </c:pt>
                <c:pt idx="2452">
                  <c:v>-1.002845267257868</c:v>
                </c:pt>
                <c:pt idx="2453">
                  <c:v>-1.0883137306846757</c:v>
                </c:pt>
                <c:pt idx="2454">
                  <c:v>-1.0106018061685207</c:v>
                </c:pt>
                <c:pt idx="2455">
                  <c:v>-1.0625598756343724</c:v>
                </c:pt>
                <c:pt idx="2456">
                  <c:v>-1.0194983961768767</c:v>
                </c:pt>
                <c:pt idx="2457">
                  <c:v>-1.0653072311226808</c:v>
                </c:pt>
                <c:pt idx="2458">
                  <c:v>-1.1083669362601078</c:v>
                </c:pt>
                <c:pt idx="2459">
                  <c:v>-1.0605227165007225</c:v>
                </c:pt>
                <c:pt idx="2460">
                  <c:v>-0.97299610510086509</c:v>
                </c:pt>
                <c:pt idx="2461">
                  <c:v>-1.073044644787724</c:v>
                </c:pt>
                <c:pt idx="2462">
                  <c:v>-1.0220028855577601</c:v>
                </c:pt>
                <c:pt idx="2463">
                  <c:v>-1.0944624220917687</c:v>
                </c:pt>
                <c:pt idx="2464">
                  <c:v>-1.0064899127672167</c:v>
                </c:pt>
                <c:pt idx="2465">
                  <c:v>-1.0509349357674225</c:v>
                </c:pt>
                <c:pt idx="2466">
                  <c:v>-1.0117419193715893</c:v>
                </c:pt>
                <c:pt idx="2467">
                  <c:v>-1.0067328887094273</c:v>
                </c:pt>
                <c:pt idx="2468">
                  <c:v>-1.0329365977162164</c:v>
                </c:pt>
                <c:pt idx="2469">
                  <c:v>-1.1380068929763176</c:v>
                </c:pt>
                <c:pt idx="2470">
                  <c:v>-1.1774197106442896</c:v>
                </c:pt>
                <c:pt idx="2471">
                  <c:v>-1.1587319673376228</c:v>
                </c:pt>
                <c:pt idx="2472">
                  <c:v>-1.0354410568122807</c:v>
                </c:pt>
                <c:pt idx="2473">
                  <c:v>-1.0987982569907739</c:v>
                </c:pt>
                <c:pt idx="2474">
                  <c:v>-1.1487152077330309</c:v>
                </c:pt>
                <c:pt idx="2475">
                  <c:v>-1.1136184615727185</c:v>
                </c:pt>
                <c:pt idx="2476">
                  <c:v>-1.0953781817329533</c:v>
                </c:pt>
                <c:pt idx="2477">
                  <c:v>-1.1268312643443856</c:v>
                </c:pt>
                <c:pt idx="2478">
                  <c:v>-1.1473322898078786</c:v>
                </c:pt>
                <c:pt idx="2479">
                  <c:v>-1.2154856732428554</c:v>
                </c:pt>
                <c:pt idx="2480">
                  <c:v>-1.1448280827040858</c:v>
                </c:pt>
                <c:pt idx="2481">
                  <c:v>-1.1974899974848796</c:v>
                </c:pt>
                <c:pt idx="2482">
                  <c:v>-1.1669359252928002</c:v>
                </c:pt>
                <c:pt idx="2483">
                  <c:v>-1.1131699336888401</c:v>
                </c:pt>
                <c:pt idx="2484">
                  <c:v>-1.1651232108590648</c:v>
                </c:pt>
                <c:pt idx="2485">
                  <c:v>-1.1129269810095543</c:v>
                </c:pt>
                <c:pt idx="2486">
                  <c:v>-1.2113745372314577</c:v>
                </c:pt>
                <c:pt idx="2487">
                  <c:v>-1.1468837755170602</c:v>
                </c:pt>
                <c:pt idx="2488">
                  <c:v>-1.1740185647219015</c:v>
                </c:pt>
                <c:pt idx="2489">
                  <c:v>-1.0890052265518868</c:v>
                </c:pt>
                <c:pt idx="2490">
                  <c:v>-1.1247755344775401</c:v>
                </c:pt>
                <c:pt idx="2491">
                  <c:v>-1.0621113271547689</c:v>
                </c:pt>
                <c:pt idx="2492">
                  <c:v>-1.1142912530593962</c:v>
                </c:pt>
                <c:pt idx="2493">
                  <c:v>-1.1735513735360081</c:v>
                </c:pt>
                <c:pt idx="2494">
                  <c:v>-1.1676273722885044</c:v>
                </c:pt>
                <c:pt idx="2495">
                  <c:v>-1.2052264918693156</c:v>
                </c:pt>
                <c:pt idx="2496">
                  <c:v>-1.1876791482943405</c:v>
                </c:pt>
                <c:pt idx="2497">
                  <c:v>-1.160114871094664</c:v>
                </c:pt>
                <c:pt idx="2498">
                  <c:v>-1.0974339659358456</c:v>
                </c:pt>
                <c:pt idx="2499">
                  <c:v>-1.1311669730624363</c:v>
                </c:pt>
                <c:pt idx="2500">
                  <c:v>-1.1842593462519257</c:v>
                </c:pt>
                <c:pt idx="2501">
                  <c:v>-1.2221008329594829</c:v>
                </c:pt>
                <c:pt idx="2502">
                  <c:v>-1.2264174837872899</c:v>
                </c:pt>
                <c:pt idx="2503">
                  <c:v>-1.2498878119054702</c:v>
                </c:pt>
                <c:pt idx="2504">
                  <c:v>-1.2585395676427247</c:v>
                </c:pt>
                <c:pt idx="2505">
                  <c:v>-1.2154856732428554</c:v>
                </c:pt>
                <c:pt idx="2506">
                  <c:v>-1.2801966917857621</c:v>
                </c:pt>
                <c:pt idx="2507">
                  <c:v>-1.2683497925219722</c:v>
                </c:pt>
                <c:pt idx="2508">
                  <c:v>-1.228473025918797</c:v>
                </c:pt>
                <c:pt idx="2509">
                  <c:v>-1.2578668633427048</c:v>
                </c:pt>
                <c:pt idx="2510">
                  <c:v>-1.2656029382648093</c:v>
                </c:pt>
                <c:pt idx="2511">
                  <c:v>-1.2209609353590833</c:v>
                </c:pt>
                <c:pt idx="2512">
                  <c:v>-1.2571754723887052</c:v>
                </c:pt>
                <c:pt idx="2513">
                  <c:v>-1.2366764699091037</c:v>
                </c:pt>
                <c:pt idx="2514">
                  <c:v>-1.2409930642351075</c:v>
                </c:pt>
                <c:pt idx="2515">
                  <c:v>-1.1849507824849947</c:v>
                </c:pt>
                <c:pt idx="2516">
                  <c:v>-1.2050022464119126</c:v>
                </c:pt>
                <c:pt idx="2517">
                  <c:v>-1.1963313874166825</c:v>
                </c:pt>
                <c:pt idx="2518">
                  <c:v>-1.2193538646285473</c:v>
                </c:pt>
                <c:pt idx="2519">
                  <c:v>-1.1710472254367277</c:v>
                </c:pt>
                <c:pt idx="2520">
                  <c:v>-1.1826709100355881</c:v>
                </c:pt>
                <c:pt idx="2521">
                  <c:v>-1.1705800330034544</c:v>
                </c:pt>
                <c:pt idx="2522">
                  <c:v>-1.1309427126810823</c:v>
                </c:pt>
                <c:pt idx="2523">
                  <c:v>-1.2107018044388074</c:v>
                </c:pt>
                <c:pt idx="2524">
                  <c:v>-1.1705800330034544</c:v>
                </c:pt>
                <c:pt idx="2525">
                  <c:v>-1.2002183325595439</c:v>
                </c:pt>
                <c:pt idx="2526">
                  <c:v>-1.1885948312108763</c:v>
                </c:pt>
                <c:pt idx="2527">
                  <c:v>-1.263566150802764</c:v>
                </c:pt>
                <c:pt idx="2528">
                  <c:v>-1.3303297307276418</c:v>
                </c:pt>
                <c:pt idx="2529">
                  <c:v>-1.3307781711415112</c:v>
                </c:pt>
                <c:pt idx="2530">
                  <c:v>-1.4091590475077354</c:v>
                </c:pt>
                <c:pt idx="2531">
                  <c:v>-1.3542463010428385</c:v>
                </c:pt>
                <c:pt idx="2532">
                  <c:v>-1.3597208813007411</c:v>
                </c:pt>
                <c:pt idx="2533">
                  <c:v>-1.3367013046792664</c:v>
                </c:pt>
                <c:pt idx="2534">
                  <c:v>-1.3264432395831527</c:v>
                </c:pt>
                <c:pt idx="2535">
                  <c:v>-1.2770014048649525</c:v>
                </c:pt>
                <c:pt idx="2536">
                  <c:v>-1.2915763234021771</c:v>
                </c:pt>
                <c:pt idx="2537">
                  <c:v>-1.1988354786313993</c:v>
                </c:pt>
                <c:pt idx="2538">
                  <c:v>-1.327358808428758</c:v>
                </c:pt>
                <c:pt idx="2539">
                  <c:v>-1.3346459622226137</c:v>
                </c:pt>
                <c:pt idx="2540">
                  <c:v>-1.3485474773372808</c:v>
                </c:pt>
                <c:pt idx="2541">
                  <c:v>-1.4132694539608304</c:v>
                </c:pt>
                <c:pt idx="2542">
                  <c:v>-1.3927546381771849</c:v>
                </c:pt>
                <c:pt idx="2543">
                  <c:v>-1.4426584188642622</c:v>
                </c:pt>
                <c:pt idx="2544">
                  <c:v>-1.3877286376037024</c:v>
                </c:pt>
                <c:pt idx="2545">
                  <c:v>-1.483872662769059</c:v>
                </c:pt>
                <c:pt idx="2546">
                  <c:v>-1.427842591169437</c:v>
                </c:pt>
                <c:pt idx="2547">
                  <c:v>-1.4030120932320367</c:v>
                </c:pt>
                <c:pt idx="2548">
                  <c:v>-1.4531209277316437</c:v>
                </c:pt>
                <c:pt idx="2549">
                  <c:v>-1.3904751909096902</c:v>
                </c:pt>
                <c:pt idx="2550">
                  <c:v>-1.3713425973900017</c:v>
                </c:pt>
                <c:pt idx="2551">
                  <c:v>-1.3275830292558854</c:v>
                </c:pt>
                <c:pt idx="2552">
                  <c:v>-1.4412758657118996</c:v>
                </c:pt>
                <c:pt idx="2553">
                  <c:v>-1.5342394098315948</c:v>
                </c:pt>
                <c:pt idx="2554">
                  <c:v>-1.4665725807213148</c:v>
                </c:pt>
                <c:pt idx="2555">
                  <c:v>-1.4399119940318172</c:v>
                </c:pt>
                <c:pt idx="2556">
                  <c:v>-1.3765741985372504</c:v>
                </c:pt>
                <c:pt idx="2557">
                  <c:v>-1.4957359549966132</c:v>
                </c:pt>
                <c:pt idx="2558">
                  <c:v>-1.3986774424953996</c:v>
                </c:pt>
                <c:pt idx="2559">
                  <c:v>-1.4793328183745347</c:v>
                </c:pt>
                <c:pt idx="2560">
                  <c:v>-1.4544847832679064</c:v>
                </c:pt>
                <c:pt idx="2561">
                  <c:v>-1.4244235260699956</c:v>
                </c:pt>
                <c:pt idx="2562">
                  <c:v>-1.4629294407120463</c:v>
                </c:pt>
                <c:pt idx="2563">
                  <c:v>-1.5426647826008555</c:v>
                </c:pt>
                <c:pt idx="2564">
                  <c:v>-1.5476714041648965</c:v>
                </c:pt>
                <c:pt idx="2565">
                  <c:v>-1.5898158067489065</c:v>
                </c:pt>
                <c:pt idx="2566">
                  <c:v>-1.5282986431531809</c:v>
                </c:pt>
                <c:pt idx="2567">
                  <c:v>-1.5212369359935085</c:v>
                </c:pt>
                <c:pt idx="2568">
                  <c:v>-1.5925431822928049</c:v>
                </c:pt>
                <c:pt idx="2569">
                  <c:v>-1.5230677532485748</c:v>
                </c:pt>
                <c:pt idx="2570">
                  <c:v>-1.4565399049005556</c:v>
                </c:pt>
                <c:pt idx="2571">
                  <c:v>-1.5200973441456656</c:v>
                </c:pt>
                <c:pt idx="2572">
                  <c:v>-1.5469801928214899</c:v>
                </c:pt>
                <c:pt idx="2573">
                  <c:v>-1.5451680961879655</c:v>
                </c:pt>
                <c:pt idx="2574">
                  <c:v>-1.538330674169619</c:v>
                </c:pt>
                <c:pt idx="2575">
                  <c:v>-1.5520054763529467</c:v>
                </c:pt>
                <c:pt idx="2576">
                  <c:v>-1.7146331237276602</c:v>
                </c:pt>
                <c:pt idx="2577">
                  <c:v>-1.7203300798065868</c:v>
                </c:pt>
                <c:pt idx="2578">
                  <c:v>-1.7843394584040828</c:v>
                </c:pt>
                <c:pt idx="2579">
                  <c:v>-1.8055194623565418</c:v>
                </c:pt>
                <c:pt idx="2580">
                  <c:v>-1.7542683941575321</c:v>
                </c:pt>
                <c:pt idx="2581">
                  <c:v>-1.7633831871454841</c:v>
                </c:pt>
                <c:pt idx="2582">
                  <c:v>-1.7080395612970589</c:v>
                </c:pt>
                <c:pt idx="2583">
                  <c:v>-1.8011863724505695</c:v>
                </c:pt>
                <c:pt idx="2584">
                  <c:v>-1.8077980632529966</c:v>
                </c:pt>
                <c:pt idx="2585">
                  <c:v>-1.7779517595290617</c:v>
                </c:pt>
                <c:pt idx="2586">
                  <c:v>-1.7957326320127143</c:v>
                </c:pt>
                <c:pt idx="2587">
                  <c:v>-1.8146338381256788</c:v>
                </c:pt>
                <c:pt idx="2588">
                  <c:v>-1.729221009041626</c:v>
                </c:pt>
                <c:pt idx="2589">
                  <c:v>-1.7109907923446466</c:v>
                </c:pt>
                <c:pt idx="2590">
                  <c:v>-1.6718209715074872</c:v>
                </c:pt>
                <c:pt idx="2591">
                  <c:v>-1.6813847357786127</c:v>
                </c:pt>
                <c:pt idx="2592">
                  <c:v>-1.6923119835329681</c:v>
                </c:pt>
                <c:pt idx="2593">
                  <c:v>-1.7239910592235841</c:v>
                </c:pt>
                <c:pt idx="2594">
                  <c:v>-1.7271663888140054</c:v>
                </c:pt>
                <c:pt idx="2595">
                  <c:v>-1.6987001712382765</c:v>
                </c:pt>
                <c:pt idx="2596">
                  <c:v>-1.790727120836233</c:v>
                </c:pt>
                <c:pt idx="2597">
                  <c:v>-1.7506261917779709</c:v>
                </c:pt>
                <c:pt idx="2598">
                  <c:v>-1.7970960696123361</c:v>
                </c:pt>
                <c:pt idx="2599">
                  <c:v>-1.7784186978159866</c:v>
                </c:pt>
                <c:pt idx="2600">
                  <c:v>-1.8043801601697051</c:v>
                </c:pt>
                <c:pt idx="2601">
                  <c:v>-1.8075739387802381</c:v>
                </c:pt>
                <c:pt idx="2602">
                  <c:v>-1.8212267727255815</c:v>
                </c:pt>
                <c:pt idx="2603">
                  <c:v>-1.8360373879792391</c:v>
                </c:pt>
                <c:pt idx="2604">
                  <c:v>-1.9029908788736449</c:v>
                </c:pt>
                <c:pt idx="2605">
                  <c:v>-1.9312278047798115</c:v>
                </c:pt>
                <c:pt idx="2606">
                  <c:v>-1.9182486182965475</c:v>
                </c:pt>
                <c:pt idx="2607">
                  <c:v>-1.8989009476986896</c:v>
                </c:pt>
                <c:pt idx="2608">
                  <c:v>-1.9662988694870043</c:v>
                </c:pt>
                <c:pt idx="2609">
                  <c:v>-1.9954492234272259</c:v>
                </c:pt>
                <c:pt idx="2610">
                  <c:v>-1.9599122077510467</c:v>
                </c:pt>
                <c:pt idx="2611">
                  <c:v>-1.9280343785884835</c:v>
                </c:pt>
                <c:pt idx="2612">
                  <c:v>-1.9863363178033167</c:v>
                </c:pt>
                <c:pt idx="2613">
                  <c:v>-1.92280535699767</c:v>
                </c:pt>
                <c:pt idx="2614">
                  <c:v>-1.9487634742320736</c:v>
                </c:pt>
                <c:pt idx="2615">
                  <c:v>-1.9073235750733719</c:v>
                </c:pt>
                <c:pt idx="2616">
                  <c:v>-1.8836242691395721</c:v>
                </c:pt>
                <c:pt idx="2617">
                  <c:v>-1.9146069490520334</c:v>
                </c:pt>
                <c:pt idx="2618">
                  <c:v>-1.9002642597484964</c:v>
                </c:pt>
                <c:pt idx="2619">
                  <c:v>-1.9414803221317056</c:v>
                </c:pt>
                <c:pt idx="2620">
                  <c:v>-1.9414803221317056</c:v>
                </c:pt>
                <c:pt idx="2621">
                  <c:v>-1.9469520280008146</c:v>
                </c:pt>
                <c:pt idx="2622">
                  <c:v>-1.9148310521163392</c:v>
                </c:pt>
                <c:pt idx="2623">
                  <c:v>-1.9351121939688465</c:v>
                </c:pt>
                <c:pt idx="2624">
                  <c:v>-1.9697162788134381</c:v>
                </c:pt>
                <c:pt idx="2625">
                  <c:v>-1.9562706738147417</c:v>
                </c:pt>
                <c:pt idx="2626">
                  <c:v>-1.9462610632035249</c:v>
                </c:pt>
                <c:pt idx="2627">
                  <c:v>-2.0009206660365209</c:v>
                </c:pt>
                <c:pt idx="2628">
                  <c:v>-1.9448978070845557</c:v>
                </c:pt>
                <c:pt idx="2629">
                  <c:v>-1.8993491600624246</c:v>
                </c:pt>
                <c:pt idx="2630">
                  <c:v>-1.9669898219392357</c:v>
                </c:pt>
                <c:pt idx="2631">
                  <c:v>-1.9476243176652197</c:v>
                </c:pt>
                <c:pt idx="2632">
                  <c:v>-1.9651597307310587</c:v>
                </c:pt>
                <c:pt idx="2633">
                  <c:v>-1.9419285174730128</c:v>
                </c:pt>
                <c:pt idx="2634">
                  <c:v>-1.9653838236924903</c:v>
                </c:pt>
                <c:pt idx="2635">
                  <c:v>-1.9594640195969459</c:v>
                </c:pt>
                <c:pt idx="2636">
                  <c:v>-1.9601549762597426</c:v>
                </c:pt>
                <c:pt idx="2637">
                  <c:v>-1.9849731103922963</c:v>
                </c:pt>
                <c:pt idx="2638">
                  <c:v>-1.9642446840071992</c:v>
                </c:pt>
                <c:pt idx="2639">
                  <c:v>-1.9405652560869457</c:v>
                </c:pt>
                <c:pt idx="2640">
                  <c:v>-2.014571145444366</c:v>
                </c:pt>
                <c:pt idx="2641">
                  <c:v>-1.9489875704696846</c:v>
                </c:pt>
                <c:pt idx="2642">
                  <c:v>-2.014571145444366</c:v>
                </c:pt>
                <c:pt idx="2643">
                  <c:v>-1.8902354734375848</c:v>
                </c:pt>
                <c:pt idx="2644">
                  <c:v>-1.9448978070845557</c:v>
                </c:pt>
                <c:pt idx="2645">
                  <c:v>-1.988166374462863</c:v>
                </c:pt>
                <c:pt idx="2646">
                  <c:v>-1.8840911633783097</c:v>
                </c:pt>
                <c:pt idx="2647">
                  <c:v>-1.8761165830693205</c:v>
                </c:pt>
                <c:pt idx="2648">
                  <c:v>-1.973133677727934</c:v>
                </c:pt>
                <c:pt idx="2649">
                  <c:v>-2.0002297344827058</c:v>
                </c:pt>
                <c:pt idx="2650">
                  <c:v>-1.9776901934184465</c:v>
                </c:pt>
                <c:pt idx="2651">
                  <c:v>-0.66799146290006384</c:v>
                </c:pt>
                <c:pt idx="2652">
                  <c:v>2.3796403428067547</c:v>
                </c:pt>
                <c:pt idx="2653">
                  <c:v>3.8392504260550964</c:v>
                </c:pt>
                <c:pt idx="2654">
                  <c:v>6.1671636091420901</c:v>
                </c:pt>
                <c:pt idx="2655">
                  <c:v>4.7201273403691619</c:v>
                </c:pt>
                <c:pt idx="2656">
                  <c:v>4.5386702374528358</c:v>
                </c:pt>
                <c:pt idx="2657">
                  <c:v>3.3835488705165284</c:v>
                </c:pt>
                <c:pt idx="2658">
                  <c:v>1.9832766420607495</c:v>
                </c:pt>
                <c:pt idx="2659">
                  <c:v>1.2220367769700924</c:v>
                </c:pt>
                <c:pt idx="2660">
                  <c:v>0.81149394485945381</c:v>
                </c:pt>
                <c:pt idx="2661">
                  <c:v>0.21717791591240321</c:v>
                </c:pt>
                <c:pt idx="2662">
                  <c:v>1.0251748453737886E-2</c:v>
                </c:pt>
                <c:pt idx="2663">
                  <c:v>-0.41786460929216229</c:v>
                </c:pt>
                <c:pt idx="2664">
                  <c:v>-0.78836952089103018</c:v>
                </c:pt>
                <c:pt idx="2665">
                  <c:v>-0.8309913242501521</c:v>
                </c:pt>
                <c:pt idx="2666">
                  <c:v>-0.96729532855599487</c:v>
                </c:pt>
                <c:pt idx="2667">
                  <c:v>-1.1605633800521931</c:v>
                </c:pt>
                <c:pt idx="2668">
                  <c:v>-1.3426244067437976</c:v>
                </c:pt>
                <c:pt idx="2669">
                  <c:v>-1.4335410097184642</c:v>
                </c:pt>
                <c:pt idx="2670">
                  <c:v>-1.4528967321414843</c:v>
                </c:pt>
                <c:pt idx="2671">
                  <c:v>-1.6565598735961196</c:v>
                </c:pt>
                <c:pt idx="2672">
                  <c:v>-1.5515571248374549</c:v>
                </c:pt>
                <c:pt idx="2673">
                  <c:v>-1.6686268054566078</c:v>
                </c:pt>
                <c:pt idx="2674">
                  <c:v>-1.6030229674915963</c:v>
                </c:pt>
                <c:pt idx="2675">
                  <c:v>-1.5800084081780907</c:v>
                </c:pt>
                <c:pt idx="2676">
                  <c:v>-1.5740865658373293</c:v>
                </c:pt>
                <c:pt idx="2677">
                  <c:v>-1.6863907360340713</c:v>
                </c:pt>
                <c:pt idx="2678">
                  <c:v>-1.7396995135239957</c:v>
                </c:pt>
                <c:pt idx="2679">
                  <c:v>-1.8205544072347424</c:v>
                </c:pt>
                <c:pt idx="2680">
                  <c:v>-1.726942248197294</c:v>
                </c:pt>
                <c:pt idx="2681">
                  <c:v>-1.7456204789128682</c:v>
                </c:pt>
                <c:pt idx="2682">
                  <c:v>-1.667954348283418</c:v>
                </c:pt>
                <c:pt idx="2683">
                  <c:v>-1.7440141633233042</c:v>
                </c:pt>
                <c:pt idx="2684">
                  <c:v>-1.7836483933248104</c:v>
                </c:pt>
                <c:pt idx="2685">
                  <c:v>-1.8355704737160972</c:v>
                </c:pt>
                <c:pt idx="2686">
                  <c:v>-1.9562706738147417</c:v>
                </c:pt>
                <c:pt idx="2687">
                  <c:v>-1.9448978070845557</c:v>
                </c:pt>
                <c:pt idx="2688">
                  <c:v>-1.9540110493761587</c:v>
                </c:pt>
                <c:pt idx="2689">
                  <c:v>-1.9141587427889739</c:v>
                </c:pt>
                <c:pt idx="2690">
                  <c:v>-1.9157461391640762</c:v>
                </c:pt>
                <c:pt idx="2691">
                  <c:v>-1.9132436544454956</c:v>
                </c:pt>
                <c:pt idx="2692">
                  <c:v>-1.8890962573989256</c:v>
                </c:pt>
                <c:pt idx="2693">
                  <c:v>-1.9382869251395984</c:v>
                </c:pt>
                <c:pt idx="2694">
                  <c:v>-1.8947923260130395</c:v>
                </c:pt>
                <c:pt idx="2695">
                  <c:v>-1.9152979333564746</c:v>
                </c:pt>
                <c:pt idx="2696">
                  <c:v>-1.9726854948569406</c:v>
                </c:pt>
                <c:pt idx="2697">
                  <c:v>-1.8890962573989256</c:v>
                </c:pt>
                <c:pt idx="2698">
                  <c:v>-1.9633483109824379</c:v>
                </c:pt>
                <c:pt idx="2699">
                  <c:v>-1.9045782910630971</c:v>
                </c:pt>
                <c:pt idx="2700">
                  <c:v>-1.9647115446738805</c:v>
                </c:pt>
                <c:pt idx="2701">
                  <c:v>-1.9398929621905037</c:v>
                </c:pt>
                <c:pt idx="2702">
                  <c:v>-2.0025079396162049</c:v>
                </c:pt>
                <c:pt idx="2703">
                  <c:v>-1.98839046282826</c:v>
                </c:pt>
                <c:pt idx="2704">
                  <c:v>-2.0025079396162049</c:v>
                </c:pt>
                <c:pt idx="2705">
                  <c:v>-1.9997815624365201</c:v>
                </c:pt>
                <c:pt idx="2706">
                  <c:v>-1.9530959935563086</c:v>
                </c:pt>
                <c:pt idx="2707">
                  <c:v>-1.9530959935563086</c:v>
                </c:pt>
                <c:pt idx="2708">
                  <c:v>-1.9797256801026508</c:v>
                </c:pt>
                <c:pt idx="2709">
                  <c:v>-1.9369236593262729</c:v>
                </c:pt>
                <c:pt idx="2710">
                  <c:v>-2.0025079396162049</c:v>
                </c:pt>
                <c:pt idx="2711">
                  <c:v>-1.9704072291604646</c:v>
                </c:pt>
                <c:pt idx="2712">
                  <c:v>-2.0009206660365209</c:v>
                </c:pt>
                <c:pt idx="2713">
                  <c:v>-1.9521809369898335</c:v>
                </c:pt>
                <c:pt idx="2714">
                  <c:v>-1.9565134431116959</c:v>
                </c:pt>
                <c:pt idx="2715">
                  <c:v>-2.0088943588564723</c:v>
                </c:pt>
                <c:pt idx="2716">
                  <c:v>-1.9282771539985033</c:v>
                </c:pt>
                <c:pt idx="2717">
                  <c:v>-1.9920318924926406</c:v>
                </c:pt>
                <c:pt idx="2718">
                  <c:v>-2.0179884077341947</c:v>
                </c:pt>
                <c:pt idx="2719">
                  <c:v>-2.0526086094975415</c:v>
                </c:pt>
                <c:pt idx="2720">
                  <c:v>-2.1206881577623404</c:v>
                </c:pt>
                <c:pt idx="2721">
                  <c:v>-2.0245988200064957</c:v>
                </c:pt>
                <c:pt idx="2722">
                  <c:v>-2.0769578853017556</c:v>
                </c:pt>
                <c:pt idx="2723">
                  <c:v>-2.0908501803158286</c:v>
                </c:pt>
                <c:pt idx="2724">
                  <c:v>-2.0660343874665976</c:v>
                </c:pt>
                <c:pt idx="2725">
                  <c:v>-1.9983996975005081</c:v>
                </c:pt>
                <c:pt idx="2726">
                  <c:v>-1.9920318924926406</c:v>
                </c:pt>
                <c:pt idx="2727">
                  <c:v>-2.0191274928516467</c:v>
                </c:pt>
                <c:pt idx="2728">
                  <c:v>-2.0526086094975415</c:v>
                </c:pt>
                <c:pt idx="2729">
                  <c:v>-2.0494155287938076</c:v>
                </c:pt>
                <c:pt idx="2730">
                  <c:v>-2.0419089524166711</c:v>
                </c:pt>
                <c:pt idx="2731">
                  <c:v>-2.050778657924579</c:v>
                </c:pt>
                <c:pt idx="2732">
                  <c:v>-2.0510027337876657</c:v>
                </c:pt>
                <c:pt idx="2733">
                  <c:v>-2.084034761361564</c:v>
                </c:pt>
                <c:pt idx="2734">
                  <c:v>-2.0869850025889258</c:v>
                </c:pt>
                <c:pt idx="2735">
                  <c:v>-2.0858459863247747</c:v>
                </c:pt>
                <c:pt idx="2736">
                  <c:v>-2.0327964240810736</c:v>
                </c:pt>
                <c:pt idx="2737">
                  <c:v>-1.9945342014105361</c:v>
                </c:pt>
                <c:pt idx="2738">
                  <c:v>-2.0635322379597199</c:v>
                </c:pt>
                <c:pt idx="2739">
                  <c:v>-1.9603790702211077</c:v>
                </c:pt>
                <c:pt idx="2740">
                  <c:v>-2.0851737794628677</c:v>
                </c:pt>
                <c:pt idx="2741">
                  <c:v>-2.0698996373113454</c:v>
                </c:pt>
                <c:pt idx="2742">
                  <c:v>-2.0954062181384181</c:v>
                </c:pt>
                <c:pt idx="2743">
                  <c:v>-2.1092982849419739</c:v>
                </c:pt>
                <c:pt idx="2744">
                  <c:v>-2.1168230827185663</c:v>
                </c:pt>
                <c:pt idx="2745">
                  <c:v>-2.0598910402823023</c:v>
                </c:pt>
                <c:pt idx="2746">
                  <c:v>-2.1227233851697891</c:v>
                </c:pt>
                <c:pt idx="2747">
                  <c:v>-2.1607571860881913</c:v>
                </c:pt>
                <c:pt idx="2748">
                  <c:v>-2.2003766937594094</c:v>
                </c:pt>
                <c:pt idx="2749">
                  <c:v>-2.1539235199770967</c:v>
                </c:pt>
                <c:pt idx="2750">
                  <c:v>-2.1543903017715582</c:v>
                </c:pt>
                <c:pt idx="2751">
                  <c:v>-2.1168230827185663</c:v>
                </c:pt>
                <c:pt idx="2752">
                  <c:v>-2.1915081693867133</c:v>
                </c:pt>
                <c:pt idx="2753">
                  <c:v>-2.0997381713852237</c:v>
                </c:pt>
                <c:pt idx="2754">
                  <c:v>-2.1757873710795295</c:v>
                </c:pt>
                <c:pt idx="2755">
                  <c:v>-2.2229117662182274</c:v>
                </c:pt>
                <c:pt idx="2756">
                  <c:v>-2.1511975104248071</c:v>
                </c:pt>
                <c:pt idx="2757">
                  <c:v>-2.1632591190260397</c:v>
                </c:pt>
                <c:pt idx="2758">
                  <c:v>-2.129799972868418</c:v>
                </c:pt>
                <c:pt idx="2759">
                  <c:v>-2.1366151141356982</c:v>
                </c:pt>
                <c:pt idx="2760">
                  <c:v>-2.1067962318336519</c:v>
                </c:pt>
                <c:pt idx="2761">
                  <c:v>-2.1136301846079286</c:v>
                </c:pt>
                <c:pt idx="2762">
                  <c:v>-2.1033792398536866</c:v>
                </c:pt>
                <c:pt idx="2763">
                  <c:v>-2.0781155831175013</c:v>
                </c:pt>
                <c:pt idx="2764">
                  <c:v>-2.1543903017715582</c:v>
                </c:pt>
                <c:pt idx="2765">
                  <c:v>-2.1049850406581472</c:v>
                </c:pt>
                <c:pt idx="2766">
                  <c:v>-2.1393598305849748</c:v>
                </c:pt>
                <c:pt idx="2767">
                  <c:v>-2.0332445829420953</c:v>
                </c:pt>
                <c:pt idx="2768">
                  <c:v>-2.1056572356620507</c:v>
                </c:pt>
                <c:pt idx="2769">
                  <c:v>-2.0548867083078015</c:v>
                </c:pt>
                <c:pt idx="2770">
                  <c:v>-2.1024643058104697</c:v>
                </c:pt>
                <c:pt idx="2771">
                  <c:v>-2.0822048610092736</c:v>
                </c:pt>
                <c:pt idx="2772">
                  <c:v>-2.0271010563008396</c:v>
                </c:pt>
                <c:pt idx="2773">
                  <c:v>-2.1286610000218698</c:v>
                </c:pt>
                <c:pt idx="2774">
                  <c:v>-2.0680883866254218</c:v>
                </c:pt>
                <c:pt idx="2775">
                  <c:v>-2.1311630044292373</c:v>
                </c:pt>
                <c:pt idx="2776">
                  <c:v>-2.0926800665803436</c:v>
                </c:pt>
                <c:pt idx="2777">
                  <c:v>-2.0842588305875154</c:v>
                </c:pt>
                <c:pt idx="2778">
                  <c:v>-2.1814819849379052</c:v>
                </c:pt>
                <c:pt idx="2779">
                  <c:v>-2.2076581667315853</c:v>
                </c:pt>
                <c:pt idx="2780">
                  <c:v>-2.1794281931022397</c:v>
                </c:pt>
                <c:pt idx="2781">
                  <c:v>-2.0924559990346925</c:v>
                </c:pt>
                <c:pt idx="2782">
                  <c:v>-2.0608060090147262</c:v>
                </c:pt>
                <c:pt idx="2783">
                  <c:v>-2.1102132134182661</c:v>
                </c:pt>
                <c:pt idx="2784">
                  <c:v>-2.0958730242484735</c:v>
                </c:pt>
                <c:pt idx="2785">
                  <c:v>-2.1587033563791103</c:v>
                </c:pt>
                <c:pt idx="2786">
                  <c:v>-2.0744557601383162</c:v>
                </c:pt>
                <c:pt idx="2787">
                  <c:v>-2.0225447412668407</c:v>
                </c:pt>
                <c:pt idx="2788">
                  <c:v>-2.0744557601383162</c:v>
                </c:pt>
                <c:pt idx="2789">
                  <c:v>-2.0858459863247747</c:v>
                </c:pt>
                <c:pt idx="2790">
                  <c:v>-2.0869850025889258</c:v>
                </c:pt>
                <c:pt idx="2791">
                  <c:v>-2.0594428920596153</c:v>
                </c:pt>
                <c:pt idx="2792">
                  <c:v>-2.0665012057871968</c:v>
                </c:pt>
                <c:pt idx="2793">
                  <c:v>-2.0603391883260436</c:v>
                </c:pt>
                <c:pt idx="2794">
                  <c:v>-2.0241319842594363</c:v>
                </c:pt>
                <c:pt idx="2795">
                  <c:v>-2.0223206597223431</c:v>
                </c:pt>
                <c:pt idx="2796">
                  <c:v>-2.0432720906631729</c:v>
                </c:pt>
                <c:pt idx="2797">
                  <c:v>-2.0767524871775134</c:v>
                </c:pt>
              </c:numCache>
            </c:numRef>
          </c:xVal>
          <c:yVal>
            <c:numRef>
              <c:f>Sheet3!$W$2:$W$2800</c:f>
              <c:numCache>
                <c:formatCode>General</c:formatCode>
                <c:ptCount val="2799"/>
                <c:pt idx="0">
                  <c:v>8.9873294772454329E-3</c:v>
                </c:pt>
                <c:pt idx="1">
                  <c:v>8.9421695951107036E-3</c:v>
                </c:pt>
                <c:pt idx="2">
                  <c:v>8.7231092436974352E-3</c:v>
                </c:pt>
                <c:pt idx="3">
                  <c:v>8.3142065917275014E-3</c:v>
                </c:pt>
                <c:pt idx="4">
                  <c:v>9.1027802029902127E-3</c:v>
                </c:pt>
                <c:pt idx="5">
                  <c:v>8.7947342573391936E-3</c:v>
                </c:pt>
                <c:pt idx="6">
                  <c:v>9.0324102368218931E-3</c:v>
                </c:pt>
                <c:pt idx="7">
                  <c:v>9.4396513150713755E-3</c:v>
                </c:pt>
                <c:pt idx="8">
                  <c:v>9.0249999999999341E-3</c:v>
                </c:pt>
                <c:pt idx="9">
                  <c:v>9.0217095929281312E-3</c:v>
                </c:pt>
                <c:pt idx="10">
                  <c:v>9.0481556258866121E-3</c:v>
                </c:pt>
                <c:pt idx="11">
                  <c:v>8.9985348684927923E-3</c:v>
                </c:pt>
                <c:pt idx="12">
                  <c:v>8.8809969442322466E-3</c:v>
                </c:pt>
                <c:pt idx="13">
                  <c:v>9.1056968241841011E-3</c:v>
                </c:pt>
                <c:pt idx="14">
                  <c:v>9.0532904070718383E-3</c:v>
                </c:pt>
                <c:pt idx="15">
                  <c:v>9.0806449852667108E-3</c:v>
                </c:pt>
                <c:pt idx="16">
                  <c:v>8.705781403470423E-3</c:v>
                </c:pt>
                <c:pt idx="17">
                  <c:v>8.9094183127795962E-3</c:v>
                </c:pt>
                <c:pt idx="18">
                  <c:v>9.2051347811851463E-3</c:v>
                </c:pt>
                <c:pt idx="19">
                  <c:v>9.0712321292152533E-3</c:v>
                </c:pt>
                <c:pt idx="20">
                  <c:v>8.710943468296397E-3</c:v>
                </c:pt>
                <c:pt idx="21">
                  <c:v>8.8489332096474693E-3</c:v>
                </c:pt>
                <c:pt idx="22">
                  <c:v>8.9289888682744824E-3</c:v>
                </c:pt>
                <c:pt idx="23">
                  <c:v>8.5073392993559697E-3</c:v>
                </c:pt>
                <c:pt idx="24">
                  <c:v>8.8540161519151707E-3</c:v>
                </c:pt>
                <c:pt idx="25">
                  <c:v>9.0132380224816934E-3</c:v>
                </c:pt>
                <c:pt idx="26">
                  <c:v>8.8849230601330924E-3</c:v>
                </c:pt>
                <c:pt idx="27">
                  <c:v>8.9349230601331701E-3</c:v>
                </c:pt>
                <c:pt idx="28">
                  <c:v>9.4905080213903235E-3</c:v>
                </c:pt>
                <c:pt idx="29">
                  <c:v>8.8954600021826612E-3</c:v>
                </c:pt>
                <c:pt idx="30">
                  <c:v>8.9789888682745601E-3</c:v>
                </c:pt>
                <c:pt idx="31">
                  <c:v>9.3063379897413423E-3</c:v>
                </c:pt>
                <c:pt idx="32">
                  <c:v>9.3047091563897531E-3</c:v>
                </c:pt>
                <c:pt idx="33">
                  <c:v>9.1163456291606867E-3</c:v>
                </c:pt>
                <c:pt idx="34">
                  <c:v>9.4457737640510301E-3</c:v>
                </c:pt>
                <c:pt idx="35">
                  <c:v>8.8984884863035664E-3</c:v>
                </c:pt>
                <c:pt idx="36">
                  <c:v>8.9371193932118662E-3</c:v>
                </c:pt>
                <c:pt idx="37">
                  <c:v>9.1042780748662316E-3</c:v>
                </c:pt>
                <c:pt idx="38">
                  <c:v>9.0525182800392373E-3</c:v>
                </c:pt>
                <c:pt idx="39">
                  <c:v>9.3462839681325779E-3</c:v>
                </c:pt>
                <c:pt idx="40">
                  <c:v>9.0390701735240057E-3</c:v>
                </c:pt>
                <c:pt idx="41">
                  <c:v>9.2174642584304974E-3</c:v>
                </c:pt>
                <c:pt idx="42">
                  <c:v>9.3398668558331635E-3</c:v>
                </c:pt>
                <c:pt idx="43">
                  <c:v>8.7786423660373078E-3</c:v>
                </c:pt>
                <c:pt idx="44">
                  <c:v>9.6462512277638475E-3</c:v>
                </c:pt>
                <c:pt idx="45">
                  <c:v>8.9624413401723554E-3</c:v>
                </c:pt>
                <c:pt idx="46">
                  <c:v>9.2590718105424151E-3</c:v>
                </c:pt>
                <c:pt idx="47">
                  <c:v>9.4740123322055274E-3</c:v>
                </c:pt>
                <c:pt idx="48">
                  <c:v>9.2482920440903754E-3</c:v>
                </c:pt>
                <c:pt idx="49">
                  <c:v>9.4517652515551265E-3</c:v>
                </c:pt>
                <c:pt idx="50">
                  <c:v>9.1540161519151862E-3</c:v>
                </c:pt>
                <c:pt idx="51">
                  <c:v>8.619720615518885E-3</c:v>
                </c:pt>
                <c:pt idx="52">
                  <c:v>9.1242278729673776E-3</c:v>
                </c:pt>
                <c:pt idx="53">
                  <c:v>9.6260913456290998E-3</c:v>
                </c:pt>
                <c:pt idx="54">
                  <c:v>9.3071155735021706E-3</c:v>
                </c:pt>
                <c:pt idx="55">
                  <c:v>9.7083651642474438E-3</c:v>
                </c:pt>
                <c:pt idx="56">
                  <c:v>8.9030803230382219E-3</c:v>
                </c:pt>
                <c:pt idx="57">
                  <c:v>8.5417767106843005E-3</c:v>
                </c:pt>
                <c:pt idx="58">
                  <c:v>9.1768771144821078E-3</c:v>
                </c:pt>
                <c:pt idx="59">
                  <c:v>9.1770599148749618E-3</c:v>
                </c:pt>
                <c:pt idx="60">
                  <c:v>8.8929226235949128E-3</c:v>
                </c:pt>
                <c:pt idx="61">
                  <c:v>8.6464804103459029E-3</c:v>
                </c:pt>
                <c:pt idx="62">
                  <c:v>9.028028484120959E-3</c:v>
                </c:pt>
                <c:pt idx="63">
                  <c:v>9.0774391574811771E-3</c:v>
                </c:pt>
                <c:pt idx="64">
                  <c:v>9.4664438502672539E-3</c:v>
                </c:pt>
                <c:pt idx="65">
                  <c:v>9.562755102040809E-3</c:v>
                </c:pt>
                <c:pt idx="66">
                  <c:v>9.020891083706236E-3</c:v>
                </c:pt>
                <c:pt idx="67">
                  <c:v>9.6600267379679302E-3</c:v>
                </c:pt>
                <c:pt idx="68">
                  <c:v>9.168962130306671E-3</c:v>
                </c:pt>
                <c:pt idx="69">
                  <c:v>9.871761431845396E-3</c:v>
                </c:pt>
                <c:pt idx="70">
                  <c:v>9.393288224380611E-3</c:v>
                </c:pt>
                <c:pt idx="71">
                  <c:v>9.024869038524487E-3</c:v>
                </c:pt>
                <c:pt idx="72">
                  <c:v>9.3539042889882566E-3</c:v>
                </c:pt>
                <c:pt idx="73">
                  <c:v>9.2437465895447851E-3</c:v>
                </c:pt>
                <c:pt idx="74">
                  <c:v>8.7458910837062004E-3</c:v>
                </c:pt>
                <c:pt idx="75">
                  <c:v>9.4601386008948615E-3</c:v>
                </c:pt>
                <c:pt idx="76">
                  <c:v>9.8335561497325322E-3</c:v>
                </c:pt>
                <c:pt idx="77">
                  <c:v>9.3182091018225062E-3</c:v>
                </c:pt>
                <c:pt idx="78">
                  <c:v>9.4630224817198877E-3</c:v>
                </c:pt>
                <c:pt idx="79">
                  <c:v>9.4827567390591994E-3</c:v>
                </c:pt>
                <c:pt idx="80">
                  <c:v>9.0899787187601298E-3</c:v>
                </c:pt>
                <c:pt idx="81">
                  <c:v>9.2364209320090953E-3</c:v>
                </c:pt>
                <c:pt idx="82">
                  <c:v>9.4784268252754416E-3</c:v>
                </c:pt>
                <c:pt idx="83">
                  <c:v>8.99835206809994E-3</c:v>
                </c:pt>
                <c:pt idx="84">
                  <c:v>9.411767434246366E-3</c:v>
                </c:pt>
                <c:pt idx="85">
                  <c:v>9.3667712539560639E-3</c:v>
                </c:pt>
                <c:pt idx="86">
                  <c:v>9.5764187493178748E-3</c:v>
                </c:pt>
                <c:pt idx="87">
                  <c:v>9.3543108152351513E-3</c:v>
                </c:pt>
                <c:pt idx="88">
                  <c:v>9.5687465895447875E-3</c:v>
                </c:pt>
                <c:pt idx="89">
                  <c:v>9.1753792426060819E-3</c:v>
                </c:pt>
                <c:pt idx="90">
                  <c:v>9.3438584524718517E-3</c:v>
                </c:pt>
                <c:pt idx="91">
                  <c:v>9.5602750190985804E-3</c:v>
                </c:pt>
                <c:pt idx="92">
                  <c:v>9.286903852450016E-3</c:v>
                </c:pt>
                <c:pt idx="93">
                  <c:v>9.540619884317425E-3</c:v>
                </c:pt>
                <c:pt idx="94">
                  <c:v>9.8726454218050139E-3</c:v>
                </c:pt>
                <c:pt idx="95">
                  <c:v>9.1445514569464363E-3</c:v>
                </c:pt>
                <c:pt idx="96">
                  <c:v>9.3384808468841563E-3</c:v>
                </c:pt>
                <c:pt idx="97">
                  <c:v>9.652570118956677E-3</c:v>
                </c:pt>
                <c:pt idx="98">
                  <c:v>9.9896513150714468E-3</c:v>
                </c:pt>
                <c:pt idx="99">
                  <c:v>9.7143893921204025E-3</c:v>
                </c:pt>
                <c:pt idx="100">
                  <c:v>9.6298210193167741E-3</c:v>
                </c:pt>
                <c:pt idx="101">
                  <c:v>9.5860935283203393E-3</c:v>
                </c:pt>
                <c:pt idx="102">
                  <c:v>9.3955118411000564E-3</c:v>
                </c:pt>
                <c:pt idx="103">
                  <c:v>9.4408354250790985E-3</c:v>
                </c:pt>
                <c:pt idx="104">
                  <c:v>1.0004067990832683E-2</c:v>
                </c:pt>
                <c:pt idx="105">
                  <c:v>9.8754583651642063E-3</c:v>
                </c:pt>
                <c:pt idx="106">
                  <c:v>9.7862899705336015E-3</c:v>
                </c:pt>
                <c:pt idx="107">
                  <c:v>9.5359953072137911E-3</c:v>
                </c:pt>
                <c:pt idx="108">
                  <c:v>1.0232966823092732E-2</c:v>
                </c:pt>
                <c:pt idx="109">
                  <c:v>9.7148477572846989E-3</c:v>
                </c:pt>
                <c:pt idx="110">
                  <c:v>9.6981883662554755E-3</c:v>
                </c:pt>
                <c:pt idx="111">
                  <c:v>9.7951653388628386E-3</c:v>
                </c:pt>
                <c:pt idx="112">
                  <c:v>9.8943359161846461E-3</c:v>
                </c:pt>
                <c:pt idx="113">
                  <c:v>1.0051151369638642E-2</c:v>
                </c:pt>
                <c:pt idx="114">
                  <c:v>9.7985867074102048E-3</c:v>
                </c:pt>
                <c:pt idx="115">
                  <c:v>1.0180879624577113E-2</c:v>
                </c:pt>
                <c:pt idx="116">
                  <c:v>9.7477300010912569E-3</c:v>
                </c:pt>
                <c:pt idx="117">
                  <c:v>9.5577376405107176E-3</c:v>
                </c:pt>
                <c:pt idx="118">
                  <c:v>9.6656990068753786E-3</c:v>
                </c:pt>
                <c:pt idx="119">
                  <c:v>9.7738022481719429E-3</c:v>
                </c:pt>
                <c:pt idx="120">
                  <c:v>9.9983193277310561E-3</c:v>
                </c:pt>
                <c:pt idx="121">
                  <c:v>9.7119311360908088E-3</c:v>
                </c:pt>
                <c:pt idx="122">
                  <c:v>9.7107279275346608E-3</c:v>
                </c:pt>
                <c:pt idx="123">
                  <c:v>1.0131501691585644E-2</c:v>
                </c:pt>
                <c:pt idx="124">
                  <c:v>1.0142674342464136E-2</c:v>
                </c:pt>
                <c:pt idx="125">
                  <c:v>1.023091236494594E-2</c:v>
                </c:pt>
                <c:pt idx="126">
                  <c:v>9.8005429444504126E-3</c:v>
                </c:pt>
                <c:pt idx="127">
                  <c:v>9.9525701189566926E-3</c:v>
                </c:pt>
                <c:pt idx="128">
                  <c:v>1.0168877551020385E-2</c:v>
                </c:pt>
                <c:pt idx="129">
                  <c:v>9.8347402597402517E-3</c:v>
                </c:pt>
                <c:pt idx="130">
                  <c:v>9.90361781076066E-3</c:v>
                </c:pt>
                <c:pt idx="131">
                  <c:v>9.8014514896868042E-3</c:v>
                </c:pt>
                <c:pt idx="132">
                  <c:v>9.9834306449852056E-3</c:v>
                </c:pt>
                <c:pt idx="133">
                  <c:v>1.0356070610062166E-2</c:v>
                </c:pt>
                <c:pt idx="134">
                  <c:v>1.0181174287896871E-2</c:v>
                </c:pt>
                <c:pt idx="135">
                  <c:v>1.0025856706318902E-2</c:v>
                </c:pt>
                <c:pt idx="136">
                  <c:v>1.0135217723453001E-2</c:v>
                </c:pt>
                <c:pt idx="137">
                  <c:v>1.0032011895667305E-2</c:v>
                </c:pt>
                <c:pt idx="138">
                  <c:v>1.0436734693877583E-2</c:v>
                </c:pt>
                <c:pt idx="139">
                  <c:v>1.0102466441121892E-2</c:v>
                </c:pt>
                <c:pt idx="140">
                  <c:v>1.0031848193822877E-2</c:v>
                </c:pt>
                <c:pt idx="141">
                  <c:v>1.020524664411215E-2</c:v>
                </c:pt>
                <c:pt idx="142">
                  <c:v>1.0228773327512763E-2</c:v>
                </c:pt>
                <c:pt idx="143">
                  <c:v>9.6840990941830934E-3</c:v>
                </c:pt>
                <c:pt idx="144">
                  <c:v>9.5776546982428833E-3</c:v>
                </c:pt>
                <c:pt idx="145">
                  <c:v>9.8921968787514733E-3</c:v>
                </c:pt>
                <c:pt idx="146">
                  <c:v>1.0488925570228015E-2</c:v>
                </c:pt>
                <c:pt idx="147">
                  <c:v>9.8690412528647936E-3</c:v>
                </c:pt>
                <c:pt idx="148">
                  <c:v>9.7536696496780574E-3</c:v>
                </c:pt>
                <c:pt idx="149">
                  <c:v>1.0262165775401027E-2</c:v>
                </c:pt>
                <c:pt idx="150">
                  <c:v>1.0057273818618297E-2</c:v>
                </c:pt>
                <c:pt idx="151">
                  <c:v>9.7737504092545342E-3</c:v>
                </c:pt>
                <c:pt idx="152">
                  <c:v>9.7520926552438769E-3</c:v>
                </c:pt>
                <c:pt idx="153">
                  <c:v>9.9934000873075513E-3</c:v>
                </c:pt>
                <c:pt idx="154">
                  <c:v>9.6031594455963445E-3</c:v>
                </c:pt>
                <c:pt idx="155">
                  <c:v>9.8842818945760347E-3</c:v>
                </c:pt>
                <c:pt idx="156">
                  <c:v>1.0274784459238137E-2</c:v>
                </c:pt>
                <c:pt idx="157">
                  <c:v>9.8720369966168384E-3</c:v>
                </c:pt>
                <c:pt idx="158">
                  <c:v>1.0011931136090828E-2</c:v>
                </c:pt>
                <c:pt idx="159">
                  <c:v>9.7510204081632905E-3</c:v>
                </c:pt>
                <c:pt idx="160">
                  <c:v>9.570113499945361E-3</c:v>
                </c:pt>
                <c:pt idx="161">
                  <c:v>9.7339353923387474E-3</c:v>
                </c:pt>
                <c:pt idx="162">
                  <c:v>1.0121794172214309E-2</c:v>
                </c:pt>
                <c:pt idx="163">
                  <c:v>9.7244706973697633E-3</c:v>
                </c:pt>
                <c:pt idx="164">
                  <c:v>9.7160182254719847E-3</c:v>
                </c:pt>
                <c:pt idx="165">
                  <c:v>9.6742278729673344E-3</c:v>
                </c:pt>
                <c:pt idx="166">
                  <c:v>9.5984039070172653E-3</c:v>
                </c:pt>
                <c:pt idx="167">
                  <c:v>1.0235877987558626E-2</c:v>
                </c:pt>
                <c:pt idx="168">
                  <c:v>1.0069682418421919E-2</c:v>
                </c:pt>
                <c:pt idx="169">
                  <c:v>9.5729455418531E-3</c:v>
                </c:pt>
                <c:pt idx="170">
                  <c:v>9.9034213685473722E-3</c:v>
                </c:pt>
                <c:pt idx="171">
                  <c:v>9.1448788606351729E-3</c:v>
                </c:pt>
                <c:pt idx="172">
                  <c:v>9.5251964422132136E-3</c:v>
                </c:pt>
                <c:pt idx="173">
                  <c:v>1.004815562588671E-2</c:v>
                </c:pt>
                <c:pt idx="174">
                  <c:v>1.0316738513587213E-2</c:v>
                </c:pt>
                <c:pt idx="175">
                  <c:v>1.0097514460329519E-2</c:v>
                </c:pt>
                <c:pt idx="176">
                  <c:v>9.9235348684927095E-3</c:v>
                </c:pt>
                <c:pt idx="177">
                  <c:v>9.9574893593800846E-3</c:v>
                </c:pt>
                <c:pt idx="178">
                  <c:v>1.0106632653061224E-2</c:v>
                </c:pt>
                <c:pt idx="179">
                  <c:v>9.8060760667903202E-3</c:v>
                </c:pt>
                <c:pt idx="180">
                  <c:v>9.9778647822764341E-3</c:v>
                </c:pt>
                <c:pt idx="181">
                  <c:v>1.0035105860526052E-2</c:v>
                </c:pt>
                <c:pt idx="182">
                  <c:v>9.8468269125831353E-3</c:v>
                </c:pt>
                <c:pt idx="183">
                  <c:v>1.0177752919349504E-2</c:v>
                </c:pt>
                <c:pt idx="184">
                  <c:v>9.8700807595765161E-3</c:v>
                </c:pt>
                <c:pt idx="185">
                  <c:v>9.4709183673468977E-3</c:v>
                </c:pt>
                <c:pt idx="186">
                  <c:v>9.8815016915857028E-3</c:v>
                </c:pt>
                <c:pt idx="187">
                  <c:v>9.8194996180290123E-3</c:v>
                </c:pt>
                <c:pt idx="188">
                  <c:v>9.8256739059259593E-3</c:v>
                </c:pt>
                <c:pt idx="189">
                  <c:v>1.0198128342245968E-2</c:v>
                </c:pt>
                <c:pt idx="190">
                  <c:v>1.0103636909309061E-2</c:v>
                </c:pt>
                <c:pt idx="191">
                  <c:v>9.9820309942157681E-3</c:v>
                </c:pt>
                <c:pt idx="192">
                  <c:v>9.8093855724106713E-3</c:v>
                </c:pt>
                <c:pt idx="193">
                  <c:v>9.5129188038851568E-3</c:v>
                </c:pt>
                <c:pt idx="194">
                  <c:v>1.0137918803885058E-2</c:v>
                </c:pt>
                <c:pt idx="195">
                  <c:v>9.7381861835643471E-3</c:v>
                </c:pt>
                <c:pt idx="196">
                  <c:v>9.7565535305030853E-3</c:v>
                </c:pt>
                <c:pt idx="197">
                  <c:v>9.9666075521116712E-3</c:v>
                </c:pt>
                <c:pt idx="198">
                  <c:v>1.0330533122339843E-2</c:v>
                </c:pt>
                <c:pt idx="199">
                  <c:v>9.9873567608861659E-3</c:v>
                </c:pt>
                <c:pt idx="200">
                  <c:v>9.9699497981009973E-3</c:v>
                </c:pt>
                <c:pt idx="201">
                  <c:v>9.744256793626482E-3</c:v>
                </c:pt>
                <c:pt idx="202">
                  <c:v>9.8277856597183827E-3</c:v>
                </c:pt>
                <c:pt idx="203">
                  <c:v>1.0270323583979047E-2</c:v>
                </c:pt>
                <c:pt idx="204">
                  <c:v>9.9435310487831496E-3</c:v>
                </c:pt>
                <c:pt idx="205">
                  <c:v>1.0095642802575466E-2</c:v>
                </c:pt>
                <c:pt idx="206">
                  <c:v>9.85304758266938E-3</c:v>
                </c:pt>
                <c:pt idx="207">
                  <c:v>9.8066326530612084E-3</c:v>
                </c:pt>
                <c:pt idx="208">
                  <c:v>9.6832669431408773E-3</c:v>
                </c:pt>
                <c:pt idx="209">
                  <c:v>9.9120348139254792E-3</c:v>
                </c:pt>
                <c:pt idx="210">
                  <c:v>9.8987967914438563E-3</c:v>
                </c:pt>
                <c:pt idx="211">
                  <c:v>9.9175433809887345E-3</c:v>
                </c:pt>
                <c:pt idx="212">
                  <c:v>9.9772754556366854E-3</c:v>
                </c:pt>
                <c:pt idx="213">
                  <c:v>9.9509412856051086E-3</c:v>
                </c:pt>
                <c:pt idx="214">
                  <c:v>9.7506739059260127E-3</c:v>
                </c:pt>
                <c:pt idx="215">
                  <c:v>1.0070511841100038E-2</c:v>
                </c:pt>
                <c:pt idx="216">
                  <c:v>1.0142969005784125E-2</c:v>
                </c:pt>
                <c:pt idx="217">
                  <c:v>9.869303175815804E-3</c:v>
                </c:pt>
                <c:pt idx="218">
                  <c:v>1.0113180726836202E-2</c:v>
                </c:pt>
                <c:pt idx="219">
                  <c:v>9.6495225362872236E-3</c:v>
                </c:pt>
                <c:pt idx="220">
                  <c:v>9.7336407290187568E-3</c:v>
                </c:pt>
                <c:pt idx="221">
                  <c:v>9.7509685692458853E-3</c:v>
                </c:pt>
                <c:pt idx="222">
                  <c:v>9.775725744843285E-3</c:v>
                </c:pt>
                <c:pt idx="223">
                  <c:v>1.0095721925133624E-2</c:v>
                </c:pt>
                <c:pt idx="224">
                  <c:v>9.6156990068754118E-3</c:v>
                </c:pt>
                <c:pt idx="225">
                  <c:v>9.8391738513585944E-3</c:v>
                </c:pt>
                <c:pt idx="226">
                  <c:v>9.7194723343883328E-3</c:v>
                </c:pt>
                <c:pt idx="227">
                  <c:v>1.0094780639528485E-2</c:v>
                </c:pt>
                <c:pt idx="228">
                  <c:v>9.9574893593800846E-3</c:v>
                </c:pt>
                <c:pt idx="229">
                  <c:v>9.6385326858015839E-3</c:v>
                </c:pt>
                <c:pt idx="230">
                  <c:v>9.8413074320637759E-3</c:v>
                </c:pt>
                <c:pt idx="231">
                  <c:v>9.8130497653606194E-3</c:v>
                </c:pt>
                <c:pt idx="232">
                  <c:v>9.7754310815235269E-3</c:v>
                </c:pt>
                <c:pt idx="233">
                  <c:v>9.7368001746152288E-3</c:v>
                </c:pt>
                <c:pt idx="234">
                  <c:v>1.0030481283422418E-2</c:v>
                </c:pt>
                <c:pt idx="235">
                  <c:v>1.0389861399104996E-2</c:v>
                </c:pt>
                <c:pt idx="236">
                  <c:v>1.0016817636145241E-2</c:v>
                </c:pt>
                <c:pt idx="237">
                  <c:v>1.0118765688093286E-2</c:v>
                </c:pt>
                <c:pt idx="238">
                  <c:v>9.973155625886649E-3</c:v>
                </c:pt>
                <c:pt idx="239">
                  <c:v>1.0257672159772958E-2</c:v>
                </c:pt>
                <c:pt idx="240">
                  <c:v>9.770511841100022E-3</c:v>
                </c:pt>
                <c:pt idx="241">
                  <c:v>9.8750845792862918E-3</c:v>
                </c:pt>
                <c:pt idx="242">
                  <c:v>1.0166307432063659E-2</c:v>
                </c:pt>
                <c:pt idx="243">
                  <c:v>9.6369829750081563E-3</c:v>
                </c:pt>
                <c:pt idx="244">
                  <c:v>9.8111262686892773E-3</c:v>
                </c:pt>
                <c:pt idx="245">
                  <c:v>9.9763341700316657E-3</c:v>
                </c:pt>
                <c:pt idx="246">
                  <c:v>9.8302657426607293E-3</c:v>
                </c:pt>
                <c:pt idx="247">
                  <c:v>9.7041471133908225E-3</c:v>
                </c:pt>
                <c:pt idx="248">
                  <c:v>9.3574702608316233E-3</c:v>
                </c:pt>
                <c:pt idx="249">
                  <c:v>9.1862108479755285E-3</c:v>
                </c:pt>
                <c:pt idx="250">
                  <c:v>9.4879188038851751E-3</c:v>
                </c:pt>
                <c:pt idx="251">
                  <c:v>9.7301866201025301E-3</c:v>
                </c:pt>
                <c:pt idx="252">
                  <c:v>9.3607797664519727E-3</c:v>
                </c:pt>
                <c:pt idx="253">
                  <c:v>9.176503328604195E-3</c:v>
                </c:pt>
                <c:pt idx="254">
                  <c:v>1.0083869911600889E-2</c:v>
                </c:pt>
                <c:pt idx="255">
                  <c:v>9.7331823638545749E-3</c:v>
                </c:pt>
                <c:pt idx="256">
                  <c:v>9.713742769835252E-3</c:v>
                </c:pt>
                <c:pt idx="257">
                  <c:v>9.6821428571428857E-3</c:v>
                </c:pt>
                <c:pt idx="258">
                  <c:v>9.8344974353376698E-3</c:v>
                </c:pt>
                <c:pt idx="259">
                  <c:v>1.0058528866091852E-2</c:v>
                </c:pt>
                <c:pt idx="260">
                  <c:v>1.0094570555494883E-2</c:v>
                </c:pt>
                <c:pt idx="261">
                  <c:v>9.4036423660373257E-3</c:v>
                </c:pt>
                <c:pt idx="262">
                  <c:v>1.0050267379679137E-2</c:v>
                </c:pt>
                <c:pt idx="263">
                  <c:v>9.8919540543490024E-3</c:v>
                </c:pt>
                <c:pt idx="264">
                  <c:v>1.025505020189894E-2</c:v>
                </c:pt>
                <c:pt idx="265">
                  <c:v>9.9060433264215042E-3</c:v>
                </c:pt>
                <c:pt idx="266">
                  <c:v>9.4814225690274864E-3</c:v>
                </c:pt>
                <c:pt idx="267">
                  <c:v>9.4348957764922945E-3</c:v>
                </c:pt>
                <c:pt idx="268">
                  <c:v>9.8768443741133263E-3</c:v>
                </c:pt>
                <c:pt idx="269">
                  <c:v>9.3001637018443953E-3</c:v>
                </c:pt>
                <c:pt idx="270">
                  <c:v>9.5777856597184484E-3</c:v>
                </c:pt>
                <c:pt idx="271">
                  <c:v>9.8905871439484289E-3</c:v>
                </c:pt>
                <c:pt idx="272">
                  <c:v>1.0118981228855118E-2</c:v>
                </c:pt>
                <c:pt idx="273">
                  <c:v>1.0051765251555043E-2</c:v>
                </c:pt>
                <c:pt idx="274">
                  <c:v>9.6742797118846251E-3</c:v>
                </c:pt>
                <c:pt idx="275">
                  <c:v>9.7643893921204802E-3</c:v>
                </c:pt>
                <c:pt idx="276">
                  <c:v>9.8242742551565183E-3</c:v>
                </c:pt>
                <c:pt idx="277">
                  <c:v>9.7774855396703213E-3</c:v>
                </c:pt>
                <c:pt idx="278">
                  <c:v>9.6139583105969238E-3</c:v>
                </c:pt>
                <c:pt idx="279">
                  <c:v>9.9312534104549766E-3</c:v>
                </c:pt>
                <c:pt idx="280">
                  <c:v>9.5936347266178633E-3</c:v>
                </c:pt>
                <c:pt idx="281">
                  <c:v>9.7571101167739718E-3</c:v>
                </c:pt>
                <c:pt idx="282">
                  <c:v>9.2175433809886537E-3</c:v>
                </c:pt>
                <c:pt idx="283">
                  <c:v>9.345028920659141E-3</c:v>
                </c:pt>
                <c:pt idx="284">
                  <c:v>9.354976536068961E-3</c:v>
                </c:pt>
                <c:pt idx="285">
                  <c:v>9.6931054239877759E-3</c:v>
                </c:pt>
                <c:pt idx="286">
                  <c:v>9.5470888355342464E-3</c:v>
                </c:pt>
                <c:pt idx="287">
                  <c:v>9.6389583105969054E-3</c:v>
                </c:pt>
                <c:pt idx="288">
                  <c:v>9.4709374658953245E-3</c:v>
                </c:pt>
                <c:pt idx="289">
                  <c:v>9.4986385463275945E-3</c:v>
                </c:pt>
                <c:pt idx="290">
                  <c:v>9.6654234421040472E-3</c:v>
                </c:pt>
                <c:pt idx="291">
                  <c:v>9.4519289533995521E-3</c:v>
                </c:pt>
                <c:pt idx="292">
                  <c:v>8.9653061224489565E-3</c:v>
                </c:pt>
                <c:pt idx="293">
                  <c:v>9.0429744625122113E-3</c:v>
                </c:pt>
                <c:pt idx="294">
                  <c:v>9.0994106733601338E-3</c:v>
                </c:pt>
                <c:pt idx="295">
                  <c:v>9.208182363854598E-3</c:v>
                </c:pt>
                <c:pt idx="296">
                  <c:v>9.3276219578739689E-3</c:v>
                </c:pt>
                <c:pt idx="297">
                  <c:v>9.5623485757939143E-3</c:v>
                </c:pt>
                <c:pt idx="298">
                  <c:v>9.3431054239877936E-3</c:v>
                </c:pt>
                <c:pt idx="299">
                  <c:v>8.8673660373239302E-3</c:v>
                </c:pt>
                <c:pt idx="300">
                  <c:v>9.3257775837606652E-3</c:v>
                </c:pt>
                <c:pt idx="301">
                  <c:v>9.5908818072684004E-3</c:v>
                </c:pt>
                <c:pt idx="302">
                  <c:v>9.0265306122448204E-3</c:v>
                </c:pt>
                <c:pt idx="303">
                  <c:v>8.9402460984393615E-3</c:v>
                </c:pt>
                <c:pt idx="304">
                  <c:v>9.3911491869474346E-3</c:v>
                </c:pt>
                <c:pt idx="305">
                  <c:v>8.9533749863581757E-3</c:v>
                </c:pt>
                <c:pt idx="306">
                  <c:v>9.5065207901341708E-3</c:v>
                </c:pt>
                <c:pt idx="307">
                  <c:v>9.7568154534540957E-3</c:v>
                </c:pt>
                <c:pt idx="308">
                  <c:v>9.2764187493178558E-3</c:v>
                </c:pt>
                <c:pt idx="309">
                  <c:v>9.56772618138149E-3</c:v>
                </c:pt>
                <c:pt idx="310">
                  <c:v>9.2439293899377571E-3</c:v>
                </c:pt>
                <c:pt idx="311">
                  <c:v>9.3506138819163358E-3</c:v>
                </c:pt>
                <c:pt idx="312">
                  <c:v>8.8583460656989285E-3</c:v>
                </c:pt>
                <c:pt idx="313">
                  <c:v>8.9968732947723427E-3</c:v>
                </c:pt>
                <c:pt idx="314">
                  <c:v>9.6404561824729312E-3</c:v>
                </c:pt>
                <c:pt idx="315">
                  <c:v>9.2858316053693116E-3</c:v>
                </c:pt>
                <c:pt idx="316">
                  <c:v>9.1831823638545036E-3</c:v>
                </c:pt>
                <c:pt idx="317">
                  <c:v>8.9441722143403218E-3</c:v>
                </c:pt>
                <c:pt idx="318">
                  <c:v>9.1239850485647957E-3</c:v>
                </c:pt>
                <c:pt idx="319">
                  <c:v>9.0793626541525174E-3</c:v>
                </c:pt>
                <c:pt idx="320">
                  <c:v>9.4847320746480682E-3</c:v>
                </c:pt>
                <c:pt idx="321">
                  <c:v>8.9680263014295571E-3</c:v>
                </c:pt>
                <c:pt idx="322">
                  <c:v>8.9192240532576274E-3</c:v>
                </c:pt>
                <c:pt idx="323">
                  <c:v>9.4011704681871873E-3</c:v>
                </c:pt>
                <c:pt idx="324">
                  <c:v>9.1834770271744925E-3</c:v>
                </c:pt>
                <c:pt idx="325">
                  <c:v>9.0944395940194527E-3</c:v>
                </c:pt>
                <c:pt idx="326">
                  <c:v>9.3185828877005387E-3</c:v>
                </c:pt>
                <c:pt idx="327">
                  <c:v>9.0178625995852094E-3</c:v>
                </c:pt>
                <c:pt idx="328">
                  <c:v>9.2918749317909312E-3</c:v>
                </c:pt>
                <c:pt idx="329">
                  <c:v>8.6440412528647412E-3</c:v>
                </c:pt>
                <c:pt idx="330">
                  <c:v>8.9948706755429569E-3</c:v>
                </c:pt>
                <c:pt idx="331">
                  <c:v>8.4943086325438531E-3</c:v>
                </c:pt>
                <c:pt idx="332">
                  <c:v>8.9000845792861771E-3</c:v>
                </c:pt>
                <c:pt idx="333">
                  <c:v>9.0793626541525174E-3</c:v>
                </c:pt>
                <c:pt idx="334">
                  <c:v>8.973665829968256E-3</c:v>
                </c:pt>
                <c:pt idx="335">
                  <c:v>8.9814689512167888E-3</c:v>
                </c:pt>
                <c:pt idx="336">
                  <c:v>9.0279957437519806E-3</c:v>
                </c:pt>
                <c:pt idx="337">
                  <c:v>9.0039888682745435E-3</c:v>
                </c:pt>
                <c:pt idx="338">
                  <c:v>8.7927316381098061E-3</c:v>
                </c:pt>
                <c:pt idx="339">
                  <c:v>8.8967150496562161E-3</c:v>
                </c:pt>
                <c:pt idx="340">
                  <c:v>8.8051402379133153E-3</c:v>
                </c:pt>
                <c:pt idx="341">
                  <c:v>8.9038197097019607E-3</c:v>
                </c:pt>
                <c:pt idx="342">
                  <c:v>8.9488813707301051E-3</c:v>
                </c:pt>
                <c:pt idx="343">
                  <c:v>8.9274909963985745E-3</c:v>
                </c:pt>
                <c:pt idx="344">
                  <c:v>8.9658026847102262E-3</c:v>
                </c:pt>
                <c:pt idx="345">
                  <c:v>8.7246862381314995E-3</c:v>
                </c:pt>
                <c:pt idx="346">
                  <c:v>9.223717668885717E-3</c:v>
                </c:pt>
                <c:pt idx="347">
                  <c:v>8.7082614864127696E-3</c:v>
                </c:pt>
                <c:pt idx="348">
                  <c:v>9.4269480519479955E-3</c:v>
                </c:pt>
                <c:pt idx="349">
                  <c:v>8.985831605369414E-3</c:v>
                </c:pt>
                <c:pt idx="350">
                  <c:v>9.3085807050092145E-3</c:v>
                </c:pt>
                <c:pt idx="351">
                  <c:v>9.1108779875586181E-3</c:v>
                </c:pt>
                <c:pt idx="352">
                  <c:v>8.8583460656989285E-3</c:v>
                </c:pt>
                <c:pt idx="353">
                  <c:v>9.0929417221433141E-3</c:v>
                </c:pt>
                <c:pt idx="354">
                  <c:v>9.1347320746480824E-3</c:v>
                </c:pt>
                <c:pt idx="355">
                  <c:v>9.0537733275127923E-3</c:v>
                </c:pt>
                <c:pt idx="356">
                  <c:v>9.0413647277092848E-3</c:v>
                </c:pt>
                <c:pt idx="357">
                  <c:v>8.6080514023791181E-3</c:v>
                </c:pt>
                <c:pt idx="358">
                  <c:v>8.79818836625554E-3</c:v>
                </c:pt>
                <c:pt idx="359">
                  <c:v>8.6030803230383226E-3</c:v>
                </c:pt>
                <c:pt idx="360">
                  <c:v>9.2310951653388137E-3</c:v>
                </c:pt>
                <c:pt idx="361">
                  <c:v>9.2160646076611744E-3</c:v>
                </c:pt>
                <c:pt idx="362">
                  <c:v>9.2201844374113304E-3</c:v>
                </c:pt>
                <c:pt idx="363">
                  <c:v>8.8984230055658455E-3</c:v>
                </c:pt>
                <c:pt idx="364">
                  <c:v>9.3591700316489283E-3</c:v>
                </c:pt>
                <c:pt idx="365">
                  <c:v>9.1149459783913638E-3</c:v>
                </c:pt>
                <c:pt idx="366">
                  <c:v>9.4830186620102081E-3</c:v>
                </c:pt>
                <c:pt idx="367">
                  <c:v>9.28708665284287E-3</c:v>
                </c:pt>
                <c:pt idx="368">
                  <c:v>9.3203754228964354E-3</c:v>
                </c:pt>
                <c:pt idx="369">
                  <c:v>9.3202117210520099E-3</c:v>
                </c:pt>
                <c:pt idx="370">
                  <c:v>9.2344646949687748E-3</c:v>
                </c:pt>
                <c:pt idx="371">
                  <c:v>9.1284786641928645E-3</c:v>
                </c:pt>
                <c:pt idx="372">
                  <c:v>9.3951271417658036E-3</c:v>
                </c:pt>
                <c:pt idx="373">
                  <c:v>8.8265033286040982E-3</c:v>
                </c:pt>
                <c:pt idx="374">
                  <c:v>8.941045509112712E-3</c:v>
                </c:pt>
                <c:pt idx="375">
                  <c:v>9.203767870784571E-3</c:v>
                </c:pt>
                <c:pt idx="376">
                  <c:v>9.2014705882353144E-3</c:v>
                </c:pt>
                <c:pt idx="377">
                  <c:v>8.9281321619556122E-3</c:v>
                </c:pt>
                <c:pt idx="378">
                  <c:v>8.7583979046162927E-3</c:v>
                </c:pt>
                <c:pt idx="379">
                  <c:v>8.8552984830294751E-3</c:v>
                </c:pt>
                <c:pt idx="380">
                  <c:v>8.4163974680780164E-3</c:v>
                </c:pt>
                <c:pt idx="381">
                  <c:v>9.3102095383606857E-3</c:v>
                </c:pt>
                <c:pt idx="382">
                  <c:v>9.1550556586271412E-3</c:v>
                </c:pt>
                <c:pt idx="383">
                  <c:v>9.0073774964530492E-3</c:v>
                </c:pt>
                <c:pt idx="384">
                  <c:v>8.786229946524008E-3</c:v>
                </c:pt>
                <c:pt idx="385">
                  <c:v>9.0190085124958429E-3</c:v>
                </c:pt>
                <c:pt idx="386">
                  <c:v>9.2736849285168198E-3</c:v>
                </c:pt>
                <c:pt idx="387">
                  <c:v>8.3930781403470239E-3</c:v>
                </c:pt>
                <c:pt idx="388">
                  <c:v>8.2780012004801673E-3</c:v>
                </c:pt>
                <c:pt idx="389">
                  <c:v>8.5929226235948938E-3</c:v>
                </c:pt>
                <c:pt idx="390">
                  <c:v>8.7024391574810969E-3</c:v>
                </c:pt>
                <c:pt idx="391">
                  <c:v>8.7108316053693784E-3</c:v>
                </c:pt>
                <c:pt idx="392">
                  <c:v>8.9471679580922538E-3</c:v>
                </c:pt>
                <c:pt idx="393">
                  <c:v>8.9700016370183079E-3</c:v>
                </c:pt>
                <c:pt idx="394">
                  <c:v>9.0139583105968875E-3</c:v>
                </c:pt>
                <c:pt idx="395">
                  <c:v>9.120694641492991E-3</c:v>
                </c:pt>
                <c:pt idx="396">
                  <c:v>8.6302984830295242E-3</c:v>
                </c:pt>
                <c:pt idx="397">
                  <c:v>8.3921177561933451E-3</c:v>
                </c:pt>
                <c:pt idx="398">
                  <c:v>9.1771581359816647E-3</c:v>
                </c:pt>
                <c:pt idx="399">
                  <c:v>8.712329477245399E-3</c:v>
                </c:pt>
                <c:pt idx="400">
                  <c:v>8.7428953399541539E-3</c:v>
                </c:pt>
                <c:pt idx="401">
                  <c:v>8.7744106733601331E-3</c:v>
                </c:pt>
                <c:pt idx="402">
                  <c:v>8.9267652515551514E-3</c:v>
                </c:pt>
                <c:pt idx="403">
                  <c:v>9.0329668230927796E-3</c:v>
                </c:pt>
                <c:pt idx="404">
                  <c:v>9.0875395612790844E-3</c:v>
                </c:pt>
                <c:pt idx="405">
                  <c:v>9.1520790134235266E-3</c:v>
                </c:pt>
                <c:pt idx="406">
                  <c:v>9.1164111098984112E-3</c:v>
                </c:pt>
                <c:pt idx="407">
                  <c:v>8.7602422787295964E-3</c:v>
                </c:pt>
                <c:pt idx="408">
                  <c:v>8.4551074975444708E-3</c:v>
                </c:pt>
                <c:pt idx="409">
                  <c:v>8.6213685474190171E-3</c:v>
                </c:pt>
                <c:pt idx="410">
                  <c:v>8.7011240859980448E-3</c:v>
                </c:pt>
                <c:pt idx="411">
                  <c:v>8.816574811742816E-3</c:v>
                </c:pt>
                <c:pt idx="412">
                  <c:v>8.6892529739167647E-3</c:v>
                </c:pt>
                <c:pt idx="413">
                  <c:v>8.9209838480846619E-3</c:v>
                </c:pt>
                <c:pt idx="414">
                  <c:v>8.6791198297501079E-3</c:v>
                </c:pt>
                <c:pt idx="415">
                  <c:v>9.1230110225907941E-3</c:v>
                </c:pt>
                <c:pt idx="416">
                  <c:v>8.1545263559969113E-3</c:v>
                </c:pt>
                <c:pt idx="417">
                  <c:v>8.8975335588779951E-3</c:v>
                </c:pt>
                <c:pt idx="418">
                  <c:v>8.8959838480846785E-3</c:v>
                </c:pt>
                <c:pt idx="419">
                  <c:v>8.8759876677943599E-3</c:v>
                </c:pt>
                <c:pt idx="420">
                  <c:v>8.5444395940193815E-3</c:v>
                </c:pt>
                <c:pt idx="421">
                  <c:v>8.547192513368964E-3</c:v>
                </c:pt>
                <c:pt idx="422">
                  <c:v>8.5990641711228624E-3</c:v>
                </c:pt>
                <c:pt idx="423">
                  <c:v>8.9660646076611221E-3</c:v>
                </c:pt>
                <c:pt idx="424">
                  <c:v>8.3882380224816755E-3</c:v>
                </c:pt>
                <c:pt idx="425">
                  <c:v>8.8411164465786174E-3</c:v>
                </c:pt>
                <c:pt idx="426">
                  <c:v>8.5336598275673435E-3</c:v>
                </c:pt>
                <c:pt idx="427">
                  <c:v>8.4468732947723894E-3</c:v>
                </c:pt>
                <c:pt idx="428">
                  <c:v>8.3610144057622484E-3</c:v>
                </c:pt>
                <c:pt idx="429">
                  <c:v>8.7187138491760692E-3</c:v>
                </c:pt>
                <c:pt idx="430">
                  <c:v>8.3526737967913739E-3</c:v>
                </c:pt>
                <c:pt idx="431">
                  <c:v>8.2319791552984533E-3</c:v>
                </c:pt>
                <c:pt idx="432">
                  <c:v>1.9125032740368881E-2</c:v>
                </c:pt>
                <c:pt idx="433">
                  <c:v>2.8097549929062476E-2</c:v>
                </c:pt>
                <c:pt idx="434">
                  <c:v>8.5629149841754848E-2</c:v>
                </c:pt>
                <c:pt idx="435">
                  <c:v>0.10490483193277308</c:v>
                </c:pt>
                <c:pt idx="436">
                  <c:v>0.15111720779220783</c:v>
                </c:pt>
                <c:pt idx="437">
                  <c:v>0.16952217887154844</c:v>
                </c:pt>
                <c:pt idx="438">
                  <c:v>0.13148791880388516</c:v>
                </c:pt>
                <c:pt idx="439">
                  <c:v>0.12254112190330674</c:v>
                </c:pt>
                <c:pt idx="440">
                  <c:v>9.8955380333951737E-2</c:v>
                </c:pt>
                <c:pt idx="441">
                  <c:v>7.1087201244133938E-2</c:v>
                </c:pt>
                <c:pt idx="442">
                  <c:v>5.7332699443413765E-2</c:v>
                </c:pt>
                <c:pt idx="443">
                  <c:v>5.0915909090909039E-2</c:v>
                </c:pt>
                <c:pt idx="444">
                  <c:v>5.716908217832576E-2</c:v>
                </c:pt>
                <c:pt idx="445">
                  <c:v>4.8456913674560814E-2</c:v>
                </c:pt>
                <c:pt idx="446">
                  <c:v>4.0192052275455595E-2</c:v>
                </c:pt>
                <c:pt idx="447">
                  <c:v>3.4023736767434254E-2</c:v>
                </c:pt>
                <c:pt idx="448">
                  <c:v>2.9210026737967854E-2</c:v>
                </c:pt>
                <c:pt idx="449">
                  <c:v>2.7597271635927054E-2</c:v>
                </c:pt>
                <c:pt idx="450">
                  <c:v>2.6022004256247899E-2</c:v>
                </c:pt>
                <c:pt idx="451">
                  <c:v>2.3287905162064831E-2</c:v>
                </c:pt>
                <c:pt idx="452">
                  <c:v>2.292580486740154E-2</c:v>
                </c:pt>
                <c:pt idx="453">
                  <c:v>2.1393026301429592E-2</c:v>
                </c:pt>
                <c:pt idx="454">
                  <c:v>1.8685157699443414E-2</c:v>
                </c:pt>
                <c:pt idx="455">
                  <c:v>1.8391312888791797E-2</c:v>
                </c:pt>
                <c:pt idx="456">
                  <c:v>1.6318059041798491E-2</c:v>
                </c:pt>
                <c:pt idx="457">
                  <c:v>1.6357391138273437E-2</c:v>
                </c:pt>
                <c:pt idx="458">
                  <c:v>1.4527752919349522E-2</c:v>
                </c:pt>
                <c:pt idx="459">
                  <c:v>1.3552471897849963E-2</c:v>
                </c:pt>
                <c:pt idx="460">
                  <c:v>1.2284764815016778E-2</c:v>
                </c:pt>
                <c:pt idx="461">
                  <c:v>1.219931245225353E-2</c:v>
                </c:pt>
                <c:pt idx="462">
                  <c:v>1.2746368547418965E-2</c:v>
                </c:pt>
                <c:pt idx="463">
                  <c:v>1.2829119829750038E-2</c:v>
                </c:pt>
                <c:pt idx="464">
                  <c:v>1.2390377059914772E-2</c:v>
                </c:pt>
                <c:pt idx="465">
                  <c:v>1.1993817527010855E-2</c:v>
                </c:pt>
                <c:pt idx="466">
                  <c:v>1.1328852450070944E-2</c:v>
                </c:pt>
                <c:pt idx="467">
                  <c:v>1.1260321401287816E-2</c:v>
                </c:pt>
                <c:pt idx="468">
                  <c:v>1.1916430208447038E-2</c:v>
                </c:pt>
                <c:pt idx="469">
                  <c:v>1.0286570992033152E-2</c:v>
                </c:pt>
                <c:pt idx="470">
                  <c:v>1.1079283531594441E-2</c:v>
                </c:pt>
                <c:pt idx="471">
                  <c:v>1.0608542507912239E-2</c:v>
                </c:pt>
                <c:pt idx="472">
                  <c:v>1.0468091782167364E-2</c:v>
                </c:pt>
                <c:pt idx="473">
                  <c:v>1.0382901342355014E-2</c:v>
                </c:pt>
                <c:pt idx="474">
                  <c:v>9.9912283095055093E-3</c:v>
                </c:pt>
                <c:pt idx="475">
                  <c:v>9.4463685474188899E-3</c:v>
                </c:pt>
                <c:pt idx="476">
                  <c:v>1.0390311579177091E-2</c:v>
                </c:pt>
                <c:pt idx="477">
                  <c:v>1.0238284404670926E-2</c:v>
                </c:pt>
                <c:pt idx="478">
                  <c:v>9.6581823638546248E-3</c:v>
                </c:pt>
                <c:pt idx="479">
                  <c:v>9.479526355996892E-3</c:v>
                </c:pt>
                <c:pt idx="480">
                  <c:v>9.3901151369638197E-3</c:v>
                </c:pt>
                <c:pt idx="481">
                  <c:v>9.7051675215539986E-3</c:v>
                </c:pt>
                <c:pt idx="482">
                  <c:v>9.4758621630470566E-3</c:v>
                </c:pt>
                <c:pt idx="483">
                  <c:v>9.8881534431953765E-3</c:v>
                </c:pt>
                <c:pt idx="484">
                  <c:v>9.4182418421914112E-3</c:v>
                </c:pt>
                <c:pt idx="485">
                  <c:v>9.5615246098439063E-3</c:v>
                </c:pt>
                <c:pt idx="486">
                  <c:v>8.9941258321509926E-3</c:v>
                </c:pt>
                <c:pt idx="487">
                  <c:v>9.2941776710684116E-3</c:v>
                </c:pt>
                <c:pt idx="488">
                  <c:v>9.1386963876459032E-3</c:v>
                </c:pt>
                <c:pt idx="489">
                  <c:v>9.1250654807377013E-3</c:v>
                </c:pt>
                <c:pt idx="490">
                  <c:v>9.2211857470260797E-3</c:v>
                </c:pt>
                <c:pt idx="491">
                  <c:v>9.1126568809340794E-3</c:v>
                </c:pt>
                <c:pt idx="492">
                  <c:v>9.3612899705335581E-3</c:v>
                </c:pt>
                <c:pt idx="493">
                  <c:v>8.6913838262577293E-3</c:v>
                </c:pt>
                <c:pt idx="494">
                  <c:v>9.2223889555822294E-3</c:v>
                </c:pt>
                <c:pt idx="495">
                  <c:v>8.8055194805194553E-3</c:v>
                </c:pt>
                <c:pt idx="496">
                  <c:v>8.943490123321983E-3</c:v>
                </c:pt>
                <c:pt idx="497">
                  <c:v>9.539847757284706E-3</c:v>
                </c:pt>
                <c:pt idx="498">
                  <c:v>8.8553366801265628E-3</c:v>
                </c:pt>
                <c:pt idx="499">
                  <c:v>8.6759794827020627E-3</c:v>
                </c:pt>
                <c:pt idx="500">
                  <c:v>9.0965649896321936E-3</c:v>
                </c:pt>
                <c:pt idx="501">
                  <c:v>8.917693441012748E-3</c:v>
                </c:pt>
                <c:pt idx="502">
                  <c:v>8.7046955145694029E-3</c:v>
                </c:pt>
                <c:pt idx="503">
                  <c:v>9.0636500054566606E-3</c:v>
                </c:pt>
                <c:pt idx="504">
                  <c:v>8.4606351631561529E-3</c:v>
                </c:pt>
                <c:pt idx="505">
                  <c:v>8.7975062752373157E-3</c:v>
                </c:pt>
                <c:pt idx="506">
                  <c:v>8.9645339954162358E-3</c:v>
                </c:pt>
                <c:pt idx="507">
                  <c:v>9.0042371494052365E-3</c:v>
                </c:pt>
                <c:pt idx="508">
                  <c:v>8.9469633307867578E-3</c:v>
                </c:pt>
                <c:pt idx="509">
                  <c:v>9.2332478445923041E-3</c:v>
                </c:pt>
                <c:pt idx="510">
                  <c:v>9.3079531812724943E-3</c:v>
                </c:pt>
                <c:pt idx="511">
                  <c:v>8.9739468514678129E-3</c:v>
                </c:pt>
                <c:pt idx="512">
                  <c:v>8.8213821892393057E-3</c:v>
                </c:pt>
                <c:pt idx="513">
                  <c:v>9.0142393320964426E-3</c:v>
                </c:pt>
                <c:pt idx="514">
                  <c:v>8.5691640292480352E-3</c:v>
                </c:pt>
                <c:pt idx="515">
                  <c:v>8.6225335588780774E-3</c:v>
                </c:pt>
                <c:pt idx="516">
                  <c:v>8.0044854305358348E-3</c:v>
                </c:pt>
                <c:pt idx="517">
                  <c:v>9.3784077267270831E-3</c:v>
                </c:pt>
                <c:pt idx="518">
                  <c:v>8.6207410236821807E-3</c:v>
                </c:pt>
                <c:pt idx="519">
                  <c:v>8.1054539997816536E-3</c:v>
                </c:pt>
                <c:pt idx="520">
                  <c:v>8.7109816653933685E-3</c:v>
                </c:pt>
                <c:pt idx="521">
                  <c:v>8.8603868820255199E-3</c:v>
                </c:pt>
                <c:pt idx="522">
                  <c:v>8.3385517843500151E-3</c:v>
                </c:pt>
                <c:pt idx="523">
                  <c:v>8.488205282112856E-3</c:v>
                </c:pt>
                <c:pt idx="524">
                  <c:v>9.0668558332423141E-3</c:v>
                </c:pt>
                <c:pt idx="525">
                  <c:v>9.5694532358397769E-3</c:v>
                </c:pt>
                <c:pt idx="526">
                  <c:v>8.9406580814143637E-3</c:v>
                </c:pt>
                <c:pt idx="527">
                  <c:v>7.9721406744515041E-3</c:v>
                </c:pt>
                <c:pt idx="528">
                  <c:v>8.7588944668775624E-3</c:v>
                </c:pt>
                <c:pt idx="529">
                  <c:v>8.3590909090909063E-3</c:v>
                </c:pt>
                <c:pt idx="530">
                  <c:v>8.3828549601658742E-3</c:v>
                </c:pt>
                <c:pt idx="531">
                  <c:v>8.5646185747025611E-3</c:v>
                </c:pt>
                <c:pt idx="532">
                  <c:v>8.4181763614537101E-3</c:v>
                </c:pt>
                <c:pt idx="533">
                  <c:v>8.5846993342791507E-3</c:v>
                </c:pt>
                <c:pt idx="534">
                  <c:v>8.760392338753701E-3</c:v>
                </c:pt>
                <c:pt idx="535">
                  <c:v>8.7184382844047378E-3</c:v>
                </c:pt>
                <c:pt idx="536">
                  <c:v>8.4334170031649495E-3</c:v>
                </c:pt>
                <c:pt idx="537">
                  <c:v>8.2612490450724649E-3</c:v>
                </c:pt>
                <c:pt idx="538">
                  <c:v>8.2721079340826592E-3</c:v>
                </c:pt>
                <c:pt idx="539">
                  <c:v>8.6749072356214797E-3</c:v>
                </c:pt>
                <c:pt idx="540">
                  <c:v>7.9606406198842738E-3</c:v>
                </c:pt>
                <c:pt idx="541">
                  <c:v>8.5215131507148517E-3</c:v>
                </c:pt>
                <c:pt idx="542">
                  <c:v>8.7223180181162895E-3</c:v>
                </c:pt>
                <c:pt idx="543">
                  <c:v>8.0872967368765172E-3</c:v>
                </c:pt>
                <c:pt idx="544">
                  <c:v>9.0482456619011067E-3</c:v>
                </c:pt>
                <c:pt idx="545">
                  <c:v>8.1302902979373242E-3</c:v>
                </c:pt>
                <c:pt idx="546">
                  <c:v>8.3587635054021697E-3</c:v>
                </c:pt>
                <c:pt idx="547">
                  <c:v>7.9399459783913943E-3</c:v>
                </c:pt>
                <c:pt idx="548">
                  <c:v>8.0897549929061108E-3</c:v>
                </c:pt>
                <c:pt idx="549">
                  <c:v>7.9631534431954809E-3</c:v>
                </c:pt>
                <c:pt idx="550">
                  <c:v>8.2832014624031093E-3</c:v>
                </c:pt>
                <c:pt idx="551">
                  <c:v>8.6284923060133065E-3</c:v>
                </c:pt>
                <c:pt idx="552">
                  <c:v>8.0433591618464841E-3</c:v>
                </c:pt>
                <c:pt idx="553">
                  <c:v>7.8150305576776373E-3</c:v>
                </c:pt>
                <c:pt idx="554">
                  <c:v>8.2471597729999666E-3</c:v>
                </c:pt>
                <c:pt idx="555">
                  <c:v>8.0286560078576957E-3</c:v>
                </c:pt>
                <c:pt idx="556">
                  <c:v>7.7156389828658811E-3</c:v>
                </c:pt>
                <c:pt idx="557">
                  <c:v>7.2788060678816496E-3</c:v>
                </c:pt>
                <c:pt idx="558">
                  <c:v>7.6707737640510235E-3</c:v>
                </c:pt>
                <c:pt idx="559">
                  <c:v>8.0405080213903184E-3</c:v>
                </c:pt>
                <c:pt idx="560">
                  <c:v>8.5057950452907677E-3</c:v>
                </c:pt>
                <c:pt idx="561">
                  <c:v>8.0813052493724259E-3</c:v>
                </c:pt>
                <c:pt idx="562">
                  <c:v>7.5956946414929187E-3</c:v>
                </c:pt>
                <c:pt idx="563">
                  <c:v>7.9336598275674269E-3</c:v>
                </c:pt>
                <c:pt idx="564">
                  <c:v>7.8681245225362302E-3</c:v>
                </c:pt>
                <c:pt idx="565">
                  <c:v>8.0781458037760701E-3</c:v>
                </c:pt>
                <c:pt idx="566">
                  <c:v>8.0235730655897654E-3</c:v>
                </c:pt>
                <c:pt idx="567">
                  <c:v>8.0236849285167822E-3</c:v>
                </c:pt>
                <c:pt idx="568">
                  <c:v>7.9069982538468794E-3</c:v>
                </c:pt>
                <c:pt idx="569">
                  <c:v>7.8832533013204545E-3</c:v>
                </c:pt>
                <c:pt idx="570">
                  <c:v>7.8855042016806529E-3</c:v>
                </c:pt>
                <c:pt idx="571">
                  <c:v>7.6893566517515933E-3</c:v>
                </c:pt>
                <c:pt idx="572">
                  <c:v>7.9544854305358716E-3</c:v>
                </c:pt>
                <c:pt idx="573">
                  <c:v>7.9721079340826419E-3</c:v>
                </c:pt>
                <c:pt idx="574">
                  <c:v>7.584816653934184E-3</c:v>
                </c:pt>
                <c:pt idx="575">
                  <c:v>8.3066517516096651E-3</c:v>
                </c:pt>
                <c:pt idx="576">
                  <c:v>8.0586325439265874E-3</c:v>
                </c:pt>
                <c:pt idx="577">
                  <c:v>8.2936538251664089E-3</c:v>
                </c:pt>
                <c:pt idx="578">
                  <c:v>8.244537815126067E-3</c:v>
                </c:pt>
                <c:pt idx="579">
                  <c:v>8.1574566190111171E-3</c:v>
                </c:pt>
                <c:pt idx="580">
                  <c:v>7.8943795700097685E-3</c:v>
                </c:pt>
                <c:pt idx="581">
                  <c:v>7.6142775291934885E-3</c:v>
                </c:pt>
                <c:pt idx="582">
                  <c:v>7.5068209101821909E-3</c:v>
                </c:pt>
                <c:pt idx="583">
                  <c:v>8.0986849285167306E-3</c:v>
                </c:pt>
                <c:pt idx="584">
                  <c:v>7.7063570882898698E-3</c:v>
                </c:pt>
                <c:pt idx="585">
                  <c:v>7.5075411982975029E-3</c:v>
                </c:pt>
                <c:pt idx="586">
                  <c:v>8.1412201244133522E-3</c:v>
                </c:pt>
                <c:pt idx="587">
                  <c:v>7.9483629815562153E-3</c:v>
                </c:pt>
                <c:pt idx="588">
                  <c:v>7.567567936265447E-3</c:v>
                </c:pt>
                <c:pt idx="589">
                  <c:v>7.790161519153101E-3</c:v>
                </c:pt>
                <c:pt idx="590">
                  <c:v>7.9190658081413363E-3</c:v>
                </c:pt>
                <c:pt idx="591">
                  <c:v>7.862910618792969E-3</c:v>
                </c:pt>
                <c:pt idx="592">
                  <c:v>8.0171886936592149E-3</c:v>
                </c:pt>
                <c:pt idx="593">
                  <c:v>7.8364454872857092E-3</c:v>
                </c:pt>
                <c:pt idx="594">
                  <c:v>7.7160973480300647E-3</c:v>
                </c:pt>
                <c:pt idx="595">
                  <c:v>7.8759085452363362E-3</c:v>
                </c:pt>
                <c:pt idx="596">
                  <c:v>7.8399978173086388E-3</c:v>
                </c:pt>
                <c:pt idx="597">
                  <c:v>7.9703153988868597E-3</c:v>
                </c:pt>
                <c:pt idx="598">
                  <c:v>8.1841372912800914E-3</c:v>
                </c:pt>
                <c:pt idx="599">
                  <c:v>7.9064416675761126E-3</c:v>
                </c:pt>
                <c:pt idx="600">
                  <c:v>8.1916266506602067E-3</c:v>
                </c:pt>
                <c:pt idx="601">
                  <c:v>8.1059314634944965E-3</c:v>
                </c:pt>
                <c:pt idx="602">
                  <c:v>7.6537405871438856E-3</c:v>
                </c:pt>
                <c:pt idx="603">
                  <c:v>7.7337962457708978E-3</c:v>
                </c:pt>
                <c:pt idx="604">
                  <c:v>7.9983629815562948E-3</c:v>
                </c:pt>
                <c:pt idx="605">
                  <c:v>7.9562779657317666E-3</c:v>
                </c:pt>
                <c:pt idx="606">
                  <c:v>7.9100785768851933E-3</c:v>
                </c:pt>
                <c:pt idx="607">
                  <c:v>7.7079395394520451E-3</c:v>
                </c:pt>
                <c:pt idx="608">
                  <c:v>7.7123813161628276E-3</c:v>
                </c:pt>
                <c:pt idx="609">
                  <c:v>7.8634481065153073E-3</c:v>
                </c:pt>
                <c:pt idx="610">
                  <c:v>7.8464667685254584E-3</c:v>
                </c:pt>
                <c:pt idx="611">
                  <c:v>7.5139583105969156E-3</c:v>
                </c:pt>
                <c:pt idx="612">
                  <c:v>8.4111126268689163E-3</c:v>
                </c:pt>
                <c:pt idx="613">
                  <c:v>8.4504692786204032E-3</c:v>
                </c:pt>
                <c:pt idx="614">
                  <c:v>9.087119393211756E-3</c:v>
                </c:pt>
                <c:pt idx="615">
                  <c:v>9.0848439375750233E-3</c:v>
                </c:pt>
                <c:pt idx="616">
                  <c:v>9.6893239113826912E-3</c:v>
                </c:pt>
                <c:pt idx="617">
                  <c:v>1.0913336243588312E-2</c:v>
                </c:pt>
                <c:pt idx="618">
                  <c:v>1.0417300556586139E-2</c:v>
                </c:pt>
                <c:pt idx="619">
                  <c:v>1.1034647495361729E-2</c:v>
                </c:pt>
                <c:pt idx="620">
                  <c:v>1.0794889774091487E-2</c:v>
                </c:pt>
                <c:pt idx="621">
                  <c:v>1.039756629924694E-2</c:v>
                </c:pt>
                <c:pt idx="622">
                  <c:v>9.6801211393648355E-3</c:v>
                </c:pt>
                <c:pt idx="623">
                  <c:v>9.5880415802684551E-3</c:v>
                </c:pt>
                <c:pt idx="624">
                  <c:v>9.0331823638546069E-3</c:v>
                </c:pt>
                <c:pt idx="625">
                  <c:v>8.1152788388082313E-3</c:v>
                </c:pt>
                <c:pt idx="626">
                  <c:v>8.2916730328494309E-3</c:v>
                </c:pt>
                <c:pt idx="627">
                  <c:v>8.0095356324346723E-3</c:v>
                </c:pt>
                <c:pt idx="628">
                  <c:v>7.7713358070500673E-3</c:v>
                </c:pt>
                <c:pt idx="629">
                  <c:v>7.9499918149077975E-3</c:v>
                </c:pt>
                <c:pt idx="630">
                  <c:v>7.6366555713193408E-3</c:v>
                </c:pt>
                <c:pt idx="631">
                  <c:v>7.5771635927098747E-3</c:v>
                </c:pt>
                <c:pt idx="632">
                  <c:v>7.4601304158025761E-3</c:v>
                </c:pt>
                <c:pt idx="633">
                  <c:v>7.7455582232892565E-3</c:v>
                </c:pt>
                <c:pt idx="634">
                  <c:v>7.3270599148750077E-3</c:v>
                </c:pt>
                <c:pt idx="635">
                  <c:v>7.4746644112190577E-3</c:v>
                </c:pt>
                <c:pt idx="636">
                  <c:v>7.7732593037215273E-3</c:v>
                </c:pt>
                <c:pt idx="637">
                  <c:v>7.8630934191858213E-3</c:v>
                </c:pt>
                <c:pt idx="638">
                  <c:v>7.751325984939425E-3</c:v>
                </c:pt>
                <c:pt idx="639">
                  <c:v>8.0812916075519957E-3</c:v>
                </c:pt>
                <c:pt idx="640">
                  <c:v>9.2061415475280083E-3</c:v>
                </c:pt>
                <c:pt idx="641">
                  <c:v>1.2251405107497493E-2</c:v>
                </c:pt>
                <c:pt idx="642">
                  <c:v>1.2510929826476024E-2</c:v>
                </c:pt>
                <c:pt idx="643">
                  <c:v>1.3935523300229158E-2</c:v>
                </c:pt>
                <c:pt idx="644">
                  <c:v>1.3937296736876508E-2</c:v>
                </c:pt>
                <c:pt idx="645">
                  <c:v>1.4123886827458226E-2</c:v>
                </c:pt>
                <c:pt idx="646">
                  <c:v>1.328527501909858E-2</c:v>
                </c:pt>
                <c:pt idx="647">
                  <c:v>1.4478407726727026E-2</c:v>
                </c:pt>
                <c:pt idx="648">
                  <c:v>1.4094355014733084E-2</c:v>
                </c:pt>
                <c:pt idx="649">
                  <c:v>1.3717679799192353E-2</c:v>
                </c:pt>
                <c:pt idx="650">
                  <c:v>1.3363349885408729E-2</c:v>
                </c:pt>
                <c:pt idx="651">
                  <c:v>1.1710968023572993E-2</c:v>
                </c:pt>
                <c:pt idx="652">
                  <c:v>9.9990177889336083E-3</c:v>
                </c:pt>
                <c:pt idx="653">
                  <c:v>9.715363418094515E-3</c:v>
                </c:pt>
                <c:pt idx="654">
                  <c:v>8.5234557459347403E-3</c:v>
                </c:pt>
                <c:pt idx="655">
                  <c:v>8.8136963876459043E-3</c:v>
                </c:pt>
                <c:pt idx="656">
                  <c:v>8.0643702935718764E-3</c:v>
                </c:pt>
                <c:pt idx="657">
                  <c:v>7.9527993015387662E-3</c:v>
                </c:pt>
                <c:pt idx="658">
                  <c:v>8.0954136199933545E-3</c:v>
                </c:pt>
                <c:pt idx="659">
                  <c:v>8.044987995198068E-3</c:v>
                </c:pt>
                <c:pt idx="660">
                  <c:v>7.3529875586596958E-3</c:v>
                </c:pt>
                <c:pt idx="661">
                  <c:v>7.4161164465785939E-3</c:v>
                </c:pt>
                <c:pt idx="662">
                  <c:v>7.6049956346174773E-3</c:v>
                </c:pt>
                <c:pt idx="663">
                  <c:v>7.3981801811634045E-3</c:v>
                </c:pt>
                <c:pt idx="664">
                  <c:v>7.2925679362654105E-3</c:v>
                </c:pt>
                <c:pt idx="665">
                  <c:v>7.7124004147112544E-3</c:v>
                </c:pt>
                <c:pt idx="666">
                  <c:v>7.6703999781729953E-3</c:v>
                </c:pt>
                <c:pt idx="667">
                  <c:v>7.722852777474554E-3</c:v>
                </c:pt>
                <c:pt idx="668">
                  <c:v>7.6191640292480201E-3</c:v>
                </c:pt>
                <c:pt idx="669">
                  <c:v>7.5182882243805607E-3</c:v>
                </c:pt>
                <c:pt idx="670">
                  <c:v>7.2692486085343061E-3</c:v>
                </c:pt>
                <c:pt idx="671">
                  <c:v>7.5039561279057103E-3</c:v>
                </c:pt>
                <c:pt idx="672">
                  <c:v>1.1218681108807037E-2</c:v>
                </c:pt>
                <c:pt idx="673">
                  <c:v>1.3022631779984646E-2</c:v>
                </c:pt>
                <c:pt idx="674">
                  <c:v>1.9252425515660768E-2</c:v>
                </c:pt>
                <c:pt idx="675">
                  <c:v>2.8600758485212242E-2</c:v>
                </c:pt>
                <c:pt idx="676">
                  <c:v>2.2677995743751952E-2</c:v>
                </c:pt>
                <c:pt idx="677">
                  <c:v>2.0968615628069297E-2</c:v>
                </c:pt>
                <c:pt idx="678">
                  <c:v>1.8178505947833636E-2</c:v>
                </c:pt>
                <c:pt idx="679">
                  <c:v>1.3767581578085735E-2</c:v>
                </c:pt>
                <c:pt idx="680">
                  <c:v>1.3420937465895396E-2</c:v>
                </c:pt>
                <c:pt idx="681">
                  <c:v>1.1450946742333303E-2</c:v>
                </c:pt>
                <c:pt idx="682">
                  <c:v>1.1207181054239809E-2</c:v>
                </c:pt>
                <c:pt idx="683">
                  <c:v>1.005484557459347E-2</c:v>
                </c:pt>
                <c:pt idx="684">
                  <c:v>9.2170195350867422E-3</c:v>
                </c:pt>
                <c:pt idx="685">
                  <c:v>9.1965977300010986E-3</c:v>
                </c:pt>
                <c:pt idx="686">
                  <c:v>8.314749536178067E-3</c:v>
                </c:pt>
                <c:pt idx="687">
                  <c:v>8.2170195350866511E-3</c:v>
                </c:pt>
                <c:pt idx="688">
                  <c:v>7.9865109680235594E-3</c:v>
                </c:pt>
                <c:pt idx="689">
                  <c:v>7.8950152788388132E-3</c:v>
                </c:pt>
                <c:pt idx="690">
                  <c:v>8.1178489577648401E-3</c:v>
                </c:pt>
                <c:pt idx="691">
                  <c:v>8.4360280475826305E-3</c:v>
                </c:pt>
                <c:pt idx="692">
                  <c:v>7.5924042344210022E-3</c:v>
                </c:pt>
                <c:pt idx="693">
                  <c:v>7.5474871766887369E-3</c:v>
                </c:pt>
                <c:pt idx="694">
                  <c:v>7.8184710247734303E-3</c:v>
                </c:pt>
                <c:pt idx="695">
                  <c:v>7.7292698897739667E-3</c:v>
                </c:pt>
                <c:pt idx="696">
                  <c:v>7.300240096038379E-3</c:v>
                </c:pt>
                <c:pt idx="697">
                  <c:v>7.8987886063515717E-3</c:v>
                </c:pt>
                <c:pt idx="698">
                  <c:v>8.1437329477244413E-3</c:v>
                </c:pt>
                <c:pt idx="699">
                  <c:v>7.7928816981337017E-3</c:v>
                </c:pt>
                <c:pt idx="700">
                  <c:v>7.4198897740913525E-3</c:v>
                </c:pt>
                <c:pt idx="701">
                  <c:v>7.8593009931244018E-3</c:v>
                </c:pt>
                <c:pt idx="702">
                  <c:v>7.4700807595764916E-3</c:v>
                </c:pt>
                <c:pt idx="703">
                  <c:v>8.1018116337443387E-3</c:v>
                </c:pt>
                <c:pt idx="704">
                  <c:v>7.8427507366583341E-3</c:v>
                </c:pt>
                <c:pt idx="705">
                  <c:v>7.2504037978827259E-3</c:v>
                </c:pt>
                <c:pt idx="706">
                  <c:v>7.7187656880933772E-3</c:v>
                </c:pt>
                <c:pt idx="707">
                  <c:v>7.6895667357851959E-3</c:v>
                </c:pt>
                <c:pt idx="708">
                  <c:v>7.4499727163592653E-3</c:v>
                </c:pt>
                <c:pt idx="709">
                  <c:v>7.14462785114042E-3</c:v>
                </c:pt>
                <c:pt idx="710">
                  <c:v>7.87125122776384E-3</c:v>
                </c:pt>
                <c:pt idx="711">
                  <c:v>7.4095165338862092E-3</c:v>
                </c:pt>
                <c:pt idx="712">
                  <c:v>7.4795972934627647E-3</c:v>
                </c:pt>
                <c:pt idx="713">
                  <c:v>7.7078549601657768E-3</c:v>
                </c:pt>
                <c:pt idx="714">
                  <c:v>7.5847839135653227E-3</c:v>
                </c:pt>
                <c:pt idx="715">
                  <c:v>7.7638982865873571E-3</c:v>
                </c:pt>
                <c:pt idx="716">
                  <c:v>7.2137946087524711E-3</c:v>
                </c:pt>
                <c:pt idx="717">
                  <c:v>7.5434191858561074E-3</c:v>
                </c:pt>
                <c:pt idx="718">
                  <c:v>7.616574811742864E-3</c:v>
                </c:pt>
                <c:pt idx="719">
                  <c:v>8.0019944341372679E-3</c:v>
                </c:pt>
                <c:pt idx="720">
                  <c:v>7.6282822219797203E-3</c:v>
                </c:pt>
                <c:pt idx="721">
                  <c:v>7.5834170031648619E-3</c:v>
                </c:pt>
                <c:pt idx="722">
                  <c:v>7.6733111426387718E-3</c:v>
                </c:pt>
                <c:pt idx="723">
                  <c:v>7.4990368874822046E-3</c:v>
                </c:pt>
                <c:pt idx="724">
                  <c:v>7.9814416675761737E-3</c:v>
                </c:pt>
                <c:pt idx="725">
                  <c:v>7.193484666593847E-3</c:v>
                </c:pt>
                <c:pt idx="726">
                  <c:v>7.8325084579285234E-3</c:v>
                </c:pt>
                <c:pt idx="727">
                  <c:v>7.6453672378041515E-3</c:v>
                </c:pt>
                <c:pt idx="728">
                  <c:v>8.007906799083201E-3</c:v>
                </c:pt>
                <c:pt idx="729">
                  <c:v>7.2793299137836687E-3</c:v>
                </c:pt>
                <c:pt idx="730">
                  <c:v>7.4776737967914217E-3</c:v>
                </c:pt>
                <c:pt idx="731">
                  <c:v>7.1712566844918738E-3</c:v>
                </c:pt>
                <c:pt idx="732">
                  <c:v>7.3690139692240888E-3</c:v>
                </c:pt>
                <c:pt idx="733">
                  <c:v>7.2120348139255554E-3</c:v>
                </c:pt>
                <c:pt idx="734">
                  <c:v>7.3819791552984784E-3</c:v>
                </c:pt>
                <c:pt idx="735">
                  <c:v>7.7127742005892825E-3</c:v>
                </c:pt>
                <c:pt idx="736">
                  <c:v>7.2912010258648361E-3</c:v>
                </c:pt>
                <c:pt idx="737">
                  <c:v>7.1556695405434675E-3</c:v>
                </c:pt>
                <c:pt idx="738">
                  <c:v>7.4761759249153967E-3</c:v>
                </c:pt>
                <c:pt idx="739">
                  <c:v>7.4533940849066333E-3</c:v>
                </c:pt>
                <c:pt idx="740">
                  <c:v>7.4433400632980201E-3</c:v>
                </c:pt>
                <c:pt idx="741">
                  <c:v>7.3726972607224663E-3</c:v>
                </c:pt>
                <c:pt idx="742">
                  <c:v>7.3329395394521983E-3</c:v>
                </c:pt>
                <c:pt idx="743">
                  <c:v>7.5745934737530335E-3</c:v>
                </c:pt>
                <c:pt idx="744">
                  <c:v>7.3940930917822277E-3</c:v>
                </c:pt>
                <c:pt idx="745">
                  <c:v>7.742398777692899E-3</c:v>
                </c:pt>
                <c:pt idx="746">
                  <c:v>7.6951516970423977E-3</c:v>
                </c:pt>
                <c:pt idx="747">
                  <c:v>7.3381534431954621E-3</c:v>
                </c:pt>
                <c:pt idx="748">
                  <c:v>7.7033613445378242E-3</c:v>
                </c:pt>
                <c:pt idx="749">
                  <c:v>7.4931763614536732E-3</c:v>
                </c:pt>
                <c:pt idx="750">
                  <c:v>7.8989714067444258E-3</c:v>
                </c:pt>
                <c:pt idx="751">
                  <c:v>7.4451516970423437E-3</c:v>
                </c:pt>
                <c:pt idx="752">
                  <c:v>7.3750245552767256E-3</c:v>
                </c:pt>
                <c:pt idx="753">
                  <c:v>6.9510722470806129E-3</c:v>
                </c:pt>
                <c:pt idx="754">
                  <c:v>7.1030202990286229E-3</c:v>
                </c:pt>
                <c:pt idx="755">
                  <c:v>7.2639255702280003E-3</c:v>
                </c:pt>
                <c:pt idx="756">
                  <c:v>7.2602095383607571E-3</c:v>
                </c:pt>
                <c:pt idx="757">
                  <c:v>7.2398341154644103E-3</c:v>
                </c:pt>
                <c:pt idx="758">
                  <c:v>7.3420577321837849E-3</c:v>
                </c:pt>
                <c:pt idx="759">
                  <c:v>7.3088235294117209E-3</c:v>
                </c:pt>
                <c:pt idx="760">
                  <c:v>7.7194068536505277E-3</c:v>
                </c:pt>
                <c:pt idx="761">
                  <c:v>7.4573965950015392E-3</c:v>
                </c:pt>
                <c:pt idx="762">
                  <c:v>7.2973753137617805E-3</c:v>
                </c:pt>
                <c:pt idx="763">
                  <c:v>7.2821619556912871E-3</c:v>
                </c:pt>
                <c:pt idx="764">
                  <c:v>7.6103404998363053E-3</c:v>
                </c:pt>
                <c:pt idx="765">
                  <c:v>6.836178107606606E-3</c:v>
                </c:pt>
                <c:pt idx="766">
                  <c:v>7.3299437957000347E-3</c:v>
                </c:pt>
                <c:pt idx="767">
                  <c:v>7.3376950780312785E-3</c:v>
                </c:pt>
                <c:pt idx="768">
                  <c:v>7.3631207028265833E-3</c:v>
                </c:pt>
                <c:pt idx="769">
                  <c:v>7.3099939975990093E-3</c:v>
                </c:pt>
                <c:pt idx="770">
                  <c:v>6.9802384590199268E-3</c:v>
                </c:pt>
                <c:pt idx="771">
                  <c:v>7.2926988977408567E-3</c:v>
                </c:pt>
                <c:pt idx="772">
                  <c:v>7.4605560405980112E-3</c:v>
                </c:pt>
                <c:pt idx="773">
                  <c:v>7.5696742333297594E-3</c:v>
                </c:pt>
                <c:pt idx="774">
                  <c:v>6.7650032740368257E-3</c:v>
                </c:pt>
                <c:pt idx="775">
                  <c:v>6.6921423114700536E-3</c:v>
                </c:pt>
                <c:pt idx="776">
                  <c:v>7.3002073556695185E-3</c:v>
                </c:pt>
                <c:pt idx="777">
                  <c:v>7.0128587798755906E-3</c:v>
                </c:pt>
                <c:pt idx="778">
                  <c:v>6.5123813161627551E-3</c:v>
                </c:pt>
                <c:pt idx="779">
                  <c:v>7.2949170577320732E-3</c:v>
                </c:pt>
                <c:pt idx="780">
                  <c:v>7.5675351958964659E-3</c:v>
                </c:pt>
                <c:pt idx="781">
                  <c:v>7.0009085452362643E-3</c:v>
                </c:pt>
                <c:pt idx="782">
                  <c:v>7.3334961257229651E-3</c:v>
                </c:pt>
                <c:pt idx="783">
                  <c:v>7.3391138273490291E-3</c:v>
                </c:pt>
                <c:pt idx="784">
                  <c:v>7.2163838262577426E-3</c:v>
                </c:pt>
                <c:pt idx="785">
                  <c:v>7.0542235075848067E-3</c:v>
                </c:pt>
                <c:pt idx="786">
                  <c:v>7.1914165666266206E-3</c:v>
                </c:pt>
                <c:pt idx="787">
                  <c:v>6.9517379679144217E-3</c:v>
                </c:pt>
                <c:pt idx="788">
                  <c:v>7.5959565644439344E-3</c:v>
                </c:pt>
                <c:pt idx="789">
                  <c:v>7.2604714613117719E-3</c:v>
                </c:pt>
                <c:pt idx="790">
                  <c:v>6.8202171777801664E-3</c:v>
                </c:pt>
                <c:pt idx="791">
                  <c:v>7.1205582232892377E-3</c:v>
                </c:pt>
                <c:pt idx="792">
                  <c:v>7.2541662119392589E-3</c:v>
                </c:pt>
                <c:pt idx="793">
                  <c:v>7.222487176688855E-3</c:v>
                </c:pt>
                <c:pt idx="794">
                  <c:v>6.9829913783693905E-3</c:v>
                </c:pt>
                <c:pt idx="795">
                  <c:v>6.8960411437302381E-3</c:v>
                </c:pt>
                <c:pt idx="796">
                  <c:v>7.4852613772781228E-3</c:v>
                </c:pt>
                <c:pt idx="797">
                  <c:v>7.0999399759904226E-3</c:v>
                </c:pt>
                <c:pt idx="798">
                  <c:v>7.2457464804102307E-3</c:v>
                </c:pt>
                <c:pt idx="799">
                  <c:v>6.8945105314852373E-3</c:v>
                </c:pt>
                <c:pt idx="800">
                  <c:v>7.2880415802684794E-3</c:v>
                </c:pt>
                <c:pt idx="801">
                  <c:v>6.6505347593582538E-3</c:v>
                </c:pt>
                <c:pt idx="802">
                  <c:v>7.1080186620102849E-3</c:v>
                </c:pt>
                <c:pt idx="803">
                  <c:v>7.1945105314852563E-3</c:v>
                </c:pt>
                <c:pt idx="804">
                  <c:v>7.1501036778348123E-3</c:v>
                </c:pt>
                <c:pt idx="805">
                  <c:v>6.5515824511622545E-3</c:v>
                </c:pt>
                <c:pt idx="806">
                  <c:v>6.8964667685255587E-3</c:v>
                </c:pt>
                <c:pt idx="807">
                  <c:v>7.1414165666265428E-3</c:v>
                </c:pt>
                <c:pt idx="808">
                  <c:v>7.1439293899377507E-3</c:v>
                </c:pt>
                <c:pt idx="809">
                  <c:v>7.4683073229291422E-3</c:v>
                </c:pt>
                <c:pt idx="810">
                  <c:v>7.4533613445377719E-3</c:v>
                </c:pt>
                <c:pt idx="811">
                  <c:v>6.9752400960383792E-3</c:v>
                </c:pt>
                <c:pt idx="812">
                  <c:v>7.3905598603077249E-3</c:v>
                </c:pt>
                <c:pt idx="813">
                  <c:v>7.5808468842081395E-3</c:v>
                </c:pt>
                <c:pt idx="814">
                  <c:v>7.5960084033612233E-3</c:v>
                </c:pt>
                <c:pt idx="815">
                  <c:v>8.5838753683291427E-3</c:v>
                </c:pt>
                <c:pt idx="816">
                  <c:v>9.7144412310378042E-3</c:v>
                </c:pt>
                <c:pt idx="817">
                  <c:v>1.1073755865982639E-2</c:v>
                </c:pt>
                <c:pt idx="818">
                  <c:v>1.2362976099530718E-2</c:v>
                </c:pt>
                <c:pt idx="819">
                  <c:v>2.173542507912244E-2</c:v>
                </c:pt>
                <c:pt idx="820">
                  <c:v>2.3756324347920889E-2</c:v>
                </c:pt>
                <c:pt idx="821">
                  <c:v>3.8761786532794891E-2</c:v>
                </c:pt>
                <c:pt idx="822">
                  <c:v>5.8776890756302408E-2</c:v>
                </c:pt>
                <c:pt idx="823">
                  <c:v>8.3996095711011659E-2</c:v>
                </c:pt>
                <c:pt idx="824">
                  <c:v>0.1124833542507912</c:v>
                </c:pt>
                <c:pt idx="825">
                  <c:v>0.14843045945650984</c:v>
                </c:pt>
                <c:pt idx="826">
                  <c:v>0.15777975826694299</c:v>
                </c:pt>
                <c:pt idx="827">
                  <c:v>0.12858349339735892</c:v>
                </c:pt>
                <c:pt idx="828">
                  <c:v>0.13860981392557012</c:v>
                </c:pt>
                <c:pt idx="829">
                  <c:v>0.12042746098439368</c:v>
                </c:pt>
                <c:pt idx="830">
                  <c:v>0.14646986794717889</c:v>
                </c:pt>
                <c:pt idx="831">
                  <c:v>0.17450211721052056</c:v>
                </c:pt>
                <c:pt idx="832">
                  <c:v>0.18708482211066241</c:v>
                </c:pt>
                <c:pt idx="833">
                  <c:v>0.1574500354687329</c:v>
                </c:pt>
                <c:pt idx="834">
                  <c:v>0.19060720015278831</c:v>
                </c:pt>
                <c:pt idx="835">
                  <c:v>0.23111121630470374</c:v>
                </c:pt>
                <c:pt idx="836">
                  <c:v>0.29927818127250883</c:v>
                </c:pt>
                <c:pt idx="837">
                  <c:v>0.23325917003164892</c:v>
                </c:pt>
                <c:pt idx="838">
                  <c:v>0.20770906362545011</c:v>
                </c:pt>
                <c:pt idx="839">
                  <c:v>0.30015096311251765</c:v>
                </c:pt>
                <c:pt idx="840">
                  <c:v>0.27026483684382846</c:v>
                </c:pt>
                <c:pt idx="841">
                  <c:v>0.29525437902433688</c:v>
                </c:pt>
                <c:pt idx="842">
                  <c:v>0.32633115246098426</c:v>
                </c:pt>
                <c:pt idx="843">
                  <c:v>0.39353474025974033</c:v>
                </c:pt>
                <c:pt idx="844">
                  <c:v>0.37195983848084679</c:v>
                </c:pt>
                <c:pt idx="845">
                  <c:v>0.40842073283859004</c:v>
                </c:pt>
                <c:pt idx="846">
                  <c:v>0.34402335752482804</c:v>
                </c:pt>
                <c:pt idx="847">
                  <c:v>0.39743247026083167</c:v>
                </c:pt>
                <c:pt idx="848">
                  <c:v>0.31759735621521329</c:v>
                </c:pt>
                <c:pt idx="849">
                  <c:v>0.39766166921313972</c:v>
                </c:pt>
                <c:pt idx="850">
                  <c:v>0.3805086407290188</c:v>
                </c:pt>
                <c:pt idx="851">
                  <c:v>0.40304938884644753</c:v>
                </c:pt>
                <c:pt idx="852">
                  <c:v>0.46555477463712758</c:v>
                </c:pt>
                <c:pt idx="853">
                  <c:v>0.37313950671177548</c:v>
                </c:pt>
                <c:pt idx="854">
                  <c:v>0.41170899814471235</c:v>
                </c:pt>
                <c:pt idx="855">
                  <c:v>0.37519654316271966</c:v>
                </c:pt>
                <c:pt idx="856">
                  <c:v>0.38833254392666156</c:v>
                </c:pt>
                <c:pt idx="857">
                  <c:v>0.3221786505511296</c:v>
                </c:pt>
                <c:pt idx="858">
                  <c:v>0.2773243588344429</c:v>
                </c:pt>
                <c:pt idx="859">
                  <c:v>0.26858137073011018</c:v>
                </c:pt>
                <c:pt idx="860">
                  <c:v>0.22221315889992366</c:v>
                </c:pt>
                <c:pt idx="861">
                  <c:v>0.20684386936592805</c:v>
                </c:pt>
                <c:pt idx="862">
                  <c:v>0.17571897304376288</c:v>
                </c:pt>
                <c:pt idx="863">
                  <c:v>0.1186478173087416</c:v>
                </c:pt>
                <c:pt idx="864">
                  <c:v>0.10397466713958309</c:v>
                </c:pt>
                <c:pt idx="865">
                  <c:v>7.1060400523845962E-2</c:v>
                </c:pt>
                <c:pt idx="866">
                  <c:v>6.0842314198406668E-2</c:v>
                </c:pt>
                <c:pt idx="867">
                  <c:v>6.0448764051074882E-2</c:v>
                </c:pt>
                <c:pt idx="868">
                  <c:v>4.0288147986467196E-2</c:v>
                </c:pt>
                <c:pt idx="869">
                  <c:v>3.351554076175927E-2</c:v>
                </c:pt>
                <c:pt idx="870">
                  <c:v>2.2692974462512179E-2</c:v>
                </c:pt>
                <c:pt idx="871">
                  <c:v>2.2196008403361327E-2</c:v>
                </c:pt>
                <c:pt idx="872">
                  <c:v>1.8711309069082135E-2</c:v>
                </c:pt>
                <c:pt idx="873">
                  <c:v>1.6690226999890832E-2</c:v>
                </c:pt>
                <c:pt idx="874">
                  <c:v>1.6320839244788703E-2</c:v>
                </c:pt>
                <c:pt idx="875">
                  <c:v>1.4321387645967423E-2</c:v>
                </c:pt>
                <c:pt idx="876">
                  <c:v>1.6637414056531675E-2</c:v>
                </c:pt>
                <c:pt idx="877">
                  <c:v>1.4846963330786826E-2</c:v>
                </c:pt>
                <c:pt idx="878">
                  <c:v>2.076096256684478E-2</c:v>
                </c:pt>
                <c:pt idx="879">
                  <c:v>3.2182770380879508E-2</c:v>
                </c:pt>
                <c:pt idx="880">
                  <c:v>4.8846821455855061E-2</c:v>
                </c:pt>
                <c:pt idx="881">
                  <c:v>5.5354894685146809E-2</c:v>
                </c:pt>
                <c:pt idx="882">
                  <c:v>5.3646057513914484E-2</c:v>
                </c:pt>
                <c:pt idx="883">
                  <c:v>4.2338887373130983E-2</c:v>
                </c:pt>
                <c:pt idx="884">
                  <c:v>2.9687029357197366E-2</c:v>
                </c:pt>
                <c:pt idx="885">
                  <c:v>3.1906758157808503E-2</c:v>
                </c:pt>
                <c:pt idx="886">
                  <c:v>2.2687356760886124E-2</c:v>
                </c:pt>
                <c:pt idx="887">
                  <c:v>1.6238336243588326E-2</c:v>
                </c:pt>
                <c:pt idx="888">
                  <c:v>1.2454709156389819E-2</c:v>
                </c:pt>
                <c:pt idx="889">
                  <c:v>1.0997159772999969E-2</c:v>
                </c:pt>
                <c:pt idx="890">
                  <c:v>9.9508103241296598E-3</c:v>
                </c:pt>
                <c:pt idx="891">
                  <c:v>9.5287596856923635E-3</c:v>
                </c:pt>
                <c:pt idx="892">
                  <c:v>8.809333733493397E-3</c:v>
                </c:pt>
                <c:pt idx="893">
                  <c:v>7.9975526574264863E-3</c:v>
                </c:pt>
                <c:pt idx="894">
                  <c:v>8.0253328604167999E-3</c:v>
                </c:pt>
                <c:pt idx="895">
                  <c:v>7.467366037324002E-3</c:v>
                </c:pt>
                <c:pt idx="896">
                  <c:v>7.4529357197424496E-3</c:v>
                </c:pt>
                <c:pt idx="897">
                  <c:v>7.0817363308959972E-3</c:v>
                </c:pt>
                <c:pt idx="898">
                  <c:v>7.6764896867837886E-3</c:v>
                </c:pt>
                <c:pt idx="899">
                  <c:v>6.9272754556367793E-3</c:v>
                </c:pt>
                <c:pt idx="900">
                  <c:v>6.8679471788715071E-3</c:v>
                </c:pt>
                <c:pt idx="901">
                  <c:v>6.9586134453781361E-3</c:v>
                </c:pt>
                <c:pt idx="902">
                  <c:v>6.914918694750566E-3</c:v>
                </c:pt>
                <c:pt idx="903">
                  <c:v>7.0127796573174342E-3</c:v>
                </c:pt>
                <c:pt idx="904">
                  <c:v>7.2508294226781619E-3</c:v>
                </c:pt>
                <c:pt idx="905">
                  <c:v>6.7410182254720244E-3</c:v>
                </c:pt>
                <c:pt idx="906">
                  <c:v>6.849331550802194E-3</c:v>
                </c:pt>
                <c:pt idx="907">
                  <c:v>7.0798919567826935E-3</c:v>
                </c:pt>
                <c:pt idx="908">
                  <c:v>6.995236276328586E-3</c:v>
                </c:pt>
                <c:pt idx="909">
                  <c:v>6.6125177343664765E-3</c:v>
                </c:pt>
                <c:pt idx="910">
                  <c:v>7.0177780202989766E-3</c:v>
                </c:pt>
                <c:pt idx="911">
                  <c:v>6.9533995416347543E-3</c:v>
                </c:pt>
                <c:pt idx="912">
                  <c:v>2.7779670959292665E-2</c:v>
                </c:pt>
                <c:pt idx="913">
                  <c:v>7.2023679471788671E-2</c:v>
                </c:pt>
                <c:pt idx="914">
                  <c:v>0.14028542780748654</c:v>
                </c:pt>
                <c:pt idx="915">
                  <c:v>0.14029589108370619</c:v>
                </c:pt>
                <c:pt idx="916">
                  <c:v>0.20665233275128242</c:v>
                </c:pt>
                <c:pt idx="917">
                  <c:v>0.20871334988540863</c:v>
                </c:pt>
                <c:pt idx="918">
                  <c:v>0.15695198352068088</c:v>
                </c:pt>
                <c:pt idx="919">
                  <c:v>0.13789362926988966</c:v>
                </c:pt>
                <c:pt idx="920">
                  <c:v>0.13406838098875901</c:v>
                </c:pt>
                <c:pt idx="921">
                  <c:v>0.10471304703699666</c:v>
                </c:pt>
                <c:pt idx="922">
                  <c:v>9.880607333842617E-2</c:v>
                </c:pt>
                <c:pt idx="923">
                  <c:v>0.1011129679144384</c:v>
                </c:pt>
                <c:pt idx="924">
                  <c:v>0.11419412310378696</c:v>
                </c:pt>
                <c:pt idx="925">
                  <c:v>0.13508755047473522</c:v>
                </c:pt>
                <c:pt idx="926">
                  <c:v>0.161861530066572</c:v>
                </c:pt>
                <c:pt idx="927">
                  <c:v>0.22035682909527454</c:v>
                </c:pt>
                <c:pt idx="928">
                  <c:v>0.27419241514787723</c:v>
                </c:pt>
                <c:pt idx="929">
                  <c:v>0.42290277474626209</c:v>
                </c:pt>
                <c:pt idx="930">
                  <c:v>0.4284542426061333</c:v>
                </c:pt>
                <c:pt idx="931">
                  <c:v>0.43987736822001522</c:v>
                </c:pt>
                <c:pt idx="932">
                  <c:v>0.5118168558332421</c:v>
                </c:pt>
                <c:pt idx="933">
                  <c:v>0.65581353814252963</c:v>
                </c:pt>
                <c:pt idx="934">
                  <c:v>0.70357878696933296</c:v>
                </c:pt>
                <c:pt idx="935">
                  <c:v>0.68765256466222868</c:v>
                </c:pt>
                <c:pt idx="936">
                  <c:v>0.73574383662555942</c:v>
                </c:pt>
                <c:pt idx="937">
                  <c:v>0.92450435446906032</c:v>
                </c:pt>
                <c:pt idx="938">
                  <c:v>0.87371205936920227</c:v>
                </c:pt>
                <c:pt idx="939">
                  <c:v>0.83882621685037639</c:v>
                </c:pt>
                <c:pt idx="940">
                  <c:v>1.0719338890101495</c:v>
                </c:pt>
                <c:pt idx="941">
                  <c:v>1.0160813216195568</c:v>
                </c:pt>
                <c:pt idx="942">
                  <c:v>0.9881609898504855</c:v>
                </c:pt>
                <c:pt idx="943">
                  <c:v>0.9990896322165228</c:v>
                </c:pt>
                <c:pt idx="944">
                  <c:v>0.88639498253846993</c:v>
                </c:pt>
                <c:pt idx="945">
                  <c:v>0.85522678980683187</c:v>
                </c:pt>
                <c:pt idx="946">
                  <c:v>0.85798026028593244</c:v>
                </c:pt>
                <c:pt idx="947">
                  <c:v>0.82499738077048979</c:v>
                </c:pt>
                <c:pt idx="948">
                  <c:v>0.85770536123540331</c:v>
                </c:pt>
                <c:pt idx="949">
                  <c:v>0.88857906253410435</c:v>
                </c:pt>
                <c:pt idx="950">
                  <c:v>0.96149974899050505</c:v>
                </c:pt>
                <c:pt idx="951">
                  <c:v>1.1070790980028375</c:v>
                </c:pt>
                <c:pt idx="952">
                  <c:v>1.0715195732838589</c:v>
                </c:pt>
                <c:pt idx="953">
                  <c:v>1.0573977763832807</c:v>
                </c:pt>
                <c:pt idx="954">
                  <c:v>1.1492090663538141</c:v>
                </c:pt>
                <c:pt idx="955">
                  <c:v>1.0274839135654261</c:v>
                </c:pt>
                <c:pt idx="956">
                  <c:v>1.0260146895121685</c:v>
                </c:pt>
                <c:pt idx="957">
                  <c:v>0.81942350758485216</c:v>
                </c:pt>
                <c:pt idx="958">
                  <c:v>0.97634789643129993</c:v>
                </c:pt>
                <c:pt idx="959">
                  <c:v>1.000905467641602</c:v>
                </c:pt>
                <c:pt idx="960">
                  <c:v>0.98008953945214439</c:v>
                </c:pt>
                <c:pt idx="961">
                  <c:v>0.86646517516097332</c:v>
                </c:pt>
                <c:pt idx="962">
                  <c:v>0.98758023027392761</c:v>
                </c:pt>
                <c:pt idx="963">
                  <c:v>1.0789000190985485</c:v>
                </c:pt>
                <c:pt idx="964">
                  <c:v>1.0355808386991161</c:v>
                </c:pt>
                <c:pt idx="965">
                  <c:v>1.0534767597948271</c:v>
                </c:pt>
                <c:pt idx="966">
                  <c:v>1.0973107934082722</c:v>
                </c:pt>
                <c:pt idx="967">
                  <c:v>0.92381033504310817</c:v>
                </c:pt>
                <c:pt idx="968">
                  <c:v>0.91843070773764046</c:v>
                </c:pt>
                <c:pt idx="969">
                  <c:v>0.89834011786532786</c:v>
                </c:pt>
                <c:pt idx="970">
                  <c:v>0.93144238786423639</c:v>
                </c:pt>
                <c:pt idx="971">
                  <c:v>1.0011595329040706</c:v>
                </c:pt>
                <c:pt idx="972">
                  <c:v>0.8567501882571209</c:v>
                </c:pt>
                <c:pt idx="973">
                  <c:v>1.0958256220670084</c:v>
                </c:pt>
                <c:pt idx="974">
                  <c:v>1.0834429444505076</c:v>
                </c:pt>
                <c:pt idx="975">
                  <c:v>1.0384021499508895</c:v>
                </c:pt>
                <c:pt idx="976">
                  <c:v>1.006064711339081</c:v>
                </c:pt>
                <c:pt idx="977">
                  <c:v>1.1071448679471787</c:v>
                </c:pt>
                <c:pt idx="978">
                  <c:v>1.2847870348139256</c:v>
                </c:pt>
                <c:pt idx="979">
                  <c:v>1.1587208092327841</c:v>
                </c:pt>
                <c:pt idx="980">
                  <c:v>0.9087100185528757</c:v>
                </c:pt>
                <c:pt idx="981">
                  <c:v>1.0678684655680453</c:v>
                </c:pt>
                <c:pt idx="982">
                  <c:v>1.0163331414383936</c:v>
                </c:pt>
                <c:pt idx="983">
                  <c:v>1.0983866992251445</c:v>
                </c:pt>
                <c:pt idx="984">
                  <c:v>0.98064327458256018</c:v>
                </c:pt>
                <c:pt idx="985">
                  <c:v>1.0120357961366366</c:v>
                </c:pt>
                <c:pt idx="986">
                  <c:v>0.95341656389828655</c:v>
                </c:pt>
                <c:pt idx="987">
                  <c:v>1.0872413183455201</c:v>
                </c:pt>
                <c:pt idx="988">
                  <c:v>1.0560049083269671</c:v>
                </c:pt>
                <c:pt idx="989">
                  <c:v>1.0822966550256468</c:v>
                </c:pt>
                <c:pt idx="990">
                  <c:v>1.1006037705991487</c:v>
                </c:pt>
                <c:pt idx="991">
                  <c:v>1.0120584906689947</c:v>
                </c:pt>
                <c:pt idx="992">
                  <c:v>0.9469274173305684</c:v>
                </c:pt>
                <c:pt idx="993">
                  <c:v>1.1411885190439812</c:v>
                </c:pt>
                <c:pt idx="994">
                  <c:v>0.9625441231037869</c:v>
                </c:pt>
                <c:pt idx="995">
                  <c:v>1.0975449470697372</c:v>
                </c:pt>
                <c:pt idx="996">
                  <c:v>1.2332765988213468</c:v>
                </c:pt>
                <c:pt idx="997">
                  <c:v>1.0998597975553859</c:v>
                </c:pt>
                <c:pt idx="998">
                  <c:v>1.2031091836734693</c:v>
                </c:pt>
                <c:pt idx="999">
                  <c:v>0.98926014678598706</c:v>
                </c:pt>
                <c:pt idx="1000">
                  <c:v>0.9548267134126377</c:v>
                </c:pt>
                <c:pt idx="1001">
                  <c:v>1.0000653988868273</c:v>
                </c:pt>
                <c:pt idx="1002">
                  <c:v>1.0946555795045292</c:v>
                </c:pt>
                <c:pt idx="1003">
                  <c:v>1.1558090008730766</c:v>
                </c:pt>
                <c:pt idx="1004">
                  <c:v>1.0567518634726616</c:v>
                </c:pt>
                <c:pt idx="1005">
                  <c:v>1.1001208283313326</c:v>
                </c:pt>
                <c:pt idx="1006">
                  <c:v>1.0442408163265304</c:v>
                </c:pt>
                <c:pt idx="1007">
                  <c:v>1.0504097866419295</c:v>
                </c:pt>
                <c:pt idx="1008">
                  <c:v>1.0517901724326091</c:v>
                </c:pt>
                <c:pt idx="1009">
                  <c:v>0.94847707355669519</c:v>
                </c:pt>
                <c:pt idx="1010">
                  <c:v>1.0968439048346612</c:v>
                </c:pt>
                <c:pt idx="1011">
                  <c:v>1.0279179690057842</c:v>
                </c:pt>
                <c:pt idx="1012">
                  <c:v>1.1023182827676523</c:v>
                </c:pt>
                <c:pt idx="1013">
                  <c:v>1.291043561060788</c:v>
                </c:pt>
                <c:pt idx="1014">
                  <c:v>1.215106509876678</c:v>
                </c:pt>
                <c:pt idx="1015">
                  <c:v>1.1407916839463059</c:v>
                </c:pt>
                <c:pt idx="1016">
                  <c:v>1.175948019207683</c:v>
                </c:pt>
                <c:pt idx="1017">
                  <c:v>1.1583582860416892</c:v>
                </c:pt>
                <c:pt idx="1018">
                  <c:v>1.055338208010477</c:v>
                </c:pt>
                <c:pt idx="1019">
                  <c:v>1.1763686811088072</c:v>
                </c:pt>
                <c:pt idx="1020">
                  <c:v>1.0669469824293354</c:v>
                </c:pt>
                <c:pt idx="1021">
                  <c:v>1.1224250190985483</c:v>
                </c:pt>
                <c:pt idx="1022">
                  <c:v>1.0613701598821346</c:v>
                </c:pt>
                <c:pt idx="1023">
                  <c:v>1.0615291361999346</c:v>
                </c:pt>
                <c:pt idx="1024">
                  <c:v>1.0569003492306013</c:v>
                </c:pt>
                <c:pt idx="1025">
                  <c:v>1.0367942567936264</c:v>
                </c:pt>
                <c:pt idx="1026">
                  <c:v>0.9796177398232021</c:v>
                </c:pt>
                <c:pt idx="1027">
                  <c:v>1.0442895503656007</c:v>
                </c:pt>
                <c:pt idx="1028">
                  <c:v>1.0664616582996833</c:v>
                </c:pt>
                <c:pt idx="1029">
                  <c:v>1.0888225772127031</c:v>
                </c:pt>
                <c:pt idx="1030">
                  <c:v>1.2820962921532248</c:v>
                </c:pt>
                <c:pt idx="1031">
                  <c:v>1.2432610389610388</c:v>
                </c:pt>
                <c:pt idx="1032">
                  <c:v>1.1600253219469607</c:v>
                </c:pt>
                <c:pt idx="1033">
                  <c:v>1.3171810351413291</c:v>
                </c:pt>
                <c:pt idx="1034">
                  <c:v>1.2756149186947505</c:v>
                </c:pt>
                <c:pt idx="1035">
                  <c:v>1.113868301866201</c:v>
                </c:pt>
                <c:pt idx="1036">
                  <c:v>1.1832883989959622</c:v>
                </c:pt>
                <c:pt idx="1037">
                  <c:v>1.167995956564444</c:v>
                </c:pt>
                <c:pt idx="1038">
                  <c:v>1.0858958392447886</c:v>
                </c:pt>
                <c:pt idx="1039">
                  <c:v>1.1850475390156063</c:v>
                </c:pt>
                <c:pt idx="1040">
                  <c:v>1.0108769726072244</c:v>
                </c:pt>
                <c:pt idx="1041">
                  <c:v>1.235770593692022</c:v>
                </c:pt>
                <c:pt idx="1042">
                  <c:v>1.1387221952417332</c:v>
                </c:pt>
                <c:pt idx="1043">
                  <c:v>1.120456438939212</c:v>
                </c:pt>
                <c:pt idx="1044">
                  <c:v>1.1840320118956675</c:v>
                </c:pt>
                <c:pt idx="1045">
                  <c:v>1.1032577267270545</c:v>
                </c:pt>
                <c:pt idx="1046">
                  <c:v>1.2807791471133909</c:v>
                </c:pt>
                <c:pt idx="1047">
                  <c:v>1.161483790789043</c:v>
                </c:pt>
                <c:pt idx="1048">
                  <c:v>1.1905870266288334</c:v>
                </c:pt>
                <c:pt idx="1049">
                  <c:v>1.1269514187493177</c:v>
                </c:pt>
                <c:pt idx="1050">
                  <c:v>1.2143176470588235</c:v>
                </c:pt>
                <c:pt idx="1051">
                  <c:v>1.2786137154861943</c:v>
                </c:pt>
                <c:pt idx="1052">
                  <c:v>1.1959801211393648</c:v>
                </c:pt>
                <c:pt idx="1053">
                  <c:v>1.2165974380661355</c:v>
                </c:pt>
                <c:pt idx="1054">
                  <c:v>1.0726681354359926</c:v>
                </c:pt>
                <c:pt idx="1055">
                  <c:v>1.0878185119502346</c:v>
                </c:pt>
                <c:pt idx="1056">
                  <c:v>1.0285468814798648</c:v>
                </c:pt>
                <c:pt idx="1057">
                  <c:v>1.3386510204081632</c:v>
                </c:pt>
                <c:pt idx="1058">
                  <c:v>1.0982584770271744</c:v>
                </c:pt>
                <c:pt idx="1059">
                  <c:v>1.1052184273709482</c:v>
                </c:pt>
                <c:pt idx="1060">
                  <c:v>1.2070807432063735</c:v>
                </c:pt>
                <c:pt idx="1061">
                  <c:v>1.1733183155080213</c:v>
                </c:pt>
                <c:pt idx="1062">
                  <c:v>1.2945820555494925</c:v>
                </c:pt>
                <c:pt idx="1063">
                  <c:v>1.1697459674779001</c:v>
                </c:pt>
                <c:pt idx="1064">
                  <c:v>1.1637905544035796</c:v>
                </c:pt>
                <c:pt idx="1065">
                  <c:v>1.0357812779657318</c:v>
                </c:pt>
                <c:pt idx="1066">
                  <c:v>1.2182855396704135</c:v>
                </c:pt>
                <c:pt idx="1067">
                  <c:v>1.2470908763505402</c:v>
                </c:pt>
                <c:pt idx="1068">
                  <c:v>1.0056192895339955</c:v>
                </c:pt>
                <c:pt idx="1069">
                  <c:v>1.0341971488595436</c:v>
                </c:pt>
                <c:pt idx="1070">
                  <c:v>1.2278652024446139</c:v>
                </c:pt>
                <c:pt idx="1071">
                  <c:v>1.2100428216741241</c:v>
                </c:pt>
                <c:pt idx="1072">
                  <c:v>1.2119563598166538</c:v>
                </c:pt>
                <c:pt idx="1073">
                  <c:v>1.0374739386663756</c:v>
                </c:pt>
                <c:pt idx="1074">
                  <c:v>1.0583712184873948</c:v>
                </c:pt>
                <c:pt idx="1075">
                  <c:v>1.0716016370184436</c:v>
                </c:pt>
                <c:pt idx="1076">
                  <c:v>1.04696228582342</c:v>
                </c:pt>
                <c:pt idx="1077">
                  <c:v>1.1661096720506383</c:v>
                </c:pt>
                <c:pt idx="1078">
                  <c:v>1.17139701244134</c:v>
                </c:pt>
                <c:pt idx="1079">
                  <c:v>1.1427513478118518</c:v>
                </c:pt>
                <c:pt idx="1080">
                  <c:v>1.1223540325220998</c:v>
                </c:pt>
                <c:pt idx="1081">
                  <c:v>1.0880374740805414</c:v>
                </c:pt>
                <c:pt idx="1082">
                  <c:v>1.1644555549492526</c:v>
                </c:pt>
                <c:pt idx="1083">
                  <c:v>1.0829141029138929</c:v>
                </c:pt>
                <c:pt idx="1084">
                  <c:v>1.1762394657863147</c:v>
                </c:pt>
                <c:pt idx="1085">
                  <c:v>1.1537528893375533</c:v>
                </c:pt>
                <c:pt idx="1086">
                  <c:v>1.1806664438502674</c:v>
                </c:pt>
                <c:pt idx="1087">
                  <c:v>1.2292786778347702</c:v>
                </c:pt>
                <c:pt idx="1088">
                  <c:v>1.2055981119720616</c:v>
                </c:pt>
                <c:pt idx="1089">
                  <c:v>1.3945144057623051</c:v>
                </c:pt>
                <c:pt idx="1090">
                  <c:v>1.5386263996507694</c:v>
                </c:pt>
                <c:pt idx="1091">
                  <c:v>1.3990985621521337</c:v>
                </c:pt>
                <c:pt idx="1092">
                  <c:v>1.4451001009494706</c:v>
                </c:pt>
                <c:pt idx="1093">
                  <c:v>1.492785599694423</c:v>
                </c:pt>
                <c:pt idx="1094">
                  <c:v>1.4124043353705116</c:v>
                </c:pt>
                <c:pt idx="1095">
                  <c:v>1.3839985566954056</c:v>
                </c:pt>
                <c:pt idx="1096">
                  <c:v>1.3456939539452142</c:v>
                </c:pt>
                <c:pt idx="1097">
                  <c:v>1.2593962757830401</c:v>
                </c:pt>
                <c:pt idx="1098">
                  <c:v>1.2156377851140456</c:v>
                </c:pt>
                <c:pt idx="1099">
                  <c:v>1.1159848630361235</c:v>
                </c:pt>
                <c:pt idx="1100">
                  <c:v>1.0276122257994105</c:v>
                </c:pt>
                <c:pt idx="1101">
                  <c:v>0.88323392720724647</c:v>
                </c:pt>
                <c:pt idx="1102">
                  <c:v>0.81156728964312985</c:v>
                </c:pt>
                <c:pt idx="1103">
                  <c:v>0.66387381043326432</c:v>
                </c:pt>
                <c:pt idx="1104">
                  <c:v>0.55227936265415245</c:v>
                </c:pt>
                <c:pt idx="1105">
                  <c:v>0.46999683236931117</c:v>
                </c:pt>
                <c:pt idx="1106">
                  <c:v>0.34400554949252421</c:v>
                </c:pt>
                <c:pt idx="1107">
                  <c:v>0.26136059696605918</c:v>
                </c:pt>
                <c:pt idx="1108">
                  <c:v>0.2385832232893158</c:v>
                </c:pt>
                <c:pt idx="1109">
                  <c:v>0.22326034049983617</c:v>
                </c:pt>
                <c:pt idx="1110">
                  <c:v>0.20361264323911382</c:v>
                </c:pt>
                <c:pt idx="1111">
                  <c:v>0.15186592546109345</c:v>
                </c:pt>
                <c:pt idx="1112">
                  <c:v>0.13896590363418099</c:v>
                </c:pt>
                <c:pt idx="1113">
                  <c:v>0.12003201462403142</c:v>
                </c:pt>
                <c:pt idx="1114">
                  <c:v>0.1123397659063626</c:v>
                </c:pt>
                <c:pt idx="1115">
                  <c:v>7.6607830404889221E-2</c:v>
                </c:pt>
                <c:pt idx="1116">
                  <c:v>7.1932385681545336E-2</c:v>
                </c:pt>
                <c:pt idx="1117">
                  <c:v>9.2406902761104442E-2</c:v>
                </c:pt>
                <c:pt idx="1118">
                  <c:v>9.4859410127687435E-2</c:v>
                </c:pt>
                <c:pt idx="1119">
                  <c:v>7.552353759685683E-2</c:v>
                </c:pt>
                <c:pt idx="1120">
                  <c:v>5.3433340608970814E-2</c:v>
                </c:pt>
                <c:pt idx="1121">
                  <c:v>4.4820814689512184E-2</c:v>
                </c:pt>
                <c:pt idx="1122">
                  <c:v>3.0757797664520348E-2</c:v>
                </c:pt>
                <c:pt idx="1123">
                  <c:v>2.3082273818618368E-2</c:v>
                </c:pt>
                <c:pt idx="1124">
                  <c:v>1.914600294663308E-2</c:v>
                </c:pt>
                <c:pt idx="1125">
                  <c:v>1.5557691258321417E-2</c:v>
                </c:pt>
                <c:pt idx="1126">
                  <c:v>1.3280192076830762E-2</c:v>
                </c:pt>
                <c:pt idx="1127">
                  <c:v>1.2500150060023993E-2</c:v>
                </c:pt>
                <c:pt idx="1128">
                  <c:v>9.7522563570883007E-3</c:v>
                </c:pt>
                <c:pt idx="1129">
                  <c:v>8.7562588671832291E-3</c:v>
                </c:pt>
                <c:pt idx="1130">
                  <c:v>8.3641274691694245E-3</c:v>
                </c:pt>
                <c:pt idx="1131">
                  <c:v>8.4115382516643505E-3</c:v>
                </c:pt>
                <c:pt idx="1132">
                  <c:v>7.613008839899499E-3</c:v>
                </c:pt>
                <c:pt idx="1133">
                  <c:v>7.8240041471133379E-3</c:v>
                </c:pt>
                <c:pt idx="1134">
                  <c:v>7.1090909090908696E-3</c:v>
                </c:pt>
                <c:pt idx="1135">
                  <c:v>7.3286887482265969E-3</c:v>
                </c:pt>
                <c:pt idx="1136">
                  <c:v>7.3967941722142836E-3</c:v>
                </c:pt>
                <c:pt idx="1137">
                  <c:v>6.9868520135327452E-3</c:v>
                </c:pt>
                <c:pt idx="1138">
                  <c:v>7.3006466222852728E-3</c:v>
                </c:pt>
                <c:pt idx="1139">
                  <c:v>7.4853732402051405E-3</c:v>
                </c:pt>
                <c:pt idx="1140">
                  <c:v>7.0621712321291049E-3</c:v>
                </c:pt>
                <c:pt idx="1141">
                  <c:v>7.1608834442867314E-3</c:v>
                </c:pt>
                <c:pt idx="1142">
                  <c:v>7.0894685146785765E-3</c:v>
                </c:pt>
                <c:pt idx="1143">
                  <c:v>7.2291198297501002E-3</c:v>
                </c:pt>
                <c:pt idx="1144">
                  <c:v>7.7402651969879508E-3</c:v>
                </c:pt>
                <c:pt idx="1145">
                  <c:v>7.4714667685256125E-3</c:v>
                </c:pt>
                <c:pt idx="1146">
                  <c:v>7.477752919349461E-3</c:v>
                </c:pt>
                <c:pt idx="1147">
                  <c:v>7.4200207355669167E-3</c:v>
                </c:pt>
                <c:pt idx="1148">
                  <c:v>7.6939484884862488E-3</c:v>
                </c:pt>
                <c:pt idx="1149">
                  <c:v>7.0888791880387159E-3</c:v>
                </c:pt>
                <c:pt idx="1150">
                  <c:v>7.3176988977408392E-3</c:v>
                </c:pt>
                <c:pt idx="1151">
                  <c:v>6.5512877878423836E-3</c:v>
                </c:pt>
                <c:pt idx="1152">
                  <c:v>7.1035577867509629E-3</c:v>
                </c:pt>
                <c:pt idx="1153">
                  <c:v>7.0907235621520195E-3</c:v>
                </c:pt>
                <c:pt idx="1154">
                  <c:v>2.3150125504747252E-2</c:v>
                </c:pt>
                <c:pt idx="1155">
                  <c:v>6.3486595547309746E-2</c:v>
                </c:pt>
                <c:pt idx="1156">
                  <c:v>8.6277949361562703E-2</c:v>
                </c:pt>
                <c:pt idx="1157">
                  <c:v>0.15533024937247616</c:v>
                </c:pt>
                <c:pt idx="1158">
                  <c:v>0.16441038961038951</c:v>
                </c:pt>
                <c:pt idx="1159">
                  <c:v>0.21161413838262566</c:v>
                </c:pt>
                <c:pt idx="1160">
                  <c:v>0.21316220124413407</c:v>
                </c:pt>
                <c:pt idx="1161">
                  <c:v>0.18387175597511715</c:v>
                </c:pt>
                <c:pt idx="1162">
                  <c:v>0.18402143402815677</c:v>
                </c:pt>
                <c:pt idx="1163">
                  <c:v>0.18275410618792973</c:v>
                </c:pt>
                <c:pt idx="1164">
                  <c:v>0.20516328440467091</c:v>
                </c:pt>
                <c:pt idx="1165">
                  <c:v>0.27885356051511512</c:v>
                </c:pt>
                <c:pt idx="1166">
                  <c:v>0.3739502810214993</c:v>
                </c:pt>
                <c:pt idx="1167">
                  <c:v>0.57065015551675224</c:v>
                </c:pt>
                <c:pt idx="1168">
                  <c:v>0.76820442540652634</c:v>
                </c:pt>
                <c:pt idx="1169">
                  <c:v>0.87000188802793821</c:v>
                </c:pt>
                <c:pt idx="1170">
                  <c:v>0.86505953563243487</c:v>
                </c:pt>
                <c:pt idx="1171">
                  <c:v>1.012108157808578</c:v>
                </c:pt>
                <c:pt idx="1172">
                  <c:v>1.1378613445378152</c:v>
                </c:pt>
                <c:pt idx="1173">
                  <c:v>1.290806709047255</c:v>
                </c:pt>
                <c:pt idx="1174">
                  <c:v>1.4382760858889008</c:v>
                </c:pt>
                <c:pt idx="1175">
                  <c:v>1.3553649705336679</c:v>
                </c:pt>
                <c:pt idx="1176">
                  <c:v>1.4928283149623487</c:v>
                </c:pt>
                <c:pt idx="1177">
                  <c:v>1.6211812397686343</c:v>
                </c:pt>
                <c:pt idx="1178">
                  <c:v>1.5831315889992363</c:v>
                </c:pt>
                <c:pt idx="1179">
                  <c:v>1.7060080295754665</c:v>
                </c:pt>
                <c:pt idx="1180">
                  <c:v>1.7483608261486414</c:v>
                </c:pt>
                <c:pt idx="1181">
                  <c:v>1.7733205800502021</c:v>
                </c:pt>
                <c:pt idx="1182">
                  <c:v>1.7444771499508891</c:v>
                </c:pt>
                <c:pt idx="1183">
                  <c:v>1.822745072574484</c:v>
                </c:pt>
                <c:pt idx="1184">
                  <c:v>1.750628819709702</c:v>
                </c:pt>
                <c:pt idx="1185">
                  <c:v>1.6874858670741024</c:v>
                </c:pt>
                <c:pt idx="1186">
                  <c:v>1.6605799874495251</c:v>
                </c:pt>
                <c:pt idx="1187">
                  <c:v>1.361120249918149</c:v>
                </c:pt>
                <c:pt idx="1188">
                  <c:v>1.4656574375204623</c:v>
                </c:pt>
                <c:pt idx="1189">
                  <c:v>1.6561233738950127</c:v>
                </c:pt>
                <c:pt idx="1190">
                  <c:v>1.7151206237040268</c:v>
                </c:pt>
                <c:pt idx="1191">
                  <c:v>1.7418087853323145</c:v>
                </c:pt>
                <c:pt idx="1192">
                  <c:v>1.8351659936701954</c:v>
                </c:pt>
                <c:pt idx="1193">
                  <c:v>1.5485959756629921</c:v>
                </c:pt>
                <c:pt idx="1194">
                  <c:v>1.7141825766670307</c:v>
                </c:pt>
                <c:pt idx="1195">
                  <c:v>1.6507164329368109</c:v>
                </c:pt>
                <c:pt idx="1196">
                  <c:v>1.8157149841754885</c:v>
                </c:pt>
                <c:pt idx="1197">
                  <c:v>1.8330982538469935</c:v>
                </c:pt>
                <c:pt idx="1198">
                  <c:v>1.6968614836843829</c:v>
                </c:pt>
                <c:pt idx="1199">
                  <c:v>1.7294369720615519</c:v>
                </c:pt>
                <c:pt idx="1200">
                  <c:v>1.955798826803449</c:v>
                </c:pt>
                <c:pt idx="1201">
                  <c:v>1.8912866964967805</c:v>
                </c:pt>
                <c:pt idx="1202">
                  <c:v>1.7602326394194043</c:v>
                </c:pt>
                <c:pt idx="1203">
                  <c:v>1.8144337143948486</c:v>
                </c:pt>
                <c:pt idx="1204">
                  <c:v>1.8501706291607554</c:v>
                </c:pt>
                <c:pt idx="1205">
                  <c:v>1.6920788224380663</c:v>
                </c:pt>
                <c:pt idx="1206">
                  <c:v>1.7812081523518499</c:v>
                </c:pt>
                <c:pt idx="1207">
                  <c:v>1.9854165093310048</c:v>
                </c:pt>
                <c:pt idx="1208">
                  <c:v>1.6617608452471893</c:v>
                </c:pt>
                <c:pt idx="1209">
                  <c:v>1.8239145967477901</c:v>
                </c:pt>
                <c:pt idx="1210">
                  <c:v>1.9606321346720508</c:v>
                </c:pt>
                <c:pt idx="1211">
                  <c:v>2.1976114864127472</c:v>
                </c:pt>
                <c:pt idx="1212">
                  <c:v>1.8202636118083597</c:v>
                </c:pt>
                <c:pt idx="1213">
                  <c:v>2.0742138355342137</c:v>
                </c:pt>
                <c:pt idx="1214">
                  <c:v>2.0588437766015497</c:v>
                </c:pt>
                <c:pt idx="1215">
                  <c:v>1.82498150441995</c:v>
                </c:pt>
                <c:pt idx="1216">
                  <c:v>1.7014768662010256</c:v>
                </c:pt>
                <c:pt idx="1217">
                  <c:v>1.5212994761540977</c:v>
                </c:pt>
                <c:pt idx="1218">
                  <c:v>1.7391088289861396</c:v>
                </c:pt>
                <c:pt idx="1219">
                  <c:v>1.6732424615300665</c:v>
                </c:pt>
                <c:pt idx="1220">
                  <c:v>1.8531478718760233</c:v>
                </c:pt>
                <c:pt idx="1221">
                  <c:v>1.8950904425406527</c:v>
                </c:pt>
                <c:pt idx="1222">
                  <c:v>1.9922701134999454</c:v>
                </c:pt>
                <c:pt idx="1223">
                  <c:v>1.973541918585616</c:v>
                </c:pt>
                <c:pt idx="1224">
                  <c:v>1.9284124467969006</c:v>
                </c:pt>
                <c:pt idx="1225">
                  <c:v>1.9842452008075959</c:v>
                </c:pt>
                <c:pt idx="1226">
                  <c:v>1.799640696278511</c:v>
                </c:pt>
                <c:pt idx="1227">
                  <c:v>1.8603040952744734</c:v>
                </c:pt>
                <c:pt idx="1228">
                  <c:v>1.8372680508567063</c:v>
                </c:pt>
                <c:pt idx="1229">
                  <c:v>1.9266961093528323</c:v>
                </c:pt>
                <c:pt idx="1230">
                  <c:v>1.8712287269453234</c:v>
                </c:pt>
                <c:pt idx="1231">
                  <c:v>1.840471783258758</c:v>
                </c:pt>
                <c:pt idx="1232">
                  <c:v>1.8648845574593471</c:v>
                </c:pt>
                <c:pt idx="1233">
                  <c:v>1.9706440930917819</c:v>
                </c:pt>
                <c:pt idx="1234">
                  <c:v>1.9501811661028048</c:v>
                </c:pt>
                <c:pt idx="1235">
                  <c:v>2.0067724544363204</c:v>
                </c:pt>
                <c:pt idx="1236">
                  <c:v>1.9095468105423987</c:v>
                </c:pt>
                <c:pt idx="1237">
                  <c:v>2.088175035468733</c:v>
                </c:pt>
                <c:pt idx="1238">
                  <c:v>1.8990137591400194</c:v>
                </c:pt>
                <c:pt idx="1239">
                  <c:v>1.8527292917166867</c:v>
                </c:pt>
                <c:pt idx="1240">
                  <c:v>1.7905097620866528</c:v>
                </c:pt>
                <c:pt idx="1241">
                  <c:v>1.8909738459019969</c:v>
                </c:pt>
                <c:pt idx="1242">
                  <c:v>1.7960702199061445</c:v>
                </c:pt>
                <c:pt idx="1243">
                  <c:v>1.7454095956564446</c:v>
                </c:pt>
                <c:pt idx="1244">
                  <c:v>1.8437035223180183</c:v>
                </c:pt>
                <c:pt idx="1245">
                  <c:v>1.9374558768962127</c:v>
                </c:pt>
                <c:pt idx="1246">
                  <c:v>1.8962320937465893</c:v>
                </c:pt>
                <c:pt idx="1247">
                  <c:v>1.947239370293572</c:v>
                </c:pt>
                <c:pt idx="1248">
                  <c:v>1.9360614945978392</c:v>
                </c:pt>
                <c:pt idx="1249">
                  <c:v>2.1332310651533342</c:v>
                </c:pt>
                <c:pt idx="1250">
                  <c:v>1.9421498635817964</c:v>
                </c:pt>
                <c:pt idx="1251">
                  <c:v>1.947454469060351</c:v>
                </c:pt>
                <c:pt idx="1252">
                  <c:v>1.8061788388082507</c:v>
                </c:pt>
                <c:pt idx="1253">
                  <c:v>1.9697825493833898</c:v>
                </c:pt>
                <c:pt idx="1254">
                  <c:v>1.8495503274036889</c:v>
                </c:pt>
                <c:pt idx="1255">
                  <c:v>1.9529185747026081</c:v>
                </c:pt>
                <c:pt idx="1256">
                  <c:v>1.9182018798428464</c:v>
                </c:pt>
                <c:pt idx="1257">
                  <c:v>1.7614372830950564</c:v>
                </c:pt>
                <c:pt idx="1258">
                  <c:v>1.8346303612354031</c:v>
                </c:pt>
                <c:pt idx="1259">
                  <c:v>2.0882671614100188</c:v>
                </c:pt>
                <c:pt idx="1260">
                  <c:v>1.9973230219360474</c:v>
                </c:pt>
                <c:pt idx="1261">
                  <c:v>1.9911111562806942</c:v>
                </c:pt>
                <c:pt idx="1262">
                  <c:v>2.2316248117428792</c:v>
                </c:pt>
                <c:pt idx="1263">
                  <c:v>1.8523257994106732</c:v>
                </c:pt>
                <c:pt idx="1264">
                  <c:v>2.0431484148204735</c:v>
                </c:pt>
                <c:pt idx="1265">
                  <c:v>1.9878325302848414</c:v>
                </c:pt>
                <c:pt idx="1266">
                  <c:v>2.011671374004147</c:v>
                </c:pt>
                <c:pt idx="1267">
                  <c:v>1.8436152051729782</c:v>
                </c:pt>
                <c:pt idx="1268">
                  <c:v>1.8988729046163917</c:v>
                </c:pt>
                <c:pt idx="1269">
                  <c:v>2.018188851904398</c:v>
                </c:pt>
                <c:pt idx="1270">
                  <c:v>2.2047274773545782</c:v>
                </c:pt>
                <c:pt idx="1271">
                  <c:v>2.1872856815453456</c:v>
                </c:pt>
                <c:pt idx="1272">
                  <c:v>2.0423964776819821</c:v>
                </c:pt>
                <c:pt idx="1273">
                  <c:v>1.9787943222743642</c:v>
                </c:pt>
                <c:pt idx="1274">
                  <c:v>1.7280950944013971</c:v>
                </c:pt>
                <c:pt idx="1275">
                  <c:v>1.8414398559423768</c:v>
                </c:pt>
                <c:pt idx="1276">
                  <c:v>1.9401646922405327</c:v>
                </c:pt>
                <c:pt idx="1277">
                  <c:v>1.7782070528211282</c:v>
                </c:pt>
                <c:pt idx="1278">
                  <c:v>1.8523583979046163</c:v>
                </c:pt>
                <c:pt idx="1279">
                  <c:v>1.715125420168067</c:v>
                </c:pt>
                <c:pt idx="1280">
                  <c:v>1.8426081277965731</c:v>
                </c:pt>
                <c:pt idx="1281">
                  <c:v>2.0014813352613769</c:v>
                </c:pt>
                <c:pt idx="1282">
                  <c:v>1.9132308359707519</c:v>
                </c:pt>
                <c:pt idx="1283">
                  <c:v>2.0361747735457816</c:v>
                </c:pt>
                <c:pt idx="1284">
                  <c:v>1.8395502100840337</c:v>
                </c:pt>
                <c:pt idx="1285">
                  <c:v>1.6956418803885189</c:v>
                </c:pt>
                <c:pt idx="1286">
                  <c:v>2.0294436347266176</c:v>
                </c:pt>
                <c:pt idx="1287">
                  <c:v>1.9027023027392773</c:v>
                </c:pt>
                <c:pt idx="1288">
                  <c:v>1.8632657481174286</c:v>
                </c:pt>
                <c:pt idx="1289">
                  <c:v>2.0659356460766123</c:v>
                </c:pt>
                <c:pt idx="1290">
                  <c:v>1.7760696060242276</c:v>
                </c:pt>
                <c:pt idx="1291">
                  <c:v>2.0748966004583655</c:v>
                </c:pt>
                <c:pt idx="1292">
                  <c:v>2.0145763587253085</c:v>
                </c:pt>
                <c:pt idx="1293">
                  <c:v>1.9143851904398121</c:v>
                </c:pt>
                <c:pt idx="1294">
                  <c:v>2.0164419731528977</c:v>
                </c:pt>
                <c:pt idx="1295">
                  <c:v>1.681285635163156</c:v>
                </c:pt>
                <c:pt idx="1296">
                  <c:v>1.7749412692349669</c:v>
                </c:pt>
                <c:pt idx="1297">
                  <c:v>1.8664072874604387</c:v>
                </c:pt>
                <c:pt idx="1298">
                  <c:v>1.8546942431518061</c:v>
                </c:pt>
                <c:pt idx="1299">
                  <c:v>1.6764398477572846</c:v>
                </c:pt>
                <c:pt idx="1300">
                  <c:v>1.7229310351413294</c:v>
                </c:pt>
                <c:pt idx="1301">
                  <c:v>1.6960697560842517</c:v>
                </c:pt>
                <c:pt idx="1302">
                  <c:v>1.8925971925133691</c:v>
                </c:pt>
                <c:pt idx="1303">
                  <c:v>1.7046670359052709</c:v>
                </c:pt>
                <c:pt idx="1304">
                  <c:v>1.6656879651860743</c:v>
                </c:pt>
                <c:pt idx="1305">
                  <c:v>1.9272655107497545</c:v>
                </c:pt>
                <c:pt idx="1306">
                  <c:v>1.9907075930372149</c:v>
                </c:pt>
                <c:pt idx="1307">
                  <c:v>1.9060089162937901</c:v>
                </c:pt>
                <c:pt idx="1308">
                  <c:v>2.0755167985375969</c:v>
                </c:pt>
                <c:pt idx="1309">
                  <c:v>1.9094984202772016</c:v>
                </c:pt>
                <c:pt idx="1310">
                  <c:v>1.7978748308414274</c:v>
                </c:pt>
                <c:pt idx="1311">
                  <c:v>2.0496320610062204</c:v>
                </c:pt>
                <c:pt idx="1312">
                  <c:v>1.9390065317035903</c:v>
                </c:pt>
                <c:pt idx="1313">
                  <c:v>1.9440654834661137</c:v>
                </c:pt>
                <c:pt idx="1314">
                  <c:v>1.9221400196442213</c:v>
                </c:pt>
                <c:pt idx="1315">
                  <c:v>1.882931583542508</c:v>
                </c:pt>
                <c:pt idx="1316">
                  <c:v>1.9055007148313869</c:v>
                </c:pt>
                <c:pt idx="1317">
                  <c:v>1.946992701626105</c:v>
                </c:pt>
                <c:pt idx="1318">
                  <c:v>1.7981782167412419</c:v>
                </c:pt>
                <c:pt idx="1319">
                  <c:v>1.8586546300338318</c:v>
                </c:pt>
                <c:pt idx="1320">
                  <c:v>1.8984281676306887</c:v>
                </c:pt>
                <c:pt idx="1321">
                  <c:v>1.9107341209210955</c:v>
                </c:pt>
                <c:pt idx="1322">
                  <c:v>1.8308104087089379</c:v>
                </c:pt>
                <c:pt idx="1323">
                  <c:v>1.9726410018552873</c:v>
                </c:pt>
                <c:pt idx="1324">
                  <c:v>1.822812858779876</c:v>
                </c:pt>
                <c:pt idx="1325">
                  <c:v>2.0301010804321726</c:v>
                </c:pt>
                <c:pt idx="1326">
                  <c:v>2.068720560951653</c:v>
                </c:pt>
                <c:pt idx="1327">
                  <c:v>1.915146600458365</c:v>
                </c:pt>
                <c:pt idx="1328">
                  <c:v>1.807497566299247</c:v>
                </c:pt>
                <c:pt idx="1329">
                  <c:v>1.7146539152024445</c:v>
                </c:pt>
                <c:pt idx="1330">
                  <c:v>1.9314420822874601</c:v>
                </c:pt>
                <c:pt idx="1331">
                  <c:v>1.8709581878205828</c:v>
                </c:pt>
                <c:pt idx="1332">
                  <c:v>2.1502746071155734</c:v>
                </c:pt>
                <c:pt idx="1333">
                  <c:v>2.1502217068645639</c:v>
                </c:pt>
                <c:pt idx="1334">
                  <c:v>1.8815409500163702</c:v>
                </c:pt>
                <c:pt idx="1335">
                  <c:v>1.8226600185528758</c:v>
                </c:pt>
                <c:pt idx="1336">
                  <c:v>1.9244819764269343</c:v>
                </c:pt>
                <c:pt idx="1337">
                  <c:v>1.8563063789152023</c:v>
                </c:pt>
                <c:pt idx="1338">
                  <c:v>1.7011189212048454</c:v>
                </c:pt>
                <c:pt idx="1339">
                  <c:v>1.6199036123540327</c:v>
                </c:pt>
                <c:pt idx="1340">
                  <c:v>1.6126366801265957</c:v>
                </c:pt>
                <c:pt idx="1341">
                  <c:v>1.6465427480082941</c:v>
                </c:pt>
                <c:pt idx="1342">
                  <c:v>1.4260587362217612</c:v>
                </c:pt>
                <c:pt idx="1343">
                  <c:v>1.194056924588017</c:v>
                </c:pt>
                <c:pt idx="1344">
                  <c:v>1.1284717314198405</c:v>
                </c:pt>
                <c:pt idx="1345">
                  <c:v>1.0333145394521446</c:v>
                </c:pt>
                <c:pt idx="1346">
                  <c:v>0.80756978882462094</c:v>
                </c:pt>
                <c:pt idx="1347">
                  <c:v>0.73247218432827677</c:v>
                </c:pt>
                <c:pt idx="1348">
                  <c:v>0.54992684164574923</c:v>
                </c:pt>
                <c:pt idx="1349">
                  <c:v>0.50182299465240643</c:v>
                </c:pt>
                <c:pt idx="1350">
                  <c:v>0.39398806613554505</c:v>
                </c:pt>
                <c:pt idx="1351">
                  <c:v>0.33304545181709033</c:v>
                </c:pt>
                <c:pt idx="1352">
                  <c:v>0.25640858343337342</c:v>
                </c:pt>
                <c:pt idx="1353">
                  <c:v>0.23687224708065052</c:v>
                </c:pt>
                <c:pt idx="1354">
                  <c:v>0.19694479155298467</c:v>
                </c:pt>
                <c:pt idx="1355">
                  <c:v>0.14567829313543604</c:v>
                </c:pt>
                <c:pt idx="1356">
                  <c:v>0.12357573392993568</c:v>
                </c:pt>
                <c:pt idx="1357">
                  <c:v>0.12969259794827009</c:v>
                </c:pt>
                <c:pt idx="1358">
                  <c:v>0.10495996944232229</c:v>
                </c:pt>
                <c:pt idx="1359">
                  <c:v>9.9865243370075227E-2</c:v>
                </c:pt>
                <c:pt idx="1360">
                  <c:v>0.11405903634180944</c:v>
                </c:pt>
                <c:pt idx="1361">
                  <c:v>0.10230722470806508</c:v>
                </c:pt>
                <c:pt idx="1362">
                  <c:v>8.6328620539124684E-2</c:v>
                </c:pt>
                <c:pt idx="1363">
                  <c:v>5.2238849176034108E-2</c:v>
                </c:pt>
                <c:pt idx="1364">
                  <c:v>4.7041503874276996E-2</c:v>
                </c:pt>
                <c:pt idx="1365">
                  <c:v>3.6439201134999447E-2</c:v>
                </c:pt>
                <c:pt idx="1366">
                  <c:v>2.9963049765360697E-2</c:v>
                </c:pt>
                <c:pt idx="1367">
                  <c:v>2.4604414493069951E-2</c:v>
                </c:pt>
                <c:pt idx="1368">
                  <c:v>1.9450594783367865E-2</c:v>
                </c:pt>
                <c:pt idx="1369">
                  <c:v>1.4958594346829546E-2</c:v>
                </c:pt>
                <c:pt idx="1370">
                  <c:v>1.3569982538469831E-2</c:v>
                </c:pt>
                <c:pt idx="1371">
                  <c:v>1.1221382189239213E-2</c:v>
                </c:pt>
                <c:pt idx="1372">
                  <c:v>1.1084909418312704E-2</c:v>
                </c:pt>
                <c:pt idx="1373">
                  <c:v>9.9661164465786219E-3</c:v>
                </c:pt>
                <c:pt idx="1374">
                  <c:v>9.4667903525045352E-3</c:v>
                </c:pt>
                <c:pt idx="1375">
                  <c:v>8.7449552548291738E-3</c:v>
                </c:pt>
                <c:pt idx="1376">
                  <c:v>8.4648204736439119E-3</c:v>
                </c:pt>
                <c:pt idx="1377">
                  <c:v>7.8228009385571898E-3</c:v>
                </c:pt>
                <c:pt idx="1378">
                  <c:v>8.6989659500163238E-3</c:v>
                </c:pt>
                <c:pt idx="1379">
                  <c:v>7.1997899159663599E-3</c:v>
                </c:pt>
                <c:pt idx="1380">
                  <c:v>7.8033095056203473E-3</c:v>
                </c:pt>
                <c:pt idx="1381">
                  <c:v>7.6768170904724081E-3</c:v>
                </c:pt>
                <c:pt idx="1382">
                  <c:v>8.2787078467750439E-3</c:v>
                </c:pt>
                <c:pt idx="1383">
                  <c:v>7.2274064171122428E-3</c:v>
                </c:pt>
                <c:pt idx="1384">
                  <c:v>7.8606679035249753E-3</c:v>
                </c:pt>
                <c:pt idx="1385">
                  <c:v>8.7281321619556377E-3</c:v>
                </c:pt>
                <c:pt idx="1386">
                  <c:v>8.4672023354795557E-3</c:v>
                </c:pt>
                <c:pt idx="1387">
                  <c:v>7.7853732402051595E-3</c:v>
                </c:pt>
                <c:pt idx="1388">
                  <c:v>8.0591891301974722E-3</c:v>
                </c:pt>
                <c:pt idx="1389">
                  <c:v>7.8214667685254768E-3</c:v>
                </c:pt>
                <c:pt idx="1390">
                  <c:v>8.4784077267270278E-3</c:v>
                </c:pt>
                <c:pt idx="1391">
                  <c:v>7.6703672378042476E-3</c:v>
                </c:pt>
                <c:pt idx="1392">
                  <c:v>1.2454185310487682E-2</c:v>
                </c:pt>
                <c:pt idx="1393">
                  <c:v>0.10091236221761422</c:v>
                </c:pt>
                <c:pt idx="1394">
                  <c:v>9.3667614318454578E-2</c:v>
                </c:pt>
                <c:pt idx="1395">
                  <c:v>0.16259112736003492</c:v>
                </c:pt>
                <c:pt idx="1396">
                  <c:v>0.18164544363199819</c:v>
                </c:pt>
                <c:pt idx="1397">
                  <c:v>0.17562627687438609</c:v>
                </c:pt>
                <c:pt idx="1398">
                  <c:v>0.21501962512277639</c:v>
                </c:pt>
                <c:pt idx="1399">
                  <c:v>0.20416028866091901</c:v>
                </c:pt>
                <c:pt idx="1400">
                  <c:v>0.23707930535850696</c:v>
                </c:pt>
                <c:pt idx="1401">
                  <c:v>0.35979848302957546</c:v>
                </c:pt>
                <c:pt idx="1402">
                  <c:v>0.79209730983302407</c:v>
                </c:pt>
                <c:pt idx="1403">
                  <c:v>1.0219362108479757</c:v>
                </c:pt>
                <c:pt idx="1404">
                  <c:v>1.0434519889774092</c:v>
                </c:pt>
                <c:pt idx="1405">
                  <c:v>1.3859618001746152</c:v>
                </c:pt>
                <c:pt idx="1406">
                  <c:v>1.430080541307432</c:v>
                </c:pt>
                <c:pt idx="1407">
                  <c:v>1.6225522699989083</c:v>
                </c:pt>
                <c:pt idx="1408">
                  <c:v>1.9010277474626212</c:v>
                </c:pt>
                <c:pt idx="1409">
                  <c:v>2.0474191394739716</c:v>
                </c:pt>
                <c:pt idx="1410">
                  <c:v>2.1851051238677286</c:v>
                </c:pt>
                <c:pt idx="1411">
                  <c:v>2.3299670822874603</c:v>
                </c:pt>
                <c:pt idx="1412">
                  <c:v>2.3163593228200368</c:v>
                </c:pt>
                <c:pt idx="1413">
                  <c:v>2.2168185419622395</c:v>
                </c:pt>
                <c:pt idx="1414">
                  <c:v>2.6724425652079011</c:v>
                </c:pt>
                <c:pt idx="1415">
                  <c:v>2.4542172432609406</c:v>
                </c:pt>
                <c:pt idx="1416">
                  <c:v>2.6302913401724326</c:v>
                </c:pt>
                <c:pt idx="1417">
                  <c:v>2.5826757966823095</c:v>
                </c:pt>
                <c:pt idx="1418">
                  <c:v>2.7330012741460221</c:v>
                </c:pt>
                <c:pt idx="1419">
                  <c:v>2.6244188284404668</c:v>
                </c:pt>
                <c:pt idx="1420">
                  <c:v>2.7690253656007853</c:v>
                </c:pt>
                <c:pt idx="1421">
                  <c:v>2.7225705745934734</c:v>
                </c:pt>
                <c:pt idx="1422">
                  <c:v>2.6573265851795265</c:v>
                </c:pt>
                <c:pt idx="1423">
                  <c:v>2.6234063652733823</c:v>
                </c:pt>
                <c:pt idx="1424">
                  <c:v>2.7736953999781733</c:v>
                </c:pt>
                <c:pt idx="1425">
                  <c:v>2.7654498144712427</c:v>
                </c:pt>
                <c:pt idx="1426">
                  <c:v>2.7234441558441556</c:v>
                </c:pt>
                <c:pt idx="1427">
                  <c:v>2.7822540570773757</c:v>
                </c:pt>
                <c:pt idx="1428">
                  <c:v>2.5047144112190329</c:v>
                </c:pt>
                <c:pt idx="1429">
                  <c:v>2.5525046354905596</c:v>
                </c:pt>
                <c:pt idx="1430">
                  <c:v>2.5019428244024882</c:v>
                </c:pt>
                <c:pt idx="1431">
                  <c:v>2.7421028074866309</c:v>
                </c:pt>
                <c:pt idx="1432">
                  <c:v>2.7848071564989634</c:v>
                </c:pt>
                <c:pt idx="1433">
                  <c:v>2.657030598603078</c:v>
                </c:pt>
                <c:pt idx="1434">
                  <c:v>2.6250638682745828</c:v>
                </c:pt>
                <c:pt idx="1435">
                  <c:v>2.4552354823747677</c:v>
                </c:pt>
                <c:pt idx="1436">
                  <c:v>2.4862720206264326</c:v>
                </c:pt>
                <c:pt idx="1437">
                  <c:v>2.5275853732402052</c:v>
                </c:pt>
                <c:pt idx="1438">
                  <c:v>2.6660001255047474</c:v>
                </c:pt>
                <c:pt idx="1439">
                  <c:v>2.4853532740368873</c:v>
                </c:pt>
                <c:pt idx="1440">
                  <c:v>2.5429194968896649</c:v>
                </c:pt>
                <c:pt idx="1441">
                  <c:v>2.7300514132925899</c:v>
                </c:pt>
                <c:pt idx="1442">
                  <c:v>2.666772315289752</c:v>
                </c:pt>
                <c:pt idx="1443">
                  <c:v>2.9219827840227</c:v>
                </c:pt>
                <c:pt idx="1444">
                  <c:v>2.5171422214340282</c:v>
                </c:pt>
                <c:pt idx="1445">
                  <c:v>2.5967192622503541</c:v>
                </c:pt>
                <c:pt idx="1446">
                  <c:v>2.5848120211721048</c:v>
                </c:pt>
                <c:pt idx="1447">
                  <c:v>2.5970875040925461</c:v>
                </c:pt>
                <c:pt idx="1448">
                  <c:v>2.3282403415911812</c:v>
                </c:pt>
                <c:pt idx="1449">
                  <c:v>2.5278210302302737</c:v>
                </c:pt>
                <c:pt idx="1450">
                  <c:v>2.709678290407072</c:v>
                </c:pt>
                <c:pt idx="1451">
                  <c:v>2.4722983302411876</c:v>
                </c:pt>
                <c:pt idx="1452">
                  <c:v>2.6391533695296303</c:v>
                </c:pt>
                <c:pt idx="1453">
                  <c:v>2.667301129542726</c:v>
                </c:pt>
                <c:pt idx="1454">
                  <c:v>2.5496780421259411</c:v>
                </c:pt>
                <c:pt idx="1455">
                  <c:v>2.6718042999017788</c:v>
                </c:pt>
                <c:pt idx="1456">
                  <c:v>2.6594552848412087</c:v>
                </c:pt>
                <c:pt idx="1457">
                  <c:v>2.686223627632871</c:v>
                </c:pt>
                <c:pt idx="1458">
                  <c:v>2.5025148313871002</c:v>
                </c:pt>
                <c:pt idx="1459">
                  <c:v>2.7227903988868274</c:v>
                </c:pt>
                <c:pt idx="1460">
                  <c:v>2.7145155134781183</c:v>
                </c:pt>
                <c:pt idx="1461">
                  <c:v>2.6688511295427264</c:v>
                </c:pt>
                <c:pt idx="1462">
                  <c:v>2.8302228500491102</c:v>
                </c:pt>
                <c:pt idx="1463">
                  <c:v>2.5340667003164903</c:v>
                </c:pt>
                <c:pt idx="1464">
                  <c:v>2.7460855533122341</c:v>
                </c:pt>
                <c:pt idx="1465">
                  <c:v>2.6289009712976101</c:v>
                </c:pt>
                <c:pt idx="1466">
                  <c:v>2.6293182554840118</c:v>
                </c:pt>
                <c:pt idx="1467">
                  <c:v>2.5058706809996725</c:v>
                </c:pt>
                <c:pt idx="1468">
                  <c:v>2.459127343664739</c:v>
                </c:pt>
                <c:pt idx="1469">
                  <c:v>2.3971488077048999</c:v>
                </c:pt>
                <c:pt idx="1470">
                  <c:v>2.4962794663319876</c:v>
                </c:pt>
                <c:pt idx="1471">
                  <c:v>2.781759993997599</c:v>
                </c:pt>
                <c:pt idx="1472">
                  <c:v>2.6013311388191642</c:v>
                </c:pt>
                <c:pt idx="1473">
                  <c:v>2.7454320200807594</c:v>
                </c:pt>
                <c:pt idx="1474">
                  <c:v>2.5826579095274473</c:v>
                </c:pt>
                <c:pt idx="1475">
                  <c:v>2.7672358861726511</c:v>
                </c:pt>
                <c:pt idx="1476">
                  <c:v>2.7757410864345733</c:v>
                </c:pt>
                <c:pt idx="1477">
                  <c:v>2.6428930699552549</c:v>
                </c:pt>
                <c:pt idx="1478">
                  <c:v>2.7803520408163269</c:v>
                </c:pt>
                <c:pt idx="1479">
                  <c:v>2.5550513177998471</c:v>
                </c:pt>
                <c:pt idx="1480">
                  <c:v>2.6414175133689839</c:v>
                </c:pt>
                <c:pt idx="1481">
                  <c:v>2.3039654725526573</c:v>
                </c:pt>
                <c:pt idx="1482">
                  <c:v>2.5500664547637237</c:v>
                </c:pt>
                <c:pt idx="1483">
                  <c:v>2.6552804949252429</c:v>
                </c:pt>
                <c:pt idx="1484">
                  <c:v>2.7226442813489031</c:v>
                </c:pt>
                <c:pt idx="1485">
                  <c:v>2.6352841891301972</c:v>
                </c:pt>
                <c:pt idx="1486">
                  <c:v>2.7199710493288221</c:v>
                </c:pt>
                <c:pt idx="1487">
                  <c:v>2.6136510722470807</c:v>
                </c:pt>
                <c:pt idx="1488">
                  <c:v>2.5906396294881588</c:v>
                </c:pt>
                <c:pt idx="1489">
                  <c:v>2.6335101249590744</c:v>
                </c:pt>
                <c:pt idx="1490">
                  <c:v>2.876118711120812</c:v>
                </c:pt>
                <c:pt idx="1491">
                  <c:v>2.7563656198843169</c:v>
                </c:pt>
                <c:pt idx="1492">
                  <c:v>2.685312716904944</c:v>
                </c:pt>
                <c:pt idx="1493">
                  <c:v>2.4559611644657862</c:v>
                </c:pt>
                <c:pt idx="1494">
                  <c:v>2.5245815180617703</c:v>
                </c:pt>
                <c:pt idx="1495">
                  <c:v>2.6563499508894468</c:v>
                </c:pt>
                <c:pt idx="1496">
                  <c:v>2.6550033067772563</c:v>
                </c:pt>
                <c:pt idx="1497">
                  <c:v>2.6607690085124958</c:v>
                </c:pt>
                <c:pt idx="1498">
                  <c:v>2.6064487176688855</c:v>
                </c:pt>
                <c:pt idx="1499">
                  <c:v>2.5880811060787954</c:v>
                </c:pt>
                <c:pt idx="1500">
                  <c:v>2.5756043299137836</c:v>
                </c:pt>
                <c:pt idx="1501">
                  <c:v>2.6611191449306992</c:v>
                </c:pt>
                <c:pt idx="1502">
                  <c:v>2.5904766533886279</c:v>
                </c:pt>
                <c:pt idx="1503">
                  <c:v>2.6848306449852668</c:v>
                </c:pt>
                <c:pt idx="1504">
                  <c:v>2.6472232320200808</c:v>
                </c:pt>
                <c:pt idx="1505">
                  <c:v>2.5575444041252866</c:v>
                </c:pt>
                <c:pt idx="1506">
                  <c:v>2.3700121466768529</c:v>
                </c:pt>
                <c:pt idx="1507">
                  <c:v>2.6142453017570664</c:v>
                </c:pt>
                <c:pt idx="1508">
                  <c:v>2.5868803066681214</c:v>
                </c:pt>
                <c:pt idx="1509">
                  <c:v>2.6415539233875371</c:v>
                </c:pt>
                <c:pt idx="1510">
                  <c:v>2.6674120921095712</c:v>
                </c:pt>
                <c:pt idx="1511">
                  <c:v>2.5048899841754881</c:v>
                </c:pt>
                <c:pt idx="1512">
                  <c:v>2.6235208556149732</c:v>
                </c:pt>
                <c:pt idx="1513">
                  <c:v>2.5841062370402703</c:v>
                </c:pt>
                <c:pt idx="1514">
                  <c:v>2.7202578576885297</c:v>
                </c:pt>
                <c:pt idx="1515">
                  <c:v>2.5928453590527116</c:v>
                </c:pt>
                <c:pt idx="1516">
                  <c:v>2.6212266261049875</c:v>
                </c:pt>
                <c:pt idx="1517">
                  <c:v>2.5908458828986141</c:v>
                </c:pt>
                <c:pt idx="1518">
                  <c:v>2.5774917494270433</c:v>
                </c:pt>
                <c:pt idx="1519">
                  <c:v>2.6716231665393431</c:v>
                </c:pt>
                <c:pt idx="1520">
                  <c:v>2.5688119693331881</c:v>
                </c:pt>
                <c:pt idx="1521">
                  <c:v>2.6124249181490775</c:v>
                </c:pt>
                <c:pt idx="1522">
                  <c:v>2.7071583597075195</c:v>
                </c:pt>
                <c:pt idx="1523">
                  <c:v>2.6157711175379244</c:v>
                </c:pt>
                <c:pt idx="1524">
                  <c:v>2.6546957764924155</c:v>
                </c:pt>
                <c:pt idx="1525">
                  <c:v>2.7092121303066685</c:v>
                </c:pt>
                <c:pt idx="1526">
                  <c:v>2.5766449716250133</c:v>
                </c:pt>
                <c:pt idx="1527">
                  <c:v>2.6180553203099421</c:v>
                </c:pt>
                <c:pt idx="1528">
                  <c:v>2.5763413838262581</c:v>
                </c:pt>
                <c:pt idx="1529">
                  <c:v>2.6160712566844921</c:v>
                </c:pt>
                <c:pt idx="1530">
                  <c:v>2.6320736303612353</c:v>
                </c:pt>
                <c:pt idx="1531">
                  <c:v>2.5610524800829424</c:v>
                </c:pt>
                <c:pt idx="1532">
                  <c:v>2.7262128178544147</c:v>
                </c:pt>
                <c:pt idx="1533">
                  <c:v>2.6933676661573722</c:v>
                </c:pt>
                <c:pt idx="1534">
                  <c:v>2.6052878233111425</c:v>
                </c:pt>
                <c:pt idx="1535">
                  <c:v>2.7884670031649024</c:v>
                </c:pt>
                <c:pt idx="1536">
                  <c:v>2.5621230464913234</c:v>
                </c:pt>
                <c:pt idx="1537">
                  <c:v>2.655871447669977</c:v>
                </c:pt>
                <c:pt idx="1538">
                  <c:v>2.6043670031649024</c:v>
                </c:pt>
                <c:pt idx="1539">
                  <c:v>2.6367189457601219</c:v>
                </c:pt>
                <c:pt idx="1540">
                  <c:v>2.5448385981665389</c:v>
                </c:pt>
                <c:pt idx="1541">
                  <c:v>2.5744770162610497</c:v>
                </c:pt>
                <c:pt idx="1542">
                  <c:v>2.5472887755102041</c:v>
                </c:pt>
                <c:pt idx="1543">
                  <c:v>2.4470418531048783</c:v>
                </c:pt>
                <c:pt idx="1544">
                  <c:v>2.8057787542289643</c:v>
                </c:pt>
                <c:pt idx="1545">
                  <c:v>2.6741115409800287</c:v>
                </c:pt>
                <c:pt idx="1546">
                  <c:v>2.7001391056422568</c:v>
                </c:pt>
                <c:pt idx="1547">
                  <c:v>2.6538046982429337</c:v>
                </c:pt>
                <c:pt idx="1548">
                  <c:v>2.6477878915202444</c:v>
                </c:pt>
                <c:pt idx="1549">
                  <c:v>2.727051797991924</c:v>
                </c:pt>
                <c:pt idx="1550">
                  <c:v>2.5405650878533232</c:v>
                </c:pt>
                <c:pt idx="1551">
                  <c:v>2.583544644221325</c:v>
                </c:pt>
                <c:pt idx="1552">
                  <c:v>2.5387173578522315</c:v>
                </c:pt>
                <c:pt idx="1553">
                  <c:v>2.7915244161300885</c:v>
                </c:pt>
                <c:pt idx="1554">
                  <c:v>2.6178792371494053</c:v>
                </c:pt>
                <c:pt idx="1555">
                  <c:v>2.7434527365491652</c:v>
                </c:pt>
                <c:pt idx="1556">
                  <c:v>2.6593749699879949</c:v>
                </c:pt>
                <c:pt idx="1557">
                  <c:v>2.773597740914548</c:v>
                </c:pt>
                <c:pt idx="1558">
                  <c:v>2.5110888409909418</c:v>
                </c:pt>
                <c:pt idx="1559">
                  <c:v>2.5134451325984939</c:v>
                </c:pt>
                <c:pt idx="1560">
                  <c:v>2.5279233547964637</c:v>
                </c:pt>
                <c:pt idx="1561">
                  <c:v>2.3416010422350761</c:v>
                </c:pt>
                <c:pt idx="1562">
                  <c:v>2.5639780202990288</c:v>
                </c:pt>
                <c:pt idx="1563">
                  <c:v>2.4756815889992358</c:v>
                </c:pt>
                <c:pt idx="1564">
                  <c:v>2.4653108643457378</c:v>
                </c:pt>
                <c:pt idx="1565">
                  <c:v>2.6487462976099527</c:v>
                </c:pt>
                <c:pt idx="1566">
                  <c:v>2.5398700152788383</c:v>
                </c:pt>
                <c:pt idx="1567">
                  <c:v>2.5907013450834881</c:v>
                </c:pt>
                <c:pt idx="1568">
                  <c:v>2.7078446605915092</c:v>
                </c:pt>
                <c:pt idx="1569">
                  <c:v>2.8903382107388409</c:v>
                </c:pt>
                <c:pt idx="1570">
                  <c:v>2.625440243370075</c:v>
                </c:pt>
                <c:pt idx="1571">
                  <c:v>2.7171606160646071</c:v>
                </c:pt>
                <c:pt idx="1572">
                  <c:v>2.7023517707082831</c:v>
                </c:pt>
                <c:pt idx="1573">
                  <c:v>2.5698634672050638</c:v>
                </c:pt>
                <c:pt idx="1574">
                  <c:v>2.3232443659281898</c:v>
                </c:pt>
                <c:pt idx="1575">
                  <c:v>2.3613607661246316</c:v>
                </c:pt>
                <c:pt idx="1576">
                  <c:v>2.4473752782931353</c:v>
                </c:pt>
                <c:pt idx="1577">
                  <c:v>2.3464928571428572</c:v>
                </c:pt>
                <c:pt idx="1578">
                  <c:v>2.2285803039397574</c:v>
                </c:pt>
                <c:pt idx="1579">
                  <c:v>2.0083997899159662</c:v>
                </c:pt>
                <c:pt idx="1580">
                  <c:v>1.9951377360034925</c:v>
                </c:pt>
                <c:pt idx="1581">
                  <c:v>1.8519975390156063</c:v>
                </c:pt>
                <c:pt idx="1582">
                  <c:v>1.666423311142639</c:v>
                </c:pt>
                <c:pt idx="1583">
                  <c:v>1.3985700452908434</c:v>
                </c:pt>
                <c:pt idx="1584">
                  <c:v>1.323640502564662</c:v>
                </c:pt>
                <c:pt idx="1585">
                  <c:v>1.1353317281458035</c:v>
                </c:pt>
                <c:pt idx="1586">
                  <c:v>0.95427878424096924</c:v>
                </c:pt>
                <c:pt idx="1587">
                  <c:v>0.78149134290079669</c:v>
                </c:pt>
                <c:pt idx="1588">
                  <c:v>0.67093320419076719</c:v>
                </c:pt>
                <c:pt idx="1589">
                  <c:v>0.57021094892502444</c:v>
                </c:pt>
                <c:pt idx="1590">
                  <c:v>0.40716097075193697</c:v>
                </c:pt>
                <c:pt idx="1591">
                  <c:v>0.41789707792207809</c:v>
                </c:pt>
                <c:pt idx="1592">
                  <c:v>0.31753403907017347</c:v>
                </c:pt>
                <c:pt idx="1593">
                  <c:v>0.25358059041798542</c:v>
                </c:pt>
                <c:pt idx="1594">
                  <c:v>0.18396624195132597</c:v>
                </c:pt>
                <c:pt idx="1595">
                  <c:v>0.17765126868929385</c:v>
                </c:pt>
                <c:pt idx="1596">
                  <c:v>0.16955492469715155</c:v>
                </c:pt>
                <c:pt idx="1597">
                  <c:v>0.14703380170249913</c:v>
                </c:pt>
                <c:pt idx="1598">
                  <c:v>0.15695347320746469</c:v>
                </c:pt>
                <c:pt idx="1599">
                  <c:v>0.14983091236494597</c:v>
                </c:pt>
                <c:pt idx="1600">
                  <c:v>0.11761931408927201</c:v>
                </c:pt>
                <c:pt idx="1601">
                  <c:v>9.6606376186838427E-2</c:v>
                </c:pt>
                <c:pt idx="1602">
                  <c:v>7.251994706973687E-2</c:v>
                </c:pt>
                <c:pt idx="1603">
                  <c:v>6.1929927425515716E-2</c:v>
                </c:pt>
                <c:pt idx="1604">
                  <c:v>4.4180835970751932E-2</c:v>
                </c:pt>
                <c:pt idx="1605">
                  <c:v>2.983816162828757E-2</c:v>
                </c:pt>
                <c:pt idx="1606">
                  <c:v>2.8159595656444367E-2</c:v>
                </c:pt>
                <c:pt idx="1607">
                  <c:v>1.7619008512495836E-2</c:v>
                </c:pt>
                <c:pt idx="1608">
                  <c:v>1.4336159009058142E-2</c:v>
                </c:pt>
                <c:pt idx="1609">
                  <c:v>1.1970539124740822E-2</c:v>
                </c:pt>
                <c:pt idx="1610">
                  <c:v>1.2546813270762859E-2</c:v>
                </c:pt>
                <c:pt idx="1611">
                  <c:v>1.1164422132489383E-2</c:v>
                </c:pt>
                <c:pt idx="1612">
                  <c:v>1.0325477463712774E-2</c:v>
                </c:pt>
                <c:pt idx="1613">
                  <c:v>9.8013669104005368E-3</c:v>
                </c:pt>
                <c:pt idx="1614">
                  <c:v>7.9766151915310265E-3</c:v>
                </c:pt>
                <c:pt idx="1615">
                  <c:v>7.8816708501581647E-3</c:v>
                </c:pt>
                <c:pt idx="1616">
                  <c:v>8.4458583433373209E-3</c:v>
                </c:pt>
                <c:pt idx="1617">
                  <c:v>8.0206237040270148E-3</c:v>
                </c:pt>
                <c:pt idx="1618">
                  <c:v>9.1713630906907415E-3</c:v>
                </c:pt>
                <c:pt idx="1619">
                  <c:v>8.5517979919239352E-3</c:v>
                </c:pt>
                <c:pt idx="1620">
                  <c:v>7.4152924806285842E-3</c:v>
                </c:pt>
                <c:pt idx="1621">
                  <c:v>8.2389446687765443E-3</c:v>
                </c:pt>
                <c:pt idx="1622">
                  <c:v>6.583326967150388E-3</c:v>
                </c:pt>
                <c:pt idx="1623">
                  <c:v>6.9728336789260815E-3</c:v>
                </c:pt>
                <c:pt idx="1624">
                  <c:v>7.2582614864127636E-3</c:v>
                </c:pt>
                <c:pt idx="1625">
                  <c:v>7.6287351304156776E-3</c:v>
                </c:pt>
                <c:pt idx="1626">
                  <c:v>7.6151806177015419E-3</c:v>
                </c:pt>
                <c:pt idx="1627">
                  <c:v>6.7933018662010508E-3</c:v>
                </c:pt>
                <c:pt idx="1628">
                  <c:v>6.9978664192949245E-3</c:v>
                </c:pt>
                <c:pt idx="1629">
                  <c:v>7.9222061551893798E-3</c:v>
                </c:pt>
                <c:pt idx="1630">
                  <c:v>7.8956564443958491E-3</c:v>
                </c:pt>
                <c:pt idx="1631">
                  <c:v>7.8391602095383168E-3</c:v>
                </c:pt>
                <c:pt idx="1632">
                  <c:v>1.3790011459128993E-2</c:v>
                </c:pt>
                <c:pt idx="1633">
                  <c:v>4.6409011786532742E-2</c:v>
                </c:pt>
                <c:pt idx="1634">
                  <c:v>0.12799179580923278</c:v>
                </c:pt>
                <c:pt idx="1635">
                  <c:v>0.24608708665284296</c:v>
                </c:pt>
                <c:pt idx="1636">
                  <c:v>0.25429479700971314</c:v>
                </c:pt>
                <c:pt idx="1637">
                  <c:v>0.23410786860198624</c:v>
                </c:pt>
                <c:pt idx="1638">
                  <c:v>0.23661190930917822</c:v>
                </c:pt>
                <c:pt idx="1639">
                  <c:v>0.33119610389610399</c:v>
                </c:pt>
                <c:pt idx="1640">
                  <c:v>0.69792612408599797</c:v>
                </c:pt>
                <c:pt idx="1641">
                  <c:v>1.028789558550693</c:v>
                </c:pt>
                <c:pt idx="1642">
                  <c:v>1.5887763832805848</c:v>
                </c:pt>
                <c:pt idx="1643">
                  <c:v>1.8190163729128015</c:v>
                </c:pt>
                <c:pt idx="1644">
                  <c:v>2.0620288797337114</c:v>
                </c:pt>
                <c:pt idx="1645">
                  <c:v>2.3390335397795483</c:v>
                </c:pt>
                <c:pt idx="1646">
                  <c:v>2.7116536832914981</c:v>
                </c:pt>
                <c:pt idx="1647">
                  <c:v>2.9132082041907674</c:v>
                </c:pt>
                <c:pt idx="1648">
                  <c:v>2.8756167603404998</c:v>
                </c:pt>
                <c:pt idx="1649">
                  <c:v>2.9969788224380656</c:v>
                </c:pt>
                <c:pt idx="1650">
                  <c:v>2.9292667657972276</c:v>
                </c:pt>
                <c:pt idx="1651">
                  <c:v>3.2054576721597732</c:v>
                </c:pt>
                <c:pt idx="1652">
                  <c:v>2.9437699497981011</c:v>
                </c:pt>
                <c:pt idx="1653">
                  <c:v>3.1684482047364395</c:v>
                </c:pt>
                <c:pt idx="1654">
                  <c:v>3.0527092546109351</c:v>
                </c:pt>
                <c:pt idx="1655">
                  <c:v>2.9912431490778131</c:v>
                </c:pt>
                <c:pt idx="1656">
                  <c:v>2.9433494215868166</c:v>
                </c:pt>
                <c:pt idx="1657">
                  <c:v>2.9334075002728364</c:v>
                </c:pt>
                <c:pt idx="1658">
                  <c:v>2.773808790789043</c:v>
                </c:pt>
                <c:pt idx="1659">
                  <c:v>2.9079910345956561</c:v>
                </c:pt>
                <c:pt idx="1660">
                  <c:v>2.8665013232565753</c:v>
                </c:pt>
                <c:pt idx="1661">
                  <c:v>2.8466809860307758</c:v>
                </c:pt>
                <c:pt idx="1662">
                  <c:v>3.0300750572956456</c:v>
                </c:pt>
                <c:pt idx="1663">
                  <c:v>2.8815913019753356</c:v>
                </c:pt>
                <c:pt idx="1664">
                  <c:v>2.991165723562152</c:v>
                </c:pt>
                <c:pt idx="1665">
                  <c:v>3.0456041252864781</c:v>
                </c:pt>
                <c:pt idx="1666">
                  <c:v>2.8937220342682526</c:v>
                </c:pt>
                <c:pt idx="1667">
                  <c:v>2.8225935965295204</c:v>
                </c:pt>
                <c:pt idx="1668">
                  <c:v>2.9803270735566958</c:v>
                </c:pt>
                <c:pt idx="1669">
                  <c:v>2.8561941394739709</c:v>
                </c:pt>
                <c:pt idx="1670">
                  <c:v>2.8977199989086539</c:v>
                </c:pt>
                <c:pt idx="1671">
                  <c:v>2.7040188311688311</c:v>
                </c:pt>
                <c:pt idx="1672">
                  <c:v>2.9790777556477135</c:v>
                </c:pt>
                <c:pt idx="1673">
                  <c:v>2.815494488704573</c:v>
                </c:pt>
                <c:pt idx="1674">
                  <c:v>2.6396097238895555</c:v>
                </c:pt>
                <c:pt idx="1675">
                  <c:v>3.1405221843282769</c:v>
                </c:pt>
                <c:pt idx="1676">
                  <c:v>3.1477373185637889</c:v>
                </c:pt>
                <c:pt idx="1677">
                  <c:v>2.9558756438939211</c:v>
                </c:pt>
                <c:pt idx="1678">
                  <c:v>2.9472379570009819</c:v>
                </c:pt>
                <c:pt idx="1679">
                  <c:v>3.1030284159118193</c:v>
                </c:pt>
                <c:pt idx="1680">
                  <c:v>3.0682019726072243</c:v>
                </c:pt>
                <c:pt idx="1681">
                  <c:v>2.9719214367565208</c:v>
                </c:pt>
                <c:pt idx="1682">
                  <c:v>3.1538077540106948</c:v>
                </c:pt>
                <c:pt idx="1683">
                  <c:v>3.0503398859543815</c:v>
                </c:pt>
                <c:pt idx="1684">
                  <c:v>2.6570831332533009</c:v>
                </c:pt>
                <c:pt idx="1685">
                  <c:v>2.7613077922077922</c:v>
                </c:pt>
                <c:pt idx="1686">
                  <c:v>2.8893758676197754</c:v>
                </c:pt>
                <c:pt idx="1687">
                  <c:v>2.8316837034813922</c:v>
                </c:pt>
                <c:pt idx="1688">
                  <c:v>2.79630029466332</c:v>
                </c:pt>
                <c:pt idx="1689">
                  <c:v>2.927404556368002</c:v>
                </c:pt>
                <c:pt idx="1690">
                  <c:v>2.7088934082723997</c:v>
                </c:pt>
                <c:pt idx="1691">
                  <c:v>2.7874139774091455</c:v>
                </c:pt>
                <c:pt idx="1692">
                  <c:v>2.8753764323911382</c:v>
                </c:pt>
                <c:pt idx="1693">
                  <c:v>2.9587960602422787</c:v>
                </c:pt>
                <c:pt idx="1694">
                  <c:v>2.9861755265742662</c:v>
                </c:pt>
                <c:pt idx="1695">
                  <c:v>2.9503326776165011</c:v>
                </c:pt>
                <c:pt idx="1696">
                  <c:v>2.8812162010258646</c:v>
                </c:pt>
                <c:pt idx="1697">
                  <c:v>2.8981784268252757</c:v>
                </c:pt>
                <c:pt idx="1698">
                  <c:v>2.9850346420386336</c:v>
                </c:pt>
                <c:pt idx="1699">
                  <c:v>2.9555497981010586</c:v>
                </c:pt>
                <c:pt idx="1700">
                  <c:v>2.9319216441121903</c:v>
                </c:pt>
                <c:pt idx="1701">
                  <c:v>2.881559565644439</c:v>
                </c:pt>
                <c:pt idx="1702">
                  <c:v>3.1121023436647386</c:v>
                </c:pt>
                <c:pt idx="1703">
                  <c:v>3.0138727190876353</c:v>
                </c:pt>
                <c:pt idx="1704">
                  <c:v>2.8715635517843499</c:v>
                </c:pt>
                <c:pt idx="1705">
                  <c:v>2.7909650060024007</c:v>
                </c:pt>
                <c:pt idx="1706">
                  <c:v>2.8256113854632758</c:v>
                </c:pt>
                <c:pt idx="1707">
                  <c:v>2.8020175461093535</c:v>
                </c:pt>
                <c:pt idx="1708">
                  <c:v>2.8942618329149843</c:v>
                </c:pt>
                <c:pt idx="1709">
                  <c:v>3.1501374113281675</c:v>
                </c:pt>
                <c:pt idx="1710">
                  <c:v>2.870191206482593</c:v>
                </c:pt>
                <c:pt idx="1711">
                  <c:v>2.9775404616392009</c:v>
                </c:pt>
                <c:pt idx="1712">
                  <c:v>3.0552937029357192</c:v>
                </c:pt>
                <c:pt idx="1713">
                  <c:v>3.1824308032303827</c:v>
                </c:pt>
                <c:pt idx="1714">
                  <c:v>2.8566467450616613</c:v>
                </c:pt>
                <c:pt idx="1715">
                  <c:v>2.9983777856597187</c:v>
                </c:pt>
                <c:pt idx="1716">
                  <c:v>2.9808177834770269</c:v>
                </c:pt>
                <c:pt idx="1717">
                  <c:v>2.8072237422241626</c:v>
                </c:pt>
                <c:pt idx="1718">
                  <c:v>2.9831461475499292</c:v>
                </c:pt>
                <c:pt idx="1719">
                  <c:v>2.8049281703590525</c:v>
                </c:pt>
                <c:pt idx="1720">
                  <c:v>2.9539386036232678</c:v>
                </c:pt>
                <c:pt idx="1721">
                  <c:v>3.1164930999672595</c:v>
                </c:pt>
                <c:pt idx="1722">
                  <c:v>2.9252144766997707</c:v>
                </c:pt>
                <c:pt idx="1723">
                  <c:v>2.8972429990177888</c:v>
                </c:pt>
                <c:pt idx="1724">
                  <c:v>2.8023320992033174</c:v>
                </c:pt>
                <c:pt idx="1725">
                  <c:v>2.9422495798319326</c:v>
                </c:pt>
                <c:pt idx="1726">
                  <c:v>3.0486162419513261</c:v>
                </c:pt>
                <c:pt idx="1727">
                  <c:v>2.8569171368547419</c:v>
                </c:pt>
                <c:pt idx="1728">
                  <c:v>3.0054572738186183</c:v>
                </c:pt>
                <c:pt idx="1729">
                  <c:v>2.8872616501145916</c:v>
                </c:pt>
                <c:pt idx="1730">
                  <c:v>2.9617976781621742</c:v>
                </c:pt>
                <c:pt idx="1731">
                  <c:v>2.8483964667685258</c:v>
                </c:pt>
                <c:pt idx="1732">
                  <c:v>3.0748445951107715</c:v>
                </c:pt>
                <c:pt idx="1733">
                  <c:v>3.0117973616719413</c:v>
                </c:pt>
                <c:pt idx="1734">
                  <c:v>2.7763536423660371</c:v>
                </c:pt>
                <c:pt idx="1735">
                  <c:v>2.6878069300447454</c:v>
                </c:pt>
                <c:pt idx="1736">
                  <c:v>2.9252203208556149</c:v>
                </c:pt>
                <c:pt idx="1737">
                  <c:v>2.7582057759467427</c:v>
                </c:pt>
                <c:pt idx="1738">
                  <c:v>3.0438917330568596</c:v>
                </c:pt>
                <c:pt idx="1739">
                  <c:v>2.9295293080868712</c:v>
                </c:pt>
                <c:pt idx="1740">
                  <c:v>3.3160319027611038</c:v>
                </c:pt>
                <c:pt idx="1741">
                  <c:v>3.009047435337771</c:v>
                </c:pt>
                <c:pt idx="1742">
                  <c:v>2.9025655080213904</c:v>
                </c:pt>
                <c:pt idx="1743">
                  <c:v>2.6849949634399213</c:v>
                </c:pt>
                <c:pt idx="1744">
                  <c:v>2.7436534186401831</c:v>
                </c:pt>
                <c:pt idx="1745">
                  <c:v>2.7207647222525368</c:v>
                </c:pt>
                <c:pt idx="1746">
                  <c:v>2.9823134999454326</c:v>
                </c:pt>
                <c:pt idx="1747">
                  <c:v>2.8182363499945433</c:v>
                </c:pt>
                <c:pt idx="1748">
                  <c:v>2.9897371603186729</c:v>
                </c:pt>
                <c:pt idx="1749">
                  <c:v>2.9510094619666045</c:v>
                </c:pt>
                <c:pt idx="1750">
                  <c:v>3.0605660700643895</c:v>
                </c:pt>
                <c:pt idx="1751">
                  <c:v>2.9629255347593579</c:v>
                </c:pt>
                <c:pt idx="1752">
                  <c:v>3.0314375613881914</c:v>
                </c:pt>
                <c:pt idx="1753">
                  <c:v>2.7492854250791221</c:v>
                </c:pt>
                <c:pt idx="1754">
                  <c:v>2.8737830022918258</c:v>
                </c:pt>
                <c:pt idx="1755">
                  <c:v>2.7776699661682853</c:v>
                </c:pt>
                <c:pt idx="1756">
                  <c:v>2.9483926497871873</c:v>
                </c:pt>
                <c:pt idx="1757">
                  <c:v>2.6581930181163376</c:v>
                </c:pt>
                <c:pt idx="1758">
                  <c:v>2.8484858698024667</c:v>
                </c:pt>
                <c:pt idx="1759">
                  <c:v>2.856161232674888</c:v>
                </c:pt>
                <c:pt idx="1760">
                  <c:v>2.975575840336135</c:v>
                </c:pt>
                <c:pt idx="1761">
                  <c:v>3.1584592600676631</c:v>
                </c:pt>
                <c:pt idx="1762">
                  <c:v>3.1364551620648253</c:v>
                </c:pt>
                <c:pt idx="1763">
                  <c:v>2.8867094783367895</c:v>
                </c:pt>
                <c:pt idx="1764">
                  <c:v>2.9505219305904178</c:v>
                </c:pt>
                <c:pt idx="1765">
                  <c:v>2.9670050447451706</c:v>
                </c:pt>
                <c:pt idx="1766">
                  <c:v>3.0126956209756628</c:v>
                </c:pt>
                <c:pt idx="1767">
                  <c:v>3.0438480846884204</c:v>
                </c:pt>
                <c:pt idx="1768">
                  <c:v>3.1558561251773432</c:v>
                </c:pt>
                <c:pt idx="1769">
                  <c:v>2.7804775237367672</c:v>
                </c:pt>
                <c:pt idx="1770">
                  <c:v>2.8879036996616829</c:v>
                </c:pt>
                <c:pt idx="1771">
                  <c:v>3.1832911437302189</c:v>
                </c:pt>
                <c:pt idx="1772">
                  <c:v>3.2214544144930697</c:v>
                </c:pt>
                <c:pt idx="1773">
                  <c:v>2.8591466632107387</c:v>
                </c:pt>
                <c:pt idx="1774">
                  <c:v>2.8543284213685474</c:v>
                </c:pt>
                <c:pt idx="1775">
                  <c:v>2.9793490587143951</c:v>
                </c:pt>
                <c:pt idx="1776">
                  <c:v>2.7319408245116223</c:v>
                </c:pt>
                <c:pt idx="1777">
                  <c:v>2.8324554676416023</c:v>
                </c:pt>
                <c:pt idx="1778">
                  <c:v>3.0561682800392882</c:v>
                </c:pt>
                <c:pt idx="1779">
                  <c:v>2.9794325166430209</c:v>
                </c:pt>
                <c:pt idx="1780">
                  <c:v>2.9203619556913676</c:v>
                </c:pt>
                <c:pt idx="1781">
                  <c:v>3.0978381152460983</c:v>
                </c:pt>
                <c:pt idx="1782">
                  <c:v>2.895123139255702</c:v>
                </c:pt>
                <c:pt idx="1783">
                  <c:v>2.8635464776819815</c:v>
                </c:pt>
                <c:pt idx="1784">
                  <c:v>2.9929240287023897</c:v>
                </c:pt>
                <c:pt idx="1785">
                  <c:v>3.0570780557677617</c:v>
                </c:pt>
                <c:pt idx="1786">
                  <c:v>2.7195181327076288</c:v>
                </c:pt>
                <c:pt idx="1787">
                  <c:v>2.8201484230055653</c:v>
                </c:pt>
                <c:pt idx="1788">
                  <c:v>2.9469493397358937</c:v>
                </c:pt>
                <c:pt idx="1789">
                  <c:v>2.8995067854414489</c:v>
                </c:pt>
                <c:pt idx="1790">
                  <c:v>2.9825562015715379</c:v>
                </c:pt>
                <c:pt idx="1791">
                  <c:v>3.0678692049547092</c:v>
                </c:pt>
                <c:pt idx="1792">
                  <c:v>3.0715568127250901</c:v>
                </c:pt>
                <c:pt idx="1793">
                  <c:v>3.067073368438284</c:v>
                </c:pt>
                <c:pt idx="1794">
                  <c:v>2.6713785796136635</c:v>
                </c:pt>
                <c:pt idx="1795">
                  <c:v>3.2344947478991597</c:v>
                </c:pt>
                <c:pt idx="1796">
                  <c:v>2.9888523791334709</c:v>
                </c:pt>
                <c:pt idx="1797">
                  <c:v>2.8986221161191748</c:v>
                </c:pt>
                <c:pt idx="1798">
                  <c:v>2.7623172350758485</c:v>
                </c:pt>
                <c:pt idx="1799">
                  <c:v>2.6799860689730437</c:v>
                </c:pt>
                <c:pt idx="1800">
                  <c:v>2.8963600867619776</c:v>
                </c:pt>
                <c:pt idx="1801">
                  <c:v>2.9148750518389175</c:v>
                </c:pt>
                <c:pt idx="1802">
                  <c:v>2.8712090745389065</c:v>
                </c:pt>
                <c:pt idx="1803">
                  <c:v>2.9577102722907345</c:v>
                </c:pt>
                <c:pt idx="1804">
                  <c:v>3.0301157071919675</c:v>
                </c:pt>
                <c:pt idx="1805">
                  <c:v>2.953728484120921</c:v>
                </c:pt>
                <c:pt idx="1806">
                  <c:v>2.7212672023354796</c:v>
                </c:pt>
                <c:pt idx="1807">
                  <c:v>2.7226621575903089</c:v>
                </c:pt>
                <c:pt idx="1808">
                  <c:v>3.0352067908981772</c:v>
                </c:pt>
                <c:pt idx="1809">
                  <c:v>2.9771727736549165</c:v>
                </c:pt>
                <c:pt idx="1810">
                  <c:v>2.5705836843828442</c:v>
                </c:pt>
                <c:pt idx="1811">
                  <c:v>2.7415585397795481</c:v>
                </c:pt>
                <c:pt idx="1812">
                  <c:v>2.593594622394412</c:v>
                </c:pt>
                <c:pt idx="1813">
                  <c:v>2.543545724653498</c:v>
                </c:pt>
                <c:pt idx="1814">
                  <c:v>2.4141242224162389</c:v>
                </c:pt>
                <c:pt idx="1815">
                  <c:v>2.5478336734693876</c:v>
                </c:pt>
                <c:pt idx="1816">
                  <c:v>2.4338524991814907</c:v>
                </c:pt>
                <c:pt idx="1817">
                  <c:v>2.265516795809233</c:v>
                </c:pt>
                <c:pt idx="1818">
                  <c:v>2.2396758157808576</c:v>
                </c:pt>
                <c:pt idx="1819">
                  <c:v>2.199146417657972</c:v>
                </c:pt>
                <c:pt idx="1820">
                  <c:v>2.0242238104332642</c:v>
                </c:pt>
                <c:pt idx="1821">
                  <c:v>1.8277243588344425</c:v>
                </c:pt>
                <c:pt idx="1822">
                  <c:v>1.7292812670522753</c:v>
                </c:pt>
                <c:pt idx="1823">
                  <c:v>1.4989668149077815</c:v>
                </c:pt>
                <c:pt idx="1824">
                  <c:v>1.363917368765688</c:v>
                </c:pt>
                <c:pt idx="1825">
                  <c:v>1.1519108425188258</c:v>
                </c:pt>
                <c:pt idx="1826">
                  <c:v>1.0051091754883772</c:v>
                </c:pt>
                <c:pt idx="1827">
                  <c:v>0.8200431845465459</c:v>
                </c:pt>
                <c:pt idx="1828">
                  <c:v>0.68706417657972274</c:v>
                </c:pt>
                <c:pt idx="1829">
                  <c:v>0.55584859762086647</c:v>
                </c:pt>
                <c:pt idx="1830">
                  <c:v>0.48586856924588012</c:v>
                </c:pt>
                <c:pt idx="1831">
                  <c:v>0.41252606679035231</c:v>
                </c:pt>
                <c:pt idx="1832">
                  <c:v>0.35685840881807274</c:v>
                </c:pt>
                <c:pt idx="1833">
                  <c:v>0.32443759958528862</c:v>
                </c:pt>
                <c:pt idx="1834">
                  <c:v>0.25572941994979809</c:v>
                </c:pt>
                <c:pt idx="1835">
                  <c:v>0.20812326748881366</c:v>
                </c:pt>
                <c:pt idx="1836">
                  <c:v>0.15221981883662555</c:v>
                </c:pt>
                <c:pt idx="1837">
                  <c:v>0.16782707901342359</c:v>
                </c:pt>
                <c:pt idx="1838">
                  <c:v>0.2105154398122886</c:v>
                </c:pt>
                <c:pt idx="1839">
                  <c:v>0.15121161737422245</c:v>
                </c:pt>
                <c:pt idx="1840">
                  <c:v>9.6233266943140827E-2</c:v>
                </c:pt>
                <c:pt idx="1841">
                  <c:v>9.8983809887591395E-2</c:v>
                </c:pt>
                <c:pt idx="1842">
                  <c:v>7.4580216632107468E-2</c:v>
                </c:pt>
                <c:pt idx="1843">
                  <c:v>5.2392589763178024E-2</c:v>
                </c:pt>
                <c:pt idx="1844">
                  <c:v>3.4827297282549283E-2</c:v>
                </c:pt>
                <c:pt idx="1845">
                  <c:v>2.5182489359380091E-2</c:v>
                </c:pt>
                <c:pt idx="1846">
                  <c:v>2.2276216850376541E-2</c:v>
                </c:pt>
                <c:pt idx="1847">
                  <c:v>1.9999789915966362E-2</c:v>
                </c:pt>
                <c:pt idx="1848">
                  <c:v>1.6211295427261869E-2</c:v>
                </c:pt>
                <c:pt idx="1849">
                  <c:v>1.1836674669867897E-2</c:v>
                </c:pt>
                <c:pt idx="1850">
                  <c:v>1.1063931026956292E-2</c:v>
                </c:pt>
                <c:pt idx="1851">
                  <c:v>1.0359352832041761E-2</c:v>
                </c:pt>
                <c:pt idx="1852">
                  <c:v>9.9971870566407384E-3</c:v>
                </c:pt>
                <c:pt idx="1853">
                  <c:v>9.6196687766014564E-3</c:v>
                </c:pt>
                <c:pt idx="1854">
                  <c:v>1.0616247408054068E-2</c:v>
                </c:pt>
                <c:pt idx="1855">
                  <c:v>9.7814689512167978E-3</c:v>
                </c:pt>
                <c:pt idx="1856">
                  <c:v>1.1099397031539778E-2</c:v>
                </c:pt>
                <c:pt idx="1857">
                  <c:v>7.9205636800174749E-3</c:v>
                </c:pt>
                <c:pt idx="1858">
                  <c:v>4.1579067990832903E-3</c:v>
                </c:pt>
                <c:pt idx="1859">
                  <c:v>6.5492278729673654E-3</c:v>
                </c:pt>
                <c:pt idx="1860">
                  <c:v>1.0574326094073855E-2</c:v>
                </c:pt>
                <c:pt idx="1861">
                  <c:v>9.130074757175588E-3</c:v>
                </c:pt>
                <c:pt idx="1862">
                  <c:v>9.0747844592381846E-3</c:v>
                </c:pt>
                <c:pt idx="1863">
                  <c:v>8.3094046709592407E-3</c:v>
                </c:pt>
                <c:pt idx="1864">
                  <c:v>1.0567908981774442E-2</c:v>
                </c:pt>
                <c:pt idx="1865">
                  <c:v>9.8694204954709354E-3</c:v>
                </c:pt>
                <c:pt idx="1866">
                  <c:v>1.0137113936483706E-2</c:v>
                </c:pt>
                <c:pt idx="1867">
                  <c:v>1.0087165775400916E-2</c:v>
                </c:pt>
                <c:pt idx="1868">
                  <c:v>9.3659991269234612E-3</c:v>
                </c:pt>
                <c:pt idx="1869">
                  <c:v>9.6280339408489901E-3</c:v>
                </c:pt>
                <c:pt idx="1870">
                  <c:v>9.6626896213030111E-3</c:v>
                </c:pt>
                <c:pt idx="1871">
                  <c:v>8.7654234421041116E-3</c:v>
                </c:pt>
                <c:pt idx="1872">
                  <c:v>9.0495934737531408E-3</c:v>
                </c:pt>
                <c:pt idx="1873">
                  <c:v>3.0902591945869307E-2</c:v>
                </c:pt>
                <c:pt idx="1874">
                  <c:v>5.07069655134781E-2</c:v>
                </c:pt>
                <c:pt idx="1875">
                  <c:v>0.1404783449743533</c:v>
                </c:pt>
                <c:pt idx="1876">
                  <c:v>0.21950314307541194</c:v>
                </c:pt>
                <c:pt idx="1877">
                  <c:v>0.25032939266615734</c:v>
                </c:pt>
                <c:pt idx="1878">
                  <c:v>0.28408691476590631</c:v>
                </c:pt>
                <c:pt idx="1879">
                  <c:v>0.38722537924260614</c:v>
                </c:pt>
                <c:pt idx="1880">
                  <c:v>0.53107605314853201</c:v>
                </c:pt>
                <c:pt idx="1881">
                  <c:v>0.98440484557459362</c:v>
                </c:pt>
                <c:pt idx="1882">
                  <c:v>1.5876687766015496</c:v>
                </c:pt>
                <c:pt idx="1883">
                  <c:v>2.3628233111426389</c:v>
                </c:pt>
                <c:pt idx="1884">
                  <c:v>2.5297326121357631</c:v>
                </c:pt>
                <c:pt idx="1885">
                  <c:v>2.6605035195896543</c:v>
                </c:pt>
                <c:pt idx="1886">
                  <c:v>3.1581744352286369</c:v>
                </c:pt>
                <c:pt idx="1887">
                  <c:v>2.8699950371057508</c:v>
                </c:pt>
                <c:pt idx="1888">
                  <c:v>3.0531078549601656</c:v>
                </c:pt>
                <c:pt idx="1889">
                  <c:v>3.1954295809232787</c:v>
                </c:pt>
                <c:pt idx="1890">
                  <c:v>3.3138170468187269</c:v>
                </c:pt>
                <c:pt idx="1891">
                  <c:v>3.2872581523518498</c:v>
                </c:pt>
                <c:pt idx="1892">
                  <c:v>3.2012714422132489</c:v>
                </c:pt>
                <c:pt idx="1893">
                  <c:v>3.3159989004692783</c:v>
                </c:pt>
                <c:pt idx="1894">
                  <c:v>3.2097740396158461</c:v>
                </c:pt>
                <c:pt idx="1895">
                  <c:v>3.1235801211393648</c:v>
                </c:pt>
                <c:pt idx="1896">
                  <c:v>3.0209043490123317</c:v>
                </c:pt>
                <c:pt idx="1897">
                  <c:v>3.1156273300229183</c:v>
                </c:pt>
                <c:pt idx="1898">
                  <c:v>3.1397723834988538</c:v>
                </c:pt>
                <c:pt idx="1899">
                  <c:v>3.1087477436429118</c:v>
                </c:pt>
                <c:pt idx="1900">
                  <c:v>3.0198662801484231</c:v>
                </c:pt>
                <c:pt idx="1901">
                  <c:v>2.7829832914984172</c:v>
                </c:pt>
                <c:pt idx="1902">
                  <c:v>2.9071765851795264</c:v>
                </c:pt>
                <c:pt idx="1903">
                  <c:v>2.8624547418967587</c:v>
                </c:pt>
                <c:pt idx="1904">
                  <c:v>2.9391838835534214</c:v>
                </c:pt>
                <c:pt idx="1905">
                  <c:v>3.2517006602641056</c:v>
                </c:pt>
                <c:pt idx="1906">
                  <c:v>3.2865277665611696</c:v>
                </c:pt>
                <c:pt idx="1907">
                  <c:v>3.2877544581468947</c:v>
                </c:pt>
                <c:pt idx="1908">
                  <c:v>3.0465226208665284</c:v>
                </c:pt>
                <c:pt idx="1909">
                  <c:v>3.2500165748117427</c:v>
                </c:pt>
                <c:pt idx="1910">
                  <c:v>3.0456924724435233</c:v>
                </c:pt>
                <c:pt idx="1911">
                  <c:v>3.1392240723562153</c:v>
                </c:pt>
                <c:pt idx="1912">
                  <c:v>3.0128418121794174</c:v>
                </c:pt>
                <c:pt idx="1913">
                  <c:v>3.2189554021608648</c:v>
                </c:pt>
                <c:pt idx="1914">
                  <c:v>3.0711591072792759</c:v>
                </c:pt>
                <c:pt idx="1915">
                  <c:v>2.9659343883007745</c:v>
                </c:pt>
                <c:pt idx="1916">
                  <c:v>3.3071635626978066</c:v>
                </c:pt>
                <c:pt idx="1917">
                  <c:v>3.1060511977518281</c:v>
                </c:pt>
                <c:pt idx="1918">
                  <c:v>2.9489605287569569</c:v>
                </c:pt>
                <c:pt idx="1919">
                  <c:v>3.0807356542617041</c:v>
                </c:pt>
                <c:pt idx="1920">
                  <c:v>3.1725449306995523</c:v>
                </c:pt>
                <c:pt idx="1921">
                  <c:v>2.9399847484448323</c:v>
                </c:pt>
                <c:pt idx="1922">
                  <c:v>2.8885953399541635</c:v>
                </c:pt>
                <c:pt idx="1923">
                  <c:v>2.7364233411546435</c:v>
                </c:pt>
                <c:pt idx="1924">
                  <c:v>2.9841552002619229</c:v>
                </c:pt>
                <c:pt idx="1925">
                  <c:v>3.1277252428244022</c:v>
                </c:pt>
                <c:pt idx="1926">
                  <c:v>3.0567302466441117</c:v>
                </c:pt>
                <c:pt idx="1927">
                  <c:v>3.1029623049219692</c:v>
                </c:pt>
                <c:pt idx="1928">
                  <c:v>3.0333403688748222</c:v>
                </c:pt>
                <c:pt idx="1929">
                  <c:v>3.3963345492742549</c:v>
                </c:pt>
                <c:pt idx="1930">
                  <c:v>3.0246230928735125</c:v>
                </c:pt>
                <c:pt idx="1931">
                  <c:v>3.170472236167194</c:v>
                </c:pt>
                <c:pt idx="1932">
                  <c:v>3.1648435337771472</c:v>
                </c:pt>
                <c:pt idx="1933">
                  <c:v>3.0905650878533226</c:v>
                </c:pt>
                <c:pt idx="1934">
                  <c:v>2.9283211120811958</c:v>
                </c:pt>
                <c:pt idx="1935">
                  <c:v>2.96921789261159</c:v>
                </c:pt>
                <c:pt idx="1936">
                  <c:v>2.7273783940849063</c:v>
                </c:pt>
                <c:pt idx="1937">
                  <c:v>3.1053918176361455</c:v>
                </c:pt>
                <c:pt idx="1938">
                  <c:v>2.9523183127796573</c:v>
                </c:pt>
                <c:pt idx="1939">
                  <c:v>2.9823722634508347</c:v>
                </c:pt>
                <c:pt idx="1940">
                  <c:v>3.1633489632216518</c:v>
                </c:pt>
                <c:pt idx="1941">
                  <c:v>3.0429195378151261</c:v>
                </c:pt>
                <c:pt idx="1942">
                  <c:v>2.9109325957655794</c:v>
                </c:pt>
                <c:pt idx="1943">
                  <c:v>3.0722818809341916</c:v>
                </c:pt>
                <c:pt idx="1944">
                  <c:v>3.3369771990614421</c:v>
                </c:pt>
                <c:pt idx="1945">
                  <c:v>3.1617276737967916</c:v>
                </c:pt>
                <c:pt idx="1946">
                  <c:v>3.1593181763614542</c:v>
                </c:pt>
                <c:pt idx="1947">
                  <c:v>3.0452013696387645</c:v>
                </c:pt>
                <c:pt idx="1948">
                  <c:v>3.0866516533886279</c:v>
                </c:pt>
                <c:pt idx="1949">
                  <c:v>3.1248071264869584</c:v>
                </c:pt>
                <c:pt idx="1950">
                  <c:v>2.9456302357306559</c:v>
                </c:pt>
                <c:pt idx="1951">
                  <c:v>3.1152151751609729</c:v>
                </c:pt>
                <c:pt idx="1952">
                  <c:v>3.0646857442977189</c:v>
                </c:pt>
                <c:pt idx="1953">
                  <c:v>2.9773094783367897</c:v>
                </c:pt>
                <c:pt idx="1954">
                  <c:v>3.1886840090581687</c:v>
                </c:pt>
                <c:pt idx="1955">
                  <c:v>3.0963475117319654</c:v>
                </c:pt>
                <c:pt idx="1956">
                  <c:v>3.1728965649896326</c:v>
                </c:pt>
                <c:pt idx="1957">
                  <c:v>3.1588634753901563</c:v>
                </c:pt>
                <c:pt idx="1958">
                  <c:v>2.9019878396813272</c:v>
                </c:pt>
                <c:pt idx="1959">
                  <c:v>2.9112355396704133</c:v>
                </c:pt>
                <c:pt idx="1960">
                  <c:v>3.0818747298919567</c:v>
                </c:pt>
                <c:pt idx="1961">
                  <c:v>2.841052703808796</c:v>
                </c:pt>
                <c:pt idx="1962">
                  <c:v>3.1151164493069952</c:v>
                </c:pt>
                <c:pt idx="1963">
                  <c:v>2.8686940303394084</c:v>
                </c:pt>
                <c:pt idx="1964">
                  <c:v>2.8357571510422348</c:v>
                </c:pt>
                <c:pt idx="1965">
                  <c:v>3.1432027420058932</c:v>
                </c:pt>
                <c:pt idx="1966">
                  <c:v>3.0264468842082284</c:v>
                </c:pt>
                <c:pt idx="1967">
                  <c:v>2.9190722170686456</c:v>
                </c:pt>
                <c:pt idx="1968">
                  <c:v>2.9216446796900577</c:v>
                </c:pt>
                <c:pt idx="1969">
                  <c:v>2.8430204354469062</c:v>
                </c:pt>
                <c:pt idx="1970">
                  <c:v>2.9933510695187167</c:v>
                </c:pt>
                <c:pt idx="1971">
                  <c:v>2.8374420304485426</c:v>
                </c:pt>
                <c:pt idx="1972">
                  <c:v>2.8901281157917715</c:v>
                </c:pt>
                <c:pt idx="1973">
                  <c:v>2.9128306695405435</c:v>
                </c:pt>
                <c:pt idx="1974">
                  <c:v>2.8940446060242278</c:v>
                </c:pt>
                <c:pt idx="1975">
                  <c:v>2.9770900251009498</c:v>
                </c:pt>
                <c:pt idx="1976">
                  <c:v>3.0134897850049116</c:v>
                </c:pt>
                <c:pt idx="1977">
                  <c:v>2.9736781512605042</c:v>
                </c:pt>
                <c:pt idx="1978">
                  <c:v>3.1926163538142527</c:v>
                </c:pt>
                <c:pt idx="1979">
                  <c:v>3.028107827676525</c:v>
                </c:pt>
                <c:pt idx="1980">
                  <c:v>2.9098516070064386</c:v>
                </c:pt>
                <c:pt idx="1981">
                  <c:v>3.1907568891192839</c:v>
                </c:pt>
                <c:pt idx="1982">
                  <c:v>3.0073020217177779</c:v>
                </c:pt>
                <c:pt idx="1983">
                  <c:v>3.0287836952963003</c:v>
                </c:pt>
                <c:pt idx="1984">
                  <c:v>3.0927179362654149</c:v>
                </c:pt>
                <c:pt idx="1985">
                  <c:v>3.0728109652952087</c:v>
                </c:pt>
                <c:pt idx="1986">
                  <c:v>3.0372796382189242</c:v>
                </c:pt>
                <c:pt idx="1987">
                  <c:v>2.8339813161628284</c:v>
                </c:pt>
                <c:pt idx="1988">
                  <c:v>2.7191490668994867</c:v>
                </c:pt>
                <c:pt idx="1989">
                  <c:v>2.9321202199061442</c:v>
                </c:pt>
                <c:pt idx="1990">
                  <c:v>2.9486577485539671</c:v>
                </c:pt>
                <c:pt idx="1991">
                  <c:v>2.9345089108370619</c:v>
                </c:pt>
                <c:pt idx="1992">
                  <c:v>3.0545678789697703</c:v>
                </c:pt>
                <c:pt idx="1993">
                  <c:v>3.0462776874386117</c:v>
                </c:pt>
                <c:pt idx="1994">
                  <c:v>3.0610212021172103</c:v>
                </c:pt>
                <c:pt idx="1995">
                  <c:v>2.9967126323256572</c:v>
                </c:pt>
                <c:pt idx="1996">
                  <c:v>3.1474449170577321</c:v>
                </c:pt>
                <c:pt idx="1997">
                  <c:v>3.1229253301320528</c:v>
                </c:pt>
                <c:pt idx="1998">
                  <c:v>2.9423727409145473</c:v>
                </c:pt>
                <c:pt idx="1999">
                  <c:v>3.0148765715377062</c:v>
                </c:pt>
                <c:pt idx="2000">
                  <c:v>2.9232009003601438</c:v>
                </c:pt>
                <c:pt idx="2001">
                  <c:v>2.9078558223289317</c:v>
                </c:pt>
                <c:pt idx="2002">
                  <c:v>3.2279667985375968</c:v>
                </c:pt>
                <c:pt idx="2003">
                  <c:v>3.1779968678380444</c:v>
                </c:pt>
                <c:pt idx="2004">
                  <c:v>3.2648873021936047</c:v>
                </c:pt>
                <c:pt idx="2005">
                  <c:v>3.097615338862818</c:v>
                </c:pt>
                <c:pt idx="2006">
                  <c:v>2.9739624031430756</c:v>
                </c:pt>
                <c:pt idx="2007">
                  <c:v>3.1369849448870459</c:v>
                </c:pt>
                <c:pt idx="2008">
                  <c:v>3.1518434983084136</c:v>
                </c:pt>
                <c:pt idx="2009">
                  <c:v>2.961425523845902</c:v>
                </c:pt>
                <c:pt idx="2010">
                  <c:v>3.1422171313980138</c:v>
                </c:pt>
                <c:pt idx="2011">
                  <c:v>3.2661688611808355</c:v>
                </c:pt>
                <c:pt idx="2012">
                  <c:v>3.113007674888137</c:v>
                </c:pt>
                <c:pt idx="2013">
                  <c:v>3.1599416020953837</c:v>
                </c:pt>
                <c:pt idx="2014">
                  <c:v>3.0148302902979376</c:v>
                </c:pt>
                <c:pt idx="2015">
                  <c:v>3.0154288142529744</c:v>
                </c:pt>
                <c:pt idx="2016">
                  <c:v>3.0617972825493833</c:v>
                </c:pt>
                <c:pt idx="2017">
                  <c:v>3.246683801702499</c:v>
                </c:pt>
                <c:pt idx="2018">
                  <c:v>2.9199398750409253</c:v>
                </c:pt>
                <c:pt idx="2019">
                  <c:v>2.9385509685692455</c:v>
                </c:pt>
                <c:pt idx="2020">
                  <c:v>3.1091610826148637</c:v>
                </c:pt>
                <c:pt idx="2021">
                  <c:v>3.3718855260285934</c:v>
                </c:pt>
                <c:pt idx="2022">
                  <c:v>3.1805470670086216</c:v>
                </c:pt>
                <c:pt idx="2023">
                  <c:v>3.0216265306122452</c:v>
                </c:pt>
                <c:pt idx="2024">
                  <c:v>2.8846562752373677</c:v>
                </c:pt>
                <c:pt idx="2025">
                  <c:v>2.962939793190003</c:v>
                </c:pt>
                <c:pt idx="2026">
                  <c:v>3.0768949416130082</c:v>
                </c:pt>
                <c:pt idx="2027">
                  <c:v>3.1097850049110551</c:v>
                </c:pt>
                <c:pt idx="2028">
                  <c:v>3.15778541689403</c:v>
                </c:pt>
                <c:pt idx="2029">
                  <c:v>2.9209506275237365</c:v>
                </c:pt>
                <c:pt idx="2030">
                  <c:v>2.9530855233002287</c:v>
                </c:pt>
                <c:pt idx="2031">
                  <c:v>2.8892123922296191</c:v>
                </c:pt>
                <c:pt idx="2032">
                  <c:v>2.8621638819164028</c:v>
                </c:pt>
                <c:pt idx="2033">
                  <c:v>2.6846994897959178</c:v>
                </c:pt>
                <c:pt idx="2034">
                  <c:v>2.9316464967805302</c:v>
                </c:pt>
                <c:pt idx="2035">
                  <c:v>2.8908473098330241</c:v>
                </c:pt>
                <c:pt idx="2036">
                  <c:v>3.014891591181927</c:v>
                </c:pt>
                <c:pt idx="2037">
                  <c:v>2.7727981583542505</c:v>
                </c:pt>
                <c:pt idx="2038">
                  <c:v>2.9608981938229837</c:v>
                </c:pt>
                <c:pt idx="2039">
                  <c:v>2.9913823529411765</c:v>
                </c:pt>
                <c:pt idx="2040">
                  <c:v>3.1277053557786747</c:v>
                </c:pt>
                <c:pt idx="2041">
                  <c:v>2.6960629351740697</c:v>
                </c:pt>
                <c:pt idx="2042">
                  <c:v>3.0091960684273706</c:v>
                </c:pt>
                <c:pt idx="2043">
                  <c:v>3.0241763450834878</c:v>
                </c:pt>
                <c:pt idx="2044">
                  <c:v>3.0539173469387757</c:v>
                </c:pt>
                <c:pt idx="2045">
                  <c:v>2.9920435446906035</c:v>
                </c:pt>
                <c:pt idx="2046">
                  <c:v>2.7963524036887479</c:v>
                </c:pt>
                <c:pt idx="2047">
                  <c:v>2.9685025346502236</c:v>
                </c:pt>
                <c:pt idx="2048">
                  <c:v>3.1449399459783915</c:v>
                </c:pt>
                <c:pt idx="2049">
                  <c:v>2.9440798537596851</c:v>
                </c:pt>
                <c:pt idx="2050">
                  <c:v>3.0784950971297613</c:v>
                </c:pt>
                <c:pt idx="2051">
                  <c:v>2.9047406935501474</c:v>
                </c:pt>
                <c:pt idx="2052">
                  <c:v>3.0785698543053583</c:v>
                </c:pt>
                <c:pt idx="2053">
                  <c:v>2.9336826885299576</c:v>
                </c:pt>
                <c:pt idx="2054">
                  <c:v>2.7646195596420382</c:v>
                </c:pt>
                <c:pt idx="2055">
                  <c:v>2.9684745852886607</c:v>
                </c:pt>
                <c:pt idx="2056">
                  <c:v>2.4221643839353924</c:v>
                </c:pt>
                <c:pt idx="2057">
                  <c:v>2.4547693468296408</c:v>
                </c:pt>
                <c:pt idx="2058">
                  <c:v>2.3030349367019536</c:v>
                </c:pt>
                <c:pt idx="2059">
                  <c:v>2.3713276628833353</c:v>
                </c:pt>
                <c:pt idx="2060">
                  <c:v>2.4389017325111859</c:v>
                </c:pt>
                <c:pt idx="2061">
                  <c:v>2.2768346638655461</c:v>
                </c:pt>
                <c:pt idx="2062">
                  <c:v>2.4682261240859984</c:v>
                </c:pt>
                <c:pt idx="2063">
                  <c:v>2.296966569355015</c:v>
                </c:pt>
                <c:pt idx="2064">
                  <c:v>2.3195955063843723</c:v>
                </c:pt>
                <c:pt idx="2065">
                  <c:v>2.2455916866746697</c:v>
                </c:pt>
                <c:pt idx="2066">
                  <c:v>2.078140977300011</c:v>
                </c:pt>
                <c:pt idx="2067">
                  <c:v>1.8993066626650661</c:v>
                </c:pt>
                <c:pt idx="2068">
                  <c:v>1.6926297282549381</c:v>
                </c:pt>
                <c:pt idx="2069">
                  <c:v>1.5296569682418424</c:v>
                </c:pt>
                <c:pt idx="2070">
                  <c:v>1.2653277856597185</c:v>
                </c:pt>
                <c:pt idx="2071">
                  <c:v>1.0066526383280583</c:v>
                </c:pt>
                <c:pt idx="2072">
                  <c:v>0.96640324402488287</c:v>
                </c:pt>
                <c:pt idx="2073">
                  <c:v>0.70503907017352385</c:v>
                </c:pt>
                <c:pt idx="2074">
                  <c:v>0.58517406144275874</c:v>
                </c:pt>
                <c:pt idx="2075">
                  <c:v>0.44037187875150074</c:v>
                </c:pt>
                <c:pt idx="2076">
                  <c:v>0.41292000436538234</c:v>
                </c:pt>
                <c:pt idx="2077">
                  <c:v>0.2894405871439486</c:v>
                </c:pt>
                <c:pt idx="2078">
                  <c:v>0.26946952417330555</c:v>
                </c:pt>
                <c:pt idx="2079">
                  <c:v>0.22836316435665163</c:v>
                </c:pt>
                <c:pt idx="2080">
                  <c:v>0.23469344101276884</c:v>
                </c:pt>
                <c:pt idx="2081">
                  <c:v>0.16705529848302941</c:v>
                </c:pt>
                <c:pt idx="2082">
                  <c:v>0.14427048728582345</c:v>
                </c:pt>
                <c:pt idx="2083">
                  <c:v>0.13987641329258971</c:v>
                </c:pt>
                <c:pt idx="2084">
                  <c:v>0.13021971515879072</c:v>
                </c:pt>
                <c:pt idx="2085">
                  <c:v>0.11862737367674342</c:v>
                </c:pt>
                <c:pt idx="2086">
                  <c:v>9.2508206919131114E-2</c:v>
                </c:pt>
                <c:pt idx="2087">
                  <c:v>6.9564282985921655E-2</c:v>
                </c:pt>
                <c:pt idx="2088">
                  <c:v>4.7510970751937096E-2</c:v>
                </c:pt>
                <c:pt idx="2089">
                  <c:v>3.1454403579613585E-2</c:v>
                </c:pt>
                <c:pt idx="2090">
                  <c:v>2.8916817636145283E-2</c:v>
                </c:pt>
                <c:pt idx="2091">
                  <c:v>1.9900968569245815E-2</c:v>
                </c:pt>
                <c:pt idx="2092">
                  <c:v>1.7161912037542269E-2</c:v>
                </c:pt>
                <c:pt idx="2093">
                  <c:v>1.2521049328822365E-2</c:v>
                </c:pt>
                <c:pt idx="2094">
                  <c:v>1.1864272072465355E-2</c:v>
                </c:pt>
                <c:pt idx="2095">
                  <c:v>8.5671041143730153E-3</c:v>
                </c:pt>
                <c:pt idx="2096">
                  <c:v>6.3805003819709079E-3</c:v>
                </c:pt>
                <c:pt idx="2097">
                  <c:v>8.7238677289097205E-3</c:v>
                </c:pt>
                <c:pt idx="2098">
                  <c:v>6.759993997599056E-3</c:v>
                </c:pt>
                <c:pt idx="2099">
                  <c:v>5.5345683728035677E-3</c:v>
                </c:pt>
                <c:pt idx="2100">
                  <c:v>5.8345683728035849E-3</c:v>
                </c:pt>
                <c:pt idx="2101">
                  <c:v>5.0225662992469649E-3</c:v>
                </c:pt>
                <c:pt idx="2102">
                  <c:v>9.0825084579286737E-3</c:v>
                </c:pt>
                <c:pt idx="2103">
                  <c:v>6.8842546109352245E-3</c:v>
                </c:pt>
                <c:pt idx="2104">
                  <c:v>8.1542125941284956E-3</c:v>
                </c:pt>
                <c:pt idx="2105">
                  <c:v>1.0056586270871967E-2</c:v>
                </c:pt>
                <c:pt idx="2106">
                  <c:v>7.9098903197641172E-3</c:v>
                </c:pt>
                <c:pt idx="2107">
                  <c:v>9.3768307322927881E-3</c:v>
                </c:pt>
                <c:pt idx="2108">
                  <c:v>7.1534595656444567E-3</c:v>
                </c:pt>
                <c:pt idx="2109">
                  <c:v>8.2277529193495041E-3</c:v>
                </c:pt>
                <c:pt idx="2110">
                  <c:v>8.6593664738621352E-3</c:v>
                </c:pt>
                <c:pt idx="2111">
                  <c:v>8.9616228309504602E-3</c:v>
                </c:pt>
                <c:pt idx="2112">
                  <c:v>8.3328495034376837E-3</c:v>
                </c:pt>
                <c:pt idx="2113">
                  <c:v>1.0320773764050988E-2</c:v>
                </c:pt>
                <c:pt idx="2114">
                  <c:v>1.1358561606460711E-2</c:v>
                </c:pt>
                <c:pt idx="2115">
                  <c:v>1.0093432827676456E-2</c:v>
                </c:pt>
                <c:pt idx="2116">
                  <c:v>9.4021117537924394E-3</c:v>
                </c:pt>
                <c:pt idx="2117">
                  <c:v>1.1309412856051391E-2</c:v>
                </c:pt>
                <c:pt idx="2118">
                  <c:v>1.2212591400196343E-2</c:v>
                </c:pt>
                <c:pt idx="2119">
                  <c:v>1.0711570992033194E-2</c:v>
                </c:pt>
                <c:pt idx="2120">
                  <c:v>1.0564206591727519E-2</c:v>
                </c:pt>
                <c:pt idx="2121">
                  <c:v>9.7180399432499169E-3</c:v>
                </c:pt>
                <c:pt idx="2122">
                  <c:v>9.7539834115464748E-3</c:v>
                </c:pt>
                <c:pt idx="2123">
                  <c:v>9.5548401178652577E-3</c:v>
                </c:pt>
                <c:pt idx="2124">
                  <c:v>1.1299293353705055E-2</c:v>
                </c:pt>
                <c:pt idx="2125">
                  <c:v>1.0672435337771416E-2</c:v>
                </c:pt>
                <c:pt idx="2126">
                  <c:v>1.2948679471788746E-2</c:v>
                </c:pt>
                <c:pt idx="2127">
                  <c:v>9.3400305576775908E-3</c:v>
                </c:pt>
                <c:pt idx="2128">
                  <c:v>9.8925297391683174E-3</c:v>
                </c:pt>
                <c:pt idx="2129">
                  <c:v>1.1607784022699939E-2</c:v>
                </c:pt>
                <c:pt idx="2130">
                  <c:v>9.318138164356558E-3</c:v>
                </c:pt>
                <c:pt idx="2131">
                  <c:v>1.1724770817417823E-2</c:v>
                </c:pt>
                <c:pt idx="2132">
                  <c:v>1.0495348139255772E-2</c:v>
                </c:pt>
                <c:pt idx="2133">
                  <c:v>1.0903132161955705E-2</c:v>
                </c:pt>
                <c:pt idx="2134">
                  <c:v>9.7043162719632429E-3</c:v>
                </c:pt>
                <c:pt idx="2135">
                  <c:v>1.2228721488595433E-2</c:v>
                </c:pt>
                <c:pt idx="2136">
                  <c:v>1.048805522208883E-2</c:v>
                </c:pt>
                <c:pt idx="2137">
                  <c:v>9.9453099421586127E-3</c:v>
                </c:pt>
                <c:pt idx="2138">
                  <c:v>9.7584633853541117E-3</c:v>
                </c:pt>
                <c:pt idx="2139">
                  <c:v>1.1143203645094364E-2</c:v>
                </c:pt>
                <c:pt idx="2140">
                  <c:v>9.6608779875585731E-3</c:v>
                </c:pt>
                <c:pt idx="2141">
                  <c:v>1.1601890756302432E-2</c:v>
                </c:pt>
                <c:pt idx="2142">
                  <c:v>1.0436963876459733E-2</c:v>
                </c:pt>
                <c:pt idx="2143">
                  <c:v>9.8752810214994616E-3</c:v>
                </c:pt>
                <c:pt idx="2144">
                  <c:v>1.0619073993233582E-2</c:v>
                </c:pt>
                <c:pt idx="2145">
                  <c:v>1.1874208774418839E-2</c:v>
                </c:pt>
                <c:pt idx="2146">
                  <c:v>9.9478991596638824E-3</c:v>
                </c:pt>
                <c:pt idx="2147">
                  <c:v>1.2049686238131557E-2</c:v>
                </c:pt>
                <c:pt idx="2148">
                  <c:v>1.1559778456837269E-2</c:v>
                </c:pt>
                <c:pt idx="2149">
                  <c:v>1.1332672159772997E-2</c:v>
                </c:pt>
                <c:pt idx="2150">
                  <c:v>1.1796278511404568E-2</c:v>
                </c:pt>
                <c:pt idx="2151">
                  <c:v>1.1139913238022443E-2</c:v>
                </c:pt>
                <c:pt idx="2152">
                  <c:v>1.2774358834442766E-2</c:v>
                </c:pt>
                <c:pt idx="2153">
                  <c:v>1.0793184546545842E-2</c:v>
                </c:pt>
                <c:pt idx="2154">
                  <c:v>9.5416211939320615E-3</c:v>
                </c:pt>
                <c:pt idx="2155">
                  <c:v>1.0055598603077531E-2</c:v>
                </c:pt>
                <c:pt idx="2156">
                  <c:v>1.1203132161955724E-2</c:v>
                </c:pt>
                <c:pt idx="2157">
                  <c:v>8.6984230055658709E-3</c:v>
                </c:pt>
                <c:pt idx="2158">
                  <c:v>1.0865868165447868E-2</c:v>
                </c:pt>
                <c:pt idx="2159">
                  <c:v>1.0239501255047505E-2</c:v>
                </c:pt>
                <c:pt idx="2160">
                  <c:v>9.7105505838698015E-3</c:v>
                </c:pt>
                <c:pt idx="2161">
                  <c:v>1.0238780966932195E-2</c:v>
                </c:pt>
                <c:pt idx="2162">
                  <c:v>1.2604545454545403E-2</c:v>
                </c:pt>
                <c:pt idx="2163">
                  <c:v>1.0171114809560147E-2</c:v>
                </c:pt>
                <c:pt idx="2164">
                  <c:v>1.0784928516861237E-2</c:v>
                </c:pt>
                <c:pt idx="2165">
                  <c:v>1.1422860962566898E-2</c:v>
                </c:pt>
                <c:pt idx="2166">
                  <c:v>1.130179253519583E-2</c:v>
                </c:pt>
                <c:pt idx="2167">
                  <c:v>1.0554872858234098E-2</c:v>
                </c:pt>
                <c:pt idx="2168">
                  <c:v>1.0487858779875538E-2</c:v>
                </c:pt>
                <c:pt idx="2169">
                  <c:v>1.0005003819709594E-2</c:v>
                </c:pt>
                <c:pt idx="2170">
                  <c:v>1.0090952744734229E-2</c:v>
                </c:pt>
                <c:pt idx="2171">
                  <c:v>1.034228145803765E-2</c:v>
                </c:pt>
                <c:pt idx="2172">
                  <c:v>1.0752425515660819E-2</c:v>
                </c:pt>
                <c:pt idx="2173">
                  <c:v>9.9393375532030644E-3</c:v>
                </c:pt>
                <c:pt idx="2174">
                  <c:v>1.1883771690494288E-2</c:v>
                </c:pt>
                <c:pt idx="2175">
                  <c:v>1.5902518280039205E-2</c:v>
                </c:pt>
                <c:pt idx="2176">
                  <c:v>1.0088827349121482E-2</c:v>
                </c:pt>
                <c:pt idx="2177">
                  <c:v>1.0255350321946924E-2</c:v>
                </c:pt>
                <c:pt idx="2178">
                  <c:v>1.2291064607661179E-2</c:v>
                </c:pt>
                <c:pt idx="2179">
                  <c:v>8.8969251336898196E-3</c:v>
                </c:pt>
                <c:pt idx="2180">
                  <c:v>9.7490505293025363E-3</c:v>
                </c:pt>
                <c:pt idx="2181">
                  <c:v>9.8856542617047211E-3</c:v>
                </c:pt>
                <c:pt idx="2182">
                  <c:v>1.1095028920659045E-2</c:v>
                </c:pt>
                <c:pt idx="2183">
                  <c:v>1.0122631779984632E-2</c:v>
                </c:pt>
                <c:pt idx="2184">
                  <c:v>1.0016266506602697E-2</c:v>
                </c:pt>
                <c:pt idx="2185">
                  <c:v>1.0816542071374034E-2</c:v>
                </c:pt>
                <c:pt idx="2186">
                  <c:v>8.765554403579557E-3</c:v>
                </c:pt>
                <c:pt idx="2187">
                  <c:v>1.1726380552220868E-2</c:v>
                </c:pt>
                <c:pt idx="2188">
                  <c:v>9.2783095056203357E-3</c:v>
                </c:pt>
                <c:pt idx="2189">
                  <c:v>1.0075660264105692E-2</c:v>
                </c:pt>
                <c:pt idx="2190">
                  <c:v>1.0413513587253065E-2</c:v>
                </c:pt>
                <c:pt idx="2191">
                  <c:v>9.028028484120959E-3</c:v>
                </c:pt>
                <c:pt idx="2192">
                  <c:v>1.2442327840226952E-2</c:v>
                </c:pt>
                <c:pt idx="2193">
                  <c:v>1.0107508457928635E-2</c:v>
                </c:pt>
                <c:pt idx="2194">
                  <c:v>9.9302330022917988E-3</c:v>
                </c:pt>
                <c:pt idx="2195">
                  <c:v>1.0002949361562799E-2</c:v>
                </c:pt>
                <c:pt idx="2196">
                  <c:v>1.0035144057623025E-2</c:v>
                </c:pt>
                <c:pt idx="2197">
                  <c:v>1.028428735130409E-2</c:v>
                </c:pt>
                <c:pt idx="2198">
                  <c:v>1.1206894576012146E-2</c:v>
                </c:pt>
                <c:pt idx="2199">
                  <c:v>9.6945705554948216E-3</c:v>
                </c:pt>
                <c:pt idx="2200">
                  <c:v>1.0818184546545824E-2</c:v>
                </c:pt>
                <c:pt idx="2201">
                  <c:v>1.1141490232456626E-2</c:v>
                </c:pt>
                <c:pt idx="2202">
                  <c:v>1.0368209101822451E-2</c:v>
                </c:pt>
                <c:pt idx="2203">
                  <c:v>1.0103492306013297E-2</c:v>
                </c:pt>
                <c:pt idx="2204">
                  <c:v>1.1468798428462339E-2</c:v>
                </c:pt>
                <c:pt idx="2205">
                  <c:v>1.1058542507912265E-2</c:v>
                </c:pt>
                <c:pt idx="2206">
                  <c:v>1.1079114373021901E-2</c:v>
                </c:pt>
                <c:pt idx="2207">
                  <c:v>1.0010471461311775E-2</c:v>
                </c:pt>
                <c:pt idx="2208">
                  <c:v>1.1748717668885649E-2</c:v>
                </c:pt>
                <c:pt idx="2209">
                  <c:v>9.019766997708123E-3</c:v>
                </c:pt>
                <c:pt idx="2210">
                  <c:v>1.186904125286475E-2</c:v>
                </c:pt>
                <c:pt idx="2211">
                  <c:v>1.0733692567936142E-2</c:v>
                </c:pt>
                <c:pt idx="2212">
                  <c:v>1.0444485976208596E-2</c:v>
                </c:pt>
                <c:pt idx="2213">
                  <c:v>1.0336126268689247E-2</c:v>
                </c:pt>
                <c:pt idx="2214">
                  <c:v>1.0000215540761765E-2</c:v>
                </c:pt>
                <c:pt idx="2215">
                  <c:v>9.5399923605804723E-3</c:v>
                </c:pt>
                <c:pt idx="2216">
                  <c:v>1.030922187056635E-2</c:v>
                </c:pt>
                <c:pt idx="2217">
                  <c:v>1.0240966386554553E-2</c:v>
                </c:pt>
                <c:pt idx="2218">
                  <c:v>1.0239389392120371E-2</c:v>
                </c:pt>
                <c:pt idx="2219">
                  <c:v>1.1787806940958132E-2</c:v>
                </c:pt>
                <c:pt idx="2220">
                  <c:v>1.0540999126923432E-2</c:v>
                </c:pt>
                <c:pt idx="2221">
                  <c:v>8.8655598603077142E-3</c:v>
                </c:pt>
                <c:pt idx="2222">
                  <c:v>1.1573946851467926E-2</c:v>
                </c:pt>
                <c:pt idx="2223">
                  <c:v>9.9049574375204841E-3</c:v>
                </c:pt>
                <c:pt idx="2224">
                  <c:v>1.0451001309614714E-2</c:v>
                </c:pt>
                <c:pt idx="2225">
                  <c:v>9.9371521335807067E-3</c:v>
                </c:pt>
                <c:pt idx="2226">
                  <c:v>9.5314880497654048E-3</c:v>
                </c:pt>
                <c:pt idx="2227">
                  <c:v>9.2452826585178987E-3</c:v>
                </c:pt>
                <c:pt idx="2228">
                  <c:v>9.4932036450943863E-3</c:v>
                </c:pt>
                <c:pt idx="2229">
                  <c:v>1.0072004256247945E-2</c:v>
                </c:pt>
                <c:pt idx="2230">
                  <c:v>9.7138600894902637E-3</c:v>
                </c:pt>
                <c:pt idx="2231">
                  <c:v>8.7792780748663507E-3</c:v>
                </c:pt>
                <c:pt idx="2232">
                  <c:v>8.508365164247491E-3</c:v>
                </c:pt>
                <c:pt idx="2233">
                  <c:v>9.9953290407071189E-3</c:v>
                </c:pt>
                <c:pt idx="2234">
                  <c:v>9.9078085779765318E-3</c:v>
                </c:pt>
                <c:pt idx="2235">
                  <c:v>1.0587381316162856E-2</c:v>
                </c:pt>
                <c:pt idx="2236">
                  <c:v>9.8499072356214509E-3</c:v>
                </c:pt>
                <c:pt idx="2237">
                  <c:v>9.5842873513041302E-3</c:v>
                </c:pt>
                <c:pt idx="2238">
                  <c:v>9.5767979919240149E-3</c:v>
                </c:pt>
                <c:pt idx="2239">
                  <c:v>9.654466331987268E-3</c:v>
                </c:pt>
                <c:pt idx="2240">
                  <c:v>1.0147579941067329E-2</c:v>
                </c:pt>
                <c:pt idx="2241">
                  <c:v>8.4540870893811751E-3</c:v>
                </c:pt>
                <c:pt idx="2242">
                  <c:v>9.5764051074975522E-3</c:v>
                </c:pt>
                <c:pt idx="2243">
                  <c:v>9.0751309614754624E-3</c:v>
                </c:pt>
                <c:pt idx="2244">
                  <c:v>8.7657181054238698E-3</c:v>
                </c:pt>
                <c:pt idx="2245">
                  <c:v>1.0401072247080582E-2</c:v>
                </c:pt>
                <c:pt idx="2246">
                  <c:v>1.2417085015824501E-2</c:v>
                </c:pt>
                <c:pt idx="2247">
                  <c:v>1.0654971079340846E-2</c:v>
                </c:pt>
                <c:pt idx="2248">
                  <c:v>1.0426170468187263E-2</c:v>
                </c:pt>
                <c:pt idx="2249">
                  <c:v>9.1746207573938018E-3</c:v>
                </c:pt>
                <c:pt idx="2250">
                  <c:v>9.9675761213575617E-3</c:v>
                </c:pt>
                <c:pt idx="2251">
                  <c:v>9.707966823092759E-3</c:v>
                </c:pt>
                <c:pt idx="2252">
                  <c:v>1.0659156389828605E-2</c:v>
                </c:pt>
                <c:pt idx="2253">
                  <c:v>8.3344646949688392E-3</c:v>
                </c:pt>
                <c:pt idx="2254">
                  <c:v>9.7293353705118837E-3</c:v>
                </c:pt>
                <c:pt idx="2255">
                  <c:v>1.0558869911601012E-2</c:v>
                </c:pt>
                <c:pt idx="2256">
                  <c:v>9.1613936483683975E-3</c:v>
                </c:pt>
                <c:pt idx="2257">
                  <c:v>9.3679608206917765E-3</c:v>
                </c:pt>
                <c:pt idx="2258">
                  <c:v>1.108504583651638E-2</c:v>
                </c:pt>
                <c:pt idx="2259">
                  <c:v>9.6751964422132231E-3</c:v>
                </c:pt>
                <c:pt idx="2260">
                  <c:v>1.047463985594234E-2</c:v>
                </c:pt>
                <c:pt idx="2261">
                  <c:v>1.0638682745825554E-2</c:v>
                </c:pt>
                <c:pt idx="2262">
                  <c:v>9.5446687766015149E-3</c:v>
                </c:pt>
                <c:pt idx="2263">
                  <c:v>9.1039233875368636E-3</c:v>
                </c:pt>
                <c:pt idx="2264">
                  <c:v>9.7384153661463826E-3</c:v>
                </c:pt>
                <c:pt idx="2265">
                  <c:v>9.0590063298045982E-3</c:v>
                </c:pt>
                <c:pt idx="2266">
                  <c:v>8.7702117210520514E-3</c:v>
                </c:pt>
                <c:pt idx="2267">
                  <c:v>9.6369884317362639E-3</c:v>
                </c:pt>
                <c:pt idx="2268">
                  <c:v>1.0047219797009684E-2</c:v>
                </c:pt>
                <c:pt idx="2269">
                  <c:v>9.1974216959509938E-3</c:v>
                </c:pt>
                <c:pt idx="2270">
                  <c:v>1.0906507148313779E-2</c:v>
                </c:pt>
                <c:pt idx="2271">
                  <c:v>8.8211393648367237E-3</c:v>
                </c:pt>
                <c:pt idx="2272">
                  <c:v>1.4545852886609135E-2</c:v>
                </c:pt>
                <c:pt idx="2273">
                  <c:v>8.9567499727163623E-3</c:v>
                </c:pt>
                <c:pt idx="2274">
                  <c:v>8.5743588344428696E-3</c:v>
                </c:pt>
                <c:pt idx="2275">
                  <c:v>9.7749208774419345E-3</c:v>
                </c:pt>
                <c:pt idx="2276">
                  <c:v>9.463382625777601E-3</c:v>
                </c:pt>
                <c:pt idx="2277">
                  <c:v>8.9460029466331917E-3</c:v>
                </c:pt>
                <c:pt idx="2278">
                  <c:v>8.4630415802684489E-3</c:v>
                </c:pt>
                <c:pt idx="2279">
                  <c:v>9.0931436210847129E-3</c:v>
                </c:pt>
                <c:pt idx="2280">
                  <c:v>8.1470615518934517E-3</c:v>
                </c:pt>
                <c:pt idx="2281">
                  <c:v>8.986014405762268E-3</c:v>
                </c:pt>
                <c:pt idx="2282">
                  <c:v>8.6038197097019434E-3</c:v>
                </c:pt>
                <c:pt idx="2283">
                  <c:v>8.7914629488158175E-3</c:v>
                </c:pt>
                <c:pt idx="2284">
                  <c:v>9.2938639091999942E-3</c:v>
                </c:pt>
                <c:pt idx="2285">
                  <c:v>9.6132980464913413E-3</c:v>
                </c:pt>
                <c:pt idx="2286">
                  <c:v>8.0452635599693994E-3</c:v>
                </c:pt>
                <c:pt idx="2287">
                  <c:v>8.9300420168066386E-3</c:v>
                </c:pt>
                <c:pt idx="2288">
                  <c:v>9.0452308196005155E-3</c:v>
                </c:pt>
                <c:pt idx="2289">
                  <c:v>1.0559699334279127E-2</c:v>
                </c:pt>
                <c:pt idx="2290">
                  <c:v>8.5913783695295738E-3</c:v>
                </c:pt>
                <c:pt idx="2291">
                  <c:v>8.5491814907780288E-3</c:v>
                </c:pt>
                <c:pt idx="2292">
                  <c:v>8.7760586052602653E-3</c:v>
                </c:pt>
                <c:pt idx="2293">
                  <c:v>8.233051402379038E-3</c:v>
                </c:pt>
                <c:pt idx="2294">
                  <c:v>8.5407235621520246E-3</c:v>
                </c:pt>
                <c:pt idx="2295">
                  <c:v>7.9938311688311364E-3</c:v>
                </c:pt>
                <c:pt idx="2296">
                  <c:v>7.1972579941067243E-3</c:v>
                </c:pt>
                <c:pt idx="2297">
                  <c:v>9.2812916075520648E-3</c:v>
                </c:pt>
                <c:pt idx="2298">
                  <c:v>8.013101604278039E-3</c:v>
                </c:pt>
                <c:pt idx="2299">
                  <c:v>1.0308163265306081E-2</c:v>
                </c:pt>
                <c:pt idx="2300">
                  <c:v>8.5059587471351932E-3</c:v>
                </c:pt>
                <c:pt idx="2301">
                  <c:v>8.8138928298591903E-3</c:v>
                </c:pt>
                <c:pt idx="2302">
                  <c:v>9.1391547528101996E-3</c:v>
                </c:pt>
                <c:pt idx="2303">
                  <c:v>8.7275892175051849E-3</c:v>
                </c:pt>
                <c:pt idx="2304">
                  <c:v>8.5601249590744923E-3</c:v>
                </c:pt>
                <c:pt idx="2305">
                  <c:v>9.4134153661463819E-3</c:v>
                </c:pt>
                <c:pt idx="2306">
                  <c:v>8.9129051620647996E-3</c:v>
                </c:pt>
                <c:pt idx="2307">
                  <c:v>8.7962512277637572E-3</c:v>
                </c:pt>
                <c:pt idx="2308">
                  <c:v>9.2834115464366946E-3</c:v>
                </c:pt>
                <c:pt idx="2309">
                  <c:v>9.3419595110771584E-3</c:v>
                </c:pt>
                <c:pt idx="2310">
                  <c:v>8.7263532685801747E-3</c:v>
                </c:pt>
                <c:pt idx="2311">
                  <c:v>9.7911164465786377E-3</c:v>
                </c:pt>
                <c:pt idx="2312">
                  <c:v>9.1059260067662476E-3</c:v>
                </c:pt>
                <c:pt idx="2313">
                  <c:v>7.7134344646949829E-3</c:v>
                </c:pt>
                <c:pt idx="2314">
                  <c:v>9.3119038524499993E-3</c:v>
                </c:pt>
                <c:pt idx="2315">
                  <c:v>8.9770926552438478E-3</c:v>
                </c:pt>
                <c:pt idx="2316">
                  <c:v>9.5918094510531061E-3</c:v>
                </c:pt>
                <c:pt idx="2317">
                  <c:v>8.2567363308959675E-3</c:v>
                </c:pt>
                <c:pt idx="2318">
                  <c:v>8.7280148423005063E-3</c:v>
                </c:pt>
                <c:pt idx="2319">
                  <c:v>8.4654043435556658E-3</c:v>
                </c:pt>
                <c:pt idx="2320">
                  <c:v>1.0165999126923467E-2</c:v>
                </c:pt>
                <c:pt idx="2321">
                  <c:v>8.8836270871984653E-3</c:v>
                </c:pt>
                <c:pt idx="2322">
                  <c:v>9.6664111098984807E-3</c:v>
                </c:pt>
                <c:pt idx="2323">
                  <c:v>7.8428625995852399E-3</c:v>
                </c:pt>
                <c:pt idx="2324">
                  <c:v>9.6356215213356886E-3</c:v>
                </c:pt>
                <c:pt idx="2325">
                  <c:v>1.0035798865000492E-2</c:v>
                </c:pt>
                <c:pt idx="2326">
                  <c:v>9.0515960929826375E-3</c:v>
                </c:pt>
                <c:pt idx="2327">
                  <c:v>9.4231283422459428E-3</c:v>
                </c:pt>
                <c:pt idx="2328">
                  <c:v>8.549162392229602E-3</c:v>
                </c:pt>
                <c:pt idx="2329">
                  <c:v>9.2458910837060725E-3</c:v>
                </c:pt>
                <c:pt idx="2330">
                  <c:v>8.1721925133689984E-3</c:v>
                </c:pt>
                <c:pt idx="2331">
                  <c:v>9.0638928298592426E-3</c:v>
                </c:pt>
                <c:pt idx="2332">
                  <c:v>8.4977490996397658E-3</c:v>
                </c:pt>
                <c:pt idx="2333">
                  <c:v>9.0982729455418229E-3</c:v>
                </c:pt>
                <c:pt idx="2334">
                  <c:v>8.6472388955581847E-3</c:v>
                </c:pt>
                <c:pt idx="2335">
                  <c:v>8.2673196551348305E-3</c:v>
                </c:pt>
                <c:pt idx="2336">
                  <c:v>8.1355560405979958E-3</c:v>
                </c:pt>
                <c:pt idx="2337">
                  <c:v>9.0579013423550334E-3</c:v>
                </c:pt>
                <c:pt idx="2338">
                  <c:v>7.6607852231801391E-3</c:v>
                </c:pt>
                <c:pt idx="2339">
                  <c:v>7.3193413729127424E-3</c:v>
                </c:pt>
                <c:pt idx="2340">
                  <c:v>9.0034923060132721E-3</c:v>
                </c:pt>
                <c:pt idx="2341">
                  <c:v>8.0215186074429727E-3</c:v>
                </c:pt>
                <c:pt idx="2342">
                  <c:v>8.3306695405434388E-3</c:v>
                </c:pt>
                <c:pt idx="2343">
                  <c:v>7.3886172650878372E-3</c:v>
                </c:pt>
                <c:pt idx="2344">
                  <c:v>6.79848848630356E-3</c:v>
                </c:pt>
                <c:pt idx="2345">
                  <c:v>8.2135654261704209E-3</c:v>
                </c:pt>
                <c:pt idx="2346">
                  <c:v>8.4559587471352282E-3</c:v>
                </c:pt>
                <c:pt idx="2347">
                  <c:v>7.6693086325438659E-3</c:v>
                </c:pt>
                <c:pt idx="2348">
                  <c:v>7.5254037978827624E-3</c:v>
                </c:pt>
                <c:pt idx="2349">
                  <c:v>8.2378778784239527E-3</c:v>
                </c:pt>
                <c:pt idx="2350">
                  <c:v>8.1607661246316989E-3</c:v>
                </c:pt>
                <c:pt idx="2351">
                  <c:v>7.6998090145148929E-3</c:v>
                </c:pt>
                <c:pt idx="2352">
                  <c:v>8.389239332096423E-3</c:v>
                </c:pt>
                <c:pt idx="2353">
                  <c:v>7.7407699443414277E-3</c:v>
                </c:pt>
                <c:pt idx="2354">
                  <c:v>9.7354059805740186E-3</c:v>
                </c:pt>
                <c:pt idx="2355">
                  <c:v>9.7711721052057172E-3</c:v>
                </c:pt>
                <c:pt idx="2356">
                  <c:v>7.8536614645858191E-3</c:v>
                </c:pt>
                <c:pt idx="2357">
                  <c:v>8.6085425079121605E-3</c:v>
                </c:pt>
                <c:pt idx="2358">
                  <c:v>9.1745743752046222E-3</c:v>
                </c:pt>
                <c:pt idx="2359">
                  <c:v>7.9351767979918796E-3</c:v>
                </c:pt>
                <c:pt idx="2360">
                  <c:v>8.2053694204954272E-3</c:v>
                </c:pt>
                <c:pt idx="2361">
                  <c:v>7.5859680235730448E-3</c:v>
                </c:pt>
                <c:pt idx="2362">
                  <c:v>8.6838753683290745E-3</c:v>
                </c:pt>
                <c:pt idx="2363">
                  <c:v>7.519412310378666E-3</c:v>
                </c:pt>
                <c:pt idx="2364">
                  <c:v>9.4276546982428738E-3</c:v>
                </c:pt>
                <c:pt idx="2365">
                  <c:v>7.3034595656444662E-3</c:v>
                </c:pt>
                <c:pt idx="2366">
                  <c:v>7.8601113172542085E-3</c:v>
                </c:pt>
                <c:pt idx="2367">
                  <c:v>7.0200862163045776E-3</c:v>
                </c:pt>
                <c:pt idx="2368">
                  <c:v>6.6926797991923919E-3</c:v>
                </c:pt>
                <c:pt idx="2369">
                  <c:v>7.5895721925132642E-3</c:v>
                </c:pt>
                <c:pt idx="2370">
                  <c:v>7.2971734148204997E-3</c:v>
                </c:pt>
                <c:pt idx="2371">
                  <c:v>7.2012550474735192E-3</c:v>
                </c:pt>
                <c:pt idx="2372">
                  <c:v>7.0062124849939109E-3</c:v>
                </c:pt>
                <c:pt idx="2373">
                  <c:v>9.2688830077485573E-3</c:v>
                </c:pt>
                <c:pt idx="2374">
                  <c:v>7.6441449306994562E-3</c:v>
                </c:pt>
                <c:pt idx="2375">
                  <c:v>6.5038115246098469E-3</c:v>
                </c:pt>
                <c:pt idx="2376">
                  <c:v>7.0021308523409605E-3</c:v>
                </c:pt>
                <c:pt idx="2377">
                  <c:v>6.7401342355122877E-3</c:v>
                </c:pt>
                <c:pt idx="2378">
                  <c:v>7.0861972061550867E-3</c:v>
                </c:pt>
                <c:pt idx="2379">
                  <c:v>7.925286478227574E-3</c:v>
                </c:pt>
                <c:pt idx="2380">
                  <c:v>7.5277201789805646E-3</c:v>
                </c:pt>
                <c:pt idx="2381">
                  <c:v>7.4967286914766054E-3</c:v>
                </c:pt>
                <c:pt idx="2382">
                  <c:v>7.7109025428352294E-3</c:v>
                </c:pt>
                <c:pt idx="2383">
                  <c:v>6.5969633307869308E-3</c:v>
                </c:pt>
                <c:pt idx="2384">
                  <c:v>7.3596011131725125E-3</c:v>
                </c:pt>
                <c:pt idx="2385">
                  <c:v>7.0105423987776687E-3</c:v>
                </c:pt>
                <c:pt idx="2386">
                  <c:v>8.395380879624513E-3</c:v>
                </c:pt>
                <c:pt idx="2387">
                  <c:v>6.7047337116664133E-3</c:v>
                </c:pt>
                <c:pt idx="2388">
                  <c:v>7.5627796573173858E-3</c:v>
                </c:pt>
                <c:pt idx="2389">
                  <c:v>6.4557350212812292E-3</c:v>
                </c:pt>
                <c:pt idx="2390">
                  <c:v>7.9357524828113056E-3</c:v>
                </c:pt>
                <c:pt idx="2391">
                  <c:v>6.1361317254173455E-3</c:v>
                </c:pt>
                <c:pt idx="2392">
                  <c:v>6.6695241733055995E-3</c:v>
                </c:pt>
                <c:pt idx="2393">
                  <c:v>5.9540025100948369E-3</c:v>
                </c:pt>
                <c:pt idx="2394">
                  <c:v>7.1436347266178729E-3</c:v>
                </c:pt>
                <c:pt idx="2395">
                  <c:v>6.072369857033617E-3</c:v>
                </c:pt>
                <c:pt idx="2396">
                  <c:v>8.0352231801811003E-3</c:v>
                </c:pt>
                <c:pt idx="2397">
                  <c:v>7.7839135654261078E-3</c:v>
                </c:pt>
                <c:pt idx="2398">
                  <c:v>6.7364127469169369E-3</c:v>
                </c:pt>
                <c:pt idx="2399">
                  <c:v>6.8450207355668629E-3</c:v>
                </c:pt>
                <c:pt idx="2400">
                  <c:v>6.4314225690275777E-3</c:v>
                </c:pt>
                <c:pt idx="2401">
                  <c:v>6.5765497107933765E-3</c:v>
                </c:pt>
                <c:pt idx="2402">
                  <c:v>6.4589926879842835E-3</c:v>
                </c:pt>
                <c:pt idx="2403">
                  <c:v>6.9242005893265773E-3</c:v>
                </c:pt>
                <c:pt idx="2404">
                  <c:v>7.7420440903634129E-3</c:v>
                </c:pt>
                <c:pt idx="2405">
                  <c:v>7.1633226017680076E-3</c:v>
                </c:pt>
                <c:pt idx="2406">
                  <c:v>5.6321810542398539E-3</c:v>
                </c:pt>
                <c:pt idx="2407">
                  <c:v>6.0270653716031231E-3</c:v>
                </c:pt>
                <c:pt idx="2408">
                  <c:v>6.9881534431953645E-3</c:v>
                </c:pt>
                <c:pt idx="2409">
                  <c:v>6.8103459565644073E-3</c:v>
                </c:pt>
                <c:pt idx="2410">
                  <c:v>7.3152597402596784E-3</c:v>
                </c:pt>
                <c:pt idx="2411">
                  <c:v>6.9308468842081382E-3</c:v>
                </c:pt>
                <c:pt idx="2412">
                  <c:v>6.2290216086434199E-3</c:v>
                </c:pt>
                <c:pt idx="2413">
                  <c:v>7.6849421586815663E-3</c:v>
                </c:pt>
                <c:pt idx="2414">
                  <c:v>6.4345492742551875E-3</c:v>
                </c:pt>
                <c:pt idx="2415">
                  <c:v>6.0196551347811642E-3</c:v>
                </c:pt>
                <c:pt idx="2416">
                  <c:v>6.773507584852124E-3</c:v>
                </c:pt>
                <c:pt idx="2417">
                  <c:v>5.0187902433701075E-3</c:v>
                </c:pt>
                <c:pt idx="2418">
                  <c:v>6.5945951107714883E-3</c:v>
                </c:pt>
                <c:pt idx="2419">
                  <c:v>5.6537078467750615E-3</c:v>
                </c:pt>
                <c:pt idx="2420">
                  <c:v>6.8077239986902771E-3</c:v>
                </c:pt>
                <c:pt idx="2421">
                  <c:v>6.2974598930480696E-3</c:v>
                </c:pt>
                <c:pt idx="2422">
                  <c:v>6.0989986903853023E-3</c:v>
                </c:pt>
                <c:pt idx="2423">
                  <c:v>4.7891138273491122E-3</c:v>
                </c:pt>
                <c:pt idx="2424">
                  <c:v>6.2086980246643594E-3</c:v>
                </c:pt>
                <c:pt idx="2425">
                  <c:v>6.869889774091394E-3</c:v>
                </c:pt>
                <c:pt idx="2426">
                  <c:v>6.2033940849067154E-3</c:v>
                </c:pt>
                <c:pt idx="2427">
                  <c:v>5.9992333296955205E-3</c:v>
                </c:pt>
                <c:pt idx="2428">
                  <c:v>6.1144221324892839E-3</c:v>
                </c:pt>
                <c:pt idx="2429">
                  <c:v>6.6150305576775648E-3</c:v>
                </c:pt>
                <c:pt idx="2430">
                  <c:v>7.2102804758267464E-3</c:v>
                </c:pt>
                <c:pt idx="2431">
                  <c:v>6.3833979046163626E-3</c:v>
                </c:pt>
                <c:pt idx="2432">
                  <c:v>6.2731801811632794E-3</c:v>
                </c:pt>
                <c:pt idx="2433">
                  <c:v>7.1409663865545665E-3</c:v>
                </c:pt>
                <c:pt idx="2434">
                  <c:v>6.4984557459346805E-3</c:v>
                </c:pt>
                <c:pt idx="2435">
                  <c:v>6.7020790134235354E-3</c:v>
                </c:pt>
                <c:pt idx="2436">
                  <c:v>7.2395585506929662E-3</c:v>
                </c:pt>
                <c:pt idx="2437">
                  <c:v>5.5730956018770501E-3</c:v>
                </c:pt>
                <c:pt idx="2438">
                  <c:v>6.1521499508894193E-3</c:v>
                </c:pt>
                <c:pt idx="2439">
                  <c:v>5.6814607661246248E-3</c:v>
                </c:pt>
                <c:pt idx="2440">
                  <c:v>6.3478336789260627E-3</c:v>
                </c:pt>
                <c:pt idx="2441">
                  <c:v>5.0725853977953532E-3</c:v>
                </c:pt>
                <c:pt idx="2442">
                  <c:v>5.4644221324892826E-3</c:v>
                </c:pt>
                <c:pt idx="2443">
                  <c:v>6.1064744079449857E-3</c:v>
                </c:pt>
                <c:pt idx="2444">
                  <c:v>5.944412310378633E-3</c:v>
                </c:pt>
                <c:pt idx="2445">
                  <c:v>6.858927207246391E-3</c:v>
                </c:pt>
                <c:pt idx="2446">
                  <c:v>7.2978991596638048E-3</c:v>
                </c:pt>
                <c:pt idx="2447">
                  <c:v>6.3115764487613191E-3</c:v>
                </c:pt>
                <c:pt idx="2448">
                  <c:v>6.3123867728908933E-3</c:v>
                </c:pt>
                <c:pt idx="2449">
                  <c:v>6.1713412637782765E-3</c:v>
                </c:pt>
                <c:pt idx="2450">
                  <c:v>5.3693932118301525E-3</c:v>
                </c:pt>
                <c:pt idx="2451">
                  <c:v>5.7889637673251013E-3</c:v>
                </c:pt>
                <c:pt idx="2452">
                  <c:v>6.4903770599148173E-3</c:v>
                </c:pt>
                <c:pt idx="2453">
                  <c:v>6.8322983738949373E-3</c:v>
                </c:pt>
                <c:pt idx="2454">
                  <c:v>7.1418940303393857E-3</c:v>
                </c:pt>
                <c:pt idx="2455">
                  <c:v>6.2725390156062443E-3</c:v>
                </c:pt>
                <c:pt idx="2456">
                  <c:v>6.9487094837933959E-3</c:v>
                </c:pt>
                <c:pt idx="2457">
                  <c:v>6.265049656226129E-3</c:v>
                </c:pt>
                <c:pt idx="2458">
                  <c:v>6.9599667139582759E-3</c:v>
                </c:pt>
                <c:pt idx="2459">
                  <c:v>6.4143893921204407E-3</c:v>
                </c:pt>
                <c:pt idx="2460">
                  <c:v>5.8761895667358158E-3</c:v>
                </c:pt>
                <c:pt idx="2461">
                  <c:v>5.9143948488485608E-3</c:v>
                </c:pt>
                <c:pt idx="2462">
                  <c:v>6.3180263014297102E-3</c:v>
                </c:pt>
                <c:pt idx="2463">
                  <c:v>6.1958310596965556E-3</c:v>
                </c:pt>
                <c:pt idx="2464">
                  <c:v>6.4717477900250696E-3</c:v>
                </c:pt>
                <c:pt idx="2465">
                  <c:v>6.3916975881261719E-3</c:v>
                </c:pt>
                <c:pt idx="2466">
                  <c:v>5.2917767106841866E-3</c:v>
                </c:pt>
                <c:pt idx="2467">
                  <c:v>6.7302057186511268E-3</c:v>
                </c:pt>
                <c:pt idx="2468">
                  <c:v>6.1830186620102472E-3</c:v>
                </c:pt>
                <c:pt idx="2469">
                  <c:v>6.7284459238239787E-3</c:v>
                </c:pt>
                <c:pt idx="2470">
                  <c:v>6.5297282549383103E-3</c:v>
                </c:pt>
                <c:pt idx="2471">
                  <c:v>4.8499399759902913E-3</c:v>
                </c:pt>
                <c:pt idx="2472">
                  <c:v>5.8648532140127795E-3</c:v>
                </c:pt>
                <c:pt idx="2473">
                  <c:v>8.477954818290839E-3</c:v>
                </c:pt>
                <c:pt idx="2474">
                  <c:v>6.485378696933275E-3</c:v>
                </c:pt>
                <c:pt idx="2475">
                  <c:v>6.6581550802138154E-3</c:v>
                </c:pt>
                <c:pt idx="2476">
                  <c:v>5.6440521663210213E-3</c:v>
                </c:pt>
                <c:pt idx="2477">
                  <c:v>7.0471788715486721E-3</c:v>
                </c:pt>
                <c:pt idx="2478">
                  <c:v>6.3373867728908758E-3</c:v>
                </c:pt>
                <c:pt idx="2479">
                  <c:v>8.2897877332750586E-3</c:v>
                </c:pt>
                <c:pt idx="2480">
                  <c:v>6.4136691040051286E-3</c:v>
                </c:pt>
                <c:pt idx="2481">
                  <c:v>7.1838153443194866E-3</c:v>
                </c:pt>
                <c:pt idx="2482">
                  <c:v>6.3550283749863072E-3</c:v>
                </c:pt>
                <c:pt idx="2483">
                  <c:v>5.5366473862272451E-3</c:v>
                </c:pt>
                <c:pt idx="2484">
                  <c:v>5.9804676416020967E-3</c:v>
                </c:pt>
                <c:pt idx="2485">
                  <c:v>4.9792180508566684E-3</c:v>
                </c:pt>
                <c:pt idx="2486">
                  <c:v>6.7269153115790924E-3</c:v>
                </c:pt>
                <c:pt idx="2487">
                  <c:v>5.3161873840444213E-3</c:v>
                </c:pt>
                <c:pt idx="2488">
                  <c:v>5.6783013205282682E-3</c:v>
                </c:pt>
                <c:pt idx="2489">
                  <c:v>6.4061797446250133E-3</c:v>
                </c:pt>
                <c:pt idx="2490">
                  <c:v>5.5684710247735332E-3</c:v>
                </c:pt>
                <c:pt idx="2491">
                  <c:v>6.4864591291061788E-3</c:v>
                </c:pt>
                <c:pt idx="2492">
                  <c:v>6.1235266834006692E-3</c:v>
                </c:pt>
                <c:pt idx="2493">
                  <c:v>6.1883553421367542E-3</c:v>
                </c:pt>
                <c:pt idx="2494">
                  <c:v>5.2228527774746038E-3</c:v>
                </c:pt>
                <c:pt idx="2495">
                  <c:v>5.5027911164465728E-3</c:v>
                </c:pt>
                <c:pt idx="2496">
                  <c:v>6.0797337116663946E-3</c:v>
                </c:pt>
                <c:pt idx="2497">
                  <c:v>5.3969960711556068E-3</c:v>
                </c:pt>
                <c:pt idx="2498">
                  <c:v>5.7700398341153638E-3</c:v>
                </c:pt>
                <c:pt idx="2499">
                  <c:v>6.4861781076066237E-3</c:v>
                </c:pt>
                <c:pt idx="2500">
                  <c:v>5.7141929499071866E-3</c:v>
                </c:pt>
                <c:pt idx="2501">
                  <c:v>5.6935419622393957E-3</c:v>
                </c:pt>
                <c:pt idx="2502">
                  <c:v>5.4025619338644928E-3</c:v>
                </c:pt>
                <c:pt idx="2503">
                  <c:v>5.7869093091781941E-3</c:v>
                </c:pt>
                <c:pt idx="2504">
                  <c:v>5.92112572301639E-3</c:v>
                </c:pt>
                <c:pt idx="2505">
                  <c:v>6.624298810433144E-3</c:v>
                </c:pt>
                <c:pt idx="2506">
                  <c:v>4.9040407071918668E-3</c:v>
                </c:pt>
                <c:pt idx="2507">
                  <c:v>5.3628451380551756E-3</c:v>
                </c:pt>
                <c:pt idx="2508">
                  <c:v>5.3150960384152901E-3</c:v>
                </c:pt>
                <c:pt idx="2509">
                  <c:v>5.1212430426716311E-3</c:v>
                </c:pt>
                <c:pt idx="2510">
                  <c:v>5.7408408818071877E-3</c:v>
                </c:pt>
                <c:pt idx="2511">
                  <c:v>5.9770653716031581E-3</c:v>
                </c:pt>
                <c:pt idx="2512">
                  <c:v>5.3642120484557508E-3</c:v>
                </c:pt>
                <c:pt idx="2513">
                  <c:v>5.502739277529165E-3</c:v>
                </c:pt>
                <c:pt idx="2514">
                  <c:v>5.6034650223725146E-3</c:v>
                </c:pt>
                <c:pt idx="2515">
                  <c:v>6.5620675542944155E-3</c:v>
                </c:pt>
                <c:pt idx="2516">
                  <c:v>5.5119093091781594E-3</c:v>
                </c:pt>
                <c:pt idx="2517">
                  <c:v>5.961478227654751E-3</c:v>
                </c:pt>
                <c:pt idx="2518">
                  <c:v>5.1821865109679399E-3</c:v>
                </c:pt>
                <c:pt idx="2519">
                  <c:v>5.5044008512494975E-3</c:v>
                </c:pt>
                <c:pt idx="2520">
                  <c:v>5.4311661028046973E-3</c:v>
                </c:pt>
                <c:pt idx="2521">
                  <c:v>5.583618902106186E-3</c:v>
                </c:pt>
                <c:pt idx="2522">
                  <c:v>5.5262932445705286E-3</c:v>
                </c:pt>
                <c:pt idx="2523">
                  <c:v>6.5321674124194738E-3</c:v>
                </c:pt>
                <c:pt idx="2524">
                  <c:v>5.4306886390919715E-3</c:v>
                </c:pt>
                <c:pt idx="2525">
                  <c:v>9.3474544363199782E-3</c:v>
                </c:pt>
                <c:pt idx="2526">
                  <c:v>6.615971843282705E-3</c:v>
                </c:pt>
                <c:pt idx="2527">
                  <c:v>5.2256848193822239E-3</c:v>
                </c:pt>
                <c:pt idx="2528">
                  <c:v>6.2739577649241077E-3</c:v>
                </c:pt>
                <c:pt idx="2529">
                  <c:v>6.8167303284949587E-3</c:v>
                </c:pt>
                <c:pt idx="2530">
                  <c:v>5.9554867401505427E-3</c:v>
                </c:pt>
                <c:pt idx="2531">
                  <c:v>7.1080377605587126E-3</c:v>
                </c:pt>
                <c:pt idx="2532">
                  <c:v>6.118588344428617E-3</c:v>
                </c:pt>
                <c:pt idx="2533">
                  <c:v>6.8106078795153041E-3</c:v>
                </c:pt>
                <c:pt idx="2534">
                  <c:v>6.6242196878752184E-3</c:v>
                </c:pt>
                <c:pt idx="2535">
                  <c:v>5.7834306449851937E-3</c:v>
                </c:pt>
                <c:pt idx="2536">
                  <c:v>5.2656062424969157E-3</c:v>
                </c:pt>
                <c:pt idx="2537">
                  <c:v>5.6962184873949112E-3</c:v>
                </c:pt>
                <c:pt idx="2538">
                  <c:v>6.5605369420494164E-3</c:v>
                </c:pt>
                <c:pt idx="2539">
                  <c:v>7.3256002400960739E-3</c:v>
                </c:pt>
                <c:pt idx="2540">
                  <c:v>5.2323965950016255E-3</c:v>
                </c:pt>
                <c:pt idx="2541">
                  <c:v>6.087662337662266E-3</c:v>
                </c:pt>
                <c:pt idx="2542">
                  <c:v>6.5791716686675068E-3</c:v>
                </c:pt>
                <c:pt idx="2543">
                  <c:v>6.5746262141219156E-3</c:v>
                </c:pt>
                <c:pt idx="2544">
                  <c:v>5.3990832696714924E-3</c:v>
                </c:pt>
                <c:pt idx="2545">
                  <c:v>5.4653634180944228E-3</c:v>
                </c:pt>
                <c:pt idx="2546">
                  <c:v>5.4405598603076127E-3</c:v>
                </c:pt>
                <c:pt idx="2547">
                  <c:v>5.0255020189893963E-3</c:v>
                </c:pt>
                <c:pt idx="2548">
                  <c:v>5.3640810869801867E-3</c:v>
                </c:pt>
                <c:pt idx="2549">
                  <c:v>5.9457792207792091E-3</c:v>
                </c:pt>
                <c:pt idx="2550">
                  <c:v>5.6058332423878426E-3</c:v>
                </c:pt>
                <c:pt idx="2551">
                  <c:v>5.1760640619883981E-3</c:v>
                </c:pt>
                <c:pt idx="2552">
                  <c:v>6.7238540870893249E-3</c:v>
                </c:pt>
                <c:pt idx="2553">
                  <c:v>6.0800092764377259E-3</c:v>
                </c:pt>
                <c:pt idx="2554">
                  <c:v>6.5817417876241182E-3</c:v>
                </c:pt>
                <c:pt idx="2555">
                  <c:v>6.0715377059915214E-3</c:v>
                </c:pt>
                <c:pt idx="2556">
                  <c:v>6.5120866528429969E-3</c:v>
                </c:pt>
                <c:pt idx="2557">
                  <c:v>5.3693140892719961E-3</c:v>
                </c:pt>
                <c:pt idx="2558">
                  <c:v>5.4858698024664535E-3</c:v>
                </c:pt>
                <c:pt idx="2559">
                  <c:v>5.6106542617046463E-3</c:v>
                </c:pt>
                <c:pt idx="2560">
                  <c:v>5.9328877005347487E-3</c:v>
                </c:pt>
                <c:pt idx="2561">
                  <c:v>5.8666457492086753E-3</c:v>
                </c:pt>
                <c:pt idx="2562">
                  <c:v>5.4268825712102328E-3</c:v>
                </c:pt>
                <c:pt idx="2563">
                  <c:v>5.787465895448961E-3</c:v>
                </c:pt>
                <c:pt idx="2564">
                  <c:v>5.446537705991389E-3</c:v>
                </c:pt>
                <c:pt idx="2565">
                  <c:v>5.9212375859434094E-3</c:v>
                </c:pt>
                <c:pt idx="2566">
                  <c:v>6.133880825057266E-3</c:v>
                </c:pt>
                <c:pt idx="2567">
                  <c:v>5.2094837935172961E-3</c:v>
                </c:pt>
                <c:pt idx="2568">
                  <c:v>5.0087116664847206E-3</c:v>
                </c:pt>
                <c:pt idx="2569">
                  <c:v>5.6992142311469568E-3</c:v>
                </c:pt>
                <c:pt idx="2570">
                  <c:v>5.7504174397030707E-3</c:v>
                </c:pt>
                <c:pt idx="2571">
                  <c:v>5.2603404998362458E-3</c:v>
                </c:pt>
                <c:pt idx="2572">
                  <c:v>5.3130415802683847E-3</c:v>
                </c:pt>
                <c:pt idx="2573">
                  <c:v>5.9705172978281812E-3</c:v>
                </c:pt>
                <c:pt idx="2574">
                  <c:v>5.6474407944996415E-3</c:v>
                </c:pt>
                <c:pt idx="2575">
                  <c:v>5.5544008512494625E-3</c:v>
                </c:pt>
                <c:pt idx="2576">
                  <c:v>6.0645858343337444E-3</c:v>
                </c:pt>
                <c:pt idx="2577">
                  <c:v>5.6348493943031664E-3</c:v>
                </c:pt>
                <c:pt idx="2578">
                  <c:v>6.3992797118846458E-3</c:v>
                </c:pt>
                <c:pt idx="2579">
                  <c:v>6.2026737967914034E-3</c:v>
                </c:pt>
                <c:pt idx="2580">
                  <c:v>5.7809178216740994E-3</c:v>
                </c:pt>
                <c:pt idx="2581">
                  <c:v>5.8962375859434269E-3</c:v>
                </c:pt>
                <c:pt idx="2582">
                  <c:v>6.9306040598057879E-3</c:v>
                </c:pt>
                <c:pt idx="2583">
                  <c:v>6.243097238895599E-3</c:v>
                </c:pt>
                <c:pt idx="2584">
                  <c:v>5.4131207028265847E-3</c:v>
                </c:pt>
                <c:pt idx="2585">
                  <c:v>5.9049246971515836E-3</c:v>
                </c:pt>
                <c:pt idx="2586">
                  <c:v>6.0928298592164663E-3</c:v>
                </c:pt>
                <c:pt idx="2587">
                  <c:v>5.8584361017133667E-3</c:v>
                </c:pt>
                <c:pt idx="2588">
                  <c:v>5.6803366801265152E-3</c:v>
                </c:pt>
                <c:pt idx="2589">
                  <c:v>6.1310487831496459E-3</c:v>
                </c:pt>
                <c:pt idx="2590">
                  <c:v>5.6581414383934034E-3</c:v>
                </c:pt>
                <c:pt idx="2591">
                  <c:v>5.0280393975772582E-3</c:v>
                </c:pt>
                <c:pt idx="2592">
                  <c:v>5.2574757175597652E-3</c:v>
                </c:pt>
                <c:pt idx="2593">
                  <c:v>7.0408736221760455E-3</c:v>
                </c:pt>
                <c:pt idx="2594">
                  <c:v>5.6754692786205301E-3</c:v>
                </c:pt>
                <c:pt idx="2595">
                  <c:v>5.7563434464694375E-3</c:v>
                </c:pt>
                <c:pt idx="2596">
                  <c:v>6.2773600349229335E-3</c:v>
                </c:pt>
                <c:pt idx="2597">
                  <c:v>5.22006711775616E-3</c:v>
                </c:pt>
                <c:pt idx="2598">
                  <c:v>4.8026928953399097E-3</c:v>
                </c:pt>
                <c:pt idx="2599">
                  <c:v>4.8746971515878056E-3</c:v>
                </c:pt>
                <c:pt idx="2600">
                  <c:v>4.8106078795154585E-3</c:v>
                </c:pt>
                <c:pt idx="2601">
                  <c:v>5.5810296846011478E-3</c:v>
                </c:pt>
                <c:pt idx="2602">
                  <c:v>4.8833378806067817E-3</c:v>
                </c:pt>
                <c:pt idx="2603">
                  <c:v>5.041168285495958E-3</c:v>
                </c:pt>
                <c:pt idx="2604">
                  <c:v>5.0983629815562819E-3</c:v>
                </c:pt>
                <c:pt idx="2605">
                  <c:v>5.4332996835096455E-3</c:v>
                </c:pt>
                <c:pt idx="2606">
                  <c:v>4.9963030666810996E-3</c:v>
                </c:pt>
                <c:pt idx="2607">
                  <c:v>4.8638464476699391E-3</c:v>
                </c:pt>
                <c:pt idx="2608">
                  <c:v>5.5860798864999844E-3</c:v>
                </c:pt>
                <c:pt idx="2609">
                  <c:v>6.3630552220887626E-3</c:v>
                </c:pt>
                <c:pt idx="2610">
                  <c:v>5.285097675433878E-3</c:v>
                </c:pt>
                <c:pt idx="2611">
                  <c:v>5.875965840881776E-3</c:v>
                </c:pt>
                <c:pt idx="2612">
                  <c:v>5.4713740041470596E-3</c:v>
                </c:pt>
                <c:pt idx="2613">
                  <c:v>5.4181900032739686E-3</c:v>
                </c:pt>
                <c:pt idx="2614">
                  <c:v>6.3398668558331045E-3</c:v>
                </c:pt>
                <c:pt idx="2615">
                  <c:v>4.7579586380006138E-3</c:v>
                </c:pt>
                <c:pt idx="2616">
                  <c:v>5.0861972061551231E-3</c:v>
                </c:pt>
                <c:pt idx="2617">
                  <c:v>4.4594892502455956E-3</c:v>
                </c:pt>
                <c:pt idx="2618">
                  <c:v>5.1894221324893658E-3</c:v>
                </c:pt>
                <c:pt idx="2619">
                  <c:v>4.8092737094837454E-3</c:v>
                </c:pt>
                <c:pt idx="2620">
                  <c:v>4.7337116664846858E-3</c:v>
                </c:pt>
                <c:pt idx="2621">
                  <c:v>4.4237422241623246E-3</c:v>
                </c:pt>
                <c:pt idx="2622">
                  <c:v>5.3199361562806394E-3</c:v>
                </c:pt>
                <c:pt idx="2623">
                  <c:v>5.344052166321004E-3</c:v>
                </c:pt>
                <c:pt idx="2624">
                  <c:v>5.5912064825930042E-3</c:v>
                </c:pt>
                <c:pt idx="2625">
                  <c:v>5.4855751391464638E-3</c:v>
                </c:pt>
                <c:pt idx="2626">
                  <c:v>5.4280857797663817E-3</c:v>
                </c:pt>
                <c:pt idx="2627">
                  <c:v>4.5730683182363171E-3</c:v>
                </c:pt>
                <c:pt idx="2628">
                  <c:v>4.851195023463848E-3</c:v>
                </c:pt>
                <c:pt idx="2629">
                  <c:v>4.9699688966495237E-3</c:v>
                </c:pt>
                <c:pt idx="2630">
                  <c:v>5.5995279930153297E-3</c:v>
                </c:pt>
                <c:pt idx="2631">
                  <c:v>5.5700343773872766E-3</c:v>
                </c:pt>
                <c:pt idx="2632">
                  <c:v>5.2647740914548193E-3</c:v>
                </c:pt>
                <c:pt idx="2633">
                  <c:v>5.2864318454653577E-3</c:v>
                </c:pt>
                <c:pt idx="2634">
                  <c:v>5.0260258648913026E-3</c:v>
                </c:pt>
                <c:pt idx="2635">
                  <c:v>3.7925679362653631E-3</c:v>
                </c:pt>
                <c:pt idx="2636">
                  <c:v>4.2653961584633304E-3</c:v>
                </c:pt>
                <c:pt idx="2637">
                  <c:v>4.9022154316272232E-3</c:v>
                </c:pt>
                <c:pt idx="2638">
                  <c:v>4.2127278184000572E-3</c:v>
                </c:pt>
                <c:pt idx="2639">
                  <c:v>5.273840445268998E-3</c:v>
                </c:pt>
                <c:pt idx="2640">
                  <c:v>5.4618110880716086E-3</c:v>
                </c:pt>
                <c:pt idx="2641">
                  <c:v>4.9505020189894488E-3</c:v>
                </c:pt>
                <c:pt idx="2642">
                  <c:v>6.3177507366582678E-3</c:v>
                </c:pt>
                <c:pt idx="2643">
                  <c:v>5.7082069191313227E-3</c:v>
                </c:pt>
                <c:pt idx="2644">
                  <c:v>4.9276410564225263E-3</c:v>
                </c:pt>
                <c:pt idx="2645">
                  <c:v>5.1761431845464417E-3</c:v>
                </c:pt>
                <c:pt idx="2646">
                  <c:v>5.2025291934955451E-3</c:v>
                </c:pt>
                <c:pt idx="2647">
                  <c:v>4.4937384044526109E-3</c:v>
                </c:pt>
                <c:pt idx="2648">
                  <c:v>5.4844510531484713E-3</c:v>
                </c:pt>
                <c:pt idx="2649">
                  <c:v>4.9342218705663637E-3</c:v>
                </c:pt>
                <c:pt idx="2650">
                  <c:v>1.1664940521663173E-2</c:v>
                </c:pt>
                <c:pt idx="2651">
                  <c:v>4.9941730328494929E-2</c:v>
                </c:pt>
                <c:pt idx="2652">
                  <c:v>0.22321669758812607</c:v>
                </c:pt>
                <c:pt idx="2653">
                  <c:v>0.29707446524064174</c:v>
                </c:pt>
                <c:pt idx="2654">
                  <c:v>0.38362445432718528</c:v>
                </c:pt>
                <c:pt idx="2655">
                  <c:v>0.36591160918913024</c:v>
                </c:pt>
                <c:pt idx="2656">
                  <c:v>0.37675819327731108</c:v>
                </c:pt>
                <c:pt idx="2657">
                  <c:v>0.33578872639965057</c:v>
                </c:pt>
                <c:pt idx="2658">
                  <c:v>0.25573807159227313</c:v>
                </c:pt>
                <c:pt idx="2659">
                  <c:v>0.20516459947615406</c:v>
                </c:pt>
                <c:pt idx="2660">
                  <c:v>0.16466220942922632</c:v>
                </c:pt>
                <c:pt idx="2661">
                  <c:v>0.12244061715595321</c:v>
                </c:pt>
                <c:pt idx="2662">
                  <c:v>0.1248982811306342</c:v>
                </c:pt>
                <c:pt idx="2663">
                  <c:v>0.10047672159772995</c:v>
                </c:pt>
                <c:pt idx="2664">
                  <c:v>8.2910531485321404E-2</c:v>
                </c:pt>
                <c:pt idx="2665">
                  <c:v>7.4646736876568878E-2</c:v>
                </c:pt>
                <c:pt idx="2666">
                  <c:v>6.3064992360580663E-2</c:v>
                </c:pt>
                <c:pt idx="2667">
                  <c:v>6.2740156062424862E-2</c:v>
                </c:pt>
                <c:pt idx="2668">
                  <c:v>4.7970099858125045E-2</c:v>
                </c:pt>
                <c:pt idx="2669">
                  <c:v>3.798398723125599E-2</c:v>
                </c:pt>
                <c:pt idx="2670">
                  <c:v>3.6343138164356692E-2</c:v>
                </c:pt>
                <c:pt idx="2671">
                  <c:v>3.3054433591618471E-2</c:v>
                </c:pt>
                <c:pt idx="2672">
                  <c:v>3.2444687875150015E-2</c:v>
                </c:pt>
                <c:pt idx="2673">
                  <c:v>2.6330762304922019E-2</c:v>
                </c:pt>
                <c:pt idx="2674">
                  <c:v>2.4800646622285271E-2</c:v>
                </c:pt>
                <c:pt idx="2675">
                  <c:v>2.5003675106406151E-2</c:v>
                </c:pt>
                <c:pt idx="2676">
                  <c:v>2.6091430208446981E-2</c:v>
                </c:pt>
                <c:pt idx="2677">
                  <c:v>2.1422533558878076E-2</c:v>
                </c:pt>
                <c:pt idx="2678">
                  <c:v>1.738073502128118E-2</c:v>
                </c:pt>
                <c:pt idx="2679">
                  <c:v>1.5444562370402672E-2</c:v>
                </c:pt>
                <c:pt idx="2680">
                  <c:v>1.6806141547528134E-2</c:v>
                </c:pt>
                <c:pt idx="2681">
                  <c:v>1.6997500818509134E-2</c:v>
                </c:pt>
                <c:pt idx="2682">
                  <c:v>1.7134268252755623E-2</c:v>
                </c:pt>
                <c:pt idx="2683">
                  <c:v>1.719789915966391E-2</c:v>
                </c:pt>
                <c:pt idx="2684">
                  <c:v>1.7747787296736841E-2</c:v>
                </c:pt>
                <c:pt idx="2685">
                  <c:v>1.3866280148423038E-2</c:v>
                </c:pt>
                <c:pt idx="2686">
                  <c:v>1.2385654261704668E-2</c:v>
                </c:pt>
                <c:pt idx="2687">
                  <c:v>1.3797637236712894E-2</c:v>
                </c:pt>
                <c:pt idx="2688">
                  <c:v>1.4688982865873539E-2</c:v>
                </c:pt>
                <c:pt idx="2689">
                  <c:v>1.3648035577867458E-2</c:v>
                </c:pt>
                <c:pt idx="2690">
                  <c:v>1.3139735894357775E-2</c:v>
                </c:pt>
                <c:pt idx="2691">
                  <c:v>1.2376405107497516E-2</c:v>
                </c:pt>
                <c:pt idx="2692">
                  <c:v>1.1476156826366886E-2</c:v>
                </c:pt>
                <c:pt idx="2693">
                  <c:v>1.2159006329804697E-2</c:v>
                </c:pt>
                <c:pt idx="2694">
                  <c:v>1.2960837062097573E-2</c:v>
                </c:pt>
                <c:pt idx="2695">
                  <c:v>1.280239277529188E-2</c:v>
                </c:pt>
                <c:pt idx="2696">
                  <c:v>1.033366528429556E-2</c:v>
                </c:pt>
                <c:pt idx="2697">
                  <c:v>1.0059770271745089E-2</c:v>
                </c:pt>
                <c:pt idx="2698">
                  <c:v>8.4798646731418653E-3</c:v>
                </c:pt>
                <c:pt idx="2699">
                  <c:v>9.4157617592490663E-3</c:v>
                </c:pt>
                <c:pt idx="2700">
                  <c:v>9.1971597729999782E-3</c:v>
                </c:pt>
                <c:pt idx="2701">
                  <c:v>8.7163374440685313E-3</c:v>
                </c:pt>
                <c:pt idx="2702">
                  <c:v>9.2704463603623007E-3</c:v>
                </c:pt>
                <c:pt idx="2703">
                  <c:v>9.1849939975989399E-3</c:v>
                </c:pt>
                <c:pt idx="2704">
                  <c:v>9.4112817854414277E-3</c:v>
                </c:pt>
                <c:pt idx="2705">
                  <c:v>7.8532494816108099E-3</c:v>
                </c:pt>
                <c:pt idx="2706">
                  <c:v>9.3683073229291688E-3</c:v>
                </c:pt>
                <c:pt idx="2707">
                  <c:v>8.6640428898831744E-3</c:v>
                </c:pt>
                <c:pt idx="2708">
                  <c:v>7.3821346720505821E-3</c:v>
                </c:pt>
                <c:pt idx="2709">
                  <c:v>7.8778565971842195E-3</c:v>
                </c:pt>
                <c:pt idx="2710">
                  <c:v>7.0899978173087084E-3</c:v>
                </c:pt>
                <c:pt idx="2711">
                  <c:v>7.6754228964313123E-3</c:v>
                </c:pt>
                <c:pt idx="2712">
                  <c:v>8.8343910291388949E-3</c:v>
                </c:pt>
                <c:pt idx="2713">
                  <c:v>7.9014896867837386E-3</c:v>
                </c:pt>
                <c:pt idx="2714">
                  <c:v>7.6076257775836978E-3</c:v>
                </c:pt>
                <c:pt idx="2715">
                  <c:v>7.9092218705663249E-3</c:v>
                </c:pt>
                <c:pt idx="2716">
                  <c:v>6.6756002400959599E-3</c:v>
                </c:pt>
                <c:pt idx="2717">
                  <c:v>6.5434764815017572E-3</c:v>
                </c:pt>
                <c:pt idx="2718">
                  <c:v>6.2656580814143036E-3</c:v>
                </c:pt>
                <c:pt idx="2719">
                  <c:v>6.5440794499617054E-3</c:v>
                </c:pt>
                <c:pt idx="2720">
                  <c:v>6.3635190439811718E-3</c:v>
                </c:pt>
                <c:pt idx="2721">
                  <c:v>6.2982265633525578E-3</c:v>
                </c:pt>
                <c:pt idx="2722">
                  <c:v>7.088532685801549E-3</c:v>
                </c:pt>
                <c:pt idx="2723">
                  <c:v>7.3366610280475499E-3</c:v>
                </c:pt>
                <c:pt idx="2724">
                  <c:v>7.0005674997272137E-3</c:v>
                </c:pt>
                <c:pt idx="2725">
                  <c:v>6.2656580814143036E-3</c:v>
                </c:pt>
                <c:pt idx="2726">
                  <c:v>7.2310160427806929E-3</c:v>
                </c:pt>
                <c:pt idx="2727">
                  <c:v>5.4991487504092587E-3</c:v>
                </c:pt>
                <c:pt idx="2728">
                  <c:v>5.969464149296025E-3</c:v>
                </c:pt>
                <c:pt idx="2729">
                  <c:v>6.6939212048455158E-3</c:v>
                </c:pt>
                <c:pt idx="2730">
                  <c:v>6.1780393975772452E-3</c:v>
                </c:pt>
                <c:pt idx="2731">
                  <c:v>6.2351822547200477E-3</c:v>
                </c:pt>
                <c:pt idx="2732">
                  <c:v>5.3070691913128347E-3</c:v>
                </c:pt>
                <c:pt idx="2733">
                  <c:v>5.8042889883224971E-3</c:v>
                </c:pt>
                <c:pt idx="2734">
                  <c:v>5.914010149514308E-3</c:v>
                </c:pt>
                <c:pt idx="2735">
                  <c:v>5.1327949361562692E-3</c:v>
                </c:pt>
                <c:pt idx="2736">
                  <c:v>5.9754037978828256E-3</c:v>
                </c:pt>
                <c:pt idx="2737">
                  <c:v>6.4546491323800928E-3</c:v>
                </c:pt>
                <c:pt idx="2738">
                  <c:v>6.2087962457709452E-3</c:v>
                </c:pt>
                <c:pt idx="2739">
                  <c:v>6.3277529193494731E-3</c:v>
                </c:pt>
                <c:pt idx="2740">
                  <c:v>6.8865955473097996E-3</c:v>
                </c:pt>
                <c:pt idx="2741">
                  <c:v>6.2159854851030752E-3</c:v>
                </c:pt>
                <c:pt idx="2742">
                  <c:v>5.7303557786751403E-3</c:v>
                </c:pt>
                <c:pt idx="2743">
                  <c:v>5.6106215213357841E-3</c:v>
                </c:pt>
                <c:pt idx="2744">
                  <c:v>5.8681299792643802E-3</c:v>
                </c:pt>
                <c:pt idx="2745">
                  <c:v>5.7788060678815581E-3</c:v>
                </c:pt>
                <c:pt idx="2746">
                  <c:v>5.5099285168612958E-3</c:v>
                </c:pt>
                <c:pt idx="2747">
                  <c:v>5.0814089272071816E-3</c:v>
                </c:pt>
                <c:pt idx="2748">
                  <c:v>5.687733275128273E-3</c:v>
                </c:pt>
                <c:pt idx="2749">
                  <c:v>5.0425542944449609E-3</c:v>
                </c:pt>
                <c:pt idx="2750">
                  <c:v>5.5748744952525122E-3</c:v>
                </c:pt>
                <c:pt idx="2751">
                  <c:v>5.3993124522536406E-3</c:v>
                </c:pt>
                <c:pt idx="2752">
                  <c:v>6.2466632107387315E-3</c:v>
                </c:pt>
                <c:pt idx="2753">
                  <c:v>5.0073120157152857E-3</c:v>
                </c:pt>
                <c:pt idx="2754">
                  <c:v>5.2149377932990465E-3</c:v>
                </c:pt>
                <c:pt idx="2755">
                  <c:v>5.0164302084469859E-3</c:v>
                </c:pt>
                <c:pt idx="2756">
                  <c:v>5.5000381970969903E-3</c:v>
                </c:pt>
                <c:pt idx="2757">
                  <c:v>5.565147877332751E-3</c:v>
                </c:pt>
                <c:pt idx="2758">
                  <c:v>4.8562779657317784E-3</c:v>
                </c:pt>
                <c:pt idx="2759">
                  <c:v>5.355224817199496E-3</c:v>
                </c:pt>
                <c:pt idx="2760">
                  <c:v>5.1869093091781579E-3</c:v>
                </c:pt>
                <c:pt idx="2761">
                  <c:v>5.2111453672377475E-3</c:v>
                </c:pt>
                <c:pt idx="2762">
                  <c:v>5.1047473534868316E-3</c:v>
                </c:pt>
                <c:pt idx="2763">
                  <c:v>6.9710411437301856E-3</c:v>
                </c:pt>
                <c:pt idx="2764">
                  <c:v>5.6732920440903806E-3</c:v>
                </c:pt>
                <c:pt idx="2765">
                  <c:v>5.1233302411872834E-3</c:v>
                </c:pt>
                <c:pt idx="2766">
                  <c:v>4.885607879515406E-3</c:v>
                </c:pt>
                <c:pt idx="2767">
                  <c:v>5.8678680563133715E-3</c:v>
                </c:pt>
                <c:pt idx="2768">
                  <c:v>5.6456809996726061E-3</c:v>
                </c:pt>
                <c:pt idx="2769">
                  <c:v>5.5678680563133543E-3</c:v>
                </c:pt>
                <c:pt idx="2770">
                  <c:v>4.3375368329150229E-3</c:v>
                </c:pt>
                <c:pt idx="2771">
                  <c:v>5.5847702717450451E-3</c:v>
                </c:pt>
                <c:pt idx="2772">
                  <c:v>6.3073774964530049E-3</c:v>
                </c:pt>
                <c:pt idx="2773">
                  <c:v>6.6677179962893844E-3</c:v>
                </c:pt>
                <c:pt idx="2774">
                  <c:v>5.2589735894356705E-3</c:v>
                </c:pt>
                <c:pt idx="2775">
                  <c:v>4.5901806177016157E-3</c:v>
                </c:pt>
                <c:pt idx="2776">
                  <c:v>4.9544008512495442E-3</c:v>
                </c:pt>
                <c:pt idx="2777">
                  <c:v>4.7203999781731329E-3</c:v>
                </c:pt>
                <c:pt idx="2778">
                  <c:v>4.9349667139582162E-3</c:v>
                </c:pt>
                <c:pt idx="2779">
                  <c:v>4.9227218159991334E-3</c:v>
                </c:pt>
                <c:pt idx="2780">
                  <c:v>4.9397222525372972E-3</c:v>
                </c:pt>
                <c:pt idx="2781">
                  <c:v>6.1239523081959898E-3</c:v>
                </c:pt>
                <c:pt idx="2782">
                  <c:v>5.4528238568154683E-3</c:v>
                </c:pt>
                <c:pt idx="2783">
                  <c:v>6.0041198297500452E-3</c:v>
                </c:pt>
                <c:pt idx="2784">
                  <c:v>5.2195296300338217E-3</c:v>
                </c:pt>
                <c:pt idx="2785">
                  <c:v>5.6116937684163688E-3</c:v>
                </c:pt>
                <c:pt idx="2786">
                  <c:v>6.1530202990286026E-3</c:v>
                </c:pt>
                <c:pt idx="2787">
                  <c:v>5.4108889010149328E-3</c:v>
                </c:pt>
                <c:pt idx="2788">
                  <c:v>4.7675351958964968E-3</c:v>
                </c:pt>
                <c:pt idx="2789">
                  <c:v>4.7872694532358085E-3</c:v>
                </c:pt>
                <c:pt idx="2790">
                  <c:v>5.8375450180070832E-3</c:v>
                </c:pt>
                <c:pt idx="2791">
                  <c:v>4.9506848193823002E-3</c:v>
                </c:pt>
                <c:pt idx="2792">
                  <c:v>4.8326448761322584E-3</c:v>
                </c:pt>
                <c:pt idx="2793">
                  <c:v>5.4497762741460157E-3</c:v>
                </c:pt>
                <c:pt idx="2794">
                  <c:v>5.1698570337224735E-3</c:v>
                </c:pt>
                <c:pt idx="2795">
                  <c:v>4.6987422241623594E-3</c:v>
                </c:pt>
                <c:pt idx="2796">
                  <c:v>5.1652842955363662E-3</c:v>
                </c:pt>
                <c:pt idx="2797">
                  <c:v>5.458037760558733E-3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5763-4719-9D53-7BF97B6F0A3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60905984"/>
        <c:axId val="260920448"/>
      </c:scatterChart>
      <c:valAx>
        <c:axId val="260905984"/>
        <c:scaling>
          <c:orientation val="minMax"/>
          <c:max val="100"/>
          <c:min val="0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 dirty="0"/>
                  <a:t>Optical Density, %</a:t>
                </a:r>
                <a:r>
                  <a:rPr lang="en-US" dirty="0" err="1"/>
                  <a:t>obs</a:t>
                </a:r>
                <a:r>
                  <a:rPr lang="en-US" dirty="0"/>
                  <a:t>/</a:t>
                </a:r>
                <a:r>
                  <a:rPr lang="en-US" dirty="0" err="1"/>
                  <a:t>ft</a:t>
                </a:r>
                <a:endParaRPr lang="en-US" dirty="0"/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260920448"/>
        <c:crosses val="autoZero"/>
        <c:crossBetween val="midCat"/>
      </c:valAx>
      <c:valAx>
        <c:axId val="260920448"/>
        <c:scaling>
          <c:orientation val="minMax"/>
          <c:min val="0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 dirty="0" smtClean="0"/>
                  <a:t>Blue + IR </a:t>
                </a:r>
              </a:p>
              <a:p>
                <a:pPr>
                  <a:defRPr/>
                </a:pPr>
                <a:r>
                  <a:rPr lang="en-US" dirty="0" smtClean="0"/>
                  <a:t>Signal </a:t>
                </a:r>
                <a:r>
                  <a:rPr lang="en-US" dirty="0"/>
                  <a:t>Strength, Arb Unit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260905984"/>
        <c:crosses val="autoZero"/>
        <c:crossBetween val="midCat"/>
        <c:majorUnit val="2"/>
      </c:valAx>
    </c:plotArea>
    <c:plotVisOnly val="1"/>
    <c:dispBlanksAs val="gap"/>
    <c:showDLblsOverMax val="0"/>
  </c:chart>
  <c:txPr>
    <a:bodyPr/>
    <a:lstStyle/>
    <a:p>
      <a:pPr>
        <a:defRPr sz="1600"/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smoothMarker"/>
        <c:varyColors val="0"/>
        <c:ser>
          <c:idx val="0"/>
          <c:order val="0"/>
          <c:tx>
            <c:v>%Blue Signal</c:v>
          </c:tx>
          <c:spPr>
            <a:ln>
              <a:solidFill>
                <a:schemeClr val="accent6"/>
              </a:solidFill>
            </a:ln>
          </c:spPr>
          <c:marker>
            <c:symbol val="none"/>
          </c:marker>
          <c:xVal>
            <c:numRef>
              <c:f>Sheet1!$J$4:$J$1022</c:f>
              <c:numCache>
                <c:formatCode>General</c:formatCode>
                <c:ptCount val="1019"/>
                <c:pt idx="0">
                  <c:v>0.01</c:v>
                </c:pt>
                <c:pt idx="1">
                  <c:v>0.02</c:v>
                </c:pt>
                <c:pt idx="2">
                  <c:v>0.03</c:v>
                </c:pt>
                <c:pt idx="3">
                  <c:v>0.04</c:v>
                </c:pt>
                <c:pt idx="4">
                  <c:v>0.05</c:v>
                </c:pt>
                <c:pt idx="5">
                  <c:v>0.06</c:v>
                </c:pt>
                <c:pt idx="6">
                  <c:v>7.0000000000000007E-2</c:v>
                </c:pt>
                <c:pt idx="7">
                  <c:v>0.08</c:v>
                </c:pt>
                <c:pt idx="8">
                  <c:v>0.09</c:v>
                </c:pt>
                <c:pt idx="9">
                  <c:v>0.1</c:v>
                </c:pt>
                <c:pt idx="10">
                  <c:v>0.11</c:v>
                </c:pt>
                <c:pt idx="11">
                  <c:v>0.12</c:v>
                </c:pt>
                <c:pt idx="12">
                  <c:v>0.13</c:v>
                </c:pt>
                <c:pt idx="13">
                  <c:v>0.14000000000000001</c:v>
                </c:pt>
                <c:pt idx="14">
                  <c:v>0.15</c:v>
                </c:pt>
                <c:pt idx="15">
                  <c:v>0.16</c:v>
                </c:pt>
                <c:pt idx="16">
                  <c:v>0.17</c:v>
                </c:pt>
                <c:pt idx="17">
                  <c:v>0.18</c:v>
                </c:pt>
                <c:pt idx="18">
                  <c:v>0.19</c:v>
                </c:pt>
                <c:pt idx="19">
                  <c:v>0.2</c:v>
                </c:pt>
                <c:pt idx="20">
                  <c:v>0.21</c:v>
                </c:pt>
                <c:pt idx="21">
                  <c:v>0.22</c:v>
                </c:pt>
                <c:pt idx="22">
                  <c:v>0.23</c:v>
                </c:pt>
                <c:pt idx="23">
                  <c:v>0.24</c:v>
                </c:pt>
                <c:pt idx="24">
                  <c:v>0.25</c:v>
                </c:pt>
                <c:pt idx="25">
                  <c:v>0.26</c:v>
                </c:pt>
                <c:pt idx="26">
                  <c:v>0.27</c:v>
                </c:pt>
                <c:pt idx="27">
                  <c:v>0.28000000000000003</c:v>
                </c:pt>
                <c:pt idx="28">
                  <c:v>0.28999999999999998</c:v>
                </c:pt>
                <c:pt idx="29">
                  <c:v>0.3</c:v>
                </c:pt>
                <c:pt idx="30">
                  <c:v>0.31</c:v>
                </c:pt>
                <c:pt idx="31">
                  <c:v>0.32</c:v>
                </c:pt>
                <c:pt idx="32">
                  <c:v>0.33</c:v>
                </c:pt>
                <c:pt idx="33">
                  <c:v>0.34</c:v>
                </c:pt>
                <c:pt idx="34">
                  <c:v>0.35</c:v>
                </c:pt>
                <c:pt idx="35">
                  <c:v>0.36</c:v>
                </c:pt>
                <c:pt idx="36">
                  <c:v>0.37</c:v>
                </c:pt>
                <c:pt idx="37">
                  <c:v>0.38</c:v>
                </c:pt>
                <c:pt idx="38">
                  <c:v>0.39</c:v>
                </c:pt>
                <c:pt idx="39">
                  <c:v>0.4</c:v>
                </c:pt>
                <c:pt idx="40">
                  <c:v>0.41</c:v>
                </c:pt>
                <c:pt idx="41">
                  <c:v>0.42</c:v>
                </c:pt>
                <c:pt idx="42">
                  <c:v>0.43</c:v>
                </c:pt>
                <c:pt idx="43">
                  <c:v>0.44</c:v>
                </c:pt>
                <c:pt idx="44">
                  <c:v>0.45</c:v>
                </c:pt>
                <c:pt idx="45">
                  <c:v>0.46</c:v>
                </c:pt>
                <c:pt idx="46">
                  <c:v>0.47</c:v>
                </c:pt>
                <c:pt idx="47">
                  <c:v>0.48</c:v>
                </c:pt>
                <c:pt idx="48">
                  <c:v>0.49</c:v>
                </c:pt>
                <c:pt idx="49">
                  <c:v>0.5</c:v>
                </c:pt>
                <c:pt idx="50">
                  <c:v>0.51</c:v>
                </c:pt>
                <c:pt idx="51">
                  <c:v>0.52</c:v>
                </c:pt>
                <c:pt idx="52">
                  <c:v>0.53</c:v>
                </c:pt>
                <c:pt idx="53">
                  <c:v>0.54</c:v>
                </c:pt>
                <c:pt idx="54">
                  <c:v>0.55000000000000004</c:v>
                </c:pt>
                <c:pt idx="55">
                  <c:v>0.56000000000000005</c:v>
                </c:pt>
                <c:pt idx="56">
                  <c:v>0.56999999999999995</c:v>
                </c:pt>
                <c:pt idx="57">
                  <c:v>0.57999999999999996</c:v>
                </c:pt>
                <c:pt idx="58">
                  <c:v>0.59</c:v>
                </c:pt>
                <c:pt idx="59">
                  <c:v>0.6</c:v>
                </c:pt>
                <c:pt idx="60">
                  <c:v>0.61</c:v>
                </c:pt>
                <c:pt idx="61">
                  <c:v>0.62</c:v>
                </c:pt>
                <c:pt idx="62">
                  <c:v>0.63</c:v>
                </c:pt>
                <c:pt idx="63">
                  <c:v>0.64</c:v>
                </c:pt>
                <c:pt idx="64">
                  <c:v>0.65</c:v>
                </c:pt>
                <c:pt idx="65">
                  <c:v>0.66</c:v>
                </c:pt>
                <c:pt idx="66">
                  <c:v>0.67</c:v>
                </c:pt>
                <c:pt idx="67">
                  <c:v>0.68</c:v>
                </c:pt>
                <c:pt idx="68">
                  <c:v>0.69</c:v>
                </c:pt>
                <c:pt idx="69">
                  <c:v>0.7</c:v>
                </c:pt>
                <c:pt idx="70">
                  <c:v>0.71</c:v>
                </c:pt>
                <c:pt idx="71">
                  <c:v>0.72</c:v>
                </c:pt>
                <c:pt idx="72">
                  <c:v>0.73</c:v>
                </c:pt>
                <c:pt idx="73">
                  <c:v>0.74</c:v>
                </c:pt>
                <c:pt idx="74">
                  <c:v>0.75</c:v>
                </c:pt>
                <c:pt idx="75">
                  <c:v>0.76</c:v>
                </c:pt>
                <c:pt idx="76">
                  <c:v>0.77</c:v>
                </c:pt>
                <c:pt idx="77">
                  <c:v>0.78</c:v>
                </c:pt>
                <c:pt idx="78">
                  <c:v>0.79</c:v>
                </c:pt>
                <c:pt idx="79">
                  <c:v>0.8</c:v>
                </c:pt>
                <c:pt idx="80">
                  <c:v>0.81</c:v>
                </c:pt>
                <c:pt idx="81">
                  <c:v>0.82</c:v>
                </c:pt>
                <c:pt idx="82">
                  <c:v>0.83</c:v>
                </c:pt>
                <c:pt idx="83">
                  <c:v>0.84</c:v>
                </c:pt>
                <c:pt idx="84">
                  <c:v>0.85</c:v>
                </c:pt>
                <c:pt idx="85">
                  <c:v>0.86</c:v>
                </c:pt>
                <c:pt idx="86">
                  <c:v>0.87</c:v>
                </c:pt>
                <c:pt idx="87">
                  <c:v>0.88</c:v>
                </c:pt>
                <c:pt idx="88">
                  <c:v>0.89</c:v>
                </c:pt>
                <c:pt idx="89">
                  <c:v>0.9</c:v>
                </c:pt>
                <c:pt idx="90">
                  <c:v>0.91</c:v>
                </c:pt>
                <c:pt idx="91">
                  <c:v>0.92</c:v>
                </c:pt>
                <c:pt idx="92">
                  <c:v>0.93</c:v>
                </c:pt>
                <c:pt idx="93">
                  <c:v>0.94</c:v>
                </c:pt>
                <c:pt idx="94">
                  <c:v>0.95</c:v>
                </c:pt>
                <c:pt idx="95">
                  <c:v>0.96</c:v>
                </c:pt>
                <c:pt idx="96">
                  <c:v>0.97</c:v>
                </c:pt>
                <c:pt idx="97">
                  <c:v>0.98</c:v>
                </c:pt>
                <c:pt idx="98">
                  <c:v>0.99</c:v>
                </c:pt>
                <c:pt idx="99">
                  <c:v>1</c:v>
                </c:pt>
                <c:pt idx="100">
                  <c:v>1.01</c:v>
                </c:pt>
                <c:pt idx="101">
                  <c:v>1.02</c:v>
                </c:pt>
                <c:pt idx="102">
                  <c:v>1.03</c:v>
                </c:pt>
                <c:pt idx="103">
                  <c:v>1.04</c:v>
                </c:pt>
                <c:pt idx="104">
                  <c:v>1.05</c:v>
                </c:pt>
                <c:pt idx="105">
                  <c:v>1.06</c:v>
                </c:pt>
                <c:pt idx="106">
                  <c:v>1.07</c:v>
                </c:pt>
                <c:pt idx="107">
                  <c:v>1.08</c:v>
                </c:pt>
                <c:pt idx="108">
                  <c:v>1.0900000000000001</c:v>
                </c:pt>
                <c:pt idx="109">
                  <c:v>1.1000000000000001</c:v>
                </c:pt>
                <c:pt idx="110">
                  <c:v>1.1100000000000001</c:v>
                </c:pt>
                <c:pt idx="111">
                  <c:v>1.1200000000000001</c:v>
                </c:pt>
                <c:pt idx="112">
                  <c:v>1.1299999999999999</c:v>
                </c:pt>
                <c:pt idx="113">
                  <c:v>1.1399999999999999</c:v>
                </c:pt>
                <c:pt idx="114">
                  <c:v>1.1499999999999999</c:v>
                </c:pt>
                <c:pt idx="115">
                  <c:v>1.1599999999999999</c:v>
                </c:pt>
                <c:pt idx="116">
                  <c:v>1.17</c:v>
                </c:pt>
                <c:pt idx="117">
                  <c:v>1.18</c:v>
                </c:pt>
                <c:pt idx="118">
                  <c:v>1.19</c:v>
                </c:pt>
                <c:pt idx="119">
                  <c:v>1.2</c:v>
                </c:pt>
                <c:pt idx="120">
                  <c:v>1.21</c:v>
                </c:pt>
                <c:pt idx="121">
                  <c:v>1.22</c:v>
                </c:pt>
                <c:pt idx="122">
                  <c:v>1.23</c:v>
                </c:pt>
                <c:pt idx="123">
                  <c:v>1.24</c:v>
                </c:pt>
                <c:pt idx="124">
                  <c:v>1.25</c:v>
                </c:pt>
                <c:pt idx="125">
                  <c:v>1.26</c:v>
                </c:pt>
                <c:pt idx="126">
                  <c:v>1.27</c:v>
                </c:pt>
                <c:pt idx="127">
                  <c:v>1.28</c:v>
                </c:pt>
                <c:pt idx="128">
                  <c:v>1.29</c:v>
                </c:pt>
                <c:pt idx="129">
                  <c:v>1.3</c:v>
                </c:pt>
                <c:pt idx="130">
                  <c:v>1.31</c:v>
                </c:pt>
                <c:pt idx="131">
                  <c:v>1.32</c:v>
                </c:pt>
                <c:pt idx="132">
                  <c:v>1.33</c:v>
                </c:pt>
                <c:pt idx="133">
                  <c:v>1.34</c:v>
                </c:pt>
                <c:pt idx="134">
                  <c:v>1.35</c:v>
                </c:pt>
                <c:pt idx="135">
                  <c:v>1.36</c:v>
                </c:pt>
                <c:pt idx="136">
                  <c:v>1.37</c:v>
                </c:pt>
                <c:pt idx="137">
                  <c:v>1.38</c:v>
                </c:pt>
                <c:pt idx="138">
                  <c:v>1.39</c:v>
                </c:pt>
                <c:pt idx="139">
                  <c:v>1.4</c:v>
                </c:pt>
                <c:pt idx="140">
                  <c:v>1.41</c:v>
                </c:pt>
                <c:pt idx="141">
                  <c:v>1.42</c:v>
                </c:pt>
                <c:pt idx="142">
                  <c:v>1.43</c:v>
                </c:pt>
                <c:pt idx="143">
                  <c:v>1.44</c:v>
                </c:pt>
                <c:pt idx="144">
                  <c:v>1.45</c:v>
                </c:pt>
                <c:pt idx="145">
                  <c:v>1.46</c:v>
                </c:pt>
                <c:pt idx="146">
                  <c:v>1.47</c:v>
                </c:pt>
                <c:pt idx="147">
                  <c:v>1.48</c:v>
                </c:pt>
                <c:pt idx="148">
                  <c:v>1.49</c:v>
                </c:pt>
                <c:pt idx="149">
                  <c:v>1.5</c:v>
                </c:pt>
                <c:pt idx="150">
                  <c:v>1.51</c:v>
                </c:pt>
                <c:pt idx="151">
                  <c:v>1.52</c:v>
                </c:pt>
                <c:pt idx="152">
                  <c:v>1.53</c:v>
                </c:pt>
                <c:pt idx="153">
                  <c:v>1.54</c:v>
                </c:pt>
                <c:pt idx="154">
                  <c:v>1.55</c:v>
                </c:pt>
                <c:pt idx="155">
                  <c:v>1.56</c:v>
                </c:pt>
                <c:pt idx="156">
                  <c:v>1.57</c:v>
                </c:pt>
                <c:pt idx="157">
                  <c:v>1.58</c:v>
                </c:pt>
                <c:pt idx="158">
                  <c:v>1.59</c:v>
                </c:pt>
                <c:pt idx="159">
                  <c:v>1.6</c:v>
                </c:pt>
                <c:pt idx="160">
                  <c:v>1.61</c:v>
                </c:pt>
                <c:pt idx="161">
                  <c:v>1.62</c:v>
                </c:pt>
                <c:pt idx="162">
                  <c:v>1.63</c:v>
                </c:pt>
                <c:pt idx="163">
                  <c:v>1.64</c:v>
                </c:pt>
                <c:pt idx="164">
                  <c:v>1.65</c:v>
                </c:pt>
                <c:pt idx="165">
                  <c:v>1.66</c:v>
                </c:pt>
                <c:pt idx="166">
                  <c:v>1.67</c:v>
                </c:pt>
                <c:pt idx="167">
                  <c:v>1.68</c:v>
                </c:pt>
                <c:pt idx="168">
                  <c:v>1.69</c:v>
                </c:pt>
                <c:pt idx="169">
                  <c:v>1.7</c:v>
                </c:pt>
                <c:pt idx="170">
                  <c:v>1.71</c:v>
                </c:pt>
                <c:pt idx="171">
                  <c:v>1.72</c:v>
                </c:pt>
                <c:pt idx="172">
                  <c:v>1.73</c:v>
                </c:pt>
                <c:pt idx="173">
                  <c:v>1.74</c:v>
                </c:pt>
                <c:pt idx="174">
                  <c:v>1.75</c:v>
                </c:pt>
                <c:pt idx="175">
                  <c:v>1.76</c:v>
                </c:pt>
                <c:pt idx="176">
                  <c:v>1.77</c:v>
                </c:pt>
                <c:pt idx="177">
                  <c:v>1.78</c:v>
                </c:pt>
                <c:pt idx="178">
                  <c:v>1.79</c:v>
                </c:pt>
                <c:pt idx="179">
                  <c:v>1.8</c:v>
                </c:pt>
                <c:pt idx="180">
                  <c:v>1.81</c:v>
                </c:pt>
                <c:pt idx="181">
                  <c:v>1.82</c:v>
                </c:pt>
                <c:pt idx="182">
                  <c:v>1.83</c:v>
                </c:pt>
                <c:pt idx="183">
                  <c:v>1.84</c:v>
                </c:pt>
                <c:pt idx="184">
                  <c:v>1.85</c:v>
                </c:pt>
                <c:pt idx="185">
                  <c:v>1.86</c:v>
                </c:pt>
                <c:pt idx="186">
                  <c:v>1.87</c:v>
                </c:pt>
                <c:pt idx="187">
                  <c:v>1.88</c:v>
                </c:pt>
                <c:pt idx="188">
                  <c:v>1.89</c:v>
                </c:pt>
                <c:pt idx="189">
                  <c:v>1.9</c:v>
                </c:pt>
                <c:pt idx="190">
                  <c:v>1.91</c:v>
                </c:pt>
                <c:pt idx="191">
                  <c:v>1.92</c:v>
                </c:pt>
                <c:pt idx="192">
                  <c:v>1.93</c:v>
                </c:pt>
                <c:pt idx="193">
                  <c:v>1.94</c:v>
                </c:pt>
                <c:pt idx="194">
                  <c:v>1.95</c:v>
                </c:pt>
                <c:pt idx="195">
                  <c:v>1.96</c:v>
                </c:pt>
                <c:pt idx="196">
                  <c:v>1.97</c:v>
                </c:pt>
                <c:pt idx="197">
                  <c:v>1.98</c:v>
                </c:pt>
                <c:pt idx="198">
                  <c:v>1.99</c:v>
                </c:pt>
                <c:pt idx="199">
                  <c:v>2</c:v>
                </c:pt>
                <c:pt idx="200">
                  <c:v>2.0099999999999998</c:v>
                </c:pt>
                <c:pt idx="201">
                  <c:v>2.02</c:v>
                </c:pt>
                <c:pt idx="202">
                  <c:v>2.0299999999999998</c:v>
                </c:pt>
                <c:pt idx="203">
                  <c:v>2.04</c:v>
                </c:pt>
                <c:pt idx="204">
                  <c:v>2.0499999999999998</c:v>
                </c:pt>
                <c:pt idx="205">
                  <c:v>2.06</c:v>
                </c:pt>
                <c:pt idx="206">
                  <c:v>2.0699999999999998</c:v>
                </c:pt>
                <c:pt idx="207">
                  <c:v>2.08</c:v>
                </c:pt>
                <c:pt idx="208">
                  <c:v>2.09</c:v>
                </c:pt>
                <c:pt idx="209">
                  <c:v>2.1</c:v>
                </c:pt>
                <c:pt idx="210">
                  <c:v>2.11</c:v>
                </c:pt>
                <c:pt idx="211">
                  <c:v>2.12</c:v>
                </c:pt>
                <c:pt idx="212">
                  <c:v>2.13</c:v>
                </c:pt>
                <c:pt idx="213">
                  <c:v>2.14</c:v>
                </c:pt>
                <c:pt idx="214">
                  <c:v>2.15</c:v>
                </c:pt>
                <c:pt idx="215">
                  <c:v>2.16</c:v>
                </c:pt>
                <c:pt idx="216">
                  <c:v>2.17</c:v>
                </c:pt>
                <c:pt idx="217">
                  <c:v>2.1800000000000002</c:v>
                </c:pt>
                <c:pt idx="218">
                  <c:v>2.19</c:v>
                </c:pt>
                <c:pt idx="219">
                  <c:v>2.2000000000000002</c:v>
                </c:pt>
                <c:pt idx="220">
                  <c:v>2.21</c:v>
                </c:pt>
                <c:pt idx="221">
                  <c:v>2.2200000000000002</c:v>
                </c:pt>
                <c:pt idx="222">
                  <c:v>2.23</c:v>
                </c:pt>
                <c:pt idx="223">
                  <c:v>2.2400000000000002</c:v>
                </c:pt>
                <c:pt idx="224">
                  <c:v>2.25</c:v>
                </c:pt>
                <c:pt idx="225">
                  <c:v>2.2599999999999998</c:v>
                </c:pt>
                <c:pt idx="226">
                  <c:v>2.27</c:v>
                </c:pt>
                <c:pt idx="227">
                  <c:v>2.2799999999999998</c:v>
                </c:pt>
                <c:pt idx="228">
                  <c:v>2.29</c:v>
                </c:pt>
                <c:pt idx="229">
                  <c:v>2.2999999999999998</c:v>
                </c:pt>
                <c:pt idx="230">
                  <c:v>2.31</c:v>
                </c:pt>
                <c:pt idx="231">
                  <c:v>2.3199999999999998</c:v>
                </c:pt>
                <c:pt idx="232">
                  <c:v>2.33</c:v>
                </c:pt>
                <c:pt idx="233">
                  <c:v>2.34</c:v>
                </c:pt>
                <c:pt idx="234">
                  <c:v>2.35</c:v>
                </c:pt>
                <c:pt idx="235">
                  <c:v>2.36</c:v>
                </c:pt>
                <c:pt idx="236">
                  <c:v>2.37</c:v>
                </c:pt>
                <c:pt idx="237">
                  <c:v>2.38</c:v>
                </c:pt>
                <c:pt idx="238">
                  <c:v>2.39</c:v>
                </c:pt>
                <c:pt idx="239">
                  <c:v>2.4</c:v>
                </c:pt>
                <c:pt idx="240">
                  <c:v>2.41</c:v>
                </c:pt>
                <c:pt idx="241">
                  <c:v>2.42</c:v>
                </c:pt>
                <c:pt idx="242">
                  <c:v>2.4300000000000002</c:v>
                </c:pt>
                <c:pt idx="243">
                  <c:v>2.44</c:v>
                </c:pt>
                <c:pt idx="244">
                  <c:v>2.4500000000000002</c:v>
                </c:pt>
                <c:pt idx="245">
                  <c:v>2.46</c:v>
                </c:pt>
                <c:pt idx="246">
                  <c:v>2.4700000000000002</c:v>
                </c:pt>
                <c:pt idx="247">
                  <c:v>2.48</c:v>
                </c:pt>
                <c:pt idx="248">
                  <c:v>2.4900000000000002</c:v>
                </c:pt>
                <c:pt idx="249">
                  <c:v>2.5</c:v>
                </c:pt>
                <c:pt idx="250">
                  <c:v>2.5099999999999998</c:v>
                </c:pt>
                <c:pt idx="251">
                  <c:v>2.52</c:v>
                </c:pt>
                <c:pt idx="252">
                  <c:v>2.5299999999999998</c:v>
                </c:pt>
                <c:pt idx="253">
                  <c:v>2.54</c:v>
                </c:pt>
                <c:pt idx="254">
                  <c:v>2.5499999999999998</c:v>
                </c:pt>
                <c:pt idx="255">
                  <c:v>2.56</c:v>
                </c:pt>
                <c:pt idx="256">
                  <c:v>2.57</c:v>
                </c:pt>
                <c:pt idx="257">
                  <c:v>2.58</c:v>
                </c:pt>
                <c:pt idx="258">
                  <c:v>2.59</c:v>
                </c:pt>
                <c:pt idx="259">
                  <c:v>2.6</c:v>
                </c:pt>
                <c:pt idx="260">
                  <c:v>2.61</c:v>
                </c:pt>
                <c:pt idx="261">
                  <c:v>2.62</c:v>
                </c:pt>
                <c:pt idx="262">
                  <c:v>2.63</c:v>
                </c:pt>
                <c:pt idx="263">
                  <c:v>2.64</c:v>
                </c:pt>
                <c:pt idx="264">
                  <c:v>2.65</c:v>
                </c:pt>
                <c:pt idx="265">
                  <c:v>2.66</c:v>
                </c:pt>
                <c:pt idx="266">
                  <c:v>2.67</c:v>
                </c:pt>
                <c:pt idx="267">
                  <c:v>2.68</c:v>
                </c:pt>
                <c:pt idx="268">
                  <c:v>2.69</c:v>
                </c:pt>
                <c:pt idx="269">
                  <c:v>2.7</c:v>
                </c:pt>
                <c:pt idx="270">
                  <c:v>2.71</c:v>
                </c:pt>
                <c:pt idx="271">
                  <c:v>2.72</c:v>
                </c:pt>
                <c:pt idx="272">
                  <c:v>2.73</c:v>
                </c:pt>
                <c:pt idx="273">
                  <c:v>2.74</c:v>
                </c:pt>
                <c:pt idx="274">
                  <c:v>2.75</c:v>
                </c:pt>
                <c:pt idx="275">
                  <c:v>2.76</c:v>
                </c:pt>
                <c:pt idx="276">
                  <c:v>2.77</c:v>
                </c:pt>
                <c:pt idx="277">
                  <c:v>2.78</c:v>
                </c:pt>
                <c:pt idx="278">
                  <c:v>2.79</c:v>
                </c:pt>
                <c:pt idx="279">
                  <c:v>2.8</c:v>
                </c:pt>
                <c:pt idx="280">
                  <c:v>2.81</c:v>
                </c:pt>
                <c:pt idx="281">
                  <c:v>2.82</c:v>
                </c:pt>
                <c:pt idx="282">
                  <c:v>2.83</c:v>
                </c:pt>
                <c:pt idx="283">
                  <c:v>2.84</c:v>
                </c:pt>
                <c:pt idx="284">
                  <c:v>2.85</c:v>
                </c:pt>
                <c:pt idx="285">
                  <c:v>2.86</c:v>
                </c:pt>
                <c:pt idx="286">
                  <c:v>2.87</c:v>
                </c:pt>
                <c:pt idx="287">
                  <c:v>2.88</c:v>
                </c:pt>
                <c:pt idx="288">
                  <c:v>2.89</c:v>
                </c:pt>
                <c:pt idx="289">
                  <c:v>2.9</c:v>
                </c:pt>
                <c:pt idx="290">
                  <c:v>2.91</c:v>
                </c:pt>
                <c:pt idx="291">
                  <c:v>2.92</c:v>
                </c:pt>
                <c:pt idx="292">
                  <c:v>2.93</c:v>
                </c:pt>
                <c:pt idx="293">
                  <c:v>2.94</c:v>
                </c:pt>
                <c:pt idx="294">
                  <c:v>2.95</c:v>
                </c:pt>
                <c:pt idx="295">
                  <c:v>2.96</c:v>
                </c:pt>
                <c:pt idx="296">
                  <c:v>2.97</c:v>
                </c:pt>
                <c:pt idx="297">
                  <c:v>2.98</c:v>
                </c:pt>
                <c:pt idx="298">
                  <c:v>2.99</c:v>
                </c:pt>
                <c:pt idx="299">
                  <c:v>3</c:v>
                </c:pt>
                <c:pt idx="300">
                  <c:v>3.01</c:v>
                </c:pt>
                <c:pt idx="301">
                  <c:v>3.02</c:v>
                </c:pt>
                <c:pt idx="302">
                  <c:v>3.03</c:v>
                </c:pt>
                <c:pt idx="303">
                  <c:v>3.04</c:v>
                </c:pt>
                <c:pt idx="304">
                  <c:v>3.05</c:v>
                </c:pt>
                <c:pt idx="305">
                  <c:v>3.06</c:v>
                </c:pt>
                <c:pt idx="306">
                  <c:v>3.07</c:v>
                </c:pt>
                <c:pt idx="307">
                  <c:v>3.08</c:v>
                </c:pt>
                <c:pt idx="308">
                  <c:v>3.09</c:v>
                </c:pt>
                <c:pt idx="309">
                  <c:v>3.1</c:v>
                </c:pt>
                <c:pt idx="310">
                  <c:v>3.11</c:v>
                </c:pt>
                <c:pt idx="311">
                  <c:v>3.12</c:v>
                </c:pt>
                <c:pt idx="312">
                  <c:v>3.13</c:v>
                </c:pt>
                <c:pt idx="313">
                  <c:v>3.14</c:v>
                </c:pt>
                <c:pt idx="314">
                  <c:v>3.15</c:v>
                </c:pt>
                <c:pt idx="315">
                  <c:v>3.16</c:v>
                </c:pt>
                <c:pt idx="316">
                  <c:v>3.17</c:v>
                </c:pt>
                <c:pt idx="317">
                  <c:v>3.18</c:v>
                </c:pt>
                <c:pt idx="318">
                  <c:v>3.19</c:v>
                </c:pt>
                <c:pt idx="319">
                  <c:v>3.2</c:v>
                </c:pt>
                <c:pt idx="320">
                  <c:v>3.21</c:v>
                </c:pt>
                <c:pt idx="321">
                  <c:v>3.22</c:v>
                </c:pt>
                <c:pt idx="322">
                  <c:v>3.23</c:v>
                </c:pt>
                <c:pt idx="323">
                  <c:v>3.24</c:v>
                </c:pt>
                <c:pt idx="324">
                  <c:v>3.25</c:v>
                </c:pt>
                <c:pt idx="325">
                  <c:v>3.26</c:v>
                </c:pt>
                <c:pt idx="326">
                  <c:v>3.27</c:v>
                </c:pt>
                <c:pt idx="327">
                  <c:v>3.28</c:v>
                </c:pt>
                <c:pt idx="328">
                  <c:v>3.29</c:v>
                </c:pt>
                <c:pt idx="329">
                  <c:v>3.3</c:v>
                </c:pt>
                <c:pt idx="330">
                  <c:v>3.31</c:v>
                </c:pt>
                <c:pt idx="331">
                  <c:v>3.32</c:v>
                </c:pt>
                <c:pt idx="332">
                  <c:v>3.33</c:v>
                </c:pt>
                <c:pt idx="333">
                  <c:v>3.34</c:v>
                </c:pt>
                <c:pt idx="334">
                  <c:v>3.35</c:v>
                </c:pt>
                <c:pt idx="335">
                  <c:v>3.36</c:v>
                </c:pt>
                <c:pt idx="336">
                  <c:v>3.37</c:v>
                </c:pt>
                <c:pt idx="337">
                  <c:v>3.38</c:v>
                </c:pt>
                <c:pt idx="338">
                  <c:v>3.39</c:v>
                </c:pt>
                <c:pt idx="339">
                  <c:v>3.4</c:v>
                </c:pt>
                <c:pt idx="340">
                  <c:v>3.41</c:v>
                </c:pt>
                <c:pt idx="341">
                  <c:v>3.42</c:v>
                </c:pt>
                <c:pt idx="342">
                  <c:v>3.43</c:v>
                </c:pt>
                <c:pt idx="343">
                  <c:v>3.44</c:v>
                </c:pt>
                <c:pt idx="344">
                  <c:v>3.45</c:v>
                </c:pt>
                <c:pt idx="345">
                  <c:v>3.46</c:v>
                </c:pt>
                <c:pt idx="346">
                  <c:v>3.47</c:v>
                </c:pt>
                <c:pt idx="347">
                  <c:v>3.48</c:v>
                </c:pt>
                <c:pt idx="348">
                  <c:v>3.49</c:v>
                </c:pt>
                <c:pt idx="349">
                  <c:v>3.5</c:v>
                </c:pt>
                <c:pt idx="350">
                  <c:v>3.51</c:v>
                </c:pt>
                <c:pt idx="351">
                  <c:v>3.52</c:v>
                </c:pt>
                <c:pt idx="352">
                  <c:v>3.53</c:v>
                </c:pt>
                <c:pt idx="353">
                  <c:v>3.54</c:v>
                </c:pt>
                <c:pt idx="354">
                  <c:v>3.55</c:v>
                </c:pt>
                <c:pt idx="355">
                  <c:v>3.56</c:v>
                </c:pt>
                <c:pt idx="356">
                  <c:v>3.57</c:v>
                </c:pt>
                <c:pt idx="357">
                  <c:v>3.58</c:v>
                </c:pt>
                <c:pt idx="358">
                  <c:v>3.59</c:v>
                </c:pt>
                <c:pt idx="359">
                  <c:v>3.6</c:v>
                </c:pt>
                <c:pt idx="360">
                  <c:v>3.61</c:v>
                </c:pt>
                <c:pt idx="361">
                  <c:v>3.62</c:v>
                </c:pt>
                <c:pt idx="362">
                  <c:v>3.63</c:v>
                </c:pt>
                <c:pt idx="363">
                  <c:v>3.64</c:v>
                </c:pt>
                <c:pt idx="364">
                  <c:v>3.65</c:v>
                </c:pt>
                <c:pt idx="365">
                  <c:v>3.66</c:v>
                </c:pt>
                <c:pt idx="366">
                  <c:v>3.67</c:v>
                </c:pt>
                <c:pt idx="367">
                  <c:v>3.68</c:v>
                </c:pt>
                <c:pt idx="368">
                  <c:v>3.69</c:v>
                </c:pt>
                <c:pt idx="369">
                  <c:v>3.7</c:v>
                </c:pt>
                <c:pt idx="370">
                  <c:v>3.71</c:v>
                </c:pt>
                <c:pt idx="371">
                  <c:v>3.72</c:v>
                </c:pt>
                <c:pt idx="372">
                  <c:v>3.73</c:v>
                </c:pt>
                <c:pt idx="373">
                  <c:v>3.74</c:v>
                </c:pt>
                <c:pt idx="374">
                  <c:v>3.75</c:v>
                </c:pt>
                <c:pt idx="375">
                  <c:v>3.76</c:v>
                </c:pt>
                <c:pt idx="376">
                  <c:v>3.77</c:v>
                </c:pt>
                <c:pt idx="377">
                  <c:v>3.78</c:v>
                </c:pt>
                <c:pt idx="378">
                  <c:v>3.79</c:v>
                </c:pt>
                <c:pt idx="379">
                  <c:v>3.8</c:v>
                </c:pt>
                <c:pt idx="380">
                  <c:v>3.81</c:v>
                </c:pt>
                <c:pt idx="381">
                  <c:v>3.82</c:v>
                </c:pt>
                <c:pt idx="382">
                  <c:v>3.83</c:v>
                </c:pt>
                <c:pt idx="383">
                  <c:v>3.84</c:v>
                </c:pt>
                <c:pt idx="384">
                  <c:v>3.85</c:v>
                </c:pt>
                <c:pt idx="385">
                  <c:v>3.86</c:v>
                </c:pt>
                <c:pt idx="386">
                  <c:v>3.87</c:v>
                </c:pt>
                <c:pt idx="387">
                  <c:v>3.88</c:v>
                </c:pt>
                <c:pt idx="388">
                  <c:v>3.89</c:v>
                </c:pt>
                <c:pt idx="389">
                  <c:v>3.9</c:v>
                </c:pt>
                <c:pt idx="390">
                  <c:v>3.91</c:v>
                </c:pt>
                <c:pt idx="391">
                  <c:v>3.92</c:v>
                </c:pt>
                <c:pt idx="392">
                  <c:v>3.93</c:v>
                </c:pt>
                <c:pt idx="393">
                  <c:v>3.94</c:v>
                </c:pt>
                <c:pt idx="394">
                  <c:v>3.95</c:v>
                </c:pt>
                <c:pt idx="395">
                  <c:v>3.96</c:v>
                </c:pt>
                <c:pt idx="396">
                  <c:v>3.97</c:v>
                </c:pt>
                <c:pt idx="397">
                  <c:v>3.98</c:v>
                </c:pt>
                <c:pt idx="398">
                  <c:v>3.99</c:v>
                </c:pt>
                <c:pt idx="399">
                  <c:v>4</c:v>
                </c:pt>
                <c:pt idx="400">
                  <c:v>4.01</c:v>
                </c:pt>
                <c:pt idx="401">
                  <c:v>4.0199999999999996</c:v>
                </c:pt>
                <c:pt idx="402">
                  <c:v>4.03</c:v>
                </c:pt>
                <c:pt idx="403">
                  <c:v>4.04</c:v>
                </c:pt>
                <c:pt idx="404">
                  <c:v>4.05</c:v>
                </c:pt>
                <c:pt idx="405">
                  <c:v>4.0599999999999996</c:v>
                </c:pt>
                <c:pt idx="406">
                  <c:v>4.07</c:v>
                </c:pt>
                <c:pt idx="407">
                  <c:v>4.08</c:v>
                </c:pt>
                <c:pt idx="408">
                  <c:v>4.09</c:v>
                </c:pt>
                <c:pt idx="409">
                  <c:v>4.0999999999999996</c:v>
                </c:pt>
                <c:pt idx="410">
                  <c:v>4.1100000000000003</c:v>
                </c:pt>
                <c:pt idx="411">
                  <c:v>4.12</c:v>
                </c:pt>
                <c:pt idx="412">
                  <c:v>4.13</c:v>
                </c:pt>
                <c:pt idx="413">
                  <c:v>4.1399999999999997</c:v>
                </c:pt>
                <c:pt idx="414">
                  <c:v>4.1500000000000004</c:v>
                </c:pt>
                <c:pt idx="415">
                  <c:v>4.16</c:v>
                </c:pt>
                <c:pt idx="416">
                  <c:v>4.17</c:v>
                </c:pt>
                <c:pt idx="417">
                  <c:v>4.18</c:v>
                </c:pt>
                <c:pt idx="418">
                  <c:v>4.1900000000000004</c:v>
                </c:pt>
                <c:pt idx="419">
                  <c:v>4.2</c:v>
                </c:pt>
                <c:pt idx="420">
                  <c:v>4.21</c:v>
                </c:pt>
                <c:pt idx="421">
                  <c:v>4.22</c:v>
                </c:pt>
                <c:pt idx="422">
                  <c:v>4.2300000000000004</c:v>
                </c:pt>
                <c:pt idx="423">
                  <c:v>4.24</c:v>
                </c:pt>
                <c:pt idx="424">
                  <c:v>4.25</c:v>
                </c:pt>
                <c:pt idx="425">
                  <c:v>4.26</c:v>
                </c:pt>
                <c:pt idx="426">
                  <c:v>4.2699999999999996</c:v>
                </c:pt>
                <c:pt idx="427">
                  <c:v>4.28</c:v>
                </c:pt>
                <c:pt idx="428">
                  <c:v>4.29</c:v>
                </c:pt>
                <c:pt idx="429">
                  <c:v>4.3</c:v>
                </c:pt>
                <c:pt idx="430">
                  <c:v>4.3099999999999996</c:v>
                </c:pt>
                <c:pt idx="431">
                  <c:v>4.32</c:v>
                </c:pt>
                <c:pt idx="432">
                  <c:v>4.33</c:v>
                </c:pt>
                <c:pt idx="433">
                  <c:v>4.34</c:v>
                </c:pt>
                <c:pt idx="434">
                  <c:v>4.3499999999999996</c:v>
                </c:pt>
                <c:pt idx="435">
                  <c:v>4.3600000000000003</c:v>
                </c:pt>
                <c:pt idx="436">
                  <c:v>4.37</c:v>
                </c:pt>
                <c:pt idx="437">
                  <c:v>4.38</c:v>
                </c:pt>
                <c:pt idx="438">
                  <c:v>4.3899999999999997</c:v>
                </c:pt>
                <c:pt idx="439">
                  <c:v>4.4000000000000004</c:v>
                </c:pt>
                <c:pt idx="440">
                  <c:v>4.41</c:v>
                </c:pt>
                <c:pt idx="441">
                  <c:v>4.42</c:v>
                </c:pt>
                <c:pt idx="442">
                  <c:v>4.43</c:v>
                </c:pt>
                <c:pt idx="443">
                  <c:v>4.4400000000000004</c:v>
                </c:pt>
                <c:pt idx="444">
                  <c:v>4.45</c:v>
                </c:pt>
                <c:pt idx="445">
                  <c:v>4.46</c:v>
                </c:pt>
                <c:pt idx="446">
                  <c:v>4.47</c:v>
                </c:pt>
                <c:pt idx="447">
                  <c:v>4.4800000000000004</c:v>
                </c:pt>
                <c:pt idx="448">
                  <c:v>4.49</c:v>
                </c:pt>
                <c:pt idx="449">
                  <c:v>4.5</c:v>
                </c:pt>
                <c:pt idx="450">
                  <c:v>4.51</c:v>
                </c:pt>
                <c:pt idx="451">
                  <c:v>4.5199999999999996</c:v>
                </c:pt>
                <c:pt idx="452">
                  <c:v>4.53</c:v>
                </c:pt>
                <c:pt idx="453">
                  <c:v>4.54</c:v>
                </c:pt>
                <c:pt idx="454">
                  <c:v>4.55</c:v>
                </c:pt>
                <c:pt idx="455">
                  <c:v>4.5599999999999996</c:v>
                </c:pt>
                <c:pt idx="456">
                  <c:v>4.57</c:v>
                </c:pt>
                <c:pt idx="457">
                  <c:v>4.58</c:v>
                </c:pt>
                <c:pt idx="458">
                  <c:v>4.59</c:v>
                </c:pt>
                <c:pt idx="459">
                  <c:v>4.5999999999999996</c:v>
                </c:pt>
                <c:pt idx="460">
                  <c:v>4.6100000000000003</c:v>
                </c:pt>
                <c:pt idx="461">
                  <c:v>4.62</c:v>
                </c:pt>
                <c:pt idx="462">
                  <c:v>4.63</c:v>
                </c:pt>
                <c:pt idx="463">
                  <c:v>4.6399999999999997</c:v>
                </c:pt>
                <c:pt idx="464">
                  <c:v>4.6500000000000004</c:v>
                </c:pt>
                <c:pt idx="465">
                  <c:v>4.66</c:v>
                </c:pt>
                <c:pt idx="466">
                  <c:v>4.67</c:v>
                </c:pt>
                <c:pt idx="467">
                  <c:v>4.68</c:v>
                </c:pt>
                <c:pt idx="468">
                  <c:v>4.6900000000000004</c:v>
                </c:pt>
                <c:pt idx="469">
                  <c:v>4.7</c:v>
                </c:pt>
                <c:pt idx="470">
                  <c:v>4.71</c:v>
                </c:pt>
                <c:pt idx="471">
                  <c:v>4.72</c:v>
                </c:pt>
                <c:pt idx="472">
                  <c:v>4.7300000000000004</c:v>
                </c:pt>
                <c:pt idx="473">
                  <c:v>4.74</c:v>
                </c:pt>
                <c:pt idx="474">
                  <c:v>4.75</c:v>
                </c:pt>
                <c:pt idx="475">
                  <c:v>4.76</c:v>
                </c:pt>
                <c:pt idx="476">
                  <c:v>4.7699999999999996</c:v>
                </c:pt>
                <c:pt idx="477">
                  <c:v>4.78</c:v>
                </c:pt>
                <c:pt idx="478">
                  <c:v>4.79</c:v>
                </c:pt>
                <c:pt idx="479">
                  <c:v>4.8</c:v>
                </c:pt>
                <c:pt idx="480">
                  <c:v>4.8099999999999996</c:v>
                </c:pt>
                <c:pt idx="481">
                  <c:v>4.82</c:v>
                </c:pt>
                <c:pt idx="482">
                  <c:v>4.83</c:v>
                </c:pt>
                <c:pt idx="483">
                  <c:v>4.84</c:v>
                </c:pt>
                <c:pt idx="484">
                  <c:v>4.8499999999999996</c:v>
                </c:pt>
                <c:pt idx="485">
                  <c:v>4.8600000000000003</c:v>
                </c:pt>
                <c:pt idx="486">
                  <c:v>4.87</c:v>
                </c:pt>
                <c:pt idx="487">
                  <c:v>4.88</c:v>
                </c:pt>
                <c:pt idx="488">
                  <c:v>4.8899999999999997</c:v>
                </c:pt>
                <c:pt idx="489">
                  <c:v>4.9000000000000004</c:v>
                </c:pt>
                <c:pt idx="490">
                  <c:v>4.91</c:v>
                </c:pt>
                <c:pt idx="491">
                  <c:v>4.92</c:v>
                </c:pt>
                <c:pt idx="492">
                  <c:v>4.93</c:v>
                </c:pt>
                <c:pt idx="493">
                  <c:v>4.9400000000000004</c:v>
                </c:pt>
                <c:pt idx="494">
                  <c:v>4.95</c:v>
                </c:pt>
                <c:pt idx="495">
                  <c:v>4.96</c:v>
                </c:pt>
                <c:pt idx="496">
                  <c:v>4.97</c:v>
                </c:pt>
                <c:pt idx="497">
                  <c:v>4.9800000000000004</c:v>
                </c:pt>
                <c:pt idx="498">
                  <c:v>4.99</c:v>
                </c:pt>
                <c:pt idx="499">
                  <c:v>5</c:v>
                </c:pt>
                <c:pt idx="500">
                  <c:v>5.01</c:v>
                </c:pt>
                <c:pt idx="501">
                  <c:v>5.0199999999999996</c:v>
                </c:pt>
                <c:pt idx="502">
                  <c:v>5.03</c:v>
                </c:pt>
                <c:pt idx="503">
                  <c:v>5.04</c:v>
                </c:pt>
                <c:pt idx="504">
                  <c:v>5.05</c:v>
                </c:pt>
                <c:pt idx="505">
                  <c:v>5.0599999999999996</c:v>
                </c:pt>
                <c:pt idx="506">
                  <c:v>5.07</c:v>
                </c:pt>
                <c:pt idx="507">
                  <c:v>5.08</c:v>
                </c:pt>
                <c:pt idx="508">
                  <c:v>5.09</c:v>
                </c:pt>
                <c:pt idx="509">
                  <c:v>5.0999999999999996</c:v>
                </c:pt>
                <c:pt idx="510">
                  <c:v>5.1100000000000003</c:v>
                </c:pt>
                <c:pt idx="511">
                  <c:v>5.12</c:v>
                </c:pt>
                <c:pt idx="512">
                  <c:v>5.13</c:v>
                </c:pt>
                <c:pt idx="513">
                  <c:v>5.14</c:v>
                </c:pt>
                <c:pt idx="514">
                  <c:v>5.15</c:v>
                </c:pt>
                <c:pt idx="515">
                  <c:v>5.16</c:v>
                </c:pt>
                <c:pt idx="516">
                  <c:v>5.17</c:v>
                </c:pt>
                <c:pt idx="517">
                  <c:v>5.18</c:v>
                </c:pt>
                <c:pt idx="518">
                  <c:v>5.19</c:v>
                </c:pt>
                <c:pt idx="519">
                  <c:v>5.2</c:v>
                </c:pt>
                <c:pt idx="520">
                  <c:v>5.21</c:v>
                </c:pt>
                <c:pt idx="521">
                  <c:v>5.22</c:v>
                </c:pt>
                <c:pt idx="522">
                  <c:v>5.23</c:v>
                </c:pt>
                <c:pt idx="523">
                  <c:v>5.24</c:v>
                </c:pt>
                <c:pt idx="524">
                  <c:v>5.25</c:v>
                </c:pt>
                <c:pt idx="525">
                  <c:v>5.26</c:v>
                </c:pt>
                <c:pt idx="526">
                  <c:v>5.27</c:v>
                </c:pt>
                <c:pt idx="527">
                  <c:v>5.28</c:v>
                </c:pt>
                <c:pt idx="528">
                  <c:v>5.29</c:v>
                </c:pt>
                <c:pt idx="529">
                  <c:v>5.3</c:v>
                </c:pt>
                <c:pt idx="530">
                  <c:v>5.31</c:v>
                </c:pt>
                <c:pt idx="531">
                  <c:v>5.32</c:v>
                </c:pt>
                <c:pt idx="532">
                  <c:v>5.33</c:v>
                </c:pt>
                <c:pt idx="533">
                  <c:v>5.34</c:v>
                </c:pt>
                <c:pt idx="534">
                  <c:v>5.35</c:v>
                </c:pt>
                <c:pt idx="535">
                  <c:v>5.36</c:v>
                </c:pt>
                <c:pt idx="536">
                  <c:v>5.37</c:v>
                </c:pt>
                <c:pt idx="537">
                  <c:v>5.38</c:v>
                </c:pt>
                <c:pt idx="538">
                  <c:v>5.39</c:v>
                </c:pt>
                <c:pt idx="539">
                  <c:v>5.4</c:v>
                </c:pt>
                <c:pt idx="540">
                  <c:v>5.41</c:v>
                </c:pt>
                <c:pt idx="541">
                  <c:v>5.42</c:v>
                </c:pt>
                <c:pt idx="542">
                  <c:v>5.43</c:v>
                </c:pt>
                <c:pt idx="543">
                  <c:v>5.44</c:v>
                </c:pt>
                <c:pt idx="544">
                  <c:v>5.45</c:v>
                </c:pt>
                <c:pt idx="545">
                  <c:v>5.46</c:v>
                </c:pt>
                <c:pt idx="546">
                  <c:v>5.47</c:v>
                </c:pt>
                <c:pt idx="547">
                  <c:v>5.48</c:v>
                </c:pt>
                <c:pt idx="548">
                  <c:v>5.49</c:v>
                </c:pt>
                <c:pt idx="549">
                  <c:v>5.5</c:v>
                </c:pt>
                <c:pt idx="550">
                  <c:v>5.51</c:v>
                </c:pt>
                <c:pt idx="551">
                  <c:v>5.52</c:v>
                </c:pt>
                <c:pt idx="552">
                  <c:v>5.53</c:v>
                </c:pt>
                <c:pt idx="553">
                  <c:v>5.54</c:v>
                </c:pt>
                <c:pt idx="554">
                  <c:v>5.55</c:v>
                </c:pt>
                <c:pt idx="555">
                  <c:v>5.56</c:v>
                </c:pt>
                <c:pt idx="556">
                  <c:v>5.57</c:v>
                </c:pt>
                <c:pt idx="557">
                  <c:v>5.58</c:v>
                </c:pt>
                <c:pt idx="558">
                  <c:v>5.59</c:v>
                </c:pt>
                <c:pt idx="559">
                  <c:v>5.6</c:v>
                </c:pt>
                <c:pt idx="560">
                  <c:v>5.61</c:v>
                </c:pt>
                <c:pt idx="561">
                  <c:v>5.62</c:v>
                </c:pt>
                <c:pt idx="562">
                  <c:v>5.63</c:v>
                </c:pt>
                <c:pt idx="563">
                  <c:v>5.64</c:v>
                </c:pt>
                <c:pt idx="564">
                  <c:v>5.65</c:v>
                </c:pt>
                <c:pt idx="565">
                  <c:v>5.66</c:v>
                </c:pt>
                <c:pt idx="566">
                  <c:v>5.67</c:v>
                </c:pt>
                <c:pt idx="567">
                  <c:v>5.68</c:v>
                </c:pt>
                <c:pt idx="568">
                  <c:v>5.69</c:v>
                </c:pt>
                <c:pt idx="569">
                  <c:v>5.7</c:v>
                </c:pt>
                <c:pt idx="570">
                  <c:v>5.71</c:v>
                </c:pt>
                <c:pt idx="571">
                  <c:v>5.72</c:v>
                </c:pt>
                <c:pt idx="572">
                  <c:v>5.73</c:v>
                </c:pt>
                <c:pt idx="573">
                  <c:v>5.74</c:v>
                </c:pt>
                <c:pt idx="574">
                  <c:v>5.75</c:v>
                </c:pt>
                <c:pt idx="575">
                  <c:v>5.76</c:v>
                </c:pt>
                <c:pt idx="576">
                  <c:v>5.77</c:v>
                </c:pt>
                <c:pt idx="577">
                  <c:v>5.78</c:v>
                </c:pt>
                <c:pt idx="578">
                  <c:v>5.79</c:v>
                </c:pt>
                <c:pt idx="579">
                  <c:v>5.8</c:v>
                </c:pt>
                <c:pt idx="580">
                  <c:v>5.81</c:v>
                </c:pt>
                <c:pt idx="581">
                  <c:v>5.82</c:v>
                </c:pt>
                <c:pt idx="582">
                  <c:v>5.83</c:v>
                </c:pt>
                <c:pt idx="583">
                  <c:v>5.84</c:v>
                </c:pt>
                <c:pt idx="584">
                  <c:v>5.85</c:v>
                </c:pt>
                <c:pt idx="585">
                  <c:v>5.86</c:v>
                </c:pt>
                <c:pt idx="586">
                  <c:v>5.87</c:v>
                </c:pt>
                <c:pt idx="587">
                  <c:v>5.88</c:v>
                </c:pt>
                <c:pt idx="588">
                  <c:v>5.89</c:v>
                </c:pt>
                <c:pt idx="589">
                  <c:v>5.9</c:v>
                </c:pt>
                <c:pt idx="590">
                  <c:v>5.9099999999999904</c:v>
                </c:pt>
                <c:pt idx="591">
                  <c:v>5.9199999999999902</c:v>
                </c:pt>
                <c:pt idx="592">
                  <c:v>5.9299999999999899</c:v>
                </c:pt>
                <c:pt idx="593">
                  <c:v>5.9399999999999897</c:v>
                </c:pt>
                <c:pt idx="594">
                  <c:v>5.9499999999999904</c:v>
                </c:pt>
                <c:pt idx="595">
                  <c:v>5.9599999999999902</c:v>
                </c:pt>
                <c:pt idx="596">
                  <c:v>5.96999999999999</c:v>
                </c:pt>
                <c:pt idx="597">
                  <c:v>5.9799999999999898</c:v>
                </c:pt>
                <c:pt idx="598">
                  <c:v>5.9899999999999904</c:v>
                </c:pt>
                <c:pt idx="599">
                  <c:v>5.9999999999999902</c:v>
                </c:pt>
                <c:pt idx="600">
                  <c:v>6.00999999999999</c:v>
                </c:pt>
                <c:pt idx="601">
                  <c:v>6.0199999999999898</c:v>
                </c:pt>
                <c:pt idx="602">
                  <c:v>6.0299999999999896</c:v>
                </c:pt>
                <c:pt idx="603">
                  <c:v>6.0399999999999903</c:v>
                </c:pt>
                <c:pt idx="604">
                  <c:v>6.0499999999999901</c:v>
                </c:pt>
                <c:pt idx="605">
                  <c:v>6.0599999999999898</c:v>
                </c:pt>
                <c:pt idx="606">
                  <c:v>6.0699999999999896</c:v>
                </c:pt>
                <c:pt idx="607">
                  <c:v>6.0799999999999903</c:v>
                </c:pt>
                <c:pt idx="608">
                  <c:v>6.0899999999999901</c:v>
                </c:pt>
                <c:pt idx="609">
                  <c:v>6.0999999999999899</c:v>
                </c:pt>
                <c:pt idx="610">
                  <c:v>6.1099999999999897</c:v>
                </c:pt>
                <c:pt idx="611">
                  <c:v>6.1199999999999903</c:v>
                </c:pt>
                <c:pt idx="612">
                  <c:v>6.1299999999999901</c:v>
                </c:pt>
                <c:pt idx="613">
                  <c:v>6.1399999999999899</c:v>
                </c:pt>
                <c:pt idx="614">
                  <c:v>6.1499999999999897</c:v>
                </c:pt>
                <c:pt idx="615">
                  <c:v>6.1599999999999904</c:v>
                </c:pt>
                <c:pt idx="616">
                  <c:v>6.1699999999999902</c:v>
                </c:pt>
                <c:pt idx="617">
                  <c:v>6.1799999999999899</c:v>
                </c:pt>
                <c:pt idx="618">
                  <c:v>6.1899999999999897</c:v>
                </c:pt>
                <c:pt idx="619">
                  <c:v>6.1999999999999904</c:v>
                </c:pt>
                <c:pt idx="620">
                  <c:v>6.2099999999999902</c:v>
                </c:pt>
                <c:pt idx="621">
                  <c:v>6.21999999999999</c:v>
                </c:pt>
                <c:pt idx="622">
                  <c:v>6.2299999999999898</c:v>
                </c:pt>
                <c:pt idx="623">
                  <c:v>6.2399999999999904</c:v>
                </c:pt>
                <c:pt idx="624">
                  <c:v>6.2499999999999902</c:v>
                </c:pt>
                <c:pt idx="625">
                  <c:v>6.25999999999999</c:v>
                </c:pt>
                <c:pt idx="626">
                  <c:v>6.2699999999999898</c:v>
                </c:pt>
                <c:pt idx="627">
                  <c:v>6.2799999999999896</c:v>
                </c:pt>
                <c:pt idx="628">
                  <c:v>6.2899999999999903</c:v>
                </c:pt>
                <c:pt idx="629">
                  <c:v>6.2999999999999901</c:v>
                </c:pt>
                <c:pt idx="630">
                  <c:v>6.3099999999999898</c:v>
                </c:pt>
                <c:pt idx="631">
                  <c:v>6.3199999999999896</c:v>
                </c:pt>
                <c:pt idx="632">
                  <c:v>6.3299999999999903</c:v>
                </c:pt>
                <c:pt idx="633">
                  <c:v>6.3399999999999901</c:v>
                </c:pt>
                <c:pt idx="634">
                  <c:v>6.3499999999999899</c:v>
                </c:pt>
                <c:pt idx="635">
                  <c:v>6.3599999999999897</c:v>
                </c:pt>
                <c:pt idx="636">
                  <c:v>6.3699999999999903</c:v>
                </c:pt>
                <c:pt idx="637">
                  <c:v>6.3799999999999804</c:v>
                </c:pt>
                <c:pt idx="638">
                  <c:v>6.3899999999999801</c:v>
                </c:pt>
                <c:pt idx="639">
                  <c:v>6.3999999999999799</c:v>
                </c:pt>
                <c:pt idx="640">
                  <c:v>6.4099999999999797</c:v>
                </c:pt>
                <c:pt idx="641">
                  <c:v>6.4199999999999804</c:v>
                </c:pt>
                <c:pt idx="642">
                  <c:v>6.4299999999999802</c:v>
                </c:pt>
                <c:pt idx="643">
                  <c:v>6.43999999999998</c:v>
                </c:pt>
                <c:pt idx="644">
                  <c:v>6.4499999999999797</c:v>
                </c:pt>
                <c:pt idx="645">
                  <c:v>6.4599999999999804</c:v>
                </c:pt>
                <c:pt idx="646">
                  <c:v>6.4699999999999802</c:v>
                </c:pt>
                <c:pt idx="647">
                  <c:v>6.47999999999998</c:v>
                </c:pt>
                <c:pt idx="648">
                  <c:v>6.4899999999999798</c:v>
                </c:pt>
                <c:pt idx="649">
                  <c:v>6.4999999999999796</c:v>
                </c:pt>
                <c:pt idx="650">
                  <c:v>6.5099999999999802</c:v>
                </c:pt>
                <c:pt idx="651">
                  <c:v>6.51999999999998</c:v>
                </c:pt>
                <c:pt idx="652">
                  <c:v>6.5299999999999798</c:v>
                </c:pt>
                <c:pt idx="653">
                  <c:v>6.5399999999999796</c:v>
                </c:pt>
                <c:pt idx="654">
                  <c:v>6.5499999999999803</c:v>
                </c:pt>
                <c:pt idx="655">
                  <c:v>6.5599999999999801</c:v>
                </c:pt>
                <c:pt idx="656">
                  <c:v>6.5699999999999799</c:v>
                </c:pt>
                <c:pt idx="657">
                  <c:v>6.5799999999999796</c:v>
                </c:pt>
                <c:pt idx="658">
                  <c:v>6.5899999999999803</c:v>
                </c:pt>
                <c:pt idx="659">
                  <c:v>6.5999999999999801</c:v>
                </c:pt>
                <c:pt idx="660">
                  <c:v>6.6099999999999799</c:v>
                </c:pt>
                <c:pt idx="661">
                  <c:v>6.6199999999999797</c:v>
                </c:pt>
                <c:pt idx="662">
                  <c:v>6.6299999999999804</c:v>
                </c:pt>
                <c:pt idx="663">
                  <c:v>6.6399999999999801</c:v>
                </c:pt>
                <c:pt idx="664">
                  <c:v>6.6499999999999799</c:v>
                </c:pt>
                <c:pt idx="665">
                  <c:v>6.6599999999999797</c:v>
                </c:pt>
                <c:pt idx="666">
                  <c:v>6.6699999999999804</c:v>
                </c:pt>
                <c:pt idx="667">
                  <c:v>6.6799999999999802</c:v>
                </c:pt>
                <c:pt idx="668">
                  <c:v>6.68999999999998</c:v>
                </c:pt>
                <c:pt idx="669">
                  <c:v>6.6999999999999797</c:v>
                </c:pt>
                <c:pt idx="670">
                  <c:v>6.7099999999999804</c:v>
                </c:pt>
                <c:pt idx="671">
                  <c:v>6.7199999999999802</c:v>
                </c:pt>
                <c:pt idx="672">
                  <c:v>6.72999999999998</c:v>
                </c:pt>
                <c:pt idx="673">
                  <c:v>6.7399999999999798</c:v>
                </c:pt>
                <c:pt idx="674">
                  <c:v>6.7499999999999796</c:v>
                </c:pt>
                <c:pt idx="675">
                  <c:v>6.7599999999999802</c:v>
                </c:pt>
                <c:pt idx="676">
                  <c:v>6.76999999999998</c:v>
                </c:pt>
                <c:pt idx="677">
                  <c:v>6.7799999999999798</c:v>
                </c:pt>
                <c:pt idx="678">
                  <c:v>6.7899999999999796</c:v>
                </c:pt>
                <c:pt idx="679">
                  <c:v>6.7999999999999803</c:v>
                </c:pt>
                <c:pt idx="680">
                  <c:v>6.8099999999999801</c:v>
                </c:pt>
                <c:pt idx="681">
                  <c:v>6.8199999999999799</c:v>
                </c:pt>
                <c:pt idx="682">
                  <c:v>6.8299999999999796</c:v>
                </c:pt>
                <c:pt idx="683">
                  <c:v>6.8399999999999697</c:v>
                </c:pt>
                <c:pt idx="684">
                  <c:v>6.8499999999999703</c:v>
                </c:pt>
                <c:pt idx="685">
                  <c:v>6.8599999999999701</c:v>
                </c:pt>
                <c:pt idx="686">
                  <c:v>6.8699999999999699</c:v>
                </c:pt>
                <c:pt idx="687">
                  <c:v>6.8799999999999697</c:v>
                </c:pt>
                <c:pt idx="688">
                  <c:v>6.8899999999999704</c:v>
                </c:pt>
                <c:pt idx="689">
                  <c:v>6.8999999999999702</c:v>
                </c:pt>
                <c:pt idx="690">
                  <c:v>6.9099999999999699</c:v>
                </c:pt>
                <c:pt idx="691">
                  <c:v>6.9199999999999697</c:v>
                </c:pt>
                <c:pt idx="692">
                  <c:v>6.9299999999999704</c:v>
                </c:pt>
                <c:pt idx="693">
                  <c:v>6.9399999999999702</c:v>
                </c:pt>
                <c:pt idx="694">
                  <c:v>6.94999999999997</c:v>
                </c:pt>
                <c:pt idx="695">
                  <c:v>6.9599999999999698</c:v>
                </c:pt>
                <c:pt idx="696">
                  <c:v>6.9699999999999704</c:v>
                </c:pt>
                <c:pt idx="697">
                  <c:v>6.9799999999999702</c:v>
                </c:pt>
                <c:pt idx="698">
                  <c:v>6.98999999999997</c:v>
                </c:pt>
                <c:pt idx="699">
                  <c:v>6.9999999999999698</c:v>
                </c:pt>
                <c:pt idx="700">
                  <c:v>7.0099999999999696</c:v>
                </c:pt>
                <c:pt idx="701">
                  <c:v>7.0199999999999703</c:v>
                </c:pt>
                <c:pt idx="702">
                  <c:v>7.0299999999999701</c:v>
                </c:pt>
                <c:pt idx="703">
                  <c:v>7.0399999999999698</c:v>
                </c:pt>
                <c:pt idx="704">
                  <c:v>7.0499999999999696</c:v>
                </c:pt>
                <c:pt idx="705">
                  <c:v>7.0599999999999703</c:v>
                </c:pt>
                <c:pt idx="706">
                  <c:v>7.0699999999999701</c:v>
                </c:pt>
                <c:pt idx="707">
                  <c:v>7.0799999999999699</c:v>
                </c:pt>
                <c:pt idx="708">
                  <c:v>7.0899999999999697</c:v>
                </c:pt>
                <c:pt idx="709">
                  <c:v>7.0999999999999703</c:v>
                </c:pt>
                <c:pt idx="710">
                  <c:v>7.1099999999999701</c:v>
                </c:pt>
                <c:pt idx="711">
                  <c:v>7.1199999999999699</c:v>
                </c:pt>
                <c:pt idx="712">
                  <c:v>7.1299999999999697</c:v>
                </c:pt>
                <c:pt idx="713">
                  <c:v>7.1399999999999704</c:v>
                </c:pt>
                <c:pt idx="714">
                  <c:v>7.1499999999999702</c:v>
                </c:pt>
                <c:pt idx="715">
                  <c:v>7.1599999999999699</c:v>
                </c:pt>
                <c:pt idx="716">
                  <c:v>7.1699999999999697</c:v>
                </c:pt>
                <c:pt idx="717">
                  <c:v>7.1799999999999704</c:v>
                </c:pt>
                <c:pt idx="718">
                  <c:v>7.1899999999999702</c:v>
                </c:pt>
                <c:pt idx="719">
                  <c:v>7.19999999999997</c:v>
                </c:pt>
                <c:pt idx="720">
                  <c:v>7.2099999999999698</c:v>
                </c:pt>
                <c:pt idx="721">
                  <c:v>7.2199999999999704</c:v>
                </c:pt>
                <c:pt idx="722">
                  <c:v>7.2299999999999702</c:v>
                </c:pt>
                <c:pt idx="723">
                  <c:v>7.23999999999997</c:v>
                </c:pt>
                <c:pt idx="724">
                  <c:v>7.2499999999999698</c:v>
                </c:pt>
                <c:pt idx="725">
                  <c:v>7.2599999999999696</c:v>
                </c:pt>
                <c:pt idx="726">
                  <c:v>7.2699999999999703</c:v>
                </c:pt>
                <c:pt idx="727">
                  <c:v>7.2799999999999701</c:v>
                </c:pt>
                <c:pt idx="728">
                  <c:v>7.2899999999999698</c:v>
                </c:pt>
                <c:pt idx="729">
                  <c:v>7.2999999999999696</c:v>
                </c:pt>
                <c:pt idx="730">
                  <c:v>7.3099999999999596</c:v>
                </c:pt>
                <c:pt idx="731">
                  <c:v>7.3199999999999603</c:v>
                </c:pt>
                <c:pt idx="732">
                  <c:v>7.3299999999999601</c:v>
                </c:pt>
                <c:pt idx="733">
                  <c:v>7.3399999999999599</c:v>
                </c:pt>
                <c:pt idx="734">
                  <c:v>7.3499999999999597</c:v>
                </c:pt>
                <c:pt idx="735">
                  <c:v>7.3599999999999604</c:v>
                </c:pt>
                <c:pt idx="736">
                  <c:v>7.3699999999999601</c:v>
                </c:pt>
                <c:pt idx="737">
                  <c:v>7.3799999999999599</c:v>
                </c:pt>
                <c:pt idx="738">
                  <c:v>7.3899999999999597</c:v>
                </c:pt>
                <c:pt idx="739">
                  <c:v>7.3999999999999604</c:v>
                </c:pt>
                <c:pt idx="740">
                  <c:v>7.4099999999999602</c:v>
                </c:pt>
                <c:pt idx="741">
                  <c:v>7.41999999999996</c:v>
                </c:pt>
                <c:pt idx="742">
                  <c:v>7.4299999999999597</c:v>
                </c:pt>
                <c:pt idx="743">
                  <c:v>7.4399999999999604</c:v>
                </c:pt>
                <c:pt idx="744">
                  <c:v>7.4499999999999602</c:v>
                </c:pt>
                <c:pt idx="745">
                  <c:v>7.45999999999996</c:v>
                </c:pt>
                <c:pt idx="746">
                  <c:v>7.4699999999999598</c:v>
                </c:pt>
                <c:pt idx="747">
                  <c:v>7.4799999999999596</c:v>
                </c:pt>
                <c:pt idx="748">
                  <c:v>7.4899999999999602</c:v>
                </c:pt>
                <c:pt idx="749">
                  <c:v>7.49999999999996</c:v>
                </c:pt>
                <c:pt idx="750">
                  <c:v>7.5099999999999598</c:v>
                </c:pt>
                <c:pt idx="751">
                  <c:v>7.5199999999999596</c:v>
                </c:pt>
                <c:pt idx="752">
                  <c:v>7.5299999999999603</c:v>
                </c:pt>
                <c:pt idx="753">
                  <c:v>7.5399999999999601</c:v>
                </c:pt>
                <c:pt idx="754">
                  <c:v>7.5499999999999599</c:v>
                </c:pt>
                <c:pt idx="755">
                  <c:v>7.5599999999999596</c:v>
                </c:pt>
                <c:pt idx="756">
                  <c:v>7.5699999999999603</c:v>
                </c:pt>
                <c:pt idx="757">
                  <c:v>7.5799999999999601</c:v>
                </c:pt>
                <c:pt idx="758">
                  <c:v>7.5899999999999599</c:v>
                </c:pt>
                <c:pt idx="759">
                  <c:v>7.5999999999999597</c:v>
                </c:pt>
                <c:pt idx="760">
                  <c:v>7.6099999999999604</c:v>
                </c:pt>
                <c:pt idx="761">
                  <c:v>7.6199999999999601</c:v>
                </c:pt>
                <c:pt idx="762">
                  <c:v>7.6299999999999599</c:v>
                </c:pt>
                <c:pt idx="763">
                  <c:v>7.6399999999999597</c:v>
                </c:pt>
                <c:pt idx="764">
                  <c:v>7.6499999999999604</c:v>
                </c:pt>
                <c:pt idx="765">
                  <c:v>7.6599999999999602</c:v>
                </c:pt>
                <c:pt idx="766">
                  <c:v>7.66999999999996</c:v>
                </c:pt>
                <c:pt idx="767">
                  <c:v>7.6799999999999597</c:v>
                </c:pt>
                <c:pt idx="768">
                  <c:v>7.6899999999999604</c:v>
                </c:pt>
                <c:pt idx="769">
                  <c:v>7.6999999999999602</c:v>
                </c:pt>
                <c:pt idx="770">
                  <c:v>7.70999999999996</c:v>
                </c:pt>
                <c:pt idx="771">
                  <c:v>7.7199999999999598</c:v>
                </c:pt>
                <c:pt idx="772">
                  <c:v>7.7299999999999596</c:v>
                </c:pt>
                <c:pt idx="773">
                  <c:v>7.7399999999999602</c:v>
                </c:pt>
                <c:pt idx="774">
                  <c:v>7.74999999999996</c:v>
                </c:pt>
                <c:pt idx="775">
                  <c:v>7.7599999999999598</c:v>
                </c:pt>
                <c:pt idx="776">
                  <c:v>7.7699999999999596</c:v>
                </c:pt>
                <c:pt idx="777">
                  <c:v>7.7799999999999496</c:v>
                </c:pt>
                <c:pt idx="778">
                  <c:v>7.7899999999999503</c:v>
                </c:pt>
                <c:pt idx="779">
                  <c:v>7.7999999999999501</c:v>
                </c:pt>
                <c:pt idx="780">
                  <c:v>7.8099999999999499</c:v>
                </c:pt>
                <c:pt idx="781">
                  <c:v>7.8199999999999497</c:v>
                </c:pt>
                <c:pt idx="782">
                  <c:v>7.8299999999999503</c:v>
                </c:pt>
                <c:pt idx="783">
                  <c:v>7.8399999999999501</c:v>
                </c:pt>
                <c:pt idx="784">
                  <c:v>7.8499999999999499</c:v>
                </c:pt>
                <c:pt idx="785">
                  <c:v>7.8599999999999497</c:v>
                </c:pt>
                <c:pt idx="786">
                  <c:v>7.8699999999999504</c:v>
                </c:pt>
                <c:pt idx="787">
                  <c:v>7.8799999999999502</c:v>
                </c:pt>
                <c:pt idx="788">
                  <c:v>7.8899999999999499</c:v>
                </c:pt>
                <c:pt idx="789">
                  <c:v>7.8999999999999497</c:v>
                </c:pt>
                <c:pt idx="790">
                  <c:v>7.9099999999999504</c:v>
                </c:pt>
                <c:pt idx="791">
                  <c:v>7.9199999999999502</c:v>
                </c:pt>
                <c:pt idx="792">
                  <c:v>7.92999999999995</c:v>
                </c:pt>
                <c:pt idx="793">
                  <c:v>7.9399999999999498</c:v>
                </c:pt>
                <c:pt idx="794">
                  <c:v>7.9499999999999504</c:v>
                </c:pt>
                <c:pt idx="795">
                  <c:v>7.9599999999999502</c:v>
                </c:pt>
                <c:pt idx="796">
                  <c:v>7.96999999999995</c:v>
                </c:pt>
                <c:pt idx="797">
                  <c:v>7.9799999999999498</c:v>
                </c:pt>
                <c:pt idx="798">
                  <c:v>7.9899999999999496</c:v>
                </c:pt>
                <c:pt idx="799">
                  <c:v>7.9999999999999503</c:v>
                </c:pt>
                <c:pt idx="800">
                  <c:v>8.00999999999995</c:v>
                </c:pt>
                <c:pt idx="801">
                  <c:v>8.0199999999999498</c:v>
                </c:pt>
                <c:pt idx="802">
                  <c:v>8.0299999999999496</c:v>
                </c:pt>
                <c:pt idx="803">
                  <c:v>8.0399999999999494</c:v>
                </c:pt>
                <c:pt idx="804">
                  <c:v>8.0499999999999492</c:v>
                </c:pt>
                <c:pt idx="805">
                  <c:v>8.0599999999999508</c:v>
                </c:pt>
                <c:pt idx="806">
                  <c:v>8.0699999999999505</c:v>
                </c:pt>
                <c:pt idx="807">
                  <c:v>8.0799999999999503</c:v>
                </c:pt>
                <c:pt idx="808">
                  <c:v>8.0899999999999501</c:v>
                </c:pt>
                <c:pt idx="809">
                  <c:v>8.0999999999999499</c:v>
                </c:pt>
                <c:pt idx="810">
                  <c:v>8.1099999999999497</c:v>
                </c:pt>
                <c:pt idx="811">
                  <c:v>8.1199999999999495</c:v>
                </c:pt>
                <c:pt idx="812">
                  <c:v>8.1299999999999493</c:v>
                </c:pt>
                <c:pt idx="813">
                  <c:v>8.1399999999999508</c:v>
                </c:pt>
                <c:pt idx="814">
                  <c:v>8.1499999999999506</c:v>
                </c:pt>
                <c:pt idx="815">
                  <c:v>8.1599999999999504</c:v>
                </c:pt>
                <c:pt idx="816">
                  <c:v>8.1699999999999502</c:v>
                </c:pt>
                <c:pt idx="817">
                  <c:v>8.17999999999995</c:v>
                </c:pt>
                <c:pt idx="818">
                  <c:v>8.1899999999999498</c:v>
                </c:pt>
                <c:pt idx="819">
                  <c:v>8.1999999999999496</c:v>
                </c:pt>
                <c:pt idx="820">
                  <c:v>8.2099999999999493</c:v>
                </c:pt>
                <c:pt idx="821">
                  <c:v>8.2199999999999491</c:v>
                </c:pt>
                <c:pt idx="822">
                  <c:v>8.2299999999999507</c:v>
                </c:pt>
                <c:pt idx="823">
                  <c:v>8.2399999999999505</c:v>
                </c:pt>
                <c:pt idx="824">
                  <c:v>8.2499999999999396</c:v>
                </c:pt>
                <c:pt idx="825">
                  <c:v>8.2599999999999394</c:v>
                </c:pt>
                <c:pt idx="826">
                  <c:v>8.2699999999999392</c:v>
                </c:pt>
                <c:pt idx="827">
                  <c:v>8.2799999999999407</c:v>
                </c:pt>
                <c:pt idx="828">
                  <c:v>8.2899999999999405</c:v>
                </c:pt>
                <c:pt idx="829">
                  <c:v>8.2999999999999403</c:v>
                </c:pt>
                <c:pt idx="830">
                  <c:v>8.3099999999999401</c:v>
                </c:pt>
                <c:pt idx="831">
                  <c:v>8.3199999999999399</c:v>
                </c:pt>
                <c:pt idx="832">
                  <c:v>8.3299999999999397</c:v>
                </c:pt>
                <c:pt idx="833">
                  <c:v>8.3399999999999395</c:v>
                </c:pt>
                <c:pt idx="834">
                  <c:v>8.3499999999999392</c:v>
                </c:pt>
                <c:pt idx="835">
                  <c:v>8.3599999999999408</c:v>
                </c:pt>
                <c:pt idx="836">
                  <c:v>8.3699999999999406</c:v>
                </c:pt>
                <c:pt idx="837">
                  <c:v>8.3799999999999404</c:v>
                </c:pt>
                <c:pt idx="838">
                  <c:v>8.3899999999999402</c:v>
                </c:pt>
                <c:pt idx="839">
                  <c:v>8.39999999999994</c:v>
                </c:pt>
                <c:pt idx="840">
                  <c:v>8.4099999999999397</c:v>
                </c:pt>
                <c:pt idx="841">
                  <c:v>8.4199999999999395</c:v>
                </c:pt>
                <c:pt idx="842">
                  <c:v>8.4299999999999393</c:v>
                </c:pt>
                <c:pt idx="843">
                  <c:v>8.4399999999999409</c:v>
                </c:pt>
                <c:pt idx="844">
                  <c:v>8.4499999999999407</c:v>
                </c:pt>
                <c:pt idx="845">
                  <c:v>8.4599999999999405</c:v>
                </c:pt>
                <c:pt idx="846">
                  <c:v>8.4699999999999402</c:v>
                </c:pt>
                <c:pt idx="847">
                  <c:v>8.47999999999994</c:v>
                </c:pt>
                <c:pt idx="848">
                  <c:v>8.4899999999999398</c:v>
                </c:pt>
                <c:pt idx="849">
                  <c:v>8.4999999999999396</c:v>
                </c:pt>
                <c:pt idx="850">
                  <c:v>8.5099999999999394</c:v>
                </c:pt>
                <c:pt idx="851">
                  <c:v>8.5199999999999392</c:v>
                </c:pt>
                <c:pt idx="852">
                  <c:v>8.5299999999999407</c:v>
                </c:pt>
                <c:pt idx="853">
                  <c:v>8.5399999999999405</c:v>
                </c:pt>
                <c:pt idx="854">
                  <c:v>8.5499999999999403</c:v>
                </c:pt>
                <c:pt idx="855">
                  <c:v>8.5599999999999401</c:v>
                </c:pt>
                <c:pt idx="856">
                  <c:v>8.5699999999999399</c:v>
                </c:pt>
                <c:pt idx="857">
                  <c:v>8.5799999999999397</c:v>
                </c:pt>
                <c:pt idx="858">
                  <c:v>8.5899999999999395</c:v>
                </c:pt>
                <c:pt idx="859">
                  <c:v>8.5999999999999392</c:v>
                </c:pt>
                <c:pt idx="860">
                  <c:v>8.6099999999999408</c:v>
                </c:pt>
                <c:pt idx="861">
                  <c:v>8.6199999999999406</c:v>
                </c:pt>
                <c:pt idx="862">
                  <c:v>8.6299999999999404</c:v>
                </c:pt>
                <c:pt idx="863">
                  <c:v>8.6399999999999402</c:v>
                </c:pt>
                <c:pt idx="864">
                  <c:v>8.64999999999994</c:v>
                </c:pt>
                <c:pt idx="865">
                  <c:v>8.6599999999999397</c:v>
                </c:pt>
                <c:pt idx="866">
                  <c:v>8.6699999999999395</c:v>
                </c:pt>
                <c:pt idx="867">
                  <c:v>8.6799999999999393</c:v>
                </c:pt>
                <c:pt idx="868">
                  <c:v>8.6899999999999409</c:v>
                </c:pt>
                <c:pt idx="869">
                  <c:v>8.6999999999999407</c:v>
                </c:pt>
                <c:pt idx="870">
                  <c:v>8.7099999999999298</c:v>
                </c:pt>
                <c:pt idx="871">
                  <c:v>8.7199999999999296</c:v>
                </c:pt>
                <c:pt idx="872">
                  <c:v>8.7299999999999294</c:v>
                </c:pt>
                <c:pt idx="873">
                  <c:v>8.7399999999999292</c:v>
                </c:pt>
                <c:pt idx="874">
                  <c:v>8.7499999999999307</c:v>
                </c:pt>
                <c:pt idx="875">
                  <c:v>8.7599999999999305</c:v>
                </c:pt>
                <c:pt idx="876">
                  <c:v>8.7699999999999303</c:v>
                </c:pt>
                <c:pt idx="877">
                  <c:v>8.7799999999999301</c:v>
                </c:pt>
                <c:pt idx="878">
                  <c:v>8.7899999999999299</c:v>
                </c:pt>
                <c:pt idx="879">
                  <c:v>8.7999999999999297</c:v>
                </c:pt>
                <c:pt idx="880">
                  <c:v>8.8099999999999294</c:v>
                </c:pt>
                <c:pt idx="881">
                  <c:v>8.8199999999999292</c:v>
                </c:pt>
                <c:pt idx="882">
                  <c:v>8.8299999999999308</c:v>
                </c:pt>
                <c:pt idx="883">
                  <c:v>8.8399999999999306</c:v>
                </c:pt>
                <c:pt idx="884">
                  <c:v>8.8499999999999304</c:v>
                </c:pt>
                <c:pt idx="885">
                  <c:v>8.8599999999999302</c:v>
                </c:pt>
                <c:pt idx="886">
                  <c:v>8.8699999999999299</c:v>
                </c:pt>
                <c:pt idx="887">
                  <c:v>8.8799999999999297</c:v>
                </c:pt>
                <c:pt idx="888">
                  <c:v>8.8899999999999295</c:v>
                </c:pt>
                <c:pt idx="889">
                  <c:v>8.8999999999999293</c:v>
                </c:pt>
                <c:pt idx="890">
                  <c:v>8.9099999999999309</c:v>
                </c:pt>
                <c:pt idx="891">
                  <c:v>8.9199999999999307</c:v>
                </c:pt>
                <c:pt idx="892">
                  <c:v>8.9299999999999304</c:v>
                </c:pt>
                <c:pt idx="893">
                  <c:v>8.9399999999999302</c:v>
                </c:pt>
                <c:pt idx="894">
                  <c:v>8.94999999999993</c:v>
                </c:pt>
                <c:pt idx="895">
                  <c:v>8.9599999999999298</c:v>
                </c:pt>
                <c:pt idx="896">
                  <c:v>8.9699999999999296</c:v>
                </c:pt>
                <c:pt idx="897">
                  <c:v>8.9799999999999294</c:v>
                </c:pt>
                <c:pt idx="898">
                  <c:v>8.9899999999999292</c:v>
                </c:pt>
                <c:pt idx="899">
                  <c:v>8.9999999999999307</c:v>
                </c:pt>
                <c:pt idx="900">
                  <c:v>9.0099999999999305</c:v>
                </c:pt>
                <c:pt idx="901">
                  <c:v>9.0199999999999303</c:v>
                </c:pt>
                <c:pt idx="902">
                  <c:v>9.0299999999999301</c:v>
                </c:pt>
                <c:pt idx="903">
                  <c:v>9.0399999999999299</c:v>
                </c:pt>
                <c:pt idx="904">
                  <c:v>9.0499999999999297</c:v>
                </c:pt>
                <c:pt idx="905">
                  <c:v>9.0599999999999294</c:v>
                </c:pt>
                <c:pt idx="906">
                  <c:v>9.0699999999999292</c:v>
                </c:pt>
                <c:pt idx="907">
                  <c:v>9.0799999999999308</c:v>
                </c:pt>
                <c:pt idx="908">
                  <c:v>9.0899999999999306</c:v>
                </c:pt>
                <c:pt idx="909">
                  <c:v>9.0999999999999304</c:v>
                </c:pt>
                <c:pt idx="910">
                  <c:v>9.1099999999999302</c:v>
                </c:pt>
                <c:pt idx="911">
                  <c:v>9.1199999999999299</c:v>
                </c:pt>
                <c:pt idx="912">
                  <c:v>9.1299999999999297</c:v>
                </c:pt>
                <c:pt idx="913">
                  <c:v>9.1399999999999295</c:v>
                </c:pt>
                <c:pt idx="914">
                  <c:v>9.1499999999999293</c:v>
                </c:pt>
                <c:pt idx="915">
                  <c:v>9.1599999999999309</c:v>
                </c:pt>
                <c:pt idx="916">
                  <c:v>9.1699999999999307</c:v>
                </c:pt>
                <c:pt idx="917">
                  <c:v>9.1799999999999198</c:v>
                </c:pt>
                <c:pt idx="918">
                  <c:v>9.1899999999999196</c:v>
                </c:pt>
                <c:pt idx="919">
                  <c:v>9.1999999999999194</c:v>
                </c:pt>
                <c:pt idx="920">
                  <c:v>9.2099999999999191</c:v>
                </c:pt>
                <c:pt idx="921">
                  <c:v>9.2199999999999207</c:v>
                </c:pt>
                <c:pt idx="922">
                  <c:v>9.2299999999999205</c:v>
                </c:pt>
                <c:pt idx="923">
                  <c:v>9.2399999999999203</c:v>
                </c:pt>
                <c:pt idx="924">
                  <c:v>9.2499999999999201</c:v>
                </c:pt>
                <c:pt idx="925">
                  <c:v>9.2599999999999199</c:v>
                </c:pt>
                <c:pt idx="926">
                  <c:v>9.2699999999999196</c:v>
                </c:pt>
                <c:pt idx="927">
                  <c:v>9.2799999999999194</c:v>
                </c:pt>
                <c:pt idx="928">
                  <c:v>9.2899999999999192</c:v>
                </c:pt>
                <c:pt idx="929">
                  <c:v>9.2999999999999208</c:v>
                </c:pt>
                <c:pt idx="930">
                  <c:v>9.3099999999999206</c:v>
                </c:pt>
                <c:pt idx="931">
                  <c:v>9.3199999999999203</c:v>
                </c:pt>
                <c:pt idx="932">
                  <c:v>9.3299999999999201</c:v>
                </c:pt>
                <c:pt idx="933">
                  <c:v>9.3399999999999199</c:v>
                </c:pt>
                <c:pt idx="934">
                  <c:v>9.3499999999999197</c:v>
                </c:pt>
                <c:pt idx="935">
                  <c:v>9.3599999999999195</c:v>
                </c:pt>
                <c:pt idx="936">
                  <c:v>9.3699999999999193</c:v>
                </c:pt>
                <c:pt idx="937">
                  <c:v>9.3799999999999208</c:v>
                </c:pt>
                <c:pt idx="938">
                  <c:v>9.3899999999999206</c:v>
                </c:pt>
                <c:pt idx="939">
                  <c:v>9.3999999999999204</c:v>
                </c:pt>
                <c:pt idx="940">
                  <c:v>9.4099999999999202</c:v>
                </c:pt>
                <c:pt idx="941">
                  <c:v>9.41999999999992</c:v>
                </c:pt>
                <c:pt idx="942">
                  <c:v>9.4299999999999198</c:v>
                </c:pt>
                <c:pt idx="943">
                  <c:v>9.4399999999999196</c:v>
                </c:pt>
                <c:pt idx="944">
                  <c:v>9.4499999999999194</c:v>
                </c:pt>
                <c:pt idx="945">
                  <c:v>9.4599999999999191</c:v>
                </c:pt>
                <c:pt idx="946">
                  <c:v>9.4699999999999207</c:v>
                </c:pt>
                <c:pt idx="947">
                  <c:v>9.4799999999999205</c:v>
                </c:pt>
                <c:pt idx="948">
                  <c:v>9.4899999999999203</c:v>
                </c:pt>
                <c:pt idx="949">
                  <c:v>9.4999999999999201</c:v>
                </c:pt>
                <c:pt idx="950">
                  <c:v>9.5099999999999199</c:v>
                </c:pt>
                <c:pt idx="951">
                  <c:v>9.5199999999999196</c:v>
                </c:pt>
                <c:pt idx="952">
                  <c:v>9.5299999999999194</c:v>
                </c:pt>
                <c:pt idx="953">
                  <c:v>9.5399999999999192</c:v>
                </c:pt>
                <c:pt idx="954">
                  <c:v>9.5499999999999208</c:v>
                </c:pt>
                <c:pt idx="955">
                  <c:v>9.5599999999999206</c:v>
                </c:pt>
                <c:pt idx="956">
                  <c:v>9.5699999999999203</c:v>
                </c:pt>
                <c:pt idx="957">
                  <c:v>9.5799999999999201</c:v>
                </c:pt>
                <c:pt idx="958">
                  <c:v>9.5899999999999199</c:v>
                </c:pt>
                <c:pt idx="959">
                  <c:v>9.5999999999999197</c:v>
                </c:pt>
                <c:pt idx="960">
                  <c:v>9.6099999999999195</c:v>
                </c:pt>
                <c:pt idx="961">
                  <c:v>9.6199999999999193</c:v>
                </c:pt>
                <c:pt idx="962">
                  <c:v>9.6299999999999208</c:v>
                </c:pt>
                <c:pt idx="963">
                  <c:v>9.6399999999999206</c:v>
                </c:pt>
                <c:pt idx="964">
                  <c:v>9.6499999999999098</c:v>
                </c:pt>
                <c:pt idx="965">
                  <c:v>9.6599999999999095</c:v>
                </c:pt>
                <c:pt idx="966">
                  <c:v>9.6699999999999093</c:v>
                </c:pt>
                <c:pt idx="967">
                  <c:v>9.6799999999999091</c:v>
                </c:pt>
                <c:pt idx="968">
                  <c:v>9.6899999999999107</c:v>
                </c:pt>
                <c:pt idx="969">
                  <c:v>9.6999999999999105</c:v>
                </c:pt>
                <c:pt idx="970">
                  <c:v>9.7099999999999103</c:v>
                </c:pt>
                <c:pt idx="971">
                  <c:v>9.71999999999991</c:v>
                </c:pt>
                <c:pt idx="972">
                  <c:v>9.7299999999999098</c:v>
                </c:pt>
                <c:pt idx="973">
                  <c:v>9.7399999999999096</c:v>
                </c:pt>
                <c:pt idx="974">
                  <c:v>9.7499999999999094</c:v>
                </c:pt>
                <c:pt idx="975">
                  <c:v>9.7599999999999092</c:v>
                </c:pt>
                <c:pt idx="976">
                  <c:v>9.7699999999999108</c:v>
                </c:pt>
                <c:pt idx="977">
                  <c:v>9.7799999999999105</c:v>
                </c:pt>
                <c:pt idx="978">
                  <c:v>9.7899999999999103</c:v>
                </c:pt>
                <c:pt idx="979">
                  <c:v>9.7999999999999101</c:v>
                </c:pt>
                <c:pt idx="980">
                  <c:v>9.8099999999999099</c:v>
                </c:pt>
                <c:pt idx="981">
                  <c:v>9.8199999999999097</c:v>
                </c:pt>
                <c:pt idx="982">
                  <c:v>9.8299999999999095</c:v>
                </c:pt>
                <c:pt idx="983">
                  <c:v>9.8399999999999093</c:v>
                </c:pt>
                <c:pt idx="984">
                  <c:v>9.8499999999999108</c:v>
                </c:pt>
                <c:pt idx="985">
                  <c:v>9.8599999999999106</c:v>
                </c:pt>
                <c:pt idx="986">
                  <c:v>9.8699999999999104</c:v>
                </c:pt>
                <c:pt idx="987">
                  <c:v>9.8799999999999102</c:v>
                </c:pt>
                <c:pt idx="988">
                  <c:v>9.88999999999991</c:v>
                </c:pt>
                <c:pt idx="989">
                  <c:v>9.8999999999999098</c:v>
                </c:pt>
                <c:pt idx="990">
                  <c:v>9.9099999999999095</c:v>
                </c:pt>
                <c:pt idx="991">
                  <c:v>9.9199999999999093</c:v>
                </c:pt>
                <c:pt idx="992">
                  <c:v>9.9299999999999091</c:v>
                </c:pt>
                <c:pt idx="993">
                  <c:v>9.9399999999999107</c:v>
                </c:pt>
                <c:pt idx="994">
                  <c:v>9.9499999999999105</c:v>
                </c:pt>
                <c:pt idx="995">
                  <c:v>9.9599999999999103</c:v>
                </c:pt>
                <c:pt idx="996">
                  <c:v>9.96999999999991</c:v>
                </c:pt>
                <c:pt idx="997">
                  <c:v>9.9799999999999098</c:v>
                </c:pt>
                <c:pt idx="998">
                  <c:v>9.9899999999999096</c:v>
                </c:pt>
                <c:pt idx="999">
                  <c:v>9.9999999999999094</c:v>
                </c:pt>
                <c:pt idx="1000">
                  <c:v>10.0099999999999</c:v>
                </c:pt>
                <c:pt idx="1001">
                  <c:v>10.0199999999999</c:v>
                </c:pt>
                <c:pt idx="1002">
                  <c:v>10.0299999999999</c:v>
                </c:pt>
                <c:pt idx="1003">
                  <c:v>10.0399999999999</c:v>
                </c:pt>
                <c:pt idx="1004">
                  <c:v>10.049999999999899</c:v>
                </c:pt>
                <c:pt idx="1005">
                  <c:v>10.059999999999899</c:v>
                </c:pt>
                <c:pt idx="1006">
                  <c:v>10.069999999999901</c:v>
                </c:pt>
                <c:pt idx="1007">
                  <c:v>10.079999999999901</c:v>
                </c:pt>
                <c:pt idx="1008">
                  <c:v>10.0899999999999</c:v>
                </c:pt>
                <c:pt idx="1009">
                  <c:v>10.0999999999999</c:v>
                </c:pt>
                <c:pt idx="1010">
                  <c:v>10.1099999999999</c:v>
                </c:pt>
                <c:pt idx="1011">
                  <c:v>10.1199999999999</c:v>
                </c:pt>
                <c:pt idx="1012">
                  <c:v>10.1299999999999</c:v>
                </c:pt>
                <c:pt idx="1013">
                  <c:v>10.139999999999899</c:v>
                </c:pt>
                <c:pt idx="1014">
                  <c:v>10.149999999999901</c:v>
                </c:pt>
                <c:pt idx="1015">
                  <c:v>10.159999999999901</c:v>
                </c:pt>
                <c:pt idx="1016">
                  <c:v>10.1699999999999</c:v>
                </c:pt>
                <c:pt idx="1017">
                  <c:v>10.1799999999999</c:v>
                </c:pt>
                <c:pt idx="1018">
                  <c:v>10.1899999999999</c:v>
                </c:pt>
              </c:numCache>
            </c:numRef>
          </c:xVal>
          <c:yVal>
            <c:numRef>
              <c:f>Sheet1!$L$4:$L$1022</c:f>
              <c:numCache>
                <c:formatCode>General</c:formatCode>
                <c:ptCount val="1019"/>
                <c:pt idx="0">
                  <c:v>0.76572342147701389</c:v>
                </c:pt>
                <c:pt idx="1">
                  <c:v>0.76535250871769223</c:v>
                </c:pt>
                <c:pt idx="2">
                  <c:v>0.76473309558922542</c:v>
                </c:pt>
                <c:pt idx="3">
                  <c:v>0.76386334179627502</c:v>
                </c:pt>
                <c:pt idx="4">
                  <c:v>0.76274066605850555</c:v>
                </c:pt>
                <c:pt idx="5">
                  <c:v>0.76136174150925806</c:v>
                </c:pt>
                <c:pt idx="6">
                  <c:v>0.75972249018285476</c:v>
                </c:pt>
                <c:pt idx="7">
                  <c:v>0.75781807690975</c:v>
                </c:pt>
                <c:pt idx="8">
                  <c:v>0.75564290303769321</c:v>
                </c:pt>
                <c:pt idx="9">
                  <c:v>0.75319060050892206</c:v>
                </c:pt>
                <c:pt idx="10">
                  <c:v>0.75045402695496588</c:v>
                </c:pt>
                <c:pt idx="11">
                  <c:v>0.74742526262546205</c:v>
                </c:pt>
                <c:pt idx="12">
                  <c:v>0.74409561014998782</c:v>
                </c:pt>
                <c:pt idx="13">
                  <c:v>0.74045559834714769</c:v>
                </c:pt>
                <c:pt idx="14">
                  <c:v>0.73649499154799813</c:v>
                </c:pt>
                <c:pt idx="15">
                  <c:v>0.73220280619666955</c:v>
                </c:pt>
                <c:pt idx="16">
                  <c:v>0.72756733683513819</c:v>
                </c:pt>
                <c:pt idx="17">
                  <c:v>0.72257619397650419</c:v>
                </c:pt>
                <c:pt idx="18">
                  <c:v>0.71721635682617868</c:v>
                </c:pt>
                <c:pt idx="19">
                  <c:v>0.71147424432595741</c:v>
                </c:pt>
                <c:pt idx="20">
                  <c:v>0.70533580857250455</c:v>
                </c:pt>
                <c:pt idx="21">
                  <c:v>0.69878665529613482</c:v>
                </c:pt>
                <c:pt idx="22">
                  <c:v>0.69181219676922245</c:v>
                </c:pt>
                <c:pt idx="23">
                  <c:v>0.68439784322963704</c:v>
                </c:pt>
                <c:pt idx="24">
                  <c:v>0.67652923962609546</c:v>
                </c:pt>
                <c:pt idx="25">
                  <c:v>0.66819255517762488</c:v>
                </c:pt>
                <c:pt idx="26">
                  <c:v>0.65937483382805762</c:v>
                </c:pt>
                <c:pt idx="27">
                  <c:v>0.65006441408442328</c:v>
                </c:pt>
                <c:pt idx="28">
                  <c:v>0.64025142684175873</c:v>
                </c:pt>
                <c:pt idx="29">
                  <c:v>0.62992837946810509</c:v>
                </c:pt>
                <c:pt idx="30">
                  <c:v>0.61909083346510563</c:v>
                </c:pt>
                <c:pt idx="31">
                  <c:v>0.60773818120337786</c:v>
                </c:pt>
                <c:pt idx="32">
                  <c:v>0.59587452429057197</c:v>
                </c:pt>
                <c:pt idx="33">
                  <c:v>0.58350965176722669</c:v>
                </c:pt>
                <c:pt idx="34">
                  <c:v>0.57066011023543362</c:v>
                </c:pt>
                <c:pt idx="35">
                  <c:v>0.55735034992779897</c:v>
                </c:pt>
                <c:pt idx="36">
                  <c:v>0.54361392041876477</c:v>
                </c:pt>
                <c:pt idx="37">
                  <c:v>0.52949467712207332</c:v>
                </c:pt>
                <c:pt idx="38">
                  <c:v>0.51504794511621599</c:v>
                </c:pt>
                <c:pt idx="39">
                  <c:v>0.5003415707736204</c:v>
                </c:pt>
                <c:pt idx="40">
                  <c:v>0.48545677521002467</c:v>
                </c:pt>
                <c:pt idx="41">
                  <c:v>0.47048870838218837</c:v>
                </c:pt>
                <c:pt idx="42">
                  <c:v>0.45554659104810641</c:v>
                </c:pt>
                <c:pt idx="43">
                  <c:v>0.44075332664831213</c:v>
                </c:pt>
                <c:pt idx="44">
                  <c:v>0.42624446971935187</c:v>
                </c:pt>
                <c:pt idx="45">
                  <c:v>0.41216645491126208</c:v>
                </c:pt>
                <c:pt idx="46">
                  <c:v>0.39867402357425297</c:v>
                </c:pt>
                <c:pt idx="47">
                  <c:v>0.38592683426256824</c:v>
                </c:pt>
                <c:pt idx="48">
                  <c:v>0.37408530813273172</c:v>
                </c:pt>
                <c:pt idx="49">
                  <c:v>0.36330583588235971</c:v>
                </c:pt>
                <c:pt idx="50">
                  <c:v>0.35373555218160802</c:v>
                </c:pt>
                <c:pt idx="51">
                  <c:v>0.34550695634392492</c:v>
                </c:pt>
                <c:pt idx="52">
                  <c:v>0.3387327126452141</c:v>
                </c:pt>
                <c:pt idx="53">
                  <c:v>0.33350098915487975</c:v>
                </c:pt>
                <c:pt idx="54">
                  <c:v>0.32987168207199097</c:v>
                </c:pt>
                <c:pt idx="55">
                  <c:v>0.32787382043397084</c:v>
                </c:pt>
                <c:pt idx="56">
                  <c:v>0.32750435730494482</c:v>
                </c:pt>
                <c:pt idx="57">
                  <c:v>0.32872843830550169</c:v>
                </c:pt>
                <c:pt idx="58">
                  <c:v>0.33148111170982408</c:v>
                </c:pt>
                <c:pt idx="59">
                  <c:v>0.33567032351486609</c:v>
                </c:pt>
                <c:pt idx="60">
                  <c:v>0.34118094182343517</c:v>
                </c:pt>
                <c:pt idx="61">
                  <c:v>0.34787948924784295</c:v>
                </c:pt>
                <c:pt idx="62">
                  <c:v>0.35561923533683504</c:v>
                </c:pt>
                <c:pt idx="63">
                  <c:v>0.36424531221401801</c:v>
                </c:pt>
                <c:pt idx="64">
                  <c:v>0.37359955915356435</c:v>
                </c:pt>
                <c:pt idx="65">
                  <c:v>0.38352486568944355</c:v>
                </c:pt>
                <c:pt idx="66">
                  <c:v>0.39386885689291473</c:v>
                </c:pt>
                <c:pt idx="67">
                  <c:v>0.40448683841307331</c:v>
                </c:pt>
                <c:pt idx="68">
                  <c:v>0.41524398483617947</c:v>
                </c:pt>
                <c:pt idx="69">
                  <c:v>0.42601680791162055</c:v>
                </c:pt>
                <c:pt idx="70">
                  <c:v>0.43669397913489516</c:v>
                </c:pt>
                <c:pt idx="71">
                  <c:v>0.44717660434980155</c:v>
                </c:pt>
                <c:pt idx="72">
                  <c:v>0.45737805832507344</c:v>
                </c:pt>
                <c:pt idx="73">
                  <c:v>0.46722348742519809</c:v>
                </c:pt>
                <c:pt idx="74">
                  <c:v>0.47664908151041152</c:v>
                </c:pt>
                <c:pt idx="75">
                  <c:v>0.48560120483198255</c:v>
                </c:pt>
                <c:pt idx="76">
                  <c:v>0.49403546223011946</c:v>
                </c:pt>
                <c:pt idx="77">
                  <c:v>0.50191576311404851</c:v>
                </c:pt>
                <c:pt idx="78">
                  <c:v>0.50921343265957697</c:v>
                </c:pt>
                <c:pt idx="79">
                  <c:v>0.51590640805087418</c:v>
                </c:pt>
                <c:pt idx="80">
                  <c:v>0.52197854766619456</c:v>
                </c:pt>
                <c:pt idx="81">
                  <c:v>0.52741907279829658</c:v>
                </c:pt>
                <c:pt idx="82">
                  <c:v>0.53222215452179633</c:v>
                </c:pt>
                <c:pt idx="83">
                  <c:v>0.53638665222992965</c:v>
                </c:pt>
                <c:pt idx="84">
                  <c:v>0.53991600462281597</c:v>
                </c:pt>
                <c:pt idx="85">
                  <c:v>0.54281826795116372</c:v>
                </c:pt>
                <c:pt idx="86">
                  <c:v>0.54510628952161633</c:v>
                </c:pt>
                <c:pt idx="87">
                  <c:v>0.5467979963435089</c:v>
                </c:pt>
                <c:pt idx="88">
                  <c:v>0.54791676899758068</c:v>
                </c:pt>
                <c:pt idx="89">
                  <c:v>0.54849185927936295</c:v>
                </c:pt>
                <c:pt idx="90">
                  <c:v>0.54855879729815937</c:v>
                </c:pt>
                <c:pt idx="91">
                  <c:v>0.54815972048477501</c:v>
                </c:pt>
                <c:pt idx="92">
                  <c:v>0.54734354510322147</c:v>
                </c:pt>
                <c:pt idx="93">
                  <c:v>0.54616589287785822</c:v>
                </c:pt>
                <c:pt idx="94">
                  <c:v>0.54468868438248053</c:v>
                </c:pt>
                <c:pt idx="95">
                  <c:v>0.54297932027322271</c:v>
                </c:pt>
                <c:pt idx="96">
                  <c:v>0.54110939418319004</c:v>
                </c:pt>
                <c:pt idx="97">
                  <c:v>0.53915291856169079</c:v>
                </c:pt>
                <c:pt idx="98">
                  <c:v>0.53718409580801707</c:v>
                </c:pt>
                <c:pt idx="99">
                  <c:v>0.53527472719866098</c:v>
                </c:pt>
                <c:pt idx="100">
                  <c:v>0.53349141326136906</c:v>
                </c:pt>
                <c:pt idx="101">
                  <c:v>0.53189275066584751</c:v>
                </c:pt>
                <c:pt idx="102">
                  <c:v>0.53052676101598562</c:v>
                </c:pt>
                <c:pt idx="103">
                  <c:v>0.52942878702692031</c:v>
                </c:pt>
                <c:pt idx="104">
                  <c:v>0.52862005746918872</c:v>
                </c:pt>
                <c:pt idx="105">
                  <c:v>0.52810705697062188</c:v>
                </c:pt>
                <c:pt idx="106">
                  <c:v>0.52788175026831186</c:v>
                </c:pt>
                <c:pt idx="107">
                  <c:v>0.52792261763362991</c:v>
                </c:pt>
                <c:pt idx="108">
                  <c:v>0.52819637499742178</c:v>
                </c:pt>
                <c:pt idx="109">
                  <c:v>0.52866019207408854</c:v>
                </c:pt>
                <c:pt idx="110">
                  <c:v>0.52926419210078068</c:v>
                </c:pt>
                <c:pt idx="111">
                  <c:v>0.52995401842760137</c:v>
                </c:pt>
                <c:pt idx="112">
                  <c:v>0.53067328090611054</c:v>
                </c:pt>
                <c:pt idx="113">
                  <c:v>0.53136573987953173</c:v>
                </c:pt>
                <c:pt idx="114">
                  <c:v>0.53197713757148313</c:v>
                </c:pt>
                <c:pt idx="115">
                  <c:v>0.53245663700482571</c:v>
                </c:pt>
                <c:pt idx="116">
                  <c:v>0.5327578710460964</c:v>
                </c:pt>
                <c:pt idx="117">
                  <c:v>0.53283963552932079</c:v>
                </c:pt>
                <c:pt idx="118">
                  <c:v>0.53266628004843819</c:v>
                </c:pt>
                <c:pt idx="119">
                  <c:v>0.53220785915479762</c:v>
                </c:pt>
                <c:pt idx="120">
                  <c:v>0.53144010759394644</c:v>
                </c:pt>
                <c:pt idx="121">
                  <c:v>0.53034429839134656</c:v>
                </c:pt>
                <c:pt idx="122">
                  <c:v>0.52890703437603526</c:v>
                </c:pt>
                <c:pt idx="123">
                  <c:v>0.5271200139801554</c:v>
                </c:pt>
                <c:pt idx="124">
                  <c:v>0.52497980219635554</c:v>
                </c:pt>
                <c:pt idx="125">
                  <c:v>0.52248762823780881</c:v>
                </c:pt>
                <c:pt idx="126">
                  <c:v>0.51964922314539386</c:v>
                </c:pt>
                <c:pt idx="127">
                  <c:v>0.51647470345131108</c:v>
                </c:pt>
                <c:pt idx="128">
                  <c:v>0.51297850098264197</c:v>
                </c:pt>
                <c:pt idx="129">
                  <c:v>0.50917933382161451</c:v>
                </c:pt>
                <c:pt idx="130">
                  <c:v>0.50510020915254528</c:v>
                </c:pt>
                <c:pt idx="131">
                  <c:v>0.5007684450579426</c:v>
                </c:pt>
                <c:pt idx="132">
                  <c:v>0.49621569516699721</c:v>
                </c:pt>
                <c:pt idx="133">
                  <c:v>0.49147795736632022</c:v>
                </c:pt>
                <c:pt idx="134">
                  <c:v>0.486595545591747</c:v>
                </c:pt>
                <c:pt idx="135">
                  <c:v>0.48161300214841657</c:v>
                </c:pt>
                <c:pt idx="136">
                  <c:v>0.47657892724601936</c:v>
                </c:pt>
                <c:pt idx="137">
                  <c:v>0.47154570273857832</c:v>
                </c:pt>
                <c:pt idx="138">
                  <c:v>0.46656908870883829</c:v>
                </c:pt>
                <c:pt idx="139">
                  <c:v>0.46170767481825337</c:v>
                </c:pt>
                <c:pt idx="140">
                  <c:v>0.45702217348411484</c:v>
                </c:pt>
                <c:pt idx="141">
                  <c:v>0.45257454906417377</c:v>
                </c:pt>
                <c:pt idx="142">
                  <c:v>0.44842698627226685</c:v>
                </c:pt>
                <c:pt idx="143">
                  <c:v>0.44464071173331449</c:v>
                </c:pt>
                <c:pt idx="144">
                  <c:v>0.44127469436294825</c:v>
                </c:pt>
                <c:pt idx="145">
                  <c:v>0.43838426230228072</c:v>
                </c:pt>
                <c:pt idx="146">
                  <c:v>0.43601968539125457</c:v>
                </c:pt>
                <c:pt idx="147">
                  <c:v>0.4342247814142875</c:v>
                </c:pt>
                <c:pt idx="148">
                  <c:v>0.43303561037645416</c:v>
                </c:pt>
                <c:pt idx="149">
                  <c:v>0.43247932280310658</c:v>
                </c:pt>
                <c:pt idx="150">
                  <c:v>0.43257322477795906</c:v>
                </c:pt>
                <c:pt idx="151">
                  <c:v>0.43332411392139997</c:v>
                </c:pt>
                <c:pt idx="152">
                  <c:v>0.43472792713824604</c:v>
                </c:pt>
                <c:pt idx="153">
                  <c:v>0.43676972371825268</c:v>
                </c:pt>
                <c:pt idx="154">
                  <c:v>0.43942400775866947</c:v>
                </c:pt>
                <c:pt idx="155">
                  <c:v>0.44265537373691871</c:v>
                </c:pt>
                <c:pt idx="156">
                  <c:v>0.44641944032231928</c:v>
                </c:pt>
                <c:pt idx="157">
                  <c:v>0.45066402193018346</c:v>
                </c:pt>
                <c:pt idx="158">
                  <c:v>0.45533047642865437</c:v>
                </c:pt>
                <c:pt idx="159">
                  <c:v>0.46035516157407586</c:v>
                </c:pt>
                <c:pt idx="160">
                  <c:v>0.46567093230549489</c:v>
                </c:pt>
                <c:pt idx="161">
                  <c:v>0.4712086155102288</c:v>
                </c:pt>
                <c:pt idx="162">
                  <c:v>0.47689840734898398</c:v>
                </c:pt>
                <c:pt idx="163">
                  <c:v>0.48267114947855877</c:v>
                </c:pt>
                <c:pt idx="164">
                  <c:v>0.48845945321140011</c:v>
                </c:pt>
                <c:pt idx="165">
                  <c:v>0.49419865355606907</c:v>
                </c:pt>
                <c:pt idx="166">
                  <c:v>0.49982758714507292</c:v>
                </c:pt>
                <c:pt idx="167">
                  <c:v>0.50528919850724541</c:v>
                </c:pt>
                <c:pt idx="168">
                  <c:v>0.51053098750985915</c:v>
                </c:pt>
                <c:pt idx="169">
                  <c:v>0.51550531688595147</c:v>
                </c:pt>
                <c:pt idx="170">
                  <c:v>0.52016960260523171</c:v>
                </c:pt>
                <c:pt idx="171">
                  <c:v>0.52448641163285847</c:v>
                </c:pt>
                <c:pt idx="172">
                  <c:v>0.52842349163418978</c:v>
                </c:pt>
                <c:pt idx="173">
                  <c:v>0.53195375574657955</c:v>
                </c:pt>
                <c:pt idx="174">
                  <c:v>0.53505524296521711</c:v>
                </c:pt>
                <c:pt idx="175">
                  <c:v>0.53771107125663631</c:v>
                </c:pt>
                <c:pt idx="176">
                  <c:v>0.53990939644943947</c:v>
                </c:pt>
                <c:pt idx="177">
                  <c:v>0.54164338543683033</c:v>
                </c:pt>
                <c:pt idx="178">
                  <c:v>0.54291120740177645</c:v>
                </c:pt>
                <c:pt idx="179">
                  <c:v>0.54371604176664745</c:v>
                </c:pt>
                <c:pt idx="180">
                  <c:v>0.54406609650406901</c:v>
                </c:pt>
                <c:pt idx="181">
                  <c:v>0.543974625484962</c:v>
                </c:pt>
                <c:pt idx="182">
                  <c:v>0.54345992889878525</c:v>
                </c:pt>
                <c:pt idx="183">
                  <c:v>0.54254531674745166</c:v>
                </c:pt>
                <c:pt idx="184">
                  <c:v>0.54125901235328999</c:v>
                </c:pt>
                <c:pt idx="185">
                  <c:v>0.53963397116318068</c:v>
                </c:pt>
                <c:pt idx="186">
                  <c:v>0.5377075903371743</c:v>
                </c:pt>
                <c:pt idx="187">
                  <c:v>0.53552128711430291</c:v>
                </c:pt>
                <c:pt idx="188">
                  <c:v>0.53311992907500394</c:v>
                </c:pt>
                <c:pt idx="189">
                  <c:v>0.53055110728605615</c:v>
                </c:pt>
                <c:pt idx="190">
                  <c:v>0.52786425373476098</c:v>
                </c:pt>
                <c:pt idx="191">
                  <c:v>0.52510961687230107</c:v>
                </c:pt>
                <c:pt idx="192">
                  <c:v>0.52233712252803632</c:v>
                </c:pt>
                <c:pt idx="193">
                  <c:v>0.5195951606075061</c:v>
                </c:pt>
                <c:pt idx="194">
                  <c:v>0.51692934930144308</c:v>
                </c:pt>
                <c:pt idx="195">
                  <c:v>0.51438133644627859</c:v>
                </c:pt>
                <c:pt idx="196">
                  <c:v>0.51198770086023992</c:v>
                </c:pt>
                <c:pt idx="197">
                  <c:v>0.50977901409811199</c:v>
                </c:pt>
                <c:pt idx="198">
                  <c:v>0.50777911497809081</c:v>
                </c:pt>
                <c:pt idx="199">
                  <c:v>0.50600463606923984</c:v>
                </c:pt>
                <c:pt idx="200">
                  <c:v>0.50446480444140129</c:v>
                </c:pt>
                <c:pt idx="201">
                  <c:v>0.50316152024698324</c:v>
                </c:pt>
                <c:pt idx="202">
                  <c:v>0.5020896982244506</c:v>
                </c:pt>
                <c:pt idx="203">
                  <c:v>0.50123784097090152</c:v>
                </c:pt>
                <c:pt idx="204">
                  <c:v>0.50058880039473275</c:v>
                </c:pt>
                <c:pt idx="205">
                  <c:v>0.50012067607824229</c:v>
                </c:pt>
                <c:pt idx="206">
                  <c:v>0.49980779660838792</c:v>
                </c:pt>
                <c:pt idx="207">
                  <c:v>0.49962173188495174</c:v>
                </c:pt>
                <c:pt idx="208">
                  <c:v>0.4995322901137324</c:v>
                </c:pt>
                <c:pt idx="209">
                  <c:v>0.49950846147963385</c:v>
                </c:pt>
                <c:pt idx="210">
                  <c:v>0.49951928013882596</c:v>
                </c:pt>
                <c:pt idx="211">
                  <c:v>0.49953458604065987</c:v>
                </c:pt>
                <c:pt idx="212">
                  <c:v>0.49952567727954539</c:v>
                </c:pt>
                <c:pt idx="213">
                  <c:v>0.49946585155274664</c:v>
                </c:pt>
                <c:pt idx="214">
                  <c:v>0.49933084150999457</c:v>
                </c:pt>
                <c:pt idx="215">
                  <c:v>0.49909915321653997</c:v>
                </c:pt>
                <c:pt idx="216">
                  <c:v>0.49875231969027345</c:v>
                </c:pt>
                <c:pt idx="217">
                  <c:v>0.49827508271587617</c:v>
                </c:pt>
                <c:pt idx="218">
                  <c:v>0.49765551614897052</c:v>
                </c:pt>
                <c:pt idx="219">
                  <c:v>0.49688510298302691</c:v>
                </c:pt>
                <c:pt idx="220">
                  <c:v>0.4959587768288512</c:v>
                </c:pt>
                <c:pt idx="221">
                  <c:v>0.49487493638467928</c:v>
                </c:pt>
                <c:pt idx="222">
                  <c:v>0.49363543914687569</c:v>
                </c:pt>
                <c:pt idx="223">
                  <c:v>0.49224557817894493</c:v>
                </c:pt>
                <c:pt idx="224">
                  <c:v>0.49071404333758895</c:v>
                </c:pt>
                <c:pt idx="225">
                  <c:v>0.48905286604101789</c:v>
                </c:pt>
                <c:pt idx="226">
                  <c:v>0.48727734453345661</c:v>
                </c:pt>
                <c:pt idx="227">
                  <c:v>0.48540594472165549</c:v>
                </c:pt>
                <c:pt idx="228">
                  <c:v>0.48346017010696007</c:v>
                </c:pt>
                <c:pt idx="229">
                  <c:v>0.48146439318975753</c:v>
                </c:pt>
                <c:pt idx="230">
                  <c:v>0.47944564007038748</c:v>
                </c:pt>
                <c:pt idx="231">
                  <c:v>0.47743331990693916</c:v>
                </c:pt>
                <c:pt idx="232">
                  <c:v>0.47545889151109055</c:v>
                </c:pt>
                <c:pt idx="233">
                  <c:v>0.47355546075297916</c:v>
                </c:pt>
                <c:pt idx="234">
                  <c:v>0.47175730466418514</c:v>
                </c:pt>
                <c:pt idx="235">
                  <c:v>0.47009932119006193</c:v>
                </c:pt>
                <c:pt idx="236">
                  <c:v>0.46861640740228988</c:v>
                </c:pt>
                <c:pt idx="237">
                  <c:v>0.46734277351352493</c:v>
                </c:pt>
                <c:pt idx="238">
                  <c:v>0.46631120502069884</c:v>
                </c:pt>
                <c:pt idx="239">
                  <c:v>0.46555229043004748</c:v>
                </c:pt>
                <c:pt idx="240">
                  <c:v>0.46509363688941463</c:v>
                </c:pt>
                <c:pt idx="241">
                  <c:v>0.46495910021738462</c:v>
                </c:pt>
                <c:pt idx="242">
                  <c:v>0.46516805880239026</c:v>
                </c:pt>
                <c:pt idx="243">
                  <c:v>0.46573476221244092</c:v>
                </c:pt>
                <c:pt idx="244">
                  <c:v>0.46666778476854187</c:v>
                </c:pt>
                <c:pt idx="245">
                  <c:v>0.46796961160826334</c:v>
                </c:pt>
                <c:pt idx="246">
                  <c:v>0.46963637991674922</c:v>
                </c:pt>
                <c:pt idx="247">
                  <c:v>0.47165779127040214</c:v>
                </c:pt>
                <c:pt idx="248">
                  <c:v>0.47401720287904342</c:v>
                </c:pt>
                <c:pt idx="249">
                  <c:v>0.4766918965570785</c:v>
                </c:pt>
                <c:pt idx="250">
                  <c:v>0.47965351524249011</c:v>
                </c:pt>
                <c:pt idx="251">
                  <c:v>0.4828686485742425</c:v>
                </c:pt>
                <c:pt idx="252">
                  <c:v>0.48629954212216048</c:v>
                </c:pt>
                <c:pt idx="253">
                  <c:v>0.48990489987298963</c:v>
                </c:pt>
                <c:pt idx="254">
                  <c:v>0.49364074683405756</c:v>
                </c:pt>
                <c:pt idx="255">
                  <c:v>0.49746131820455114</c:v>
                </c:pt>
                <c:pt idx="256">
                  <c:v>0.50131994333491325</c:v>
                </c:pt>
                <c:pt idx="257">
                  <c:v>0.50516989630440556</c:v>
                </c:pt>
                <c:pt idx="258">
                  <c:v>0.50896518991732276</c:v>
                </c:pt>
                <c:pt idx="259">
                  <c:v>0.51266129570495389</c:v>
                </c:pt>
                <c:pt idx="260">
                  <c:v>0.51621577857811074</c:v>
                </c:pt>
                <c:pt idx="261">
                  <c:v>0.51958884061434929</c:v>
                </c:pt>
                <c:pt idx="262">
                  <c:v>0.52274377368924785</c:v>
                </c:pt>
                <c:pt idx="263">
                  <c:v>0.52564732499083189</c:v>
                </c:pt>
                <c:pt idx="264">
                  <c:v>0.52826998272585346</c:v>
                </c:pt>
                <c:pt idx="265">
                  <c:v>0.53058619147812125</c:v>
                </c:pt>
                <c:pt idx="266">
                  <c:v>0.53257450774170834</c:v>
                </c:pt>
                <c:pt idx="267">
                  <c:v>0.53421770621967302</c:v>
                </c:pt>
                <c:pt idx="268">
                  <c:v>0.5355028466882471</c:v>
                </c:pt>
                <c:pt idx="269">
                  <c:v>0.53642130973698798</c:v>
                </c:pt>
                <c:pt idx="270">
                  <c:v>0.53696880767615773</c:v>
                </c:pt>
                <c:pt idx="271">
                  <c:v>0.53714537452312039</c:v>
                </c:pt>
                <c:pt idx="272">
                  <c:v>0.53695533640617199</c:v>
                </c:pt>
                <c:pt idx="273">
                  <c:v>0.5364072611197247</c:v>
                </c:pt>
                <c:pt idx="274">
                  <c:v>0.53551388309045078</c:v>
                </c:pt>
                <c:pt idx="275">
                  <c:v>0.53429199783158787</c:v>
                </c:pt>
                <c:pt idx="276">
                  <c:v>0.53276231823497078</c:v>
                </c:pt>
                <c:pt idx="277">
                  <c:v>0.53094928393863083</c:v>
                </c:pt>
                <c:pt idx="278">
                  <c:v>0.52888081466439696</c:v>
                </c:pt>
                <c:pt idx="279">
                  <c:v>0.52658799897621766</c:v>
                </c:pt>
                <c:pt idx="280">
                  <c:v>0.52410471145942716</c:v>
                </c:pt>
                <c:pt idx="281">
                  <c:v>0.52146715389937282</c:v>
                </c:pt>
                <c:pt idx="282">
                  <c:v>0.51871331960146005</c:v>
                </c:pt>
                <c:pt idx="283">
                  <c:v>0.51588238440431766</c:v>
                </c:pt>
                <c:pt idx="284">
                  <c:v>0.51301403294813031</c:v>
                </c:pt>
                <c:pt idx="285">
                  <c:v>0.51014773402276137</c:v>
                </c:pt>
                <c:pt idx="286">
                  <c:v>0.50732198390162109</c:v>
                </c:pt>
                <c:pt idx="287">
                  <c:v>0.50457354098422624</c:v>
                </c:pt>
                <c:pt idx="288">
                  <c:v>0.50193667834039191</c:v>
                </c:pt>
                <c:pt idx="289">
                  <c:v>0.49944248244962358</c:v>
                </c:pt>
                <c:pt idx="290">
                  <c:v>0.49711822625896801</c:v>
                </c:pt>
                <c:pt idx="291">
                  <c:v>0.49498684251177688</c:v>
                </c:pt>
                <c:pt idx="292">
                  <c:v>0.49306651920226596</c:v>
                </c:pt>
                <c:pt idx="293">
                  <c:v>0.49137043326753199</c:v>
                </c:pt>
                <c:pt idx="294">
                  <c:v>0.48990663170209664</c:v>
                </c:pt>
                <c:pt idx="295">
                  <c:v>0.48867806176001866</c:v>
                </c:pt>
                <c:pt idx="296">
                  <c:v>0.48768274444102599</c:v>
                </c:pt>
                <c:pt idx="297">
                  <c:v>0.48691407866021441</c:v>
                </c:pt>
                <c:pt idx="298">
                  <c:v>0.48636125789786411</c:v>
                </c:pt>
                <c:pt idx="299">
                  <c:v>0.48600977708563153</c:v>
                </c:pt>
                <c:pt idx="300">
                  <c:v>0.48584200519303949</c:v>
                </c:pt>
                <c:pt idx="301">
                  <c:v>0.48583779843313513</c:v>
                </c:pt>
                <c:pt idx="302">
                  <c:v>0.48597513004419174</c:v>
                </c:pt>
                <c:pt idx="303">
                  <c:v>0.48623071493787645</c:v>
                </c:pt>
                <c:pt idx="304">
                  <c:v>0.4865806107721557</c:v>
                </c:pt>
                <c:pt idx="305">
                  <c:v>0.48700078082421933</c:v>
                </c:pt>
                <c:pt idx="306">
                  <c:v>0.48746760803918621</c:v>
                </c:pt>
                <c:pt idx="307">
                  <c:v>0.48795835350007216</c:v>
                </c:pt>
                <c:pt idx="308">
                  <c:v>0.48845155605988527</c:v>
                </c:pt>
                <c:pt idx="309">
                  <c:v>0.48892737283169047</c:v>
                </c:pt>
                <c:pt idx="310">
                  <c:v>0.48936786255538445</c:v>
                </c:pt>
                <c:pt idx="311">
                  <c:v>0.48975721552336898</c:v>
                </c:pt>
                <c:pt idx="312">
                  <c:v>0.4900819347744651</c:v>
                </c:pt>
                <c:pt idx="313">
                  <c:v>0.49033097371520529</c:v>
                </c:pt>
                <c:pt idx="314">
                  <c:v>0.49049583528105639</c:v>
                </c:pt>
                <c:pt idx="315">
                  <c:v>0.49057063729896816</c:v>
                </c:pt>
                <c:pt idx="316">
                  <c:v>0.49055214795116209</c:v>
                </c:pt>
                <c:pt idx="317">
                  <c:v>0.49043979425971934</c:v>
                </c:pt>
                <c:pt idx="318">
                  <c:v>0.4902356453982667</c:v>
                </c:pt>
                <c:pt idx="319">
                  <c:v>0.48994437147092351</c:v>
                </c:pt>
                <c:pt idx="320">
                  <c:v>0.48957317725454913</c:v>
                </c:pt>
                <c:pt idx="321">
                  <c:v>0.48913170934964401</c:v>
                </c:pt>
                <c:pt idx="322">
                  <c:v>0.48863193429745433</c:v>
                </c:pt>
                <c:pt idx="323">
                  <c:v>0.48808798456438135</c:v>
                </c:pt>
                <c:pt idx="324">
                  <c:v>0.48751596893691229</c:v>
                </c:pt>
                <c:pt idx="325">
                  <c:v>0.48693374387495558</c:v>
                </c:pt>
                <c:pt idx="326">
                  <c:v>0.48636064279566954</c:v>
                </c:pt>
                <c:pt idx="327">
                  <c:v>0.48581716114759826</c:v>
                </c:pt>
                <c:pt idx="328">
                  <c:v>0.48532459650970688</c:v>
                </c:pt>
                <c:pt idx="329">
                  <c:v>0.48490464480589984</c:v>
                </c:pt>
                <c:pt idx="330">
                  <c:v>0.48457895601899703</c:v>
                </c:pt>
                <c:pt idx="331">
                  <c:v>0.48436865542968377</c:v>
                </c:pt>
                <c:pt idx="332">
                  <c:v>0.48429383925686126</c:v>
                </c:pt>
                <c:pt idx="333">
                  <c:v>0.48437305644881978</c:v>
                </c:pt>
                <c:pt idx="334">
                  <c:v>0.48462279104149847</c:v>
                </c:pt>
                <c:pt idx="335">
                  <c:v>0.48505696170697554</c:v>
                </c:pt>
                <c:pt idx="336">
                  <c:v>0.48568645660546944</c:v>
                </c:pt>
                <c:pt idx="337">
                  <c:v>0.48651872219626779</c:v>
                </c:pt>
                <c:pt idx="338">
                  <c:v>0.48755742408249431</c:v>
                </c:pt>
                <c:pt idx="339">
                  <c:v>0.4888021961726538</c:v>
                </c:pt>
                <c:pt idx="340">
                  <c:v>0.49024849145792954</c:v>
                </c:pt>
                <c:pt idx="341">
                  <c:v>0.49188754366665305</c:v>
                </c:pt>
                <c:pt idx="342">
                  <c:v>0.49370644421925319</c:v>
                </c:pt>
                <c:pt idx="343">
                  <c:v>0.49568833361545472</c:v>
                </c:pt>
                <c:pt idx="344">
                  <c:v>0.49781270104683817</c:v>
                </c:pt>
                <c:pt idx="345">
                  <c:v>0.50005578106272586</c:v>
                </c:pt>
                <c:pt idx="346">
                  <c:v>0.50239103191272916</c:v>
                </c:pt>
                <c:pt idx="347">
                  <c:v>0.50478967705454458</c:v>
                </c:pt>
                <c:pt idx="348">
                  <c:v>0.50722128944958167</c:v>
                </c:pt>
                <c:pt idx="349">
                  <c:v>0.50965439774259402</c:v>
                </c:pt>
                <c:pt idx="350">
                  <c:v>0.51205709417761203</c:v>
                </c:pt>
                <c:pt idx="351">
                  <c:v>0.51439762597225924</c:v>
                </c:pt>
                <c:pt idx="352">
                  <c:v>0.51664495460372073</c:v>
                </c:pt>
                <c:pt idx="353">
                  <c:v>0.51876927075188695</c:v>
                </c:pt>
                <c:pt idx="354">
                  <c:v>0.5207424561863645</c:v>
                </c:pt>
                <c:pt idx="355">
                  <c:v>0.52253848738245179</c:v>
                </c:pt>
                <c:pt idx="356">
                  <c:v>0.52413377886021773</c:v>
                </c:pt>
                <c:pt idx="357">
                  <c:v>0.52550746697424355</c:v>
                </c:pt>
                <c:pt idx="358">
                  <c:v>0.52664163701940259</c:v>
                </c:pt>
                <c:pt idx="359">
                  <c:v>0.5275214980044981</c:v>
                </c:pt>
                <c:pt idx="360">
                  <c:v>0.52813551028125427</c:v>
                </c:pt>
                <c:pt idx="361">
                  <c:v>0.52847547144695672</c:v>
                </c:pt>
                <c:pt idx="362">
                  <c:v>0.52853656564379814</c:v>
                </c:pt>
                <c:pt idx="363">
                  <c:v>0.52831738065700928</c:v>
                </c:pt>
                <c:pt idx="364">
                  <c:v>0.52781989617911207</c:v>
                </c:pt>
                <c:pt idx="365">
                  <c:v>0.52704944537527709</c:v>
                </c:pt>
                <c:pt idx="366">
                  <c:v>0.52601465057002339</c:v>
                </c:pt>
                <c:pt idx="367">
                  <c:v>0.52472733258927118</c:v>
                </c:pt>
                <c:pt idx="368">
                  <c:v>0.52320239213855368</c:v>
                </c:pt>
                <c:pt idx="369">
                  <c:v>0.52145766067443944</c:v>
                </c:pt>
                <c:pt idx="370">
                  <c:v>0.5195137176182878</c:v>
                </c:pt>
                <c:pt idx="371">
                  <c:v>0.5173936705429687</c:v>
                </c:pt>
                <c:pt idx="372">
                  <c:v>0.5151228951910557</c:v>
                </c:pt>
                <c:pt idx="373">
                  <c:v>0.51272873289249576</c:v>
                </c:pt>
                <c:pt idx="374">
                  <c:v>0.510240144148709</c:v>
                </c:pt>
                <c:pt idx="375">
                  <c:v>0.50768731881310791</c:v>
                </c:pt>
                <c:pt idx="376">
                  <c:v>0.50510124536189693</c:v>
                </c:pt>
                <c:pt idx="377">
                  <c:v>0.50251324411012699</c:v>
                </c:pt>
                <c:pt idx="378">
                  <c:v>0.4999544717435796</c:v>
                </c:pt>
                <c:pt idx="379">
                  <c:v>0.49745540703092717</c:v>
                </c:pt>
                <c:pt idx="380">
                  <c:v>0.49504532985394734</c:v>
                </c:pt>
                <c:pt idx="381">
                  <c:v>0.49275180754067971</c:v>
                </c:pt>
                <c:pt idx="382">
                  <c:v>0.49060020371422142</c:v>
                </c:pt>
                <c:pt idx="383">
                  <c:v>0.48861322531913071</c:v>
                </c:pt>
                <c:pt idx="384">
                  <c:v>0.48681052305287464</c:v>
                </c:pt>
                <c:pt idx="385">
                  <c:v>0.48520835907631599</c:v>
                </c:pt>
                <c:pt idx="386">
                  <c:v>0.48381935364909945</c:v>
                </c:pt>
                <c:pt idx="387">
                  <c:v>0.48265231935686453</c:v>
                </c:pt>
                <c:pt idx="388">
                  <c:v>0.4817121880616459</c:v>
                </c:pt>
                <c:pt idx="389">
                  <c:v>0.48100003186078127</c:v>
                </c:pt>
                <c:pt idx="390">
                  <c:v>0.48051317545637301</c:v>
                </c:pt>
                <c:pt idx="391">
                  <c:v>0.48024539368896785</c:v>
                </c:pt>
                <c:pt idx="392">
                  <c:v>0.48018718481915168</c:v>
                </c:pt>
                <c:pt idx="393">
                  <c:v>0.48032610764101313</c:v>
                </c:pt>
                <c:pt idx="394">
                  <c:v>0.48064716880619918</c:v>
                </c:pt>
                <c:pt idx="395">
                  <c:v>0.48113324587639195</c:v>
                </c:pt>
                <c:pt idx="396">
                  <c:v>0.48176553158293622</c:v>
                </c:pt>
                <c:pt idx="397">
                  <c:v>0.48252398546986008</c:v>
                </c:pt>
                <c:pt idx="398">
                  <c:v>0.48338778039830849</c:v>
                </c:pt>
                <c:pt idx="399">
                  <c:v>0.48433573313501738</c:v>
                </c:pt>
                <c:pt idx="400">
                  <c:v>0.48534671026286036</c:v>
                </c:pt>
                <c:pt idx="401">
                  <c:v>0.48640000277142453</c:v>
                </c:pt>
                <c:pt idx="402">
                  <c:v>0.48747566476228904</c:v>
                </c:pt>
                <c:pt idx="403">
                  <c:v>0.48855481361667857</c:v>
                </c:pt>
                <c:pt idx="404">
                  <c:v>0.48961989063331385</c:v>
                </c:pt>
                <c:pt idx="405">
                  <c:v>0.49065488249449041</c:v>
                </c:pt>
                <c:pt idx="406">
                  <c:v>0.49164550493121467</c:v>
                </c:pt>
                <c:pt idx="407">
                  <c:v>0.49257935063156078</c:v>
                </c:pt>
                <c:pt idx="408">
                  <c:v>0.49344600378863274</c:v>
                </c:pt>
                <c:pt idx="409">
                  <c:v>0.49423712374903173</c:v>
                </c:pt>
                <c:pt idx="410">
                  <c:v>0.49494650004343271</c:v>
                </c:pt>
                <c:pt idx="411">
                  <c:v>0.49557008070822695</c:v>
                </c:pt>
                <c:pt idx="412">
                  <c:v>0.49610597529534589</c:v>
                </c:pt>
                <c:pt idx="413">
                  <c:v>0.49655443337229854</c:v>
                </c:pt>
                <c:pt idx="414">
                  <c:v>0.49691779869267239</c:v>
                </c:pt>
                <c:pt idx="415">
                  <c:v>0.4972004386252809</c:v>
                </c:pt>
                <c:pt idx="416">
                  <c:v>0.4974086479235017</c:v>
                </c:pt>
                <c:pt idx="417">
                  <c:v>0.49755052554930668</c:v>
                </c:pt>
                <c:pt idx="418">
                  <c:v>0.49763582309036503</c:v>
                </c:pt>
                <c:pt idx="419">
                  <c:v>0.49767576336962016</c:v>
                </c:pt>
                <c:pt idx="420">
                  <c:v>0.49768282818303844</c:v>
                </c:pt>
                <c:pt idx="421">
                  <c:v>0.4976705147386708</c:v>
                </c:pt>
                <c:pt idx="422">
                  <c:v>0.49765306131775128</c:v>
                </c:pt>
                <c:pt idx="423">
                  <c:v>0.49764514392334275</c:v>
                </c:pt>
                <c:pt idx="424">
                  <c:v>0.49766154718469113</c:v>
                </c:pt>
                <c:pt idx="425">
                  <c:v>0.49771681447718763</c:v>
                </c:pt>
                <c:pt idx="426">
                  <c:v>0.49782488399965114</c:v>
                </c:pt>
                <c:pt idx="427">
                  <c:v>0.49799871929609807</c:v>
                </c:pt>
                <c:pt idx="428">
                  <c:v>0.4982499442710806</c:v>
                </c:pt>
                <c:pt idx="429">
                  <c:v>0.49858849396920812</c:v>
                </c:pt>
                <c:pt idx="430">
                  <c:v>0.49902229311891166</c:v>
                </c:pt>
                <c:pt idx="431">
                  <c:v>0.49955697454860998</c:v>
                </c:pt>
                <c:pt idx="432">
                  <c:v>0.50019564898106395</c:v>
                </c:pt>
                <c:pt idx="433">
                  <c:v>0.50093873636541064</c:v>
                </c:pt>
                <c:pt idx="434">
                  <c:v>0.50178386684887843</c:v>
                </c:pt>
                <c:pt idx="435">
                  <c:v>0.50272585682374871</c:v>
                </c:pt>
                <c:pt idx="436">
                  <c:v>0.50375676237595446</c:v>
                </c:pt>
                <c:pt idx="437">
                  <c:v>0.50486600912583124</c:v>
                </c:pt>
                <c:pt idx="438">
                  <c:v>0.50604059413314029</c:v>
                </c:pt>
                <c:pt idx="439">
                  <c:v>0.50726535248396376</c:v>
                </c:pt>
                <c:pt idx="440">
                  <c:v>0.50852327860807034</c:v>
                </c:pt>
                <c:pt idx="441">
                  <c:v>0.50979589046528739</c:v>
                </c:pt>
                <c:pt idx="442">
                  <c:v>0.51106362359627555</c:v>
                </c:pt>
                <c:pt idx="443">
                  <c:v>0.51230624169134198</c:v>
                </c:pt>
                <c:pt idx="444">
                  <c:v>0.5135032507525229</c:v>
                </c:pt>
                <c:pt idx="445">
                  <c:v>0.51463430500853935</c:v>
                </c:pt>
                <c:pt idx="446">
                  <c:v>0.51567959434228106</c:v>
                </c:pt>
                <c:pt idx="447">
                  <c:v>0.51662020493232552</c:v>
                </c:pt>
                <c:pt idx="448">
                  <c:v>0.51743844691299901</c:v>
                </c:pt>
                <c:pt idx="449">
                  <c:v>0.51811814495213782</c:v>
                </c:pt>
                <c:pt idx="450">
                  <c:v>0.51864488958740174</c:v>
                </c:pt>
                <c:pt idx="451">
                  <c:v>0.5190062488399011</c:v>
                </c:pt>
                <c:pt idx="452">
                  <c:v>0.51919194096466648</c:v>
                </c:pt>
                <c:pt idx="453">
                  <c:v>0.51919397016473168</c:v>
                </c:pt>
                <c:pt idx="454">
                  <c:v>0.51900672768606604</c:v>
                </c:pt>
                <c:pt idx="455">
                  <c:v>0.51862706094823974</c:v>
                </c:pt>
                <c:pt idx="456">
                  <c:v>0.51805431329516483</c:v>
                </c:pt>
                <c:pt idx="457">
                  <c:v>0.5172903366301066</c:v>
                </c:pt>
                <c:pt idx="458">
                  <c:v>0.51633947869619223</c:v>
                </c:pt>
                <c:pt idx="459">
                  <c:v>0.51520854614808487</c:v>
                </c:pt>
                <c:pt idx="460">
                  <c:v>0.51390674390232671</c:v>
                </c:pt>
                <c:pt idx="461">
                  <c:v>0.5124455906202543</c:v>
                </c:pt>
                <c:pt idx="462">
                  <c:v>0.51083880963065342</c:v>
                </c:pt>
                <c:pt idx="463">
                  <c:v>0.50910219419540947</c:v>
                </c:pt>
                <c:pt idx="464">
                  <c:v>0.50725344580828569</c:v>
                </c:pt>
                <c:pt idx="465">
                  <c:v>0.50531198423306556</c:v>
                </c:pt>
                <c:pt idx="466">
                  <c:v>0.50329872825937749</c:v>
                </c:pt>
                <c:pt idx="467">
                  <c:v>0.50123584669554255</c:v>
                </c:pt>
                <c:pt idx="468">
                  <c:v>0.49914647992444749</c:v>
                </c:pt>
                <c:pt idx="469">
                  <c:v>0.49705443339907673</c:v>
                </c:pt>
                <c:pt idx="470">
                  <c:v>0.49498384570745829</c:v>
                </c:pt>
                <c:pt idx="471">
                  <c:v>0.49295883523064904</c:v>
                </c:pt>
                <c:pt idx="472">
                  <c:v>0.49100313087144981</c:v>
                </c:pt>
                <c:pt idx="473">
                  <c:v>0.48913969374967681</c:v>
                </c:pt>
                <c:pt idx="474">
                  <c:v>0.48739033803580767</c:v>
                </c:pt>
                <c:pt idx="475">
                  <c:v>0.48577536012012273</c:v>
                </c:pt>
                <c:pt idx="476">
                  <c:v>0.48431318598710527</c:v>
                </c:pt>
                <c:pt idx="477">
                  <c:v>0.48302004689966793</c:v>
                </c:pt>
                <c:pt idx="478">
                  <c:v>0.48190969323574867</c:v>
                </c:pt>
                <c:pt idx="479">
                  <c:v>0.48099315553627098</c:v>
                </c:pt>
                <c:pt idx="480">
                  <c:v>0.48027856053313583</c:v>
                </c:pt>
                <c:pt idx="481">
                  <c:v>0.47977100818439267</c:v>
                </c:pt>
                <c:pt idx="482">
                  <c:v>0.47947251364453819</c:v>
                </c:pt>
                <c:pt idx="483">
                  <c:v>0.47938201576530975</c:v>
                </c:pt>
                <c:pt idx="484">
                  <c:v>0.47949545130072641</c:v>
                </c:pt>
                <c:pt idx="485">
                  <c:v>0.47980589163083798</c:v>
                </c:pt>
                <c:pt idx="486">
                  <c:v>0.48030373666624471</c:v>
                </c:pt>
                <c:pt idx="487">
                  <c:v>0.48097695877481533</c:v>
                </c:pt>
                <c:pt idx="488">
                  <c:v>0.4818113881780271</c:v>
                </c:pt>
                <c:pt idx="489">
                  <c:v>0.48279103035496218</c:v>
                </c:pt>
                <c:pt idx="490">
                  <c:v>0.48389840558581737</c:v>
                </c:pt>
                <c:pt idx="491">
                  <c:v>0.48511490084452369</c:v>
                </c:pt>
                <c:pt idx="492">
                  <c:v>0.48642112475971433</c:v>
                </c:pt>
                <c:pt idx="493">
                  <c:v>0.48779725722781697</c:v>
                </c:pt>
                <c:pt idx="494">
                  <c:v>0.48922338638859908</c:v>
                </c:pt>
                <c:pt idx="495">
                  <c:v>0.49067982696272072</c:v>
                </c:pt>
                <c:pt idx="496">
                  <c:v>0.49214741530544698</c:v>
                </c:pt>
                <c:pt idx="497">
                  <c:v>0.49360777786243376</c:v>
                </c:pt>
                <c:pt idx="498">
                  <c:v>0.49504357094832713</c:v>
                </c:pt>
                <c:pt idx="499">
                  <c:v>0.496438690849765</c:v>
                </c:pt>
                <c:pt idx="500">
                  <c:v>0.49777845414238364</c:v>
                </c:pt>
                <c:pt idx="501">
                  <c:v>0.49904974878538333</c:v>
                </c:pt>
                <c:pt idx="502">
                  <c:v>0.50024115701193506</c:v>
                </c:pt>
                <c:pt idx="503">
                  <c:v>0.50134305127785017</c:v>
                </c:pt>
                <c:pt idx="504">
                  <c:v>0.50234766458436264</c:v>
                </c:pt>
                <c:pt idx="505">
                  <c:v>0.50324913638225344</c:v>
                </c:pt>
                <c:pt idx="506">
                  <c:v>0.50404353502909183</c:v>
                </c:pt>
                <c:pt idx="507">
                  <c:v>0.50472885744889928</c:v>
                </c:pt>
                <c:pt idx="508">
                  <c:v>0.50530500627699326</c:v>
                </c:pt>
                <c:pt idx="509">
                  <c:v>0.50577374440669898</c:v>
                </c:pt>
                <c:pt idx="510">
                  <c:v>0.50613862653402431</c:v>
                </c:pt>
                <c:pt idx="511">
                  <c:v>0.50640490706518515</c:v>
                </c:pt>
                <c:pt idx="512">
                  <c:v>0.50657942365118291</c:v>
                </c:pt>
                <c:pt idx="513">
                  <c:v>0.50667045567968583</c:v>
                </c:pt>
                <c:pt idx="514">
                  <c:v>0.50668755731585835</c:v>
                </c:pt>
                <c:pt idx="515">
                  <c:v>0.50664136515857017</c:v>
                </c:pt>
                <c:pt idx="516">
                  <c:v>0.50654338127071141</c:v>
                </c:pt>
                <c:pt idx="517">
                  <c:v>0.50640573323942317</c:v>
                </c:pt>
                <c:pt idx="518">
                  <c:v>0.50624091399169546</c:v>
                </c:pt>
                <c:pt idx="519">
                  <c:v>0.50606150528032057</c:v>
                </c:pt>
                <c:pt idx="520">
                  <c:v>0.50587988999188982</c:v>
                </c:pt>
                <c:pt idx="521">
                  <c:v>0.50570795962276494</c:v>
                </c:pt>
                <c:pt idx="522">
                  <c:v>0.5055568243196511</c:v>
                </c:pt>
                <c:pt idx="523">
                  <c:v>0.50543653368413299</c:v>
                </c:pt>
                <c:pt idx="524">
                  <c:v>0.50535581699754739</c:v>
                </c:pt>
                <c:pt idx="525">
                  <c:v>0.50532185155386466</c:v>
                </c:pt>
                <c:pt idx="526">
                  <c:v>0.50534006734217607</c:v>
                </c:pt>
                <c:pt idx="527">
                  <c:v>0.50541399538238563</c:v>
                </c:pt>
                <c:pt idx="528">
                  <c:v>0.50554516561556528</c:v>
                </c:pt>
                <c:pt idx="529">
                  <c:v>0.50573305845477345</c:v>
                </c:pt>
                <c:pt idx="530">
                  <c:v>0.50597511202195633</c:v>
                </c:pt>
                <c:pt idx="531">
                  <c:v>0.50626678486950594</c:v>
                </c:pt>
                <c:pt idx="532">
                  <c:v>0.50660167176415194</c:v>
                </c:pt>
                <c:pt idx="533">
                  <c:v>0.50697166804883298</c:v>
                </c:pt>
                <c:pt idx="534">
                  <c:v>0.50736717633193562</c:v>
                </c:pt>
                <c:pt idx="535">
                  <c:v>0.50777734789046769</c:v>
                </c:pt>
                <c:pt idx="536">
                  <c:v>0.5081903502832299</c:v>
                </c:pt>
                <c:pt idx="537">
                  <c:v>0.50859365227745945</c:v>
                </c:pt>
                <c:pt idx="538">
                  <c:v>0.50897431728074183</c:v>
                </c:pt>
                <c:pt idx="539">
                  <c:v>0.50931929698500356</c:v>
                </c:pt>
                <c:pt idx="540">
                  <c:v>0.50961571778864911</c:v>
                </c:pt>
                <c:pt idx="541">
                  <c:v>0.50985115366649147</c:v>
                </c:pt>
                <c:pt idx="542">
                  <c:v>0.5100138803990043</c:v>
                </c:pt>
                <c:pt idx="543">
                  <c:v>0.51009310735061852</c:v>
                </c:pt>
                <c:pt idx="544">
                  <c:v>0.51007918421152421</c:v>
                </c:pt>
                <c:pt idx="545">
                  <c:v>0.50996378121673391</c:v>
                </c:pt>
                <c:pt idx="546">
                  <c:v>0.509740042278779</c:v>
                </c:pt>
                <c:pt idx="547">
                  <c:v>0.50940271118622216</c:v>
                </c:pt>
                <c:pt idx="548">
                  <c:v>0.50894823151891011</c:v>
                </c:pt>
                <c:pt idx="549">
                  <c:v>0.50837482121933508</c:v>
                </c:pt>
                <c:pt idx="550">
                  <c:v>0.5076825228581211</c:v>
                </c:pt>
                <c:pt idx="551">
                  <c:v>0.50687323057117983</c:v>
                </c:pt>
                <c:pt idx="552">
                  <c:v>0.50595069446393925</c:v>
                </c:pt>
                <c:pt idx="553">
                  <c:v>0.50492050301559155</c:v>
                </c:pt>
                <c:pt idx="554">
                  <c:v>0.50379004371629499</c:v>
                </c:pt>
                <c:pt idx="555">
                  <c:v>0.50256844187496241</c:v>
                </c:pt>
                <c:pt idx="556">
                  <c:v>0.5012664772847607</c:v>
                </c:pt>
                <c:pt idx="557">
                  <c:v>0.49989647826440264</c:v>
                </c:pt>
                <c:pt idx="558">
                  <c:v>0.49847219253753949</c:v>
                </c:pt>
                <c:pt idx="559">
                  <c:v>0.49700863449586352</c:v>
                </c:pt>
                <c:pt idx="560">
                  <c:v>0.49552190863216605</c:v>
                </c:pt>
                <c:pt idx="561">
                  <c:v>0.49402900933694105</c:v>
                </c:pt>
                <c:pt idx="562">
                  <c:v>0.49254759782507651</c:v>
                </c:pt>
                <c:pt idx="563">
                  <c:v>0.49109575768502406</c:v>
                </c:pt>
                <c:pt idx="564">
                  <c:v>0.48969173139622846</c:v>
                </c:pt>
                <c:pt idx="565">
                  <c:v>0.48835364110343604</c:v>
                </c:pt>
                <c:pt idx="566">
                  <c:v>0.48709919791859785</c:v>
                </c:pt>
                <c:pt idx="567">
                  <c:v>0.4859454049820861</c:v>
                </c:pt>
                <c:pt idx="568">
                  <c:v>0.48490826038735052</c:v>
                </c:pt>
                <c:pt idx="569">
                  <c:v>0.48400246678683523</c:v>
                </c:pt>
                <c:pt idx="570">
                  <c:v>0.48324115498444831</c:v>
                </c:pt>
                <c:pt idx="571">
                  <c:v>0.48263562902233681</c:v>
                </c:pt>
                <c:pt idx="572">
                  <c:v>0.48219514014307402</c:v>
                </c:pt>
                <c:pt idx="573">
                  <c:v>0.48192669652864628</c:v>
                </c:pt>
                <c:pt idx="574">
                  <c:v>0.48183491488491587</c:v>
                </c:pt>
                <c:pt idx="575">
                  <c:v>0.48192191878072665</c:v>
                </c:pt>
                <c:pt idx="576">
                  <c:v>0.48218728721621545</c:v>
                </c:pt>
                <c:pt idx="577">
                  <c:v>0.48262805525941638</c:v>
                </c:pt>
                <c:pt idx="578">
                  <c:v>0.48323876684497796</c:v>
                </c:pt>
                <c:pt idx="579">
                  <c:v>0.48401157807435374</c:v>
                </c:pt>
                <c:pt idx="580">
                  <c:v>0.48493640769466034</c:v>
                </c:pt>
                <c:pt idx="581">
                  <c:v>0.48600112995734224</c:v>
                </c:pt>
                <c:pt idx="582">
                  <c:v>0.48719180384607924</c:v>
                </c:pt>
                <c:pt idx="583">
                  <c:v>0.48849293177275332</c:v>
                </c:pt>
                <c:pt idx="584">
                  <c:v>0.48988774030216081</c:v>
                </c:pt>
                <c:pt idx="585">
                  <c:v>0.49135847528559989</c:v>
                </c:pt>
                <c:pt idx="586">
                  <c:v>0.49288670394063394</c:v>
                </c:pt>
                <c:pt idx="587">
                  <c:v>0.49445361686818212</c:v>
                </c:pt>
                <c:pt idx="588">
                  <c:v>0.4960403236914962</c:v>
                </c:pt>
                <c:pt idx="589">
                  <c:v>0.49762813686749457</c:v>
                </c:pt>
                <c:pt idx="590">
                  <c:v>0.49919883918848029</c:v>
                </c:pt>
                <c:pt idx="591">
                  <c:v>0.50073493149253268</c:v>
                </c:pt>
                <c:pt idx="592">
                  <c:v>0.50221985807141301</c:v>
                </c:pt>
                <c:pt idx="593">
                  <c:v>0.50363820815359894</c:v>
                </c:pt>
                <c:pt idx="594">
                  <c:v>0.50497589260679943</c:v>
                </c:pt>
                <c:pt idx="595">
                  <c:v>0.50622029562248438</c:v>
                </c:pt>
                <c:pt idx="596">
                  <c:v>0.50736040160068463</c:v>
                </c:pt>
                <c:pt idx="597">
                  <c:v>0.50838689774516677</c:v>
                </c:pt>
                <c:pt idx="598">
                  <c:v>0.50929225301635328</c:v>
                </c:pt>
                <c:pt idx="599">
                  <c:v>0.51007077409044344</c:v>
                </c:pt>
                <c:pt idx="600">
                  <c:v>0.5107186388639442</c:v>
                </c:pt>
                <c:pt idx="601">
                  <c:v>0.51123390785467293</c:v>
                </c:pt>
                <c:pt idx="602">
                  <c:v>0.51161651361864569</c:v>
                </c:pt>
                <c:pt idx="603">
                  <c:v>0.5118682280649286</c:v>
                </c:pt>
                <c:pt idx="604">
                  <c:v>0.51199260734594709</c:v>
                </c:pt>
                <c:pt idx="605">
                  <c:v>0.51199491386642071</c:v>
                </c:pt>
                <c:pt idx="606">
                  <c:v>0.51188201492454888</c:v>
                </c:pt>
                <c:pt idx="607">
                  <c:v>0.51166225760380235</c:v>
                </c:pt>
                <c:pt idx="608">
                  <c:v>0.51134531979475883</c:v>
                </c:pt>
                <c:pt idx="609">
                  <c:v>0.51094203765609847</c:v>
                </c:pt>
                <c:pt idx="610">
                  <c:v>0.51046421042221357</c:v>
                </c:pt>
                <c:pt idx="611">
                  <c:v>0.50992438421776365</c:v>
                </c:pt>
                <c:pt idx="612">
                  <c:v>0.50933561741744671</c:v>
                </c:pt>
                <c:pt idx="613">
                  <c:v>0.50871123104722471</c:v>
                </c:pt>
                <c:pt idx="614">
                  <c:v>0.50806454870207818</c:v>
                </c:pt>
                <c:pt idx="615">
                  <c:v>0.50740863138471115</c:v>
                </c:pt>
                <c:pt idx="616">
                  <c:v>0.50675601347283417</c:v>
                </c:pt>
                <c:pt idx="617">
                  <c:v>0.50611844662287842</c:v>
                </c:pt>
                <c:pt idx="618">
                  <c:v>0.50550665874570089</c:v>
                </c:pt>
                <c:pt idx="619">
                  <c:v>0.50493013519025565</c:v>
                </c:pt>
                <c:pt idx="620">
                  <c:v>0.50439692891123811</c:v>
                </c:pt>
                <c:pt idx="621">
                  <c:v>0.50391350567030224</c:v>
                </c:pt>
                <c:pt idx="622">
                  <c:v>0.50348462925115522</c:v>
                </c:pt>
                <c:pt idx="623">
                  <c:v>0.50311329030950602</c:v>
                </c:pt>
                <c:pt idx="624">
                  <c:v>0.50280068090785579</c:v>
                </c:pt>
                <c:pt idx="625">
                  <c:v>0.50254621509955621</c:v>
                </c:pt>
                <c:pt idx="626">
                  <c:v>0.5023475942333262</c:v>
                </c:pt>
                <c:pt idx="627">
                  <c:v>0.50220091405492284</c:v>
                </c:pt>
                <c:pt idx="628">
                  <c:v>0.50210080928302192</c:v>
                </c:pt>
                <c:pt idx="629">
                  <c:v>0.50204063020868361</c:v>
                </c:pt>
                <c:pt idx="630">
                  <c:v>0.50201264506417453</c:v>
                </c:pt>
                <c:pt idx="631">
                  <c:v>0.50200826145129296</c:v>
                </c:pt>
                <c:pt idx="632">
                  <c:v>0.50201826000759653</c:v>
                </c:pt>
                <c:pt idx="633">
                  <c:v>0.5020330336918849</c:v>
                </c:pt>
                <c:pt idx="634">
                  <c:v>0.50204282653882326</c:v>
                </c:pt>
                <c:pt idx="635">
                  <c:v>0.50203796640427734</c:v>
                </c:pt>
                <c:pt idx="636">
                  <c:v>0.50200908702884828</c:v>
                </c:pt>
                <c:pt idx="637">
                  <c:v>0.5019473356184545</c:v>
                </c:pt>
                <c:pt idx="638">
                  <c:v>0.50184456301440583</c:v>
                </c:pt>
                <c:pt idx="639">
                  <c:v>0.50169349434773858</c:v>
                </c:pt>
                <c:pt idx="640">
                  <c:v>0.50148787880231083</c:v>
                </c:pt>
                <c:pt idx="641">
                  <c:v>0.50122261772027343</c:v>
                </c:pt>
                <c:pt idx="642">
                  <c:v>0.50089387075709346</c:v>
                </c:pt>
                <c:pt idx="643">
                  <c:v>0.5004991401283454</c:v>
                </c:pt>
                <c:pt idx="644">
                  <c:v>0.50003733319433208</c:v>
                </c:pt>
                <c:pt idx="645">
                  <c:v>0.49950880371680262</c:v>
                </c:pt>
                <c:pt idx="646">
                  <c:v>0.49891537211639597</c:v>
                </c:pt>
                <c:pt idx="647">
                  <c:v>0.49826032498594675</c:v>
                </c:pt>
                <c:pt idx="648">
                  <c:v>0.49754839400193407</c:v>
                </c:pt>
                <c:pt idx="649">
                  <c:v>0.496785714253555</c:v>
                </c:pt>
                <c:pt idx="650">
                  <c:v>0.49597976190510829</c:v>
                </c:pt>
                <c:pt idx="651">
                  <c:v>0.49513927104993166</c:v>
                </c:pt>
                <c:pt idx="652">
                  <c:v>0.49427412962745149</c:v>
                </c:pt>
                <c:pt idx="653">
                  <c:v>0.49339525437949822</c:v>
                </c:pt>
                <c:pt idx="654">
                  <c:v>0.49251444503312303</c:v>
                </c:pt>
                <c:pt idx="655">
                  <c:v>0.49164421822359106</c:v>
                </c:pt>
                <c:pt idx="656">
                  <c:v>0.49079762211430233</c:v>
                </c:pt>
                <c:pt idx="657">
                  <c:v>0.48998803322274093</c:v>
                </c:pt>
                <c:pt idx="658">
                  <c:v>0.48922893760652592</c:v>
                </c:pt>
                <c:pt idx="659">
                  <c:v>0.4885336992749521</c:v>
                </c:pt>
                <c:pt idx="660">
                  <c:v>0.48791531943354205</c:v>
                </c:pt>
                <c:pt idx="661">
                  <c:v>0.48738619089860191</c:v>
                </c:pt>
                <c:pt idx="662">
                  <c:v>0.4869578526860831</c:v>
                </c:pt>
                <c:pt idx="663">
                  <c:v>0.4866407503318716</c:v>
                </c:pt>
                <c:pt idx="664">
                  <c:v>0.4864440078874408</c:v>
                </c:pt>
                <c:pt idx="665">
                  <c:v>0.48637521770941627</c:v>
                </c:pt>
                <c:pt idx="666">
                  <c:v>0.48644025408749286</c:v>
                </c:pt>
                <c:pt idx="667">
                  <c:v>0.48664311640984464</c:v>
                </c:pt>
                <c:pt idx="668">
                  <c:v>0.48698580694349375</c:v>
                </c:pt>
                <c:pt idx="669">
                  <c:v>0.48746824742328027</c:v>
                </c:pt>
                <c:pt idx="670">
                  <c:v>0.48808823753107428</c:v>
                </c:pt>
                <c:pt idx="671">
                  <c:v>0.48884145705876175</c:v>
                </c:pt>
                <c:pt idx="672">
                  <c:v>0.48972151215109527</c:v>
                </c:pt>
                <c:pt idx="673">
                  <c:v>0.49072002459406144</c:v>
                </c:pt>
                <c:pt idx="674">
                  <c:v>0.49182676173068202</c:v>
                </c:pt>
                <c:pt idx="675">
                  <c:v>0.49302980332562218</c:v>
                </c:pt>
                <c:pt idx="676">
                  <c:v>0.49431574062947942</c:v>
                </c:pt>
                <c:pt idx="677">
                  <c:v>0.49566990206517253</c:v>
                </c:pt>
                <c:pt idx="678">
                  <c:v>0.49707659940573928</c:v>
                </c:pt>
                <c:pt idx="679">
                  <c:v>0.49851938804789647</c:v>
                </c:pt>
                <c:pt idx="680">
                  <c:v>0.49998133500142405</c:v>
                </c:pt>
                <c:pt idx="681">
                  <c:v>0.50144528848494763</c:v>
                </c:pt>
                <c:pt idx="682">
                  <c:v>0.50289414350341466</c:v>
                </c:pt>
                <c:pt idx="683">
                  <c:v>0.50431109843053445</c:v>
                </c:pt>
                <c:pt idx="684">
                  <c:v>0.50567989837431249</c:v>
                </c:pt>
                <c:pt idx="685">
                  <c:v>0.50698506190857695</c:v>
                </c:pt>
                <c:pt idx="686">
                  <c:v>0.50821208855481759</c:v>
                </c:pt>
                <c:pt idx="687">
                  <c:v>0.50934764515029096</c:v>
                </c:pt>
                <c:pt idx="688">
                  <c:v>0.5103797299035443</c:v>
                </c:pt>
                <c:pt idx="689">
                  <c:v>0.51129781349108039</c:v>
                </c:pt>
                <c:pt idx="690">
                  <c:v>0.51209295697412205</c:v>
                </c:pt>
                <c:pt idx="691">
                  <c:v>0.51275790660835341</c:v>
                </c:pt>
                <c:pt idx="692">
                  <c:v>0.51328716578813782</c:v>
                </c:pt>
                <c:pt idx="693">
                  <c:v>0.51367704442457596</c:v>
                </c:pt>
                <c:pt idx="694">
                  <c:v>0.51392568602546096</c:v>
                </c:pt>
                <c:pt idx="695">
                  <c:v>0.51403307265153186</c:v>
                </c:pt>
                <c:pt idx="696">
                  <c:v>0.5140010077978836</c:v>
                </c:pt>
                <c:pt idx="697">
                  <c:v>0.51383307712415849</c:v>
                </c:pt>
                <c:pt idx="698">
                  <c:v>0.51353458686453735</c:v>
                </c:pt>
                <c:pt idx="699">
                  <c:v>0.51311247971905993</c:v>
                </c:pt>
                <c:pt idx="700">
                  <c:v>0.51257522808838851</c:v>
                </c:pt>
                <c:pt idx="701">
                  <c:v>0.51193270468616769</c:v>
                </c:pt>
                <c:pt idx="702">
                  <c:v>0.51119603086071186</c:v>
                </c:pt>
                <c:pt idx="703">
                  <c:v>0.51037740338578863</c:v>
                </c:pt>
                <c:pt idx="704">
                  <c:v>0.50948990103316361</c:v>
                </c:pt>
                <c:pt idx="705">
                  <c:v>0.50854727290014201</c:v>
                </c:pt>
                <c:pt idx="706">
                  <c:v>0.50756371120471255</c:v>
                </c:pt>
                <c:pt idx="707">
                  <c:v>0.50655361203901783</c:v>
                </c:pt>
                <c:pt idx="708">
                  <c:v>0.50553132833948444</c:v>
                </c:pt>
                <c:pt idx="709">
                  <c:v>0.50451092003337572</c:v>
                </c:pt>
                <c:pt idx="710">
                  <c:v>0.50350590689875763</c:v>
                </c:pt>
                <c:pt idx="711">
                  <c:v>0.50252903007231819</c:v>
                </c:pt>
                <c:pt idx="712">
                  <c:v>0.50159202830926164</c:v>
                </c:pt>
                <c:pt idx="713">
                  <c:v>0.50070543500640574</c:v>
                </c:pt>
                <c:pt idx="714">
                  <c:v>0.49987840162556169</c:v>
                </c:pt>
                <c:pt idx="715">
                  <c:v>0.49911855250115367</c:v>
                </c:pt>
                <c:pt idx="716">
                  <c:v>0.4984318751069286</c:v>
                </c:pt>
                <c:pt idx="717">
                  <c:v>0.49782264873474091</c:v>
                </c:pt>
                <c:pt idx="718">
                  <c:v>0.49729341326411769</c:v>
                </c:pt>
                <c:pt idx="719">
                  <c:v>0.49684497834704655</c:v>
                </c:pt>
                <c:pt idx="720">
                  <c:v>0.49647647197652678</c:v>
                </c:pt>
                <c:pt idx="721">
                  <c:v>0.49618542612722399</c:v>
                </c:pt>
                <c:pt idx="722">
                  <c:v>0.49596789602188429</c:v>
                </c:pt>
                <c:pt idx="723">
                  <c:v>0.49581860864453731</c:v>
                </c:pt>
                <c:pt idx="724">
                  <c:v>0.49573113543024977</c:v>
                </c:pt>
                <c:pt idx="725">
                  <c:v>0.49569808363116374</c:v>
                </c:pt>
                <c:pt idx="726">
                  <c:v>0.4957113006901091</c:v>
                </c:pt>
                <c:pt idx="727">
                  <c:v>0.49576208602882121</c:v>
                </c:pt>
                <c:pt idx="728">
                  <c:v>0.49584140494573248</c:v>
                </c:pt>
                <c:pt idx="729">
                  <c:v>0.49594009977606618</c:v>
                </c:pt>
                <c:pt idx="730">
                  <c:v>0.49604909404628361</c:v>
                </c:pt>
                <c:pt idx="731">
                  <c:v>0.4961595860061957</c:v>
                </c:pt>
                <c:pt idx="732">
                  <c:v>0.49626322859802996</c:v>
                </c:pt>
                <c:pt idx="733">
                  <c:v>0.49635229358086619</c:v>
                </c:pt>
                <c:pt idx="734">
                  <c:v>0.49641981813717823</c:v>
                </c:pt>
                <c:pt idx="735">
                  <c:v>0.49645973282074884</c:v>
                </c:pt>
                <c:pt idx="736">
                  <c:v>0.49646697014614954</c:v>
                </c:pt>
                <c:pt idx="737">
                  <c:v>0.49643755346238838</c:v>
                </c:pt>
                <c:pt idx="738">
                  <c:v>0.49636866599832169</c:v>
                </c:pt>
                <c:pt idx="739">
                  <c:v>0.49625870012291379</c:v>
                </c:pt>
                <c:pt idx="740">
                  <c:v>0.49610728694287531</c:v>
                </c:pt>
                <c:pt idx="741">
                  <c:v>0.49591530638118531</c:v>
                </c:pt>
                <c:pt idx="742">
                  <c:v>0.49568487786291071</c:v>
                </c:pt>
                <c:pt idx="743">
                  <c:v>0.49541933170155977</c:v>
                </c:pt>
                <c:pt idx="744">
                  <c:v>0.49512316125232197</c:v>
                </c:pt>
                <c:pt idx="745">
                  <c:v>0.49480195589963361</c:v>
                </c:pt>
                <c:pt idx="746">
                  <c:v>0.49446231499546606</c:v>
                </c:pt>
                <c:pt idx="747">
                  <c:v>0.4941117429785799</c:v>
                </c:pt>
                <c:pt idx="748">
                  <c:v>0.49375852609681137</c:v>
                </c:pt>
                <c:pt idx="749">
                  <c:v>0.49341159143229296</c:v>
                </c:pt>
                <c:pt idx="750">
                  <c:v>0.49308034929533601</c:v>
                </c:pt>
                <c:pt idx="751">
                  <c:v>0.49277452050155918</c:v>
                </c:pt>
                <c:pt idx="752">
                  <c:v>0.49250395056615737</c:v>
                </c:pt>
                <c:pt idx="753">
                  <c:v>0.49227841341858053</c:v>
                </c:pt>
                <c:pt idx="754">
                  <c:v>0.4921074078323554</c:v>
                </c:pt>
                <c:pt idx="755">
                  <c:v>0.4919999503437647</c:v>
                </c:pt>
                <c:pt idx="756">
                  <c:v>0.49196436896000678</c:v>
                </c:pt>
                <c:pt idx="757">
                  <c:v>0.49200810239020237</c:v>
                </c:pt>
                <c:pt idx="758">
                  <c:v>0.49213750982953086</c:v>
                </c:pt>
                <c:pt idx="759">
                  <c:v>0.49235769645024086</c:v>
                </c:pt>
                <c:pt idx="760">
                  <c:v>0.49267235967330614</c:v>
                </c:pt>
                <c:pt idx="761">
                  <c:v>0.49308366099224921</c:v>
                </c:pt>
                <c:pt idx="762">
                  <c:v>0.49359212759122734</c:v>
                </c:pt>
                <c:pt idx="763">
                  <c:v>0.49419658725369042</c:v>
                </c:pt>
                <c:pt idx="764">
                  <c:v>0.49489413912276115</c:v>
                </c:pt>
                <c:pt idx="765">
                  <c:v>0.49568016179191954</c:v>
                </c:pt>
                <c:pt idx="766">
                  <c:v>0.4965483590289253</c:v>
                </c:pt>
                <c:pt idx="767">
                  <c:v>0.49749084222975626</c:v>
                </c:pt>
                <c:pt idx="768">
                  <c:v>0.49849824752858329</c:v>
                </c:pt>
                <c:pt idx="769">
                  <c:v>0.49955988441813615</c:v>
                </c:pt>
                <c:pt idx="770">
                  <c:v>0.50066391181859315</c:v>
                </c:pt>
                <c:pt idx="771">
                  <c:v>0.50179753681668937</c:v>
                </c:pt>
                <c:pt idx="772">
                  <c:v>0.50294723080928838</c:v>
                </c:pt>
                <c:pt idx="773">
                  <c:v>0.50409895753944411</c:v>
                </c:pt>
                <c:pt idx="774">
                  <c:v>0.50523840750324644</c:v>
                </c:pt>
                <c:pt idx="775">
                  <c:v>0.50635123341231036</c:v>
                </c:pt>
                <c:pt idx="776">
                  <c:v>0.50742328178672225</c:v>
                </c:pt>
                <c:pt idx="777">
                  <c:v>0.50844081628471494</c:v>
                </c:pt>
                <c:pt idx="778">
                  <c:v>0.50939072900151372</c:v>
                </c:pt>
                <c:pt idx="779">
                  <c:v>0.51026073664301308</c:v>
                </c:pt>
                <c:pt idx="780">
                  <c:v>0.51103955915550836</c:v>
                </c:pt>
                <c:pt idx="781">
                  <c:v>0.51171707903150232</c:v>
                </c:pt>
                <c:pt idx="782">
                  <c:v>0.51228448008272631</c:v>
                </c:pt>
                <c:pt idx="783">
                  <c:v>0.5127343649530246</c:v>
                </c:pt>
                <c:pt idx="784">
                  <c:v>0.51306085102341137</c:v>
                </c:pt>
                <c:pt idx="785">
                  <c:v>0.51325964463645757</c:v>
                </c:pt>
                <c:pt idx="786">
                  <c:v>0.51332809374267541</c:v>
                </c:pt>
                <c:pt idx="787">
                  <c:v>0.51326521916040979</c:v>
                </c:pt>
                <c:pt idx="788">
                  <c:v>0.513071724661332</c:v>
                </c:pt>
                <c:pt idx="789">
                  <c:v>0.51274998606847555</c:v>
                </c:pt>
                <c:pt idx="790">
                  <c:v>0.51230401950786564</c:v>
                </c:pt>
                <c:pt idx="791">
                  <c:v>0.51173942891402047</c:v>
                </c:pt>
                <c:pt idx="792">
                  <c:v>0.5110633328790577</c:v>
                </c:pt>
                <c:pt idx="793">
                  <c:v>0.51028427097762696</c:v>
                </c:pt>
                <c:pt idx="794">
                  <c:v>0.50941208981442199</c:v>
                </c:pt>
                <c:pt idx="795">
                  <c:v>0.50845780924143891</c:v>
                </c:pt>
                <c:pt idx="796">
                  <c:v>0.50743346948577661</c:v>
                </c:pt>
                <c:pt idx="797">
                  <c:v>0.50635196031549135</c:v>
                </c:pt>
                <c:pt idx="798">
                  <c:v>0.50522683384239164</c:v>
                </c:pt>
                <c:pt idx="799">
                  <c:v>0.50407210309977746</c:v>
                </c:pt>
                <c:pt idx="800">
                  <c:v>0.50290202911479498</c:v>
                </c:pt>
                <c:pt idx="801">
                  <c:v>0.50173089978682339</c:v>
                </c:pt>
                <c:pt idx="802">
                  <c:v>0.50057280444701802</c:v>
                </c:pt>
                <c:pt idx="803">
                  <c:v>0.49944140846845725</c:v>
                </c:pt>
                <c:pt idx="804">
                  <c:v>0.49834973267968319</c:v>
                </c:pt>
                <c:pt idx="805">
                  <c:v>0.49730994256831579</c:v>
                </c:pt>
                <c:pt idx="806">
                  <c:v>0.49633315231403763</c:v>
                </c:pt>
                <c:pt idx="807">
                  <c:v>0.49542924853967585</c:v>
                </c:pt>
                <c:pt idx="808">
                  <c:v>0.49460673830602431</c:v>
                </c:pt>
                <c:pt idx="809">
                  <c:v>0.4938726253053321</c:v>
                </c:pt>
                <c:pt idx="810">
                  <c:v>0.4932323174496932</c:v>
                </c:pt>
                <c:pt idx="811">
                  <c:v>0.49268956813730957</c:v>
                </c:pt>
                <c:pt idx="812">
                  <c:v>0.49224645245676069</c:v>
                </c:pt>
                <c:pt idx="813">
                  <c:v>0.49190337851009069</c:v>
                </c:pt>
                <c:pt idx="814">
                  <c:v>0.49165913295676861</c:v>
                </c:pt>
                <c:pt idx="815">
                  <c:v>0.49151095885873364</c:v>
                </c:pt>
                <c:pt idx="816">
                  <c:v>0.49145466299307422</c:v>
                </c:pt>
                <c:pt idx="817">
                  <c:v>0.49148474903567352</c:v>
                </c:pt>
                <c:pt idx="818">
                  <c:v>0.49159457243687843</c:v>
                </c:pt>
                <c:pt idx="819">
                  <c:v>0.49177651242585868</c:v>
                </c:pt>
                <c:pt idx="820">
                  <c:v>0.49202215639704283</c:v>
                </c:pt>
                <c:pt idx="821">
                  <c:v>0.49232249194010197</c:v>
                </c:pt>
                <c:pt idx="822">
                  <c:v>0.49266810195370592</c:v>
                </c:pt>
                <c:pt idx="823">
                  <c:v>0.4930493586036781</c:v>
                </c:pt>
                <c:pt idx="824">
                  <c:v>0.49345661231389831</c:v>
                </c:pt>
                <c:pt idx="825">
                  <c:v>0.49388037247681754</c:v>
                </c:pt>
                <c:pt idx="826">
                  <c:v>0.49431147710385565</c:v>
                </c:pt>
                <c:pt idx="827">
                  <c:v>0.49474124917143603</c:v>
                </c:pt>
                <c:pt idx="828">
                  <c:v>0.49516163792790391</c:v>
                </c:pt>
                <c:pt idx="829">
                  <c:v>0.49556534388820506</c:v>
                </c:pt>
                <c:pt idx="830">
                  <c:v>0.49594592664158293</c:v>
                </c:pt>
                <c:pt idx="831">
                  <c:v>0.49629789492415494</c:v>
                </c:pt>
                <c:pt idx="832">
                  <c:v>0.4966167786607496</c:v>
                </c:pt>
                <c:pt idx="833">
                  <c:v>0.49689918286232659</c:v>
                </c:pt>
                <c:pt idx="834">
                  <c:v>0.49714282338496241</c:v>
                </c:pt>
                <c:pt idx="835">
                  <c:v>0.4973465446259443</c:v>
                </c:pt>
                <c:pt idx="836">
                  <c:v>0.49751031926706085</c:v>
                </c:pt>
                <c:pt idx="837">
                  <c:v>0.49763523019162237</c:v>
                </c:pt>
                <c:pt idx="838">
                  <c:v>0.49772343471786057</c:v>
                </c:pt>
                <c:pt idx="839">
                  <c:v>0.49777811132475641</c:v>
                </c:pt>
                <c:pt idx="840">
                  <c:v>0.49780338911349092</c:v>
                </c:pt>
                <c:pt idx="841">
                  <c:v>0.4978042603628966</c:v>
                </c:pt>
                <c:pt idx="842">
                  <c:v>0.497786476711637</c:v>
                </c:pt>
                <c:pt idx="843">
                  <c:v>0.49775642974032691</c:v>
                </c:pt>
                <c:pt idx="844">
                  <c:v>0.49772101703532945</c:v>
                </c:pt>
                <c:pt idx="845">
                  <c:v>0.49768749518860506</c:v>
                </c:pt>
                <c:pt idx="846">
                  <c:v>0.49766332161442467</c:v>
                </c:pt>
                <c:pt idx="847">
                  <c:v>0.49765598752717372</c:v>
                </c:pt>
                <c:pt idx="848">
                  <c:v>0.49767284490174896</c:v>
                </c:pt>
                <c:pt idx="849">
                  <c:v>0.49772093070067991</c:v>
                </c:pt>
                <c:pt idx="850">
                  <c:v>0.49780679206760586</c:v>
                </c:pt>
                <c:pt idx="851">
                  <c:v>0.49793631652071912</c:v>
                </c:pt>
                <c:pt idx="852">
                  <c:v>0.49811457139851639</c:v>
                </c:pt>
                <c:pt idx="853">
                  <c:v>0.49834565688353266</c:v>
                </c:pt>
                <c:pt idx="854">
                  <c:v>0.49863257683409157</c:v>
                </c:pt>
                <c:pt idx="855">
                  <c:v>0.49897713137530769</c:v>
                </c:pt>
                <c:pt idx="856">
                  <c:v>0.49937983473600206</c:v>
                </c:pt>
                <c:pt idx="857">
                  <c:v>0.49983986117816837</c:v>
                </c:pt>
                <c:pt idx="858">
                  <c:v>0.50035502107358198</c:v>
                </c:pt>
                <c:pt idx="859">
                  <c:v>0.50092176827356683</c:v>
                </c:pt>
                <c:pt idx="860">
                  <c:v>0.50153523893802354</c:v>
                </c:pt>
                <c:pt idx="861">
                  <c:v>0.50218932099011826</c:v>
                </c:pt>
                <c:pt idx="862">
                  <c:v>0.50287675239727991</c:v>
                </c:pt>
                <c:pt idx="863">
                  <c:v>0.50358924559889551</c:v>
                </c:pt>
                <c:pt idx="864">
                  <c:v>0.50431763465144863</c:v>
                </c:pt>
                <c:pt idx="865">
                  <c:v>0.50505204107792323</c:v>
                </c:pt>
                <c:pt idx="866">
                  <c:v>0.50578205401273379</c:v>
                </c:pt>
                <c:pt idx="867">
                  <c:v>0.50649692003504465</c:v>
                </c:pt>
                <c:pt idx="868">
                  <c:v>0.50718573807734102</c:v>
                </c:pt>
                <c:pt idx="869">
                  <c:v>0.50783765496528332</c:v>
                </c:pt>
                <c:pt idx="870">
                  <c:v>0.50844205746212556</c:v>
                </c:pt>
                <c:pt idx="871">
                  <c:v>0.50898875712214486</c:v>
                </c:pt>
                <c:pt idx="872">
                  <c:v>0.509468164764872</c:v>
                </c:pt>
                <c:pt idx="873">
                  <c:v>0.50987145192730532</c:v>
                </c:pt>
                <c:pt idx="874">
                  <c:v>0.51019069719908705</c:v>
                </c:pt>
                <c:pt idx="875">
                  <c:v>0.51041901586513783</c:v>
                </c:pt>
                <c:pt idx="876">
                  <c:v>0.51055067174724023</c:v>
                </c:pt>
                <c:pt idx="877">
                  <c:v>0.51058117053373619</c:v>
                </c:pt>
                <c:pt idx="878">
                  <c:v>0.51050733420578964</c:v>
                </c:pt>
                <c:pt idx="879">
                  <c:v>0.5103273564078058</c:v>
                </c:pt>
                <c:pt idx="880">
                  <c:v>0.51004083877346473</c:v>
                </c:pt>
                <c:pt idx="881">
                  <c:v>0.5096488083178472</c:v>
                </c:pt>
                <c:pt idx="882">
                  <c:v>0.50915371605498816</c:v>
                </c:pt>
                <c:pt idx="883">
                  <c:v>0.50855941701654828</c:v>
                </c:pt>
                <c:pt idx="884">
                  <c:v>0.50787113185040667</c:v>
                </c:pt>
                <c:pt idx="885">
                  <c:v>0.50709539018739158</c:v>
                </c:pt>
                <c:pt idx="886">
                  <c:v>0.50623995599864768</c:v>
                </c:pt>
                <c:pt idx="887">
                  <c:v>0.50531373524172574</c:v>
                </c:pt>
                <c:pt idx="888">
                  <c:v>0.50432666622353606</c:v>
                </c:pt>
                <c:pt idx="889">
                  <c:v>0.50328959330177814</c:v>
                </c:pt>
                <c:pt idx="890">
                  <c:v>0.50221412480725791</c:v>
                </c:pt>
                <c:pt idx="891">
                  <c:v>0.50111247639577694</c:v>
                </c:pt>
                <c:pt idx="892">
                  <c:v>0.49999730142216886</c:v>
                </c:pt>
                <c:pt idx="893">
                  <c:v>0.49888151035651085</c:v>
                </c:pt>
                <c:pt idx="894">
                  <c:v>0.49777808171376547</c:v>
                </c:pt>
                <c:pt idx="895">
                  <c:v>0.49669986741831995</c:v>
                </c:pt>
                <c:pt idx="896">
                  <c:v>0.49565939594564323</c:v>
                </c:pt>
                <c:pt idx="897">
                  <c:v>0.49466867694415506</c:v>
                </c:pt>
                <c:pt idx="898">
                  <c:v>0.49373901131116849</c:v>
                </c:pt>
                <c:pt idx="899">
                  <c:v>0.49288081084973789</c:v>
                </c:pt>
                <c:pt idx="900">
                  <c:v>0.49210343164566056</c:v>
                </c:pt>
                <c:pt idx="901">
                  <c:v>0.49141502516018332</c:v>
                </c:pt>
                <c:pt idx="902">
                  <c:v>0.49082241072763438</c:v>
                </c:pt>
                <c:pt idx="903">
                  <c:v>0.4903309726818586</c:v>
                </c:pt>
                <c:pt idx="904">
                  <c:v>0.4899445847252441</c:v>
                </c:pt>
                <c:pt idx="905">
                  <c:v>0.48966556342351342</c:v>
                </c:pt>
                <c:pt idx="906">
                  <c:v>0.48949465189111846</c:v>
                </c:pt>
                <c:pt idx="907">
                  <c:v>0.48943103386512887</c:v>
                </c:pt>
                <c:pt idx="908">
                  <c:v>0.48947237749242639</c:v>
                </c:pt>
                <c:pt idx="909">
                  <c:v>0.48961490731857471</c:v>
                </c:pt>
                <c:pt idx="910">
                  <c:v>0.48985350220668328</c:v>
                </c:pt>
                <c:pt idx="911">
                  <c:v>0.49018181626489188</c:v>
                </c:pt>
                <c:pt idx="912">
                  <c:v>0.49059241934760833</c:v>
                </c:pt>
                <c:pt idx="913">
                  <c:v>0.49107695333459433</c:v>
                </c:pt>
                <c:pt idx="914">
                  <c:v>0.49162630018949133</c:v>
                </c:pt>
                <c:pt idx="915">
                  <c:v>0.4922307577515812</c:v>
                </c:pt>
                <c:pt idx="916">
                  <c:v>0.49288021930885217</c:v>
                </c:pt>
                <c:pt idx="917">
                  <c:v>0.49356435321700975</c:v>
                </c:pt>
                <c:pt idx="918">
                  <c:v>0.49427277914311596</c:v>
                </c:pt>
                <c:pt idx="919">
                  <c:v>0.49499523789640365</c:v>
                </c:pt>
                <c:pt idx="920">
                  <c:v>0.49572175223430559</c:v>
                </c:pt>
                <c:pt idx="921">
                  <c:v>0.49644277647188628</c:v>
                </c:pt>
                <c:pt idx="922">
                  <c:v>0.49714933315381798</c:v>
                </c:pt>
                <c:pt idx="923">
                  <c:v>0.49783313545002195</c:v>
                </c:pt>
                <c:pt idx="924">
                  <c:v>0.49848669429422482</c:v>
                </c:pt>
                <c:pt idx="925">
                  <c:v>0.49910340958942268</c:v>
                </c:pt>
                <c:pt idx="926">
                  <c:v>0.49967764505117729</c:v>
                </c:pt>
                <c:pt idx="927">
                  <c:v>0.50020478644937516</c:v>
                </c:pt>
                <c:pt idx="928">
                  <c:v>0.50068128314642124</c:v>
                </c:pt>
                <c:pt idx="929">
                  <c:v>0.50110467292342908</c:v>
                </c:pt>
                <c:pt idx="930">
                  <c:v>0.50147359014721749</c:v>
                </c:pt>
                <c:pt idx="931">
                  <c:v>0.50178775737335046</c:v>
                </c:pt>
                <c:pt idx="932">
                  <c:v>0.50204796051860667</c:v>
                </c:pt>
                <c:pt idx="933">
                  <c:v>0.50225600778499246</c:v>
                </c:pt>
                <c:pt idx="934">
                  <c:v>0.50241467259075656</c:v>
                </c:pt>
                <c:pt idx="935">
                  <c:v>0.50252762087423752</c:v>
                </c:pt>
                <c:pt idx="936">
                  <c:v>0.50259932329353718</c:v>
                </c:pt>
                <c:pt idx="937">
                  <c:v>0.50263495305521955</c:v>
                </c:pt>
                <c:pt idx="938">
                  <c:v>0.50264027037036452</c:v>
                </c:pt>
                <c:pt idx="939">
                  <c:v>0.50262149485325436</c:v>
                </c:pt>
                <c:pt idx="940">
                  <c:v>0.50258516753815696</c:v>
                </c:pt>
                <c:pt idx="941">
                  <c:v>0.50253800457896125</c:v>
                </c:pt>
                <c:pt idx="942">
                  <c:v>0.50248674509544888</c:v>
                </c:pt>
                <c:pt idx="943">
                  <c:v>0.50243799601488792</c:v>
                </c:pt>
                <c:pt idx="944">
                  <c:v>0.50239807710138373</c:v>
                </c:pt>
                <c:pt idx="945">
                  <c:v>0.50237286963961669</c:v>
                </c:pt>
                <c:pt idx="946">
                  <c:v>0.50236767241657376</c:v>
                </c:pt>
                <c:pt idx="947">
                  <c:v>0.50238706870023897</c:v>
                </c:pt>
                <c:pt idx="948">
                  <c:v>0.50243480782916017</c:v>
                </c:pt>
                <c:pt idx="949">
                  <c:v>0.50251370479044299</c:v>
                </c:pt>
                <c:pt idx="950">
                  <c:v>0.50262556077471843</c:v>
                </c:pt>
                <c:pt idx="951">
                  <c:v>0.50277110716414031</c:v>
                </c:pt>
                <c:pt idx="952">
                  <c:v>0.50294997475323788</c:v>
                </c:pt>
                <c:pt idx="953">
                  <c:v>0.50316068925170832</c:v>
                </c:pt>
                <c:pt idx="954">
                  <c:v>0.50340069330980042</c:v>
                </c:pt>
                <c:pt idx="955">
                  <c:v>0.50366639448242612</c:v>
                </c:pt>
                <c:pt idx="956">
                  <c:v>0.50395323775060441</c:v>
                </c:pt>
                <c:pt idx="957">
                  <c:v>0.50425580048937224</c:v>
                </c:pt>
                <c:pt idx="958">
                  <c:v>0.5045679071457182</c:v>
                </c:pt>
                <c:pt idx="959">
                  <c:v>0.50488276039617863</c:v>
                </c:pt>
                <c:pt idx="960">
                  <c:v>0.50519308520946593</c:v>
                </c:pt>
                <c:pt idx="961">
                  <c:v>0.50549128205199856</c:v>
                </c:pt>
                <c:pt idx="962">
                  <c:v>0.50576958544003237</c:v>
                </c:pt>
                <c:pt idx="963">
                  <c:v>0.50602022414822367</c:v>
                </c:pt>
                <c:pt idx="964">
                  <c:v>0.50623557961016341</c:v>
                </c:pt>
                <c:pt idx="965">
                  <c:v>0.5064083393655745</c:v>
                </c:pt>
                <c:pt idx="966">
                  <c:v>0.50653164279251739</c:v>
                </c:pt>
                <c:pt idx="967">
                  <c:v>0.50659921678177011</c:v>
                </c:pt>
                <c:pt idx="968">
                  <c:v>0.5066054994370669</c:v>
                </c:pt>
                <c:pt idx="969">
                  <c:v>0.50654575029529014</c:v>
                </c:pt>
                <c:pt idx="970">
                  <c:v>0.506416145936044</c:v>
                </c:pt>
                <c:pt idx="971">
                  <c:v>0.50621386017697645</c:v>
                </c:pt>
                <c:pt idx="972">
                  <c:v>0.50593712832222137</c:v>
                </c:pt>
                <c:pt idx="973">
                  <c:v>0.50558529514447148</c:v>
                </c:pt>
                <c:pt idx="974">
                  <c:v>0.50515884643956943</c:v>
                </c:pt>
                <c:pt idx="975">
                  <c:v>0.50465942410345899</c:v>
                </c:pt>
                <c:pt idx="976">
                  <c:v>0.5040898247555049</c:v>
                </c:pt>
                <c:pt idx="977">
                  <c:v>0.503453981982529</c:v>
                </c:pt>
                <c:pt idx="978">
                  <c:v>0.50275693231858987</c:v>
                </c:pt>
                <c:pt idx="979">
                  <c:v>0.50200476512102987</c:v>
                </c:pt>
                <c:pt idx="980">
                  <c:v>0.50120455656736462</c:v>
                </c:pt>
                <c:pt idx="981">
                  <c:v>0.50036428809231903</c:v>
                </c:pt>
                <c:pt idx="982">
                  <c:v>0.49949274971941671</c:v>
                </c:pt>
                <c:pt idx="983">
                  <c:v>0.49859942892349662</c:v>
                </c:pt>
                <c:pt idx="984">
                  <c:v>0.49769438589201936</c:v>
                </c:pt>
                <c:pt idx="985">
                  <c:v>0.49678811633244313</c:v>
                </c:pt>
                <c:pt idx="986">
                  <c:v>0.49589140329403758</c:v>
                </c:pt>
                <c:pt idx="987">
                  <c:v>0.49501515982446842</c:v>
                </c:pt>
                <c:pt idx="988">
                  <c:v>0.49417026464906527</c:v>
                </c:pt>
                <c:pt idx="989">
                  <c:v>0.49336739342491259</c:v>
                </c:pt>
                <c:pt idx="990">
                  <c:v>0.49261684846085707</c:v>
                </c:pt>
                <c:pt idx="991">
                  <c:v>0.49192839008477296</c:v>
                </c:pt>
                <c:pt idx="992">
                  <c:v>0.49131107305742622</c:v>
                </c:pt>
                <c:pt idx="993">
                  <c:v>0.49077309155623455</c:v>
                </c:pt>
                <c:pt idx="994">
                  <c:v>0.49032163626385761</c:v>
                </c:pt>
                <c:pt idx="995">
                  <c:v>0.48996276698283758</c:v>
                </c:pt>
                <c:pt idx="996">
                  <c:v>0.48970130395214068</c:v>
                </c:pt>
                <c:pt idx="997">
                  <c:v>0.4895407406658599</c:v>
                </c:pt>
                <c:pt idx="998">
                  <c:v>0.48948318049814743</c:v>
                </c:pt>
                <c:pt idx="999">
                  <c:v>0.48952929883924873</c:v>
                </c:pt>
                <c:pt idx="1000">
                  <c:v>0.48967833176998099</c:v>
                </c:pt>
                <c:pt idx="1001">
                  <c:v>0.48992809157630063</c:v>
                </c:pt>
                <c:pt idx="1002">
                  <c:v>0.49027500866536505</c:v>
                </c:pt>
                <c:pt idx="1003">
                  <c:v>0.49071419872438771</c:v>
                </c:pt>
                <c:pt idx="1004">
                  <c:v>0.49123955329683494</c:v>
                </c:pt>
                <c:pt idx="1005">
                  <c:v>0.49184385136654019</c:v>
                </c:pt>
                <c:pt idx="1006">
                  <c:v>0.49251888906276597</c:v>
                </c:pt>
                <c:pt idx="1007">
                  <c:v>0.49325562424448716</c:v>
                </c:pt>
                <c:pt idx="1008">
                  <c:v>0.49404433249859625</c:v>
                </c:pt>
                <c:pt idx="1009">
                  <c:v>0.49487477099450988</c:v>
                </c:pt>
                <c:pt idx="1010">
                  <c:v>0.4957363466694637</c:v>
                </c:pt>
                <c:pt idx="1011">
                  <c:v>0.49661828536073682</c:v>
                </c:pt>
                <c:pt idx="1012">
                  <c:v>0.49750979873437534</c:v>
                </c:pt>
                <c:pt idx="1013">
                  <c:v>0.49840024616262929</c:v>
                </c:pt>
                <c:pt idx="1014">
                  <c:v>0.49927928905090341</c:v>
                </c:pt>
                <c:pt idx="1015">
                  <c:v>0.50013703548639576</c:v>
                </c:pt>
                <c:pt idx="1016">
                  <c:v>0.50096417345350119</c:v>
                </c:pt>
                <c:pt idx="1017">
                  <c:v>0.50175209121717623</c:v>
                </c:pt>
                <c:pt idx="1018">
                  <c:v>0.50249298380037777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380F-4309-9106-823D87BF3EC5}"/>
            </c:ext>
          </c:extLst>
        </c:ser>
        <c:ser>
          <c:idx val="1"/>
          <c:order val="1"/>
          <c:spPr>
            <a:ln w="0">
              <a:solidFill>
                <a:srgbClr val="00B050"/>
              </a:solidFill>
            </a:ln>
          </c:spPr>
          <c:marker>
            <c:symbol val="none"/>
          </c:marker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380F-4309-9106-823D87BF3EC5}"/>
                </c:ext>
              </c:extLst>
            </c:dLbl>
            <c:dLbl>
              <c:idx val="1"/>
              <c:layout>
                <c:manualLayout>
                  <c:x val="-0.5164693302226111"/>
                  <c:y val="0.17347859091143011"/>
                </c:manualLayout>
              </c:layout>
              <c:tx>
                <c:rich>
                  <a:bodyPr/>
                  <a:lstStyle/>
                  <a:p>
                    <a:pPr algn="ctr" rtl="0">
                      <a:defRPr sz="1200"/>
                    </a:pPr>
                    <a:r>
                      <a:rPr lang="en-US" sz="1200" dirty="0"/>
                      <a:t>If %Blue &gt; 55%</a:t>
                    </a:r>
                  </a:p>
                  <a:p>
                    <a:pPr algn="ctr" rtl="0">
                      <a:defRPr sz="1200"/>
                    </a:pPr>
                    <a:r>
                      <a:rPr lang="en-US" sz="1200" dirty="0"/>
                      <a:t>Then D &lt; 0.37 µm</a:t>
                    </a:r>
                  </a:p>
                  <a:p>
                    <a:pPr algn="ctr" rtl="0">
                      <a:defRPr sz="1200"/>
                    </a:pPr>
                    <a:endParaRPr lang="en-US" sz="1200" dirty="0"/>
                  </a:p>
                </c:rich>
              </c:tx>
              <c:spPr/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2-380F-4309-9106-823D87BF3EC5}"/>
                </c:ext>
              </c:extLst>
            </c:dLbl>
            <c:spPr>
              <a:noFill/>
              <a:ln>
                <a:noFill/>
              </a:ln>
              <a:effectLst/>
            </c:spPr>
            <c:dLblPos val="l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xVal>
            <c:numRef>
              <c:f>Sheet1!$P$8:$P$9</c:f>
              <c:numCache>
                <c:formatCode>General</c:formatCode>
                <c:ptCount val="2"/>
                <c:pt idx="0">
                  <c:v>0.01</c:v>
                </c:pt>
                <c:pt idx="1">
                  <c:v>9</c:v>
                </c:pt>
              </c:numCache>
            </c:numRef>
          </c:xVal>
          <c:yVal>
            <c:numRef>
              <c:f>Sheet1!$Q$8:$Q$9</c:f>
              <c:numCache>
                <c:formatCode>General</c:formatCode>
                <c:ptCount val="2"/>
                <c:pt idx="0">
                  <c:v>0.55000000000000004</c:v>
                </c:pt>
                <c:pt idx="1">
                  <c:v>0.55000000000000004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3-380F-4309-9106-823D87BF3EC5}"/>
            </c:ext>
          </c:extLst>
        </c:ser>
        <c:ser>
          <c:idx val="2"/>
          <c:order val="2"/>
          <c:spPr>
            <a:ln w="0">
              <a:solidFill>
                <a:srgbClr val="00B050"/>
              </a:solidFill>
            </a:ln>
          </c:spPr>
          <c:marker>
            <c:symbol val="none"/>
          </c:marker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380F-4309-9106-823D87BF3EC5}"/>
                </c:ext>
              </c:extLst>
            </c:dLbl>
            <c:spPr>
              <a:noFill/>
              <a:ln>
                <a:noFill/>
              </a:ln>
              <a:effectLst/>
            </c:spPr>
            <c:dLblPos val="l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xVal>
            <c:numRef>
              <c:f>Sheet1!$P$11:$P$12</c:f>
              <c:numCache>
                <c:formatCode>General</c:formatCode>
                <c:ptCount val="2"/>
                <c:pt idx="0">
                  <c:v>0.37</c:v>
                </c:pt>
                <c:pt idx="1">
                  <c:v>0.37</c:v>
                </c:pt>
              </c:numCache>
            </c:numRef>
          </c:xVal>
          <c:yVal>
            <c:numRef>
              <c:f>Sheet1!$Q$11:$Q$12</c:f>
              <c:numCache>
                <c:formatCode>General</c:formatCode>
                <c:ptCount val="2"/>
                <c:pt idx="0">
                  <c:v>0</c:v>
                </c:pt>
                <c:pt idx="1">
                  <c:v>100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5-380F-4309-9106-823D87BF3EC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05055104"/>
        <c:axId val="205057024"/>
      </c:scatterChart>
      <c:valAx>
        <c:axId val="205055104"/>
        <c:scaling>
          <c:logBase val="10"/>
          <c:orientation val="minMax"/>
          <c:max val="10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Diameter, µm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205057024"/>
        <c:crosses val="autoZero"/>
        <c:crossBetween val="midCat"/>
        <c:majorUnit val="10"/>
        <c:minorUnit val="10"/>
      </c:valAx>
      <c:valAx>
        <c:axId val="205057024"/>
        <c:scaling>
          <c:orientation val="minMax"/>
          <c:max val="1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 dirty="0"/>
                  <a:t>%</a:t>
                </a:r>
                <a:r>
                  <a:rPr lang="en-US" dirty="0" smtClean="0"/>
                  <a:t>Blue Signal</a:t>
                </a:r>
                <a:endParaRPr lang="en-US" dirty="0"/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205055104"/>
        <c:crosses val="autoZero"/>
        <c:crossBetween val="midCat"/>
        <c:majorUnit val="0.25"/>
      </c:valAx>
    </c:plotArea>
    <c:legend>
      <c:legendPos val="b"/>
      <c:legendEntry>
        <c:idx val="1"/>
        <c:delete val="1"/>
      </c:legendEntry>
      <c:legendEntry>
        <c:idx val="2"/>
        <c:delete val="1"/>
      </c:legendEntry>
      <c:layout/>
      <c:overlay val="0"/>
    </c:legend>
    <c:plotVisOnly val="1"/>
    <c:dispBlanksAs val="gap"/>
    <c:showDLblsOverMax val="0"/>
  </c:chart>
  <c:txPr>
    <a:bodyPr/>
    <a:lstStyle/>
    <a:p>
      <a:pPr>
        <a:defRPr sz="1600"/>
      </a:pPr>
      <a:endParaRPr lang="en-US"/>
    </a:p>
  </c:txPr>
  <c:externalData r:id="rId1">
    <c:autoUpdate val="0"/>
  </c:externalData>
  <c:userShapes r:id="rId2"/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0"/>
          <c:order val="0"/>
          <c:tx>
            <c:strRef>
              <c:f>Sheet3!$T$2</c:f>
              <c:strCache>
                <c:ptCount val="1"/>
                <c:pt idx="0">
                  <c:v>Blue</c:v>
                </c:pt>
              </c:strCache>
            </c:strRef>
          </c:tx>
          <c:spPr>
            <a:ln w="28575">
              <a:noFill/>
            </a:ln>
          </c:spPr>
          <c:marker>
            <c:symbol val="diamond"/>
            <c:size val="2"/>
            <c:spPr>
              <a:solidFill>
                <a:schemeClr val="accent1">
                  <a:lumMod val="25000"/>
                </a:schemeClr>
              </a:solidFill>
            </c:spPr>
          </c:marker>
          <c:xVal>
            <c:numRef>
              <c:f>Sheet3!$S$3:$S$2800</c:f>
              <c:numCache>
                <c:formatCode>General</c:formatCode>
                <c:ptCount val="2798"/>
                <c:pt idx="0">
                  <c:v>0.57615455374012692</c:v>
                </c:pt>
                <c:pt idx="1">
                  <c:v>0.54328744688152408</c:v>
                </c:pt>
                <c:pt idx="2">
                  <c:v>0.55448012067413899</c:v>
                </c:pt>
                <c:pt idx="3">
                  <c:v>0.62933173146002552</c:v>
                </c:pt>
                <c:pt idx="4">
                  <c:v>0.63047354364814678</c:v>
                </c:pt>
                <c:pt idx="5">
                  <c:v>0.53392911187611913</c:v>
                </c:pt>
                <c:pt idx="6">
                  <c:v>0.60673906998746086</c:v>
                </c:pt>
                <c:pt idx="7">
                  <c:v>0.62796530204851653</c:v>
                </c:pt>
                <c:pt idx="8">
                  <c:v>0.61358981941971313</c:v>
                </c:pt>
                <c:pt idx="9">
                  <c:v>0.58687962636821966</c:v>
                </c:pt>
                <c:pt idx="10">
                  <c:v>0.65125099016329902</c:v>
                </c:pt>
                <c:pt idx="11">
                  <c:v>0.5889385528688118</c:v>
                </c:pt>
                <c:pt idx="12">
                  <c:v>0.63983270490168831</c:v>
                </c:pt>
                <c:pt idx="13">
                  <c:v>0.59144670493447293</c:v>
                </c:pt>
                <c:pt idx="14">
                  <c:v>0.54487837179341136</c:v>
                </c:pt>
                <c:pt idx="15">
                  <c:v>0.51017801698478582</c:v>
                </c:pt>
                <c:pt idx="16">
                  <c:v>0.5042450028272194</c:v>
                </c:pt>
                <c:pt idx="17">
                  <c:v>0.49718906256021045</c:v>
                </c:pt>
                <c:pt idx="18">
                  <c:v>0.48165492466087922</c:v>
                </c:pt>
                <c:pt idx="19">
                  <c:v>0.48348906440507378</c:v>
                </c:pt>
                <c:pt idx="20">
                  <c:v>0.50379581694520725</c:v>
                </c:pt>
                <c:pt idx="21">
                  <c:v>0.51498808677190588</c:v>
                </c:pt>
                <c:pt idx="22">
                  <c:v>0.49694575508644201</c:v>
                </c:pt>
                <c:pt idx="23">
                  <c:v>0.54214572572360842</c:v>
                </c:pt>
                <c:pt idx="24">
                  <c:v>0.50493749808987465</c:v>
                </c:pt>
                <c:pt idx="25">
                  <c:v>0.58392226599575103</c:v>
                </c:pt>
                <c:pt idx="26">
                  <c:v>0.62704811066188748</c:v>
                </c:pt>
                <c:pt idx="27">
                  <c:v>0.60125475780036242</c:v>
                </c:pt>
                <c:pt idx="28">
                  <c:v>0.53986228698218452</c:v>
                </c:pt>
                <c:pt idx="29">
                  <c:v>0.62203164893797069</c:v>
                </c:pt>
                <c:pt idx="30">
                  <c:v>0.60125475780036242</c:v>
                </c:pt>
                <c:pt idx="31">
                  <c:v>0.53986228698218452</c:v>
                </c:pt>
                <c:pt idx="32">
                  <c:v>0.53552002317972525</c:v>
                </c:pt>
                <c:pt idx="33">
                  <c:v>0.55629566551191889</c:v>
                </c:pt>
                <c:pt idx="34">
                  <c:v>0.58504531329657272</c:v>
                </c:pt>
                <c:pt idx="35">
                  <c:v>0.56746975524192278</c:v>
                </c:pt>
                <c:pt idx="36">
                  <c:v>0.57705298510711822</c:v>
                </c:pt>
                <c:pt idx="37">
                  <c:v>0.5608626163655539</c:v>
                </c:pt>
                <c:pt idx="38">
                  <c:v>0.61289725536811668</c:v>
                </c:pt>
                <c:pt idx="39">
                  <c:v>0.5786626764854641</c:v>
                </c:pt>
                <c:pt idx="40">
                  <c:v>0.56565419185723442</c:v>
                </c:pt>
                <c:pt idx="41">
                  <c:v>0.51156301545653982</c:v>
                </c:pt>
                <c:pt idx="42">
                  <c:v>0.59577047312187048</c:v>
                </c:pt>
                <c:pt idx="43">
                  <c:v>0.53347991380919835</c:v>
                </c:pt>
                <c:pt idx="44">
                  <c:v>0.54534629132543255</c:v>
                </c:pt>
                <c:pt idx="45">
                  <c:v>0.57568662102879253</c:v>
                </c:pt>
                <c:pt idx="46">
                  <c:v>0.56816229052288891</c:v>
                </c:pt>
                <c:pt idx="47">
                  <c:v>0.52958687162074636</c:v>
                </c:pt>
                <c:pt idx="48">
                  <c:v>0.5649616581643091</c:v>
                </c:pt>
                <c:pt idx="49">
                  <c:v>0.48507990238615406</c:v>
                </c:pt>
                <c:pt idx="50">
                  <c:v>0.49945369625669089</c:v>
                </c:pt>
                <c:pt idx="51">
                  <c:v>0.49443781966272971</c:v>
                </c:pt>
                <c:pt idx="52">
                  <c:v>0.44605824956547302</c:v>
                </c:pt>
                <c:pt idx="53">
                  <c:v>0.46864759321729732</c:v>
                </c:pt>
                <c:pt idx="54">
                  <c:v>0.45129848661257244</c:v>
                </c:pt>
                <c:pt idx="55">
                  <c:v>0.49101281265752084</c:v>
                </c:pt>
                <c:pt idx="56">
                  <c:v>0.43327591937784016</c:v>
                </c:pt>
                <c:pt idx="57">
                  <c:v>0.5026541369914983</c:v>
                </c:pt>
                <c:pt idx="58">
                  <c:v>0.5003707806568114</c:v>
                </c:pt>
                <c:pt idx="59">
                  <c:v>0.47343876495035131</c:v>
                </c:pt>
                <c:pt idx="60">
                  <c:v>0.45017557656288343</c:v>
                </c:pt>
                <c:pt idx="61">
                  <c:v>0.46340727314142516</c:v>
                </c:pt>
                <c:pt idx="62">
                  <c:v>0.47527289092911262</c:v>
                </c:pt>
                <c:pt idx="63">
                  <c:v>0.50881173642598476</c:v>
                </c:pt>
                <c:pt idx="64">
                  <c:v>0.47207253024884599</c:v>
                </c:pt>
                <c:pt idx="65">
                  <c:v>0.51498808677190588</c:v>
                </c:pt>
                <c:pt idx="66">
                  <c:v>0.51429558514958229</c:v>
                </c:pt>
                <c:pt idx="67">
                  <c:v>0.4622656353092669</c:v>
                </c:pt>
                <c:pt idx="68">
                  <c:v>0.46636430781517024</c:v>
                </c:pt>
                <c:pt idx="69">
                  <c:v>0.51201220452650187</c:v>
                </c:pt>
                <c:pt idx="70">
                  <c:v>0.55264586193927157</c:v>
                </c:pt>
                <c:pt idx="71">
                  <c:v>0.47937161213054136</c:v>
                </c:pt>
                <c:pt idx="72">
                  <c:v>0.42163533265677788</c:v>
                </c:pt>
                <c:pt idx="73">
                  <c:v>0.42163533265677788</c:v>
                </c:pt>
                <c:pt idx="74">
                  <c:v>0.44650741175835673</c:v>
                </c:pt>
                <c:pt idx="75">
                  <c:v>0.3677945494979018</c:v>
                </c:pt>
                <c:pt idx="76">
                  <c:v>0.46522266689974501</c:v>
                </c:pt>
                <c:pt idx="77">
                  <c:v>0.36665301130681671</c:v>
                </c:pt>
                <c:pt idx="78">
                  <c:v>0.38192352226711357</c:v>
                </c:pt>
                <c:pt idx="79">
                  <c:v>0.3417640315435122</c:v>
                </c:pt>
                <c:pt idx="80">
                  <c:v>0.38169895438782131</c:v>
                </c:pt>
                <c:pt idx="81">
                  <c:v>0.38102525102609031</c:v>
                </c:pt>
                <c:pt idx="82">
                  <c:v>0.37280984612987345</c:v>
                </c:pt>
                <c:pt idx="83">
                  <c:v>0.33173374532335931</c:v>
                </c:pt>
                <c:pt idx="84">
                  <c:v>0.41366291216300421</c:v>
                </c:pt>
                <c:pt idx="85">
                  <c:v>0.43031897405185759</c:v>
                </c:pt>
                <c:pt idx="86">
                  <c:v>0.35134528617313254</c:v>
                </c:pt>
                <c:pt idx="87">
                  <c:v>0.31073780893414726</c:v>
                </c:pt>
                <c:pt idx="88">
                  <c:v>0.33354892091671529</c:v>
                </c:pt>
                <c:pt idx="89">
                  <c:v>0.32967530241061471</c:v>
                </c:pt>
                <c:pt idx="90">
                  <c:v>0.42665087575393112</c:v>
                </c:pt>
                <c:pt idx="91">
                  <c:v>0.46636430781517024</c:v>
                </c:pt>
                <c:pt idx="92">
                  <c:v>0.39494853801341767</c:v>
                </c:pt>
                <c:pt idx="93">
                  <c:v>0.36184359296875801</c:v>
                </c:pt>
                <c:pt idx="94">
                  <c:v>0.43327591937784016</c:v>
                </c:pt>
                <c:pt idx="95">
                  <c:v>0.37097589171450895</c:v>
                </c:pt>
                <c:pt idx="96">
                  <c:v>0.42528469942545444</c:v>
                </c:pt>
                <c:pt idx="97">
                  <c:v>0.46569055237685175</c:v>
                </c:pt>
                <c:pt idx="98">
                  <c:v>0.39927153004859495</c:v>
                </c:pt>
                <c:pt idx="99">
                  <c:v>0.38306507636507448</c:v>
                </c:pt>
                <c:pt idx="100">
                  <c:v>0.41661981252515412</c:v>
                </c:pt>
                <c:pt idx="101">
                  <c:v>0.4481169111290928</c:v>
                </c:pt>
                <c:pt idx="102">
                  <c:v>0.466607608492009</c:v>
                </c:pt>
                <c:pt idx="103">
                  <c:v>0.37050804669169768</c:v>
                </c:pt>
                <c:pt idx="104">
                  <c:v>0.37760059867465445</c:v>
                </c:pt>
                <c:pt idx="105">
                  <c:v>0.38991442592745118</c:v>
                </c:pt>
                <c:pt idx="106">
                  <c:v>0.34449617764866769</c:v>
                </c:pt>
                <c:pt idx="107">
                  <c:v>0.36320969019509874</c:v>
                </c:pt>
                <c:pt idx="108">
                  <c:v>0.34997920373392999</c:v>
                </c:pt>
                <c:pt idx="109">
                  <c:v>0.34541313231972737</c:v>
                </c:pt>
                <c:pt idx="110">
                  <c:v>0.32922618810689031</c:v>
                </c:pt>
                <c:pt idx="111">
                  <c:v>0.3449640115686714</c:v>
                </c:pt>
                <c:pt idx="112">
                  <c:v>0.46728136449465385</c:v>
                </c:pt>
                <c:pt idx="113">
                  <c:v>0.43099270772767317</c:v>
                </c:pt>
                <c:pt idx="114">
                  <c:v>0.42026916258399716</c:v>
                </c:pt>
                <c:pt idx="115">
                  <c:v>0.47093088338119315</c:v>
                </c:pt>
                <c:pt idx="116">
                  <c:v>0.39745624560140191</c:v>
                </c:pt>
                <c:pt idx="117">
                  <c:v>0.40453025764081163</c:v>
                </c:pt>
                <c:pt idx="118">
                  <c:v>0.43282676261157116</c:v>
                </c:pt>
                <c:pt idx="119">
                  <c:v>0.41753682755011345</c:v>
                </c:pt>
                <c:pt idx="120">
                  <c:v>0.48212281716077943</c:v>
                </c:pt>
                <c:pt idx="121">
                  <c:v>0.42575256783923265</c:v>
                </c:pt>
                <c:pt idx="122">
                  <c:v>0.48942196605414878</c:v>
                </c:pt>
                <c:pt idx="123">
                  <c:v>0.46477349702980231</c:v>
                </c:pt>
                <c:pt idx="124">
                  <c:v>0.4424088135774773</c:v>
                </c:pt>
                <c:pt idx="125">
                  <c:v>0.43920854895019845</c:v>
                </c:pt>
                <c:pt idx="126">
                  <c:v>0.53209488759707879</c:v>
                </c:pt>
                <c:pt idx="127">
                  <c:v>0.43054355189774407</c:v>
                </c:pt>
                <c:pt idx="128">
                  <c:v>0.54624469738793202</c:v>
                </c:pt>
                <c:pt idx="129">
                  <c:v>0.43466082056673461</c:v>
                </c:pt>
                <c:pt idx="130">
                  <c:v>0.55902834692822534</c:v>
                </c:pt>
                <c:pt idx="131">
                  <c:v>0.50836254866964969</c:v>
                </c:pt>
                <c:pt idx="132">
                  <c:v>0.35613594489358746</c:v>
                </c:pt>
                <c:pt idx="133">
                  <c:v>0.39150512799036585</c:v>
                </c:pt>
                <c:pt idx="134">
                  <c:v>0.40497940280446176</c:v>
                </c:pt>
                <c:pt idx="135">
                  <c:v>0.41411206107099252</c:v>
                </c:pt>
                <c:pt idx="136">
                  <c:v>0.43600829367459459</c:v>
                </c:pt>
                <c:pt idx="137">
                  <c:v>0.45358174059801915</c:v>
                </c:pt>
                <c:pt idx="138">
                  <c:v>0.43920854895019845</c:v>
                </c:pt>
                <c:pt idx="139">
                  <c:v>0.47641454232461022</c:v>
                </c:pt>
                <c:pt idx="140">
                  <c:v>0.44538450662153783</c:v>
                </c:pt>
                <c:pt idx="141">
                  <c:v>0.4572312138218404</c:v>
                </c:pt>
                <c:pt idx="142">
                  <c:v>0.41411206107099252</c:v>
                </c:pt>
                <c:pt idx="143">
                  <c:v>0.49672116362021734</c:v>
                </c:pt>
                <c:pt idx="144">
                  <c:v>0.45884072895486794</c:v>
                </c:pt>
                <c:pt idx="145">
                  <c:v>0.36047749744513302</c:v>
                </c:pt>
                <c:pt idx="146">
                  <c:v>0.46454891216394234</c:v>
                </c:pt>
                <c:pt idx="147">
                  <c:v>0.41366291216300421</c:v>
                </c:pt>
                <c:pt idx="148">
                  <c:v>0.39083141859945769</c:v>
                </c:pt>
                <c:pt idx="149">
                  <c:v>0.37896671554263905</c:v>
                </c:pt>
                <c:pt idx="150">
                  <c:v>0.29088373265589995</c:v>
                </c:pt>
                <c:pt idx="151">
                  <c:v>0.39790538786502738</c:v>
                </c:pt>
                <c:pt idx="152">
                  <c:v>0.38534818812876459</c:v>
                </c:pt>
                <c:pt idx="153">
                  <c:v>0.40612098092421833</c:v>
                </c:pt>
                <c:pt idx="154">
                  <c:v>0.37576663624198092</c:v>
                </c:pt>
                <c:pt idx="155">
                  <c:v>0.34565640613670734</c:v>
                </c:pt>
                <c:pt idx="156">
                  <c:v>0.42073702885544462</c:v>
                </c:pt>
                <c:pt idx="157">
                  <c:v>0.3584190005569865</c:v>
                </c:pt>
                <c:pt idx="158">
                  <c:v>0.31051325563762333</c:v>
                </c:pt>
                <c:pt idx="159">
                  <c:v>0.3136944316269985</c:v>
                </c:pt>
                <c:pt idx="160">
                  <c:v>0.26668881734704941</c:v>
                </c:pt>
                <c:pt idx="161">
                  <c:v>0.39470525325433492</c:v>
                </c:pt>
                <c:pt idx="162">
                  <c:v>0.3125529497691848</c:v>
                </c:pt>
                <c:pt idx="163">
                  <c:v>0.3420073045506844</c:v>
                </c:pt>
                <c:pt idx="164">
                  <c:v>0.34883768409725846</c:v>
                </c:pt>
                <c:pt idx="165">
                  <c:v>0.2276749385803023</c:v>
                </c:pt>
                <c:pt idx="166">
                  <c:v>0.27855230542489506</c:v>
                </c:pt>
                <c:pt idx="167">
                  <c:v>0.2970401419904789</c:v>
                </c:pt>
                <c:pt idx="168">
                  <c:v>0.26189854937250789</c:v>
                </c:pt>
                <c:pt idx="169">
                  <c:v>0.26303997851517824</c:v>
                </c:pt>
                <c:pt idx="170">
                  <c:v>0.25894206629490935</c:v>
                </c:pt>
                <c:pt idx="171">
                  <c:v>0.24981070050859033</c:v>
                </c:pt>
                <c:pt idx="172">
                  <c:v>0.23794752320547286</c:v>
                </c:pt>
                <c:pt idx="173">
                  <c:v>0.22196798866924716</c:v>
                </c:pt>
                <c:pt idx="174">
                  <c:v>0.25070886426533656</c:v>
                </c:pt>
                <c:pt idx="175">
                  <c:v>0.23839660013689201</c:v>
                </c:pt>
                <c:pt idx="176">
                  <c:v>0.22561669092879821</c:v>
                </c:pt>
                <c:pt idx="177">
                  <c:v>0.22608447414700361</c:v>
                </c:pt>
                <c:pt idx="178">
                  <c:v>0.22105113718791092</c:v>
                </c:pt>
                <c:pt idx="179">
                  <c:v>0.17474177791612089</c:v>
                </c:pt>
                <c:pt idx="180">
                  <c:v>0.2199097517201154</c:v>
                </c:pt>
                <c:pt idx="181">
                  <c:v>0.20005731892688283</c:v>
                </c:pt>
                <c:pt idx="182">
                  <c:v>0.22355844713722872</c:v>
                </c:pt>
                <c:pt idx="183">
                  <c:v>0.14029636562229442</c:v>
                </c:pt>
                <c:pt idx="184">
                  <c:v>0.10263404125712139</c:v>
                </c:pt>
                <c:pt idx="185">
                  <c:v>8.5309431349545051E-2</c:v>
                </c:pt>
                <c:pt idx="186">
                  <c:v>0.10675007944447312</c:v>
                </c:pt>
                <c:pt idx="187">
                  <c:v>0.10925712844134239</c:v>
                </c:pt>
                <c:pt idx="188">
                  <c:v>0.12501050751990705</c:v>
                </c:pt>
                <c:pt idx="189">
                  <c:v>0.13253179667644943</c:v>
                </c:pt>
                <c:pt idx="190">
                  <c:v>9.7844488956189135E-2</c:v>
                </c:pt>
                <c:pt idx="191">
                  <c:v>0.17109324473995047</c:v>
                </c:pt>
                <c:pt idx="192">
                  <c:v>0.1407454026136068</c:v>
                </c:pt>
                <c:pt idx="193">
                  <c:v>0.15489016180569859</c:v>
                </c:pt>
                <c:pt idx="194">
                  <c:v>9.9677986980317712E-2</c:v>
                </c:pt>
                <c:pt idx="195">
                  <c:v>2.4619323144636773E-2</c:v>
                </c:pt>
                <c:pt idx="196">
                  <c:v>7.3448030874179171E-2</c:v>
                </c:pt>
                <c:pt idx="197">
                  <c:v>2.0971288354876272E-2</c:v>
                </c:pt>
                <c:pt idx="198">
                  <c:v>5.1315822997299865E-2</c:v>
                </c:pt>
                <c:pt idx="199">
                  <c:v>6.7741882238803175E-2</c:v>
                </c:pt>
                <c:pt idx="200">
                  <c:v>0.13002469456941945</c:v>
                </c:pt>
                <c:pt idx="201">
                  <c:v>8.8957679633971942E-2</c:v>
                </c:pt>
                <c:pt idx="202">
                  <c:v>9.443942931299798E-2</c:v>
                </c:pt>
                <c:pt idx="203">
                  <c:v>0.12226019822288992</c:v>
                </c:pt>
                <c:pt idx="204">
                  <c:v>0.10925712844134239</c:v>
                </c:pt>
                <c:pt idx="205">
                  <c:v>0.20439825376824539</c:v>
                </c:pt>
                <c:pt idx="206">
                  <c:v>0.19891595528835904</c:v>
                </c:pt>
                <c:pt idx="207">
                  <c:v>0.18682880006988256</c:v>
                </c:pt>
                <c:pt idx="208">
                  <c:v>0.15191525684887797</c:v>
                </c:pt>
                <c:pt idx="209">
                  <c:v>0.15786507482055123</c:v>
                </c:pt>
                <c:pt idx="210">
                  <c:v>0.1900283282067039</c:v>
                </c:pt>
                <c:pt idx="211">
                  <c:v>0.18933603185448122</c:v>
                </c:pt>
                <c:pt idx="212">
                  <c:v>0.13458986984659083</c:v>
                </c:pt>
                <c:pt idx="213">
                  <c:v>0.17816579700048463</c:v>
                </c:pt>
                <c:pt idx="214">
                  <c:v>0.14302801015763089</c:v>
                </c:pt>
                <c:pt idx="215">
                  <c:v>0.15717279874549739</c:v>
                </c:pt>
                <c:pt idx="216">
                  <c:v>0.16355298125633189</c:v>
                </c:pt>
                <c:pt idx="217">
                  <c:v>0.16836153040037383</c:v>
                </c:pt>
                <c:pt idx="218">
                  <c:v>0.16424526135319084</c:v>
                </c:pt>
                <c:pt idx="219">
                  <c:v>0.17290815459947151</c:v>
                </c:pt>
                <c:pt idx="220">
                  <c:v>0.19526734178076932</c:v>
                </c:pt>
                <c:pt idx="221">
                  <c:v>0.18067300900318495</c:v>
                </c:pt>
                <c:pt idx="222">
                  <c:v>0.13687246459954672</c:v>
                </c:pt>
                <c:pt idx="223">
                  <c:v>0.11359770440880768</c:v>
                </c:pt>
                <c:pt idx="224">
                  <c:v>9.6946450223756031E-2</c:v>
                </c:pt>
                <c:pt idx="225">
                  <c:v>0.13092276033811467</c:v>
                </c:pt>
                <c:pt idx="226">
                  <c:v>0.16836153040037383</c:v>
                </c:pt>
                <c:pt idx="227">
                  <c:v>3.692919139122175E-2</c:v>
                </c:pt>
                <c:pt idx="228">
                  <c:v>8.1885701666972732E-2</c:v>
                </c:pt>
                <c:pt idx="229">
                  <c:v>3.3281115765082525E-2</c:v>
                </c:pt>
                <c:pt idx="230">
                  <c:v>6.022103649839794E-2</c:v>
                </c:pt>
                <c:pt idx="231">
                  <c:v>1.8015453656228253E-2</c:v>
                </c:pt>
                <c:pt idx="232">
                  <c:v>0.10515979013533405</c:v>
                </c:pt>
                <c:pt idx="233">
                  <c:v>8.1661195175142254E-2</c:v>
                </c:pt>
                <c:pt idx="234">
                  <c:v>6.0426830100124285E-2</c:v>
                </c:pt>
                <c:pt idx="235">
                  <c:v>1.8239947152032254E-2</c:v>
                </c:pt>
                <c:pt idx="236">
                  <c:v>-9.1479211463241228E-3</c:v>
                </c:pt>
                <c:pt idx="237">
                  <c:v>3.4197810553149299E-2</c:v>
                </c:pt>
                <c:pt idx="238">
                  <c:v>-1.1411505435865443E-2</c:v>
                </c:pt>
                <c:pt idx="239">
                  <c:v>2.5760505743210871E-2</c:v>
                </c:pt>
                <c:pt idx="240">
                  <c:v>-4.8825447170575131E-2</c:v>
                </c:pt>
                <c:pt idx="241">
                  <c:v>5.687089531558609E-3</c:v>
                </c:pt>
                <c:pt idx="242">
                  <c:v>1.1224495522821343E-3</c:v>
                </c:pt>
                <c:pt idx="243">
                  <c:v>-1.1654700165109055E-2</c:v>
                </c:pt>
                <c:pt idx="244">
                  <c:v>1.6406584943862157E-2</c:v>
                </c:pt>
                <c:pt idx="245">
                  <c:v>-3.9939751194717488E-2</c:v>
                </c:pt>
                <c:pt idx="246">
                  <c:v>1.0943931993567801E-2</c:v>
                </c:pt>
                <c:pt idx="247">
                  <c:v>1.5957598746507706E-2</c:v>
                </c:pt>
                <c:pt idx="248">
                  <c:v>3.4047671741199714E-3</c:v>
                </c:pt>
                <c:pt idx="249">
                  <c:v>6.8282524861573712E-3</c:v>
                </c:pt>
                <c:pt idx="250">
                  <c:v>3.9454789299264714E-2</c:v>
                </c:pt>
                <c:pt idx="251">
                  <c:v>4.4244087188805015E-2</c:v>
                </c:pt>
                <c:pt idx="252">
                  <c:v>-1.279584394584532E-2</c:v>
                </c:pt>
                <c:pt idx="253">
                  <c:v>2.2112467167945127E-2</c:v>
                </c:pt>
                <c:pt idx="254">
                  <c:v>3.831359248908095E-2</c:v>
                </c:pt>
                <c:pt idx="255">
                  <c:v>-1.3843528704038377E-3</c:v>
                </c:pt>
                <c:pt idx="256">
                  <c:v>1.8239947152032254E-2</c:v>
                </c:pt>
                <c:pt idx="257">
                  <c:v>1.7772252420800161E-2</c:v>
                </c:pt>
                <c:pt idx="258">
                  <c:v>-1.7584893462685436E-2</c:v>
                </c:pt>
                <c:pt idx="259">
                  <c:v>0.13868731791082389</c:v>
                </c:pt>
                <c:pt idx="260">
                  <c:v>0.10538430142768007</c:v>
                </c:pt>
                <c:pt idx="261">
                  <c:v>7.277234956770684E-3</c:v>
                </c:pt>
                <c:pt idx="262">
                  <c:v>9.1105819472470095E-3</c:v>
                </c:pt>
                <c:pt idx="263">
                  <c:v>5.5880671327201981E-2</c:v>
                </c:pt>
                <c:pt idx="264">
                  <c:v>5.0848114197887817E-2</c:v>
                </c:pt>
                <c:pt idx="265">
                  <c:v>3.3075327244214137E-2</c:v>
                </c:pt>
                <c:pt idx="266">
                  <c:v>4.8341198424373122E-2</c:v>
                </c:pt>
                <c:pt idx="267">
                  <c:v>3.9454789299264714E-2</c:v>
                </c:pt>
                <c:pt idx="268">
                  <c:v>-3.7433036617895432E-2</c:v>
                </c:pt>
                <c:pt idx="269">
                  <c:v>4.2186183195858096E-2</c:v>
                </c:pt>
                <c:pt idx="270">
                  <c:v>7.1614576607492708E-2</c:v>
                </c:pt>
                <c:pt idx="271">
                  <c:v>0.18409704658323145</c:v>
                </c:pt>
                <c:pt idx="272">
                  <c:v>0.15945544042950122</c:v>
                </c:pt>
                <c:pt idx="273">
                  <c:v>7.1390072213572964E-2</c:v>
                </c:pt>
                <c:pt idx="274">
                  <c:v>6.3401487373559995E-2</c:v>
                </c:pt>
                <c:pt idx="275">
                  <c:v>7.913550030201888E-2</c:v>
                </c:pt>
                <c:pt idx="276">
                  <c:v>9.5580684391560755E-2</c:v>
                </c:pt>
                <c:pt idx="277">
                  <c:v>7.6871734273864512E-2</c:v>
                </c:pt>
                <c:pt idx="278">
                  <c:v>9.3971702164197257E-2</c:v>
                </c:pt>
                <c:pt idx="279">
                  <c:v>0.11724604661029758</c:v>
                </c:pt>
                <c:pt idx="280">
                  <c:v>0.10491656962038354</c:v>
                </c:pt>
                <c:pt idx="281">
                  <c:v>7.8910994371961252E-2</c:v>
                </c:pt>
                <c:pt idx="282">
                  <c:v>6.1119045225022095E-2</c:v>
                </c:pt>
                <c:pt idx="283">
                  <c:v>7.4346050406304265E-2</c:v>
                </c:pt>
                <c:pt idx="284">
                  <c:v>3.0325247979789971E-2</c:v>
                </c:pt>
                <c:pt idx="285">
                  <c:v>7.1614576607492708E-2</c:v>
                </c:pt>
                <c:pt idx="286">
                  <c:v>9.9228966773201588E-2</c:v>
                </c:pt>
                <c:pt idx="287">
                  <c:v>1.4124240342927585E-2</c:v>
                </c:pt>
                <c:pt idx="288">
                  <c:v>1.7772252420800161E-2</c:v>
                </c:pt>
                <c:pt idx="289">
                  <c:v>9.3054957529981053E-2</c:v>
                </c:pt>
                <c:pt idx="290">
                  <c:v>8.9874420850377668E-2</c:v>
                </c:pt>
                <c:pt idx="291">
                  <c:v>3.0325247979789971E-2</c:v>
                </c:pt>
                <c:pt idx="292">
                  <c:v>4.0128283054485792E-2</c:v>
                </c:pt>
                <c:pt idx="293">
                  <c:v>2.0578233218548903E-4</c:v>
                </c:pt>
                <c:pt idx="294">
                  <c:v>-3.354200566505483E-2</c:v>
                </c:pt>
                <c:pt idx="295">
                  <c:v>2.826737003576163E-2</c:v>
                </c:pt>
                <c:pt idx="296">
                  <c:v>5.7919892484625812E-2</c:v>
                </c:pt>
                <c:pt idx="297">
                  <c:v>2.7593883545007358E-2</c:v>
                </c:pt>
                <c:pt idx="298">
                  <c:v>2.233696150006903E-2</c:v>
                </c:pt>
                <c:pt idx="299">
                  <c:v>3.4197810553149299E-2</c:v>
                </c:pt>
                <c:pt idx="300">
                  <c:v>-2.0540624557896514E-2</c:v>
                </c:pt>
                <c:pt idx="301">
                  <c:v>1.1224495522821343E-3</c:v>
                </c:pt>
                <c:pt idx="302">
                  <c:v>-8.5789172520622792E-2</c:v>
                </c:pt>
                <c:pt idx="303">
                  <c:v>-5.0883177060323526E-2</c:v>
                </c:pt>
                <c:pt idx="304">
                  <c:v>-9.2635556264819563E-2</c:v>
                </c:pt>
                <c:pt idx="305">
                  <c:v>-0.10859158047871187</c:v>
                </c:pt>
                <c:pt idx="306">
                  <c:v>-9.85653132454134E-2</c:v>
                </c:pt>
                <c:pt idx="307">
                  <c:v>-8.9212369714442019E-2</c:v>
                </c:pt>
                <c:pt idx="308">
                  <c:v>-0.12250848668566849</c:v>
                </c:pt>
                <c:pt idx="309">
                  <c:v>-9.5815556092770926E-2</c:v>
                </c:pt>
                <c:pt idx="310">
                  <c:v>-0.17475143252916325</c:v>
                </c:pt>
                <c:pt idx="311">
                  <c:v>-0.20576308016515554</c:v>
                </c:pt>
                <c:pt idx="312">
                  <c:v>-0.23473517614858164</c:v>
                </c:pt>
                <c:pt idx="313">
                  <c:v>-0.21648041292652298</c:v>
                </c:pt>
                <c:pt idx="314">
                  <c:v>-0.15125831266575851</c:v>
                </c:pt>
                <c:pt idx="315">
                  <c:v>-0.12866254639056773</c:v>
                </c:pt>
                <c:pt idx="316">
                  <c:v>-9.8340843531197208E-2</c:v>
                </c:pt>
                <c:pt idx="317">
                  <c:v>-0.17428381958346506</c:v>
                </c:pt>
                <c:pt idx="318">
                  <c:v>-0.18159726333686343</c:v>
                </c:pt>
                <c:pt idx="319">
                  <c:v>-0.18135410614046332</c:v>
                </c:pt>
                <c:pt idx="320">
                  <c:v>-0.18524461484463739</c:v>
                </c:pt>
                <c:pt idx="321">
                  <c:v>-0.28377465226299137</c:v>
                </c:pt>
                <c:pt idx="322">
                  <c:v>-0.26415538288386831</c:v>
                </c:pt>
                <c:pt idx="323">
                  <c:v>-0.26393094689685093</c:v>
                </c:pt>
                <c:pt idx="324">
                  <c:v>-0.18661003050879366</c:v>
                </c:pt>
                <c:pt idx="325">
                  <c:v>-0.21739689902458004</c:v>
                </c:pt>
                <c:pt idx="326">
                  <c:v>-0.22992836719821774</c:v>
                </c:pt>
                <c:pt idx="327">
                  <c:v>-0.20896145739479621</c:v>
                </c:pt>
                <c:pt idx="328">
                  <c:v>-0.23267778966891139</c:v>
                </c:pt>
                <c:pt idx="329">
                  <c:v>-0.21511503426530076</c:v>
                </c:pt>
                <c:pt idx="330">
                  <c:v>-0.26621271063678176</c:v>
                </c:pt>
                <c:pt idx="331">
                  <c:v>-0.23929881972848399</c:v>
                </c:pt>
                <c:pt idx="332">
                  <c:v>-0.28901138585102348</c:v>
                </c:pt>
                <c:pt idx="333">
                  <c:v>-0.28742166578243911</c:v>
                </c:pt>
                <c:pt idx="334">
                  <c:v>-0.274647714302656</c:v>
                </c:pt>
                <c:pt idx="335">
                  <c:v>-0.25914296829343542</c:v>
                </c:pt>
                <c:pt idx="336">
                  <c:v>-0.31751374284443301</c:v>
                </c:pt>
                <c:pt idx="337">
                  <c:v>-0.29789507347670607</c:v>
                </c:pt>
                <c:pt idx="338">
                  <c:v>-0.33348521420402122</c:v>
                </c:pt>
                <c:pt idx="339">
                  <c:v>-0.40325950610986538</c:v>
                </c:pt>
                <c:pt idx="340">
                  <c:v>-0.39802331453040463</c:v>
                </c:pt>
                <c:pt idx="341">
                  <c:v>-0.38160395280468773</c:v>
                </c:pt>
                <c:pt idx="342">
                  <c:v>-0.39117882667296655</c:v>
                </c:pt>
                <c:pt idx="343">
                  <c:v>-0.3533276687410325</c:v>
                </c:pt>
                <c:pt idx="344">
                  <c:v>-0.4089631865460408</c:v>
                </c:pt>
                <c:pt idx="345">
                  <c:v>-0.44772873260865431</c:v>
                </c:pt>
                <c:pt idx="346">
                  <c:v>-0.40645731090012127</c:v>
                </c:pt>
                <c:pt idx="347">
                  <c:v>-0.40440024455350443</c:v>
                </c:pt>
                <c:pt idx="348">
                  <c:v>-0.39162764684852469</c:v>
                </c:pt>
                <c:pt idx="349">
                  <c:v>-0.26393094689685093</c:v>
                </c:pt>
                <c:pt idx="350">
                  <c:v>-0.27874362408035758</c:v>
                </c:pt>
                <c:pt idx="351">
                  <c:v>-0.26118160234920307</c:v>
                </c:pt>
                <c:pt idx="352">
                  <c:v>-0.25867539114385885</c:v>
                </c:pt>
                <c:pt idx="353">
                  <c:v>-0.30543212499363204</c:v>
                </c:pt>
                <c:pt idx="354">
                  <c:v>-0.22355042880801701</c:v>
                </c:pt>
                <c:pt idx="355">
                  <c:v>-0.24111304983904791</c:v>
                </c:pt>
                <c:pt idx="356">
                  <c:v>-0.26118160234920307</c:v>
                </c:pt>
                <c:pt idx="357">
                  <c:v>-0.21466614228125014</c:v>
                </c:pt>
                <c:pt idx="358">
                  <c:v>-0.21784578989665349</c:v>
                </c:pt>
                <c:pt idx="359">
                  <c:v>-0.24294598032150727</c:v>
                </c:pt>
                <c:pt idx="360">
                  <c:v>-0.2880949592676485</c:v>
                </c:pt>
                <c:pt idx="361">
                  <c:v>-0.33006277551388408</c:v>
                </c:pt>
                <c:pt idx="362">
                  <c:v>-0.2399721425921042</c:v>
                </c:pt>
                <c:pt idx="363">
                  <c:v>-0.18090520040616731</c:v>
                </c:pt>
                <c:pt idx="364">
                  <c:v>-0.17953977767357632</c:v>
                </c:pt>
                <c:pt idx="365">
                  <c:v>-0.24317042057935279</c:v>
                </c:pt>
                <c:pt idx="366">
                  <c:v>-0.26460425472092375</c:v>
                </c:pt>
                <c:pt idx="367">
                  <c:v>-0.33211998037052659</c:v>
                </c:pt>
                <c:pt idx="368">
                  <c:v>-0.3125015706898493</c:v>
                </c:pt>
                <c:pt idx="369">
                  <c:v>-0.31295042285568453</c:v>
                </c:pt>
                <c:pt idx="370">
                  <c:v>-0.34945645443966722</c:v>
                </c:pt>
                <c:pt idx="371">
                  <c:v>-0.37590013105881503</c:v>
                </c:pt>
                <c:pt idx="372">
                  <c:v>-0.36929862189136742</c:v>
                </c:pt>
                <c:pt idx="373">
                  <c:v>-0.33804844928209121</c:v>
                </c:pt>
                <c:pt idx="374">
                  <c:v>-0.31158516361768918</c:v>
                </c:pt>
                <c:pt idx="375">
                  <c:v>-0.32048737153440587</c:v>
                </c:pt>
                <c:pt idx="376">
                  <c:v>-0.37202899590864646</c:v>
                </c:pt>
                <c:pt idx="377">
                  <c:v>-0.41672388475435529</c:v>
                </c:pt>
                <c:pt idx="378">
                  <c:v>-0.43725674620849198</c:v>
                </c:pt>
                <c:pt idx="379">
                  <c:v>-0.39665816050287184</c:v>
                </c:pt>
                <c:pt idx="380">
                  <c:v>-0.36017239124006561</c:v>
                </c:pt>
                <c:pt idx="381">
                  <c:v>-0.3841098848458957</c:v>
                </c:pt>
                <c:pt idx="382">
                  <c:v>-0.36565187893913276</c:v>
                </c:pt>
                <c:pt idx="383">
                  <c:v>-0.40097802568785923</c:v>
                </c:pt>
                <c:pt idx="384">
                  <c:v>-0.41057143209963787</c:v>
                </c:pt>
                <c:pt idx="385">
                  <c:v>-0.44224965210430955</c:v>
                </c:pt>
                <c:pt idx="386">
                  <c:v>-0.43063690360061191</c:v>
                </c:pt>
                <c:pt idx="387">
                  <c:v>-0.42584964807266257</c:v>
                </c:pt>
                <c:pt idx="388">
                  <c:v>-0.40258628286895526</c:v>
                </c:pt>
                <c:pt idx="389">
                  <c:v>-0.43131010974546413</c:v>
                </c:pt>
                <c:pt idx="390">
                  <c:v>-0.39437666644352998</c:v>
                </c:pt>
                <c:pt idx="391">
                  <c:v>-0.41967854588522702</c:v>
                </c:pt>
                <c:pt idx="392">
                  <c:v>-0.39916405838245073</c:v>
                </c:pt>
                <c:pt idx="393">
                  <c:v>-0.34169528342429256</c:v>
                </c:pt>
                <c:pt idx="394">
                  <c:v>-0.37590013105881503</c:v>
                </c:pt>
                <c:pt idx="395">
                  <c:v>-0.31614848925241024</c:v>
                </c:pt>
                <c:pt idx="396">
                  <c:v>-0.3426116654939193</c:v>
                </c:pt>
                <c:pt idx="397">
                  <c:v>-0.359480440347415</c:v>
                </c:pt>
                <c:pt idx="398">
                  <c:v>-0.3341771813925476</c:v>
                </c:pt>
                <c:pt idx="399">
                  <c:v>-0.34580964593990959</c:v>
                </c:pt>
                <c:pt idx="400">
                  <c:v>-0.35263571355799161</c:v>
                </c:pt>
                <c:pt idx="401">
                  <c:v>-0.40417583708391991</c:v>
                </c:pt>
                <c:pt idx="402">
                  <c:v>-0.42607405113899155</c:v>
                </c:pt>
                <c:pt idx="403">
                  <c:v>-0.43131010974546413</c:v>
                </c:pt>
                <c:pt idx="404">
                  <c:v>-0.47989207033818371</c:v>
                </c:pt>
                <c:pt idx="405">
                  <c:v>-0.46209015257072661</c:v>
                </c:pt>
                <c:pt idx="406">
                  <c:v>-0.46985047760881304</c:v>
                </c:pt>
                <c:pt idx="407">
                  <c:v>-0.39619064161238171</c:v>
                </c:pt>
                <c:pt idx="408">
                  <c:v>-0.49948880793468931</c:v>
                </c:pt>
                <c:pt idx="409">
                  <c:v>-0.42310070681088607</c:v>
                </c:pt>
                <c:pt idx="410">
                  <c:v>-0.41672388475435529</c:v>
                </c:pt>
                <c:pt idx="411">
                  <c:v>-0.49447746153443717</c:v>
                </c:pt>
                <c:pt idx="412">
                  <c:v>-0.43609734161131897</c:v>
                </c:pt>
                <c:pt idx="413">
                  <c:v>-0.39299280709459428</c:v>
                </c:pt>
                <c:pt idx="414">
                  <c:v>-0.4023618750307989</c:v>
                </c:pt>
                <c:pt idx="415">
                  <c:v>-0.40804685954385356</c:v>
                </c:pt>
                <c:pt idx="416">
                  <c:v>-0.41900533265191164</c:v>
                </c:pt>
                <c:pt idx="417">
                  <c:v>-0.45434847281149437</c:v>
                </c:pt>
                <c:pt idx="418">
                  <c:v>-0.47647008529823065</c:v>
                </c:pt>
                <c:pt idx="419">
                  <c:v>-0.53826987732636944</c:v>
                </c:pt>
                <c:pt idx="420">
                  <c:v>-0.43177761377137802</c:v>
                </c:pt>
                <c:pt idx="421">
                  <c:v>-0.46962608343301682</c:v>
                </c:pt>
                <c:pt idx="422">
                  <c:v>-0.42401702132486285</c:v>
                </c:pt>
                <c:pt idx="423">
                  <c:v>-0.43200201563353691</c:v>
                </c:pt>
                <c:pt idx="424">
                  <c:v>-0.44021135242287013</c:v>
                </c:pt>
                <c:pt idx="425">
                  <c:v>-0.40052920931237246</c:v>
                </c:pt>
                <c:pt idx="426">
                  <c:v>-0.42835547972557286</c:v>
                </c:pt>
                <c:pt idx="427">
                  <c:v>-0.46573657714674699</c:v>
                </c:pt>
                <c:pt idx="428">
                  <c:v>-0.50975451750265854</c:v>
                </c:pt>
                <c:pt idx="429">
                  <c:v>-0.5261719751316507</c:v>
                </c:pt>
                <c:pt idx="430">
                  <c:v>-0.49266364772309057</c:v>
                </c:pt>
                <c:pt idx="431">
                  <c:v>-0.57063625715356725</c:v>
                </c:pt>
                <c:pt idx="432">
                  <c:v>-0.49333681608283442</c:v>
                </c:pt>
                <c:pt idx="433">
                  <c:v>-0.24431132451712134</c:v>
                </c:pt>
                <c:pt idx="434">
                  <c:v>1.2533323935588814</c:v>
                </c:pt>
                <c:pt idx="435">
                  <c:v>1.4650650394600673</c:v>
                </c:pt>
                <c:pt idx="436">
                  <c:v>2.0573271767933776</c:v>
                </c:pt>
                <c:pt idx="437">
                  <c:v>2.3570111571308616</c:v>
                </c:pt>
                <c:pt idx="438">
                  <c:v>1.5217139031888594</c:v>
                </c:pt>
                <c:pt idx="439">
                  <c:v>1.5452435347211191</c:v>
                </c:pt>
                <c:pt idx="440">
                  <c:v>1.1734001958599305</c:v>
                </c:pt>
                <c:pt idx="441">
                  <c:v>0.71925777393109236</c:v>
                </c:pt>
                <c:pt idx="442">
                  <c:v>0.46477349702980231</c:v>
                </c:pt>
                <c:pt idx="443">
                  <c:v>0.24752787093590412</c:v>
                </c:pt>
                <c:pt idx="444">
                  <c:v>0.34084707992476648</c:v>
                </c:pt>
                <c:pt idx="445">
                  <c:v>0.16310393494034514</c:v>
                </c:pt>
                <c:pt idx="446">
                  <c:v>6.2484768236270583E-2</c:v>
                </c:pt>
                <c:pt idx="447">
                  <c:v>-6.0928585014630166E-2</c:v>
                </c:pt>
                <c:pt idx="448">
                  <c:v>-0.10516844353392063</c:v>
                </c:pt>
                <c:pt idx="449">
                  <c:v>-0.14736768395546829</c:v>
                </c:pt>
                <c:pt idx="450">
                  <c:v>-0.2785191910617435</c:v>
                </c:pt>
                <c:pt idx="451">
                  <c:v>-0.2475095899187929</c:v>
                </c:pt>
                <c:pt idx="452">
                  <c:v>-0.14168135573864316</c:v>
                </c:pt>
                <c:pt idx="453">
                  <c:v>-0.15011731240062165</c:v>
                </c:pt>
                <c:pt idx="454">
                  <c:v>-0.18502016279273725</c:v>
                </c:pt>
                <c:pt idx="455">
                  <c:v>-0.20598752799283471</c:v>
                </c:pt>
                <c:pt idx="456">
                  <c:v>-0.20804496428346031</c:v>
                </c:pt>
                <c:pt idx="457">
                  <c:v>-0.21101888813457315</c:v>
                </c:pt>
                <c:pt idx="458">
                  <c:v>-0.26711045245355614</c:v>
                </c:pt>
                <c:pt idx="459">
                  <c:v>-0.18432810201158834</c:v>
                </c:pt>
                <c:pt idx="460">
                  <c:v>-0.24158063443528999</c:v>
                </c:pt>
                <c:pt idx="461">
                  <c:v>-0.26894333972729001</c:v>
                </c:pt>
                <c:pt idx="462">
                  <c:v>-0.23404314657937686</c:v>
                </c:pt>
                <c:pt idx="463">
                  <c:v>-0.3485400780525838</c:v>
                </c:pt>
                <c:pt idx="464">
                  <c:v>-0.27055178931532087</c:v>
                </c:pt>
                <c:pt idx="465">
                  <c:v>-0.30543212499363204</c:v>
                </c:pt>
                <c:pt idx="466">
                  <c:v>-0.36585759296472453</c:v>
                </c:pt>
                <c:pt idx="467">
                  <c:v>-0.36062122401960828</c:v>
                </c:pt>
                <c:pt idx="468">
                  <c:v>-0.4315345117026137</c:v>
                </c:pt>
                <c:pt idx="469">
                  <c:v>-0.29858706298342419</c:v>
                </c:pt>
                <c:pt idx="470">
                  <c:v>-0.32892196025868792</c:v>
                </c:pt>
                <c:pt idx="471">
                  <c:v>-0.27988449121898462</c:v>
                </c:pt>
                <c:pt idx="472">
                  <c:v>-0.3024771580783181</c:v>
                </c:pt>
                <c:pt idx="473">
                  <c:v>-0.32914638302501409</c:v>
                </c:pt>
                <c:pt idx="474">
                  <c:v>-0.34945645443966722</c:v>
                </c:pt>
                <c:pt idx="475">
                  <c:v>-0.35310325089135119</c:v>
                </c:pt>
                <c:pt idx="476">
                  <c:v>-0.3565256181415899</c:v>
                </c:pt>
                <c:pt idx="477">
                  <c:v>-0.3327932465816863</c:v>
                </c:pt>
                <c:pt idx="478">
                  <c:v>-0.31386682879401828</c:v>
                </c:pt>
                <c:pt idx="479">
                  <c:v>-0.335074867909535</c:v>
                </c:pt>
                <c:pt idx="480">
                  <c:v>-0.40714923235560807</c:v>
                </c:pt>
                <c:pt idx="481">
                  <c:v>-0.35218687753166833</c:v>
                </c:pt>
                <c:pt idx="482">
                  <c:v>-0.32185261975843371</c:v>
                </c:pt>
                <c:pt idx="483">
                  <c:v>-0.31957097109422961</c:v>
                </c:pt>
                <c:pt idx="484">
                  <c:v>-0.41648077937270767</c:v>
                </c:pt>
                <c:pt idx="485">
                  <c:v>-0.36836356074425591</c:v>
                </c:pt>
                <c:pt idx="486">
                  <c:v>-0.42788797425148406</c:v>
                </c:pt>
                <c:pt idx="487">
                  <c:v>-0.42106237179859729</c:v>
                </c:pt>
                <c:pt idx="488">
                  <c:v>-0.4600518894883221</c:v>
                </c:pt>
                <c:pt idx="489">
                  <c:v>-0.41330170407261058</c:v>
                </c:pt>
                <c:pt idx="490">
                  <c:v>-0.42106237179859729</c:v>
                </c:pt>
                <c:pt idx="491">
                  <c:v>-0.39847213192425457</c:v>
                </c:pt>
                <c:pt idx="492">
                  <c:v>-0.44318465070010138</c:v>
                </c:pt>
                <c:pt idx="493">
                  <c:v>-0.36198642260243385</c:v>
                </c:pt>
                <c:pt idx="494">
                  <c:v>-0.42448452843715234</c:v>
                </c:pt>
                <c:pt idx="495">
                  <c:v>-0.39209516767075847</c:v>
                </c:pt>
                <c:pt idx="496">
                  <c:v>-0.42813107712269538</c:v>
                </c:pt>
                <c:pt idx="497">
                  <c:v>-0.45298338838837271</c:v>
                </c:pt>
                <c:pt idx="498">
                  <c:v>-0.47282369613677044</c:v>
                </c:pt>
                <c:pt idx="499">
                  <c:v>-0.418556523601743</c:v>
                </c:pt>
                <c:pt idx="500">
                  <c:v>-0.38594257781292551</c:v>
                </c:pt>
                <c:pt idx="501">
                  <c:v>-0.37522689113809182</c:v>
                </c:pt>
                <c:pt idx="502">
                  <c:v>-0.3640435679633125</c:v>
                </c:pt>
                <c:pt idx="503">
                  <c:v>-0.38366106161480396</c:v>
                </c:pt>
                <c:pt idx="504">
                  <c:v>-0.38661581120018607</c:v>
                </c:pt>
                <c:pt idx="505">
                  <c:v>-0.3426116654939193</c:v>
                </c:pt>
                <c:pt idx="506">
                  <c:v>-0.39323591764632848</c:v>
                </c:pt>
                <c:pt idx="507">
                  <c:v>-0.4445497472290505</c:v>
                </c:pt>
                <c:pt idx="508">
                  <c:v>-0.51158700208044916</c:v>
                </c:pt>
                <c:pt idx="509">
                  <c:v>-0.4659796716906861</c:v>
                </c:pt>
                <c:pt idx="510">
                  <c:v>-0.50816511515416884</c:v>
                </c:pt>
                <c:pt idx="511">
                  <c:v>-0.51659827092640498</c:v>
                </c:pt>
                <c:pt idx="512">
                  <c:v>-0.49152300039989605</c:v>
                </c:pt>
                <c:pt idx="513">
                  <c:v>-0.52639635782982808</c:v>
                </c:pt>
                <c:pt idx="514">
                  <c:v>-0.44864502669650363</c:v>
                </c:pt>
                <c:pt idx="515">
                  <c:v>-0.48193029683010202</c:v>
                </c:pt>
                <c:pt idx="516">
                  <c:v>-0.5970933396728606</c:v>
                </c:pt>
                <c:pt idx="517">
                  <c:v>-0.6077881786445305</c:v>
                </c:pt>
                <c:pt idx="518">
                  <c:v>-0.59434482415126055</c:v>
                </c:pt>
                <c:pt idx="519">
                  <c:v>-0.61668800081731145</c:v>
                </c:pt>
                <c:pt idx="520">
                  <c:v>-0.61532311676895102</c:v>
                </c:pt>
                <c:pt idx="521">
                  <c:v>-0.61122845452454833</c:v>
                </c:pt>
                <c:pt idx="522">
                  <c:v>-0.54715156053490865</c:v>
                </c:pt>
                <c:pt idx="523">
                  <c:v>-0.54601096941979677</c:v>
                </c:pt>
                <c:pt idx="524">
                  <c:v>-0.57383357776650268</c:v>
                </c:pt>
                <c:pt idx="525">
                  <c:v>-0.46323083026980072</c:v>
                </c:pt>
                <c:pt idx="526">
                  <c:v>-0.53757803795573267</c:v>
                </c:pt>
                <c:pt idx="527">
                  <c:v>-0.51910389683214042</c:v>
                </c:pt>
                <c:pt idx="528">
                  <c:v>-0.53507245391020142</c:v>
                </c:pt>
                <c:pt idx="529">
                  <c:v>-0.51270892991475137</c:v>
                </c:pt>
                <c:pt idx="530">
                  <c:v>-0.55672500024790406</c:v>
                </c:pt>
                <c:pt idx="531">
                  <c:v>-0.69511926430552151</c:v>
                </c:pt>
                <c:pt idx="532">
                  <c:v>-0.60414222242506366</c:v>
                </c:pt>
                <c:pt idx="533">
                  <c:v>-0.61623927200082917</c:v>
                </c:pt>
                <c:pt idx="534">
                  <c:v>-0.62762570945795737</c:v>
                </c:pt>
                <c:pt idx="535">
                  <c:v>-0.61509875210676856</c:v>
                </c:pt>
                <c:pt idx="536">
                  <c:v>-0.57998512184311846</c:v>
                </c:pt>
                <c:pt idx="537">
                  <c:v>-0.66457005963991289</c:v>
                </c:pt>
                <c:pt idx="538">
                  <c:v>-0.57086063083138239</c:v>
                </c:pt>
                <c:pt idx="539">
                  <c:v>-0.5562762471123639</c:v>
                </c:pt>
                <c:pt idx="540">
                  <c:v>-0.60733944621957914</c:v>
                </c:pt>
                <c:pt idx="541">
                  <c:v>-0.52549882676391491</c:v>
                </c:pt>
                <c:pt idx="542">
                  <c:v>-0.53324000825303308</c:v>
                </c:pt>
                <c:pt idx="543">
                  <c:v>-0.62786876842237938</c:v>
                </c:pt>
                <c:pt idx="544">
                  <c:v>-0.56470903601777422</c:v>
                </c:pt>
                <c:pt idx="545">
                  <c:v>-0.54487037712842579</c:v>
                </c:pt>
                <c:pt idx="546">
                  <c:v>-0.60892870607240912</c:v>
                </c:pt>
                <c:pt idx="547">
                  <c:v>-0.60917176914279114</c:v>
                </c:pt>
                <c:pt idx="548">
                  <c:v>-0.65636238795465651</c:v>
                </c:pt>
                <c:pt idx="549">
                  <c:v>-0.67937736811756189</c:v>
                </c:pt>
                <c:pt idx="550">
                  <c:v>-0.6454249632438902</c:v>
                </c:pt>
                <c:pt idx="551">
                  <c:v>-0.71996557872120448</c:v>
                </c:pt>
                <c:pt idx="552">
                  <c:v>-0.65043562592446147</c:v>
                </c:pt>
                <c:pt idx="553">
                  <c:v>-0.69261403688931633</c:v>
                </c:pt>
                <c:pt idx="554">
                  <c:v>-0.68896836000418293</c:v>
                </c:pt>
                <c:pt idx="555">
                  <c:v>-0.62467160393191445</c:v>
                </c:pt>
                <c:pt idx="556">
                  <c:v>-0.62261494353073044</c:v>
                </c:pt>
                <c:pt idx="557">
                  <c:v>-0.64907078348632741</c:v>
                </c:pt>
                <c:pt idx="558">
                  <c:v>-0.55969798517252478</c:v>
                </c:pt>
                <c:pt idx="559">
                  <c:v>-0.58112567792840686</c:v>
                </c:pt>
                <c:pt idx="560">
                  <c:v>-0.61782851907370429</c:v>
                </c:pt>
                <c:pt idx="561">
                  <c:v>-0.58045256300385262</c:v>
                </c:pt>
                <c:pt idx="562">
                  <c:v>-0.61509875210676856</c:v>
                </c:pt>
                <c:pt idx="563">
                  <c:v>-0.56654142953944664</c:v>
                </c:pt>
                <c:pt idx="564">
                  <c:v>-0.64701416841539405</c:v>
                </c:pt>
                <c:pt idx="565">
                  <c:v>-0.706972278392759</c:v>
                </c:pt>
                <c:pt idx="566">
                  <c:v>-0.66821581684288756</c:v>
                </c:pt>
                <c:pt idx="567">
                  <c:v>-0.67711515324702098</c:v>
                </c:pt>
                <c:pt idx="568">
                  <c:v>-0.67642340066982332</c:v>
                </c:pt>
                <c:pt idx="569">
                  <c:v>-0.67346942534272092</c:v>
                </c:pt>
                <c:pt idx="570">
                  <c:v>-0.72316246810475437</c:v>
                </c:pt>
                <c:pt idx="571">
                  <c:v>-0.67573164766054905</c:v>
                </c:pt>
                <c:pt idx="572">
                  <c:v>-0.67414248370534224</c:v>
                </c:pt>
                <c:pt idx="573">
                  <c:v>-0.73136964481124167</c:v>
                </c:pt>
                <c:pt idx="574">
                  <c:v>-0.72202205833040711</c:v>
                </c:pt>
                <c:pt idx="575">
                  <c:v>-0.71426350165748609</c:v>
                </c:pt>
                <c:pt idx="576">
                  <c:v>-0.66980498930317989</c:v>
                </c:pt>
                <c:pt idx="577">
                  <c:v>-0.71312308272299951</c:v>
                </c:pt>
                <c:pt idx="578">
                  <c:v>-0.68326612337683557</c:v>
                </c:pt>
                <c:pt idx="579">
                  <c:v>-0.68737921504242738</c:v>
                </c:pt>
                <c:pt idx="580">
                  <c:v>-0.65135175209678486</c:v>
                </c:pt>
                <c:pt idx="581">
                  <c:v>-0.69876492094558262</c:v>
                </c:pt>
                <c:pt idx="582">
                  <c:v>-0.74481133594348492</c:v>
                </c:pt>
                <c:pt idx="583">
                  <c:v>-0.7783307261861161</c:v>
                </c:pt>
                <c:pt idx="584">
                  <c:v>-0.79952986193594366</c:v>
                </c:pt>
                <c:pt idx="585">
                  <c:v>-0.67825560925520723</c:v>
                </c:pt>
                <c:pt idx="586">
                  <c:v>-0.71289873787636626</c:v>
                </c:pt>
                <c:pt idx="587">
                  <c:v>-0.70583185195240983</c:v>
                </c:pt>
                <c:pt idx="588">
                  <c:v>-0.60277732290408004</c:v>
                </c:pt>
                <c:pt idx="589">
                  <c:v>-0.66935628201603148</c:v>
                </c:pt>
                <c:pt idx="590">
                  <c:v>-0.5998231510526697</c:v>
                </c:pt>
                <c:pt idx="591">
                  <c:v>-0.64131171573611478</c:v>
                </c:pt>
                <c:pt idx="592">
                  <c:v>-0.70059709257279668</c:v>
                </c:pt>
                <c:pt idx="593">
                  <c:v>-0.62536338884433551</c:v>
                </c:pt>
                <c:pt idx="594">
                  <c:v>-0.56904694229946706</c:v>
                </c:pt>
                <c:pt idx="595">
                  <c:v>-0.53985923640353928</c:v>
                </c:pt>
                <c:pt idx="596">
                  <c:v>-0.5480677722180749</c:v>
                </c:pt>
                <c:pt idx="597">
                  <c:v>-0.56426028612122092</c:v>
                </c:pt>
                <c:pt idx="598">
                  <c:v>-0.55992236106898741</c:v>
                </c:pt>
                <c:pt idx="599">
                  <c:v>-0.57200119632336843</c:v>
                </c:pt>
                <c:pt idx="600">
                  <c:v>-0.6214744302065256</c:v>
                </c:pt>
                <c:pt idx="601">
                  <c:v>-0.64884642566425121</c:v>
                </c:pt>
                <c:pt idx="602">
                  <c:v>-0.63287951056656411</c:v>
                </c:pt>
                <c:pt idx="603">
                  <c:v>-0.5496571172151965</c:v>
                </c:pt>
                <c:pt idx="604">
                  <c:v>-0.60483402016953125</c:v>
                </c:pt>
                <c:pt idx="605">
                  <c:v>-0.58409859727983626</c:v>
                </c:pt>
                <c:pt idx="606">
                  <c:v>-0.58090130633237091</c:v>
                </c:pt>
                <c:pt idx="607">
                  <c:v>-0.59183936868010267</c:v>
                </c:pt>
                <c:pt idx="608">
                  <c:v>-0.60892870607240912</c:v>
                </c:pt>
                <c:pt idx="609">
                  <c:v>-0.63652537212475213</c:v>
                </c:pt>
                <c:pt idx="610">
                  <c:v>-0.64245220862177987</c:v>
                </c:pt>
                <c:pt idx="611">
                  <c:v>-0.59139062978774692</c:v>
                </c:pt>
                <c:pt idx="612">
                  <c:v>-0.63379565126715498</c:v>
                </c:pt>
                <c:pt idx="613">
                  <c:v>-0.64974385667979639</c:v>
                </c:pt>
                <c:pt idx="614">
                  <c:v>-0.60049625419356101</c:v>
                </c:pt>
                <c:pt idx="615">
                  <c:v>-0.56768199948458165</c:v>
                </c:pt>
                <c:pt idx="616">
                  <c:v>-0.6545488395349075</c:v>
                </c:pt>
                <c:pt idx="617">
                  <c:v>-0.68418222238819659</c:v>
                </c:pt>
                <c:pt idx="618">
                  <c:v>-0.62125006679130124</c:v>
                </c:pt>
                <c:pt idx="619">
                  <c:v>-0.55193829074908773</c:v>
                </c:pt>
                <c:pt idx="620">
                  <c:v>-0.66184040792733878</c:v>
                </c:pt>
                <c:pt idx="621">
                  <c:v>-0.71175831753700347</c:v>
                </c:pt>
                <c:pt idx="622">
                  <c:v>-0.78653749437385123</c:v>
                </c:pt>
                <c:pt idx="623">
                  <c:v>-0.74505436919209966</c:v>
                </c:pt>
                <c:pt idx="624">
                  <c:v>-0.76236567733753979</c:v>
                </c:pt>
                <c:pt idx="625">
                  <c:v>-0.67255331746964853</c:v>
                </c:pt>
                <c:pt idx="626">
                  <c:v>-0.65909205317176145</c:v>
                </c:pt>
                <c:pt idx="627">
                  <c:v>-0.69854057319109764</c:v>
                </c:pt>
                <c:pt idx="628">
                  <c:v>-0.68509832064176379</c:v>
                </c:pt>
                <c:pt idx="629">
                  <c:v>-0.68259307055908991</c:v>
                </c:pt>
                <c:pt idx="630">
                  <c:v>-0.64336834140030774</c:v>
                </c:pt>
                <c:pt idx="631">
                  <c:v>-0.69192229399248628</c:v>
                </c:pt>
                <c:pt idx="632">
                  <c:v>-0.7172360635262276</c:v>
                </c:pt>
                <c:pt idx="633">
                  <c:v>-0.72157337219576068</c:v>
                </c:pt>
                <c:pt idx="634">
                  <c:v>-0.73615557856572256</c:v>
                </c:pt>
                <c:pt idx="635">
                  <c:v>-0.75529910688905133</c:v>
                </c:pt>
                <c:pt idx="636">
                  <c:v>-0.77513399594011378</c:v>
                </c:pt>
                <c:pt idx="637">
                  <c:v>-0.73660425879540359</c:v>
                </c:pt>
                <c:pt idx="638">
                  <c:v>-0.71974123526017397</c:v>
                </c:pt>
                <c:pt idx="639">
                  <c:v>-0.66092429043345113</c:v>
                </c:pt>
                <c:pt idx="640">
                  <c:v>-0.67870431293648448</c:v>
                </c:pt>
                <c:pt idx="641">
                  <c:v>-0.65271659172307928</c:v>
                </c:pt>
                <c:pt idx="642">
                  <c:v>-0.66799146290006384</c:v>
                </c:pt>
                <c:pt idx="643">
                  <c:v>-0.70560750562924657</c:v>
                </c:pt>
                <c:pt idx="644">
                  <c:v>-0.72658369038498538</c:v>
                </c:pt>
                <c:pt idx="645">
                  <c:v>-0.58249060415704879</c:v>
                </c:pt>
                <c:pt idx="646">
                  <c:v>-0.66275652466329937</c:v>
                </c:pt>
                <c:pt idx="647">
                  <c:v>-0.66729970462358068</c:v>
                </c:pt>
                <c:pt idx="648">
                  <c:v>-0.69556796115488595</c:v>
                </c:pt>
                <c:pt idx="649">
                  <c:v>-0.67027239253394377</c:v>
                </c:pt>
                <c:pt idx="650">
                  <c:v>-0.63789023002938094</c:v>
                </c:pt>
                <c:pt idx="651">
                  <c:v>-0.66980498930317989</c:v>
                </c:pt>
                <c:pt idx="652">
                  <c:v>-0.64998691078799187</c:v>
                </c:pt>
                <c:pt idx="653">
                  <c:v>-0.74664343142725187</c:v>
                </c:pt>
                <c:pt idx="654">
                  <c:v>-0.72316246810475437</c:v>
                </c:pt>
                <c:pt idx="655">
                  <c:v>-0.72293812529107271</c:v>
                </c:pt>
                <c:pt idx="656">
                  <c:v>-0.75326138376072826</c:v>
                </c:pt>
                <c:pt idx="657">
                  <c:v>-0.72269508719164932</c:v>
                </c:pt>
                <c:pt idx="658">
                  <c:v>-0.70743966593898033</c:v>
                </c:pt>
                <c:pt idx="659">
                  <c:v>-0.71473088612754587</c:v>
                </c:pt>
                <c:pt idx="660">
                  <c:v>-0.72269508719164932</c:v>
                </c:pt>
                <c:pt idx="661">
                  <c:v>-0.76328171094879327</c:v>
                </c:pt>
                <c:pt idx="662">
                  <c:v>-0.83828173181978993</c:v>
                </c:pt>
                <c:pt idx="663">
                  <c:v>-0.8512734931999999</c:v>
                </c:pt>
                <c:pt idx="664">
                  <c:v>-0.83873037072048628</c:v>
                </c:pt>
                <c:pt idx="665">
                  <c:v>-0.94223025564617036</c:v>
                </c:pt>
                <c:pt idx="666">
                  <c:v>-0.89071517486125629</c:v>
                </c:pt>
                <c:pt idx="667">
                  <c:v>-0.92125814914967297</c:v>
                </c:pt>
                <c:pt idx="668">
                  <c:v>-0.89800519000693413</c:v>
                </c:pt>
                <c:pt idx="669">
                  <c:v>-0.8565262341032831</c:v>
                </c:pt>
                <c:pt idx="670">
                  <c:v>-0.90348201603944744</c:v>
                </c:pt>
                <c:pt idx="671">
                  <c:v>-0.87544337250986537</c:v>
                </c:pt>
                <c:pt idx="672">
                  <c:v>-0.82484117393435419</c:v>
                </c:pt>
                <c:pt idx="673">
                  <c:v>-0.70811270365911394</c:v>
                </c:pt>
                <c:pt idx="674">
                  <c:v>-0.67391813096326914</c:v>
                </c:pt>
                <c:pt idx="675">
                  <c:v>-0.59275554335362912</c:v>
                </c:pt>
                <c:pt idx="676">
                  <c:v>-0.6570541530641183</c:v>
                </c:pt>
                <c:pt idx="677">
                  <c:v>-0.82209322340829338</c:v>
                </c:pt>
                <c:pt idx="678">
                  <c:v>-0.70994485982553979</c:v>
                </c:pt>
                <c:pt idx="679">
                  <c:v>-0.77262894942187188</c:v>
                </c:pt>
                <c:pt idx="680">
                  <c:v>-0.74391398194839642</c:v>
                </c:pt>
                <c:pt idx="681">
                  <c:v>-0.76898353579331058</c:v>
                </c:pt>
                <c:pt idx="682">
                  <c:v>-0.81594302374881078</c:v>
                </c:pt>
                <c:pt idx="683">
                  <c:v>-0.84125396115592999</c:v>
                </c:pt>
                <c:pt idx="684">
                  <c:v>-0.85742349696633635</c:v>
                </c:pt>
                <c:pt idx="685">
                  <c:v>-0.88250917744596702</c:v>
                </c:pt>
                <c:pt idx="686">
                  <c:v>-0.93151995129028275</c:v>
                </c:pt>
                <c:pt idx="687">
                  <c:v>-0.99989216110245582</c:v>
                </c:pt>
                <c:pt idx="688">
                  <c:v>-0.83007534657726367</c:v>
                </c:pt>
                <c:pt idx="689">
                  <c:v>-0.88250917744596702</c:v>
                </c:pt>
                <c:pt idx="690">
                  <c:v>-0.94381903545099899</c:v>
                </c:pt>
                <c:pt idx="691">
                  <c:v>-0.94632369546778783</c:v>
                </c:pt>
                <c:pt idx="692">
                  <c:v>-1.1058626414362616</c:v>
                </c:pt>
                <c:pt idx="693">
                  <c:v>-0.9679868997291674</c:v>
                </c:pt>
                <c:pt idx="694">
                  <c:v>-0.96000576837644847</c:v>
                </c:pt>
                <c:pt idx="695">
                  <c:v>-1.0400014006719527</c:v>
                </c:pt>
                <c:pt idx="696">
                  <c:v>-1.0101345463210842</c:v>
                </c:pt>
                <c:pt idx="697">
                  <c:v>-1.0623356014171748</c:v>
                </c:pt>
                <c:pt idx="698">
                  <c:v>-1.0853608516021351</c:v>
                </c:pt>
                <c:pt idx="699">
                  <c:v>-1.1079184062584346</c:v>
                </c:pt>
                <c:pt idx="700">
                  <c:v>-1.1272797867195594</c:v>
                </c:pt>
                <c:pt idx="701">
                  <c:v>-1.1564520411749157</c:v>
                </c:pt>
                <c:pt idx="702">
                  <c:v>-1.1466595183038608</c:v>
                </c:pt>
                <c:pt idx="703">
                  <c:v>-1.1051711560511102</c:v>
                </c:pt>
                <c:pt idx="704">
                  <c:v>-1.164431762307383</c:v>
                </c:pt>
                <c:pt idx="705">
                  <c:v>-1.2293886752830607</c:v>
                </c:pt>
                <c:pt idx="706">
                  <c:v>-1.1936030428151945</c:v>
                </c:pt>
                <c:pt idx="707">
                  <c:v>-1.0958454057491407</c:v>
                </c:pt>
                <c:pt idx="708">
                  <c:v>-1.213205863329736</c:v>
                </c:pt>
                <c:pt idx="709">
                  <c:v>-1.152807887197782</c:v>
                </c:pt>
                <c:pt idx="710">
                  <c:v>-1.1970228161508611</c:v>
                </c:pt>
                <c:pt idx="711">
                  <c:v>-1.2143457688698067</c:v>
                </c:pt>
                <c:pt idx="712">
                  <c:v>-1.1922388680067231</c:v>
                </c:pt>
                <c:pt idx="713">
                  <c:v>-1.1063111722670049</c:v>
                </c:pt>
                <c:pt idx="714">
                  <c:v>-1.1913231880879227</c:v>
                </c:pt>
                <c:pt idx="715">
                  <c:v>-1.1712714777350142</c:v>
                </c:pt>
                <c:pt idx="716">
                  <c:v>-1.0618870528471325</c:v>
                </c:pt>
                <c:pt idx="717">
                  <c:v>-1.1131699336888401</c:v>
                </c:pt>
                <c:pt idx="718">
                  <c:v>-1.1088341548195046</c:v>
                </c:pt>
                <c:pt idx="719">
                  <c:v>-1.0987982569907739</c:v>
                </c:pt>
                <c:pt idx="720">
                  <c:v>-1.2476080724242111</c:v>
                </c:pt>
                <c:pt idx="721">
                  <c:v>-1.0741846939404054</c:v>
                </c:pt>
                <c:pt idx="722">
                  <c:v>-1.1300269823214082</c:v>
                </c:pt>
                <c:pt idx="723">
                  <c:v>-1.1689915772633341</c:v>
                </c:pt>
                <c:pt idx="724">
                  <c:v>-1.1683001311152186</c:v>
                </c:pt>
                <c:pt idx="725">
                  <c:v>-1.0486547886061626</c:v>
                </c:pt>
                <c:pt idx="726">
                  <c:v>-1.0089944314687127</c:v>
                </c:pt>
                <c:pt idx="727">
                  <c:v>-1.012433462875606</c:v>
                </c:pt>
                <c:pt idx="728">
                  <c:v>-1.0359083060189622</c:v>
                </c:pt>
                <c:pt idx="729">
                  <c:v>-1.010377521466288</c:v>
                </c:pt>
                <c:pt idx="730">
                  <c:v>-1.0418330089224659</c:v>
                </c:pt>
                <c:pt idx="731">
                  <c:v>-1.1840350965705904</c:v>
                </c:pt>
                <c:pt idx="732">
                  <c:v>-1.1101984318896418</c:v>
                </c:pt>
                <c:pt idx="733">
                  <c:v>-1.1101984318896418</c:v>
                </c:pt>
                <c:pt idx="734">
                  <c:v>-1.0643914467143079</c:v>
                </c:pt>
                <c:pt idx="735">
                  <c:v>-1.0614198145608711</c:v>
                </c:pt>
                <c:pt idx="736">
                  <c:v>-0.9976119092068636</c:v>
                </c:pt>
                <c:pt idx="737">
                  <c:v>-1.0388613164612703</c:v>
                </c:pt>
                <c:pt idx="738">
                  <c:v>-1.0019481219141646</c:v>
                </c:pt>
                <c:pt idx="739">
                  <c:v>-1.0468418813778246</c:v>
                </c:pt>
                <c:pt idx="740">
                  <c:v>-1.2457768029037419</c:v>
                </c:pt>
                <c:pt idx="741">
                  <c:v>-1.1170384807396738</c:v>
                </c:pt>
                <c:pt idx="742">
                  <c:v>-1.046617603989386</c:v>
                </c:pt>
                <c:pt idx="743">
                  <c:v>-1.0782963369114995</c:v>
                </c:pt>
                <c:pt idx="744">
                  <c:v>-1.1304755034081015</c:v>
                </c:pt>
                <c:pt idx="745">
                  <c:v>-1.1411838906554284</c:v>
                </c:pt>
                <c:pt idx="746">
                  <c:v>-1.0482062345156695</c:v>
                </c:pt>
                <c:pt idx="747">
                  <c:v>-1.0534393543086606</c:v>
                </c:pt>
                <c:pt idx="748">
                  <c:v>-1.0349924973890756</c:v>
                </c:pt>
                <c:pt idx="749">
                  <c:v>-1.1174870070635334</c:v>
                </c:pt>
                <c:pt idx="750">
                  <c:v>-1.1133941976533945</c:v>
                </c:pt>
                <c:pt idx="751">
                  <c:v>-1.1334469510397849</c:v>
                </c:pt>
                <c:pt idx="752">
                  <c:v>-1.102461276749267</c:v>
                </c:pt>
                <c:pt idx="753">
                  <c:v>-0.99237852650346792</c:v>
                </c:pt>
                <c:pt idx="754">
                  <c:v>-1.1113384429524809</c:v>
                </c:pt>
                <c:pt idx="755">
                  <c:v>-1.0557194916554602</c:v>
                </c:pt>
                <c:pt idx="756">
                  <c:v>-1.0760162458691491</c:v>
                </c:pt>
                <c:pt idx="757">
                  <c:v>-0.97413625689859451</c:v>
                </c:pt>
                <c:pt idx="758">
                  <c:v>-0.99830346150573401</c:v>
                </c:pt>
                <c:pt idx="759">
                  <c:v>-0.96776260642288392</c:v>
                </c:pt>
                <c:pt idx="760">
                  <c:v>-0.93355734698730153</c:v>
                </c:pt>
                <c:pt idx="761">
                  <c:v>-0.94314614075234893</c:v>
                </c:pt>
                <c:pt idx="762">
                  <c:v>-0.9588656020725228</c:v>
                </c:pt>
                <c:pt idx="763">
                  <c:v>-0.98985527960555597</c:v>
                </c:pt>
                <c:pt idx="764">
                  <c:v>-1.0074057448874463</c:v>
                </c:pt>
                <c:pt idx="765">
                  <c:v>-0.98895812377177705</c:v>
                </c:pt>
                <c:pt idx="766">
                  <c:v>-0.94701527970093569</c:v>
                </c:pt>
                <c:pt idx="767">
                  <c:v>-0.91783752735705715</c:v>
                </c:pt>
                <c:pt idx="768">
                  <c:v>-0.94565080228696807</c:v>
                </c:pt>
                <c:pt idx="769">
                  <c:v>-0.9520245796662774</c:v>
                </c:pt>
                <c:pt idx="770">
                  <c:v>-0.9588656020725228</c:v>
                </c:pt>
                <c:pt idx="771">
                  <c:v>-1.005125508412541</c:v>
                </c:pt>
                <c:pt idx="772">
                  <c:v>-1.058466864049068</c:v>
                </c:pt>
                <c:pt idx="773">
                  <c:v>-1.0675873441274408</c:v>
                </c:pt>
                <c:pt idx="774">
                  <c:v>-1.0835293150663006</c:v>
                </c:pt>
                <c:pt idx="775">
                  <c:v>-1.0600554776410309</c:v>
                </c:pt>
                <c:pt idx="776">
                  <c:v>-1.1074698760758395</c:v>
                </c:pt>
                <c:pt idx="777">
                  <c:v>-1.07510047028192</c:v>
                </c:pt>
                <c:pt idx="778">
                  <c:v>-1.1133941976533945</c:v>
                </c:pt>
                <c:pt idx="779">
                  <c:v>-1.016526643991833</c:v>
                </c:pt>
                <c:pt idx="780">
                  <c:v>-0.98598628989725601</c:v>
                </c:pt>
                <c:pt idx="781">
                  <c:v>-1.0420572872763323</c:v>
                </c:pt>
                <c:pt idx="782">
                  <c:v>-1.012433462875606</c:v>
                </c:pt>
                <c:pt idx="783">
                  <c:v>-1.0117419193715893</c:v>
                </c:pt>
                <c:pt idx="784">
                  <c:v>-0.98531342074634765</c:v>
                </c:pt>
                <c:pt idx="785">
                  <c:v>-0.98028558002298816</c:v>
                </c:pt>
                <c:pt idx="786">
                  <c:v>-1.0605227165007225</c:v>
                </c:pt>
                <c:pt idx="787">
                  <c:v>-1.0735118781883823</c:v>
                </c:pt>
                <c:pt idx="788">
                  <c:v>-1.0605227165007225</c:v>
                </c:pt>
                <c:pt idx="789">
                  <c:v>-1.0384127584184721</c:v>
                </c:pt>
                <c:pt idx="790">
                  <c:v>-0.9595384872459034</c:v>
                </c:pt>
                <c:pt idx="791">
                  <c:v>-1.0203955273502041</c:v>
                </c:pt>
                <c:pt idx="792">
                  <c:v>-0.92763206655799291</c:v>
                </c:pt>
                <c:pt idx="793">
                  <c:v>-0.98665915864057929</c:v>
                </c:pt>
                <c:pt idx="794">
                  <c:v>-0.98826656565540461</c:v>
                </c:pt>
                <c:pt idx="795">
                  <c:v>-0.96501500974495169</c:v>
                </c:pt>
                <c:pt idx="796">
                  <c:v>-0.96707103511006753</c:v>
                </c:pt>
                <c:pt idx="797">
                  <c:v>-0.9483797554382889</c:v>
                </c:pt>
                <c:pt idx="798">
                  <c:v>-0.96411783384733329</c:v>
                </c:pt>
                <c:pt idx="799">
                  <c:v>-0.98690213891994283</c:v>
                </c:pt>
                <c:pt idx="800">
                  <c:v>-0.98665915864057929</c:v>
                </c:pt>
                <c:pt idx="801">
                  <c:v>-0.9636505544469598</c:v>
                </c:pt>
                <c:pt idx="802">
                  <c:v>-0.90507085129882814</c:v>
                </c:pt>
                <c:pt idx="803">
                  <c:v>-0.97594928275694937</c:v>
                </c:pt>
                <c:pt idx="804">
                  <c:v>-0.94223025564617036</c:v>
                </c:pt>
                <c:pt idx="805">
                  <c:v>-1.0639428989737576</c:v>
                </c:pt>
                <c:pt idx="806">
                  <c:v>-0.92968816114145092</c:v>
                </c:pt>
                <c:pt idx="807">
                  <c:v>-1.0026209809898656</c:v>
                </c:pt>
                <c:pt idx="808">
                  <c:v>-1.0094616917956101</c:v>
                </c:pt>
                <c:pt idx="809">
                  <c:v>-0.98028558002298816</c:v>
                </c:pt>
                <c:pt idx="810">
                  <c:v>-0.92991246213836032</c:v>
                </c:pt>
                <c:pt idx="811">
                  <c:v>-0.97550069931495731</c:v>
                </c:pt>
                <c:pt idx="812">
                  <c:v>-0.97983699833221749</c:v>
                </c:pt>
                <c:pt idx="813">
                  <c:v>-0.93789380978495096</c:v>
                </c:pt>
                <c:pt idx="814">
                  <c:v>-0.93492183926275896</c:v>
                </c:pt>
                <c:pt idx="815">
                  <c:v>-0.90462223922072038</c:v>
                </c:pt>
                <c:pt idx="816">
                  <c:v>-0.93925829673120464</c:v>
                </c:pt>
                <c:pt idx="817">
                  <c:v>-0.94679098215899593</c:v>
                </c:pt>
                <c:pt idx="818">
                  <c:v>-0.9023417916868004</c:v>
                </c:pt>
                <c:pt idx="819">
                  <c:v>-0.84261856692566806</c:v>
                </c:pt>
                <c:pt idx="820">
                  <c:v>-0.83805741230136288</c:v>
                </c:pt>
                <c:pt idx="821">
                  <c:v>-0.66935628201603148</c:v>
                </c:pt>
                <c:pt idx="822">
                  <c:v>-0.43177761377137802</c:v>
                </c:pt>
                <c:pt idx="823">
                  <c:v>-2.1232788287139925E-2</c:v>
                </c:pt>
                <c:pt idx="824">
                  <c:v>5.5412960585832227E-2</c:v>
                </c:pt>
                <c:pt idx="825">
                  <c:v>0.30776248148696173</c:v>
                </c:pt>
                <c:pt idx="826">
                  <c:v>0.93523033524706145</c:v>
                </c:pt>
                <c:pt idx="827">
                  <c:v>0.40088096001203999</c:v>
                </c:pt>
                <c:pt idx="828">
                  <c:v>0.66105957964639472</c:v>
                </c:pt>
                <c:pt idx="829">
                  <c:v>0.61518084660534544</c:v>
                </c:pt>
                <c:pt idx="830">
                  <c:v>0.30753792879969488</c:v>
                </c:pt>
                <c:pt idx="831">
                  <c:v>0.98089783547919973</c:v>
                </c:pt>
                <c:pt idx="832">
                  <c:v>1.1802545071951887</c:v>
                </c:pt>
                <c:pt idx="833">
                  <c:v>1.138005669317399</c:v>
                </c:pt>
                <c:pt idx="834">
                  <c:v>1.0539623288425837</c:v>
                </c:pt>
                <c:pt idx="835">
                  <c:v>1.6379994754511462</c:v>
                </c:pt>
                <c:pt idx="836">
                  <c:v>2.5925130321072354</c:v>
                </c:pt>
                <c:pt idx="837">
                  <c:v>1.7433361022906824</c:v>
                </c:pt>
                <c:pt idx="838">
                  <c:v>1.2917086802228583</c:v>
                </c:pt>
                <c:pt idx="839">
                  <c:v>2.629549283715904</c:v>
                </c:pt>
                <c:pt idx="840">
                  <c:v>2.0840735841748836</c:v>
                </c:pt>
                <c:pt idx="841">
                  <c:v>2.0666986525062159</c:v>
                </c:pt>
                <c:pt idx="842">
                  <c:v>3.2620264608629435</c:v>
                </c:pt>
                <c:pt idx="843">
                  <c:v>4.2621859796246326</c:v>
                </c:pt>
                <c:pt idx="844">
                  <c:v>3.6634448188987756</c:v>
                </c:pt>
                <c:pt idx="845">
                  <c:v>5.427919145174398</c:v>
                </c:pt>
                <c:pt idx="846">
                  <c:v>4.1140275172388829</c:v>
                </c:pt>
                <c:pt idx="847">
                  <c:v>4.2839542019842192</c:v>
                </c:pt>
                <c:pt idx="848">
                  <c:v>3.2867388959933241</c:v>
                </c:pt>
                <c:pt idx="849">
                  <c:v>4.3077701670211965</c:v>
                </c:pt>
                <c:pt idx="850">
                  <c:v>3.6220178899279531</c:v>
                </c:pt>
                <c:pt idx="851">
                  <c:v>4.3157903333065022</c:v>
                </c:pt>
                <c:pt idx="852">
                  <c:v>6.5352713477521256</c:v>
                </c:pt>
                <c:pt idx="853">
                  <c:v>6.5051929866916662</c:v>
                </c:pt>
                <c:pt idx="854">
                  <c:v>5.0709746717373383</c:v>
                </c:pt>
                <c:pt idx="855">
                  <c:v>5.3861781316037476</c:v>
                </c:pt>
                <c:pt idx="856">
                  <c:v>5.3235885505182328</c:v>
                </c:pt>
                <c:pt idx="857">
                  <c:v>4.5141539521405321</c:v>
                </c:pt>
                <c:pt idx="858">
                  <c:v>3.6261286002819304</c:v>
                </c:pt>
                <c:pt idx="859">
                  <c:v>3.0698444625687493</c:v>
                </c:pt>
                <c:pt idx="860">
                  <c:v>2.4587431247175884</c:v>
                </c:pt>
                <c:pt idx="861">
                  <c:v>2.1905784827527697</c:v>
                </c:pt>
                <c:pt idx="862">
                  <c:v>1.3853420240876435</c:v>
                </c:pt>
                <c:pt idx="863">
                  <c:v>0.79391474318885047</c:v>
                </c:pt>
                <c:pt idx="864">
                  <c:v>0.51452018022231094</c:v>
                </c:pt>
                <c:pt idx="865">
                  <c:v>6.8883109596207248E-2</c:v>
                </c:pt>
                <c:pt idx="866">
                  <c:v>-0.11543782244560763</c:v>
                </c:pt>
                <c:pt idx="867">
                  <c:v>-0.24384374107881968</c:v>
                </c:pt>
                <c:pt idx="868">
                  <c:v>-0.51523326337956643</c:v>
                </c:pt>
                <c:pt idx="869">
                  <c:v>-0.61668800081731145</c:v>
                </c:pt>
                <c:pt idx="870">
                  <c:v>-0.72224640132958484</c:v>
                </c:pt>
                <c:pt idx="871">
                  <c:v>-0.84489913720473542</c:v>
                </c:pt>
                <c:pt idx="872">
                  <c:v>-0.86746157577666239</c:v>
                </c:pt>
                <c:pt idx="873">
                  <c:v>-0.93925829673120464</c:v>
                </c:pt>
                <c:pt idx="874">
                  <c:v>-0.88660283749988356</c:v>
                </c:pt>
                <c:pt idx="875">
                  <c:v>-1.030899384288908</c:v>
                </c:pt>
                <c:pt idx="876">
                  <c:v>-0.98187430538752007</c:v>
                </c:pt>
                <c:pt idx="877">
                  <c:v>-0.93720221987050323</c:v>
                </c:pt>
                <c:pt idx="878">
                  <c:v>-0.89093948373362153</c:v>
                </c:pt>
                <c:pt idx="879">
                  <c:v>-0.73434216078638315</c:v>
                </c:pt>
                <c:pt idx="880">
                  <c:v>-0.49311242667513522</c:v>
                </c:pt>
                <c:pt idx="881">
                  <c:v>-0.5179632767880582</c:v>
                </c:pt>
                <c:pt idx="882">
                  <c:v>-0.35970485690066667</c:v>
                </c:pt>
                <c:pt idx="883">
                  <c:v>-0.46870980674236229</c:v>
                </c:pt>
                <c:pt idx="884">
                  <c:v>-0.73251004496464045</c:v>
                </c:pt>
                <c:pt idx="885">
                  <c:v>-0.73022924348415952</c:v>
                </c:pt>
                <c:pt idx="886">
                  <c:v>-0.84101094899344808</c:v>
                </c:pt>
                <c:pt idx="887">
                  <c:v>-0.95544509613718631</c:v>
                </c:pt>
                <c:pt idx="888">
                  <c:v>-0.98120143374582636</c:v>
                </c:pt>
                <c:pt idx="889">
                  <c:v>-1.106554126391468</c:v>
                </c:pt>
                <c:pt idx="890">
                  <c:v>-1.0826322348460149</c:v>
                </c:pt>
                <c:pt idx="891">
                  <c:v>-1.0782963369114995</c:v>
                </c:pt>
                <c:pt idx="892">
                  <c:v>-1.065531504740358</c:v>
                </c:pt>
                <c:pt idx="893">
                  <c:v>-1.056635283207763</c:v>
                </c:pt>
                <c:pt idx="894">
                  <c:v>-1.1184027477465053</c:v>
                </c:pt>
                <c:pt idx="895">
                  <c:v>-1.0999382797393986</c:v>
                </c:pt>
                <c:pt idx="896">
                  <c:v>-1.1131699336888401</c:v>
                </c:pt>
                <c:pt idx="897">
                  <c:v>-1.0352167771233045</c:v>
                </c:pt>
                <c:pt idx="898">
                  <c:v>-1.0735118781883823</c:v>
                </c:pt>
                <c:pt idx="899">
                  <c:v>-1.0096859766826949</c:v>
                </c:pt>
                <c:pt idx="900">
                  <c:v>-0.97800528788143382</c:v>
                </c:pt>
                <c:pt idx="901">
                  <c:v>-1.0270118473860723</c:v>
                </c:pt>
                <c:pt idx="902">
                  <c:v>-1.0507106592048787</c:v>
                </c:pt>
                <c:pt idx="903">
                  <c:v>-1.089920990687121</c:v>
                </c:pt>
                <c:pt idx="904">
                  <c:v>-1.0149379681800408</c:v>
                </c:pt>
                <c:pt idx="905">
                  <c:v>-1.0789878390084384</c:v>
                </c:pt>
                <c:pt idx="906">
                  <c:v>-1.0390855954147904</c:v>
                </c:pt>
                <c:pt idx="907">
                  <c:v>-0.95978147345832099</c:v>
                </c:pt>
                <c:pt idx="908">
                  <c:v>-0.98097714310798612</c:v>
                </c:pt>
                <c:pt idx="909">
                  <c:v>-1.0812492347550551</c:v>
                </c:pt>
                <c:pt idx="910">
                  <c:v>-1.0208627828828032</c:v>
                </c:pt>
                <c:pt idx="911">
                  <c:v>-0.93060405659364243</c:v>
                </c:pt>
                <c:pt idx="912">
                  <c:v>-0.57269301416364993</c:v>
                </c:pt>
                <c:pt idx="913">
                  <c:v>0.69370559565915535</c:v>
                </c:pt>
                <c:pt idx="914">
                  <c:v>1.627264034551712</c:v>
                </c:pt>
                <c:pt idx="915">
                  <c:v>1.8566659438106758</c:v>
                </c:pt>
                <c:pt idx="916">
                  <c:v>3.2560782990777248</c:v>
                </c:pt>
                <c:pt idx="917">
                  <c:v>2.4020450188028009</c:v>
                </c:pt>
                <c:pt idx="918">
                  <c:v>1.7972449955612313</c:v>
                </c:pt>
                <c:pt idx="919">
                  <c:v>1.6855327163501799</c:v>
                </c:pt>
                <c:pt idx="920">
                  <c:v>0.88044683904501264</c:v>
                </c:pt>
                <c:pt idx="921">
                  <c:v>0.48371365315637016</c:v>
                </c:pt>
                <c:pt idx="922">
                  <c:v>0.49056363220584265</c:v>
                </c:pt>
                <c:pt idx="923">
                  <c:v>0.69256371739649936</c:v>
                </c:pt>
                <c:pt idx="924">
                  <c:v>0.33742255310933444</c:v>
                </c:pt>
                <c:pt idx="925">
                  <c:v>0.51131970478728306</c:v>
                </c:pt>
                <c:pt idx="926">
                  <c:v>0.73251144691627301</c:v>
                </c:pt>
                <c:pt idx="927">
                  <c:v>1.946487543801001</c:v>
                </c:pt>
                <c:pt idx="928">
                  <c:v>2.8767779949675165</c:v>
                </c:pt>
                <c:pt idx="929">
                  <c:v>4.8747983812307716</c:v>
                </c:pt>
                <c:pt idx="930">
                  <c:v>4.4481788673592204</c:v>
                </c:pt>
                <c:pt idx="931">
                  <c:v>5.1131541903222333</c:v>
                </c:pt>
                <c:pt idx="932">
                  <c:v>5.5978336437201071</c:v>
                </c:pt>
                <c:pt idx="933">
                  <c:v>8.7574796031867681</c:v>
                </c:pt>
                <c:pt idx="934">
                  <c:v>8.2469230320937896</c:v>
                </c:pt>
                <c:pt idx="935">
                  <c:v>8.2676254121677228</c:v>
                </c:pt>
                <c:pt idx="936">
                  <c:v>10.010098443514293</c:v>
                </c:pt>
                <c:pt idx="937">
                  <c:v>12.93010796402786</c:v>
                </c:pt>
                <c:pt idx="938">
                  <c:v>12.36775530632298</c:v>
                </c:pt>
                <c:pt idx="939">
                  <c:v>10.9468073762646</c:v>
                </c:pt>
                <c:pt idx="940">
                  <c:v>16.682532691826967</c:v>
                </c:pt>
                <c:pt idx="941">
                  <c:v>14.853397790149703</c:v>
                </c:pt>
                <c:pt idx="942">
                  <c:v>16.987120055728987</c:v>
                </c:pt>
                <c:pt idx="943">
                  <c:v>16.013389086010065</c:v>
                </c:pt>
                <c:pt idx="944">
                  <c:v>12.445555629441651</c:v>
                </c:pt>
                <c:pt idx="945">
                  <c:v>13.025062234658236</c:v>
                </c:pt>
                <c:pt idx="946">
                  <c:v>13.998927031083518</c:v>
                </c:pt>
                <c:pt idx="947">
                  <c:v>10.897011037593252</c:v>
                </c:pt>
                <c:pt idx="948">
                  <c:v>12.601421331651785</c:v>
                </c:pt>
                <c:pt idx="949">
                  <c:v>12.660320184873763</c:v>
                </c:pt>
                <c:pt idx="950">
                  <c:v>14.836256339969523</c:v>
                </c:pt>
                <c:pt idx="951">
                  <c:v>18.165376108758302</c:v>
                </c:pt>
                <c:pt idx="952">
                  <c:v>18.080810277658209</c:v>
                </c:pt>
                <c:pt idx="953">
                  <c:v>17.141897177654329</c:v>
                </c:pt>
                <c:pt idx="954">
                  <c:v>17.911245303801937</c:v>
                </c:pt>
                <c:pt idx="955">
                  <c:v>15.786971696939711</c:v>
                </c:pt>
                <c:pt idx="956">
                  <c:v>16.086871680248038</c:v>
                </c:pt>
                <c:pt idx="957">
                  <c:v>14.488654318126704</c:v>
                </c:pt>
                <c:pt idx="958">
                  <c:v>13.919122606386969</c:v>
                </c:pt>
                <c:pt idx="959">
                  <c:v>15.019152633027243</c:v>
                </c:pt>
                <c:pt idx="960">
                  <c:v>17.199902552377232</c:v>
                </c:pt>
                <c:pt idx="961">
                  <c:v>14.923542430690507</c:v>
                </c:pt>
                <c:pt idx="962">
                  <c:v>15.147660860727385</c:v>
                </c:pt>
                <c:pt idx="963">
                  <c:v>16.008751477436533</c:v>
                </c:pt>
                <c:pt idx="964">
                  <c:v>16.926103143918713</c:v>
                </c:pt>
                <c:pt idx="965">
                  <c:v>18.020653159412326</c:v>
                </c:pt>
                <c:pt idx="966">
                  <c:v>17.721298726197897</c:v>
                </c:pt>
                <c:pt idx="967">
                  <c:v>16.029145725126661</c:v>
                </c:pt>
                <c:pt idx="968">
                  <c:v>15.061758898489664</c:v>
                </c:pt>
                <c:pt idx="969">
                  <c:v>11.557708971292847</c:v>
                </c:pt>
                <c:pt idx="970">
                  <c:v>14.095126104105605</c:v>
                </c:pt>
                <c:pt idx="971">
                  <c:v>14.49975509690351</c:v>
                </c:pt>
                <c:pt idx="972">
                  <c:v>12.954830784853421</c:v>
                </c:pt>
                <c:pt idx="973">
                  <c:v>18.433052030561704</c:v>
                </c:pt>
                <c:pt idx="974">
                  <c:v>18.472787211874042</c:v>
                </c:pt>
                <c:pt idx="975">
                  <c:v>17.640944322957019</c:v>
                </c:pt>
                <c:pt idx="976">
                  <c:v>15.410751605207896</c:v>
                </c:pt>
                <c:pt idx="977">
                  <c:v>19.363318613684164</c:v>
                </c:pt>
                <c:pt idx="978">
                  <c:v>19.663471339650339</c:v>
                </c:pt>
                <c:pt idx="979">
                  <c:v>18.996064947446467</c:v>
                </c:pt>
                <c:pt idx="980">
                  <c:v>14.799240989183938</c:v>
                </c:pt>
                <c:pt idx="981">
                  <c:v>17.095940815894963</c:v>
                </c:pt>
                <c:pt idx="982">
                  <c:v>18.034120537898012</c:v>
                </c:pt>
                <c:pt idx="983">
                  <c:v>16.893398843248431</c:v>
                </c:pt>
                <c:pt idx="984">
                  <c:v>14.58051957982387</c:v>
                </c:pt>
                <c:pt idx="985">
                  <c:v>17.301554083119196</c:v>
                </c:pt>
                <c:pt idx="986">
                  <c:v>15.010362009793599</c:v>
                </c:pt>
                <c:pt idx="987">
                  <c:v>20.459233912152186</c:v>
                </c:pt>
                <c:pt idx="988">
                  <c:v>15.401482437708713</c:v>
                </c:pt>
                <c:pt idx="989">
                  <c:v>18.33498893924116</c:v>
                </c:pt>
                <c:pt idx="990">
                  <c:v>17.709454572209282</c:v>
                </c:pt>
                <c:pt idx="991">
                  <c:v>16.375251443931148</c:v>
                </c:pt>
                <c:pt idx="992">
                  <c:v>14.154572618659177</c:v>
                </c:pt>
                <c:pt idx="993">
                  <c:v>17.959338174695873</c:v>
                </c:pt>
                <c:pt idx="994">
                  <c:v>14.142546442428294</c:v>
                </c:pt>
                <c:pt idx="995">
                  <c:v>20.633947725100686</c:v>
                </c:pt>
                <c:pt idx="996">
                  <c:v>20.687767231026932</c:v>
                </c:pt>
                <c:pt idx="997">
                  <c:v>19.967906783250754</c:v>
                </c:pt>
                <c:pt idx="998">
                  <c:v>18.005776416412832</c:v>
                </c:pt>
                <c:pt idx="999">
                  <c:v>17.15858666594562</c:v>
                </c:pt>
                <c:pt idx="1000">
                  <c:v>17.507442287266318</c:v>
                </c:pt>
                <c:pt idx="1001">
                  <c:v>17.312231864145744</c:v>
                </c:pt>
                <c:pt idx="1002">
                  <c:v>20.273841606309183</c:v>
                </c:pt>
                <c:pt idx="1003">
                  <c:v>17.875724887395716</c:v>
                </c:pt>
                <c:pt idx="1004">
                  <c:v>15.626874764879028</c:v>
                </c:pt>
                <c:pt idx="1005">
                  <c:v>16.989441328369125</c:v>
                </c:pt>
                <c:pt idx="1006">
                  <c:v>17.314325561398537</c:v>
                </c:pt>
                <c:pt idx="1007">
                  <c:v>18.566214705246598</c:v>
                </c:pt>
                <c:pt idx="1008">
                  <c:v>19.427534462522534</c:v>
                </c:pt>
                <c:pt idx="1009">
                  <c:v>16.356009373495205</c:v>
                </c:pt>
                <c:pt idx="1010">
                  <c:v>17.875020206938462</c:v>
                </c:pt>
                <c:pt idx="1011">
                  <c:v>16.536181878442889</c:v>
                </c:pt>
                <c:pt idx="1012">
                  <c:v>16.230584508228041</c:v>
                </c:pt>
                <c:pt idx="1013">
                  <c:v>19.760745652562338</c:v>
                </c:pt>
                <c:pt idx="1014">
                  <c:v>21.118882684637875</c:v>
                </c:pt>
                <c:pt idx="1015">
                  <c:v>18.319192369239101</c:v>
                </c:pt>
                <c:pt idx="1016">
                  <c:v>17.90080806063925</c:v>
                </c:pt>
                <c:pt idx="1017">
                  <c:v>18.584817506975682</c:v>
                </c:pt>
                <c:pt idx="1018">
                  <c:v>18.252731676133237</c:v>
                </c:pt>
                <c:pt idx="1019">
                  <c:v>20.813817601424578</c:v>
                </c:pt>
                <c:pt idx="1020">
                  <c:v>17.970252279973209</c:v>
                </c:pt>
                <c:pt idx="1021">
                  <c:v>17.414371842379051</c:v>
                </c:pt>
                <c:pt idx="1022">
                  <c:v>16.2231702032269</c:v>
                </c:pt>
                <c:pt idx="1023">
                  <c:v>18.312218338651455</c:v>
                </c:pt>
                <c:pt idx="1024">
                  <c:v>19.747939259416135</c:v>
                </c:pt>
                <c:pt idx="1025">
                  <c:v>17.817428721465799</c:v>
                </c:pt>
                <c:pt idx="1026">
                  <c:v>16.428587547863739</c:v>
                </c:pt>
                <c:pt idx="1027">
                  <c:v>18.154459640463784</c:v>
                </c:pt>
                <c:pt idx="1028">
                  <c:v>17.687613749276721</c:v>
                </c:pt>
                <c:pt idx="1029">
                  <c:v>17.487491018226432</c:v>
                </c:pt>
                <c:pt idx="1030">
                  <c:v>19.429156135082582</c:v>
                </c:pt>
                <c:pt idx="1031">
                  <c:v>21.48213068345629</c:v>
                </c:pt>
                <c:pt idx="1032">
                  <c:v>20.298304956094682</c:v>
                </c:pt>
                <c:pt idx="1033">
                  <c:v>21.943987361814109</c:v>
                </c:pt>
                <c:pt idx="1034">
                  <c:v>23.259765776380249</c:v>
                </c:pt>
                <c:pt idx="1035">
                  <c:v>18.581558176705581</c:v>
                </c:pt>
                <c:pt idx="1036">
                  <c:v>18.574582106165426</c:v>
                </c:pt>
                <c:pt idx="1037">
                  <c:v>19.619713796421046</c:v>
                </c:pt>
                <c:pt idx="1038">
                  <c:v>18.423294787557488</c:v>
                </c:pt>
                <c:pt idx="1039">
                  <c:v>21.346652461255022</c:v>
                </c:pt>
                <c:pt idx="1040">
                  <c:v>18.034596757226751</c:v>
                </c:pt>
                <c:pt idx="1041">
                  <c:v>20.904702883835103</c:v>
                </c:pt>
                <c:pt idx="1042">
                  <c:v>19.024211564371907</c:v>
                </c:pt>
                <c:pt idx="1043">
                  <c:v>19.088860617528034</c:v>
                </c:pt>
                <c:pt idx="1044">
                  <c:v>19.40914299547395</c:v>
                </c:pt>
                <c:pt idx="1045">
                  <c:v>19.683242139527913</c:v>
                </c:pt>
                <c:pt idx="1046">
                  <c:v>22.667351521488555</c:v>
                </c:pt>
                <c:pt idx="1047">
                  <c:v>19.462658646272146</c:v>
                </c:pt>
                <c:pt idx="1048">
                  <c:v>19.049784566729635</c:v>
                </c:pt>
                <c:pt idx="1049">
                  <c:v>20.812174262693617</c:v>
                </c:pt>
                <c:pt idx="1050">
                  <c:v>20.215159084202838</c:v>
                </c:pt>
                <c:pt idx="1051">
                  <c:v>22.487553910046653</c:v>
                </c:pt>
                <c:pt idx="1052">
                  <c:v>22.390662746327905</c:v>
                </c:pt>
                <c:pt idx="1053">
                  <c:v>20.350002976897365</c:v>
                </c:pt>
                <c:pt idx="1054">
                  <c:v>18.091268653762281</c:v>
                </c:pt>
                <c:pt idx="1055">
                  <c:v>19.95906808442346</c:v>
                </c:pt>
                <c:pt idx="1056">
                  <c:v>20.032395699875629</c:v>
                </c:pt>
                <c:pt idx="1057">
                  <c:v>22.709137406285663</c:v>
                </c:pt>
                <c:pt idx="1058">
                  <c:v>21.560960676780216</c:v>
                </c:pt>
                <c:pt idx="1059">
                  <c:v>18.714514174895356</c:v>
                </c:pt>
                <c:pt idx="1060">
                  <c:v>19.798917822523432</c:v>
                </c:pt>
                <c:pt idx="1061">
                  <c:v>21.624381784339896</c:v>
                </c:pt>
                <c:pt idx="1062">
                  <c:v>25.816636312442199</c:v>
                </c:pt>
                <c:pt idx="1063">
                  <c:v>18.921431135598255</c:v>
                </c:pt>
                <c:pt idx="1064">
                  <c:v>20.148575500646682</c:v>
                </c:pt>
                <c:pt idx="1065">
                  <c:v>21.533191502673311</c:v>
                </c:pt>
                <c:pt idx="1066">
                  <c:v>18.374262435993259</c:v>
                </c:pt>
                <c:pt idx="1067">
                  <c:v>19.730266360254433</c:v>
                </c:pt>
                <c:pt idx="1068">
                  <c:v>16.7439898811772</c:v>
                </c:pt>
                <c:pt idx="1069">
                  <c:v>19.170260263581838</c:v>
                </c:pt>
                <c:pt idx="1070">
                  <c:v>20.22703658344739</c:v>
                </c:pt>
                <c:pt idx="1071">
                  <c:v>20.914239126977698</c:v>
                </c:pt>
                <c:pt idx="1072">
                  <c:v>21.140789111478131</c:v>
                </c:pt>
                <c:pt idx="1073">
                  <c:v>21.444114326188835</c:v>
                </c:pt>
                <c:pt idx="1074">
                  <c:v>18.955372155805673</c:v>
                </c:pt>
                <c:pt idx="1075">
                  <c:v>18.313152017203848</c:v>
                </c:pt>
                <c:pt idx="1076">
                  <c:v>16.537113733105159</c:v>
                </c:pt>
                <c:pt idx="1077">
                  <c:v>20.404034201785393</c:v>
                </c:pt>
                <c:pt idx="1078">
                  <c:v>20.278042913704486</c:v>
                </c:pt>
                <c:pt idx="1079">
                  <c:v>19.846635357831921</c:v>
                </c:pt>
                <c:pt idx="1080">
                  <c:v>18.384476494367906</c:v>
                </c:pt>
                <c:pt idx="1081">
                  <c:v>17.720594166078374</c:v>
                </c:pt>
                <c:pt idx="1082">
                  <c:v>21.236832194737399</c:v>
                </c:pt>
                <c:pt idx="1083">
                  <c:v>19.041183870261236</c:v>
                </c:pt>
                <c:pt idx="1084">
                  <c:v>22.895283826849621</c:v>
                </c:pt>
                <c:pt idx="1085">
                  <c:v>17.77492307372772</c:v>
                </c:pt>
                <c:pt idx="1086">
                  <c:v>22.326017320361558</c:v>
                </c:pt>
                <c:pt idx="1087">
                  <c:v>20.942447143515263</c:v>
                </c:pt>
                <c:pt idx="1088">
                  <c:v>20.866004773314096</c:v>
                </c:pt>
                <c:pt idx="1089">
                  <c:v>31.180448375069524</c:v>
                </c:pt>
                <c:pt idx="1090">
                  <c:v>31.506690303312645</c:v>
                </c:pt>
                <c:pt idx="1091">
                  <c:v>31.248906268559907</c:v>
                </c:pt>
                <c:pt idx="1092">
                  <c:v>32.837635344861674</c:v>
                </c:pt>
                <c:pt idx="1093">
                  <c:v>30.469930832694956</c:v>
                </c:pt>
                <c:pt idx="1094">
                  <c:v>28.94118996681846</c:v>
                </c:pt>
                <c:pt idx="1095">
                  <c:v>27.059926481921835</c:v>
                </c:pt>
                <c:pt idx="1096">
                  <c:v>26.018245648950298</c:v>
                </c:pt>
                <c:pt idx="1097">
                  <c:v>24.142598119983017</c:v>
                </c:pt>
                <c:pt idx="1098">
                  <c:v>21.376958731144324</c:v>
                </c:pt>
                <c:pt idx="1099">
                  <c:v>20.142045349333603</c:v>
                </c:pt>
                <c:pt idx="1100">
                  <c:v>18.338704698713947</c:v>
                </c:pt>
                <c:pt idx="1101">
                  <c:v>15.138394309463122</c:v>
                </c:pt>
                <c:pt idx="1102">
                  <c:v>14.297077400612102</c:v>
                </c:pt>
                <c:pt idx="1103">
                  <c:v>11.771576265025008</c:v>
                </c:pt>
                <c:pt idx="1104">
                  <c:v>8.6753679689173353</c:v>
                </c:pt>
                <c:pt idx="1105">
                  <c:v>8.0627885688999363</c:v>
                </c:pt>
                <c:pt idx="1106">
                  <c:v>5.4675934627778648</c:v>
                </c:pt>
                <c:pt idx="1107">
                  <c:v>4.0950044949112696</c:v>
                </c:pt>
                <c:pt idx="1108">
                  <c:v>3.7854637635920119</c:v>
                </c:pt>
                <c:pt idx="1109">
                  <c:v>3.321753853082543</c:v>
                </c:pt>
                <c:pt idx="1110">
                  <c:v>2.9399165667450933</c:v>
                </c:pt>
                <c:pt idx="1111">
                  <c:v>2.3414691011459099</c:v>
                </c:pt>
                <c:pt idx="1112">
                  <c:v>1.6462244315562091</c:v>
                </c:pt>
                <c:pt idx="1113">
                  <c:v>1.4399449136179299</c:v>
                </c:pt>
                <c:pt idx="1114">
                  <c:v>1.2891801862200514</c:v>
                </c:pt>
                <c:pt idx="1115">
                  <c:v>0.67543568668142484</c:v>
                </c:pt>
                <c:pt idx="1116">
                  <c:v>0.80007398396124696</c:v>
                </c:pt>
                <c:pt idx="1117">
                  <c:v>1.0612840284003999</c:v>
                </c:pt>
                <c:pt idx="1118">
                  <c:v>1.2188529526733771</c:v>
                </c:pt>
                <c:pt idx="1119">
                  <c:v>0.78867286353119237</c:v>
                </c:pt>
                <c:pt idx="1120">
                  <c:v>0.56451244735470363</c:v>
                </c:pt>
                <c:pt idx="1121">
                  <c:v>0.31597739890741883</c:v>
                </c:pt>
                <c:pt idx="1122">
                  <c:v>-2.1924951580931662E-2</c:v>
                </c:pt>
                <c:pt idx="1123">
                  <c:v>-0.14600221966025728</c:v>
                </c:pt>
                <c:pt idx="1124">
                  <c:v>-0.19893610356975788</c:v>
                </c:pt>
                <c:pt idx="1125">
                  <c:v>-0.19459674304052044</c:v>
                </c:pt>
                <c:pt idx="1126">
                  <c:v>-0.17611686119491932</c:v>
                </c:pt>
                <c:pt idx="1127">
                  <c:v>-0.28923581673498955</c:v>
                </c:pt>
                <c:pt idx="1128">
                  <c:v>-0.38914043274678178</c:v>
                </c:pt>
                <c:pt idx="1129">
                  <c:v>-0.39095441651677554</c:v>
                </c:pt>
                <c:pt idx="1130">
                  <c:v>-0.29060110362877367</c:v>
                </c:pt>
                <c:pt idx="1131">
                  <c:v>-0.31136073727993097</c:v>
                </c:pt>
                <c:pt idx="1132">
                  <c:v>-0.33028719804824025</c:v>
                </c:pt>
                <c:pt idx="1133">
                  <c:v>-0.28605637495382474</c:v>
                </c:pt>
                <c:pt idx="1134">
                  <c:v>-0.37225340991116074</c:v>
                </c:pt>
                <c:pt idx="1135">
                  <c:v>-0.44909382352349425</c:v>
                </c:pt>
                <c:pt idx="1136">
                  <c:v>-0.44636364000736339</c:v>
                </c:pt>
                <c:pt idx="1137">
                  <c:v>-0.36836356074425591</c:v>
                </c:pt>
                <c:pt idx="1138">
                  <c:v>-0.3845587078945778</c:v>
                </c:pt>
                <c:pt idx="1139">
                  <c:v>-0.35263571355799161</c:v>
                </c:pt>
                <c:pt idx="1140">
                  <c:v>-0.34898891556172096</c:v>
                </c:pt>
                <c:pt idx="1141">
                  <c:v>-0.33918925510374454</c:v>
                </c:pt>
                <c:pt idx="1142">
                  <c:v>-0.38708333414427809</c:v>
                </c:pt>
                <c:pt idx="1143">
                  <c:v>-0.32368541608835955</c:v>
                </c:pt>
                <c:pt idx="1144">
                  <c:v>-0.40030480105621713</c:v>
                </c:pt>
                <c:pt idx="1145">
                  <c:v>-0.34008693754421504</c:v>
                </c:pt>
                <c:pt idx="1146">
                  <c:v>-0.33370963604242299</c:v>
                </c:pt>
                <c:pt idx="1147">
                  <c:v>-0.28878695492140505</c:v>
                </c:pt>
                <c:pt idx="1148">
                  <c:v>-0.30520769740436382</c:v>
                </c:pt>
                <c:pt idx="1149">
                  <c:v>-0.31272599679557089</c:v>
                </c:pt>
                <c:pt idx="1150">
                  <c:v>-0.3131935510359396</c:v>
                </c:pt>
                <c:pt idx="1151">
                  <c:v>-0.23495961807775689</c:v>
                </c:pt>
                <c:pt idx="1152">
                  <c:v>-0.25525272037223434</c:v>
                </c:pt>
                <c:pt idx="1153">
                  <c:v>-0.26393094689685093</c:v>
                </c:pt>
                <c:pt idx="1154">
                  <c:v>-9.9706366918583811E-2</c:v>
                </c:pt>
                <c:pt idx="1155">
                  <c:v>1.0135534254196443</c:v>
                </c:pt>
                <c:pt idx="1156">
                  <c:v>1.1268257329007381</c:v>
                </c:pt>
                <c:pt idx="1157">
                  <c:v>2.1178870918416304</c:v>
                </c:pt>
                <c:pt idx="1158">
                  <c:v>2.9488267965015913</c:v>
                </c:pt>
                <c:pt idx="1159">
                  <c:v>3.3192393429337441</c:v>
                </c:pt>
                <c:pt idx="1160">
                  <c:v>2.9943545418831818</c:v>
                </c:pt>
                <c:pt idx="1161">
                  <c:v>2.4050073456869825</c:v>
                </c:pt>
                <c:pt idx="1162">
                  <c:v>2.5090502026527628</c:v>
                </c:pt>
                <c:pt idx="1163">
                  <c:v>2.7192104451924548</c:v>
                </c:pt>
                <c:pt idx="1164">
                  <c:v>2.8557326336712818</c:v>
                </c:pt>
                <c:pt idx="1165">
                  <c:v>3.7648509610098579</c:v>
                </c:pt>
                <c:pt idx="1166">
                  <c:v>4.6923938228505495</c:v>
                </c:pt>
                <c:pt idx="1167">
                  <c:v>7.2158276205924299</c:v>
                </c:pt>
                <c:pt idx="1168">
                  <c:v>11.669120692439128</c:v>
                </c:pt>
                <c:pt idx="1169">
                  <c:v>13.224455205561647</c:v>
                </c:pt>
                <c:pt idx="1170">
                  <c:v>12.175676544134362</c:v>
                </c:pt>
                <c:pt idx="1171">
                  <c:v>14.135831577846126</c:v>
                </c:pt>
                <c:pt idx="1172">
                  <c:v>18.159794023790145</c:v>
                </c:pt>
                <c:pt idx="1173">
                  <c:v>19.789603660745914</c:v>
                </c:pt>
                <c:pt idx="1174">
                  <c:v>24.062127811465249</c:v>
                </c:pt>
                <c:pt idx="1175">
                  <c:v>22.040808818450142</c:v>
                </c:pt>
                <c:pt idx="1176">
                  <c:v>27.151493614730615</c:v>
                </c:pt>
                <c:pt idx="1177">
                  <c:v>26.008401448355155</c:v>
                </c:pt>
                <c:pt idx="1178">
                  <c:v>31.645763022448104</c:v>
                </c:pt>
                <c:pt idx="1179">
                  <c:v>30.484084806868093</c:v>
                </c:pt>
                <c:pt idx="1180">
                  <c:v>35.01769536820629</c:v>
                </c:pt>
                <c:pt idx="1181">
                  <c:v>34.6351152953685</c:v>
                </c:pt>
                <c:pt idx="1182">
                  <c:v>37.609086989124421</c:v>
                </c:pt>
                <c:pt idx="1183">
                  <c:v>37.087556057873606</c:v>
                </c:pt>
                <c:pt idx="1184">
                  <c:v>33.649627970491977</c:v>
                </c:pt>
                <c:pt idx="1185">
                  <c:v>31.38132998103822</c:v>
                </c:pt>
                <c:pt idx="1186">
                  <c:v>32.597832187038343</c:v>
                </c:pt>
                <c:pt idx="1187">
                  <c:v>27.447849383852208</c:v>
                </c:pt>
                <c:pt idx="1188">
                  <c:v>31.812289100689927</c:v>
                </c:pt>
                <c:pt idx="1189">
                  <c:v>33.682542747262026</c:v>
                </c:pt>
                <c:pt idx="1190">
                  <c:v>32.729331276135255</c:v>
                </c:pt>
                <c:pt idx="1191">
                  <c:v>27.741270844601551</c:v>
                </c:pt>
                <c:pt idx="1192">
                  <c:v>34.333104541124918</c:v>
                </c:pt>
                <c:pt idx="1193">
                  <c:v>34.582013660752608</c:v>
                </c:pt>
                <c:pt idx="1194">
                  <c:v>30.144384281314696</c:v>
                </c:pt>
                <c:pt idx="1195">
                  <c:v>34.551429986687886</c:v>
                </c:pt>
                <c:pt idx="1196">
                  <c:v>37.449079958702214</c:v>
                </c:pt>
                <c:pt idx="1197">
                  <c:v>37.966372284044937</c:v>
                </c:pt>
                <c:pt idx="1198">
                  <c:v>35.811712489697747</c:v>
                </c:pt>
                <c:pt idx="1199">
                  <c:v>33.33310039151386</c:v>
                </c:pt>
                <c:pt idx="1200">
                  <c:v>35.933083363680176</c:v>
                </c:pt>
                <c:pt idx="1201">
                  <c:v>38.917632094944345</c:v>
                </c:pt>
                <c:pt idx="1202">
                  <c:v>37.640038350287099</c:v>
                </c:pt>
                <c:pt idx="1203">
                  <c:v>35.897688672642815</c:v>
                </c:pt>
                <c:pt idx="1204">
                  <c:v>40.371695281023925</c:v>
                </c:pt>
                <c:pt idx="1205">
                  <c:v>36.771409227641925</c:v>
                </c:pt>
                <c:pt idx="1206">
                  <c:v>33.573395667504926</c:v>
                </c:pt>
                <c:pt idx="1207">
                  <c:v>37.33482315915483</c:v>
                </c:pt>
                <c:pt idx="1208">
                  <c:v>33.581434052665834</c:v>
                </c:pt>
                <c:pt idx="1209">
                  <c:v>35.263981340324833</c:v>
                </c:pt>
                <c:pt idx="1210">
                  <c:v>41.852709793604411</c:v>
                </c:pt>
                <c:pt idx="1211">
                  <c:v>43.620930700329282</c:v>
                </c:pt>
                <c:pt idx="1212">
                  <c:v>38.493559556330034</c:v>
                </c:pt>
                <c:pt idx="1213">
                  <c:v>41.667254665220312</c:v>
                </c:pt>
                <c:pt idx="1214">
                  <c:v>44.130866819183588</c:v>
                </c:pt>
                <c:pt idx="1215">
                  <c:v>42.225708703482454</c:v>
                </c:pt>
                <c:pt idx="1216">
                  <c:v>40.969005852309039</c:v>
                </c:pt>
                <c:pt idx="1217">
                  <c:v>31.857403537223973</c:v>
                </c:pt>
                <c:pt idx="1218">
                  <c:v>34.441899370245146</c:v>
                </c:pt>
                <c:pt idx="1219">
                  <c:v>35.018882131707052</c:v>
                </c:pt>
                <c:pt idx="1220">
                  <c:v>38.323825203153625</c:v>
                </c:pt>
                <c:pt idx="1221">
                  <c:v>38.967485300975632</c:v>
                </c:pt>
                <c:pt idx="1222">
                  <c:v>42.507775401930992</c:v>
                </c:pt>
                <c:pt idx="1223">
                  <c:v>40.785472126983223</c:v>
                </c:pt>
                <c:pt idx="1224">
                  <c:v>40.369067841672212</c:v>
                </c:pt>
                <c:pt idx="1225">
                  <c:v>38.485230202296009</c:v>
                </c:pt>
                <c:pt idx="1226">
                  <c:v>37.227006159756748</c:v>
                </c:pt>
                <c:pt idx="1227">
                  <c:v>37.862734084504368</c:v>
                </c:pt>
                <c:pt idx="1228">
                  <c:v>34.078355063655508</c:v>
                </c:pt>
                <c:pt idx="1229">
                  <c:v>38.868721633623274</c:v>
                </c:pt>
                <c:pt idx="1230">
                  <c:v>37.690539910351895</c:v>
                </c:pt>
                <c:pt idx="1231">
                  <c:v>38.418950967504003</c:v>
                </c:pt>
                <c:pt idx="1232">
                  <c:v>36.318488430110833</c:v>
                </c:pt>
                <c:pt idx="1233">
                  <c:v>39.277507523256638</c:v>
                </c:pt>
                <c:pt idx="1234">
                  <c:v>38.841763708325686</c:v>
                </c:pt>
                <c:pt idx="1235">
                  <c:v>39.897730009032117</c:v>
                </c:pt>
                <c:pt idx="1236">
                  <c:v>42.872282357484877</c:v>
                </c:pt>
                <c:pt idx="1237">
                  <c:v>41.41597949080488</c:v>
                </c:pt>
                <c:pt idx="1238">
                  <c:v>43.203853761811587</c:v>
                </c:pt>
                <c:pt idx="1239">
                  <c:v>39.109473752821408</c:v>
                </c:pt>
                <c:pt idx="1240">
                  <c:v>37.463839267586337</c:v>
                </c:pt>
                <c:pt idx="1241">
                  <c:v>37.830815513354757</c:v>
                </c:pt>
                <c:pt idx="1242">
                  <c:v>36.761423471064504</c:v>
                </c:pt>
                <c:pt idx="1243">
                  <c:v>34.27431122804682</c:v>
                </c:pt>
                <c:pt idx="1244">
                  <c:v>38.570346954505005</c:v>
                </c:pt>
                <c:pt idx="1245">
                  <c:v>38.090739365928208</c:v>
                </c:pt>
                <c:pt idx="1246">
                  <c:v>40.052322702309404</c:v>
                </c:pt>
                <c:pt idx="1247">
                  <c:v>38.300466107647182</c:v>
                </c:pt>
                <c:pt idx="1248">
                  <c:v>42.445887387153967</c:v>
                </c:pt>
                <c:pt idx="1249">
                  <c:v>41.205264410482435</c:v>
                </c:pt>
                <c:pt idx="1250">
                  <c:v>41.643050028644637</c:v>
                </c:pt>
                <c:pt idx="1251">
                  <c:v>42.228835315841181</c:v>
                </c:pt>
                <c:pt idx="1252">
                  <c:v>40.890507595735556</c:v>
                </c:pt>
                <c:pt idx="1253">
                  <c:v>39.038828000439096</c:v>
                </c:pt>
                <c:pt idx="1254">
                  <c:v>38.299039176407575</c:v>
                </c:pt>
                <c:pt idx="1255">
                  <c:v>40.624468928235771</c:v>
                </c:pt>
                <c:pt idx="1256">
                  <c:v>37.741025660728255</c:v>
                </c:pt>
                <c:pt idx="1257">
                  <c:v>39.047907813107777</c:v>
                </c:pt>
                <c:pt idx="1258">
                  <c:v>37.203216081464653</c:v>
                </c:pt>
                <c:pt idx="1259">
                  <c:v>42.56654117900537</c:v>
                </c:pt>
                <c:pt idx="1260">
                  <c:v>40.771836222288869</c:v>
                </c:pt>
                <c:pt idx="1261">
                  <c:v>39.734064580834314</c:v>
                </c:pt>
                <c:pt idx="1262">
                  <c:v>46.546192677639283</c:v>
                </c:pt>
                <c:pt idx="1263">
                  <c:v>45.236107134315503</c:v>
                </c:pt>
                <c:pt idx="1264">
                  <c:v>39.635422494311456</c:v>
                </c:pt>
                <c:pt idx="1265">
                  <c:v>37.369822416844364</c:v>
                </c:pt>
                <c:pt idx="1266">
                  <c:v>41.72067705853182</c:v>
                </c:pt>
                <c:pt idx="1267">
                  <c:v>35.821684722446932</c:v>
                </c:pt>
                <c:pt idx="1268">
                  <c:v>37.853924097428873</c:v>
                </c:pt>
                <c:pt idx="1269">
                  <c:v>42.662521954907042</c:v>
                </c:pt>
                <c:pt idx="1270">
                  <c:v>47.075544782003732</c:v>
                </c:pt>
                <c:pt idx="1271">
                  <c:v>46.144969300868297</c:v>
                </c:pt>
                <c:pt idx="1272">
                  <c:v>45.548713742768157</c:v>
                </c:pt>
                <c:pt idx="1273">
                  <c:v>40.855578919046351</c:v>
                </c:pt>
                <c:pt idx="1274">
                  <c:v>39.211619944199882</c:v>
                </c:pt>
                <c:pt idx="1275">
                  <c:v>36.240295223943278</c:v>
                </c:pt>
                <c:pt idx="1276">
                  <c:v>38.655728674358016</c:v>
                </c:pt>
                <c:pt idx="1277">
                  <c:v>37.52717513608296</c:v>
                </c:pt>
                <c:pt idx="1278">
                  <c:v>38.157944163797822</c:v>
                </c:pt>
                <c:pt idx="1279">
                  <c:v>36.036647885052666</c:v>
                </c:pt>
                <c:pt idx="1280">
                  <c:v>37.583135788046583</c:v>
                </c:pt>
                <c:pt idx="1281">
                  <c:v>44.144338605726674</c:v>
                </c:pt>
                <c:pt idx="1282">
                  <c:v>40.574000531739294</c:v>
                </c:pt>
                <c:pt idx="1283">
                  <c:v>42.125724207711322</c:v>
                </c:pt>
                <c:pt idx="1284">
                  <c:v>36.733592831713757</c:v>
                </c:pt>
                <c:pt idx="1285">
                  <c:v>35.152921273490065</c:v>
                </c:pt>
                <c:pt idx="1286">
                  <c:v>37.586709145753773</c:v>
                </c:pt>
                <c:pt idx="1287">
                  <c:v>39.510045183855802</c:v>
                </c:pt>
                <c:pt idx="1288">
                  <c:v>41.274454474313629</c:v>
                </c:pt>
                <c:pt idx="1289">
                  <c:v>41.335266957194897</c:v>
                </c:pt>
                <c:pt idx="1290">
                  <c:v>42.567741340530752</c:v>
                </c:pt>
                <c:pt idx="1291">
                  <c:v>41.628197635339212</c:v>
                </c:pt>
                <c:pt idx="1292">
                  <c:v>39.006619139218003</c:v>
                </c:pt>
                <c:pt idx="1293">
                  <c:v>37.685286481136856</c:v>
                </c:pt>
                <c:pt idx="1294">
                  <c:v>39.528198166578768</c:v>
                </c:pt>
                <c:pt idx="1295">
                  <c:v>39.662177417177588</c:v>
                </c:pt>
                <c:pt idx="1296">
                  <c:v>40.002623346510866</c:v>
                </c:pt>
                <c:pt idx="1297">
                  <c:v>38.825057379551112</c:v>
                </c:pt>
                <c:pt idx="1298">
                  <c:v>39.649994587989667</c:v>
                </c:pt>
                <c:pt idx="1299">
                  <c:v>40.646242351418351</c:v>
                </c:pt>
                <c:pt idx="1300">
                  <c:v>38.006151651115793</c:v>
                </c:pt>
                <c:pt idx="1301">
                  <c:v>36.099853889094227</c:v>
                </c:pt>
                <c:pt idx="1302">
                  <c:v>40.190465832221513</c:v>
                </c:pt>
                <c:pt idx="1303">
                  <c:v>34.020301274754296</c:v>
                </c:pt>
                <c:pt idx="1304">
                  <c:v>36.735016516452454</c:v>
                </c:pt>
                <c:pt idx="1305">
                  <c:v>39.767993328196837</c:v>
                </c:pt>
                <c:pt idx="1306">
                  <c:v>37.884163728908959</c:v>
                </c:pt>
                <c:pt idx="1307">
                  <c:v>39.706601589380099</c:v>
                </c:pt>
                <c:pt idx="1308">
                  <c:v>42.385677296114807</c:v>
                </c:pt>
                <c:pt idx="1309">
                  <c:v>42.493374980137034</c:v>
                </c:pt>
                <c:pt idx="1310">
                  <c:v>40.382695346615414</c:v>
                </c:pt>
                <c:pt idx="1311">
                  <c:v>39.506461643862202</c:v>
                </c:pt>
                <c:pt idx="1312">
                  <c:v>41.0716762709853</c:v>
                </c:pt>
                <c:pt idx="1313">
                  <c:v>42.976952554059281</c:v>
                </c:pt>
                <c:pt idx="1314">
                  <c:v>37.139675802886593</c:v>
                </c:pt>
                <c:pt idx="1315">
                  <c:v>37.638378462677792</c:v>
                </c:pt>
                <c:pt idx="1316">
                  <c:v>40.48766604272771</c:v>
                </c:pt>
                <c:pt idx="1317">
                  <c:v>41.854871591994261</c:v>
                </c:pt>
                <c:pt idx="1318">
                  <c:v>35.041411556872312</c:v>
                </c:pt>
                <c:pt idx="1319">
                  <c:v>37.875353465589022</c:v>
                </c:pt>
                <c:pt idx="1320">
                  <c:v>37.581944672943713</c:v>
                </c:pt>
                <c:pt idx="1321">
                  <c:v>40.118529003653606</c:v>
                </c:pt>
                <c:pt idx="1322">
                  <c:v>42.705007653207858</c:v>
                </c:pt>
                <c:pt idx="1323">
                  <c:v>41.054206824586494</c:v>
                </c:pt>
                <c:pt idx="1324">
                  <c:v>44.593317680243025</c:v>
                </c:pt>
                <c:pt idx="1325">
                  <c:v>45.51470968538105</c:v>
                </c:pt>
                <c:pt idx="1326">
                  <c:v>45.404545829948475</c:v>
                </c:pt>
                <c:pt idx="1327">
                  <c:v>41.399679065216198</c:v>
                </c:pt>
                <c:pt idx="1328">
                  <c:v>36.310165856956068</c:v>
                </c:pt>
                <c:pt idx="1329">
                  <c:v>30.902499704732477</c:v>
                </c:pt>
                <c:pt idx="1330">
                  <c:v>40.633315519823256</c:v>
                </c:pt>
                <c:pt idx="1331">
                  <c:v>38.190112577800072</c:v>
                </c:pt>
                <c:pt idx="1332">
                  <c:v>50.833721929744392</c:v>
                </c:pt>
                <c:pt idx="1333">
                  <c:v>51.769414618273032</c:v>
                </c:pt>
                <c:pt idx="1334">
                  <c:v>46.964118712047288</c:v>
                </c:pt>
                <c:pt idx="1335">
                  <c:v>47.858251309077971</c:v>
                </c:pt>
                <c:pt idx="1336">
                  <c:v>44.226359167006336</c:v>
                </c:pt>
                <c:pt idx="1337">
                  <c:v>43.246612481831079</c:v>
                </c:pt>
                <c:pt idx="1338">
                  <c:v>44.018784319592378</c:v>
                </c:pt>
                <c:pt idx="1339">
                  <c:v>39.677709869367597</c:v>
                </c:pt>
                <c:pt idx="1340">
                  <c:v>37.138251287415336</c:v>
                </c:pt>
                <c:pt idx="1341">
                  <c:v>34.435737066567981</c:v>
                </c:pt>
                <c:pt idx="1342">
                  <c:v>31.382975502838683</c:v>
                </c:pt>
                <c:pt idx="1343">
                  <c:v>25.134816543536687</c:v>
                </c:pt>
                <c:pt idx="1344">
                  <c:v>23.011159959972783</c:v>
                </c:pt>
                <c:pt idx="1345">
                  <c:v>20.122035129452875</c:v>
                </c:pt>
                <c:pt idx="1346">
                  <c:v>16.671862272049864</c:v>
                </c:pt>
                <c:pt idx="1347">
                  <c:v>13.404499843425322</c:v>
                </c:pt>
                <c:pt idx="1348">
                  <c:v>10.495518764330935</c:v>
                </c:pt>
                <c:pt idx="1349">
                  <c:v>9.2906049038267717</c:v>
                </c:pt>
                <c:pt idx="1350">
                  <c:v>6.6316861445360198</c:v>
                </c:pt>
                <c:pt idx="1351">
                  <c:v>4.8454634345458825</c:v>
                </c:pt>
                <c:pt idx="1352">
                  <c:v>4.3654904315930221</c:v>
                </c:pt>
                <c:pt idx="1353">
                  <c:v>3.5748678679888513</c:v>
                </c:pt>
                <c:pt idx="1354">
                  <c:v>3.0540669276496235</c:v>
                </c:pt>
                <c:pt idx="1355">
                  <c:v>2.7205607648069341</c:v>
                </c:pt>
                <c:pt idx="1356">
                  <c:v>2.0095526604960612</c:v>
                </c:pt>
                <c:pt idx="1357">
                  <c:v>1.519896747492433</c:v>
                </c:pt>
                <c:pt idx="1358">
                  <c:v>1.3266399592556377</c:v>
                </c:pt>
                <c:pt idx="1359">
                  <c:v>1.2364390163730365</c:v>
                </c:pt>
                <c:pt idx="1360">
                  <c:v>1.5208146917415899</c:v>
                </c:pt>
                <c:pt idx="1361">
                  <c:v>1.6325286964481878</c:v>
                </c:pt>
                <c:pt idx="1362">
                  <c:v>1.2535571409242108</c:v>
                </c:pt>
                <c:pt idx="1363">
                  <c:v>0.75647329794553686</c:v>
                </c:pt>
                <c:pt idx="1364">
                  <c:v>0.71334234468556357</c:v>
                </c:pt>
                <c:pt idx="1365">
                  <c:v>0.41205346342164662</c:v>
                </c:pt>
                <c:pt idx="1366">
                  <c:v>0.21558746669011475</c:v>
                </c:pt>
                <c:pt idx="1367">
                  <c:v>6.979983406929513E-2</c:v>
                </c:pt>
                <c:pt idx="1368">
                  <c:v>3.077424004299667E-2</c:v>
                </c:pt>
                <c:pt idx="1369">
                  <c:v>2.233696150006903E-2</c:v>
                </c:pt>
                <c:pt idx="1370">
                  <c:v>-1.3936986542928409E-2</c:v>
                </c:pt>
                <c:pt idx="1371">
                  <c:v>-5.864639609789446E-2</c:v>
                </c:pt>
                <c:pt idx="1372">
                  <c:v>-4.108086564056368E-2</c:v>
                </c:pt>
                <c:pt idx="1373">
                  <c:v>-6.7307465004451394E-2</c:v>
                </c:pt>
                <c:pt idx="1374">
                  <c:v>-0.10950815632448929</c:v>
                </c:pt>
                <c:pt idx="1375">
                  <c:v>-0.11657885863549655</c:v>
                </c:pt>
                <c:pt idx="1376">
                  <c:v>-0.26780246127193763</c:v>
                </c:pt>
                <c:pt idx="1377">
                  <c:v>-0.30726494859742992</c:v>
                </c:pt>
                <c:pt idx="1378">
                  <c:v>-0.35059724847075202</c:v>
                </c:pt>
                <c:pt idx="1379">
                  <c:v>-0.36997186542695459</c:v>
                </c:pt>
                <c:pt idx="1380">
                  <c:v>-0.31887899474734027</c:v>
                </c:pt>
                <c:pt idx="1381">
                  <c:v>-0.31912212162137354</c:v>
                </c:pt>
                <c:pt idx="1382">
                  <c:v>-0.30133631430360186</c:v>
                </c:pt>
                <c:pt idx="1383">
                  <c:v>-0.30907906692150267</c:v>
                </c:pt>
                <c:pt idx="1384">
                  <c:v>-0.35970485690066667</c:v>
                </c:pt>
                <c:pt idx="1385">
                  <c:v>-0.33075474484820511</c:v>
                </c:pt>
                <c:pt idx="1386">
                  <c:v>-0.39916405838245073</c:v>
                </c:pt>
                <c:pt idx="1387">
                  <c:v>-0.29836263400178087</c:v>
                </c:pt>
                <c:pt idx="1388">
                  <c:v>-0.30726494859742992</c:v>
                </c:pt>
                <c:pt idx="1389">
                  <c:v>-0.24522778748099494</c:v>
                </c:pt>
                <c:pt idx="1390">
                  <c:v>-0.25936740525480673</c:v>
                </c:pt>
                <c:pt idx="1391">
                  <c:v>-0.27578858567760545</c:v>
                </c:pt>
                <c:pt idx="1392">
                  <c:v>-0.21397410011436691</c:v>
                </c:pt>
                <c:pt idx="1393">
                  <c:v>0.61267264009425837</c:v>
                </c:pt>
                <c:pt idx="1394">
                  <c:v>1.4278252698607385</c:v>
                </c:pt>
                <c:pt idx="1395">
                  <c:v>2.0872599558856009</c:v>
                </c:pt>
                <c:pt idx="1396">
                  <c:v>2.516813040551269</c:v>
                </c:pt>
                <c:pt idx="1397">
                  <c:v>2.4447933128989519</c:v>
                </c:pt>
                <c:pt idx="1398">
                  <c:v>2.6405197610351427</c:v>
                </c:pt>
                <c:pt idx="1399">
                  <c:v>2.7928428604952815</c:v>
                </c:pt>
                <c:pt idx="1400">
                  <c:v>2.8770030812860781</c:v>
                </c:pt>
                <c:pt idx="1401">
                  <c:v>4.589526916697384</c:v>
                </c:pt>
                <c:pt idx="1402">
                  <c:v>10.165575492285528</c:v>
                </c:pt>
                <c:pt idx="1403">
                  <c:v>14.582132662976189</c:v>
                </c:pt>
                <c:pt idx="1404">
                  <c:v>15.654898282689455</c:v>
                </c:pt>
                <c:pt idx="1405">
                  <c:v>21.423366667720735</c:v>
                </c:pt>
                <c:pt idx="1406">
                  <c:v>28.702861574184968</c:v>
                </c:pt>
                <c:pt idx="1407">
                  <c:v>32.494507062858077</c:v>
                </c:pt>
                <c:pt idx="1408">
                  <c:v>34.285214353958516</c:v>
                </c:pt>
                <c:pt idx="1409">
                  <c:v>39.735259501436225</c:v>
                </c:pt>
                <c:pt idx="1410">
                  <c:v>45.059260629885159</c:v>
                </c:pt>
                <c:pt idx="1411">
                  <c:v>49.199977959173303</c:v>
                </c:pt>
                <c:pt idx="1412">
                  <c:v>47.84080482050134</c:v>
                </c:pt>
                <c:pt idx="1413">
                  <c:v>50.612329673178195</c:v>
                </c:pt>
                <c:pt idx="1414">
                  <c:v>57.567970165761274</c:v>
                </c:pt>
                <c:pt idx="1415">
                  <c:v>52.565401150970544</c:v>
                </c:pt>
                <c:pt idx="1416">
                  <c:v>55.905753961250191</c:v>
                </c:pt>
                <c:pt idx="1417">
                  <c:v>61.275164696533558</c:v>
                </c:pt>
                <c:pt idx="1418">
                  <c:v>58.142193562132391</c:v>
                </c:pt>
                <c:pt idx="1419">
                  <c:v>62.624883968627032</c:v>
                </c:pt>
                <c:pt idx="1420">
                  <c:v>64.825782248195125</c:v>
                </c:pt>
                <c:pt idx="1421">
                  <c:v>62.539335868597057</c:v>
                </c:pt>
                <c:pt idx="1422">
                  <c:v>58.51940142527603</c:v>
                </c:pt>
                <c:pt idx="1423">
                  <c:v>62.613406971024546</c:v>
                </c:pt>
                <c:pt idx="1424">
                  <c:v>66.772122724837445</c:v>
                </c:pt>
                <c:pt idx="1425">
                  <c:v>67.899773239805583</c:v>
                </c:pt>
                <c:pt idx="1426">
                  <c:v>69.03482499286217</c:v>
                </c:pt>
                <c:pt idx="1427">
                  <c:v>70.529367095594097</c:v>
                </c:pt>
                <c:pt idx="1428">
                  <c:v>63.235552212559163</c:v>
                </c:pt>
                <c:pt idx="1429">
                  <c:v>63.968786607962038</c:v>
                </c:pt>
                <c:pt idx="1430">
                  <c:v>62.343574812622869</c:v>
                </c:pt>
                <c:pt idx="1431">
                  <c:v>65.96409441559517</c:v>
                </c:pt>
                <c:pt idx="1432">
                  <c:v>66.244233226061425</c:v>
                </c:pt>
                <c:pt idx="1433">
                  <c:v>69.133068595015246</c:v>
                </c:pt>
                <c:pt idx="1434">
                  <c:v>68.213053780446216</c:v>
                </c:pt>
                <c:pt idx="1435">
                  <c:v>59.730933762952986</c:v>
                </c:pt>
                <c:pt idx="1436">
                  <c:v>64.86065265074852</c:v>
                </c:pt>
                <c:pt idx="1437">
                  <c:v>64.32689194002252</c:v>
                </c:pt>
                <c:pt idx="1438">
                  <c:v>63.441499241952158</c:v>
                </c:pt>
                <c:pt idx="1439">
                  <c:v>58.891465473638483</c:v>
                </c:pt>
                <c:pt idx="1440">
                  <c:v>63.329525939678476</c:v>
                </c:pt>
                <c:pt idx="1441">
                  <c:v>61.917730615341512</c:v>
                </c:pt>
                <c:pt idx="1442">
                  <c:v>63.115893335271302</c:v>
                </c:pt>
                <c:pt idx="1443">
                  <c:v>67.91292474938983</c:v>
                </c:pt>
                <c:pt idx="1444">
                  <c:v>65.636891319472866</c:v>
                </c:pt>
                <c:pt idx="1445">
                  <c:v>64.175605227921395</c:v>
                </c:pt>
                <c:pt idx="1446">
                  <c:v>71.012553663292593</c:v>
                </c:pt>
                <c:pt idx="1447">
                  <c:v>66.479744605103861</c:v>
                </c:pt>
                <c:pt idx="1448">
                  <c:v>65.53434430877833</c:v>
                </c:pt>
                <c:pt idx="1449">
                  <c:v>63.075687193848395</c:v>
                </c:pt>
                <c:pt idx="1450">
                  <c:v>65.978434761785337</c:v>
                </c:pt>
                <c:pt idx="1451">
                  <c:v>67.17428985824894</c:v>
                </c:pt>
                <c:pt idx="1452">
                  <c:v>68.4518964963017</c:v>
                </c:pt>
                <c:pt idx="1453">
                  <c:v>66.789534279891114</c:v>
                </c:pt>
                <c:pt idx="1454">
                  <c:v>64.980593840615143</c:v>
                </c:pt>
                <c:pt idx="1455">
                  <c:v>64.906060893463845</c:v>
                </c:pt>
                <c:pt idx="1456">
                  <c:v>66.677841762877193</c:v>
                </c:pt>
                <c:pt idx="1457">
                  <c:v>65.066668323446848</c:v>
                </c:pt>
                <c:pt idx="1458">
                  <c:v>63.215821735097556</c:v>
                </c:pt>
                <c:pt idx="1459">
                  <c:v>67.218468960632933</c:v>
                </c:pt>
                <c:pt idx="1460">
                  <c:v>68.854688152033219</c:v>
                </c:pt>
                <c:pt idx="1461">
                  <c:v>64.288063319512503</c:v>
                </c:pt>
                <c:pt idx="1462">
                  <c:v>70.093744905593013</c:v>
                </c:pt>
                <c:pt idx="1463">
                  <c:v>65.492632621832954</c:v>
                </c:pt>
                <c:pt idx="1464">
                  <c:v>65.674103692378907</c:v>
                </c:pt>
                <c:pt idx="1465">
                  <c:v>68.402743811546912</c:v>
                </c:pt>
                <c:pt idx="1466">
                  <c:v>67.19853179812884</c:v>
                </c:pt>
                <c:pt idx="1467">
                  <c:v>66.753223234506521</c:v>
                </c:pt>
                <c:pt idx="1468">
                  <c:v>64.483005373591865</c:v>
                </c:pt>
                <c:pt idx="1469">
                  <c:v>66.428610066287519</c:v>
                </c:pt>
                <c:pt idx="1470">
                  <c:v>65.499412519697998</c:v>
                </c:pt>
                <c:pt idx="1471">
                  <c:v>68.786469802844891</c:v>
                </c:pt>
                <c:pt idx="1472">
                  <c:v>65.872514848021623</c:v>
                </c:pt>
                <c:pt idx="1473">
                  <c:v>73.674578859556107</c:v>
                </c:pt>
                <c:pt idx="1474">
                  <c:v>62.95132526180943</c:v>
                </c:pt>
                <c:pt idx="1475">
                  <c:v>69.072891021111005</c:v>
                </c:pt>
                <c:pt idx="1476">
                  <c:v>71.999833339065788</c:v>
                </c:pt>
                <c:pt idx="1477">
                  <c:v>72.635907989946531</c:v>
                </c:pt>
                <c:pt idx="1478">
                  <c:v>74.032818522147153</c:v>
                </c:pt>
                <c:pt idx="1479">
                  <c:v>67.270480539469844</c:v>
                </c:pt>
                <c:pt idx="1480">
                  <c:v>69.978188704376265</c:v>
                </c:pt>
                <c:pt idx="1481">
                  <c:v>62.263297229600823</c:v>
                </c:pt>
                <c:pt idx="1482">
                  <c:v>58.691670231686089</c:v>
                </c:pt>
                <c:pt idx="1483">
                  <c:v>64.366238085717782</c:v>
                </c:pt>
                <c:pt idx="1484">
                  <c:v>67.859305341296533</c:v>
                </c:pt>
                <c:pt idx="1485">
                  <c:v>66.917913273918003</c:v>
                </c:pt>
                <c:pt idx="1486">
                  <c:v>68.519279813467577</c:v>
                </c:pt>
                <c:pt idx="1487">
                  <c:v>68.952630196551084</c:v>
                </c:pt>
                <c:pt idx="1488">
                  <c:v>65.966364074082023</c:v>
                </c:pt>
                <c:pt idx="1489">
                  <c:v>67.936967971553088</c:v>
                </c:pt>
                <c:pt idx="1490">
                  <c:v>71.06642799056506</c:v>
                </c:pt>
                <c:pt idx="1491">
                  <c:v>73.694686473637503</c:v>
                </c:pt>
                <c:pt idx="1492">
                  <c:v>65.859952510697212</c:v>
                </c:pt>
                <c:pt idx="1493">
                  <c:v>61.90727388262269</c:v>
                </c:pt>
                <c:pt idx="1494">
                  <c:v>62.808293505907976</c:v>
                </c:pt>
                <c:pt idx="1495">
                  <c:v>67.311130168223499</c:v>
                </c:pt>
                <c:pt idx="1496">
                  <c:v>69.949431185706203</c:v>
                </c:pt>
                <c:pt idx="1497">
                  <c:v>66.573478688535332</c:v>
                </c:pt>
                <c:pt idx="1498">
                  <c:v>62.000924045662622</c:v>
                </c:pt>
                <c:pt idx="1499">
                  <c:v>65.264268058787593</c:v>
                </c:pt>
                <c:pt idx="1500">
                  <c:v>64.951968357054611</c:v>
                </c:pt>
                <c:pt idx="1501">
                  <c:v>67.892699838659794</c:v>
                </c:pt>
                <c:pt idx="1502">
                  <c:v>71.402401437281057</c:v>
                </c:pt>
                <c:pt idx="1503">
                  <c:v>68.286496063931637</c:v>
                </c:pt>
                <c:pt idx="1504">
                  <c:v>63.479732664509072</c:v>
                </c:pt>
                <c:pt idx="1505">
                  <c:v>66.112579747605892</c:v>
                </c:pt>
                <c:pt idx="1506">
                  <c:v>64.356704244683598</c:v>
                </c:pt>
                <c:pt idx="1507">
                  <c:v>65.15076495787703</c:v>
                </c:pt>
                <c:pt idx="1508">
                  <c:v>62.250849156068874</c:v>
                </c:pt>
                <c:pt idx="1509">
                  <c:v>66.932290732238471</c:v>
                </c:pt>
                <c:pt idx="1510">
                  <c:v>65.780978239039996</c:v>
                </c:pt>
                <c:pt idx="1511">
                  <c:v>60.231011666600743</c:v>
                </c:pt>
                <c:pt idx="1512">
                  <c:v>64.083444337961808</c:v>
                </c:pt>
                <c:pt idx="1513">
                  <c:v>61.735204111662071</c:v>
                </c:pt>
                <c:pt idx="1514">
                  <c:v>66.741375365034074</c:v>
                </c:pt>
                <c:pt idx="1515">
                  <c:v>65.306201892489497</c:v>
                </c:pt>
                <c:pt idx="1516">
                  <c:v>69.03838374681095</c:v>
                </c:pt>
                <c:pt idx="1517">
                  <c:v>69.686659663893252</c:v>
                </c:pt>
                <c:pt idx="1518">
                  <c:v>65.485090385342957</c:v>
                </c:pt>
                <c:pt idx="1519">
                  <c:v>63.694543096518345</c:v>
                </c:pt>
                <c:pt idx="1520">
                  <c:v>66.84349055806284</c:v>
                </c:pt>
                <c:pt idx="1521">
                  <c:v>63.301778259604426</c:v>
                </c:pt>
                <c:pt idx="1522">
                  <c:v>63.638773588696516</c:v>
                </c:pt>
                <c:pt idx="1523">
                  <c:v>66.5513035456989</c:v>
                </c:pt>
                <c:pt idx="1524">
                  <c:v>66.571473984117475</c:v>
                </c:pt>
                <c:pt idx="1525">
                  <c:v>70.278873943419569</c:v>
                </c:pt>
                <c:pt idx="1526">
                  <c:v>63.456238666856436</c:v>
                </c:pt>
                <c:pt idx="1527">
                  <c:v>65.357966461508781</c:v>
                </c:pt>
                <c:pt idx="1528">
                  <c:v>57.173066081580238</c:v>
                </c:pt>
                <c:pt idx="1529">
                  <c:v>60.986055896065629</c:v>
                </c:pt>
                <c:pt idx="1530">
                  <c:v>69.992944078105438</c:v>
                </c:pt>
                <c:pt idx="1531">
                  <c:v>65.185664813706424</c:v>
                </c:pt>
                <c:pt idx="1532">
                  <c:v>72.136380685042653</c:v>
                </c:pt>
                <c:pt idx="1533">
                  <c:v>65.617039347290373</c:v>
                </c:pt>
                <c:pt idx="1534">
                  <c:v>65.111853820523592</c:v>
                </c:pt>
                <c:pt idx="1535">
                  <c:v>70.790263744342212</c:v>
                </c:pt>
                <c:pt idx="1536">
                  <c:v>61.625693559405839</c:v>
                </c:pt>
                <c:pt idx="1537">
                  <c:v>67.696215375959355</c:v>
                </c:pt>
                <c:pt idx="1538">
                  <c:v>64.526622236523906</c:v>
                </c:pt>
                <c:pt idx="1539">
                  <c:v>62.569015894947213</c:v>
                </c:pt>
                <c:pt idx="1540">
                  <c:v>64.455690789150353</c:v>
                </c:pt>
                <c:pt idx="1541">
                  <c:v>66.679350894123573</c:v>
                </c:pt>
                <c:pt idx="1542">
                  <c:v>64.43113190040728</c:v>
                </c:pt>
                <c:pt idx="1543">
                  <c:v>61.494053141001736</c:v>
                </c:pt>
                <c:pt idx="1544">
                  <c:v>67.147275779406314</c:v>
                </c:pt>
                <c:pt idx="1545">
                  <c:v>65.946742299446527</c:v>
                </c:pt>
                <c:pt idx="1546">
                  <c:v>64.166835874029914</c:v>
                </c:pt>
                <c:pt idx="1547">
                  <c:v>67.823134984697504</c:v>
                </c:pt>
                <c:pt idx="1548">
                  <c:v>66.637759029518577</c:v>
                </c:pt>
                <c:pt idx="1549">
                  <c:v>65.921819381970408</c:v>
                </c:pt>
                <c:pt idx="1550">
                  <c:v>69.22775903179587</c:v>
                </c:pt>
                <c:pt idx="1551">
                  <c:v>66.636746165193415</c:v>
                </c:pt>
                <c:pt idx="1552">
                  <c:v>66.525864743577642</c:v>
                </c:pt>
                <c:pt idx="1553">
                  <c:v>72.495812674948496</c:v>
                </c:pt>
                <c:pt idx="1554">
                  <c:v>72.366295914997835</c:v>
                </c:pt>
                <c:pt idx="1555">
                  <c:v>70.810935372013233</c:v>
                </c:pt>
                <c:pt idx="1556">
                  <c:v>64.046631171202819</c:v>
                </c:pt>
                <c:pt idx="1557">
                  <c:v>61.668249266830145</c:v>
                </c:pt>
                <c:pt idx="1558">
                  <c:v>65.601702711566844</c:v>
                </c:pt>
                <c:pt idx="1559">
                  <c:v>64.721683465095992</c:v>
                </c:pt>
                <c:pt idx="1560">
                  <c:v>67.660310400014694</c:v>
                </c:pt>
                <c:pt idx="1561">
                  <c:v>62.602687212650544</c:v>
                </c:pt>
                <c:pt idx="1562">
                  <c:v>63.749089475277955</c:v>
                </c:pt>
                <c:pt idx="1563">
                  <c:v>61.969527969649093</c:v>
                </c:pt>
                <c:pt idx="1564">
                  <c:v>65.714330166083698</c:v>
                </c:pt>
                <c:pt idx="1565">
                  <c:v>67.963772184149903</c:v>
                </c:pt>
                <c:pt idx="1566">
                  <c:v>62.57948930250037</c:v>
                </c:pt>
                <c:pt idx="1567">
                  <c:v>67.032700552002055</c:v>
                </c:pt>
                <c:pt idx="1568">
                  <c:v>67.291954070655095</c:v>
                </c:pt>
                <c:pt idx="1569">
                  <c:v>71.77224880850541</c:v>
                </c:pt>
                <c:pt idx="1570">
                  <c:v>72.57843537120803</c:v>
                </c:pt>
                <c:pt idx="1571">
                  <c:v>76.755957401054445</c:v>
                </c:pt>
                <c:pt idx="1572">
                  <c:v>77.072118367168628</c:v>
                </c:pt>
                <c:pt idx="1573">
                  <c:v>71.603641605928686</c:v>
                </c:pt>
                <c:pt idx="1574">
                  <c:v>71.650966621699808</c:v>
                </c:pt>
                <c:pt idx="1575">
                  <c:v>70.579585087286461</c:v>
                </c:pt>
                <c:pt idx="1576">
                  <c:v>67.434142464413455</c:v>
                </c:pt>
                <c:pt idx="1577">
                  <c:v>62.496670740451833</c:v>
                </c:pt>
                <c:pt idx="1578">
                  <c:v>60.066323307882683</c:v>
                </c:pt>
                <c:pt idx="1579">
                  <c:v>52.46435062725341</c:v>
                </c:pt>
                <c:pt idx="1580">
                  <c:v>45.734366472357415</c:v>
                </c:pt>
                <c:pt idx="1581">
                  <c:v>46.511418549880382</c:v>
                </c:pt>
                <c:pt idx="1582">
                  <c:v>39.344576243757643</c:v>
                </c:pt>
                <c:pt idx="1583">
                  <c:v>32.717966474880541</c:v>
                </c:pt>
                <c:pt idx="1584">
                  <c:v>30.304897797845321</c:v>
                </c:pt>
                <c:pt idx="1585">
                  <c:v>23.154604737985483</c:v>
                </c:pt>
                <c:pt idx="1586">
                  <c:v>19.871773993952282</c:v>
                </c:pt>
                <c:pt idx="1587">
                  <c:v>17.500265110391268</c:v>
                </c:pt>
                <c:pt idx="1588">
                  <c:v>12.992948752601096</c:v>
                </c:pt>
                <c:pt idx="1589">
                  <c:v>10.175247573157264</c:v>
                </c:pt>
                <c:pt idx="1590">
                  <c:v>7.9510837263249918</c:v>
                </c:pt>
                <c:pt idx="1591">
                  <c:v>7.6047563509718419</c:v>
                </c:pt>
                <c:pt idx="1592">
                  <c:v>5.2135535661027692</c:v>
                </c:pt>
                <c:pt idx="1593">
                  <c:v>4.1648636742016691</c:v>
                </c:pt>
                <c:pt idx="1594">
                  <c:v>2.9200141957670067</c:v>
                </c:pt>
                <c:pt idx="1595">
                  <c:v>2.6542470806854568</c:v>
                </c:pt>
                <c:pt idx="1596">
                  <c:v>2.6924482121217341</c:v>
                </c:pt>
                <c:pt idx="1597">
                  <c:v>2.4333561024772021</c:v>
                </c:pt>
                <c:pt idx="1598">
                  <c:v>2.4875620603562298</c:v>
                </c:pt>
                <c:pt idx="1599">
                  <c:v>2.2020131092869932</c:v>
                </c:pt>
                <c:pt idx="1600">
                  <c:v>1.979153501863018</c:v>
                </c:pt>
                <c:pt idx="1601">
                  <c:v>1.3757516803043046</c:v>
                </c:pt>
                <c:pt idx="1602">
                  <c:v>1.1144848645040728</c:v>
                </c:pt>
                <c:pt idx="1603">
                  <c:v>0.83431550352734973</c:v>
                </c:pt>
                <c:pt idx="1604">
                  <c:v>0.54237032651298644</c:v>
                </c:pt>
                <c:pt idx="1605">
                  <c:v>0.32945074523574869</c:v>
                </c:pt>
                <c:pt idx="1606">
                  <c:v>0.24067941071314047</c:v>
                </c:pt>
                <c:pt idx="1607">
                  <c:v>9.4196211170771704E-2</c:v>
                </c:pt>
                <c:pt idx="1608">
                  <c:v>4.9706905562341142E-2</c:v>
                </c:pt>
                <c:pt idx="1609">
                  <c:v>5.6778676508428827E-2</c:v>
                </c:pt>
                <c:pt idx="1610">
                  <c:v>-1.8333318055674397E-3</c:v>
                </c:pt>
                <c:pt idx="1611">
                  <c:v>-4.3812052787717271E-2</c:v>
                </c:pt>
                <c:pt idx="1612">
                  <c:v>-4.0388714396555336E-2</c:v>
                </c:pt>
                <c:pt idx="1613">
                  <c:v>-5.1350842407771324E-2</c:v>
                </c:pt>
                <c:pt idx="1614">
                  <c:v>-5.9787491147766936E-2</c:v>
                </c:pt>
                <c:pt idx="1615">
                  <c:v>-0.11955302937693979</c:v>
                </c:pt>
                <c:pt idx="1616">
                  <c:v>-6.9589635963529517E-2</c:v>
                </c:pt>
                <c:pt idx="1617">
                  <c:v>-6.3884199693964305E-2</c:v>
                </c:pt>
                <c:pt idx="1618">
                  <c:v>-0.10950815632448929</c:v>
                </c:pt>
                <c:pt idx="1619">
                  <c:v>-8.2141491665943533E-2</c:v>
                </c:pt>
                <c:pt idx="1620">
                  <c:v>-0.20804496428346031</c:v>
                </c:pt>
                <c:pt idx="1621">
                  <c:v>-0.13369425962590498</c:v>
                </c:pt>
                <c:pt idx="1622">
                  <c:v>-0.19207167624855082</c:v>
                </c:pt>
                <c:pt idx="1623">
                  <c:v>-0.1120147067824373</c:v>
                </c:pt>
                <c:pt idx="1624">
                  <c:v>-0.21648041292652298</c:v>
                </c:pt>
                <c:pt idx="1625">
                  <c:v>-0.12752152271979789</c:v>
                </c:pt>
                <c:pt idx="1626">
                  <c:v>-0.11749542783343614</c:v>
                </c:pt>
                <c:pt idx="1627">
                  <c:v>-0.11064919865830802</c:v>
                </c:pt>
                <c:pt idx="1628">
                  <c:v>-8.4648104424034365E-2</c:v>
                </c:pt>
                <c:pt idx="1629">
                  <c:v>-3.2176400193839605E-2</c:v>
                </c:pt>
                <c:pt idx="1630">
                  <c:v>-6.0011968723228115E-2</c:v>
                </c:pt>
                <c:pt idx="1631">
                  <c:v>-0.11955302937693979</c:v>
                </c:pt>
                <c:pt idx="1632">
                  <c:v>1.0700732321822226E-2</c:v>
                </c:pt>
                <c:pt idx="1633">
                  <c:v>0.37370811063672793</c:v>
                </c:pt>
                <c:pt idx="1634">
                  <c:v>2.5751298759870256</c:v>
                </c:pt>
                <c:pt idx="1635">
                  <c:v>4.3877116054259035</c:v>
                </c:pt>
                <c:pt idx="1636">
                  <c:v>4.6472626614070034</c:v>
                </c:pt>
                <c:pt idx="1637">
                  <c:v>4.7001914517983518</c:v>
                </c:pt>
                <c:pt idx="1638">
                  <c:v>4.1295954778539867</c:v>
                </c:pt>
                <c:pt idx="1639">
                  <c:v>5.1353912269407109</c:v>
                </c:pt>
                <c:pt idx="1640">
                  <c:v>10.397353686510902</c:v>
                </c:pt>
                <c:pt idx="1641">
                  <c:v>15.678761687826837</c:v>
                </c:pt>
                <c:pt idx="1642">
                  <c:v>25.505178849075484</c:v>
                </c:pt>
                <c:pt idx="1643">
                  <c:v>34.858511806557587</c:v>
                </c:pt>
                <c:pt idx="1644">
                  <c:v>34.733531881724602</c:v>
                </c:pt>
                <c:pt idx="1645">
                  <c:v>44.34447778657001</c:v>
                </c:pt>
                <c:pt idx="1646">
                  <c:v>56.968335692677698</c:v>
                </c:pt>
                <c:pt idx="1647">
                  <c:v>64.330138104490885</c:v>
                </c:pt>
                <c:pt idx="1648">
                  <c:v>70.997751857618326</c:v>
                </c:pt>
                <c:pt idx="1649">
                  <c:v>73.206982798894131</c:v>
                </c:pt>
                <c:pt idx="1650">
                  <c:v>75.841454273343629</c:v>
                </c:pt>
                <c:pt idx="1651">
                  <c:v>75.425673592945259</c:v>
                </c:pt>
                <c:pt idx="1652">
                  <c:v>77.486625138530087</c:v>
                </c:pt>
                <c:pt idx="1653">
                  <c:v>82.424197611299945</c:v>
                </c:pt>
                <c:pt idx="1654">
                  <c:v>79.259115145296732</c:v>
                </c:pt>
                <c:pt idx="1655">
                  <c:v>82.009697502711575</c:v>
                </c:pt>
                <c:pt idx="1656">
                  <c:v>80.880515682092039</c:v>
                </c:pt>
                <c:pt idx="1657">
                  <c:v>78.359158066821678</c:v>
                </c:pt>
                <c:pt idx="1658">
                  <c:v>81.386505527755745</c:v>
                </c:pt>
                <c:pt idx="1659">
                  <c:v>78.516519455578646</c:v>
                </c:pt>
                <c:pt idx="1660">
                  <c:v>80.282381464301295</c:v>
                </c:pt>
                <c:pt idx="1661">
                  <c:v>82.247133521122066</c:v>
                </c:pt>
                <c:pt idx="1662">
                  <c:v>79.998062112316873</c:v>
                </c:pt>
                <c:pt idx="1663">
                  <c:v>78.851787946881743</c:v>
                </c:pt>
                <c:pt idx="1664">
                  <c:v>78.999750585671976</c:v>
                </c:pt>
                <c:pt idx="1665">
                  <c:v>77.774942128889677</c:v>
                </c:pt>
                <c:pt idx="1666">
                  <c:v>77.140461338234189</c:v>
                </c:pt>
                <c:pt idx="1667">
                  <c:v>77.734406018323128</c:v>
                </c:pt>
                <c:pt idx="1668">
                  <c:v>80.594610570102461</c:v>
                </c:pt>
                <c:pt idx="1669">
                  <c:v>79.786383958891093</c:v>
                </c:pt>
                <c:pt idx="1670">
                  <c:v>79.783746778966901</c:v>
                </c:pt>
                <c:pt idx="1671">
                  <c:v>79.551978405859231</c:v>
                </c:pt>
                <c:pt idx="1672">
                  <c:v>82.626030052323244</c:v>
                </c:pt>
                <c:pt idx="1673">
                  <c:v>79.033404691076498</c:v>
                </c:pt>
                <c:pt idx="1674">
                  <c:v>80.827756582790968</c:v>
                </c:pt>
                <c:pt idx="1675">
                  <c:v>83.291595243135262</c:v>
                </c:pt>
                <c:pt idx="1676">
                  <c:v>84.653904757312233</c:v>
                </c:pt>
                <c:pt idx="1677">
                  <c:v>79.054439652746666</c:v>
                </c:pt>
                <c:pt idx="1678">
                  <c:v>78.801609860271853</c:v>
                </c:pt>
                <c:pt idx="1679">
                  <c:v>83.212426642022876</c:v>
                </c:pt>
                <c:pt idx="1680">
                  <c:v>79.909619988929379</c:v>
                </c:pt>
                <c:pt idx="1681">
                  <c:v>79.329926516706124</c:v>
                </c:pt>
                <c:pt idx="1682">
                  <c:v>84.306392229690672</c:v>
                </c:pt>
                <c:pt idx="1683">
                  <c:v>80.449817386003303</c:v>
                </c:pt>
                <c:pt idx="1684">
                  <c:v>77.29990858967129</c:v>
                </c:pt>
                <c:pt idx="1685">
                  <c:v>78.94402478368319</c:v>
                </c:pt>
                <c:pt idx="1686">
                  <c:v>78.948227840318225</c:v>
                </c:pt>
                <c:pt idx="1687">
                  <c:v>81.410960925748611</c:v>
                </c:pt>
                <c:pt idx="1688">
                  <c:v>78.562961117792284</c:v>
                </c:pt>
                <c:pt idx="1689">
                  <c:v>79.214903458175144</c:v>
                </c:pt>
                <c:pt idx="1690">
                  <c:v>80.124322097436263</c:v>
                </c:pt>
                <c:pt idx="1691">
                  <c:v>78.473758766986037</c:v>
                </c:pt>
                <c:pt idx="1692">
                  <c:v>79.654781554294729</c:v>
                </c:pt>
                <c:pt idx="1693">
                  <c:v>81.96970703550079</c:v>
                </c:pt>
                <c:pt idx="1694">
                  <c:v>81.682019799226353</c:v>
                </c:pt>
                <c:pt idx="1695">
                  <c:v>80.398223560691321</c:v>
                </c:pt>
                <c:pt idx="1696">
                  <c:v>81.422656692417718</c:v>
                </c:pt>
                <c:pt idx="1697">
                  <c:v>81.644493327216622</c:v>
                </c:pt>
                <c:pt idx="1698">
                  <c:v>76.453719989222421</c:v>
                </c:pt>
                <c:pt idx="1699">
                  <c:v>80.642014232441724</c:v>
                </c:pt>
                <c:pt idx="1700">
                  <c:v>79.599420492609056</c:v>
                </c:pt>
                <c:pt idx="1701">
                  <c:v>81.295092287199992</c:v>
                </c:pt>
                <c:pt idx="1702">
                  <c:v>81.240633692124021</c:v>
                </c:pt>
                <c:pt idx="1703">
                  <c:v>79.576489260012565</c:v>
                </c:pt>
                <c:pt idx="1704">
                  <c:v>77.737805037488926</c:v>
                </c:pt>
                <c:pt idx="1705">
                  <c:v>74.821963035579614</c:v>
                </c:pt>
                <c:pt idx="1706">
                  <c:v>77.913078380329168</c:v>
                </c:pt>
                <c:pt idx="1707">
                  <c:v>79.806963257873704</c:v>
                </c:pt>
                <c:pt idx="1708">
                  <c:v>78.461956138094294</c:v>
                </c:pt>
                <c:pt idx="1709">
                  <c:v>79.082841515504427</c:v>
                </c:pt>
                <c:pt idx="1710">
                  <c:v>82.766502497931072</c:v>
                </c:pt>
                <c:pt idx="1711">
                  <c:v>80.506717516438755</c:v>
                </c:pt>
                <c:pt idx="1712">
                  <c:v>82.3301702613538</c:v>
                </c:pt>
                <c:pt idx="1713">
                  <c:v>84.094339229110034</c:v>
                </c:pt>
                <c:pt idx="1714">
                  <c:v>81.265337493835517</c:v>
                </c:pt>
                <c:pt idx="1715">
                  <c:v>81.090620553982603</c:v>
                </c:pt>
                <c:pt idx="1716">
                  <c:v>79.672446878784925</c:v>
                </c:pt>
                <c:pt idx="1717">
                  <c:v>83.573653223796313</c:v>
                </c:pt>
                <c:pt idx="1718">
                  <c:v>79.458969065256696</c:v>
                </c:pt>
                <c:pt idx="1719">
                  <c:v>84.704766401180137</c:v>
                </c:pt>
                <c:pt idx="1720">
                  <c:v>81.717426767548361</c:v>
                </c:pt>
                <c:pt idx="1721">
                  <c:v>84.942779877858925</c:v>
                </c:pt>
                <c:pt idx="1722">
                  <c:v>79.829126214354631</c:v>
                </c:pt>
                <c:pt idx="1723">
                  <c:v>81.312627364946749</c:v>
                </c:pt>
                <c:pt idx="1724">
                  <c:v>83.263413359304522</c:v>
                </c:pt>
                <c:pt idx="1725">
                  <c:v>80.287670014056033</c:v>
                </c:pt>
                <c:pt idx="1726">
                  <c:v>81.692401763355107</c:v>
                </c:pt>
                <c:pt idx="1727">
                  <c:v>81.606705436268484</c:v>
                </c:pt>
                <c:pt idx="1728">
                  <c:v>77.940296086275339</c:v>
                </c:pt>
                <c:pt idx="1729">
                  <c:v>77.701981531400335</c:v>
                </c:pt>
                <c:pt idx="1730">
                  <c:v>80.951586485283912</c:v>
                </c:pt>
                <c:pt idx="1731">
                  <c:v>80.254620318714373</c:v>
                </c:pt>
                <c:pt idx="1732">
                  <c:v>82.392939911985792</c:v>
                </c:pt>
                <c:pt idx="1733">
                  <c:v>80.580841854181372</c:v>
                </c:pt>
                <c:pt idx="1734">
                  <c:v>79.913576935191372</c:v>
                </c:pt>
                <c:pt idx="1735">
                  <c:v>78.900920910010313</c:v>
                </c:pt>
                <c:pt idx="1736">
                  <c:v>77.772589259525347</c:v>
                </c:pt>
                <c:pt idx="1737">
                  <c:v>77.829875307475547</c:v>
                </c:pt>
                <c:pt idx="1738">
                  <c:v>75.460403697004892</c:v>
                </c:pt>
                <c:pt idx="1739">
                  <c:v>79.348093250658962</c:v>
                </c:pt>
                <c:pt idx="1740">
                  <c:v>83.482273573039038</c:v>
                </c:pt>
                <c:pt idx="1741">
                  <c:v>81.566797511783236</c:v>
                </c:pt>
                <c:pt idx="1742">
                  <c:v>76.201202917887016</c:v>
                </c:pt>
                <c:pt idx="1743">
                  <c:v>76.818480414833928</c:v>
                </c:pt>
                <c:pt idx="1744">
                  <c:v>79.462129534805598</c:v>
                </c:pt>
                <c:pt idx="1745">
                  <c:v>76.55103052574421</c:v>
                </c:pt>
                <c:pt idx="1746">
                  <c:v>81.939852803087049</c:v>
                </c:pt>
                <c:pt idx="1747">
                  <c:v>78.976879631914599</c:v>
                </c:pt>
                <c:pt idx="1748">
                  <c:v>85.923952082946059</c:v>
                </c:pt>
                <c:pt idx="1749">
                  <c:v>80.529216524424484</c:v>
                </c:pt>
                <c:pt idx="1750">
                  <c:v>81.715031759832129</c:v>
                </c:pt>
                <c:pt idx="1751">
                  <c:v>83.08288195716662</c:v>
                </c:pt>
                <c:pt idx="1752">
                  <c:v>83.898700382167732</c:v>
                </c:pt>
                <c:pt idx="1753">
                  <c:v>83.204109903948989</c:v>
                </c:pt>
                <c:pt idx="1754">
                  <c:v>79.255957500382252</c:v>
                </c:pt>
                <c:pt idx="1755">
                  <c:v>79.130448918656526</c:v>
                </c:pt>
                <c:pt idx="1756">
                  <c:v>77.437256001139772</c:v>
                </c:pt>
                <c:pt idx="1757">
                  <c:v>78.00311965376045</c:v>
                </c:pt>
                <c:pt idx="1758">
                  <c:v>77.10680946548915</c:v>
                </c:pt>
                <c:pt idx="1759">
                  <c:v>81.88362326213732</c:v>
                </c:pt>
                <c:pt idx="1760">
                  <c:v>78.586579211713797</c:v>
                </c:pt>
                <c:pt idx="1761">
                  <c:v>80.730758350784896</c:v>
                </c:pt>
                <c:pt idx="1762">
                  <c:v>84.767283504341179</c:v>
                </c:pt>
                <c:pt idx="1763">
                  <c:v>76.582280109083655</c:v>
                </c:pt>
                <c:pt idx="1764">
                  <c:v>78.977405623338569</c:v>
                </c:pt>
                <c:pt idx="1765">
                  <c:v>78.623585296419904</c:v>
                </c:pt>
                <c:pt idx="1766">
                  <c:v>79.398388614971012</c:v>
                </c:pt>
                <c:pt idx="1767">
                  <c:v>82.357144463707982</c:v>
                </c:pt>
                <c:pt idx="1768">
                  <c:v>84.487897150749291</c:v>
                </c:pt>
                <c:pt idx="1769">
                  <c:v>82.297057734520081</c:v>
                </c:pt>
                <c:pt idx="1770">
                  <c:v>81.026132340953509</c:v>
                </c:pt>
                <c:pt idx="1771">
                  <c:v>80.259379182057515</c:v>
                </c:pt>
                <c:pt idx="1772">
                  <c:v>85.377721030488402</c:v>
                </c:pt>
                <c:pt idx="1773">
                  <c:v>77.009011151949139</c:v>
                </c:pt>
                <c:pt idx="1774">
                  <c:v>77.711394719452315</c:v>
                </c:pt>
                <c:pt idx="1775">
                  <c:v>80.987929328420009</c:v>
                </c:pt>
                <c:pt idx="1776">
                  <c:v>81.683351350081054</c:v>
                </c:pt>
                <c:pt idx="1777">
                  <c:v>75.640098269257223</c:v>
                </c:pt>
                <c:pt idx="1778">
                  <c:v>79.59493954261022</c:v>
                </c:pt>
                <c:pt idx="1779">
                  <c:v>85.266909643099453</c:v>
                </c:pt>
                <c:pt idx="1780">
                  <c:v>83.872578875817766</c:v>
                </c:pt>
                <c:pt idx="1781">
                  <c:v>85.072897970398145</c:v>
                </c:pt>
                <c:pt idx="1782">
                  <c:v>82.494480722859208</c:v>
                </c:pt>
                <c:pt idx="1783">
                  <c:v>79.895366478110262</c:v>
                </c:pt>
                <c:pt idx="1784">
                  <c:v>79.406025347023572</c:v>
                </c:pt>
                <c:pt idx="1785">
                  <c:v>78.012544487416875</c:v>
                </c:pt>
                <c:pt idx="1786">
                  <c:v>76.950090373132213</c:v>
                </c:pt>
                <c:pt idx="1787">
                  <c:v>80.262288752613429</c:v>
                </c:pt>
                <c:pt idx="1788">
                  <c:v>77.600292785292922</c:v>
                </c:pt>
                <c:pt idx="1789">
                  <c:v>76.385560378048197</c:v>
                </c:pt>
                <c:pt idx="1790">
                  <c:v>77.414794978018875</c:v>
                </c:pt>
                <c:pt idx="1791">
                  <c:v>80.592756160471936</c:v>
                </c:pt>
                <c:pt idx="1792">
                  <c:v>79.034193871799175</c:v>
                </c:pt>
                <c:pt idx="1793">
                  <c:v>79.720706062095744</c:v>
                </c:pt>
                <c:pt idx="1794">
                  <c:v>72.278370403246456</c:v>
                </c:pt>
                <c:pt idx="1795">
                  <c:v>80.905439918155622</c:v>
                </c:pt>
                <c:pt idx="1796">
                  <c:v>78.839175624443996</c:v>
                </c:pt>
                <c:pt idx="1797">
                  <c:v>79.579387686947612</c:v>
                </c:pt>
                <c:pt idx="1798">
                  <c:v>81.089292852564071</c:v>
                </c:pt>
                <c:pt idx="1799">
                  <c:v>76.069975916238747</c:v>
                </c:pt>
                <c:pt idx="1800">
                  <c:v>78.934034747438901</c:v>
                </c:pt>
                <c:pt idx="1801">
                  <c:v>83.663466738014321</c:v>
                </c:pt>
                <c:pt idx="1802">
                  <c:v>84.694213427612937</c:v>
                </c:pt>
                <c:pt idx="1803">
                  <c:v>82.4485136230617</c:v>
                </c:pt>
                <c:pt idx="1804">
                  <c:v>79.625780579666156</c:v>
                </c:pt>
                <c:pt idx="1805">
                  <c:v>80.586402649608218</c:v>
                </c:pt>
                <c:pt idx="1806">
                  <c:v>77.684725672747433</c:v>
                </c:pt>
                <c:pt idx="1807">
                  <c:v>81.110526208764924</c:v>
                </c:pt>
                <c:pt idx="1808">
                  <c:v>78.324553661091286</c:v>
                </c:pt>
                <c:pt idx="1809">
                  <c:v>77.544628830739001</c:v>
                </c:pt>
                <c:pt idx="1810">
                  <c:v>83.368648683440156</c:v>
                </c:pt>
                <c:pt idx="1811">
                  <c:v>82.582972114457149</c:v>
                </c:pt>
                <c:pt idx="1812">
                  <c:v>81.832473190144682</c:v>
                </c:pt>
                <c:pt idx="1813">
                  <c:v>82.745894694690122</c:v>
                </c:pt>
                <c:pt idx="1814">
                  <c:v>80.502217998204372</c:v>
                </c:pt>
                <c:pt idx="1815">
                  <c:v>77.073944883400159</c:v>
                </c:pt>
                <c:pt idx="1816">
                  <c:v>73.38703596037783</c:v>
                </c:pt>
                <c:pt idx="1817">
                  <c:v>67.960224450748811</c:v>
                </c:pt>
                <c:pt idx="1818">
                  <c:v>66.870730238635062</c:v>
                </c:pt>
                <c:pt idx="1819">
                  <c:v>58.547571300976855</c:v>
                </c:pt>
                <c:pt idx="1820">
                  <c:v>54.469223517600497</c:v>
                </c:pt>
                <c:pt idx="1821">
                  <c:v>45.692164910128973</c:v>
                </c:pt>
                <c:pt idx="1822">
                  <c:v>43.201943376027707</c:v>
                </c:pt>
                <c:pt idx="1823">
                  <c:v>34.226211164386534</c:v>
                </c:pt>
                <c:pt idx="1824">
                  <c:v>32.353628803738758</c:v>
                </c:pt>
                <c:pt idx="1825">
                  <c:v>29.140058369594023</c:v>
                </c:pt>
                <c:pt idx="1826">
                  <c:v>24.129975565786832</c:v>
                </c:pt>
                <c:pt idx="1827">
                  <c:v>19.43985924840128</c:v>
                </c:pt>
                <c:pt idx="1828">
                  <c:v>15.065214572033337</c:v>
                </c:pt>
                <c:pt idx="1829">
                  <c:v>10.866820639809827</c:v>
                </c:pt>
                <c:pt idx="1830">
                  <c:v>9.6888514904786014</c:v>
                </c:pt>
                <c:pt idx="1831">
                  <c:v>7.8377703790329818</c:v>
                </c:pt>
                <c:pt idx="1832">
                  <c:v>7.5220223766625178</c:v>
                </c:pt>
                <c:pt idx="1833">
                  <c:v>6.857341951949314</c:v>
                </c:pt>
                <c:pt idx="1834">
                  <c:v>5.1812201902348365</c:v>
                </c:pt>
                <c:pt idx="1835">
                  <c:v>4.3306663070507234</c:v>
                </c:pt>
                <c:pt idx="1836">
                  <c:v>3.1634263665340723</c:v>
                </c:pt>
                <c:pt idx="1837">
                  <c:v>3.172563612738033</c:v>
                </c:pt>
                <c:pt idx="1838">
                  <c:v>4.0860846371288062</c:v>
                </c:pt>
                <c:pt idx="1839">
                  <c:v>3.385369185139564</c:v>
                </c:pt>
                <c:pt idx="1840">
                  <c:v>2.4758993919749894</c:v>
                </c:pt>
                <c:pt idx="1841">
                  <c:v>2.4148505791680153</c:v>
                </c:pt>
                <c:pt idx="1842">
                  <c:v>1.9579195795144222</c:v>
                </c:pt>
                <c:pt idx="1843">
                  <c:v>1.6153858523309528</c:v>
                </c:pt>
                <c:pt idx="1844">
                  <c:v>1.3778120985756703</c:v>
                </c:pt>
                <c:pt idx="1845">
                  <c:v>1.3207212291322157</c:v>
                </c:pt>
                <c:pt idx="1846">
                  <c:v>1.1407398086119236</c:v>
                </c:pt>
                <c:pt idx="1847">
                  <c:v>1.0816015345357921</c:v>
                </c:pt>
                <c:pt idx="1848">
                  <c:v>1.0302186394404056</c:v>
                </c:pt>
                <c:pt idx="1849">
                  <c:v>0.89254165982182165</c:v>
                </c:pt>
                <c:pt idx="1850">
                  <c:v>0.95760511154950878</c:v>
                </c:pt>
                <c:pt idx="1851">
                  <c:v>0.76950277518357257</c:v>
                </c:pt>
                <c:pt idx="1852">
                  <c:v>0.84712124679264811</c:v>
                </c:pt>
                <c:pt idx="1853">
                  <c:v>0.66150883012822126</c:v>
                </c:pt>
                <c:pt idx="1854">
                  <c:v>0.80533463962557672</c:v>
                </c:pt>
                <c:pt idx="1855">
                  <c:v>0.80282599639439622</c:v>
                </c:pt>
                <c:pt idx="1856">
                  <c:v>0.70991665189278352</c:v>
                </c:pt>
                <c:pt idx="1857">
                  <c:v>0.58139541378567916</c:v>
                </c:pt>
                <c:pt idx="1858">
                  <c:v>0.49833073681324613</c:v>
                </c:pt>
                <c:pt idx="1859">
                  <c:v>0.53231948632317394</c:v>
                </c:pt>
                <c:pt idx="1860">
                  <c:v>0.70123079045700809</c:v>
                </c:pt>
                <c:pt idx="1861">
                  <c:v>0.69415485956511036</c:v>
                </c:pt>
                <c:pt idx="1862">
                  <c:v>0.65855126785057116</c:v>
                </c:pt>
                <c:pt idx="1863">
                  <c:v>0.68251149632523322</c:v>
                </c:pt>
                <c:pt idx="1864">
                  <c:v>0.71150781933997376</c:v>
                </c:pt>
                <c:pt idx="1865">
                  <c:v>0.65900051730118925</c:v>
                </c:pt>
                <c:pt idx="1866">
                  <c:v>0.68799621628183871</c:v>
                </c:pt>
                <c:pt idx="1867">
                  <c:v>0.64348279951319531</c:v>
                </c:pt>
                <c:pt idx="1868">
                  <c:v>0.66311864587155211</c:v>
                </c:pt>
                <c:pt idx="1869">
                  <c:v>0.54624469738793202</c:v>
                </c:pt>
                <c:pt idx="1870">
                  <c:v>0.55448012067413899</c:v>
                </c:pt>
                <c:pt idx="1871">
                  <c:v>0.69484747511545653</c:v>
                </c:pt>
                <c:pt idx="1872">
                  <c:v>0.71128318379514166</c:v>
                </c:pt>
                <c:pt idx="1873">
                  <c:v>0.8774699610085257</c:v>
                </c:pt>
                <c:pt idx="1874">
                  <c:v>1.4780842748161049</c:v>
                </c:pt>
                <c:pt idx="1875">
                  <c:v>3.5517441010288975</c:v>
                </c:pt>
                <c:pt idx="1876">
                  <c:v>5.6684702921248835</c:v>
                </c:pt>
                <c:pt idx="1877">
                  <c:v>5.8661694029305878</c:v>
                </c:pt>
                <c:pt idx="1878">
                  <c:v>5.7336009408276993</c:v>
                </c:pt>
                <c:pt idx="1879">
                  <c:v>6.9824850495713413</c:v>
                </c:pt>
                <c:pt idx="1880">
                  <c:v>9.5732839155815537</c:v>
                </c:pt>
                <c:pt idx="1881">
                  <c:v>16.519028314621952</c:v>
                </c:pt>
                <c:pt idx="1882">
                  <c:v>34.056555204619208</c:v>
                </c:pt>
                <c:pt idx="1883">
                  <c:v>45.498815427261817</c:v>
                </c:pt>
                <c:pt idx="1884">
                  <c:v>51.515966885741889</c:v>
                </c:pt>
                <c:pt idx="1885">
                  <c:v>73.667630229365272</c:v>
                </c:pt>
                <c:pt idx="1886">
                  <c:v>76.683547144661347</c:v>
                </c:pt>
                <c:pt idx="1887">
                  <c:v>76.219406847641892</c:v>
                </c:pt>
                <c:pt idx="1888">
                  <c:v>81.985435976880083</c:v>
                </c:pt>
                <c:pt idx="1889">
                  <c:v>88.839442303110772</c:v>
                </c:pt>
                <c:pt idx="1890">
                  <c:v>91.159269267467025</c:v>
                </c:pt>
                <c:pt idx="1891">
                  <c:v>90.747449854442209</c:v>
                </c:pt>
                <c:pt idx="1892">
                  <c:v>89.181857873480979</c:v>
                </c:pt>
                <c:pt idx="1893">
                  <c:v>89.101186206183613</c:v>
                </c:pt>
                <c:pt idx="1894">
                  <c:v>88.131122259959213</c:v>
                </c:pt>
                <c:pt idx="1895">
                  <c:v>86.894369312576615</c:v>
                </c:pt>
                <c:pt idx="1896">
                  <c:v>90.551919503556235</c:v>
                </c:pt>
                <c:pt idx="1897">
                  <c:v>88.69695817081606</c:v>
                </c:pt>
                <c:pt idx="1898">
                  <c:v>88.787381788541779</c:v>
                </c:pt>
                <c:pt idx="1899">
                  <c:v>88.11091004414051</c:v>
                </c:pt>
                <c:pt idx="1900">
                  <c:v>89.519945158001036</c:v>
                </c:pt>
                <c:pt idx="1901">
                  <c:v>86.345478792383361</c:v>
                </c:pt>
                <c:pt idx="1902">
                  <c:v>87.626472830293451</c:v>
                </c:pt>
                <c:pt idx="1903">
                  <c:v>88.611044702191037</c:v>
                </c:pt>
                <c:pt idx="1904">
                  <c:v>87.037410810537736</c:v>
                </c:pt>
                <c:pt idx="1905">
                  <c:v>91.50659255149553</c:v>
                </c:pt>
                <c:pt idx="1906">
                  <c:v>89.352598056652639</c:v>
                </c:pt>
                <c:pt idx="1907">
                  <c:v>89.676878299789706</c:v>
                </c:pt>
                <c:pt idx="1908">
                  <c:v>86.098536707994398</c:v>
                </c:pt>
                <c:pt idx="1909">
                  <c:v>88.432458669583895</c:v>
                </c:pt>
                <c:pt idx="1910">
                  <c:v>89.956534118820571</c:v>
                </c:pt>
                <c:pt idx="1911">
                  <c:v>90.320643660187244</c:v>
                </c:pt>
                <c:pt idx="1912">
                  <c:v>90.892852525456007</c:v>
                </c:pt>
                <c:pt idx="1913">
                  <c:v>91.519725581773429</c:v>
                </c:pt>
                <c:pt idx="1914">
                  <c:v>89.237440280002417</c:v>
                </c:pt>
                <c:pt idx="1915">
                  <c:v>88.536303410156378</c:v>
                </c:pt>
                <c:pt idx="1916">
                  <c:v>89.628654870889577</c:v>
                </c:pt>
                <c:pt idx="1917">
                  <c:v>89.017499889316525</c:v>
                </c:pt>
                <c:pt idx="1918">
                  <c:v>86.438187576203191</c:v>
                </c:pt>
                <c:pt idx="1919">
                  <c:v>88.256893580003521</c:v>
                </c:pt>
                <c:pt idx="1920">
                  <c:v>88.583810773996348</c:v>
                </c:pt>
                <c:pt idx="1921">
                  <c:v>88.991847228863548</c:v>
                </c:pt>
                <c:pt idx="1922">
                  <c:v>89.567842486374559</c:v>
                </c:pt>
                <c:pt idx="1923">
                  <c:v>87.036036744873897</c:v>
                </c:pt>
                <c:pt idx="1924">
                  <c:v>89.82476215984137</c:v>
                </c:pt>
                <c:pt idx="1925">
                  <c:v>91.583982399452879</c:v>
                </c:pt>
                <c:pt idx="1926">
                  <c:v>92.204335562267516</c:v>
                </c:pt>
                <c:pt idx="1927">
                  <c:v>88.965644550899725</c:v>
                </c:pt>
                <c:pt idx="1928">
                  <c:v>89.521343756780482</c:v>
                </c:pt>
                <c:pt idx="1929">
                  <c:v>90.954139173579279</c:v>
                </c:pt>
                <c:pt idx="1930">
                  <c:v>88.423577965968548</c:v>
                </c:pt>
                <c:pt idx="1931">
                  <c:v>89.094767498766586</c:v>
                </c:pt>
                <c:pt idx="1932">
                  <c:v>90.835006652169952</c:v>
                </c:pt>
                <c:pt idx="1933">
                  <c:v>89.535349053133245</c:v>
                </c:pt>
                <c:pt idx="1934">
                  <c:v>86.519456884984507</c:v>
                </c:pt>
                <c:pt idx="1935">
                  <c:v>86.591459951823083</c:v>
                </c:pt>
                <c:pt idx="1936">
                  <c:v>91.609698069547505</c:v>
                </c:pt>
                <c:pt idx="1937">
                  <c:v>90.56068297262037</c:v>
                </c:pt>
                <c:pt idx="1938">
                  <c:v>87.944902556549323</c:v>
                </c:pt>
                <c:pt idx="1939">
                  <c:v>87.823848759125582</c:v>
                </c:pt>
                <c:pt idx="1940">
                  <c:v>91.253169859154298</c:v>
                </c:pt>
                <c:pt idx="1941">
                  <c:v>90.513477925701281</c:v>
                </c:pt>
                <c:pt idx="1942">
                  <c:v>86.665142824969081</c:v>
                </c:pt>
                <c:pt idx="1943">
                  <c:v>87.758117527769627</c:v>
                </c:pt>
                <c:pt idx="1944">
                  <c:v>89.908471591053797</c:v>
                </c:pt>
                <c:pt idx="1945">
                  <c:v>88.72226858168527</c:v>
                </c:pt>
                <c:pt idx="1946">
                  <c:v>86.643501123085215</c:v>
                </c:pt>
                <c:pt idx="1947">
                  <c:v>86.786292557473118</c:v>
                </c:pt>
                <c:pt idx="1948">
                  <c:v>89.086955674374408</c:v>
                </c:pt>
                <c:pt idx="1949">
                  <c:v>86.948713817282268</c:v>
                </c:pt>
                <c:pt idx="1950">
                  <c:v>88.54546994213888</c:v>
                </c:pt>
                <c:pt idx="1951">
                  <c:v>87.363012573225433</c:v>
                </c:pt>
                <c:pt idx="1952">
                  <c:v>87.170420166212352</c:v>
                </c:pt>
                <c:pt idx="1953">
                  <c:v>84.86855129937463</c:v>
                </c:pt>
                <c:pt idx="1954">
                  <c:v>88.592980768735728</c:v>
                </c:pt>
                <c:pt idx="1955">
                  <c:v>87.718361890379398</c:v>
                </c:pt>
                <c:pt idx="1956">
                  <c:v>89.488863435904776</c:v>
                </c:pt>
                <c:pt idx="1957">
                  <c:v>86.986601703565412</c:v>
                </c:pt>
                <c:pt idx="1958">
                  <c:v>86.858975942744294</c:v>
                </c:pt>
                <c:pt idx="1959">
                  <c:v>86.436545458602438</c:v>
                </c:pt>
                <c:pt idx="1960">
                  <c:v>85.759638671248055</c:v>
                </c:pt>
                <c:pt idx="1961">
                  <c:v>88.654966476355185</c:v>
                </c:pt>
                <c:pt idx="1962">
                  <c:v>91.321518324593683</c:v>
                </c:pt>
                <c:pt idx="1963">
                  <c:v>89.693142857976952</c:v>
                </c:pt>
                <c:pt idx="1964">
                  <c:v>87.910620274787505</c:v>
                </c:pt>
                <c:pt idx="1965">
                  <c:v>91.508591649391477</c:v>
                </c:pt>
                <c:pt idx="1966">
                  <c:v>86.648158099440238</c:v>
                </c:pt>
                <c:pt idx="1967">
                  <c:v>88.907960055103302</c:v>
                </c:pt>
                <c:pt idx="1968">
                  <c:v>89.64603447143277</c:v>
                </c:pt>
                <c:pt idx="1969">
                  <c:v>88.22973299224661</c:v>
                </c:pt>
                <c:pt idx="1970">
                  <c:v>89.18828126286671</c:v>
                </c:pt>
                <c:pt idx="1971">
                  <c:v>89.846665345541908</c:v>
                </c:pt>
                <c:pt idx="1972">
                  <c:v>89.416094219837632</c:v>
                </c:pt>
                <c:pt idx="1973">
                  <c:v>89.093094801134981</c:v>
                </c:pt>
                <c:pt idx="1974">
                  <c:v>88.408869951479716</c:v>
                </c:pt>
                <c:pt idx="1975">
                  <c:v>88.190114793660669</c:v>
                </c:pt>
                <c:pt idx="1976">
                  <c:v>85.689933871374535</c:v>
                </c:pt>
                <c:pt idx="1977">
                  <c:v>89.643512425849224</c:v>
                </c:pt>
                <c:pt idx="1978">
                  <c:v>86.907817919792052</c:v>
                </c:pt>
                <c:pt idx="1979">
                  <c:v>83.932369417062631</c:v>
                </c:pt>
                <c:pt idx="1980">
                  <c:v>87.360535796341352</c:v>
                </c:pt>
                <c:pt idx="1981">
                  <c:v>89.959065517381603</c:v>
                </c:pt>
                <c:pt idx="1982">
                  <c:v>86.402630346638645</c:v>
                </c:pt>
                <c:pt idx="1983">
                  <c:v>90.205619785299803</c:v>
                </c:pt>
                <c:pt idx="1984">
                  <c:v>87.593927050460991</c:v>
                </c:pt>
                <c:pt idx="1985">
                  <c:v>88.510750434906043</c:v>
                </c:pt>
                <c:pt idx="1986">
                  <c:v>90.297234444990693</c:v>
                </c:pt>
                <c:pt idx="1987">
                  <c:v>90.875269214047321</c:v>
                </c:pt>
                <c:pt idx="1988">
                  <c:v>89.58044951966825</c:v>
                </c:pt>
                <c:pt idx="1989">
                  <c:v>88.781536513948396</c:v>
                </c:pt>
                <c:pt idx="1990">
                  <c:v>88.267149317056109</c:v>
                </c:pt>
                <c:pt idx="1991">
                  <c:v>92.5069417497686</c:v>
                </c:pt>
                <c:pt idx="1992">
                  <c:v>89.809038081376841</c:v>
                </c:pt>
                <c:pt idx="1993">
                  <c:v>87.044551660098151</c:v>
                </c:pt>
                <c:pt idx="1994">
                  <c:v>87.158324269316438</c:v>
                </c:pt>
                <c:pt idx="1995">
                  <c:v>91.547706744116809</c:v>
                </c:pt>
                <c:pt idx="1996">
                  <c:v>92.558639248012867</c:v>
                </c:pt>
                <c:pt idx="1997">
                  <c:v>87.830756235938907</c:v>
                </c:pt>
                <c:pt idx="1998">
                  <c:v>90.060883819629325</c:v>
                </c:pt>
                <c:pt idx="1999">
                  <c:v>90.106762155737869</c:v>
                </c:pt>
                <c:pt idx="2000">
                  <c:v>88.250795530234356</c:v>
                </c:pt>
                <c:pt idx="2001">
                  <c:v>91.165242536583705</c:v>
                </c:pt>
                <c:pt idx="2002">
                  <c:v>91.12315523966204</c:v>
                </c:pt>
                <c:pt idx="2003">
                  <c:v>88.525192389227016</c:v>
                </c:pt>
                <c:pt idx="2004">
                  <c:v>90.376792650947976</c:v>
                </c:pt>
                <c:pt idx="2005">
                  <c:v>91.547992452921761</c:v>
                </c:pt>
                <c:pt idx="2006">
                  <c:v>90.231546720099516</c:v>
                </c:pt>
                <c:pt idx="2007">
                  <c:v>87.246326738545605</c:v>
                </c:pt>
                <c:pt idx="2008">
                  <c:v>90.819132522563663</c:v>
                </c:pt>
                <c:pt idx="2009">
                  <c:v>89.366300912230258</c:v>
                </c:pt>
                <c:pt idx="2010">
                  <c:v>88.962019325118121</c:v>
                </c:pt>
                <c:pt idx="2011">
                  <c:v>89.260072835657766</c:v>
                </c:pt>
                <c:pt idx="2012">
                  <c:v>90.883209232421649</c:v>
                </c:pt>
                <c:pt idx="2013">
                  <c:v>92.242028957937734</c:v>
                </c:pt>
                <c:pt idx="2014">
                  <c:v>89.573446207060911</c:v>
                </c:pt>
                <c:pt idx="2015">
                  <c:v>88.327036203701667</c:v>
                </c:pt>
                <c:pt idx="2016">
                  <c:v>89.474305938448524</c:v>
                </c:pt>
                <c:pt idx="2017">
                  <c:v>90.783141957303926</c:v>
                </c:pt>
                <c:pt idx="2018">
                  <c:v>90.454997847629386</c:v>
                </c:pt>
                <c:pt idx="2019">
                  <c:v>91.798210721072152</c:v>
                </c:pt>
                <c:pt idx="2020">
                  <c:v>92.514736450494723</c:v>
                </c:pt>
                <c:pt idx="2021">
                  <c:v>93.705346368340997</c:v>
                </c:pt>
                <c:pt idx="2022">
                  <c:v>92.116348779474137</c:v>
                </c:pt>
                <c:pt idx="2023">
                  <c:v>88.986271084231191</c:v>
                </c:pt>
                <c:pt idx="2024">
                  <c:v>88.371137073718558</c:v>
                </c:pt>
                <c:pt idx="2025">
                  <c:v>86.297643115329265</c:v>
                </c:pt>
                <c:pt idx="2026">
                  <c:v>88.997981513200514</c:v>
                </c:pt>
                <c:pt idx="2027">
                  <c:v>89.48550455723867</c:v>
                </c:pt>
                <c:pt idx="2028">
                  <c:v>88.769292234294284</c:v>
                </c:pt>
                <c:pt idx="2029">
                  <c:v>88.546857281036722</c:v>
                </c:pt>
                <c:pt idx="2030">
                  <c:v>89.049571662825045</c:v>
                </c:pt>
                <c:pt idx="2031">
                  <c:v>88.522413648032526</c:v>
                </c:pt>
                <c:pt idx="2032">
                  <c:v>85.203117032088002</c:v>
                </c:pt>
                <c:pt idx="2033">
                  <c:v>87.090160177040971</c:v>
                </c:pt>
                <c:pt idx="2034">
                  <c:v>90.651194102502558</c:v>
                </c:pt>
                <c:pt idx="2035">
                  <c:v>88.893473521287063</c:v>
                </c:pt>
                <c:pt idx="2036">
                  <c:v>88.688334739059613</c:v>
                </c:pt>
                <c:pt idx="2037">
                  <c:v>92.801680384729067</c:v>
                </c:pt>
                <c:pt idx="2038">
                  <c:v>89.089744899524021</c:v>
                </c:pt>
                <c:pt idx="2039">
                  <c:v>89.186607255246216</c:v>
                </c:pt>
                <c:pt idx="2040">
                  <c:v>88.660805790588881</c:v>
                </c:pt>
                <c:pt idx="2041">
                  <c:v>91.123439678355169</c:v>
                </c:pt>
                <c:pt idx="2042">
                  <c:v>88.427740576398833</c:v>
                </c:pt>
                <c:pt idx="2043">
                  <c:v>89.701278312084497</c:v>
                </c:pt>
                <c:pt idx="2044">
                  <c:v>87.095931284226737</c:v>
                </c:pt>
                <c:pt idx="2045">
                  <c:v>89.71698734930456</c:v>
                </c:pt>
                <c:pt idx="2046">
                  <c:v>90.391751758540678</c:v>
                </c:pt>
                <c:pt idx="2047">
                  <c:v>92.292410357871574</c:v>
                </c:pt>
                <c:pt idx="2048">
                  <c:v>93.400944338172891</c:v>
                </c:pt>
                <c:pt idx="2049">
                  <c:v>90.900512464274115</c:v>
                </c:pt>
                <c:pt idx="2050">
                  <c:v>87.828268687652923</c:v>
                </c:pt>
                <c:pt idx="2051">
                  <c:v>89.465068696736736</c:v>
                </c:pt>
                <c:pt idx="2052">
                  <c:v>90.919519461096115</c:v>
                </c:pt>
                <c:pt idx="2053">
                  <c:v>91.43468850868112</c:v>
                </c:pt>
                <c:pt idx="2054">
                  <c:v>90.523088728608613</c:v>
                </c:pt>
                <c:pt idx="2055">
                  <c:v>90.902496746852819</c:v>
                </c:pt>
                <c:pt idx="2056">
                  <c:v>91.064322181983158</c:v>
                </c:pt>
                <c:pt idx="2057">
                  <c:v>90.173219308867274</c:v>
                </c:pt>
                <c:pt idx="2058">
                  <c:v>87.782141867693994</c:v>
                </c:pt>
                <c:pt idx="2059">
                  <c:v>85.921224473367758</c:v>
                </c:pt>
                <c:pt idx="2060">
                  <c:v>83.618017432361142</c:v>
                </c:pt>
                <c:pt idx="2061">
                  <c:v>76.545054260893082</c:v>
                </c:pt>
                <c:pt idx="2062">
                  <c:v>72.76966747202313</c:v>
                </c:pt>
                <c:pt idx="2063">
                  <c:v>67.927591127462563</c:v>
                </c:pt>
                <c:pt idx="2064">
                  <c:v>65.277078397707683</c:v>
                </c:pt>
                <c:pt idx="2065">
                  <c:v>61.508988421661705</c:v>
                </c:pt>
                <c:pt idx="2066">
                  <c:v>54.784445840193882</c:v>
                </c:pt>
                <c:pt idx="2067">
                  <c:v>47.241375647658735</c:v>
                </c:pt>
                <c:pt idx="2068">
                  <c:v>42.262875091243011</c:v>
                </c:pt>
                <c:pt idx="2069">
                  <c:v>33.223520223767309</c:v>
                </c:pt>
                <c:pt idx="2070">
                  <c:v>30.398256189066998</c:v>
                </c:pt>
                <c:pt idx="2071">
                  <c:v>23.384546532701066</c:v>
                </c:pt>
                <c:pt idx="2072">
                  <c:v>22.137430690846969</c:v>
                </c:pt>
                <c:pt idx="2073">
                  <c:v>14.381979663862388</c:v>
                </c:pt>
                <c:pt idx="2074">
                  <c:v>11.931269595205872</c:v>
                </c:pt>
                <c:pt idx="2075">
                  <c:v>9.4696791160852829</c:v>
                </c:pt>
                <c:pt idx="2076">
                  <c:v>8.3333743122569253</c:v>
                </c:pt>
                <c:pt idx="2077">
                  <c:v>6.8481535940335903</c:v>
                </c:pt>
                <c:pt idx="2078">
                  <c:v>6.0175679978558438</c:v>
                </c:pt>
                <c:pt idx="2079">
                  <c:v>5.1546398982277086</c:v>
                </c:pt>
                <c:pt idx="2080">
                  <c:v>5.0081784646011425</c:v>
                </c:pt>
                <c:pt idx="2081">
                  <c:v>4.0707426581410129</c:v>
                </c:pt>
                <c:pt idx="2082">
                  <c:v>3.6526890537136425</c:v>
                </c:pt>
                <c:pt idx="2083">
                  <c:v>3.0581754428001262</c:v>
                </c:pt>
                <c:pt idx="2084">
                  <c:v>3.3094065394310257</c:v>
                </c:pt>
                <c:pt idx="2085">
                  <c:v>3.2894972671880462</c:v>
                </c:pt>
                <c:pt idx="2086">
                  <c:v>2.8550573883003749</c:v>
                </c:pt>
                <c:pt idx="2087">
                  <c:v>2.263949657911446</c:v>
                </c:pt>
                <c:pt idx="2088">
                  <c:v>2.204974884829336</c:v>
                </c:pt>
                <c:pt idx="2089">
                  <c:v>1.6912286015703382</c:v>
                </c:pt>
                <c:pt idx="2090">
                  <c:v>1.6512456200076131</c:v>
                </c:pt>
                <c:pt idx="2091">
                  <c:v>1.5073266095992799</c:v>
                </c:pt>
                <c:pt idx="2092">
                  <c:v>1.2544748598152689</c:v>
                </c:pt>
                <c:pt idx="2093">
                  <c:v>1.2364390163730365</c:v>
                </c:pt>
                <c:pt idx="2094">
                  <c:v>1.2272994717040797</c:v>
                </c:pt>
                <c:pt idx="2095">
                  <c:v>1.1354962598503548</c:v>
                </c:pt>
                <c:pt idx="2096">
                  <c:v>1.0950656024388161</c:v>
                </c:pt>
                <c:pt idx="2097">
                  <c:v>1.1672388435937209</c:v>
                </c:pt>
                <c:pt idx="2098">
                  <c:v>1.1766026146292186</c:v>
                </c:pt>
                <c:pt idx="2099">
                  <c:v>1.1247657906557795</c:v>
                </c:pt>
                <c:pt idx="2100">
                  <c:v>1.0875376885832511</c:v>
                </c:pt>
                <c:pt idx="2101">
                  <c:v>1.1434926818330804</c:v>
                </c:pt>
                <c:pt idx="2102">
                  <c:v>1.0742984241434939</c:v>
                </c:pt>
                <c:pt idx="2103">
                  <c:v>1.0868635495849821</c:v>
                </c:pt>
                <c:pt idx="2104">
                  <c:v>1.1135672637970107</c:v>
                </c:pt>
                <c:pt idx="2105">
                  <c:v>1.1357209828501635</c:v>
                </c:pt>
                <c:pt idx="2106">
                  <c:v>1.169973056399054</c:v>
                </c:pt>
                <c:pt idx="2107">
                  <c:v>1.0535129166634127</c:v>
                </c:pt>
                <c:pt idx="2108">
                  <c:v>1.0204067297427954</c:v>
                </c:pt>
                <c:pt idx="2109">
                  <c:v>1.074523134501626</c:v>
                </c:pt>
                <c:pt idx="2110">
                  <c:v>1.11517774718356</c:v>
                </c:pt>
                <c:pt idx="2111">
                  <c:v>1.0320537010698794</c:v>
                </c:pt>
                <c:pt idx="2112">
                  <c:v>1.1327621337389071</c:v>
                </c:pt>
                <c:pt idx="2113">
                  <c:v>1.0779499732127662</c:v>
                </c:pt>
                <c:pt idx="2114">
                  <c:v>1.0781746843249618</c:v>
                </c:pt>
                <c:pt idx="2115">
                  <c:v>1.0236086981874837</c:v>
                </c:pt>
                <c:pt idx="2116">
                  <c:v>0.9843243794971368</c:v>
                </c:pt>
                <c:pt idx="2117">
                  <c:v>1.0327465312650053</c:v>
                </c:pt>
                <c:pt idx="2118">
                  <c:v>0.90875567032718818</c:v>
                </c:pt>
                <c:pt idx="2119">
                  <c:v>0.95601358508524692</c:v>
                </c:pt>
                <c:pt idx="2120">
                  <c:v>0.987301549445041</c:v>
                </c:pt>
                <c:pt idx="2121">
                  <c:v>1.022223049868487</c:v>
                </c:pt>
                <c:pt idx="2122">
                  <c:v>1.1507962568041097</c:v>
                </c:pt>
                <c:pt idx="2123">
                  <c:v>1.0514531132164717</c:v>
                </c:pt>
                <c:pt idx="2124">
                  <c:v>0.97908158427807424</c:v>
                </c:pt>
                <c:pt idx="2125">
                  <c:v>0.97657254120866455</c:v>
                </c:pt>
                <c:pt idx="2126">
                  <c:v>0.88454708059110265</c:v>
                </c:pt>
                <c:pt idx="2127">
                  <c:v>0.84712124679264811</c:v>
                </c:pt>
                <c:pt idx="2128">
                  <c:v>0.77861975763438007</c:v>
                </c:pt>
                <c:pt idx="2129">
                  <c:v>0.81286060392563586</c:v>
                </c:pt>
                <c:pt idx="2130">
                  <c:v>0.86217380392056286</c:v>
                </c:pt>
                <c:pt idx="2131">
                  <c:v>0.89961887724218093</c:v>
                </c:pt>
                <c:pt idx="2132">
                  <c:v>0.89825210945160272</c:v>
                </c:pt>
                <c:pt idx="2133">
                  <c:v>0.95077092611668412</c:v>
                </c:pt>
                <c:pt idx="2134">
                  <c:v>0.7692594070856984</c:v>
                </c:pt>
                <c:pt idx="2135">
                  <c:v>0.74232076610544206</c:v>
                </c:pt>
                <c:pt idx="2136">
                  <c:v>0.63938346333044516</c:v>
                </c:pt>
                <c:pt idx="2137">
                  <c:v>0.83431550352734973</c:v>
                </c:pt>
                <c:pt idx="2138">
                  <c:v>0.75282282574634651</c:v>
                </c:pt>
                <c:pt idx="2139">
                  <c:v>0.73228680705096361</c:v>
                </c:pt>
                <c:pt idx="2140">
                  <c:v>0.69986427113144511</c:v>
                </c:pt>
                <c:pt idx="2141">
                  <c:v>0.72498603658542882</c:v>
                </c:pt>
                <c:pt idx="2142">
                  <c:v>0.61358981941971313</c:v>
                </c:pt>
                <c:pt idx="2143">
                  <c:v>0.82519805571937832</c:v>
                </c:pt>
                <c:pt idx="2144">
                  <c:v>0.82656473195249491</c:v>
                </c:pt>
                <c:pt idx="2145">
                  <c:v>0.80670129097693</c:v>
                </c:pt>
                <c:pt idx="2146">
                  <c:v>0.82770675039191</c:v>
                </c:pt>
                <c:pt idx="2147">
                  <c:v>0.88136424334868124</c:v>
                </c:pt>
                <c:pt idx="2148">
                  <c:v>0.90167839358789026</c:v>
                </c:pt>
                <c:pt idx="2149">
                  <c:v>0.8672100914352221</c:v>
                </c:pt>
                <c:pt idx="2150">
                  <c:v>0.84208505204540485</c:v>
                </c:pt>
                <c:pt idx="2151">
                  <c:v>0.86354052648560664</c:v>
                </c:pt>
                <c:pt idx="2152">
                  <c:v>0.83820963177051455</c:v>
                </c:pt>
                <c:pt idx="2153">
                  <c:v>0.75031430320858794</c:v>
                </c:pt>
                <c:pt idx="2154">
                  <c:v>0.81126928873843651</c:v>
                </c:pt>
                <c:pt idx="2155">
                  <c:v>0.79848268742194195</c:v>
                </c:pt>
                <c:pt idx="2156">
                  <c:v>0.81469529961021303</c:v>
                </c:pt>
                <c:pt idx="2157">
                  <c:v>0.81308526037431328</c:v>
                </c:pt>
                <c:pt idx="2158">
                  <c:v>0.88089617983199142</c:v>
                </c:pt>
                <c:pt idx="2159">
                  <c:v>0.76036714841269948</c:v>
                </c:pt>
                <c:pt idx="2160">
                  <c:v>0.75694130808463544</c:v>
                </c:pt>
                <c:pt idx="2161">
                  <c:v>0.70785749746099524</c:v>
                </c:pt>
                <c:pt idx="2162">
                  <c:v>0.73593721058851091</c:v>
                </c:pt>
                <c:pt idx="2163">
                  <c:v>0.79118147422581053</c:v>
                </c:pt>
                <c:pt idx="2164">
                  <c:v>0.68136962976320659</c:v>
                </c:pt>
                <c:pt idx="2165">
                  <c:v>0.63846626236252479</c:v>
                </c:pt>
                <c:pt idx="2166">
                  <c:v>0.66356789719994591</c:v>
                </c:pt>
                <c:pt idx="2167">
                  <c:v>0.64348279951319531</c:v>
                </c:pt>
                <c:pt idx="2168">
                  <c:v>0.62886377598978527</c:v>
                </c:pt>
                <c:pt idx="2169">
                  <c:v>0.61312187068812696</c:v>
                </c:pt>
                <c:pt idx="2170">
                  <c:v>0.58117080498290008</c:v>
                </c:pt>
                <c:pt idx="2171">
                  <c:v>0.56702054340224128</c:v>
                </c:pt>
                <c:pt idx="2172">
                  <c:v>0.53095317811888698</c:v>
                </c:pt>
                <c:pt idx="2173">
                  <c:v>0.49969700428795782</c:v>
                </c:pt>
                <c:pt idx="2174">
                  <c:v>0.53643713780590074</c:v>
                </c:pt>
                <c:pt idx="2175">
                  <c:v>0.56292149388774693</c:v>
                </c:pt>
                <c:pt idx="2176">
                  <c:v>0.44171635786529606</c:v>
                </c:pt>
                <c:pt idx="2177">
                  <c:v>0.47892243645564214</c:v>
                </c:pt>
                <c:pt idx="2178">
                  <c:v>0.43555913578776639</c:v>
                </c:pt>
                <c:pt idx="2179">
                  <c:v>0.38375749500396683</c:v>
                </c:pt>
                <c:pt idx="2180">
                  <c:v>0.44446746828060713</c:v>
                </c:pt>
                <c:pt idx="2181">
                  <c:v>0.47822995765127718</c:v>
                </c:pt>
                <c:pt idx="2182">
                  <c:v>0.41341962324806802</c:v>
                </c:pt>
                <c:pt idx="2183">
                  <c:v>0.46385644245087176</c:v>
                </c:pt>
                <c:pt idx="2184">
                  <c:v>0.40453025764081163</c:v>
                </c:pt>
                <c:pt idx="2185">
                  <c:v>0.44697528923853813</c:v>
                </c:pt>
                <c:pt idx="2186">
                  <c:v>0.43920854895019845</c:v>
                </c:pt>
                <c:pt idx="2187">
                  <c:v>0.39197298197779507</c:v>
                </c:pt>
                <c:pt idx="2188">
                  <c:v>0.42483554593625295</c:v>
                </c:pt>
                <c:pt idx="2189">
                  <c:v>0.37075132607864436</c:v>
                </c:pt>
                <c:pt idx="2190">
                  <c:v>0.38353292674881967</c:v>
                </c:pt>
                <c:pt idx="2191">
                  <c:v>0.33218286065427316</c:v>
                </c:pt>
                <c:pt idx="2192">
                  <c:v>0.31985096901977483</c:v>
                </c:pt>
                <c:pt idx="2193">
                  <c:v>0.24067941071314047</c:v>
                </c:pt>
                <c:pt idx="2194">
                  <c:v>0.28289355079295087</c:v>
                </c:pt>
                <c:pt idx="2195">
                  <c:v>0.21397830864587908</c:v>
                </c:pt>
                <c:pt idx="2196">
                  <c:v>0.25824972647231492</c:v>
                </c:pt>
                <c:pt idx="2197">
                  <c:v>0.23953800483141885</c:v>
                </c:pt>
                <c:pt idx="2198">
                  <c:v>0.2778786654421439</c:v>
                </c:pt>
                <c:pt idx="2199">
                  <c:v>0.25185028176701874</c:v>
                </c:pt>
                <c:pt idx="2200">
                  <c:v>0.17565859072261603</c:v>
                </c:pt>
                <c:pt idx="2201">
                  <c:v>0.23839660013689201</c:v>
                </c:pt>
                <c:pt idx="2202">
                  <c:v>0.21375377515284733</c:v>
                </c:pt>
                <c:pt idx="2203">
                  <c:v>0.26874714204199179</c:v>
                </c:pt>
                <c:pt idx="2204">
                  <c:v>0.33538281271250359</c:v>
                </c:pt>
                <c:pt idx="2205">
                  <c:v>0.33628104654807034</c:v>
                </c:pt>
                <c:pt idx="2206">
                  <c:v>0.32830924697468955</c:v>
                </c:pt>
                <c:pt idx="2207">
                  <c:v>0.3465546483901738</c:v>
                </c:pt>
                <c:pt idx="2208">
                  <c:v>0.26144946282222747</c:v>
                </c:pt>
                <c:pt idx="2209">
                  <c:v>0.33856406085921442</c:v>
                </c:pt>
                <c:pt idx="2210">
                  <c:v>0.28701026485846715</c:v>
                </c:pt>
                <c:pt idx="2211">
                  <c:v>0.2571083023132692</c:v>
                </c:pt>
                <c:pt idx="2212">
                  <c:v>0.20417372223479058</c:v>
                </c:pt>
                <c:pt idx="2213">
                  <c:v>0.22310937627746386</c:v>
                </c:pt>
                <c:pt idx="2214">
                  <c:v>0.23452331764628465</c:v>
                </c:pt>
                <c:pt idx="2215">
                  <c:v>0.32875836090281441</c:v>
                </c:pt>
                <c:pt idx="2216">
                  <c:v>0.19618417172659885</c:v>
                </c:pt>
                <c:pt idx="2217">
                  <c:v>0.24616191780696406</c:v>
                </c:pt>
                <c:pt idx="2218">
                  <c:v>0.23747973493065677</c:v>
                </c:pt>
                <c:pt idx="2219">
                  <c:v>0.16858605461033127</c:v>
                </c:pt>
                <c:pt idx="2220">
                  <c:v>0.11268094340114443</c:v>
                </c:pt>
                <c:pt idx="2221">
                  <c:v>0.15876316335198259</c:v>
                </c:pt>
                <c:pt idx="2222">
                  <c:v>0.10538430142768007</c:v>
                </c:pt>
                <c:pt idx="2223">
                  <c:v>0.1745172524475147</c:v>
                </c:pt>
                <c:pt idx="2224">
                  <c:v>0.18911150340155114</c:v>
                </c:pt>
                <c:pt idx="2225">
                  <c:v>0.11565574210998797</c:v>
                </c:pt>
                <c:pt idx="2226">
                  <c:v>0.2356647183121674</c:v>
                </c:pt>
                <c:pt idx="2227">
                  <c:v>0.13982861895155407</c:v>
                </c:pt>
                <c:pt idx="2228">
                  <c:v>0.21193879777028357</c:v>
                </c:pt>
                <c:pt idx="2229">
                  <c:v>0.19094515377746646</c:v>
                </c:pt>
                <c:pt idx="2230">
                  <c:v>0.1777167447089667</c:v>
                </c:pt>
                <c:pt idx="2231">
                  <c:v>0.14804227945038884</c:v>
                </c:pt>
                <c:pt idx="2232">
                  <c:v>0.19298462565012775</c:v>
                </c:pt>
                <c:pt idx="2233">
                  <c:v>0.11838732537630126</c:v>
                </c:pt>
                <c:pt idx="2234">
                  <c:v>0.16697696545334706</c:v>
                </c:pt>
                <c:pt idx="2235">
                  <c:v>9.7844488956189135E-2</c:v>
                </c:pt>
                <c:pt idx="2236">
                  <c:v>0.13344857424872902</c:v>
                </c:pt>
                <c:pt idx="2237">
                  <c:v>0.13002469456941945</c:v>
                </c:pt>
                <c:pt idx="2238">
                  <c:v>0.1964087016259608</c:v>
                </c:pt>
                <c:pt idx="2239">
                  <c:v>0.15101717391704517</c:v>
                </c:pt>
                <c:pt idx="2240">
                  <c:v>0.12317696722355942</c:v>
                </c:pt>
                <c:pt idx="2241">
                  <c:v>0.10789134730840866</c:v>
                </c:pt>
                <c:pt idx="2242">
                  <c:v>7.4346050406304265E-2</c:v>
                </c:pt>
                <c:pt idx="2243">
                  <c:v>0.12066988646481924</c:v>
                </c:pt>
                <c:pt idx="2244">
                  <c:v>0.10811585915887489</c:v>
                </c:pt>
                <c:pt idx="2245">
                  <c:v>6.8190889582309122E-2</c:v>
                </c:pt>
                <c:pt idx="2246">
                  <c:v>9.6254212535029637E-2</c:v>
                </c:pt>
                <c:pt idx="2247">
                  <c:v>0.11702153289424588</c:v>
                </c:pt>
                <c:pt idx="2248">
                  <c:v>6.7049662943541311E-2</c:v>
                </c:pt>
                <c:pt idx="2249">
                  <c:v>6.2952481986311426E-2</c:v>
                </c:pt>
                <c:pt idx="2250">
                  <c:v>4.0595987293856606E-2</c:v>
                </c:pt>
                <c:pt idx="2251">
                  <c:v>3.9679287171845434E-2</c:v>
                </c:pt>
                <c:pt idx="2252">
                  <c:v>4.3551882688563914E-2</c:v>
                </c:pt>
                <c:pt idx="2253">
                  <c:v>2.6209495942675076E-2</c:v>
                </c:pt>
                <c:pt idx="2254">
                  <c:v>-5.1350842407771324E-2</c:v>
                </c:pt>
                <c:pt idx="2255">
                  <c:v>-4.5869792051411729E-2</c:v>
                </c:pt>
                <c:pt idx="2256">
                  <c:v>-0.12752152271979789</c:v>
                </c:pt>
                <c:pt idx="2257">
                  <c:v>-1.2346869484836098E-2</c:v>
                </c:pt>
                <c:pt idx="2258">
                  <c:v>-4.6094272465579955E-2</c:v>
                </c:pt>
                <c:pt idx="2259">
                  <c:v>-5.5223103849999511E-2</c:v>
                </c:pt>
                <c:pt idx="2260">
                  <c:v>-6.7307465004451394E-2</c:v>
                </c:pt>
                <c:pt idx="2261">
                  <c:v>-9.4225557326876874E-2</c:v>
                </c:pt>
                <c:pt idx="2262">
                  <c:v>-0.12250848668566849</c:v>
                </c:pt>
                <c:pt idx="2263">
                  <c:v>-0.13575183090728249</c:v>
                </c:pt>
                <c:pt idx="2264">
                  <c:v>-9.85653132454134E-2</c:v>
                </c:pt>
                <c:pt idx="2265">
                  <c:v>-0.12114299157299779</c:v>
                </c:pt>
                <c:pt idx="2266">
                  <c:v>-3.3093039669740421E-2</c:v>
                </c:pt>
                <c:pt idx="2267">
                  <c:v>-0.10152082688172914</c:v>
                </c:pt>
                <c:pt idx="2268">
                  <c:v>-0.16631566448770396</c:v>
                </c:pt>
                <c:pt idx="2269">
                  <c:v>-0.20508973640793737</c:v>
                </c:pt>
                <c:pt idx="2270">
                  <c:v>-0.26368780785936963</c:v>
                </c:pt>
                <c:pt idx="2271">
                  <c:v>-0.20712847041013394</c:v>
                </c:pt>
                <c:pt idx="2272">
                  <c:v>-0.15445684809305416</c:v>
                </c:pt>
                <c:pt idx="2273">
                  <c:v>-0.30748937576825508</c:v>
                </c:pt>
                <c:pt idx="2274">
                  <c:v>-0.34100332094917363</c:v>
                </c:pt>
                <c:pt idx="2275">
                  <c:v>-0.25435496890313658</c:v>
                </c:pt>
                <c:pt idx="2276">
                  <c:v>-0.38296912544275585</c:v>
                </c:pt>
                <c:pt idx="2277">
                  <c:v>-0.36769031622794213</c:v>
                </c:pt>
                <c:pt idx="2278">
                  <c:v>-0.46893420110418749</c:v>
                </c:pt>
                <c:pt idx="2279">
                  <c:v>-0.39551741406238516</c:v>
                </c:pt>
                <c:pt idx="2280">
                  <c:v>-0.33462602474232384</c:v>
                </c:pt>
                <c:pt idx="2281">
                  <c:v>-0.3282486916859062</c:v>
                </c:pt>
                <c:pt idx="2282">
                  <c:v>-0.30612410977322035</c:v>
                </c:pt>
                <c:pt idx="2283">
                  <c:v>-0.32686474944079169</c:v>
                </c:pt>
                <c:pt idx="2284">
                  <c:v>-0.3695043352374805</c:v>
                </c:pt>
                <c:pt idx="2285">
                  <c:v>-0.40509216729771591</c:v>
                </c:pt>
                <c:pt idx="2286">
                  <c:v>-0.42493333507880315</c:v>
                </c:pt>
                <c:pt idx="2287">
                  <c:v>-0.47600260018061391</c:v>
                </c:pt>
                <c:pt idx="2288">
                  <c:v>-0.37932242764204815</c:v>
                </c:pt>
                <c:pt idx="2289">
                  <c:v>-0.39460107590427729</c:v>
                </c:pt>
                <c:pt idx="2290">
                  <c:v>-0.44683113766343929</c:v>
                </c:pt>
                <c:pt idx="2291">
                  <c:v>-0.42994499685760079</c:v>
                </c:pt>
                <c:pt idx="2292">
                  <c:v>-0.34033005974620778</c:v>
                </c:pt>
                <c:pt idx="2293">
                  <c:v>-0.33599125547587594</c:v>
                </c:pt>
                <c:pt idx="2294">
                  <c:v>-0.35766640486720735</c:v>
                </c:pt>
                <c:pt idx="2295">
                  <c:v>-0.45502166450888115</c:v>
                </c:pt>
                <c:pt idx="2296">
                  <c:v>-0.39619064161238171</c:v>
                </c:pt>
                <c:pt idx="2297">
                  <c:v>-0.39847213192425457</c:v>
                </c:pt>
                <c:pt idx="2298">
                  <c:v>-0.42493333507880315</c:v>
                </c:pt>
                <c:pt idx="2299">
                  <c:v>-0.46094947369430539</c:v>
                </c:pt>
                <c:pt idx="2300">
                  <c:v>-0.46528778707899399</c:v>
                </c:pt>
                <c:pt idx="2301">
                  <c:v>-0.47897580215843227</c:v>
                </c:pt>
                <c:pt idx="2302">
                  <c:v>-0.35446845877140643</c:v>
                </c:pt>
                <c:pt idx="2303">
                  <c:v>-0.44978571827463121</c:v>
                </c:pt>
                <c:pt idx="2304">
                  <c:v>-0.39346032733889036</c:v>
                </c:pt>
                <c:pt idx="2305">
                  <c:v>-0.37361859411026987</c:v>
                </c:pt>
                <c:pt idx="2306">
                  <c:v>-0.43860315002028916</c:v>
                </c:pt>
                <c:pt idx="2307">
                  <c:v>-0.47691887082514928</c:v>
                </c:pt>
                <c:pt idx="2308">
                  <c:v>-0.49881564332114881</c:v>
                </c:pt>
                <c:pt idx="2309">
                  <c:v>-0.52160951705997327</c:v>
                </c:pt>
                <c:pt idx="2310">
                  <c:v>-0.50018067113808407</c:v>
                </c:pt>
                <c:pt idx="2311">
                  <c:v>-0.47989207033818371</c:v>
                </c:pt>
                <c:pt idx="2312">
                  <c:v>-0.45799492293314703</c:v>
                </c:pt>
                <c:pt idx="2313">
                  <c:v>-0.62010955206064367</c:v>
                </c:pt>
                <c:pt idx="2314">
                  <c:v>-0.46506339197676105</c:v>
                </c:pt>
                <c:pt idx="2315">
                  <c:v>-0.62512032932977579</c:v>
                </c:pt>
                <c:pt idx="2316">
                  <c:v>-0.60300169006424209</c:v>
                </c:pt>
                <c:pt idx="2317">
                  <c:v>-0.61008792946672941</c:v>
                </c:pt>
                <c:pt idx="2318">
                  <c:v>-0.59570973407314654</c:v>
                </c:pt>
                <c:pt idx="2319">
                  <c:v>-0.4810327296637551</c:v>
                </c:pt>
                <c:pt idx="2320">
                  <c:v>-0.49904003157119625</c:v>
                </c:pt>
                <c:pt idx="2321">
                  <c:v>-0.55513566540672521</c:v>
                </c:pt>
                <c:pt idx="2322">
                  <c:v>-0.48170590510685507</c:v>
                </c:pt>
                <c:pt idx="2323">
                  <c:v>-0.55010587303623293</c:v>
                </c:pt>
                <c:pt idx="2324">
                  <c:v>-0.61465002264593505</c:v>
                </c:pt>
                <c:pt idx="2325">
                  <c:v>-0.46459590203411505</c:v>
                </c:pt>
                <c:pt idx="2326">
                  <c:v>-0.41558315903851284</c:v>
                </c:pt>
                <c:pt idx="2327">
                  <c:v>-0.46369832078989592</c:v>
                </c:pt>
                <c:pt idx="2328">
                  <c:v>-0.44978571827463121</c:v>
                </c:pt>
                <c:pt idx="2329">
                  <c:v>-0.45229149563952298</c:v>
                </c:pt>
                <c:pt idx="2330">
                  <c:v>-0.60825560806039292</c:v>
                </c:pt>
                <c:pt idx="2331">
                  <c:v>-0.57177682287687936</c:v>
                </c:pt>
                <c:pt idx="2332">
                  <c:v>-0.54236480960416777</c:v>
                </c:pt>
                <c:pt idx="2333">
                  <c:v>-0.4953937168644007</c:v>
                </c:pt>
                <c:pt idx="2334">
                  <c:v>-0.70104578720322497</c:v>
                </c:pt>
                <c:pt idx="2335">
                  <c:v>-0.67118850229397342</c:v>
                </c:pt>
                <c:pt idx="2336">
                  <c:v>-0.62125006679130124</c:v>
                </c:pt>
                <c:pt idx="2337">
                  <c:v>-0.54898398314227048</c:v>
                </c:pt>
                <c:pt idx="2338">
                  <c:v>-0.62536338884433551</c:v>
                </c:pt>
                <c:pt idx="2339">
                  <c:v>-0.52411513161001455</c:v>
                </c:pt>
                <c:pt idx="2340">
                  <c:v>-0.57473106961092313</c:v>
                </c:pt>
                <c:pt idx="2341">
                  <c:v>-0.60438528654673807</c:v>
                </c:pt>
                <c:pt idx="2342">
                  <c:v>-0.67391813096326914</c:v>
                </c:pt>
                <c:pt idx="2343">
                  <c:v>-0.71267439298432489</c:v>
                </c:pt>
                <c:pt idx="2344">
                  <c:v>-0.73045358482155542</c:v>
                </c:pt>
                <c:pt idx="2345">
                  <c:v>-0.69353012816881776</c:v>
                </c:pt>
                <c:pt idx="2346">
                  <c:v>-0.58591226113713368</c:v>
                </c:pt>
                <c:pt idx="2347">
                  <c:v>-0.70743966593898033</c:v>
                </c:pt>
                <c:pt idx="2348">
                  <c:v>-0.67414248370534224</c:v>
                </c:pt>
                <c:pt idx="2349">
                  <c:v>-0.63674973244380872</c:v>
                </c:pt>
                <c:pt idx="2350">
                  <c:v>-0.68623876842925924</c:v>
                </c:pt>
                <c:pt idx="2351">
                  <c:v>-0.67573164766054905</c:v>
                </c:pt>
                <c:pt idx="2352">
                  <c:v>-0.68941705934528752</c:v>
                </c:pt>
                <c:pt idx="2353">
                  <c:v>-0.67391813096326914</c:v>
                </c:pt>
                <c:pt idx="2354">
                  <c:v>-0.72748105841458077</c:v>
                </c:pt>
                <c:pt idx="2355">
                  <c:v>-0.71198266261454091</c:v>
                </c:pt>
                <c:pt idx="2356">
                  <c:v>-0.68691181903151044</c:v>
                </c:pt>
                <c:pt idx="2357">
                  <c:v>-0.63106592367820902</c:v>
                </c:pt>
                <c:pt idx="2358">
                  <c:v>-0.71381481238073086</c:v>
                </c:pt>
                <c:pt idx="2359">
                  <c:v>-0.64039558125568163</c:v>
                </c:pt>
                <c:pt idx="2360">
                  <c:v>-0.74755947803335498</c:v>
                </c:pt>
                <c:pt idx="2361">
                  <c:v>-0.73251004496464045</c:v>
                </c:pt>
                <c:pt idx="2362">
                  <c:v>-0.7673945055879372</c:v>
                </c:pt>
                <c:pt idx="2363">
                  <c:v>-0.79610886481173981</c:v>
                </c:pt>
                <c:pt idx="2364">
                  <c:v>-0.80181052082159976</c:v>
                </c:pt>
                <c:pt idx="2365">
                  <c:v>-0.70674793230054433</c:v>
                </c:pt>
                <c:pt idx="2366">
                  <c:v>-0.69968100713799775</c:v>
                </c:pt>
                <c:pt idx="2367">
                  <c:v>-0.81457838515821557</c:v>
                </c:pt>
                <c:pt idx="2368">
                  <c:v>-0.79154751889334296</c:v>
                </c:pt>
                <c:pt idx="2369">
                  <c:v>-0.86176025724120642</c:v>
                </c:pt>
                <c:pt idx="2370">
                  <c:v>-0.82050426931705722</c:v>
                </c:pt>
                <c:pt idx="2371">
                  <c:v>-0.75986060196306937</c:v>
                </c:pt>
                <c:pt idx="2372">
                  <c:v>-0.74800815364577389</c:v>
                </c:pt>
                <c:pt idx="2373">
                  <c:v>-0.80818512446694246</c:v>
                </c:pt>
                <c:pt idx="2374">
                  <c:v>-0.71359046767418555</c:v>
                </c:pt>
                <c:pt idx="2375">
                  <c:v>-0.72658369038498538</c:v>
                </c:pt>
                <c:pt idx="2376">
                  <c:v>-0.7527940155425572</c:v>
                </c:pt>
                <c:pt idx="2377">
                  <c:v>-0.78470546482924952</c:v>
                </c:pt>
                <c:pt idx="2378">
                  <c:v>-0.79087453184136791</c:v>
                </c:pt>
                <c:pt idx="2379">
                  <c:v>-0.74277359353114303</c:v>
                </c:pt>
                <c:pt idx="2380">
                  <c:v>-0.75417742489665152</c:v>
                </c:pt>
                <c:pt idx="2381">
                  <c:v>-0.73637991870327824</c:v>
                </c:pt>
                <c:pt idx="2382">
                  <c:v>-0.72157337219576068</c:v>
                </c:pt>
                <c:pt idx="2383">
                  <c:v>-0.73798768835995343</c:v>
                </c:pt>
                <c:pt idx="2384">
                  <c:v>-0.74026847387114181</c:v>
                </c:pt>
                <c:pt idx="2385">
                  <c:v>-0.74664343142725187</c:v>
                </c:pt>
                <c:pt idx="2386">
                  <c:v>-0.79474420181162575</c:v>
                </c:pt>
                <c:pt idx="2387">
                  <c:v>-0.78608883435713484</c:v>
                </c:pt>
                <c:pt idx="2388">
                  <c:v>-0.79975418924747022</c:v>
                </c:pt>
                <c:pt idx="2389">
                  <c:v>-0.79268785713222378</c:v>
                </c:pt>
                <c:pt idx="2390">
                  <c:v>-0.91282807314252423</c:v>
                </c:pt>
                <c:pt idx="2391">
                  <c:v>-0.8435158410375454</c:v>
                </c:pt>
                <c:pt idx="2392">
                  <c:v>-0.8914067937387582</c:v>
                </c:pt>
                <c:pt idx="2393">
                  <c:v>-0.89047217353170893</c:v>
                </c:pt>
                <c:pt idx="2394">
                  <c:v>-0.89436018841968501</c:v>
                </c:pt>
                <c:pt idx="2395">
                  <c:v>-0.93856670766663264</c:v>
                </c:pt>
                <c:pt idx="2396">
                  <c:v>-0.92376286006197184</c:v>
                </c:pt>
                <c:pt idx="2397">
                  <c:v>-0.85742349696633635</c:v>
                </c:pt>
                <c:pt idx="2398">
                  <c:v>-0.94929563547225815</c:v>
                </c:pt>
                <c:pt idx="2399">
                  <c:v>-0.94109007109095533</c:v>
                </c:pt>
                <c:pt idx="2400">
                  <c:v>-0.9531647529938958</c:v>
                </c:pt>
                <c:pt idx="2401">
                  <c:v>-0.952248876151085</c:v>
                </c:pt>
                <c:pt idx="2402">
                  <c:v>-0.95043581160185742</c:v>
                </c:pt>
                <c:pt idx="2403">
                  <c:v>-0.99602320634935015</c:v>
                </c:pt>
                <c:pt idx="2404">
                  <c:v>-1.0384127584184721</c:v>
                </c:pt>
                <c:pt idx="2405">
                  <c:v>-0.88821038937347829</c:v>
                </c:pt>
                <c:pt idx="2406">
                  <c:v>-0.9226226565414386</c:v>
                </c:pt>
                <c:pt idx="2407">
                  <c:v>-0.90963173046763046</c:v>
                </c:pt>
                <c:pt idx="2408">
                  <c:v>-0.94290315089984311</c:v>
                </c:pt>
                <c:pt idx="2409">
                  <c:v>-0.88136893154562301</c:v>
                </c:pt>
                <c:pt idx="2410">
                  <c:v>-0.95430492515087284</c:v>
                </c:pt>
                <c:pt idx="2411">
                  <c:v>-0.93811810912414195</c:v>
                </c:pt>
                <c:pt idx="2412">
                  <c:v>-1.0306564136308927</c:v>
                </c:pt>
                <c:pt idx="2413">
                  <c:v>-0.9531647529938958</c:v>
                </c:pt>
                <c:pt idx="2414">
                  <c:v>-0.94086577235212854</c:v>
                </c:pt>
                <c:pt idx="2415">
                  <c:v>-0.9205665488722925</c:v>
                </c:pt>
                <c:pt idx="2416">
                  <c:v>-0.99738762188235075</c:v>
                </c:pt>
                <c:pt idx="2417">
                  <c:v>-0.99989216110245582</c:v>
                </c:pt>
                <c:pt idx="2418">
                  <c:v>-1.0283762248671779</c:v>
                </c:pt>
                <c:pt idx="2419">
                  <c:v>-1.0983497231300099</c:v>
                </c:pt>
                <c:pt idx="2420">
                  <c:v>-1.0504863825970601</c:v>
                </c:pt>
                <c:pt idx="2421">
                  <c:v>-1.0967424753099309</c:v>
                </c:pt>
                <c:pt idx="2422">
                  <c:v>-1.0648399942738918</c:v>
                </c:pt>
                <c:pt idx="2423">
                  <c:v>-1.0598312029186152</c:v>
                </c:pt>
                <c:pt idx="2424">
                  <c:v>-0.97071579799414831</c:v>
                </c:pt>
                <c:pt idx="2425">
                  <c:v>-0.94609939778615981</c:v>
                </c:pt>
                <c:pt idx="2426">
                  <c:v>-0.99237852650346792</c:v>
                </c:pt>
                <c:pt idx="2427">
                  <c:v>-0.98895812377177705</c:v>
                </c:pt>
                <c:pt idx="2428">
                  <c:v>-0.91441689502420598</c:v>
                </c:pt>
                <c:pt idx="2429">
                  <c:v>-1.0334038479758334</c:v>
                </c:pt>
                <c:pt idx="2430">
                  <c:v>-0.90462223922072038</c:v>
                </c:pt>
                <c:pt idx="2431">
                  <c:v>-0.87407880711385388</c:v>
                </c:pt>
                <c:pt idx="2432">
                  <c:v>-0.92467876040249752</c:v>
                </c:pt>
                <c:pt idx="2433">
                  <c:v>-0.94882834983502917</c:v>
                </c:pt>
                <c:pt idx="2434">
                  <c:v>-1.0217786031567533</c:v>
                </c:pt>
                <c:pt idx="2435">
                  <c:v>-0.96411783384733329</c:v>
                </c:pt>
                <c:pt idx="2436">
                  <c:v>-0.98028558002298816</c:v>
                </c:pt>
                <c:pt idx="2437">
                  <c:v>-1.0169939011512641</c:v>
                </c:pt>
                <c:pt idx="2438">
                  <c:v>-0.99009825918583427</c:v>
                </c:pt>
                <c:pt idx="2439">
                  <c:v>-0.96273468625192038</c:v>
                </c:pt>
                <c:pt idx="2440">
                  <c:v>-0.97391196483413989</c:v>
                </c:pt>
                <c:pt idx="2441">
                  <c:v>-1.06097126562128</c:v>
                </c:pt>
                <c:pt idx="2442">
                  <c:v>-1.0974339659358456</c:v>
                </c:pt>
                <c:pt idx="2443">
                  <c:v>-1.1651232108590648</c:v>
                </c:pt>
                <c:pt idx="2444">
                  <c:v>-1.1061055956587129</c:v>
                </c:pt>
                <c:pt idx="2445">
                  <c:v>-1.0912852909593207</c:v>
                </c:pt>
                <c:pt idx="2446">
                  <c:v>-1.1617033395056042</c:v>
                </c:pt>
                <c:pt idx="2447">
                  <c:v>-1.1384554108457179</c:v>
                </c:pt>
                <c:pt idx="2448">
                  <c:v>-1.1352597170806389</c:v>
                </c:pt>
                <c:pt idx="2449">
                  <c:v>-1.0345439377848153</c:v>
                </c:pt>
                <c:pt idx="2450">
                  <c:v>-1.0744089657672484</c:v>
                </c:pt>
                <c:pt idx="2451">
                  <c:v>-1.0564110077953215</c:v>
                </c:pt>
                <c:pt idx="2452">
                  <c:v>-1.002845267257868</c:v>
                </c:pt>
                <c:pt idx="2453">
                  <c:v>-1.0883137306846757</c:v>
                </c:pt>
                <c:pt idx="2454">
                  <c:v>-1.0106018061685207</c:v>
                </c:pt>
                <c:pt idx="2455">
                  <c:v>-1.0625598756343724</c:v>
                </c:pt>
                <c:pt idx="2456">
                  <c:v>-1.0194983961768767</c:v>
                </c:pt>
                <c:pt idx="2457">
                  <c:v>-1.0653072311226808</c:v>
                </c:pt>
                <c:pt idx="2458">
                  <c:v>-1.1083669362601078</c:v>
                </c:pt>
                <c:pt idx="2459">
                  <c:v>-1.0605227165007225</c:v>
                </c:pt>
                <c:pt idx="2460">
                  <c:v>-0.97299610510086509</c:v>
                </c:pt>
                <c:pt idx="2461">
                  <c:v>-1.073044644787724</c:v>
                </c:pt>
                <c:pt idx="2462">
                  <c:v>-1.0220028855577601</c:v>
                </c:pt>
                <c:pt idx="2463">
                  <c:v>-1.0944624220917687</c:v>
                </c:pt>
                <c:pt idx="2464">
                  <c:v>-1.0064899127672167</c:v>
                </c:pt>
                <c:pt idx="2465">
                  <c:v>-1.0509349357674225</c:v>
                </c:pt>
                <c:pt idx="2466">
                  <c:v>-1.0117419193715893</c:v>
                </c:pt>
                <c:pt idx="2467">
                  <c:v>-1.0067328887094273</c:v>
                </c:pt>
                <c:pt idx="2468">
                  <c:v>-1.0329365977162164</c:v>
                </c:pt>
                <c:pt idx="2469">
                  <c:v>-1.1380068929763176</c:v>
                </c:pt>
                <c:pt idx="2470">
                  <c:v>-1.1774197106442896</c:v>
                </c:pt>
                <c:pt idx="2471">
                  <c:v>-1.1587319673376228</c:v>
                </c:pt>
                <c:pt idx="2472">
                  <c:v>-1.0354410568122807</c:v>
                </c:pt>
                <c:pt idx="2473">
                  <c:v>-1.0987982569907739</c:v>
                </c:pt>
                <c:pt idx="2474">
                  <c:v>-1.1487152077330309</c:v>
                </c:pt>
                <c:pt idx="2475">
                  <c:v>-1.1136184615727185</c:v>
                </c:pt>
                <c:pt idx="2476">
                  <c:v>-1.0953781817329533</c:v>
                </c:pt>
                <c:pt idx="2477">
                  <c:v>-1.1268312643443856</c:v>
                </c:pt>
                <c:pt idx="2478">
                  <c:v>-1.1473322898078786</c:v>
                </c:pt>
                <c:pt idx="2479">
                  <c:v>-1.2154856732428554</c:v>
                </c:pt>
                <c:pt idx="2480">
                  <c:v>-1.1448280827040858</c:v>
                </c:pt>
                <c:pt idx="2481">
                  <c:v>-1.1974899974848796</c:v>
                </c:pt>
                <c:pt idx="2482">
                  <c:v>-1.1669359252928002</c:v>
                </c:pt>
                <c:pt idx="2483">
                  <c:v>-1.1131699336888401</c:v>
                </c:pt>
                <c:pt idx="2484">
                  <c:v>-1.1651232108590648</c:v>
                </c:pt>
                <c:pt idx="2485">
                  <c:v>-1.1129269810095543</c:v>
                </c:pt>
                <c:pt idx="2486">
                  <c:v>-1.2113745372314577</c:v>
                </c:pt>
                <c:pt idx="2487">
                  <c:v>-1.1468837755170602</c:v>
                </c:pt>
                <c:pt idx="2488">
                  <c:v>-1.1740185647219015</c:v>
                </c:pt>
                <c:pt idx="2489">
                  <c:v>-1.0890052265518868</c:v>
                </c:pt>
                <c:pt idx="2490">
                  <c:v>-1.1247755344775401</c:v>
                </c:pt>
                <c:pt idx="2491">
                  <c:v>-1.0621113271547689</c:v>
                </c:pt>
                <c:pt idx="2492">
                  <c:v>-1.1142912530593962</c:v>
                </c:pt>
                <c:pt idx="2493">
                  <c:v>-1.1735513735360081</c:v>
                </c:pt>
                <c:pt idx="2494">
                  <c:v>-1.1676273722885044</c:v>
                </c:pt>
                <c:pt idx="2495">
                  <c:v>-1.2052264918693156</c:v>
                </c:pt>
                <c:pt idx="2496">
                  <c:v>-1.1876791482943405</c:v>
                </c:pt>
                <c:pt idx="2497">
                  <c:v>-1.160114871094664</c:v>
                </c:pt>
                <c:pt idx="2498">
                  <c:v>-1.0974339659358456</c:v>
                </c:pt>
                <c:pt idx="2499">
                  <c:v>-1.1311669730624363</c:v>
                </c:pt>
                <c:pt idx="2500">
                  <c:v>-1.1842593462519257</c:v>
                </c:pt>
                <c:pt idx="2501">
                  <c:v>-1.2221008329594829</c:v>
                </c:pt>
                <c:pt idx="2502">
                  <c:v>-1.2264174837872899</c:v>
                </c:pt>
                <c:pt idx="2503">
                  <c:v>-1.2498878119054702</c:v>
                </c:pt>
                <c:pt idx="2504">
                  <c:v>-1.2585395676427247</c:v>
                </c:pt>
                <c:pt idx="2505">
                  <c:v>-1.2154856732428554</c:v>
                </c:pt>
                <c:pt idx="2506">
                  <c:v>-1.2801966917857621</c:v>
                </c:pt>
                <c:pt idx="2507">
                  <c:v>-1.2683497925219722</c:v>
                </c:pt>
                <c:pt idx="2508">
                  <c:v>-1.228473025918797</c:v>
                </c:pt>
                <c:pt idx="2509">
                  <c:v>-1.2578668633427048</c:v>
                </c:pt>
                <c:pt idx="2510">
                  <c:v>-1.2656029382648093</c:v>
                </c:pt>
                <c:pt idx="2511">
                  <c:v>-1.2209609353590833</c:v>
                </c:pt>
                <c:pt idx="2512">
                  <c:v>-1.2571754723887052</c:v>
                </c:pt>
                <c:pt idx="2513">
                  <c:v>-1.2366764699091037</c:v>
                </c:pt>
                <c:pt idx="2514">
                  <c:v>-1.2409930642351075</c:v>
                </c:pt>
                <c:pt idx="2515">
                  <c:v>-1.1849507824849947</c:v>
                </c:pt>
                <c:pt idx="2516">
                  <c:v>-1.2050022464119126</c:v>
                </c:pt>
                <c:pt idx="2517">
                  <c:v>-1.1963313874166825</c:v>
                </c:pt>
                <c:pt idx="2518">
                  <c:v>-1.2193538646285473</c:v>
                </c:pt>
                <c:pt idx="2519">
                  <c:v>-1.1710472254367277</c:v>
                </c:pt>
                <c:pt idx="2520">
                  <c:v>-1.1826709100355881</c:v>
                </c:pt>
                <c:pt idx="2521">
                  <c:v>-1.1705800330034544</c:v>
                </c:pt>
                <c:pt idx="2522">
                  <c:v>-1.1309427126810823</c:v>
                </c:pt>
                <c:pt idx="2523">
                  <c:v>-1.2107018044388074</c:v>
                </c:pt>
                <c:pt idx="2524">
                  <c:v>-1.1705800330034544</c:v>
                </c:pt>
                <c:pt idx="2525">
                  <c:v>-1.2002183325595439</c:v>
                </c:pt>
                <c:pt idx="2526">
                  <c:v>-1.1885948312108763</c:v>
                </c:pt>
                <c:pt idx="2527">
                  <c:v>-1.263566150802764</c:v>
                </c:pt>
                <c:pt idx="2528">
                  <c:v>-1.3303297307276418</c:v>
                </c:pt>
                <c:pt idx="2529">
                  <c:v>-1.3307781711415112</c:v>
                </c:pt>
                <c:pt idx="2530">
                  <c:v>-1.4091590475077354</c:v>
                </c:pt>
                <c:pt idx="2531">
                  <c:v>-1.3542463010428385</c:v>
                </c:pt>
                <c:pt idx="2532">
                  <c:v>-1.3597208813007411</c:v>
                </c:pt>
                <c:pt idx="2533">
                  <c:v>-1.3367013046792664</c:v>
                </c:pt>
                <c:pt idx="2534">
                  <c:v>-1.3264432395831527</c:v>
                </c:pt>
                <c:pt idx="2535">
                  <c:v>-1.2770014048649525</c:v>
                </c:pt>
                <c:pt idx="2536">
                  <c:v>-1.2915763234021771</c:v>
                </c:pt>
                <c:pt idx="2537">
                  <c:v>-1.1988354786313993</c:v>
                </c:pt>
                <c:pt idx="2538">
                  <c:v>-1.327358808428758</c:v>
                </c:pt>
                <c:pt idx="2539">
                  <c:v>-1.3346459622226137</c:v>
                </c:pt>
                <c:pt idx="2540">
                  <c:v>-1.3485474773372808</c:v>
                </c:pt>
                <c:pt idx="2541">
                  <c:v>-1.4132694539608304</c:v>
                </c:pt>
                <c:pt idx="2542">
                  <c:v>-1.3927546381771849</c:v>
                </c:pt>
                <c:pt idx="2543">
                  <c:v>-1.4426584188642622</c:v>
                </c:pt>
                <c:pt idx="2544">
                  <c:v>-1.3877286376037024</c:v>
                </c:pt>
                <c:pt idx="2545">
                  <c:v>-1.483872662769059</c:v>
                </c:pt>
                <c:pt idx="2546">
                  <c:v>-1.427842591169437</c:v>
                </c:pt>
                <c:pt idx="2547">
                  <c:v>-1.4030120932320367</c:v>
                </c:pt>
                <c:pt idx="2548">
                  <c:v>-1.4531209277316437</c:v>
                </c:pt>
                <c:pt idx="2549">
                  <c:v>-1.3904751909096902</c:v>
                </c:pt>
                <c:pt idx="2550">
                  <c:v>-1.3713425973900017</c:v>
                </c:pt>
                <c:pt idx="2551">
                  <c:v>-1.3275830292558854</c:v>
                </c:pt>
                <c:pt idx="2552">
                  <c:v>-1.4412758657118996</c:v>
                </c:pt>
                <c:pt idx="2553">
                  <c:v>-1.5342394098315948</c:v>
                </c:pt>
                <c:pt idx="2554">
                  <c:v>-1.4665725807213148</c:v>
                </c:pt>
                <c:pt idx="2555">
                  <c:v>-1.4399119940318172</c:v>
                </c:pt>
                <c:pt idx="2556">
                  <c:v>-1.3765741985372504</c:v>
                </c:pt>
                <c:pt idx="2557">
                  <c:v>-1.4957359549966132</c:v>
                </c:pt>
                <c:pt idx="2558">
                  <c:v>-1.3986774424953996</c:v>
                </c:pt>
                <c:pt idx="2559">
                  <c:v>-1.4793328183745347</c:v>
                </c:pt>
                <c:pt idx="2560">
                  <c:v>-1.4544847832679064</c:v>
                </c:pt>
                <c:pt idx="2561">
                  <c:v>-1.4244235260699956</c:v>
                </c:pt>
                <c:pt idx="2562">
                  <c:v>-1.4629294407120463</c:v>
                </c:pt>
                <c:pt idx="2563">
                  <c:v>-1.5426647826008555</c:v>
                </c:pt>
                <c:pt idx="2564">
                  <c:v>-1.5476714041648965</c:v>
                </c:pt>
                <c:pt idx="2565">
                  <c:v>-1.5898158067489065</c:v>
                </c:pt>
                <c:pt idx="2566">
                  <c:v>-1.5282986431531809</c:v>
                </c:pt>
                <c:pt idx="2567">
                  <c:v>-1.5212369359935085</c:v>
                </c:pt>
                <c:pt idx="2568">
                  <c:v>-1.5925431822928049</c:v>
                </c:pt>
                <c:pt idx="2569">
                  <c:v>-1.5230677532485748</c:v>
                </c:pt>
                <c:pt idx="2570">
                  <c:v>-1.4565399049005556</c:v>
                </c:pt>
                <c:pt idx="2571">
                  <c:v>-1.5200973441456656</c:v>
                </c:pt>
                <c:pt idx="2572">
                  <c:v>-1.5469801928214899</c:v>
                </c:pt>
                <c:pt idx="2573">
                  <c:v>-1.5451680961879655</c:v>
                </c:pt>
                <c:pt idx="2574">
                  <c:v>-1.538330674169619</c:v>
                </c:pt>
                <c:pt idx="2575">
                  <c:v>-1.5520054763529467</c:v>
                </c:pt>
                <c:pt idx="2576">
                  <c:v>-1.7146331237276602</c:v>
                </c:pt>
                <c:pt idx="2577">
                  <c:v>-1.7203300798065868</c:v>
                </c:pt>
                <c:pt idx="2578">
                  <c:v>-1.7843394584040828</c:v>
                </c:pt>
                <c:pt idx="2579">
                  <c:v>-1.8055194623565418</c:v>
                </c:pt>
                <c:pt idx="2580">
                  <c:v>-1.7542683941575321</c:v>
                </c:pt>
                <c:pt idx="2581">
                  <c:v>-1.7633831871454841</c:v>
                </c:pt>
                <c:pt idx="2582">
                  <c:v>-1.7080395612970589</c:v>
                </c:pt>
                <c:pt idx="2583">
                  <c:v>-1.8011863724505695</c:v>
                </c:pt>
                <c:pt idx="2584">
                  <c:v>-1.8077980632529966</c:v>
                </c:pt>
                <c:pt idx="2585">
                  <c:v>-1.7779517595290617</c:v>
                </c:pt>
                <c:pt idx="2586">
                  <c:v>-1.7957326320127143</c:v>
                </c:pt>
                <c:pt idx="2587">
                  <c:v>-1.8146338381256788</c:v>
                </c:pt>
                <c:pt idx="2588">
                  <c:v>-1.729221009041626</c:v>
                </c:pt>
                <c:pt idx="2589">
                  <c:v>-1.7109907923446466</c:v>
                </c:pt>
                <c:pt idx="2590">
                  <c:v>-1.6718209715074872</c:v>
                </c:pt>
                <c:pt idx="2591">
                  <c:v>-1.6813847357786127</c:v>
                </c:pt>
                <c:pt idx="2592">
                  <c:v>-1.6923119835329681</c:v>
                </c:pt>
                <c:pt idx="2593">
                  <c:v>-1.7239910592235841</c:v>
                </c:pt>
                <c:pt idx="2594">
                  <c:v>-1.7271663888140054</c:v>
                </c:pt>
                <c:pt idx="2595">
                  <c:v>-1.6987001712382765</c:v>
                </c:pt>
                <c:pt idx="2596">
                  <c:v>-1.790727120836233</c:v>
                </c:pt>
                <c:pt idx="2597">
                  <c:v>-1.7506261917779709</c:v>
                </c:pt>
                <c:pt idx="2598">
                  <c:v>-1.7970960696123361</c:v>
                </c:pt>
                <c:pt idx="2599">
                  <c:v>-1.7784186978159866</c:v>
                </c:pt>
                <c:pt idx="2600">
                  <c:v>-1.8043801601697051</c:v>
                </c:pt>
                <c:pt idx="2601">
                  <c:v>-1.8075739387802381</c:v>
                </c:pt>
                <c:pt idx="2602">
                  <c:v>-1.8212267727255815</c:v>
                </c:pt>
                <c:pt idx="2603">
                  <c:v>-1.8360373879792391</c:v>
                </c:pt>
                <c:pt idx="2604">
                  <c:v>-1.9029908788736449</c:v>
                </c:pt>
                <c:pt idx="2605">
                  <c:v>-1.9312278047798115</c:v>
                </c:pt>
                <c:pt idx="2606">
                  <c:v>-1.9182486182965475</c:v>
                </c:pt>
                <c:pt idx="2607">
                  <c:v>-1.8989009476986896</c:v>
                </c:pt>
                <c:pt idx="2608">
                  <c:v>-1.9662988694870043</c:v>
                </c:pt>
                <c:pt idx="2609">
                  <c:v>-1.9954492234272259</c:v>
                </c:pt>
                <c:pt idx="2610">
                  <c:v>-1.9599122077510467</c:v>
                </c:pt>
                <c:pt idx="2611">
                  <c:v>-1.9280343785884835</c:v>
                </c:pt>
                <c:pt idx="2612">
                  <c:v>-1.9863363178033167</c:v>
                </c:pt>
                <c:pt idx="2613">
                  <c:v>-1.92280535699767</c:v>
                </c:pt>
                <c:pt idx="2614">
                  <c:v>-1.9487634742320736</c:v>
                </c:pt>
                <c:pt idx="2615">
                  <c:v>-1.9073235750733719</c:v>
                </c:pt>
                <c:pt idx="2616">
                  <c:v>-1.8836242691395721</c:v>
                </c:pt>
                <c:pt idx="2617">
                  <c:v>-1.9146069490520334</c:v>
                </c:pt>
                <c:pt idx="2618">
                  <c:v>-1.9002642597484964</c:v>
                </c:pt>
                <c:pt idx="2619">
                  <c:v>-1.9414803221317056</c:v>
                </c:pt>
                <c:pt idx="2620">
                  <c:v>-1.9414803221317056</c:v>
                </c:pt>
                <c:pt idx="2621">
                  <c:v>-1.9469520280008146</c:v>
                </c:pt>
                <c:pt idx="2622">
                  <c:v>-1.9148310521163392</c:v>
                </c:pt>
                <c:pt idx="2623">
                  <c:v>-1.9351121939688465</c:v>
                </c:pt>
                <c:pt idx="2624">
                  <c:v>-1.9697162788134381</c:v>
                </c:pt>
                <c:pt idx="2625">
                  <c:v>-1.9562706738147417</c:v>
                </c:pt>
                <c:pt idx="2626">
                  <c:v>-1.9462610632035249</c:v>
                </c:pt>
                <c:pt idx="2627">
                  <c:v>-2.0009206660365209</c:v>
                </c:pt>
                <c:pt idx="2628">
                  <c:v>-1.9448978070845557</c:v>
                </c:pt>
                <c:pt idx="2629">
                  <c:v>-1.8993491600624246</c:v>
                </c:pt>
                <c:pt idx="2630">
                  <c:v>-1.9669898219392357</c:v>
                </c:pt>
                <c:pt idx="2631">
                  <c:v>-1.9476243176652197</c:v>
                </c:pt>
                <c:pt idx="2632">
                  <c:v>-1.9651597307310587</c:v>
                </c:pt>
                <c:pt idx="2633">
                  <c:v>-1.9419285174730128</c:v>
                </c:pt>
                <c:pt idx="2634">
                  <c:v>-1.9653838236924903</c:v>
                </c:pt>
                <c:pt idx="2635">
                  <c:v>-1.9594640195969459</c:v>
                </c:pt>
                <c:pt idx="2636">
                  <c:v>-1.9601549762597426</c:v>
                </c:pt>
                <c:pt idx="2637">
                  <c:v>-1.9849731103922963</c:v>
                </c:pt>
                <c:pt idx="2638">
                  <c:v>-1.9642446840071992</c:v>
                </c:pt>
                <c:pt idx="2639">
                  <c:v>-1.9405652560869457</c:v>
                </c:pt>
                <c:pt idx="2640">
                  <c:v>-2.014571145444366</c:v>
                </c:pt>
                <c:pt idx="2641">
                  <c:v>-1.9489875704696846</c:v>
                </c:pt>
                <c:pt idx="2642">
                  <c:v>-2.014571145444366</c:v>
                </c:pt>
                <c:pt idx="2643">
                  <c:v>-1.8902354734375848</c:v>
                </c:pt>
                <c:pt idx="2644">
                  <c:v>-1.9448978070845557</c:v>
                </c:pt>
                <c:pt idx="2645">
                  <c:v>-1.988166374462863</c:v>
                </c:pt>
                <c:pt idx="2646">
                  <c:v>-1.8840911633783097</c:v>
                </c:pt>
                <c:pt idx="2647">
                  <c:v>-1.8761165830693205</c:v>
                </c:pt>
                <c:pt idx="2648">
                  <c:v>-1.973133677727934</c:v>
                </c:pt>
                <c:pt idx="2649">
                  <c:v>-2.0002297344827058</c:v>
                </c:pt>
                <c:pt idx="2650">
                  <c:v>-1.9776901934184465</c:v>
                </c:pt>
                <c:pt idx="2651">
                  <c:v>-0.66799146290006384</c:v>
                </c:pt>
                <c:pt idx="2652">
                  <c:v>2.3796403428067547</c:v>
                </c:pt>
                <c:pt idx="2653">
                  <c:v>3.8392504260550964</c:v>
                </c:pt>
                <c:pt idx="2654">
                  <c:v>6.1671636091420901</c:v>
                </c:pt>
                <c:pt idx="2655">
                  <c:v>4.7201273403691619</c:v>
                </c:pt>
                <c:pt idx="2656">
                  <c:v>4.5386702374528358</c:v>
                </c:pt>
                <c:pt idx="2657">
                  <c:v>3.3835488705165284</c:v>
                </c:pt>
                <c:pt idx="2658">
                  <c:v>1.9832766420607495</c:v>
                </c:pt>
                <c:pt idx="2659">
                  <c:v>1.2220367769700924</c:v>
                </c:pt>
                <c:pt idx="2660">
                  <c:v>0.81149394485945381</c:v>
                </c:pt>
                <c:pt idx="2661">
                  <c:v>0.21717791591240321</c:v>
                </c:pt>
                <c:pt idx="2662">
                  <c:v>1.0251748453737886E-2</c:v>
                </c:pt>
                <c:pt idx="2663">
                  <c:v>-0.41786460929216229</c:v>
                </c:pt>
                <c:pt idx="2664">
                  <c:v>-0.78836952089103018</c:v>
                </c:pt>
                <c:pt idx="2665">
                  <c:v>-0.8309913242501521</c:v>
                </c:pt>
                <c:pt idx="2666">
                  <c:v>-0.96729532855599487</c:v>
                </c:pt>
                <c:pt idx="2667">
                  <c:v>-1.1605633800521931</c:v>
                </c:pt>
                <c:pt idx="2668">
                  <c:v>-1.3426244067437976</c:v>
                </c:pt>
                <c:pt idx="2669">
                  <c:v>-1.4335410097184642</c:v>
                </c:pt>
                <c:pt idx="2670">
                  <c:v>-1.4528967321414843</c:v>
                </c:pt>
                <c:pt idx="2671">
                  <c:v>-1.6565598735961196</c:v>
                </c:pt>
                <c:pt idx="2672">
                  <c:v>-1.5515571248374549</c:v>
                </c:pt>
                <c:pt idx="2673">
                  <c:v>-1.6686268054566078</c:v>
                </c:pt>
                <c:pt idx="2674">
                  <c:v>-1.6030229674915963</c:v>
                </c:pt>
                <c:pt idx="2675">
                  <c:v>-1.5800084081780907</c:v>
                </c:pt>
                <c:pt idx="2676">
                  <c:v>-1.5740865658373293</c:v>
                </c:pt>
                <c:pt idx="2677">
                  <c:v>-1.6863907360340713</c:v>
                </c:pt>
                <c:pt idx="2678">
                  <c:v>-1.7396995135239957</c:v>
                </c:pt>
                <c:pt idx="2679">
                  <c:v>-1.8205544072347424</c:v>
                </c:pt>
                <c:pt idx="2680">
                  <c:v>-1.726942248197294</c:v>
                </c:pt>
                <c:pt idx="2681">
                  <c:v>-1.7456204789128682</c:v>
                </c:pt>
                <c:pt idx="2682">
                  <c:v>-1.667954348283418</c:v>
                </c:pt>
                <c:pt idx="2683">
                  <c:v>-1.7440141633233042</c:v>
                </c:pt>
                <c:pt idx="2684">
                  <c:v>-1.7836483933248104</c:v>
                </c:pt>
                <c:pt idx="2685">
                  <c:v>-1.8355704737160972</c:v>
                </c:pt>
                <c:pt idx="2686">
                  <c:v>-1.9562706738147417</c:v>
                </c:pt>
                <c:pt idx="2687">
                  <c:v>-1.9448978070845557</c:v>
                </c:pt>
                <c:pt idx="2688">
                  <c:v>-1.9540110493761587</c:v>
                </c:pt>
                <c:pt idx="2689">
                  <c:v>-1.9141587427889739</c:v>
                </c:pt>
                <c:pt idx="2690">
                  <c:v>-1.9157461391640762</c:v>
                </c:pt>
                <c:pt idx="2691">
                  <c:v>-1.9132436544454956</c:v>
                </c:pt>
                <c:pt idx="2692">
                  <c:v>-1.8890962573989256</c:v>
                </c:pt>
                <c:pt idx="2693">
                  <c:v>-1.9382869251395984</c:v>
                </c:pt>
                <c:pt idx="2694">
                  <c:v>-1.8947923260130395</c:v>
                </c:pt>
                <c:pt idx="2695">
                  <c:v>-1.9152979333564746</c:v>
                </c:pt>
                <c:pt idx="2696">
                  <c:v>-1.9726854948569406</c:v>
                </c:pt>
                <c:pt idx="2697">
                  <c:v>-1.8890962573989256</c:v>
                </c:pt>
                <c:pt idx="2698">
                  <c:v>-1.9633483109824379</c:v>
                </c:pt>
                <c:pt idx="2699">
                  <c:v>-1.9045782910630971</c:v>
                </c:pt>
                <c:pt idx="2700">
                  <c:v>-1.9647115446738805</c:v>
                </c:pt>
                <c:pt idx="2701">
                  <c:v>-1.9398929621905037</c:v>
                </c:pt>
                <c:pt idx="2702">
                  <c:v>-2.0025079396162049</c:v>
                </c:pt>
                <c:pt idx="2703">
                  <c:v>-1.98839046282826</c:v>
                </c:pt>
                <c:pt idx="2704">
                  <c:v>-2.0025079396162049</c:v>
                </c:pt>
                <c:pt idx="2705">
                  <c:v>-1.9997815624365201</c:v>
                </c:pt>
                <c:pt idx="2706">
                  <c:v>-1.9530959935563086</c:v>
                </c:pt>
                <c:pt idx="2707">
                  <c:v>-1.9530959935563086</c:v>
                </c:pt>
                <c:pt idx="2708">
                  <c:v>-1.9797256801026508</c:v>
                </c:pt>
                <c:pt idx="2709">
                  <c:v>-1.9369236593262729</c:v>
                </c:pt>
                <c:pt idx="2710">
                  <c:v>-2.0025079396162049</c:v>
                </c:pt>
                <c:pt idx="2711">
                  <c:v>-1.9704072291604646</c:v>
                </c:pt>
                <c:pt idx="2712">
                  <c:v>-2.0009206660365209</c:v>
                </c:pt>
                <c:pt idx="2713">
                  <c:v>-1.9521809369898335</c:v>
                </c:pt>
                <c:pt idx="2714">
                  <c:v>-1.9565134431116959</c:v>
                </c:pt>
                <c:pt idx="2715">
                  <c:v>-2.0088943588564723</c:v>
                </c:pt>
                <c:pt idx="2716">
                  <c:v>-1.9282771539985033</c:v>
                </c:pt>
                <c:pt idx="2717">
                  <c:v>-1.9920318924926406</c:v>
                </c:pt>
                <c:pt idx="2718">
                  <c:v>-2.0179884077341947</c:v>
                </c:pt>
                <c:pt idx="2719">
                  <c:v>-2.0526086094975415</c:v>
                </c:pt>
                <c:pt idx="2720">
                  <c:v>-2.1206881577623404</c:v>
                </c:pt>
                <c:pt idx="2721">
                  <c:v>-2.0245988200064957</c:v>
                </c:pt>
                <c:pt idx="2722">
                  <c:v>-2.0769578853017556</c:v>
                </c:pt>
                <c:pt idx="2723">
                  <c:v>-2.0908501803158286</c:v>
                </c:pt>
                <c:pt idx="2724">
                  <c:v>-2.0660343874665976</c:v>
                </c:pt>
                <c:pt idx="2725">
                  <c:v>-1.9983996975005081</c:v>
                </c:pt>
                <c:pt idx="2726">
                  <c:v>-1.9920318924926406</c:v>
                </c:pt>
                <c:pt idx="2727">
                  <c:v>-2.0191274928516467</c:v>
                </c:pt>
                <c:pt idx="2728">
                  <c:v>-2.0526086094975415</c:v>
                </c:pt>
                <c:pt idx="2729">
                  <c:v>-2.0494155287938076</c:v>
                </c:pt>
                <c:pt idx="2730">
                  <c:v>-2.0419089524166711</c:v>
                </c:pt>
                <c:pt idx="2731">
                  <c:v>-2.050778657924579</c:v>
                </c:pt>
                <c:pt idx="2732">
                  <c:v>-2.0510027337876657</c:v>
                </c:pt>
                <c:pt idx="2733">
                  <c:v>-2.084034761361564</c:v>
                </c:pt>
                <c:pt idx="2734">
                  <c:v>-2.0869850025889258</c:v>
                </c:pt>
                <c:pt idx="2735">
                  <c:v>-2.0858459863247747</c:v>
                </c:pt>
                <c:pt idx="2736">
                  <c:v>-2.0327964240810736</c:v>
                </c:pt>
                <c:pt idx="2737">
                  <c:v>-1.9945342014105361</c:v>
                </c:pt>
                <c:pt idx="2738">
                  <c:v>-2.0635322379597199</c:v>
                </c:pt>
                <c:pt idx="2739">
                  <c:v>-1.9603790702211077</c:v>
                </c:pt>
                <c:pt idx="2740">
                  <c:v>-2.0851737794628677</c:v>
                </c:pt>
                <c:pt idx="2741">
                  <c:v>-2.0698996373113454</c:v>
                </c:pt>
                <c:pt idx="2742">
                  <c:v>-2.0954062181384181</c:v>
                </c:pt>
                <c:pt idx="2743">
                  <c:v>-2.1092982849419739</c:v>
                </c:pt>
                <c:pt idx="2744">
                  <c:v>-2.1168230827185663</c:v>
                </c:pt>
                <c:pt idx="2745">
                  <c:v>-2.0598910402823023</c:v>
                </c:pt>
                <c:pt idx="2746">
                  <c:v>-2.1227233851697891</c:v>
                </c:pt>
                <c:pt idx="2747">
                  <c:v>-2.1607571860881913</c:v>
                </c:pt>
                <c:pt idx="2748">
                  <c:v>-2.2003766937594094</c:v>
                </c:pt>
                <c:pt idx="2749">
                  <c:v>-2.1539235199770967</c:v>
                </c:pt>
                <c:pt idx="2750">
                  <c:v>-2.1543903017715582</c:v>
                </c:pt>
                <c:pt idx="2751">
                  <c:v>-2.1168230827185663</c:v>
                </c:pt>
                <c:pt idx="2752">
                  <c:v>-2.1915081693867133</c:v>
                </c:pt>
                <c:pt idx="2753">
                  <c:v>-2.0997381713852237</c:v>
                </c:pt>
                <c:pt idx="2754">
                  <c:v>-2.1757873710795295</c:v>
                </c:pt>
                <c:pt idx="2755">
                  <c:v>-2.2229117662182274</c:v>
                </c:pt>
                <c:pt idx="2756">
                  <c:v>-2.1511975104248071</c:v>
                </c:pt>
                <c:pt idx="2757">
                  <c:v>-2.1632591190260397</c:v>
                </c:pt>
                <c:pt idx="2758">
                  <c:v>-2.129799972868418</c:v>
                </c:pt>
                <c:pt idx="2759">
                  <c:v>-2.1366151141356982</c:v>
                </c:pt>
                <c:pt idx="2760">
                  <c:v>-2.1067962318336519</c:v>
                </c:pt>
                <c:pt idx="2761">
                  <c:v>-2.1136301846079286</c:v>
                </c:pt>
                <c:pt idx="2762">
                  <c:v>-2.1033792398536866</c:v>
                </c:pt>
                <c:pt idx="2763">
                  <c:v>-2.0781155831175013</c:v>
                </c:pt>
                <c:pt idx="2764">
                  <c:v>-2.1543903017715582</c:v>
                </c:pt>
                <c:pt idx="2765">
                  <c:v>-2.1049850406581472</c:v>
                </c:pt>
                <c:pt idx="2766">
                  <c:v>-2.1393598305849748</c:v>
                </c:pt>
                <c:pt idx="2767">
                  <c:v>-2.0332445829420953</c:v>
                </c:pt>
                <c:pt idx="2768">
                  <c:v>-2.1056572356620507</c:v>
                </c:pt>
                <c:pt idx="2769">
                  <c:v>-2.0548867083078015</c:v>
                </c:pt>
                <c:pt idx="2770">
                  <c:v>-2.1024643058104697</c:v>
                </c:pt>
                <c:pt idx="2771">
                  <c:v>-2.0822048610092736</c:v>
                </c:pt>
                <c:pt idx="2772">
                  <c:v>-2.0271010563008396</c:v>
                </c:pt>
                <c:pt idx="2773">
                  <c:v>-2.1286610000218698</c:v>
                </c:pt>
                <c:pt idx="2774">
                  <c:v>-2.0680883866254218</c:v>
                </c:pt>
                <c:pt idx="2775">
                  <c:v>-2.1311630044292373</c:v>
                </c:pt>
                <c:pt idx="2776">
                  <c:v>-2.0926800665803436</c:v>
                </c:pt>
                <c:pt idx="2777">
                  <c:v>-2.0842588305875154</c:v>
                </c:pt>
                <c:pt idx="2778">
                  <c:v>-2.1814819849379052</c:v>
                </c:pt>
                <c:pt idx="2779">
                  <c:v>-2.2076581667315853</c:v>
                </c:pt>
                <c:pt idx="2780">
                  <c:v>-2.1794281931022397</c:v>
                </c:pt>
                <c:pt idx="2781">
                  <c:v>-2.0924559990346925</c:v>
                </c:pt>
                <c:pt idx="2782">
                  <c:v>-2.0608060090147262</c:v>
                </c:pt>
                <c:pt idx="2783">
                  <c:v>-2.1102132134182661</c:v>
                </c:pt>
                <c:pt idx="2784">
                  <c:v>-2.0958730242484735</c:v>
                </c:pt>
                <c:pt idx="2785">
                  <c:v>-2.1587033563791103</c:v>
                </c:pt>
                <c:pt idx="2786">
                  <c:v>-2.0744557601383162</c:v>
                </c:pt>
                <c:pt idx="2787">
                  <c:v>-2.0225447412668407</c:v>
                </c:pt>
                <c:pt idx="2788">
                  <c:v>-2.0744557601383162</c:v>
                </c:pt>
                <c:pt idx="2789">
                  <c:v>-2.0858459863247747</c:v>
                </c:pt>
                <c:pt idx="2790">
                  <c:v>-2.0869850025889258</c:v>
                </c:pt>
                <c:pt idx="2791">
                  <c:v>-2.0594428920596153</c:v>
                </c:pt>
                <c:pt idx="2792">
                  <c:v>-2.0665012057871968</c:v>
                </c:pt>
                <c:pt idx="2793">
                  <c:v>-2.0603391883260436</c:v>
                </c:pt>
                <c:pt idx="2794">
                  <c:v>-2.0241319842594363</c:v>
                </c:pt>
                <c:pt idx="2795">
                  <c:v>-2.0223206597223431</c:v>
                </c:pt>
                <c:pt idx="2796">
                  <c:v>-2.0432720906631729</c:v>
                </c:pt>
                <c:pt idx="2797">
                  <c:v>-2.0767524871775134</c:v>
                </c:pt>
              </c:numCache>
            </c:numRef>
          </c:xVal>
          <c:yVal>
            <c:numRef>
              <c:f>Sheet3!$T$3:$T$2800</c:f>
              <c:numCache>
                <c:formatCode>General</c:formatCode>
                <c:ptCount val="2798"/>
                <c:pt idx="0">
                  <c:v>-5.5367346938774804E-3</c:v>
                </c:pt>
                <c:pt idx="1">
                  <c:v>-5.542857142857135E-3</c:v>
                </c:pt>
                <c:pt idx="2">
                  <c:v>-5.7357142857142728E-3</c:v>
                </c:pt>
                <c:pt idx="3">
                  <c:v>-5.7729591836734508E-3</c:v>
                </c:pt>
                <c:pt idx="4">
                  <c:v>-5.3688775510204387E-3</c:v>
                </c:pt>
                <c:pt idx="5">
                  <c:v>-5.4683673469387781E-3</c:v>
                </c:pt>
                <c:pt idx="6">
                  <c:v>-5.5178571428571525E-3</c:v>
                </c:pt>
                <c:pt idx="7">
                  <c:v>-5.3127551020408191E-3</c:v>
                </c:pt>
                <c:pt idx="8">
                  <c:v>-5.3749999999999805E-3</c:v>
                </c:pt>
                <c:pt idx="9">
                  <c:v>-5.3066326530611645E-3</c:v>
                </c:pt>
                <c:pt idx="10">
                  <c:v>-5.4561224489795826E-3</c:v>
                </c:pt>
                <c:pt idx="11">
                  <c:v>-5.6362244897959334E-3</c:v>
                </c:pt>
                <c:pt idx="12">
                  <c:v>-5.7607142857142553E-3</c:v>
                </c:pt>
                <c:pt idx="13">
                  <c:v>-5.4183673469388131E-3</c:v>
                </c:pt>
                <c:pt idx="14">
                  <c:v>-5.4183673469388131E-3</c:v>
                </c:pt>
                <c:pt idx="15">
                  <c:v>-5.586734693877559E-3</c:v>
                </c:pt>
                <c:pt idx="16">
                  <c:v>-5.6423469387754744E-3</c:v>
                </c:pt>
                <c:pt idx="17">
                  <c:v>-5.6734693877551114E-3</c:v>
                </c:pt>
                <c:pt idx="18">
                  <c:v>-5.4622448979591235E-3</c:v>
                </c:pt>
                <c:pt idx="19">
                  <c:v>-5.5244897959183976E-3</c:v>
                </c:pt>
                <c:pt idx="20">
                  <c:v>-5.7607142857142553E-3</c:v>
                </c:pt>
                <c:pt idx="21">
                  <c:v>-5.505612244897957E-3</c:v>
                </c:pt>
                <c:pt idx="22">
                  <c:v>-5.6801020408163566E-3</c:v>
                </c:pt>
                <c:pt idx="23">
                  <c:v>-5.9969387755102257E-3</c:v>
                </c:pt>
                <c:pt idx="24">
                  <c:v>-5.6112244897959509E-3</c:v>
                </c:pt>
                <c:pt idx="25">
                  <c:v>-5.5306122448979395E-3</c:v>
                </c:pt>
                <c:pt idx="26">
                  <c:v>-5.586734693877559E-3</c:v>
                </c:pt>
                <c:pt idx="27">
                  <c:v>-5.5367346938774804E-3</c:v>
                </c:pt>
                <c:pt idx="28">
                  <c:v>-5.4249999999999455E-3</c:v>
                </c:pt>
                <c:pt idx="29">
                  <c:v>-5.6612244897959159E-3</c:v>
                </c:pt>
                <c:pt idx="30">
                  <c:v>-5.6301020408162789E-3</c:v>
                </c:pt>
                <c:pt idx="31">
                  <c:v>-5.387244897959176E-3</c:v>
                </c:pt>
                <c:pt idx="32">
                  <c:v>-5.4867346938775154E-3</c:v>
                </c:pt>
                <c:pt idx="33">
                  <c:v>-5.7729591836734508E-3</c:v>
                </c:pt>
                <c:pt idx="34">
                  <c:v>-5.3066326530611645E-3</c:v>
                </c:pt>
                <c:pt idx="35">
                  <c:v>-5.9908163265305712E-3</c:v>
                </c:pt>
                <c:pt idx="36">
                  <c:v>-5.7045918367346357E-3</c:v>
                </c:pt>
                <c:pt idx="37">
                  <c:v>-5.399999999999963E-3</c:v>
                </c:pt>
                <c:pt idx="38">
                  <c:v>-5.6801020408163566E-3</c:v>
                </c:pt>
                <c:pt idx="39">
                  <c:v>-5.4061224489796176E-3</c:v>
                </c:pt>
                <c:pt idx="40">
                  <c:v>-5.6673469387754569E-3</c:v>
                </c:pt>
                <c:pt idx="41">
                  <c:v>-5.573979591836772E-3</c:v>
                </c:pt>
                <c:pt idx="42">
                  <c:v>-5.4061224489796176E-3</c:v>
                </c:pt>
                <c:pt idx="43">
                  <c:v>-5.6673469387754569E-3</c:v>
                </c:pt>
                <c:pt idx="44">
                  <c:v>-5.1387755102040101E-3</c:v>
                </c:pt>
                <c:pt idx="45">
                  <c:v>-5.8418367346938574E-3</c:v>
                </c:pt>
                <c:pt idx="46">
                  <c:v>-5.7607142857142553E-3</c:v>
                </c:pt>
                <c:pt idx="47">
                  <c:v>-5.4933673469387606E-3</c:v>
                </c:pt>
                <c:pt idx="48">
                  <c:v>-5.5367346938774804E-3</c:v>
                </c:pt>
                <c:pt idx="49">
                  <c:v>-5.4311224489796001E-3</c:v>
                </c:pt>
                <c:pt idx="50">
                  <c:v>-5.6112244897959509E-3</c:v>
                </c:pt>
                <c:pt idx="51">
                  <c:v>-6.1653061224489717E-3</c:v>
                </c:pt>
                <c:pt idx="52">
                  <c:v>-5.5367346938774804E-3</c:v>
                </c:pt>
                <c:pt idx="53">
                  <c:v>-5.1198979591836821E-3</c:v>
                </c:pt>
                <c:pt idx="54">
                  <c:v>-5.5367346938774804E-3</c:v>
                </c:pt>
                <c:pt idx="55">
                  <c:v>-5.2071428571428251E-3</c:v>
                </c:pt>
                <c:pt idx="56">
                  <c:v>-5.6862244897958984E-3</c:v>
                </c:pt>
                <c:pt idx="57">
                  <c:v>-6.0346938775509952E-3</c:v>
                </c:pt>
                <c:pt idx="58">
                  <c:v>-5.6862244897958984E-3</c:v>
                </c:pt>
                <c:pt idx="59">
                  <c:v>-5.4122448979591585E-3</c:v>
                </c:pt>
                <c:pt idx="60">
                  <c:v>-5.7418367346938138E-3</c:v>
                </c:pt>
                <c:pt idx="61">
                  <c:v>-5.9102040816326733E-3</c:v>
                </c:pt>
                <c:pt idx="62">
                  <c:v>-5.7045918367346357E-3</c:v>
                </c:pt>
                <c:pt idx="63">
                  <c:v>-5.6423469387754744E-3</c:v>
                </c:pt>
                <c:pt idx="64">
                  <c:v>-5.3250000000000155E-3</c:v>
                </c:pt>
                <c:pt idx="65">
                  <c:v>-5.437244897959141E-3</c:v>
                </c:pt>
                <c:pt idx="66">
                  <c:v>-5.8229591836734158E-3</c:v>
                </c:pt>
                <c:pt idx="67">
                  <c:v>-5.4249999999999455E-3</c:v>
                </c:pt>
                <c:pt idx="68">
                  <c:v>-5.6551020408162614E-3</c:v>
                </c:pt>
                <c:pt idx="69">
                  <c:v>-5.2132653061224797E-3</c:v>
                </c:pt>
                <c:pt idx="70">
                  <c:v>-5.2938775510203784E-3</c:v>
                </c:pt>
                <c:pt idx="71">
                  <c:v>-5.505612244897957E-3</c:v>
                </c:pt>
                <c:pt idx="72">
                  <c:v>-5.4311224489796001E-3</c:v>
                </c:pt>
                <c:pt idx="73">
                  <c:v>-5.586734693877559E-3</c:v>
                </c:pt>
                <c:pt idx="74">
                  <c:v>-5.7979591836734333E-3</c:v>
                </c:pt>
                <c:pt idx="75">
                  <c:v>-5.6051020408162964E-3</c:v>
                </c:pt>
                <c:pt idx="76">
                  <c:v>-5.3749999999999805E-3</c:v>
                </c:pt>
                <c:pt idx="77">
                  <c:v>-5.3561224489795389E-3</c:v>
                </c:pt>
                <c:pt idx="78">
                  <c:v>-5.387244897959176E-3</c:v>
                </c:pt>
                <c:pt idx="79">
                  <c:v>-5.5306122448979395E-3</c:v>
                </c:pt>
                <c:pt idx="80">
                  <c:v>-5.6362244897959334E-3</c:v>
                </c:pt>
                <c:pt idx="81">
                  <c:v>-5.5678571428571175E-3</c:v>
                </c:pt>
                <c:pt idx="82">
                  <c:v>-5.573979591836772E-3</c:v>
                </c:pt>
                <c:pt idx="83">
                  <c:v>-5.9102040816326733E-3</c:v>
                </c:pt>
                <c:pt idx="84">
                  <c:v>-5.555612244897922E-3</c:v>
                </c:pt>
                <c:pt idx="85">
                  <c:v>-5.6984693877550939E-3</c:v>
                </c:pt>
                <c:pt idx="86">
                  <c:v>-5.4433673469387956E-3</c:v>
                </c:pt>
                <c:pt idx="87">
                  <c:v>-5.7173469387755355E-3</c:v>
                </c:pt>
                <c:pt idx="88">
                  <c:v>-5.5617346938775765E-3</c:v>
                </c:pt>
                <c:pt idx="89">
                  <c:v>-5.6551020408162614E-3</c:v>
                </c:pt>
                <c:pt idx="90">
                  <c:v>-5.7668367346939099E-3</c:v>
                </c:pt>
                <c:pt idx="91">
                  <c:v>-5.7857142857142378E-3</c:v>
                </c:pt>
                <c:pt idx="92">
                  <c:v>-5.6612244897959159E-3</c:v>
                </c:pt>
                <c:pt idx="93">
                  <c:v>-5.6551020408162614E-3</c:v>
                </c:pt>
                <c:pt idx="94">
                  <c:v>-5.231632653061217E-3</c:v>
                </c:pt>
                <c:pt idx="95">
                  <c:v>-5.6923469387754394E-3</c:v>
                </c:pt>
                <c:pt idx="96">
                  <c:v>-5.6551020408162614E-3</c:v>
                </c:pt>
                <c:pt idx="97">
                  <c:v>-5.5367346938774804E-3</c:v>
                </c:pt>
                <c:pt idx="98">
                  <c:v>-5.3627551020407841E-3</c:v>
                </c:pt>
                <c:pt idx="99">
                  <c:v>-5.5989795918367545E-3</c:v>
                </c:pt>
                <c:pt idx="100">
                  <c:v>-5.7418367346938138E-3</c:v>
                </c:pt>
                <c:pt idx="101">
                  <c:v>-5.244387755102004E-3</c:v>
                </c:pt>
                <c:pt idx="102">
                  <c:v>-5.6178571428570825E-3</c:v>
                </c:pt>
                <c:pt idx="103">
                  <c:v>-5.7484693877550589E-3</c:v>
                </c:pt>
                <c:pt idx="104">
                  <c:v>-5.5178571428571525E-3</c:v>
                </c:pt>
                <c:pt idx="105">
                  <c:v>-5.5678571428571175E-3</c:v>
                </c:pt>
                <c:pt idx="106">
                  <c:v>-5.7484693877550589E-3</c:v>
                </c:pt>
                <c:pt idx="107">
                  <c:v>-5.6923469387754394E-3</c:v>
                </c:pt>
                <c:pt idx="108">
                  <c:v>-5.2627551020408541E-3</c:v>
                </c:pt>
                <c:pt idx="109">
                  <c:v>-5.7418367346938138E-3</c:v>
                </c:pt>
                <c:pt idx="110">
                  <c:v>-5.6734693877551114E-3</c:v>
                </c:pt>
                <c:pt idx="111">
                  <c:v>-5.6551020408162614E-3</c:v>
                </c:pt>
                <c:pt idx="112">
                  <c:v>-5.5489795918366768E-3</c:v>
                </c:pt>
                <c:pt idx="113">
                  <c:v>-5.4183673469388131E-3</c:v>
                </c:pt>
                <c:pt idx="114">
                  <c:v>-5.5928571428571E-3</c:v>
                </c:pt>
                <c:pt idx="115">
                  <c:v>-5.2693877551019865E-3</c:v>
                </c:pt>
                <c:pt idx="116">
                  <c:v>-5.4806122448979745E-3</c:v>
                </c:pt>
                <c:pt idx="117">
                  <c:v>-5.8663265306122493E-3</c:v>
                </c:pt>
                <c:pt idx="118">
                  <c:v>-5.542857142857135E-3</c:v>
                </c:pt>
                <c:pt idx="119">
                  <c:v>-5.6112244897959509E-3</c:v>
                </c:pt>
                <c:pt idx="120">
                  <c:v>-5.542857142857135E-3</c:v>
                </c:pt>
                <c:pt idx="121">
                  <c:v>-5.6923469387754394E-3</c:v>
                </c:pt>
                <c:pt idx="122">
                  <c:v>-5.6673469387754569E-3</c:v>
                </c:pt>
                <c:pt idx="123">
                  <c:v>-5.5989795918367545E-3</c:v>
                </c:pt>
                <c:pt idx="124">
                  <c:v>-5.4311224489796001E-3</c:v>
                </c:pt>
                <c:pt idx="125">
                  <c:v>-5.4867346938775154E-3</c:v>
                </c:pt>
                <c:pt idx="126">
                  <c:v>-5.7668367346939099E-3</c:v>
                </c:pt>
                <c:pt idx="127">
                  <c:v>-5.5367346938774804E-3</c:v>
                </c:pt>
                <c:pt idx="128">
                  <c:v>-5.4311224489796001E-3</c:v>
                </c:pt>
                <c:pt idx="129">
                  <c:v>-5.8107142857142203E-3</c:v>
                </c:pt>
                <c:pt idx="130">
                  <c:v>-5.7418367346938138E-3</c:v>
                </c:pt>
                <c:pt idx="131">
                  <c:v>-5.7857142857142378E-3</c:v>
                </c:pt>
                <c:pt idx="132">
                  <c:v>-5.7668367346939099E-3</c:v>
                </c:pt>
                <c:pt idx="133">
                  <c:v>-5.387244897959176E-3</c:v>
                </c:pt>
                <c:pt idx="134">
                  <c:v>-5.2755102040816411E-3</c:v>
                </c:pt>
                <c:pt idx="135">
                  <c:v>-5.437244897959141E-3</c:v>
                </c:pt>
                <c:pt idx="136">
                  <c:v>-5.542857142857135E-3</c:v>
                </c:pt>
                <c:pt idx="137">
                  <c:v>-5.6984693877550939E-3</c:v>
                </c:pt>
                <c:pt idx="138">
                  <c:v>-5.1632653061224019E-3</c:v>
                </c:pt>
                <c:pt idx="139">
                  <c:v>-5.6734693877551114E-3</c:v>
                </c:pt>
                <c:pt idx="140">
                  <c:v>-5.5617346938775765E-3</c:v>
                </c:pt>
                <c:pt idx="141">
                  <c:v>-5.6423469387754744E-3</c:v>
                </c:pt>
                <c:pt idx="142">
                  <c:v>-5.586734693877559E-3</c:v>
                </c:pt>
                <c:pt idx="143">
                  <c:v>-5.7918367346938924E-3</c:v>
                </c:pt>
                <c:pt idx="144">
                  <c:v>-5.7357142857142728E-3</c:v>
                </c:pt>
                <c:pt idx="145">
                  <c:v>-5.6489795918367195E-3</c:v>
                </c:pt>
                <c:pt idx="146">
                  <c:v>-5.1698979591836471E-3</c:v>
                </c:pt>
                <c:pt idx="147">
                  <c:v>-5.5678571428571175E-3</c:v>
                </c:pt>
                <c:pt idx="148">
                  <c:v>-5.7484693877550589E-3</c:v>
                </c:pt>
                <c:pt idx="149">
                  <c:v>-5.3250000000000155E-3</c:v>
                </c:pt>
                <c:pt idx="150">
                  <c:v>-5.4122448979591585E-3</c:v>
                </c:pt>
                <c:pt idx="151">
                  <c:v>-5.7545918367347135E-3</c:v>
                </c:pt>
                <c:pt idx="152">
                  <c:v>-5.7045918367346357E-3</c:v>
                </c:pt>
                <c:pt idx="153">
                  <c:v>-5.573979591836772E-3</c:v>
                </c:pt>
                <c:pt idx="154">
                  <c:v>-5.5989795918367545E-3</c:v>
                </c:pt>
                <c:pt idx="155">
                  <c:v>-5.6178571428570825E-3</c:v>
                </c:pt>
                <c:pt idx="156">
                  <c:v>-5.3316326530612607E-3</c:v>
                </c:pt>
                <c:pt idx="157">
                  <c:v>-5.6301020408162789E-3</c:v>
                </c:pt>
                <c:pt idx="158">
                  <c:v>-5.6923469387754394E-3</c:v>
                </c:pt>
                <c:pt idx="159">
                  <c:v>-5.5489795918366768E-3</c:v>
                </c:pt>
                <c:pt idx="160">
                  <c:v>-5.7234693877550764E-3</c:v>
                </c:pt>
                <c:pt idx="161">
                  <c:v>-5.6051020408162964E-3</c:v>
                </c:pt>
                <c:pt idx="162">
                  <c:v>-5.5306122448979395E-3</c:v>
                </c:pt>
                <c:pt idx="163">
                  <c:v>-5.6862244897958984E-3</c:v>
                </c:pt>
                <c:pt idx="164">
                  <c:v>-5.4994897959183024E-3</c:v>
                </c:pt>
                <c:pt idx="165">
                  <c:v>-5.586734693877559E-3</c:v>
                </c:pt>
                <c:pt idx="166">
                  <c:v>-5.7668367346939099E-3</c:v>
                </c:pt>
                <c:pt idx="167">
                  <c:v>-5.2010204081632842E-3</c:v>
                </c:pt>
                <c:pt idx="168">
                  <c:v>-5.5367346938774804E-3</c:v>
                </c:pt>
                <c:pt idx="169">
                  <c:v>-5.6489795918367195E-3</c:v>
                </c:pt>
                <c:pt idx="170">
                  <c:v>-5.3377551020408016E-3</c:v>
                </c:pt>
                <c:pt idx="171">
                  <c:v>-5.9658163265305887E-3</c:v>
                </c:pt>
                <c:pt idx="172">
                  <c:v>-5.8790816326530354E-3</c:v>
                </c:pt>
                <c:pt idx="173">
                  <c:v>-5.3561224489795389E-3</c:v>
                </c:pt>
                <c:pt idx="174">
                  <c:v>-5.3811224489795214E-3</c:v>
                </c:pt>
                <c:pt idx="175">
                  <c:v>-5.437244897959141E-3</c:v>
                </c:pt>
                <c:pt idx="176">
                  <c:v>-5.6112244897959509E-3</c:v>
                </c:pt>
                <c:pt idx="177">
                  <c:v>-5.505612244897957E-3</c:v>
                </c:pt>
                <c:pt idx="178">
                  <c:v>-5.4933673469387606E-3</c:v>
                </c:pt>
                <c:pt idx="179">
                  <c:v>-5.7484693877550589E-3</c:v>
                </c:pt>
                <c:pt idx="180">
                  <c:v>-5.5178571428571525E-3</c:v>
                </c:pt>
                <c:pt idx="181">
                  <c:v>-5.3627551020407841E-3</c:v>
                </c:pt>
                <c:pt idx="182">
                  <c:v>-5.7729591836734508E-3</c:v>
                </c:pt>
                <c:pt idx="183">
                  <c:v>-5.3377551020408016E-3</c:v>
                </c:pt>
                <c:pt idx="184">
                  <c:v>-5.4561224489795826E-3</c:v>
                </c:pt>
                <c:pt idx="185">
                  <c:v>-5.8290816326530704E-3</c:v>
                </c:pt>
                <c:pt idx="186">
                  <c:v>-5.5489795918366768E-3</c:v>
                </c:pt>
                <c:pt idx="187">
                  <c:v>-5.7607142857142553E-3</c:v>
                </c:pt>
                <c:pt idx="188">
                  <c:v>-5.6112244897959509E-3</c:v>
                </c:pt>
                <c:pt idx="189">
                  <c:v>-5.349999999999998E-3</c:v>
                </c:pt>
                <c:pt idx="190">
                  <c:v>-5.4311224489796001E-3</c:v>
                </c:pt>
                <c:pt idx="191">
                  <c:v>-5.3377551020408016E-3</c:v>
                </c:pt>
                <c:pt idx="192">
                  <c:v>-5.4061224489796176E-3</c:v>
                </c:pt>
                <c:pt idx="193">
                  <c:v>-5.623979591836737E-3</c:v>
                </c:pt>
                <c:pt idx="194">
                  <c:v>-5.5989795918367545E-3</c:v>
                </c:pt>
                <c:pt idx="195">
                  <c:v>-5.5489795918366768E-3</c:v>
                </c:pt>
                <c:pt idx="196">
                  <c:v>-5.5306122448979395E-3</c:v>
                </c:pt>
                <c:pt idx="197">
                  <c:v>-5.5617346938775765E-3</c:v>
                </c:pt>
                <c:pt idx="198">
                  <c:v>-5.2566326530611995E-3</c:v>
                </c:pt>
                <c:pt idx="199">
                  <c:v>-5.5928571428571E-3</c:v>
                </c:pt>
                <c:pt idx="200">
                  <c:v>-5.4867346938775154E-3</c:v>
                </c:pt>
                <c:pt idx="201">
                  <c:v>-5.6862244897958984E-3</c:v>
                </c:pt>
                <c:pt idx="202">
                  <c:v>-5.6551020408162614E-3</c:v>
                </c:pt>
                <c:pt idx="203">
                  <c:v>-5.505612244897957E-3</c:v>
                </c:pt>
                <c:pt idx="204">
                  <c:v>-5.4933673469387606E-3</c:v>
                </c:pt>
                <c:pt idx="205">
                  <c:v>-5.387244897959176E-3</c:v>
                </c:pt>
                <c:pt idx="206">
                  <c:v>-5.3688775510204387E-3</c:v>
                </c:pt>
                <c:pt idx="207">
                  <c:v>-5.4933673469387606E-3</c:v>
                </c:pt>
                <c:pt idx="208">
                  <c:v>-5.6301020408162789E-3</c:v>
                </c:pt>
                <c:pt idx="209">
                  <c:v>-5.505612244897957E-3</c:v>
                </c:pt>
                <c:pt idx="210">
                  <c:v>-5.3749999999999805E-3</c:v>
                </c:pt>
                <c:pt idx="211">
                  <c:v>-5.4867346938775154E-3</c:v>
                </c:pt>
                <c:pt idx="212">
                  <c:v>-5.505612244897957E-3</c:v>
                </c:pt>
                <c:pt idx="213">
                  <c:v>-5.6362244897959334E-3</c:v>
                </c:pt>
                <c:pt idx="214">
                  <c:v>-5.6862244897958984E-3</c:v>
                </c:pt>
                <c:pt idx="215">
                  <c:v>-5.542857142857135E-3</c:v>
                </c:pt>
                <c:pt idx="216">
                  <c:v>-5.437244897959141E-3</c:v>
                </c:pt>
                <c:pt idx="217">
                  <c:v>-5.3066326530611645E-3</c:v>
                </c:pt>
                <c:pt idx="218">
                  <c:v>-5.3627551020407841E-3</c:v>
                </c:pt>
                <c:pt idx="219">
                  <c:v>-5.6178571428570825E-3</c:v>
                </c:pt>
                <c:pt idx="220">
                  <c:v>-5.5989795918367545E-3</c:v>
                </c:pt>
                <c:pt idx="221">
                  <c:v>-5.6923469387754394E-3</c:v>
                </c:pt>
                <c:pt idx="222">
                  <c:v>-5.5178571428571525E-3</c:v>
                </c:pt>
                <c:pt idx="223">
                  <c:v>-5.399999999999963E-3</c:v>
                </c:pt>
                <c:pt idx="224">
                  <c:v>-5.5928571428571E-3</c:v>
                </c:pt>
                <c:pt idx="225">
                  <c:v>-5.4806122448979745E-3</c:v>
                </c:pt>
                <c:pt idx="226">
                  <c:v>-5.7045918367346357E-3</c:v>
                </c:pt>
                <c:pt idx="227">
                  <c:v>-5.1137755102040276E-3</c:v>
                </c:pt>
                <c:pt idx="228">
                  <c:v>-5.505612244897957E-3</c:v>
                </c:pt>
                <c:pt idx="229">
                  <c:v>-5.5117346938774979E-3</c:v>
                </c:pt>
                <c:pt idx="230">
                  <c:v>-5.2693877551019865E-3</c:v>
                </c:pt>
                <c:pt idx="231">
                  <c:v>-5.4933673469387606E-3</c:v>
                </c:pt>
                <c:pt idx="232">
                  <c:v>-5.5117346938774979E-3</c:v>
                </c:pt>
                <c:pt idx="233">
                  <c:v>-5.7979591836734333E-3</c:v>
                </c:pt>
                <c:pt idx="234">
                  <c:v>-5.399999999999963E-3</c:v>
                </c:pt>
                <c:pt idx="235">
                  <c:v>-5.1448979591836646E-3</c:v>
                </c:pt>
                <c:pt idx="236">
                  <c:v>-5.3938775510204212E-3</c:v>
                </c:pt>
                <c:pt idx="237">
                  <c:v>-5.2010204081632842E-3</c:v>
                </c:pt>
                <c:pt idx="238">
                  <c:v>-5.4311224489796001E-3</c:v>
                </c:pt>
                <c:pt idx="239">
                  <c:v>-5.231632653061217E-3</c:v>
                </c:pt>
                <c:pt idx="240">
                  <c:v>-5.542857142857135E-3</c:v>
                </c:pt>
                <c:pt idx="241">
                  <c:v>-5.5489795918366768E-3</c:v>
                </c:pt>
                <c:pt idx="242">
                  <c:v>-5.244387755102004E-3</c:v>
                </c:pt>
                <c:pt idx="243">
                  <c:v>-5.623979591836737E-3</c:v>
                </c:pt>
                <c:pt idx="244">
                  <c:v>-5.586734693877559E-3</c:v>
                </c:pt>
                <c:pt idx="245">
                  <c:v>-5.2193877551020215E-3</c:v>
                </c:pt>
                <c:pt idx="246">
                  <c:v>-5.3066326530611645E-3</c:v>
                </c:pt>
                <c:pt idx="247">
                  <c:v>-5.5306122448979395E-3</c:v>
                </c:pt>
                <c:pt idx="248">
                  <c:v>-5.9163265306122143E-3</c:v>
                </c:pt>
                <c:pt idx="249">
                  <c:v>-5.7357142857142728E-3</c:v>
                </c:pt>
                <c:pt idx="250">
                  <c:v>-5.6489795918367195E-3</c:v>
                </c:pt>
                <c:pt idx="251">
                  <c:v>-5.3938775510204212E-3</c:v>
                </c:pt>
                <c:pt idx="252">
                  <c:v>-5.573979591836772E-3</c:v>
                </c:pt>
                <c:pt idx="253">
                  <c:v>-5.6673469387754569E-3</c:v>
                </c:pt>
                <c:pt idx="254">
                  <c:v>-5.0204081632653427E-3</c:v>
                </c:pt>
                <c:pt idx="255">
                  <c:v>-5.4561224489795826E-3</c:v>
                </c:pt>
                <c:pt idx="256">
                  <c:v>-5.3188775510203609E-3</c:v>
                </c:pt>
                <c:pt idx="257">
                  <c:v>-5.6178571428570825E-3</c:v>
                </c:pt>
                <c:pt idx="258">
                  <c:v>-5.6612244897959159E-3</c:v>
                </c:pt>
                <c:pt idx="259">
                  <c:v>-5.2938775510203784E-3</c:v>
                </c:pt>
                <c:pt idx="260">
                  <c:v>-5.231632653061217E-3</c:v>
                </c:pt>
                <c:pt idx="261">
                  <c:v>-5.6423469387754744E-3</c:v>
                </c:pt>
                <c:pt idx="262">
                  <c:v>-5.399999999999963E-3</c:v>
                </c:pt>
                <c:pt idx="263">
                  <c:v>-5.4994897959183024E-3</c:v>
                </c:pt>
                <c:pt idx="264">
                  <c:v>-5.1882653061223845E-3</c:v>
                </c:pt>
                <c:pt idx="265">
                  <c:v>-5.3811224489795214E-3</c:v>
                </c:pt>
                <c:pt idx="266">
                  <c:v>-5.6362244897959334E-3</c:v>
                </c:pt>
                <c:pt idx="267">
                  <c:v>-5.4806122448979745E-3</c:v>
                </c:pt>
                <c:pt idx="268">
                  <c:v>-5.3188775510203609E-3</c:v>
                </c:pt>
                <c:pt idx="269">
                  <c:v>-5.5367346938774804E-3</c:v>
                </c:pt>
                <c:pt idx="270">
                  <c:v>-5.6051020408162964E-3</c:v>
                </c:pt>
                <c:pt idx="271">
                  <c:v>-5.3377551020408016E-3</c:v>
                </c:pt>
                <c:pt idx="272">
                  <c:v>-5.194387755102039E-3</c:v>
                </c:pt>
                <c:pt idx="273">
                  <c:v>-5.4311224489796001E-3</c:v>
                </c:pt>
                <c:pt idx="274">
                  <c:v>-5.4433673469387956E-3</c:v>
                </c:pt>
                <c:pt idx="275">
                  <c:v>-5.5489795918366768E-3</c:v>
                </c:pt>
                <c:pt idx="276">
                  <c:v>-5.1821428571428426E-3</c:v>
                </c:pt>
                <c:pt idx="277">
                  <c:v>-5.2877551020408366E-3</c:v>
                </c:pt>
                <c:pt idx="278">
                  <c:v>-5.4122448979591585E-3</c:v>
                </c:pt>
                <c:pt idx="279">
                  <c:v>-5.2382653061224622E-3</c:v>
                </c:pt>
                <c:pt idx="280">
                  <c:v>-5.2566326530611995E-3</c:v>
                </c:pt>
                <c:pt idx="281">
                  <c:v>-5.2755102040816411E-3</c:v>
                </c:pt>
                <c:pt idx="282">
                  <c:v>-5.586734693877559E-3</c:v>
                </c:pt>
                <c:pt idx="283">
                  <c:v>-5.5244897959183976E-3</c:v>
                </c:pt>
                <c:pt idx="284">
                  <c:v>-5.586734693877559E-3</c:v>
                </c:pt>
                <c:pt idx="285">
                  <c:v>-5.5678571428571175E-3</c:v>
                </c:pt>
                <c:pt idx="286">
                  <c:v>-5.5117346938774979E-3</c:v>
                </c:pt>
                <c:pt idx="287">
                  <c:v>-5.387244897959176E-3</c:v>
                </c:pt>
                <c:pt idx="288">
                  <c:v>-5.4183673469388131E-3</c:v>
                </c:pt>
                <c:pt idx="289">
                  <c:v>-5.4494897959183374E-3</c:v>
                </c:pt>
                <c:pt idx="290">
                  <c:v>-5.1260204081632231E-3</c:v>
                </c:pt>
                <c:pt idx="291">
                  <c:v>-5.5678571428571175E-3</c:v>
                </c:pt>
                <c:pt idx="292">
                  <c:v>-6.0346938775509952E-3</c:v>
                </c:pt>
                <c:pt idx="293">
                  <c:v>-5.7484693877550589E-3</c:v>
                </c:pt>
                <c:pt idx="294">
                  <c:v>-5.2877551020408366E-3</c:v>
                </c:pt>
                <c:pt idx="295">
                  <c:v>-5.3811224489795214E-3</c:v>
                </c:pt>
                <c:pt idx="296">
                  <c:v>-5.4183673469388131E-3</c:v>
                </c:pt>
                <c:pt idx="297">
                  <c:v>-5.1510204081632056E-3</c:v>
                </c:pt>
                <c:pt idx="298">
                  <c:v>-5.6178571428570825E-3</c:v>
                </c:pt>
                <c:pt idx="299">
                  <c:v>-6.0219387755102083E-3</c:v>
                </c:pt>
                <c:pt idx="300">
                  <c:v>-5.5244897959183976E-3</c:v>
                </c:pt>
                <c:pt idx="301">
                  <c:v>-5.3438775510203434E-3</c:v>
                </c:pt>
                <c:pt idx="302">
                  <c:v>-5.6734693877551114E-3</c:v>
                </c:pt>
                <c:pt idx="303">
                  <c:v>-5.6362244897959334E-3</c:v>
                </c:pt>
                <c:pt idx="304">
                  <c:v>-5.3938775510204212E-3</c:v>
                </c:pt>
                <c:pt idx="305">
                  <c:v>-5.6423469387754744E-3</c:v>
                </c:pt>
                <c:pt idx="306">
                  <c:v>-5.2132653061224797E-3</c:v>
                </c:pt>
                <c:pt idx="307">
                  <c:v>-5.2693877551019865E-3</c:v>
                </c:pt>
                <c:pt idx="308">
                  <c:v>-5.4433673469387956E-3</c:v>
                </c:pt>
                <c:pt idx="309">
                  <c:v>-5.2627551020408541E-3</c:v>
                </c:pt>
                <c:pt idx="310">
                  <c:v>-5.3127551020408191E-3</c:v>
                </c:pt>
                <c:pt idx="311">
                  <c:v>-5.3627551020407841E-3</c:v>
                </c:pt>
                <c:pt idx="312">
                  <c:v>-5.5678571428571175E-3</c:v>
                </c:pt>
                <c:pt idx="313">
                  <c:v>-5.4683673469387781E-3</c:v>
                </c:pt>
                <c:pt idx="314">
                  <c:v>-5.4183673469388131E-3</c:v>
                </c:pt>
                <c:pt idx="315">
                  <c:v>-5.505612244897957E-3</c:v>
                </c:pt>
                <c:pt idx="316">
                  <c:v>-5.4061224489796176E-3</c:v>
                </c:pt>
                <c:pt idx="317">
                  <c:v>-5.4622448979591235E-3</c:v>
                </c:pt>
                <c:pt idx="318">
                  <c:v>-5.387244897959176E-3</c:v>
                </c:pt>
                <c:pt idx="319">
                  <c:v>-5.5489795918366768E-3</c:v>
                </c:pt>
                <c:pt idx="320">
                  <c:v>-5.2938775510203784E-3</c:v>
                </c:pt>
                <c:pt idx="321">
                  <c:v>-5.6801020408163566E-3</c:v>
                </c:pt>
                <c:pt idx="322">
                  <c:v>-5.3438775510203434E-3</c:v>
                </c:pt>
                <c:pt idx="323">
                  <c:v>-5.0576530612245207E-3</c:v>
                </c:pt>
                <c:pt idx="324">
                  <c:v>-5.4122448979591585E-3</c:v>
                </c:pt>
                <c:pt idx="325">
                  <c:v>-5.4622448979591235E-3</c:v>
                </c:pt>
                <c:pt idx="326">
                  <c:v>-5.3749999999999805E-3</c:v>
                </c:pt>
                <c:pt idx="327">
                  <c:v>-5.4933673469387606E-3</c:v>
                </c:pt>
                <c:pt idx="328">
                  <c:v>-5.4867346938775154E-3</c:v>
                </c:pt>
                <c:pt idx="329">
                  <c:v>-5.5928571428571E-3</c:v>
                </c:pt>
                <c:pt idx="330">
                  <c:v>-5.5489795918366768E-3</c:v>
                </c:pt>
                <c:pt idx="331">
                  <c:v>-5.5928571428571E-3</c:v>
                </c:pt>
                <c:pt idx="332">
                  <c:v>-5.623979591836737E-3</c:v>
                </c:pt>
                <c:pt idx="333">
                  <c:v>-5.5489795918366768E-3</c:v>
                </c:pt>
                <c:pt idx="334">
                  <c:v>-5.5306122448979395E-3</c:v>
                </c:pt>
                <c:pt idx="335">
                  <c:v>-5.281632653061182E-3</c:v>
                </c:pt>
                <c:pt idx="336">
                  <c:v>-5.437244897959141E-3</c:v>
                </c:pt>
                <c:pt idx="337">
                  <c:v>-5.6051020408162964E-3</c:v>
                </c:pt>
                <c:pt idx="338">
                  <c:v>-5.5489795918366768E-3</c:v>
                </c:pt>
                <c:pt idx="339">
                  <c:v>-5.542857142857135E-3</c:v>
                </c:pt>
                <c:pt idx="340">
                  <c:v>-5.6734693877551114E-3</c:v>
                </c:pt>
                <c:pt idx="341">
                  <c:v>-5.1571428571428601E-3</c:v>
                </c:pt>
                <c:pt idx="342">
                  <c:v>-5.5489795918366768E-3</c:v>
                </c:pt>
                <c:pt idx="343">
                  <c:v>-5.6489795918367195E-3</c:v>
                </c:pt>
                <c:pt idx="344">
                  <c:v>-5.3561224489795389E-3</c:v>
                </c:pt>
                <c:pt idx="345">
                  <c:v>-5.779591836734696E-3</c:v>
                </c:pt>
                <c:pt idx="346">
                  <c:v>-5.437244897959141E-3</c:v>
                </c:pt>
                <c:pt idx="347">
                  <c:v>-5.2938775510203784E-3</c:v>
                </c:pt>
                <c:pt idx="348">
                  <c:v>-5.1821428571428426E-3</c:v>
                </c:pt>
                <c:pt idx="349">
                  <c:v>-5.505612244897957E-3</c:v>
                </c:pt>
                <c:pt idx="350">
                  <c:v>-5.3005102040816236E-3</c:v>
                </c:pt>
                <c:pt idx="351">
                  <c:v>-5.1260204081632231E-3</c:v>
                </c:pt>
                <c:pt idx="352">
                  <c:v>-5.5678571428571175E-3</c:v>
                </c:pt>
                <c:pt idx="353">
                  <c:v>-5.4311224489796001E-3</c:v>
                </c:pt>
                <c:pt idx="354">
                  <c:v>-5.3438775510203434E-3</c:v>
                </c:pt>
                <c:pt idx="355">
                  <c:v>-5.5617346938775765E-3</c:v>
                </c:pt>
                <c:pt idx="356">
                  <c:v>-5.437244897959141E-3</c:v>
                </c:pt>
                <c:pt idx="357">
                  <c:v>-5.5117346938774979E-3</c:v>
                </c:pt>
                <c:pt idx="358">
                  <c:v>-5.6734693877551114E-3</c:v>
                </c:pt>
                <c:pt idx="359">
                  <c:v>-5.6862244897958984E-3</c:v>
                </c:pt>
                <c:pt idx="360">
                  <c:v>-5.3127551020408191E-3</c:v>
                </c:pt>
                <c:pt idx="361">
                  <c:v>-5.1448979591836646E-3</c:v>
                </c:pt>
                <c:pt idx="362">
                  <c:v>-5.2193877551020215E-3</c:v>
                </c:pt>
                <c:pt idx="363">
                  <c:v>-5.4561224489795826E-3</c:v>
                </c:pt>
                <c:pt idx="364">
                  <c:v>-5.2627551020408541E-3</c:v>
                </c:pt>
                <c:pt idx="365">
                  <c:v>-5.3438775510203434E-3</c:v>
                </c:pt>
                <c:pt idx="366">
                  <c:v>-5.2693877551019865E-3</c:v>
                </c:pt>
                <c:pt idx="367">
                  <c:v>-5.387244897959176E-3</c:v>
                </c:pt>
                <c:pt idx="368">
                  <c:v>-5.4122448979591585E-3</c:v>
                </c:pt>
                <c:pt idx="369">
                  <c:v>-5.2755102040816411E-3</c:v>
                </c:pt>
                <c:pt idx="370">
                  <c:v>-5.3938775510204212E-3</c:v>
                </c:pt>
                <c:pt idx="371">
                  <c:v>-5.4806122448979745E-3</c:v>
                </c:pt>
                <c:pt idx="372">
                  <c:v>-5.0765306122448487E-3</c:v>
                </c:pt>
                <c:pt idx="373">
                  <c:v>-5.7173469387755355E-3</c:v>
                </c:pt>
                <c:pt idx="374">
                  <c:v>-5.5306122448979395E-3</c:v>
                </c:pt>
                <c:pt idx="375">
                  <c:v>-5.3005102040816236E-3</c:v>
                </c:pt>
                <c:pt idx="376">
                  <c:v>-5.3749999999999805E-3</c:v>
                </c:pt>
                <c:pt idx="377">
                  <c:v>-5.5178571428571525E-3</c:v>
                </c:pt>
                <c:pt idx="378">
                  <c:v>-5.5244897959183976E-3</c:v>
                </c:pt>
                <c:pt idx="379">
                  <c:v>-5.6489795918367195E-3</c:v>
                </c:pt>
                <c:pt idx="380">
                  <c:v>-5.729591836734731E-3</c:v>
                </c:pt>
                <c:pt idx="381">
                  <c:v>-5.2010204081632842E-3</c:v>
                </c:pt>
                <c:pt idx="382">
                  <c:v>-5.4994897959183024E-3</c:v>
                </c:pt>
                <c:pt idx="383">
                  <c:v>-5.2755102040816411E-3</c:v>
                </c:pt>
                <c:pt idx="384">
                  <c:v>-5.4249999999999455E-3</c:v>
                </c:pt>
                <c:pt idx="385">
                  <c:v>-5.2505102040816586E-3</c:v>
                </c:pt>
                <c:pt idx="386">
                  <c:v>-5.1198979591836821E-3</c:v>
                </c:pt>
                <c:pt idx="387">
                  <c:v>-5.5117346938774979E-3</c:v>
                </c:pt>
                <c:pt idx="388">
                  <c:v>-5.6984693877550939E-3</c:v>
                </c:pt>
                <c:pt idx="389">
                  <c:v>-5.7418367346938138E-3</c:v>
                </c:pt>
                <c:pt idx="390">
                  <c:v>-5.7173469387755355E-3</c:v>
                </c:pt>
                <c:pt idx="391">
                  <c:v>-5.4806122448979745E-3</c:v>
                </c:pt>
                <c:pt idx="392">
                  <c:v>-5.5244897959183976E-3</c:v>
                </c:pt>
                <c:pt idx="393">
                  <c:v>-5.4433673469387956E-3</c:v>
                </c:pt>
                <c:pt idx="394">
                  <c:v>-5.4122448979591585E-3</c:v>
                </c:pt>
                <c:pt idx="395">
                  <c:v>-5.3188775510203609E-3</c:v>
                </c:pt>
                <c:pt idx="396">
                  <c:v>-5.573979591836772E-3</c:v>
                </c:pt>
                <c:pt idx="397">
                  <c:v>-5.6362244897959334E-3</c:v>
                </c:pt>
                <c:pt idx="398">
                  <c:v>-5.0142857142856882E-3</c:v>
                </c:pt>
                <c:pt idx="399">
                  <c:v>-5.5117346938774979E-3</c:v>
                </c:pt>
                <c:pt idx="400">
                  <c:v>-5.7357142857142728E-3</c:v>
                </c:pt>
                <c:pt idx="401">
                  <c:v>-5.3127551020408191E-3</c:v>
                </c:pt>
                <c:pt idx="402">
                  <c:v>-5.3561224489795389E-3</c:v>
                </c:pt>
                <c:pt idx="403">
                  <c:v>-5.2627551020408541E-3</c:v>
                </c:pt>
                <c:pt idx="404">
                  <c:v>-5.3188775510203609E-3</c:v>
                </c:pt>
                <c:pt idx="405">
                  <c:v>-5.0265306122448837E-3</c:v>
                </c:pt>
                <c:pt idx="406">
                  <c:v>-5.1076530612244857E-3</c:v>
                </c:pt>
                <c:pt idx="407">
                  <c:v>-5.4183673469388131E-3</c:v>
                </c:pt>
                <c:pt idx="408">
                  <c:v>-5.4561224489795826E-3</c:v>
                </c:pt>
                <c:pt idx="409">
                  <c:v>-5.6551020408162614E-3</c:v>
                </c:pt>
                <c:pt idx="410">
                  <c:v>-5.4122448979591585E-3</c:v>
                </c:pt>
                <c:pt idx="411">
                  <c:v>-5.244387755102004E-3</c:v>
                </c:pt>
                <c:pt idx="412">
                  <c:v>-5.4433673469387956E-3</c:v>
                </c:pt>
                <c:pt idx="413">
                  <c:v>-5.1137755102040276E-3</c:v>
                </c:pt>
                <c:pt idx="414">
                  <c:v>-5.4994897959183024E-3</c:v>
                </c:pt>
                <c:pt idx="415">
                  <c:v>-4.8336734693877458E-3</c:v>
                </c:pt>
                <c:pt idx="416">
                  <c:v>-5.7107142857142903E-3</c:v>
                </c:pt>
                <c:pt idx="417">
                  <c:v>-5.0265306122448837E-3</c:v>
                </c:pt>
                <c:pt idx="418">
                  <c:v>-5.1387755102040101E-3</c:v>
                </c:pt>
                <c:pt idx="419">
                  <c:v>-5.2566326530611995E-3</c:v>
                </c:pt>
                <c:pt idx="420">
                  <c:v>-5.4122448979591585E-3</c:v>
                </c:pt>
                <c:pt idx="421">
                  <c:v>-5.3250000000000155E-3</c:v>
                </c:pt>
                <c:pt idx="422">
                  <c:v>-5.3250000000000155E-3</c:v>
                </c:pt>
                <c:pt idx="423">
                  <c:v>-5.0948979591836996E-3</c:v>
                </c:pt>
                <c:pt idx="424">
                  <c:v>-5.555612244897922E-3</c:v>
                </c:pt>
                <c:pt idx="425">
                  <c:v>-5.0765306122448487E-3</c:v>
                </c:pt>
                <c:pt idx="426">
                  <c:v>-5.1882653061223845E-3</c:v>
                </c:pt>
                <c:pt idx="427">
                  <c:v>-5.4183673469388131E-3</c:v>
                </c:pt>
                <c:pt idx="428">
                  <c:v>-5.2566326530611995E-3</c:v>
                </c:pt>
                <c:pt idx="429">
                  <c:v>-5.244387755102004E-3</c:v>
                </c:pt>
                <c:pt idx="430">
                  <c:v>-5.349999999999998E-3</c:v>
                </c:pt>
                <c:pt idx="431">
                  <c:v>-5.4311224489796001E-3</c:v>
                </c:pt>
                <c:pt idx="432">
                  <c:v>1.1576530612245289E-3</c:v>
                </c:pt>
                <c:pt idx="433">
                  <c:v>3.7397959183673771E-3</c:v>
                </c:pt>
                <c:pt idx="434">
                  <c:v>3.823877551020409E-2</c:v>
                </c:pt>
                <c:pt idx="435">
                  <c:v>5.5310714285714276E-2</c:v>
                </c:pt>
                <c:pt idx="436">
                  <c:v>0.1007535714285715</c:v>
                </c:pt>
                <c:pt idx="437">
                  <c:v>0.12142806122448972</c:v>
                </c:pt>
                <c:pt idx="438">
                  <c:v>9.5751020408163301E-2</c:v>
                </c:pt>
                <c:pt idx="439">
                  <c:v>9.0612244897959174E-2</c:v>
                </c:pt>
                <c:pt idx="440">
                  <c:v>7.1082653061224466E-2</c:v>
                </c:pt>
                <c:pt idx="441">
                  <c:v>4.7577040816326514E-2</c:v>
                </c:pt>
                <c:pt idx="442">
                  <c:v>3.7187244897959257E-2</c:v>
                </c:pt>
                <c:pt idx="443">
                  <c:v>3.162499999999998E-2</c:v>
                </c:pt>
                <c:pt idx="444">
                  <c:v>3.7597959183673403E-2</c:v>
                </c:pt>
                <c:pt idx="445">
                  <c:v>3.0828571428571559E-2</c:v>
                </c:pt>
                <c:pt idx="446">
                  <c:v>2.3698469387755085E-2</c:v>
                </c:pt>
                <c:pt idx="447">
                  <c:v>1.8273469387755138E-2</c:v>
                </c:pt>
                <c:pt idx="448">
                  <c:v>1.3824999999999962E-2</c:v>
                </c:pt>
                <c:pt idx="449">
                  <c:v>1.251224489795918E-2</c:v>
                </c:pt>
                <c:pt idx="450">
                  <c:v>1.1087244897959156E-2</c:v>
                </c:pt>
                <c:pt idx="451">
                  <c:v>8.8290816326531251E-3</c:v>
                </c:pt>
                <c:pt idx="452">
                  <c:v>8.2193877551020762E-3</c:v>
                </c:pt>
                <c:pt idx="453">
                  <c:v>6.7448979591836784E-3</c:v>
                </c:pt>
                <c:pt idx="454">
                  <c:v>4.3306122448979849E-3</c:v>
                </c:pt>
                <c:pt idx="455">
                  <c:v>4.0693877551020319E-3</c:v>
                </c:pt>
                <c:pt idx="456">
                  <c:v>2.3025510204081577E-3</c:v>
                </c:pt>
                <c:pt idx="457">
                  <c:v>2.2964285714286163E-3</c:v>
                </c:pt>
                <c:pt idx="458">
                  <c:v>2.1224489795916937E-4</c:v>
                </c:pt>
                <c:pt idx="459">
                  <c:v>-5.3469387755098873E-4</c:v>
                </c:pt>
                <c:pt idx="460">
                  <c:v>-1.5612244897959503E-3</c:v>
                </c:pt>
                <c:pt idx="461">
                  <c:v>-1.6857142857142724E-3</c:v>
                </c:pt>
                <c:pt idx="462">
                  <c:v>-1.5301020408163132E-3</c:v>
                </c:pt>
                <c:pt idx="463">
                  <c:v>-1.3494897959183717E-3</c:v>
                </c:pt>
                <c:pt idx="464">
                  <c:v>-1.4556122448979563E-3</c:v>
                </c:pt>
                <c:pt idx="465">
                  <c:v>-2.2826530612244222E-3</c:v>
                </c:pt>
                <c:pt idx="466">
                  <c:v>-2.6994897959183341E-3</c:v>
                </c:pt>
                <c:pt idx="467">
                  <c:v>-2.6311224489795186E-3</c:v>
                </c:pt>
                <c:pt idx="468">
                  <c:v>-1.8969387755101469E-3</c:v>
                </c:pt>
                <c:pt idx="469">
                  <c:v>-3.6765306122449213E-3</c:v>
                </c:pt>
                <c:pt idx="470">
                  <c:v>-2.9362244897958951E-3</c:v>
                </c:pt>
                <c:pt idx="471">
                  <c:v>-3.3219387755101704E-3</c:v>
                </c:pt>
                <c:pt idx="472">
                  <c:v>-3.5147959183673078E-3</c:v>
                </c:pt>
                <c:pt idx="473">
                  <c:v>-3.3780612244897899E-3</c:v>
                </c:pt>
                <c:pt idx="474">
                  <c:v>-3.9066326530612372E-3</c:v>
                </c:pt>
                <c:pt idx="475">
                  <c:v>-4.2301020408163515E-3</c:v>
                </c:pt>
                <c:pt idx="476">
                  <c:v>-3.5209183673469624E-3</c:v>
                </c:pt>
                <c:pt idx="477">
                  <c:v>-3.7510204081632782E-3</c:v>
                </c:pt>
                <c:pt idx="478">
                  <c:v>-4.0311224489795591E-3</c:v>
                </c:pt>
                <c:pt idx="479">
                  <c:v>-4.3857142857143105E-3</c:v>
                </c:pt>
                <c:pt idx="480">
                  <c:v>-4.4168367346938339E-3</c:v>
                </c:pt>
                <c:pt idx="481">
                  <c:v>-4.3295918367346909E-3</c:v>
                </c:pt>
                <c:pt idx="482">
                  <c:v>-4.2984693877550538E-3</c:v>
                </c:pt>
                <c:pt idx="483">
                  <c:v>-3.9316326530612197E-3</c:v>
                </c:pt>
                <c:pt idx="484">
                  <c:v>-4.3234693877550363E-3</c:v>
                </c:pt>
                <c:pt idx="485">
                  <c:v>-4.0561224489795416E-3</c:v>
                </c:pt>
                <c:pt idx="486">
                  <c:v>-4.4668367346939125E-3</c:v>
                </c:pt>
                <c:pt idx="487">
                  <c:v>-4.3234693877550363E-3</c:v>
                </c:pt>
                <c:pt idx="488">
                  <c:v>-4.3484693877551316E-3</c:v>
                </c:pt>
                <c:pt idx="489">
                  <c:v>-4.6096938775509718E-3</c:v>
                </c:pt>
                <c:pt idx="490">
                  <c:v>-4.4290816326530303E-3</c:v>
                </c:pt>
                <c:pt idx="491">
                  <c:v>-4.4852040816326499E-3</c:v>
                </c:pt>
                <c:pt idx="492">
                  <c:v>-4.3734693877551141E-3</c:v>
                </c:pt>
                <c:pt idx="493">
                  <c:v>-5.0765306122448487E-3</c:v>
                </c:pt>
                <c:pt idx="494">
                  <c:v>-4.4540816326530128E-3</c:v>
                </c:pt>
                <c:pt idx="495">
                  <c:v>-4.60357142857143E-3</c:v>
                </c:pt>
                <c:pt idx="496">
                  <c:v>-4.7591836734693889E-3</c:v>
                </c:pt>
                <c:pt idx="497">
                  <c:v>-4.4168367346938339E-3</c:v>
                </c:pt>
                <c:pt idx="498">
                  <c:v>-4.8275510204080913E-3</c:v>
                </c:pt>
                <c:pt idx="499">
                  <c:v>-4.8897959183673663E-3</c:v>
                </c:pt>
                <c:pt idx="500">
                  <c:v>-4.6841836734693287E-3</c:v>
                </c:pt>
                <c:pt idx="501">
                  <c:v>-5.0454081632653252E-3</c:v>
                </c:pt>
                <c:pt idx="502">
                  <c:v>-4.8086734693877633E-3</c:v>
                </c:pt>
                <c:pt idx="503">
                  <c:v>-4.6780612244897869E-3</c:v>
                </c:pt>
                <c:pt idx="504">
                  <c:v>-5.0265306122448837E-3</c:v>
                </c:pt>
                <c:pt idx="505">
                  <c:v>-4.9704081632652641E-3</c:v>
                </c:pt>
                <c:pt idx="506">
                  <c:v>-4.7964285714285678E-3</c:v>
                </c:pt>
                <c:pt idx="507">
                  <c:v>-4.6658163265305913E-3</c:v>
                </c:pt>
                <c:pt idx="508">
                  <c:v>-4.553571428571465E-3</c:v>
                </c:pt>
                <c:pt idx="509">
                  <c:v>-4.6908163265305738E-3</c:v>
                </c:pt>
                <c:pt idx="510">
                  <c:v>-4.6096938775509718E-3</c:v>
                </c:pt>
                <c:pt idx="511">
                  <c:v>-4.8586734693877283E-3</c:v>
                </c:pt>
                <c:pt idx="512">
                  <c:v>-4.9331632653060852E-3</c:v>
                </c:pt>
                <c:pt idx="513">
                  <c:v>-4.7403061224489482E-3</c:v>
                </c:pt>
                <c:pt idx="514">
                  <c:v>-4.9704081632652641E-3</c:v>
                </c:pt>
                <c:pt idx="515">
                  <c:v>-5.0015306122449012E-3</c:v>
                </c:pt>
                <c:pt idx="516">
                  <c:v>-5.0265306122448837E-3</c:v>
                </c:pt>
                <c:pt idx="517">
                  <c:v>-4.5846938775509893E-3</c:v>
                </c:pt>
                <c:pt idx="518">
                  <c:v>-4.9642857142857232E-3</c:v>
                </c:pt>
                <c:pt idx="519">
                  <c:v>-5.3688775510204387E-3</c:v>
                </c:pt>
                <c:pt idx="520">
                  <c:v>-4.9392857142857407E-3</c:v>
                </c:pt>
                <c:pt idx="521">
                  <c:v>-4.6658163265305913E-3</c:v>
                </c:pt>
                <c:pt idx="522">
                  <c:v>-5.2010204081632842E-3</c:v>
                </c:pt>
                <c:pt idx="523">
                  <c:v>-5.1882653061223845E-3</c:v>
                </c:pt>
                <c:pt idx="524">
                  <c:v>-4.6224489795918715E-3</c:v>
                </c:pt>
                <c:pt idx="525">
                  <c:v>-4.7653061224489307E-3</c:v>
                </c:pt>
                <c:pt idx="526">
                  <c:v>-4.8336734693877458E-3</c:v>
                </c:pt>
                <c:pt idx="527">
                  <c:v>-5.4433673469387956E-3</c:v>
                </c:pt>
                <c:pt idx="528">
                  <c:v>-4.8459183673469422E-3</c:v>
                </c:pt>
                <c:pt idx="529">
                  <c:v>-5.349999999999998E-3</c:v>
                </c:pt>
                <c:pt idx="530">
                  <c:v>-5.0326530612244246E-3</c:v>
                </c:pt>
                <c:pt idx="531">
                  <c:v>-5.0204081632653427E-3</c:v>
                </c:pt>
                <c:pt idx="532">
                  <c:v>-5.0887755102040451E-3</c:v>
                </c:pt>
                <c:pt idx="533">
                  <c:v>-5.0265306122448837E-3</c:v>
                </c:pt>
                <c:pt idx="534">
                  <c:v>-4.8770408163264656E-3</c:v>
                </c:pt>
                <c:pt idx="535">
                  <c:v>-4.8275510204080913E-3</c:v>
                </c:pt>
                <c:pt idx="536">
                  <c:v>-5.1387755102040101E-3</c:v>
                </c:pt>
                <c:pt idx="537">
                  <c:v>-4.9392857142857407E-3</c:v>
                </c:pt>
                <c:pt idx="538">
                  <c:v>-5.1760204081633017E-3</c:v>
                </c:pt>
                <c:pt idx="539">
                  <c:v>-4.7341836734694064E-3</c:v>
                </c:pt>
                <c:pt idx="540">
                  <c:v>-5.3377551020408016E-3</c:v>
                </c:pt>
                <c:pt idx="541">
                  <c:v>-4.8025510204081088E-3</c:v>
                </c:pt>
                <c:pt idx="542">
                  <c:v>-4.9081632653061027E-3</c:v>
                </c:pt>
                <c:pt idx="543">
                  <c:v>-5.2693877551019865E-3</c:v>
                </c:pt>
                <c:pt idx="544">
                  <c:v>-4.4913265306121908E-3</c:v>
                </c:pt>
                <c:pt idx="545">
                  <c:v>-5.2071428571428251E-3</c:v>
                </c:pt>
                <c:pt idx="546">
                  <c:v>-5.0765306122448487E-3</c:v>
                </c:pt>
                <c:pt idx="547">
                  <c:v>-5.3188775510203609E-3</c:v>
                </c:pt>
                <c:pt idx="548">
                  <c:v>-5.1760204081633017E-3</c:v>
                </c:pt>
                <c:pt idx="549">
                  <c:v>-5.2566326530611995E-3</c:v>
                </c:pt>
                <c:pt idx="550">
                  <c:v>-4.9954081632652466E-3</c:v>
                </c:pt>
                <c:pt idx="551">
                  <c:v>-4.8586734693877283E-3</c:v>
                </c:pt>
                <c:pt idx="552">
                  <c:v>-4.8897959183673663E-3</c:v>
                </c:pt>
                <c:pt idx="553">
                  <c:v>-5.5678571428571175E-3</c:v>
                </c:pt>
                <c:pt idx="554">
                  <c:v>-5.0576530612245207E-3</c:v>
                </c:pt>
                <c:pt idx="555">
                  <c:v>-4.9954081632652466E-3</c:v>
                </c:pt>
                <c:pt idx="556">
                  <c:v>-5.2693877551019865E-3</c:v>
                </c:pt>
                <c:pt idx="557">
                  <c:v>-5.8040816326530879E-3</c:v>
                </c:pt>
                <c:pt idx="558">
                  <c:v>-5.281632653061182E-3</c:v>
                </c:pt>
                <c:pt idx="559">
                  <c:v>-5.3749999999999805E-3</c:v>
                </c:pt>
                <c:pt idx="560">
                  <c:v>-5.0204081632653427E-3</c:v>
                </c:pt>
                <c:pt idx="561">
                  <c:v>-5.1448979591836646E-3</c:v>
                </c:pt>
                <c:pt idx="562">
                  <c:v>-5.3438775510203434E-3</c:v>
                </c:pt>
                <c:pt idx="563">
                  <c:v>-5.1882653061223845E-3</c:v>
                </c:pt>
                <c:pt idx="564">
                  <c:v>-5.1821428571428426E-3</c:v>
                </c:pt>
                <c:pt idx="565">
                  <c:v>-4.9459183673468722E-3</c:v>
                </c:pt>
                <c:pt idx="566">
                  <c:v>-4.8897959183673663E-3</c:v>
                </c:pt>
                <c:pt idx="567">
                  <c:v>-5.1698979591836471E-3</c:v>
                </c:pt>
                <c:pt idx="568">
                  <c:v>-5.0454081632653252E-3</c:v>
                </c:pt>
                <c:pt idx="569">
                  <c:v>-4.9520408163265268E-3</c:v>
                </c:pt>
                <c:pt idx="570">
                  <c:v>-5.1321428571428776E-3</c:v>
                </c:pt>
                <c:pt idx="571">
                  <c:v>-5.2566326530611995E-3</c:v>
                </c:pt>
                <c:pt idx="572">
                  <c:v>-5.0765306122448487E-3</c:v>
                </c:pt>
                <c:pt idx="573">
                  <c:v>-5.1760204081633017E-3</c:v>
                </c:pt>
                <c:pt idx="574">
                  <c:v>-5.5178571428571525E-3</c:v>
                </c:pt>
                <c:pt idx="575">
                  <c:v>-5.0826530612245032E-3</c:v>
                </c:pt>
                <c:pt idx="576">
                  <c:v>-5.2071428571428251E-3</c:v>
                </c:pt>
                <c:pt idx="577">
                  <c:v>-4.9459183673468722E-3</c:v>
                </c:pt>
                <c:pt idx="578">
                  <c:v>-5.0142857142856882E-3</c:v>
                </c:pt>
                <c:pt idx="579">
                  <c:v>-5.2382653061224622E-3</c:v>
                </c:pt>
                <c:pt idx="580">
                  <c:v>-5.0387755102040801E-3</c:v>
                </c:pt>
                <c:pt idx="581">
                  <c:v>-5.3188775510203609E-3</c:v>
                </c:pt>
                <c:pt idx="582">
                  <c:v>-5.5306122448979395E-3</c:v>
                </c:pt>
                <c:pt idx="583">
                  <c:v>-5.0948979591836996E-3</c:v>
                </c:pt>
                <c:pt idx="584">
                  <c:v>-5.0765306122448487E-3</c:v>
                </c:pt>
                <c:pt idx="585">
                  <c:v>-5.4122448979591585E-3</c:v>
                </c:pt>
                <c:pt idx="586">
                  <c:v>-4.8897959183673663E-3</c:v>
                </c:pt>
                <c:pt idx="587">
                  <c:v>-5.0826530612245032E-3</c:v>
                </c:pt>
                <c:pt idx="588">
                  <c:v>-5.437244897959141E-3</c:v>
                </c:pt>
                <c:pt idx="589">
                  <c:v>-5.4622448979591235E-3</c:v>
                </c:pt>
                <c:pt idx="590">
                  <c:v>-5.4183673469388131E-3</c:v>
                </c:pt>
                <c:pt idx="591">
                  <c:v>-5.2071428571428251E-3</c:v>
                </c:pt>
                <c:pt idx="592">
                  <c:v>-5.1571428571428601E-3</c:v>
                </c:pt>
                <c:pt idx="593">
                  <c:v>-5.4683673469387781E-3</c:v>
                </c:pt>
                <c:pt idx="594">
                  <c:v>-5.4122448979591585E-3</c:v>
                </c:pt>
                <c:pt idx="595">
                  <c:v>-5.3438775510203434E-3</c:v>
                </c:pt>
                <c:pt idx="596">
                  <c:v>-5.2755102040816411E-3</c:v>
                </c:pt>
                <c:pt idx="597">
                  <c:v>-5.1387755102040101E-3</c:v>
                </c:pt>
                <c:pt idx="598">
                  <c:v>-4.9704081632652641E-3</c:v>
                </c:pt>
                <c:pt idx="599">
                  <c:v>-5.3005102040816236E-3</c:v>
                </c:pt>
                <c:pt idx="600">
                  <c:v>-5.1260204081632231E-3</c:v>
                </c:pt>
                <c:pt idx="601">
                  <c:v>-5.1010204081632406E-3</c:v>
                </c:pt>
                <c:pt idx="602">
                  <c:v>-5.194387755102039E-3</c:v>
                </c:pt>
                <c:pt idx="603">
                  <c:v>-5.3688775510204387E-3</c:v>
                </c:pt>
                <c:pt idx="604">
                  <c:v>-5.0326530612244246E-3</c:v>
                </c:pt>
                <c:pt idx="605">
                  <c:v>-5.1137755102040276E-3</c:v>
                </c:pt>
                <c:pt idx="606">
                  <c:v>-5.231632653061217E-3</c:v>
                </c:pt>
                <c:pt idx="607">
                  <c:v>-5.231632653061217E-3</c:v>
                </c:pt>
                <c:pt idx="608">
                  <c:v>-5.4683673469387781E-3</c:v>
                </c:pt>
                <c:pt idx="609">
                  <c:v>-5.3627551020407841E-3</c:v>
                </c:pt>
                <c:pt idx="610">
                  <c:v>-5.1321428571428776E-3</c:v>
                </c:pt>
                <c:pt idx="611">
                  <c:v>-5.4122448979591585E-3</c:v>
                </c:pt>
                <c:pt idx="612">
                  <c:v>-4.8086734693877633E-3</c:v>
                </c:pt>
                <c:pt idx="613">
                  <c:v>-4.8153061224490094E-3</c:v>
                </c:pt>
                <c:pt idx="614">
                  <c:v>-4.3545918367346734E-3</c:v>
                </c:pt>
                <c:pt idx="615">
                  <c:v>-4.1739795918367319E-3</c:v>
                </c:pt>
                <c:pt idx="616">
                  <c:v>-3.5892857142856647E-3</c:v>
                </c:pt>
                <c:pt idx="617">
                  <c:v>-2.3326530612245004E-3</c:v>
                </c:pt>
                <c:pt idx="618">
                  <c:v>-2.7372448979592163E-3</c:v>
                </c:pt>
                <c:pt idx="619">
                  <c:v>-2.4198979591836438E-3</c:v>
                </c:pt>
                <c:pt idx="620">
                  <c:v>-2.4382653061223811E-3</c:v>
                </c:pt>
                <c:pt idx="621">
                  <c:v>-2.5938775510203401E-3</c:v>
                </c:pt>
                <c:pt idx="622">
                  <c:v>-3.4091836734693138E-3</c:v>
                </c:pt>
                <c:pt idx="623">
                  <c:v>-3.6515306122448256E-3</c:v>
                </c:pt>
                <c:pt idx="624">
                  <c:v>-4.0561224489795416E-3</c:v>
                </c:pt>
                <c:pt idx="625">
                  <c:v>-4.6285714285714125E-3</c:v>
                </c:pt>
                <c:pt idx="626">
                  <c:v>-4.7714285714285853E-3</c:v>
                </c:pt>
                <c:pt idx="627">
                  <c:v>-4.8647959183673838E-3</c:v>
                </c:pt>
                <c:pt idx="628">
                  <c:v>-5.3377551020408016E-3</c:v>
                </c:pt>
                <c:pt idx="629">
                  <c:v>-4.9831632653060511E-3</c:v>
                </c:pt>
                <c:pt idx="630">
                  <c:v>-5.2505102040816586E-3</c:v>
                </c:pt>
                <c:pt idx="631">
                  <c:v>-5.2255102040815625E-3</c:v>
                </c:pt>
                <c:pt idx="632">
                  <c:v>-5.2382653061224622E-3</c:v>
                </c:pt>
                <c:pt idx="633">
                  <c:v>-5.2132653061224797E-3</c:v>
                </c:pt>
                <c:pt idx="634">
                  <c:v>-5.4622448979591235E-3</c:v>
                </c:pt>
                <c:pt idx="635">
                  <c:v>-4.5846938775509893E-3</c:v>
                </c:pt>
                <c:pt idx="636">
                  <c:v>-5.244387755102004E-3</c:v>
                </c:pt>
                <c:pt idx="637">
                  <c:v>-4.9331632653060852E-3</c:v>
                </c:pt>
                <c:pt idx="638">
                  <c:v>-4.7775510204081263E-3</c:v>
                </c:pt>
                <c:pt idx="639">
                  <c:v>-4.4668367346939125E-3</c:v>
                </c:pt>
                <c:pt idx="640">
                  <c:v>-3.5831632653061233E-3</c:v>
                </c:pt>
                <c:pt idx="641">
                  <c:v>-5.9030612244901769E-4</c:v>
                </c:pt>
                <c:pt idx="642">
                  <c:v>-9.8265306122442462E-4</c:v>
                </c:pt>
                <c:pt idx="643">
                  <c:v>7.2857142857142088E-4</c:v>
                </c:pt>
                <c:pt idx="644">
                  <c:v>2.8061224489798494E-4</c:v>
                </c:pt>
                <c:pt idx="645">
                  <c:v>1.0147959183673563E-3</c:v>
                </c:pt>
                <c:pt idx="646">
                  <c:v>-2.6071428571424908E-4</c:v>
                </c:pt>
                <c:pt idx="647">
                  <c:v>8.1530612244897361E-4</c:v>
                </c:pt>
                <c:pt idx="648">
                  <c:v>2.617346938775437E-4</c:v>
                </c:pt>
                <c:pt idx="649">
                  <c:v>-1.6734693877545101E-4</c:v>
                </c:pt>
                <c:pt idx="650">
                  <c:v>-2.6071428571424908E-4</c:v>
                </c:pt>
                <c:pt idx="651">
                  <c:v>-1.5612244897959503E-3</c:v>
                </c:pt>
                <c:pt idx="652">
                  <c:v>-2.9795918367347281E-3</c:v>
                </c:pt>
                <c:pt idx="653">
                  <c:v>-3.4525510204081468E-3</c:v>
                </c:pt>
                <c:pt idx="654">
                  <c:v>-4.2984693877550538E-3</c:v>
                </c:pt>
                <c:pt idx="655">
                  <c:v>-4.3734693877551141E-3</c:v>
                </c:pt>
                <c:pt idx="656">
                  <c:v>-4.6596938775510495E-3</c:v>
                </c:pt>
                <c:pt idx="657">
                  <c:v>-4.9081632653061027E-3</c:v>
                </c:pt>
                <c:pt idx="658">
                  <c:v>-4.6158163265306263E-3</c:v>
                </c:pt>
                <c:pt idx="659">
                  <c:v>-4.7903061224489132E-3</c:v>
                </c:pt>
                <c:pt idx="660">
                  <c:v>-5.0454081632653252E-3</c:v>
                </c:pt>
                <c:pt idx="661">
                  <c:v>-5.0015306122449012E-3</c:v>
                </c:pt>
                <c:pt idx="662">
                  <c:v>-5.1260204081632231E-3</c:v>
                </c:pt>
                <c:pt idx="663">
                  <c:v>-5.3066326530611645E-3</c:v>
                </c:pt>
                <c:pt idx="664">
                  <c:v>-5.4122448979591585E-3</c:v>
                </c:pt>
                <c:pt idx="665">
                  <c:v>-5.0576530612245207E-3</c:v>
                </c:pt>
                <c:pt idx="666">
                  <c:v>-5.2627551020408541E-3</c:v>
                </c:pt>
                <c:pt idx="667">
                  <c:v>-5.0081632653061463E-3</c:v>
                </c:pt>
                <c:pt idx="668">
                  <c:v>-5.0204081632653427E-3</c:v>
                </c:pt>
                <c:pt idx="669">
                  <c:v>-5.3688775510204387E-3</c:v>
                </c:pt>
                <c:pt idx="670">
                  <c:v>-5.194387755102039E-3</c:v>
                </c:pt>
                <c:pt idx="671">
                  <c:v>-5.3377551020408016E-3</c:v>
                </c:pt>
                <c:pt idx="672">
                  <c:v>-2.1770408163265414E-3</c:v>
                </c:pt>
                <c:pt idx="673">
                  <c:v>-5.0357142857146485E-4</c:v>
                </c:pt>
                <c:pt idx="674">
                  <c:v>4.6107142857142666E-3</c:v>
                </c:pt>
                <c:pt idx="675">
                  <c:v>1.3339795918367349E-2</c:v>
                </c:pt>
                <c:pt idx="676">
                  <c:v>8.212755102040831E-3</c:v>
                </c:pt>
                <c:pt idx="677">
                  <c:v>6.6076530612244567E-3</c:v>
                </c:pt>
                <c:pt idx="678">
                  <c:v>4.0132653061224124E-3</c:v>
                </c:pt>
                <c:pt idx="679">
                  <c:v>6.8469387755099715E-4</c:v>
                </c:pt>
                <c:pt idx="680">
                  <c:v>3.1632653061227801E-5</c:v>
                </c:pt>
                <c:pt idx="681">
                  <c:v>-1.8474489795917727E-3</c:v>
                </c:pt>
                <c:pt idx="682">
                  <c:v>-2.0714285714285474E-3</c:v>
                </c:pt>
                <c:pt idx="683">
                  <c:v>-2.917346938775454E-3</c:v>
                </c:pt>
                <c:pt idx="684">
                  <c:v>-3.4091836734693138E-3</c:v>
                </c:pt>
                <c:pt idx="685">
                  <c:v>-3.6515306122448256E-3</c:v>
                </c:pt>
                <c:pt idx="686">
                  <c:v>-4.8397959183672876E-3</c:v>
                </c:pt>
                <c:pt idx="687">
                  <c:v>-4.7091836734694239E-3</c:v>
                </c:pt>
                <c:pt idx="688">
                  <c:v>-4.6530612244898044E-3</c:v>
                </c:pt>
                <c:pt idx="689">
                  <c:v>-4.7964285714285678E-3</c:v>
                </c:pt>
                <c:pt idx="690">
                  <c:v>-4.8153061224490094E-3</c:v>
                </c:pt>
                <c:pt idx="691">
                  <c:v>-4.6596938775510495E-3</c:v>
                </c:pt>
                <c:pt idx="692">
                  <c:v>-5.2755102040816411E-3</c:v>
                </c:pt>
                <c:pt idx="693">
                  <c:v>-5.4311224489796001E-3</c:v>
                </c:pt>
                <c:pt idx="694">
                  <c:v>-5.0948979591836996E-3</c:v>
                </c:pt>
                <c:pt idx="695">
                  <c:v>-5.0081632653061463E-3</c:v>
                </c:pt>
                <c:pt idx="696">
                  <c:v>-5.2938775510203784E-3</c:v>
                </c:pt>
                <c:pt idx="697">
                  <c:v>-5.0081632653061463E-3</c:v>
                </c:pt>
                <c:pt idx="698">
                  <c:v>-4.8086734693877633E-3</c:v>
                </c:pt>
                <c:pt idx="699">
                  <c:v>-5.1076530612244857E-3</c:v>
                </c:pt>
                <c:pt idx="700">
                  <c:v>-5.2132653061224797E-3</c:v>
                </c:pt>
                <c:pt idx="701">
                  <c:v>-5.1321428571428776E-3</c:v>
                </c:pt>
                <c:pt idx="702">
                  <c:v>-5.4561224489795826E-3</c:v>
                </c:pt>
                <c:pt idx="703">
                  <c:v>-5.0265306122448837E-3</c:v>
                </c:pt>
                <c:pt idx="704">
                  <c:v>-5.1882653061223845E-3</c:v>
                </c:pt>
                <c:pt idx="705">
                  <c:v>-5.4806122448979745E-3</c:v>
                </c:pt>
                <c:pt idx="706">
                  <c:v>-5.2010204081632842E-3</c:v>
                </c:pt>
                <c:pt idx="707">
                  <c:v>-5.1387755102040101E-3</c:v>
                </c:pt>
                <c:pt idx="708">
                  <c:v>-5.2938775510203784E-3</c:v>
                </c:pt>
                <c:pt idx="709">
                  <c:v>-5.4494897959183374E-3</c:v>
                </c:pt>
                <c:pt idx="710">
                  <c:v>-5.1137755102040276E-3</c:v>
                </c:pt>
                <c:pt idx="711">
                  <c:v>-5.2755102040816411E-3</c:v>
                </c:pt>
                <c:pt idx="712">
                  <c:v>-5.231632653061217E-3</c:v>
                </c:pt>
                <c:pt idx="713">
                  <c:v>-5.1076530612244857E-3</c:v>
                </c:pt>
                <c:pt idx="714">
                  <c:v>-5.2505102040816586E-3</c:v>
                </c:pt>
                <c:pt idx="715">
                  <c:v>-5.0387755102040801E-3</c:v>
                </c:pt>
                <c:pt idx="716">
                  <c:v>-5.2755102040816411E-3</c:v>
                </c:pt>
                <c:pt idx="717">
                  <c:v>-5.2132653061224797E-3</c:v>
                </c:pt>
                <c:pt idx="718">
                  <c:v>-5.244387755102004E-3</c:v>
                </c:pt>
                <c:pt idx="719">
                  <c:v>-4.8525510204081874E-3</c:v>
                </c:pt>
                <c:pt idx="720">
                  <c:v>-5.0765306122448487E-3</c:v>
                </c:pt>
                <c:pt idx="721">
                  <c:v>-5.0887755102040451E-3</c:v>
                </c:pt>
                <c:pt idx="722">
                  <c:v>-5.2010204081632842E-3</c:v>
                </c:pt>
                <c:pt idx="723">
                  <c:v>-5.3688775510204387E-3</c:v>
                </c:pt>
                <c:pt idx="724">
                  <c:v>-5.2255102040815625E-3</c:v>
                </c:pt>
                <c:pt idx="725">
                  <c:v>-5.7979591836734333E-3</c:v>
                </c:pt>
                <c:pt idx="726">
                  <c:v>-5.1198979591836821E-3</c:v>
                </c:pt>
                <c:pt idx="727">
                  <c:v>-5.0204081632653427E-3</c:v>
                </c:pt>
                <c:pt idx="728">
                  <c:v>-4.9642857142857232E-3</c:v>
                </c:pt>
                <c:pt idx="729">
                  <c:v>-5.281632653061182E-3</c:v>
                </c:pt>
                <c:pt idx="730">
                  <c:v>-5.3250000000000155E-3</c:v>
                </c:pt>
                <c:pt idx="731">
                  <c:v>-5.3250000000000155E-3</c:v>
                </c:pt>
                <c:pt idx="732">
                  <c:v>-5.5117346938774979E-3</c:v>
                </c:pt>
                <c:pt idx="733">
                  <c:v>-5.505612244897957E-3</c:v>
                </c:pt>
                <c:pt idx="734">
                  <c:v>-5.3811224489795214E-3</c:v>
                </c:pt>
                <c:pt idx="735">
                  <c:v>-5.0765306122448487E-3</c:v>
                </c:pt>
                <c:pt idx="736">
                  <c:v>-5.2505102040816586E-3</c:v>
                </c:pt>
                <c:pt idx="737">
                  <c:v>-5.4122448979591585E-3</c:v>
                </c:pt>
                <c:pt idx="738">
                  <c:v>-5.2938775510203784E-3</c:v>
                </c:pt>
                <c:pt idx="739">
                  <c:v>-5.231632653061217E-3</c:v>
                </c:pt>
                <c:pt idx="740">
                  <c:v>-5.3005102040816236E-3</c:v>
                </c:pt>
                <c:pt idx="741">
                  <c:v>-5.1882653061223845E-3</c:v>
                </c:pt>
                <c:pt idx="742">
                  <c:v>-5.3066326530611645E-3</c:v>
                </c:pt>
                <c:pt idx="743">
                  <c:v>-5.0387755102040801E-3</c:v>
                </c:pt>
                <c:pt idx="744">
                  <c:v>-5.4994897959183024E-3</c:v>
                </c:pt>
                <c:pt idx="745">
                  <c:v>-5.0142857142856882E-3</c:v>
                </c:pt>
                <c:pt idx="746">
                  <c:v>-4.9770408163265093E-3</c:v>
                </c:pt>
                <c:pt idx="747">
                  <c:v>-5.281632653061182E-3</c:v>
                </c:pt>
                <c:pt idx="748">
                  <c:v>-5.0142857142856882E-3</c:v>
                </c:pt>
                <c:pt idx="749">
                  <c:v>-5.1137755102040276E-3</c:v>
                </c:pt>
                <c:pt idx="750">
                  <c:v>-4.7341836734694064E-3</c:v>
                </c:pt>
                <c:pt idx="751">
                  <c:v>-4.9270408163265443E-3</c:v>
                </c:pt>
                <c:pt idx="752">
                  <c:v>-5.2255102040815625E-3</c:v>
                </c:pt>
                <c:pt idx="753">
                  <c:v>-5.505612244897957E-3</c:v>
                </c:pt>
                <c:pt idx="754">
                  <c:v>-5.2627551020408541E-3</c:v>
                </c:pt>
                <c:pt idx="755">
                  <c:v>-5.0948979591836996E-3</c:v>
                </c:pt>
                <c:pt idx="756">
                  <c:v>-5.1510204081632056E-3</c:v>
                </c:pt>
                <c:pt idx="757">
                  <c:v>-5.1387755102040101E-3</c:v>
                </c:pt>
                <c:pt idx="758">
                  <c:v>-5.3627551020407841E-3</c:v>
                </c:pt>
                <c:pt idx="759">
                  <c:v>-5.349999999999998E-3</c:v>
                </c:pt>
                <c:pt idx="760">
                  <c:v>-5.0698979591836035E-3</c:v>
                </c:pt>
                <c:pt idx="761">
                  <c:v>-4.9147959183673488E-3</c:v>
                </c:pt>
                <c:pt idx="762">
                  <c:v>-5.1010204081632406E-3</c:v>
                </c:pt>
                <c:pt idx="763">
                  <c:v>-5.2071428571428251E-3</c:v>
                </c:pt>
                <c:pt idx="764">
                  <c:v>-4.9704081632652641E-3</c:v>
                </c:pt>
                <c:pt idx="765">
                  <c:v>-5.4183673469388131E-3</c:v>
                </c:pt>
                <c:pt idx="766">
                  <c:v>-5.244387755102004E-3</c:v>
                </c:pt>
                <c:pt idx="767">
                  <c:v>-5.1387755102040101E-3</c:v>
                </c:pt>
                <c:pt idx="768">
                  <c:v>-4.9892857142857057E-3</c:v>
                </c:pt>
                <c:pt idx="769">
                  <c:v>-5.1076530612244857E-3</c:v>
                </c:pt>
                <c:pt idx="770">
                  <c:v>-5.3005102040816236E-3</c:v>
                </c:pt>
                <c:pt idx="771">
                  <c:v>-5.281632653061182E-3</c:v>
                </c:pt>
                <c:pt idx="772">
                  <c:v>-5.1137755102040276E-3</c:v>
                </c:pt>
                <c:pt idx="773">
                  <c:v>-5.0698979591836035E-3</c:v>
                </c:pt>
                <c:pt idx="774">
                  <c:v>-5.5617346938775765E-3</c:v>
                </c:pt>
                <c:pt idx="775">
                  <c:v>-5.5367346938774804E-3</c:v>
                </c:pt>
                <c:pt idx="776">
                  <c:v>-5.0265306122448837E-3</c:v>
                </c:pt>
                <c:pt idx="777">
                  <c:v>-5.3005102040816236E-3</c:v>
                </c:pt>
                <c:pt idx="778">
                  <c:v>-5.4683673469387781E-3</c:v>
                </c:pt>
                <c:pt idx="779">
                  <c:v>-5.194387755102039E-3</c:v>
                </c:pt>
                <c:pt idx="780">
                  <c:v>-5.1698979591836471E-3</c:v>
                </c:pt>
                <c:pt idx="781">
                  <c:v>-5.3188775510203609E-3</c:v>
                </c:pt>
                <c:pt idx="782">
                  <c:v>-5.0515306122448662E-3</c:v>
                </c:pt>
                <c:pt idx="783">
                  <c:v>-5.1571428571428601E-3</c:v>
                </c:pt>
                <c:pt idx="784">
                  <c:v>-5.0515306122448662E-3</c:v>
                </c:pt>
                <c:pt idx="785">
                  <c:v>-5.3377551020408016E-3</c:v>
                </c:pt>
                <c:pt idx="786">
                  <c:v>-5.3438775510203434E-3</c:v>
                </c:pt>
                <c:pt idx="787">
                  <c:v>-5.3749999999999805E-3</c:v>
                </c:pt>
                <c:pt idx="788">
                  <c:v>-5.0826530612245032E-3</c:v>
                </c:pt>
                <c:pt idx="789">
                  <c:v>-4.8897959183673663E-3</c:v>
                </c:pt>
                <c:pt idx="790">
                  <c:v>-5.4867346938775154E-3</c:v>
                </c:pt>
                <c:pt idx="791">
                  <c:v>-5.2382653061224622E-3</c:v>
                </c:pt>
                <c:pt idx="792">
                  <c:v>-5.1698979591836471E-3</c:v>
                </c:pt>
                <c:pt idx="793">
                  <c:v>-5.4561224489795826E-3</c:v>
                </c:pt>
                <c:pt idx="794">
                  <c:v>-5.2132653061224797E-3</c:v>
                </c:pt>
                <c:pt idx="795">
                  <c:v>-5.3066326530611645E-3</c:v>
                </c:pt>
                <c:pt idx="796">
                  <c:v>-5.0826530612245032E-3</c:v>
                </c:pt>
                <c:pt idx="797">
                  <c:v>-5.0765306122448487E-3</c:v>
                </c:pt>
                <c:pt idx="798">
                  <c:v>-5.2505102040816586E-3</c:v>
                </c:pt>
                <c:pt idx="799">
                  <c:v>-5.0081632653061463E-3</c:v>
                </c:pt>
                <c:pt idx="800">
                  <c:v>-5.0515306122448662E-3</c:v>
                </c:pt>
                <c:pt idx="801">
                  <c:v>-5.349999999999998E-3</c:v>
                </c:pt>
                <c:pt idx="802">
                  <c:v>-5.244387755102004E-3</c:v>
                </c:pt>
                <c:pt idx="803">
                  <c:v>-5.0081632653061463E-3</c:v>
                </c:pt>
                <c:pt idx="804">
                  <c:v>-5.1632653061224019E-3</c:v>
                </c:pt>
                <c:pt idx="805">
                  <c:v>-5.6051020408162964E-3</c:v>
                </c:pt>
                <c:pt idx="806">
                  <c:v>-5.1821428571428426E-3</c:v>
                </c:pt>
                <c:pt idx="807">
                  <c:v>-5.3938775510204212E-3</c:v>
                </c:pt>
                <c:pt idx="808">
                  <c:v>-5.3127551020408191E-3</c:v>
                </c:pt>
                <c:pt idx="809">
                  <c:v>-5.0081632653061463E-3</c:v>
                </c:pt>
                <c:pt idx="810">
                  <c:v>-4.9642857142857232E-3</c:v>
                </c:pt>
                <c:pt idx="811">
                  <c:v>-5.3188775510203609E-3</c:v>
                </c:pt>
                <c:pt idx="812">
                  <c:v>-5.281632653061182E-3</c:v>
                </c:pt>
                <c:pt idx="813">
                  <c:v>-4.9020408163265618E-3</c:v>
                </c:pt>
                <c:pt idx="814">
                  <c:v>-4.9392857142857407E-3</c:v>
                </c:pt>
                <c:pt idx="815">
                  <c:v>-3.9316326530612197E-3</c:v>
                </c:pt>
                <c:pt idx="816">
                  <c:v>-2.7556122448979536E-3</c:v>
                </c:pt>
                <c:pt idx="817">
                  <c:v>-1.8658163265306232E-3</c:v>
                </c:pt>
                <c:pt idx="818">
                  <c:v>-3.4183673469385126E-4</c:v>
                </c:pt>
                <c:pt idx="819">
                  <c:v>8.4306122448979514E-3</c:v>
                </c:pt>
                <c:pt idx="820">
                  <c:v>1.0340816326530588E-2</c:v>
                </c:pt>
                <c:pt idx="821">
                  <c:v>2.3605102040816398E-2</c:v>
                </c:pt>
                <c:pt idx="822">
                  <c:v>4.2935714285714202E-2</c:v>
                </c:pt>
                <c:pt idx="823">
                  <c:v>6.4581122448979594E-2</c:v>
                </c:pt>
                <c:pt idx="824">
                  <c:v>9.2690306122448968E-2</c:v>
                </c:pt>
                <c:pt idx="825">
                  <c:v>0.12174489795918371</c:v>
                </c:pt>
                <c:pt idx="826">
                  <c:v>0.1316872448979591</c:v>
                </c:pt>
                <c:pt idx="827">
                  <c:v>0.10475408163265312</c:v>
                </c:pt>
                <c:pt idx="828">
                  <c:v>0.11376275510204079</c:v>
                </c:pt>
                <c:pt idx="829">
                  <c:v>9.7262755102040757E-2</c:v>
                </c:pt>
                <c:pt idx="830">
                  <c:v>0.12198163265306126</c:v>
                </c:pt>
                <c:pt idx="831">
                  <c:v>0.14504489795918374</c:v>
                </c:pt>
                <c:pt idx="832">
                  <c:v>0.15717091836734692</c:v>
                </c:pt>
                <c:pt idx="833">
                  <c:v>0.1312270408163265</c:v>
                </c:pt>
                <c:pt idx="834">
                  <c:v>0.15863928571428568</c:v>
                </c:pt>
                <c:pt idx="835">
                  <c:v>0.2008780612244899</c:v>
                </c:pt>
                <c:pt idx="836">
                  <c:v>0.25773112244897955</c:v>
                </c:pt>
                <c:pt idx="837">
                  <c:v>0.19743724489795914</c:v>
                </c:pt>
                <c:pt idx="838">
                  <c:v>0.17685612244897961</c:v>
                </c:pt>
                <c:pt idx="839">
                  <c:v>0.25761887755102036</c:v>
                </c:pt>
                <c:pt idx="840">
                  <c:v>0.22903061224489801</c:v>
                </c:pt>
                <c:pt idx="841">
                  <c:v>0.24839234693877543</c:v>
                </c:pt>
                <c:pt idx="842">
                  <c:v>0.27811938775510198</c:v>
                </c:pt>
                <c:pt idx="843">
                  <c:v>0.3366892857142858</c:v>
                </c:pt>
                <c:pt idx="844">
                  <c:v>0.31521224489795913</c:v>
                </c:pt>
                <c:pt idx="845">
                  <c:v>0.33660255102040815</c:v>
                </c:pt>
                <c:pt idx="846">
                  <c:v>0.29110357142857141</c:v>
                </c:pt>
                <c:pt idx="847">
                  <c:v>0.33795867346938785</c:v>
                </c:pt>
                <c:pt idx="848">
                  <c:v>0.26568826530612238</c:v>
                </c:pt>
                <c:pt idx="849">
                  <c:v>0.3392964285714285</c:v>
                </c:pt>
                <c:pt idx="850">
                  <c:v>0.32187602040816321</c:v>
                </c:pt>
                <c:pt idx="851">
                  <c:v>0.33560714285714283</c:v>
                </c:pt>
                <c:pt idx="852">
                  <c:v>0.39112857142857138</c:v>
                </c:pt>
                <c:pt idx="853">
                  <c:v>0.32133469387755098</c:v>
                </c:pt>
                <c:pt idx="854">
                  <c:v>0.36379081632653054</c:v>
                </c:pt>
                <c:pt idx="855">
                  <c:v>0.32926071428571441</c:v>
                </c:pt>
                <c:pt idx="856">
                  <c:v>0.34655714285714284</c:v>
                </c:pt>
                <c:pt idx="857">
                  <c:v>0.28566581632653065</c:v>
                </c:pt>
                <c:pt idx="858">
                  <c:v>0.23979387755102044</c:v>
                </c:pt>
                <c:pt idx="859">
                  <c:v>0.23542040816326534</c:v>
                </c:pt>
                <c:pt idx="860">
                  <c:v>0.19038214285714294</c:v>
                </c:pt>
                <c:pt idx="861">
                  <c:v>0.17721071428571422</c:v>
                </c:pt>
                <c:pt idx="862">
                  <c:v>0.14997244897959186</c:v>
                </c:pt>
                <c:pt idx="863">
                  <c:v>9.6839795918367305E-2</c:v>
                </c:pt>
                <c:pt idx="864">
                  <c:v>8.4259693877551015E-2</c:v>
                </c:pt>
                <c:pt idx="865">
                  <c:v>5.3556122448979712E-2</c:v>
                </c:pt>
                <c:pt idx="866">
                  <c:v>4.46096938775511E-2</c:v>
                </c:pt>
                <c:pt idx="867">
                  <c:v>4.4242346938775448E-2</c:v>
                </c:pt>
                <c:pt idx="868">
                  <c:v>2.5079591836734683E-2</c:v>
                </c:pt>
                <c:pt idx="869">
                  <c:v>1.8932653061224561E-2</c:v>
                </c:pt>
                <c:pt idx="870">
                  <c:v>9.4015306122448832E-3</c:v>
                </c:pt>
                <c:pt idx="871">
                  <c:v>8.7607142857143092E-3</c:v>
                </c:pt>
                <c:pt idx="872">
                  <c:v>5.6872448979591933E-3</c:v>
                </c:pt>
                <c:pt idx="873">
                  <c:v>3.5030612244898156E-3</c:v>
                </c:pt>
                <c:pt idx="874">
                  <c:v>3.7336734693877226E-3</c:v>
                </c:pt>
                <c:pt idx="875">
                  <c:v>1.6556122448979297E-3</c:v>
                </c:pt>
                <c:pt idx="876">
                  <c:v>3.7892857142857515E-3</c:v>
                </c:pt>
                <c:pt idx="877">
                  <c:v>2.2464285714285381E-3</c:v>
                </c:pt>
                <c:pt idx="878">
                  <c:v>6.9999999999999767E-3</c:v>
                </c:pt>
                <c:pt idx="879">
                  <c:v>1.7091326530612218E-2</c:v>
                </c:pt>
                <c:pt idx="880">
                  <c:v>3.0038265306122455E-2</c:v>
                </c:pt>
                <c:pt idx="881">
                  <c:v>3.2881632653061259E-2</c:v>
                </c:pt>
                <c:pt idx="882">
                  <c:v>3.2209693877550932E-2</c:v>
                </c:pt>
                <c:pt idx="883">
                  <c:v>2.2858673469387719E-2</c:v>
                </c:pt>
                <c:pt idx="884">
                  <c:v>1.2580612244897994E-2</c:v>
                </c:pt>
                <c:pt idx="885">
                  <c:v>1.4148469387755077E-2</c:v>
                </c:pt>
                <c:pt idx="886">
                  <c:v>6.8071428571428397E-3</c:v>
                </c:pt>
                <c:pt idx="887">
                  <c:v>1.792346938775561E-3</c:v>
                </c:pt>
                <c:pt idx="888">
                  <c:v>-1.4367346938775152E-3</c:v>
                </c:pt>
                <c:pt idx="889">
                  <c:v>-2.3076530612245179E-3</c:v>
                </c:pt>
                <c:pt idx="890">
                  <c:v>-3.0668367346938716E-3</c:v>
                </c:pt>
                <c:pt idx="891">
                  <c:v>-3.5086734693877664E-3</c:v>
                </c:pt>
                <c:pt idx="892">
                  <c:v>-4.14948979591834E-3</c:v>
                </c:pt>
                <c:pt idx="893">
                  <c:v>-4.6158163265306263E-3</c:v>
                </c:pt>
                <c:pt idx="894">
                  <c:v>-4.6596938775510495E-3</c:v>
                </c:pt>
                <c:pt idx="895">
                  <c:v>-4.7219387755102109E-3</c:v>
                </c:pt>
                <c:pt idx="896">
                  <c:v>-5.0887755102040451E-3</c:v>
                </c:pt>
                <c:pt idx="897">
                  <c:v>-5.231632653061217E-3</c:v>
                </c:pt>
                <c:pt idx="898">
                  <c:v>-4.9892857142857057E-3</c:v>
                </c:pt>
                <c:pt idx="899">
                  <c:v>-5.555612244897922E-3</c:v>
                </c:pt>
                <c:pt idx="900">
                  <c:v>-5.6673469387754569E-3</c:v>
                </c:pt>
                <c:pt idx="901">
                  <c:v>-5.5178571428571525E-3</c:v>
                </c:pt>
                <c:pt idx="902">
                  <c:v>-5.2877551020408366E-3</c:v>
                </c:pt>
                <c:pt idx="903">
                  <c:v>-5.2877551020408366E-3</c:v>
                </c:pt>
                <c:pt idx="904">
                  <c:v>-5.3561224489795389E-3</c:v>
                </c:pt>
                <c:pt idx="905">
                  <c:v>-5.4744897959183199E-3</c:v>
                </c:pt>
                <c:pt idx="906">
                  <c:v>-5.4249999999999455E-3</c:v>
                </c:pt>
                <c:pt idx="907">
                  <c:v>-5.3377551020408016E-3</c:v>
                </c:pt>
                <c:pt idx="908">
                  <c:v>-5.2010204081632842E-3</c:v>
                </c:pt>
                <c:pt idx="909">
                  <c:v>-5.6489795918367195E-3</c:v>
                </c:pt>
                <c:pt idx="910">
                  <c:v>-5.2693877551019865E-3</c:v>
                </c:pt>
                <c:pt idx="911">
                  <c:v>-5.542857142857135E-3</c:v>
                </c:pt>
                <c:pt idx="912">
                  <c:v>1.0066836734693848E-2</c:v>
                </c:pt>
                <c:pt idx="913">
                  <c:v>3.3541326530612273E-2</c:v>
                </c:pt>
                <c:pt idx="914">
                  <c:v>7.9624999999999946E-2</c:v>
                </c:pt>
                <c:pt idx="915">
                  <c:v>8.4552040816326612E-2</c:v>
                </c:pt>
                <c:pt idx="916">
                  <c:v>0.13540153061224491</c:v>
                </c:pt>
                <c:pt idx="917">
                  <c:v>0.15178928571428571</c:v>
                </c:pt>
                <c:pt idx="918">
                  <c:v>0.11351989795918367</c:v>
                </c:pt>
                <c:pt idx="919">
                  <c:v>0.10045459183673466</c:v>
                </c:pt>
                <c:pt idx="920">
                  <c:v>9.5390306122448892E-2</c:v>
                </c:pt>
                <c:pt idx="921">
                  <c:v>7.5562244897959277E-2</c:v>
                </c:pt>
                <c:pt idx="922">
                  <c:v>7.1207142857142788E-2</c:v>
                </c:pt>
                <c:pt idx="923">
                  <c:v>7.4074999999999974E-2</c:v>
                </c:pt>
                <c:pt idx="924">
                  <c:v>8.7488775510204092E-2</c:v>
                </c:pt>
                <c:pt idx="925">
                  <c:v>0.10645867346938773</c:v>
                </c:pt>
                <c:pt idx="926">
                  <c:v>0.13263265306122449</c:v>
                </c:pt>
                <c:pt idx="927">
                  <c:v>0.18315255102040826</c:v>
                </c:pt>
                <c:pt idx="928">
                  <c:v>0.22980204081632655</c:v>
                </c:pt>
                <c:pt idx="929">
                  <c:v>0.36074234693877549</c:v>
                </c:pt>
                <c:pt idx="930">
                  <c:v>0.35677295918367352</c:v>
                </c:pt>
                <c:pt idx="931">
                  <c:v>0.3637035714285714</c:v>
                </c:pt>
                <c:pt idx="932">
                  <c:v>0.43662755102040807</c:v>
                </c:pt>
                <c:pt idx="933">
                  <c:v>0.54625204081632661</c:v>
                </c:pt>
                <c:pt idx="934">
                  <c:v>0.58558520408163262</c:v>
                </c:pt>
                <c:pt idx="935">
                  <c:v>0.56597448979591847</c:v>
                </c:pt>
                <c:pt idx="936">
                  <c:v>0.60367806122448986</c:v>
                </c:pt>
                <c:pt idx="937">
                  <c:v>0.77434285714285711</c:v>
                </c:pt>
                <c:pt idx="938">
                  <c:v>0.72339387755102036</c:v>
                </c:pt>
                <c:pt idx="939">
                  <c:v>0.69952193877551017</c:v>
                </c:pt>
                <c:pt idx="940">
                  <c:v>0.87214030612244908</c:v>
                </c:pt>
                <c:pt idx="941">
                  <c:v>0.8297214285714285</c:v>
                </c:pt>
                <c:pt idx="942">
                  <c:v>0.78914387755102033</c:v>
                </c:pt>
                <c:pt idx="943">
                  <c:v>0.80122653061224491</c:v>
                </c:pt>
                <c:pt idx="944">
                  <c:v>0.72707091836734694</c:v>
                </c:pt>
                <c:pt idx="945">
                  <c:v>0.70304336734693884</c:v>
                </c:pt>
                <c:pt idx="946">
                  <c:v>0.71425459183673456</c:v>
                </c:pt>
                <c:pt idx="947">
                  <c:v>0.67548775510204073</c:v>
                </c:pt>
                <c:pt idx="948">
                  <c:v>0.68582193877551023</c:v>
                </c:pt>
                <c:pt idx="949">
                  <c:v>0.7098683673469387</c:v>
                </c:pt>
                <c:pt idx="950">
                  <c:v>0.79111632653061215</c:v>
                </c:pt>
                <c:pt idx="951">
                  <c:v>0.87654540816326532</c:v>
                </c:pt>
                <c:pt idx="952">
                  <c:v>0.84673775510204086</c:v>
                </c:pt>
                <c:pt idx="953">
                  <c:v>0.85522397959183694</c:v>
                </c:pt>
                <c:pt idx="954">
                  <c:v>0.90830051020408165</c:v>
                </c:pt>
                <c:pt idx="955">
                  <c:v>0.81338979591836746</c:v>
                </c:pt>
                <c:pt idx="956">
                  <c:v>0.81478367346938785</c:v>
                </c:pt>
                <c:pt idx="957">
                  <c:v>0.64374489795918377</c:v>
                </c:pt>
                <c:pt idx="958">
                  <c:v>0.7888270408163266</c:v>
                </c:pt>
                <c:pt idx="959">
                  <c:v>0.78585306122448972</c:v>
                </c:pt>
                <c:pt idx="960">
                  <c:v>0.78411734693877555</c:v>
                </c:pt>
                <c:pt idx="961">
                  <c:v>0.68713469387755099</c:v>
                </c:pt>
                <c:pt idx="962">
                  <c:v>0.79526632653061224</c:v>
                </c:pt>
                <c:pt idx="963">
                  <c:v>0.85951071428571435</c:v>
                </c:pt>
                <c:pt idx="964">
                  <c:v>0.84216479591836746</c:v>
                </c:pt>
                <c:pt idx="965">
                  <c:v>0.85390510204081638</c:v>
                </c:pt>
                <c:pt idx="966">
                  <c:v>0.87869795918367344</c:v>
                </c:pt>
                <c:pt idx="967">
                  <c:v>0.76384081632653067</c:v>
                </c:pt>
                <c:pt idx="968">
                  <c:v>0.75028418367346938</c:v>
                </c:pt>
                <c:pt idx="969">
                  <c:v>0.73387755102040819</c:v>
                </c:pt>
                <c:pt idx="970">
                  <c:v>0.76960816326530612</c:v>
                </c:pt>
                <c:pt idx="971">
                  <c:v>0.79534081632653053</c:v>
                </c:pt>
                <c:pt idx="972">
                  <c:v>0.70281275510204078</c:v>
                </c:pt>
                <c:pt idx="973">
                  <c:v>0.87244540816326521</c:v>
                </c:pt>
                <c:pt idx="974">
                  <c:v>0.87676326530612259</c:v>
                </c:pt>
                <c:pt idx="975">
                  <c:v>0.80507755102040834</c:v>
                </c:pt>
                <c:pt idx="976">
                  <c:v>0.80818877551020407</c:v>
                </c:pt>
                <c:pt idx="977">
                  <c:v>0.8823566326530613</c:v>
                </c:pt>
                <c:pt idx="978">
                  <c:v>1.0493693877551022</c:v>
                </c:pt>
                <c:pt idx="979">
                  <c:v>0.93544540816326538</c:v>
                </c:pt>
                <c:pt idx="980">
                  <c:v>0.71569183673469394</c:v>
                </c:pt>
                <c:pt idx="981">
                  <c:v>0.86786632653061224</c:v>
                </c:pt>
                <c:pt idx="982">
                  <c:v>0.80227806122448997</c:v>
                </c:pt>
                <c:pt idx="983">
                  <c:v>0.88980969387755104</c:v>
                </c:pt>
                <c:pt idx="984">
                  <c:v>0.78723418367346931</c:v>
                </c:pt>
                <c:pt idx="985">
                  <c:v>0.80186734693877559</c:v>
                </c:pt>
                <c:pt idx="986">
                  <c:v>0.72967806122448997</c:v>
                </c:pt>
                <c:pt idx="987">
                  <c:v>0.89160816326530623</c:v>
                </c:pt>
                <c:pt idx="988">
                  <c:v>0.85015357142857162</c:v>
                </c:pt>
                <c:pt idx="989">
                  <c:v>0.8688806122448981</c:v>
                </c:pt>
                <c:pt idx="990">
                  <c:v>0.89334387755102052</c:v>
                </c:pt>
                <c:pt idx="991">
                  <c:v>0.81318469387755099</c:v>
                </c:pt>
                <c:pt idx="992">
                  <c:v>0.75855255102040808</c:v>
                </c:pt>
                <c:pt idx="993">
                  <c:v>0.92401632653061239</c:v>
                </c:pt>
                <c:pt idx="994">
                  <c:v>0.77253877551020411</c:v>
                </c:pt>
                <c:pt idx="995">
                  <c:v>0.8864438775510205</c:v>
                </c:pt>
                <c:pt idx="996">
                  <c:v>1.003186224489796</c:v>
                </c:pt>
                <c:pt idx="997">
                  <c:v>0.8818464285714287</c:v>
                </c:pt>
                <c:pt idx="998">
                  <c:v>0.96390918367346945</c:v>
                </c:pt>
                <c:pt idx="999">
                  <c:v>0.78582806122448989</c:v>
                </c:pt>
                <c:pt idx="1000">
                  <c:v>0.77950051020408162</c:v>
                </c:pt>
                <c:pt idx="1001">
                  <c:v>0.79897448979591845</c:v>
                </c:pt>
                <c:pt idx="1002">
                  <c:v>0.87602295918367346</c:v>
                </c:pt>
                <c:pt idx="1003">
                  <c:v>0.93363520408163281</c:v>
                </c:pt>
                <c:pt idx="1004">
                  <c:v>0.83896683673469397</c:v>
                </c:pt>
                <c:pt idx="1005">
                  <c:v>0.87695612244897969</c:v>
                </c:pt>
                <c:pt idx="1006">
                  <c:v>0.82414081632653058</c:v>
                </c:pt>
                <c:pt idx="1007">
                  <c:v>0.84811887755102056</c:v>
                </c:pt>
                <c:pt idx="1008">
                  <c:v>0.84341530612244886</c:v>
                </c:pt>
                <c:pt idx="1009">
                  <c:v>0.76930969387755099</c:v>
                </c:pt>
                <c:pt idx="1010">
                  <c:v>0.89598775510204087</c:v>
                </c:pt>
                <c:pt idx="1011">
                  <c:v>0.82483775510204083</c:v>
                </c:pt>
                <c:pt idx="1012">
                  <c:v>0.90054234693877555</c:v>
                </c:pt>
                <c:pt idx="1013">
                  <c:v>1.0190948979591836</c:v>
                </c:pt>
                <c:pt idx="1014">
                  <c:v>0.97220918367346953</c:v>
                </c:pt>
                <c:pt idx="1015">
                  <c:v>0.90840612244897967</c:v>
                </c:pt>
                <c:pt idx="1016">
                  <c:v>0.97152448979591843</c:v>
                </c:pt>
                <c:pt idx="1017">
                  <c:v>0.92495561224489797</c:v>
                </c:pt>
                <c:pt idx="1018">
                  <c:v>0.8304061224489796</c:v>
                </c:pt>
                <c:pt idx="1019">
                  <c:v>0.95817295918367351</c:v>
                </c:pt>
                <c:pt idx="1020">
                  <c:v>0.85475714285714299</c:v>
                </c:pt>
                <c:pt idx="1021">
                  <c:v>0.88693571428571427</c:v>
                </c:pt>
                <c:pt idx="1022">
                  <c:v>0.86183112244897953</c:v>
                </c:pt>
                <c:pt idx="1023">
                  <c:v>0.85811683673469397</c:v>
                </c:pt>
                <c:pt idx="1024">
                  <c:v>0.83168163265306128</c:v>
                </c:pt>
                <c:pt idx="1025">
                  <c:v>0.83686377551020408</c:v>
                </c:pt>
                <c:pt idx="1026">
                  <c:v>0.78170918367346942</c:v>
                </c:pt>
                <c:pt idx="1027">
                  <c:v>0.83829489795918366</c:v>
                </c:pt>
                <c:pt idx="1028">
                  <c:v>0.86321887755102034</c:v>
                </c:pt>
                <c:pt idx="1029">
                  <c:v>0.85860867346938774</c:v>
                </c:pt>
                <c:pt idx="1030">
                  <c:v>1.0189770408163266</c:v>
                </c:pt>
                <c:pt idx="1031">
                  <c:v>0.99084285714285714</c:v>
                </c:pt>
                <c:pt idx="1032">
                  <c:v>0.93436275510204092</c:v>
                </c:pt>
                <c:pt idx="1033">
                  <c:v>1.0636607142857142</c:v>
                </c:pt>
                <c:pt idx="1034">
                  <c:v>0.99891224489795916</c:v>
                </c:pt>
                <c:pt idx="1035">
                  <c:v>0.8940030612244898</c:v>
                </c:pt>
                <c:pt idx="1036">
                  <c:v>0.9329632653061225</c:v>
                </c:pt>
                <c:pt idx="1037">
                  <c:v>0.93201734693877558</c:v>
                </c:pt>
                <c:pt idx="1038">
                  <c:v>0.84760867346938773</c:v>
                </c:pt>
                <c:pt idx="1039">
                  <c:v>0.93041224489795926</c:v>
                </c:pt>
                <c:pt idx="1040">
                  <c:v>0.82106734693877548</c:v>
                </c:pt>
                <c:pt idx="1041">
                  <c:v>0.99038877551020399</c:v>
                </c:pt>
                <c:pt idx="1042">
                  <c:v>0.91509438775510221</c:v>
                </c:pt>
                <c:pt idx="1043">
                  <c:v>0.87310510204081626</c:v>
                </c:pt>
                <c:pt idx="1044">
                  <c:v>0.96560153061224496</c:v>
                </c:pt>
                <c:pt idx="1045">
                  <c:v>0.87965612244897962</c:v>
                </c:pt>
                <c:pt idx="1046">
                  <c:v>1.0425443877551022</c:v>
                </c:pt>
                <c:pt idx="1047">
                  <c:v>0.92249234693877558</c:v>
                </c:pt>
                <c:pt idx="1048">
                  <c:v>0.94023622448979594</c:v>
                </c:pt>
                <c:pt idx="1049">
                  <c:v>0.87133163265306113</c:v>
                </c:pt>
                <c:pt idx="1050">
                  <c:v>0.97560000000000002</c:v>
                </c:pt>
                <c:pt idx="1051">
                  <c:v>1.041337244897959</c:v>
                </c:pt>
                <c:pt idx="1052">
                  <c:v>0.97899081632653062</c:v>
                </c:pt>
                <c:pt idx="1053">
                  <c:v>0.96981989795918377</c:v>
                </c:pt>
                <c:pt idx="1054">
                  <c:v>0.86149540816326542</c:v>
                </c:pt>
                <c:pt idx="1055">
                  <c:v>0.86687091836734687</c:v>
                </c:pt>
                <c:pt idx="1056">
                  <c:v>0.80511479591836743</c:v>
                </c:pt>
                <c:pt idx="1057">
                  <c:v>1.0794510204081633</c:v>
                </c:pt>
                <c:pt idx="1058">
                  <c:v>0.85766275510204082</c:v>
                </c:pt>
                <c:pt idx="1059">
                  <c:v>0.88349489795918379</c:v>
                </c:pt>
                <c:pt idx="1060">
                  <c:v>0.96621122448979602</c:v>
                </c:pt>
                <c:pt idx="1061">
                  <c:v>0.93307499999999999</c:v>
                </c:pt>
                <c:pt idx="1062">
                  <c:v>1.0428617346938776</c:v>
                </c:pt>
                <c:pt idx="1063">
                  <c:v>0.91774489795918357</c:v>
                </c:pt>
                <c:pt idx="1064">
                  <c:v>0.9252295918367347</c:v>
                </c:pt>
                <c:pt idx="1065">
                  <c:v>0.80181122448979603</c:v>
                </c:pt>
                <c:pt idx="1066">
                  <c:v>0.97254489795918375</c:v>
                </c:pt>
                <c:pt idx="1067">
                  <c:v>1.0032673469387754</c:v>
                </c:pt>
                <c:pt idx="1068">
                  <c:v>0.80782142857142869</c:v>
                </c:pt>
                <c:pt idx="1069">
                  <c:v>0.83121479591836733</c:v>
                </c:pt>
                <c:pt idx="1070">
                  <c:v>1.0268785714285713</c:v>
                </c:pt>
                <c:pt idx="1071">
                  <c:v>0.97756581632653061</c:v>
                </c:pt>
                <c:pt idx="1072">
                  <c:v>0.9867178571428572</c:v>
                </c:pt>
                <c:pt idx="1073">
                  <c:v>0.84630816326530622</c:v>
                </c:pt>
                <c:pt idx="1074">
                  <c:v>0.84055357142857146</c:v>
                </c:pt>
                <c:pt idx="1075">
                  <c:v>0.8656326530612245</c:v>
                </c:pt>
                <c:pt idx="1076">
                  <c:v>0.84332806122448978</c:v>
                </c:pt>
                <c:pt idx="1077">
                  <c:v>0.93205459183673478</c:v>
                </c:pt>
                <c:pt idx="1078">
                  <c:v>0.92719540816326529</c:v>
                </c:pt>
                <c:pt idx="1079">
                  <c:v>0.89967755102040814</c:v>
                </c:pt>
                <c:pt idx="1080">
                  <c:v>0.91145510204081637</c:v>
                </c:pt>
                <c:pt idx="1081">
                  <c:v>0.86936581632653065</c:v>
                </c:pt>
                <c:pt idx="1082">
                  <c:v>0.91832346938775522</c:v>
                </c:pt>
                <c:pt idx="1083">
                  <c:v>0.85984030612244911</c:v>
                </c:pt>
                <c:pt idx="1084">
                  <c:v>0.92616887755102051</c:v>
                </c:pt>
                <c:pt idx="1085">
                  <c:v>0.92065663265306119</c:v>
                </c:pt>
                <c:pt idx="1086">
                  <c:v>0.96047500000000008</c:v>
                </c:pt>
                <c:pt idx="1087">
                  <c:v>0.96240969387755104</c:v>
                </c:pt>
                <c:pt idx="1088">
                  <c:v>0.94078367346938785</c:v>
                </c:pt>
                <c:pt idx="1089">
                  <c:v>1.0690673469387757</c:v>
                </c:pt>
                <c:pt idx="1090">
                  <c:v>1.238095918367347</c:v>
                </c:pt>
                <c:pt idx="1091">
                  <c:v>1.1150076530612245</c:v>
                </c:pt>
                <c:pt idx="1092">
                  <c:v>1.2156423469387756</c:v>
                </c:pt>
                <c:pt idx="1093">
                  <c:v>1.2421214285714286</c:v>
                </c:pt>
                <c:pt idx="1094">
                  <c:v>1.1576321428571428</c:v>
                </c:pt>
                <c:pt idx="1095">
                  <c:v>1.1358188775510205</c:v>
                </c:pt>
                <c:pt idx="1096">
                  <c:v>1.1332367346938774</c:v>
                </c:pt>
                <c:pt idx="1097">
                  <c:v>1.045810714285714</c:v>
                </c:pt>
                <c:pt idx="1098">
                  <c:v>1.0274260204081633</c:v>
                </c:pt>
                <c:pt idx="1099">
                  <c:v>0.94013673469387771</c:v>
                </c:pt>
                <c:pt idx="1100">
                  <c:v>0.86560153061224487</c:v>
                </c:pt>
                <c:pt idx="1101">
                  <c:v>0.74966173469387754</c:v>
                </c:pt>
                <c:pt idx="1102">
                  <c:v>0.69113520408163265</c:v>
                </c:pt>
                <c:pt idx="1103">
                  <c:v>0.5652219387755103</c:v>
                </c:pt>
                <c:pt idx="1104">
                  <c:v>0.47525102040816325</c:v>
                </c:pt>
                <c:pt idx="1105">
                  <c:v>0.39666581632653053</c:v>
                </c:pt>
                <c:pt idx="1106">
                  <c:v>0.297984693877551</c:v>
                </c:pt>
                <c:pt idx="1107">
                  <c:v>0.22165204081632658</c:v>
                </c:pt>
                <c:pt idx="1108">
                  <c:v>0.20075969387755113</c:v>
                </c:pt>
                <c:pt idx="1109">
                  <c:v>0.1894795918367346</c:v>
                </c:pt>
                <c:pt idx="1110">
                  <c:v>0.17159285714285716</c:v>
                </c:pt>
                <c:pt idx="1111">
                  <c:v>0.12394132653061228</c:v>
                </c:pt>
                <c:pt idx="1112">
                  <c:v>0.11408622448979601</c:v>
                </c:pt>
                <c:pt idx="1113">
                  <c:v>9.6945918367347006E-2</c:v>
                </c:pt>
                <c:pt idx="1114">
                  <c:v>9.0251530612245001E-2</c:v>
                </c:pt>
                <c:pt idx="1115">
                  <c:v>5.7792857142857194E-2</c:v>
                </c:pt>
                <c:pt idx="1116">
                  <c:v>5.3182653061224515E-2</c:v>
                </c:pt>
                <c:pt idx="1117">
                  <c:v>7.110102040816331E-2</c:v>
                </c:pt>
                <c:pt idx="1118">
                  <c:v>6.8643367346938794E-2</c:v>
                </c:pt>
                <c:pt idx="1119">
                  <c:v>5.1733163265306102E-2</c:v>
                </c:pt>
                <c:pt idx="1120">
                  <c:v>3.3118367346938821E-2</c:v>
                </c:pt>
                <c:pt idx="1121">
                  <c:v>2.6834183673469476E-2</c:v>
                </c:pt>
                <c:pt idx="1122">
                  <c:v>1.431020408163269E-2</c:v>
                </c:pt>
                <c:pt idx="1123">
                  <c:v>8.212755102040831E-3</c:v>
                </c:pt>
                <c:pt idx="1124">
                  <c:v>4.9219387755101845E-3</c:v>
                </c:pt>
                <c:pt idx="1125">
                  <c:v>1.9790816326530438E-3</c:v>
                </c:pt>
                <c:pt idx="1126">
                  <c:v>-1.5510204081625509E-4</c:v>
                </c:pt>
                <c:pt idx="1127">
                  <c:v>-7.5867346938776332E-4</c:v>
                </c:pt>
                <c:pt idx="1128">
                  <c:v>-3.1413265306122285E-3</c:v>
                </c:pt>
                <c:pt idx="1129">
                  <c:v>-4.1244897959183575E-3</c:v>
                </c:pt>
                <c:pt idx="1130">
                  <c:v>-4.5102040816326324E-3</c:v>
                </c:pt>
                <c:pt idx="1131">
                  <c:v>-4.6841836734693287E-3</c:v>
                </c:pt>
                <c:pt idx="1132">
                  <c:v>-4.7591836734693889E-3</c:v>
                </c:pt>
                <c:pt idx="1133">
                  <c:v>-5.0765306122448487E-3</c:v>
                </c:pt>
                <c:pt idx="1134">
                  <c:v>-5.399999999999963E-3</c:v>
                </c:pt>
                <c:pt idx="1135">
                  <c:v>-5.3627551020407841E-3</c:v>
                </c:pt>
                <c:pt idx="1136">
                  <c:v>-5.555612244897922E-3</c:v>
                </c:pt>
                <c:pt idx="1137">
                  <c:v>-5.7045918367346357E-3</c:v>
                </c:pt>
                <c:pt idx="1138">
                  <c:v>-5.5801020408163138E-3</c:v>
                </c:pt>
                <c:pt idx="1139">
                  <c:v>-5.3627551020407841E-3</c:v>
                </c:pt>
                <c:pt idx="1140">
                  <c:v>-5.6362244897959334E-3</c:v>
                </c:pt>
                <c:pt idx="1141">
                  <c:v>-5.387244897959176E-3</c:v>
                </c:pt>
                <c:pt idx="1142">
                  <c:v>-5.5367346938774804E-3</c:v>
                </c:pt>
                <c:pt idx="1143">
                  <c:v>-5.4494897959183374E-3</c:v>
                </c:pt>
                <c:pt idx="1144">
                  <c:v>-5.2255102040815625E-3</c:v>
                </c:pt>
                <c:pt idx="1145">
                  <c:v>-5.2071428571428251E-3</c:v>
                </c:pt>
                <c:pt idx="1146">
                  <c:v>-5.3377551020408016E-3</c:v>
                </c:pt>
                <c:pt idx="1147">
                  <c:v>-5.0826530612245032E-3</c:v>
                </c:pt>
                <c:pt idx="1148">
                  <c:v>-4.9520408163265268E-3</c:v>
                </c:pt>
                <c:pt idx="1149">
                  <c:v>-5.5244897959183976E-3</c:v>
                </c:pt>
                <c:pt idx="1150">
                  <c:v>-5.2566326530611995E-3</c:v>
                </c:pt>
                <c:pt idx="1151">
                  <c:v>-5.5989795918367545E-3</c:v>
                </c:pt>
                <c:pt idx="1152">
                  <c:v>-5.4183673469388131E-3</c:v>
                </c:pt>
                <c:pt idx="1153">
                  <c:v>-5.4183673469388131E-3</c:v>
                </c:pt>
                <c:pt idx="1154">
                  <c:v>5.991836734693866E-3</c:v>
                </c:pt>
                <c:pt idx="1155">
                  <c:v>3.3422959183673488E-2</c:v>
                </c:pt>
                <c:pt idx="1156">
                  <c:v>5.0358163265306045E-2</c:v>
                </c:pt>
                <c:pt idx="1157">
                  <c:v>0.10792704081632647</c:v>
                </c:pt>
                <c:pt idx="1158">
                  <c:v>0.11992857142857134</c:v>
                </c:pt>
                <c:pt idx="1159">
                  <c:v>0.16751734693877546</c:v>
                </c:pt>
                <c:pt idx="1160">
                  <c:v>0.16815204081632662</c:v>
                </c:pt>
                <c:pt idx="1161">
                  <c:v>0.14709795918367341</c:v>
                </c:pt>
                <c:pt idx="1162">
                  <c:v>0.15131020408163273</c:v>
                </c:pt>
                <c:pt idx="1163">
                  <c:v>0.15135357142857145</c:v>
                </c:pt>
                <c:pt idx="1164">
                  <c:v>0.17297397959183675</c:v>
                </c:pt>
                <c:pt idx="1165">
                  <c:v>0.2368760204081633</c:v>
                </c:pt>
                <c:pt idx="1166">
                  <c:v>0.31722193877551014</c:v>
                </c:pt>
                <c:pt idx="1167">
                  <c:v>0.47848010204081637</c:v>
                </c:pt>
                <c:pt idx="1168">
                  <c:v>0.63919693877551031</c:v>
                </c:pt>
                <c:pt idx="1169">
                  <c:v>0.71851632653061215</c:v>
                </c:pt>
                <c:pt idx="1170">
                  <c:v>0.70888520408163269</c:v>
                </c:pt>
                <c:pt idx="1171">
                  <c:v>0.83151938775510204</c:v>
                </c:pt>
                <c:pt idx="1172">
                  <c:v>0.89301428571428576</c:v>
                </c:pt>
                <c:pt idx="1173">
                  <c:v>1.0386494897959184</c:v>
                </c:pt>
                <c:pt idx="1174">
                  <c:v>1.1349413265306121</c:v>
                </c:pt>
                <c:pt idx="1175">
                  <c:v>1.0606056122448981</c:v>
                </c:pt>
                <c:pt idx="1176">
                  <c:v>1.1550561224489797</c:v>
                </c:pt>
                <c:pt idx="1177">
                  <c:v>1.2585897959183672</c:v>
                </c:pt>
                <c:pt idx="1178">
                  <c:v>1.2366214285714288</c:v>
                </c:pt>
                <c:pt idx="1179">
                  <c:v>1.3149331632653063</c:v>
                </c:pt>
                <c:pt idx="1180">
                  <c:v>1.3031806122448981</c:v>
                </c:pt>
                <c:pt idx="1181">
                  <c:v>1.322616836734694</c:v>
                </c:pt>
                <c:pt idx="1182">
                  <c:v>1.265452551020408</c:v>
                </c:pt>
                <c:pt idx="1183">
                  <c:v>1.3458857142857141</c:v>
                </c:pt>
                <c:pt idx="1184">
                  <c:v>1.3072678571428571</c:v>
                </c:pt>
                <c:pt idx="1185">
                  <c:v>1.2393714285714286</c:v>
                </c:pt>
                <c:pt idx="1186">
                  <c:v>1.2502158163265304</c:v>
                </c:pt>
                <c:pt idx="1187">
                  <c:v>1.005245918367347</c:v>
                </c:pt>
                <c:pt idx="1188">
                  <c:v>1.0616510204081631</c:v>
                </c:pt>
                <c:pt idx="1189">
                  <c:v>1.243769897959184</c:v>
                </c:pt>
                <c:pt idx="1190">
                  <c:v>1.3135270408163264</c:v>
                </c:pt>
                <c:pt idx="1191">
                  <c:v>1.2775285714285713</c:v>
                </c:pt>
                <c:pt idx="1192">
                  <c:v>1.3315510204081633</c:v>
                </c:pt>
                <c:pt idx="1193">
                  <c:v>1.0927280612244896</c:v>
                </c:pt>
                <c:pt idx="1194">
                  <c:v>1.3052397959183675</c:v>
                </c:pt>
                <c:pt idx="1195">
                  <c:v>1.1829474489795919</c:v>
                </c:pt>
                <c:pt idx="1196">
                  <c:v>1.3763775510204084</c:v>
                </c:pt>
                <c:pt idx="1197">
                  <c:v>1.3499918367346941</c:v>
                </c:pt>
                <c:pt idx="1198">
                  <c:v>1.25987806122449</c:v>
                </c:pt>
                <c:pt idx="1199">
                  <c:v>1.2799984693877553</c:v>
                </c:pt>
                <c:pt idx="1200">
                  <c:v>1.4398132653061226</c:v>
                </c:pt>
                <c:pt idx="1201">
                  <c:v>1.4037653061224491</c:v>
                </c:pt>
                <c:pt idx="1202">
                  <c:v>1.2787107142857144</c:v>
                </c:pt>
                <c:pt idx="1203">
                  <c:v>1.3044994897959183</c:v>
                </c:pt>
                <c:pt idx="1204">
                  <c:v>1.2487658163265309</c:v>
                </c:pt>
                <c:pt idx="1205">
                  <c:v>1.2222622448979594</c:v>
                </c:pt>
                <c:pt idx="1206">
                  <c:v>1.2935306122448982</c:v>
                </c:pt>
                <c:pt idx="1207">
                  <c:v>1.4201903061224488</c:v>
                </c:pt>
                <c:pt idx="1208">
                  <c:v>1.199391326530612</c:v>
                </c:pt>
                <c:pt idx="1209">
                  <c:v>1.2894744897959185</c:v>
                </c:pt>
                <c:pt idx="1210">
                  <c:v>1.4031989795918369</c:v>
                </c:pt>
                <c:pt idx="1211">
                  <c:v>1.5514724489795921</c:v>
                </c:pt>
                <c:pt idx="1212">
                  <c:v>1.2755005102040817</c:v>
                </c:pt>
                <c:pt idx="1213">
                  <c:v>1.5037903061224489</c:v>
                </c:pt>
                <c:pt idx="1214">
                  <c:v>1.4397015306122449</c:v>
                </c:pt>
                <c:pt idx="1215">
                  <c:v>1.2313954081632656</c:v>
                </c:pt>
                <c:pt idx="1216">
                  <c:v>1.1909362244897956</c:v>
                </c:pt>
                <c:pt idx="1217">
                  <c:v>1.0818775510204079</c:v>
                </c:pt>
                <c:pt idx="1218">
                  <c:v>1.2794387755102039</c:v>
                </c:pt>
                <c:pt idx="1219">
                  <c:v>1.1810066326530611</c:v>
                </c:pt>
                <c:pt idx="1220">
                  <c:v>1.3339275510204083</c:v>
                </c:pt>
                <c:pt idx="1221">
                  <c:v>1.3556096938775513</c:v>
                </c:pt>
                <c:pt idx="1222">
                  <c:v>1.427376530612245</c:v>
                </c:pt>
                <c:pt idx="1223">
                  <c:v>1.3964734693877552</c:v>
                </c:pt>
                <c:pt idx="1224">
                  <c:v>1.3447969387755103</c:v>
                </c:pt>
                <c:pt idx="1225">
                  <c:v>1.3912719387755104</c:v>
                </c:pt>
                <c:pt idx="1226">
                  <c:v>1.2439877551020406</c:v>
                </c:pt>
                <c:pt idx="1227">
                  <c:v>1.3356260204081634</c:v>
                </c:pt>
                <c:pt idx="1228">
                  <c:v>1.3220193877551021</c:v>
                </c:pt>
                <c:pt idx="1229">
                  <c:v>1.39820306122449</c:v>
                </c:pt>
                <c:pt idx="1230">
                  <c:v>1.2915586734693878</c:v>
                </c:pt>
                <c:pt idx="1231">
                  <c:v>1.3733418367346939</c:v>
                </c:pt>
                <c:pt idx="1232">
                  <c:v>1.3393653061224489</c:v>
                </c:pt>
                <c:pt idx="1233">
                  <c:v>1.4248505102040816</c:v>
                </c:pt>
                <c:pt idx="1234">
                  <c:v>1.4322913265306123</c:v>
                </c:pt>
                <c:pt idx="1235">
                  <c:v>1.4059612244897961</c:v>
                </c:pt>
                <c:pt idx="1236">
                  <c:v>1.3595607142857142</c:v>
                </c:pt>
                <c:pt idx="1237">
                  <c:v>1.4723520408163266</c:v>
                </c:pt>
                <c:pt idx="1238">
                  <c:v>1.3460474489795917</c:v>
                </c:pt>
                <c:pt idx="1239">
                  <c:v>1.3255469387755103</c:v>
                </c:pt>
                <c:pt idx="1240">
                  <c:v>1.3001193877551021</c:v>
                </c:pt>
                <c:pt idx="1241">
                  <c:v>1.3168989795918367</c:v>
                </c:pt>
                <c:pt idx="1242">
                  <c:v>1.2671076530612246</c:v>
                </c:pt>
                <c:pt idx="1243">
                  <c:v>1.2237117346938777</c:v>
                </c:pt>
                <c:pt idx="1244">
                  <c:v>1.2883045918367348</c:v>
                </c:pt>
                <c:pt idx="1245">
                  <c:v>1.3430612244897957</c:v>
                </c:pt>
                <c:pt idx="1246">
                  <c:v>1.382033163265306</c:v>
                </c:pt>
                <c:pt idx="1247">
                  <c:v>1.3846153061224491</c:v>
                </c:pt>
                <c:pt idx="1248">
                  <c:v>1.4045556122448979</c:v>
                </c:pt>
                <c:pt idx="1249">
                  <c:v>1.523798979591837</c:v>
                </c:pt>
                <c:pt idx="1250">
                  <c:v>1.3551306122448983</c:v>
                </c:pt>
                <c:pt idx="1251">
                  <c:v>1.3370571428571427</c:v>
                </c:pt>
                <c:pt idx="1252">
                  <c:v>1.3035285714285716</c:v>
                </c:pt>
                <c:pt idx="1253">
                  <c:v>1.4024959183673469</c:v>
                </c:pt>
                <c:pt idx="1254">
                  <c:v>1.346476530612245</c:v>
                </c:pt>
                <c:pt idx="1255">
                  <c:v>1.3951918367346938</c:v>
                </c:pt>
                <c:pt idx="1256">
                  <c:v>1.3669831632653064</c:v>
                </c:pt>
                <c:pt idx="1257">
                  <c:v>1.2791586734693881</c:v>
                </c:pt>
                <c:pt idx="1258">
                  <c:v>1.3173469387755101</c:v>
                </c:pt>
                <c:pt idx="1259">
                  <c:v>1.5292489795918369</c:v>
                </c:pt>
                <c:pt idx="1260">
                  <c:v>1.4180438775510207</c:v>
                </c:pt>
                <c:pt idx="1261">
                  <c:v>1.4123015306122451</c:v>
                </c:pt>
                <c:pt idx="1262">
                  <c:v>1.5838622448979593</c:v>
                </c:pt>
                <c:pt idx="1263">
                  <c:v>1.3045306122448979</c:v>
                </c:pt>
                <c:pt idx="1264">
                  <c:v>1.4472607142857141</c:v>
                </c:pt>
                <c:pt idx="1265">
                  <c:v>1.4377352040816329</c:v>
                </c:pt>
                <c:pt idx="1266">
                  <c:v>1.4530836734693877</c:v>
                </c:pt>
                <c:pt idx="1267">
                  <c:v>1.3089729591836734</c:v>
                </c:pt>
                <c:pt idx="1268">
                  <c:v>1.3802852040816325</c:v>
                </c:pt>
                <c:pt idx="1269">
                  <c:v>1.4179316326530611</c:v>
                </c:pt>
                <c:pt idx="1270">
                  <c:v>1.5021290816326531</c:v>
                </c:pt>
                <c:pt idx="1271">
                  <c:v>1.5420530612244898</c:v>
                </c:pt>
                <c:pt idx="1272">
                  <c:v>1.4491954081632654</c:v>
                </c:pt>
                <c:pt idx="1273">
                  <c:v>1.3938290816326533</c:v>
                </c:pt>
                <c:pt idx="1274">
                  <c:v>1.2227908163265309</c:v>
                </c:pt>
                <c:pt idx="1275">
                  <c:v>1.3131163265306123</c:v>
                </c:pt>
                <c:pt idx="1276">
                  <c:v>1.4119780612244901</c:v>
                </c:pt>
                <c:pt idx="1277">
                  <c:v>1.3320423469387754</c:v>
                </c:pt>
                <c:pt idx="1278">
                  <c:v>1.3535755102040816</c:v>
                </c:pt>
                <c:pt idx="1279">
                  <c:v>1.2677607142857141</c:v>
                </c:pt>
                <c:pt idx="1280">
                  <c:v>1.3262311224489798</c:v>
                </c:pt>
                <c:pt idx="1281">
                  <c:v>1.4236433673469386</c:v>
                </c:pt>
                <c:pt idx="1282">
                  <c:v>1.3423704081632655</c:v>
                </c:pt>
                <c:pt idx="1283">
                  <c:v>1.4433908163265305</c:v>
                </c:pt>
                <c:pt idx="1284">
                  <c:v>1.2935678571428573</c:v>
                </c:pt>
                <c:pt idx="1285">
                  <c:v>1.1765520408163264</c:v>
                </c:pt>
                <c:pt idx="1286">
                  <c:v>1.4646933673469387</c:v>
                </c:pt>
                <c:pt idx="1287">
                  <c:v>1.3589632653061223</c:v>
                </c:pt>
                <c:pt idx="1288">
                  <c:v>1.2892561224489796</c:v>
                </c:pt>
                <c:pt idx="1289">
                  <c:v>1.4480260204081632</c:v>
                </c:pt>
                <c:pt idx="1290">
                  <c:v>1.2862204081632651</c:v>
                </c:pt>
                <c:pt idx="1291">
                  <c:v>1.4414928571428574</c:v>
                </c:pt>
                <c:pt idx="1292">
                  <c:v>1.4169801020408166</c:v>
                </c:pt>
                <c:pt idx="1293">
                  <c:v>1.3534632653061225</c:v>
                </c:pt>
                <c:pt idx="1294">
                  <c:v>1.4566612244897961</c:v>
                </c:pt>
                <c:pt idx="1295">
                  <c:v>1.240298469387755</c:v>
                </c:pt>
                <c:pt idx="1296">
                  <c:v>1.2667091836734696</c:v>
                </c:pt>
                <c:pt idx="1297">
                  <c:v>1.3173596938775509</c:v>
                </c:pt>
                <c:pt idx="1298">
                  <c:v>1.3733418367346939</c:v>
                </c:pt>
                <c:pt idx="1299">
                  <c:v>1.3176831632653059</c:v>
                </c:pt>
                <c:pt idx="1300">
                  <c:v>1.2267107142857145</c:v>
                </c:pt>
                <c:pt idx="1301">
                  <c:v>1.1867617346938775</c:v>
                </c:pt>
                <c:pt idx="1302">
                  <c:v>1.3345250000000002</c:v>
                </c:pt>
                <c:pt idx="1303">
                  <c:v>1.2096071428571427</c:v>
                </c:pt>
                <c:pt idx="1304">
                  <c:v>1.160605612244898</c:v>
                </c:pt>
                <c:pt idx="1305">
                  <c:v>1.4165943877551022</c:v>
                </c:pt>
                <c:pt idx="1306">
                  <c:v>1.4098311224489797</c:v>
                </c:pt>
                <c:pt idx="1307">
                  <c:v>1.3406591836734691</c:v>
                </c:pt>
                <c:pt idx="1308">
                  <c:v>1.4861954081632656</c:v>
                </c:pt>
                <c:pt idx="1309">
                  <c:v>1.3331994897959183</c:v>
                </c:pt>
                <c:pt idx="1310">
                  <c:v>1.2938229591836734</c:v>
                </c:pt>
                <c:pt idx="1311">
                  <c:v>1.4563005102040816</c:v>
                </c:pt>
                <c:pt idx="1312">
                  <c:v>1.3422642857142857</c:v>
                </c:pt>
                <c:pt idx="1313">
                  <c:v>1.3974505102040817</c:v>
                </c:pt>
                <c:pt idx="1314">
                  <c:v>1.3306795918367349</c:v>
                </c:pt>
                <c:pt idx="1315">
                  <c:v>1.4081326530612246</c:v>
                </c:pt>
                <c:pt idx="1316">
                  <c:v>1.3745295918367348</c:v>
                </c:pt>
                <c:pt idx="1317">
                  <c:v>1.3974627551020409</c:v>
                </c:pt>
                <c:pt idx="1318">
                  <c:v>1.277908163265306</c:v>
                </c:pt>
                <c:pt idx="1319">
                  <c:v>1.3575760204081633</c:v>
                </c:pt>
                <c:pt idx="1320">
                  <c:v>1.3694591836734695</c:v>
                </c:pt>
                <c:pt idx="1321">
                  <c:v>1.3987132653061225</c:v>
                </c:pt>
                <c:pt idx="1322">
                  <c:v>1.2628392857142856</c:v>
                </c:pt>
                <c:pt idx="1323">
                  <c:v>1.4009591836734692</c:v>
                </c:pt>
                <c:pt idx="1324">
                  <c:v>1.3002994897959186</c:v>
                </c:pt>
                <c:pt idx="1325">
                  <c:v>1.4393775510204081</c:v>
                </c:pt>
                <c:pt idx="1326">
                  <c:v>1.4331061224489794</c:v>
                </c:pt>
                <c:pt idx="1327">
                  <c:v>1.385342857142857</c:v>
                </c:pt>
                <c:pt idx="1328">
                  <c:v>1.3058061224489796</c:v>
                </c:pt>
                <c:pt idx="1329">
                  <c:v>1.2393464285714286</c:v>
                </c:pt>
                <c:pt idx="1330">
                  <c:v>1.3990367346938775</c:v>
                </c:pt>
                <c:pt idx="1331">
                  <c:v>1.3341576530612247</c:v>
                </c:pt>
                <c:pt idx="1332">
                  <c:v>1.486183163265306</c:v>
                </c:pt>
                <c:pt idx="1333">
                  <c:v>1.5360489795918368</c:v>
                </c:pt>
                <c:pt idx="1334">
                  <c:v>1.3885158163265308</c:v>
                </c:pt>
                <c:pt idx="1335">
                  <c:v>1.2266418367346941</c:v>
                </c:pt>
                <c:pt idx="1336">
                  <c:v>1.4085744897959183</c:v>
                </c:pt>
                <c:pt idx="1337">
                  <c:v>1.3090785714285715</c:v>
                </c:pt>
                <c:pt idx="1338">
                  <c:v>1.1856290816326529</c:v>
                </c:pt>
                <c:pt idx="1339">
                  <c:v>1.1493693877551021</c:v>
                </c:pt>
                <c:pt idx="1340">
                  <c:v>1.2155489795918366</c:v>
                </c:pt>
                <c:pt idx="1341">
                  <c:v>1.2375673469387756</c:v>
                </c:pt>
                <c:pt idx="1342">
                  <c:v>1.0718795918367345</c:v>
                </c:pt>
                <c:pt idx="1343">
                  <c:v>0.92220612244897959</c:v>
                </c:pt>
                <c:pt idx="1344">
                  <c:v>0.90059846938775501</c:v>
                </c:pt>
                <c:pt idx="1345">
                  <c:v>0.83884234693877568</c:v>
                </c:pt>
                <c:pt idx="1346">
                  <c:v>0.64519438775510218</c:v>
                </c:pt>
                <c:pt idx="1347">
                  <c:v>0.60336683673469393</c:v>
                </c:pt>
                <c:pt idx="1348">
                  <c:v>0.46328673469387754</c:v>
                </c:pt>
                <c:pt idx="1349">
                  <c:v>0.41800000000000004</c:v>
                </c:pt>
                <c:pt idx="1350">
                  <c:v>0.32794795918367342</c:v>
                </c:pt>
                <c:pt idx="1351">
                  <c:v>0.28115561224489793</c:v>
                </c:pt>
                <c:pt idx="1352">
                  <c:v>0.21384387755102047</c:v>
                </c:pt>
                <c:pt idx="1353">
                  <c:v>0.19728775510204094</c:v>
                </c:pt>
                <c:pt idx="1354">
                  <c:v>0.16421377551020402</c:v>
                </c:pt>
                <c:pt idx="1355">
                  <c:v>0.11905102040816332</c:v>
                </c:pt>
                <c:pt idx="1356">
                  <c:v>0.10081530612244906</c:v>
                </c:pt>
                <c:pt idx="1357">
                  <c:v>0.10677602040816318</c:v>
                </c:pt>
                <c:pt idx="1358">
                  <c:v>8.3842857142857108E-2</c:v>
                </c:pt>
                <c:pt idx="1359">
                  <c:v>7.8044387755101974E-2</c:v>
                </c:pt>
                <c:pt idx="1360">
                  <c:v>8.7862244897959282E-2</c:v>
                </c:pt>
                <c:pt idx="1361">
                  <c:v>7.513877551020412E-2</c:v>
                </c:pt>
                <c:pt idx="1362">
                  <c:v>6.1227551020408194E-2</c:v>
                </c:pt>
                <c:pt idx="1363">
                  <c:v>3.1637244897959285E-2</c:v>
                </c:pt>
                <c:pt idx="1364">
                  <c:v>2.8526530612244992E-2</c:v>
                </c:pt>
                <c:pt idx="1365">
                  <c:v>1.916326530612247E-2</c:v>
                </c:pt>
                <c:pt idx="1366">
                  <c:v>1.3756632653061261E-2</c:v>
                </c:pt>
                <c:pt idx="1367">
                  <c:v>9.5193877551020736E-3</c:v>
                </c:pt>
                <c:pt idx="1368">
                  <c:v>5.2265306122449701E-3</c:v>
                </c:pt>
                <c:pt idx="1369">
                  <c:v>8.7142857142859329E-4</c:v>
                </c:pt>
                <c:pt idx="1370">
                  <c:v>-3.5408163265304715E-4</c:v>
                </c:pt>
                <c:pt idx="1371">
                  <c:v>-2.233163265306161E-3</c:v>
                </c:pt>
                <c:pt idx="1372">
                  <c:v>-2.1086734693877259E-3</c:v>
                </c:pt>
                <c:pt idx="1373">
                  <c:v>-3.6515306122448256E-3</c:v>
                </c:pt>
                <c:pt idx="1374">
                  <c:v>-3.9877551020408393E-3</c:v>
                </c:pt>
                <c:pt idx="1375">
                  <c:v>-4.4229591836734885E-3</c:v>
                </c:pt>
                <c:pt idx="1376">
                  <c:v>-4.4357142857142755E-3</c:v>
                </c:pt>
                <c:pt idx="1377">
                  <c:v>-5.0515306122448662E-3</c:v>
                </c:pt>
                <c:pt idx="1378">
                  <c:v>-4.4229591836734885E-3</c:v>
                </c:pt>
                <c:pt idx="1379">
                  <c:v>-5.5178571428571525E-3</c:v>
                </c:pt>
                <c:pt idx="1380">
                  <c:v>-5.0576530612245207E-3</c:v>
                </c:pt>
                <c:pt idx="1381">
                  <c:v>-5.2627551020408541E-3</c:v>
                </c:pt>
                <c:pt idx="1382">
                  <c:v>-4.9020408163265618E-3</c:v>
                </c:pt>
                <c:pt idx="1383">
                  <c:v>-5.4249999999999455E-3</c:v>
                </c:pt>
                <c:pt idx="1384">
                  <c:v>-5.2938775510203784E-3</c:v>
                </c:pt>
                <c:pt idx="1385">
                  <c:v>-4.2178571428571551E-3</c:v>
                </c:pt>
                <c:pt idx="1386">
                  <c:v>-4.4852040816326499E-3</c:v>
                </c:pt>
                <c:pt idx="1387">
                  <c:v>-5.3627551020407841E-3</c:v>
                </c:pt>
                <c:pt idx="1388">
                  <c:v>-4.9520408163265268E-3</c:v>
                </c:pt>
                <c:pt idx="1389">
                  <c:v>-5.1571428571428601E-3</c:v>
                </c:pt>
                <c:pt idx="1390">
                  <c:v>-4.5846938775509893E-3</c:v>
                </c:pt>
                <c:pt idx="1391">
                  <c:v>-4.9954081632652466E-3</c:v>
                </c:pt>
                <c:pt idx="1392">
                  <c:v>-1.959183673469421E-3</c:v>
                </c:pt>
                <c:pt idx="1393">
                  <c:v>4.7620918367346943E-2</c:v>
                </c:pt>
                <c:pt idx="1394">
                  <c:v>5.7917346938775517E-2</c:v>
                </c:pt>
                <c:pt idx="1395">
                  <c:v>0.11355102040816331</c:v>
                </c:pt>
                <c:pt idx="1396">
                  <c:v>0.13902244897959182</c:v>
                </c:pt>
                <c:pt idx="1397">
                  <c:v>0.1373984693877551</c:v>
                </c:pt>
                <c:pt idx="1398">
                  <c:v>0.17278112244897961</c:v>
                </c:pt>
                <c:pt idx="1399">
                  <c:v>0.16753622448979602</c:v>
                </c:pt>
                <c:pt idx="1400">
                  <c:v>0.19731887755102034</c:v>
                </c:pt>
                <c:pt idx="1401">
                  <c:v>0.30112040816326541</c:v>
                </c:pt>
                <c:pt idx="1402">
                  <c:v>0.6599336734693878</c:v>
                </c:pt>
                <c:pt idx="1403">
                  <c:v>0.82581428571428583</c:v>
                </c:pt>
                <c:pt idx="1404">
                  <c:v>0.84350867346938785</c:v>
                </c:pt>
                <c:pt idx="1405">
                  <c:v>1.1053270408163265</c:v>
                </c:pt>
                <c:pt idx="1406">
                  <c:v>1.0670265306122448</c:v>
                </c:pt>
                <c:pt idx="1407">
                  <c:v>1.1784806122448979</c:v>
                </c:pt>
                <c:pt idx="1408">
                  <c:v>1.395123469387755</c:v>
                </c:pt>
                <c:pt idx="1409">
                  <c:v>1.4812801020408164</c:v>
                </c:pt>
                <c:pt idx="1410">
                  <c:v>1.5144602040816326</c:v>
                </c:pt>
                <c:pt idx="1411">
                  <c:v>1.6100617346938775</c:v>
                </c:pt>
                <c:pt idx="1412">
                  <c:v>1.5432229591836735</c:v>
                </c:pt>
                <c:pt idx="1413">
                  <c:v>1.4530591836734694</c:v>
                </c:pt>
                <c:pt idx="1414">
                  <c:v>1.7729933673469389</c:v>
                </c:pt>
                <c:pt idx="1415">
                  <c:v>1.478530612244898</c:v>
                </c:pt>
                <c:pt idx="1416">
                  <c:v>1.6357132653061226</c:v>
                </c:pt>
                <c:pt idx="1417">
                  <c:v>1.5759362244897961</c:v>
                </c:pt>
                <c:pt idx="1418">
                  <c:v>1.7459290816326531</c:v>
                </c:pt>
                <c:pt idx="1419">
                  <c:v>1.7260198979591836</c:v>
                </c:pt>
                <c:pt idx="1420">
                  <c:v>1.7404729591836734</c:v>
                </c:pt>
                <c:pt idx="1421">
                  <c:v>1.7214780612244898</c:v>
                </c:pt>
                <c:pt idx="1422">
                  <c:v>1.6780142857142859</c:v>
                </c:pt>
                <c:pt idx="1423">
                  <c:v>1.6481566326530614</c:v>
                </c:pt>
                <c:pt idx="1424">
                  <c:v>1.7866622448979594</c:v>
                </c:pt>
                <c:pt idx="1425">
                  <c:v>1.6810316326530612</c:v>
                </c:pt>
                <c:pt idx="1426">
                  <c:v>1.5996714285714284</c:v>
                </c:pt>
                <c:pt idx="1427">
                  <c:v>1.6020545918367346</c:v>
                </c:pt>
                <c:pt idx="1428">
                  <c:v>1.4892561224489798</c:v>
                </c:pt>
                <c:pt idx="1429">
                  <c:v>1.5477147959183675</c:v>
                </c:pt>
                <c:pt idx="1430">
                  <c:v>1.4898102040816328</c:v>
                </c:pt>
                <c:pt idx="1431">
                  <c:v>1.6646749999999999</c:v>
                </c:pt>
                <c:pt idx="1432">
                  <c:v>1.7281290816326533</c:v>
                </c:pt>
                <c:pt idx="1433">
                  <c:v>1.587408673469388</c:v>
                </c:pt>
                <c:pt idx="1434">
                  <c:v>1.5089729591836736</c:v>
                </c:pt>
                <c:pt idx="1435">
                  <c:v>1.4714627551020407</c:v>
                </c:pt>
                <c:pt idx="1436">
                  <c:v>1.4817035714285713</c:v>
                </c:pt>
                <c:pt idx="1437">
                  <c:v>1.4976372448979591</c:v>
                </c:pt>
                <c:pt idx="1438">
                  <c:v>1.6075418367346941</c:v>
                </c:pt>
                <c:pt idx="1439">
                  <c:v>1.484515306122449</c:v>
                </c:pt>
                <c:pt idx="1440">
                  <c:v>1.5575948979591836</c:v>
                </c:pt>
                <c:pt idx="1441">
                  <c:v>1.6771428571428573</c:v>
                </c:pt>
                <c:pt idx="1442">
                  <c:v>1.6048974489795917</c:v>
                </c:pt>
                <c:pt idx="1443">
                  <c:v>1.8070132653061224</c:v>
                </c:pt>
                <c:pt idx="1444">
                  <c:v>1.511100510204082</c:v>
                </c:pt>
                <c:pt idx="1445">
                  <c:v>1.587377551020408</c:v>
                </c:pt>
                <c:pt idx="1446">
                  <c:v>1.5980724489795917</c:v>
                </c:pt>
                <c:pt idx="1447">
                  <c:v>1.6159040816326531</c:v>
                </c:pt>
                <c:pt idx="1448">
                  <c:v>1.3485173469387752</c:v>
                </c:pt>
                <c:pt idx="1449">
                  <c:v>1.5118408163265307</c:v>
                </c:pt>
                <c:pt idx="1450">
                  <c:v>1.6139066326530611</c:v>
                </c:pt>
                <c:pt idx="1451">
                  <c:v>1.463934693877551</c:v>
                </c:pt>
                <c:pt idx="1452">
                  <c:v>1.5824688775510207</c:v>
                </c:pt>
                <c:pt idx="1453">
                  <c:v>1.5998765306122449</c:v>
                </c:pt>
                <c:pt idx="1454">
                  <c:v>1.5347673469387755</c:v>
                </c:pt>
                <c:pt idx="1455">
                  <c:v>1.6320551020408163</c:v>
                </c:pt>
                <c:pt idx="1456">
                  <c:v>1.628229081632653</c:v>
                </c:pt>
                <c:pt idx="1457">
                  <c:v>1.6307979591836734</c:v>
                </c:pt>
                <c:pt idx="1458">
                  <c:v>1.5033918367346937</c:v>
                </c:pt>
                <c:pt idx="1459">
                  <c:v>1.6469994897959186</c:v>
                </c:pt>
                <c:pt idx="1460">
                  <c:v>1.6698887755102041</c:v>
                </c:pt>
                <c:pt idx="1461">
                  <c:v>1.6232265306122451</c:v>
                </c:pt>
                <c:pt idx="1462">
                  <c:v>1.710447448979592</c:v>
                </c:pt>
                <c:pt idx="1463">
                  <c:v>1.4980474489795919</c:v>
                </c:pt>
                <c:pt idx="1464">
                  <c:v>1.6870668367346942</c:v>
                </c:pt>
                <c:pt idx="1465">
                  <c:v>1.5451020408163267</c:v>
                </c:pt>
                <c:pt idx="1466">
                  <c:v>1.6389984693877553</c:v>
                </c:pt>
                <c:pt idx="1467">
                  <c:v>1.4777091836734693</c:v>
                </c:pt>
                <c:pt idx="1468">
                  <c:v>1.4404540816326532</c:v>
                </c:pt>
                <c:pt idx="1469">
                  <c:v>1.3681525510204082</c:v>
                </c:pt>
                <c:pt idx="1470">
                  <c:v>1.4481377551020409</c:v>
                </c:pt>
                <c:pt idx="1471">
                  <c:v>1.7101423469387758</c:v>
                </c:pt>
                <c:pt idx="1472">
                  <c:v>1.5199974489795918</c:v>
                </c:pt>
                <c:pt idx="1473">
                  <c:v>1.6666346938775511</c:v>
                </c:pt>
                <c:pt idx="1474">
                  <c:v>1.5470301020408164</c:v>
                </c:pt>
                <c:pt idx="1475">
                  <c:v>1.669932142857143</c:v>
                </c:pt>
                <c:pt idx="1476">
                  <c:v>1.6364352040816326</c:v>
                </c:pt>
                <c:pt idx="1477">
                  <c:v>1.4566551020408165</c:v>
                </c:pt>
                <c:pt idx="1478">
                  <c:v>1.5655520408163268</c:v>
                </c:pt>
                <c:pt idx="1479">
                  <c:v>1.4340892857142857</c:v>
                </c:pt>
                <c:pt idx="1480">
                  <c:v>1.5400250000000002</c:v>
                </c:pt>
                <c:pt idx="1481">
                  <c:v>1.3637729591836736</c:v>
                </c:pt>
                <c:pt idx="1482">
                  <c:v>1.4860525510204083</c:v>
                </c:pt>
                <c:pt idx="1483">
                  <c:v>1.5611719387755103</c:v>
                </c:pt>
                <c:pt idx="1484">
                  <c:v>1.6152132653061224</c:v>
                </c:pt>
                <c:pt idx="1485">
                  <c:v>1.4636729591836735</c:v>
                </c:pt>
                <c:pt idx="1486">
                  <c:v>1.5629015306122449</c:v>
                </c:pt>
                <c:pt idx="1487">
                  <c:v>1.4795943877551021</c:v>
                </c:pt>
                <c:pt idx="1488">
                  <c:v>1.5905321428571428</c:v>
                </c:pt>
                <c:pt idx="1489">
                  <c:v>1.6226229591836736</c:v>
                </c:pt>
                <c:pt idx="1490">
                  <c:v>1.6279112244897957</c:v>
                </c:pt>
                <c:pt idx="1491">
                  <c:v>1.5643698979591836</c:v>
                </c:pt>
                <c:pt idx="1492">
                  <c:v>1.5281913265306124</c:v>
                </c:pt>
                <c:pt idx="1493">
                  <c:v>1.469384693877551</c:v>
                </c:pt>
                <c:pt idx="1494">
                  <c:v>1.5225173469387756</c:v>
                </c:pt>
                <c:pt idx="1495">
                  <c:v>1.5740510204081632</c:v>
                </c:pt>
                <c:pt idx="1496">
                  <c:v>1.5705979591836734</c:v>
                </c:pt>
                <c:pt idx="1497">
                  <c:v>1.5893994897959185</c:v>
                </c:pt>
                <c:pt idx="1498">
                  <c:v>1.5946877551020411</c:v>
                </c:pt>
                <c:pt idx="1499">
                  <c:v>1.5464147959183676</c:v>
                </c:pt>
                <c:pt idx="1500">
                  <c:v>1.5647433673469389</c:v>
                </c:pt>
                <c:pt idx="1501">
                  <c:v>1.6303688775510203</c:v>
                </c:pt>
                <c:pt idx="1502">
                  <c:v>1.5456739795918366</c:v>
                </c:pt>
                <c:pt idx="1503">
                  <c:v>1.6097632653061222</c:v>
                </c:pt>
                <c:pt idx="1504">
                  <c:v>1.5799617346938777</c:v>
                </c:pt>
                <c:pt idx="1505">
                  <c:v>1.5171107142857145</c:v>
                </c:pt>
                <c:pt idx="1506">
                  <c:v>1.3560142857142858</c:v>
                </c:pt>
                <c:pt idx="1507">
                  <c:v>1.5259142857142858</c:v>
                </c:pt>
                <c:pt idx="1508">
                  <c:v>1.5490091836734692</c:v>
                </c:pt>
                <c:pt idx="1509">
                  <c:v>1.5951795918367349</c:v>
                </c:pt>
                <c:pt idx="1510">
                  <c:v>1.579426530612245</c:v>
                </c:pt>
                <c:pt idx="1511">
                  <c:v>1.4777525510204081</c:v>
                </c:pt>
                <c:pt idx="1512">
                  <c:v>1.5619000000000001</c:v>
                </c:pt>
                <c:pt idx="1513">
                  <c:v>1.5437704081632653</c:v>
                </c:pt>
                <c:pt idx="1514">
                  <c:v>1.6429867346938773</c:v>
                </c:pt>
                <c:pt idx="1515">
                  <c:v>1.5517464285714286</c:v>
                </c:pt>
                <c:pt idx="1516">
                  <c:v>1.5977801020408164</c:v>
                </c:pt>
                <c:pt idx="1517">
                  <c:v>1.5481688775510207</c:v>
                </c:pt>
                <c:pt idx="1518">
                  <c:v>1.5325714285714287</c:v>
                </c:pt>
                <c:pt idx="1519">
                  <c:v>1.6051964285714286</c:v>
                </c:pt>
                <c:pt idx="1520">
                  <c:v>1.5377290816326532</c:v>
                </c:pt>
                <c:pt idx="1521">
                  <c:v>1.5482933673469388</c:v>
                </c:pt>
                <c:pt idx="1522">
                  <c:v>1.6322540816326532</c:v>
                </c:pt>
                <c:pt idx="1523">
                  <c:v>1.5320112244897961</c:v>
                </c:pt>
                <c:pt idx="1524">
                  <c:v>1.575487755102041</c:v>
                </c:pt>
                <c:pt idx="1525">
                  <c:v>1.5459479591836738</c:v>
                </c:pt>
                <c:pt idx="1526">
                  <c:v>1.4962433673469386</c:v>
                </c:pt>
                <c:pt idx="1527">
                  <c:v>1.5592061224489797</c:v>
                </c:pt>
                <c:pt idx="1528">
                  <c:v>1.5499734693877552</c:v>
                </c:pt>
                <c:pt idx="1529">
                  <c:v>1.567375</c:v>
                </c:pt>
                <c:pt idx="1530">
                  <c:v>1.5868923469387755</c:v>
                </c:pt>
                <c:pt idx="1531">
                  <c:v>1.4841984693877552</c:v>
                </c:pt>
                <c:pt idx="1532">
                  <c:v>1.6230336734693878</c:v>
                </c:pt>
                <c:pt idx="1533">
                  <c:v>1.6239607142857142</c:v>
                </c:pt>
                <c:pt idx="1534">
                  <c:v>1.584397448979592</c:v>
                </c:pt>
                <c:pt idx="1535">
                  <c:v>1.6428744897959184</c:v>
                </c:pt>
                <c:pt idx="1536">
                  <c:v>1.5455433673469385</c:v>
                </c:pt>
                <c:pt idx="1537">
                  <c:v>1.6068821428571429</c:v>
                </c:pt>
                <c:pt idx="1538">
                  <c:v>1.6017744897959185</c:v>
                </c:pt>
                <c:pt idx="1539">
                  <c:v>1.5761285714285713</c:v>
                </c:pt>
                <c:pt idx="1540">
                  <c:v>1.4953535714285715</c:v>
                </c:pt>
                <c:pt idx="1541">
                  <c:v>1.5763775510204081</c:v>
                </c:pt>
                <c:pt idx="1542">
                  <c:v>1.5369887755102041</c:v>
                </c:pt>
                <c:pt idx="1543">
                  <c:v>1.4272081632653062</c:v>
                </c:pt>
                <c:pt idx="1544">
                  <c:v>1.6709525510204082</c:v>
                </c:pt>
                <c:pt idx="1545">
                  <c:v>1.6144602040816329</c:v>
                </c:pt>
                <c:pt idx="1546">
                  <c:v>1.620109693877551</c:v>
                </c:pt>
                <c:pt idx="1547">
                  <c:v>1.6143357142857144</c:v>
                </c:pt>
                <c:pt idx="1548">
                  <c:v>1.5987071428571431</c:v>
                </c:pt>
                <c:pt idx="1549">
                  <c:v>1.654801530612245</c:v>
                </c:pt>
                <c:pt idx="1550">
                  <c:v>1.4985142857142859</c:v>
                </c:pt>
                <c:pt idx="1551">
                  <c:v>1.5267168367346942</c:v>
                </c:pt>
                <c:pt idx="1552">
                  <c:v>1.4547948979591836</c:v>
                </c:pt>
                <c:pt idx="1553">
                  <c:v>1.6808260204081635</c:v>
                </c:pt>
                <c:pt idx="1554">
                  <c:v>1.5119091836734693</c:v>
                </c:pt>
                <c:pt idx="1555">
                  <c:v>1.5600709183673469</c:v>
                </c:pt>
                <c:pt idx="1556">
                  <c:v>1.5592867346938775</c:v>
                </c:pt>
                <c:pt idx="1557">
                  <c:v>1.6461469387755105</c:v>
                </c:pt>
                <c:pt idx="1558">
                  <c:v>1.4596540816326533</c:v>
                </c:pt>
                <c:pt idx="1559">
                  <c:v>1.4647622448979594</c:v>
                </c:pt>
                <c:pt idx="1560">
                  <c:v>1.4858591836734691</c:v>
                </c:pt>
                <c:pt idx="1561">
                  <c:v>1.3440561224489798</c:v>
                </c:pt>
                <c:pt idx="1562">
                  <c:v>1.4975122448979592</c:v>
                </c:pt>
                <c:pt idx="1563">
                  <c:v>1.4174714285714285</c:v>
                </c:pt>
                <c:pt idx="1564">
                  <c:v>1.4546520408163264</c:v>
                </c:pt>
                <c:pt idx="1565">
                  <c:v>1.6174158163265306</c:v>
                </c:pt>
                <c:pt idx="1566">
                  <c:v>1.5103785714285713</c:v>
                </c:pt>
                <c:pt idx="1567">
                  <c:v>1.5477831632653063</c:v>
                </c:pt>
                <c:pt idx="1568">
                  <c:v>1.6217831632653064</c:v>
                </c:pt>
                <c:pt idx="1569">
                  <c:v>1.7248505102040816</c:v>
                </c:pt>
                <c:pt idx="1570">
                  <c:v>1.5632193877551019</c:v>
                </c:pt>
                <c:pt idx="1571">
                  <c:v>1.5207627551020408</c:v>
                </c:pt>
                <c:pt idx="1572">
                  <c:v>1.6383576530612245</c:v>
                </c:pt>
                <c:pt idx="1573">
                  <c:v>1.5020479591836735</c:v>
                </c:pt>
                <c:pt idx="1574">
                  <c:v>1.318989285714286</c:v>
                </c:pt>
                <c:pt idx="1575">
                  <c:v>1.473304081632653</c:v>
                </c:pt>
                <c:pt idx="1576">
                  <c:v>1.4833025510204081</c:v>
                </c:pt>
                <c:pt idx="1577">
                  <c:v>1.4373928571428571</c:v>
                </c:pt>
                <c:pt idx="1578">
                  <c:v>1.3792647959183673</c:v>
                </c:pt>
                <c:pt idx="1579">
                  <c:v>1.263082142857143</c:v>
                </c:pt>
                <c:pt idx="1580">
                  <c:v>1.3053270408163267</c:v>
                </c:pt>
                <c:pt idx="1581">
                  <c:v>1.2537622448979591</c:v>
                </c:pt>
                <c:pt idx="1582">
                  <c:v>1.1854489795918368</c:v>
                </c:pt>
                <c:pt idx="1583">
                  <c:v>0.98696683673469376</c:v>
                </c:pt>
                <c:pt idx="1584">
                  <c:v>0.98403622448979589</c:v>
                </c:pt>
                <c:pt idx="1585">
                  <c:v>0.8650852040816327</c:v>
                </c:pt>
                <c:pt idx="1586">
                  <c:v>0.72544081632653079</c:v>
                </c:pt>
                <c:pt idx="1587">
                  <c:v>0.6121576530612246</c:v>
                </c:pt>
                <c:pt idx="1588">
                  <c:v>0.54969897959183678</c:v>
                </c:pt>
                <c:pt idx="1589">
                  <c:v>0.4529280612244897</c:v>
                </c:pt>
                <c:pt idx="1590">
                  <c:v>0.32713316326530611</c:v>
                </c:pt>
                <c:pt idx="1591">
                  <c:v>0.33346071428571444</c:v>
                </c:pt>
                <c:pt idx="1592">
                  <c:v>0.26308163265306117</c:v>
                </c:pt>
                <c:pt idx="1593">
                  <c:v>0.20552551020408177</c:v>
                </c:pt>
                <c:pt idx="1594">
                  <c:v>0.14609030612244903</c:v>
                </c:pt>
                <c:pt idx="1595">
                  <c:v>0.14329030612244895</c:v>
                </c:pt>
                <c:pt idx="1596">
                  <c:v>0.13686989795918367</c:v>
                </c:pt>
                <c:pt idx="1597">
                  <c:v>0.11771989795918368</c:v>
                </c:pt>
                <c:pt idx="1598">
                  <c:v>0.11945561224489792</c:v>
                </c:pt>
                <c:pt idx="1599">
                  <c:v>0.11501326530612252</c:v>
                </c:pt>
                <c:pt idx="1600">
                  <c:v>8.4620918367346906E-2</c:v>
                </c:pt>
                <c:pt idx="1601">
                  <c:v>6.6634183673469516E-2</c:v>
                </c:pt>
                <c:pt idx="1602">
                  <c:v>4.5318877551020376E-2</c:v>
                </c:pt>
                <c:pt idx="1603">
                  <c:v>3.9489285714285824E-2</c:v>
                </c:pt>
                <c:pt idx="1604">
                  <c:v>2.4420408163265371E-2</c:v>
                </c:pt>
                <c:pt idx="1605">
                  <c:v>1.2151530612244886E-2</c:v>
                </c:pt>
                <c:pt idx="1606">
                  <c:v>1.1261734693877557E-2</c:v>
                </c:pt>
                <c:pt idx="1607">
                  <c:v>1.5494897959183452E-3</c:v>
                </c:pt>
                <c:pt idx="1608">
                  <c:v>-4.2908163265299471E-4</c:v>
                </c:pt>
                <c:pt idx="1609">
                  <c:v>-2.8989795918367167E-3</c:v>
                </c:pt>
                <c:pt idx="1610">
                  <c:v>-2.3948979591836613E-3</c:v>
                </c:pt>
                <c:pt idx="1611">
                  <c:v>-3.2163265306121764E-3</c:v>
                </c:pt>
                <c:pt idx="1612">
                  <c:v>-3.8071428571427846E-3</c:v>
                </c:pt>
                <c:pt idx="1613">
                  <c:v>-4.1617346938775356E-3</c:v>
                </c:pt>
                <c:pt idx="1614">
                  <c:v>-5.9474489795918514E-3</c:v>
                </c:pt>
                <c:pt idx="1615">
                  <c:v>-5.9969387755102257E-3</c:v>
                </c:pt>
                <c:pt idx="1616">
                  <c:v>-5.5306122448979395E-3</c:v>
                </c:pt>
                <c:pt idx="1617">
                  <c:v>-5.7729591836734508E-3</c:v>
                </c:pt>
                <c:pt idx="1618">
                  <c:v>-5.2938775510203784E-3</c:v>
                </c:pt>
                <c:pt idx="1619">
                  <c:v>-5.6984693877550939E-3</c:v>
                </c:pt>
                <c:pt idx="1620">
                  <c:v>-6.6066326530611619E-3</c:v>
                </c:pt>
                <c:pt idx="1621">
                  <c:v>-6.1091836734693521E-3</c:v>
                </c:pt>
                <c:pt idx="1622">
                  <c:v>-7.3535714285714333E-3</c:v>
                </c:pt>
                <c:pt idx="1623">
                  <c:v>-6.768877551020366E-3</c:v>
                </c:pt>
                <c:pt idx="1624">
                  <c:v>-6.7438775510203835E-3</c:v>
                </c:pt>
                <c:pt idx="1625">
                  <c:v>-6.3081632653061437E-3</c:v>
                </c:pt>
                <c:pt idx="1626">
                  <c:v>-6.4265306122449246E-3</c:v>
                </c:pt>
                <c:pt idx="1627">
                  <c:v>-7.3719387755101706E-3</c:v>
                </c:pt>
                <c:pt idx="1628">
                  <c:v>-7.0112244897958783E-3</c:v>
                </c:pt>
                <c:pt idx="1629">
                  <c:v>-6.0280612244897492E-3</c:v>
                </c:pt>
                <c:pt idx="1630">
                  <c:v>-6.1653061224489717E-3</c:v>
                </c:pt>
                <c:pt idx="1631">
                  <c:v>-6.2025510204081497E-3</c:v>
                </c:pt>
                <c:pt idx="1632">
                  <c:v>-1.8035714285714623E-3</c:v>
                </c:pt>
                <c:pt idx="1633">
                  <c:v>1.5112755102040878E-2</c:v>
                </c:pt>
                <c:pt idx="1634">
                  <c:v>7.3826020408163329E-2</c:v>
                </c:pt>
                <c:pt idx="1635">
                  <c:v>0.15351275510204085</c:v>
                </c:pt>
                <c:pt idx="1636">
                  <c:v>0.18445255102040825</c:v>
                </c:pt>
                <c:pt idx="1637">
                  <c:v>0.1764142857142858</c:v>
                </c:pt>
                <c:pt idx="1638">
                  <c:v>0.18455255102040818</c:v>
                </c:pt>
                <c:pt idx="1639">
                  <c:v>0.26551428571428581</c:v>
                </c:pt>
                <c:pt idx="1640">
                  <c:v>0.56171275510204088</c:v>
                </c:pt>
                <c:pt idx="1641">
                  <c:v>0.81592806122448991</c:v>
                </c:pt>
                <c:pt idx="1642">
                  <c:v>1.2389795918367346</c:v>
                </c:pt>
                <c:pt idx="1643">
                  <c:v>1.313470918367347</c:v>
                </c:pt>
                <c:pt idx="1644">
                  <c:v>1.454944387755102</c:v>
                </c:pt>
                <c:pt idx="1645">
                  <c:v>1.5983586734693878</c:v>
                </c:pt>
                <c:pt idx="1646">
                  <c:v>1.7595734693877549</c:v>
                </c:pt>
                <c:pt idx="1647">
                  <c:v>1.7963739795918368</c:v>
                </c:pt>
                <c:pt idx="1648">
                  <c:v>1.6964739795918369</c:v>
                </c:pt>
                <c:pt idx="1649">
                  <c:v>1.7345622448979592</c:v>
                </c:pt>
                <c:pt idx="1650">
                  <c:v>1.6933127551020408</c:v>
                </c:pt>
                <c:pt idx="1651">
                  <c:v>1.808668367346939</c:v>
                </c:pt>
                <c:pt idx="1652">
                  <c:v>1.6700132653061226</c:v>
                </c:pt>
                <c:pt idx="1653">
                  <c:v>1.7813428571428569</c:v>
                </c:pt>
                <c:pt idx="1654">
                  <c:v>1.6960632653061227</c:v>
                </c:pt>
                <c:pt idx="1655">
                  <c:v>1.5813923469387758</c:v>
                </c:pt>
                <c:pt idx="1656">
                  <c:v>1.5737397959183674</c:v>
                </c:pt>
                <c:pt idx="1657">
                  <c:v>1.4612219387755103</c:v>
                </c:pt>
                <c:pt idx="1658">
                  <c:v>1.5786173469387759</c:v>
                </c:pt>
                <c:pt idx="1659">
                  <c:v>1.6267418367346937</c:v>
                </c:pt>
                <c:pt idx="1660">
                  <c:v>1.5421280612244899</c:v>
                </c:pt>
                <c:pt idx="1661">
                  <c:v>1.4894617346938774</c:v>
                </c:pt>
                <c:pt idx="1662">
                  <c:v>1.6371071428571429</c:v>
                </c:pt>
                <c:pt idx="1663">
                  <c:v>1.4992918367346939</c:v>
                </c:pt>
                <c:pt idx="1664">
                  <c:v>1.6152566326530613</c:v>
                </c:pt>
                <c:pt idx="1665">
                  <c:v>1.6327142857142858</c:v>
                </c:pt>
                <c:pt idx="1666">
                  <c:v>1.5836755102040816</c:v>
                </c:pt>
                <c:pt idx="1667">
                  <c:v>1.4653219387755101</c:v>
                </c:pt>
                <c:pt idx="1668">
                  <c:v>1.5625596938775512</c:v>
                </c:pt>
                <c:pt idx="1669">
                  <c:v>1.6183551020408162</c:v>
                </c:pt>
                <c:pt idx="1670">
                  <c:v>1.6126622448979591</c:v>
                </c:pt>
                <c:pt idx="1671">
                  <c:v>1.5519642857142859</c:v>
                </c:pt>
                <c:pt idx="1672">
                  <c:v>1.6125066326530613</c:v>
                </c:pt>
                <c:pt idx="1673">
                  <c:v>1.5086367346938778</c:v>
                </c:pt>
                <c:pt idx="1674">
                  <c:v>1.4348979591836737</c:v>
                </c:pt>
                <c:pt idx="1675">
                  <c:v>1.6116168367346941</c:v>
                </c:pt>
                <c:pt idx="1676">
                  <c:v>1.6034357142857143</c:v>
                </c:pt>
                <c:pt idx="1677">
                  <c:v>1.5672505102040819</c:v>
                </c:pt>
                <c:pt idx="1678">
                  <c:v>1.5707224489795919</c:v>
                </c:pt>
                <c:pt idx="1679">
                  <c:v>1.7005984693877554</c:v>
                </c:pt>
                <c:pt idx="1680">
                  <c:v>1.5758923469387756</c:v>
                </c:pt>
                <c:pt idx="1681">
                  <c:v>1.6293545918367347</c:v>
                </c:pt>
                <c:pt idx="1682">
                  <c:v>1.6633499999999999</c:v>
                </c:pt>
                <c:pt idx="1683">
                  <c:v>1.6774045918367348</c:v>
                </c:pt>
                <c:pt idx="1684">
                  <c:v>1.4533948979591835</c:v>
                </c:pt>
                <c:pt idx="1685">
                  <c:v>1.4009714285714288</c:v>
                </c:pt>
                <c:pt idx="1686">
                  <c:v>1.5174903061224492</c:v>
                </c:pt>
                <c:pt idx="1687">
                  <c:v>1.5036719387755102</c:v>
                </c:pt>
                <c:pt idx="1688">
                  <c:v>1.4399938775510206</c:v>
                </c:pt>
                <c:pt idx="1689">
                  <c:v>1.5599275510204085</c:v>
                </c:pt>
                <c:pt idx="1690">
                  <c:v>1.3845591836734694</c:v>
                </c:pt>
                <c:pt idx="1691">
                  <c:v>1.3320984693877551</c:v>
                </c:pt>
                <c:pt idx="1692">
                  <c:v>1.4747785714285713</c:v>
                </c:pt>
                <c:pt idx="1693">
                  <c:v>1.606304081632653</c:v>
                </c:pt>
                <c:pt idx="1694">
                  <c:v>1.597941836734694</c:v>
                </c:pt>
                <c:pt idx="1695">
                  <c:v>1.4973321428571431</c:v>
                </c:pt>
                <c:pt idx="1696">
                  <c:v>1.5058744897959186</c:v>
                </c:pt>
                <c:pt idx="1697">
                  <c:v>1.5836260204081636</c:v>
                </c:pt>
                <c:pt idx="1698">
                  <c:v>1.5843913265306124</c:v>
                </c:pt>
                <c:pt idx="1699">
                  <c:v>1.5146653061224491</c:v>
                </c:pt>
                <c:pt idx="1700">
                  <c:v>1.5174280612244899</c:v>
                </c:pt>
                <c:pt idx="1701">
                  <c:v>1.5580734693877549</c:v>
                </c:pt>
                <c:pt idx="1702">
                  <c:v>1.6665290816326532</c:v>
                </c:pt>
                <c:pt idx="1703">
                  <c:v>1.7130668367346942</c:v>
                </c:pt>
                <c:pt idx="1704">
                  <c:v>1.499123979591837</c:v>
                </c:pt>
                <c:pt idx="1705">
                  <c:v>1.4287826530612244</c:v>
                </c:pt>
                <c:pt idx="1706">
                  <c:v>1.4786301020408161</c:v>
                </c:pt>
                <c:pt idx="1707">
                  <c:v>1.4985576530612248</c:v>
                </c:pt>
                <c:pt idx="1708">
                  <c:v>1.5995596938775511</c:v>
                </c:pt>
                <c:pt idx="1709">
                  <c:v>1.6233448979591838</c:v>
                </c:pt>
                <c:pt idx="1710">
                  <c:v>1.4795382653061224</c:v>
                </c:pt>
                <c:pt idx="1711">
                  <c:v>1.5258704081632655</c:v>
                </c:pt>
                <c:pt idx="1712">
                  <c:v>1.6297530612244897</c:v>
                </c:pt>
                <c:pt idx="1713">
                  <c:v>1.638637755102041</c:v>
                </c:pt>
                <c:pt idx="1714">
                  <c:v>1.4724954081632655</c:v>
                </c:pt>
                <c:pt idx="1715">
                  <c:v>1.5424948979591839</c:v>
                </c:pt>
                <c:pt idx="1716">
                  <c:v>1.5289193877551019</c:v>
                </c:pt>
                <c:pt idx="1717">
                  <c:v>1.3948622448979593</c:v>
                </c:pt>
                <c:pt idx="1718">
                  <c:v>1.6058744897959185</c:v>
                </c:pt>
                <c:pt idx="1719">
                  <c:v>1.5145035714285715</c:v>
                </c:pt>
                <c:pt idx="1720">
                  <c:v>1.5649423469387758</c:v>
                </c:pt>
                <c:pt idx="1721">
                  <c:v>1.6579433673469388</c:v>
                </c:pt>
                <c:pt idx="1722">
                  <c:v>1.5668214285714286</c:v>
                </c:pt>
                <c:pt idx="1723">
                  <c:v>1.5480510204081634</c:v>
                </c:pt>
                <c:pt idx="1724">
                  <c:v>1.5599219387755101</c:v>
                </c:pt>
                <c:pt idx="1725">
                  <c:v>1.6314142857142857</c:v>
                </c:pt>
                <c:pt idx="1726">
                  <c:v>1.687340306122449</c:v>
                </c:pt>
                <c:pt idx="1727">
                  <c:v>1.4989994897959182</c:v>
                </c:pt>
                <c:pt idx="1728">
                  <c:v>1.5659877551020407</c:v>
                </c:pt>
                <c:pt idx="1729">
                  <c:v>1.5704857142857145</c:v>
                </c:pt>
                <c:pt idx="1730">
                  <c:v>1.6233260204081634</c:v>
                </c:pt>
                <c:pt idx="1731">
                  <c:v>1.5141178571428573</c:v>
                </c:pt>
                <c:pt idx="1732">
                  <c:v>1.641517857142857</c:v>
                </c:pt>
                <c:pt idx="1733">
                  <c:v>1.5820770408163265</c:v>
                </c:pt>
                <c:pt idx="1734">
                  <c:v>1.5054076530612248</c:v>
                </c:pt>
                <c:pt idx="1735">
                  <c:v>1.4041448979591837</c:v>
                </c:pt>
                <c:pt idx="1736">
                  <c:v>1.5961000000000001</c:v>
                </c:pt>
                <c:pt idx="1737">
                  <c:v>1.4399688775510207</c:v>
                </c:pt>
                <c:pt idx="1738">
                  <c:v>1.6416051020408167</c:v>
                </c:pt>
                <c:pt idx="1739">
                  <c:v>1.5796132653061223</c:v>
                </c:pt>
                <c:pt idx="1740">
                  <c:v>1.7507260204081632</c:v>
                </c:pt>
                <c:pt idx="1741">
                  <c:v>1.6125255102040816</c:v>
                </c:pt>
                <c:pt idx="1742">
                  <c:v>1.5057500000000001</c:v>
                </c:pt>
                <c:pt idx="1743">
                  <c:v>1.4281602040816326</c:v>
                </c:pt>
                <c:pt idx="1744">
                  <c:v>1.5168678571428573</c:v>
                </c:pt>
                <c:pt idx="1745">
                  <c:v>1.5076663265306123</c:v>
                </c:pt>
                <c:pt idx="1746">
                  <c:v>1.649730612244898</c:v>
                </c:pt>
                <c:pt idx="1747">
                  <c:v>1.5173780612244898</c:v>
                </c:pt>
                <c:pt idx="1748">
                  <c:v>1.5690612244897959</c:v>
                </c:pt>
                <c:pt idx="1749">
                  <c:v>1.5648367346938774</c:v>
                </c:pt>
                <c:pt idx="1750">
                  <c:v>1.5865938775510204</c:v>
                </c:pt>
                <c:pt idx="1751">
                  <c:v>1.4893249999999998</c:v>
                </c:pt>
                <c:pt idx="1752">
                  <c:v>1.585486224489796</c:v>
                </c:pt>
                <c:pt idx="1753">
                  <c:v>1.3579806122448979</c:v>
                </c:pt>
                <c:pt idx="1754">
                  <c:v>1.4669642857142859</c:v>
                </c:pt>
                <c:pt idx="1755">
                  <c:v>1.4540795918367346</c:v>
                </c:pt>
                <c:pt idx="1756">
                  <c:v>1.5631193877551022</c:v>
                </c:pt>
                <c:pt idx="1757">
                  <c:v>1.4306117346938776</c:v>
                </c:pt>
                <c:pt idx="1758">
                  <c:v>1.5338158163265307</c:v>
                </c:pt>
                <c:pt idx="1759">
                  <c:v>1.532994387755102</c:v>
                </c:pt>
                <c:pt idx="1760">
                  <c:v>1.6298464285714289</c:v>
                </c:pt>
                <c:pt idx="1761">
                  <c:v>1.7080020408163266</c:v>
                </c:pt>
                <c:pt idx="1762">
                  <c:v>1.5728316326530611</c:v>
                </c:pt>
                <c:pt idx="1763">
                  <c:v>1.5298030612244899</c:v>
                </c:pt>
                <c:pt idx="1764">
                  <c:v>1.5780887755102042</c:v>
                </c:pt>
                <c:pt idx="1765">
                  <c:v>1.5431729591836736</c:v>
                </c:pt>
                <c:pt idx="1766">
                  <c:v>1.5616576530612245</c:v>
                </c:pt>
                <c:pt idx="1767">
                  <c:v>1.6435897959183672</c:v>
                </c:pt>
                <c:pt idx="1768">
                  <c:v>1.5865005102040817</c:v>
                </c:pt>
                <c:pt idx="1769">
                  <c:v>1.4655336734693878</c:v>
                </c:pt>
                <c:pt idx="1770">
                  <c:v>1.4572897959183675</c:v>
                </c:pt>
                <c:pt idx="1771">
                  <c:v>1.6855173469387754</c:v>
                </c:pt>
                <c:pt idx="1772">
                  <c:v>1.7056693877551019</c:v>
                </c:pt>
                <c:pt idx="1773">
                  <c:v>1.483563775510204</c:v>
                </c:pt>
                <c:pt idx="1774">
                  <c:v>1.5153872448979591</c:v>
                </c:pt>
                <c:pt idx="1775">
                  <c:v>1.5773362244897962</c:v>
                </c:pt>
                <c:pt idx="1776">
                  <c:v>1.2881739795918368</c:v>
                </c:pt>
                <c:pt idx="1777">
                  <c:v>1.4791030612244898</c:v>
                </c:pt>
                <c:pt idx="1778">
                  <c:v>1.6843479591836734</c:v>
                </c:pt>
                <c:pt idx="1779">
                  <c:v>1.5974132653061226</c:v>
                </c:pt>
                <c:pt idx="1780">
                  <c:v>1.5233571428571429</c:v>
                </c:pt>
                <c:pt idx="1781">
                  <c:v>1.57769693877551</c:v>
                </c:pt>
                <c:pt idx="1782">
                  <c:v>1.505252551020408</c:v>
                </c:pt>
                <c:pt idx="1783">
                  <c:v>1.5135454081632651</c:v>
                </c:pt>
                <c:pt idx="1784">
                  <c:v>1.6062229591836734</c:v>
                </c:pt>
                <c:pt idx="1785">
                  <c:v>1.6327892857142858</c:v>
                </c:pt>
                <c:pt idx="1786">
                  <c:v>1.4425010204081634</c:v>
                </c:pt>
                <c:pt idx="1787">
                  <c:v>1.4220938775510203</c:v>
                </c:pt>
                <c:pt idx="1788">
                  <c:v>1.4847081632653059</c:v>
                </c:pt>
                <c:pt idx="1789">
                  <c:v>1.5772923469387754</c:v>
                </c:pt>
                <c:pt idx="1790">
                  <c:v>1.644143367346939</c:v>
                </c:pt>
                <c:pt idx="1791">
                  <c:v>1.6258954081632653</c:v>
                </c:pt>
                <c:pt idx="1792">
                  <c:v>1.6443862244897962</c:v>
                </c:pt>
                <c:pt idx="1793">
                  <c:v>1.6798311224489795</c:v>
                </c:pt>
                <c:pt idx="1794">
                  <c:v>1.4306117346938776</c:v>
                </c:pt>
                <c:pt idx="1795">
                  <c:v>1.7570535714285715</c:v>
                </c:pt>
                <c:pt idx="1796">
                  <c:v>1.6386561224489795</c:v>
                </c:pt>
                <c:pt idx="1797">
                  <c:v>1.6206071428571427</c:v>
                </c:pt>
                <c:pt idx="1798">
                  <c:v>1.4459974489795919</c:v>
                </c:pt>
                <c:pt idx="1799">
                  <c:v>1.3975561224489796</c:v>
                </c:pt>
                <c:pt idx="1800">
                  <c:v>1.5368515306122448</c:v>
                </c:pt>
                <c:pt idx="1801">
                  <c:v>1.4948183673469388</c:v>
                </c:pt>
                <c:pt idx="1802">
                  <c:v>1.546333673469388</c:v>
                </c:pt>
                <c:pt idx="1803">
                  <c:v>1.5520198979591839</c:v>
                </c:pt>
                <c:pt idx="1804">
                  <c:v>1.6667403061224488</c:v>
                </c:pt>
                <c:pt idx="1805">
                  <c:v>1.5807081632653064</c:v>
                </c:pt>
                <c:pt idx="1806">
                  <c:v>1.3491147959183674</c:v>
                </c:pt>
                <c:pt idx="1807">
                  <c:v>1.3732418367346939</c:v>
                </c:pt>
                <c:pt idx="1808">
                  <c:v>1.6331811224489796</c:v>
                </c:pt>
                <c:pt idx="1809">
                  <c:v>1.5855545918367349</c:v>
                </c:pt>
                <c:pt idx="1810">
                  <c:v>1.3594612244897961</c:v>
                </c:pt>
                <c:pt idx="1811">
                  <c:v>1.4530836734693877</c:v>
                </c:pt>
                <c:pt idx="1812">
                  <c:v>1.4607117346938774</c:v>
                </c:pt>
                <c:pt idx="1813">
                  <c:v>1.3850943877551021</c:v>
                </c:pt>
                <c:pt idx="1814">
                  <c:v>1.2167744897959183</c:v>
                </c:pt>
                <c:pt idx="1815">
                  <c:v>1.4148336734693878</c:v>
                </c:pt>
                <c:pt idx="1816">
                  <c:v>1.3613091836734696</c:v>
                </c:pt>
                <c:pt idx="1817">
                  <c:v>1.2808510204081636</c:v>
                </c:pt>
                <c:pt idx="1818">
                  <c:v>1.3557469387755101</c:v>
                </c:pt>
                <c:pt idx="1819">
                  <c:v>1.2618688775510205</c:v>
                </c:pt>
                <c:pt idx="1820">
                  <c:v>1.2529719387755103</c:v>
                </c:pt>
                <c:pt idx="1821">
                  <c:v>1.1823938775510203</c:v>
                </c:pt>
                <c:pt idx="1822">
                  <c:v>1.1202336734693876</c:v>
                </c:pt>
                <c:pt idx="1823">
                  <c:v>1.0401117346938777</c:v>
                </c:pt>
                <c:pt idx="1824">
                  <c:v>0.93507244897959185</c:v>
                </c:pt>
                <c:pt idx="1825">
                  <c:v>0.81869693877551031</c:v>
                </c:pt>
                <c:pt idx="1826">
                  <c:v>0.75067602040816339</c:v>
                </c:pt>
                <c:pt idx="1827">
                  <c:v>0.61786938775510214</c:v>
                </c:pt>
                <c:pt idx="1828">
                  <c:v>0.5437887755102041</c:v>
                </c:pt>
                <c:pt idx="1829">
                  <c:v>0.42683469387755107</c:v>
                </c:pt>
                <c:pt idx="1830">
                  <c:v>0.39125306122448988</c:v>
                </c:pt>
                <c:pt idx="1831">
                  <c:v>0.33448061224489789</c:v>
                </c:pt>
                <c:pt idx="1832">
                  <c:v>0.28985306122448989</c:v>
                </c:pt>
                <c:pt idx="1833">
                  <c:v>0.26420765306122457</c:v>
                </c:pt>
                <c:pt idx="1834">
                  <c:v>0.20653316326530616</c:v>
                </c:pt>
                <c:pt idx="1835">
                  <c:v>0.16973877551020414</c:v>
                </c:pt>
                <c:pt idx="1836">
                  <c:v>0.11903265306122447</c:v>
                </c:pt>
                <c:pt idx="1837">
                  <c:v>0.13334846938775521</c:v>
                </c:pt>
                <c:pt idx="1838">
                  <c:v>0.16799030612244911</c:v>
                </c:pt>
                <c:pt idx="1839">
                  <c:v>0.11450306122448992</c:v>
                </c:pt>
                <c:pt idx="1840">
                  <c:v>6.4219897959183703E-2</c:v>
                </c:pt>
                <c:pt idx="1841">
                  <c:v>6.7903061224489872E-2</c:v>
                </c:pt>
                <c:pt idx="1842">
                  <c:v>4.9244387755102169E-2</c:v>
                </c:pt>
                <c:pt idx="1843">
                  <c:v>3.1842857142857214E-2</c:v>
                </c:pt>
                <c:pt idx="1844">
                  <c:v>1.6599489795918358E-2</c:v>
                </c:pt>
                <c:pt idx="1845">
                  <c:v>8.2193877551020762E-3</c:v>
                </c:pt>
                <c:pt idx="1846">
                  <c:v>6.2719387755102596E-3</c:v>
                </c:pt>
                <c:pt idx="1847">
                  <c:v>3.9821428571428889E-3</c:v>
                </c:pt>
                <c:pt idx="1848">
                  <c:v>8.6530612244905202E-4</c:v>
                </c:pt>
                <c:pt idx="1849">
                  <c:v>-2.139795918367363E-3</c:v>
                </c:pt>
                <c:pt idx="1850">
                  <c:v>-2.6061224489795361E-3</c:v>
                </c:pt>
                <c:pt idx="1851">
                  <c:v>-3.6887755102041173E-3</c:v>
                </c:pt>
                <c:pt idx="1852">
                  <c:v>-3.7637755102040648E-3</c:v>
                </c:pt>
                <c:pt idx="1853">
                  <c:v>-3.5086734693877664E-3</c:v>
                </c:pt>
                <c:pt idx="1854">
                  <c:v>-3.4709183673468842E-3</c:v>
                </c:pt>
                <c:pt idx="1855">
                  <c:v>-3.8816326530612547E-3</c:v>
                </c:pt>
                <c:pt idx="1856">
                  <c:v>-3.2096938775510444E-3</c:v>
                </c:pt>
                <c:pt idx="1857">
                  <c:v>-5.4494897959183374E-3</c:v>
                </c:pt>
                <c:pt idx="1858">
                  <c:v>-9.1142857142856529E-3</c:v>
                </c:pt>
                <c:pt idx="1859">
                  <c:v>-6.9117346938775389E-3</c:v>
                </c:pt>
                <c:pt idx="1860">
                  <c:v>-3.6887755102041173E-3</c:v>
                </c:pt>
                <c:pt idx="1861">
                  <c:v>-5.1137755102040276E-3</c:v>
                </c:pt>
                <c:pt idx="1862">
                  <c:v>-5.3316326530612607E-3</c:v>
                </c:pt>
                <c:pt idx="1863">
                  <c:v>-4.9954081632652466E-3</c:v>
                </c:pt>
                <c:pt idx="1864">
                  <c:v>-3.6887755102041173E-3</c:v>
                </c:pt>
                <c:pt idx="1865">
                  <c:v>-4.497959183673436E-3</c:v>
                </c:pt>
                <c:pt idx="1866">
                  <c:v>-4.0933673469387205E-3</c:v>
                </c:pt>
                <c:pt idx="1867">
                  <c:v>-4.0000000000000356E-3</c:v>
                </c:pt>
                <c:pt idx="1868">
                  <c:v>-4.4602040816326674E-3</c:v>
                </c:pt>
                <c:pt idx="1869">
                  <c:v>-4.6158163265306263E-3</c:v>
                </c:pt>
                <c:pt idx="1870">
                  <c:v>-4.8025510204081088E-3</c:v>
                </c:pt>
                <c:pt idx="1871">
                  <c:v>-5.1260204081632231E-3</c:v>
                </c:pt>
                <c:pt idx="1872">
                  <c:v>-5.0637755102040626E-3</c:v>
                </c:pt>
                <c:pt idx="1873">
                  <c:v>8.4683673469388328E-3</c:v>
                </c:pt>
                <c:pt idx="1874">
                  <c:v>1.8621938775510233E-2</c:v>
                </c:pt>
                <c:pt idx="1875">
                  <c:v>7.3994387755102087E-2</c:v>
                </c:pt>
                <c:pt idx="1876">
                  <c:v>0.13083469387755098</c:v>
                </c:pt>
                <c:pt idx="1877">
                  <c:v>0.16278928571428572</c:v>
                </c:pt>
                <c:pt idx="1878">
                  <c:v>0.21431632653061219</c:v>
                </c:pt>
                <c:pt idx="1879">
                  <c:v>0.29029489795918367</c:v>
                </c:pt>
                <c:pt idx="1880">
                  <c:v>0.3928086734693878</c:v>
                </c:pt>
                <c:pt idx="1881">
                  <c:v>0.74783265306122459</c:v>
                </c:pt>
                <c:pt idx="1882">
                  <c:v>1.1766265306122448</c:v>
                </c:pt>
                <c:pt idx="1883">
                  <c:v>1.5155489795918367</c:v>
                </c:pt>
                <c:pt idx="1884">
                  <c:v>1.5444668367346936</c:v>
                </c:pt>
                <c:pt idx="1885">
                  <c:v>1.5446602040816328</c:v>
                </c:pt>
                <c:pt idx="1886">
                  <c:v>1.7045867346938774</c:v>
                </c:pt>
                <c:pt idx="1887">
                  <c:v>1.5257586734693878</c:v>
                </c:pt>
                <c:pt idx="1888">
                  <c:v>1.5156923469387755</c:v>
                </c:pt>
                <c:pt idx="1889">
                  <c:v>1.6258520408163268</c:v>
                </c:pt>
                <c:pt idx="1890">
                  <c:v>1.668034693877551</c:v>
                </c:pt>
                <c:pt idx="1891">
                  <c:v>1.5976806122448979</c:v>
                </c:pt>
                <c:pt idx="1892">
                  <c:v>1.600393367346939</c:v>
                </c:pt>
                <c:pt idx="1893">
                  <c:v>1.5319117346938775</c:v>
                </c:pt>
                <c:pt idx="1894">
                  <c:v>1.5440505102040818</c:v>
                </c:pt>
                <c:pt idx="1895">
                  <c:v>1.5213908163265304</c:v>
                </c:pt>
                <c:pt idx="1896">
                  <c:v>1.359654081632653</c:v>
                </c:pt>
                <c:pt idx="1897">
                  <c:v>1.4877321428571431</c:v>
                </c:pt>
                <c:pt idx="1898">
                  <c:v>1.4795071428571429</c:v>
                </c:pt>
                <c:pt idx="1899">
                  <c:v>1.5076413265306126</c:v>
                </c:pt>
                <c:pt idx="1900">
                  <c:v>1.3579117346938778</c:v>
                </c:pt>
                <c:pt idx="1901">
                  <c:v>1.2096693877551021</c:v>
                </c:pt>
                <c:pt idx="1902">
                  <c:v>1.3382642857142857</c:v>
                </c:pt>
                <c:pt idx="1903">
                  <c:v>1.3463959183673471</c:v>
                </c:pt>
                <c:pt idx="1904">
                  <c:v>1.3958015306122449</c:v>
                </c:pt>
                <c:pt idx="1905">
                  <c:v>1.4266418367346938</c:v>
                </c:pt>
                <c:pt idx="1906">
                  <c:v>1.5845341836734692</c:v>
                </c:pt>
                <c:pt idx="1907">
                  <c:v>1.5526795918367347</c:v>
                </c:pt>
                <c:pt idx="1908">
                  <c:v>1.4605188775510205</c:v>
                </c:pt>
                <c:pt idx="1909">
                  <c:v>1.6483556122448979</c:v>
                </c:pt>
                <c:pt idx="1910">
                  <c:v>1.3818341836734696</c:v>
                </c:pt>
                <c:pt idx="1911">
                  <c:v>1.4505331632653062</c:v>
                </c:pt>
                <c:pt idx="1912">
                  <c:v>1.4663423469387757</c:v>
                </c:pt>
                <c:pt idx="1913">
                  <c:v>1.5413377551020411</c:v>
                </c:pt>
                <c:pt idx="1914">
                  <c:v>1.5227163265306125</c:v>
                </c:pt>
                <c:pt idx="1915">
                  <c:v>1.3781632653061224</c:v>
                </c:pt>
                <c:pt idx="1916">
                  <c:v>1.5972015306122449</c:v>
                </c:pt>
                <c:pt idx="1917">
                  <c:v>1.423836224489796</c:v>
                </c:pt>
                <c:pt idx="1918">
                  <c:v>1.3964423469387757</c:v>
                </c:pt>
                <c:pt idx="1919">
                  <c:v>1.4612591836734692</c:v>
                </c:pt>
                <c:pt idx="1920">
                  <c:v>1.5723775510204081</c:v>
                </c:pt>
                <c:pt idx="1921">
                  <c:v>1.3925724489795916</c:v>
                </c:pt>
                <c:pt idx="1922">
                  <c:v>1.3759857142857146</c:v>
                </c:pt>
                <c:pt idx="1923">
                  <c:v>1.089337244897959</c:v>
                </c:pt>
                <c:pt idx="1924">
                  <c:v>1.5064530612244897</c:v>
                </c:pt>
                <c:pt idx="1925">
                  <c:v>1.4028755102040815</c:v>
                </c:pt>
                <c:pt idx="1926">
                  <c:v>1.4341826530612243</c:v>
                </c:pt>
                <c:pt idx="1927">
                  <c:v>1.5369387755102044</c:v>
                </c:pt>
                <c:pt idx="1928">
                  <c:v>1.4402612244897957</c:v>
                </c:pt>
                <c:pt idx="1929">
                  <c:v>1.6548821428571427</c:v>
                </c:pt>
                <c:pt idx="1930">
                  <c:v>1.5568979591836736</c:v>
                </c:pt>
                <c:pt idx="1931">
                  <c:v>1.5405102040816328</c:v>
                </c:pt>
                <c:pt idx="1932">
                  <c:v>1.3917510204081633</c:v>
                </c:pt>
                <c:pt idx="1933">
                  <c:v>1.3944142857142856</c:v>
                </c:pt>
                <c:pt idx="1934">
                  <c:v>1.3789724489795918</c:v>
                </c:pt>
                <c:pt idx="1935">
                  <c:v>1.3574948979591837</c:v>
                </c:pt>
                <c:pt idx="1936">
                  <c:v>1.3085933673469388</c:v>
                </c:pt>
                <c:pt idx="1937">
                  <c:v>1.4441811224489796</c:v>
                </c:pt>
                <c:pt idx="1938">
                  <c:v>1.3990306122448979</c:v>
                </c:pt>
                <c:pt idx="1939">
                  <c:v>1.4295540816326531</c:v>
                </c:pt>
                <c:pt idx="1940">
                  <c:v>1.4684826530612243</c:v>
                </c:pt>
                <c:pt idx="1941">
                  <c:v>1.4608607142857142</c:v>
                </c:pt>
                <c:pt idx="1942">
                  <c:v>1.3426005102040819</c:v>
                </c:pt>
                <c:pt idx="1943">
                  <c:v>1.512120918367347</c:v>
                </c:pt>
                <c:pt idx="1944">
                  <c:v>1.7122515306122448</c:v>
                </c:pt>
                <c:pt idx="1945">
                  <c:v>1.5646250000000002</c:v>
                </c:pt>
                <c:pt idx="1946">
                  <c:v>1.5800112244897961</c:v>
                </c:pt>
                <c:pt idx="1947">
                  <c:v>1.5547826530612248</c:v>
                </c:pt>
                <c:pt idx="1948">
                  <c:v>1.5731489795918367</c:v>
                </c:pt>
                <c:pt idx="1949">
                  <c:v>1.5365408163265306</c:v>
                </c:pt>
                <c:pt idx="1950">
                  <c:v>1.4361051020408162</c:v>
                </c:pt>
                <c:pt idx="1951">
                  <c:v>1.5939846938775508</c:v>
                </c:pt>
                <c:pt idx="1952">
                  <c:v>1.4333739795918368</c:v>
                </c:pt>
                <c:pt idx="1953">
                  <c:v>1.4338030612244901</c:v>
                </c:pt>
                <c:pt idx="1954">
                  <c:v>1.559243367346939</c:v>
                </c:pt>
                <c:pt idx="1955">
                  <c:v>1.4811683673469387</c:v>
                </c:pt>
                <c:pt idx="1956">
                  <c:v>1.4721158163265309</c:v>
                </c:pt>
                <c:pt idx="1957">
                  <c:v>1.5345811224489798</c:v>
                </c:pt>
                <c:pt idx="1958">
                  <c:v>1.3410637755102044</c:v>
                </c:pt>
                <c:pt idx="1959">
                  <c:v>1.3259948979591838</c:v>
                </c:pt>
                <c:pt idx="1960">
                  <c:v>1.485280612244898</c:v>
                </c:pt>
                <c:pt idx="1961">
                  <c:v>1.3343382653061224</c:v>
                </c:pt>
                <c:pt idx="1962">
                  <c:v>1.498613775510204</c:v>
                </c:pt>
                <c:pt idx="1963">
                  <c:v>1.3828795918367347</c:v>
                </c:pt>
                <c:pt idx="1964">
                  <c:v>1.3516903061224492</c:v>
                </c:pt>
                <c:pt idx="1965">
                  <c:v>1.517309693877551</c:v>
                </c:pt>
                <c:pt idx="1966">
                  <c:v>1.4543591836734695</c:v>
                </c:pt>
                <c:pt idx="1967">
                  <c:v>1.3044994897959183</c:v>
                </c:pt>
                <c:pt idx="1968">
                  <c:v>1.3084938775510204</c:v>
                </c:pt>
                <c:pt idx="1969">
                  <c:v>1.2793642857142857</c:v>
                </c:pt>
                <c:pt idx="1970">
                  <c:v>1.4618499999999999</c:v>
                </c:pt>
                <c:pt idx="1971">
                  <c:v>1.2468933673469387</c:v>
                </c:pt>
                <c:pt idx="1972">
                  <c:v>1.3009158163265309</c:v>
                </c:pt>
                <c:pt idx="1973">
                  <c:v>1.3810627551020411</c:v>
                </c:pt>
                <c:pt idx="1974">
                  <c:v>1.3697954081632653</c:v>
                </c:pt>
                <c:pt idx="1975">
                  <c:v>1.416818367346939</c:v>
                </c:pt>
                <c:pt idx="1976">
                  <c:v>1.3469122448979594</c:v>
                </c:pt>
                <c:pt idx="1977">
                  <c:v>1.4168428571428573</c:v>
                </c:pt>
                <c:pt idx="1978">
                  <c:v>1.5856602040816326</c:v>
                </c:pt>
                <c:pt idx="1979">
                  <c:v>1.4759484693877549</c:v>
                </c:pt>
                <c:pt idx="1980">
                  <c:v>1.3945943877551021</c:v>
                </c:pt>
                <c:pt idx="1981">
                  <c:v>1.567929081632653</c:v>
                </c:pt>
                <c:pt idx="1982">
                  <c:v>1.4048913265306124</c:v>
                </c:pt>
                <c:pt idx="1983">
                  <c:v>1.3986387755102041</c:v>
                </c:pt>
                <c:pt idx="1984">
                  <c:v>1.4307051020408164</c:v>
                </c:pt>
                <c:pt idx="1985">
                  <c:v>1.5055943877551021</c:v>
                </c:pt>
                <c:pt idx="1986">
                  <c:v>1.5749341836734696</c:v>
                </c:pt>
                <c:pt idx="1987">
                  <c:v>1.4876326530612243</c:v>
                </c:pt>
                <c:pt idx="1988">
                  <c:v>1.3329693877551019</c:v>
                </c:pt>
                <c:pt idx="1989">
                  <c:v>1.4287576530612247</c:v>
                </c:pt>
                <c:pt idx="1990">
                  <c:v>1.415611224489796</c:v>
                </c:pt>
                <c:pt idx="1991">
                  <c:v>1.4258704081632652</c:v>
                </c:pt>
                <c:pt idx="1992">
                  <c:v>1.5486229591836738</c:v>
                </c:pt>
                <c:pt idx="1993">
                  <c:v>1.4899969387755101</c:v>
                </c:pt>
                <c:pt idx="1994">
                  <c:v>1.4126372448979592</c:v>
                </c:pt>
                <c:pt idx="1995">
                  <c:v>1.3298153061224489</c:v>
                </c:pt>
                <c:pt idx="1996">
                  <c:v>1.4894556122448979</c:v>
                </c:pt>
                <c:pt idx="1997">
                  <c:v>1.5093959183673469</c:v>
                </c:pt>
                <c:pt idx="1998">
                  <c:v>1.4516219387755103</c:v>
                </c:pt>
                <c:pt idx="1999">
                  <c:v>1.4690423469387757</c:v>
                </c:pt>
                <c:pt idx="2000">
                  <c:v>1.3925479591836736</c:v>
                </c:pt>
                <c:pt idx="2001">
                  <c:v>1.4074734693877551</c:v>
                </c:pt>
                <c:pt idx="2002">
                  <c:v>1.5848454081632652</c:v>
                </c:pt>
                <c:pt idx="2003">
                  <c:v>1.5963428571428573</c:v>
                </c:pt>
                <c:pt idx="2004">
                  <c:v>1.6083193877551023</c:v>
                </c:pt>
                <c:pt idx="2005">
                  <c:v>1.4774479591836736</c:v>
                </c:pt>
                <c:pt idx="2006">
                  <c:v>1.3689367346938777</c:v>
                </c:pt>
                <c:pt idx="2007">
                  <c:v>1.508568367346939</c:v>
                </c:pt>
                <c:pt idx="2008">
                  <c:v>1.4881739795918365</c:v>
                </c:pt>
                <c:pt idx="2009">
                  <c:v>1.4172474489795919</c:v>
                </c:pt>
                <c:pt idx="2010">
                  <c:v>1.5417107142857145</c:v>
                </c:pt>
                <c:pt idx="2011">
                  <c:v>1.6134025510204082</c:v>
                </c:pt>
                <c:pt idx="2012">
                  <c:v>1.5043627551020409</c:v>
                </c:pt>
                <c:pt idx="2013">
                  <c:v>1.5593244897959186</c:v>
                </c:pt>
                <c:pt idx="2014">
                  <c:v>1.5004928571428573</c:v>
                </c:pt>
                <c:pt idx="2015">
                  <c:v>1.5568790816326532</c:v>
                </c:pt>
                <c:pt idx="2016">
                  <c:v>1.5887897959183674</c:v>
                </c:pt>
                <c:pt idx="2017">
                  <c:v>1.6945698979591837</c:v>
                </c:pt>
                <c:pt idx="2018">
                  <c:v>1.4806270408163265</c:v>
                </c:pt>
                <c:pt idx="2019">
                  <c:v>1.4794076530612243</c:v>
                </c:pt>
                <c:pt idx="2020">
                  <c:v>1.4379530612244897</c:v>
                </c:pt>
                <c:pt idx="2021">
                  <c:v>1.6240229591836737</c:v>
                </c:pt>
                <c:pt idx="2022">
                  <c:v>1.5451331632653063</c:v>
                </c:pt>
                <c:pt idx="2023">
                  <c:v>1.4232265306122449</c:v>
                </c:pt>
                <c:pt idx="2024">
                  <c:v>1.3773418367346937</c:v>
                </c:pt>
                <c:pt idx="2025">
                  <c:v>1.3724954081632652</c:v>
                </c:pt>
                <c:pt idx="2026">
                  <c:v>1.4840051020408163</c:v>
                </c:pt>
                <c:pt idx="2027">
                  <c:v>1.4561448979591838</c:v>
                </c:pt>
                <c:pt idx="2028">
                  <c:v>1.5282474489795916</c:v>
                </c:pt>
                <c:pt idx="2029">
                  <c:v>1.3818591836734695</c:v>
                </c:pt>
                <c:pt idx="2030">
                  <c:v>1.3967785714285714</c:v>
                </c:pt>
                <c:pt idx="2031">
                  <c:v>1.4626091836734694</c:v>
                </c:pt>
                <c:pt idx="2032">
                  <c:v>1.4999948979591837</c:v>
                </c:pt>
                <c:pt idx="2033">
                  <c:v>1.3071994897959183</c:v>
                </c:pt>
                <c:pt idx="2034">
                  <c:v>1.4208561224489795</c:v>
                </c:pt>
                <c:pt idx="2035">
                  <c:v>1.3585836734693877</c:v>
                </c:pt>
                <c:pt idx="2036">
                  <c:v>1.4036969387755103</c:v>
                </c:pt>
                <c:pt idx="2037">
                  <c:v>1.3069382653061226</c:v>
                </c:pt>
                <c:pt idx="2038">
                  <c:v>1.2996153061224491</c:v>
                </c:pt>
                <c:pt idx="2039">
                  <c:v>1.4277</c:v>
                </c:pt>
                <c:pt idx="2040">
                  <c:v>1.5916331632653062</c:v>
                </c:pt>
                <c:pt idx="2041">
                  <c:v>1.3279923469387758</c:v>
                </c:pt>
                <c:pt idx="2042">
                  <c:v>1.4510372448979594</c:v>
                </c:pt>
                <c:pt idx="2043">
                  <c:v>1.4313581632653063</c:v>
                </c:pt>
                <c:pt idx="2044">
                  <c:v>1.5334173469387757</c:v>
                </c:pt>
                <c:pt idx="2045">
                  <c:v>1.4077285714285712</c:v>
                </c:pt>
                <c:pt idx="2046">
                  <c:v>1.2661556122448983</c:v>
                </c:pt>
                <c:pt idx="2047">
                  <c:v>1.316936224489796</c:v>
                </c:pt>
                <c:pt idx="2048">
                  <c:v>1.5016811224489797</c:v>
                </c:pt>
                <c:pt idx="2049">
                  <c:v>1.3817408163265303</c:v>
                </c:pt>
                <c:pt idx="2050">
                  <c:v>1.4487352040816328</c:v>
                </c:pt>
                <c:pt idx="2051">
                  <c:v>1.3811433673469389</c:v>
                </c:pt>
                <c:pt idx="2052">
                  <c:v>1.4501596938775509</c:v>
                </c:pt>
                <c:pt idx="2053">
                  <c:v>1.4228596938775511</c:v>
                </c:pt>
                <c:pt idx="2054">
                  <c:v>1.3804158163265305</c:v>
                </c:pt>
                <c:pt idx="2055">
                  <c:v>1.5557280612244899</c:v>
                </c:pt>
                <c:pt idx="2056">
                  <c:v>1.1441622448979591</c:v>
                </c:pt>
                <c:pt idx="2057">
                  <c:v>1.2268035714285714</c:v>
                </c:pt>
                <c:pt idx="2058">
                  <c:v>1.0856852040816327</c:v>
                </c:pt>
                <c:pt idx="2059">
                  <c:v>1.1144474489795919</c:v>
                </c:pt>
                <c:pt idx="2060">
                  <c:v>1.2895862244897958</c:v>
                </c:pt>
                <c:pt idx="2061">
                  <c:v>1.2585464285714287</c:v>
                </c:pt>
                <c:pt idx="2062">
                  <c:v>1.4591127551020411</c:v>
                </c:pt>
                <c:pt idx="2063">
                  <c:v>1.302016836734694</c:v>
                </c:pt>
                <c:pt idx="2064">
                  <c:v>1.3660933673469389</c:v>
                </c:pt>
                <c:pt idx="2065">
                  <c:v>1.4138505102040817</c:v>
                </c:pt>
                <c:pt idx="2066">
                  <c:v>1.2789596938775512</c:v>
                </c:pt>
                <c:pt idx="2067">
                  <c:v>1.239694897959184</c:v>
                </c:pt>
                <c:pt idx="2068">
                  <c:v>1.1319489795918365</c:v>
                </c:pt>
                <c:pt idx="2069">
                  <c:v>1.0815163265306125</c:v>
                </c:pt>
                <c:pt idx="2070">
                  <c:v>0.90684489795918377</c:v>
                </c:pt>
                <c:pt idx="2071">
                  <c:v>0.74177295918367347</c:v>
                </c:pt>
                <c:pt idx="2072">
                  <c:v>0.72987704081632665</c:v>
                </c:pt>
                <c:pt idx="2073">
                  <c:v>0.54643265306122446</c:v>
                </c:pt>
                <c:pt idx="2074">
                  <c:v>0.45650561224489788</c:v>
                </c:pt>
                <c:pt idx="2075">
                  <c:v>0.34639540816326536</c:v>
                </c:pt>
                <c:pt idx="2076">
                  <c:v>0.33145102040816321</c:v>
                </c:pt>
                <c:pt idx="2077">
                  <c:v>0.2330122448979593</c:v>
                </c:pt>
                <c:pt idx="2078">
                  <c:v>0.21358877551020405</c:v>
                </c:pt>
                <c:pt idx="2079">
                  <c:v>0.1818209183673469</c:v>
                </c:pt>
                <c:pt idx="2080">
                  <c:v>0.19229183673469399</c:v>
                </c:pt>
                <c:pt idx="2081">
                  <c:v>0.12865102040816317</c:v>
                </c:pt>
                <c:pt idx="2082">
                  <c:v>0.10805765306122456</c:v>
                </c:pt>
                <c:pt idx="2083">
                  <c:v>0.10166785714285721</c:v>
                </c:pt>
                <c:pt idx="2084">
                  <c:v>9.284591836734693E-2</c:v>
                </c:pt>
                <c:pt idx="2085">
                  <c:v>8.2642346938775563E-2</c:v>
                </c:pt>
                <c:pt idx="2086">
                  <c:v>6.1818367346938685E-2</c:v>
                </c:pt>
                <c:pt idx="2087">
                  <c:v>4.3719897959183768E-2</c:v>
                </c:pt>
                <c:pt idx="2088">
                  <c:v>2.5683163265306192E-2</c:v>
                </c:pt>
                <c:pt idx="2089">
                  <c:v>1.1491836734693872E-2</c:v>
                </c:pt>
                <c:pt idx="2090">
                  <c:v>1.1106122448979596E-2</c:v>
                </c:pt>
                <c:pt idx="2091">
                  <c:v>3.8576530612244534E-3</c:v>
                </c:pt>
                <c:pt idx="2092">
                  <c:v>7.4693877551027139E-4</c:v>
                </c:pt>
                <c:pt idx="2093">
                  <c:v>-2.9484693877550911E-3</c:v>
                </c:pt>
                <c:pt idx="2094">
                  <c:v>-3.6576530612244802E-3</c:v>
                </c:pt>
                <c:pt idx="2095">
                  <c:v>-6.2831632653060476E-3</c:v>
                </c:pt>
                <c:pt idx="2096">
                  <c:v>-7.7392857142857081E-3</c:v>
                </c:pt>
                <c:pt idx="2097">
                  <c:v>-6.2959183673469482E-3</c:v>
                </c:pt>
                <c:pt idx="2098">
                  <c:v>-7.7576530612244454E-3</c:v>
                </c:pt>
                <c:pt idx="2099">
                  <c:v>-7.9071428571428626E-3</c:v>
                </c:pt>
                <c:pt idx="2100">
                  <c:v>-7.9071428571428626E-3</c:v>
                </c:pt>
                <c:pt idx="2101">
                  <c:v>-9.4688775510204052E-3</c:v>
                </c:pt>
                <c:pt idx="2102">
                  <c:v>-5.0698979591836035E-3</c:v>
                </c:pt>
                <c:pt idx="2103">
                  <c:v>-6.9617346938775039E-3</c:v>
                </c:pt>
                <c:pt idx="2104">
                  <c:v>-6.1153061224490067E-3</c:v>
                </c:pt>
                <c:pt idx="2105">
                  <c:v>-5.7979591836734333E-3</c:v>
                </c:pt>
                <c:pt idx="2106">
                  <c:v>-6.5943877551020791E-3</c:v>
                </c:pt>
                <c:pt idx="2107">
                  <c:v>-6.0408163265306498E-3</c:v>
                </c:pt>
                <c:pt idx="2108">
                  <c:v>-7.2663265306121766E-3</c:v>
                </c:pt>
                <c:pt idx="2109">
                  <c:v>-6.6877551020407639E-3</c:v>
                </c:pt>
                <c:pt idx="2110">
                  <c:v>-5.7668367346939099E-3</c:v>
                </c:pt>
                <c:pt idx="2111">
                  <c:v>-6.3581632653061087E-3</c:v>
                </c:pt>
                <c:pt idx="2112">
                  <c:v>-6.1714285714285127E-3</c:v>
                </c:pt>
                <c:pt idx="2113">
                  <c:v>-5.3316326530612607E-3</c:v>
                </c:pt>
                <c:pt idx="2114">
                  <c:v>-4.261224489795875E-3</c:v>
                </c:pt>
                <c:pt idx="2115">
                  <c:v>-4.5413265306122694E-3</c:v>
                </c:pt>
                <c:pt idx="2116">
                  <c:v>-5.3438775510203434E-3</c:v>
                </c:pt>
                <c:pt idx="2117">
                  <c:v>-4.0622448979591962E-3</c:v>
                </c:pt>
                <c:pt idx="2118">
                  <c:v>-3.8505102040816176E-3</c:v>
                </c:pt>
                <c:pt idx="2119">
                  <c:v>-5.0515306122448662E-3</c:v>
                </c:pt>
                <c:pt idx="2120">
                  <c:v>-4.4229591836734885E-3</c:v>
                </c:pt>
                <c:pt idx="2121">
                  <c:v>-5.0081632653061463E-3</c:v>
                </c:pt>
                <c:pt idx="2122">
                  <c:v>-5.3438775510203434E-3</c:v>
                </c:pt>
                <c:pt idx="2123">
                  <c:v>-5.4061224489796176E-3</c:v>
                </c:pt>
                <c:pt idx="2124">
                  <c:v>-4.7964285714285678E-3</c:v>
                </c:pt>
                <c:pt idx="2125">
                  <c:v>-5.4494897959183374E-3</c:v>
                </c:pt>
                <c:pt idx="2126">
                  <c:v>-3.4336734693877057E-3</c:v>
                </c:pt>
                <c:pt idx="2127">
                  <c:v>-5.542857142857135E-3</c:v>
                </c:pt>
                <c:pt idx="2128">
                  <c:v>-4.8336734693877458E-3</c:v>
                </c:pt>
                <c:pt idx="2129">
                  <c:v>-4.1617346938775356E-3</c:v>
                </c:pt>
                <c:pt idx="2130">
                  <c:v>-5.9102040816326733E-3</c:v>
                </c:pt>
                <c:pt idx="2131">
                  <c:v>-3.2035714285713894E-3</c:v>
                </c:pt>
                <c:pt idx="2132">
                  <c:v>-4.0811224489795241E-3</c:v>
                </c:pt>
                <c:pt idx="2133">
                  <c:v>-4.1428571428570949E-3</c:v>
                </c:pt>
                <c:pt idx="2134">
                  <c:v>-4.5785714285714475E-3</c:v>
                </c:pt>
                <c:pt idx="2135">
                  <c:v>-2.8301020408163105E-3</c:v>
                </c:pt>
                <c:pt idx="2136">
                  <c:v>-4.3295918367346909E-3</c:v>
                </c:pt>
                <c:pt idx="2137">
                  <c:v>-4.8525510204081874E-3</c:v>
                </c:pt>
                <c:pt idx="2138">
                  <c:v>-4.7591836734693889E-3</c:v>
                </c:pt>
                <c:pt idx="2139">
                  <c:v>-3.7198979591836412E-3</c:v>
                </c:pt>
                <c:pt idx="2140">
                  <c:v>-5.1760204081633017E-3</c:v>
                </c:pt>
                <c:pt idx="2141">
                  <c:v>-3.6392857142857429E-3</c:v>
                </c:pt>
                <c:pt idx="2142">
                  <c:v>-4.6346938775509543E-3</c:v>
                </c:pt>
                <c:pt idx="2143">
                  <c:v>-4.7530612244897344E-3</c:v>
                </c:pt>
                <c:pt idx="2144">
                  <c:v>-4.4852040816326499E-3</c:v>
                </c:pt>
                <c:pt idx="2145">
                  <c:v>-3.1974489795918485E-3</c:v>
                </c:pt>
                <c:pt idx="2146">
                  <c:v>-4.6285714285714125E-3</c:v>
                </c:pt>
                <c:pt idx="2147">
                  <c:v>-3.0545918367346761E-3</c:v>
                </c:pt>
                <c:pt idx="2148">
                  <c:v>-3.5642857142856822E-3</c:v>
                </c:pt>
                <c:pt idx="2149">
                  <c:v>-3.856632653061159E-3</c:v>
                </c:pt>
                <c:pt idx="2150">
                  <c:v>-3.7448979591836237E-3</c:v>
                </c:pt>
                <c:pt idx="2151">
                  <c:v>-3.6515306122448256E-3</c:v>
                </c:pt>
                <c:pt idx="2152">
                  <c:v>-2.6561224489796142E-3</c:v>
                </c:pt>
                <c:pt idx="2153">
                  <c:v>-4.1806122448979771E-3</c:v>
                </c:pt>
                <c:pt idx="2154">
                  <c:v>-4.8647959183673838E-3</c:v>
                </c:pt>
                <c:pt idx="2155">
                  <c:v>-4.5663265306122519E-3</c:v>
                </c:pt>
                <c:pt idx="2156">
                  <c:v>-4.1428571428570949E-3</c:v>
                </c:pt>
                <c:pt idx="2157">
                  <c:v>-5.3561224489795389E-3</c:v>
                </c:pt>
                <c:pt idx="2158">
                  <c:v>-4.5908163265306438E-3</c:v>
                </c:pt>
                <c:pt idx="2159">
                  <c:v>-4.4540816326530128E-3</c:v>
                </c:pt>
                <c:pt idx="2160">
                  <c:v>-4.8525510204081874E-3</c:v>
                </c:pt>
                <c:pt idx="2161">
                  <c:v>-4.5724489795917929E-3</c:v>
                </c:pt>
                <c:pt idx="2162">
                  <c:v>-2.6499999999999597E-3</c:v>
                </c:pt>
                <c:pt idx="2163">
                  <c:v>-4.9331632653060852E-3</c:v>
                </c:pt>
                <c:pt idx="2164">
                  <c:v>-4.397959183673506E-3</c:v>
                </c:pt>
                <c:pt idx="2165">
                  <c:v>-3.9749999999999395E-3</c:v>
                </c:pt>
                <c:pt idx="2166">
                  <c:v>-4.0372448979592137E-3</c:v>
                </c:pt>
                <c:pt idx="2167">
                  <c:v>-4.3734693877551141E-3</c:v>
                </c:pt>
                <c:pt idx="2168">
                  <c:v>-3.9255102040815651E-3</c:v>
                </c:pt>
                <c:pt idx="2169">
                  <c:v>-4.1928571428571726E-3</c:v>
                </c:pt>
                <c:pt idx="2170">
                  <c:v>-4.8897959183673663E-3</c:v>
                </c:pt>
                <c:pt idx="2171">
                  <c:v>-4.4229591836734885E-3</c:v>
                </c:pt>
                <c:pt idx="2172">
                  <c:v>-3.5892857142856647E-3</c:v>
                </c:pt>
                <c:pt idx="2173">
                  <c:v>-4.3173469387754945E-3</c:v>
                </c:pt>
                <c:pt idx="2174">
                  <c:v>-2.7183673469387752E-3</c:v>
                </c:pt>
                <c:pt idx="2175">
                  <c:v>-1.5301020408163132E-3</c:v>
                </c:pt>
                <c:pt idx="2176">
                  <c:v>-4.1678571428570774E-3</c:v>
                </c:pt>
                <c:pt idx="2177">
                  <c:v>-4.105612244897916E-3</c:v>
                </c:pt>
                <c:pt idx="2178">
                  <c:v>-2.3698979591836788E-3</c:v>
                </c:pt>
                <c:pt idx="2179">
                  <c:v>-5.4249999999999455E-3</c:v>
                </c:pt>
                <c:pt idx="2180">
                  <c:v>-4.6969387755102284E-3</c:v>
                </c:pt>
                <c:pt idx="2181">
                  <c:v>-4.6908163265305738E-3</c:v>
                </c:pt>
                <c:pt idx="2182">
                  <c:v>-4.0744897959183925E-3</c:v>
                </c:pt>
                <c:pt idx="2183">
                  <c:v>-4.60357142857143E-3</c:v>
                </c:pt>
                <c:pt idx="2184">
                  <c:v>-4.5602040816325974E-3</c:v>
                </c:pt>
                <c:pt idx="2185">
                  <c:v>-3.5770408163264687E-3</c:v>
                </c:pt>
                <c:pt idx="2186">
                  <c:v>-4.9954081632652466E-3</c:v>
                </c:pt>
                <c:pt idx="2187">
                  <c:v>-3.5147959183673078E-3</c:v>
                </c:pt>
                <c:pt idx="2188">
                  <c:v>-5.0826530612245032E-3</c:v>
                </c:pt>
                <c:pt idx="2189">
                  <c:v>-4.9831632653060511E-3</c:v>
                </c:pt>
                <c:pt idx="2190">
                  <c:v>-4.5474489795918104E-3</c:v>
                </c:pt>
                <c:pt idx="2191">
                  <c:v>-5.7045918367346357E-3</c:v>
                </c:pt>
                <c:pt idx="2192">
                  <c:v>-2.6683673469388102E-3</c:v>
                </c:pt>
                <c:pt idx="2193">
                  <c:v>-3.7448979591836237E-3</c:v>
                </c:pt>
                <c:pt idx="2194">
                  <c:v>-4.9392857142857407E-3</c:v>
                </c:pt>
                <c:pt idx="2195">
                  <c:v>-4.4168367346938339E-3</c:v>
                </c:pt>
                <c:pt idx="2196">
                  <c:v>-4.5413265306122694E-3</c:v>
                </c:pt>
                <c:pt idx="2197">
                  <c:v>-4.4290816326530303E-3</c:v>
                </c:pt>
                <c:pt idx="2198">
                  <c:v>-3.8321428571428803E-3</c:v>
                </c:pt>
                <c:pt idx="2199">
                  <c:v>-5.3316326530612607E-3</c:v>
                </c:pt>
                <c:pt idx="2200">
                  <c:v>-4.1556122448979946E-3</c:v>
                </c:pt>
                <c:pt idx="2201">
                  <c:v>-3.6954081632652493E-3</c:v>
                </c:pt>
                <c:pt idx="2202">
                  <c:v>-4.0061224489795766E-3</c:v>
                </c:pt>
                <c:pt idx="2203">
                  <c:v>-4.8836734693877117E-3</c:v>
                </c:pt>
                <c:pt idx="2204">
                  <c:v>-4.118367346938703E-3</c:v>
                </c:pt>
                <c:pt idx="2205">
                  <c:v>-4.6719387755101323E-3</c:v>
                </c:pt>
                <c:pt idx="2206">
                  <c:v>-3.8882653061223867E-3</c:v>
                </c:pt>
                <c:pt idx="2207">
                  <c:v>-4.8397959183672876E-3</c:v>
                </c:pt>
                <c:pt idx="2208">
                  <c:v>-4.1122448979591612E-3</c:v>
                </c:pt>
                <c:pt idx="2209">
                  <c:v>-5.8107142857142203E-3</c:v>
                </c:pt>
                <c:pt idx="2210">
                  <c:v>-4.1678571428570774E-3</c:v>
                </c:pt>
                <c:pt idx="2211">
                  <c:v>-4.1556122448979946E-3</c:v>
                </c:pt>
                <c:pt idx="2212">
                  <c:v>-5.0576530612245207E-3</c:v>
                </c:pt>
                <c:pt idx="2213">
                  <c:v>-4.1617346938775356E-3</c:v>
                </c:pt>
                <c:pt idx="2214">
                  <c:v>-4.0933673469387205E-3</c:v>
                </c:pt>
                <c:pt idx="2215">
                  <c:v>-4.9642857142857232E-3</c:v>
                </c:pt>
                <c:pt idx="2216">
                  <c:v>-3.8693877551020587E-3</c:v>
                </c:pt>
                <c:pt idx="2217">
                  <c:v>-4.2178571428571551E-3</c:v>
                </c:pt>
                <c:pt idx="2218">
                  <c:v>-4.1739795918367319E-3</c:v>
                </c:pt>
                <c:pt idx="2219">
                  <c:v>-3.9688775510203986E-3</c:v>
                </c:pt>
                <c:pt idx="2220">
                  <c:v>-4.4852040816326499E-3</c:v>
                </c:pt>
                <c:pt idx="2221">
                  <c:v>-5.3066326530611645E-3</c:v>
                </c:pt>
                <c:pt idx="2222">
                  <c:v>-3.4586734693876882E-3</c:v>
                </c:pt>
                <c:pt idx="2223">
                  <c:v>-4.5474489795918104E-3</c:v>
                </c:pt>
                <c:pt idx="2224">
                  <c:v>-4.6596938775510495E-3</c:v>
                </c:pt>
                <c:pt idx="2225">
                  <c:v>-4.6719387755101323E-3</c:v>
                </c:pt>
                <c:pt idx="2226">
                  <c:v>-4.9209183673468897E-3</c:v>
                </c:pt>
                <c:pt idx="2227">
                  <c:v>-4.7964285714285678E-3</c:v>
                </c:pt>
                <c:pt idx="2228">
                  <c:v>-5.0698979591836035E-3</c:v>
                </c:pt>
                <c:pt idx="2229">
                  <c:v>-3.962755102040744E-3</c:v>
                </c:pt>
                <c:pt idx="2230">
                  <c:v>-4.5102040816326324E-3</c:v>
                </c:pt>
                <c:pt idx="2231">
                  <c:v>-5.4249999999999455E-3</c:v>
                </c:pt>
                <c:pt idx="2232">
                  <c:v>-5.2071428571428251E-3</c:v>
                </c:pt>
                <c:pt idx="2233">
                  <c:v>-4.3918367346938514E-3</c:v>
                </c:pt>
                <c:pt idx="2234">
                  <c:v>-4.0622448979591962E-3</c:v>
                </c:pt>
                <c:pt idx="2235">
                  <c:v>-4.0933673469387205E-3</c:v>
                </c:pt>
                <c:pt idx="2236">
                  <c:v>-4.7591836734693889E-3</c:v>
                </c:pt>
                <c:pt idx="2237">
                  <c:v>-4.5290816326530731E-3</c:v>
                </c:pt>
                <c:pt idx="2238">
                  <c:v>-4.3734693877551141E-3</c:v>
                </c:pt>
                <c:pt idx="2239">
                  <c:v>-4.0872448979591787E-3</c:v>
                </c:pt>
                <c:pt idx="2240">
                  <c:v>-4.7219387755102109E-3</c:v>
                </c:pt>
                <c:pt idx="2241">
                  <c:v>-5.1571428571428601E-3</c:v>
                </c:pt>
                <c:pt idx="2242">
                  <c:v>-4.7653061224489307E-3</c:v>
                </c:pt>
                <c:pt idx="2243">
                  <c:v>-5.194387755102039E-3</c:v>
                </c:pt>
                <c:pt idx="2244">
                  <c:v>-5.1321428571428776E-3</c:v>
                </c:pt>
                <c:pt idx="2245">
                  <c:v>-4.1556122448979946E-3</c:v>
                </c:pt>
                <c:pt idx="2246">
                  <c:v>-2.5438775510203751E-3</c:v>
                </c:pt>
                <c:pt idx="2247">
                  <c:v>-3.8755102040816001E-3</c:v>
                </c:pt>
                <c:pt idx="2248">
                  <c:v>-3.7326530612244277E-3</c:v>
                </c:pt>
                <c:pt idx="2249">
                  <c:v>-5.0948979591836996E-3</c:v>
                </c:pt>
                <c:pt idx="2250">
                  <c:v>-4.5040816326530906E-3</c:v>
                </c:pt>
                <c:pt idx="2251">
                  <c:v>-3.9877551020408393E-3</c:v>
                </c:pt>
                <c:pt idx="2252">
                  <c:v>-3.2846938775509919E-3</c:v>
                </c:pt>
                <c:pt idx="2253">
                  <c:v>-5.3938775510204212E-3</c:v>
                </c:pt>
                <c:pt idx="2254">
                  <c:v>-4.1428571428570949E-3</c:v>
                </c:pt>
                <c:pt idx="2255">
                  <c:v>-3.6454081632652843E-3</c:v>
                </c:pt>
                <c:pt idx="2256">
                  <c:v>-5.4867346938775154E-3</c:v>
                </c:pt>
                <c:pt idx="2257">
                  <c:v>-5.0454081632653252E-3</c:v>
                </c:pt>
                <c:pt idx="2258">
                  <c:v>-3.5892857142856647E-3</c:v>
                </c:pt>
                <c:pt idx="2259">
                  <c:v>-4.5290816326530731E-3</c:v>
                </c:pt>
                <c:pt idx="2260">
                  <c:v>-3.3841836734693313E-3</c:v>
                </c:pt>
                <c:pt idx="2261">
                  <c:v>-3.6704081632652668E-3</c:v>
                </c:pt>
                <c:pt idx="2262">
                  <c:v>-4.7836734693877808E-3</c:v>
                </c:pt>
                <c:pt idx="2263">
                  <c:v>-4.9704081632652641E-3</c:v>
                </c:pt>
                <c:pt idx="2264">
                  <c:v>-5.0204081632653427E-3</c:v>
                </c:pt>
                <c:pt idx="2265">
                  <c:v>-5.1260204081632231E-3</c:v>
                </c:pt>
                <c:pt idx="2266">
                  <c:v>-5.2255102040815625E-3</c:v>
                </c:pt>
                <c:pt idx="2267">
                  <c:v>-4.5352040816326149E-3</c:v>
                </c:pt>
                <c:pt idx="2268">
                  <c:v>-3.9811224489795941E-3</c:v>
                </c:pt>
                <c:pt idx="2269">
                  <c:v>-4.7464285714286028E-3</c:v>
                </c:pt>
                <c:pt idx="2270">
                  <c:v>-3.1352040816326875E-3</c:v>
                </c:pt>
                <c:pt idx="2271">
                  <c:v>-4.7836734693877808E-3</c:v>
                </c:pt>
                <c:pt idx="2272">
                  <c:v>-1.1193877551020559E-3</c:v>
                </c:pt>
                <c:pt idx="2273">
                  <c:v>-4.6346938775509543E-3</c:v>
                </c:pt>
                <c:pt idx="2274">
                  <c:v>-5.3561224489795389E-3</c:v>
                </c:pt>
                <c:pt idx="2275">
                  <c:v>-4.0122448979591184E-3</c:v>
                </c:pt>
                <c:pt idx="2276">
                  <c:v>-4.7280612244897519E-3</c:v>
                </c:pt>
                <c:pt idx="2277">
                  <c:v>-4.6780612244897869E-3</c:v>
                </c:pt>
                <c:pt idx="2278">
                  <c:v>-5.0765306122448487E-3</c:v>
                </c:pt>
                <c:pt idx="2279">
                  <c:v>-4.7464285714286028E-3</c:v>
                </c:pt>
                <c:pt idx="2280">
                  <c:v>-5.555612244897922E-3</c:v>
                </c:pt>
                <c:pt idx="2281">
                  <c:v>-5.231632653061217E-3</c:v>
                </c:pt>
                <c:pt idx="2282">
                  <c:v>-5.1571428571428601E-3</c:v>
                </c:pt>
                <c:pt idx="2283">
                  <c:v>-4.9892857142857057E-3</c:v>
                </c:pt>
                <c:pt idx="2284">
                  <c:v>-4.7280612244897519E-3</c:v>
                </c:pt>
                <c:pt idx="2285">
                  <c:v>-4.4540816326530128E-3</c:v>
                </c:pt>
                <c:pt idx="2286">
                  <c:v>-5.2071428571428251E-3</c:v>
                </c:pt>
                <c:pt idx="2287">
                  <c:v>-4.7464285714286028E-3</c:v>
                </c:pt>
                <c:pt idx="2288">
                  <c:v>-4.8397959183672876E-3</c:v>
                </c:pt>
                <c:pt idx="2289">
                  <c:v>-3.6515306122448256E-3</c:v>
                </c:pt>
                <c:pt idx="2290">
                  <c:v>-4.7653061224489307E-3</c:v>
                </c:pt>
                <c:pt idx="2291">
                  <c:v>-4.5663265306122519E-3</c:v>
                </c:pt>
                <c:pt idx="2292">
                  <c:v>-4.8025510204081088E-3</c:v>
                </c:pt>
                <c:pt idx="2293">
                  <c:v>-5.586734693877559E-3</c:v>
                </c:pt>
                <c:pt idx="2294">
                  <c:v>-5.4683673469387781E-3</c:v>
                </c:pt>
                <c:pt idx="2295">
                  <c:v>-5.7607142857142553E-3</c:v>
                </c:pt>
                <c:pt idx="2296">
                  <c:v>-6.0096938775510127E-3</c:v>
                </c:pt>
                <c:pt idx="2297">
                  <c:v>-4.4668367346939125E-3</c:v>
                </c:pt>
                <c:pt idx="2298">
                  <c:v>-5.349999999999998E-3</c:v>
                </c:pt>
                <c:pt idx="2299">
                  <c:v>-4.3918367346938514E-3</c:v>
                </c:pt>
                <c:pt idx="2300">
                  <c:v>-5.1571428571428601E-3</c:v>
                </c:pt>
                <c:pt idx="2301">
                  <c:v>-4.7775510204081263E-3</c:v>
                </c:pt>
                <c:pt idx="2302">
                  <c:v>-4.4913265306121908E-3</c:v>
                </c:pt>
                <c:pt idx="2303">
                  <c:v>-5.1510204081632056E-3</c:v>
                </c:pt>
                <c:pt idx="2304">
                  <c:v>-4.9270408163265443E-3</c:v>
                </c:pt>
                <c:pt idx="2305">
                  <c:v>-5.0454081632653252E-3</c:v>
                </c:pt>
                <c:pt idx="2306">
                  <c:v>-4.9459183673468722E-3</c:v>
                </c:pt>
                <c:pt idx="2307">
                  <c:v>-5.0887755102040451E-3</c:v>
                </c:pt>
                <c:pt idx="2308">
                  <c:v>-4.7775510204081263E-3</c:v>
                </c:pt>
                <c:pt idx="2309">
                  <c:v>-4.3607142857142143E-3</c:v>
                </c:pt>
                <c:pt idx="2310">
                  <c:v>-4.8586734693877283E-3</c:v>
                </c:pt>
                <c:pt idx="2311">
                  <c:v>-5.0265306122448837E-3</c:v>
                </c:pt>
                <c:pt idx="2312">
                  <c:v>-4.8897959183673663E-3</c:v>
                </c:pt>
                <c:pt idx="2313">
                  <c:v>-6.0346938775509952E-3</c:v>
                </c:pt>
                <c:pt idx="2314">
                  <c:v>-5.6362244897959334E-3</c:v>
                </c:pt>
                <c:pt idx="2315">
                  <c:v>-4.3795918367346559E-3</c:v>
                </c:pt>
                <c:pt idx="2316">
                  <c:v>-4.9520408163265268E-3</c:v>
                </c:pt>
                <c:pt idx="2317">
                  <c:v>-5.2566326530611995E-3</c:v>
                </c:pt>
                <c:pt idx="2318">
                  <c:v>-5.0265306122448837E-3</c:v>
                </c:pt>
                <c:pt idx="2319">
                  <c:v>-5.5367346938774804E-3</c:v>
                </c:pt>
                <c:pt idx="2320">
                  <c:v>-4.5602040816325974E-3</c:v>
                </c:pt>
                <c:pt idx="2321">
                  <c:v>-4.8709183673469247E-3</c:v>
                </c:pt>
                <c:pt idx="2322">
                  <c:v>-3.6576530612244802E-3</c:v>
                </c:pt>
                <c:pt idx="2323">
                  <c:v>-5.4683673469387781E-3</c:v>
                </c:pt>
                <c:pt idx="2324">
                  <c:v>-4.3734693877551141E-3</c:v>
                </c:pt>
                <c:pt idx="2325">
                  <c:v>-3.8882653061223867E-3</c:v>
                </c:pt>
                <c:pt idx="2326">
                  <c:v>-4.9831632653060511E-3</c:v>
                </c:pt>
                <c:pt idx="2327">
                  <c:v>-4.0250000000000181E-3</c:v>
                </c:pt>
                <c:pt idx="2328">
                  <c:v>-4.9770408163265093E-3</c:v>
                </c:pt>
                <c:pt idx="2329">
                  <c:v>-4.397959183673506E-3</c:v>
                </c:pt>
                <c:pt idx="2330">
                  <c:v>-5.399999999999963E-3</c:v>
                </c:pt>
                <c:pt idx="2331">
                  <c:v>-4.8275510204080913E-3</c:v>
                </c:pt>
                <c:pt idx="2332">
                  <c:v>-5.1198979591836821E-3</c:v>
                </c:pt>
                <c:pt idx="2333">
                  <c:v>-4.5974489795917754E-3</c:v>
                </c:pt>
                <c:pt idx="2334">
                  <c:v>-4.9704081632652641E-3</c:v>
                </c:pt>
                <c:pt idx="2335">
                  <c:v>-5.0765306122448487E-3</c:v>
                </c:pt>
                <c:pt idx="2336">
                  <c:v>-5.0387755102040801E-3</c:v>
                </c:pt>
                <c:pt idx="2337">
                  <c:v>-4.7030612244897694E-3</c:v>
                </c:pt>
                <c:pt idx="2338">
                  <c:v>-5.88520408163269E-3</c:v>
                </c:pt>
                <c:pt idx="2339">
                  <c:v>-5.8352040816326122E-3</c:v>
                </c:pt>
                <c:pt idx="2340">
                  <c:v>-4.7836734693877808E-3</c:v>
                </c:pt>
                <c:pt idx="2341">
                  <c:v>-5.1137755102040276E-3</c:v>
                </c:pt>
                <c:pt idx="2342">
                  <c:v>-5.437244897959141E-3</c:v>
                </c:pt>
                <c:pt idx="2343">
                  <c:v>-5.7857142857142378E-3</c:v>
                </c:pt>
                <c:pt idx="2344">
                  <c:v>-5.9908163265305712E-3</c:v>
                </c:pt>
                <c:pt idx="2345">
                  <c:v>-4.5040816326530906E-3</c:v>
                </c:pt>
                <c:pt idx="2346">
                  <c:v>-5.2071428571428251E-3</c:v>
                </c:pt>
                <c:pt idx="2347">
                  <c:v>-5.5178571428571525E-3</c:v>
                </c:pt>
                <c:pt idx="2348">
                  <c:v>-5.505612244897957E-3</c:v>
                </c:pt>
                <c:pt idx="2349">
                  <c:v>-4.8647959183673838E-3</c:v>
                </c:pt>
                <c:pt idx="2350">
                  <c:v>-4.8959183673469072E-3</c:v>
                </c:pt>
                <c:pt idx="2351">
                  <c:v>-5.2071428571428251E-3</c:v>
                </c:pt>
                <c:pt idx="2352">
                  <c:v>-4.7653061224489307E-3</c:v>
                </c:pt>
                <c:pt idx="2353">
                  <c:v>-5.1137755102040276E-3</c:v>
                </c:pt>
                <c:pt idx="2354">
                  <c:v>-4.2801020408163165E-3</c:v>
                </c:pt>
                <c:pt idx="2355">
                  <c:v>-3.8010204081632432E-3</c:v>
                </c:pt>
                <c:pt idx="2356">
                  <c:v>-5.281632653061182E-3</c:v>
                </c:pt>
                <c:pt idx="2357">
                  <c:v>-4.7219387755102109E-3</c:v>
                </c:pt>
                <c:pt idx="2358">
                  <c:v>-4.14948979591834E-3</c:v>
                </c:pt>
                <c:pt idx="2359">
                  <c:v>-4.8086734693877633E-3</c:v>
                </c:pt>
                <c:pt idx="2360">
                  <c:v>-5.1448979591836646E-3</c:v>
                </c:pt>
                <c:pt idx="2361">
                  <c:v>-5.6862244897958984E-3</c:v>
                </c:pt>
                <c:pt idx="2362">
                  <c:v>-5.3316326530612607E-3</c:v>
                </c:pt>
                <c:pt idx="2363">
                  <c:v>-5.3811224489795214E-3</c:v>
                </c:pt>
                <c:pt idx="2364">
                  <c:v>-4.3857142857143105E-3</c:v>
                </c:pt>
                <c:pt idx="2365">
                  <c:v>-5.9163265306122143E-3</c:v>
                </c:pt>
                <c:pt idx="2366">
                  <c:v>-5.5489795918366768E-3</c:v>
                </c:pt>
                <c:pt idx="2367">
                  <c:v>-5.7173469387755355E-3</c:v>
                </c:pt>
                <c:pt idx="2368">
                  <c:v>-5.6923469387754394E-3</c:v>
                </c:pt>
                <c:pt idx="2369">
                  <c:v>-5.349999999999998E-3</c:v>
                </c:pt>
                <c:pt idx="2370">
                  <c:v>-5.7857142857142378E-3</c:v>
                </c:pt>
                <c:pt idx="2371">
                  <c:v>-5.281632653061182E-3</c:v>
                </c:pt>
                <c:pt idx="2372">
                  <c:v>-5.8290816326530704E-3</c:v>
                </c:pt>
                <c:pt idx="2373">
                  <c:v>-4.342346938775477E-3</c:v>
                </c:pt>
                <c:pt idx="2374">
                  <c:v>-5.4061224489796176E-3</c:v>
                </c:pt>
                <c:pt idx="2375">
                  <c:v>-6.0903061224489106E-3</c:v>
                </c:pt>
                <c:pt idx="2376">
                  <c:v>-4.9331632653060852E-3</c:v>
                </c:pt>
                <c:pt idx="2377">
                  <c:v>-5.4561224489795826E-3</c:v>
                </c:pt>
                <c:pt idx="2378">
                  <c:v>-5.0576530612245207E-3</c:v>
                </c:pt>
                <c:pt idx="2379">
                  <c:v>-5.0142857142856882E-3</c:v>
                </c:pt>
                <c:pt idx="2380">
                  <c:v>-5.0204081632653427E-3</c:v>
                </c:pt>
                <c:pt idx="2381">
                  <c:v>-4.9209183673468897E-3</c:v>
                </c:pt>
                <c:pt idx="2382">
                  <c:v>-5.0265306122448837E-3</c:v>
                </c:pt>
                <c:pt idx="2383">
                  <c:v>-6.0035714285713573E-3</c:v>
                </c:pt>
                <c:pt idx="2384">
                  <c:v>-5.4494897959183374E-3</c:v>
                </c:pt>
                <c:pt idx="2385">
                  <c:v>-5.7857142857142378E-3</c:v>
                </c:pt>
                <c:pt idx="2386">
                  <c:v>-4.3484693877551316E-3</c:v>
                </c:pt>
                <c:pt idx="2387">
                  <c:v>-5.387244897959176E-3</c:v>
                </c:pt>
                <c:pt idx="2388">
                  <c:v>-5.3377551020408016E-3</c:v>
                </c:pt>
                <c:pt idx="2389">
                  <c:v>-6.0469387755101908E-3</c:v>
                </c:pt>
                <c:pt idx="2390">
                  <c:v>-4.1428571428570949E-3</c:v>
                </c:pt>
                <c:pt idx="2391">
                  <c:v>-5.7729591836734508E-3</c:v>
                </c:pt>
                <c:pt idx="2392">
                  <c:v>-5.6112244897959509E-3</c:v>
                </c:pt>
                <c:pt idx="2393">
                  <c:v>-6.3331632653061262E-3</c:v>
                </c:pt>
                <c:pt idx="2394">
                  <c:v>-5.3066326530611645E-3</c:v>
                </c:pt>
                <c:pt idx="2395">
                  <c:v>-6.2147959183673461E-3</c:v>
                </c:pt>
                <c:pt idx="2396">
                  <c:v>-4.4540816326530128E-3</c:v>
                </c:pt>
                <c:pt idx="2397">
                  <c:v>-4.5102040816326324E-3</c:v>
                </c:pt>
                <c:pt idx="2398">
                  <c:v>-5.1010204081632406E-3</c:v>
                </c:pt>
                <c:pt idx="2399">
                  <c:v>-5.0576530612245207E-3</c:v>
                </c:pt>
                <c:pt idx="2400">
                  <c:v>-5.6862244897958984E-3</c:v>
                </c:pt>
                <c:pt idx="2401">
                  <c:v>-5.3127551020408191E-3</c:v>
                </c:pt>
                <c:pt idx="2402">
                  <c:v>-5.8479591836733983E-3</c:v>
                </c:pt>
                <c:pt idx="2403">
                  <c:v>-5.4806122448979745E-3</c:v>
                </c:pt>
                <c:pt idx="2404">
                  <c:v>-4.5846938775509893E-3</c:v>
                </c:pt>
                <c:pt idx="2405">
                  <c:v>-5.7045918367346357E-3</c:v>
                </c:pt>
                <c:pt idx="2406">
                  <c:v>-6.1464285714285301E-3</c:v>
                </c:pt>
                <c:pt idx="2407">
                  <c:v>-5.6734693877551114E-3</c:v>
                </c:pt>
                <c:pt idx="2408">
                  <c:v>-5.3316326530612607E-3</c:v>
                </c:pt>
                <c:pt idx="2409">
                  <c:v>-5.281632653061182E-3</c:v>
                </c:pt>
                <c:pt idx="2410">
                  <c:v>-4.9392857142857407E-3</c:v>
                </c:pt>
                <c:pt idx="2411">
                  <c:v>-4.9520408163265268E-3</c:v>
                </c:pt>
                <c:pt idx="2412">
                  <c:v>-5.9474489795918514E-3</c:v>
                </c:pt>
                <c:pt idx="2413">
                  <c:v>-5.1760204081633017E-3</c:v>
                </c:pt>
                <c:pt idx="2414">
                  <c:v>-5.6178571428570825E-3</c:v>
                </c:pt>
                <c:pt idx="2415">
                  <c:v>-5.5306122448979395E-3</c:v>
                </c:pt>
                <c:pt idx="2416">
                  <c:v>-5.6051020408162964E-3</c:v>
                </c:pt>
                <c:pt idx="2417">
                  <c:v>-6.4015306122448285E-3</c:v>
                </c:pt>
                <c:pt idx="2418">
                  <c:v>-5.1321428571428776E-3</c:v>
                </c:pt>
                <c:pt idx="2419">
                  <c:v>-6.3270408163264716E-3</c:v>
                </c:pt>
                <c:pt idx="2420">
                  <c:v>-5.2382653061224622E-3</c:v>
                </c:pt>
                <c:pt idx="2421">
                  <c:v>-5.3250000000000155E-3</c:v>
                </c:pt>
                <c:pt idx="2422">
                  <c:v>-6.0903061224489106E-3</c:v>
                </c:pt>
                <c:pt idx="2423">
                  <c:v>-6.5071428571428225E-3</c:v>
                </c:pt>
                <c:pt idx="2424">
                  <c:v>-5.7918367346938924E-3</c:v>
                </c:pt>
                <c:pt idx="2425">
                  <c:v>-5.1632653061224019E-3</c:v>
                </c:pt>
                <c:pt idx="2426">
                  <c:v>-5.281632653061182E-3</c:v>
                </c:pt>
                <c:pt idx="2427">
                  <c:v>-5.7729591836734508E-3</c:v>
                </c:pt>
                <c:pt idx="2428">
                  <c:v>-5.8663265306122493E-3</c:v>
                </c:pt>
                <c:pt idx="2429">
                  <c:v>-5.5678571428571175E-3</c:v>
                </c:pt>
                <c:pt idx="2430">
                  <c:v>-4.6469387755101498E-3</c:v>
                </c:pt>
                <c:pt idx="2431">
                  <c:v>-5.4994897959183024E-3</c:v>
                </c:pt>
                <c:pt idx="2432">
                  <c:v>-5.231632653061217E-3</c:v>
                </c:pt>
                <c:pt idx="2433">
                  <c:v>-5.5178571428571525E-3</c:v>
                </c:pt>
                <c:pt idx="2434">
                  <c:v>-5.7234693877550764E-3</c:v>
                </c:pt>
                <c:pt idx="2435">
                  <c:v>-5.0765306122448487E-3</c:v>
                </c:pt>
                <c:pt idx="2436">
                  <c:v>-4.7219387755102109E-3</c:v>
                </c:pt>
                <c:pt idx="2437">
                  <c:v>-6.4076530612244831E-3</c:v>
                </c:pt>
                <c:pt idx="2438">
                  <c:v>-5.9724489795918339E-3</c:v>
                </c:pt>
                <c:pt idx="2439">
                  <c:v>-6.2147959183673461E-3</c:v>
                </c:pt>
                <c:pt idx="2440">
                  <c:v>-5.2938775510203784E-3</c:v>
                </c:pt>
                <c:pt idx="2441">
                  <c:v>-6.3081632653061437E-3</c:v>
                </c:pt>
                <c:pt idx="2442">
                  <c:v>-5.9163265306122143E-3</c:v>
                </c:pt>
                <c:pt idx="2443">
                  <c:v>-5.5678571428571175E-3</c:v>
                </c:pt>
                <c:pt idx="2444">
                  <c:v>-5.4561224489795826E-3</c:v>
                </c:pt>
                <c:pt idx="2445">
                  <c:v>-5.2132653061224797E-3</c:v>
                </c:pt>
                <c:pt idx="2446">
                  <c:v>-4.5785714285714475E-3</c:v>
                </c:pt>
                <c:pt idx="2447">
                  <c:v>-5.3627551020407841E-3</c:v>
                </c:pt>
                <c:pt idx="2448">
                  <c:v>-5.779591836734696E-3</c:v>
                </c:pt>
                <c:pt idx="2449">
                  <c:v>-5.5489795918366768E-3</c:v>
                </c:pt>
                <c:pt idx="2450">
                  <c:v>-5.8418367346938574E-3</c:v>
                </c:pt>
                <c:pt idx="2451">
                  <c:v>-5.7484693877550589E-3</c:v>
                </c:pt>
                <c:pt idx="2452">
                  <c:v>-5.555612244897922E-3</c:v>
                </c:pt>
                <c:pt idx="2453">
                  <c:v>-5.3377551020408016E-3</c:v>
                </c:pt>
                <c:pt idx="2454">
                  <c:v>-5.1260204081632231E-3</c:v>
                </c:pt>
                <c:pt idx="2455">
                  <c:v>-5.3627551020407841E-3</c:v>
                </c:pt>
                <c:pt idx="2456">
                  <c:v>-5.0454081632653252E-3</c:v>
                </c:pt>
                <c:pt idx="2457">
                  <c:v>-5.2071428571428251E-3</c:v>
                </c:pt>
                <c:pt idx="2458">
                  <c:v>-5.0015306122449012E-3</c:v>
                </c:pt>
                <c:pt idx="2459">
                  <c:v>-5.5989795918367545E-3</c:v>
                </c:pt>
                <c:pt idx="2460">
                  <c:v>-6.0719387755101733E-3</c:v>
                </c:pt>
                <c:pt idx="2461">
                  <c:v>-5.9102040816326733E-3</c:v>
                </c:pt>
                <c:pt idx="2462">
                  <c:v>-5.6301020408162789E-3</c:v>
                </c:pt>
                <c:pt idx="2463">
                  <c:v>-5.5244897959183976E-3</c:v>
                </c:pt>
                <c:pt idx="2464">
                  <c:v>-5.8352040816326122E-3</c:v>
                </c:pt>
                <c:pt idx="2465">
                  <c:v>-6.0719387755101733E-3</c:v>
                </c:pt>
                <c:pt idx="2466">
                  <c:v>-5.9846938775510294E-3</c:v>
                </c:pt>
                <c:pt idx="2467">
                  <c:v>-4.9831632653060511E-3</c:v>
                </c:pt>
                <c:pt idx="2468">
                  <c:v>-5.2693877551019865E-3</c:v>
                </c:pt>
                <c:pt idx="2469">
                  <c:v>-5.2132653061224797E-3</c:v>
                </c:pt>
                <c:pt idx="2470">
                  <c:v>-5.1510204081632056E-3</c:v>
                </c:pt>
                <c:pt idx="2471">
                  <c:v>-6.4265306122449246E-3</c:v>
                </c:pt>
                <c:pt idx="2472">
                  <c:v>-6.1030612244898103E-3</c:v>
                </c:pt>
                <c:pt idx="2473">
                  <c:v>-3.3530612244898074E-3</c:v>
                </c:pt>
                <c:pt idx="2474">
                  <c:v>-5.573979591836772E-3</c:v>
                </c:pt>
                <c:pt idx="2475">
                  <c:v>-5.3749999999999805E-3</c:v>
                </c:pt>
                <c:pt idx="2476">
                  <c:v>-6.1153061224490067E-3</c:v>
                </c:pt>
                <c:pt idx="2477">
                  <c:v>-4.6469387755101498E-3</c:v>
                </c:pt>
                <c:pt idx="2478">
                  <c:v>-5.7545918367347135E-3</c:v>
                </c:pt>
                <c:pt idx="2479">
                  <c:v>-4.0433673469387555E-3</c:v>
                </c:pt>
                <c:pt idx="2480">
                  <c:v>-5.7173469387755355E-3</c:v>
                </c:pt>
                <c:pt idx="2481">
                  <c:v>-4.9081632653061027E-3</c:v>
                </c:pt>
                <c:pt idx="2482">
                  <c:v>-5.4433673469387956E-3</c:v>
                </c:pt>
                <c:pt idx="2483">
                  <c:v>-6.1836734693877082E-3</c:v>
                </c:pt>
                <c:pt idx="2484">
                  <c:v>-6.0719387755101733E-3</c:v>
                </c:pt>
                <c:pt idx="2485">
                  <c:v>-6.4015306122448285E-3</c:v>
                </c:pt>
                <c:pt idx="2486">
                  <c:v>-4.9147959183673488E-3</c:v>
                </c:pt>
                <c:pt idx="2487">
                  <c:v>-5.9474489795918514E-3</c:v>
                </c:pt>
                <c:pt idx="2488">
                  <c:v>-6.0158163265305537E-3</c:v>
                </c:pt>
                <c:pt idx="2489">
                  <c:v>-5.5617346938775765E-3</c:v>
                </c:pt>
                <c:pt idx="2490">
                  <c:v>-6.444897959183662E-3</c:v>
                </c:pt>
                <c:pt idx="2491">
                  <c:v>-4.7964285714285678E-3</c:v>
                </c:pt>
                <c:pt idx="2492">
                  <c:v>-5.244387755102004E-3</c:v>
                </c:pt>
                <c:pt idx="2493">
                  <c:v>-6.0469387755101908E-3</c:v>
                </c:pt>
                <c:pt idx="2494">
                  <c:v>-6.3081632653061437E-3</c:v>
                </c:pt>
                <c:pt idx="2495">
                  <c:v>-5.8913265306122318E-3</c:v>
                </c:pt>
                <c:pt idx="2496">
                  <c:v>-5.4122448979591585E-3</c:v>
                </c:pt>
                <c:pt idx="2497">
                  <c:v>-6.2709183673469657E-3</c:v>
                </c:pt>
                <c:pt idx="2498">
                  <c:v>-6.0219387755102083E-3</c:v>
                </c:pt>
                <c:pt idx="2499">
                  <c:v>-5.4683673469387781E-3</c:v>
                </c:pt>
                <c:pt idx="2500">
                  <c:v>-6.494897959183627E-3</c:v>
                </c:pt>
                <c:pt idx="2501">
                  <c:v>-6.0658163265306323E-3</c:v>
                </c:pt>
                <c:pt idx="2502">
                  <c:v>-6.5198979591836095E-3</c:v>
                </c:pt>
                <c:pt idx="2503">
                  <c:v>-5.9724489795918339E-3</c:v>
                </c:pt>
                <c:pt idx="2504">
                  <c:v>-5.505612244897957E-3</c:v>
                </c:pt>
                <c:pt idx="2505">
                  <c:v>-5.0826530612245032E-3</c:v>
                </c:pt>
                <c:pt idx="2506">
                  <c:v>-6.8617346938775739E-3</c:v>
                </c:pt>
                <c:pt idx="2507">
                  <c:v>-5.9724489795918339E-3</c:v>
                </c:pt>
                <c:pt idx="2508">
                  <c:v>-6.2025510204081497E-3</c:v>
                </c:pt>
                <c:pt idx="2509">
                  <c:v>-6.0969387755101558E-3</c:v>
                </c:pt>
                <c:pt idx="2510">
                  <c:v>-5.9596938775510469E-3</c:v>
                </c:pt>
                <c:pt idx="2511">
                  <c:v>-5.7234693877550764E-3</c:v>
                </c:pt>
                <c:pt idx="2512">
                  <c:v>-6.1341836734693346E-3</c:v>
                </c:pt>
                <c:pt idx="2513">
                  <c:v>-6.0346938775509952E-3</c:v>
                </c:pt>
                <c:pt idx="2514">
                  <c:v>-6.2275510204081322E-3</c:v>
                </c:pt>
                <c:pt idx="2515">
                  <c:v>-5.8229591836734158E-3</c:v>
                </c:pt>
                <c:pt idx="2516">
                  <c:v>-5.9474489795918514E-3</c:v>
                </c:pt>
                <c:pt idx="2517">
                  <c:v>-5.8107142857142203E-3</c:v>
                </c:pt>
                <c:pt idx="2518">
                  <c:v>-6.4076530612244831E-3</c:v>
                </c:pt>
                <c:pt idx="2519">
                  <c:v>-6.2025510204081497E-3</c:v>
                </c:pt>
                <c:pt idx="2520">
                  <c:v>-6.1586734693877257E-3</c:v>
                </c:pt>
                <c:pt idx="2521">
                  <c:v>-5.8040816326530879E-3</c:v>
                </c:pt>
                <c:pt idx="2522">
                  <c:v>-5.8352040816326122E-3</c:v>
                </c:pt>
                <c:pt idx="2523">
                  <c:v>-5.4683673469387781E-3</c:v>
                </c:pt>
                <c:pt idx="2524">
                  <c:v>-6.4265306122449246E-3</c:v>
                </c:pt>
                <c:pt idx="2525">
                  <c:v>-3.6637755102040216E-3</c:v>
                </c:pt>
                <c:pt idx="2526">
                  <c:v>-5.8540816326530529E-3</c:v>
                </c:pt>
                <c:pt idx="2527">
                  <c:v>-6.2336734693877868E-3</c:v>
                </c:pt>
                <c:pt idx="2528">
                  <c:v>-5.3811224489795214E-3</c:v>
                </c:pt>
                <c:pt idx="2529">
                  <c:v>-5.0142857142856882E-3</c:v>
                </c:pt>
                <c:pt idx="2530">
                  <c:v>-5.6862244897958984E-3</c:v>
                </c:pt>
                <c:pt idx="2531">
                  <c:v>-4.8336734693877458E-3</c:v>
                </c:pt>
                <c:pt idx="2532">
                  <c:v>-5.6862244897958984E-3</c:v>
                </c:pt>
                <c:pt idx="2533">
                  <c:v>-5.0204081632653427E-3</c:v>
                </c:pt>
                <c:pt idx="2534">
                  <c:v>-5.0698979591836035E-3</c:v>
                </c:pt>
                <c:pt idx="2535">
                  <c:v>-5.7668367346939099E-3</c:v>
                </c:pt>
                <c:pt idx="2536">
                  <c:v>-6.2520408163265241E-3</c:v>
                </c:pt>
                <c:pt idx="2537">
                  <c:v>-6.1214285714285476E-3</c:v>
                </c:pt>
                <c:pt idx="2538">
                  <c:v>-5.5244897959183976E-3</c:v>
                </c:pt>
                <c:pt idx="2539">
                  <c:v>-4.6096938775509718E-3</c:v>
                </c:pt>
                <c:pt idx="2540">
                  <c:v>-6.2397959183673286E-3</c:v>
                </c:pt>
                <c:pt idx="2541">
                  <c:v>-6.1214285714285476E-3</c:v>
                </c:pt>
                <c:pt idx="2542">
                  <c:v>-5.3561224489795389E-3</c:v>
                </c:pt>
                <c:pt idx="2543">
                  <c:v>-5.4061224489796176E-3</c:v>
                </c:pt>
                <c:pt idx="2544">
                  <c:v>-6.3142857142856855E-3</c:v>
                </c:pt>
                <c:pt idx="2545">
                  <c:v>-6.2025510204081497E-3</c:v>
                </c:pt>
                <c:pt idx="2546">
                  <c:v>-6.631632653061258E-3</c:v>
                </c:pt>
                <c:pt idx="2547">
                  <c:v>-6.4076530612244831E-3</c:v>
                </c:pt>
                <c:pt idx="2548">
                  <c:v>-6.2647959183673111E-3</c:v>
                </c:pt>
                <c:pt idx="2549">
                  <c:v>-5.6178571428570825E-3</c:v>
                </c:pt>
                <c:pt idx="2550">
                  <c:v>-5.5989795918367545E-3</c:v>
                </c:pt>
                <c:pt idx="2551">
                  <c:v>-6.4137755102040249E-3</c:v>
                </c:pt>
                <c:pt idx="2552">
                  <c:v>-5.5178571428571525E-3</c:v>
                </c:pt>
                <c:pt idx="2553">
                  <c:v>-5.8290816326530704E-3</c:v>
                </c:pt>
                <c:pt idx="2554">
                  <c:v>-5.542857142857135E-3</c:v>
                </c:pt>
                <c:pt idx="2555">
                  <c:v>-6.0530612244897317E-3</c:v>
                </c:pt>
                <c:pt idx="2556">
                  <c:v>-5.4622448979591235E-3</c:v>
                </c:pt>
                <c:pt idx="2557">
                  <c:v>-5.8290816326530704E-3</c:v>
                </c:pt>
                <c:pt idx="2558">
                  <c:v>-6.0841836734693688E-3</c:v>
                </c:pt>
                <c:pt idx="2559">
                  <c:v>-5.9658163265305887E-3</c:v>
                </c:pt>
                <c:pt idx="2560">
                  <c:v>-5.349999999999998E-3</c:v>
                </c:pt>
                <c:pt idx="2561">
                  <c:v>-6.1403061224489892E-3</c:v>
                </c:pt>
                <c:pt idx="2562">
                  <c:v>-5.9474489795918514E-3</c:v>
                </c:pt>
                <c:pt idx="2563">
                  <c:v>-5.7173469387755355E-3</c:v>
                </c:pt>
                <c:pt idx="2564">
                  <c:v>-6.0780612244898278E-3</c:v>
                </c:pt>
                <c:pt idx="2565">
                  <c:v>-5.7857142857142378E-3</c:v>
                </c:pt>
                <c:pt idx="2566">
                  <c:v>-5.5928571428571E-3</c:v>
                </c:pt>
                <c:pt idx="2567">
                  <c:v>-6.3081632653061437E-3</c:v>
                </c:pt>
                <c:pt idx="2568">
                  <c:v>-6.4698979591836445E-3</c:v>
                </c:pt>
                <c:pt idx="2569">
                  <c:v>-6.1836734693877082E-3</c:v>
                </c:pt>
                <c:pt idx="2570">
                  <c:v>-6.1586734693877257E-3</c:v>
                </c:pt>
                <c:pt idx="2571">
                  <c:v>-6.4204081632652701E-3</c:v>
                </c:pt>
                <c:pt idx="2572">
                  <c:v>-6.4265306122449246E-3</c:v>
                </c:pt>
                <c:pt idx="2573">
                  <c:v>-5.8540816326530529E-3</c:v>
                </c:pt>
                <c:pt idx="2574">
                  <c:v>-5.7857142857142378E-3</c:v>
                </c:pt>
                <c:pt idx="2575">
                  <c:v>-6.1525510204081847E-3</c:v>
                </c:pt>
                <c:pt idx="2576">
                  <c:v>-6.0530612244897317E-3</c:v>
                </c:pt>
                <c:pt idx="2577">
                  <c:v>-5.9352040816326558E-3</c:v>
                </c:pt>
                <c:pt idx="2578">
                  <c:v>-5.4183673469388131E-3</c:v>
                </c:pt>
                <c:pt idx="2579">
                  <c:v>-5.399999999999963E-3</c:v>
                </c:pt>
                <c:pt idx="2580">
                  <c:v>-5.8479591836733983E-3</c:v>
                </c:pt>
                <c:pt idx="2581">
                  <c:v>-5.8107142857142203E-3</c:v>
                </c:pt>
                <c:pt idx="2582">
                  <c:v>-4.8025510204081088E-3</c:v>
                </c:pt>
                <c:pt idx="2583">
                  <c:v>-5.1510204081632056E-3</c:v>
                </c:pt>
                <c:pt idx="2584">
                  <c:v>-6.339285714285668E-3</c:v>
                </c:pt>
                <c:pt idx="2585">
                  <c:v>-5.5801020408163138E-3</c:v>
                </c:pt>
                <c:pt idx="2586">
                  <c:v>-5.1510204081632056E-3</c:v>
                </c:pt>
                <c:pt idx="2587">
                  <c:v>-6.1030612244898103E-3</c:v>
                </c:pt>
                <c:pt idx="2588">
                  <c:v>-6.2025510204081497E-3</c:v>
                </c:pt>
                <c:pt idx="2589">
                  <c:v>-5.6673469387754569E-3</c:v>
                </c:pt>
                <c:pt idx="2590">
                  <c:v>-5.9969387755102257E-3</c:v>
                </c:pt>
                <c:pt idx="2591">
                  <c:v>-6.3270408163264716E-3</c:v>
                </c:pt>
                <c:pt idx="2592">
                  <c:v>-6.2275510204081322E-3</c:v>
                </c:pt>
                <c:pt idx="2593">
                  <c:v>-4.9270408163265443E-3</c:v>
                </c:pt>
                <c:pt idx="2594">
                  <c:v>-6.0903061224489106E-3</c:v>
                </c:pt>
                <c:pt idx="2595">
                  <c:v>-5.7484693877550589E-3</c:v>
                </c:pt>
                <c:pt idx="2596">
                  <c:v>-5.729591836734731E-3</c:v>
                </c:pt>
                <c:pt idx="2597">
                  <c:v>-6.1280612244897928E-3</c:v>
                </c:pt>
                <c:pt idx="2598">
                  <c:v>-6.3892857142857458E-3</c:v>
                </c:pt>
                <c:pt idx="2599">
                  <c:v>-6.2520408163265241E-3</c:v>
                </c:pt>
                <c:pt idx="2600">
                  <c:v>-6.4204081632652701E-3</c:v>
                </c:pt>
                <c:pt idx="2601">
                  <c:v>-6.0280612244897492E-3</c:v>
                </c:pt>
                <c:pt idx="2602">
                  <c:v>-6.576020408163229E-3</c:v>
                </c:pt>
                <c:pt idx="2603">
                  <c:v>-6.3331632653061262E-3</c:v>
                </c:pt>
                <c:pt idx="2604">
                  <c:v>-6.4326530612244656E-3</c:v>
                </c:pt>
                <c:pt idx="2605">
                  <c:v>-5.9474489795918514E-3</c:v>
                </c:pt>
                <c:pt idx="2606">
                  <c:v>-6.3454081632653226E-3</c:v>
                </c:pt>
                <c:pt idx="2607">
                  <c:v>-6.5821428571428836E-3</c:v>
                </c:pt>
                <c:pt idx="2608">
                  <c:v>-5.8663265306122493E-3</c:v>
                </c:pt>
                <c:pt idx="2609">
                  <c:v>-5.7545918367347135E-3</c:v>
                </c:pt>
                <c:pt idx="2610">
                  <c:v>-6.2459183673468695E-3</c:v>
                </c:pt>
                <c:pt idx="2611">
                  <c:v>-5.5117346938774979E-3</c:v>
                </c:pt>
                <c:pt idx="2612">
                  <c:v>-5.9163265306122143E-3</c:v>
                </c:pt>
                <c:pt idx="2613">
                  <c:v>-5.7668367346939099E-3</c:v>
                </c:pt>
                <c:pt idx="2614">
                  <c:v>-5.4061224489796176E-3</c:v>
                </c:pt>
                <c:pt idx="2615">
                  <c:v>-6.2709183673469657E-3</c:v>
                </c:pt>
                <c:pt idx="2616">
                  <c:v>-6.4576530612244481E-3</c:v>
                </c:pt>
                <c:pt idx="2617">
                  <c:v>-6.5693877551019839E-3</c:v>
                </c:pt>
                <c:pt idx="2618">
                  <c:v>-5.8913265306122318E-3</c:v>
                </c:pt>
                <c:pt idx="2619">
                  <c:v>-6.526020408163264E-3</c:v>
                </c:pt>
                <c:pt idx="2620">
                  <c:v>-6.444897959183662E-3</c:v>
                </c:pt>
                <c:pt idx="2621">
                  <c:v>-6.6377551020407989E-3</c:v>
                </c:pt>
                <c:pt idx="2622">
                  <c:v>-6.1586734693877257E-3</c:v>
                </c:pt>
                <c:pt idx="2623">
                  <c:v>-6.1153061224490067E-3</c:v>
                </c:pt>
                <c:pt idx="2624">
                  <c:v>-5.5617346938775765E-3</c:v>
                </c:pt>
                <c:pt idx="2625">
                  <c:v>-6.0780612244898278E-3</c:v>
                </c:pt>
                <c:pt idx="2626">
                  <c:v>-5.9724489795918339E-3</c:v>
                </c:pt>
                <c:pt idx="2627">
                  <c:v>-6.3515306122448635E-3</c:v>
                </c:pt>
                <c:pt idx="2628">
                  <c:v>-6.3081632653061437E-3</c:v>
                </c:pt>
                <c:pt idx="2629">
                  <c:v>-6.476020408163299E-3</c:v>
                </c:pt>
                <c:pt idx="2630">
                  <c:v>-5.8790816326530354E-3</c:v>
                </c:pt>
                <c:pt idx="2631">
                  <c:v>-5.8107142857142203E-3</c:v>
                </c:pt>
                <c:pt idx="2632">
                  <c:v>-6.0903061224489106E-3</c:v>
                </c:pt>
                <c:pt idx="2633">
                  <c:v>-6.1403061224489892E-3</c:v>
                </c:pt>
                <c:pt idx="2634">
                  <c:v>-5.88520408163269E-3</c:v>
                </c:pt>
                <c:pt idx="2635">
                  <c:v>-6.8122448979591995E-3</c:v>
                </c:pt>
                <c:pt idx="2636">
                  <c:v>-6.4698979591836445E-3</c:v>
                </c:pt>
                <c:pt idx="2637">
                  <c:v>-6.5571428571427875E-3</c:v>
                </c:pt>
                <c:pt idx="2638">
                  <c:v>-6.7311224489795974E-3</c:v>
                </c:pt>
                <c:pt idx="2639">
                  <c:v>-6.2897959183672936E-3</c:v>
                </c:pt>
                <c:pt idx="2640">
                  <c:v>-6.3954081632652876E-3</c:v>
                </c:pt>
                <c:pt idx="2641">
                  <c:v>-6.4826530612244306E-3</c:v>
                </c:pt>
                <c:pt idx="2642">
                  <c:v>-5.2132653061224797E-3</c:v>
                </c:pt>
                <c:pt idx="2643">
                  <c:v>-5.281632653061182E-3</c:v>
                </c:pt>
                <c:pt idx="2644">
                  <c:v>-6.4076530612244831E-3</c:v>
                </c:pt>
                <c:pt idx="2645">
                  <c:v>-6.4265306122449246E-3</c:v>
                </c:pt>
                <c:pt idx="2646">
                  <c:v>-6.1525510204081847E-3</c:v>
                </c:pt>
                <c:pt idx="2647">
                  <c:v>-6.4698979591836445E-3</c:v>
                </c:pt>
                <c:pt idx="2648">
                  <c:v>-6.0658163265306323E-3</c:v>
                </c:pt>
                <c:pt idx="2649">
                  <c:v>-6.5443877551020014E-3</c:v>
                </c:pt>
                <c:pt idx="2650">
                  <c:v>-5.0826530612245032E-3</c:v>
                </c:pt>
                <c:pt idx="2651">
                  <c:v>1.6910714285714275E-2</c:v>
                </c:pt>
                <c:pt idx="2652">
                  <c:v>0.11315306122448973</c:v>
                </c:pt>
                <c:pt idx="2653">
                  <c:v>0.17277500000000007</c:v>
                </c:pt>
                <c:pt idx="2654">
                  <c:v>0.27324744897959186</c:v>
                </c:pt>
                <c:pt idx="2655">
                  <c:v>0.2724698979591838</c:v>
                </c:pt>
                <c:pt idx="2656">
                  <c:v>0.28854642857142865</c:v>
                </c:pt>
                <c:pt idx="2657">
                  <c:v>0.27088979591836726</c:v>
                </c:pt>
                <c:pt idx="2658">
                  <c:v>0.21258673469387748</c:v>
                </c:pt>
                <c:pt idx="2659">
                  <c:v>0.16996887755102044</c:v>
                </c:pt>
                <c:pt idx="2660">
                  <c:v>0.13488520408163279</c:v>
                </c:pt>
                <c:pt idx="2661">
                  <c:v>9.7300510204081647E-2</c:v>
                </c:pt>
                <c:pt idx="2662">
                  <c:v>0.10193571428571442</c:v>
                </c:pt>
                <c:pt idx="2663">
                  <c:v>8.0383673469387712E-2</c:v>
                </c:pt>
                <c:pt idx="2664">
                  <c:v>6.4636734693877623E-2</c:v>
                </c:pt>
                <c:pt idx="2665">
                  <c:v>5.776224489795926E-2</c:v>
                </c:pt>
                <c:pt idx="2666">
                  <c:v>4.7060714285714379E-2</c:v>
                </c:pt>
                <c:pt idx="2667">
                  <c:v>4.6898979591836649E-2</c:v>
                </c:pt>
                <c:pt idx="2668">
                  <c:v>3.3354591836734677E-2</c:v>
                </c:pt>
                <c:pt idx="2669">
                  <c:v>2.4588265306122414E-2</c:v>
                </c:pt>
                <c:pt idx="2670">
                  <c:v>2.291479591836745E-2</c:v>
                </c:pt>
                <c:pt idx="2671">
                  <c:v>1.958010204081638E-2</c:v>
                </c:pt>
                <c:pt idx="2672">
                  <c:v>1.8827040816326569E-2</c:v>
                </c:pt>
                <c:pt idx="2673">
                  <c:v>1.3071938775510264E-2</c:v>
                </c:pt>
                <c:pt idx="2674">
                  <c:v>1.2219897959183702E-2</c:v>
                </c:pt>
                <c:pt idx="2675">
                  <c:v>1.1790306122449003E-2</c:v>
                </c:pt>
                <c:pt idx="2676">
                  <c:v>1.3178061224489848E-2</c:v>
                </c:pt>
                <c:pt idx="2677">
                  <c:v>8.6984693877551495E-3</c:v>
                </c:pt>
                <c:pt idx="2678">
                  <c:v>4.8780612244897605E-3</c:v>
                </c:pt>
                <c:pt idx="2679">
                  <c:v>3.3852040816326257E-3</c:v>
                </c:pt>
                <c:pt idx="2680">
                  <c:v>4.6168367346939212E-3</c:v>
                </c:pt>
                <c:pt idx="2681">
                  <c:v>4.8408163265305825E-3</c:v>
                </c:pt>
                <c:pt idx="2682">
                  <c:v>4.7102040816327188E-3</c:v>
                </c:pt>
                <c:pt idx="2683">
                  <c:v>5.0214285714286367E-3</c:v>
                </c:pt>
                <c:pt idx="2684">
                  <c:v>5.2515306122449526E-3</c:v>
                </c:pt>
                <c:pt idx="2685">
                  <c:v>1.6117346938776193E-3</c:v>
                </c:pt>
                <c:pt idx="2686">
                  <c:v>8.0918367346943234E-4</c:v>
                </c:pt>
                <c:pt idx="2687">
                  <c:v>1.9602040816327159E-3</c:v>
                </c:pt>
                <c:pt idx="2688">
                  <c:v>2.9622448979591725E-3</c:v>
                </c:pt>
                <c:pt idx="2689">
                  <c:v>2.0908163265305792E-3</c:v>
                </c:pt>
                <c:pt idx="2690">
                  <c:v>1.2632653061225229E-3</c:v>
                </c:pt>
                <c:pt idx="2691">
                  <c:v>7.3469387755107545E-4</c:v>
                </c:pt>
                <c:pt idx="2692">
                  <c:v>-2.0459183673462943E-4</c:v>
                </c:pt>
                <c:pt idx="2693">
                  <c:v>3.7397959183678301E-4</c:v>
                </c:pt>
                <c:pt idx="2694">
                  <c:v>1.0581632653061895E-3</c:v>
                </c:pt>
                <c:pt idx="2695">
                  <c:v>8.2806122448976028E-4</c:v>
                </c:pt>
                <c:pt idx="2696">
                  <c:v>-1.3994897959183367E-3</c:v>
                </c:pt>
                <c:pt idx="2697">
                  <c:v>-1.7974489795918075E-3</c:v>
                </c:pt>
                <c:pt idx="2698">
                  <c:v>-2.5816326530612574E-3</c:v>
                </c:pt>
                <c:pt idx="2699">
                  <c:v>-1.971938775510208E-3</c:v>
                </c:pt>
                <c:pt idx="2700">
                  <c:v>-2.3076530612245179E-3</c:v>
                </c:pt>
                <c:pt idx="2701">
                  <c:v>-2.6061224489795361E-3</c:v>
                </c:pt>
                <c:pt idx="2702">
                  <c:v>-2.2081632653060653E-3</c:v>
                </c:pt>
                <c:pt idx="2703">
                  <c:v>-2.3326530612245004E-3</c:v>
                </c:pt>
                <c:pt idx="2704">
                  <c:v>-2.5566326530611617E-3</c:v>
                </c:pt>
                <c:pt idx="2705">
                  <c:v>-3.3841836734693313E-3</c:v>
                </c:pt>
                <c:pt idx="2706">
                  <c:v>-2.2081632653060653E-3</c:v>
                </c:pt>
                <c:pt idx="2707">
                  <c:v>-2.8862244897959301E-3</c:v>
                </c:pt>
                <c:pt idx="2708">
                  <c:v>-3.7510204081632782E-3</c:v>
                </c:pt>
                <c:pt idx="2709">
                  <c:v>-3.7510204081632782E-3</c:v>
                </c:pt>
                <c:pt idx="2710">
                  <c:v>-3.9255102040815651E-3</c:v>
                </c:pt>
                <c:pt idx="2711">
                  <c:v>-3.7448979591836237E-3</c:v>
                </c:pt>
                <c:pt idx="2712">
                  <c:v>-2.8923469387754715E-3</c:v>
                </c:pt>
                <c:pt idx="2713">
                  <c:v>-3.5642857142856822E-3</c:v>
                </c:pt>
                <c:pt idx="2714">
                  <c:v>-4.2362244897958925E-3</c:v>
                </c:pt>
                <c:pt idx="2715">
                  <c:v>-3.8693877551020587E-3</c:v>
                </c:pt>
                <c:pt idx="2716">
                  <c:v>-4.6596938775510495E-3</c:v>
                </c:pt>
                <c:pt idx="2717">
                  <c:v>-4.0811224489795241E-3</c:v>
                </c:pt>
                <c:pt idx="2718">
                  <c:v>-4.8086734693877633E-3</c:v>
                </c:pt>
                <c:pt idx="2719">
                  <c:v>-4.7714285714285853E-3</c:v>
                </c:pt>
                <c:pt idx="2720">
                  <c:v>-4.8086734693877633E-3</c:v>
                </c:pt>
                <c:pt idx="2721">
                  <c:v>-4.9520408163265268E-3</c:v>
                </c:pt>
                <c:pt idx="2722">
                  <c:v>-4.1617346938775356E-3</c:v>
                </c:pt>
                <c:pt idx="2723">
                  <c:v>-4.1617346938775356E-3</c:v>
                </c:pt>
                <c:pt idx="2724">
                  <c:v>-4.3673469387754595E-3</c:v>
                </c:pt>
                <c:pt idx="2725">
                  <c:v>-4.8086734693877633E-3</c:v>
                </c:pt>
                <c:pt idx="2726">
                  <c:v>-4.0000000000000356E-3</c:v>
                </c:pt>
                <c:pt idx="2727">
                  <c:v>-5.5489795918366768E-3</c:v>
                </c:pt>
                <c:pt idx="2728">
                  <c:v>-5.2877551020408366E-3</c:v>
                </c:pt>
                <c:pt idx="2729">
                  <c:v>-4.8959183673469072E-3</c:v>
                </c:pt>
                <c:pt idx="2730">
                  <c:v>-4.8770408163264656E-3</c:v>
                </c:pt>
                <c:pt idx="2731">
                  <c:v>-5.1198979591836821E-3</c:v>
                </c:pt>
                <c:pt idx="2732">
                  <c:v>-5.8913265306122318E-3</c:v>
                </c:pt>
                <c:pt idx="2733">
                  <c:v>-5.9224489795918689E-3</c:v>
                </c:pt>
                <c:pt idx="2734">
                  <c:v>-5.3688775510204387E-3</c:v>
                </c:pt>
                <c:pt idx="2735">
                  <c:v>-6.0591836734693863E-3</c:v>
                </c:pt>
                <c:pt idx="2736">
                  <c:v>-5.555612244897922E-3</c:v>
                </c:pt>
                <c:pt idx="2737">
                  <c:v>-5.2132653061224797E-3</c:v>
                </c:pt>
                <c:pt idx="2738">
                  <c:v>-5.3938775510204212E-3</c:v>
                </c:pt>
                <c:pt idx="2739">
                  <c:v>-5.2877551020408366E-3</c:v>
                </c:pt>
                <c:pt idx="2740">
                  <c:v>-4.9770408163265093E-3</c:v>
                </c:pt>
                <c:pt idx="2741">
                  <c:v>-5.1321428571428776E-3</c:v>
                </c:pt>
                <c:pt idx="2742">
                  <c:v>-5.7418367346938138E-3</c:v>
                </c:pt>
                <c:pt idx="2743">
                  <c:v>-5.6984693877550939E-3</c:v>
                </c:pt>
                <c:pt idx="2744">
                  <c:v>-5.4933673469387606E-3</c:v>
                </c:pt>
                <c:pt idx="2745">
                  <c:v>-5.8040816326530879E-3</c:v>
                </c:pt>
                <c:pt idx="2746">
                  <c:v>-5.7729591836734508E-3</c:v>
                </c:pt>
                <c:pt idx="2747">
                  <c:v>-6.3581632653061087E-3</c:v>
                </c:pt>
                <c:pt idx="2748">
                  <c:v>-5.6673469387754569E-3</c:v>
                </c:pt>
                <c:pt idx="2749">
                  <c:v>-6.0841836734693688E-3</c:v>
                </c:pt>
                <c:pt idx="2750">
                  <c:v>-5.7668367346939099E-3</c:v>
                </c:pt>
                <c:pt idx="2751">
                  <c:v>-5.7857142857142378E-3</c:v>
                </c:pt>
                <c:pt idx="2752">
                  <c:v>-5.6362244897959334E-3</c:v>
                </c:pt>
                <c:pt idx="2753">
                  <c:v>-6.0408163265306498E-3</c:v>
                </c:pt>
                <c:pt idx="2754">
                  <c:v>-6.2770408163265066E-3</c:v>
                </c:pt>
                <c:pt idx="2755">
                  <c:v>-6.0969387755101558E-3</c:v>
                </c:pt>
                <c:pt idx="2756">
                  <c:v>-5.9785714285713748E-3</c:v>
                </c:pt>
                <c:pt idx="2757">
                  <c:v>-6.1091836734693521E-3</c:v>
                </c:pt>
                <c:pt idx="2758">
                  <c:v>-6.4137755102040249E-3</c:v>
                </c:pt>
                <c:pt idx="2759">
                  <c:v>-5.9474489795918514E-3</c:v>
                </c:pt>
                <c:pt idx="2760">
                  <c:v>-5.9724489795918339E-3</c:v>
                </c:pt>
                <c:pt idx="2761">
                  <c:v>-6.476020408163299E-3</c:v>
                </c:pt>
                <c:pt idx="2762">
                  <c:v>-6.1653061224489717E-3</c:v>
                </c:pt>
                <c:pt idx="2763">
                  <c:v>-5.231632653061217E-3</c:v>
                </c:pt>
                <c:pt idx="2764">
                  <c:v>-5.5117346938774979E-3</c:v>
                </c:pt>
                <c:pt idx="2765">
                  <c:v>-6.1403061224489892E-3</c:v>
                </c:pt>
                <c:pt idx="2766">
                  <c:v>-6.3454081632653226E-3</c:v>
                </c:pt>
                <c:pt idx="2767">
                  <c:v>-5.7545918367347135E-3</c:v>
                </c:pt>
                <c:pt idx="2768">
                  <c:v>-6.0158163265305537E-3</c:v>
                </c:pt>
                <c:pt idx="2769">
                  <c:v>-5.7545918367347135E-3</c:v>
                </c:pt>
                <c:pt idx="2770">
                  <c:v>-6.6132653061224071E-3</c:v>
                </c:pt>
                <c:pt idx="2771">
                  <c:v>-5.9724489795918339E-3</c:v>
                </c:pt>
                <c:pt idx="2772">
                  <c:v>-5.2755102040816411E-3</c:v>
                </c:pt>
                <c:pt idx="2773">
                  <c:v>-4.8959183673469072E-3</c:v>
                </c:pt>
                <c:pt idx="2774">
                  <c:v>-6.2586734693877693E-3</c:v>
                </c:pt>
                <c:pt idx="2775">
                  <c:v>-6.4515306122449071E-3</c:v>
                </c:pt>
                <c:pt idx="2776">
                  <c:v>-6.1525510204081847E-3</c:v>
                </c:pt>
                <c:pt idx="2777">
                  <c:v>-6.7127551020407464E-3</c:v>
                </c:pt>
                <c:pt idx="2778">
                  <c:v>-6.4265306122449246E-3</c:v>
                </c:pt>
                <c:pt idx="2779">
                  <c:v>-6.4387755102040074E-3</c:v>
                </c:pt>
                <c:pt idx="2780">
                  <c:v>-6.2586734693877693E-3</c:v>
                </c:pt>
                <c:pt idx="2781">
                  <c:v>-5.1198979591836821E-3</c:v>
                </c:pt>
                <c:pt idx="2782">
                  <c:v>-6.2086734693876915E-3</c:v>
                </c:pt>
                <c:pt idx="2783">
                  <c:v>-5.4744897959183199E-3</c:v>
                </c:pt>
                <c:pt idx="2784">
                  <c:v>-5.9724489795918339E-3</c:v>
                </c:pt>
                <c:pt idx="2785">
                  <c:v>-5.8540816326530529E-3</c:v>
                </c:pt>
                <c:pt idx="2786">
                  <c:v>-5.3127551020408191E-3</c:v>
                </c:pt>
                <c:pt idx="2787">
                  <c:v>-5.7484693877550589E-3</c:v>
                </c:pt>
                <c:pt idx="2788">
                  <c:v>-6.4698979591836445E-3</c:v>
                </c:pt>
                <c:pt idx="2789">
                  <c:v>-6.6132653061224071E-3</c:v>
                </c:pt>
                <c:pt idx="2790">
                  <c:v>-5.6801020408163566E-3</c:v>
                </c:pt>
                <c:pt idx="2791">
                  <c:v>-6.2086734693876915E-3</c:v>
                </c:pt>
                <c:pt idx="2792">
                  <c:v>-6.6005102040816209E-3</c:v>
                </c:pt>
                <c:pt idx="2793">
                  <c:v>-6.2897959183672936E-3</c:v>
                </c:pt>
                <c:pt idx="2794">
                  <c:v>-6.2959183673469482E-3</c:v>
                </c:pt>
                <c:pt idx="2795">
                  <c:v>-6.6627551020407814E-3</c:v>
                </c:pt>
                <c:pt idx="2796">
                  <c:v>-6.1897959183673636E-3</c:v>
                </c:pt>
                <c:pt idx="2797">
                  <c:v>-6.1836734693877082E-3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58D3-4F74-A10E-70244A6441EA}"/>
            </c:ext>
          </c:extLst>
        </c:ser>
        <c:ser>
          <c:idx val="1"/>
          <c:order val="1"/>
          <c:tx>
            <c:v>IR</c:v>
          </c:tx>
          <c:spPr>
            <a:ln w="28575">
              <a:noFill/>
            </a:ln>
          </c:spPr>
          <c:marker>
            <c:symbol val="square"/>
            <c:size val="2"/>
            <c:spPr>
              <a:solidFill>
                <a:srgbClr val="C00000"/>
              </a:solidFill>
            </c:spPr>
          </c:marker>
          <c:trendline>
            <c:trendlineType val="linear"/>
            <c:dispRSqr val="0"/>
            <c:dispEq val="0"/>
          </c:trendline>
          <c:xVal>
            <c:numRef>
              <c:f>Sheet3!$S$3:$S$2800</c:f>
              <c:numCache>
                <c:formatCode>General</c:formatCode>
                <c:ptCount val="2798"/>
                <c:pt idx="0">
                  <c:v>0.57615455374012692</c:v>
                </c:pt>
                <c:pt idx="1">
                  <c:v>0.54328744688152408</c:v>
                </c:pt>
                <c:pt idx="2">
                  <c:v>0.55448012067413899</c:v>
                </c:pt>
                <c:pt idx="3">
                  <c:v>0.62933173146002552</c:v>
                </c:pt>
                <c:pt idx="4">
                  <c:v>0.63047354364814678</c:v>
                </c:pt>
                <c:pt idx="5">
                  <c:v>0.53392911187611913</c:v>
                </c:pt>
                <c:pt idx="6">
                  <c:v>0.60673906998746086</c:v>
                </c:pt>
                <c:pt idx="7">
                  <c:v>0.62796530204851653</c:v>
                </c:pt>
                <c:pt idx="8">
                  <c:v>0.61358981941971313</c:v>
                </c:pt>
                <c:pt idx="9">
                  <c:v>0.58687962636821966</c:v>
                </c:pt>
                <c:pt idx="10">
                  <c:v>0.65125099016329902</c:v>
                </c:pt>
                <c:pt idx="11">
                  <c:v>0.5889385528688118</c:v>
                </c:pt>
                <c:pt idx="12">
                  <c:v>0.63983270490168831</c:v>
                </c:pt>
                <c:pt idx="13">
                  <c:v>0.59144670493447293</c:v>
                </c:pt>
                <c:pt idx="14">
                  <c:v>0.54487837179341136</c:v>
                </c:pt>
                <c:pt idx="15">
                  <c:v>0.51017801698478582</c:v>
                </c:pt>
                <c:pt idx="16">
                  <c:v>0.5042450028272194</c:v>
                </c:pt>
                <c:pt idx="17">
                  <c:v>0.49718906256021045</c:v>
                </c:pt>
                <c:pt idx="18">
                  <c:v>0.48165492466087922</c:v>
                </c:pt>
                <c:pt idx="19">
                  <c:v>0.48348906440507378</c:v>
                </c:pt>
                <c:pt idx="20">
                  <c:v>0.50379581694520725</c:v>
                </c:pt>
                <c:pt idx="21">
                  <c:v>0.51498808677190588</c:v>
                </c:pt>
                <c:pt idx="22">
                  <c:v>0.49694575508644201</c:v>
                </c:pt>
                <c:pt idx="23">
                  <c:v>0.54214572572360842</c:v>
                </c:pt>
                <c:pt idx="24">
                  <c:v>0.50493749808987465</c:v>
                </c:pt>
                <c:pt idx="25">
                  <c:v>0.58392226599575103</c:v>
                </c:pt>
                <c:pt idx="26">
                  <c:v>0.62704811066188748</c:v>
                </c:pt>
                <c:pt idx="27">
                  <c:v>0.60125475780036242</c:v>
                </c:pt>
                <c:pt idx="28">
                  <c:v>0.53986228698218452</c:v>
                </c:pt>
                <c:pt idx="29">
                  <c:v>0.62203164893797069</c:v>
                </c:pt>
                <c:pt idx="30">
                  <c:v>0.60125475780036242</c:v>
                </c:pt>
                <c:pt idx="31">
                  <c:v>0.53986228698218452</c:v>
                </c:pt>
                <c:pt idx="32">
                  <c:v>0.53552002317972525</c:v>
                </c:pt>
                <c:pt idx="33">
                  <c:v>0.55629566551191889</c:v>
                </c:pt>
                <c:pt idx="34">
                  <c:v>0.58504531329657272</c:v>
                </c:pt>
                <c:pt idx="35">
                  <c:v>0.56746975524192278</c:v>
                </c:pt>
                <c:pt idx="36">
                  <c:v>0.57705298510711822</c:v>
                </c:pt>
                <c:pt idx="37">
                  <c:v>0.5608626163655539</c:v>
                </c:pt>
                <c:pt idx="38">
                  <c:v>0.61289725536811668</c:v>
                </c:pt>
                <c:pt idx="39">
                  <c:v>0.5786626764854641</c:v>
                </c:pt>
                <c:pt idx="40">
                  <c:v>0.56565419185723442</c:v>
                </c:pt>
                <c:pt idx="41">
                  <c:v>0.51156301545653982</c:v>
                </c:pt>
                <c:pt idx="42">
                  <c:v>0.59577047312187048</c:v>
                </c:pt>
                <c:pt idx="43">
                  <c:v>0.53347991380919835</c:v>
                </c:pt>
                <c:pt idx="44">
                  <c:v>0.54534629132543255</c:v>
                </c:pt>
                <c:pt idx="45">
                  <c:v>0.57568662102879253</c:v>
                </c:pt>
                <c:pt idx="46">
                  <c:v>0.56816229052288891</c:v>
                </c:pt>
                <c:pt idx="47">
                  <c:v>0.52958687162074636</c:v>
                </c:pt>
                <c:pt idx="48">
                  <c:v>0.5649616581643091</c:v>
                </c:pt>
                <c:pt idx="49">
                  <c:v>0.48507990238615406</c:v>
                </c:pt>
                <c:pt idx="50">
                  <c:v>0.49945369625669089</c:v>
                </c:pt>
                <c:pt idx="51">
                  <c:v>0.49443781966272971</c:v>
                </c:pt>
                <c:pt idx="52">
                  <c:v>0.44605824956547302</c:v>
                </c:pt>
                <c:pt idx="53">
                  <c:v>0.46864759321729732</c:v>
                </c:pt>
                <c:pt idx="54">
                  <c:v>0.45129848661257244</c:v>
                </c:pt>
                <c:pt idx="55">
                  <c:v>0.49101281265752084</c:v>
                </c:pt>
                <c:pt idx="56">
                  <c:v>0.43327591937784016</c:v>
                </c:pt>
                <c:pt idx="57">
                  <c:v>0.5026541369914983</c:v>
                </c:pt>
                <c:pt idx="58">
                  <c:v>0.5003707806568114</c:v>
                </c:pt>
                <c:pt idx="59">
                  <c:v>0.47343876495035131</c:v>
                </c:pt>
                <c:pt idx="60">
                  <c:v>0.45017557656288343</c:v>
                </c:pt>
                <c:pt idx="61">
                  <c:v>0.46340727314142516</c:v>
                </c:pt>
                <c:pt idx="62">
                  <c:v>0.47527289092911262</c:v>
                </c:pt>
                <c:pt idx="63">
                  <c:v>0.50881173642598476</c:v>
                </c:pt>
                <c:pt idx="64">
                  <c:v>0.47207253024884599</c:v>
                </c:pt>
                <c:pt idx="65">
                  <c:v>0.51498808677190588</c:v>
                </c:pt>
                <c:pt idx="66">
                  <c:v>0.51429558514958229</c:v>
                </c:pt>
                <c:pt idx="67">
                  <c:v>0.4622656353092669</c:v>
                </c:pt>
                <c:pt idx="68">
                  <c:v>0.46636430781517024</c:v>
                </c:pt>
                <c:pt idx="69">
                  <c:v>0.51201220452650187</c:v>
                </c:pt>
                <c:pt idx="70">
                  <c:v>0.55264586193927157</c:v>
                </c:pt>
                <c:pt idx="71">
                  <c:v>0.47937161213054136</c:v>
                </c:pt>
                <c:pt idx="72">
                  <c:v>0.42163533265677788</c:v>
                </c:pt>
                <c:pt idx="73">
                  <c:v>0.42163533265677788</c:v>
                </c:pt>
                <c:pt idx="74">
                  <c:v>0.44650741175835673</c:v>
                </c:pt>
                <c:pt idx="75">
                  <c:v>0.3677945494979018</c:v>
                </c:pt>
                <c:pt idx="76">
                  <c:v>0.46522266689974501</c:v>
                </c:pt>
                <c:pt idx="77">
                  <c:v>0.36665301130681671</c:v>
                </c:pt>
                <c:pt idx="78">
                  <c:v>0.38192352226711357</c:v>
                </c:pt>
                <c:pt idx="79">
                  <c:v>0.3417640315435122</c:v>
                </c:pt>
                <c:pt idx="80">
                  <c:v>0.38169895438782131</c:v>
                </c:pt>
                <c:pt idx="81">
                  <c:v>0.38102525102609031</c:v>
                </c:pt>
                <c:pt idx="82">
                  <c:v>0.37280984612987345</c:v>
                </c:pt>
                <c:pt idx="83">
                  <c:v>0.33173374532335931</c:v>
                </c:pt>
                <c:pt idx="84">
                  <c:v>0.41366291216300421</c:v>
                </c:pt>
                <c:pt idx="85">
                  <c:v>0.43031897405185759</c:v>
                </c:pt>
                <c:pt idx="86">
                  <c:v>0.35134528617313254</c:v>
                </c:pt>
                <c:pt idx="87">
                  <c:v>0.31073780893414726</c:v>
                </c:pt>
                <c:pt idx="88">
                  <c:v>0.33354892091671529</c:v>
                </c:pt>
                <c:pt idx="89">
                  <c:v>0.32967530241061471</c:v>
                </c:pt>
                <c:pt idx="90">
                  <c:v>0.42665087575393112</c:v>
                </c:pt>
                <c:pt idx="91">
                  <c:v>0.46636430781517024</c:v>
                </c:pt>
                <c:pt idx="92">
                  <c:v>0.39494853801341767</c:v>
                </c:pt>
                <c:pt idx="93">
                  <c:v>0.36184359296875801</c:v>
                </c:pt>
                <c:pt idx="94">
                  <c:v>0.43327591937784016</c:v>
                </c:pt>
                <c:pt idx="95">
                  <c:v>0.37097589171450895</c:v>
                </c:pt>
                <c:pt idx="96">
                  <c:v>0.42528469942545444</c:v>
                </c:pt>
                <c:pt idx="97">
                  <c:v>0.46569055237685175</c:v>
                </c:pt>
                <c:pt idx="98">
                  <c:v>0.39927153004859495</c:v>
                </c:pt>
                <c:pt idx="99">
                  <c:v>0.38306507636507448</c:v>
                </c:pt>
                <c:pt idx="100">
                  <c:v>0.41661981252515412</c:v>
                </c:pt>
                <c:pt idx="101">
                  <c:v>0.4481169111290928</c:v>
                </c:pt>
                <c:pt idx="102">
                  <c:v>0.466607608492009</c:v>
                </c:pt>
                <c:pt idx="103">
                  <c:v>0.37050804669169768</c:v>
                </c:pt>
                <c:pt idx="104">
                  <c:v>0.37760059867465445</c:v>
                </c:pt>
                <c:pt idx="105">
                  <c:v>0.38991442592745118</c:v>
                </c:pt>
                <c:pt idx="106">
                  <c:v>0.34449617764866769</c:v>
                </c:pt>
                <c:pt idx="107">
                  <c:v>0.36320969019509874</c:v>
                </c:pt>
                <c:pt idx="108">
                  <c:v>0.34997920373392999</c:v>
                </c:pt>
                <c:pt idx="109">
                  <c:v>0.34541313231972737</c:v>
                </c:pt>
                <c:pt idx="110">
                  <c:v>0.32922618810689031</c:v>
                </c:pt>
                <c:pt idx="111">
                  <c:v>0.3449640115686714</c:v>
                </c:pt>
                <c:pt idx="112">
                  <c:v>0.46728136449465385</c:v>
                </c:pt>
                <c:pt idx="113">
                  <c:v>0.43099270772767317</c:v>
                </c:pt>
                <c:pt idx="114">
                  <c:v>0.42026916258399716</c:v>
                </c:pt>
                <c:pt idx="115">
                  <c:v>0.47093088338119315</c:v>
                </c:pt>
                <c:pt idx="116">
                  <c:v>0.39745624560140191</c:v>
                </c:pt>
                <c:pt idx="117">
                  <c:v>0.40453025764081163</c:v>
                </c:pt>
                <c:pt idx="118">
                  <c:v>0.43282676261157116</c:v>
                </c:pt>
                <c:pt idx="119">
                  <c:v>0.41753682755011345</c:v>
                </c:pt>
                <c:pt idx="120">
                  <c:v>0.48212281716077943</c:v>
                </c:pt>
                <c:pt idx="121">
                  <c:v>0.42575256783923265</c:v>
                </c:pt>
                <c:pt idx="122">
                  <c:v>0.48942196605414878</c:v>
                </c:pt>
                <c:pt idx="123">
                  <c:v>0.46477349702980231</c:v>
                </c:pt>
                <c:pt idx="124">
                  <c:v>0.4424088135774773</c:v>
                </c:pt>
                <c:pt idx="125">
                  <c:v>0.43920854895019845</c:v>
                </c:pt>
                <c:pt idx="126">
                  <c:v>0.53209488759707879</c:v>
                </c:pt>
                <c:pt idx="127">
                  <c:v>0.43054355189774407</c:v>
                </c:pt>
                <c:pt idx="128">
                  <c:v>0.54624469738793202</c:v>
                </c:pt>
                <c:pt idx="129">
                  <c:v>0.43466082056673461</c:v>
                </c:pt>
                <c:pt idx="130">
                  <c:v>0.55902834692822534</c:v>
                </c:pt>
                <c:pt idx="131">
                  <c:v>0.50836254866964969</c:v>
                </c:pt>
                <c:pt idx="132">
                  <c:v>0.35613594489358746</c:v>
                </c:pt>
                <c:pt idx="133">
                  <c:v>0.39150512799036585</c:v>
                </c:pt>
                <c:pt idx="134">
                  <c:v>0.40497940280446176</c:v>
                </c:pt>
                <c:pt idx="135">
                  <c:v>0.41411206107099252</c:v>
                </c:pt>
                <c:pt idx="136">
                  <c:v>0.43600829367459459</c:v>
                </c:pt>
                <c:pt idx="137">
                  <c:v>0.45358174059801915</c:v>
                </c:pt>
                <c:pt idx="138">
                  <c:v>0.43920854895019845</c:v>
                </c:pt>
                <c:pt idx="139">
                  <c:v>0.47641454232461022</c:v>
                </c:pt>
                <c:pt idx="140">
                  <c:v>0.44538450662153783</c:v>
                </c:pt>
                <c:pt idx="141">
                  <c:v>0.4572312138218404</c:v>
                </c:pt>
                <c:pt idx="142">
                  <c:v>0.41411206107099252</c:v>
                </c:pt>
                <c:pt idx="143">
                  <c:v>0.49672116362021734</c:v>
                </c:pt>
                <c:pt idx="144">
                  <c:v>0.45884072895486794</c:v>
                </c:pt>
                <c:pt idx="145">
                  <c:v>0.36047749744513302</c:v>
                </c:pt>
                <c:pt idx="146">
                  <c:v>0.46454891216394234</c:v>
                </c:pt>
                <c:pt idx="147">
                  <c:v>0.41366291216300421</c:v>
                </c:pt>
                <c:pt idx="148">
                  <c:v>0.39083141859945769</c:v>
                </c:pt>
                <c:pt idx="149">
                  <c:v>0.37896671554263905</c:v>
                </c:pt>
                <c:pt idx="150">
                  <c:v>0.29088373265589995</c:v>
                </c:pt>
                <c:pt idx="151">
                  <c:v>0.39790538786502738</c:v>
                </c:pt>
                <c:pt idx="152">
                  <c:v>0.38534818812876459</c:v>
                </c:pt>
                <c:pt idx="153">
                  <c:v>0.40612098092421833</c:v>
                </c:pt>
                <c:pt idx="154">
                  <c:v>0.37576663624198092</c:v>
                </c:pt>
                <c:pt idx="155">
                  <c:v>0.34565640613670734</c:v>
                </c:pt>
                <c:pt idx="156">
                  <c:v>0.42073702885544462</c:v>
                </c:pt>
                <c:pt idx="157">
                  <c:v>0.3584190005569865</c:v>
                </c:pt>
                <c:pt idx="158">
                  <c:v>0.31051325563762333</c:v>
                </c:pt>
                <c:pt idx="159">
                  <c:v>0.3136944316269985</c:v>
                </c:pt>
                <c:pt idx="160">
                  <c:v>0.26668881734704941</c:v>
                </c:pt>
                <c:pt idx="161">
                  <c:v>0.39470525325433492</c:v>
                </c:pt>
                <c:pt idx="162">
                  <c:v>0.3125529497691848</c:v>
                </c:pt>
                <c:pt idx="163">
                  <c:v>0.3420073045506844</c:v>
                </c:pt>
                <c:pt idx="164">
                  <c:v>0.34883768409725846</c:v>
                </c:pt>
                <c:pt idx="165">
                  <c:v>0.2276749385803023</c:v>
                </c:pt>
                <c:pt idx="166">
                  <c:v>0.27855230542489506</c:v>
                </c:pt>
                <c:pt idx="167">
                  <c:v>0.2970401419904789</c:v>
                </c:pt>
                <c:pt idx="168">
                  <c:v>0.26189854937250789</c:v>
                </c:pt>
                <c:pt idx="169">
                  <c:v>0.26303997851517824</c:v>
                </c:pt>
                <c:pt idx="170">
                  <c:v>0.25894206629490935</c:v>
                </c:pt>
                <c:pt idx="171">
                  <c:v>0.24981070050859033</c:v>
                </c:pt>
                <c:pt idx="172">
                  <c:v>0.23794752320547286</c:v>
                </c:pt>
                <c:pt idx="173">
                  <c:v>0.22196798866924716</c:v>
                </c:pt>
                <c:pt idx="174">
                  <c:v>0.25070886426533656</c:v>
                </c:pt>
                <c:pt idx="175">
                  <c:v>0.23839660013689201</c:v>
                </c:pt>
                <c:pt idx="176">
                  <c:v>0.22561669092879821</c:v>
                </c:pt>
                <c:pt idx="177">
                  <c:v>0.22608447414700361</c:v>
                </c:pt>
                <c:pt idx="178">
                  <c:v>0.22105113718791092</c:v>
                </c:pt>
                <c:pt idx="179">
                  <c:v>0.17474177791612089</c:v>
                </c:pt>
                <c:pt idx="180">
                  <c:v>0.2199097517201154</c:v>
                </c:pt>
                <c:pt idx="181">
                  <c:v>0.20005731892688283</c:v>
                </c:pt>
                <c:pt idx="182">
                  <c:v>0.22355844713722872</c:v>
                </c:pt>
                <c:pt idx="183">
                  <c:v>0.14029636562229442</c:v>
                </c:pt>
                <c:pt idx="184">
                  <c:v>0.10263404125712139</c:v>
                </c:pt>
                <c:pt idx="185">
                  <c:v>8.5309431349545051E-2</c:v>
                </c:pt>
                <c:pt idx="186">
                  <c:v>0.10675007944447312</c:v>
                </c:pt>
                <c:pt idx="187">
                  <c:v>0.10925712844134239</c:v>
                </c:pt>
                <c:pt idx="188">
                  <c:v>0.12501050751990705</c:v>
                </c:pt>
                <c:pt idx="189">
                  <c:v>0.13253179667644943</c:v>
                </c:pt>
                <c:pt idx="190">
                  <c:v>9.7844488956189135E-2</c:v>
                </c:pt>
                <c:pt idx="191">
                  <c:v>0.17109324473995047</c:v>
                </c:pt>
                <c:pt idx="192">
                  <c:v>0.1407454026136068</c:v>
                </c:pt>
                <c:pt idx="193">
                  <c:v>0.15489016180569859</c:v>
                </c:pt>
                <c:pt idx="194">
                  <c:v>9.9677986980317712E-2</c:v>
                </c:pt>
                <c:pt idx="195">
                  <c:v>2.4619323144636773E-2</c:v>
                </c:pt>
                <c:pt idx="196">
                  <c:v>7.3448030874179171E-2</c:v>
                </c:pt>
                <c:pt idx="197">
                  <c:v>2.0971288354876272E-2</c:v>
                </c:pt>
                <c:pt idx="198">
                  <c:v>5.1315822997299865E-2</c:v>
                </c:pt>
                <c:pt idx="199">
                  <c:v>6.7741882238803175E-2</c:v>
                </c:pt>
                <c:pt idx="200">
                  <c:v>0.13002469456941945</c:v>
                </c:pt>
                <c:pt idx="201">
                  <c:v>8.8957679633971942E-2</c:v>
                </c:pt>
                <c:pt idx="202">
                  <c:v>9.443942931299798E-2</c:v>
                </c:pt>
                <c:pt idx="203">
                  <c:v>0.12226019822288992</c:v>
                </c:pt>
                <c:pt idx="204">
                  <c:v>0.10925712844134239</c:v>
                </c:pt>
                <c:pt idx="205">
                  <c:v>0.20439825376824539</c:v>
                </c:pt>
                <c:pt idx="206">
                  <c:v>0.19891595528835904</c:v>
                </c:pt>
                <c:pt idx="207">
                  <c:v>0.18682880006988256</c:v>
                </c:pt>
                <c:pt idx="208">
                  <c:v>0.15191525684887797</c:v>
                </c:pt>
                <c:pt idx="209">
                  <c:v>0.15786507482055123</c:v>
                </c:pt>
                <c:pt idx="210">
                  <c:v>0.1900283282067039</c:v>
                </c:pt>
                <c:pt idx="211">
                  <c:v>0.18933603185448122</c:v>
                </c:pt>
                <c:pt idx="212">
                  <c:v>0.13458986984659083</c:v>
                </c:pt>
                <c:pt idx="213">
                  <c:v>0.17816579700048463</c:v>
                </c:pt>
                <c:pt idx="214">
                  <c:v>0.14302801015763089</c:v>
                </c:pt>
                <c:pt idx="215">
                  <c:v>0.15717279874549739</c:v>
                </c:pt>
                <c:pt idx="216">
                  <c:v>0.16355298125633189</c:v>
                </c:pt>
                <c:pt idx="217">
                  <c:v>0.16836153040037383</c:v>
                </c:pt>
                <c:pt idx="218">
                  <c:v>0.16424526135319084</c:v>
                </c:pt>
                <c:pt idx="219">
                  <c:v>0.17290815459947151</c:v>
                </c:pt>
                <c:pt idx="220">
                  <c:v>0.19526734178076932</c:v>
                </c:pt>
                <c:pt idx="221">
                  <c:v>0.18067300900318495</c:v>
                </c:pt>
                <c:pt idx="222">
                  <c:v>0.13687246459954672</c:v>
                </c:pt>
                <c:pt idx="223">
                  <c:v>0.11359770440880768</c:v>
                </c:pt>
                <c:pt idx="224">
                  <c:v>9.6946450223756031E-2</c:v>
                </c:pt>
                <c:pt idx="225">
                  <c:v>0.13092276033811467</c:v>
                </c:pt>
                <c:pt idx="226">
                  <c:v>0.16836153040037383</c:v>
                </c:pt>
                <c:pt idx="227">
                  <c:v>3.692919139122175E-2</c:v>
                </c:pt>
                <c:pt idx="228">
                  <c:v>8.1885701666972732E-2</c:v>
                </c:pt>
                <c:pt idx="229">
                  <c:v>3.3281115765082525E-2</c:v>
                </c:pt>
                <c:pt idx="230">
                  <c:v>6.022103649839794E-2</c:v>
                </c:pt>
                <c:pt idx="231">
                  <c:v>1.8015453656228253E-2</c:v>
                </c:pt>
                <c:pt idx="232">
                  <c:v>0.10515979013533405</c:v>
                </c:pt>
                <c:pt idx="233">
                  <c:v>8.1661195175142254E-2</c:v>
                </c:pt>
                <c:pt idx="234">
                  <c:v>6.0426830100124285E-2</c:v>
                </c:pt>
                <c:pt idx="235">
                  <c:v>1.8239947152032254E-2</c:v>
                </c:pt>
                <c:pt idx="236">
                  <c:v>-9.1479211463241228E-3</c:v>
                </c:pt>
                <c:pt idx="237">
                  <c:v>3.4197810553149299E-2</c:v>
                </c:pt>
                <c:pt idx="238">
                  <c:v>-1.1411505435865443E-2</c:v>
                </c:pt>
                <c:pt idx="239">
                  <c:v>2.5760505743210871E-2</c:v>
                </c:pt>
                <c:pt idx="240">
                  <c:v>-4.8825447170575131E-2</c:v>
                </c:pt>
                <c:pt idx="241">
                  <c:v>5.687089531558609E-3</c:v>
                </c:pt>
                <c:pt idx="242">
                  <c:v>1.1224495522821343E-3</c:v>
                </c:pt>
                <c:pt idx="243">
                  <c:v>-1.1654700165109055E-2</c:v>
                </c:pt>
                <c:pt idx="244">
                  <c:v>1.6406584943862157E-2</c:v>
                </c:pt>
                <c:pt idx="245">
                  <c:v>-3.9939751194717488E-2</c:v>
                </c:pt>
                <c:pt idx="246">
                  <c:v>1.0943931993567801E-2</c:v>
                </c:pt>
                <c:pt idx="247">
                  <c:v>1.5957598746507706E-2</c:v>
                </c:pt>
                <c:pt idx="248">
                  <c:v>3.4047671741199714E-3</c:v>
                </c:pt>
                <c:pt idx="249">
                  <c:v>6.8282524861573712E-3</c:v>
                </c:pt>
                <c:pt idx="250">
                  <c:v>3.9454789299264714E-2</c:v>
                </c:pt>
                <c:pt idx="251">
                  <c:v>4.4244087188805015E-2</c:v>
                </c:pt>
                <c:pt idx="252">
                  <c:v>-1.279584394584532E-2</c:v>
                </c:pt>
                <c:pt idx="253">
                  <c:v>2.2112467167945127E-2</c:v>
                </c:pt>
                <c:pt idx="254">
                  <c:v>3.831359248908095E-2</c:v>
                </c:pt>
                <c:pt idx="255">
                  <c:v>-1.3843528704038377E-3</c:v>
                </c:pt>
                <c:pt idx="256">
                  <c:v>1.8239947152032254E-2</c:v>
                </c:pt>
                <c:pt idx="257">
                  <c:v>1.7772252420800161E-2</c:v>
                </c:pt>
                <c:pt idx="258">
                  <c:v>-1.7584893462685436E-2</c:v>
                </c:pt>
                <c:pt idx="259">
                  <c:v>0.13868731791082389</c:v>
                </c:pt>
                <c:pt idx="260">
                  <c:v>0.10538430142768007</c:v>
                </c:pt>
                <c:pt idx="261">
                  <c:v>7.277234956770684E-3</c:v>
                </c:pt>
                <c:pt idx="262">
                  <c:v>9.1105819472470095E-3</c:v>
                </c:pt>
                <c:pt idx="263">
                  <c:v>5.5880671327201981E-2</c:v>
                </c:pt>
                <c:pt idx="264">
                  <c:v>5.0848114197887817E-2</c:v>
                </c:pt>
                <c:pt idx="265">
                  <c:v>3.3075327244214137E-2</c:v>
                </c:pt>
                <c:pt idx="266">
                  <c:v>4.8341198424373122E-2</c:v>
                </c:pt>
                <c:pt idx="267">
                  <c:v>3.9454789299264714E-2</c:v>
                </c:pt>
                <c:pt idx="268">
                  <c:v>-3.7433036617895432E-2</c:v>
                </c:pt>
                <c:pt idx="269">
                  <c:v>4.2186183195858096E-2</c:v>
                </c:pt>
                <c:pt idx="270">
                  <c:v>7.1614576607492708E-2</c:v>
                </c:pt>
                <c:pt idx="271">
                  <c:v>0.18409704658323145</c:v>
                </c:pt>
                <c:pt idx="272">
                  <c:v>0.15945544042950122</c:v>
                </c:pt>
                <c:pt idx="273">
                  <c:v>7.1390072213572964E-2</c:v>
                </c:pt>
                <c:pt idx="274">
                  <c:v>6.3401487373559995E-2</c:v>
                </c:pt>
                <c:pt idx="275">
                  <c:v>7.913550030201888E-2</c:v>
                </c:pt>
                <c:pt idx="276">
                  <c:v>9.5580684391560755E-2</c:v>
                </c:pt>
                <c:pt idx="277">
                  <c:v>7.6871734273864512E-2</c:v>
                </c:pt>
                <c:pt idx="278">
                  <c:v>9.3971702164197257E-2</c:v>
                </c:pt>
                <c:pt idx="279">
                  <c:v>0.11724604661029758</c:v>
                </c:pt>
                <c:pt idx="280">
                  <c:v>0.10491656962038354</c:v>
                </c:pt>
                <c:pt idx="281">
                  <c:v>7.8910994371961252E-2</c:v>
                </c:pt>
                <c:pt idx="282">
                  <c:v>6.1119045225022095E-2</c:v>
                </c:pt>
                <c:pt idx="283">
                  <c:v>7.4346050406304265E-2</c:v>
                </c:pt>
                <c:pt idx="284">
                  <c:v>3.0325247979789971E-2</c:v>
                </c:pt>
                <c:pt idx="285">
                  <c:v>7.1614576607492708E-2</c:v>
                </c:pt>
                <c:pt idx="286">
                  <c:v>9.9228966773201588E-2</c:v>
                </c:pt>
                <c:pt idx="287">
                  <c:v>1.4124240342927585E-2</c:v>
                </c:pt>
                <c:pt idx="288">
                  <c:v>1.7772252420800161E-2</c:v>
                </c:pt>
                <c:pt idx="289">
                  <c:v>9.3054957529981053E-2</c:v>
                </c:pt>
                <c:pt idx="290">
                  <c:v>8.9874420850377668E-2</c:v>
                </c:pt>
                <c:pt idx="291">
                  <c:v>3.0325247979789971E-2</c:v>
                </c:pt>
                <c:pt idx="292">
                  <c:v>4.0128283054485792E-2</c:v>
                </c:pt>
                <c:pt idx="293">
                  <c:v>2.0578233218548903E-4</c:v>
                </c:pt>
                <c:pt idx="294">
                  <c:v>-3.354200566505483E-2</c:v>
                </c:pt>
                <c:pt idx="295">
                  <c:v>2.826737003576163E-2</c:v>
                </c:pt>
                <c:pt idx="296">
                  <c:v>5.7919892484625812E-2</c:v>
                </c:pt>
                <c:pt idx="297">
                  <c:v>2.7593883545007358E-2</c:v>
                </c:pt>
                <c:pt idx="298">
                  <c:v>2.233696150006903E-2</c:v>
                </c:pt>
                <c:pt idx="299">
                  <c:v>3.4197810553149299E-2</c:v>
                </c:pt>
                <c:pt idx="300">
                  <c:v>-2.0540624557896514E-2</c:v>
                </c:pt>
                <c:pt idx="301">
                  <c:v>1.1224495522821343E-3</c:v>
                </c:pt>
                <c:pt idx="302">
                  <c:v>-8.5789172520622792E-2</c:v>
                </c:pt>
                <c:pt idx="303">
                  <c:v>-5.0883177060323526E-2</c:v>
                </c:pt>
                <c:pt idx="304">
                  <c:v>-9.2635556264819563E-2</c:v>
                </c:pt>
                <c:pt idx="305">
                  <c:v>-0.10859158047871187</c:v>
                </c:pt>
                <c:pt idx="306">
                  <c:v>-9.85653132454134E-2</c:v>
                </c:pt>
                <c:pt idx="307">
                  <c:v>-8.9212369714442019E-2</c:v>
                </c:pt>
                <c:pt idx="308">
                  <c:v>-0.12250848668566849</c:v>
                </c:pt>
                <c:pt idx="309">
                  <c:v>-9.5815556092770926E-2</c:v>
                </c:pt>
                <c:pt idx="310">
                  <c:v>-0.17475143252916325</c:v>
                </c:pt>
                <c:pt idx="311">
                  <c:v>-0.20576308016515554</c:v>
                </c:pt>
                <c:pt idx="312">
                  <c:v>-0.23473517614858164</c:v>
                </c:pt>
                <c:pt idx="313">
                  <c:v>-0.21648041292652298</c:v>
                </c:pt>
                <c:pt idx="314">
                  <c:v>-0.15125831266575851</c:v>
                </c:pt>
                <c:pt idx="315">
                  <c:v>-0.12866254639056773</c:v>
                </c:pt>
                <c:pt idx="316">
                  <c:v>-9.8340843531197208E-2</c:v>
                </c:pt>
                <c:pt idx="317">
                  <c:v>-0.17428381958346506</c:v>
                </c:pt>
                <c:pt idx="318">
                  <c:v>-0.18159726333686343</c:v>
                </c:pt>
                <c:pt idx="319">
                  <c:v>-0.18135410614046332</c:v>
                </c:pt>
                <c:pt idx="320">
                  <c:v>-0.18524461484463739</c:v>
                </c:pt>
                <c:pt idx="321">
                  <c:v>-0.28377465226299137</c:v>
                </c:pt>
                <c:pt idx="322">
                  <c:v>-0.26415538288386831</c:v>
                </c:pt>
                <c:pt idx="323">
                  <c:v>-0.26393094689685093</c:v>
                </c:pt>
                <c:pt idx="324">
                  <c:v>-0.18661003050879366</c:v>
                </c:pt>
                <c:pt idx="325">
                  <c:v>-0.21739689902458004</c:v>
                </c:pt>
                <c:pt idx="326">
                  <c:v>-0.22992836719821774</c:v>
                </c:pt>
                <c:pt idx="327">
                  <c:v>-0.20896145739479621</c:v>
                </c:pt>
                <c:pt idx="328">
                  <c:v>-0.23267778966891139</c:v>
                </c:pt>
                <c:pt idx="329">
                  <c:v>-0.21511503426530076</c:v>
                </c:pt>
                <c:pt idx="330">
                  <c:v>-0.26621271063678176</c:v>
                </c:pt>
                <c:pt idx="331">
                  <c:v>-0.23929881972848399</c:v>
                </c:pt>
                <c:pt idx="332">
                  <c:v>-0.28901138585102348</c:v>
                </c:pt>
                <c:pt idx="333">
                  <c:v>-0.28742166578243911</c:v>
                </c:pt>
                <c:pt idx="334">
                  <c:v>-0.274647714302656</c:v>
                </c:pt>
                <c:pt idx="335">
                  <c:v>-0.25914296829343542</c:v>
                </c:pt>
                <c:pt idx="336">
                  <c:v>-0.31751374284443301</c:v>
                </c:pt>
                <c:pt idx="337">
                  <c:v>-0.29789507347670607</c:v>
                </c:pt>
                <c:pt idx="338">
                  <c:v>-0.33348521420402122</c:v>
                </c:pt>
                <c:pt idx="339">
                  <c:v>-0.40325950610986538</c:v>
                </c:pt>
                <c:pt idx="340">
                  <c:v>-0.39802331453040463</c:v>
                </c:pt>
                <c:pt idx="341">
                  <c:v>-0.38160395280468773</c:v>
                </c:pt>
                <c:pt idx="342">
                  <c:v>-0.39117882667296655</c:v>
                </c:pt>
                <c:pt idx="343">
                  <c:v>-0.3533276687410325</c:v>
                </c:pt>
                <c:pt idx="344">
                  <c:v>-0.4089631865460408</c:v>
                </c:pt>
                <c:pt idx="345">
                  <c:v>-0.44772873260865431</c:v>
                </c:pt>
                <c:pt idx="346">
                  <c:v>-0.40645731090012127</c:v>
                </c:pt>
                <c:pt idx="347">
                  <c:v>-0.40440024455350443</c:v>
                </c:pt>
                <c:pt idx="348">
                  <c:v>-0.39162764684852469</c:v>
                </c:pt>
                <c:pt idx="349">
                  <c:v>-0.26393094689685093</c:v>
                </c:pt>
                <c:pt idx="350">
                  <c:v>-0.27874362408035758</c:v>
                </c:pt>
                <c:pt idx="351">
                  <c:v>-0.26118160234920307</c:v>
                </c:pt>
                <c:pt idx="352">
                  <c:v>-0.25867539114385885</c:v>
                </c:pt>
                <c:pt idx="353">
                  <c:v>-0.30543212499363204</c:v>
                </c:pt>
                <c:pt idx="354">
                  <c:v>-0.22355042880801701</c:v>
                </c:pt>
                <c:pt idx="355">
                  <c:v>-0.24111304983904791</c:v>
                </c:pt>
                <c:pt idx="356">
                  <c:v>-0.26118160234920307</c:v>
                </c:pt>
                <c:pt idx="357">
                  <c:v>-0.21466614228125014</c:v>
                </c:pt>
                <c:pt idx="358">
                  <c:v>-0.21784578989665349</c:v>
                </c:pt>
                <c:pt idx="359">
                  <c:v>-0.24294598032150727</c:v>
                </c:pt>
                <c:pt idx="360">
                  <c:v>-0.2880949592676485</c:v>
                </c:pt>
                <c:pt idx="361">
                  <c:v>-0.33006277551388408</c:v>
                </c:pt>
                <c:pt idx="362">
                  <c:v>-0.2399721425921042</c:v>
                </c:pt>
                <c:pt idx="363">
                  <c:v>-0.18090520040616731</c:v>
                </c:pt>
                <c:pt idx="364">
                  <c:v>-0.17953977767357632</c:v>
                </c:pt>
                <c:pt idx="365">
                  <c:v>-0.24317042057935279</c:v>
                </c:pt>
                <c:pt idx="366">
                  <c:v>-0.26460425472092375</c:v>
                </c:pt>
                <c:pt idx="367">
                  <c:v>-0.33211998037052659</c:v>
                </c:pt>
                <c:pt idx="368">
                  <c:v>-0.3125015706898493</c:v>
                </c:pt>
                <c:pt idx="369">
                  <c:v>-0.31295042285568453</c:v>
                </c:pt>
                <c:pt idx="370">
                  <c:v>-0.34945645443966722</c:v>
                </c:pt>
                <c:pt idx="371">
                  <c:v>-0.37590013105881503</c:v>
                </c:pt>
                <c:pt idx="372">
                  <c:v>-0.36929862189136742</c:v>
                </c:pt>
                <c:pt idx="373">
                  <c:v>-0.33804844928209121</c:v>
                </c:pt>
                <c:pt idx="374">
                  <c:v>-0.31158516361768918</c:v>
                </c:pt>
                <c:pt idx="375">
                  <c:v>-0.32048737153440587</c:v>
                </c:pt>
                <c:pt idx="376">
                  <c:v>-0.37202899590864646</c:v>
                </c:pt>
                <c:pt idx="377">
                  <c:v>-0.41672388475435529</c:v>
                </c:pt>
                <c:pt idx="378">
                  <c:v>-0.43725674620849198</c:v>
                </c:pt>
                <c:pt idx="379">
                  <c:v>-0.39665816050287184</c:v>
                </c:pt>
                <c:pt idx="380">
                  <c:v>-0.36017239124006561</c:v>
                </c:pt>
                <c:pt idx="381">
                  <c:v>-0.3841098848458957</c:v>
                </c:pt>
                <c:pt idx="382">
                  <c:v>-0.36565187893913276</c:v>
                </c:pt>
                <c:pt idx="383">
                  <c:v>-0.40097802568785923</c:v>
                </c:pt>
                <c:pt idx="384">
                  <c:v>-0.41057143209963787</c:v>
                </c:pt>
                <c:pt idx="385">
                  <c:v>-0.44224965210430955</c:v>
                </c:pt>
                <c:pt idx="386">
                  <c:v>-0.43063690360061191</c:v>
                </c:pt>
                <c:pt idx="387">
                  <c:v>-0.42584964807266257</c:v>
                </c:pt>
                <c:pt idx="388">
                  <c:v>-0.40258628286895526</c:v>
                </c:pt>
                <c:pt idx="389">
                  <c:v>-0.43131010974546413</c:v>
                </c:pt>
                <c:pt idx="390">
                  <c:v>-0.39437666644352998</c:v>
                </c:pt>
                <c:pt idx="391">
                  <c:v>-0.41967854588522702</c:v>
                </c:pt>
                <c:pt idx="392">
                  <c:v>-0.39916405838245073</c:v>
                </c:pt>
                <c:pt idx="393">
                  <c:v>-0.34169528342429256</c:v>
                </c:pt>
                <c:pt idx="394">
                  <c:v>-0.37590013105881503</c:v>
                </c:pt>
                <c:pt idx="395">
                  <c:v>-0.31614848925241024</c:v>
                </c:pt>
                <c:pt idx="396">
                  <c:v>-0.3426116654939193</c:v>
                </c:pt>
                <c:pt idx="397">
                  <c:v>-0.359480440347415</c:v>
                </c:pt>
                <c:pt idx="398">
                  <c:v>-0.3341771813925476</c:v>
                </c:pt>
                <c:pt idx="399">
                  <c:v>-0.34580964593990959</c:v>
                </c:pt>
                <c:pt idx="400">
                  <c:v>-0.35263571355799161</c:v>
                </c:pt>
                <c:pt idx="401">
                  <c:v>-0.40417583708391991</c:v>
                </c:pt>
                <c:pt idx="402">
                  <c:v>-0.42607405113899155</c:v>
                </c:pt>
                <c:pt idx="403">
                  <c:v>-0.43131010974546413</c:v>
                </c:pt>
                <c:pt idx="404">
                  <c:v>-0.47989207033818371</c:v>
                </c:pt>
                <c:pt idx="405">
                  <c:v>-0.46209015257072661</c:v>
                </c:pt>
                <c:pt idx="406">
                  <c:v>-0.46985047760881304</c:v>
                </c:pt>
                <c:pt idx="407">
                  <c:v>-0.39619064161238171</c:v>
                </c:pt>
                <c:pt idx="408">
                  <c:v>-0.49948880793468931</c:v>
                </c:pt>
                <c:pt idx="409">
                  <c:v>-0.42310070681088607</c:v>
                </c:pt>
                <c:pt idx="410">
                  <c:v>-0.41672388475435529</c:v>
                </c:pt>
                <c:pt idx="411">
                  <c:v>-0.49447746153443717</c:v>
                </c:pt>
                <c:pt idx="412">
                  <c:v>-0.43609734161131897</c:v>
                </c:pt>
                <c:pt idx="413">
                  <c:v>-0.39299280709459428</c:v>
                </c:pt>
                <c:pt idx="414">
                  <c:v>-0.4023618750307989</c:v>
                </c:pt>
                <c:pt idx="415">
                  <c:v>-0.40804685954385356</c:v>
                </c:pt>
                <c:pt idx="416">
                  <c:v>-0.41900533265191164</c:v>
                </c:pt>
                <c:pt idx="417">
                  <c:v>-0.45434847281149437</c:v>
                </c:pt>
                <c:pt idx="418">
                  <c:v>-0.47647008529823065</c:v>
                </c:pt>
                <c:pt idx="419">
                  <c:v>-0.53826987732636944</c:v>
                </c:pt>
                <c:pt idx="420">
                  <c:v>-0.43177761377137802</c:v>
                </c:pt>
                <c:pt idx="421">
                  <c:v>-0.46962608343301682</c:v>
                </c:pt>
                <c:pt idx="422">
                  <c:v>-0.42401702132486285</c:v>
                </c:pt>
                <c:pt idx="423">
                  <c:v>-0.43200201563353691</c:v>
                </c:pt>
                <c:pt idx="424">
                  <c:v>-0.44021135242287013</c:v>
                </c:pt>
                <c:pt idx="425">
                  <c:v>-0.40052920931237246</c:v>
                </c:pt>
                <c:pt idx="426">
                  <c:v>-0.42835547972557286</c:v>
                </c:pt>
                <c:pt idx="427">
                  <c:v>-0.46573657714674699</c:v>
                </c:pt>
                <c:pt idx="428">
                  <c:v>-0.50975451750265854</c:v>
                </c:pt>
                <c:pt idx="429">
                  <c:v>-0.5261719751316507</c:v>
                </c:pt>
                <c:pt idx="430">
                  <c:v>-0.49266364772309057</c:v>
                </c:pt>
                <c:pt idx="431">
                  <c:v>-0.57063625715356725</c:v>
                </c:pt>
                <c:pt idx="432">
                  <c:v>-0.49333681608283442</c:v>
                </c:pt>
                <c:pt idx="433">
                  <c:v>-0.24431132451712134</c:v>
                </c:pt>
                <c:pt idx="434">
                  <c:v>1.2533323935588814</c:v>
                </c:pt>
                <c:pt idx="435">
                  <c:v>1.4650650394600673</c:v>
                </c:pt>
                <c:pt idx="436">
                  <c:v>2.0573271767933776</c:v>
                </c:pt>
                <c:pt idx="437">
                  <c:v>2.3570111571308616</c:v>
                </c:pt>
                <c:pt idx="438">
                  <c:v>1.5217139031888594</c:v>
                </c:pt>
                <c:pt idx="439">
                  <c:v>1.5452435347211191</c:v>
                </c:pt>
                <c:pt idx="440">
                  <c:v>1.1734001958599305</c:v>
                </c:pt>
                <c:pt idx="441">
                  <c:v>0.71925777393109236</c:v>
                </c:pt>
                <c:pt idx="442">
                  <c:v>0.46477349702980231</c:v>
                </c:pt>
                <c:pt idx="443">
                  <c:v>0.24752787093590412</c:v>
                </c:pt>
                <c:pt idx="444">
                  <c:v>0.34084707992476648</c:v>
                </c:pt>
                <c:pt idx="445">
                  <c:v>0.16310393494034514</c:v>
                </c:pt>
                <c:pt idx="446">
                  <c:v>6.2484768236270583E-2</c:v>
                </c:pt>
                <c:pt idx="447">
                  <c:v>-6.0928585014630166E-2</c:v>
                </c:pt>
                <c:pt idx="448">
                  <c:v>-0.10516844353392063</c:v>
                </c:pt>
                <c:pt idx="449">
                  <c:v>-0.14736768395546829</c:v>
                </c:pt>
                <c:pt idx="450">
                  <c:v>-0.2785191910617435</c:v>
                </c:pt>
                <c:pt idx="451">
                  <c:v>-0.2475095899187929</c:v>
                </c:pt>
                <c:pt idx="452">
                  <c:v>-0.14168135573864316</c:v>
                </c:pt>
                <c:pt idx="453">
                  <c:v>-0.15011731240062165</c:v>
                </c:pt>
                <c:pt idx="454">
                  <c:v>-0.18502016279273725</c:v>
                </c:pt>
                <c:pt idx="455">
                  <c:v>-0.20598752799283471</c:v>
                </c:pt>
                <c:pt idx="456">
                  <c:v>-0.20804496428346031</c:v>
                </c:pt>
                <c:pt idx="457">
                  <c:v>-0.21101888813457315</c:v>
                </c:pt>
                <c:pt idx="458">
                  <c:v>-0.26711045245355614</c:v>
                </c:pt>
                <c:pt idx="459">
                  <c:v>-0.18432810201158834</c:v>
                </c:pt>
                <c:pt idx="460">
                  <c:v>-0.24158063443528999</c:v>
                </c:pt>
                <c:pt idx="461">
                  <c:v>-0.26894333972729001</c:v>
                </c:pt>
                <c:pt idx="462">
                  <c:v>-0.23404314657937686</c:v>
                </c:pt>
                <c:pt idx="463">
                  <c:v>-0.3485400780525838</c:v>
                </c:pt>
                <c:pt idx="464">
                  <c:v>-0.27055178931532087</c:v>
                </c:pt>
                <c:pt idx="465">
                  <c:v>-0.30543212499363204</c:v>
                </c:pt>
                <c:pt idx="466">
                  <c:v>-0.36585759296472453</c:v>
                </c:pt>
                <c:pt idx="467">
                  <c:v>-0.36062122401960828</c:v>
                </c:pt>
                <c:pt idx="468">
                  <c:v>-0.4315345117026137</c:v>
                </c:pt>
                <c:pt idx="469">
                  <c:v>-0.29858706298342419</c:v>
                </c:pt>
                <c:pt idx="470">
                  <c:v>-0.32892196025868792</c:v>
                </c:pt>
                <c:pt idx="471">
                  <c:v>-0.27988449121898462</c:v>
                </c:pt>
                <c:pt idx="472">
                  <c:v>-0.3024771580783181</c:v>
                </c:pt>
                <c:pt idx="473">
                  <c:v>-0.32914638302501409</c:v>
                </c:pt>
                <c:pt idx="474">
                  <c:v>-0.34945645443966722</c:v>
                </c:pt>
                <c:pt idx="475">
                  <c:v>-0.35310325089135119</c:v>
                </c:pt>
                <c:pt idx="476">
                  <c:v>-0.3565256181415899</c:v>
                </c:pt>
                <c:pt idx="477">
                  <c:v>-0.3327932465816863</c:v>
                </c:pt>
                <c:pt idx="478">
                  <c:v>-0.31386682879401828</c:v>
                </c:pt>
                <c:pt idx="479">
                  <c:v>-0.335074867909535</c:v>
                </c:pt>
                <c:pt idx="480">
                  <c:v>-0.40714923235560807</c:v>
                </c:pt>
                <c:pt idx="481">
                  <c:v>-0.35218687753166833</c:v>
                </c:pt>
                <c:pt idx="482">
                  <c:v>-0.32185261975843371</c:v>
                </c:pt>
                <c:pt idx="483">
                  <c:v>-0.31957097109422961</c:v>
                </c:pt>
                <c:pt idx="484">
                  <c:v>-0.41648077937270767</c:v>
                </c:pt>
                <c:pt idx="485">
                  <c:v>-0.36836356074425591</c:v>
                </c:pt>
                <c:pt idx="486">
                  <c:v>-0.42788797425148406</c:v>
                </c:pt>
                <c:pt idx="487">
                  <c:v>-0.42106237179859729</c:v>
                </c:pt>
                <c:pt idx="488">
                  <c:v>-0.4600518894883221</c:v>
                </c:pt>
                <c:pt idx="489">
                  <c:v>-0.41330170407261058</c:v>
                </c:pt>
                <c:pt idx="490">
                  <c:v>-0.42106237179859729</c:v>
                </c:pt>
                <c:pt idx="491">
                  <c:v>-0.39847213192425457</c:v>
                </c:pt>
                <c:pt idx="492">
                  <c:v>-0.44318465070010138</c:v>
                </c:pt>
                <c:pt idx="493">
                  <c:v>-0.36198642260243385</c:v>
                </c:pt>
                <c:pt idx="494">
                  <c:v>-0.42448452843715234</c:v>
                </c:pt>
                <c:pt idx="495">
                  <c:v>-0.39209516767075847</c:v>
                </c:pt>
                <c:pt idx="496">
                  <c:v>-0.42813107712269538</c:v>
                </c:pt>
                <c:pt idx="497">
                  <c:v>-0.45298338838837271</c:v>
                </c:pt>
                <c:pt idx="498">
                  <c:v>-0.47282369613677044</c:v>
                </c:pt>
                <c:pt idx="499">
                  <c:v>-0.418556523601743</c:v>
                </c:pt>
                <c:pt idx="500">
                  <c:v>-0.38594257781292551</c:v>
                </c:pt>
                <c:pt idx="501">
                  <c:v>-0.37522689113809182</c:v>
                </c:pt>
                <c:pt idx="502">
                  <c:v>-0.3640435679633125</c:v>
                </c:pt>
                <c:pt idx="503">
                  <c:v>-0.38366106161480396</c:v>
                </c:pt>
                <c:pt idx="504">
                  <c:v>-0.38661581120018607</c:v>
                </c:pt>
                <c:pt idx="505">
                  <c:v>-0.3426116654939193</c:v>
                </c:pt>
                <c:pt idx="506">
                  <c:v>-0.39323591764632848</c:v>
                </c:pt>
                <c:pt idx="507">
                  <c:v>-0.4445497472290505</c:v>
                </c:pt>
                <c:pt idx="508">
                  <c:v>-0.51158700208044916</c:v>
                </c:pt>
                <c:pt idx="509">
                  <c:v>-0.4659796716906861</c:v>
                </c:pt>
                <c:pt idx="510">
                  <c:v>-0.50816511515416884</c:v>
                </c:pt>
                <c:pt idx="511">
                  <c:v>-0.51659827092640498</c:v>
                </c:pt>
                <c:pt idx="512">
                  <c:v>-0.49152300039989605</c:v>
                </c:pt>
                <c:pt idx="513">
                  <c:v>-0.52639635782982808</c:v>
                </c:pt>
                <c:pt idx="514">
                  <c:v>-0.44864502669650363</c:v>
                </c:pt>
                <c:pt idx="515">
                  <c:v>-0.48193029683010202</c:v>
                </c:pt>
                <c:pt idx="516">
                  <c:v>-0.5970933396728606</c:v>
                </c:pt>
                <c:pt idx="517">
                  <c:v>-0.6077881786445305</c:v>
                </c:pt>
                <c:pt idx="518">
                  <c:v>-0.59434482415126055</c:v>
                </c:pt>
                <c:pt idx="519">
                  <c:v>-0.61668800081731145</c:v>
                </c:pt>
                <c:pt idx="520">
                  <c:v>-0.61532311676895102</c:v>
                </c:pt>
                <c:pt idx="521">
                  <c:v>-0.61122845452454833</c:v>
                </c:pt>
                <c:pt idx="522">
                  <c:v>-0.54715156053490865</c:v>
                </c:pt>
                <c:pt idx="523">
                  <c:v>-0.54601096941979677</c:v>
                </c:pt>
                <c:pt idx="524">
                  <c:v>-0.57383357776650268</c:v>
                </c:pt>
                <c:pt idx="525">
                  <c:v>-0.46323083026980072</c:v>
                </c:pt>
                <c:pt idx="526">
                  <c:v>-0.53757803795573267</c:v>
                </c:pt>
                <c:pt idx="527">
                  <c:v>-0.51910389683214042</c:v>
                </c:pt>
                <c:pt idx="528">
                  <c:v>-0.53507245391020142</c:v>
                </c:pt>
                <c:pt idx="529">
                  <c:v>-0.51270892991475137</c:v>
                </c:pt>
                <c:pt idx="530">
                  <c:v>-0.55672500024790406</c:v>
                </c:pt>
                <c:pt idx="531">
                  <c:v>-0.69511926430552151</c:v>
                </c:pt>
                <c:pt idx="532">
                  <c:v>-0.60414222242506366</c:v>
                </c:pt>
                <c:pt idx="533">
                  <c:v>-0.61623927200082917</c:v>
                </c:pt>
                <c:pt idx="534">
                  <c:v>-0.62762570945795737</c:v>
                </c:pt>
                <c:pt idx="535">
                  <c:v>-0.61509875210676856</c:v>
                </c:pt>
                <c:pt idx="536">
                  <c:v>-0.57998512184311846</c:v>
                </c:pt>
                <c:pt idx="537">
                  <c:v>-0.66457005963991289</c:v>
                </c:pt>
                <c:pt idx="538">
                  <c:v>-0.57086063083138239</c:v>
                </c:pt>
                <c:pt idx="539">
                  <c:v>-0.5562762471123639</c:v>
                </c:pt>
                <c:pt idx="540">
                  <c:v>-0.60733944621957914</c:v>
                </c:pt>
                <c:pt idx="541">
                  <c:v>-0.52549882676391491</c:v>
                </c:pt>
                <c:pt idx="542">
                  <c:v>-0.53324000825303308</c:v>
                </c:pt>
                <c:pt idx="543">
                  <c:v>-0.62786876842237938</c:v>
                </c:pt>
                <c:pt idx="544">
                  <c:v>-0.56470903601777422</c:v>
                </c:pt>
                <c:pt idx="545">
                  <c:v>-0.54487037712842579</c:v>
                </c:pt>
                <c:pt idx="546">
                  <c:v>-0.60892870607240912</c:v>
                </c:pt>
                <c:pt idx="547">
                  <c:v>-0.60917176914279114</c:v>
                </c:pt>
                <c:pt idx="548">
                  <c:v>-0.65636238795465651</c:v>
                </c:pt>
                <c:pt idx="549">
                  <c:v>-0.67937736811756189</c:v>
                </c:pt>
                <c:pt idx="550">
                  <c:v>-0.6454249632438902</c:v>
                </c:pt>
                <c:pt idx="551">
                  <c:v>-0.71996557872120448</c:v>
                </c:pt>
                <c:pt idx="552">
                  <c:v>-0.65043562592446147</c:v>
                </c:pt>
                <c:pt idx="553">
                  <c:v>-0.69261403688931633</c:v>
                </c:pt>
                <c:pt idx="554">
                  <c:v>-0.68896836000418293</c:v>
                </c:pt>
                <c:pt idx="555">
                  <c:v>-0.62467160393191445</c:v>
                </c:pt>
                <c:pt idx="556">
                  <c:v>-0.62261494353073044</c:v>
                </c:pt>
                <c:pt idx="557">
                  <c:v>-0.64907078348632741</c:v>
                </c:pt>
                <c:pt idx="558">
                  <c:v>-0.55969798517252478</c:v>
                </c:pt>
                <c:pt idx="559">
                  <c:v>-0.58112567792840686</c:v>
                </c:pt>
                <c:pt idx="560">
                  <c:v>-0.61782851907370429</c:v>
                </c:pt>
                <c:pt idx="561">
                  <c:v>-0.58045256300385262</c:v>
                </c:pt>
                <c:pt idx="562">
                  <c:v>-0.61509875210676856</c:v>
                </c:pt>
                <c:pt idx="563">
                  <c:v>-0.56654142953944664</c:v>
                </c:pt>
                <c:pt idx="564">
                  <c:v>-0.64701416841539405</c:v>
                </c:pt>
                <c:pt idx="565">
                  <c:v>-0.706972278392759</c:v>
                </c:pt>
                <c:pt idx="566">
                  <c:v>-0.66821581684288756</c:v>
                </c:pt>
                <c:pt idx="567">
                  <c:v>-0.67711515324702098</c:v>
                </c:pt>
                <c:pt idx="568">
                  <c:v>-0.67642340066982332</c:v>
                </c:pt>
                <c:pt idx="569">
                  <c:v>-0.67346942534272092</c:v>
                </c:pt>
                <c:pt idx="570">
                  <c:v>-0.72316246810475437</c:v>
                </c:pt>
                <c:pt idx="571">
                  <c:v>-0.67573164766054905</c:v>
                </c:pt>
                <c:pt idx="572">
                  <c:v>-0.67414248370534224</c:v>
                </c:pt>
                <c:pt idx="573">
                  <c:v>-0.73136964481124167</c:v>
                </c:pt>
                <c:pt idx="574">
                  <c:v>-0.72202205833040711</c:v>
                </c:pt>
                <c:pt idx="575">
                  <c:v>-0.71426350165748609</c:v>
                </c:pt>
                <c:pt idx="576">
                  <c:v>-0.66980498930317989</c:v>
                </c:pt>
                <c:pt idx="577">
                  <c:v>-0.71312308272299951</c:v>
                </c:pt>
                <c:pt idx="578">
                  <c:v>-0.68326612337683557</c:v>
                </c:pt>
                <c:pt idx="579">
                  <c:v>-0.68737921504242738</c:v>
                </c:pt>
                <c:pt idx="580">
                  <c:v>-0.65135175209678486</c:v>
                </c:pt>
                <c:pt idx="581">
                  <c:v>-0.69876492094558262</c:v>
                </c:pt>
                <c:pt idx="582">
                  <c:v>-0.74481133594348492</c:v>
                </c:pt>
                <c:pt idx="583">
                  <c:v>-0.7783307261861161</c:v>
                </c:pt>
                <c:pt idx="584">
                  <c:v>-0.79952986193594366</c:v>
                </c:pt>
                <c:pt idx="585">
                  <c:v>-0.67825560925520723</c:v>
                </c:pt>
                <c:pt idx="586">
                  <c:v>-0.71289873787636626</c:v>
                </c:pt>
                <c:pt idx="587">
                  <c:v>-0.70583185195240983</c:v>
                </c:pt>
                <c:pt idx="588">
                  <c:v>-0.60277732290408004</c:v>
                </c:pt>
                <c:pt idx="589">
                  <c:v>-0.66935628201603148</c:v>
                </c:pt>
                <c:pt idx="590">
                  <c:v>-0.5998231510526697</c:v>
                </c:pt>
                <c:pt idx="591">
                  <c:v>-0.64131171573611478</c:v>
                </c:pt>
                <c:pt idx="592">
                  <c:v>-0.70059709257279668</c:v>
                </c:pt>
                <c:pt idx="593">
                  <c:v>-0.62536338884433551</c:v>
                </c:pt>
                <c:pt idx="594">
                  <c:v>-0.56904694229946706</c:v>
                </c:pt>
                <c:pt idx="595">
                  <c:v>-0.53985923640353928</c:v>
                </c:pt>
                <c:pt idx="596">
                  <c:v>-0.5480677722180749</c:v>
                </c:pt>
                <c:pt idx="597">
                  <c:v>-0.56426028612122092</c:v>
                </c:pt>
                <c:pt idx="598">
                  <c:v>-0.55992236106898741</c:v>
                </c:pt>
                <c:pt idx="599">
                  <c:v>-0.57200119632336843</c:v>
                </c:pt>
                <c:pt idx="600">
                  <c:v>-0.6214744302065256</c:v>
                </c:pt>
                <c:pt idx="601">
                  <c:v>-0.64884642566425121</c:v>
                </c:pt>
                <c:pt idx="602">
                  <c:v>-0.63287951056656411</c:v>
                </c:pt>
                <c:pt idx="603">
                  <c:v>-0.5496571172151965</c:v>
                </c:pt>
                <c:pt idx="604">
                  <c:v>-0.60483402016953125</c:v>
                </c:pt>
                <c:pt idx="605">
                  <c:v>-0.58409859727983626</c:v>
                </c:pt>
                <c:pt idx="606">
                  <c:v>-0.58090130633237091</c:v>
                </c:pt>
                <c:pt idx="607">
                  <c:v>-0.59183936868010267</c:v>
                </c:pt>
                <c:pt idx="608">
                  <c:v>-0.60892870607240912</c:v>
                </c:pt>
                <c:pt idx="609">
                  <c:v>-0.63652537212475213</c:v>
                </c:pt>
                <c:pt idx="610">
                  <c:v>-0.64245220862177987</c:v>
                </c:pt>
                <c:pt idx="611">
                  <c:v>-0.59139062978774692</c:v>
                </c:pt>
                <c:pt idx="612">
                  <c:v>-0.63379565126715498</c:v>
                </c:pt>
                <c:pt idx="613">
                  <c:v>-0.64974385667979639</c:v>
                </c:pt>
                <c:pt idx="614">
                  <c:v>-0.60049625419356101</c:v>
                </c:pt>
                <c:pt idx="615">
                  <c:v>-0.56768199948458165</c:v>
                </c:pt>
                <c:pt idx="616">
                  <c:v>-0.6545488395349075</c:v>
                </c:pt>
                <c:pt idx="617">
                  <c:v>-0.68418222238819659</c:v>
                </c:pt>
                <c:pt idx="618">
                  <c:v>-0.62125006679130124</c:v>
                </c:pt>
                <c:pt idx="619">
                  <c:v>-0.55193829074908773</c:v>
                </c:pt>
                <c:pt idx="620">
                  <c:v>-0.66184040792733878</c:v>
                </c:pt>
                <c:pt idx="621">
                  <c:v>-0.71175831753700347</c:v>
                </c:pt>
                <c:pt idx="622">
                  <c:v>-0.78653749437385123</c:v>
                </c:pt>
                <c:pt idx="623">
                  <c:v>-0.74505436919209966</c:v>
                </c:pt>
                <c:pt idx="624">
                  <c:v>-0.76236567733753979</c:v>
                </c:pt>
                <c:pt idx="625">
                  <c:v>-0.67255331746964853</c:v>
                </c:pt>
                <c:pt idx="626">
                  <c:v>-0.65909205317176145</c:v>
                </c:pt>
                <c:pt idx="627">
                  <c:v>-0.69854057319109764</c:v>
                </c:pt>
                <c:pt idx="628">
                  <c:v>-0.68509832064176379</c:v>
                </c:pt>
                <c:pt idx="629">
                  <c:v>-0.68259307055908991</c:v>
                </c:pt>
                <c:pt idx="630">
                  <c:v>-0.64336834140030774</c:v>
                </c:pt>
                <c:pt idx="631">
                  <c:v>-0.69192229399248628</c:v>
                </c:pt>
                <c:pt idx="632">
                  <c:v>-0.7172360635262276</c:v>
                </c:pt>
                <c:pt idx="633">
                  <c:v>-0.72157337219576068</c:v>
                </c:pt>
                <c:pt idx="634">
                  <c:v>-0.73615557856572256</c:v>
                </c:pt>
                <c:pt idx="635">
                  <c:v>-0.75529910688905133</c:v>
                </c:pt>
                <c:pt idx="636">
                  <c:v>-0.77513399594011378</c:v>
                </c:pt>
                <c:pt idx="637">
                  <c:v>-0.73660425879540359</c:v>
                </c:pt>
                <c:pt idx="638">
                  <c:v>-0.71974123526017397</c:v>
                </c:pt>
                <c:pt idx="639">
                  <c:v>-0.66092429043345113</c:v>
                </c:pt>
                <c:pt idx="640">
                  <c:v>-0.67870431293648448</c:v>
                </c:pt>
                <c:pt idx="641">
                  <c:v>-0.65271659172307928</c:v>
                </c:pt>
                <c:pt idx="642">
                  <c:v>-0.66799146290006384</c:v>
                </c:pt>
                <c:pt idx="643">
                  <c:v>-0.70560750562924657</c:v>
                </c:pt>
                <c:pt idx="644">
                  <c:v>-0.72658369038498538</c:v>
                </c:pt>
                <c:pt idx="645">
                  <c:v>-0.58249060415704879</c:v>
                </c:pt>
                <c:pt idx="646">
                  <c:v>-0.66275652466329937</c:v>
                </c:pt>
                <c:pt idx="647">
                  <c:v>-0.66729970462358068</c:v>
                </c:pt>
                <c:pt idx="648">
                  <c:v>-0.69556796115488595</c:v>
                </c:pt>
                <c:pt idx="649">
                  <c:v>-0.67027239253394377</c:v>
                </c:pt>
                <c:pt idx="650">
                  <c:v>-0.63789023002938094</c:v>
                </c:pt>
                <c:pt idx="651">
                  <c:v>-0.66980498930317989</c:v>
                </c:pt>
                <c:pt idx="652">
                  <c:v>-0.64998691078799187</c:v>
                </c:pt>
                <c:pt idx="653">
                  <c:v>-0.74664343142725187</c:v>
                </c:pt>
                <c:pt idx="654">
                  <c:v>-0.72316246810475437</c:v>
                </c:pt>
                <c:pt idx="655">
                  <c:v>-0.72293812529107271</c:v>
                </c:pt>
                <c:pt idx="656">
                  <c:v>-0.75326138376072826</c:v>
                </c:pt>
                <c:pt idx="657">
                  <c:v>-0.72269508719164932</c:v>
                </c:pt>
                <c:pt idx="658">
                  <c:v>-0.70743966593898033</c:v>
                </c:pt>
                <c:pt idx="659">
                  <c:v>-0.71473088612754587</c:v>
                </c:pt>
                <c:pt idx="660">
                  <c:v>-0.72269508719164932</c:v>
                </c:pt>
                <c:pt idx="661">
                  <c:v>-0.76328171094879327</c:v>
                </c:pt>
                <c:pt idx="662">
                  <c:v>-0.83828173181978993</c:v>
                </c:pt>
                <c:pt idx="663">
                  <c:v>-0.8512734931999999</c:v>
                </c:pt>
                <c:pt idx="664">
                  <c:v>-0.83873037072048628</c:v>
                </c:pt>
                <c:pt idx="665">
                  <c:v>-0.94223025564617036</c:v>
                </c:pt>
                <c:pt idx="666">
                  <c:v>-0.89071517486125629</c:v>
                </c:pt>
                <c:pt idx="667">
                  <c:v>-0.92125814914967297</c:v>
                </c:pt>
                <c:pt idx="668">
                  <c:v>-0.89800519000693413</c:v>
                </c:pt>
                <c:pt idx="669">
                  <c:v>-0.8565262341032831</c:v>
                </c:pt>
                <c:pt idx="670">
                  <c:v>-0.90348201603944744</c:v>
                </c:pt>
                <c:pt idx="671">
                  <c:v>-0.87544337250986537</c:v>
                </c:pt>
                <c:pt idx="672">
                  <c:v>-0.82484117393435419</c:v>
                </c:pt>
                <c:pt idx="673">
                  <c:v>-0.70811270365911394</c:v>
                </c:pt>
                <c:pt idx="674">
                  <c:v>-0.67391813096326914</c:v>
                </c:pt>
                <c:pt idx="675">
                  <c:v>-0.59275554335362912</c:v>
                </c:pt>
                <c:pt idx="676">
                  <c:v>-0.6570541530641183</c:v>
                </c:pt>
                <c:pt idx="677">
                  <c:v>-0.82209322340829338</c:v>
                </c:pt>
                <c:pt idx="678">
                  <c:v>-0.70994485982553979</c:v>
                </c:pt>
                <c:pt idx="679">
                  <c:v>-0.77262894942187188</c:v>
                </c:pt>
                <c:pt idx="680">
                  <c:v>-0.74391398194839642</c:v>
                </c:pt>
                <c:pt idx="681">
                  <c:v>-0.76898353579331058</c:v>
                </c:pt>
                <c:pt idx="682">
                  <c:v>-0.81594302374881078</c:v>
                </c:pt>
                <c:pt idx="683">
                  <c:v>-0.84125396115592999</c:v>
                </c:pt>
                <c:pt idx="684">
                  <c:v>-0.85742349696633635</c:v>
                </c:pt>
                <c:pt idx="685">
                  <c:v>-0.88250917744596702</c:v>
                </c:pt>
                <c:pt idx="686">
                  <c:v>-0.93151995129028275</c:v>
                </c:pt>
                <c:pt idx="687">
                  <c:v>-0.99989216110245582</c:v>
                </c:pt>
                <c:pt idx="688">
                  <c:v>-0.83007534657726367</c:v>
                </c:pt>
                <c:pt idx="689">
                  <c:v>-0.88250917744596702</c:v>
                </c:pt>
                <c:pt idx="690">
                  <c:v>-0.94381903545099899</c:v>
                </c:pt>
                <c:pt idx="691">
                  <c:v>-0.94632369546778783</c:v>
                </c:pt>
                <c:pt idx="692">
                  <c:v>-1.1058626414362616</c:v>
                </c:pt>
                <c:pt idx="693">
                  <c:v>-0.9679868997291674</c:v>
                </c:pt>
                <c:pt idx="694">
                  <c:v>-0.96000576837644847</c:v>
                </c:pt>
                <c:pt idx="695">
                  <c:v>-1.0400014006719527</c:v>
                </c:pt>
                <c:pt idx="696">
                  <c:v>-1.0101345463210842</c:v>
                </c:pt>
                <c:pt idx="697">
                  <c:v>-1.0623356014171748</c:v>
                </c:pt>
                <c:pt idx="698">
                  <c:v>-1.0853608516021351</c:v>
                </c:pt>
                <c:pt idx="699">
                  <c:v>-1.1079184062584346</c:v>
                </c:pt>
                <c:pt idx="700">
                  <c:v>-1.1272797867195594</c:v>
                </c:pt>
                <c:pt idx="701">
                  <c:v>-1.1564520411749157</c:v>
                </c:pt>
                <c:pt idx="702">
                  <c:v>-1.1466595183038608</c:v>
                </c:pt>
                <c:pt idx="703">
                  <c:v>-1.1051711560511102</c:v>
                </c:pt>
                <c:pt idx="704">
                  <c:v>-1.164431762307383</c:v>
                </c:pt>
                <c:pt idx="705">
                  <c:v>-1.2293886752830607</c:v>
                </c:pt>
                <c:pt idx="706">
                  <c:v>-1.1936030428151945</c:v>
                </c:pt>
                <c:pt idx="707">
                  <c:v>-1.0958454057491407</c:v>
                </c:pt>
                <c:pt idx="708">
                  <c:v>-1.213205863329736</c:v>
                </c:pt>
                <c:pt idx="709">
                  <c:v>-1.152807887197782</c:v>
                </c:pt>
                <c:pt idx="710">
                  <c:v>-1.1970228161508611</c:v>
                </c:pt>
                <c:pt idx="711">
                  <c:v>-1.2143457688698067</c:v>
                </c:pt>
                <c:pt idx="712">
                  <c:v>-1.1922388680067231</c:v>
                </c:pt>
                <c:pt idx="713">
                  <c:v>-1.1063111722670049</c:v>
                </c:pt>
                <c:pt idx="714">
                  <c:v>-1.1913231880879227</c:v>
                </c:pt>
                <c:pt idx="715">
                  <c:v>-1.1712714777350142</c:v>
                </c:pt>
                <c:pt idx="716">
                  <c:v>-1.0618870528471325</c:v>
                </c:pt>
                <c:pt idx="717">
                  <c:v>-1.1131699336888401</c:v>
                </c:pt>
                <c:pt idx="718">
                  <c:v>-1.1088341548195046</c:v>
                </c:pt>
                <c:pt idx="719">
                  <c:v>-1.0987982569907739</c:v>
                </c:pt>
                <c:pt idx="720">
                  <c:v>-1.2476080724242111</c:v>
                </c:pt>
                <c:pt idx="721">
                  <c:v>-1.0741846939404054</c:v>
                </c:pt>
                <c:pt idx="722">
                  <c:v>-1.1300269823214082</c:v>
                </c:pt>
                <c:pt idx="723">
                  <c:v>-1.1689915772633341</c:v>
                </c:pt>
                <c:pt idx="724">
                  <c:v>-1.1683001311152186</c:v>
                </c:pt>
                <c:pt idx="725">
                  <c:v>-1.0486547886061626</c:v>
                </c:pt>
                <c:pt idx="726">
                  <c:v>-1.0089944314687127</c:v>
                </c:pt>
                <c:pt idx="727">
                  <c:v>-1.012433462875606</c:v>
                </c:pt>
                <c:pt idx="728">
                  <c:v>-1.0359083060189622</c:v>
                </c:pt>
                <c:pt idx="729">
                  <c:v>-1.010377521466288</c:v>
                </c:pt>
                <c:pt idx="730">
                  <c:v>-1.0418330089224659</c:v>
                </c:pt>
                <c:pt idx="731">
                  <c:v>-1.1840350965705904</c:v>
                </c:pt>
                <c:pt idx="732">
                  <c:v>-1.1101984318896418</c:v>
                </c:pt>
                <c:pt idx="733">
                  <c:v>-1.1101984318896418</c:v>
                </c:pt>
                <c:pt idx="734">
                  <c:v>-1.0643914467143079</c:v>
                </c:pt>
                <c:pt idx="735">
                  <c:v>-1.0614198145608711</c:v>
                </c:pt>
                <c:pt idx="736">
                  <c:v>-0.9976119092068636</c:v>
                </c:pt>
                <c:pt idx="737">
                  <c:v>-1.0388613164612703</c:v>
                </c:pt>
                <c:pt idx="738">
                  <c:v>-1.0019481219141646</c:v>
                </c:pt>
                <c:pt idx="739">
                  <c:v>-1.0468418813778246</c:v>
                </c:pt>
                <c:pt idx="740">
                  <c:v>-1.2457768029037419</c:v>
                </c:pt>
                <c:pt idx="741">
                  <c:v>-1.1170384807396738</c:v>
                </c:pt>
                <c:pt idx="742">
                  <c:v>-1.046617603989386</c:v>
                </c:pt>
                <c:pt idx="743">
                  <c:v>-1.0782963369114995</c:v>
                </c:pt>
                <c:pt idx="744">
                  <c:v>-1.1304755034081015</c:v>
                </c:pt>
                <c:pt idx="745">
                  <c:v>-1.1411838906554284</c:v>
                </c:pt>
                <c:pt idx="746">
                  <c:v>-1.0482062345156695</c:v>
                </c:pt>
                <c:pt idx="747">
                  <c:v>-1.0534393543086606</c:v>
                </c:pt>
                <c:pt idx="748">
                  <c:v>-1.0349924973890756</c:v>
                </c:pt>
                <c:pt idx="749">
                  <c:v>-1.1174870070635334</c:v>
                </c:pt>
                <c:pt idx="750">
                  <c:v>-1.1133941976533945</c:v>
                </c:pt>
                <c:pt idx="751">
                  <c:v>-1.1334469510397849</c:v>
                </c:pt>
                <c:pt idx="752">
                  <c:v>-1.102461276749267</c:v>
                </c:pt>
                <c:pt idx="753">
                  <c:v>-0.99237852650346792</c:v>
                </c:pt>
                <c:pt idx="754">
                  <c:v>-1.1113384429524809</c:v>
                </c:pt>
                <c:pt idx="755">
                  <c:v>-1.0557194916554602</c:v>
                </c:pt>
                <c:pt idx="756">
                  <c:v>-1.0760162458691491</c:v>
                </c:pt>
                <c:pt idx="757">
                  <c:v>-0.97413625689859451</c:v>
                </c:pt>
                <c:pt idx="758">
                  <c:v>-0.99830346150573401</c:v>
                </c:pt>
                <c:pt idx="759">
                  <c:v>-0.96776260642288392</c:v>
                </c:pt>
                <c:pt idx="760">
                  <c:v>-0.93355734698730153</c:v>
                </c:pt>
                <c:pt idx="761">
                  <c:v>-0.94314614075234893</c:v>
                </c:pt>
                <c:pt idx="762">
                  <c:v>-0.9588656020725228</c:v>
                </c:pt>
                <c:pt idx="763">
                  <c:v>-0.98985527960555597</c:v>
                </c:pt>
                <c:pt idx="764">
                  <c:v>-1.0074057448874463</c:v>
                </c:pt>
                <c:pt idx="765">
                  <c:v>-0.98895812377177705</c:v>
                </c:pt>
                <c:pt idx="766">
                  <c:v>-0.94701527970093569</c:v>
                </c:pt>
                <c:pt idx="767">
                  <c:v>-0.91783752735705715</c:v>
                </c:pt>
                <c:pt idx="768">
                  <c:v>-0.94565080228696807</c:v>
                </c:pt>
                <c:pt idx="769">
                  <c:v>-0.9520245796662774</c:v>
                </c:pt>
                <c:pt idx="770">
                  <c:v>-0.9588656020725228</c:v>
                </c:pt>
                <c:pt idx="771">
                  <c:v>-1.005125508412541</c:v>
                </c:pt>
                <c:pt idx="772">
                  <c:v>-1.058466864049068</c:v>
                </c:pt>
                <c:pt idx="773">
                  <c:v>-1.0675873441274408</c:v>
                </c:pt>
                <c:pt idx="774">
                  <c:v>-1.0835293150663006</c:v>
                </c:pt>
                <c:pt idx="775">
                  <c:v>-1.0600554776410309</c:v>
                </c:pt>
                <c:pt idx="776">
                  <c:v>-1.1074698760758395</c:v>
                </c:pt>
                <c:pt idx="777">
                  <c:v>-1.07510047028192</c:v>
                </c:pt>
                <c:pt idx="778">
                  <c:v>-1.1133941976533945</c:v>
                </c:pt>
                <c:pt idx="779">
                  <c:v>-1.016526643991833</c:v>
                </c:pt>
                <c:pt idx="780">
                  <c:v>-0.98598628989725601</c:v>
                </c:pt>
                <c:pt idx="781">
                  <c:v>-1.0420572872763323</c:v>
                </c:pt>
                <c:pt idx="782">
                  <c:v>-1.012433462875606</c:v>
                </c:pt>
                <c:pt idx="783">
                  <c:v>-1.0117419193715893</c:v>
                </c:pt>
                <c:pt idx="784">
                  <c:v>-0.98531342074634765</c:v>
                </c:pt>
                <c:pt idx="785">
                  <c:v>-0.98028558002298816</c:v>
                </c:pt>
                <c:pt idx="786">
                  <c:v>-1.0605227165007225</c:v>
                </c:pt>
                <c:pt idx="787">
                  <c:v>-1.0735118781883823</c:v>
                </c:pt>
                <c:pt idx="788">
                  <c:v>-1.0605227165007225</c:v>
                </c:pt>
                <c:pt idx="789">
                  <c:v>-1.0384127584184721</c:v>
                </c:pt>
                <c:pt idx="790">
                  <c:v>-0.9595384872459034</c:v>
                </c:pt>
                <c:pt idx="791">
                  <c:v>-1.0203955273502041</c:v>
                </c:pt>
                <c:pt idx="792">
                  <c:v>-0.92763206655799291</c:v>
                </c:pt>
                <c:pt idx="793">
                  <c:v>-0.98665915864057929</c:v>
                </c:pt>
                <c:pt idx="794">
                  <c:v>-0.98826656565540461</c:v>
                </c:pt>
                <c:pt idx="795">
                  <c:v>-0.96501500974495169</c:v>
                </c:pt>
                <c:pt idx="796">
                  <c:v>-0.96707103511006753</c:v>
                </c:pt>
                <c:pt idx="797">
                  <c:v>-0.9483797554382889</c:v>
                </c:pt>
                <c:pt idx="798">
                  <c:v>-0.96411783384733329</c:v>
                </c:pt>
                <c:pt idx="799">
                  <c:v>-0.98690213891994283</c:v>
                </c:pt>
                <c:pt idx="800">
                  <c:v>-0.98665915864057929</c:v>
                </c:pt>
                <c:pt idx="801">
                  <c:v>-0.9636505544469598</c:v>
                </c:pt>
                <c:pt idx="802">
                  <c:v>-0.90507085129882814</c:v>
                </c:pt>
                <c:pt idx="803">
                  <c:v>-0.97594928275694937</c:v>
                </c:pt>
                <c:pt idx="804">
                  <c:v>-0.94223025564617036</c:v>
                </c:pt>
                <c:pt idx="805">
                  <c:v>-1.0639428989737576</c:v>
                </c:pt>
                <c:pt idx="806">
                  <c:v>-0.92968816114145092</c:v>
                </c:pt>
                <c:pt idx="807">
                  <c:v>-1.0026209809898656</c:v>
                </c:pt>
                <c:pt idx="808">
                  <c:v>-1.0094616917956101</c:v>
                </c:pt>
                <c:pt idx="809">
                  <c:v>-0.98028558002298816</c:v>
                </c:pt>
                <c:pt idx="810">
                  <c:v>-0.92991246213836032</c:v>
                </c:pt>
                <c:pt idx="811">
                  <c:v>-0.97550069931495731</c:v>
                </c:pt>
                <c:pt idx="812">
                  <c:v>-0.97983699833221749</c:v>
                </c:pt>
                <c:pt idx="813">
                  <c:v>-0.93789380978495096</c:v>
                </c:pt>
                <c:pt idx="814">
                  <c:v>-0.93492183926275896</c:v>
                </c:pt>
                <c:pt idx="815">
                  <c:v>-0.90462223922072038</c:v>
                </c:pt>
                <c:pt idx="816">
                  <c:v>-0.93925829673120464</c:v>
                </c:pt>
                <c:pt idx="817">
                  <c:v>-0.94679098215899593</c:v>
                </c:pt>
                <c:pt idx="818">
                  <c:v>-0.9023417916868004</c:v>
                </c:pt>
                <c:pt idx="819">
                  <c:v>-0.84261856692566806</c:v>
                </c:pt>
                <c:pt idx="820">
                  <c:v>-0.83805741230136288</c:v>
                </c:pt>
                <c:pt idx="821">
                  <c:v>-0.66935628201603148</c:v>
                </c:pt>
                <c:pt idx="822">
                  <c:v>-0.43177761377137802</c:v>
                </c:pt>
                <c:pt idx="823">
                  <c:v>-2.1232788287139925E-2</c:v>
                </c:pt>
                <c:pt idx="824">
                  <c:v>5.5412960585832227E-2</c:v>
                </c:pt>
                <c:pt idx="825">
                  <c:v>0.30776248148696173</c:v>
                </c:pt>
                <c:pt idx="826">
                  <c:v>0.93523033524706145</c:v>
                </c:pt>
                <c:pt idx="827">
                  <c:v>0.40088096001203999</c:v>
                </c:pt>
                <c:pt idx="828">
                  <c:v>0.66105957964639472</c:v>
                </c:pt>
                <c:pt idx="829">
                  <c:v>0.61518084660534544</c:v>
                </c:pt>
                <c:pt idx="830">
                  <c:v>0.30753792879969488</c:v>
                </c:pt>
                <c:pt idx="831">
                  <c:v>0.98089783547919973</c:v>
                </c:pt>
                <c:pt idx="832">
                  <c:v>1.1802545071951887</c:v>
                </c:pt>
                <c:pt idx="833">
                  <c:v>1.138005669317399</c:v>
                </c:pt>
                <c:pt idx="834">
                  <c:v>1.0539623288425837</c:v>
                </c:pt>
                <c:pt idx="835">
                  <c:v>1.6379994754511462</c:v>
                </c:pt>
                <c:pt idx="836">
                  <c:v>2.5925130321072354</c:v>
                </c:pt>
                <c:pt idx="837">
                  <c:v>1.7433361022906824</c:v>
                </c:pt>
                <c:pt idx="838">
                  <c:v>1.2917086802228583</c:v>
                </c:pt>
                <c:pt idx="839">
                  <c:v>2.629549283715904</c:v>
                </c:pt>
                <c:pt idx="840">
                  <c:v>2.0840735841748836</c:v>
                </c:pt>
                <c:pt idx="841">
                  <c:v>2.0666986525062159</c:v>
                </c:pt>
                <c:pt idx="842">
                  <c:v>3.2620264608629435</c:v>
                </c:pt>
                <c:pt idx="843">
                  <c:v>4.2621859796246326</c:v>
                </c:pt>
                <c:pt idx="844">
                  <c:v>3.6634448188987756</c:v>
                </c:pt>
                <c:pt idx="845">
                  <c:v>5.427919145174398</c:v>
                </c:pt>
                <c:pt idx="846">
                  <c:v>4.1140275172388829</c:v>
                </c:pt>
                <c:pt idx="847">
                  <c:v>4.2839542019842192</c:v>
                </c:pt>
                <c:pt idx="848">
                  <c:v>3.2867388959933241</c:v>
                </c:pt>
                <c:pt idx="849">
                  <c:v>4.3077701670211965</c:v>
                </c:pt>
                <c:pt idx="850">
                  <c:v>3.6220178899279531</c:v>
                </c:pt>
                <c:pt idx="851">
                  <c:v>4.3157903333065022</c:v>
                </c:pt>
                <c:pt idx="852">
                  <c:v>6.5352713477521256</c:v>
                </c:pt>
                <c:pt idx="853">
                  <c:v>6.5051929866916662</c:v>
                </c:pt>
                <c:pt idx="854">
                  <c:v>5.0709746717373383</c:v>
                </c:pt>
                <c:pt idx="855">
                  <c:v>5.3861781316037476</c:v>
                </c:pt>
                <c:pt idx="856">
                  <c:v>5.3235885505182328</c:v>
                </c:pt>
                <c:pt idx="857">
                  <c:v>4.5141539521405321</c:v>
                </c:pt>
                <c:pt idx="858">
                  <c:v>3.6261286002819304</c:v>
                </c:pt>
                <c:pt idx="859">
                  <c:v>3.0698444625687493</c:v>
                </c:pt>
                <c:pt idx="860">
                  <c:v>2.4587431247175884</c:v>
                </c:pt>
                <c:pt idx="861">
                  <c:v>2.1905784827527697</c:v>
                </c:pt>
                <c:pt idx="862">
                  <c:v>1.3853420240876435</c:v>
                </c:pt>
                <c:pt idx="863">
                  <c:v>0.79391474318885047</c:v>
                </c:pt>
                <c:pt idx="864">
                  <c:v>0.51452018022231094</c:v>
                </c:pt>
                <c:pt idx="865">
                  <c:v>6.8883109596207248E-2</c:v>
                </c:pt>
                <c:pt idx="866">
                  <c:v>-0.11543782244560763</c:v>
                </c:pt>
                <c:pt idx="867">
                  <c:v>-0.24384374107881968</c:v>
                </c:pt>
                <c:pt idx="868">
                  <c:v>-0.51523326337956643</c:v>
                </c:pt>
                <c:pt idx="869">
                  <c:v>-0.61668800081731145</c:v>
                </c:pt>
                <c:pt idx="870">
                  <c:v>-0.72224640132958484</c:v>
                </c:pt>
                <c:pt idx="871">
                  <c:v>-0.84489913720473542</c:v>
                </c:pt>
                <c:pt idx="872">
                  <c:v>-0.86746157577666239</c:v>
                </c:pt>
                <c:pt idx="873">
                  <c:v>-0.93925829673120464</c:v>
                </c:pt>
                <c:pt idx="874">
                  <c:v>-0.88660283749988356</c:v>
                </c:pt>
                <c:pt idx="875">
                  <c:v>-1.030899384288908</c:v>
                </c:pt>
                <c:pt idx="876">
                  <c:v>-0.98187430538752007</c:v>
                </c:pt>
                <c:pt idx="877">
                  <c:v>-0.93720221987050323</c:v>
                </c:pt>
                <c:pt idx="878">
                  <c:v>-0.89093948373362153</c:v>
                </c:pt>
                <c:pt idx="879">
                  <c:v>-0.73434216078638315</c:v>
                </c:pt>
                <c:pt idx="880">
                  <c:v>-0.49311242667513522</c:v>
                </c:pt>
                <c:pt idx="881">
                  <c:v>-0.5179632767880582</c:v>
                </c:pt>
                <c:pt idx="882">
                  <c:v>-0.35970485690066667</c:v>
                </c:pt>
                <c:pt idx="883">
                  <c:v>-0.46870980674236229</c:v>
                </c:pt>
                <c:pt idx="884">
                  <c:v>-0.73251004496464045</c:v>
                </c:pt>
                <c:pt idx="885">
                  <c:v>-0.73022924348415952</c:v>
                </c:pt>
                <c:pt idx="886">
                  <c:v>-0.84101094899344808</c:v>
                </c:pt>
                <c:pt idx="887">
                  <c:v>-0.95544509613718631</c:v>
                </c:pt>
                <c:pt idx="888">
                  <c:v>-0.98120143374582636</c:v>
                </c:pt>
                <c:pt idx="889">
                  <c:v>-1.106554126391468</c:v>
                </c:pt>
                <c:pt idx="890">
                  <c:v>-1.0826322348460149</c:v>
                </c:pt>
                <c:pt idx="891">
                  <c:v>-1.0782963369114995</c:v>
                </c:pt>
                <c:pt idx="892">
                  <c:v>-1.065531504740358</c:v>
                </c:pt>
                <c:pt idx="893">
                  <c:v>-1.056635283207763</c:v>
                </c:pt>
                <c:pt idx="894">
                  <c:v>-1.1184027477465053</c:v>
                </c:pt>
                <c:pt idx="895">
                  <c:v>-1.0999382797393986</c:v>
                </c:pt>
                <c:pt idx="896">
                  <c:v>-1.1131699336888401</c:v>
                </c:pt>
                <c:pt idx="897">
                  <c:v>-1.0352167771233045</c:v>
                </c:pt>
                <c:pt idx="898">
                  <c:v>-1.0735118781883823</c:v>
                </c:pt>
                <c:pt idx="899">
                  <c:v>-1.0096859766826949</c:v>
                </c:pt>
                <c:pt idx="900">
                  <c:v>-0.97800528788143382</c:v>
                </c:pt>
                <c:pt idx="901">
                  <c:v>-1.0270118473860723</c:v>
                </c:pt>
                <c:pt idx="902">
                  <c:v>-1.0507106592048787</c:v>
                </c:pt>
                <c:pt idx="903">
                  <c:v>-1.089920990687121</c:v>
                </c:pt>
                <c:pt idx="904">
                  <c:v>-1.0149379681800408</c:v>
                </c:pt>
                <c:pt idx="905">
                  <c:v>-1.0789878390084384</c:v>
                </c:pt>
                <c:pt idx="906">
                  <c:v>-1.0390855954147904</c:v>
                </c:pt>
                <c:pt idx="907">
                  <c:v>-0.95978147345832099</c:v>
                </c:pt>
                <c:pt idx="908">
                  <c:v>-0.98097714310798612</c:v>
                </c:pt>
                <c:pt idx="909">
                  <c:v>-1.0812492347550551</c:v>
                </c:pt>
                <c:pt idx="910">
                  <c:v>-1.0208627828828032</c:v>
                </c:pt>
                <c:pt idx="911">
                  <c:v>-0.93060405659364243</c:v>
                </c:pt>
                <c:pt idx="912">
                  <c:v>-0.57269301416364993</c:v>
                </c:pt>
                <c:pt idx="913">
                  <c:v>0.69370559565915535</c:v>
                </c:pt>
                <c:pt idx="914">
                  <c:v>1.627264034551712</c:v>
                </c:pt>
                <c:pt idx="915">
                  <c:v>1.8566659438106758</c:v>
                </c:pt>
                <c:pt idx="916">
                  <c:v>3.2560782990777248</c:v>
                </c:pt>
                <c:pt idx="917">
                  <c:v>2.4020450188028009</c:v>
                </c:pt>
                <c:pt idx="918">
                  <c:v>1.7972449955612313</c:v>
                </c:pt>
                <c:pt idx="919">
                  <c:v>1.6855327163501799</c:v>
                </c:pt>
                <c:pt idx="920">
                  <c:v>0.88044683904501264</c:v>
                </c:pt>
                <c:pt idx="921">
                  <c:v>0.48371365315637016</c:v>
                </c:pt>
                <c:pt idx="922">
                  <c:v>0.49056363220584265</c:v>
                </c:pt>
                <c:pt idx="923">
                  <c:v>0.69256371739649936</c:v>
                </c:pt>
                <c:pt idx="924">
                  <c:v>0.33742255310933444</c:v>
                </c:pt>
                <c:pt idx="925">
                  <c:v>0.51131970478728306</c:v>
                </c:pt>
                <c:pt idx="926">
                  <c:v>0.73251144691627301</c:v>
                </c:pt>
                <c:pt idx="927">
                  <c:v>1.946487543801001</c:v>
                </c:pt>
                <c:pt idx="928">
                  <c:v>2.8767779949675165</c:v>
                </c:pt>
                <c:pt idx="929">
                  <c:v>4.8747983812307716</c:v>
                </c:pt>
                <c:pt idx="930">
                  <c:v>4.4481788673592204</c:v>
                </c:pt>
                <c:pt idx="931">
                  <c:v>5.1131541903222333</c:v>
                </c:pt>
                <c:pt idx="932">
                  <c:v>5.5978336437201071</c:v>
                </c:pt>
                <c:pt idx="933">
                  <c:v>8.7574796031867681</c:v>
                </c:pt>
                <c:pt idx="934">
                  <c:v>8.2469230320937896</c:v>
                </c:pt>
                <c:pt idx="935">
                  <c:v>8.2676254121677228</c:v>
                </c:pt>
                <c:pt idx="936">
                  <c:v>10.010098443514293</c:v>
                </c:pt>
                <c:pt idx="937">
                  <c:v>12.93010796402786</c:v>
                </c:pt>
                <c:pt idx="938">
                  <c:v>12.36775530632298</c:v>
                </c:pt>
                <c:pt idx="939">
                  <c:v>10.9468073762646</c:v>
                </c:pt>
                <c:pt idx="940">
                  <c:v>16.682532691826967</c:v>
                </c:pt>
                <c:pt idx="941">
                  <c:v>14.853397790149703</c:v>
                </c:pt>
                <c:pt idx="942">
                  <c:v>16.987120055728987</c:v>
                </c:pt>
                <c:pt idx="943">
                  <c:v>16.013389086010065</c:v>
                </c:pt>
                <c:pt idx="944">
                  <c:v>12.445555629441651</c:v>
                </c:pt>
                <c:pt idx="945">
                  <c:v>13.025062234658236</c:v>
                </c:pt>
                <c:pt idx="946">
                  <c:v>13.998927031083518</c:v>
                </c:pt>
                <c:pt idx="947">
                  <c:v>10.897011037593252</c:v>
                </c:pt>
                <c:pt idx="948">
                  <c:v>12.601421331651785</c:v>
                </c:pt>
                <c:pt idx="949">
                  <c:v>12.660320184873763</c:v>
                </c:pt>
                <c:pt idx="950">
                  <c:v>14.836256339969523</c:v>
                </c:pt>
                <c:pt idx="951">
                  <c:v>18.165376108758302</c:v>
                </c:pt>
                <c:pt idx="952">
                  <c:v>18.080810277658209</c:v>
                </c:pt>
                <c:pt idx="953">
                  <c:v>17.141897177654329</c:v>
                </c:pt>
                <c:pt idx="954">
                  <c:v>17.911245303801937</c:v>
                </c:pt>
                <c:pt idx="955">
                  <c:v>15.786971696939711</c:v>
                </c:pt>
                <c:pt idx="956">
                  <c:v>16.086871680248038</c:v>
                </c:pt>
                <c:pt idx="957">
                  <c:v>14.488654318126704</c:v>
                </c:pt>
                <c:pt idx="958">
                  <c:v>13.919122606386969</c:v>
                </c:pt>
                <c:pt idx="959">
                  <c:v>15.019152633027243</c:v>
                </c:pt>
                <c:pt idx="960">
                  <c:v>17.199902552377232</c:v>
                </c:pt>
                <c:pt idx="961">
                  <c:v>14.923542430690507</c:v>
                </c:pt>
                <c:pt idx="962">
                  <c:v>15.147660860727385</c:v>
                </c:pt>
                <c:pt idx="963">
                  <c:v>16.008751477436533</c:v>
                </c:pt>
                <c:pt idx="964">
                  <c:v>16.926103143918713</c:v>
                </c:pt>
                <c:pt idx="965">
                  <c:v>18.020653159412326</c:v>
                </c:pt>
                <c:pt idx="966">
                  <c:v>17.721298726197897</c:v>
                </c:pt>
                <c:pt idx="967">
                  <c:v>16.029145725126661</c:v>
                </c:pt>
                <c:pt idx="968">
                  <c:v>15.061758898489664</c:v>
                </c:pt>
                <c:pt idx="969">
                  <c:v>11.557708971292847</c:v>
                </c:pt>
                <c:pt idx="970">
                  <c:v>14.095126104105605</c:v>
                </c:pt>
                <c:pt idx="971">
                  <c:v>14.49975509690351</c:v>
                </c:pt>
                <c:pt idx="972">
                  <c:v>12.954830784853421</c:v>
                </c:pt>
                <c:pt idx="973">
                  <c:v>18.433052030561704</c:v>
                </c:pt>
                <c:pt idx="974">
                  <c:v>18.472787211874042</c:v>
                </c:pt>
                <c:pt idx="975">
                  <c:v>17.640944322957019</c:v>
                </c:pt>
                <c:pt idx="976">
                  <c:v>15.410751605207896</c:v>
                </c:pt>
                <c:pt idx="977">
                  <c:v>19.363318613684164</c:v>
                </c:pt>
                <c:pt idx="978">
                  <c:v>19.663471339650339</c:v>
                </c:pt>
                <c:pt idx="979">
                  <c:v>18.996064947446467</c:v>
                </c:pt>
                <c:pt idx="980">
                  <c:v>14.799240989183938</c:v>
                </c:pt>
                <c:pt idx="981">
                  <c:v>17.095940815894963</c:v>
                </c:pt>
                <c:pt idx="982">
                  <c:v>18.034120537898012</c:v>
                </c:pt>
                <c:pt idx="983">
                  <c:v>16.893398843248431</c:v>
                </c:pt>
                <c:pt idx="984">
                  <c:v>14.58051957982387</c:v>
                </c:pt>
                <c:pt idx="985">
                  <c:v>17.301554083119196</c:v>
                </c:pt>
                <c:pt idx="986">
                  <c:v>15.010362009793599</c:v>
                </c:pt>
                <c:pt idx="987">
                  <c:v>20.459233912152186</c:v>
                </c:pt>
                <c:pt idx="988">
                  <c:v>15.401482437708713</c:v>
                </c:pt>
                <c:pt idx="989">
                  <c:v>18.33498893924116</c:v>
                </c:pt>
                <c:pt idx="990">
                  <c:v>17.709454572209282</c:v>
                </c:pt>
                <c:pt idx="991">
                  <c:v>16.375251443931148</c:v>
                </c:pt>
                <c:pt idx="992">
                  <c:v>14.154572618659177</c:v>
                </c:pt>
                <c:pt idx="993">
                  <c:v>17.959338174695873</c:v>
                </c:pt>
                <c:pt idx="994">
                  <c:v>14.142546442428294</c:v>
                </c:pt>
                <c:pt idx="995">
                  <c:v>20.633947725100686</c:v>
                </c:pt>
                <c:pt idx="996">
                  <c:v>20.687767231026932</c:v>
                </c:pt>
                <c:pt idx="997">
                  <c:v>19.967906783250754</c:v>
                </c:pt>
                <c:pt idx="998">
                  <c:v>18.005776416412832</c:v>
                </c:pt>
                <c:pt idx="999">
                  <c:v>17.15858666594562</c:v>
                </c:pt>
                <c:pt idx="1000">
                  <c:v>17.507442287266318</c:v>
                </c:pt>
                <c:pt idx="1001">
                  <c:v>17.312231864145744</c:v>
                </c:pt>
                <c:pt idx="1002">
                  <c:v>20.273841606309183</c:v>
                </c:pt>
                <c:pt idx="1003">
                  <c:v>17.875724887395716</c:v>
                </c:pt>
                <c:pt idx="1004">
                  <c:v>15.626874764879028</c:v>
                </c:pt>
                <c:pt idx="1005">
                  <c:v>16.989441328369125</c:v>
                </c:pt>
                <c:pt idx="1006">
                  <c:v>17.314325561398537</c:v>
                </c:pt>
                <c:pt idx="1007">
                  <c:v>18.566214705246598</c:v>
                </c:pt>
                <c:pt idx="1008">
                  <c:v>19.427534462522534</c:v>
                </c:pt>
                <c:pt idx="1009">
                  <c:v>16.356009373495205</c:v>
                </c:pt>
                <c:pt idx="1010">
                  <c:v>17.875020206938462</c:v>
                </c:pt>
                <c:pt idx="1011">
                  <c:v>16.536181878442889</c:v>
                </c:pt>
                <c:pt idx="1012">
                  <c:v>16.230584508228041</c:v>
                </c:pt>
                <c:pt idx="1013">
                  <c:v>19.760745652562338</c:v>
                </c:pt>
                <c:pt idx="1014">
                  <c:v>21.118882684637875</c:v>
                </c:pt>
                <c:pt idx="1015">
                  <c:v>18.319192369239101</c:v>
                </c:pt>
                <c:pt idx="1016">
                  <c:v>17.90080806063925</c:v>
                </c:pt>
                <c:pt idx="1017">
                  <c:v>18.584817506975682</c:v>
                </c:pt>
                <c:pt idx="1018">
                  <c:v>18.252731676133237</c:v>
                </c:pt>
                <c:pt idx="1019">
                  <c:v>20.813817601424578</c:v>
                </c:pt>
                <c:pt idx="1020">
                  <c:v>17.970252279973209</c:v>
                </c:pt>
                <c:pt idx="1021">
                  <c:v>17.414371842379051</c:v>
                </c:pt>
                <c:pt idx="1022">
                  <c:v>16.2231702032269</c:v>
                </c:pt>
                <c:pt idx="1023">
                  <c:v>18.312218338651455</c:v>
                </c:pt>
                <c:pt idx="1024">
                  <c:v>19.747939259416135</c:v>
                </c:pt>
                <c:pt idx="1025">
                  <c:v>17.817428721465799</c:v>
                </c:pt>
                <c:pt idx="1026">
                  <c:v>16.428587547863739</c:v>
                </c:pt>
                <c:pt idx="1027">
                  <c:v>18.154459640463784</c:v>
                </c:pt>
                <c:pt idx="1028">
                  <c:v>17.687613749276721</c:v>
                </c:pt>
                <c:pt idx="1029">
                  <c:v>17.487491018226432</c:v>
                </c:pt>
                <c:pt idx="1030">
                  <c:v>19.429156135082582</c:v>
                </c:pt>
                <c:pt idx="1031">
                  <c:v>21.48213068345629</c:v>
                </c:pt>
                <c:pt idx="1032">
                  <c:v>20.298304956094682</c:v>
                </c:pt>
                <c:pt idx="1033">
                  <c:v>21.943987361814109</c:v>
                </c:pt>
                <c:pt idx="1034">
                  <c:v>23.259765776380249</c:v>
                </c:pt>
                <c:pt idx="1035">
                  <c:v>18.581558176705581</c:v>
                </c:pt>
                <c:pt idx="1036">
                  <c:v>18.574582106165426</c:v>
                </c:pt>
                <c:pt idx="1037">
                  <c:v>19.619713796421046</c:v>
                </c:pt>
                <c:pt idx="1038">
                  <c:v>18.423294787557488</c:v>
                </c:pt>
                <c:pt idx="1039">
                  <c:v>21.346652461255022</c:v>
                </c:pt>
                <c:pt idx="1040">
                  <c:v>18.034596757226751</c:v>
                </c:pt>
                <c:pt idx="1041">
                  <c:v>20.904702883835103</c:v>
                </c:pt>
                <c:pt idx="1042">
                  <c:v>19.024211564371907</c:v>
                </c:pt>
                <c:pt idx="1043">
                  <c:v>19.088860617528034</c:v>
                </c:pt>
                <c:pt idx="1044">
                  <c:v>19.40914299547395</c:v>
                </c:pt>
                <c:pt idx="1045">
                  <c:v>19.683242139527913</c:v>
                </c:pt>
                <c:pt idx="1046">
                  <c:v>22.667351521488555</c:v>
                </c:pt>
                <c:pt idx="1047">
                  <c:v>19.462658646272146</c:v>
                </c:pt>
                <c:pt idx="1048">
                  <c:v>19.049784566729635</c:v>
                </c:pt>
                <c:pt idx="1049">
                  <c:v>20.812174262693617</c:v>
                </c:pt>
                <c:pt idx="1050">
                  <c:v>20.215159084202838</c:v>
                </c:pt>
                <c:pt idx="1051">
                  <c:v>22.487553910046653</c:v>
                </c:pt>
                <c:pt idx="1052">
                  <c:v>22.390662746327905</c:v>
                </c:pt>
                <c:pt idx="1053">
                  <c:v>20.350002976897365</c:v>
                </c:pt>
                <c:pt idx="1054">
                  <c:v>18.091268653762281</c:v>
                </c:pt>
                <c:pt idx="1055">
                  <c:v>19.95906808442346</c:v>
                </c:pt>
                <c:pt idx="1056">
                  <c:v>20.032395699875629</c:v>
                </c:pt>
                <c:pt idx="1057">
                  <c:v>22.709137406285663</c:v>
                </c:pt>
                <c:pt idx="1058">
                  <c:v>21.560960676780216</c:v>
                </c:pt>
                <c:pt idx="1059">
                  <c:v>18.714514174895356</c:v>
                </c:pt>
                <c:pt idx="1060">
                  <c:v>19.798917822523432</c:v>
                </c:pt>
                <c:pt idx="1061">
                  <c:v>21.624381784339896</c:v>
                </c:pt>
                <c:pt idx="1062">
                  <c:v>25.816636312442199</c:v>
                </c:pt>
                <c:pt idx="1063">
                  <c:v>18.921431135598255</c:v>
                </c:pt>
                <c:pt idx="1064">
                  <c:v>20.148575500646682</c:v>
                </c:pt>
                <c:pt idx="1065">
                  <c:v>21.533191502673311</c:v>
                </c:pt>
                <c:pt idx="1066">
                  <c:v>18.374262435993259</c:v>
                </c:pt>
                <c:pt idx="1067">
                  <c:v>19.730266360254433</c:v>
                </c:pt>
                <c:pt idx="1068">
                  <c:v>16.7439898811772</c:v>
                </c:pt>
                <c:pt idx="1069">
                  <c:v>19.170260263581838</c:v>
                </c:pt>
                <c:pt idx="1070">
                  <c:v>20.22703658344739</c:v>
                </c:pt>
                <c:pt idx="1071">
                  <c:v>20.914239126977698</c:v>
                </c:pt>
                <c:pt idx="1072">
                  <c:v>21.140789111478131</c:v>
                </c:pt>
                <c:pt idx="1073">
                  <c:v>21.444114326188835</c:v>
                </c:pt>
                <c:pt idx="1074">
                  <c:v>18.955372155805673</c:v>
                </c:pt>
                <c:pt idx="1075">
                  <c:v>18.313152017203848</c:v>
                </c:pt>
                <c:pt idx="1076">
                  <c:v>16.537113733105159</c:v>
                </c:pt>
                <c:pt idx="1077">
                  <c:v>20.404034201785393</c:v>
                </c:pt>
                <c:pt idx="1078">
                  <c:v>20.278042913704486</c:v>
                </c:pt>
                <c:pt idx="1079">
                  <c:v>19.846635357831921</c:v>
                </c:pt>
                <c:pt idx="1080">
                  <c:v>18.384476494367906</c:v>
                </c:pt>
                <c:pt idx="1081">
                  <c:v>17.720594166078374</c:v>
                </c:pt>
                <c:pt idx="1082">
                  <c:v>21.236832194737399</c:v>
                </c:pt>
                <c:pt idx="1083">
                  <c:v>19.041183870261236</c:v>
                </c:pt>
                <c:pt idx="1084">
                  <c:v>22.895283826849621</c:v>
                </c:pt>
                <c:pt idx="1085">
                  <c:v>17.77492307372772</c:v>
                </c:pt>
                <c:pt idx="1086">
                  <c:v>22.326017320361558</c:v>
                </c:pt>
                <c:pt idx="1087">
                  <c:v>20.942447143515263</c:v>
                </c:pt>
                <c:pt idx="1088">
                  <c:v>20.866004773314096</c:v>
                </c:pt>
                <c:pt idx="1089">
                  <c:v>31.180448375069524</c:v>
                </c:pt>
                <c:pt idx="1090">
                  <c:v>31.506690303312645</c:v>
                </c:pt>
                <c:pt idx="1091">
                  <c:v>31.248906268559907</c:v>
                </c:pt>
                <c:pt idx="1092">
                  <c:v>32.837635344861674</c:v>
                </c:pt>
                <c:pt idx="1093">
                  <c:v>30.469930832694956</c:v>
                </c:pt>
                <c:pt idx="1094">
                  <c:v>28.94118996681846</c:v>
                </c:pt>
                <c:pt idx="1095">
                  <c:v>27.059926481921835</c:v>
                </c:pt>
                <c:pt idx="1096">
                  <c:v>26.018245648950298</c:v>
                </c:pt>
                <c:pt idx="1097">
                  <c:v>24.142598119983017</c:v>
                </c:pt>
                <c:pt idx="1098">
                  <c:v>21.376958731144324</c:v>
                </c:pt>
                <c:pt idx="1099">
                  <c:v>20.142045349333603</c:v>
                </c:pt>
                <c:pt idx="1100">
                  <c:v>18.338704698713947</c:v>
                </c:pt>
                <c:pt idx="1101">
                  <c:v>15.138394309463122</c:v>
                </c:pt>
                <c:pt idx="1102">
                  <c:v>14.297077400612102</c:v>
                </c:pt>
                <c:pt idx="1103">
                  <c:v>11.771576265025008</c:v>
                </c:pt>
                <c:pt idx="1104">
                  <c:v>8.6753679689173353</c:v>
                </c:pt>
                <c:pt idx="1105">
                  <c:v>8.0627885688999363</c:v>
                </c:pt>
                <c:pt idx="1106">
                  <c:v>5.4675934627778648</c:v>
                </c:pt>
                <c:pt idx="1107">
                  <c:v>4.0950044949112696</c:v>
                </c:pt>
                <c:pt idx="1108">
                  <c:v>3.7854637635920119</c:v>
                </c:pt>
                <c:pt idx="1109">
                  <c:v>3.321753853082543</c:v>
                </c:pt>
                <c:pt idx="1110">
                  <c:v>2.9399165667450933</c:v>
                </c:pt>
                <c:pt idx="1111">
                  <c:v>2.3414691011459099</c:v>
                </c:pt>
                <c:pt idx="1112">
                  <c:v>1.6462244315562091</c:v>
                </c:pt>
                <c:pt idx="1113">
                  <c:v>1.4399449136179299</c:v>
                </c:pt>
                <c:pt idx="1114">
                  <c:v>1.2891801862200514</c:v>
                </c:pt>
                <c:pt idx="1115">
                  <c:v>0.67543568668142484</c:v>
                </c:pt>
                <c:pt idx="1116">
                  <c:v>0.80007398396124696</c:v>
                </c:pt>
                <c:pt idx="1117">
                  <c:v>1.0612840284003999</c:v>
                </c:pt>
                <c:pt idx="1118">
                  <c:v>1.2188529526733771</c:v>
                </c:pt>
                <c:pt idx="1119">
                  <c:v>0.78867286353119237</c:v>
                </c:pt>
                <c:pt idx="1120">
                  <c:v>0.56451244735470363</c:v>
                </c:pt>
                <c:pt idx="1121">
                  <c:v>0.31597739890741883</c:v>
                </c:pt>
                <c:pt idx="1122">
                  <c:v>-2.1924951580931662E-2</c:v>
                </c:pt>
                <c:pt idx="1123">
                  <c:v>-0.14600221966025728</c:v>
                </c:pt>
                <c:pt idx="1124">
                  <c:v>-0.19893610356975788</c:v>
                </c:pt>
                <c:pt idx="1125">
                  <c:v>-0.19459674304052044</c:v>
                </c:pt>
                <c:pt idx="1126">
                  <c:v>-0.17611686119491932</c:v>
                </c:pt>
                <c:pt idx="1127">
                  <c:v>-0.28923581673498955</c:v>
                </c:pt>
                <c:pt idx="1128">
                  <c:v>-0.38914043274678178</c:v>
                </c:pt>
                <c:pt idx="1129">
                  <c:v>-0.39095441651677554</c:v>
                </c:pt>
                <c:pt idx="1130">
                  <c:v>-0.29060110362877367</c:v>
                </c:pt>
                <c:pt idx="1131">
                  <c:v>-0.31136073727993097</c:v>
                </c:pt>
                <c:pt idx="1132">
                  <c:v>-0.33028719804824025</c:v>
                </c:pt>
                <c:pt idx="1133">
                  <c:v>-0.28605637495382474</c:v>
                </c:pt>
                <c:pt idx="1134">
                  <c:v>-0.37225340991116074</c:v>
                </c:pt>
                <c:pt idx="1135">
                  <c:v>-0.44909382352349425</c:v>
                </c:pt>
                <c:pt idx="1136">
                  <c:v>-0.44636364000736339</c:v>
                </c:pt>
                <c:pt idx="1137">
                  <c:v>-0.36836356074425591</c:v>
                </c:pt>
                <c:pt idx="1138">
                  <c:v>-0.3845587078945778</c:v>
                </c:pt>
                <c:pt idx="1139">
                  <c:v>-0.35263571355799161</c:v>
                </c:pt>
                <c:pt idx="1140">
                  <c:v>-0.34898891556172096</c:v>
                </c:pt>
                <c:pt idx="1141">
                  <c:v>-0.33918925510374454</c:v>
                </c:pt>
                <c:pt idx="1142">
                  <c:v>-0.38708333414427809</c:v>
                </c:pt>
                <c:pt idx="1143">
                  <c:v>-0.32368541608835955</c:v>
                </c:pt>
                <c:pt idx="1144">
                  <c:v>-0.40030480105621713</c:v>
                </c:pt>
                <c:pt idx="1145">
                  <c:v>-0.34008693754421504</c:v>
                </c:pt>
                <c:pt idx="1146">
                  <c:v>-0.33370963604242299</c:v>
                </c:pt>
                <c:pt idx="1147">
                  <c:v>-0.28878695492140505</c:v>
                </c:pt>
                <c:pt idx="1148">
                  <c:v>-0.30520769740436382</c:v>
                </c:pt>
                <c:pt idx="1149">
                  <c:v>-0.31272599679557089</c:v>
                </c:pt>
                <c:pt idx="1150">
                  <c:v>-0.3131935510359396</c:v>
                </c:pt>
                <c:pt idx="1151">
                  <c:v>-0.23495961807775689</c:v>
                </c:pt>
                <c:pt idx="1152">
                  <c:v>-0.25525272037223434</c:v>
                </c:pt>
                <c:pt idx="1153">
                  <c:v>-0.26393094689685093</c:v>
                </c:pt>
                <c:pt idx="1154">
                  <c:v>-9.9706366918583811E-2</c:v>
                </c:pt>
                <c:pt idx="1155">
                  <c:v>1.0135534254196443</c:v>
                </c:pt>
                <c:pt idx="1156">
                  <c:v>1.1268257329007381</c:v>
                </c:pt>
                <c:pt idx="1157">
                  <c:v>2.1178870918416304</c:v>
                </c:pt>
                <c:pt idx="1158">
                  <c:v>2.9488267965015913</c:v>
                </c:pt>
                <c:pt idx="1159">
                  <c:v>3.3192393429337441</c:v>
                </c:pt>
                <c:pt idx="1160">
                  <c:v>2.9943545418831818</c:v>
                </c:pt>
                <c:pt idx="1161">
                  <c:v>2.4050073456869825</c:v>
                </c:pt>
                <c:pt idx="1162">
                  <c:v>2.5090502026527628</c:v>
                </c:pt>
                <c:pt idx="1163">
                  <c:v>2.7192104451924548</c:v>
                </c:pt>
                <c:pt idx="1164">
                  <c:v>2.8557326336712818</c:v>
                </c:pt>
                <c:pt idx="1165">
                  <c:v>3.7648509610098579</c:v>
                </c:pt>
                <c:pt idx="1166">
                  <c:v>4.6923938228505495</c:v>
                </c:pt>
                <c:pt idx="1167">
                  <c:v>7.2158276205924299</c:v>
                </c:pt>
                <c:pt idx="1168">
                  <c:v>11.669120692439128</c:v>
                </c:pt>
                <c:pt idx="1169">
                  <c:v>13.224455205561647</c:v>
                </c:pt>
                <c:pt idx="1170">
                  <c:v>12.175676544134362</c:v>
                </c:pt>
                <c:pt idx="1171">
                  <c:v>14.135831577846126</c:v>
                </c:pt>
                <c:pt idx="1172">
                  <c:v>18.159794023790145</c:v>
                </c:pt>
                <c:pt idx="1173">
                  <c:v>19.789603660745914</c:v>
                </c:pt>
                <c:pt idx="1174">
                  <c:v>24.062127811465249</c:v>
                </c:pt>
                <c:pt idx="1175">
                  <c:v>22.040808818450142</c:v>
                </c:pt>
                <c:pt idx="1176">
                  <c:v>27.151493614730615</c:v>
                </c:pt>
                <c:pt idx="1177">
                  <c:v>26.008401448355155</c:v>
                </c:pt>
                <c:pt idx="1178">
                  <c:v>31.645763022448104</c:v>
                </c:pt>
                <c:pt idx="1179">
                  <c:v>30.484084806868093</c:v>
                </c:pt>
                <c:pt idx="1180">
                  <c:v>35.01769536820629</c:v>
                </c:pt>
                <c:pt idx="1181">
                  <c:v>34.6351152953685</c:v>
                </c:pt>
                <c:pt idx="1182">
                  <c:v>37.609086989124421</c:v>
                </c:pt>
                <c:pt idx="1183">
                  <c:v>37.087556057873606</c:v>
                </c:pt>
                <c:pt idx="1184">
                  <c:v>33.649627970491977</c:v>
                </c:pt>
                <c:pt idx="1185">
                  <c:v>31.38132998103822</c:v>
                </c:pt>
                <c:pt idx="1186">
                  <c:v>32.597832187038343</c:v>
                </c:pt>
                <c:pt idx="1187">
                  <c:v>27.447849383852208</c:v>
                </c:pt>
                <c:pt idx="1188">
                  <c:v>31.812289100689927</c:v>
                </c:pt>
                <c:pt idx="1189">
                  <c:v>33.682542747262026</c:v>
                </c:pt>
                <c:pt idx="1190">
                  <c:v>32.729331276135255</c:v>
                </c:pt>
                <c:pt idx="1191">
                  <c:v>27.741270844601551</c:v>
                </c:pt>
                <c:pt idx="1192">
                  <c:v>34.333104541124918</c:v>
                </c:pt>
                <c:pt idx="1193">
                  <c:v>34.582013660752608</c:v>
                </c:pt>
                <c:pt idx="1194">
                  <c:v>30.144384281314696</c:v>
                </c:pt>
                <c:pt idx="1195">
                  <c:v>34.551429986687886</c:v>
                </c:pt>
                <c:pt idx="1196">
                  <c:v>37.449079958702214</c:v>
                </c:pt>
                <c:pt idx="1197">
                  <c:v>37.966372284044937</c:v>
                </c:pt>
                <c:pt idx="1198">
                  <c:v>35.811712489697747</c:v>
                </c:pt>
                <c:pt idx="1199">
                  <c:v>33.33310039151386</c:v>
                </c:pt>
                <c:pt idx="1200">
                  <c:v>35.933083363680176</c:v>
                </c:pt>
                <c:pt idx="1201">
                  <c:v>38.917632094944345</c:v>
                </c:pt>
                <c:pt idx="1202">
                  <c:v>37.640038350287099</c:v>
                </c:pt>
                <c:pt idx="1203">
                  <c:v>35.897688672642815</c:v>
                </c:pt>
                <c:pt idx="1204">
                  <c:v>40.371695281023925</c:v>
                </c:pt>
                <c:pt idx="1205">
                  <c:v>36.771409227641925</c:v>
                </c:pt>
                <c:pt idx="1206">
                  <c:v>33.573395667504926</c:v>
                </c:pt>
                <c:pt idx="1207">
                  <c:v>37.33482315915483</c:v>
                </c:pt>
                <c:pt idx="1208">
                  <c:v>33.581434052665834</c:v>
                </c:pt>
                <c:pt idx="1209">
                  <c:v>35.263981340324833</c:v>
                </c:pt>
                <c:pt idx="1210">
                  <c:v>41.852709793604411</c:v>
                </c:pt>
                <c:pt idx="1211">
                  <c:v>43.620930700329282</c:v>
                </c:pt>
                <c:pt idx="1212">
                  <c:v>38.493559556330034</c:v>
                </c:pt>
                <c:pt idx="1213">
                  <c:v>41.667254665220312</c:v>
                </c:pt>
                <c:pt idx="1214">
                  <c:v>44.130866819183588</c:v>
                </c:pt>
                <c:pt idx="1215">
                  <c:v>42.225708703482454</c:v>
                </c:pt>
                <c:pt idx="1216">
                  <c:v>40.969005852309039</c:v>
                </c:pt>
                <c:pt idx="1217">
                  <c:v>31.857403537223973</c:v>
                </c:pt>
                <c:pt idx="1218">
                  <c:v>34.441899370245146</c:v>
                </c:pt>
                <c:pt idx="1219">
                  <c:v>35.018882131707052</c:v>
                </c:pt>
                <c:pt idx="1220">
                  <c:v>38.323825203153625</c:v>
                </c:pt>
                <c:pt idx="1221">
                  <c:v>38.967485300975632</c:v>
                </c:pt>
                <c:pt idx="1222">
                  <c:v>42.507775401930992</c:v>
                </c:pt>
                <c:pt idx="1223">
                  <c:v>40.785472126983223</c:v>
                </c:pt>
                <c:pt idx="1224">
                  <c:v>40.369067841672212</c:v>
                </c:pt>
                <c:pt idx="1225">
                  <c:v>38.485230202296009</c:v>
                </c:pt>
                <c:pt idx="1226">
                  <c:v>37.227006159756748</c:v>
                </c:pt>
                <c:pt idx="1227">
                  <c:v>37.862734084504368</c:v>
                </c:pt>
                <c:pt idx="1228">
                  <c:v>34.078355063655508</c:v>
                </c:pt>
                <c:pt idx="1229">
                  <c:v>38.868721633623274</c:v>
                </c:pt>
                <c:pt idx="1230">
                  <c:v>37.690539910351895</c:v>
                </c:pt>
                <c:pt idx="1231">
                  <c:v>38.418950967504003</c:v>
                </c:pt>
                <c:pt idx="1232">
                  <c:v>36.318488430110833</c:v>
                </c:pt>
                <c:pt idx="1233">
                  <c:v>39.277507523256638</c:v>
                </c:pt>
                <c:pt idx="1234">
                  <c:v>38.841763708325686</c:v>
                </c:pt>
                <c:pt idx="1235">
                  <c:v>39.897730009032117</c:v>
                </c:pt>
                <c:pt idx="1236">
                  <c:v>42.872282357484877</c:v>
                </c:pt>
                <c:pt idx="1237">
                  <c:v>41.41597949080488</c:v>
                </c:pt>
                <c:pt idx="1238">
                  <c:v>43.203853761811587</c:v>
                </c:pt>
                <c:pt idx="1239">
                  <c:v>39.109473752821408</c:v>
                </c:pt>
                <c:pt idx="1240">
                  <c:v>37.463839267586337</c:v>
                </c:pt>
                <c:pt idx="1241">
                  <c:v>37.830815513354757</c:v>
                </c:pt>
                <c:pt idx="1242">
                  <c:v>36.761423471064504</c:v>
                </c:pt>
                <c:pt idx="1243">
                  <c:v>34.27431122804682</c:v>
                </c:pt>
                <c:pt idx="1244">
                  <c:v>38.570346954505005</c:v>
                </c:pt>
                <c:pt idx="1245">
                  <c:v>38.090739365928208</c:v>
                </c:pt>
                <c:pt idx="1246">
                  <c:v>40.052322702309404</c:v>
                </c:pt>
                <c:pt idx="1247">
                  <c:v>38.300466107647182</c:v>
                </c:pt>
                <c:pt idx="1248">
                  <c:v>42.445887387153967</c:v>
                </c:pt>
                <c:pt idx="1249">
                  <c:v>41.205264410482435</c:v>
                </c:pt>
                <c:pt idx="1250">
                  <c:v>41.643050028644637</c:v>
                </c:pt>
                <c:pt idx="1251">
                  <c:v>42.228835315841181</c:v>
                </c:pt>
                <c:pt idx="1252">
                  <c:v>40.890507595735556</c:v>
                </c:pt>
                <c:pt idx="1253">
                  <c:v>39.038828000439096</c:v>
                </c:pt>
                <c:pt idx="1254">
                  <c:v>38.299039176407575</c:v>
                </c:pt>
                <c:pt idx="1255">
                  <c:v>40.624468928235771</c:v>
                </c:pt>
                <c:pt idx="1256">
                  <c:v>37.741025660728255</c:v>
                </c:pt>
                <c:pt idx="1257">
                  <c:v>39.047907813107777</c:v>
                </c:pt>
                <c:pt idx="1258">
                  <c:v>37.203216081464653</c:v>
                </c:pt>
                <c:pt idx="1259">
                  <c:v>42.56654117900537</c:v>
                </c:pt>
                <c:pt idx="1260">
                  <c:v>40.771836222288869</c:v>
                </c:pt>
                <c:pt idx="1261">
                  <c:v>39.734064580834314</c:v>
                </c:pt>
                <c:pt idx="1262">
                  <c:v>46.546192677639283</c:v>
                </c:pt>
                <c:pt idx="1263">
                  <c:v>45.236107134315503</c:v>
                </c:pt>
                <c:pt idx="1264">
                  <c:v>39.635422494311456</c:v>
                </c:pt>
                <c:pt idx="1265">
                  <c:v>37.369822416844364</c:v>
                </c:pt>
                <c:pt idx="1266">
                  <c:v>41.72067705853182</c:v>
                </c:pt>
                <c:pt idx="1267">
                  <c:v>35.821684722446932</c:v>
                </c:pt>
                <c:pt idx="1268">
                  <c:v>37.853924097428873</c:v>
                </c:pt>
                <c:pt idx="1269">
                  <c:v>42.662521954907042</c:v>
                </c:pt>
                <c:pt idx="1270">
                  <c:v>47.075544782003732</c:v>
                </c:pt>
                <c:pt idx="1271">
                  <c:v>46.144969300868297</c:v>
                </c:pt>
                <c:pt idx="1272">
                  <c:v>45.548713742768157</c:v>
                </c:pt>
                <c:pt idx="1273">
                  <c:v>40.855578919046351</c:v>
                </c:pt>
                <c:pt idx="1274">
                  <c:v>39.211619944199882</c:v>
                </c:pt>
                <c:pt idx="1275">
                  <c:v>36.240295223943278</c:v>
                </c:pt>
                <c:pt idx="1276">
                  <c:v>38.655728674358016</c:v>
                </c:pt>
                <c:pt idx="1277">
                  <c:v>37.52717513608296</c:v>
                </c:pt>
                <c:pt idx="1278">
                  <c:v>38.157944163797822</c:v>
                </c:pt>
                <c:pt idx="1279">
                  <c:v>36.036647885052666</c:v>
                </c:pt>
                <c:pt idx="1280">
                  <c:v>37.583135788046583</c:v>
                </c:pt>
                <c:pt idx="1281">
                  <c:v>44.144338605726674</c:v>
                </c:pt>
                <c:pt idx="1282">
                  <c:v>40.574000531739294</c:v>
                </c:pt>
                <c:pt idx="1283">
                  <c:v>42.125724207711322</c:v>
                </c:pt>
                <c:pt idx="1284">
                  <c:v>36.733592831713757</c:v>
                </c:pt>
                <c:pt idx="1285">
                  <c:v>35.152921273490065</c:v>
                </c:pt>
                <c:pt idx="1286">
                  <c:v>37.586709145753773</c:v>
                </c:pt>
                <c:pt idx="1287">
                  <c:v>39.510045183855802</c:v>
                </c:pt>
                <c:pt idx="1288">
                  <c:v>41.274454474313629</c:v>
                </c:pt>
                <c:pt idx="1289">
                  <c:v>41.335266957194897</c:v>
                </c:pt>
                <c:pt idx="1290">
                  <c:v>42.567741340530752</c:v>
                </c:pt>
                <c:pt idx="1291">
                  <c:v>41.628197635339212</c:v>
                </c:pt>
                <c:pt idx="1292">
                  <c:v>39.006619139218003</c:v>
                </c:pt>
                <c:pt idx="1293">
                  <c:v>37.685286481136856</c:v>
                </c:pt>
                <c:pt idx="1294">
                  <c:v>39.528198166578768</c:v>
                </c:pt>
                <c:pt idx="1295">
                  <c:v>39.662177417177588</c:v>
                </c:pt>
                <c:pt idx="1296">
                  <c:v>40.002623346510866</c:v>
                </c:pt>
                <c:pt idx="1297">
                  <c:v>38.825057379551112</c:v>
                </c:pt>
                <c:pt idx="1298">
                  <c:v>39.649994587989667</c:v>
                </c:pt>
                <c:pt idx="1299">
                  <c:v>40.646242351418351</c:v>
                </c:pt>
                <c:pt idx="1300">
                  <c:v>38.006151651115793</c:v>
                </c:pt>
                <c:pt idx="1301">
                  <c:v>36.099853889094227</c:v>
                </c:pt>
                <c:pt idx="1302">
                  <c:v>40.190465832221513</c:v>
                </c:pt>
                <c:pt idx="1303">
                  <c:v>34.020301274754296</c:v>
                </c:pt>
                <c:pt idx="1304">
                  <c:v>36.735016516452454</c:v>
                </c:pt>
                <c:pt idx="1305">
                  <c:v>39.767993328196837</c:v>
                </c:pt>
                <c:pt idx="1306">
                  <c:v>37.884163728908959</c:v>
                </c:pt>
                <c:pt idx="1307">
                  <c:v>39.706601589380099</c:v>
                </c:pt>
                <c:pt idx="1308">
                  <c:v>42.385677296114807</c:v>
                </c:pt>
                <c:pt idx="1309">
                  <c:v>42.493374980137034</c:v>
                </c:pt>
                <c:pt idx="1310">
                  <c:v>40.382695346615414</c:v>
                </c:pt>
                <c:pt idx="1311">
                  <c:v>39.506461643862202</c:v>
                </c:pt>
                <c:pt idx="1312">
                  <c:v>41.0716762709853</c:v>
                </c:pt>
                <c:pt idx="1313">
                  <c:v>42.976952554059281</c:v>
                </c:pt>
                <c:pt idx="1314">
                  <c:v>37.139675802886593</c:v>
                </c:pt>
                <c:pt idx="1315">
                  <c:v>37.638378462677792</c:v>
                </c:pt>
                <c:pt idx="1316">
                  <c:v>40.48766604272771</c:v>
                </c:pt>
                <c:pt idx="1317">
                  <c:v>41.854871591994261</c:v>
                </c:pt>
                <c:pt idx="1318">
                  <c:v>35.041411556872312</c:v>
                </c:pt>
                <c:pt idx="1319">
                  <c:v>37.875353465589022</c:v>
                </c:pt>
                <c:pt idx="1320">
                  <c:v>37.581944672943713</c:v>
                </c:pt>
                <c:pt idx="1321">
                  <c:v>40.118529003653606</c:v>
                </c:pt>
                <c:pt idx="1322">
                  <c:v>42.705007653207858</c:v>
                </c:pt>
                <c:pt idx="1323">
                  <c:v>41.054206824586494</c:v>
                </c:pt>
                <c:pt idx="1324">
                  <c:v>44.593317680243025</c:v>
                </c:pt>
                <c:pt idx="1325">
                  <c:v>45.51470968538105</c:v>
                </c:pt>
                <c:pt idx="1326">
                  <c:v>45.404545829948475</c:v>
                </c:pt>
                <c:pt idx="1327">
                  <c:v>41.399679065216198</c:v>
                </c:pt>
                <c:pt idx="1328">
                  <c:v>36.310165856956068</c:v>
                </c:pt>
                <c:pt idx="1329">
                  <c:v>30.902499704732477</c:v>
                </c:pt>
                <c:pt idx="1330">
                  <c:v>40.633315519823256</c:v>
                </c:pt>
                <c:pt idx="1331">
                  <c:v>38.190112577800072</c:v>
                </c:pt>
                <c:pt idx="1332">
                  <c:v>50.833721929744392</c:v>
                </c:pt>
                <c:pt idx="1333">
                  <c:v>51.769414618273032</c:v>
                </c:pt>
                <c:pt idx="1334">
                  <c:v>46.964118712047288</c:v>
                </c:pt>
                <c:pt idx="1335">
                  <c:v>47.858251309077971</c:v>
                </c:pt>
                <c:pt idx="1336">
                  <c:v>44.226359167006336</c:v>
                </c:pt>
                <c:pt idx="1337">
                  <c:v>43.246612481831079</c:v>
                </c:pt>
                <c:pt idx="1338">
                  <c:v>44.018784319592378</c:v>
                </c:pt>
                <c:pt idx="1339">
                  <c:v>39.677709869367597</c:v>
                </c:pt>
                <c:pt idx="1340">
                  <c:v>37.138251287415336</c:v>
                </c:pt>
                <c:pt idx="1341">
                  <c:v>34.435737066567981</c:v>
                </c:pt>
                <c:pt idx="1342">
                  <c:v>31.382975502838683</c:v>
                </c:pt>
                <c:pt idx="1343">
                  <c:v>25.134816543536687</c:v>
                </c:pt>
                <c:pt idx="1344">
                  <c:v>23.011159959972783</c:v>
                </c:pt>
                <c:pt idx="1345">
                  <c:v>20.122035129452875</c:v>
                </c:pt>
                <c:pt idx="1346">
                  <c:v>16.671862272049864</c:v>
                </c:pt>
                <c:pt idx="1347">
                  <c:v>13.404499843425322</c:v>
                </c:pt>
                <c:pt idx="1348">
                  <c:v>10.495518764330935</c:v>
                </c:pt>
                <c:pt idx="1349">
                  <c:v>9.2906049038267717</c:v>
                </c:pt>
                <c:pt idx="1350">
                  <c:v>6.6316861445360198</c:v>
                </c:pt>
                <c:pt idx="1351">
                  <c:v>4.8454634345458825</c:v>
                </c:pt>
                <c:pt idx="1352">
                  <c:v>4.3654904315930221</c:v>
                </c:pt>
                <c:pt idx="1353">
                  <c:v>3.5748678679888513</c:v>
                </c:pt>
                <c:pt idx="1354">
                  <c:v>3.0540669276496235</c:v>
                </c:pt>
                <c:pt idx="1355">
                  <c:v>2.7205607648069341</c:v>
                </c:pt>
                <c:pt idx="1356">
                  <c:v>2.0095526604960612</c:v>
                </c:pt>
                <c:pt idx="1357">
                  <c:v>1.519896747492433</c:v>
                </c:pt>
                <c:pt idx="1358">
                  <c:v>1.3266399592556377</c:v>
                </c:pt>
                <c:pt idx="1359">
                  <c:v>1.2364390163730365</c:v>
                </c:pt>
                <c:pt idx="1360">
                  <c:v>1.5208146917415899</c:v>
                </c:pt>
                <c:pt idx="1361">
                  <c:v>1.6325286964481878</c:v>
                </c:pt>
                <c:pt idx="1362">
                  <c:v>1.2535571409242108</c:v>
                </c:pt>
                <c:pt idx="1363">
                  <c:v>0.75647329794553686</c:v>
                </c:pt>
                <c:pt idx="1364">
                  <c:v>0.71334234468556357</c:v>
                </c:pt>
                <c:pt idx="1365">
                  <c:v>0.41205346342164662</c:v>
                </c:pt>
                <c:pt idx="1366">
                  <c:v>0.21558746669011475</c:v>
                </c:pt>
                <c:pt idx="1367">
                  <c:v>6.979983406929513E-2</c:v>
                </c:pt>
                <c:pt idx="1368">
                  <c:v>3.077424004299667E-2</c:v>
                </c:pt>
                <c:pt idx="1369">
                  <c:v>2.233696150006903E-2</c:v>
                </c:pt>
                <c:pt idx="1370">
                  <c:v>-1.3936986542928409E-2</c:v>
                </c:pt>
                <c:pt idx="1371">
                  <c:v>-5.864639609789446E-2</c:v>
                </c:pt>
                <c:pt idx="1372">
                  <c:v>-4.108086564056368E-2</c:v>
                </c:pt>
                <c:pt idx="1373">
                  <c:v>-6.7307465004451394E-2</c:v>
                </c:pt>
                <c:pt idx="1374">
                  <c:v>-0.10950815632448929</c:v>
                </c:pt>
                <c:pt idx="1375">
                  <c:v>-0.11657885863549655</c:v>
                </c:pt>
                <c:pt idx="1376">
                  <c:v>-0.26780246127193763</c:v>
                </c:pt>
                <c:pt idx="1377">
                  <c:v>-0.30726494859742992</c:v>
                </c:pt>
                <c:pt idx="1378">
                  <c:v>-0.35059724847075202</c:v>
                </c:pt>
                <c:pt idx="1379">
                  <c:v>-0.36997186542695459</c:v>
                </c:pt>
                <c:pt idx="1380">
                  <c:v>-0.31887899474734027</c:v>
                </c:pt>
                <c:pt idx="1381">
                  <c:v>-0.31912212162137354</c:v>
                </c:pt>
                <c:pt idx="1382">
                  <c:v>-0.30133631430360186</c:v>
                </c:pt>
                <c:pt idx="1383">
                  <c:v>-0.30907906692150267</c:v>
                </c:pt>
                <c:pt idx="1384">
                  <c:v>-0.35970485690066667</c:v>
                </c:pt>
                <c:pt idx="1385">
                  <c:v>-0.33075474484820511</c:v>
                </c:pt>
                <c:pt idx="1386">
                  <c:v>-0.39916405838245073</c:v>
                </c:pt>
                <c:pt idx="1387">
                  <c:v>-0.29836263400178087</c:v>
                </c:pt>
                <c:pt idx="1388">
                  <c:v>-0.30726494859742992</c:v>
                </c:pt>
                <c:pt idx="1389">
                  <c:v>-0.24522778748099494</c:v>
                </c:pt>
                <c:pt idx="1390">
                  <c:v>-0.25936740525480673</c:v>
                </c:pt>
                <c:pt idx="1391">
                  <c:v>-0.27578858567760545</c:v>
                </c:pt>
                <c:pt idx="1392">
                  <c:v>-0.21397410011436691</c:v>
                </c:pt>
                <c:pt idx="1393">
                  <c:v>0.61267264009425837</c:v>
                </c:pt>
                <c:pt idx="1394">
                  <c:v>1.4278252698607385</c:v>
                </c:pt>
                <c:pt idx="1395">
                  <c:v>2.0872599558856009</c:v>
                </c:pt>
                <c:pt idx="1396">
                  <c:v>2.516813040551269</c:v>
                </c:pt>
                <c:pt idx="1397">
                  <c:v>2.4447933128989519</c:v>
                </c:pt>
                <c:pt idx="1398">
                  <c:v>2.6405197610351427</c:v>
                </c:pt>
                <c:pt idx="1399">
                  <c:v>2.7928428604952815</c:v>
                </c:pt>
                <c:pt idx="1400">
                  <c:v>2.8770030812860781</c:v>
                </c:pt>
                <c:pt idx="1401">
                  <c:v>4.589526916697384</c:v>
                </c:pt>
                <c:pt idx="1402">
                  <c:v>10.165575492285528</c:v>
                </c:pt>
                <c:pt idx="1403">
                  <c:v>14.582132662976189</c:v>
                </c:pt>
                <c:pt idx="1404">
                  <c:v>15.654898282689455</c:v>
                </c:pt>
                <c:pt idx="1405">
                  <c:v>21.423366667720735</c:v>
                </c:pt>
                <c:pt idx="1406">
                  <c:v>28.702861574184968</c:v>
                </c:pt>
                <c:pt idx="1407">
                  <c:v>32.494507062858077</c:v>
                </c:pt>
                <c:pt idx="1408">
                  <c:v>34.285214353958516</c:v>
                </c:pt>
                <c:pt idx="1409">
                  <c:v>39.735259501436225</c:v>
                </c:pt>
                <c:pt idx="1410">
                  <c:v>45.059260629885159</c:v>
                </c:pt>
                <c:pt idx="1411">
                  <c:v>49.199977959173303</c:v>
                </c:pt>
                <c:pt idx="1412">
                  <c:v>47.84080482050134</c:v>
                </c:pt>
                <c:pt idx="1413">
                  <c:v>50.612329673178195</c:v>
                </c:pt>
                <c:pt idx="1414">
                  <c:v>57.567970165761274</c:v>
                </c:pt>
                <c:pt idx="1415">
                  <c:v>52.565401150970544</c:v>
                </c:pt>
                <c:pt idx="1416">
                  <c:v>55.905753961250191</c:v>
                </c:pt>
                <c:pt idx="1417">
                  <c:v>61.275164696533558</c:v>
                </c:pt>
                <c:pt idx="1418">
                  <c:v>58.142193562132391</c:v>
                </c:pt>
                <c:pt idx="1419">
                  <c:v>62.624883968627032</c:v>
                </c:pt>
                <c:pt idx="1420">
                  <c:v>64.825782248195125</c:v>
                </c:pt>
                <c:pt idx="1421">
                  <c:v>62.539335868597057</c:v>
                </c:pt>
                <c:pt idx="1422">
                  <c:v>58.51940142527603</c:v>
                </c:pt>
                <c:pt idx="1423">
                  <c:v>62.613406971024546</c:v>
                </c:pt>
                <c:pt idx="1424">
                  <c:v>66.772122724837445</c:v>
                </c:pt>
                <c:pt idx="1425">
                  <c:v>67.899773239805583</c:v>
                </c:pt>
                <c:pt idx="1426">
                  <c:v>69.03482499286217</c:v>
                </c:pt>
                <c:pt idx="1427">
                  <c:v>70.529367095594097</c:v>
                </c:pt>
                <c:pt idx="1428">
                  <c:v>63.235552212559163</c:v>
                </c:pt>
                <c:pt idx="1429">
                  <c:v>63.968786607962038</c:v>
                </c:pt>
                <c:pt idx="1430">
                  <c:v>62.343574812622869</c:v>
                </c:pt>
                <c:pt idx="1431">
                  <c:v>65.96409441559517</c:v>
                </c:pt>
                <c:pt idx="1432">
                  <c:v>66.244233226061425</c:v>
                </c:pt>
                <c:pt idx="1433">
                  <c:v>69.133068595015246</c:v>
                </c:pt>
                <c:pt idx="1434">
                  <c:v>68.213053780446216</c:v>
                </c:pt>
                <c:pt idx="1435">
                  <c:v>59.730933762952986</c:v>
                </c:pt>
                <c:pt idx="1436">
                  <c:v>64.86065265074852</c:v>
                </c:pt>
                <c:pt idx="1437">
                  <c:v>64.32689194002252</c:v>
                </c:pt>
                <c:pt idx="1438">
                  <c:v>63.441499241952158</c:v>
                </c:pt>
                <c:pt idx="1439">
                  <c:v>58.891465473638483</c:v>
                </c:pt>
                <c:pt idx="1440">
                  <c:v>63.329525939678476</c:v>
                </c:pt>
                <c:pt idx="1441">
                  <c:v>61.917730615341512</c:v>
                </c:pt>
                <c:pt idx="1442">
                  <c:v>63.115893335271302</c:v>
                </c:pt>
                <c:pt idx="1443">
                  <c:v>67.91292474938983</c:v>
                </c:pt>
                <c:pt idx="1444">
                  <c:v>65.636891319472866</c:v>
                </c:pt>
                <c:pt idx="1445">
                  <c:v>64.175605227921395</c:v>
                </c:pt>
                <c:pt idx="1446">
                  <c:v>71.012553663292593</c:v>
                </c:pt>
                <c:pt idx="1447">
                  <c:v>66.479744605103861</c:v>
                </c:pt>
                <c:pt idx="1448">
                  <c:v>65.53434430877833</c:v>
                </c:pt>
                <c:pt idx="1449">
                  <c:v>63.075687193848395</c:v>
                </c:pt>
                <c:pt idx="1450">
                  <c:v>65.978434761785337</c:v>
                </c:pt>
                <c:pt idx="1451">
                  <c:v>67.17428985824894</c:v>
                </c:pt>
                <c:pt idx="1452">
                  <c:v>68.4518964963017</c:v>
                </c:pt>
                <c:pt idx="1453">
                  <c:v>66.789534279891114</c:v>
                </c:pt>
                <c:pt idx="1454">
                  <c:v>64.980593840615143</c:v>
                </c:pt>
                <c:pt idx="1455">
                  <c:v>64.906060893463845</c:v>
                </c:pt>
                <c:pt idx="1456">
                  <c:v>66.677841762877193</c:v>
                </c:pt>
                <c:pt idx="1457">
                  <c:v>65.066668323446848</c:v>
                </c:pt>
                <c:pt idx="1458">
                  <c:v>63.215821735097556</c:v>
                </c:pt>
                <c:pt idx="1459">
                  <c:v>67.218468960632933</c:v>
                </c:pt>
                <c:pt idx="1460">
                  <c:v>68.854688152033219</c:v>
                </c:pt>
                <c:pt idx="1461">
                  <c:v>64.288063319512503</c:v>
                </c:pt>
                <c:pt idx="1462">
                  <c:v>70.093744905593013</c:v>
                </c:pt>
                <c:pt idx="1463">
                  <c:v>65.492632621832954</c:v>
                </c:pt>
                <c:pt idx="1464">
                  <c:v>65.674103692378907</c:v>
                </c:pt>
                <c:pt idx="1465">
                  <c:v>68.402743811546912</c:v>
                </c:pt>
                <c:pt idx="1466">
                  <c:v>67.19853179812884</c:v>
                </c:pt>
                <c:pt idx="1467">
                  <c:v>66.753223234506521</c:v>
                </c:pt>
                <c:pt idx="1468">
                  <c:v>64.483005373591865</c:v>
                </c:pt>
                <c:pt idx="1469">
                  <c:v>66.428610066287519</c:v>
                </c:pt>
                <c:pt idx="1470">
                  <c:v>65.499412519697998</c:v>
                </c:pt>
                <c:pt idx="1471">
                  <c:v>68.786469802844891</c:v>
                </c:pt>
                <c:pt idx="1472">
                  <c:v>65.872514848021623</c:v>
                </c:pt>
                <c:pt idx="1473">
                  <c:v>73.674578859556107</c:v>
                </c:pt>
                <c:pt idx="1474">
                  <c:v>62.95132526180943</c:v>
                </c:pt>
                <c:pt idx="1475">
                  <c:v>69.072891021111005</c:v>
                </c:pt>
                <c:pt idx="1476">
                  <c:v>71.999833339065788</c:v>
                </c:pt>
                <c:pt idx="1477">
                  <c:v>72.635907989946531</c:v>
                </c:pt>
                <c:pt idx="1478">
                  <c:v>74.032818522147153</c:v>
                </c:pt>
                <c:pt idx="1479">
                  <c:v>67.270480539469844</c:v>
                </c:pt>
                <c:pt idx="1480">
                  <c:v>69.978188704376265</c:v>
                </c:pt>
                <c:pt idx="1481">
                  <c:v>62.263297229600823</c:v>
                </c:pt>
                <c:pt idx="1482">
                  <c:v>58.691670231686089</c:v>
                </c:pt>
                <c:pt idx="1483">
                  <c:v>64.366238085717782</c:v>
                </c:pt>
                <c:pt idx="1484">
                  <c:v>67.859305341296533</c:v>
                </c:pt>
                <c:pt idx="1485">
                  <c:v>66.917913273918003</c:v>
                </c:pt>
                <c:pt idx="1486">
                  <c:v>68.519279813467577</c:v>
                </c:pt>
                <c:pt idx="1487">
                  <c:v>68.952630196551084</c:v>
                </c:pt>
                <c:pt idx="1488">
                  <c:v>65.966364074082023</c:v>
                </c:pt>
                <c:pt idx="1489">
                  <c:v>67.936967971553088</c:v>
                </c:pt>
                <c:pt idx="1490">
                  <c:v>71.06642799056506</c:v>
                </c:pt>
                <c:pt idx="1491">
                  <c:v>73.694686473637503</c:v>
                </c:pt>
                <c:pt idx="1492">
                  <c:v>65.859952510697212</c:v>
                </c:pt>
                <c:pt idx="1493">
                  <c:v>61.90727388262269</c:v>
                </c:pt>
                <c:pt idx="1494">
                  <c:v>62.808293505907976</c:v>
                </c:pt>
                <c:pt idx="1495">
                  <c:v>67.311130168223499</c:v>
                </c:pt>
                <c:pt idx="1496">
                  <c:v>69.949431185706203</c:v>
                </c:pt>
                <c:pt idx="1497">
                  <c:v>66.573478688535332</c:v>
                </c:pt>
                <c:pt idx="1498">
                  <c:v>62.000924045662622</c:v>
                </c:pt>
                <c:pt idx="1499">
                  <c:v>65.264268058787593</c:v>
                </c:pt>
                <c:pt idx="1500">
                  <c:v>64.951968357054611</c:v>
                </c:pt>
                <c:pt idx="1501">
                  <c:v>67.892699838659794</c:v>
                </c:pt>
                <c:pt idx="1502">
                  <c:v>71.402401437281057</c:v>
                </c:pt>
                <c:pt idx="1503">
                  <c:v>68.286496063931637</c:v>
                </c:pt>
                <c:pt idx="1504">
                  <c:v>63.479732664509072</c:v>
                </c:pt>
                <c:pt idx="1505">
                  <c:v>66.112579747605892</c:v>
                </c:pt>
                <c:pt idx="1506">
                  <c:v>64.356704244683598</c:v>
                </c:pt>
                <c:pt idx="1507">
                  <c:v>65.15076495787703</c:v>
                </c:pt>
                <c:pt idx="1508">
                  <c:v>62.250849156068874</c:v>
                </c:pt>
                <c:pt idx="1509">
                  <c:v>66.932290732238471</c:v>
                </c:pt>
                <c:pt idx="1510">
                  <c:v>65.780978239039996</c:v>
                </c:pt>
                <c:pt idx="1511">
                  <c:v>60.231011666600743</c:v>
                </c:pt>
                <c:pt idx="1512">
                  <c:v>64.083444337961808</c:v>
                </c:pt>
                <c:pt idx="1513">
                  <c:v>61.735204111662071</c:v>
                </c:pt>
                <c:pt idx="1514">
                  <c:v>66.741375365034074</c:v>
                </c:pt>
                <c:pt idx="1515">
                  <c:v>65.306201892489497</c:v>
                </c:pt>
                <c:pt idx="1516">
                  <c:v>69.03838374681095</c:v>
                </c:pt>
                <c:pt idx="1517">
                  <c:v>69.686659663893252</c:v>
                </c:pt>
                <c:pt idx="1518">
                  <c:v>65.485090385342957</c:v>
                </c:pt>
                <c:pt idx="1519">
                  <c:v>63.694543096518345</c:v>
                </c:pt>
                <c:pt idx="1520">
                  <c:v>66.84349055806284</c:v>
                </c:pt>
                <c:pt idx="1521">
                  <c:v>63.301778259604426</c:v>
                </c:pt>
                <c:pt idx="1522">
                  <c:v>63.638773588696516</c:v>
                </c:pt>
                <c:pt idx="1523">
                  <c:v>66.5513035456989</c:v>
                </c:pt>
                <c:pt idx="1524">
                  <c:v>66.571473984117475</c:v>
                </c:pt>
                <c:pt idx="1525">
                  <c:v>70.278873943419569</c:v>
                </c:pt>
                <c:pt idx="1526">
                  <c:v>63.456238666856436</c:v>
                </c:pt>
                <c:pt idx="1527">
                  <c:v>65.357966461508781</c:v>
                </c:pt>
                <c:pt idx="1528">
                  <c:v>57.173066081580238</c:v>
                </c:pt>
                <c:pt idx="1529">
                  <c:v>60.986055896065629</c:v>
                </c:pt>
                <c:pt idx="1530">
                  <c:v>69.992944078105438</c:v>
                </c:pt>
                <c:pt idx="1531">
                  <c:v>65.185664813706424</c:v>
                </c:pt>
                <c:pt idx="1532">
                  <c:v>72.136380685042653</c:v>
                </c:pt>
                <c:pt idx="1533">
                  <c:v>65.617039347290373</c:v>
                </c:pt>
                <c:pt idx="1534">
                  <c:v>65.111853820523592</c:v>
                </c:pt>
                <c:pt idx="1535">
                  <c:v>70.790263744342212</c:v>
                </c:pt>
                <c:pt idx="1536">
                  <c:v>61.625693559405839</c:v>
                </c:pt>
                <c:pt idx="1537">
                  <c:v>67.696215375959355</c:v>
                </c:pt>
                <c:pt idx="1538">
                  <c:v>64.526622236523906</c:v>
                </c:pt>
                <c:pt idx="1539">
                  <c:v>62.569015894947213</c:v>
                </c:pt>
                <c:pt idx="1540">
                  <c:v>64.455690789150353</c:v>
                </c:pt>
                <c:pt idx="1541">
                  <c:v>66.679350894123573</c:v>
                </c:pt>
                <c:pt idx="1542">
                  <c:v>64.43113190040728</c:v>
                </c:pt>
                <c:pt idx="1543">
                  <c:v>61.494053141001736</c:v>
                </c:pt>
                <c:pt idx="1544">
                  <c:v>67.147275779406314</c:v>
                </c:pt>
                <c:pt idx="1545">
                  <c:v>65.946742299446527</c:v>
                </c:pt>
                <c:pt idx="1546">
                  <c:v>64.166835874029914</c:v>
                </c:pt>
                <c:pt idx="1547">
                  <c:v>67.823134984697504</c:v>
                </c:pt>
                <c:pt idx="1548">
                  <c:v>66.637759029518577</c:v>
                </c:pt>
                <c:pt idx="1549">
                  <c:v>65.921819381970408</c:v>
                </c:pt>
                <c:pt idx="1550">
                  <c:v>69.22775903179587</c:v>
                </c:pt>
                <c:pt idx="1551">
                  <c:v>66.636746165193415</c:v>
                </c:pt>
                <c:pt idx="1552">
                  <c:v>66.525864743577642</c:v>
                </c:pt>
                <c:pt idx="1553">
                  <c:v>72.495812674948496</c:v>
                </c:pt>
                <c:pt idx="1554">
                  <c:v>72.366295914997835</c:v>
                </c:pt>
                <c:pt idx="1555">
                  <c:v>70.810935372013233</c:v>
                </c:pt>
                <c:pt idx="1556">
                  <c:v>64.046631171202819</c:v>
                </c:pt>
                <c:pt idx="1557">
                  <c:v>61.668249266830145</c:v>
                </c:pt>
                <c:pt idx="1558">
                  <c:v>65.601702711566844</c:v>
                </c:pt>
                <c:pt idx="1559">
                  <c:v>64.721683465095992</c:v>
                </c:pt>
                <c:pt idx="1560">
                  <c:v>67.660310400014694</c:v>
                </c:pt>
                <c:pt idx="1561">
                  <c:v>62.602687212650544</c:v>
                </c:pt>
                <c:pt idx="1562">
                  <c:v>63.749089475277955</c:v>
                </c:pt>
                <c:pt idx="1563">
                  <c:v>61.969527969649093</c:v>
                </c:pt>
                <c:pt idx="1564">
                  <c:v>65.714330166083698</c:v>
                </c:pt>
                <c:pt idx="1565">
                  <c:v>67.963772184149903</c:v>
                </c:pt>
                <c:pt idx="1566">
                  <c:v>62.57948930250037</c:v>
                </c:pt>
                <c:pt idx="1567">
                  <c:v>67.032700552002055</c:v>
                </c:pt>
                <c:pt idx="1568">
                  <c:v>67.291954070655095</c:v>
                </c:pt>
                <c:pt idx="1569">
                  <c:v>71.77224880850541</c:v>
                </c:pt>
                <c:pt idx="1570">
                  <c:v>72.57843537120803</c:v>
                </c:pt>
                <c:pt idx="1571">
                  <c:v>76.755957401054445</c:v>
                </c:pt>
                <c:pt idx="1572">
                  <c:v>77.072118367168628</c:v>
                </c:pt>
                <c:pt idx="1573">
                  <c:v>71.603641605928686</c:v>
                </c:pt>
                <c:pt idx="1574">
                  <c:v>71.650966621699808</c:v>
                </c:pt>
                <c:pt idx="1575">
                  <c:v>70.579585087286461</c:v>
                </c:pt>
                <c:pt idx="1576">
                  <c:v>67.434142464413455</c:v>
                </c:pt>
                <c:pt idx="1577">
                  <c:v>62.496670740451833</c:v>
                </c:pt>
                <c:pt idx="1578">
                  <c:v>60.066323307882683</c:v>
                </c:pt>
                <c:pt idx="1579">
                  <c:v>52.46435062725341</c:v>
                </c:pt>
                <c:pt idx="1580">
                  <c:v>45.734366472357415</c:v>
                </c:pt>
                <c:pt idx="1581">
                  <c:v>46.511418549880382</c:v>
                </c:pt>
                <c:pt idx="1582">
                  <c:v>39.344576243757643</c:v>
                </c:pt>
                <c:pt idx="1583">
                  <c:v>32.717966474880541</c:v>
                </c:pt>
                <c:pt idx="1584">
                  <c:v>30.304897797845321</c:v>
                </c:pt>
                <c:pt idx="1585">
                  <c:v>23.154604737985483</c:v>
                </c:pt>
                <c:pt idx="1586">
                  <c:v>19.871773993952282</c:v>
                </c:pt>
                <c:pt idx="1587">
                  <c:v>17.500265110391268</c:v>
                </c:pt>
                <c:pt idx="1588">
                  <c:v>12.992948752601096</c:v>
                </c:pt>
                <c:pt idx="1589">
                  <c:v>10.175247573157264</c:v>
                </c:pt>
                <c:pt idx="1590">
                  <c:v>7.9510837263249918</c:v>
                </c:pt>
                <c:pt idx="1591">
                  <c:v>7.6047563509718419</c:v>
                </c:pt>
                <c:pt idx="1592">
                  <c:v>5.2135535661027692</c:v>
                </c:pt>
                <c:pt idx="1593">
                  <c:v>4.1648636742016691</c:v>
                </c:pt>
                <c:pt idx="1594">
                  <c:v>2.9200141957670067</c:v>
                </c:pt>
                <c:pt idx="1595">
                  <c:v>2.6542470806854568</c:v>
                </c:pt>
                <c:pt idx="1596">
                  <c:v>2.6924482121217341</c:v>
                </c:pt>
                <c:pt idx="1597">
                  <c:v>2.4333561024772021</c:v>
                </c:pt>
                <c:pt idx="1598">
                  <c:v>2.4875620603562298</c:v>
                </c:pt>
                <c:pt idx="1599">
                  <c:v>2.2020131092869932</c:v>
                </c:pt>
                <c:pt idx="1600">
                  <c:v>1.979153501863018</c:v>
                </c:pt>
                <c:pt idx="1601">
                  <c:v>1.3757516803043046</c:v>
                </c:pt>
                <c:pt idx="1602">
                  <c:v>1.1144848645040728</c:v>
                </c:pt>
                <c:pt idx="1603">
                  <c:v>0.83431550352734973</c:v>
                </c:pt>
                <c:pt idx="1604">
                  <c:v>0.54237032651298644</c:v>
                </c:pt>
                <c:pt idx="1605">
                  <c:v>0.32945074523574869</c:v>
                </c:pt>
                <c:pt idx="1606">
                  <c:v>0.24067941071314047</c:v>
                </c:pt>
                <c:pt idx="1607">
                  <c:v>9.4196211170771704E-2</c:v>
                </c:pt>
                <c:pt idx="1608">
                  <c:v>4.9706905562341142E-2</c:v>
                </c:pt>
                <c:pt idx="1609">
                  <c:v>5.6778676508428827E-2</c:v>
                </c:pt>
                <c:pt idx="1610">
                  <c:v>-1.8333318055674397E-3</c:v>
                </c:pt>
                <c:pt idx="1611">
                  <c:v>-4.3812052787717271E-2</c:v>
                </c:pt>
                <c:pt idx="1612">
                  <c:v>-4.0388714396555336E-2</c:v>
                </c:pt>
                <c:pt idx="1613">
                  <c:v>-5.1350842407771324E-2</c:v>
                </c:pt>
                <c:pt idx="1614">
                  <c:v>-5.9787491147766936E-2</c:v>
                </c:pt>
                <c:pt idx="1615">
                  <c:v>-0.11955302937693979</c:v>
                </c:pt>
                <c:pt idx="1616">
                  <c:v>-6.9589635963529517E-2</c:v>
                </c:pt>
                <c:pt idx="1617">
                  <c:v>-6.3884199693964305E-2</c:v>
                </c:pt>
                <c:pt idx="1618">
                  <c:v>-0.10950815632448929</c:v>
                </c:pt>
                <c:pt idx="1619">
                  <c:v>-8.2141491665943533E-2</c:v>
                </c:pt>
                <c:pt idx="1620">
                  <c:v>-0.20804496428346031</c:v>
                </c:pt>
                <c:pt idx="1621">
                  <c:v>-0.13369425962590498</c:v>
                </c:pt>
                <c:pt idx="1622">
                  <c:v>-0.19207167624855082</c:v>
                </c:pt>
                <c:pt idx="1623">
                  <c:v>-0.1120147067824373</c:v>
                </c:pt>
                <c:pt idx="1624">
                  <c:v>-0.21648041292652298</c:v>
                </c:pt>
                <c:pt idx="1625">
                  <c:v>-0.12752152271979789</c:v>
                </c:pt>
                <c:pt idx="1626">
                  <c:v>-0.11749542783343614</c:v>
                </c:pt>
                <c:pt idx="1627">
                  <c:v>-0.11064919865830802</c:v>
                </c:pt>
                <c:pt idx="1628">
                  <c:v>-8.4648104424034365E-2</c:v>
                </c:pt>
                <c:pt idx="1629">
                  <c:v>-3.2176400193839605E-2</c:v>
                </c:pt>
                <c:pt idx="1630">
                  <c:v>-6.0011968723228115E-2</c:v>
                </c:pt>
                <c:pt idx="1631">
                  <c:v>-0.11955302937693979</c:v>
                </c:pt>
                <c:pt idx="1632">
                  <c:v>1.0700732321822226E-2</c:v>
                </c:pt>
                <c:pt idx="1633">
                  <c:v>0.37370811063672793</c:v>
                </c:pt>
                <c:pt idx="1634">
                  <c:v>2.5751298759870256</c:v>
                </c:pt>
                <c:pt idx="1635">
                  <c:v>4.3877116054259035</c:v>
                </c:pt>
                <c:pt idx="1636">
                  <c:v>4.6472626614070034</c:v>
                </c:pt>
                <c:pt idx="1637">
                  <c:v>4.7001914517983518</c:v>
                </c:pt>
                <c:pt idx="1638">
                  <c:v>4.1295954778539867</c:v>
                </c:pt>
                <c:pt idx="1639">
                  <c:v>5.1353912269407109</c:v>
                </c:pt>
                <c:pt idx="1640">
                  <c:v>10.397353686510902</c:v>
                </c:pt>
                <c:pt idx="1641">
                  <c:v>15.678761687826837</c:v>
                </c:pt>
                <c:pt idx="1642">
                  <c:v>25.505178849075484</c:v>
                </c:pt>
                <c:pt idx="1643">
                  <c:v>34.858511806557587</c:v>
                </c:pt>
                <c:pt idx="1644">
                  <c:v>34.733531881724602</c:v>
                </c:pt>
                <c:pt idx="1645">
                  <c:v>44.34447778657001</c:v>
                </c:pt>
                <c:pt idx="1646">
                  <c:v>56.968335692677698</c:v>
                </c:pt>
                <c:pt idx="1647">
                  <c:v>64.330138104490885</c:v>
                </c:pt>
                <c:pt idx="1648">
                  <c:v>70.997751857618326</c:v>
                </c:pt>
                <c:pt idx="1649">
                  <c:v>73.206982798894131</c:v>
                </c:pt>
                <c:pt idx="1650">
                  <c:v>75.841454273343629</c:v>
                </c:pt>
                <c:pt idx="1651">
                  <c:v>75.425673592945259</c:v>
                </c:pt>
                <c:pt idx="1652">
                  <c:v>77.486625138530087</c:v>
                </c:pt>
                <c:pt idx="1653">
                  <c:v>82.424197611299945</c:v>
                </c:pt>
                <c:pt idx="1654">
                  <c:v>79.259115145296732</c:v>
                </c:pt>
                <c:pt idx="1655">
                  <c:v>82.009697502711575</c:v>
                </c:pt>
                <c:pt idx="1656">
                  <c:v>80.880515682092039</c:v>
                </c:pt>
                <c:pt idx="1657">
                  <c:v>78.359158066821678</c:v>
                </c:pt>
                <c:pt idx="1658">
                  <c:v>81.386505527755745</c:v>
                </c:pt>
                <c:pt idx="1659">
                  <c:v>78.516519455578646</c:v>
                </c:pt>
                <c:pt idx="1660">
                  <c:v>80.282381464301295</c:v>
                </c:pt>
                <c:pt idx="1661">
                  <c:v>82.247133521122066</c:v>
                </c:pt>
                <c:pt idx="1662">
                  <c:v>79.998062112316873</c:v>
                </c:pt>
                <c:pt idx="1663">
                  <c:v>78.851787946881743</c:v>
                </c:pt>
                <c:pt idx="1664">
                  <c:v>78.999750585671976</c:v>
                </c:pt>
                <c:pt idx="1665">
                  <c:v>77.774942128889677</c:v>
                </c:pt>
                <c:pt idx="1666">
                  <c:v>77.140461338234189</c:v>
                </c:pt>
                <c:pt idx="1667">
                  <c:v>77.734406018323128</c:v>
                </c:pt>
                <c:pt idx="1668">
                  <c:v>80.594610570102461</c:v>
                </c:pt>
                <c:pt idx="1669">
                  <c:v>79.786383958891093</c:v>
                </c:pt>
                <c:pt idx="1670">
                  <c:v>79.783746778966901</c:v>
                </c:pt>
                <c:pt idx="1671">
                  <c:v>79.551978405859231</c:v>
                </c:pt>
                <c:pt idx="1672">
                  <c:v>82.626030052323244</c:v>
                </c:pt>
                <c:pt idx="1673">
                  <c:v>79.033404691076498</c:v>
                </c:pt>
                <c:pt idx="1674">
                  <c:v>80.827756582790968</c:v>
                </c:pt>
                <c:pt idx="1675">
                  <c:v>83.291595243135262</c:v>
                </c:pt>
                <c:pt idx="1676">
                  <c:v>84.653904757312233</c:v>
                </c:pt>
                <c:pt idx="1677">
                  <c:v>79.054439652746666</c:v>
                </c:pt>
                <c:pt idx="1678">
                  <c:v>78.801609860271853</c:v>
                </c:pt>
                <c:pt idx="1679">
                  <c:v>83.212426642022876</c:v>
                </c:pt>
                <c:pt idx="1680">
                  <c:v>79.909619988929379</c:v>
                </c:pt>
                <c:pt idx="1681">
                  <c:v>79.329926516706124</c:v>
                </c:pt>
                <c:pt idx="1682">
                  <c:v>84.306392229690672</c:v>
                </c:pt>
                <c:pt idx="1683">
                  <c:v>80.449817386003303</c:v>
                </c:pt>
                <c:pt idx="1684">
                  <c:v>77.29990858967129</c:v>
                </c:pt>
                <c:pt idx="1685">
                  <c:v>78.94402478368319</c:v>
                </c:pt>
                <c:pt idx="1686">
                  <c:v>78.948227840318225</c:v>
                </c:pt>
                <c:pt idx="1687">
                  <c:v>81.410960925748611</c:v>
                </c:pt>
                <c:pt idx="1688">
                  <c:v>78.562961117792284</c:v>
                </c:pt>
                <c:pt idx="1689">
                  <c:v>79.214903458175144</c:v>
                </c:pt>
                <c:pt idx="1690">
                  <c:v>80.124322097436263</c:v>
                </c:pt>
                <c:pt idx="1691">
                  <c:v>78.473758766986037</c:v>
                </c:pt>
                <c:pt idx="1692">
                  <c:v>79.654781554294729</c:v>
                </c:pt>
                <c:pt idx="1693">
                  <c:v>81.96970703550079</c:v>
                </c:pt>
                <c:pt idx="1694">
                  <c:v>81.682019799226353</c:v>
                </c:pt>
                <c:pt idx="1695">
                  <c:v>80.398223560691321</c:v>
                </c:pt>
                <c:pt idx="1696">
                  <c:v>81.422656692417718</c:v>
                </c:pt>
                <c:pt idx="1697">
                  <c:v>81.644493327216622</c:v>
                </c:pt>
                <c:pt idx="1698">
                  <c:v>76.453719989222421</c:v>
                </c:pt>
                <c:pt idx="1699">
                  <c:v>80.642014232441724</c:v>
                </c:pt>
                <c:pt idx="1700">
                  <c:v>79.599420492609056</c:v>
                </c:pt>
                <c:pt idx="1701">
                  <c:v>81.295092287199992</c:v>
                </c:pt>
                <c:pt idx="1702">
                  <c:v>81.240633692124021</c:v>
                </c:pt>
                <c:pt idx="1703">
                  <c:v>79.576489260012565</c:v>
                </c:pt>
                <c:pt idx="1704">
                  <c:v>77.737805037488926</c:v>
                </c:pt>
                <c:pt idx="1705">
                  <c:v>74.821963035579614</c:v>
                </c:pt>
                <c:pt idx="1706">
                  <c:v>77.913078380329168</c:v>
                </c:pt>
                <c:pt idx="1707">
                  <c:v>79.806963257873704</c:v>
                </c:pt>
                <c:pt idx="1708">
                  <c:v>78.461956138094294</c:v>
                </c:pt>
                <c:pt idx="1709">
                  <c:v>79.082841515504427</c:v>
                </c:pt>
                <c:pt idx="1710">
                  <c:v>82.766502497931072</c:v>
                </c:pt>
                <c:pt idx="1711">
                  <c:v>80.506717516438755</c:v>
                </c:pt>
                <c:pt idx="1712">
                  <c:v>82.3301702613538</c:v>
                </c:pt>
                <c:pt idx="1713">
                  <c:v>84.094339229110034</c:v>
                </c:pt>
                <c:pt idx="1714">
                  <c:v>81.265337493835517</c:v>
                </c:pt>
                <c:pt idx="1715">
                  <c:v>81.090620553982603</c:v>
                </c:pt>
                <c:pt idx="1716">
                  <c:v>79.672446878784925</c:v>
                </c:pt>
                <c:pt idx="1717">
                  <c:v>83.573653223796313</c:v>
                </c:pt>
                <c:pt idx="1718">
                  <c:v>79.458969065256696</c:v>
                </c:pt>
                <c:pt idx="1719">
                  <c:v>84.704766401180137</c:v>
                </c:pt>
                <c:pt idx="1720">
                  <c:v>81.717426767548361</c:v>
                </c:pt>
                <c:pt idx="1721">
                  <c:v>84.942779877858925</c:v>
                </c:pt>
                <c:pt idx="1722">
                  <c:v>79.829126214354631</c:v>
                </c:pt>
                <c:pt idx="1723">
                  <c:v>81.312627364946749</c:v>
                </c:pt>
                <c:pt idx="1724">
                  <c:v>83.263413359304522</c:v>
                </c:pt>
                <c:pt idx="1725">
                  <c:v>80.287670014056033</c:v>
                </c:pt>
                <c:pt idx="1726">
                  <c:v>81.692401763355107</c:v>
                </c:pt>
                <c:pt idx="1727">
                  <c:v>81.606705436268484</c:v>
                </c:pt>
                <c:pt idx="1728">
                  <c:v>77.940296086275339</c:v>
                </c:pt>
                <c:pt idx="1729">
                  <c:v>77.701981531400335</c:v>
                </c:pt>
                <c:pt idx="1730">
                  <c:v>80.951586485283912</c:v>
                </c:pt>
                <c:pt idx="1731">
                  <c:v>80.254620318714373</c:v>
                </c:pt>
                <c:pt idx="1732">
                  <c:v>82.392939911985792</c:v>
                </c:pt>
                <c:pt idx="1733">
                  <c:v>80.580841854181372</c:v>
                </c:pt>
                <c:pt idx="1734">
                  <c:v>79.913576935191372</c:v>
                </c:pt>
                <c:pt idx="1735">
                  <c:v>78.900920910010313</c:v>
                </c:pt>
                <c:pt idx="1736">
                  <c:v>77.772589259525347</c:v>
                </c:pt>
                <c:pt idx="1737">
                  <c:v>77.829875307475547</c:v>
                </c:pt>
                <c:pt idx="1738">
                  <c:v>75.460403697004892</c:v>
                </c:pt>
                <c:pt idx="1739">
                  <c:v>79.348093250658962</c:v>
                </c:pt>
                <c:pt idx="1740">
                  <c:v>83.482273573039038</c:v>
                </c:pt>
                <c:pt idx="1741">
                  <c:v>81.566797511783236</c:v>
                </c:pt>
                <c:pt idx="1742">
                  <c:v>76.201202917887016</c:v>
                </c:pt>
                <c:pt idx="1743">
                  <c:v>76.818480414833928</c:v>
                </c:pt>
                <c:pt idx="1744">
                  <c:v>79.462129534805598</c:v>
                </c:pt>
                <c:pt idx="1745">
                  <c:v>76.55103052574421</c:v>
                </c:pt>
                <c:pt idx="1746">
                  <c:v>81.939852803087049</c:v>
                </c:pt>
                <c:pt idx="1747">
                  <c:v>78.976879631914599</c:v>
                </c:pt>
                <c:pt idx="1748">
                  <c:v>85.923952082946059</c:v>
                </c:pt>
                <c:pt idx="1749">
                  <c:v>80.529216524424484</c:v>
                </c:pt>
                <c:pt idx="1750">
                  <c:v>81.715031759832129</c:v>
                </c:pt>
                <c:pt idx="1751">
                  <c:v>83.08288195716662</c:v>
                </c:pt>
                <c:pt idx="1752">
                  <c:v>83.898700382167732</c:v>
                </c:pt>
                <c:pt idx="1753">
                  <c:v>83.204109903948989</c:v>
                </c:pt>
                <c:pt idx="1754">
                  <c:v>79.255957500382252</c:v>
                </c:pt>
                <c:pt idx="1755">
                  <c:v>79.130448918656526</c:v>
                </c:pt>
                <c:pt idx="1756">
                  <c:v>77.437256001139772</c:v>
                </c:pt>
                <c:pt idx="1757">
                  <c:v>78.00311965376045</c:v>
                </c:pt>
                <c:pt idx="1758">
                  <c:v>77.10680946548915</c:v>
                </c:pt>
                <c:pt idx="1759">
                  <c:v>81.88362326213732</c:v>
                </c:pt>
                <c:pt idx="1760">
                  <c:v>78.586579211713797</c:v>
                </c:pt>
                <c:pt idx="1761">
                  <c:v>80.730758350784896</c:v>
                </c:pt>
                <c:pt idx="1762">
                  <c:v>84.767283504341179</c:v>
                </c:pt>
                <c:pt idx="1763">
                  <c:v>76.582280109083655</c:v>
                </c:pt>
                <c:pt idx="1764">
                  <c:v>78.977405623338569</c:v>
                </c:pt>
                <c:pt idx="1765">
                  <c:v>78.623585296419904</c:v>
                </c:pt>
                <c:pt idx="1766">
                  <c:v>79.398388614971012</c:v>
                </c:pt>
                <c:pt idx="1767">
                  <c:v>82.357144463707982</c:v>
                </c:pt>
                <c:pt idx="1768">
                  <c:v>84.487897150749291</c:v>
                </c:pt>
                <c:pt idx="1769">
                  <c:v>82.297057734520081</c:v>
                </c:pt>
                <c:pt idx="1770">
                  <c:v>81.026132340953509</c:v>
                </c:pt>
                <c:pt idx="1771">
                  <c:v>80.259379182057515</c:v>
                </c:pt>
                <c:pt idx="1772">
                  <c:v>85.377721030488402</c:v>
                </c:pt>
                <c:pt idx="1773">
                  <c:v>77.009011151949139</c:v>
                </c:pt>
                <c:pt idx="1774">
                  <c:v>77.711394719452315</c:v>
                </c:pt>
                <c:pt idx="1775">
                  <c:v>80.987929328420009</c:v>
                </c:pt>
                <c:pt idx="1776">
                  <c:v>81.683351350081054</c:v>
                </c:pt>
                <c:pt idx="1777">
                  <c:v>75.640098269257223</c:v>
                </c:pt>
                <c:pt idx="1778">
                  <c:v>79.59493954261022</c:v>
                </c:pt>
                <c:pt idx="1779">
                  <c:v>85.266909643099453</c:v>
                </c:pt>
                <c:pt idx="1780">
                  <c:v>83.872578875817766</c:v>
                </c:pt>
                <c:pt idx="1781">
                  <c:v>85.072897970398145</c:v>
                </c:pt>
                <c:pt idx="1782">
                  <c:v>82.494480722859208</c:v>
                </c:pt>
                <c:pt idx="1783">
                  <c:v>79.895366478110262</c:v>
                </c:pt>
                <c:pt idx="1784">
                  <c:v>79.406025347023572</c:v>
                </c:pt>
                <c:pt idx="1785">
                  <c:v>78.012544487416875</c:v>
                </c:pt>
                <c:pt idx="1786">
                  <c:v>76.950090373132213</c:v>
                </c:pt>
                <c:pt idx="1787">
                  <c:v>80.262288752613429</c:v>
                </c:pt>
                <c:pt idx="1788">
                  <c:v>77.600292785292922</c:v>
                </c:pt>
                <c:pt idx="1789">
                  <c:v>76.385560378048197</c:v>
                </c:pt>
                <c:pt idx="1790">
                  <c:v>77.414794978018875</c:v>
                </c:pt>
                <c:pt idx="1791">
                  <c:v>80.592756160471936</c:v>
                </c:pt>
                <c:pt idx="1792">
                  <c:v>79.034193871799175</c:v>
                </c:pt>
                <c:pt idx="1793">
                  <c:v>79.720706062095744</c:v>
                </c:pt>
                <c:pt idx="1794">
                  <c:v>72.278370403246456</c:v>
                </c:pt>
                <c:pt idx="1795">
                  <c:v>80.905439918155622</c:v>
                </c:pt>
                <c:pt idx="1796">
                  <c:v>78.839175624443996</c:v>
                </c:pt>
                <c:pt idx="1797">
                  <c:v>79.579387686947612</c:v>
                </c:pt>
                <c:pt idx="1798">
                  <c:v>81.089292852564071</c:v>
                </c:pt>
                <c:pt idx="1799">
                  <c:v>76.069975916238747</c:v>
                </c:pt>
                <c:pt idx="1800">
                  <c:v>78.934034747438901</c:v>
                </c:pt>
                <c:pt idx="1801">
                  <c:v>83.663466738014321</c:v>
                </c:pt>
                <c:pt idx="1802">
                  <c:v>84.694213427612937</c:v>
                </c:pt>
                <c:pt idx="1803">
                  <c:v>82.4485136230617</c:v>
                </c:pt>
                <c:pt idx="1804">
                  <c:v>79.625780579666156</c:v>
                </c:pt>
                <c:pt idx="1805">
                  <c:v>80.586402649608218</c:v>
                </c:pt>
                <c:pt idx="1806">
                  <c:v>77.684725672747433</c:v>
                </c:pt>
                <c:pt idx="1807">
                  <c:v>81.110526208764924</c:v>
                </c:pt>
                <c:pt idx="1808">
                  <c:v>78.324553661091286</c:v>
                </c:pt>
                <c:pt idx="1809">
                  <c:v>77.544628830739001</c:v>
                </c:pt>
                <c:pt idx="1810">
                  <c:v>83.368648683440156</c:v>
                </c:pt>
                <c:pt idx="1811">
                  <c:v>82.582972114457149</c:v>
                </c:pt>
                <c:pt idx="1812">
                  <c:v>81.832473190144682</c:v>
                </c:pt>
                <c:pt idx="1813">
                  <c:v>82.745894694690122</c:v>
                </c:pt>
                <c:pt idx="1814">
                  <c:v>80.502217998204372</c:v>
                </c:pt>
                <c:pt idx="1815">
                  <c:v>77.073944883400159</c:v>
                </c:pt>
                <c:pt idx="1816">
                  <c:v>73.38703596037783</c:v>
                </c:pt>
                <c:pt idx="1817">
                  <c:v>67.960224450748811</c:v>
                </c:pt>
                <c:pt idx="1818">
                  <c:v>66.870730238635062</c:v>
                </c:pt>
                <c:pt idx="1819">
                  <c:v>58.547571300976855</c:v>
                </c:pt>
                <c:pt idx="1820">
                  <c:v>54.469223517600497</c:v>
                </c:pt>
                <c:pt idx="1821">
                  <c:v>45.692164910128973</c:v>
                </c:pt>
                <c:pt idx="1822">
                  <c:v>43.201943376027707</c:v>
                </c:pt>
                <c:pt idx="1823">
                  <c:v>34.226211164386534</c:v>
                </c:pt>
                <c:pt idx="1824">
                  <c:v>32.353628803738758</c:v>
                </c:pt>
                <c:pt idx="1825">
                  <c:v>29.140058369594023</c:v>
                </c:pt>
                <c:pt idx="1826">
                  <c:v>24.129975565786832</c:v>
                </c:pt>
                <c:pt idx="1827">
                  <c:v>19.43985924840128</c:v>
                </c:pt>
                <c:pt idx="1828">
                  <c:v>15.065214572033337</c:v>
                </c:pt>
                <c:pt idx="1829">
                  <c:v>10.866820639809827</c:v>
                </c:pt>
                <c:pt idx="1830">
                  <c:v>9.6888514904786014</c:v>
                </c:pt>
                <c:pt idx="1831">
                  <c:v>7.8377703790329818</c:v>
                </c:pt>
                <c:pt idx="1832">
                  <c:v>7.5220223766625178</c:v>
                </c:pt>
                <c:pt idx="1833">
                  <c:v>6.857341951949314</c:v>
                </c:pt>
                <c:pt idx="1834">
                  <c:v>5.1812201902348365</c:v>
                </c:pt>
                <c:pt idx="1835">
                  <c:v>4.3306663070507234</c:v>
                </c:pt>
                <c:pt idx="1836">
                  <c:v>3.1634263665340723</c:v>
                </c:pt>
                <c:pt idx="1837">
                  <c:v>3.172563612738033</c:v>
                </c:pt>
                <c:pt idx="1838">
                  <c:v>4.0860846371288062</c:v>
                </c:pt>
                <c:pt idx="1839">
                  <c:v>3.385369185139564</c:v>
                </c:pt>
                <c:pt idx="1840">
                  <c:v>2.4758993919749894</c:v>
                </c:pt>
                <c:pt idx="1841">
                  <c:v>2.4148505791680153</c:v>
                </c:pt>
                <c:pt idx="1842">
                  <c:v>1.9579195795144222</c:v>
                </c:pt>
                <c:pt idx="1843">
                  <c:v>1.6153858523309528</c:v>
                </c:pt>
                <c:pt idx="1844">
                  <c:v>1.3778120985756703</c:v>
                </c:pt>
                <c:pt idx="1845">
                  <c:v>1.3207212291322157</c:v>
                </c:pt>
                <c:pt idx="1846">
                  <c:v>1.1407398086119236</c:v>
                </c:pt>
                <c:pt idx="1847">
                  <c:v>1.0816015345357921</c:v>
                </c:pt>
                <c:pt idx="1848">
                  <c:v>1.0302186394404056</c:v>
                </c:pt>
                <c:pt idx="1849">
                  <c:v>0.89254165982182165</c:v>
                </c:pt>
                <c:pt idx="1850">
                  <c:v>0.95760511154950878</c:v>
                </c:pt>
                <c:pt idx="1851">
                  <c:v>0.76950277518357257</c:v>
                </c:pt>
                <c:pt idx="1852">
                  <c:v>0.84712124679264811</c:v>
                </c:pt>
                <c:pt idx="1853">
                  <c:v>0.66150883012822126</c:v>
                </c:pt>
                <c:pt idx="1854">
                  <c:v>0.80533463962557672</c:v>
                </c:pt>
                <c:pt idx="1855">
                  <c:v>0.80282599639439622</c:v>
                </c:pt>
                <c:pt idx="1856">
                  <c:v>0.70991665189278352</c:v>
                </c:pt>
                <c:pt idx="1857">
                  <c:v>0.58139541378567916</c:v>
                </c:pt>
                <c:pt idx="1858">
                  <c:v>0.49833073681324613</c:v>
                </c:pt>
                <c:pt idx="1859">
                  <c:v>0.53231948632317394</c:v>
                </c:pt>
                <c:pt idx="1860">
                  <c:v>0.70123079045700809</c:v>
                </c:pt>
                <c:pt idx="1861">
                  <c:v>0.69415485956511036</c:v>
                </c:pt>
                <c:pt idx="1862">
                  <c:v>0.65855126785057116</c:v>
                </c:pt>
                <c:pt idx="1863">
                  <c:v>0.68251149632523322</c:v>
                </c:pt>
                <c:pt idx="1864">
                  <c:v>0.71150781933997376</c:v>
                </c:pt>
                <c:pt idx="1865">
                  <c:v>0.65900051730118925</c:v>
                </c:pt>
                <c:pt idx="1866">
                  <c:v>0.68799621628183871</c:v>
                </c:pt>
                <c:pt idx="1867">
                  <c:v>0.64348279951319531</c:v>
                </c:pt>
                <c:pt idx="1868">
                  <c:v>0.66311864587155211</c:v>
                </c:pt>
                <c:pt idx="1869">
                  <c:v>0.54624469738793202</c:v>
                </c:pt>
                <c:pt idx="1870">
                  <c:v>0.55448012067413899</c:v>
                </c:pt>
                <c:pt idx="1871">
                  <c:v>0.69484747511545653</c:v>
                </c:pt>
                <c:pt idx="1872">
                  <c:v>0.71128318379514166</c:v>
                </c:pt>
                <c:pt idx="1873">
                  <c:v>0.8774699610085257</c:v>
                </c:pt>
                <c:pt idx="1874">
                  <c:v>1.4780842748161049</c:v>
                </c:pt>
                <c:pt idx="1875">
                  <c:v>3.5517441010288975</c:v>
                </c:pt>
                <c:pt idx="1876">
                  <c:v>5.6684702921248835</c:v>
                </c:pt>
                <c:pt idx="1877">
                  <c:v>5.8661694029305878</c:v>
                </c:pt>
                <c:pt idx="1878">
                  <c:v>5.7336009408276993</c:v>
                </c:pt>
                <c:pt idx="1879">
                  <c:v>6.9824850495713413</c:v>
                </c:pt>
                <c:pt idx="1880">
                  <c:v>9.5732839155815537</c:v>
                </c:pt>
                <c:pt idx="1881">
                  <c:v>16.519028314621952</c:v>
                </c:pt>
                <c:pt idx="1882">
                  <c:v>34.056555204619208</c:v>
                </c:pt>
                <c:pt idx="1883">
                  <c:v>45.498815427261817</c:v>
                </c:pt>
                <c:pt idx="1884">
                  <c:v>51.515966885741889</c:v>
                </c:pt>
                <c:pt idx="1885">
                  <c:v>73.667630229365272</c:v>
                </c:pt>
                <c:pt idx="1886">
                  <c:v>76.683547144661347</c:v>
                </c:pt>
                <c:pt idx="1887">
                  <c:v>76.219406847641892</c:v>
                </c:pt>
                <c:pt idx="1888">
                  <c:v>81.985435976880083</c:v>
                </c:pt>
                <c:pt idx="1889">
                  <c:v>88.839442303110772</c:v>
                </c:pt>
                <c:pt idx="1890">
                  <c:v>91.159269267467025</c:v>
                </c:pt>
                <c:pt idx="1891">
                  <c:v>90.747449854442209</c:v>
                </c:pt>
                <c:pt idx="1892">
                  <c:v>89.181857873480979</c:v>
                </c:pt>
                <c:pt idx="1893">
                  <c:v>89.101186206183613</c:v>
                </c:pt>
                <c:pt idx="1894">
                  <c:v>88.131122259959213</c:v>
                </c:pt>
                <c:pt idx="1895">
                  <c:v>86.894369312576615</c:v>
                </c:pt>
                <c:pt idx="1896">
                  <c:v>90.551919503556235</c:v>
                </c:pt>
                <c:pt idx="1897">
                  <c:v>88.69695817081606</c:v>
                </c:pt>
                <c:pt idx="1898">
                  <c:v>88.787381788541779</c:v>
                </c:pt>
                <c:pt idx="1899">
                  <c:v>88.11091004414051</c:v>
                </c:pt>
                <c:pt idx="1900">
                  <c:v>89.519945158001036</c:v>
                </c:pt>
                <c:pt idx="1901">
                  <c:v>86.345478792383361</c:v>
                </c:pt>
                <c:pt idx="1902">
                  <c:v>87.626472830293451</c:v>
                </c:pt>
                <c:pt idx="1903">
                  <c:v>88.611044702191037</c:v>
                </c:pt>
                <c:pt idx="1904">
                  <c:v>87.037410810537736</c:v>
                </c:pt>
                <c:pt idx="1905">
                  <c:v>91.50659255149553</c:v>
                </c:pt>
                <c:pt idx="1906">
                  <c:v>89.352598056652639</c:v>
                </c:pt>
                <c:pt idx="1907">
                  <c:v>89.676878299789706</c:v>
                </c:pt>
                <c:pt idx="1908">
                  <c:v>86.098536707994398</c:v>
                </c:pt>
                <c:pt idx="1909">
                  <c:v>88.432458669583895</c:v>
                </c:pt>
                <c:pt idx="1910">
                  <c:v>89.956534118820571</c:v>
                </c:pt>
                <c:pt idx="1911">
                  <c:v>90.320643660187244</c:v>
                </c:pt>
                <c:pt idx="1912">
                  <c:v>90.892852525456007</c:v>
                </c:pt>
                <c:pt idx="1913">
                  <c:v>91.519725581773429</c:v>
                </c:pt>
                <c:pt idx="1914">
                  <c:v>89.237440280002417</c:v>
                </c:pt>
                <c:pt idx="1915">
                  <c:v>88.536303410156378</c:v>
                </c:pt>
                <c:pt idx="1916">
                  <c:v>89.628654870889577</c:v>
                </c:pt>
                <c:pt idx="1917">
                  <c:v>89.017499889316525</c:v>
                </c:pt>
                <c:pt idx="1918">
                  <c:v>86.438187576203191</c:v>
                </c:pt>
                <c:pt idx="1919">
                  <c:v>88.256893580003521</c:v>
                </c:pt>
                <c:pt idx="1920">
                  <c:v>88.583810773996348</c:v>
                </c:pt>
                <c:pt idx="1921">
                  <c:v>88.991847228863548</c:v>
                </c:pt>
                <c:pt idx="1922">
                  <c:v>89.567842486374559</c:v>
                </c:pt>
                <c:pt idx="1923">
                  <c:v>87.036036744873897</c:v>
                </c:pt>
                <c:pt idx="1924">
                  <c:v>89.82476215984137</c:v>
                </c:pt>
                <c:pt idx="1925">
                  <c:v>91.583982399452879</c:v>
                </c:pt>
                <c:pt idx="1926">
                  <c:v>92.204335562267516</c:v>
                </c:pt>
                <c:pt idx="1927">
                  <c:v>88.965644550899725</c:v>
                </c:pt>
                <c:pt idx="1928">
                  <c:v>89.521343756780482</c:v>
                </c:pt>
                <c:pt idx="1929">
                  <c:v>90.954139173579279</c:v>
                </c:pt>
                <c:pt idx="1930">
                  <c:v>88.423577965968548</c:v>
                </c:pt>
                <c:pt idx="1931">
                  <c:v>89.094767498766586</c:v>
                </c:pt>
                <c:pt idx="1932">
                  <c:v>90.835006652169952</c:v>
                </c:pt>
                <c:pt idx="1933">
                  <c:v>89.535349053133245</c:v>
                </c:pt>
                <c:pt idx="1934">
                  <c:v>86.519456884984507</c:v>
                </c:pt>
                <c:pt idx="1935">
                  <c:v>86.591459951823083</c:v>
                </c:pt>
                <c:pt idx="1936">
                  <c:v>91.609698069547505</c:v>
                </c:pt>
                <c:pt idx="1937">
                  <c:v>90.56068297262037</c:v>
                </c:pt>
                <c:pt idx="1938">
                  <c:v>87.944902556549323</c:v>
                </c:pt>
                <c:pt idx="1939">
                  <c:v>87.823848759125582</c:v>
                </c:pt>
                <c:pt idx="1940">
                  <c:v>91.253169859154298</c:v>
                </c:pt>
                <c:pt idx="1941">
                  <c:v>90.513477925701281</c:v>
                </c:pt>
                <c:pt idx="1942">
                  <c:v>86.665142824969081</c:v>
                </c:pt>
                <c:pt idx="1943">
                  <c:v>87.758117527769627</c:v>
                </c:pt>
                <c:pt idx="1944">
                  <c:v>89.908471591053797</c:v>
                </c:pt>
                <c:pt idx="1945">
                  <c:v>88.72226858168527</c:v>
                </c:pt>
                <c:pt idx="1946">
                  <c:v>86.643501123085215</c:v>
                </c:pt>
                <c:pt idx="1947">
                  <c:v>86.786292557473118</c:v>
                </c:pt>
                <c:pt idx="1948">
                  <c:v>89.086955674374408</c:v>
                </c:pt>
                <c:pt idx="1949">
                  <c:v>86.948713817282268</c:v>
                </c:pt>
                <c:pt idx="1950">
                  <c:v>88.54546994213888</c:v>
                </c:pt>
                <c:pt idx="1951">
                  <c:v>87.363012573225433</c:v>
                </c:pt>
                <c:pt idx="1952">
                  <c:v>87.170420166212352</c:v>
                </c:pt>
                <c:pt idx="1953">
                  <c:v>84.86855129937463</c:v>
                </c:pt>
                <c:pt idx="1954">
                  <c:v>88.592980768735728</c:v>
                </c:pt>
                <c:pt idx="1955">
                  <c:v>87.718361890379398</c:v>
                </c:pt>
                <c:pt idx="1956">
                  <c:v>89.488863435904776</c:v>
                </c:pt>
                <c:pt idx="1957">
                  <c:v>86.986601703565412</c:v>
                </c:pt>
                <c:pt idx="1958">
                  <c:v>86.858975942744294</c:v>
                </c:pt>
                <c:pt idx="1959">
                  <c:v>86.436545458602438</c:v>
                </c:pt>
                <c:pt idx="1960">
                  <c:v>85.759638671248055</c:v>
                </c:pt>
                <c:pt idx="1961">
                  <c:v>88.654966476355185</c:v>
                </c:pt>
                <c:pt idx="1962">
                  <c:v>91.321518324593683</c:v>
                </c:pt>
                <c:pt idx="1963">
                  <c:v>89.693142857976952</c:v>
                </c:pt>
                <c:pt idx="1964">
                  <c:v>87.910620274787505</c:v>
                </c:pt>
                <c:pt idx="1965">
                  <c:v>91.508591649391477</c:v>
                </c:pt>
                <c:pt idx="1966">
                  <c:v>86.648158099440238</c:v>
                </c:pt>
                <c:pt idx="1967">
                  <c:v>88.907960055103302</c:v>
                </c:pt>
                <c:pt idx="1968">
                  <c:v>89.64603447143277</c:v>
                </c:pt>
                <c:pt idx="1969">
                  <c:v>88.22973299224661</c:v>
                </c:pt>
                <c:pt idx="1970">
                  <c:v>89.18828126286671</c:v>
                </c:pt>
                <c:pt idx="1971">
                  <c:v>89.846665345541908</c:v>
                </c:pt>
                <c:pt idx="1972">
                  <c:v>89.416094219837632</c:v>
                </c:pt>
                <c:pt idx="1973">
                  <c:v>89.093094801134981</c:v>
                </c:pt>
                <c:pt idx="1974">
                  <c:v>88.408869951479716</c:v>
                </c:pt>
                <c:pt idx="1975">
                  <c:v>88.190114793660669</c:v>
                </c:pt>
                <c:pt idx="1976">
                  <c:v>85.689933871374535</c:v>
                </c:pt>
                <c:pt idx="1977">
                  <c:v>89.643512425849224</c:v>
                </c:pt>
                <c:pt idx="1978">
                  <c:v>86.907817919792052</c:v>
                </c:pt>
                <c:pt idx="1979">
                  <c:v>83.932369417062631</c:v>
                </c:pt>
                <c:pt idx="1980">
                  <c:v>87.360535796341352</c:v>
                </c:pt>
                <c:pt idx="1981">
                  <c:v>89.959065517381603</c:v>
                </c:pt>
                <c:pt idx="1982">
                  <c:v>86.402630346638645</c:v>
                </c:pt>
                <c:pt idx="1983">
                  <c:v>90.205619785299803</c:v>
                </c:pt>
                <c:pt idx="1984">
                  <c:v>87.593927050460991</c:v>
                </c:pt>
                <c:pt idx="1985">
                  <c:v>88.510750434906043</c:v>
                </c:pt>
                <c:pt idx="1986">
                  <c:v>90.297234444990693</c:v>
                </c:pt>
                <c:pt idx="1987">
                  <c:v>90.875269214047321</c:v>
                </c:pt>
                <c:pt idx="1988">
                  <c:v>89.58044951966825</c:v>
                </c:pt>
                <c:pt idx="1989">
                  <c:v>88.781536513948396</c:v>
                </c:pt>
                <c:pt idx="1990">
                  <c:v>88.267149317056109</c:v>
                </c:pt>
                <c:pt idx="1991">
                  <c:v>92.5069417497686</c:v>
                </c:pt>
                <c:pt idx="1992">
                  <c:v>89.809038081376841</c:v>
                </c:pt>
                <c:pt idx="1993">
                  <c:v>87.044551660098151</c:v>
                </c:pt>
                <c:pt idx="1994">
                  <c:v>87.158324269316438</c:v>
                </c:pt>
                <c:pt idx="1995">
                  <c:v>91.547706744116809</c:v>
                </c:pt>
                <c:pt idx="1996">
                  <c:v>92.558639248012867</c:v>
                </c:pt>
                <c:pt idx="1997">
                  <c:v>87.830756235938907</c:v>
                </c:pt>
                <c:pt idx="1998">
                  <c:v>90.060883819629325</c:v>
                </c:pt>
                <c:pt idx="1999">
                  <c:v>90.106762155737869</c:v>
                </c:pt>
                <c:pt idx="2000">
                  <c:v>88.250795530234356</c:v>
                </c:pt>
                <c:pt idx="2001">
                  <c:v>91.165242536583705</c:v>
                </c:pt>
                <c:pt idx="2002">
                  <c:v>91.12315523966204</c:v>
                </c:pt>
                <c:pt idx="2003">
                  <c:v>88.525192389227016</c:v>
                </c:pt>
                <c:pt idx="2004">
                  <c:v>90.376792650947976</c:v>
                </c:pt>
                <c:pt idx="2005">
                  <c:v>91.547992452921761</c:v>
                </c:pt>
                <c:pt idx="2006">
                  <c:v>90.231546720099516</c:v>
                </c:pt>
                <c:pt idx="2007">
                  <c:v>87.246326738545605</c:v>
                </c:pt>
                <c:pt idx="2008">
                  <c:v>90.819132522563663</c:v>
                </c:pt>
                <c:pt idx="2009">
                  <c:v>89.366300912230258</c:v>
                </c:pt>
                <c:pt idx="2010">
                  <c:v>88.962019325118121</c:v>
                </c:pt>
                <c:pt idx="2011">
                  <c:v>89.260072835657766</c:v>
                </c:pt>
                <c:pt idx="2012">
                  <c:v>90.883209232421649</c:v>
                </c:pt>
                <c:pt idx="2013">
                  <c:v>92.242028957937734</c:v>
                </c:pt>
                <c:pt idx="2014">
                  <c:v>89.573446207060911</c:v>
                </c:pt>
                <c:pt idx="2015">
                  <c:v>88.327036203701667</c:v>
                </c:pt>
                <c:pt idx="2016">
                  <c:v>89.474305938448524</c:v>
                </c:pt>
                <c:pt idx="2017">
                  <c:v>90.783141957303926</c:v>
                </c:pt>
                <c:pt idx="2018">
                  <c:v>90.454997847629386</c:v>
                </c:pt>
                <c:pt idx="2019">
                  <c:v>91.798210721072152</c:v>
                </c:pt>
                <c:pt idx="2020">
                  <c:v>92.514736450494723</c:v>
                </c:pt>
                <c:pt idx="2021">
                  <c:v>93.705346368340997</c:v>
                </c:pt>
                <c:pt idx="2022">
                  <c:v>92.116348779474137</c:v>
                </c:pt>
                <c:pt idx="2023">
                  <c:v>88.986271084231191</c:v>
                </c:pt>
                <c:pt idx="2024">
                  <c:v>88.371137073718558</c:v>
                </c:pt>
                <c:pt idx="2025">
                  <c:v>86.297643115329265</c:v>
                </c:pt>
                <c:pt idx="2026">
                  <c:v>88.997981513200514</c:v>
                </c:pt>
                <c:pt idx="2027">
                  <c:v>89.48550455723867</c:v>
                </c:pt>
                <c:pt idx="2028">
                  <c:v>88.769292234294284</c:v>
                </c:pt>
                <c:pt idx="2029">
                  <c:v>88.546857281036722</c:v>
                </c:pt>
                <c:pt idx="2030">
                  <c:v>89.049571662825045</c:v>
                </c:pt>
                <c:pt idx="2031">
                  <c:v>88.522413648032526</c:v>
                </c:pt>
                <c:pt idx="2032">
                  <c:v>85.203117032088002</c:v>
                </c:pt>
                <c:pt idx="2033">
                  <c:v>87.090160177040971</c:v>
                </c:pt>
                <c:pt idx="2034">
                  <c:v>90.651194102502558</c:v>
                </c:pt>
                <c:pt idx="2035">
                  <c:v>88.893473521287063</c:v>
                </c:pt>
                <c:pt idx="2036">
                  <c:v>88.688334739059613</c:v>
                </c:pt>
                <c:pt idx="2037">
                  <c:v>92.801680384729067</c:v>
                </c:pt>
                <c:pt idx="2038">
                  <c:v>89.089744899524021</c:v>
                </c:pt>
                <c:pt idx="2039">
                  <c:v>89.186607255246216</c:v>
                </c:pt>
                <c:pt idx="2040">
                  <c:v>88.660805790588881</c:v>
                </c:pt>
                <c:pt idx="2041">
                  <c:v>91.123439678355169</c:v>
                </c:pt>
                <c:pt idx="2042">
                  <c:v>88.427740576398833</c:v>
                </c:pt>
                <c:pt idx="2043">
                  <c:v>89.701278312084497</c:v>
                </c:pt>
                <c:pt idx="2044">
                  <c:v>87.095931284226737</c:v>
                </c:pt>
                <c:pt idx="2045">
                  <c:v>89.71698734930456</c:v>
                </c:pt>
                <c:pt idx="2046">
                  <c:v>90.391751758540678</c:v>
                </c:pt>
                <c:pt idx="2047">
                  <c:v>92.292410357871574</c:v>
                </c:pt>
                <c:pt idx="2048">
                  <c:v>93.400944338172891</c:v>
                </c:pt>
                <c:pt idx="2049">
                  <c:v>90.900512464274115</c:v>
                </c:pt>
                <c:pt idx="2050">
                  <c:v>87.828268687652923</c:v>
                </c:pt>
                <c:pt idx="2051">
                  <c:v>89.465068696736736</c:v>
                </c:pt>
                <c:pt idx="2052">
                  <c:v>90.919519461096115</c:v>
                </c:pt>
                <c:pt idx="2053">
                  <c:v>91.43468850868112</c:v>
                </c:pt>
                <c:pt idx="2054">
                  <c:v>90.523088728608613</c:v>
                </c:pt>
                <c:pt idx="2055">
                  <c:v>90.902496746852819</c:v>
                </c:pt>
                <c:pt idx="2056">
                  <c:v>91.064322181983158</c:v>
                </c:pt>
                <c:pt idx="2057">
                  <c:v>90.173219308867274</c:v>
                </c:pt>
                <c:pt idx="2058">
                  <c:v>87.782141867693994</c:v>
                </c:pt>
                <c:pt idx="2059">
                  <c:v>85.921224473367758</c:v>
                </c:pt>
                <c:pt idx="2060">
                  <c:v>83.618017432361142</c:v>
                </c:pt>
                <c:pt idx="2061">
                  <c:v>76.545054260893082</c:v>
                </c:pt>
                <c:pt idx="2062">
                  <c:v>72.76966747202313</c:v>
                </c:pt>
                <c:pt idx="2063">
                  <c:v>67.927591127462563</c:v>
                </c:pt>
                <c:pt idx="2064">
                  <c:v>65.277078397707683</c:v>
                </c:pt>
                <c:pt idx="2065">
                  <c:v>61.508988421661705</c:v>
                </c:pt>
                <c:pt idx="2066">
                  <c:v>54.784445840193882</c:v>
                </c:pt>
                <c:pt idx="2067">
                  <c:v>47.241375647658735</c:v>
                </c:pt>
                <c:pt idx="2068">
                  <c:v>42.262875091243011</c:v>
                </c:pt>
                <c:pt idx="2069">
                  <c:v>33.223520223767309</c:v>
                </c:pt>
                <c:pt idx="2070">
                  <c:v>30.398256189066998</c:v>
                </c:pt>
                <c:pt idx="2071">
                  <c:v>23.384546532701066</c:v>
                </c:pt>
                <c:pt idx="2072">
                  <c:v>22.137430690846969</c:v>
                </c:pt>
                <c:pt idx="2073">
                  <c:v>14.381979663862388</c:v>
                </c:pt>
                <c:pt idx="2074">
                  <c:v>11.931269595205872</c:v>
                </c:pt>
                <c:pt idx="2075">
                  <c:v>9.4696791160852829</c:v>
                </c:pt>
                <c:pt idx="2076">
                  <c:v>8.3333743122569253</c:v>
                </c:pt>
                <c:pt idx="2077">
                  <c:v>6.8481535940335903</c:v>
                </c:pt>
                <c:pt idx="2078">
                  <c:v>6.0175679978558438</c:v>
                </c:pt>
                <c:pt idx="2079">
                  <c:v>5.1546398982277086</c:v>
                </c:pt>
                <c:pt idx="2080">
                  <c:v>5.0081784646011425</c:v>
                </c:pt>
                <c:pt idx="2081">
                  <c:v>4.0707426581410129</c:v>
                </c:pt>
                <c:pt idx="2082">
                  <c:v>3.6526890537136425</c:v>
                </c:pt>
                <c:pt idx="2083">
                  <c:v>3.0581754428001262</c:v>
                </c:pt>
                <c:pt idx="2084">
                  <c:v>3.3094065394310257</c:v>
                </c:pt>
                <c:pt idx="2085">
                  <c:v>3.2894972671880462</c:v>
                </c:pt>
                <c:pt idx="2086">
                  <c:v>2.8550573883003749</c:v>
                </c:pt>
                <c:pt idx="2087">
                  <c:v>2.263949657911446</c:v>
                </c:pt>
                <c:pt idx="2088">
                  <c:v>2.204974884829336</c:v>
                </c:pt>
                <c:pt idx="2089">
                  <c:v>1.6912286015703382</c:v>
                </c:pt>
                <c:pt idx="2090">
                  <c:v>1.6512456200076131</c:v>
                </c:pt>
                <c:pt idx="2091">
                  <c:v>1.5073266095992799</c:v>
                </c:pt>
                <c:pt idx="2092">
                  <c:v>1.2544748598152689</c:v>
                </c:pt>
                <c:pt idx="2093">
                  <c:v>1.2364390163730365</c:v>
                </c:pt>
                <c:pt idx="2094">
                  <c:v>1.2272994717040797</c:v>
                </c:pt>
                <c:pt idx="2095">
                  <c:v>1.1354962598503548</c:v>
                </c:pt>
                <c:pt idx="2096">
                  <c:v>1.0950656024388161</c:v>
                </c:pt>
                <c:pt idx="2097">
                  <c:v>1.1672388435937209</c:v>
                </c:pt>
                <c:pt idx="2098">
                  <c:v>1.1766026146292186</c:v>
                </c:pt>
                <c:pt idx="2099">
                  <c:v>1.1247657906557795</c:v>
                </c:pt>
                <c:pt idx="2100">
                  <c:v>1.0875376885832511</c:v>
                </c:pt>
                <c:pt idx="2101">
                  <c:v>1.1434926818330804</c:v>
                </c:pt>
                <c:pt idx="2102">
                  <c:v>1.0742984241434939</c:v>
                </c:pt>
                <c:pt idx="2103">
                  <c:v>1.0868635495849821</c:v>
                </c:pt>
                <c:pt idx="2104">
                  <c:v>1.1135672637970107</c:v>
                </c:pt>
                <c:pt idx="2105">
                  <c:v>1.1357209828501635</c:v>
                </c:pt>
                <c:pt idx="2106">
                  <c:v>1.169973056399054</c:v>
                </c:pt>
                <c:pt idx="2107">
                  <c:v>1.0535129166634127</c:v>
                </c:pt>
                <c:pt idx="2108">
                  <c:v>1.0204067297427954</c:v>
                </c:pt>
                <c:pt idx="2109">
                  <c:v>1.074523134501626</c:v>
                </c:pt>
                <c:pt idx="2110">
                  <c:v>1.11517774718356</c:v>
                </c:pt>
                <c:pt idx="2111">
                  <c:v>1.0320537010698794</c:v>
                </c:pt>
                <c:pt idx="2112">
                  <c:v>1.1327621337389071</c:v>
                </c:pt>
                <c:pt idx="2113">
                  <c:v>1.0779499732127662</c:v>
                </c:pt>
                <c:pt idx="2114">
                  <c:v>1.0781746843249618</c:v>
                </c:pt>
                <c:pt idx="2115">
                  <c:v>1.0236086981874837</c:v>
                </c:pt>
                <c:pt idx="2116">
                  <c:v>0.9843243794971368</c:v>
                </c:pt>
                <c:pt idx="2117">
                  <c:v>1.0327465312650053</c:v>
                </c:pt>
                <c:pt idx="2118">
                  <c:v>0.90875567032718818</c:v>
                </c:pt>
                <c:pt idx="2119">
                  <c:v>0.95601358508524692</c:v>
                </c:pt>
                <c:pt idx="2120">
                  <c:v>0.987301549445041</c:v>
                </c:pt>
                <c:pt idx="2121">
                  <c:v>1.022223049868487</c:v>
                </c:pt>
                <c:pt idx="2122">
                  <c:v>1.1507962568041097</c:v>
                </c:pt>
                <c:pt idx="2123">
                  <c:v>1.0514531132164717</c:v>
                </c:pt>
                <c:pt idx="2124">
                  <c:v>0.97908158427807424</c:v>
                </c:pt>
                <c:pt idx="2125">
                  <c:v>0.97657254120866455</c:v>
                </c:pt>
                <c:pt idx="2126">
                  <c:v>0.88454708059110265</c:v>
                </c:pt>
                <c:pt idx="2127">
                  <c:v>0.84712124679264811</c:v>
                </c:pt>
                <c:pt idx="2128">
                  <c:v>0.77861975763438007</c:v>
                </c:pt>
                <c:pt idx="2129">
                  <c:v>0.81286060392563586</c:v>
                </c:pt>
                <c:pt idx="2130">
                  <c:v>0.86217380392056286</c:v>
                </c:pt>
                <c:pt idx="2131">
                  <c:v>0.89961887724218093</c:v>
                </c:pt>
                <c:pt idx="2132">
                  <c:v>0.89825210945160272</c:v>
                </c:pt>
                <c:pt idx="2133">
                  <c:v>0.95077092611668412</c:v>
                </c:pt>
                <c:pt idx="2134">
                  <c:v>0.7692594070856984</c:v>
                </c:pt>
                <c:pt idx="2135">
                  <c:v>0.74232076610544206</c:v>
                </c:pt>
                <c:pt idx="2136">
                  <c:v>0.63938346333044516</c:v>
                </c:pt>
                <c:pt idx="2137">
                  <c:v>0.83431550352734973</c:v>
                </c:pt>
                <c:pt idx="2138">
                  <c:v>0.75282282574634651</c:v>
                </c:pt>
                <c:pt idx="2139">
                  <c:v>0.73228680705096361</c:v>
                </c:pt>
                <c:pt idx="2140">
                  <c:v>0.69986427113144511</c:v>
                </c:pt>
                <c:pt idx="2141">
                  <c:v>0.72498603658542882</c:v>
                </c:pt>
                <c:pt idx="2142">
                  <c:v>0.61358981941971313</c:v>
                </c:pt>
                <c:pt idx="2143">
                  <c:v>0.82519805571937832</c:v>
                </c:pt>
                <c:pt idx="2144">
                  <c:v>0.82656473195249491</c:v>
                </c:pt>
                <c:pt idx="2145">
                  <c:v>0.80670129097693</c:v>
                </c:pt>
                <c:pt idx="2146">
                  <c:v>0.82770675039191</c:v>
                </c:pt>
                <c:pt idx="2147">
                  <c:v>0.88136424334868124</c:v>
                </c:pt>
                <c:pt idx="2148">
                  <c:v>0.90167839358789026</c:v>
                </c:pt>
                <c:pt idx="2149">
                  <c:v>0.8672100914352221</c:v>
                </c:pt>
                <c:pt idx="2150">
                  <c:v>0.84208505204540485</c:v>
                </c:pt>
                <c:pt idx="2151">
                  <c:v>0.86354052648560664</c:v>
                </c:pt>
                <c:pt idx="2152">
                  <c:v>0.83820963177051455</c:v>
                </c:pt>
                <c:pt idx="2153">
                  <c:v>0.75031430320858794</c:v>
                </c:pt>
                <c:pt idx="2154">
                  <c:v>0.81126928873843651</c:v>
                </c:pt>
                <c:pt idx="2155">
                  <c:v>0.79848268742194195</c:v>
                </c:pt>
                <c:pt idx="2156">
                  <c:v>0.81469529961021303</c:v>
                </c:pt>
                <c:pt idx="2157">
                  <c:v>0.81308526037431328</c:v>
                </c:pt>
                <c:pt idx="2158">
                  <c:v>0.88089617983199142</c:v>
                </c:pt>
                <c:pt idx="2159">
                  <c:v>0.76036714841269948</c:v>
                </c:pt>
                <c:pt idx="2160">
                  <c:v>0.75694130808463544</c:v>
                </c:pt>
                <c:pt idx="2161">
                  <c:v>0.70785749746099524</c:v>
                </c:pt>
                <c:pt idx="2162">
                  <c:v>0.73593721058851091</c:v>
                </c:pt>
                <c:pt idx="2163">
                  <c:v>0.79118147422581053</c:v>
                </c:pt>
                <c:pt idx="2164">
                  <c:v>0.68136962976320659</c:v>
                </c:pt>
                <c:pt idx="2165">
                  <c:v>0.63846626236252479</c:v>
                </c:pt>
                <c:pt idx="2166">
                  <c:v>0.66356789719994591</c:v>
                </c:pt>
                <c:pt idx="2167">
                  <c:v>0.64348279951319531</c:v>
                </c:pt>
                <c:pt idx="2168">
                  <c:v>0.62886377598978527</c:v>
                </c:pt>
                <c:pt idx="2169">
                  <c:v>0.61312187068812696</c:v>
                </c:pt>
                <c:pt idx="2170">
                  <c:v>0.58117080498290008</c:v>
                </c:pt>
                <c:pt idx="2171">
                  <c:v>0.56702054340224128</c:v>
                </c:pt>
                <c:pt idx="2172">
                  <c:v>0.53095317811888698</c:v>
                </c:pt>
                <c:pt idx="2173">
                  <c:v>0.49969700428795782</c:v>
                </c:pt>
                <c:pt idx="2174">
                  <c:v>0.53643713780590074</c:v>
                </c:pt>
                <c:pt idx="2175">
                  <c:v>0.56292149388774693</c:v>
                </c:pt>
                <c:pt idx="2176">
                  <c:v>0.44171635786529606</c:v>
                </c:pt>
                <c:pt idx="2177">
                  <c:v>0.47892243645564214</c:v>
                </c:pt>
                <c:pt idx="2178">
                  <c:v>0.43555913578776639</c:v>
                </c:pt>
                <c:pt idx="2179">
                  <c:v>0.38375749500396683</c:v>
                </c:pt>
                <c:pt idx="2180">
                  <c:v>0.44446746828060713</c:v>
                </c:pt>
                <c:pt idx="2181">
                  <c:v>0.47822995765127718</c:v>
                </c:pt>
                <c:pt idx="2182">
                  <c:v>0.41341962324806802</c:v>
                </c:pt>
                <c:pt idx="2183">
                  <c:v>0.46385644245087176</c:v>
                </c:pt>
                <c:pt idx="2184">
                  <c:v>0.40453025764081163</c:v>
                </c:pt>
                <c:pt idx="2185">
                  <c:v>0.44697528923853813</c:v>
                </c:pt>
                <c:pt idx="2186">
                  <c:v>0.43920854895019845</c:v>
                </c:pt>
                <c:pt idx="2187">
                  <c:v>0.39197298197779507</c:v>
                </c:pt>
                <c:pt idx="2188">
                  <c:v>0.42483554593625295</c:v>
                </c:pt>
                <c:pt idx="2189">
                  <c:v>0.37075132607864436</c:v>
                </c:pt>
                <c:pt idx="2190">
                  <c:v>0.38353292674881967</c:v>
                </c:pt>
                <c:pt idx="2191">
                  <c:v>0.33218286065427316</c:v>
                </c:pt>
                <c:pt idx="2192">
                  <c:v>0.31985096901977483</c:v>
                </c:pt>
                <c:pt idx="2193">
                  <c:v>0.24067941071314047</c:v>
                </c:pt>
                <c:pt idx="2194">
                  <c:v>0.28289355079295087</c:v>
                </c:pt>
                <c:pt idx="2195">
                  <c:v>0.21397830864587908</c:v>
                </c:pt>
                <c:pt idx="2196">
                  <c:v>0.25824972647231492</c:v>
                </c:pt>
                <c:pt idx="2197">
                  <c:v>0.23953800483141885</c:v>
                </c:pt>
                <c:pt idx="2198">
                  <c:v>0.2778786654421439</c:v>
                </c:pt>
                <c:pt idx="2199">
                  <c:v>0.25185028176701874</c:v>
                </c:pt>
                <c:pt idx="2200">
                  <c:v>0.17565859072261603</c:v>
                </c:pt>
                <c:pt idx="2201">
                  <c:v>0.23839660013689201</c:v>
                </c:pt>
                <c:pt idx="2202">
                  <c:v>0.21375377515284733</c:v>
                </c:pt>
                <c:pt idx="2203">
                  <c:v>0.26874714204199179</c:v>
                </c:pt>
                <c:pt idx="2204">
                  <c:v>0.33538281271250359</c:v>
                </c:pt>
                <c:pt idx="2205">
                  <c:v>0.33628104654807034</c:v>
                </c:pt>
                <c:pt idx="2206">
                  <c:v>0.32830924697468955</c:v>
                </c:pt>
                <c:pt idx="2207">
                  <c:v>0.3465546483901738</c:v>
                </c:pt>
                <c:pt idx="2208">
                  <c:v>0.26144946282222747</c:v>
                </c:pt>
                <c:pt idx="2209">
                  <c:v>0.33856406085921442</c:v>
                </c:pt>
                <c:pt idx="2210">
                  <c:v>0.28701026485846715</c:v>
                </c:pt>
                <c:pt idx="2211">
                  <c:v>0.2571083023132692</c:v>
                </c:pt>
                <c:pt idx="2212">
                  <c:v>0.20417372223479058</c:v>
                </c:pt>
                <c:pt idx="2213">
                  <c:v>0.22310937627746386</c:v>
                </c:pt>
                <c:pt idx="2214">
                  <c:v>0.23452331764628465</c:v>
                </c:pt>
                <c:pt idx="2215">
                  <c:v>0.32875836090281441</c:v>
                </c:pt>
                <c:pt idx="2216">
                  <c:v>0.19618417172659885</c:v>
                </c:pt>
                <c:pt idx="2217">
                  <c:v>0.24616191780696406</c:v>
                </c:pt>
                <c:pt idx="2218">
                  <c:v>0.23747973493065677</c:v>
                </c:pt>
                <c:pt idx="2219">
                  <c:v>0.16858605461033127</c:v>
                </c:pt>
                <c:pt idx="2220">
                  <c:v>0.11268094340114443</c:v>
                </c:pt>
                <c:pt idx="2221">
                  <c:v>0.15876316335198259</c:v>
                </c:pt>
                <c:pt idx="2222">
                  <c:v>0.10538430142768007</c:v>
                </c:pt>
                <c:pt idx="2223">
                  <c:v>0.1745172524475147</c:v>
                </c:pt>
                <c:pt idx="2224">
                  <c:v>0.18911150340155114</c:v>
                </c:pt>
                <c:pt idx="2225">
                  <c:v>0.11565574210998797</c:v>
                </c:pt>
                <c:pt idx="2226">
                  <c:v>0.2356647183121674</c:v>
                </c:pt>
                <c:pt idx="2227">
                  <c:v>0.13982861895155407</c:v>
                </c:pt>
                <c:pt idx="2228">
                  <c:v>0.21193879777028357</c:v>
                </c:pt>
                <c:pt idx="2229">
                  <c:v>0.19094515377746646</c:v>
                </c:pt>
                <c:pt idx="2230">
                  <c:v>0.1777167447089667</c:v>
                </c:pt>
                <c:pt idx="2231">
                  <c:v>0.14804227945038884</c:v>
                </c:pt>
                <c:pt idx="2232">
                  <c:v>0.19298462565012775</c:v>
                </c:pt>
                <c:pt idx="2233">
                  <c:v>0.11838732537630126</c:v>
                </c:pt>
                <c:pt idx="2234">
                  <c:v>0.16697696545334706</c:v>
                </c:pt>
                <c:pt idx="2235">
                  <c:v>9.7844488956189135E-2</c:v>
                </c:pt>
                <c:pt idx="2236">
                  <c:v>0.13344857424872902</c:v>
                </c:pt>
                <c:pt idx="2237">
                  <c:v>0.13002469456941945</c:v>
                </c:pt>
                <c:pt idx="2238">
                  <c:v>0.1964087016259608</c:v>
                </c:pt>
                <c:pt idx="2239">
                  <c:v>0.15101717391704517</c:v>
                </c:pt>
                <c:pt idx="2240">
                  <c:v>0.12317696722355942</c:v>
                </c:pt>
                <c:pt idx="2241">
                  <c:v>0.10789134730840866</c:v>
                </c:pt>
                <c:pt idx="2242">
                  <c:v>7.4346050406304265E-2</c:v>
                </c:pt>
                <c:pt idx="2243">
                  <c:v>0.12066988646481924</c:v>
                </c:pt>
                <c:pt idx="2244">
                  <c:v>0.10811585915887489</c:v>
                </c:pt>
                <c:pt idx="2245">
                  <c:v>6.8190889582309122E-2</c:v>
                </c:pt>
                <c:pt idx="2246">
                  <c:v>9.6254212535029637E-2</c:v>
                </c:pt>
                <c:pt idx="2247">
                  <c:v>0.11702153289424588</c:v>
                </c:pt>
                <c:pt idx="2248">
                  <c:v>6.7049662943541311E-2</c:v>
                </c:pt>
                <c:pt idx="2249">
                  <c:v>6.2952481986311426E-2</c:v>
                </c:pt>
                <c:pt idx="2250">
                  <c:v>4.0595987293856606E-2</c:v>
                </c:pt>
                <c:pt idx="2251">
                  <c:v>3.9679287171845434E-2</c:v>
                </c:pt>
                <c:pt idx="2252">
                  <c:v>4.3551882688563914E-2</c:v>
                </c:pt>
                <c:pt idx="2253">
                  <c:v>2.6209495942675076E-2</c:v>
                </c:pt>
                <c:pt idx="2254">
                  <c:v>-5.1350842407771324E-2</c:v>
                </c:pt>
                <c:pt idx="2255">
                  <c:v>-4.5869792051411729E-2</c:v>
                </c:pt>
                <c:pt idx="2256">
                  <c:v>-0.12752152271979789</c:v>
                </c:pt>
                <c:pt idx="2257">
                  <c:v>-1.2346869484836098E-2</c:v>
                </c:pt>
                <c:pt idx="2258">
                  <c:v>-4.6094272465579955E-2</c:v>
                </c:pt>
                <c:pt idx="2259">
                  <c:v>-5.5223103849999511E-2</c:v>
                </c:pt>
                <c:pt idx="2260">
                  <c:v>-6.7307465004451394E-2</c:v>
                </c:pt>
                <c:pt idx="2261">
                  <c:v>-9.4225557326876874E-2</c:v>
                </c:pt>
                <c:pt idx="2262">
                  <c:v>-0.12250848668566849</c:v>
                </c:pt>
                <c:pt idx="2263">
                  <c:v>-0.13575183090728249</c:v>
                </c:pt>
                <c:pt idx="2264">
                  <c:v>-9.85653132454134E-2</c:v>
                </c:pt>
                <c:pt idx="2265">
                  <c:v>-0.12114299157299779</c:v>
                </c:pt>
                <c:pt idx="2266">
                  <c:v>-3.3093039669740421E-2</c:v>
                </c:pt>
                <c:pt idx="2267">
                  <c:v>-0.10152082688172914</c:v>
                </c:pt>
                <c:pt idx="2268">
                  <c:v>-0.16631566448770396</c:v>
                </c:pt>
                <c:pt idx="2269">
                  <c:v>-0.20508973640793737</c:v>
                </c:pt>
                <c:pt idx="2270">
                  <c:v>-0.26368780785936963</c:v>
                </c:pt>
                <c:pt idx="2271">
                  <c:v>-0.20712847041013394</c:v>
                </c:pt>
                <c:pt idx="2272">
                  <c:v>-0.15445684809305416</c:v>
                </c:pt>
                <c:pt idx="2273">
                  <c:v>-0.30748937576825508</c:v>
                </c:pt>
                <c:pt idx="2274">
                  <c:v>-0.34100332094917363</c:v>
                </c:pt>
                <c:pt idx="2275">
                  <c:v>-0.25435496890313658</c:v>
                </c:pt>
                <c:pt idx="2276">
                  <c:v>-0.38296912544275585</c:v>
                </c:pt>
                <c:pt idx="2277">
                  <c:v>-0.36769031622794213</c:v>
                </c:pt>
                <c:pt idx="2278">
                  <c:v>-0.46893420110418749</c:v>
                </c:pt>
                <c:pt idx="2279">
                  <c:v>-0.39551741406238516</c:v>
                </c:pt>
                <c:pt idx="2280">
                  <c:v>-0.33462602474232384</c:v>
                </c:pt>
                <c:pt idx="2281">
                  <c:v>-0.3282486916859062</c:v>
                </c:pt>
                <c:pt idx="2282">
                  <c:v>-0.30612410977322035</c:v>
                </c:pt>
                <c:pt idx="2283">
                  <c:v>-0.32686474944079169</c:v>
                </c:pt>
                <c:pt idx="2284">
                  <c:v>-0.3695043352374805</c:v>
                </c:pt>
                <c:pt idx="2285">
                  <c:v>-0.40509216729771591</c:v>
                </c:pt>
                <c:pt idx="2286">
                  <c:v>-0.42493333507880315</c:v>
                </c:pt>
                <c:pt idx="2287">
                  <c:v>-0.47600260018061391</c:v>
                </c:pt>
                <c:pt idx="2288">
                  <c:v>-0.37932242764204815</c:v>
                </c:pt>
                <c:pt idx="2289">
                  <c:v>-0.39460107590427729</c:v>
                </c:pt>
                <c:pt idx="2290">
                  <c:v>-0.44683113766343929</c:v>
                </c:pt>
                <c:pt idx="2291">
                  <c:v>-0.42994499685760079</c:v>
                </c:pt>
                <c:pt idx="2292">
                  <c:v>-0.34033005974620778</c:v>
                </c:pt>
                <c:pt idx="2293">
                  <c:v>-0.33599125547587594</c:v>
                </c:pt>
                <c:pt idx="2294">
                  <c:v>-0.35766640486720735</c:v>
                </c:pt>
                <c:pt idx="2295">
                  <c:v>-0.45502166450888115</c:v>
                </c:pt>
                <c:pt idx="2296">
                  <c:v>-0.39619064161238171</c:v>
                </c:pt>
                <c:pt idx="2297">
                  <c:v>-0.39847213192425457</c:v>
                </c:pt>
                <c:pt idx="2298">
                  <c:v>-0.42493333507880315</c:v>
                </c:pt>
                <c:pt idx="2299">
                  <c:v>-0.46094947369430539</c:v>
                </c:pt>
                <c:pt idx="2300">
                  <c:v>-0.46528778707899399</c:v>
                </c:pt>
                <c:pt idx="2301">
                  <c:v>-0.47897580215843227</c:v>
                </c:pt>
                <c:pt idx="2302">
                  <c:v>-0.35446845877140643</c:v>
                </c:pt>
                <c:pt idx="2303">
                  <c:v>-0.44978571827463121</c:v>
                </c:pt>
                <c:pt idx="2304">
                  <c:v>-0.39346032733889036</c:v>
                </c:pt>
                <c:pt idx="2305">
                  <c:v>-0.37361859411026987</c:v>
                </c:pt>
                <c:pt idx="2306">
                  <c:v>-0.43860315002028916</c:v>
                </c:pt>
                <c:pt idx="2307">
                  <c:v>-0.47691887082514928</c:v>
                </c:pt>
                <c:pt idx="2308">
                  <c:v>-0.49881564332114881</c:v>
                </c:pt>
                <c:pt idx="2309">
                  <c:v>-0.52160951705997327</c:v>
                </c:pt>
                <c:pt idx="2310">
                  <c:v>-0.50018067113808407</c:v>
                </c:pt>
                <c:pt idx="2311">
                  <c:v>-0.47989207033818371</c:v>
                </c:pt>
                <c:pt idx="2312">
                  <c:v>-0.45799492293314703</c:v>
                </c:pt>
                <c:pt idx="2313">
                  <c:v>-0.62010955206064367</c:v>
                </c:pt>
                <c:pt idx="2314">
                  <c:v>-0.46506339197676105</c:v>
                </c:pt>
                <c:pt idx="2315">
                  <c:v>-0.62512032932977579</c:v>
                </c:pt>
                <c:pt idx="2316">
                  <c:v>-0.60300169006424209</c:v>
                </c:pt>
                <c:pt idx="2317">
                  <c:v>-0.61008792946672941</c:v>
                </c:pt>
                <c:pt idx="2318">
                  <c:v>-0.59570973407314654</c:v>
                </c:pt>
                <c:pt idx="2319">
                  <c:v>-0.4810327296637551</c:v>
                </c:pt>
                <c:pt idx="2320">
                  <c:v>-0.49904003157119625</c:v>
                </c:pt>
                <c:pt idx="2321">
                  <c:v>-0.55513566540672521</c:v>
                </c:pt>
                <c:pt idx="2322">
                  <c:v>-0.48170590510685507</c:v>
                </c:pt>
                <c:pt idx="2323">
                  <c:v>-0.55010587303623293</c:v>
                </c:pt>
                <c:pt idx="2324">
                  <c:v>-0.61465002264593505</c:v>
                </c:pt>
                <c:pt idx="2325">
                  <c:v>-0.46459590203411505</c:v>
                </c:pt>
                <c:pt idx="2326">
                  <c:v>-0.41558315903851284</c:v>
                </c:pt>
                <c:pt idx="2327">
                  <c:v>-0.46369832078989592</c:v>
                </c:pt>
                <c:pt idx="2328">
                  <c:v>-0.44978571827463121</c:v>
                </c:pt>
                <c:pt idx="2329">
                  <c:v>-0.45229149563952298</c:v>
                </c:pt>
                <c:pt idx="2330">
                  <c:v>-0.60825560806039292</c:v>
                </c:pt>
                <c:pt idx="2331">
                  <c:v>-0.57177682287687936</c:v>
                </c:pt>
                <c:pt idx="2332">
                  <c:v>-0.54236480960416777</c:v>
                </c:pt>
                <c:pt idx="2333">
                  <c:v>-0.4953937168644007</c:v>
                </c:pt>
                <c:pt idx="2334">
                  <c:v>-0.70104578720322497</c:v>
                </c:pt>
                <c:pt idx="2335">
                  <c:v>-0.67118850229397342</c:v>
                </c:pt>
                <c:pt idx="2336">
                  <c:v>-0.62125006679130124</c:v>
                </c:pt>
                <c:pt idx="2337">
                  <c:v>-0.54898398314227048</c:v>
                </c:pt>
                <c:pt idx="2338">
                  <c:v>-0.62536338884433551</c:v>
                </c:pt>
                <c:pt idx="2339">
                  <c:v>-0.52411513161001455</c:v>
                </c:pt>
                <c:pt idx="2340">
                  <c:v>-0.57473106961092313</c:v>
                </c:pt>
                <c:pt idx="2341">
                  <c:v>-0.60438528654673807</c:v>
                </c:pt>
                <c:pt idx="2342">
                  <c:v>-0.67391813096326914</c:v>
                </c:pt>
                <c:pt idx="2343">
                  <c:v>-0.71267439298432489</c:v>
                </c:pt>
                <c:pt idx="2344">
                  <c:v>-0.73045358482155542</c:v>
                </c:pt>
                <c:pt idx="2345">
                  <c:v>-0.69353012816881776</c:v>
                </c:pt>
                <c:pt idx="2346">
                  <c:v>-0.58591226113713368</c:v>
                </c:pt>
                <c:pt idx="2347">
                  <c:v>-0.70743966593898033</c:v>
                </c:pt>
                <c:pt idx="2348">
                  <c:v>-0.67414248370534224</c:v>
                </c:pt>
                <c:pt idx="2349">
                  <c:v>-0.63674973244380872</c:v>
                </c:pt>
                <c:pt idx="2350">
                  <c:v>-0.68623876842925924</c:v>
                </c:pt>
                <c:pt idx="2351">
                  <c:v>-0.67573164766054905</c:v>
                </c:pt>
                <c:pt idx="2352">
                  <c:v>-0.68941705934528752</c:v>
                </c:pt>
                <c:pt idx="2353">
                  <c:v>-0.67391813096326914</c:v>
                </c:pt>
                <c:pt idx="2354">
                  <c:v>-0.72748105841458077</c:v>
                </c:pt>
                <c:pt idx="2355">
                  <c:v>-0.71198266261454091</c:v>
                </c:pt>
                <c:pt idx="2356">
                  <c:v>-0.68691181903151044</c:v>
                </c:pt>
                <c:pt idx="2357">
                  <c:v>-0.63106592367820902</c:v>
                </c:pt>
                <c:pt idx="2358">
                  <c:v>-0.71381481238073086</c:v>
                </c:pt>
                <c:pt idx="2359">
                  <c:v>-0.64039558125568163</c:v>
                </c:pt>
                <c:pt idx="2360">
                  <c:v>-0.74755947803335498</c:v>
                </c:pt>
                <c:pt idx="2361">
                  <c:v>-0.73251004496464045</c:v>
                </c:pt>
                <c:pt idx="2362">
                  <c:v>-0.7673945055879372</c:v>
                </c:pt>
                <c:pt idx="2363">
                  <c:v>-0.79610886481173981</c:v>
                </c:pt>
                <c:pt idx="2364">
                  <c:v>-0.80181052082159976</c:v>
                </c:pt>
                <c:pt idx="2365">
                  <c:v>-0.70674793230054433</c:v>
                </c:pt>
                <c:pt idx="2366">
                  <c:v>-0.69968100713799775</c:v>
                </c:pt>
                <c:pt idx="2367">
                  <c:v>-0.81457838515821557</c:v>
                </c:pt>
                <c:pt idx="2368">
                  <c:v>-0.79154751889334296</c:v>
                </c:pt>
                <c:pt idx="2369">
                  <c:v>-0.86176025724120642</c:v>
                </c:pt>
                <c:pt idx="2370">
                  <c:v>-0.82050426931705722</c:v>
                </c:pt>
                <c:pt idx="2371">
                  <c:v>-0.75986060196306937</c:v>
                </c:pt>
                <c:pt idx="2372">
                  <c:v>-0.74800815364577389</c:v>
                </c:pt>
                <c:pt idx="2373">
                  <c:v>-0.80818512446694246</c:v>
                </c:pt>
                <c:pt idx="2374">
                  <c:v>-0.71359046767418555</c:v>
                </c:pt>
                <c:pt idx="2375">
                  <c:v>-0.72658369038498538</c:v>
                </c:pt>
                <c:pt idx="2376">
                  <c:v>-0.7527940155425572</c:v>
                </c:pt>
                <c:pt idx="2377">
                  <c:v>-0.78470546482924952</c:v>
                </c:pt>
                <c:pt idx="2378">
                  <c:v>-0.79087453184136791</c:v>
                </c:pt>
                <c:pt idx="2379">
                  <c:v>-0.74277359353114303</c:v>
                </c:pt>
                <c:pt idx="2380">
                  <c:v>-0.75417742489665152</c:v>
                </c:pt>
                <c:pt idx="2381">
                  <c:v>-0.73637991870327824</c:v>
                </c:pt>
                <c:pt idx="2382">
                  <c:v>-0.72157337219576068</c:v>
                </c:pt>
                <c:pt idx="2383">
                  <c:v>-0.73798768835995343</c:v>
                </c:pt>
                <c:pt idx="2384">
                  <c:v>-0.74026847387114181</c:v>
                </c:pt>
                <c:pt idx="2385">
                  <c:v>-0.74664343142725187</c:v>
                </c:pt>
                <c:pt idx="2386">
                  <c:v>-0.79474420181162575</c:v>
                </c:pt>
                <c:pt idx="2387">
                  <c:v>-0.78608883435713484</c:v>
                </c:pt>
                <c:pt idx="2388">
                  <c:v>-0.79975418924747022</c:v>
                </c:pt>
                <c:pt idx="2389">
                  <c:v>-0.79268785713222378</c:v>
                </c:pt>
                <c:pt idx="2390">
                  <c:v>-0.91282807314252423</c:v>
                </c:pt>
                <c:pt idx="2391">
                  <c:v>-0.8435158410375454</c:v>
                </c:pt>
                <c:pt idx="2392">
                  <c:v>-0.8914067937387582</c:v>
                </c:pt>
                <c:pt idx="2393">
                  <c:v>-0.89047217353170893</c:v>
                </c:pt>
                <c:pt idx="2394">
                  <c:v>-0.89436018841968501</c:v>
                </c:pt>
                <c:pt idx="2395">
                  <c:v>-0.93856670766663264</c:v>
                </c:pt>
                <c:pt idx="2396">
                  <c:v>-0.92376286006197184</c:v>
                </c:pt>
                <c:pt idx="2397">
                  <c:v>-0.85742349696633635</c:v>
                </c:pt>
                <c:pt idx="2398">
                  <c:v>-0.94929563547225815</c:v>
                </c:pt>
                <c:pt idx="2399">
                  <c:v>-0.94109007109095533</c:v>
                </c:pt>
                <c:pt idx="2400">
                  <c:v>-0.9531647529938958</c:v>
                </c:pt>
                <c:pt idx="2401">
                  <c:v>-0.952248876151085</c:v>
                </c:pt>
                <c:pt idx="2402">
                  <c:v>-0.95043581160185742</c:v>
                </c:pt>
                <c:pt idx="2403">
                  <c:v>-0.99602320634935015</c:v>
                </c:pt>
                <c:pt idx="2404">
                  <c:v>-1.0384127584184721</c:v>
                </c:pt>
                <c:pt idx="2405">
                  <c:v>-0.88821038937347829</c:v>
                </c:pt>
                <c:pt idx="2406">
                  <c:v>-0.9226226565414386</c:v>
                </c:pt>
                <c:pt idx="2407">
                  <c:v>-0.90963173046763046</c:v>
                </c:pt>
                <c:pt idx="2408">
                  <c:v>-0.94290315089984311</c:v>
                </c:pt>
                <c:pt idx="2409">
                  <c:v>-0.88136893154562301</c:v>
                </c:pt>
                <c:pt idx="2410">
                  <c:v>-0.95430492515087284</c:v>
                </c:pt>
                <c:pt idx="2411">
                  <c:v>-0.93811810912414195</c:v>
                </c:pt>
                <c:pt idx="2412">
                  <c:v>-1.0306564136308927</c:v>
                </c:pt>
                <c:pt idx="2413">
                  <c:v>-0.9531647529938958</c:v>
                </c:pt>
                <c:pt idx="2414">
                  <c:v>-0.94086577235212854</c:v>
                </c:pt>
                <c:pt idx="2415">
                  <c:v>-0.9205665488722925</c:v>
                </c:pt>
                <c:pt idx="2416">
                  <c:v>-0.99738762188235075</c:v>
                </c:pt>
                <c:pt idx="2417">
                  <c:v>-0.99989216110245582</c:v>
                </c:pt>
                <c:pt idx="2418">
                  <c:v>-1.0283762248671779</c:v>
                </c:pt>
                <c:pt idx="2419">
                  <c:v>-1.0983497231300099</c:v>
                </c:pt>
                <c:pt idx="2420">
                  <c:v>-1.0504863825970601</c:v>
                </c:pt>
                <c:pt idx="2421">
                  <c:v>-1.0967424753099309</c:v>
                </c:pt>
                <c:pt idx="2422">
                  <c:v>-1.0648399942738918</c:v>
                </c:pt>
                <c:pt idx="2423">
                  <c:v>-1.0598312029186152</c:v>
                </c:pt>
                <c:pt idx="2424">
                  <c:v>-0.97071579799414831</c:v>
                </c:pt>
                <c:pt idx="2425">
                  <c:v>-0.94609939778615981</c:v>
                </c:pt>
                <c:pt idx="2426">
                  <c:v>-0.99237852650346792</c:v>
                </c:pt>
                <c:pt idx="2427">
                  <c:v>-0.98895812377177705</c:v>
                </c:pt>
                <c:pt idx="2428">
                  <c:v>-0.91441689502420598</c:v>
                </c:pt>
                <c:pt idx="2429">
                  <c:v>-1.0334038479758334</c:v>
                </c:pt>
                <c:pt idx="2430">
                  <c:v>-0.90462223922072038</c:v>
                </c:pt>
                <c:pt idx="2431">
                  <c:v>-0.87407880711385388</c:v>
                </c:pt>
                <c:pt idx="2432">
                  <c:v>-0.92467876040249752</c:v>
                </c:pt>
                <c:pt idx="2433">
                  <c:v>-0.94882834983502917</c:v>
                </c:pt>
                <c:pt idx="2434">
                  <c:v>-1.0217786031567533</c:v>
                </c:pt>
                <c:pt idx="2435">
                  <c:v>-0.96411783384733329</c:v>
                </c:pt>
                <c:pt idx="2436">
                  <c:v>-0.98028558002298816</c:v>
                </c:pt>
                <c:pt idx="2437">
                  <c:v>-1.0169939011512641</c:v>
                </c:pt>
                <c:pt idx="2438">
                  <c:v>-0.99009825918583427</c:v>
                </c:pt>
                <c:pt idx="2439">
                  <c:v>-0.96273468625192038</c:v>
                </c:pt>
                <c:pt idx="2440">
                  <c:v>-0.97391196483413989</c:v>
                </c:pt>
                <c:pt idx="2441">
                  <c:v>-1.06097126562128</c:v>
                </c:pt>
                <c:pt idx="2442">
                  <c:v>-1.0974339659358456</c:v>
                </c:pt>
                <c:pt idx="2443">
                  <c:v>-1.1651232108590648</c:v>
                </c:pt>
                <c:pt idx="2444">
                  <c:v>-1.1061055956587129</c:v>
                </c:pt>
                <c:pt idx="2445">
                  <c:v>-1.0912852909593207</c:v>
                </c:pt>
                <c:pt idx="2446">
                  <c:v>-1.1617033395056042</c:v>
                </c:pt>
                <c:pt idx="2447">
                  <c:v>-1.1384554108457179</c:v>
                </c:pt>
                <c:pt idx="2448">
                  <c:v>-1.1352597170806389</c:v>
                </c:pt>
                <c:pt idx="2449">
                  <c:v>-1.0345439377848153</c:v>
                </c:pt>
                <c:pt idx="2450">
                  <c:v>-1.0744089657672484</c:v>
                </c:pt>
                <c:pt idx="2451">
                  <c:v>-1.0564110077953215</c:v>
                </c:pt>
                <c:pt idx="2452">
                  <c:v>-1.002845267257868</c:v>
                </c:pt>
                <c:pt idx="2453">
                  <c:v>-1.0883137306846757</c:v>
                </c:pt>
                <c:pt idx="2454">
                  <c:v>-1.0106018061685207</c:v>
                </c:pt>
                <c:pt idx="2455">
                  <c:v>-1.0625598756343724</c:v>
                </c:pt>
                <c:pt idx="2456">
                  <c:v>-1.0194983961768767</c:v>
                </c:pt>
                <c:pt idx="2457">
                  <c:v>-1.0653072311226808</c:v>
                </c:pt>
                <c:pt idx="2458">
                  <c:v>-1.1083669362601078</c:v>
                </c:pt>
                <c:pt idx="2459">
                  <c:v>-1.0605227165007225</c:v>
                </c:pt>
                <c:pt idx="2460">
                  <c:v>-0.97299610510086509</c:v>
                </c:pt>
                <c:pt idx="2461">
                  <c:v>-1.073044644787724</c:v>
                </c:pt>
                <c:pt idx="2462">
                  <c:v>-1.0220028855577601</c:v>
                </c:pt>
                <c:pt idx="2463">
                  <c:v>-1.0944624220917687</c:v>
                </c:pt>
                <c:pt idx="2464">
                  <c:v>-1.0064899127672167</c:v>
                </c:pt>
                <c:pt idx="2465">
                  <c:v>-1.0509349357674225</c:v>
                </c:pt>
                <c:pt idx="2466">
                  <c:v>-1.0117419193715893</c:v>
                </c:pt>
                <c:pt idx="2467">
                  <c:v>-1.0067328887094273</c:v>
                </c:pt>
                <c:pt idx="2468">
                  <c:v>-1.0329365977162164</c:v>
                </c:pt>
                <c:pt idx="2469">
                  <c:v>-1.1380068929763176</c:v>
                </c:pt>
                <c:pt idx="2470">
                  <c:v>-1.1774197106442896</c:v>
                </c:pt>
                <c:pt idx="2471">
                  <c:v>-1.1587319673376228</c:v>
                </c:pt>
                <c:pt idx="2472">
                  <c:v>-1.0354410568122807</c:v>
                </c:pt>
                <c:pt idx="2473">
                  <c:v>-1.0987982569907739</c:v>
                </c:pt>
                <c:pt idx="2474">
                  <c:v>-1.1487152077330309</c:v>
                </c:pt>
                <c:pt idx="2475">
                  <c:v>-1.1136184615727185</c:v>
                </c:pt>
                <c:pt idx="2476">
                  <c:v>-1.0953781817329533</c:v>
                </c:pt>
                <c:pt idx="2477">
                  <c:v>-1.1268312643443856</c:v>
                </c:pt>
                <c:pt idx="2478">
                  <c:v>-1.1473322898078786</c:v>
                </c:pt>
                <c:pt idx="2479">
                  <c:v>-1.2154856732428554</c:v>
                </c:pt>
                <c:pt idx="2480">
                  <c:v>-1.1448280827040858</c:v>
                </c:pt>
                <c:pt idx="2481">
                  <c:v>-1.1974899974848796</c:v>
                </c:pt>
                <c:pt idx="2482">
                  <c:v>-1.1669359252928002</c:v>
                </c:pt>
                <c:pt idx="2483">
                  <c:v>-1.1131699336888401</c:v>
                </c:pt>
                <c:pt idx="2484">
                  <c:v>-1.1651232108590648</c:v>
                </c:pt>
                <c:pt idx="2485">
                  <c:v>-1.1129269810095543</c:v>
                </c:pt>
                <c:pt idx="2486">
                  <c:v>-1.2113745372314577</c:v>
                </c:pt>
                <c:pt idx="2487">
                  <c:v>-1.1468837755170602</c:v>
                </c:pt>
                <c:pt idx="2488">
                  <c:v>-1.1740185647219015</c:v>
                </c:pt>
                <c:pt idx="2489">
                  <c:v>-1.0890052265518868</c:v>
                </c:pt>
                <c:pt idx="2490">
                  <c:v>-1.1247755344775401</c:v>
                </c:pt>
                <c:pt idx="2491">
                  <c:v>-1.0621113271547689</c:v>
                </c:pt>
                <c:pt idx="2492">
                  <c:v>-1.1142912530593962</c:v>
                </c:pt>
                <c:pt idx="2493">
                  <c:v>-1.1735513735360081</c:v>
                </c:pt>
                <c:pt idx="2494">
                  <c:v>-1.1676273722885044</c:v>
                </c:pt>
                <c:pt idx="2495">
                  <c:v>-1.2052264918693156</c:v>
                </c:pt>
                <c:pt idx="2496">
                  <c:v>-1.1876791482943405</c:v>
                </c:pt>
                <c:pt idx="2497">
                  <c:v>-1.160114871094664</c:v>
                </c:pt>
                <c:pt idx="2498">
                  <c:v>-1.0974339659358456</c:v>
                </c:pt>
                <c:pt idx="2499">
                  <c:v>-1.1311669730624363</c:v>
                </c:pt>
                <c:pt idx="2500">
                  <c:v>-1.1842593462519257</c:v>
                </c:pt>
                <c:pt idx="2501">
                  <c:v>-1.2221008329594829</c:v>
                </c:pt>
                <c:pt idx="2502">
                  <c:v>-1.2264174837872899</c:v>
                </c:pt>
                <c:pt idx="2503">
                  <c:v>-1.2498878119054702</c:v>
                </c:pt>
                <c:pt idx="2504">
                  <c:v>-1.2585395676427247</c:v>
                </c:pt>
                <c:pt idx="2505">
                  <c:v>-1.2154856732428554</c:v>
                </c:pt>
                <c:pt idx="2506">
                  <c:v>-1.2801966917857621</c:v>
                </c:pt>
                <c:pt idx="2507">
                  <c:v>-1.2683497925219722</c:v>
                </c:pt>
                <c:pt idx="2508">
                  <c:v>-1.228473025918797</c:v>
                </c:pt>
                <c:pt idx="2509">
                  <c:v>-1.2578668633427048</c:v>
                </c:pt>
                <c:pt idx="2510">
                  <c:v>-1.2656029382648093</c:v>
                </c:pt>
                <c:pt idx="2511">
                  <c:v>-1.2209609353590833</c:v>
                </c:pt>
                <c:pt idx="2512">
                  <c:v>-1.2571754723887052</c:v>
                </c:pt>
                <c:pt idx="2513">
                  <c:v>-1.2366764699091037</c:v>
                </c:pt>
                <c:pt idx="2514">
                  <c:v>-1.2409930642351075</c:v>
                </c:pt>
                <c:pt idx="2515">
                  <c:v>-1.1849507824849947</c:v>
                </c:pt>
                <c:pt idx="2516">
                  <c:v>-1.2050022464119126</c:v>
                </c:pt>
                <c:pt idx="2517">
                  <c:v>-1.1963313874166825</c:v>
                </c:pt>
                <c:pt idx="2518">
                  <c:v>-1.2193538646285473</c:v>
                </c:pt>
                <c:pt idx="2519">
                  <c:v>-1.1710472254367277</c:v>
                </c:pt>
                <c:pt idx="2520">
                  <c:v>-1.1826709100355881</c:v>
                </c:pt>
                <c:pt idx="2521">
                  <c:v>-1.1705800330034544</c:v>
                </c:pt>
                <c:pt idx="2522">
                  <c:v>-1.1309427126810823</c:v>
                </c:pt>
                <c:pt idx="2523">
                  <c:v>-1.2107018044388074</c:v>
                </c:pt>
                <c:pt idx="2524">
                  <c:v>-1.1705800330034544</c:v>
                </c:pt>
                <c:pt idx="2525">
                  <c:v>-1.2002183325595439</c:v>
                </c:pt>
                <c:pt idx="2526">
                  <c:v>-1.1885948312108763</c:v>
                </c:pt>
                <c:pt idx="2527">
                  <c:v>-1.263566150802764</c:v>
                </c:pt>
                <c:pt idx="2528">
                  <c:v>-1.3303297307276418</c:v>
                </c:pt>
                <c:pt idx="2529">
                  <c:v>-1.3307781711415112</c:v>
                </c:pt>
                <c:pt idx="2530">
                  <c:v>-1.4091590475077354</c:v>
                </c:pt>
                <c:pt idx="2531">
                  <c:v>-1.3542463010428385</c:v>
                </c:pt>
                <c:pt idx="2532">
                  <c:v>-1.3597208813007411</c:v>
                </c:pt>
                <c:pt idx="2533">
                  <c:v>-1.3367013046792664</c:v>
                </c:pt>
                <c:pt idx="2534">
                  <c:v>-1.3264432395831527</c:v>
                </c:pt>
                <c:pt idx="2535">
                  <c:v>-1.2770014048649525</c:v>
                </c:pt>
                <c:pt idx="2536">
                  <c:v>-1.2915763234021771</c:v>
                </c:pt>
                <c:pt idx="2537">
                  <c:v>-1.1988354786313993</c:v>
                </c:pt>
                <c:pt idx="2538">
                  <c:v>-1.327358808428758</c:v>
                </c:pt>
                <c:pt idx="2539">
                  <c:v>-1.3346459622226137</c:v>
                </c:pt>
                <c:pt idx="2540">
                  <c:v>-1.3485474773372808</c:v>
                </c:pt>
                <c:pt idx="2541">
                  <c:v>-1.4132694539608304</c:v>
                </c:pt>
                <c:pt idx="2542">
                  <c:v>-1.3927546381771849</c:v>
                </c:pt>
                <c:pt idx="2543">
                  <c:v>-1.4426584188642622</c:v>
                </c:pt>
                <c:pt idx="2544">
                  <c:v>-1.3877286376037024</c:v>
                </c:pt>
                <c:pt idx="2545">
                  <c:v>-1.483872662769059</c:v>
                </c:pt>
                <c:pt idx="2546">
                  <c:v>-1.427842591169437</c:v>
                </c:pt>
                <c:pt idx="2547">
                  <c:v>-1.4030120932320367</c:v>
                </c:pt>
                <c:pt idx="2548">
                  <c:v>-1.4531209277316437</c:v>
                </c:pt>
                <c:pt idx="2549">
                  <c:v>-1.3904751909096902</c:v>
                </c:pt>
                <c:pt idx="2550">
                  <c:v>-1.3713425973900017</c:v>
                </c:pt>
                <c:pt idx="2551">
                  <c:v>-1.3275830292558854</c:v>
                </c:pt>
                <c:pt idx="2552">
                  <c:v>-1.4412758657118996</c:v>
                </c:pt>
                <c:pt idx="2553">
                  <c:v>-1.5342394098315948</c:v>
                </c:pt>
                <c:pt idx="2554">
                  <c:v>-1.4665725807213148</c:v>
                </c:pt>
                <c:pt idx="2555">
                  <c:v>-1.4399119940318172</c:v>
                </c:pt>
                <c:pt idx="2556">
                  <c:v>-1.3765741985372504</c:v>
                </c:pt>
                <c:pt idx="2557">
                  <c:v>-1.4957359549966132</c:v>
                </c:pt>
                <c:pt idx="2558">
                  <c:v>-1.3986774424953996</c:v>
                </c:pt>
                <c:pt idx="2559">
                  <c:v>-1.4793328183745347</c:v>
                </c:pt>
                <c:pt idx="2560">
                  <c:v>-1.4544847832679064</c:v>
                </c:pt>
                <c:pt idx="2561">
                  <c:v>-1.4244235260699956</c:v>
                </c:pt>
                <c:pt idx="2562">
                  <c:v>-1.4629294407120463</c:v>
                </c:pt>
                <c:pt idx="2563">
                  <c:v>-1.5426647826008555</c:v>
                </c:pt>
                <c:pt idx="2564">
                  <c:v>-1.5476714041648965</c:v>
                </c:pt>
                <c:pt idx="2565">
                  <c:v>-1.5898158067489065</c:v>
                </c:pt>
                <c:pt idx="2566">
                  <c:v>-1.5282986431531809</c:v>
                </c:pt>
                <c:pt idx="2567">
                  <c:v>-1.5212369359935085</c:v>
                </c:pt>
                <c:pt idx="2568">
                  <c:v>-1.5925431822928049</c:v>
                </c:pt>
                <c:pt idx="2569">
                  <c:v>-1.5230677532485748</c:v>
                </c:pt>
                <c:pt idx="2570">
                  <c:v>-1.4565399049005556</c:v>
                </c:pt>
                <c:pt idx="2571">
                  <c:v>-1.5200973441456656</c:v>
                </c:pt>
                <c:pt idx="2572">
                  <c:v>-1.5469801928214899</c:v>
                </c:pt>
                <c:pt idx="2573">
                  <c:v>-1.5451680961879655</c:v>
                </c:pt>
                <c:pt idx="2574">
                  <c:v>-1.538330674169619</c:v>
                </c:pt>
                <c:pt idx="2575">
                  <c:v>-1.5520054763529467</c:v>
                </c:pt>
                <c:pt idx="2576">
                  <c:v>-1.7146331237276602</c:v>
                </c:pt>
                <c:pt idx="2577">
                  <c:v>-1.7203300798065868</c:v>
                </c:pt>
                <c:pt idx="2578">
                  <c:v>-1.7843394584040828</c:v>
                </c:pt>
                <c:pt idx="2579">
                  <c:v>-1.8055194623565418</c:v>
                </c:pt>
                <c:pt idx="2580">
                  <c:v>-1.7542683941575321</c:v>
                </c:pt>
                <c:pt idx="2581">
                  <c:v>-1.7633831871454841</c:v>
                </c:pt>
                <c:pt idx="2582">
                  <c:v>-1.7080395612970589</c:v>
                </c:pt>
                <c:pt idx="2583">
                  <c:v>-1.8011863724505695</c:v>
                </c:pt>
                <c:pt idx="2584">
                  <c:v>-1.8077980632529966</c:v>
                </c:pt>
                <c:pt idx="2585">
                  <c:v>-1.7779517595290617</c:v>
                </c:pt>
                <c:pt idx="2586">
                  <c:v>-1.7957326320127143</c:v>
                </c:pt>
                <c:pt idx="2587">
                  <c:v>-1.8146338381256788</c:v>
                </c:pt>
                <c:pt idx="2588">
                  <c:v>-1.729221009041626</c:v>
                </c:pt>
                <c:pt idx="2589">
                  <c:v>-1.7109907923446466</c:v>
                </c:pt>
                <c:pt idx="2590">
                  <c:v>-1.6718209715074872</c:v>
                </c:pt>
                <c:pt idx="2591">
                  <c:v>-1.6813847357786127</c:v>
                </c:pt>
                <c:pt idx="2592">
                  <c:v>-1.6923119835329681</c:v>
                </c:pt>
                <c:pt idx="2593">
                  <c:v>-1.7239910592235841</c:v>
                </c:pt>
                <c:pt idx="2594">
                  <c:v>-1.7271663888140054</c:v>
                </c:pt>
                <c:pt idx="2595">
                  <c:v>-1.6987001712382765</c:v>
                </c:pt>
                <c:pt idx="2596">
                  <c:v>-1.790727120836233</c:v>
                </c:pt>
                <c:pt idx="2597">
                  <c:v>-1.7506261917779709</c:v>
                </c:pt>
                <c:pt idx="2598">
                  <c:v>-1.7970960696123361</c:v>
                </c:pt>
                <c:pt idx="2599">
                  <c:v>-1.7784186978159866</c:v>
                </c:pt>
                <c:pt idx="2600">
                  <c:v>-1.8043801601697051</c:v>
                </c:pt>
                <c:pt idx="2601">
                  <c:v>-1.8075739387802381</c:v>
                </c:pt>
                <c:pt idx="2602">
                  <c:v>-1.8212267727255815</c:v>
                </c:pt>
                <c:pt idx="2603">
                  <c:v>-1.8360373879792391</c:v>
                </c:pt>
                <c:pt idx="2604">
                  <c:v>-1.9029908788736449</c:v>
                </c:pt>
                <c:pt idx="2605">
                  <c:v>-1.9312278047798115</c:v>
                </c:pt>
                <c:pt idx="2606">
                  <c:v>-1.9182486182965475</c:v>
                </c:pt>
                <c:pt idx="2607">
                  <c:v>-1.8989009476986896</c:v>
                </c:pt>
                <c:pt idx="2608">
                  <c:v>-1.9662988694870043</c:v>
                </c:pt>
                <c:pt idx="2609">
                  <c:v>-1.9954492234272259</c:v>
                </c:pt>
                <c:pt idx="2610">
                  <c:v>-1.9599122077510467</c:v>
                </c:pt>
                <c:pt idx="2611">
                  <c:v>-1.9280343785884835</c:v>
                </c:pt>
                <c:pt idx="2612">
                  <c:v>-1.9863363178033167</c:v>
                </c:pt>
                <c:pt idx="2613">
                  <c:v>-1.92280535699767</c:v>
                </c:pt>
                <c:pt idx="2614">
                  <c:v>-1.9487634742320736</c:v>
                </c:pt>
                <c:pt idx="2615">
                  <c:v>-1.9073235750733719</c:v>
                </c:pt>
                <c:pt idx="2616">
                  <c:v>-1.8836242691395721</c:v>
                </c:pt>
                <c:pt idx="2617">
                  <c:v>-1.9146069490520334</c:v>
                </c:pt>
                <c:pt idx="2618">
                  <c:v>-1.9002642597484964</c:v>
                </c:pt>
                <c:pt idx="2619">
                  <c:v>-1.9414803221317056</c:v>
                </c:pt>
                <c:pt idx="2620">
                  <c:v>-1.9414803221317056</c:v>
                </c:pt>
                <c:pt idx="2621">
                  <c:v>-1.9469520280008146</c:v>
                </c:pt>
                <c:pt idx="2622">
                  <c:v>-1.9148310521163392</c:v>
                </c:pt>
                <c:pt idx="2623">
                  <c:v>-1.9351121939688465</c:v>
                </c:pt>
                <c:pt idx="2624">
                  <c:v>-1.9697162788134381</c:v>
                </c:pt>
                <c:pt idx="2625">
                  <c:v>-1.9562706738147417</c:v>
                </c:pt>
                <c:pt idx="2626">
                  <c:v>-1.9462610632035249</c:v>
                </c:pt>
                <c:pt idx="2627">
                  <c:v>-2.0009206660365209</c:v>
                </c:pt>
                <c:pt idx="2628">
                  <c:v>-1.9448978070845557</c:v>
                </c:pt>
                <c:pt idx="2629">
                  <c:v>-1.8993491600624246</c:v>
                </c:pt>
                <c:pt idx="2630">
                  <c:v>-1.9669898219392357</c:v>
                </c:pt>
                <c:pt idx="2631">
                  <c:v>-1.9476243176652197</c:v>
                </c:pt>
                <c:pt idx="2632">
                  <c:v>-1.9651597307310587</c:v>
                </c:pt>
                <c:pt idx="2633">
                  <c:v>-1.9419285174730128</c:v>
                </c:pt>
                <c:pt idx="2634">
                  <c:v>-1.9653838236924903</c:v>
                </c:pt>
                <c:pt idx="2635">
                  <c:v>-1.9594640195969459</c:v>
                </c:pt>
                <c:pt idx="2636">
                  <c:v>-1.9601549762597426</c:v>
                </c:pt>
                <c:pt idx="2637">
                  <c:v>-1.9849731103922963</c:v>
                </c:pt>
                <c:pt idx="2638">
                  <c:v>-1.9642446840071992</c:v>
                </c:pt>
                <c:pt idx="2639">
                  <c:v>-1.9405652560869457</c:v>
                </c:pt>
                <c:pt idx="2640">
                  <c:v>-2.014571145444366</c:v>
                </c:pt>
                <c:pt idx="2641">
                  <c:v>-1.9489875704696846</c:v>
                </c:pt>
                <c:pt idx="2642">
                  <c:v>-2.014571145444366</c:v>
                </c:pt>
                <c:pt idx="2643">
                  <c:v>-1.8902354734375848</c:v>
                </c:pt>
                <c:pt idx="2644">
                  <c:v>-1.9448978070845557</c:v>
                </c:pt>
                <c:pt idx="2645">
                  <c:v>-1.988166374462863</c:v>
                </c:pt>
                <c:pt idx="2646">
                  <c:v>-1.8840911633783097</c:v>
                </c:pt>
                <c:pt idx="2647">
                  <c:v>-1.8761165830693205</c:v>
                </c:pt>
                <c:pt idx="2648">
                  <c:v>-1.973133677727934</c:v>
                </c:pt>
                <c:pt idx="2649">
                  <c:v>-2.0002297344827058</c:v>
                </c:pt>
                <c:pt idx="2650">
                  <c:v>-1.9776901934184465</c:v>
                </c:pt>
                <c:pt idx="2651">
                  <c:v>-0.66799146290006384</c:v>
                </c:pt>
                <c:pt idx="2652">
                  <c:v>2.3796403428067547</c:v>
                </c:pt>
                <c:pt idx="2653">
                  <c:v>3.8392504260550964</c:v>
                </c:pt>
                <c:pt idx="2654">
                  <c:v>6.1671636091420901</c:v>
                </c:pt>
                <c:pt idx="2655">
                  <c:v>4.7201273403691619</c:v>
                </c:pt>
                <c:pt idx="2656">
                  <c:v>4.5386702374528358</c:v>
                </c:pt>
                <c:pt idx="2657">
                  <c:v>3.3835488705165284</c:v>
                </c:pt>
                <c:pt idx="2658">
                  <c:v>1.9832766420607495</c:v>
                </c:pt>
                <c:pt idx="2659">
                  <c:v>1.2220367769700924</c:v>
                </c:pt>
                <c:pt idx="2660">
                  <c:v>0.81149394485945381</c:v>
                </c:pt>
                <c:pt idx="2661">
                  <c:v>0.21717791591240321</c:v>
                </c:pt>
                <c:pt idx="2662">
                  <c:v>1.0251748453737886E-2</c:v>
                </c:pt>
                <c:pt idx="2663">
                  <c:v>-0.41786460929216229</c:v>
                </c:pt>
                <c:pt idx="2664">
                  <c:v>-0.78836952089103018</c:v>
                </c:pt>
                <c:pt idx="2665">
                  <c:v>-0.8309913242501521</c:v>
                </c:pt>
                <c:pt idx="2666">
                  <c:v>-0.96729532855599487</c:v>
                </c:pt>
                <c:pt idx="2667">
                  <c:v>-1.1605633800521931</c:v>
                </c:pt>
                <c:pt idx="2668">
                  <c:v>-1.3426244067437976</c:v>
                </c:pt>
                <c:pt idx="2669">
                  <c:v>-1.4335410097184642</c:v>
                </c:pt>
                <c:pt idx="2670">
                  <c:v>-1.4528967321414843</c:v>
                </c:pt>
                <c:pt idx="2671">
                  <c:v>-1.6565598735961196</c:v>
                </c:pt>
                <c:pt idx="2672">
                  <c:v>-1.5515571248374549</c:v>
                </c:pt>
                <c:pt idx="2673">
                  <c:v>-1.6686268054566078</c:v>
                </c:pt>
                <c:pt idx="2674">
                  <c:v>-1.6030229674915963</c:v>
                </c:pt>
                <c:pt idx="2675">
                  <c:v>-1.5800084081780907</c:v>
                </c:pt>
                <c:pt idx="2676">
                  <c:v>-1.5740865658373293</c:v>
                </c:pt>
                <c:pt idx="2677">
                  <c:v>-1.6863907360340713</c:v>
                </c:pt>
                <c:pt idx="2678">
                  <c:v>-1.7396995135239957</c:v>
                </c:pt>
                <c:pt idx="2679">
                  <c:v>-1.8205544072347424</c:v>
                </c:pt>
                <c:pt idx="2680">
                  <c:v>-1.726942248197294</c:v>
                </c:pt>
                <c:pt idx="2681">
                  <c:v>-1.7456204789128682</c:v>
                </c:pt>
                <c:pt idx="2682">
                  <c:v>-1.667954348283418</c:v>
                </c:pt>
                <c:pt idx="2683">
                  <c:v>-1.7440141633233042</c:v>
                </c:pt>
                <c:pt idx="2684">
                  <c:v>-1.7836483933248104</c:v>
                </c:pt>
                <c:pt idx="2685">
                  <c:v>-1.8355704737160972</c:v>
                </c:pt>
                <c:pt idx="2686">
                  <c:v>-1.9562706738147417</c:v>
                </c:pt>
                <c:pt idx="2687">
                  <c:v>-1.9448978070845557</c:v>
                </c:pt>
                <c:pt idx="2688">
                  <c:v>-1.9540110493761587</c:v>
                </c:pt>
                <c:pt idx="2689">
                  <c:v>-1.9141587427889739</c:v>
                </c:pt>
                <c:pt idx="2690">
                  <c:v>-1.9157461391640762</c:v>
                </c:pt>
                <c:pt idx="2691">
                  <c:v>-1.9132436544454956</c:v>
                </c:pt>
                <c:pt idx="2692">
                  <c:v>-1.8890962573989256</c:v>
                </c:pt>
                <c:pt idx="2693">
                  <c:v>-1.9382869251395984</c:v>
                </c:pt>
                <c:pt idx="2694">
                  <c:v>-1.8947923260130395</c:v>
                </c:pt>
                <c:pt idx="2695">
                  <c:v>-1.9152979333564746</c:v>
                </c:pt>
                <c:pt idx="2696">
                  <c:v>-1.9726854948569406</c:v>
                </c:pt>
                <c:pt idx="2697">
                  <c:v>-1.8890962573989256</c:v>
                </c:pt>
                <c:pt idx="2698">
                  <c:v>-1.9633483109824379</c:v>
                </c:pt>
                <c:pt idx="2699">
                  <c:v>-1.9045782910630971</c:v>
                </c:pt>
                <c:pt idx="2700">
                  <c:v>-1.9647115446738805</c:v>
                </c:pt>
                <c:pt idx="2701">
                  <c:v>-1.9398929621905037</c:v>
                </c:pt>
                <c:pt idx="2702">
                  <c:v>-2.0025079396162049</c:v>
                </c:pt>
                <c:pt idx="2703">
                  <c:v>-1.98839046282826</c:v>
                </c:pt>
                <c:pt idx="2704">
                  <c:v>-2.0025079396162049</c:v>
                </c:pt>
                <c:pt idx="2705">
                  <c:v>-1.9997815624365201</c:v>
                </c:pt>
                <c:pt idx="2706">
                  <c:v>-1.9530959935563086</c:v>
                </c:pt>
                <c:pt idx="2707">
                  <c:v>-1.9530959935563086</c:v>
                </c:pt>
                <c:pt idx="2708">
                  <c:v>-1.9797256801026508</c:v>
                </c:pt>
                <c:pt idx="2709">
                  <c:v>-1.9369236593262729</c:v>
                </c:pt>
                <c:pt idx="2710">
                  <c:v>-2.0025079396162049</c:v>
                </c:pt>
                <c:pt idx="2711">
                  <c:v>-1.9704072291604646</c:v>
                </c:pt>
                <c:pt idx="2712">
                  <c:v>-2.0009206660365209</c:v>
                </c:pt>
                <c:pt idx="2713">
                  <c:v>-1.9521809369898335</c:v>
                </c:pt>
                <c:pt idx="2714">
                  <c:v>-1.9565134431116959</c:v>
                </c:pt>
                <c:pt idx="2715">
                  <c:v>-2.0088943588564723</c:v>
                </c:pt>
                <c:pt idx="2716">
                  <c:v>-1.9282771539985033</c:v>
                </c:pt>
                <c:pt idx="2717">
                  <c:v>-1.9920318924926406</c:v>
                </c:pt>
                <c:pt idx="2718">
                  <c:v>-2.0179884077341947</c:v>
                </c:pt>
                <c:pt idx="2719">
                  <c:v>-2.0526086094975415</c:v>
                </c:pt>
                <c:pt idx="2720">
                  <c:v>-2.1206881577623404</c:v>
                </c:pt>
                <c:pt idx="2721">
                  <c:v>-2.0245988200064957</c:v>
                </c:pt>
                <c:pt idx="2722">
                  <c:v>-2.0769578853017556</c:v>
                </c:pt>
                <c:pt idx="2723">
                  <c:v>-2.0908501803158286</c:v>
                </c:pt>
                <c:pt idx="2724">
                  <c:v>-2.0660343874665976</c:v>
                </c:pt>
                <c:pt idx="2725">
                  <c:v>-1.9983996975005081</c:v>
                </c:pt>
                <c:pt idx="2726">
                  <c:v>-1.9920318924926406</c:v>
                </c:pt>
                <c:pt idx="2727">
                  <c:v>-2.0191274928516467</c:v>
                </c:pt>
                <c:pt idx="2728">
                  <c:v>-2.0526086094975415</c:v>
                </c:pt>
                <c:pt idx="2729">
                  <c:v>-2.0494155287938076</c:v>
                </c:pt>
                <c:pt idx="2730">
                  <c:v>-2.0419089524166711</c:v>
                </c:pt>
                <c:pt idx="2731">
                  <c:v>-2.050778657924579</c:v>
                </c:pt>
                <c:pt idx="2732">
                  <c:v>-2.0510027337876657</c:v>
                </c:pt>
                <c:pt idx="2733">
                  <c:v>-2.084034761361564</c:v>
                </c:pt>
                <c:pt idx="2734">
                  <c:v>-2.0869850025889258</c:v>
                </c:pt>
                <c:pt idx="2735">
                  <c:v>-2.0858459863247747</c:v>
                </c:pt>
                <c:pt idx="2736">
                  <c:v>-2.0327964240810736</c:v>
                </c:pt>
                <c:pt idx="2737">
                  <c:v>-1.9945342014105361</c:v>
                </c:pt>
                <c:pt idx="2738">
                  <c:v>-2.0635322379597199</c:v>
                </c:pt>
                <c:pt idx="2739">
                  <c:v>-1.9603790702211077</c:v>
                </c:pt>
                <c:pt idx="2740">
                  <c:v>-2.0851737794628677</c:v>
                </c:pt>
                <c:pt idx="2741">
                  <c:v>-2.0698996373113454</c:v>
                </c:pt>
                <c:pt idx="2742">
                  <c:v>-2.0954062181384181</c:v>
                </c:pt>
                <c:pt idx="2743">
                  <c:v>-2.1092982849419739</c:v>
                </c:pt>
                <c:pt idx="2744">
                  <c:v>-2.1168230827185663</c:v>
                </c:pt>
                <c:pt idx="2745">
                  <c:v>-2.0598910402823023</c:v>
                </c:pt>
                <c:pt idx="2746">
                  <c:v>-2.1227233851697891</c:v>
                </c:pt>
                <c:pt idx="2747">
                  <c:v>-2.1607571860881913</c:v>
                </c:pt>
                <c:pt idx="2748">
                  <c:v>-2.2003766937594094</c:v>
                </c:pt>
                <c:pt idx="2749">
                  <c:v>-2.1539235199770967</c:v>
                </c:pt>
                <c:pt idx="2750">
                  <c:v>-2.1543903017715582</c:v>
                </c:pt>
                <c:pt idx="2751">
                  <c:v>-2.1168230827185663</c:v>
                </c:pt>
                <c:pt idx="2752">
                  <c:v>-2.1915081693867133</c:v>
                </c:pt>
                <c:pt idx="2753">
                  <c:v>-2.0997381713852237</c:v>
                </c:pt>
                <c:pt idx="2754">
                  <c:v>-2.1757873710795295</c:v>
                </c:pt>
                <c:pt idx="2755">
                  <c:v>-2.2229117662182274</c:v>
                </c:pt>
                <c:pt idx="2756">
                  <c:v>-2.1511975104248071</c:v>
                </c:pt>
                <c:pt idx="2757">
                  <c:v>-2.1632591190260397</c:v>
                </c:pt>
                <c:pt idx="2758">
                  <c:v>-2.129799972868418</c:v>
                </c:pt>
                <c:pt idx="2759">
                  <c:v>-2.1366151141356982</c:v>
                </c:pt>
                <c:pt idx="2760">
                  <c:v>-2.1067962318336519</c:v>
                </c:pt>
                <c:pt idx="2761">
                  <c:v>-2.1136301846079286</c:v>
                </c:pt>
                <c:pt idx="2762">
                  <c:v>-2.1033792398536866</c:v>
                </c:pt>
                <c:pt idx="2763">
                  <c:v>-2.0781155831175013</c:v>
                </c:pt>
                <c:pt idx="2764">
                  <c:v>-2.1543903017715582</c:v>
                </c:pt>
                <c:pt idx="2765">
                  <c:v>-2.1049850406581472</c:v>
                </c:pt>
                <c:pt idx="2766">
                  <c:v>-2.1393598305849748</c:v>
                </c:pt>
                <c:pt idx="2767">
                  <c:v>-2.0332445829420953</c:v>
                </c:pt>
                <c:pt idx="2768">
                  <c:v>-2.1056572356620507</c:v>
                </c:pt>
                <c:pt idx="2769">
                  <c:v>-2.0548867083078015</c:v>
                </c:pt>
                <c:pt idx="2770">
                  <c:v>-2.1024643058104697</c:v>
                </c:pt>
                <c:pt idx="2771">
                  <c:v>-2.0822048610092736</c:v>
                </c:pt>
                <c:pt idx="2772">
                  <c:v>-2.0271010563008396</c:v>
                </c:pt>
                <c:pt idx="2773">
                  <c:v>-2.1286610000218698</c:v>
                </c:pt>
                <c:pt idx="2774">
                  <c:v>-2.0680883866254218</c:v>
                </c:pt>
                <c:pt idx="2775">
                  <c:v>-2.1311630044292373</c:v>
                </c:pt>
                <c:pt idx="2776">
                  <c:v>-2.0926800665803436</c:v>
                </c:pt>
                <c:pt idx="2777">
                  <c:v>-2.0842588305875154</c:v>
                </c:pt>
                <c:pt idx="2778">
                  <c:v>-2.1814819849379052</c:v>
                </c:pt>
                <c:pt idx="2779">
                  <c:v>-2.2076581667315853</c:v>
                </c:pt>
                <c:pt idx="2780">
                  <c:v>-2.1794281931022397</c:v>
                </c:pt>
                <c:pt idx="2781">
                  <c:v>-2.0924559990346925</c:v>
                </c:pt>
                <c:pt idx="2782">
                  <c:v>-2.0608060090147262</c:v>
                </c:pt>
                <c:pt idx="2783">
                  <c:v>-2.1102132134182661</c:v>
                </c:pt>
                <c:pt idx="2784">
                  <c:v>-2.0958730242484735</c:v>
                </c:pt>
                <c:pt idx="2785">
                  <c:v>-2.1587033563791103</c:v>
                </c:pt>
                <c:pt idx="2786">
                  <c:v>-2.0744557601383162</c:v>
                </c:pt>
                <c:pt idx="2787">
                  <c:v>-2.0225447412668407</c:v>
                </c:pt>
                <c:pt idx="2788">
                  <c:v>-2.0744557601383162</c:v>
                </c:pt>
                <c:pt idx="2789">
                  <c:v>-2.0858459863247747</c:v>
                </c:pt>
                <c:pt idx="2790">
                  <c:v>-2.0869850025889258</c:v>
                </c:pt>
                <c:pt idx="2791">
                  <c:v>-2.0594428920596153</c:v>
                </c:pt>
                <c:pt idx="2792">
                  <c:v>-2.0665012057871968</c:v>
                </c:pt>
                <c:pt idx="2793">
                  <c:v>-2.0603391883260436</c:v>
                </c:pt>
                <c:pt idx="2794">
                  <c:v>-2.0241319842594363</c:v>
                </c:pt>
                <c:pt idx="2795">
                  <c:v>-2.0223206597223431</c:v>
                </c:pt>
                <c:pt idx="2796">
                  <c:v>-2.0432720906631729</c:v>
                </c:pt>
                <c:pt idx="2797">
                  <c:v>-2.0767524871775134</c:v>
                </c:pt>
              </c:numCache>
            </c:numRef>
          </c:xVal>
          <c:yVal>
            <c:numRef>
              <c:f>Sheet3!$U$3:$U$2800</c:f>
              <c:numCache>
                <c:formatCode>General</c:formatCode>
                <c:ptCount val="2798"/>
                <c:pt idx="0">
                  <c:v>1.4524064171122914E-2</c:v>
                </c:pt>
                <c:pt idx="1">
                  <c:v>1.4485026737967839E-2</c:v>
                </c:pt>
                <c:pt idx="2">
                  <c:v>1.4458823529411708E-2</c:v>
                </c:pt>
                <c:pt idx="3">
                  <c:v>1.4087165775400952E-2</c:v>
                </c:pt>
                <c:pt idx="4">
                  <c:v>1.4471657754010651E-2</c:v>
                </c:pt>
                <c:pt idx="5">
                  <c:v>1.4263101604277972E-2</c:v>
                </c:pt>
                <c:pt idx="6">
                  <c:v>1.4550267379679046E-2</c:v>
                </c:pt>
                <c:pt idx="7">
                  <c:v>1.4752406417112195E-2</c:v>
                </c:pt>
                <c:pt idx="8">
                  <c:v>1.4399999999999915E-2</c:v>
                </c:pt>
                <c:pt idx="9">
                  <c:v>1.4328342245989296E-2</c:v>
                </c:pt>
                <c:pt idx="10">
                  <c:v>1.4504278074866195E-2</c:v>
                </c:pt>
                <c:pt idx="11">
                  <c:v>1.4634759358288726E-2</c:v>
                </c:pt>
                <c:pt idx="12">
                  <c:v>1.4641711229946501E-2</c:v>
                </c:pt>
                <c:pt idx="13">
                  <c:v>1.4524064171122914E-2</c:v>
                </c:pt>
                <c:pt idx="14">
                  <c:v>1.4471657754010651E-2</c:v>
                </c:pt>
                <c:pt idx="15">
                  <c:v>1.466737967914427E-2</c:v>
                </c:pt>
                <c:pt idx="16">
                  <c:v>1.4348128342245896E-2</c:v>
                </c:pt>
                <c:pt idx="17">
                  <c:v>1.4582887700534708E-2</c:v>
                </c:pt>
                <c:pt idx="18">
                  <c:v>1.466737967914427E-2</c:v>
                </c:pt>
                <c:pt idx="19">
                  <c:v>1.4595721925133651E-2</c:v>
                </c:pt>
                <c:pt idx="20">
                  <c:v>1.4471657754010651E-2</c:v>
                </c:pt>
                <c:pt idx="21">
                  <c:v>1.4354545454545427E-2</c:v>
                </c:pt>
                <c:pt idx="22">
                  <c:v>1.4609090909090839E-2</c:v>
                </c:pt>
                <c:pt idx="23">
                  <c:v>1.4504278074866195E-2</c:v>
                </c:pt>
                <c:pt idx="24">
                  <c:v>1.4465240641711121E-2</c:v>
                </c:pt>
                <c:pt idx="25">
                  <c:v>1.4543850267379633E-2</c:v>
                </c:pt>
                <c:pt idx="26">
                  <c:v>1.4471657754010651E-2</c:v>
                </c:pt>
                <c:pt idx="27">
                  <c:v>1.4471657754010651E-2</c:v>
                </c:pt>
                <c:pt idx="28">
                  <c:v>1.4915508021390269E-2</c:v>
                </c:pt>
                <c:pt idx="29">
                  <c:v>1.4556684491978576E-2</c:v>
                </c:pt>
                <c:pt idx="30">
                  <c:v>1.4609090909090839E-2</c:v>
                </c:pt>
                <c:pt idx="31">
                  <c:v>1.4693582887700519E-2</c:v>
                </c:pt>
                <c:pt idx="32">
                  <c:v>1.4791443850267269E-2</c:v>
                </c:pt>
                <c:pt idx="33">
                  <c:v>1.4889304812834138E-2</c:v>
                </c:pt>
                <c:pt idx="34">
                  <c:v>1.4752406417112195E-2</c:v>
                </c:pt>
                <c:pt idx="35">
                  <c:v>1.4889304812834138E-2</c:v>
                </c:pt>
                <c:pt idx="36">
                  <c:v>1.4641711229946501E-2</c:v>
                </c:pt>
                <c:pt idx="37">
                  <c:v>1.4504278074866195E-2</c:v>
                </c:pt>
                <c:pt idx="38">
                  <c:v>1.4732620320855594E-2</c:v>
                </c:pt>
                <c:pt idx="39">
                  <c:v>1.4752406417112195E-2</c:v>
                </c:pt>
                <c:pt idx="40">
                  <c:v>1.4706417112299463E-2</c:v>
                </c:pt>
                <c:pt idx="41">
                  <c:v>1.4791443850267269E-2</c:v>
                </c:pt>
                <c:pt idx="42">
                  <c:v>1.4745989304812782E-2</c:v>
                </c:pt>
                <c:pt idx="43">
                  <c:v>1.4445989304812765E-2</c:v>
                </c:pt>
                <c:pt idx="44">
                  <c:v>1.4785026737967857E-2</c:v>
                </c:pt>
                <c:pt idx="45">
                  <c:v>1.4804278074866213E-2</c:v>
                </c:pt>
                <c:pt idx="46">
                  <c:v>1.501978609625667E-2</c:v>
                </c:pt>
                <c:pt idx="47">
                  <c:v>1.4967379679144287E-2</c:v>
                </c:pt>
                <c:pt idx="48">
                  <c:v>1.4785026737967857E-2</c:v>
                </c:pt>
                <c:pt idx="49">
                  <c:v>1.4882887700534727E-2</c:v>
                </c:pt>
                <c:pt idx="50">
                  <c:v>1.4765240641711138E-2</c:v>
                </c:pt>
                <c:pt idx="51">
                  <c:v>1.4785026737967857E-2</c:v>
                </c:pt>
                <c:pt idx="52">
                  <c:v>1.4660962566844857E-2</c:v>
                </c:pt>
                <c:pt idx="53">
                  <c:v>1.4745989304812782E-2</c:v>
                </c:pt>
                <c:pt idx="54">
                  <c:v>1.4843850267379652E-2</c:v>
                </c:pt>
                <c:pt idx="55">
                  <c:v>1.4915508021390269E-2</c:v>
                </c:pt>
                <c:pt idx="56">
                  <c:v>1.458930481283412E-2</c:v>
                </c:pt>
                <c:pt idx="57">
                  <c:v>1.4576470588235295E-2</c:v>
                </c:pt>
                <c:pt idx="58">
                  <c:v>1.4863101604278006E-2</c:v>
                </c:pt>
                <c:pt idx="59">
                  <c:v>1.458930481283412E-2</c:v>
                </c:pt>
                <c:pt idx="60">
                  <c:v>1.4634759358288726E-2</c:v>
                </c:pt>
                <c:pt idx="61">
                  <c:v>1.4556684491978576E-2</c:v>
                </c:pt>
                <c:pt idx="62">
                  <c:v>1.4732620320855594E-2</c:v>
                </c:pt>
                <c:pt idx="63">
                  <c:v>1.4719786096256651E-2</c:v>
                </c:pt>
                <c:pt idx="64">
                  <c:v>1.4791443850267269E-2</c:v>
                </c:pt>
                <c:pt idx="65">
                  <c:v>1.4999999999999951E-2</c:v>
                </c:pt>
                <c:pt idx="66">
                  <c:v>1.4843850267379652E-2</c:v>
                </c:pt>
                <c:pt idx="67">
                  <c:v>1.5085026737967876E-2</c:v>
                </c:pt>
                <c:pt idx="68">
                  <c:v>1.4824064171122931E-2</c:v>
                </c:pt>
                <c:pt idx="69">
                  <c:v>1.5085026737967876E-2</c:v>
                </c:pt>
                <c:pt idx="70">
                  <c:v>1.4687165775400988E-2</c:v>
                </c:pt>
                <c:pt idx="71">
                  <c:v>1.4530481283422445E-2</c:v>
                </c:pt>
                <c:pt idx="72">
                  <c:v>1.4785026737967857E-2</c:v>
                </c:pt>
                <c:pt idx="73">
                  <c:v>1.4830481283422344E-2</c:v>
                </c:pt>
                <c:pt idx="74">
                  <c:v>1.4543850267379633E-2</c:v>
                </c:pt>
                <c:pt idx="75">
                  <c:v>1.5065240641711157E-2</c:v>
                </c:pt>
                <c:pt idx="76">
                  <c:v>1.5208556149732513E-2</c:v>
                </c:pt>
                <c:pt idx="77">
                  <c:v>1.4674331550802045E-2</c:v>
                </c:pt>
                <c:pt idx="78">
                  <c:v>1.4850267379679063E-2</c:v>
                </c:pt>
                <c:pt idx="79">
                  <c:v>1.5013368983957139E-2</c:v>
                </c:pt>
                <c:pt idx="80">
                  <c:v>1.4726203208556063E-2</c:v>
                </c:pt>
                <c:pt idx="81">
                  <c:v>1.4804278074866213E-2</c:v>
                </c:pt>
                <c:pt idx="82">
                  <c:v>1.5052406417112214E-2</c:v>
                </c:pt>
                <c:pt idx="83">
                  <c:v>1.4908556149732613E-2</c:v>
                </c:pt>
                <c:pt idx="84">
                  <c:v>1.4967379679144287E-2</c:v>
                </c:pt>
                <c:pt idx="85">
                  <c:v>1.5065240641711157E-2</c:v>
                </c:pt>
                <c:pt idx="86">
                  <c:v>1.501978609625667E-2</c:v>
                </c:pt>
                <c:pt idx="87">
                  <c:v>1.5071657754010688E-2</c:v>
                </c:pt>
                <c:pt idx="88">
                  <c:v>1.5130481283422363E-2</c:v>
                </c:pt>
                <c:pt idx="89">
                  <c:v>1.4830481283422344E-2</c:v>
                </c:pt>
                <c:pt idx="90">
                  <c:v>1.5110695187165762E-2</c:v>
                </c:pt>
                <c:pt idx="91">
                  <c:v>1.5345989304812818E-2</c:v>
                </c:pt>
                <c:pt idx="92">
                  <c:v>1.4948128342245933E-2</c:v>
                </c:pt>
                <c:pt idx="93">
                  <c:v>1.5195721925133687E-2</c:v>
                </c:pt>
                <c:pt idx="94">
                  <c:v>1.5104278074866232E-2</c:v>
                </c:pt>
                <c:pt idx="95">
                  <c:v>1.4836898395721875E-2</c:v>
                </c:pt>
                <c:pt idx="96">
                  <c:v>1.4993582887700418E-2</c:v>
                </c:pt>
                <c:pt idx="97">
                  <c:v>1.5189304812834157E-2</c:v>
                </c:pt>
                <c:pt idx="98">
                  <c:v>1.5352406417112231E-2</c:v>
                </c:pt>
                <c:pt idx="99">
                  <c:v>1.5313368983957156E-2</c:v>
                </c:pt>
                <c:pt idx="100">
                  <c:v>1.5371657754010587E-2</c:v>
                </c:pt>
                <c:pt idx="101">
                  <c:v>1.4830481283422344E-2</c:v>
                </c:pt>
                <c:pt idx="102">
                  <c:v>1.5013368983957139E-2</c:v>
                </c:pt>
                <c:pt idx="103">
                  <c:v>1.5189304812834157E-2</c:v>
                </c:pt>
                <c:pt idx="104">
                  <c:v>1.5521925133689836E-2</c:v>
                </c:pt>
                <c:pt idx="105">
                  <c:v>1.5443315508021324E-2</c:v>
                </c:pt>
                <c:pt idx="106">
                  <c:v>1.5534759358288661E-2</c:v>
                </c:pt>
                <c:pt idx="107">
                  <c:v>1.5228342245989231E-2</c:v>
                </c:pt>
                <c:pt idx="108">
                  <c:v>1.5495721925133587E-2</c:v>
                </c:pt>
                <c:pt idx="109">
                  <c:v>1.5456684491978512E-2</c:v>
                </c:pt>
                <c:pt idx="110">
                  <c:v>1.5371657754010587E-2</c:v>
                </c:pt>
                <c:pt idx="111">
                  <c:v>1.5450267379679099E-2</c:v>
                </c:pt>
                <c:pt idx="112">
                  <c:v>1.5443315508021324E-2</c:v>
                </c:pt>
                <c:pt idx="113">
                  <c:v>1.5469518716577455E-2</c:v>
                </c:pt>
                <c:pt idx="114">
                  <c:v>1.5391443850267306E-2</c:v>
                </c:pt>
                <c:pt idx="115">
                  <c:v>1.5450267379679099E-2</c:v>
                </c:pt>
                <c:pt idx="116">
                  <c:v>1.5228342245989231E-2</c:v>
                </c:pt>
                <c:pt idx="117">
                  <c:v>1.5424064171122968E-2</c:v>
                </c:pt>
                <c:pt idx="118">
                  <c:v>1.5208556149732513E-2</c:v>
                </c:pt>
                <c:pt idx="119">
                  <c:v>1.5385026737967893E-2</c:v>
                </c:pt>
                <c:pt idx="120">
                  <c:v>1.5541176470588192E-2</c:v>
                </c:pt>
                <c:pt idx="121">
                  <c:v>1.5404278074866249E-2</c:v>
                </c:pt>
                <c:pt idx="122">
                  <c:v>1.5378074866310118E-2</c:v>
                </c:pt>
                <c:pt idx="123">
                  <c:v>1.5730481283422398E-2</c:v>
                </c:pt>
                <c:pt idx="124">
                  <c:v>1.5573796791443736E-2</c:v>
                </c:pt>
                <c:pt idx="125">
                  <c:v>1.5717647058823454E-2</c:v>
                </c:pt>
                <c:pt idx="126">
                  <c:v>1.5567379679144323E-2</c:v>
                </c:pt>
                <c:pt idx="127">
                  <c:v>1.5489304812834174E-2</c:v>
                </c:pt>
                <c:pt idx="128">
                  <c:v>1.5599999999999985E-2</c:v>
                </c:pt>
                <c:pt idx="129">
                  <c:v>1.5645454545454473E-2</c:v>
                </c:pt>
                <c:pt idx="130">
                  <c:v>1.5645454545454473E-2</c:v>
                </c:pt>
                <c:pt idx="131">
                  <c:v>1.5587165775401042E-2</c:v>
                </c:pt>
                <c:pt idx="132">
                  <c:v>1.5750267379679116E-2</c:v>
                </c:pt>
                <c:pt idx="133">
                  <c:v>1.5743315508021341E-2</c:v>
                </c:pt>
                <c:pt idx="134">
                  <c:v>1.5456684491978512E-2</c:v>
                </c:pt>
                <c:pt idx="135">
                  <c:v>1.5463101604278042E-2</c:v>
                </c:pt>
                <c:pt idx="136">
                  <c:v>1.5678074866310135E-2</c:v>
                </c:pt>
                <c:pt idx="137">
                  <c:v>1.5730481283422398E-2</c:v>
                </c:pt>
                <c:pt idx="138">
                  <c:v>1.5599999999999985E-2</c:v>
                </c:pt>
                <c:pt idx="139">
                  <c:v>1.5775935828877003E-2</c:v>
                </c:pt>
                <c:pt idx="140">
                  <c:v>1.5593582887700455E-2</c:v>
                </c:pt>
                <c:pt idx="141">
                  <c:v>1.5847593582887624E-2</c:v>
                </c:pt>
                <c:pt idx="142">
                  <c:v>1.5815508021390322E-2</c:v>
                </c:pt>
                <c:pt idx="143">
                  <c:v>1.5475935828876986E-2</c:v>
                </c:pt>
                <c:pt idx="144">
                  <c:v>1.5313368983957156E-2</c:v>
                </c:pt>
                <c:pt idx="145">
                  <c:v>1.5541176470588192E-2</c:v>
                </c:pt>
                <c:pt idx="146">
                  <c:v>1.5658823529411663E-2</c:v>
                </c:pt>
                <c:pt idx="147">
                  <c:v>1.5436898395721911E-2</c:v>
                </c:pt>
                <c:pt idx="148">
                  <c:v>1.5502139037433117E-2</c:v>
                </c:pt>
                <c:pt idx="149">
                  <c:v>1.5587165775401042E-2</c:v>
                </c:pt>
                <c:pt idx="150">
                  <c:v>1.5469518716577455E-2</c:v>
                </c:pt>
                <c:pt idx="151">
                  <c:v>1.5528342245989249E-2</c:v>
                </c:pt>
                <c:pt idx="152">
                  <c:v>1.5456684491978512E-2</c:v>
                </c:pt>
                <c:pt idx="153">
                  <c:v>1.5567379679144323E-2</c:v>
                </c:pt>
                <c:pt idx="154">
                  <c:v>1.52021390374331E-2</c:v>
                </c:pt>
                <c:pt idx="155">
                  <c:v>1.5502139037433117E-2</c:v>
                </c:pt>
                <c:pt idx="156">
                  <c:v>1.5606417112299398E-2</c:v>
                </c:pt>
                <c:pt idx="157">
                  <c:v>1.5502139037433117E-2</c:v>
                </c:pt>
                <c:pt idx="158">
                  <c:v>1.5704278074866268E-2</c:v>
                </c:pt>
                <c:pt idx="159">
                  <c:v>1.5299999999999968E-2</c:v>
                </c:pt>
                <c:pt idx="160">
                  <c:v>1.5293582887700437E-2</c:v>
                </c:pt>
                <c:pt idx="161">
                  <c:v>1.5339037433155043E-2</c:v>
                </c:pt>
                <c:pt idx="162">
                  <c:v>1.5652406417112248E-2</c:v>
                </c:pt>
                <c:pt idx="163">
                  <c:v>1.5410695187165662E-2</c:v>
                </c:pt>
                <c:pt idx="164">
                  <c:v>1.5215508021390288E-2</c:v>
                </c:pt>
                <c:pt idx="165">
                  <c:v>1.5260962566844893E-2</c:v>
                </c:pt>
                <c:pt idx="166">
                  <c:v>1.5365240641711174E-2</c:v>
                </c:pt>
                <c:pt idx="167">
                  <c:v>1.5436898395721911E-2</c:v>
                </c:pt>
                <c:pt idx="168">
                  <c:v>1.5606417112299398E-2</c:v>
                </c:pt>
                <c:pt idx="169">
                  <c:v>1.5221925133689819E-2</c:v>
                </c:pt>
                <c:pt idx="170">
                  <c:v>1.5241176470588175E-2</c:v>
                </c:pt>
                <c:pt idx="171">
                  <c:v>1.5110695187165762E-2</c:v>
                </c:pt>
                <c:pt idx="172">
                  <c:v>1.5404278074866249E-2</c:v>
                </c:pt>
                <c:pt idx="173">
                  <c:v>1.5404278074866249E-2</c:v>
                </c:pt>
                <c:pt idx="174">
                  <c:v>1.5697860962566736E-2</c:v>
                </c:pt>
                <c:pt idx="175">
                  <c:v>1.5534759358288661E-2</c:v>
                </c:pt>
                <c:pt idx="176">
                  <c:v>1.5534759358288661E-2</c:v>
                </c:pt>
                <c:pt idx="177">
                  <c:v>1.5463101604278042E-2</c:v>
                </c:pt>
                <c:pt idx="178">
                  <c:v>1.5599999999999985E-2</c:v>
                </c:pt>
                <c:pt idx="179">
                  <c:v>1.555454545454538E-2</c:v>
                </c:pt>
                <c:pt idx="180">
                  <c:v>1.5495721925133587E-2</c:v>
                </c:pt>
                <c:pt idx="181">
                  <c:v>1.5397860962566836E-2</c:v>
                </c:pt>
                <c:pt idx="182">
                  <c:v>1.5619786096256586E-2</c:v>
                </c:pt>
                <c:pt idx="183">
                  <c:v>1.5515508021390305E-2</c:v>
                </c:pt>
                <c:pt idx="184">
                  <c:v>1.53262032085561E-2</c:v>
                </c:pt>
                <c:pt idx="185">
                  <c:v>1.5299999999999968E-2</c:v>
                </c:pt>
                <c:pt idx="186">
                  <c:v>1.543048128342238E-2</c:v>
                </c:pt>
                <c:pt idx="187">
                  <c:v>1.5580213903743267E-2</c:v>
                </c:pt>
                <c:pt idx="188">
                  <c:v>1.5436898395721911E-2</c:v>
                </c:pt>
                <c:pt idx="189">
                  <c:v>1.5548128342245967E-2</c:v>
                </c:pt>
                <c:pt idx="190">
                  <c:v>1.5534759358288661E-2</c:v>
                </c:pt>
                <c:pt idx="191">
                  <c:v>1.5319786096256569E-2</c:v>
                </c:pt>
                <c:pt idx="192">
                  <c:v>1.5215508021390288E-2</c:v>
                </c:pt>
                <c:pt idx="193">
                  <c:v>1.5136898395721894E-2</c:v>
                </c:pt>
                <c:pt idx="194">
                  <c:v>1.5736898395721812E-2</c:v>
                </c:pt>
                <c:pt idx="195">
                  <c:v>1.5287165775401025E-2</c:v>
                </c:pt>
                <c:pt idx="196">
                  <c:v>1.5287165775401025E-2</c:v>
                </c:pt>
                <c:pt idx="197">
                  <c:v>1.5528342245989249E-2</c:v>
                </c:pt>
                <c:pt idx="198">
                  <c:v>1.5587165775401042E-2</c:v>
                </c:pt>
                <c:pt idx="199">
                  <c:v>1.5580213903743267E-2</c:v>
                </c:pt>
                <c:pt idx="200">
                  <c:v>1.5456684491978512E-2</c:v>
                </c:pt>
                <c:pt idx="201">
                  <c:v>1.543048128342238E-2</c:v>
                </c:pt>
                <c:pt idx="202">
                  <c:v>1.5482887700534643E-2</c:v>
                </c:pt>
                <c:pt idx="203">
                  <c:v>1.5775935828877003E-2</c:v>
                </c:pt>
                <c:pt idx="204">
                  <c:v>1.5436898395721911E-2</c:v>
                </c:pt>
                <c:pt idx="205">
                  <c:v>1.5482887700534643E-2</c:v>
                </c:pt>
                <c:pt idx="206">
                  <c:v>1.5221925133689819E-2</c:v>
                </c:pt>
                <c:pt idx="207">
                  <c:v>1.5299999999999968E-2</c:v>
                </c:pt>
                <c:pt idx="208">
                  <c:v>1.5313368983957156E-2</c:v>
                </c:pt>
                <c:pt idx="209">
                  <c:v>1.5417647058823437E-2</c:v>
                </c:pt>
                <c:pt idx="210">
                  <c:v>1.5273796791443837E-2</c:v>
                </c:pt>
                <c:pt idx="211">
                  <c:v>1.5404278074866249E-2</c:v>
                </c:pt>
                <c:pt idx="212">
                  <c:v>1.5482887700534643E-2</c:v>
                </c:pt>
                <c:pt idx="213">
                  <c:v>1.5587165775401042E-2</c:v>
                </c:pt>
                <c:pt idx="214">
                  <c:v>1.5436898395721911E-2</c:v>
                </c:pt>
                <c:pt idx="215">
                  <c:v>1.5613368983957173E-2</c:v>
                </c:pt>
                <c:pt idx="216">
                  <c:v>1.5580213903743267E-2</c:v>
                </c:pt>
                <c:pt idx="217">
                  <c:v>1.5175935828876969E-2</c:v>
                </c:pt>
                <c:pt idx="218">
                  <c:v>1.5475935828876986E-2</c:v>
                </c:pt>
                <c:pt idx="219">
                  <c:v>1.5267379679144306E-2</c:v>
                </c:pt>
                <c:pt idx="220">
                  <c:v>1.5332620320855512E-2</c:v>
                </c:pt>
                <c:pt idx="221">
                  <c:v>1.5443315508021324E-2</c:v>
                </c:pt>
                <c:pt idx="222">
                  <c:v>1.5293582887700437E-2</c:v>
                </c:pt>
                <c:pt idx="223">
                  <c:v>1.5495721925133587E-2</c:v>
                </c:pt>
                <c:pt idx="224">
                  <c:v>1.5208556149732513E-2</c:v>
                </c:pt>
                <c:pt idx="225">
                  <c:v>1.5319786096256569E-2</c:v>
                </c:pt>
                <c:pt idx="226">
                  <c:v>1.5424064171122968E-2</c:v>
                </c:pt>
                <c:pt idx="227">
                  <c:v>1.5208556149732513E-2</c:v>
                </c:pt>
                <c:pt idx="228">
                  <c:v>1.5463101604278042E-2</c:v>
                </c:pt>
                <c:pt idx="229">
                  <c:v>1.5150267379679082E-2</c:v>
                </c:pt>
                <c:pt idx="230">
                  <c:v>1.5110695187165762E-2</c:v>
                </c:pt>
                <c:pt idx="231">
                  <c:v>1.5306417112299381E-2</c:v>
                </c:pt>
                <c:pt idx="232">
                  <c:v>1.5287165775401025E-2</c:v>
                </c:pt>
                <c:pt idx="233">
                  <c:v>1.5534759358288661E-2</c:v>
                </c:pt>
                <c:pt idx="234">
                  <c:v>1.543048128342238E-2</c:v>
                </c:pt>
                <c:pt idx="235">
                  <c:v>1.5534759358288661E-2</c:v>
                </c:pt>
                <c:pt idx="236">
                  <c:v>1.5410695187165662E-2</c:v>
                </c:pt>
                <c:pt idx="237">
                  <c:v>1.5319786096256569E-2</c:v>
                </c:pt>
                <c:pt idx="238">
                  <c:v>1.5404278074866249E-2</c:v>
                </c:pt>
                <c:pt idx="239">
                  <c:v>1.5489304812834174E-2</c:v>
                </c:pt>
                <c:pt idx="240">
                  <c:v>1.5313368983957156E-2</c:v>
                </c:pt>
                <c:pt idx="241">
                  <c:v>1.5424064171122968E-2</c:v>
                </c:pt>
                <c:pt idx="242">
                  <c:v>1.5410695187165662E-2</c:v>
                </c:pt>
                <c:pt idx="243">
                  <c:v>1.5260962566844893E-2</c:v>
                </c:pt>
                <c:pt idx="244">
                  <c:v>1.5397860962566836E-2</c:v>
                </c:pt>
                <c:pt idx="245">
                  <c:v>1.5195721925133687E-2</c:v>
                </c:pt>
                <c:pt idx="246">
                  <c:v>1.5136898395721894E-2</c:v>
                </c:pt>
                <c:pt idx="247">
                  <c:v>1.5234759358288762E-2</c:v>
                </c:pt>
                <c:pt idx="248">
                  <c:v>1.5273796791443837E-2</c:v>
                </c:pt>
                <c:pt idx="249">
                  <c:v>1.4921925133689801E-2</c:v>
                </c:pt>
                <c:pt idx="250">
                  <c:v>1.5136898395721894E-2</c:v>
                </c:pt>
                <c:pt idx="251">
                  <c:v>1.512406417112295E-2</c:v>
                </c:pt>
                <c:pt idx="252">
                  <c:v>1.4934759358288745E-2</c:v>
                </c:pt>
                <c:pt idx="253">
                  <c:v>1.4843850267379652E-2</c:v>
                </c:pt>
                <c:pt idx="254">
                  <c:v>1.5104278074866232E-2</c:v>
                </c:pt>
                <c:pt idx="255">
                  <c:v>1.5189304812834157E-2</c:v>
                </c:pt>
                <c:pt idx="256">
                  <c:v>1.5032620320855613E-2</c:v>
                </c:pt>
                <c:pt idx="257">
                  <c:v>1.5299999999999968E-2</c:v>
                </c:pt>
                <c:pt idx="258">
                  <c:v>1.5495721925133587E-2</c:v>
                </c:pt>
                <c:pt idx="259">
                  <c:v>1.5352406417112231E-2</c:v>
                </c:pt>
                <c:pt idx="260">
                  <c:v>1.53262032085561E-2</c:v>
                </c:pt>
                <c:pt idx="261">
                  <c:v>1.5045989304812801E-2</c:v>
                </c:pt>
                <c:pt idx="262">
                  <c:v>1.5450267379679099E-2</c:v>
                </c:pt>
                <c:pt idx="263">
                  <c:v>1.5391443850267306E-2</c:v>
                </c:pt>
                <c:pt idx="264">
                  <c:v>1.5443315508021324E-2</c:v>
                </c:pt>
                <c:pt idx="265">
                  <c:v>1.5287165775401025E-2</c:v>
                </c:pt>
                <c:pt idx="266">
                  <c:v>1.511764705882342E-2</c:v>
                </c:pt>
                <c:pt idx="267">
                  <c:v>1.4915508021390269E-2</c:v>
                </c:pt>
                <c:pt idx="268">
                  <c:v>1.5195721925133687E-2</c:v>
                </c:pt>
                <c:pt idx="269">
                  <c:v>1.4836898395721875E-2</c:v>
                </c:pt>
                <c:pt idx="270">
                  <c:v>1.5182887700534744E-2</c:v>
                </c:pt>
                <c:pt idx="271">
                  <c:v>1.5228342245989231E-2</c:v>
                </c:pt>
                <c:pt idx="272">
                  <c:v>1.5313368983957156E-2</c:v>
                </c:pt>
                <c:pt idx="273">
                  <c:v>1.5482887700534643E-2</c:v>
                </c:pt>
                <c:pt idx="274">
                  <c:v>1.511764705882342E-2</c:v>
                </c:pt>
                <c:pt idx="275">
                  <c:v>1.5313368983957156E-2</c:v>
                </c:pt>
                <c:pt idx="276">
                  <c:v>1.5006417112299362E-2</c:v>
                </c:pt>
                <c:pt idx="277">
                  <c:v>1.5065240641711157E-2</c:v>
                </c:pt>
                <c:pt idx="278">
                  <c:v>1.5026203208556082E-2</c:v>
                </c:pt>
                <c:pt idx="279">
                  <c:v>1.5169518716577438E-2</c:v>
                </c:pt>
                <c:pt idx="280">
                  <c:v>1.4850267379679063E-2</c:v>
                </c:pt>
                <c:pt idx="281">
                  <c:v>1.5032620320855613E-2</c:v>
                </c:pt>
                <c:pt idx="282">
                  <c:v>1.4804278074866213E-2</c:v>
                </c:pt>
                <c:pt idx="283">
                  <c:v>1.4869518716577539E-2</c:v>
                </c:pt>
                <c:pt idx="284">
                  <c:v>1.494171122994652E-2</c:v>
                </c:pt>
                <c:pt idx="285">
                  <c:v>1.5260962566844893E-2</c:v>
                </c:pt>
                <c:pt idx="286">
                  <c:v>1.5058823529411744E-2</c:v>
                </c:pt>
                <c:pt idx="287">
                  <c:v>1.5026203208556082E-2</c:v>
                </c:pt>
                <c:pt idx="288">
                  <c:v>1.4889304812834138E-2</c:v>
                </c:pt>
                <c:pt idx="289">
                  <c:v>1.4948128342245933E-2</c:v>
                </c:pt>
                <c:pt idx="290">
                  <c:v>1.4791443850267269E-2</c:v>
                </c:pt>
                <c:pt idx="291">
                  <c:v>1.501978609625667E-2</c:v>
                </c:pt>
                <c:pt idx="292">
                  <c:v>1.4999999999999951E-2</c:v>
                </c:pt>
                <c:pt idx="293">
                  <c:v>1.4791443850267269E-2</c:v>
                </c:pt>
                <c:pt idx="294">
                  <c:v>1.4387165775400971E-2</c:v>
                </c:pt>
                <c:pt idx="295">
                  <c:v>1.458930481283412E-2</c:v>
                </c:pt>
                <c:pt idx="296">
                  <c:v>1.4745989304812782E-2</c:v>
                </c:pt>
                <c:pt idx="297">
                  <c:v>1.471336898395712E-2</c:v>
                </c:pt>
                <c:pt idx="298">
                  <c:v>1.4960962566844876E-2</c:v>
                </c:pt>
                <c:pt idx="299">
                  <c:v>1.4889304812834138E-2</c:v>
                </c:pt>
                <c:pt idx="300">
                  <c:v>1.4850267379679063E-2</c:v>
                </c:pt>
                <c:pt idx="301">
                  <c:v>1.4934759358288745E-2</c:v>
                </c:pt>
                <c:pt idx="302">
                  <c:v>1.4699999999999932E-2</c:v>
                </c:pt>
                <c:pt idx="303">
                  <c:v>1.4576470588235295E-2</c:v>
                </c:pt>
                <c:pt idx="304">
                  <c:v>1.4785026737967857E-2</c:v>
                </c:pt>
                <c:pt idx="305">
                  <c:v>1.4595721925133651E-2</c:v>
                </c:pt>
                <c:pt idx="306">
                  <c:v>1.4719786096256651E-2</c:v>
                </c:pt>
                <c:pt idx="307">
                  <c:v>1.5026203208556082E-2</c:v>
                </c:pt>
                <c:pt idx="308">
                  <c:v>1.4719786096256651E-2</c:v>
                </c:pt>
                <c:pt idx="309">
                  <c:v>1.4830481283422344E-2</c:v>
                </c:pt>
                <c:pt idx="310">
                  <c:v>1.4556684491978576E-2</c:v>
                </c:pt>
                <c:pt idx="311">
                  <c:v>1.471336898395712E-2</c:v>
                </c:pt>
                <c:pt idx="312">
                  <c:v>1.4426203208556046E-2</c:v>
                </c:pt>
                <c:pt idx="313">
                  <c:v>1.4465240641711121E-2</c:v>
                </c:pt>
                <c:pt idx="314">
                  <c:v>1.5058823529411744E-2</c:v>
                </c:pt>
                <c:pt idx="315">
                  <c:v>1.4791443850267269E-2</c:v>
                </c:pt>
                <c:pt idx="316">
                  <c:v>1.458930481283412E-2</c:v>
                </c:pt>
                <c:pt idx="317">
                  <c:v>1.4406417112299445E-2</c:v>
                </c:pt>
                <c:pt idx="318">
                  <c:v>1.4511229946523971E-2</c:v>
                </c:pt>
                <c:pt idx="319">
                  <c:v>1.4628342245989195E-2</c:v>
                </c:pt>
                <c:pt idx="320">
                  <c:v>1.4778609625668446E-2</c:v>
                </c:pt>
                <c:pt idx="321">
                  <c:v>1.4648128342245914E-2</c:v>
                </c:pt>
                <c:pt idx="322">
                  <c:v>1.4263101604277972E-2</c:v>
                </c:pt>
                <c:pt idx="323">
                  <c:v>1.4458823529411708E-2</c:v>
                </c:pt>
                <c:pt idx="324">
                  <c:v>1.4595721925133651E-2</c:v>
                </c:pt>
                <c:pt idx="325">
                  <c:v>1.4556684491978576E-2</c:v>
                </c:pt>
                <c:pt idx="326">
                  <c:v>1.4693582887700519E-2</c:v>
                </c:pt>
                <c:pt idx="327">
                  <c:v>1.4511229946523971E-2</c:v>
                </c:pt>
                <c:pt idx="328">
                  <c:v>1.4778609625668446E-2</c:v>
                </c:pt>
                <c:pt idx="329">
                  <c:v>1.423689839572184E-2</c:v>
                </c:pt>
                <c:pt idx="330">
                  <c:v>1.4543850267379633E-2</c:v>
                </c:pt>
                <c:pt idx="331">
                  <c:v>1.4087165775400952E-2</c:v>
                </c:pt>
                <c:pt idx="332">
                  <c:v>1.4524064171122914E-2</c:v>
                </c:pt>
                <c:pt idx="333">
                  <c:v>1.4628342245989195E-2</c:v>
                </c:pt>
                <c:pt idx="334">
                  <c:v>1.4504278074866195E-2</c:v>
                </c:pt>
                <c:pt idx="335">
                  <c:v>1.4263101604277972E-2</c:v>
                </c:pt>
                <c:pt idx="336">
                  <c:v>1.4465240641711121E-2</c:v>
                </c:pt>
                <c:pt idx="337">
                  <c:v>1.4609090909090839E-2</c:v>
                </c:pt>
                <c:pt idx="338">
                  <c:v>1.4341711229946484E-2</c:v>
                </c:pt>
                <c:pt idx="339">
                  <c:v>1.4439572192513352E-2</c:v>
                </c:pt>
                <c:pt idx="340">
                  <c:v>1.4478609625668427E-2</c:v>
                </c:pt>
                <c:pt idx="341">
                  <c:v>1.4060962566844821E-2</c:v>
                </c:pt>
                <c:pt idx="342">
                  <c:v>1.4497860962566783E-2</c:v>
                </c:pt>
                <c:pt idx="343">
                  <c:v>1.4576470588235295E-2</c:v>
                </c:pt>
                <c:pt idx="344">
                  <c:v>1.4321925133689765E-2</c:v>
                </c:pt>
                <c:pt idx="345">
                  <c:v>1.4504278074866195E-2</c:v>
                </c:pt>
                <c:pt idx="346">
                  <c:v>1.4660962566844857E-2</c:v>
                </c:pt>
                <c:pt idx="347">
                  <c:v>1.4002139037433147E-2</c:v>
                </c:pt>
                <c:pt idx="348">
                  <c:v>1.4609090909090839E-2</c:v>
                </c:pt>
                <c:pt idx="349">
                  <c:v>1.449144385026737E-2</c:v>
                </c:pt>
                <c:pt idx="350">
                  <c:v>1.4609090909090839E-2</c:v>
                </c:pt>
                <c:pt idx="351">
                  <c:v>1.423689839572184E-2</c:v>
                </c:pt>
                <c:pt idx="352">
                  <c:v>1.4426203208556046E-2</c:v>
                </c:pt>
                <c:pt idx="353">
                  <c:v>1.4524064171122914E-2</c:v>
                </c:pt>
                <c:pt idx="354">
                  <c:v>1.4478609625668427E-2</c:v>
                </c:pt>
                <c:pt idx="355">
                  <c:v>1.461550802139037E-2</c:v>
                </c:pt>
                <c:pt idx="356">
                  <c:v>1.4478609625668427E-2</c:v>
                </c:pt>
                <c:pt idx="357">
                  <c:v>1.4119786096256616E-2</c:v>
                </c:pt>
                <c:pt idx="358">
                  <c:v>1.4471657754010651E-2</c:v>
                </c:pt>
                <c:pt idx="359">
                  <c:v>1.4289304812834221E-2</c:v>
                </c:pt>
                <c:pt idx="360">
                  <c:v>1.4543850267379633E-2</c:v>
                </c:pt>
                <c:pt idx="361">
                  <c:v>1.436096256684484E-2</c:v>
                </c:pt>
                <c:pt idx="362">
                  <c:v>1.4439572192513352E-2</c:v>
                </c:pt>
                <c:pt idx="363">
                  <c:v>1.4354545454545427E-2</c:v>
                </c:pt>
                <c:pt idx="364">
                  <c:v>1.4621925133689782E-2</c:v>
                </c:pt>
                <c:pt idx="365">
                  <c:v>1.4458823529411708E-2</c:v>
                </c:pt>
                <c:pt idx="366">
                  <c:v>1.4752406417112195E-2</c:v>
                </c:pt>
                <c:pt idx="367">
                  <c:v>1.4674331550802045E-2</c:v>
                </c:pt>
                <c:pt idx="368">
                  <c:v>1.4732620320855594E-2</c:v>
                </c:pt>
                <c:pt idx="369">
                  <c:v>1.4595721925133651E-2</c:v>
                </c:pt>
                <c:pt idx="370">
                  <c:v>1.4628342245989195E-2</c:v>
                </c:pt>
                <c:pt idx="371">
                  <c:v>1.4609090909090839E-2</c:v>
                </c:pt>
                <c:pt idx="372">
                  <c:v>1.4471657754010651E-2</c:v>
                </c:pt>
                <c:pt idx="373">
                  <c:v>1.4543850267379633E-2</c:v>
                </c:pt>
                <c:pt idx="374">
                  <c:v>1.4471657754010651E-2</c:v>
                </c:pt>
                <c:pt idx="375">
                  <c:v>1.4504278074866195E-2</c:v>
                </c:pt>
                <c:pt idx="376">
                  <c:v>1.4576470588235295E-2</c:v>
                </c:pt>
                <c:pt idx="377">
                  <c:v>1.4445989304812765E-2</c:v>
                </c:pt>
                <c:pt idx="378">
                  <c:v>1.428288770053469E-2</c:v>
                </c:pt>
                <c:pt idx="379">
                  <c:v>1.4504278074866195E-2</c:v>
                </c:pt>
                <c:pt idx="380">
                  <c:v>1.4145989304812747E-2</c:v>
                </c:pt>
                <c:pt idx="381">
                  <c:v>1.4511229946523971E-2</c:v>
                </c:pt>
                <c:pt idx="382">
                  <c:v>1.4654545454545444E-2</c:v>
                </c:pt>
                <c:pt idx="383">
                  <c:v>1.428288770053469E-2</c:v>
                </c:pt>
                <c:pt idx="384">
                  <c:v>1.4211229946523954E-2</c:v>
                </c:pt>
                <c:pt idx="385">
                  <c:v>1.4269518716577502E-2</c:v>
                </c:pt>
                <c:pt idx="386">
                  <c:v>1.4393582887700502E-2</c:v>
                </c:pt>
                <c:pt idx="387">
                  <c:v>1.3904812834224522E-2</c:v>
                </c:pt>
                <c:pt idx="388">
                  <c:v>1.397647058823526E-2</c:v>
                </c:pt>
                <c:pt idx="389">
                  <c:v>1.4334759358288708E-2</c:v>
                </c:pt>
                <c:pt idx="390">
                  <c:v>1.4419786096256633E-2</c:v>
                </c:pt>
                <c:pt idx="391">
                  <c:v>1.4191443850267353E-2</c:v>
                </c:pt>
                <c:pt idx="392">
                  <c:v>1.4471657754010651E-2</c:v>
                </c:pt>
                <c:pt idx="393">
                  <c:v>1.4413368983957103E-2</c:v>
                </c:pt>
                <c:pt idx="394">
                  <c:v>1.4426203208556046E-2</c:v>
                </c:pt>
                <c:pt idx="395">
                  <c:v>1.4439572192513352E-2</c:v>
                </c:pt>
                <c:pt idx="396">
                  <c:v>1.4204278074866296E-2</c:v>
                </c:pt>
                <c:pt idx="397">
                  <c:v>1.4028342245989278E-2</c:v>
                </c:pt>
                <c:pt idx="398">
                  <c:v>1.4191443850267353E-2</c:v>
                </c:pt>
                <c:pt idx="399">
                  <c:v>1.4224064171122897E-2</c:v>
                </c:pt>
                <c:pt idx="400">
                  <c:v>1.4478609625668427E-2</c:v>
                </c:pt>
                <c:pt idx="401">
                  <c:v>1.4087165775400952E-2</c:v>
                </c:pt>
                <c:pt idx="402">
                  <c:v>1.428288770053469E-2</c:v>
                </c:pt>
                <c:pt idx="403">
                  <c:v>1.4295721925133634E-2</c:v>
                </c:pt>
                <c:pt idx="404">
                  <c:v>1.4406417112299445E-2</c:v>
                </c:pt>
                <c:pt idx="405">
                  <c:v>1.4178609625668409E-2</c:v>
                </c:pt>
                <c:pt idx="406">
                  <c:v>1.4224064171122897E-2</c:v>
                </c:pt>
                <c:pt idx="407">
                  <c:v>1.4178609625668409E-2</c:v>
                </c:pt>
                <c:pt idx="408">
                  <c:v>1.3911229946524054E-2</c:v>
                </c:pt>
                <c:pt idx="409">
                  <c:v>1.4276470588235278E-2</c:v>
                </c:pt>
                <c:pt idx="410">
                  <c:v>1.4113368983957203E-2</c:v>
                </c:pt>
                <c:pt idx="411">
                  <c:v>1.4060962566844821E-2</c:v>
                </c:pt>
                <c:pt idx="412">
                  <c:v>1.4132620320855559E-2</c:v>
                </c:pt>
                <c:pt idx="413">
                  <c:v>1.4034759358288689E-2</c:v>
                </c:pt>
                <c:pt idx="414">
                  <c:v>1.4178609625668409E-2</c:v>
                </c:pt>
                <c:pt idx="415">
                  <c:v>1.395668449197854E-2</c:v>
                </c:pt>
                <c:pt idx="416">
                  <c:v>1.3865240641711202E-2</c:v>
                </c:pt>
                <c:pt idx="417">
                  <c:v>1.3924064171122878E-2</c:v>
                </c:pt>
                <c:pt idx="418">
                  <c:v>1.4034759358288689E-2</c:v>
                </c:pt>
                <c:pt idx="419">
                  <c:v>1.4132620320855559E-2</c:v>
                </c:pt>
                <c:pt idx="420">
                  <c:v>1.395668449197854E-2</c:v>
                </c:pt>
                <c:pt idx="421">
                  <c:v>1.3872192513368979E-2</c:v>
                </c:pt>
                <c:pt idx="422">
                  <c:v>1.3924064171122878E-2</c:v>
                </c:pt>
                <c:pt idx="423">
                  <c:v>1.4060962566844821E-2</c:v>
                </c:pt>
                <c:pt idx="424">
                  <c:v>1.3943850267379597E-2</c:v>
                </c:pt>
                <c:pt idx="425">
                  <c:v>1.3917647058823465E-2</c:v>
                </c:pt>
                <c:pt idx="426">
                  <c:v>1.3721925133689729E-2</c:v>
                </c:pt>
                <c:pt idx="427">
                  <c:v>1.3865240641711202E-2</c:v>
                </c:pt>
                <c:pt idx="428">
                  <c:v>1.3617647058823448E-2</c:v>
                </c:pt>
                <c:pt idx="429">
                  <c:v>1.3963101604278072E-2</c:v>
                </c:pt>
                <c:pt idx="430">
                  <c:v>1.3702673796791373E-2</c:v>
                </c:pt>
                <c:pt idx="431">
                  <c:v>1.3663101604278053E-2</c:v>
                </c:pt>
                <c:pt idx="432">
                  <c:v>1.796737967914435E-2</c:v>
                </c:pt>
                <c:pt idx="433">
                  <c:v>2.43577540106951E-2</c:v>
                </c:pt>
                <c:pt idx="434">
                  <c:v>4.7390374331550758E-2</c:v>
                </c:pt>
                <c:pt idx="435">
                  <c:v>4.9594117647058802E-2</c:v>
                </c:pt>
                <c:pt idx="436">
                  <c:v>5.0363636363636326E-2</c:v>
                </c:pt>
                <c:pt idx="437">
                  <c:v>4.8094117647058711E-2</c:v>
                </c:pt>
                <c:pt idx="438">
                  <c:v>3.5736898395721861E-2</c:v>
                </c:pt>
                <c:pt idx="439">
                  <c:v>3.1928877005347564E-2</c:v>
                </c:pt>
                <c:pt idx="440">
                  <c:v>2.7872727272727271E-2</c:v>
                </c:pt>
                <c:pt idx="441">
                  <c:v>2.3510160427807427E-2</c:v>
                </c:pt>
                <c:pt idx="442">
                  <c:v>2.0145454545454505E-2</c:v>
                </c:pt>
                <c:pt idx="443">
                  <c:v>1.9290909090909057E-2</c:v>
                </c:pt>
                <c:pt idx="444">
                  <c:v>1.9571122994652357E-2</c:v>
                </c:pt>
                <c:pt idx="445">
                  <c:v>1.7628342245989255E-2</c:v>
                </c:pt>
                <c:pt idx="446">
                  <c:v>1.649358288770051E-2</c:v>
                </c:pt>
                <c:pt idx="447">
                  <c:v>1.5750267379679116E-2</c:v>
                </c:pt>
                <c:pt idx="448">
                  <c:v>1.5385026737967893E-2</c:v>
                </c:pt>
                <c:pt idx="449">
                  <c:v>1.5085026737967876E-2</c:v>
                </c:pt>
                <c:pt idx="450">
                  <c:v>1.4934759358288745E-2</c:v>
                </c:pt>
                <c:pt idx="451">
                  <c:v>1.4458823529411708E-2</c:v>
                </c:pt>
                <c:pt idx="452">
                  <c:v>1.4706417112299463E-2</c:v>
                </c:pt>
                <c:pt idx="453">
                  <c:v>1.4648128342245914E-2</c:v>
                </c:pt>
                <c:pt idx="454">
                  <c:v>1.4354545454545427E-2</c:v>
                </c:pt>
                <c:pt idx="455">
                  <c:v>1.4321925133689765E-2</c:v>
                </c:pt>
                <c:pt idx="456">
                  <c:v>1.4015508021390335E-2</c:v>
                </c:pt>
                <c:pt idx="457">
                  <c:v>1.4060962566844821E-2</c:v>
                </c:pt>
                <c:pt idx="458">
                  <c:v>1.4315508021390352E-2</c:v>
                </c:pt>
                <c:pt idx="459">
                  <c:v>1.4087165775400952E-2</c:v>
                </c:pt>
                <c:pt idx="460">
                  <c:v>1.3845989304812728E-2</c:v>
                </c:pt>
                <c:pt idx="461">
                  <c:v>1.3885026737967803E-2</c:v>
                </c:pt>
                <c:pt idx="462">
                  <c:v>1.4276470588235278E-2</c:v>
                </c:pt>
                <c:pt idx="463">
                  <c:v>1.4178609625668409E-2</c:v>
                </c:pt>
                <c:pt idx="464">
                  <c:v>1.3845989304812728E-2</c:v>
                </c:pt>
                <c:pt idx="465">
                  <c:v>1.4276470588235278E-2</c:v>
                </c:pt>
                <c:pt idx="466">
                  <c:v>1.4028342245989278E-2</c:v>
                </c:pt>
                <c:pt idx="467">
                  <c:v>1.3891443850267334E-2</c:v>
                </c:pt>
                <c:pt idx="468">
                  <c:v>1.3813368983957184E-2</c:v>
                </c:pt>
                <c:pt idx="469">
                  <c:v>1.3963101604278072E-2</c:v>
                </c:pt>
                <c:pt idx="470">
                  <c:v>1.4015508021390335E-2</c:v>
                </c:pt>
                <c:pt idx="471">
                  <c:v>1.3930481283422409E-2</c:v>
                </c:pt>
                <c:pt idx="472">
                  <c:v>1.3982887700534671E-2</c:v>
                </c:pt>
                <c:pt idx="473">
                  <c:v>1.3760962566844804E-2</c:v>
                </c:pt>
                <c:pt idx="474">
                  <c:v>1.3897860962566747E-2</c:v>
                </c:pt>
                <c:pt idx="475">
                  <c:v>1.3676470588235241E-2</c:v>
                </c:pt>
                <c:pt idx="476">
                  <c:v>1.3911229946524054E-2</c:v>
                </c:pt>
                <c:pt idx="477">
                  <c:v>1.3989304812834204E-2</c:v>
                </c:pt>
                <c:pt idx="478">
                  <c:v>1.3689304812834185E-2</c:v>
                </c:pt>
                <c:pt idx="479">
                  <c:v>1.3865240641711202E-2</c:v>
                </c:pt>
                <c:pt idx="480">
                  <c:v>1.3806951871657654E-2</c:v>
                </c:pt>
                <c:pt idx="481">
                  <c:v>1.4034759358288689E-2</c:v>
                </c:pt>
                <c:pt idx="482">
                  <c:v>1.377433155080211E-2</c:v>
                </c:pt>
                <c:pt idx="483">
                  <c:v>1.3819786096256597E-2</c:v>
                </c:pt>
                <c:pt idx="484">
                  <c:v>1.3741711229946448E-2</c:v>
                </c:pt>
                <c:pt idx="485">
                  <c:v>1.3617647058823448E-2</c:v>
                </c:pt>
                <c:pt idx="486">
                  <c:v>1.3460962566844904E-2</c:v>
                </c:pt>
                <c:pt idx="487">
                  <c:v>1.3617647058823448E-2</c:v>
                </c:pt>
                <c:pt idx="488">
                  <c:v>1.3487165775401036E-2</c:v>
                </c:pt>
                <c:pt idx="489">
                  <c:v>1.3734759358288672E-2</c:v>
                </c:pt>
                <c:pt idx="490">
                  <c:v>1.365026737967911E-2</c:v>
                </c:pt>
                <c:pt idx="491">
                  <c:v>1.3597860962566729E-2</c:v>
                </c:pt>
                <c:pt idx="492">
                  <c:v>1.3734759358288672E-2</c:v>
                </c:pt>
                <c:pt idx="493">
                  <c:v>1.3767914438502579E-2</c:v>
                </c:pt>
                <c:pt idx="494">
                  <c:v>1.3676470588235241E-2</c:v>
                </c:pt>
                <c:pt idx="495">
                  <c:v>1.3409090909090886E-2</c:v>
                </c:pt>
                <c:pt idx="496">
                  <c:v>1.3702673796791373E-2</c:v>
                </c:pt>
                <c:pt idx="497">
                  <c:v>1.395668449197854E-2</c:v>
                </c:pt>
                <c:pt idx="498">
                  <c:v>1.3682887700534654E-2</c:v>
                </c:pt>
                <c:pt idx="499">
                  <c:v>1.356577540106943E-2</c:v>
                </c:pt>
                <c:pt idx="500">
                  <c:v>1.3780748663101522E-2</c:v>
                </c:pt>
                <c:pt idx="501">
                  <c:v>1.3963101604278072E-2</c:v>
                </c:pt>
                <c:pt idx="502">
                  <c:v>1.3513368983957167E-2</c:v>
                </c:pt>
                <c:pt idx="503">
                  <c:v>1.3741711229946448E-2</c:v>
                </c:pt>
                <c:pt idx="504">
                  <c:v>1.3487165775401036E-2</c:v>
                </c:pt>
                <c:pt idx="505">
                  <c:v>1.3767914438502579E-2</c:v>
                </c:pt>
                <c:pt idx="506">
                  <c:v>1.3760962566844804E-2</c:v>
                </c:pt>
                <c:pt idx="507">
                  <c:v>1.3670053475935829E-2</c:v>
                </c:pt>
                <c:pt idx="508">
                  <c:v>1.3500534759358224E-2</c:v>
                </c:pt>
                <c:pt idx="509">
                  <c:v>1.3924064171122878E-2</c:v>
                </c:pt>
                <c:pt idx="510">
                  <c:v>1.3917647058823465E-2</c:v>
                </c:pt>
                <c:pt idx="511">
                  <c:v>1.383262032085554E-2</c:v>
                </c:pt>
                <c:pt idx="512">
                  <c:v>1.3754545454545391E-2</c:v>
                </c:pt>
                <c:pt idx="513">
                  <c:v>1.3754545454545391E-2</c:v>
                </c:pt>
                <c:pt idx="514">
                  <c:v>1.3539572192513298E-2</c:v>
                </c:pt>
                <c:pt idx="515">
                  <c:v>1.3624064171122979E-2</c:v>
                </c:pt>
                <c:pt idx="516">
                  <c:v>1.3031016042780719E-2</c:v>
                </c:pt>
                <c:pt idx="517">
                  <c:v>1.3963101604278072E-2</c:v>
                </c:pt>
                <c:pt idx="518">
                  <c:v>1.3585026737967904E-2</c:v>
                </c:pt>
                <c:pt idx="519">
                  <c:v>1.3474331550802092E-2</c:v>
                </c:pt>
                <c:pt idx="520">
                  <c:v>1.365026737967911E-2</c:v>
                </c:pt>
                <c:pt idx="521">
                  <c:v>1.352620320855611E-2</c:v>
                </c:pt>
                <c:pt idx="522">
                  <c:v>1.3539572192513298E-2</c:v>
                </c:pt>
                <c:pt idx="523">
                  <c:v>1.3676470588235241E-2</c:v>
                </c:pt>
                <c:pt idx="524">
                  <c:v>1.3689304812834185E-2</c:v>
                </c:pt>
                <c:pt idx="525">
                  <c:v>1.4334759358288708E-2</c:v>
                </c:pt>
                <c:pt idx="526">
                  <c:v>1.377433155080211E-2</c:v>
                </c:pt>
                <c:pt idx="527">
                  <c:v>1.3415508021390299E-2</c:v>
                </c:pt>
                <c:pt idx="528">
                  <c:v>1.3604812834224505E-2</c:v>
                </c:pt>
                <c:pt idx="529">
                  <c:v>1.3709090909090903E-2</c:v>
                </c:pt>
                <c:pt idx="530">
                  <c:v>1.3415508021390299E-2</c:v>
                </c:pt>
                <c:pt idx="531">
                  <c:v>1.3585026737967904E-2</c:v>
                </c:pt>
                <c:pt idx="532">
                  <c:v>1.3506951871657754E-2</c:v>
                </c:pt>
                <c:pt idx="533">
                  <c:v>1.3611229946524035E-2</c:v>
                </c:pt>
                <c:pt idx="534">
                  <c:v>1.3637433155080167E-2</c:v>
                </c:pt>
                <c:pt idx="535">
                  <c:v>1.3545989304812829E-2</c:v>
                </c:pt>
                <c:pt idx="536">
                  <c:v>1.357219251336896E-2</c:v>
                </c:pt>
                <c:pt idx="537">
                  <c:v>1.3200534759358206E-2</c:v>
                </c:pt>
                <c:pt idx="538">
                  <c:v>1.3448128342245961E-2</c:v>
                </c:pt>
                <c:pt idx="539">
                  <c:v>1.3409090909090886E-2</c:v>
                </c:pt>
                <c:pt idx="540">
                  <c:v>1.3298395721925075E-2</c:v>
                </c:pt>
                <c:pt idx="541">
                  <c:v>1.3324064171122961E-2</c:v>
                </c:pt>
                <c:pt idx="542">
                  <c:v>1.3630481283422391E-2</c:v>
                </c:pt>
                <c:pt idx="543">
                  <c:v>1.3356684491978504E-2</c:v>
                </c:pt>
                <c:pt idx="544">
                  <c:v>1.3539572192513298E-2</c:v>
                </c:pt>
                <c:pt idx="545">
                  <c:v>1.3337433155080149E-2</c:v>
                </c:pt>
                <c:pt idx="546">
                  <c:v>1.3435294117647018E-2</c:v>
                </c:pt>
                <c:pt idx="547">
                  <c:v>1.3258823529411755E-2</c:v>
                </c:pt>
                <c:pt idx="548">
                  <c:v>1.3265775401069413E-2</c:v>
                </c:pt>
                <c:pt idx="549">
                  <c:v>1.321978609625668E-2</c:v>
                </c:pt>
                <c:pt idx="550">
                  <c:v>1.3278609625668356E-2</c:v>
                </c:pt>
                <c:pt idx="551">
                  <c:v>1.3487165775401036E-2</c:v>
                </c:pt>
                <c:pt idx="552">
                  <c:v>1.2933155080213849E-2</c:v>
                </c:pt>
                <c:pt idx="553">
                  <c:v>1.3382887700534755E-2</c:v>
                </c:pt>
                <c:pt idx="554">
                  <c:v>1.3304812834224487E-2</c:v>
                </c:pt>
                <c:pt idx="555">
                  <c:v>1.3024064171122942E-2</c:v>
                </c:pt>
                <c:pt idx="556">
                  <c:v>1.2985026737967868E-2</c:v>
                </c:pt>
                <c:pt idx="557">
                  <c:v>1.3082887700534737E-2</c:v>
                </c:pt>
                <c:pt idx="558">
                  <c:v>1.2952406417112206E-2</c:v>
                </c:pt>
                <c:pt idx="559">
                  <c:v>1.3415508021390299E-2</c:v>
                </c:pt>
                <c:pt idx="560">
                  <c:v>1.352620320855611E-2</c:v>
                </c:pt>
                <c:pt idx="561">
                  <c:v>1.3226203208556091E-2</c:v>
                </c:pt>
                <c:pt idx="562">
                  <c:v>1.2939572192513262E-2</c:v>
                </c:pt>
                <c:pt idx="563">
                  <c:v>1.3121925133689812E-2</c:v>
                </c:pt>
                <c:pt idx="564">
                  <c:v>1.3050267379679074E-2</c:v>
                </c:pt>
                <c:pt idx="565">
                  <c:v>1.3024064171122942E-2</c:v>
                </c:pt>
                <c:pt idx="566">
                  <c:v>1.2913368983957131E-2</c:v>
                </c:pt>
                <c:pt idx="567">
                  <c:v>1.3193582887700429E-2</c:v>
                </c:pt>
                <c:pt idx="568">
                  <c:v>1.2952406417112206E-2</c:v>
                </c:pt>
                <c:pt idx="569">
                  <c:v>1.2835294117646981E-2</c:v>
                </c:pt>
                <c:pt idx="570">
                  <c:v>1.3017647058823531E-2</c:v>
                </c:pt>
                <c:pt idx="571">
                  <c:v>1.2945989304812793E-2</c:v>
                </c:pt>
                <c:pt idx="572">
                  <c:v>1.3031016042780719E-2</c:v>
                </c:pt>
                <c:pt idx="573">
                  <c:v>1.3148128342245944E-2</c:v>
                </c:pt>
                <c:pt idx="574">
                  <c:v>1.3102673796791336E-2</c:v>
                </c:pt>
                <c:pt idx="575">
                  <c:v>1.3389304812834167E-2</c:v>
                </c:pt>
                <c:pt idx="576">
                  <c:v>1.3265775401069413E-2</c:v>
                </c:pt>
                <c:pt idx="577">
                  <c:v>1.3239572192513281E-2</c:v>
                </c:pt>
                <c:pt idx="578">
                  <c:v>1.3258823529411755E-2</c:v>
                </c:pt>
                <c:pt idx="579">
                  <c:v>1.3395721925133578E-2</c:v>
                </c:pt>
                <c:pt idx="580">
                  <c:v>1.2933155080213849E-2</c:v>
                </c:pt>
                <c:pt idx="581">
                  <c:v>1.2933155080213849E-2</c:v>
                </c:pt>
                <c:pt idx="582">
                  <c:v>1.303743315508013E-2</c:v>
                </c:pt>
                <c:pt idx="583">
                  <c:v>1.3193582887700429E-2</c:v>
                </c:pt>
                <c:pt idx="584">
                  <c:v>1.2782887700534718E-2</c:v>
                </c:pt>
                <c:pt idx="585">
                  <c:v>1.2919786096256661E-2</c:v>
                </c:pt>
                <c:pt idx="586">
                  <c:v>1.3031016042780719E-2</c:v>
                </c:pt>
                <c:pt idx="587">
                  <c:v>1.3031016042780719E-2</c:v>
                </c:pt>
                <c:pt idx="588">
                  <c:v>1.3004812834224588E-2</c:v>
                </c:pt>
                <c:pt idx="589">
                  <c:v>1.3252406417112225E-2</c:v>
                </c:pt>
                <c:pt idx="590">
                  <c:v>1.3337433155080149E-2</c:v>
                </c:pt>
                <c:pt idx="591">
                  <c:v>1.3070053475935794E-2</c:v>
                </c:pt>
                <c:pt idx="592">
                  <c:v>1.3174331550802075E-2</c:v>
                </c:pt>
                <c:pt idx="593">
                  <c:v>1.3304812834224487E-2</c:v>
                </c:pt>
                <c:pt idx="594">
                  <c:v>1.3128342245989223E-2</c:v>
                </c:pt>
                <c:pt idx="595">
                  <c:v>1.321978609625668E-2</c:v>
                </c:pt>
                <c:pt idx="596">
                  <c:v>1.311550802139028E-2</c:v>
                </c:pt>
                <c:pt idx="597">
                  <c:v>1.3109090909090869E-2</c:v>
                </c:pt>
                <c:pt idx="598">
                  <c:v>1.3154545454545355E-2</c:v>
                </c:pt>
                <c:pt idx="599">
                  <c:v>1.3206951871657737E-2</c:v>
                </c:pt>
                <c:pt idx="600">
                  <c:v>1.3317647058823431E-2</c:v>
                </c:pt>
                <c:pt idx="601">
                  <c:v>1.3206951871657737E-2</c:v>
                </c:pt>
                <c:pt idx="602">
                  <c:v>1.2848128342245925E-2</c:v>
                </c:pt>
                <c:pt idx="603">
                  <c:v>1.3102673796791336E-2</c:v>
                </c:pt>
                <c:pt idx="604">
                  <c:v>1.3031016042780719E-2</c:v>
                </c:pt>
                <c:pt idx="605">
                  <c:v>1.3070053475935794E-2</c:v>
                </c:pt>
                <c:pt idx="606">
                  <c:v>1.3141711229946411E-2</c:v>
                </c:pt>
                <c:pt idx="607">
                  <c:v>1.2939572192513262E-2</c:v>
                </c:pt>
                <c:pt idx="608">
                  <c:v>1.3180748663101606E-2</c:v>
                </c:pt>
                <c:pt idx="609">
                  <c:v>1.3226203208556091E-2</c:v>
                </c:pt>
                <c:pt idx="610">
                  <c:v>1.2978609625668337E-2</c:v>
                </c:pt>
                <c:pt idx="611">
                  <c:v>1.2926203208556074E-2</c:v>
                </c:pt>
                <c:pt idx="612">
                  <c:v>1.321978609625668E-2</c:v>
                </c:pt>
                <c:pt idx="613">
                  <c:v>1.3265775401069413E-2</c:v>
                </c:pt>
                <c:pt idx="614">
                  <c:v>1.344171122994643E-2</c:v>
                </c:pt>
                <c:pt idx="615">
                  <c:v>1.3258823529411755E-2</c:v>
                </c:pt>
                <c:pt idx="616">
                  <c:v>1.3278609625668356E-2</c:v>
                </c:pt>
                <c:pt idx="617">
                  <c:v>1.3245989304812812E-2</c:v>
                </c:pt>
                <c:pt idx="618">
                  <c:v>1.3154545454545355E-2</c:v>
                </c:pt>
                <c:pt idx="619">
                  <c:v>1.3454545454545374E-2</c:v>
                </c:pt>
                <c:pt idx="620">
                  <c:v>1.3233155080213868E-2</c:v>
                </c:pt>
                <c:pt idx="621">
                  <c:v>1.299144385026728E-2</c:v>
                </c:pt>
                <c:pt idx="622">
                  <c:v>1.3089304812834148E-2</c:v>
                </c:pt>
                <c:pt idx="623">
                  <c:v>1.3239572192513281E-2</c:v>
                </c:pt>
                <c:pt idx="624">
                  <c:v>1.3089304812834148E-2</c:v>
                </c:pt>
                <c:pt idx="625">
                  <c:v>1.2743850267379644E-2</c:v>
                </c:pt>
                <c:pt idx="626">
                  <c:v>1.3063101604278017E-2</c:v>
                </c:pt>
                <c:pt idx="627">
                  <c:v>1.2874331550802056E-2</c:v>
                </c:pt>
                <c:pt idx="628">
                  <c:v>1.3109090909090869E-2</c:v>
                </c:pt>
                <c:pt idx="629">
                  <c:v>1.2933155080213849E-2</c:v>
                </c:pt>
                <c:pt idx="630">
                  <c:v>1.2887165775400999E-2</c:v>
                </c:pt>
                <c:pt idx="631">
                  <c:v>1.2802673796791437E-2</c:v>
                </c:pt>
                <c:pt idx="632">
                  <c:v>1.2698395721925038E-2</c:v>
                </c:pt>
                <c:pt idx="633">
                  <c:v>1.2958823529411736E-2</c:v>
                </c:pt>
                <c:pt idx="634">
                  <c:v>1.2789304812834131E-2</c:v>
                </c:pt>
                <c:pt idx="635">
                  <c:v>1.2059358288770047E-2</c:v>
                </c:pt>
                <c:pt idx="636">
                  <c:v>1.3017647058823531E-2</c:v>
                </c:pt>
                <c:pt idx="637">
                  <c:v>1.2796256684491907E-2</c:v>
                </c:pt>
                <c:pt idx="638">
                  <c:v>1.2528877005347551E-2</c:v>
                </c:pt>
                <c:pt idx="639">
                  <c:v>1.2548128342245907E-2</c:v>
                </c:pt>
                <c:pt idx="640">
                  <c:v>1.2789304812834131E-2</c:v>
                </c:pt>
                <c:pt idx="641">
                  <c:v>1.2841711229946512E-2</c:v>
                </c:pt>
                <c:pt idx="642">
                  <c:v>1.3493582887700448E-2</c:v>
                </c:pt>
                <c:pt idx="643">
                  <c:v>1.3206951871657737E-2</c:v>
                </c:pt>
                <c:pt idx="644">
                  <c:v>1.3656684491978523E-2</c:v>
                </c:pt>
                <c:pt idx="645">
                  <c:v>1.3109090909090869E-2</c:v>
                </c:pt>
                <c:pt idx="646">
                  <c:v>1.3545989304812829E-2</c:v>
                </c:pt>
                <c:pt idx="647">
                  <c:v>1.3663101604278053E-2</c:v>
                </c:pt>
                <c:pt idx="648">
                  <c:v>1.383262032085554E-2</c:v>
                </c:pt>
                <c:pt idx="649">
                  <c:v>1.3885026737967803E-2</c:v>
                </c:pt>
                <c:pt idx="650">
                  <c:v>1.3624064171122979E-2</c:v>
                </c:pt>
                <c:pt idx="651">
                  <c:v>1.3272192513368943E-2</c:v>
                </c:pt>
                <c:pt idx="652">
                  <c:v>1.2978609625668337E-2</c:v>
                </c:pt>
                <c:pt idx="653">
                  <c:v>1.3167914438502662E-2</c:v>
                </c:pt>
                <c:pt idx="654">
                  <c:v>1.2821925133689793E-2</c:v>
                </c:pt>
                <c:pt idx="655">
                  <c:v>1.3187165775401018E-2</c:v>
                </c:pt>
                <c:pt idx="656">
                  <c:v>1.2724064171122925E-2</c:v>
                </c:pt>
                <c:pt idx="657">
                  <c:v>1.2860962566844868E-2</c:v>
                </c:pt>
                <c:pt idx="658">
                  <c:v>1.2711229946523982E-2</c:v>
                </c:pt>
                <c:pt idx="659">
                  <c:v>1.2835294117646981E-2</c:v>
                </c:pt>
                <c:pt idx="660">
                  <c:v>1.2398395721925021E-2</c:v>
                </c:pt>
                <c:pt idx="661">
                  <c:v>1.2417647058823495E-2</c:v>
                </c:pt>
                <c:pt idx="662">
                  <c:v>1.27310160427807E-2</c:v>
                </c:pt>
                <c:pt idx="663">
                  <c:v>1.2704812834224569E-2</c:v>
                </c:pt>
                <c:pt idx="664">
                  <c:v>1.2704812834224569E-2</c:v>
                </c:pt>
                <c:pt idx="665">
                  <c:v>1.2770053475935775E-2</c:v>
                </c:pt>
                <c:pt idx="666">
                  <c:v>1.2933155080213849E-2</c:v>
                </c:pt>
                <c:pt idx="667">
                  <c:v>1.27310160427807E-2</c:v>
                </c:pt>
                <c:pt idx="668">
                  <c:v>1.2639572192513363E-2</c:v>
                </c:pt>
                <c:pt idx="669">
                  <c:v>1.2887165775400999E-2</c:v>
                </c:pt>
                <c:pt idx="670">
                  <c:v>1.2463636363636345E-2</c:v>
                </c:pt>
                <c:pt idx="671">
                  <c:v>1.2841711229946512E-2</c:v>
                </c:pt>
                <c:pt idx="672">
                  <c:v>1.3395721925133578E-2</c:v>
                </c:pt>
                <c:pt idx="673">
                  <c:v>1.352620320855611E-2</c:v>
                </c:pt>
                <c:pt idx="674">
                  <c:v>1.4641711229946501E-2</c:v>
                </c:pt>
                <c:pt idx="675">
                  <c:v>1.5260962566844893E-2</c:v>
                </c:pt>
                <c:pt idx="676">
                  <c:v>1.4465240641711121E-2</c:v>
                </c:pt>
                <c:pt idx="677">
                  <c:v>1.436096256684484E-2</c:v>
                </c:pt>
                <c:pt idx="678">
                  <c:v>1.4165240641711221E-2</c:v>
                </c:pt>
                <c:pt idx="679">
                  <c:v>1.3082887700534737E-2</c:v>
                </c:pt>
                <c:pt idx="680">
                  <c:v>1.3389304812834167E-2</c:v>
                </c:pt>
                <c:pt idx="681">
                  <c:v>1.3298395721925075E-2</c:v>
                </c:pt>
                <c:pt idx="682">
                  <c:v>1.3278609625668356E-2</c:v>
                </c:pt>
                <c:pt idx="683">
                  <c:v>1.2972192513368924E-2</c:v>
                </c:pt>
                <c:pt idx="684">
                  <c:v>1.2626203208556057E-2</c:v>
                </c:pt>
                <c:pt idx="685">
                  <c:v>1.2848128342245925E-2</c:v>
                </c:pt>
                <c:pt idx="686">
                  <c:v>1.3154545454545355E-2</c:v>
                </c:pt>
                <c:pt idx="687">
                  <c:v>1.2926203208556074E-2</c:v>
                </c:pt>
                <c:pt idx="688">
                  <c:v>1.2639572192513363E-2</c:v>
                </c:pt>
                <c:pt idx="689">
                  <c:v>1.2691443850267381E-2</c:v>
                </c:pt>
                <c:pt idx="690">
                  <c:v>1.2933155080213849E-2</c:v>
                </c:pt>
                <c:pt idx="691">
                  <c:v>1.3095721925133679E-2</c:v>
                </c:pt>
                <c:pt idx="692">
                  <c:v>1.2867914438502643E-2</c:v>
                </c:pt>
                <c:pt idx="693">
                  <c:v>1.2978609625668337E-2</c:v>
                </c:pt>
                <c:pt idx="694">
                  <c:v>1.2913368983957131E-2</c:v>
                </c:pt>
                <c:pt idx="695">
                  <c:v>1.2737433155080113E-2</c:v>
                </c:pt>
                <c:pt idx="696">
                  <c:v>1.2594117647058757E-2</c:v>
                </c:pt>
                <c:pt idx="697">
                  <c:v>1.2906951871657718E-2</c:v>
                </c:pt>
                <c:pt idx="698">
                  <c:v>1.2952406417112206E-2</c:v>
                </c:pt>
                <c:pt idx="699">
                  <c:v>1.2900534759358187E-2</c:v>
                </c:pt>
                <c:pt idx="700">
                  <c:v>1.2633155080213832E-2</c:v>
                </c:pt>
                <c:pt idx="701">
                  <c:v>1.299144385026728E-2</c:v>
                </c:pt>
                <c:pt idx="702">
                  <c:v>1.2926203208556074E-2</c:v>
                </c:pt>
                <c:pt idx="703">
                  <c:v>1.3128342245989223E-2</c:v>
                </c:pt>
                <c:pt idx="704">
                  <c:v>1.3031016042780719E-2</c:v>
                </c:pt>
                <c:pt idx="705">
                  <c:v>1.27310160427807E-2</c:v>
                </c:pt>
                <c:pt idx="706">
                  <c:v>1.2919786096256661E-2</c:v>
                </c:pt>
                <c:pt idx="707">
                  <c:v>1.2828342245989206E-2</c:v>
                </c:pt>
                <c:pt idx="708">
                  <c:v>1.2743850267379644E-2</c:v>
                </c:pt>
                <c:pt idx="709">
                  <c:v>1.2594117647058757E-2</c:v>
                </c:pt>
                <c:pt idx="710">
                  <c:v>1.2985026737967868E-2</c:v>
                </c:pt>
                <c:pt idx="711">
                  <c:v>1.268502673796785E-2</c:v>
                </c:pt>
                <c:pt idx="712">
                  <c:v>1.2711229946523982E-2</c:v>
                </c:pt>
                <c:pt idx="713">
                  <c:v>1.2815508021390263E-2</c:v>
                </c:pt>
                <c:pt idx="714">
                  <c:v>1.2835294117646981E-2</c:v>
                </c:pt>
                <c:pt idx="715">
                  <c:v>1.2802673796791437E-2</c:v>
                </c:pt>
                <c:pt idx="716">
                  <c:v>1.2489304812834112E-2</c:v>
                </c:pt>
                <c:pt idx="717">
                  <c:v>1.2756684491978587E-2</c:v>
                </c:pt>
                <c:pt idx="718">
                  <c:v>1.2860962566844868E-2</c:v>
                </c:pt>
                <c:pt idx="719">
                  <c:v>1.2854545454545455E-2</c:v>
                </c:pt>
                <c:pt idx="720">
                  <c:v>1.2704812834224569E-2</c:v>
                </c:pt>
                <c:pt idx="721">
                  <c:v>1.2672192513368907E-2</c:v>
                </c:pt>
                <c:pt idx="722">
                  <c:v>1.2874331550802056E-2</c:v>
                </c:pt>
                <c:pt idx="723">
                  <c:v>1.2867914438502643E-2</c:v>
                </c:pt>
                <c:pt idx="724">
                  <c:v>1.3206951871657737E-2</c:v>
                </c:pt>
                <c:pt idx="725">
                  <c:v>1.299144385026728E-2</c:v>
                </c:pt>
                <c:pt idx="726">
                  <c:v>1.2952406417112206E-2</c:v>
                </c:pt>
                <c:pt idx="727">
                  <c:v>1.2665775401069494E-2</c:v>
                </c:pt>
                <c:pt idx="728">
                  <c:v>1.2972192513368924E-2</c:v>
                </c:pt>
                <c:pt idx="729">
                  <c:v>1.2560962566844851E-2</c:v>
                </c:pt>
                <c:pt idx="730">
                  <c:v>1.2802673796791437E-2</c:v>
                </c:pt>
                <c:pt idx="731">
                  <c:v>1.2496256684491889E-2</c:v>
                </c:pt>
                <c:pt idx="732">
                  <c:v>1.2880748663101587E-2</c:v>
                </c:pt>
                <c:pt idx="733">
                  <c:v>1.2717647058823512E-2</c:v>
                </c:pt>
                <c:pt idx="734">
                  <c:v>1.2763101604278E-2</c:v>
                </c:pt>
                <c:pt idx="735">
                  <c:v>1.2789304812834131E-2</c:v>
                </c:pt>
                <c:pt idx="736">
                  <c:v>1.2541711229946495E-2</c:v>
                </c:pt>
                <c:pt idx="737">
                  <c:v>1.2567914438502626E-2</c:v>
                </c:pt>
                <c:pt idx="738">
                  <c:v>1.2770053475935775E-2</c:v>
                </c:pt>
                <c:pt idx="739">
                  <c:v>1.268502673796785E-2</c:v>
                </c:pt>
                <c:pt idx="740">
                  <c:v>1.2743850267379644E-2</c:v>
                </c:pt>
                <c:pt idx="741">
                  <c:v>1.2560962566844851E-2</c:v>
                </c:pt>
                <c:pt idx="742">
                  <c:v>1.2639572192513363E-2</c:v>
                </c:pt>
                <c:pt idx="743">
                  <c:v>1.2613368983957114E-2</c:v>
                </c:pt>
                <c:pt idx="744">
                  <c:v>1.289358288770053E-2</c:v>
                </c:pt>
                <c:pt idx="745">
                  <c:v>1.2756684491978587E-2</c:v>
                </c:pt>
                <c:pt idx="746">
                  <c:v>1.2672192513368907E-2</c:v>
                </c:pt>
                <c:pt idx="747">
                  <c:v>1.2619786096256644E-2</c:v>
                </c:pt>
                <c:pt idx="748">
                  <c:v>1.2717647058823512E-2</c:v>
                </c:pt>
                <c:pt idx="749">
                  <c:v>1.2606951871657701E-2</c:v>
                </c:pt>
                <c:pt idx="750">
                  <c:v>1.2633155080213832E-2</c:v>
                </c:pt>
                <c:pt idx="751">
                  <c:v>1.2372192513368888E-2</c:v>
                </c:pt>
                <c:pt idx="752">
                  <c:v>1.2600534759358288E-2</c:v>
                </c:pt>
                <c:pt idx="753">
                  <c:v>1.245668449197857E-2</c:v>
                </c:pt>
                <c:pt idx="754">
                  <c:v>1.2365775401069477E-2</c:v>
                </c:pt>
                <c:pt idx="755">
                  <c:v>1.23588235294117E-2</c:v>
                </c:pt>
                <c:pt idx="756">
                  <c:v>1.2411229946523963E-2</c:v>
                </c:pt>
                <c:pt idx="757">
                  <c:v>1.237860962566842E-2</c:v>
                </c:pt>
                <c:pt idx="758">
                  <c:v>1.2704812834224569E-2</c:v>
                </c:pt>
                <c:pt idx="759">
                  <c:v>1.2658823529411719E-2</c:v>
                </c:pt>
                <c:pt idx="760">
                  <c:v>1.2789304812834131E-2</c:v>
                </c:pt>
                <c:pt idx="761">
                  <c:v>1.2372192513368888E-2</c:v>
                </c:pt>
                <c:pt idx="762">
                  <c:v>1.2398395721925021E-2</c:v>
                </c:pt>
                <c:pt idx="763">
                  <c:v>1.2489304812834112E-2</c:v>
                </c:pt>
                <c:pt idx="764">
                  <c:v>1.2580748663101569E-2</c:v>
                </c:pt>
                <c:pt idx="765">
                  <c:v>1.2254545454545419E-2</c:v>
                </c:pt>
                <c:pt idx="766">
                  <c:v>1.2574331550802039E-2</c:v>
                </c:pt>
                <c:pt idx="767">
                  <c:v>1.2476470588235289E-2</c:v>
                </c:pt>
                <c:pt idx="768">
                  <c:v>1.2352406417112289E-2</c:v>
                </c:pt>
                <c:pt idx="769">
                  <c:v>1.2417647058823495E-2</c:v>
                </c:pt>
                <c:pt idx="770">
                  <c:v>1.228074866310155E-2</c:v>
                </c:pt>
                <c:pt idx="771">
                  <c:v>1.2574331550802039E-2</c:v>
                </c:pt>
                <c:pt idx="772">
                  <c:v>1.2574331550802039E-2</c:v>
                </c:pt>
                <c:pt idx="773">
                  <c:v>1.2639572192513363E-2</c:v>
                </c:pt>
                <c:pt idx="774">
                  <c:v>1.2326737967914402E-2</c:v>
                </c:pt>
                <c:pt idx="775">
                  <c:v>1.2228877005347534E-2</c:v>
                </c:pt>
                <c:pt idx="776">
                  <c:v>1.2326737967914402E-2</c:v>
                </c:pt>
                <c:pt idx="777">
                  <c:v>1.2313368983957214E-2</c:v>
                </c:pt>
                <c:pt idx="778">
                  <c:v>1.1980748663101533E-2</c:v>
                </c:pt>
                <c:pt idx="779">
                  <c:v>1.2489304812834112E-2</c:v>
                </c:pt>
                <c:pt idx="780">
                  <c:v>1.2737433155080113E-2</c:v>
                </c:pt>
                <c:pt idx="781">
                  <c:v>1.2319786096256625E-2</c:v>
                </c:pt>
                <c:pt idx="782">
                  <c:v>1.2385026737967831E-2</c:v>
                </c:pt>
                <c:pt idx="783">
                  <c:v>1.2496256684491889E-2</c:v>
                </c:pt>
                <c:pt idx="784">
                  <c:v>1.2267914438502609E-2</c:v>
                </c:pt>
                <c:pt idx="785">
                  <c:v>1.2391978609625608E-2</c:v>
                </c:pt>
                <c:pt idx="786">
                  <c:v>1.2535294117646964E-2</c:v>
                </c:pt>
                <c:pt idx="787">
                  <c:v>1.2326737967914402E-2</c:v>
                </c:pt>
                <c:pt idx="788">
                  <c:v>1.2678609625668438E-2</c:v>
                </c:pt>
                <c:pt idx="789">
                  <c:v>1.2150267379679138E-2</c:v>
                </c:pt>
                <c:pt idx="790">
                  <c:v>1.2306951871657682E-2</c:v>
                </c:pt>
                <c:pt idx="791">
                  <c:v>1.23588235294117E-2</c:v>
                </c:pt>
                <c:pt idx="792">
                  <c:v>1.2424064171122906E-2</c:v>
                </c:pt>
                <c:pt idx="793">
                  <c:v>1.2678609625668438E-2</c:v>
                </c:pt>
                <c:pt idx="794">
                  <c:v>1.219625668449187E-2</c:v>
                </c:pt>
                <c:pt idx="795">
                  <c:v>1.2202673796791403E-2</c:v>
                </c:pt>
                <c:pt idx="796">
                  <c:v>1.2567914438502626E-2</c:v>
                </c:pt>
                <c:pt idx="797">
                  <c:v>1.2176470588235271E-2</c:v>
                </c:pt>
                <c:pt idx="798">
                  <c:v>1.2496256684491889E-2</c:v>
                </c:pt>
                <c:pt idx="799">
                  <c:v>1.1902673796791384E-2</c:v>
                </c:pt>
                <c:pt idx="800">
                  <c:v>1.2339572192513346E-2</c:v>
                </c:pt>
                <c:pt idx="801">
                  <c:v>1.2000534759358252E-2</c:v>
                </c:pt>
                <c:pt idx="802">
                  <c:v>1.2352406417112289E-2</c:v>
                </c:pt>
                <c:pt idx="803">
                  <c:v>1.2202673796791403E-2</c:v>
                </c:pt>
                <c:pt idx="804">
                  <c:v>1.2313368983957214E-2</c:v>
                </c:pt>
                <c:pt idx="805">
                  <c:v>1.2156684491978551E-2</c:v>
                </c:pt>
                <c:pt idx="806">
                  <c:v>1.2078609625668401E-2</c:v>
                </c:pt>
                <c:pt idx="807">
                  <c:v>1.2535294117646964E-2</c:v>
                </c:pt>
                <c:pt idx="808">
                  <c:v>1.245668449197857E-2</c:v>
                </c:pt>
                <c:pt idx="809">
                  <c:v>1.2476470588235289E-2</c:v>
                </c:pt>
                <c:pt idx="810">
                  <c:v>1.2417647058823495E-2</c:v>
                </c:pt>
                <c:pt idx="811">
                  <c:v>1.229411764705874E-2</c:v>
                </c:pt>
                <c:pt idx="812">
                  <c:v>1.2672192513368907E-2</c:v>
                </c:pt>
                <c:pt idx="813">
                  <c:v>1.2482887700534701E-2</c:v>
                </c:pt>
                <c:pt idx="814">
                  <c:v>1.2535294117646964E-2</c:v>
                </c:pt>
                <c:pt idx="815">
                  <c:v>1.2515508021390363E-2</c:v>
                </c:pt>
                <c:pt idx="816">
                  <c:v>1.2470053475935758E-2</c:v>
                </c:pt>
                <c:pt idx="817">
                  <c:v>1.2939572192513262E-2</c:v>
                </c:pt>
                <c:pt idx="818">
                  <c:v>1.2704812834224569E-2</c:v>
                </c:pt>
                <c:pt idx="819">
                  <c:v>1.3304812834224487E-2</c:v>
                </c:pt>
                <c:pt idx="820">
                  <c:v>1.3415508021390299E-2</c:v>
                </c:pt>
                <c:pt idx="821">
                  <c:v>1.5156684491978495E-2</c:v>
                </c:pt>
                <c:pt idx="822">
                  <c:v>1.5841176470588209E-2</c:v>
                </c:pt>
                <c:pt idx="823">
                  <c:v>1.9414973262032058E-2</c:v>
                </c:pt>
                <c:pt idx="824">
                  <c:v>1.9793048128342226E-2</c:v>
                </c:pt>
                <c:pt idx="825">
                  <c:v>2.6685561497326142E-2</c:v>
                </c:pt>
                <c:pt idx="826">
                  <c:v>2.6092513368983883E-2</c:v>
                </c:pt>
                <c:pt idx="827">
                  <c:v>2.38294117647058E-2</c:v>
                </c:pt>
                <c:pt idx="828">
                  <c:v>2.4847058823529323E-2</c:v>
                </c:pt>
                <c:pt idx="829">
                  <c:v>2.3164705882352924E-2</c:v>
                </c:pt>
                <c:pt idx="830">
                  <c:v>2.448823529411763E-2</c:v>
                </c:pt>
                <c:pt idx="831">
                  <c:v>2.9457219251336805E-2</c:v>
                </c:pt>
                <c:pt idx="832">
                  <c:v>2.9913903743315484E-2</c:v>
                </c:pt>
                <c:pt idx="833">
                  <c:v>2.6222994652406413E-2</c:v>
                </c:pt>
                <c:pt idx="834">
                  <c:v>3.1967914438502644E-2</c:v>
                </c:pt>
                <c:pt idx="835">
                  <c:v>3.0233155080213858E-2</c:v>
                </c:pt>
                <c:pt idx="836">
                  <c:v>4.1547058823529298E-2</c:v>
                </c:pt>
                <c:pt idx="837">
                  <c:v>3.5821925133689786E-2</c:v>
                </c:pt>
                <c:pt idx="838">
                  <c:v>3.0852941176470496E-2</c:v>
                </c:pt>
                <c:pt idx="839">
                  <c:v>4.2532085561497276E-2</c:v>
                </c:pt>
                <c:pt idx="840">
                  <c:v>4.1234224598930454E-2</c:v>
                </c:pt>
                <c:pt idx="841">
                  <c:v>4.6862032085561459E-2</c:v>
                </c:pt>
                <c:pt idx="842">
                  <c:v>4.8211764705882301E-2</c:v>
                </c:pt>
                <c:pt idx="843">
                  <c:v>5.6845454545454532E-2</c:v>
                </c:pt>
                <c:pt idx="844">
                  <c:v>5.6747593582887661E-2</c:v>
                </c:pt>
                <c:pt idx="845">
                  <c:v>7.1818181818181864E-2</c:v>
                </c:pt>
                <c:pt idx="846">
                  <c:v>5.2919786096256645E-2</c:v>
                </c:pt>
                <c:pt idx="847">
                  <c:v>5.9473796791443836E-2</c:v>
                </c:pt>
                <c:pt idx="848">
                  <c:v>5.1909090909090898E-2</c:v>
                </c:pt>
                <c:pt idx="849">
                  <c:v>5.8365240641711225E-2</c:v>
                </c:pt>
                <c:pt idx="850">
                  <c:v>5.8632620320855575E-2</c:v>
                </c:pt>
                <c:pt idx="851">
                  <c:v>6.7442245989304705E-2</c:v>
                </c:pt>
                <c:pt idx="852">
                  <c:v>7.4426203208556196E-2</c:v>
                </c:pt>
                <c:pt idx="853">
                  <c:v>5.1804812834224501E-2</c:v>
                </c:pt>
                <c:pt idx="854">
                  <c:v>4.7918181818181811E-2</c:v>
                </c:pt>
                <c:pt idx="855">
                  <c:v>4.5935828877005272E-2</c:v>
                </c:pt>
                <c:pt idx="856">
                  <c:v>4.17754010695187E-2</c:v>
                </c:pt>
                <c:pt idx="857">
                  <c:v>3.6512834224598917E-2</c:v>
                </c:pt>
                <c:pt idx="858">
                  <c:v>3.7530481283422443E-2</c:v>
                </c:pt>
                <c:pt idx="859">
                  <c:v>3.3160962566844816E-2</c:v>
                </c:pt>
                <c:pt idx="860">
                  <c:v>3.1831016042780699E-2</c:v>
                </c:pt>
                <c:pt idx="861">
                  <c:v>2.9633155080213823E-2</c:v>
                </c:pt>
                <c:pt idx="862">
                  <c:v>2.5746524064171016E-2</c:v>
                </c:pt>
                <c:pt idx="863">
                  <c:v>2.1808021390374306E-2</c:v>
                </c:pt>
                <c:pt idx="864">
                  <c:v>1.9714973262032077E-2</c:v>
                </c:pt>
                <c:pt idx="865">
                  <c:v>1.7504278074866257E-2</c:v>
                </c:pt>
                <c:pt idx="866">
                  <c:v>1.6232620320855567E-2</c:v>
                </c:pt>
                <c:pt idx="867">
                  <c:v>1.6206417112299434E-2</c:v>
                </c:pt>
                <c:pt idx="868">
                  <c:v>1.5208556149732513E-2</c:v>
                </c:pt>
                <c:pt idx="869">
                  <c:v>1.4582887700534708E-2</c:v>
                </c:pt>
                <c:pt idx="870">
                  <c:v>1.3291443850267298E-2</c:v>
                </c:pt>
                <c:pt idx="871">
                  <c:v>1.3435294117647018E-2</c:v>
                </c:pt>
                <c:pt idx="872">
                  <c:v>1.3024064171122942E-2</c:v>
                </c:pt>
                <c:pt idx="873">
                  <c:v>1.3187165775401018E-2</c:v>
                </c:pt>
                <c:pt idx="874">
                  <c:v>1.2587165775400982E-2</c:v>
                </c:pt>
                <c:pt idx="875">
                  <c:v>1.2665775401069494E-2</c:v>
                </c:pt>
                <c:pt idx="876">
                  <c:v>1.2848128342245925E-2</c:v>
                </c:pt>
                <c:pt idx="877">
                  <c:v>1.2600534759358288E-2</c:v>
                </c:pt>
                <c:pt idx="878">
                  <c:v>1.3760962566844804E-2</c:v>
                </c:pt>
                <c:pt idx="879">
                  <c:v>1.5091443850267288E-2</c:v>
                </c:pt>
                <c:pt idx="880">
                  <c:v>1.8808556149732609E-2</c:v>
                </c:pt>
                <c:pt idx="881">
                  <c:v>2.247326203208555E-2</c:v>
                </c:pt>
                <c:pt idx="882">
                  <c:v>2.1436363636363552E-2</c:v>
                </c:pt>
                <c:pt idx="883">
                  <c:v>1.9480213903743264E-2</c:v>
                </c:pt>
                <c:pt idx="884">
                  <c:v>1.710641711229937E-2</c:v>
                </c:pt>
                <c:pt idx="885">
                  <c:v>1.7758288770053424E-2</c:v>
                </c:pt>
                <c:pt idx="886">
                  <c:v>1.5880213903743286E-2</c:v>
                </c:pt>
                <c:pt idx="887">
                  <c:v>1.4445989304812765E-2</c:v>
                </c:pt>
                <c:pt idx="888">
                  <c:v>1.3891443850267334E-2</c:v>
                </c:pt>
                <c:pt idx="889">
                  <c:v>1.3304812834224487E-2</c:v>
                </c:pt>
                <c:pt idx="890">
                  <c:v>1.3017647058823531E-2</c:v>
                </c:pt>
                <c:pt idx="891">
                  <c:v>1.303743315508013E-2</c:v>
                </c:pt>
                <c:pt idx="892">
                  <c:v>1.2958823529411736E-2</c:v>
                </c:pt>
                <c:pt idx="893">
                  <c:v>1.2613368983957114E-2</c:v>
                </c:pt>
                <c:pt idx="894">
                  <c:v>1.268502673796785E-2</c:v>
                </c:pt>
                <c:pt idx="895">
                  <c:v>1.2189304812834213E-2</c:v>
                </c:pt>
                <c:pt idx="896">
                  <c:v>1.2541711229946495E-2</c:v>
                </c:pt>
                <c:pt idx="897">
                  <c:v>1.2313368983957214E-2</c:v>
                </c:pt>
                <c:pt idx="898">
                  <c:v>1.2665775401069494E-2</c:v>
                </c:pt>
                <c:pt idx="899">
                  <c:v>1.2482887700534701E-2</c:v>
                </c:pt>
                <c:pt idx="900">
                  <c:v>1.2535294117646964E-2</c:v>
                </c:pt>
                <c:pt idx="901">
                  <c:v>1.2476470588235289E-2</c:v>
                </c:pt>
                <c:pt idx="902">
                  <c:v>1.2202673796791403E-2</c:v>
                </c:pt>
                <c:pt idx="903">
                  <c:v>1.2300534759358271E-2</c:v>
                </c:pt>
                <c:pt idx="904">
                  <c:v>1.2606951871657701E-2</c:v>
                </c:pt>
                <c:pt idx="905">
                  <c:v>1.2215508021390344E-2</c:v>
                </c:pt>
                <c:pt idx="906">
                  <c:v>1.2274331550802139E-2</c:v>
                </c:pt>
                <c:pt idx="907">
                  <c:v>1.2417647058823495E-2</c:v>
                </c:pt>
                <c:pt idx="908">
                  <c:v>1.219625668449187E-2</c:v>
                </c:pt>
                <c:pt idx="909">
                  <c:v>1.2261497326203196E-2</c:v>
                </c:pt>
                <c:pt idx="910">
                  <c:v>1.2287165775400963E-2</c:v>
                </c:pt>
                <c:pt idx="911">
                  <c:v>1.2496256684491889E-2</c:v>
                </c:pt>
                <c:pt idx="912">
                  <c:v>1.7712834224598819E-2</c:v>
                </c:pt>
                <c:pt idx="913">
                  <c:v>3.8482352941176391E-2</c:v>
                </c:pt>
                <c:pt idx="914">
                  <c:v>6.0660427807486601E-2</c:v>
                </c:pt>
                <c:pt idx="915">
                  <c:v>5.5743850267379574E-2</c:v>
                </c:pt>
                <c:pt idx="916">
                  <c:v>7.1250802139037492E-2</c:v>
                </c:pt>
                <c:pt idx="917">
                  <c:v>5.6924064171122925E-2</c:v>
                </c:pt>
                <c:pt idx="918">
                  <c:v>4.3432085561497212E-2</c:v>
                </c:pt>
                <c:pt idx="919">
                  <c:v>3.7439037433154986E-2</c:v>
                </c:pt>
                <c:pt idx="920">
                  <c:v>3.8678074866310128E-2</c:v>
                </c:pt>
                <c:pt idx="921">
                  <c:v>2.9150802139037375E-2</c:v>
                </c:pt>
                <c:pt idx="922">
                  <c:v>2.7598930481283385E-2</c:v>
                </c:pt>
                <c:pt idx="923">
                  <c:v>2.7037967914438424E-2</c:v>
                </c:pt>
                <c:pt idx="924">
                  <c:v>2.6705347593582861E-2</c:v>
                </c:pt>
                <c:pt idx="925">
                  <c:v>2.8628877005347487E-2</c:v>
                </c:pt>
                <c:pt idx="926">
                  <c:v>2.9228877005347525E-2</c:v>
                </c:pt>
                <c:pt idx="927">
                  <c:v>3.7204278074866287E-2</c:v>
                </c:pt>
                <c:pt idx="928">
                  <c:v>4.4390374331550693E-2</c:v>
                </c:pt>
                <c:pt idx="929">
                  <c:v>6.2160427807486575E-2</c:v>
                </c:pt>
                <c:pt idx="930">
                  <c:v>7.1681283422459802E-2</c:v>
                </c:pt>
                <c:pt idx="931">
                  <c:v>7.6173796791443815E-2</c:v>
                </c:pt>
                <c:pt idx="932">
                  <c:v>7.5189304812834076E-2</c:v>
                </c:pt>
                <c:pt idx="933">
                  <c:v>0.10956149732620306</c:v>
                </c:pt>
                <c:pt idx="934">
                  <c:v>0.11799358288770039</c:v>
                </c:pt>
                <c:pt idx="935">
                  <c:v>0.12167807486631016</c:v>
                </c:pt>
                <c:pt idx="936">
                  <c:v>0.13206577540106954</c:v>
                </c:pt>
                <c:pt idx="937">
                  <c:v>0.15016149732620321</c:v>
                </c:pt>
                <c:pt idx="938">
                  <c:v>0.15031818181818185</c:v>
                </c:pt>
                <c:pt idx="939">
                  <c:v>0.1393042780748662</c:v>
                </c:pt>
                <c:pt idx="940">
                  <c:v>0.19979358288770047</c:v>
                </c:pt>
                <c:pt idx="941">
                  <c:v>0.18635989304812831</c:v>
                </c:pt>
                <c:pt idx="942">
                  <c:v>0.19901711229946517</c:v>
                </c:pt>
                <c:pt idx="943">
                  <c:v>0.19786310160427795</c:v>
                </c:pt>
                <c:pt idx="944">
                  <c:v>0.15932406417112296</c:v>
                </c:pt>
                <c:pt idx="945">
                  <c:v>0.15218342245989305</c:v>
                </c:pt>
                <c:pt idx="946">
                  <c:v>0.14372566844919785</c:v>
                </c:pt>
                <c:pt idx="947">
                  <c:v>0.14950962566844903</c:v>
                </c:pt>
                <c:pt idx="948">
                  <c:v>0.1718834224598931</c:v>
                </c:pt>
                <c:pt idx="949">
                  <c:v>0.17871069518716567</c:v>
                </c:pt>
                <c:pt idx="950">
                  <c:v>0.17038342245989288</c:v>
                </c:pt>
                <c:pt idx="951">
                  <c:v>0.23053368983957218</c:v>
                </c:pt>
                <c:pt idx="952">
                  <c:v>0.22478181818181805</c:v>
                </c:pt>
                <c:pt idx="953">
                  <c:v>0.20217379679144376</c:v>
                </c:pt>
                <c:pt idx="954">
                  <c:v>0.24090855614973247</c:v>
                </c:pt>
                <c:pt idx="955">
                  <c:v>0.21409411764705877</c:v>
                </c:pt>
                <c:pt idx="956">
                  <c:v>0.21123101604278066</c:v>
                </c:pt>
                <c:pt idx="957">
                  <c:v>0.17567860962566845</c:v>
                </c:pt>
                <c:pt idx="958">
                  <c:v>0.18752085561497331</c:v>
                </c:pt>
                <c:pt idx="959">
                  <c:v>0.21505240641711226</c:v>
                </c:pt>
                <c:pt idx="960">
                  <c:v>0.19597219251336886</c:v>
                </c:pt>
                <c:pt idx="961">
                  <c:v>0.17933048128342233</c:v>
                </c:pt>
                <c:pt idx="962">
                  <c:v>0.19231390374331533</c:v>
                </c:pt>
                <c:pt idx="963">
                  <c:v>0.21938930481283411</c:v>
                </c:pt>
                <c:pt idx="964">
                  <c:v>0.19341604278074867</c:v>
                </c:pt>
                <c:pt idx="965">
                  <c:v>0.19957165775401073</c:v>
                </c:pt>
                <c:pt idx="966">
                  <c:v>0.21861283422459879</c:v>
                </c:pt>
                <c:pt idx="967">
                  <c:v>0.1599695187165775</c:v>
                </c:pt>
                <c:pt idx="968">
                  <c:v>0.16814652406417105</c:v>
                </c:pt>
                <c:pt idx="969">
                  <c:v>0.16446256684491964</c:v>
                </c:pt>
                <c:pt idx="970">
                  <c:v>0.16183422459893032</c:v>
                </c:pt>
                <c:pt idx="971">
                  <c:v>0.20581871657754011</c:v>
                </c:pt>
                <c:pt idx="972">
                  <c:v>0.15393743315508007</c:v>
                </c:pt>
                <c:pt idx="973">
                  <c:v>0.22338021390374319</c:v>
                </c:pt>
                <c:pt idx="974">
                  <c:v>0.20667967914438498</c:v>
                </c:pt>
                <c:pt idx="975">
                  <c:v>0.23332459893048119</c:v>
                </c:pt>
                <c:pt idx="976">
                  <c:v>0.197875935828877</c:v>
                </c:pt>
                <c:pt idx="977">
                  <c:v>0.22478823529411746</c:v>
                </c:pt>
                <c:pt idx="978">
                  <c:v>0.23541764705882343</c:v>
                </c:pt>
                <c:pt idx="979">
                  <c:v>0.22327540106951865</c:v>
                </c:pt>
                <c:pt idx="980">
                  <c:v>0.19301818181818178</c:v>
                </c:pt>
                <c:pt idx="981">
                  <c:v>0.20000213903743302</c:v>
                </c:pt>
                <c:pt idx="982">
                  <c:v>0.21405508021390371</c:v>
                </c:pt>
                <c:pt idx="983">
                  <c:v>0.20857700534759346</c:v>
                </c:pt>
                <c:pt idx="984">
                  <c:v>0.19340909090909089</c:v>
                </c:pt>
                <c:pt idx="985">
                  <c:v>0.21016844919786101</c:v>
                </c:pt>
                <c:pt idx="986">
                  <c:v>0.22373850267379664</c:v>
                </c:pt>
                <c:pt idx="987">
                  <c:v>0.19563315508021389</c:v>
                </c:pt>
                <c:pt idx="988">
                  <c:v>0.20585133689839555</c:v>
                </c:pt>
                <c:pt idx="989">
                  <c:v>0.21341604278074858</c:v>
                </c:pt>
                <c:pt idx="990">
                  <c:v>0.20725989304812817</c:v>
                </c:pt>
                <c:pt idx="991">
                  <c:v>0.19887379679144368</c:v>
                </c:pt>
                <c:pt idx="992">
                  <c:v>0.18837486631016037</c:v>
                </c:pt>
                <c:pt idx="993">
                  <c:v>0.21717219251336886</c:v>
                </c:pt>
                <c:pt idx="994">
                  <c:v>0.19000534759358276</c:v>
                </c:pt>
                <c:pt idx="995">
                  <c:v>0.2111010695187166</c:v>
                </c:pt>
                <c:pt idx="996">
                  <c:v>0.2300903743315508</c:v>
                </c:pt>
                <c:pt idx="997">
                  <c:v>0.21801336898395712</c:v>
                </c:pt>
                <c:pt idx="998">
                  <c:v>0.23919999999999994</c:v>
                </c:pt>
                <c:pt idx="999">
                  <c:v>0.20343208556149717</c:v>
                </c:pt>
                <c:pt idx="1000">
                  <c:v>0.17532620320855605</c:v>
                </c:pt>
                <c:pt idx="1001">
                  <c:v>0.20109090909090893</c:v>
                </c:pt>
                <c:pt idx="1002">
                  <c:v>0.21863262032085565</c:v>
                </c:pt>
                <c:pt idx="1003">
                  <c:v>0.2221737967914437</c:v>
                </c:pt>
                <c:pt idx="1004">
                  <c:v>0.21778502673796774</c:v>
                </c:pt>
                <c:pt idx="1005">
                  <c:v>0.22316470588235285</c:v>
                </c:pt>
                <c:pt idx="1006">
                  <c:v>0.22009999999999993</c:v>
                </c:pt>
                <c:pt idx="1007">
                  <c:v>0.20229090909090899</c:v>
                </c:pt>
                <c:pt idx="1008">
                  <c:v>0.20837486631016031</c:v>
                </c:pt>
                <c:pt idx="1009">
                  <c:v>0.17916737967914426</c:v>
                </c:pt>
                <c:pt idx="1010">
                  <c:v>0.20085614973262034</c:v>
                </c:pt>
                <c:pt idx="1011">
                  <c:v>0.20308021390374337</c:v>
                </c:pt>
                <c:pt idx="1012">
                  <c:v>0.20177593582887687</c:v>
                </c:pt>
                <c:pt idx="1013">
                  <c:v>0.27194866310160432</c:v>
                </c:pt>
                <c:pt idx="1014">
                  <c:v>0.24289732620320856</c:v>
                </c:pt>
                <c:pt idx="1015">
                  <c:v>0.23238556149732617</c:v>
                </c:pt>
                <c:pt idx="1016">
                  <c:v>0.20442352941176467</c:v>
                </c:pt>
                <c:pt idx="1017">
                  <c:v>0.23340267379679133</c:v>
                </c:pt>
                <c:pt idx="1018">
                  <c:v>0.2249320855614973</c:v>
                </c:pt>
                <c:pt idx="1019">
                  <c:v>0.21819572192513367</c:v>
                </c:pt>
                <c:pt idx="1020">
                  <c:v>0.21218983957219251</c:v>
                </c:pt>
                <c:pt idx="1021">
                  <c:v>0.23548930481283414</c:v>
                </c:pt>
                <c:pt idx="1022">
                  <c:v>0.19953903743315504</c:v>
                </c:pt>
                <c:pt idx="1023">
                  <c:v>0.20341229946524056</c:v>
                </c:pt>
                <c:pt idx="1024">
                  <c:v>0.22521871657754</c:v>
                </c:pt>
                <c:pt idx="1025">
                  <c:v>0.19993048128342228</c:v>
                </c:pt>
                <c:pt idx="1026">
                  <c:v>0.19790855614973266</c:v>
                </c:pt>
                <c:pt idx="1027">
                  <c:v>0.20599465240641701</c:v>
                </c:pt>
                <c:pt idx="1028">
                  <c:v>0.20324278074866306</c:v>
                </c:pt>
                <c:pt idx="1029">
                  <c:v>0.23021390374331543</c:v>
                </c:pt>
                <c:pt idx="1030">
                  <c:v>0.26311925133689823</c:v>
                </c:pt>
                <c:pt idx="1031">
                  <c:v>0.25241818181818176</c:v>
                </c:pt>
                <c:pt idx="1032">
                  <c:v>0.22566256684491975</c:v>
                </c:pt>
                <c:pt idx="1033">
                  <c:v>0.25352032085561488</c:v>
                </c:pt>
                <c:pt idx="1034">
                  <c:v>0.27670267379679131</c:v>
                </c:pt>
                <c:pt idx="1035">
                  <c:v>0.21986524064171115</c:v>
                </c:pt>
                <c:pt idx="1036">
                  <c:v>0.25032513368983955</c:v>
                </c:pt>
                <c:pt idx="1037">
                  <c:v>0.23597860962566838</c:v>
                </c:pt>
                <c:pt idx="1038">
                  <c:v>0.23828716577540096</c:v>
                </c:pt>
                <c:pt idx="1039">
                  <c:v>0.25463529411764702</c:v>
                </c:pt>
                <c:pt idx="1040">
                  <c:v>0.18980962566844903</c:v>
                </c:pt>
                <c:pt idx="1041">
                  <c:v>0.24538181818181801</c:v>
                </c:pt>
                <c:pt idx="1042">
                  <c:v>0.22362780748663105</c:v>
                </c:pt>
                <c:pt idx="1043">
                  <c:v>0.24735133689839561</c:v>
                </c:pt>
                <c:pt idx="1044">
                  <c:v>0.21843048128342249</c:v>
                </c:pt>
                <c:pt idx="1045">
                  <c:v>0.22360160427807482</c:v>
                </c:pt>
                <c:pt idx="1046">
                  <c:v>0.23823475935828869</c:v>
                </c:pt>
                <c:pt idx="1047">
                  <c:v>0.23899144385026738</c:v>
                </c:pt>
                <c:pt idx="1048">
                  <c:v>0.25035080213903743</c:v>
                </c:pt>
                <c:pt idx="1049">
                  <c:v>0.25561978609625652</c:v>
                </c:pt>
                <c:pt idx="1050">
                  <c:v>0.23871764705882351</c:v>
                </c:pt>
                <c:pt idx="1051">
                  <c:v>0.2372764705882352</c:v>
                </c:pt>
                <c:pt idx="1052">
                  <c:v>0.21698930481283418</c:v>
                </c:pt>
                <c:pt idx="1053">
                  <c:v>0.24677754010695183</c:v>
                </c:pt>
                <c:pt idx="1054">
                  <c:v>0.2111727272727271</c:v>
                </c:pt>
                <c:pt idx="1055">
                  <c:v>0.22094759358288762</c:v>
                </c:pt>
                <c:pt idx="1056">
                  <c:v>0.22343208556149732</c:v>
                </c:pt>
                <c:pt idx="1057">
                  <c:v>0.25919999999999987</c:v>
                </c:pt>
                <c:pt idx="1058">
                  <c:v>0.24059572192513351</c:v>
                </c:pt>
                <c:pt idx="1059">
                  <c:v>0.22172352941176454</c:v>
                </c:pt>
                <c:pt idx="1060">
                  <c:v>0.24086951871657741</c:v>
                </c:pt>
                <c:pt idx="1061">
                  <c:v>0.24024331550802136</c:v>
                </c:pt>
                <c:pt idx="1062">
                  <c:v>0.25172032085561497</c:v>
                </c:pt>
                <c:pt idx="1063">
                  <c:v>0.25200106951871643</c:v>
                </c:pt>
                <c:pt idx="1064">
                  <c:v>0.23856096256684484</c:v>
                </c:pt>
                <c:pt idx="1065">
                  <c:v>0.23397005347593572</c:v>
                </c:pt>
                <c:pt idx="1066">
                  <c:v>0.24574064171122983</c:v>
                </c:pt>
                <c:pt idx="1067">
                  <c:v>0.24382352941176474</c:v>
                </c:pt>
                <c:pt idx="1068">
                  <c:v>0.19779786096256685</c:v>
                </c:pt>
                <c:pt idx="1069">
                  <c:v>0.20298235294117636</c:v>
                </c:pt>
                <c:pt idx="1070">
                  <c:v>0.20098663101604275</c:v>
                </c:pt>
                <c:pt idx="1071">
                  <c:v>0.23247700534759352</c:v>
                </c:pt>
                <c:pt idx="1072">
                  <c:v>0.22523850267379661</c:v>
                </c:pt>
                <c:pt idx="1073">
                  <c:v>0.19116577540106941</c:v>
                </c:pt>
                <c:pt idx="1074">
                  <c:v>0.21781764705882339</c:v>
                </c:pt>
                <c:pt idx="1075">
                  <c:v>0.20596898395721913</c:v>
                </c:pt>
                <c:pt idx="1076">
                  <c:v>0.2036342245989303</c:v>
                </c:pt>
                <c:pt idx="1077">
                  <c:v>0.23405508021390364</c:v>
                </c:pt>
                <c:pt idx="1078">
                  <c:v>0.24420160427807477</c:v>
                </c:pt>
                <c:pt idx="1079">
                  <c:v>0.24307379679144381</c:v>
                </c:pt>
                <c:pt idx="1080">
                  <c:v>0.21089893048128347</c:v>
                </c:pt>
                <c:pt idx="1081">
                  <c:v>0.21867165775401071</c:v>
                </c:pt>
                <c:pt idx="1082">
                  <c:v>0.24613208556149729</c:v>
                </c:pt>
                <c:pt idx="1083">
                  <c:v>0.22307379679144387</c:v>
                </c:pt>
                <c:pt idx="1084">
                  <c:v>0.25007058823529416</c:v>
                </c:pt>
                <c:pt idx="1085">
                  <c:v>0.23309625668449202</c:v>
                </c:pt>
                <c:pt idx="1086">
                  <c:v>0.22019144385026729</c:v>
                </c:pt>
                <c:pt idx="1087">
                  <c:v>0.26686898395721909</c:v>
                </c:pt>
                <c:pt idx="1088">
                  <c:v>0.26481443850267383</c:v>
                </c:pt>
                <c:pt idx="1089">
                  <c:v>0.32544705882352931</c:v>
                </c:pt>
                <c:pt idx="1090">
                  <c:v>0.30053048128342247</c:v>
                </c:pt>
                <c:pt idx="1091">
                  <c:v>0.28409090909090906</c:v>
                </c:pt>
                <c:pt idx="1092">
                  <c:v>0.2294577540106951</c:v>
                </c:pt>
                <c:pt idx="1093">
                  <c:v>0.25066417112299449</c:v>
                </c:pt>
                <c:pt idx="1094">
                  <c:v>0.25477219251336886</c:v>
                </c:pt>
                <c:pt idx="1095">
                  <c:v>0.24817967914438505</c:v>
                </c:pt>
                <c:pt idx="1096">
                  <c:v>0.21245721925133673</c:v>
                </c:pt>
                <c:pt idx="1097">
                  <c:v>0.21358556149732608</c:v>
                </c:pt>
                <c:pt idx="1098">
                  <c:v>0.1882117647058823</c:v>
                </c:pt>
                <c:pt idx="1099">
                  <c:v>0.17584812834224592</c:v>
                </c:pt>
                <c:pt idx="1100">
                  <c:v>0.1620106951871656</c:v>
                </c:pt>
                <c:pt idx="1101">
                  <c:v>0.13357219251336891</c:v>
                </c:pt>
                <c:pt idx="1102">
                  <c:v>0.12043208556149725</c:v>
                </c:pt>
                <c:pt idx="1103">
                  <c:v>9.8651871657754034E-2</c:v>
                </c:pt>
                <c:pt idx="1104">
                  <c:v>7.7028342245989256E-2</c:v>
                </c:pt>
                <c:pt idx="1105">
                  <c:v>7.3331016042780653E-2</c:v>
                </c:pt>
                <c:pt idx="1106">
                  <c:v>4.6020855614973197E-2</c:v>
                </c:pt>
                <c:pt idx="1107">
                  <c:v>3.9708556149732593E-2</c:v>
                </c:pt>
                <c:pt idx="1108">
                  <c:v>3.7823529411764679E-2</c:v>
                </c:pt>
                <c:pt idx="1109">
                  <c:v>3.3780748663101573E-2</c:v>
                </c:pt>
                <c:pt idx="1110">
                  <c:v>3.2019786096256657E-2</c:v>
                </c:pt>
                <c:pt idx="1111">
                  <c:v>2.792459893048117E-2</c:v>
                </c:pt>
                <c:pt idx="1112">
                  <c:v>2.4879679144384985E-2</c:v>
                </c:pt>
                <c:pt idx="1113">
                  <c:v>2.308609625668441E-2</c:v>
                </c:pt>
                <c:pt idx="1114">
                  <c:v>2.2088235294117606E-2</c:v>
                </c:pt>
                <c:pt idx="1115">
                  <c:v>1.881497326203202E-2</c:v>
                </c:pt>
                <c:pt idx="1116">
                  <c:v>1.8749732620320814E-2</c:v>
                </c:pt>
                <c:pt idx="1117">
                  <c:v>2.130588235294114E-2</c:v>
                </c:pt>
                <c:pt idx="1118">
                  <c:v>2.6216042780748638E-2</c:v>
                </c:pt>
                <c:pt idx="1119">
                  <c:v>2.3790374331550727E-2</c:v>
                </c:pt>
                <c:pt idx="1120">
                  <c:v>2.0314973262031993E-2</c:v>
                </c:pt>
                <c:pt idx="1121">
                  <c:v>1.7986631016042705E-2</c:v>
                </c:pt>
                <c:pt idx="1122">
                  <c:v>1.6447593582887658E-2</c:v>
                </c:pt>
                <c:pt idx="1123">
                  <c:v>1.4869518716577539E-2</c:v>
                </c:pt>
                <c:pt idx="1124">
                  <c:v>1.4224064171122897E-2</c:v>
                </c:pt>
                <c:pt idx="1125">
                  <c:v>1.3578609625668373E-2</c:v>
                </c:pt>
                <c:pt idx="1126">
                  <c:v>1.3435294117647018E-2</c:v>
                </c:pt>
                <c:pt idx="1127">
                  <c:v>1.3258823529411755E-2</c:v>
                </c:pt>
                <c:pt idx="1128">
                  <c:v>1.289358288770053E-2</c:v>
                </c:pt>
                <c:pt idx="1129">
                  <c:v>1.2880748663101587E-2</c:v>
                </c:pt>
                <c:pt idx="1130">
                  <c:v>1.2874331550802056E-2</c:v>
                </c:pt>
                <c:pt idx="1131">
                  <c:v>1.3095721925133679E-2</c:v>
                </c:pt>
                <c:pt idx="1132">
                  <c:v>1.2372192513368888E-2</c:v>
                </c:pt>
                <c:pt idx="1133">
                  <c:v>1.2900534759358187E-2</c:v>
                </c:pt>
                <c:pt idx="1134">
                  <c:v>1.2509090909090833E-2</c:v>
                </c:pt>
                <c:pt idx="1135">
                  <c:v>1.2691443850267381E-2</c:v>
                </c:pt>
                <c:pt idx="1136">
                  <c:v>1.2952406417112206E-2</c:v>
                </c:pt>
                <c:pt idx="1137">
                  <c:v>1.2691443850267381E-2</c:v>
                </c:pt>
                <c:pt idx="1138">
                  <c:v>1.2880748663101587E-2</c:v>
                </c:pt>
                <c:pt idx="1139">
                  <c:v>1.2848128342245925E-2</c:v>
                </c:pt>
                <c:pt idx="1140">
                  <c:v>1.2698395721925038E-2</c:v>
                </c:pt>
                <c:pt idx="1141">
                  <c:v>1.2548128342245907E-2</c:v>
                </c:pt>
                <c:pt idx="1142">
                  <c:v>1.2626203208556057E-2</c:v>
                </c:pt>
                <c:pt idx="1143">
                  <c:v>1.2678609625668438E-2</c:v>
                </c:pt>
                <c:pt idx="1144">
                  <c:v>1.2965775401069513E-2</c:v>
                </c:pt>
                <c:pt idx="1145">
                  <c:v>1.2678609625668438E-2</c:v>
                </c:pt>
                <c:pt idx="1146">
                  <c:v>1.2815508021390263E-2</c:v>
                </c:pt>
                <c:pt idx="1147">
                  <c:v>1.250267379679142E-2</c:v>
                </c:pt>
                <c:pt idx="1148">
                  <c:v>1.2645989304812776E-2</c:v>
                </c:pt>
                <c:pt idx="1149">
                  <c:v>1.2613368983957114E-2</c:v>
                </c:pt>
                <c:pt idx="1150">
                  <c:v>1.2574331550802039E-2</c:v>
                </c:pt>
                <c:pt idx="1151">
                  <c:v>1.2150267379679138E-2</c:v>
                </c:pt>
                <c:pt idx="1152">
                  <c:v>1.2521925133689776E-2</c:v>
                </c:pt>
                <c:pt idx="1153">
                  <c:v>1.2509090909090833E-2</c:v>
                </c:pt>
                <c:pt idx="1154">
                  <c:v>1.7158288770053386E-2</c:v>
                </c:pt>
                <c:pt idx="1155">
                  <c:v>3.0063636363636254E-2</c:v>
                </c:pt>
                <c:pt idx="1156">
                  <c:v>3.5919786096256658E-2</c:v>
                </c:pt>
                <c:pt idx="1157">
                  <c:v>4.7403208556149698E-2</c:v>
                </c:pt>
                <c:pt idx="1158">
                  <c:v>4.448181818181815E-2</c:v>
                </c:pt>
                <c:pt idx="1159">
                  <c:v>4.409679144385021E-2</c:v>
                </c:pt>
                <c:pt idx="1160">
                  <c:v>4.501016042780745E-2</c:v>
                </c:pt>
                <c:pt idx="1161">
                  <c:v>3.6773796791443741E-2</c:v>
                </c:pt>
                <c:pt idx="1162">
                  <c:v>3.2711229946524034E-2</c:v>
                </c:pt>
                <c:pt idx="1163">
                  <c:v>3.1400534759358271E-2</c:v>
                </c:pt>
                <c:pt idx="1164">
                  <c:v>3.2189304812834149E-2</c:v>
                </c:pt>
                <c:pt idx="1165">
                  <c:v>4.1977540106951844E-2</c:v>
                </c:pt>
                <c:pt idx="1166">
                  <c:v>5.6728342245989188E-2</c:v>
                </c:pt>
                <c:pt idx="1167">
                  <c:v>9.2170053475935834E-2</c:v>
                </c:pt>
                <c:pt idx="1168">
                  <c:v>0.12900748663101605</c:v>
                </c:pt>
                <c:pt idx="1169">
                  <c:v>0.15148556149732603</c:v>
                </c:pt>
                <c:pt idx="1170">
                  <c:v>0.15617433155080215</c:v>
                </c:pt>
                <c:pt idx="1171">
                  <c:v>0.18058877005347593</c:v>
                </c:pt>
                <c:pt idx="1172">
                  <c:v>0.24484705882352931</c:v>
                </c:pt>
                <c:pt idx="1173">
                  <c:v>0.25215721925133672</c:v>
                </c:pt>
                <c:pt idx="1174">
                  <c:v>0.30333475935828869</c:v>
                </c:pt>
                <c:pt idx="1175">
                  <c:v>0.29475935828876987</c:v>
                </c:pt>
                <c:pt idx="1176">
                  <c:v>0.33777219251336899</c:v>
                </c:pt>
                <c:pt idx="1177">
                  <c:v>0.3625914438502672</c:v>
                </c:pt>
                <c:pt idx="1178">
                  <c:v>0.34651016042780747</c:v>
                </c:pt>
                <c:pt idx="1179">
                  <c:v>0.39107486631016025</c:v>
                </c:pt>
                <c:pt idx="1180">
                  <c:v>0.44518021390374329</c:v>
                </c:pt>
                <c:pt idx="1181">
                  <c:v>0.450703743315508</c:v>
                </c:pt>
                <c:pt idx="1182">
                  <c:v>0.4790245989304811</c:v>
                </c:pt>
                <c:pt idx="1183">
                  <c:v>0.47685935828877002</c:v>
                </c:pt>
                <c:pt idx="1184">
                  <c:v>0.44336096256684493</c:v>
                </c:pt>
                <c:pt idx="1185">
                  <c:v>0.4481144385026738</c:v>
                </c:pt>
                <c:pt idx="1186">
                  <c:v>0.41036417112299456</c:v>
                </c:pt>
                <c:pt idx="1187">
                  <c:v>0.35587433155080206</c:v>
                </c:pt>
                <c:pt idx="1188">
                  <c:v>0.40400641711229934</c:v>
                </c:pt>
                <c:pt idx="1189">
                  <c:v>0.41235347593582877</c:v>
                </c:pt>
                <c:pt idx="1190">
                  <c:v>0.40159358288770036</c:v>
                </c:pt>
                <c:pt idx="1191">
                  <c:v>0.4642802139037433</c:v>
                </c:pt>
                <c:pt idx="1192">
                  <c:v>0.50361497326203197</c:v>
                </c:pt>
                <c:pt idx="1193">
                  <c:v>0.45586791443850255</c:v>
                </c:pt>
                <c:pt idx="1194">
                  <c:v>0.40894278074866308</c:v>
                </c:pt>
                <c:pt idx="1195">
                  <c:v>0.46776898395721905</c:v>
                </c:pt>
                <c:pt idx="1196">
                  <c:v>0.43933743315508017</c:v>
                </c:pt>
                <c:pt idx="1197">
                  <c:v>0.4831064171122994</c:v>
                </c:pt>
                <c:pt idx="1198">
                  <c:v>0.43698342245989291</c:v>
                </c:pt>
                <c:pt idx="1199">
                  <c:v>0.44943850267379659</c:v>
                </c:pt>
                <c:pt idx="1200">
                  <c:v>0.51598556149732622</c:v>
                </c:pt>
                <c:pt idx="1201">
                  <c:v>0.4875213903743314</c:v>
                </c:pt>
                <c:pt idx="1202">
                  <c:v>0.48152192513368985</c:v>
                </c:pt>
                <c:pt idx="1203">
                  <c:v>0.50993422459893023</c:v>
                </c:pt>
                <c:pt idx="1204">
                  <c:v>0.60140481283422442</c:v>
                </c:pt>
                <c:pt idx="1205">
                  <c:v>0.46981657754010681</c:v>
                </c:pt>
                <c:pt idx="1206">
                  <c:v>0.48767754010695169</c:v>
                </c:pt>
                <c:pt idx="1207">
                  <c:v>0.56522620320855599</c:v>
                </c:pt>
                <c:pt idx="1208">
                  <c:v>0.46236951871657733</c:v>
                </c:pt>
                <c:pt idx="1209">
                  <c:v>0.53444010695187161</c:v>
                </c:pt>
                <c:pt idx="1210">
                  <c:v>0.55743315508021374</c:v>
                </c:pt>
                <c:pt idx="1211">
                  <c:v>0.64613903743315493</c:v>
                </c:pt>
                <c:pt idx="1212">
                  <c:v>0.5447631016042781</c:v>
                </c:pt>
                <c:pt idx="1213">
                  <c:v>0.57042352941176455</c:v>
                </c:pt>
                <c:pt idx="1214">
                  <c:v>0.61914224598930467</c:v>
                </c:pt>
                <c:pt idx="1215">
                  <c:v>0.59358609625668435</c:v>
                </c:pt>
                <c:pt idx="1216">
                  <c:v>0.51054064171122993</c:v>
                </c:pt>
                <c:pt idx="1217">
                  <c:v>0.43942192513368972</c:v>
                </c:pt>
                <c:pt idx="1218">
                  <c:v>0.4596700534759357</c:v>
                </c:pt>
                <c:pt idx="1219">
                  <c:v>0.4922358288770054</c:v>
                </c:pt>
                <c:pt idx="1220">
                  <c:v>0.51922032085561498</c:v>
                </c:pt>
                <c:pt idx="1221">
                  <c:v>0.53948074866310158</c:v>
                </c:pt>
                <c:pt idx="1222">
                  <c:v>0.56489358288770042</c:v>
                </c:pt>
                <c:pt idx="1223">
                  <c:v>0.57706844919786082</c:v>
                </c:pt>
                <c:pt idx="1224">
                  <c:v>0.58361550802139039</c:v>
                </c:pt>
                <c:pt idx="1225">
                  <c:v>0.59297326203208556</c:v>
                </c:pt>
                <c:pt idx="1226">
                  <c:v>0.55565294117647046</c:v>
                </c:pt>
                <c:pt idx="1227">
                  <c:v>0.52467807486631002</c:v>
                </c:pt>
                <c:pt idx="1228">
                  <c:v>0.51524866310160411</c:v>
                </c:pt>
                <c:pt idx="1229">
                  <c:v>0.52849304812834219</c:v>
                </c:pt>
                <c:pt idx="1230">
                  <c:v>0.5796700534759357</c:v>
                </c:pt>
                <c:pt idx="1231">
                  <c:v>0.4671299465240642</c:v>
                </c:pt>
                <c:pt idx="1232">
                  <c:v>0.52551925133689825</c:v>
                </c:pt>
                <c:pt idx="1233">
                  <c:v>0.54579358288770041</c:v>
                </c:pt>
                <c:pt idx="1234">
                  <c:v>0.51788983957219248</c:v>
                </c:pt>
                <c:pt idx="1235">
                  <c:v>0.60081122994652403</c:v>
                </c:pt>
                <c:pt idx="1236">
                  <c:v>0.54998609625668449</c:v>
                </c:pt>
                <c:pt idx="1237">
                  <c:v>0.61582299465240642</c:v>
                </c:pt>
                <c:pt idx="1238">
                  <c:v>0.55296631016042763</c:v>
                </c:pt>
                <c:pt idx="1239">
                  <c:v>0.52718235294117632</c:v>
                </c:pt>
                <c:pt idx="1240">
                  <c:v>0.4903903743315508</c:v>
                </c:pt>
                <c:pt idx="1241">
                  <c:v>0.57407486631016025</c:v>
                </c:pt>
                <c:pt idx="1242">
                  <c:v>0.52896256684491982</c:v>
                </c:pt>
                <c:pt idx="1243">
                  <c:v>0.52169786096256687</c:v>
                </c:pt>
                <c:pt idx="1244">
                  <c:v>0.55539893048128341</c:v>
                </c:pt>
                <c:pt idx="1245">
                  <c:v>0.59439465240641698</c:v>
                </c:pt>
                <c:pt idx="1246">
                  <c:v>0.51419893048128329</c:v>
                </c:pt>
                <c:pt idx="1247">
                  <c:v>0.56262406417112287</c:v>
                </c:pt>
                <c:pt idx="1248">
                  <c:v>0.53150588235294116</c:v>
                </c:pt>
                <c:pt idx="1249">
                  <c:v>0.60943208556149708</c:v>
                </c:pt>
                <c:pt idx="1250">
                  <c:v>0.58701925133689825</c:v>
                </c:pt>
                <c:pt idx="1251">
                  <c:v>0.61039732620320841</c:v>
                </c:pt>
                <c:pt idx="1252">
                  <c:v>0.50265026737967911</c:v>
                </c:pt>
                <c:pt idx="1253">
                  <c:v>0.56728663101604282</c:v>
                </c:pt>
                <c:pt idx="1254">
                  <c:v>0.50307379679144371</c:v>
                </c:pt>
                <c:pt idx="1255">
                  <c:v>0.55772673796791428</c:v>
                </c:pt>
                <c:pt idx="1256">
                  <c:v>0.55121871657754007</c:v>
                </c:pt>
                <c:pt idx="1257">
                  <c:v>0.48227860962566832</c:v>
                </c:pt>
                <c:pt idx="1258">
                  <c:v>0.51728342245989301</c:v>
                </c:pt>
                <c:pt idx="1259">
                  <c:v>0.55901818181818164</c:v>
                </c:pt>
                <c:pt idx="1260">
                  <c:v>0.57927914438502659</c:v>
                </c:pt>
                <c:pt idx="1261">
                  <c:v>0.57880962566844907</c:v>
                </c:pt>
                <c:pt idx="1262">
                  <c:v>0.64776256684491973</c:v>
                </c:pt>
                <c:pt idx="1263">
                  <c:v>0.54779518716577535</c:v>
                </c:pt>
                <c:pt idx="1264">
                  <c:v>0.59588770053475915</c:v>
                </c:pt>
                <c:pt idx="1265">
                  <c:v>0.5500973262032085</c:v>
                </c:pt>
                <c:pt idx="1266">
                  <c:v>0.55858770053475937</c:v>
                </c:pt>
                <c:pt idx="1267">
                  <c:v>0.53464224598930477</c:v>
                </c:pt>
                <c:pt idx="1268">
                  <c:v>0.51858770053475922</c:v>
                </c:pt>
                <c:pt idx="1269">
                  <c:v>0.6002572192513369</c:v>
                </c:pt>
                <c:pt idx="1270">
                  <c:v>0.70259839572192506</c:v>
                </c:pt>
                <c:pt idx="1271">
                  <c:v>0.6452326203208556</c:v>
                </c:pt>
                <c:pt idx="1272">
                  <c:v>0.59320106951871654</c:v>
                </c:pt>
                <c:pt idx="1273">
                  <c:v>0.58496524064171107</c:v>
                </c:pt>
                <c:pt idx="1274">
                  <c:v>0.50530427807486633</c:v>
                </c:pt>
                <c:pt idx="1275">
                  <c:v>0.52832352941176464</c:v>
                </c:pt>
                <c:pt idx="1276">
                  <c:v>0.52818663101604257</c:v>
                </c:pt>
                <c:pt idx="1277">
                  <c:v>0.4461647058823528</c:v>
                </c:pt>
                <c:pt idx="1278">
                  <c:v>0.49878288770053469</c:v>
                </c:pt>
                <c:pt idx="1279">
                  <c:v>0.44736470588235283</c:v>
                </c:pt>
                <c:pt idx="1280">
                  <c:v>0.51637700534759345</c:v>
                </c:pt>
                <c:pt idx="1281">
                  <c:v>0.57783796791443831</c:v>
                </c:pt>
                <c:pt idx="1282">
                  <c:v>0.57086042780748647</c:v>
                </c:pt>
                <c:pt idx="1283">
                  <c:v>0.59278395721925115</c:v>
                </c:pt>
                <c:pt idx="1284">
                  <c:v>0.54598235294117636</c:v>
                </c:pt>
                <c:pt idx="1285">
                  <c:v>0.51908983957219257</c:v>
                </c:pt>
                <c:pt idx="1286">
                  <c:v>0.56475026737967915</c:v>
                </c:pt>
                <c:pt idx="1287">
                  <c:v>0.54373903743315488</c:v>
                </c:pt>
                <c:pt idx="1288">
                  <c:v>0.57400962566844915</c:v>
                </c:pt>
                <c:pt idx="1289">
                  <c:v>0.6179096256684492</c:v>
                </c:pt>
                <c:pt idx="1290">
                  <c:v>0.48984919786096243</c:v>
                </c:pt>
                <c:pt idx="1291">
                  <c:v>0.63340374331550797</c:v>
                </c:pt>
                <c:pt idx="1292">
                  <c:v>0.5975962566844919</c:v>
                </c:pt>
                <c:pt idx="1293">
                  <c:v>0.56092192513368977</c:v>
                </c:pt>
                <c:pt idx="1294">
                  <c:v>0.55978074866310168</c:v>
                </c:pt>
                <c:pt idx="1295">
                  <c:v>0.44098716577540104</c:v>
                </c:pt>
                <c:pt idx="1296">
                  <c:v>0.50823208556149713</c:v>
                </c:pt>
                <c:pt idx="1297">
                  <c:v>0.54904759358288768</c:v>
                </c:pt>
                <c:pt idx="1298">
                  <c:v>0.48135240641711213</c:v>
                </c:pt>
                <c:pt idx="1299">
                  <c:v>0.35875668449197867</c:v>
                </c:pt>
                <c:pt idx="1300">
                  <c:v>0.49622032085561479</c:v>
                </c:pt>
                <c:pt idx="1301">
                  <c:v>0.50930802139037423</c:v>
                </c:pt>
                <c:pt idx="1302">
                  <c:v>0.55807219251336881</c:v>
                </c:pt>
                <c:pt idx="1303">
                  <c:v>0.4950598930481282</c:v>
                </c:pt>
                <c:pt idx="1304">
                  <c:v>0.50508235294117632</c:v>
                </c:pt>
                <c:pt idx="1305">
                  <c:v>0.51067112299465234</c:v>
                </c:pt>
                <c:pt idx="1306">
                  <c:v>0.58087647058823522</c:v>
                </c:pt>
                <c:pt idx="1307">
                  <c:v>0.56534973262032084</c:v>
                </c:pt>
                <c:pt idx="1308">
                  <c:v>0.5893213903743314</c:v>
                </c:pt>
                <c:pt idx="1309">
                  <c:v>0.57629893048128333</c:v>
                </c:pt>
                <c:pt idx="1310">
                  <c:v>0.504051871657754</c:v>
                </c:pt>
                <c:pt idx="1311">
                  <c:v>0.59333155080213895</c:v>
                </c:pt>
                <c:pt idx="1312">
                  <c:v>0.59674224598930459</c:v>
                </c:pt>
                <c:pt idx="1313">
                  <c:v>0.54661497326203201</c:v>
                </c:pt>
                <c:pt idx="1314">
                  <c:v>0.59146042780748642</c:v>
                </c:pt>
                <c:pt idx="1315">
                  <c:v>0.47479893048128341</c:v>
                </c:pt>
                <c:pt idx="1316">
                  <c:v>0.53097112299465221</c:v>
                </c:pt>
                <c:pt idx="1317">
                  <c:v>0.54952994652406406</c:v>
                </c:pt>
                <c:pt idx="1318">
                  <c:v>0.5202700534759358</c:v>
                </c:pt>
                <c:pt idx="1319">
                  <c:v>0.50107860962566841</c:v>
                </c:pt>
                <c:pt idx="1320">
                  <c:v>0.52896898395721914</c:v>
                </c:pt>
                <c:pt idx="1321">
                  <c:v>0.51202085561497312</c:v>
                </c:pt>
                <c:pt idx="1322">
                  <c:v>0.56797112299465236</c:v>
                </c:pt>
                <c:pt idx="1323">
                  <c:v>0.57168181818181818</c:v>
                </c:pt>
                <c:pt idx="1324">
                  <c:v>0.52251336898395728</c:v>
                </c:pt>
                <c:pt idx="1325">
                  <c:v>0.59072352941176465</c:v>
                </c:pt>
                <c:pt idx="1326">
                  <c:v>0.63561443850267374</c:v>
                </c:pt>
                <c:pt idx="1327">
                  <c:v>0.52980374331550806</c:v>
                </c:pt>
                <c:pt idx="1328">
                  <c:v>0.50169144385026732</c:v>
                </c:pt>
                <c:pt idx="1329">
                  <c:v>0.47530748663101591</c:v>
                </c:pt>
                <c:pt idx="1330">
                  <c:v>0.53240534759358271</c:v>
                </c:pt>
                <c:pt idx="1331">
                  <c:v>0.53680053475935807</c:v>
                </c:pt>
                <c:pt idx="1332">
                  <c:v>0.66409144385026742</c:v>
                </c:pt>
                <c:pt idx="1333">
                  <c:v>0.61417272727272709</c:v>
                </c:pt>
                <c:pt idx="1334">
                  <c:v>0.49302513368983952</c:v>
                </c:pt>
                <c:pt idx="1335">
                  <c:v>0.59601818181818178</c:v>
                </c:pt>
                <c:pt idx="1336">
                  <c:v>0.51590748663101604</c:v>
                </c:pt>
                <c:pt idx="1337">
                  <c:v>0.54722780748663091</c:v>
                </c:pt>
                <c:pt idx="1338">
                  <c:v>0.51548983957219252</c:v>
                </c:pt>
                <c:pt idx="1339">
                  <c:v>0.47053422459893046</c:v>
                </c:pt>
                <c:pt idx="1340">
                  <c:v>0.39708770053475917</c:v>
                </c:pt>
                <c:pt idx="1341">
                  <c:v>0.40897540106951852</c:v>
                </c:pt>
                <c:pt idx="1342">
                  <c:v>0.35417914438502673</c:v>
                </c:pt>
                <c:pt idx="1343">
                  <c:v>0.27185080213903734</c:v>
                </c:pt>
                <c:pt idx="1344">
                  <c:v>0.22787326203208558</c:v>
                </c:pt>
                <c:pt idx="1345">
                  <c:v>0.19447219251336889</c:v>
                </c:pt>
                <c:pt idx="1346">
                  <c:v>0.1623754010695187</c:v>
                </c:pt>
                <c:pt idx="1347">
                  <c:v>0.1291053475935828</c:v>
                </c:pt>
                <c:pt idx="1348">
                  <c:v>8.6640106951871701E-2</c:v>
                </c:pt>
                <c:pt idx="1349">
                  <c:v>8.3822994652406432E-2</c:v>
                </c:pt>
                <c:pt idx="1350">
                  <c:v>6.6040106951871611E-2</c:v>
                </c:pt>
                <c:pt idx="1351">
                  <c:v>5.1889839572192425E-2</c:v>
                </c:pt>
                <c:pt idx="1352">
                  <c:v>4.2564705882352942E-2</c:v>
                </c:pt>
                <c:pt idx="1353">
                  <c:v>3.9584491978609596E-2</c:v>
                </c:pt>
                <c:pt idx="1354">
                  <c:v>3.2731016042780635E-2</c:v>
                </c:pt>
                <c:pt idx="1355">
                  <c:v>2.6627272727272715E-2</c:v>
                </c:pt>
                <c:pt idx="1356">
                  <c:v>2.2760427807486622E-2</c:v>
                </c:pt>
                <c:pt idx="1357">
                  <c:v>2.2916577540106921E-2</c:v>
                </c:pt>
                <c:pt idx="1358">
                  <c:v>2.1117112299465179E-2</c:v>
                </c:pt>
                <c:pt idx="1359">
                  <c:v>2.182085561497325E-2</c:v>
                </c:pt>
                <c:pt idx="1360">
                  <c:v>2.6196791443850165E-2</c:v>
                </c:pt>
                <c:pt idx="1361">
                  <c:v>2.7168449197860954E-2</c:v>
                </c:pt>
                <c:pt idx="1362">
                  <c:v>2.510106951871649E-2</c:v>
                </c:pt>
                <c:pt idx="1363">
                  <c:v>2.0601604278074823E-2</c:v>
                </c:pt>
                <c:pt idx="1364">
                  <c:v>1.8514973262032004E-2</c:v>
                </c:pt>
                <c:pt idx="1365">
                  <c:v>1.7275935828876977E-2</c:v>
                </c:pt>
                <c:pt idx="1366">
                  <c:v>1.6206417112299434E-2</c:v>
                </c:pt>
                <c:pt idx="1367">
                  <c:v>1.5085026737967876E-2</c:v>
                </c:pt>
                <c:pt idx="1368">
                  <c:v>1.4224064171122897E-2</c:v>
                </c:pt>
                <c:pt idx="1369">
                  <c:v>1.4087165775400952E-2</c:v>
                </c:pt>
                <c:pt idx="1370">
                  <c:v>1.3924064171122878E-2</c:v>
                </c:pt>
                <c:pt idx="1371">
                  <c:v>1.3454545454545374E-2</c:v>
                </c:pt>
                <c:pt idx="1372">
                  <c:v>1.3193582887700429E-2</c:v>
                </c:pt>
                <c:pt idx="1373">
                  <c:v>1.3617647058823448E-2</c:v>
                </c:pt>
                <c:pt idx="1374">
                  <c:v>1.3454545454545374E-2</c:v>
                </c:pt>
                <c:pt idx="1375">
                  <c:v>1.3167914438502662E-2</c:v>
                </c:pt>
                <c:pt idx="1376">
                  <c:v>1.2900534759358187E-2</c:v>
                </c:pt>
                <c:pt idx="1377">
                  <c:v>1.2874331550802056E-2</c:v>
                </c:pt>
                <c:pt idx="1378">
                  <c:v>1.3121925133689812E-2</c:v>
                </c:pt>
                <c:pt idx="1379">
                  <c:v>1.2717647058823512E-2</c:v>
                </c:pt>
                <c:pt idx="1380">
                  <c:v>1.2860962566844868E-2</c:v>
                </c:pt>
                <c:pt idx="1381">
                  <c:v>1.2939572192513262E-2</c:v>
                </c:pt>
                <c:pt idx="1382">
                  <c:v>1.3180748663101606E-2</c:v>
                </c:pt>
                <c:pt idx="1383">
                  <c:v>1.2652406417112188E-2</c:v>
                </c:pt>
                <c:pt idx="1384">
                  <c:v>1.3154545454545355E-2</c:v>
                </c:pt>
                <c:pt idx="1385">
                  <c:v>1.2945989304812793E-2</c:v>
                </c:pt>
                <c:pt idx="1386">
                  <c:v>1.2952406417112206E-2</c:v>
                </c:pt>
                <c:pt idx="1387">
                  <c:v>1.3148128342245944E-2</c:v>
                </c:pt>
                <c:pt idx="1388">
                  <c:v>1.3011229946523999E-2</c:v>
                </c:pt>
                <c:pt idx="1389">
                  <c:v>1.2978609625668337E-2</c:v>
                </c:pt>
                <c:pt idx="1390">
                  <c:v>1.3063101604278017E-2</c:v>
                </c:pt>
                <c:pt idx="1391">
                  <c:v>1.2665775401069494E-2</c:v>
                </c:pt>
                <c:pt idx="1392">
                  <c:v>1.4413368983957103E-2</c:v>
                </c:pt>
                <c:pt idx="1393">
                  <c:v>5.3291443850267281E-2</c:v>
                </c:pt>
                <c:pt idx="1394">
                  <c:v>3.5750267379679054E-2</c:v>
                </c:pt>
                <c:pt idx="1395">
                  <c:v>4.9040106951871616E-2</c:v>
                </c:pt>
                <c:pt idx="1396">
                  <c:v>4.2622994652406369E-2</c:v>
                </c:pt>
                <c:pt idx="1397">
                  <c:v>3.8227807486630981E-2</c:v>
                </c:pt>
                <c:pt idx="1398">
                  <c:v>4.2238502673796786E-2</c:v>
                </c:pt>
                <c:pt idx="1399">
                  <c:v>3.6624064171122975E-2</c:v>
                </c:pt>
                <c:pt idx="1400">
                  <c:v>3.9760427807486613E-2</c:v>
                </c:pt>
                <c:pt idx="1401">
                  <c:v>5.8678074866310062E-2</c:v>
                </c:pt>
                <c:pt idx="1402">
                  <c:v>0.13216363636363629</c:v>
                </c:pt>
                <c:pt idx="1403">
                  <c:v>0.19612192513368976</c:v>
                </c:pt>
                <c:pt idx="1404">
                  <c:v>0.19994331550802136</c:v>
                </c:pt>
                <c:pt idx="1405">
                  <c:v>0.28063475935828869</c:v>
                </c:pt>
                <c:pt idx="1406">
                  <c:v>0.36305401069518706</c:v>
                </c:pt>
                <c:pt idx="1407">
                  <c:v>0.44407165775401053</c:v>
                </c:pt>
                <c:pt idx="1408">
                  <c:v>0.50590427807486615</c:v>
                </c:pt>
                <c:pt idx="1409">
                  <c:v>0.56613903743315497</c:v>
                </c:pt>
                <c:pt idx="1410">
                  <c:v>0.67064491978609608</c:v>
                </c:pt>
                <c:pt idx="1411">
                  <c:v>0.71990534759358271</c:v>
                </c:pt>
                <c:pt idx="1412">
                  <c:v>0.77313636363636351</c:v>
                </c:pt>
                <c:pt idx="1413">
                  <c:v>0.76375935828877006</c:v>
                </c:pt>
                <c:pt idx="1414">
                  <c:v>0.89944919786096234</c:v>
                </c:pt>
                <c:pt idx="1415">
                  <c:v>0.97568663101604269</c:v>
                </c:pt>
                <c:pt idx="1416">
                  <c:v>0.99457807486631011</c:v>
                </c:pt>
                <c:pt idx="1417">
                  <c:v>1.0067395721925134</c:v>
                </c:pt>
                <c:pt idx="1418">
                  <c:v>0.98707219251336897</c:v>
                </c:pt>
                <c:pt idx="1419">
                  <c:v>0.89839893048128339</c:v>
                </c:pt>
                <c:pt idx="1420">
                  <c:v>1.0285524064171121</c:v>
                </c:pt>
                <c:pt idx="1421">
                  <c:v>1.0010925133689836</c:v>
                </c:pt>
                <c:pt idx="1422">
                  <c:v>0.97931229946524057</c:v>
                </c:pt>
                <c:pt idx="1423">
                  <c:v>0.97524973262032066</c:v>
                </c:pt>
                <c:pt idx="1424">
                  <c:v>0.98703315508021383</c:v>
                </c:pt>
                <c:pt idx="1425">
                  <c:v>1.0844181818181817</c:v>
                </c:pt>
                <c:pt idx="1426">
                  <c:v>1.1237727272727271</c:v>
                </c:pt>
                <c:pt idx="1427">
                  <c:v>1.1801994652406413</c:v>
                </c:pt>
                <c:pt idx="1428">
                  <c:v>1.0154582887700534</c:v>
                </c:pt>
                <c:pt idx="1429">
                  <c:v>1.0047898395721924</c:v>
                </c:pt>
                <c:pt idx="1430">
                  <c:v>1.0121326203208554</c:v>
                </c:pt>
                <c:pt idx="1431">
                  <c:v>1.077427807486631</c:v>
                </c:pt>
                <c:pt idx="1432">
                  <c:v>1.05667807486631</c:v>
                </c:pt>
                <c:pt idx="1433">
                  <c:v>1.0696219251336898</c:v>
                </c:pt>
                <c:pt idx="1434">
                  <c:v>1.116090909090909</c:v>
                </c:pt>
                <c:pt idx="1435">
                  <c:v>0.98377272727272724</c:v>
                </c:pt>
                <c:pt idx="1436">
                  <c:v>1.004568449197861</c:v>
                </c:pt>
                <c:pt idx="1437">
                  <c:v>1.0299481283422458</c:v>
                </c:pt>
                <c:pt idx="1438">
                  <c:v>1.0584582887700533</c:v>
                </c:pt>
                <c:pt idx="1439">
                  <c:v>1.0008379679144384</c:v>
                </c:pt>
                <c:pt idx="1440">
                  <c:v>0.98532459893048108</c:v>
                </c:pt>
                <c:pt idx="1441">
                  <c:v>1.0529085561497324</c:v>
                </c:pt>
                <c:pt idx="1442">
                  <c:v>1.0618748663101603</c:v>
                </c:pt>
                <c:pt idx="1443">
                  <c:v>1.1149695187165773</c:v>
                </c:pt>
                <c:pt idx="1444">
                  <c:v>1.0060417112299462</c:v>
                </c:pt>
                <c:pt idx="1445">
                  <c:v>1.0093417112299463</c:v>
                </c:pt>
                <c:pt idx="1446">
                  <c:v>0.98673957219251318</c:v>
                </c:pt>
                <c:pt idx="1447">
                  <c:v>0.98118342245989298</c:v>
                </c:pt>
                <c:pt idx="1448">
                  <c:v>0.9797229946524062</c:v>
                </c:pt>
                <c:pt idx="1449">
                  <c:v>1.0159802139037433</c:v>
                </c:pt>
                <c:pt idx="1450">
                  <c:v>1.0957716577540106</c:v>
                </c:pt>
                <c:pt idx="1451">
                  <c:v>1.0083636363636364</c:v>
                </c:pt>
                <c:pt idx="1452">
                  <c:v>1.0566844919786096</c:v>
                </c:pt>
                <c:pt idx="1453">
                  <c:v>1.0674245989304811</c:v>
                </c:pt>
                <c:pt idx="1454">
                  <c:v>1.0149106951871656</c:v>
                </c:pt>
                <c:pt idx="1455">
                  <c:v>1.0397491978609625</c:v>
                </c:pt>
                <c:pt idx="1456">
                  <c:v>1.031226203208556</c:v>
                </c:pt>
                <c:pt idx="1457">
                  <c:v>1.0554256684491978</c:v>
                </c:pt>
                <c:pt idx="1458">
                  <c:v>0.99912299465240639</c:v>
                </c:pt>
                <c:pt idx="1459">
                  <c:v>1.075790909090909</c:v>
                </c:pt>
                <c:pt idx="1460">
                  <c:v>1.0446267379679144</c:v>
                </c:pt>
                <c:pt idx="1461">
                  <c:v>1.0456245989304813</c:v>
                </c:pt>
                <c:pt idx="1462">
                  <c:v>1.1197754010695185</c:v>
                </c:pt>
                <c:pt idx="1463">
                  <c:v>1.0360192513368982</c:v>
                </c:pt>
                <c:pt idx="1464">
                  <c:v>1.05901871657754</c:v>
                </c:pt>
                <c:pt idx="1465">
                  <c:v>1.0837989304812834</c:v>
                </c:pt>
                <c:pt idx="1466">
                  <c:v>0.99031978609625648</c:v>
                </c:pt>
                <c:pt idx="1467">
                  <c:v>1.028161497326203</c:v>
                </c:pt>
                <c:pt idx="1468">
                  <c:v>1.0186732620320855</c:v>
                </c:pt>
                <c:pt idx="1469">
                  <c:v>1.0289962566844919</c:v>
                </c:pt>
                <c:pt idx="1470">
                  <c:v>1.0481417112299465</c:v>
                </c:pt>
                <c:pt idx="1471">
                  <c:v>1.0716176470588232</c:v>
                </c:pt>
                <c:pt idx="1472">
                  <c:v>1.0813336898395722</c:v>
                </c:pt>
                <c:pt idx="1473">
                  <c:v>1.0787973262032082</c:v>
                </c:pt>
                <c:pt idx="1474">
                  <c:v>1.0356278074866307</c:v>
                </c:pt>
                <c:pt idx="1475">
                  <c:v>1.097303743315508</c:v>
                </c:pt>
                <c:pt idx="1476">
                  <c:v>1.1393058823529409</c:v>
                </c:pt>
                <c:pt idx="1477">
                  <c:v>1.1862379679144384</c:v>
                </c:pt>
                <c:pt idx="1478">
                  <c:v>1.2148000000000001</c:v>
                </c:pt>
                <c:pt idx="1479">
                  <c:v>1.1209620320855613</c:v>
                </c:pt>
                <c:pt idx="1480">
                  <c:v>1.1013925133689837</c:v>
                </c:pt>
                <c:pt idx="1481">
                  <c:v>0.9401925133689838</c:v>
                </c:pt>
                <c:pt idx="1482">
                  <c:v>1.0640139037433154</c:v>
                </c:pt>
                <c:pt idx="1483">
                  <c:v>1.0941085561497326</c:v>
                </c:pt>
                <c:pt idx="1484">
                  <c:v>1.1074310160427807</c:v>
                </c:pt>
                <c:pt idx="1485">
                  <c:v>1.171611229946524</c:v>
                </c:pt>
                <c:pt idx="1486">
                  <c:v>1.1570695187165774</c:v>
                </c:pt>
                <c:pt idx="1487">
                  <c:v>1.1340566844919786</c:v>
                </c:pt>
                <c:pt idx="1488">
                  <c:v>1.0001074866310158</c:v>
                </c:pt>
                <c:pt idx="1489">
                  <c:v>1.0108871657754008</c:v>
                </c:pt>
                <c:pt idx="1490">
                  <c:v>1.248207486631016</c:v>
                </c:pt>
                <c:pt idx="1491">
                  <c:v>1.1919957219251336</c:v>
                </c:pt>
                <c:pt idx="1492">
                  <c:v>1.1571213903743314</c:v>
                </c:pt>
                <c:pt idx="1493">
                  <c:v>0.98657647058823505</c:v>
                </c:pt>
                <c:pt idx="1494">
                  <c:v>1.0020641711229947</c:v>
                </c:pt>
                <c:pt idx="1495">
                  <c:v>1.0822989304812833</c:v>
                </c:pt>
                <c:pt idx="1496">
                  <c:v>1.0844053475935829</c:v>
                </c:pt>
                <c:pt idx="1497">
                  <c:v>1.0713695187165773</c:v>
                </c:pt>
                <c:pt idx="1498">
                  <c:v>1.0117609625668447</c:v>
                </c:pt>
                <c:pt idx="1499">
                  <c:v>1.0416663101604275</c:v>
                </c:pt>
                <c:pt idx="1500">
                  <c:v>1.0108609625668448</c:v>
                </c:pt>
                <c:pt idx="1501">
                  <c:v>1.0307502673796789</c:v>
                </c:pt>
                <c:pt idx="1502">
                  <c:v>1.0448026737967913</c:v>
                </c:pt>
                <c:pt idx="1503">
                  <c:v>1.0750673796791443</c:v>
                </c:pt>
                <c:pt idx="1504">
                  <c:v>1.0672614973262031</c:v>
                </c:pt>
                <c:pt idx="1505">
                  <c:v>1.0404336898395721</c:v>
                </c:pt>
                <c:pt idx="1506">
                  <c:v>1.0139978609625668</c:v>
                </c:pt>
                <c:pt idx="1507">
                  <c:v>1.0883310160427806</c:v>
                </c:pt>
                <c:pt idx="1508">
                  <c:v>1.0378711229946522</c:v>
                </c:pt>
                <c:pt idx="1509">
                  <c:v>1.0463743315508021</c:v>
                </c:pt>
                <c:pt idx="1510">
                  <c:v>1.0879855614973259</c:v>
                </c:pt>
                <c:pt idx="1511">
                  <c:v>1.0271374331550802</c:v>
                </c:pt>
                <c:pt idx="1512">
                  <c:v>1.0616208556149731</c:v>
                </c:pt>
                <c:pt idx="1513">
                  <c:v>1.040335828877005</c:v>
                </c:pt>
                <c:pt idx="1514">
                  <c:v>1.0772711229946523</c:v>
                </c:pt>
                <c:pt idx="1515">
                  <c:v>1.0410989304812832</c:v>
                </c:pt>
                <c:pt idx="1516">
                  <c:v>1.023446524064171</c:v>
                </c:pt>
                <c:pt idx="1517">
                  <c:v>1.0426770053475933</c:v>
                </c:pt>
                <c:pt idx="1518">
                  <c:v>1.0449203208556148</c:v>
                </c:pt>
                <c:pt idx="1519">
                  <c:v>1.0664267379679144</c:v>
                </c:pt>
                <c:pt idx="1520">
                  <c:v>1.0310828877005347</c:v>
                </c:pt>
                <c:pt idx="1521">
                  <c:v>1.0641315508021389</c:v>
                </c:pt>
                <c:pt idx="1522">
                  <c:v>1.0749042780748663</c:v>
                </c:pt>
                <c:pt idx="1523">
                  <c:v>1.0837598930481283</c:v>
                </c:pt>
                <c:pt idx="1524">
                  <c:v>1.0792080213903743</c:v>
                </c:pt>
                <c:pt idx="1525">
                  <c:v>1.1632641711229945</c:v>
                </c:pt>
                <c:pt idx="1526">
                  <c:v>1.0804016042780746</c:v>
                </c:pt>
                <c:pt idx="1527">
                  <c:v>1.0588491978609624</c:v>
                </c:pt>
                <c:pt idx="1528">
                  <c:v>1.0263679144385027</c:v>
                </c:pt>
                <c:pt idx="1529">
                  <c:v>1.048696256684492</c:v>
                </c:pt>
                <c:pt idx="1530">
                  <c:v>1.0451812834224596</c:v>
                </c:pt>
                <c:pt idx="1531">
                  <c:v>1.0768540106951869</c:v>
                </c:pt>
                <c:pt idx="1532">
                  <c:v>1.1031791443850267</c:v>
                </c:pt>
                <c:pt idx="1533">
                  <c:v>1.0694069518716578</c:v>
                </c:pt>
                <c:pt idx="1534">
                  <c:v>1.0208903743315507</c:v>
                </c:pt>
                <c:pt idx="1535">
                  <c:v>1.1455925133689839</c:v>
                </c:pt>
                <c:pt idx="1536">
                  <c:v>1.0165796791443849</c:v>
                </c:pt>
                <c:pt idx="1537">
                  <c:v>1.048989304812834</c:v>
                </c:pt>
                <c:pt idx="1538">
                  <c:v>1.0025925133689839</c:v>
                </c:pt>
                <c:pt idx="1539">
                  <c:v>1.0605903743315508</c:v>
                </c:pt>
                <c:pt idx="1540">
                  <c:v>1.0494850267379676</c:v>
                </c:pt>
                <c:pt idx="1541">
                  <c:v>0.99809946524064153</c:v>
                </c:pt>
                <c:pt idx="1542">
                  <c:v>1.0103</c:v>
                </c:pt>
                <c:pt idx="1543">
                  <c:v>1.0198336898395721</c:v>
                </c:pt>
                <c:pt idx="1544">
                  <c:v>1.1348262032085561</c:v>
                </c:pt>
                <c:pt idx="1545">
                  <c:v>1.0596513368983957</c:v>
                </c:pt>
                <c:pt idx="1546">
                  <c:v>1.0800294117647058</c:v>
                </c:pt>
                <c:pt idx="1547">
                  <c:v>1.0394689839572193</c:v>
                </c:pt>
                <c:pt idx="1548">
                  <c:v>1.0490807486631015</c:v>
                </c:pt>
                <c:pt idx="1549">
                  <c:v>1.072250267379679</c:v>
                </c:pt>
                <c:pt idx="1550">
                  <c:v>1.0420508021390373</c:v>
                </c:pt>
                <c:pt idx="1551">
                  <c:v>1.0568278074866309</c:v>
                </c:pt>
                <c:pt idx="1552">
                  <c:v>1.0839224598930481</c:v>
                </c:pt>
                <c:pt idx="1553">
                  <c:v>1.110698395721925</c:v>
                </c:pt>
                <c:pt idx="1554">
                  <c:v>1.1059700534759358</c:v>
                </c:pt>
                <c:pt idx="1555">
                  <c:v>1.1833818181818181</c:v>
                </c:pt>
                <c:pt idx="1556">
                  <c:v>1.1000882352941175</c:v>
                </c:pt>
                <c:pt idx="1557">
                  <c:v>1.1274508021390375</c:v>
                </c:pt>
                <c:pt idx="1558">
                  <c:v>1.0514347593582887</c:v>
                </c:pt>
                <c:pt idx="1559">
                  <c:v>1.0486828877005345</c:v>
                </c:pt>
                <c:pt idx="1560">
                  <c:v>1.0420641711229945</c:v>
                </c:pt>
                <c:pt idx="1561">
                  <c:v>0.99754491978609627</c:v>
                </c:pt>
                <c:pt idx="1562">
                  <c:v>1.0664657754010696</c:v>
                </c:pt>
                <c:pt idx="1563">
                  <c:v>1.0582101604278074</c:v>
                </c:pt>
                <c:pt idx="1564">
                  <c:v>1.0106588235294116</c:v>
                </c:pt>
                <c:pt idx="1565">
                  <c:v>1.0313304812834223</c:v>
                </c:pt>
                <c:pt idx="1566">
                  <c:v>1.0294914438502671</c:v>
                </c:pt>
                <c:pt idx="1567">
                  <c:v>1.0429181818181816</c:v>
                </c:pt>
                <c:pt idx="1568">
                  <c:v>1.0860614973262031</c:v>
                </c:pt>
                <c:pt idx="1569">
                  <c:v>1.1654877005347593</c:v>
                </c:pt>
                <c:pt idx="1570">
                  <c:v>1.062220855614973</c:v>
                </c:pt>
                <c:pt idx="1571">
                  <c:v>1.1963978609625665</c:v>
                </c:pt>
                <c:pt idx="1572">
                  <c:v>1.0639941176470586</c:v>
                </c:pt>
                <c:pt idx="1573">
                  <c:v>1.0678155080213902</c:v>
                </c:pt>
                <c:pt idx="1574">
                  <c:v>1.0042550802139036</c:v>
                </c:pt>
                <c:pt idx="1575">
                  <c:v>0.8880566844919785</c:v>
                </c:pt>
                <c:pt idx="1576">
                  <c:v>0.96407272727272719</c:v>
                </c:pt>
                <c:pt idx="1577">
                  <c:v>0.90909999999999991</c:v>
                </c:pt>
                <c:pt idx="1578">
                  <c:v>0.84931550802139022</c:v>
                </c:pt>
                <c:pt idx="1579">
                  <c:v>0.74531764705882342</c:v>
                </c:pt>
                <c:pt idx="1580">
                  <c:v>0.68981069518716576</c:v>
                </c:pt>
                <c:pt idx="1581">
                  <c:v>0.59823529411764709</c:v>
                </c:pt>
                <c:pt idx="1582">
                  <c:v>0.4809743315508021</c:v>
                </c:pt>
                <c:pt idx="1583">
                  <c:v>0.41160320855614968</c:v>
                </c:pt>
                <c:pt idx="1584">
                  <c:v>0.33960427807486615</c:v>
                </c:pt>
                <c:pt idx="1585">
                  <c:v>0.27024652406417093</c:v>
                </c:pt>
                <c:pt idx="1586">
                  <c:v>0.22883796791443847</c:v>
                </c:pt>
                <c:pt idx="1587">
                  <c:v>0.16933368983957206</c:v>
                </c:pt>
                <c:pt idx="1588">
                  <c:v>0.12123422459893042</c:v>
                </c:pt>
                <c:pt idx="1589">
                  <c:v>0.11728288770053477</c:v>
                </c:pt>
                <c:pt idx="1590">
                  <c:v>8.0027807486630839E-2</c:v>
                </c:pt>
                <c:pt idx="1591">
                  <c:v>8.4436363636363657E-2</c:v>
                </c:pt>
                <c:pt idx="1592">
                  <c:v>5.4452406417112284E-2</c:v>
                </c:pt>
                <c:pt idx="1593">
                  <c:v>4.8055080213903638E-2</c:v>
                </c:pt>
                <c:pt idx="1594">
                  <c:v>3.7875935828876946E-2</c:v>
                </c:pt>
                <c:pt idx="1595">
                  <c:v>3.4360962566844892E-2</c:v>
                </c:pt>
                <c:pt idx="1596">
                  <c:v>3.2685026737967901E-2</c:v>
                </c:pt>
                <c:pt idx="1597">
                  <c:v>2.931390374331545E-2</c:v>
                </c:pt>
                <c:pt idx="1598">
                  <c:v>3.7497860962566777E-2</c:v>
                </c:pt>
                <c:pt idx="1599">
                  <c:v>3.4817647058823453E-2</c:v>
                </c:pt>
                <c:pt idx="1600">
                  <c:v>3.299839572192511E-2</c:v>
                </c:pt>
                <c:pt idx="1601">
                  <c:v>2.9972192513368915E-2</c:v>
                </c:pt>
                <c:pt idx="1602">
                  <c:v>2.7201069518716498E-2</c:v>
                </c:pt>
                <c:pt idx="1603">
                  <c:v>2.2440641711229888E-2</c:v>
                </c:pt>
                <c:pt idx="1604">
                  <c:v>1.9760427807486561E-2</c:v>
                </c:pt>
                <c:pt idx="1605">
                  <c:v>1.7686631016042686E-2</c:v>
                </c:pt>
                <c:pt idx="1606">
                  <c:v>1.6897860962566808E-2</c:v>
                </c:pt>
                <c:pt idx="1607">
                  <c:v>1.606951871657749E-2</c:v>
                </c:pt>
                <c:pt idx="1608">
                  <c:v>1.4765240641711138E-2</c:v>
                </c:pt>
                <c:pt idx="1609">
                  <c:v>1.4869518716577539E-2</c:v>
                </c:pt>
                <c:pt idx="1610">
                  <c:v>1.494171122994652E-2</c:v>
                </c:pt>
                <c:pt idx="1611">
                  <c:v>1.4380748663101559E-2</c:v>
                </c:pt>
                <c:pt idx="1612">
                  <c:v>1.4132620320855559E-2</c:v>
                </c:pt>
                <c:pt idx="1613">
                  <c:v>1.3963101604278072E-2</c:v>
                </c:pt>
                <c:pt idx="1614">
                  <c:v>1.3924064171122878E-2</c:v>
                </c:pt>
                <c:pt idx="1615">
                  <c:v>1.387860962566839E-2</c:v>
                </c:pt>
                <c:pt idx="1616">
                  <c:v>1.397647058823526E-2</c:v>
                </c:pt>
                <c:pt idx="1617">
                  <c:v>1.3793582887700466E-2</c:v>
                </c:pt>
                <c:pt idx="1618">
                  <c:v>1.4465240641711121E-2</c:v>
                </c:pt>
                <c:pt idx="1619">
                  <c:v>1.4250267379679028E-2</c:v>
                </c:pt>
                <c:pt idx="1620">
                  <c:v>1.4021925133689746E-2</c:v>
                </c:pt>
                <c:pt idx="1621">
                  <c:v>1.4348128342245896E-2</c:v>
                </c:pt>
                <c:pt idx="1622">
                  <c:v>1.3936898395721821E-2</c:v>
                </c:pt>
                <c:pt idx="1623">
                  <c:v>1.3741711229946448E-2</c:v>
                </c:pt>
                <c:pt idx="1624">
                  <c:v>1.4002139037433147E-2</c:v>
                </c:pt>
                <c:pt idx="1625">
                  <c:v>1.3936898395721821E-2</c:v>
                </c:pt>
                <c:pt idx="1626">
                  <c:v>1.4041711229946467E-2</c:v>
                </c:pt>
                <c:pt idx="1627">
                  <c:v>1.4165240641711221E-2</c:v>
                </c:pt>
                <c:pt idx="1628">
                  <c:v>1.4009090909090803E-2</c:v>
                </c:pt>
                <c:pt idx="1629">
                  <c:v>1.3950267379679129E-2</c:v>
                </c:pt>
                <c:pt idx="1630">
                  <c:v>1.4060962566844821E-2</c:v>
                </c:pt>
                <c:pt idx="1631">
                  <c:v>1.4041711229946467E-2</c:v>
                </c:pt>
                <c:pt idx="1632">
                  <c:v>1.5593582887700455E-2</c:v>
                </c:pt>
                <c:pt idx="1633">
                  <c:v>3.1296256684491867E-2</c:v>
                </c:pt>
                <c:pt idx="1634">
                  <c:v>5.4165775401069455E-2</c:v>
                </c:pt>
                <c:pt idx="1635">
                  <c:v>9.2574331550802122E-2</c:v>
                </c:pt>
                <c:pt idx="1636">
                  <c:v>6.9842245989304858E-2</c:v>
                </c:pt>
                <c:pt idx="1637">
                  <c:v>5.7693582887700448E-2</c:v>
                </c:pt>
                <c:pt idx="1638">
                  <c:v>5.2059358288770029E-2</c:v>
                </c:pt>
                <c:pt idx="1639">
                  <c:v>6.5681818181818161E-2</c:v>
                </c:pt>
                <c:pt idx="1640">
                  <c:v>0.13621336898395706</c:v>
                </c:pt>
                <c:pt idx="1641">
                  <c:v>0.21286149732620305</c:v>
                </c:pt>
                <c:pt idx="1642">
                  <c:v>0.34979679144385017</c:v>
                </c:pt>
                <c:pt idx="1643">
                  <c:v>0.50554545454545452</c:v>
                </c:pt>
                <c:pt idx="1644">
                  <c:v>0.60708449197860948</c:v>
                </c:pt>
                <c:pt idx="1645">
                  <c:v>0.74067486631016044</c:v>
                </c:pt>
                <c:pt idx="1646">
                  <c:v>0.95208021390374309</c:v>
                </c:pt>
                <c:pt idx="1647">
                  <c:v>1.1168342245989304</c:v>
                </c:pt>
                <c:pt idx="1648">
                  <c:v>1.1791427807486627</c:v>
                </c:pt>
                <c:pt idx="1649">
                  <c:v>1.2624165775401066</c:v>
                </c:pt>
                <c:pt idx="1650">
                  <c:v>1.235954010695187</c:v>
                </c:pt>
                <c:pt idx="1651">
                  <c:v>1.3967893048128339</c:v>
                </c:pt>
                <c:pt idx="1652">
                  <c:v>1.2737566844919785</c:v>
                </c:pt>
                <c:pt idx="1653">
                  <c:v>1.3871053475935826</c:v>
                </c:pt>
                <c:pt idx="1654">
                  <c:v>1.3566459893048126</c:v>
                </c:pt>
                <c:pt idx="1655">
                  <c:v>1.409850802139037</c:v>
                </c:pt>
                <c:pt idx="1656">
                  <c:v>1.3696096256684489</c:v>
                </c:pt>
                <c:pt idx="1657">
                  <c:v>1.4721855614973263</c:v>
                </c:pt>
                <c:pt idx="1658">
                  <c:v>1.1951914438502671</c:v>
                </c:pt>
                <c:pt idx="1659">
                  <c:v>1.2812491978609624</c:v>
                </c:pt>
                <c:pt idx="1660">
                  <c:v>1.3243732620320854</c:v>
                </c:pt>
                <c:pt idx="1661">
                  <c:v>1.3572192513368984</c:v>
                </c:pt>
                <c:pt idx="1662">
                  <c:v>1.3929679144385025</c:v>
                </c:pt>
                <c:pt idx="1663">
                  <c:v>1.3822994652406417</c:v>
                </c:pt>
                <c:pt idx="1664">
                  <c:v>1.3759090909090905</c:v>
                </c:pt>
                <c:pt idx="1665">
                  <c:v>1.4128898395721923</c:v>
                </c:pt>
                <c:pt idx="1666">
                  <c:v>1.310046524064171</c:v>
                </c:pt>
                <c:pt idx="1667">
                  <c:v>1.3572716577540105</c:v>
                </c:pt>
                <c:pt idx="1668">
                  <c:v>1.4177673796791443</c:v>
                </c:pt>
                <c:pt idx="1669">
                  <c:v>1.2378390374331547</c:v>
                </c:pt>
                <c:pt idx="1670">
                  <c:v>1.2850577540106949</c:v>
                </c:pt>
                <c:pt idx="1671">
                  <c:v>1.1520545454545452</c:v>
                </c:pt>
                <c:pt idx="1672">
                  <c:v>1.366571122994652</c:v>
                </c:pt>
                <c:pt idx="1673">
                  <c:v>1.3068577540106951</c:v>
                </c:pt>
                <c:pt idx="1674">
                  <c:v>1.204711764705882</c:v>
                </c:pt>
                <c:pt idx="1675">
                  <c:v>1.528905347593583</c:v>
                </c:pt>
                <c:pt idx="1676">
                  <c:v>1.5443016042780748</c:v>
                </c:pt>
                <c:pt idx="1677">
                  <c:v>1.3886251336898394</c:v>
                </c:pt>
                <c:pt idx="1678">
                  <c:v>1.3765155080213902</c:v>
                </c:pt>
                <c:pt idx="1679">
                  <c:v>1.4024299465240639</c:v>
                </c:pt>
                <c:pt idx="1680">
                  <c:v>1.4923096256684489</c:v>
                </c:pt>
                <c:pt idx="1681">
                  <c:v>1.3425668449197861</c:v>
                </c:pt>
                <c:pt idx="1682">
                  <c:v>1.4904577540106949</c:v>
                </c:pt>
                <c:pt idx="1683">
                  <c:v>1.3729352941176467</c:v>
                </c:pt>
                <c:pt idx="1684">
                  <c:v>1.2036882352941176</c:v>
                </c:pt>
                <c:pt idx="1685">
                  <c:v>1.3603363636363635</c:v>
                </c:pt>
                <c:pt idx="1686">
                  <c:v>1.371885561497326</c:v>
                </c:pt>
                <c:pt idx="1687">
                  <c:v>1.3280117647058822</c:v>
                </c:pt>
                <c:pt idx="1688">
                  <c:v>1.3563064171122992</c:v>
                </c:pt>
                <c:pt idx="1689">
                  <c:v>1.3674770053475935</c:v>
                </c:pt>
                <c:pt idx="1690">
                  <c:v>1.3243342245989302</c:v>
                </c:pt>
                <c:pt idx="1691">
                  <c:v>1.4553155080213904</c:v>
                </c:pt>
                <c:pt idx="1692">
                  <c:v>1.4005978609625669</c:v>
                </c:pt>
                <c:pt idx="1693">
                  <c:v>1.3524919786096257</c:v>
                </c:pt>
                <c:pt idx="1694">
                  <c:v>1.388233689839572</c:v>
                </c:pt>
                <c:pt idx="1695">
                  <c:v>1.4530005347593582</c:v>
                </c:pt>
                <c:pt idx="1696">
                  <c:v>1.3753417112299462</c:v>
                </c:pt>
                <c:pt idx="1697">
                  <c:v>1.3145524064171121</c:v>
                </c:pt>
                <c:pt idx="1698">
                  <c:v>1.4006433155080211</c:v>
                </c:pt>
                <c:pt idx="1699">
                  <c:v>1.4408844919786092</c:v>
                </c:pt>
                <c:pt idx="1700">
                  <c:v>1.4144935828877003</c:v>
                </c:pt>
                <c:pt idx="1701">
                  <c:v>1.3234860962566843</c:v>
                </c:pt>
                <c:pt idx="1702">
                  <c:v>1.4455732620320856</c:v>
                </c:pt>
                <c:pt idx="1703">
                  <c:v>1.3008058823529411</c:v>
                </c:pt>
                <c:pt idx="1704">
                  <c:v>1.3724395721925131</c:v>
                </c:pt>
                <c:pt idx="1705">
                  <c:v>1.3621823529411763</c:v>
                </c:pt>
                <c:pt idx="1706">
                  <c:v>1.3469812834224599</c:v>
                </c:pt>
                <c:pt idx="1707">
                  <c:v>1.3034598930481285</c:v>
                </c:pt>
                <c:pt idx="1708">
                  <c:v>1.2947021390374331</c:v>
                </c:pt>
                <c:pt idx="1709">
                  <c:v>1.5267925133689837</c:v>
                </c:pt>
                <c:pt idx="1710">
                  <c:v>1.3906529411764703</c:v>
                </c:pt>
                <c:pt idx="1711">
                  <c:v>1.4516700534759355</c:v>
                </c:pt>
                <c:pt idx="1712">
                  <c:v>1.4255406417112297</c:v>
                </c:pt>
                <c:pt idx="1713">
                  <c:v>1.5437930481283419</c:v>
                </c:pt>
                <c:pt idx="1714">
                  <c:v>1.3841513368983958</c:v>
                </c:pt>
                <c:pt idx="1715">
                  <c:v>1.4558828877005348</c:v>
                </c:pt>
                <c:pt idx="1716">
                  <c:v>1.4518983957219249</c:v>
                </c:pt>
                <c:pt idx="1717">
                  <c:v>1.4123614973262033</c:v>
                </c:pt>
                <c:pt idx="1718">
                  <c:v>1.3772716577540105</c:v>
                </c:pt>
                <c:pt idx="1719">
                  <c:v>1.2904245989304812</c:v>
                </c:pt>
                <c:pt idx="1720">
                  <c:v>1.388996256684492</c:v>
                </c:pt>
                <c:pt idx="1721">
                  <c:v>1.4585497326203209</c:v>
                </c:pt>
                <c:pt idx="1722">
                  <c:v>1.3583930481283419</c:v>
                </c:pt>
                <c:pt idx="1723">
                  <c:v>1.3491919786096256</c:v>
                </c:pt>
                <c:pt idx="1724">
                  <c:v>1.2424101604278073</c:v>
                </c:pt>
                <c:pt idx="1725">
                  <c:v>1.3108352941176469</c:v>
                </c:pt>
                <c:pt idx="1726">
                  <c:v>1.3612759358288771</c:v>
                </c:pt>
                <c:pt idx="1727">
                  <c:v>1.3579176470588235</c:v>
                </c:pt>
                <c:pt idx="1728">
                  <c:v>1.4394695187165774</c:v>
                </c:pt>
                <c:pt idx="1729">
                  <c:v>1.3167759358288771</c:v>
                </c:pt>
                <c:pt idx="1730">
                  <c:v>1.3384716577540106</c:v>
                </c:pt>
                <c:pt idx="1731">
                  <c:v>1.3342786096256685</c:v>
                </c:pt>
                <c:pt idx="1732">
                  <c:v>1.4333267379679144</c:v>
                </c:pt>
                <c:pt idx="1733">
                  <c:v>1.4297203208556148</c:v>
                </c:pt>
                <c:pt idx="1734">
                  <c:v>1.2709459893048125</c:v>
                </c:pt>
                <c:pt idx="1735">
                  <c:v>1.2836620320855614</c:v>
                </c:pt>
                <c:pt idx="1736">
                  <c:v>1.3291203208556148</c:v>
                </c:pt>
                <c:pt idx="1737">
                  <c:v>1.3182368983957218</c:v>
                </c:pt>
                <c:pt idx="1738">
                  <c:v>1.4022866310160429</c:v>
                </c:pt>
                <c:pt idx="1739">
                  <c:v>1.3499160427807486</c:v>
                </c:pt>
                <c:pt idx="1740">
                  <c:v>1.5653058823529409</c:v>
                </c:pt>
                <c:pt idx="1741">
                  <c:v>1.3965219251336896</c:v>
                </c:pt>
                <c:pt idx="1742">
                  <c:v>1.3968155080213904</c:v>
                </c:pt>
                <c:pt idx="1743">
                  <c:v>1.2568347593582887</c:v>
                </c:pt>
                <c:pt idx="1744">
                  <c:v>1.226785561497326</c:v>
                </c:pt>
                <c:pt idx="1745">
                  <c:v>1.2130983957219248</c:v>
                </c:pt>
                <c:pt idx="1746">
                  <c:v>1.3325828877005346</c:v>
                </c:pt>
                <c:pt idx="1747">
                  <c:v>1.3008582887700533</c:v>
                </c:pt>
                <c:pt idx="1748">
                  <c:v>1.420675935828877</c:v>
                </c:pt>
                <c:pt idx="1749">
                  <c:v>1.3861727272727273</c:v>
                </c:pt>
                <c:pt idx="1750">
                  <c:v>1.4739721925133689</c:v>
                </c:pt>
                <c:pt idx="1751">
                  <c:v>1.4736005347593579</c:v>
                </c:pt>
                <c:pt idx="1752">
                  <c:v>1.4459513368983954</c:v>
                </c:pt>
                <c:pt idx="1753">
                  <c:v>1.3913048128342242</c:v>
                </c:pt>
                <c:pt idx="1754">
                  <c:v>1.4068187165775401</c:v>
                </c:pt>
                <c:pt idx="1755">
                  <c:v>1.3235903743315505</c:v>
                </c:pt>
                <c:pt idx="1756">
                  <c:v>1.3852732620320851</c:v>
                </c:pt>
                <c:pt idx="1757">
                  <c:v>1.2275812834224598</c:v>
                </c:pt>
                <c:pt idx="1758">
                  <c:v>1.3146700534759359</c:v>
                </c:pt>
                <c:pt idx="1759">
                  <c:v>1.323166844919786</c:v>
                </c:pt>
                <c:pt idx="1760">
                  <c:v>1.3457294117647058</c:v>
                </c:pt>
                <c:pt idx="1761">
                  <c:v>1.4504572192513365</c:v>
                </c:pt>
                <c:pt idx="1762">
                  <c:v>1.5636235294117644</c:v>
                </c:pt>
                <c:pt idx="1763">
                  <c:v>1.3569064171122995</c:v>
                </c:pt>
                <c:pt idx="1764">
                  <c:v>1.3724331550802136</c:v>
                </c:pt>
                <c:pt idx="1765">
                  <c:v>1.4238320855614972</c:v>
                </c:pt>
                <c:pt idx="1766">
                  <c:v>1.4510379679144383</c:v>
                </c:pt>
                <c:pt idx="1767">
                  <c:v>1.4002582887700532</c:v>
                </c:pt>
                <c:pt idx="1768">
                  <c:v>1.5693556149732617</c:v>
                </c:pt>
                <c:pt idx="1769">
                  <c:v>1.3149438502673796</c:v>
                </c:pt>
                <c:pt idx="1770">
                  <c:v>1.4306139037433154</c:v>
                </c:pt>
                <c:pt idx="1771">
                  <c:v>1.4977737967914435</c:v>
                </c:pt>
                <c:pt idx="1772">
                  <c:v>1.5157850267379678</c:v>
                </c:pt>
                <c:pt idx="1773">
                  <c:v>1.3755828877005345</c:v>
                </c:pt>
                <c:pt idx="1774">
                  <c:v>1.3389411764705883</c:v>
                </c:pt>
                <c:pt idx="1775">
                  <c:v>1.4020128342245988</c:v>
                </c:pt>
                <c:pt idx="1776">
                  <c:v>1.4437668449197858</c:v>
                </c:pt>
                <c:pt idx="1777">
                  <c:v>1.3533524064171123</c:v>
                </c:pt>
                <c:pt idx="1778">
                  <c:v>1.371820320855615</c:v>
                </c:pt>
                <c:pt idx="1779">
                  <c:v>1.3820192513368983</c:v>
                </c:pt>
                <c:pt idx="1780">
                  <c:v>1.3970048128342245</c:v>
                </c:pt>
                <c:pt idx="1781">
                  <c:v>1.5201411764705881</c:v>
                </c:pt>
                <c:pt idx="1782">
                  <c:v>1.3898705882352942</c:v>
                </c:pt>
                <c:pt idx="1783">
                  <c:v>1.3500010695187166</c:v>
                </c:pt>
                <c:pt idx="1784">
                  <c:v>1.3867010695187163</c:v>
                </c:pt>
                <c:pt idx="1785">
                  <c:v>1.4242887700534757</c:v>
                </c:pt>
                <c:pt idx="1786">
                  <c:v>1.2770171122994654</c:v>
                </c:pt>
                <c:pt idx="1787">
                  <c:v>1.3980545454545452</c:v>
                </c:pt>
                <c:pt idx="1788">
                  <c:v>1.4622411764705878</c:v>
                </c:pt>
                <c:pt idx="1789">
                  <c:v>1.3222144385026735</c:v>
                </c:pt>
                <c:pt idx="1790">
                  <c:v>1.3384128342245987</c:v>
                </c:pt>
                <c:pt idx="1791">
                  <c:v>1.4419737967914437</c:v>
                </c:pt>
                <c:pt idx="1792">
                  <c:v>1.4271705882352939</c:v>
                </c:pt>
                <c:pt idx="1793">
                  <c:v>1.3872422459893046</c:v>
                </c:pt>
                <c:pt idx="1794">
                  <c:v>1.2407668449197862</c:v>
                </c:pt>
                <c:pt idx="1795">
                  <c:v>1.4774411764705881</c:v>
                </c:pt>
                <c:pt idx="1796">
                  <c:v>1.3501962566844916</c:v>
                </c:pt>
                <c:pt idx="1797">
                  <c:v>1.2780149732620321</c:v>
                </c:pt>
                <c:pt idx="1798">
                  <c:v>1.3163197860962565</c:v>
                </c:pt>
                <c:pt idx="1799">
                  <c:v>1.2824299465240643</c:v>
                </c:pt>
                <c:pt idx="1800">
                  <c:v>1.3595085561497326</c:v>
                </c:pt>
                <c:pt idx="1801">
                  <c:v>1.4200566844919784</c:v>
                </c:pt>
                <c:pt idx="1802">
                  <c:v>1.3248754010695185</c:v>
                </c:pt>
                <c:pt idx="1803">
                  <c:v>1.4056903743315508</c:v>
                </c:pt>
                <c:pt idx="1804">
                  <c:v>1.3633754010695187</c:v>
                </c:pt>
                <c:pt idx="1805">
                  <c:v>1.3730203208556147</c:v>
                </c:pt>
                <c:pt idx="1806">
                  <c:v>1.3721524064171122</c:v>
                </c:pt>
                <c:pt idx="1807">
                  <c:v>1.349420320855615</c:v>
                </c:pt>
                <c:pt idx="1808">
                  <c:v>1.4020256684491976</c:v>
                </c:pt>
                <c:pt idx="1809">
                  <c:v>1.3916181818181816</c:v>
                </c:pt>
                <c:pt idx="1810">
                  <c:v>1.2111224598930481</c:v>
                </c:pt>
                <c:pt idx="1811">
                  <c:v>1.2884748663101604</c:v>
                </c:pt>
                <c:pt idx="1812">
                  <c:v>1.1328828877005346</c:v>
                </c:pt>
                <c:pt idx="1813">
                  <c:v>1.1584513368983957</c:v>
                </c:pt>
                <c:pt idx="1814">
                  <c:v>1.1973497326203206</c:v>
                </c:pt>
                <c:pt idx="1815">
                  <c:v>1.133</c:v>
                </c:pt>
                <c:pt idx="1816">
                  <c:v>1.0725433155080213</c:v>
                </c:pt>
                <c:pt idx="1817">
                  <c:v>0.98466577540106937</c:v>
                </c:pt>
                <c:pt idx="1818">
                  <c:v>0.88392887700534739</c:v>
                </c:pt>
                <c:pt idx="1819">
                  <c:v>0.93727754010695175</c:v>
                </c:pt>
                <c:pt idx="1820">
                  <c:v>0.771251871657754</c:v>
                </c:pt>
                <c:pt idx="1821">
                  <c:v>0.6453304812834223</c:v>
                </c:pt>
                <c:pt idx="1822">
                  <c:v>0.60904759358288763</c:v>
                </c:pt>
                <c:pt idx="1823">
                  <c:v>0.45885508021390364</c:v>
                </c:pt>
                <c:pt idx="1824">
                  <c:v>0.42884491978609629</c:v>
                </c:pt>
                <c:pt idx="1825">
                  <c:v>0.3332139037433155</c:v>
                </c:pt>
                <c:pt idx="1826">
                  <c:v>0.25443315508021386</c:v>
                </c:pt>
                <c:pt idx="1827">
                  <c:v>0.20217379679144376</c:v>
                </c:pt>
                <c:pt idx="1828">
                  <c:v>0.14327540106951869</c:v>
                </c:pt>
                <c:pt idx="1829">
                  <c:v>0.12901390374331545</c:v>
                </c:pt>
                <c:pt idx="1830">
                  <c:v>9.4615508021390224E-2</c:v>
                </c:pt>
                <c:pt idx="1831">
                  <c:v>7.8045454545454418E-2</c:v>
                </c:pt>
                <c:pt idx="1832">
                  <c:v>6.700534759358287E-2</c:v>
                </c:pt>
                <c:pt idx="1833">
                  <c:v>6.0229946524064056E-2</c:v>
                </c:pt>
                <c:pt idx="1834">
                  <c:v>4.9196256684491915E-2</c:v>
                </c:pt>
                <c:pt idx="1835">
                  <c:v>3.8384491978609526E-2</c:v>
                </c:pt>
                <c:pt idx="1836">
                  <c:v>3.3187165775401067E-2</c:v>
                </c:pt>
                <c:pt idx="1837">
                  <c:v>3.4478609625668358E-2</c:v>
                </c:pt>
                <c:pt idx="1838">
                  <c:v>4.2525133689839498E-2</c:v>
                </c:pt>
                <c:pt idx="1839">
                  <c:v>3.6708556149732535E-2</c:v>
                </c:pt>
                <c:pt idx="1840">
                  <c:v>3.2013368983957131E-2</c:v>
                </c:pt>
                <c:pt idx="1841">
                  <c:v>3.108074866310153E-2</c:v>
                </c:pt>
                <c:pt idx="1842">
                  <c:v>2.5335828877005303E-2</c:v>
                </c:pt>
                <c:pt idx="1843">
                  <c:v>2.0549732620320806E-2</c:v>
                </c:pt>
                <c:pt idx="1844">
                  <c:v>1.8227807486630929E-2</c:v>
                </c:pt>
                <c:pt idx="1845">
                  <c:v>1.6963101604278014E-2</c:v>
                </c:pt>
                <c:pt idx="1846">
                  <c:v>1.6004278074866284E-2</c:v>
                </c:pt>
                <c:pt idx="1847">
                  <c:v>1.6017647058823473E-2</c:v>
                </c:pt>
                <c:pt idx="1848">
                  <c:v>1.5345989304812818E-2</c:v>
                </c:pt>
                <c:pt idx="1849">
                  <c:v>1.397647058823526E-2</c:v>
                </c:pt>
                <c:pt idx="1850">
                  <c:v>1.3670053475935829E-2</c:v>
                </c:pt>
                <c:pt idx="1851">
                  <c:v>1.4048128342245877E-2</c:v>
                </c:pt>
                <c:pt idx="1852">
                  <c:v>1.3760962566844804E-2</c:v>
                </c:pt>
                <c:pt idx="1853">
                  <c:v>1.3128342245989223E-2</c:v>
                </c:pt>
                <c:pt idx="1854">
                  <c:v>1.4087165775400952E-2</c:v>
                </c:pt>
                <c:pt idx="1855">
                  <c:v>1.3663101604278053E-2</c:v>
                </c:pt>
                <c:pt idx="1856">
                  <c:v>1.4309090909090822E-2</c:v>
                </c:pt>
                <c:pt idx="1857">
                  <c:v>1.3370053475935811E-2</c:v>
                </c:pt>
                <c:pt idx="1858">
                  <c:v>1.3272192513368943E-2</c:v>
                </c:pt>
                <c:pt idx="1859">
                  <c:v>1.3460962566844904E-2</c:v>
                </c:pt>
                <c:pt idx="1860">
                  <c:v>1.4263101604277972E-2</c:v>
                </c:pt>
                <c:pt idx="1861">
                  <c:v>1.4243850267379616E-2</c:v>
                </c:pt>
                <c:pt idx="1862">
                  <c:v>1.4406417112299445E-2</c:v>
                </c:pt>
                <c:pt idx="1863">
                  <c:v>1.3304812834224487E-2</c:v>
                </c:pt>
                <c:pt idx="1864">
                  <c:v>1.4256684491978559E-2</c:v>
                </c:pt>
                <c:pt idx="1865">
                  <c:v>1.4367379679144371E-2</c:v>
                </c:pt>
                <c:pt idx="1866">
                  <c:v>1.4230481283422428E-2</c:v>
                </c:pt>
                <c:pt idx="1867">
                  <c:v>1.4087165775400952E-2</c:v>
                </c:pt>
                <c:pt idx="1868">
                  <c:v>1.3826203208556128E-2</c:v>
                </c:pt>
                <c:pt idx="1869">
                  <c:v>1.4243850267379616E-2</c:v>
                </c:pt>
                <c:pt idx="1870">
                  <c:v>1.4465240641711121E-2</c:v>
                </c:pt>
                <c:pt idx="1871">
                  <c:v>1.3891443850267334E-2</c:v>
                </c:pt>
                <c:pt idx="1872">
                  <c:v>1.4113368983957203E-2</c:v>
                </c:pt>
                <c:pt idx="1873">
                  <c:v>2.2434224598930474E-2</c:v>
                </c:pt>
                <c:pt idx="1874">
                  <c:v>3.2085026737967863E-2</c:v>
                </c:pt>
                <c:pt idx="1875">
                  <c:v>6.6483957219251225E-2</c:v>
                </c:pt>
                <c:pt idx="1876">
                  <c:v>8.866844919786096E-2</c:v>
                </c:pt>
                <c:pt idx="1877">
                  <c:v>8.754010695187163E-2</c:v>
                </c:pt>
                <c:pt idx="1878">
                  <c:v>6.9770588235294112E-2</c:v>
                </c:pt>
                <c:pt idx="1879">
                  <c:v>9.6930481283422437E-2</c:v>
                </c:pt>
                <c:pt idx="1880">
                  <c:v>0.13826737967914421</c:v>
                </c:pt>
                <c:pt idx="1881">
                  <c:v>0.236572192513369</c:v>
                </c:pt>
                <c:pt idx="1882">
                  <c:v>0.41104224598930472</c:v>
                </c:pt>
                <c:pt idx="1883">
                  <c:v>0.84727433155080212</c:v>
                </c:pt>
                <c:pt idx="1884">
                  <c:v>0.98526577540106941</c:v>
                </c:pt>
                <c:pt idx="1885">
                  <c:v>1.1158433155080214</c:v>
                </c:pt>
                <c:pt idx="1886">
                  <c:v>1.4535877005347593</c:v>
                </c:pt>
                <c:pt idx="1887">
                  <c:v>1.3442363636363632</c:v>
                </c:pt>
                <c:pt idx="1888">
                  <c:v>1.5374155080213903</c:v>
                </c:pt>
                <c:pt idx="1889">
                  <c:v>1.5695775401069518</c:v>
                </c:pt>
                <c:pt idx="1890">
                  <c:v>1.6457823529411761</c:v>
                </c:pt>
                <c:pt idx="1891">
                  <c:v>1.6895775401069517</c:v>
                </c:pt>
                <c:pt idx="1892">
                  <c:v>1.6008780748663098</c:v>
                </c:pt>
                <c:pt idx="1893">
                  <c:v>1.7840871657754007</c:v>
                </c:pt>
                <c:pt idx="1894">
                  <c:v>1.6657235294117645</c:v>
                </c:pt>
                <c:pt idx="1895">
                  <c:v>1.6021893048128342</c:v>
                </c:pt>
                <c:pt idx="1896">
                  <c:v>1.6612502673796787</c:v>
                </c:pt>
                <c:pt idx="1897">
                  <c:v>1.6278951871657754</c:v>
                </c:pt>
                <c:pt idx="1898">
                  <c:v>1.6602652406417109</c:v>
                </c:pt>
                <c:pt idx="1899">
                  <c:v>1.6011064171122993</c:v>
                </c:pt>
                <c:pt idx="1900">
                  <c:v>1.6619545454545452</c:v>
                </c:pt>
                <c:pt idx="1901">
                  <c:v>1.5733139037433153</c:v>
                </c:pt>
                <c:pt idx="1902">
                  <c:v>1.5689122994652407</c:v>
                </c:pt>
                <c:pt idx="1903">
                  <c:v>1.5160588235294115</c:v>
                </c:pt>
                <c:pt idx="1904">
                  <c:v>1.5433823529411763</c:v>
                </c:pt>
                <c:pt idx="1905">
                  <c:v>1.8250588235294118</c:v>
                </c:pt>
                <c:pt idx="1906">
                  <c:v>1.7019935828877004</c:v>
                </c:pt>
                <c:pt idx="1907">
                  <c:v>1.7350748663101601</c:v>
                </c:pt>
                <c:pt idx="1908">
                  <c:v>1.5860037433155079</c:v>
                </c:pt>
                <c:pt idx="1909">
                  <c:v>1.6016609625668448</c:v>
                </c:pt>
                <c:pt idx="1910">
                  <c:v>1.6638582887700535</c:v>
                </c:pt>
                <c:pt idx="1911">
                  <c:v>1.688690909090909</c:v>
                </c:pt>
                <c:pt idx="1912">
                  <c:v>1.5464994652406416</c:v>
                </c:pt>
                <c:pt idx="1913">
                  <c:v>1.6776176470588235</c:v>
                </c:pt>
                <c:pt idx="1914">
                  <c:v>1.5484427807486632</c:v>
                </c:pt>
                <c:pt idx="1915">
                  <c:v>1.5877711229946523</c:v>
                </c:pt>
                <c:pt idx="1916">
                  <c:v>1.7099620320855615</c:v>
                </c:pt>
                <c:pt idx="1917">
                  <c:v>1.6822149732620322</c:v>
                </c:pt>
                <c:pt idx="1918">
                  <c:v>1.5525181818181815</c:v>
                </c:pt>
                <c:pt idx="1919">
                  <c:v>1.6194764705882352</c:v>
                </c:pt>
                <c:pt idx="1920">
                  <c:v>1.6001673796791445</c:v>
                </c:pt>
                <c:pt idx="1921">
                  <c:v>1.5474122994652404</c:v>
                </c:pt>
                <c:pt idx="1922">
                  <c:v>1.5126096256684489</c:v>
                </c:pt>
                <c:pt idx="1923">
                  <c:v>1.6470860962566845</c:v>
                </c:pt>
                <c:pt idx="1924">
                  <c:v>1.477702139037433</c:v>
                </c:pt>
                <c:pt idx="1925">
                  <c:v>1.7248497326203205</c:v>
                </c:pt>
                <c:pt idx="1926">
                  <c:v>1.6225475935828875</c:v>
                </c:pt>
                <c:pt idx="1927">
                  <c:v>1.5660235294117646</c:v>
                </c:pt>
                <c:pt idx="1928">
                  <c:v>1.5930791443850267</c:v>
                </c:pt>
                <c:pt idx="1929">
                  <c:v>1.741452406417112</c:v>
                </c:pt>
                <c:pt idx="1930">
                  <c:v>1.4677251336898391</c:v>
                </c:pt>
                <c:pt idx="1931">
                  <c:v>1.6299620320855612</c:v>
                </c:pt>
                <c:pt idx="1932">
                  <c:v>1.7730925133689839</c:v>
                </c:pt>
                <c:pt idx="1933">
                  <c:v>1.696150802139037</c:v>
                </c:pt>
                <c:pt idx="1934">
                  <c:v>1.549348663101604</c:v>
                </c:pt>
                <c:pt idx="1935">
                  <c:v>1.6117229946524063</c:v>
                </c:pt>
                <c:pt idx="1936">
                  <c:v>1.4187850267379676</c:v>
                </c:pt>
                <c:pt idx="1937">
                  <c:v>1.6612106951871657</c:v>
                </c:pt>
                <c:pt idx="1938">
                  <c:v>1.5532877005347592</c:v>
                </c:pt>
                <c:pt idx="1939">
                  <c:v>1.5528181818181817</c:v>
                </c:pt>
                <c:pt idx="1940">
                  <c:v>1.6948663101604275</c:v>
                </c:pt>
                <c:pt idx="1941">
                  <c:v>1.5820588235294117</c:v>
                </c:pt>
                <c:pt idx="1942">
                  <c:v>1.5683320855614975</c:v>
                </c:pt>
                <c:pt idx="1943">
                  <c:v>1.5601609625668447</c:v>
                </c:pt>
                <c:pt idx="1944">
                  <c:v>1.6247256684491975</c:v>
                </c:pt>
                <c:pt idx="1945">
                  <c:v>1.5971026737967915</c:v>
                </c:pt>
                <c:pt idx="1946">
                  <c:v>1.5793069518716578</c:v>
                </c:pt>
                <c:pt idx="1947">
                  <c:v>1.49041871657754</c:v>
                </c:pt>
                <c:pt idx="1948">
                  <c:v>1.5135026737967912</c:v>
                </c:pt>
                <c:pt idx="1949">
                  <c:v>1.5882663101604277</c:v>
                </c:pt>
                <c:pt idx="1950">
                  <c:v>1.5095251336898394</c:v>
                </c:pt>
                <c:pt idx="1951">
                  <c:v>1.5212304812834223</c:v>
                </c:pt>
                <c:pt idx="1952">
                  <c:v>1.6313117647058821</c:v>
                </c:pt>
                <c:pt idx="1953">
                  <c:v>1.5435064171122996</c:v>
                </c:pt>
                <c:pt idx="1954">
                  <c:v>1.6294406417112299</c:v>
                </c:pt>
                <c:pt idx="1955">
                  <c:v>1.6151791443850267</c:v>
                </c:pt>
                <c:pt idx="1956">
                  <c:v>1.7007807486631015</c:v>
                </c:pt>
                <c:pt idx="1957">
                  <c:v>1.6242823529411765</c:v>
                </c:pt>
                <c:pt idx="1958">
                  <c:v>1.5609240641711231</c:v>
                </c:pt>
                <c:pt idx="1959">
                  <c:v>1.5852406417112295</c:v>
                </c:pt>
                <c:pt idx="1960">
                  <c:v>1.5965941176470586</c:v>
                </c:pt>
                <c:pt idx="1961">
                  <c:v>1.5067144385026736</c:v>
                </c:pt>
                <c:pt idx="1962">
                  <c:v>1.6165026737967911</c:v>
                </c:pt>
                <c:pt idx="1963">
                  <c:v>1.4858144385026737</c:v>
                </c:pt>
                <c:pt idx="1964">
                  <c:v>1.4840668449197858</c:v>
                </c:pt>
                <c:pt idx="1965">
                  <c:v>1.6258930481283422</c:v>
                </c:pt>
                <c:pt idx="1966">
                  <c:v>1.5720877005347591</c:v>
                </c:pt>
                <c:pt idx="1967">
                  <c:v>1.614572727272727</c:v>
                </c:pt>
                <c:pt idx="1968">
                  <c:v>1.6131508021390375</c:v>
                </c:pt>
                <c:pt idx="1969">
                  <c:v>1.5636561497326205</c:v>
                </c:pt>
                <c:pt idx="1970">
                  <c:v>1.5315010695187166</c:v>
                </c:pt>
                <c:pt idx="1971">
                  <c:v>1.5905486631016039</c:v>
                </c:pt>
                <c:pt idx="1972">
                  <c:v>1.5892122994652407</c:v>
                </c:pt>
                <c:pt idx="1973">
                  <c:v>1.5317679144385026</c:v>
                </c:pt>
                <c:pt idx="1974">
                  <c:v>1.5242491978609625</c:v>
                </c:pt>
                <c:pt idx="1975">
                  <c:v>1.5602716577540108</c:v>
                </c:pt>
                <c:pt idx="1976">
                  <c:v>1.666577540106952</c:v>
                </c:pt>
                <c:pt idx="1977">
                  <c:v>1.5568352941176469</c:v>
                </c:pt>
                <c:pt idx="1978">
                  <c:v>1.6069561497326204</c:v>
                </c:pt>
                <c:pt idx="1979">
                  <c:v>1.5521593582887698</c:v>
                </c:pt>
                <c:pt idx="1980">
                  <c:v>1.5152572192513367</c:v>
                </c:pt>
                <c:pt idx="1981">
                  <c:v>1.6228278074866309</c:v>
                </c:pt>
                <c:pt idx="1982">
                  <c:v>1.6024106951871655</c:v>
                </c:pt>
                <c:pt idx="1983">
                  <c:v>1.630144919786096</c:v>
                </c:pt>
                <c:pt idx="1984">
                  <c:v>1.6620128342245988</c:v>
                </c:pt>
                <c:pt idx="1985">
                  <c:v>1.5672165775401068</c:v>
                </c:pt>
                <c:pt idx="1986">
                  <c:v>1.4623454545454546</c:v>
                </c:pt>
                <c:pt idx="1987">
                  <c:v>1.3463486631016042</c:v>
                </c:pt>
                <c:pt idx="1988">
                  <c:v>1.386179679144385</c:v>
                </c:pt>
                <c:pt idx="1989">
                  <c:v>1.5033625668449198</c:v>
                </c:pt>
                <c:pt idx="1990">
                  <c:v>1.5330465240641711</c:v>
                </c:pt>
                <c:pt idx="1991">
                  <c:v>1.5086385026737967</c:v>
                </c:pt>
                <c:pt idx="1992">
                  <c:v>1.5059449197860963</c:v>
                </c:pt>
                <c:pt idx="1993">
                  <c:v>1.5562807486631014</c:v>
                </c:pt>
                <c:pt idx="1994">
                  <c:v>1.6483839572192514</c:v>
                </c:pt>
                <c:pt idx="1995">
                  <c:v>1.6668973262032081</c:v>
                </c:pt>
                <c:pt idx="1996">
                  <c:v>1.657989304812834</c:v>
                </c:pt>
                <c:pt idx="1997">
                  <c:v>1.6135294117647057</c:v>
                </c:pt>
                <c:pt idx="1998">
                  <c:v>1.4907508021390372</c:v>
                </c:pt>
                <c:pt idx="1999">
                  <c:v>1.5458342245989305</c:v>
                </c:pt>
                <c:pt idx="2000">
                  <c:v>1.5306529411764702</c:v>
                </c:pt>
                <c:pt idx="2001">
                  <c:v>1.5003823529411764</c:v>
                </c:pt>
                <c:pt idx="2002">
                  <c:v>1.6431213903743316</c:v>
                </c:pt>
                <c:pt idx="2003">
                  <c:v>1.5816540106951871</c:v>
                </c:pt>
                <c:pt idx="2004">
                  <c:v>1.6565679144385024</c:v>
                </c:pt>
                <c:pt idx="2005">
                  <c:v>1.6201673796791443</c:v>
                </c:pt>
                <c:pt idx="2006">
                  <c:v>1.6050256684491977</c:v>
                </c:pt>
                <c:pt idx="2007">
                  <c:v>1.6284165775401067</c:v>
                </c:pt>
                <c:pt idx="2008">
                  <c:v>1.6636695187165773</c:v>
                </c:pt>
                <c:pt idx="2009">
                  <c:v>1.5441780748663101</c:v>
                </c:pt>
                <c:pt idx="2010">
                  <c:v>1.6005064171122994</c:v>
                </c:pt>
                <c:pt idx="2011">
                  <c:v>1.6527663101604275</c:v>
                </c:pt>
                <c:pt idx="2012">
                  <c:v>1.6086449197860961</c:v>
                </c:pt>
                <c:pt idx="2013">
                  <c:v>1.600617112299465</c:v>
                </c:pt>
                <c:pt idx="2014">
                  <c:v>1.5143374331550801</c:v>
                </c:pt>
                <c:pt idx="2015">
                  <c:v>1.4585497326203209</c:v>
                </c:pt>
                <c:pt idx="2016">
                  <c:v>1.4730074866310159</c:v>
                </c:pt>
                <c:pt idx="2017">
                  <c:v>1.5521139037433151</c:v>
                </c:pt>
                <c:pt idx="2018">
                  <c:v>1.4393128342245989</c:v>
                </c:pt>
                <c:pt idx="2019">
                  <c:v>1.4591433155080211</c:v>
                </c:pt>
                <c:pt idx="2020">
                  <c:v>1.6712080213903742</c:v>
                </c:pt>
                <c:pt idx="2021">
                  <c:v>1.7478625668449197</c:v>
                </c:pt>
                <c:pt idx="2022">
                  <c:v>1.6354139037433155</c:v>
                </c:pt>
                <c:pt idx="2023">
                  <c:v>1.5984</c:v>
                </c:pt>
                <c:pt idx="2024">
                  <c:v>1.5073144385026738</c:v>
                </c:pt>
                <c:pt idx="2025">
                  <c:v>1.5904443850267378</c:v>
                </c:pt>
                <c:pt idx="2026">
                  <c:v>1.5928898395721922</c:v>
                </c:pt>
                <c:pt idx="2027">
                  <c:v>1.6536401069518716</c:v>
                </c:pt>
                <c:pt idx="2028">
                  <c:v>1.6295379679144384</c:v>
                </c:pt>
                <c:pt idx="2029">
                  <c:v>1.5390914438502672</c:v>
                </c:pt>
                <c:pt idx="2030">
                  <c:v>1.5563069518716575</c:v>
                </c:pt>
                <c:pt idx="2031">
                  <c:v>1.4266032085561495</c:v>
                </c:pt>
                <c:pt idx="2032">
                  <c:v>1.3621689839572191</c:v>
                </c:pt>
                <c:pt idx="2033">
                  <c:v>1.3774999999999997</c:v>
                </c:pt>
                <c:pt idx="2034">
                  <c:v>1.5107903743315507</c:v>
                </c:pt>
                <c:pt idx="2035">
                  <c:v>1.5322636363636362</c:v>
                </c:pt>
                <c:pt idx="2036">
                  <c:v>1.6111946524064167</c:v>
                </c:pt>
                <c:pt idx="2037">
                  <c:v>1.4658598930481279</c:v>
                </c:pt>
                <c:pt idx="2038">
                  <c:v>1.6612828877005348</c:v>
                </c:pt>
                <c:pt idx="2039">
                  <c:v>1.5636823529411763</c:v>
                </c:pt>
                <c:pt idx="2040">
                  <c:v>1.5360721925133687</c:v>
                </c:pt>
                <c:pt idx="2041">
                  <c:v>1.3680705882352939</c:v>
                </c:pt>
                <c:pt idx="2042">
                  <c:v>1.5581588235294115</c:v>
                </c:pt>
                <c:pt idx="2043">
                  <c:v>1.5928181818181815</c:v>
                </c:pt>
                <c:pt idx="2044">
                  <c:v>1.5204999999999997</c:v>
                </c:pt>
                <c:pt idx="2045">
                  <c:v>1.5843149732620321</c:v>
                </c:pt>
                <c:pt idx="2046">
                  <c:v>1.5301967914438499</c:v>
                </c:pt>
                <c:pt idx="2047">
                  <c:v>1.6515663101604274</c:v>
                </c:pt>
                <c:pt idx="2048">
                  <c:v>1.6432588235294117</c:v>
                </c:pt>
                <c:pt idx="2049">
                  <c:v>1.5623390374331547</c:v>
                </c:pt>
                <c:pt idx="2050">
                  <c:v>1.6297598930481283</c:v>
                </c:pt>
                <c:pt idx="2051">
                  <c:v>1.5235973262032085</c:v>
                </c:pt>
                <c:pt idx="2052">
                  <c:v>1.6284101604278074</c:v>
                </c:pt>
                <c:pt idx="2053">
                  <c:v>1.5108229946524063</c:v>
                </c:pt>
                <c:pt idx="2054">
                  <c:v>1.3842037433155077</c:v>
                </c:pt>
                <c:pt idx="2055">
                  <c:v>1.4127465240641708</c:v>
                </c:pt>
                <c:pt idx="2056">
                  <c:v>1.2780021390374332</c:v>
                </c:pt>
                <c:pt idx="2057">
                  <c:v>1.2279657754010693</c:v>
                </c:pt>
                <c:pt idx="2058">
                  <c:v>1.2173497326203206</c:v>
                </c:pt>
                <c:pt idx="2059">
                  <c:v>1.2568802139037434</c:v>
                </c:pt>
                <c:pt idx="2060">
                  <c:v>1.1493155080213902</c:v>
                </c:pt>
                <c:pt idx="2061">
                  <c:v>1.0182882352941174</c:v>
                </c:pt>
                <c:pt idx="2062">
                  <c:v>1.0091133689839573</c:v>
                </c:pt>
                <c:pt idx="2063">
                  <c:v>0.99494973262032071</c:v>
                </c:pt>
                <c:pt idx="2064">
                  <c:v>0.95350213903743319</c:v>
                </c:pt>
                <c:pt idx="2065">
                  <c:v>0.83174117647058809</c:v>
                </c:pt>
                <c:pt idx="2066">
                  <c:v>0.79918128342245986</c:v>
                </c:pt>
                <c:pt idx="2067">
                  <c:v>0.65961176470588212</c:v>
                </c:pt>
                <c:pt idx="2068">
                  <c:v>0.56068074866310158</c:v>
                </c:pt>
                <c:pt idx="2069">
                  <c:v>0.4481406417112298</c:v>
                </c:pt>
                <c:pt idx="2070">
                  <c:v>0.35848288770053477</c:v>
                </c:pt>
                <c:pt idx="2071">
                  <c:v>0.26487967914438493</c:v>
                </c:pt>
                <c:pt idx="2072">
                  <c:v>0.23652620320855616</c:v>
                </c:pt>
                <c:pt idx="2073">
                  <c:v>0.15860641711229936</c:v>
                </c:pt>
                <c:pt idx="2074">
                  <c:v>0.12866844919786083</c:v>
                </c:pt>
                <c:pt idx="2075">
                  <c:v>9.3976470588235356E-2</c:v>
                </c:pt>
                <c:pt idx="2076">
                  <c:v>8.1468983957219132E-2</c:v>
                </c:pt>
                <c:pt idx="2077">
                  <c:v>5.6428342245989291E-2</c:v>
                </c:pt>
                <c:pt idx="2078">
                  <c:v>5.5880748663101512E-2</c:v>
                </c:pt>
                <c:pt idx="2079">
                  <c:v>4.6542245989304724E-2</c:v>
                </c:pt>
                <c:pt idx="2080">
                  <c:v>4.2401604278074864E-2</c:v>
                </c:pt>
                <c:pt idx="2081">
                  <c:v>3.8404278074866245E-2</c:v>
                </c:pt>
                <c:pt idx="2082">
                  <c:v>3.6212834224598901E-2</c:v>
                </c:pt>
                <c:pt idx="2083">
                  <c:v>3.8208556149732509E-2</c:v>
                </c:pt>
                <c:pt idx="2084">
                  <c:v>3.7373796791443779E-2</c:v>
                </c:pt>
                <c:pt idx="2085">
                  <c:v>3.5985026737967864E-2</c:v>
                </c:pt>
                <c:pt idx="2086">
                  <c:v>3.0689839572192422E-2</c:v>
                </c:pt>
                <c:pt idx="2087">
                  <c:v>2.5844385026737884E-2</c:v>
                </c:pt>
                <c:pt idx="2088">
                  <c:v>2.1827807486630907E-2</c:v>
                </c:pt>
                <c:pt idx="2089">
                  <c:v>1.9962566844919712E-2</c:v>
                </c:pt>
                <c:pt idx="2090">
                  <c:v>1.7810695187165687E-2</c:v>
                </c:pt>
                <c:pt idx="2091">
                  <c:v>1.604331550802136E-2</c:v>
                </c:pt>
                <c:pt idx="2092">
                  <c:v>1.6414973262031996E-2</c:v>
                </c:pt>
                <c:pt idx="2093">
                  <c:v>1.5469518716577455E-2</c:v>
                </c:pt>
                <c:pt idx="2094">
                  <c:v>1.5521925133689836E-2</c:v>
                </c:pt>
                <c:pt idx="2095">
                  <c:v>1.4850267379679063E-2</c:v>
                </c:pt>
                <c:pt idx="2096">
                  <c:v>1.4119786096256616E-2</c:v>
                </c:pt>
                <c:pt idx="2097">
                  <c:v>1.501978609625667E-2</c:v>
                </c:pt>
                <c:pt idx="2098">
                  <c:v>1.4517647058823501E-2</c:v>
                </c:pt>
                <c:pt idx="2099">
                  <c:v>1.344171122994643E-2</c:v>
                </c:pt>
                <c:pt idx="2100">
                  <c:v>1.3741711229946448E-2</c:v>
                </c:pt>
                <c:pt idx="2101">
                  <c:v>1.449144385026737E-2</c:v>
                </c:pt>
                <c:pt idx="2102">
                  <c:v>1.4152406417112278E-2</c:v>
                </c:pt>
                <c:pt idx="2103">
                  <c:v>1.3845989304812728E-2</c:v>
                </c:pt>
                <c:pt idx="2104">
                  <c:v>1.4269518716577502E-2</c:v>
                </c:pt>
                <c:pt idx="2105">
                  <c:v>1.5854545454545399E-2</c:v>
                </c:pt>
                <c:pt idx="2106">
                  <c:v>1.4504278074866195E-2</c:v>
                </c:pt>
                <c:pt idx="2107">
                  <c:v>1.5417647058823437E-2</c:v>
                </c:pt>
                <c:pt idx="2108">
                  <c:v>1.4419786096256633E-2</c:v>
                </c:pt>
                <c:pt idx="2109">
                  <c:v>1.4915508021390269E-2</c:v>
                </c:pt>
                <c:pt idx="2110">
                  <c:v>1.4426203208556046E-2</c:v>
                </c:pt>
                <c:pt idx="2111">
                  <c:v>1.5319786096256569E-2</c:v>
                </c:pt>
                <c:pt idx="2112">
                  <c:v>1.4504278074866195E-2</c:v>
                </c:pt>
                <c:pt idx="2113">
                  <c:v>1.5652406417112248E-2</c:v>
                </c:pt>
                <c:pt idx="2114">
                  <c:v>1.5619786096256586E-2</c:v>
                </c:pt>
                <c:pt idx="2115">
                  <c:v>1.4634759358288726E-2</c:v>
                </c:pt>
                <c:pt idx="2116">
                  <c:v>1.4745989304812782E-2</c:v>
                </c:pt>
                <c:pt idx="2117">
                  <c:v>1.5371657754010587E-2</c:v>
                </c:pt>
                <c:pt idx="2118">
                  <c:v>1.6063101604277961E-2</c:v>
                </c:pt>
                <c:pt idx="2119">
                  <c:v>1.576310160427806E-2</c:v>
                </c:pt>
                <c:pt idx="2120">
                  <c:v>1.4987165775401008E-2</c:v>
                </c:pt>
                <c:pt idx="2121">
                  <c:v>1.4726203208556063E-2</c:v>
                </c:pt>
                <c:pt idx="2122">
                  <c:v>1.5097860962566819E-2</c:v>
                </c:pt>
                <c:pt idx="2123">
                  <c:v>1.4960962566844876E-2</c:v>
                </c:pt>
                <c:pt idx="2124">
                  <c:v>1.6095721925133623E-2</c:v>
                </c:pt>
                <c:pt idx="2125">
                  <c:v>1.6121925133689752E-2</c:v>
                </c:pt>
                <c:pt idx="2126">
                  <c:v>1.6382352941176452E-2</c:v>
                </c:pt>
                <c:pt idx="2127">
                  <c:v>1.4882887700534727E-2</c:v>
                </c:pt>
                <c:pt idx="2128">
                  <c:v>1.4726203208556063E-2</c:v>
                </c:pt>
                <c:pt idx="2129">
                  <c:v>1.5769518716577474E-2</c:v>
                </c:pt>
                <c:pt idx="2130">
                  <c:v>1.5228342245989231E-2</c:v>
                </c:pt>
                <c:pt idx="2131">
                  <c:v>1.4928342245989212E-2</c:v>
                </c:pt>
                <c:pt idx="2132">
                  <c:v>1.4576470588235295E-2</c:v>
                </c:pt>
                <c:pt idx="2133">
                  <c:v>1.5045989304812801E-2</c:v>
                </c:pt>
                <c:pt idx="2134">
                  <c:v>1.428288770053469E-2</c:v>
                </c:pt>
                <c:pt idx="2135">
                  <c:v>1.5058823529411744E-2</c:v>
                </c:pt>
                <c:pt idx="2136">
                  <c:v>1.481764705882352E-2</c:v>
                </c:pt>
                <c:pt idx="2137">
                  <c:v>1.47978609625668E-2</c:v>
                </c:pt>
                <c:pt idx="2138">
                  <c:v>1.4517647058823501E-2</c:v>
                </c:pt>
                <c:pt idx="2139">
                  <c:v>1.4863101604278006E-2</c:v>
                </c:pt>
                <c:pt idx="2140">
                  <c:v>1.4836898395721875E-2</c:v>
                </c:pt>
                <c:pt idx="2141">
                  <c:v>1.5241176470588175E-2</c:v>
                </c:pt>
                <c:pt idx="2142">
                  <c:v>1.5071657754010688E-2</c:v>
                </c:pt>
                <c:pt idx="2143">
                  <c:v>1.4628342245989195E-2</c:v>
                </c:pt>
                <c:pt idx="2144">
                  <c:v>1.5104278074866232E-2</c:v>
                </c:pt>
                <c:pt idx="2145">
                  <c:v>1.5071657754010688E-2</c:v>
                </c:pt>
                <c:pt idx="2146">
                  <c:v>1.4576470588235295E-2</c:v>
                </c:pt>
                <c:pt idx="2147">
                  <c:v>1.5104278074866232E-2</c:v>
                </c:pt>
                <c:pt idx="2148">
                  <c:v>1.512406417112295E-2</c:v>
                </c:pt>
                <c:pt idx="2149">
                  <c:v>1.5189304812834157E-2</c:v>
                </c:pt>
                <c:pt idx="2150">
                  <c:v>1.5541176470588192E-2</c:v>
                </c:pt>
                <c:pt idx="2151">
                  <c:v>1.4791443850267269E-2</c:v>
                </c:pt>
                <c:pt idx="2152">
                  <c:v>1.543048128342238E-2</c:v>
                </c:pt>
                <c:pt idx="2153">
                  <c:v>1.4973796791443819E-2</c:v>
                </c:pt>
                <c:pt idx="2154">
                  <c:v>1.4406417112299445E-2</c:v>
                </c:pt>
                <c:pt idx="2155">
                  <c:v>1.4621925133689782E-2</c:v>
                </c:pt>
                <c:pt idx="2156">
                  <c:v>1.5345989304812818E-2</c:v>
                </c:pt>
                <c:pt idx="2157">
                  <c:v>1.405454545454541E-2</c:v>
                </c:pt>
                <c:pt idx="2158">
                  <c:v>1.5456684491978512E-2</c:v>
                </c:pt>
                <c:pt idx="2159">
                  <c:v>1.4693582887700519E-2</c:v>
                </c:pt>
                <c:pt idx="2160">
                  <c:v>1.4563101604277989E-2</c:v>
                </c:pt>
                <c:pt idx="2161">
                  <c:v>1.4811229946523988E-2</c:v>
                </c:pt>
                <c:pt idx="2162">
                  <c:v>1.5254545454545363E-2</c:v>
                </c:pt>
                <c:pt idx="2163">
                  <c:v>1.5104278074866232E-2</c:v>
                </c:pt>
                <c:pt idx="2164">
                  <c:v>1.5182887700534744E-2</c:v>
                </c:pt>
                <c:pt idx="2165">
                  <c:v>1.5397860962566836E-2</c:v>
                </c:pt>
                <c:pt idx="2166">
                  <c:v>1.5339037433155043E-2</c:v>
                </c:pt>
                <c:pt idx="2167">
                  <c:v>1.4928342245989212E-2</c:v>
                </c:pt>
                <c:pt idx="2168">
                  <c:v>1.4413368983957103E-2</c:v>
                </c:pt>
                <c:pt idx="2169">
                  <c:v>1.4197860962566766E-2</c:v>
                </c:pt>
                <c:pt idx="2170">
                  <c:v>1.4980748663101595E-2</c:v>
                </c:pt>
                <c:pt idx="2171">
                  <c:v>1.4765240641711138E-2</c:v>
                </c:pt>
                <c:pt idx="2172">
                  <c:v>1.4341711229946484E-2</c:v>
                </c:pt>
                <c:pt idx="2173">
                  <c:v>1.4256684491978559E-2</c:v>
                </c:pt>
                <c:pt idx="2174">
                  <c:v>1.4602139037433064E-2</c:v>
                </c:pt>
                <c:pt idx="2175">
                  <c:v>1.7432620320855519E-2</c:v>
                </c:pt>
                <c:pt idx="2176">
                  <c:v>1.4256684491978559E-2</c:v>
                </c:pt>
                <c:pt idx="2177">
                  <c:v>1.436096256684484E-2</c:v>
                </c:pt>
                <c:pt idx="2178">
                  <c:v>1.4660962566844857E-2</c:v>
                </c:pt>
                <c:pt idx="2179">
                  <c:v>1.4321925133689765E-2</c:v>
                </c:pt>
                <c:pt idx="2180">
                  <c:v>1.4445989304812765E-2</c:v>
                </c:pt>
                <c:pt idx="2181">
                  <c:v>1.4576470588235295E-2</c:v>
                </c:pt>
                <c:pt idx="2182">
                  <c:v>1.5169518716577438E-2</c:v>
                </c:pt>
                <c:pt idx="2183">
                  <c:v>1.4726203208556063E-2</c:v>
                </c:pt>
                <c:pt idx="2184">
                  <c:v>1.4576470588235295E-2</c:v>
                </c:pt>
                <c:pt idx="2185">
                  <c:v>1.4393582887700502E-2</c:v>
                </c:pt>
                <c:pt idx="2186">
                  <c:v>1.3760962566844804E-2</c:v>
                </c:pt>
                <c:pt idx="2187">
                  <c:v>1.5241176470588175E-2</c:v>
                </c:pt>
                <c:pt idx="2188">
                  <c:v>1.436096256684484E-2</c:v>
                </c:pt>
                <c:pt idx="2189">
                  <c:v>1.5058823529411744E-2</c:v>
                </c:pt>
                <c:pt idx="2190">
                  <c:v>1.4960962566844876E-2</c:v>
                </c:pt>
                <c:pt idx="2191">
                  <c:v>1.4732620320855594E-2</c:v>
                </c:pt>
                <c:pt idx="2192">
                  <c:v>1.5110695187165762E-2</c:v>
                </c:pt>
                <c:pt idx="2193">
                  <c:v>1.3852406417112259E-2</c:v>
                </c:pt>
                <c:pt idx="2194">
                  <c:v>1.4869518716577539E-2</c:v>
                </c:pt>
                <c:pt idx="2195">
                  <c:v>1.4419786096256633E-2</c:v>
                </c:pt>
                <c:pt idx="2196">
                  <c:v>1.4576470588235295E-2</c:v>
                </c:pt>
                <c:pt idx="2197">
                  <c:v>1.471336898395712E-2</c:v>
                </c:pt>
                <c:pt idx="2198">
                  <c:v>1.5039037433155026E-2</c:v>
                </c:pt>
                <c:pt idx="2199">
                  <c:v>1.5026203208556082E-2</c:v>
                </c:pt>
                <c:pt idx="2200">
                  <c:v>1.4973796791443819E-2</c:v>
                </c:pt>
                <c:pt idx="2201">
                  <c:v>1.4836898395721875E-2</c:v>
                </c:pt>
                <c:pt idx="2202">
                  <c:v>1.4374331550802028E-2</c:v>
                </c:pt>
                <c:pt idx="2203">
                  <c:v>1.4987165775401008E-2</c:v>
                </c:pt>
                <c:pt idx="2204">
                  <c:v>1.5587165775401042E-2</c:v>
                </c:pt>
                <c:pt idx="2205">
                  <c:v>1.5730481283422398E-2</c:v>
                </c:pt>
                <c:pt idx="2206">
                  <c:v>1.4967379679144287E-2</c:v>
                </c:pt>
                <c:pt idx="2207">
                  <c:v>1.4850267379679063E-2</c:v>
                </c:pt>
                <c:pt idx="2208">
                  <c:v>1.586096256684481E-2</c:v>
                </c:pt>
                <c:pt idx="2209">
                  <c:v>1.4830481283422344E-2</c:v>
                </c:pt>
                <c:pt idx="2210">
                  <c:v>1.6036898395721828E-2</c:v>
                </c:pt>
                <c:pt idx="2211">
                  <c:v>1.4889304812834138E-2</c:v>
                </c:pt>
                <c:pt idx="2212">
                  <c:v>1.5502139037433117E-2</c:v>
                </c:pt>
                <c:pt idx="2213">
                  <c:v>1.4497860962566783E-2</c:v>
                </c:pt>
                <c:pt idx="2214">
                  <c:v>1.4093582887700485E-2</c:v>
                </c:pt>
                <c:pt idx="2215">
                  <c:v>1.4504278074866195E-2</c:v>
                </c:pt>
                <c:pt idx="2216">
                  <c:v>1.4178609625668409E-2</c:v>
                </c:pt>
                <c:pt idx="2217">
                  <c:v>1.4458823529411708E-2</c:v>
                </c:pt>
                <c:pt idx="2218">
                  <c:v>1.4413368983957103E-2</c:v>
                </c:pt>
                <c:pt idx="2219">
                  <c:v>1.5756684491978531E-2</c:v>
                </c:pt>
                <c:pt idx="2220">
                  <c:v>1.5026203208556082E-2</c:v>
                </c:pt>
                <c:pt idx="2221">
                  <c:v>1.4172192513368879E-2</c:v>
                </c:pt>
                <c:pt idx="2222">
                  <c:v>1.5032620320855613E-2</c:v>
                </c:pt>
                <c:pt idx="2223">
                  <c:v>1.4452406417112295E-2</c:v>
                </c:pt>
                <c:pt idx="2224">
                  <c:v>1.5110695187165762E-2</c:v>
                </c:pt>
                <c:pt idx="2225">
                  <c:v>1.4609090909090839E-2</c:v>
                </c:pt>
                <c:pt idx="2226">
                  <c:v>1.4452406417112295E-2</c:v>
                </c:pt>
                <c:pt idx="2227">
                  <c:v>1.4041711229946467E-2</c:v>
                </c:pt>
                <c:pt idx="2228">
                  <c:v>1.4563101604277989E-2</c:v>
                </c:pt>
                <c:pt idx="2229">
                  <c:v>1.4034759358288689E-2</c:v>
                </c:pt>
                <c:pt idx="2230">
                  <c:v>1.4224064171122897E-2</c:v>
                </c:pt>
                <c:pt idx="2231">
                  <c:v>1.4204278074866296E-2</c:v>
                </c:pt>
                <c:pt idx="2232">
                  <c:v>1.3715508021390316E-2</c:v>
                </c:pt>
                <c:pt idx="2233">
                  <c:v>1.4387165775400971E-2</c:v>
                </c:pt>
                <c:pt idx="2234">
                  <c:v>1.3970053475935728E-2</c:v>
                </c:pt>
                <c:pt idx="2235">
                  <c:v>1.4680748663101576E-2</c:v>
                </c:pt>
                <c:pt idx="2236">
                  <c:v>1.4609090909090839E-2</c:v>
                </c:pt>
                <c:pt idx="2237">
                  <c:v>1.4113368983957203E-2</c:v>
                </c:pt>
                <c:pt idx="2238">
                  <c:v>1.3950267379679129E-2</c:v>
                </c:pt>
                <c:pt idx="2239">
                  <c:v>1.3741711229946448E-2</c:v>
                </c:pt>
                <c:pt idx="2240">
                  <c:v>1.4869518716577539E-2</c:v>
                </c:pt>
                <c:pt idx="2241">
                  <c:v>1.3611229946524035E-2</c:v>
                </c:pt>
                <c:pt idx="2242">
                  <c:v>1.4341711229946484E-2</c:v>
                </c:pt>
                <c:pt idx="2243">
                  <c:v>1.4269518716577502E-2</c:v>
                </c:pt>
                <c:pt idx="2244">
                  <c:v>1.3897860962566747E-2</c:v>
                </c:pt>
                <c:pt idx="2245">
                  <c:v>1.4556684491978576E-2</c:v>
                </c:pt>
                <c:pt idx="2246">
                  <c:v>1.4960962566844876E-2</c:v>
                </c:pt>
                <c:pt idx="2247">
                  <c:v>1.4530481283422445E-2</c:v>
                </c:pt>
                <c:pt idx="2248">
                  <c:v>1.4158823529411691E-2</c:v>
                </c:pt>
                <c:pt idx="2249">
                  <c:v>1.4269518716577502E-2</c:v>
                </c:pt>
                <c:pt idx="2250">
                  <c:v>1.4471657754010651E-2</c:v>
                </c:pt>
                <c:pt idx="2251">
                  <c:v>1.3695721925133597E-2</c:v>
                </c:pt>
                <c:pt idx="2252">
                  <c:v>1.3943850267379597E-2</c:v>
                </c:pt>
                <c:pt idx="2253">
                  <c:v>1.3728342245989259E-2</c:v>
                </c:pt>
                <c:pt idx="2254">
                  <c:v>1.3872192513368979E-2</c:v>
                </c:pt>
                <c:pt idx="2255">
                  <c:v>1.4204278074866296E-2</c:v>
                </c:pt>
                <c:pt idx="2256">
                  <c:v>1.4648128342245914E-2</c:v>
                </c:pt>
                <c:pt idx="2257">
                  <c:v>1.4413368983957103E-2</c:v>
                </c:pt>
                <c:pt idx="2258">
                  <c:v>1.4674331550802045E-2</c:v>
                </c:pt>
                <c:pt idx="2259">
                  <c:v>1.4204278074866296E-2</c:v>
                </c:pt>
                <c:pt idx="2260">
                  <c:v>1.3858823529411672E-2</c:v>
                </c:pt>
                <c:pt idx="2261">
                  <c:v>1.4309090909090822E-2</c:v>
                </c:pt>
                <c:pt idx="2262">
                  <c:v>1.4328342245989296E-2</c:v>
                </c:pt>
                <c:pt idx="2263">
                  <c:v>1.4074331550802129E-2</c:v>
                </c:pt>
                <c:pt idx="2264">
                  <c:v>1.4758823529411725E-2</c:v>
                </c:pt>
                <c:pt idx="2265">
                  <c:v>1.4185026737967822E-2</c:v>
                </c:pt>
                <c:pt idx="2266">
                  <c:v>1.3995721925133615E-2</c:v>
                </c:pt>
                <c:pt idx="2267">
                  <c:v>1.4172192513368879E-2</c:v>
                </c:pt>
                <c:pt idx="2268">
                  <c:v>1.4028342245989278E-2</c:v>
                </c:pt>
                <c:pt idx="2269">
                  <c:v>1.3943850267379597E-2</c:v>
                </c:pt>
                <c:pt idx="2270">
                  <c:v>1.4041711229946467E-2</c:v>
                </c:pt>
                <c:pt idx="2271">
                  <c:v>1.3604812834224505E-2</c:v>
                </c:pt>
                <c:pt idx="2272">
                  <c:v>1.5665240641711192E-2</c:v>
                </c:pt>
                <c:pt idx="2273">
                  <c:v>1.3591443850267317E-2</c:v>
                </c:pt>
                <c:pt idx="2274">
                  <c:v>1.3930481283422409E-2</c:v>
                </c:pt>
                <c:pt idx="2275">
                  <c:v>1.3787165775401053E-2</c:v>
                </c:pt>
                <c:pt idx="2276">
                  <c:v>1.4191443850267353E-2</c:v>
                </c:pt>
                <c:pt idx="2277">
                  <c:v>1.3624064171122979E-2</c:v>
                </c:pt>
                <c:pt idx="2278">
                  <c:v>1.3539572192513298E-2</c:v>
                </c:pt>
                <c:pt idx="2279">
                  <c:v>1.3839572192513316E-2</c:v>
                </c:pt>
                <c:pt idx="2280">
                  <c:v>1.3702673796791373E-2</c:v>
                </c:pt>
                <c:pt idx="2281">
                  <c:v>1.4217647058823484E-2</c:v>
                </c:pt>
                <c:pt idx="2282">
                  <c:v>1.3760962566844804E-2</c:v>
                </c:pt>
                <c:pt idx="2283">
                  <c:v>1.3780748663101522E-2</c:v>
                </c:pt>
                <c:pt idx="2284">
                  <c:v>1.4021925133689746E-2</c:v>
                </c:pt>
                <c:pt idx="2285">
                  <c:v>1.4067379679144353E-2</c:v>
                </c:pt>
                <c:pt idx="2286">
                  <c:v>1.3252406417112225E-2</c:v>
                </c:pt>
                <c:pt idx="2287">
                  <c:v>1.3676470588235241E-2</c:v>
                </c:pt>
                <c:pt idx="2288">
                  <c:v>1.3885026737967803E-2</c:v>
                </c:pt>
                <c:pt idx="2289">
                  <c:v>1.4211229946523954E-2</c:v>
                </c:pt>
                <c:pt idx="2290">
                  <c:v>1.3356684491978504E-2</c:v>
                </c:pt>
                <c:pt idx="2291">
                  <c:v>1.311550802139028E-2</c:v>
                </c:pt>
                <c:pt idx="2292">
                  <c:v>1.3578609625668373E-2</c:v>
                </c:pt>
                <c:pt idx="2293">
                  <c:v>1.3819786096256597E-2</c:v>
                </c:pt>
                <c:pt idx="2294">
                  <c:v>1.4009090909090803E-2</c:v>
                </c:pt>
                <c:pt idx="2295">
                  <c:v>1.3754545454545391E-2</c:v>
                </c:pt>
                <c:pt idx="2296">
                  <c:v>1.3206951871657737E-2</c:v>
                </c:pt>
                <c:pt idx="2297">
                  <c:v>1.3748128342245978E-2</c:v>
                </c:pt>
                <c:pt idx="2298">
                  <c:v>1.3363101604278036E-2</c:v>
                </c:pt>
                <c:pt idx="2299">
                  <c:v>1.4699999999999932E-2</c:v>
                </c:pt>
                <c:pt idx="2300">
                  <c:v>1.3663101604278053E-2</c:v>
                </c:pt>
                <c:pt idx="2301">
                  <c:v>1.3591443850267317E-2</c:v>
                </c:pt>
                <c:pt idx="2302">
                  <c:v>1.3630481283422391E-2</c:v>
                </c:pt>
                <c:pt idx="2303">
                  <c:v>1.387860962566839E-2</c:v>
                </c:pt>
                <c:pt idx="2304">
                  <c:v>1.3487165775401036E-2</c:v>
                </c:pt>
                <c:pt idx="2305">
                  <c:v>1.4458823529411708E-2</c:v>
                </c:pt>
                <c:pt idx="2306">
                  <c:v>1.3858823529411672E-2</c:v>
                </c:pt>
                <c:pt idx="2307">
                  <c:v>1.3885026737967803E-2</c:v>
                </c:pt>
                <c:pt idx="2308">
                  <c:v>1.4060962566844821E-2</c:v>
                </c:pt>
                <c:pt idx="2309">
                  <c:v>1.3702673796791373E-2</c:v>
                </c:pt>
                <c:pt idx="2310">
                  <c:v>1.3585026737967904E-2</c:v>
                </c:pt>
                <c:pt idx="2311">
                  <c:v>1.481764705882352E-2</c:v>
                </c:pt>
                <c:pt idx="2312">
                  <c:v>1.3995721925133615E-2</c:v>
                </c:pt>
                <c:pt idx="2313">
                  <c:v>1.3748128342245978E-2</c:v>
                </c:pt>
                <c:pt idx="2314">
                  <c:v>1.4948128342245933E-2</c:v>
                </c:pt>
                <c:pt idx="2315">
                  <c:v>1.3356684491978504E-2</c:v>
                </c:pt>
                <c:pt idx="2316">
                  <c:v>1.4543850267379633E-2</c:v>
                </c:pt>
                <c:pt idx="2317">
                  <c:v>1.3513368983957167E-2</c:v>
                </c:pt>
                <c:pt idx="2318">
                  <c:v>1.3754545454545391E-2</c:v>
                </c:pt>
                <c:pt idx="2319">
                  <c:v>1.4002139037433147E-2</c:v>
                </c:pt>
                <c:pt idx="2320">
                  <c:v>1.4726203208556063E-2</c:v>
                </c:pt>
                <c:pt idx="2321">
                  <c:v>1.3754545454545391E-2</c:v>
                </c:pt>
                <c:pt idx="2322">
                  <c:v>1.3324064171122961E-2</c:v>
                </c:pt>
                <c:pt idx="2323">
                  <c:v>1.3311229946524018E-2</c:v>
                </c:pt>
                <c:pt idx="2324">
                  <c:v>1.4009090909090803E-2</c:v>
                </c:pt>
                <c:pt idx="2325">
                  <c:v>1.3924064171122878E-2</c:v>
                </c:pt>
                <c:pt idx="2326">
                  <c:v>1.4034759358288689E-2</c:v>
                </c:pt>
                <c:pt idx="2327">
                  <c:v>1.3448128342245961E-2</c:v>
                </c:pt>
                <c:pt idx="2328">
                  <c:v>1.352620320855611E-2</c:v>
                </c:pt>
                <c:pt idx="2329">
                  <c:v>1.3643850267379579E-2</c:v>
                </c:pt>
                <c:pt idx="2330">
                  <c:v>1.357219251336896E-2</c:v>
                </c:pt>
                <c:pt idx="2331">
                  <c:v>1.3891443850267334E-2</c:v>
                </c:pt>
                <c:pt idx="2332">
                  <c:v>1.3617647058823448E-2</c:v>
                </c:pt>
                <c:pt idx="2333">
                  <c:v>1.3695721925133597E-2</c:v>
                </c:pt>
                <c:pt idx="2334">
                  <c:v>1.3617647058823448E-2</c:v>
                </c:pt>
                <c:pt idx="2335">
                  <c:v>1.334385026737968E-2</c:v>
                </c:pt>
                <c:pt idx="2336">
                  <c:v>1.3174331550802075E-2</c:v>
                </c:pt>
                <c:pt idx="2337">
                  <c:v>1.3760962566844804E-2</c:v>
                </c:pt>
                <c:pt idx="2338">
                  <c:v>1.3545989304812829E-2</c:v>
                </c:pt>
                <c:pt idx="2339">
                  <c:v>1.3154545454545355E-2</c:v>
                </c:pt>
                <c:pt idx="2340">
                  <c:v>1.3787165775401053E-2</c:v>
                </c:pt>
                <c:pt idx="2341">
                  <c:v>1.3135294117647E-2</c:v>
                </c:pt>
                <c:pt idx="2342">
                  <c:v>1.3767914438502579E-2</c:v>
                </c:pt>
                <c:pt idx="2343">
                  <c:v>1.3174331550802075E-2</c:v>
                </c:pt>
                <c:pt idx="2344">
                  <c:v>1.2789304812834131E-2</c:v>
                </c:pt>
                <c:pt idx="2345">
                  <c:v>1.2717647058823512E-2</c:v>
                </c:pt>
                <c:pt idx="2346">
                  <c:v>1.3663101604278053E-2</c:v>
                </c:pt>
                <c:pt idx="2347">
                  <c:v>1.3187165775401018E-2</c:v>
                </c:pt>
                <c:pt idx="2348">
                  <c:v>1.3031016042780719E-2</c:v>
                </c:pt>
                <c:pt idx="2349">
                  <c:v>1.3102673796791336E-2</c:v>
                </c:pt>
                <c:pt idx="2350">
                  <c:v>1.3056684491978606E-2</c:v>
                </c:pt>
                <c:pt idx="2351">
                  <c:v>1.2906951871657718E-2</c:v>
                </c:pt>
                <c:pt idx="2352">
                  <c:v>1.3154545454545355E-2</c:v>
                </c:pt>
                <c:pt idx="2353">
                  <c:v>1.2854545454545455E-2</c:v>
                </c:pt>
                <c:pt idx="2354">
                  <c:v>1.4015508021390335E-2</c:v>
                </c:pt>
                <c:pt idx="2355">
                  <c:v>1.357219251336896E-2</c:v>
                </c:pt>
                <c:pt idx="2356">
                  <c:v>1.3135294117647E-2</c:v>
                </c:pt>
                <c:pt idx="2357">
                  <c:v>1.3330481283422372E-2</c:v>
                </c:pt>
                <c:pt idx="2358">
                  <c:v>1.3324064171122961E-2</c:v>
                </c:pt>
                <c:pt idx="2359">
                  <c:v>1.2743850267379644E-2</c:v>
                </c:pt>
                <c:pt idx="2360">
                  <c:v>1.3350267379679093E-2</c:v>
                </c:pt>
                <c:pt idx="2361">
                  <c:v>1.3272192513368943E-2</c:v>
                </c:pt>
                <c:pt idx="2362">
                  <c:v>1.4015508021390335E-2</c:v>
                </c:pt>
                <c:pt idx="2363">
                  <c:v>1.2900534759358187E-2</c:v>
                </c:pt>
                <c:pt idx="2364">
                  <c:v>1.3813368983957184E-2</c:v>
                </c:pt>
                <c:pt idx="2365">
                  <c:v>1.321978609625668E-2</c:v>
                </c:pt>
                <c:pt idx="2366">
                  <c:v>1.3409090909090886E-2</c:v>
                </c:pt>
                <c:pt idx="2367">
                  <c:v>1.2737433155080113E-2</c:v>
                </c:pt>
                <c:pt idx="2368">
                  <c:v>1.2385026737967831E-2</c:v>
                </c:pt>
                <c:pt idx="2369">
                  <c:v>1.2939572192513262E-2</c:v>
                </c:pt>
                <c:pt idx="2370">
                  <c:v>1.3082887700534737E-2</c:v>
                </c:pt>
                <c:pt idx="2371">
                  <c:v>1.2482887700534701E-2</c:v>
                </c:pt>
                <c:pt idx="2372">
                  <c:v>1.2835294117646981E-2</c:v>
                </c:pt>
                <c:pt idx="2373">
                  <c:v>1.3611229946524035E-2</c:v>
                </c:pt>
                <c:pt idx="2374">
                  <c:v>1.3050267379679074E-2</c:v>
                </c:pt>
                <c:pt idx="2375">
                  <c:v>1.2594117647058757E-2</c:v>
                </c:pt>
                <c:pt idx="2376">
                  <c:v>1.1935294117647046E-2</c:v>
                </c:pt>
                <c:pt idx="2377">
                  <c:v>1.219625668449187E-2</c:v>
                </c:pt>
                <c:pt idx="2378">
                  <c:v>1.2143850267379607E-2</c:v>
                </c:pt>
                <c:pt idx="2379">
                  <c:v>1.2939572192513262E-2</c:v>
                </c:pt>
                <c:pt idx="2380">
                  <c:v>1.2548128342245907E-2</c:v>
                </c:pt>
                <c:pt idx="2381">
                  <c:v>1.2417647058823495E-2</c:v>
                </c:pt>
                <c:pt idx="2382">
                  <c:v>1.2737433155080113E-2</c:v>
                </c:pt>
                <c:pt idx="2383">
                  <c:v>1.2600534759358288E-2</c:v>
                </c:pt>
                <c:pt idx="2384">
                  <c:v>1.280909090909085E-2</c:v>
                </c:pt>
                <c:pt idx="2385">
                  <c:v>1.2796256684491907E-2</c:v>
                </c:pt>
                <c:pt idx="2386">
                  <c:v>1.2743850267379644E-2</c:v>
                </c:pt>
                <c:pt idx="2387">
                  <c:v>1.2091978609625589E-2</c:v>
                </c:pt>
                <c:pt idx="2388">
                  <c:v>1.2900534759358187E-2</c:v>
                </c:pt>
                <c:pt idx="2389">
                  <c:v>1.250267379679142E-2</c:v>
                </c:pt>
                <c:pt idx="2390">
                  <c:v>1.2078609625668401E-2</c:v>
                </c:pt>
                <c:pt idx="2391">
                  <c:v>1.1909090909090796E-2</c:v>
                </c:pt>
                <c:pt idx="2392">
                  <c:v>1.228074866310155E-2</c:v>
                </c:pt>
                <c:pt idx="2393">
                  <c:v>1.2287165775400963E-2</c:v>
                </c:pt>
                <c:pt idx="2394">
                  <c:v>1.2450267379679037E-2</c:v>
                </c:pt>
                <c:pt idx="2395">
                  <c:v>1.2287165775400963E-2</c:v>
                </c:pt>
                <c:pt idx="2396">
                  <c:v>1.2489304812834112E-2</c:v>
                </c:pt>
                <c:pt idx="2397">
                  <c:v>1.229411764705874E-2</c:v>
                </c:pt>
                <c:pt idx="2398">
                  <c:v>1.1837433155080178E-2</c:v>
                </c:pt>
                <c:pt idx="2399">
                  <c:v>1.1902673796791384E-2</c:v>
                </c:pt>
                <c:pt idx="2400">
                  <c:v>1.2117647058823476E-2</c:v>
                </c:pt>
                <c:pt idx="2401">
                  <c:v>1.1889304812834196E-2</c:v>
                </c:pt>
                <c:pt idx="2402">
                  <c:v>1.2306951871657682E-2</c:v>
                </c:pt>
                <c:pt idx="2403">
                  <c:v>1.2404812834224552E-2</c:v>
                </c:pt>
                <c:pt idx="2404">
                  <c:v>1.2326737967914402E-2</c:v>
                </c:pt>
                <c:pt idx="2405">
                  <c:v>1.2867914438502643E-2</c:v>
                </c:pt>
                <c:pt idx="2406">
                  <c:v>1.1778609625668384E-2</c:v>
                </c:pt>
                <c:pt idx="2407">
                  <c:v>1.1700534759358235E-2</c:v>
                </c:pt>
                <c:pt idx="2408">
                  <c:v>1.2319786096256625E-2</c:v>
                </c:pt>
                <c:pt idx="2409">
                  <c:v>1.2091978609625589E-2</c:v>
                </c:pt>
                <c:pt idx="2410">
                  <c:v>1.2254545454545419E-2</c:v>
                </c:pt>
                <c:pt idx="2411">
                  <c:v>1.1882887700534665E-2</c:v>
                </c:pt>
                <c:pt idx="2412">
                  <c:v>1.2176470588235271E-2</c:v>
                </c:pt>
                <c:pt idx="2413">
                  <c:v>1.2860962566844868E-2</c:v>
                </c:pt>
                <c:pt idx="2414">
                  <c:v>1.205240641711227E-2</c:v>
                </c:pt>
                <c:pt idx="2415">
                  <c:v>1.1550267379679104E-2</c:v>
                </c:pt>
                <c:pt idx="2416">
                  <c:v>1.237860962566842E-2</c:v>
                </c:pt>
                <c:pt idx="2417">
                  <c:v>1.1420320855614936E-2</c:v>
                </c:pt>
                <c:pt idx="2418">
                  <c:v>1.1726737967914366E-2</c:v>
                </c:pt>
                <c:pt idx="2419">
                  <c:v>1.1980748663101533E-2</c:v>
                </c:pt>
                <c:pt idx="2420">
                  <c:v>1.2045989304812739E-2</c:v>
                </c:pt>
                <c:pt idx="2421">
                  <c:v>1.1622459893048085E-2</c:v>
                </c:pt>
                <c:pt idx="2422">
                  <c:v>1.2189304812834213E-2</c:v>
                </c:pt>
                <c:pt idx="2423">
                  <c:v>1.1296256684491935E-2</c:v>
                </c:pt>
                <c:pt idx="2424">
                  <c:v>1.2000534759358252E-2</c:v>
                </c:pt>
                <c:pt idx="2425">
                  <c:v>1.2033155080213796E-2</c:v>
                </c:pt>
                <c:pt idx="2426">
                  <c:v>1.1485026737967897E-2</c:v>
                </c:pt>
                <c:pt idx="2427">
                  <c:v>1.1772192513368971E-2</c:v>
                </c:pt>
                <c:pt idx="2428">
                  <c:v>1.1980748663101533E-2</c:v>
                </c:pt>
                <c:pt idx="2429">
                  <c:v>1.2182887700534682E-2</c:v>
                </c:pt>
                <c:pt idx="2430">
                  <c:v>1.1857219251336896E-2</c:v>
                </c:pt>
                <c:pt idx="2431">
                  <c:v>1.1882887700534665E-2</c:v>
                </c:pt>
                <c:pt idx="2432">
                  <c:v>1.1504812834224496E-2</c:v>
                </c:pt>
                <c:pt idx="2433">
                  <c:v>1.2658823529411719E-2</c:v>
                </c:pt>
                <c:pt idx="2434">
                  <c:v>1.2221925133689757E-2</c:v>
                </c:pt>
                <c:pt idx="2435">
                  <c:v>1.1778609625668384E-2</c:v>
                </c:pt>
                <c:pt idx="2436">
                  <c:v>1.1961497326203177E-2</c:v>
                </c:pt>
                <c:pt idx="2437">
                  <c:v>1.1980748663101533E-2</c:v>
                </c:pt>
                <c:pt idx="2438">
                  <c:v>1.2124598930481253E-2</c:v>
                </c:pt>
                <c:pt idx="2439">
                  <c:v>1.1896256684491971E-2</c:v>
                </c:pt>
                <c:pt idx="2440">
                  <c:v>1.1641711229946441E-2</c:v>
                </c:pt>
                <c:pt idx="2441">
                  <c:v>1.1380748663101497E-2</c:v>
                </c:pt>
                <c:pt idx="2442">
                  <c:v>1.1380748663101497E-2</c:v>
                </c:pt>
                <c:pt idx="2443">
                  <c:v>1.1674331550802103E-2</c:v>
                </c:pt>
                <c:pt idx="2444">
                  <c:v>1.1400534759358216E-2</c:v>
                </c:pt>
                <c:pt idx="2445">
                  <c:v>1.2072192513368871E-2</c:v>
                </c:pt>
                <c:pt idx="2446">
                  <c:v>1.1876470588235252E-2</c:v>
                </c:pt>
                <c:pt idx="2447">
                  <c:v>1.1674331550802103E-2</c:v>
                </c:pt>
                <c:pt idx="2448">
                  <c:v>1.2091978609625589E-2</c:v>
                </c:pt>
                <c:pt idx="2449">
                  <c:v>1.1720320855614953E-2</c:v>
                </c:pt>
                <c:pt idx="2450">
                  <c:v>1.121122994652401E-2</c:v>
                </c:pt>
                <c:pt idx="2451">
                  <c:v>1.153743315508016E-2</c:v>
                </c:pt>
                <c:pt idx="2452">
                  <c:v>1.2045989304812739E-2</c:v>
                </c:pt>
                <c:pt idx="2453">
                  <c:v>1.2170053475935739E-2</c:v>
                </c:pt>
                <c:pt idx="2454">
                  <c:v>1.2267914438502609E-2</c:v>
                </c:pt>
                <c:pt idx="2455">
                  <c:v>1.1635294117647028E-2</c:v>
                </c:pt>
                <c:pt idx="2456">
                  <c:v>1.1994117647058721E-2</c:v>
                </c:pt>
                <c:pt idx="2457">
                  <c:v>1.1472192513368954E-2</c:v>
                </c:pt>
                <c:pt idx="2458">
                  <c:v>1.1961497326203177E-2</c:v>
                </c:pt>
                <c:pt idx="2459">
                  <c:v>1.2013368983957195E-2</c:v>
                </c:pt>
                <c:pt idx="2460">
                  <c:v>1.1948128342245989E-2</c:v>
                </c:pt>
                <c:pt idx="2461">
                  <c:v>1.1824598930481234E-2</c:v>
                </c:pt>
                <c:pt idx="2462">
                  <c:v>1.1948128342245989E-2</c:v>
                </c:pt>
                <c:pt idx="2463">
                  <c:v>1.1720320855614953E-2</c:v>
                </c:pt>
                <c:pt idx="2464">
                  <c:v>1.2306951871657682E-2</c:v>
                </c:pt>
                <c:pt idx="2465">
                  <c:v>1.2463636363636345E-2</c:v>
                </c:pt>
                <c:pt idx="2466">
                  <c:v>1.1276470588235216E-2</c:v>
                </c:pt>
                <c:pt idx="2467">
                  <c:v>1.1713368983957178E-2</c:v>
                </c:pt>
                <c:pt idx="2468">
                  <c:v>1.1452406417112234E-2</c:v>
                </c:pt>
                <c:pt idx="2469">
                  <c:v>1.1941711229946458E-2</c:v>
                </c:pt>
                <c:pt idx="2470">
                  <c:v>1.1680748663101516E-2</c:v>
                </c:pt>
                <c:pt idx="2471">
                  <c:v>1.1276470588235216E-2</c:v>
                </c:pt>
                <c:pt idx="2472">
                  <c:v>1.196791443850259E-2</c:v>
                </c:pt>
                <c:pt idx="2473">
                  <c:v>1.1831016042780647E-2</c:v>
                </c:pt>
                <c:pt idx="2474">
                  <c:v>1.2059358288770047E-2</c:v>
                </c:pt>
                <c:pt idx="2475">
                  <c:v>1.2033155080213796E-2</c:v>
                </c:pt>
                <c:pt idx="2476">
                  <c:v>1.1759358288770028E-2</c:v>
                </c:pt>
                <c:pt idx="2477">
                  <c:v>1.1694117647058822E-2</c:v>
                </c:pt>
                <c:pt idx="2478">
                  <c:v>1.2091978609625589E-2</c:v>
                </c:pt>
                <c:pt idx="2479">
                  <c:v>1.2333155080213815E-2</c:v>
                </c:pt>
                <c:pt idx="2480">
                  <c:v>1.2131016042780664E-2</c:v>
                </c:pt>
                <c:pt idx="2481">
                  <c:v>1.2091978609625589E-2</c:v>
                </c:pt>
                <c:pt idx="2482">
                  <c:v>1.1798395721925103E-2</c:v>
                </c:pt>
                <c:pt idx="2483">
                  <c:v>1.1720320855614953E-2</c:v>
                </c:pt>
                <c:pt idx="2484">
                  <c:v>1.205240641711227E-2</c:v>
                </c:pt>
                <c:pt idx="2485">
                  <c:v>1.1380748663101497E-2</c:v>
                </c:pt>
                <c:pt idx="2486">
                  <c:v>1.1641711229946441E-2</c:v>
                </c:pt>
                <c:pt idx="2487">
                  <c:v>1.1263636363636273E-2</c:v>
                </c:pt>
                <c:pt idx="2488">
                  <c:v>1.1694117647058822E-2</c:v>
                </c:pt>
                <c:pt idx="2489">
                  <c:v>1.196791443850259E-2</c:v>
                </c:pt>
                <c:pt idx="2490">
                  <c:v>1.2013368983957195E-2</c:v>
                </c:pt>
                <c:pt idx="2491">
                  <c:v>1.1282887700534747E-2</c:v>
                </c:pt>
                <c:pt idx="2492">
                  <c:v>1.1367914438502673E-2</c:v>
                </c:pt>
                <c:pt idx="2493">
                  <c:v>1.2235294117646945E-2</c:v>
                </c:pt>
                <c:pt idx="2494">
                  <c:v>1.1531016042780748E-2</c:v>
                </c:pt>
                <c:pt idx="2495">
                  <c:v>1.1394117647058805E-2</c:v>
                </c:pt>
                <c:pt idx="2496">
                  <c:v>1.1491978609625553E-2</c:v>
                </c:pt>
                <c:pt idx="2497">
                  <c:v>1.1667914438502573E-2</c:v>
                </c:pt>
                <c:pt idx="2498">
                  <c:v>1.1791978609625572E-2</c:v>
                </c:pt>
                <c:pt idx="2499">
                  <c:v>1.1954545454545402E-2</c:v>
                </c:pt>
                <c:pt idx="2500">
                  <c:v>1.2209090909090814E-2</c:v>
                </c:pt>
                <c:pt idx="2501">
                  <c:v>1.1759358288770028E-2</c:v>
                </c:pt>
                <c:pt idx="2502">
                  <c:v>1.1922459893048102E-2</c:v>
                </c:pt>
                <c:pt idx="2503">
                  <c:v>1.1759358288770028E-2</c:v>
                </c:pt>
                <c:pt idx="2504">
                  <c:v>1.1426737967914347E-2</c:v>
                </c:pt>
                <c:pt idx="2505">
                  <c:v>1.1706951871657647E-2</c:v>
                </c:pt>
                <c:pt idx="2506">
                  <c:v>1.1765775401069441E-2</c:v>
                </c:pt>
                <c:pt idx="2507">
                  <c:v>1.1335294117647009E-2</c:v>
                </c:pt>
                <c:pt idx="2508">
                  <c:v>1.151764705882344E-2</c:v>
                </c:pt>
                <c:pt idx="2509">
                  <c:v>1.1218181818181787E-2</c:v>
                </c:pt>
                <c:pt idx="2510">
                  <c:v>1.1700534759358235E-2</c:v>
                </c:pt>
                <c:pt idx="2511">
                  <c:v>1.1700534759358235E-2</c:v>
                </c:pt>
                <c:pt idx="2512">
                  <c:v>1.1498395721925085E-2</c:v>
                </c:pt>
                <c:pt idx="2513">
                  <c:v>1.153743315508016E-2</c:v>
                </c:pt>
                <c:pt idx="2514">
                  <c:v>1.1831016042780647E-2</c:v>
                </c:pt>
                <c:pt idx="2515">
                  <c:v>1.2385026737967831E-2</c:v>
                </c:pt>
                <c:pt idx="2516">
                  <c:v>1.1459358288770011E-2</c:v>
                </c:pt>
                <c:pt idx="2517">
                  <c:v>1.1772192513368971E-2</c:v>
                </c:pt>
                <c:pt idx="2518">
                  <c:v>1.1589839572192423E-2</c:v>
                </c:pt>
                <c:pt idx="2519">
                  <c:v>1.1706951871657647E-2</c:v>
                </c:pt>
                <c:pt idx="2520">
                  <c:v>1.1589839572192423E-2</c:v>
                </c:pt>
                <c:pt idx="2521">
                  <c:v>1.1387700534759274E-2</c:v>
                </c:pt>
                <c:pt idx="2522">
                  <c:v>1.1361497326203141E-2</c:v>
                </c:pt>
                <c:pt idx="2523">
                  <c:v>1.2000534759358252E-2</c:v>
                </c:pt>
                <c:pt idx="2524">
                  <c:v>1.1857219251336896E-2</c:v>
                </c:pt>
                <c:pt idx="2525">
                  <c:v>1.3011229946523999E-2</c:v>
                </c:pt>
                <c:pt idx="2526">
                  <c:v>1.2470053475935758E-2</c:v>
                </c:pt>
                <c:pt idx="2527">
                  <c:v>1.1459358288770011E-2</c:v>
                </c:pt>
                <c:pt idx="2528">
                  <c:v>1.1655080213903629E-2</c:v>
                </c:pt>
                <c:pt idx="2529">
                  <c:v>1.1831016042780647E-2</c:v>
                </c:pt>
                <c:pt idx="2530">
                  <c:v>1.1641711229946441E-2</c:v>
                </c:pt>
                <c:pt idx="2531">
                  <c:v>1.1941711229946458E-2</c:v>
                </c:pt>
                <c:pt idx="2532">
                  <c:v>1.1804812834224515E-2</c:v>
                </c:pt>
                <c:pt idx="2533">
                  <c:v>1.1831016042780647E-2</c:v>
                </c:pt>
                <c:pt idx="2534">
                  <c:v>1.1694117647058822E-2</c:v>
                </c:pt>
                <c:pt idx="2535">
                  <c:v>1.1550267379679104E-2</c:v>
                </c:pt>
                <c:pt idx="2536">
                  <c:v>1.151764705882344E-2</c:v>
                </c:pt>
                <c:pt idx="2537">
                  <c:v>1.1817647058823459E-2</c:v>
                </c:pt>
                <c:pt idx="2538">
                  <c:v>1.2085026737967814E-2</c:v>
                </c:pt>
                <c:pt idx="2539">
                  <c:v>1.1935294117647046E-2</c:v>
                </c:pt>
                <c:pt idx="2540">
                  <c:v>1.1472192513368954E-2</c:v>
                </c:pt>
                <c:pt idx="2541">
                  <c:v>1.2209090909090814E-2</c:v>
                </c:pt>
                <c:pt idx="2542">
                  <c:v>1.1935294117647046E-2</c:v>
                </c:pt>
                <c:pt idx="2543">
                  <c:v>1.1980748663101533E-2</c:v>
                </c:pt>
                <c:pt idx="2544">
                  <c:v>1.1713368983957178E-2</c:v>
                </c:pt>
                <c:pt idx="2545">
                  <c:v>1.1667914438502573E-2</c:v>
                </c:pt>
                <c:pt idx="2546">
                  <c:v>1.2072192513368871E-2</c:v>
                </c:pt>
                <c:pt idx="2547">
                  <c:v>1.1433155080213879E-2</c:v>
                </c:pt>
                <c:pt idx="2548">
                  <c:v>1.1628877005347498E-2</c:v>
                </c:pt>
                <c:pt idx="2549">
                  <c:v>1.1563636363636292E-2</c:v>
                </c:pt>
                <c:pt idx="2550">
                  <c:v>1.1204812834224597E-2</c:v>
                </c:pt>
                <c:pt idx="2551">
                  <c:v>1.1589839572192423E-2</c:v>
                </c:pt>
                <c:pt idx="2552">
                  <c:v>1.2241711229946477E-2</c:v>
                </c:pt>
                <c:pt idx="2553">
                  <c:v>1.1909090909090796E-2</c:v>
                </c:pt>
                <c:pt idx="2554">
                  <c:v>1.2124598930481253E-2</c:v>
                </c:pt>
                <c:pt idx="2555">
                  <c:v>1.2124598930481253E-2</c:v>
                </c:pt>
                <c:pt idx="2556">
                  <c:v>1.197433155080212E-2</c:v>
                </c:pt>
                <c:pt idx="2557">
                  <c:v>1.1198395721925066E-2</c:v>
                </c:pt>
                <c:pt idx="2558">
                  <c:v>1.1570053475935822E-2</c:v>
                </c:pt>
                <c:pt idx="2559">
                  <c:v>1.1576470588235235E-2</c:v>
                </c:pt>
                <c:pt idx="2560">
                  <c:v>1.1282887700534747E-2</c:v>
                </c:pt>
                <c:pt idx="2561">
                  <c:v>1.2006951871657665E-2</c:v>
                </c:pt>
                <c:pt idx="2562">
                  <c:v>1.1374331550802084E-2</c:v>
                </c:pt>
                <c:pt idx="2563">
                  <c:v>1.1504812834224496E-2</c:v>
                </c:pt>
                <c:pt idx="2564">
                  <c:v>1.1524598930481217E-2</c:v>
                </c:pt>
                <c:pt idx="2565">
                  <c:v>1.1706951871657647E-2</c:v>
                </c:pt>
                <c:pt idx="2566">
                  <c:v>1.1726737967914366E-2</c:v>
                </c:pt>
                <c:pt idx="2567">
                  <c:v>1.151764705882344E-2</c:v>
                </c:pt>
                <c:pt idx="2568">
                  <c:v>1.1478609625668365E-2</c:v>
                </c:pt>
                <c:pt idx="2569">
                  <c:v>1.1882887700534665E-2</c:v>
                </c:pt>
                <c:pt idx="2570">
                  <c:v>1.1909090909090796E-2</c:v>
                </c:pt>
                <c:pt idx="2571">
                  <c:v>1.1680748663101516E-2</c:v>
                </c:pt>
                <c:pt idx="2572">
                  <c:v>1.1739572192513309E-2</c:v>
                </c:pt>
                <c:pt idx="2573">
                  <c:v>1.1824598930481234E-2</c:v>
                </c:pt>
                <c:pt idx="2574">
                  <c:v>1.1433155080213879E-2</c:v>
                </c:pt>
                <c:pt idx="2575">
                  <c:v>1.1706951871657647E-2</c:v>
                </c:pt>
                <c:pt idx="2576">
                  <c:v>1.2117647058823476E-2</c:v>
                </c:pt>
                <c:pt idx="2577">
                  <c:v>1.1570053475935822E-2</c:v>
                </c:pt>
                <c:pt idx="2578">
                  <c:v>1.1817647058823459E-2</c:v>
                </c:pt>
                <c:pt idx="2579">
                  <c:v>1.1602673796791366E-2</c:v>
                </c:pt>
                <c:pt idx="2580">
                  <c:v>1.1628877005347498E-2</c:v>
                </c:pt>
                <c:pt idx="2581">
                  <c:v>1.1706951871657647E-2</c:v>
                </c:pt>
                <c:pt idx="2582">
                  <c:v>1.1733155080213897E-2</c:v>
                </c:pt>
                <c:pt idx="2583">
                  <c:v>1.1394117647058805E-2</c:v>
                </c:pt>
                <c:pt idx="2584">
                  <c:v>1.1752406417112253E-2</c:v>
                </c:pt>
                <c:pt idx="2585">
                  <c:v>1.1485026737967897E-2</c:v>
                </c:pt>
                <c:pt idx="2586">
                  <c:v>1.1243850267379672E-2</c:v>
                </c:pt>
                <c:pt idx="2587">
                  <c:v>1.1961497326203177E-2</c:v>
                </c:pt>
                <c:pt idx="2588">
                  <c:v>1.1882887700534665E-2</c:v>
                </c:pt>
                <c:pt idx="2589">
                  <c:v>1.1798395721925103E-2</c:v>
                </c:pt>
                <c:pt idx="2590">
                  <c:v>1.1655080213903629E-2</c:v>
                </c:pt>
                <c:pt idx="2591">
                  <c:v>1.135508021390373E-2</c:v>
                </c:pt>
                <c:pt idx="2592">
                  <c:v>1.1485026737967897E-2</c:v>
                </c:pt>
                <c:pt idx="2593">
                  <c:v>1.196791443850259E-2</c:v>
                </c:pt>
                <c:pt idx="2594">
                  <c:v>1.1765775401069441E-2</c:v>
                </c:pt>
                <c:pt idx="2595">
                  <c:v>1.1504812834224496E-2</c:v>
                </c:pt>
                <c:pt idx="2596">
                  <c:v>1.2006951871657665E-2</c:v>
                </c:pt>
                <c:pt idx="2597">
                  <c:v>1.1348128342245953E-2</c:v>
                </c:pt>
                <c:pt idx="2598">
                  <c:v>1.1191978609625656E-2</c:v>
                </c:pt>
                <c:pt idx="2599">
                  <c:v>1.112673796791433E-2</c:v>
                </c:pt>
                <c:pt idx="2600">
                  <c:v>1.1231016042780729E-2</c:v>
                </c:pt>
                <c:pt idx="2601">
                  <c:v>1.1609090909090897E-2</c:v>
                </c:pt>
                <c:pt idx="2602">
                  <c:v>1.1459358288770011E-2</c:v>
                </c:pt>
                <c:pt idx="2603">
                  <c:v>1.1374331550802084E-2</c:v>
                </c:pt>
                <c:pt idx="2604">
                  <c:v>1.1531016042780748E-2</c:v>
                </c:pt>
                <c:pt idx="2605">
                  <c:v>1.1380748663101497E-2</c:v>
                </c:pt>
                <c:pt idx="2606">
                  <c:v>1.1341711229946422E-2</c:v>
                </c:pt>
                <c:pt idx="2607">
                  <c:v>1.1445989304812823E-2</c:v>
                </c:pt>
                <c:pt idx="2608">
                  <c:v>1.1452406417112234E-2</c:v>
                </c:pt>
                <c:pt idx="2609">
                  <c:v>1.2117647058823476E-2</c:v>
                </c:pt>
                <c:pt idx="2610">
                  <c:v>1.1531016042780748E-2</c:v>
                </c:pt>
                <c:pt idx="2611">
                  <c:v>1.1387700534759274E-2</c:v>
                </c:pt>
                <c:pt idx="2612">
                  <c:v>1.1387700534759274E-2</c:v>
                </c:pt>
                <c:pt idx="2613">
                  <c:v>1.1185026737967878E-2</c:v>
                </c:pt>
                <c:pt idx="2614">
                  <c:v>1.1745989304812722E-2</c:v>
                </c:pt>
                <c:pt idx="2615">
                  <c:v>1.1028877005347579E-2</c:v>
                </c:pt>
                <c:pt idx="2616">
                  <c:v>1.1543850267379571E-2</c:v>
                </c:pt>
                <c:pt idx="2617">
                  <c:v>1.1028877005347579E-2</c:v>
                </c:pt>
                <c:pt idx="2618">
                  <c:v>1.1080748663101598E-2</c:v>
                </c:pt>
                <c:pt idx="2619">
                  <c:v>1.1335294117647009E-2</c:v>
                </c:pt>
                <c:pt idx="2620">
                  <c:v>1.1178609625668348E-2</c:v>
                </c:pt>
                <c:pt idx="2621">
                  <c:v>1.1061497326203124E-2</c:v>
                </c:pt>
                <c:pt idx="2622">
                  <c:v>1.1478609625668365E-2</c:v>
                </c:pt>
                <c:pt idx="2623">
                  <c:v>1.1459358288770011E-2</c:v>
                </c:pt>
                <c:pt idx="2624">
                  <c:v>1.1152941176470581E-2</c:v>
                </c:pt>
                <c:pt idx="2625">
                  <c:v>1.1563636363636292E-2</c:v>
                </c:pt>
                <c:pt idx="2626">
                  <c:v>1.1400534759358216E-2</c:v>
                </c:pt>
                <c:pt idx="2627">
                  <c:v>1.0924598930481181E-2</c:v>
                </c:pt>
                <c:pt idx="2628">
                  <c:v>1.1159358288769992E-2</c:v>
                </c:pt>
                <c:pt idx="2629">
                  <c:v>1.1445989304812823E-2</c:v>
                </c:pt>
                <c:pt idx="2630">
                  <c:v>1.1478609625668365E-2</c:v>
                </c:pt>
                <c:pt idx="2631">
                  <c:v>1.1380748663101497E-2</c:v>
                </c:pt>
                <c:pt idx="2632">
                  <c:v>1.135508021390373E-2</c:v>
                </c:pt>
                <c:pt idx="2633">
                  <c:v>1.1426737967914347E-2</c:v>
                </c:pt>
                <c:pt idx="2634">
                  <c:v>1.0911229946523993E-2</c:v>
                </c:pt>
                <c:pt idx="2635">
                  <c:v>1.0604812834224563E-2</c:v>
                </c:pt>
                <c:pt idx="2636">
                  <c:v>1.0735294117646975E-2</c:v>
                </c:pt>
                <c:pt idx="2637">
                  <c:v>1.1459358288770011E-2</c:v>
                </c:pt>
                <c:pt idx="2638">
                  <c:v>1.0943850267379655E-2</c:v>
                </c:pt>
                <c:pt idx="2639">
                  <c:v>1.1563636363636292E-2</c:v>
                </c:pt>
                <c:pt idx="2640">
                  <c:v>1.1857219251336896E-2</c:v>
                </c:pt>
                <c:pt idx="2641">
                  <c:v>1.1433155080213879E-2</c:v>
                </c:pt>
                <c:pt idx="2642">
                  <c:v>1.1531016042780748E-2</c:v>
                </c:pt>
                <c:pt idx="2643">
                  <c:v>1.0989839572192505E-2</c:v>
                </c:pt>
                <c:pt idx="2644">
                  <c:v>1.1335294117647009E-2</c:v>
                </c:pt>
                <c:pt idx="2645">
                  <c:v>1.1602673796791366E-2</c:v>
                </c:pt>
                <c:pt idx="2646">
                  <c:v>1.135508021390373E-2</c:v>
                </c:pt>
                <c:pt idx="2647">
                  <c:v>1.0963636363636255E-2</c:v>
                </c:pt>
                <c:pt idx="2648">
                  <c:v>1.1550267379679104E-2</c:v>
                </c:pt>
                <c:pt idx="2649">
                  <c:v>1.1478609625668365E-2</c:v>
                </c:pt>
                <c:pt idx="2650">
                  <c:v>1.6747593582887677E-2</c:v>
                </c:pt>
                <c:pt idx="2651">
                  <c:v>3.303101604278065E-2</c:v>
                </c:pt>
                <c:pt idx="2652">
                  <c:v>0.11006363636363635</c:v>
                </c:pt>
                <c:pt idx="2653">
                  <c:v>0.1242994652406417</c:v>
                </c:pt>
                <c:pt idx="2654">
                  <c:v>0.11037700534759343</c:v>
                </c:pt>
                <c:pt idx="2655">
                  <c:v>9.3441711229946406E-2</c:v>
                </c:pt>
                <c:pt idx="2656">
                  <c:v>8.8211764705882406E-2</c:v>
                </c:pt>
                <c:pt idx="2657">
                  <c:v>6.4898930481283326E-2</c:v>
                </c:pt>
                <c:pt idx="2658">
                  <c:v>4.3151336898395669E-2</c:v>
                </c:pt>
                <c:pt idx="2659">
                  <c:v>3.5195721925133622E-2</c:v>
                </c:pt>
                <c:pt idx="2660">
                  <c:v>2.9777005347593543E-2</c:v>
                </c:pt>
                <c:pt idx="2661">
                  <c:v>2.5140106951871567E-2</c:v>
                </c:pt>
                <c:pt idx="2662">
                  <c:v>2.2962566844919773E-2</c:v>
                </c:pt>
                <c:pt idx="2663">
                  <c:v>2.0093048128342242E-2</c:v>
                </c:pt>
                <c:pt idx="2664">
                  <c:v>1.827379679144378E-2</c:v>
                </c:pt>
                <c:pt idx="2665">
                  <c:v>1.6884491978609618E-2</c:v>
                </c:pt>
                <c:pt idx="2666">
                  <c:v>1.6004278074866284E-2</c:v>
                </c:pt>
                <c:pt idx="2667">
                  <c:v>1.5841176470588209E-2</c:v>
                </c:pt>
                <c:pt idx="2668">
                  <c:v>1.461550802139037E-2</c:v>
                </c:pt>
                <c:pt idx="2669">
                  <c:v>1.3395721925133578E-2</c:v>
                </c:pt>
                <c:pt idx="2670">
                  <c:v>1.3428342245989242E-2</c:v>
                </c:pt>
                <c:pt idx="2671">
                  <c:v>1.3474331550802092E-2</c:v>
                </c:pt>
                <c:pt idx="2672">
                  <c:v>1.3617647058823448E-2</c:v>
                </c:pt>
                <c:pt idx="2673">
                  <c:v>1.3258823529411755E-2</c:v>
                </c:pt>
                <c:pt idx="2674">
                  <c:v>1.2580748663101569E-2</c:v>
                </c:pt>
                <c:pt idx="2675">
                  <c:v>1.321336898395715E-2</c:v>
                </c:pt>
                <c:pt idx="2676">
                  <c:v>1.2913368983957131E-2</c:v>
                </c:pt>
                <c:pt idx="2677">
                  <c:v>1.2724064171122925E-2</c:v>
                </c:pt>
                <c:pt idx="2678">
                  <c:v>1.250267379679142E-2</c:v>
                </c:pt>
                <c:pt idx="2679">
                  <c:v>1.2059358288770047E-2</c:v>
                </c:pt>
                <c:pt idx="2680">
                  <c:v>1.2189304812834213E-2</c:v>
                </c:pt>
                <c:pt idx="2681">
                  <c:v>1.2156684491978551E-2</c:v>
                </c:pt>
                <c:pt idx="2682">
                  <c:v>1.2424064171122906E-2</c:v>
                </c:pt>
                <c:pt idx="2683">
                  <c:v>1.2176470588235271E-2</c:v>
                </c:pt>
                <c:pt idx="2684">
                  <c:v>1.2496256684491889E-2</c:v>
                </c:pt>
                <c:pt idx="2685">
                  <c:v>1.2254545454545419E-2</c:v>
                </c:pt>
                <c:pt idx="2686">
                  <c:v>1.1576470588235235E-2</c:v>
                </c:pt>
                <c:pt idx="2687">
                  <c:v>1.1837433155080178E-2</c:v>
                </c:pt>
                <c:pt idx="2688">
                  <c:v>1.1726737967914366E-2</c:v>
                </c:pt>
                <c:pt idx="2689">
                  <c:v>1.1557219251336879E-2</c:v>
                </c:pt>
                <c:pt idx="2690">
                  <c:v>1.1876470588235252E-2</c:v>
                </c:pt>
                <c:pt idx="2691">
                  <c:v>1.1641711229946441E-2</c:v>
                </c:pt>
                <c:pt idx="2692">
                  <c:v>1.1680748663101516E-2</c:v>
                </c:pt>
                <c:pt idx="2693">
                  <c:v>1.1785026737967915E-2</c:v>
                </c:pt>
                <c:pt idx="2694">
                  <c:v>1.1902673796791384E-2</c:v>
                </c:pt>
                <c:pt idx="2695">
                  <c:v>1.197433155080212E-2</c:v>
                </c:pt>
                <c:pt idx="2696">
                  <c:v>1.1733155080213897E-2</c:v>
                </c:pt>
                <c:pt idx="2697">
                  <c:v>1.1857219251336896E-2</c:v>
                </c:pt>
                <c:pt idx="2698">
                  <c:v>1.1061497326203124E-2</c:v>
                </c:pt>
                <c:pt idx="2699">
                  <c:v>1.1387700534759274E-2</c:v>
                </c:pt>
                <c:pt idx="2700">
                  <c:v>1.1504812834224496E-2</c:v>
                </c:pt>
                <c:pt idx="2701">
                  <c:v>1.1322459893048068E-2</c:v>
                </c:pt>
                <c:pt idx="2702">
                  <c:v>1.1478609625668365E-2</c:v>
                </c:pt>
                <c:pt idx="2703">
                  <c:v>1.151764705882344E-2</c:v>
                </c:pt>
                <c:pt idx="2704">
                  <c:v>1.196791443850259E-2</c:v>
                </c:pt>
                <c:pt idx="2705">
                  <c:v>1.1237433155080141E-2</c:v>
                </c:pt>
                <c:pt idx="2706">
                  <c:v>1.1576470588235235E-2</c:v>
                </c:pt>
                <c:pt idx="2707">
                  <c:v>1.1550267379679104E-2</c:v>
                </c:pt>
                <c:pt idx="2708">
                  <c:v>1.113315508021386E-2</c:v>
                </c:pt>
                <c:pt idx="2709">
                  <c:v>1.1628877005347498E-2</c:v>
                </c:pt>
                <c:pt idx="2710">
                  <c:v>1.1015508021390273E-2</c:v>
                </c:pt>
                <c:pt idx="2711">
                  <c:v>1.1420320855614936E-2</c:v>
                </c:pt>
                <c:pt idx="2712">
                  <c:v>1.1726737967914366E-2</c:v>
                </c:pt>
                <c:pt idx="2713">
                  <c:v>1.1465775401069422E-2</c:v>
                </c:pt>
                <c:pt idx="2714">
                  <c:v>1.184385026737959E-2</c:v>
                </c:pt>
                <c:pt idx="2715">
                  <c:v>1.1778609625668384E-2</c:v>
                </c:pt>
                <c:pt idx="2716">
                  <c:v>1.1335294117647009E-2</c:v>
                </c:pt>
                <c:pt idx="2717">
                  <c:v>1.0624598930481281E-2</c:v>
                </c:pt>
                <c:pt idx="2718">
                  <c:v>1.1074331550802067E-2</c:v>
                </c:pt>
                <c:pt idx="2719">
                  <c:v>1.1315508021390291E-2</c:v>
                </c:pt>
                <c:pt idx="2720">
                  <c:v>1.1172192513368935E-2</c:v>
                </c:pt>
                <c:pt idx="2721">
                  <c:v>1.1250267379679085E-2</c:v>
                </c:pt>
                <c:pt idx="2722">
                  <c:v>1.1250267379679085E-2</c:v>
                </c:pt>
                <c:pt idx="2723">
                  <c:v>1.1498395721925085E-2</c:v>
                </c:pt>
                <c:pt idx="2724">
                  <c:v>1.1367914438502673E-2</c:v>
                </c:pt>
                <c:pt idx="2725">
                  <c:v>1.1074331550802067E-2</c:v>
                </c:pt>
                <c:pt idx="2726">
                  <c:v>1.1231016042780729E-2</c:v>
                </c:pt>
                <c:pt idx="2727">
                  <c:v>1.1048128342245936E-2</c:v>
                </c:pt>
                <c:pt idx="2728">
                  <c:v>1.1257219251336862E-2</c:v>
                </c:pt>
                <c:pt idx="2729">
                  <c:v>1.1589839572192423E-2</c:v>
                </c:pt>
                <c:pt idx="2730">
                  <c:v>1.1055080213903711E-2</c:v>
                </c:pt>
                <c:pt idx="2731">
                  <c:v>1.135508021390373E-2</c:v>
                </c:pt>
                <c:pt idx="2732">
                  <c:v>1.1198395721925066E-2</c:v>
                </c:pt>
                <c:pt idx="2733">
                  <c:v>1.1726737967914366E-2</c:v>
                </c:pt>
                <c:pt idx="2734">
                  <c:v>1.1282887700534747E-2</c:v>
                </c:pt>
                <c:pt idx="2735">
                  <c:v>1.1191978609625656E-2</c:v>
                </c:pt>
                <c:pt idx="2736">
                  <c:v>1.1531016042780748E-2</c:v>
                </c:pt>
                <c:pt idx="2737">
                  <c:v>1.1667914438502573E-2</c:v>
                </c:pt>
                <c:pt idx="2738">
                  <c:v>1.1602673796791366E-2</c:v>
                </c:pt>
                <c:pt idx="2739">
                  <c:v>1.161550802139031E-2</c:v>
                </c:pt>
                <c:pt idx="2740">
                  <c:v>1.1863636363636309E-2</c:v>
                </c:pt>
                <c:pt idx="2741">
                  <c:v>1.1348128342245953E-2</c:v>
                </c:pt>
                <c:pt idx="2742">
                  <c:v>1.1472192513368954E-2</c:v>
                </c:pt>
                <c:pt idx="2743">
                  <c:v>1.1309090909090878E-2</c:v>
                </c:pt>
                <c:pt idx="2744">
                  <c:v>1.1361497326203141E-2</c:v>
                </c:pt>
                <c:pt idx="2745">
                  <c:v>1.1582887700534646E-2</c:v>
                </c:pt>
                <c:pt idx="2746">
                  <c:v>1.1282887700534747E-2</c:v>
                </c:pt>
                <c:pt idx="2747">
                  <c:v>1.143957219251329E-2</c:v>
                </c:pt>
                <c:pt idx="2748">
                  <c:v>1.135508021390373E-2</c:v>
                </c:pt>
                <c:pt idx="2749">
                  <c:v>1.112673796791433E-2</c:v>
                </c:pt>
                <c:pt idx="2750">
                  <c:v>1.1341711229946422E-2</c:v>
                </c:pt>
                <c:pt idx="2751">
                  <c:v>1.1185026737967878E-2</c:v>
                </c:pt>
                <c:pt idx="2752">
                  <c:v>1.1882887700534665E-2</c:v>
                </c:pt>
                <c:pt idx="2753">
                  <c:v>1.1048128342245936E-2</c:v>
                </c:pt>
                <c:pt idx="2754">
                  <c:v>1.1491978609625553E-2</c:v>
                </c:pt>
                <c:pt idx="2755">
                  <c:v>1.1113368983957142E-2</c:v>
                </c:pt>
                <c:pt idx="2756">
                  <c:v>1.1478609625668365E-2</c:v>
                </c:pt>
                <c:pt idx="2757">
                  <c:v>1.1674331550802103E-2</c:v>
                </c:pt>
                <c:pt idx="2758">
                  <c:v>1.1270053475935803E-2</c:v>
                </c:pt>
                <c:pt idx="2759">
                  <c:v>1.1302673796791347E-2</c:v>
                </c:pt>
                <c:pt idx="2760">
                  <c:v>1.1159358288769992E-2</c:v>
                </c:pt>
                <c:pt idx="2761">
                  <c:v>1.1687165775401047E-2</c:v>
                </c:pt>
                <c:pt idx="2762">
                  <c:v>1.1270053475935803E-2</c:v>
                </c:pt>
                <c:pt idx="2763">
                  <c:v>1.2202673796791403E-2</c:v>
                </c:pt>
                <c:pt idx="2764">
                  <c:v>1.1185026737967878E-2</c:v>
                </c:pt>
                <c:pt idx="2765">
                  <c:v>1.1263636363636273E-2</c:v>
                </c:pt>
                <c:pt idx="2766">
                  <c:v>1.1231016042780729E-2</c:v>
                </c:pt>
                <c:pt idx="2767">
                  <c:v>1.1622459893048085E-2</c:v>
                </c:pt>
                <c:pt idx="2768">
                  <c:v>1.166149732620316E-2</c:v>
                </c:pt>
                <c:pt idx="2769">
                  <c:v>1.1322459893048068E-2</c:v>
                </c:pt>
                <c:pt idx="2770">
                  <c:v>1.095080213903743E-2</c:v>
                </c:pt>
                <c:pt idx="2771">
                  <c:v>1.1557219251336879E-2</c:v>
                </c:pt>
                <c:pt idx="2772">
                  <c:v>1.1582887700534646E-2</c:v>
                </c:pt>
                <c:pt idx="2773">
                  <c:v>1.1563636363636292E-2</c:v>
                </c:pt>
                <c:pt idx="2774">
                  <c:v>1.151764705882344E-2</c:v>
                </c:pt>
                <c:pt idx="2775">
                  <c:v>1.1041711229946523E-2</c:v>
                </c:pt>
                <c:pt idx="2776">
                  <c:v>1.1106951871657729E-2</c:v>
                </c:pt>
                <c:pt idx="2777">
                  <c:v>1.1433155080213879E-2</c:v>
                </c:pt>
                <c:pt idx="2778">
                  <c:v>1.1361497326203141E-2</c:v>
                </c:pt>
                <c:pt idx="2779">
                  <c:v>1.1361497326203141E-2</c:v>
                </c:pt>
                <c:pt idx="2780">
                  <c:v>1.1198395721925066E-2</c:v>
                </c:pt>
                <c:pt idx="2781">
                  <c:v>1.1243850267379672E-2</c:v>
                </c:pt>
                <c:pt idx="2782">
                  <c:v>1.166149732620316E-2</c:v>
                </c:pt>
                <c:pt idx="2783">
                  <c:v>1.1478609625668365E-2</c:v>
                </c:pt>
                <c:pt idx="2784">
                  <c:v>1.1191978609625656E-2</c:v>
                </c:pt>
                <c:pt idx="2785">
                  <c:v>1.1465775401069422E-2</c:v>
                </c:pt>
                <c:pt idx="2786">
                  <c:v>1.1465775401069422E-2</c:v>
                </c:pt>
                <c:pt idx="2787">
                  <c:v>1.1159358288769992E-2</c:v>
                </c:pt>
                <c:pt idx="2788">
                  <c:v>1.1237433155080141E-2</c:v>
                </c:pt>
                <c:pt idx="2789">
                  <c:v>1.1400534759358216E-2</c:v>
                </c:pt>
                <c:pt idx="2790">
                  <c:v>1.151764705882344E-2</c:v>
                </c:pt>
                <c:pt idx="2791">
                  <c:v>1.1159358288769992E-2</c:v>
                </c:pt>
                <c:pt idx="2792">
                  <c:v>1.1433155080213879E-2</c:v>
                </c:pt>
                <c:pt idx="2793">
                  <c:v>1.1739572192513309E-2</c:v>
                </c:pt>
                <c:pt idx="2794">
                  <c:v>1.1465775401069422E-2</c:v>
                </c:pt>
                <c:pt idx="2795">
                  <c:v>1.1361497326203141E-2</c:v>
                </c:pt>
                <c:pt idx="2796">
                  <c:v>1.135508021390373E-2</c:v>
                </c:pt>
                <c:pt idx="2797">
                  <c:v>1.1641711229946441E-2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58D3-4F74-A10E-70244A6441E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61614592"/>
        <c:axId val="262567040"/>
      </c:scatterChart>
      <c:valAx>
        <c:axId val="261614592"/>
        <c:scaling>
          <c:orientation val="minMax"/>
          <c:min val="0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 sz="1800" b="1" i="0" baseline="0" dirty="0" smtClean="0">
                    <a:effectLst/>
                  </a:rPr>
                  <a:t>Optical Density, %</a:t>
                </a:r>
                <a:r>
                  <a:rPr lang="en-US" sz="1800" b="1" i="0" baseline="0" dirty="0" err="1" smtClean="0">
                    <a:effectLst/>
                  </a:rPr>
                  <a:t>obs</a:t>
                </a:r>
                <a:r>
                  <a:rPr lang="en-US" sz="1800" b="1" i="0" baseline="0" dirty="0" smtClean="0">
                    <a:effectLst/>
                  </a:rPr>
                  <a:t>/</a:t>
                </a:r>
                <a:r>
                  <a:rPr lang="en-US" sz="1800" b="1" i="0" baseline="0" dirty="0" err="1" smtClean="0">
                    <a:effectLst/>
                  </a:rPr>
                  <a:t>ft</a:t>
                </a:r>
                <a:endParaRPr lang="en-US" dirty="0">
                  <a:effectLst/>
                </a:endParaRP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262567040"/>
        <c:crosses val="autoZero"/>
        <c:crossBetween val="midCat"/>
      </c:valAx>
      <c:valAx>
        <c:axId val="262567040"/>
        <c:scaling>
          <c:orientation val="minMax"/>
          <c:min val="0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 sz="1800" b="1" i="0" baseline="0" dirty="0" smtClean="0">
                    <a:effectLst/>
                  </a:rPr>
                  <a:t>Signal Strength, Arb Unit</a:t>
                </a:r>
                <a:endParaRPr lang="en-US" dirty="0">
                  <a:effectLst/>
                </a:endParaRP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261614592"/>
        <c:crosses val="autoZero"/>
        <c:crossBetween val="midCat"/>
      </c:valAx>
    </c:plotArea>
    <c:legend>
      <c:legendPos val="b"/>
      <c:layout/>
      <c:overlay val="0"/>
    </c:legend>
    <c:plotVisOnly val="1"/>
    <c:dispBlanksAs val="gap"/>
    <c:showDLblsOverMax val="0"/>
  </c:chart>
  <c:txPr>
    <a:bodyPr/>
    <a:lstStyle/>
    <a:p>
      <a:pPr>
        <a:defRPr sz="1600"/>
      </a:pPr>
      <a:endParaRPr lang="en-US"/>
    </a:p>
  </c:txPr>
  <c:externalData r:id="rId1">
    <c:autoUpdate val="0"/>
  </c:externalData>
  <c:userShapes r:id="rId2"/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3"/>
          <c:order val="1"/>
          <c:tx>
            <c:v>27-Feb</c:v>
          </c:tx>
          <c:spPr>
            <a:ln w="28575">
              <a:noFill/>
            </a:ln>
          </c:spPr>
          <c:marker>
            <c:symbol val="x"/>
            <c:size val="2"/>
          </c:marker>
          <c:xVal>
            <c:numRef>
              <c:f>Sheet1!$AH$3:$AH$873</c:f>
              <c:numCache>
                <c:formatCode>General</c:formatCode>
                <c:ptCount val="871"/>
                <c:pt idx="0">
                  <c:v>0.50756453113691335</c:v>
                </c:pt>
                <c:pt idx="1">
                  <c:v>0.53742409191919194</c:v>
                </c:pt>
                <c:pt idx="2">
                  <c:v>0.49846490305757685</c:v>
                </c:pt>
                <c:pt idx="3">
                  <c:v>0.53370032374871201</c:v>
                </c:pt>
                <c:pt idx="4">
                  <c:v>0.50563253912870376</c:v>
                </c:pt>
                <c:pt idx="5">
                  <c:v>0.52237117620158879</c:v>
                </c:pt>
                <c:pt idx="6">
                  <c:v>0.55784220997358225</c:v>
                </c:pt>
                <c:pt idx="7">
                  <c:v>0.5534362837983533</c:v>
                </c:pt>
                <c:pt idx="8">
                  <c:v>0.55075986534305132</c:v>
                </c:pt>
                <c:pt idx="9">
                  <c:v>0.52691475791691833</c:v>
                </c:pt>
                <c:pt idx="10">
                  <c:v>0.60090430165512765</c:v>
                </c:pt>
                <c:pt idx="11">
                  <c:v>0.50949604195850373</c:v>
                </c:pt>
                <c:pt idx="12">
                  <c:v>0.51944441330448232</c:v>
                </c:pt>
                <c:pt idx="13">
                  <c:v>0.53087486795351713</c:v>
                </c:pt>
                <c:pt idx="14">
                  <c:v>0.5186534957322384</c:v>
                </c:pt>
                <c:pt idx="15">
                  <c:v>0.51477568180561606</c:v>
                </c:pt>
                <c:pt idx="16">
                  <c:v>0.54778589533323974</c:v>
                </c:pt>
                <c:pt idx="17">
                  <c:v>0.52765571522656507</c:v>
                </c:pt>
                <c:pt idx="18">
                  <c:v>0.48631515628253558</c:v>
                </c:pt>
                <c:pt idx="19">
                  <c:v>0.48651326158417729</c:v>
                </c:pt>
                <c:pt idx="20">
                  <c:v>0.52534818941504569</c:v>
                </c:pt>
                <c:pt idx="21">
                  <c:v>0.47925420168067961</c:v>
                </c:pt>
                <c:pt idx="22">
                  <c:v>0.53743694646552453</c:v>
                </c:pt>
                <c:pt idx="23">
                  <c:v>0.52296283812252564</c:v>
                </c:pt>
                <c:pt idx="24">
                  <c:v>0.50822461712989786</c:v>
                </c:pt>
                <c:pt idx="25">
                  <c:v>0.52016698711480591</c:v>
                </c:pt>
                <c:pt idx="26">
                  <c:v>0.52574122601243123</c:v>
                </c:pt>
                <c:pt idx="27">
                  <c:v>0.54699937829897316</c:v>
                </c:pt>
                <c:pt idx="28">
                  <c:v>0.50072046109510604</c:v>
                </c:pt>
                <c:pt idx="29">
                  <c:v>0.49626681577476056</c:v>
                </c:pt>
                <c:pt idx="30">
                  <c:v>0.51840444222718995</c:v>
                </c:pt>
                <c:pt idx="31">
                  <c:v>0.50101307791490468</c:v>
                </c:pt>
                <c:pt idx="32">
                  <c:v>0.51651284214967674</c:v>
                </c:pt>
                <c:pt idx="33">
                  <c:v>0.53156059285092194</c:v>
                </c:pt>
                <c:pt idx="34">
                  <c:v>0.49833117635038732</c:v>
                </c:pt>
                <c:pt idx="35">
                  <c:v>0.49833117635038732</c:v>
                </c:pt>
                <c:pt idx="36">
                  <c:v>0.50029171528588401</c:v>
                </c:pt>
                <c:pt idx="37">
                  <c:v>0.51680099194047668</c:v>
                </c:pt>
                <c:pt idx="38">
                  <c:v>0.50960349517764225</c:v>
                </c:pt>
                <c:pt idx="39">
                  <c:v>0.54180918339291084</c:v>
                </c:pt>
                <c:pt idx="40">
                  <c:v>0.51230386692961161</c:v>
                </c:pt>
                <c:pt idx="41">
                  <c:v>0.50939037862809888</c:v>
                </c:pt>
                <c:pt idx="42">
                  <c:v>0.46458701196782587</c:v>
                </c:pt>
                <c:pt idx="43">
                  <c:v>0.51952130368359062</c:v>
                </c:pt>
                <c:pt idx="44">
                  <c:v>0.51415455241010299</c:v>
                </c:pt>
                <c:pt idx="45">
                  <c:v>0.49278826243861862</c:v>
                </c:pt>
                <c:pt idx="46">
                  <c:v>0.52479378942261312</c:v>
                </c:pt>
                <c:pt idx="47">
                  <c:v>0.5642534388773538</c:v>
                </c:pt>
                <c:pt idx="48">
                  <c:v>0.49673174645626383</c:v>
                </c:pt>
                <c:pt idx="49">
                  <c:v>0.49566317108929969</c:v>
                </c:pt>
                <c:pt idx="50">
                  <c:v>0.52344070398275677</c:v>
                </c:pt>
                <c:pt idx="51">
                  <c:v>0.49300227780107159</c:v>
                </c:pt>
                <c:pt idx="52">
                  <c:v>0.49250082439762582</c:v>
                </c:pt>
                <c:pt idx="53">
                  <c:v>0.53695798696922148</c:v>
                </c:pt>
                <c:pt idx="54">
                  <c:v>0.54402495288842589</c:v>
                </c:pt>
                <c:pt idx="55">
                  <c:v>0.49872444995157744</c:v>
                </c:pt>
                <c:pt idx="56">
                  <c:v>0.49671264972386087</c:v>
                </c:pt>
                <c:pt idx="57">
                  <c:v>0.53711043055305618</c:v>
                </c:pt>
                <c:pt idx="58">
                  <c:v>0.54815988353422207</c:v>
                </c:pt>
                <c:pt idx="59">
                  <c:v>0.54128450468504286</c:v>
                </c:pt>
                <c:pt idx="60">
                  <c:v>0.51298677193026199</c:v>
                </c:pt>
                <c:pt idx="61">
                  <c:v>0.52294853963838361</c:v>
                </c:pt>
                <c:pt idx="62">
                  <c:v>0.5537878087133421</c:v>
                </c:pt>
                <c:pt idx="63">
                  <c:v>0.51026813527841819</c:v>
                </c:pt>
                <c:pt idx="64">
                  <c:v>0.49122562188186608</c:v>
                </c:pt>
                <c:pt idx="65">
                  <c:v>0.53442471450261142</c:v>
                </c:pt>
                <c:pt idx="66">
                  <c:v>0.52031068654584733</c:v>
                </c:pt>
                <c:pt idx="67">
                  <c:v>0.47709779333731023</c:v>
                </c:pt>
                <c:pt idx="68">
                  <c:v>0.50511388153521408</c:v>
                </c:pt>
                <c:pt idx="69">
                  <c:v>0.51135721827960268</c:v>
                </c:pt>
                <c:pt idx="70">
                  <c:v>0.54457050243111649</c:v>
                </c:pt>
                <c:pt idx="71">
                  <c:v>0.51665812403895595</c:v>
                </c:pt>
                <c:pt idx="72">
                  <c:v>0.57236746509886682</c:v>
                </c:pt>
                <c:pt idx="73">
                  <c:v>0.64607997350773694</c:v>
                </c:pt>
                <c:pt idx="74">
                  <c:v>0.55410401774710427</c:v>
                </c:pt>
                <c:pt idx="75">
                  <c:v>0.52282187199830044</c:v>
                </c:pt>
                <c:pt idx="76">
                  <c:v>0.52532547752541536</c:v>
                </c:pt>
                <c:pt idx="77">
                  <c:v>0.51858894170628378</c:v>
                </c:pt>
                <c:pt idx="78">
                  <c:v>0.51166576234400607</c:v>
                </c:pt>
                <c:pt idx="79">
                  <c:v>0.48441486966528585</c:v>
                </c:pt>
                <c:pt idx="80">
                  <c:v>0.4865825107940025</c:v>
                </c:pt>
                <c:pt idx="81">
                  <c:v>0.49645507592885019</c:v>
                </c:pt>
                <c:pt idx="82">
                  <c:v>0.50095524937627467</c:v>
                </c:pt>
                <c:pt idx="83">
                  <c:v>0.52126504716184019</c:v>
                </c:pt>
                <c:pt idx="84">
                  <c:v>0.55617908030723073</c:v>
                </c:pt>
                <c:pt idx="85">
                  <c:v>0.53906365718322746</c:v>
                </c:pt>
                <c:pt idx="86">
                  <c:v>0.55010832062906223</c:v>
                </c:pt>
                <c:pt idx="87">
                  <c:v>0.51438533421403321</c:v>
                </c:pt>
                <c:pt idx="88">
                  <c:v>0.50291656944767948</c:v>
                </c:pt>
                <c:pt idx="89">
                  <c:v>0.54731243001119323</c:v>
                </c:pt>
                <c:pt idx="90">
                  <c:v>0.60626775664819532</c:v>
                </c:pt>
                <c:pt idx="91">
                  <c:v>0.53664082687338355</c:v>
                </c:pt>
                <c:pt idx="92">
                  <c:v>0.52203827133949954</c:v>
                </c:pt>
                <c:pt idx="93">
                  <c:v>0.53480473413936191</c:v>
                </c:pt>
                <c:pt idx="94">
                  <c:v>0.55546828073742349</c:v>
                </c:pt>
                <c:pt idx="95">
                  <c:v>0.54610462928113679</c:v>
                </c:pt>
                <c:pt idx="96">
                  <c:v>0.52532547752541536</c:v>
                </c:pt>
                <c:pt idx="97">
                  <c:v>0.51645802228092985</c:v>
                </c:pt>
                <c:pt idx="98">
                  <c:v>0.52233895305302824</c:v>
                </c:pt>
                <c:pt idx="99">
                  <c:v>0.49131256006097085</c:v>
                </c:pt>
                <c:pt idx="100">
                  <c:v>0.52734407614594958</c:v>
                </c:pt>
                <c:pt idx="101">
                  <c:v>0.50254761823343153</c:v>
                </c:pt>
                <c:pt idx="102">
                  <c:v>0.56489208633093435</c:v>
                </c:pt>
                <c:pt idx="103">
                  <c:v>0.55567361514278024</c:v>
                </c:pt>
                <c:pt idx="104">
                  <c:v>0.51332151232626255</c:v>
                </c:pt>
                <c:pt idx="105">
                  <c:v>0.5604145660890657</c:v>
                </c:pt>
                <c:pt idx="106">
                  <c:v>0.55863672647763563</c:v>
                </c:pt>
                <c:pt idx="107">
                  <c:v>0.61663444620631047</c:v>
                </c:pt>
                <c:pt idx="108">
                  <c:v>0.55589944893183241</c:v>
                </c:pt>
                <c:pt idx="109">
                  <c:v>0.55687201174873135</c:v>
                </c:pt>
                <c:pt idx="110">
                  <c:v>0.46824658842452171</c:v>
                </c:pt>
                <c:pt idx="111">
                  <c:v>0.57366435325353504</c:v>
                </c:pt>
                <c:pt idx="112">
                  <c:v>0.51590363199650824</c:v>
                </c:pt>
                <c:pt idx="113">
                  <c:v>0.53395395228991871</c:v>
                </c:pt>
                <c:pt idx="114">
                  <c:v>0.612702614950417</c:v>
                </c:pt>
                <c:pt idx="115">
                  <c:v>0.54873678254019298</c:v>
                </c:pt>
                <c:pt idx="116">
                  <c:v>0.58099911977139307</c:v>
                </c:pt>
                <c:pt idx="117">
                  <c:v>0.52208037355323</c:v>
                </c:pt>
                <c:pt idx="118">
                  <c:v>0.53141401838113611</c:v>
                </c:pt>
                <c:pt idx="119">
                  <c:v>0.52692948362022141</c:v>
                </c:pt>
                <c:pt idx="120">
                  <c:v>0.60851648351648235</c:v>
                </c:pt>
                <c:pt idx="121">
                  <c:v>0.56931916959236994</c:v>
                </c:pt>
                <c:pt idx="122">
                  <c:v>0.53516200925767976</c:v>
                </c:pt>
                <c:pt idx="123">
                  <c:v>0.50971346109695936</c:v>
                </c:pt>
                <c:pt idx="124">
                  <c:v>0.57118620104623419</c:v>
                </c:pt>
                <c:pt idx="125">
                  <c:v>0.58292019651510274</c:v>
                </c:pt>
                <c:pt idx="126">
                  <c:v>0.57167066798475485</c:v>
                </c:pt>
                <c:pt idx="127">
                  <c:v>0.52552659764370668</c:v>
                </c:pt>
                <c:pt idx="128">
                  <c:v>0.54579364104396777</c:v>
                </c:pt>
                <c:pt idx="129">
                  <c:v>0.54154442962783289</c:v>
                </c:pt>
                <c:pt idx="130">
                  <c:v>0.59132464501069459</c:v>
                </c:pt>
                <c:pt idx="131">
                  <c:v>0.5604145660890657</c:v>
                </c:pt>
                <c:pt idx="132">
                  <c:v>0.53804677913159871</c:v>
                </c:pt>
                <c:pt idx="133">
                  <c:v>0.53415132924334974</c:v>
                </c:pt>
                <c:pt idx="134">
                  <c:v>0.59076145795741397</c:v>
                </c:pt>
                <c:pt idx="135">
                  <c:v>0.57095912918464142</c:v>
                </c:pt>
                <c:pt idx="136">
                  <c:v>0.59925806556278172</c:v>
                </c:pt>
                <c:pt idx="137">
                  <c:v>0.55732554486321662</c:v>
                </c:pt>
                <c:pt idx="138">
                  <c:v>0.56833018613434361</c:v>
                </c:pt>
                <c:pt idx="139">
                  <c:v>0.57685316097758677</c:v>
                </c:pt>
                <c:pt idx="140">
                  <c:v>0.55825898293077181</c:v>
                </c:pt>
                <c:pt idx="141">
                  <c:v>0.55053495839213096</c:v>
                </c:pt>
                <c:pt idx="142">
                  <c:v>0.57223745456863773</c:v>
                </c:pt>
                <c:pt idx="143">
                  <c:v>0.55373606715288037</c:v>
                </c:pt>
                <c:pt idx="144">
                  <c:v>0.57573982843559379</c:v>
                </c:pt>
                <c:pt idx="145">
                  <c:v>0.55262033768745489</c:v>
                </c:pt>
                <c:pt idx="146">
                  <c:v>0.58992705153005265</c:v>
                </c:pt>
                <c:pt idx="147">
                  <c:v>0.55596314927887658</c:v>
                </c:pt>
                <c:pt idx="148">
                  <c:v>0.55075185677525917</c:v>
                </c:pt>
                <c:pt idx="149">
                  <c:v>0.53720717687238906</c:v>
                </c:pt>
                <c:pt idx="150">
                  <c:v>0.5276186110474409</c:v>
                </c:pt>
                <c:pt idx="151">
                  <c:v>0.57677246153334949</c:v>
                </c:pt>
                <c:pt idx="152">
                  <c:v>0.58885017421602692</c:v>
                </c:pt>
                <c:pt idx="153">
                  <c:v>0.57170240216256152</c:v>
                </c:pt>
                <c:pt idx="154">
                  <c:v>0.55283210089711432</c:v>
                </c:pt>
                <c:pt idx="155">
                  <c:v>0.55663247258577631</c:v>
                </c:pt>
                <c:pt idx="156">
                  <c:v>0.53777513384890507</c:v>
                </c:pt>
                <c:pt idx="157">
                  <c:v>0.59415354375700047</c:v>
                </c:pt>
                <c:pt idx="158">
                  <c:v>0.54813989131949037</c:v>
                </c:pt>
                <c:pt idx="159">
                  <c:v>0.59101914776648856</c:v>
                </c:pt>
                <c:pt idx="160">
                  <c:v>0.56417413829680085</c:v>
                </c:pt>
                <c:pt idx="161">
                  <c:v>0.58612903623822976</c:v>
                </c:pt>
                <c:pt idx="162">
                  <c:v>0.56483605451355956</c:v>
                </c:pt>
                <c:pt idx="163">
                  <c:v>0.52004437075824295</c:v>
                </c:pt>
                <c:pt idx="164">
                  <c:v>0.50895169462898016</c:v>
                </c:pt>
                <c:pt idx="165">
                  <c:v>0.52828153757781682</c:v>
                </c:pt>
                <c:pt idx="166">
                  <c:v>0.53681821738789948</c:v>
                </c:pt>
                <c:pt idx="167">
                  <c:v>0.54628007898348319</c:v>
                </c:pt>
                <c:pt idx="168">
                  <c:v>0.53501289887744996</c:v>
                </c:pt>
                <c:pt idx="169">
                  <c:v>0.57351698075680779</c:v>
                </c:pt>
                <c:pt idx="170">
                  <c:v>0.57170240216256152</c:v>
                </c:pt>
                <c:pt idx="171">
                  <c:v>0.56488389198277278</c:v>
                </c:pt>
                <c:pt idx="172">
                  <c:v>0.52842971207356138</c:v>
                </c:pt>
                <c:pt idx="173">
                  <c:v>0.5791544459546506</c:v>
                </c:pt>
                <c:pt idx="174">
                  <c:v>0.58520945802587709</c:v>
                </c:pt>
                <c:pt idx="175">
                  <c:v>0.59197307358866225</c:v>
                </c:pt>
                <c:pt idx="176">
                  <c:v>0.61737386963459517</c:v>
                </c:pt>
                <c:pt idx="177">
                  <c:v>0.57075349632647043</c:v>
                </c:pt>
                <c:pt idx="178">
                  <c:v>0.5892070885339018</c:v>
                </c:pt>
                <c:pt idx="179">
                  <c:v>0.58520230383293348</c:v>
                </c:pt>
                <c:pt idx="180">
                  <c:v>0.56865143650610595</c:v>
                </c:pt>
                <c:pt idx="181">
                  <c:v>0.56637857577602713</c:v>
                </c:pt>
                <c:pt idx="182">
                  <c:v>0.57721323724360796</c:v>
                </c:pt>
                <c:pt idx="183">
                  <c:v>0.53694477231782189</c:v>
                </c:pt>
                <c:pt idx="184">
                  <c:v>0.55740777159515942</c:v>
                </c:pt>
                <c:pt idx="185">
                  <c:v>0.53170779667682155</c:v>
                </c:pt>
                <c:pt idx="186">
                  <c:v>0.53964025934111248</c:v>
                </c:pt>
                <c:pt idx="187">
                  <c:v>0.59415354375700047</c:v>
                </c:pt>
                <c:pt idx="188">
                  <c:v>0.54041332646908247</c:v>
                </c:pt>
                <c:pt idx="189">
                  <c:v>0.5466136433160047</c:v>
                </c:pt>
                <c:pt idx="190">
                  <c:v>0.46443993356707541</c:v>
                </c:pt>
                <c:pt idx="191">
                  <c:v>0.56453392844004968</c:v>
                </c:pt>
                <c:pt idx="192">
                  <c:v>0.58003031763005808</c:v>
                </c:pt>
                <c:pt idx="193">
                  <c:v>0.56179855009047575</c:v>
                </c:pt>
                <c:pt idx="194">
                  <c:v>0.54073410922113219</c:v>
                </c:pt>
                <c:pt idx="195">
                  <c:v>0.57236746509886682</c:v>
                </c:pt>
                <c:pt idx="196">
                  <c:v>0.55831233818253656</c:v>
                </c:pt>
                <c:pt idx="197">
                  <c:v>0.55596067752804579</c:v>
                </c:pt>
                <c:pt idx="198">
                  <c:v>0.57169404505224064</c:v>
                </c:pt>
                <c:pt idx="199">
                  <c:v>0.54888787580680032</c:v>
                </c:pt>
                <c:pt idx="200">
                  <c:v>0.56220747467690857</c:v>
                </c:pt>
                <c:pt idx="201">
                  <c:v>0.55010832062906223</c:v>
                </c:pt>
                <c:pt idx="202">
                  <c:v>0.51813749608623705</c:v>
                </c:pt>
                <c:pt idx="203">
                  <c:v>0.59243026495239037</c:v>
                </c:pt>
                <c:pt idx="204">
                  <c:v>0.55646773776199487</c:v>
                </c:pt>
                <c:pt idx="205">
                  <c:v>0.5383157684763491</c:v>
                </c:pt>
                <c:pt idx="206">
                  <c:v>0.55253825832400738</c:v>
                </c:pt>
                <c:pt idx="207">
                  <c:v>0.56477868656648211</c:v>
                </c:pt>
                <c:pt idx="208">
                  <c:v>0.53215231214587533</c:v>
                </c:pt>
                <c:pt idx="209">
                  <c:v>0.58266148881475466</c:v>
                </c:pt>
                <c:pt idx="210">
                  <c:v>0.84078725685403599</c:v>
                </c:pt>
                <c:pt idx="211">
                  <c:v>0.79509495145269093</c:v>
                </c:pt>
                <c:pt idx="212">
                  <c:v>0.78026957517776152</c:v>
                </c:pt>
                <c:pt idx="213">
                  <c:v>0.81163493580635926</c:v>
                </c:pt>
                <c:pt idx="214">
                  <c:v>0.81283495593753519</c:v>
                </c:pt>
                <c:pt idx="215">
                  <c:v>0.79523580461392251</c:v>
                </c:pt>
                <c:pt idx="216">
                  <c:v>0.78640474703607166</c:v>
                </c:pt>
                <c:pt idx="217">
                  <c:v>0.77905297560233933</c:v>
                </c:pt>
                <c:pt idx="218">
                  <c:v>0.7654206891383899</c:v>
                </c:pt>
                <c:pt idx="219">
                  <c:v>0.80046155114151418</c:v>
                </c:pt>
                <c:pt idx="220">
                  <c:v>0.73143839773416996</c:v>
                </c:pt>
                <c:pt idx="221">
                  <c:v>0.78131979695431486</c:v>
                </c:pt>
                <c:pt idx="222">
                  <c:v>0.70897728836889273</c:v>
                </c:pt>
                <c:pt idx="223">
                  <c:v>0.73044654939107012</c:v>
                </c:pt>
                <c:pt idx="224">
                  <c:v>0.70172308035465114</c:v>
                </c:pt>
                <c:pt idx="225">
                  <c:v>0.68617113885967851</c:v>
                </c:pt>
                <c:pt idx="226">
                  <c:v>0.63756080377151958</c:v>
                </c:pt>
                <c:pt idx="227">
                  <c:v>0.63126703258741956</c:v>
                </c:pt>
                <c:pt idx="228">
                  <c:v>0.64343431816476671</c:v>
                </c:pt>
                <c:pt idx="229">
                  <c:v>0.57219246473813523</c:v>
                </c:pt>
                <c:pt idx="230">
                  <c:v>0.59437723039429746</c:v>
                </c:pt>
                <c:pt idx="231">
                  <c:v>0.58151260504202018</c:v>
                </c:pt>
                <c:pt idx="232">
                  <c:v>0.5875059608965173</c:v>
                </c:pt>
                <c:pt idx="233">
                  <c:v>0.58329219563536328</c:v>
                </c:pt>
                <c:pt idx="234">
                  <c:v>0.55936777178103492</c:v>
                </c:pt>
                <c:pt idx="235">
                  <c:v>0.54972571668382131</c:v>
                </c:pt>
                <c:pt idx="236">
                  <c:v>0.53121424707103138</c:v>
                </c:pt>
                <c:pt idx="237">
                  <c:v>0.56540227252357955</c:v>
                </c:pt>
                <c:pt idx="238">
                  <c:v>0.52958101609442598</c:v>
                </c:pt>
                <c:pt idx="239">
                  <c:v>0.53127463066632297</c:v>
                </c:pt>
                <c:pt idx="240">
                  <c:v>0.56167381598529187</c:v>
                </c:pt>
                <c:pt idx="241">
                  <c:v>0.51660473417795871</c:v>
                </c:pt>
                <c:pt idx="242">
                  <c:v>0.52396575178042915</c:v>
                </c:pt>
                <c:pt idx="243">
                  <c:v>0.54787950185123169</c:v>
                </c:pt>
                <c:pt idx="244">
                  <c:v>0.48596378383681638</c:v>
                </c:pt>
                <c:pt idx="245">
                  <c:v>0.54167722320749934</c:v>
                </c:pt>
                <c:pt idx="246">
                  <c:v>0.51646274743857468</c:v>
                </c:pt>
                <c:pt idx="247">
                  <c:v>0.5757227173527365</c:v>
                </c:pt>
                <c:pt idx="248">
                  <c:v>0.52214367984824106</c:v>
                </c:pt>
                <c:pt idx="249">
                  <c:v>0.51549182902132573</c:v>
                </c:pt>
                <c:pt idx="250">
                  <c:v>0.55447127393838513</c:v>
                </c:pt>
                <c:pt idx="251">
                  <c:v>0.55165265980218237</c:v>
                </c:pt>
                <c:pt idx="252">
                  <c:v>0.52590509431654875</c:v>
                </c:pt>
                <c:pt idx="253">
                  <c:v>0.52329862444378838</c:v>
                </c:pt>
                <c:pt idx="254">
                  <c:v>0.51921751217693624</c:v>
                </c:pt>
                <c:pt idx="255">
                  <c:v>0.54960321727349226</c:v>
                </c:pt>
                <c:pt idx="256">
                  <c:v>0.55243685668223808</c:v>
                </c:pt>
                <c:pt idx="257">
                  <c:v>0.53881890673754251</c:v>
                </c:pt>
                <c:pt idx="258">
                  <c:v>0.51018206779328656</c:v>
                </c:pt>
                <c:pt idx="259">
                  <c:v>0.55609084652443208</c:v>
                </c:pt>
                <c:pt idx="260">
                  <c:v>0.55163256111730219</c:v>
                </c:pt>
                <c:pt idx="261">
                  <c:v>0.54340836012862304</c:v>
                </c:pt>
                <c:pt idx="262">
                  <c:v>0.53533930179584055</c:v>
                </c:pt>
                <c:pt idx="263">
                  <c:v>0.50216113836142551</c:v>
                </c:pt>
                <c:pt idx="264">
                  <c:v>0.58210529898240759</c:v>
                </c:pt>
                <c:pt idx="265">
                  <c:v>0.57543709106511687</c:v>
                </c:pt>
                <c:pt idx="266">
                  <c:v>0.56599926245689125</c:v>
                </c:pt>
                <c:pt idx="267">
                  <c:v>0.56931405468376117</c:v>
                </c:pt>
                <c:pt idx="268">
                  <c:v>0.56656985898736856</c:v>
                </c:pt>
                <c:pt idx="269">
                  <c:v>0.54843252056621727</c:v>
                </c:pt>
                <c:pt idx="270">
                  <c:v>0.57122924220162175</c:v>
                </c:pt>
                <c:pt idx="271">
                  <c:v>0.57817172377573678</c:v>
                </c:pt>
                <c:pt idx="272">
                  <c:v>0.56047899150822045</c:v>
                </c:pt>
                <c:pt idx="273">
                  <c:v>0.60483006494734515</c:v>
                </c:pt>
                <c:pt idx="274">
                  <c:v>0.58098423315814007</c:v>
                </c:pt>
                <c:pt idx="275">
                  <c:v>0.61445975761839466</c:v>
                </c:pt>
                <c:pt idx="276">
                  <c:v>0.56021515179141079</c:v>
                </c:pt>
                <c:pt idx="277">
                  <c:v>0.58871717206483976</c:v>
                </c:pt>
                <c:pt idx="278">
                  <c:v>0.60791104629966719</c:v>
                </c:pt>
                <c:pt idx="279">
                  <c:v>0.57260105327953281</c:v>
                </c:pt>
                <c:pt idx="280">
                  <c:v>0.55162154883882342</c:v>
                </c:pt>
                <c:pt idx="281">
                  <c:v>0.59299884729720975</c:v>
                </c:pt>
                <c:pt idx="282">
                  <c:v>0.60712005892462928</c:v>
                </c:pt>
                <c:pt idx="283">
                  <c:v>0.57424878294443316</c:v>
                </c:pt>
                <c:pt idx="284">
                  <c:v>0.63061771253914911</c:v>
                </c:pt>
                <c:pt idx="285">
                  <c:v>0.63809796762656878</c:v>
                </c:pt>
                <c:pt idx="286">
                  <c:v>0.58539423916205546</c:v>
                </c:pt>
                <c:pt idx="287">
                  <c:v>0.5834177260433987</c:v>
                </c:pt>
                <c:pt idx="288">
                  <c:v>0.59414817160815103</c:v>
                </c:pt>
                <c:pt idx="289">
                  <c:v>0.56635361371989046</c:v>
                </c:pt>
                <c:pt idx="290">
                  <c:v>0.58481568204386369</c:v>
                </c:pt>
                <c:pt idx="291">
                  <c:v>0.6137339055794</c:v>
                </c:pt>
                <c:pt idx="292">
                  <c:v>0.56982883147762298</c:v>
                </c:pt>
                <c:pt idx="293">
                  <c:v>0.61991854868566665</c:v>
                </c:pt>
                <c:pt idx="294">
                  <c:v>0.59983831851252889</c:v>
                </c:pt>
                <c:pt idx="295">
                  <c:v>0.6166864353929592</c:v>
                </c:pt>
                <c:pt idx="296">
                  <c:v>0.58883901463285937</c:v>
                </c:pt>
                <c:pt idx="297">
                  <c:v>0.63249640733254375</c:v>
                </c:pt>
                <c:pt idx="298">
                  <c:v>0.62618582341446882</c:v>
                </c:pt>
                <c:pt idx="299">
                  <c:v>0.58958796697705051</c:v>
                </c:pt>
                <c:pt idx="300">
                  <c:v>0.62276002928821628</c:v>
                </c:pt>
                <c:pt idx="301">
                  <c:v>0.60533986242275994</c:v>
                </c:pt>
                <c:pt idx="302">
                  <c:v>0.61616045845272083</c:v>
                </c:pt>
                <c:pt idx="303">
                  <c:v>0.63173074446991462</c:v>
                </c:pt>
                <c:pt idx="304">
                  <c:v>0.63900319193939981</c:v>
                </c:pt>
                <c:pt idx="305">
                  <c:v>0.59750304980921853</c:v>
                </c:pt>
                <c:pt idx="306">
                  <c:v>0.62408800089796967</c:v>
                </c:pt>
                <c:pt idx="307">
                  <c:v>0.58676102739308367</c:v>
                </c:pt>
                <c:pt idx="308">
                  <c:v>0.61815014453968753</c:v>
                </c:pt>
                <c:pt idx="309">
                  <c:v>0.62402785838653785</c:v>
                </c:pt>
                <c:pt idx="310">
                  <c:v>0.61256744811936392</c:v>
                </c:pt>
                <c:pt idx="311">
                  <c:v>0.64599855803894324</c:v>
                </c:pt>
                <c:pt idx="312">
                  <c:v>0.62766963707871914</c:v>
                </c:pt>
                <c:pt idx="313">
                  <c:v>0.62857142857142267</c:v>
                </c:pt>
                <c:pt idx="314">
                  <c:v>0.55761371882520416</c:v>
                </c:pt>
                <c:pt idx="315">
                  <c:v>0.6261784696338597</c:v>
                </c:pt>
                <c:pt idx="316">
                  <c:v>0.5816739561544052</c:v>
                </c:pt>
                <c:pt idx="317">
                  <c:v>0.61466333889494362</c:v>
                </c:pt>
                <c:pt idx="318">
                  <c:v>0.64282867391676068</c:v>
                </c:pt>
                <c:pt idx="319">
                  <c:v>0.68837284179176761</c:v>
                </c:pt>
                <c:pt idx="320">
                  <c:v>0.66253248449682733</c:v>
                </c:pt>
                <c:pt idx="321">
                  <c:v>0.66493021809276209</c:v>
                </c:pt>
                <c:pt idx="322">
                  <c:v>0.63752134798219307</c:v>
                </c:pt>
                <c:pt idx="323">
                  <c:v>0.65253341622630834</c:v>
                </c:pt>
                <c:pt idx="324">
                  <c:v>0.60839920200005082</c:v>
                </c:pt>
                <c:pt idx="325">
                  <c:v>0.65134198022344703</c:v>
                </c:pt>
                <c:pt idx="326">
                  <c:v>0.71014429191702799</c:v>
                </c:pt>
                <c:pt idx="327">
                  <c:v>0.62401653023920534</c:v>
                </c:pt>
                <c:pt idx="328">
                  <c:v>0.65737818037672402</c:v>
                </c:pt>
                <c:pt idx="329">
                  <c:v>0.66735681710080363</c:v>
                </c:pt>
                <c:pt idx="330">
                  <c:v>0.61407135711904026</c:v>
                </c:pt>
                <c:pt idx="331">
                  <c:v>0.6734870355342204</c:v>
                </c:pt>
                <c:pt idx="332">
                  <c:v>0.64390329209110753</c:v>
                </c:pt>
                <c:pt idx="333">
                  <c:v>0.67368544018223686</c:v>
                </c:pt>
                <c:pt idx="334">
                  <c:v>0.67573016283277554</c:v>
                </c:pt>
                <c:pt idx="335">
                  <c:v>0.6248801643460381</c:v>
                </c:pt>
                <c:pt idx="336">
                  <c:v>0.63588670333866359</c:v>
                </c:pt>
                <c:pt idx="337">
                  <c:v>0.65812121369698873</c:v>
                </c:pt>
                <c:pt idx="338">
                  <c:v>0.66313932980599222</c:v>
                </c:pt>
                <c:pt idx="339">
                  <c:v>0.63740827910840436</c:v>
                </c:pt>
                <c:pt idx="340">
                  <c:v>0.66402228036121502</c:v>
                </c:pt>
                <c:pt idx="341">
                  <c:v>0.646361516750524</c:v>
                </c:pt>
                <c:pt idx="342">
                  <c:v>0.6670013432289138</c:v>
                </c:pt>
                <c:pt idx="343">
                  <c:v>0.66045313715240672</c:v>
                </c:pt>
                <c:pt idx="344">
                  <c:v>0.65673774455925515</c:v>
                </c:pt>
                <c:pt idx="345">
                  <c:v>0.68618943450042436</c:v>
                </c:pt>
                <c:pt idx="346">
                  <c:v>0.72094689088243136</c:v>
                </c:pt>
                <c:pt idx="347">
                  <c:v>0.72126728613597069</c:v>
                </c:pt>
                <c:pt idx="348">
                  <c:v>0.76010731797575848</c:v>
                </c:pt>
                <c:pt idx="349">
                  <c:v>0.66863764699171679</c:v>
                </c:pt>
                <c:pt idx="350">
                  <c:v>0.7303669562134455</c:v>
                </c:pt>
                <c:pt idx="351">
                  <c:v>0.75075564081687007</c:v>
                </c:pt>
                <c:pt idx="352">
                  <c:v>0.76216737901558151</c:v>
                </c:pt>
                <c:pt idx="353">
                  <c:v>0.7270321819564991</c:v>
                </c:pt>
                <c:pt idx="354">
                  <c:v>0.7111878404703369</c:v>
                </c:pt>
                <c:pt idx="355">
                  <c:v>0.65491006197409962</c:v>
                </c:pt>
                <c:pt idx="356">
                  <c:v>0.69792054855780117</c:v>
                </c:pt>
                <c:pt idx="357">
                  <c:v>0.69327251995438222</c:v>
                </c:pt>
                <c:pt idx="358">
                  <c:v>0.70779140001935958</c:v>
                </c:pt>
                <c:pt idx="359">
                  <c:v>0.63724478235694892</c:v>
                </c:pt>
                <c:pt idx="360">
                  <c:v>0.66107046592221652</c:v>
                </c:pt>
                <c:pt idx="361">
                  <c:v>0.6393491249629214</c:v>
                </c:pt>
                <c:pt idx="362">
                  <c:v>0.67012509718001068</c:v>
                </c:pt>
                <c:pt idx="363">
                  <c:v>0.63356973995272847</c:v>
                </c:pt>
                <c:pt idx="364">
                  <c:v>0.69438069454561346</c:v>
                </c:pt>
                <c:pt idx="365">
                  <c:v>0.65764086823066337</c:v>
                </c:pt>
                <c:pt idx="366">
                  <c:v>0.66310632043116391</c:v>
                </c:pt>
                <c:pt idx="367">
                  <c:v>0.59756742464304269</c:v>
                </c:pt>
                <c:pt idx="368">
                  <c:v>0.64519862758877677</c:v>
                </c:pt>
                <c:pt idx="369">
                  <c:v>0.62427426043682943</c:v>
                </c:pt>
                <c:pt idx="370">
                  <c:v>0.62991736355089978</c:v>
                </c:pt>
                <c:pt idx="371">
                  <c:v>0.7089609914172943</c:v>
                </c:pt>
                <c:pt idx="372">
                  <c:v>0.63040310830499824</c:v>
                </c:pt>
                <c:pt idx="373">
                  <c:v>0.63836277418817389</c:v>
                </c:pt>
                <c:pt idx="374">
                  <c:v>0.62260127931769549</c:v>
                </c:pt>
                <c:pt idx="375">
                  <c:v>0.66238257523359256</c:v>
                </c:pt>
                <c:pt idx="376">
                  <c:v>0.66984038084570297</c:v>
                </c:pt>
                <c:pt idx="377">
                  <c:v>0.66994218084095836</c:v>
                </c:pt>
                <c:pt idx="378">
                  <c:v>0.64178983490503139</c:v>
                </c:pt>
                <c:pt idx="379">
                  <c:v>0.59856389098265605</c:v>
                </c:pt>
                <c:pt idx="380">
                  <c:v>0.64280270609340195</c:v>
                </c:pt>
                <c:pt idx="381">
                  <c:v>0.68460916986468523</c:v>
                </c:pt>
                <c:pt idx="382">
                  <c:v>0.6839694656488613</c:v>
                </c:pt>
                <c:pt idx="383">
                  <c:v>0.70692172897196104</c:v>
                </c:pt>
                <c:pt idx="384">
                  <c:v>0.74226111493693392</c:v>
                </c:pt>
                <c:pt idx="385">
                  <c:v>0.7923507543649011</c:v>
                </c:pt>
                <c:pt idx="386">
                  <c:v>0.72847187108405032</c:v>
                </c:pt>
                <c:pt idx="387">
                  <c:v>0.77677845485864172</c:v>
                </c:pt>
                <c:pt idx="388">
                  <c:v>0.82341949548427096</c:v>
                </c:pt>
                <c:pt idx="389">
                  <c:v>0.82344611198267681</c:v>
                </c:pt>
                <c:pt idx="390">
                  <c:v>0.80103073808209158</c:v>
                </c:pt>
                <c:pt idx="391">
                  <c:v>0.78741068463507768</c:v>
                </c:pt>
                <c:pt idx="392">
                  <c:v>0.80559800822649397</c:v>
                </c:pt>
                <c:pt idx="393">
                  <c:v>0.79600317328397452</c:v>
                </c:pt>
                <c:pt idx="394">
                  <c:v>0.83262602215091197</c:v>
                </c:pt>
                <c:pt idx="395">
                  <c:v>0.82225905131818411</c:v>
                </c:pt>
                <c:pt idx="396">
                  <c:v>0.94590733400986138</c:v>
                </c:pt>
                <c:pt idx="397">
                  <c:v>0.88829822876415521</c:v>
                </c:pt>
                <c:pt idx="398">
                  <c:v>0.87294327930565485</c:v>
                </c:pt>
                <c:pt idx="399">
                  <c:v>0.87153448508454412</c:v>
                </c:pt>
                <c:pt idx="400">
                  <c:v>0.86924332676337657</c:v>
                </c:pt>
                <c:pt idx="401">
                  <c:v>0.84251926134279242</c:v>
                </c:pt>
                <c:pt idx="402">
                  <c:v>0.82633023424036867</c:v>
                </c:pt>
                <c:pt idx="403">
                  <c:v>0.8174160376326457</c:v>
                </c:pt>
                <c:pt idx="404">
                  <c:v>0.79576603736939699</c:v>
                </c:pt>
                <c:pt idx="405">
                  <c:v>0.76107229548958233</c:v>
                </c:pt>
                <c:pt idx="406">
                  <c:v>0.74050728548299583</c:v>
                </c:pt>
                <c:pt idx="407">
                  <c:v>0.69247755041954728</c:v>
                </c:pt>
                <c:pt idx="408">
                  <c:v>0.68882401778301705</c:v>
                </c:pt>
                <c:pt idx="409">
                  <c:v>0.66443560770109489</c:v>
                </c:pt>
                <c:pt idx="410">
                  <c:v>0.64458804523425162</c:v>
                </c:pt>
                <c:pt idx="411">
                  <c:v>0.65821299344785578</c:v>
                </c:pt>
                <c:pt idx="412">
                  <c:v>0.65424517427116402</c:v>
                </c:pt>
                <c:pt idx="413">
                  <c:v>0.59224583439548906</c:v>
                </c:pt>
                <c:pt idx="414">
                  <c:v>0.63393559473818328</c:v>
                </c:pt>
                <c:pt idx="415">
                  <c:v>0.60796832067237072</c:v>
                </c:pt>
                <c:pt idx="416">
                  <c:v>0.65144804088586994</c:v>
                </c:pt>
                <c:pt idx="417">
                  <c:v>0.62056800141118196</c:v>
                </c:pt>
                <c:pt idx="418">
                  <c:v>0.63528770111808408</c:v>
                </c:pt>
                <c:pt idx="419">
                  <c:v>0.65278675804991859</c:v>
                </c:pt>
                <c:pt idx="420">
                  <c:v>0.67884724053494416</c:v>
                </c:pt>
                <c:pt idx="421">
                  <c:v>0.73361101791311223</c:v>
                </c:pt>
                <c:pt idx="422">
                  <c:v>0.77179876269405534</c:v>
                </c:pt>
                <c:pt idx="423">
                  <c:v>0.80462855820411527</c:v>
                </c:pt>
                <c:pt idx="424">
                  <c:v>0.74505994936547859</c:v>
                </c:pt>
                <c:pt idx="425">
                  <c:v>0.68103979302698348</c:v>
                </c:pt>
                <c:pt idx="426">
                  <c:v>0.68486775894690777</c:v>
                </c:pt>
                <c:pt idx="427">
                  <c:v>0.68204861447854137</c:v>
                </c:pt>
                <c:pt idx="428">
                  <c:v>0.65113921198636504</c:v>
                </c:pt>
                <c:pt idx="429">
                  <c:v>0.64266582637466629</c:v>
                </c:pt>
                <c:pt idx="430">
                  <c:v>0.6287026264581369</c:v>
                </c:pt>
                <c:pt idx="431">
                  <c:v>0.6377606351415025</c:v>
                </c:pt>
                <c:pt idx="432">
                  <c:v>0.67047240089076932</c:v>
                </c:pt>
                <c:pt idx="433">
                  <c:v>0.61224535060384599</c:v>
                </c:pt>
                <c:pt idx="434">
                  <c:v>0.6320319704887849</c:v>
                </c:pt>
                <c:pt idx="435">
                  <c:v>0.62995838090677447</c:v>
                </c:pt>
                <c:pt idx="436">
                  <c:v>0.65311699402220902</c:v>
                </c:pt>
                <c:pt idx="437">
                  <c:v>0.60934007763792708</c:v>
                </c:pt>
                <c:pt idx="438">
                  <c:v>0.59632197021366384</c:v>
                </c:pt>
                <c:pt idx="439">
                  <c:v>0.61728211605617866</c:v>
                </c:pt>
                <c:pt idx="440">
                  <c:v>0.60696480113955975</c:v>
                </c:pt>
                <c:pt idx="441">
                  <c:v>0.59034890726845746</c:v>
                </c:pt>
                <c:pt idx="442">
                  <c:v>0.58407505412557381</c:v>
                </c:pt>
                <c:pt idx="443">
                  <c:v>0.62733309514716407</c:v>
                </c:pt>
                <c:pt idx="444">
                  <c:v>0.63406305725234591</c:v>
                </c:pt>
                <c:pt idx="445">
                  <c:v>0.62788428642025385</c:v>
                </c:pt>
                <c:pt idx="446">
                  <c:v>0.59269406392693902</c:v>
                </c:pt>
                <c:pt idx="447">
                  <c:v>0.66515437590839099</c:v>
                </c:pt>
                <c:pt idx="448">
                  <c:v>0.64119637860887091</c:v>
                </c:pt>
                <c:pt idx="449">
                  <c:v>0.71857774496396543</c:v>
                </c:pt>
                <c:pt idx="450">
                  <c:v>0.82055650198750785</c:v>
                </c:pt>
                <c:pt idx="451">
                  <c:v>0.86686345205143556</c:v>
                </c:pt>
                <c:pt idx="452">
                  <c:v>0.83339452267011849</c:v>
                </c:pt>
                <c:pt idx="453">
                  <c:v>0.8346700593782872</c:v>
                </c:pt>
                <c:pt idx="454">
                  <c:v>0.77688446867326666</c:v>
                </c:pt>
                <c:pt idx="455">
                  <c:v>0.79885579484135361</c:v>
                </c:pt>
                <c:pt idx="456">
                  <c:v>0.82663879348962199</c:v>
                </c:pt>
                <c:pt idx="457">
                  <c:v>0.80638137624101491</c:v>
                </c:pt>
                <c:pt idx="458">
                  <c:v>0.83931315200690126</c:v>
                </c:pt>
                <c:pt idx="459">
                  <c:v>0.80457668549281292</c:v>
                </c:pt>
                <c:pt idx="460">
                  <c:v>0.8085014321296301</c:v>
                </c:pt>
                <c:pt idx="461">
                  <c:v>0.85051500015962178</c:v>
                </c:pt>
                <c:pt idx="462">
                  <c:v>0.8022963456051011</c:v>
                </c:pt>
                <c:pt idx="463">
                  <c:v>0.85230473798523898</c:v>
                </c:pt>
                <c:pt idx="464">
                  <c:v>0.82798995273036635</c:v>
                </c:pt>
                <c:pt idx="465">
                  <c:v>0.86440348754956331</c:v>
                </c:pt>
                <c:pt idx="466">
                  <c:v>0.8832029565333015</c:v>
                </c:pt>
                <c:pt idx="467">
                  <c:v>0.83668782843157752</c:v>
                </c:pt>
                <c:pt idx="468">
                  <c:v>0.88772108017399332</c:v>
                </c:pt>
                <c:pt idx="469">
                  <c:v>0.82423612562683479</c:v>
                </c:pt>
                <c:pt idx="470">
                  <c:v>0.82246827698217961</c:v>
                </c:pt>
                <c:pt idx="471">
                  <c:v>0.89404539919883652</c:v>
                </c:pt>
                <c:pt idx="472">
                  <c:v>0.90774685794521792</c:v>
                </c:pt>
                <c:pt idx="473">
                  <c:v>0.8686938153951953</c:v>
                </c:pt>
                <c:pt idx="474">
                  <c:v>0.92042528081430341</c:v>
                </c:pt>
                <c:pt idx="475">
                  <c:v>0.90776942995267695</c:v>
                </c:pt>
                <c:pt idx="476">
                  <c:v>0.85356234707095879</c:v>
                </c:pt>
                <c:pt idx="477">
                  <c:v>0.90976270742869303</c:v>
                </c:pt>
                <c:pt idx="478">
                  <c:v>0.91674761462497245</c:v>
                </c:pt>
                <c:pt idx="479">
                  <c:v>0.90182147985790906</c:v>
                </c:pt>
                <c:pt idx="480">
                  <c:v>0.92471190202917386</c:v>
                </c:pt>
                <c:pt idx="481">
                  <c:v>0.87347775971837649</c:v>
                </c:pt>
                <c:pt idx="482">
                  <c:v>0.89695460451707409</c:v>
                </c:pt>
                <c:pt idx="483">
                  <c:v>0.90863458791617291</c:v>
                </c:pt>
                <c:pt idx="484">
                  <c:v>0.87123891421159638</c:v>
                </c:pt>
                <c:pt idx="485">
                  <c:v>0.85419945888166526</c:v>
                </c:pt>
                <c:pt idx="486">
                  <c:v>0.89634810409185184</c:v>
                </c:pt>
                <c:pt idx="487">
                  <c:v>0.85528854479390304</c:v>
                </c:pt>
                <c:pt idx="488">
                  <c:v>0.88219786984424553</c:v>
                </c:pt>
                <c:pt idx="489">
                  <c:v>0.84131467736917664</c:v>
                </c:pt>
                <c:pt idx="490">
                  <c:v>0.86565751516396805</c:v>
                </c:pt>
                <c:pt idx="491">
                  <c:v>0.90414909684870937</c:v>
                </c:pt>
                <c:pt idx="492">
                  <c:v>0.87754614076590276</c:v>
                </c:pt>
                <c:pt idx="493">
                  <c:v>0.85153091740830567</c:v>
                </c:pt>
                <c:pt idx="494">
                  <c:v>0.89810147785825345</c:v>
                </c:pt>
                <c:pt idx="495">
                  <c:v>0.8762340484740867</c:v>
                </c:pt>
                <c:pt idx="496">
                  <c:v>0.8407947325580799</c:v>
                </c:pt>
                <c:pt idx="497">
                  <c:v>0.89679146137381582</c:v>
                </c:pt>
                <c:pt idx="498">
                  <c:v>0.84355927059673641</c:v>
                </c:pt>
                <c:pt idx="499">
                  <c:v>0.88917666138935003</c:v>
                </c:pt>
                <c:pt idx="500">
                  <c:v>0.89686929638320856</c:v>
                </c:pt>
                <c:pt idx="501">
                  <c:v>0.84460012740442636</c:v>
                </c:pt>
                <c:pt idx="502">
                  <c:v>0.88469002147795484</c:v>
                </c:pt>
                <c:pt idx="503">
                  <c:v>0.87462844572990839</c:v>
                </c:pt>
                <c:pt idx="504">
                  <c:v>0.88244841497922533</c:v>
                </c:pt>
                <c:pt idx="505">
                  <c:v>0.8745661705661959</c:v>
                </c:pt>
                <c:pt idx="506">
                  <c:v>0.91556220914100772</c:v>
                </c:pt>
                <c:pt idx="507">
                  <c:v>0.83916762582347215</c:v>
                </c:pt>
                <c:pt idx="508">
                  <c:v>0.87630235544132729</c:v>
                </c:pt>
                <c:pt idx="509">
                  <c:v>0.89646325416914729</c:v>
                </c:pt>
                <c:pt idx="510">
                  <c:v>0.88362066986758825</c:v>
                </c:pt>
                <c:pt idx="511">
                  <c:v>0.89252906938376864</c:v>
                </c:pt>
                <c:pt idx="512">
                  <c:v>0.89878261905984969</c:v>
                </c:pt>
                <c:pt idx="513">
                  <c:v>0.89550528284015063</c:v>
                </c:pt>
                <c:pt idx="514">
                  <c:v>0.88938430872966001</c:v>
                </c:pt>
                <c:pt idx="515">
                  <c:v>0.8916133747487669</c:v>
                </c:pt>
                <c:pt idx="516">
                  <c:v>0.88212099958879098</c:v>
                </c:pt>
                <c:pt idx="517">
                  <c:v>0.89441546534709948</c:v>
                </c:pt>
                <c:pt idx="518">
                  <c:v>0.88646899883404895</c:v>
                </c:pt>
                <c:pt idx="519">
                  <c:v>0.88890843033346434</c:v>
                </c:pt>
                <c:pt idx="520">
                  <c:v>0.88613540763856746</c:v>
                </c:pt>
                <c:pt idx="521">
                  <c:v>0.85244927403849924</c:v>
                </c:pt>
                <c:pt idx="522">
                  <c:v>0.85260367895630584</c:v>
                </c:pt>
                <c:pt idx="523">
                  <c:v>0.88720091150778502</c:v>
                </c:pt>
                <c:pt idx="524">
                  <c:v>0.85390505359877578</c:v>
                </c:pt>
                <c:pt idx="525">
                  <c:v>0.85231207985333046</c:v>
                </c:pt>
                <c:pt idx="526">
                  <c:v>0.82690387127950649</c:v>
                </c:pt>
                <c:pt idx="527">
                  <c:v>0.80496533308546236</c:v>
                </c:pt>
                <c:pt idx="528">
                  <c:v>0.84772512218624552</c:v>
                </c:pt>
                <c:pt idx="529">
                  <c:v>0.83065495573196424</c:v>
                </c:pt>
                <c:pt idx="530">
                  <c:v>0.78669024983417923</c:v>
                </c:pt>
                <c:pt idx="531">
                  <c:v>0.86364249426786055</c:v>
                </c:pt>
                <c:pt idx="532">
                  <c:v>0.85667303845016218</c:v>
                </c:pt>
                <c:pt idx="533">
                  <c:v>0.86585411588224426</c:v>
                </c:pt>
                <c:pt idx="534">
                  <c:v>0.7764064511244041</c:v>
                </c:pt>
                <c:pt idx="535">
                  <c:v>0.78685934249480982</c:v>
                </c:pt>
                <c:pt idx="536">
                  <c:v>0.71700530254949546</c:v>
                </c:pt>
                <c:pt idx="537">
                  <c:v>0.73486789022503762</c:v>
                </c:pt>
                <c:pt idx="538">
                  <c:v>0.70375009994936155</c:v>
                </c:pt>
                <c:pt idx="539">
                  <c:v>0.74658925979680524</c:v>
                </c:pt>
                <c:pt idx="540">
                  <c:v>0.68129592470669353</c:v>
                </c:pt>
                <c:pt idx="541">
                  <c:v>0.72157584800241603</c:v>
                </c:pt>
                <c:pt idx="542">
                  <c:v>0.69454233736546822</c:v>
                </c:pt>
                <c:pt idx="543">
                  <c:v>0.68773047267851106</c:v>
                </c:pt>
                <c:pt idx="544">
                  <c:v>0.70515144866450497</c:v>
                </c:pt>
                <c:pt idx="545">
                  <c:v>0.77080856123661767</c:v>
                </c:pt>
                <c:pt idx="546">
                  <c:v>0.67465691421949892</c:v>
                </c:pt>
                <c:pt idx="547">
                  <c:v>0.68939510328357523</c:v>
                </c:pt>
                <c:pt idx="548">
                  <c:v>0.66412932886158804</c:v>
                </c:pt>
                <c:pt idx="549">
                  <c:v>0.70999944539959348</c:v>
                </c:pt>
                <c:pt idx="550">
                  <c:v>0.72363250279222324</c:v>
                </c:pt>
                <c:pt idx="551">
                  <c:v>0.63984157980142897</c:v>
                </c:pt>
                <c:pt idx="552">
                  <c:v>0.67739593748714833</c:v>
                </c:pt>
                <c:pt idx="553">
                  <c:v>0.71566975568659852</c:v>
                </c:pt>
                <c:pt idx="554">
                  <c:v>0.6236840540058306</c:v>
                </c:pt>
                <c:pt idx="555">
                  <c:v>0.63110958669182327</c:v>
                </c:pt>
                <c:pt idx="556">
                  <c:v>0.71254710570211344</c:v>
                </c:pt>
                <c:pt idx="557">
                  <c:v>0.62227126944165834</c:v>
                </c:pt>
                <c:pt idx="558">
                  <c:v>0.67671803922164764</c:v>
                </c:pt>
                <c:pt idx="559">
                  <c:v>0.65564936231363857</c:v>
                </c:pt>
                <c:pt idx="560">
                  <c:v>0.70380010411244565</c:v>
                </c:pt>
                <c:pt idx="561">
                  <c:v>0.63662310813520318</c:v>
                </c:pt>
                <c:pt idx="562">
                  <c:v>0.64879246827670534</c:v>
                </c:pt>
                <c:pt idx="563">
                  <c:v>0.64441616912989386</c:v>
                </c:pt>
                <c:pt idx="564">
                  <c:v>0.68860021852616793</c:v>
                </c:pt>
                <c:pt idx="565">
                  <c:v>0.66826455917601091</c:v>
                </c:pt>
                <c:pt idx="566">
                  <c:v>0.69351782641194415</c:v>
                </c:pt>
                <c:pt idx="567">
                  <c:v>0.61938420989578158</c:v>
                </c:pt>
                <c:pt idx="568">
                  <c:v>0.67965951293260884</c:v>
                </c:pt>
                <c:pt idx="569">
                  <c:v>0.63933479616584765</c:v>
                </c:pt>
                <c:pt idx="570">
                  <c:v>0.63102085730005808</c:v>
                </c:pt>
                <c:pt idx="571">
                  <c:v>0.65639802992752894</c:v>
                </c:pt>
                <c:pt idx="572">
                  <c:v>0.64952240999264232</c:v>
                </c:pt>
                <c:pt idx="573">
                  <c:v>0.63703233988584995</c:v>
                </c:pt>
                <c:pt idx="574">
                  <c:v>0.87449432842478192</c:v>
                </c:pt>
                <c:pt idx="575">
                  <c:v>0.8263090712870802</c:v>
                </c:pt>
                <c:pt idx="576">
                  <c:v>0.79005938060353809</c:v>
                </c:pt>
                <c:pt idx="577">
                  <c:v>0.71455608907993906</c:v>
                </c:pt>
                <c:pt idx="578">
                  <c:v>0.81873925581928053</c:v>
                </c:pt>
                <c:pt idx="579">
                  <c:v>0.73097966657451996</c:v>
                </c:pt>
                <c:pt idx="580">
                  <c:v>0.77649408824768429</c:v>
                </c:pt>
                <c:pt idx="581">
                  <c:v>0.82747281760794944</c:v>
                </c:pt>
                <c:pt idx="582">
                  <c:v>0.81225722538272738</c:v>
                </c:pt>
                <c:pt idx="583">
                  <c:v>0.78530673489971581</c:v>
                </c:pt>
                <c:pt idx="584">
                  <c:v>0.83935060903230518</c:v>
                </c:pt>
                <c:pt idx="585">
                  <c:v>0.83751565490708513</c:v>
                </c:pt>
                <c:pt idx="586">
                  <c:v>0.82427971850317638</c:v>
                </c:pt>
                <c:pt idx="587">
                  <c:v>0.88980909399700536</c:v>
                </c:pt>
                <c:pt idx="588">
                  <c:v>0.88033805963507805</c:v>
                </c:pt>
                <c:pt idx="589">
                  <c:v>0.88089343970539835</c:v>
                </c:pt>
                <c:pt idx="590">
                  <c:v>0.88085934130691157</c:v>
                </c:pt>
                <c:pt idx="591">
                  <c:v>0.88709161546599524</c:v>
                </c:pt>
                <c:pt idx="592">
                  <c:v>0.89549638614411098</c:v>
                </c:pt>
                <c:pt idx="593">
                  <c:v>0.88509190371569169</c:v>
                </c:pt>
                <c:pt idx="594">
                  <c:v>0.85980473644382149</c:v>
                </c:pt>
                <c:pt idx="595">
                  <c:v>0.85521451496274226</c:v>
                </c:pt>
                <c:pt idx="596">
                  <c:v>0.87851127032067822</c:v>
                </c:pt>
                <c:pt idx="597">
                  <c:v>0.83032840693243393</c:v>
                </c:pt>
                <c:pt idx="598">
                  <c:v>0.85042737800252766</c:v>
                </c:pt>
                <c:pt idx="599">
                  <c:v>0.84503043457495075</c:v>
                </c:pt>
                <c:pt idx="600">
                  <c:v>0.81496447776159597</c:v>
                </c:pt>
                <c:pt idx="601">
                  <c:v>0.82287938626141854</c:v>
                </c:pt>
                <c:pt idx="602">
                  <c:v>0.86313787295809674</c:v>
                </c:pt>
                <c:pt idx="603">
                  <c:v>0.81996365033112972</c:v>
                </c:pt>
                <c:pt idx="604">
                  <c:v>0.80784447833123052</c:v>
                </c:pt>
                <c:pt idx="605">
                  <c:v>0.80816069708590532</c:v>
                </c:pt>
                <c:pt idx="606">
                  <c:v>0.80108276803275402</c:v>
                </c:pt>
                <c:pt idx="607">
                  <c:v>0.82843405713431284</c:v>
                </c:pt>
                <c:pt idx="608">
                  <c:v>0.802948813913958</c:v>
                </c:pt>
                <c:pt idx="609">
                  <c:v>0.83568710453397488</c:v>
                </c:pt>
                <c:pt idx="610">
                  <c:v>0.82046861796800485</c:v>
                </c:pt>
                <c:pt idx="611">
                  <c:v>0.82641796304550108</c:v>
                </c:pt>
                <c:pt idx="612">
                  <c:v>0.80384489914521817</c:v>
                </c:pt>
                <c:pt idx="613">
                  <c:v>0.82455149788452009</c:v>
                </c:pt>
                <c:pt idx="614">
                  <c:v>0.79604129736252904</c:v>
                </c:pt>
                <c:pt idx="615">
                  <c:v>0.81217987333830655</c:v>
                </c:pt>
                <c:pt idx="616">
                  <c:v>0.83710413032493458</c:v>
                </c:pt>
                <c:pt idx="617">
                  <c:v>0.81242790446509949</c:v>
                </c:pt>
                <c:pt idx="618">
                  <c:v>0.79293462027071315</c:v>
                </c:pt>
                <c:pt idx="619">
                  <c:v>0.79636574768233481</c:v>
                </c:pt>
                <c:pt idx="620">
                  <c:v>0.82217713781188051</c:v>
                </c:pt>
                <c:pt idx="621">
                  <c:v>0.81661484343344259</c:v>
                </c:pt>
                <c:pt idx="622">
                  <c:v>0.80604914715179887</c:v>
                </c:pt>
                <c:pt idx="623">
                  <c:v>0.79415907369400007</c:v>
                </c:pt>
                <c:pt idx="624">
                  <c:v>0.81214570923186913</c:v>
                </c:pt>
                <c:pt idx="625">
                  <c:v>0.75614725905887081</c:v>
                </c:pt>
                <c:pt idx="626">
                  <c:v>0.82353958404853267</c:v>
                </c:pt>
                <c:pt idx="627">
                  <c:v>0.80193753911815291</c:v>
                </c:pt>
                <c:pt idx="628">
                  <c:v>0.82660298210718508</c:v>
                </c:pt>
                <c:pt idx="629">
                  <c:v>0.85006682513671616</c:v>
                </c:pt>
                <c:pt idx="630">
                  <c:v>0.79362396030201499</c:v>
                </c:pt>
                <c:pt idx="631">
                  <c:v>0.82084341113705039</c:v>
                </c:pt>
                <c:pt idx="632">
                  <c:v>0.83885327026762513</c:v>
                </c:pt>
                <c:pt idx="633">
                  <c:v>0.84448897478858165</c:v>
                </c:pt>
                <c:pt idx="634">
                  <c:v>0.84584528667257186</c:v>
                </c:pt>
                <c:pt idx="635">
                  <c:v>0.83607577264654986</c:v>
                </c:pt>
                <c:pt idx="636">
                  <c:v>0.84251927618716538</c:v>
                </c:pt>
                <c:pt idx="637">
                  <c:v>0.82771700735300124</c:v>
                </c:pt>
                <c:pt idx="638">
                  <c:v>0.83446704375649383</c:v>
                </c:pt>
                <c:pt idx="639">
                  <c:v>0.85332896291269833</c:v>
                </c:pt>
                <c:pt idx="640">
                  <c:v>0.85074916791393806</c:v>
                </c:pt>
                <c:pt idx="641">
                  <c:v>0.85316903798459742</c:v>
                </c:pt>
                <c:pt idx="642">
                  <c:v>0.85841999072177333</c:v>
                </c:pt>
                <c:pt idx="643">
                  <c:v>0.85774710121630104</c:v>
                </c:pt>
                <c:pt idx="644">
                  <c:v>0.86105827053107575</c:v>
                </c:pt>
                <c:pt idx="645">
                  <c:v>0.89101475456951229</c:v>
                </c:pt>
                <c:pt idx="646">
                  <c:v>0.86615103573738361</c:v>
                </c:pt>
                <c:pt idx="647">
                  <c:v>0.88782411588006538</c:v>
                </c:pt>
                <c:pt idx="648">
                  <c:v>0.88578565341326509</c:v>
                </c:pt>
                <c:pt idx="649">
                  <c:v>0.8887109423759465</c:v>
                </c:pt>
                <c:pt idx="650">
                  <c:v>0.89398110103220607</c:v>
                </c:pt>
                <c:pt idx="651">
                  <c:v>0.86850987715762551</c:v>
                </c:pt>
                <c:pt idx="652">
                  <c:v>0.88987253830767055</c:v>
                </c:pt>
                <c:pt idx="653">
                  <c:v>0.89270634854764563</c:v>
                </c:pt>
                <c:pt idx="654">
                  <c:v>0.91109835466724221</c:v>
                </c:pt>
                <c:pt idx="655">
                  <c:v>0.915929407074627</c:v>
                </c:pt>
                <c:pt idx="656">
                  <c:v>0.88829323229475687</c:v>
                </c:pt>
                <c:pt idx="657">
                  <c:v>0.82612807524388288</c:v>
                </c:pt>
                <c:pt idx="658">
                  <c:v>0.76647066182910029</c:v>
                </c:pt>
                <c:pt idx="659">
                  <c:v>0.81503535689136997</c:v>
                </c:pt>
                <c:pt idx="660">
                  <c:v>0.73173224322943486</c:v>
                </c:pt>
                <c:pt idx="661">
                  <c:v>0.7736404564598437</c:v>
                </c:pt>
                <c:pt idx="662">
                  <c:v>0.79486795582019898</c:v>
                </c:pt>
                <c:pt idx="663">
                  <c:v>0.82248202513493418</c:v>
                </c:pt>
                <c:pt idx="664">
                  <c:v>0.7971790438908527</c:v>
                </c:pt>
                <c:pt idx="665">
                  <c:v>0.84071069117798281</c:v>
                </c:pt>
                <c:pt idx="666">
                  <c:v>0.74073025470944009</c:v>
                </c:pt>
                <c:pt idx="667">
                  <c:v>0.7179265166619212</c:v>
                </c:pt>
                <c:pt idx="668">
                  <c:v>0.76292507799923104</c:v>
                </c:pt>
                <c:pt idx="669">
                  <c:v>0.77200190974984473</c:v>
                </c:pt>
                <c:pt idx="670">
                  <c:v>0.74079918841233849</c:v>
                </c:pt>
                <c:pt idx="671">
                  <c:v>0.79526149640381094</c:v>
                </c:pt>
                <c:pt idx="672">
                  <c:v>0.71307324727195964</c:v>
                </c:pt>
                <c:pt idx="673">
                  <c:v>0.6987567739878916</c:v>
                </c:pt>
                <c:pt idx="674">
                  <c:v>0.73306880086083881</c:v>
                </c:pt>
                <c:pt idx="675">
                  <c:v>0.69064435510160083</c:v>
                </c:pt>
                <c:pt idx="676">
                  <c:v>0.70947194589706963</c:v>
                </c:pt>
                <c:pt idx="677">
                  <c:v>0.7723912535989329</c:v>
                </c:pt>
                <c:pt idx="678">
                  <c:v>0.76337975394991064</c:v>
                </c:pt>
                <c:pt idx="679">
                  <c:v>0.68859806382215905</c:v>
                </c:pt>
                <c:pt idx="680">
                  <c:v>0.70055824339413586</c:v>
                </c:pt>
                <c:pt idx="681">
                  <c:v>0.80498992419154847</c:v>
                </c:pt>
                <c:pt idx="682">
                  <c:v>0.71281296023564078</c:v>
                </c:pt>
                <c:pt idx="683">
                  <c:v>0.76700535976659057</c:v>
                </c:pt>
                <c:pt idx="684">
                  <c:v>0.75575403641359951</c:v>
                </c:pt>
                <c:pt idx="685">
                  <c:v>0.7689787001638656</c:v>
                </c:pt>
                <c:pt idx="686">
                  <c:v>0.70922894335287756</c:v>
                </c:pt>
                <c:pt idx="687">
                  <c:v>0.79329256761015754</c:v>
                </c:pt>
                <c:pt idx="688">
                  <c:v>0.77838945077453836</c:v>
                </c:pt>
                <c:pt idx="689">
                  <c:v>0.77802437083875686</c:v>
                </c:pt>
                <c:pt idx="690">
                  <c:v>0.8111706601937243</c:v>
                </c:pt>
                <c:pt idx="691">
                  <c:v>0.94845162346100798</c:v>
                </c:pt>
                <c:pt idx="692">
                  <c:v>0.85696244341254146</c:v>
                </c:pt>
                <c:pt idx="693">
                  <c:v>0.82144401669377354</c:v>
                </c:pt>
                <c:pt idx="694">
                  <c:v>0.81357580020013098</c:v>
                </c:pt>
                <c:pt idx="695">
                  <c:v>0.74465624148871834</c:v>
                </c:pt>
                <c:pt idx="696">
                  <c:v>0.76395060216976862</c:v>
                </c:pt>
                <c:pt idx="697">
                  <c:v>0.80372262576589815</c:v>
                </c:pt>
                <c:pt idx="698">
                  <c:v>0.83358912479604619</c:v>
                </c:pt>
                <c:pt idx="699">
                  <c:v>0.8446894569987351</c:v>
                </c:pt>
                <c:pt idx="700">
                  <c:v>0.82587093366371644</c:v>
                </c:pt>
                <c:pt idx="701">
                  <c:v>0.87685580400817231</c:v>
                </c:pt>
                <c:pt idx="702">
                  <c:v>0.88021687604396492</c:v>
                </c:pt>
                <c:pt idx="703">
                  <c:v>0.88885766433662272</c:v>
                </c:pt>
                <c:pt idx="704">
                  <c:v>0.86936266726596323</c:v>
                </c:pt>
                <c:pt idx="705">
                  <c:v>0.87059584478720564</c:v>
                </c:pt>
                <c:pt idx="706">
                  <c:v>0.86723300796711078</c:v>
                </c:pt>
                <c:pt idx="707">
                  <c:v>0.85840744376574873</c:v>
                </c:pt>
                <c:pt idx="708">
                  <c:v>0.80923946401833191</c:v>
                </c:pt>
                <c:pt idx="709">
                  <c:v>0.77548441100313203</c:v>
                </c:pt>
                <c:pt idx="710">
                  <c:v>0.79774359705562592</c:v>
                </c:pt>
                <c:pt idx="711">
                  <c:v>0.7941722838369446</c:v>
                </c:pt>
                <c:pt idx="712">
                  <c:v>0.76793265658572762</c:v>
                </c:pt>
                <c:pt idx="713">
                  <c:v>0.77954176648500673</c:v>
                </c:pt>
                <c:pt idx="714">
                  <c:v>0.73781653456208185</c:v>
                </c:pt>
                <c:pt idx="715">
                  <c:v>0.79306248864097562</c:v>
                </c:pt>
                <c:pt idx="716">
                  <c:v>0.75770446304282402</c:v>
                </c:pt>
                <c:pt idx="717">
                  <c:v>0.77429214191873041</c:v>
                </c:pt>
                <c:pt idx="718">
                  <c:v>0.71402056414756354</c:v>
                </c:pt>
                <c:pt idx="719">
                  <c:v>0.7387389688162338</c:v>
                </c:pt>
                <c:pt idx="720">
                  <c:v>0.75792652025571994</c:v>
                </c:pt>
                <c:pt idx="721">
                  <c:v>0.75398120186957207</c:v>
                </c:pt>
                <c:pt idx="722">
                  <c:v>0.73540832139430923</c:v>
                </c:pt>
                <c:pt idx="723">
                  <c:v>0.70918331447287197</c:v>
                </c:pt>
                <c:pt idx="724">
                  <c:v>0.72656049173799642</c:v>
                </c:pt>
                <c:pt idx="725">
                  <c:v>0.75060490444199945</c:v>
                </c:pt>
                <c:pt idx="726">
                  <c:v>0.710006884394348</c:v>
                </c:pt>
                <c:pt idx="727">
                  <c:v>0.76309656741339504</c:v>
                </c:pt>
                <c:pt idx="728">
                  <c:v>0.7048781190011727</c:v>
                </c:pt>
                <c:pt idx="729">
                  <c:v>0.70537581567118612</c:v>
                </c:pt>
                <c:pt idx="730">
                  <c:v>0.74031778435330786</c:v>
                </c:pt>
                <c:pt idx="731">
                  <c:v>0.70818924264503746</c:v>
                </c:pt>
                <c:pt idx="732">
                  <c:v>0.70484648974121045</c:v>
                </c:pt>
                <c:pt idx="733">
                  <c:v>0.68524677981364746</c:v>
                </c:pt>
                <c:pt idx="734">
                  <c:v>0.70773680130410643</c:v>
                </c:pt>
                <c:pt idx="735">
                  <c:v>0.73329243599339355</c:v>
                </c:pt>
                <c:pt idx="736">
                  <c:v>0.72783824049792423</c:v>
                </c:pt>
                <c:pt idx="737">
                  <c:v>0.66991291890528515</c:v>
                </c:pt>
                <c:pt idx="738">
                  <c:v>0.72720719713269233</c:v>
                </c:pt>
                <c:pt idx="739">
                  <c:v>0.71853921402401721</c:v>
                </c:pt>
                <c:pt idx="740">
                  <c:v>0.69899073523939648</c:v>
                </c:pt>
                <c:pt idx="741">
                  <c:v>0.67120943865026117</c:v>
                </c:pt>
                <c:pt idx="742">
                  <c:v>0.72762668859063862</c:v>
                </c:pt>
                <c:pt idx="743">
                  <c:v>0.70524073879968752</c:v>
                </c:pt>
                <c:pt idx="744">
                  <c:v>0.68209076259830625</c:v>
                </c:pt>
                <c:pt idx="745">
                  <c:v>0.72021866771160881</c:v>
                </c:pt>
                <c:pt idx="746">
                  <c:v>0.71548808880816195</c:v>
                </c:pt>
                <c:pt idx="747">
                  <c:v>0.67653549140397062</c:v>
                </c:pt>
                <c:pt idx="748">
                  <c:v>0.69352068365362951</c:v>
                </c:pt>
                <c:pt idx="749">
                  <c:v>0.713831234489813</c:v>
                </c:pt>
                <c:pt idx="750">
                  <c:v>0.75102993008396379</c:v>
                </c:pt>
                <c:pt idx="751">
                  <c:v>0.74549781860695352</c:v>
                </c:pt>
                <c:pt idx="752">
                  <c:v>0.75457663987074775</c:v>
                </c:pt>
                <c:pt idx="753">
                  <c:v>0.75915483253429483</c:v>
                </c:pt>
                <c:pt idx="754">
                  <c:v>0.78705382786819922</c:v>
                </c:pt>
                <c:pt idx="755">
                  <c:v>0.78990173469893876</c:v>
                </c:pt>
                <c:pt idx="756">
                  <c:v>0.8087974487845323</c:v>
                </c:pt>
                <c:pt idx="757">
                  <c:v>0.81030744816234035</c:v>
                </c:pt>
                <c:pt idx="758">
                  <c:v>0.81925308816850684</c:v>
                </c:pt>
                <c:pt idx="759">
                  <c:v>0.81131184459640548</c:v>
                </c:pt>
                <c:pt idx="760">
                  <c:v>0.83312188545476229</c:v>
                </c:pt>
                <c:pt idx="761">
                  <c:v>0.859610004823262</c:v>
                </c:pt>
                <c:pt idx="762">
                  <c:v>0.82231451210266349</c:v>
                </c:pt>
                <c:pt idx="763">
                  <c:v>0.87017071331073159</c:v>
                </c:pt>
                <c:pt idx="764">
                  <c:v>0.84484374621715619</c:v>
                </c:pt>
                <c:pt idx="765">
                  <c:v>0.8646661733553096</c:v>
                </c:pt>
                <c:pt idx="766">
                  <c:v>0.86369897207335622</c:v>
                </c:pt>
                <c:pt idx="767">
                  <c:v>0.89063257678962748</c:v>
                </c:pt>
                <c:pt idx="768">
                  <c:v>0.88352661060040183</c:v>
                </c:pt>
                <c:pt idx="769">
                  <c:v>0.88991328589551488</c:v>
                </c:pt>
                <c:pt idx="770">
                  <c:v>0.87536192945883962</c:v>
                </c:pt>
                <c:pt idx="771">
                  <c:v>0.89651593379420036</c:v>
                </c:pt>
                <c:pt idx="772">
                  <c:v>0.88914978843964365</c:v>
                </c:pt>
                <c:pt idx="773">
                  <c:v>0.89603252508855102</c:v>
                </c:pt>
                <c:pt idx="774">
                  <c:v>0.82602079151572372</c:v>
                </c:pt>
                <c:pt idx="775">
                  <c:v>0.80677130852219536</c:v>
                </c:pt>
                <c:pt idx="776">
                  <c:v>0.77235431334666482</c:v>
                </c:pt>
                <c:pt idx="777">
                  <c:v>0.81862955399584758</c:v>
                </c:pt>
                <c:pt idx="778">
                  <c:v>0.807840559584035</c:v>
                </c:pt>
                <c:pt idx="779">
                  <c:v>0.84632545286154426</c:v>
                </c:pt>
                <c:pt idx="780">
                  <c:v>0.77007839055738281</c:v>
                </c:pt>
                <c:pt idx="781">
                  <c:v>0.77325262446867016</c:v>
                </c:pt>
                <c:pt idx="782">
                  <c:v>0.77637077570845348</c:v>
                </c:pt>
                <c:pt idx="783">
                  <c:v>0.81336757435543705</c:v>
                </c:pt>
                <c:pt idx="784">
                  <c:v>0.78777263592617586</c:v>
                </c:pt>
                <c:pt idx="785">
                  <c:v>0.79695299377824169</c:v>
                </c:pt>
                <c:pt idx="786">
                  <c:v>0.77000745996773767</c:v>
                </c:pt>
                <c:pt idx="787">
                  <c:v>0.76066605915003627</c:v>
                </c:pt>
                <c:pt idx="788">
                  <c:v>0.76326267490804567</c:v>
                </c:pt>
                <c:pt idx="789">
                  <c:v>0.73431168115827905</c:v>
                </c:pt>
                <c:pt idx="790">
                  <c:v>0.72808373974069029</c:v>
                </c:pt>
                <c:pt idx="791">
                  <c:v>0.7912453248372443</c:v>
                </c:pt>
                <c:pt idx="792">
                  <c:v>0.7089195068890376</c:v>
                </c:pt>
                <c:pt idx="793">
                  <c:v>0.6794103124779638</c:v>
                </c:pt>
                <c:pt idx="794">
                  <c:v>0.76495056256391647</c:v>
                </c:pt>
                <c:pt idx="795">
                  <c:v>0.70984271582094971</c:v>
                </c:pt>
                <c:pt idx="796">
                  <c:v>0.66994848311391075</c:v>
                </c:pt>
                <c:pt idx="797">
                  <c:v>0.60522739359083066</c:v>
                </c:pt>
                <c:pt idx="798">
                  <c:v>0.66062945368170967</c:v>
                </c:pt>
                <c:pt idx="799">
                  <c:v>0.63050153531219788</c:v>
                </c:pt>
                <c:pt idx="800">
                  <c:v>0.61603446819296726</c:v>
                </c:pt>
                <c:pt idx="801">
                  <c:v>0.73862925565184867</c:v>
                </c:pt>
                <c:pt idx="802">
                  <c:v>0.6947418102246109</c:v>
                </c:pt>
                <c:pt idx="803">
                  <c:v>0.67896313126096419</c:v>
                </c:pt>
                <c:pt idx="804">
                  <c:v>0.59986837028798945</c:v>
                </c:pt>
                <c:pt idx="805">
                  <c:v>0.69447869889944402</c:v>
                </c:pt>
                <c:pt idx="806">
                  <c:v>0.67634241540035966</c:v>
                </c:pt>
                <c:pt idx="807">
                  <c:v>0.93909058632768383</c:v>
                </c:pt>
                <c:pt idx="808">
                  <c:v>0.88023270519792496</c:v>
                </c:pt>
                <c:pt idx="809">
                  <c:v>0.83923931412692743</c:v>
                </c:pt>
                <c:pt idx="810">
                  <c:v>0.82842372499950934</c:v>
                </c:pt>
                <c:pt idx="811">
                  <c:v>0.84676442921976003</c:v>
                </c:pt>
                <c:pt idx="812">
                  <c:v>0.82225598649036435</c:v>
                </c:pt>
                <c:pt idx="813">
                  <c:v>0.85775380856051153</c:v>
                </c:pt>
                <c:pt idx="814">
                  <c:v>0.86982322516486776</c:v>
                </c:pt>
                <c:pt idx="815">
                  <c:v>0.90653506682780149</c:v>
                </c:pt>
                <c:pt idx="816">
                  <c:v>0.90219561194672249</c:v>
                </c:pt>
                <c:pt idx="817">
                  <c:v>0.89569581131810416</c:v>
                </c:pt>
                <c:pt idx="818">
                  <c:v>0.86670193165169229</c:v>
                </c:pt>
                <c:pt idx="819">
                  <c:v>0.82336330963412485</c:v>
                </c:pt>
                <c:pt idx="820">
                  <c:v>0.83593498050478099</c:v>
                </c:pt>
                <c:pt idx="821">
                  <c:v>0.76453798222399161</c:v>
                </c:pt>
                <c:pt idx="822">
                  <c:v>0.75726347184286502</c:v>
                </c:pt>
                <c:pt idx="823">
                  <c:v>0.71817249897270929</c:v>
                </c:pt>
                <c:pt idx="824">
                  <c:v>0.71249839473424204</c:v>
                </c:pt>
                <c:pt idx="825">
                  <c:v>0.67044659287850816</c:v>
                </c:pt>
                <c:pt idx="826">
                  <c:v>0.69174775513026088</c:v>
                </c:pt>
                <c:pt idx="827">
                  <c:v>0.66505606544494711</c:v>
                </c:pt>
                <c:pt idx="828">
                  <c:v>0.66039711169470228</c:v>
                </c:pt>
                <c:pt idx="829">
                  <c:v>0.61709989961079559</c:v>
                </c:pt>
                <c:pt idx="830">
                  <c:v>0.61112746979059029</c:v>
                </c:pt>
                <c:pt idx="831">
                  <c:v>0.63031397587290705</c:v>
                </c:pt>
                <c:pt idx="832">
                  <c:v>0.60216968232365431</c:v>
                </c:pt>
                <c:pt idx="833">
                  <c:v>0.58788824769031989</c:v>
                </c:pt>
                <c:pt idx="834">
                  <c:v>0.59849205651624371</c:v>
                </c:pt>
                <c:pt idx="835">
                  <c:v>0.59189336947515103</c:v>
                </c:pt>
                <c:pt idx="836">
                  <c:v>0.58014542674688019</c:v>
                </c:pt>
                <c:pt idx="837">
                  <c:v>0.60197492797294261</c:v>
                </c:pt>
                <c:pt idx="838">
                  <c:v>0.588224441225219</c:v>
                </c:pt>
                <c:pt idx="839">
                  <c:v>0.56824757324755615</c:v>
                </c:pt>
                <c:pt idx="840">
                  <c:v>0.57825144133940354</c:v>
                </c:pt>
                <c:pt idx="841">
                  <c:v>0.58097963442334777</c:v>
                </c:pt>
                <c:pt idx="842">
                  <c:v>0.58447159527037151</c:v>
                </c:pt>
                <c:pt idx="843">
                  <c:v>0.58140052267712838</c:v>
                </c:pt>
                <c:pt idx="844">
                  <c:v>0.60170957529107483</c:v>
                </c:pt>
                <c:pt idx="845">
                  <c:v>0.58959677060164628</c:v>
                </c:pt>
                <c:pt idx="846">
                  <c:v>0.57792590633739904</c:v>
                </c:pt>
                <c:pt idx="847">
                  <c:v>0.61071889927262191</c:v>
                </c:pt>
                <c:pt idx="848">
                  <c:v>0.54343143711720121</c:v>
                </c:pt>
                <c:pt idx="849">
                  <c:v>0.56656384887303812</c:v>
                </c:pt>
                <c:pt idx="850">
                  <c:v>0.56836814446075068</c:v>
                </c:pt>
                <c:pt idx="851">
                  <c:v>0.56956268405453436</c:v>
                </c:pt>
                <c:pt idx="852">
                  <c:v>0.58909274297019931</c:v>
                </c:pt>
                <c:pt idx="853">
                  <c:v>0.5643545544613997</c:v>
                </c:pt>
                <c:pt idx="854">
                  <c:v>0.6008433643782789</c:v>
                </c:pt>
                <c:pt idx="855">
                  <c:v>0.58603118188532766</c:v>
                </c:pt>
                <c:pt idx="856">
                  <c:v>0.59899360373323818</c:v>
                </c:pt>
                <c:pt idx="857">
                  <c:v>0.59071621174635713</c:v>
                </c:pt>
                <c:pt idx="858">
                  <c:v>0.58096230657762149</c:v>
                </c:pt>
                <c:pt idx="859">
                  <c:v>0.59289280644167619</c:v>
                </c:pt>
                <c:pt idx="860">
                  <c:v>0.56503736422687212</c:v>
                </c:pt>
                <c:pt idx="861">
                  <c:v>0.6114734456182972</c:v>
                </c:pt>
                <c:pt idx="862">
                  <c:v>0.58147349866885234</c:v>
                </c:pt>
                <c:pt idx="863">
                  <c:v>0.56900351511462133</c:v>
                </c:pt>
                <c:pt idx="864">
                  <c:v>0.58846469152719794</c:v>
                </c:pt>
                <c:pt idx="865">
                  <c:v>0.58866876962349446</c:v>
                </c:pt>
                <c:pt idx="866">
                  <c:v>0.60868106038027758</c:v>
                </c:pt>
                <c:pt idx="867">
                  <c:v>0.57069697972127154</c:v>
                </c:pt>
                <c:pt idx="868">
                  <c:v>0.57972005802224358</c:v>
                </c:pt>
                <c:pt idx="869">
                  <c:v>0.50309422382339652</c:v>
                </c:pt>
                <c:pt idx="870">
                  <c:v>0.52977535574428403</c:v>
                </c:pt>
              </c:numCache>
            </c:numRef>
          </c:xVal>
          <c:yVal>
            <c:numRef>
              <c:f>Sheet1!$AI$3:$AI$873</c:f>
              <c:numCache>
                <c:formatCode>General</c:formatCode>
                <c:ptCount val="871"/>
                <c:pt idx="0">
                  <c:v>5.495643939393953E-3</c:v>
                </c:pt>
                <c:pt idx="1">
                  <c:v>6.1648358585858539E-3</c:v>
                </c:pt>
                <c:pt idx="2">
                  <c:v>6.0042929292930258E-3</c:v>
                </c:pt>
                <c:pt idx="3">
                  <c:v>5.5965277777778044E-3</c:v>
                </c:pt>
                <c:pt idx="4">
                  <c:v>5.6994318181817763E-3</c:v>
                </c:pt>
                <c:pt idx="5">
                  <c:v>5.2460858585858371E-3</c:v>
                </c:pt>
                <c:pt idx="6">
                  <c:v>5.807007575757501E-3</c:v>
                </c:pt>
                <c:pt idx="7">
                  <c:v>5.5639520202020072E-3</c:v>
                </c:pt>
                <c:pt idx="8">
                  <c:v>5.8697601010100926E-3</c:v>
                </c:pt>
                <c:pt idx="9">
                  <c:v>5.6916035353535618E-3</c:v>
                </c:pt>
                <c:pt idx="10">
                  <c:v>6.0876262626262875E-3</c:v>
                </c:pt>
                <c:pt idx="11">
                  <c:v>5.8138257575756965E-3</c:v>
                </c:pt>
                <c:pt idx="12">
                  <c:v>5.6315025252525767E-3</c:v>
                </c:pt>
                <c:pt idx="13">
                  <c:v>5.9164772727272764E-3</c:v>
                </c:pt>
                <c:pt idx="14">
                  <c:v>5.9244318181817419E-3</c:v>
                </c:pt>
                <c:pt idx="15">
                  <c:v>5.7061237373737059E-3</c:v>
                </c:pt>
                <c:pt idx="16">
                  <c:v>5.0810606060605924E-3</c:v>
                </c:pt>
                <c:pt idx="17">
                  <c:v>5.8472853535353154E-3</c:v>
                </c:pt>
                <c:pt idx="18">
                  <c:v>5.457449494949496E-3</c:v>
                </c:pt>
                <c:pt idx="19">
                  <c:v>5.6078282828282769E-3</c:v>
                </c:pt>
                <c:pt idx="20">
                  <c:v>5.4393939393938421E-3</c:v>
                </c:pt>
                <c:pt idx="21">
                  <c:v>5.7696969696970062E-3</c:v>
                </c:pt>
                <c:pt idx="22">
                  <c:v>5.4316919191919368E-3</c:v>
                </c:pt>
                <c:pt idx="23">
                  <c:v>5.9934343434342677E-3</c:v>
                </c:pt>
                <c:pt idx="24">
                  <c:v>6.0102272727272591E-3</c:v>
                </c:pt>
                <c:pt idx="25">
                  <c:v>5.9431186868686425E-3</c:v>
                </c:pt>
                <c:pt idx="26">
                  <c:v>5.5169823232323334E-3</c:v>
                </c:pt>
                <c:pt idx="27">
                  <c:v>5.1788510101010259E-3</c:v>
                </c:pt>
                <c:pt idx="28">
                  <c:v>6.3090909090909673E-3</c:v>
                </c:pt>
                <c:pt idx="29">
                  <c:v>5.7581439393938616E-3</c:v>
                </c:pt>
                <c:pt idx="30">
                  <c:v>5.8210858585858866E-3</c:v>
                </c:pt>
                <c:pt idx="31">
                  <c:v>5.8265782828283638E-3</c:v>
                </c:pt>
                <c:pt idx="32">
                  <c:v>5.9851641414141715E-3</c:v>
                </c:pt>
                <c:pt idx="33">
                  <c:v>5.7929292929292404E-3</c:v>
                </c:pt>
                <c:pt idx="34">
                  <c:v>5.5609848484848411E-3</c:v>
                </c:pt>
                <c:pt idx="35">
                  <c:v>5.5609848484848411E-3</c:v>
                </c:pt>
                <c:pt idx="36">
                  <c:v>5.1939393939393168E-3</c:v>
                </c:pt>
                <c:pt idx="37">
                  <c:v>5.6006944444444515E-3</c:v>
                </c:pt>
                <c:pt idx="38">
                  <c:v>6.1267676767676089E-3</c:v>
                </c:pt>
                <c:pt idx="39">
                  <c:v>5.7402146464646982E-3</c:v>
                </c:pt>
                <c:pt idx="40">
                  <c:v>5.8904040404040431E-3</c:v>
                </c:pt>
                <c:pt idx="41">
                  <c:v>5.6573863636363748E-3</c:v>
                </c:pt>
                <c:pt idx="42">
                  <c:v>5.7920454545454334E-3</c:v>
                </c:pt>
                <c:pt idx="43">
                  <c:v>5.9505050505050299E-3</c:v>
                </c:pt>
                <c:pt idx="44">
                  <c:v>5.9409090909091026E-3</c:v>
                </c:pt>
                <c:pt idx="45">
                  <c:v>5.3355429292929937E-3</c:v>
                </c:pt>
                <c:pt idx="46">
                  <c:v>5.8551136363635854E-3</c:v>
                </c:pt>
                <c:pt idx="47">
                  <c:v>5.686426767676828E-3</c:v>
                </c:pt>
                <c:pt idx="48">
                  <c:v>5.9011994949495078E-3</c:v>
                </c:pt>
                <c:pt idx="49">
                  <c:v>5.6408459595959429E-3</c:v>
                </c:pt>
                <c:pt idx="50">
                  <c:v>5.3878156565656393E-3</c:v>
                </c:pt>
                <c:pt idx="51">
                  <c:v>5.5708964646465249E-3</c:v>
                </c:pt>
                <c:pt idx="52">
                  <c:v>5.5519570707070493E-3</c:v>
                </c:pt>
                <c:pt idx="53">
                  <c:v>5.6199494949495431E-3</c:v>
                </c:pt>
                <c:pt idx="54">
                  <c:v>5.8291666666666058E-3</c:v>
                </c:pt>
                <c:pt idx="55">
                  <c:v>6.0629419191919288E-3</c:v>
                </c:pt>
                <c:pt idx="56">
                  <c:v>5.2811868686868067E-3</c:v>
                </c:pt>
                <c:pt idx="57">
                  <c:v>5.607070707070623E-3</c:v>
                </c:pt>
                <c:pt idx="58">
                  <c:v>5.897601010101108E-3</c:v>
                </c:pt>
                <c:pt idx="59">
                  <c:v>5.7336489898990204E-3</c:v>
                </c:pt>
                <c:pt idx="60">
                  <c:v>5.1018308080807949E-3</c:v>
                </c:pt>
                <c:pt idx="61">
                  <c:v>5.3107954545454092E-3</c:v>
                </c:pt>
                <c:pt idx="62">
                  <c:v>5.4601010101010313E-3</c:v>
                </c:pt>
                <c:pt idx="63">
                  <c:v>5.3705176767676385E-3</c:v>
                </c:pt>
                <c:pt idx="64">
                  <c:v>5.4285984848484632E-3</c:v>
                </c:pt>
                <c:pt idx="65">
                  <c:v>5.7382575757576057E-3</c:v>
                </c:pt>
                <c:pt idx="66">
                  <c:v>5.6570707070706175E-3</c:v>
                </c:pt>
                <c:pt idx="67">
                  <c:v>5.1754419191919207E-3</c:v>
                </c:pt>
                <c:pt idx="68">
                  <c:v>5.4133207070707363E-3</c:v>
                </c:pt>
                <c:pt idx="69">
                  <c:v>5.1417929292929092E-3</c:v>
                </c:pt>
                <c:pt idx="70">
                  <c:v>5.2585227272728043E-3</c:v>
                </c:pt>
                <c:pt idx="71">
                  <c:v>5.5426136363636823E-3</c:v>
                </c:pt>
                <c:pt idx="72">
                  <c:v>5.6481691919192459E-3</c:v>
                </c:pt>
                <c:pt idx="73">
                  <c:v>6.1005050505050264E-3</c:v>
                </c:pt>
                <c:pt idx="74">
                  <c:v>5.6347222222221348E-3</c:v>
                </c:pt>
                <c:pt idx="75">
                  <c:v>5.3236742424242027E-3</c:v>
                </c:pt>
                <c:pt idx="76">
                  <c:v>5.9789772727273068E-3</c:v>
                </c:pt>
                <c:pt idx="77">
                  <c:v>5.0467171717171518E-3</c:v>
                </c:pt>
                <c:pt idx="78">
                  <c:v>5.584848484848407E-3</c:v>
                </c:pt>
                <c:pt idx="79">
                  <c:v>5.0472222222222862E-3</c:v>
                </c:pt>
                <c:pt idx="80">
                  <c:v>5.3662247474747403E-3</c:v>
                </c:pt>
                <c:pt idx="81">
                  <c:v>5.3337752525252653E-3</c:v>
                </c:pt>
                <c:pt idx="82">
                  <c:v>5.6175505050504561E-3</c:v>
                </c:pt>
                <c:pt idx="83">
                  <c:v>5.2339646464646134E-3</c:v>
                </c:pt>
                <c:pt idx="84">
                  <c:v>5.613699494949497E-3</c:v>
                </c:pt>
                <c:pt idx="85">
                  <c:v>5.5408459595958984E-3</c:v>
                </c:pt>
                <c:pt idx="86">
                  <c:v>5.5076388888889672E-3</c:v>
                </c:pt>
                <c:pt idx="87">
                  <c:v>5.8302398989898748E-3</c:v>
                </c:pt>
                <c:pt idx="88">
                  <c:v>5.682007575757579E-3</c:v>
                </c:pt>
                <c:pt idx="89">
                  <c:v>5.41212121212127E-3</c:v>
                </c:pt>
                <c:pt idx="90">
                  <c:v>5.799684343434296E-3</c:v>
                </c:pt>
                <c:pt idx="91">
                  <c:v>5.4971590909090925E-3</c:v>
                </c:pt>
                <c:pt idx="92">
                  <c:v>5.2852272727272418E-3</c:v>
                </c:pt>
                <c:pt idx="93">
                  <c:v>5.4461489898990235E-3</c:v>
                </c:pt>
                <c:pt idx="94">
                  <c:v>5.4654040404040049E-3</c:v>
                </c:pt>
                <c:pt idx="95">
                  <c:v>5.3676767676767668E-3</c:v>
                </c:pt>
                <c:pt idx="96">
                  <c:v>5.9789772727273068E-3</c:v>
                </c:pt>
                <c:pt idx="97">
                  <c:v>5.4968434343434618E-3</c:v>
                </c:pt>
                <c:pt idx="98">
                  <c:v>5.5645202020201566E-3</c:v>
                </c:pt>
                <c:pt idx="99">
                  <c:v>5.7154671717171979E-3</c:v>
                </c:pt>
                <c:pt idx="100">
                  <c:v>6.0489898989898507E-3</c:v>
                </c:pt>
                <c:pt idx="101">
                  <c:v>5.5384469696969241E-3</c:v>
                </c:pt>
                <c:pt idx="102">
                  <c:v>5.2651515151515525E-3</c:v>
                </c:pt>
                <c:pt idx="103">
                  <c:v>5.7633207070706943E-3</c:v>
                </c:pt>
                <c:pt idx="104">
                  <c:v>5.5186237373736832E-3</c:v>
                </c:pt>
                <c:pt idx="105">
                  <c:v>5.3847222222221927E-3</c:v>
                </c:pt>
                <c:pt idx="106">
                  <c:v>5.4570075757574736E-3</c:v>
                </c:pt>
                <c:pt idx="107">
                  <c:v>5.8127525252524683E-3</c:v>
                </c:pt>
                <c:pt idx="108">
                  <c:v>5.0178030303029914E-3</c:v>
                </c:pt>
                <c:pt idx="109">
                  <c:v>5.7173611111111505E-3</c:v>
                </c:pt>
                <c:pt idx="110">
                  <c:v>5.0241161616161783E-3</c:v>
                </c:pt>
                <c:pt idx="111">
                  <c:v>5.4214646464646786E-3</c:v>
                </c:pt>
                <c:pt idx="112">
                  <c:v>5.204166666666744E-3</c:v>
                </c:pt>
                <c:pt idx="113">
                  <c:v>5.316729797979881E-3</c:v>
                </c:pt>
                <c:pt idx="114">
                  <c:v>5.055429292929299E-3</c:v>
                </c:pt>
                <c:pt idx="115">
                  <c:v>5.6898358585857796E-3</c:v>
                </c:pt>
                <c:pt idx="116">
                  <c:v>5.2356691919191872E-3</c:v>
                </c:pt>
                <c:pt idx="117">
                  <c:v>5.0835858585858333E-3</c:v>
                </c:pt>
                <c:pt idx="118">
                  <c:v>5.7013888888889242E-3</c:v>
                </c:pt>
                <c:pt idx="119">
                  <c:v>5.457575757575734E-3</c:v>
                </c:pt>
                <c:pt idx="120">
                  <c:v>5.5151515151515354E-3</c:v>
                </c:pt>
                <c:pt idx="121">
                  <c:v>5.5923611111110879E-3</c:v>
                </c:pt>
                <c:pt idx="122">
                  <c:v>5.5236742424242631E-3</c:v>
                </c:pt>
                <c:pt idx="123">
                  <c:v>5.7746843434342918E-3</c:v>
                </c:pt>
                <c:pt idx="124">
                  <c:v>5.358333333333274E-3</c:v>
                </c:pt>
                <c:pt idx="125">
                  <c:v>5.6412247474746857E-3</c:v>
                </c:pt>
                <c:pt idx="126">
                  <c:v>5.3643939393939423E-3</c:v>
                </c:pt>
                <c:pt idx="127">
                  <c:v>5.835416666666652E-3</c:v>
                </c:pt>
                <c:pt idx="128">
                  <c:v>5.6529671717170972E-3</c:v>
                </c:pt>
                <c:pt idx="129">
                  <c:v>5.2077020202020586E-3</c:v>
                </c:pt>
                <c:pt idx="130">
                  <c:v>5.8420454545454548E-3</c:v>
                </c:pt>
                <c:pt idx="131">
                  <c:v>5.3847222222221927E-3</c:v>
                </c:pt>
                <c:pt idx="132">
                  <c:v>5.0932449494948857E-3</c:v>
                </c:pt>
                <c:pt idx="133">
                  <c:v>5.5568181818181385E-3</c:v>
                </c:pt>
                <c:pt idx="134">
                  <c:v>5.5979797979798171E-3</c:v>
                </c:pt>
                <c:pt idx="135">
                  <c:v>5.5329545454546152E-3</c:v>
                </c:pt>
                <c:pt idx="136">
                  <c:v>5.8371843434342954E-3</c:v>
                </c:pt>
                <c:pt idx="137">
                  <c:v>5.4254419191918906E-3</c:v>
                </c:pt>
                <c:pt idx="138">
                  <c:v>4.68055555555545E-3</c:v>
                </c:pt>
                <c:pt idx="139">
                  <c:v>5.6261363636363375E-3</c:v>
                </c:pt>
                <c:pt idx="140">
                  <c:v>5.7031565656566379E-3</c:v>
                </c:pt>
                <c:pt idx="141">
                  <c:v>5.6822601010100698E-3</c:v>
                </c:pt>
                <c:pt idx="142">
                  <c:v>4.9504419191919273E-3</c:v>
                </c:pt>
                <c:pt idx="143">
                  <c:v>5.5053030303029923E-3</c:v>
                </c:pt>
                <c:pt idx="144">
                  <c:v>5.4975378787879047E-3</c:v>
                </c:pt>
                <c:pt idx="145">
                  <c:v>5.6160353535353452E-3</c:v>
                </c:pt>
                <c:pt idx="146">
                  <c:v>5.4175505050506074E-3</c:v>
                </c:pt>
                <c:pt idx="147">
                  <c:v>5.2833964646465149E-3</c:v>
                </c:pt>
                <c:pt idx="148">
                  <c:v>5.1765782828282888E-3</c:v>
                </c:pt>
                <c:pt idx="149">
                  <c:v>5.2497474747474609E-3</c:v>
                </c:pt>
                <c:pt idx="150">
                  <c:v>5.5088383838383772E-3</c:v>
                </c:pt>
                <c:pt idx="151">
                  <c:v>5.6908459595959096E-3</c:v>
                </c:pt>
                <c:pt idx="152">
                  <c:v>5.2181818181818076E-3</c:v>
                </c:pt>
                <c:pt idx="153">
                  <c:v>5.13794191919195E-3</c:v>
                </c:pt>
                <c:pt idx="154">
                  <c:v>5.0456439393938811E-3</c:v>
                </c:pt>
                <c:pt idx="155">
                  <c:v>5.3541666666666425E-3</c:v>
                </c:pt>
                <c:pt idx="156">
                  <c:v>4.7755681818181378E-3</c:v>
                </c:pt>
                <c:pt idx="157">
                  <c:v>5.524368686868706E-3</c:v>
                </c:pt>
                <c:pt idx="158">
                  <c:v>5.4371212121211761E-3</c:v>
                </c:pt>
                <c:pt idx="159">
                  <c:v>5.3972853535352999E-3</c:v>
                </c:pt>
                <c:pt idx="160">
                  <c:v>5.6541035353535494E-3</c:v>
                </c:pt>
                <c:pt idx="161">
                  <c:v>5.1166035353535548E-3</c:v>
                </c:pt>
                <c:pt idx="162">
                  <c:v>5.6143939393938844E-3</c:v>
                </c:pt>
                <c:pt idx="163">
                  <c:v>5.2928661616160775E-3</c:v>
                </c:pt>
                <c:pt idx="164">
                  <c:v>5.0460227272727644E-3</c:v>
                </c:pt>
                <c:pt idx="165">
                  <c:v>5.385290404040342E-3</c:v>
                </c:pt>
                <c:pt idx="166">
                  <c:v>4.8405303030302832E-3</c:v>
                </c:pt>
                <c:pt idx="167">
                  <c:v>5.6590277777777654E-3</c:v>
                </c:pt>
                <c:pt idx="168">
                  <c:v>5.4327020202019688E-3</c:v>
                </c:pt>
                <c:pt idx="169">
                  <c:v>5.0785353535353506E-3</c:v>
                </c:pt>
                <c:pt idx="170">
                  <c:v>5.13794191919195E-3</c:v>
                </c:pt>
                <c:pt idx="171">
                  <c:v>5.4073863636363625E-3</c:v>
                </c:pt>
                <c:pt idx="172">
                  <c:v>4.696590909090928E-3</c:v>
                </c:pt>
                <c:pt idx="173">
                  <c:v>5.2950757575757857E-3</c:v>
                </c:pt>
                <c:pt idx="174">
                  <c:v>5.3559343434343553E-3</c:v>
                </c:pt>
                <c:pt idx="175">
                  <c:v>4.9517676767675753E-3</c:v>
                </c:pt>
                <c:pt idx="176">
                  <c:v>4.6285984848484759E-3</c:v>
                </c:pt>
                <c:pt idx="177">
                  <c:v>5.6110479797978775E-3</c:v>
                </c:pt>
                <c:pt idx="178">
                  <c:v>5.2047348484848648E-3</c:v>
                </c:pt>
                <c:pt idx="179">
                  <c:v>5.2722853535353085E-3</c:v>
                </c:pt>
                <c:pt idx="180">
                  <c:v>5.7285984848484822E-3</c:v>
                </c:pt>
                <c:pt idx="181">
                  <c:v>5.1862373737373429E-3</c:v>
                </c:pt>
                <c:pt idx="182">
                  <c:v>5.2385101010100589E-3</c:v>
                </c:pt>
                <c:pt idx="183">
                  <c:v>5.081123737373662E-3</c:v>
                </c:pt>
                <c:pt idx="184">
                  <c:v>5.4572601010101605E-3</c:v>
                </c:pt>
                <c:pt idx="185">
                  <c:v>5.7789772727273037E-3</c:v>
                </c:pt>
                <c:pt idx="186">
                  <c:v>4.3135732323232902E-3</c:v>
                </c:pt>
                <c:pt idx="187">
                  <c:v>5.524368686868706E-3</c:v>
                </c:pt>
                <c:pt idx="188">
                  <c:v>5.1503787878787489E-3</c:v>
                </c:pt>
                <c:pt idx="189">
                  <c:v>5.1594065656565408E-3</c:v>
                </c:pt>
                <c:pt idx="190">
                  <c:v>5.1316287878787354E-3</c:v>
                </c:pt>
                <c:pt idx="191">
                  <c:v>5.1486111111110917E-3</c:v>
                </c:pt>
                <c:pt idx="192">
                  <c:v>5.3724116161615902E-3</c:v>
                </c:pt>
                <c:pt idx="193">
                  <c:v>5.3381944444444024E-3</c:v>
                </c:pt>
                <c:pt idx="194">
                  <c:v>5.5003787878787763E-3</c:v>
                </c:pt>
                <c:pt idx="195">
                  <c:v>5.6481691919192459E-3</c:v>
                </c:pt>
                <c:pt idx="196">
                  <c:v>5.4375631313131143E-3</c:v>
                </c:pt>
                <c:pt idx="197">
                  <c:v>5.4714646464646723E-3</c:v>
                </c:pt>
                <c:pt idx="198">
                  <c:v>5.2996843434343719E-3</c:v>
                </c:pt>
                <c:pt idx="199">
                  <c:v>5.2622474747474977E-3</c:v>
                </c:pt>
                <c:pt idx="200">
                  <c:v>5.4223484848484587E-3</c:v>
                </c:pt>
                <c:pt idx="201">
                  <c:v>5.5076388888889672E-3</c:v>
                </c:pt>
                <c:pt idx="202">
                  <c:v>5.6457070707070893E-3</c:v>
                </c:pt>
                <c:pt idx="203">
                  <c:v>5.4159722222222014E-3</c:v>
                </c:pt>
                <c:pt idx="204">
                  <c:v>5.3675505050504446E-3</c:v>
                </c:pt>
                <c:pt idx="205">
                  <c:v>5.6967803030303389E-3</c:v>
                </c:pt>
                <c:pt idx="206">
                  <c:v>5.3051767676767364E-3</c:v>
                </c:pt>
                <c:pt idx="207">
                  <c:v>5.5496843434343131E-3</c:v>
                </c:pt>
                <c:pt idx="208">
                  <c:v>5.1031565656565695E-3</c:v>
                </c:pt>
                <c:pt idx="209">
                  <c:v>5.7711489898989495E-3</c:v>
                </c:pt>
                <c:pt idx="210">
                  <c:v>1.9784848484848478E-2</c:v>
                </c:pt>
                <c:pt idx="211">
                  <c:v>3.0488068181818265E-2</c:v>
                </c:pt>
                <c:pt idx="212">
                  <c:v>3.5053282828282857E-2</c:v>
                </c:pt>
                <c:pt idx="213">
                  <c:v>3.6658143939394067E-2</c:v>
                </c:pt>
                <c:pt idx="214">
                  <c:v>3.6929608585858642E-2</c:v>
                </c:pt>
                <c:pt idx="215">
                  <c:v>3.1760479797979933E-2</c:v>
                </c:pt>
                <c:pt idx="216">
                  <c:v>2.6587563131313212E-2</c:v>
                </c:pt>
                <c:pt idx="217">
                  <c:v>2.3257323232323202E-2</c:v>
                </c:pt>
                <c:pt idx="218">
                  <c:v>2.0219949494949565E-2</c:v>
                </c:pt>
                <c:pt idx="219">
                  <c:v>2.0681249999999998E-2</c:v>
                </c:pt>
                <c:pt idx="220">
                  <c:v>1.4978787878787845E-2</c:v>
                </c:pt>
                <c:pt idx="221">
                  <c:v>1.3991477272727215E-2</c:v>
                </c:pt>
                <c:pt idx="222">
                  <c:v>1.1466224747474812E-2</c:v>
                </c:pt>
                <c:pt idx="223">
                  <c:v>1.1196969696969709E-2</c:v>
                </c:pt>
                <c:pt idx="224">
                  <c:v>1.018920454545456E-2</c:v>
                </c:pt>
                <c:pt idx="225">
                  <c:v>9.0650883838383715E-3</c:v>
                </c:pt>
                <c:pt idx="226">
                  <c:v>8.4230429292930283E-3</c:v>
                </c:pt>
                <c:pt idx="227">
                  <c:v>8.223800505050425E-3</c:v>
                </c:pt>
                <c:pt idx="228">
                  <c:v>7.5706439393939742E-3</c:v>
                </c:pt>
                <c:pt idx="229">
                  <c:v>6.9421085858586435E-3</c:v>
                </c:pt>
                <c:pt idx="230">
                  <c:v>7.2531565656565617E-3</c:v>
                </c:pt>
                <c:pt idx="231">
                  <c:v>7.2121212121212478E-3</c:v>
                </c:pt>
                <c:pt idx="232">
                  <c:v>7.1488636363636476E-3</c:v>
                </c:pt>
                <c:pt idx="233">
                  <c:v>6.777967171717178E-3</c:v>
                </c:pt>
                <c:pt idx="234">
                  <c:v>6.550505050505041E-3</c:v>
                </c:pt>
                <c:pt idx="235">
                  <c:v>6.3181186868686888E-3</c:v>
                </c:pt>
                <c:pt idx="236">
                  <c:v>7.1182449494949698E-3</c:v>
                </c:pt>
                <c:pt idx="237">
                  <c:v>6.3394570707069574E-3</c:v>
                </c:pt>
                <c:pt idx="238">
                  <c:v>6.2094065656565674E-3</c:v>
                </c:pt>
                <c:pt idx="239">
                  <c:v>6.2476010101009533E-3</c:v>
                </c:pt>
                <c:pt idx="240">
                  <c:v>6.4903409090908727E-3</c:v>
                </c:pt>
                <c:pt idx="241">
                  <c:v>6.4729166666666199E-3</c:v>
                </c:pt>
                <c:pt idx="242">
                  <c:v>6.3116161616161379E-3</c:v>
                </c:pt>
                <c:pt idx="243">
                  <c:v>6.0020202020201066E-3</c:v>
                </c:pt>
                <c:pt idx="244">
                  <c:v>5.7908459595959107E-3</c:v>
                </c:pt>
                <c:pt idx="245">
                  <c:v>5.9803030303029556E-3</c:v>
                </c:pt>
                <c:pt idx="246">
                  <c:v>5.7119318181818131E-3</c:v>
                </c:pt>
                <c:pt idx="247">
                  <c:v>5.8722853535353899E-3</c:v>
                </c:pt>
                <c:pt idx="248">
                  <c:v>5.5907828282828788E-3</c:v>
                </c:pt>
                <c:pt idx="249">
                  <c:v>5.8294823232324178E-3</c:v>
                </c:pt>
                <c:pt idx="250">
                  <c:v>5.6865530303030244E-3</c:v>
                </c:pt>
                <c:pt idx="251">
                  <c:v>5.6039141414141215E-3</c:v>
                </c:pt>
                <c:pt idx="252">
                  <c:v>5.6794823232323381E-3</c:v>
                </c:pt>
                <c:pt idx="253">
                  <c:v>5.5900252525253099E-3</c:v>
                </c:pt>
                <c:pt idx="254">
                  <c:v>5.5863005050504899E-3</c:v>
                </c:pt>
                <c:pt idx="255">
                  <c:v>5.8710858585858108E-3</c:v>
                </c:pt>
                <c:pt idx="256">
                  <c:v>6.1088383838384438E-3</c:v>
                </c:pt>
                <c:pt idx="257">
                  <c:v>5.462752525252525E-3</c:v>
                </c:pt>
                <c:pt idx="258">
                  <c:v>5.7941287878788897E-3</c:v>
                </c:pt>
                <c:pt idx="259">
                  <c:v>5.5037878787878389E-3</c:v>
                </c:pt>
                <c:pt idx="260">
                  <c:v>5.3248737373737809E-3</c:v>
                </c:pt>
                <c:pt idx="261">
                  <c:v>5.6545454545453757E-3</c:v>
                </c:pt>
                <c:pt idx="262">
                  <c:v>5.9586489898989306E-3</c:v>
                </c:pt>
                <c:pt idx="263">
                  <c:v>5.1997474747475375E-3</c:v>
                </c:pt>
                <c:pt idx="264">
                  <c:v>5.5649621212120245E-3</c:v>
                </c:pt>
                <c:pt idx="265">
                  <c:v>5.8857323232323188E-3</c:v>
                </c:pt>
                <c:pt idx="266">
                  <c:v>5.8205808080808077E-3</c:v>
                </c:pt>
                <c:pt idx="267">
                  <c:v>5.5276515151515167E-3</c:v>
                </c:pt>
                <c:pt idx="268">
                  <c:v>5.412689393939461E-3</c:v>
                </c:pt>
                <c:pt idx="269">
                  <c:v>5.9628156565656888E-3</c:v>
                </c:pt>
                <c:pt idx="270">
                  <c:v>5.9724116161616724E-3</c:v>
                </c:pt>
                <c:pt idx="271">
                  <c:v>5.8902146464645949E-3</c:v>
                </c:pt>
                <c:pt idx="272">
                  <c:v>5.9995580808080481E-3</c:v>
                </c:pt>
                <c:pt idx="273">
                  <c:v>6.0071969696969393E-3</c:v>
                </c:pt>
                <c:pt idx="274">
                  <c:v>5.9460227272727529E-3</c:v>
                </c:pt>
                <c:pt idx="275">
                  <c:v>5.9229166666666874E-3</c:v>
                </c:pt>
                <c:pt idx="276">
                  <c:v>5.5398989898990635E-3</c:v>
                </c:pt>
                <c:pt idx="277">
                  <c:v>5.5024621212121198E-3</c:v>
                </c:pt>
                <c:pt idx="278">
                  <c:v>5.5414141414141457E-3</c:v>
                </c:pt>
                <c:pt idx="279">
                  <c:v>5.538257575757476E-3</c:v>
                </c:pt>
                <c:pt idx="280">
                  <c:v>4.9230429292928639E-3</c:v>
                </c:pt>
                <c:pt idx="281">
                  <c:v>5.202967171717152E-3</c:v>
                </c:pt>
                <c:pt idx="282">
                  <c:v>5.1426767676766615E-3</c:v>
                </c:pt>
                <c:pt idx="283">
                  <c:v>5.6410984848484329E-3</c:v>
                </c:pt>
                <c:pt idx="284">
                  <c:v>5.0191287878788085E-3</c:v>
                </c:pt>
                <c:pt idx="285">
                  <c:v>5.0663510101011128E-3</c:v>
                </c:pt>
                <c:pt idx="286">
                  <c:v>5.2075757575757373E-3</c:v>
                </c:pt>
                <c:pt idx="287">
                  <c:v>5.2988005050504791E-3</c:v>
                </c:pt>
                <c:pt idx="288">
                  <c:v>5.1827020202020839E-3</c:v>
                </c:pt>
                <c:pt idx="289">
                  <c:v>4.9474747474748029E-3</c:v>
                </c:pt>
                <c:pt idx="290">
                  <c:v>5.1496843434342913E-3</c:v>
                </c:pt>
                <c:pt idx="291">
                  <c:v>5.1777777777777412E-3</c:v>
                </c:pt>
                <c:pt idx="292">
                  <c:v>4.9385732323231511E-3</c:v>
                </c:pt>
                <c:pt idx="293">
                  <c:v>5.115530303030285E-3</c:v>
                </c:pt>
                <c:pt idx="294">
                  <c:v>4.3732323232322677E-3</c:v>
                </c:pt>
                <c:pt idx="295">
                  <c:v>5.162815656565645E-3</c:v>
                </c:pt>
                <c:pt idx="296">
                  <c:v>5.3023358585858648E-3</c:v>
                </c:pt>
                <c:pt idx="297">
                  <c:v>5.403472222222221E-3</c:v>
                </c:pt>
                <c:pt idx="298">
                  <c:v>5.3304924242424268E-3</c:v>
                </c:pt>
                <c:pt idx="299">
                  <c:v>5.0240530303029681E-3</c:v>
                </c:pt>
                <c:pt idx="300">
                  <c:v>4.9145833333333194E-3</c:v>
                </c:pt>
                <c:pt idx="301">
                  <c:v>4.8732954545454305E-3</c:v>
                </c:pt>
                <c:pt idx="302">
                  <c:v>4.9573863636364172E-3</c:v>
                </c:pt>
                <c:pt idx="303">
                  <c:v>4.9031565656564823E-3</c:v>
                </c:pt>
                <c:pt idx="304">
                  <c:v>4.92481060606062E-3</c:v>
                </c:pt>
                <c:pt idx="305">
                  <c:v>4.8645202020202137E-3</c:v>
                </c:pt>
                <c:pt idx="306">
                  <c:v>5.0619318181819063E-3</c:v>
                </c:pt>
                <c:pt idx="307">
                  <c:v>5.1739267676767396E-3</c:v>
                </c:pt>
                <c:pt idx="308">
                  <c:v>5.001073232323224E-3</c:v>
                </c:pt>
                <c:pt idx="309">
                  <c:v>4.894886363636386E-3</c:v>
                </c:pt>
                <c:pt idx="310">
                  <c:v>4.7852904040403725E-3</c:v>
                </c:pt>
                <c:pt idx="311">
                  <c:v>4.7284090909090574E-3</c:v>
                </c:pt>
                <c:pt idx="312">
                  <c:v>5.0724747474747249E-3</c:v>
                </c:pt>
                <c:pt idx="313">
                  <c:v>4.6931818181818507E-3</c:v>
                </c:pt>
                <c:pt idx="314">
                  <c:v>4.9589015151515134E-3</c:v>
                </c:pt>
                <c:pt idx="315">
                  <c:v>5.1829545454545175E-3</c:v>
                </c:pt>
                <c:pt idx="316">
                  <c:v>4.6478535353535258E-3</c:v>
                </c:pt>
                <c:pt idx="317">
                  <c:v>4.5783459595958647E-3</c:v>
                </c:pt>
                <c:pt idx="318">
                  <c:v>4.4351010101010791E-3</c:v>
                </c:pt>
                <c:pt idx="319">
                  <c:v>4.7058712121211396E-3</c:v>
                </c:pt>
                <c:pt idx="320">
                  <c:v>4.5913510101010229E-3</c:v>
                </c:pt>
                <c:pt idx="321">
                  <c:v>4.8717803030302077E-3</c:v>
                </c:pt>
                <c:pt idx="322">
                  <c:v>4.6946338383839336E-3</c:v>
                </c:pt>
                <c:pt idx="323">
                  <c:v>5.0773358585858705E-3</c:v>
                </c:pt>
                <c:pt idx="324">
                  <c:v>4.999873737373828E-3</c:v>
                </c:pt>
                <c:pt idx="325">
                  <c:v>4.4244318181818256E-3</c:v>
                </c:pt>
                <c:pt idx="326">
                  <c:v>4.3183712121212256E-3</c:v>
                </c:pt>
                <c:pt idx="327">
                  <c:v>4.7662878787879531E-3</c:v>
                </c:pt>
                <c:pt idx="328">
                  <c:v>4.3000631313132075E-3</c:v>
                </c:pt>
                <c:pt idx="329">
                  <c:v>4.5127525252525134E-3</c:v>
                </c:pt>
                <c:pt idx="330">
                  <c:v>4.7332702020201605E-3</c:v>
                </c:pt>
                <c:pt idx="331">
                  <c:v>4.7453914141414276E-3</c:v>
                </c:pt>
                <c:pt idx="332">
                  <c:v>4.3320075757575611E-3</c:v>
                </c:pt>
                <c:pt idx="333">
                  <c:v>4.3234217171717639E-3</c:v>
                </c:pt>
                <c:pt idx="334">
                  <c:v>4.8851010101010669E-3</c:v>
                </c:pt>
                <c:pt idx="335">
                  <c:v>4.1486742424242965E-3</c:v>
                </c:pt>
                <c:pt idx="336">
                  <c:v>4.4644570707071214E-3</c:v>
                </c:pt>
                <c:pt idx="337">
                  <c:v>4.8561868686869767E-3</c:v>
                </c:pt>
                <c:pt idx="338">
                  <c:v>4.1880681818181487E-3</c:v>
                </c:pt>
                <c:pt idx="339">
                  <c:v>4.5599747474747068E-3</c:v>
                </c:pt>
                <c:pt idx="340">
                  <c:v>4.4882575757575049E-3</c:v>
                </c:pt>
                <c:pt idx="341">
                  <c:v>5.1445707070706271E-3</c:v>
                </c:pt>
                <c:pt idx="342">
                  <c:v>4.6529671717171622E-3</c:v>
                </c:pt>
                <c:pt idx="343">
                  <c:v>4.9514520202019871E-3</c:v>
                </c:pt>
                <c:pt idx="344">
                  <c:v>4.5949494949494643E-3</c:v>
                </c:pt>
                <c:pt idx="345">
                  <c:v>5.2235479797979488E-3</c:v>
                </c:pt>
                <c:pt idx="346">
                  <c:v>5.5524621212121282E-3</c:v>
                </c:pt>
                <c:pt idx="347">
                  <c:v>6.6514520202019907E-3</c:v>
                </c:pt>
                <c:pt idx="348">
                  <c:v>6.1414772727273678E-3</c:v>
                </c:pt>
                <c:pt idx="349">
                  <c:v>6.6409722222221862E-3</c:v>
                </c:pt>
                <c:pt idx="350">
                  <c:v>6.0541035353535149E-3</c:v>
                </c:pt>
                <c:pt idx="351">
                  <c:v>5.6602904040403725E-3</c:v>
                </c:pt>
                <c:pt idx="352">
                  <c:v>5.494696969696935E-3</c:v>
                </c:pt>
                <c:pt idx="353">
                  <c:v>5.7261994949494655E-3</c:v>
                </c:pt>
                <c:pt idx="354">
                  <c:v>5.4120580808081015E-3</c:v>
                </c:pt>
                <c:pt idx="355">
                  <c:v>5.0118686868687295E-3</c:v>
                </c:pt>
                <c:pt idx="356">
                  <c:v>5.0821969696969605E-3</c:v>
                </c:pt>
                <c:pt idx="357">
                  <c:v>4.9829545454545699E-3</c:v>
                </c:pt>
                <c:pt idx="358">
                  <c:v>4.5674873737373877E-3</c:v>
                </c:pt>
                <c:pt idx="359">
                  <c:v>5.015277777777793E-3</c:v>
                </c:pt>
                <c:pt idx="360">
                  <c:v>4.9185606060605739E-3</c:v>
                </c:pt>
                <c:pt idx="361">
                  <c:v>4.4695075757575338E-3</c:v>
                </c:pt>
                <c:pt idx="362">
                  <c:v>4.466224747474835E-3</c:v>
                </c:pt>
                <c:pt idx="363">
                  <c:v>5.2875000000000066E-3</c:v>
                </c:pt>
                <c:pt idx="364">
                  <c:v>4.5938762626261944E-3</c:v>
                </c:pt>
                <c:pt idx="365">
                  <c:v>4.6070707070706889E-3</c:v>
                </c:pt>
                <c:pt idx="366">
                  <c:v>5.154040404040358E-3</c:v>
                </c:pt>
                <c:pt idx="367">
                  <c:v>4.297727272727302E-3</c:v>
                </c:pt>
                <c:pt idx="368">
                  <c:v>4.5816287878788437E-3</c:v>
                </c:pt>
                <c:pt idx="369">
                  <c:v>4.5669191919192661E-3</c:v>
                </c:pt>
                <c:pt idx="370">
                  <c:v>5.1032828282827382E-3</c:v>
                </c:pt>
                <c:pt idx="371">
                  <c:v>4.6561237373738329E-3</c:v>
                </c:pt>
                <c:pt idx="372">
                  <c:v>4.6795454545454735E-3</c:v>
                </c:pt>
                <c:pt idx="373">
                  <c:v>4.5531565656565815E-3</c:v>
                </c:pt>
                <c:pt idx="374">
                  <c:v>4.6189393939394781E-3</c:v>
                </c:pt>
                <c:pt idx="375">
                  <c:v>5.0201388888888258E-3</c:v>
                </c:pt>
                <c:pt idx="376">
                  <c:v>4.734280303030235E-3</c:v>
                </c:pt>
                <c:pt idx="377">
                  <c:v>4.6513888888888829E-3</c:v>
                </c:pt>
                <c:pt idx="378">
                  <c:v>4.6728535353534736E-3</c:v>
                </c:pt>
                <c:pt idx="379">
                  <c:v>4.7740530303030399E-3</c:v>
                </c:pt>
                <c:pt idx="380">
                  <c:v>5.3844065656565481E-3</c:v>
                </c:pt>
                <c:pt idx="381">
                  <c:v>5.0010101010100842E-3</c:v>
                </c:pt>
                <c:pt idx="382">
                  <c:v>5.5823863636363198E-3</c:v>
                </c:pt>
                <c:pt idx="383">
                  <c:v>6.9171717171717098E-3</c:v>
                </c:pt>
                <c:pt idx="384">
                  <c:v>7.5172979797979034E-3</c:v>
                </c:pt>
                <c:pt idx="385">
                  <c:v>8.7286616161616794E-3</c:v>
                </c:pt>
                <c:pt idx="386">
                  <c:v>8.6149621212121032E-3</c:v>
                </c:pt>
                <c:pt idx="387">
                  <c:v>7.5317550505050327E-3</c:v>
                </c:pt>
                <c:pt idx="388">
                  <c:v>1.1757449494949517E-2</c:v>
                </c:pt>
                <c:pt idx="389">
                  <c:v>1.3641856060605929E-2</c:v>
                </c:pt>
                <c:pt idx="390">
                  <c:v>1.2347727272727291E-2</c:v>
                </c:pt>
                <c:pt idx="391">
                  <c:v>1.1786489898989887E-2</c:v>
                </c:pt>
                <c:pt idx="392">
                  <c:v>1.3920896464646521E-2</c:v>
                </c:pt>
                <c:pt idx="393">
                  <c:v>1.3369191919191902E-2</c:v>
                </c:pt>
                <c:pt idx="394">
                  <c:v>1.463787878787875E-2</c:v>
                </c:pt>
                <c:pt idx="395">
                  <c:v>1.7294065656565643E-2</c:v>
                </c:pt>
                <c:pt idx="396">
                  <c:v>7.3222411616161748E-2</c:v>
                </c:pt>
                <c:pt idx="397">
                  <c:v>6.7834848484848512E-2</c:v>
                </c:pt>
                <c:pt idx="398">
                  <c:v>5.6582638888889002E-2</c:v>
                </c:pt>
                <c:pt idx="399">
                  <c:v>4.3989520202020169E-2</c:v>
                </c:pt>
                <c:pt idx="400">
                  <c:v>3.4688825757575717E-2</c:v>
                </c:pt>
                <c:pt idx="401">
                  <c:v>2.5811237373737216E-2</c:v>
                </c:pt>
                <c:pt idx="402">
                  <c:v>2.0771527777777708E-2</c:v>
                </c:pt>
                <c:pt idx="403">
                  <c:v>1.5581250000000085E-2</c:v>
                </c:pt>
                <c:pt idx="404">
                  <c:v>1.4302335858585879E-2</c:v>
                </c:pt>
                <c:pt idx="405">
                  <c:v>1.0689330808080766E-2</c:v>
                </c:pt>
                <c:pt idx="406">
                  <c:v>8.7736742424242894E-3</c:v>
                </c:pt>
                <c:pt idx="407">
                  <c:v>7.7193181818181536E-3</c:v>
                </c:pt>
                <c:pt idx="408">
                  <c:v>7.0717803030303757E-3</c:v>
                </c:pt>
                <c:pt idx="409">
                  <c:v>6.4138888888888058E-3</c:v>
                </c:pt>
                <c:pt idx="410">
                  <c:v>5.6272727272727195E-3</c:v>
                </c:pt>
                <c:pt idx="411">
                  <c:v>5.8100378787878486E-3</c:v>
                </c:pt>
                <c:pt idx="412">
                  <c:v>6.024368686868618E-3</c:v>
                </c:pt>
                <c:pt idx="413">
                  <c:v>5.4483585858586207E-3</c:v>
                </c:pt>
                <c:pt idx="414">
                  <c:v>5.2167297979797671E-3</c:v>
                </c:pt>
                <c:pt idx="415">
                  <c:v>6.2494949494949752E-3</c:v>
                </c:pt>
                <c:pt idx="416">
                  <c:v>5.5587121212121327E-3</c:v>
                </c:pt>
                <c:pt idx="417">
                  <c:v>5.7262626262626765E-3</c:v>
                </c:pt>
                <c:pt idx="418">
                  <c:v>5.7875631313130584E-3</c:v>
                </c:pt>
                <c:pt idx="419">
                  <c:v>5.8583333333332415E-3</c:v>
                </c:pt>
                <c:pt idx="420">
                  <c:v>6.0329545454544569E-3</c:v>
                </c:pt>
                <c:pt idx="421">
                  <c:v>7.7147095959596099E-3</c:v>
                </c:pt>
                <c:pt idx="422">
                  <c:v>9.7352272727273328E-3</c:v>
                </c:pt>
                <c:pt idx="423">
                  <c:v>1.3639520202020151E-2</c:v>
                </c:pt>
                <c:pt idx="424">
                  <c:v>1.1894507575757522E-2</c:v>
                </c:pt>
                <c:pt idx="425">
                  <c:v>9.2238636363635561E-3</c:v>
                </c:pt>
                <c:pt idx="426">
                  <c:v>7.8412247474747686E-3</c:v>
                </c:pt>
                <c:pt idx="427">
                  <c:v>7.1605429292930164E-3</c:v>
                </c:pt>
                <c:pt idx="428">
                  <c:v>6.7248106060606109E-3</c:v>
                </c:pt>
                <c:pt idx="429">
                  <c:v>6.4111111111111868E-3</c:v>
                </c:pt>
                <c:pt idx="430">
                  <c:v>6.1317550505051045E-3</c:v>
                </c:pt>
                <c:pt idx="431">
                  <c:v>6.1705808080807518E-3</c:v>
                </c:pt>
                <c:pt idx="432">
                  <c:v>5.5847853535353651E-3</c:v>
                </c:pt>
                <c:pt idx="433">
                  <c:v>5.6927398989898743E-3</c:v>
                </c:pt>
                <c:pt idx="434">
                  <c:v>5.3395202020202186E-3</c:v>
                </c:pt>
                <c:pt idx="435">
                  <c:v>5.1422348484848343E-3</c:v>
                </c:pt>
                <c:pt idx="436">
                  <c:v>5.5445075757576201E-3</c:v>
                </c:pt>
                <c:pt idx="437">
                  <c:v>5.3667929292929174E-3</c:v>
                </c:pt>
                <c:pt idx="438">
                  <c:v>5.0909722222222059E-3</c:v>
                </c:pt>
                <c:pt idx="439">
                  <c:v>5.0981060606060738E-3</c:v>
                </c:pt>
                <c:pt idx="440">
                  <c:v>5.0524621212121746E-3</c:v>
                </c:pt>
                <c:pt idx="441">
                  <c:v>4.6103535353535135E-3</c:v>
                </c:pt>
                <c:pt idx="442">
                  <c:v>4.723863636363612E-3</c:v>
                </c:pt>
                <c:pt idx="443">
                  <c:v>5.1243055555555026E-3</c:v>
                </c:pt>
                <c:pt idx="444">
                  <c:v>4.9918560606060543E-3</c:v>
                </c:pt>
                <c:pt idx="445">
                  <c:v>4.9822601010101261E-3</c:v>
                </c:pt>
                <c:pt idx="446">
                  <c:v>4.9772727272727286E-3</c:v>
                </c:pt>
                <c:pt idx="447">
                  <c:v>4.6476641414141895E-3</c:v>
                </c:pt>
                <c:pt idx="448">
                  <c:v>5.167108585858656E-3</c:v>
                </c:pt>
                <c:pt idx="449">
                  <c:v>7.5246843434344166E-3</c:v>
                </c:pt>
                <c:pt idx="450">
                  <c:v>1.6009090909090813E-2</c:v>
                </c:pt>
                <c:pt idx="451">
                  <c:v>3.7085984848484951E-2</c:v>
                </c:pt>
                <c:pt idx="452">
                  <c:v>5.9496843434343569E-2</c:v>
                </c:pt>
                <c:pt idx="453">
                  <c:v>7.214911616161615E-2</c:v>
                </c:pt>
                <c:pt idx="454">
                  <c:v>6.1319128787878846E-2</c:v>
                </c:pt>
                <c:pt idx="455">
                  <c:v>4.9348358585858704E-2</c:v>
                </c:pt>
                <c:pt idx="456">
                  <c:v>4.3547411616161699E-2</c:v>
                </c:pt>
                <c:pt idx="457">
                  <c:v>3.6881313131313195E-2</c:v>
                </c:pt>
                <c:pt idx="458">
                  <c:v>4.215568181818187E-2</c:v>
                </c:pt>
                <c:pt idx="459">
                  <c:v>4.150372474747472E-2</c:v>
                </c:pt>
                <c:pt idx="460">
                  <c:v>3.4141603535353449E-2</c:v>
                </c:pt>
                <c:pt idx="461">
                  <c:v>4.3505429292929332E-2</c:v>
                </c:pt>
                <c:pt idx="462">
                  <c:v>4.4669128787878945E-2</c:v>
                </c:pt>
                <c:pt idx="463">
                  <c:v>5.1680429292929209E-2</c:v>
                </c:pt>
                <c:pt idx="464">
                  <c:v>4.7879734848484908E-2</c:v>
                </c:pt>
                <c:pt idx="465">
                  <c:v>6.9880618686868706E-2</c:v>
                </c:pt>
                <c:pt idx="466">
                  <c:v>7.4069823232323334E-2</c:v>
                </c:pt>
                <c:pt idx="467">
                  <c:v>6.188301767676762E-2</c:v>
                </c:pt>
                <c:pt idx="468">
                  <c:v>7.4338005050505196E-2</c:v>
                </c:pt>
                <c:pt idx="469">
                  <c:v>6.4633459595959716E-2</c:v>
                </c:pt>
                <c:pt idx="470">
                  <c:v>4.2562815656565722E-2</c:v>
                </c:pt>
                <c:pt idx="471">
                  <c:v>5.3662563131313089E-2</c:v>
                </c:pt>
                <c:pt idx="472">
                  <c:v>6.5913005050505055E-2</c:v>
                </c:pt>
                <c:pt idx="473">
                  <c:v>5.654722222222236E-2</c:v>
                </c:pt>
                <c:pt idx="474">
                  <c:v>7.8421148989898909E-2</c:v>
                </c:pt>
                <c:pt idx="475">
                  <c:v>9.8986111111111191E-2</c:v>
                </c:pt>
                <c:pt idx="476">
                  <c:v>7.8950757575757508E-2</c:v>
                </c:pt>
                <c:pt idx="477">
                  <c:v>0.11000037878787888</c:v>
                </c:pt>
                <c:pt idx="478">
                  <c:v>0.14220176767676784</c:v>
                </c:pt>
                <c:pt idx="479">
                  <c:v>0.18042272727272729</c:v>
                </c:pt>
                <c:pt idx="480">
                  <c:v>0.2432851641414143</c:v>
                </c:pt>
                <c:pt idx="481">
                  <c:v>0.21261982323232309</c:v>
                </c:pt>
                <c:pt idx="482">
                  <c:v>0.24438699494949492</c:v>
                </c:pt>
                <c:pt idx="483">
                  <c:v>0.30824027777777774</c:v>
                </c:pt>
                <c:pt idx="484">
                  <c:v>0.32337904040404036</c:v>
                </c:pt>
                <c:pt idx="485">
                  <c:v>0.32046426767676778</c:v>
                </c:pt>
                <c:pt idx="486">
                  <c:v>0.38513964646464638</c:v>
                </c:pt>
                <c:pt idx="487">
                  <c:v>0.37075738636363648</c:v>
                </c:pt>
                <c:pt idx="488">
                  <c:v>0.37904469696969711</c:v>
                </c:pt>
                <c:pt idx="489">
                  <c:v>0.32671148989898979</c:v>
                </c:pt>
                <c:pt idx="490">
                  <c:v>0.31216010101010105</c:v>
                </c:pt>
                <c:pt idx="491">
                  <c:v>0.41568465909090918</c:v>
                </c:pt>
                <c:pt idx="492">
                  <c:v>0.425359659090909</c:v>
                </c:pt>
                <c:pt idx="493">
                  <c:v>0.37807840909090917</c:v>
                </c:pt>
                <c:pt idx="494">
                  <c:v>0.40835523989898997</c:v>
                </c:pt>
                <c:pt idx="495">
                  <c:v>0.45735151515151512</c:v>
                </c:pt>
                <c:pt idx="496">
                  <c:v>0.38182910353535354</c:v>
                </c:pt>
                <c:pt idx="497">
                  <c:v>0.44888705808080803</c:v>
                </c:pt>
                <c:pt idx="498">
                  <c:v>0.39087922979797973</c:v>
                </c:pt>
                <c:pt idx="499">
                  <c:v>0.40872790404040399</c:v>
                </c:pt>
                <c:pt idx="500">
                  <c:v>0.48812727272727285</c:v>
                </c:pt>
                <c:pt idx="501">
                  <c:v>0.41801982323232323</c:v>
                </c:pt>
                <c:pt idx="502">
                  <c:v>0.43440713383838381</c:v>
                </c:pt>
                <c:pt idx="503">
                  <c:v>0.38285290404040412</c:v>
                </c:pt>
                <c:pt idx="504">
                  <c:v>0.41156496212121207</c:v>
                </c:pt>
                <c:pt idx="505">
                  <c:v>0.43861862373737359</c:v>
                </c:pt>
                <c:pt idx="506">
                  <c:v>0.6593746212121212</c:v>
                </c:pt>
                <c:pt idx="507">
                  <c:v>0.6218854797979797</c:v>
                </c:pt>
                <c:pt idx="508">
                  <c:v>0.57881237373737371</c:v>
                </c:pt>
                <c:pt idx="509">
                  <c:v>0.55099015151515163</c:v>
                </c:pt>
                <c:pt idx="510">
                  <c:v>0.49506994949494959</c:v>
                </c:pt>
                <c:pt idx="511">
                  <c:v>0.45919393939393949</c:v>
                </c:pt>
                <c:pt idx="512">
                  <c:v>0.40679210858585868</c:v>
                </c:pt>
                <c:pt idx="513">
                  <c:v>0.35431325757575749</c:v>
                </c:pt>
                <c:pt idx="514">
                  <c:v>0.30050808080808084</c:v>
                </c:pt>
                <c:pt idx="515">
                  <c:v>0.24877272727272734</c:v>
                </c:pt>
                <c:pt idx="516">
                  <c:v>0.18929753787878795</c:v>
                </c:pt>
                <c:pt idx="517">
                  <c:v>0.1572038510101009</c:v>
                </c:pt>
                <c:pt idx="518">
                  <c:v>0.12691767676767687</c:v>
                </c:pt>
                <c:pt idx="519">
                  <c:v>0.10912373737373736</c:v>
                </c:pt>
                <c:pt idx="520">
                  <c:v>9.338244949494949E-2</c:v>
                </c:pt>
                <c:pt idx="521">
                  <c:v>5.7364709595959615E-2</c:v>
                </c:pt>
                <c:pt idx="522">
                  <c:v>3.5799431818181855E-2</c:v>
                </c:pt>
                <c:pt idx="523">
                  <c:v>3.3577398989899102E-2</c:v>
                </c:pt>
                <c:pt idx="524">
                  <c:v>2.5971590909090903E-2</c:v>
                </c:pt>
                <c:pt idx="525">
                  <c:v>2.2313636363636445E-2</c:v>
                </c:pt>
                <c:pt idx="526">
                  <c:v>1.7636679292929284E-2</c:v>
                </c:pt>
                <c:pt idx="527">
                  <c:v>1.4941982323232249E-2</c:v>
                </c:pt>
                <c:pt idx="528">
                  <c:v>1.4544570707070692E-2</c:v>
                </c:pt>
                <c:pt idx="529">
                  <c:v>1.4346717171717116E-2</c:v>
                </c:pt>
                <c:pt idx="530">
                  <c:v>1.1421717171717269E-2</c:v>
                </c:pt>
                <c:pt idx="531">
                  <c:v>1.6850757575757446E-2</c:v>
                </c:pt>
                <c:pt idx="532">
                  <c:v>1.9848926767676776E-2</c:v>
                </c:pt>
                <c:pt idx="533">
                  <c:v>3.0301136363636239E-2</c:v>
                </c:pt>
                <c:pt idx="534">
                  <c:v>3.0015909090908965E-2</c:v>
                </c:pt>
                <c:pt idx="535">
                  <c:v>2.9405997474747494E-2</c:v>
                </c:pt>
                <c:pt idx="536">
                  <c:v>2.1585290404040437E-2</c:v>
                </c:pt>
                <c:pt idx="537">
                  <c:v>1.7917739898989912E-2</c:v>
                </c:pt>
                <c:pt idx="538">
                  <c:v>1.4211742424242384E-2</c:v>
                </c:pt>
                <c:pt idx="539">
                  <c:v>1.1309343434343467E-2</c:v>
                </c:pt>
                <c:pt idx="540">
                  <c:v>8.8408459595959756E-3</c:v>
                </c:pt>
                <c:pt idx="541">
                  <c:v>7.9546717171717282E-3</c:v>
                </c:pt>
                <c:pt idx="542">
                  <c:v>7.9537878787879056E-3</c:v>
                </c:pt>
                <c:pt idx="543">
                  <c:v>6.0262626262625827E-3</c:v>
                </c:pt>
                <c:pt idx="544">
                  <c:v>5.4669823232323111E-3</c:v>
                </c:pt>
                <c:pt idx="545">
                  <c:v>5.0969696969697205E-3</c:v>
                </c:pt>
                <c:pt idx="546">
                  <c:v>5.230492424242509E-3</c:v>
                </c:pt>
                <c:pt idx="547">
                  <c:v>4.5201388888888305E-3</c:v>
                </c:pt>
                <c:pt idx="548">
                  <c:v>5.0259469696970465E-3</c:v>
                </c:pt>
                <c:pt idx="549">
                  <c:v>4.5532828282828751E-3</c:v>
                </c:pt>
                <c:pt idx="550">
                  <c:v>4.5784722222222719E-3</c:v>
                </c:pt>
                <c:pt idx="551">
                  <c:v>4.5907828282828319E-3</c:v>
                </c:pt>
                <c:pt idx="552">
                  <c:v>4.6091540404040472E-3</c:v>
                </c:pt>
                <c:pt idx="553">
                  <c:v>3.5969696969696636E-3</c:v>
                </c:pt>
                <c:pt idx="554">
                  <c:v>4.2457070707071463E-3</c:v>
                </c:pt>
                <c:pt idx="555">
                  <c:v>4.0493055555555837E-3</c:v>
                </c:pt>
                <c:pt idx="556">
                  <c:v>4.0876262626262788E-3</c:v>
                </c:pt>
                <c:pt idx="557">
                  <c:v>3.6612373737373661E-3</c:v>
                </c:pt>
                <c:pt idx="558">
                  <c:v>4.1495580808081182E-3</c:v>
                </c:pt>
                <c:pt idx="559">
                  <c:v>4.2174242424243037E-3</c:v>
                </c:pt>
                <c:pt idx="560">
                  <c:v>4.3659090909090488E-3</c:v>
                </c:pt>
                <c:pt idx="561">
                  <c:v>4.0919823232323732E-3</c:v>
                </c:pt>
                <c:pt idx="562">
                  <c:v>3.701515151515223E-3</c:v>
                </c:pt>
                <c:pt idx="563">
                  <c:v>3.8700757575757692E-3</c:v>
                </c:pt>
                <c:pt idx="564">
                  <c:v>3.6400883838383917E-3</c:v>
                </c:pt>
                <c:pt idx="565">
                  <c:v>3.8982323232322896E-3</c:v>
                </c:pt>
                <c:pt idx="566">
                  <c:v>3.6317550505051131E-3</c:v>
                </c:pt>
                <c:pt idx="567">
                  <c:v>4.2156565656565901E-3</c:v>
                </c:pt>
                <c:pt idx="568">
                  <c:v>3.841792929292927E-3</c:v>
                </c:pt>
                <c:pt idx="569">
                  <c:v>4.3732323232322529E-3</c:v>
                </c:pt>
                <c:pt idx="570">
                  <c:v>3.7865530303030446E-3</c:v>
                </c:pt>
                <c:pt idx="571">
                  <c:v>4.0248737373737567E-3</c:v>
                </c:pt>
                <c:pt idx="572">
                  <c:v>4.1242424242424695E-3</c:v>
                </c:pt>
                <c:pt idx="573">
                  <c:v>3.9823232323232902E-3</c:v>
                </c:pt>
                <c:pt idx="574">
                  <c:v>1.0190593434343392E-2</c:v>
                </c:pt>
                <c:pt idx="575">
                  <c:v>2.2404608585858417E-2</c:v>
                </c:pt>
                <c:pt idx="576">
                  <c:v>6.3056250000000008E-2</c:v>
                </c:pt>
                <c:pt idx="577">
                  <c:v>0.11067689393939399</c:v>
                </c:pt>
                <c:pt idx="578">
                  <c:v>0.17528428030303034</c:v>
                </c:pt>
                <c:pt idx="579">
                  <c:v>0.1845247474747474</c:v>
                </c:pt>
                <c:pt idx="580">
                  <c:v>0.16769690656565642</c:v>
                </c:pt>
                <c:pt idx="581">
                  <c:v>0.18937727272727264</c:v>
                </c:pt>
                <c:pt idx="582">
                  <c:v>0.17240707070707076</c:v>
                </c:pt>
                <c:pt idx="583">
                  <c:v>0.12975435606060609</c:v>
                </c:pt>
                <c:pt idx="584">
                  <c:v>0.12445227272727269</c:v>
                </c:pt>
                <c:pt idx="585">
                  <c:v>0.12193832070707084</c:v>
                </c:pt>
                <c:pt idx="586">
                  <c:v>0.10735359848484859</c:v>
                </c:pt>
                <c:pt idx="587">
                  <c:v>0.13623566919191915</c:v>
                </c:pt>
                <c:pt idx="588">
                  <c:v>0.18514753787878799</c:v>
                </c:pt>
                <c:pt idx="589">
                  <c:v>0.21230511363636373</c:v>
                </c:pt>
                <c:pt idx="590">
                  <c:v>0.27447026515151512</c:v>
                </c:pt>
                <c:pt idx="591">
                  <c:v>0.31048402777777773</c:v>
                </c:pt>
                <c:pt idx="592">
                  <c:v>0.41673743686868697</c:v>
                </c:pt>
                <c:pt idx="593">
                  <c:v>0.52365959595959599</c:v>
                </c:pt>
                <c:pt idx="594">
                  <c:v>0.58014053030303037</c:v>
                </c:pt>
                <c:pt idx="595">
                  <c:v>0.63314671717171711</c:v>
                </c:pt>
                <c:pt idx="596">
                  <c:v>0.83725031565656582</c:v>
                </c:pt>
                <c:pt idx="597">
                  <c:v>0.75127752525252534</c:v>
                </c:pt>
                <c:pt idx="598">
                  <c:v>0.77292569444444448</c:v>
                </c:pt>
                <c:pt idx="599">
                  <c:v>0.85653181818181812</c:v>
                </c:pt>
                <c:pt idx="600">
                  <c:v>0.88436029040404041</c:v>
                </c:pt>
                <c:pt idx="601">
                  <c:v>0.81571597222222236</c:v>
                </c:pt>
                <c:pt idx="602">
                  <c:v>0.96180486111111119</c:v>
                </c:pt>
                <c:pt idx="603">
                  <c:v>1.0341472222222223</c:v>
                </c:pt>
                <c:pt idx="604">
                  <c:v>1.0747893308080807</c:v>
                </c:pt>
                <c:pt idx="605">
                  <c:v>0.97785145202020196</c:v>
                </c:pt>
                <c:pt idx="606">
                  <c:v>0.90592727272727269</c:v>
                </c:pt>
                <c:pt idx="607">
                  <c:v>0.90860239898989914</c:v>
                </c:pt>
                <c:pt idx="608">
                  <c:v>0.88743093434343434</c:v>
                </c:pt>
                <c:pt idx="609">
                  <c:v>0.89747354797979795</c:v>
                </c:pt>
                <c:pt idx="610">
                  <c:v>0.98730839646464652</c:v>
                </c:pt>
                <c:pt idx="611">
                  <c:v>0.9743657196969695</c:v>
                </c:pt>
                <c:pt idx="612">
                  <c:v>1.0467626893939392</c:v>
                </c:pt>
                <c:pt idx="613">
                  <c:v>1.050920265151515</c:v>
                </c:pt>
                <c:pt idx="614">
                  <c:v>1.0180230429292929</c:v>
                </c:pt>
                <c:pt idx="615">
                  <c:v>0.97085151515151524</c:v>
                </c:pt>
                <c:pt idx="616">
                  <c:v>1.1095731691919191</c:v>
                </c:pt>
                <c:pt idx="617">
                  <c:v>1.1429029671717172</c:v>
                </c:pt>
                <c:pt idx="618">
                  <c:v>1.1368636994949495</c:v>
                </c:pt>
                <c:pt idx="619">
                  <c:v>1.0884097222222222</c:v>
                </c:pt>
                <c:pt idx="620">
                  <c:v>1.1115824494949493</c:v>
                </c:pt>
                <c:pt idx="621">
                  <c:v>1.142209154040404</c:v>
                </c:pt>
                <c:pt idx="622">
                  <c:v>1.1789039772727272</c:v>
                </c:pt>
                <c:pt idx="623">
                  <c:v>1.1306667929292926</c:v>
                </c:pt>
                <c:pt idx="624">
                  <c:v>1.2678044191919191</c:v>
                </c:pt>
                <c:pt idx="625">
                  <c:v>1.1770073863636366</c:v>
                </c:pt>
                <c:pt idx="626">
                  <c:v>1.1828303030303031</c:v>
                </c:pt>
                <c:pt idx="627">
                  <c:v>1.0787660984848484</c:v>
                </c:pt>
                <c:pt idx="628">
                  <c:v>1.1024719065656567</c:v>
                </c:pt>
                <c:pt idx="629">
                  <c:v>1.4285644570707072</c:v>
                </c:pt>
                <c:pt idx="630">
                  <c:v>1.4561459595959594</c:v>
                </c:pt>
                <c:pt idx="631">
                  <c:v>1.335620580808081</c:v>
                </c:pt>
                <c:pt idx="632">
                  <c:v>1.3281268308080807</c:v>
                </c:pt>
                <c:pt idx="633">
                  <c:v>1.3501052398989897</c:v>
                </c:pt>
                <c:pt idx="634">
                  <c:v>1.2804506313131312</c:v>
                </c:pt>
                <c:pt idx="635">
                  <c:v>1.1804684974747472</c:v>
                </c:pt>
                <c:pt idx="636">
                  <c:v>1.0395392045454548</c:v>
                </c:pt>
                <c:pt idx="637">
                  <c:v>0.85599450757575768</c:v>
                </c:pt>
                <c:pt idx="638">
                  <c:v>0.82418358585858587</c:v>
                </c:pt>
                <c:pt idx="639">
                  <c:v>0.73805006313131294</c:v>
                </c:pt>
                <c:pt idx="640">
                  <c:v>0.6194498737373737</c:v>
                </c:pt>
                <c:pt idx="641">
                  <c:v>0.5441051136363636</c:v>
                </c:pt>
                <c:pt idx="642">
                  <c:v>0.45833383838383845</c:v>
                </c:pt>
                <c:pt idx="643">
                  <c:v>0.34618642676767675</c:v>
                </c:pt>
                <c:pt idx="644">
                  <c:v>0.24203655303030319</c:v>
                </c:pt>
                <c:pt idx="645">
                  <c:v>0.20296742424242434</c:v>
                </c:pt>
                <c:pt idx="646">
                  <c:v>0.16691982323232329</c:v>
                </c:pt>
                <c:pt idx="647">
                  <c:v>0.12332499999999996</c:v>
                </c:pt>
                <c:pt idx="648">
                  <c:v>9.6673295454545588E-2</c:v>
                </c:pt>
                <c:pt idx="649">
                  <c:v>8.0416098484848458E-2</c:v>
                </c:pt>
                <c:pt idx="650">
                  <c:v>7.2060479797979748E-2</c:v>
                </c:pt>
                <c:pt idx="651">
                  <c:v>5.1248232323232265E-2</c:v>
                </c:pt>
                <c:pt idx="652">
                  <c:v>4.0619255050505169E-2</c:v>
                </c:pt>
                <c:pt idx="653">
                  <c:v>3.5750441919192001E-2</c:v>
                </c:pt>
                <c:pt idx="654">
                  <c:v>3.3872979797979895E-2</c:v>
                </c:pt>
                <c:pt idx="655">
                  <c:v>3.7056250000000006E-2</c:v>
                </c:pt>
                <c:pt idx="656">
                  <c:v>4.2771275252525151E-2</c:v>
                </c:pt>
                <c:pt idx="657">
                  <c:v>4.3857386363636307E-2</c:v>
                </c:pt>
                <c:pt idx="658">
                  <c:v>3.784564393939388E-2</c:v>
                </c:pt>
                <c:pt idx="659">
                  <c:v>3.1827335858585964E-2</c:v>
                </c:pt>
                <c:pt idx="660">
                  <c:v>1.964412878787878E-2</c:v>
                </c:pt>
                <c:pt idx="661">
                  <c:v>1.4345138888888921E-2</c:v>
                </c:pt>
                <c:pt idx="662">
                  <c:v>1.0963005050505049E-2</c:v>
                </c:pt>
                <c:pt idx="663">
                  <c:v>9.5092803030303909E-3</c:v>
                </c:pt>
                <c:pt idx="664">
                  <c:v>8.2893308080808185E-3</c:v>
                </c:pt>
                <c:pt idx="665">
                  <c:v>7.3765151515150923E-3</c:v>
                </c:pt>
                <c:pt idx="666">
                  <c:v>6.2434974747475735E-3</c:v>
                </c:pt>
                <c:pt idx="667">
                  <c:v>5.5413510101009365E-3</c:v>
                </c:pt>
                <c:pt idx="668">
                  <c:v>4.4313762626262462E-3</c:v>
                </c:pt>
                <c:pt idx="669">
                  <c:v>4.3635732323232413E-3</c:v>
                </c:pt>
                <c:pt idx="670">
                  <c:v>4.4805555555555293E-3</c:v>
                </c:pt>
                <c:pt idx="671">
                  <c:v>3.8796717171716826E-3</c:v>
                </c:pt>
                <c:pt idx="672">
                  <c:v>3.540656565656497E-3</c:v>
                </c:pt>
                <c:pt idx="673">
                  <c:v>3.7628156565656613E-3</c:v>
                </c:pt>
                <c:pt idx="674">
                  <c:v>3.7547979797980134E-3</c:v>
                </c:pt>
                <c:pt idx="675">
                  <c:v>3.485984848484806E-3</c:v>
                </c:pt>
                <c:pt idx="676">
                  <c:v>3.2112373737372946E-3</c:v>
                </c:pt>
                <c:pt idx="677">
                  <c:v>3.2452020202020904E-3</c:v>
                </c:pt>
                <c:pt idx="678">
                  <c:v>3.0327651515151197E-3</c:v>
                </c:pt>
                <c:pt idx="679">
                  <c:v>2.8171717171717029E-3</c:v>
                </c:pt>
                <c:pt idx="680">
                  <c:v>3.3926767676767614E-3</c:v>
                </c:pt>
                <c:pt idx="681">
                  <c:v>3.289457070707089E-3</c:v>
                </c:pt>
                <c:pt idx="682">
                  <c:v>3.343560606060547E-3</c:v>
                </c:pt>
                <c:pt idx="683">
                  <c:v>3.0506944444444379E-3</c:v>
                </c:pt>
                <c:pt idx="684">
                  <c:v>3.3079545454545701E-3</c:v>
                </c:pt>
                <c:pt idx="685">
                  <c:v>2.6586489898989523E-3</c:v>
                </c:pt>
                <c:pt idx="686">
                  <c:v>3.3511994949494942E-3</c:v>
                </c:pt>
                <c:pt idx="687">
                  <c:v>3.0043560606060251E-3</c:v>
                </c:pt>
                <c:pt idx="688">
                  <c:v>2.9587121212122382E-3</c:v>
                </c:pt>
                <c:pt idx="689">
                  <c:v>3.015277777777727E-3</c:v>
                </c:pt>
                <c:pt idx="690">
                  <c:v>2.6268308080807383E-3</c:v>
                </c:pt>
                <c:pt idx="691">
                  <c:v>1.3116540404040412E-2</c:v>
                </c:pt>
                <c:pt idx="692">
                  <c:v>2.5994444444444327E-2</c:v>
                </c:pt>
                <c:pt idx="693">
                  <c:v>7.1383901515151393E-2</c:v>
                </c:pt>
                <c:pt idx="694">
                  <c:v>0.14649507575757575</c:v>
                </c:pt>
                <c:pt idx="695">
                  <c:v>0.17848042929292912</c:v>
                </c:pt>
                <c:pt idx="696">
                  <c:v>0.20833226010101019</c:v>
                </c:pt>
                <c:pt idx="697">
                  <c:v>0.21973194444444444</c:v>
                </c:pt>
                <c:pt idx="698">
                  <c:v>0.20982771464646455</c:v>
                </c:pt>
                <c:pt idx="699">
                  <c:v>0.2142518308080808</c:v>
                </c:pt>
                <c:pt idx="700">
                  <c:v>0.21238491161616169</c:v>
                </c:pt>
                <c:pt idx="701">
                  <c:v>0.23218345959595957</c:v>
                </c:pt>
                <c:pt idx="702">
                  <c:v>0.2890214015151516</c:v>
                </c:pt>
                <c:pt idx="703">
                  <c:v>0.47625763888888895</c:v>
                </c:pt>
                <c:pt idx="704">
                  <c:v>0.56997228535353539</c:v>
                </c:pt>
                <c:pt idx="705">
                  <c:v>0.72617803030303052</c:v>
                </c:pt>
                <c:pt idx="706">
                  <c:v>0.9326061868686869</c:v>
                </c:pt>
                <c:pt idx="707">
                  <c:v>1.193718055555556</c:v>
                </c:pt>
                <c:pt idx="708">
                  <c:v>1.2654162247474747</c:v>
                </c:pt>
                <c:pt idx="709">
                  <c:v>1.2353920454545455</c:v>
                </c:pt>
                <c:pt idx="710">
                  <c:v>1.2751590909090909</c:v>
                </c:pt>
                <c:pt idx="711">
                  <c:v>1.3836787247474747</c:v>
                </c:pt>
                <c:pt idx="712">
                  <c:v>1.507725063131313</c:v>
                </c:pt>
                <c:pt idx="713">
                  <c:v>1.5692701388888888</c:v>
                </c:pt>
                <c:pt idx="714">
                  <c:v>1.5301763257575758</c:v>
                </c:pt>
                <c:pt idx="715">
                  <c:v>1.4783777777777776</c:v>
                </c:pt>
                <c:pt idx="716">
                  <c:v>1.6960645202020204</c:v>
                </c:pt>
                <c:pt idx="717">
                  <c:v>1.7727335227272727</c:v>
                </c:pt>
                <c:pt idx="718">
                  <c:v>1.8239550505050506</c:v>
                </c:pt>
                <c:pt idx="719">
                  <c:v>1.6710690656565657</c:v>
                </c:pt>
                <c:pt idx="720">
                  <c:v>1.7223498737373737</c:v>
                </c:pt>
                <c:pt idx="721">
                  <c:v>1.753196590909091</c:v>
                </c:pt>
                <c:pt idx="722">
                  <c:v>1.8650993686868687</c:v>
                </c:pt>
                <c:pt idx="723">
                  <c:v>1.9326099747474745</c:v>
                </c:pt>
                <c:pt idx="724">
                  <c:v>1.7387924242424244</c:v>
                </c:pt>
                <c:pt idx="725">
                  <c:v>1.8527010101010102</c:v>
                </c:pt>
                <c:pt idx="726">
                  <c:v>1.8090065025252529</c:v>
                </c:pt>
                <c:pt idx="727">
                  <c:v>1.9202396464646465</c:v>
                </c:pt>
                <c:pt idx="728">
                  <c:v>1.9471924242424241</c:v>
                </c:pt>
                <c:pt idx="729">
                  <c:v>1.7163005050505054</c:v>
                </c:pt>
                <c:pt idx="730">
                  <c:v>1.9309636994949497</c:v>
                </c:pt>
                <c:pt idx="731">
                  <c:v>1.9462547348484849</c:v>
                </c:pt>
                <c:pt idx="732">
                  <c:v>1.9618893308080807</c:v>
                </c:pt>
                <c:pt idx="733">
                  <c:v>1.8179736742424242</c:v>
                </c:pt>
                <c:pt idx="734">
                  <c:v>1.7626916035353535</c:v>
                </c:pt>
                <c:pt idx="735">
                  <c:v>1.868540845959596</c:v>
                </c:pt>
                <c:pt idx="736">
                  <c:v>2.000669318181818</c:v>
                </c:pt>
                <c:pt idx="737">
                  <c:v>1.9936354166666668</c:v>
                </c:pt>
                <c:pt idx="738">
                  <c:v>2.0052598484848487</c:v>
                </c:pt>
                <c:pt idx="739">
                  <c:v>2.081040340909091</c:v>
                </c:pt>
                <c:pt idx="740">
                  <c:v>2.0988688762626264</c:v>
                </c:pt>
                <c:pt idx="741">
                  <c:v>1.9858386363636364</c:v>
                </c:pt>
                <c:pt idx="742">
                  <c:v>2.0052462752525253</c:v>
                </c:pt>
                <c:pt idx="743">
                  <c:v>1.9857865530303034</c:v>
                </c:pt>
                <c:pt idx="744">
                  <c:v>1.8644168560606063</c:v>
                </c:pt>
                <c:pt idx="745">
                  <c:v>2.0657467803030305</c:v>
                </c:pt>
                <c:pt idx="746">
                  <c:v>2.1234511994949496</c:v>
                </c:pt>
                <c:pt idx="747">
                  <c:v>2.4078902777777782</c:v>
                </c:pt>
                <c:pt idx="748">
                  <c:v>2.0072409722222218</c:v>
                </c:pt>
                <c:pt idx="749">
                  <c:v>1.9358153409090906</c:v>
                </c:pt>
                <c:pt idx="750">
                  <c:v>1.7566254419191916</c:v>
                </c:pt>
                <c:pt idx="751">
                  <c:v>1.7830441919191922</c:v>
                </c:pt>
                <c:pt idx="752">
                  <c:v>1.6448918560606061</c:v>
                </c:pt>
                <c:pt idx="753">
                  <c:v>1.6410321338383835</c:v>
                </c:pt>
                <c:pt idx="754">
                  <c:v>1.5044695075757577</c:v>
                </c:pt>
                <c:pt idx="755">
                  <c:v>1.477736553030303</c:v>
                </c:pt>
                <c:pt idx="756">
                  <c:v>1.3677576388888892</c:v>
                </c:pt>
                <c:pt idx="757">
                  <c:v>1.2194672979797978</c:v>
                </c:pt>
                <c:pt idx="758">
                  <c:v>1.1380648358585859</c:v>
                </c:pt>
                <c:pt idx="759">
                  <c:v>0.93473131313131297</c:v>
                </c:pt>
                <c:pt idx="760">
                  <c:v>0.80055707070707083</c:v>
                </c:pt>
                <c:pt idx="761">
                  <c:v>0.68716856060606046</c:v>
                </c:pt>
                <c:pt idx="762">
                  <c:v>0.50819172979797977</c:v>
                </c:pt>
                <c:pt idx="763">
                  <c:v>0.43540568181818179</c:v>
                </c:pt>
                <c:pt idx="764">
                  <c:v>0.32856174242424252</c:v>
                </c:pt>
                <c:pt idx="765">
                  <c:v>0.25995902777777796</c:v>
                </c:pt>
                <c:pt idx="766">
                  <c:v>0.18892840909090924</c:v>
                </c:pt>
                <c:pt idx="767">
                  <c:v>0.16937796717171719</c:v>
                </c:pt>
                <c:pt idx="768">
                  <c:v>0.15725890151515159</c:v>
                </c:pt>
                <c:pt idx="769">
                  <c:v>0.14511287878787879</c:v>
                </c:pt>
                <c:pt idx="770">
                  <c:v>0.10526843434343439</c:v>
                </c:pt>
                <c:pt idx="771">
                  <c:v>8.7952714646464564E-2</c:v>
                </c:pt>
                <c:pt idx="772">
                  <c:v>8.1733964646464652E-2</c:v>
                </c:pt>
                <c:pt idx="773">
                  <c:v>7.8012815656565579E-2</c:v>
                </c:pt>
                <c:pt idx="774">
                  <c:v>7.6207512626262658E-2</c:v>
                </c:pt>
                <c:pt idx="775">
                  <c:v>6.2414267676767679E-2</c:v>
                </c:pt>
                <c:pt idx="776">
                  <c:v>5.0419760101010042E-2</c:v>
                </c:pt>
                <c:pt idx="777">
                  <c:v>4.4146212121212204E-2</c:v>
                </c:pt>
                <c:pt idx="778">
                  <c:v>3.323175505050497E-2</c:v>
                </c:pt>
                <c:pt idx="779">
                  <c:v>2.9515593434343394E-2</c:v>
                </c:pt>
                <c:pt idx="780">
                  <c:v>2.1897285353535346E-2</c:v>
                </c:pt>
                <c:pt idx="781">
                  <c:v>1.6916603535353524E-2</c:v>
                </c:pt>
                <c:pt idx="782">
                  <c:v>1.2010037878787827E-2</c:v>
                </c:pt>
                <c:pt idx="783">
                  <c:v>1.116073232323226E-2</c:v>
                </c:pt>
                <c:pt idx="784">
                  <c:v>1.0272537878787992E-2</c:v>
                </c:pt>
                <c:pt idx="785">
                  <c:v>8.0058712121212731E-3</c:v>
                </c:pt>
                <c:pt idx="786">
                  <c:v>7.277904040403977E-3</c:v>
                </c:pt>
                <c:pt idx="787">
                  <c:v>6.0964646464646034E-3</c:v>
                </c:pt>
                <c:pt idx="788">
                  <c:v>4.9945075757576313E-3</c:v>
                </c:pt>
                <c:pt idx="789">
                  <c:v>4.8138257575757477E-3</c:v>
                </c:pt>
                <c:pt idx="790">
                  <c:v>4.2459595959596372E-3</c:v>
                </c:pt>
                <c:pt idx="791">
                  <c:v>4.1017045454545247E-3</c:v>
                </c:pt>
                <c:pt idx="792">
                  <c:v>3.9176136363636488E-3</c:v>
                </c:pt>
                <c:pt idx="793">
                  <c:v>3.5800505050504194E-3</c:v>
                </c:pt>
                <c:pt idx="794">
                  <c:v>3.7032828282828664E-3</c:v>
                </c:pt>
                <c:pt idx="795">
                  <c:v>3.5482323232323178E-3</c:v>
                </c:pt>
                <c:pt idx="796">
                  <c:v>3.3087121212120973E-3</c:v>
                </c:pt>
                <c:pt idx="797">
                  <c:v>3.2052398989898786E-3</c:v>
                </c:pt>
                <c:pt idx="798">
                  <c:v>3.4020202020202542E-3</c:v>
                </c:pt>
                <c:pt idx="799">
                  <c:v>3.3306818181818095E-3</c:v>
                </c:pt>
                <c:pt idx="800">
                  <c:v>2.9891414141413825E-3</c:v>
                </c:pt>
                <c:pt idx="801">
                  <c:v>2.8260101010101164E-3</c:v>
                </c:pt>
                <c:pt idx="802">
                  <c:v>2.942739898989956E-3</c:v>
                </c:pt>
                <c:pt idx="803">
                  <c:v>3.0565025252525034E-3</c:v>
                </c:pt>
                <c:pt idx="804">
                  <c:v>2.7817550505050623E-3</c:v>
                </c:pt>
                <c:pt idx="805">
                  <c:v>2.7133207070707275E-3</c:v>
                </c:pt>
                <c:pt idx="806">
                  <c:v>3.3319444444444022E-3</c:v>
                </c:pt>
                <c:pt idx="807">
                  <c:v>1.7248042929293016E-2</c:v>
                </c:pt>
                <c:pt idx="808">
                  <c:v>4.4926136363636432E-2</c:v>
                </c:pt>
                <c:pt idx="809">
                  <c:v>8.506079545454541E-2</c:v>
                </c:pt>
                <c:pt idx="810">
                  <c:v>0.16720631313131323</c:v>
                </c:pt>
                <c:pt idx="811">
                  <c:v>0.21127601010101005</c:v>
                </c:pt>
                <c:pt idx="812">
                  <c:v>0.2285686237373738</c:v>
                </c:pt>
                <c:pt idx="813">
                  <c:v>0.226475946969697</c:v>
                </c:pt>
                <c:pt idx="814">
                  <c:v>0.23272986111111099</c:v>
                </c:pt>
                <c:pt idx="815">
                  <c:v>0.32644109848484854</c:v>
                </c:pt>
                <c:pt idx="816">
                  <c:v>0.47787291666666676</c:v>
                </c:pt>
                <c:pt idx="817">
                  <c:v>0.72801704545454549</c:v>
                </c:pt>
                <c:pt idx="818">
                  <c:v>0.95357891414141405</c:v>
                </c:pt>
                <c:pt idx="819">
                  <c:v>1.1894567550505051</c:v>
                </c:pt>
                <c:pt idx="820">
                  <c:v>1.5750753787878788</c:v>
                </c:pt>
                <c:pt idx="821">
                  <c:v>1.6599521464646463</c:v>
                </c:pt>
                <c:pt idx="822">
                  <c:v>1.9600399621212119</c:v>
                </c:pt>
                <c:pt idx="823">
                  <c:v>2.130770265151515</c:v>
                </c:pt>
                <c:pt idx="824">
                  <c:v>2.2849358585858583</c:v>
                </c:pt>
                <c:pt idx="825">
                  <c:v>2.2506474116161614</c:v>
                </c:pt>
                <c:pt idx="826">
                  <c:v>2.4726834595959595</c:v>
                </c:pt>
                <c:pt idx="827">
                  <c:v>2.537872159090909</c:v>
                </c:pt>
                <c:pt idx="828">
                  <c:v>2.5328630681818183</c:v>
                </c:pt>
                <c:pt idx="829">
                  <c:v>2.5937559974747475</c:v>
                </c:pt>
                <c:pt idx="830">
                  <c:v>2.5119063131313131</c:v>
                </c:pt>
                <c:pt idx="831">
                  <c:v>2.4997779040404042</c:v>
                </c:pt>
                <c:pt idx="832">
                  <c:v>2.6670047348484847</c:v>
                </c:pt>
                <c:pt idx="833">
                  <c:v>2.7674546085858585</c:v>
                </c:pt>
                <c:pt idx="834">
                  <c:v>2.7897047979797982</c:v>
                </c:pt>
                <c:pt idx="835">
                  <c:v>2.8790436868686866</c:v>
                </c:pt>
                <c:pt idx="836">
                  <c:v>2.762064330808081</c:v>
                </c:pt>
                <c:pt idx="837">
                  <c:v>2.7110629419191921</c:v>
                </c:pt>
                <c:pt idx="838">
                  <c:v>2.6922460858585859</c:v>
                </c:pt>
                <c:pt idx="839">
                  <c:v>2.6111831439393938</c:v>
                </c:pt>
                <c:pt idx="840">
                  <c:v>2.8326078914141415</c:v>
                </c:pt>
                <c:pt idx="841">
                  <c:v>2.8026843434343434</c:v>
                </c:pt>
                <c:pt idx="842">
                  <c:v>2.8923673611111109</c:v>
                </c:pt>
                <c:pt idx="843">
                  <c:v>2.7173621212121213</c:v>
                </c:pt>
                <c:pt idx="844">
                  <c:v>3.0040835858585861</c:v>
                </c:pt>
                <c:pt idx="845">
                  <c:v>2.9028767676767675</c:v>
                </c:pt>
                <c:pt idx="846">
                  <c:v>2.8275329545454544</c:v>
                </c:pt>
                <c:pt idx="847">
                  <c:v>2.8773260101010099</c:v>
                </c:pt>
                <c:pt idx="848">
                  <c:v>2.6669473484848485</c:v>
                </c:pt>
                <c:pt idx="849">
                  <c:v>2.7920333333333329</c:v>
                </c:pt>
                <c:pt idx="850">
                  <c:v>2.8330158459595958</c:v>
                </c:pt>
                <c:pt idx="851">
                  <c:v>2.8347293560606062</c:v>
                </c:pt>
                <c:pt idx="852">
                  <c:v>2.8083297348484848</c:v>
                </c:pt>
                <c:pt idx="853">
                  <c:v>2.8439085227272729</c:v>
                </c:pt>
                <c:pt idx="854">
                  <c:v>2.8661808712121211</c:v>
                </c:pt>
                <c:pt idx="855">
                  <c:v>2.9029456439393941</c:v>
                </c:pt>
                <c:pt idx="856">
                  <c:v>2.8919568181818178</c:v>
                </c:pt>
                <c:pt idx="857">
                  <c:v>2.9413729166666669</c:v>
                </c:pt>
                <c:pt idx="858">
                  <c:v>2.8734030934343435</c:v>
                </c:pt>
                <c:pt idx="859">
                  <c:v>2.6767924873737372</c:v>
                </c:pt>
                <c:pt idx="860">
                  <c:v>2.6616823863636361</c:v>
                </c:pt>
                <c:pt idx="861">
                  <c:v>2.714676388888889</c:v>
                </c:pt>
                <c:pt idx="862">
                  <c:v>2.828191982323232</c:v>
                </c:pt>
                <c:pt idx="863">
                  <c:v>2.718149936868687</c:v>
                </c:pt>
                <c:pt idx="864">
                  <c:v>2.6627216540404044</c:v>
                </c:pt>
                <c:pt idx="865">
                  <c:v>2.7874613005050506</c:v>
                </c:pt>
                <c:pt idx="866">
                  <c:v>2.8543576388888887</c:v>
                </c:pt>
                <c:pt idx="867">
                  <c:v>2.8210445707070706</c:v>
                </c:pt>
                <c:pt idx="868">
                  <c:v>2.780716919191919</c:v>
                </c:pt>
                <c:pt idx="869">
                  <c:v>2.6580869318181826</c:v>
                </c:pt>
                <c:pt idx="870">
                  <c:v>2.5716951388888889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DCA7-488F-A90D-8E03747D4005}"/>
            </c:ext>
          </c:extLst>
        </c:ser>
        <c:ser>
          <c:idx val="5"/>
          <c:order val="2"/>
          <c:tx>
            <c:strRef>
              <c:f>Sheet1!$BH$2</c:f>
              <c:strCache>
                <c:ptCount val="1"/>
                <c:pt idx="0">
                  <c:v>1-Mar</c:v>
                </c:pt>
              </c:strCache>
            </c:strRef>
          </c:tx>
          <c:spPr>
            <a:ln w="28575">
              <a:noFill/>
            </a:ln>
          </c:spPr>
          <c:marker>
            <c:symbol val="circle"/>
            <c:size val="2"/>
          </c:marker>
          <c:xVal>
            <c:numRef>
              <c:f>Sheet1!$BG$3:$BG$2010</c:f>
              <c:numCache>
                <c:formatCode>General</c:formatCode>
                <c:ptCount val="2008"/>
                <c:pt idx="0">
                  <c:v>1.3854362562869527</c:v>
                </c:pt>
                <c:pt idx="1">
                  <c:v>1.0642195623262323</c:v>
                </c:pt>
                <c:pt idx="2">
                  <c:v>1.5924561056206847</c:v>
                </c:pt>
                <c:pt idx="3">
                  <c:v>1.3932806324111506</c:v>
                </c:pt>
                <c:pt idx="4">
                  <c:v>1.3388180713330657</c:v>
                </c:pt>
                <c:pt idx="5">
                  <c:v>1.5103806959929607</c:v>
                </c:pt>
                <c:pt idx="6">
                  <c:v>1.3561608401557759</c:v>
                </c:pt>
                <c:pt idx="7">
                  <c:v>1.7306819312191386</c:v>
                </c:pt>
                <c:pt idx="8">
                  <c:v>1.4138402645103656</c:v>
                </c:pt>
                <c:pt idx="9">
                  <c:v>1.5277582900707249</c:v>
                </c:pt>
                <c:pt idx="10">
                  <c:v>1.1713752590273174</c:v>
                </c:pt>
                <c:pt idx="11">
                  <c:v>1.1295333928589808</c:v>
                </c:pt>
                <c:pt idx="12">
                  <c:v>1.1640830015096806</c:v>
                </c:pt>
                <c:pt idx="13">
                  <c:v>1.2393476486935953</c:v>
                </c:pt>
                <c:pt idx="14">
                  <c:v>1.3150823143221242</c:v>
                </c:pt>
                <c:pt idx="15">
                  <c:v>1.5138451238238078</c:v>
                </c:pt>
                <c:pt idx="16">
                  <c:v>1.2377936911877958</c:v>
                </c:pt>
                <c:pt idx="17">
                  <c:v>1.2096767717326351</c:v>
                </c:pt>
                <c:pt idx="18">
                  <c:v>1.1911185524838872</c:v>
                </c:pt>
                <c:pt idx="19">
                  <c:v>1.1695570250104961</c:v>
                </c:pt>
                <c:pt idx="20">
                  <c:v>1.0834165114009582</c:v>
                </c:pt>
                <c:pt idx="21">
                  <c:v>1.3219965331256487</c:v>
                </c:pt>
                <c:pt idx="22">
                  <c:v>1.249012753285428</c:v>
                </c:pt>
                <c:pt idx="23">
                  <c:v>1.5681535597884275</c:v>
                </c:pt>
                <c:pt idx="24">
                  <c:v>1.4851448056515848</c:v>
                </c:pt>
                <c:pt idx="25">
                  <c:v>1.2208020331128573</c:v>
                </c:pt>
                <c:pt idx="26">
                  <c:v>1.2807658459065079</c:v>
                </c:pt>
                <c:pt idx="27">
                  <c:v>0.43475430261699866</c:v>
                </c:pt>
                <c:pt idx="28">
                  <c:v>0.42818652225590298</c:v>
                </c:pt>
                <c:pt idx="29">
                  <c:v>0.57981092798172484</c:v>
                </c:pt>
                <c:pt idx="30">
                  <c:v>0.63003980787178415</c:v>
                </c:pt>
                <c:pt idx="31">
                  <c:v>0.71105144846338886</c:v>
                </c:pt>
                <c:pt idx="32">
                  <c:v>0.72455108168385596</c:v>
                </c:pt>
                <c:pt idx="33">
                  <c:v>0.78599196783070291</c:v>
                </c:pt>
                <c:pt idx="34">
                  <c:v>0.80851086922358706</c:v>
                </c:pt>
                <c:pt idx="35">
                  <c:v>0.80566706044797987</c:v>
                </c:pt>
                <c:pt idx="36">
                  <c:v>0.83493665094718705</c:v>
                </c:pt>
                <c:pt idx="37">
                  <c:v>0.81598038541380058</c:v>
                </c:pt>
                <c:pt idx="38">
                  <c:v>0.86095103797924166</c:v>
                </c:pt>
                <c:pt idx="39">
                  <c:v>0.7779671996129236</c:v>
                </c:pt>
                <c:pt idx="40">
                  <c:v>0.88036136306788704</c:v>
                </c:pt>
                <c:pt idx="41">
                  <c:v>0.87158956027839873</c:v>
                </c:pt>
                <c:pt idx="42">
                  <c:v>0.84971789872701231</c:v>
                </c:pt>
                <c:pt idx="43">
                  <c:v>0.82728378619683518</c:v>
                </c:pt>
                <c:pt idx="44">
                  <c:v>0.81571565091401699</c:v>
                </c:pt>
                <c:pt idx="45">
                  <c:v>0.83700698504777382</c:v>
                </c:pt>
                <c:pt idx="46">
                  <c:v>0.81730724971230939</c:v>
                </c:pt>
                <c:pt idx="47">
                  <c:v>0.85772576185303651</c:v>
                </c:pt>
                <c:pt idx="48">
                  <c:v>0.75772125670979151</c:v>
                </c:pt>
                <c:pt idx="49">
                  <c:v>0.76576953823898875</c:v>
                </c:pt>
                <c:pt idx="50">
                  <c:v>0.71656387438999636</c:v>
                </c:pt>
                <c:pt idx="51">
                  <c:v>0.75050939208245604</c:v>
                </c:pt>
                <c:pt idx="52">
                  <c:v>0.82546182546182112</c:v>
                </c:pt>
                <c:pt idx="53">
                  <c:v>0.85104391225038811</c:v>
                </c:pt>
                <c:pt idx="54">
                  <c:v>0.78498061191000079</c:v>
                </c:pt>
                <c:pt idx="55">
                  <c:v>0.82568366105740709</c:v>
                </c:pt>
                <c:pt idx="56">
                  <c:v>0.87829294511588196</c:v>
                </c:pt>
                <c:pt idx="57">
                  <c:v>0.89215844105314535</c:v>
                </c:pt>
                <c:pt idx="58">
                  <c:v>0.90590143326935724</c:v>
                </c:pt>
                <c:pt idx="59">
                  <c:v>0.88718502745925787</c:v>
                </c:pt>
                <c:pt idx="60">
                  <c:v>0.8836152885793781</c:v>
                </c:pt>
                <c:pt idx="61">
                  <c:v>0.87737981218463501</c:v>
                </c:pt>
                <c:pt idx="62">
                  <c:v>0.83766137034890908</c:v>
                </c:pt>
                <c:pt idx="63">
                  <c:v>0.82633656261212673</c:v>
                </c:pt>
                <c:pt idx="64">
                  <c:v>0.83198909020065737</c:v>
                </c:pt>
                <c:pt idx="65">
                  <c:v>0.80390444527807525</c:v>
                </c:pt>
                <c:pt idx="66">
                  <c:v>0.86838472242565845</c:v>
                </c:pt>
                <c:pt idx="67">
                  <c:v>0.88283190875374307</c:v>
                </c:pt>
                <c:pt idx="68">
                  <c:v>0.89413308036180217</c:v>
                </c:pt>
                <c:pt idx="69">
                  <c:v>0.90990029919545456</c:v>
                </c:pt>
                <c:pt idx="70">
                  <c:v>0.89659835662349108</c:v>
                </c:pt>
                <c:pt idx="71">
                  <c:v>0.89312714718944031</c:v>
                </c:pt>
                <c:pt idx="72">
                  <c:v>0.90370091600180491</c:v>
                </c:pt>
                <c:pt idx="73">
                  <c:v>0.85350662524278431</c:v>
                </c:pt>
                <c:pt idx="74">
                  <c:v>0.85380315733816459</c:v>
                </c:pt>
                <c:pt idx="75">
                  <c:v>0.8827172997773588</c:v>
                </c:pt>
                <c:pt idx="76">
                  <c:v>0.89175885232903163</c:v>
                </c:pt>
                <c:pt idx="77">
                  <c:v>0.88102996984496573</c:v>
                </c:pt>
                <c:pt idx="78">
                  <c:v>0.8469867987449915</c:v>
                </c:pt>
                <c:pt idx="79">
                  <c:v>0.88766472909494343</c:v>
                </c:pt>
                <c:pt idx="80">
                  <c:v>0.8971415240720042</c:v>
                </c:pt>
                <c:pt idx="81">
                  <c:v>0.89602041302431901</c:v>
                </c:pt>
                <c:pt idx="82">
                  <c:v>0.89674115815610955</c:v>
                </c:pt>
                <c:pt idx="83">
                  <c:v>0.89116501439495333</c:v>
                </c:pt>
                <c:pt idx="84">
                  <c:v>0.87252877447724009</c:v>
                </c:pt>
                <c:pt idx="85">
                  <c:v>0.86655456389696106</c:v>
                </c:pt>
                <c:pt idx="86">
                  <c:v>0.86913298184267074</c:v>
                </c:pt>
                <c:pt idx="87">
                  <c:v>0.83692080291543047</c:v>
                </c:pt>
                <c:pt idx="88">
                  <c:v>0.81678433245324622</c:v>
                </c:pt>
                <c:pt idx="89">
                  <c:v>0.86709996658305977</c:v>
                </c:pt>
                <c:pt idx="90">
                  <c:v>0.87901634039799226</c:v>
                </c:pt>
                <c:pt idx="91">
                  <c:v>0.88761150912610243</c:v>
                </c:pt>
                <c:pt idx="92">
                  <c:v>0.86863145797180497</c:v>
                </c:pt>
                <c:pt idx="93">
                  <c:v>0.9045633752359955</c:v>
                </c:pt>
                <c:pt idx="94">
                  <c:v>0.91264259734933462</c:v>
                </c:pt>
                <c:pt idx="95">
                  <c:v>0.90333719546026259</c:v>
                </c:pt>
                <c:pt idx="96">
                  <c:v>0.91014658961315031</c:v>
                </c:pt>
                <c:pt idx="97">
                  <c:v>0.90773727012290784</c:v>
                </c:pt>
                <c:pt idx="98">
                  <c:v>0.88658435322574747</c:v>
                </c:pt>
                <c:pt idx="99">
                  <c:v>0.89454648194282305</c:v>
                </c:pt>
                <c:pt idx="100">
                  <c:v>0.88810915699234017</c:v>
                </c:pt>
                <c:pt idx="101">
                  <c:v>0.89400398994842778</c:v>
                </c:pt>
                <c:pt idx="102">
                  <c:v>0.88388190642110431</c:v>
                </c:pt>
                <c:pt idx="103">
                  <c:v>0.89141152436523829</c:v>
                </c:pt>
                <c:pt idx="104">
                  <c:v>0.8905715970394863</c:v>
                </c:pt>
                <c:pt idx="105">
                  <c:v>0.87247836600807738</c:v>
                </c:pt>
                <c:pt idx="106">
                  <c:v>0.897740990586266</c:v>
                </c:pt>
                <c:pt idx="107">
                  <c:v>0.87560335227002883</c:v>
                </c:pt>
                <c:pt idx="108">
                  <c:v>0.90111767904882556</c:v>
                </c:pt>
                <c:pt idx="109">
                  <c:v>0.89619685861489407</c:v>
                </c:pt>
                <c:pt idx="110">
                  <c:v>0.85760571345440195</c:v>
                </c:pt>
                <c:pt idx="111">
                  <c:v>0.87666900189951258</c:v>
                </c:pt>
                <c:pt idx="112">
                  <c:v>0.88292542102627125</c:v>
                </c:pt>
                <c:pt idx="113">
                  <c:v>0.89917758787839042</c:v>
                </c:pt>
                <c:pt idx="114">
                  <c:v>0.89916763593291738</c:v>
                </c:pt>
                <c:pt idx="115">
                  <c:v>0.87451006644017582</c:v>
                </c:pt>
                <c:pt idx="116">
                  <c:v>0.879338458773405</c:v>
                </c:pt>
                <c:pt idx="117">
                  <c:v>0.86428722109098355</c:v>
                </c:pt>
                <c:pt idx="118">
                  <c:v>0.88831339038327983</c:v>
                </c:pt>
                <c:pt idx="119">
                  <c:v>0.90649290744729827</c:v>
                </c:pt>
                <c:pt idx="120">
                  <c:v>0.91084062671254851</c:v>
                </c:pt>
                <c:pt idx="121">
                  <c:v>0.90029740804619551</c:v>
                </c:pt>
                <c:pt idx="122">
                  <c:v>0.88123515644603512</c:v>
                </c:pt>
                <c:pt idx="123">
                  <c:v>0.90424536478739836</c:v>
                </c:pt>
                <c:pt idx="124">
                  <c:v>0.89612691282768131</c:v>
                </c:pt>
                <c:pt idx="125">
                  <c:v>0.87595076867453336</c:v>
                </c:pt>
                <c:pt idx="126">
                  <c:v>0.8912420013471406</c:v>
                </c:pt>
                <c:pt idx="127">
                  <c:v>0.87401743726231862</c:v>
                </c:pt>
                <c:pt idx="128">
                  <c:v>0.88545432571951443</c:v>
                </c:pt>
                <c:pt idx="129">
                  <c:v>0.88483969547566721</c:v>
                </c:pt>
                <c:pt idx="130">
                  <c:v>0.88339171386213888</c:v>
                </c:pt>
                <c:pt idx="131">
                  <c:v>0.87244512204171087</c:v>
                </c:pt>
                <c:pt idx="132">
                  <c:v>0.90226109730659776</c:v>
                </c:pt>
                <c:pt idx="133">
                  <c:v>0.89081851583016969</c:v>
                </c:pt>
                <c:pt idx="134">
                  <c:v>0.89683838536365856</c:v>
                </c:pt>
                <c:pt idx="135">
                  <c:v>0.87028296600086186</c:v>
                </c:pt>
                <c:pt idx="136">
                  <c:v>0.88572107143594647</c:v>
                </c:pt>
                <c:pt idx="137">
                  <c:v>0.89011978247519608</c:v>
                </c:pt>
                <c:pt idx="138">
                  <c:v>0.90573272553292095</c:v>
                </c:pt>
                <c:pt idx="139">
                  <c:v>0.86618253384004895</c:v>
                </c:pt>
                <c:pt idx="140">
                  <c:v>0.88651651161006739</c:v>
                </c:pt>
                <c:pt idx="141">
                  <c:v>0.89659480078435905</c:v>
                </c:pt>
                <c:pt idx="142">
                  <c:v>0.89097741515842255</c:v>
                </c:pt>
                <c:pt idx="143">
                  <c:v>0.8819960217570264</c:v>
                </c:pt>
                <c:pt idx="144">
                  <c:v>0.89179513420139511</c:v>
                </c:pt>
                <c:pt idx="145">
                  <c:v>0.88226835647556767</c:v>
                </c:pt>
                <c:pt idx="146">
                  <c:v>0.88840130756691194</c:v>
                </c:pt>
                <c:pt idx="147">
                  <c:v>0.90844406988933313</c:v>
                </c:pt>
                <c:pt idx="148">
                  <c:v>0.89690423896383475</c:v>
                </c:pt>
                <c:pt idx="149">
                  <c:v>0.91906857104176409</c:v>
                </c:pt>
                <c:pt idx="150">
                  <c:v>0.9021101395011597</c:v>
                </c:pt>
                <c:pt idx="151">
                  <c:v>0.89488744644296947</c:v>
                </c:pt>
                <c:pt idx="152">
                  <c:v>0.8868677005203599</c:v>
                </c:pt>
                <c:pt idx="153">
                  <c:v>0.88921934306254502</c:v>
                </c:pt>
                <c:pt idx="154">
                  <c:v>0.90629001517712438</c:v>
                </c:pt>
                <c:pt idx="155">
                  <c:v>0.90551815618841658</c:v>
                </c:pt>
                <c:pt idx="156">
                  <c:v>0.89160413029641084</c:v>
                </c:pt>
                <c:pt idx="157">
                  <c:v>0.88953123333608553</c:v>
                </c:pt>
                <c:pt idx="158">
                  <c:v>0.90613125586205157</c:v>
                </c:pt>
                <c:pt idx="159">
                  <c:v>0.89676356627086373</c:v>
                </c:pt>
                <c:pt idx="160">
                  <c:v>0.91119791586945409</c:v>
                </c:pt>
                <c:pt idx="161">
                  <c:v>0.88837392112878111</c:v>
                </c:pt>
                <c:pt idx="162">
                  <c:v>0.89566394516254921</c:v>
                </c:pt>
                <c:pt idx="163">
                  <c:v>0.88867212882120317</c:v>
                </c:pt>
                <c:pt idx="164">
                  <c:v>0.84191755379997602</c:v>
                </c:pt>
                <c:pt idx="165">
                  <c:v>0.88133923784467105</c:v>
                </c:pt>
                <c:pt idx="166">
                  <c:v>0.88212718557453174</c:v>
                </c:pt>
                <c:pt idx="167">
                  <c:v>0.90166233169880861</c:v>
                </c:pt>
                <c:pt idx="168">
                  <c:v>0.91790665424763718</c:v>
                </c:pt>
                <c:pt idx="169">
                  <c:v>0.8977650969529084</c:v>
                </c:pt>
                <c:pt idx="170">
                  <c:v>0.89923822260126984</c:v>
                </c:pt>
                <c:pt idx="171">
                  <c:v>0.90279623244575402</c:v>
                </c:pt>
                <c:pt idx="172">
                  <c:v>0.90363786914763511</c:v>
                </c:pt>
                <c:pt idx="173">
                  <c:v>0.88412934212978755</c:v>
                </c:pt>
                <c:pt idx="174">
                  <c:v>0.91706112291790909</c:v>
                </c:pt>
                <c:pt idx="175">
                  <c:v>0.90980807186285029</c:v>
                </c:pt>
                <c:pt idx="176">
                  <c:v>0.92228769068639449</c:v>
                </c:pt>
                <c:pt idx="177">
                  <c:v>0.91084931679837922</c:v>
                </c:pt>
                <c:pt idx="178">
                  <c:v>0.91438235111404031</c:v>
                </c:pt>
                <c:pt idx="179">
                  <c:v>0.9004087591815747</c:v>
                </c:pt>
                <c:pt idx="180">
                  <c:v>0.91233490586499633</c:v>
                </c:pt>
                <c:pt idx="181">
                  <c:v>0.90831461188470752</c:v>
                </c:pt>
                <c:pt idx="182">
                  <c:v>0.90227944998593312</c:v>
                </c:pt>
                <c:pt idx="183">
                  <c:v>0.89634160191770729</c:v>
                </c:pt>
                <c:pt idx="184">
                  <c:v>0.90426294839150356</c:v>
                </c:pt>
                <c:pt idx="185">
                  <c:v>0.91336240223736631</c:v>
                </c:pt>
                <c:pt idx="186">
                  <c:v>0.88086146833996581</c:v>
                </c:pt>
                <c:pt idx="187">
                  <c:v>0.89225687535113618</c:v>
                </c:pt>
                <c:pt idx="188">
                  <c:v>0.87905101877945879</c:v>
                </c:pt>
                <c:pt idx="189">
                  <c:v>0.89393194097725071</c:v>
                </c:pt>
                <c:pt idx="190">
                  <c:v>0.8874424744206989</c:v>
                </c:pt>
                <c:pt idx="191">
                  <c:v>0.91224065700713264</c:v>
                </c:pt>
                <c:pt idx="192">
                  <c:v>0.88372643131214323</c:v>
                </c:pt>
                <c:pt idx="193">
                  <c:v>0.87775051247412628</c:v>
                </c:pt>
                <c:pt idx="194">
                  <c:v>0.85774695685566582</c:v>
                </c:pt>
                <c:pt idx="195">
                  <c:v>0.89816738831223963</c:v>
                </c:pt>
                <c:pt idx="196">
                  <c:v>0.91681601698563109</c:v>
                </c:pt>
                <c:pt idx="197">
                  <c:v>0.89925899271121978</c:v>
                </c:pt>
                <c:pt idx="198">
                  <c:v>0.90980403164967694</c:v>
                </c:pt>
                <c:pt idx="199">
                  <c:v>0.88037858454583784</c:v>
                </c:pt>
                <c:pt idx="200">
                  <c:v>0.85903665979862076</c:v>
                </c:pt>
                <c:pt idx="201">
                  <c:v>0.87047954149935558</c:v>
                </c:pt>
                <c:pt idx="202">
                  <c:v>0.91435459711983458</c:v>
                </c:pt>
                <c:pt idx="203">
                  <c:v>0.90991479078242821</c:v>
                </c:pt>
                <c:pt idx="204">
                  <c:v>0.9093170971331932</c:v>
                </c:pt>
                <c:pt idx="205">
                  <c:v>0.87892239775972902</c:v>
                </c:pt>
                <c:pt idx="206">
                  <c:v>0.89959280920484763</c:v>
                </c:pt>
                <c:pt idx="207">
                  <c:v>0.89760128277689322</c:v>
                </c:pt>
                <c:pt idx="208">
                  <c:v>0.86448149130234853</c:v>
                </c:pt>
                <c:pt idx="209">
                  <c:v>0.88676667140734278</c:v>
                </c:pt>
                <c:pt idx="210">
                  <c:v>0.88438351682263883</c:v>
                </c:pt>
                <c:pt idx="211">
                  <c:v>0.88272072292098813</c:v>
                </c:pt>
                <c:pt idx="212">
                  <c:v>0.88241756470554078</c:v>
                </c:pt>
                <c:pt idx="213">
                  <c:v>0.88507766808578214</c:v>
                </c:pt>
                <c:pt idx="214">
                  <c:v>0.89655454609389129</c:v>
                </c:pt>
                <c:pt idx="215">
                  <c:v>0.89560232336879397</c:v>
                </c:pt>
                <c:pt idx="216">
                  <c:v>0.8943569553805758</c:v>
                </c:pt>
                <c:pt idx="217">
                  <c:v>0.88059298213892456</c:v>
                </c:pt>
                <c:pt idx="218">
                  <c:v>0.87310836216909682</c:v>
                </c:pt>
                <c:pt idx="219">
                  <c:v>0.85550482748297063</c:v>
                </c:pt>
                <c:pt idx="220">
                  <c:v>0.8446170573224222</c:v>
                </c:pt>
                <c:pt idx="221">
                  <c:v>0.66555966649454756</c:v>
                </c:pt>
                <c:pt idx="222">
                  <c:v>0.68622209829474801</c:v>
                </c:pt>
                <c:pt idx="223">
                  <c:v>0.19723993220884378</c:v>
                </c:pt>
                <c:pt idx="224">
                  <c:v>-1.6366598125347418</c:v>
                </c:pt>
                <c:pt idx="225">
                  <c:v>2.8658104405966358</c:v>
                </c:pt>
                <c:pt idx="226">
                  <c:v>2.1809782514666383</c:v>
                </c:pt>
                <c:pt idx="227">
                  <c:v>1.7468782885102692</c:v>
                </c:pt>
                <c:pt idx="228">
                  <c:v>1.4432894108392185</c:v>
                </c:pt>
                <c:pt idx="229">
                  <c:v>1.7620708344135714</c:v>
                </c:pt>
                <c:pt idx="230">
                  <c:v>1.3825681503277623</c:v>
                </c:pt>
                <c:pt idx="231">
                  <c:v>1.5230271472625896</c:v>
                </c:pt>
                <c:pt idx="232">
                  <c:v>1.6267198945779178</c:v>
                </c:pt>
                <c:pt idx="233">
                  <c:v>1.9312122506254765</c:v>
                </c:pt>
                <c:pt idx="234">
                  <c:v>-0.67590055403304017</c:v>
                </c:pt>
                <c:pt idx="235">
                  <c:v>0.41393932804171479</c:v>
                </c:pt>
                <c:pt idx="236">
                  <c:v>0.78805790108564699</c:v>
                </c:pt>
                <c:pt idx="237">
                  <c:v>0.83735803102308448</c:v>
                </c:pt>
                <c:pt idx="238">
                  <c:v>0.85288224483546959</c:v>
                </c:pt>
                <c:pt idx="239">
                  <c:v>0.86042590216824788</c:v>
                </c:pt>
                <c:pt idx="240">
                  <c:v>0.77121393837011287</c:v>
                </c:pt>
                <c:pt idx="241">
                  <c:v>0.80050058401468005</c:v>
                </c:pt>
                <c:pt idx="242">
                  <c:v>0.74936397416406131</c:v>
                </c:pt>
                <c:pt idx="243">
                  <c:v>0.74874122988031178</c:v>
                </c:pt>
                <c:pt idx="244">
                  <c:v>0.6861543612924772</c:v>
                </c:pt>
                <c:pt idx="245">
                  <c:v>0.65920156753005432</c:v>
                </c:pt>
                <c:pt idx="246">
                  <c:v>0.60263111612292275</c:v>
                </c:pt>
                <c:pt idx="247">
                  <c:v>0.46842476627271667</c:v>
                </c:pt>
                <c:pt idx="248">
                  <c:v>0.38173850628990896</c:v>
                </c:pt>
                <c:pt idx="249">
                  <c:v>0.19797082958288578</c:v>
                </c:pt>
                <c:pt idx="250">
                  <c:v>-0.220142913162818</c:v>
                </c:pt>
                <c:pt idx="251">
                  <c:v>-0.47423657100802763</c:v>
                </c:pt>
                <c:pt idx="252">
                  <c:v>-1.4655402164060598</c:v>
                </c:pt>
                <c:pt idx="253">
                  <c:v>6.4960907103432408</c:v>
                </c:pt>
                <c:pt idx="254">
                  <c:v>2.2455962587685248</c:v>
                </c:pt>
                <c:pt idx="255">
                  <c:v>2.0790348405928682</c:v>
                </c:pt>
                <c:pt idx="256">
                  <c:v>1.6850015100218367</c:v>
                </c:pt>
                <c:pt idx="257">
                  <c:v>1.8090166937046488</c:v>
                </c:pt>
                <c:pt idx="258">
                  <c:v>3.0126589819202718</c:v>
                </c:pt>
                <c:pt idx="259">
                  <c:v>2.1954046095812791</c:v>
                </c:pt>
                <c:pt idx="260">
                  <c:v>2.1262038719789063</c:v>
                </c:pt>
                <c:pt idx="261">
                  <c:v>3.6805650207550151</c:v>
                </c:pt>
                <c:pt idx="262">
                  <c:v>2.1877038539998135</c:v>
                </c:pt>
                <c:pt idx="263">
                  <c:v>1.908858330668439</c:v>
                </c:pt>
                <c:pt idx="264">
                  <c:v>1.792744831989824</c:v>
                </c:pt>
                <c:pt idx="265">
                  <c:v>1.7177080904640305</c:v>
                </c:pt>
                <c:pt idx="266">
                  <c:v>1.9514007439487524</c:v>
                </c:pt>
                <c:pt idx="267">
                  <c:v>1.5808189655173144</c:v>
                </c:pt>
                <c:pt idx="268">
                  <c:v>0.41538555068355165</c:v>
                </c:pt>
                <c:pt idx="269">
                  <c:v>0.58922415574752995</c:v>
                </c:pt>
                <c:pt idx="270">
                  <c:v>0.69600059086376731</c:v>
                </c:pt>
                <c:pt idx="271">
                  <c:v>0.71560345622960242</c:v>
                </c:pt>
                <c:pt idx="272">
                  <c:v>0.76509049215200331</c:v>
                </c:pt>
                <c:pt idx="273">
                  <c:v>0.78181774405858362</c:v>
                </c:pt>
                <c:pt idx="274">
                  <c:v>0.78530261148820146</c:v>
                </c:pt>
                <c:pt idx="275">
                  <c:v>0.77085827226417802</c:v>
                </c:pt>
                <c:pt idx="276">
                  <c:v>0.80914460524455034</c:v>
                </c:pt>
                <c:pt idx="277">
                  <c:v>0.78727163806618816</c:v>
                </c:pt>
                <c:pt idx="278">
                  <c:v>0.76669021928087611</c:v>
                </c:pt>
                <c:pt idx="279">
                  <c:v>0.81735006279856048</c:v>
                </c:pt>
                <c:pt idx="280">
                  <c:v>0.7930865770462836</c:v>
                </c:pt>
                <c:pt idx="281">
                  <c:v>0.79910451434007457</c:v>
                </c:pt>
                <c:pt idx="282">
                  <c:v>0.80647858895468272</c:v>
                </c:pt>
                <c:pt idx="283">
                  <c:v>0.78483025823629904</c:v>
                </c:pt>
                <c:pt idx="284">
                  <c:v>0.81549409419315022</c:v>
                </c:pt>
                <c:pt idx="285">
                  <c:v>0.82359581135178828</c:v>
                </c:pt>
                <c:pt idx="286">
                  <c:v>0.84309047133591786</c:v>
                </c:pt>
                <c:pt idx="287">
                  <c:v>0.86434544521838796</c:v>
                </c:pt>
                <c:pt idx="288">
                  <c:v>0.88249036579530971</c:v>
                </c:pt>
                <c:pt idx="289">
                  <c:v>0.8619555685672774</c:v>
                </c:pt>
                <c:pt idx="290">
                  <c:v>0.87803902338977391</c:v>
                </c:pt>
                <c:pt idx="291">
                  <c:v>0.89554320539026588</c:v>
                </c:pt>
                <c:pt idx="292">
                  <c:v>0.88490123979553892</c:v>
                </c:pt>
                <c:pt idx="293">
                  <c:v>0.89101992565846266</c:v>
                </c:pt>
                <c:pt idx="294">
                  <c:v>0.90916048212518308</c:v>
                </c:pt>
                <c:pt idx="295">
                  <c:v>0.91474105595446809</c:v>
                </c:pt>
                <c:pt idx="296">
                  <c:v>0.91333160835866045</c:v>
                </c:pt>
                <c:pt idx="297">
                  <c:v>0.9097442759444021</c:v>
                </c:pt>
                <c:pt idx="298">
                  <c:v>0.89731214423420746</c:v>
                </c:pt>
                <c:pt idx="299">
                  <c:v>0.8827102319955451</c:v>
                </c:pt>
                <c:pt idx="300">
                  <c:v>0.9016437325562362</c:v>
                </c:pt>
                <c:pt idx="301">
                  <c:v>0.89098349065915228</c:v>
                </c:pt>
                <c:pt idx="302">
                  <c:v>0.90057331117465755</c:v>
                </c:pt>
                <c:pt idx="303">
                  <c:v>0.90039427629280289</c:v>
                </c:pt>
                <c:pt idx="304">
                  <c:v>0.88766154154612509</c:v>
                </c:pt>
                <c:pt idx="305">
                  <c:v>0.8884960164983422</c:v>
                </c:pt>
                <c:pt idx="306">
                  <c:v>0.89950651392985292</c:v>
                </c:pt>
                <c:pt idx="307">
                  <c:v>0.89447015863556734</c:v>
                </c:pt>
                <c:pt idx="308">
                  <c:v>0.88417341672283711</c:v>
                </c:pt>
                <c:pt idx="309">
                  <c:v>0.86109266437450815</c:v>
                </c:pt>
                <c:pt idx="310">
                  <c:v>0.89767101028261653</c:v>
                </c:pt>
                <c:pt idx="311">
                  <c:v>0.87796378009334186</c:v>
                </c:pt>
                <c:pt idx="312">
                  <c:v>0.88457027883051109</c:v>
                </c:pt>
                <c:pt idx="313">
                  <c:v>0.89130901402829987</c:v>
                </c:pt>
                <c:pt idx="314">
                  <c:v>0.87746346525307761</c:v>
                </c:pt>
                <c:pt idx="315">
                  <c:v>0.87119275698369592</c:v>
                </c:pt>
                <c:pt idx="316">
                  <c:v>0.8964601520958827</c:v>
                </c:pt>
                <c:pt idx="317">
                  <c:v>0.89489130452959498</c:v>
                </c:pt>
                <c:pt idx="318">
                  <c:v>0.89165490358513966</c:v>
                </c:pt>
                <c:pt idx="319">
                  <c:v>0.90072961635782423</c:v>
                </c:pt>
                <c:pt idx="320">
                  <c:v>0.87923908745813417</c:v>
                </c:pt>
                <c:pt idx="321">
                  <c:v>0.87643446924913015</c:v>
                </c:pt>
                <c:pt idx="322">
                  <c:v>0.89907916536852972</c:v>
                </c:pt>
                <c:pt idx="323">
                  <c:v>0.88693305533568578</c:v>
                </c:pt>
                <c:pt idx="324">
                  <c:v>0.88061556679683961</c:v>
                </c:pt>
                <c:pt idx="325">
                  <c:v>0.88540165279708438</c:v>
                </c:pt>
                <c:pt idx="326">
                  <c:v>0.88312610619119081</c:v>
                </c:pt>
                <c:pt idx="327">
                  <c:v>0.88733284877741381</c:v>
                </c:pt>
                <c:pt idx="328">
                  <c:v>0.8917732195250867</c:v>
                </c:pt>
                <c:pt idx="329">
                  <c:v>0.87762659619193717</c:v>
                </c:pt>
                <c:pt idx="330">
                  <c:v>0.88197511692295461</c:v>
                </c:pt>
                <c:pt idx="331">
                  <c:v>0.88597711420152614</c:v>
                </c:pt>
                <c:pt idx="332">
                  <c:v>0.89222127762097947</c:v>
                </c:pt>
                <c:pt idx="333">
                  <c:v>0.87221823845315738</c:v>
                </c:pt>
                <c:pt idx="334">
                  <c:v>0.88465259924125994</c:v>
                </c:pt>
                <c:pt idx="335">
                  <c:v>0.88892635930568864</c:v>
                </c:pt>
                <c:pt idx="336">
                  <c:v>0.88765556423798564</c:v>
                </c:pt>
                <c:pt idx="337">
                  <c:v>0.89549935354571797</c:v>
                </c:pt>
                <c:pt idx="338">
                  <c:v>0.88865284919605958</c:v>
                </c:pt>
                <c:pt idx="339">
                  <c:v>0.87706949107808951</c:v>
                </c:pt>
                <c:pt idx="340">
                  <c:v>0.88848167549928303</c:v>
                </c:pt>
                <c:pt idx="341">
                  <c:v>0.88950242665473134</c:v>
                </c:pt>
                <c:pt idx="342">
                  <c:v>0.88925996420894016</c:v>
                </c:pt>
                <c:pt idx="343">
                  <c:v>0.89033103039461592</c:v>
                </c:pt>
                <c:pt idx="344">
                  <c:v>0.8818513608684172</c:v>
                </c:pt>
                <c:pt idx="345">
                  <c:v>0.87830894616926358</c:v>
                </c:pt>
                <c:pt idx="346">
                  <c:v>0.87668329213790996</c:v>
                </c:pt>
                <c:pt idx="347">
                  <c:v>0.89707385657799843</c:v>
                </c:pt>
                <c:pt idx="348">
                  <c:v>0.88955446061738541</c:v>
                </c:pt>
                <c:pt idx="349">
                  <c:v>0.90045593421042402</c:v>
                </c:pt>
                <c:pt idx="350">
                  <c:v>0.89367137148031028</c:v>
                </c:pt>
                <c:pt idx="351">
                  <c:v>0.88354879305479062</c:v>
                </c:pt>
                <c:pt idx="352">
                  <c:v>0.87525751992689538</c:v>
                </c:pt>
                <c:pt idx="353">
                  <c:v>0.88786435308617961</c:v>
                </c:pt>
                <c:pt idx="354">
                  <c:v>0.89626800184534505</c:v>
                </c:pt>
                <c:pt idx="355">
                  <c:v>0.88734091647172419</c:v>
                </c:pt>
                <c:pt idx="356">
                  <c:v>0.88022652857334693</c:v>
                </c:pt>
                <c:pt idx="357">
                  <c:v>0.89515578926124828</c:v>
                </c:pt>
                <c:pt idx="358">
                  <c:v>0.89210443580198306</c:v>
                </c:pt>
                <c:pt idx="359">
                  <c:v>0.87877218437393501</c:v>
                </c:pt>
                <c:pt idx="360">
                  <c:v>0.88746240471088567</c:v>
                </c:pt>
                <c:pt idx="361">
                  <c:v>0.88729663813639514</c:v>
                </c:pt>
                <c:pt idx="362">
                  <c:v>0.87978397009099241</c:v>
                </c:pt>
                <c:pt idx="363">
                  <c:v>0.87845262226433019</c:v>
                </c:pt>
                <c:pt idx="364">
                  <c:v>0.87776143101374504</c:v>
                </c:pt>
                <c:pt idx="365">
                  <c:v>0.88212532869809313</c:v>
                </c:pt>
                <c:pt idx="366">
                  <c:v>0.89888030513637185</c:v>
                </c:pt>
                <c:pt idx="367">
                  <c:v>0.87294663183477872</c:v>
                </c:pt>
                <c:pt idx="368">
                  <c:v>0.89160648843499912</c:v>
                </c:pt>
                <c:pt idx="369">
                  <c:v>0.88142676760134686</c:v>
                </c:pt>
                <c:pt idx="370">
                  <c:v>0.88636264262922204</c:v>
                </c:pt>
                <c:pt idx="371">
                  <c:v>0.87985706848107836</c:v>
                </c:pt>
                <c:pt idx="372">
                  <c:v>0.89352991916957203</c:v>
                </c:pt>
                <c:pt idx="373">
                  <c:v>0.89116434374994102</c:v>
                </c:pt>
                <c:pt idx="374">
                  <c:v>0.8778424238170881</c:v>
                </c:pt>
                <c:pt idx="375">
                  <c:v>0.88128454702776904</c:v>
                </c:pt>
                <c:pt idx="376">
                  <c:v>0.87496129368504061</c:v>
                </c:pt>
                <c:pt idx="377">
                  <c:v>0.89316176718518414</c:v>
                </c:pt>
                <c:pt idx="378">
                  <c:v>0.88994082309427203</c:v>
                </c:pt>
                <c:pt idx="379">
                  <c:v>0.88930353908878446</c:v>
                </c:pt>
                <c:pt idx="380">
                  <c:v>0.90356187757158435</c:v>
                </c:pt>
                <c:pt idx="381">
                  <c:v>0.87074165464640119</c:v>
                </c:pt>
                <c:pt idx="382">
                  <c:v>0.86618224361790597</c:v>
                </c:pt>
                <c:pt idx="383">
                  <c:v>0.88122687739520489</c:v>
                </c:pt>
                <c:pt idx="384">
                  <c:v>0.8842780760654092</c:v>
                </c:pt>
                <c:pt idx="385">
                  <c:v>0.88614362515263578</c:v>
                </c:pt>
                <c:pt idx="386">
                  <c:v>0.89894773884331247</c:v>
                </c:pt>
                <c:pt idx="387">
                  <c:v>0.88293501344905689</c:v>
                </c:pt>
                <c:pt idx="388">
                  <c:v>0.87468631999884994</c:v>
                </c:pt>
                <c:pt idx="389">
                  <c:v>0.8788285418769306</c:v>
                </c:pt>
                <c:pt idx="390">
                  <c:v>0.88271831014035562</c:v>
                </c:pt>
                <c:pt idx="391">
                  <c:v>0.87625996981630094</c:v>
                </c:pt>
                <c:pt idx="392">
                  <c:v>0.88199177248577021</c:v>
                </c:pt>
                <c:pt idx="393">
                  <c:v>0.89138268302889312</c:v>
                </c:pt>
                <c:pt idx="394">
                  <c:v>0.8821323333272173</c:v>
                </c:pt>
                <c:pt idx="395">
                  <c:v>0.89734238236952713</c:v>
                </c:pt>
                <c:pt idx="396">
                  <c:v>0.88239382278249667</c:v>
                </c:pt>
                <c:pt idx="397">
                  <c:v>0.89352064329236214</c:v>
                </c:pt>
                <c:pt idx="398">
                  <c:v>0.89607008162022816</c:v>
                </c:pt>
                <c:pt idx="399">
                  <c:v>0.89641579877863564</c:v>
                </c:pt>
                <c:pt idx="400">
                  <c:v>0.87509922759172942</c:v>
                </c:pt>
                <c:pt idx="401">
                  <c:v>0.86913612714772215</c:v>
                </c:pt>
                <c:pt idx="402">
                  <c:v>0.88664771271123244</c:v>
                </c:pt>
                <c:pt idx="403">
                  <c:v>0.88504623579369368</c:v>
                </c:pt>
                <c:pt idx="404">
                  <c:v>0.89302346889813777</c:v>
                </c:pt>
                <c:pt idx="405">
                  <c:v>0.87448743661763062</c:v>
                </c:pt>
                <c:pt idx="406">
                  <c:v>0.88418248327118032</c:v>
                </c:pt>
                <c:pt idx="407">
                  <c:v>0.86891341943294376</c:v>
                </c:pt>
                <c:pt idx="408">
                  <c:v>0.88782655593322701</c:v>
                </c:pt>
                <c:pt idx="409">
                  <c:v>0.88918788787518599</c:v>
                </c:pt>
                <c:pt idx="410">
                  <c:v>0.87934850926832175</c:v>
                </c:pt>
                <c:pt idx="411">
                  <c:v>0.88696294454450286</c:v>
                </c:pt>
                <c:pt idx="412">
                  <c:v>0.88819536963614476</c:v>
                </c:pt>
                <c:pt idx="413">
                  <c:v>0.87519315355890581</c:v>
                </c:pt>
                <c:pt idx="414">
                  <c:v>0.86424377846311518</c:v>
                </c:pt>
                <c:pt idx="415">
                  <c:v>0.87672724278806935</c:v>
                </c:pt>
                <c:pt idx="416">
                  <c:v>0.87029296031355974</c:v>
                </c:pt>
                <c:pt idx="417">
                  <c:v>0.86087633756305815</c:v>
                </c:pt>
                <c:pt idx="418">
                  <c:v>0.90289091522348253</c:v>
                </c:pt>
                <c:pt idx="419">
                  <c:v>0.8900435500416245</c:v>
                </c:pt>
                <c:pt idx="420">
                  <c:v>0.87613222511183597</c:v>
                </c:pt>
                <c:pt idx="421">
                  <c:v>0.8850439427971718</c:v>
                </c:pt>
                <c:pt idx="422">
                  <c:v>0.87273632023680203</c:v>
                </c:pt>
                <c:pt idx="423">
                  <c:v>0.88647646014685744</c:v>
                </c:pt>
                <c:pt idx="424">
                  <c:v>0.89665701455797375</c:v>
                </c:pt>
                <c:pt idx="425">
                  <c:v>0.88152178177562512</c:v>
                </c:pt>
                <c:pt idx="426">
                  <c:v>0.89343555602765357</c:v>
                </c:pt>
                <c:pt idx="427">
                  <c:v>0.87208408664262393</c:v>
                </c:pt>
                <c:pt idx="428">
                  <c:v>0.88244533793037805</c:v>
                </c:pt>
                <c:pt idx="429">
                  <c:v>0.87811616283480154</c:v>
                </c:pt>
                <c:pt idx="430">
                  <c:v>0.88472741533305199</c:v>
                </c:pt>
                <c:pt idx="431">
                  <c:v>0.88196349675751651</c:v>
                </c:pt>
                <c:pt idx="432">
                  <c:v>0.88369239336581384</c:v>
                </c:pt>
                <c:pt idx="433">
                  <c:v>0.87539637540464588</c:v>
                </c:pt>
                <c:pt idx="434">
                  <c:v>0.88691250860109594</c:v>
                </c:pt>
                <c:pt idx="435">
                  <c:v>0.87227871377673627</c:v>
                </c:pt>
                <c:pt idx="436">
                  <c:v>0.87547054212196274</c:v>
                </c:pt>
                <c:pt idx="437">
                  <c:v>0.87355949261353028</c:v>
                </c:pt>
                <c:pt idx="438">
                  <c:v>0.88576451818346658</c:v>
                </c:pt>
                <c:pt idx="439">
                  <c:v>0.86826527726796787</c:v>
                </c:pt>
                <c:pt idx="440">
                  <c:v>0.87654491620707509</c:v>
                </c:pt>
                <c:pt idx="441">
                  <c:v>0.8656870568004843</c:v>
                </c:pt>
                <c:pt idx="442">
                  <c:v>0.87931368233879725</c:v>
                </c:pt>
                <c:pt idx="443">
                  <c:v>0.89660270066666137</c:v>
                </c:pt>
                <c:pt idx="444">
                  <c:v>0.89248501595857388</c:v>
                </c:pt>
                <c:pt idx="445">
                  <c:v>0.88408778795876797</c:v>
                </c:pt>
                <c:pt idx="446">
                  <c:v>0.88576988971033133</c:v>
                </c:pt>
                <c:pt idx="447">
                  <c:v>0.87661408441219557</c:v>
                </c:pt>
                <c:pt idx="448">
                  <c:v>0.9033404874985862</c:v>
                </c:pt>
                <c:pt idx="449">
                  <c:v>0.89438987802260228</c:v>
                </c:pt>
                <c:pt idx="450">
                  <c:v>0.89291950301825762</c:v>
                </c:pt>
                <c:pt idx="451">
                  <c:v>0.88318732316426474</c:v>
                </c:pt>
                <c:pt idx="452">
                  <c:v>0.89235768799303328</c:v>
                </c:pt>
                <c:pt idx="453">
                  <c:v>0.88197871763487456</c:v>
                </c:pt>
                <c:pt idx="454">
                  <c:v>0.88685960137822417</c:v>
                </c:pt>
                <c:pt idx="455">
                  <c:v>0.88798690418453741</c:v>
                </c:pt>
                <c:pt idx="456">
                  <c:v>0.88120027986050886</c:v>
                </c:pt>
                <c:pt idx="457">
                  <c:v>0.89818594391765116</c:v>
                </c:pt>
                <c:pt idx="458">
                  <c:v>0.8882914820385428</c:v>
                </c:pt>
                <c:pt idx="459">
                  <c:v>0.89315282997822132</c:v>
                </c:pt>
                <c:pt idx="460">
                  <c:v>0.87667768831658521</c:v>
                </c:pt>
                <c:pt idx="461">
                  <c:v>0.8835990018749923</c:v>
                </c:pt>
                <c:pt idx="462">
                  <c:v>0.89250889599372607</c:v>
                </c:pt>
                <c:pt idx="463">
                  <c:v>0.8833418808133513</c:v>
                </c:pt>
                <c:pt idx="464">
                  <c:v>0.89205684886453207</c:v>
                </c:pt>
                <c:pt idx="465">
                  <c:v>0.88078898808376616</c:v>
                </c:pt>
                <c:pt idx="466">
                  <c:v>0.88379747023105182</c:v>
                </c:pt>
                <c:pt idx="467">
                  <c:v>0.86776254707384548</c:v>
                </c:pt>
                <c:pt idx="468">
                  <c:v>0.87274743791844678</c:v>
                </c:pt>
                <c:pt idx="469">
                  <c:v>0.86196525975952287</c:v>
                </c:pt>
                <c:pt idx="470">
                  <c:v>0.82104637565095384</c:v>
                </c:pt>
                <c:pt idx="471">
                  <c:v>0.83273074189723539</c:v>
                </c:pt>
                <c:pt idx="472">
                  <c:v>0.84341007345724328</c:v>
                </c:pt>
                <c:pt idx="473">
                  <c:v>0.83733494021588928</c:v>
                </c:pt>
                <c:pt idx="474">
                  <c:v>0.79167358725392867</c:v>
                </c:pt>
                <c:pt idx="475">
                  <c:v>0.76966580234534687</c:v>
                </c:pt>
                <c:pt idx="476">
                  <c:v>0.75783735643129713</c:v>
                </c:pt>
                <c:pt idx="477">
                  <c:v>0.74048905973566381</c:v>
                </c:pt>
                <c:pt idx="478">
                  <c:v>0.69606721003185446</c:v>
                </c:pt>
                <c:pt idx="479">
                  <c:v>0.65736990601033052</c:v>
                </c:pt>
                <c:pt idx="480">
                  <c:v>0.6370513921533173</c:v>
                </c:pt>
                <c:pt idx="481">
                  <c:v>0.62243162209373426</c:v>
                </c:pt>
                <c:pt idx="482">
                  <c:v>0.52616447415763312</c:v>
                </c:pt>
                <c:pt idx="483">
                  <c:v>0.50236642700124179</c:v>
                </c:pt>
                <c:pt idx="484">
                  <c:v>0.49797591084012066</c:v>
                </c:pt>
                <c:pt idx="485">
                  <c:v>0.4140782209380332</c:v>
                </c:pt>
                <c:pt idx="486">
                  <c:v>0.35742035999054256</c:v>
                </c:pt>
                <c:pt idx="487">
                  <c:v>0.24827791586013231</c:v>
                </c:pt>
                <c:pt idx="488">
                  <c:v>-0.14332797031732991</c:v>
                </c:pt>
                <c:pt idx="489">
                  <c:v>-1.237231563700381</c:v>
                </c:pt>
                <c:pt idx="490">
                  <c:v>-1.4637418781583953</c:v>
                </c:pt>
                <c:pt idx="491">
                  <c:v>-7.9596442029587067</c:v>
                </c:pt>
                <c:pt idx="492">
                  <c:v>21.671543129633125</c:v>
                </c:pt>
                <c:pt idx="493">
                  <c:v>-22.964916356862339</c:v>
                </c:pt>
                <c:pt idx="494">
                  <c:v>8.2667014613784353</c:v>
                </c:pt>
                <c:pt idx="495">
                  <c:v>5.3088654265127158</c:v>
                </c:pt>
                <c:pt idx="496">
                  <c:v>23.814510448482448</c:v>
                </c:pt>
                <c:pt idx="497">
                  <c:v>4.7382930665918925</c:v>
                </c:pt>
                <c:pt idx="498">
                  <c:v>6.0323795395545838</c:v>
                </c:pt>
                <c:pt idx="499">
                  <c:v>3.8329746951583243</c:v>
                </c:pt>
                <c:pt idx="500">
                  <c:v>4.6035637149034683</c:v>
                </c:pt>
                <c:pt idx="501">
                  <c:v>2.7976659403287267</c:v>
                </c:pt>
                <c:pt idx="502">
                  <c:v>2.9602270094973933</c:v>
                </c:pt>
                <c:pt idx="503">
                  <c:v>2.3225537925991433</c:v>
                </c:pt>
                <c:pt idx="504">
                  <c:v>2.9385469721880395</c:v>
                </c:pt>
                <c:pt idx="505">
                  <c:v>3.1182118057784884</c:v>
                </c:pt>
                <c:pt idx="506">
                  <c:v>2.7794101619550227</c:v>
                </c:pt>
                <c:pt idx="507">
                  <c:v>3.8023436311070498</c:v>
                </c:pt>
                <c:pt idx="508">
                  <c:v>4.1393046994751987</c:v>
                </c:pt>
                <c:pt idx="509">
                  <c:v>5.1246212812562506</c:v>
                </c:pt>
                <c:pt idx="510">
                  <c:v>-0.15000211870119809</c:v>
                </c:pt>
                <c:pt idx="511">
                  <c:v>0.41213036067130454</c:v>
                </c:pt>
                <c:pt idx="512">
                  <c:v>0.56276345322165688</c:v>
                </c:pt>
                <c:pt idx="513">
                  <c:v>0.6436438700442374</c:v>
                </c:pt>
                <c:pt idx="514">
                  <c:v>0.71787670090085809</c:v>
                </c:pt>
                <c:pt idx="515">
                  <c:v>0.77393852860528278</c:v>
                </c:pt>
                <c:pt idx="516">
                  <c:v>0.78404517163119247</c:v>
                </c:pt>
                <c:pt idx="517">
                  <c:v>0.80500556632169129</c:v>
                </c:pt>
                <c:pt idx="518">
                  <c:v>0.82469093810207228</c:v>
                </c:pt>
                <c:pt idx="519">
                  <c:v>0.85298567400989878</c:v>
                </c:pt>
                <c:pt idx="520">
                  <c:v>0.86315922575722648</c:v>
                </c:pt>
                <c:pt idx="521">
                  <c:v>0.85956582966836304</c:v>
                </c:pt>
                <c:pt idx="522">
                  <c:v>0.8675432473506669</c:v>
                </c:pt>
                <c:pt idx="523">
                  <c:v>0.87038617499042514</c:v>
                </c:pt>
                <c:pt idx="524">
                  <c:v>0.8690141785904637</c:v>
                </c:pt>
                <c:pt idx="525">
                  <c:v>0.87391035624137103</c:v>
                </c:pt>
                <c:pt idx="526">
                  <c:v>0.85909530518474375</c:v>
                </c:pt>
                <c:pt idx="527">
                  <c:v>0.84966455971341726</c:v>
                </c:pt>
                <c:pt idx="528">
                  <c:v>0.87761849503761757</c:v>
                </c:pt>
                <c:pt idx="529">
                  <c:v>0.87491959606451208</c:v>
                </c:pt>
                <c:pt idx="530">
                  <c:v>0.86448166154302164</c:v>
                </c:pt>
                <c:pt idx="531">
                  <c:v>0.86113275798704692</c:v>
                </c:pt>
                <c:pt idx="532">
                  <c:v>0.86132704339068566</c:v>
                </c:pt>
                <c:pt idx="533">
                  <c:v>0.86116953999279222</c:v>
                </c:pt>
                <c:pt idx="534">
                  <c:v>0.87188629129900352</c:v>
                </c:pt>
                <c:pt idx="535">
                  <c:v>0.84976073692212573</c:v>
                </c:pt>
                <c:pt idx="536">
                  <c:v>0.84363567370013526</c:v>
                </c:pt>
                <c:pt idx="537">
                  <c:v>0.83045715281963284</c:v>
                </c:pt>
                <c:pt idx="538">
                  <c:v>0.84876024218530322</c:v>
                </c:pt>
                <c:pt idx="539">
                  <c:v>0.84319605179613222</c:v>
                </c:pt>
                <c:pt idx="540">
                  <c:v>0.84327912739290445</c:v>
                </c:pt>
                <c:pt idx="541">
                  <c:v>0.84001584194937418</c:v>
                </c:pt>
                <c:pt idx="542">
                  <c:v>0.82042940475880943</c:v>
                </c:pt>
                <c:pt idx="543">
                  <c:v>0.81862369144163194</c:v>
                </c:pt>
                <c:pt idx="544">
                  <c:v>0.82050178849361544</c:v>
                </c:pt>
                <c:pt idx="545">
                  <c:v>0.84317581031272626</c:v>
                </c:pt>
                <c:pt idx="546">
                  <c:v>0.83278312973588753</c:v>
                </c:pt>
                <c:pt idx="547">
                  <c:v>0.81708626793957029</c:v>
                </c:pt>
                <c:pt idx="548">
                  <c:v>0.8250951058004542</c:v>
                </c:pt>
                <c:pt idx="549">
                  <c:v>0.83090349872097469</c:v>
                </c:pt>
                <c:pt idx="550">
                  <c:v>0.83931962894827306</c:v>
                </c:pt>
                <c:pt idx="551">
                  <c:v>0.83446414542111735</c:v>
                </c:pt>
                <c:pt idx="552">
                  <c:v>0.83821412902892312</c:v>
                </c:pt>
                <c:pt idx="553">
                  <c:v>0.83459694545783658</c:v>
                </c:pt>
                <c:pt idx="554">
                  <c:v>0.81811963003015498</c:v>
                </c:pt>
                <c:pt idx="555">
                  <c:v>0.82400117508171977</c:v>
                </c:pt>
                <c:pt idx="556">
                  <c:v>0.83277382058064886</c:v>
                </c:pt>
                <c:pt idx="557">
                  <c:v>0.82451218133517179</c:v>
                </c:pt>
                <c:pt idx="558">
                  <c:v>0.82505444990433918</c:v>
                </c:pt>
                <c:pt idx="559">
                  <c:v>0.82093939181322917</c:v>
                </c:pt>
                <c:pt idx="560">
                  <c:v>0.81557427014749484</c:v>
                </c:pt>
                <c:pt idx="561">
                  <c:v>0.82608067126992391</c:v>
                </c:pt>
                <c:pt idx="562">
                  <c:v>0.80501235791554027</c:v>
                </c:pt>
                <c:pt idx="563">
                  <c:v>0.80609721351766395</c:v>
                </c:pt>
                <c:pt idx="564">
                  <c:v>0.8200253659620016</c:v>
                </c:pt>
                <c:pt idx="565">
                  <c:v>0.81019994866611189</c:v>
                </c:pt>
                <c:pt idx="566">
                  <c:v>0.83068044434438826</c:v>
                </c:pt>
                <c:pt idx="567">
                  <c:v>0.80191499980666126</c:v>
                </c:pt>
                <c:pt idx="568">
                  <c:v>0.79799092409562578</c:v>
                </c:pt>
                <c:pt idx="569">
                  <c:v>0.78364177308019822</c:v>
                </c:pt>
                <c:pt idx="570">
                  <c:v>0.81920373246211942</c:v>
                </c:pt>
                <c:pt idx="571">
                  <c:v>0.79426518921423839</c:v>
                </c:pt>
                <c:pt idx="572">
                  <c:v>0.80454921372154731</c:v>
                </c:pt>
                <c:pt idx="573">
                  <c:v>0.79826313725155562</c:v>
                </c:pt>
                <c:pt idx="574">
                  <c:v>0.81256191991962345</c:v>
                </c:pt>
                <c:pt idx="575">
                  <c:v>0.82077003269777171</c:v>
                </c:pt>
                <c:pt idx="576">
                  <c:v>0.81516729140834665</c:v>
                </c:pt>
                <c:pt idx="577">
                  <c:v>0.7958513710429711</c:v>
                </c:pt>
                <c:pt idx="578">
                  <c:v>0.78388320052919103</c:v>
                </c:pt>
                <c:pt idx="579">
                  <c:v>0.78598384562451007</c:v>
                </c:pt>
                <c:pt idx="580">
                  <c:v>0.79485717328860406</c:v>
                </c:pt>
                <c:pt idx="581">
                  <c:v>0.80267323902642562</c:v>
                </c:pt>
                <c:pt idx="582">
                  <c:v>0.8033518303985886</c:v>
                </c:pt>
                <c:pt idx="583">
                  <c:v>0.79328187201723299</c:v>
                </c:pt>
                <c:pt idx="584">
                  <c:v>0.78863861528182455</c:v>
                </c:pt>
                <c:pt idx="585">
                  <c:v>0.80753313717179398</c:v>
                </c:pt>
                <c:pt idx="586">
                  <c:v>0.80505120710450095</c:v>
                </c:pt>
                <c:pt idx="587">
                  <c:v>0.79701514285928277</c:v>
                </c:pt>
                <c:pt idx="588">
                  <c:v>0.77837210753641639</c:v>
                </c:pt>
                <c:pt idx="589">
                  <c:v>0.79721610488803241</c:v>
                </c:pt>
                <c:pt idx="590">
                  <c:v>0.79576251362993755</c:v>
                </c:pt>
                <c:pt idx="591">
                  <c:v>0.79621539814867204</c:v>
                </c:pt>
                <c:pt idx="592">
                  <c:v>0.81565852323300869</c:v>
                </c:pt>
                <c:pt idx="593">
                  <c:v>0.80965492050687238</c:v>
                </c:pt>
                <c:pt idx="594">
                  <c:v>0.8106703516228011</c:v>
                </c:pt>
                <c:pt idx="595">
                  <c:v>0.8098137785370938</c:v>
                </c:pt>
                <c:pt idx="596">
                  <c:v>0.81372380670094568</c:v>
                </c:pt>
                <c:pt idx="597">
                  <c:v>0.79981107033195786</c:v>
                </c:pt>
                <c:pt idx="598">
                  <c:v>0.80829126612803603</c:v>
                </c:pt>
                <c:pt idx="599">
                  <c:v>0.79172524031586156</c:v>
                </c:pt>
                <c:pt idx="600">
                  <c:v>0.79885616865467424</c:v>
                </c:pt>
                <c:pt idx="601">
                  <c:v>0.8020407130965278</c:v>
                </c:pt>
                <c:pt idx="602">
                  <c:v>0.77820867729340815</c:v>
                </c:pt>
                <c:pt idx="603">
                  <c:v>0.77645295621848021</c:v>
                </c:pt>
                <c:pt idx="604">
                  <c:v>0.79216263862374925</c:v>
                </c:pt>
                <c:pt idx="605">
                  <c:v>0.79173644046609171</c:v>
                </c:pt>
                <c:pt idx="606">
                  <c:v>0.78819359986246651</c:v>
                </c:pt>
                <c:pt idx="607">
                  <c:v>0.77500417608053918</c:v>
                </c:pt>
                <c:pt idx="608">
                  <c:v>0.76897928774526758</c:v>
                </c:pt>
                <c:pt idx="609">
                  <c:v>0.78479780488117556</c:v>
                </c:pt>
                <c:pt idx="610">
                  <c:v>0.78373402594653707</c:v>
                </c:pt>
                <c:pt idx="611">
                  <c:v>0.79100807637177462</c:v>
                </c:pt>
                <c:pt idx="612">
                  <c:v>0.7885523786394516</c:v>
                </c:pt>
                <c:pt idx="613">
                  <c:v>0.77556639905162239</c:v>
                </c:pt>
                <c:pt idx="614">
                  <c:v>0.79324092397074286</c:v>
                </c:pt>
                <c:pt idx="615">
                  <c:v>0.7887184547277365</c:v>
                </c:pt>
                <c:pt idx="616">
                  <c:v>0.78870405604517191</c:v>
                </c:pt>
                <c:pt idx="617">
                  <c:v>0.78424019462499739</c:v>
                </c:pt>
                <c:pt idx="618">
                  <c:v>0.76502111331440836</c:v>
                </c:pt>
                <c:pt idx="619">
                  <c:v>0.79512437756904097</c:v>
                </c:pt>
                <c:pt idx="620">
                  <c:v>0.80503432533253394</c:v>
                </c:pt>
                <c:pt idx="621">
                  <c:v>0.78321358233210259</c:v>
                </c:pt>
                <c:pt idx="622">
                  <c:v>0.78869535833792481</c:v>
                </c:pt>
                <c:pt idx="623">
                  <c:v>0.80309982751832121</c:v>
                </c:pt>
                <c:pt idx="624">
                  <c:v>0.81287394897003307</c:v>
                </c:pt>
                <c:pt idx="625">
                  <c:v>0.77664382068430859</c:v>
                </c:pt>
                <c:pt idx="626">
                  <c:v>0.78006058603236816</c:v>
                </c:pt>
                <c:pt idx="627">
                  <c:v>0.79060070799583415</c:v>
                </c:pt>
                <c:pt idx="628">
                  <c:v>0.79994620665082139</c:v>
                </c:pt>
                <c:pt idx="629">
                  <c:v>0.77474550148777965</c:v>
                </c:pt>
                <c:pt idx="630">
                  <c:v>0.80579485359946879</c:v>
                </c:pt>
                <c:pt idx="631">
                  <c:v>0.78259051598250906</c:v>
                </c:pt>
                <c:pt idx="632">
                  <c:v>0.79645897007668587</c:v>
                </c:pt>
                <c:pt idx="633">
                  <c:v>0.80980154579495389</c:v>
                </c:pt>
                <c:pt idx="634">
                  <c:v>0.76909789782367821</c:v>
                </c:pt>
                <c:pt idx="635">
                  <c:v>0.76974977420301705</c:v>
                </c:pt>
                <c:pt idx="636">
                  <c:v>0.80337999767536228</c:v>
                </c:pt>
                <c:pt idx="637">
                  <c:v>0.7928574064056173</c:v>
                </c:pt>
                <c:pt idx="638">
                  <c:v>0.80323774327975783</c:v>
                </c:pt>
                <c:pt idx="639">
                  <c:v>0.80464569711357181</c:v>
                </c:pt>
                <c:pt idx="640">
                  <c:v>0.80820725319209485</c:v>
                </c:pt>
                <c:pt idx="641">
                  <c:v>0.81765998503942905</c:v>
                </c:pt>
                <c:pt idx="642">
                  <c:v>0.78284812123548086</c:v>
                </c:pt>
                <c:pt idx="643">
                  <c:v>0.78557617479777297</c:v>
                </c:pt>
                <c:pt idx="644">
                  <c:v>0.77970591168424874</c:v>
                </c:pt>
                <c:pt idx="645">
                  <c:v>0.79610457279743507</c:v>
                </c:pt>
                <c:pt idx="646">
                  <c:v>0.78952098682830718</c:v>
                </c:pt>
                <c:pt idx="647">
                  <c:v>0.78482395507018976</c:v>
                </c:pt>
                <c:pt idx="648">
                  <c:v>0.79294497050830381</c:v>
                </c:pt>
                <c:pt idx="649">
                  <c:v>0.77858990151152507</c:v>
                </c:pt>
                <c:pt idx="650">
                  <c:v>0.77706958626944167</c:v>
                </c:pt>
                <c:pt idx="651">
                  <c:v>0.80194795761526982</c:v>
                </c:pt>
                <c:pt idx="652">
                  <c:v>0.82033851986409034</c:v>
                </c:pt>
                <c:pt idx="653">
                  <c:v>0.79921907214495913</c:v>
                </c:pt>
                <c:pt idx="654">
                  <c:v>0.77905360734490658</c:v>
                </c:pt>
                <c:pt idx="655">
                  <c:v>0.77454534010114107</c:v>
                </c:pt>
                <c:pt idx="656">
                  <c:v>0.77667923367370795</c:v>
                </c:pt>
                <c:pt idx="657">
                  <c:v>0.79102498307217139</c:v>
                </c:pt>
                <c:pt idx="658">
                  <c:v>0.76836995684248532</c:v>
                </c:pt>
                <c:pt idx="659">
                  <c:v>0.81708639502638047</c:v>
                </c:pt>
                <c:pt idx="660">
                  <c:v>0.7875089955710467</c:v>
                </c:pt>
                <c:pt idx="661">
                  <c:v>0.80153082947334164</c:v>
                </c:pt>
                <c:pt idx="662">
                  <c:v>0.79927358288015615</c:v>
                </c:pt>
                <c:pt idx="663">
                  <c:v>0.80366720801656677</c:v>
                </c:pt>
                <c:pt idx="664">
                  <c:v>0.7675103250270251</c:v>
                </c:pt>
                <c:pt idx="665">
                  <c:v>0.7795922692461259</c:v>
                </c:pt>
                <c:pt idx="666">
                  <c:v>0.76817662964915956</c:v>
                </c:pt>
                <c:pt idx="667">
                  <c:v>0.78957307083271233</c:v>
                </c:pt>
                <c:pt idx="668">
                  <c:v>0.7763915386614435</c:v>
                </c:pt>
                <c:pt idx="669">
                  <c:v>0.8177240066151461</c:v>
                </c:pt>
                <c:pt idx="670">
                  <c:v>0.79089163671293239</c:v>
                </c:pt>
                <c:pt idx="671">
                  <c:v>0.78710767261361447</c:v>
                </c:pt>
                <c:pt idx="672">
                  <c:v>0.7941503578442648</c:v>
                </c:pt>
                <c:pt idx="673">
                  <c:v>0.79169183775434115</c:v>
                </c:pt>
                <c:pt idx="674">
                  <c:v>0.80183525591639082</c:v>
                </c:pt>
                <c:pt idx="675">
                  <c:v>0.7841987935073117</c:v>
                </c:pt>
                <c:pt idx="676">
                  <c:v>0.7802053687743552</c:v>
                </c:pt>
                <c:pt idx="677">
                  <c:v>0.81076888869090469</c:v>
                </c:pt>
                <c:pt idx="678">
                  <c:v>0.78948822582280143</c:v>
                </c:pt>
                <c:pt idx="679">
                  <c:v>0.83521761639223857</c:v>
                </c:pt>
                <c:pt idx="680">
                  <c:v>0.80082907386956281</c:v>
                </c:pt>
                <c:pt idx="681">
                  <c:v>0.7955235746135273</c:v>
                </c:pt>
                <c:pt idx="682">
                  <c:v>0.78669629352867421</c:v>
                </c:pt>
                <c:pt idx="683">
                  <c:v>0.76563474155951361</c:v>
                </c:pt>
                <c:pt idx="684">
                  <c:v>0.7131237950809014</c:v>
                </c:pt>
                <c:pt idx="685">
                  <c:v>0.77621692951270949</c:v>
                </c:pt>
                <c:pt idx="686">
                  <c:v>0.77666599921853829</c:v>
                </c:pt>
                <c:pt idx="687">
                  <c:v>0.79823934708440381</c:v>
                </c:pt>
                <c:pt idx="688">
                  <c:v>0.79838713234605574</c:v>
                </c:pt>
                <c:pt idx="689">
                  <c:v>0.83143544599350028</c:v>
                </c:pt>
                <c:pt idx="690">
                  <c:v>0.81425753967645953</c:v>
                </c:pt>
                <c:pt idx="691">
                  <c:v>0.81618426474708006</c:v>
                </c:pt>
                <c:pt idx="692">
                  <c:v>0.81665818016021186</c:v>
                </c:pt>
                <c:pt idx="693">
                  <c:v>0.82750372324829502</c:v>
                </c:pt>
                <c:pt idx="694">
                  <c:v>0.84419705350903029</c:v>
                </c:pt>
                <c:pt idx="695">
                  <c:v>0.84004349358715336</c:v>
                </c:pt>
                <c:pt idx="696">
                  <c:v>0.83049645378309012</c:v>
                </c:pt>
                <c:pt idx="697">
                  <c:v>0.87197245523749978</c:v>
                </c:pt>
                <c:pt idx="698">
                  <c:v>0.85834145899261682</c:v>
                </c:pt>
                <c:pt idx="699">
                  <c:v>0.87097110142242484</c:v>
                </c:pt>
                <c:pt idx="700">
                  <c:v>0.86920592993128121</c:v>
                </c:pt>
                <c:pt idx="701">
                  <c:v>0.87943783189364633</c:v>
                </c:pt>
                <c:pt idx="702">
                  <c:v>0.86785544616815957</c:v>
                </c:pt>
                <c:pt idx="703">
                  <c:v>0.8849532168768427</c:v>
                </c:pt>
                <c:pt idx="704">
                  <c:v>0.88741355436408487</c:v>
                </c:pt>
                <c:pt idx="705">
                  <c:v>0.88411212421913621</c:v>
                </c:pt>
                <c:pt idx="706">
                  <c:v>0.88603447108397926</c:v>
                </c:pt>
                <c:pt idx="707">
                  <c:v>0.89193322073443593</c:v>
                </c:pt>
                <c:pt idx="708">
                  <c:v>0.88225125939683768</c:v>
                </c:pt>
                <c:pt idx="709">
                  <c:v>0.8845543347265068</c:v>
                </c:pt>
                <c:pt idx="710">
                  <c:v>0.89413635753647114</c:v>
                </c:pt>
                <c:pt idx="711">
                  <c:v>0.88046336124497193</c:v>
                </c:pt>
                <c:pt idx="712">
                  <c:v>0.85383632000358822</c:v>
                </c:pt>
                <c:pt idx="713">
                  <c:v>0.84605927094181466</c:v>
                </c:pt>
                <c:pt idx="714">
                  <c:v>0.80251044906522151</c:v>
                </c:pt>
                <c:pt idx="715">
                  <c:v>0.77505129980270793</c:v>
                </c:pt>
                <c:pt idx="716">
                  <c:v>0.78746725889241143</c:v>
                </c:pt>
                <c:pt idx="717">
                  <c:v>0.7535032678209389</c:v>
                </c:pt>
                <c:pt idx="718">
                  <c:v>0.73303909581606075</c:v>
                </c:pt>
                <c:pt idx="719">
                  <c:v>0.68332567168771541</c:v>
                </c:pt>
                <c:pt idx="720">
                  <c:v>0.66703608253578195</c:v>
                </c:pt>
                <c:pt idx="721">
                  <c:v>0.55811446175338797</c:v>
                </c:pt>
                <c:pt idx="722">
                  <c:v>0.47924271290885662</c:v>
                </c:pt>
                <c:pt idx="723">
                  <c:v>0.42677902312605936</c:v>
                </c:pt>
                <c:pt idx="724">
                  <c:v>0.2091830351557688</c:v>
                </c:pt>
                <c:pt idx="725">
                  <c:v>1.6604277216145488E-2</c:v>
                </c:pt>
                <c:pt idx="726">
                  <c:v>-0.10941665343931402</c:v>
                </c:pt>
                <c:pt idx="727">
                  <c:v>-0.71886674745614054</c:v>
                </c:pt>
                <c:pt idx="728">
                  <c:v>-1.5494449170101161</c:v>
                </c:pt>
                <c:pt idx="729">
                  <c:v>-3.2982456140342111</c:v>
                </c:pt>
                <c:pt idx="730">
                  <c:v>-2.6257160185994106</c:v>
                </c:pt>
                <c:pt idx="731">
                  <c:v>-8.234920064665884</c:v>
                </c:pt>
                <c:pt idx="732">
                  <c:v>8.2358445374147369</c:v>
                </c:pt>
                <c:pt idx="733">
                  <c:v>-19.904932875409255</c:v>
                </c:pt>
                <c:pt idx="734">
                  <c:v>8.4228416664145964</c:v>
                </c:pt>
                <c:pt idx="735">
                  <c:v>5.2714667076380364</c:v>
                </c:pt>
                <c:pt idx="736">
                  <c:v>6.8188543339676508</c:v>
                </c:pt>
                <c:pt idx="737">
                  <c:v>3.9202186925095002</c:v>
                </c:pt>
                <c:pt idx="738">
                  <c:v>4.5637648416097614</c:v>
                </c:pt>
                <c:pt idx="739">
                  <c:v>5.4954217152788951</c:v>
                </c:pt>
                <c:pt idx="740">
                  <c:v>7.5999410535351499</c:v>
                </c:pt>
                <c:pt idx="741">
                  <c:v>6.1600450704233172</c:v>
                </c:pt>
                <c:pt idx="742">
                  <c:v>3.7627950195135957</c:v>
                </c:pt>
                <c:pt idx="743">
                  <c:v>46.150501073750469</c:v>
                </c:pt>
                <c:pt idx="744">
                  <c:v>6.4898489302078337</c:v>
                </c:pt>
                <c:pt idx="745">
                  <c:v>4.4551282051286991</c:v>
                </c:pt>
                <c:pt idx="746">
                  <c:v>6.5551364987390208</c:v>
                </c:pt>
                <c:pt idx="747">
                  <c:v>0.59157518417815735</c:v>
                </c:pt>
                <c:pt idx="748">
                  <c:v>0.66997343413048749</c:v>
                </c:pt>
                <c:pt idx="749">
                  <c:v>0.7450858865713329</c:v>
                </c:pt>
                <c:pt idx="750">
                  <c:v>0.76310436949495997</c:v>
                </c:pt>
                <c:pt idx="751">
                  <c:v>0.80031621961770893</c:v>
                </c:pt>
                <c:pt idx="752">
                  <c:v>0.82377241088949726</c:v>
                </c:pt>
                <c:pt idx="753">
                  <c:v>0.84756951742969255</c:v>
                </c:pt>
                <c:pt idx="754">
                  <c:v>0.84741562492451328</c:v>
                </c:pt>
                <c:pt idx="755">
                  <c:v>0.8661555551650294</c:v>
                </c:pt>
                <c:pt idx="756">
                  <c:v>0.8826175975349897</c:v>
                </c:pt>
                <c:pt idx="757">
                  <c:v>0.88272506763463621</c:v>
                </c:pt>
                <c:pt idx="758">
                  <c:v>0.89274720406633723</c:v>
                </c:pt>
                <c:pt idx="759">
                  <c:v>0.8888919342875754</c:v>
                </c:pt>
                <c:pt idx="760">
                  <c:v>0.8845215106513431</c:v>
                </c:pt>
                <c:pt idx="761">
                  <c:v>0.86014083112811224</c:v>
                </c:pt>
                <c:pt idx="762">
                  <c:v>0.8653309898268996</c:v>
                </c:pt>
                <c:pt idx="763">
                  <c:v>0.86448365735336541</c:v>
                </c:pt>
                <c:pt idx="764">
                  <c:v>0.84092487334369026</c:v>
                </c:pt>
                <c:pt idx="765">
                  <c:v>0.82151955869548743</c:v>
                </c:pt>
                <c:pt idx="766">
                  <c:v>0.80904999391187749</c:v>
                </c:pt>
                <c:pt idx="767">
                  <c:v>0.81065511167336135</c:v>
                </c:pt>
                <c:pt idx="768">
                  <c:v>0.82154304009947055</c:v>
                </c:pt>
                <c:pt idx="769">
                  <c:v>0.82580545230596625</c:v>
                </c:pt>
                <c:pt idx="770">
                  <c:v>0.80443321613543506</c:v>
                </c:pt>
                <c:pt idx="771">
                  <c:v>0.79342795124470211</c:v>
                </c:pt>
                <c:pt idx="772">
                  <c:v>0.79964828038315428</c:v>
                </c:pt>
                <c:pt idx="773">
                  <c:v>0.80181705334571862</c:v>
                </c:pt>
                <c:pt idx="774">
                  <c:v>0.8085557490877513</c:v>
                </c:pt>
                <c:pt idx="775">
                  <c:v>0.78177287176326327</c:v>
                </c:pt>
                <c:pt idx="776">
                  <c:v>0.76177217739475045</c:v>
                </c:pt>
                <c:pt idx="777">
                  <c:v>0.78230416688659188</c:v>
                </c:pt>
                <c:pt idx="778">
                  <c:v>0.77864137687274471</c:v>
                </c:pt>
                <c:pt idx="779">
                  <c:v>0.81168939528011941</c:v>
                </c:pt>
                <c:pt idx="780">
                  <c:v>0.78066724002476695</c:v>
                </c:pt>
                <c:pt idx="781">
                  <c:v>0.80379659396202829</c:v>
                </c:pt>
                <c:pt idx="782">
                  <c:v>0.77486565456398759</c:v>
                </c:pt>
                <c:pt idx="783">
                  <c:v>0.77625578098580816</c:v>
                </c:pt>
                <c:pt idx="784">
                  <c:v>0.77140205489380098</c:v>
                </c:pt>
                <c:pt idx="785">
                  <c:v>0.78035126416870937</c:v>
                </c:pt>
                <c:pt idx="786">
                  <c:v>0.77038224402857836</c:v>
                </c:pt>
                <c:pt idx="787">
                  <c:v>0.78817257518323491</c:v>
                </c:pt>
                <c:pt idx="788">
                  <c:v>0.76586262291855212</c:v>
                </c:pt>
                <c:pt idx="789">
                  <c:v>0.77866394550430051</c:v>
                </c:pt>
                <c:pt idx="790">
                  <c:v>0.76702817370009557</c:v>
                </c:pt>
                <c:pt idx="791">
                  <c:v>0.78055642549420268</c:v>
                </c:pt>
                <c:pt idx="792">
                  <c:v>0.7721138776348212</c:v>
                </c:pt>
                <c:pt idx="793">
                  <c:v>0.81331713929152794</c:v>
                </c:pt>
                <c:pt idx="794">
                  <c:v>0.77380072991942894</c:v>
                </c:pt>
                <c:pt idx="795">
                  <c:v>0.75815252648378839</c:v>
                </c:pt>
                <c:pt idx="796">
                  <c:v>0.7766746642260548</c:v>
                </c:pt>
                <c:pt idx="797">
                  <c:v>0.80056046434132733</c:v>
                </c:pt>
                <c:pt idx="798">
                  <c:v>0.76619328567863565</c:v>
                </c:pt>
                <c:pt idx="799">
                  <c:v>0.76463502900647062</c:v>
                </c:pt>
                <c:pt idx="800">
                  <c:v>0.75720128267318154</c:v>
                </c:pt>
                <c:pt idx="801">
                  <c:v>0.76404465085381001</c:v>
                </c:pt>
                <c:pt idx="802">
                  <c:v>0.74449000218248851</c:v>
                </c:pt>
                <c:pt idx="803">
                  <c:v>0.75881550850726587</c:v>
                </c:pt>
                <c:pt idx="804">
                  <c:v>0.78440190408971322</c:v>
                </c:pt>
                <c:pt idx="805">
                  <c:v>0.77439908642669297</c:v>
                </c:pt>
                <c:pt idx="806">
                  <c:v>0.77417336292245653</c:v>
                </c:pt>
                <c:pt idx="807">
                  <c:v>0.75584681584905378</c:v>
                </c:pt>
                <c:pt idx="808">
                  <c:v>0.77499430407391223</c:v>
                </c:pt>
                <c:pt idx="809">
                  <c:v>0.76981922210731757</c:v>
                </c:pt>
                <c:pt idx="810">
                  <c:v>0.79458470982578766</c:v>
                </c:pt>
                <c:pt idx="811">
                  <c:v>0.77599993771664366</c:v>
                </c:pt>
                <c:pt idx="812">
                  <c:v>0.75535355099367629</c:v>
                </c:pt>
                <c:pt idx="813">
                  <c:v>0.74327556963391639</c:v>
                </c:pt>
                <c:pt idx="814">
                  <c:v>0.74880559013926606</c:v>
                </c:pt>
                <c:pt idx="815">
                  <c:v>0.75370277441933919</c:v>
                </c:pt>
                <c:pt idx="816">
                  <c:v>0.75784105081634101</c:v>
                </c:pt>
                <c:pt idx="817">
                  <c:v>0.77138641435877542</c:v>
                </c:pt>
                <c:pt idx="818">
                  <c:v>0.74732747633524144</c:v>
                </c:pt>
                <c:pt idx="819">
                  <c:v>0.73519633771197734</c:v>
                </c:pt>
                <c:pt idx="820">
                  <c:v>0.7478107582335457</c:v>
                </c:pt>
                <c:pt idx="821">
                  <c:v>0.73661765872857832</c:v>
                </c:pt>
                <c:pt idx="822">
                  <c:v>0.75046361420842445</c:v>
                </c:pt>
                <c:pt idx="823">
                  <c:v>0.76156438478260435</c:v>
                </c:pt>
                <c:pt idx="824">
                  <c:v>0.75190414533920558</c:v>
                </c:pt>
                <c:pt idx="825">
                  <c:v>0.74515719783478829</c:v>
                </c:pt>
                <c:pt idx="826">
                  <c:v>0.75120312592402305</c:v>
                </c:pt>
                <c:pt idx="827">
                  <c:v>0.77916358170357147</c:v>
                </c:pt>
                <c:pt idx="828">
                  <c:v>0.75550050047222927</c:v>
                </c:pt>
                <c:pt idx="829">
                  <c:v>0.76070619710914567</c:v>
                </c:pt>
                <c:pt idx="830">
                  <c:v>0.7480134438228182</c:v>
                </c:pt>
                <c:pt idx="831">
                  <c:v>0.73571423096804844</c:v>
                </c:pt>
                <c:pt idx="832">
                  <c:v>0.72359883187233942</c:v>
                </c:pt>
                <c:pt idx="833">
                  <c:v>0.75349968459000105</c:v>
                </c:pt>
                <c:pt idx="834">
                  <c:v>0.75564269473340906</c:v>
                </c:pt>
                <c:pt idx="835">
                  <c:v>0.71696207521794608</c:v>
                </c:pt>
                <c:pt idx="836">
                  <c:v>0.74824241374096256</c:v>
                </c:pt>
                <c:pt idx="837">
                  <c:v>0.75237260979371068</c:v>
                </c:pt>
                <c:pt idx="838">
                  <c:v>0.75781880613944308</c:v>
                </c:pt>
                <c:pt idx="839">
                  <c:v>0.76050778915191286</c:v>
                </c:pt>
                <c:pt idx="840">
                  <c:v>0.76073920758486946</c:v>
                </c:pt>
                <c:pt idx="841">
                  <c:v>0.74446462112005596</c:v>
                </c:pt>
                <c:pt idx="842">
                  <c:v>0.73740209500201093</c:v>
                </c:pt>
                <c:pt idx="843">
                  <c:v>0.73221534528768339</c:v>
                </c:pt>
                <c:pt idx="844">
                  <c:v>0.76390222854530787</c:v>
                </c:pt>
                <c:pt idx="845">
                  <c:v>0.75393826800064823</c:v>
                </c:pt>
                <c:pt idx="846">
                  <c:v>0.76379417528914739</c:v>
                </c:pt>
                <c:pt idx="847">
                  <c:v>0.73437028929787251</c:v>
                </c:pt>
                <c:pt idx="848">
                  <c:v>0.73554045859390038</c:v>
                </c:pt>
                <c:pt idx="849">
                  <c:v>0.74488541711726286</c:v>
                </c:pt>
                <c:pt idx="850">
                  <c:v>0.74320382669773677</c:v>
                </c:pt>
                <c:pt idx="851">
                  <c:v>0.74245632687902974</c:v>
                </c:pt>
                <c:pt idx="852">
                  <c:v>0.72797868503180585</c:v>
                </c:pt>
                <c:pt idx="853">
                  <c:v>0.72854762145379681</c:v>
                </c:pt>
                <c:pt idx="854">
                  <c:v>0.71508759272277345</c:v>
                </c:pt>
                <c:pt idx="855">
                  <c:v>0.73952579164225085</c:v>
                </c:pt>
                <c:pt idx="856">
                  <c:v>0.72479586559518039</c:v>
                </c:pt>
                <c:pt idx="857">
                  <c:v>0.73532935591937987</c:v>
                </c:pt>
                <c:pt idx="858">
                  <c:v>0.75708916145628236</c:v>
                </c:pt>
                <c:pt idx="859">
                  <c:v>0.77369520142627202</c:v>
                </c:pt>
                <c:pt idx="860">
                  <c:v>0.77357153751389296</c:v>
                </c:pt>
                <c:pt idx="861">
                  <c:v>0.75693978426639186</c:v>
                </c:pt>
                <c:pt idx="862">
                  <c:v>0.74617450349438941</c:v>
                </c:pt>
                <c:pt idx="863">
                  <c:v>0.75978828928288999</c:v>
                </c:pt>
                <c:pt idx="864">
                  <c:v>0.73475089372661961</c:v>
                </c:pt>
                <c:pt idx="865">
                  <c:v>0.76078684144816633</c:v>
                </c:pt>
                <c:pt idx="866">
                  <c:v>0.75665946415801133</c:v>
                </c:pt>
                <c:pt idx="867">
                  <c:v>0.73510435028793941</c:v>
                </c:pt>
                <c:pt idx="868">
                  <c:v>0.74067325464690104</c:v>
                </c:pt>
                <c:pt idx="869">
                  <c:v>0.75747324477699607</c:v>
                </c:pt>
                <c:pt idx="870">
                  <c:v>0.76658967057089944</c:v>
                </c:pt>
                <c:pt idx="871">
                  <c:v>0.7604971448330613</c:v>
                </c:pt>
                <c:pt idx="872">
                  <c:v>0.74176792912233669</c:v>
                </c:pt>
                <c:pt idx="873">
                  <c:v>0.74789754967861843</c:v>
                </c:pt>
                <c:pt idx="874">
                  <c:v>0.74465766047777371</c:v>
                </c:pt>
                <c:pt idx="875">
                  <c:v>0.74001434188107262</c:v>
                </c:pt>
                <c:pt idx="876">
                  <c:v>0.73337323868562831</c:v>
                </c:pt>
                <c:pt idx="877">
                  <c:v>0.74734246219456901</c:v>
                </c:pt>
                <c:pt idx="878">
                  <c:v>0.74787849319585875</c:v>
                </c:pt>
                <c:pt idx="879">
                  <c:v>0.73892832427058375</c:v>
                </c:pt>
                <c:pt idx="880">
                  <c:v>0.7472085011948163</c:v>
                </c:pt>
                <c:pt idx="881">
                  <c:v>0.75213644598466112</c:v>
                </c:pt>
                <c:pt idx="882">
                  <c:v>0.74365878520113027</c:v>
                </c:pt>
                <c:pt idx="883">
                  <c:v>0.75143647012061343</c:v>
                </c:pt>
                <c:pt idx="884">
                  <c:v>0.73454653848884299</c:v>
                </c:pt>
                <c:pt idx="885">
                  <c:v>0.74464207135251914</c:v>
                </c:pt>
                <c:pt idx="886">
                  <c:v>0.74189123332487417</c:v>
                </c:pt>
                <c:pt idx="887">
                  <c:v>0.71794427027745866</c:v>
                </c:pt>
                <c:pt idx="888">
                  <c:v>0.73074549069026273</c:v>
                </c:pt>
                <c:pt idx="889">
                  <c:v>0.73881888895190229</c:v>
                </c:pt>
                <c:pt idx="890">
                  <c:v>0.73918657397398124</c:v>
                </c:pt>
                <c:pt idx="891">
                  <c:v>0.72889086616253318</c:v>
                </c:pt>
                <c:pt idx="892">
                  <c:v>0.76115144023663184</c:v>
                </c:pt>
                <c:pt idx="893">
                  <c:v>0.7388348682613729</c:v>
                </c:pt>
                <c:pt idx="894">
                  <c:v>0.73384201338227417</c:v>
                </c:pt>
                <c:pt idx="895">
                  <c:v>0.74117141585256896</c:v>
                </c:pt>
                <c:pt idx="896">
                  <c:v>0.74919742328819783</c:v>
                </c:pt>
                <c:pt idx="897">
                  <c:v>0.74558792401081986</c:v>
                </c:pt>
                <c:pt idx="898">
                  <c:v>0.73407283904143605</c:v>
                </c:pt>
                <c:pt idx="899">
                  <c:v>0.7404870471860806</c:v>
                </c:pt>
                <c:pt idx="900">
                  <c:v>0.7492804673331892</c:v>
                </c:pt>
                <c:pt idx="901">
                  <c:v>0.75811464085235436</c:v>
                </c:pt>
                <c:pt idx="902">
                  <c:v>0.73206435873915432</c:v>
                </c:pt>
                <c:pt idx="903">
                  <c:v>0.72503101349724852</c:v>
                </c:pt>
                <c:pt idx="904">
                  <c:v>0.74692355117692266</c:v>
                </c:pt>
                <c:pt idx="905">
                  <c:v>0.72794862860498155</c:v>
                </c:pt>
                <c:pt idx="906">
                  <c:v>0.73597032146889696</c:v>
                </c:pt>
                <c:pt idx="907">
                  <c:v>0.75508421228824452</c:v>
                </c:pt>
                <c:pt idx="908">
                  <c:v>0.74804553204961444</c:v>
                </c:pt>
                <c:pt idx="909">
                  <c:v>0.7378081156004842</c:v>
                </c:pt>
                <c:pt idx="910">
                  <c:v>0.73484207437027504</c:v>
                </c:pt>
                <c:pt idx="911">
                  <c:v>0.74597400225017652</c:v>
                </c:pt>
                <c:pt idx="912">
                  <c:v>0.74241078437615993</c:v>
                </c:pt>
                <c:pt idx="913">
                  <c:v>0.73534231136506112</c:v>
                </c:pt>
                <c:pt idx="914">
                  <c:v>0.74430492904577938</c:v>
                </c:pt>
                <c:pt idx="915">
                  <c:v>0.73806012931138554</c:v>
                </c:pt>
                <c:pt idx="916">
                  <c:v>0.73496277443250235</c:v>
                </c:pt>
                <c:pt idx="917">
                  <c:v>0.7519890414644379</c:v>
                </c:pt>
                <c:pt idx="918">
                  <c:v>0.74548549266608644</c:v>
                </c:pt>
                <c:pt idx="919">
                  <c:v>0.75562469187827719</c:v>
                </c:pt>
                <c:pt idx="920">
                  <c:v>0.73265580284847132</c:v>
                </c:pt>
                <c:pt idx="921">
                  <c:v>0.74231779022923172</c:v>
                </c:pt>
                <c:pt idx="922">
                  <c:v>0.74475881440439917</c:v>
                </c:pt>
                <c:pt idx="923">
                  <c:v>0.72692891387932579</c:v>
                </c:pt>
                <c:pt idx="924">
                  <c:v>0.69777609039043043</c:v>
                </c:pt>
                <c:pt idx="925">
                  <c:v>0.73308394035525126</c:v>
                </c:pt>
                <c:pt idx="926">
                  <c:v>0.7380496432185738</c:v>
                </c:pt>
                <c:pt idx="927">
                  <c:v>0.73928119309489015</c:v>
                </c:pt>
                <c:pt idx="928">
                  <c:v>0.72624593853698383</c:v>
                </c:pt>
                <c:pt idx="929">
                  <c:v>0.74259767699750634</c:v>
                </c:pt>
                <c:pt idx="930">
                  <c:v>0.74362862643616179</c:v>
                </c:pt>
                <c:pt idx="931">
                  <c:v>0.76500346862291979</c:v>
                </c:pt>
                <c:pt idx="932">
                  <c:v>0.76794372869569372</c:v>
                </c:pt>
                <c:pt idx="933">
                  <c:v>0.76267505504049915</c:v>
                </c:pt>
                <c:pt idx="934">
                  <c:v>0.77720939791461063</c:v>
                </c:pt>
                <c:pt idx="935">
                  <c:v>0.77390566366913249</c:v>
                </c:pt>
                <c:pt idx="936">
                  <c:v>0.79409764463072308</c:v>
                </c:pt>
                <c:pt idx="937">
                  <c:v>0.83369615315798429</c:v>
                </c:pt>
                <c:pt idx="938">
                  <c:v>0.84057456182835932</c:v>
                </c:pt>
                <c:pt idx="939">
                  <c:v>0.84540809892885305</c:v>
                </c:pt>
                <c:pt idx="940">
                  <c:v>0.85616136342106897</c:v>
                </c:pt>
                <c:pt idx="941">
                  <c:v>0.84704198398207109</c:v>
                </c:pt>
                <c:pt idx="942">
                  <c:v>0.86916881688302328</c:v>
                </c:pt>
                <c:pt idx="943">
                  <c:v>0.86147893939684417</c:v>
                </c:pt>
                <c:pt idx="944">
                  <c:v>0.86697017161956302</c:v>
                </c:pt>
                <c:pt idx="945">
                  <c:v>0.86939094503968295</c:v>
                </c:pt>
                <c:pt idx="946">
                  <c:v>0.88091661287200451</c:v>
                </c:pt>
                <c:pt idx="947">
                  <c:v>0.86784445802530852</c:v>
                </c:pt>
                <c:pt idx="948">
                  <c:v>0.88155937718820643</c:v>
                </c:pt>
                <c:pt idx="949">
                  <c:v>0.87645540720238835</c:v>
                </c:pt>
                <c:pt idx="950">
                  <c:v>0.86713347546113262</c:v>
                </c:pt>
                <c:pt idx="951">
                  <c:v>0.8512680343556891</c:v>
                </c:pt>
                <c:pt idx="952">
                  <c:v>0.83973524996588189</c:v>
                </c:pt>
                <c:pt idx="953">
                  <c:v>0.85336687316521909</c:v>
                </c:pt>
                <c:pt idx="954">
                  <c:v>0.8016521730856534</c:v>
                </c:pt>
                <c:pt idx="955">
                  <c:v>0.76516850822336036</c:v>
                </c:pt>
                <c:pt idx="956">
                  <c:v>0.75423652751937798</c:v>
                </c:pt>
                <c:pt idx="957">
                  <c:v>0.69277122972506833</c:v>
                </c:pt>
                <c:pt idx="958">
                  <c:v>0.70404942962101724</c:v>
                </c:pt>
                <c:pt idx="959">
                  <c:v>0.63991862366483587</c:v>
                </c:pt>
                <c:pt idx="960">
                  <c:v>0.56981147706291502</c:v>
                </c:pt>
                <c:pt idx="961">
                  <c:v>0.44848569309714814</c:v>
                </c:pt>
                <c:pt idx="962">
                  <c:v>0.32487635581378665</c:v>
                </c:pt>
                <c:pt idx="963">
                  <c:v>3.5447761194012887E-3</c:v>
                </c:pt>
                <c:pt idx="964">
                  <c:v>-0.71206411452561669</c:v>
                </c:pt>
                <c:pt idx="965">
                  <c:v>-1.453264958418319</c:v>
                </c:pt>
                <c:pt idx="966">
                  <c:v>-10.221512156326293</c:v>
                </c:pt>
                <c:pt idx="967">
                  <c:v>-8.2151534180705656</c:v>
                </c:pt>
                <c:pt idx="968">
                  <c:v>-4.2465862741621461</c:v>
                </c:pt>
                <c:pt idx="969">
                  <c:v>-6.4477664254032199</c:v>
                </c:pt>
                <c:pt idx="970">
                  <c:v>-3.6763210408228431</c:v>
                </c:pt>
                <c:pt idx="971">
                  <c:v>-4.6220051349483056</c:v>
                </c:pt>
                <c:pt idx="972">
                  <c:v>-16.972436740052551</c:v>
                </c:pt>
                <c:pt idx="973">
                  <c:v>-11.52042628774319</c:v>
                </c:pt>
                <c:pt idx="974">
                  <c:v>-4.8058149519663855</c:v>
                </c:pt>
                <c:pt idx="975">
                  <c:v>-4.6942069178024548</c:v>
                </c:pt>
                <c:pt idx="976">
                  <c:v>-8.9455147870899427</c:v>
                </c:pt>
                <c:pt idx="977">
                  <c:v>-5.6797583081571199</c:v>
                </c:pt>
                <c:pt idx="978">
                  <c:v>-4.800181461951107</c:v>
                </c:pt>
                <c:pt idx="979">
                  <c:v>-3.1792871206962032</c:v>
                </c:pt>
                <c:pt idx="980">
                  <c:v>-2.6489723354434975</c:v>
                </c:pt>
                <c:pt idx="981">
                  <c:v>-2.3884953946601799</c:v>
                </c:pt>
                <c:pt idx="982">
                  <c:v>-2.7237674931766254</c:v>
                </c:pt>
                <c:pt idx="983">
                  <c:v>-2.4894596988484836</c:v>
                </c:pt>
                <c:pt idx="984">
                  <c:v>-2.6558267439967609</c:v>
                </c:pt>
                <c:pt idx="985">
                  <c:v>-5.1867344316589907</c:v>
                </c:pt>
                <c:pt idx="986">
                  <c:v>-2.2598582446150122</c:v>
                </c:pt>
                <c:pt idx="987">
                  <c:v>-2.1328568823080025</c:v>
                </c:pt>
                <c:pt idx="988">
                  <c:v>-1.9910429682518855</c:v>
                </c:pt>
                <c:pt idx="989">
                  <c:v>-3.8090890361194187</c:v>
                </c:pt>
                <c:pt idx="990">
                  <c:v>-3.359627595340799</c:v>
                </c:pt>
                <c:pt idx="991">
                  <c:v>-1.8248012103299402</c:v>
                </c:pt>
                <c:pt idx="992">
                  <c:v>-2.2821994208286722</c:v>
                </c:pt>
                <c:pt idx="993">
                  <c:v>-1.5215856175480775</c:v>
                </c:pt>
                <c:pt idx="994">
                  <c:v>-1.5961215376793731</c:v>
                </c:pt>
                <c:pt idx="995">
                  <c:v>-0.80946192040096632</c:v>
                </c:pt>
                <c:pt idx="996">
                  <c:v>-0.97735024833936957</c:v>
                </c:pt>
                <c:pt idx="997">
                  <c:v>-1.2230987648478109</c:v>
                </c:pt>
                <c:pt idx="998">
                  <c:v>-1.0768312811766199</c:v>
                </c:pt>
                <c:pt idx="999">
                  <c:v>-1.2491763661470459</c:v>
                </c:pt>
                <c:pt idx="1000">
                  <c:v>-1.7163960639605982</c:v>
                </c:pt>
                <c:pt idx="1001">
                  <c:v>-1.6452917087204448</c:v>
                </c:pt>
                <c:pt idx="1002">
                  <c:v>-1.9983618035113728</c:v>
                </c:pt>
                <c:pt idx="1003">
                  <c:v>-0.83082553219291266</c:v>
                </c:pt>
                <c:pt idx="1004">
                  <c:v>-1.2045009833702309</c:v>
                </c:pt>
                <c:pt idx="1005">
                  <c:v>-0.94572970214302299</c:v>
                </c:pt>
                <c:pt idx="1006">
                  <c:v>-0.73044110839226573</c:v>
                </c:pt>
                <c:pt idx="1007">
                  <c:v>-1.2209414344084957</c:v>
                </c:pt>
                <c:pt idx="1008">
                  <c:v>-0.94960788661967599</c:v>
                </c:pt>
                <c:pt idx="1009">
                  <c:v>-1.3430242506261014</c:v>
                </c:pt>
                <c:pt idx="1010">
                  <c:v>-0.8954305654323389</c:v>
                </c:pt>
                <c:pt idx="1011">
                  <c:v>-1.2134251290877036</c:v>
                </c:pt>
                <c:pt idx="1012">
                  <c:v>-1.1801566830920334</c:v>
                </c:pt>
                <c:pt idx="1013">
                  <c:v>-1.2454244865644233</c:v>
                </c:pt>
                <c:pt idx="1014">
                  <c:v>-0.94353728767748346</c:v>
                </c:pt>
                <c:pt idx="1015">
                  <c:v>-1.2622244742841633</c:v>
                </c:pt>
                <c:pt idx="1016">
                  <c:v>-1.043797286720519</c:v>
                </c:pt>
                <c:pt idx="1017">
                  <c:v>-1.2142243210400891</c:v>
                </c:pt>
                <c:pt idx="1018">
                  <c:v>-0.96194132547965172</c:v>
                </c:pt>
                <c:pt idx="1019">
                  <c:v>-1.2613310475464246</c:v>
                </c:pt>
                <c:pt idx="1020">
                  <c:v>-1.363143344944385</c:v>
                </c:pt>
                <c:pt idx="1021">
                  <c:v>-1.3755470459517691</c:v>
                </c:pt>
                <c:pt idx="1022">
                  <c:v>-0.93969493030883477</c:v>
                </c:pt>
                <c:pt idx="1023">
                  <c:v>-1.4732462495136678</c:v>
                </c:pt>
                <c:pt idx="1024">
                  <c:v>-1.1987275640044035</c:v>
                </c:pt>
                <c:pt idx="1025">
                  <c:v>-0.99796442723503154</c:v>
                </c:pt>
                <c:pt idx="1026">
                  <c:v>-1.145731761368644</c:v>
                </c:pt>
                <c:pt idx="1027">
                  <c:v>-1.3222623319354654</c:v>
                </c:pt>
                <c:pt idx="1028">
                  <c:v>-0.97357922073365522</c:v>
                </c:pt>
                <c:pt idx="1029">
                  <c:v>-1.0670096481351554</c:v>
                </c:pt>
                <c:pt idx="1030">
                  <c:v>-1.2835318169629673</c:v>
                </c:pt>
                <c:pt idx="1031">
                  <c:v>-1.020335490401632</c:v>
                </c:pt>
                <c:pt idx="1032">
                  <c:v>-0.71743136885568126</c:v>
                </c:pt>
                <c:pt idx="1033">
                  <c:v>-1.0772669543009568</c:v>
                </c:pt>
                <c:pt idx="1034">
                  <c:v>-0.81632162786384677</c:v>
                </c:pt>
                <c:pt idx="1035">
                  <c:v>-0.93503450626220719</c:v>
                </c:pt>
                <c:pt idx="1036">
                  <c:v>-1.0483756451451602</c:v>
                </c:pt>
                <c:pt idx="1037">
                  <c:v>-1.0679929895803413</c:v>
                </c:pt>
                <c:pt idx="1038">
                  <c:v>-1.0811997914328164</c:v>
                </c:pt>
                <c:pt idx="1039">
                  <c:v>-1.3599213555980305</c:v>
                </c:pt>
                <c:pt idx="1040">
                  <c:v>-0.68050038131880375</c:v>
                </c:pt>
                <c:pt idx="1041">
                  <c:v>-1.2145332688385424</c:v>
                </c:pt>
                <c:pt idx="1042">
                  <c:v>-1.2741687979538801</c:v>
                </c:pt>
                <c:pt idx="1043">
                  <c:v>-1.9064410925396276</c:v>
                </c:pt>
                <c:pt idx="1044">
                  <c:v>-1.5928251121075296</c:v>
                </c:pt>
                <c:pt idx="1045">
                  <c:v>-1.0288185515919268</c:v>
                </c:pt>
                <c:pt idx="1046">
                  <c:v>0.49099956707400882</c:v>
                </c:pt>
                <c:pt idx="1047">
                  <c:v>0.6178533996642398</c:v>
                </c:pt>
                <c:pt idx="1048">
                  <c:v>0.65364869107147494</c:v>
                </c:pt>
                <c:pt idx="1049">
                  <c:v>0.74139723035891236</c:v>
                </c:pt>
                <c:pt idx="1050">
                  <c:v>0.78917784227120169</c:v>
                </c:pt>
                <c:pt idx="1051">
                  <c:v>0.81862916707640843</c:v>
                </c:pt>
                <c:pt idx="1052">
                  <c:v>0.82459616330411756</c:v>
                </c:pt>
                <c:pt idx="1053">
                  <c:v>0.85343366191447534</c:v>
                </c:pt>
                <c:pt idx="1054">
                  <c:v>0.86799410371141417</c:v>
                </c:pt>
                <c:pt idx="1055">
                  <c:v>0.86840698115991755</c:v>
                </c:pt>
                <c:pt idx="1056">
                  <c:v>0.84481473137045859</c:v>
                </c:pt>
                <c:pt idx="1057">
                  <c:v>0.82747080956234287</c:v>
                </c:pt>
                <c:pt idx="1058">
                  <c:v>0.80836284542286674</c:v>
                </c:pt>
                <c:pt idx="1059">
                  <c:v>0.80545243746661899</c:v>
                </c:pt>
                <c:pt idx="1060">
                  <c:v>0.77216542442911562</c:v>
                </c:pt>
                <c:pt idx="1061">
                  <c:v>0.76921211707147907</c:v>
                </c:pt>
                <c:pt idx="1062">
                  <c:v>0.7352061412462455</c:v>
                </c:pt>
                <c:pt idx="1063">
                  <c:v>0.74941248684089057</c:v>
                </c:pt>
                <c:pt idx="1064">
                  <c:v>0.71983248853087634</c:v>
                </c:pt>
                <c:pt idx="1065">
                  <c:v>0.70098887216341954</c:v>
                </c:pt>
                <c:pt idx="1066">
                  <c:v>0.70200091212370686</c:v>
                </c:pt>
                <c:pt idx="1067">
                  <c:v>0.67042408715373025</c:v>
                </c:pt>
                <c:pt idx="1068">
                  <c:v>0.70790084329719061</c:v>
                </c:pt>
                <c:pt idx="1069">
                  <c:v>0.65956049426204078</c:v>
                </c:pt>
                <c:pt idx="1070">
                  <c:v>0.66824429377859773</c:v>
                </c:pt>
                <c:pt idx="1071">
                  <c:v>0.62004080188777011</c:v>
                </c:pt>
                <c:pt idx="1072">
                  <c:v>0.64898169284326912</c:v>
                </c:pt>
                <c:pt idx="1073">
                  <c:v>0.62407061169472189</c:v>
                </c:pt>
                <c:pt idx="1074">
                  <c:v>0.63088562609496157</c:v>
                </c:pt>
                <c:pt idx="1075">
                  <c:v>0.63020887040763551</c:v>
                </c:pt>
                <c:pt idx="1076">
                  <c:v>0.64470344031961102</c:v>
                </c:pt>
                <c:pt idx="1077">
                  <c:v>0.62993193597581265</c:v>
                </c:pt>
                <c:pt idx="1078">
                  <c:v>0.62158199545988402</c:v>
                </c:pt>
                <c:pt idx="1079">
                  <c:v>0.63684202603263718</c:v>
                </c:pt>
                <c:pt idx="1080">
                  <c:v>0.65134102843058694</c:v>
                </c:pt>
                <c:pt idx="1081">
                  <c:v>0.6340404228281693</c:v>
                </c:pt>
                <c:pt idx="1082">
                  <c:v>0.62600422978784875</c:v>
                </c:pt>
                <c:pt idx="1083">
                  <c:v>0.62650295409734058</c:v>
                </c:pt>
                <c:pt idx="1084">
                  <c:v>0.62740172059911725</c:v>
                </c:pt>
                <c:pt idx="1085">
                  <c:v>0.62047597019827982</c:v>
                </c:pt>
                <c:pt idx="1086">
                  <c:v>0.63210208180751737</c:v>
                </c:pt>
                <c:pt idx="1087">
                  <c:v>0.60612405111132239</c:v>
                </c:pt>
                <c:pt idx="1088">
                  <c:v>0.60628637818899034</c:v>
                </c:pt>
                <c:pt idx="1089">
                  <c:v>0.64115843972938524</c:v>
                </c:pt>
                <c:pt idx="1090">
                  <c:v>0.64276229861684242</c:v>
                </c:pt>
                <c:pt idx="1091">
                  <c:v>0.61234163210039694</c:v>
                </c:pt>
                <c:pt idx="1092">
                  <c:v>0.61551164699762617</c:v>
                </c:pt>
                <c:pt idx="1093">
                  <c:v>0.62603714733658111</c:v>
                </c:pt>
                <c:pt idx="1094">
                  <c:v>0.5963679827898738</c:v>
                </c:pt>
                <c:pt idx="1095">
                  <c:v>0.58835001993358416</c:v>
                </c:pt>
                <c:pt idx="1096">
                  <c:v>0.61918638376798762</c:v>
                </c:pt>
                <c:pt idx="1097">
                  <c:v>0.64975315308562942</c:v>
                </c:pt>
                <c:pt idx="1098">
                  <c:v>0.6276273235236417</c:v>
                </c:pt>
                <c:pt idx="1099">
                  <c:v>0.60483228622152518</c:v>
                </c:pt>
                <c:pt idx="1100">
                  <c:v>0.61797412896396975</c:v>
                </c:pt>
                <c:pt idx="1101">
                  <c:v>0.61903154054543896</c:v>
                </c:pt>
                <c:pt idx="1102">
                  <c:v>0.62118207963984529</c:v>
                </c:pt>
                <c:pt idx="1103">
                  <c:v>0.61561216835887145</c:v>
                </c:pt>
                <c:pt idx="1104">
                  <c:v>0.62268903961291233</c:v>
                </c:pt>
                <c:pt idx="1105">
                  <c:v>0.63525775962029229</c:v>
                </c:pt>
                <c:pt idx="1106">
                  <c:v>0.62485763736429445</c:v>
                </c:pt>
                <c:pt idx="1107">
                  <c:v>0.65174843331584686</c:v>
                </c:pt>
                <c:pt idx="1108">
                  <c:v>0.60440259811172703</c:v>
                </c:pt>
                <c:pt idx="1109">
                  <c:v>0.61902137595452489</c:v>
                </c:pt>
                <c:pt idx="1110">
                  <c:v>0.62441171865251199</c:v>
                </c:pt>
                <c:pt idx="1111">
                  <c:v>0.62221785625252557</c:v>
                </c:pt>
                <c:pt idx="1112">
                  <c:v>0.60111817003938761</c:v>
                </c:pt>
                <c:pt idx="1113">
                  <c:v>0.59446744462455281</c:v>
                </c:pt>
                <c:pt idx="1114">
                  <c:v>0.62414112687108325</c:v>
                </c:pt>
                <c:pt idx="1115">
                  <c:v>0.59424212598982862</c:v>
                </c:pt>
                <c:pt idx="1116">
                  <c:v>0.62137143839243814</c:v>
                </c:pt>
                <c:pt idx="1117">
                  <c:v>0.6268067876960407</c:v>
                </c:pt>
                <c:pt idx="1118">
                  <c:v>0.62091013159352404</c:v>
                </c:pt>
                <c:pt idx="1119">
                  <c:v>0.60244812673508741</c:v>
                </c:pt>
                <c:pt idx="1120">
                  <c:v>0.6229421693536239</c:v>
                </c:pt>
                <c:pt idx="1121">
                  <c:v>0.58960550000437717</c:v>
                </c:pt>
                <c:pt idx="1122">
                  <c:v>0.58614336562325864</c:v>
                </c:pt>
                <c:pt idx="1123">
                  <c:v>0.61259543560192098</c:v>
                </c:pt>
                <c:pt idx="1124">
                  <c:v>0.59940604019415977</c:v>
                </c:pt>
                <c:pt idx="1125">
                  <c:v>0.59485151988858609</c:v>
                </c:pt>
                <c:pt idx="1126">
                  <c:v>0.61313093877576241</c:v>
                </c:pt>
                <c:pt idx="1127">
                  <c:v>0.61304570156654214</c:v>
                </c:pt>
                <c:pt idx="1128">
                  <c:v>0.61192298687280078</c:v>
                </c:pt>
                <c:pt idx="1129">
                  <c:v>0.6099581327269209</c:v>
                </c:pt>
                <c:pt idx="1130">
                  <c:v>0.62548120090876558</c:v>
                </c:pt>
                <c:pt idx="1131">
                  <c:v>0.60343262433192602</c:v>
                </c:pt>
                <c:pt idx="1132">
                  <c:v>0.61925972994527634</c:v>
                </c:pt>
                <c:pt idx="1133">
                  <c:v>0.61069324915738277</c:v>
                </c:pt>
                <c:pt idx="1134">
                  <c:v>0.63332239703979065</c:v>
                </c:pt>
                <c:pt idx="1135">
                  <c:v>0.61895915003244217</c:v>
                </c:pt>
                <c:pt idx="1136">
                  <c:v>0.60552786035495809</c:v>
                </c:pt>
                <c:pt idx="1137">
                  <c:v>0.6153135975278814</c:v>
                </c:pt>
                <c:pt idx="1138">
                  <c:v>0.61163890839003487</c:v>
                </c:pt>
                <c:pt idx="1139">
                  <c:v>0.6058510636949842</c:v>
                </c:pt>
                <c:pt idx="1140">
                  <c:v>0.58834655932721436</c:v>
                </c:pt>
                <c:pt idx="1141">
                  <c:v>0.60032047866638583</c:v>
                </c:pt>
                <c:pt idx="1142">
                  <c:v>0.59018970357737466</c:v>
                </c:pt>
                <c:pt idx="1143">
                  <c:v>0.61374526508478189</c:v>
                </c:pt>
                <c:pt idx="1144">
                  <c:v>0.60364809509900907</c:v>
                </c:pt>
                <c:pt idx="1145">
                  <c:v>0.61703681173447966</c:v>
                </c:pt>
                <c:pt idx="1146">
                  <c:v>0.62436478431556874</c:v>
                </c:pt>
                <c:pt idx="1147">
                  <c:v>0.62979205957164974</c:v>
                </c:pt>
                <c:pt idx="1148">
                  <c:v>0.59876587387991886</c:v>
                </c:pt>
                <c:pt idx="1149">
                  <c:v>0.62106914699180216</c:v>
                </c:pt>
                <c:pt idx="1150">
                  <c:v>0.64497912352705256</c:v>
                </c:pt>
                <c:pt idx="1151">
                  <c:v>0.61848361062912938</c:v>
                </c:pt>
                <c:pt idx="1152">
                  <c:v>0.64955739726544104</c:v>
                </c:pt>
                <c:pt idx="1153">
                  <c:v>0.59930642683412216</c:v>
                </c:pt>
                <c:pt idx="1154">
                  <c:v>0.6144401623492427</c:v>
                </c:pt>
                <c:pt idx="1155">
                  <c:v>0.61049629650192649</c:v>
                </c:pt>
                <c:pt idx="1156">
                  <c:v>0.59129256694743182</c:v>
                </c:pt>
                <c:pt idx="1157">
                  <c:v>0.61763852170700706</c:v>
                </c:pt>
                <c:pt idx="1158">
                  <c:v>0.60418296220145162</c:v>
                </c:pt>
                <c:pt idx="1159">
                  <c:v>0.61373353181467305</c:v>
                </c:pt>
                <c:pt idx="1160">
                  <c:v>0.57871449075865533</c:v>
                </c:pt>
                <c:pt idx="1161">
                  <c:v>0.6079098727827501</c:v>
                </c:pt>
                <c:pt idx="1162">
                  <c:v>0.61361790724354615</c:v>
                </c:pt>
                <c:pt idx="1163">
                  <c:v>0.5939505358184678</c:v>
                </c:pt>
                <c:pt idx="1164">
                  <c:v>0.6074224201720172</c:v>
                </c:pt>
                <c:pt idx="1165">
                  <c:v>0.60252611163605829</c:v>
                </c:pt>
                <c:pt idx="1166">
                  <c:v>0.61238963779049338</c:v>
                </c:pt>
                <c:pt idx="1167">
                  <c:v>0.61616232119464964</c:v>
                </c:pt>
                <c:pt idx="1168">
                  <c:v>0.61186720715729248</c:v>
                </c:pt>
                <c:pt idx="1169">
                  <c:v>0.59700095442468604</c:v>
                </c:pt>
                <c:pt idx="1170">
                  <c:v>0.62162604701024982</c:v>
                </c:pt>
                <c:pt idx="1171">
                  <c:v>0.63569540798320134</c:v>
                </c:pt>
                <c:pt idx="1172">
                  <c:v>0.6119047929291046</c:v>
                </c:pt>
                <c:pt idx="1173">
                  <c:v>0.60943395560862479</c:v>
                </c:pt>
                <c:pt idx="1174">
                  <c:v>0.62691404951660279</c:v>
                </c:pt>
                <c:pt idx="1175">
                  <c:v>0.61437603809121522</c:v>
                </c:pt>
                <c:pt idx="1176">
                  <c:v>0.61054633703614125</c:v>
                </c:pt>
                <c:pt idx="1177">
                  <c:v>0.5897046160548276</c:v>
                </c:pt>
                <c:pt idx="1178">
                  <c:v>0.63255564327324354</c:v>
                </c:pt>
                <c:pt idx="1179">
                  <c:v>0.62443225354141141</c:v>
                </c:pt>
                <c:pt idx="1180">
                  <c:v>0.61092698893529829</c:v>
                </c:pt>
                <c:pt idx="1181">
                  <c:v>0.59858912208374337</c:v>
                </c:pt>
                <c:pt idx="1182">
                  <c:v>0.62014929767496429</c:v>
                </c:pt>
                <c:pt idx="1183">
                  <c:v>0.614085333415607</c:v>
                </c:pt>
                <c:pt idx="1184">
                  <c:v>0.60144203095696869</c:v>
                </c:pt>
                <c:pt idx="1185">
                  <c:v>0.61372755339942331</c:v>
                </c:pt>
                <c:pt idx="1186">
                  <c:v>0.64648007970390142</c:v>
                </c:pt>
                <c:pt idx="1187">
                  <c:v>0.61235792537032729</c:v>
                </c:pt>
                <c:pt idx="1188">
                  <c:v>0.63387440336525114</c:v>
                </c:pt>
                <c:pt idx="1189">
                  <c:v>0.5882963953930449</c:v>
                </c:pt>
                <c:pt idx="1190">
                  <c:v>0.61147957829609167</c:v>
                </c:pt>
                <c:pt idx="1191">
                  <c:v>0.63125894085003609</c:v>
                </c:pt>
                <c:pt idx="1192">
                  <c:v>0.59927682091655887</c:v>
                </c:pt>
                <c:pt idx="1193">
                  <c:v>0.65201617747957274</c:v>
                </c:pt>
                <c:pt idx="1194">
                  <c:v>0.59422086222970838</c:v>
                </c:pt>
                <c:pt idx="1195">
                  <c:v>0.6170791934429205</c:v>
                </c:pt>
                <c:pt idx="1196">
                  <c:v>0.60766090727625111</c:v>
                </c:pt>
                <c:pt idx="1197">
                  <c:v>0.61120688623009878</c:v>
                </c:pt>
                <c:pt idx="1198">
                  <c:v>0.61778672147472091</c:v>
                </c:pt>
                <c:pt idx="1199">
                  <c:v>0.6139158780419216</c:v>
                </c:pt>
                <c:pt idx="1200">
                  <c:v>0.61541325027574523</c:v>
                </c:pt>
                <c:pt idx="1201">
                  <c:v>0.61627116622093814</c:v>
                </c:pt>
                <c:pt idx="1202">
                  <c:v>0.61319724884228233</c:v>
                </c:pt>
                <c:pt idx="1203">
                  <c:v>0.61875081253315356</c:v>
                </c:pt>
                <c:pt idx="1204">
                  <c:v>0.6233471992875983</c:v>
                </c:pt>
                <c:pt idx="1205">
                  <c:v>0.60949480355331631</c:v>
                </c:pt>
                <c:pt idx="1206">
                  <c:v>0.61631688930407247</c:v>
                </c:pt>
                <c:pt idx="1207">
                  <c:v>0.60805345816910872</c:v>
                </c:pt>
                <c:pt idx="1208">
                  <c:v>0.61378240814303886</c:v>
                </c:pt>
                <c:pt idx="1209">
                  <c:v>0.61075326869098256</c:v>
                </c:pt>
                <c:pt idx="1210">
                  <c:v>0.61674115914068184</c:v>
                </c:pt>
                <c:pt idx="1211">
                  <c:v>0.60196899378547519</c:v>
                </c:pt>
                <c:pt idx="1212">
                  <c:v>0.59763668926622304</c:v>
                </c:pt>
                <c:pt idx="1213">
                  <c:v>0.61777967722386018</c:v>
                </c:pt>
                <c:pt idx="1214">
                  <c:v>0.588845597411916</c:v>
                </c:pt>
                <c:pt idx="1215">
                  <c:v>0.6171302092870008</c:v>
                </c:pt>
                <c:pt idx="1216">
                  <c:v>0.61947754362343443</c:v>
                </c:pt>
                <c:pt idx="1217">
                  <c:v>0.61031629924312747</c:v>
                </c:pt>
                <c:pt idx="1218">
                  <c:v>0.63539154202406367</c:v>
                </c:pt>
                <c:pt idx="1219">
                  <c:v>0.62205221056594595</c:v>
                </c:pt>
                <c:pt idx="1220">
                  <c:v>0.61675377895719985</c:v>
                </c:pt>
                <c:pt idx="1221">
                  <c:v>0.59229728902623047</c:v>
                </c:pt>
                <c:pt idx="1222">
                  <c:v>0.62623860452247559</c:v>
                </c:pt>
                <c:pt idx="1223">
                  <c:v>0.61977709892336008</c:v>
                </c:pt>
                <c:pt idx="1224">
                  <c:v>0.62364424840427823</c:v>
                </c:pt>
                <c:pt idx="1225">
                  <c:v>0.58784853506995738</c:v>
                </c:pt>
                <c:pt idx="1226">
                  <c:v>0.60433894296028634</c:v>
                </c:pt>
                <c:pt idx="1227">
                  <c:v>0.60225723152294408</c:v>
                </c:pt>
                <c:pt idx="1228">
                  <c:v>0.58785035856728995</c:v>
                </c:pt>
                <c:pt idx="1229">
                  <c:v>0.60533661729016386</c:v>
                </c:pt>
                <c:pt idx="1230">
                  <c:v>0.6060715201977841</c:v>
                </c:pt>
                <c:pt idx="1231">
                  <c:v>0.65425334056208273</c:v>
                </c:pt>
                <c:pt idx="1232">
                  <c:v>0.65803536899889736</c:v>
                </c:pt>
                <c:pt idx="1233">
                  <c:v>0.66511057824951769</c:v>
                </c:pt>
                <c:pt idx="1234">
                  <c:v>0.68672635925643821</c:v>
                </c:pt>
                <c:pt idx="1235">
                  <c:v>0.68058517186246148</c:v>
                </c:pt>
                <c:pt idx="1236">
                  <c:v>0.70609310766246236</c:v>
                </c:pt>
                <c:pt idx="1237">
                  <c:v>0.74238378902137991</c:v>
                </c:pt>
                <c:pt idx="1238">
                  <c:v>0.74647410184996565</c:v>
                </c:pt>
                <c:pt idx="1239">
                  <c:v>0.77135089889237984</c:v>
                </c:pt>
                <c:pt idx="1240">
                  <c:v>0.78607487400009135</c:v>
                </c:pt>
                <c:pt idx="1241">
                  <c:v>0.79975854493423637</c:v>
                </c:pt>
                <c:pt idx="1242">
                  <c:v>0.81277160375741386</c:v>
                </c:pt>
                <c:pt idx="1243">
                  <c:v>0.8131022446465308</c:v>
                </c:pt>
                <c:pt idx="1244">
                  <c:v>0.83572265763317555</c:v>
                </c:pt>
                <c:pt idx="1245">
                  <c:v>0.83387284070477785</c:v>
                </c:pt>
                <c:pt idx="1246">
                  <c:v>0.86226222277710429</c:v>
                </c:pt>
                <c:pt idx="1247">
                  <c:v>0.84226076309437536</c:v>
                </c:pt>
                <c:pt idx="1248">
                  <c:v>0.8658416937753598</c:v>
                </c:pt>
                <c:pt idx="1249">
                  <c:v>0.88128811481764358</c:v>
                </c:pt>
                <c:pt idx="1250">
                  <c:v>0.86720520034077675</c:v>
                </c:pt>
                <c:pt idx="1251">
                  <c:v>0.85414007128341063</c:v>
                </c:pt>
                <c:pt idx="1252">
                  <c:v>0.86152871167914791</c:v>
                </c:pt>
                <c:pt idx="1253">
                  <c:v>0.8462020610095119</c:v>
                </c:pt>
                <c:pt idx="1254">
                  <c:v>0.79165927969619199</c:v>
                </c:pt>
                <c:pt idx="1255">
                  <c:v>0.82670073455787751</c:v>
                </c:pt>
                <c:pt idx="1256">
                  <c:v>0.79152457392831022</c:v>
                </c:pt>
                <c:pt idx="1257">
                  <c:v>0.76708752787149381</c:v>
                </c:pt>
                <c:pt idx="1258">
                  <c:v>0.73653813775366028</c:v>
                </c:pt>
                <c:pt idx="1259">
                  <c:v>0.72190537913156072</c:v>
                </c:pt>
                <c:pt idx="1260">
                  <c:v>0.66953644096279497</c:v>
                </c:pt>
                <c:pt idx="1261">
                  <c:v>0.66190787926552275</c:v>
                </c:pt>
                <c:pt idx="1262">
                  <c:v>0.60787753726250859</c:v>
                </c:pt>
                <c:pt idx="1263">
                  <c:v>0.42589311688685866</c:v>
                </c:pt>
                <c:pt idx="1264">
                  <c:v>0.3216244988778682</c:v>
                </c:pt>
                <c:pt idx="1265">
                  <c:v>-0.48009172399411543</c:v>
                </c:pt>
                <c:pt idx="1266">
                  <c:v>5.100306005355562</c:v>
                </c:pt>
                <c:pt idx="1267">
                  <c:v>-1.5548165045822477</c:v>
                </c:pt>
                <c:pt idx="1268">
                  <c:v>-2.0886702320002093</c:v>
                </c:pt>
                <c:pt idx="1269">
                  <c:v>-0.74344885398009308</c:v>
                </c:pt>
                <c:pt idx="1270">
                  <c:v>-0.61783798658378397</c:v>
                </c:pt>
                <c:pt idx="1271">
                  <c:v>-2.1147203248292503</c:v>
                </c:pt>
                <c:pt idx="1272">
                  <c:v>-1.3915638416921723</c:v>
                </c:pt>
                <c:pt idx="1273">
                  <c:v>-1.5417310898892005</c:v>
                </c:pt>
                <c:pt idx="1274">
                  <c:v>-0.89727681346521149</c:v>
                </c:pt>
                <c:pt idx="1275">
                  <c:v>-0.36064610979101969</c:v>
                </c:pt>
                <c:pt idx="1276">
                  <c:v>-1.4268255252656499</c:v>
                </c:pt>
                <c:pt idx="1277">
                  <c:v>-0.92695971920438791</c:v>
                </c:pt>
                <c:pt idx="1278">
                  <c:v>-1.0026244338027317</c:v>
                </c:pt>
                <c:pt idx="1279">
                  <c:v>-1.0049114588442696</c:v>
                </c:pt>
                <c:pt idx="1280">
                  <c:v>-2.4855110489180383</c:v>
                </c:pt>
                <c:pt idx="1281">
                  <c:v>-0.64854958540330998</c:v>
                </c:pt>
                <c:pt idx="1282">
                  <c:v>-1.0526008296168914</c:v>
                </c:pt>
                <c:pt idx="1283">
                  <c:v>-1.4827316182978425</c:v>
                </c:pt>
                <c:pt idx="1284">
                  <c:v>-0.92370972712821076</c:v>
                </c:pt>
                <c:pt idx="1285">
                  <c:v>-0.52600430211956073</c:v>
                </c:pt>
                <c:pt idx="1286">
                  <c:v>0.55692314195342862</c:v>
                </c:pt>
                <c:pt idx="1287">
                  <c:v>0.75123450991886498</c:v>
                </c:pt>
                <c:pt idx="1288">
                  <c:v>0.78143796493201334</c:v>
                </c:pt>
                <c:pt idx="1289">
                  <c:v>0.79346858687974609</c:v>
                </c:pt>
                <c:pt idx="1290">
                  <c:v>0.81324429390346598</c:v>
                </c:pt>
                <c:pt idx="1291">
                  <c:v>0.83420285083447043</c:v>
                </c:pt>
                <c:pt idx="1292">
                  <c:v>0.86049819070066014</c:v>
                </c:pt>
                <c:pt idx="1293">
                  <c:v>0.8260294242713011</c:v>
                </c:pt>
                <c:pt idx="1294">
                  <c:v>0.84704389587703333</c:v>
                </c:pt>
                <c:pt idx="1295">
                  <c:v>0.800150172459694</c:v>
                </c:pt>
                <c:pt idx="1296">
                  <c:v>0.78757097844664425</c:v>
                </c:pt>
                <c:pt idx="1297">
                  <c:v>0.7234266402109637</c:v>
                </c:pt>
                <c:pt idx="1298">
                  <c:v>0.69845618426984124</c:v>
                </c:pt>
                <c:pt idx="1299">
                  <c:v>0.63808123529097038</c:v>
                </c:pt>
                <c:pt idx="1300">
                  <c:v>0.63185520959947283</c:v>
                </c:pt>
                <c:pt idx="1301">
                  <c:v>0.62318335179118411</c:v>
                </c:pt>
                <c:pt idx="1302">
                  <c:v>0.59644584758993457</c:v>
                </c:pt>
                <c:pt idx="1303">
                  <c:v>0.6060855865021787</c:v>
                </c:pt>
                <c:pt idx="1304">
                  <c:v>0.56411209326433542</c:v>
                </c:pt>
                <c:pt idx="1305">
                  <c:v>0.57018327590715578</c:v>
                </c:pt>
                <c:pt idx="1306">
                  <c:v>0.56246966090697093</c:v>
                </c:pt>
                <c:pt idx="1307">
                  <c:v>0.55227349374145507</c:v>
                </c:pt>
                <c:pt idx="1308">
                  <c:v>0.53691695227198777</c:v>
                </c:pt>
                <c:pt idx="1309">
                  <c:v>0.55299583459175849</c:v>
                </c:pt>
                <c:pt idx="1310">
                  <c:v>0.58274706823461098</c:v>
                </c:pt>
                <c:pt idx="1311">
                  <c:v>0.54315333390561338</c:v>
                </c:pt>
                <c:pt idx="1312">
                  <c:v>0.56602934910796754</c:v>
                </c:pt>
                <c:pt idx="1313">
                  <c:v>0.55116768465286647</c:v>
                </c:pt>
                <c:pt idx="1314">
                  <c:v>0.55346781933975264</c:v>
                </c:pt>
                <c:pt idx="1315">
                  <c:v>0.56235039016523236</c:v>
                </c:pt>
                <c:pt idx="1316">
                  <c:v>0.54258723498397177</c:v>
                </c:pt>
                <c:pt idx="1317">
                  <c:v>0.54143386930344806</c:v>
                </c:pt>
                <c:pt idx="1318">
                  <c:v>0.52960076485121821</c:v>
                </c:pt>
                <c:pt idx="1319">
                  <c:v>0.5131163668802049</c:v>
                </c:pt>
                <c:pt idx="1320">
                  <c:v>0.52705197934991921</c:v>
                </c:pt>
                <c:pt idx="1321">
                  <c:v>0.54054040585216356</c:v>
                </c:pt>
                <c:pt idx="1322">
                  <c:v>0.50163072157881028</c:v>
                </c:pt>
                <c:pt idx="1323">
                  <c:v>0.51620060701994375</c:v>
                </c:pt>
                <c:pt idx="1324">
                  <c:v>0.52767478905416654</c:v>
                </c:pt>
                <c:pt idx="1325">
                  <c:v>0.51887798261107487</c:v>
                </c:pt>
                <c:pt idx="1326">
                  <c:v>0.52384024191716161</c:v>
                </c:pt>
                <c:pt idx="1327">
                  <c:v>0.53603351852514569</c:v>
                </c:pt>
                <c:pt idx="1328">
                  <c:v>0.529279366636626</c:v>
                </c:pt>
                <c:pt idx="1329">
                  <c:v>0.52304972663758531</c:v>
                </c:pt>
                <c:pt idx="1330">
                  <c:v>0.53281879121817344</c:v>
                </c:pt>
                <c:pt idx="1331">
                  <c:v>0.54154838173793329</c:v>
                </c:pt>
                <c:pt idx="1332">
                  <c:v>0.52439909269373319</c:v>
                </c:pt>
                <c:pt idx="1333">
                  <c:v>0.53567398312136272</c:v>
                </c:pt>
                <c:pt idx="1334">
                  <c:v>0.55900097818264616</c:v>
                </c:pt>
                <c:pt idx="1335">
                  <c:v>0.57220159564337236</c:v>
                </c:pt>
                <c:pt idx="1336">
                  <c:v>0.54242975335335275</c:v>
                </c:pt>
                <c:pt idx="1337">
                  <c:v>0.56286833144131732</c:v>
                </c:pt>
                <c:pt idx="1338">
                  <c:v>0.54344472773050756</c:v>
                </c:pt>
                <c:pt idx="1339">
                  <c:v>0.54829394434526202</c:v>
                </c:pt>
                <c:pt idx="1340">
                  <c:v>0.56273314421902909</c:v>
                </c:pt>
                <c:pt idx="1341">
                  <c:v>0.54463942988793457</c:v>
                </c:pt>
                <c:pt idx="1342">
                  <c:v>0.5523279661718441</c:v>
                </c:pt>
                <c:pt idx="1343">
                  <c:v>0.53982250185404745</c:v>
                </c:pt>
                <c:pt idx="1344">
                  <c:v>0.5215647979887762</c:v>
                </c:pt>
                <c:pt idx="1345">
                  <c:v>0.53755974314711896</c:v>
                </c:pt>
                <c:pt idx="1346">
                  <c:v>0.516056290212077</c:v>
                </c:pt>
                <c:pt idx="1347">
                  <c:v>0.53145902613319373</c:v>
                </c:pt>
                <c:pt idx="1348">
                  <c:v>0.53842916689686637</c:v>
                </c:pt>
                <c:pt idx="1349">
                  <c:v>0.52730921996070357</c:v>
                </c:pt>
                <c:pt idx="1350">
                  <c:v>0.55996923275175092</c:v>
                </c:pt>
                <c:pt idx="1351">
                  <c:v>0.51111645346253776</c:v>
                </c:pt>
                <c:pt idx="1352">
                  <c:v>0.54660690203132545</c:v>
                </c:pt>
                <c:pt idx="1353">
                  <c:v>0.54380890071323063</c:v>
                </c:pt>
                <c:pt idx="1354">
                  <c:v>0.55521803575965156</c:v>
                </c:pt>
                <c:pt idx="1355">
                  <c:v>0.5225657281387236</c:v>
                </c:pt>
                <c:pt idx="1356">
                  <c:v>0.57954743927874675</c:v>
                </c:pt>
                <c:pt idx="1357">
                  <c:v>0.54579853191595928</c:v>
                </c:pt>
                <c:pt idx="1358">
                  <c:v>0.53864166962991733</c:v>
                </c:pt>
                <c:pt idx="1359">
                  <c:v>0.54272732156442338</c:v>
                </c:pt>
                <c:pt idx="1360">
                  <c:v>0.5683665553376307</c:v>
                </c:pt>
                <c:pt idx="1361">
                  <c:v>0.54864440800149628</c:v>
                </c:pt>
                <c:pt idx="1362">
                  <c:v>0.52939702671519595</c:v>
                </c:pt>
                <c:pt idx="1363">
                  <c:v>0.55827610646243242</c:v>
                </c:pt>
                <c:pt idx="1364">
                  <c:v>0.55451868304231133</c:v>
                </c:pt>
                <c:pt idx="1365">
                  <c:v>0.52392708143944489</c:v>
                </c:pt>
                <c:pt idx="1366">
                  <c:v>0.54968459595086949</c:v>
                </c:pt>
                <c:pt idx="1367">
                  <c:v>0.54659503855590563</c:v>
                </c:pt>
                <c:pt idx="1368">
                  <c:v>0.55195403288724476</c:v>
                </c:pt>
                <c:pt idx="1369">
                  <c:v>0.52044418857899888</c:v>
                </c:pt>
                <c:pt idx="1370">
                  <c:v>0.52892598131322965</c:v>
                </c:pt>
                <c:pt idx="1371">
                  <c:v>0.50652986209300577</c:v>
                </c:pt>
                <c:pt idx="1372">
                  <c:v>0.53221888707192355</c:v>
                </c:pt>
                <c:pt idx="1373">
                  <c:v>0.5332415357159489</c:v>
                </c:pt>
                <c:pt idx="1374">
                  <c:v>0.55418364694185762</c:v>
                </c:pt>
                <c:pt idx="1375">
                  <c:v>0.50699522394905194</c:v>
                </c:pt>
                <c:pt idx="1376">
                  <c:v>0.5508560945607518</c:v>
                </c:pt>
                <c:pt idx="1377">
                  <c:v>0.53484209795073168</c:v>
                </c:pt>
                <c:pt idx="1378">
                  <c:v>0.53587911020705603</c:v>
                </c:pt>
                <c:pt idx="1379">
                  <c:v>0.5327017763189249</c:v>
                </c:pt>
                <c:pt idx="1380">
                  <c:v>0.53504999635668316</c:v>
                </c:pt>
                <c:pt idx="1381">
                  <c:v>0.53215743696049189</c:v>
                </c:pt>
                <c:pt idx="1382">
                  <c:v>0.52734094771300599</c:v>
                </c:pt>
                <c:pt idx="1383">
                  <c:v>0.53424828052301121</c:v>
                </c:pt>
                <c:pt idx="1384">
                  <c:v>0.54228679512514633</c:v>
                </c:pt>
                <c:pt idx="1385">
                  <c:v>0.50023101242642376</c:v>
                </c:pt>
                <c:pt idx="1386">
                  <c:v>0.51672440579797518</c:v>
                </c:pt>
                <c:pt idx="1387">
                  <c:v>0.54220215345176781</c:v>
                </c:pt>
                <c:pt idx="1388">
                  <c:v>0.52094101090002687</c:v>
                </c:pt>
                <c:pt idx="1389">
                  <c:v>0.56720335837099622</c:v>
                </c:pt>
                <c:pt idx="1390">
                  <c:v>0.53329414534986763</c:v>
                </c:pt>
                <c:pt idx="1391">
                  <c:v>0.53651585257163581</c:v>
                </c:pt>
                <c:pt idx="1392">
                  <c:v>0.5297171947844207</c:v>
                </c:pt>
                <c:pt idx="1393">
                  <c:v>0.54904696869480796</c:v>
                </c:pt>
                <c:pt idx="1394">
                  <c:v>0.54435503824098308</c:v>
                </c:pt>
                <c:pt idx="1395">
                  <c:v>0.53886343001611903</c:v>
                </c:pt>
                <c:pt idx="1396">
                  <c:v>0.55102261183159329</c:v>
                </c:pt>
                <c:pt idx="1397">
                  <c:v>0.54229217257622231</c:v>
                </c:pt>
                <c:pt idx="1398">
                  <c:v>0.52896301042622274</c:v>
                </c:pt>
                <c:pt idx="1399">
                  <c:v>0.55354425356356041</c:v>
                </c:pt>
                <c:pt idx="1400">
                  <c:v>0.52639258149774659</c:v>
                </c:pt>
                <c:pt idx="1401">
                  <c:v>0.53051129624866644</c:v>
                </c:pt>
                <c:pt idx="1402">
                  <c:v>0.53751767989394117</c:v>
                </c:pt>
                <c:pt idx="1403">
                  <c:v>0.53867121334236445</c:v>
                </c:pt>
                <c:pt idx="1404">
                  <c:v>0.53419353057367713</c:v>
                </c:pt>
                <c:pt idx="1405">
                  <c:v>0.53750685847403679</c:v>
                </c:pt>
                <c:pt idx="1406">
                  <c:v>0.56369673109182916</c:v>
                </c:pt>
                <c:pt idx="1407">
                  <c:v>0.54046659853641732</c:v>
                </c:pt>
                <c:pt idx="1408">
                  <c:v>0.52540734665852384</c:v>
                </c:pt>
                <c:pt idx="1409">
                  <c:v>0.54813747723710626</c:v>
                </c:pt>
                <c:pt idx="1410">
                  <c:v>0.52169116976103291</c:v>
                </c:pt>
                <c:pt idx="1411">
                  <c:v>0.54189427930507783</c:v>
                </c:pt>
                <c:pt idx="1412">
                  <c:v>0.52842677068606581</c:v>
                </c:pt>
                <c:pt idx="1413">
                  <c:v>0.55589179215337603</c:v>
                </c:pt>
                <c:pt idx="1414">
                  <c:v>0.53440263818619371</c:v>
                </c:pt>
                <c:pt idx="1415">
                  <c:v>0.52557130871229685</c:v>
                </c:pt>
                <c:pt idx="1416">
                  <c:v>0.55129280795003288</c:v>
                </c:pt>
                <c:pt idx="1417">
                  <c:v>0.54466380809844761</c:v>
                </c:pt>
                <c:pt idx="1418">
                  <c:v>0.5422073480666495</c:v>
                </c:pt>
                <c:pt idx="1419">
                  <c:v>0.55380018745044879</c:v>
                </c:pt>
                <c:pt idx="1420">
                  <c:v>0.53167531036741822</c:v>
                </c:pt>
                <c:pt idx="1421">
                  <c:v>0.52375559312666675</c:v>
                </c:pt>
                <c:pt idx="1422">
                  <c:v>0.54560434319262829</c:v>
                </c:pt>
                <c:pt idx="1423">
                  <c:v>0.50590015117313647</c:v>
                </c:pt>
                <c:pt idx="1424">
                  <c:v>0.5674419798251199</c:v>
                </c:pt>
                <c:pt idx="1425">
                  <c:v>0.53570464910149929</c:v>
                </c:pt>
                <c:pt idx="1426">
                  <c:v>0.53829906631828517</c:v>
                </c:pt>
                <c:pt idx="1427">
                  <c:v>0.51975521904333211</c:v>
                </c:pt>
                <c:pt idx="1428">
                  <c:v>0.53371140498469805</c:v>
                </c:pt>
                <c:pt idx="1429">
                  <c:v>0.52003242862435117</c:v>
                </c:pt>
                <c:pt idx="1430">
                  <c:v>0.53677373758282632</c:v>
                </c:pt>
                <c:pt idx="1431">
                  <c:v>0.53548114949459191</c:v>
                </c:pt>
                <c:pt idx="1432">
                  <c:v>0.5288524186478063</c:v>
                </c:pt>
                <c:pt idx="1433">
                  <c:v>0.55708454824718079</c:v>
                </c:pt>
                <c:pt idx="1434">
                  <c:v>0.56474271319373182</c:v>
                </c:pt>
                <c:pt idx="1435">
                  <c:v>0.5362062538041692</c:v>
                </c:pt>
                <c:pt idx="1436">
                  <c:v>0.52652601137828747</c:v>
                </c:pt>
                <c:pt idx="1437">
                  <c:v>0.54325392495823632</c:v>
                </c:pt>
                <c:pt idx="1438">
                  <c:v>0.53386010669856954</c:v>
                </c:pt>
                <c:pt idx="1439">
                  <c:v>0.54519709733984978</c:v>
                </c:pt>
                <c:pt idx="1440">
                  <c:v>0.55347607396397724</c:v>
                </c:pt>
                <c:pt idx="1441">
                  <c:v>0.54927900436963051</c:v>
                </c:pt>
                <c:pt idx="1442">
                  <c:v>0.52586360925994435</c:v>
                </c:pt>
                <c:pt idx="1443">
                  <c:v>0.52784277311019823</c:v>
                </c:pt>
                <c:pt idx="1444">
                  <c:v>0.54532129414752717</c:v>
                </c:pt>
                <c:pt idx="1445">
                  <c:v>0.53132710952238515</c:v>
                </c:pt>
                <c:pt idx="1446">
                  <c:v>0.53267191063613584</c:v>
                </c:pt>
                <c:pt idx="1447">
                  <c:v>0.52855748335509711</c:v>
                </c:pt>
                <c:pt idx="1448">
                  <c:v>0.54834451648099192</c:v>
                </c:pt>
                <c:pt idx="1449">
                  <c:v>0.52941264902577534</c:v>
                </c:pt>
                <c:pt idx="1450">
                  <c:v>0.53901425674531844</c:v>
                </c:pt>
                <c:pt idx="1451">
                  <c:v>0.55465508124845897</c:v>
                </c:pt>
                <c:pt idx="1452">
                  <c:v>0.56497423314074602</c:v>
                </c:pt>
                <c:pt idx="1453">
                  <c:v>0.55651161061722154</c:v>
                </c:pt>
                <c:pt idx="1454">
                  <c:v>0.53470707855348432</c:v>
                </c:pt>
                <c:pt idx="1455">
                  <c:v>0.54220614868297146</c:v>
                </c:pt>
                <c:pt idx="1456">
                  <c:v>0.53292786576526829</c:v>
                </c:pt>
                <c:pt idx="1457">
                  <c:v>0.52157058702775227</c:v>
                </c:pt>
                <c:pt idx="1458">
                  <c:v>0.52972170685999587</c:v>
                </c:pt>
                <c:pt idx="1459">
                  <c:v>0.54434099915468215</c:v>
                </c:pt>
                <c:pt idx="1460">
                  <c:v>0.52261539460894679</c:v>
                </c:pt>
                <c:pt idx="1461">
                  <c:v>0.55140862910526012</c:v>
                </c:pt>
                <c:pt idx="1462">
                  <c:v>0.52643733573676521</c:v>
                </c:pt>
                <c:pt idx="1463">
                  <c:v>0.55447100284713691</c:v>
                </c:pt>
                <c:pt idx="1464">
                  <c:v>0.52604153880316851</c:v>
                </c:pt>
                <c:pt idx="1465">
                  <c:v>0.5396082086309526</c:v>
                </c:pt>
                <c:pt idx="1466">
                  <c:v>0.52053711067133723</c:v>
                </c:pt>
                <c:pt idx="1467">
                  <c:v>0.5316551527760538</c:v>
                </c:pt>
                <c:pt idx="1468">
                  <c:v>0.5417095766063853</c:v>
                </c:pt>
                <c:pt idx="1469">
                  <c:v>0.58341651933128824</c:v>
                </c:pt>
                <c:pt idx="1470">
                  <c:v>0.58865818513430401</c:v>
                </c:pt>
                <c:pt idx="1471">
                  <c:v>0.59766113426492673</c:v>
                </c:pt>
                <c:pt idx="1472">
                  <c:v>0.6115554013970449</c:v>
                </c:pt>
                <c:pt idx="1473">
                  <c:v>0.57104740176401481</c:v>
                </c:pt>
                <c:pt idx="1474">
                  <c:v>0.61011046789761314</c:v>
                </c:pt>
                <c:pt idx="1475">
                  <c:v>0.61882869208027125</c:v>
                </c:pt>
                <c:pt idx="1476">
                  <c:v>0.64293920486681699</c:v>
                </c:pt>
                <c:pt idx="1477">
                  <c:v>0.69562176547732424</c:v>
                </c:pt>
                <c:pt idx="1478">
                  <c:v>0.7049616738941008</c:v>
                </c:pt>
                <c:pt idx="1479">
                  <c:v>0.69042742212122488</c:v>
                </c:pt>
                <c:pt idx="1480">
                  <c:v>0.75358936041855795</c:v>
                </c:pt>
                <c:pt idx="1481">
                  <c:v>0.77164596353919435</c:v>
                </c:pt>
                <c:pt idx="1482">
                  <c:v>0.75856346671357788</c:v>
                </c:pt>
                <c:pt idx="1483">
                  <c:v>0.79703021476625369</c:v>
                </c:pt>
                <c:pt idx="1484">
                  <c:v>0.81098595721329825</c:v>
                </c:pt>
                <c:pt idx="1485">
                  <c:v>0.81040562628699075</c:v>
                </c:pt>
                <c:pt idx="1486">
                  <c:v>0.82407154876983435</c:v>
                </c:pt>
                <c:pt idx="1487">
                  <c:v>0.81931738149293554</c:v>
                </c:pt>
                <c:pt idx="1488">
                  <c:v>0.84713009158512242</c:v>
                </c:pt>
                <c:pt idx="1489">
                  <c:v>0.83996961720198005</c:v>
                </c:pt>
                <c:pt idx="1490">
                  <c:v>0.85729453697432256</c:v>
                </c:pt>
                <c:pt idx="1491">
                  <c:v>0.85970401714456668</c:v>
                </c:pt>
                <c:pt idx="1492">
                  <c:v>0.85291711878583421</c:v>
                </c:pt>
                <c:pt idx="1493">
                  <c:v>0.80099946119323007</c:v>
                </c:pt>
                <c:pt idx="1494">
                  <c:v>0.80225773027212721</c:v>
                </c:pt>
                <c:pt idx="1495">
                  <c:v>0.7941996306423813</c:v>
                </c:pt>
                <c:pt idx="1496">
                  <c:v>0.76417143220350547</c:v>
                </c:pt>
                <c:pt idx="1497">
                  <c:v>0.77261564075976097</c:v>
                </c:pt>
                <c:pt idx="1498">
                  <c:v>0.72360077542488421</c:v>
                </c:pt>
                <c:pt idx="1499">
                  <c:v>0.66642685486826403</c:v>
                </c:pt>
                <c:pt idx="1500">
                  <c:v>0.61776303605382588</c:v>
                </c:pt>
                <c:pt idx="1501">
                  <c:v>0.58645645158216309</c:v>
                </c:pt>
                <c:pt idx="1502">
                  <c:v>0.5458208077075124</c:v>
                </c:pt>
                <c:pt idx="1503">
                  <c:v>0.34472109631345421</c:v>
                </c:pt>
                <c:pt idx="1504">
                  <c:v>0.27553942243351576</c:v>
                </c:pt>
                <c:pt idx="1505">
                  <c:v>0.23005944808952072</c:v>
                </c:pt>
                <c:pt idx="1506">
                  <c:v>-0.87008348418119019</c:v>
                </c:pt>
                <c:pt idx="1507">
                  <c:v>-0.30087356744456423</c:v>
                </c:pt>
                <c:pt idx="1508">
                  <c:v>-0.55515412016545751</c:v>
                </c:pt>
                <c:pt idx="1509">
                  <c:v>-0.94659341007331421</c:v>
                </c:pt>
                <c:pt idx="1510">
                  <c:v>-2.0183981671965676</c:v>
                </c:pt>
                <c:pt idx="1511">
                  <c:v>-2.9167711637283089</c:v>
                </c:pt>
                <c:pt idx="1512">
                  <c:v>-1.7742271622089043</c:v>
                </c:pt>
                <c:pt idx="1513">
                  <c:v>-2.8779265523448538</c:v>
                </c:pt>
                <c:pt idx="1514">
                  <c:v>-4.5995909458078144</c:v>
                </c:pt>
                <c:pt idx="1515">
                  <c:v>-2.0092099659282754</c:v>
                </c:pt>
                <c:pt idx="1516">
                  <c:v>-1.3720421810699146</c:v>
                </c:pt>
                <c:pt idx="1517">
                  <c:v>-0.89013804617002057</c:v>
                </c:pt>
                <c:pt idx="1518">
                  <c:v>-1.0670933413648631</c:v>
                </c:pt>
                <c:pt idx="1519">
                  <c:v>-0.35510031205427167</c:v>
                </c:pt>
                <c:pt idx="1520">
                  <c:v>-0.92052023792387072</c:v>
                </c:pt>
                <c:pt idx="1521">
                  <c:v>-1.316987740805535</c:v>
                </c:pt>
                <c:pt idx="1522">
                  <c:v>-1.3782938297667566</c:v>
                </c:pt>
                <c:pt idx="1523">
                  <c:v>-0.8150328179205556</c:v>
                </c:pt>
                <c:pt idx="1524">
                  <c:v>-1.9702435229257427</c:v>
                </c:pt>
                <c:pt idx="1525">
                  <c:v>-2.3600935090955693</c:v>
                </c:pt>
                <c:pt idx="1526">
                  <c:v>-7.8606183340069213</c:v>
                </c:pt>
                <c:pt idx="1527">
                  <c:v>-4.2181458568788699</c:v>
                </c:pt>
                <c:pt idx="1528">
                  <c:v>-1.1999895003325125</c:v>
                </c:pt>
                <c:pt idx="1529">
                  <c:v>-1.013522735337562</c:v>
                </c:pt>
                <c:pt idx="1530">
                  <c:v>-0.82254662406280199</c:v>
                </c:pt>
                <c:pt idx="1531">
                  <c:v>-2.4825902079946385</c:v>
                </c:pt>
                <c:pt idx="1532">
                  <c:v>-0.60165045836377984</c:v>
                </c:pt>
                <c:pt idx="1533">
                  <c:v>-1.5356795540342849</c:v>
                </c:pt>
                <c:pt idx="1534">
                  <c:v>-4.2538521093619055</c:v>
                </c:pt>
                <c:pt idx="1535">
                  <c:v>-1.9928426151621617</c:v>
                </c:pt>
                <c:pt idx="1536">
                  <c:v>-0.97222928387473417</c:v>
                </c:pt>
                <c:pt idx="1537">
                  <c:v>-1.1666786093893113</c:v>
                </c:pt>
                <c:pt idx="1538">
                  <c:v>-4.5423780487796117</c:v>
                </c:pt>
                <c:pt idx="1539">
                  <c:v>-0.96211410080750559</c:v>
                </c:pt>
                <c:pt idx="1540">
                  <c:v>-1.4691732990443866</c:v>
                </c:pt>
                <c:pt idx="1541">
                  <c:v>-0.53677792924605916</c:v>
                </c:pt>
                <c:pt idx="1542">
                  <c:v>-2.5127582017008674</c:v>
                </c:pt>
                <c:pt idx="1543">
                  <c:v>-1.2872255671502975</c:v>
                </c:pt>
                <c:pt idx="1544">
                  <c:v>-5.1148752455213176</c:v>
                </c:pt>
                <c:pt idx="1545">
                  <c:v>-1.4218001927205222</c:v>
                </c:pt>
                <c:pt idx="1546">
                  <c:v>-2.8846835508058484</c:v>
                </c:pt>
                <c:pt idx="1547">
                  <c:v>-2.4105092772998944</c:v>
                </c:pt>
                <c:pt idx="1548">
                  <c:v>-0.12388014004071495</c:v>
                </c:pt>
                <c:pt idx="1549">
                  <c:v>-0.75140170839088705</c:v>
                </c:pt>
                <c:pt idx="1550">
                  <c:v>-0.45285010073687304</c:v>
                </c:pt>
                <c:pt idx="1551">
                  <c:v>-2.7312954383246479</c:v>
                </c:pt>
                <c:pt idx="1552">
                  <c:v>-1.4338769076347118</c:v>
                </c:pt>
                <c:pt idx="1553">
                  <c:v>-1.9592923348142302</c:v>
                </c:pt>
                <c:pt idx="1554">
                  <c:v>-1.2256366307540409</c:v>
                </c:pt>
                <c:pt idx="1555">
                  <c:v>-1.617141894925936</c:v>
                </c:pt>
                <c:pt idx="1556">
                  <c:v>-0.54740161065986659</c:v>
                </c:pt>
                <c:pt idx="1557">
                  <c:v>-1.4290272653253175</c:v>
                </c:pt>
                <c:pt idx="1558">
                  <c:v>-2.707490092160318</c:v>
                </c:pt>
                <c:pt idx="1559">
                  <c:v>-1.678404301217846</c:v>
                </c:pt>
                <c:pt idx="1560">
                  <c:v>-0.93601639022193428</c:v>
                </c:pt>
                <c:pt idx="1561">
                  <c:v>-1.3683023080918111</c:v>
                </c:pt>
                <c:pt idx="1562">
                  <c:v>-0.87564780927621022</c:v>
                </c:pt>
                <c:pt idx="1563">
                  <c:v>-1.6985404567397455</c:v>
                </c:pt>
                <c:pt idx="1564">
                  <c:v>-0.92356266007242083</c:v>
                </c:pt>
                <c:pt idx="1565">
                  <c:v>-0.69738383443966001</c:v>
                </c:pt>
                <c:pt idx="1566">
                  <c:v>-0.77580958379252607</c:v>
                </c:pt>
                <c:pt idx="1567">
                  <c:v>-1.5400131277827351</c:v>
                </c:pt>
                <c:pt idx="1568">
                  <c:v>-1.1964015992891808</c:v>
                </c:pt>
                <c:pt idx="1569">
                  <c:v>-0.68671263444983655</c:v>
                </c:pt>
                <c:pt idx="1570">
                  <c:v>-2.1210890317550741</c:v>
                </c:pt>
                <c:pt idx="1571">
                  <c:v>-7.637085922981413</c:v>
                </c:pt>
                <c:pt idx="1572">
                  <c:v>-14.634730538919044</c:v>
                </c:pt>
                <c:pt idx="1573">
                  <c:v>-2.7373232879029104</c:v>
                </c:pt>
                <c:pt idx="1574">
                  <c:v>-7.7084317585297928</c:v>
                </c:pt>
                <c:pt idx="1575">
                  <c:v>-2.7126875158909485</c:v>
                </c:pt>
                <c:pt idx="1576">
                  <c:v>-2.4129184951432578</c:v>
                </c:pt>
                <c:pt idx="1577">
                  <c:v>-1.1250188774225094</c:v>
                </c:pt>
                <c:pt idx="1578">
                  <c:v>-1.4910739524669181</c:v>
                </c:pt>
                <c:pt idx="1579">
                  <c:v>-1.5820846597074862</c:v>
                </c:pt>
                <c:pt idx="1580">
                  <c:v>-1.1808934955443697</c:v>
                </c:pt>
                <c:pt idx="1581">
                  <c:v>-1.3437481150853003</c:v>
                </c:pt>
                <c:pt idx="1582">
                  <c:v>-1.9485310119694828</c:v>
                </c:pt>
                <c:pt idx="1583">
                  <c:v>-2.0442715072643232</c:v>
                </c:pt>
                <c:pt idx="1584">
                  <c:v>-1.4546465958813235</c:v>
                </c:pt>
                <c:pt idx="1585">
                  <c:v>0.55339765822192477</c:v>
                </c:pt>
                <c:pt idx="1586">
                  <c:v>0.56318768060732105</c:v>
                </c:pt>
                <c:pt idx="1587">
                  <c:v>0.62231712671900463</c:v>
                </c:pt>
                <c:pt idx="1588">
                  <c:v>0.66224674495711788</c:v>
                </c:pt>
                <c:pt idx="1589">
                  <c:v>0.74262186057216117</c:v>
                </c:pt>
                <c:pt idx="1590">
                  <c:v>0.7892516136093416</c:v>
                </c:pt>
                <c:pt idx="1591">
                  <c:v>0.80452320205950034</c:v>
                </c:pt>
                <c:pt idx="1592">
                  <c:v>0.81557107935480344</c:v>
                </c:pt>
                <c:pt idx="1593">
                  <c:v>0.80687816111674493</c:v>
                </c:pt>
                <c:pt idx="1594">
                  <c:v>0.77615743914527124</c:v>
                </c:pt>
                <c:pt idx="1595">
                  <c:v>0.72949790520724889</c:v>
                </c:pt>
                <c:pt idx="1596">
                  <c:v>0.66435572616300764</c:v>
                </c:pt>
                <c:pt idx="1597">
                  <c:v>0.5814427437260502</c:v>
                </c:pt>
                <c:pt idx="1598">
                  <c:v>0.56302584971985292</c:v>
                </c:pt>
                <c:pt idx="1599">
                  <c:v>0.54216749364518713</c:v>
                </c:pt>
                <c:pt idx="1600">
                  <c:v>0.50631464087040412</c:v>
                </c:pt>
                <c:pt idx="1601">
                  <c:v>0.51472879697207963</c:v>
                </c:pt>
                <c:pt idx="1602">
                  <c:v>0.50278791974750914</c:v>
                </c:pt>
                <c:pt idx="1603">
                  <c:v>0.49665764643852917</c:v>
                </c:pt>
                <c:pt idx="1604">
                  <c:v>0.47570450880240855</c:v>
                </c:pt>
                <c:pt idx="1605">
                  <c:v>0.50632229817543051</c:v>
                </c:pt>
                <c:pt idx="1606">
                  <c:v>0.48815653743241372</c:v>
                </c:pt>
                <c:pt idx="1607">
                  <c:v>0.4823350202170153</c:v>
                </c:pt>
                <c:pt idx="1608">
                  <c:v>0.47621088732873496</c:v>
                </c:pt>
                <c:pt idx="1609">
                  <c:v>0.50109730022760179</c:v>
                </c:pt>
                <c:pt idx="1610">
                  <c:v>0.49685722819264733</c:v>
                </c:pt>
                <c:pt idx="1611">
                  <c:v>0.47963854082076574</c:v>
                </c:pt>
                <c:pt idx="1612">
                  <c:v>0.49182382076132913</c:v>
                </c:pt>
                <c:pt idx="1613">
                  <c:v>0.45934721421038888</c:v>
                </c:pt>
                <c:pt idx="1614">
                  <c:v>0.4935679651457443</c:v>
                </c:pt>
                <c:pt idx="1615">
                  <c:v>0.49152636522420357</c:v>
                </c:pt>
                <c:pt idx="1616">
                  <c:v>0.50837987781785487</c:v>
                </c:pt>
                <c:pt idx="1617">
                  <c:v>0.50086039958796091</c:v>
                </c:pt>
                <c:pt idx="1618">
                  <c:v>0.49339479637243144</c:v>
                </c:pt>
                <c:pt idx="1619">
                  <c:v>0.48064307182402766</c:v>
                </c:pt>
                <c:pt idx="1620">
                  <c:v>0.43960279657895862</c:v>
                </c:pt>
                <c:pt idx="1621">
                  <c:v>0.48320552790401139</c:v>
                </c:pt>
                <c:pt idx="1622">
                  <c:v>0.48418911515922525</c:v>
                </c:pt>
                <c:pt idx="1623">
                  <c:v>0.48402824235868491</c:v>
                </c:pt>
                <c:pt idx="1624">
                  <c:v>0.49083017994953942</c:v>
                </c:pt>
                <c:pt idx="1625">
                  <c:v>0.48561509878995696</c:v>
                </c:pt>
                <c:pt idx="1626">
                  <c:v>0.48464284179688061</c:v>
                </c:pt>
                <c:pt idx="1627">
                  <c:v>0.47403894399175295</c:v>
                </c:pt>
                <c:pt idx="1628">
                  <c:v>0.49088846474991127</c:v>
                </c:pt>
                <c:pt idx="1629">
                  <c:v>0.49982671750737728</c:v>
                </c:pt>
                <c:pt idx="1630">
                  <c:v>0.4770427865908235</c:v>
                </c:pt>
                <c:pt idx="1631">
                  <c:v>0.50113681597989523</c:v>
                </c:pt>
                <c:pt idx="1632">
                  <c:v>0.47646834098946556</c:v>
                </c:pt>
                <c:pt idx="1633">
                  <c:v>0.45475035671410319</c:v>
                </c:pt>
                <c:pt idx="1634">
                  <c:v>0.49430342816053641</c:v>
                </c:pt>
                <c:pt idx="1635">
                  <c:v>0.48609837287198843</c:v>
                </c:pt>
                <c:pt idx="1636">
                  <c:v>0.50350351603524857</c:v>
                </c:pt>
                <c:pt idx="1637">
                  <c:v>0.50921025931662878</c:v>
                </c:pt>
                <c:pt idx="1638">
                  <c:v>0.48498332965226693</c:v>
                </c:pt>
                <c:pt idx="1639">
                  <c:v>0.47999085172532757</c:v>
                </c:pt>
                <c:pt idx="1640">
                  <c:v>0.50646357442792689</c:v>
                </c:pt>
                <c:pt idx="1641">
                  <c:v>0.50097688054139633</c:v>
                </c:pt>
                <c:pt idx="1642">
                  <c:v>0.50366572522064035</c:v>
                </c:pt>
                <c:pt idx="1643">
                  <c:v>0.48816617253201039</c:v>
                </c:pt>
                <c:pt idx="1644">
                  <c:v>0.48634054444011637</c:v>
                </c:pt>
                <c:pt idx="1645">
                  <c:v>0.49245024301381529</c:v>
                </c:pt>
                <c:pt idx="1646">
                  <c:v>0.49604139897270327</c:v>
                </c:pt>
                <c:pt idx="1647">
                  <c:v>0.49906797685503085</c:v>
                </c:pt>
                <c:pt idx="1648">
                  <c:v>0.48595964202874048</c:v>
                </c:pt>
                <c:pt idx="1649">
                  <c:v>0.49984469374557239</c:v>
                </c:pt>
                <c:pt idx="1650">
                  <c:v>0.47179448775310995</c:v>
                </c:pt>
                <c:pt idx="1651">
                  <c:v>0.45283547798588075</c:v>
                </c:pt>
                <c:pt idx="1652">
                  <c:v>0.50326532980918892</c:v>
                </c:pt>
                <c:pt idx="1653">
                  <c:v>0.50887289397108082</c:v>
                </c:pt>
                <c:pt idx="1654">
                  <c:v>0.48378292264950357</c:v>
                </c:pt>
                <c:pt idx="1655">
                  <c:v>0.47261182354948739</c:v>
                </c:pt>
                <c:pt idx="1656">
                  <c:v>0.49407584390981835</c:v>
                </c:pt>
                <c:pt idx="1657">
                  <c:v>0.50450091965167154</c:v>
                </c:pt>
                <c:pt idx="1658">
                  <c:v>0.47742480242665708</c:v>
                </c:pt>
                <c:pt idx="1659">
                  <c:v>0.4936071354735389</c:v>
                </c:pt>
                <c:pt idx="1660">
                  <c:v>0.4742687156735404</c:v>
                </c:pt>
                <c:pt idx="1661">
                  <c:v>0.49089146801996042</c:v>
                </c:pt>
                <c:pt idx="1662">
                  <c:v>0.48075802054146038</c:v>
                </c:pt>
                <c:pt idx="1663">
                  <c:v>0.47623745211527418</c:v>
                </c:pt>
                <c:pt idx="1664">
                  <c:v>0.51634389908557277</c:v>
                </c:pt>
                <c:pt idx="1665">
                  <c:v>0.46759239677746678</c:v>
                </c:pt>
                <c:pt idx="1666">
                  <c:v>0.48675882128915737</c:v>
                </c:pt>
                <c:pt idx="1667">
                  <c:v>0.50060260533324619</c:v>
                </c:pt>
                <c:pt idx="1668">
                  <c:v>0.50012609172780242</c:v>
                </c:pt>
                <c:pt idx="1669">
                  <c:v>0.47251358370208807</c:v>
                </c:pt>
                <c:pt idx="1670">
                  <c:v>0.51292362885455423</c:v>
                </c:pt>
                <c:pt idx="1671">
                  <c:v>0.47788290525539789</c:v>
                </c:pt>
                <c:pt idx="1672">
                  <c:v>0.49113465804905532</c:v>
                </c:pt>
                <c:pt idx="1673">
                  <c:v>0.50153140863677226</c:v>
                </c:pt>
                <c:pt idx="1674">
                  <c:v>0.48593931933863405</c:v>
                </c:pt>
                <c:pt idx="1675">
                  <c:v>0.49301456444520841</c:v>
                </c:pt>
                <c:pt idx="1676">
                  <c:v>0.50610311162606003</c:v>
                </c:pt>
                <c:pt idx="1677">
                  <c:v>0.50513770916140965</c:v>
                </c:pt>
                <c:pt idx="1678">
                  <c:v>0.50377421392328747</c:v>
                </c:pt>
                <c:pt idx="1679">
                  <c:v>0.49511475421599482</c:v>
                </c:pt>
                <c:pt idx="1680">
                  <c:v>0.50367176707951122</c:v>
                </c:pt>
                <c:pt idx="1681">
                  <c:v>0.50418189863068885</c:v>
                </c:pt>
                <c:pt idx="1682">
                  <c:v>0.51827068732684556</c:v>
                </c:pt>
                <c:pt idx="1683">
                  <c:v>0.48752826373364133</c:v>
                </c:pt>
                <c:pt idx="1684">
                  <c:v>0.50719356268185123</c:v>
                </c:pt>
                <c:pt idx="1685">
                  <c:v>0.49281350740559005</c:v>
                </c:pt>
                <c:pt idx="1686">
                  <c:v>0.46829041104198926</c:v>
                </c:pt>
                <c:pt idx="1687">
                  <c:v>0.49244425298979594</c:v>
                </c:pt>
                <c:pt idx="1688">
                  <c:v>0.48317153828395276</c:v>
                </c:pt>
                <c:pt idx="1689">
                  <c:v>0.49751944310321333</c:v>
                </c:pt>
                <c:pt idx="1690">
                  <c:v>0.48102567502389437</c:v>
                </c:pt>
                <c:pt idx="1691">
                  <c:v>0.47457751296041295</c:v>
                </c:pt>
                <c:pt idx="1692">
                  <c:v>0.49059348688573917</c:v>
                </c:pt>
                <c:pt idx="1693">
                  <c:v>0.49492590472064213</c:v>
                </c:pt>
                <c:pt idx="1694">
                  <c:v>0.51224053179293738</c:v>
                </c:pt>
                <c:pt idx="1695">
                  <c:v>0.49386149911768978</c:v>
                </c:pt>
                <c:pt idx="1696">
                  <c:v>0.51904824686798923</c:v>
                </c:pt>
                <c:pt idx="1697">
                  <c:v>0.49603568824273542</c:v>
                </c:pt>
                <c:pt idx="1698">
                  <c:v>0.5120359362343222</c:v>
                </c:pt>
                <c:pt idx="1699">
                  <c:v>0.50025258848556386</c:v>
                </c:pt>
                <c:pt idx="1700">
                  <c:v>0.47332677236697984</c:v>
                </c:pt>
                <c:pt idx="1701">
                  <c:v>0.48911412046529146</c:v>
                </c:pt>
                <c:pt idx="1702">
                  <c:v>0.48841032394474493</c:v>
                </c:pt>
                <c:pt idx="1703">
                  <c:v>0.49105131834610827</c:v>
                </c:pt>
                <c:pt idx="1704">
                  <c:v>0.47013446728469627</c:v>
                </c:pt>
                <c:pt idx="1705">
                  <c:v>0.52641642408491351</c:v>
                </c:pt>
                <c:pt idx="1706">
                  <c:v>0.49575966909827518</c:v>
                </c:pt>
                <c:pt idx="1707">
                  <c:v>0.5013015588503994</c:v>
                </c:pt>
                <c:pt idx="1708">
                  <c:v>0.50132836406608206</c:v>
                </c:pt>
                <c:pt idx="1709">
                  <c:v>0.51326169084738915</c:v>
                </c:pt>
                <c:pt idx="1710">
                  <c:v>0.49760048461222295</c:v>
                </c:pt>
                <c:pt idx="1711">
                  <c:v>0.49396034819315843</c:v>
                </c:pt>
                <c:pt idx="1712">
                  <c:v>0.50138036235098871</c:v>
                </c:pt>
                <c:pt idx="1713">
                  <c:v>0.47968667915280067</c:v>
                </c:pt>
                <c:pt idx="1714">
                  <c:v>0.50175561983502603</c:v>
                </c:pt>
                <c:pt idx="1715">
                  <c:v>0.49761039323589312</c:v>
                </c:pt>
                <c:pt idx="1716">
                  <c:v>0.48691276153462348</c:v>
                </c:pt>
                <c:pt idx="1717">
                  <c:v>0.51621757494023301</c:v>
                </c:pt>
                <c:pt idx="1718">
                  <c:v>0.51270365206226676</c:v>
                </c:pt>
                <c:pt idx="1719">
                  <c:v>0.50326280826928793</c:v>
                </c:pt>
                <c:pt idx="1720">
                  <c:v>0.51557623207207581</c:v>
                </c:pt>
                <c:pt idx="1721">
                  <c:v>0.5196441509751919</c:v>
                </c:pt>
                <c:pt idx="1722">
                  <c:v>0.49309479183990274</c:v>
                </c:pt>
                <c:pt idx="1723">
                  <c:v>0.52580551092544547</c:v>
                </c:pt>
                <c:pt idx="1724">
                  <c:v>0.49023805533831993</c:v>
                </c:pt>
                <c:pt idx="1725">
                  <c:v>0.48582865362049665</c:v>
                </c:pt>
                <c:pt idx="1726">
                  <c:v>0.5032011374351516</c:v>
                </c:pt>
                <c:pt idx="1727">
                  <c:v>0.51192571927874209</c:v>
                </c:pt>
                <c:pt idx="1728">
                  <c:v>0.48523380598246707</c:v>
                </c:pt>
                <c:pt idx="1729">
                  <c:v>0.49098902986754883</c:v>
                </c:pt>
                <c:pt idx="1730">
                  <c:v>0.49513788562316641</c:v>
                </c:pt>
                <c:pt idx="1731">
                  <c:v>0.44879238151151996</c:v>
                </c:pt>
                <c:pt idx="1732">
                  <c:v>0.4627613779638251</c:v>
                </c:pt>
                <c:pt idx="1733">
                  <c:v>0.50484144445281642</c:v>
                </c:pt>
                <c:pt idx="1734">
                  <c:v>0.51438537097268133</c:v>
                </c:pt>
                <c:pt idx="1735">
                  <c:v>0.51094257829162704</c:v>
                </c:pt>
                <c:pt idx="1736">
                  <c:v>0.47368629727259709</c:v>
                </c:pt>
                <c:pt idx="1737">
                  <c:v>0.51166928816881641</c:v>
                </c:pt>
                <c:pt idx="1738">
                  <c:v>0.50965812720316372</c:v>
                </c:pt>
                <c:pt idx="1739">
                  <c:v>0.48458554350454103</c:v>
                </c:pt>
                <c:pt idx="1740">
                  <c:v>0.52681328722957999</c:v>
                </c:pt>
                <c:pt idx="1741">
                  <c:v>0.49628629549099451</c:v>
                </c:pt>
                <c:pt idx="1742">
                  <c:v>0.50557190951500297</c:v>
                </c:pt>
                <c:pt idx="1743">
                  <c:v>0.48958563439803016</c:v>
                </c:pt>
                <c:pt idx="1744">
                  <c:v>0.48091079370734829</c:v>
                </c:pt>
                <c:pt idx="1745">
                  <c:v>0.49659632614206817</c:v>
                </c:pt>
                <c:pt idx="1746">
                  <c:v>0.51171712925312651</c:v>
                </c:pt>
                <c:pt idx="1747">
                  <c:v>0.53233823101200228</c:v>
                </c:pt>
                <c:pt idx="1748">
                  <c:v>0.50097781324360069</c:v>
                </c:pt>
                <c:pt idx="1749">
                  <c:v>0.50265425967275124</c:v>
                </c:pt>
                <c:pt idx="1750">
                  <c:v>0.50823758515094097</c:v>
                </c:pt>
                <c:pt idx="1751">
                  <c:v>0.50558920396196916</c:v>
                </c:pt>
                <c:pt idx="1752">
                  <c:v>0.49282364553333313</c:v>
                </c:pt>
                <c:pt idx="1753">
                  <c:v>0.50137952367835226</c:v>
                </c:pt>
                <c:pt idx="1754">
                  <c:v>0.4712187016025331</c:v>
                </c:pt>
                <c:pt idx="1755">
                  <c:v>0.5035194397986964</c:v>
                </c:pt>
                <c:pt idx="1756">
                  <c:v>0.51545791212739822</c:v>
                </c:pt>
                <c:pt idx="1757">
                  <c:v>0.49650213742049837</c:v>
                </c:pt>
                <c:pt idx="1758">
                  <c:v>0.47951896558559204</c:v>
                </c:pt>
                <c:pt idx="1759">
                  <c:v>0.51951653663871156</c:v>
                </c:pt>
                <c:pt idx="1760">
                  <c:v>0.48150536120251358</c:v>
                </c:pt>
                <c:pt idx="1761">
                  <c:v>0.50406760994772937</c:v>
                </c:pt>
                <c:pt idx="1762">
                  <c:v>0.50515811090753515</c:v>
                </c:pt>
                <c:pt idx="1763">
                  <c:v>0.51480922182110955</c:v>
                </c:pt>
                <c:pt idx="1764">
                  <c:v>0.51668424901080845</c:v>
                </c:pt>
                <c:pt idx="1765">
                  <c:v>0.54925095610722185</c:v>
                </c:pt>
                <c:pt idx="1766">
                  <c:v>0.5011274916647398</c:v>
                </c:pt>
                <c:pt idx="1767">
                  <c:v>0.51647864660002718</c:v>
                </c:pt>
                <c:pt idx="1768">
                  <c:v>0.47485498112593361</c:v>
                </c:pt>
                <c:pt idx="1769">
                  <c:v>0.5318583790140613</c:v>
                </c:pt>
                <c:pt idx="1770">
                  <c:v>0.52626543942050708</c:v>
                </c:pt>
                <c:pt idx="1771">
                  <c:v>0.54170701892620943</c:v>
                </c:pt>
                <c:pt idx="1772">
                  <c:v>0.58339164100075358</c:v>
                </c:pt>
                <c:pt idx="1773">
                  <c:v>0.58807661807388945</c:v>
                </c:pt>
                <c:pt idx="1774">
                  <c:v>0.58295624628193254</c:v>
                </c:pt>
                <c:pt idx="1775">
                  <c:v>0.60783617836960968</c:v>
                </c:pt>
                <c:pt idx="1776">
                  <c:v>0.62698773380235406</c:v>
                </c:pt>
                <c:pt idx="1777">
                  <c:v>0.68608441985931345</c:v>
                </c:pt>
                <c:pt idx="1778">
                  <c:v>0.68455237137288283</c:v>
                </c:pt>
                <c:pt idx="1779">
                  <c:v>0.70194437253889297</c:v>
                </c:pt>
                <c:pt idx="1780">
                  <c:v>0.7457871579929809</c:v>
                </c:pt>
                <c:pt idx="1781">
                  <c:v>0.77054060584456729</c:v>
                </c:pt>
                <c:pt idx="1782">
                  <c:v>0.74879616856671261</c:v>
                </c:pt>
                <c:pt idx="1783">
                  <c:v>0.7744524447722565</c:v>
                </c:pt>
                <c:pt idx="1784">
                  <c:v>0.79977643945116483</c:v>
                </c:pt>
                <c:pt idx="1785">
                  <c:v>0.77785076087311611</c:v>
                </c:pt>
                <c:pt idx="1786">
                  <c:v>0.82999689624209461</c:v>
                </c:pt>
                <c:pt idx="1787">
                  <c:v>0.82159653079143391</c:v>
                </c:pt>
                <c:pt idx="1788">
                  <c:v>0.82544715334839092</c:v>
                </c:pt>
                <c:pt idx="1789">
                  <c:v>0.85343420852527985</c:v>
                </c:pt>
                <c:pt idx="1790">
                  <c:v>0.85652486608579326</c:v>
                </c:pt>
                <c:pt idx="1791">
                  <c:v>0.84244816889839513</c:v>
                </c:pt>
                <c:pt idx="1792">
                  <c:v>0.82930077778179279</c:v>
                </c:pt>
                <c:pt idx="1793">
                  <c:v>0.7982453014418176</c:v>
                </c:pt>
                <c:pt idx="1794">
                  <c:v>0.78229633035319601</c:v>
                </c:pt>
                <c:pt idx="1795">
                  <c:v>0.77158764691276416</c:v>
                </c:pt>
                <c:pt idx="1796">
                  <c:v>0.7778739060098816</c:v>
                </c:pt>
                <c:pt idx="1797">
                  <c:v>0.78250367287638878</c:v>
                </c:pt>
                <c:pt idx="1798">
                  <c:v>0.7769761208494429</c:v>
                </c:pt>
                <c:pt idx="1799">
                  <c:v>0.642574598832789</c:v>
                </c:pt>
                <c:pt idx="1800">
                  <c:v>0.59254124572514721</c:v>
                </c:pt>
                <c:pt idx="1801">
                  <c:v>0.59378042792452923</c:v>
                </c:pt>
                <c:pt idx="1802">
                  <c:v>0.35094695886021804</c:v>
                </c:pt>
                <c:pt idx="1803">
                  <c:v>0.32914428242516675</c:v>
                </c:pt>
                <c:pt idx="1804">
                  <c:v>0.27713729425288708</c:v>
                </c:pt>
                <c:pt idx="1805">
                  <c:v>-0.31117746332598167</c:v>
                </c:pt>
                <c:pt idx="1806">
                  <c:v>-0.65884543251786487</c:v>
                </c:pt>
                <c:pt idx="1807">
                  <c:v>-1.304819927689213</c:v>
                </c:pt>
                <c:pt idx="1808">
                  <c:v>-1.1270700121752868</c:v>
                </c:pt>
                <c:pt idx="1809">
                  <c:v>-1.7475867000356398</c:v>
                </c:pt>
                <c:pt idx="1810">
                  <c:v>-1.774978196183058</c:v>
                </c:pt>
                <c:pt idx="1811">
                  <c:v>-0.59575658565058931</c:v>
                </c:pt>
                <c:pt idx="1812">
                  <c:v>-0.63358476458558266</c:v>
                </c:pt>
                <c:pt idx="1813">
                  <c:v>-0.62526354451028154</c:v>
                </c:pt>
                <c:pt idx="1814">
                  <c:v>-0.52936515145344298</c:v>
                </c:pt>
                <c:pt idx="1815">
                  <c:v>-3.3549041912644397</c:v>
                </c:pt>
                <c:pt idx="1816">
                  <c:v>-1.0691580991209684</c:v>
                </c:pt>
                <c:pt idx="1817">
                  <c:v>-2.7912347528352441</c:v>
                </c:pt>
                <c:pt idx="1818">
                  <c:v>-0.52675467053828084</c:v>
                </c:pt>
                <c:pt idx="1819">
                  <c:v>-2.9321598614915421</c:v>
                </c:pt>
                <c:pt idx="1820">
                  <c:v>-1.4125175252543176</c:v>
                </c:pt>
                <c:pt idx="1821">
                  <c:v>-0.84192298395621501</c:v>
                </c:pt>
                <c:pt idx="1822">
                  <c:v>-2.2415657956657205</c:v>
                </c:pt>
                <c:pt idx="1823">
                  <c:v>-0.52675467053828084</c:v>
                </c:pt>
                <c:pt idx="1824">
                  <c:v>-0.47868962915048374</c:v>
                </c:pt>
                <c:pt idx="1825">
                  <c:v>-0.55877066858374103</c:v>
                </c:pt>
                <c:pt idx="1826">
                  <c:v>-0.6635696194023194</c:v>
                </c:pt>
                <c:pt idx="1827">
                  <c:v>-0.42547200912386429</c:v>
                </c:pt>
                <c:pt idx="1828">
                  <c:v>-0.31609233520192503</c:v>
                </c:pt>
                <c:pt idx="1829">
                  <c:v>-0.65583897497701793</c:v>
                </c:pt>
                <c:pt idx="1830">
                  <c:v>-0.64563644046759439</c:v>
                </c:pt>
                <c:pt idx="1831">
                  <c:v>-0.34362369795943459</c:v>
                </c:pt>
                <c:pt idx="1832">
                  <c:v>-0.55687267834347032</c:v>
                </c:pt>
                <c:pt idx="1833">
                  <c:v>-0.38914666475602067</c:v>
                </c:pt>
                <c:pt idx="1834">
                  <c:v>-0.28816316316313795</c:v>
                </c:pt>
                <c:pt idx="1835">
                  <c:v>-7.5791560645566622E-2</c:v>
                </c:pt>
                <c:pt idx="1836">
                  <c:v>-0.61407172831829104</c:v>
                </c:pt>
                <c:pt idx="1837">
                  <c:v>-0.48311482554902141</c:v>
                </c:pt>
                <c:pt idx="1838">
                  <c:v>-1.0409772522982612</c:v>
                </c:pt>
                <c:pt idx="1839">
                  <c:v>-0.86676361356820608</c:v>
                </c:pt>
                <c:pt idx="1840">
                  <c:v>-0.83151955837110159</c:v>
                </c:pt>
                <c:pt idx="1841">
                  <c:v>-1.0987264426212409</c:v>
                </c:pt>
                <c:pt idx="1842">
                  <c:v>-0.98217936275220885</c:v>
                </c:pt>
                <c:pt idx="1843">
                  <c:v>-0.67010117455518159</c:v>
                </c:pt>
                <c:pt idx="1844">
                  <c:v>-0.27298884811511759</c:v>
                </c:pt>
                <c:pt idx="1845">
                  <c:v>-0.67372174969152521</c:v>
                </c:pt>
                <c:pt idx="1846">
                  <c:v>-0.36088527551942645</c:v>
                </c:pt>
                <c:pt idx="1847">
                  <c:v>-5.2003319360810943E-2</c:v>
                </c:pt>
                <c:pt idx="1848">
                  <c:v>-0.86962104231912662</c:v>
                </c:pt>
                <c:pt idx="1849">
                  <c:v>-0.53434820310240205</c:v>
                </c:pt>
                <c:pt idx="1850">
                  <c:v>-0.6160885218733001</c:v>
                </c:pt>
                <c:pt idx="1851">
                  <c:v>1.8628616726127378E-2</c:v>
                </c:pt>
                <c:pt idx="1852">
                  <c:v>-0.45601127774367645</c:v>
                </c:pt>
                <c:pt idx="1853">
                  <c:v>-0.70123271898674089</c:v>
                </c:pt>
                <c:pt idx="1854">
                  <c:v>-0.99081312281012146</c:v>
                </c:pt>
                <c:pt idx="1855">
                  <c:v>-0.56350759290942309</c:v>
                </c:pt>
                <c:pt idx="1856">
                  <c:v>-0.40436518926836817</c:v>
                </c:pt>
                <c:pt idx="1857">
                  <c:v>-1.1126692380967118</c:v>
                </c:pt>
                <c:pt idx="1858">
                  <c:v>-0.88390447130613281</c:v>
                </c:pt>
                <c:pt idx="1859">
                  <c:v>-1.0861704454326546</c:v>
                </c:pt>
                <c:pt idx="1860">
                  <c:v>-0.82055486807603029</c:v>
                </c:pt>
                <c:pt idx="1861">
                  <c:v>-0.70947601359359569</c:v>
                </c:pt>
                <c:pt idx="1862">
                  <c:v>-0.43376582268660407</c:v>
                </c:pt>
                <c:pt idx="1863">
                  <c:v>-0.30261192791474562</c:v>
                </c:pt>
                <c:pt idx="1864">
                  <c:v>-0.43219144849220442</c:v>
                </c:pt>
                <c:pt idx="1865">
                  <c:v>-0.44556442312126959</c:v>
                </c:pt>
                <c:pt idx="1866">
                  <c:v>-7.3552425665105156E-2</c:v>
                </c:pt>
                <c:pt idx="1867">
                  <c:v>-0.38167633276400748</c:v>
                </c:pt>
                <c:pt idx="1868">
                  <c:v>-0.45793941732587862</c:v>
                </c:pt>
                <c:pt idx="1869">
                  <c:v>-0.98123118284513489</c:v>
                </c:pt>
                <c:pt idx="1870">
                  <c:v>-0.69738904646157984</c:v>
                </c:pt>
                <c:pt idx="1871">
                  <c:v>-1.0372882523067906</c:v>
                </c:pt>
                <c:pt idx="1872">
                  <c:v>-7.8661579101851967E-2</c:v>
                </c:pt>
                <c:pt idx="1873">
                  <c:v>-0.24834874504624097</c:v>
                </c:pt>
                <c:pt idx="1874">
                  <c:v>-0.38490320734526634</c:v>
                </c:pt>
                <c:pt idx="1875">
                  <c:v>-0.49930413805900375</c:v>
                </c:pt>
                <c:pt idx="1876">
                  <c:v>-0.19120802041383386</c:v>
                </c:pt>
                <c:pt idx="1877">
                  <c:v>-0.19572924636850328</c:v>
                </c:pt>
                <c:pt idx="1878">
                  <c:v>-0.83770074758474988</c:v>
                </c:pt>
                <c:pt idx="1879">
                  <c:v>-0.26629228811742633</c:v>
                </c:pt>
                <c:pt idx="1880">
                  <c:v>-0.13479394548127022</c:v>
                </c:pt>
                <c:pt idx="1881">
                  <c:v>-0.34171524737981512</c:v>
                </c:pt>
                <c:pt idx="1882">
                  <c:v>-0.54656692685745634</c:v>
                </c:pt>
                <c:pt idx="1883">
                  <c:v>-0.90655138011304215</c:v>
                </c:pt>
                <c:pt idx="1884">
                  <c:v>-0.98491539807064743</c:v>
                </c:pt>
                <c:pt idx="1885">
                  <c:v>-0.86747146562047972</c:v>
                </c:pt>
                <c:pt idx="1886">
                  <c:v>-0.49309508615188452</c:v>
                </c:pt>
                <c:pt idx="1887">
                  <c:v>-0.35031225889098572</c:v>
                </c:pt>
                <c:pt idx="1888">
                  <c:v>-1.3925168588209098</c:v>
                </c:pt>
                <c:pt idx="1889">
                  <c:v>-0.62474179305043631</c:v>
                </c:pt>
                <c:pt idx="1890">
                  <c:v>-0.34910050856859925</c:v>
                </c:pt>
                <c:pt idx="1891">
                  <c:v>-0.22910184608999951</c:v>
                </c:pt>
                <c:pt idx="1892">
                  <c:v>-9.0517571726991611E-2</c:v>
                </c:pt>
                <c:pt idx="1893">
                  <c:v>-0.72544823743919762</c:v>
                </c:pt>
                <c:pt idx="1894">
                  <c:v>-0.12273831530132318</c:v>
                </c:pt>
                <c:pt idx="1895">
                  <c:v>-1.0675731895919718</c:v>
                </c:pt>
                <c:pt idx="1896">
                  <c:v>-0.79308358835051496</c:v>
                </c:pt>
                <c:pt idx="1897">
                  <c:v>-0.7338461538461365</c:v>
                </c:pt>
                <c:pt idx="1898">
                  <c:v>-1.3540514252639229</c:v>
                </c:pt>
                <c:pt idx="1899">
                  <c:v>-1.0601560940879029</c:v>
                </c:pt>
                <c:pt idx="1900">
                  <c:v>-0.40252255504589679</c:v>
                </c:pt>
                <c:pt idx="1901">
                  <c:v>-0.31885988203521021</c:v>
                </c:pt>
                <c:pt idx="1902">
                  <c:v>-0.18037940900162541</c:v>
                </c:pt>
                <c:pt idx="1903">
                  <c:v>-0.75400234931779997</c:v>
                </c:pt>
                <c:pt idx="1904">
                  <c:v>-0.37404346495254603</c:v>
                </c:pt>
                <c:pt idx="1905">
                  <c:v>-0.10048215870425027</c:v>
                </c:pt>
                <c:pt idx="1906">
                  <c:v>-1.2832764505118799</c:v>
                </c:pt>
                <c:pt idx="1907">
                  <c:v>-0.62533895296575059</c:v>
                </c:pt>
                <c:pt idx="1908">
                  <c:v>-0.5332692307692235</c:v>
                </c:pt>
                <c:pt idx="1909">
                  <c:v>-0.5763372871998006</c:v>
                </c:pt>
                <c:pt idx="1910">
                  <c:v>-0.16300649960948191</c:v>
                </c:pt>
                <c:pt idx="1911">
                  <c:v>-1.1340519248680287</c:v>
                </c:pt>
                <c:pt idx="1912">
                  <c:v>-0.16356623334482412</c:v>
                </c:pt>
                <c:pt idx="1913">
                  <c:v>-0.28745619819748536</c:v>
                </c:pt>
                <c:pt idx="1914">
                  <c:v>-0.56438190346495898</c:v>
                </c:pt>
                <c:pt idx="1915">
                  <c:v>-0.84000634296893884</c:v>
                </c:pt>
                <c:pt idx="1916">
                  <c:v>-0.63253185931387046</c:v>
                </c:pt>
                <c:pt idx="1917">
                  <c:v>-2.1257063315900577</c:v>
                </c:pt>
                <c:pt idx="1918">
                  <c:v>-0.54402163337335285</c:v>
                </c:pt>
                <c:pt idx="1919">
                  <c:v>-0.45927431305300959</c:v>
                </c:pt>
                <c:pt idx="1920">
                  <c:v>-0.34589782108352329</c:v>
                </c:pt>
                <c:pt idx="1921">
                  <c:v>-1.09918643069936</c:v>
                </c:pt>
                <c:pt idx="1922">
                  <c:v>-0.44010433137862159</c:v>
                </c:pt>
                <c:pt idx="1923">
                  <c:v>-0.66834387067862977</c:v>
                </c:pt>
                <c:pt idx="1924">
                  <c:v>-0.43413053021508902</c:v>
                </c:pt>
                <c:pt idx="1925">
                  <c:v>-0.21325083191108657</c:v>
                </c:pt>
                <c:pt idx="1926">
                  <c:v>-0.49575792029956955</c:v>
                </c:pt>
                <c:pt idx="1927">
                  <c:v>-0.52299018147474341</c:v>
                </c:pt>
                <c:pt idx="1928">
                  <c:v>-0.4627149778293026</c:v>
                </c:pt>
                <c:pt idx="1929">
                  <c:v>-0.63344507617356072</c:v>
                </c:pt>
                <c:pt idx="1930">
                  <c:v>-0.99023402559804918</c:v>
                </c:pt>
                <c:pt idx="1931">
                  <c:v>-0.37751004016064249</c:v>
                </c:pt>
                <c:pt idx="1932">
                  <c:v>-0.26897249495939585</c:v>
                </c:pt>
                <c:pt idx="1933">
                  <c:v>-0.21739814181513056</c:v>
                </c:pt>
                <c:pt idx="1934">
                  <c:v>-1.7678974333403832</c:v>
                </c:pt>
                <c:pt idx="1935">
                  <c:v>-1.3650257391045131</c:v>
                </c:pt>
                <c:pt idx="1936">
                  <c:v>-0.38424240965884415</c:v>
                </c:pt>
                <c:pt idx="1937">
                  <c:v>-0.14673393485473935</c:v>
                </c:pt>
                <c:pt idx="1938">
                  <c:v>-0.49423031235502363</c:v>
                </c:pt>
                <c:pt idx="1939">
                  <c:v>-0.55261636855959606</c:v>
                </c:pt>
                <c:pt idx="1940">
                  <c:v>-0.38362394248718867</c:v>
                </c:pt>
                <c:pt idx="1941">
                  <c:v>-0.93912748983988625</c:v>
                </c:pt>
                <c:pt idx="1942">
                  <c:v>-0.38341209340828103</c:v>
                </c:pt>
                <c:pt idx="1943">
                  <c:v>-0.54254898820008068</c:v>
                </c:pt>
                <c:pt idx="1944">
                  <c:v>-0.7149850431915753</c:v>
                </c:pt>
                <c:pt idx="1945">
                  <c:v>-0.41174161234251416</c:v>
                </c:pt>
                <c:pt idx="1946">
                  <c:v>-0.3132757035129593</c:v>
                </c:pt>
                <c:pt idx="1947">
                  <c:v>-0.7109962352349658</c:v>
                </c:pt>
                <c:pt idx="1948">
                  <c:v>-2.0583690106150345</c:v>
                </c:pt>
                <c:pt idx="1949">
                  <c:v>-0.75551852326621649</c:v>
                </c:pt>
                <c:pt idx="1950">
                  <c:v>-0.62251655629135449</c:v>
                </c:pt>
                <c:pt idx="1951">
                  <c:v>-0.79495902337301161</c:v>
                </c:pt>
                <c:pt idx="1952">
                  <c:v>-0.47595092385739857</c:v>
                </c:pt>
                <c:pt idx="1953">
                  <c:v>-1.9113796576029658</c:v>
                </c:pt>
                <c:pt idx="1954">
                  <c:v>-0.95758931555561999</c:v>
                </c:pt>
                <c:pt idx="1955">
                  <c:v>-1.3023614942827753</c:v>
                </c:pt>
                <c:pt idx="1956">
                  <c:v>-0.81144863392273947</c:v>
                </c:pt>
                <c:pt idx="1957">
                  <c:v>-0.36696618919859497</c:v>
                </c:pt>
                <c:pt idx="1958">
                  <c:v>-0.35035601545798017</c:v>
                </c:pt>
                <c:pt idx="1959">
                  <c:v>-1.3197615836136203</c:v>
                </c:pt>
                <c:pt idx="1960">
                  <c:v>-0.86899600328300564</c:v>
                </c:pt>
                <c:pt idx="1961">
                  <c:v>-1.1464892717799029</c:v>
                </c:pt>
                <c:pt idx="1962">
                  <c:v>-0.14884607982081627</c:v>
                </c:pt>
                <c:pt idx="1963">
                  <c:v>-0.53137621232520005</c:v>
                </c:pt>
                <c:pt idx="1964">
                  <c:v>-0.46493069586668417</c:v>
                </c:pt>
                <c:pt idx="1965">
                  <c:v>-1.1003277572042671</c:v>
                </c:pt>
                <c:pt idx="1966">
                  <c:v>-0.73193350831147985</c:v>
                </c:pt>
                <c:pt idx="1967">
                  <c:v>-0.56346281265527809</c:v>
                </c:pt>
                <c:pt idx="1968">
                  <c:v>-0.88715907570955965</c:v>
                </c:pt>
                <c:pt idx="1969">
                  <c:v>-0.45039677091624364</c:v>
                </c:pt>
                <c:pt idx="1970">
                  <c:v>-0.50178466614846629</c:v>
                </c:pt>
                <c:pt idx="1971">
                  <c:v>-0.25074860348237726</c:v>
                </c:pt>
                <c:pt idx="1972">
                  <c:v>-2.3300183610586838</c:v>
                </c:pt>
                <c:pt idx="1973">
                  <c:v>-1.8271087899092839</c:v>
                </c:pt>
                <c:pt idx="1974">
                  <c:v>-0.77947901591892077</c:v>
                </c:pt>
                <c:pt idx="1975">
                  <c:v>-0.85795507267154769</c:v>
                </c:pt>
                <c:pt idx="1976">
                  <c:v>-0.7431972717952916</c:v>
                </c:pt>
                <c:pt idx="1977">
                  <c:v>-0.56990778522648189</c:v>
                </c:pt>
                <c:pt idx="1978">
                  <c:v>-0.55581973343432878</c:v>
                </c:pt>
                <c:pt idx="1979">
                  <c:v>-1.0216909301908108</c:v>
                </c:pt>
                <c:pt idx="1980">
                  <c:v>-0.37060317758988948</c:v>
                </c:pt>
                <c:pt idx="1981">
                  <c:v>-0.27254535193496043</c:v>
                </c:pt>
                <c:pt idx="1982">
                  <c:v>-0.60653431520317069</c:v>
                </c:pt>
                <c:pt idx="1983">
                  <c:v>-0.75460246813673326</c:v>
                </c:pt>
                <c:pt idx="1984">
                  <c:v>-0.95246400832575506</c:v>
                </c:pt>
                <c:pt idx="1985">
                  <c:v>-0.84752364286067583</c:v>
                </c:pt>
                <c:pt idx="1986">
                  <c:v>-1.0788451853699532</c:v>
                </c:pt>
                <c:pt idx="1987">
                  <c:v>-0.57157161747955842</c:v>
                </c:pt>
                <c:pt idx="1988">
                  <c:v>-0.91821647373216986</c:v>
                </c:pt>
                <c:pt idx="1989">
                  <c:v>-0.55973557389043449</c:v>
                </c:pt>
                <c:pt idx="1990">
                  <c:v>-0.69495624387226607</c:v>
                </c:pt>
                <c:pt idx="1991">
                  <c:v>-1.1177445360085185</c:v>
                </c:pt>
                <c:pt idx="1992">
                  <c:v>-0.88322756922281287</c:v>
                </c:pt>
                <c:pt idx="1993">
                  <c:v>-0.67052442701741632</c:v>
                </c:pt>
                <c:pt idx="1994">
                  <c:v>-0.33314431528211191</c:v>
                </c:pt>
                <c:pt idx="1995">
                  <c:v>-0.42504447917940125</c:v>
                </c:pt>
                <c:pt idx="1996">
                  <c:v>-0.6240426727422258</c:v>
                </c:pt>
                <c:pt idx="1997">
                  <c:v>-1.3591306987804903</c:v>
                </c:pt>
                <c:pt idx="1998">
                  <c:v>-0.81595668497673335</c:v>
                </c:pt>
                <c:pt idx="1999">
                  <c:v>-1.0448329700729297</c:v>
                </c:pt>
                <c:pt idx="2000">
                  <c:v>-2.0668767326133679</c:v>
                </c:pt>
                <c:pt idx="2001">
                  <c:v>-1.8048393854747813</c:v>
                </c:pt>
                <c:pt idx="2002">
                  <c:v>-1.3066489361701112</c:v>
                </c:pt>
                <c:pt idx="2003">
                  <c:v>-2.1357429252133615</c:v>
                </c:pt>
                <c:pt idx="2004">
                  <c:v>-1.9171122616418337</c:v>
                </c:pt>
                <c:pt idx="2005">
                  <c:v>-0.66756926409583617</c:v>
                </c:pt>
                <c:pt idx="2006">
                  <c:v>-0.47939286116111635</c:v>
                </c:pt>
                <c:pt idx="2007">
                  <c:v>-0.3897114186106741</c:v>
                </c:pt>
              </c:numCache>
            </c:numRef>
          </c:xVal>
          <c:yVal>
            <c:numRef>
              <c:f>Sheet1!$BH$3:$BH$2010</c:f>
              <c:numCache>
                <c:formatCode>General</c:formatCode>
                <c:ptCount val="2008"/>
                <c:pt idx="0">
                  <c:v>-1.737462006078963E-3</c:v>
                </c:pt>
                <c:pt idx="1">
                  <c:v>-2.244626574033837E-3</c:v>
                </c:pt>
                <c:pt idx="2">
                  <c:v>-1.4257273122014326E-3</c:v>
                </c:pt>
                <c:pt idx="3">
                  <c:v>-1.8840425531913602E-3</c:v>
                </c:pt>
                <c:pt idx="4">
                  <c:v>-1.9561115935735843E-3</c:v>
                </c:pt>
                <c:pt idx="5">
                  <c:v>-1.5403603994788404E-3</c:v>
                </c:pt>
                <c:pt idx="6">
                  <c:v>-1.6786582718192823E-3</c:v>
                </c:pt>
                <c:pt idx="7">
                  <c:v>-1.2004233608336142E-3</c:v>
                </c:pt>
                <c:pt idx="8">
                  <c:v>-1.5398067737733326E-3</c:v>
                </c:pt>
                <c:pt idx="9">
                  <c:v>-1.6246960486320766E-3</c:v>
                </c:pt>
                <c:pt idx="10">
                  <c:v>-2.3154363873207507E-3</c:v>
                </c:pt>
                <c:pt idx="11">
                  <c:v>-2.1640686061657772E-3</c:v>
                </c:pt>
                <c:pt idx="12">
                  <c:v>-2.1427920104211376E-3</c:v>
                </c:pt>
                <c:pt idx="13">
                  <c:v>-1.9023339122882115E-3</c:v>
                </c:pt>
                <c:pt idx="14">
                  <c:v>-1.5278006947458994E-3</c:v>
                </c:pt>
                <c:pt idx="15">
                  <c:v>-1.4916739036040022E-3</c:v>
                </c:pt>
                <c:pt idx="16">
                  <c:v>-1.8342379504993592E-3</c:v>
                </c:pt>
                <c:pt idx="17">
                  <c:v>-1.8924772036472974E-3</c:v>
                </c:pt>
                <c:pt idx="18">
                  <c:v>-2.282197134172795E-3</c:v>
                </c:pt>
                <c:pt idx="19">
                  <c:v>-2.1489036039947576E-3</c:v>
                </c:pt>
                <c:pt idx="20">
                  <c:v>-1.9576204950064653E-3</c:v>
                </c:pt>
                <c:pt idx="21">
                  <c:v>-1.7972970039077947E-3</c:v>
                </c:pt>
                <c:pt idx="22">
                  <c:v>-2.0122014763352086E-3</c:v>
                </c:pt>
                <c:pt idx="23">
                  <c:v>-1.4754776378636219E-3</c:v>
                </c:pt>
                <c:pt idx="24">
                  <c:v>-1.4198436821536587E-3</c:v>
                </c:pt>
                <c:pt idx="25">
                  <c:v>-2.0332066869300034E-3</c:v>
                </c:pt>
                <c:pt idx="26">
                  <c:v>-1.7145353886233823E-3</c:v>
                </c:pt>
                <c:pt idx="27">
                  <c:v>2.2826639166304979E-2</c:v>
                </c:pt>
                <c:pt idx="28">
                  <c:v>2.2348643074251072E-2</c:v>
                </c:pt>
                <c:pt idx="29">
                  <c:v>8.4921244029526721E-2</c:v>
                </c:pt>
                <c:pt idx="30">
                  <c:v>0.20709818714719944</c:v>
                </c:pt>
                <c:pt idx="31">
                  <c:v>0.24168146982197142</c:v>
                </c:pt>
                <c:pt idx="32">
                  <c:v>0.26393471558836312</c:v>
                </c:pt>
                <c:pt idx="33">
                  <c:v>0.23089956578376031</c:v>
                </c:pt>
                <c:pt idx="34">
                  <c:v>0.19203356491532789</c:v>
                </c:pt>
                <c:pt idx="35">
                  <c:v>0.16328907946157192</c:v>
                </c:pt>
                <c:pt idx="36">
                  <c:v>0.13789998914459409</c:v>
                </c:pt>
                <c:pt idx="37">
                  <c:v>9.7223100303951426E-2</c:v>
                </c:pt>
                <c:pt idx="38">
                  <c:v>7.5719539730786004E-2</c:v>
                </c:pt>
                <c:pt idx="39">
                  <c:v>3.8275445071645722E-2</c:v>
                </c:pt>
                <c:pt idx="40">
                  <c:v>3.9102681285280112E-2</c:v>
                </c:pt>
                <c:pt idx="41">
                  <c:v>3.1680330004342304E-2</c:v>
                </c:pt>
                <c:pt idx="42">
                  <c:v>2.0985356057316603E-2</c:v>
                </c:pt>
                <c:pt idx="43">
                  <c:v>1.7508119843682241E-2</c:v>
                </c:pt>
                <c:pt idx="44">
                  <c:v>1.2676986539296638E-2</c:v>
                </c:pt>
                <c:pt idx="45">
                  <c:v>1.1826639166304932E-2</c:v>
                </c:pt>
                <c:pt idx="46">
                  <c:v>1.1084183673469503E-2</c:v>
                </c:pt>
                <c:pt idx="47">
                  <c:v>8.6250868432479477E-3</c:v>
                </c:pt>
                <c:pt idx="48">
                  <c:v>7.7434107685628089E-3</c:v>
                </c:pt>
                <c:pt idx="49">
                  <c:v>5.9883738601823697E-3</c:v>
                </c:pt>
                <c:pt idx="50">
                  <c:v>5.4967542336084073E-3</c:v>
                </c:pt>
                <c:pt idx="51">
                  <c:v>7.1550043421625296E-3</c:v>
                </c:pt>
                <c:pt idx="52">
                  <c:v>7.5152735562310615E-3</c:v>
                </c:pt>
                <c:pt idx="53">
                  <c:v>1.4205243161094257E-2</c:v>
                </c:pt>
                <c:pt idx="54">
                  <c:v>1.0716500217108151E-2</c:v>
                </c:pt>
                <c:pt idx="55">
                  <c:v>1.4332587928788668E-2</c:v>
                </c:pt>
                <c:pt idx="56">
                  <c:v>3.0920950933564988E-2</c:v>
                </c:pt>
                <c:pt idx="57">
                  <c:v>3.6884292227529487E-2</c:v>
                </c:pt>
                <c:pt idx="58">
                  <c:v>3.8687364307425122E-2</c:v>
                </c:pt>
                <c:pt idx="59">
                  <c:v>3.6635019539730806E-2</c:v>
                </c:pt>
                <c:pt idx="60">
                  <c:v>3.3171352583586777E-2</c:v>
                </c:pt>
                <c:pt idx="61">
                  <c:v>2.9740686061658736E-2</c:v>
                </c:pt>
                <c:pt idx="62">
                  <c:v>1.8509379070777255E-2</c:v>
                </c:pt>
                <c:pt idx="63">
                  <c:v>1.3342021276595754E-2</c:v>
                </c:pt>
                <c:pt idx="64">
                  <c:v>1.3094387755102091E-2</c:v>
                </c:pt>
                <c:pt idx="65">
                  <c:v>1.4295028224055631E-2</c:v>
                </c:pt>
                <c:pt idx="66">
                  <c:v>2.371515414676512E-2</c:v>
                </c:pt>
                <c:pt idx="67">
                  <c:v>3.0071363438992676E-2</c:v>
                </c:pt>
                <c:pt idx="68">
                  <c:v>3.3894420321320153E-2</c:v>
                </c:pt>
                <c:pt idx="69">
                  <c:v>4.0835377768128595E-2</c:v>
                </c:pt>
                <c:pt idx="70">
                  <c:v>3.4203538862353472E-2</c:v>
                </c:pt>
                <c:pt idx="71">
                  <c:v>2.5865892314372543E-2</c:v>
                </c:pt>
                <c:pt idx="72">
                  <c:v>2.8440870603560597E-2</c:v>
                </c:pt>
                <c:pt idx="73">
                  <c:v>1.9091706469822094E-2</c:v>
                </c:pt>
                <c:pt idx="74">
                  <c:v>1.7533195831524198E-2</c:v>
                </c:pt>
                <c:pt idx="75">
                  <c:v>2.3901150673035144E-2</c:v>
                </c:pt>
                <c:pt idx="76">
                  <c:v>2.5779711246200748E-2</c:v>
                </c:pt>
                <c:pt idx="77">
                  <c:v>2.7492173252279851E-2</c:v>
                </c:pt>
                <c:pt idx="78">
                  <c:v>1.9804298740772962E-2</c:v>
                </c:pt>
                <c:pt idx="79">
                  <c:v>4.2047383847155811E-2</c:v>
                </c:pt>
                <c:pt idx="80">
                  <c:v>5.0022253582284057E-2</c:v>
                </c:pt>
                <c:pt idx="81">
                  <c:v>5.1043161094224951E-2</c:v>
                </c:pt>
                <c:pt idx="82">
                  <c:v>4.1344148936170277E-2</c:v>
                </c:pt>
                <c:pt idx="83">
                  <c:v>3.4998328267477334E-2</c:v>
                </c:pt>
                <c:pt idx="84">
                  <c:v>2.7945397307859478E-2</c:v>
                </c:pt>
                <c:pt idx="85">
                  <c:v>2.3485573165436424E-2</c:v>
                </c:pt>
                <c:pt idx="86">
                  <c:v>1.9936593573599764E-2</c:v>
                </c:pt>
                <c:pt idx="87">
                  <c:v>1.5760518888406582E-2</c:v>
                </c:pt>
                <c:pt idx="88">
                  <c:v>1.4275119409465954E-2</c:v>
                </c:pt>
                <c:pt idx="89">
                  <c:v>2.260937907077722E-2</c:v>
                </c:pt>
                <c:pt idx="90">
                  <c:v>3.2877659574468095E-2</c:v>
                </c:pt>
                <c:pt idx="91">
                  <c:v>3.3484726443769215E-2</c:v>
                </c:pt>
                <c:pt idx="92">
                  <c:v>2.2820321320017531E-2</c:v>
                </c:pt>
                <c:pt idx="93">
                  <c:v>4.0725477637863827E-2</c:v>
                </c:pt>
                <c:pt idx="94">
                  <c:v>4.827928788536702E-2</c:v>
                </c:pt>
                <c:pt idx="95">
                  <c:v>4.987176508901426E-2</c:v>
                </c:pt>
                <c:pt idx="96">
                  <c:v>4.744133738601844E-2</c:v>
                </c:pt>
                <c:pt idx="97">
                  <c:v>4.4167346938775706E-2</c:v>
                </c:pt>
                <c:pt idx="98">
                  <c:v>2.9467021276595735E-2</c:v>
                </c:pt>
                <c:pt idx="99">
                  <c:v>2.1477648719062169E-2</c:v>
                </c:pt>
                <c:pt idx="100">
                  <c:v>3.0852637863656104E-2</c:v>
                </c:pt>
                <c:pt idx="101">
                  <c:v>2.8588992618324073E-2</c:v>
                </c:pt>
                <c:pt idx="102">
                  <c:v>3.4195744680851146E-2</c:v>
                </c:pt>
                <c:pt idx="103">
                  <c:v>3.4597731220147684E-2</c:v>
                </c:pt>
                <c:pt idx="104">
                  <c:v>3.0837223187147305E-2</c:v>
                </c:pt>
                <c:pt idx="105">
                  <c:v>4.034776378636562E-2</c:v>
                </c:pt>
                <c:pt idx="106">
                  <c:v>4.9233554059921858E-2</c:v>
                </c:pt>
                <c:pt idx="107">
                  <c:v>3.9116467650890142E-2</c:v>
                </c:pt>
                <c:pt idx="108">
                  <c:v>3.6089535388623487E-2</c:v>
                </c:pt>
                <c:pt idx="109">
                  <c:v>3.0504754667824711E-2</c:v>
                </c:pt>
                <c:pt idx="110">
                  <c:v>2.1191532783326181E-2</c:v>
                </c:pt>
                <c:pt idx="111">
                  <c:v>2.8991348241424374E-2</c:v>
                </c:pt>
                <c:pt idx="112">
                  <c:v>3.0758716891011798E-2</c:v>
                </c:pt>
                <c:pt idx="113">
                  <c:v>5.0130275727312268E-2</c:v>
                </c:pt>
                <c:pt idx="114">
                  <c:v>3.5586767260095672E-2</c:v>
                </c:pt>
                <c:pt idx="115">
                  <c:v>2.2702507598784255E-2</c:v>
                </c:pt>
                <c:pt idx="116">
                  <c:v>2.1622818063395624E-2</c:v>
                </c:pt>
                <c:pt idx="117">
                  <c:v>2.4288623534520305E-2</c:v>
                </c:pt>
                <c:pt idx="118">
                  <c:v>4.1596254884932772E-2</c:v>
                </c:pt>
                <c:pt idx="119">
                  <c:v>4.5655883630047821E-2</c:v>
                </c:pt>
                <c:pt idx="120">
                  <c:v>4.1558380373426004E-2</c:v>
                </c:pt>
                <c:pt idx="121">
                  <c:v>3.0393584455058603E-2</c:v>
                </c:pt>
                <c:pt idx="122">
                  <c:v>2.513459617889726E-2</c:v>
                </c:pt>
                <c:pt idx="123">
                  <c:v>3.4629732957012611E-2</c:v>
                </c:pt>
                <c:pt idx="124">
                  <c:v>4.0039654798089519E-2</c:v>
                </c:pt>
                <c:pt idx="125">
                  <c:v>2.8823491098567106E-2</c:v>
                </c:pt>
                <c:pt idx="126">
                  <c:v>2.8880243161094235E-2</c:v>
                </c:pt>
                <c:pt idx="127">
                  <c:v>2.2921949630916233E-2</c:v>
                </c:pt>
                <c:pt idx="128">
                  <c:v>3.7725358228397857E-2</c:v>
                </c:pt>
                <c:pt idx="129">
                  <c:v>3.5607164567954916E-2</c:v>
                </c:pt>
                <c:pt idx="130">
                  <c:v>3.2496504559270549E-2</c:v>
                </c:pt>
                <c:pt idx="131">
                  <c:v>2.7063862353452171E-2</c:v>
                </c:pt>
                <c:pt idx="132">
                  <c:v>2.9279049066435223E-2</c:v>
                </c:pt>
                <c:pt idx="133">
                  <c:v>3.3873914459400821E-2</c:v>
                </c:pt>
                <c:pt idx="134">
                  <c:v>3.3715946591402583E-2</c:v>
                </c:pt>
                <c:pt idx="135">
                  <c:v>2.4213916630482054E-2</c:v>
                </c:pt>
                <c:pt idx="136">
                  <c:v>3.6794072948328246E-2</c:v>
                </c:pt>
                <c:pt idx="137">
                  <c:v>3.5018790707772515E-2</c:v>
                </c:pt>
                <c:pt idx="138">
                  <c:v>3.7856372123317363E-2</c:v>
                </c:pt>
                <c:pt idx="139">
                  <c:v>2.7589980460269257E-2</c:v>
                </c:pt>
                <c:pt idx="140">
                  <c:v>2.5048165436387319E-2</c:v>
                </c:pt>
                <c:pt idx="141">
                  <c:v>3.8651910551454685E-2</c:v>
                </c:pt>
                <c:pt idx="142">
                  <c:v>4.1597861485019677E-2</c:v>
                </c:pt>
                <c:pt idx="143">
                  <c:v>3.4861788970907547E-2</c:v>
                </c:pt>
                <c:pt idx="144">
                  <c:v>2.3930178028658423E-2</c:v>
                </c:pt>
                <c:pt idx="145">
                  <c:v>2.6014806773773519E-2</c:v>
                </c:pt>
                <c:pt idx="146">
                  <c:v>3.7677746417716033E-2</c:v>
                </c:pt>
                <c:pt idx="147">
                  <c:v>5.6830742509769903E-2</c:v>
                </c:pt>
                <c:pt idx="148">
                  <c:v>4.619233608336959E-2</c:v>
                </c:pt>
                <c:pt idx="149">
                  <c:v>3.7686224489796118E-2</c:v>
                </c:pt>
                <c:pt idx="150">
                  <c:v>2.4794474598349967E-2</c:v>
                </c:pt>
                <c:pt idx="151">
                  <c:v>2.8338417281806312E-2</c:v>
                </c:pt>
                <c:pt idx="152">
                  <c:v>2.4434769865392982E-2</c:v>
                </c:pt>
                <c:pt idx="153">
                  <c:v>3.90075010855407E-2</c:v>
                </c:pt>
                <c:pt idx="154">
                  <c:v>2.8187917933130701E-2</c:v>
                </c:pt>
                <c:pt idx="155">
                  <c:v>2.3560757707338238E-2</c:v>
                </c:pt>
                <c:pt idx="156">
                  <c:v>3.5797666087711767E-2</c:v>
                </c:pt>
                <c:pt idx="157">
                  <c:v>5.4150282240555785E-2</c:v>
                </c:pt>
                <c:pt idx="158">
                  <c:v>8.6664698219713496E-2</c:v>
                </c:pt>
                <c:pt idx="159">
                  <c:v>6.5986723838471692E-2</c:v>
                </c:pt>
                <c:pt idx="160">
                  <c:v>5.3190240990012995E-2</c:v>
                </c:pt>
                <c:pt idx="161">
                  <c:v>3.3308391228831911E-2</c:v>
                </c:pt>
                <c:pt idx="162">
                  <c:v>3.5885475466782564E-2</c:v>
                </c:pt>
                <c:pt idx="163">
                  <c:v>2.1801617455492861E-2</c:v>
                </c:pt>
                <c:pt idx="164">
                  <c:v>1.1292249240121673E-2</c:v>
                </c:pt>
                <c:pt idx="165">
                  <c:v>1.5043779852366542E-2</c:v>
                </c:pt>
                <c:pt idx="166">
                  <c:v>2.5708380373426095E-2</c:v>
                </c:pt>
                <c:pt idx="167">
                  <c:v>5.2386799826313606E-2</c:v>
                </c:pt>
                <c:pt idx="168">
                  <c:v>5.9986202778984123E-2</c:v>
                </c:pt>
                <c:pt idx="169">
                  <c:v>2.9391011723838487E-2</c:v>
                </c:pt>
                <c:pt idx="170">
                  <c:v>2.5634509335649213E-2</c:v>
                </c:pt>
                <c:pt idx="171">
                  <c:v>4.3520115067303661E-2</c:v>
                </c:pt>
                <c:pt idx="172">
                  <c:v>5.0027377333912222E-2</c:v>
                </c:pt>
                <c:pt idx="173">
                  <c:v>4.0709368215371348E-2</c:v>
                </c:pt>
                <c:pt idx="174">
                  <c:v>6.6724348675640546E-2</c:v>
                </c:pt>
                <c:pt idx="175">
                  <c:v>7.107184107685624E-2</c:v>
                </c:pt>
                <c:pt idx="176">
                  <c:v>5.8446613113330589E-2</c:v>
                </c:pt>
                <c:pt idx="177">
                  <c:v>4.3668595310464665E-2</c:v>
                </c:pt>
                <c:pt idx="178">
                  <c:v>4.0015859748154602E-2</c:v>
                </c:pt>
                <c:pt idx="179">
                  <c:v>4.410581849761179E-2</c:v>
                </c:pt>
                <c:pt idx="180">
                  <c:v>5.2551302648719204E-2</c:v>
                </c:pt>
                <c:pt idx="181">
                  <c:v>4.4584704732957128E-2</c:v>
                </c:pt>
                <c:pt idx="182">
                  <c:v>3.7318747286148535E-2</c:v>
                </c:pt>
                <c:pt idx="183">
                  <c:v>2.8674381241858515E-2</c:v>
                </c:pt>
                <c:pt idx="184">
                  <c:v>4.9270592705167163E-2</c:v>
                </c:pt>
                <c:pt idx="185">
                  <c:v>5.2873708206687083E-2</c:v>
                </c:pt>
                <c:pt idx="186">
                  <c:v>3.496287451150689E-2</c:v>
                </c:pt>
                <c:pt idx="187">
                  <c:v>3.1378810247503344E-2</c:v>
                </c:pt>
                <c:pt idx="188">
                  <c:v>2.5912103777681314E-2</c:v>
                </c:pt>
                <c:pt idx="189">
                  <c:v>2.765185627442477E-2</c:v>
                </c:pt>
                <c:pt idx="190">
                  <c:v>2.8996993052540273E-2</c:v>
                </c:pt>
                <c:pt idx="191">
                  <c:v>4.4433651758575901E-2</c:v>
                </c:pt>
                <c:pt idx="192">
                  <c:v>2.762651975683909E-2</c:v>
                </c:pt>
                <c:pt idx="193">
                  <c:v>1.7734921841076935E-2</c:v>
                </c:pt>
                <c:pt idx="194">
                  <c:v>1.7017173252279794E-2</c:v>
                </c:pt>
                <c:pt idx="195">
                  <c:v>3.8930178028658335E-2</c:v>
                </c:pt>
                <c:pt idx="196">
                  <c:v>4.4307066869300998E-2</c:v>
                </c:pt>
                <c:pt idx="197">
                  <c:v>4.2958271819366067E-2</c:v>
                </c:pt>
                <c:pt idx="198">
                  <c:v>3.0937364307425198E-2</c:v>
                </c:pt>
                <c:pt idx="199">
                  <c:v>1.882712765957447E-2</c:v>
                </c:pt>
                <c:pt idx="200">
                  <c:v>1.3123979591836801E-2</c:v>
                </c:pt>
                <c:pt idx="201">
                  <c:v>1.9991912722535844E-2</c:v>
                </c:pt>
                <c:pt idx="202">
                  <c:v>4.4549099001302744E-2</c:v>
                </c:pt>
                <c:pt idx="203">
                  <c:v>4.746688015631792E-2</c:v>
                </c:pt>
                <c:pt idx="204">
                  <c:v>4.6936995223621457E-2</c:v>
                </c:pt>
                <c:pt idx="205">
                  <c:v>2.1653951367781296E-2</c:v>
                </c:pt>
                <c:pt idx="206">
                  <c:v>2.637134172818079E-2</c:v>
                </c:pt>
                <c:pt idx="207">
                  <c:v>2.6429852366478691E-2</c:v>
                </c:pt>
                <c:pt idx="208">
                  <c:v>1.5229135909683047E-2</c:v>
                </c:pt>
                <c:pt idx="209">
                  <c:v>1.3815382110291043E-2</c:v>
                </c:pt>
                <c:pt idx="210">
                  <c:v>1.4597970039079509E-2</c:v>
                </c:pt>
                <c:pt idx="211">
                  <c:v>1.5112136343899324E-2</c:v>
                </c:pt>
                <c:pt idx="212">
                  <c:v>1.6837440295267021E-2</c:v>
                </c:pt>
                <c:pt idx="213">
                  <c:v>2.1517770299609287E-2</c:v>
                </c:pt>
                <c:pt idx="214">
                  <c:v>2.5468247937473067E-2</c:v>
                </c:pt>
                <c:pt idx="215">
                  <c:v>2.4120125922709429E-2</c:v>
                </c:pt>
                <c:pt idx="216">
                  <c:v>2.7214285714285826E-2</c:v>
                </c:pt>
                <c:pt idx="217">
                  <c:v>2.1253072079895883E-2</c:v>
                </c:pt>
                <c:pt idx="218">
                  <c:v>1.6981317846287508E-2</c:v>
                </c:pt>
                <c:pt idx="219">
                  <c:v>1.0152735562310014E-2</c:v>
                </c:pt>
                <c:pt idx="220">
                  <c:v>9.6946482848459317E-3</c:v>
                </c:pt>
                <c:pt idx="221">
                  <c:v>3.5530937907077812E-3</c:v>
                </c:pt>
                <c:pt idx="222">
                  <c:v>2.2580004342162762E-3</c:v>
                </c:pt>
                <c:pt idx="223">
                  <c:v>1.0760746851932491E-3</c:v>
                </c:pt>
                <c:pt idx="224">
                  <c:v>4.065023881893859E-4</c:v>
                </c:pt>
                <c:pt idx="225">
                  <c:v>-4.3190403821096661E-4</c:v>
                </c:pt>
                <c:pt idx="226">
                  <c:v>-6.2740990013019596E-4</c:v>
                </c:pt>
                <c:pt idx="227">
                  <c:v>-1.000618758141465E-3</c:v>
                </c:pt>
                <c:pt idx="228">
                  <c:v>-1.1591293964394313E-3</c:v>
                </c:pt>
                <c:pt idx="229">
                  <c:v>-9.2134172818053172E-4</c:v>
                </c:pt>
                <c:pt idx="230">
                  <c:v>-1.3945505861918655E-3</c:v>
                </c:pt>
                <c:pt idx="231">
                  <c:v>-1.5031155015196619E-3</c:v>
                </c:pt>
                <c:pt idx="232">
                  <c:v>-1.1203213200172105E-3</c:v>
                </c:pt>
                <c:pt idx="233">
                  <c:v>-7.1172383847150288E-4</c:v>
                </c:pt>
                <c:pt idx="234">
                  <c:v>5.4273773339132613E-4</c:v>
                </c:pt>
                <c:pt idx="235">
                  <c:v>1.0982088580113597E-3</c:v>
                </c:pt>
                <c:pt idx="236">
                  <c:v>5.669452887538064E-3</c:v>
                </c:pt>
                <c:pt idx="237">
                  <c:v>9.7786908380373579E-3</c:v>
                </c:pt>
                <c:pt idx="238">
                  <c:v>1.5706046461137785E-2</c:v>
                </c:pt>
                <c:pt idx="239">
                  <c:v>1.3673816760746971E-2</c:v>
                </c:pt>
                <c:pt idx="240">
                  <c:v>1.1431752062527152E-2</c:v>
                </c:pt>
                <c:pt idx="241">
                  <c:v>1.5288265306122508E-2</c:v>
                </c:pt>
                <c:pt idx="242">
                  <c:v>1.3359628745115169E-2</c:v>
                </c:pt>
                <c:pt idx="243">
                  <c:v>1.2888297872340524E-2</c:v>
                </c:pt>
                <c:pt idx="244">
                  <c:v>9.0775075987842672E-3</c:v>
                </c:pt>
                <c:pt idx="245">
                  <c:v>7.7118649587495456E-3</c:v>
                </c:pt>
                <c:pt idx="246">
                  <c:v>8.3943117672602291E-3</c:v>
                </c:pt>
                <c:pt idx="247">
                  <c:v>6.030851063829854E-3</c:v>
                </c:pt>
                <c:pt idx="248">
                  <c:v>4.5976552323057527E-3</c:v>
                </c:pt>
                <c:pt idx="249">
                  <c:v>2.484389926183236E-3</c:v>
                </c:pt>
                <c:pt idx="250">
                  <c:v>1.4948545375597687E-3</c:v>
                </c:pt>
                <c:pt idx="251">
                  <c:v>1.1801997394703181E-3</c:v>
                </c:pt>
                <c:pt idx="252">
                  <c:v>6.1097481545821248E-4</c:v>
                </c:pt>
                <c:pt idx="253">
                  <c:v>-2.929548415110182E-4</c:v>
                </c:pt>
                <c:pt idx="254">
                  <c:v>-9.7492401215805912E-4</c:v>
                </c:pt>
                <c:pt idx="255">
                  <c:v>-1.0711897524966114E-3</c:v>
                </c:pt>
                <c:pt idx="256">
                  <c:v>-1.3658923143724877E-3</c:v>
                </c:pt>
                <c:pt idx="257">
                  <c:v>-1.2446157186278E-3</c:v>
                </c:pt>
                <c:pt idx="258">
                  <c:v>-7.2889709075110417E-4</c:v>
                </c:pt>
                <c:pt idx="259">
                  <c:v>-9.1796569691693364E-4</c:v>
                </c:pt>
                <c:pt idx="260">
                  <c:v>-9.9751411202771189E-4</c:v>
                </c:pt>
                <c:pt idx="261">
                  <c:v>-5.256513243594742E-4</c:v>
                </c:pt>
                <c:pt idx="262">
                  <c:v>-9.9512592270943048E-4</c:v>
                </c:pt>
                <c:pt idx="263">
                  <c:v>-1.2220147633521122E-3</c:v>
                </c:pt>
                <c:pt idx="264">
                  <c:v>-1.3600738167606785E-3</c:v>
                </c:pt>
                <c:pt idx="265">
                  <c:v>-1.3036474164133268E-3</c:v>
                </c:pt>
                <c:pt idx="266">
                  <c:v>-1.2081849761180574E-3</c:v>
                </c:pt>
                <c:pt idx="267">
                  <c:v>-1.420408163265201E-3</c:v>
                </c:pt>
                <c:pt idx="268">
                  <c:v>4.2854211897526487E-3</c:v>
                </c:pt>
                <c:pt idx="269">
                  <c:v>1.8383738601823719E-2</c:v>
                </c:pt>
                <c:pt idx="270">
                  <c:v>3.7920006513243627E-2</c:v>
                </c:pt>
                <c:pt idx="271">
                  <c:v>5.0592379504993457E-2</c:v>
                </c:pt>
                <c:pt idx="272">
                  <c:v>6.9340870603560728E-2</c:v>
                </c:pt>
                <c:pt idx="273">
                  <c:v>5.7710877116804192E-2</c:v>
                </c:pt>
                <c:pt idx="274">
                  <c:v>4.7377420755536186E-2</c:v>
                </c:pt>
                <c:pt idx="275">
                  <c:v>3.802348024316117E-2</c:v>
                </c:pt>
                <c:pt idx="276">
                  <c:v>3.2702713851498186E-2</c:v>
                </c:pt>
                <c:pt idx="277">
                  <c:v>2.8395017368649633E-2</c:v>
                </c:pt>
                <c:pt idx="278">
                  <c:v>2.5165154146765182E-2</c:v>
                </c:pt>
                <c:pt idx="279">
                  <c:v>3.0120983499783014E-2</c:v>
                </c:pt>
                <c:pt idx="280">
                  <c:v>2.0789350846721767E-2</c:v>
                </c:pt>
                <c:pt idx="281">
                  <c:v>1.808657186278775E-2</c:v>
                </c:pt>
                <c:pt idx="282">
                  <c:v>1.713483499782897E-2</c:v>
                </c:pt>
                <c:pt idx="283">
                  <c:v>1.5712483716891039E-2</c:v>
                </c:pt>
                <c:pt idx="284">
                  <c:v>1.5861799826313545E-2</c:v>
                </c:pt>
                <c:pt idx="285">
                  <c:v>1.7473773339123047E-2</c:v>
                </c:pt>
                <c:pt idx="286">
                  <c:v>2.4522872340425564E-2</c:v>
                </c:pt>
                <c:pt idx="287">
                  <c:v>2.4589209726443757E-2</c:v>
                </c:pt>
                <c:pt idx="288">
                  <c:v>3.1197079895788241E-2</c:v>
                </c:pt>
                <c:pt idx="289">
                  <c:v>3.9526280937907179E-2</c:v>
                </c:pt>
                <c:pt idx="290">
                  <c:v>4.1707620495006613E-2</c:v>
                </c:pt>
                <c:pt idx="291">
                  <c:v>5.4099533217542559E-2</c:v>
                </c:pt>
                <c:pt idx="292">
                  <c:v>4.8478256621797639E-2</c:v>
                </c:pt>
                <c:pt idx="293">
                  <c:v>6.4114785062961324E-2</c:v>
                </c:pt>
                <c:pt idx="294">
                  <c:v>8.1702420755536256E-2</c:v>
                </c:pt>
                <c:pt idx="295">
                  <c:v>0.10888606165870618</c:v>
                </c:pt>
                <c:pt idx="296">
                  <c:v>0.13211275510204101</c:v>
                </c:pt>
                <c:pt idx="297">
                  <c:v>0.1058045701259228</c:v>
                </c:pt>
                <c:pt idx="298">
                  <c:v>0.16576262483716908</c:v>
                </c:pt>
                <c:pt idx="299">
                  <c:v>0.17122532566217979</c:v>
                </c:pt>
                <c:pt idx="300">
                  <c:v>0.20333158923143738</c:v>
                </c:pt>
                <c:pt idx="301">
                  <c:v>0.23646135475466798</c:v>
                </c:pt>
                <c:pt idx="302">
                  <c:v>0.25091726009552751</c:v>
                </c:pt>
                <c:pt idx="303">
                  <c:v>0.25684779635258365</c:v>
                </c:pt>
                <c:pt idx="304">
                  <c:v>0.32052171081198438</c:v>
                </c:pt>
                <c:pt idx="305">
                  <c:v>0.32123649587494585</c:v>
                </c:pt>
                <c:pt idx="306">
                  <c:v>0.39257863656100744</c:v>
                </c:pt>
                <c:pt idx="307">
                  <c:v>0.32774333478072093</c:v>
                </c:pt>
                <c:pt idx="308">
                  <c:v>0.31496095310464634</c:v>
                </c:pt>
                <c:pt idx="309">
                  <c:v>0.3545222752930961</c:v>
                </c:pt>
                <c:pt idx="310">
                  <c:v>0.35973874294398617</c:v>
                </c:pt>
                <c:pt idx="311">
                  <c:v>0.34076471993052537</c:v>
                </c:pt>
                <c:pt idx="312">
                  <c:v>0.35093657186278782</c:v>
                </c:pt>
                <c:pt idx="313">
                  <c:v>0.3778866478506297</c:v>
                </c:pt>
                <c:pt idx="314">
                  <c:v>0.39902992835432044</c:v>
                </c:pt>
                <c:pt idx="315">
                  <c:v>0.34460613330438561</c:v>
                </c:pt>
                <c:pt idx="316">
                  <c:v>0.39205277898393415</c:v>
                </c:pt>
                <c:pt idx="317">
                  <c:v>0.38299258575770739</c:v>
                </c:pt>
                <c:pt idx="318">
                  <c:v>0.34897847372991753</c:v>
                </c:pt>
                <c:pt idx="319">
                  <c:v>0.3982621689101174</c:v>
                </c:pt>
                <c:pt idx="320">
                  <c:v>0.39184159791576206</c:v>
                </c:pt>
                <c:pt idx="321">
                  <c:v>0.34510071645679541</c:v>
                </c:pt>
                <c:pt idx="322">
                  <c:v>0.36828951367781171</c:v>
                </c:pt>
                <c:pt idx="323">
                  <c:v>0.40668808076422064</c:v>
                </c:pt>
                <c:pt idx="324">
                  <c:v>0.34691699956578392</c:v>
                </c:pt>
                <c:pt idx="325">
                  <c:v>0.34578679982631372</c:v>
                </c:pt>
                <c:pt idx="326">
                  <c:v>0.32256989795918378</c:v>
                </c:pt>
                <c:pt idx="327">
                  <c:v>0.33115808727746421</c:v>
                </c:pt>
                <c:pt idx="328">
                  <c:v>0.35295763135041253</c:v>
                </c:pt>
                <c:pt idx="329">
                  <c:v>0.34973615935736008</c:v>
                </c:pt>
                <c:pt idx="330">
                  <c:v>0.32722995006513234</c:v>
                </c:pt>
                <c:pt idx="331">
                  <c:v>0.40197230785931387</c:v>
                </c:pt>
                <c:pt idx="332">
                  <c:v>0.36261252713851516</c:v>
                </c:pt>
                <c:pt idx="333">
                  <c:v>0.39792746417716041</c:v>
                </c:pt>
                <c:pt idx="334">
                  <c:v>0.39853704950065144</c:v>
                </c:pt>
                <c:pt idx="335">
                  <c:v>0.33100524316109436</c:v>
                </c:pt>
                <c:pt idx="336">
                  <c:v>0.41282617238384739</c:v>
                </c:pt>
                <c:pt idx="337">
                  <c:v>0.3833581089882761</c:v>
                </c:pt>
                <c:pt idx="338">
                  <c:v>0.37574646113764648</c:v>
                </c:pt>
                <c:pt idx="339">
                  <c:v>0.31222015848892748</c:v>
                </c:pt>
                <c:pt idx="340">
                  <c:v>0.31985488493269654</c:v>
                </c:pt>
                <c:pt idx="341">
                  <c:v>0.38920176943117679</c:v>
                </c:pt>
                <c:pt idx="342">
                  <c:v>0.38343106817194972</c:v>
                </c:pt>
                <c:pt idx="343">
                  <c:v>0.3749339231437257</c:v>
                </c:pt>
                <c:pt idx="344">
                  <c:v>0.43816965914025185</c:v>
                </c:pt>
                <c:pt idx="345">
                  <c:v>0.35441599001302654</c:v>
                </c:pt>
                <c:pt idx="346">
                  <c:v>0.36110531914893629</c:v>
                </c:pt>
                <c:pt idx="347">
                  <c:v>0.35739839339991331</c:v>
                </c:pt>
                <c:pt idx="348">
                  <c:v>0.29624208640903182</c:v>
                </c:pt>
                <c:pt idx="349">
                  <c:v>0.31226414459400792</c:v>
                </c:pt>
                <c:pt idx="350">
                  <c:v>0.33052886452453323</c:v>
                </c:pt>
                <c:pt idx="351">
                  <c:v>0.41330889057750758</c:v>
                </c:pt>
                <c:pt idx="352">
                  <c:v>0.33035292010421197</c:v>
                </c:pt>
                <c:pt idx="353">
                  <c:v>0.41706706469821969</c:v>
                </c:pt>
                <c:pt idx="354">
                  <c:v>0.35587307859313949</c:v>
                </c:pt>
                <c:pt idx="355">
                  <c:v>0.37885434216239683</c:v>
                </c:pt>
                <c:pt idx="356">
                  <c:v>0.39567156969170658</c:v>
                </c:pt>
                <c:pt idx="357">
                  <c:v>0.41148691923577946</c:v>
                </c:pt>
                <c:pt idx="358">
                  <c:v>0.37604330221450288</c:v>
                </c:pt>
                <c:pt idx="359">
                  <c:v>0.4299273122014764</c:v>
                </c:pt>
                <c:pt idx="360">
                  <c:v>0.40116617455492831</c:v>
                </c:pt>
                <c:pt idx="361">
                  <c:v>0.37134292227529303</c:v>
                </c:pt>
                <c:pt idx="362">
                  <c:v>0.39949800260529744</c:v>
                </c:pt>
                <c:pt idx="363">
                  <c:v>0.46967501085540603</c:v>
                </c:pt>
                <c:pt idx="364">
                  <c:v>0.29796111593573604</c:v>
                </c:pt>
                <c:pt idx="365">
                  <c:v>0.34377027789839343</c:v>
                </c:pt>
                <c:pt idx="366">
                  <c:v>0.44152435953104652</c:v>
                </c:pt>
                <c:pt idx="367">
                  <c:v>0.37029170646982212</c:v>
                </c:pt>
                <c:pt idx="368">
                  <c:v>0.38526880156317855</c:v>
                </c:pt>
                <c:pt idx="369">
                  <c:v>0.33802164567954857</c:v>
                </c:pt>
                <c:pt idx="370">
                  <c:v>0.33044647199305266</c:v>
                </c:pt>
                <c:pt idx="371">
                  <c:v>0.42878891663048208</c:v>
                </c:pt>
                <c:pt idx="372">
                  <c:v>0.37657167824576648</c:v>
                </c:pt>
                <c:pt idx="373">
                  <c:v>0.41010496092053855</c:v>
                </c:pt>
                <c:pt idx="374">
                  <c:v>0.40525787016934439</c:v>
                </c:pt>
                <c:pt idx="375">
                  <c:v>0.3493647959183675</c:v>
                </c:pt>
                <c:pt idx="376">
                  <c:v>0.35779133738601832</c:v>
                </c:pt>
                <c:pt idx="377">
                  <c:v>0.31711295049934884</c:v>
                </c:pt>
                <c:pt idx="378">
                  <c:v>0.3412477529309596</c:v>
                </c:pt>
                <c:pt idx="379">
                  <c:v>0.35246855188884058</c:v>
                </c:pt>
                <c:pt idx="380">
                  <c:v>0.32319257490230141</c:v>
                </c:pt>
                <c:pt idx="381">
                  <c:v>0.28358595310464607</c:v>
                </c:pt>
                <c:pt idx="382">
                  <c:v>0.30455838037342603</c:v>
                </c:pt>
                <c:pt idx="383">
                  <c:v>0.36448893834129403</c:v>
                </c:pt>
                <c:pt idx="384">
                  <c:v>0.37180104211897536</c:v>
                </c:pt>
                <c:pt idx="385">
                  <c:v>0.3660967325227964</c:v>
                </c:pt>
                <c:pt idx="386">
                  <c:v>0.41595287668258812</c:v>
                </c:pt>
                <c:pt idx="387">
                  <c:v>0.36143772253582296</c:v>
                </c:pt>
                <c:pt idx="388">
                  <c:v>0.37533047112462004</c:v>
                </c:pt>
                <c:pt idx="389">
                  <c:v>0.42659350846721666</c:v>
                </c:pt>
                <c:pt idx="390">
                  <c:v>0.47575037993920988</c:v>
                </c:pt>
                <c:pt idx="391">
                  <c:v>0.5041283000434218</c:v>
                </c:pt>
                <c:pt idx="392">
                  <c:v>0.44154872991749905</c:v>
                </c:pt>
                <c:pt idx="393">
                  <c:v>0.41809386669561466</c:v>
                </c:pt>
                <c:pt idx="394">
                  <c:v>0.38456849761181072</c:v>
                </c:pt>
                <c:pt idx="395">
                  <c:v>0.37178947025618769</c:v>
                </c:pt>
                <c:pt idx="396">
                  <c:v>0.33644563612679118</c:v>
                </c:pt>
                <c:pt idx="397">
                  <c:v>0.34303422709509346</c:v>
                </c:pt>
                <c:pt idx="398">
                  <c:v>0.35550756621797663</c:v>
                </c:pt>
                <c:pt idx="399">
                  <c:v>0.3216881350412506</c:v>
                </c:pt>
                <c:pt idx="400">
                  <c:v>0.33201249457229726</c:v>
                </c:pt>
                <c:pt idx="401">
                  <c:v>0.37413410768562749</c:v>
                </c:pt>
                <c:pt idx="402">
                  <c:v>0.41361824793747293</c:v>
                </c:pt>
                <c:pt idx="403">
                  <c:v>0.45056968085106386</c:v>
                </c:pt>
                <c:pt idx="404">
                  <c:v>0.39831265740338695</c:v>
                </c:pt>
                <c:pt idx="405">
                  <c:v>0.42656999565783782</c:v>
                </c:pt>
                <c:pt idx="406">
                  <c:v>0.40380839122883205</c:v>
                </c:pt>
                <c:pt idx="407">
                  <c:v>0.34613309813287024</c:v>
                </c:pt>
                <c:pt idx="408">
                  <c:v>0.36598433564915339</c:v>
                </c:pt>
                <c:pt idx="409">
                  <c:v>0.46624348675640476</c:v>
                </c:pt>
                <c:pt idx="410">
                  <c:v>0.34682274207555375</c:v>
                </c:pt>
                <c:pt idx="411">
                  <c:v>0.43273326096396003</c:v>
                </c:pt>
                <c:pt idx="412">
                  <c:v>0.37438501953973102</c:v>
                </c:pt>
                <c:pt idx="413">
                  <c:v>0.42638226226660886</c:v>
                </c:pt>
                <c:pt idx="414">
                  <c:v>0.34884573382544515</c:v>
                </c:pt>
                <c:pt idx="415">
                  <c:v>0.39475254016500216</c:v>
                </c:pt>
                <c:pt idx="416">
                  <c:v>0.48528755970473303</c:v>
                </c:pt>
                <c:pt idx="417">
                  <c:v>0.46647234042553198</c:v>
                </c:pt>
                <c:pt idx="418">
                  <c:v>0.44787316543638733</c:v>
                </c:pt>
                <c:pt idx="419">
                  <c:v>0.38993677811550154</c:v>
                </c:pt>
                <c:pt idx="420">
                  <c:v>0.3866769105514547</c:v>
                </c:pt>
                <c:pt idx="421">
                  <c:v>0.43222343682153724</c:v>
                </c:pt>
                <c:pt idx="422">
                  <c:v>0.42406092053842814</c:v>
                </c:pt>
                <c:pt idx="423">
                  <c:v>0.51109935953104657</c:v>
                </c:pt>
                <c:pt idx="424">
                  <c:v>0.45619108771168049</c:v>
                </c:pt>
                <c:pt idx="425">
                  <c:v>0.43246121363439011</c:v>
                </c:pt>
                <c:pt idx="426">
                  <c:v>0.41184748154580986</c:v>
                </c:pt>
                <c:pt idx="427">
                  <c:v>0.42448513894919682</c:v>
                </c:pt>
                <c:pt idx="428">
                  <c:v>0.3980040707772472</c:v>
                </c:pt>
                <c:pt idx="429">
                  <c:v>0.50185122666087723</c:v>
                </c:pt>
                <c:pt idx="430">
                  <c:v>0.43981781372123319</c:v>
                </c:pt>
                <c:pt idx="431">
                  <c:v>0.38341456795484158</c:v>
                </c:pt>
                <c:pt idx="432">
                  <c:v>0.43774235779418169</c:v>
                </c:pt>
                <c:pt idx="433">
                  <c:v>0.42723561658706039</c:v>
                </c:pt>
                <c:pt idx="434">
                  <c:v>0.35545346287451152</c:v>
                </c:pt>
                <c:pt idx="435">
                  <c:v>0.42853450933564929</c:v>
                </c:pt>
                <c:pt idx="436">
                  <c:v>0.42863480243161112</c:v>
                </c:pt>
                <c:pt idx="437">
                  <c:v>0.38737417498914467</c:v>
                </c:pt>
                <c:pt idx="438">
                  <c:v>0.42535318063395577</c:v>
                </c:pt>
                <c:pt idx="439">
                  <c:v>0.37786286365610083</c:v>
                </c:pt>
                <c:pt idx="440">
                  <c:v>0.46457158054711262</c:v>
                </c:pt>
                <c:pt idx="441">
                  <c:v>0.40011748805905356</c:v>
                </c:pt>
                <c:pt idx="442">
                  <c:v>0.36585525401650032</c:v>
                </c:pt>
                <c:pt idx="443">
                  <c:v>0.37791122448979586</c:v>
                </c:pt>
                <c:pt idx="444">
                  <c:v>0.42762965696917077</c:v>
                </c:pt>
                <c:pt idx="445">
                  <c:v>0.55160049934867572</c:v>
                </c:pt>
                <c:pt idx="446">
                  <c:v>0.62388998046026922</c:v>
                </c:pt>
                <c:pt idx="447">
                  <c:v>0.63641785714285704</c:v>
                </c:pt>
                <c:pt idx="448">
                  <c:v>0.73884044724272702</c:v>
                </c:pt>
                <c:pt idx="449">
                  <c:v>0.74120474381241874</c:v>
                </c:pt>
                <c:pt idx="450">
                  <c:v>0.78693532349109874</c:v>
                </c:pt>
                <c:pt idx="451">
                  <c:v>0.76407566217976564</c:v>
                </c:pt>
                <c:pt idx="452">
                  <c:v>0.77451153929656968</c:v>
                </c:pt>
                <c:pt idx="453">
                  <c:v>0.67892100521059495</c:v>
                </c:pt>
                <c:pt idx="454">
                  <c:v>0.62663152409900136</c:v>
                </c:pt>
                <c:pt idx="455">
                  <c:v>0.5320616478506297</c:v>
                </c:pt>
                <c:pt idx="456">
                  <c:v>0.47049057750759898</c:v>
                </c:pt>
                <c:pt idx="457">
                  <c:v>0.41959574468085126</c:v>
                </c:pt>
                <c:pt idx="458">
                  <c:v>0.29974475683890583</c:v>
                </c:pt>
                <c:pt idx="459">
                  <c:v>0.2380463091619627</c:v>
                </c:pt>
                <c:pt idx="460">
                  <c:v>0.17410699088145906</c:v>
                </c:pt>
                <c:pt idx="461">
                  <c:v>0.15007731220147633</c:v>
                </c:pt>
                <c:pt idx="462">
                  <c:v>0.13295014112027811</c:v>
                </c:pt>
                <c:pt idx="463">
                  <c:v>8.8752702996092198E-2</c:v>
                </c:pt>
                <c:pt idx="464">
                  <c:v>8.7383467216673921E-2</c:v>
                </c:pt>
                <c:pt idx="465">
                  <c:v>6.4216543638732276E-2</c:v>
                </c:pt>
                <c:pt idx="466">
                  <c:v>5.7113232739904436E-2</c:v>
                </c:pt>
                <c:pt idx="467">
                  <c:v>4.4990794615718657E-2</c:v>
                </c:pt>
                <c:pt idx="468">
                  <c:v>3.9258499782891955E-2</c:v>
                </c:pt>
                <c:pt idx="469">
                  <c:v>3.0554287885367064E-2</c:v>
                </c:pt>
                <c:pt idx="470">
                  <c:v>1.9763232739904511E-2</c:v>
                </c:pt>
                <c:pt idx="471">
                  <c:v>2.4088438992618449E-2</c:v>
                </c:pt>
                <c:pt idx="472">
                  <c:v>4.1553853669127297E-2</c:v>
                </c:pt>
                <c:pt idx="473">
                  <c:v>5.4278745115067417E-2</c:v>
                </c:pt>
                <c:pt idx="474">
                  <c:v>6.2808043855840254E-2</c:v>
                </c:pt>
                <c:pt idx="475">
                  <c:v>8.4206969170647003E-2</c:v>
                </c:pt>
                <c:pt idx="476">
                  <c:v>8.4298013460703453E-2</c:v>
                </c:pt>
                <c:pt idx="477">
                  <c:v>8.6785584020842535E-2</c:v>
                </c:pt>
                <c:pt idx="478">
                  <c:v>6.4454689535388562E-2</c:v>
                </c:pt>
                <c:pt idx="479">
                  <c:v>5.7743247937472965E-2</c:v>
                </c:pt>
                <c:pt idx="480">
                  <c:v>4.2269040382110309E-2</c:v>
                </c:pt>
                <c:pt idx="481">
                  <c:v>3.5564926183239455E-2</c:v>
                </c:pt>
                <c:pt idx="482">
                  <c:v>3.1679005644811173E-2</c:v>
                </c:pt>
                <c:pt idx="483">
                  <c:v>1.9332989578810376E-2</c:v>
                </c:pt>
                <c:pt idx="484">
                  <c:v>1.5856024750325749E-2</c:v>
                </c:pt>
                <c:pt idx="485">
                  <c:v>8.4155449413809251E-3</c:v>
                </c:pt>
                <c:pt idx="486">
                  <c:v>6.5634715588363916E-3</c:v>
                </c:pt>
                <c:pt idx="487">
                  <c:v>4.738764654798255E-3</c:v>
                </c:pt>
                <c:pt idx="488">
                  <c:v>2.6448545375598229E-3</c:v>
                </c:pt>
                <c:pt idx="489">
                  <c:v>1.2066109422493349E-3</c:v>
                </c:pt>
                <c:pt idx="490">
                  <c:v>9.7736647850637202E-4</c:v>
                </c:pt>
                <c:pt idx="491">
                  <c:v>2.4774207555373039E-4</c:v>
                </c:pt>
                <c:pt idx="492">
                  <c:v>-1.0017368649574507E-4</c:v>
                </c:pt>
                <c:pt idx="493">
                  <c:v>9.3443334780780266E-5</c:v>
                </c:pt>
                <c:pt idx="494">
                  <c:v>-2.9118541033432664E-4</c:v>
                </c:pt>
                <c:pt idx="495">
                  <c:v>-4.5341945288751833E-4</c:v>
                </c:pt>
                <c:pt idx="496">
                  <c:v>-9.2466348241344865E-5</c:v>
                </c:pt>
                <c:pt idx="497">
                  <c:v>-5.3827616152837994E-4</c:v>
                </c:pt>
                <c:pt idx="498">
                  <c:v>-3.8051454624401983E-4</c:v>
                </c:pt>
                <c:pt idx="499">
                  <c:v>-6.5077073382530321E-4</c:v>
                </c:pt>
                <c:pt idx="500">
                  <c:v>-5.0260529743804722E-4</c:v>
                </c:pt>
                <c:pt idx="501">
                  <c:v>-1.0362136343898462E-3</c:v>
                </c:pt>
                <c:pt idx="502">
                  <c:v>-9.3725575336516703E-4</c:v>
                </c:pt>
                <c:pt idx="503">
                  <c:v>-1.2910225792443341E-3</c:v>
                </c:pt>
                <c:pt idx="504">
                  <c:v>-9.4417064698220981E-4</c:v>
                </c:pt>
                <c:pt idx="505">
                  <c:v>-8.4575553625702545E-4</c:v>
                </c:pt>
                <c:pt idx="506">
                  <c:v>-9.9602692140676524E-4</c:v>
                </c:pt>
                <c:pt idx="507">
                  <c:v>-7.1330872774627487E-4</c:v>
                </c:pt>
                <c:pt idx="508">
                  <c:v>-6.6571862787663917E-4</c:v>
                </c:pt>
                <c:pt idx="509">
                  <c:v>-5.947676943116962E-4</c:v>
                </c:pt>
                <c:pt idx="510">
                  <c:v>5.6359748154581482E-3</c:v>
                </c:pt>
                <c:pt idx="511">
                  <c:v>1.7920820668693088E-2</c:v>
                </c:pt>
                <c:pt idx="512">
                  <c:v>4.6599489795918443E-2</c:v>
                </c:pt>
                <c:pt idx="513">
                  <c:v>0.11878954624402965</c:v>
                </c:pt>
                <c:pt idx="514">
                  <c:v>0.16512698653929672</c:v>
                </c:pt>
                <c:pt idx="515">
                  <c:v>0.1731100412505428</c:v>
                </c:pt>
                <c:pt idx="516">
                  <c:v>0.16640349544072966</c:v>
                </c:pt>
                <c:pt idx="517">
                  <c:v>0.13821998480243167</c:v>
                </c:pt>
                <c:pt idx="518">
                  <c:v>0.16902064698219729</c:v>
                </c:pt>
                <c:pt idx="519">
                  <c:v>0.13303450933564925</c:v>
                </c:pt>
                <c:pt idx="520">
                  <c:v>0.15126681502388187</c:v>
                </c:pt>
                <c:pt idx="521">
                  <c:v>0.16416035605731649</c:v>
                </c:pt>
                <c:pt idx="522">
                  <c:v>0.16988684324793757</c:v>
                </c:pt>
                <c:pt idx="523">
                  <c:v>0.19668081849761199</c:v>
                </c:pt>
                <c:pt idx="524">
                  <c:v>0.2689506621797656</c:v>
                </c:pt>
                <c:pt idx="525">
                  <c:v>0.30953999131567539</c:v>
                </c:pt>
                <c:pt idx="526">
                  <c:v>0.36330577507598782</c:v>
                </c:pt>
                <c:pt idx="527">
                  <c:v>0.42935191055145483</c:v>
                </c:pt>
                <c:pt idx="528">
                  <c:v>0.51973852583586633</c:v>
                </c:pt>
                <c:pt idx="529">
                  <c:v>0.54103922058184994</c:v>
                </c:pt>
                <c:pt idx="530">
                  <c:v>0.50788839557099452</c:v>
                </c:pt>
                <c:pt idx="531">
                  <c:v>0.5510812092922277</c:v>
                </c:pt>
                <c:pt idx="532">
                  <c:v>0.61378532349109871</c:v>
                </c:pt>
                <c:pt idx="533">
                  <c:v>0.63481301563178483</c:v>
                </c:pt>
                <c:pt idx="534">
                  <c:v>0.80573369518019977</c:v>
                </c:pt>
                <c:pt idx="535">
                  <c:v>0.59109615718627884</c:v>
                </c:pt>
                <c:pt idx="536">
                  <c:v>0.66156870386452449</c:v>
                </c:pt>
                <c:pt idx="537">
                  <c:v>0.67407488059053422</c:v>
                </c:pt>
                <c:pt idx="538">
                  <c:v>0.905329461571863</c:v>
                </c:pt>
                <c:pt idx="539">
                  <c:v>0.90749587494572292</c:v>
                </c:pt>
                <c:pt idx="540">
                  <c:v>1.0275485019539732</c:v>
                </c:pt>
                <c:pt idx="541">
                  <c:v>1.044375347372992</c:v>
                </c:pt>
                <c:pt idx="542">
                  <c:v>1.1531498697351281</c:v>
                </c:pt>
                <c:pt idx="543">
                  <c:v>1.0849519214068606</c:v>
                </c:pt>
                <c:pt idx="544">
                  <c:v>0.95071177811550156</c:v>
                </c:pt>
                <c:pt idx="545">
                  <c:v>0.99258053625705622</c:v>
                </c:pt>
                <c:pt idx="546">
                  <c:v>0.95719116369952251</c:v>
                </c:pt>
                <c:pt idx="547">
                  <c:v>1.1200169995657838</c:v>
                </c:pt>
                <c:pt idx="548">
                  <c:v>1.1036940403821105</c:v>
                </c:pt>
                <c:pt idx="549">
                  <c:v>1.0789287993920975</c:v>
                </c:pt>
                <c:pt idx="550">
                  <c:v>0.91095346287451162</c:v>
                </c:pt>
                <c:pt idx="551">
                  <c:v>1.026980699088146</c:v>
                </c:pt>
                <c:pt idx="552">
                  <c:v>0.93074824142422952</c:v>
                </c:pt>
                <c:pt idx="553">
                  <c:v>0.94702256838905785</c:v>
                </c:pt>
                <c:pt idx="554">
                  <c:v>1.052486289622232</c:v>
                </c:pt>
                <c:pt idx="555">
                  <c:v>0.99474793747286161</c:v>
                </c:pt>
                <c:pt idx="556">
                  <c:v>1.1577898067737735</c:v>
                </c:pt>
                <c:pt idx="557">
                  <c:v>1.1389133847155883</c:v>
                </c:pt>
                <c:pt idx="558">
                  <c:v>1.0210927811550154</c:v>
                </c:pt>
                <c:pt idx="559">
                  <c:v>0.9938956144159794</c:v>
                </c:pt>
                <c:pt idx="560">
                  <c:v>1.0017005861919237</c:v>
                </c:pt>
                <c:pt idx="561">
                  <c:v>1.1559712548849328</c:v>
                </c:pt>
                <c:pt idx="562">
                  <c:v>1.1760074250976988</c:v>
                </c:pt>
                <c:pt idx="563">
                  <c:v>1.2126607468519324</c:v>
                </c:pt>
                <c:pt idx="564">
                  <c:v>0.92804744897959202</c:v>
                </c:pt>
                <c:pt idx="565">
                  <c:v>1.1189547003907947</c:v>
                </c:pt>
                <c:pt idx="566">
                  <c:v>1.1013733282674771</c:v>
                </c:pt>
                <c:pt idx="567">
                  <c:v>0.93148009118541031</c:v>
                </c:pt>
                <c:pt idx="568">
                  <c:v>1.266940653495441</c:v>
                </c:pt>
                <c:pt idx="569">
                  <c:v>1.2870351280937908</c:v>
                </c:pt>
                <c:pt idx="570">
                  <c:v>1.1365796678245768</c:v>
                </c:pt>
                <c:pt idx="571">
                  <c:v>1.0916552648719062</c:v>
                </c:pt>
                <c:pt idx="572">
                  <c:v>1.2408222318714719</c:v>
                </c:pt>
                <c:pt idx="573">
                  <c:v>1.1067951584889275</c:v>
                </c:pt>
                <c:pt idx="574">
                  <c:v>1.0431161094224926</c:v>
                </c:pt>
                <c:pt idx="575">
                  <c:v>1.1641705818497612</c:v>
                </c:pt>
                <c:pt idx="576">
                  <c:v>1.0232887646547981</c:v>
                </c:pt>
                <c:pt idx="577">
                  <c:v>1.1404889491966999</c:v>
                </c:pt>
                <c:pt idx="578">
                  <c:v>1.3216085432045159</c:v>
                </c:pt>
                <c:pt idx="579">
                  <c:v>1.3517024967433782</c:v>
                </c:pt>
                <c:pt idx="580">
                  <c:v>1.2338316000868434</c:v>
                </c:pt>
                <c:pt idx="581">
                  <c:v>1.1328115935735998</c:v>
                </c:pt>
                <c:pt idx="582">
                  <c:v>1.091335062961355</c:v>
                </c:pt>
                <c:pt idx="583">
                  <c:v>1.0796204950065134</c:v>
                </c:pt>
                <c:pt idx="584">
                  <c:v>1.1809611050803301</c:v>
                </c:pt>
                <c:pt idx="585">
                  <c:v>1.1504633087277465</c:v>
                </c:pt>
                <c:pt idx="586">
                  <c:v>1.277190273556231</c:v>
                </c:pt>
                <c:pt idx="587">
                  <c:v>1.1159673252279636</c:v>
                </c:pt>
                <c:pt idx="588">
                  <c:v>1.2792023230568825</c:v>
                </c:pt>
                <c:pt idx="589">
                  <c:v>1.1336746309161962</c:v>
                </c:pt>
                <c:pt idx="590">
                  <c:v>1.2704885258358665</c:v>
                </c:pt>
                <c:pt idx="591">
                  <c:v>1.1926260746851933</c:v>
                </c:pt>
                <c:pt idx="592">
                  <c:v>1.1141210703430309</c:v>
                </c:pt>
                <c:pt idx="593">
                  <c:v>1.1605964828484587</c:v>
                </c:pt>
                <c:pt idx="594">
                  <c:v>1.2374622774641773</c:v>
                </c:pt>
                <c:pt idx="595">
                  <c:v>1.0664463634389927</c:v>
                </c:pt>
                <c:pt idx="596">
                  <c:v>1.2401283217542338</c:v>
                </c:pt>
                <c:pt idx="597">
                  <c:v>1.1633053408597482</c:v>
                </c:pt>
                <c:pt idx="598">
                  <c:v>1.3047996526270083</c:v>
                </c:pt>
                <c:pt idx="599">
                  <c:v>1.1645776378636563</c:v>
                </c:pt>
                <c:pt idx="600">
                  <c:v>1.0627490990013027</c:v>
                </c:pt>
                <c:pt idx="601">
                  <c:v>1.2475109748154583</c:v>
                </c:pt>
                <c:pt idx="602">
                  <c:v>1.2967719496309162</c:v>
                </c:pt>
                <c:pt idx="603">
                  <c:v>1.1550879179331308</c:v>
                </c:pt>
                <c:pt idx="604">
                  <c:v>1.1695263786365613</c:v>
                </c:pt>
                <c:pt idx="605">
                  <c:v>1.2259961354754672</c:v>
                </c:pt>
                <c:pt idx="606">
                  <c:v>1.2520064481111595</c:v>
                </c:pt>
                <c:pt idx="607">
                  <c:v>1.3869879179331308</c:v>
                </c:pt>
                <c:pt idx="608">
                  <c:v>1.395654081632653</c:v>
                </c:pt>
                <c:pt idx="609">
                  <c:v>1.4699412071211464</c:v>
                </c:pt>
                <c:pt idx="610">
                  <c:v>1.2062446808510638</c:v>
                </c:pt>
                <c:pt idx="611">
                  <c:v>1.2607659140251846</c:v>
                </c:pt>
                <c:pt idx="612">
                  <c:v>1.3008201150673036</c:v>
                </c:pt>
                <c:pt idx="613">
                  <c:v>1.0381879287885369</c:v>
                </c:pt>
                <c:pt idx="614">
                  <c:v>1.3545367455492836</c:v>
                </c:pt>
                <c:pt idx="615">
                  <c:v>1.1923663265306124</c:v>
                </c:pt>
                <c:pt idx="616">
                  <c:v>1.2176704624402954</c:v>
                </c:pt>
                <c:pt idx="617">
                  <c:v>1.1516229157620497</c:v>
                </c:pt>
                <c:pt idx="618">
                  <c:v>1.1797166739036042</c:v>
                </c:pt>
                <c:pt idx="619">
                  <c:v>1.1752563829787235</c:v>
                </c:pt>
                <c:pt idx="620">
                  <c:v>1.2492324468085108</c:v>
                </c:pt>
                <c:pt idx="621">
                  <c:v>1.0924027789839341</c:v>
                </c:pt>
                <c:pt idx="622">
                  <c:v>1.1055179005644811</c:v>
                </c:pt>
                <c:pt idx="623">
                  <c:v>1.2813005427702999</c:v>
                </c:pt>
                <c:pt idx="624">
                  <c:v>1.0806630699088147</c:v>
                </c:pt>
                <c:pt idx="625">
                  <c:v>1.1710901107251412</c:v>
                </c:pt>
                <c:pt idx="626">
                  <c:v>1.2394177268779856</c:v>
                </c:pt>
                <c:pt idx="627">
                  <c:v>1.2374683673469387</c:v>
                </c:pt>
                <c:pt idx="628">
                  <c:v>1.2669703973078594</c:v>
                </c:pt>
                <c:pt idx="629">
                  <c:v>1.3652949522362139</c:v>
                </c:pt>
                <c:pt idx="630">
                  <c:v>1.291198773339123</c:v>
                </c:pt>
                <c:pt idx="631">
                  <c:v>1.2158618323925316</c:v>
                </c:pt>
                <c:pt idx="632">
                  <c:v>1.3502662071211466</c:v>
                </c:pt>
                <c:pt idx="633">
                  <c:v>1.2565682587928788</c:v>
                </c:pt>
                <c:pt idx="634">
                  <c:v>1.2948220256187584</c:v>
                </c:pt>
                <c:pt idx="635">
                  <c:v>1.2907673252279634</c:v>
                </c:pt>
                <c:pt idx="636">
                  <c:v>1.2254278006947461</c:v>
                </c:pt>
                <c:pt idx="637">
                  <c:v>1.2242080872774643</c:v>
                </c:pt>
                <c:pt idx="638">
                  <c:v>1.3059988276161529</c:v>
                </c:pt>
                <c:pt idx="639">
                  <c:v>1.2185905883630048</c:v>
                </c:pt>
                <c:pt idx="640">
                  <c:v>1.3753487516283112</c:v>
                </c:pt>
                <c:pt idx="641">
                  <c:v>1.3530573056882331</c:v>
                </c:pt>
                <c:pt idx="642">
                  <c:v>1.2227102583586626</c:v>
                </c:pt>
                <c:pt idx="643">
                  <c:v>1.3563637429439863</c:v>
                </c:pt>
                <c:pt idx="644">
                  <c:v>1.3509600412505427</c:v>
                </c:pt>
                <c:pt idx="645">
                  <c:v>1.3768061007381678</c:v>
                </c:pt>
                <c:pt idx="646">
                  <c:v>1.466962852800695</c:v>
                </c:pt>
                <c:pt idx="647">
                  <c:v>1.3699198545375602</c:v>
                </c:pt>
                <c:pt idx="648">
                  <c:v>1.385650238818932</c:v>
                </c:pt>
                <c:pt idx="649">
                  <c:v>1.3768447894051239</c:v>
                </c:pt>
                <c:pt idx="650">
                  <c:v>1.3300663156752064</c:v>
                </c:pt>
                <c:pt idx="651">
                  <c:v>1.3013262375162835</c:v>
                </c:pt>
                <c:pt idx="652">
                  <c:v>1.2961492075553627</c:v>
                </c:pt>
                <c:pt idx="653">
                  <c:v>1.2148919235779418</c:v>
                </c:pt>
                <c:pt idx="654">
                  <c:v>1.3745078593139386</c:v>
                </c:pt>
                <c:pt idx="655">
                  <c:v>1.3234604211897527</c:v>
                </c:pt>
                <c:pt idx="656">
                  <c:v>1.3288442249240122</c:v>
                </c:pt>
                <c:pt idx="657">
                  <c:v>1.3091965045592706</c:v>
                </c:pt>
                <c:pt idx="658">
                  <c:v>1.2280243812418585</c:v>
                </c:pt>
                <c:pt idx="659">
                  <c:v>1.103066977854972</c:v>
                </c:pt>
                <c:pt idx="660">
                  <c:v>1.0932703104646118</c:v>
                </c:pt>
                <c:pt idx="661">
                  <c:v>1.1189716891011725</c:v>
                </c:pt>
                <c:pt idx="662">
                  <c:v>1.1400268779852367</c:v>
                </c:pt>
                <c:pt idx="663">
                  <c:v>1.2094450499348677</c:v>
                </c:pt>
                <c:pt idx="664">
                  <c:v>1.2860626031263569</c:v>
                </c:pt>
                <c:pt idx="665">
                  <c:v>1.3708925640468956</c:v>
                </c:pt>
                <c:pt idx="666">
                  <c:v>1.3104919452887538</c:v>
                </c:pt>
                <c:pt idx="667">
                  <c:v>1.4289490555796784</c:v>
                </c:pt>
                <c:pt idx="668">
                  <c:v>1.4632101498046031</c:v>
                </c:pt>
                <c:pt idx="669">
                  <c:v>1.3304380373425968</c:v>
                </c:pt>
                <c:pt idx="670">
                  <c:v>1.3126427377333914</c:v>
                </c:pt>
                <c:pt idx="671">
                  <c:v>1.2586899153278333</c:v>
                </c:pt>
                <c:pt idx="672">
                  <c:v>1.2620836517585758</c:v>
                </c:pt>
                <c:pt idx="673">
                  <c:v>1.2758971341728182</c:v>
                </c:pt>
                <c:pt idx="674">
                  <c:v>1.309586278766826</c:v>
                </c:pt>
                <c:pt idx="675">
                  <c:v>1.1506206252713853</c:v>
                </c:pt>
                <c:pt idx="676">
                  <c:v>1.3977651541467651</c:v>
                </c:pt>
                <c:pt idx="677">
                  <c:v>1.1957740881458967</c:v>
                </c:pt>
                <c:pt idx="678">
                  <c:v>1.1281675531914894</c:v>
                </c:pt>
                <c:pt idx="679">
                  <c:v>1.1241809270516718</c:v>
                </c:pt>
                <c:pt idx="680">
                  <c:v>1.2682226769431175</c:v>
                </c:pt>
                <c:pt idx="681">
                  <c:v>1.2376940512375167</c:v>
                </c:pt>
                <c:pt idx="682">
                  <c:v>1.3899420321320017</c:v>
                </c:pt>
                <c:pt idx="683">
                  <c:v>1.3327850412505429</c:v>
                </c:pt>
                <c:pt idx="684">
                  <c:v>1.328857349109857</c:v>
                </c:pt>
                <c:pt idx="685">
                  <c:v>1.6182108445505867</c:v>
                </c:pt>
                <c:pt idx="686">
                  <c:v>1.5784797221016067</c:v>
                </c:pt>
                <c:pt idx="687">
                  <c:v>1.5203869083803736</c:v>
                </c:pt>
                <c:pt idx="688">
                  <c:v>1.5012313287016938</c:v>
                </c:pt>
                <c:pt idx="689">
                  <c:v>1.4826411528441166</c:v>
                </c:pt>
                <c:pt idx="690">
                  <c:v>1.4828670972644378</c:v>
                </c:pt>
                <c:pt idx="691">
                  <c:v>1.464570864090317</c:v>
                </c:pt>
                <c:pt idx="692">
                  <c:v>1.2101277355623101</c:v>
                </c:pt>
                <c:pt idx="693">
                  <c:v>1.2005532023447678</c:v>
                </c:pt>
                <c:pt idx="694">
                  <c:v>1.1168226226660876</c:v>
                </c:pt>
                <c:pt idx="695">
                  <c:v>1.1038805254016502</c:v>
                </c:pt>
                <c:pt idx="696">
                  <c:v>0.9163838905775078</c:v>
                </c:pt>
                <c:pt idx="697">
                  <c:v>0.87142567303517171</c:v>
                </c:pt>
                <c:pt idx="698">
                  <c:v>0.75250248588797219</c:v>
                </c:pt>
                <c:pt idx="699">
                  <c:v>0.59330268128528019</c:v>
                </c:pt>
                <c:pt idx="700">
                  <c:v>0.47658969821971359</c:v>
                </c:pt>
                <c:pt idx="701">
                  <c:v>0.4108898067737734</c:v>
                </c:pt>
                <c:pt idx="702">
                  <c:v>0.31857440295267059</c:v>
                </c:pt>
                <c:pt idx="703">
                  <c:v>0.28016354754667844</c:v>
                </c:pt>
                <c:pt idx="704">
                  <c:v>0.21179470256187574</c:v>
                </c:pt>
                <c:pt idx="705">
                  <c:v>0.18516155015197577</c:v>
                </c:pt>
                <c:pt idx="706">
                  <c:v>0.14588677811550152</c:v>
                </c:pt>
                <c:pt idx="707">
                  <c:v>0.10793168693009128</c:v>
                </c:pt>
                <c:pt idx="708">
                  <c:v>0.10043473729917506</c:v>
                </c:pt>
                <c:pt idx="709">
                  <c:v>9.2380199739470398E-2</c:v>
                </c:pt>
                <c:pt idx="710">
                  <c:v>7.660396222318723E-2</c:v>
                </c:pt>
                <c:pt idx="711">
                  <c:v>8.2054429005644941E-2</c:v>
                </c:pt>
                <c:pt idx="712">
                  <c:v>6.6309368215371284E-2</c:v>
                </c:pt>
                <c:pt idx="713">
                  <c:v>6.1822633521493725E-2</c:v>
                </c:pt>
                <c:pt idx="714">
                  <c:v>9.4203745115067447E-2</c:v>
                </c:pt>
                <c:pt idx="715">
                  <c:v>0.12630302865827198</c:v>
                </c:pt>
                <c:pt idx="716">
                  <c:v>8.1188992618324074E-2</c:v>
                </c:pt>
                <c:pt idx="717">
                  <c:v>6.0317574902301552E-2</c:v>
                </c:pt>
                <c:pt idx="718">
                  <c:v>3.5673404255319292E-2</c:v>
                </c:pt>
                <c:pt idx="719">
                  <c:v>2.3354418150238924E-2</c:v>
                </c:pt>
                <c:pt idx="720">
                  <c:v>1.8179722101606698E-2</c:v>
                </c:pt>
                <c:pt idx="721">
                  <c:v>1.1437928788536797E-2</c:v>
                </c:pt>
                <c:pt idx="722">
                  <c:v>8.3358554059922308E-3</c:v>
                </c:pt>
                <c:pt idx="723">
                  <c:v>6.5763135041250788E-3</c:v>
                </c:pt>
                <c:pt idx="724">
                  <c:v>4.0780612244899371E-3</c:v>
                </c:pt>
                <c:pt idx="725">
                  <c:v>3.0419995657838357E-3</c:v>
                </c:pt>
                <c:pt idx="726">
                  <c:v>2.6672058184977134E-3</c:v>
                </c:pt>
                <c:pt idx="727">
                  <c:v>1.5138623534521128E-3</c:v>
                </c:pt>
                <c:pt idx="728">
                  <c:v>9.9541901867134224E-4</c:v>
                </c:pt>
                <c:pt idx="729">
                  <c:v>6.6578376031279154E-4</c:v>
                </c:pt>
                <c:pt idx="730">
                  <c:v>8.0541684759018184E-4</c:v>
                </c:pt>
                <c:pt idx="731">
                  <c:v>3.02160225792479E-4</c:v>
                </c:pt>
                <c:pt idx="732">
                  <c:v>-3.3991532783317303E-4</c:v>
                </c:pt>
                <c:pt idx="733">
                  <c:v>1.3907946157200096E-4</c:v>
                </c:pt>
                <c:pt idx="734">
                  <c:v>-3.5671949630909942E-4</c:v>
                </c:pt>
                <c:pt idx="735">
                  <c:v>-5.6523013460703072E-4</c:v>
                </c:pt>
                <c:pt idx="736">
                  <c:v>-4.460920538427093E-4</c:v>
                </c:pt>
                <c:pt idx="737">
                  <c:v>-8.3788536691260926E-4</c:v>
                </c:pt>
                <c:pt idx="738">
                  <c:v>-6.7747503256615667E-4</c:v>
                </c:pt>
                <c:pt idx="739">
                  <c:v>-5.5008684324784913E-4</c:v>
                </c:pt>
                <c:pt idx="740">
                  <c:v>-4.051454624402406E-4</c:v>
                </c:pt>
                <c:pt idx="741">
                  <c:v>-4.8170864090311223E-4</c:v>
                </c:pt>
                <c:pt idx="742">
                  <c:v>-8.7619409465902092E-4</c:v>
                </c:pt>
                <c:pt idx="743">
                  <c:v>-6.0660008684297346E-5</c:v>
                </c:pt>
                <c:pt idx="744">
                  <c:v>-4.7641120277892813E-4</c:v>
                </c:pt>
                <c:pt idx="745">
                  <c:v>-6.3673469387748143E-4</c:v>
                </c:pt>
                <c:pt idx="746">
                  <c:v>-4.3461788970905425E-4</c:v>
                </c:pt>
                <c:pt idx="747">
                  <c:v>2.4904971775944442E-2</c:v>
                </c:pt>
                <c:pt idx="748">
                  <c:v>2.8305264871906256E-2</c:v>
                </c:pt>
                <c:pt idx="749">
                  <c:v>7.0234335649153448E-2</c:v>
                </c:pt>
                <c:pt idx="750">
                  <c:v>0.11434697134172822</c:v>
                </c:pt>
                <c:pt idx="751">
                  <c:v>0.10089889274858893</c:v>
                </c:pt>
                <c:pt idx="752">
                  <c:v>0.14616616369952246</c:v>
                </c:pt>
                <c:pt idx="753">
                  <c:v>0.13422232957012592</c:v>
                </c:pt>
                <c:pt idx="754">
                  <c:v>0.13931252713851511</c:v>
                </c:pt>
                <c:pt idx="755">
                  <c:v>0.12848354320451605</c:v>
                </c:pt>
                <c:pt idx="756">
                  <c:v>0.14920772904906662</c:v>
                </c:pt>
                <c:pt idx="757">
                  <c:v>0.16062909248805915</c:v>
                </c:pt>
                <c:pt idx="758">
                  <c:v>0.22583352149370398</c:v>
                </c:pt>
                <c:pt idx="759">
                  <c:v>0.22733761398176297</c:v>
                </c:pt>
                <c:pt idx="760">
                  <c:v>0.29703422709509331</c:v>
                </c:pt>
                <c:pt idx="761">
                  <c:v>0.51661390577507627</c:v>
                </c:pt>
                <c:pt idx="762">
                  <c:v>0.61541745549283566</c:v>
                </c:pt>
                <c:pt idx="763">
                  <c:v>0.68274328050369093</c:v>
                </c:pt>
                <c:pt idx="764">
                  <c:v>0.79814756838905776</c:v>
                </c:pt>
                <c:pt idx="765">
                  <c:v>0.84768809161962666</c:v>
                </c:pt>
                <c:pt idx="766">
                  <c:v>0.9036480243161098</c:v>
                </c:pt>
                <c:pt idx="767">
                  <c:v>0.98009545158488953</c:v>
                </c:pt>
                <c:pt idx="768">
                  <c:v>0.93081625054277051</c:v>
                </c:pt>
                <c:pt idx="769">
                  <c:v>1.1188822731220149</c:v>
                </c:pt>
                <c:pt idx="770">
                  <c:v>1.1822755644811118</c:v>
                </c:pt>
                <c:pt idx="771">
                  <c:v>1.1526373534520191</c:v>
                </c:pt>
                <c:pt idx="772">
                  <c:v>1.3635382544507166</c:v>
                </c:pt>
                <c:pt idx="773">
                  <c:v>1.3224268345636125</c:v>
                </c:pt>
                <c:pt idx="774">
                  <c:v>1.4001798523664788</c:v>
                </c:pt>
                <c:pt idx="775">
                  <c:v>1.4577384932696482</c:v>
                </c:pt>
                <c:pt idx="776">
                  <c:v>1.3324943768996962</c:v>
                </c:pt>
                <c:pt idx="777">
                  <c:v>1.487367086409032</c:v>
                </c:pt>
                <c:pt idx="778">
                  <c:v>1.5063574576639165</c:v>
                </c:pt>
                <c:pt idx="779">
                  <c:v>1.2679255644811116</c:v>
                </c:pt>
                <c:pt idx="780">
                  <c:v>1.3574729917498913</c:v>
                </c:pt>
                <c:pt idx="781">
                  <c:v>1.3411911745549288</c:v>
                </c:pt>
                <c:pt idx="782">
                  <c:v>1.548656871471993</c:v>
                </c:pt>
                <c:pt idx="783">
                  <c:v>1.3931514112027792</c:v>
                </c:pt>
                <c:pt idx="784">
                  <c:v>1.1784836300477639</c:v>
                </c:pt>
                <c:pt idx="785">
                  <c:v>1.3195221993052539</c:v>
                </c:pt>
                <c:pt idx="786">
                  <c:v>1.452487939643943</c:v>
                </c:pt>
                <c:pt idx="787">
                  <c:v>1.3697119409465914</c:v>
                </c:pt>
                <c:pt idx="788">
                  <c:v>1.5287783326096398</c:v>
                </c:pt>
                <c:pt idx="789">
                  <c:v>1.4691196591402522</c:v>
                </c:pt>
                <c:pt idx="790">
                  <c:v>1.3870296461137648</c:v>
                </c:pt>
                <c:pt idx="791">
                  <c:v>1.4064149478940511</c:v>
                </c:pt>
                <c:pt idx="792">
                  <c:v>1.4240735345201911</c:v>
                </c:pt>
                <c:pt idx="793">
                  <c:v>1.4295349869735128</c:v>
                </c:pt>
                <c:pt idx="794">
                  <c:v>1.326816836734694</c:v>
                </c:pt>
                <c:pt idx="795">
                  <c:v>1.5669912396873646</c:v>
                </c:pt>
                <c:pt idx="796">
                  <c:v>1.392191804168476</c:v>
                </c:pt>
                <c:pt idx="797">
                  <c:v>1.4503009118541035</c:v>
                </c:pt>
                <c:pt idx="798">
                  <c:v>1.4097910660008683</c:v>
                </c:pt>
                <c:pt idx="799">
                  <c:v>1.5201176508901435</c:v>
                </c:pt>
                <c:pt idx="800">
                  <c:v>1.5007703104646115</c:v>
                </c:pt>
                <c:pt idx="801">
                  <c:v>1.6407584997828917</c:v>
                </c:pt>
                <c:pt idx="802">
                  <c:v>1.6031766391663052</c:v>
                </c:pt>
                <c:pt idx="803">
                  <c:v>1.5166239253148068</c:v>
                </c:pt>
                <c:pt idx="804">
                  <c:v>1.6808165653495439</c:v>
                </c:pt>
                <c:pt idx="805">
                  <c:v>1.5012647633521496</c:v>
                </c:pt>
                <c:pt idx="806">
                  <c:v>1.5948050803300045</c:v>
                </c:pt>
                <c:pt idx="807">
                  <c:v>1.5759442574902305</c:v>
                </c:pt>
                <c:pt idx="808">
                  <c:v>1.594456089882762</c:v>
                </c:pt>
                <c:pt idx="809">
                  <c:v>1.5492240447242727</c:v>
                </c:pt>
                <c:pt idx="810">
                  <c:v>1.5383340751194097</c:v>
                </c:pt>
                <c:pt idx="811">
                  <c:v>1.6104455058619194</c:v>
                </c:pt>
                <c:pt idx="812">
                  <c:v>1.5802439209726447</c:v>
                </c:pt>
                <c:pt idx="813">
                  <c:v>1.4871273230568827</c:v>
                </c:pt>
                <c:pt idx="814">
                  <c:v>1.6839123208858013</c:v>
                </c:pt>
                <c:pt idx="815">
                  <c:v>1.6195058076422058</c:v>
                </c:pt>
                <c:pt idx="816">
                  <c:v>1.5403874945722973</c:v>
                </c:pt>
                <c:pt idx="817">
                  <c:v>1.5030146765089014</c:v>
                </c:pt>
                <c:pt idx="818">
                  <c:v>1.6882839991315679</c:v>
                </c:pt>
                <c:pt idx="819">
                  <c:v>1.9984256296135474</c:v>
                </c:pt>
                <c:pt idx="820">
                  <c:v>1.678298936170213</c:v>
                </c:pt>
                <c:pt idx="821">
                  <c:v>1.7295198979591837</c:v>
                </c:pt>
                <c:pt idx="822">
                  <c:v>1.6789070777247068</c:v>
                </c:pt>
                <c:pt idx="823">
                  <c:v>1.7098732522796354</c:v>
                </c:pt>
                <c:pt idx="824">
                  <c:v>1.5745351280937907</c:v>
                </c:pt>
                <c:pt idx="825">
                  <c:v>1.5839823056882325</c:v>
                </c:pt>
                <c:pt idx="826">
                  <c:v>1.5588102909248807</c:v>
                </c:pt>
                <c:pt idx="827">
                  <c:v>1.4126418475900999</c:v>
                </c:pt>
                <c:pt idx="828">
                  <c:v>1.5182143942683457</c:v>
                </c:pt>
                <c:pt idx="829">
                  <c:v>1.6684221667390362</c:v>
                </c:pt>
                <c:pt idx="830">
                  <c:v>1.6041762592270956</c:v>
                </c:pt>
                <c:pt idx="831">
                  <c:v>1.7845729483282677</c:v>
                </c:pt>
                <c:pt idx="832">
                  <c:v>1.7348165436387324</c:v>
                </c:pt>
                <c:pt idx="833">
                  <c:v>1.5682535714285715</c:v>
                </c:pt>
                <c:pt idx="834">
                  <c:v>1.639158792878854</c:v>
                </c:pt>
                <c:pt idx="835">
                  <c:v>1.448629266174555</c:v>
                </c:pt>
                <c:pt idx="836">
                  <c:v>1.7769689969604867</c:v>
                </c:pt>
                <c:pt idx="837">
                  <c:v>1.7918071645679552</c:v>
                </c:pt>
                <c:pt idx="838">
                  <c:v>1.6970610725141122</c:v>
                </c:pt>
                <c:pt idx="839">
                  <c:v>1.6146596287451151</c:v>
                </c:pt>
                <c:pt idx="840">
                  <c:v>1.6983648827616156</c:v>
                </c:pt>
                <c:pt idx="841">
                  <c:v>1.7028495223621365</c:v>
                </c:pt>
                <c:pt idx="842">
                  <c:v>1.7249290924880591</c:v>
                </c:pt>
                <c:pt idx="843">
                  <c:v>1.748950184541902</c:v>
                </c:pt>
                <c:pt idx="844">
                  <c:v>1.8631818606165873</c:v>
                </c:pt>
                <c:pt idx="845">
                  <c:v>1.7002176943117675</c:v>
                </c:pt>
                <c:pt idx="846">
                  <c:v>1.5934894485453759</c:v>
                </c:pt>
                <c:pt idx="847">
                  <c:v>1.7363036257056015</c:v>
                </c:pt>
                <c:pt idx="848">
                  <c:v>1.7160490013026486</c:v>
                </c:pt>
                <c:pt idx="849">
                  <c:v>1.5586509009986973</c:v>
                </c:pt>
                <c:pt idx="850">
                  <c:v>1.7306092379504996</c:v>
                </c:pt>
                <c:pt idx="851">
                  <c:v>1.6491233174120714</c:v>
                </c:pt>
                <c:pt idx="852">
                  <c:v>1.5442801888840645</c:v>
                </c:pt>
                <c:pt idx="853">
                  <c:v>1.8940667933130699</c:v>
                </c:pt>
                <c:pt idx="854">
                  <c:v>1.5183240555796791</c:v>
                </c:pt>
                <c:pt idx="855">
                  <c:v>1.6541025944420324</c:v>
                </c:pt>
                <c:pt idx="856">
                  <c:v>1.6699325445071647</c:v>
                </c:pt>
                <c:pt idx="857">
                  <c:v>1.6898300369083803</c:v>
                </c:pt>
                <c:pt idx="858">
                  <c:v>1.7876382327399045</c:v>
                </c:pt>
                <c:pt idx="859">
                  <c:v>1.6540909683022145</c:v>
                </c:pt>
                <c:pt idx="860">
                  <c:v>1.6020535931393836</c:v>
                </c:pt>
                <c:pt idx="861">
                  <c:v>1.5129273447676947</c:v>
                </c:pt>
                <c:pt idx="862">
                  <c:v>1.5913030937907078</c:v>
                </c:pt>
                <c:pt idx="863">
                  <c:v>1.7550431393834132</c:v>
                </c:pt>
                <c:pt idx="864">
                  <c:v>1.6819396113764655</c:v>
                </c:pt>
                <c:pt idx="865">
                  <c:v>1.6181152844116371</c:v>
                </c:pt>
                <c:pt idx="866">
                  <c:v>1.6924666630481981</c:v>
                </c:pt>
                <c:pt idx="867">
                  <c:v>1.665083608336952</c:v>
                </c:pt>
                <c:pt idx="868">
                  <c:v>1.4064713525835866</c:v>
                </c:pt>
                <c:pt idx="869">
                  <c:v>1.6022119083803736</c:v>
                </c:pt>
                <c:pt idx="870">
                  <c:v>1.4491714937038644</c:v>
                </c:pt>
                <c:pt idx="871">
                  <c:v>1.4859459509335651</c:v>
                </c:pt>
                <c:pt idx="872">
                  <c:v>1.4424247069040383</c:v>
                </c:pt>
                <c:pt idx="873">
                  <c:v>1.5730539079461576</c:v>
                </c:pt>
                <c:pt idx="874">
                  <c:v>1.6242212223187149</c:v>
                </c:pt>
                <c:pt idx="875">
                  <c:v>1.8118429874077293</c:v>
                </c:pt>
                <c:pt idx="876">
                  <c:v>1.6954831089882763</c:v>
                </c:pt>
                <c:pt idx="877">
                  <c:v>1.7315402735562313</c:v>
                </c:pt>
                <c:pt idx="878">
                  <c:v>1.636660193226227</c:v>
                </c:pt>
                <c:pt idx="879">
                  <c:v>1.4975935410334349</c:v>
                </c:pt>
                <c:pt idx="880">
                  <c:v>1.5634552323056881</c:v>
                </c:pt>
                <c:pt idx="881">
                  <c:v>1.7149942683456361</c:v>
                </c:pt>
                <c:pt idx="882">
                  <c:v>1.5542780829353018</c:v>
                </c:pt>
                <c:pt idx="883">
                  <c:v>1.7007446157186283</c:v>
                </c:pt>
                <c:pt idx="884">
                  <c:v>1.5970042987407729</c:v>
                </c:pt>
                <c:pt idx="885">
                  <c:v>1.5020947676943122</c:v>
                </c:pt>
                <c:pt idx="886">
                  <c:v>1.7029106600086843</c:v>
                </c:pt>
                <c:pt idx="887">
                  <c:v>1.5924591728180635</c:v>
                </c:pt>
                <c:pt idx="888">
                  <c:v>1.5932722752930963</c:v>
                </c:pt>
                <c:pt idx="889">
                  <c:v>1.9280967325227967</c:v>
                </c:pt>
                <c:pt idx="890">
                  <c:v>1.6675203755970474</c:v>
                </c:pt>
                <c:pt idx="891">
                  <c:v>1.8666542661745549</c:v>
                </c:pt>
                <c:pt idx="892">
                  <c:v>1.6462759444203212</c:v>
                </c:pt>
                <c:pt idx="893">
                  <c:v>1.5406959617889708</c:v>
                </c:pt>
                <c:pt idx="894">
                  <c:v>1.5996478180633957</c:v>
                </c:pt>
                <c:pt idx="895">
                  <c:v>1.7787197351280941</c:v>
                </c:pt>
                <c:pt idx="896">
                  <c:v>1.6401728397742077</c:v>
                </c:pt>
                <c:pt idx="897">
                  <c:v>1.9644311224489801</c:v>
                </c:pt>
                <c:pt idx="898">
                  <c:v>1.6721864198871039</c:v>
                </c:pt>
                <c:pt idx="899">
                  <c:v>1.5014910768562746</c:v>
                </c:pt>
                <c:pt idx="900">
                  <c:v>1.6442590968302215</c:v>
                </c:pt>
                <c:pt idx="901">
                  <c:v>1.5409225141120277</c:v>
                </c:pt>
                <c:pt idx="902">
                  <c:v>1.7073189426834567</c:v>
                </c:pt>
                <c:pt idx="903">
                  <c:v>1.7702712114633088</c:v>
                </c:pt>
                <c:pt idx="904">
                  <c:v>1.7671705818497614</c:v>
                </c:pt>
                <c:pt idx="905">
                  <c:v>1.7378777355623103</c:v>
                </c:pt>
                <c:pt idx="906">
                  <c:v>1.4631031697785497</c:v>
                </c:pt>
                <c:pt idx="907">
                  <c:v>1.6033756947459836</c:v>
                </c:pt>
                <c:pt idx="908">
                  <c:v>1.5749552865827183</c:v>
                </c:pt>
                <c:pt idx="909">
                  <c:v>1.6934122014763353</c:v>
                </c:pt>
                <c:pt idx="910">
                  <c:v>1.6297032132001739</c:v>
                </c:pt>
                <c:pt idx="911">
                  <c:v>1.9396364524533218</c:v>
                </c:pt>
                <c:pt idx="912">
                  <c:v>1.631810171515415</c:v>
                </c:pt>
                <c:pt idx="913">
                  <c:v>1.6985147959183671</c:v>
                </c:pt>
                <c:pt idx="914">
                  <c:v>1.649173903603995</c:v>
                </c:pt>
                <c:pt idx="915">
                  <c:v>1.6073568714719935</c:v>
                </c:pt>
                <c:pt idx="916">
                  <c:v>1.7282417716022582</c:v>
                </c:pt>
                <c:pt idx="917">
                  <c:v>1.563593399913157</c:v>
                </c:pt>
                <c:pt idx="918">
                  <c:v>1.5440013569257491</c:v>
                </c:pt>
                <c:pt idx="919">
                  <c:v>1.7263361810681723</c:v>
                </c:pt>
                <c:pt idx="920">
                  <c:v>1.737080547112462</c:v>
                </c:pt>
                <c:pt idx="921">
                  <c:v>1.7873883955709944</c:v>
                </c:pt>
                <c:pt idx="922">
                  <c:v>1.7201377551020411</c:v>
                </c:pt>
                <c:pt idx="923">
                  <c:v>1.5710993595310465</c:v>
                </c:pt>
                <c:pt idx="924">
                  <c:v>1.8825727963525838</c:v>
                </c:pt>
                <c:pt idx="925">
                  <c:v>1.9772890903169782</c:v>
                </c:pt>
                <c:pt idx="926">
                  <c:v>1.7812190186712984</c:v>
                </c:pt>
                <c:pt idx="927">
                  <c:v>1.7187772470690403</c:v>
                </c:pt>
                <c:pt idx="928">
                  <c:v>1.5817524967433785</c:v>
                </c:pt>
                <c:pt idx="929">
                  <c:v>1.6380103126356924</c:v>
                </c:pt>
                <c:pt idx="930">
                  <c:v>1.6175254993486758</c:v>
                </c:pt>
                <c:pt idx="931">
                  <c:v>1.6101641011723842</c:v>
                </c:pt>
                <c:pt idx="932">
                  <c:v>1.4478719496309165</c:v>
                </c:pt>
                <c:pt idx="933">
                  <c:v>1.3727654689535389</c:v>
                </c:pt>
                <c:pt idx="934">
                  <c:v>1.2601829353017804</c:v>
                </c:pt>
                <c:pt idx="935">
                  <c:v>1.1763589014329137</c:v>
                </c:pt>
                <c:pt idx="936">
                  <c:v>1.0296220039079464</c:v>
                </c:pt>
                <c:pt idx="937">
                  <c:v>0.94579189101172401</c:v>
                </c:pt>
                <c:pt idx="938">
                  <c:v>0.73963742943986122</c:v>
                </c:pt>
                <c:pt idx="939">
                  <c:v>0.67775563395571004</c:v>
                </c:pt>
                <c:pt idx="940">
                  <c:v>0.58213504125054272</c:v>
                </c:pt>
                <c:pt idx="941">
                  <c:v>0.49255624185844565</c:v>
                </c:pt>
                <c:pt idx="942">
                  <c:v>0.4155224815458099</c:v>
                </c:pt>
                <c:pt idx="943">
                  <c:v>0.29725873860182361</c:v>
                </c:pt>
                <c:pt idx="944">
                  <c:v>0.26052787668258809</c:v>
                </c:pt>
                <c:pt idx="945">
                  <c:v>0.2078478289188016</c:v>
                </c:pt>
                <c:pt idx="946">
                  <c:v>0.15775196482848466</c:v>
                </c:pt>
                <c:pt idx="947">
                  <c:v>0.15309571211463319</c:v>
                </c:pt>
                <c:pt idx="948">
                  <c:v>0.15942991749891458</c:v>
                </c:pt>
                <c:pt idx="949">
                  <c:v>0.14003471558836317</c:v>
                </c:pt>
                <c:pt idx="950">
                  <c:v>0.11043717976552329</c:v>
                </c:pt>
                <c:pt idx="951">
                  <c:v>0.11008307642205831</c:v>
                </c:pt>
                <c:pt idx="952">
                  <c:v>0.1121581632653062</c:v>
                </c:pt>
                <c:pt idx="953">
                  <c:v>0.10900340859748173</c:v>
                </c:pt>
                <c:pt idx="954">
                  <c:v>9.925611159357367E-2</c:v>
                </c:pt>
                <c:pt idx="955">
                  <c:v>7.1764904472427365E-2</c:v>
                </c:pt>
                <c:pt idx="956">
                  <c:v>5.4426574033868802E-2</c:v>
                </c:pt>
                <c:pt idx="957">
                  <c:v>3.2834704732957055E-2</c:v>
                </c:pt>
                <c:pt idx="958">
                  <c:v>2.8057805036908419E-2</c:v>
                </c:pt>
                <c:pt idx="959">
                  <c:v>2.0719311767260138E-2</c:v>
                </c:pt>
                <c:pt idx="960">
                  <c:v>1.5986311333043977E-2</c:v>
                </c:pt>
                <c:pt idx="961">
                  <c:v>1.0905178028658414E-2</c:v>
                </c:pt>
                <c:pt idx="962">
                  <c:v>8.6390794615719135E-3</c:v>
                </c:pt>
                <c:pt idx="963">
                  <c:v>5.4693877551021388E-3</c:v>
                </c:pt>
                <c:pt idx="964">
                  <c:v>2.9785497177594687E-3</c:v>
                </c:pt>
                <c:pt idx="965">
                  <c:v>1.9305579678680516E-3</c:v>
                </c:pt>
                <c:pt idx="966">
                  <c:v>3.8219713417288713E-4</c:v>
                </c:pt>
                <c:pt idx="967">
                  <c:v>5.0131350412515544E-4</c:v>
                </c:pt>
                <c:pt idx="968">
                  <c:v>8.5699088145896113E-4</c:v>
                </c:pt>
                <c:pt idx="969">
                  <c:v>6.1942032132012576E-4</c:v>
                </c:pt>
                <c:pt idx="970">
                  <c:v>9.6286365610088413E-4</c:v>
                </c:pt>
                <c:pt idx="971">
                  <c:v>8.6674989144606019E-4</c:v>
                </c:pt>
                <c:pt idx="972">
                  <c:v>2.642640034738325E-4</c:v>
                </c:pt>
                <c:pt idx="973">
                  <c:v>3.8503039513681191E-4</c:v>
                </c:pt>
                <c:pt idx="974">
                  <c:v>8.090751194095463E-4</c:v>
                </c:pt>
                <c:pt idx="975">
                  <c:v>8.4548415110733723E-4</c:v>
                </c:pt>
                <c:pt idx="976">
                  <c:v>4.4230351715156355E-4</c:v>
                </c:pt>
                <c:pt idx="977">
                  <c:v>7.042553191489399E-4</c:v>
                </c:pt>
                <c:pt idx="978">
                  <c:v>8.2554277029977564E-4</c:v>
                </c:pt>
                <c:pt idx="979">
                  <c:v>1.1798306556665685E-3</c:v>
                </c:pt>
                <c:pt idx="980">
                  <c:v>1.251736864958798E-3</c:v>
                </c:pt>
                <c:pt idx="981">
                  <c:v>1.4897090751193908E-3</c:v>
                </c:pt>
                <c:pt idx="982">
                  <c:v>1.3085866261399546E-3</c:v>
                </c:pt>
                <c:pt idx="983">
                  <c:v>1.4094116369952592E-3</c:v>
                </c:pt>
                <c:pt idx="984">
                  <c:v>1.2671406860616762E-3</c:v>
                </c:pt>
                <c:pt idx="985">
                  <c:v>7.6037776812855947E-4</c:v>
                </c:pt>
                <c:pt idx="986">
                  <c:v>1.4948111159358468E-3</c:v>
                </c:pt>
                <c:pt idx="987">
                  <c:v>1.6070234476769723E-3</c:v>
                </c:pt>
                <c:pt idx="988">
                  <c:v>1.7027789839340526E-3</c:v>
                </c:pt>
                <c:pt idx="989">
                  <c:v>1.0010963960052966E-3</c:v>
                </c:pt>
                <c:pt idx="990">
                  <c:v>1.1146765089015001E-3</c:v>
                </c:pt>
                <c:pt idx="991">
                  <c:v>1.8511940946592241E-3</c:v>
                </c:pt>
                <c:pt idx="992">
                  <c:v>1.5181828050369354E-3</c:v>
                </c:pt>
                <c:pt idx="993">
                  <c:v>1.9092596613114778E-3</c:v>
                </c:pt>
                <c:pt idx="994">
                  <c:v>1.9642640034737025E-3</c:v>
                </c:pt>
                <c:pt idx="995">
                  <c:v>2.7897090751193882E-3</c:v>
                </c:pt>
                <c:pt idx="996">
                  <c:v>2.5396656534955107E-3</c:v>
                </c:pt>
                <c:pt idx="997">
                  <c:v>2.2938558402084714E-3</c:v>
                </c:pt>
                <c:pt idx="998">
                  <c:v>2.3742184107686851E-3</c:v>
                </c:pt>
                <c:pt idx="999">
                  <c:v>2.2010421189754123E-3</c:v>
                </c:pt>
                <c:pt idx="1000">
                  <c:v>1.7650890143291781E-3</c:v>
                </c:pt>
                <c:pt idx="1001">
                  <c:v>1.8714502822406438E-3</c:v>
                </c:pt>
                <c:pt idx="1002">
                  <c:v>1.5969713417283257E-3</c:v>
                </c:pt>
                <c:pt idx="1003">
                  <c:v>2.6577941815025289E-3</c:v>
                </c:pt>
                <c:pt idx="1004">
                  <c:v>2.1691597915762689E-3</c:v>
                </c:pt>
                <c:pt idx="1005">
                  <c:v>2.6375271385150742E-3</c:v>
                </c:pt>
                <c:pt idx="1006">
                  <c:v>2.9546026921408023E-3</c:v>
                </c:pt>
                <c:pt idx="1007">
                  <c:v>2.2874620060790844E-3</c:v>
                </c:pt>
                <c:pt idx="1008">
                  <c:v>2.692303517151716E-3</c:v>
                </c:pt>
                <c:pt idx="1009">
                  <c:v>2.0935844550586313E-3</c:v>
                </c:pt>
                <c:pt idx="1010">
                  <c:v>2.6255753365176889E-3</c:v>
                </c:pt>
                <c:pt idx="1011">
                  <c:v>2.1632978723405425E-3</c:v>
                </c:pt>
                <c:pt idx="1012">
                  <c:v>2.25584020842387E-3</c:v>
                </c:pt>
                <c:pt idx="1013">
                  <c:v>2.0978831958316639E-3</c:v>
                </c:pt>
                <c:pt idx="1014">
                  <c:v>2.610670864090388E-3</c:v>
                </c:pt>
                <c:pt idx="1015">
                  <c:v>2.0994680851065227E-3</c:v>
                </c:pt>
                <c:pt idx="1016">
                  <c:v>2.3300911854104637E-3</c:v>
                </c:pt>
                <c:pt idx="1017">
                  <c:v>2.197590099869784E-3</c:v>
                </c:pt>
                <c:pt idx="1018">
                  <c:v>2.4769214068606584E-3</c:v>
                </c:pt>
                <c:pt idx="1019">
                  <c:v>2.0516066000869243E-3</c:v>
                </c:pt>
                <c:pt idx="1020">
                  <c:v>2.0537016934433949E-3</c:v>
                </c:pt>
                <c:pt idx="1021">
                  <c:v>1.9446808510639162E-3</c:v>
                </c:pt>
                <c:pt idx="1022">
                  <c:v>2.5420755536257268E-3</c:v>
                </c:pt>
                <c:pt idx="1023">
                  <c:v>1.9254993486757478E-3</c:v>
                </c:pt>
                <c:pt idx="1024">
                  <c:v>2.12768128528014E-3</c:v>
                </c:pt>
                <c:pt idx="1025">
                  <c:v>2.3997828918802099E-3</c:v>
                </c:pt>
                <c:pt idx="1026">
                  <c:v>2.2042770299609809E-3</c:v>
                </c:pt>
                <c:pt idx="1027">
                  <c:v>2.008771168041751E-3</c:v>
                </c:pt>
                <c:pt idx="1028">
                  <c:v>2.4787559704734109E-3</c:v>
                </c:pt>
                <c:pt idx="1029">
                  <c:v>2.2851389491967671E-3</c:v>
                </c:pt>
                <c:pt idx="1030">
                  <c:v>1.9433782023449203E-3</c:v>
                </c:pt>
                <c:pt idx="1031">
                  <c:v>2.4021710811984913E-3</c:v>
                </c:pt>
                <c:pt idx="1032">
                  <c:v>2.9391988710378058E-3</c:v>
                </c:pt>
                <c:pt idx="1033">
                  <c:v>2.3675749023014054E-3</c:v>
                </c:pt>
                <c:pt idx="1034">
                  <c:v>2.5756404689535758E-3</c:v>
                </c:pt>
                <c:pt idx="1035">
                  <c:v>2.5481980026053814E-3</c:v>
                </c:pt>
                <c:pt idx="1036">
                  <c:v>2.3851280937906847E-3</c:v>
                </c:pt>
                <c:pt idx="1037">
                  <c:v>2.1492726877985245E-3</c:v>
                </c:pt>
                <c:pt idx="1038">
                  <c:v>2.4566435084672879E-3</c:v>
                </c:pt>
                <c:pt idx="1039">
                  <c:v>2.0263026487190965E-3</c:v>
                </c:pt>
                <c:pt idx="1040">
                  <c:v>2.8610399478940412E-3</c:v>
                </c:pt>
                <c:pt idx="1041">
                  <c:v>2.1768671298306691E-3</c:v>
                </c:pt>
                <c:pt idx="1042">
                  <c:v>2.079787234042659E-3</c:v>
                </c:pt>
                <c:pt idx="1043">
                  <c:v>1.4911854103344161E-3</c:v>
                </c:pt>
                <c:pt idx="1044">
                  <c:v>1.7066326530613247E-3</c:v>
                </c:pt>
                <c:pt idx="1045">
                  <c:v>2.3218627876683252E-3</c:v>
                </c:pt>
                <c:pt idx="1046">
                  <c:v>1.7652453321754302E-2</c:v>
                </c:pt>
                <c:pt idx="1047">
                  <c:v>4.9362809379070921E-2</c:v>
                </c:pt>
                <c:pt idx="1048">
                  <c:v>0.16521934433347812</c:v>
                </c:pt>
                <c:pt idx="1049">
                  <c:v>0.19587257924446377</c:v>
                </c:pt>
                <c:pt idx="1050">
                  <c:v>0.25112675857577083</c:v>
                </c:pt>
                <c:pt idx="1051">
                  <c:v>0.23457582501085558</c:v>
                </c:pt>
                <c:pt idx="1052">
                  <c:v>0.23871054059921853</c:v>
                </c:pt>
                <c:pt idx="1053">
                  <c:v>0.22978484585323491</c:v>
                </c:pt>
                <c:pt idx="1054">
                  <c:v>0.28353021059487632</c:v>
                </c:pt>
                <c:pt idx="1055">
                  <c:v>0.3829020299609206</c:v>
                </c:pt>
                <c:pt idx="1056">
                  <c:v>0.50350249674337832</c:v>
                </c:pt>
                <c:pt idx="1057">
                  <c:v>0.77489199956578381</c:v>
                </c:pt>
                <c:pt idx="1058">
                  <c:v>1.1506369300911856</c:v>
                </c:pt>
                <c:pt idx="1059">
                  <c:v>1.2081085540599219</c:v>
                </c:pt>
                <c:pt idx="1060">
                  <c:v>1.3959549717759445</c:v>
                </c:pt>
                <c:pt idx="1061">
                  <c:v>1.4103007273122019</c:v>
                </c:pt>
                <c:pt idx="1062">
                  <c:v>1.6340752279635258</c:v>
                </c:pt>
                <c:pt idx="1063">
                  <c:v>1.8123918475901002</c:v>
                </c:pt>
                <c:pt idx="1064">
                  <c:v>2.1057216239687366</c:v>
                </c:pt>
                <c:pt idx="1065">
                  <c:v>2.0434128853669127</c:v>
                </c:pt>
                <c:pt idx="1066">
                  <c:v>2.301295777247069</c:v>
                </c:pt>
                <c:pt idx="1067">
                  <c:v>2.2416606057316542</c:v>
                </c:pt>
                <c:pt idx="1068">
                  <c:v>2.2650389166304823</c:v>
                </c:pt>
                <c:pt idx="1069">
                  <c:v>2.2253617781155017</c:v>
                </c:pt>
                <c:pt idx="1070">
                  <c:v>2.3048441923577943</c:v>
                </c:pt>
                <c:pt idx="1071">
                  <c:v>2.4066651867129831</c:v>
                </c:pt>
                <c:pt idx="1072">
                  <c:v>2.5796284411636994</c:v>
                </c:pt>
                <c:pt idx="1073">
                  <c:v>2.5458592162396876</c:v>
                </c:pt>
                <c:pt idx="1074">
                  <c:v>2.4959325336517586</c:v>
                </c:pt>
                <c:pt idx="1075">
                  <c:v>2.3965038102475029</c:v>
                </c:pt>
                <c:pt idx="1076">
                  <c:v>2.4022245766391666</c:v>
                </c:pt>
                <c:pt idx="1077">
                  <c:v>2.5608184541901866</c:v>
                </c:pt>
                <c:pt idx="1078">
                  <c:v>2.3848430633955711</c:v>
                </c:pt>
                <c:pt idx="1079">
                  <c:v>2.5382980894485456</c:v>
                </c:pt>
                <c:pt idx="1080">
                  <c:v>2.5358208858011295</c:v>
                </c:pt>
                <c:pt idx="1081">
                  <c:v>2.4573636018237082</c:v>
                </c:pt>
                <c:pt idx="1082">
                  <c:v>2.5153160225792446</c:v>
                </c:pt>
                <c:pt idx="1083">
                  <c:v>2.5512193009118542</c:v>
                </c:pt>
                <c:pt idx="1084">
                  <c:v>2.5622998371689101</c:v>
                </c:pt>
                <c:pt idx="1085">
                  <c:v>2.2512506621797659</c:v>
                </c:pt>
                <c:pt idx="1086">
                  <c:v>2.3597882110290924</c:v>
                </c:pt>
                <c:pt idx="1087">
                  <c:v>2.3758438884064268</c:v>
                </c:pt>
                <c:pt idx="1088">
                  <c:v>2.4814383087277467</c:v>
                </c:pt>
                <c:pt idx="1089">
                  <c:v>2.6502984585323492</c:v>
                </c:pt>
                <c:pt idx="1090">
                  <c:v>2.6852390251845417</c:v>
                </c:pt>
                <c:pt idx="1091">
                  <c:v>2.4398511723838467</c:v>
                </c:pt>
                <c:pt idx="1092">
                  <c:v>2.3945956795484151</c:v>
                </c:pt>
                <c:pt idx="1093">
                  <c:v>2.4040261832392531</c:v>
                </c:pt>
                <c:pt idx="1094">
                  <c:v>2.390861354754668</c:v>
                </c:pt>
                <c:pt idx="1095">
                  <c:v>2.2634598241424229</c:v>
                </c:pt>
                <c:pt idx="1096">
                  <c:v>2.5678809813287016</c:v>
                </c:pt>
                <c:pt idx="1097">
                  <c:v>2.3572994572297006</c:v>
                </c:pt>
                <c:pt idx="1098">
                  <c:v>2.5250084346504558</c:v>
                </c:pt>
                <c:pt idx="1099">
                  <c:v>2.4595374402952674</c:v>
                </c:pt>
                <c:pt idx="1100">
                  <c:v>2.5499540165002172</c:v>
                </c:pt>
                <c:pt idx="1101">
                  <c:v>2.5519396330872777</c:v>
                </c:pt>
                <c:pt idx="1102">
                  <c:v>2.6528281155015199</c:v>
                </c:pt>
                <c:pt idx="1103">
                  <c:v>2.395508336951802</c:v>
                </c:pt>
                <c:pt idx="1104">
                  <c:v>2.5641274858879726</c:v>
                </c:pt>
                <c:pt idx="1105">
                  <c:v>2.4323807967868003</c:v>
                </c:pt>
                <c:pt idx="1106">
                  <c:v>2.4244257056013896</c:v>
                </c:pt>
                <c:pt idx="1107">
                  <c:v>2.5052063069908819</c:v>
                </c:pt>
                <c:pt idx="1108">
                  <c:v>2.3681783760312634</c:v>
                </c:pt>
                <c:pt idx="1109">
                  <c:v>2.5480920864090324</c:v>
                </c:pt>
                <c:pt idx="1110">
                  <c:v>2.6069231545809814</c:v>
                </c:pt>
                <c:pt idx="1111">
                  <c:v>2.6801386126791145</c:v>
                </c:pt>
                <c:pt idx="1112">
                  <c:v>2.3505641771602264</c:v>
                </c:pt>
                <c:pt idx="1113">
                  <c:v>2.3634865610073819</c:v>
                </c:pt>
                <c:pt idx="1114">
                  <c:v>2.5637140686061661</c:v>
                </c:pt>
                <c:pt idx="1115">
                  <c:v>2.3949129504993487</c:v>
                </c:pt>
                <c:pt idx="1116">
                  <c:v>2.4822438124185844</c:v>
                </c:pt>
                <c:pt idx="1117">
                  <c:v>2.4023449522362141</c:v>
                </c:pt>
                <c:pt idx="1118">
                  <c:v>2.4848694420321324</c:v>
                </c:pt>
                <c:pt idx="1119">
                  <c:v>2.4682487516283107</c:v>
                </c:pt>
                <c:pt idx="1120">
                  <c:v>2.2726492943986107</c:v>
                </c:pt>
                <c:pt idx="1121">
                  <c:v>2.3212771168041684</c:v>
                </c:pt>
                <c:pt idx="1122">
                  <c:v>2.3281420212765958</c:v>
                </c:pt>
                <c:pt idx="1123">
                  <c:v>2.4760415219279204</c:v>
                </c:pt>
                <c:pt idx="1124">
                  <c:v>2.3975622014763349</c:v>
                </c:pt>
                <c:pt idx="1125">
                  <c:v>2.3988184759009985</c:v>
                </c:pt>
                <c:pt idx="1126">
                  <c:v>2.479937700825011</c:v>
                </c:pt>
                <c:pt idx="1127">
                  <c:v>2.4594264546244031</c:v>
                </c:pt>
                <c:pt idx="1128">
                  <c:v>2.5390249891445942</c:v>
                </c:pt>
                <c:pt idx="1129">
                  <c:v>2.527864198871038</c:v>
                </c:pt>
                <c:pt idx="1130">
                  <c:v>2.5419384172818065</c:v>
                </c:pt>
                <c:pt idx="1131">
                  <c:v>2.5064842813721238</c:v>
                </c:pt>
                <c:pt idx="1132">
                  <c:v>2.5197036799826318</c:v>
                </c:pt>
                <c:pt idx="1133">
                  <c:v>2.5384525184541902</c:v>
                </c:pt>
                <c:pt idx="1134">
                  <c:v>2.5205848784194531</c:v>
                </c:pt>
                <c:pt idx="1135">
                  <c:v>2.5602897959183677</c:v>
                </c:pt>
                <c:pt idx="1136">
                  <c:v>2.497615914025185</c:v>
                </c:pt>
                <c:pt idx="1137">
                  <c:v>2.4766913048198007</c:v>
                </c:pt>
                <c:pt idx="1138">
                  <c:v>2.4023828376031262</c:v>
                </c:pt>
                <c:pt idx="1139">
                  <c:v>2.4415384607034305</c:v>
                </c:pt>
                <c:pt idx="1140">
                  <c:v>2.3654347698653932</c:v>
                </c:pt>
                <c:pt idx="1141">
                  <c:v>2.4491697134172821</c:v>
                </c:pt>
                <c:pt idx="1142">
                  <c:v>2.3708349001302649</c:v>
                </c:pt>
                <c:pt idx="1143">
                  <c:v>2.4716064155449411</c:v>
                </c:pt>
                <c:pt idx="1144">
                  <c:v>2.5244088471558834</c:v>
                </c:pt>
                <c:pt idx="1145">
                  <c:v>2.6499088797221018</c:v>
                </c:pt>
                <c:pt idx="1146">
                  <c:v>2.6503361050803305</c:v>
                </c:pt>
                <c:pt idx="1147">
                  <c:v>2.6315472318714721</c:v>
                </c:pt>
                <c:pt idx="1148">
                  <c:v>2.3972778441163696</c:v>
                </c:pt>
                <c:pt idx="1149">
                  <c:v>2.6090722644376902</c:v>
                </c:pt>
                <c:pt idx="1150">
                  <c:v>2.5697469930525401</c:v>
                </c:pt>
                <c:pt idx="1151">
                  <c:v>2.4752540816326531</c:v>
                </c:pt>
                <c:pt idx="1152">
                  <c:v>2.4839166413373861</c:v>
                </c:pt>
                <c:pt idx="1153">
                  <c:v>2.4513412939643948</c:v>
                </c:pt>
                <c:pt idx="1154">
                  <c:v>2.510498360833695</c:v>
                </c:pt>
                <c:pt idx="1155">
                  <c:v>2.5464770299609203</c:v>
                </c:pt>
                <c:pt idx="1156">
                  <c:v>2.3720421949630914</c:v>
                </c:pt>
                <c:pt idx="1157">
                  <c:v>2.6404570017368654</c:v>
                </c:pt>
                <c:pt idx="1158">
                  <c:v>2.5988917607468522</c:v>
                </c:pt>
                <c:pt idx="1159">
                  <c:v>2.5963321862787669</c:v>
                </c:pt>
                <c:pt idx="1160">
                  <c:v>2.32166931176726</c:v>
                </c:pt>
                <c:pt idx="1161">
                  <c:v>2.4646485453755975</c:v>
                </c:pt>
                <c:pt idx="1162">
                  <c:v>2.5352054277029965</c:v>
                </c:pt>
                <c:pt idx="1163">
                  <c:v>2.5209393291359099</c:v>
                </c:pt>
                <c:pt idx="1164">
                  <c:v>2.736407229700391</c:v>
                </c:pt>
                <c:pt idx="1165">
                  <c:v>2.6001828484585325</c:v>
                </c:pt>
                <c:pt idx="1166">
                  <c:v>2.5304351172383845</c:v>
                </c:pt>
                <c:pt idx="1167">
                  <c:v>2.5173346070343037</c:v>
                </c:pt>
                <c:pt idx="1168">
                  <c:v>2.4956445505861917</c:v>
                </c:pt>
                <c:pt idx="1169">
                  <c:v>2.3954863764654801</c:v>
                </c:pt>
                <c:pt idx="1170">
                  <c:v>2.5737765306122453</c:v>
                </c:pt>
                <c:pt idx="1171">
                  <c:v>2.7255921732522799</c:v>
                </c:pt>
                <c:pt idx="1172">
                  <c:v>2.5117794724272691</c:v>
                </c:pt>
                <c:pt idx="1173">
                  <c:v>2.5542646547980894</c:v>
                </c:pt>
                <c:pt idx="1174">
                  <c:v>2.5840032783326099</c:v>
                </c:pt>
                <c:pt idx="1175">
                  <c:v>2.582912570560139</c:v>
                </c:pt>
                <c:pt idx="1176">
                  <c:v>2.5282006947459834</c:v>
                </c:pt>
                <c:pt idx="1177">
                  <c:v>2.363162537993921</c:v>
                </c:pt>
                <c:pt idx="1178">
                  <c:v>2.6053358554059924</c:v>
                </c:pt>
                <c:pt idx="1179">
                  <c:v>2.4855999457229698</c:v>
                </c:pt>
                <c:pt idx="1180">
                  <c:v>2.4671407294832823</c:v>
                </c:pt>
                <c:pt idx="1181">
                  <c:v>2.4245319800260532</c:v>
                </c:pt>
                <c:pt idx="1182">
                  <c:v>2.4986930742509772</c:v>
                </c:pt>
                <c:pt idx="1183">
                  <c:v>2.5220394702561877</c:v>
                </c:pt>
                <c:pt idx="1184">
                  <c:v>2.3795879070777248</c:v>
                </c:pt>
                <c:pt idx="1185">
                  <c:v>2.366004483282675</c:v>
                </c:pt>
                <c:pt idx="1186">
                  <c:v>2.5297605405992183</c:v>
                </c:pt>
                <c:pt idx="1187">
                  <c:v>2.6267925640468954</c:v>
                </c:pt>
                <c:pt idx="1188">
                  <c:v>2.656087722535823</c:v>
                </c:pt>
                <c:pt idx="1189">
                  <c:v>2.3623261506730353</c:v>
                </c:pt>
                <c:pt idx="1190">
                  <c:v>2.4606992618323931</c:v>
                </c:pt>
                <c:pt idx="1191">
                  <c:v>2.6524465696917066</c:v>
                </c:pt>
                <c:pt idx="1192">
                  <c:v>2.4663919561441601</c:v>
                </c:pt>
                <c:pt idx="1193">
                  <c:v>2.7720061550151973</c:v>
                </c:pt>
                <c:pt idx="1194">
                  <c:v>2.4726977203647418</c:v>
                </c:pt>
                <c:pt idx="1195">
                  <c:v>2.515147025618758</c:v>
                </c:pt>
                <c:pt idx="1196">
                  <c:v>2.4803609205384283</c:v>
                </c:pt>
                <c:pt idx="1197">
                  <c:v>2.5223021927920106</c:v>
                </c:pt>
                <c:pt idx="1198">
                  <c:v>2.5388938341293965</c:v>
                </c:pt>
                <c:pt idx="1199">
                  <c:v>2.5128343030829354</c:v>
                </c:pt>
                <c:pt idx="1200">
                  <c:v>2.6083634498480244</c:v>
                </c:pt>
                <c:pt idx="1201">
                  <c:v>2.5533253907946158</c:v>
                </c:pt>
                <c:pt idx="1202">
                  <c:v>2.5489983499782896</c:v>
                </c:pt>
                <c:pt idx="1203">
                  <c:v>2.5692862570560138</c:v>
                </c:pt>
                <c:pt idx="1204">
                  <c:v>2.6863317086409033</c:v>
                </c:pt>
                <c:pt idx="1205">
                  <c:v>2.4860962657403389</c:v>
                </c:pt>
                <c:pt idx="1206">
                  <c:v>2.5827746743378208</c:v>
                </c:pt>
                <c:pt idx="1207">
                  <c:v>2.6341534628745116</c:v>
                </c:pt>
                <c:pt idx="1208">
                  <c:v>2.5330762700825011</c:v>
                </c:pt>
                <c:pt idx="1209">
                  <c:v>2.5613068497611815</c:v>
                </c:pt>
                <c:pt idx="1210">
                  <c:v>2.477555927051672</c:v>
                </c:pt>
                <c:pt idx="1211">
                  <c:v>2.5619302105948765</c:v>
                </c:pt>
                <c:pt idx="1212">
                  <c:v>2.433059650455927</c:v>
                </c:pt>
                <c:pt idx="1213">
                  <c:v>2.496303072079896</c:v>
                </c:pt>
                <c:pt idx="1214">
                  <c:v>2.3820786582718196</c:v>
                </c:pt>
                <c:pt idx="1215">
                  <c:v>2.5575135584020847</c:v>
                </c:pt>
                <c:pt idx="1216">
                  <c:v>2.4701270950933569</c:v>
                </c:pt>
                <c:pt idx="1217">
                  <c:v>2.4861448002605302</c:v>
                </c:pt>
                <c:pt idx="1218">
                  <c:v>2.4226352366478503</c:v>
                </c:pt>
                <c:pt idx="1219">
                  <c:v>2.6383752279635257</c:v>
                </c:pt>
                <c:pt idx="1220">
                  <c:v>2.5603658380373426</c:v>
                </c:pt>
                <c:pt idx="1221">
                  <c:v>2.4023253907946156</c:v>
                </c:pt>
                <c:pt idx="1222">
                  <c:v>2.6527078484585327</c:v>
                </c:pt>
                <c:pt idx="1223">
                  <c:v>2.6099640034737299</c:v>
                </c:pt>
                <c:pt idx="1224">
                  <c:v>2.5318578267477205</c:v>
                </c:pt>
                <c:pt idx="1225">
                  <c:v>2.3468856057316545</c:v>
                </c:pt>
                <c:pt idx="1226">
                  <c:v>2.5037333586626143</c:v>
                </c:pt>
                <c:pt idx="1227">
                  <c:v>2.4503327399044728</c:v>
                </c:pt>
                <c:pt idx="1228">
                  <c:v>2.1947267694311767</c:v>
                </c:pt>
                <c:pt idx="1229">
                  <c:v>2.2702244680851065</c:v>
                </c:pt>
                <c:pt idx="1230">
                  <c:v>2.2428955275727311</c:v>
                </c:pt>
                <c:pt idx="1231">
                  <c:v>2.1998889491967004</c:v>
                </c:pt>
                <c:pt idx="1232">
                  <c:v>1.831507066869301</c:v>
                </c:pt>
                <c:pt idx="1233">
                  <c:v>1.7833339665653498</c:v>
                </c:pt>
                <c:pt idx="1234">
                  <c:v>1.7575332175423364</c:v>
                </c:pt>
                <c:pt idx="1235">
                  <c:v>1.6837588797221015</c:v>
                </c:pt>
                <c:pt idx="1236">
                  <c:v>1.4102182805036911</c:v>
                </c:pt>
                <c:pt idx="1237">
                  <c:v>1.3109431719496309</c:v>
                </c:pt>
                <c:pt idx="1238">
                  <c:v>1.22256384064264</c:v>
                </c:pt>
                <c:pt idx="1239">
                  <c:v>1.0256006187581417</c:v>
                </c:pt>
                <c:pt idx="1240">
                  <c:v>0.82472929874077283</c:v>
                </c:pt>
                <c:pt idx="1241">
                  <c:v>0.68456184324793745</c:v>
                </c:pt>
                <c:pt idx="1242">
                  <c:v>0.58947516283109003</c:v>
                </c:pt>
                <c:pt idx="1243">
                  <c:v>0.43691257056013899</c:v>
                </c:pt>
                <c:pt idx="1244">
                  <c:v>0.36267158054711257</c:v>
                </c:pt>
                <c:pt idx="1245">
                  <c:v>0.26801118106817212</c:v>
                </c:pt>
                <c:pt idx="1246">
                  <c:v>0.24206495874945741</c:v>
                </c:pt>
                <c:pt idx="1247">
                  <c:v>0.20409053408597488</c:v>
                </c:pt>
                <c:pt idx="1248">
                  <c:v>0.18296105080329997</c:v>
                </c:pt>
                <c:pt idx="1249">
                  <c:v>0.16305793530178034</c:v>
                </c:pt>
                <c:pt idx="1250">
                  <c:v>0.12539343247937487</c:v>
                </c:pt>
                <c:pt idx="1251">
                  <c:v>0.12434692792010438</c:v>
                </c:pt>
                <c:pt idx="1252">
                  <c:v>0.1146792770299609</c:v>
                </c:pt>
                <c:pt idx="1253">
                  <c:v>0.12294730785931389</c:v>
                </c:pt>
                <c:pt idx="1254">
                  <c:v>0.1284005536257056</c:v>
                </c:pt>
                <c:pt idx="1255">
                  <c:v>0.10933613764654795</c:v>
                </c:pt>
                <c:pt idx="1256">
                  <c:v>6.833041684759017E-2</c:v>
                </c:pt>
                <c:pt idx="1257">
                  <c:v>4.6985963960052161E-2</c:v>
                </c:pt>
                <c:pt idx="1258">
                  <c:v>3.6492422926617592E-2</c:v>
                </c:pt>
                <c:pt idx="1259">
                  <c:v>2.6967325227963568E-2</c:v>
                </c:pt>
                <c:pt idx="1260">
                  <c:v>2.0573936170212803E-2</c:v>
                </c:pt>
                <c:pt idx="1261">
                  <c:v>1.7079570125922879E-2</c:v>
                </c:pt>
                <c:pt idx="1262">
                  <c:v>1.3204190186713094E-2</c:v>
                </c:pt>
                <c:pt idx="1263">
                  <c:v>8.283912288319633E-3</c:v>
                </c:pt>
                <c:pt idx="1264">
                  <c:v>6.7910985670864149E-3</c:v>
                </c:pt>
                <c:pt idx="1265">
                  <c:v>2.5515957446809717E-3</c:v>
                </c:pt>
                <c:pt idx="1266">
                  <c:v>-8.5138949196691483E-4</c:v>
                </c:pt>
                <c:pt idx="1267">
                  <c:v>1.3562201476336206E-3</c:v>
                </c:pt>
                <c:pt idx="1268">
                  <c:v>1.1407511940947825E-3</c:v>
                </c:pt>
                <c:pt idx="1269">
                  <c:v>1.8906643508466939E-3</c:v>
                </c:pt>
                <c:pt idx="1270">
                  <c:v>2.4063504125055391E-3</c:v>
                </c:pt>
                <c:pt idx="1271">
                  <c:v>1.0854429005644805E-3</c:v>
                </c:pt>
                <c:pt idx="1272">
                  <c:v>1.4841619626574576E-3</c:v>
                </c:pt>
                <c:pt idx="1273">
                  <c:v>1.432262266608867E-3</c:v>
                </c:pt>
                <c:pt idx="1274">
                  <c:v>1.8161528441165207E-3</c:v>
                </c:pt>
                <c:pt idx="1275">
                  <c:v>2.8279743812420271E-3</c:v>
                </c:pt>
                <c:pt idx="1276">
                  <c:v>1.5561875814156466E-3</c:v>
                </c:pt>
                <c:pt idx="1277">
                  <c:v>1.8185410334346844E-3</c:v>
                </c:pt>
                <c:pt idx="1278">
                  <c:v>1.6751953973078557E-3</c:v>
                </c:pt>
                <c:pt idx="1279">
                  <c:v>1.7703864524533932E-3</c:v>
                </c:pt>
                <c:pt idx="1280">
                  <c:v>9.3090534085988599E-4</c:v>
                </c:pt>
                <c:pt idx="1281">
                  <c:v>2.4166956144159959E-3</c:v>
                </c:pt>
                <c:pt idx="1282">
                  <c:v>1.6722427268780317E-3</c:v>
                </c:pt>
                <c:pt idx="1283">
                  <c:v>1.594203213200248E-3</c:v>
                </c:pt>
                <c:pt idx="1284">
                  <c:v>1.8315675206254343E-3</c:v>
                </c:pt>
                <c:pt idx="1285">
                  <c:v>2.8613873208858682E-3</c:v>
                </c:pt>
                <c:pt idx="1286">
                  <c:v>1.9517770299609327E-2</c:v>
                </c:pt>
                <c:pt idx="1287">
                  <c:v>8.8293443334780813E-2</c:v>
                </c:pt>
                <c:pt idx="1288">
                  <c:v>0.11913215371254901</c:v>
                </c:pt>
                <c:pt idx="1289">
                  <c:v>0.18297922275293094</c:v>
                </c:pt>
                <c:pt idx="1290">
                  <c:v>0.1616145896656537</c:v>
                </c:pt>
                <c:pt idx="1291">
                  <c:v>0.19307751845419022</c:v>
                </c:pt>
                <c:pt idx="1292">
                  <c:v>0.21496327616152849</c:v>
                </c:pt>
                <c:pt idx="1293">
                  <c:v>0.34846623968736451</c:v>
                </c:pt>
                <c:pt idx="1294">
                  <c:v>0.52288329353017804</c:v>
                </c:pt>
                <c:pt idx="1295">
                  <c:v>1.2200330981328704</c:v>
                </c:pt>
                <c:pt idx="1296">
                  <c:v>1.3784128528006949</c:v>
                </c:pt>
                <c:pt idx="1297">
                  <c:v>2.1276221884498483</c:v>
                </c:pt>
                <c:pt idx="1298">
                  <c:v>2.1492254342162398</c:v>
                </c:pt>
                <c:pt idx="1299">
                  <c:v>2.3971245657837605</c:v>
                </c:pt>
                <c:pt idx="1300">
                  <c:v>2.6372024424663483</c:v>
                </c:pt>
                <c:pt idx="1301">
                  <c:v>2.8204797438124185</c:v>
                </c:pt>
                <c:pt idx="1302">
                  <c:v>2.5430529418150245</c:v>
                </c:pt>
                <c:pt idx="1303">
                  <c:v>2.8441308836300481</c:v>
                </c:pt>
                <c:pt idx="1304">
                  <c:v>2.8540191815023883</c:v>
                </c:pt>
                <c:pt idx="1305">
                  <c:v>2.9338704732957015</c:v>
                </c:pt>
                <c:pt idx="1306">
                  <c:v>3.0611129504993491</c:v>
                </c:pt>
                <c:pt idx="1307">
                  <c:v>3.0255778115501526</c:v>
                </c:pt>
                <c:pt idx="1308">
                  <c:v>2.9971980243161096</c:v>
                </c:pt>
                <c:pt idx="1309">
                  <c:v>3.082458543204516</c:v>
                </c:pt>
                <c:pt idx="1310">
                  <c:v>2.8913504884932699</c:v>
                </c:pt>
                <c:pt idx="1311">
                  <c:v>2.9186500217108118</c:v>
                </c:pt>
                <c:pt idx="1312">
                  <c:v>2.9135892748588796</c:v>
                </c:pt>
                <c:pt idx="1313">
                  <c:v>3.1456009118541033</c:v>
                </c:pt>
                <c:pt idx="1314">
                  <c:v>3.1283799934867567</c:v>
                </c:pt>
                <c:pt idx="1315">
                  <c:v>3.009442607468519</c:v>
                </c:pt>
                <c:pt idx="1316">
                  <c:v>2.8659446808510638</c:v>
                </c:pt>
                <c:pt idx="1317">
                  <c:v>2.8294417824576641</c:v>
                </c:pt>
                <c:pt idx="1318">
                  <c:v>2.5013903929656971</c:v>
                </c:pt>
                <c:pt idx="1319">
                  <c:v>2.8327534194528878</c:v>
                </c:pt>
                <c:pt idx="1320">
                  <c:v>2.6451908271819367</c:v>
                </c:pt>
                <c:pt idx="1321">
                  <c:v>2.7990931719496315</c:v>
                </c:pt>
                <c:pt idx="1322">
                  <c:v>2.7912343030829354</c:v>
                </c:pt>
                <c:pt idx="1323">
                  <c:v>2.8469235670864093</c:v>
                </c:pt>
                <c:pt idx="1324">
                  <c:v>2.8182788428137218</c:v>
                </c:pt>
                <c:pt idx="1325">
                  <c:v>2.8007105514546247</c:v>
                </c:pt>
                <c:pt idx="1326">
                  <c:v>2.8074476986539301</c:v>
                </c:pt>
                <c:pt idx="1327">
                  <c:v>3.076699924012158</c:v>
                </c:pt>
                <c:pt idx="1328">
                  <c:v>3.1306785714285716</c:v>
                </c:pt>
                <c:pt idx="1329">
                  <c:v>2.9943596178897094</c:v>
                </c:pt>
                <c:pt idx="1330">
                  <c:v>2.7935934433347809</c:v>
                </c:pt>
                <c:pt idx="1331">
                  <c:v>2.9339983174120716</c:v>
                </c:pt>
                <c:pt idx="1332">
                  <c:v>2.8173753582283978</c:v>
                </c:pt>
                <c:pt idx="1333">
                  <c:v>3.075478039513678</c:v>
                </c:pt>
                <c:pt idx="1334">
                  <c:v>2.9043220690403819</c:v>
                </c:pt>
                <c:pt idx="1335">
                  <c:v>3.0228259227095098</c:v>
                </c:pt>
                <c:pt idx="1336">
                  <c:v>3.0702075770733828</c:v>
                </c:pt>
                <c:pt idx="1337">
                  <c:v>2.9936741749891445</c:v>
                </c:pt>
                <c:pt idx="1338">
                  <c:v>2.7375387863656102</c:v>
                </c:pt>
                <c:pt idx="1339">
                  <c:v>2.9169423686495879</c:v>
                </c:pt>
                <c:pt idx="1340">
                  <c:v>2.8643628962223193</c:v>
                </c:pt>
                <c:pt idx="1341">
                  <c:v>2.9736290165002175</c:v>
                </c:pt>
                <c:pt idx="1342">
                  <c:v>2.9703652844116371</c:v>
                </c:pt>
                <c:pt idx="1343">
                  <c:v>2.7779671623968736</c:v>
                </c:pt>
                <c:pt idx="1344">
                  <c:v>2.8254810030395139</c:v>
                </c:pt>
                <c:pt idx="1345">
                  <c:v>2.6224422600955277</c:v>
                </c:pt>
                <c:pt idx="1346">
                  <c:v>2.8723986430742512</c:v>
                </c:pt>
                <c:pt idx="1347">
                  <c:v>3.0846628962223184</c:v>
                </c:pt>
                <c:pt idx="1348">
                  <c:v>3.1647882218844985</c:v>
                </c:pt>
                <c:pt idx="1349">
                  <c:v>2.9839769756838908</c:v>
                </c:pt>
                <c:pt idx="1350">
                  <c:v>3.1087695614415978</c:v>
                </c:pt>
                <c:pt idx="1351">
                  <c:v>2.8739037451150677</c:v>
                </c:pt>
                <c:pt idx="1352">
                  <c:v>2.8842286474164136</c:v>
                </c:pt>
                <c:pt idx="1353">
                  <c:v>2.7687584889274861</c:v>
                </c:pt>
                <c:pt idx="1354">
                  <c:v>2.8225866587060358</c:v>
                </c:pt>
                <c:pt idx="1355">
                  <c:v>2.504800618758142</c:v>
                </c:pt>
                <c:pt idx="1356">
                  <c:v>3.0006787993920976</c:v>
                </c:pt>
                <c:pt idx="1357">
                  <c:v>2.7596796135475472</c:v>
                </c:pt>
                <c:pt idx="1358">
                  <c:v>2.8566755536257058</c:v>
                </c:pt>
                <c:pt idx="1359">
                  <c:v>2.9518468953538859</c:v>
                </c:pt>
                <c:pt idx="1360">
                  <c:v>2.7938180742509768</c:v>
                </c:pt>
                <c:pt idx="1361">
                  <c:v>2.8998495223621363</c:v>
                </c:pt>
                <c:pt idx="1362">
                  <c:v>2.7700700282240556</c:v>
                </c:pt>
                <c:pt idx="1363">
                  <c:v>2.9279409791576203</c:v>
                </c:pt>
                <c:pt idx="1364">
                  <c:v>3.0906661854103348</c:v>
                </c:pt>
                <c:pt idx="1365">
                  <c:v>2.9837050477637872</c:v>
                </c:pt>
                <c:pt idx="1366">
                  <c:v>2.9022849435518889</c:v>
                </c:pt>
                <c:pt idx="1367">
                  <c:v>2.8876151650021713</c:v>
                </c:pt>
                <c:pt idx="1368">
                  <c:v>2.9516146547980897</c:v>
                </c:pt>
                <c:pt idx="1369">
                  <c:v>3.0894214285714288</c:v>
                </c:pt>
                <c:pt idx="1370">
                  <c:v>3.08421400347373</c:v>
                </c:pt>
                <c:pt idx="1371">
                  <c:v>2.8995459943551891</c:v>
                </c:pt>
                <c:pt idx="1372">
                  <c:v>2.8331206252713854</c:v>
                </c:pt>
                <c:pt idx="1373">
                  <c:v>2.9860630699088149</c:v>
                </c:pt>
                <c:pt idx="1374">
                  <c:v>2.8395195614415982</c:v>
                </c:pt>
                <c:pt idx="1375">
                  <c:v>3.0332330981328699</c:v>
                </c:pt>
                <c:pt idx="1376">
                  <c:v>3.0029019431176729</c:v>
                </c:pt>
                <c:pt idx="1377">
                  <c:v>2.7169748914459402</c:v>
                </c:pt>
                <c:pt idx="1378">
                  <c:v>2.9808390686061657</c:v>
                </c:pt>
                <c:pt idx="1379">
                  <c:v>3.0394959617889712</c:v>
                </c:pt>
                <c:pt idx="1380">
                  <c:v>2.9692599978289191</c:v>
                </c:pt>
                <c:pt idx="1381">
                  <c:v>3.0174226009552756</c:v>
                </c:pt>
                <c:pt idx="1382">
                  <c:v>2.9114988276161533</c:v>
                </c:pt>
                <c:pt idx="1383">
                  <c:v>3.0720515631784631</c:v>
                </c:pt>
                <c:pt idx="1384">
                  <c:v>3.102579244463743</c:v>
                </c:pt>
                <c:pt idx="1385">
                  <c:v>2.8029876031263572</c:v>
                </c:pt>
                <c:pt idx="1386">
                  <c:v>3.0365168150238819</c:v>
                </c:pt>
                <c:pt idx="1387">
                  <c:v>2.862598632218845</c:v>
                </c:pt>
                <c:pt idx="1388">
                  <c:v>2.943266771602258</c:v>
                </c:pt>
                <c:pt idx="1389">
                  <c:v>2.9876310898827616</c:v>
                </c:pt>
                <c:pt idx="1390">
                  <c:v>2.8740743812418588</c:v>
                </c:pt>
                <c:pt idx="1391">
                  <c:v>2.9755154798089452</c:v>
                </c:pt>
                <c:pt idx="1392">
                  <c:v>2.8039952344767696</c:v>
                </c:pt>
                <c:pt idx="1393">
                  <c:v>2.9361257056013899</c:v>
                </c:pt>
                <c:pt idx="1394">
                  <c:v>2.96263353234911</c:v>
                </c:pt>
                <c:pt idx="1395">
                  <c:v>3.1910332501085543</c:v>
                </c:pt>
                <c:pt idx="1396">
                  <c:v>2.9392502822405557</c:v>
                </c:pt>
                <c:pt idx="1397">
                  <c:v>3.0517691272253584</c:v>
                </c:pt>
                <c:pt idx="1398">
                  <c:v>2.8781766391663046</c:v>
                </c:pt>
                <c:pt idx="1399">
                  <c:v>2.9591636995223625</c:v>
                </c:pt>
                <c:pt idx="1400">
                  <c:v>2.9343070234476771</c:v>
                </c:pt>
                <c:pt idx="1401">
                  <c:v>2.9680069691706477</c:v>
                </c:pt>
                <c:pt idx="1402">
                  <c:v>2.8423697242726882</c:v>
                </c:pt>
                <c:pt idx="1403">
                  <c:v>2.8111625597047327</c:v>
                </c:pt>
                <c:pt idx="1404">
                  <c:v>2.9982226118106818</c:v>
                </c:pt>
                <c:pt idx="1405">
                  <c:v>2.7200345853234911</c:v>
                </c:pt>
                <c:pt idx="1406">
                  <c:v>2.8546767260095534</c:v>
                </c:pt>
                <c:pt idx="1407">
                  <c:v>2.9949423903604</c:v>
                </c:pt>
                <c:pt idx="1408">
                  <c:v>2.7180543313069911</c:v>
                </c:pt>
                <c:pt idx="1409">
                  <c:v>3.0634129179331309</c:v>
                </c:pt>
                <c:pt idx="1410">
                  <c:v>2.8063469604863225</c:v>
                </c:pt>
                <c:pt idx="1411">
                  <c:v>3.1020584997828919</c:v>
                </c:pt>
                <c:pt idx="1412">
                  <c:v>2.7576716999565787</c:v>
                </c:pt>
                <c:pt idx="1413">
                  <c:v>2.9934277898393402</c:v>
                </c:pt>
                <c:pt idx="1414">
                  <c:v>2.9445551888840642</c:v>
                </c:pt>
                <c:pt idx="1415">
                  <c:v>3.1617042118975256</c:v>
                </c:pt>
                <c:pt idx="1416">
                  <c:v>3.0843622666087716</c:v>
                </c:pt>
                <c:pt idx="1417">
                  <c:v>2.8981742292661745</c:v>
                </c:pt>
                <c:pt idx="1418">
                  <c:v>2.8448770950933566</c:v>
                </c:pt>
                <c:pt idx="1419">
                  <c:v>3.0240673795049937</c:v>
                </c:pt>
                <c:pt idx="1420">
                  <c:v>3.0359915219279205</c:v>
                </c:pt>
                <c:pt idx="1421">
                  <c:v>2.9484045375597043</c:v>
                </c:pt>
                <c:pt idx="1422">
                  <c:v>2.8177114633087275</c:v>
                </c:pt>
                <c:pt idx="1423">
                  <c:v>2.9119846396005213</c:v>
                </c:pt>
                <c:pt idx="1424">
                  <c:v>2.8722256838905778</c:v>
                </c:pt>
                <c:pt idx="1425">
                  <c:v>2.8093086300477639</c:v>
                </c:pt>
                <c:pt idx="1426">
                  <c:v>2.9554534954407297</c:v>
                </c:pt>
                <c:pt idx="1427">
                  <c:v>2.8851621037776818</c:v>
                </c:pt>
                <c:pt idx="1428">
                  <c:v>2.8894294072948328</c:v>
                </c:pt>
                <c:pt idx="1429">
                  <c:v>3.0042798740772909</c:v>
                </c:pt>
                <c:pt idx="1430">
                  <c:v>2.9875203213200177</c:v>
                </c:pt>
                <c:pt idx="1431">
                  <c:v>3.1065271602257924</c:v>
                </c:pt>
                <c:pt idx="1432">
                  <c:v>2.9545413265306122</c:v>
                </c:pt>
                <c:pt idx="1433">
                  <c:v>3.0797362353452025</c:v>
                </c:pt>
                <c:pt idx="1434">
                  <c:v>2.9976852800694749</c:v>
                </c:pt>
                <c:pt idx="1435">
                  <c:v>2.9849968519322623</c:v>
                </c:pt>
                <c:pt idx="1436">
                  <c:v>2.8452370712114634</c:v>
                </c:pt>
                <c:pt idx="1437">
                  <c:v>2.9530060790273556</c:v>
                </c:pt>
                <c:pt idx="1438">
                  <c:v>3.0319931828050373</c:v>
                </c:pt>
                <c:pt idx="1439">
                  <c:v>2.9337620820668695</c:v>
                </c:pt>
                <c:pt idx="1440">
                  <c:v>3.1474094333478075</c:v>
                </c:pt>
                <c:pt idx="1441">
                  <c:v>3.0402600629613552</c:v>
                </c:pt>
                <c:pt idx="1442">
                  <c:v>2.8556824685193223</c:v>
                </c:pt>
                <c:pt idx="1443">
                  <c:v>2.9099912613981767</c:v>
                </c:pt>
                <c:pt idx="1444">
                  <c:v>2.8391968302214505</c:v>
                </c:pt>
                <c:pt idx="1445">
                  <c:v>2.8403934867564056</c:v>
                </c:pt>
                <c:pt idx="1446">
                  <c:v>2.8083441055145464</c:v>
                </c:pt>
                <c:pt idx="1447">
                  <c:v>2.7273151975683891</c:v>
                </c:pt>
                <c:pt idx="1448">
                  <c:v>2.9592328050369083</c:v>
                </c:pt>
                <c:pt idx="1449">
                  <c:v>3.0045917498914463</c:v>
                </c:pt>
                <c:pt idx="1450">
                  <c:v>2.9662026378636561</c:v>
                </c:pt>
                <c:pt idx="1451">
                  <c:v>2.8951776595744683</c:v>
                </c:pt>
                <c:pt idx="1452">
                  <c:v>2.952044507164568</c:v>
                </c:pt>
                <c:pt idx="1453">
                  <c:v>2.6599019648284852</c:v>
                </c:pt>
                <c:pt idx="1454">
                  <c:v>2.959598686495875</c:v>
                </c:pt>
                <c:pt idx="1455">
                  <c:v>3.1241647307859313</c:v>
                </c:pt>
                <c:pt idx="1456">
                  <c:v>3.1382334237950502</c:v>
                </c:pt>
                <c:pt idx="1457">
                  <c:v>2.9738896439426838</c:v>
                </c:pt>
                <c:pt idx="1458">
                  <c:v>2.9979883195831531</c:v>
                </c:pt>
                <c:pt idx="1459">
                  <c:v>3.0090916196265738</c:v>
                </c:pt>
                <c:pt idx="1460">
                  <c:v>3.0264315023881894</c:v>
                </c:pt>
                <c:pt idx="1461">
                  <c:v>2.9143781589231441</c:v>
                </c:pt>
                <c:pt idx="1462">
                  <c:v>2.9244618758141554</c:v>
                </c:pt>
                <c:pt idx="1463">
                  <c:v>2.9260984368215373</c:v>
                </c:pt>
                <c:pt idx="1464">
                  <c:v>2.8909672818063399</c:v>
                </c:pt>
                <c:pt idx="1465">
                  <c:v>3.0703266608771171</c:v>
                </c:pt>
                <c:pt idx="1466">
                  <c:v>2.6176631567520627</c:v>
                </c:pt>
                <c:pt idx="1467">
                  <c:v>2.5928566760746854</c:v>
                </c:pt>
                <c:pt idx="1468">
                  <c:v>2.6865965914025192</c:v>
                </c:pt>
                <c:pt idx="1469">
                  <c:v>2.6843486864958752</c:v>
                </c:pt>
                <c:pt idx="1470">
                  <c:v>2.418539133738602</c:v>
                </c:pt>
                <c:pt idx="1471">
                  <c:v>2.4920680959617889</c:v>
                </c:pt>
                <c:pt idx="1472">
                  <c:v>2.4705472752930966</c:v>
                </c:pt>
                <c:pt idx="1473">
                  <c:v>2.1211997611810682</c:v>
                </c:pt>
                <c:pt idx="1474">
                  <c:v>2.0159188015631786</c:v>
                </c:pt>
                <c:pt idx="1475">
                  <c:v>1.908534845853235</c:v>
                </c:pt>
                <c:pt idx="1476">
                  <c:v>1.7304029201042119</c:v>
                </c:pt>
                <c:pt idx="1477">
                  <c:v>1.5225946808510638</c:v>
                </c:pt>
                <c:pt idx="1478">
                  <c:v>1.4771196699956581</c:v>
                </c:pt>
                <c:pt idx="1479">
                  <c:v>1.1412939101172386</c:v>
                </c:pt>
                <c:pt idx="1480">
                  <c:v>1.1019013352149372</c:v>
                </c:pt>
                <c:pt idx="1481">
                  <c:v>0.89646165870603567</c:v>
                </c:pt>
                <c:pt idx="1482">
                  <c:v>0.74684399696048653</c:v>
                </c:pt>
                <c:pt idx="1483">
                  <c:v>0.64544770950933561</c:v>
                </c:pt>
                <c:pt idx="1484">
                  <c:v>0.47069563612679127</c:v>
                </c:pt>
                <c:pt idx="1485">
                  <c:v>0.37024731871471994</c:v>
                </c:pt>
                <c:pt idx="1486">
                  <c:v>0.34031000868432487</c:v>
                </c:pt>
                <c:pt idx="1487">
                  <c:v>0.32317159140251867</c:v>
                </c:pt>
                <c:pt idx="1488">
                  <c:v>0.24254039296569702</c:v>
                </c:pt>
                <c:pt idx="1489">
                  <c:v>0.16432384932696484</c:v>
                </c:pt>
                <c:pt idx="1490">
                  <c:v>0.15563971993052553</c:v>
                </c:pt>
                <c:pt idx="1491">
                  <c:v>0.13894257490230141</c:v>
                </c:pt>
                <c:pt idx="1492">
                  <c:v>0.15052303517151536</c:v>
                </c:pt>
                <c:pt idx="1493">
                  <c:v>0.15192945071645669</c:v>
                </c:pt>
                <c:pt idx="1494">
                  <c:v>0.16641046461137665</c:v>
                </c:pt>
                <c:pt idx="1495">
                  <c:v>0.1232732522796353</c:v>
                </c:pt>
                <c:pt idx="1496">
                  <c:v>8.0952692140686205E-2</c:v>
                </c:pt>
                <c:pt idx="1497">
                  <c:v>6.3817802865827222E-2</c:v>
                </c:pt>
                <c:pt idx="1498">
                  <c:v>3.0042498914459412E-2</c:v>
                </c:pt>
                <c:pt idx="1499">
                  <c:v>2.5711289622231917E-2</c:v>
                </c:pt>
                <c:pt idx="1500">
                  <c:v>1.8874055579678799E-2</c:v>
                </c:pt>
                <c:pt idx="1501">
                  <c:v>1.6519138080764308E-2</c:v>
                </c:pt>
                <c:pt idx="1502">
                  <c:v>1.4169821971341846E-2</c:v>
                </c:pt>
                <c:pt idx="1503">
                  <c:v>8.267553191489467E-3</c:v>
                </c:pt>
                <c:pt idx="1504">
                  <c:v>6.797427268779954E-3</c:v>
                </c:pt>
                <c:pt idx="1505">
                  <c:v>6.0587711680417516E-3</c:v>
                </c:pt>
                <c:pt idx="1506">
                  <c:v>2.0089557099436106E-3</c:v>
                </c:pt>
                <c:pt idx="1507">
                  <c:v>3.3066977854973251E-3</c:v>
                </c:pt>
                <c:pt idx="1508">
                  <c:v>2.5659357359966379E-3</c:v>
                </c:pt>
                <c:pt idx="1509">
                  <c:v>2.056784628745127E-3</c:v>
                </c:pt>
                <c:pt idx="1510">
                  <c:v>1.393052540165007E-3</c:v>
                </c:pt>
                <c:pt idx="1511">
                  <c:v>8.8300043421627372E-4</c:v>
                </c:pt>
                <c:pt idx="1512">
                  <c:v>1.468877551020539E-3</c:v>
                </c:pt>
                <c:pt idx="1513">
                  <c:v>9.7044072948338118E-4</c:v>
                </c:pt>
                <c:pt idx="1514">
                  <c:v>6.31600086843384E-4</c:v>
                </c:pt>
                <c:pt idx="1515">
                  <c:v>1.4273556231003963E-3</c:v>
                </c:pt>
                <c:pt idx="1516">
                  <c:v>1.7726443768997405E-3</c:v>
                </c:pt>
                <c:pt idx="1517">
                  <c:v>2.1522687798524436E-3</c:v>
                </c:pt>
                <c:pt idx="1518">
                  <c:v>2.1625597047329709E-3</c:v>
                </c:pt>
                <c:pt idx="1519">
                  <c:v>3.4856491532783119E-3</c:v>
                </c:pt>
                <c:pt idx="1520">
                  <c:v>2.3378528006947935E-3</c:v>
                </c:pt>
                <c:pt idx="1521">
                  <c:v>1.6859748154581526E-3</c:v>
                </c:pt>
                <c:pt idx="1522">
                  <c:v>1.6968627876683042E-3</c:v>
                </c:pt>
                <c:pt idx="1523">
                  <c:v>2.2592053842814862E-3</c:v>
                </c:pt>
                <c:pt idx="1524">
                  <c:v>1.2976226660878203E-3</c:v>
                </c:pt>
                <c:pt idx="1525">
                  <c:v>1.1701801997395611E-3</c:v>
                </c:pt>
                <c:pt idx="1526">
                  <c:v>4.0202996092061471E-4</c:v>
                </c:pt>
                <c:pt idx="1527">
                  <c:v>7.299609205385256E-4</c:v>
                </c:pt>
                <c:pt idx="1528">
                  <c:v>1.8609856708640868E-3</c:v>
                </c:pt>
                <c:pt idx="1529">
                  <c:v>1.9884172818064247E-3</c:v>
                </c:pt>
                <c:pt idx="1530">
                  <c:v>2.0791576204950649E-3</c:v>
                </c:pt>
                <c:pt idx="1531">
                  <c:v>1.0824359531047267E-3</c:v>
                </c:pt>
                <c:pt idx="1532">
                  <c:v>2.491445940078281E-3</c:v>
                </c:pt>
                <c:pt idx="1533">
                  <c:v>1.4176400347373106E-3</c:v>
                </c:pt>
                <c:pt idx="1534">
                  <c:v>7.1507815892315465E-4</c:v>
                </c:pt>
                <c:pt idx="1535">
                  <c:v>1.398371689101357E-3</c:v>
                </c:pt>
                <c:pt idx="1536">
                  <c:v>1.964242292661799E-3</c:v>
                </c:pt>
                <c:pt idx="1537">
                  <c:v>1.8179114198871782E-3</c:v>
                </c:pt>
                <c:pt idx="1538">
                  <c:v>6.0529743812428758E-4</c:v>
                </c:pt>
                <c:pt idx="1539">
                  <c:v>1.8618649587494871E-3</c:v>
                </c:pt>
                <c:pt idx="1540">
                  <c:v>1.4689643942684379E-3</c:v>
                </c:pt>
                <c:pt idx="1541">
                  <c:v>2.4446699956578504E-3</c:v>
                </c:pt>
                <c:pt idx="1542">
                  <c:v>9.8273990447250671E-4</c:v>
                </c:pt>
                <c:pt idx="1543">
                  <c:v>1.6623317412071872E-3</c:v>
                </c:pt>
                <c:pt idx="1544">
                  <c:v>5.5819583152419503E-4</c:v>
                </c:pt>
                <c:pt idx="1545">
                  <c:v>1.4307099435519775E-3</c:v>
                </c:pt>
                <c:pt idx="1546">
                  <c:v>8.4524533217560094E-4</c:v>
                </c:pt>
                <c:pt idx="1547">
                  <c:v>1.0864415979157495E-3</c:v>
                </c:pt>
                <c:pt idx="1548">
                  <c:v>3.2618758141555629E-3</c:v>
                </c:pt>
                <c:pt idx="1549">
                  <c:v>2.0193551888841154E-3</c:v>
                </c:pt>
                <c:pt idx="1550">
                  <c:v>2.3761072514113021E-3</c:v>
                </c:pt>
                <c:pt idx="1551">
                  <c:v>8.9738384715595419E-4</c:v>
                </c:pt>
                <c:pt idx="1552">
                  <c:v>1.5357251411203467E-3</c:v>
                </c:pt>
                <c:pt idx="1553">
                  <c:v>1.2192032132002451E-3</c:v>
                </c:pt>
                <c:pt idx="1554">
                  <c:v>1.5073382544508139E-3</c:v>
                </c:pt>
                <c:pt idx="1555">
                  <c:v>1.3537993920972563E-3</c:v>
                </c:pt>
                <c:pt idx="1556">
                  <c:v>2.193106817194966E-3</c:v>
                </c:pt>
                <c:pt idx="1557">
                  <c:v>1.4798849326964716E-3</c:v>
                </c:pt>
                <c:pt idx="1558">
                  <c:v>9.2581415544946413E-4</c:v>
                </c:pt>
                <c:pt idx="1559">
                  <c:v>1.3083369518020875E-3</c:v>
                </c:pt>
                <c:pt idx="1560">
                  <c:v>1.9339448545376279E-3</c:v>
                </c:pt>
                <c:pt idx="1561">
                  <c:v>1.4001411202779611E-3</c:v>
                </c:pt>
                <c:pt idx="1562">
                  <c:v>1.9961897524967886E-3</c:v>
                </c:pt>
                <c:pt idx="1563">
                  <c:v>1.35140034737308E-3</c:v>
                </c:pt>
                <c:pt idx="1564">
                  <c:v>1.9666521927920108E-3</c:v>
                </c:pt>
                <c:pt idx="1565">
                  <c:v>2.1406534954407546E-3</c:v>
                </c:pt>
                <c:pt idx="1566">
                  <c:v>2.0682805036909475E-3</c:v>
                </c:pt>
                <c:pt idx="1567">
                  <c:v>1.2238167607470185E-3</c:v>
                </c:pt>
                <c:pt idx="1568">
                  <c:v>1.7104863221884788E-3</c:v>
                </c:pt>
                <c:pt idx="1569">
                  <c:v>1.8388406426401078E-3</c:v>
                </c:pt>
                <c:pt idx="1570">
                  <c:v>1.1144159791577168E-3</c:v>
                </c:pt>
                <c:pt idx="1571">
                  <c:v>3.3884064264011514E-4</c:v>
                </c:pt>
                <c:pt idx="1572">
                  <c:v>1.7765957446812253E-4</c:v>
                </c:pt>
                <c:pt idx="1573">
                  <c:v>8.976443768997644E-4</c:v>
                </c:pt>
                <c:pt idx="1574">
                  <c:v>3.3087277464178676E-4</c:v>
                </c:pt>
                <c:pt idx="1575">
                  <c:v>8.9658054711253118E-4</c:v>
                </c:pt>
                <c:pt idx="1576">
                  <c:v>1.1007924446374295E-3</c:v>
                </c:pt>
                <c:pt idx="1577">
                  <c:v>1.7251411202780043E-3</c:v>
                </c:pt>
                <c:pt idx="1578">
                  <c:v>1.4976877985236666E-3</c:v>
                </c:pt>
                <c:pt idx="1579">
                  <c:v>1.4902192792011475E-3</c:v>
                </c:pt>
                <c:pt idx="1580">
                  <c:v>1.627529309596334E-3</c:v>
                </c:pt>
                <c:pt idx="1581">
                  <c:v>1.4397742075554214E-3</c:v>
                </c:pt>
                <c:pt idx="1582">
                  <c:v>1.1971341728180991E-3</c:v>
                </c:pt>
                <c:pt idx="1583">
                  <c:v>1.1745115067304766E-3</c:v>
                </c:pt>
                <c:pt idx="1584">
                  <c:v>1.4538211029092559E-3</c:v>
                </c:pt>
                <c:pt idx="1585">
                  <c:v>4.3734465914025203E-2</c:v>
                </c:pt>
                <c:pt idx="1586">
                  <c:v>6.9586582718193679E-2</c:v>
                </c:pt>
                <c:pt idx="1587">
                  <c:v>0.11780118323925312</c:v>
                </c:pt>
                <c:pt idx="1588">
                  <c:v>0.21203947025618777</c:v>
                </c:pt>
                <c:pt idx="1589">
                  <c:v>0.29927610725141146</c:v>
                </c:pt>
                <c:pt idx="1590">
                  <c:v>0.30845999782891886</c:v>
                </c:pt>
                <c:pt idx="1591">
                  <c:v>0.28617152627008258</c:v>
                </c:pt>
                <c:pt idx="1592">
                  <c:v>0.51911540382110311</c:v>
                </c:pt>
                <c:pt idx="1593">
                  <c:v>0.79064297655232307</c:v>
                </c:pt>
                <c:pt idx="1594">
                  <c:v>1.2417708640903169</c:v>
                </c:pt>
                <c:pt idx="1595">
                  <c:v>1.7728890903169781</c:v>
                </c:pt>
                <c:pt idx="1596">
                  <c:v>2.1412820017368652</c:v>
                </c:pt>
                <c:pt idx="1597">
                  <c:v>2.6126627116804171</c:v>
                </c:pt>
                <c:pt idx="1598">
                  <c:v>2.9885050803300048</c:v>
                </c:pt>
                <c:pt idx="1599">
                  <c:v>2.8303635692574902</c:v>
                </c:pt>
                <c:pt idx="1600">
                  <c:v>3.0319283108988282</c:v>
                </c:pt>
                <c:pt idx="1601">
                  <c:v>3.0292284628745119</c:v>
                </c:pt>
                <c:pt idx="1602">
                  <c:v>3.0524037559704738</c:v>
                </c:pt>
                <c:pt idx="1603">
                  <c:v>2.8860649478940514</c:v>
                </c:pt>
                <c:pt idx="1604">
                  <c:v>2.9872771819366051</c:v>
                </c:pt>
                <c:pt idx="1605">
                  <c:v>3.1058552648719067</c:v>
                </c:pt>
                <c:pt idx="1606">
                  <c:v>3.035100358228398</c:v>
                </c:pt>
                <c:pt idx="1607">
                  <c:v>3.1346014654798093</c:v>
                </c:pt>
                <c:pt idx="1608">
                  <c:v>3.1478947134172817</c:v>
                </c:pt>
                <c:pt idx="1609">
                  <c:v>3.0220769322622667</c:v>
                </c:pt>
                <c:pt idx="1610">
                  <c:v>3.2832163916630481</c:v>
                </c:pt>
                <c:pt idx="1611">
                  <c:v>3.283832338254451</c:v>
                </c:pt>
                <c:pt idx="1612">
                  <c:v>3.2447366478506297</c:v>
                </c:pt>
                <c:pt idx="1613">
                  <c:v>2.7869796244029525</c:v>
                </c:pt>
                <c:pt idx="1614">
                  <c:v>3.1211713742943989</c:v>
                </c:pt>
                <c:pt idx="1615">
                  <c:v>2.8146786691272254</c:v>
                </c:pt>
                <c:pt idx="1616">
                  <c:v>3.0814756296135482</c:v>
                </c:pt>
                <c:pt idx="1617">
                  <c:v>3.0847081632653066</c:v>
                </c:pt>
                <c:pt idx="1618">
                  <c:v>3.1088373751628318</c:v>
                </c:pt>
                <c:pt idx="1619">
                  <c:v>2.9718964285714291</c:v>
                </c:pt>
                <c:pt idx="1620">
                  <c:v>2.9786594876248373</c:v>
                </c:pt>
                <c:pt idx="1621">
                  <c:v>3.1989598892748594</c:v>
                </c:pt>
                <c:pt idx="1622">
                  <c:v>2.8927577941815024</c:v>
                </c:pt>
                <c:pt idx="1623">
                  <c:v>3.15884228180634</c:v>
                </c:pt>
                <c:pt idx="1624">
                  <c:v>3.041840338688667</c:v>
                </c:pt>
                <c:pt idx="1625">
                  <c:v>2.8806891011723845</c:v>
                </c:pt>
                <c:pt idx="1626">
                  <c:v>2.8100590425531911</c:v>
                </c:pt>
                <c:pt idx="1627">
                  <c:v>3.1480912613981764</c:v>
                </c:pt>
                <c:pt idx="1628">
                  <c:v>2.9933926834563618</c:v>
                </c:pt>
                <c:pt idx="1629">
                  <c:v>3.0295468736430751</c:v>
                </c:pt>
                <c:pt idx="1630">
                  <c:v>3.125528267477204</c:v>
                </c:pt>
                <c:pt idx="1631">
                  <c:v>3.0499461571862789</c:v>
                </c:pt>
                <c:pt idx="1632">
                  <c:v>2.9620005536257059</c:v>
                </c:pt>
                <c:pt idx="1633">
                  <c:v>2.9197742184107689</c:v>
                </c:pt>
                <c:pt idx="1634">
                  <c:v>3.0438896765089014</c:v>
                </c:pt>
                <c:pt idx="1635">
                  <c:v>2.9940410225792444</c:v>
                </c:pt>
                <c:pt idx="1636">
                  <c:v>2.9472718410768568</c:v>
                </c:pt>
                <c:pt idx="1637">
                  <c:v>2.8875085540599223</c:v>
                </c:pt>
                <c:pt idx="1638">
                  <c:v>3.1491709400781591</c:v>
                </c:pt>
                <c:pt idx="1639">
                  <c:v>3.0687553408597483</c:v>
                </c:pt>
                <c:pt idx="1640">
                  <c:v>3.0930362679114203</c:v>
                </c:pt>
                <c:pt idx="1641">
                  <c:v>3.0824510963960048</c:v>
                </c:pt>
                <c:pt idx="1642">
                  <c:v>3.0321738493269654</c:v>
                </c:pt>
                <c:pt idx="1643">
                  <c:v>2.910381914893617</c:v>
                </c:pt>
                <c:pt idx="1644">
                  <c:v>3.1383736864958749</c:v>
                </c:pt>
                <c:pt idx="1645">
                  <c:v>3.1317294290056448</c:v>
                </c:pt>
                <c:pt idx="1646">
                  <c:v>3.0616591619626572</c:v>
                </c:pt>
                <c:pt idx="1647">
                  <c:v>3.1467258467216674</c:v>
                </c:pt>
                <c:pt idx="1648">
                  <c:v>2.9898006404689537</c:v>
                </c:pt>
                <c:pt idx="1649">
                  <c:v>3.0409639491967</c:v>
                </c:pt>
                <c:pt idx="1650">
                  <c:v>2.8976491532783326</c:v>
                </c:pt>
                <c:pt idx="1651">
                  <c:v>3.0074388297872341</c:v>
                </c:pt>
                <c:pt idx="1652">
                  <c:v>2.8739485670864098</c:v>
                </c:pt>
                <c:pt idx="1653">
                  <c:v>3.1653698545375599</c:v>
                </c:pt>
                <c:pt idx="1654">
                  <c:v>2.9272352583586629</c:v>
                </c:pt>
                <c:pt idx="1655">
                  <c:v>2.9408200499348673</c:v>
                </c:pt>
                <c:pt idx="1656">
                  <c:v>2.9626854754667828</c:v>
                </c:pt>
                <c:pt idx="1657">
                  <c:v>3.0041793095961791</c:v>
                </c:pt>
                <c:pt idx="1658">
                  <c:v>2.9346036148501957</c:v>
                </c:pt>
                <c:pt idx="1659">
                  <c:v>2.9124221341728185</c:v>
                </c:pt>
                <c:pt idx="1660">
                  <c:v>2.9678548632218851</c:v>
                </c:pt>
                <c:pt idx="1661">
                  <c:v>3.0934235019539731</c:v>
                </c:pt>
                <c:pt idx="1662">
                  <c:v>2.9699431285280071</c:v>
                </c:pt>
                <c:pt idx="1663">
                  <c:v>2.9921255427703</c:v>
                </c:pt>
                <c:pt idx="1664">
                  <c:v>3.1117382110290928</c:v>
                </c:pt>
                <c:pt idx="1665">
                  <c:v>3.2181700282240557</c:v>
                </c:pt>
                <c:pt idx="1666">
                  <c:v>2.8386171515414675</c:v>
                </c:pt>
                <c:pt idx="1667">
                  <c:v>2.9698441815023879</c:v>
                </c:pt>
                <c:pt idx="1668">
                  <c:v>2.9579693551888844</c:v>
                </c:pt>
                <c:pt idx="1669">
                  <c:v>3.1837968193660444</c:v>
                </c:pt>
                <c:pt idx="1670">
                  <c:v>3.0879960160660014</c:v>
                </c:pt>
                <c:pt idx="1671">
                  <c:v>3.0136673360833695</c:v>
                </c:pt>
                <c:pt idx="1672">
                  <c:v>3.1611088254450719</c:v>
                </c:pt>
                <c:pt idx="1673">
                  <c:v>2.9654357794181507</c:v>
                </c:pt>
                <c:pt idx="1674">
                  <c:v>3.067244897959184</c:v>
                </c:pt>
                <c:pt idx="1675">
                  <c:v>2.8294782349109862</c:v>
                </c:pt>
                <c:pt idx="1676">
                  <c:v>3.1370855840208423</c:v>
                </c:pt>
                <c:pt idx="1677">
                  <c:v>3.0582062635692577</c:v>
                </c:pt>
                <c:pt idx="1678">
                  <c:v>2.8688832175423364</c:v>
                </c:pt>
                <c:pt idx="1679">
                  <c:v>3.0830968410768564</c:v>
                </c:pt>
                <c:pt idx="1680">
                  <c:v>3.3223359856708639</c:v>
                </c:pt>
                <c:pt idx="1681">
                  <c:v>3.0060923469387757</c:v>
                </c:pt>
                <c:pt idx="1682">
                  <c:v>3.0238443660442904</c:v>
                </c:pt>
                <c:pt idx="1683">
                  <c:v>2.8305255861919236</c:v>
                </c:pt>
                <c:pt idx="1684">
                  <c:v>2.9146914785062963</c:v>
                </c:pt>
                <c:pt idx="1685">
                  <c:v>3.0587231871471996</c:v>
                </c:pt>
                <c:pt idx="1686">
                  <c:v>2.9187735670864097</c:v>
                </c:pt>
                <c:pt idx="1687">
                  <c:v>3.1472069583152411</c:v>
                </c:pt>
                <c:pt idx="1688">
                  <c:v>2.9239731654363874</c:v>
                </c:pt>
                <c:pt idx="1689">
                  <c:v>3.0552267151541472</c:v>
                </c:pt>
                <c:pt idx="1690">
                  <c:v>2.9158823708206691</c:v>
                </c:pt>
                <c:pt idx="1691">
                  <c:v>2.9648217976552322</c:v>
                </c:pt>
                <c:pt idx="1692">
                  <c:v>3.1698976118106819</c:v>
                </c:pt>
                <c:pt idx="1693">
                  <c:v>3.2449652192792016</c:v>
                </c:pt>
                <c:pt idx="1694">
                  <c:v>3.065319952236214</c:v>
                </c:pt>
                <c:pt idx="1695">
                  <c:v>2.9419003690838044</c:v>
                </c:pt>
                <c:pt idx="1696">
                  <c:v>3.0415854429005647</c:v>
                </c:pt>
                <c:pt idx="1697">
                  <c:v>3.0057662831089882</c:v>
                </c:pt>
                <c:pt idx="1698">
                  <c:v>3.1792550911854103</c:v>
                </c:pt>
                <c:pt idx="1699">
                  <c:v>2.9452325445071645</c:v>
                </c:pt>
                <c:pt idx="1700">
                  <c:v>2.9877199848024318</c:v>
                </c:pt>
                <c:pt idx="1701">
                  <c:v>3.1585477529309598</c:v>
                </c:pt>
                <c:pt idx="1702">
                  <c:v>3.0854576856274427</c:v>
                </c:pt>
                <c:pt idx="1703">
                  <c:v>2.970696200607903</c:v>
                </c:pt>
                <c:pt idx="1704">
                  <c:v>3.0590097481545815</c:v>
                </c:pt>
                <c:pt idx="1705">
                  <c:v>2.9193065566652194</c:v>
                </c:pt>
                <c:pt idx="1706">
                  <c:v>3.0475863656100746</c:v>
                </c:pt>
                <c:pt idx="1707">
                  <c:v>2.9149304602692139</c:v>
                </c:pt>
                <c:pt idx="1708">
                  <c:v>3.0880967867998264</c:v>
                </c:pt>
                <c:pt idx="1709">
                  <c:v>2.9459919235779424</c:v>
                </c:pt>
                <c:pt idx="1710">
                  <c:v>3.1043796461137649</c:v>
                </c:pt>
                <c:pt idx="1711">
                  <c:v>2.8776033217542336</c:v>
                </c:pt>
                <c:pt idx="1712">
                  <c:v>3.050512049500651</c:v>
                </c:pt>
                <c:pt idx="1713">
                  <c:v>2.7905843139383419</c:v>
                </c:pt>
                <c:pt idx="1714">
                  <c:v>3.1662386995223621</c:v>
                </c:pt>
                <c:pt idx="1715">
                  <c:v>2.9913790924880592</c:v>
                </c:pt>
                <c:pt idx="1716">
                  <c:v>2.7584604429005646</c:v>
                </c:pt>
                <c:pt idx="1717">
                  <c:v>3.1629866261398174</c:v>
                </c:pt>
                <c:pt idx="1718">
                  <c:v>2.9550238710377768</c:v>
                </c:pt>
                <c:pt idx="1719">
                  <c:v>3.0673996526270084</c:v>
                </c:pt>
                <c:pt idx="1720">
                  <c:v>3.020616673903604</c:v>
                </c:pt>
                <c:pt idx="1721">
                  <c:v>2.9968153169778553</c:v>
                </c:pt>
                <c:pt idx="1722">
                  <c:v>2.8200087603126356</c:v>
                </c:pt>
                <c:pt idx="1723">
                  <c:v>2.9823105188884069</c:v>
                </c:pt>
                <c:pt idx="1724">
                  <c:v>2.9552937255753369</c:v>
                </c:pt>
                <c:pt idx="1725">
                  <c:v>2.9946656643508471</c:v>
                </c:pt>
                <c:pt idx="1726">
                  <c:v>3.0134225466782461</c:v>
                </c:pt>
                <c:pt idx="1727">
                  <c:v>3.1545632110290924</c:v>
                </c:pt>
                <c:pt idx="1728">
                  <c:v>2.9566790165002175</c:v>
                </c:pt>
                <c:pt idx="1729">
                  <c:v>2.9192971124620062</c:v>
                </c:pt>
                <c:pt idx="1730">
                  <c:v>3.0302659791576207</c:v>
                </c:pt>
                <c:pt idx="1731">
                  <c:v>2.7172909791576205</c:v>
                </c:pt>
                <c:pt idx="1732">
                  <c:v>3.0658283217542337</c:v>
                </c:pt>
                <c:pt idx="1733">
                  <c:v>3.1248748371689103</c:v>
                </c:pt>
                <c:pt idx="1734">
                  <c:v>3.147727344767695</c:v>
                </c:pt>
                <c:pt idx="1735">
                  <c:v>3.089387255753365</c:v>
                </c:pt>
                <c:pt idx="1736">
                  <c:v>2.99995322405558</c:v>
                </c:pt>
                <c:pt idx="1737">
                  <c:v>2.9900342053842817</c:v>
                </c:pt>
                <c:pt idx="1738">
                  <c:v>2.9724257056013896</c:v>
                </c:pt>
                <c:pt idx="1739">
                  <c:v>2.9652690838037343</c:v>
                </c:pt>
                <c:pt idx="1740">
                  <c:v>3.136748165436388</c:v>
                </c:pt>
                <c:pt idx="1741">
                  <c:v>2.9459923143725577</c:v>
                </c:pt>
                <c:pt idx="1742">
                  <c:v>3.3189549826313502</c:v>
                </c:pt>
                <c:pt idx="1743">
                  <c:v>3.1688229700390798</c:v>
                </c:pt>
                <c:pt idx="1744">
                  <c:v>3.0643597372991751</c:v>
                </c:pt>
                <c:pt idx="1745">
                  <c:v>3.091100358228398</c:v>
                </c:pt>
                <c:pt idx="1746">
                  <c:v>3.0708013135041248</c:v>
                </c:pt>
                <c:pt idx="1747">
                  <c:v>3.2935980568823275</c:v>
                </c:pt>
                <c:pt idx="1748">
                  <c:v>3.1713775618758144</c:v>
                </c:pt>
                <c:pt idx="1749">
                  <c:v>2.8744216891011725</c:v>
                </c:pt>
                <c:pt idx="1750">
                  <c:v>3.2229443009118546</c:v>
                </c:pt>
                <c:pt idx="1751">
                  <c:v>3.1320539296569692</c:v>
                </c:pt>
                <c:pt idx="1752">
                  <c:v>2.8610122557533657</c:v>
                </c:pt>
                <c:pt idx="1753">
                  <c:v>3.016267770299609</c:v>
                </c:pt>
                <c:pt idx="1754">
                  <c:v>2.9325078701693448</c:v>
                </c:pt>
                <c:pt idx="1755">
                  <c:v>2.9530232088580113</c:v>
                </c:pt>
                <c:pt idx="1756">
                  <c:v>3.1644134281372125</c:v>
                </c:pt>
                <c:pt idx="1757">
                  <c:v>3.0583545918367347</c:v>
                </c:pt>
                <c:pt idx="1758">
                  <c:v>3.0046959075119415</c:v>
                </c:pt>
                <c:pt idx="1759">
                  <c:v>3.0429036691272255</c:v>
                </c:pt>
                <c:pt idx="1760">
                  <c:v>2.99860606817195</c:v>
                </c:pt>
                <c:pt idx="1761">
                  <c:v>3.0719194637429439</c:v>
                </c:pt>
                <c:pt idx="1762">
                  <c:v>3.0435995115067307</c:v>
                </c:pt>
                <c:pt idx="1763">
                  <c:v>2.9231296135475464</c:v>
                </c:pt>
                <c:pt idx="1764">
                  <c:v>3.0268426834563611</c:v>
                </c:pt>
                <c:pt idx="1765">
                  <c:v>3.1232303300043425</c:v>
                </c:pt>
                <c:pt idx="1766">
                  <c:v>2.6725051780286586</c:v>
                </c:pt>
                <c:pt idx="1767">
                  <c:v>2.5800363330438563</c:v>
                </c:pt>
                <c:pt idx="1768">
                  <c:v>2.4706458098132869</c:v>
                </c:pt>
                <c:pt idx="1769">
                  <c:v>2.5764127985236653</c:v>
                </c:pt>
                <c:pt idx="1770">
                  <c:v>2.4473856600086847</c:v>
                </c:pt>
                <c:pt idx="1771">
                  <c:v>2.3770483499782893</c:v>
                </c:pt>
                <c:pt idx="1772">
                  <c:v>2.4152894811115937</c:v>
                </c:pt>
                <c:pt idx="1773">
                  <c:v>2.0648748046026921</c:v>
                </c:pt>
                <c:pt idx="1774">
                  <c:v>2.2233763352149372</c:v>
                </c:pt>
                <c:pt idx="1775">
                  <c:v>2.0358675966131137</c:v>
                </c:pt>
                <c:pt idx="1776">
                  <c:v>1.8307994138080768</c:v>
                </c:pt>
                <c:pt idx="1777">
                  <c:v>1.7154869626574036</c:v>
                </c:pt>
                <c:pt idx="1778">
                  <c:v>1.5214768888406429</c:v>
                </c:pt>
                <c:pt idx="1779">
                  <c:v>1.3638661419887108</c:v>
                </c:pt>
                <c:pt idx="1780">
                  <c:v>1.1359282674772038</c:v>
                </c:pt>
                <c:pt idx="1781">
                  <c:v>1.0149387646547983</c:v>
                </c:pt>
                <c:pt idx="1782">
                  <c:v>0.85770391880156327</c:v>
                </c:pt>
                <c:pt idx="1783">
                  <c:v>0.70170841293964403</c:v>
                </c:pt>
                <c:pt idx="1784">
                  <c:v>0.54590574250976998</c:v>
                </c:pt>
                <c:pt idx="1785">
                  <c:v>0.44957078810247519</c:v>
                </c:pt>
                <c:pt idx="1786">
                  <c:v>0.37010588363004782</c:v>
                </c:pt>
                <c:pt idx="1787">
                  <c:v>0.33726147416413393</c:v>
                </c:pt>
                <c:pt idx="1788">
                  <c:v>0.22709089231437279</c:v>
                </c:pt>
                <c:pt idx="1789">
                  <c:v>0.19672379504993504</c:v>
                </c:pt>
                <c:pt idx="1790">
                  <c:v>0.13848496526270082</c:v>
                </c:pt>
                <c:pt idx="1791">
                  <c:v>0.15488992618323932</c:v>
                </c:pt>
                <c:pt idx="1792">
                  <c:v>0.16670793530178038</c:v>
                </c:pt>
                <c:pt idx="1793">
                  <c:v>0.13860311550151977</c:v>
                </c:pt>
                <c:pt idx="1794">
                  <c:v>0.15264258575770737</c:v>
                </c:pt>
                <c:pt idx="1795">
                  <c:v>0.11524277029960922</c:v>
                </c:pt>
                <c:pt idx="1796">
                  <c:v>7.8295570994355357E-2</c:v>
                </c:pt>
                <c:pt idx="1797">
                  <c:v>7.190877116804173E-2</c:v>
                </c:pt>
                <c:pt idx="1798">
                  <c:v>4.805324576639175E-2</c:v>
                </c:pt>
                <c:pt idx="1799">
                  <c:v>2.4303538862353556E-2</c:v>
                </c:pt>
                <c:pt idx="1800">
                  <c:v>2.0045104211897515E-2</c:v>
                </c:pt>
                <c:pt idx="1801">
                  <c:v>1.6912559704733099E-2</c:v>
                </c:pt>
                <c:pt idx="1802">
                  <c:v>9.485996526270201E-3</c:v>
                </c:pt>
                <c:pt idx="1803">
                  <c:v>7.9209726443769616E-3</c:v>
                </c:pt>
                <c:pt idx="1804">
                  <c:v>7.432034303082969E-3</c:v>
                </c:pt>
                <c:pt idx="1805">
                  <c:v>4.0973404255318993E-3</c:v>
                </c:pt>
                <c:pt idx="1806">
                  <c:v>3.1719062092922965E-3</c:v>
                </c:pt>
                <c:pt idx="1807">
                  <c:v>1.8495006513245095E-3</c:v>
                </c:pt>
                <c:pt idx="1808">
                  <c:v>2.5499565783760384E-3</c:v>
                </c:pt>
                <c:pt idx="1809">
                  <c:v>1.4877659574469015E-3</c:v>
                </c:pt>
                <c:pt idx="1810">
                  <c:v>1.6927485887972223E-3</c:v>
                </c:pt>
                <c:pt idx="1811">
                  <c:v>3.1429765523230957E-3</c:v>
                </c:pt>
                <c:pt idx="1812">
                  <c:v>3.4553951367781279E-3</c:v>
                </c:pt>
                <c:pt idx="1813">
                  <c:v>3.0738059053409695E-3</c:v>
                </c:pt>
                <c:pt idx="1814">
                  <c:v>3.4658380373426322E-3</c:v>
                </c:pt>
                <c:pt idx="1815">
                  <c:v>1.1069691706469876E-3</c:v>
                </c:pt>
                <c:pt idx="1816">
                  <c:v>2.5773664785063502E-3</c:v>
                </c:pt>
                <c:pt idx="1817">
                  <c:v>1.268182805036976E-3</c:v>
                </c:pt>
                <c:pt idx="1818">
                  <c:v>3.7309704732957612E-3</c:v>
                </c:pt>
                <c:pt idx="1819">
                  <c:v>1.1285822839775372E-3</c:v>
                </c:pt>
                <c:pt idx="1820">
                  <c:v>2.1137537993921205E-3</c:v>
                </c:pt>
                <c:pt idx="1821">
                  <c:v>2.8742509769866227E-3</c:v>
                </c:pt>
                <c:pt idx="1822">
                  <c:v>1.407088580112942E-3</c:v>
                </c:pt>
                <c:pt idx="1823">
                  <c:v>3.7309704732957612E-3</c:v>
                </c:pt>
                <c:pt idx="1824">
                  <c:v>4.0277898393400692E-3</c:v>
                </c:pt>
                <c:pt idx="1825">
                  <c:v>2.8387755102041671E-3</c:v>
                </c:pt>
                <c:pt idx="1826">
                  <c:v>3.5529852366478639E-3</c:v>
                </c:pt>
                <c:pt idx="1827">
                  <c:v>3.6550043421624268E-3</c:v>
                </c:pt>
                <c:pt idx="1828">
                  <c:v>4.0917390360399831E-3</c:v>
                </c:pt>
                <c:pt idx="1829">
                  <c:v>3.2245657837603929E-3</c:v>
                </c:pt>
                <c:pt idx="1830">
                  <c:v>3.2367998263136679E-3</c:v>
                </c:pt>
                <c:pt idx="1831">
                  <c:v>3.9643508467217935E-3</c:v>
                </c:pt>
                <c:pt idx="1832">
                  <c:v>3.7756404689535945E-3</c:v>
                </c:pt>
                <c:pt idx="1833">
                  <c:v>3.7877225358228872E-3</c:v>
                </c:pt>
                <c:pt idx="1834">
                  <c:v>4.2510638297873857E-3</c:v>
                </c:pt>
                <c:pt idx="1835">
                  <c:v>4.7525618758143141E-3</c:v>
                </c:pt>
                <c:pt idx="1836">
                  <c:v>3.3524967433783089E-3</c:v>
                </c:pt>
                <c:pt idx="1837">
                  <c:v>3.4121689101172586E-3</c:v>
                </c:pt>
                <c:pt idx="1838">
                  <c:v>2.2824902301346755E-3</c:v>
                </c:pt>
                <c:pt idx="1839">
                  <c:v>2.9784737299174907E-3</c:v>
                </c:pt>
                <c:pt idx="1840">
                  <c:v>2.6782783326096981E-3</c:v>
                </c:pt>
                <c:pt idx="1841">
                  <c:v>2.2136018237082348E-3</c:v>
                </c:pt>
                <c:pt idx="1842">
                  <c:v>2.6284737299174651E-3</c:v>
                </c:pt>
                <c:pt idx="1843">
                  <c:v>3.2670972644377209E-3</c:v>
                </c:pt>
                <c:pt idx="1844">
                  <c:v>3.6444637429441026E-3</c:v>
                </c:pt>
                <c:pt idx="1845">
                  <c:v>2.8065240990013274E-3</c:v>
                </c:pt>
                <c:pt idx="1846">
                  <c:v>3.5329787234042514E-3</c:v>
                </c:pt>
                <c:pt idx="1847">
                  <c:v>5.6118866695615346E-3</c:v>
                </c:pt>
                <c:pt idx="1848">
                  <c:v>2.9252713851499043E-3</c:v>
                </c:pt>
                <c:pt idx="1849">
                  <c:v>3.1547112462006789E-3</c:v>
                </c:pt>
                <c:pt idx="1850">
                  <c:v>3.0392531480678059E-3</c:v>
                </c:pt>
                <c:pt idx="1851">
                  <c:v>5.368085106383094E-3</c:v>
                </c:pt>
                <c:pt idx="1852">
                  <c:v>3.3419778549718224E-3</c:v>
                </c:pt>
                <c:pt idx="1853">
                  <c:v>2.696417716022686E-3</c:v>
                </c:pt>
                <c:pt idx="1854">
                  <c:v>2.3856925749024581E-3</c:v>
                </c:pt>
                <c:pt idx="1855">
                  <c:v>3.1788862353451909E-3</c:v>
                </c:pt>
                <c:pt idx="1856">
                  <c:v>3.6451693443335601E-3</c:v>
                </c:pt>
                <c:pt idx="1857">
                  <c:v>2.0854429005645048E-3</c:v>
                </c:pt>
                <c:pt idx="1858">
                  <c:v>2.589969604863321E-3</c:v>
                </c:pt>
                <c:pt idx="1859">
                  <c:v>2.3824576639166583E-3</c:v>
                </c:pt>
                <c:pt idx="1860">
                  <c:v>2.5088797221016665E-3</c:v>
                </c:pt>
                <c:pt idx="1861">
                  <c:v>2.8844224924012818E-3</c:v>
                </c:pt>
                <c:pt idx="1862">
                  <c:v>3.4980785931394373E-3</c:v>
                </c:pt>
                <c:pt idx="1863">
                  <c:v>3.925010855406144E-3</c:v>
                </c:pt>
                <c:pt idx="1864">
                  <c:v>3.2664567954842276E-3</c:v>
                </c:pt>
                <c:pt idx="1865">
                  <c:v>3.2943768996961512E-3</c:v>
                </c:pt>
                <c:pt idx="1866">
                  <c:v>5.0706578376031475E-3</c:v>
                </c:pt>
                <c:pt idx="1867">
                  <c:v>3.470191055145482E-3</c:v>
                </c:pt>
                <c:pt idx="1868">
                  <c:v>3.1507598784194734E-3</c:v>
                </c:pt>
                <c:pt idx="1869">
                  <c:v>2.3580330004343494E-3</c:v>
                </c:pt>
                <c:pt idx="1870">
                  <c:v>2.9431936604429935E-3</c:v>
                </c:pt>
                <c:pt idx="1871">
                  <c:v>2.2069908814590367E-3</c:v>
                </c:pt>
                <c:pt idx="1872">
                  <c:v>5.2147959183673339E-3</c:v>
                </c:pt>
                <c:pt idx="1873">
                  <c:v>4.2566869300912366E-3</c:v>
                </c:pt>
                <c:pt idx="1874">
                  <c:v>3.4901432913591914E-3</c:v>
                </c:pt>
                <c:pt idx="1875">
                  <c:v>3.2759878419453669E-3</c:v>
                </c:pt>
                <c:pt idx="1876">
                  <c:v>4.4881133304385951E-3</c:v>
                </c:pt>
                <c:pt idx="1877">
                  <c:v>3.71712983065572E-3</c:v>
                </c:pt>
                <c:pt idx="1878">
                  <c:v>2.0866152844116843E-3</c:v>
                </c:pt>
                <c:pt idx="1879">
                  <c:v>3.8989687364307446E-3</c:v>
                </c:pt>
                <c:pt idx="1880">
                  <c:v>4.3339014329136626E-3</c:v>
                </c:pt>
                <c:pt idx="1881">
                  <c:v>3.7670104211897904E-3</c:v>
                </c:pt>
                <c:pt idx="1882">
                  <c:v>3.003907946157226E-3</c:v>
                </c:pt>
                <c:pt idx="1883">
                  <c:v>2.154385584020875E-3</c:v>
                </c:pt>
                <c:pt idx="1884">
                  <c:v>2.5072079895789084E-3</c:v>
                </c:pt>
                <c:pt idx="1885">
                  <c:v>2.4737624837169541E-3</c:v>
                </c:pt>
                <c:pt idx="1886">
                  <c:v>2.9768237082066942E-3</c:v>
                </c:pt>
                <c:pt idx="1887">
                  <c:v>3.7284520191055979E-3</c:v>
                </c:pt>
                <c:pt idx="1888">
                  <c:v>1.7465805471125252E-3</c:v>
                </c:pt>
                <c:pt idx="1889">
                  <c:v>2.8272904906644727E-3</c:v>
                </c:pt>
                <c:pt idx="1890">
                  <c:v>3.9723078593139685E-3</c:v>
                </c:pt>
                <c:pt idx="1891">
                  <c:v>3.663373860182513E-3</c:v>
                </c:pt>
                <c:pt idx="1892">
                  <c:v>4.3908488927487527E-3</c:v>
                </c:pt>
                <c:pt idx="1893">
                  <c:v>2.571949630916298E-3</c:v>
                </c:pt>
                <c:pt idx="1894">
                  <c:v>4.7097047329570929E-3</c:v>
                </c:pt>
                <c:pt idx="1895">
                  <c:v>2.4005427702997162E-3</c:v>
                </c:pt>
                <c:pt idx="1896">
                  <c:v>2.5256621797656582E-3</c:v>
                </c:pt>
                <c:pt idx="1897">
                  <c:v>2.6530612244898876E-3</c:v>
                </c:pt>
                <c:pt idx="1898">
                  <c:v>1.8191815023881779E-3</c:v>
                </c:pt>
                <c:pt idx="1899">
                  <c:v>2.0126031263569709E-3</c:v>
                </c:pt>
                <c:pt idx="1900">
                  <c:v>3.3677920104212352E-3</c:v>
                </c:pt>
                <c:pt idx="1901">
                  <c:v>3.8226118106817848E-3</c:v>
                </c:pt>
                <c:pt idx="1902">
                  <c:v>4.0673903603995597E-3</c:v>
                </c:pt>
                <c:pt idx="1903">
                  <c:v>2.6152952670430835E-3</c:v>
                </c:pt>
                <c:pt idx="1904">
                  <c:v>3.4755319148937012E-3</c:v>
                </c:pt>
                <c:pt idx="1905">
                  <c:v>4.5748805905340955E-3</c:v>
                </c:pt>
                <c:pt idx="1906">
                  <c:v>2.0260638297873333E-3</c:v>
                </c:pt>
                <c:pt idx="1907">
                  <c:v>2.8743595310466012E-3</c:v>
                </c:pt>
                <c:pt idx="1908">
                  <c:v>3.1610942249240305E-3</c:v>
                </c:pt>
                <c:pt idx="1909">
                  <c:v>3.0868758141555236E-3</c:v>
                </c:pt>
                <c:pt idx="1910">
                  <c:v>4.9202996092054556E-3</c:v>
                </c:pt>
                <c:pt idx="1911">
                  <c:v>2.2377768128528648E-3</c:v>
                </c:pt>
                <c:pt idx="1912">
                  <c:v>4.7506187581416795E-3</c:v>
                </c:pt>
                <c:pt idx="1913">
                  <c:v>4.1976226660878271E-3</c:v>
                </c:pt>
                <c:pt idx="1914">
                  <c:v>3.3719387755102919E-3</c:v>
                </c:pt>
                <c:pt idx="1915">
                  <c:v>2.8067086409032777E-3</c:v>
                </c:pt>
                <c:pt idx="1916">
                  <c:v>3.0086409031698721E-3</c:v>
                </c:pt>
                <c:pt idx="1917">
                  <c:v>1.4427377333913454E-3</c:v>
                </c:pt>
                <c:pt idx="1918">
                  <c:v>3.2355405992184703E-3</c:v>
                </c:pt>
                <c:pt idx="1919">
                  <c:v>3.845907511941127E-3</c:v>
                </c:pt>
                <c:pt idx="1920">
                  <c:v>3.9382870169344594E-3</c:v>
                </c:pt>
                <c:pt idx="1921">
                  <c:v>2.1388732088581147E-3</c:v>
                </c:pt>
                <c:pt idx="1922">
                  <c:v>3.6042010421190439E-3</c:v>
                </c:pt>
                <c:pt idx="1923">
                  <c:v>3.0527789839341285E-3</c:v>
                </c:pt>
                <c:pt idx="1924">
                  <c:v>3.6103126356926639E-3</c:v>
                </c:pt>
                <c:pt idx="1925">
                  <c:v>4.4333152409901377E-3</c:v>
                </c:pt>
                <c:pt idx="1926">
                  <c:v>3.5134824142423375E-3</c:v>
                </c:pt>
                <c:pt idx="1927">
                  <c:v>3.4251628310899259E-3</c:v>
                </c:pt>
                <c:pt idx="1928">
                  <c:v>3.9121363438993449E-3</c:v>
                </c:pt>
                <c:pt idx="1929">
                  <c:v>3.0147742075554481E-3</c:v>
                </c:pt>
                <c:pt idx="1930">
                  <c:v>2.6699522362137128E-3</c:v>
                </c:pt>
                <c:pt idx="1931">
                  <c:v>4.3329027355623675E-3</c:v>
                </c:pt>
                <c:pt idx="1932">
                  <c:v>4.463319583152498E-3</c:v>
                </c:pt>
                <c:pt idx="1933">
                  <c:v>4.3487407729050206E-3</c:v>
                </c:pt>
                <c:pt idx="1934">
                  <c:v>1.7416630481980199E-3</c:v>
                </c:pt>
                <c:pt idx="1935">
                  <c:v>1.8957555362570841E-3</c:v>
                </c:pt>
                <c:pt idx="1936">
                  <c:v>3.6090099869735492E-3</c:v>
                </c:pt>
                <c:pt idx="1937">
                  <c:v>4.8713742943986239E-3</c:v>
                </c:pt>
                <c:pt idx="1938">
                  <c:v>3.838167607468614E-3</c:v>
                </c:pt>
                <c:pt idx="1939">
                  <c:v>3.4557316543639425E-3</c:v>
                </c:pt>
                <c:pt idx="1940">
                  <c:v>3.8262917933131143E-3</c:v>
                </c:pt>
                <c:pt idx="1941">
                  <c:v>2.5963091619627555E-3</c:v>
                </c:pt>
                <c:pt idx="1942">
                  <c:v>3.1470907511941776E-3</c:v>
                </c:pt>
                <c:pt idx="1943">
                  <c:v>3.0496634824143404E-3</c:v>
                </c:pt>
                <c:pt idx="1944">
                  <c:v>2.8450716456796194E-3</c:v>
                </c:pt>
                <c:pt idx="1945">
                  <c:v>3.4286908380374184E-3</c:v>
                </c:pt>
                <c:pt idx="1946">
                  <c:v>4.4265631784629767E-3</c:v>
                </c:pt>
                <c:pt idx="1947">
                  <c:v>2.851704298740865E-3</c:v>
                </c:pt>
                <c:pt idx="1948">
                  <c:v>1.4807642205819592E-3</c:v>
                </c:pt>
                <c:pt idx="1949">
                  <c:v>2.9639057750760955E-3</c:v>
                </c:pt>
                <c:pt idx="1950">
                  <c:v>3.047210160660094E-3</c:v>
                </c:pt>
                <c:pt idx="1951">
                  <c:v>2.613406426400493E-3</c:v>
                </c:pt>
                <c:pt idx="1952">
                  <c:v>3.3188124185844735E-3</c:v>
                </c:pt>
                <c:pt idx="1953">
                  <c:v>1.5198979591838418E-3</c:v>
                </c:pt>
                <c:pt idx="1954">
                  <c:v>2.4359639600521547E-3</c:v>
                </c:pt>
                <c:pt idx="1955">
                  <c:v>1.8768888406426563E-3</c:v>
                </c:pt>
                <c:pt idx="1956">
                  <c:v>2.6219170646983154E-3</c:v>
                </c:pt>
                <c:pt idx="1957">
                  <c:v>3.151877985236637E-3</c:v>
                </c:pt>
                <c:pt idx="1958">
                  <c:v>3.8342922275294384E-3</c:v>
                </c:pt>
                <c:pt idx="1959">
                  <c:v>2.0361593573600101E-3</c:v>
                </c:pt>
                <c:pt idx="1960">
                  <c:v>2.4336083369518738E-3</c:v>
                </c:pt>
                <c:pt idx="1961">
                  <c:v>2.2731328701694523E-3</c:v>
                </c:pt>
                <c:pt idx="1962">
                  <c:v>4.3429331306992234E-3</c:v>
                </c:pt>
                <c:pt idx="1963">
                  <c:v>3.1608336951802199E-3</c:v>
                </c:pt>
                <c:pt idx="1964">
                  <c:v>3.3042010421190965E-3</c:v>
                </c:pt>
                <c:pt idx="1965">
                  <c:v>2.2952344767694496E-3</c:v>
                </c:pt>
                <c:pt idx="1966">
                  <c:v>3.1019322622665747E-3</c:v>
                </c:pt>
                <c:pt idx="1967">
                  <c:v>3.1456361267912006E-3</c:v>
                </c:pt>
                <c:pt idx="1968">
                  <c:v>2.678234910985781E-3</c:v>
                </c:pt>
                <c:pt idx="1969">
                  <c:v>3.1627442466349723E-3</c:v>
                </c:pt>
                <c:pt idx="1970">
                  <c:v>3.4214611376465172E-3</c:v>
                </c:pt>
                <c:pt idx="1971">
                  <c:v>3.7194745983500843E-3</c:v>
                </c:pt>
                <c:pt idx="1972">
                  <c:v>1.3775401650022471E-3</c:v>
                </c:pt>
                <c:pt idx="1973">
                  <c:v>1.5422492401216139E-3</c:v>
                </c:pt>
                <c:pt idx="1974">
                  <c:v>2.6253799392098437E-3</c:v>
                </c:pt>
                <c:pt idx="1975">
                  <c:v>2.5737516283109848E-3</c:v>
                </c:pt>
                <c:pt idx="1976">
                  <c:v>2.5942792010421357E-3</c:v>
                </c:pt>
                <c:pt idx="1977">
                  <c:v>3.2855297438124228E-3</c:v>
                </c:pt>
                <c:pt idx="1978">
                  <c:v>3.3238276161529131E-3</c:v>
                </c:pt>
                <c:pt idx="1979">
                  <c:v>2.3011072514113064E-3</c:v>
                </c:pt>
                <c:pt idx="1980">
                  <c:v>3.6922709509335399E-3</c:v>
                </c:pt>
                <c:pt idx="1981">
                  <c:v>4.404808944854597E-3</c:v>
                </c:pt>
                <c:pt idx="1982">
                  <c:v>3.0248805905341378E-3</c:v>
                </c:pt>
                <c:pt idx="1983">
                  <c:v>2.521938775510298E-3</c:v>
                </c:pt>
                <c:pt idx="1984">
                  <c:v>2.2530178028658614E-3</c:v>
                </c:pt>
                <c:pt idx="1985">
                  <c:v>2.3634281372124674E-3</c:v>
                </c:pt>
                <c:pt idx="1986">
                  <c:v>2.3064155449414119E-3</c:v>
                </c:pt>
                <c:pt idx="1987">
                  <c:v>2.8403603994790255E-3</c:v>
                </c:pt>
                <c:pt idx="1988">
                  <c:v>2.4859639600522329E-3</c:v>
                </c:pt>
                <c:pt idx="1989">
                  <c:v>3.0116261398176608E-3</c:v>
                </c:pt>
                <c:pt idx="1990">
                  <c:v>2.9894702561877339E-3</c:v>
                </c:pt>
                <c:pt idx="1991">
                  <c:v>2.1814155449414773E-3</c:v>
                </c:pt>
                <c:pt idx="1992">
                  <c:v>2.6976660877117511E-3</c:v>
                </c:pt>
                <c:pt idx="1993">
                  <c:v>3.2003582283977937E-3</c:v>
                </c:pt>
                <c:pt idx="1994">
                  <c:v>3.7521276595745374E-3</c:v>
                </c:pt>
                <c:pt idx="1995">
                  <c:v>3.0140903169779197E-3</c:v>
                </c:pt>
                <c:pt idx="1996">
                  <c:v>2.8206469821971921E-3</c:v>
                </c:pt>
                <c:pt idx="1997">
                  <c:v>1.7162831089883586E-3</c:v>
                </c:pt>
                <c:pt idx="1998">
                  <c:v>2.6224381241859406E-3</c:v>
                </c:pt>
                <c:pt idx="1999">
                  <c:v>2.0719062092922295E-3</c:v>
                </c:pt>
                <c:pt idx="2000">
                  <c:v>1.2608988276162671E-3</c:v>
                </c:pt>
                <c:pt idx="2001">
                  <c:v>1.5544941380808098E-3</c:v>
                </c:pt>
                <c:pt idx="2002">
                  <c:v>1.9183673469389032E-3</c:v>
                </c:pt>
                <c:pt idx="2003">
                  <c:v>1.3076747720365853E-3</c:v>
                </c:pt>
                <c:pt idx="2004">
                  <c:v>1.5347807207990948E-3</c:v>
                </c:pt>
                <c:pt idx="2005">
                  <c:v>2.6459075119411083E-3</c:v>
                </c:pt>
                <c:pt idx="2006">
                  <c:v>3.0874511506730788E-3</c:v>
                </c:pt>
                <c:pt idx="2007">
                  <c:v>3.4313721233174793E-3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DCA7-488F-A90D-8E03747D4005}"/>
            </c:ext>
          </c:extLst>
        </c:ser>
        <c:ser>
          <c:idx val="0"/>
          <c:order val="0"/>
          <c:tx>
            <c:strRef>
              <c:f>Sheet1!$BQ$2</c:f>
              <c:strCache>
                <c:ptCount val="1"/>
                <c:pt idx="0">
                  <c:v>12-Mar</c:v>
                </c:pt>
              </c:strCache>
            </c:strRef>
          </c:tx>
          <c:spPr>
            <a:ln w="28575">
              <a:noFill/>
            </a:ln>
          </c:spPr>
          <c:marker>
            <c:symbol val="diamond"/>
            <c:size val="2"/>
          </c:marker>
          <c:xVal>
            <c:numRef>
              <c:f>Sheet1!$BP$3:$BP$2422</c:f>
              <c:numCache>
                <c:formatCode>General</c:formatCode>
                <c:ptCount val="2420"/>
                <c:pt idx="0">
                  <c:v>3.4762246031464858</c:v>
                </c:pt>
                <c:pt idx="1">
                  <c:v>3.0568938332165998</c:v>
                </c:pt>
                <c:pt idx="2">
                  <c:v>2.7875348331408083</c:v>
                </c:pt>
                <c:pt idx="3">
                  <c:v>3.063304117744432</c:v>
                </c:pt>
                <c:pt idx="4">
                  <c:v>3.5052459991980673</c:v>
                </c:pt>
                <c:pt idx="5">
                  <c:v>2.3594014155713485</c:v>
                </c:pt>
                <c:pt idx="6">
                  <c:v>2.3240954105815561</c:v>
                </c:pt>
                <c:pt idx="7">
                  <c:v>2.6821255185807438</c:v>
                </c:pt>
                <c:pt idx="8">
                  <c:v>2.8134310315970157</c:v>
                </c:pt>
                <c:pt idx="9">
                  <c:v>2.71135832476405</c:v>
                </c:pt>
                <c:pt idx="10">
                  <c:v>3.0897907419151069</c:v>
                </c:pt>
                <c:pt idx="11">
                  <c:v>3.0848798980498473</c:v>
                </c:pt>
                <c:pt idx="12">
                  <c:v>3.1453547111794844</c:v>
                </c:pt>
                <c:pt idx="13">
                  <c:v>3.2952270572123523</c:v>
                </c:pt>
                <c:pt idx="14">
                  <c:v>2.651722866980196</c:v>
                </c:pt>
                <c:pt idx="15">
                  <c:v>2.4103519334115266</c:v>
                </c:pt>
                <c:pt idx="16">
                  <c:v>3.2245661789726476</c:v>
                </c:pt>
                <c:pt idx="17">
                  <c:v>2.7283109934617902</c:v>
                </c:pt>
                <c:pt idx="18">
                  <c:v>2.8789005444165503</c:v>
                </c:pt>
                <c:pt idx="19">
                  <c:v>2.7152017924227532</c:v>
                </c:pt>
                <c:pt idx="20">
                  <c:v>2.9651024122854137</c:v>
                </c:pt>
                <c:pt idx="21">
                  <c:v>3.0951534212778751</c:v>
                </c:pt>
                <c:pt idx="22">
                  <c:v>3.2295909586371501</c:v>
                </c:pt>
                <c:pt idx="23">
                  <c:v>3.1814093670766557</c:v>
                </c:pt>
                <c:pt idx="24">
                  <c:v>3.1604443145279437</c:v>
                </c:pt>
                <c:pt idx="25">
                  <c:v>2.7479204201326968</c:v>
                </c:pt>
                <c:pt idx="26">
                  <c:v>2.3992322137837001</c:v>
                </c:pt>
                <c:pt idx="27">
                  <c:v>2.6779654950248668</c:v>
                </c:pt>
                <c:pt idx="28">
                  <c:v>2.6658227848102691</c:v>
                </c:pt>
                <c:pt idx="29">
                  <c:v>2.7396866763408561</c:v>
                </c:pt>
                <c:pt idx="30">
                  <c:v>2.6653003821279411</c:v>
                </c:pt>
                <c:pt idx="31">
                  <c:v>2.8260043232632253</c:v>
                </c:pt>
                <c:pt idx="32">
                  <c:v>2.6788505260446387</c:v>
                </c:pt>
                <c:pt idx="33">
                  <c:v>3.0084679980242215</c:v>
                </c:pt>
                <c:pt idx="34">
                  <c:v>2.2184368737475637</c:v>
                </c:pt>
                <c:pt idx="35">
                  <c:v>2.7440066020218734</c:v>
                </c:pt>
                <c:pt idx="36">
                  <c:v>2.8011206789997454</c:v>
                </c:pt>
                <c:pt idx="37">
                  <c:v>2.832886951739976</c:v>
                </c:pt>
                <c:pt idx="38">
                  <c:v>2.4767043685794965</c:v>
                </c:pt>
                <c:pt idx="39">
                  <c:v>2.440853695507291</c:v>
                </c:pt>
                <c:pt idx="40">
                  <c:v>2.4996584911517981</c:v>
                </c:pt>
                <c:pt idx="41">
                  <c:v>2.8870542884677071</c:v>
                </c:pt>
                <c:pt idx="42">
                  <c:v>2.3728481150577969</c:v>
                </c:pt>
                <c:pt idx="43">
                  <c:v>2.6885971057425886</c:v>
                </c:pt>
                <c:pt idx="44">
                  <c:v>2.3652300509118871</c:v>
                </c:pt>
                <c:pt idx="45">
                  <c:v>2.3745403955083608</c:v>
                </c:pt>
                <c:pt idx="46">
                  <c:v>2.2225853101206043</c:v>
                </c:pt>
                <c:pt idx="47">
                  <c:v>2.6077801268500607</c:v>
                </c:pt>
                <c:pt idx="48">
                  <c:v>2.2532590529248293</c:v>
                </c:pt>
                <c:pt idx="49">
                  <c:v>2.1771389614817225</c:v>
                </c:pt>
                <c:pt idx="50">
                  <c:v>0.13859309783162249</c:v>
                </c:pt>
                <c:pt idx="51">
                  <c:v>0.21670196062114547</c:v>
                </c:pt>
                <c:pt idx="52">
                  <c:v>0.51295781245722338</c:v>
                </c:pt>
                <c:pt idx="53">
                  <c:v>0.58967893692542594</c:v>
                </c:pt>
                <c:pt idx="54">
                  <c:v>0.7196568082334277</c:v>
                </c:pt>
                <c:pt idx="55">
                  <c:v>0.76644015676665367</c:v>
                </c:pt>
                <c:pt idx="56">
                  <c:v>0.79443139330558077</c:v>
                </c:pt>
                <c:pt idx="57">
                  <c:v>0.81178318048632436</c:v>
                </c:pt>
                <c:pt idx="58">
                  <c:v>0.80703823767299954</c:v>
                </c:pt>
                <c:pt idx="59">
                  <c:v>0.78957647919933915</c:v>
                </c:pt>
                <c:pt idx="60">
                  <c:v>0.79908111411360716</c:v>
                </c:pt>
                <c:pt idx="61">
                  <c:v>0.78806846836156352</c:v>
                </c:pt>
                <c:pt idx="62">
                  <c:v>0.81065079114156002</c:v>
                </c:pt>
                <c:pt idx="63">
                  <c:v>0.81798655079951077</c:v>
                </c:pt>
                <c:pt idx="64">
                  <c:v>0.80509806917386439</c:v>
                </c:pt>
                <c:pt idx="65">
                  <c:v>0.78510955447521746</c:v>
                </c:pt>
                <c:pt idx="66">
                  <c:v>0.74870520140117214</c:v>
                </c:pt>
                <c:pt idx="67">
                  <c:v>0.74231838565022101</c:v>
                </c:pt>
                <c:pt idx="68">
                  <c:v>0.7255122594813247</c:v>
                </c:pt>
                <c:pt idx="69">
                  <c:v>0.7033504491200484</c:v>
                </c:pt>
                <c:pt idx="70">
                  <c:v>0.67437418410599215</c:v>
                </c:pt>
                <c:pt idx="71">
                  <c:v>0.63296661204860116</c:v>
                </c:pt>
                <c:pt idx="72">
                  <c:v>0.544645658063592</c:v>
                </c:pt>
                <c:pt idx="73">
                  <c:v>0.53140792798483594</c:v>
                </c:pt>
                <c:pt idx="74">
                  <c:v>0.41207224816791954</c:v>
                </c:pt>
                <c:pt idx="75">
                  <c:v>0.4081387968121909</c:v>
                </c:pt>
                <c:pt idx="76">
                  <c:v>5.5938483604919646E-2</c:v>
                </c:pt>
                <c:pt idx="77">
                  <c:v>-0.18951429260319652</c:v>
                </c:pt>
                <c:pt idx="78">
                  <c:v>-1.003205595220787</c:v>
                </c:pt>
                <c:pt idx="79">
                  <c:v>-1.1464555595537775</c:v>
                </c:pt>
                <c:pt idx="80">
                  <c:v>-0.76000300348211547</c:v>
                </c:pt>
                <c:pt idx="81">
                  <c:v>-0.64351171864438594</c:v>
                </c:pt>
                <c:pt idx="82">
                  <c:v>-0.87589971004604572</c:v>
                </c:pt>
                <c:pt idx="83">
                  <c:v>-1.8105758565901413</c:v>
                </c:pt>
                <c:pt idx="84">
                  <c:v>-4.5112261976180452</c:v>
                </c:pt>
                <c:pt idx="85">
                  <c:v>-4.9521286054685785</c:v>
                </c:pt>
                <c:pt idx="86">
                  <c:v>-1.5964186889727714</c:v>
                </c:pt>
                <c:pt idx="87">
                  <c:v>8.2954719877222391</c:v>
                </c:pt>
                <c:pt idx="88">
                  <c:v>-8.4141982996673796</c:v>
                </c:pt>
                <c:pt idx="89">
                  <c:v>27.481163045198212</c:v>
                </c:pt>
                <c:pt idx="90">
                  <c:v>13.421098203336591</c:v>
                </c:pt>
                <c:pt idx="91">
                  <c:v>9.7992106561420584</c:v>
                </c:pt>
                <c:pt idx="92">
                  <c:v>5.2946193049402099</c:v>
                </c:pt>
                <c:pt idx="93">
                  <c:v>3.3038210074236898</c:v>
                </c:pt>
                <c:pt idx="94">
                  <c:v>10.38901589071884</c:v>
                </c:pt>
                <c:pt idx="95">
                  <c:v>7.6277282508465616</c:v>
                </c:pt>
                <c:pt idx="96">
                  <c:v>3.772027230130294</c:v>
                </c:pt>
                <c:pt idx="97">
                  <c:v>3.5108005082593938</c:v>
                </c:pt>
                <c:pt idx="98">
                  <c:v>3.3010719279168308</c:v>
                </c:pt>
                <c:pt idx="99">
                  <c:v>4.2225129925179168</c:v>
                </c:pt>
                <c:pt idx="100">
                  <c:v>3.4335330787462959</c:v>
                </c:pt>
                <c:pt idx="101">
                  <c:v>4.6799676098791343</c:v>
                </c:pt>
                <c:pt idx="102">
                  <c:v>3.302416212003318</c:v>
                </c:pt>
                <c:pt idx="103">
                  <c:v>3.4828817134514329</c:v>
                </c:pt>
                <c:pt idx="104">
                  <c:v>2.5814959211087798</c:v>
                </c:pt>
                <c:pt idx="105">
                  <c:v>3.0193195914383004</c:v>
                </c:pt>
                <c:pt idx="106">
                  <c:v>2.7417225644264858</c:v>
                </c:pt>
                <c:pt idx="107">
                  <c:v>2.8769473895251574</c:v>
                </c:pt>
                <c:pt idx="108">
                  <c:v>2.9423793921592645</c:v>
                </c:pt>
                <c:pt idx="109">
                  <c:v>2.7802349689011678</c:v>
                </c:pt>
                <c:pt idx="110">
                  <c:v>3.2015160737011104</c:v>
                </c:pt>
                <c:pt idx="111">
                  <c:v>2.4929938197138686</c:v>
                </c:pt>
                <c:pt idx="112">
                  <c:v>2.9608089436002256</c:v>
                </c:pt>
                <c:pt idx="113">
                  <c:v>2.3997104047439528</c:v>
                </c:pt>
                <c:pt idx="114">
                  <c:v>2.668418375995989</c:v>
                </c:pt>
                <c:pt idx="115">
                  <c:v>3.7120872838155576</c:v>
                </c:pt>
                <c:pt idx="116">
                  <c:v>2.579555322199627</c:v>
                </c:pt>
                <c:pt idx="117">
                  <c:v>2.3857501106357981</c:v>
                </c:pt>
                <c:pt idx="118">
                  <c:v>2.8714886420240497</c:v>
                </c:pt>
                <c:pt idx="119">
                  <c:v>2.7843266072267978</c:v>
                </c:pt>
                <c:pt idx="120">
                  <c:v>2.3801618107843296</c:v>
                </c:pt>
                <c:pt idx="121">
                  <c:v>2.8117141980988096</c:v>
                </c:pt>
                <c:pt idx="122">
                  <c:v>2.2201041597116395</c:v>
                </c:pt>
                <c:pt idx="123">
                  <c:v>2.5750788087639807</c:v>
                </c:pt>
                <c:pt idx="124">
                  <c:v>2.7204591492234917</c:v>
                </c:pt>
                <c:pt idx="125">
                  <c:v>2.7088567322357142</c:v>
                </c:pt>
                <c:pt idx="126">
                  <c:v>2.5611933635890511</c:v>
                </c:pt>
                <c:pt idx="127">
                  <c:v>3.1353474625508793</c:v>
                </c:pt>
                <c:pt idx="128">
                  <c:v>3.2432162941889957</c:v>
                </c:pt>
                <c:pt idx="129">
                  <c:v>2.76935753136957</c:v>
                </c:pt>
                <c:pt idx="130">
                  <c:v>2.5879851301116177</c:v>
                </c:pt>
                <c:pt idx="131">
                  <c:v>2.7667339443471275</c:v>
                </c:pt>
                <c:pt idx="132">
                  <c:v>2.3052531945102426</c:v>
                </c:pt>
                <c:pt idx="133">
                  <c:v>2.3775522119920192</c:v>
                </c:pt>
                <c:pt idx="134">
                  <c:v>1.8511064718163424</c:v>
                </c:pt>
                <c:pt idx="135">
                  <c:v>3.3926503901337211</c:v>
                </c:pt>
                <c:pt idx="136">
                  <c:v>2.3583008671610952</c:v>
                </c:pt>
                <c:pt idx="137">
                  <c:v>2.0498611161213889</c:v>
                </c:pt>
                <c:pt idx="138">
                  <c:v>2.4506792675724292</c:v>
                </c:pt>
                <c:pt idx="139">
                  <c:v>2.5021026924598049</c:v>
                </c:pt>
                <c:pt idx="140">
                  <c:v>2.1791363830697144</c:v>
                </c:pt>
                <c:pt idx="141">
                  <c:v>2.317711015253805</c:v>
                </c:pt>
                <c:pt idx="142">
                  <c:v>2.7845824606138674</c:v>
                </c:pt>
                <c:pt idx="143">
                  <c:v>4.0930338245799254</c:v>
                </c:pt>
                <c:pt idx="144">
                  <c:v>2.7047391460656454</c:v>
                </c:pt>
                <c:pt idx="145">
                  <c:v>1.9780878545874219</c:v>
                </c:pt>
                <c:pt idx="146">
                  <c:v>2.4635055428538659</c:v>
                </c:pt>
                <c:pt idx="147">
                  <c:v>2.2593006368004578</c:v>
                </c:pt>
                <c:pt idx="148">
                  <c:v>2.1496787524618846</c:v>
                </c:pt>
                <c:pt idx="149">
                  <c:v>2.3230274202574988</c:v>
                </c:pt>
                <c:pt idx="150">
                  <c:v>2.2060225764701338</c:v>
                </c:pt>
                <c:pt idx="151">
                  <c:v>2.3473702788564332</c:v>
                </c:pt>
                <c:pt idx="152">
                  <c:v>2.4807808760346157</c:v>
                </c:pt>
                <c:pt idx="153">
                  <c:v>2.4054573187957238</c:v>
                </c:pt>
                <c:pt idx="154">
                  <c:v>2.2418386862759259</c:v>
                </c:pt>
                <c:pt idx="155">
                  <c:v>2.0074727165206281</c:v>
                </c:pt>
                <c:pt idx="156">
                  <c:v>2.1107566405437801</c:v>
                </c:pt>
                <c:pt idx="157">
                  <c:v>2.3104866599652247</c:v>
                </c:pt>
                <c:pt idx="158">
                  <c:v>1.9325032496408694</c:v>
                </c:pt>
                <c:pt idx="159">
                  <c:v>2.181497472168203</c:v>
                </c:pt>
                <c:pt idx="160">
                  <c:v>2.4492682558841925</c:v>
                </c:pt>
                <c:pt idx="161">
                  <c:v>1.9989677419355081</c:v>
                </c:pt>
                <c:pt idx="162">
                  <c:v>2.6781259507150543</c:v>
                </c:pt>
                <c:pt idx="163">
                  <c:v>2.0082644628099646</c:v>
                </c:pt>
                <c:pt idx="164">
                  <c:v>2.1461438910991606</c:v>
                </c:pt>
                <c:pt idx="165">
                  <c:v>1.9116358672399523</c:v>
                </c:pt>
                <c:pt idx="166">
                  <c:v>1.9660993834293847</c:v>
                </c:pt>
                <c:pt idx="167">
                  <c:v>1.9054406718131125</c:v>
                </c:pt>
                <c:pt idx="168">
                  <c:v>2.0478662008382202</c:v>
                </c:pt>
                <c:pt idx="169">
                  <c:v>2.317804440518251</c:v>
                </c:pt>
                <c:pt idx="170">
                  <c:v>1.8276125095347384</c:v>
                </c:pt>
                <c:pt idx="171">
                  <c:v>1.9142753194779976</c:v>
                </c:pt>
                <c:pt idx="172">
                  <c:v>2.0429658578287166</c:v>
                </c:pt>
                <c:pt idx="173">
                  <c:v>1.8562180076817261</c:v>
                </c:pt>
                <c:pt idx="174">
                  <c:v>1.7542526421741824</c:v>
                </c:pt>
                <c:pt idx="175">
                  <c:v>1.6864252300529659</c:v>
                </c:pt>
                <c:pt idx="176">
                  <c:v>1.7326489622852235</c:v>
                </c:pt>
                <c:pt idx="177">
                  <c:v>2.0030068516784474</c:v>
                </c:pt>
                <c:pt idx="178">
                  <c:v>2.2621074858661361</c:v>
                </c:pt>
                <c:pt idx="179">
                  <c:v>1.9483340966338865</c:v>
                </c:pt>
                <c:pt idx="180">
                  <c:v>1.7110030130322889</c:v>
                </c:pt>
                <c:pt idx="181">
                  <c:v>1.8614566878420256</c:v>
                </c:pt>
                <c:pt idx="182">
                  <c:v>1.8170307499652443</c:v>
                </c:pt>
                <c:pt idx="183">
                  <c:v>1.8722585444713715</c:v>
                </c:pt>
                <c:pt idx="184">
                  <c:v>1.8143369979807131</c:v>
                </c:pt>
                <c:pt idx="185">
                  <c:v>1.916238837331478</c:v>
                </c:pt>
                <c:pt idx="186">
                  <c:v>1.7941941336558862</c:v>
                </c:pt>
                <c:pt idx="187">
                  <c:v>1.7470101195952372</c:v>
                </c:pt>
                <c:pt idx="188">
                  <c:v>1.8107527885378905</c:v>
                </c:pt>
                <c:pt idx="189">
                  <c:v>1.7350635256254781</c:v>
                </c:pt>
                <c:pt idx="190">
                  <c:v>1.8357180927391925</c:v>
                </c:pt>
                <c:pt idx="191">
                  <c:v>1.8828490709999695</c:v>
                </c:pt>
                <c:pt idx="192">
                  <c:v>1.7596068671700338</c:v>
                </c:pt>
                <c:pt idx="193">
                  <c:v>2.1028379329216249</c:v>
                </c:pt>
                <c:pt idx="194">
                  <c:v>1.9548117985897446</c:v>
                </c:pt>
                <c:pt idx="195">
                  <c:v>2.0366497035342919</c:v>
                </c:pt>
                <c:pt idx="196">
                  <c:v>2.0237027546445505</c:v>
                </c:pt>
                <c:pt idx="197">
                  <c:v>2.0411681110971966</c:v>
                </c:pt>
                <c:pt idx="198">
                  <c:v>1.7839595375722901</c:v>
                </c:pt>
                <c:pt idx="199">
                  <c:v>1.7132292522596966</c:v>
                </c:pt>
                <c:pt idx="200">
                  <c:v>1.7212420606916208</c:v>
                </c:pt>
                <c:pt idx="201">
                  <c:v>1.942437646787597</c:v>
                </c:pt>
                <c:pt idx="202">
                  <c:v>1.6860384842285452</c:v>
                </c:pt>
                <c:pt idx="203">
                  <c:v>1.6854345165239186</c:v>
                </c:pt>
                <c:pt idx="204">
                  <c:v>1.8962363700317082</c:v>
                </c:pt>
                <c:pt idx="205">
                  <c:v>1.8338719574555609</c:v>
                </c:pt>
                <c:pt idx="206">
                  <c:v>1.7249815655218936</c:v>
                </c:pt>
                <c:pt idx="207">
                  <c:v>1.8629210007347363</c:v>
                </c:pt>
                <c:pt idx="208">
                  <c:v>1.9323144104803678</c:v>
                </c:pt>
                <c:pt idx="209">
                  <c:v>1.8223312656236097</c:v>
                </c:pt>
                <c:pt idx="210">
                  <c:v>1.907063197026053</c:v>
                </c:pt>
                <c:pt idx="211">
                  <c:v>1.8945569769421107</c:v>
                </c:pt>
                <c:pt idx="212">
                  <c:v>1.801177240026185</c:v>
                </c:pt>
                <c:pt idx="213">
                  <c:v>1.8776840847222189</c:v>
                </c:pt>
                <c:pt idx="214">
                  <c:v>1.831264922729785</c:v>
                </c:pt>
                <c:pt idx="215">
                  <c:v>1.8683631966583079</c:v>
                </c:pt>
                <c:pt idx="216">
                  <c:v>1.9591098002413432</c:v>
                </c:pt>
                <c:pt idx="217">
                  <c:v>1.8827347352454211</c:v>
                </c:pt>
                <c:pt idx="218">
                  <c:v>2.0250453503736527</c:v>
                </c:pt>
                <c:pt idx="219">
                  <c:v>1.9500541790075179</c:v>
                </c:pt>
                <c:pt idx="220">
                  <c:v>1.6951695558063635</c:v>
                </c:pt>
                <c:pt idx="221">
                  <c:v>1.7974947015468259</c:v>
                </c:pt>
                <c:pt idx="222">
                  <c:v>1.8491918013665132</c:v>
                </c:pt>
                <c:pt idx="223">
                  <c:v>1.8501090426805333</c:v>
                </c:pt>
                <c:pt idx="224">
                  <c:v>1.861130157705805</c:v>
                </c:pt>
                <c:pt idx="225">
                  <c:v>1.7375080016568176</c:v>
                </c:pt>
                <c:pt idx="226">
                  <c:v>1.817271825272293</c:v>
                </c:pt>
                <c:pt idx="227">
                  <c:v>1.8760585167214683</c:v>
                </c:pt>
                <c:pt idx="228">
                  <c:v>1.7864082140061628</c:v>
                </c:pt>
                <c:pt idx="229">
                  <c:v>1.688773584905684</c:v>
                </c:pt>
                <c:pt idx="230">
                  <c:v>2.080965270225053</c:v>
                </c:pt>
                <c:pt idx="231">
                  <c:v>2.1194876486733643</c:v>
                </c:pt>
                <c:pt idx="232">
                  <c:v>2.659891270473401</c:v>
                </c:pt>
                <c:pt idx="233">
                  <c:v>2.5490392937512385</c:v>
                </c:pt>
                <c:pt idx="234">
                  <c:v>3.4739469978237545</c:v>
                </c:pt>
                <c:pt idx="235">
                  <c:v>-12.202846975084171</c:v>
                </c:pt>
                <c:pt idx="236">
                  <c:v>9.0067151650805908</c:v>
                </c:pt>
                <c:pt idx="237">
                  <c:v>-7.7995614836454426</c:v>
                </c:pt>
                <c:pt idx="238">
                  <c:v>-33.471595330673331</c:v>
                </c:pt>
                <c:pt idx="239">
                  <c:v>8.0575252406685891</c:v>
                </c:pt>
                <c:pt idx="240">
                  <c:v>3.2767990119513031</c:v>
                </c:pt>
                <c:pt idx="241">
                  <c:v>3.2198450387405173</c:v>
                </c:pt>
                <c:pt idx="242">
                  <c:v>2.4038569220777219</c:v>
                </c:pt>
                <c:pt idx="243">
                  <c:v>1.7791336180598483</c:v>
                </c:pt>
                <c:pt idx="244">
                  <c:v>1.9647058823529779</c:v>
                </c:pt>
                <c:pt idx="245">
                  <c:v>1.7959817224179497</c:v>
                </c:pt>
                <c:pt idx="246">
                  <c:v>1.8097794748914491</c:v>
                </c:pt>
                <c:pt idx="247">
                  <c:v>1.7997051778146875</c:v>
                </c:pt>
                <c:pt idx="248">
                  <c:v>1.7037557102124821</c:v>
                </c:pt>
                <c:pt idx="249">
                  <c:v>1.6640029846076776</c:v>
                </c:pt>
                <c:pt idx="250">
                  <c:v>1.6086779904944888</c:v>
                </c:pt>
                <c:pt idx="251">
                  <c:v>1.7531932741068765</c:v>
                </c:pt>
                <c:pt idx="252">
                  <c:v>1.6111451726175401</c:v>
                </c:pt>
                <c:pt idx="253">
                  <c:v>1.4172342488639105</c:v>
                </c:pt>
                <c:pt idx="254">
                  <c:v>1.7798677603268915</c:v>
                </c:pt>
                <c:pt idx="255">
                  <c:v>1.7283103057907918</c:v>
                </c:pt>
                <c:pt idx="256">
                  <c:v>1.6122589531680882</c:v>
                </c:pt>
                <c:pt idx="257">
                  <c:v>1.6961575718437278</c:v>
                </c:pt>
                <c:pt idx="258">
                  <c:v>2.3710627336726398</c:v>
                </c:pt>
                <c:pt idx="259">
                  <c:v>-0.38493955861152146</c:v>
                </c:pt>
                <c:pt idx="260">
                  <c:v>-0.55015763525945272</c:v>
                </c:pt>
                <c:pt idx="261">
                  <c:v>0.22670398419492088</c:v>
                </c:pt>
                <c:pt idx="262">
                  <c:v>8.7397153854309462E-2</c:v>
                </c:pt>
                <c:pt idx="263">
                  <c:v>0.29819262056136636</c:v>
                </c:pt>
                <c:pt idx="264">
                  <c:v>-0.10184467524412827</c:v>
                </c:pt>
                <c:pt idx="265">
                  <c:v>0.21730984255537125</c:v>
                </c:pt>
                <c:pt idx="266">
                  <c:v>7.7759126915063398E-2</c:v>
                </c:pt>
                <c:pt idx="267">
                  <c:v>-5.5992514099268448E-2</c:v>
                </c:pt>
                <c:pt idx="268">
                  <c:v>-9.8861413452356217E-2</c:v>
                </c:pt>
                <c:pt idx="269">
                  <c:v>-1.5793699342406839</c:v>
                </c:pt>
                <c:pt idx="270">
                  <c:v>4.136411332633628</c:v>
                </c:pt>
                <c:pt idx="271">
                  <c:v>3.4319927869718385</c:v>
                </c:pt>
                <c:pt idx="272">
                  <c:v>1.9589817342554534</c:v>
                </c:pt>
                <c:pt idx="273">
                  <c:v>2.2923418248089038</c:v>
                </c:pt>
                <c:pt idx="274">
                  <c:v>1.7568591967740048</c:v>
                </c:pt>
                <c:pt idx="275">
                  <c:v>1.7749077490775333</c:v>
                </c:pt>
                <c:pt idx="276">
                  <c:v>1.7610176700863098</c:v>
                </c:pt>
                <c:pt idx="277">
                  <c:v>1.7922119239008665</c:v>
                </c:pt>
                <c:pt idx="278">
                  <c:v>1.501509928411956</c:v>
                </c:pt>
                <c:pt idx="279">
                  <c:v>1.5168574097528604</c:v>
                </c:pt>
                <c:pt idx="280">
                  <c:v>1.6473192326611332</c:v>
                </c:pt>
                <c:pt idx="281">
                  <c:v>1.599215275365504</c:v>
                </c:pt>
                <c:pt idx="282">
                  <c:v>1.5807320411497605</c:v>
                </c:pt>
                <c:pt idx="283">
                  <c:v>1.6832231732396115</c:v>
                </c:pt>
                <c:pt idx="284">
                  <c:v>1.7263598326360059</c:v>
                </c:pt>
                <c:pt idx="285">
                  <c:v>1.6728016359918489</c:v>
                </c:pt>
                <c:pt idx="286">
                  <c:v>1.6212653778559343</c:v>
                </c:pt>
                <c:pt idx="287">
                  <c:v>1.6777246986991505</c:v>
                </c:pt>
                <c:pt idx="288">
                  <c:v>1.5079570576715651</c:v>
                </c:pt>
                <c:pt idx="289">
                  <c:v>1.6608106677955874</c:v>
                </c:pt>
                <c:pt idx="290">
                  <c:v>-4.3988011148869166</c:v>
                </c:pt>
                <c:pt idx="291">
                  <c:v>-0.21918360297082262</c:v>
                </c:pt>
                <c:pt idx="292">
                  <c:v>0.5414511393820709</c:v>
                </c:pt>
                <c:pt idx="293">
                  <c:v>0.7470238284201336</c:v>
                </c:pt>
                <c:pt idx="294">
                  <c:v>0.68766761758744632</c:v>
                </c:pt>
                <c:pt idx="295">
                  <c:v>0.64561673654999452</c:v>
                </c:pt>
                <c:pt idx="296">
                  <c:v>0.53893938701867217</c:v>
                </c:pt>
                <c:pt idx="297">
                  <c:v>0.22470140275588832</c:v>
                </c:pt>
                <c:pt idx="298">
                  <c:v>1.1727780969329407E-2</c:v>
                </c:pt>
                <c:pt idx="299">
                  <c:v>-2.5369644756981931</c:v>
                </c:pt>
                <c:pt idx="300">
                  <c:v>-4.2740174672485072</c:v>
                </c:pt>
                <c:pt idx="301">
                  <c:v>4.3907058756618449</c:v>
                </c:pt>
                <c:pt idx="302">
                  <c:v>2.274909842887133</c:v>
                </c:pt>
                <c:pt idx="303">
                  <c:v>2.4001565003541265</c:v>
                </c:pt>
                <c:pt idx="304">
                  <c:v>2.0111660777385496</c:v>
                </c:pt>
                <c:pt idx="305">
                  <c:v>1.8823360575252785</c:v>
                </c:pt>
                <c:pt idx="306">
                  <c:v>1.7048853439681579</c:v>
                </c:pt>
                <c:pt idx="307">
                  <c:v>1.7000797036898794</c:v>
                </c:pt>
                <c:pt idx="308">
                  <c:v>1.8513142408788059</c:v>
                </c:pt>
                <c:pt idx="309">
                  <c:v>2.0396446620733761</c:v>
                </c:pt>
                <c:pt idx="310">
                  <c:v>1.6877448372588308</c:v>
                </c:pt>
                <c:pt idx="311">
                  <c:v>1.7122814333799976</c:v>
                </c:pt>
                <c:pt idx="312">
                  <c:v>1.7567468953205081</c:v>
                </c:pt>
                <c:pt idx="313">
                  <c:v>1.6763567362428839</c:v>
                </c:pt>
                <c:pt idx="314">
                  <c:v>1.5501648923220184</c:v>
                </c:pt>
                <c:pt idx="315">
                  <c:v>1.7760681927840425</c:v>
                </c:pt>
                <c:pt idx="316">
                  <c:v>1.8671993660437254</c:v>
                </c:pt>
                <c:pt idx="317">
                  <c:v>1.7458227030518392</c:v>
                </c:pt>
                <c:pt idx="318">
                  <c:v>1.5817881592074159</c:v>
                </c:pt>
                <c:pt idx="319">
                  <c:v>1.7943393608657459</c:v>
                </c:pt>
                <c:pt idx="320">
                  <c:v>1.6794709228603866</c:v>
                </c:pt>
                <c:pt idx="321">
                  <c:v>1.9191653920522036</c:v>
                </c:pt>
                <c:pt idx="322">
                  <c:v>1.8032628613087589</c:v>
                </c:pt>
                <c:pt idx="323">
                  <c:v>1.5811009714454185</c:v>
                </c:pt>
                <c:pt idx="324">
                  <c:v>1.733695309842699</c:v>
                </c:pt>
                <c:pt idx="325">
                  <c:v>1.6969772608142402</c:v>
                </c:pt>
                <c:pt idx="326">
                  <c:v>1.6204622752828912</c:v>
                </c:pt>
                <c:pt idx="327">
                  <c:v>1.5261882207251538</c:v>
                </c:pt>
                <c:pt idx="328">
                  <c:v>1.7954619339857907</c:v>
                </c:pt>
                <c:pt idx="329">
                  <c:v>1.595387217701401</c:v>
                </c:pt>
                <c:pt idx="330">
                  <c:v>1.6162360331119019</c:v>
                </c:pt>
                <c:pt idx="331">
                  <c:v>1.6970246802739879</c:v>
                </c:pt>
                <c:pt idx="332">
                  <c:v>1.675846345920724</c:v>
                </c:pt>
                <c:pt idx="333">
                  <c:v>1.7059832122019227</c:v>
                </c:pt>
                <c:pt idx="334">
                  <c:v>1.5071258907363401</c:v>
                </c:pt>
                <c:pt idx="335">
                  <c:v>1.6427065842592647</c:v>
                </c:pt>
                <c:pt idx="336">
                  <c:v>1.6909031090640305</c:v>
                </c:pt>
                <c:pt idx="337">
                  <c:v>1.7866252008933885</c:v>
                </c:pt>
                <c:pt idx="338">
                  <c:v>1.6438632775691051</c:v>
                </c:pt>
                <c:pt idx="339">
                  <c:v>1.6244103702452859</c:v>
                </c:pt>
                <c:pt idx="340">
                  <c:v>1.7080887189862213</c:v>
                </c:pt>
                <c:pt idx="341">
                  <c:v>1.667797624987561</c:v>
                </c:pt>
                <c:pt idx="342">
                  <c:v>1.9068943165676855</c:v>
                </c:pt>
                <c:pt idx="343">
                  <c:v>1.6443439302021596</c:v>
                </c:pt>
                <c:pt idx="344">
                  <c:v>1.7736994049372607</c:v>
                </c:pt>
                <c:pt idx="345">
                  <c:v>1.6349538461538837</c:v>
                </c:pt>
                <c:pt idx="346">
                  <c:v>1.8309103327154181</c:v>
                </c:pt>
                <c:pt idx="347">
                  <c:v>1.5373242690251714</c:v>
                </c:pt>
                <c:pt idx="348">
                  <c:v>1.6436124607031071</c:v>
                </c:pt>
                <c:pt idx="349">
                  <c:v>1.5029680791487834</c:v>
                </c:pt>
                <c:pt idx="350">
                  <c:v>1.6456373945668981</c:v>
                </c:pt>
                <c:pt idx="351">
                  <c:v>1.5709879705167542</c:v>
                </c:pt>
                <c:pt idx="352">
                  <c:v>1.6134860872669468</c:v>
                </c:pt>
                <c:pt idx="353">
                  <c:v>1.6896013886617984</c:v>
                </c:pt>
                <c:pt idx="354">
                  <c:v>1.5336556771704708</c:v>
                </c:pt>
                <c:pt idx="355">
                  <c:v>1.5205776173285499</c:v>
                </c:pt>
                <c:pt idx="356">
                  <c:v>1.6334250664676864</c:v>
                </c:pt>
                <c:pt idx="357">
                  <c:v>1.603393756877304</c:v>
                </c:pt>
                <c:pt idx="358">
                  <c:v>1.6192051259849722</c:v>
                </c:pt>
                <c:pt idx="359">
                  <c:v>1.5523347524467277</c:v>
                </c:pt>
                <c:pt idx="360">
                  <c:v>1.5686994117943367</c:v>
                </c:pt>
                <c:pt idx="361">
                  <c:v>1.6042498917071784</c:v>
                </c:pt>
                <c:pt idx="362">
                  <c:v>1.6543015489555857</c:v>
                </c:pt>
                <c:pt idx="363">
                  <c:v>1.685699039487782</c:v>
                </c:pt>
                <c:pt idx="364">
                  <c:v>1.6475051448373579</c:v>
                </c:pt>
                <c:pt idx="365">
                  <c:v>1.5638162164581997</c:v>
                </c:pt>
                <c:pt idx="366">
                  <c:v>1.6640913081651139</c:v>
                </c:pt>
                <c:pt idx="367">
                  <c:v>1.5870244720591973</c:v>
                </c:pt>
                <c:pt idx="368">
                  <c:v>1.6807414414233282</c:v>
                </c:pt>
                <c:pt idx="369">
                  <c:v>1.5077632119168964</c:v>
                </c:pt>
                <c:pt idx="370">
                  <c:v>1.5643717825423491</c:v>
                </c:pt>
                <c:pt idx="371">
                  <c:v>1.4631864406779931</c:v>
                </c:pt>
                <c:pt idx="372">
                  <c:v>1.4578894745934172</c:v>
                </c:pt>
                <c:pt idx="373">
                  <c:v>1.4772674972878952</c:v>
                </c:pt>
                <c:pt idx="374">
                  <c:v>1.4916931159023874</c:v>
                </c:pt>
                <c:pt idx="375">
                  <c:v>1.4795647442873128</c:v>
                </c:pt>
                <c:pt idx="376">
                  <c:v>1.5892492146069546</c:v>
                </c:pt>
                <c:pt idx="377">
                  <c:v>1.5702306079664865</c:v>
                </c:pt>
                <c:pt idx="378">
                  <c:v>1.6911270650673744</c:v>
                </c:pt>
                <c:pt idx="379">
                  <c:v>1.5096730379666079</c:v>
                </c:pt>
                <c:pt idx="380">
                  <c:v>1.4933449874423308</c:v>
                </c:pt>
                <c:pt idx="381">
                  <c:v>1.5172280891081518</c:v>
                </c:pt>
                <c:pt idx="382">
                  <c:v>1.6008788480031626</c:v>
                </c:pt>
                <c:pt idx="383">
                  <c:v>1.3981042654028666</c:v>
                </c:pt>
                <c:pt idx="384">
                  <c:v>1.5492433334635947</c:v>
                </c:pt>
                <c:pt idx="385">
                  <c:v>1.521995119657986</c:v>
                </c:pt>
                <c:pt idx="386">
                  <c:v>1.4895154602535694</c:v>
                </c:pt>
                <c:pt idx="387">
                  <c:v>1.5007412178181325</c:v>
                </c:pt>
                <c:pt idx="388">
                  <c:v>1.4203906159011381</c:v>
                </c:pt>
                <c:pt idx="389">
                  <c:v>1.5432660453200338</c:v>
                </c:pt>
                <c:pt idx="390">
                  <c:v>1.5712859042321698</c:v>
                </c:pt>
                <c:pt idx="391">
                  <c:v>1.6114925131088831</c:v>
                </c:pt>
                <c:pt idx="392">
                  <c:v>1.4089440351557683</c:v>
                </c:pt>
                <c:pt idx="393">
                  <c:v>1.3775458392101785</c:v>
                </c:pt>
                <c:pt idx="394">
                  <c:v>1.4730861244019471</c:v>
                </c:pt>
                <c:pt idx="395">
                  <c:v>1.4327825309667119</c:v>
                </c:pt>
                <c:pt idx="396">
                  <c:v>1.3031061718166135</c:v>
                </c:pt>
                <c:pt idx="397">
                  <c:v>1.5191575433690523</c:v>
                </c:pt>
                <c:pt idx="398">
                  <c:v>1.6416215145896813</c:v>
                </c:pt>
                <c:pt idx="399">
                  <c:v>1.433091832942172</c:v>
                </c:pt>
                <c:pt idx="400">
                  <c:v>1.4947245410882095</c:v>
                </c:pt>
                <c:pt idx="401">
                  <c:v>1.5279824423890978</c:v>
                </c:pt>
                <c:pt idx="402">
                  <c:v>1.4451748576865704</c:v>
                </c:pt>
                <c:pt idx="403">
                  <c:v>1.4588338583897338</c:v>
                </c:pt>
                <c:pt idx="404">
                  <c:v>1.5167497988737084</c:v>
                </c:pt>
                <c:pt idx="405">
                  <c:v>1.4292497625831257</c:v>
                </c:pt>
                <c:pt idx="406">
                  <c:v>1.6289410254236745</c:v>
                </c:pt>
                <c:pt idx="407">
                  <c:v>1.4172855734472962</c:v>
                </c:pt>
                <c:pt idx="408">
                  <c:v>1.4097375294951771</c:v>
                </c:pt>
                <c:pt idx="409">
                  <c:v>1.4582195780138094</c:v>
                </c:pt>
                <c:pt idx="410">
                  <c:v>1.4944856254813945</c:v>
                </c:pt>
                <c:pt idx="411">
                  <c:v>1.5617082959229382</c:v>
                </c:pt>
                <c:pt idx="412">
                  <c:v>1.3983780222008186</c:v>
                </c:pt>
                <c:pt idx="413">
                  <c:v>1.3909556947918778</c:v>
                </c:pt>
                <c:pt idx="414">
                  <c:v>1.5737020091506144</c:v>
                </c:pt>
                <c:pt idx="415">
                  <c:v>1.405882045109673</c:v>
                </c:pt>
                <c:pt idx="416">
                  <c:v>1.5137698648346847</c:v>
                </c:pt>
                <c:pt idx="417">
                  <c:v>1.3132878775866321</c:v>
                </c:pt>
                <c:pt idx="418">
                  <c:v>1.4750947706467989</c:v>
                </c:pt>
                <c:pt idx="419">
                  <c:v>1.3182321882537229</c:v>
                </c:pt>
                <c:pt idx="420">
                  <c:v>1.4548728513690348</c:v>
                </c:pt>
                <c:pt idx="421">
                  <c:v>1.4241375604513946</c:v>
                </c:pt>
                <c:pt idx="422">
                  <c:v>1.4494567985062439</c:v>
                </c:pt>
                <c:pt idx="423">
                  <c:v>1.3476814873374776</c:v>
                </c:pt>
                <c:pt idx="424">
                  <c:v>1.3589441187693183</c:v>
                </c:pt>
                <c:pt idx="425">
                  <c:v>1.5095189744891526</c:v>
                </c:pt>
                <c:pt idx="426">
                  <c:v>1.4882092325282548</c:v>
                </c:pt>
                <c:pt idx="427">
                  <c:v>1.5430008616474218</c:v>
                </c:pt>
                <c:pt idx="428">
                  <c:v>1.5227623143715339</c:v>
                </c:pt>
                <c:pt idx="429">
                  <c:v>1.4233521276326917</c:v>
                </c:pt>
                <c:pt idx="430">
                  <c:v>1.5881991953997094</c:v>
                </c:pt>
                <c:pt idx="431">
                  <c:v>1.5645188526765448</c:v>
                </c:pt>
                <c:pt idx="432">
                  <c:v>1.5837892861687262</c:v>
                </c:pt>
                <c:pt idx="433">
                  <c:v>1.8453392461198206</c:v>
                </c:pt>
                <c:pt idx="434">
                  <c:v>2.7569146422158251</c:v>
                </c:pt>
                <c:pt idx="435">
                  <c:v>-5.2585077488418097</c:v>
                </c:pt>
                <c:pt idx="436">
                  <c:v>-0.2076112654072744</c:v>
                </c:pt>
                <c:pt idx="437">
                  <c:v>0.76554081415540476</c:v>
                </c:pt>
                <c:pt idx="438">
                  <c:v>0.7934728392627195</c:v>
                </c:pt>
                <c:pt idx="439">
                  <c:v>0.84245602534688147</c:v>
                </c:pt>
                <c:pt idx="440">
                  <c:v>0.89398654864136695</c:v>
                </c:pt>
                <c:pt idx="441">
                  <c:v>0.88215170044094149</c:v>
                </c:pt>
                <c:pt idx="442">
                  <c:v>0.91148176124469982</c:v>
                </c:pt>
                <c:pt idx="443">
                  <c:v>0.88499224450123293</c:v>
                </c:pt>
                <c:pt idx="444">
                  <c:v>0.89630940748875898</c:v>
                </c:pt>
                <c:pt idx="445">
                  <c:v>0.88963640617823503</c:v>
                </c:pt>
                <c:pt idx="446">
                  <c:v>0.89040714996797199</c:v>
                </c:pt>
                <c:pt idx="447">
                  <c:v>0.88743129583905156</c:v>
                </c:pt>
                <c:pt idx="448">
                  <c:v>0.89937905713878041</c:v>
                </c:pt>
                <c:pt idx="449">
                  <c:v>0.88653704091263763</c:v>
                </c:pt>
                <c:pt idx="450">
                  <c:v>0.89207249379730935</c:v>
                </c:pt>
                <c:pt idx="451">
                  <c:v>0.89519451384975979</c:v>
                </c:pt>
                <c:pt idx="452">
                  <c:v>0.88286503640591729</c:v>
                </c:pt>
                <c:pt idx="453">
                  <c:v>0.91221433949959108</c:v>
                </c:pt>
                <c:pt idx="454">
                  <c:v>0.89410336008275559</c:v>
                </c:pt>
                <c:pt idx="455">
                  <c:v>0.88816437245277202</c:v>
                </c:pt>
                <c:pt idx="456">
                  <c:v>0.89865657015487543</c:v>
                </c:pt>
                <c:pt idx="457">
                  <c:v>0.89104827651926211</c:v>
                </c:pt>
                <c:pt idx="458">
                  <c:v>0.88344731854135061</c:v>
                </c:pt>
                <c:pt idx="459">
                  <c:v>0.87407779929792739</c:v>
                </c:pt>
                <c:pt idx="460">
                  <c:v>0.88224940155658216</c:v>
                </c:pt>
                <c:pt idx="461">
                  <c:v>0.88057600996341545</c:v>
                </c:pt>
                <c:pt idx="462">
                  <c:v>0.873703039795654</c:v>
                </c:pt>
                <c:pt idx="463">
                  <c:v>0.8476972344370427</c:v>
                </c:pt>
                <c:pt idx="464">
                  <c:v>0.87449648988330586</c:v>
                </c:pt>
                <c:pt idx="465">
                  <c:v>0.87503936748602063</c:v>
                </c:pt>
                <c:pt idx="466">
                  <c:v>0.86694193794705587</c:v>
                </c:pt>
                <c:pt idx="467">
                  <c:v>0.87795539032184833</c:v>
                </c:pt>
                <c:pt idx="468">
                  <c:v>0.87156955012010762</c:v>
                </c:pt>
                <c:pt idx="469">
                  <c:v>0.85667892781678368</c:v>
                </c:pt>
                <c:pt idx="470">
                  <c:v>0.86116541046819084</c:v>
                </c:pt>
                <c:pt idx="471">
                  <c:v>0.88764210337740779</c:v>
                </c:pt>
                <c:pt idx="472">
                  <c:v>0.90806972150021059</c:v>
                </c:pt>
                <c:pt idx="473">
                  <c:v>0.9042433352671142</c:v>
                </c:pt>
                <c:pt idx="474">
                  <c:v>0.91849819032888169</c:v>
                </c:pt>
                <c:pt idx="475">
                  <c:v>0.91791901596958236</c:v>
                </c:pt>
                <c:pt idx="476">
                  <c:v>0.90031236635320278</c:v>
                </c:pt>
                <c:pt idx="477">
                  <c:v>0.91372724235035807</c:v>
                </c:pt>
                <c:pt idx="478">
                  <c:v>0.90102824303470963</c:v>
                </c:pt>
                <c:pt idx="479">
                  <c:v>0.9043749396672941</c:v>
                </c:pt>
                <c:pt idx="480">
                  <c:v>0.90967089721856409</c:v>
                </c:pt>
                <c:pt idx="481">
                  <c:v>0.89803649439336275</c:v>
                </c:pt>
                <c:pt idx="482">
                  <c:v>0.90422888573578586</c:v>
                </c:pt>
                <c:pt idx="483">
                  <c:v>0.88826200029209701</c:v>
                </c:pt>
                <c:pt idx="484">
                  <c:v>0.89061695373082717</c:v>
                </c:pt>
                <c:pt idx="485">
                  <c:v>0.89027302839338474</c:v>
                </c:pt>
                <c:pt idx="486">
                  <c:v>0.84885502823095393</c:v>
                </c:pt>
                <c:pt idx="487">
                  <c:v>0.83113724371119635</c:v>
                </c:pt>
                <c:pt idx="488">
                  <c:v>0.78540386348818747</c:v>
                </c:pt>
                <c:pt idx="489">
                  <c:v>0.76367221280569653</c:v>
                </c:pt>
                <c:pt idx="490">
                  <c:v>0.71166373853476272</c:v>
                </c:pt>
                <c:pt idx="491">
                  <c:v>0.58690820674851241</c:v>
                </c:pt>
                <c:pt idx="492">
                  <c:v>0.66605764368784315</c:v>
                </c:pt>
                <c:pt idx="493">
                  <c:v>0.45921014701641599</c:v>
                </c:pt>
                <c:pt idx="494">
                  <c:v>0.64014211972916546</c:v>
                </c:pt>
                <c:pt idx="495">
                  <c:v>0.54371698415237524</c:v>
                </c:pt>
                <c:pt idx="496">
                  <c:v>0.69767441860465085</c:v>
                </c:pt>
                <c:pt idx="497">
                  <c:v>0.7971305967156701</c:v>
                </c:pt>
                <c:pt idx="498">
                  <c:v>0.78911469732794159</c:v>
                </c:pt>
                <c:pt idx="499">
                  <c:v>0.73833119200813169</c:v>
                </c:pt>
                <c:pt idx="500">
                  <c:v>0.75190928760953524</c:v>
                </c:pt>
                <c:pt idx="501">
                  <c:v>0.72450521511800103</c:v>
                </c:pt>
                <c:pt idx="502">
                  <c:v>0.6647967263729484</c:v>
                </c:pt>
                <c:pt idx="503">
                  <c:v>0.66937520618008084</c:v>
                </c:pt>
                <c:pt idx="504">
                  <c:v>0.57024134033640939</c:v>
                </c:pt>
                <c:pt idx="505">
                  <c:v>0.32567649694585321</c:v>
                </c:pt>
                <c:pt idx="506">
                  <c:v>-0.83255223161484038</c:v>
                </c:pt>
                <c:pt idx="507">
                  <c:v>-8.4111164680773527</c:v>
                </c:pt>
                <c:pt idx="508">
                  <c:v>3.9883272307282378</c:v>
                </c:pt>
                <c:pt idx="509">
                  <c:v>2.9454623328416223</c:v>
                </c:pt>
                <c:pt idx="510">
                  <c:v>2.172727002879387</c:v>
                </c:pt>
                <c:pt idx="511">
                  <c:v>1.6982820354160715</c:v>
                </c:pt>
                <c:pt idx="512">
                  <c:v>1.7316418895669545</c:v>
                </c:pt>
                <c:pt idx="513">
                  <c:v>1.4557566718904265</c:v>
                </c:pt>
                <c:pt idx="514">
                  <c:v>1.5601167923807318</c:v>
                </c:pt>
                <c:pt idx="515">
                  <c:v>1.4409930776037478</c:v>
                </c:pt>
                <c:pt idx="516">
                  <c:v>1.6414552417425081</c:v>
                </c:pt>
                <c:pt idx="517">
                  <c:v>1.4670881591225746</c:v>
                </c:pt>
                <c:pt idx="518">
                  <c:v>1.4732963923603046</c:v>
                </c:pt>
                <c:pt idx="519">
                  <c:v>1.4693036525659933</c:v>
                </c:pt>
                <c:pt idx="520">
                  <c:v>1.3928998088563462</c:v>
                </c:pt>
                <c:pt idx="521">
                  <c:v>1.4293565984921563</c:v>
                </c:pt>
                <c:pt idx="522">
                  <c:v>1.5459622789698499</c:v>
                </c:pt>
                <c:pt idx="523">
                  <c:v>1.3788754247856168</c:v>
                </c:pt>
                <c:pt idx="524">
                  <c:v>1.4045066949762448</c:v>
                </c:pt>
                <c:pt idx="525">
                  <c:v>1.4690305066411811</c:v>
                </c:pt>
                <c:pt idx="526">
                  <c:v>1.3996908086776974</c:v>
                </c:pt>
                <c:pt idx="527">
                  <c:v>1.3780539523906445</c:v>
                </c:pt>
                <c:pt idx="528">
                  <c:v>1.4263734015345346</c:v>
                </c:pt>
                <c:pt idx="529">
                  <c:v>1.4738323016319728</c:v>
                </c:pt>
                <c:pt idx="530">
                  <c:v>0.59181098023619627</c:v>
                </c:pt>
                <c:pt idx="531">
                  <c:v>0.5495474687943408</c:v>
                </c:pt>
                <c:pt idx="532">
                  <c:v>0.61695389487601215</c:v>
                </c:pt>
                <c:pt idx="533">
                  <c:v>0.65481275213141887</c:v>
                </c:pt>
                <c:pt idx="534">
                  <c:v>0.6932421877758822</c:v>
                </c:pt>
                <c:pt idx="535">
                  <c:v>0.76844063458644785</c:v>
                </c:pt>
                <c:pt idx="536">
                  <c:v>0.77801114979491892</c:v>
                </c:pt>
                <c:pt idx="537">
                  <c:v>0.79150805532456903</c:v>
                </c:pt>
                <c:pt idx="538">
                  <c:v>0.77504525782026357</c:v>
                </c:pt>
                <c:pt idx="539">
                  <c:v>0.80537392071442782</c:v>
                </c:pt>
                <c:pt idx="540">
                  <c:v>0.80979773333774507</c:v>
                </c:pt>
                <c:pt idx="541">
                  <c:v>0.82082254185043291</c:v>
                </c:pt>
                <c:pt idx="542">
                  <c:v>0.84669684601764539</c:v>
                </c:pt>
                <c:pt idx="543">
                  <c:v>0.85713731482209776</c:v>
                </c:pt>
                <c:pt idx="544">
                  <c:v>0.87853520889825221</c:v>
                </c:pt>
                <c:pt idx="545">
                  <c:v>0.87473287409201528</c:v>
                </c:pt>
                <c:pt idx="546">
                  <c:v>0.87330493248167163</c:v>
                </c:pt>
                <c:pt idx="547">
                  <c:v>0.8763050428031316</c:v>
                </c:pt>
                <c:pt idx="548">
                  <c:v>0.85533742777646671</c:v>
                </c:pt>
                <c:pt idx="549">
                  <c:v>0.84880435416788191</c:v>
                </c:pt>
                <c:pt idx="550">
                  <c:v>0.87248872324619464</c:v>
                </c:pt>
                <c:pt idx="551">
                  <c:v>0.84812244042696727</c:v>
                </c:pt>
                <c:pt idx="552">
                  <c:v>0.8465294625694052</c:v>
                </c:pt>
                <c:pt idx="553">
                  <c:v>0.8375092702023581</c:v>
                </c:pt>
                <c:pt idx="554">
                  <c:v>0.8340810086636834</c:v>
                </c:pt>
                <c:pt idx="555">
                  <c:v>0.84874993475651117</c:v>
                </c:pt>
                <c:pt idx="556">
                  <c:v>0.8396527125504224</c:v>
                </c:pt>
                <c:pt idx="557">
                  <c:v>0.84609004345860195</c:v>
                </c:pt>
                <c:pt idx="558">
                  <c:v>0.82336602874573372</c:v>
                </c:pt>
                <c:pt idx="559">
                  <c:v>0.82680508144157128</c:v>
                </c:pt>
                <c:pt idx="560">
                  <c:v>0.80898589226343864</c:v>
                </c:pt>
                <c:pt idx="561">
                  <c:v>0.81226205924711814</c:v>
                </c:pt>
                <c:pt idx="562">
                  <c:v>0.83176805641806395</c:v>
                </c:pt>
                <c:pt idx="563">
                  <c:v>0.83394389382610978</c:v>
                </c:pt>
                <c:pt idx="564">
                  <c:v>0.84439499132212303</c:v>
                </c:pt>
                <c:pt idx="565">
                  <c:v>0.83102868720442968</c:v>
                </c:pt>
                <c:pt idx="566">
                  <c:v>0.8113312495712105</c:v>
                </c:pt>
                <c:pt idx="567">
                  <c:v>0.81025403460470191</c:v>
                </c:pt>
                <c:pt idx="568">
                  <c:v>0.8335307564322979</c:v>
                </c:pt>
                <c:pt idx="569">
                  <c:v>0.80118763967241624</c:v>
                </c:pt>
                <c:pt idx="570">
                  <c:v>0.79989667065805503</c:v>
                </c:pt>
                <c:pt idx="571">
                  <c:v>0.81864969084426598</c:v>
                </c:pt>
                <c:pt idx="572">
                  <c:v>0.79950558234540603</c:v>
                </c:pt>
                <c:pt idx="573">
                  <c:v>0.80165646588082407</c:v>
                </c:pt>
                <c:pt idx="574">
                  <c:v>0.80417068705210337</c:v>
                </c:pt>
                <c:pt idx="575">
                  <c:v>0.79771857084865294</c:v>
                </c:pt>
                <c:pt idx="576">
                  <c:v>0.81847079402812972</c:v>
                </c:pt>
                <c:pt idx="577">
                  <c:v>0.79535937928400757</c:v>
                </c:pt>
                <c:pt idx="578">
                  <c:v>0.81051270715391732</c:v>
                </c:pt>
                <c:pt idx="579">
                  <c:v>0.8046210432290799</c:v>
                </c:pt>
                <c:pt idx="580">
                  <c:v>0.81568859803411387</c:v>
                </c:pt>
                <c:pt idx="581">
                  <c:v>0.80629793050767384</c:v>
                </c:pt>
                <c:pt idx="582">
                  <c:v>0.82326904453480554</c:v>
                </c:pt>
                <c:pt idx="583">
                  <c:v>0.82044499251337588</c:v>
                </c:pt>
                <c:pt idx="584">
                  <c:v>0.81029644486971886</c:v>
                </c:pt>
                <c:pt idx="585">
                  <c:v>0.83797152728341651</c:v>
                </c:pt>
                <c:pt idx="586">
                  <c:v>0.82806483638065964</c:v>
                </c:pt>
                <c:pt idx="587">
                  <c:v>0.82828762802299771</c:v>
                </c:pt>
                <c:pt idx="588">
                  <c:v>0.8373061709036419</c:v>
                </c:pt>
                <c:pt idx="589">
                  <c:v>0.80467541608528126</c:v>
                </c:pt>
                <c:pt idx="590">
                  <c:v>0.83218487273682484</c:v>
                </c:pt>
                <c:pt idx="591">
                  <c:v>0.8056715144255665</c:v>
                </c:pt>
                <c:pt idx="592">
                  <c:v>0.81888921402483517</c:v>
                </c:pt>
                <c:pt idx="593">
                  <c:v>0.78517256592970575</c:v>
                </c:pt>
                <c:pt idx="594">
                  <c:v>0.81356745257678043</c:v>
                </c:pt>
                <c:pt idx="595">
                  <c:v>0.80640597469355646</c:v>
                </c:pt>
                <c:pt idx="596">
                  <c:v>0.82516157423570746</c:v>
                </c:pt>
                <c:pt idx="597">
                  <c:v>0.81642950261741365</c:v>
                </c:pt>
                <c:pt idx="598">
                  <c:v>0.79868700776392754</c:v>
                </c:pt>
                <c:pt idx="599">
                  <c:v>0.82248955302292837</c:v>
                </c:pt>
                <c:pt idx="600">
                  <c:v>0.79949103728143145</c:v>
                </c:pt>
                <c:pt idx="601">
                  <c:v>0.81964970787289315</c:v>
                </c:pt>
                <c:pt idx="602">
                  <c:v>0.8132461824627879</c:v>
                </c:pt>
                <c:pt idx="603">
                  <c:v>0.80248543662881677</c:v>
                </c:pt>
                <c:pt idx="604">
                  <c:v>0.77586784005171361</c:v>
                </c:pt>
                <c:pt idx="605">
                  <c:v>0.82972007652347413</c:v>
                </c:pt>
                <c:pt idx="606">
                  <c:v>0.81491300352773566</c:v>
                </c:pt>
                <c:pt idx="607">
                  <c:v>0.81245080671075187</c:v>
                </c:pt>
                <c:pt idx="608">
                  <c:v>0.82121754479572173</c:v>
                </c:pt>
                <c:pt idx="609">
                  <c:v>0.81369569846641787</c:v>
                </c:pt>
                <c:pt idx="610">
                  <c:v>0.81184878207012023</c:v>
                </c:pt>
                <c:pt idx="611">
                  <c:v>0.81893951574005608</c:v>
                </c:pt>
                <c:pt idx="612">
                  <c:v>0.8132402514414151</c:v>
                </c:pt>
                <c:pt idx="613">
                  <c:v>0.81720303069504263</c:v>
                </c:pt>
                <c:pt idx="614">
                  <c:v>0.82210874241227183</c:v>
                </c:pt>
                <c:pt idx="615">
                  <c:v>0.81128808169006161</c:v>
                </c:pt>
                <c:pt idx="616">
                  <c:v>0.81001046993782533</c:v>
                </c:pt>
                <c:pt idx="617">
                  <c:v>0.80471849331602741</c:v>
                </c:pt>
                <c:pt idx="618">
                  <c:v>0.82715330940090581</c:v>
                </c:pt>
                <c:pt idx="619">
                  <c:v>0.80920654879298626</c:v>
                </c:pt>
                <c:pt idx="620">
                  <c:v>0.80981267771427101</c:v>
                </c:pt>
                <c:pt idx="621">
                  <c:v>0.81691736387604075</c:v>
                </c:pt>
                <c:pt idx="622">
                  <c:v>0.80371181739243913</c:v>
                </c:pt>
                <c:pt idx="623">
                  <c:v>0.80663580205606411</c:v>
                </c:pt>
                <c:pt idx="624">
                  <c:v>0.79910508943828751</c:v>
                </c:pt>
                <c:pt idx="625">
                  <c:v>0.81731656083013404</c:v>
                </c:pt>
                <c:pt idx="626">
                  <c:v>0.81175434052270345</c:v>
                </c:pt>
                <c:pt idx="627">
                  <c:v>0.82191284598878012</c:v>
                </c:pt>
                <c:pt idx="628">
                  <c:v>0.82645295219835269</c:v>
                </c:pt>
                <c:pt idx="629">
                  <c:v>0.81249837362263266</c:v>
                </c:pt>
                <c:pt idx="630">
                  <c:v>0.82648812108157288</c:v>
                </c:pt>
                <c:pt idx="631">
                  <c:v>0.79767363084138143</c:v>
                </c:pt>
                <c:pt idx="632">
                  <c:v>0.80885712473706284</c:v>
                </c:pt>
                <c:pt idx="633">
                  <c:v>0.80550269635539606</c:v>
                </c:pt>
                <c:pt idx="634">
                  <c:v>0.83521505671552332</c:v>
                </c:pt>
                <c:pt idx="635">
                  <c:v>0.80760537746362515</c:v>
                </c:pt>
                <c:pt idx="636">
                  <c:v>0.79664742027088808</c:v>
                </c:pt>
                <c:pt idx="637">
                  <c:v>0.82354216313424633</c:v>
                </c:pt>
                <c:pt idx="638">
                  <c:v>0.8108730373048848</c:v>
                </c:pt>
                <c:pt idx="639">
                  <c:v>0.79950860255542888</c:v>
                </c:pt>
                <c:pt idx="640">
                  <c:v>0.82182734107507294</c:v>
                </c:pt>
                <c:pt idx="641">
                  <c:v>0.81819340494381387</c:v>
                </c:pt>
                <c:pt idx="642">
                  <c:v>0.79667946322931693</c:v>
                </c:pt>
                <c:pt idx="643">
                  <c:v>0.81717270818364673</c:v>
                </c:pt>
                <c:pt idx="644">
                  <c:v>0.80843486082285376</c:v>
                </c:pt>
                <c:pt idx="645">
                  <c:v>0.81267317996192812</c:v>
                </c:pt>
                <c:pt idx="646">
                  <c:v>0.81920392673788245</c:v>
                </c:pt>
                <c:pt idx="647">
                  <c:v>0.798108504681875</c:v>
                </c:pt>
                <c:pt idx="648">
                  <c:v>0.80314730500229892</c:v>
                </c:pt>
                <c:pt idx="649">
                  <c:v>0.80555810067040468</c:v>
                </c:pt>
                <c:pt idx="650">
                  <c:v>0.81457512663180109</c:v>
                </c:pt>
                <c:pt idx="651">
                  <c:v>0.81574311087873552</c:v>
                </c:pt>
                <c:pt idx="652">
                  <c:v>0.79146534838112226</c:v>
                </c:pt>
                <c:pt idx="653">
                  <c:v>0.81202162217234175</c:v>
                </c:pt>
                <c:pt idx="654">
                  <c:v>0.79736535084942617</c:v>
                </c:pt>
                <c:pt idx="655">
                  <c:v>0.80699954537272189</c:v>
                </c:pt>
                <c:pt idx="656">
                  <c:v>0.79009580522089284</c:v>
                </c:pt>
                <c:pt idx="657">
                  <c:v>0.79402226604302639</c:v>
                </c:pt>
                <c:pt idx="658">
                  <c:v>0.82247674756947453</c:v>
                </c:pt>
                <c:pt idx="659">
                  <c:v>0.81007303820245102</c:v>
                </c:pt>
                <c:pt idx="660">
                  <c:v>0.81285816572919944</c:v>
                </c:pt>
                <c:pt idx="661">
                  <c:v>0.78852979786790356</c:v>
                </c:pt>
                <c:pt idx="662">
                  <c:v>0.82449810576250371</c:v>
                </c:pt>
                <c:pt idx="663">
                  <c:v>0.80679483463041124</c:v>
                </c:pt>
                <c:pt idx="664">
                  <c:v>0.8224059442065661</c:v>
                </c:pt>
                <c:pt idx="665">
                  <c:v>0.80330391912958032</c:v>
                </c:pt>
                <c:pt idx="666">
                  <c:v>0.79859989947303178</c:v>
                </c:pt>
                <c:pt idx="667">
                  <c:v>0.78240051831911039</c:v>
                </c:pt>
                <c:pt idx="668">
                  <c:v>0.8121813727433459</c:v>
                </c:pt>
                <c:pt idx="669">
                  <c:v>0.8228527019824875</c:v>
                </c:pt>
                <c:pt idx="670">
                  <c:v>0.8274779996739805</c:v>
                </c:pt>
                <c:pt idx="671">
                  <c:v>0.80589716990922422</c:v>
                </c:pt>
                <c:pt idx="672">
                  <c:v>0.81284539768073516</c:v>
                </c:pt>
                <c:pt idx="673">
                  <c:v>0.80646774884687811</c:v>
                </c:pt>
                <c:pt idx="674">
                  <c:v>0.79274752998753617</c:v>
                </c:pt>
                <c:pt idx="675">
                  <c:v>0.81447952884855856</c:v>
                </c:pt>
                <c:pt idx="676">
                  <c:v>0.7903775360967995</c:v>
                </c:pt>
                <c:pt idx="677">
                  <c:v>0.80884635757176226</c:v>
                </c:pt>
                <c:pt idx="678">
                  <c:v>0.80925612197020169</c:v>
                </c:pt>
                <c:pt idx="679">
                  <c:v>0.80424046470058874</c:v>
                </c:pt>
                <c:pt idx="680">
                  <c:v>0.81388602186112291</c:v>
                </c:pt>
                <c:pt idx="681">
                  <c:v>0.7935556050965531</c:v>
                </c:pt>
                <c:pt idx="682">
                  <c:v>0.80406916244669724</c:v>
                </c:pt>
                <c:pt idx="683">
                  <c:v>0.78399617076233075</c:v>
                </c:pt>
                <c:pt idx="684">
                  <c:v>0.80702215333457861</c:v>
                </c:pt>
                <c:pt idx="685">
                  <c:v>0.81306750427583607</c:v>
                </c:pt>
                <c:pt idx="686">
                  <c:v>0.81356177409441044</c:v>
                </c:pt>
                <c:pt idx="687">
                  <c:v>0.81374596731025972</c:v>
                </c:pt>
                <c:pt idx="688">
                  <c:v>0.84505880424297086</c:v>
                </c:pt>
                <c:pt idx="689">
                  <c:v>0.81667937716400296</c:v>
                </c:pt>
                <c:pt idx="690">
                  <c:v>0.82295693766285594</c:v>
                </c:pt>
                <c:pt idx="691">
                  <c:v>0.82577203052404169</c:v>
                </c:pt>
                <c:pt idx="692">
                  <c:v>0.80398491319622145</c:v>
                </c:pt>
                <c:pt idx="693">
                  <c:v>0.81752918630421323</c:v>
                </c:pt>
                <c:pt idx="694">
                  <c:v>0.81541997363880636</c:v>
                </c:pt>
                <c:pt idx="695">
                  <c:v>0.80833777713477706</c:v>
                </c:pt>
                <c:pt idx="696">
                  <c:v>0.80052728852812749</c:v>
                </c:pt>
                <c:pt idx="697">
                  <c:v>0.79645878068087594</c:v>
                </c:pt>
                <c:pt idx="698">
                  <c:v>0.821470939392003</c:v>
                </c:pt>
                <c:pt idx="699">
                  <c:v>0.80860596894145675</c:v>
                </c:pt>
                <c:pt idx="700">
                  <c:v>0.79766196405510925</c:v>
                </c:pt>
                <c:pt idx="701">
                  <c:v>0.80361045840593126</c:v>
                </c:pt>
                <c:pt idx="702">
                  <c:v>0.79635421662038486</c:v>
                </c:pt>
                <c:pt idx="703">
                  <c:v>0.80709494269040427</c:v>
                </c:pt>
                <c:pt idx="704">
                  <c:v>0.82249746070075491</c:v>
                </c:pt>
                <c:pt idx="705">
                  <c:v>0.79153823261261991</c:v>
                </c:pt>
                <c:pt idx="706">
                  <c:v>0.78910649084964157</c:v>
                </c:pt>
                <c:pt idx="707">
                  <c:v>0.77441234639134116</c:v>
                </c:pt>
                <c:pt idx="708">
                  <c:v>0.81193849316492406</c:v>
                </c:pt>
                <c:pt idx="709">
                  <c:v>0.80476316503527179</c:v>
                </c:pt>
                <c:pt idx="710">
                  <c:v>0.84885892353939207</c:v>
                </c:pt>
                <c:pt idx="711">
                  <c:v>0.8395258965119371</c:v>
                </c:pt>
                <c:pt idx="712">
                  <c:v>0.82739644307506721</c:v>
                </c:pt>
                <c:pt idx="713">
                  <c:v>0.82858689069950342</c:v>
                </c:pt>
                <c:pt idx="714">
                  <c:v>0.85022701022758174</c:v>
                </c:pt>
                <c:pt idx="715">
                  <c:v>0.83896135261343197</c:v>
                </c:pt>
                <c:pt idx="716">
                  <c:v>0.85400770170611684</c:v>
                </c:pt>
                <c:pt idx="717">
                  <c:v>0.85192653546496089</c:v>
                </c:pt>
                <c:pt idx="718">
                  <c:v>0.85254412143803648</c:v>
                </c:pt>
                <c:pt idx="719">
                  <c:v>0.86045528754983158</c:v>
                </c:pt>
                <c:pt idx="720">
                  <c:v>0.86423135402371298</c:v>
                </c:pt>
                <c:pt idx="721">
                  <c:v>0.86657537627085712</c:v>
                </c:pt>
                <c:pt idx="722">
                  <c:v>0.87865895309474507</c:v>
                </c:pt>
                <c:pt idx="723">
                  <c:v>0.86487621299791628</c:v>
                </c:pt>
                <c:pt idx="724">
                  <c:v>0.89501947953692251</c:v>
                </c:pt>
                <c:pt idx="725">
                  <c:v>0.88533897664164851</c:v>
                </c:pt>
                <c:pt idx="726">
                  <c:v>0.88206873379310602</c:v>
                </c:pt>
                <c:pt idx="727">
                  <c:v>0.8924209818067248</c:v>
                </c:pt>
                <c:pt idx="728">
                  <c:v>0.89050420456495583</c:v>
                </c:pt>
                <c:pt idx="729">
                  <c:v>0.87908871967658431</c:v>
                </c:pt>
                <c:pt idx="730">
                  <c:v>0.89045953750532947</c:v>
                </c:pt>
                <c:pt idx="731">
                  <c:v>0.88773674263725932</c:v>
                </c:pt>
                <c:pt idx="732">
                  <c:v>0.88896729007709552</c:v>
                </c:pt>
                <c:pt idx="733">
                  <c:v>0.8779543856123776</c:v>
                </c:pt>
                <c:pt idx="734">
                  <c:v>0.86968019524362405</c:v>
                </c:pt>
                <c:pt idx="735">
                  <c:v>0.87134208782184908</c:v>
                </c:pt>
                <c:pt idx="736">
                  <c:v>0.81718312843805674</c:v>
                </c:pt>
                <c:pt idx="737">
                  <c:v>0.79971157185742836</c:v>
                </c:pt>
                <c:pt idx="738">
                  <c:v>0.77676353844053747</c:v>
                </c:pt>
                <c:pt idx="739">
                  <c:v>0.78811717989061192</c:v>
                </c:pt>
                <c:pt idx="740">
                  <c:v>0.71544801472283026</c:v>
                </c:pt>
                <c:pt idx="741">
                  <c:v>0.66538219529781906</c:v>
                </c:pt>
                <c:pt idx="742">
                  <c:v>0.58500677161357384</c:v>
                </c:pt>
                <c:pt idx="743">
                  <c:v>0.4095788572165967</c:v>
                </c:pt>
                <c:pt idx="744">
                  <c:v>-6.068133427959968E-2</c:v>
                </c:pt>
                <c:pt idx="745">
                  <c:v>-0.4267402187430076</c:v>
                </c:pt>
                <c:pt idx="746">
                  <c:v>3.2512370186387898</c:v>
                </c:pt>
                <c:pt idx="747">
                  <c:v>2.1021265120580441</c:v>
                </c:pt>
                <c:pt idx="748">
                  <c:v>1.9158773478889368</c:v>
                </c:pt>
                <c:pt idx="749">
                  <c:v>2.028618192233838</c:v>
                </c:pt>
                <c:pt idx="750">
                  <c:v>1.5352579732761213</c:v>
                </c:pt>
                <c:pt idx="751">
                  <c:v>1.7538419355260078</c:v>
                </c:pt>
                <c:pt idx="752">
                  <c:v>1.4977986498385865</c:v>
                </c:pt>
                <c:pt idx="753">
                  <c:v>1.5830437377631335</c:v>
                </c:pt>
                <c:pt idx="754">
                  <c:v>1.6722293319682777</c:v>
                </c:pt>
                <c:pt idx="755">
                  <c:v>1.5296028130906529</c:v>
                </c:pt>
                <c:pt idx="756">
                  <c:v>1.6327220050535951</c:v>
                </c:pt>
                <c:pt idx="757">
                  <c:v>1.6589621731582289</c:v>
                </c:pt>
                <c:pt idx="758">
                  <c:v>1.5423904106401392</c:v>
                </c:pt>
                <c:pt idx="759">
                  <c:v>1.5158635210795934</c:v>
                </c:pt>
                <c:pt idx="760">
                  <c:v>1.5268895651811569</c:v>
                </c:pt>
                <c:pt idx="761">
                  <c:v>1.5627767090254367</c:v>
                </c:pt>
                <c:pt idx="762">
                  <c:v>1.7541453636629685</c:v>
                </c:pt>
                <c:pt idx="763">
                  <c:v>1.604810436200625</c:v>
                </c:pt>
                <c:pt idx="764">
                  <c:v>1.6475206177750321</c:v>
                </c:pt>
                <c:pt idx="765">
                  <c:v>1.5428659928643098</c:v>
                </c:pt>
                <c:pt idx="766">
                  <c:v>1.6387273477657585</c:v>
                </c:pt>
                <c:pt idx="767">
                  <c:v>1.52332221759066</c:v>
                </c:pt>
                <c:pt idx="768">
                  <c:v>1.5472637369360833</c:v>
                </c:pt>
                <c:pt idx="769">
                  <c:v>1.346136022897674</c:v>
                </c:pt>
                <c:pt idx="770">
                  <c:v>1.500533774307677</c:v>
                </c:pt>
                <c:pt idx="771">
                  <c:v>1.4952754427316994</c:v>
                </c:pt>
                <c:pt idx="772">
                  <c:v>0.48373750564457918</c:v>
                </c:pt>
                <c:pt idx="773">
                  <c:v>0.63558118851906753</c:v>
                </c:pt>
                <c:pt idx="774">
                  <c:v>0.66862649954311715</c:v>
                </c:pt>
                <c:pt idx="775">
                  <c:v>0.74821193494858362</c:v>
                </c:pt>
                <c:pt idx="776">
                  <c:v>0.78201872718616028</c:v>
                </c:pt>
                <c:pt idx="777">
                  <c:v>0.83522515608267822</c:v>
                </c:pt>
                <c:pt idx="778">
                  <c:v>0.83200792719220262</c:v>
                </c:pt>
                <c:pt idx="779">
                  <c:v>0.85076601930075735</c:v>
                </c:pt>
                <c:pt idx="780">
                  <c:v>0.87415415733634194</c:v>
                </c:pt>
                <c:pt idx="781">
                  <c:v>0.88078290582237473</c:v>
                </c:pt>
                <c:pt idx="782">
                  <c:v>0.89051381841901334</c:v>
                </c:pt>
                <c:pt idx="783">
                  <c:v>0.88443553826058785</c:v>
                </c:pt>
                <c:pt idx="784">
                  <c:v>0.8744485857432468</c:v>
                </c:pt>
                <c:pt idx="785">
                  <c:v>0.85581517353235703</c:v>
                </c:pt>
                <c:pt idx="786">
                  <c:v>0.8452109827772496</c:v>
                </c:pt>
                <c:pt idx="787">
                  <c:v>0.83761040811206922</c:v>
                </c:pt>
                <c:pt idx="788">
                  <c:v>0.8312201193964488</c:v>
                </c:pt>
                <c:pt idx="789">
                  <c:v>0.83183951707491954</c:v>
                </c:pt>
                <c:pt idx="790">
                  <c:v>0.79401042781515963</c:v>
                </c:pt>
                <c:pt idx="791">
                  <c:v>0.81299699624083055</c:v>
                </c:pt>
                <c:pt idx="792">
                  <c:v>0.79673845419878075</c:v>
                </c:pt>
                <c:pt idx="793">
                  <c:v>0.79051518102269458</c:v>
                </c:pt>
                <c:pt idx="794">
                  <c:v>0.78114424699431906</c:v>
                </c:pt>
                <c:pt idx="795">
                  <c:v>0.7833080284972832</c:v>
                </c:pt>
                <c:pt idx="796">
                  <c:v>0.7882178485448732</c:v>
                </c:pt>
                <c:pt idx="797">
                  <c:v>0.77747457980236467</c:v>
                </c:pt>
                <c:pt idx="798">
                  <c:v>0.75195011219339636</c:v>
                </c:pt>
                <c:pt idx="799">
                  <c:v>0.75235494650744483</c:v>
                </c:pt>
                <c:pt idx="800">
                  <c:v>0.73197214800998367</c:v>
                </c:pt>
                <c:pt idx="801">
                  <c:v>0.74476957801473354</c:v>
                </c:pt>
                <c:pt idx="802">
                  <c:v>0.75331430028389501</c:v>
                </c:pt>
                <c:pt idx="803">
                  <c:v>0.74117908382077369</c:v>
                </c:pt>
                <c:pt idx="804">
                  <c:v>0.75970688712666545</c:v>
                </c:pt>
                <c:pt idx="805">
                  <c:v>0.74641115174806805</c:v>
                </c:pt>
                <c:pt idx="806">
                  <c:v>0.73176926831685196</c:v>
                </c:pt>
                <c:pt idx="807">
                  <c:v>0.75785199619334842</c:v>
                </c:pt>
                <c:pt idx="808">
                  <c:v>0.77253165953485892</c:v>
                </c:pt>
                <c:pt idx="809">
                  <c:v>0.740032665866315</c:v>
                </c:pt>
                <c:pt idx="810">
                  <c:v>0.73192115582286399</c:v>
                </c:pt>
                <c:pt idx="811">
                  <c:v>0.71271537478493163</c:v>
                </c:pt>
                <c:pt idx="812">
                  <c:v>0.76811653962488557</c:v>
                </c:pt>
                <c:pt idx="813">
                  <c:v>0.723433630330787</c:v>
                </c:pt>
                <c:pt idx="814">
                  <c:v>0.76444868562671608</c:v>
                </c:pt>
                <c:pt idx="815">
                  <c:v>0.74281328325622897</c:v>
                </c:pt>
                <c:pt idx="816">
                  <c:v>0.74918923860687381</c:v>
                </c:pt>
                <c:pt idx="817">
                  <c:v>0.74674710767384178</c:v>
                </c:pt>
                <c:pt idx="818">
                  <c:v>0.74226489397831241</c:v>
                </c:pt>
                <c:pt idx="819">
                  <c:v>0.74845698727344467</c:v>
                </c:pt>
                <c:pt idx="820">
                  <c:v>0.73297236139926514</c:v>
                </c:pt>
                <c:pt idx="821">
                  <c:v>0.72534429447522208</c:v>
                </c:pt>
                <c:pt idx="822">
                  <c:v>0.68118541109474007</c:v>
                </c:pt>
                <c:pt idx="823">
                  <c:v>0.72904495510535339</c:v>
                </c:pt>
                <c:pt idx="824">
                  <c:v>0.73268528224105134</c:v>
                </c:pt>
                <c:pt idx="825">
                  <c:v>0.72132866802317241</c:v>
                </c:pt>
                <c:pt idx="826">
                  <c:v>0.72854370422202652</c:v>
                </c:pt>
                <c:pt idx="827">
                  <c:v>0.71333230067267683</c:v>
                </c:pt>
                <c:pt idx="828">
                  <c:v>0.72175397866092361</c:v>
                </c:pt>
                <c:pt idx="829">
                  <c:v>0.71162192627598853</c:v>
                </c:pt>
                <c:pt idx="830">
                  <c:v>0.70707276011029274</c:v>
                </c:pt>
                <c:pt idx="831">
                  <c:v>0.73084833007109629</c:v>
                </c:pt>
                <c:pt idx="832">
                  <c:v>0.70514496832419493</c:v>
                </c:pt>
                <c:pt idx="833">
                  <c:v>0.68103702277582734</c:v>
                </c:pt>
                <c:pt idx="834">
                  <c:v>0.7065806340542129</c:v>
                </c:pt>
                <c:pt idx="835">
                  <c:v>0.71834599204738625</c:v>
                </c:pt>
                <c:pt idx="836">
                  <c:v>0.74227913665884693</c:v>
                </c:pt>
                <c:pt idx="837">
                  <c:v>0.71254365933623076</c:v>
                </c:pt>
                <c:pt idx="838">
                  <c:v>0.72611630818061323</c:v>
                </c:pt>
                <c:pt idx="839">
                  <c:v>0.72152967475524554</c:v>
                </c:pt>
                <c:pt idx="840">
                  <c:v>0.72246242953226902</c:v>
                </c:pt>
                <c:pt idx="841">
                  <c:v>0.7136321481144432</c:v>
                </c:pt>
                <c:pt idx="842">
                  <c:v>0.70347275665018616</c:v>
                </c:pt>
                <c:pt idx="843">
                  <c:v>0.70716691252972419</c:v>
                </c:pt>
                <c:pt idx="844">
                  <c:v>0.69762369468097662</c:v>
                </c:pt>
                <c:pt idx="845">
                  <c:v>0.72424237838118544</c:v>
                </c:pt>
                <c:pt idx="846">
                  <c:v>0.7258922383291434</c:v>
                </c:pt>
                <c:pt idx="847">
                  <c:v>0.73184363686306408</c:v>
                </c:pt>
                <c:pt idx="848">
                  <c:v>0.69644101874073605</c:v>
                </c:pt>
                <c:pt idx="849">
                  <c:v>0.75253809495497304</c:v>
                </c:pt>
                <c:pt idx="850">
                  <c:v>0.72447408606700647</c:v>
                </c:pt>
                <c:pt idx="851">
                  <c:v>0.72908988431064869</c:v>
                </c:pt>
                <c:pt idx="852">
                  <c:v>0.74053946277144478</c:v>
                </c:pt>
                <c:pt idx="853">
                  <c:v>0.70657259660847282</c:v>
                </c:pt>
                <c:pt idx="854">
                  <c:v>0.71814933788889523</c:v>
                </c:pt>
                <c:pt idx="855">
                  <c:v>0.71091151221277704</c:v>
                </c:pt>
                <c:pt idx="856">
                  <c:v>0.71500136404954018</c:v>
                </c:pt>
                <c:pt idx="857">
                  <c:v>0.72175192135684041</c:v>
                </c:pt>
                <c:pt idx="858">
                  <c:v>0.73256957861568561</c:v>
                </c:pt>
                <c:pt idx="859">
                  <c:v>0.70260206857516472</c:v>
                </c:pt>
                <c:pt idx="860">
                  <c:v>0.7119019372988632</c:v>
                </c:pt>
                <c:pt idx="861">
                  <c:v>0.70763129620660226</c:v>
                </c:pt>
                <c:pt idx="862">
                  <c:v>0.70505329249226611</c:v>
                </c:pt>
                <c:pt idx="863">
                  <c:v>0.69929835998011125</c:v>
                </c:pt>
                <c:pt idx="864">
                  <c:v>0.73504237675791684</c:v>
                </c:pt>
                <c:pt idx="865">
                  <c:v>0.71715578655062906</c:v>
                </c:pt>
                <c:pt idx="866">
                  <c:v>0.73159460033019508</c:v>
                </c:pt>
                <c:pt idx="867">
                  <c:v>0.72006377108900033</c:v>
                </c:pt>
                <c:pt idx="868">
                  <c:v>0.70383378754937698</c:v>
                </c:pt>
                <c:pt idx="869">
                  <c:v>0.69262742494753293</c:v>
                </c:pt>
                <c:pt idx="870">
                  <c:v>0.7281152609996675</c:v>
                </c:pt>
                <c:pt idx="871">
                  <c:v>0.71805125405739123</c:v>
                </c:pt>
                <c:pt idx="872">
                  <c:v>0.73431699636431591</c:v>
                </c:pt>
                <c:pt idx="873">
                  <c:v>0.72049516626916921</c:v>
                </c:pt>
                <c:pt idx="874">
                  <c:v>0.7187888332849558</c:v>
                </c:pt>
                <c:pt idx="875">
                  <c:v>0.73272654051620933</c:v>
                </c:pt>
                <c:pt idx="876">
                  <c:v>0.72438438653119275</c:v>
                </c:pt>
                <c:pt idx="877">
                  <c:v>0.73813660017004323</c:v>
                </c:pt>
                <c:pt idx="878">
                  <c:v>0.71596281402956163</c:v>
                </c:pt>
                <c:pt idx="879">
                  <c:v>0.71530517798604132</c:v>
                </c:pt>
                <c:pt idx="880">
                  <c:v>0.71532413810548645</c:v>
                </c:pt>
                <c:pt idx="881">
                  <c:v>0.71054916184426242</c:v>
                </c:pt>
                <c:pt idx="882">
                  <c:v>0.71425197363898674</c:v>
                </c:pt>
                <c:pt idx="883">
                  <c:v>0.72928567250130427</c:v>
                </c:pt>
                <c:pt idx="884">
                  <c:v>0.72829762302997281</c:v>
                </c:pt>
                <c:pt idx="885">
                  <c:v>0.71631303155563741</c:v>
                </c:pt>
                <c:pt idx="886">
                  <c:v>0.73310115940267528</c:v>
                </c:pt>
                <c:pt idx="887">
                  <c:v>0.7085212500357625</c:v>
                </c:pt>
                <c:pt idx="888">
                  <c:v>0.68693548518531122</c:v>
                </c:pt>
                <c:pt idx="889">
                  <c:v>0.71066420129097463</c:v>
                </c:pt>
                <c:pt idx="890">
                  <c:v>0.71546225025137034</c:v>
                </c:pt>
                <c:pt idx="891">
                  <c:v>0.71040433654115043</c:v>
                </c:pt>
                <c:pt idx="892">
                  <c:v>0.71417774505163578</c:v>
                </c:pt>
                <c:pt idx="893">
                  <c:v>0.7194104972427855</c:v>
                </c:pt>
                <c:pt idx="894">
                  <c:v>0.73387884670107217</c:v>
                </c:pt>
                <c:pt idx="895">
                  <c:v>0.75559562888330201</c:v>
                </c:pt>
                <c:pt idx="896">
                  <c:v>0.73704154180834469</c:v>
                </c:pt>
                <c:pt idx="897">
                  <c:v>0.74582522052153521</c:v>
                </c:pt>
                <c:pt idx="898">
                  <c:v>0.7260806149483211</c:v>
                </c:pt>
                <c:pt idx="899">
                  <c:v>0.71727851005728072</c:v>
                </c:pt>
                <c:pt idx="900">
                  <c:v>0.70777431411893066</c:v>
                </c:pt>
                <c:pt idx="901">
                  <c:v>0.71479056105884198</c:v>
                </c:pt>
                <c:pt idx="902">
                  <c:v>0.70950774490414903</c:v>
                </c:pt>
                <c:pt idx="903">
                  <c:v>0.70050920382934445</c:v>
                </c:pt>
                <c:pt idx="904">
                  <c:v>0.72765858647823356</c:v>
                </c:pt>
                <c:pt idx="905">
                  <c:v>0.7204131904358233</c:v>
                </c:pt>
                <c:pt idx="906">
                  <c:v>0.69817472478059261</c:v>
                </c:pt>
                <c:pt idx="907">
                  <c:v>0.70676273090231501</c:v>
                </c:pt>
                <c:pt idx="908">
                  <c:v>0.73068083907378389</c:v>
                </c:pt>
                <c:pt idx="909">
                  <c:v>0.70056595891908902</c:v>
                </c:pt>
                <c:pt idx="910">
                  <c:v>0.70931619931820244</c:v>
                </c:pt>
                <c:pt idx="911">
                  <c:v>0.7131495041954834</c:v>
                </c:pt>
                <c:pt idx="912">
                  <c:v>0.72835378964062258</c:v>
                </c:pt>
                <c:pt idx="913">
                  <c:v>0.74446029686746851</c:v>
                </c:pt>
                <c:pt idx="914">
                  <c:v>0.72013801279562117</c:v>
                </c:pt>
                <c:pt idx="915">
                  <c:v>0.71208045138072495</c:v>
                </c:pt>
                <c:pt idx="916">
                  <c:v>0.74677976033545612</c:v>
                </c:pt>
                <c:pt idx="917">
                  <c:v>0.7928004992206753</c:v>
                </c:pt>
                <c:pt idx="918">
                  <c:v>0.71859418901519267</c:v>
                </c:pt>
                <c:pt idx="919">
                  <c:v>0.70636448785034534</c:v>
                </c:pt>
                <c:pt idx="920">
                  <c:v>0.71132569232924514</c:v>
                </c:pt>
                <c:pt idx="921">
                  <c:v>0.71623281852816145</c:v>
                </c:pt>
                <c:pt idx="922">
                  <c:v>0.70349916999942308</c:v>
                </c:pt>
                <c:pt idx="923">
                  <c:v>0.74117591576403019</c:v>
                </c:pt>
                <c:pt idx="924">
                  <c:v>0.71420785483236615</c:v>
                </c:pt>
                <c:pt idx="925">
                  <c:v>0.70955208090265887</c:v>
                </c:pt>
                <c:pt idx="926">
                  <c:v>0.72191015265874636</c:v>
                </c:pt>
                <c:pt idx="927">
                  <c:v>0.70434636818736662</c:v>
                </c:pt>
                <c:pt idx="928">
                  <c:v>0.72606777382959231</c:v>
                </c:pt>
                <c:pt idx="929">
                  <c:v>0.71641135017583146</c:v>
                </c:pt>
                <c:pt idx="930">
                  <c:v>0.69832862505720461</c:v>
                </c:pt>
                <c:pt idx="931">
                  <c:v>0.72493183547514883</c:v>
                </c:pt>
                <c:pt idx="932">
                  <c:v>0.69840978981008062</c:v>
                </c:pt>
                <c:pt idx="933">
                  <c:v>0.75409072754660211</c:v>
                </c:pt>
                <c:pt idx="934">
                  <c:v>0.72753380581820959</c:v>
                </c:pt>
                <c:pt idx="935">
                  <c:v>0.72385060058022388</c:v>
                </c:pt>
                <c:pt idx="936">
                  <c:v>0.71708368218938223</c:v>
                </c:pt>
                <c:pt idx="937">
                  <c:v>0.73670391467445351</c:v>
                </c:pt>
                <c:pt idx="938">
                  <c:v>0.72756552055005375</c:v>
                </c:pt>
                <c:pt idx="939">
                  <c:v>0.73821092510073727</c:v>
                </c:pt>
                <c:pt idx="940">
                  <c:v>0.696079082561329</c:v>
                </c:pt>
                <c:pt idx="941">
                  <c:v>0.71623334178967801</c:v>
                </c:pt>
                <c:pt idx="942">
                  <c:v>0.7197090462172262</c:v>
                </c:pt>
                <c:pt idx="943">
                  <c:v>0.71494581524471668</c:v>
                </c:pt>
                <c:pt idx="944">
                  <c:v>0.69859481808286727</c:v>
                </c:pt>
                <c:pt idx="945">
                  <c:v>0.72952783077103533</c:v>
                </c:pt>
                <c:pt idx="946">
                  <c:v>0.72884643586226117</c:v>
                </c:pt>
                <c:pt idx="947">
                  <c:v>0.72943828685302703</c:v>
                </c:pt>
                <c:pt idx="948">
                  <c:v>0.73048121901101892</c:v>
                </c:pt>
                <c:pt idx="949">
                  <c:v>0.71934043860541153</c:v>
                </c:pt>
                <c:pt idx="950">
                  <c:v>0.6968666162369217</c:v>
                </c:pt>
                <c:pt idx="951">
                  <c:v>0.72008804367203105</c:v>
                </c:pt>
                <c:pt idx="952">
                  <c:v>0.74421651447333503</c:v>
                </c:pt>
                <c:pt idx="953">
                  <c:v>0.6792898320721511</c:v>
                </c:pt>
                <c:pt idx="954">
                  <c:v>0.73807613902189961</c:v>
                </c:pt>
                <c:pt idx="955">
                  <c:v>0.71148142135909265</c:v>
                </c:pt>
                <c:pt idx="956">
                  <c:v>0.70360320001205712</c:v>
                </c:pt>
                <c:pt idx="957">
                  <c:v>0.71641152484399628</c:v>
                </c:pt>
                <c:pt idx="958">
                  <c:v>0.76073907957821896</c:v>
                </c:pt>
                <c:pt idx="959">
                  <c:v>0.75848391198500698</c:v>
                </c:pt>
                <c:pt idx="960">
                  <c:v>0.75926735589306549</c:v>
                </c:pt>
                <c:pt idx="961">
                  <c:v>0.78113462601494532</c:v>
                </c:pt>
                <c:pt idx="962">
                  <c:v>0.80736525135938897</c:v>
                </c:pt>
                <c:pt idx="963">
                  <c:v>0.82185089038138404</c:v>
                </c:pt>
                <c:pt idx="964">
                  <c:v>0.81129022489202551</c:v>
                </c:pt>
                <c:pt idx="965">
                  <c:v>0.83740007803278083</c:v>
                </c:pt>
                <c:pt idx="966">
                  <c:v>0.86044323622033136</c:v>
                </c:pt>
                <c:pt idx="967">
                  <c:v>0.85244543138581441</c:v>
                </c:pt>
                <c:pt idx="968">
                  <c:v>0.85691605326376996</c:v>
                </c:pt>
                <c:pt idx="969">
                  <c:v>0.87338641125959715</c:v>
                </c:pt>
                <c:pt idx="970">
                  <c:v>0.87149413344591153</c:v>
                </c:pt>
                <c:pt idx="971">
                  <c:v>0.87345186759732507</c:v>
                </c:pt>
                <c:pt idx="972">
                  <c:v>0.88279182351788488</c:v>
                </c:pt>
                <c:pt idx="973">
                  <c:v>0.8830727362025923</c:v>
                </c:pt>
                <c:pt idx="974">
                  <c:v>0.89412627901808617</c:v>
                </c:pt>
                <c:pt idx="975">
                  <c:v>0.89827325304399475</c:v>
                </c:pt>
                <c:pt idx="976">
                  <c:v>0.89048170293112705</c:v>
                </c:pt>
                <c:pt idx="977">
                  <c:v>0.87638799324965533</c:v>
                </c:pt>
                <c:pt idx="978">
                  <c:v>0.85137990095460192</c:v>
                </c:pt>
                <c:pt idx="979">
                  <c:v>0.8217481551531296</c:v>
                </c:pt>
                <c:pt idx="980">
                  <c:v>0.81116518052279463</c:v>
                </c:pt>
                <c:pt idx="981">
                  <c:v>0.76346854432604894</c:v>
                </c:pt>
                <c:pt idx="982">
                  <c:v>0.78664435027836432</c:v>
                </c:pt>
                <c:pt idx="983">
                  <c:v>0.74639652370521947</c:v>
                </c:pt>
                <c:pt idx="984">
                  <c:v>0.71613535333066181</c:v>
                </c:pt>
                <c:pt idx="985">
                  <c:v>0.68668707692559072</c:v>
                </c:pt>
                <c:pt idx="986">
                  <c:v>0.59950580891278216</c:v>
                </c:pt>
                <c:pt idx="987">
                  <c:v>0.20613266583229478</c:v>
                </c:pt>
                <c:pt idx="988">
                  <c:v>-0.1246490959647646</c:v>
                </c:pt>
                <c:pt idx="989">
                  <c:v>-4.4933272499146222</c:v>
                </c:pt>
                <c:pt idx="990">
                  <c:v>-5.804473342001975</c:v>
                </c:pt>
                <c:pt idx="991">
                  <c:v>4.8046694348447687</c:v>
                </c:pt>
                <c:pt idx="992">
                  <c:v>3.1709340064911964</c:v>
                </c:pt>
                <c:pt idx="993">
                  <c:v>2.2378885372547375</c:v>
                </c:pt>
                <c:pt idx="994">
                  <c:v>1.9681887545486683</c:v>
                </c:pt>
                <c:pt idx="995">
                  <c:v>1.7446468311720764</c:v>
                </c:pt>
                <c:pt idx="996">
                  <c:v>2.1875251170572452</c:v>
                </c:pt>
                <c:pt idx="997">
                  <c:v>1.5689998871629387</c:v>
                </c:pt>
                <c:pt idx="998">
                  <c:v>1.7351654122177755</c:v>
                </c:pt>
                <c:pt idx="999">
                  <c:v>1.7299629167210111</c:v>
                </c:pt>
                <c:pt idx="1000">
                  <c:v>2.0067454669225357</c:v>
                </c:pt>
                <c:pt idx="1001">
                  <c:v>1.5551131839381265</c:v>
                </c:pt>
                <c:pt idx="1002">
                  <c:v>1.8506539833531666</c:v>
                </c:pt>
                <c:pt idx="1003">
                  <c:v>2.1185967709787388</c:v>
                </c:pt>
                <c:pt idx="1004">
                  <c:v>1.9917679933539918</c:v>
                </c:pt>
                <c:pt idx="1005">
                  <c:v>1.8266939579431614</c:v>
                </c:pt>
                <c:pt idx="1006">
                  <c:v>1.8613151128599557</c:v>
                </c:pt>
                <c:pt idx="1007">
                  <c:v>1.7796238816870529</c:v>
                </c:pt>
                <c:pt idx="1008">
                  <c:v>2.0450614474283735</c:v>
                </c:pt>
                <c:pt idx="1009">
                  <c:v>1.6401657804774217</c:v>
                </c:pt>
                <c:pt idx="1010">
                  <c:v>-1.1392905806338642</c:v>
                </c:pt>
                <c:pt idx="1011">
                  <c:v>0.53049812869926327</c:v>
                </c:pt>
                <c:pt idx="1012">
                  <c:v>0.70026891363005972</c:v>
                </c:pt>
                <c:pt idx="1013">
                  <c:v>0.74956030166424226</c:v>
                </c:pt>
                <c:pt idx="1014">
                  <c:v>0.81484377561246135</c:v>
                </c:pt>
                <c:pt idx="1015">
                  <c:v>0.83454013005101113</c:v>
                </c:pt>
                <c:pt idx="1016">
                  <c:v>0.8470051231173894</c:v>
                </c:pt>
                <c:pt idx="1017">
                  <c:v>0.86720636938675399</c:v>
                </c:pt>
                <c:pt idx="1018">
                  <c:v>0.87279674950733288</c:v>
                </c:pt>
                <c:pt idx="1019">
                  <c:v>0.86381027073545746</c:v>
                </c:pt>
                <c:pt idx="1020">
                  <c:v>0.8459422003480398</c:v>
                </c:pt>
                <c:pt idx="1021">
                  <c:v>0.81822213671346877</c:v>
                </c:pt>
                <c:pt idx="1022">
                  <c:v>0.81834126217051395</c:v>
                </c:pt>
                <c:pt idx="1023">
                  <c:v>0.80539121147903092</c:v>
                </c:pt>
                <c:pt idx="1024">
                  <c:v>0.75373255298775621</c:v>
                </c:pt>
                <c:pt idx="1025">
                  <c:v>0.73321832310945767</c:v>
                </c:pt>
                <c:pt idx="1026">
                  <c:v>0.74008233155152725</c:v>
                </c:pt>
                <c:pt idx="1027">
                  <c:v>0.72939057283209208</c:v>
                </c:pt>
                <c:pt idx="1028">
                  <c:v>0.69873664215517239</c:v>
                </c:pt>
                <c:pt idx="1029">
                  <c:v>0.69646366471852061</c:v>
                </c:pt>
                <c:pt idx="1030">
                  <c:v>0.67166855092771349</c:v>
                </c:pt>
                <c:pt idx="1031">
                  <c:v>0.66103598968460553</c:v>
                </c:pt>
                <c:pt idx="1032">
                  <c:v>0.66846318606431065</c:v>
                </c:pt>
                <c:pt idx="1033">
                  <c:v>0.60762102014562425</c:v>
                </c:pt>
                <c:pt idx="1034">
                  <c:v>0.62690589483539505</c:v>
                </c:pt>
                <c:pt idx="1035">
                  <c:v>0.61525389747090009</c:v>
                </c:pt>
                <c:pt idx="1036">
                  <c:v>0.64378531877890677</c:v>
                </c:pt>
                <c:pt idx="1037">
                  <c:v>0.66275008563453985</c:v>
                </c:pt>
                <c:pt idx="1038">
                  <c:v>0.63346149468070778</c:v>
                </c:pt>
                <c:pt idx="1039">
                  <c:v>0.63725522037363425</c:v>
                </c:pt>
                <c:pt idx="1040">
                  <c:v>0.63648386908382715</c:v>
                </c:pt>
                <c:pt idx="1041">
                  <c:v>0.63329642269595776</c:v>
                </c:pt>
                <c:pt idx="1042">
                  <c:v>0.6490655100016941</c:v>
                </c:pt>
                <c:pt idx="1043">
                  <c:v>0.61275652149295978</c:v>
                </c:pt>
                <c:pt idx="1044">
                  <c:v>0.59225804404217641</c:v>
                </c:pt>
                <c:pt idx="1045">
                  <c:v>0.58062640174304758</c:v>
                </c:pt>
                <c:pt idx="1046">
                  <c:v>0.599687538117055</c:v>
                </c:pt>
                <c:pt idx="1047">
                  <c:v>0.61143323752839396</c:v>
                </c:pt>
                <c:pt idx="1048">
                  <c:v>0.60057241223492308</c:v>
                </c:pt>
                <c:pt idx="1049">
                  <c:v>0.61198599326214231</c:v>
                </c:pt>
                <c:pt idx="1050">
                  <c:v>0.62544406723952162</c:v>
                </c:pt>
                <c:pt idx="1051">
                  <c:v>0.60240245125116321</c:v>
                </c:pt>
                <c:pt idx="1052">
                  <c:v>0.57977852120933748</c:v>
                </c:pt>
                <c:pt idx="1053">
                  <c:v>0.60448469905123292</c:v>
                </c:pt>
                <c:pt idx="1054">
                  <c:v>0.60108223659869353</c:v>
                </c:pt>
                <c:pt idx="1055">
                  <c:v>0.59759570295500752</c:v>
                </c:pt>
                <c:pt idx="1056">
                  <c:v>0.60794614583841755</c:v>
                </c:pt>
                <c:pt idx="1057">
                  <c:v>0.60243775774911201</c:v>
                </c:pt>
                <c:pt idx="1058">
                  <c:v>0.61762490405517567</c:v>
                </c:pt>
                <c:pt idx="1059">
                  <c:v>0.61925407800632148</c:v>
                </c:pt>
                <c:pt idx="1060">
                  <c:v>0.60677718098644484</c:v>
                </c:pt>
                <c:pt idx="1061">
                  <c:v>0.62319351732161554</c:v>
                </c:pt>
                <c:pt idx="1062">
                  <c:v>0.6054296536918542</c:v>
                </c:pt>
                <c:pt idx="1063">
                  <c:v>0.61634806127310038</c:v>
                </c:pt>
                <c:pt idx="1064">
                  <c:v>0.62332464629364148</c:v>
                </c:pt>
                <c:pt idx="1065">
                  <c:v>0.62726210372822666</c:v>
                </c:pt>
                <c:pt idx="1066">
                  <c:v>0.58445918183341949</c:v>
                </c:pt>
                <c:pt idx="1067">
                  <c:v>0.60317099976523514</c:v>
                </c:pt>
                <c:pt idx="1068">
                  <c:v>0.60052321663240116</c:v>
                </c:pt>
                <c:pt idx="1069">
                  <c:v>0.59726941491585994</c:v>
                </c:pt>
                <c:pt idx="1070">
                  <c:v>0.60459815782506987</c:v>
                </c:pt>
                <c:pt idx="1071">
                  <c:v>0.60477139395692525</c:v>
                </c:pt>
                <c:pt idx="1072">
                  <c:v>0.60702179747877383</c:v>
                </c:pt>
                <c:pt idx="1073">
                  <c:v>0.61581880604542649</c:v>
                </c:pt>
                <c:pt idx="1074">
                  <c:v>0.61723019711185645</c:v>
                </c:pt>
                <c:pt idx="1075">
                  <c:v>0.61205270355753805</c:v>
                </c:pt>
                <c:pt idx="1076">
                  <c:v>0.60587411007678282</c:v>
                </c:pt>
                <c:pt idx="1077">
                  <c:v>0.60981362420315888</c:v>
                </c:pt>
                <c:pt idx="1078">
                  <c:v>0.62011275643183428</c:v>
                </c:pt>
                <c:pt idx="1079">
                  <c:v>0.6131852103245703</c:v>
                </c:pt>
                <c:pt idx="1080">
                  <c:v>0.60917896917590142</c:v>
                </c:pt>
                <c:pt idx="1081">
                  <c:v>0.59623268307723654</c:v>
                </c:pt>
                <c:pt idx="1082">
                  <c:v>0.61926685656635838</c:v>
                </c:pt>
                <c:pt idx="1083">
                  <c:v>0.5927084139154507</c:v>
                </c:pt>
                <c:pt idx="1084">
                  <c:v>0.62838848950687098</c:v>
                </c:pt>
                <c:pt idx="1085">
                  <c:v>0.59479312348776281</c:v>
                </c:pt>
                <c:pt idx="1086">
                  <c:v>0.59089110521370225</c:v>
                </c:pt>
                <c:pt idx="1087">
                  <c:v>0.5758998404059813</c:v>
                </c:pt>
                <c:pt idx="1088">
                  <c:v>0.58519932053591972</c:v>
                </c:pt>
                <c:pt idx="1089">
                  <c:v>0.61965313768958474</c:v>
                </c:pt>
                <c:pt idx="1090">
                  <c:v>0.58930471511011695</c:v>
                </c:pt>
                <c:pt idx="1091">
                  <c:v>0.61196070587371987</c:v>
                </c:pt>
                <c:pt idx="1092">
                  <c:v>0.60404510134906442</c:v>
                </c:pt>
                <c:pt idx="1093">
                  <c:v>0.60834479900970095</c:v>
                </c:pt>
                <c:pt idx="1094">
                  <c:v>0.59439666671166957</c:v>
                </c:pt>
                <c:pt idx="1095">
                  <c:v>0.55602652925171647</c:v>
                </c:pt>
                <c:pt idx="1096">
                  <c:v>0.56786373126128487</c:v>
                </c:pt>
                <c:pt idx="1097">
                  <c:v>0.56625016432497799</c:v>
                </c:pt>
                <c:pt idx="1098">
                  <c:v>0.5879797010303266</c:v>
                </c:pt>
                <c:pt idx="1099">
                  <c:v>0.59724641009929347</c:v>
                </c:pt>
                <c:pt idx="1100">
                  <c:v>0.58778491977822966</c:v>
                </c:pt>
                <c:pt idx="1101">
                  <c:v>0.5928979968767103</c:v>
                </c:pt>
                <c:pt idx="1102">
                  <c:v>0.59815105402105362</c:v>
                </c:pt>
                <c:pt idx="1103">
                  <c:v>0.56029959013444541</c:v>
                </c:pt>
                <c:pt idx="1104">
                  <c:v>0.57946516734973852</c:v>
                </c:pt>
                <c:pt idx="1105">
                  <c:v>0.57103639272834017</c:v>
                </c:pt>
                <c:pt idx="1106">
                  <c:v>0.61901068131661985</c:v>
                </c:pt>
                <c:pt idx="1107">
                  <c:v>0.62116368115080833</c:v>
                </c:pt>
                <c:pt idx="1108">
                  <c:v>0.57073069283167555</c:v>
                </c:pt>
                <c:pt idx="1109">
                  <c:v>0.5723646741197006</c:v>
                </c:pt>
                <c:pt idx="1110">
                  <c:v>0.57397158375296142</c:v>
                </c:pt>
                <c:pt idx="1111">
                  <c:v>0.60345847615769865</c:v>
                </c:pt>
                <c:pt idx="1112">
                  <c:v>0.60818087009829991</c:v>
                </c:pt>
                <c:pt idx="1113">
                  <c:v>0.59751813870703718</c:v>
                </c:pt>
                <c:pt idx="1114">
                  <c:v>0.59651732134209456</c:v>
                </c:pt>
                <c:pt idx="1115">
                  <c:v>0.60230768620994013</c:v>
                </c:pt>
                <c:pt idx="1116">
                  <c:v>0.61686224678502555</c:v>
                </c:pt>
                <c:pt idx="1117">
                  <c:v>0.60254399126819203</c:v>
                </c:pt>
                <c:pt idx="1118">
                  <c:v>0.61258576564573575</c:v>
                </c:pt>
                <c:pt idx="1119">
                  <c:v>0.61765059798285782</c:v>
                </c:pt>
                <c:pt idx="1120">
                  <c:v>0.6017014933508682</c:v>
                </c:pt>
                <c:pt idx="1121">
                  <c:v>0.60452139949701666</c:v>
                </c:pt>
                <c:pt idx="1122">
                  <c:v>0.60181052809142277</c:v>
                </c:pt>
                <c:pt idx="1123">
                  <c:v>0.5982409790295653</c:v>
                </c:pt>
                <c:pt idx="1124">
                  <c:v>0.5773467389254846</c:v>
                </c:pt>
                <c:pt idx="1125">
                  <c:v>0.58866821373554679</c:v>
                </c:pt>
                <c:pt idx="1126">
                  <c:v>0.60382793610365515</c:v>
                </c:pt>
                <c:pt idx="1127">
                  <c:v>0.60887060501483137</c:v>
                </c:pt>
                <c:pt idx="1128">
                  <c:v>0.59706512548423396</c:v>
                </c:pt>
                <c:pt idx="1129">
                  <c:v>0.59504287133980927</c:v>
                </c:pt>
                <c:pt idx="1130">
                  <c:v>0.60033714158116103</c:v>
                </c:pt>
                <c:pt idx="1131">
                  <c:v>0.60244337231417833</c:v>
                </c:pt>
                <c:pt idx="1132">
                  <c:v>0.60890236644607798</c:v>
                </c:pt>
                <c:pt idx="1133">
                  <c:v>0.60349969233931855</c:v>
                </c:pt>
                <c:pt idx="1134">
                  <c:v>0.61457465753396279</c:v>
                </c:pt>
                <c:pt idx="1135">
                  <c:v>0.60258082186884276</c:v>
                </c:pt>
                <c:pt idx="1136">
                  <c:v>0.59963221663073907</c:v>
                </c:pt>
                <c:pt idx="1137">
                  <c:v>0.60579023017840761</c:v>
                </c:pt>
                <c:pt idx="1138">
                  <c:v>0.60366568313344549</c:v>
                </c:pt>
                <c:pt idx="1139">
                  <c:v>0.59766230685013755</c:v>
                </c:pt>
                <c:pt idx="1140">
                  <c:v>0.60787019508409224</c:v>
                </c:pt>
                <c:pt idx="1141">
                  <c:v>0.59066159126587625</c:v>
                </c:pt>
                <c:pt idx="1142">
                  <c:v>0.59843187598376313</c:v>
                </c:pt>
                <c:pt idx="1143">
                  <c:v>0.57548903427022602</c:v>
                </c:pt>
                <c:pt idx="1144">
                  <c:v>0.58569862776469617</c:v>
                </c:pt>
                <c:pt idx="1145">
                  <c:v>0.60055656363384236</c:v>
                </c:pt>
                <c:pt idx="1146">
                  <c:v>0.60666737571226914</c:v>
                </c:pt>
                <c:pt idx="1147">
                  <c:v>0.60413963716916252</c:v>
                </c:pt>
                <c:pt idx="1148">
                  <c:v>0.60790422836570546</c:v>
                </c:pt>
                <c:pt idx="1149">
                  <c:v>0.58454293745947095</c:v>
                </c:pt>
                <c:pt idx="1150">
                  <c:v>0.60024390223107549</c:v>
                </c:pt>
                <c:pt idx="1151">
                  <c:v>0.60789049205877088</c:v>
                </c:pt>
                <c:pt idx="1152">
                  <c:v>0.61317998718050093</c:v>
                </c:pt>
                <c:pt idx="1153">
                  <c:v>0.5940042199680301</c:v>
                </c:pt>
                <c:pt idx="1154">
                  <c:v>0.60829398463093387</c:v>
                </c:pt>
                <c:pt idx="1155">
                  <c:v>0.61001018907408477</c:v>
                </c:pt>
                <c:pt idx="1156">
                  <c:v>0.62007961132875866</c:v>
                </c:pt>
                <c:pt idx="1157">
                  <c:v>0.60274590985731613</c:v>
                </c:pt>
                <c:pt idx="1158">
                  <c:v>0.59265324006720621</c:v>
                </c:pt>
                <c:pt idx="1159">
                  <c:v>0.61738029674253536</c:v>
                </c:pt>
                <c:pt idx="1160">
                  <c:v>0.60846365255098878</c:v>
                </c:pt>
                <c:pt idx="1161">
                  <c:v>0.58837738376727822</c:v>
                </c:pt>
                <c:pt idx="1162">
                  <c:v>0.60037358258465146</c:v>
                </c:pt>
                <c:pt idx="1163">
                  <c:v>0.6086982200942489</c:v>
                </c:pt>
                <c:pt idx="1164">
                  <c:v>0.60494105038685586</c:v>
                </c:pt>
                <c:pt idx="1165">
                  <c:v>0.61329746930667861</c:v>
                </c:pt>
                <c:pt idx="1166">
                  <c:v>0.60877514374148445</c:v>
                </c:pt>
                <c:pt idx="1167">
                  <c:v>0.6117287065127065</c:v>
                </c:pt>
                <c:pt idx="1168">
                  <c:v>0.59489496257688002</c:v>
                </c:pt>
                <c:pt idx="1169">
                  <c:v>0.59595955602327511</c:v>
                </c:pt>
                <c:pt idx="1170">
                  <c:v>0.57806451905493539</c:v>
                </c:pt>
                <c:pt idx="1171">
                  <c:v>0.60697411065169593</c:v>
                </c:pt>
                <c:pt idx="1172">
                  <c:v>0.58249066572540453</c:v>
                </c:pt>
                <c:pt idx="1173">
                  <c:v>0.57348207750268165</c:v>
                </c:pt>
                <c:pt idx="1174">
                  <c:v>0.59127681856658465</c:v>
                </c:pt>
                <c:pt idx="1175">
                  <c:v>0.59836279810439663</c:v>
                </c:pt>
                <c:pt idx="1176">
                  <c:v>0.58635233148869759</c:v>
                </c:pt>
                <c:pt idx="1177">
                  <c:v>0.58784102323894394</c:v>
                </c:pt>
                <c:pt idx="1178">
                  <c:v>0.59284633094638639</c:v>
                </c:pt>
                <c:pt idx="1179">
                  <c:v>0.57921894122473505</c:v>
                </c:pt>
                <c:pt idx="1180">
                  <c:v>0.58908224172817625</c:v>
                </c:pt>
                <c:pt idx="1181">
                  <c:v>0.57763988413656764</c:v>
                </c:pt>
                <c:pt idx="1182">
                  <c:v>0.59518485022091139</c:v>
                </c:pt>
                <c:pt idx="1183">
                  <c:v>0.61563055005444733</c:v>
                </c:pt>
                <c:pt idx="1184">
                  <c:v>0.59973881060712153</c:v>
                </c:pt>
                <c:pt idx="1185">
                  <c:v>0.6024651850110111</c:v>
                </c:pt>
                <c:pt idx="1186">
                  <c:v>0.6038429210472076</c:v>
                </c:pt>
                <c:pt idx="1187">
                  <c:v>0.60153333220204219</c:v>
                </c:pt>
                <c:pt idx="1188">
                  <c:v>0.60040278856705098</c:v>
                </c:pt>
                <c:pt idx="1189">
                  <c:v>0.56451702677310078</c:v>
                </c:pt>
                <c:pt idx="1190">
                  <c:v>0.61121104151062589</c:v>
                </c:pt>
                <c:pt idx="1191">
                  <c:v>0.58950497465877838</c:v>
                </c:pt>
                <c:pt idx="1192">
                  <c:v>0.57296657254131056</c:v>
                </c:pt>
                <c:pt idx="1193">
                  <c:v>0.62924567756660499</c:v>
                </c:pt>
                <c:pt idx="1194">
                  <c:v>0.61127000063754122</c:v>
                </c:pt>
                <c:pt idx="1195">
                  <c:v>0.61789046053854835</c:v>
                </c:pt>
                <c:pt idx="1196">
                  <c:v>0.62438118394225917</c:v>
                </c:pt>
                <c:pt idx="1197">
                  <c:v>0.6347367104902546</c:v>
                </c:pt>
                <c:pt idx="1198">
                  <c:v>0.66017093765510548</c:v>
                </c:pt>
                <c:pt idx="1199">
                  <c:v>0.68321753350936654</c:v>
                </c:pt>
                <c:pt idx="1200">
                  <c:v>0.71812679846611471</c:v>
                </c:pt>
                <c:pt idx="1201">
                  <c:v>0.71331576543929265</c:v>
                </c:pt>
                <c:pt idx="1202">
                  <c:v>0.75147970954015719</c:v>
                </c:pt>
                <c:pt idx="1203">
                  <c:v>0.77109630205224944</c:v>
                </c:pt>
                <c:pt idx="1204">
                  <c:v>0.77070001447835634</c:v>
                </c:pt>
                <c:pt idx="1205">
                  <c:v>0.79592220913649925</c:v>
                </c:pt>
                <c:pt idx="1206">
                  <c:v>0.83405465937822965</c:v>
                </c:pt>
                <c:pt idx="1207">
                  <c:v>0.81113523792055342</c:v>
                </c:pt>
                <c:pt idx="1208">
                  <c:v>0.82665307939115895</c:v>
                </c:pt>
                <c:pt idx="1209">
                  <c:v>0.82047988200017752</c:v>
                </c:pt>
                <c:pt idx="1210">
                  <c:v>0.85868930208874006</c:v>
                </c:pt>
                <c:pt idx="1211">
                  <c:v>0.84756261682184741</c:v>
                </c:pt>
                <c:pt idx="1212">
                  <c:v>0.84453353692473765</c:v>
                </c:pt>
                <c:pt idx="1213">
                  <c:v>0.85954078994901717</c:v>
                </c:pt>
                <c:pt idx="1214">
                  <c:v>0.86284089556751287</c:v>
                </c:pt>
                <c:pt idx="1215">
                  <c:v>0.86468724968294575</c:v>
                </c:pt>
                <c:pt idx="1216">
                  <c:v>0.81833115662838662</c:v>
                </c:pt>
                <c:pt idx="1217">
                  <c:v>0.82814576231428449</c:v>
                </c:pt>
                <c:pt idx="1218">
                  <c:v>0.7931616286762061</c:v>
                </c:pt>
                <c:pt idx="1219">
                  <c:v>0.77746308391897478</c:v>
                </c:pt>
                <c:pt idx="1220">
                  <c:v>0.73509826597390993</c:v>
                </c:pt>
                <c:pt idx="1221">
                  <c:v>0.77262645738169455</c:v>
                </c:pt>
                <c:pt idx="1222">
                  <c:v>0.73137504357707783</c:v>
                </c:pt>
                <c:pt idx="1223">
                  <c:v>0.63724035828846715</c:v>
                </c:pt>
                <c:pt idx="1224">
                  <c:v>0.64727182286479246</c:v>
                </c:pt>
                <c:pt idx="1225">
                  <c:v>0.22564453947313659</c:v>
                </c:pt>
                <c:pt idx="1226">
                  <c:v>-0.11925882742210359</c:v>
                </c:pt>
                <c:pt idx="1227">
                  <c:v>-2.354636706878833</c:v>
                </c:pt>
                <c:pt idx="1228">
                  <c:v>-1.3255726388452163</c:v>
                </c:pt>
                <c:pt idx="1229">
                  <c:v>-7.4757554462378781</c:v>
                </c:pt>
                <c:pt idx="1230">
                  <c:v>9.3752442996769965</c:v>
                </c:pt>
                <c:pt idx="1231">
                  <c:v>4.4826891372051847</c:v>
                </c:pt>
                <c:pt idx="1232">
                  <c:v>2.1605560322635893</c:v>
                </c:pt>
                <c:pt idx="1233">
                  <c:v>2.1062558902000643</c:v>
                </c:pt>
                <c:pt idx="1234">
                  <c:v>2.4214044609174259</c:v>
                </c:pt>
                <c:pt idx="1235">
                  <c:v>2.1323277937923106</c:v>
                </c:pt>
                <c:pt idx="1236">
                  <c:v>3.3854408352668677</c:v>
                </c:pt>
                <c:pt idx="1237">
                  <c:v>2.6127673953161943</c:v>
                </c:pt>
                <c:pt idx="1238">
                  <c:v>1.9928919542850918</c:v>
                </c:pt>
                <c:pt idx="1239">
                  <c:v>2.448670756646254</c:v>
                </c:pt>
                <c:pt idx="1240">
                  <c:v>1.7735843037167032</c:v>
                </c:pt>
                <c:pt idx="1241">
                  <c:v>1.8028264709879311</c:v>
                </c:pt>
                <c:pt idx="1242">
                  <c:v>1.9424058693546733</c:v>
                </c:pt>
                <c:pt idx="1243">
                  <c:v>2.0343953391999583</c:v>
                </c:pt>
                <c:pt idx="1244">
                  <c:v>2.0628138874736401</c:v>
                </c:pt>
                <c:pt idx="1245">
                  <c:v>1.8717129409733266</c:v>
                </c:pt>
                <c:pt idx="1246">
                  <c:v>1.8784819611377306</c:v>
                </c:pt>
                <c:pt idx="1247">
                  <c:v>2.1471841366638627</c:v>
                </c:pt>
                <c:pt idx="1248">
                  <c:v>2.1745980964568625</c:v>
                </c:pt>
                <c:pt idx="1249">
                  <c:v>2.1451426330752321</c:v>
                </c:pt>
                <c:pt idx="1250">
                  <c:v>-0.59269723973050514</c:v>
                </c:pt>
                <c:pt idx="1251">
                  <c:v>0.4257614966469509</c:v>
                </c:pt>
                <c:pt idx="1252">
                  <c:v>0.63187407781312377</c:v>
                </c:pt>
                <c:pt idx="1253">
                  <c:v>0.65456756527449989</c:v>
                </c:pt>
                <c:pt idx="1254">
                  <c:v>0.75914611170532875</c:v>
                </c:pt>
                <c:pt idx="1255">
                  <c:v>0.79139588426574248</c:v>
                </c:pt>
                <c:pt idx="1256">
                  <c:v>0.81849106156717311</c:v>
                </c:pt>
                <c:pt idx="1257">
                  <c:v>0.82994209844752376</c:v>
                </c:pt>
                <c:pt idx="1258">
                  <c:v>0.8189394112414714</c:v>
                </c:pt>
                <c:pt idx="1259">
                  <c:v>0.80311433557792511</c:v>
                </c:pt>
                <c:pt idx="1260">
                  <c:v>0.78690710850510837</c:v>
                </c:pt>
                <c:pt idx="1261">
                  <c:v>0.72845770173334323</c:v>
                </c:pt>
                <c:pt idx="1262">
                  <c:v>0.71145635281857622</c:v>
                </c:pt>
                <c:pt idx="1263">
                  <c:v>0.68876550781435475</c:v>
                </c:pt>
                <c:pt idx="1264">
                  <c:v>0.65387424548592044</c:v>
                </c:pt>
                <c:pt idx="1265">
                  <c:v>0.62140898937545741</c:v>
                </c:pt>
                <c:pt idx="1266">
                  <c:v>0.59472043882814318</c:v>
                </c:pt>
                <c:pt idx="1267">
                  <c:v>0.58343092136085284</c:v>
                </c:pt>
                <c:pt idx="1268">
                  <c:v>0.58277441156945142</c:v>
                </c:pt>
                <c:pt idx="1269">
                  <c:v>0.56874667843931748</c:v>
                </c:pt>
                <c:pt idx="1270">
                  <c:v>0.5719793468169988</c:v>
                </c:pt>
                <c:pt idx="1271">
                  <c:v>0.56673127827459224</c:v>
                </c:pt>
                <c:pt idx="1272">
                  <c:v>0.56016890057278546</c:v>
                </c:pt>
                <c:pt idx="1273">
                  <c:v>0.53321978210093524</c:v>
                </c:pt>
                <c:pt idx="1274">
                  <c:v>0.53927071098552937</c:v>
                </c:pt>
                <c:pt idx="1275">
                  <c:v>0.50261365340855524</c:v>
                </c:pt>
                <c:pt idx="1276">
                  <c:v>0.57392178246190073</c:v>
                </c:pt>
                <c:pt idx="1277">
                  <c:v>0.56408667847786287</c:v>
                </c:pt>
                <c:pt idx="1278">
                  <c:v>0.54263889192998305</c:v>
                </c:pt>
                <c:pt idx="1279">
                  <c:v>0.52785281013597629</c:v>
                </c:pt>
                <c:pt idx="1280">
                  <c:v>0.54483923836708414</c:v>
                </c:pt>
                <c:pt idx="1281">
                  <c:v>0.52489196130048499</c:v>
                </c:pt>
                <c:pt idx="1282">
                  <c:v>0.54458653270947188</c:v>
                </c:pt>
                <c:pt idx="1283">
                  <c:v>0.54062117746981653</c:v>
                </c:pt>
                <c:pt idx="1284">
                  <c:v>0.55194233822198935</c:v>
                </c:pt>
                <c:pt idx="1285">
                  <c:v>0.5237690572179704</c:v>
                </c:pt>
                <c:pt idx="1286">
                  <c:v>0.52883113664871673</c:v>
                </c:pt>
                <c:pt idx="1287">
                  <c:v>0.57134951502970666</c:v>
                </c:pt>
                <c:pt idx="1288">
                  <c:v>0.56121109471563679</c:v>
                </c:pt>
                <c:pt idx="1289">
                  <c:v>0.57882209258923611</c:v>
                </c:pt>
                <c:pt idx="1290">
                  <c:v>0.54586584453798803</c:v>
                </c:pt>
                <c:pt idx="1291">
                  <c:v>0.54052014037143226</c:v>
                </c:pt>
                <c:pt idx="1292">
                  <c:v>0.54844980887013706</c:v>
                </c:pt>
                <c:pt idx="1293">
                  <c:v>0.51757880299815306</c:v>
                </c:pt>
                <c:pt idx="1294">
                  <c:v>0.51378774103719904</c:v>
                </c:pt>
                <c:pt idx="1295">
                  <c:v>0.53478842037293983</c:v>
                </c:pt>
                <c:pt idx="1296">
                  <c:v>0.53753397052803353</c:v>
                </c:pt>
                <c:pt idx="1297">
                  <c:v>0.55257188134780222</c:v>
                </c:pt>
                <c:pt idx="1298">
                  <c:v>0.51807405881046731</c:v>
                </c:pt>
                <c:pt idx="1299">
                  <c:v>0.55286101453592174</c:v>
                </c:pt>
                <c:pt idx="1300">
                  <c:v>0.53185439580773619</c:v>
                </c:pt>
                <c:pt idx="1301">
                  <c:v>0.55447185552656031</c:v>
                </c:pt>
                <c:pt idx="1302">
                  <c:v>0.5518319310227251</c:v>
                </c:pt>
                <c:pt idx="1303">
                  <c:v>0.5119890789523297</c:v>
                </c:pt>
                <c:pt idx="1304">
                  <c:v>0.5297988095397923</c:v>
                </c:pt>
                <c:pt idx="1305">
                  <c:v>0.53567719045461193</c:v>
                </c:pt>
                <c:pt idx="1306">
                  <c:v>0.5195971817395092</c:v>
                </c:pt>
                <c:pt idx="1307">
                  <c:v>0.53747016569081363</c:v>
                </c:pt>
                <c:pt idx="1308">
                  <c:v>0.51579949603602915</c:v>
                </c:pt>
                <c:pt idx="1309">
                  <c:v>0.48239412180127639</c:v>
                </c:pt>
                <c:pt idx="1310">
                  <c:v>0.5174710168544232</c:v>
                </c:pt>
                <c:pt idx="1311">
                  <c:v>0.54749753082033692</c:v>
                </c:pt>
                <c:pt idx="1312">
                  <c:v>0.53968053735926813</c:v>
                </c:pt>
                <c:pt idx="1313">
                  <c:v>0.51201783042774707</c:v>
                </c:pt>
                <c:pt idx="1314">
                  <c:v>0.52725215204040499</c:v>
                </c:pt>
                <c:pt idx="1315">
                  <c:v>0.55107834530007938</c:v>
                </c:pt>
                <c:pt idx="1316">
                  <c:v>0.53533407430688973</c:v>
                </c:pt>
                <c:pt idx="1317">
                  <c:v>0.51699996388047542</c:v>
                </c:pt>
                <c:pt idx="1318">
                  <c:v>0.5221039666304601</c:v>
                </c:pt>
                <c:pt idx="1319">
                  <c:v>0.54535824822353818</c:v>
                </c:pt>
                <c:pt idx="1320">
                  <c:v>0.53998979996287721</c:v>
                </c:pt>
                <c:pt idx="1321">
                  <c:v>0.57302297585460471</c:v>
                </c:pt>
                <c:pt idx="1322">
                  <c:v>0.52666288564012764</c:v>
                </c:pt>
                <c:pt idx="1323">
                  <c:v>0.51655784278967876</c:v>
                </c:pt>
                <c:pt idx="1324">
                  <c:v>0.5279359401612681</c:v>
                </c:pt>
                <c:pt idx="1325">
                  <c:v>0.53950706616433552</c:v>
                </c:pt>
                <c:pt idx="1326">
                  <c:v>0.55734189799382994</c:v>
                </c:pt>
                <c:pt idx="1327">
                  <c:v>0.51973666108400285</c:v>
                </c:pt>
                <c:pt idx="1328">
                  <c:v>0.52006810574965534</c:v>
                </c:pt>
                <c:pt idx="1329">
                  <c:v>0.51696436840439441</c:v>
                </c:pt>
                <c:pt idx="1330">
                  <c:v>0.53793858883148427</c:v>
                </c:pt>
                <c:pt idx="1331">
                  <c:v>0.51929372128872553</c:v>
                </c:pt>
                <c:pt idx="1332">
                  <c:v>0.52005588732693953</c:v>
                </c:pt>
                <c:pt idx="1333">
                  <c:v>0.51894102117384733</c:v>
                </c:pt>
                <c:pt idx="1334">
                  <c:v>0.51742326145810391</c:v>
                </c:pt>
                <c:pt idx="1335">
                  <c:v>0.50144307324637949</c:v>
                </c:pt>
                <c:pt idx="1336">
                  <c:v>0.54289385024055237</c:v>
                </c:pt>
                <c:pt idx="1337">
                  <c:v>0.54465010337016551</c:v>
                </c:pt>
                <c:pt idx="1338">
                  <c:v>0.53435472131091122</c:v>
                </c:pt>
                <c:pt idx="1339">
                  <c:v>0.53646848946701131</c:v>
                </c:pt>
                <c:pt idx="1340">
                  <c:v>0.54023520075526943</c:v>
                </c:pt>
                <c:pt idx="1341">
                  <c:v>0.53894295293271299</c:v>
                </c:pt>
                <c:pt idx="1342">
                  <c:v>0.56140513771878575</c:v>
                </c:pt>
                <c:pt idx="1343">
                  <c:v>0.55912549062630612</c:v>
                </c:pt>
                <c:pt idx="1344">
                  <c:v>0.55805133410749519</c:v>
                </c:pt>
                <c:pt idx="1345">
                  <c:v>0.52931415385582181</c:v>
                </c:pt>
                <c:pt idx="1346">
                  <c:v>0.52556224685554587</c:v>
                </c:pt>
                <c:pt idx="1347">
                  <c:v>0.54859424731762096</c:v>
                </c:pt>
                <c:pt idx="1348">
                  <c:v>0.55270592760006643</c:v>
                </c:pt>
                <c:pt idx="1349">
                  <c:v>0.53621860732131033</c:v>
                </c:pt>
                <c:pt idx="1350">
                  <c:v>0.53836230100187143</c:v>
                </c:pt>
                <c:pt idx="1351">
                  <c:v>0.52981629530912111</c:v>
                </c:pt>
                <c:pt idx="1352">
                  <c:v>0.54695903936828449</c:v>
                </c:pt>
                <c:pt idx="1353">
                  <c:v>0.52715241864685869</c:v>
                </c:pt>
                <c:pt idx="1354">
                  <c:v>0.5502704810798229</c:v>
                </c:pt>
                <c:pt idx="1355">
                  <c:v>0.52675219823710251</c:v>
                </c:pt>
                <c:pt idx="1356">
                  <c:v>0.54385324870864671</c:v>
                </c:pt>
                <c:pt idx="1357">
                  <c:v>0.54381990359310883</c:v>
                </c:pt>
                <c:pt idx="1358">
                  <c:v>0.53231584256918973</c:v>
                </c:pt>
                <c:pt idx="1359">
                  <c:v>0.54044720037218241</c:v>
                </c:pt>
                <c:pt idx="1360">
                  <c:v>0.52333822951362308</c:v>
                </c:pt>
                <c:pt idx="1361">
                  <c:v>0.53667775206395318</c:v>
                </c:pt>
                <c:pt idx="1362">
                  <c:v>0.55765364673208262</c:v>
                </c:pt>
                <c:pt idx="1363">
                  <c:v>0.55894442125833865</c:v>
                </c:pt>
                <c:pt idx="1364">
                  <c:v>0.55778801468336658</c:v>
                </c:pt>
                <c:pt idx="1365">
                  <c:v>0.54310613449056522</c:v>
                </c:pt>
                <c:pt idx="1366">
                  <c:v>0.52935117615234528</c:v>
                </c:pt>
                <c:pt idx="1367">
                  <c:v>0.53484813948695742</c:v>
                </c:pt>
                <c:pt idx="1368">
                  <c:v>0.5228713920135325</c:v>
                </c:pt>
                <c:pt idx="1369">
                  <c:v>0.50713375911507097</c:v>
                </c:pt>
                <c:pt idx="1370">
                  <c:v>0.52751871105766923</c:v>
                </c:pt>
                <c:pt idx="1371">
                  <c:v>0.49852800204982128</c:v>
                </c:pt>
                <c:pt idx="1372">
                  <c:v>0.51502898725849788</c:v>
                </c:pt>
                <c:pt idx="1373">
                  <c:v>0.52816434306517934</c:v>
                </c:pt>
                <c:pt idx="1374">
                  <c:v>0.53473769684981476</c:v>
                </c:pt>
                <c:pt idx="1375">
                  <c:v>0.54300481231623832</c:v>
                </c:pt>
                <c:pt idx="1376">
                  <c:v>0.5431374496215704</c:v>
                </c:pt>
                <c:pt idx="1377">
                  <c:v>0.54139235506886318</c:v>
                </c:pt>
                <c:pt idx="1378">
                  <c:v>0.552349267819916</c:v>
                </c:pt>
                <c:pt idx="1379">
                  <c:v>0.54524708812163647</c:v>
                </c:pt>
                <c:pt idx="1380">
                  <c:v>0.50584312876521054</c:v>
                </c:pt>
                <c:pt idx="1381">
                  <c:v>0.53456559135164217</c:v>
                </c:pt>
                <c:pt idx="1382">
                  <c:v>0.53944065881057657</c:v>
                </c:pt>
                <c:pt idx="1383">
                  <c:v>0.52464677669449478</c:v>
                </c:pt>
                <c:pt idx="1384">
                  <c:v>0.52286033256473763</c:v>
                </c:pt>
                <c:pt idx="1385">
                  <c:v>0.54451476701325285</c:v>
                </c:pt>
                <c:pt idx="1386">
                  <c:v>0.50708510062450252</c:v>
                </c:pt>
                <c:pt idx="1387">
                  <c:v>0.53176484136726165</c:v>
                </c:pt>
                <c:pt idx="1388">
                  <c:v>0.50915327142490441</c:v>
                </c:pt>
                <c:pt idx="1389">
                  <c:v>0.53392216331214171</c:v>
                </c:pt>
                <c:pt idx="1390">
                  <c:v>0.53388384757395435</c:v>
                </c:pt>
                <c:pt idx="1391">
                  <c:v>0.52348605239188217</c:v>
                </c:pt>
                <c:pt idx="1392">
                  <c:v>0.53555243724319568</c:v>
                </c:pt>
                <c:pt idx="1393">
                  <c:v>0.53397870837458761</c:v>
                </c:pt>
                <c:pt idx="1394">
                  <c:v>0.47602937503948423</c:v>
                </c:pt>
                <c:pt idx="1395">
                  <c:v>0.52683010688977816</c:v>
                </c:pt>
                <c:pt idx="1396">
                  <c:v>0.55569424407736534</c:v>
                </c:pt>
                <c:pt idx="1397">
                  <c:v>0.54072142243827426</c:v>
                </c:pt>
                <c:pt idx="1398">
                  <c:v>0.52620338975616388</c:v>
                </c:pt>
                <c:pt idx="1399">
                  <c:v>0.51371202573387587</c:v>
                </c:pt>
                <c:pt idx="1400">
                  <c:v>0.52450866896506876</c:v>
                </c:pt>
                <c:pt idx="1401">
                  <c:v>0.53318657938914871</c:v>
                </c:pt>
                <c:pt idx="1402">
                  <c:v>0.54124079768817612</c:v>
                </c:pt>
                <c:pt idx="1403">
                  <c:v>0.53862118086095268</c:v>
                </c:pt>
                <c:pt idx="1404">
                  <c:v>0.5351669009715736</c:v>
                </c:pt>
                <c:pt idx="1405">
                  <c:v>0.50884071534489017</c:v>
                </c:pt>
                <c:pt idx="1406">
                  <c:v>0.50830609584150221</c:v>
                </c:pt>
                <c:pt idx="1407">
                  <c:v>0.54863619389899498</c:v>
                </c:pt>
                <c:pt idx="1408">
                  <c:v>0.55586490011973178</c:v>
                </c:pt>
                <c:pt idx="1409">
                  <c:v>0.53447742579698831</c:v>
                </c:pt>
                <c:pt idx="1410">
                  <c:v>0.53987362958648977</c:v>
                </c:pt>
                <c:pt idx="1411">
                  <c:v>0.55224694140154851</c:v>
                </c:pt>
                <c:pt idx="1412">
                  <c:v>0.54032922710903808</c:v>
                </c:pt>
                <c:pt idx="1413">
                  <c:v>0.54766243165982842</c:v>
                </c:pt>
                <c:pt idx="1414">
                  <c:v>0.55285619250997797</c:v>
                </c:pt>
                <c:pt idx="1415">
                  <c:v>0.56378432588286531</c:v>
                </c:pt>
                <c:pt idx="1416">
                  <c:v>0.52815922460930298</c:v>
                </c:pt>
                <c:pt idx="1417">
                  <c:v>0.52622131254278726</c:v>
                </c:pt>
                <c:pt idx="1418">
                  <c:v>0.53522879097181808</c:v>
                </c:pt>
                <c:pt idx="1419">
                  <c:v>0.51736959296443485</c:v>
                </c:pt>
                <c:pt idx="1420">
                  <c:v>0.54321989470511411</c:v>
                </c:pt>
                <c:pt idx="1421">
                  <c:v>0.52929258680535718</c:v>
                </c:pt>
                <c:pt idx="1422">
                  <c:v>0.55463602949006552</c:v>
                </c:pt>
                <c:pt idx="1423">
                  <c:v>0.53974557888565688</c:v>
                </c:pt>
                <c:pt idx="1424">
                  <c:v>0.50038286442443247</c:v>
                </c:pt>
                <c:pt idx="1425">
                  <c:v>0.50902274007452353</c:v>
                </c:pt>
                <c:pt idx="1426">
                  <c:v>0.54262321297599847</c:v>
                </c:pt>
                <c:pt idx="1427">
                  <c:v>0.53713661791993994</c:v>
                </c:pt>
                <c:pt idx="1428">
                  <c:v>0.5337111061621076</c:v>
                </c:pt>
                <c:pt idx="1429">
                  <c:v>0.53474451893249786</c:v>
                </c:pt>
                <c:pt idx="1430">
                  <c:v>0.56814385576604398</c:v>
                </c:pt>
                <c:pt idx="1431">
                  <c:v>0.54948691114924697</c:v>
                </c:pt>
                <c:pt idx="1432">
                  <c:v>0.50892501524086886</c:v>
                </c:pt>
                <c:pt idx="1433">
                  <c:v>0.56027197821846753</c:v>
                </c:pt>
                <c:pt idx="1434">
                  <c:v>0.5644087360548925</c:v>
                </c:pt>
                <c:pt idx="1435">
                  <c:v>0.57065824763240769</c:v>
                </c:pt>
                <c:pt idx="1436">
                  <c:v>0.61076833405857656</c:v>
                </c:pt>
                <c:pt idx="1437">
                  <c:v>0.57919864192704018</c:v>
                </c:pt>
                <c:pt idx="1438">
                  <c:v>0.62477396240647187</c:v>
                </c:pt>
                <c:pt idx="1439">
                  <c:v>0.65314317515660569</c:v>
                </c:pt>
                <c:pt idx="1440">
                  <c:v>0.65424491442670518</c:v>
                </c:pt>
                <c:pt idx="1441">
                  <c:v>0.70110634707524477</c:v>
                </c:pt>
                <c:pt idx="1442">
                  <c:v>0.6932638710049267</c:v>
                </c:pt>
                <c:pt idx="1443">
                  <c:v>0.71954205804566684</c:v>
                </c:pt>
                <c:pt idx="1444">
                  <c:v>0.75685593792625894</c:v>
                </c:pt>
                <c:pt idx="1445">
                  <c:v>0.76533225252219683</c:v>
                </c:pt>
                <c:pt idx="1446">
                  <c:v>0.80565355295451435</c:v>
                </c:pt>
                <c:pt idx="1447">
                  <c:v>0.78476489459498333</c:v>
                </c:pt>
                <c:pt idx="1448">
                  <c:v>0.82493181052130005</c:v>
                </c:pt>
                <c:pt idx="1449">
                  <c:v>0.83387049072099761</c:v>
                </c:pt>
                <c:pt idx="1450">
                  <c:v>0.83877444958896319</c:v>
                </c:pt>
                <c:pt idx="1451">
                  <c:v>0.84352577046050292</c:v>
                </c:pt>
                <c:pt idx="1452">
                  <c:v>0.84427851484641425</c:v>
                </c:pt>
                <c:pt idx="1453">
                  <c:v>0.86102779152769238</c:v>
                </c:pt>
                <c:pt idx="1454">
                  <c:v>0.84249061909179257</c:v>
                </c:pt>
                <c:pt idx="1455">
                  <c:v>0.85000182483927866</c:v>
                </c:pt>
                <c:pt idx="1456">
                  <c:v>0.84212662656750514</c:v>
                </c:pt>
                <c:pt idx="1457">
                  <c:v>0.81647259700855435</c:v>
                </c:pt>
                <c:pt idx="1458">
                  <c:v>0.75276079204613688</c:v>
                </c:pt>
                <c:pt idx="1459">
                  <c:v>0.77098698125522158</c:v>
                </c:pt>
                <c:pt idx="1460">
                  <c:v>0.77270216394072533</c:v>
                </c:pt>
                <c:pt idx="1461">
                  <c:v>0.76557988067827598</c:v>
                </c:pt>
                <c:pt idx="1462">
                  <c:v>0.69013860987875186</c:v>
                </c:pt>
                <c:pt idx="1463">
                  <c:v>0.5699606110399148</c:v>
                </c:pt>
                <c:pt idx="1464">
                  <c:v>0.5442100689462922</c:v>
                </c:pt>
                <c:pt idx="1465">
                  <c:v>0.43058197577127111</c:v>
                </c:pt>
                <c:pt idx="1466">
                  <c:v>0.15828113982331093</c:v>
                </c:pt>
                <c:pt idx="1467">
                  <c:v>-1.9333788628990065</c:v>
                </c:pt>
                <c:pt idx="1468">
                  <c:v>-7.7272523532008899</c:v>
                </c:pt>
                <c:pt idx="1469">
                  <c:v>9.9343511450372883</c:v>
                </c:pt>
                <c:pt idx="1470">
                  <c:v>5.1527357392317166</c:v>
                </c:pt>
                <c:pt idx="1471">
                  <c:v>3.1860361365157868</c:v>
                </c:pt>
                <c:pt idx="1472">
                  <c:v>30.225604739192754</c:v>
                </c:pt>
                <c:pt idx="1473">
                  <c:v>4.1070057581576727</c:v>
                </c:pt>
                <c:pt idx="1474">
                  <c:v>-8.7704342438169132</c:v>
                </c:pt>
                <c:pt idx="1475">
                  <c:v>1.9442126055916222</c:v>
                </c:pt>
                <c:pt idx="1476">
                  <c:v>1.3884097686789896</c:v>
                </c:pt>
                <c:pt idx="1477">
                  <c:v>1.6554154050861885</c:v>
                </c:pt>
                <c:pt idx="1478">
                  <c:v>23.25589706933113</c:v>
                </c:pt>
                <c:pt idx="1479">
                  <c:v>3.1907962222774109</c:v>
                </c:pt>
                <c:pt idx="1480">
                  <c:v>3.212455880678708</c:v>
                </c:pt>
                <c:pt idx="1481">
                  <c:v>2.0698654055450967</c:v>
                </c:pt>
                <c:pt idx="1482">
                  <c:v>22.360824742271344</c:v>
                </c:pt>
                <c:pt idx="1483">
                  <c:v>5.202202989772565</c:v>
                </c:pt>
                <c:pt idx="1484">
                  <c:v>6.8740202456143509</c:v>
                </c:pt>
                <c:pt idx="1485">
                  <c:v>6.2119967132289027</c:v>
                </c:pt>
                <c:pt idx="1486">
                  <c:v>3.2739756429108318</c:v>
                </c:pt>
                <c:pt idx="1487">
                  <c:v>4.178324010879181</c:v>
                </c:pt>
                <c:pt idx="1488">
                  <c:v>4.4783528043560494</c:v>
                </c:pt>
                <c:pt idx="1489">
                  <c:v>2.610539585999947</c:v>
                </c:pt>
                <c:pt idx="1490">
                  <c:v>3.0109888875157793</c:v>
                </c:pt>
                <c:pt idx="1491">
                  <c:v>0.42166461862134191</c:v>
                </c:pt>
                <c:pt idx="1492">
                  <c:v>0.46805924638259333</c:v>
                </c:pt>
                <c:pt idx="1493">
                  <c:v>0.57274389513466906</c:v>
                </c:pt>
                <c:pt idx="1494">
                  <c:v>0.62906484305750798</c:v>
                </c:pt>
                <c:pt idx="1495">
                  <c:v>0.68163714277643628</c:v>
                </c:pt>
                <c:pt idx="1496">
                  <c:v>0.78571325645619916</c:v>
                </c:pt>
                <c:pt idx="1497">
                  <c:v>0.7728467991696818</c:v>
                </c:pt>
                <c:pt idx="1498">
                  <c:v>0.75681173650745637</c:v>
                </c:pt>
                <c:pt idx="1499">
                  <c:v>0.76991423561750938</c:v>
                </c:pt>
                <c:pt idx="1500">
                  <c:v>0.74813935601100223</c:v>
                </c:pt>
                <c:pt idx="1501">
                  <c:v>0.646765189103223</c:v>
                </c:pt>
                <c:pt idx="1502">
                  <c:v>0.61563827809045624</c:v>
                </c:pt>
                <c:pt idx="1503">
                  <c:v>0.58551693102479219</c:v>
                </c:pt>
                <c:pt idx="1504">
                  <c:v>0.54421205427607078</c:v>
                </c:pt>
                <c:pt idx="1505">
                  <c:v>0.53625929496740543</c:v>
                </c:pt>
                <c:pt idx="1506">
                  <c:v>0.50084721767655682</c:v>
                </c:pt>
                <c:pt idx="1507">
                  <c:v>0.51317227271797383</c:v>
                </c:pt>
                <c:pt idx="1508">
                  <c:v>0.50764650037645453</c:v>
                </c:pt>
                <c:pt idx="1509">
                  <c:v>0.49026699275960622</c:v>
                </c:pt>
                <c:pt idx="1510">
                  <c:v>0.50425960157028682</c:v>
                </c:pt>
                <c:pt idx="1511">
                  <c:v>0.46611720080060687</c:v>
                </c:pt>
                <c:pt idx="1512">
                  <c:v>0.48531158485482639</c:v>
                </c:pt>
                <c:pt idx="1513">
                  <c:v>0.49139836216256133</c:v>
                </c:pt>
                <c:pt idx="1514">
                  <c:v>0.4543170245574773</c:v>
                </c:pt>
                <c:pt idx="1515">
                  <c:v>0.48180679749849969</c:v>
                </c:pt>
                <c:pt idx="1516">
                  <c:v>0.47547787442008876</c:v>
                </c:pt>
                <c:pt idx="1517">
                  <c:v>0.48929967758589138</c:v>
                </c:pt>
                <c:pt idx="1518">
                  <c:v>0.453893402608955</c:v>
                </c:pt>
                <c:pt idx="1519">
                  <c:v>0.43896155653788727</c:v>
                </c:pt>
                <c:pt idx="1520">
                  <c:v>0.46467633704565092</c:v>
                </c:pt>
                <c:pt idx="1521">
                  <c:v>0.47478023098655397</c:v>
                </c:pt>
                <c:pt idx="1522">
                  <c:v>0.47928304513632297</c:v>
                </c:pt>
                <c:pt idx="1523">
                  <c:v>0.44280813297209648</c:v>
                </c:pt>
                <c:pt idx="1524">
                  <c:v>0.48636147315247774</c:v>
                </c:pt>
                <c:pt idx="1525">
                  <c:v>0.47645573148132275</c:v>
                </c:pt>
                <c:pt idx="1526">
                  <c:v>0.48375047563331947</c:v>
                </c:pt>
                <c:pt idx="1527">
                  <c:v>0.51151680081620343</c:v>
                </c:pt>
                <c:pt idx="1528">
                  <c:v>0.45793954690598504</c:v>
                </c:pt>
                <c:pt idx="1529">
                  <c:v>0.46629358101077467</c:v>
                </c:pt>
                <c:pt idx="1530">
                  <c:v>0.49108976724521258</c:v>
                </c:pt>
                <c:pt idx="1531">
                  <c:v>0.48308396396197484</c:v>
                </c:pt>
                <c:pt idx="1532">
                  <c:v>0.5002038627123615</c:v>
                </c:pt>
                <c:pt idx="1533">
                  <c:v>0.46899423165723791</c:v>
                </c:pt>
                <c:pt idx="1534">
                  <c:v>0.48717645336676485</c:v>
                </c:pt>
                <c:pt idx="1535">
                  <c:v>0.46263477351278814</c:v>
                </c:pt>
                <c:pt idx="1536">
                  <c:v>0.47791456538965849</c:v>
                </c:pt>
                <c:pt idx="1537">
                  <c:v>0.47862802795228265</c:v>
                </c:pt>
                <c:pt idx="1538">
                  <c:v>0.4999563072629008</c:v>
                </c:pt>
                <c:pt idx="1539">
                  <c:v>0.47804979794618024</c:v>
                </c:pt>
                <c:pt idx="1540">
                  <c:v>0.48077652248681091</c:v>
                </c:pt>
                <c:pt idx="1541">
                  <c:v>0.40220516893440134</c:v>
                </c:pt>
                <c:pt idx="1542">
                  <c:v>0.50929195054006804</c:v>
                </c:pt>
                <c:pt idx="1543">
                  <c:v>0.45270245911991619</c:v>
                </c:pt>
                <c:pt idx="1544">
                  <c:v>0.47348724687828647</c:v>
                </c:pt>
                <c:pt idx="1545">
                  <c:v>0.49968608811531667</c:v>
                </c:pt>
                <c:pt idx="1546">
                  <c:v>0.47914469656580189</c:v>
                </c:pt>
                <c:pt idx="1547">
                  <c:v>0.49145312759690629</c:v>
                </c:pt>
                <c:pt idx="1548">
                  <c:v>0.51922393695109093</c:v>
                </c:pt>
                <c:pt idx="1549">
                  <c:v>0.49019590158085141</c:v>
                </c:pt>
                <c:pt idx="1550">
                  <c:v>0.44386911953810465</c:v>
                </c:pt>
                <c:pt idx="1551">
                  <c:v>0.45538818557016336</c:v>
                </c:pt>
                <c:pt idx="1552">
                  <c:v>0.47528748992813674</c:v>
                </c:pt>
                <c:pt idx="1553">
                  <c:v>0.46148485352002544</c:v>
                </c:pt>
                <c:pt idx="1554">
                  <c:v>0.48434440194422446</c:v>
                </c:pt>
                <c:pt idx="1555">
                  <c:v>0.46931192007971007</c:v>
                </c:pt>
                <c:pt idx="1556">
                  <c:v>0.47825211138597973</c:v>
                </c:pt>
                <c:pt idx="1557">
                  <c:v>0.48371599296413587</c:v>
                </c:pt>
                <c:pt idx="1558">
                  <c:v>0.468440643364331</c:v>
                </c:pt>
                <c:pt idx="1559">
                  <c:v>0.48443512818961842</c:v>
                </c:pt>
                <c:pt idx="1560">
                  <c:v>0.46557379285700257</c:v>
                </c:pt>
                <c:pt idx="1561">
                  <c:v>0.49656041294368108</c:v>
                </c:pt>
                <c:pt idx="1562">
                  <c:v>0.51742122808812063</c:v>
                </c:pt>
                <c:pt idx="1563">
                  <c:v>0.49920314052483794</c:v>
                </c:pt>
                <c:pt idx="1564">
                  <c:v>0.50446971778733263</c:v>
                </c:pt>
                <c:pt idx="1565">
                  <c:v>0.51502519864147533</c:v>
                </c:pt>
                <c:pt idx="1566">
                  <c:v>0.51409194494160992</c:v>
                </c:pt>
                <c:pt idx="1567">
                  <c:v>0.496071496995242</c:v>
                </c:pt>
                <c:pt idx="1568">
                  <c:v>0.49197276199942697</c:v>
                </c:pt>
                <c:pt idx="1569">
                  <c:v>0.51609725719977573</c:v>
                </c:pt>
                <c:pt idx="1570">
                  <c:v>0.47199504248765167</c:v>
                </c:pt>
                <c:pt idx="1571">
                  <c:v>0.48597001922453525</c:v>
                </c:pt>
                <c:pt idx="1572">
                  <c:v>0.49329731214730221</c:v>
                </c:pt>
                <c:pt idx="1573">
                  <c:v>0.48267379729856125</c:v>
                </c:pt>
                <c:pt idx="1574">
                  <c:v>0.46818303468466599</c:v>
                </c:pt>
                <c:pt idx="1575">
                  <c:v>0.49011031593562721</c:v>
                </c:pt>
                <c:pt idx="1576">
                  <c:v>0.4664751191243901</c:v>
                </c:pt>
                <c:pt idx="1577">
                  <c:v>0.45979568829638795</c:v>
                </c:pt>
                <c:pt idx="1578">
                  <c:v>0.48627612847065521</c:v>
                </c:pt>
                <c:pt idx="1579">
                  <c:v>0.4740897646549459</c:v>
                </c:pt>
                <c:pt idx="1580">
                  <c:v>0.48539220638377334</c:v>
                </c:pt>
                <c:pt idx="1581">
                  <c:v>0.48652015455045</c:v>
                </c:pt>
                <c:pt idx="1582">
                  <c:v>0.48111919870748709</c:v>
                </c:pt>
                <c:pt idx="1583">
                  <c:v>0.48703284909097672</c:v>
                </c:pt>
                <c:pt idx="1584">
                  <c:v>0.48491101265631376</c:v>
                </c:pt>
                <c:pt idx="1585">
                  <c:v>0.4511646029147261</c:v>
                </c:pt>
                <c:pt idx="1586">
                  <c:v>0.45214145247022802</c:v>
                </c:pt>
                <c:pt idx="1587">
                  <c:v>0.45433716103547217</c:v>
                </c:pt>
                <c:pt idx="1588">
                  <c:v>0.49277569652655018</c:v>
                </c:pt>
                <c:pt idx="1589">
                  <c:v>0.44372974389692194</c:v>
                </c:pt>
                <c:pt idx="1590">
                  <c:v>0.45443204592692482</c:v>
                </c:pt>
                <c:pt idx="1591">
                  <c:v>0.47853217782330032</c:v>
                </c:pt>
                <c:pt idx="1592">
                  <c:v>0.4777245685940173</c:v>
                </c:pt>
                <c:pt idx="1593">
                  <c:v>0.48027786797548233</c:v>
                </c:pt>
                <c:pt idx="1594">
                  <c:v>0.45118576461124371</c:v>
                </c:pt>
                <c:pt idx="1595">
                  <c:v>0.48083636268958346</c:v>
                </c:pt>
                <c:pt idx="1596">
                  <c:v>0.50099381251897002</c:v>
                </c:pt>
                <c:pt idx="1597">
                  <c:v>0.49180235619888452</c:v>
                </c:pt>
                <c:pt idx="1598">
                  <c:v>0.48369082839339883</c:v>
                </c:pt>
                <c:pt idx="1599">
                  <c:v>0.49570915013591538</c:v>
                </c:pt>
                <c:pt idx="1600">
                  <c:v>0.47147749419517487</c:v>
                </c:pt>
                <c:pt idx="1601">
                  <c:v>0.46606510890423569</c:v>
                </c:pt>
                <c:pt idx="1602">
                  <c:v>0.46685673517988546</c:v>
                </c:pt>
                <c:pt idx="1603">
                  <c:v>0.49434341810541127</c:v>
                </c:pt>
                <c:pt idx="1604">
                  <c:v>0.52302142542143215</c:v>
                </c:pt>
                <c:pt idx="1605">
                  <c:v>0.52956640700717894</c:v>
                </c:pt>
                <c:pt idx="1606">
                  <c:v>0.49481054818962256</c:v>
                </c:pt>
                <c:pt idx="1607">
                  <c:v>0.49172050277278934</c:v>
                </c:pt>
                <c:pt idx="1608">
                  <c:v>0.48449090804273903</c:v>
                </c:pt>
                <c:pt idx="1609">
                  <c:v>0.49033315321693355</c:v>
                </c:pt>
                <c:pt idx="1610">
                  <c:v>0.51142583120360219</c:v>
                </c:pt>
                <c:pt idx="1611">
                  <c:v>0.49350277095965034</c:v>
                </c:pt>
                <c:pt idx="1612">
                  <c:v>0.46575638626475774</c:v>
                </c:pt>
                <c:pt idx="1613">
                  <c:v>0.44797679482867964</c:v>
                </c:pt>
                <c:pt idx="1614">
                  <c:v>0.47749398754116257</c:v>
                </c:pt>
                <c:pt idx="1615">
                  <c:v>0.48764613041218041</c:v>
                </c:pt>
                <c:pt idx="1616">
                  <c:v>0.49781007480484224</c:v>
                </c:pt>
                <c:pt idx="1617">
                  <c:v>0.49165781593622987</c:v>
                </c:pt>
                <c:pt idx="1618">
                  <c:v>0.48078221943351707</c:v>
                </c:pt>
                <c:pt idx="1619">
                  <c:v>0.48846916672619212</c:v>
                </c:pt>
                <c:pt idx="1620">
                  <c:v>0.49526461411900646</c:v>
                </c:pt>
                <c:pt idx="1621">
                  <c:v>0.5066664920170868</c:v>
                </c:pt>
                <c:pt idx="1622">
                  <c:v>0.49688938928995557</c:v>
                </c:pt>
                <c:pt idx="1623">
                  <c:v>0.48127085494013205</c:v>
                </c:pt>
                <c:pt idx="1624">
                  <c:v>0.46461396821857431</c:v>
                </c:pt>
                <c:pt idx="1625">
                  <c:v>0.4851995471179702</c:v>
                </c:pt>
                <c:pt idx="1626">
                  <c:v>0.47642049322937041</c:v>
                </c:pt>
                <c:pt idx="1627">
                  <c:v>0.48295995839475958</c:v>
                </c:pt>
                <c:pt idx="1628">
                  <c:v>0.49497911018506252</c:v>
                </c:pt>
                <c:pt idx="1629">
                  <c:v>0.4982563590486086</c:v>
                </c:pt>
                <c:pt idx="1630">
                  <c:v>0.48757415848680352</c:v>
                </c:pt>
                <c:pt idx="1631">
                  <c:v>0.49780156291424671</c:v>
                </c:pt>
                <c:pt idx="1632">
                  <c:v>0.50213541074154844</c:v>
                </c:pt>
                <c:pt idx="1633">
                  <c:v>0.52079769048874014</c:v>
                </c:pt>
                <c:pt idx="1634">
                  <c:v>0.52338094551934577</c:v>
                </c:pt>
                <c:pt idx="1635">
                  <c:v>0.52631668867394177</c:v>
                </c:pt>
                <c:pt idx="1636">
                  <c:v>0.51159711371851047</c:v>
                </c:pt>
                <c:pt idx="1637">
                  <c:v>0.50794619203040636</c:v>
                </c:pt>
                <c:pt idx="1638">
                  <c:v>0.46673235324077639</c:v>
                </c:pt>
                <c:pt idx="1639">
                  <c:v>0.48582603191578283</c:v>
                </c:pt>
                <c:pt idx="1640">
                  <c:v>0.49010474001541571</c:v>
                </c:pt>
                <c:pt idx="1641">
                  <c:v>0.47533888616485009</c:v>
                </c:pt>
                <c:pt idx="1642">
                  <c:v>0.48190418271335056</c:v>
                </c:pt>
                <c:pt idx="1643">
                  <c:v>0.46754640263601505</c:v>
                </c:pt>
                <c:pt idx="1644">
                  <c:v>0.48664569609564945</c:v>
                </c:pt>
                <c:pt idx="1645">
                  <c:v>0.47251287718465002</c:v>
                </c:pt>
                <c:pt idx="1646">
                  <c:v>0.4882642702635453</c:v>
                </c:pt>
                <c:pt idx="1647">
                  <c:v>0.47747756100598227</c:v>
                </c:pt>
                <c:pt idx="1648">
                  <c:v>0.47736227885202454</c:v>
                </c:pt>
                <c:pt idx="1649">
                  <c:v>0.51077066220296552</c:v>
                </c:pt>
                <c:pt idx="1650">
                  <c:v>0.52869453738664351</c:v>
                </c:pt>
                <c:pt idx="1651">
                  <c:v>0.49151323778705497</c:v>
                </c:pt>
                <c:pt idx="1652">
                  <c:v>0.48909408677915461</c:v>
                </c:pt>
                <c:pt idx="1653">
                  <c:v>0.47435738242719122</c:v>
                </c:pt>
                <c:pt idx="1654">
                  <c:v>0.46989448020863916</c:v>
                </c:pt>
                <c:pt idx="1655">
                  <c:v>0.47582050108466067</c:v>
                </c:pt>
                <c:pt idx="1656">
                  <c:v>0.44314084110626145</c:v>
                </c:pt>
                <c:pt idx="1657">
                  <c:v>0.48163897902324326</c:v>
                </c:pt>
                <c:pt idx="1658">
                  <c:v>0.51328623102320337</c:v>
                </c:pt>
                <c:pt idx="1659">
                  <c:v>0.49718845547496016</c:v>
                </c:pt>
                <c:pt idx="1660">
                  <c:v>0.48657817853738244</c:v>
                </c:pt>
                <c:pt idx="1661">
                  <c:v>0.47763856246012537</c:v>
                </c:pt>
                <c:pt idx="1662">
                  <c:v>0.5065388330842121</c:v>
                </c:pt>
                <c:pt idx="1663">
                  <c:v>0.47483061694622924</c:v>
                </c:pt>
                <c:pt idx="1664">
                  <c:v>0.45716556382265838</c:v>
                </c:pt>
                <c:pt idx="1665">
                  <c:v>0.44786990990202918</c:v>
                </c:pt>
                <c:pt idx="1666">
                  <c:v>0.48177609242393621</c:v>
                </c:pt>
                <c:pt idx="1667">
                  <c:v>0.4736912314435251</c:v>
                </c:pt>
                <c:pt idx="1668">
                  <c:v>0.47489130336819957</c:v>
                </c:pt>
                <c:pt idx="1669">
                  <c:v>0.47989093484987483</c:v>
                </c:pt>
                <c:pt idx="1670">
                  <c:v>0.47534437318105982</c:v>
                </c:pt>
                <c:pt idx="1671">
                  <c:v>0.48944077122793661</c:v>
                </c:pt>
                <c:pt idx="1672">
                  <c:v>0.50391359812044145</c:v>
                </c:pt>
                <c:pt idx="1673">
                  <c:v>0.5286300573112831</c:v>
                </c:pt>
                <c:pt idx="1674">
                  <c:v>0.47712023090485334</c:v>
                </c:pt>
                <c:pt idx="1675">
                  <c:v>0.50460970263091276</c:v>
                </c:pt>
                <c:pt idx="1676">
                  <c:v>0.47626735160282357</c:v>
                </c:pt>
                <c:pt idx="1677">
                  <c:v>0.47474905315726257</c:v>
                </c:pt>
                <c:pt idx="1678">
                  <c:v>0.53373430448791914</c:v>
                </c:pt>
                <c:pt idx="1679">
                  <c:v>0.55799565396568163</c:v>
                </c:pt>
                <c:pt idx="1680">
                  <c:v>0.5962947400038997</c:v>
                </c:pt>
                <c:pt idx="1681">
                  <c:v>0.57209983511972384</c:v>
                </c:pt>
                <c:pt idx="1682">
                  <c:v>0.59423175753829971</c:v>
                </c:pt>
                <c:pt idx="1683">
                  <c:v>0.63509357369766095</c:v>
                </c:pt>
                <c:pt idx="1684">
                  <c:v>0.62112497596649729</c:v>
                </c:pt>
                <c:pt idx="1685">
                  <c:v>0.65880081491896436</c:v>
                </c:pt>
                <c:pt idx="1686">
                  <c:v>0.67534104628474334</c:v>
                </c:pt>
                <c:pt idx="1687">
                  <c:v>0.7141867213666423</c:v>
                </c:pt>
                <c:pt idx="1688">
                  <c:v>0.72492363942958882</c:v>
                </c:pt>
                <c:pt idx="1689">
                  <c:v>0.74680066909261089</c:v>
                </c:pt>
                <c:pt idx="1690">
                  <c:v>0.76561735220721738</c:v>
                </c:pt>
                <c:pt idx="1691">
                  <c:v>0.7887550022028349</c:v>
                </c:pt>
                <c:pt idx="1692">
                  <c:v>0.79637358479084319</c:v>
                </c:pt>
                <c:pt idx="1693">
                  <c:v>0.8078337630690624</c:v>
                </c:pt>
                <c:pt idx="1694">
                  <c:v>0.82558138659210178</c:v>
                </c:pt>
                <c:pt idx="1695">
                  <c:v>0.83738600461400658</c:v>
                </c:pt>
                <c:pt idx="1696">
                  <c:v>0.82691417696378544</c:v>
                </c:pt>
                <c:pt idx="1697">
                  <c:v>0.83677138234346449</c:v>
                </c:pt>
                <c:pt idx="1698">
                  <c:v>0.85974016055109392</c:v>
                </c:pt>
                <c:pt idx="1699">
                  <c:v>0.82433255116199633</c:v>
                </c:pt>
                <c:pt idx="1700">
                  <c:v>0.81060299680417391</c:v>
                </c:pt>
                <c:pt idx="1701">
                  <c:v>0.78879505423287366</c:v>
                </c:pt>
                <c:pt idx="1702">
                  <c:v>0.77863295838009527</c:v>
                </c:pt>
                <c:pt idx="1703">
                  <c:v>0.76759093156445068</c:v>
                </c:pt>
                <c:pt idx="1704">
                  <c:v>0.75756469835223983</c:v>
                </c:pt>
                <c:pt idx="1705">
                  <c:v>0.74469087689246005</c:v>
                </c:pt>
                <c:pt idx="1706">
                  <c:v>0.69985227004150796</c:v>
                </c:pt>
                <c:pt idx="1707">
                  <c:v>0.55620511657343852</c:v>
                </c:pt>
                <c:pt idx="1708">
                  <c:v>0.61203119012312701</c:v>
                </c:pt>
                <c:pt idx="1709">
                  <c:v>0.42163887024319124</c:v>
                </c:pt>
                <c:pt idx="1710">
                  <c:v>0.11659626684287179</c:v>
                </c:pt>
                <c:pt idx="1711">
                  <c:v>-1.6607912635309501</c:v>
                </c:pt>
                <c:pt idx="1712">
                  <c:v>-3.2715794811117975</c:v>
                </c:pt>
                <c:pt idx="1713">
                  <c:v>2.8927313062770188</c:v>
                </c:pt>
                <c:pt idx="1714">
                  <c:v>1.7787675189250167</c:v>
                </c:pt>
                <c:pt idx="1715">
                  <c:v>3.1212995578207159</c:v>
                </c:pt>
                <c:pt idx="1716">
                  <c:v>1.9512954451474194</c:v>
                </c:pt>
                <c:pt idx="1717">
                  <c:v>1.5236274659733946</c:v>
                </c:pt>
                <c:pt idx="1718">
                  <c:v>1.6160583941605944</c:v>
                </c:pt>
                <c:pt idx="1719">
                  <c:v>1.6574865788351085</c:v>
                </c:pt>
                <c:pt idx="1720">
                  <c:v>3.0740384284882034</c:v>
                </c:pt>
                <c:pt idx="1721">
                  <c:v>1.8109359562325928</c:v>
                </c:pt>
                <c:pt idx="1722">
                  <c:v>2.3713783249066238</c:v>
                </c:pt>
                <c:pt idx="1723">
                  <c:v>8.3640824337596147</c:v>
                </c:pt>
                <c:pt idx="1724">
                  <c:v>2.333797005303226</c:v>
                </c:pt>
                <c:pt idx="1725">
                  <c:v>4.4147378887476867</c:v>
                </c:pt>
                <c:pt idx="1726">
                  <c:v>2.0290532625558533</c:v>
                </c:pt>
                <c:pt idx="1727">
                  <c:v>2.6622235595005672</c:v>
                </c:pt>
                <c:pt idx="1728">
                  <c:v>2.7787935351695685</c:v>
                </c:pt>
                <c:pt idx="1729">
                  <c:v>3.566988232799754</c:v>
                </c:pt>
                <c:pt idx="1730">
                  <c:v>2.5685972252808082</c:v>
                </c:pt>
                <c:pt idx="1731">
                  <c:v>12.490039840638204</c:v>
                </c:pt>
                <c:pt idx="1732">
                  <c:v>-6.9711883269437687</c:v>
                </c:pt>
                <c:pt idx="1733">
                  <c:v>7.0578543948787607</c:v>
                </c:pt>
                <c:pt idx="1734">
                  <c:v>4.000084868030533</c:v>
                </c:pt>
                <c:pt idx="1735">
                  <c:v>-7.1931339088538024</c:v>
                </c:pt>
                <c:pt idx="1736">
                  <c:v>-2.6362507277313889</c:v>
                </c:pt>
                <c:pt idx="1737">
                  <c:v>135.63013698676332</c:v>
                </c:pt>
                <c:pt idx="1738">
                  <c:v>25.073701124803186</c:v>
                </c:pt>
                <c:pt idx="1739">
                  <c:v>4.9109101689890515</c:v>
                </c:pt>
                <c:pt idx="1740">
                  <c:v>5.4099169759352428</c:v>
                </c:pt>
                <c:pt idx="1741">
                  <c:v>4.5602524866107323</c:v>
                </c:pt>
                <c:pt idx="1742">
                  <c:v>-8.7692865779919931</c:v>
                </c:pt>
                <c:pt idx="1743">
                  <c:v>67.967711524910285</c:v>
                </c:pt>
                <c:pt idx="1744">
                  <c:v>-1.5655208064098023</c:v>
                </c:pt>
                <c:pt idx="1745">
                  <c:v>3.9606805293007992</c:v>
                </c:pt>
                <c:pt idx="1746">
                  <c:v>5.7182009209998972</c:v>
                </c:pt>
                <c:pt idx="1747">
                  <c:v>-4.8454227443729607</c:v>
                </c:pt>
                <c:pt idx="1748">
                  <c:v>4.1474566382008771</c:v>
                </c:pt>
                <c:pt idx="1749">
                  <c:v>-3.2530557421085695</c:v>
                </c:pt>
                <c:pt idx="1750">
                  <c:v>16.94038748138335</c:v>
                </c:pt>
                <c:pt idx="1751">
                  <c:v>-25.588235294097803</c:v>
                </c:pt>
                <c:pt idx="1752">
                  <c:v>4.4502442787350054</c:v>
                </c:pt>
                <c:pt idx="1753">
                  <c:v>-1.902770896062667</c:v>
                </c:pt>
                <c:pt idx="1754">
                  <c:v>17.266164280338625</c:v>
                </c:pt>
                <c:pt idx="1755">
                  <c:v>6.1169814916275156</c:v>
                </c:pt>
                <c:pt idx="1756">
                  <c:v>4.8703589108914915</c:v>
                </c:pt>
                <c:pt idx="1757">
                  <c:v>-9.2096842105245358</c:v>
                </c:pt>
                <c:pt idx="1758">
                  <c:v>4.8008938743319227</c:v>
                </c:pt>
                <c:pt idx="1759">
                  <c:v>-4.2386381143120593</c:v>
                </c:pt>
                <c:pt idx="1760">
                  <c:v>15.218912881616497</c:v>
                </c:pt>
                <c:pt idx="1761">
                  <c:v>5.517020529917855</c:v>
                </c:pt>
                <c:pt idx="1762">
                  <c:v>36.533323072197227</c:v>
                </c:pt>
                <c:pt idx="1763">
                  <c:v>-2.8228316901053874</c:v>
                </c:pt>
                <c:pt idx="1764">
                  <c:v>5.8711409395982388</c:v>
                </c:pt>
                <c:pt idx="1765">
                  <c:v>-2.3355969426824212</c:v>
                </c:pt>
                <c:pt idx="1766">
                  <c:v>-4.3587835651887037</c:v>
                </c:pt>
                <c:pt idx="1767">
                  <c:v>-6.5374611614708869</c:v>
                </c:pt>
                <c:pt idx="1768">
                  <c:v>-3.5672114623078577</c:v>
                </c:pt>
                <c:pt idx="1769">
                  <c:v>-9.0974530389323167</c:v>
                </c:pt>
                <c:pt idx="1770">
                  <c:v>-1.3090390955316789</c:v>
                </c:pt>
                <c:pt idx="1771">
                  <c:v>-79.296774193458972</c:v>
                </c:pt>
                <c:pt idx="1772">
                  <c:v>4.078336633663576</c:v>
                </c:pt>
                <c:pt idx="1773">
                  <c:v>6.7039338622875384</c:v>
                </c:pt>
                <c:pt idx="1774">
                  <c:v>-9.0311418685092111</c:v>
                </c:pt>
                <c:pt idx="1775">
                  <c:v>2.6354811715482427</c:v>
                </c:pt>
                <c:pt idx="1776">
                  <c:v>-38.163053722909318</c:v>
                </c:pt>
                <c:pt idx="1777">
                  <c:v>8.9439933216993595</c:v>
                </c:pt>
                <c:pt idx="1778">
                  <c:v>4.7315792382953079</c:v>
                </c:pt>
                <c:pt idx="1779">
                  <c:v>9.1455892357712507</c:v>
                </c:pt>
                <c:pt idx="1780">
                  <c:v>-1.4238805970148591</c:v>
                </c:pt>
                <c:pt idx="1781">
                  <c:v>8.6436115617663507</c:v>
                </c:pt>
                <c:pt idx="1782">
                  <c:v>-104.08765652937751</c:v>
                </c:pt>
                <c:pt idx="1783">
                  <c:v>-5.8636097560960723</c:v>
                </c:pt>
                <c:pt idx="1784">
                  <c:v>-7.2421612826678867</c:v>
                </c:pt>
                <c:pt idx="1785">
                  <c:v>23.62637811351653</c:v>
                </c:pt>
                <c:pt idx="1786">
                  <c:v>15.913742914052975</c:v>
                </c:pt>
                <c:pt idx="1787">
                  <c:v>5.7653692251728295</c:v>
                </c:pt>
                <c:pt idx="1788">
                  <c:v>7.5275773795680943</c:v>
                </c:pt>
                <c:pt idx="1789">
                  <c:v>11.169792412312125</c:v>
                </c:pt>
                <c:pt idx="1790">
                  <c:v>-192.44680850940813</c:v>
                </c:pt>
                <c:pt idx="1791">
                  <c:v>5.4406343763399656</c:v>
                </c:pt>
                <c:pt idx="1792">
                  <c:v>-2.3694821452101338</c:v>
                </c:pt>
                <c:pt idx="1793">
                  <c:v>-0.2979150033664541</c:v>
                </c:pt>
                <c:pt idx="1794">
                  <c:v>6.4713493530510506</c:v>
                </c:pt>
                <c:pt idx="1795">
                  <c:v>8.5778751628580174</c:v>
                </c:pt>
                <c:pt idx="1796">
                  <c:v>-1.5251176534967332</c:v>
                </c:pt>
                <c:pt idx="1797">
                  <c:v>2.9537630536551376</c:v>
                </c:pt>
                <c:pt idx="1798">
                  <c:v>4.7644623346752031</c:v>
                </c:pt>
                <c:pt idx="1799">
                  <c:v>5.5146843204345641</c:v>
                </c:pt>
                <c:pt idx="1800">
                  <c:v>-11.559022193632051</c:v>
                </c:pt>
                <c:pt idx="1801">
                  <c:v>7.4829069017418313</c:v>
                </c:pt>
                <c:pt idx="1802">
                  <c:v>6.3336832712207443</c:v>
                </c:pt>
                <c:pt idx="1803">
                  <c:v>-43.506550218266746</c:v>
                </c:pt>
                <c:pt idx="1804">
                  <c:v>2.5459824911155802</c:v>
                </c:pt>
                <c:pt idx="1805">
                  <c:v>-3.5752618933201599</c:v>
                </c:pt>
                <c:pt idx="1806">
                  <c:v>3.4916270737596862</c:v>
                </c:pt>
                <c:pt idx="1807">
                  <c:v>7.4855658690300535</c:v>
                </c:pt>
                <c:pt idx="1808">
                  <c:v>13.914483954904076</c:v>
                </c:pt>
                <c:pt idx="1809">
                  <c:v>3.3362471957300266</c:v>
                </c:pt>
                <c:pt idx="1810">
                  <c:v>-1.5692441046384635</c:v>
                </c:pt>
                <c:pt idx="1811">
                  <c:v>6.0295728368028305</c:v>
                </c:pt>
                <c:pt idx="1812">
                  <c:v>6.104462972045761</c:v>
                </c:pt>
                <c:pt idx="1813">
                  <c:v>6.0368036364583348</c:v>
                </c:pt>
                <c:pt idx="1814">
                  <c:v>6.4772929412724256</c:v>
                </c:pt>
                <c:pt idx="1815">
                  <c:v>9.7681600333411147</c:v>
                </c:pt>
                <c:pt idx="1816">
                  <c:v>-8.2280602101670688</c:v>
                </c:pt>
                <c:pt idx="1817">
                  <c:v>5.0949835674817328</c:v>
                </c:pt>
                <c:pt idx="1818">
                  <c:v>-53.468271334763564</c:v>
                </c:pt>
                <c:pt idx="1819">
                  <c:v>-9.1816986712963207</c:v>
                </c:pt>
                <c:pt idx="1820">
                  <c:v>10.94835777731911</c:v>
                </c:pt>
                <c:pt idx="1821">
                  <c:v>7.6653221022670035</c:v>
                </c:pt>
                <c:pt idx="1822">
                  <c:v>-5.7053403141347996</c:v>
                </c:pt>
                <c:pt idx="1823">
                  <c:v>-15.067280151130516</c:v>
                </c:pt>
                <c:pt idx="1824">
                  <c:v>-11.479330543930324</c:v>
                </c:pt>
                <c:pt idx="1825">
                  <c:v>6.6418235568701798</c:v>
                </c:pt>
                <c:pt idx="1826">
                  <c:v>-4.1169125993188356</c:v>
                </c:pt>
                <c:pt idx="1827">
                  <c:v>3.3799338308841307</c:v>
                </c:pt>
                <c:pt idx="1828">
                  <c:v>-3.7302000710308114</c:v>
                </c:pt>
                <c:pt idx="1829">
                  <c:v>707.12218649378781</c:v>
                </c:pt>
                <c:pt idx="1830">
                  <c:v>16.771163606744661</c:v>
                </c:pt>
                <c:pt idx="1831">
                  <c:v>10.422554540723763</c:v>
                </c:pt>
                <c:pt idx="1832">
                  <c:v>5.6001913083950967</c:v>
                </c:pt>
                <c:pt idx="1833">
                  <c:v>4.1524673600353657</c:v>
                </c:pt>
                <c:pt idx="1834">
                  <c:v>9.1512334644273281</c:v>
                </c:pt>
                <c:pt idx="1835">
                  <c:v>8.5373493975910879</c:v>
                </c:pt>
                <c:pt idx="1836">
                  <c:v>8.4298362782886702</c:v>
                </c:pt>
                <c:pt idx="1837">
                  <c:v>-3.8196846527359445</c:v>
                </c:pt>
                <c:pt idx="1838">
                  <c:v>22.423901747761278</c:v>
                </c:pt>
                <c:pt idx="1839">
                  <c:v>2.8432130888621812</c:v>
                </c:pt>
                <c:pt idx="1840">
                  <c:v>-4.1527623369247504</c:v>
                </c:pt>
                <c:pt idx="1841">
                  <c:v>5.4789290349028246</c:v>
                </c:pt>
                <c:pt idx="1842">
                  <c:v>16.017603117899174</c:v>
                </c:pt>
                <c:pt idx="1843">
                  <c:v>5.8439265369804234</c:v>
                </c:pt>
                <c:pt idx="1844">
                  <c:v>4.0889820528527139</c:v>
                </c:pt>
                <c:pt idx="1845">
                  <c:v>3.2292278920653059</c:v>
                </c:pt>
                <c:pt idx="1846">
                  <c:v>4.0790421892818935</c:v>
                </c:pt>
                <c:pt idx="1847">
                  <c:v>6.0176475652107309</c:v>
                </c:pt>
                <c:pt idx="1848">
                  <c:v>4.4275432217853838</c:v>
                </c:pt>
                <c:pt idx="1849">
                  <c:v>2.7777175753472889</c:v>
                </c:pt>
                <c:pt idx="1850">
                  <c:v>2.3468463097651866</c:v>
                </c:pt>
                <c:pt idx="1851">
                  <c:v>5.9435351882163072</c:v>
                </c:pt>
                <c:pt idx="1852">
                  <c:v>4.9417038297089775</c:v>
                </c:pt>
                <c:pt idx="1853">
                  <c:v>27.292553861685093</c:v>
                </c:pt>
                <c:pt idx="1854">
                  <c:v>5.3673173642488079</c:v>
                </c:pt>
                <c:pt idx="1855">
                  <c:v>3.9483880533090217</c:v>
                </c:pt>
                <c:pt idx="1856">
                  <c:v>3.793666404406256</c:v>
                </c:pt>
                <c:pt idx="1857">
                  <c:v>3.8093200190205798</c:v>
                </c:pt>
                <c:pt idx="1858">
                  <c:v>7.9792125682550257</c:v>
                </c:pt>
                <c:pt idx="1859">
                  <c:v>2.2699115044248575</c:v>
                </c:pt>
                <c:pt idx="1860">
                  <c:v>4.1173589341696575</c:v>
                </c:pt>
                <c:pt idx="1861">
                  <c:v>3.1331509659772272</c:v>
                </c:pt>
                <c:pt idx="1862">
                  <c:v>2.6139594421612871</c:v>
                </c:pt>
                <c:pt idx="1863">
                  <c:v>12.405652394653844</c:v>
                </c:pt>
                <c:pt idx="1864">
                  <c:v>-1.5171411183987014</c:v>
                </c:pt>
                <c:pt idx="1865">
                  <c:v>47.963517305968438</c:v>
                </c:pt>
                <c:pt idx="1866">
                  <c:v>12.211424332347891</c:v>
                </c:pt>
                <c:pt idx="1867">
                  <c:v>3.2693343033831597</c:v>
                </c:pt>
                <c:pt idx="1868">
                  <c:v>5.8679468242248367</c:v>
                </c:pt>
                <c:pt idx="1869">
                  <c:v>3.9135079000074184</c:v>
                </c:pt>
                <c:pt idx="1870">
                  <c:v>46.652173913080581</c:v>
                </c:pt>
                <c:pt idx="1871">
                  <c:v>2.2541933853492657</c:v>
                </c:pt>
                <c:pt idx="1872">
                  <c:v>4.1450502911599258</c:v>
                </c:pt>
                <c:pt idx="1873">
                  <c:v>21.016995315407833</c:v>
                </c:pt>
                <c:pt idx="1874">
                  <c:v>3.4822623587826032</c:v>
                </c:pt>
                <c:pt idx="1875">
                  <c:v>3.6920173121862296</c:v>
                </c:pt>
                <c:pt idx="1876">
                  <c:v>-10.321414986684836</c:v>
                </c:pt>
                <c:pt idx="1877">
                  <c:v>4.284342991974321</c:v>
                </c:pt>
                <c:pt idx="1878">
                  <c:v>13.322249497883575</c:v>
                </c:pt>
                <c:pt idx="1879">
                  <c:v>38.739130434807322</c:v>
                </c:pt>
                <c:pt idx="1880">
                  <c:v>4.0233947870314246</c:v>
                </c:pt>
                <c:pt idx="1881">
                  <c:v>3.05491161645514</c:v>
                </c:pt>
                <c:pt idx="1882">
                  <c:v>5.0215468360174453</c:v>
                </c:pt>
                <c:pt idx="1883">
                  <c:v>3.0637670683638922</c:v>
                </c:pt>
                <c:pt idx="1884">
                  <c:v>2.6662103010086113</c:v>
                </c:pt>
                <c:pt idx="1885">
                  <c:v>4.1417674771775461</c:v>
                </c:pt>
                <c:pt idx="1886">
                  <c:v>5.8268385098328075</c:v>
                </c:pt>
                <c:pt idx="1887">
                  <c:v>3.0979020979021117</c:v>
                </c:pt>
                <c:pt idx="1888">
                  <c:v>-17.823074444084835</c:v>
                </c:pt>
                <c:pt idx="1889">
                  <c:v>2.5113289155192251</c:v>
                </c:pt>
                <c:pt idx="1890">
                  <c:v>-0.29472521567807947</c:v>
                </c:pt>
                <c:pt idx="1891">
                  <c:v>2.6198248237557373</c:v>
                </c:pt>
                <c:pt idx="1892">
                  <c:v>2.4853655542501438</c:v>
                </c:pt>
                <c:pt idx="1893">
                  <c:v>4.2101840101529167</c:v>
                </c:pt>
                <c:pt idx="1894">
                  <c:v>3.7263980936781977</c:v>
                </c:pt>
                <c:pt idx="1895">
                  <c:v>2.6278620484678821</c:v>
                </c:pt>
                <c:pt idx="1896">
                  <c:v>2.244023455119597</c:v>
                </c:pt>
                <c:pt idx="1897">
                  <c:v>2.9024508614414626</c:v>
                </c:pt>
                <c:pt idx="1898">
                  <c:v>2.1533790860684148</c:v>
                </c:pt>
                <c:pt idx="1899">
                  <c:v>2.9955854666638997</c:v>
                </c:pt>
                <c:pt idx="1900">
                  <c:v>2.4282511210762241</c:v>
                </c:pt>
                <c:pt idx="1901">
                  <c:v>2.5766104242093486</c:v>
                </c:pt>
                <c:pt idx="1902">
                  <c:v>3.2913142421174193</c:v>
                </c:pt>
                <c:pt idx="1903">
                  <c:v>3.9854925433705972</c:v>
                </c:pt>
                <c:pt idx="1904">
                  <c:v>1.9451526830714856</c:v>
                </c:pt>
                <c:pt idx="1905">
                  <c:v>2.6417580799529374</c:v>
                </c:pt>
                <c:pt idx="1906">
                  <c:v>2.8744809319656772</c:v>
                </c:pt>
                <c:pt idx="1907">
                  <c:v>21.144435933917897</c:v>
                </c:pt>
                <c:pt idx="1908">
                  <c:v>2.2351627313337921</c:v>
                </c:pt>
                <c:pt idx="1909">
                  <c:v>2.1027305476758267</c:v>
                </c:pt>
                <c:pt idx="1910">
                  <c:v>2.4633002180761681</c:v>
                </c:pt>
                <c:pt idx="1911">
                  <c:v>2.2389924723202683</c:v>
                </c:pt>
                <c:pt idx="1912">
                  <c:v>2.4975058254940912</c:v>
                </c:pt>
                <c:pt idx="1913">
                  <c:v>2.1072724633474134</c:v>
                </c:pt>
                <c:pt idx="1914">
                  <c:v>1.7051153514157344</c:v>
                </c:pt>
                <c:pt idx="1915">
                  <c:v>3.0886676335699925</c:v>
                </c:pt>
                <c:pt idx="1916">
                  <c:v>1.9739385065886315</c:v>
                </c:pt>
                <c:pt idx="1917">
                  <c:v>10.227776799860738</c:v>
                </c:pt>
                <c:pt idx="1918">
                  <c:v>2.322373123659847</c:v>
                </c:pt>
                <c:pt idx="1919">
                  <c:v>2.4987942281084119</c:v>
                </c:pt>
                <c:pt idx="1920">
                  <c:v>2.8299062972533475</c:v>
                </c:pt>
                <c:pt idx="1921">
                  <c:v>2.5738565547457415</c:v>
                </c:pt>
                <c:pt idx="1922">
                  <c:v>2.2761826609982294</c:v>
                </c:pt>
                <c:pt idx="1923">
                  <c:v>3.8176553854073956</c:v>
                </c:pt>
                <c:pt idx="1924">
                  <c:v>2.7238838588823868</c:v>
                </c:pt>
                <c:pt idx="1925">
                  <c:v>2.6330002542091462</c:v>
                </c:pt>
                <c:pt idx="1926">
                  <c:v>3.3007989973367611</c:v>
                </c:pt>
                <c:pt idx="1927">
                  <c:v>3.1484098939931324</c:v>
                </c:pt>
                <c:pt idx="1928">
                  <c:v>2.4300484835884921</c:v>
                </c:pt>
                <c:pt idx="1929">
                  <c:v>5.3039559738401501</c:v>
                </c:pt>
                <c:pt idx="1930">
                  <c:v>3.0106105733433024</c:v>
                </c:pt>
                <c:pt idx="1931">
                  <c:v>2.0021817634668206</c:v>
                </c:pt>
                <c:pt idx="1932">
                  <c:v>3.9461401071642346</c:v>
                </c:pt>
                <c:pt idx="1933">
                  <c:v>2.5079859758473324</c:v>
                </c:pt>
                <c:pt idx="1934">
                  <c:v>4.3283123575465812</c:v>
                </c:pt>
                <c:pt idx="1935">
                  <c:v>2.1296805261022955</c:v>
                </c:pt>
                <c:pt idx="1936">
                  <c:v>2.513835336811137</c:v>
                </c:pt>
                <c:pt idx="1937">
                  <c:v>2.4447151486835295</c:v>
                </c:pt>
                <c:pt idx="1938">
                  <c:v>7.9745555482132859</c:v>
                </c:pt>
                <c:pt idx="1939">
                  <c:v>2.6415900636395167</c:v>
                </c:pt>
                <c:pt idx="1940">
                  <c:v>3.4617365644284197</c:v>
                </c:pt>
                <c:pt idx="1941">
                  <c:v>1.8987336788925018</c:v>
                </c:pt>
                <c:pt idx="1942">
                  <c:v>3.9953735671868351</c:v>
                </c:pt>
                <c:pt idx="1943">
                  <c:v>5.6062719668695564</c:v>
                </c:pt>
                <c:pt idx="1944">
                  <c:v>2.9680581661021748</c:v>
                </c:pt>
                <c:pt idx="1945">
                  <c:v>3.0933211344923857</c:v>
                </c:pt>
                <c:pt idx="1946">
                  <c:v>2.2872612958412715</c:v>
                </c:pt>
                <c:pt idx="1947">
                  <c:v>2.9705927400826799</c:v>
                </c:pt>
                <c:pt idx="1948">
                  <c:v>2.114794861168757</c:v>
                </c:pt>
                <c:pt idx="1949">
                  <c:v>2.8992260378131269</c:v>
                </c:pt>
                <c:pt idx="1950">
                  <c:v>2.2976044095823855</c:v>
                </c:pt>
                <c:pt idx="1951">
                  <c:v>2.822831219761321</c:v>
                </c:pt>
                <c:pt idx="1952">
                  <c:v>2.3909138836875914</c:v>
                </c:pt>
                <c:pt idx="1953">
                  <c:v>2.0670790822216181</c:v>
                </c:pt>
                <c:pt idx="1954">
                  <c:v>1.9485837888398811</c:v>
                </c:pt>
                <c:pt idx="1955">
                  <c:v>2.8166632715420841</c:v>
                </c:pt>
                <c:pt idx="1956">
                  <c:v>1.9204017832368883</c:v>
                </c:pt>
                <c:pt idx="1957">
                  <c:v>1.7152927060940997</c:v>
                </c:pt>
                <c:pt idx="1958">
                  <c:v>2.7740860874902613</c:v>
                </c:pt>
                <c:pt idx="1959">
                  <c:v>1.8943488943489475</c:v>
                </c:pt>
                <c:pt idx="1960">
                  <c:v>2.2683226777873622</c:v>
                </c:pt>
                <c:pt idx="1961">
                  <c:v>1.7359898396571223</c:v>
                </c:pt>
                <c:pt idx="1962">
                  <c:v>1.5287145708967937</c:v>
                </c:pt>
                <c:pt idx="1963">
                  <c:v>1.7994564396799604</c:v>
                </c:pt>
                <c:pt idx="1964">
                  <c:v>2.2932541069557169</c:v>
                </c:pt>
                <c:pt idx="1965">
                  <c:v>1.8078006500542028</c:v>
                </c:pt>
                <c:pt idx="1966">
                  <c:v>1.7234654220866079</c:v>
                </c:pt>
                <c:pt idx="1967">
                  <c:v>1.9594106051495825</c:v>
                </c:pt>
                <c:pt idx="1968">
                  <c:v>1.9129086559759909</c:v>
                </c:pt>
                <c:pt idx="1969">
                  <c:v>1.7249145561300998</c:v>
                </c:pt>
                <c:pt idx="1970">
                  <c:v>2.0434655775962969</c:v>
                </c:pt>
                <c:pt idx="1971">
                  <c:v>1.7176069612902762</c:v>
                </c:pt>
                <c:pt idx="1972">
                  <c:v>4.3019695732278125</c:v>
                </c:pt>
                <c:pt idx="1973">
                  <c:v>3.9823797267872028</c:v>
                </c:pt>
                <c:pt idx="1974">
                  <c:v>1.8419928825623224</c:v>
                </c:pt>
                <c:pt idx="1975">
                  <c:v>2.2330899634498556</c:v>
                </c:pt>
                <c:pt idx="1976">
                  <c:v>2.6798018134558554</c:v>
                </c:pt>
                <c:pt idx="1977">
                  <c:v>1.728688173796127</c:v>
                </c:pt>
                <c:pt idx="1978">
                  <c:v>2.0433177233429896</c:v>
                </c:pt>
                <c:pt idx="1979">
                  <c:v>1.8129266250158595</c:v>
                </c:pt>
                <c:pt idx="1980">
                  <c:v>2.6053112707529826</c:v>
                </c:pt>
                <c:pt idx="1981">
                  <c:v>1.6820676089948632</c:v>
                </c:pt>
                <c:pt idx="1982">
                  <c:v>3.3722538649309874</c:v>
                </c:pt>
                <c:pt idx="1983">
                  <c:v>1.73070799982317</c:v>
                </c:pt>
                <c:pt idx="1984">
                  <c:v>1.9376319679054825</c:v>
                </c:pt>
                <c:pt idx="1985">
                  <c:v>1.54660328170526</c:v>
                </c:pt>
                <c:pt idx="1986">
                  <c:v>1.4158695989359023</c:v>
                </c:pt>
                <c:pt idx="1987">
                  <c:v>1.7096119705807784</c:v>
                </c:pt>
                <c:pt idx="1988">
                  <c:v>1.6901081916538392</c:v>
                </c:pt>
                <c:pt idx="1989">
                  <c:v>1.5035180204411251</c:v>
                </c:pt>
                <c:pt idx="1990">
                  <c:v>1.570494707742135</c:v>
                </c:pt>
                <c:pt idx="1991">
                  <c:v>2.9800033716755436</c:v>
                </c:pt>
                <c:pt idx="1992">
                  <c:v>1.7575377810541997</c:v>
                </c:pt>
                <c:pt idx="1993">
                  <c:v>1.4461235423182244</c:v>
                </c:pt>
                <c:pt idx="1994">
                  <c:v>1.3310644416232389</c:v>
                </c:pt>
                <c:pt idx="1995">
                  <c:v>1.3740137621227568</c:v>
                </c:pt>
                <c:pt idx="1996">
                  <c:v>1.3954765144761034</c:v>
                </c:pt>
                <c:pt idx="1997">
                  <c:v>1.7948863636363734</c:v>
                </c:pt>
                <c:pt idx="1998">
                  <c:v>1.5752401280683099</c:v>
                </c:pt>
                <c:pt idx="1999">
                  <c:v>1.5298101946225182</c:v>
                </c:pt>
                <c:pt idx="2000">
                  <c:v>1.6722238986119575</c:v>
                </c:pt>
                <c:pt idx="2001">
                  <c:v>1.4577485145335294</c:v>
                </c:pt>
                <c:pt idx="2002">
                  <c:v>1.6228594902731261</c:v>
                </c:pt>
                <c:pt idx="2003">
                  <c:v>1.5608050242649389</c:v>
                </c:pt>
                <c:pt idx="2004">
                  <c:v>1.8731410710361651</c:v>
                </c:pt>
                <c:pt idx="2005">
                  <c:v>1.3450511188590251</c:v>
                </c:pt>
                <c:pt idx="2006">
                  <c:v>1.6914408210680192</c:v>
                </c:pt>
                <c:pt idx="2007">
                  <c:v>1.4199428480147971</c:v>
                </c:pt>
                <c:pt idx="2008">
                  <c:v>1.4934197978257142</c:v>
                </c:pt>
                <c:pt idx="2009">
                  <c:v>1.2627043336295443</c:v>
                </c:pt>
                <c:pt idx="2010">
                  <c:v>1.3880781204715811</c:v>
                </c:pt>
                <c:pt idx="2011">
                  <c:v>1.3310470819515883</c:v>
                </c:pt>
                <c:pt idx="2012">
                  <c:v>1.4863997967512048</c:v>
                </c:pt>
                <c:pt idx="2013">
                  <c:v>1.3394927728066937</c:v>
                </c:pt>
                <c:pt idx="2014">
                  <c:v>1.6626225576638325</c:v>
                </c:pt>
                <c:pt idx="2015">
                  <c:v>1.540268456375856</c:v>
                </c:pt>
                <c:pt idx="2016">
                  <c:v>1.2846129686206462</c:v>
                </c:pt>
                <c:pt idx="2017">
                  <c:v>1.3092742152455543</c:v>
                </c:pt>
                <c:pt idx="2018">
                  <c:v>1.3289244153951656</c:v>
                </c:pt>
                <c:pt idx="2019">
                  <c:v>1.285984805170475</c:v>
                </c:pt>
                <c:pt idx="2020">
                  <c:v>1.3749389111523989</c:v>
                </c:pt>
                <c:pt idx="2021">
                  <c:v>1.4464237624552625</c:v>
                </c:pt>
                <c:pt idx="2022">
                  <c:v>1.5434558570938255</c:v>
                </c:pt>
                <c:pt idx="2023">
                  <c:v>1.6047320104400238</c:v>
                </c:pt>
                <c:pt idx="2024">
                  <c:v>1.211245210228618</c:v>
                </c:pt>
                <c:pt idx="2025">
                  <c:v>1.212600969305345</c:v>
                </c:pt>
                <c:pt idx="2026">
                  <c:v>1.4316085363749989</c:v>
                </c:pt>
                <c:pt idx="2027">
                  <c:v>1.3543960303923235</c:v>
                </c:pt>
                <c:pt idx="2028">
                  <c:v>1.4542586750788926</c:v>
                </c:pt>
                <c:pt idx="2029">
                  <c:v>1.3111360156898901</c:v>
                </c:pt>
                <c:pt idx="2030">
                  <c:v>1.3270104014267947</c:v>
                </c:pt>
                <c:pt idx="2031">
                  <c:v>1.7064760302775681</c:v>
                </c:pt>
                <c:pt idx="2032">
                  <c:v>1.3141186299081327</c:v>
                </c:pt>
                <c:pt idx="2033">
                  <c:v>1.1805992545621942</c:v>
                </c:pt>
                <c:pt idx="2034">
                  <c:v>1.4227976093401062</c:v>
                </c:pt>
                <c:pt idx="2035">
                  <c:v>1.126222984631051</c:v>
                </c:pt>
                <c:pt idx="2036">
                  <c:v>1.2482385870089858</c:v>
                </c:pt>
                <c:pt idx="2037">
                  <c:v>1.2516195353531703</c:v>
                </c:pt>
                <c:pt idx="2038">
                  <c:v>1.3425399915730787</c:v>
                </c:pt>
                <c:pt idx="2039">
                  <c:v>1.2081570180967132</c:v>
                </c:pt>
                <c:pt idx="2040">
                  <c:v>1.3205349350793347</c:v>
                </c:pt>
                <c:pt idx="2041">
                  <c:v>1.1005861559801462</c:v>
                </c:pt>
                <c:pt idx="2042">
                  <c:v>1.2869883605704022</c:v>
                </c:pt>
                <c:pt idx="2043">
                  <c:v>1.3447909284195656</c:v>
                </c:pt>
                <c:pt idx="2044">
                  <c:v>1.1736567176713895</c:v>
                </c:pt>
                <c:pt idx="2045">
                  <c:v>1.2263711648930666</c:v>
                </c:pt>
                <c:pt idx="2046">
                  <c:v>1.2768514481726232</c:v>
                </c:pt>
                <c:pt idx="2047">
                  <c:v>1.3593734861941034</c:v>
                </c:pt>
                <c:pt idx="2048">
                  <c:v>1.3287585372179933</c:v>
                </c:pt>
                <c:pt idx="2049">
                  <c:v>1.271747252507164</c:v>
                </c:pt>
                <c:pt idx="2050">
                  <c:v>1.1808023338138605</c:v>
                </c:pt>
                <c:pt idx="2051">
                  <c:v>1.5434565434565692</c:v>
                </c:pt>
                <c:pt idx="2052">
                  <c:v>1.3585621630350062</c:v>
                </c:pt>
                <c:pt idx="2053">
                  <c:v>1.2676833929464788</c:v>
                </c:pt>
                <c:pt idx="2054">
                  <c:v>1.3611702736122231</c:v>
                </c:pt>
                <c:pt idx="2055">
                  <c:v>1.2476699990065627</c:v>
                </c:pt>
                <c:pt idx="2056">
                  <c:v>1.3102753525856505</c:v>
                </c:pt>
                <c:pt idx="2057">
                  <c:v>1.2364219414358952</c:v>
                </c:pt>
                <c:pt idx="2058">
                  <c:v>1.2149250624479688</c:v>
                </c:pt>
                <c:pt idx="2059">
                  <c:v>1.1204838688022771</c:v>
                </c:pt>
                <c:pt idx="2060">
                  <c:v>1.1294968181359053</c:v>
                </c:pt>
                <c:pt idx="2061">
                  <c:v>1.2106474158014526</c:v>
                </c:pt>
                <c:pt idx="2062">
                  <c:v>1.1466684669944414</c:v>
                </c:pt>
                <c:pt idx="2063">
                  <c:v>1.353802518328046</c:v>
                </c:pt>
                <c:pt idx="2064">
                  <c:v>1.3427729071301358</c:v>
                </c:pt>
                <c:pt idx="2065">
                  <c:v>1.2204800261472981</c:v>
                </c:pt>
                <c:pt idx="2066">
                  <c:v>1.314266070814722</c:v>
                </c:pt>
                <c:pt idx="2067">
                  <c:v>1.2236723672367507</c:v>
                </c:pt>
                <c:pt idx="2068">
                  <c:v>1.0957714528763454</c:v>
                </c:pt>
                <c:pt idx="2069">
                  <c:v>1.1695443064253976</c:v>
                </c:pt>
                <c:pt idx="2070">
                  <c:v>1.3167752771246297</c:v>
                </c:pt>
                <c:pt idx="2071">
                  <c:v>1.3762436053593265</c:v>
                </c:pt>
                <c:pt idx="2072">
                  <c:v>1.4358858993971253</c:v>
                </c:pt>
                <c:pt idx="2073">
                  <c:v>1.2098451228402476</c:v>
                </c:pt>
                <c:pt idx="2074">
                  <c:v>1.3417843018025952</c:v>
                </c:pt>
                <c:pt idx="2075">
                  <c:v>1.1732133277701837</c:v>
                </c:pt>
                <c:pt idx="2076">
                  <c:v>1.3342322950745575</c:v>
                </c:pt>
                <c:pt idx="2077">
                  <c:v>1.3036809546018779</c:v>
                </c:pt>
                <c:pt idx="2078">
                  <c:v>1.2565432127732261</c:v>
                </c:pt>
                <c:pt idx="2079">
                  <c:v>1.2331566994701131</c:v>
                </c:pt>
                <c:pt idx="2080">
                  <c:v>1.2823608403166387</c:v>
                </c:pt>
                <c:pt idx="2081">
                  <c:v>1.224886877828077</c:v>
                </c:pt>
                <c:pt idx="2082">
                  <c:v>1.3760667002366398</c:v>
                </c:pt>
                <c:pt idx="2083">
                  <c:v>1.4048248816295448</c:v>
                </c:pt>
                <c:pt idx="2084">
                  <c:v>1.1063177235795141</c:v>
                </c:pt>
                <c:pt idx="2085">
                  <c:v>1.2533876433599598</c:v>
                </c:pt>
                <c:pt idx="2086">
                  <c:v>1.1657469649844621</c:v>
                </c:pt>
                <c:pt idx="2087">
                  <c:v>1.3098880437569558</c:v>
                </c:pt>
                <c:pt idx="2088">
                  <c:v>1.2335149419878095</c:v>
                </c:pt>
                <c:pt idx="2089">
                  <c:v>1.098289715038629</c:v>
                </c:pt>
                <c:pt idx="2090">
                  <c:v>1.2599733160642033</c:v>
                </c:pt>
                <c:pt idx="2091">
                  <c:v>1.5041196216051294</c:v>
                </c:pt>
                <c:pt idx="2092">
                  <c:v>1.3195211745181392</c:v>
                </c:pt>
                <c:pt idx="2093">
                  <c:v>1.3267704966206311</c:v>
                </c:pt>
                <c:pt idx="2094">
                  <c:v>1.2079865025270624</c:v>
                </c:pt>
                <c:pt idx="2095">
                  <c:v>1.2701485445117451</c:v>
                </c:pt>
                <c:pt idx="2096">
                  <c:v>1.3160628703051547</c:v>
                </c:pt>
                <c:pt idx="2097">
                  <c:v>1.6689285630718307</c:v>
                </c:pt>
                <c:pt idx="2098">
                  <c:v>1.3306330316383943</c:v>
                </c:pt>
                <c:pt idx="2099">
                  <c:v>1.3919315770294458</c:v>
                </c:pt>
                <c:pt idx="2100">
                  <c:v>1.2508217578018355</c:v>
                </c:pt>
                <c:pt idx="2101">
                  <c:v>1.1962100276352376</c:v>
                </c:pt>
                <c:pt idx="2102">
                  <c:v>1.2839572769446779</c:v>
                </c:pt>
                <c:pt idx="2103">
                  <c:v>1.1185183228613993</c:v>
                </c:pt>
                <c:pt idx="2104">
                  <c:v>1.235404762244048</c:v>
                </c:pt>
                <c:pt idx="2105">
                  <c:v>1.1044442494955735</c:v>
                </c:pt>
                <c:pt idx="2106">
                  <c:v>1.1965924082795811</c:v>
                </c:pt>
                <c:pt idx="2107">
                  <c:v>1.2926824983420282</c:v>
                </c:pt>
                <c:pt idx="2108">
                  <c:v>1.2537089588449142</c:v>
                </c:pt>
                <c:pt idx="2109">
                  <c:v>1.1379570061195932</c:v>
                </c:pt>
                <c:pt idx="2110">
                  <c:v>1.1453681043626394</c:v>
                </c:pt>
                <c:pt idx="2111">
                  <c:v>1.3368927658294483</c:v>
                </c:pt>
                <c:pt idx="2112">
                  <c:v>1.1508770478239505</c:v>
                </c:pt>
                <c:pt idx="2113">
                  <c:v>1.1329926991383801</c:v>
                </c:pt>
                <c:pt idx="2114">
                  <c:v>1.1704972700820606</c:v>
                </c:pt>
                <c:pt idx="2115">
                  <c:v>1.1813010590015136</c:v>
                </c:pt>
                <c:pt idx="2116">
                  <c:v>1.2198175714728665</c:v>
                </c:pt>
                <c:pt idx="2117">
                  <c:v>1.2951048575494921</c:v>
                </c:pt>
                <c:pt idx="2118">
                  <c:v>1.2997557120275969</c:v>
                </c:pt>
                <c:pt idx="2119">
                  <c:v>1.2100398442418292</c:v>
                </c:pt>
                <c:pt idx="2120">
                  <c:v>1.2288681604000606</c:v>
                </c:pt>
                <c:pt idx="2121">
                  <c:v>1.2140261655822167</c:v>
                </c:pt>
                <c:pt idx="2122">
                  <c:v>1.1513675000889187</c:v>
                </c:pt>
                <c:pt idx="2123">
                  <c:v>1.2452615301993537</c:v>
                </c:pt>
                <c:pt idx="2124">
                  <c:v>1.1825529933206815</c:v>
                </c:pt>
                <c:pt idx="2125">
                  <c:v>1.1186213926228068</c:v>
                </c:pt>
                <c:pt idx="2126">
                  <c:v>1.1510090295432678</c:v>
                </c:pt>
                <c:pt idx="2127">
                  <c:v>1.0927434923086461</c:v>
                </c:pt>
                <c:pt idx="2128">
                  <c:v>1.2003448183994612</c:v>
                </c:pt>
                <c:pt idx="2129">
                  <c:v>1.2103530126355819</c:v>
                </c:pt>
                <c:pt idx="2130">
                  <c:v>1.1488365508821126</c:v>
                </c:pt>
                <c:pt idx="2131">
                  <c:v>1.1602144912372612</c:v>
                </c:pt>
                <c:pt idx="2132">
                  <c:v>1.2201932689103663</c:v>
                </c:pt>
                <c:pt idx="2133">
                  <c:v>1.4027841635901106</c:v>
                </c:pt>
                <c:pt idx="2134">
                  <c:v>1.1456427653634476</c:v>
                </c:pt>
                <c:pt idx="2135">
                  <c:v>1.2245700108717141</c:v>
                </c:pt>
                <c:pt idx="2136">
                  <c:v>1.1602879736115477</c:v>
                </c:pt>
                <c:pt idx="2137">
                  <c:v>1.1924559421353409</c:v>
                </c:pt>
                <c:pt idx="2138">
                  <c:v>1.167855722337888</c:v>
                </c:pt>
                <c:pt idx="2139">
                  <c:v>1.1338540820696117</c:v>
                </c:pt>
                <c:pt idx="2140">
                  <c:v>1.1273698391083338</c:v>
                </c:pt>
                <c:pt idx="2141">
                  <c:v>1.3092138003420453</c:v>
                </c:pt>
                <c:pt idx="2142">
                  <c:v>1.2178851773334334</c:v>
                </c:pt>
                <c:pt idx="2143">
                  <c:v>2.6699210950303867</c:v>
                </c:pt>
                <c:pt idx="2144">
                  <c:v>1.4285226822093047</c:v>
                </c:pt>
                <c:pt idx="2145">
                  <c:v>1.1380323864851754</c:v>
                </c:pt>
                <c:pt idx="2146">
                  <c:v>1.2143201327027981</c:v>
                </c:pt>
                <c:pt idx="2147">
                  <c:v>1.2888616891064917</c:v>
                </c:pt>
                <c:pt idx="2148">
                  <c:v>1.1971713313839067</c:v>
                </c:pt>
                <c:pt idx="2149">
                  <c:v>1.3425602267359642</c:v>
                </c:pt>
                <c:pt idx="2150">
                  <c:v>1.2392768156827294</c:v>
                </c:pt>
                <c:pt idx="2151">
                  <c:v>1.2884078212290502</c:v>
                </c:pt>
                <c:pt idx="2152">
                  <c:v>1.2421537535591471</c:v>
                </c:pt>
                <c:pt idx="2153">
                  <c:v>1.17192954160572</c:v>
                </c:pt>
                <c:pt idx="2154">
                  <c:v>1.149634808230892</c:v>
                </c:pt>
                <c:pt idx="2155">
                  <c:v>1.2216356053006809</c:v>
                </c:pt>
                <c:pt idx="2156">
                  <c:v>1.3314084814922769</c:v>
                </c:pt>
                <c:pt idx="2157">
                  <c:v>1.3627222603945406</c:v>
                </c:pt>
                <c:pt idx="2158">
                  <c:v>1.1405193315971791</c:v>
                </c:pt>
                <c:pt idx="2159">
                  <c:v>1.3239686445042114</c:v>
                </c:pt>
                <c:pt idx="2160">
                  <c:v>1.2971525851890839</c:v>
                </c:pt>
                <c:pt idx="2161">
                  <c:v>1.3076698052838571</c:v>
                </c:pt>
                <c:pt idx="2162">
                  <c:v>1.1898305084745924</c:v>
                </c:pt>
                <c:pt idx="2163">
                  <c:v>1.1836664779468264</c:v>
                </c:pt>
                <c:pt idx="2164">
                  <c:v>1.2585656598982926</c:v>
                </c:pt>
                <c:pt idx="2165">
                  <c:v>1.1286058052341135</c:v>
                </c:pt>
                <c:pt idx="2166">
                  <c:v>1.1729660882025195</c:v>
                </c:pt>
                <c:pt idx="2167">
                  <c:v>1.1805698401667941</c:v>
                </c:pt>
                <c:pt idx="2168">
                  <c:v>1.0989711216776805</c:v>
                </c:pt>
                <c:pt idx="2169">
                  <c:v>1.1601104681566707</c:v>
                </c:pt>
                <c:pt idx="2170">
                  <c:v>1.383719773111773</c:v>
                </c:pt>
                <c:pt idx="2171">
                  <c:v>1.2595186084968242</c:v>
                </c:pt>
                <c:pt idx="2172">
                  <c:v>1.3425605536332441</c:v>
                </c:pt>
                <c:pt idx="2173">
                  <c:v>1.3048834139903474</c:v>
                </c:pt>
                <c:pt idx="2174">
                  <c:v>1.3015768666192702</c:v>
                </c:pt>
                <c:pt idx="2175">
                  <c:v>1.0933905652419031</c:v>
                </c:pt>
                <c:pt idx="2176">
                  <c:v>1.1658706507294734</c:v>
                </c:pt>
                <c:pt idx="2177">
                  <c:v>1.1711782228536998</c:v>
                </c:pt>
                <c:pt idx="2178">
                  <c:v>1.1219417475728384</c:v>
                </c:pt>
                <c:pt idx="2179">
                  <c:v>1.268023616547197</c:v>
                </c:pt>
                <c:pt idx="2180">
                  <c:v>1.1273734772314652</c:v>
                </c:pt>
                <c:pt idx="2181">
                  <c:v>1.1629396164046597</c:v>
                </c:pt>
                <c:pt idx="2182">
                  <c:v>1.1560906179575461</c:v>
                </c:pt>
                <c:pt idx="2183">
                  <c:v>1.209222603118437</c:v>
                </c:pt>
                <c:pt idx="2184">
                  <c:v>1.223225134525268</c:v>
                </c:pt>
                <c:pt idx="2185">
                  <c:v>1.1481063680510692</c:v>
                </c:pt>
                <c:pt idx="2186">
                  <c:v>1.1361131112563809</c:v>
                </c:pt>
                <c:pt idx="2187">
                  <c:v>1.2346256583613839</c:v>
                </c:pt>
                <c:pt idx="2188">
                  <c:v>1.242265310245201</c:v>
                </c:pt>
                <c:pt idx="2189">
                  <c:v>1.1790785802529171</c:v>
                </c:pt>
                <c:pt idx="2190">
                  <c:v>1.1915993945509686</c:v>
                </c:pt>
                <c:pt idx="2191">
                  <c:v>1.2359192857313994</c:v>
                </c:pt>
                <c:pt idx="2192">
                  <c:v>1.1444270015698792</c:v>
                </c:pt>
                <c:pt idx="2193">
                  <c:v>1.1943239049655743</c:v>
                </c:pt>
                <c:pt idx="2194">
                  <c:v>1.3029514171358112</c:v>
                </c:pt>
                <c:pt idx="2195">
                  <c:v>1.1707450714357834</c:v>
                </c:pt>
                <c:pt idx="2196">
                  <c:v>1.2578081134194365</c:v>
                </c:pt>
                <c:pt idx="2197">
                  <c:v>1.1994358914091063</c:v>
                </c:pt>
                <c:pt idx="2198">
                  <c:v>1.1876079298197202</c:v>
                </c:pt>
                <c:pt idx="2199">
                  <c:v>1.2081350897940135</c:v>
                </c:pt>
                <c:pt idx="2200">
                  <c:v>1.27200792780893</c:v>
                </c:pt>
                <c:pt idx="2201">
                  <c:v>1.1550704249224815</c:v>
                </c:pt>
                <c:pt idx="2202">
                  <c:v>1.1976160131944082</c:v>
                </c:pt>
                <c:pt idx="2203">
                  <c:v>1.1628554439382293</c:v>
                </c:pt>
                <c:pt idx="2204">
                  <c:v>1.117803365810478</c:v>
                </c:pt>
                <c:pt idx="2205">
                  <c:v>1.258323917871216</c:v>
                </c:pt>
                <c:pt idx="2206">
                  <c:v>1.2337446579791136</c:v>
                </c:pt>
                <c:pt idx="2207">
                  <c:v>1.2385443853447662</c:v>
                </c:pt>
                <c:pt idx="2208">
                  <c:v>1.188170633999504</c:v>
                </c:pt>
                <c:pt idx="2209">
                  <c:v>1.1150678544667587</c:v>
                </c:pt>
                <c:pt idx="2210">
                  <c:v>1.143494583735265</c:v>
                </c:pt>
                <c:pt idx="2211">
                  <c:v>1.3433299501800708</c:v>
                </c:pt>
                <c:pt idx="2212">
                  <c:v>1.210544502578482</c:v>
                </c:pt>
                <c:pt idx="2213">
                  <c:v>1.1619146197534953</c:v>
                </c:pt>
                <c:pt idx="2214">
                  <c:v>1.2928630514314012</c:v>
                </c:pt>
                <c:pt idx="2215">
                  <c:v>1.1178453615710109</c:v>
                </c:pt>
                <c:pt idx="2216">
                  <c:v>1.08334267835918</c:v>
                </c:pt>
                <c:pt idx="2217">
                  <c:v>1.0733012826751274</c:v>
                </c:pt>
                <c:pt idx="2218">
                  <c:v>1.0900061595318928</c:v>
                </c:pt>
                <c:pt idx="2219">
                  <c:v>1.1764760116982165</c:v>
                </c:pt>
                <c:pt idx="2220">
                  <c:v>1.1299128870648953</c:v>
                </c:pt>
                <c:pt idx="2221">
                  <c:v>1.1186951543938344</c:v>
                </c:pt>
                <c:pt idx="2222">
                  <c:v>1.1475263945633494</c:v>
                </c:pt>
                <c:pt idx="2223">
                  <c:v>1.1287319387612387</c:v>
                </c:pt>
                <c:pt idx="2224">
                  <c:v>1.112112390585104</c:v>
                </c:pt>
                <c:pt idx="2225">
                  <c:v>1.1272171253822811</c:v>
                </c:pt>
                <c:pt idx="2226">
                  <c:v>1.1464117164824064</c:v>
                </c:pt>
                <c:pt idx="2227">
                  <c:v>1.3237514833538515</c:v>
                </c:pt>
                <c:pt idx="2228">
                  <c:v>1.1526101056596125</c:v>
                </c:pt>
                <c:pt idx="2229">
                  <c:v>1.1419617024442072</c:v>
                </c:pt>
                <c:pt idx="2230">
                  <c:v>1.1309819674026185</c:v>
                </c:pt>
                <c:pt idx="2231">
                  <c:v>1.0917530309480601</c:v>
                </c:pt>
                <c:pt idx="2232">
                  <c:v>1.2381076028250912</c:v>
                </c:pt>
                <c:pt idx="2233">
                  <c:v>1.0555751705711318</c:v>
                </c:pt>
                <c:pt idx="2234">
                  <c:v>1.1494636784694419</c:v>
                </c:pt>
                <c:pt idx="2235">
                  <c:v>1.0529165909504072</c:v>
                </c:pt>
                <c:pt idx="2236">
                  <c:v>1.069236335700906</c:v>
                </c:pt>
                <c:pt idx="2237">
                  <c:v>1.1074778492885911</c:v>
                </c:pt>
                <c:pt idx="2238">
                  <c:v>1.0801641794826335</c:v>
                </c:pt>
                <c:pt idx="2239">
                  <c:v>1.057755427745495</c:v>
                </c:pt>
                <c:pt idx="2240">
                  <c:v>1.1439818601108533</c:v>
                </c:pt>
                <c:pt idx="2241">
                  <c:v>1.1410810620218037</c:v>
                </c:pt>
                <c:pt idx="2242">
                  <c:v>1.0886524953857859</c:v>
                </c:pt>
                <c:pt idx="2243">
                  <c:v>1.1646468413601396</c:v>
                </c:pt>
                <c:pt idx="2244">
                  <c:v>1.1323111095188703</c:v>
                </c:pt>
                <c:pt idx="2245">
                  <c:v>1.0370613771208026</c:v>
                </c:pt>
                <c:pt idx="2246">
                  <c:v>1.078520567064275</c:v>
                </c:pt>
                <c:pt idx="2247">
                  <c:v>1.129571949808686</c:v>
                </c:pt>
                <c:pt idx="2248">
                  <c:v>1.1518691156271239</c:v>
                </c:pt>
                <c:pt idx="2249">
                  <c:v>1.1321615422282953</c:v>
                </c:pt>
                <c:pt idx="2250">
                  <c:v>1.120077707152485</c:v>
                </c:pt>
                <c:pt idx="2251">
                  <c:v>1.1336305692486457</c:v>
                </c:pt>
                <c:pt idx="2252">
                  <c:v>1.0376899574522027</c:v>
                </c:pt>
                <c:pt idx="2253">
                  <c:v>0.98704399347272387</c:v>
                </c:pt>
                <c:pt idx="2254">
                  <c:v>1.0061712613176563</c:v>
                </c:pt>
                <c:pt idx="2255">
                  <c:v>1.1303356439255889</c:v>
                </c:pt>
                <c:pt idx="2256">
                  <c:v>1.037938057816215</c:v>
                </c:pt>
                <c:pt idx="2257">
                  <c:v>1.1582273195445909</c:v>
                </c:pt>
                <c:pt idx="2258">
                  <c:v>1.219177884805916</c:v>
                </c:pt>
                <c:pt idx="2259">
                  <c:v>1.1269290655734652</c:v>
                </c:pt>
                <c:pt idx="2260">
                  <c:v>1.1885387856386143</c:v>
                </c:pt>
                <c:pt idx="2261">
                  <c:v>1.058422575319248</c:v>
                </c:pt>
                <c:pt idx="2262">
                  <c:v>1.1096810296586574</c:v>
                </c:pt>
                <c:pt idx="2263">
                  <c:v>1.1624056655364818</c:v>
                </c:pt>
                <c:pt idx="2264">
                  <c:v>1.1187186685037693</c:v>
                </c:pt>
                <c:pt idx="2265">
                  <c:v>1.0428104565210112</c:v>
                </c:pt>
                <c:pt idx="2266">
                  <c:v>1.1620817359384139</c:v>
                </c:pt>
                <c:pt idx="2267">
                  <c:v>1.1343556855513655</c:v>
                </c:pt>
                <c:pt idx="2268">
                  <c:v>-5.6118088879611765</c:v>
                </c:pt>
                <c:pt idx="2269">
                  <c:v>0.43349484770291269</c:v>
                </c:pt>
                <c:pt idx="2270">
                  <c:v>0.53507857033585537</c:v>
                </c:pt>
                <c:pt idx="2271">
                  <c:v>0.6058515570245725</c:v>
                </c:pt>
                <c:pt idx="2272">
                  <c:v>0.73478417619874803</c:v>
                </c:pt>
                <c:pt idx="2273">
                  <c:v>0.76894870682494909</c:v>
                </c:pt>
                <c:pt idx="2274">
                  <c:v>0.7900128022424745</c:v>
                </c:pt>
                <c:pt idx="2275">
                  <c:v>0.8347400276564092</c:v>
                </c:pt>
                <c:pt idx="2276">
                  <c:v>0.86876676416854559</c:v>
                </c:pt>
                <c:pt idx="2277">
                  <c:v>0.87518020985636613</c:v>
                </c:pt>
                <c:pt idx="2278">
                  <c:v>0.87721599769160286</c:v>
                </c:pt>
                <c:pt idx="2279">
                  <c:v>0.87192639242303616</c:v>
                </c:pt>
                <c:pt idx="2280">
                  <c:v>0.89359851761491782</c:v>
                </c:pt>
                <c:pt idx="2281">
                  <c:v>0.89631805976262724</c:v>
                </c:pt>
                <c:pt idx="2282">
                  <c:v>0.89605049730287023</c:v>
                </c:pt>
                <c:pt idx="2283">
                  <c:v>0.90414481565286708</c:v>
                </c:pt>
                <c:pt idx="2284">
                  <c:v>0.89958810693542834</c:v>
                </c:pt>
                <c:pt idx="2285">
                  <c:v>0.9020680119999781</c:v>
                </c:pt>
                <c:pt idx="2286">
                  <c:v>0.89582382803836336</c:v>
                </c:pt>
                <c:pt idx="2287">
                  <c:v>0.90198327892966279</c:v>
                </c:pt>
                <c:pt idx="2288">
                  <c:v>0.89444436658727577</c:v>
                </c:pt>
                <c:pt idx="2289">
                  <c:v>0.87685824176288929</c:v>
                </c:pt>
                <c:pt idx="2290">
                  <c:v>0.86686353207516875</c:v>
                </c:pt>
                <c:pt idx="2291">
                  <c:v>0.83749132868199128</c:v>
                </c:pt>
                <c:pt idx="2292">
                  <c:v>0.86755119700028416</c:v>
                </c:pt>
                <c:pt idx="2293">
                  <c:v>0.825545286751035</c:v>
                </c:pt>
                <c:pt idx="2294">
                  <c:v>0.8572339946922467</c:v>
                </c:pt>
                <c:pt idx="2295">
                  <c:v>0.81249481515474886</c:v>
                </c:pt>
                <c:pt idx="2296">
                  <c:v>0.73173614674009013</c:v>
                </c:pt>
                <c:pt idx="2297">
                  <c:v>0.7149413544156622</c:v>
                </c:pt>
                <c:pt idx="2298">
                  <c:v>0.75746151819068575</c:v>
                </c:pt>
                <c:pt idx="2299">
                  <c:v>0.76999098286744083</c:v>
                </c:pt>
                <c:pt idx="2300">
                  <c:v>0.73358682472600589</c:v>
                </c:pt>
                <c:pt idx="2301">
                  <c:v>0.77407120427387976</c:v>
                </c:pt>
                <c:pt idx="2302">
                  <c:v>0.74664105422941029</c:v>
                </c:pt>
                <c:pt idx="2303">
                  <c:v>0.51091703056768412</c:v>
                </c:pt>
                <c:pt idx="2304">
                  <c:v>0.48132994627160891</c:v>
                </c:pt>
                <c:pt idx="2305">
                  <c:v>0.63429577723152941</c:v>
                </c:pt>
                <c:pt idx="2306">
                  <c:v>0.74374448461384424</c:v>
                </c:pt>
                <c:pt idx="2307">
                  <c:v>0.71026177607166507</c:v>
                </c:pt>
                <c:pt idx="2308">
                  <c:v>0.51942441571357545</c:v>
                </c:pt>
                <c:pt idx="2309">
                  <c:v>0.43962008141113779</c:v>
                </c:pt>
                <c:pt idx="2310">
                  <c:v>-0.26551732594343364</c:v>
                </c:pt>
                <c:pt idx="2311">
                  <c:v>0.25751089714397779</c:v>
                </c:pt>
                <c:pt idx="2312">
                  <c:v>0.46969519048498309</c:v>
                </c:pt>
                <c:pt idx="2313">
                  <c:v>0.39550709856762328</c:v>
                </c:pt>
                <c:pt idx="2314">
                  <c:v>3.7569624105932506</c:v>
                </c:pt>
                <c:pt idx="2315">
                  <c:v>2.7750678297405984</c:v>
                </c:pt>
                <c:pt idx="2316">
                  <c:v>1.1633174386921086</c:v>
                </c:pt>
                <c:pt idx="2317">
                  <c:v>1.5324913723474833</c:v>
                </c:pt>
                <c:pt idx="2318">
                  <c:v>1.5317011376036307</c:v>
                </c:pt>
                <c:pt idx="2319">
                  <c:v>1.3125856555505202</c:v>
                </c:pt>
                <c:pt idx="2320">
                  <c:v>1.5409040561211533</c:v>
                </c:pt>
                <c:pt idx="2321">
                  <c:v>1.5357551629758821</c:v>
                </c:pt>
                <c:pt idx="2322">
                  <c:v>1.9706220778654167</c:v>
                </c:pt>
                <c:pt idx="2323">
                  <c:v>1.1884020464634995</c:v>
                </c:pt>
                <c:pt idx="2324">
                  <c:v>1.652562507071025</c:v>
                </c:pt>
                <c:pt idx="2325">
                  <c:v>1.4146822640251633</c:v>
                </c:pt>
                <c:pt idx="2326">
                  <c:v>1.1306130818126119</c:v>
                </c:pt>
                <c:pt idx="2327">
                  <c:v>1.3267564966313812</c:v>
                </c:pt>
                <c:pt idx="2328">
                  <c:v>1.0878271524774086</c:v>
                </c:pt>
                <c:pt idx="2329">
                  <c:v>1.2369859935585679</c:v>
                </c:pt>
                <c:pt idx="2330">
                  <c:v>1.5452948481085917</c:v>
                </c:pt>
                <c:pt idx="2331">
                  <c:v>1.2721178358984135</c:v>
                </c:pt>
                <c:pt idx="2332">
                  <c:v>1.3666489877283905</c:v>
                </c:pt>
                <c:pt idx="2333">
                  <c:v>1.3831937314239588</c:v>
                </c:pt>
                <c:pt idx="2334">
                  <c:v>1.157296726504768</c:v>
                </c:pt>
                <c:pt idx="2335">
                  <c:v>0.98317468554964726</c:v>
                </c:pt>
                <c:pt idx="2336">
                  <c:v>1.0846123355340358</c:v>
                </c:pt>
                <c:pt idx="2337">
                  <c:v>1.1476202596080496</c:v>
                </c:pt>
                <c:pt idx="2338">
                  <c:v>1.1088283609079059</c:v>
                </c:pt>
                <c:pt idx="2339">
                  <c:v>1.1247392681482373</c:v>
                </c:pt>
                <c:pt idx="2340">
                  <c:v>1.1520282463711424</c:v>
                </c:pt>
                <c:pt idx="2341">
                  <c:v>1.2360270059433514</c:v>
                </c:pt>
                <c:pt idx="2342">
                  <c:v>1.179809694940209</c:v>
                </c:pt>
                <c:pt idx="2343">
                  <c:v>1.0846123355340358</c:v>
                </c:pt>
                <c:pt idx="2344">
                  <c:v>1.1527904849039623</c:v>
                </c:pt>
                <c:pt idx="2345">
                  <c:v>1.0671579957263215</c:v>
                </c:pt>
                <c:pt idx="2346">
                  <c:v>1.1175239616613581</c:v>
                </c:pt>
                <c:pt idx="2347">
                  <c:v>1.2207040820172703</c:v>
                </c:pt>
                <c:pt idx="2348">
                  <c:v>1.0787631296264757</c:v>
                </c:pt>
                <c:pt idx="2349">
                  <c:v>1.1461633804723732</c:v>
                </c:pt>
                <c:pt idx="2350">
                  <c:v>1.0923127590471708</c:v>
                </c:pt>
                <c:pt idx="2351">
                  <c:v>1.2082157561178779</c:v>
                </c:pt>
                <c:pt idx="2352">
                  <c:v>1.1214609096542933</c:v>
                </c:pt>
                <c:pt idx="2353">
                  <c:v>1.0882840076025164</c:v>
                </c:pt>
                <c:pt idx="2354">
                  <c:v>1.1748888063012042</c:v>
                </c:pt>
                <c:pt idx="2355">
                  <c:v>1.226410732860941</c:v>
                </c:pt>
                <c:pt idx="2356">
                  <c:v>1.1997074745301177</c:v>
                </c:pt>
                <c:pt idx="2357">
                  <c:v>1.2080297012605881</c:v>
                </c:pt>
                <c:pt idx="2358">
                  <c:v>1.302564229371203</c:v>
                </c:pt>
                <c:pt idx="2359">
                  <c:v>1.1440070765148347</c:v>
                </c:pt>
                <c:pt idx="2360">
                  <c:v>1.1545897391079867</c:v>
                </c:pt>
                <c:pt idx="2361">
                  <c:v>1.1193085862541421</c:v>
                </c:pt>
                <c:pt idx="2362">
                  <c:v>1.1363766070807426</c:v>
                </c:pt>
                <c:pt idx="2363">
                  <c:v>1.1783083722072167</c:v>
                </c:pt>
                <c:pt idx="2364">
                  <c:v>1.1120069303651394</c:v>
                </c:pt>
                <c:pt idx="2365">
                  <c:v>1.1310126454631695</c:v>
                </c:pt>
                <c:pt idx="2366">
                  <c:v>1.1302060565864476</c:v>
                </c:pt>
                <c:pt idx="2367">
                  <c:v>1.0754762358081233</c:v>
                </c:pt>
                <c:pt idx="2368">
                  <c:v>1.124763663301749</c:v>
                </c:pt>
                <c:pt idx="2369">
                  <c:v>1.0914262900489229</c:v>
                </c:pt>
                <c:pt idx="2370">
                  <c:v>1.2634180641390065</c:v>
                </c:pt>
                <c:pt idx="2371">
                  <c:v>1.0613545816733168</c:v>
                </c:pt>
                <c:pt idx="2372">
                  <c:v>1.1436337408464472</c:v>
                </c:pt>
                <c:pt idx="2373">
                  <c:v>1.0728036867340152</c:v>
                </c:pt>
                <c:pt idx="2374">
                  <c:v>1.1489653769891781</c:v>
                </c:pt>
                <c:pt idx="2375">
                  <c:v>1.1884645075910927</c:v>
                </c:pt>
                <c:pt idx="2376">
                  <c:v>1.0973111726804707</c:v>
                </c:pt>
                <c:pt idx="2377">
                  <c:v>1.1124231703136127</c:v>
                </c:pt>
                <c:pt idx="2378">
                  <c:v>1.0833019146004661</c:v>
                </c:pt>
                <c:pt idx="2379">
                  <c:v>1.1786285427363976</c:v>
                </c:pt>
                <c:pt idx="2380">
                  <c:v>1.1016315064423061</c:v>
                </c:pt>
                <c:pt idx="2381">
                  <c:v>1.3987955094328441</c:v>
                </c:pt>
                <c:pt idx="2382">
                  <c:v>1.0964090921051317</c:v>
                </c:pt>
                <c:pt idx="2383">
                  <c:v>1.1008330481975501</c:v>
                </c:pt>
                <c:pt idx="2384">
                  <c:v>1.0911669802400221</c:v>
                </c:pt>
                <c:pt idx="2385">
                  <c:v>1.1896703270946045</c:v>
                </c:pt>
                <c:pt idx="2386">
                  <c:v>1.1889595572170868</c:v>
                </c:pt>
                <c:pt idx="2387">
                  <c:v>1.1208882214591047</c:v>
                </c:pt>
                <c:pt idx="2388">
                  <c:v>1.0397635105024092</c:v>
                </c:pt>
                <c:pt idx="2389">
                  <c:v>1.1665989975122564</c:v>
                </c:pt>
                <c:pt idx="2390">
                  <c:v>1.1997421572840556</c:v>
                </c:pt>
                <c:pt idx="2391">
                  <c:v>1.212863964048323</c:v>
                </c:pt>
                <c:pt idx="2392">
                  <c:v>1.1494525325790874</c:v>
                </c:pt>
                <c:pt idx="2393">
                  <c:v>1.056126284139332</c:v>
                </c:pt>
                <c:pt idx="2394">
                  <c:v>1.0709133548003167</c:v>
                </c:pt>
                <c:pt idx="2395">
                  <c:v>1.1220471321766823</c:v>
                </c:pt>
                <c:pt idx="2396">
                  <c:v>1.1143104284347596</c:v>
                </c:pt>
                <c:pt idx="2397">
                  <c:v>1.1140682421563468</c:v>
                </c:pt>
                <c:pt idx="2398">
                  <c:v>1.0864262729571916</c:v>
                </c:pt>
                <c:pt idx="2399">
                  <c:v>1.1186043919295756</c:v>
                </c:pt>
                <c:pt idx="2400">
                  <c:v>1.1820216068814082</c:v>
                </c:pt>
                <c:pt idx="2401">
                  <c:v>1.1649443081748443</c:v>
                </c:pt>
                <c:pt idx="2402">
                  <c:v>1.0896810894673521</c:v>
                </c:pt>
                <c:pt idx="2403">
                  <c:v>1.1497420671738761</c:v>
                </c:pt>
                <c:pt idx="2404">
                  <c:v>1.1675560520425443</c:v>
                </c:pt>
                <c:pt idx="2405">
                  <c:v>1.0868294599953663</c:v>
                </c:pt>
                <c:pt idx="2406">
                  <c:v>1.0904218220035424</c:v>
                </c:pt>
                <c:pt idx="2407">
                  <c:v>1.1179777793395214</c:v>
                </c:pt>
                <c:pt idx="2408">
                  <c:v>1.1672213010674648</c:v>
                </c:pt>
                <c:pt idx="2409">
                  <c:v>1.0798793133481772</c:v>
                </c:pt>
                <c:pt idx="2410">
                  <c:v>1.1243807518855242</c:v>
                </c:pt>
                <c:pt idx="2411">
                  <c:v>1.1965834088262071</c:v>
                </c:pt>
                <c:pt idx="2412">
                  <c:v>1.1377854879248195</c:v>
                </c:pt>
                <c:pt idx="2413">
                  <c:v>1.1098125619678718</c:v>
                </c:pt>
                <c:pt idx="2414">
                  <c:v>1.1179200851842435</c:v>
                </c:pt>
                <c:pt idx="2415">
                  <c:v>1.1784788245462479</c:v>
                </c:pt>
                <c:pt idx="2416">
                  <c:v>1.96514839192345</c:v>
                </c:pt>
                <c:pt idx="2417">
                  <c:v>-13.519394912526824</c:v>
                </c:pt>
                <c:pt idx="2418">
                  <c:v>-3.6544145225411304</c:v>
                </c:pt>
                <c:pt idx="2419">
                  <c:v>-3.8986310299860985</c:v>
                </c:pt>
              </c:numCache>
            </c:numRef>
          </c:xVal>
          <c:yVal>
            <c:numRef>
              <c:f>Sheet1!$BQ$3:$BQ$2422</c:f>
              <c:numCache>
                <c:formatCode>General</c:formatCode>
                <c:ptCount val="2420"/>
                <c:pt idx="0">
                  <c:v>-1.5820294784578848E-3</c:v>
                </c:pt>
                <c:pt idx="1">
                  <c:v>-1.7257747543461509E-3</c:v>
                </c:pt>
                <c:pt idx="2">
                  <c:v>-1.9461640211639679E-3</c:v>
                </c:pt>
                <c:pt idx="3">
                  <c:v>-1.7140022675736508E-3</c:v>
                </c:pt>
                <c:pt idx="4">
                  <c:v>-1.4606386999243466E-3</c:v>
                </c:pt>
                <c:pt idx="5">
                  <c:v>-2.336073318216089E-3</c:v>
                </c:pt>
                <c:pt idx="6">
                  <c:v>-2.4519085411941724E-3</c:v>
                </c:pt>
                <c:pt idx="7">
                  <c:v>-2.1407785336355649E-3</c:v>
                </c:pt>
                <c:pt idx="8">
                  <c:v>-2.0321617535902919E-3</c:v>
                </c:pt>
                <c:pt idx="9">
                  <c:v>-2.0213529856386329E-3</c:v>
                </c:pt>
                <c:pt idx="10">
                  <c:v>-1.7879818594103954E-3</c:v>
                </c:pt>
                <c:pt idx="11">
                  <c:v>-1.7645313681028236E-3</c:v>
                </c:pt>
                <c:pt idx="12">
                  <c:v>-1.7207105064247609E-3</c:v>
                </c:pt>
                <c:pt idx="13">
                  <c:v>-1.6141156462583634E-3</c:v>
                </c:pt>
                <c:pt idx="14">
                  <c:v>-2.1020219198790054E-3</c:v>
                </c:pt>
                <c:pt idx="15">
                  <c:v>-2.3383408919122532E-3</c:v>
                </c:pt>
                <c:pt idx="16">
                  <c:v>-1.5550264550263466E-3</c:v>
                </c:pt>
                <c:pt idx="17">
                  <c:v>-2.0202003023430948E-3</c:v>
                </c:pt>
                <c:pt idx="18">
                  <c:v>-1.9923280423279422E-3</c:v>
                </c:pt>
                <c:pt idx="19">
                  <c:v>-1.9566704459561693E-3</c:v>
                </c:pt>
                <c:pt idx="20">
                  <c:v>-1.8063869992440487E-3</c:v>
                </c:pt>
                <c:pt idx="21">
                  <c:v>-1.7003212396069388E-3</c:v>
                </c:pt>
                <c:pt idx="22">
                  <c:v>-1.6469198790625998E-3</c:v>
                </c:pt>
                <c:pt idx="23">
                  <c:v>-1.5799697656839677E-3</c:v>
                </c:pt>
                <c:pt idx="24">
                  <c:v>-1.6161186696900826E-3</c:v>
                </c:pt>
                <c:pt idx="25">
                  <c:v>-1.9718065003778971E-3</c:v>
                </c:pt>
                <c:pt idx="26">
                  <c:v>-2.2741118669689022E-3</c:v>
                </c:pt>
                <c:pt idx="27">
                  <c:v>-2.1117157974299252E-3</c:v>
                </c:pt>
                <c:pt idx="28">
                  <c:v>-2.0302343159484836E-3</c:v>
                </c:pt>
                <c:pt idx="29">
                  <c:v>-1.9142290249432622E-3</c:v>
                </c:pt>
                <c:pt idx="30">
                  <c:v>-2.0423091458805411E-3</c:v>
                </c:pt>
                <c:pt idx="31">
                  <c:v>-1.8095427059711933E-3</c:v>
                </c:pt>
                <c:pt idx="32">
                  <c:v>-2.0529289493573864E-3</c:v>
                </c:pt>
                <c:pt idx="33">
                  <c:v>-1.6066893424035783E-3</c:v>
                </c:pt>
                <c:pt idx="34">
                  <c:v>-2.5742063492062714E-3</c:v>
                </c:pt>
                <c:pt idx="35">
                  <c:v>-1.8318216175358952E-3</c:v>
                </c:pt>
                <c:pt idx="36">
                  <c:v>-1.8345427059711758E-3</c:v>
                </c:pt>
                <c:pt idx="37">
                  <c:v>-1.8555744520029451E-3</c:v>
                </c:pt>
                <c:pt idx="38">
                  <c:v>-2.1852607709749909E-3</c:v>
                </c:pt>
                <c:pt idx="39">
                  <c:v>-2.1816137566136682E-3</c:v>
                </c:pt>
                <c:pt idx="40">
                  <c:v>-2.130291005291027E-3</c:v>
                </c:pt>
                <c:pt idx="41">
                  <c:v>-1.7647392290249578E-3</c:v>
                </c:pt>
                <c:pt idx="42">
                  <c:v>-2.3413265306121795E-3</c:v>
                </c:pt>
                <c:pt idx="43">
                  <c:v>-1.8881708238850142E-3</c:v>
                </c:pt>
                <c:pt idx="44">
                  <c:v>-2.1935563114133905E-3</c:v>
                </c:pt>
                <c:pt idx="45">
                  <c:v>-2.2818594104307942E-3</c:v>
                </c:pt>
                <c:pt idx="46">
                  <c:v>-2.3650982615267798E-3</c:v>
                </c:pt>
                <c:pt idx="47">
                  <c:v>-2.0110544217685649E-3</c:v>
                </c:pt>
                <c:pt idx="48">
                  <c:v>-2.3743386243385831E-3</c:v>
                </c:pt>
                <c:pt idx="49">
                  <c:v>-2.4946145124715756E-3</c:v>
                </c:pt>
                <c:pt idx="50">
                  <c:v>8.3528911564626981E-3</c:v>
                </c:pt>
                <c:pt idx="51">
                  <c:v>1.7257785336356819E-2</c:v>
                </c:pt>
                <c:pt idx="52">
                  <c:v>7.4545653817082475E-2</c:v>
                </c:pt>
                <c:pt idx="53">
                  <c:v>9.379801587301595E-2</c:v>
                </c:pt>
                <c:pt idx="54">
                  <c:v>0.14000224867724881</c:v>
                </c:pt>
                <c:pt idx="55">
                  <c:v>0.15843123582766433</c:v>
                </c:pt>
                <c:pt idx="56">
                  <c:v>0.12052773998488292</c:v>
                </c:pt>
                <c:pt idx="57">
                  <c:v>0.11162123960695397</c:v>
                </c:pt>
                <c:pt idx="58">
                  <c:v>8.807842025699178E-2</c:v>
                </c:pt>
                <c:pt idx="59">
                  <c:v>6.0256405895691645E-2</c:v>
                </c:pt>
                <c:pt idx="60">
                  <c:v>4.6537509448223879E-2</c:v>
                </c:pt>
                <c:pt idx="61">
                  <c:v>4.012976190476196E-2</c:v>
                </c:pt>
                <c:pt idx="62">
                  <c:v>4.6379969765684044E-2</c:v>
                </c:pt>
                <c:pt idx="63">
                  <c:v>3.7688359788359979E-2</c:v>
                </c:pt>
                <c:pt idx="64">
                  <c:v>2.9435506424792205E-2</c:v>
                </c:pt>
                <c:pt idx="65">
                  <c:v>2.3275056689342523E-2</c:v>
                </c:pt>
                <c:pt idx="66">
                  <c:v>1.8465211640211691E-2</c:v>
                </c:pt>
                <c:pt idx="67">
                  <c:v>1.6855631141345494E-2</c:v>
                </c:pt>
                <c:pt idx="68">
                  <c:v>1.5281953892668235E-2</c:v>
                </c:pt>
                <c:pt idx="69">
                  <c:v>1.2552891156462702E-2</c:v>
                </c:pt>
                <c:pt idx="70">
                  <c:v>1.2188170823885253E-2</c:v>
                </c:pt>
                <c:pt idx="71">
                  <c:v>1.0656009070294823E-2</c:v>
                </c:pt>
                <c:pt idx="72">
                  <c:v>7.9512471655329882E-3</c:v>
                </c:pt>
                <c:pt idx="73">
                  <c:v>7.6577475434618548E-3</c:v>
                </c:pt>
                <c:pt idx="74">
                  <c:v>5.5877362055934124E-3</c:v>
                </c:pt>
                <c:pt idx="75">
                  <c:v>5.6265873015873581E-3</c:v>
                </c:pt>
                <c:pt idx="76">
                  <c:v>3.7942554799698389E-3</c:v>
                </c:pt>
                <c:pt idx="77">
                  <c:v>2.8213907785336612E-3</c:v>
                </c:pt>
                <c:pt idx="78">
                  <c:v>1.5562358276643719E-3</c:v>
                </c:pt>
                <c:pt idx="79">
                  <c:v>1.4703703703703829E-3</c:v>
                </c:pt>
                <c:pt idx="80">
                  <c:v>2.013284202570023E-3</c:v>
                </c:pt>
                <c:pt idx="81">
                  <c:v>2.0970710506425442E-3</c:v>
                </c:pt>
                <c:pt idx="82">
                  <c:v>1.6618480725623659E-3</c:v>
                </c:pt>
                <c:pt idx="83">
                  <c:v>1.260733182161914E-3</c:v>
                </c:pt>
                <c:pt idx="84">
                  <c:v>5.9839380196534614E-4</c:v>
                </c:pt>
                <c:pt idx="85">
                  <c:v>5.3131141345440832E-4</c:v>
                </c:pt>
                <c:pt idx="86">
                  <c:v>1.1882464096751133E-3</c:v>
                </c:pt>
                <c:pt idx="87">
                  <c:v>-4.4319727891148223E-4</c:v>
                </c:pt>
                <c:pt idx="88">
                  <c:v>3.4896069538935953E-4</c:v>
                </c:pt>
                <c:pt idx="89">
                  <c:v>-1.2088057445191038E-4</c:v>
                </c:pt>
                <c:pt idx="90">
                  <c:v>-2.6188586545723225E-4</c:v>
                </c:pt>
                <c:pt idx="91">
                  <c:v>-3.4472789115646283E-4</c:v>
                </c:pt>
                <c:pt idx="92">
                  <c:v>-7.3784958427815673E-4</c:v>
                </c:pt>
                <c:pt idx="93">
                  <c:v>-1.2803665910808447E-3</c:v>
                </c:pt>
                <c:pt idx="94">
                  <c:v>-3.3890778533628195E-4</c:v>
                </c:pt>
                <c:pt idx="95">
                  <c:v>-4.9176114890393113E-4</c:v>
                </c:pt>
                <c:pt idx="96">
                  <c:v>-1.0686885865456267E-3</c:v>
                </c:pt>
                <c:pt idx="97">
                  <c:v>-1.2492063492062916E-3</c:v>
                </c:pt>
                <c:pt idx="98">
                  <c:v>-1.3380007558578453E-3</c:v>
                </c:pt>
                <c:pt idx="99">
                  <c:v>-1.0253590325018567E-3</c:v>
                </c:pt>
                <c:pt idx="100">
                  <c:v>-1.2519085411941268E-3</c:v>
                </c:pt>
                <c:pt idx="101">
                  <c:v>-8.4009826152680548E-4</c:v>
                </c:pt>
                <c:pt idx="102">
                  <c:v>-1.3091836734692884E-3</c:v>
                </c:pt>
                <c:pt idx="103">
                  <c:v>-1.1645880574451218E-3</c:v>
                </c:pt>
                <c:pt idx="104">
                  <c:v>-1.7303287981858826E-3</c:v>
                </c:pt>
                <c:pt idx="105">
                  <c:v>-1.4319349962206166E-3</c:v>
                </c:pt>
                <c:pt idx="106">
                  <c:v>-1.5860355253211936E-3</c:v>
                </c:pt>
                <c:pt idx="107">
                  <c:v>-1.6022864701435522E-3</c:v>
                </c:pt>
                <c:pt idx="108">
                  <c:v>-1.5052721088434314E-3</c:v>
                </c:pt>
                <c:pt idx="109">
                  <c:v>-1.6132464096749841E-3</c:v>
                </c:pt>
                <c:pt idx="110">
                  <c:v>-1.3660619803476945E-3</c:v>
                </c:pt>
                <c:pt idx="111">
                  <c:v>-2.0363189720331932E-3</c:v>
                </c:pt>
                <c:pt idx="112">
                  <c:v>-1.504346182917506E-3</c:v>
                </c:pt>
                <c:pt idx="113">
                  <c:v>-1.9183862433861587E-3</c:v>
                </c:pt>
                <c:pt idx="114">
                  <c:v>-1.7835222978079741E-3</c:v>
                </c:pt>
                <c:pt idx="115">
                  <c:v>-1.1898526077096664E-3</c:v>
                </c:pt>
                <c:pt idx="116">
                  <c:v>-1.8714663643234304E-3</c:v>
                </c:pt>
                <c:pt idx="117">
                  <c:v>-2.0495842781557052E-3</c:v>
                </c:pt>
                <c:pt idx="118">
                  <c:v>-1.6312736205592476E-3</c:v>
                </c:pt>
                <c:pt idx="119">
                  <c:v>-1.8120748299318861E-3</c:v>
                </c:pt>
                <c:pt idx="120">
                  <c:v>-2.0203136810279178E-3</c:v>
                </c:pt>
                <c:pt idx="121">
                  <c:v>-1.6637755102040389E-3</c:v>
                </c:pt>
                <c:pt idx="122">
                  <c:v>-2.2640967498109457E-3</c:v>
                </c:pt>
                <c:pt idx="123">
                  <c:v>-1.9301965230536086E-3</c:v>
                </c:pt>
                <c:pt idx="124">
                  <c:v>-1.7630952380952407E-3</c:v>
                </c:pt>
                <c:pt idx="125">
                  <c:v>-1.7224300831442385E-3</c:v>
                </c:pt>
                <c:pt idx="126">
                  <c:v>-1.7779100529100446E-3</c:v>
                </c:pt>
                <c:pt idx="127">
                  <c:v>-1.4961073318215854E-3</c:v>
                </c:pt>
                <c:pt idx="128">
                  <c:v>-1.4213340891911373E-3</c:v>
                </c:pt>
                <c:pt idx="129">
                  <c:v>-1.7544406651548885E-3</c:v>
                </c:pt>
                <c:pt idx="130">
                  <c:v>-1.9061791383219121E-3</c:v>
                </c:pt>
                <c:pt idx="131">
                  <c:v>-1.7133219954647751E-3</c:v>
                </c:pt>
                <c:pt idx="132">
                  <c:v>-2.1561224489795106E-3</c:v>
                </c:pt>
                <c:pt idx="133">
                  <c:v>-2.1036470143612099E-3</c:v>
                </c:pt>
                <c:pt idx="134">
                  <c:v>-2.7154195011336933E-3</c:v>
                </c:pt>
                <c:pt idx="135">
                  <c:v>-1.3513605442175502E-3</c:v>
                </c:pt>
                <c:pt idx="136">
                  <c:v>-2.105026455026365E-3</c:v>
                </c:pt>
                <c:pt idx="137">
                  <c:v>-2.6191421012849263E-3</c:v>
                </c:pt>
                <c:pt idx="138">
                  <c:v>-2.0154761904761418E-3</c:v>
                </c:pt>
                <c:pt idx="139">
                  <c:v>-1.8647581254723202E-3</c:v>
                </c:pt>
                <c:pt idx="140">
                  <c:v>-2.3867346938775307E-3</c:v>
                </c:pt>
                <c:pt idx="141">
                  <c:v>-2.2385298563868776E-3</c:v>
                </c:pt>
                <c:pt idx="142">
                  <c:v>-1.6600151171579391E-3</c:v>
                </c:pt>
                <c:pt idx="143">
                  <c:v>-1.1642479213906818E-3</c:v>
                </c:pt>
                <c:pt idx="144">
                  <c:v>-1.7871126228268188E-3</c:v>
                </c:pt>
                <c:pt idx="145">
                  <c:v>-2.7518329554043703E-3</c:v>
                </c:pt>
                <c:pt idx="146">
                  <c:v>-1.967082388510948E-3</c:v>
                </c:pt>
                <c:pt idx="147">
                  <c:v>-2.367989417989312E-3</c:v>
                </c:pt>
                <c:pt idx="148">
                  <c:v>-2.3411186696899993E-3</c:v>
                </c:pt>
                <c:pt idx="149">
                  <c:v>-2.1611489040059845E-3</c:v>
                </c:pt>
                <c:pt idx="150">
                  <c:v>-2.3067649281933536E-3</c:v>
                </c:pt>
                <c:pt idx="151">
                  <c:v>-2.1413454270596179E-3</c:v>
                </c:pt>
                <c:pt idx="152">
                  <c:v>-1.9659297052152919E-3</c:v>
                </c:pt>
                <c:pt idx="153">
                  <c:v>-2.0069160997730662E-3</c:v>
                </c:pt>
                <c:pt idx="154">
                  <c:v>-2.2922146636430774E-3</c:v>
                </c:pt>
                <c:pt idx="155">
                  <c:v>-2.4604497354497349E-3</c:v>
                </c:pt>
                <c:pt idx="156">
                  <c:v>-2.4522108843536973E-3</c:v>
                </c:pt>
                <c:pt idx="157">
                  <c:v>-2.0489984882841351E-3</c:v>
                </c:pt>
                <c:pt idx="158">
                  <c:v>-2.7620937263793757E-3</c:v>
                </c:pt>
                <c:pt idx="159">
                  <c:v>-2.2014928193498321E-3</c:v>
                </c:pt>
                <c:pt idx="160">
                  <c:v>-2.0039304610732574E-3</c:v>
                </c:pt>
                <c:pt idx="161">
                  <c:v>-2.6360544217686483E-3</c:v>
                </c:pt>
                <c:pt idx="162">
                  <c:v>-1.6770408163264373E-3</c:v>
                </c:pt>
                <c:pt idx="163">
                  <c:v>-2.5928571428570661E-3</c:v>
                </c:pt>
                <c:pt idx="164">
                  <c:v>-2.3654195011336694E-3</c:v>
                </c:pt>
                <c:pt idx="165">
                  <c:v>-2.7823696145123254E-3</c:v>
                </c:pt>
                <c:pt idx="166">
                  <c:v>-2.6326341647770553E-3</c:v>
                </c:pt>
                <c:pt idx="167">
                  <c:v>-2.7587490551774971E-3</c:v>
                </c:pt>
                <c:pt idx="168">
                  <c:v>-2.4393235071805746E-3</c:v>
                </c:pt>
                <c:pt idx="169">
                  <c:v>-2.0962396069537904E-3</c:v>
                </c:pt>
                <c:pt idx="170">
                  <c:v>-2.6755102040815961E-3</c:v>
                </c:pt>
                <c:pt idx="171">
                  <c:v>-2.9085978835977537E-3</c:v>
                </c:pt>
                <c:pt idx="172">
                  <c:v>-2.4756424792139412E-3</c:v>
                </c:pt>
                <c:pt idx="173">
                  <c:v>-2.6911753590323846E-3</c:v>
                </c:pt>
                <c:pt idx="174">
                  <c:v>-3.0037792894934577E-3</c:v>
                </c:pt>
                <c:pt idx="175">
                  <c:v>-3.4416477702191388E-3</c:v>
                </c:pt>
                <c:pt idx="176">
                  <c:v>-3.0482993197278327E-3</c:v>
                </c:pt>
                <c:pt idx="177">
                  <c:v>-2.6834656084655552E-3</c:v>
                </c:pt>
                <c:pt idx="178">
                  <c:v>-2.2193499622070716E-3</c:v>
                </c:pt>
                <c:pt idx="179">
                  <c:v>-2.6406651549508082E-3</c:v>
                </c:pt>
                <c:pt idx="180">
                  <c:v>-3.1232426303854192E-3</c:v>
                </c:pt>
                <c:pt idx="181">
                  <c:v>-2.7872071050641023E-3</c:v>
                </c:pt>
                <c:pt idx="182">
                  <c:v>-2.8519841269840731E-3</c:v>
                </c:pt>
                <c:pt idx="183">
                  <c:v>-2.6416855631140102E-3</c:v>
                </c:pt>
                <c:pt idx="184">
                  <c:v>-2.6950869236583501E-3</c:v>
                </c:pt>
                <c:pt idx="185">
                  <c:v>-2.6979402872259702E-3</c:v>
                </c:pt>
                <c:pt idx="186">
                  <c:v>-2.8120748299319759E-3</c:v>
                </c:pt>
                <c:pt idx="187">
                  <c:v>-2.8345804988661768E-3</c:v>
                </c:pt>
                <c:pt idx="188">
                  <c:v>-2.8342592592591697E-3</c:v>
                </c:pt>
                <c:pt idx="189">
                  <c:v>-3.0296485260770038E-3</c:v>
                </c:pt>
                <c:pt idx="190">
                  <c:v>-2.7654195011336583E-3</c:v>
                </c:pt>
                <c:pt idx="191">
                  <c:v>-2.749036281179112E-3</c:v>
                </c:pt>
                <c:pt idx="192">
                  <c:v>-3.135846560846567E-3</c:v>
                </c:pt>
                <c:pt idx="193">
                  <c:v>-2.4170445956159855E-3</c:v>
                </c:pt>
                <c:pt idx="194">
                  <c:v>-2.6637566137565787E-3</c:v>
                </c:pt>
                <c:pt idx="195">
                  <c:v>-2.4284580498865334E-3</c:v>
                </c:pt>
                <c:pt idx="196">
                  <c:v>-2.4777777777776526E-3</c:v>
                </c:pt>
                <c:pt idx="197">
                  <c:v>-2.5663076341647909E-3</c:v>
                </c:pt>
                <c:pt idx="198">
                  <c:v>-2.8244897959183099E-3</c:v>
                </c:pt>
                <c:pt idx="199">
                  <c:v>-3.1045918367345908E-3</c:v>
                </c:pt>
                <c:pt idx="200">
                  <c:v>-3.2131519274375951E-3</c:v>
                </c:pt>
                <c:pt idx="201">
                  <c:v>-2.6229402872260227E-3</c:v>
                </c:pt>
                <c:pt idx="202">
                  <c:v>-3.0109221466363143E-3</c:v>
                </c:pt>
                <c:pt idx="203">
                  <c:v>-3.2111866969008708E-3</c:v>
                </c:pt>
                <c:pt idx="204">
                  <c:v>-2.5786848072561759E-3</c:v>
                </c:pt>
                <c:pt idx="205">
                  <c:v>-2.7715419501133129E-3</c:v>
                </c:pt>
                <c:pt idx="206">
                  <c:v>-3.1520597127738586E-3</c:v>
                </c:pt>
                <c:pt idx="207">
                  <c:v>-2.9320861678003595E-3</c:v>
                </c:pt>
                <c:pt idx="208">
                  <c:v>-2.804081632653054E-3</c:v>
                </c:pt>
                <c:pt idx="209">
                  <c:v>-2.8574074074073016E-3</c:v>
                </c:pt>
                <c:pt idx="210">
                  <c:v>-2.7042328042327624E-3</c:v>
                </c:pt>
                <c:pt idx="211">
                  <c:v>-2.8863567649281986E-3</c:v>
                </c:pt>
                <c:pt idx="212">
                  <c:v>-3.0048374905517223E-3</c:v>
                </c:pt>
                <c:pt idx="213">
                  <c:v>-2.845993953136641E-3</c:v>
                </c:pt>
                <c:pt idx="214">
                  <c:v>-2.8808012093726305E-3</c:v>
                </c:pt>
                <c:pt idx="215">
                  <c:v>-2.7504157218441534E-3</c:v>
                </c:pt>
                <c:pt idx="216">
                  <c:v>-2.5370748299319203E-3</c:v>
                </c:pt>
                <c:pt idx="217">
                  <c:v>-2.8153250188963468E-3</c:v>
                </c:pt>
                <c:pt idx="218">
                  <c:v>-2.531311413454218E-3</c:v>
                </c:pt>
                <c:pt idx="219">
                  <c:v>-2.6158352229779637E-3</c:v>
                </c:pt>
                <c:pt idx="220">
                  <c:v>-3.0642290249432639E-3</c:v>
                </c:pt>
                <c:pt idx="221">
                  <c:v>-2.9868669690098532E-3</c:v>
                </c:pt>
                <c:pt idx="222">
                  <c:v>-2.7215419501132342E-3</c:v>
                </c:pt>
                <c:pt idx="223">
                  <c:v>-2.7640400604685041E-3</c:v>
                </c:pt>
                <c:pt idx="224">
                  <c:v>-2.8109977324262984E-3</c:v>
                </c:pt>
                <c:pt idx="225">
                  <c:v>-3.0109977324262929E-3</c:v>
                </c:pt>
                <c:pt idx="226">
                  <c:v>-3.0091080876794088E-3</c:v>
                </c:pt>
                <c:pt idx="227">
                  <c:v>-2.8585222978079277E-3</c:v>
                </c:pt>
                <c:pt idx="228">
                  <c:v>-2.8728835978836203E-3</c:v>
                </c:pt>
                <c:pt idx="229">
                  <c:v>-3.2048374905517167E-3</c:v>
                </c:pt>
                <c:pt idx="230">
                  <c:v>-2.3107898715040609E-3</c:v>
                </c:pt>
                <c:pt idx="231">
                  <c:v>-2.271919879062763E-3</c:v>
                </c:pt>
                <c:pt idx="232">
                  <c:v>-1.6371315192743401E-3</c:v>
                </c:pt>
                <c:pt idx="233">
                  <c:v>-1.6374716553286964E-3</c:v>
                </c:pt>
                <c:pt idx="234">
                  <c:v>-1.0332010582009927E-3</c:v>
                </c:pt>
                <c:pt idx="235">
                  <c:v>1.9115646258511003E-4</c:v>
                </c:pt>
                <c:pt idx="236">
                  <c:v>-3.0391156462587256E-4</c:v>
                </c:pt>
                <c:pt idx="237">
                  <c:v>3.1026077097511462E-4</c:v>
                </c:pt>
                <c:pt idx="238">
                  <c:v>7.2845804988803681E-5</c:v>
                </c:pt>
                <c:pt idx="239">
                  <c:v>-3.2191987906265724E-4</c:v>
                </c:pt>
                <c:pt idx="240">
                  <c:v>-1.0404006046862107E-3</c:v>
                </c:pt>
                <c:pt idx="241">
                  <c:v>-1.1340702947844868E-3</c:v>
                </c:pt>
                <c:pt idx="242">
                  <c:v>-1.6873393801964385E-3</c:v>
                </c:pt>
                <c:pt idx="243">
                  <c:v>-2.6015873015872112E-3</c:v>
                </c:pt>
                <c:pt idx="244">
                  <c:v>-2.4285714285713902E-3</c:v>
                </c:pt>
                <c:pt idx="245">
                  <c:v>-2.7087112622827007E-3</c:v>
                </c:pt>
                <c:pt idx="246">
                  <c:v>-2.949395313680945E-3</c:v>
                </c:pt>
                <c:pt idx="247">
                  <c:v>-2.7688775510202809E-3</c:v>
                </c:pt>
                <c:pt idx="248">
                  <c:v>-3.08172713529855E-3</c:v>
                </c:pt>
                <c:pt idx="249">
                  <c:v>-3.1403250188962745E-3</c:v>
                </c:pt>
                <c:pt idx="250">
                  <c:v>-3.2562547241118656E-3</c:v>
                </c:pt>
                <c:pt idx="251">
                  <c:v>-2.9735827664398588E-3</c:v>
                </c:pt>
                <c:pt idx="252">
                  <c:v>-3.3902872260014351E-3</c:v>
                </c:pt>
                <c:pt idx="253">
                  <c:v>-3.234958427815438E-3</c:v>
                </c:pt>
                <c:pt idx="254">
                  <c:v>-2.9465041572182961E-3</c:v>
                </c:pt>
                <c:pt idx="255">
                  <c:v>-2.8543272864700684E-3</c:v>
                </c:pt>
                <c:pt idx="256">
                  <c:v>-2.963265306122345E-3</c:v>
                </c:pt>
                <c:pt idx="257">
                  <c:v>-2.6335034013605521E-3</c:v>
                </c:pt>
                <c:pt idx="258">
                  <c:v>-1.5112055933484349E-3</c:v>
                </c:pt>
                <c:pt idx="259">
                  <c:v>1.5335034013606039E-3</c:v>
                </c:pt>
                <c:pt idx="260">
                  <c:v>1.7861300075586669E-3</c:v>
                </c:pt>
                <c:pt idx="261">
                  <c:v>3.2137566137566977E-3</c:v>
                </c:pt>
                <c:pt idx="262">
                  <c:v>3.210770975056738E-3</c:v>
                </c:pt>
                <c:pt idx="263">
                  <c:v>3.4031557067272129E-3</c:v>
                </c:pt>
                <c:pt idx="264">
                  <c:v>2.5599206349207759E-3</c:v>
                </c:pt>
                <c:pt idx="265">
                  <c:v>3.7518140589569982E-3</c:v>
                </c:pt>
                <c:pt idx="266">
                  <c:v>3.3659674981103833E-3</c:v>
                </c:pt>
                <c:pt idx="267">
                  <c:v>2.9887377173092042E-3</c:v>
                </c:pt>
                <c:pt idx="268">
                  <c:v>2.6371693121694422E-3</c:v>
                </c:pt>
                <c:pt idx="269">
                  <c:v>9.8851095993956768E-4</c:v>
                </c:pt>
                <c:pt idx="270">
                  <c:v>-7.2033257747547083E-4</c:v>
                </c:pt>
                <c:pt idx="271">
                  <c:v>-1.0059901738472031E-3</c:v>
                </c:pt>
                <c:pt idx="272">
                  <c:v>-2.1942365835221863E-3</c:v>
                </c:pt>
                <c:pt idx="273">
                  <c:v>-1.9078609221465908E-3</c:v>
                </c:pt>
                <c:pt idx="274">
                  <c:v>-2.6522864701436022E-3</c:v>
                </c:pt>
                <c:pt idx="275">
                  <c:v>-2.7653061224489021E-3</c:v>
                </c:pt>
                <c:pt idx="276">
                  <c:v>-2.6211073318216046E-3</c:v>
                </c:pt>
                <c:pt idx="277">
                  <c:v>-2.6728458049885633E-3</c:v>
                </c:pt>
                <c:pt idx="278">
                  <c:v>-3.3602229780801433E-3</c:v>
                </c:pt>
                <c:pt idx="279">
                  <c:v>-3.2972978080120226E-3</c:v>
                </c:pt>
                <c:pt idx="280">
                  <c:v>-3.1117346938774474E-3</c:v>
                </c:pt>
                <c:pt idx="281">
                  <c:v>-3.3182728647012968E-3</c:v>
                </c:pt>
                <c:pt idx="282">
                  <c:v>-3.4238851095992908E-3</c:v>
                </c:pt>
                <c:pt idx="283">
                  <c:v>-3.0047430083144119E-3</c:v>
                </c:pt>
                <c:pt idx="284">
                  <c:v>-3.0484693877550839E-3</c:v>
                </c:pt>
                <c:pt idx="285">
                  <c:v>-2.9938775510203706E-3</c:v>
                </c:pt>
                <c:pt idx="286">
                  <c:v>-3.0965986394557157E-3</c:v>
                </c:pt>
                <c:pt idx="287">
                  <c:v>-3.20009448223733E-3</c:v>
                </c:pt>
                <c:pt idx="288">
                  <c:v>-3.4446523053664989E-3</c:v>
                </c:pt>
                <c:pt idx="289">
                  <c:v>-3.2139455782311801E-3</c:v>
                </c:pt>
                <c:pt idx="290">
                  <c:v>4.9491685563112994E-4</c:v>
                </c:pt>
                <c:pt idx="291">
                  <c:v>2.2974867724868064E-3</c:v>
                </c:pt>
                <c:pt idx="292">
                  <c:v>8.515476190476259E-3</c:v>
                </c:pt>
                <c:pt idx="293">
                  <c:v>1.7857256235827748E-2</c:v>
                </c:pt>
                <c:pt idx="294">
                  <c:v>1.1942913832199562E-2</c:v>
                </c:pt>
                <c:pt idx="295">
                  <c:v>1.0234637188208613E-2</c:v>
                </c:pt>
                <c:pt idx="296">
                  <c:v>7.4465986394558464E-3</c:v>
                </c:pt>
                <c:pt idx="297">
                  <c:v>3.0471277399849463E-3</c:v>
                </c:pt>
                <c:pt idx="298">
                  <c:v>2.6972411186697454E-3</c:v>
                </c:pt>
                <c:pt idx="299">
                  <c:v>7.282123960696532E-4</c:v>
                </c:pt>
                <c:pt idx="300">
                  <c:v>4.8465608465612453E-4</c:v>
                </c:pt>
                <c:pt idx="301">
                  <c:v>-6.6443688586535071E-4</c:v>
                </c:pt>
                <c:pt idx="302">
                  <c:v>-1.4986016628872867E-3</c:v>
                </c:pt>
                <c:pt idx="303">
                  <c:v>-1.5213718820860506E-3</c:v>
                </c:pt>
                <c:pt idx="304">
                  <c:v>-2.4064625850339439E-3</c:v>
                </c:pt>
                <c:pt idx="305">
                  <c:v>-2.5017762660619822E-3</c:v>
                </c:pt>
                <c:pt idx="306">
                  <c:v>-2.7292517006801773E-3</c:v>
                </c:pt>
                <c:pt idx="307">
                  <c:v>-2.8212962962961825E-3</c:v>
                </c:pt>
                <c:pt idx="308">
                  <c:v>-2.6010204081632392E-3</c:v>
                </c:pt>
                <c:pt idx="309">
                  <c:v>-2.2845616024186753E-3</c:v>
                </c:pt>
                <c:pt idx="310">
                  <c:v>-3.1257747543461121E-3</c:v>
                </c:pt>
                <c:pt idx="311">
                  <c:v>-3.1718631897203428E-3</c:v>
                </c:pt>
                <c:pt idx="312">
                  <c:v>-2.9001889644746834E-3</c:v>
                </c:pt>
                <c:pt idx="313">
                  <c:v>-2.9875283446712166E-3</c:v>
                </c:pt>
                <c:pt idx="314">
                  <c:v>-3.4150415721843561E-3</c:v>
                </c:pt>
                <c:pt idx="315">
                  <c:v>-2.8198034769462842E-3</c:v>
                </c:pt>
                <c:pt idx="316">
                  <c:v>-2.575340136054414E-3</c:v>
                </c:pt>
                <c:pt idx="317">
                  <c:v>-2.9256424792138947E-3</c:v>
                </c:pt>
                <c:pt idx="318">
                  <c:v>-3.2958049886621242E-3</c:v>
                </c:pt>
                <c:pt idx="319">
                  <c:v>-2.8601851851851948E-3</c:v>
                </c:pt>
                <c:pt idx="320">
                  <c:v>-3.2487150415721408E-3</c:v>
                </c:pt>
                <c:pt idx="321">
                  <c:v>-2.6191232048374475E-3</c:v>
                </c:pt>
                <c:pt idx="322">
                  <c:v>-2.8771541950111941E-3</c:v>
                </c:pt>
                <c:pt idx="323">
                  <c:v>-3.4663265306121988E-3</c:v>
                </c:pt>
                <c:pt idx="324">
                  <c:v>-2.9999622071049965E-3</c:v>
                </c:pt>
                <c:pt idx="325">
                  <c:v>-3.0281934996219885E-3</c:v>
                </c:pt>
                <c:pt idx="326">
                  <c:v>-3.2668934240361771E-3</c:v>
                </c:pt>
                <c:pt idx="327">
                  <c:v>-3.570653817082315E-3</c:v>
                </c:pt>
                <c:pt idx="328">
                  <c:v>-2.8481670445954987E-3</c:v>
                </c:pt>
                <c:pt idx="329">
                  <c:v>-3.3067271352985269E-3</c:v>
                </c:pt>
                <c:pt idx="330">
                  <c:v>-3.2369236583521953E-3</c:v>
                </c:pt>
                <c:pt idx="331">
                  <c:v>-3.0097694633408898E-3</c:v>
                </c:pt>
                <c:pt idx="332">
                  <c:v>-3.1330498866213087E-3</c:v>
                </c:pt>
                <c:pt idx="333">
                  <c:v>-2.9535903250187921E-3</c:v>
                </c:pt>
                <c:pt idx="334">
                  <c:v>-3.5003779289493678E-3</c:v>
                </c:pt>
                <c:pt idx="335">
                  <c:v>-3.1735827664398533E-3</c:v>
                </c:pt>
                <c:pt idx="336">
                  <c:v>-3.1015306122448034E-3</c:v>
                </c:pt>
                <c:pt idx="337">
                  <c:v>-2.7160430839001408E-3</c:v>
                </c:pt>
                <c:pt idx="338">
                  <c:v>-3.088170823884981E-3</c:v>
                </c:pt>
                <c:pt idx="339">
                  <c:v>-3.1326908541193564E-3</c:v>
                </c:pt>
                <c:pt idx="340">
                  <c:v>-3.0449357520786011E-3</c:v>
                </c:pt>
                <c:pt idx="341">
                  <c:v>-3.2191421012849096E-3</c:v>
                </c:pt>
                <c:pt idx="342">
                  <c:v>-2.7403250188962856E-3</c:v>
                </c:pt>
                <c:pt idx="343">
                  <c:v>-3.5260015117157505E-3</c:v>
                </c:pt>
                <c:pt idx="344">
                  <c:v>-2.8865646258503328E-3</c:v>
                </c:pt>
                <c:pt idx="345">
                  <c:v>-3.0706727135298081E-3</c:v>
                </c:pt>
                <c:pt idx="346">
                  <c:v>-2.7113756613756199E-3</c:v>
                </c:pt>
                <c:pt idx="347">
                  <c:v>-3.4356009070293961E-3</c:v>
                </c:pt>
                <c:pt idx="348">
                  <c:v>-3.2398148148147276E-3</c:v>
                </c:pt>
                <c:pt idx="349">
                  <c:v>-3.5429894179894138E-3</c:v>
                </c:pt>
                <c:pt idx="350">
                  <c:v>-3.3493008314435433E-3</c:v>
                </c:pt>
                <c:pt idx="351">
                  <c:v>-3.5045540438396637E-3</c:v>
                </c:pt>
                <c:pt idx="352">
                  <c:v>-3.335090702947741E-3</c:v>
                </c:pt>
                <c:pt idx="353">
                  <c:v>-3.0045729402871603E-3</c:v>
                </c:pt>
                <c:pt idx="354">
                  <c:v>-3.4235260770974522E-3</c:v>
                </c:pt>
                <c:pt idx="355">
                  <c:v>-3.5593348450490441E-3</c:v>
                </c:pt>
                <c:pt idx="356">
                  <c:v>-3.2409674981102696E-3</c:v>
                </c:pt>
                <c:pt idx="357">
                  <c:v>-3.2628495842781029E-3</c:v>
                </c:pt>
                <c:pt idx="358">
                  <c:v>-3.2735260770974223E-3</c:v>
                </c:pt>
                <c:pt idx="359">
                  <c:v>-3.3422335600905985E-3</c:v>
                </c:pt>
                <c:pt idx="360">
                  <c:v>-3.3828231292515375E-3</c:v>
                </c:pt>
                <c:pt idx="361">
                  <c:v>-3.1408919123204785E-3</c:v>
                </c:pt>
                <c:pt idx="362">
                  <c:v>-3.3243575207859226E-3</c:v>
                </c:pt>
                <c:pt idx="363">
                  <c:v>-2.9746031746030618E-3</c:v>
                </c:pt>
                <c:pt idx="364">
                  <c:v>-3.0209561602418207E-3</c:v>
                </c:pt>
                <c:pt idx="365">
                  <c:v>-3.377399848828309E-3</c:v>
                </c:pt>
                <c:pt idx="366">
                  <c:v>-3.0132275132273949E-3</c:v>
                </c:pt>
                <c:pt idx="367">
                  <c:v>-3.2222411186695801E-3</c:v>
                </c:pt>
                <c:pt idx="368">
                  <c:v>-2.8167233560090509E-3</c:v>
                </c:pt>
                <c:pt idx="369">
                  <c:v>-3.2677815570672703E-3</c:v>
                </c:pt>
                <c:pt idx="370">
                  <c:v>-3.340325018896269E-3</c:v>
                </c:pt>
                <c:pt idx="371">
                  <c:v>-3.7627551020407452E-3</c:v>
                </c:pt>
                <c:pt idx="372">
                  <c:v>-3.6098450491307342E-3</c:v>
                </c:pt>
                <c:pt idx="373">
                  <c:v>-3.4488662131519081E-3</c:v>
                </c:pt>
                <c:pt idx="374">
                  <c:v>-3.4531368102795985E-3</c:v>
                </c:pt>
                <c:pt idx="375">
                  <c:v>-3.4731670445954646E-3</c:v>
                </c:pt>
                <c:pt idx="376">
                  <c:v>-3.3743953136809164E-3</c:v>
                </c:pt>
                <c:pt idx="377">
                  <c:v>-3.4071428571427918E-3</c:v>
                </c:pt>
                <c:pt idx="378">
                  <c:v>-2.9979402872259151E-3</c:v>
                </c:pt>
                <c:pt idx="379">
                  <c:v>-3.2555366591080748E-3</c:v>
                </c:pt>
                <c:pt idx="380">
                  <c:v>-3.4158352229780586E-3</c:v>
                </c:pt>
                <c:pt idx="381">
                  <c:v>-3.4320105820105518E-3</c:v>
                </c:pt>
                <c:pt idx="382">
                  <c:v>-3.1047996976567242E-3</c:v>
                </c:pt>
                <c:pt idx="383">
                  <c:v>-3.8755102040815958E-3</c:v>
                </c:pt>
                <c:pt idx="384">
                  <c:v>-3.3851284958427356E-3</c:v>
                </c:pt>
                <c:pt idx="385">
                  <c:v>-3.3763416477700444E-3</c:v>
                </c:pt>
                <c:pt idx="386">
                  <c:v>-3.3496031746030677E-3</c:v>
                </c:pt>
                <c:pt idx="387">
                  <c:v>-3.4034202569916071E-3</c:v>
                </c:pt>
                <c:pt idx="388">
                  <c:v>-3.7317271352984983E-3</c:v>
                </c:pt>
                <c:pt idx="389">
                  <c:v>-3.4223733938019136E-3</c:v>
                </c:pt>
                <c:pt idx="390">
                  <c:v>-3.2545162509447592E-3</c:v>
                </c:pt>
                <c:pt idx="391">
                  <c:v>-3.1460884353739765E-3</c:v>
                </c:pt>
                <c:pt idx="392">
                  <c:v>-3.9474489795917897E-3</c:v>
                </c:pt>
                <c:pt idx="393">
                  <c:v>-4.0192743764171143E-3</c:v>
                </c:pt>
                <c:pt idx="394">
                  <c:v>-3.4122448979590969E-3</c:v>
                </c:pt>
                <c:pt idx="395">
                  <c:v>-3.6994520030233192E-3</c:v>
                </c:pt>
                <c:pt idx="396">
                  <c:v>-4.1964096749810675E-3</c:v>
                </c:pt>
                <c:pt idx="397">
                  <c:v>-3.4192554799697657E-3</c:v>
                </c:pt>
                <c:pt idx="398">
                  <c:v>-3.1492630385487174E-3</c:v>
                </c:pt>
                <c:pt idx="399">
                  <c:v>-3.7114701436129025E-3</c:v>
                </c:pt>
                <c:pt idx="400">
                  <c:v>-3.3795729402871667E-3</c:v>
                </c:pt>
                <c:pt idx="401">
                  <c:v>-3.3751322751322584E-3</c:v>
                </c:pt>
                <c:pt idx="402">
                  <c:v>-3.4954459561601665E-3</c:v>
                </c:pt>
                <c:pt idx="403">
                  <c:v>-3.6589191232047737E-3</c:v>
                </c:pt>
                <c:pt idx="404">
                  <c:v>-3.5232426303854082E-3</c:v>
                </c:pt>
                <c:pt idx="405">
                  <c:v>-3.7607142857141937E-3</c:v>
                </c:pt>
                <c:pt idx="406">
                  <c:v>-3.1202191987905431E-3</c:v>
                </c:pt>
                <c:pt idx="407">
                  <c:v>-3.4501133786847228E-3</c:v>
                </c:pt>
                <c:pt idx="408">
                  <c:v>-3.8920256991684821E-3</c:v>
                </c:pt>
                <c:pt idx="409">
                  <c:v>-3.5922335600906707E-3</c:v>
                </c:pt>
                <c:pt idx="410">
                  <c:v>-3.4593159486016145E-3</c:v>
                </c:pt>
                <c:pt idx="411">
                  <c:v>-3.4936885865456224E-3</c:v>
                </c:pt>
                <c:pt idx="412">
                  <c:v>-3.7280801209372922E-3</c:v>
                </c:pt>
                <c:pt idx="413">
                  <c:v>-3.8150982615267059E-3</c:v>
                </c:pt>
                <c:pt idx="414">
                  <c:v>-3.2297430083143889E-3</c:v>
                </c:pt>
                <c:pt idx="415">
                  <c:v>-3.6109221466362976E-3</c:v>
                </c:pt>
                <c:pt idx="416">
                  <c:v>-3.4684996220710569E-3</c:v>
                </c:pt>
                <c:pt idx="417">
                  <c:v>-3.813454270597102E-3</c:v>
                </c:pt>
                <c:pt idx="418">
                  <c:v>-3.4245464852606542E-3</c:v>
                </c:pt>
                <c:pt idx="419">
                  <c:v>-4.0584656084655338E-3</c:v>
                </c:pt>
                <c:pt idx="420">
                  <c:v>-3.6047052154193661E-3</c:v>
                </c:pt>
                <c:pt idx="421">
                  <c:v>-3.5166288737716878E-3</c:v>
                </c:pt>
                <c:pt idx="422">
                  <c:v>-3.5622071050640976E-3</c:v>
                </c:pt>
                <c:pt idx="423">
                  <c:v>-4.1590702947844997E-3</c:v>
                </c:pt>
                <c:pt idx="424">
                  <c:v>-3.8133597883597118E-3</c:v>
                </c:pt>
                <c:pt idx="425">
                  <c:v>-3.5732426303854859E-3</c:v>
                </c:pt>
                <c:pt idx="426">
                  <c:v>-3.5698979591836074E-3</c:v>
                </c:pt>
                <c:pt idx="427">
                  <c:v>-3.2457294028721806E-3</c:v>
                </c:pt>
                <c:pt idx="428">
                  <c:v>-3.2600529100528445E-3</c:v>
                </c:pt>
                <c:pt idx="429">
                  <c:v>-3.7368669690097537E-3</c:v>
                </c:pt>
                <c:pt idx="430">
                  <c:v>-3.3255479969764934E-3</c:v>
                </c:pt>
                <c:pt idx="431">
                  <c:v>-3.1332577475434425E-3</c:v>
                </c:pt>
                <c:pt idx="432">
                  <c:v>-3.1186507936508054E-3</c:v>
                </c:pt>
                <c:pt idx="433">
                  <c:v>-2.1305744520029209E-3</c:v>
                </c:pt>
                <c:pt idx="434">
                  <c:v>-9.9952758881325949E-4</c:v>
                </c:pt>
                <c:pt idx="435">
                  <c:v>3.5481859410430093E-4</c:v>
                </c:pt>
                <c:pt idx="436">
                  <c:v>1.6465230536660165E-3</c:v>
                </c:pt>
                <c:pt idx="437">
                  <c:v>1.1012622826908531E-2</c:v>
                </c:pt>
                <c:pt idx="438">
                  <c:v>1.3032350718065014E-2</c:v>
                </c:pt>
                <c:pt idx="439">
                  <c:v>2.8019387755102106E-2</c:v>
                </c:pt>
                <c:pt idx="440">
                  <c:v>4.8027248677248675E-2</c:v>
                </c:pt>
                <c:pt idx="441">
                  <c:v>7.3208635676492911E-2</c:v>
                </c:pt>
                <c:pt idx="442">
                  <c:v>0.10169189342403635</c:v>
                </c:pt>
                <c:pt idx="443">
                  <c:v>0.13756606198034779</c:v>
                </c:pt>
                <c:pt idx="444">
                  <c:v>0.14692163643235068</c:v>
                </c:pt>
                <c:pt idx="445">
                  <c:v>0.11774931972789125</c:v>
                </c:pt>
                <c:pt idx="446">
                  <c:v>0.12776487150415722</c:v>
                </c:pt>
                <c:pt idx="447">
                  <c:v>0.10960032123960699</c:v>
                </c:pt>
                <c:pt idx="448">
                  <c:v>0.1356287226001513</c:v>
                </c:pt>
                <c:pt idx="449">
                  <c:v>0.16360839002267583</c:v>
                </c:pt>
                <c:pt idx="450">
                  <c:v>0.17618626228269094</c:v>
                </c:pt>
                <c:pt idx="451">
                  <c:v>0.14659053287981866</c:v>
                </c:pt>
                <c:pt idx="452">
                  <c:v>0.1796869047619048</c:v>
                </c:pt>
                <c:pt idx="453">
                  <c:v>0.2202092781557069</c:v>
                </c:pt>
                <c:pt idx="454">
                  <c:v>0.2882565192743764</c:v>
                </c:pt>
                <c:pt idx="455">
                  <c:v>0.22229809145880575</c:v>
                </c:pt>
                <c:pt idx="456">
                  <c:v>0.19680056689342407</c:v>
                </c:pt>
                <c:pt idx="457">
                  <c:v>0.28911887755102045</c:v>
                </c:pt>
                <c:pt idx="458">
                  <c:v>0.2592464852607711</c:v>
                </c:pt>
                <c:pt idx="459">
                  <c:v>0.28417647392290246</c:v>
                </c:pt>
                <c:pt idx="460">
                  <c:v>0.31523896447467875</c:v>
                </c:pt>
                <c:pt idx="461">
                  <c:v>0.38235119047619065</c:v>
                </c:pt>
                <c:pt idx="462">
                  <c:v>0.36077732426303855</c:v>
                </c:pt>
                <c:pt idx="463">
                  <c:v>0.39707874149659877</c:v>
                </c:pt>
                <c:pt idx="464">
                  <c:v>0.33288134920634926</c:v>
                </c:pt>
                <c:pt idx="465">
                  <c:v>0.3862211073318218</c:v>
                </c:pt>
                <c:pt idx="466">
                  <c:v>0.30646604308390024</c:v>
                </c:pt>
                <c:pt idx="467">
                  <c:v>0.38646203703703708</c:v>
                </c:pt>
                <c:pt idx="468">
                  <c:v>0.36930617913832203</c:v>
                </c:pt>
                <c:pt idx="469">
                  <c:v>0.39175370370370366</c:v>
                </c:pt>
                <c:pt idx="470">
                  <c:v>0.4541851851851853</c:v>
                </c:pt>
                <c:pt idx="471">
                  <c:v>0.36200929705215418</c:v>
                </c:pt>
                <c:pt idx="472">
                  <c:v>0.4006199168556312</c:v>
                </c:pt>
                <c:pt idx="473">
                  <c:v>0.36412843915343929</c:v>
                </c:pt>
                <c:pt idx="474">
                  <c:v>0.3773084656084657</c:v>
                </c:pt>
                <c:pt idx="475">
                  <c:v>0.31121026077097519</c:v>
                </c:pt>
                <c:pt idx="476">
                  <c:v>0.26634520030234327</c:v>
                </c:pt>
                <c:pt idx="477">
                  <c:v>0.25764845049130769</c:v>
                </c:pt>
                <c:pt idx="478">
                  <c:v>0.21129431216931233</c:v>
                </c:pt>
                <c:pt idx="479">
                  <c:v>0.19594828042328039</c:v>
                </c:pt>
                <c:pt idx="480">
                  <c:v>0.16486451247165534</c:v>
                </c:pt>
                <c:pt idx="481">
                  <c:v>0.10783503401360549</c:v>
                </c:pt>
                <c:pt idx="482">
                  <c:v>9.3184032501889738E-2</c:v>
                </c:pt>
                <c:pt idx="483">
                  <c:v>6.0293159486016809E-2</c:v>
                </c:pt>
                <c:pt idx="484">
                  <c:v>5.0088529856387141E-2</c:v>
                </c:pt>
                <c:pt idx="485">
                  <c:v>4.9695256991685581E-2</c:v>
                </c:pt>
                <c:pt idx="486">
                  <c:v>2.9545200302343151E-2</c:v>
                </c:pt>
                <c:pt idx="487">
                  <c:v>2.2779213907785464E-2</c:v>
                </c:pt>
                <c:pt idx="488">
                  <c:v>1.197031368102798E-2</c:v>
                </c:pt>
                <c:pt idx="489">
                  <c:v>1.1471825396825489E-2</c:v>
                </c:pt>
                <c:pt idx="490">
                  <c:v>7.9914777021920548E-3</c:v>
                </c:pt>
                <c:pt idx="491">
                  <c:v>5.9686696900983389E-3</c:v>
                </c:pt>
                <c:pt idx="492">
                  <c:v>5.6056311413454161E-3</c:v>
                </c:pt>
                <c:pt idx="493">
                  <c:v>3.6053476946334645E-3</c:v>
                </c:pt>
                <c:pt idx="494">
                  <c:v>5.9194444444445266E-3</c:v>
                </c:pt>
                <c:pt idx="495">
                  <c:v>4.1316137566138316E-3</c:v>
                </c:pt>
                <c:pt idx="496">
                  <c:v>1.0033333333333304E-2</c:v>
                </c:pt>
                <c:pt idx="497">
                  <c:v>2.1441061980347686E-2</c:v>
                </c:pt>
                <c:pt idx="498">
                  <c:v>3.8065778533635783E-2</c:v>
                </c:pt>
                <c:pt idx="499">
                  <c:v>4.4535071806500508E-2</c:v>
                </c:pt>
                <c:pt idx="500">
                  <c:v>4.2837207105064182E-2</c:v>
                </c:pt>
                <c:pt idx="501">
                  <c:v>3.1550736961451269E-2</c:v>
                </c:pt>
                <c:pt idx="502">
                  <c:v>1.8923998488284251E-2</c:v>
                </c:pt>
                <c:pt idx="503">
                  <c:v>2.1136829176114924E-2</c:v>
                </c:pt>
                <c:pt idx="504">
                  <c:v>1.1937301587301649E-2</c:v>
                </c:pt>
                <c:pt idx="505">
                  <c:v>5.5034580498867121E-3</c:v>
                </c:pt>
                <c:pt idx="506">
                  <c:v>1.7256991685564117E-3</c:v>
                </c:pt>
                <c:pt idx="507">
                  <c:v>2.7435752078606166E-4</c:v>
                </c:pt>
                <c:pt idx="508">
                  <c:v>-7.6895313681016363E-4</c:v>
                </c:pt>
                <c:pt idx="509">
                  <c:v>-1.191213151927422E-3</c:v>
                </c:pt>
                <c:pt idx="510">
                  <c:v>-1.9098072562357192E-3</c:v>
                </c:pt>
                <c:pt idx="511">
                  <c:v>-2.7179327286470248E-3</c:v>
                </c:pt>
                <c:pt idx="512">
                  <c:v>-2.6909108087679354E-3</c:v>
                </c:pt>
                <c:pt idx="513">
                  <c:v>-3.2436318972032347E-3</c:v>
                </c:pt>
                <c:pt idx="514">
                  <c:v>-3.2617913832198387E-3</c:v>
                </c:pt>
                <c:pt idx="515">
                  <c:v>-3.6305744520029127E-3</c:v>
                </c:pt>
                <c:pt idx="516">
                  <c:v>-3.0395502645501711E-3</c:v>
                </c:pt>
                <c:pt idx="517">
                  <c:v>-3.7868291761148027E-3</c:v>
                </c:pt>
                <c:pt idx="518">
                  <c:v>-3.8467120181405216E-3</c:v>
                </c:pt>
                <c:pt idx="519">
                  <c:v>-3.7554232804231868E-3</c:v>
                </c:pt>
                <c:pt idx="520">
                  <c:v>-3.796220710506378E-3</c:v>
                </c:pt>
                <c:pt idx="521">
                  <c:v>-3.6993953136809574E-3</c:v>
                </c:pt>
                <c:pt idx="522">
                  <c:v>-3.4645880574450914E-3</c:v>
                </c:pt>
                <c:pt idx="523">
                  <c:v>-3.9702569916854353E-3</c:v>
                </c:pt>
                <c:pt idx="524">
                  <c:v>-3.8625661375659742E-3</c:v>
                </c:pt>
                <c:pt idx="525">
                  <c:v>-3.633522297807923E-3</c:v>
                </c:pt>
                <c:pt idx="526">
                  <c:v>-3.7158352229780967E-3</c:v>
                </c:pt>
                <c:pt idx="527">
                  <c:v>-4.0992441421011739E-3</c:v>
                </c:pt>
                <c:pt idx="528">
                  <c:v>-3.6942554799697077E-3</c:v>
                </c:pt>
                <c:pt idx="529">
                  <c:v>-3.7608465608465333E-3</c:v>
                </c:pt>
                <c:pt idx="530">
                  <c:v>1.7010222978080091E-2</c:v>
                </c:pt>
                <c:pt idx="531">
                  <c:v>6.1034448223734002E-2</c:v>
                </c:pt>
                <c:pt idx="532">
                  <c:v>0.12906150793650797</c:v>
                </c:pt>
                <c:pt idx="533">
                  <c:v>0.12912399848828429</c:v>
                </c:pt>
                <c:pt idx="534">
                  <c:v>0.19531634542705989</c:v>
                </c:pt>
                <c:pt idx="535">
                  <c:v>0.19752896825396829</c:v>
                </c:pt>
                <c:pt idx="536">
                  <c:v>0.14591037414965985</c:v>
                </c:pt>
                <c:pt idx="537">
                  <c:v>0.12691543839758124</c:v>
                </c:pt>
                <c:pt idx="538">
                  <c:v>0.12307707860922146</c:v>
                </c:pt>
                <c:pt idx="539">
                  <c:v>9.3822562358276795E-2</c:v>
                </c:pt>
                <c:pt idx="540">
                  <c:v>8.7932010582010584E-2</c:v>
                </c:pt>
                <c:pt idx="541">
                  <c:v>9.0244841269841281E-2</c:v>
                </c:pt>
                <c:pt idx="542">
                  <c:v>0.10332951625094491</c:v>
                </c:pt>
                <c:pt idx="543">
                  <c:v>0.12420258881330308</c:v>
                </c:pt>
                <c:pt idx="544">
                  <c:v>0.15097021919879067</c:v>
                </c:pt>
                <c:pt idx="545">
                  <c:v>0.20938112244897977</c:v>
                </c:pt>
                <c:pt idx="546">
                  <c:v>0.26314066515495088</c:v>
                </c:pt>
                <c:pt idx="547">
                  <c:v>0.41166298185941047</c:v>
                </c:pt>
                <c:pt idx="548">
                  <c:v>0.41711369992441427</c:v>
                </c:pt>
                <c:pt idx="549">
                  <c:v>0.42848928571428579</c:v>
                </c:pt>
                <c:pt idx="550">
                  <c:v>0.50043919123204827</c:v>
                </c:pt>
                <c:pt idx="551">
                  <c:v>0.64407214663643242</c:v>
                </c:pt>
                <c:pt idx="552">
                  <c:v>0.69174816704459552</c:v>
                </c:pt>
                <c:pt idx="553">
                  <c:v>0.67578295540438416</c:v>
                </c:pt>
                <c:pt idx="554">
                  <c:v>0.72376430461073338</c:v>
                </c:pt>
                <c:pt idx="555">
                  <c:v>0.91233333333333344</c:v>
                </c:pt>
                <c:pt idx="556">
                  <c:v>0.86153938019652321</c:v>
                </c:pt>
                <c:pt idx="557">
                  <c:v>0.82677008692365828</c:v>
                </c:pt>
                <c:pt idx="558">
                  <c:v>1.0592376606198037</c:v>
                </c:pt>
                <c:pt idx="559">
                  <c:v>1.0035272486772486</c:v>
                </c:pt>
                <c:pt idx="560">
                  <c:v>0.9754729780801209</c:v>
                </c:pt>
                <c:pt idx="561">
                  <c:v>0.98641383219954648</c:v>
                </c:pt>
                <c:pt idx="562">
                  <c:v>0.87412700302343171</c:v>
                </c:pt>
                <c:pt idx="563">
                  <c:v>0.84303437263794423</c:v>
                </c:pt>
                <c:pt idx="564">
                  <c:v>0.84587734315948593</c:v>
                </c:pt>
                <c:pt idx="565">
                  <c:v>0.81283325774754334</c:v>
                </c:pt>
                <c:pt idx="566">
                  <c:v>0.84530447845805012</c:v>
                </c:pt>
                <c:pt idx="567">
                  <c:v>0.87610593348450494</c:v>
                </c:pt>
                <c:pt idx="568">
                  <c:v>0.94911473922902478</c:v>
                </c:pt>
                <c:pt idx="569">
                  <c:v>1.0940575774754349</c:v>
                </c:pt>
                <c:pt idx="570">
                  <c:v>1.0585589191232048</c:v>
                </c:pt>
                <c:pt idx="571">
                  <c:v>1.044676360544218</c:v>
                </c:pt>
                <c:pt idx="572">
                  <c:v>1.1360777588813302</c:v>
                </c:pt>
                <c:pt idx="573">
                  <c:v>1.0146363567649284</c:v>
                </c:pt>
                <c:pt idx="574">
                  <c:v>1.0131974300831446</c:v>
                </c:pt>
                <c:pt idx="575">
                  <c:v>0.80698246409675001</c:v>
                </c:pt>
                <c:pt idx="576">
                  <c:v>0.96378153817082413</c:v>
                </c:pt>
                <c:pt idx="577">
                  <c:v>0.98804777021919876</c:v>
                </c:pt>
                <c:pt idx="578">
                  <c:v>0.96743374905517765</c:v>
                </c:pt>
                <c:pt idx="579">
                  <c:v>0.85398548752834458</c:v>
                </c:pt>
                <c:pt idx="580">
                  <c:v>0.97496315192743754</c:v>
                </c:pt>
                <c:pt idx="581">
                  <c:v>1.0659964285714287</c:v>
                </c:pt>
                <c:pt idx="582">
                  <c:v>1.0229520975056692</c:v>
                </c:pt>
                <c:pt idx="583">
                  <c:v>1.0407828798185943</c:v>
                </c:pt>
                <c:pt idx="584">
                  <c:v>1.0844154195011337</c:v>
                </c:pt>
                <c:pt idx="585">
                  <c:v>0.91153552532123971</c:v>
                </c:pt>
                <c:pt idx="586">
                  <c:v>0.90606936885865463</c:v>
                </c:pt>
                <c:pt idx="587">
                  <c:v>0.88601776266061982</c:v>
                </c:pt>
                <c:pt idx="588">
                  <c:v>0.91914784580498865</c:v>
                </c:pt>
                <c:pt idx="589">
                  <c:v>0.98839954648526085</c:v>
                </c:pt>
                <c:pt idx="590">
                  <c:v>0.84453921012849575</c:v>
                </c:pt>
                <c:pt idx="591">
                  <c:v>1.0828797996976567</c:v>
                </c:pt>
                <c:pt idx="592">
                  <c:v>1.0706738473167046</c:v>
                </c:pt>
                <c:pt idx="593">
                  <c:v>1.0253510959939534</c:v>
                </c:pt>
                <c:pt idx="594">
                  <c:v>0.99338877551020421</c:v>
                </c:pt>
                <c:pt idx="595">
                  <c:v>1.0941841458805746</c:v>
                </c:pt>
                <c:pt idx="596">
                  <c:v>1.2717138321995467</c:v>
                </c:pt>
                <c:pt idx="597">
                  <c:v>1.1457760959939534</c:v>
                </c:pt>
                <c:pt idx="598">
                  <c:v>0.89608548752834483</c:v>
                </c:pt>
                <c:pt idx="599">
                  <c:v>1.0551700302343159</c:v>
                </c:pt>
                <c:pt idx="600">
                  <c:v>1.0034859977324266</c:v>
                </c:pt>
                <c:pt idx="601">
                  <c:v>1.0855975245653817</c:v>
                </c:pt>
                <c:pt idx="602">
                  <c:v>0.96801460695389263</c:v>
                </c:pt>
                <c:pt idx="603">
                  <c:v>0.99922978080120961</c:v>
                </c:pt>
                <c:pt idx="604">
                  <c:v>0.94046695011337889</c:v>
                </c:pt>
                <c:pt idx="605">
                  <c:v>1.0745891156462588</c:v>
                </c:pt>
                <c:pt idx="606">
                  <c:v>1.0432445767195768</c:v>
                </c:pt>
                <c:pt idx="607">
                  <c:v>1.0694562736205595</c:v>
                </c:pt>
                <c:pt idx="608">
                  <c:v>1.0878285336356766</c:v>
                </c:pt>
                <c:pt idx="609">
                  <c:v>0.99937199546485256</c:v>
                </c:pt>
                <c:pt idx="610">
                  <c:v>0.93435202191987909</c:v>
                </c:pt>
                <c:pt idx="611">
                  <c:v>1.1283083900226758</c:v>
                </c:pt>
                <c:pt idx="612">
                  <c:v>0.94995147392290247</c:v>
                </c:pt>
                <c:pt idx="613">
                  <c:v>1.0847290627362058</c:v>
                </c:pt>
                <c:pt idx="614">
                  <c:v>1.220259769463341</c:v>
                </c:pt>
                <c:pt idx="615">
                  <c:v>1.0869707671957674</c:v>
                </c:pt>
                <c:pt idx="616">
                  <c:v>1.189995956160242</c:v>
                </c:pt>
                <c:pt idx="617">
                  <c:v>0.97652541572184437</c:v>
                </c:pt>
                <c:pt idx="618">
                  <c:v>0.94238939909297059</c:v>
                </c:pt>
                <c:pt idx="619">
                  <c:v>0.98735544217687077</c:v>
                </c:pt>
                <c:pt idx="620">
                  <c:v>1.0817599962207107</c:v>
                </c:pt>
                <c:pt idx="621">
                  <c:v>1.1428759448223735</c:v>
                </c:pt>
                <c:pt idx="622">
                  <c:v>1.0438652494331067</c:v>
                </c:pt>
                <c:pt idx="623">
                  <c:v>1.0871772864701437</c:v>
                </c:pt>
                <c:pt idx="624">
                  <c:v>1.0313297052154196</c:v>
                </c:pt>
                <c:pt idx="625">
                  <c:v>1.0376871315192746</c:v>
                </c:pt>
                <c:pt idx="626">
                  <c:v>1.0390031368102797</c:v>
                </c:pt>
                <c:pt idx="627">
                  <c:v>0.93599911186696894</c:v>
                </c:pt>
                <c:pt idx="628">
                  <c:v>1.0841364323507183</c:v>
                </c:pt>
                <c:pt idx="629">
                  <c:v>1.0151869614512474</c:v>
                </c:pt>
                <c:pt idx="630">
                  <c:v>1.0896010770975058</c:v>
                </c:pt>
                <c:pt idx="631">
                  <c:v>1.2775837868480726</c:v>
                </c:pt>
                <c:pt idx="632">
                  <c:v>1.2019541572184431</c:v>
                </c:pt>
                <c:pt idx="633">
                  <c:v>1.1277505668934242</c:v>
                </c:pt>
                <c:pt idx="634">
                  <c:v>1.1632027966742253</c:v>
                </c:pt>
                <c:pt idx="635">
                  <c:v>1.1453064058956917</c:v>
                </c:pt>
                <c:pt idx="636">
                  <c:v>1.042375963718821</c:v>
                </c:pt>
                <c:pt idx="637">
                  <c:v>1.1634777210884355</c:v>
                </c:pt>
                <c:pt idx="638">
                  <c:v>1.054119576719577</c:v>
                </c:pt>
                <c:pt idx="639">
                  <c:v>1.1093510582010582</c:v>
                </c:pt>
                <c:pt idx="640">
                  <c:v>1.0486766250944823</c:v>
                </c:pt>
                <c:pt idx="641">
                  <c:v>1.0487946145124718</c:v>
                </c:pt>
                <c:pt idx="642">
                  <c:v>1.0439350718065006</c:v>
                </c:pt>
                <c:pt idx="643">
                  <c:v>1.0240965797430084</c:v>
                </c:pt>
                <c:pt idx="644">
                  <c:v>0.96694145880574478</c:v>
                </c:pt>
                <c:pt idx="645">
                  <c:v>1.031527702191988</c:v>
                </c:pt>
                <c:pt idx="646">
                  <c:v>1.0537289304610733</c:v>
                </c:pt>
                <c:pt idx="647">
                  <c:v>1.075804440665155</c:v>
                </c:pt>
                <c:pt idx="648">
                  <c:v>1.2687299508692367</c:v>
                </c:pt>
                <c:pt idx="649">
                  <c:v>1.2300079365079366</c:v>
                </c:pt>
                <c:pt idx="650">
                  <c:v>1.1470553476946337</c:v>
                </c:pt>
                <c:pt idx="651">
                  <c:v>1.3039162698412698</c:v>
                </c:pt>
                <c:pt idx="652">
                  <c:v>1.2621048374905517</c:v>
                </c:pt>
                <c:pt idx="653">
                  <c:v>1.1009596749811035</c:v>
                </c:pt>
                <c:pt idx="654">
                  <c:v>1.1700574452003025</c:v>
                </c:pt>
                <c:pt idx="655">
                  <c:v>1.1549168178382465</c:v>
                </c:pt>
                <c:pt idx="656">
                  <c:v>1.0727922713529856</c:v>
                </c:pt>
                <c:pt idx="657">
                  <c:v>1.1717709750566896</c:v>
                </c:pt>
                <c:pt idx="658">
                  <c:v>0.99828639455782309</c:v>
                </c:pt>
                <c:pt idx="659">
                  <c:v>1.2225919501133786</c:v>
                </c:pt>
                <c:pt idx="660">
                  <c:v>1.1257737528344673</c:v>
                </c:pt>
                <c:pt idx="661">
                  <c:v>1.1072569538926682</c:v>
                </c:pt>
                <c:pt idx="662">
                  <c:v>1.1711385676492823</c:v>
                </c:pt>
                <c:pt idx="663">
                  <c:v>1.0903095616024188</c:v>
                </c:pt>
                <c:pt idx="664">
                  <c:v>1.2676761337868483</c:v>
                </c:pt>
                <c:pt idx="665">
                  <c:v>1.148372770219199</c:v>
                </c:pt>
                <c:pt idx="666">
                  <c:v>1.1773558012093728</c:v>
                </c:pt>
                <c:pt idx="667">
                  <c:v>1.1136644368858652</c:v>
                </c:pt>
                <c:pt idx="668">
                  <c:v>1.2012095238095239</c:v>
                </c:pt>
                <c:pt idx="669">
                  <c:v>1.265520842781557</c:v>
                </c:pt>
                <c:pt idx="670">
                  <c:v>1.1831019274376418</c:v>
                </c:pt>
                <c:pt idx="671">
                  <c:v>1.2034040249433109</c:v>
                </c:pt>
                <c:pt idx="672">
                  <c:v>1.0598514928193501</c:v>
                </c:pt>
                <c:pt idx="673">
                  <c:v>1.0748984315948602</c:v>
                </c:pt>
                <c:pt idx="674">
                  <c:v>1.0156005102040819</c:v>
                </c:pt>
                <c:pt idx="675">
                  <c:v>1.3253261526832956</c:v>
                </c:pt>
                <c:pt idx="676">
                  <c:v>1.0851304799697656</c:v>
                </c:pt>
                <c:pt idx="677">
                  <c:v>1.0922901360544219</c:v>
                </c:pt>
                <c:pt idx="678">
                  <c:v>1.1939498488284204</c:v>
                </c:pt>
                <c:pt idx="679">
                  <c:v>1.1601940476190478</c:v>
                </c:pt>
                <c:pt idx="680">
                  <c:v>1.2813363378684808</c:v>
                </c:pt>
                <c:pt idx="681">
                  <c:v>1.1564972789115644</c:v>
                </c:pt>
                <c:pt idx="682">
                  <c:v>1.1506840891912322</c:v>
                </c:pt>
                <c:pt idx="683">
                  <c:v>1.0227233938019653</c:v>
                </c:pt>
                <c:pt idx="684">
                  <c:v>1.2051030990173848</c:v>
                </c:pt>
                <c:pt idx="685">
                  <c:v>1.2339287226001512</c:v>
                </c:pt>
                <c:pt idx="686">
                  <c:v>0.99294417989418016</c:v>
                </c:pt>
                <c:pt idx="687">
                  <c:v>1.0214671768707484</c:v>
                </c:pt>
                <c:pt idx="688">
                  <c:v>1.2151563492063491</c:v>
                </c:pt>
                <c:pt idx="689">
                  <c:v>1.1970007369614513</c:v>
                </c:pt>
                <c:pt idx="690">
                  <c:v>1.1989908730158731</c:v>
                </c:pt>
                <c:pt idx="691">
                  <c:v>1.0248690098261528</c:v>
                </c:pt>
                <c:pt idx="692">
                  <c:v>1.0454842592592593</c:v>
                </c:pt>
                <c:pt idx="693">
                  <c:v>1.0588400604686319</c:v>
                </c:pt>
                <c:pt idx="694">
                  <c:v>1.0342254157218442</c:v>
                </c:pt>
                <c:pt idx="695">
                  <c:v>1.153050888133031</c:v>
                </c:pt>
                <c:pt idx="696">
                  <c:v>1.158230857898715</c:v>
                </c:pt>
                <c:pt idx="697">
                  <c:v>1.129597127739985</c:v>
                </c:pt>
                <c:pt idx="698">
                  <c:v>1.1095402872260016</c:v>
                </c:pt>
                <c:pt idx="699">
                  <c:v>1.0751414777021921</c:v>
                </c:pt>
                <c:pt idx="700">
                  <c:v>1.1512689720332581</c:v>
                </c:pt>
                <c:pt idx="701">
                  <c:v>1.0699715230536662</c:v>
                </c:pt>
                <c:pt idx="702">
                  <c:v>1.1630112055933486</c:v>
                </c:pt>
                <c:pt idx="703">
                  <c:v>1.1407042517006805</c:v>
                </c:pt>
                <c:pt idx="704">
                  <c:v>1.1677543650793651</c:v>
                </c:pt>
                <c:pt idx="705">
                  <c:v>1.215872656840514</c:v>
                </c:pt>
                <c:pt idx="706">
                  <c:v>1.1922138321995468</c:v>
                </c:pt>
                <c:pt idx="707">
                  <c:v>1.3804885109599399</c:v>
                </c:pt>
                <c:pt idx="708">
                  <c:v>1.5248641723356011</c:v>
                </c:pt>
                <c:pt idx="709">
                  <c:v>1.3855102985638701</c:v>
                </c:pt>
                <c:pt idx="710">
                  <c:v>1.4320899659863946</c:v>
                </c:pt>
                <c:pt idx="711">
                  <c:v>1.4795510582010583</c:v>
                </c:pt>
                <c:pt idx="712">
                  <c:v>1.3991263227513226</c:v>
                </c:pt>
                <c:pt idx="713">
                  <c:v>1.3707903061224491</c:v>
                </c:pt>
                <c:pt idx="714">
                  <c:v>1.3328637188208616</c:v>
                </c:pt>
                <c:pt idx="715">
                  <c:v>1.2465541005291003</c:v>
                </c:pt>
                <c:pt idx="716">
                  <c:v>1.2030641156462587</c:v>
                </c:pt>
                <c:pt idx="717">
                  <c:v>1.1035420256991688</c:v>
                </c:pt>
                <c:pt idx="718">
                  <c:v>1.0153158163265306</c:v>
                </c:pt>
                <c:pt idx="719">
                  <c:v>0.87123845427059721</c:v>
                </c:pt>
                <c:pt idx="720">
                  <c:v>0.79971086545729408</c:v>
                </c:pt>
                <c:pt idx="721">
                  <c:v>0.65224786470143636</c:v>
                </c:pt>
                <c:pt idx="722">
                  <c:v>0.54088223733938023</c:v>
                </c:pt>
                <c:pt idx="723">
                  <c:v>0.45863883219954643</c:v>
                </c:pt>
                <c:pt idx="724">
                  <c:v>0.3329365457294029</c:v>
                </c:pt>
                <c:pt idx="725">
                  <c:v>0.2503583900226759</c:v>
                </c:pt>
                <c:pt idx="726">
                  <c:v>0.22760096371882105</c:v>
                </c:pt>
                <c:pt idx="727">
                  <c:v>0.21232086167800451</c:v>
                </c:pt>
                <c:pt idx="728">
                  <c:v>0.19269179894179905</c:v>
                </c:pt>
                <c:pt idx="729">
                  <c:v>0.14098841647770222</c:v>
                </c:pt>
                <c:pt idx="730">
                  <c:v>0.12812061602418762</c:v>
                </c:pt>
                <c:pt idx="731">
                  <c:v>0.10920570672713539</c:v>
                </c:pt>
                <c:pt idx="732">
                  <c:v>0.10152401738473184</c:v>
                </c:pt>
                <c:pt idx="733">
                  <c:v>6.5826719576719678E-2</c:v>
                </c:pt>
                <c:pt idx="734">
                  <c:v>6.1151965230536752E-2</c:v>
                </c:pt>
                <c:pt idx="735">
                  <c:v>8.159943310657608E-2</c:v>
                </c:pt>
                <c:pt idx="736">
                  <c:v>8.399998110355264E-2</c:v>
                </c:pt>
                <c:pt idx="737">
                  <c:v>6.4689777021919886E-2</c:v>
                </c:pt>
                <c:pt idx="738">
                  <c:v>4.263635676492826E-2</c:v>
                </c:pt>
                <c:pt idx="739">
                  <c:v>3.4048469387755222E-2</c:v>
                </c:pt>
                <c:pt idx="740">
                  <c:v>2.0001738473167149E-2</c:v>
                </c:pt>
                <c:pt idx="741">
                  <c:v>1.2342913832199667E-2</c:v>
                </c:pt>
                <c:pt idx="742">
                  <c:v>8.4134731670445877E-3</c:v>
                </c:pt>
                <c:pt idx="743">
                  <c:v>4.8319916855631305E-3</c:v>
                </c:pt>
                <c:pt idx="744">
                  <c:v>2.5560090702949241E-3</c:v>
                </c:pt>
                <c:pt idx="745">
                  <c:v>1.7778344671202722E-3</c:v>
                </c:pt>
                <c:pt idx="746">
                  <c:v>-9.6619425547984873E-4</c:v>
                </c:pt>
                <c:pt idx="747">
                  <c:v>-1.9620559334844029E-3</c:v>
                </c:pt>
                <c:pt idx="748">
                  <c:v>-2.3541194255479493E-3</c:v>
                </c:pt>
                <c:pt idx="749">
                  <c:v>-2.3090513983369545E-3</c:v>
                </c:pt>
                <c:pt idx="750">
                  <c:v>-3.099924414210115E-3</c:v>
                </c:pt>
                <c:pt idx="751">
                  <c:v>-2.8945200302342576E-3</c:v>
                </c:pt>
                <c:pt idx="752">
                  <c:v>-3.6052910052909353E-3</c:v>
                </c:pt>
                <c:pt idx="753">
                  <c:v>-3.3876228269083988E-3</c:v>
                </c:pt>
                <c:pt idx="754">
                  <c:v>-3.3222789115645726E-3</c:v>
                </c:pt>
                <c:pt idx="755">
                  <c:v>-3.7294595616022505E-3</c:v>
                </c:pt>
                <c:pt idx="756">
                  <c:v>-3.4176681783823592E-3</c:v>
                </c:pt>
                <c:pt idx="757">
                  <c:v>-3.232596371882009E-3</c:v>
                </c:pt>
                <c:pt idx="758">
                  <c:v>-3.6542139077853368E-3</c:v>
                </c:pt>
                <c:pt idx="759">
                  <c:v>-3.5539115646258156E-3</c:v>
                </c:pt>
                <c:pt idx="760">
                  <c:v>-3.6261526832954533E-3</c:v>
                </c:pt>
                <c:pt idx="761">
                  <c:v>-3.4870559334843772E-3</c:v>
                </c:pt>
                <c:pt idx="762">
                  <c:v>-2.9789493575206132E-3</c:v>
                </c:pt>
                <c:pt idx="763">
                  <c:v>-3.244708994708865E-3</c:v>
                </c:pt>
                <c:pt idx="764">
                  <c:v>-3.2398715041572056E-3</c:v>
                </c:pt>
                <c:pt idx="765">
                  <c:v>-3.2942932728646296E-3</c:v>
                </c:pt>
                <c:pt idx="766">
                  <c:v>-3.0218820861677457E-3</c:v>
                </c:pt>
                <c:pt idx="767">
                  <c:v>-3.6266061980347961E-3</c:v>
                </c:pt>
                <c:pt idx="768">
                  <c:v>-3.3973733938019311E-3</c:v>
                </c:pt>
                <c:pt idx="769">
                  <c:v>-4.1592970521541111E-3</c:v>
                </c:pt>
                <c:pt idx="770">
                  <c:v>-3.6109599395313602E-3</c:v>
                </c:pt>
                <c:pt idx="771">
                  <c:v>-3.6236583522297854E-3</c:v>
                </c:pt>
                <c:pt idx="772">
                  <c:v>1.2386545729402884E-2</c:v>
                </c:pt>
                <c:pt idx="773">
                  <c:v>5.2586451247165558E-2</c:v>
                </c:pt>
                <c:pt idx="774">
                  <c:v>7.5315835222978092E-2</c:v>
                </c:pt>
                <c:pt idx="775">
                  <c:v>0.14424661753590326</c:v>
                </c:pt>
                <c:pt idx="776">
                  <c:v>0.15335767195767197</c:v>
                </c:pt>
                <c:pt idx="777">
                  <c:v>0.20056549508692367</c:v>
                </c:pt>
                <c:pt idx="778">
                  <c:v>0.20210389266817855</c:v>
                </c:pt>
                <c:pt idx="779">
                  <c:v>0.1729006046863189</c:v>
                </c:pt>
                <c:pt idx="780">
                  <c:v>0.17309327286470161</c:v>
                </c:pt>
                <c:pt idx="781">
                  <c:v>0.17183981481481492</c:v>
                </c:pt>
                <c:pt idx="782">
                  <c:v>0.19424064625850346</c:v>
                </c:pt>
                <c:pt idx="783">
                  <c:v>0.26782734315948614</c:v>
                </c:pt>
                <c:pt idx="784">
                  <c:v>0.36276797052154186</c:v>
                </c:pt>
                <c:pt idx="785">
                  <c:v>0.55909280045351495</c:v>
                </c:pt>
                <c:pt idx="786">
                  <c:v>0.75625725623582785</c:v>
                </c:pt>
                <c:pt idx="787">
                  <c:v>0.85781685563114118</c:v>
                </c:pt>
                <c:pt idx="788">
                  <c:v>0.85282488662131539</c:v>
                </c:pt>
                <c:pt idx="789">
                  <c:v>0.99961515495086939</c:v>
                </c:pt>
                <c:pt idx="790">
                  <c:v>1.1246883597883599</c:v>
                </c:pt>
                <c:pt idx="791">
                  <c:v>1.2775563681027966</c:v>
                </c:pt>
                <c:pt idx="792">
                  <c:v>1.4244841836734694</c:v>
                </c:pt>
                <c:pt idx="793">
                  <c:v>1.3416638133030991</c:v>
                </c:pt>
                <c:pt idx="794">
                  <c:v>1.4786719954648528</c:v>
                </c:pt>
                <c:pt idx="795">
                  <c:v>1.6067622826908539</c:v>
                </c:pt>
                <c:pt idx="796">
                  <c:v>1.5688828042328047</c:v>
                </c:pt>
                <c:pt idx="797">
                  <c:v>1.6912876606198037</c:v>
                </c:pt>
                <c:pt idx="798">
                  <c:v>1.7330679138321998</c:v>
                </c:pt>
                <c:pt idx="799">
                  <c:v>1.7579692176870751</c:v>
                </c:pt>
                <c:pt idx="800">
                  <c:v>1.728826095993953</c:v>
                </c:pt>
                <c:pt idx="801">
                  <c:v>1.8071169312169313</c:v>
                </c:pt>
                <c:pt idx="802">
                  <c:v>1.7353551587301588</c:v>
                </c:pt>
                <c:pt idx="803">
                  <c:v>1.672161904761905</c:v>
                </c:pt>
                <c:pt idx="804">
                  <c:v>1.6456554988662131</c:v>
                </c:pt>
                <c:pt idx="805">
                  <c:v>1.3467723733938022</c:v>
                </c:pt>
                <c:pt idx="806">
                  <c:v>1.4508002267573694</c:v>
                </c:pt>
                <c:pt idx="807">
                  <c:v>1.6411778344671206</c:v>
                </c:pt>
                <c:pt idx="808">
                  <c:v>1.7002889455782313</c:v>
                </c:pt>
                <c:pt idx="809">
                  <c:v>1.7263137566137567</c:v>
                </c:pt>
                <c:pt idx="810">
                  <c:v>1.8192547241118671</c:v>
                </c:pt>
                <c:pt idx="811">
                  <c:v>1.5331899659863943</c:v>
                </c:pt>
                <c:pt idx="812">
                  <c:v>1.6992731292517009</c:v>
                </c:pt>
                <c:pt idx="813">
                  <c:v>1.6351844860166289</c:v>
                </c:pt>
                <c:pt idx="814">
                  <c:v>1.8004839002267576</c:v>
                </c:pt>
                <c:pt idx="815">
                  <c:v>1.8174040060468635</c:v>
                </c:pt>
                <c:pt idx="816">
                  <c:v>1.6816553099017386</c:v>
                </c:pt>
                <c:pt idx="817">
                  <c:v>1.7140989984882844</c:v>
                </c:pt>
                <c:pt idx="818">
                  <c:v>1.939756651549509</c:v>
                </c:pt>
                <c:pt idx="819">
                  <c:v>1.8755457294028723</c:v>
                </c:pt>
                <c:pt idx="820">
                  <c:v>1.7445551587301589</c:v>
                </c:pt>
                <c:pt idx="821">
                  <c:v>1.798455574452003</c:v>
                </c:pt>
                <c:pt idx="822">
                  <c:v>1.833224546485261</c:v>
                </c:pt>
                <c:pt idx="823">
                  <c:v>1.6765252078609225</c:v>
                </c:pt>
                <c:pt idx="824">
                  <c:v>1.7654655328798188</c:v>
                </c:pt>
                <c:pt idx="825">
                  <c:v>1.9688532690854117</c:v>
                </c:pt>
                <c:pt idx="826">
                  <c:v>1.6462860355253208</c:v>
                </c:pt>
                <c:pt idx="827">
                  <c:v>1.8076771352985641</c:v>
                </c:pt>
                <c:pt idx="828">
                  <c:v>1.9441513605442178</c:v>
                </c:pt>
                <c:pt idx="829">
                  <c:v>2.1801920256991689</c:v>
                </c:pt>
                <c:pt idx="830">
                  <c:v>1.8039169123204841</c:v>
                </c:pt>
                <c:pt idx="831">
                  <c:v>2.0575955971277398</c:v>
                </c:pt>
                <c:pt idx="832">
                  <c:v>2.0417099962207104</c:v>
                </c:pt>
                <c:pt idx="833">
                  <c:v>1.8081181594860172</c:v>
                </c:pt>
                <c:pt idx="834">
                  <c:v>1.6854923091458804</c:v>
                </c:pt>
                <c:pt idx="835">
                  <c:v>1.506067498110355</c:v>
                </c:pt>
                <c:pt idx="836">
                  <c:v>1.7236625850340135</c:v>
                </c:pt>
                <c:pt idx="837">
                  <c:v>1.6574516061980349</c:v>
                </c:pt>
                <c:pt idx="838">
                  <c:v>1.8370714663643237</c:v>
                </c:pt>
                <c:pt idx="839">
                  <c:v>1.8787996409674985</c:v>
                </c:pt>
                <c:pt idx="840">
                  <c:v>1.9757103930461075</c:v>
                </c:pt>
                <c:pt idx="841">
                  <c:v>1.9568533635676495</c:v>
                </c:pt>
                <c:pt idx="842">
                  <c:v>1.9116546107331824</c:v>
                </c:pt>
                <c:pt idx="843">
                  <c:v>1.9673883408919126</c:v>
                </c:pt>
                <c:pt idx="844">
                  <c:v>1.783178760393046</c:v>
                </c:pt>
                <c:pt idx="845">
                  <c:v>1.8441699357520787</c:v>
                </c:pt>
                <c:pt idx="846">
                  <c:v>1.8212336734693877</c:v>
                </c:pt>
                <c:pt idx="847">
                  <c:v>1.9105215797430086</c:v>
                </c:pt>
                <c:pt idx="848">
                  <c:v>1.8545126417233562</c:v>
                </c:pt>
                <c:pt idx="849">
                  <c:v>1.824946598639456</c:v>
                </c:pt>
                <c:pt idx="850">
                  <c:v>1.8487414965986393</c:v>
                </c:pt>
                <c:pt idx="851">
                  <c:v>1.9542864890400606</c:v>
                </c:pt>
                <c:pt idx="852">
                  <c:v>1.9341188397581255</c:v>
                </c:pt>
                <c:pt idx="853">
                  <c:v>1.9898326530612249</c:v>
                </c:pt>
                <c:pt idx="854">
                  <c:v>1.8931448412698413</c:v>
                </c:pt>
                <c:pt idx="855">
                  <c:v>2.0710763794406652</c:v>
                </c:pt>
                <c:pt idx="856">
                  <c:v>1.8825802532123959</c:v>
                </c:pt>
                <c:pt idx="857">
                  <c:v>1.8365686318972034</c:v>
                </c:pt>
                <c:pt idx="858">
                  <c:v>1.7747384353741498</c:v>
                </c:pt>
                <c:pt idx="859">
                  <c:v>1.874316969009826</c:v>
                </c:pt>
                <c:pt idx="860">
                  <c:v>1.7798907218442936</c:v>
                </c:pt>
                <c:pt idx="861">
                  <c:v>1.7293069727891162</c:v>
                </c:pt>
                <c:pt idx="862">
                  <c:v>1.8272442743764175</c:v>
                </c:pt>
                <c:pt idx="863">
                  <c:v>1.9205839758125469</c:v>
                </c:pt>
                <c:pt idx="864">
                  <c:v>1.8802088246409674</c:v>
                </c:pt>
                <c:pt idx="865">
                  <c:v>1.930703665910809</c:v>
                </c:pt>
                <c:pt idx="866">
                  <c:v>1.9198550831443688</c:v>
                </c:pt>
                <c:pt idx="867">
                  <c:v>2.1162000377928951</c:v>
                </c:pt>
                <c:pt idx="868">
                  <c:v>1.925356009070295</c:v>
                </c:pt>
                <c:pt idx="869">
                  <c:v>1.9304132275132275</c:v>
                </c:pt>
                <c:pt idx="870">
                  <c:v>1.7902777777777781</c:v>
                </c:pt>
                <c:pt idx="871">
                  <c:v>1.9531975056689344</c:v>
                </c:pt>
                <c:pt idx="872">
                  <c:v>1.8336447845804988</c:v>
                </c:pt>
                <c:pt idx="873">
                  <c:v>1.936434693877551</c:v>
                </c:pt>
                <c:pt idx="874">
                  <c:v>1.9017868669690103</c:v>
                </c:pt>
                <c:pt idx="875">
                  <c:v>1.7457517951625099</c:v>
                </c:pt>
                <c:pt idx="876">
                  <c:v>1.8185744520030234</c:v>
                </c:pt>
                <c:pt idx="877">
                  <c:v>2.0717696145124718</c:v>
                </c:pt>
                <c:pt idx="878">
                  <c:v>1.9806110733182165</c:v>
                </c:pt>
                <c:pt idx="879">
                  <c:v>1.9744041761148905</c:v>
                </c:pt>
                <c:pt idx="880">
                  <c:v>2.2141881708238853</c:v>
                </c:pt>
                <c:pt idx="881">
                  <c:v>1.8359470143613001</c:v>
                </c:pt>
                <c:pt idx="882">
                  <c:v>2.0262607142857139</c:v>
                </c:pt>
                <c:pt idx="883">
                  <c:v>1.971429383975813</c:v>
                </c:pt>
                <c:pt idx="884">
                  <c:v>1.995178382464097</c:v>
                </c:pt>
                <c:pt idx="885">
                  <c:v>1.8273756046863192</c:v>
                </c:pt>
                <c:pt idx="886">
                  <c:v>1.8828031934996219</c:v>
                </c:pt>
                <c:pt idx="887">
                  <c:v>2.001254913076342</c:v>
                </c:pt>
                <c:pt idx="888">
                  <c:v>2.1867105631141346</c:v>
                </c:pt>
                <c:pt idx="889">
                  <c:v>2.1698758125472413</c:v>
                </c:pt>
                <c:pt idx="890">
                  <c:v>2.0255372071050646</c:v>
                </c:pt>
                <c:pt idx="891">
                  <c:v>1.962022203325775</c:v>
                </c:pt>
                <c:pt idx="892">
                  <c:v>1.7121659486016634</c:v>
                </c:pt>
                <c:pt idx="893">
                  <c:v>1.8252671201814059</c:v>
                </c:pt>
                <c:pt idx="894">
                  <c:v>1.923993405139834</c:v>
                </c:pt>
                <c:pt idx="895">
                  <c:v>1.7629037226001512</c:v>
                </c:pt>
                <c:pt idx="896">
                  <c:v>1.836498261526833</c:v>
                </c:pt>
                <c:pt idx="897">
                  <c:v>1.6998093915343915</c:v>
                </c:pt>
                <c:pt idx="898">
                  <c:v>1.8265618102796677</c:v>
                </c:pt>
                <c:pt idx="899">
                  <c:v>1.9847846371882085</c:v>
                </c:pt>
                <c:pt idx="900">
                  <c:v>1.8966079743008315</c:v>
                </c:pt>
                <c:pt idx="901">
                  <c:v>2.0193199168556308</c:v>
                </c:pt>
                <c:pt idx="902">
                  <c:v>1.8231906084656087</c:v>
                </c:pt>
                <c:pt idx="903">
                  <c:v>1.6795668556311414</c:v>
                </c:pt>
                <c:pt idx="904">
                  <c:v>2.0128854308390025</c:v>
                </c:pt>
                <c:pt idx="905">
                  <c:v>1.8863664399092968</c:v>
                </c:pt>
                <c:pt idx="906">
                  <c:v>1.846609561602419</c:v>
                </c:pt>
                <c:pt idx="907">
                  <c:v>2.048814909297052</c:v>
                </c:pt>
                <c:pt idx="908">
                  <c:v>1.7603040060468631</c:v>
                </c:pt>
                <c:pt idx="909">
                  <c:v>2.057611904761905</c:v>
                </c:pt>
                <c:pt idx="910">
                  <c:v>1.9976705782312929</c:v>
                </c:pt>
                <c:pt idx="911">
                  <c:v>1.8978674981103554</c:v>
                </c:pt>
                <c:pt idx="912">
                  <c:v>1.9999363567649286</c:v>
                </c:pt>
                <c:pt idx="913">
                  <c:v>1.6660370937263795</c:v>
                </c:pt>
                <c:pt idx="914">
                  <c:v>1.7589811413454273</c:v>
                </c:pt>
                <c:pt idx="915">
                  <c:v>1.8500152494331066</c:v>
                </c:pt>
                <c:pt idx="916">
                  <c:v>1.8390185563114134</c:v>
                </c:pt>
                <c:pt idx="917">
                  <c:v>1.6620614701436129</c:v>
                </c:pt>
                <c:pt idx="918">
                  <c:v>1.707098015873016</c:v>
                </c:pt>
                <c:pt idx="919">
                  <c:v>1.6800982426303854</c:v>
                </c:pt>
                <c:pt idx="920">
                  <c:v>1.8761096560846564</c:v>
                </c:pt>
                <c:pt idx="921">
                  <c:v>1.6888462962962962</c:v>
                </c:pt>
                <c:pt idx="922">
                  <c:v>1.6497611678004536</c:v>
                </c:pt>
                <c:pt idx="923">
                  <c:v>1.9112795729402876</c:v>
                </c:pt>
                <c:pt idx="924">
                  <c:v>1.9739787414965988</c:v>
                </c:pt>
                <c:pt idx="925">
                  <c:v>1.8894443688586544</c:v>
                </c:pt>
                <c:pt idx="926">
                  <c:v>2.0586985827664401</c:v>
                </c:pt>
                <c:pt idx="927">
                  <c:v>1.8928180083144368</c:v>
                </c:pt>
                <c:pt idx="928">
                  <c:v>1.7819589380196523</c:v>
                </c:pt>
                <c:pt idx="929">
                  <c:v>2.0327714096749814</c:v>
                </c:pt>
                <c:pt idx="930">
                  <c:v>1.9221097883597884</c:v>
                </c:pt>
                <c:pt idx="931">
                  <c:v>1.9276991874527591</c:v>
                </c:pt>
                <c:pt idx="932">
                  <c:v>1.9052991685563117</c:v>
                </c:pt>
                <c:pt idx="933">
                  <c:v>1.8673252456538174</c:v>
                </c:pt>
                <c:pt idx="934">
                  <c:v>1.8892999622071052</c:v>
                </c:pt>
                <c:pt idx="935">
                  <c:v>1.9305955593348452</c:v>
                </c:pt>
                <c:pt idx="936">
                  <c:v>1.7820907029478459</c:v>
                </c:pt>
                <c:pt idx="937">
                  <c:v>1.8427702003023434</c:v>
                </c:pt>
                <c:pt idx="938">
                  <c:v>1.8822486016628877</c:v>
                </c:pt>
                <c:pt idx="939">
                  <c:v>1.8947339002267574</c:v>
                </c:pt>
                <c:pt idx="940">
                  <c:v>1.8142181216931217</c:v>
                </c:pt>
                <c:pt idx="941">
                  <c:v>1.956009448223734</c:v>
                </c:pt>
                <c:pt idx="942">
                  <c:v>1.8067016061980352</c:v>
                </c:pt>
                <c:pt idx="943">
                  <c:v>2.0132680272108843</c:v>
                </c:pt>
                <c:pt idx="944">
                  <c:v>2.0514124716553286</c:v>
                </c:pt>
                <c:pt idx="945">
                  <c:v>1.8989582010582011</c:v>
                </c:pt>
                <c:pt idx="946">
                  <c:v>1.7916066515495088</c:v>
                </c:pt>
                <c:pt idx="947">
                  <c:v>1.6990421957671957</c:v>
                </c:pt>
                <c:pt idx="948">
                  <c:v>1.9152261526832954</c:v>
                </c:pt>
                <c:pt idx="949">
                  <c:v>1.8546957482993198</c:v>
                </c:pt>
                <c:pt idx="950">
                  <c:v>2.1326651738473168</c:v>
                </c:pt>
                <c:pt idx="951">
                  <c:v>2.1331405139833715</c:v>
                </c:pt>
                <c:pt idx="952">
                  <c:v>1.8657417422524567</c:v>
                </c:pt>
                <c:pt idx="953">
                  <c:v>1.8057709372637949</c:v>
                </c:pt>
                <c:pt idx="954">
                  <c:v>1.908440627362056</c:v>
                </c:pt>
                <c:pt idx="955">
                  <c:v>1.839933597883598</c:v>
                </c:pt>
                <c:pt idx="956">
                  <c:v>1.6850819916855633</c:v>
                </c:pt>
                <c:pt idx="957">
                  <c:v>1.604342403628118</c:v>
                </c:pt>
                <c:pt idx="958">
                  <c:v>1.5978526832955402</c:v>
                </c:pt>
                <c:pt idx="959">
                  <c:v>1.631632955404384</c:v>
                </c:pt>
                <c:pt idx="960">
                  <c:v>1.411728798185941</c:v>
                </c:pt>
                <c:pt idx="961">
                  <c:v>1.180598185941043</c:v>
                </c:pt>
                <c:pt idx="962">
                  <c:v>1.1154783635676493</c:v>
                </c:pt>
                <c:pt idx="963">
                  <c:v>1.0206746220710508</c:v>
                </c:pt>
                <c:pt idx="964">
                  <c:v>0.79526952003023454</c:v>
                </c:pt>
                <c:pt idx="965">
                  <c:v>0.72052397959183678</c:v>
                </c:pt>
                <c:pt idx="966">
                  <c:v>0.5384280045351475</c:v>
                </c:pt>
                <c:pt idx="967">
                  <c:v>0.49035396825396843</c:v>
                </c:pt>
                <c:pt idx="968">
                  <c:v>0.38270721844293276</c:v>
                </c:pt>
                <c:pt idx="969">
                  <c:v>0.32191434240362815</c:v>
                </c:pt>
                <c:pt idx="970">
                  <c:v>0.24537615268329571</c:v>
                </c:pt>
                <c:pt idx="971">
                  <c:v>0.2258713529856389</c:v>
                </c:pt>
                <c:pt idx="972">
                  <c:v>0.18601642101284951</c:v>
                </c:pt>
                <c:pt idx="973">
                  <c:v>0.13481451247165549</c:v>
                </c:pt>
                <c:pt idx="974">
                  <c:v>0.11275287226001529</c:v>
                </c:pt>
                <c:pt idx="975">
                  <c:v>0.11886808390022675</c:v>
                </c:pt>
                <c:pt idx="976">
                  <c:v>9.4154497354497366E-2</c:v>
                </c:pt>
                <c:pt idx="977">
                  <c:v>8.9052324263038579E-2</c:v>
                </c:pt>
                <c:pt idx="978">
                  <c:v>0.10319981103552543</c:v>
                </c:pt>
                <c:pt idx="979">
                  <c:v>9.1437717309146016E-2</c:v>
                </c:pt>
                <c:pt idx="980">
                  <c:v>7.5480990173847379E-2</c:v>
                </c:pt>
                <c:pt idx="981">
                  <c:v>4.1438832199546652E-2</c:v>
                </c:pt>
                <c:pt idx="982">
                  <c:v>3.6263567649282055E-2</c:v>
                </c:pt>
                <c:pt idx="983">
                  <c:v>2.567437641723366E-2</c:v>
                </c:pt>
                <c:pt idx="984">
                  <c:v>1.9209542705971392E-2</c:v>
                </c:pt>
                <c:pt idx="985">
                  <c:v>1.3862773998488388E-2</c:v>
                </c:pt>
                <c:pt idx="986">
                  <c:v>8.7180650037793732E-3</c:v>
                </c:pt>
                <c:pt idx="987">
                  <c:v>4.2275132275132431E-3</c:v>
                </c:pt>
                <c:pt idx="988">
                  <c:v>2.8406273620559413E-3</c:v>
                </c:pt>
                <c:pt idx="989">
                  <c:v>4.9699546485259746E-4</c:v>
                </c:pt>
                <c:pt idx="990">
                  <c:v>3.6328420256995101E-4</c:v>
                </c:pt>
                <c:pt idx="991">
                  <c:v>-7.5999622071040588E-4</c:v>
                </c:pt>
                <c:pt idx="992">
                  <c:v>-1.2575963718820808E-3</c:v>
                </c:pt>
                <c:pt idx="993">
                  <c:v>-1.9763983371125448E-3</c:v>
                </c:pt>
                <c:pt idx="994">
                  <c:v>-2.2537037037036844E-3</c:v>
                </c:pt>
                <c:pt idx="995">
                  <c:v>-2.8954459561601831E-3</c:v>
                </c:pt>
                <c:pt idx="996">
                  <c:v>-2.0219009826152063E-3</c:v>
                </c:pt>
                <c:pt idx="997">
                  <c:v>-3.5167989417988592E-3</c:v>
                </c:pt>
                <c:pt idx="998">
                  <c:v>-2.9147959183673201E-3</c:v>
                </c:pt>
                <c:pt idx="999">
                  <c:v>-3.0421201814059299E-3</c:v>
                </c:pt>
                <c:pt idx="1000">
                  <c:v>-2.4427815570671925E-3</c:v>
                </c:pt>
                <c:pt idx="1001">
                  <c:v>-3.4884920634920104E-3</c:v>
                </c:pt>
                <c:pt idx="1002">
                  <c:v>-2.8605442176870347E-3</c:v>
                </c:pt>
                <c:pt idx="1003">
                  <c:v>-1.9908730158729594E-3</c:v>
                </c:pt>
                <c:pt idx="1004">
                  <c:v>-2.2518707482993006E-3</c:v>
                </c:pt>
                <c:pt idx="1005">
                  <c:v>-2.9357709750565944E-3</c:v>
                </c:pt>
                <c:pt idx="1006">
                  <c:v>-2.6605064247920904E-3</c:v>
                </c:pt>
                <c:pt idx="1007">
                  <c:v>-2.8978835978836028E-3</c:v>
                </c:pt>
                <c:pt idx="1008">
                  <c:v>-2.2418367346937942E-3</c:v>
                </c:pt>
                <c:pt idx="1009">
                  <c:v>-3.045672713529712E-3</c:v>
                </c:pt>
                <c:pt idx="1010">
                  <c:v>1.719652305366551E-3</c:v>
                </c:pt>
                <c:pt idx="1011">
                  <c:v>8.9766421012849609E-2</c:v>
                </c:pt>
                <c:pt idx="1012">
                  <c:v>8.2707294028722622E-2</c:v>
                </c:pt>
                <c:pt idx="1013">
                  <c:v>0.15149017384731683</c:v>
                </c:pt>
                <c:pt idx="1014">
                  <c:v>0.17061239606953899</c:v>
                </c:pt>
                <c:pt idx="1015">
                  <c:v>0.16463973922902503</c:v>
                </c:pt>
                <c:pt idx="1016">
                  <c:v>0.20399064625850352</c:v>
                </c:pt>
                <c:pt idx="1017">
                  <c:v>0.19319072184429348</c:v>
                </c:pt>
                <c:pt idx="1018">
                  <c:v>0.22607654950869241</c:v>
                </c:pt>
                <c:pt idx="1019">
                  <c:v>0.34859554043839769</c:v>
                </c:pt>
                <c:pt idx="1020">
                  <c:v>0.78011674225245664</c:v>
                </c:pt>
                <c:pt idx="1021">
                  <c:v>1.0092788359788361</c:v>
                </c:pt>
                <c:pt idx="1022">
                  <c:v>1.0307541761148906</c:v>
                </c:pt>
                <c:pt idx="1023">
                  <c:v>1.3724101095993952</c:v>
                </c:pt>
                <c:pt idx="1024">
                  <c:v>1.4156566893424036</c:v>
                </c:pt>
                <c:pt idx="1025">
                  <c:v>1.607271088435374</c:v>
                </c:pt>
                <c:pt idx="1026">
                  <c:v>1.8850922524565381</c:v>
                </c:pt>
                <c:pt idx="1027">
                  <c:v>2.0308462396069542</c:v>
                </c:pt>
                <c:pt idx="1028">
                  <c:v>2.1674263416477704</c:v>
                </c:pt>
                <c:pt idx="1029">
                  <c:v>2.3117670256991687</c:v>
                </c:pt>
                <c:pt idx="1030">
                  <c:v>2.2975959750566894</c:v>
                </c:pt>
                <c:pt idx="1031">
                  <c:v>2.1981544217687077</c:v>
                </c:pt>
                <c:pt idx="1032">
                  <c:v>2.6523425736961452</c:v>
                </c:pt>
                <c:pt idx="1033">
                  <c:v>2.4333105064247924</c:v>
                </c:pt>
                <c:pt idx="1034">
                  <c:v>2.6091846938775514</c:v>
                </c:pt>
                <c:pt idx="1035">
                  <c:v>2.561440457294029</c:v>
                </c:pt>
                <c:pt idx="1036">
                  <c:v>2.711974055177627</c:v>
                </c:pt>
                <c:pt idx="1037">
                  <c:v>2.6043299508692366</c:v>
                </c:pt>
                <c:pt idx="1038">
                  <c:v>2.7475592025699171</c:v>
                </c:pt>
                <c:pt idx="1039">
                  <c:v>2.7013949924414211</c:v>
                </c:pt>
                <c:pt idx="1040">
                  <c:v>2.6363814814814819</c:v>
                </c:pt>
                <c:pt idx="1041">
                  <c:v>2.6025042517006804</c:v>
                </c:pt>
                <c:pt idx="1042">
                  <c:v>2.7526685941043088</c:v>
                </c:pt>
                <c:pt idx="1043">
                  <c:v>2.7433924792139077</c:v>
                </c:pt>
                <c:pt idx="1044">
                  <c:v>2.7009703703703702</c:v>
                </c:pt>
                <c:pt idx="1045">
                  <c:v>2.7591831632653063</c:v>
                </c:pt>
                <c:pt idx="1046">
                  <c:v>2.4833868102796677</c:v>
                </c:pt>
                <c:pt idx="1047">
                  <c:v>2.5312899281935</c:v>
                </c:pt>
                <c:pt idx="1048">
                  <c:v>2.4806504157218443</c:v>
                </c:pt>
                <c:pt idx="1049">
                  <c:v>2.7201194444444443</c:v>
                </c:pt>
                <c:pt idx="1050">
                  <c:v>2.7630433673469392</c:v>
                </c:pt>
                <c:pt idx="1051">
                  <c:v>2.6351298374905521</c:v>
                </c:pt>
                <c:pt idx="1052">
                  <c:v>2.6026713718820864</c:v>
                </c:pt>
                <c:pt idx="1053">
                  <c:v>2.4342431783824643</c:v>
                </c:pt>
                <c:pt idx="1054">
                  <c:v>2.465059656084656</c:v>
                </c:pt>
                <c:pt idx="1055">
                  <c:v>2.5061044406651547</c:v>
                </c:pt>
                <c:pt idx="1056">
                  <c:v>2.6442174981103559</c:v>
                </c:pt>
                <c:pt idx="1057">
                  <c:v>2.4641803854875284</c:v>
                </c:pt>
                <c:pt idx="1058">
                  <c:v>2.5219107709750568</c:v>
                </c:pt>
                <c:pt idx="1059">
                  <c:v>2.7083275132275135</c:v>
                </c:pt>
                <c:pt idx="1060">
                  <c:v>2.6449535336356766</c:v>
                </c:pt>
                <c:pt idx="1061">
                  <c:v>2.8996021541950112</c:v>
                </c:pt>
                <c:pt idx="1062">
                  <c:v>2.4959142668178385</c:v>
                </c:pt>
                <c:pt idx="1063">
                  <c:v>2.5754563869992442</c:v>
                </c:pt>
                <c:pt idx="1064">
                  <c:v>2.5637883219954647</c:v>
                </c:pt>
                <c:pt idx="1065">
                  <c:v>2.5761226001511717</c:v>
                </c:pt>
                <c:pt idx="1066">
                  <c:v>2.3072908919123201</c:v>
                </c:pt>
                <c:pt idx="1067">
                  <c:v>2.5064879062736205</c:v>
                </c:pt>
                <c:pt idx="1068">
                  <c:v>2.687500812547241</c:v>
                </c:pt>
                <c:pt idx="1069">
                  <c:v>2.4510458049886621</c:v>
                </c:pt>
                <c:pt idx="1070">
                  <c:v>2.6173895124716555</c:v>
                </c:pt>
                <c:pt idx="1071">
                  <c:v>2.6454236205593347</c:v>
                </c:pt>
                <c:pt idx="1072">
                  <c:v>2.5283562358276646</c:v>
                </c:pt>
                <c:pt idx="1073">
                  <c:v>2.6502196523053669</c:v>
                </c:pt>
                <c:pt idx="1074">
                  <c:v>2.6379608276643989</c:v>
                </c:pt>
                <c:pt idx="1075">
                  <c:v>2.664473091458806</c:v>
                </c:pt>
                <c:pt idx="1076">
                  <c:v>2.4813600907029478</c:v>
                </c:pt>
                <c:pt idx="1077">
                  <c:v>2.7008243575207862</c:v>
                </c:pt>
                <c:pt idx="1078">
                  <c:v>2.6928792517006803</c:v>
                </c:pt>
                <c:pt idx="1079">
                  <c:v>2.6472043083900232</c:v>
                </c:pt>
                <c:pt idx="1080">
                  <c:v>2.8077913643235073</c:v>
                </c:pt>
                <c:pt idx="1081">
                  <c:v>2.5125215230536657</c:v>
                </c:pt>
                <c:pt idx="1082">
                  <c:v>2.724296995464853</c:v>
                </c:pt>
                <c:pt idx="1083">
                  <c:v>2.6068501889644748</c:v>
                </c:pt>
                <c:pt idx="1084">
                  <c:v>2.6082566704459564</c:v>
                </c:pt>
                <c:pt idx="1085">
                  <c:v>2.48440865457294</c:v>
                </c:pt>
                <c:pt idx="1086">
                  <c:v>2.4377657218442934</c:v>
                </c:pt>
                <c:pt idx="1087">
                  <c:v>2.375677947845805</c:v>
                </c:pt>
                <c:pt idx="1088">
                  <c:v>2.4746060090702953</c:v>
                </c:pt>
                <c:pt idx="1089">
                  <c:v>2.7598381141345429</c:v>
                </c:pt>
                <c:pt idx="1090">
                  <c:v>2.5793064436885871</c:v>
                </c:pt>
                <c:pt idx="1091">
                  <c:v>2.7234341647770219</c:v>
                </c:pt>
                <c:pt idx="1092">
                  <c:v>2.5611168745275887</c:v>
                </c:pt>
                <c:pt idx="1093">
                  <c:v>2.745042195767196</c:v>
                </c:pt>
                <c:pt idx="1094">
                  <c:v>2.7531029289493576</c:v>
                </c:pt>
                <c:pt idx="1095">
                  <c:v>2.6197582766439913</c:v>
                </c:pt>
                <c:pt idx="1096">
                  <c:v>2.75691500377929</c:v>
                </c:pt>
                <c:pt idx="1097">
                  <c:v>2.5326072751322752</c:v>
                </c:pt>
                <c:pt idx="1098">
                  <c:v>2.6191805555555554</c:v>
                </c:pt>
                <c:pt idx="1099">
                  <c:v>2.2834343348450492</c:v>
                </c:pt>
                <c:pt idx="1100">
                  <c:v>2.528225037792895</c:v>
                </c:pt>
                <c:pt idx="1101">
                  <c:v>2.6331206160241876</c:v>
                </c:pt>
                <c:pt idx="1102">
                  <c:v>2.7003434240362809</c:v>
                </c:pt>
                <c:pt idx="1103">
                  <c:v>2.6123041761148906</c:v>
                </c:pt>
                <c:pt idx="1104">
                  <c:v>2.6971449168556312</c:v>
                </c:pt>
                <c:pt idx="1105">
                  <c:v>2.5910684618291766</c:v>
                </c:pt>
                <c:pt idx="1106">
                  <c:v>2.569474470899471</c:v>
                </c:pt>
                <c:pt idx="1107">
                  <c:v>2.61223089569161</c:v>
                </c:pt>
                <c:pt idx="1108">
                  <c:v>2.8523281557067275</c:v>
                </c:pt>
                <c:pt idx="1109">
                  <c:v>2.7331698979591836</c:v>
                </c:pt>
                <c:pt idx="1110">
                  <c:v>2.6624860355253217</c:v>
                </c:pt>
                <c:pt idx="1111">
                  <c:v>2.4349391912320484</c:v>
                </c:pt>
                <c:pt idx="1112">
                  <c:v>2.5033956538170825</c:v>
                </c:pt>
                <c:pt idx="1113">
                  <c:v>2.6343150415721848</c:v>
                </c:pt>
                <c:pt idx="1114">
                  <c:v>2.6329461073318221</c:v>
                </c:pt>
                <c:pt idx="1115">
                  <c:v>2.6388497543461833</c:v>
                </c:pt>
                <c:pt idx="1116">
                  <c:v>2.5851602418745276</c:v>
                </c:pt>
                <c:pt idx="1117">
                  <c:v>2.5664761715797431</c:v>
                </c:pt>
                <c:pt idx="1118">
                  <c:v>2.5543253779289494</c:v>
                </c:pt>
                <c:pt idx="1119">
                  <c:v>2.6396297241118667</c:v>
                </c:pt>
                <c:pt idx="1120">
                  <c:v>2.5688385298563867</c:v>
                </c:pt>
                <c:pt idx="1121">
                  <c:v>2.6628722600151171</c:v>
                </c:pt>
                <c:pt idx="1122">
                  <c:v>2.6253474489795918</c:v>
                </c:pt>
                <c:pt idx="1123">
                  <c:v>2.5359525132275138</c:v>
                </c:pt>
                <c:pt idx="1124">
                  <c:v>2.3487000000000005</c:v>
                </c:pt>
                <c:pt idx="1125">
                  <c:v>2.5921465608465608</c:v>
                </c:pt>
                <c:pt idx="1126">
                  <c:v>2.5653155328798185</c:v>
                </c:pt>
                <c:pt idx="1127">
                  <c:v>2.6198991685563113</c:v>
                </c:pt>
                <c:pt idx="1128">
                  <c:v>2.6453170068027214</c:v>
                </c:pt>
                <c:pt idx="1129">
                  <c:v>2.4834387944066516</c:v>
                </c:pt>
                <c:pt idx="1130">
                  <c:v>2.6017047619047622</c:v>
                </c:pt>
                <c:pt idx="1131">
                  <c:v>2.5625153817082387</c:v>
                </c:pt>
                <c:pt idx="1132">
                  <c:v>2.6982761526832952</c:v>
                </c:pt>
                <c:pt idx="1133">
                  <c:v>2.5712464285714285</c:v>
                </c:pt>
                <c:pt idx="1134">
                  <c:v>2.5998144935752081</c:v>
                </c:pt>
                <c:pt idx="1135">
                  <c:v>2.5692302532123961</c:v>
                </c:pt>
                <c:pt idx="1136">
                  <c:v>2.5558523809523814</c:v>
                </c:pt>
                <c:pt idx="1137">
                  <c:v>2.649756216931217</c:v>
                </c:pt>
                <c:pt idx="1138">
                  <c:v>2.5473190287226002</c:v>
                </c:pt>
                <c:pt idx="1139">
                  <c:v>2.5905822562358276</c:v>
                </c:pt>
                <c:pt idx="1140">
                  <c:v>2.6852017006802722</c:v>
                </c:pt>
                <c:pt idx="1141">
                  <c:v>2.5937207482993205</c:v>
                </c:pt>
                <c:pt idx="1142">
                  <c:v>2.6326935752078615</c:v>
                </c:pt>
                <c:pt idx="1143">
                  <c:v>2.6863204459561607</c:v>
                </c:pt>
                <c:pt idx="1144">
                  <c:v>2.5546301398337112</c:v>
                </c:pt>
                <c:pt idx="1145">
                  <c:v>2.5962685563114141</c:v>
                </c:pt>
                <c:pt idx="1146">
                  <c:v>2.5548983371126228</c:v>
                </c:pt>
                <c:pt idx="1147">
                  <c:v>2.5943919312169315</c:v>
                </c:pt>
                <c:pt idx="1148">
                  <c:v>2.6104315003779286</c:v>
                </c:pt>
                <c:pt idx="1149">
                  <c:v>2.5390751889644747</c:v>
                </c:pt>
                <c:pt idx="1150">
                  <c:v>2.7039569538926687</c:v>
                </c:pt>
                <c:pt idx="1151">
                  <c:v>2.6714691798941801</c:v>
                </c:pt>
                <c:pt idx="1152">
                  <c:v>2.5839027399848833</c:v>
                </c:pt>
                <c:pt idx="1153">
                  <c:v>2.7657623204837494</c:v>
                </c:pt>
                <c:pt idx="1154">
                  <c:v>2.54078357898715</c:v>
                </c:pt>
                <c:pt idx="1155">
                  <c:v>2.6341890211640213</c:v>
                </c:pt>
                <c:pt idx="1156">
                  <c:v>2.5831755479969769</c:v>
                </c:pt>
                <c:pt idx="1157">
                  <c:v>2.6149137566137566</c:v>
                </c:pt>
                <c:pt idx="1158">
                  <c:v>2.5231509259259259</c:v>
                </c:pt>
                <c:pt idx="1159">
                  <c:v>2.5533331065759635</c:v>
                </c:pt>
                <c:pt idx="1160">
                  <c:v>2.5260157596371884</c:v>
                </c:pt>
                <c:pt idx="1161">
                  <c:v>2.425667951625095</c:v>
                </c:pt>
                <c:pt idx="1162">
                  <c:v>2.783188000755858</c:v>
                </c:pt>
                <c:pt idx="1163">
                  <c:v>2.6523162887377181</c:v>
                </c:pt>
                <c:pt idx="1164">
                  <c:v>2.6781282123960697</c:v>
                </c:pt>
                <c:pt idx="1165">
                  <c:v>2.6322230158730164</c:v>
                </c:pt>
                <c:pt idx="1166">
                  <c:v>2.6261044973544978</c:v>
                </c:pt>
                <c:pt idx="1167">
                  <c:v>2.7051232237339384</c:v>
                </c:pt>
                <c:pt idx="1168">
                  <c:v>2.518956084656085</c:v>
                </c:pt>
                <c:pt idx="1169">
                  <c:v>2.5617792705971283</c:v>
                </c:pt>
                <c:pt idx="1170">
                  <c:v>2.5166652683295543</c:v>
                </c:pt>
                <c:pt idx="1171">
                  <c:v>2.7691889833711265</c:v>
                </c:pt>
                <c:pt idx="1172">
                  <c:v>2.5955938397581253</c:v>
                </c:pt>
                <c:pt idx="1173">
                  <c:v>2.7203481670445959</c:v>
                </c:pt>
                <c:pt idx="1174">
                  <c:v>2.6371518140589569</c:v>
                </c:pt>
                <c:pt idx="1175">
                  <c:v>2.7510850340136059</c:v>
                </c:pt>
                <c:pt idx="1176">
                  <c:v>2.4893805366591084</c:v>
                </c:pt>
                <c:pt idx="1177">
                  <c:v>2.491765948601663</c:v>
                </c:pt>
                <c:pt idx="1178">
                  <c:v>2.5063142101284956</c:v>
                </c:pt>
                <c:pt idx="1179">
                  <c:v>2.3204630007558582</c:v>
                </c:pt>
                <c:pt idx="1180">
                  <c:v>2.5421106575963721</c:v>
                </c:pt>
                <c:pt idx="1181">
                  <c:v>2.4539015873015875</c:v>
                </c:pt>
                <c:pt idx="1182">
                  <c:v>2.444034051398337</c:v>
                </c:pt>
                <c:pt idx="1183">
                  <c:v>2.6272507369614515</c:v>
                </c:pt>
                <c:pt idx="1184">
                  <c:v>2.518393915343915</c:v>
                </c:pt>
                <c:pt idx="1185">
                  <c:v>2.5690831632653062</c:v>
                </c:pt>
                <c:pt idx="1186">
                  <c:v>2.685769935752079</c:v>
                </c:pt>
                <c:pt idx="1187">
                  <c:v>2.8674229969765688</c:v>
                </c:pt>
                <c:pt idx="1188">
                  <c:v>2.6036178004535149</c:v>
                </c:pt>
                <c:pt idx="1189">
                  <c:v>2.6939183106575966</c:v>
                </c:pt>
                <c:pt idx="1190">
                  <c:v>2.6805105631141348</c:v>
                </c:pt>
                <c:pt idx="1191">
                  <c:v>2.5479818216175358</c:v>
                </c:pt>
                <c:pt idx="1192">
                  <c:v>2.3020353174603176</c:v>
                </c:pt>
                <c:pt idx="1193">
                  <c:v>2.3413813303099018</c:v>
                </c:pt>
                <c:pt idx="1194">
                  <c:v>2.4265914399092972</c:v>
                </c:pt>
                <c:pt idx="1195">
                  <c:v>2.3262907407407409</c:v>
                </c:pt>
                <c:pt idx="1196">
                  <c:v>2.2090108276643989</c:v>
                </c:pt>
                <c:pt idx="1197">
                  <c:v>1.9899308201058203</c:v>
                </c:pt>
                <c:pt idx="1198">
                  <c:v>1.9772561413454275</c:v>
                </c:pt>
                <c:pt idx="1199">
                  <c:v>1.8350849962207105</c:v>
                </c:pt>
                <c:pt idx="1200">
                  <c:v>1.6507516250944825</c:v>
                </c:pt>
                <c:pt idx="1201">
                  <c:v>1.3836324452003024</c:v>
                </c:pt>
                <c:pt idx="1202">
                  <c:v>1.3094647959183674</c:v>
                </c:pt>
                <c:pt idx="1203">
                  <c:v>1.1218899659863946</c:v>
                </c:pt>
                <c:pt idx="1204">
                  <c:v>0.94127520786092245</c:v>
                </c:pt>
                <c:pt idx="1205">
                  <c:v>0.7691174414210129</c:v>
                </c:pt>
                <c:pt idx="1206">
                  <c:v>0.65906829176114901</c:v>
                </c:pt>
                <c:pt idx="1207">
                  <c:v>0.55838784958427823</c:v>
                </c:pt>
                <c:pt idx="1208">
                  <c:v>0.39573210506424783</c:v>
                </c:pt>
                <c:pt idx="1209">
                  <c:v>0.40642156084656111</c:v>
                </c:pt>
                <c:pt idx="1210">
                  <c:v>0.30637581254724117</c:v>
                </c:pt>
                <c:pt idx="1211">
                  <c:v>0.24249006046863203</c:v>
                </c:pt>
                <c:pt idx="1212">
                  <c:v>0.17298342781557077</c:v>
                </c:pt>
                <c:pt idx="1213">
                  <c:v>0.16670565003779295</c:v>
                </c:pt>
                <c:pt idx="1214">
                  <c:v>0.15862704081632661</c:v>
                </c:pt>
                <c:pt idx="1215">
                  <c:v>0.13614159108087687</c:v>
                </c:pt>
                <c:pt idx="1216">
                  <c:v>0.14597465986394559</c:v>
                </c:pt>
                <c:pt idx="1217">
                  <c:v>0.13888046107331833</c:v>
                </c:pt>
                <c:pt idx="1218">
                  <c:v>0.10668811413454277</c:v>
                </c:pt>
                <c:pt idx="1219">
                  <c:v>8.5707199546485424E-2</c:v>
                </c:pt>
                <c:pt idx="1220">
                  <c:v>6.1650094482237336E-2</c:v>
                </c:pt>
                <c:pt idx="1221">
                  <c:v>5.1110449735449898E-2</c:v>
                </c:pt>
                <c:pt idx="1222">
                  <c:v>3.3389720332577581E-2</c:v>
                </c:pt>
                <c:pt idx="1223">
                  <c:v>1.906899092970522E-2</c:v>
                </c:pt>
                <c:pt idx="1224">
                  <c:v>1.7398771730914666E-2</c:v>
                </c:pt>
                <c:pt idx="1225">
                  <c:v>6.8669501133787232E-3</c:v>
                </c:pt>
                <c:pt idx="1226">
                  <c:v>3.5979024943311507E-3</c:v>
                </c:pt>
                <c:pt idx="1227">
                  <c:v>1.2311791383221205E-3</c:v>
                </c:pt>
                <c:pt idx="1228">
                  <c:v>1.8066893424037453E-3</c:v>
                </c:pt>
                <c:pt idx="1229">
                  <c:v>4.3023431594873401E-4</c:v>
                </c:pt>
                <c:pt idx="1230">
                  <c:v>-4.0608465608453015E-4</c:v>
                </c:pt>
                <c:pt idx="1231">
                  <c:v>-9.2840136054409645E-4</c:v>
                </c:pt>
                <c:pt idx="1232">
                  <c:v>-2.7527399848828629E-3</c:v>
                </c:pt>
                <c:pt idx="1233">
                  <c:v>-2.8472033257747244E-3</c:v>
                </c:pt>
                <c:pt idx="1234">
                  <c:v>-2.2840513983370179E-3</c:v>
                </c:pt>
                <c:pt idx="1235">
                  <c:v>-2.7073507180649446E-3</c:v>
                </c:pt>
                <c:pt idx="1236">
                  <c:v>-1.5637188208616477E-3</c:v>
                </c:pt>
                <c:pt idx="1237">
                  <c:v>-2.1810090702947828E-3</c:v>
                </c:pt>
                <c:pt idx="1238">
                  <c:v>-3.3150982615267532E-3</c:v>
                </c:pt>
                <c:pt idx="1239">
                  <c:v>-2.4948979591836208E-3</c:v>
                </c:pt>
                <c:pt idx="1240">
                  <c:v>-4.1461640211640192E-3</c:v>
                </c:pt>
                <c:pt idx="1241">
                  <c:v>-3.7545918367346181E-3</c:v>
                </c:pt>
                <c:pt idx="1242">
                  <c:v>-3.4719198790626113E-3</c:v>
                </c:pt>
                <c:pt idx="1243">
                  <c:v>-3.1007558578987297E-3</c:v>
                </c:pt>
                <c:pt idx="1244">
                  <c:v>-3.115419501133762E-3</c:v>
                </c:pt>
                <c:pt idx="1245">
                  <c:v>-3.9386054421767375E-3</c:v>
                </c:pt>
                <c:pt idx="1246">
                  <c:v>-3.7323885109598952E-3</c:v>
                </c:pt>
                <c:pt idx="1247">
                  <c:v>-2.8074263038547357E-3</c:v>
                </c:pt>
                <c:pt idx="1248">
                  <c:v>-2.8351473922902299E-3</c:v>
                </c:pt>
                <c:pt idx="1249">
                  <c:v>-2.8914399092969871E-3</c:v>
                </c:pt>
                <c:pt idx="1250">
                  <c:v>3.0429894179894142E-3</c:v>
                </c:pt>
                <c:pt idx="1251">
                  <c:v>3.5495823885109662E-2</c:v>
                </c:pt>
                <c:pt idx="1252">
                  <c:v>0.11683660241874538</c:v>
                </c:pt>
                <c:pt idx="1253">
                  <c:v>0.23452545351473936</c:v>
                </c:pt>
                <c:pt idx="1254">
                  <c:v>0.24297371504157242</c:v>
                </c:pt>
                <c:pt idx="1255">
                  <c:v>0.22291534391534404</c:v>
                </c:pt>
                <c:pt idx="1256">
                  <c:v>0.2254790060468633</c:v>
                </c:pt>
                <c:pt idx="1257">
                  <c:v>0.31991904761904782</c:v>
                </c:pt>
                <c:pt idx="1258">
                  <c:v>0.6859027021919879</c:v>
                </c:pt>
                <c:pt idx="1259">
                  <c:v>1.0159550453514741</c:v>
                </c:pt>
                <c:pt idx="1260">
                  <c:v>1.5744928193499621</c:v>
                </c:pt>
                <c:pt idx="1261">
                  <c:v>1.8030846749811038</c:v>
                </c:pt>
                <c:pt idx="1262">
                  <c:v>2.0450226946334089</c:v>
                </c:pt>
                <c:pt idx="1263">
                  <c:v>2.3206136999244142</c:v>
                </c:pt>
                <c:pt idx="1264">
                  <c:v>2.6909967498110352</c:v>
                </c:pt>
                <c:pt idx="1265">
                  <c:v>2.8908078420256995</c:v>
                </c:pt>
                <c:pt idx="1266">
                  <c:v>2.8525570483749059</c:v>
                </c:pt>
                <c:pt idx="1267">
                  <c:v>2.9730379062736203</c:v>
                </c:pt>
                <c:pt idx="1268">
                  <c:v>2.9056058767951627</c:v>
                </c:pt>
                <c:pt idx="1269">
                  <c:v>3.1800948223733938</c:v>
                </c:pt>
                <c:pt idx="1270">
                  <c:v>2.9197090325018902</c:v>
                </c:pt>
                <c:pt idx="1271">
                  <c:v>3.1431878306878307</c:v>
                </c:pt>
                <c:pt idx="1272">
                  <c:v>3.0277712018140592</c:v>
                </c:pt>
                <c:pt idx="1273">
                  <c:v>2.9657420823885112</c:v>
                </c:pt>
                <c:pt idx="1274">
                  <c:v>2.9182741874527593</c:v>
                </c:pt>
                <c:pt idx="1275">
                  <c:v>2.9072468065003783</c:v>
                </c:pt>
                <c:pt idx="1276">
                  <c:v>2.7505792517006808</c:v>
                </c:pt>
                <c:pt idx="1277">
                  <c:v>2.8838508314436888</c:v>
                </c:pt>
                <c:pt idx="1278">
                  <c:v>2.8419047808012099</c:v>
                </c:pt>
                <c:pt idx="1279">
                  <c:v>2.8217368669690099</c:v>
                </c:pt>
                <c:pt idx="1280">
                  <c:v>3.0047526455026459</c:v>
                </c:pt>
                <c:pt idx="1281">
                  <c:v>2.8563817838246415</c:v>
                </c:pt>
                <c:pt idx="1282">
                  <c:v>2.9660238284202571</c:v>
                </c:pt>
                <c:pt idx="1283">
                  <c:v>3.0200708994709</c:v>
                </c:pt>
                <c:pt idx="1284">
                  <c:v>2.8692770975056687</c:v>
                </c:pt>
                <c:pt idx="1285">
                  <c:v>2.7976489229024946</c:v>
                </c:pt>
                <c:pt idx="1286">
                  <c:v>2.9547422335600912</c:v>
                </c:pt>
                <c:pt idx="1287">
                  <c:v>2.8325133030990175</c:v>
                </c:pt>
                <c:pt idx="1288">
                  <c:v>2.8735394935752079</c:v>
                </c:pt>
                <c:pt idx="1289">
                  <c:v>2.6812457671957675</c:v>
                </c:pt>
                <c:pt idx="1290">
                  <c:v>2.9540346749811039</c:v>
                </c:pt>
                <c:pt idx="1291">
                  <c:v>2.7910832955404388</c:v>
                </c:pt>
                <c:pt idx="1292">
                  <c:v>2.6162794406651555</c:v>
                </c:pt>
                <c:pt idx="1293">
                  <c:v>3.1137612811791389</c:v>
                </c:pt>
                <c:pt idx="1294">
                  <c:v>3.1208134920634922</c:v>
                </c:pt>
                <c:pt idx="1295">
                  <c:v>2.930599187452759</c:v>
                </c:pt>
                <c:pt idx="1296">
                  <c:v>2.9220896447467881</c:v>
                </c:pt>
                <c:pt idx="1297">
                  <c:v>3.0776058767951628</c:v>
                </c:pt>
                <c:pt idx="1298">
                  <c:v>3.0418283257747545</c:v>
                </c:pt>
                <c:pt idx="1299">
                  <c:v>2.9471323696145131</c:v>
                </c:pt>
                <c:pt idx="1300">
                  <c:v>3.1274537037037033</c:v>
                </c:pt>
                <c:pt idx="1301">
                  <c:v>3.0252294595616025</c:v>
                </c:pt>
                <c:pt idx="1302">
                  <c:v>2.633763681027967</c:v>
                </c:pt>
                <c:pt idx="1303">
                  <c:v>2.7363306878306881</c:v>
                </c:pt>
                <c:pt idx="1304">
                  <c:v>2.8642765495086926</c:v>
                </c:pt>
                <c:pt idx="1305">
                  <c:v>2.8070486583522296</c:v>
                </c:pt>
                <c:pt idx="1306">
                  <c:v>2.7713658352229782</c:v>
                </c:pt>
                <c:pt idx="1307">
                  <c:v>2.9023518896447476</c:v>
                </c:pt>
                <c:pt idx="1308">
                  <c:v>2.6842972789115649</c:v>
                </c:pt>
                <c:pt idx="1309">
                  <c:v>2.7614318027210887</c:v>
                </c:pt>
                <c:pt idx="1310">
                  <c:v>2.8499732804232805</c:v>
                </c:pt>
                <c:pt idx="1311">
                  <c:v>2.9339019652305369</c:v>
                </c:pt>
                <c:pt idx="1312">
                  <c:v>2.9609032123960697</c:v>
                </c:pt>
                <c:pt idx="1313">
                  <c:v>2.9243750000000004</c:v>
                </c:pt>
                <c:pt idx="1314">
                  <c:v>2.8560803099017389</c:v>
                </c:pt>
                <c:pt idx="1315">
                  <c:v>2.8736858087679522</c:v>
                </c:pt>
                <c:pt idx="1316">
                  <c:v>2.9596310090702951</c:v>
                </c:pt>
                <c:pt idx="1317">
                  <c:v>2.9297203325774754</c:v>
                </c:pt>
                <c:pt idx="1318">
                  <c:v>2.9063714474678761</c:v>
                </c:pt>
                <c:pt idx="1319">
                  <c:v>2.856972411186697</c:v>
                </c:pt>
                <c:pt idx="1320">
                  <c:v>3.0862232615268335</c:v>
                </c:pt>
                <c:pt idx="1321">
                  <c:v>2.9895255668934246</c:v>
                </c:pt>
                <c:pt idx="1322">
                  <c:v>2.8464583711262286</c:v>
                </c:pt>
                <c:pt idx="1323">
                  <c:v>2.7659683673469386</c:v>
                </c:pt>
                <c:pt idx="1324">
                  <c:v>2.8007756046863195</c:v>
                </c:pt>
                <c:pt idx="1325">
                  <c:v>2.7776423091458815</c:v>
                </c:pt>
                <c:pt idx="1326">
                  <c:v>2.8699792705971281</c:v>
                </c:pt>
                <c:pt idx="1327">
                  <c:v>3.1233988662131522</c:v>
                </c:pt>
                <c:pt idx="1328">
                  <c:v>2.8448932917611489</c:v>
                </c:pt>
                <c:pt idx="1329">
                  <c:v>2.9515968631897205</c:v>
                </c:pt>
                <c:pt idx="1330">
                  <c:v>3.0296266061980348</c:v>
                </c:pt>
                <c:pt idx="1331">
                  <c:v>3.1555123582766447</c:v>
                </c:pt>
                <c:pt idx="1332">
                  <c:v>2.8314176303854879</c:v>
                </c:pt>
                <c:pt idx="1333">
                  <c:v>2.9723896069538931</c:v>
                </c:pt>
                <c:pt idx="1334">
                  <c:v>2.9548717687074832</c:v>
                </c:pt>
                <c:pt idx="1335">
                  <c:v>2.7816961073318218</c:v>
                </c:pt>
                <c:pt idx="1336">
                  <c:v>2.9579898337112622</c:v>
                </c:pt>
                <c:pt idx="1337">
                  <c:v>2.7806908730158737</c:v>
                </c:pt>
                <c:pt idx="1338">
                  <c:v>2.9286582199546491</c:v>
                </c:pt>
                <c:pt idx="1339">
                  <c:v>3.0904767006802727</c:v>
                </c:pt>
                <c:pt idx="1340">
                  <c:v>2.9002579365079368</c:v>
                </c:pt>
                <c:pt idx="1341">
                  <c:v>2.8723838246409681</c:v>
                </c:pt>
                <c:pt idx="1342">
                  <c:v>2.7786028911564626</c:v>
                </c:pt>
                <c:pt idx="1343">
                  <c:v>2.9177962962962964</c:v>
                </c:pt>
                <c:pt idx="1344">
                  <c:v>3.0236291950113383</c:v>
                </c:pt>
                <c:pt idx="1345">
                  <c:v>2.8319656273620559</c:v>
                </c:pt>
                <c:pt idx="1346">
                  <c:v>2.9796427815570672</c:v>
                </c:pt>
                <c:pt idx="1347">
                  <c:v>2.8627455026455033</c:v>
                </c:pt>
                <c:pt idx="1348">
                  <c:v>2.9370519463340896</c:v>
                </c:pt>
                <c:pt idx="1349">
                  <c:v>2.8236951058201063</c:v>
                </c:pt>
                <c:pt idx="1350">
                  <c:v>3.0490951058201059</c:v>
                </c:pt>
                <c:pt idx="1351">
                  <c:v>2.9860860355253216</c:v>
                </c:pt>
                <c:pt idx="1352">
                  <c:v>2.7523224678760396</c:v>
                </c:pt>
                <c:pt idx="1353">
                  <c:v>2.6636411942554803</c:v>
                </c:pt>
                <c:pt idx="1354">
                  <c:v>2.900573544973545</c:v>
                </c:pt>
                <c:pt idx="1355">
                  <c:v>2.7336741685563117</c:v>
                </c:pt>
                <c:pt idx="1356">
                  <c:v>3.0184707105064259</c:v>
                </c:pt>
                <c:pt idx="1357">
                  <c:v>2.9046624716553291</c:v>
                </c:pt>
                <c:pt idx="1358">
                  <c:v>3.2888858087679518</c:v>
                </c:pt>
                <c:pt idx="1359">
                  <c:v>2.9836874149659867</c:v>
                </c:pt>
                <c:pt idx="1360">
                  <c:v>2.8772023809523812</c:v>
                </c:pt>
                <c:pt idx="1361">
                  <c:v>2.661113114134543</c:v>
                </c:pt>
                <c:pt idx="1362">
                  <c:v>2.7200895502645506</c:v>
                </c:pt>
                <c:pt idx="1363">
                  <c:v>2.6973456916099776</c:v>
                </c:pt>
                <c:pt idx="1364">
                  <c:v>2.9576300831443691</c:v>
                </c:pt>
                <c:pt idx="1365">
                  <c:v>2.7938886432350722</c:v>
                </c:pt>
                <c:pt idx="1366">
                  <c:v>2.9641215419501137</c:v>
                </c:pt>
                <c:pt idx="1367">
                  <c:v>2.9257589569161002</c:v>
                </c:pt>
                <c:pt idx="1368">
                  <c:v>3.0343864701436134</c:v>
                </c:pt>
                <c:pt idx="1369">
                  <c:v>2.9367498677248678</c:v>
                </c:pt>
                <c:pt idx="1370">
                  <c:v>3.0055544784580501</c:v>
                </c:pt>
                <c:pt idx="1371">
                  <c:v>2.723980612244898</c:v>
                </c:pt>
                <c:pt idx="1372">
                  <c:v>2.8483140211640219</c:v>
                </c:pt>
                <c:pt idx="1373">
                  <c:v>2.753081708238851</c:v>
                </c:pt>
                <c:pt idx="1374">
                  <c:v>2.9231516628873773</c:v>
                </c:pt>
                <c:pt idx="1375">
                  <c:v>2.6346207294028723</c:v>
                </c:pt>
                <c:pt idx="1376">
                  <c:v>2.8239920068027216</c:v>
                </c:pt>
                <c:pt idx="1377">
                  <c:v>2.8315774565381711</c:v>
                </c:pt>
                <c:pt idx="1378">
                  <c:v>2.9507533068783074</c:v>
                </c:pt>
                <c:pt idx="1379">
                  <c:v>3.1325284958427817</c:v>
                </c:pt>
                <c:pt idx="1380">
                  <c:v>3.1093268707482995</c:v>
                </c:pt>
                <c:pt idx="1381">
                  <c:v>2.8617686696900986</c:v>
                </c:pt>
                <c:pt idx="1382">
                  <c:v>2.9254168178382467</c:v>
                </c:pt>
                <c:pt idx="1383">
                  <c:v>2.9413560279667426</c:v>
                </c:pt>
                <c:pt idx="1384">
                  <c:v>2.9867587112622829</c:v>
                </c:pt>
                <c:pt idx="1385">
                  <c:v>3.0184485260770972</c:v>
                </c:pt>
                <c:pt idx="1386">
                  <c:v>3.1286671768707484</c:v>
                </c:pt>
                <c:pt idx="1387">
                  <c:v>2.7559807634164777</c:v>
                </c:pt>
                <c:pt idx="1388">
                  <c:v>2.8621829176114897</c:v>
                </c:pt>
                <c:pt idx="1389">
                  <c:v>3.1568596749811038</c:v>
                </c:pt>
                <c:pt idx="1390">
                  <c:v>3.1948323507180652</c:v>
                </c:pt>
                <c:pt idx="1391">
                  <c:v>2.8340082199546486</c:v>
                </c:pt>
                <c:pt idx="1392">
                  <c:v>2.8295777210884356</c:v>
                </c:pt>
                <c:pt idx="1393">
                  <c:v>2.9539309334845054</c:v>
                </c:pt>
                <c:pt idx="1394">
                  <c:v>2.7060808578987152</c:v>
                </c:pt>
                <c:pt idx="1395">
                  <c:v>2.8075522675736968</c:v>
                </c:pt>
                <c:pt idx="1396">
                  <c:v>3.0310696523053671</c:v>
                </c:pt>
                <c:pt idx="1397">
                  <c:v>2.9542259637188213</c:v>
                </c:pt>
                <c:pt idx="1398">
                  <c:v>2.8949968253968255</c:v>
                </c:pt>
                <c:pt idx="1399">
                  <c:v>3.0711699546485263</c:v>
                </c:pt>
                <c:pt idx="1400">
                  <c:v>2.8698335034013609</c:v>
                </c:pt>
                <c:pt idx="1401">
                  <c:v>2.838678741496599</c:v>
                </c:pt>
                <c:pt idx="1402">
                  <c:v>2.9676679327286468</c:v>
                </c:pt>
                <c:pt idx="1403">
                  <c:v>3.0314242063492065</c:v>
                </c:pt>
                <c:pt idx="1404">
                  <c:v>2.6954227135298572</c:v>
                </c:pt>
                <c:pt idx="1405">
                  <c:v>2.7947721844293274</c:v>
                </c:pt>
                <c:pt idx="1406">
                  <c:v>2.9208938775510203</c:v>
                </c:pt>
                <c:pt idx="1407">
                  <c:v>2.8749330876795165</c:v>
                </c:pt>
                <c:pt idx="1408">
                  <c:v>2.9578110922146639</c:v>
                </c:pt>
                <c:pt idx="1409">
                  <c:v>3.0420282123960698</c:v>
                </c:pt>
                <c:pt idx="1410">
                  <c:v>3.0458724678760394</c:v>
                </c:pt>
                <c:pt idx="1411">
                  <c:v>3.041811545729403</c:v>
                </c:pt>
                <c:pt idx="1412">
                  <c:v>2.6476667611489044</c:v>
                </c:pt>
                <c:pt idx="1413">
                  <c:v>3.2082784391534398</c:v>
                </c:pt>
                <c:pt idx="1414">
                  <c:v>2.9639825774754343</c:v>
                </c:pt>
                <c:pt idx="1415">
                  <c:v>2.8745161375661379</c:v>
                </c:pt>
                <c:pt idx="1416">
                  <c:v>2.7378059145880576</c:v>
                </c:pt>
                <c:pt idx="1417">
                  <c:v>2.6558333711262287</c:v>
                </c:pt>
                <c:pt idx="1418">
                  <c:v>2.8713917422524569</c:v>
                </c:pt>
                <c:pt idx="1419">
                  <c:v>2.889265986394558</c:v>
                </c:pt>
                <c:pt idx="1420">
                  <c:v>2.8466072184429332</c:v>
                </c:pt>
                <c:pt idx="1421">
                  <c:v>2.9322532312925178</c:v>
                </c:pt>
                <c:pt idx="1422">
                  <c:v>3.0051064436885868</c:v>
                </c:pt>
                <c:pt idx="1423">
                  <c:v>2.9286171579743012</c:v>
                </c:pt>
                <c:pt idx="1424">
                  <c:v>2.6961650604686325</c:v>
                </c:pt>
                <c:pt idx="1425">
                  <c:v>2.6978005668934246</c:v>
                </c:pt>
                <c:pt idx="1426">
                  <c:v>3.0097885298563871</c:v>
                </c:pt>
                <c:pt idx="1427">
                  <c:v>2.951864644746788</c:v>
                </c:pt>
                <c:pt idx="1428">
                  <c:v>2.5471855631141351</c:v>
                </c:pt>
                <c:pt idx="1429">
                  <c:v>2.7173418745275892</c:v>
                </c:pt>
                <c:pt idx="1430">
                  <c:v>2.5710244331065759</c:v>
                </c:pt>
                <c:pt idx="1431">
                  <c:v>2.5207049697656845</c:v>
                </c:pt>
                <c:pt idx="1432">
                  <c:v>2.3908718442932733</c:v>
                </c:pt>
                <c:pt idx="1433">
                  <c:v>2.5252622448979594</c:v>
                </c:pt>
                <c:pt idx="1434">
                  <c:v>2.4119208238851098</c:v>
                </c:pt>
                <c:pt idx="1435">
                  <c:v>2.2445150415721846</c:v>
                </c:pt>
                <c:pt idx="1436">
                  <c:v>2.2197400604686317</c:v>
                </c:pt>
                <c:pt idx="1437">
                  <c:v>2.1786461262282693</c:v>
                </c:pt>
                <c:pt idx="1438">
                  <c:v>2.005480404383976</c:v>
                </c:pt>
                <c:pt idx="1439">
                  <c:v>1.810313454270597</c:v>
                </c:pt>
                <c:pt idx="1440">
                  <c:v>1.7122543083900226</c:v>
                </c:pt>
                <c:pt idx="1441">
                  <c:v>1.4835291950113381</c:v>
                </c:pt>
                <c:pt idx="1442">
                  <c:v>1.3487973167044598</c:v>
                </c:pt>
                <c:pt idx="1443">
                  <c:v>1.1378027588813306</c:v>
                </c:pt>
                <c:pt idx="1444">
                  <c:v>0.99183475056689363</c:v>
                </c:pt>
                <c:pt idx="1445">
                  <c:v>0.80732176870748318</c:v>
                </c:pt>
                <c:pt idx="1446">
                  <c:v>0.67496602418745288</c:v>
                </c:pt>
                <c:pt idx="1447">
                  <c:v>0.54390136054421778</c:v>
                </c:pt>
                <c:pt idx="1448">
                  <c:v>0.47428533635676495</c:v>
                </c:pt>
                <c:pt idx="1449">
                  <c:v>0.401118178382464</c:v>
                </c:pt>
                <c:pt idx="1450">
                  <c:v>0.34556734693877572</c:v>
                </c:pt>
                <c:pt idx="1451">
                  <c:v>0.31321823507180657</c:v>
                </c:pt>
                <c:pt idx="1452">
                  <c:v>0.244626814058957</c:v>
                </c:pt>
                <c:pt idx="1453">
                  <c:v>0.19713507180650044</c:v>
                </c:pt>
                <c:pt idx="1454">
                  <c:v>0.14128662131519285</c:v>
                </c:pt>
                <c:pt idx="1455">
                  <c:v>0.15688021541950126</c:v>
                </c:pt>
                <c:pt idx="1456">
                  <c:v>0.19948342781557085</c:v>
                </c:pt>
                <c:pt idx="1457">
                  <c:v>0.14024115646258517</c:v>
                </c:pt>
                <c:pt idx="1458">
                  <c:v>8.531249055177631E-2</c:v>
                </c:pt>
                <c:pt idx="1459">
                  <c:v>8.8072902494331182E-2</c:v>
                </c:pt>
                <c:pt idx="1460">
                  <c:v>6.3730102040816528E-2</c:v>
                </c:pt>
                <c:pt idx="1461">
                  <c:v>4.1593121693121821E-2</c:v>
                </c:pt>
                <c:pt idx="1462">
                  <c:v>2.4052399848828433E-2</c:v>
                </c:pt>
                <c:pt idx="1463">
                  <c:v>1.4420975056689427E-2</c:v>
                </c:pt>
                <c:pt idx="1464">
                  <c:v>1.1524848828420397E-2</c:v>
                </c:pt>
                <c:pt idx="1465">
                  <c:v>9.2482804232805089E-3</c:v>
                </c:pt>
                <c:pt idx="1466">
                  <c:v>5.4668934240364479E-3</c:v>
                </c:pt>
                <c:pt idx="1467">
                  <c:v>1.1067649281935586E-3</c:v>
                </c:pt>
                <c:pt idx="1468">
                  <c:v>3.3726379440681678E-4</c:v>
                </c:pt>
                <c:pt idx="1469">
                  <c:v>-3.7131519274380062E-4</c:v>
                </c:pt>
                <c:pt idx="1470">
                  <c:v>-7.3044217687073766E-4</c:v>
                </c:pt>
                <c:pt idx="1471">
                  <c:v>-1.1012660619803302E-3</c:v>
                </c:pt>
                <c:pt idx="1472">
                  <c:v>-1.1483371126223439E-4</c:v>
                </c:pt>
                <c:pt idx="1473">
                  <c:v>-9.4512471655323026E-4</c:v>
                </c:pt>
                <c:pt idx="1474">
                  <c:v>3.6596749811035334E-4</c:v>
                </c:pt>
                <c:pt idx="1475">
                  <c:v>-2.8029289493573992E-3</c:v>
                </c:pt>
                <c:pt idx="1476">
                  <c:v>-6.564550264550135E-3</c:v>
                </c:pt>
                <c:pt idx="1477">
                  <c:v>-4.1752267573695089E-3</c:v>
                </c:pt>
                <c:pt idx="1478">
                  <c:v>-1.5861678004538103E-4</c:v>
                </c:pt>
                <c:pt idx="1479">
                  <c:v>-1.6026643990928705E-3</c:v>
                </c:pt>
                <c:pt idx="1480">
                  <c:v>-1.6596749811034995E-3</c:v>
                </c:pt>
                <c:pt idx="1481">
                  <c:v>-2.4133975812546671E-3</c:v>
                </c:pt>
                <c:pt idx="1482">
                  <c:v>-1.6496598639453505E-4</c:v>
                </c:pt>
                <c:pt idx="1483">
                  <c:v>-8.6462585034000798E-4</c:v>
                </c:pt>
                <c:pt idx="1484">
                  <c:v>-5.954837490550458E-4</c:v>
                </c:pt>
                <c:pt idx="1485">
                  <c:v>-6.4391534391538587E-4</c:v>
                </c:pt>
                <c:pt idx="1486">
                  <c:v>-1.3623204837489816E-3</c:v>
                </c:pt>
                <c:pt idx="1487">
                  <c:v>-1.1047052154194693E-3</c:v>
                </c:pt>
                <c:pt idx="1488">
                  <c:v>-1.0723922902493781E-3</c:v>
                </c:pt>
                <c:pt idx="1489">
                  <c:v>-1.9635865457292962E-3</c:v>
                </c:pt>
                <c:pt idx="1490">
                  <c:v>-1.6817649281933877E-3</c:v>
                </c:pt>
                <c:pt idx="1491">
                  <c:v>2.0083182161753751E-2</c:v>
                </c:pt>
                <c:pt idx="1492">
                  <c:v>3.9785430839002364E-2</c:v>
                </c:pt>
                <c:pt idx="1493">
                  <c:v>0.12919280045351478</c:v>
                </c:pt>
                <c:pt idx="1494">
                  <c:v>0.20798284202569925</c:v>
                </c:pt>
                <c:pt idx="1495">
                  <c:v>0.23882103174603184</c:v>
                </c:pt>
                <c:pt idx="1496">
                  <c:v>0.27276659108087686</c:v>
                </c:pt>
                <c:pt idx="1497">
                  <c:v>0.37561764928193508</c:v>
                </c:pt>
                <c:pt idx="1498">
                  <c:v>0.51903089569160998</c:v>
                </c:pt>
                <c:pt idx="1499">
                  <c:v>0.97131942554799722</c:v>
                </c:pt>
                <c:pt idx="1500">
                  <c:v>1.5727371126228269</c:v>
                </c:pt>
                <c:pt idx="1501">
                  <c:v>2.3432754346182918</c:v>
                </c:pt>
                <c:pt idx="1502">
                  <c:v>2.5087245086923655</c:v>
                </c:pt>
                <c:pt idx="1503">
                  <c:v>2.638113643235072</c:v>
                </c:pt>
                <c:pt idx="1504">
                  <c:v>3.1322105442176875</c:v>
                </c:pt>
                <c:pt idx="1505">
                  <c:v>2.8451883030990173</c:v>
                </c:pt>
                <c:pt idx="1506">
                  <c:v>3.0262568972033259</c:v>
                </c:pt>
                <c:pt idx="1507">
                  <c:v>3.1682382842025705</c:v>
                </c:pt>
                <c:pt idx="1508">
                  <c:v>3.2858193499622068</c:v>
                </c:pt>
                <c:pt idx="1509">
                  <c:v>3.2587970143613001</c:v>
                </c:pt>
                <c:pt idx="1510">
                  <c:v>3.1737489229024947</c:v>
                </c:pt>
                <c:pt idx="1511">
                  <c:v>3.2865376606198033</c:v>
                </c:pt>
                <c:pt idx="1512">
                  <c:v>3.1815653250188971</c:v>
                </c:pt>
                <c:pt idx="1513">
                  <c:v>3.0960437263794409</c:v>
                </c:pt>
                <c:pt idx="1514">
                  <c:v>2.992742970521542</c:v>
                </c:pt>
                <c:pt idx="1515">
                  <c:v>3.0878189153439157</c:v>
                </c:pt>
                <c:pt idx="1516">
                  <c:v>3.1116214285714285</c:v>
                </c:pt>
                <c:pt idx="1517">
                  <c:v>3.081222808012094</c:v>
                </c:pt>
                <c:pt idx="1518">
                  <c:v>2.9916974489795924</c:v>
                </c:pt>
                <c:pt idx="1519">
                  <c:v>2.755752456538171</c:v>
                </c:pt>
                <c:pt idx="1520">
                  <c:v>2.8799923280423281</c:v>
                </c:pt>
                <c:pt idx="1521">
                  <c:v>2.8358297808012098</c:v>
                </c:pt>
                <c:pt idx="1522">
                  <c:v>2.912269784580499</c:v>
                </c:pt>
                <c:pt idx="1523">
                  <c:v>3.2218058578987154</c:v>
                </c:pt>
                <c:pt idx="1524">
                  <c:v>3.2579352418745278</c:v>
                </c:pt>
                <c:pt idx="1525">
                  <c:v>3.25881186696901</c:v>
                </c:pt>
                <c:pt idx="1526">
                  <c:v>3.0191575018896453</c:v>
                </c:pt>
                <c:pt idx="1527">
                  <c:v>3.222485770975057</c:v>
                </c:pt>
                <c:pt idx="1528">
                  <c:v>3.017503495842782</c:v>
                </c:pt>
                <c:pt idx="1529">
                  <c:v>3.1107723167044599</c:v>
                </c:pt>
                <c:pt idx="1530">
                  <c:v>2.9858947278911572</c:v>
                </c:pt>
                <c:pt idx="1531">
                  <c:v>3.1906208238851104</c:v>
                </c:pt>
                <c:pt idx="1532">
                  <c:v>3.044191458805745</c:v>
                </c:pt>
                <c:pt idx="1533">
                  <c:v>2.9385505668934244</c:v>
                </c:pt>
                <c:pt idx="1534">
                  <c:v>3.2784867157974302</c:v>
                </c:pt>
                <c:pt idx="1535">
                  <c:v>3.0776679705215422</c:v>
                </c:pt>
                <c:pt idx="1536">
                  <c:v>2.9219497543461834</c:v>
                </c:pt>
                <c:pt idx="1537">
                  <c:v>3.0530163265306123</c:v>
                </c:pt>
                <c:pt idx="1538">
                  <c:v>3.1450299319727897</c:v>
                </c:pt>
                <c:pt idx="1539">
                  <c:v>2.9130280045351471</c:v>
                </c:pt>
                <c:pt idx="1540">
                  <c:v>2.8620068783068788</c:v>
                </c:pt>
                <c:pt idx="1541">
                  <c:v>2.7084118480725623</c:v>
                </c:pt>
                <c:pt idx="1542">
                  <c:v>2.9579361300075586</c:v>
                </c:pt>
                <c:pt idx="1543">
                  <c:v>3.0988908541194258</c:v>
                </c:pt>
                <c:pt idx="1544">
                  <c:v>3.0289784202569914</c:v>
                </c:pt>
                <c:pt idx="1545">
                  <c:v>3.075808616780046</c:v>
                </c:pt>
                <c:pt idx="1546">
                  <c:v>3.0059003779289495</c:v>
                </c:pt>
                <c:pt idx="1547">
                  <c:v>3.367324470899471</c:v>
                </c:pt>
                <c:pt idx="1548">
                  <c:v>2.9985095993953141</c:v>
                </c:pt>
                <c:pt idx="1549">
                  <c:v>3.1426419501133789</c:v>
                </c:pt>
                <c:pt idx="1550">
                  <c:v>3.1354986394557827</c:v>
                </c:pt>
                <c:pt idx="1551">
                  <c:v>3.0620343915343913</c:v>
                </c:pt>
                <c:pt idx="1552">
                  <c:v>2.9013438775510205</c:v>
                </c:pt>
                <c:pt idx="1553">
                  <c:v>2.9415806122448984</c:v>
                </c:pt>
                <c:pt idx="1554">
                  <c:v>2.701782785336357</c:v>
                </c:pt>
                <c:pt idx="1555">
                  <c:v>3.0772308578987153</c:v>
                </c:pt>
                <c:pt idx="1556">
                  <c:v>2.9252993953136812</c:v>
                </c:pt>
                <c:pt idx="1557">
                  <c:v>2.9553583144368858</c:v>
                </c:pt>
                <c:pt idx="1558">
                  <c:v>3.134831859410431</c:v>
                </c:pt>
                <c:pt idx="1559">
                  <c:v>3.0155961640211641</c:v>
                </c:pt>
                <c:pt idx="1560">
                  <c:v>2.8837544784580507</c:v>
                </c:pt>
                <c:pt idx="1561">
                  <c:v>3.0451902305366594</c:v>
                </c:pt>
                <c:pt idx="1562">
                  <c:v>3.3092023242630386</c:v>
                </c:pt>
                <c:pt idx="1563">
                  <c:v>3.1342451058201064</c:v>
                </c:pt>
                <c:pt idx="1564">
                  <c:v>3.1320239229024951</c:v>
                </c:pt>
                <c:pt idx="1565">
                  <c:v>3.0188477324263046</c:v>
                </c:pt>
                <c:pt idx="1566">
                  <c:v>3.0600537414965987</c:v>
                </c:pt>
                <c:pt idx="1567">
                  <c:v>3.0974180650037795</c:v>
                </c:pt>
                <c:pt idx="1568">
                  <c:v>2.9190744142101286</c:v>
                </c:pt>
                <c:pt idx="1569">
                  <c:v>3.0885354875283446</c:v>
                </c:pt>
                <c:pt idx="1570">
                  <c:v>3.036841175359033</c:v>
                </c:pt>
                <c:pt idx="1571">
                  <c:v>2.9503940665154955</c:v>
                </c:pt>
                <c:pt idx="1572">
                  <c:v>3.1608592403628126</c:v>
                </c:pt>
                <c:pt idx="1573">
                  <c:v>3.06867365835223</c:v>
                </c:pt>
                <c:pt idx="1574">
                  <c:v>3.1443168745275893</c:v>
                </c:pt>
                <c:pt idx="1575">
                  <c:v>3.1310932917611494</c:v>
                </c:pt>
                <c:pt idx="1576">
                  <c:v>2.8748881141345435</c:v>
                </c:pt>
                <c:pt idx="1577">
                  <c:v>2.8838784958427817</c:v>
                </c:pt>
                <c:pt idx="1578">
                  <c:v>3.0543975434618291</c:v>
                </c:pt>
                <c:pt idx="1579">
                  <c:v>2.8145266250944827</c:v>
                </c:pt>
                <c:pt idx="1580">
                  <c:v>3.0874285903250192</c:v>
                </c:pt>
                <c:pt idx="1581">
                  <c:v>2.8423891156462586</c:v>
                </c:pt>
                <c:pt idx="1582">
                  <c:v>2.8094707294028725</c:v>
                </c:pt>
                <c:pt idx="1583">
                  <c:v>3.1154155139833715</c:v>
                </c:pt>
                <c:pt idx="1584">
                  <c:v>2.9992290249433111</c:v>
                </c:pt>
                <c:pt idx="1585">
                  <c:v>2.8914047808012096</c:v>
                </c:pt>
                <c:pt idx="1586">
                  <c:v>2.8939922902494333</c:v>
                </c:pt>
                <c:pt idx="1587">
                  <c:v>2.8158917989417995</c:v>
                </c:pt>
                <c:pt idx="1588">
                  <c:v>2.9665626984126989</c:v>
                </c:pt>
                <c:pt idx="1589">
                  <c:v>2.8100288170823884</c:v>
                </c:pt>
                <c:pt idx="1590">
                  <c:v>2.8627290438397588</c:v>
                </c:pt>
                <c:pt idx="1591">
                  <c:v>2.886039474678761</c:v>
                </c:pt>
                <c:pt idx="1592">
                  <c:v>2.8673329743008318</c:v>
                </c:pt>
                <c:pt idx="1593">
                  <c:v>2.9499972033257755</c:v>
                </c:pt>
                <c:pt idx="1594">
                  <c:v>2.9852720332577483</c:v>
                </c:pt>
                <c:pt idx="1595">
                  <c:v>2.9466216931216938</c:v>
                </c:pt>
                <c:pt idx="1596">
                  <c:v>3.1650295162509452</c:v>
                </c:pt>
                <c:pt idx="1597">
                  <c:v>3.0011008503401362</c:v>
                </c:pt>
                <c:pt idx="1598">
                  <c:v>2.8832351284958433</c:v>
                </c:pt>
                <c:pt idx="1599">
                  <c:v>3.163002097505669</c:v>
                </c:pt>
                <c:pt idx="1600">
                  <c:v>2.9797632842025701</c:v>
                </c:pt>
                <c:pt idx="1601">
                  <c:v>3.0009514739229024</c:v>
                </c:pt>
                <c:pt idx="1602">
                  <c:v>3.0645484882842027</c:v>
                </c:pt>
                <c:pt idx="1603">
                  <c:v>3.0456446523053673</c:v>
                </c:pt>
                <c:pt idx="1604">
                  <c:v>3.011223072562359</c:v>
                </c:pt>
                <c:pt idx="1605">
                  <c:v>2.8091522297808016</c:v>
                </c:pt>
                <c:pt idx="1606">
                  <c:v>2.6938984882842028</c:v>
                </c:pt>
                <c:pt idx="1607">
                  <c:v>2.9056296107331825</c:v>
                </c:pt>
                <c:pt idx="1608">
                  <c:v>2.9218530234315954</c:v>
                </c:pt>
                <c:pt idx="1609">
                  <c:v>2.907962471655329</c:v>
                </c:pt>
                <c:pt idx="1610">
                  <c:v>3.0280499433106582</c:v>
                </c:pt>
                <c:pt idx="1611">
                  <c:v>3.0192270975056692</c:v>
                </c:pt>
                <c:pt idx="1612">
                  <c:v>3.0329959750566897</c:v>
                </c:pt>
                <c:pt idx="1613">
                  <c:v>2.9684914965986398</c:v>
                </c:pt>
                <c:pt idx="1614">
                  <c:v>3.119318046107332</c:v>
                </c:pt>
                <c:pt idx="1615">
                  <c:v>3.0952689342403632</c:v>
                </c:pt>
                <c:pt idx="1616">
                  <c:v>2.9160155895691613</c:v>
                </c:pt>
                <c:pt idx="1617">
                  <c:v>2.9879365268329563</c:v>
                </c:pt>
                <c:pt idx="1618">
                  <c:v>2.8964215041572188</c:v>
                </c:pt>
                <c:pt idx="1619">
                  <c:v>2.881396749811036</c:v>
                </c:pt>
                <c:pt idx="1620">
                  <c:v>3.1999972600151176</c:v>
                </c:pt>
                <c:pt idx="1621">
                  <c:v>3.1506777777777781</c:v>
                </c:pt>
                <c:pt idx="1622">
                  <c:v>3.2367754724111872</c:v>
                </c:pt>
                <c:pt idx="1623">
                  <c:v>3.0698886999244146</c:v>
                </c:pt>
                <c:pt idx="1624">
                  <c:v>2.9463959939531374</c:v>
                </c:pt>
                <c:pt idx="1625">
                  <c:v>3.1091710128495844</c:v>
                </c:pt>
                <c:pt idx="1626">
                  <c:v>3.1236565192743759</c:v>
                </c:pt>
                <c:pt idx="1627">
                  <c:v>2.9345030045351477</c:v>
                </c:pt>
                <c:pt idx="1628">
                  <c:v>3.1146985449735456</c:v>
                </c:pt>
                <c:pt idx="1629">
                  <c:v>3.2380972600151177</c:v>
                </c:pt>
                <c:pt idx="1630">
                  <c:v>3.0854029667422527</c:v>
                </c:pt>
                <c:pt idx="1631">
                  <c:v>3.1324218442932734</c:v>
                </c:pt>
                <c:pt idx="1632">
                  <c:v>2.9882235449735455</c:v>
                </c:pt>
                <c:pt idx="1633">
                  <c:v>2.9894124149659866</c:v>
                </c:pt>
                <c:pt idx="1634">
                  <c:v>3.0356278911564631</c:v>
                </c:pt>
                <c:pt idx="1635">
                  <c:v>3.219677305366591</c:v>
                </c:pt>
                <c:pt idx="1636">
                  <c:v>2.8941270408163264</c:v>
                </c:pt>
                <c:pt idx="1637">
                  <c:v>2.9125282879818597</c:v>
                </c:pt>
                <c:pt idx="1638">
                  <c:v>3.0808943310657599</c:v>
                </c:pt>
                <c:pt idx="1639">
                  <c:v>3.3428076152683301</c:v>
                </c:pt>
                <c:pt idx="1640">
                  <c:v>3.1526590891912325</c:v>
                </c:pt>
                <c:pt idx="1641">
                  <c:v>2.994130234315949</c:v>
                </c:pt>
                <c:pt idx="1642">
                  <c:v>2.8581238473167048</c:v>
                </c:pt>
                <c:pt idx="1643">
                  <c:v>2.9355276832955406</c:v>
                </c:pt>
                <c:pt idx="1644">
                  <c:v>3.0494569538926681</c:v>
                </c:pt>
                <c:pt idx="1645">
                  <c:v>3.0817041572184434</c:v>
                </c:pt>
                <c:pt idx="1646">
                  <c:v>3.1299596182917613</c:v>
                </c:pt>
                <c:pt idx="1647">
                  <c:v>2.8940819349962212</c:v>
                </c:pt>
                <c:pt idx="1648">
                  <c:v>2.9260346560846564</c:v>
                </c:pt>
                <c:pt idx="1649">
                  <c:v>2.8635340513983372</c:v>
                </c:pt>
                <c:pt idx="1650">
                  <c:v>2.8371673847316705</c:v>
                </c:pt>
                <c:pt idx="1651">
                  <c:v>2.6595407596371885</c:v>
                </c:pt>
                <c:pt idx="1652">
                  <c:v>2.905077286470144</c:v>
                </c:pt>
                <c:pt idx="1653">
                  <c:v>2.8640508692365838</c:v>
                </c:pt>
                <c:pt idx="1654">
                  <c:v>2.9872599017384731</c:v>
                </c:pt>
                <c:pt idx="1655">
                  <c:v>2.7467044028722603</c:v>
                </c:pt>
                <c:pt idx="1656">
                  <c:v>2.9327364701436136</c:v>
                </c:pt>
                <c:pt idx="1657">
                  <c:v>2.9642534391534392</c:v>
                </c:pt>
                <c:pt idx="1658">
                  <c:v>3.1008686130007561</c:v>
                </c:pt>
                <c:pt idx="1659">
                  <c:v>2.6710039871504163</c:v>
                </c:pt>
                <c:pt idx="1660">
                  <c:v>2.9821256046863192</c:v>
                </c:pt>
                <c:pt idx="1661">
                  <c:v>2.9967391156462586</c:v>
                </c:pt>
                <c:pt idx="1662">
                  <c:v>3.0272453892668185</c:v>
                </c:pt>
                <c:pt idx="1663">
                  <c:v>2.9646962962962964</c:v>
                </c:pt>
                <c:pt idx="1664">
                  <c:v>2.7695778344671202</c:v>
                </c:pt>
                <c:pt idx="1665">
                  <c:v>2.9404436318972036</c:v>
                </c:pt>
                <c:pt idx="1666">
                  <c:v>3.1169689531368103</c:v>
                </c:pt>
                <c:pt idx="1667">
                  <c:v>2.9169651549508693</c:v>
                </c:pt>
                <c:pt idx="1668">
                  <c:v>3.0506669501133792</c:v>
                </c:pt>
                <c:pt idx="1669">
                  <c:v>2.878035959939532</c:v>
                </c:pt>
                <c:pt idx="1670">
                  <c:v>3.0507559901738475</c:v>
                </c:pt>
                <c:pt idx="1671">
                  <c:v>2.9071131330309905</c:v>
                </c:pt>
                <c:pt idx="1672">
                  <c:v>2.7393898904006049</c:v>
                </c:pt>
                <c:pt idx="1673">
                  <c:v>2.9429428760393046</c:v>
                </c:pt>
                <c:pt idx="1674">
                  <c:v>2.3980585411942559</c:v>
                </c:pt>
                <c:pt idx="1675">
                  <c:v>2.4311929894179896</c:v>
                </c:pt>
                <c:pt idx="1676">
                  <c:v>2.2795709183673472</c:v>
                </c:pt>
                <c:pt idx="1677">
                  <c:v>2.3474453325774758</c:v>
                </c:pt>
                <c:pt idx="1678">
                  <c:v>2.4161576530612248</c:v>
                </c:pt>
                <c:pt idx="1679">
                  <c:v>2.2554771164021163</c:v>
                </c:pt>
                <c:pt idx="1680">
                  <c:v>2.4469656651549512</c:v>
                </c:pt>
                <c:pt idx="1681">
                  <c:v>2.2758559901738478</c:v>
                </c:pt>
                <c:pt idx="1682">
                  <c:v>2.2989235260770977</c:v>
                </c:pt>
                <c:pt idx="1683">
                  <c:v>2.2262081821617539</c:v>
                </c:pt>
                <c:pt idx="1684">
                  <c:v>2.0591020219198795</c:v>
                </c:pt>
                <c:pt idx="1685">
                  <c:v>1.8817446334089194</c:v>
                </c:pt>
                <c:pt idx="1686">
                  <c:v>1.6761145880574451</c:v>
                </c:pt>
                <c:pt idx="1687">
                  <c:v>1.5143327286470145</c:v>
                </c:pt>
                <c:pt idx="1688">
                  <c:v>1.2509523053665914</c:v>
                </c:pt>
                <c:pt idx="1689">
                  <c:v>0.99326766817838252</c:v>
                </c:pt>
                <c:pt idx="1690">
                  <c:v>0.95331831065759665</c:v>
                </c:pt>
                <c:pt idx="1691">
                  <c:v>0.69277868480725624</c:v>
                </c:pt>
                <c:pt idx="1692">
                  <c:v>0.57323047996976562</c:v>
                </c:pt>
                <c:pt idx="1693">
                  <c:v>0.42879540816326556</c:v>
                </c:pt>
                <c:pt idx="1694">
                  <c:v>0.40147588813303092</c:v>
                </c:pt>
                <c:pt idx="1695">
                  <c:v>0.27826145124716573</c:v>
                </c:pt>
                <c:pt idx="1696">
                  <c:v>0.25829618291761147</c:v>
                </c:pt>
                <c:pt idx="1697">
                  <c:v>0.2172886432350718</c:v>
                </c:pt>
                <c:pt idx="1698">
                  <c:v>0.22366273620559357</c:v>
                </c:pt>
                <c:pt idx="1699">
                  <c:v>0.15606689342403623</c:v>
                </c:pt>
                <c:pt idx="1700">
                  <c:v>0.13330527210884369</c:v>
                </c:pt>
                <c:pt idx="1701">
                  <c:v>0.12889007936507943</c:v>
                </c:pt>
                <c:pt idx="1702">
                  <c:v>0.11924221466364326</c:v>
                </c:pt>
                <c:pt idx="1703">
                  <c:v>0.10766456916099784</c:v>
                </c:pt>
                <c:pt idx="1704">
                  <c:v>8.160143613000749E-2</c:v>
                </c:pt>
                <c:pt idx="1705">
                  <c:v>5.870878684807268E-2</c:v>
                </c:pt>
                <c:pt idx="1706">
                  <c:v>3.6697978080121013E-2</c:v>
                </c:pt>
                <c:pt idx="1707">
                  <c:v>2.0661148904006076E-2</c:v>
                </c:pt>
                <c:pt idx="1708">
                  <c:v>1.8146334089191259E-2</c:v>
                </c:pt>
                <c:pt idx="1709">
                  <c:v>9.1491874527589237E-3</c:v>
                </c:pt>
                <c:pt idx="1710">
                  <c:v>6.4061980347695511E-3</c:v>
                </c:pt>
                <c:pt idx="1711">
                  <c:v>1.7753401360544574E-3</c:v>
                </c:pt>
                <c:pt idx="1712">
                  <c:v>1.1180083144370014E-3</c:v>
                </c:pt>
                <c:pt idx="1713">
                  <c:v>-2.1720521541949075E-3</c:v>
                </c:pt>
                <c:pt idx="1714">
                  <c:v>-4.3509259259258797E-3</c:v>
                </c:pt>
                <c:pt idx="1715">
                  <c:v>-2.0170823885108753E-3</c:v>
                </c:pt>
                <c:pt idx="1716">
                  <c:v>-3.9756424792137812E-3</c:v>
                </c:pt>
                <c:pt idx="1717">
                  <c:v>-5.1896825396825289E-3</c:v>
                </c:pt>
                <c:pt idx="1718">
                  <c:v>-4.8928571428571146E-3</c:v>
                </c:pt>
                <c:pt idx="1719">
                  <c:v>-5.7127928949356494E-3</c:v>
                </c:pt>
                <c:pt idx="1720">
                  <c:v>-1.6492630385485955E-3</c:v>
                </c:pt>
                <c:pt idx="1721">
                  <c:v>-3.8442743764171817E-3</c:v>
                </c:pt>
                <c:pt idx="1722">
                  <c:v>-2.5787981859409989E-3</c:v>
                </c:pt>
                <c:pt idx="1723">
                  <c:v>-6.9319727891147508E-4</c:v>
                </c:pt>
                <c:pt idx="1724">
                  <c:v>-2.8256046863190153E-3</c:v>
                </c:pt>
                <c:pt idx="1725">
                  <c:v>-1.3683295540438591E-3</c:v>
                </c:pt>
                <c:pt idx="1726">
                  <c:v>-3.5811413454269331E-3</c:v>
                </c:pt>
                <c:pt idx="1727">
                  <c:v>-2.5120937263793828E-3</c:v>
                </c:pt>
                <c:pt idx="1728">
                  <c:v>-2.0753023431595123E-3</c:v>
                </c:pt>
                <c:pt idx="1729">
                  <c:v>-1.7825018896447387E-3</c:v>
                </c:pt>
                <c:pt idx="1730">
                  <c:v>-2.4026455026454488E-3</c:v>
                </c:pt>
                <c:pt idx="1731">
                  <c:v>-4.2687074829929686E-4</c:v>
                </c:pt>
                <c:pt idx="1732">
                  <c:v>6.1126228269091018E-4</c:v>
                </c:pt>
                <c:pt idx="1733">
                  <c:v>-6.4344293272860587E-4</c:v>
                </c:pt>
                <c:pt idx="1734">
                  <c:v>-1.3359410430837772E-3</c:v>
                </c:pt>
                <c:pt idx="1735">
                  <c:v>5.6473922902493257E-4</c:v>
                </c:pt>
                <c:pt idx="1736">
                  <c:v>1.4606009070294891E-3</c:v>
                </c:pt>
                <c:pt idx="1737">
                  <c:v>-3.7244897959056583E-5</c:v>
                </c:pt>
                <c:pt idx="1738">
                  <c:v>-1.7639833711259514E-4</c:v>
                </c:pt>
                <c:pt idx="1739">
                  <c:v>-1.0198034769463345E-3</c:v>
                </c:pt>
                <c:pt idx="1740">
                  <c:v>-9.8779289493560428E-4</c:v>
                </c:pt>
                <c:pt idx="1741">
                  <c:v>-1.1854875283446318E-3</c:v>
                </c:pt>
                <c:pt idx="1742">
                  <c:v>5.4695767195771846E-4</c:v>
                </c:pt>
                <c:pt idx="1743">
                  <c:v>-8.0177626606143561E-5</c:v>
                </c:pt>
                <c:pt idx="1744">
                  <c:v>2.1933106575965124E-3</c:v>
                </c:pt>
                <c:pt idx="1745">
                  <c:v>-1.3994708994708154E-3</c:v>
                </c:pt>
                <c:pt idx="1746">
                  <c:v>-8.4531368102793401E-4</c:v>
                </c:pt>
                <c:pt idx="1747">
                  <c:v>8.5890022675742805E-4</c:v>
                </c:pt>
                <c:pt idx="1748">
                  <c:v>-1.425018896447452E-3</c:v>
                </c:pt>
                <c:pt idx="1749">
                  <c:v>9.8478835978841684E-4</c:v>
                </c:pt>
                <c:pt idx="1750">
                  <c:v>-2.4091080876777323E-4</c:v>
                </c:pt>
                <c:pt idx="1751">
                  <c:v>1.6190476190488558E-4</c:v>
                </c:pt>
                <c:pt idx="1752">
                  <c:v>-1.0288359788359572E-3</c:v>
                </c:pt>
                <c:pt idx="1753">
                  <c:v>1.4873582766440959E-3</c:v>
                </c:pt>
                <c:pt idx="1754">
                  <c:v>-2.5075585789861247E-4</c:v>
                </c:pt>
                <c:pt idx="1755">
                  <c:v>-7.9329176114886248E-4</c:v>
                </c:pt>
                <c:pt idx="1756">
                  <c:v>-9.7717309145872516E-4</c:v>
                </c:pt>
                <c:pt idx="1757">
                  <c:v>4.0391156462592486E-4</c:v>
                </c:pt>
                <c:pt idx="1758">
                  <c:v>-1.0781368102796441E-3</c:v>
                </c:pt>
                <c:pt idx="1759">
                  <c:v>8.5859788359790362E-4</c:v>
                </c:pt>
                <c:pt idx="1760">
                  <c:v>-3.0453514739212269E-4</c:v>
                </c:pt>
                <c:pt idx="1761">
                  <c:v>-8.6152683295534233E-4</c:v>
                </c:pt>
                <c:pt idx="1762">
                  <c:v>-1.2277021919875671E-4</c:v>
                </c:pt>
                <c:pt idx="1763">
                  <c:v>1.1327097505669831E-3</c:v>
                </c:pt>
                <c:pt idx="1764">
                  <c:v>-7.883597883596616E-4</c:v>
                </c:pt>
                <c:pt idx="1765">
                  <c:v>1.3078420256992171E-3</c:v>
                </c:pt>
                <c:pt idx="1766">
                  <c:v>8.1772486772496451E-4</c:v>
                </c:pt>
                <c:pt idx="1767">
                  <c:v>5.8992819349972881E-4</c:v>
                </c:pt>
                <c:pt idx="1768">
                  <c:v>1.0498110355254379E-3</c:v>
                </c:pt>
                <c:pt idx="1769">
                  <c:v>4.0137944066522728E-4</c:v>
                </c:pt>
                <c:pt idx="1770">
                  <c:v>2.0290627362056016E-3</c:v>
                </c:pt>
                <c:pt idx="1771">
                  <c:v>5.272108843543382E-5</c:v>
                </c:pt>
                <c:pt idx="1772">
                  <c:v>-1.1928382464096226E-3</c:v>
                </c:pt>
                <c:pt idx="1773">
                  <c:v>-6.8114134542701394E-4</c:v>
                </c:pt>
                <c:pt idx="1774">
                  <c:v>4.5873015873030068E-4</c:v>
                </c:pt>
                <c:pt idx="1775">
                  <c:v>-2.0323129251699512E-3</c:v>
                </c:pt>
                <c:pt idx="1776">
                  <c:v>1.2029478458047953E-4</c:v>
                </c:pt>
                <c:pt idx="1777">
                  <c:v>-4.9799697656826257E-4</c:v>
                </c:pt>
                <c:pt idx="1778">
                  <c:v>-1.0255668934240365E-3</c:v>
                </c:pt>
                <c:pt idx="1779">
                  <c:v>-4.9996220710498557E-4</c:v>
                </c:pt>
                <c:pt idx="1780">
                  <c:v>1.8611111111111692E-3</c:v>
                </c:pt>
                <c:pt idx="1781">
                  <c:v>-5.7072940287219206E-4</c:v>
                </c:pt>
                <c:pt idx="1782">
                  <c:v>4.2252456538227796E-5</c:v>
                </c:pt>
                <c:pt idx="1783">
                  <c:v>6.7791005291021472E-4</c:v>
                </c:pt>
                <c:pt idx="1784">
                  <c:v>5.5746409674985349E-4</c:v>
                </c:pt>
                <c:pt idx="1785">
                  <c:v>-1.8510959939530783E-4</c:v>
                </c:pt>
                <c:pt idx="1786">
                  <c:v>-2.4667422524559312E-4</c:v>
                </c:pt>
                <c:pt idx="1787">
                  <c:v>-7.2724867724867749E-4</c:v>
                </c:pt>
                <c:pt idx="1788">
                  <c:v>-6.4958427815562693E-4</c:v>
                </c:pt>
                <c:pt idx="1789">
                  <c:v>-3.9597505668934312E-4</c:v>
                </c:pt>
                <c:pt idx="1790">
                  <c:v>1.8650793650912614E-5</c:v>
                </c:pt>
                <c:pt idx="1791">
                  <c:v>-7.935374149659123E-4</c:v>
                </c:pt>
                <c:pt idx="1792">
                  <c:v>1.1472411186697088E-3</c:v>
                </c:pt>
                <c:pt idx="1793">
                  <c:v>5.1360355253212671E-3</c:v>
                </c:pt>
                <c:pt idx="1794">
                  <c:v>-6.4404761904749514E-4</c:v>
                </c:pt>
                <c:pt idx="1795">
                  <c:v>-4.7862811791375953E-4</c:v>
                </c:pt>
                <c:pt idx="1796">
                  <c:v>1.5539115646258927E-3</c:v>
                </c:pt>
                <c:pt idx="1797">
                  <c:v>-1.8366402116401222E-3</c:v>
                </c:pt>
                <c:pt idx="1798">
                  <c:v>-9.8582766439907687E-4</c:v>
                </c:pt>
                <c:pt idx="1799">
                  <c:v>-8.5060468631882298E-4</c:v>
                </c:pt>
                <c:pt idx="1800">
                  <c:v>3.5249433106574173E-4</c:v>
                </c:pt>
                <c:pt idx="1801">
                  <c:v>-6.1521164021161815E-4</c:v>
                </c:pt>
                <c:pt idx="1802">
                  <c:v>-7.1999244142084652E-4</c:v>
                </c:pt>
                <c:pt idx="1803">
                  <c:v>8.2218442932866821E-5</c:v>
                </c:pt>
                <c:pt idx="1804">
                  <c:v>-1.9620748299319195E-3</c:v>
                </c:pt>
                <c:pt idx="1805">
                  <c:v>9.8308767951633871E-4</c:v>
                </c:pt>
                <c:pt idx="1806">
                  <c:v>-1.4556689342403468E-3</c:v>
                </c:pt>
                <c:pt idx="1807">
                  <c:v>-6.6570294784564464E-4</c:v>
                </c:pt>
                <c:pt idx="1808">
                  <c:v>-3.2681405895682459E-4</c:v>
                </c:pt>
                <c:pt idx="1809">
                  <c:v>-1.709882842025552E-3</c:v>
                </c:pt>
                <c:pt idx="1810">
                  <c:v>1.7004157218443541E-3</c:v>
                </c:pt>
                <c:pt idx="1811">
                  <c:v>-6.2108843537403034E-4</c:v>
                </c:pt>
                <c:pt idx="1812">
                  <c:v>-8.0912698412690352E-4</c:v>
                </c:pt>
                <c:pt idx="1813">
                  <c:v>-7.3165154950859037E-4</c:v>
                </c:pt>
                <c:pt idx="1814">
                  <c:v>-7.0111489040051858E-4</c:v>
                </c:pt>
                <c:pt idx="1815">
                  <c:v>-4.5342025699164363E-4</c:v>
                </c:pt>
                <c:pt idx="1816">
                  <c:v>4.6574074074077175E-4</c:v>
                </c:pt>
                <c:pt idx="1817">
                  <c:v>-1.0464474678760338E-3</c:v>
                </c:pt>
                <c:pt idx="1818">
                  <c:v>7.7721088435416322E-5</c:v>
                </c:pt>
                <c:pt idx="1819">
                  <c:v>4.0247543461840833E-4</c:v>
                </c:pt>
                <c:pt idx="1820">
                  <c:v>-3.6591080876793771E-4</c:v>
                </c:pt>
                <c:pt idx="1821">
                  <c:v>-6.3711262282681834E-4</c:v>
                </c:pt>
                <c:pt idx="1822">
                  <c:v>7.2184429327301972E-4</c:v>
                </c:pt>
                <c:pt idx="1823">
                  <c:v>3.1007180650049777E-4</c:v>
                </c:pt>
                <c:pt idx="1824">
                  <c:v>3.3871882086175314E-4</c:v>
                </c:pt>
                <c:pt idx="1825">
                  <c:v>-7.2868480725614762E-4</c:v>
                </c:pt>
                <c:pt idx="1826">
                  <c:v>9.9886621315195111E-4</c:v>
                </c:pt>
                <c:pt idx="1827">
                  <c:v>-1.7191798941798338E-3</c:v>
                </c:pt>
                <c:pt idx="1828">
                  <c:v>1.1173280423281218E-3</c:v>
                </c:pt>
                <c:pt idx="1829">
                  <c:v>-5.8767951625210424E-6</c:v>
                </c:pt>
                <c:pt idx="1830">
                  <c:v>-3.015684051397927E-4</c:v>
                </c:pt>
                <c:pt idx="1831">
                  <c:v>-3.9930083144362576E-4</c:v>
                </c:pt>
                <c:pt idx="1832">
                  <c:v>-7.3093348450479958E-4</c:v>
                </c:pt>
                <c:pt idx="1833">
                  <c:v>-1.1955026455026593E-3</c:v>
                </c:pt>
                <c:pt idx="1834">
                  <c:v>-4.2282690854114277E-4</c:v>
                </c:pt>
                <c:pt idx="1835">
                  <c:v>-4.9404761904757845E-4</c:v>
                </c:pt>
                <c:pt idx="1836">
                  <c:v>-4.9514361300075993E-4</c:v>
                </c:pt>
                <c:pt idx="1837">
                  <c:v>1.0390589569161399E-3</c:v>
                </c:pt>
                <c:pt idx="1838">
                  <c:v>-2.0001889644742296E-4</c:v>
                </c:pt>
                <c:pt idx="1839">
                  <c:v>-1.8664210128495201E-3</c:v>
                </c:pt>
                <c:pt idx="1840">
                  <c:v>8.328609221468098E-4</c:v>
                </c:pt>
                <c:pt idx="1841">
                  <c:v>-8.2998866213138773E-4</c:v>
                </c:pt>
                <c:pt idx="1842">
                  <c:v>-2.9091080876788526E-4</c:v>
                </c:pt>
                <c:pt idx="1843">
                  <c:v>-7.9945200302331985E-4</c:v>
                </c:pt>
                <c:pt idx="1844">
                  <c:v>-1.2034580498864671E-3</c:v>
                </c:pt>
                <c:pt idx="1845">
                  <c:v>-1.4853174603174052E-3</c:v>
                </c:pt>
                <c:pt idx="1846">
                  <c:v>-1.2429138321994526E-3</c:v>
                </c:pt>
                <c:pt idx="1847">
                  <c:v>-6.5852229780790977E-4</c:v>
                </c:pt>
                <c:pt idx="1848">
                  <c:v>-1.0186696900982293E-3</c:v>
                </c:pt>
                <c:pt idx="1849">
                  <c:v>-1.9530423280421788E-3</c:v>
                </c:pt>
                <c:pt idx="1850">
                  <c:v>-2.2187830687829852E-3</c:v>
                </c:pt>
                <c:pt idx="1851">
                  <c:v>-7.3892668178378697E-4</c:v>
                </c:pt>
                <c:pt idx="1852">
                  <c:v>-8.2203325774754619E-4</c:v>
                </c:pt>
                <c:pt idx="1853">
                  <c:v>-1.4998110355239538E-4</c:v>
                </c:pt>
                <c:pt idx="1854">
                  <c:v>-8.8669690098257649E-4</c:v>
                </c:pt>
                <c:pt idx="1855">
                  <c:v>-1.1470710506423982E-3</c:v>
                </c:pt>
                <c:pt idx="1856">
                  <c:v>-1.1528344671201006E-3</c:v>
                </c:pt>
                <c:pt idx="1857">
                  <c:v>-1.0729591836734307E-3</c:v>
                </c:pt>
                <c:pt idx="1858">
                  <c:v>-5.9178004535137378E-4</c:v>
                </c:pt>
                <c:pt idx="1859">
                  <c:v>-2.2719576719575944E-3</c:v>
                </c:pt>
                <c:pt idx="1860">
                  <c:v>-1.1573696145123534E-3</c:v>
                </c:pt>
                <c:pt idx="1861">
                  <c:v>-1.6578798185940312E-3</c:v>
                </c:pt>
                <c:pt idx="1862">
                  <c:v>-1.9633597883597972E-3</c:v>
                </c:pt>
                <c:pt idx="1863">
                  <c:v>-3.3497732426299772E-4</c:v>
                </c:pt>
                <c:pt idx="1864">
                  <c:v>1.6767573696146107E-3</c:v>
                </c:pt>
                <c:pt idx="1865">
                  <c:v>-8.0801209372510785E-5</c:v>
                </c:pt>
                <c:pt idx="1866">
                  <c:v>-3.056689342402657E-4</c:v>
                </c:pt>
                <c:pt idx="1867">
                  <c:v>-1.5583900226756918E-3</c:v>
                </c:pt>
                <c:pt idx="1868">
                  <c:v>-7.6757369614508832E-4</c:v>
                </c:pt>
                <c:pt idx="1869">
                  <c:v>-1.0189720332577533E-3</c:v>
                </c:pt>
                <c:pt idx="1870">
                  <c:v>-7.0408163265249513E-5</c:v>
                </c:pt>
                <c:pt idx="1871">
                  <c:v>-2.3928193499621556E-3</c:v>
                </c:pt>
                <c:pt idx="1872">
                  <c:v>-9.9947089947074758E-4</c:v>
                </c:pt>
                <c:pt idx="1873">
                  <c:v>-1.7345049130751758E-4</c:v>
                </c:pt>
                <c:pt idx="1874">
                  <c:v>-1.5756235827663698E-3</c:v>
                </c:pt>
                <c:pt idx="1875">
                  <c:v>-1.3665721844293532E-3</c:v>
                </c:pt>
                <c:pt idx="1876">
                  <c:v>3.4775132275138929E-4</c:v>
                </c:pt>
                <c:pt idx="1877">
                  <c:v>-1.0571239606953064E-3</c:v>
                </c:pt>
                <c:pt idx="1878">
                  <c:v>-2.5402494331058399E-4</c:v>
                </c:pt>
                <c:pt idx="1879">
                  <c:v>-9.4746787603868995E-5</c:v>
                </c:pt>
                <c:pt idx="1880">
                  <c:v>-1.1889644746786859E-3</c:v>
                </c:pt>
                <c:pt idx="1881">
                  <c:v>-1.6270219198789224E-3</c:v>
                </c:pt>
                <c:pt idx="1882">
                  <c:v>-9.9977324263035138E-4</c:v>
                </c:pt>
                <c:pt idx="1883">
                  <c:v>-1.6731103552531531E-3</c:v>
                </c:pt>
                <c:pt idx="1884">
                  <c:v>-1.9599017384730618E-3</c:v>
                </c:pt>
                <c:pt idx="1885">
                  <c:v>-1.0949924414209704E-3</c:v>
                </c:pt>
                <c:pt idx="1886">
                  <c:v>-6.8323885109591387E-4</c:v>
                </c:pt>
                <c:pt idx="1887">
                  <c:v>-1.5321428571428604E-3</c:v>
                </c:pt>
                <c:pt idx="1888">
                  <c:v>1.759070294784751E-4</c:v>
                </c:pt>
                <c:pt idx="1889">
                  <c:v>-1.9048374905517866E-3</c:v>
                </c:pt>
                <c:pt idx="1890">
                  <c:v>3.7980725623583339E-3</c:v>
                </c:pt>
                <c:pt idx="1891">
                  <c:v>-1.7690854119424421E-3</c:v>
                </c:pt>
                <c:pt idx="1892">
                  <c:v>-2.1550642479212789E-3</c:v>
                </c:pt>
                <c:pt idx="1893">
                  <c:v>-9.5298563869976576E-4</c:v>
                </c:pt>
                <c:pt idx="1894">
                  <c:v>-1.2688019652304103E-3</c:v>
                </c:pt>
                <c:pt idx="1895">
                  <c:v>-1.7801776266060955E-3</c:v>
                </c:pt>
                <c:pt idx="1896">
                  <c:v>-2.2622448979590952E-3</c:v>
                </c:pt>
                <c:pt idx="1897">
                  <c:v>-1.6353174603174346E-3</c:v>
                </c:pt>
                <c:pt idx="1898">
                  <c:v>-2.5799508692365071E-3</c:v>
                </c:pt>
                <c:pt idx="1899">
                  <c:v>-1.7464474678759679E-3</c:v>
                </c:pt>
                <c:pt idx="1900">
                  <c:v>-2.123809523809533E-3</c:v>
                </c:pt>
                <c:pt idx="1901">
                  <c:v>-1.9363756613756246E-3</c:v>
                </c:pt>
                <c:pt idx="1902">
                  <c:v>-1.4365268329553432E-3</c:v>
                </c:pt>
                <c:pt idx="1903">
                  <c:v>-1.1175736961449995E-3</c:v>
                </c:pt>
                <c:pt idx="1904">
                  <c:v>-2.6769841269840612E-3</c:v>
                </c:pt>
                <c:pt idx="1905">
                  <c:v>-1.796693121693096E-3</c:v>
                </c:pt>
                <c:pt idx="1906">
                  <c:v>-1.6837112622826323E-3</c:v>
                </c:pt>
                <c:pt idx="1907">
                  <c:v>-1.7269463340884809E-4</c:v>
                </c:pt>
                <c:pt idx="1908">
                  <c:v>-2.1319727891155925E-3</c:v>
                </c:pt>
                <c:pt idx="1909">
                  <c:v>-2.1716175359032413E-3</c:v>
                </c:pt>
                <c:pt idx="1910">
                  <c:v>-1.9496409674980221E-3</c:v>
                </c:pt>
                <c:pt idx="1911">
                  <c:v>-2.4952003023431448E-3</c:v>
                </c:pt>
                <c:pt idx="1912">
                  <c:v>-2.189531368102795E-3</c:v>
                </c:pt>
                <c:pt idx="1913">
                  <c:v>-2.7337301587300822E-3</c:v>
                </c:pt>
                <c:pt idx="1914">
                  <c:v>-3.5245086923657359E-3</c:v>
                </c:pt>
                <c:pt idx="1915">
                  <c:v>-1.4462018140588935E-3</c:v>
                </c:pt>
                <c:pt idx="1916">
                  <c:v>-2.7103174603173882E-3</c:v>
                </c:pt>
                <c:pt idx="1917">
                  <c:v>-4.2940287225994717E-4</c:v>
                </c:pt>
                <c:pt idx="1918">
                  <c:v>-2.2206349206348357E-3</c:v>
                </c:pt>
                <c:pt idx="1919">
                  <c:v>-1.911942554799614E-3</c:v>
                </c:pt>
                <c:pt idx="1920">
                  <c:v>-1.5870937263793455E-3</c:v>
                </c:pt>
                <c:pt idx="1921">
                  <c:v>-2.0012849584277043E-3</c:v>
                </c:pt>
                <c:pt idx="1922">
                  <c:v>-2.1646069538926063E-3</c:v>
                </c:pt>
                <c:pt idx="1923">
                  <c:v>-1.3215986394557486E-3</c:v>
                </c:pt>
                <c:pt idx="1924">
                  <c:v>-1.8157596371881249E-3</c:v>
                </c:pt>
                <c:pt idx="1925">
                  <c:v>-1.9326908541193897E-3</c:v>
                </c:pt>
                <c:pt idx="1926">
                  <c:v>-1.4473922902493845E-3</c:v>
                </c:pt>
                <c:pt idx="1927">
                  <c:v>-1.3850529100527995E-3</c:v>
                </c:pt>
                <c:pt idx="1928">
                  <c:v>-1.9994142101283701E-3</c:v>
                </c:pt>
                <c:pt idx="1929">
                  <c:v>-9.4769463340880523E-4</c:v>
                </c:pt>
                <c:pt idx="1930">
                  <c:v>-1.6241874527588656E-3</c:v>
                </c:pt>
                <c:pt idx="1931">
                  <c:v>-3.0140589569159762E-3</c:v>
                </c:pt>
                <c:pt idx="1932">
                  <c:v>-1.4282879818593728E-3</c:v>
                </c:pt>
                <c:pt idx="1933">
                  <c:v>-1.7462585034013177E-3</c:v>
                </c:pt>
                <c:pt idx="1934">
                  <c:v>-1.144104308389955E-3</c:v>
                </c:pt>
                <c:pt idx="1935">
                  <c:v>-2.468272864701354E-3</c:v>
                </c:pt>
                <c:pt idx="1936">
                  <c:v>-1.9995464852607106E-3</c:v>
                </c:pt>
                <c:pt idx="1937">
                  <c:v>-2.2647770219197082E-3</c:v>
                </c:pt>
                <c:pt idx="1938">
                  <c:v>-5.7184429327278557E-4</c:v>
                </c:pt>
                <c:pt idx="1939">
                  <c:v>-1.8439342403627516E-3</c:v>
                </c:pt>
                <c:pt idx="1940">
                  <c:v>-1.0565948601662036E-3</c:v>
                </c:pt>
                <c:pt idx="1941">
                  <c:v>-2.880007558578927E-3</c:v>
                </c:pt>
                <c:pt idx="1942">
                  <c:v>-1.094633408919131E-3</c:v>
                </c:pt>
                <c:pt idx="1943">
                  <c:v>-6.9355631141339823E-4</c:v>
                </c:pt>
                <c:pt idx="1944">
                  <c:v>-1.6789304610732169E-3</c:v>
                </c:pt>
                <c:pt idx="1945">
                  <c:v>-1.3011904761904137E-3</c:v>
                </c:pt>
                <c:pt idx="1946">
                  <c:v>-2.1759826152682382E-3</c:v>
                </c:pt>
                <c:pt idx="1947">
                  <c:v>-1.4804988662131782E-3</c:v>
                </c:pt>
                <c:pt idx="1948">
                  <c:v>-2.5534391534390304E-3</c:v>
                </c:pt>
                <c:pt idx="1949">
                  <c:v>-1.6651171579741644E-3</c:v>
                </c:pt>
                <c:pt idx="1950">
                  <c:v>-2.2283635676492624E-3</c:v>
                </c:pt>
                <c:pt idx="1951">
                  <c:v>-1.6286659108086894E-3</c:v>
                </c:pt>
                <c:pt idx="1952">
                  <c:v>-2.0788737717308443E-3</c:v>
                </c:pt>
                <c:pt idx="1953">
                  <c:v>-2.4558956916098181E-3</c:v>
                </c:pt>
                <c:pt idx="1954">
                  <c:v>-2.5858654572939823E-3</c:v>
                </c:pt>
                <c:pt idx="1955">
                  <c:v>-1.6697278911564422E-3</c:v>
                </c:pt>
                <c:pt idx="1956">
                  <c:v>-3.0645691609976649E-3</c:v>
                </c:pt>
                <c:pt idx="1957">
                  <c:v>-3.4018707482992685E-3</c:v>
                </c:pt>
                <c:pt idx="1958">
                  <c:v>-1.7244142101284282E-3</c:v>
                </c:pt>
                <c:pt idx="1959">
                  <c:v>-2.6994897959182629E-3</c:v>
                </c:pt>
                <c:pt idx="1960">
                  <c:v>-2.3970332577474855E-3</c:v>
                </c:pt>
                <c:pt idx="1961">
                  <c:v>-3.3328042328041401E-3</c:v>
                </c:pt>
                <c:pt idx="1962">
                  <c:v>-3.9188586545728828E-3</c:v>
                </c:pt>
                <c:pt idx="1963">
                  <c:v>-2.5030234315947973E-3</c:v>
                </c:pt>
                <c:pt idx="1964">
                  <c:v>-2.2706349206348007E-3</c:v>
                </c:pt>
                <c:pt idx="1965">
                  <c:v>-3.0522486772486292E-3</c:v>
                </c:pt>
                <c:pt idx="1966">
                  <c:v>-3.1945011337867666E-3</c:v>
                </c:pt>
                <c:pt idx="1967">
                  <c:v>-2.4827853363567983E-3</c:v>
                </c:pt>
                <c:pt idx="1968">
                  <c:v>-2.5594104308388661E-3</c:v>
                </c:pt>
                <c:pt idx="1969">
                  <c:v>-3.018783068782963E-3</c:v>
                </c:pt>
                <c:pt idx="1970">
                  <c:v>-2.331972789115587E-3</c:v>
                </c:pt>
                <c:pt idx="1971">
                  <c:v>-2.9772675736959809E-3</c:v>
                </c:pt>
                <c:pt idx="1972">
                  <c:v>-9.9491685563106187E-4</c:v>
                </c:pt>
                <c:pt idx="1973">
                  <c:v>-9.5445956160231061E-4</c:v>
                </c:pt>
                <c:pt idx="1974">
                  <c:v>-2.8673469387754174E-3</c:v>
                </c:pt>
                <c:pt idx="1975">
                  <c:v>-2.1145313681027803E-3</c:v>
                </c:pt>
                <c:pt idx="1976">
                  <c:v>-1.5484315948600634E-3</c:v>
                </c:pt>
                <c:pt idx="1977">
                  <c:v>-2.7816893424035621E-3</c:v>
                </c:pt>
                <c:pt idx="1978">
                  <c:v>-2.5179138321994804E-3</c:v>
                </c:pt>
                <c:pt idx="1979">
                  <c:v>-3.1364890400603805E-3</c:v>
                </c:pt>
                <c:pt idx="1980">
                  <c:v>-2.046447467876006E-3</c:v>
                </c:pt>
                <c:pt idx="1981">
                  <c:v>-3.1991118669689304E-3</c:v>
                </c:pt>
                <c:pt idx="1982">
                  <c:v>-1.3005291005290503E-3</c:v>
                </c:pt>
                <c:pt idx="1983">
                  <c:v>-3.4184429327285119E-3</c:v>
                </c:pt>
                <c:pt idx="1984">
                  <c:v>-2.8637944066514055E-3</c:v>
                </c:pt>
                <c:pt idx="1985">
                  <c:v>-3.6967120181406058E-3</c:v>
                </c:pt>
                <c:pt idx="1986">
                  <c:v>-4.0203892668177399E-3</c:v>
                </c:pt>
                <c:pt idx="1987">
                  <c:v>-3.1293650793650738E-3</c:v>
                </c:pt>
                <c:pt idx="1988">
                  <c:v>-3.4232804232802888E-3</c:v>
                </c:pt>
                <c:pt idx="1989">
                  <c:v>-3.5128495842780627E-3</c:v>
                </c:pt>
                <c:pt idx="1990">
                  <c:v>-3.7116213151927205E-3</c:v>
                </c:pt>
                <c:pt idx="1991">
                  <c:v>-1.4571617535902113E-3</c:v>
                </c:pt>
                <c:pt idx="1992">
                  <c:v>-3.075963718820848E-3</c:v>
                </c:pt>
                <c:pt idx="1993">
                  <c:v>-4.2114701436128882E-3</c:v>
                </c:pt>
                <c:pt idx="1994">
                  <c:v>-3.7061791383218618E-3</c:v>
                </c:pt>
                <c:pt idx="1995">
                  <c:v>-3.9709372637943951E-3</c:v>
                </c:pt>
                <c:pt idx="1996">
                  <c:v>-3.6243197278911492E-3</c:v>
                </c:pt>
                <c:pt idx="1997">
                  <c:v>-2.793650793650764E-3</c:v>
                </c:pt>
                <c:pt idx="1998">
                  <c:v>-3.1870748299319823E-3</c:v>
                </c:pt>
                <c:pt idx="1999">
                  <c:v>-3.2166855631140111E-3</c:v>
                </c:pt>
                <c:pt idx="2000">
                  <c:v>-3.0058956916099539E-3</c:v>
                </c:pt>
                <c:pt idx="2001">
                  <c:v>-4.1183862433860638E-3</c:v>
                </c:pt>
                <c:pt idx="2002">
                  <c:v>-3.3579554043838954E-3</c:v>
                </c:pt>
                <c:pt idx="2003">
                  <c:v>-3.706878306878221E-3</c:v>
                </c:pt>
                <c:pt idx="2004">
                  <c:v>-2.3214852607709303E-3</c:v>
                </c:pt>
                <c:pt idx="2005">
                  <c:v>-4.0052343159485623E-3</c:v>
                </c:pt>
                <c:pt idx="2006">
                  <c:v>-3.1557445200302106E-3</c:v>
                </c:pt>
                <c:pt idx="2007">
                  <c:v>-4.2585789871503171E-3</c:v>
                </c:pt>
                <c:pt idx="2008">
                  <c:v>-2.774074074073964E-3</c:v>
                </c:pt>
                <c:pt idx="2009">
                  <c:v>-4.5719009826152525E-3</c:v>
                </c:pt>
                <c:pt idx="2010">
                  <c:v>-4.0424414210128261E-3</c:v>
                </c:pt>
                <c:pt idx="2011">
                  <c:v>-4.7580309901738473E-3</c:v>
                </c:pt>
                <c:pt idx="2012">
                  <c:v>-3.5701247165532239E-3</c:v>
                </c:pt>
                <c:pt idx="2013">
                  <c:v>-4.6396636432350672E-3</c:v>
                </c:pt>
                <c:pt idx="2014">
                  <c:v>-2.6789493575207395E-3</c:v>
                </c:pt>
                <c:pt idx="2015">
                  <c:v>-2.9281934996220251E-3</c:v>
                </c:pt>
                <c:pt idx="2016">
                  <c:v>-3.9708616780044373E-3</c:v>
                </c:pt>
                <c:pt idx="2017">
                  <c:v>-3.8629440665154764E-3</c:v>
                </c:pt>
                <c:pt idx="2018">
                  <c:v>-4.2788170823884345E-3</c:v>
                </c:pt>
                <c:pt idx="2019">
                  <c:v>-4.1312736205592572E-3</c:v>
                </c:pt>
                <c:pt idx="2020">
                  <c:v>-4.2532501889643651E-3</c:v>
                </c:pt>
                <c:pt idx="2021">
                  <c:v>-3.7890778533635214E-3</c:v>
                </c:pt>
                <c:pt idx="2022">
                  <c:v>-2.9704081632652025E-3</c:v>
                </c:pt>
                <c:pt idx="2023">
                  <c:v>-3.5548563869991067E-3</c:v>
                </c:pt>
                <c:pt idx="2024">
                  <c:v>-5.074470899470814E-3</c:v>
                </c:pt>
                <c:pt idx="2025">
                  <c:v>-4.6787603930460615E-3</c:v>
                </c:pt>
                <c:pt idx="2026">
                  <c:v>-3.7242252456538023E-3</c:v>
                </c:pt>
                <c:pt idx="2027">
                  <c:v>-3.8996220710505688E-3</c:v>
                </c:pt>
                <c:pt idx="2028">
                  <c:v>-3.3964285714285234E-3</c:v>
                </c:pt>
                <c:pt idx="2029">
                  <c:v>-3.7769085411942368E-3</c:v>
                </c:pt>
                <c:pt idx="2030">
                  <c:v>-4.4818405139833003E-3</c:v>
                </c:pt>
                <c:pt idx="2031">
                  <c:v>-3.0331632653061011E-3</c:v>
                </c:pt>
                <c:pt idx="2032">
                  <c:v>-4.2749999999998596E-3</c:v>
                </c:pt>
                <c:pt idx="2033">
                  <c:v>-4.6845804988661253E-3</c:v>
                </c:pt>
                <c:pt idx="2034">
                  <c:v>-3.9394935752077509E-3</c:v>
                </c:pt>
                <c:pt idx="2035">
                  <c:v>-5.6840702947844393E-3</c:v>
                </c:pt>
                <c:pt idx="2036">
                  <c:v>-4.1115079365079202E-3</c:v>
                </c:pt>
                <c:pt idx="2037">
                  <c:v>-5.055083144368761E-3</c:v>
                </c:pt>
                <c:pt idx="2038">
                  <c:v>-3.9017573696145105E-3</c:v>
                </c:pt>
                <c:pt idx="2039">
                  <c:v>-4.4075396825396318E-3</c:v>
                </c:pt>
                <c:pt idx="2040">
                  <c:v>-4.6119992441419344E-3</c:v>
                </c:pt>
                <c:pt idx="2041">
                  <c:v>-5.9124338624337615E-3</c:v>
                </c:pt>
                <c:pt idx="2042">
                  <c:v>-4.5003023431594283E-3</c:v>
                </c:pt>
                <c:pt idx="2043">
                  <c:v>-3.8394557823128758E-3</c:v>
                </c:pt>
                <c:pt idx="2044">
                  <c:v>-4.500151171579609E-3</c:v>
                </c:pt>
                <c:pt idx="2045">
                  <c:v>-4.7073507180648887E-3</c:v>
                </c:pt>
                <c:pt idx="2046">
                  <c:v>-4.5943688586545387E-3</c:v>
                </c:pt>
                <c:pt idx="2047">
                  <c:v>-4.0958994708994124E-3</c:v>
                </c:pt>
                <c:pt idx="2048">
                  <c:v>-3.497203325774593E-3</c:v>
                </c:pt>
                <c:pt idx="2049">
                  <c:v>-4.3243575207860124E-3</c:v>
                </c:pt>
                <c:pt idx="2050">
                  <c:v>-4.4305744520030076E-3</c:v>
                </c:pt>
                <c:pt idx="2051">
                  <c:v>-3.5749999999999463E-3</c:v>
                </c:pt>
                <c:pt idx="2052">
                  <c:v>-4.2128873771730378E-3</c:v>
                </c:pt>
                <c:pt idx="2053">
                  <c:v>-4.0045729402871325E-3</c:v>
                </c:pt>
                <c:pt idx="2054">
                  <c:v>-3.4690287226000795E-3</c:v>
                </c:pt>
                <c:pt idx="2055">
                  <c:v>-5.1356953892667725E-3</c:v>
                </c:pt>
                <c:pt idx="2056">
                  <c:v>-4.5581632653060415E-3</c:v>
                </c:pt>
                <c:pt idx="2057">
                  <c:v>-5.0264361300074558E-3</c:v>
                </c:pt>
                <c:pt idx="2058">
                  <c:v>-4.3573696145124156E-3</c:v>
                </c:pt>
                <c:pt idx="2059">
                  <c:v>-5.6298563869992624E-3</c:v>
                </c:pt>
                <c:pt idx="2060">
                  <c:v>-5.238019652305333E-3</c:v>
                </c:pt>
                <c:pt idx="2061">
                  <c:v>-4.599074074073976E-3</c:v>
                </c:pt>
                <c:pt idx="2062">
                  <c:v>-4.7582388510959478E-3</c:v>
                </c:pt>
                <c:pt idx="2063">
                  <c:v>-3.8508314436886204E-3</c:v>
                </c:pt>
                <c:pt idx="2064">
                  <c:v>-3.4097883597883111E-3</c:v>
                </c:pt>
                <c:pt idx="2065">
                  <c:v>-4.3939720332576426E-3</c:v>
                </c:pt>
                <c:pt idx="2066">
                  <c:v>-4.3975812547240832E-3</c:v>
                </c:pt>
                <c:pt idx="2067">
                  <c:v>-4.5346938775508733E-3</c:v>
                </c:pt>
                <c:pt idx="2068">
                  <c:v>-5.331254724111791E-3</c:v>
                </c:pt>
                <c:pt idx="2069">
                  <c:v>-4.9151360544216708E-3</c:v>
                </c:pt>
                <c:pt idx="2070">
                  <c:v>-4.2191043083899702E-3</c:v>
                </c:pt>
                <c:pt idx="2071">
                  <c:v>-3.8784958427815221E-3</c:v>
                </c:pt>
                <c:pt idx="2072">
                  <c:v>-3.5699357520785234E-3</c:v>
                </c:pt>
                <c:pt idx="2073">
                  <c:v>-4.4325963718819753E-3</c:v>
                </c:pt>
                <c:pt idx="2074">
                  <c:v>-3.7602229780801322E-3</c:v>
                </c:pt>
                <c:pt idx="2075">
                  <c:v>-4.4383597883596772E-3</c:v>
                </c:pt>
                <c:pt idx="2076">
                  <c:v>-3.7486205593347697E-3</c:v>
                </c:pt>
                <c:pt idx="2077">
                  <c:v>-4.2947467876038644E-3</c:v>
                </c:pt>
                <c:pt idx="2078">
                  <c:v>-4.8322562358275242E-3</c:v>
                </c:pt>
                <c:pt idx="2079">
                  <c:v>-4.7927437641722952E-3</c:v>
                </c:pt>
                <c:pt idx="2080">
                  <c:v>-4.3904195011336298E-3</c:v>
                </c:pt>
                <c:pt idx="2081">
                  <c:v>-4.5102040816325942E-3</c:v>
                </c:pt>
                <c:pt idx="2082">
                  <c:v>-4.240495086923579E-3</c:v>
                </c:pt>
                <c:pt idx="2083">
                  <c:v>-4.3222033257746331E-3</c:v>
                </c:pt>
                <c:pt idx="2084">
                  <c:v>-5.4095616024187228E-3</c:v>
                </c:pt>
                <c:pt idx="2085">
                  <c:v>-3.9757558578985761E-3</c:v>
                </c:pt>
                <c:pt idx="2086">
                  <c:v>-4.520181405895593E-3</c:v>
                </c:pt>
                <c:pt idx="2087">
                  <c:v>-3.9799319727891027E-3</c:v>
                </c:pt>
                <c:pt idx="2088">
                  <c:v>-4.1758881330309101E-3</c:v>
                </c:pt>
                <c:pt idx="2089">
                  <c:v>-5.851398337112618E-3</c:v>
                </c:pt>
                <c:pt idx="2090">
                  <c:v>-4.8438019652305257E-3</c:v>
                </c:pt>
                <c:pt idx="2091">
                  <c:v>-2.2292517006802758E-3</c:v>
                </c:pt>
                <c:pt idx="2092">
                  <c:v>-4.2242441421012208E-3</c:v>
                </c:pt>
                <c:pt idx="2093">
                  <c:v>-4.0511904761904548E-3</c:v>
                </c:pt>
                <c:pt idx="2094">
                  <c:v>-5.0623960695388697E-3</c:v>
                </c:pt>
                <c:pt idx="2095">
                  <c:v>-3.6585789871502539E-3</c:v>
                </c:pt>
                <c:pt idx="2096">
                  <c:v>-4.3725812547240998E-3</c:v>
                </c:pt>
                <c:pt idx="2097">
                  <c:v>-2.4227324263038147E-3</c:v>
                </c:pt>
                <c:pt idx="2098">
                  <c:v>-4.2967120181405891E-3</c:v>
                </c:pt>
                <c:pt idx="2099">
                  <c:v>-3.5261526832954895E-3</c:v>
                </c:pt>
                <c:pt idx="2100">
                  <c:v>-4.3518329554043259E-3</c:v>
                </c:pt>
                <c:pt idx="2101">
                  <c:v>-5.1693877551019047E-3</c:v>
                </c:pt>
                <c:pt idx="2102">
                  <c:v>-4.7290816326529504E-3</c:v>
                </c:pt>
                <c:pt idx="2103">
                  <c:v>-5.7232237339379472E-3</c:v>
                </c:pt>
                <c:pt idx="2104">
                  <c:v>-3.978287981859386E-3</c:v>
                </c:pt>
                <c:pt idx="2105">
                  <c:v>-5.3850151171579699E-3</c:v>
                </c:pt>
                <c:pt idx="2106">
                  <c:v>-5.0274565381706578E-3</c:v>
                </c:pt>
                <c:pt idx="2107">
                  <c:v>-4.3024754346182911E-3</c:v>
                </c:pt>
                <c:pt idx="2108">
                  <c:v>-5.1406651549507718E-3</c:v>
                </c:pt>
                <c:pt idx="2109">
                  <c:v>-4.2149470899469892E-3</c:v>
                </c:pt>
                <c:pt idx="2110">
                  <c:v>-4.5787792894934308E-3</c:v>
                </c:pt>
                <c:pt idx="2111">
                  <c:v>-4.5231292517006697E-3</c:v>
                </c:pt>
                <c:pt idx="2112">
                  <c:v>-5.4811791383219096E-3</c:v>
                </c:pt>
                <c:pt idx="2113">
                  <c:v>-5.199792139077751E-3</c:v>
                </c:pt>
                <c:pt idx="2114">
                  <c:v>-4.623885109599375E-3</c:v>
                </c:pt>
                <c:pt idx="2115">
                  <c:v>-5.3084845049130953E-3</c:v>
                </c:pt>
                <c:pt idx="2116">
                  <c:v>-4.9367535903250097E-3</c:v>
                </c:pt>
                <c:pt idx="2117">
                  <c:v>-4.2223356009069759E-3</c:v>
                </c:pt>
                <c:pt idx="2118">
                  <c:v>-4.9970143613000144E-3</c:v>
                </c:pt>
                <c:pt idx="2119">
                  <c:v>-5.0129062736204953E-3</c:v>
                </c:pt>
                <c:pt idx="2120">
                  <c:v>-5.3056122448978116E-3</c:v>
                </c:pt>
                <c:pt idx="2121">
                  <c:v>-4.9195389266816969E-3</c:v>
                </c:pt>
                <c:pt idx="2122">
                  <c:v>-4.7818027210884146E-3</c:v>
                </c:pt>
                <c:pt idx="2123">
                  <c:v>-4.0815948601662993E-3</c:v>
                </c:pt>
                <c:pt idx="2124">
                  <c:v>-5.8024754346182837E-3</c:v>
                </c:pt>
                <c:pt idx="2125">
                  <c:v>-5.3391156462584402E-3</c:v>
                </c:pt>
                <c:pt idx="2126">
                  <c:v>-5.3887944066515151E-3</c:v>
                </c:pt>
                <c:pt idx="2127">
                  <c:v>-5.579478458049761E-3</c:v>
                </c:pt>
                <c:pt idx="2128">
                  <c:v>-4.964984882841997E-3</c:v>
                </c:pt>
                <c:pt idx="2129">
                  <c:v>-4.7287603930460265E-3</c:v>
                </c:pt>
                <c:pt idx="2130">
                  <c:v>-5.3394746787602792E-3</c:v>
                </c:pt>
                <c:pt idx="2131">
                  <c:v>-5.2013605442176071E-3</c:v>
                </c:pt>
                <c:pt idx="2132">
                  <c:v>-5.103741496598601E-3</c:v>
                </c:pt>
                <c:pt idx="2133">
                  <c:v>-4.1510015117157163E-3</c:v>
                </c:pt>
                <c:pt idx="2134">
                  <c:v>-5.1913643235071295E-3</c:v>
                </c:pt>
                <c:pt idx="2135">
                  <c:v>-4.7451058201056582E-3</c:v>
                </c:pt>
                <c:pt idx="2136">
                  <c:v>-5.522467876039279E-3</c:v>
                </c:pt>
                <c:pt idx="2137">
                  <c:v>-5.2014928193499458E-3</c:v>
                </c:pt>
                <c:pt idx="2138">
                  <c:v>-5.2734882842025215E-3</c:v>
                </c:pt>
                <c:pt idx="2139">
                  <c:v>-5.1188964474678782E-3</c:v>
                </c:pt>
                <c:pt idx="2140">
                  <c:v>-5.1759448223733101E-3</c:v>
                </c:pt>
                <c:pt idx="2141">
                  <c:v>-4.1768329554043139E-3</c:v>
                </c:pt>
                <c:pt idx="2142">
                  <c:v>-5.2767951625093679E-3</c:v>
                </c:pt>
                <c:pt idx="2143">
                  <c:v>-1.3722411186695852E-3</c:v>
                </c:pt>
                <c:pt idx="2144">
                  <c:v>-4.0979969765683587E-3</c:v>
                </c:pt>
                <c:pt idx="2145">
                  <c:v>-5.4775888133030649E-3</c:v>
                </c:pt>
                <c:pt idx="2146">
                  <c:v>-4.4313869992440762E-3</c:v>
                </c:pt>
                <c:pt idx="2147">
                  <c:v>-3.8904761904761565E-3</c:v>
                </c:pt>
                <c:pt idx="2148">
                  <c:v>-4.7497165532879356E-3</c:v>
                </c:pt>
                <c:pt idx="2149">
                  <c:v>-3.6003401360543688E-3</c:v>
                </c:pt>
                <c:pt idx="2150">
                  <c:v>-4.5883408919122747E-3</c:v>
                </c:pt>
                <c:pt idx="2151">
                  <c:v>-3.896598639455811E-3</c:v>
                </c:pt>
                <c:pt idx="2152">
                  <c:v>-4.0815381708237076E-3</c:v>
                </c:pt>
                <c:pt idx="2153">
                  <c:v>-4.9208049886620957E-3</c:v>
                </c:pt>
                <c:pt idx="2154">
                  <c:v>-5.4382842025698895E-3</c:v>
                </c:pt>
                <c:pt idx="2155">
                  <c:v>-5.0108465608464988E-3</c:v>
                </c:pt>
                <c:pt idx="2156">
                  <c:v>-4.1493575207861132E-3</c:v>
                </c:pt>
                <c:pt idx="2157">
                  <c:v>-3.3827097505667483E-3</c:v>
                </c:pt>
                <c:pt idx="2158">
                  <c:v>-5.4710128495841816E-3</c:v>
                </c:pt>
                <c:pt idx="2159">
                  <c:v>-4.623544973544935E-3</c:v>
                </c:pt>
                <c:pt idx="2160">
                  <c:v>-4.129138321995315E-3</c:v>
                </c:pt>
                <c:pt idx="2161">
                  <c:v>-4.134164777021907E-3</c:v>
                </c:pt>
                <c:pt idx="2162">
                  <c:v>-5.3068783068782105E-3</c:v>
                </c:pt>
                <c:pt idx="2163">
                  <c:v>-5.2401171579742794E-3</c:v>
                </c:pt>
                <c:pt idx="2164">
                  <c:v>-5.2691987906273987E-3</c:v>
                </c:pt>
                <c:pt idx="2165">
                  <c:v>-5.6774943310656687E-3</c:v>
                </c:pt>
                <c:pt idx="2166">
                  <c:v>-5.3409863945577743E-3</c:v>
                </c:pt>
                <c:pt idx="2167">
                  <c:v>-4.7585978835977859E-3</c:v>
                </c:pt>
                <c:pt idx="2168">
                  <c:v>-5.0947467876038422E-3</c:v>
                </c:pt>
                <c:pt idx="2169">
                  <c:v>-5.5285903250188208E-3</c:v>
                </c:pt>
                <c:pt idx="2170">
                  <c:v>-3.9876984126983603E-3</c:v>
                </c:pt>
                <c:pt idx="2171">
                  <c:v>-4.628023431594872E-3</c:v>
                </c:pt>
                <c:pt idx="2172">
                  <c:v>-4.1285714285713426E-3</c:v>
                </c:pt>
                <c:pt idx="2173">
                  <c:v>-4.6387755102039394E-3</c:v>
                </c:pt>
                <c:pt idx="2174">
                  <c:v>-4.1966364323505669E-3</c:v>
                </c:pt>
                <c:pt idx="2175">
                  <c:v>-5.3311980347694301E-3</c:v>
                </c:pt>
                <c:pt idx="2176">
                  <c:v>-5.2185752078608011E-3</c:v>
                </c:pt>
                <c:pt idx="2177">
                  <c:v>-5.093858654572867E-3</c:v>
                </c:pt>
                <c:pt idx="2178">
                  <c:v>-4.7685185185184194E-3</c:v>
                </c:pt>
                <c:pt idx="2179">
                  <c:v>-4.842422524565371E-3</c:v>
                </c:pt>
                <c:pt idx="2180">
                  <c:v>-5.2754913076341241E-3</c:v>
                </c:pt>
                <c:pt idx="2181">
                  <c:v>-4.916288737717326E-3</c:v>
                </c:pt>
                <c:pt idx="2182">
                  <c:v>-5.2574263038548648E-3</c:v>
                </c:pt>
                <c:pt idx="2183">
                  <c:v>-4.7846560846560339E-3</c:v>
                </c:pt>
                <c:pt idx="2184">
                  <c:v>-4.5722222222221425E-3</c:v>
                </c:pt>
                <c:pt idx="2185">
                  <c:v>-5.4944066515495091E-3</c:v>
                </c:pt>
                <c:pt idx="2186">
                  <c:v>-5.6947656840513434E-3</c:v>
                </c:pt>
                <c:pt idx="2187">
                  <c:v>-5.0085411942554182E-3</c:v>
                </c:pt>
                <c:pt idx="2188">
                  <c:v>-4.9576152683295273E-3</c:v>
                </c:pt>
                <c:pt idx="2189">
                  <c:v>-5.4452758881329746E-3</c:v>
                </c:pt>
                <c:pt idx="2190">
                  <c:v>-5.393197278911542E-3</c:v>
                </c:pt>
                <c:pt idx="2191">
                  <c:v>-4.7366213151926757E-3</c:v>
                </c:pt>
                <c:pt idx="2192">
                  <c:v>-5.0555555555554235E-3</c:v>
                </c:pt>
                <c:pt idx="2193">
                  <c:v>-5.1514928193499808E-3</c:v>
                </c:pt>
                <c:pt idx="2194">
                  <c:v>-4.6456538170822678E-3</c:v>
                </c:pt>
                <c:pt idx="2195">
                  <c:v>-5.0695956160240882E-3</c:v>
                </c:pt>
                <c:pt idx="2196">
                  <c:v>-4.3077853363567634E-3</c:v>
                </c:pt>
                <c:pt idx="2197">
                  <c:v>-4.5021164021163337E-3</c:v>
                </c:pt>
                <c:pt idx="2198">
                  <c:v>-4.9241496598638607E-3</c:v>
                </c:pt>
                <c:pt idx="2199">
                  <c:v>-4.8096560846560164E-3</c:v>
                </c:pt>
                <c:pt idx="2200">
                  <c:v>-3.7755668934238797E-3</c:v>
                </c:pt>
                <c:pt idx="2201">
                  <c:v>-4.4594860166287248E-3</c:v>
                </c:pt>
                <c:pt idx="2202">
                  <c:v>-5.2932539682538594E-3</c:v>
                </c:pt>
                <c:pt idx="2203">
                  <c:v>-4.7986205593347408E-3</c:v>
                </c:pt>
                <c:pt idx="2204">
                  <c:v>-4.6081632653059606E-3</c:v>
                </c:pt>
                <c:pt idx="2205">
                  <c:v>-4.8501511715796789E-3</c:v>
                </c:pt>
                <c:pt idx="2206">
                  <c:v>-5.0274187452758598E-3</c:v>
                </c:pt>
                <c:pt idx="2207">
                  <c:v>-4.5758125472409872E-3</c:v>
                </c:pt>
                <c:pt idx="2208">
                  <c:v>-5.0472033257747805E-3</c:v>
                </c:pt>
                <c:pt idx="2209">
                  <c:v>-5.6741307634163235E-3</c:v>
                </c:pt>
                <c:pt idx="2210">
                  <c:v>-5.4460695389265592E-3</c:v>
                </c:pt>
                <c:pt idx="2211">
                  <c:v>-3.6677815570672592E-3</c:v>
                </c:pt>
                <c:pt idx="2212">
                  <c:v>-5.0310468631896196E-3</c:v>
                </c:pt>
                <c:pt idx="2213">
                  <c:v>-4.9474111866968495E-3</c:v>
                </c:pt>
                <c:pt idx="2214">
                  <c:v>-4.4317082388511128E-3</c:v>
                </c:pt>
                <c:pt idx="2215">
                  <c:v>-5.4820294784579731E-3</c:v>
                </c:pt>
                <c:pt idx="2216">
                  <c:v>-5.8977513227512594E-3</c:v>
                </c:pt>
                <c:pt idx="2217">
                  <c:v>-5.825056689342396E-3</c:v>
                </c:pt>
                <c:pt idx="2218">
                  <c:v>-5.8902494331064502E-3</c:v>
                </c:pt>
                <c:pt idx="2219">
                  <c:v>-5.123828420256848E-3</c:v>
                </c:pt>
                <c:pt idx="2220">
                  <c:v>-5.8199357520785071E-3</c:v>
                </c:pt>
                <c:pt idx="2221">
                  <c:v>-5.6612055933483989E-3</c:v>
                </c:pt>
                <c:pt idx="2222">
                  <c:v>-5.6056689342402315E-3</c:v>
                </c:pt>
                <c:pt idx="2223">
                  <c:v>-5.2691421012849701E-3</c:v>
                </c:pt>
                <c:pt idx="2224">
                  <c:v>-5.7057256235827749E-3</c:v>
                </c:pt>
                <c:pt idx="2225">
                  <c:v>-5.8392857142856441E-3</c:v>
                </c:pt>
                <c:pt idx="2226">
                  <c:v>-5.1171201814058558E-3</c:v>
                </c:pt>
                <c:pt idx="2227">
                  <c:v>-4.3471844293272496E-3</c:v>
                </c:pt>
                <c:pt idx="2228">
                  <c:v>-5.4189342403626354E-3</c:v>
                </c:pt>
                <c:pt idx="2229">
                  <c:v>-4.8265495086922882E-3</c:v>
                </c:pt>
                <c:pt idx="2230">
                  <c:v>-5.2311413454270046E-3</c:v>
                </c:pt>
                <c:pt idx="2231">
                  <c:v>-5.282180650037752E-3</c:v>
                </c:pt>
                <c:pt idx="2232">
                  <c:v>-4.3664399092970809E-3</c:v>
                </c:pt>
                <c:pt idx="2233">
                  <c:v>-5.9407596371881402E-3</c:v>
                </c:pt>
                <c:pt idx="2234">
                  <c:v>-5.6179705215419059E-3</c:v>
                </c:pt>
                <c:pt idx="2235">
                  <c:v>-6.2392290249431584E-3</c:v>
                </c:pt>
                <c:pt idx="2236">
                  <c:v>-5.5098450491306477E-3</c:v>
                </c:pt>
                <c:pt idx="2237">
                  <c:v>-5.8926870748298704E-3</c:v>
                </c:pt>
                <c:pt idx="2238">
                  <c:v>-5.9665910808767752E-3</c:v>
                </c:pt>
                <c:pt idx="2239">
                  <c:v>-6.2753212396069119E-3</c:v>
                </c:pt>
                <c:pt idx="2240">
                  <c:v>-5.3835411942554246E-3</c:v>
                </c:pt>
                <c:pt idx="2241">
                  <c:v>-5.3592214663642848E-3</c:v>
                </c:pt>
                <c:pt idx="2242">
                  <c:v>-5.1088246409674229E-3</c:v>
                </c:pt>
                <c:pt idx="2243">
                  <c:v>-5.2188019652305313E-3</c:v>
                </c:pt>
                <c:pt idx="2244">
                  <c:v>-5.2745653817081991E-3</c:v>
                </c:pt>
                <c:pt idx="2245">
                  <c:v>-6.1245464852607298E-3</c:v>
                </c:pt>
                <c:pt idx="2246">
                  <c:v>-5.848904006046836E-3</c:v>
                </c:pt>
                <c:pt idx="2247">
                  <c:v>-5.7331632653060596E-3</c:v>
                </c:pt>
                <c:pt idx="2248">
                  <c:v>-5.1039493575207344E-3</c:v>
                </c:pt>
                <c:pt idx="2249">
                  <c:v>-5.1324074074073391E-3</c:v>
                </c:pt>
                <c:pt idx="2250">
                  <c:v>-5.4373960695387625E-3</c:v>
                </c:pt>
                <c:pt idx="2251">
                  <c:v>-5.4164965986394469E-3</c:v>
                </c:pt>
                <c:pt idx="2252">
                  <c:v>-5.6714474678760387E-3</c:v>
                </c:pt>
                <c:pt idx="2253">
                  <c:v>-6.9016628873771165E-3</c:v>
                </c:pt>
                <c:pt idx="2254">
                  <c:v>-6.4302154195010801E-3</c:v>
                </c:pt>
                <c:pt idx="2255">
                  <c:v>-5.8010582010580656E-3</c:v>
                </c:pt>
                <c:pt idx="2256">
                  <c:v>-6.4850907029477666E-3</c:v>
                </c:pt>
                <c:pt idx="2257">
                  <c:v>-5.430536659107997E-3</c:v>
                </c:pt>
                <c:pt idx="2258">
                  <c:v>-5.2456727135297308E-3</c:v>
                </c:pt>
                <c:pt idx="2259">
                  <c:v>-5.7524943310656163E-3</c:v>
                </c:pt>
                <c:pt idx="2260">
                  <c:v>-4.3862811791382456E-3</c:v>
                </c:pt>
                <c:pt idx="2261">
                  <c:v>-4.9900982615266902E-3</c:v>
                </c:pt>
                <c:pt idx="2262">
                  <c:v>-5.7743197278910894E-3</c:v>
                </c:pt>
                <c:pt idx="2263">
                  <c:v>-5.5286470143612954E-3</c:v>
                </c:pt>
                <c:pt idx="2264">
                  <c:v>-5.4996409674980366E-3</c:v>
                </c:pt>
                <c:pt idx="2265">
                  <c:v>-6.2042894935751772E-3</c:v>
                </c:pt>
                <c:pt idx="2266">
                  <c:v>-5.2197845804988182E-3</c:v>
                </c:pt>
                <c:pt idx="2267">
                  <c:v>-5.7692554799697003E-3</c:v>
                </c:pt>
                <c:pt idx="2268">
                  <c:v>9.0570672713537106E-4</c:v>
                </c:pt>
                <c:pt idx="2269">
                  <c:v>3.9010185185185189E-2</c:v>
                </c:pt>
                <c:pt idx="2270">
                  <c:v>0.21146999244142106</c:v>
                </c:pt>
                <c:pt idx="2271">
                  <c:v>0.28517711640211657</c:v>
                </c:pt>
                <c:pt idx="2272">
                  <c:v>0.37187443310657597</c:v>
                </c:pt>
                <c:pt idx="2273">
                  <c:v>0.35434079743008329</c:v>
                </c:pt>
                <c:pt idx="2274">
                  <c:v>0.36524272486772513</c:v>
                </c:pt>
                <c:pt idx="2275">
                  <c:v>0.32451995464852601</c:v>
                </c:pt>
                <c:pt idx="2276">
                  <c:v>0.24469943310657596</c:v>
                </c:pt>
                <c:pt idx="2277">
                  <c:v>0.19421014739229031</c:v>
                </c:pt>
                <c:pt idx="2278">
                  <c:v>0.15376509826152704</c:v>
                </c:pt>
                <c:pt idx="2279">
                  <c:v>0.11159257369614516</c:v>
                </c:pt>
                <c:pt idx="2280">
                  <c:v>0.11407328042328066</c:v>
                </c:pt>
                <c:pt idx="2281">
                  <c:v>8.9682086167800518E-2</c:v>
                </c:pt>
                <c:pt idx="2282">
                  <c:v>7.2135147392290364E-2</c:v>
                </c:pt>
                <c:pt idx="2283">
                  <c:v>6.3886054421768881E-2</c:v>
                </c:pt>
                <c:pt idx="2284">
                  <c:v>5.231362433862452E-2</c:v>
                </c:pt>
                <c:pt idx="2285">
                  <c:v>5.1990513983371123E-2</c:v>
                </c:pt>
                <c:pt idx="2286">
                  <c:v>3.7233427815570763E-2</c:v>
                </c:pt>
                <c:pt idx="2287">
                  <c:v>2.7260222978080086E-2</c:v>
                </c:pt>
                <c:pt idx="2288">
                  <c:v>2.5619028722600301E-2</c:v>
                </c:pt>
                <c:pt idx="2289">
                  <c:v>2.2329837490551892E-2</c:v>
                </c:pt>
                <c:pt idx="2290">
                  <c:v>2.1718575207860989E-2</c:v>
                </c:pt>
                <c:pt idx="2291">
                  <c:v>1.56084467120183E-2</c:v>
                </c:pt>
                <c:pt idx="2292">
                  <c:v>1.4085506424792241E-2</c:v>
                </c:pt>
                <c:pt idx="2293">
                  <c:v>1.4281840513983433E-2</c:v>
                </c:pt>
                <c:pt idx="2294">
                  <c:v>1.5372770219198865E-2</c:v>
                </c:pt>
                <c:pt idx="2295">
                  <c:v>1.0705876795162597E-2</c:v>
                </c:pt>
                <c:pt idx="2296">
                  <c:v>6.6664210128496342E-3</c:v>
                </c:pt>
                <c:pt idx="2297">
                  <c:v>4.7349395313681774E-3</c:v>
                </c:pt>
                <c:pt idx="2298">
                  <c:v>6.0951436130008974E-3</c:v>
                </c:pt>
                <c:pt idx="2299">
                  <c:v>6.2868480725623791E-3</c:v>
                </c:pt>
                <c:pt idx="2300">
                  <c:v>6.420786092214751E-3</c:v>
                </c:pt>
                <c:pt idx="2301">
                  <c:v>6.4870370370371877E-3</c:v>
                </c:pt>
                <c:pt idx="2302">
                  <c:v>7.0335411942555543E-3</c:v>
                </c:pt>
                <c:pt idx="2303">
                  <c:v>3.1545918367348368E-3</c:v>
                </c:pt>
                <c:pt idx="2304">
                  <c:v>1.681141345427154E-3</c:v>
                </c:pt>
                <c:pt idx="2305">
                  <c:v>3.0903628117915187E-3</c:v>
                </c:pt>
                <c:pt idx="2306">
                  <c:v>3.9828798185941299E-3</c:v>
                </c:pt>
                <c:pt idx="2307">
                  <c:v>2.9437263794407217E-3</c:v>
                </c:pt>
                <c:pt idx="2308">
                  <c:v>2.4320483749056595E-3</c:v>
                </c:pt>
                <c:pt idx="2309">
                  <c:v>1.671201814059038E-3</c:v>
                </c:pt>
                <c:pt idx="2310">
                  <c:v>7.7054043839766637E-4</c:v>
                </c:pt>
                <c:pt idx="2311">
                  <c:v>1.4522864701437704E-3</c:v>
                </c:pt>
                <c:pt idx="2312">
                  <c:v>2.2528722600152337E-3</c:v>
                </c:pt>
                <c:pt idx="2313">
                  <c:v>2.0936696900983169E-3</c:v>
                </c:pt>
                <c:pt idx="2314">
                  <c:v>-3.7250566893410773E-4</c:v>
                </c:pt>
                <c:pt idx="2315">
                  <c:v>-6.4771352985625052E-4</c:v>
                </c:pt>
                <c:pt idx="2316">
                  <c:v>-2.2191987906273703E-3</c:v>
                </c:pt>
                <c:pt idx="2317">
                  <c:v>-1.2867535903249984E-3</c:v>
                </c:pt>
                <c:pt idx="2318">
                  <c:v>-1.5065948601663086E-3</c:v>
                </c:pt>
                <c:pt idx="2319">
                  <c:v>-1.9854875283445675E-3</c:v>
                </c:pt>
                <c:pt idx="2320">
                  <c:v>-1.4330309901737638E-3</c:v>
                </c:pt>
                <c:pt idx="2321">
                  <c:v>-1.5188964474678658E-3</c:v>
                </c:pt>
                <c:pt idx="2322">
                  <c:v>-1.2973733938018766E-3</c:v>
                </c:pt>
                <c:pt idx="2323">
                  <c:v>-2.8476757369613574E-3</c:v>
                </c:pt>
                <c:pt idx="2324">
                  <c:v>-1.3362055933483436E-3</c:v>
                </c:pt>
                <c:pt idx="2325">
                  <c:v>-2.0401927437641164E-3</c:v>
                </c:pt>
                <c:pt idx="2326">
                  <c:v>-3.3176870748298786E-3</c:v>
                </c:pt>
                <c:pt idx="2327">
                  <c:v>-2.827210884353741E-3</c:v>
                </c:pt>
                <c:pt idx="2328">
                  <c:v>-3.6085789871503396E-3</c:v>
                </c:pt>
                <c:pt idx="2329">
                  <c:v>-3.0274376417232349E-3</c:v>
                </c:pt>
                <c:pt idx="2330">
                  <c:v>-1.871712018140514E-3</c:v>
                </c:pt>
                <c:pt idx="2331">
                  <c:v>-2.8018518518518063E-3</c:v>
                </c:pt>
                <c:pt idx="2332">
                  <c:v>-3.0997165532879352E-3</c:v>
                </c:pt>
                <c:pt idx="2333">
                  <c:v>-2.7974300831443426E-3</c:v>
                </c:pt>
                <c:pt idx="2334">
                  <c:v>-4.0263605442176558E-3</c:v>
                </c:pt>
                <c:pt idx="2335">
                  <c:v>-4.1509637188206876E-3</c:v>
                </c:pt>
                <c:pt idx="2336">
                  <c:v>-4.4335411942554512E-3</c:v>
                </c:pt>
                <c:pt idx="2337">
                  <c:v>-4.1576719576719452E-3</c:v>
                </c:pt>
                <c:pt idx="2338">
                  <c:v>-4.3367157974300305E-3</c:v>
                </c:pt>
                <c:pt idx="2339">
                  <c:v>-4.4028344671201277E-3</c:v>
                </c:pt>
                <c:pt idx="2340">
                  <c:v>-3.6125283446711365E-3</c:v>
                </c:pt>
                <c:pt idx="2341">
                  <c:v>-3.3670256991684801E-3</c:v>
                </c:pt>
                <c:pt idx="2342">
                  <c:v>-3.7017384731668863E-3</c:v>
                </c:pt>
                <c:pt idx="2343">
                  <c:v>-4.4335411942554512E-3</c:v>
                </c:pt>
                <c:pt idx="2344">
                  <c:v>-3.4698412698412158E-3</c:v>
                </c:pt>
                <c:pt idx="2345">
                  <c:v>-5.1997732426302722E-3</c:v>
                </c:pt>
                <c:pt idx="2346">
                  <c:v>-4.7316704459561092E-3</c:v>
                </c:pt>
                <c:pt idx="2347">
                  <c:v>-4.0107331821617031E-3</c:v>
                </c:pt>
                <c:pt idx="2348">
                  <c:v>-4.5209561602417327E-3</c:v>
                </c:pt>
                <c:pt idx="2349">
                  <c:v>-4.466987906273534E-3</c:v>
                </c:pt>
                <c:pt idx="2350">
                  <c:v>-5.3934429327285914E-3</c:v>
                </c:pt>
                <c:pt idx="2351">
                  <c:v>-4.9018140589569114E-3</c:v>
                </c:pt>
                <c:pt idx="2352">
                  <c:v>-4.7873960695388601E-3</c:v>
                </c:pt>
                <c:pt idx="2353">
                  <c:v>-5.5676492819348999E-3</c:v>
                </c:pt>
                <c:pt idx="2354">
                  <c:v>-4.7286281179136878E-3</c:v>
                </c:pt>
                <c:pt idx="2355">
                  <c:v>-4.2508314436886093E-3</c:v>
                </c:pt>
                <c:pt idx="2356">
                  <c:v>-4.4959939531367919E-3</c:v>
                </c:pt>
                <c:pt idx="2357">
                  <c:v>-4.3771730914587813E-3</c:v>
                </c:pt>
                <c:pt idx="2358">
                  <c:v>-3.8209561602417985E-3</c:v>
                </c:pt>
                <c:pt idx="2359">
                  <c:v>-4.4861111111110579E-3</c:v>
                </c:pt>
                <c:pt idx="2360">
                  <c:v>-4.9730536659106667E-3</c:v>
                </c:pt>
                <c:pt idx="2361">
                  <c:v>-5.0910619803476078E-3</c:v>
                </c:pt>
                <c:pt idx="2362">
                  <c:v>-4.8341080876794585E-3</c:v>
                </c:pt>
                <c:pt idx="2363">
                  <c:v>-4.9257747543462122E-3</c:v>
                </c:pt>
                <c:pt idx="2364">
                  <c:v>-5.1914777021918723E-3</c:v>
                </c:pt>
                <c:pt idx="2365">
                  <c:v>-5.6216553287981403E-3</c:v>
                </c:pt>
                <c:pt idx="2366">
                  <c:v>-5.0144368858653088E-3</c:v>
                </c:pt>
                <c:pt idx="2367">
                  <c:v>-5.6571995464852406E-3</c:v>
                </c:pt>
                <c:pt idx="2368">
                  <c:v>-5.1271541950113622E-3</c:v>
                </c:pt>
                <c:pt idx="2369">
                  <c:v>-5.3010582010580799E-3</c:v>
                </c:pt>
                <c:pt idx="2370">
                  <c:v>-4.4610922146636435E-3</c:v>
                </c:pt>
                <c:pt idx="2371">
                  <c:v>-5.6916099773242452E-3</c:v>
                </c:pt>
                <c:pt idx="2372">
                  <c:v>-5.4886810279667231E-3</c:v>
                </c:pt>
                <c:pt idx="2373">
                  <c:v>-5.6831821617535101E-3</c:v>
                </c:pt>
                <c:pt idx="2374">
                  <c:v>-5.2034391534390738E-3</c:v>
                </c:pt>
                <c:pt idx="2375">
                  <c:v>-5.1404006046862107E-3</c:v>
                </c:pt>
                <c:pt idx="2376">
                  <c:v>-5.8449924414208723E-3</c:v>
                </c:pt>
                <c:pt idx="2377">
                  <c:v>-5.3463907785336363E-3</c:v>
                </c:pt>
                <c:pt idx="2378">
                  <c:v>-5.5131897203325262E-3</c:v>
                </c:pt>
                <c:pt idx="2379">
                  <c:v>-5.4945389266817315E-3</c:v>
                </c:pt>
                <c:pt idx="2380">
                  <c:v>-5.5965230536658191E-3</c:v>
                </c:pt>
                <c:pt idx="2381">
                  <c:v>-3.7400982615267584E-3</c:v>
                </c:pt>
                <c:pt idx="2382">
                  <c:v>-5.02707860922134E-3</c:v>
                </c:pt>
                <c:pt idx="2383">
                  <c:v>-5.5778722600151077E-3</c:v>
                </c:pt>
                <c:pt idx="2384">
                  <c:v>-5.8152494331065027E-3</c:v>
                </c:pt>
                <c:pt idx="2385">
                  <c:v>-4.8371315192743299E-3</c:v>
                </c:pt>
                <c:pt idx="2386">
                  <c:v>-5.0597316704458373E-3</c:v>
                </c:pt>
                <c:pt idx="2387">
                  <c:v>-5.133956916099745E-3</c:v>
                </c:pt>
                <c:pt idx="2388">
                  <c:v>-6.3603552532122479E-3</c:v>
                </c:pt>
                <c:pt idx="2389">
                  <c:v>-5.1195389266816913E-3</c:v>
                </c:pt>
                <c:pt idx="2390">
                  <c:v>-4.3972033257747654E-3</c:v>
                </c:pt>
                <c:pt idx="2391">
                  <c:v>-4.0366591080876106E-3</c:v>
                </c:pt>
                <c:pt idx="2392">
                  <c:v>-5.4449168556311347E-3</c:v>
                </c:pt>
                <c:pt idx="2393">
                  <c:v>-6.1086734693876566E-3</c:v>
                </c:pt>
                <c:pt idx="2394">
                  <c:v>-5.745143613000693E-3</c:v>
                </c:pt>
                <c:pt idx="2395">
                  <c:v>-5.9825963718819321E-3</c:v>
                </c:pt>
                <c:pt idx="2396">
                  <c:v>-5.7672713529856225E-3</c:v>
                </c:pt>
                <c:pt idx="2397">
                  <c:v>-5.7795162509447053E-3</c:v>
                </c:pt>
                <c:pt idx="2398">
                  <c:v>-5.7607898715041289E-3</c:v>
                </c:pt>
                <c:pt idx="2399">
                  <c:v>-4.5770408163264371E-3</c:v>
                </c:pt>
                <c:pt idx="2400">
                  <c:v>-5.2525888133029752E-3</c:v>
                </c:pt>
                <c:pt idx="2401">
                  <c:v>-4.6993575207860188E-3</c:v>
                </c:pt>
                <c:pt idx="2402">
                  <c:v>-5.4809145880573475E-3</c:v>
                </c:pt>
                <c:pt idx="2403">
                  <c:v>-5.091647770219177E-3</c:v>
                </c:pt>
                <c:pt idx="2404">
                  <c:v>-4.5503212396069432E-3</c:v>
                </c:pt>
                <c:pt idx="2405">
                  <c:v>-5.2892101284957513E-3</c:v>
                </c:pt>
                <c:pt idx="2406">
                  <c:v>-5.9333900226756706E-3</c:v>
                </c:pt>
                <c:pt idx="2407">
                  <c:v>-5.9153817082387723E-3</c:v>
                </c:pt>
                <c:pt idx="2408">
                  <c:v>-4.866345427059722E-3</c:v>
                </c:pt>
                <c:pt idx="2409">
                  <c:v>-5.7494142101283839E-3</c:v>
                </c:pt>
                <c:pt idx="2410">
                  <c:v>-5.8703514739228066E-3</c:v>
                </c:pt>
                <c:pt idx="2411">
                  <c:v>-5.256462585033911E-3</c:v>
                </c:pt>
                <c:pt idx="2412">
                  <c:v>-5.5334845049130723E-3</c:v>
                </c:pt>
                <c:pt idx="2413">
                  <c:v>-6.0034958427814793E-3</c:v>
                </c:pt>
                <c:pt idx="2414">
                  <c:v>-5.5368858654572155E-3</c:v>
                </c:pt>
                <c:pt idx="2415">
                  <c:v>-5.2471655328797454E-3</c:v>
                </c:pt>
                <c:pt idx="2416">
                  <c:v>-2.3742819349961549E-3</c:v>
                </c:pt>
                <c:pt idx="2417">
                  <c:v>2.2360166288747357E-4</c:v>
                </c:pt>
                <c:pt idx="2418">
                  <c:v>7.5572562358281609E-4</c:v>
                </c:pt>
                <c:pt idx="2419">
                  <c:v>6.9569160997746222E-4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DCA7-488F-A90D-8E03747D400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72753024"/>
        <c:axId val="272754944"/>
      </c:scatterChart>
      <c:valAx>
        <c:axId val="272753024"/>
        <c:scaling>
          <c:orientation val="minMax"/>
          <c:max val="1"/>
          <c:min val="0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 dirty="0" smtClean="0"/>
                  <a:t>%Blue Signal</a:t>
                </a:r>
                <a:endParaRPr lang="en-US" dirty="0"/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272754944"/>
        <c:crosses val="autoZero"/>
        <c:crossBetween val="midCat"/>
      </c:valAx>
      <c:valAx>
        <c:axId val="272754944"/>
        <c:scaling>
          <c:orientation val="minMax"/>
          <c:min val="0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 dirty="0" smtClean="0"/>
                  <a:t>Blue + IR</a:t>
                </a:r>
                <a:r>
                  <a:rPr lang="en-US" baseline="0" dirty="0" smtClean="0"/>
                  <a:t> Signal Strength</a:t>
                </a:r>
                <a:endParaRPr lang="en-US" dirty="0"/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272753024"/>
        <c:crosses val="autoZero"/>
        <c:crossBetween val="midCat"/>
        <c:majorUnit val="2"/>
      </c:valAx>
    </c:plotArea>
    <c:legend>
      <c:legendPos val="b"/>
      <c:layout/>
      <c:overlay val="0"/>
    </c:legend>
    <c:plotVisOnly val="1"/>
    <c:dispBlanksAs val="gap"/>
    <c:showDLblsOverMax val="0"/>
  </c:chart>
  <c:txPr>
    <a:bodyPr/>
    <a:lstStyle/>
    <a:p>
      <a:pPr>
        <a:defRPr sz="1600"/>
      </a:pPr>
      <a:endParaRPr lang="en-US"/>
    </a:p>
  </c:txPr>
  <c:externalData r:id="rId1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en-US" b="0" i="1" dirty="0" smtClean="0"/>
              <a:t>50</a:t>
            </a:r>
            <a:r>
              <a:rPr lang="en-US" b="0" i="1" baseline="0" dirty="0" smtClean="0"/>
              <a:t> </a:t>
            </a:r>
            <a:r>
              <a:rPr lang="en-US" b="0" i="1" baseline="0" smtClean="0"/>
              <a:t>psi 4 Heat </a:t>
            </a:r>
            <a:r>
              <a:rPr lang="en-US" b="0" i="1" baseline="0" dirty="0" smtClean="0"/>
              <a:t>8 Turn</a:t>
            </a:r>
            <a:endParaRPr lang="en-US" b="0" i="1" dirty="0"/>
          </a:p>
        </c:rich>
      </c:tx>
      <c:layout>
        <c:manualLayout>
          <c:xMode val="edge"/>
          <c:yMode val="edge"/>
          <c:x val="0.4088453431957369"/>
          <c:y val="0"/>
        </c:manualLayout>
      </c:layout>
      <c:overlay val="1"/>
    </c:title>
    <c:autoTitleDeleted val="0"/>
    <c:plotArea>
      <c:layout/>
      <c:scatterChart>
        <c:scatterStyle val="lineMarker"/>
        <c:varyColors val="0"/>
        <c:ser>
          <c:idx val="2"/>
          <c:order val="2"/>
          <c:tx>
            <c:v>Test 1 Blue + IR</c:v>
          </c:tx>
          <c:spPr>
            <a:ln>
              <a:solidFill>
                <a:srgbClr val="00B050"/>
              </a:solidFill>
            </a:ln>
          </c:spPr>
          <c:marker>
            <c:symbol val="none"/>
          </c:marker>
          <c:xVal>
            <c:numRef>
              <c:f>Sheet3!$B$3:$B$2938</c:f>
              <c:numCache>
                <c:formatCode>General</c:formatCode>
                <c:ptCount val="2936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</c:numCache>
            </c:numRef>
          </c:xVal>
          <c:yVal>
            <c:numRef>
              <c:f>Sheet3!$P$3:$P$2938</c:f>
              <c:numCache>
                <c:formatCode>General</c:formatCode>
                <c:ptCount val="2936"/>
                <c:pt idx="0">
                  <c:v>2.7405461595014964E-4</c:v>
                </c:pt>
                <c:pt idx="1">
                  <c:v>1.7734186356584445E-4</c:v>
                </c:pt>
                <c:pt idx="2">
                  <c:v>2.7973534339684354E-4</c:v>
                </c:pt>
                <c:pt idx="3">
                  <c:v>2.915107731405823E-4</c:v>
                </c:pt>
                <c:pt idx="4">
                  <c:v>1.7762067628074942E-4</c:v>
                </c:pt>
                <c:pt idx="5">
                  <c:v>2.742191611589464E-4</c:v>
                </c:pt>
                <c:pt idx="6">
                  <c:v>2.5136108923693096E-4</c:v>
                </c:pt>
                <c:pt idx="7">
                  <c:v>2.4573521019337677E-4</c:v>
                </c:pt>
                <c:pt idx="8">
                  <c:v>2.2891242146564592E-4</c:v>
                </c:pt>
                <c:pt idx="9">
                  <c:v>2.0036905139689972E-4</c:v>
                </c:pt>
                <c:pt idx="10">
                  <c:v>2.0070271251473626E-4</c:v>
                </c:pt>
                <c:pt idx="11">
                  <c:v>1.5498199797067046E-4</c:v>
                </c:pt>
                <c:pt idx="12">
                  <c:v>1.4367539148042242E-4</c:v>
                </c:pt>
                <c:pt idx="13">
                  <c:v>1.7806403420465725E-4</c:v>
                </c:pt>
                <c:pt idx="14">
                  <c:v>1.6642376659657272E-4</c:v>
                </c:pt>
                <c:pt idx="15">
                  <c:v>2.177703601844008E-4</c:v>
                </c:pt>
                <c:pt idx="16">
                  <c:v>1.0978495508302697E-4</c:v>
                </c:pt>
                <c:pt idx="17">
                  <c:v>2.8553033834923121E-4</c:v>
                </c:pt>
                <c:pt idx="18">
                  <c:v>2.065525558702637E-4</c:v>
                </c:pt>
                <c:pt idx="19">
                  <c:v>2.2900122364175691E-4</c:v>
                </c:pt>
                <c:pt idx="20">
                  <c:v>1.5030225387748609E-4</c:v>
                </c:pt>
                <c:pt idx="21">
                  <c:v>1.0391421709795347E-4</c:v>
                </c:pt>
                <c:pt idx="22">
                  <c:v>1.5531565908850697E-4</c:v>
                </c:pt>
                <c:pt idx="23">
                  <c:v>9.8119222145151368E-5</c:v>
                </c:pt>
                <c:pt idx="24">
                  <c:v>4.1759223346716763E-5</c:v>
                </c:pt>
                <c:pt idx="25">
                  <c:v>6.4507598462660882E-5</c:v>
                </c:pt>
                <c:pt idx="26">
                  <c:v>1.0408333300678695E-4</c:v>
                </c:pt>
                <c:pt idx="27">
                  <c:v>1.2882192160134026E-5</c:v>
                </c:pt>
                <c:pt idx="28">
                  <c:v>8.7425089487850965E-5</c:v>
                </c:pt>
                <c:pt idx="29">
                  <c:v>1.9513168187411373E-4</c:v>
                </c:pt>
                <c:pt idx="30">
                  <c:v>6.9687834232450756E-4</c:v>
                </c:pt>
                <c:pt idx="31">
                  <c:v>8.110132981258598E-4</c:v>
                </c:pt>
                <c:pt idx="32">
                  <c:v>7.0898743318608282E-4</c:v>
                </c:pt>
                <c:pt idx="33">
                  <c:v>5.5992253316040322E-4</c:v>
                </c:pt>
                <c:pt idx="34">
                  <c:v>5.9414663067563502E-4</c:v>
                </c:pt>
                <c:pt idx="35">
                  <c:v>5.0361738276490011E-4</c:v>
                </c:pt>
                <c:pt idx="36">
                  <c:v>5.376769350711292E-4</c:v>
                </c:pt>
                <c:pt idx="37">
                  <c:v>5.209638431492615E-4</c:v>
                </c:pt>
                <c:pt idx="38">
                  <c:v>4.2406565092640723E-4</c:v>
                </c:pt>
                <c:pt idx="39">
                  <c:v>9.8750174666042295E-4</c:v>
                </c:pt>
                <c:pt idx="40">
                  <c:v>1.8645523913250653E-2</c:v>
                </c:pt>
                <c:pt idx="41">
                  <c:v>1.571224960724624E-2</c:v>
                </c:pt>
                <c:pt idx="42">
                  <c:v>1.1022230580074141E-2</c:v>
                </c:pt>
                <c:pt idx="43">
                  <c:v>8.9003378400437563E-3</c:v>
                </c:pt>
                <c:pt idx="44">
                  <c:v>2.4024619097430464E-2</c:v>
                </c:pt>
                <c:pt idx="45">
                  <c:v>5.7004999040152958E-2</c:v>
                </c:pt>
                <c:pt idx="46">
                  <c:v>6.3676818191909457E-2</c:v>
                </c:pt>
                <c:pt idx="47">
                  <c:v>4.4688666099899826E-2</c:v>
                </c:pt>
                <c:pt idx="48">
                  <c:v>1.4301188251472165E-2</c:v>
                </c:pt>
                <c:pt idx="49">
                  <c:v>1.9291971760907918E-2</c:v>
                </c:pt>
                <c:pt idx="50">
                  <c:v>1.6844271671975195E-2</c:v>
                </c:pt>
                <c:pt idx="51">
                  <c:v>3.2228734164156003E-2</c:v>
                </c:pt>
                <c:pt idx="52">
                  <c:v>6.455130023362822E-2</c:v>
                </c:pt>
                <c:pt idx="53">
                  <c:v>0.10682112172819486</c:v>
                </c:pt>
                <c:pt idx="54">
                  <c:v>8.853024105873103E-2</c:v>
                </c:pt>
                <c:pt idx="55">
                  <c:v>0.10550337774748056</c:v>
                </c:pt>
                <c:pt idx="56">
                  <c:v>4.7032399735160595E-2</c:v>
                </c:pt>
                <c:pt idx="57">
                  <c:v>4.0525575679695919E-2</c:v>
                </c:pt>
                <c:pt idx="58">
                  <c:v>3.3728037458847421E-2</c:v>
                </c:pt>
                <c:pt idx="59">
                  <c:v>3.3391057359676339E-2</c:v>
                </c:pt>
                <c:pt idx="60">
                  <c:v>5.6434388903906882E-2</c:v>
                </c:pt>
                <c:pt idx="61">
                  <c:v>0.20969845653982316</c:v>
                </c:pt>
                <c:pt idx="62">
                  <c:v>0.24433693700399739</c:v>
                </c:pt>
                <c:pt idx="63">
                  <c:v>0.28723260881204898</c:v>
                </c:pt>
                <c:pt idx="64">
                  <c:v>0.21307586252378391</c:v>
                </c:pt>
                <c:pt idx="65">
                  <c:v>0.22161692177703601</c:v>
                </c:pt>
                <c:pt idx="66">
                  <c:v>0.24588547718763509</c:v>
                </c:pt>
                <c:pt idx="67">
                  <c:v>0.22105407921937653</c:v>
                </c:pt>
                <c:pt idx="68">
                  <c:v>0.11326702161418846</c:v>
                </c:pt>
                <c:pt idx="69">
                  <c:v>0.2249673397349255</c:v>
                </c:pt>
                <c:pt idx="70">
                  <c:v>0.29420217708982221</c:v>
                </c:pt>
                <c:pt idx="71">
                  <c:v>0.29628000501471119</c:v>
                </c:pt>
                <c:pt idx="72">
                  <c:v>0.16111579934364756</c:v>
                </c:pt>
                <c:pt idx="73">
                  <c:v>0.23964043215317846</c:v>
                </c:pt>
                <c:pt idx="74">
                  <c:v>0.2783633967877121</c:v>
                </c:pt>
                <c:pt idx="75">
                  <c:v>0.24725287268510351</c:v>
                </c:pt>
                <c:pt idx="76">
                  <c:v>0.33344905889281984</c:v>
                </c:pt>
                <c:pt idx="77">
                  <c:v>0.31038987877197055</c:v>
                </c:pt>
                <c:pt idx="78">
                  <c:v>0.49810154267662826</c:v>
                </c:pt>
                <c:pt idx="79">
                  <c:v>0.43499182693500593</c:v>
                </c:pt>
                <c:pt idx="80">
                  <c:v>0.40552229130509176</c:v>
                </c:pt>
                <c:pt idx="81">
                  <c:v>0.42303391720764172</c:v>
                </c:pt>
                <c:pt idx="82">
                  <c:v>0.45177992665985001</c:v>
                </c:pt>
                <c:pt idx="83">
                  <c:v>0.47850654720162145</c:v>
                </c:pt>
                <c:pt idx="84">
                  <c:v>0.43725654426331412</c:v>
                </c:pt>
                <c:pt idx="85">
                  <c:v>0.37493772551508531</c:v>
                </c:pt>
                <c:pt idx="86">
                  <c:v>0.30162326786784666</c:v>
                </c:pt>
                <c:pt idx="87">
                  <c:v>0.28254684118906115</c:v>
                </c:pt>
                <c:pt idx="88">
                  <c:v>0.28341365424872711</c:v>
                </c:pt>
                <c:pt idx="89">
                  <c:v>0.30865734635591136</c:v>
                </c:pt>
                <c:pt idx="90">
                  <c:v>0.33017844927893936</c:v>
                </c:pt>
                <c:pt idx="91">
                  <c:v>0.40901316165783214</c:v>
                </c:pt>
                <c:pt idx="92">
                  <c:v>0.41730988433516547</c:v>
                </c:pt>
                <c:pt idx="93">
                  <c:v>0.44193953290055327</c:v>
                </c:pt>
                <c:pt idx="94">
                  <c:v>0.45870529887808892</c:v>
                </c:pt>
                <c:pt idx="95">
                  <c:v>0.42283551943396447</c:v>
                </c:pt>
                <c:pt idx="96">
                  <c:v>0.35575716718446171</c:v>
                </c:pt>
                <c:pt idx="97">
                  <c:v>0.46187912130246678</c:v>
                </c:pt>
                <c:pt idx="98">
                  <c:v>0.49758217988447895</c:v>
                </c:pt>
                <c:pt idx="99">
                  <c:v>0.46984156451151637</c:v>
                </c:pt>
                <c:pt idx="100">
                  <c:v>0.46285214960032495</c:v>
                </c:pt>
                <c:pt idx="101">
                  <c:v>0.44376100526675255</c:v>
                </c:pt>
                <c:pt idx="102">
                  <c:v>0.44609597948147367</c:v>
                </c:pt>
                <c:pt idx="103">
                  <c:v>0.43749574141328684</c:v>
                </c:pt>
                <c:pt idx="104">
                  <c:v>0.42980694472195125</c:v>
                </c:pt>
                <c:pt idx="105">
                  <c:v>0.43902295079184139</c:v>
                </c:pt>
                <c:pt idx="106">
                  <c:v>0.4658447581250727</c:v>
                </c:pt>
                <c:pt idx="107">
                  <c:v>0.46929671418889018</c:v>
                </c:pt>
                <c:pt idx="108">
                  <c:v>0.45978840792063191</c:v>
                </c:pt>
                <c:pt idx="109">
                  <c:v>0.38548101396414231</c:v>
                </c:pt>
                <c:pt idx="110">
                  <c:v>0.50329553429526974</c:v>
                </c:pt>
                <c:pt idx="111">
                  <c:v>0.51498954876741276</c:v>
                </c:pt>
                <c:pt idx="112">
                  <c:v>0.50867488805049177</c:v>
                </c:pt>
                <c:pt idx="113">
                  <c:v>0.54192702354694178</c:v>
                </c:pt>
                <c:pt idx="114">
                  <c:v>0.44752976962364865</c:v>
                </c:pt>
                <c:pt idx="115">
                  <c:v>0.37680524115667458</c:v>
                </c:pt>
                <c:pt idx="116">
                  <c:v>0.53385643691715412</c:v>
                </c:pt>
                <c:pt idx="117">
                  <c:v>0.57085759199840158</c:v>
                </c:pt>
                <c:pt idx="118">
                  <c:v>0.57547374263301077</c:v>
                </c:pt>
                <c:pt idx="119">
                  <c:v>0.57594323320887963</c:v>
                </c:pt>
                <c:pt idx="120">
                  <c:v>0.5817284266213254</c:v>
                </c:pt>
                <c:pt idx="121">
                  <c:v>0.57790551448454908</c:v>
                </c:pt>
                <c:pt idx="122">
                  <c:v>0.58345060444245944</c:v>
                </c:pt>
                <c:pt idx="123">
                  <c:v>0.52248454450360238</c:v>
                </c:pt>
                <c:pt idx="124">
                  <c:v>0.42495488457675962</c:v>
                </c:pt>
                <c:pt idx="125">
                  <c:v>0.34201022204461795</c:v>
                </c:pt>
                <c:pt idx="126">
                  <c:v>0.18537780624671085</c:v>
                </c:pt>
                <c:pt idx="127">
                  <c:v>0.10764499240610814</c:v>
                </c:pt>
                <c:pt idx="128">
                  <c:v>8.5377773598851847E-2</c:v>
                </c:pt>
                <c:pt idx="129">
                  <c:v>0.29555265250794327</c:v>
                </c:pt>
                <c:pt idx="130">
                  <c:v>0.3452413427672586</c:v>
                </c:pt>
                <c:pt idx="131">
                  <c:v>0.4693304727279376</c:v>
                </c:pt>
                <c:pt idx="132">
                  <c:v>0.50204883532028199</c:v>
                </c:pt>
                <c:pt idx="133">
                  <c:v>0.56691428239353192</c:v>
                </c:pt>
                <c:pt idx="134">
                  <c:v>0.56198400516097347</c:v>
                </c:pt>
                <c:pt idx="135">
                  <c:v>0.51526084725111565</c:v>
                </c:pt>
                <c:pt idx="136">
                  <c:v>0.55677518162003892</c:v>
                </c:pt>
                <c:pt idx="137">
                  <c:v>0.55795242423411395</c:v>
                </c:pt>
                <c:pt idx="138">
                  <c:v>0.53567668041794481</c:v>
                </c:pt>
                <c:pt idx="139">
                  <c:v>0.49765324578483511</c:v>
                </c:pt>
                <c:pt idx="140">
                  <c:v>0.29967532161405802</c:v>
                </c:pt>
                <c:pt idx="141">
                  <c:v>0.42074760070885042</c:v>
                </c:pt>
                <c:pt idx="142">
                  <c:v>0.36514519612874741</c:v>
                </c:pt>
                <c:pt idx="143">
                  <c:v>0.26321342950086646</c:v>
                </c:pt>
                <c:pt idx="144">
                  <c:v>0.16795787250880506</c:v>
                </c:pt>
                <c:pt idx="145">
                  <c:v>0.24645263056858213</c:v>
                </c:pt>
                <c:pt idx="146">
                  <c:v>0.22267179107459786</c:v>
                </c:pt>
                <c:pt idx="147">
                  <c:v>0.29645681667704876</c:v>
                </c:pt>
                <c:pt idx="148">
                  <c:v>0.35123849522100659</c:v>
                </c:pt>
                <c:pt idx="149">
                  <c:v>0.39104575597423175</c:v>
                </c:pt>
                <c:pt idx="150">
                  <c:v>0.31796248434535157</c:v>
                </c:pt>
                <c:pt idx="151">
                  <c:v>0.3043971840568751</c:v>
                </c:pt>
                <c:pt idx="152">
                  <c:v>0.33453592700983481</c:v>
                </c:pt>
                <c:pt idx="153">
                  <c:v>0.40402327988225895</c:v>
                </c:pt>
                <c:pt idx="154">
                  <c:v>0.47528932140772329</c:v>
                </c:pt>
                <c:pt idx="155">
                  <c:v>0.56716340188077796</c:v>
                </c:pt>
                <c:pt idx="156">
                  <c:v>0.57526218124262973</c:v>
                </c:pt>
                <c:pt idx="157">
                  <c:v>0.56228034259357207</c:v>
                </c:pt>
                <c:pt idx="158">
                  <c:v>0.51118988321207925</c:v>
                </c:pt>
                <c:pt idx="159">
                  <c:v>0.51520984019526028</c:v>
                </c:pt>
                <c:pt idx="160">
                  <c:v>0.54296901848782975</c:v>
                </c:pt>
                <c:pt idx="161">
                  <c:v>0.48138780367405942</c:v>
                </c:pt>
                <c:pt idx="162">
                  <c:v>0.46795172099923332</c:v>
                </c:pt>
                <c:pt idx="163">
                  <c:v>0.48838093391159221</c:v>
                </c:pt>
                <c:pt idx="164">
                  <c:v>0.51369345423488433</c:v>
                </c:pt>
                <c:pt idx="165">
                  <c:v>0.54313046084411687</c:v>
                </c:pt>
                <c:pt idx="166">
                  <c:v>0.58323765812990458</c:v>
                </c:pt>
                <c:pt idx="167">
                  <c:v>0.57785902458644955</c:v>
                </c:pt>
                <c:pt idx="168">
                  <c:v>0.57949730785755627</c:v>
                </c:pt>
                <c:pt idx="169">
                  <c:v>0.5598553464786673</c:v>
                </c:pt>
                <c:pt idx="170">
                  <c:v>0.49840286347840734</c:v>
                </c:pt>
                <c:pt idx="171">
                  <c:v>0.52269518000070536</c:v>
                </c:pt>
                <c:pt idx="172">
                  <c:v>0.57287006674528296</c:v>
                </c:pt>
                <c:pt idx="173">
                  <c:v>0.57236009739509264</c:v>
                </c:pt>
                <c:pt idx="174">
                  <c:v>0.56747275340288628</c:v>
                </c:pt>
                <c:pt idx="175">
                  <c:v>0.54475090989582731</c:v>
                </c:pt>
                <c:pt idx="176">
                  <c:v>0.42246307657751192</c:v>
                </c:pt>
                <c:pt idx="177">
                  <c:v>0.46287367890439013</c:v>
                </c:pt>
                <c:pt idx="178">
                  <c:v>0.48853854667403213</c:v>
                </c:pt>
                <c:pt idx="179">
                  <c:v>0.49900698076518746</c:v>
                </c:pt>
                <c:pt idx="180">
                  <c:v>0.43702134843492696</c:v>
                </c:pt>
                <c:pt idx="181">
                  <c:v>0.45257175607609307</c:v>
                </c:pt>
                <c:pt idx="182">
                  <c:v>0.45628456069694051</c:v>
                </c:pt>
                <c:pt idx="183">
                  <c:v>0.43711617740585335</c:v>
                </c:pt>
                <c:pt idx="184">
                  <c:v>0.4515316592817209</c:v>
                </c:pt>
                <c:pt idx="185">
                  <c:v>0.44516912243861223</c:v>
                </c:pt>
                <c:pt idx="186">
                  <c:v>0.43642477019172132</c:v>
                </c:pt>
                <c:pt idx="187">
                  <c:v>0.44413547294341349</c:v>
                </c:pt>
                <c:pt idx="188">
                  <c:v>0.45445140692683117</c:v>
                </c:pt>
                <c:pt idx="189">
                  <c:v>0.45632741362355977</c:v>
                </c:pt>
                <c:pt idx="190">
                  <c:v>0.46304800149396602</c:v>
                </c:pt>
                <c:pt idx="191">
                  <c:v>0.51646821273867205</c:v>
                </c:pt>
                <c:pt idx="192">
                  <c:v>0.48968520934460091</c:v>
                </c:pt>
                <c:pt idx="193">
                  <c:v>0.47309304313304523</c:v>
                </c:pt>
                <c:pt idx="194">
                  <c:v>0.50261008009172747</c:v>
                </c:pt>
                <c:pt idx="195">
                  <c:v>0.52919062170664743</c:v>
                </c:pt>
                <c:pt idx="196">
                  <c:v>0.54071978016237732</c:v>
                </c:pt>
                <c:pt idx="197">
                  <c:v>0.55734335296122617</c:v>
                </c:pt>
                <c:pt idx="198">
                  <c:v>0.55201228343042819</c:v>
                </c:pt>
                <c:pt idx="199">
                  <c:v>0.56433365197643592</c:v>
                </c:pt>
                <c:pt idx="200">
                  <c:v>0.54678889110894324</c:v>
                </c:pt>
                <c:pt idx="201">
                  <c:v>0.54328023028493733</c:v>
                </c:pt>
                <c:pt idx="202">
                  <c:v>0.45252202293969179</c:v>
                </c:pt>
                <c:pt idx="203">
                  <c:v>0.46838957122913966</c:v>
                </c:pt>
                <c:pt idx="204">
                  <c:v>0.45853010720250953</c:v>
                </c:pt>
                <c:pt idx="205">
                  <c:v>0.49366029511052623</c:v>
                </c:pt>
                <c:pt idx="206">
                  <c:v>0.52697192545318494</c:v>
                </c:pt>
                <c:pt idx="207">
                  <c:v>0.52167435850222077</c:v>
                </c:pt>
                <c:pt idx="208">
                  <c:v>0.57417937908996053</c:v>
                </c:pt>
                <c:pt idx="209">
                  <c:v>0.61438054866685743</c:v>
                </c:pt>
                <c:pt idx="210">
                  <c:v>0.62003078497205988</c:v>
                </c:pt>
                <c:pt idx="211">
                  <c:v>0.60815884097489126</c:v>
                </c:pt>
                <c:pt idx="212">
                  <c:v>0.63463764141420098</c:v>
                </c:pt>
                <c:pt idx="213">
                  <c:v>0.56890988472693982</c:v>
                </c:pt>
                <c:pt idx="214">
                  <c:v>0.57742466049491536</c:v>
                </c:pt>
                <c:pt idx="215">
                  <c:v>0.54432080177917763</c:v>
                </c:pt>
                <c:pt idx="216">
                  <c:v>0.56631804891171633</c:v>
                </c:pt>
                <c:pt idx="217">
                  <c:v>0.5519090437180949</c:v>
                </c:pt>
                <c:pt idx="218">
                  <c:v>0.5528459595662798</c:v>
                </c:pt>
                <c:pt idx="219">
                  <c:v>0.51668477316920602</c:v>
                </c:pt>
                <c:pt idx="220">
                  <c:v>0.51274798203584204</c:v>
                </c:pt>
                <c:pt idx="221">
                  <c:v>0.54910628771643888</c:v>
                </c:pt>
                <c:pt idx="222">
                  <c:v>0.56281882854258669</c:v>
                </c:pt>
                <c:pt idx="223">
                  <c:v>0.57269396288852581</c:v>
                </c:pt>
                <c:pt idx="224">
                  <c:v>0.61959624523504497</c:v>
                </c:pt>
                <c:pt idx="225">
                  <c:v>0.62456956540476161</c:v>
                </c:pt>
                <c:pt idx="226">
                  <c:v>0.62771475761576601</c:v>
                </c:pt>
                <c:pt idx="227">
                  <c:v>0.62476305685820499</c:v>
                </c:pt>
                <c:pt idx="228">
                  <c:v>0.60679461884930674</c:v>
                </c:pt>
                <c:pt idx="229">
                  <c:v>0.62721653757703266</c:v>
                </c:pt>
                <c:pt idx="230">
                  <c:v>0.59807223208187565</c:v>
                </c:pt>
                <c:pt idx="231">
                  <c:v>0.52897390979004832</c:v>
                </c:pt>
                <c:pt idx="232">
                  <c:v>0.57141677603699392</c:v>
                </c:pt>
                <c:pt idx="233">
                  <c:v>0.56446956240115875</c:v>
                </c:pt>
                <c:pt idx="234">
                  <c:v>0.55609811073370174</c:v>
                </c:pt>
                <c:pt idx="235">
                  <c:v>0.55740517298794512</c:v>
                </c:pt>
                <c:pt idx="236">
                  <c:v>0.52690548771330492</c:v>
                </c:pt>
                <c:pt idx="237">
                  <c:v>0.5071616708912996</c:v>
                </c:pt>
                <c:pt idx="238">
                  <c:v>0.53603845787185578</c:v>
                </c:pt>
                <c:pt idx="239">
                  <c:v>0.59686128577715625</c:v>
                </c:pt>
                <c:pt idx="240">
                  <c:v>0.62374950146719477</c:v>
                </c:pt>
                <c:pt idx="241">
                  <c:v>0.62614688598192347</c:v>
                </c:pt>
                <c:pt idx="242">
                  <c:v>0.59381344164586991</c:v>
                </c:pt>
                <c:pt idx="243">
                  <c:v>0.568305789640704</c:v>
                </c:pt>
                <c:pt idx="244">
                  <c:v>0.44619137848401635</c:v>
                </c:pt>
                <c:pt idx="245">
                  <c:v>0.49256348441456499</c:v>
                </c:pt>
                <c:pt idx="246">
                  <c:v>0.57280170408764253</c:v>
                </c:pt>
                <c:pt idx="247">
                  <c:v>0.57885349599802538</c:v>
                </c:pt>
                <c:pt idx="248">
                  <c:v>0.59705015298786679</c:v>
                </c:pt>
                <c:pt idx="249">
                  <c:v>0.61012253002623584</c:v>
                </c:pt>
                <c:pt idx="250">
                  <c:v>0.60837683529938735</c:v>
                </c:pt>
                <c:pt idx="251">
                  <c:v>0.63180692709210762</c:v>
                </c:pt>
                <c:pt idx="252">
                  <c:v>0.66185763574653245</c:v>
                </c:pt>
                <c:pt idx="253">
                  <c:v>0.59014025650769786</c:v>
                </c:pt>
                <c:pt idx="254">
                  <c:v>0.59439992974180766</c:v>
                </c:pt>
                <c:pt idx="255">
                  <c:v>0.62088493849796333</c:v>
                </c:pt>
                <c:pt idx="256">
                  <c:v>0.62070963908444965</c:v>
                </c:pt>
                <c:pt idx="257">
                  <c:v>0.63988600020633468</c:v>
                </c:pt>
                <c:pt idx="258">
                  <c:v>0.65123166920667019</c:v>
                </c:pt>
                <c:pt idx="259">
                  <c:v>0.65513859930238061</c:v>
                </c:pt>
                <c:pt idx="260">
                  <c:v>0.66537839064338478</c:v>
                </c:pt>
                <c:pt idx="261">
                  <c:v>0.66457133753054198</c:v>
                </c:pt>
                <c:pt idx="262">
                  <c:v>0.64782441850898531</c:v>
                </c:pt>
                <c:pt idx="263">
                  <c:v>0.64840218766772839</c:v>
                </c:pt>
                <c:pt idx="264">
                  <c:v>0.63942516327194254</c:v>
                </c:pt>
                <c:pt idx="265">
                  <c:v>0.61703580555979975</c:v>
                </c:pt>
                <c:pt idx="266">
                  <c:v>0.65219023058529779</c:v>
                </c:pt>
                <c:pt idx="267">
                  <c:v>0.68622497378376934</c:v>
                </c:pt>
                <c:pt idx="268">
                  <c:v>0.69033040286151959</c:v>
                </c:pt>
                <c:pt idx="269">
                  <c:v>0.70513984187988976</c:v>
                </c:pt>
                <c:pt idx="270">
                  <c:v>0.69686179965445505</c:v>
                </c:pt>
                <c:pt idx="271">
                  <c:v>0.69102542876433093</c:v>
                </c:pt>
                <c:pt idx="272">
                  <c:v>0.68604867926351654</c:v>
                </c:pt>
                <c:pt idx="273">
                  <c:v>0.67656533358929272</c:v>
                </c:pt>
                <c:pt idx="274">
                  <c:v>0.53511777845685327</c:v>
                </c:pt>
                <c:pt idx="275">
                  <c:v>0.63337790810803041</c:v>
                </c:pt>
                <c:pt idx="276">
                  <c:v>0.65146053918591917</c:v>
                </c:pt>
                <c:pt idx="277">
                  <c:v>0.67429838837109379</c:v>
                </c:pt>
                <c:pt idx="278">
                  <c:v>0.69277742452794466</c:v>
                </c:pt>
                <c:pt idx="279">
                  <c:v>0.70616840157388794</c:v>
                </c:pt>
                <c:pt idx="280">
                  <c:v>0.69615066595102548</c:v>
                </c:pt>
                <c:pt idx="281">
                  <c:v>0.69487806155296739</c:v>
                </c:pt>
                <c:pt idx="282">
                  <c:v>0.69144064227479851</c:v>
                </c:pt>
                <c:pt idx="283">
                  <c:v>0.69260435235136397</c:v>
                </c:pt>
                <c:pt idx="284">
                  <c:v>0.68816737512520465</c:v>
                </c:pt>
                <c:pt idx="285">
                  <c:v>0.68503802887899001</c:v>
                </c:pt>
                <c:pt idx="286">
                  <c:v>0.68064213245366934</c:v>
                </c:pt>
                <c:pt idx="287">
                  <c:v>0.68329095967728248</c:v>
                </c:pt>
                <c:pt idx="288">
                  <c:v>0.68110219824563467</c:v>
                </c:pt>
                <c:pt idx="289">
                  <c:v>0.68070931587064654</c:v>
                </c:pt>
                <c:pt idx="290">
                  <c:v>0.6797022580565123</c:v>
                </c:pt>
                <c:pt idx="291">
                  <c:v>0.67692584169445014</c:v>
                </c:pt>
                <c:pt idx="292">
                  <c:v>0.67253580947754288</c:v>
                </c:pt>
                <c:pt idx="293">
                  <c:v>0.6615847140112856</c:v>
                </c:pt>
                <c:pt idx="294">
                  <c:v>0.60975977901317302</c:v>
                </c:pt>
                <c:pt idx="295">
                  <c:v>0.60853828745003269</c:v>
                </c:pt>
                <c:pt idx="296">
                  <c:v>0.64891901110941341</c:v>
                </c:pt>
                <c:pt idx="297">
                  <c:v>0.62884210711893085</c:v>
                </c:pt>
                <c:pt idx="298">
                  <c:v>0.67669127139903917</c:v>
                </c:pt>
                <c:pt idx="299">
                  <c:v>0.65620563580399272</c:v>
                </c:pt>
                <c:pt idx="300">
                  <c:v>0.67659371763781007</c:v>
                </c:pt>
                <c:pt idx="301">
                  <c:v>0.6691326443329193</c:v>
                </c:pt>
                <c:pt idx="302">
                  <c:v>0.66862545984509247</c:v>
                </c:pt>
                <c:pt idx="303">
                  <c:v>0.65268376761515245</c:v>
                </c:pt>
                <c:pt idx="304">
                  <c:v>0.65586742357462713</c:v>
                </c:pt>
                <c:pt idx="305">
                  <c:v>0.70810268992238945</c:v>
                </c:pt>
                <c:pt idx="306">
                  <c:v>0.72131212006054235</c:v>
                </c:pt>
                <c:pt idx="307">
                  <c:v>0.6976727887931653</c:v>
                </c:pt>
                <c:pt idx="308">
                  <c:v>0.6785784417046361</c:v>
                </c:pt>
                <c:pt idx="309">
                  <c:v>0.68262217351161691</c:v>
                </c:pt>
                <c:pt idx="310">
                  <c:v>0.69060947545338069</c:v>
                </c:pt>
                <c:pt idx="311">
                  <c:v>0.69261908175938025</c:v>
                </c:pt>
                <c:pt idx="312">
                  <c:v>0.69190712206512073</c:v>
                </c:pt>
                <c:pt idx="313">
                  <c:v>0.69318204315524579</c:v>
                </c:pt>
                <c:pt idx="314">
                  <c:v>0.70140058335194255</c:v>
                </c:pt>
                <c:pt idx="315">
                  <c:v>0.69180162377390975</c:v>
                </c:pt>
                <c:pt idx="316">
                  <c:v>0.67559441564903289</c:v>
                </c:pt>
                <c:pt idx="317">
                  <c:v>0.72957443711826486</c:v>
                </c:pt>
                <c:pt idx="318">
                  <c:v>0.75062912032303097</c:v>
                </c:pt>
                <c:pt idx="319">
                  <c:v>0.72903280260973924</c:v>
                </c:pt>
                <c:pt idx="320">
                  <c:v>0.7317353466614952</c:v>
                </c:pt>
                <c:pt idx="321">
                  <c:v>0.71506422813279058</c:v>
                </c:pt>
                <c:pt idx="322">
                  <c:v>0.66435491683284442</c:v>
                </c:pt>
                <c:pt idx="323">
                  <c:v>0.51869451855508419</c:v>
                </c:pt>
                <c:pt idx="324">
                  <c:v>0.57717509177313153</c:v>
                </c:pt>
                <c:pt idx="325">
                  <c:v>0.6689915618343919</c:v>
                </c:pt>
                <c:pt idx="326">
                  <c:v>0.70018735692075862</c:v>
                </c:pt>
                <c:pt idx="327">
                  <c:v>0.70826034120930281</c:v>
                </c:pt>
                <c:pt idx="328">
                  <c:v>0.69054498221997607</c:v>
                </c:pt>
                <c:pt idx="329">
                  <c:v>0.68649410640851349</c:v>
                </c:pt>
                <c:pt idx="330">
                  <c:v>0.68207888571551711</c:v>
                </c:pt>
                <c:pt idx="331">
                  <c:v>0.69725427654303596</c:v>
                </c:pt>
                <c:pt idx="332">
                  <c:v>0.67925936046762181</c:v>
                </c:pt>
                <c:pt idx="333">
                  <c:v>0.67680961531680817</c:v>
                </c:pt>
                <c:pt idx="334">
                  <c:v>0.62972918862235183</c:v>
                </c:pt>
                <c:pt idx="335">
                  <c:v>0.68819302263018978</c:v>
                </c:pt>
                <c:pt idx="336">
                  <c:v>0.72364869467330606</c:v>
                </c:pt>
                <c:pt idx="337">
                  <c:v>0.68242475713257766</c:v>
                </c:pt>
                <c:pt idx="338">
                  <c:v>0.68270849640938858</c:v>
                </c:pt>
                <c:pt idx="339">
                  <c:v>0.71877834846235111</c:v>
                </c:pt>
                <c:pt idx="340">
                  <c:v>0.66654116372640049</c:v>
                </c:pt>
                <c:pt idx="341">
                  <c:v>0.6795788883273457</c:v>
                </c:pt>
                <c:pt idx="342">
                  <c:v>0.67733027161712678</c:v>
                </c:pt>
                <c:pt idx="343">
                  <c:v>0.65772977171311164</c:v>
                </c:pt>
                <c:pt idx="344">
                  <c:v>0.66865187457476172</c:v>
                </c:pt>
                <c:pt idx="345">
                  <c:v>0.57413585100561937</c:v>
                </c:pt>
                <c:pt idx="346">
                  <c:v>0.60983897227152062</c:v>
                </c:pt>
                <c:pt idx="347">
                  <c:v>0.60014411809644708</c:v>
                </c:pt>
                <c:pt idx="348">
                  <c:v>0.61637946084019912</c:v>
                </c:pt>
                <c:pt idx="349">
                  <c:v>0.61021293194749693</c:v>
                </c:pt>
                <c:pt idx="350">
                  <c:v>0.65093800302188598</c:v>
                </c:pt>
                <c:pt idx="351">
                  <c:v>0.66078317250998064</c:v>
                </c:pt>
                <c:pt idx="352">
                  <c:v>0.64630839689871467</c:v>
                </c:pt>
                <c:pt idx="353">
                  <c:v>0.64201814110927002</c:v>
                </c:pt>
                <c:pt idx="354">
                  <c:v>0.64141452986430258</c:v>
                </c:pt>
                <c:pt idx="355">
                  <c:v>0.63510738729632632</c:v>
                </c:pt>
                <c:pt idx="356">
                  <c:v>0.64637418755803155</c:v>
                </c:pt>
                <c:pt idx="357">
                  <c:v>0.62239230581380012</c:v>
                </c:pt>
                <c:pt idx="358">
                  <c:v>0.63978531225065205</c:v>
                </c:pt>
                <c:pt idx="359">
                  <c:v>0.57510183520144365</c:v>
                </c:pt>
                <c:pt idx="360">
                  <c:v>0.5568107436268116</c:v>
                </c:pt>
                <c:pt idx="361">
                  <c:v>0.57705578343761066</c:v>
                </c:pt>
                <c:pt idx="362">
                  <c:v>0.5624680429698059</c:v>
                </c:pt>
                <c:pt idx="363">
                  <c:v>0.5605600896901981</c:v>
                </c:pt>
                <c:pt idx="364">
                  <c:v>0.53012306610407878</c:v>
                </c:pt>
                <c:pt idx="365">
                  <c:v>0.48241677081333656</c:v>
                </c:pt>
                <c:pt idx="366">
                  <c:v>0.50914953241736516</c:v>
                </c:pt>
                <c:pt idx="367">
                  <c:v>0.49927652148816765</c:v>
                </c:pt>
                <c:pt idx="368">
                  <c:v>0.51872270083983363</c:v>
                </c:pt>
                <c:pt idx="369">
                  <c:v>0.51317844601415352</c:v>
                </c:pt>
                <c:pt idx="370">
                  <c:v>0.47668419334323209</c:v>
                </c:pt>
                <c:pt idx="371">
                  <c:v>0.41866286841476358</c:v>
                </c:pt>
                <c:pt idx="372">
                  <c:v>0.4345545552251594</c:v>
                </c:pt>
                <c:pt idx="373">
                  <c:v>0.45480782294935546</c:v>
                </c:pt>
                <c:pt idx="374">
                  <c:v>0.41818137322118143</c:v>
                </c:pt>
                <c:pt idx="375">
                  <c:v>0.41341271660221973</c:v>
                </c:pt>
                <c:pt idx="376">
                  <c:v>0.42063359112082727</c:v>
                </c:pt>
                <c:pt idx="377">
                  <c:v>0.39409166865818612</c:v>
                </c:pt>
                <c:pt idx="378">
                  <c:v>0.40908024125461806</c:v>
                </c:pt>
                <c:pt idx="379">
                  <c:v>0.41837570829529858</c:v>
                </c:pt>
                <c:pt idx="380">
                  <c:v>0.41888869234877835</c:v>
                </c:pt>
                <c:pt idx="381">
                  <c:v>0.37280600250474394</c:v>
                </c:pt>
                <c:pt idx="382">
                  <c:v>0.38436826784825817</c:v>
                </c:pt>
                <c:pt idx="383">
                  <c:v>0.38419942552827507</c:v>
                </c:pt>
                <c:pt idx="384">
                  <c:v>0.39210463965252218</c:v>
                </c:pt>
                <c:pt idx="385">
                  <c:v>0.41817935362463043</c:v>
                </c:pt>
                <c:pt idx="386">
                  <c:v>0.42705115462417753</c:v>
                </c:pt>
                <c:pt idx="387">
                  <c:v>0.42580816771074526</c:v>
                </c:pt>
                <c:pt idx="388">
                  <c:v>0.44646420815230103</c:v>
                </c:pt>
                <c:pt idx="389">
                  <c:v>0.54404303640758644</c:v>
                </c:pt>
                <c:pt idx="390">
                  <c:v>0.51797271422545554</c:v>
                </c:pt>
                <c:pt idx="391">
                  <c:v>0.39005234170032671</c:v>
                </c:pt>
                <c:pt idx="392">
                  <c:v>0.39623733295722996</c:v>
                </c:pt>
                <c:pt idx="393">
                  <c:v>0.35934575453772599</c:v>
                </c:pt>
                <c:pt idx="394">
                  <c:v>0.34046000245511898</c:v>
                </c:pt>
                <c:pt idx="395">
                  <c:v>0.35748057452396165</c:v>
                </c:pt>
                <c:pt idx="396">
                  <c:v>0.32191177373205521</c:v>
                </c:pt>
                <c:pt idx="397">
                  <c:v>0.38064414617360576</c:v>
                </c:pt>
                <c:pt idx="398">
                  <c:v>0.40259096999400579</c:v>
                </c:pt>
                <c:pt idx="399">
                  <c:v>0.39408185862954737</c:v>
                </c:pt>
                <c:pt idx="400">
                  <c:v>0.42623383180084295</c:v>
                </c:pt>
                <c:pt idx="401">
                  <c:v>0.40614902637555228</c:v>
                </c:pt>
                <c:pt idx="402">
                  <c:v>0.42919932693174123</c:v>
                </c:pt>
                <c:pt idx="403">
                  <c:v>0.53257518867197651</c:v>
                </c:pt>
                <c:pt idx="404">
                  <c:v>0.49626534547311302</c:v>
                </c:pt>
                <c:pt idx="405">
                  <c:v>0.49777686102590013</c:v>
                </c:pt>
                <c:pt idx="406">
                  <c:v>0.53339624183966761</c:v>
                </c:pt>
                <c:pt idx="407">
                  <c:v>0.54440910379015528</c:v>
                </c:pt>
                <c:pt idx="408">
                  <c:v>0.58724264868161413</c:v>
                </c:pt>
                <c:pt idx="409">
                  <c:v>0.62401333795627023</c:v>
                </c:pt>
                <c:pt idx="410">
                  <c:v>0.53165778514313478</c:v>
                </c:pt>
                <c:pt idx="411">
                  <c:v>0.55907699997518767</c:v>
                </c:pt>
                <c:pt idx="412">
                  <c:v>0.53293640066497172</c:v>
                </c:pt>
                <c:pt idx="413">
                  <c:v>0.43070951567554305</c:v>
                </c:pt>
                <c:pt idx="414">
                  <c:v>0.38873799440285128</c:v>
                </c:pt>
                <c:pt idx="415">
                  <c:v>0.38040230650593471</c:v>
                </c:pt>
                <c:pt idx="416">
                  <c:v>0.34957416809990771</c:v>
                </c:pt>
                <c:pt idx="417">
                  <c:v>0.35722933684363123</c:v>
                </c:pt>
                <c:pt idx="418">
                  <c:v>0.39908939310242153</c:v>
                </c:pt>
                <c:pt idx="419">
                  <c:v>0.41569142223214717</c:v>
                </c:pt>
                <c:pt idx="420">
                  <c:v>0.43236994986594801</c:v>
                </c:pt>
                <c:pt idx="421">
                  <c:v>0.41825250964091287</c:v>
                </c:pt>
                <c:pt idx="422">
                  <c:v>0.42992523966793206</c:v>
                </c:pt>
                <c:pt idx="423">
                  <c:v>0.43161577191944611</c:v>
                </c:pt>
                <c:pt idx="424">
                  <c:v>0.44706420266746072</c:v>
                </c:pt>
                <c:pt idx="425">
                  <c:v>0.43565670449900562</c:v>
                </c:pt>
                <c:pt idx="426">
                  <c:v>0.412110398081873</c:v>
                </c:pt>
                <c:pt idx="427">
                  <c:v>0.38540631631596339</c:v>
                </c:pt>
                <c:pt idx="428">
                  <c:v>0.38461636806934935</c:v>
                </c:pt>
                <c:pt idx="429">
                  <c:v>0.35981303877129134</c:v>
                </c:pt>
                <c:pt idx="430">
                  <c:v>0.34558554391985863</c:v>
                </c:pt>
                <c:pt idx="431">
                  <c:v>0.33716290955106576</c:v>
                </c:pt>
                <c:pt idx="432">
                  <c:v>0.31866525627916276</c:v>
                </c:pt>
                <c:pt idx="433">
                  <c:v>0.30781090556019164</c:v>
                </c:pt>
                <c:pt idx="434">
                  <c:v>0.32649492391090007</c:v>
                </c:pt>
                <c:pt idx="435">
                  <c:v>0.30049517987011387</c:v>
                </c:pt>
                <c:pt idx="436">
                  <c:v>0.29697488922581494</c:v>
                </c:pt>
                <c:pt idx="437">
                  <c:v>0.2980275952762465</c:v>
                </c:pt>
                <c:pt idx="438">
                  <c:v>0.31508513059796506</c:v>
                </c:pt>
                <c:pt idx="439">
                  <c:v>0.32326939772535856</c:v>
                </c:pt>
                <c:pt idx="440">
                  <c:v>0.31332544234584003</c:v>
                </c:pt>
                <c:pt idx="441">
                  <c:v>0.32014261629493812</c:v>
                </c:pt>
                <c:pt idx="442">
                  <c:v>0.33000464317849099</c:v>
                </c:pt>
                <c:pt idx="443">
                  <c:v>0.32531325098237412</c:v>
                </c:pt>
                <c:pt idx="444">
                  <c:v>0.30955306713575115</c:v>
                </c:pt>
                <c:pt idx="445">
                  <c:v>0.3081148283963242</c:v>
                </c:pt>
                <c:pt idx="446">
                  <c:v>0.32245727701185911</c:v>
                </c:pt>
                <c:pt idx="447">
                  <c:v>0.32817428080031663</c:v>
                </c:pt>
                <c:pt idx="448">
                  <c:v>0.32874335322240916</c:v>
                </c:pt>
                <c:pt idx="449">
                  <c:v>0.33647128033149332</c:v>
                </c:pt>
                <c:pt idx="450">
                  <c:v>0.32591309139963986</c:v>
                </c:pt>
                <c:pt idx="451">
                  <c:v>0.32929042490535382</c:v>
                </c:pt>
                <c:pt idx="452">
                  <c:v>0.32150354425156091</c:v>
                </c:pt>
                <c:pt idx="453">
                  <c:v>0.32038931918766922</c:v>
                </c:pt>
                <c:pt idx="454">
                  <c:v>0.32303855646838986</c:v>
                </c:pt>
                <c:pt idx="455">
                  <c:v>0.32404927084271951</c:v>
                </c:pt>
                <c:pt idx="456">
                  <c:v>0.32363217289783697</c:v>
                </c:pt>
                <c:pt idx="457">
                  <c:v>0.32095047515693853</c:v>
                </c:pt>
                <c:pt idx="458">
                  <c:v>0.32317924719261082</c:v>
                </c:pt>
                <c:pt idx="459">
                  <c:v>0.32411237719507879</c:v>
                </c:pt>
                <c:pt idx="460">
                  <c:v>0.32048287619801319</c:v>
                </c:pt>
                <c:pt idx="461">
                  <c:v>0.31469957374955443</c:v>
                </c:pt>
                <c:pt idx="462">
                  <c:v>0.31560122925718287</c:v>
                </c:pt>
                <c:pt idx="463">
                  <c:v>0.31197284938759151</c:v>
                </c:pt>
                <c:pt idx="464">
                  <c:v>0.31110058413549124</c:v>
                </c:pt>
                <c:pt idx="465">
                  <c:v>0.31761096876644657</c:v>
                </c:pt>
                <c:pt idx="466">
                  <c:v>0.31731279913600707</c:v>
                </c:pt>
                <c:pt idx="467">
                  <c:v>0.31893714373023974</c:v>
                </c:pt>
                <c:pt idx="468">
                  <c:v>0.3082913893231054</c:v>
                </c:pt>
                <c:pt idx="469">
                  <c:v>0.32534344698705986</c:v>
                </c:pt>
                <c:pt idx="470">
                  <c:v>0.30847400446883877</c:v>
                </c:pt>
                <c:pt idx="471">
                  <c:v>0.30064335413654913</c:v>
                </c:pt>
                <c:pt idx="472">
                  <c:v>0.34433925630789286</c:v>
                </c:pt>
                <c:pt idx="473">
                  <c:v>0.34400821420129624</c:v>
                </c:pt>
                <c:pt idx="474">
                  <c:v>0.32329217613650479</c:v>
                </c:pt>
                <c:pt idx="475">
                  <c:v>0.30980377200302434</c:v>
                </c:pt>
                <c:pt idx="476">
                  <c:v>0.301350581197184</c:v>
                </c:pt>
                <c:pt idx="477">
                  <c:v>0.30159096150556253</c:v>
                </c:pt>
                <c:pt idx="478">
                  <c:v>0.29932027288386376</c:v>
                </c:pt>
                <c:pt idx="479">
                  <c:v>0.29720020450618811</c:v>
                </c:pt>
                <c:pt idx="480">
                  <c:v>0.30460127627009959</c:v>
                </c:pt>
                <c:pt idx="481">
                  <c:v>0.3398078647386148</c:v>
                </c:pt>
                <c:pt idx="482">
                  <c:v>0.37168810782151296</c:v>
                </c:pt>
                <c:pt idx="483">
                  <c:v>0.38875217206205182</c:v>
                </c:pt>
                <c:pt idx="484">
                  <c:v>0.37128267365069667</c:v>
                </c:pt>
                <c:pt idx="485">
                  <c:v>0.33497252747970285</c:v>
                </c:pt>
                <c:pt idx="486">
                  <c:v>0.31423701888482752</c:v>
                </c:pt>
                <c:pt idx="487">
                  <c:v>0.34962442099022251</c:v>
                </c:pt>
                <c:pt idx="488">
                  <c:v>0.29142567649628404</c:v>
                </c:pt>
                <c:pt idx="489">
                  <c:v>0.30082530457187567</c:v>
                </c:pt>
                <c:pt idx="490">
                  <c:v>0.28790413021533223</c:v>
                </c:pt>
                <c:pt idx="491">
                  <c:v>0.28454174289941714</c:v>
                </c:pt>
                <c:pt idx="492">
                  <c:v>0.28687044415453145</c:v>
                </c:pt>
                <c:pt idx="493">
                  <c:v>0.29452471899987853</c:v>
                </c:pt>
                <c:pt idx="494">
                  <c:v>0.31467282862355311</c:v>
                </c:pt>
                <c:pt idx="495">
                  <c:v>0.33193589135837304</c:v>
                </c:pt>
                <c:pt idx="496">
                  <c:v>0.32515986219991733</c:v>
                </c:pt>
                <c:pt idx="497">
                  <c:v>0.32622622942042218</c:v>
                </c:pt>
                <c:pt idx="498">
                  <c:v>0.36056682690235814</c:v>
                </c:pt>
                <c:pt idx="499">
                  <c:v>0.3582434008882831</c:v>
                </c:pt>
                <c:pt idx="500">
                  <c:v>0.36176774639665588</c:v>
                </c:pt>
                <c:pt idx="501">
                  <c:v>0.36566251124718724</c:v>
                </c:pt>
                <c:pt idx="502">
                  <c:v>0.3391386992048287</c:v>
                </c:pt>
                <c:pt idx="503">
                  <c:v>0.29824852594917123</c:v>
                </c:pt>
                <c:pt idx="504">
                  <c:v>0.30555740146549715</c:v>
                </c:pt>
                <c:pt idx="505">
                  <c:v>0.2724023104236778</c:v>
                </c:pt>
                <c:pt idx="506">
                  <c:v>0.28862791365816659</c:v>
                </c:pt>
                <c:pt idx="507">
                  <c:v>0.31074520043826503</c:v>
                </c:pt>
                <c:pt idx="508">
                  <c:v>0.28539564242497861</c:v>
                </c:pt>
                <c:pt idx="509">
                  <c:v>0.27653926035622745</c:v>
                </c:pt>
                <c:pt idx="510">
                  <c:v>0.29938796364856812</c:v>
                </c:pt>
                <c:pt idx="511">
                  <c:v>0.44163918304609762</c:v>
                </c:pt>
                <c:pt idx="512">
                  <c:v>0.43984036959988088</c:v>
                </c:pt>
                <c:pt idx="513">
                  <c:v>0.44785749470778224</c:v>
                </c:pt>
                <c:pt idx="514">
                  <c:v>0.43514368845062412</c:v>
                </c:pt>
                <c:pt idx="515">
                  <c:v>0.40497695518232518</c:v>
                </c:pt>
                <c:pt idx="516">
                  <c:v>0.34096207494120134</c:v>
                </c:pt>
                <c:pt idx="517">
                  <c:v>0.3201041309988808</c:v>
                </c:pt>
                <c:pt idx="518">
                  <c:v>0.29596908770129049</c:v>
                </c:pt>
                <c:pt idx="519">
                  <c:v>0.29009897329013379</c:v>
                </c:pt>
                <c:pt idx="520">
                  <c:v>0.28852215026634137</c:v>
                </c:pt>
                <c:pt idx="521">
                  <c:v>0.2941833725760597</c:v>
                </c:pt>
                <c:pt idx="522">
                  <c:v>0.30175541987105409</c:v>
                </c:pt>
                <c:pt idx="523">
                  <c:v>0.28851184464320467</c:v>
                </c:pt>
                <c:pt idx="524">
                  <c:v>0.29238695417677119</c:v>
                </c:pt>
                <c:pt idx="525">
                  <c:v>0.32271393750155075</c:v>
                </c:pt>
                <c:pt idx="526">
                  <c:v>0.30948624872183628</c:v>
                </c:pt>
                <c:pt idx="527">
                  <c:v>0.30373354515264173</c:v>
                </c:pt>
                <c:pt idx="528">
                  <c:v>0.31101616003719257</c:v>
                </c:pt>
                <c:pt idx="529">
                  <c:v>0.30260521294892434</c:v>
                </c:pt>
                <c:pt idx="530">
                  <c:v>0.30439794540494441</c:v>
                </c:pt>
                <c:pt idx="531">
                  <c:v>0.30715826376074618</c:v>
                </c:pt>
                <c:pt idx="532">
                  <c:v>0.30390771429728097</c:v>
                </c:pt>
                <c:pt idx="533">
                  <c:v>0.29836759530236484</c:v>
                </c:pt>
                <c:pt idx="534">
                  <c:v>0.292112583529547</c:v>
                </c:pt>
                <c:pt idx="535">
                  <c:v>0.29282060197428145</c:v>
                </c:pt>
                <c:pt idx="536">
                  <c:v>0.29127834193277935</c:v>
                </c:pt>
                <c:pt idx="537">
                  <c:v>0.29375039210078535</c:v>
                </c:pt>
                <c:pt idx="538">
                  <c:v>0.29828336121460491</c:v>
                </c:pt>
                <c:pt idx="539">
                  <c:v>0.30677515746062345</c:v>
                </c:pt>
                <c:pt idx="540">
                  <c:v>0.30166099442766353</c:v>
                </c:pt>
                <c:pt idx="541">
                  <c:v>0.29864363033743513</c:v>
                </c:pt>
                <c:pt idx="542">
                  <c:v>0.30241963272464678</c:v>
                </c:pt>
                <c:pt idx="543">
                  <c:v>0.29998086966060583</c:v>
                </c:pt>
                <c:pt idx="544">
                  <c:v>0.30059472449777802</c:v>
                </c:pt>
                <c:pt idx="545">
                  <c:v>0.30157328726067478</c:v>
                </c:pt>
                <c:pt idx="546">
                  <c:v>0.30188168415938949</c:v>
                </c:pt>
                <c:pt idx="547">
                  <c:v>0.3061076053840236</c:v>
                </c:pt>
                <c:pt idx="548">
                  <c:v>0.30103072359408534</c:v>
                </c:pt>
                <c:pt idx="549">
                  <c:v>0.30193826289884262</c:v>
                </c:pt>
                <c:pt idx="550">
                  <c:v>0.30309728147808601</c:v>
                </c:pt>
                <c:pt idx="551">
                  <c:v>0.30152468961680556</c:v>
                </c:pt>
                <c:pt idx="552">
                  <c:v>0.30338771944258358</c:v>
                </c:pt>
                <c:pt idx="553">
                  <c:v>0.31362175823085164</c:v>
                </c:pt>
                <c:pt idx="554">
                  <c:v>0.30332606200220191</c:v>
                </c:pt>
                <c:pt idx="555">
                  <c:v>0.30003504486468779</c:v>
                </c:pt>
                <c:pt idx="556">
                  <c:v>0.29562024794089969</c:v>
                </c:pt>
                <c:pt idx="557">
                  <c:v>0.29558786061192543</c:v>
                </c:pt>
                <c:pt idx="558">
                  <c:v>0.29904643570265377</c:v>
                </c:pt>
                <c:pt idx="559">
                  <c:v>0.29270821172005912</c:v>
                </c:pt>
                <c:pt idx="560">
                  <c:v>0.29767416000323876</c:v>
                </c:pt>
                <c:pt idx="561">
                  <c:v>0.30190726440978544</c:v>
                </c:pt>
                <c:pt idx="562">
                  <c:v>0.29854117286780102</c:v>
                </c:pt>
                <c:pt idx="563">
                  <c:v>0.29140459577380007</c:v>
                </c:pt>
                <c:pt idx="564">
                  <c:v>0.28843065660067868</c:v>
                </c:pt>
                <c:pt idx="565">
                  <c:v>0.29384069934325585</c:v>
                </c:pt>
                <c:pt idx="566">
                  <c:v>0.29543072059048225</c:v>
                </c:pt>
                <c:pt idx="567">
                  <c:v>0.29761143693674286</c:v>
                </c:pt>
                <c:pt idx="568">
                  <c:v>0.30256238614059205</c:v>
                </c:pt>
                <c:pt idx="569">
                  <c:v>0.30913845238701554</c:v>
                </c:pt>
                <c:pt idx="570">
                  <c:v>0.30474500977476909</c:v>
                </c:pt>
                <c:pt idx="571">
                  <c:v>0.30092898241847493</c:v>
                </c:pt>
                <c:pt idx="572">
                  <c:v>0.30139100381718786</c:v>
                </c:pt>
                <c:pt idx="573">
                  <c:v>0.3034834958543749</c:v>
                </c:pt>
                <c:pt idx="574">
                  <c:v>0.2973040612630542</c:v>
                </c:pt>
                <c:pt idx="575">
                  <c:v>0.28822283665492654</c:v>
                </c:pt>
                <c:pt idx="576">
                  <c:v>0.28748060390703445</c:v>
                </c:pt>
                <c:pt idx="577">
                  <c:v>0.28602094490739094</c:v>
                </c:pt>
                <c:pt idx="578">
                  <c:v>0.28389130678931823</c:v>
                </c:pt>
                <c:pt idx="579">
                  <c:v>0.2851292280609653</c:v>
                </c:pt>
                <c:pt idx="580">
                  <c:v>0.28929089307565026</c:v>
                </c:pt>
                <c:pt idx="581">
                  <c:v>0.28552765730717855</c:v>
                </c:pt>
                <c:pt idx="582">
                  <c:v>0.28636870010590976</c:v>
                </c:pt>
                <c:pt idx="583">
                  <c:v>0.28862977785090904</c:v>
                </c:pt>
                <c:pt idx="584">
                  <c:v>0.28814119088941914</c:v>
                </c:pt>
                <c:pt idx="585">
                  <c:v>0.29263172301034157</c:v>
                </c:pt>
                <c:pt idx="586">
                  <c:v>0.29033412079968973</c:v>
                </c:pt>
                <c:pt idx="587">
                  <c:v>0.28947561270236771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C08D-4937-89B8-676BEA8F5A11}"/>
            </c:ext>
          </c:extLst>
        </c:ser>
        <c:ser>
          <c:idx val="3"/>
          <c:order val="3"/>
          <c:tx>
            <c:v>Test 2 Blue + IR</c:v>
          </c:tx>
          <c:spPr>
            <a:ln>
              <a:solidFill>
                <a:schemeClr val="accent2"/>
              </a:solidFill>
            </a:ln>
          </c:spPr>
          <c:marker>
            <c:symbol val="none"/>
          </c:marker>
          <c:xVal>
            <c:numRef>
              <c:f>Sheet3!$B$3:$B$2938</c:f>
              <c:numCache>
                <c:formatCode>General</c:formatCode>
                <c:ptCount val="2936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</c:numCache>
            </c:numRef>
          </c:xVal>
          <c:yVal>
            <c:numRef>
              <c:f>Sheet3!$AR$3:$AR$2938</c:f>
              <c:numCache>
                <c:formatCode>General</c:formatCode>
                <c:ptCount val="2936"/>
                <c:pt idx="0">
                  <c:v>1.4950413961718268E-4</c:v>
                </c:pt>
                <c:pt idx="1">
                  <c:v>2.1100023874525908E-4</c:v>
                </c:pt>
                <c:pt idx="2">
                  <c:v>1.3257093171515873E-4</c:v>
                </c:pt>
                <c:pt idx="3">
                  <c:v>1.7311271493015165E-4</c:v>
                </c:pt>
                <c:pt idx="4">
                  <c:v>1.0471372810777627E-4</c:v>
                </c:pt>
                <c:pt idx="5">
                  <c:v>6.5520660957328511E-5</c:v>
                </c:pt>
                <c:pt idx="6">
                  <c:v>1.1073438107792762E-4</c:v>
                </c:pt>
                <c:pt idx="7">
                  <c:v>9.9582865089215184E-5</c:v>
                </c:pt>
                <c:pt idx="8">
                  <c:v>9.4636349624798127E-5</c:v>
                </c:pt>
                <c:pt idx="9">
                  <c:v>1.9503949657164203E-4</c:v>
                </c:pt>
                <c:pt idx="10">
                  <c:v>1.5103720323608578E-4</c:v>
                </c:pt>
                <c:pt idx="11">
                  <c:v>1.5654431659099403E-4</c:v>
                </c:pt>
                <c:pt idx="12">
                  <c:v>6.0574145493120325E-5</c:v>
                </c:pt>
                <c:pt idx="13">
                  <c:v>9.3938462455207193E-5</c:v>
                </c:pt>
                <c:pt idx="14">
                  <c:v>6.6963493571972345E-5</c:v>
                </c:pt>
                <c:pt idx="15">
                  <c:v>2.6935249972426343E-5</c:v>
                </c:pt>
                <c:pt idx="16">
                  <c:v>-1.8039509091332941E-5</c:v>
                </c:pt>
                <c:pt idx="17">
                  <c:v>6.635583740643186E-5</c:v>
                </c:pt>
                <c:pt idx="18">
                  <c:v>-3.031222086124168E-5</c:v>
                </c:pt>
                <c:pt idx="19">
                  <c:v>3.7949476682039041E-5</c:v>
                </c:pt>
                <c:pt idx="20">
                  <c:v>9.4910928183614086E-5</c:v>
                </c:pt>
                <c:pt idx="21">
                  <c:v>7.2607896205980336E-5</c:v>
                </c:pt>
                <c:pt idx="22">
                  <c:v>7.2423548651632543E-5</c:v>
                </c:pt>
                <c:pt idx="23">
                  <c:v>1.2360330824009986E-4</c:v>
                </c:pt>
                <c:pt idx="24">
                  <c:v>9.4134164437168237E-4</c:v>
                </c:pt>
                <c:pt idx="25">
                  <c:v>7.9237263073455417E-4</c:v>
                </c:pt>
                <c:pt idx="26">
                  <c:v>3.2795656564392284E-3</c:v>
                </c:pt>
                <c:pt idx="27">
                  <c:v>3.1231007776705336E-3</c:v>
                </c:pt>
                <c:pt idx="28">
                  <c:v>2.2593862910181405E-3</c:v>
                </c:pt>
                <c:pt idx="29">
                  <c:v>2.2366128921540657E-3</c:v>
                </c:pt>
                <c:pt idx="30">
                  <c:v>2.0239168286005707E-3</c:v>
                </c:pt>
                <c:pt idx="31">
                  <c:v>1.6932625070318883E-3</c:v>
                </c:pt>
                <c:pt idx="32">
                  <c:v>5.574024609320649E-4</c:v>
                </c:pt>
                <c:pt idx="33">
                  <c:v>1.2365526661967489E-3</c:v>
                </c:pt>
                <c:pt idx="34">
                  <c:v>1.1701713568800791E-3</c:v>
                </c:pt>
                <c:pt idx="35">
                  <c:v>1.7622833970205836E-3</c:v>
                </c:pt>
                <c:pt idx="36">
                  <c:v>1.2201040721813235E-3</c:v>
                </c:pt>
                <c:pt idx="37">
                  <c:v>2.9936903056068842E-3</c:v>
                </c:pt>
                <c:pt idx="38">
                  <c:v>3.6088678081250252E-3</c:v>
                </c:pt>
                <c:pt idx="39">
                  <c:v>4.4156856023697989E-3</c:v>
                </c:pt>
                <c:pt idx="40">
                  <c:v>5.0305596006006885E-3</c:v>
                </c:pt>
                <c:pt idx="41">
                  <c:v>4.3519440895886958E-3</c:v>
                </c:pt>
                <c:pt idx="42">
                  <c:v>8.2036863466674898E-3</c:v>
                </c:pt>
                <c:pt idx="43">
                  <c:v>5.2276744102715015E-3</c:v>
                </c:pt>
                <c:pt idx="44">
                  <c:v>6.6106756661661811E-3</c:v>
                </c:pt>
                <c:pt idx="45">
                  <c:v>8.096438336174834E-2</c:v>
                </c:pt>
                <c:pt idx="46">
                  <c:v>7.3163460156104171E-2</c:v>
                </c:pt>
                <c:pt idx="47">
                  <c:v>1.4670820458865818E-2</c:v>
                </c:pt>
                <c:pt idx="48">
                  <c:v>1.3925075671001475E-2</c:v>
                </c:pt>
                <c:pt idx="49">
                  <c:v>2.7601162986983133E-2</c:v>
                </c:pt>
                <c:pt idx="50">
                  <c:v>2.875675124348271E-2</c:v>
                </c:pt>
                <c:pt idx="51">
                  <c:v>1.0984098620329121E-2</c:v>
                </c:pt>
                <c:pt idx="52">
                  <c:v>1.3390812066087263E-2</c:v>
                </c:pt>
                <c:pt idx="53">
                  <c:v>4.0998533422384402E-2</c:v>
                </c:pt>
                <c:pt idx="54">
                  <c:v>4.0331702771300729E-2</c:v>
                </c:pt>
                <c:pt idx="55">
                  <c:v>3.1508000770201619E-2</c:v>
                </c:pt>
                <c:pt idx="56">
                  <c:v>3.0521431374572375E-2</c:v>
                </c:pt>
                <c:pt idx="57">
                  <c:v>2.519910679940273E-2</c:v>
                </c:pt>
                <c:pt idx="58">
                  <c:v>7.6750992001388421E-2</c:v>
                </c:pt>
                <c:pt idx="59">
                  <c:v>0.10073373478215271</c:v>
                </c:pt>
                <c:pt idx="60">
                  <c:v>8.518130733068642E-2</c:v>
                </c:pt>
                <c:pt idx="61">
                  <c:v>9.6498033913906045E-2</c:v>
                </c:pt>
                <c:pt idx="62">
                  <c:v>0.14199025850535152</c:v>
                </c:pt>
                <c:pt idx="63">
                  <c:v>0.11141316798465839</c:v>
                </c:pt>
                <c:pt idx="64">
                  <c:v>0.15371251020495405</c:v>
                </c:pt>
                <c:pt idx="65">
                  <c:v>0.34124225125060625</c:v>
                </c:pt>
                <c:pt idx="66">
                  <c:v>0.26468178028793643</c:v>
                </c:pt>
                <c:pt idx="67">
                  <c:v>0.32195383950192502</c:v>
                </c:pt>
                <c:pt idx="68">
                  <c:v>0.34261395549841439</c:v>
                </c:pt>
                <c:pt idx="69">
                  <c:v>0.35862266127928571</c:v>
                </c:pt>
                <c:pt idx="70">
                  <c:v>0.35970084255898593</c:v>
                </c:pt>
                <c:pt idx="71">
                  <c:v>0.33302673536023553</c:v>
                </c:pt>
                <c:pt idx="72">
                  <c:v>0.24498473218013234</c:v>
                </c:pt>
                <c:pt idx="73">
                  <c:v>0.14643880697343215</c:v>
                </c:pt>
                <c:pt idx="74">
                  <c:v>9.2084156385441124E-2</c:v>
                </c:pt>
                <c:pt idx="75">
                  <c:v>9.419593036584159E-2</c:v>
                </c:pt>
                <c:pt idx="76">
                  <c:v>0.20366814051169208</c:v>
                </c:pt>
                <c:pt idx="77">
                  <c:v>0.28811019515368863</c:v>
                </c:pt>
                <c:pt idx="78">
                  <c:v>0.26652096942636838</c:v>
                </c:pt>
                <c:pt idx="79">
                  <c:v>0.24602112614337601</c:v>
                </c:pt>
                <c:pt idx="80">
                  <c:v>0.22328696092911179</c:v>
                </c:pt>
                <c:pt idx="81">
                  <c:v>0.22240868471257996</c:v>
                </c:pt>
                <c:pt idx="82">
                  <c:v>0.21890561599497821</c:v>
                </c:pt>
                <c:pt idx="83">
                  <c:v>0.28985860283549869</c:v>
                </c:pt>
                <c:pt idx="84">
                  <c:v>0.42029766150594283</c:v>
                </c:pt>
                <c:pt idx="85">
                  <c:v>0.43224285286258957</c:v>
                </c:pt>
                <c:pt idx="86">
                  <c:v>0.43048981382623941</c:v>
                </c:pt>
                <c:pt idx="87">
                  <c:v>0.15473664894138328</c:v>
                </c:pt>
                <c:pt idx="88">
                  <c:v>5.6681536146151845E-2</c:v>
                </c:pt>
                <c:pt idx="89">
                  <c:v>4.2988035325654234E-2</c:v>
                </c:pt>
                <c:pt idx="90">
                  <c:v>5.5718477971330914E-2</c:v>
                </c:pt>
                <c:pt idx="91">
                  <c:v>7.9744324836796499E-2</c:v>
                </c:pt>
                <c:pt idx="92">
                  <c:v>0.13805889127250331</c:v>
                </c:pt>
                <c:pt idx="93">
                  <c:v>0.16305129675768504</c:v>
                </c:pt>
                <c:pt idx="94">
                  <c:v>0.1408418317411953</c:v>
                </c:pt>
                <c:pt idx="95">
                  <c:v>0.1186113493766075</c:v>
                </c:pt>
                <c:pt idx="96">
                  <c:v>0.2100669259332974</c:v>
                </c:pt>
                <c:pt idx="97">
                  <c:v>0.35149322296081192</c:v>
                </c:pt>
                <c:pt idx="98">
                  <c:v>0.38276016771741916</c:v>
                </c:pt>
                <c:pt idx="99">
                  <c:v>0.34396037736419266</c:v>
                </c:pt>
                <c:pt idx="100">
                  <c:v>0.47290367991393112</c:v>
                </c:pt>
                <c:pt idx="101">
                  <c:v>0.45463662226063656</c:v>
                </c:pt>
                <c:pt idx="102">
                  <c:v>0.44319335899808199</c:v>
                </c:pt>
                <c:pt idx="103">
                  <c:v>0.46493378835950994</c:v>
                </c:pt>
                <c:pt idx="104">
                  <c:v>0.40621086035910225</c:v>
                </c:pt>
                <c:pt idx="105">
                  <c:v>0.43856933453986741</c:v>
                </c:pt>
                <c:pt idx="106">
                  <c:v>0.4195046691306783</c:v>
                </c:pt>
                <c:pt idx="107">
                  <c:v>0.2896833729299218</c:v>
                </c:pt>
                <c:pt idx="108">
                  <c:v>0.19155849429925725</c:v>
                </c:pt>
                <c:pt idx="109">
                  <c:v>0.16185107135286506</c:v>
                </c:pt>
                <c:pt idx="110">
                  <c:v>0.17187690785687559</c:v>
                </c:pt>
                <c:pt idx="111">
                  <c:v>0.17416450148233587</c:v>
                </c:pt>
                <c:pt idx="112">
                  <c:v>0.22073165169796205</c:v>
                </c:pt>
                <c:pt idx="113">
                  <c:v>0.37663817216161988</c:v>
                </c:pt>
                <c:pt idx="114">
                  <c:v>0.42206179744477906</c:v>
                </c:pt>
                <c:pt idx="115">
                  <c:v>0.41721773302588594</c:v>
                </c:pt>
                <c:pt idx="116">
                  <c:v>0.38908057671858781</c:v>
                </c:pt>
                <c:pt idx="117">
                  <c:v>0.30731331788037464</c:v>
                </c:pt>
                <c:pt idx="118">
                  <c:v>0.1765605042056716</c:v>
                </c:pt>
                <c:pt idx="119">
                  <c:v>0.27337534802616448</c:v>
                </c:pt>
                <c:pt idx="120">
                  <c:v>0.30297399922375445</c:v>
                </c:pt>
                <c:pt idx="121">
                  <c:v>0.17309113568886636</c:v>
                </c:pt>
                <c:pt idx="122">
                  <c:v>0.23440326912541115</c:v>
                </c:pt>
                <c:pt idx="123">
                  <c:v>0.46523676982502538</c:v>
                </c:pt>
                <c:pt idx="124">
                  <c:v>0.50809967050573002</c:v>
                </c:pt>
                <c:pt idx="125">
                  <c:v>0.53952523834584554</c:v>
                </c:pt>
                <c:pt idx="126">
                  <c:v>0.55203877321235773</c:v>
                </c:pt>
                <c:pt idx="127">
                  <c:v>0.53948690959673651</c:v>
                </c:pt>
                <c:pt idx="128">
                  <c:v>0.52359202332018151</c:v>
                </c:pt>
                <c:pt idx="129">
                  <c:v>0.44961420654783513</c:v>
                </c:pt>
                <c:pt idx="130">
                  <c:v>0.45565750901122826</c:v>
                </c:pt>
                <c:pt idx="131">
                  <c:v>0.49476357490921863</c:v>
                </c:pt>
                <c:pt idx="132">
                  <c:v>0.440657509658819</c:v>
                </c:pt>
                <c:pt idx="133">
                  <c:v>0.40117502656202175</c:v>
                </c:pt>
                <c:pt idx="134">
                  <c:v>0.52986333003349761</c:v>
                </c:pt>
                <c:pt idx="135">
                  <c:v>0.53319009751424384</c:v>
                </c:pt>
                <c:pt idx="136">
                  <c:v>0.50655481188130791</c:v>
                </c:pt>
                <c:pt idx="137">
                  <c:v>0.51189228965274913</c:v>
                </c:pt>
                <c:pt idx="138">
                  <c:v>0.48444869374431476</c:v>
                </c:pt>
                <c:pt idx="139">
                  <c:v>0.44373757370124584</c:v>
                </c:pt>
                <c:pt idx="140">
                  <c:v>0.41780229912052841</c:v>
                </c:pt>
                <c:pt idx="141">
                  <c:v>0.38511672546072873</c:v>
                </c:pt>
                <c:pt idx="142">
                  <c:v>0.42653880602363203</c:v>
                </c:pt>
                <c:pt idx="143">
                  <c:v>0.56306258944849874</c:v>
                </c:pt>
                <c:pt idx="144">
                  <c:v>0.62528802233066272</c:v>
                </c:pt>
                <c:pt idx="145">
                  <c:v>0.61697927126159802</c:v>
                </c:pt>
                <c:pt idx="146">
                  <c:v>0.61178921994217472</c:v>
                </c:pt>
                <c:pt idx="147">
                  <c:v>0.58864470117347822</c:v>
                </c:pt>
                <c:pt idx="148">
                  <c:v>0.55166790975345359</c:v>
                </c:pt>
                <c:pt idx="149">
                  <c:v>0.57424656787594941</c:v>
                </c:pt>
                <c:pt idx="150">
                  <c:v>0.55854888210693288</c:v>
                </c:pt>
                <c:pt idx="151">
                  <c:v>0.57677724274773712</c:v>
                </c:pt>
                <c:pt idx="152">
                  <c:v>0.57151538719246475</c:v>
                </c:pt>
                <c:pt idx="153">
                  <c:v>0.62339419486529468</c:v>
                </c:pt>
                <c:pt idx="154">
                  <c:v>0.62497287953901903</c:v>
                </c:pt>
                <c:pt idx="155">
                  <c:v>0.60506955364146875</c:v>
                </c:pt>
                <c:pt idx="156">
                  <c:v>0.60019913615685883</c:v>
                </c:pt>
                <c:pt idx="157">
                  <c:v>0.61503165035960738</c:v>
                </c:pt>
                <c:pt idx="158">
                  <c:v>0.59833636305156945</c:v>
                </c:pt>
                <c:pt idx="159">
                  <c:v>0.48834904201872226</c:v>
                </c:pt>
                <c:pt idx="160">
                  <c:v>0.36877927639915276</c:v>
                </c:pt>
                <c:pt idx="161">
                  <c:v>0.34010740252569116</c:v>
                </c:pt>
                <c:pt idx="162">
                  <c:v>0.39318224202027674</c:v>
                </c:pt>
                <c:pt idx="163">
                  <c:v>0.39819607434689391</c:v>
                </c:pt>
                <c:pt idx="164">
                  <c:v>0.556203647059484</c:v>
                </c:pt>
                <c:pt idx="165">
                  <c:v>0.50369290266233302</c:v>
                </c:pt>
                <c:pt idx="166">
                  <c:v>0.57153846409561559</c:v>
                </c:pt>
                <c:pt idx="167">
                  <c:v>0.57345711480103634</c:v>
                </c:pt>
                <c:pt idx="168">
                  <c:v>0.56529103729821628</c:v>
                </c:pt>
                <c:pt idx="169">
                  <c:v>0.59286111484075543</c:v>
                </c:pt>
                <c:pt idx="170">
                  <c:v>0.58901673763543849</c:v>
                </c:pt>
                <c:pt idx="171">
                  <c:v>0.56000800746197466</c:v>
                </c:pt>
                <c:pt idx="172">
                  <c:v>0.45124323429365332</c:v>
                </c:pt>
                <c:pt idx="173">
                  <c:v>0.42918337465683087</c:v>
                </c:pt>
                <c:pt idx="174">
                  <c:v>0.43938688205253545</c:v>
                </c:pt>
                <c:pt idx="175">
                  <c:v>0.50966500314945073</c:v>
                </c:pt>
                <c:pt idx="176">
                  <c:v>0.51250536572266625</c:v>
                </c:pt>
                <c:pt idx="177">
                  <c:v>0.51594373621980472</c:v>
                </c:pt>
                <c:pt idx="178">
                  <c:v>0.51904800829089115</c:v>
                </c:pt>
                <c:pt idx="179">
                  <c:v>0.51668963297567616</c:v>
                </c:pt>
                <c:pt idx="180">
                  <c:v>0.49368412068159401</c:v>
                </c:pt>
                <c:pt idx="181">
                  <c:v>0.4981739073090139</c:v>
                </c:pt>
                <c:pt idx="182">
                  <c:v>0.51552819373503267</c:v>
                </c:pt>
                <c:pt idx="183">
                  <c:v>0.509313887112811</c:v>
                </c:pt>
                <c:pt idx="184">
                  <c:v>0.51678880505224578</c:v>
                </c:pt>
                <c:pt idx="185">
                  <c:v>0.51581776834117865</c:v>
                </c:pt>
                <c:pt idx="186">
                  <c:v>0.48307655496298613</c:v>
                </c:pt>
                <c:pt idx="187">
                  <c:v>0.52958782455638953</c:v>
                </c:pt>
                <c:pt idx="188">
                  <c:v>0.49692988705582286</c:v>
                </c:pt>
                <c:pt idx="189">
                  <c:v>0.4711498974431817</c:v>
                </c:pt>
                <c:pt idx="190">
                  <c:v>0.48250005137554791</c:v>
                </c:pt>
                <c:pt idx="191">
                  <c:v>0.52597327219499246</c:v>
                </c:pt>
                <c:pt idx="192">
                  <c:v>0.50872566040244793</c:v>
                </c:pt>
                <c:pt idx="193">
                  <c:v>0.49463253596180434</c:v>
                </c:pt>
                <c:pt idx="194">
                  <c:v>0.54067656459050473</c:v>
                </c:pt>
                <c:pt idx="195">
                  <c:v>0.60596056646074725</c:v>
                </c:pt>
                <c:pt idx="196">
                  <c:v>0.60110726976954842</c:v>
                </c:pt>
                <c:pt idx="197">
                  <c:v>0.55784621873808726</c:v>
                </c:pt>
                <c:pt idx="198">
                  <c:v>0.5778295877392905</c:v>
                </c:pt>
                <c:pt idx="199">
                  <c:v>0.58143035224198159</c:v>
                </c:pt>
                <c:pt idx="200">
                  <c:v>0.57138239338386576</c:v>
                </c:pt>
                <c:pt idx="201">
                  <c:v>0.59727420381931884</c:v>
                </c:pt>
                <c:pt idx="202">
                  <c:v>0.59517866731828717</c:v>
                </c:pt>
                <c:pt idx="203">
                  <c:v>0.54675449309387447</c:v>
                </c:pt>
                <c:pt idx="204">
                  <c:v>0.5320662504959468</c:v>
                </c:pt>
                <c:pt idx="205">
                  <c:v>0.53520293190322232</c:v>
                </c:pt>
                <c:pt idx="206">
                  <c:v>0.54185491955409493</c:v>
                </c:pt>
                <c:pt idx="207">
                  <c:v>0.47127060235023704</c:v>
                </c:pt>
                <c:pt idx="208">
                  <c:v>0.45145805963621821</c:v>
                </c:pt>
                <c:pt idx="209">
                  <c:v>0.40104354164031353</c:v>
                </c:pt>
                <c:pt idx="210">
                  <c:v>0.46013373724299816</c:v>
                </c:pt>
                <c:pt idx="211">
                  <c:v>0.52608651340059942</c:v>
                </c:pt>
                <c:pt idx="212">
                  <c:v>0.57121829556654924</c:v>
                </c:pt>
                <c:pt idx="213">
                  <c:v>0.58426631551407737</c:v>
                </c:pt>
                <c:pt idx="214">
                  <c:v>0.57360921621205085</c:v>
                </c:pt>
                <c:pt idx="215">
                  <c:v>0.58485064243179918</c:v>
                </c:pt>
                <c:pt idx="216">
                  <c:v>0.58803057017791915</c:v>
                </c:pt>
                <c:pt idx="217">
                  <c:v>0.60419351334058957</c:v>
                </c:pt>
                <c:pt idx="218">
                  <c:v>0.59833389443490592</c:v>
                </c:pt>
                <c:pt idx="219">
                  <c:v>0.59303745968206756</c:v>
                </c:pt>
                <c:pt idx="220">
                  <c:v>0.60322465879512699</c:v>
                </c:pt>
                <c:pt idx="221">
                  <c:v>0.59385268083221499</c:v>
                </c:pt>
                <c:pt idx="222">
                  <c:v>0.58196737501602802</c:v>
                </c:pt>
                <c:pt idx="223">
                  <c:v>0.57342196205376128</c:v>
                </c:pt>
                <c:pt idx="224">
                  <c:v>0.47301747696842844</c:v>
                </c:pt>
                <c:pt idx="225">
                  <c:v>0.46664831624196956</c:v>
                </c:pt>
                <c:pt idx="226">
                  <c:v>0.55690795660449943</c:v>
                </c:pt>
                <c:pt idx="227">
                  <c:v>0.55830899585844007</c:v>
                </c:pt>
                <c:pt idx="228">
                  <c:v>0.54725776385984937</c:v>
                </c:pt>
                <c:pt idx="229">
                  <c:v>0.56343354335427098</c:v>
                </c:pt>
                <c:pt idx="230">
                  <c:v>0.5743955964679528</c:v>
                </c:pt>
                <c:pt idx="231">
                  <c:v>0.58298370294226476</c:v>
                </c:pt>
                <c:pt idx="232">
                  <c:v>0.58935812858306691</c:v>
                </c:pt>
                <c:pt idx="233">
                  <c:v>0.57572174118207831</c:v>
                </c:pt>
                <c:pt idx="234">
                  <c:v>0.55357956367049388</c:v>
                </c:pt>
                <c:pt idx="235">
                  <c:v>0.54132567521069386</c:v>
                </c:pt>
                <c:pt idx="236">
                  <c:v>0.54819893216571258</c:v>
                </c:pt>
                <c:pt idx="237">
                  <c:v>0.55626130812506447</c:v>
                </c:pt>
                <c:pt idx="238">
                  <c:v>0.56792070637492864</c:v>
                </c:pt>
                <c:pt idx="239">
                  <c:v>0.57040524535709691</c:v>
                </c:pt>
                <c:pt idx="240">
                  <c:v>0.59630160684581357</c:v>
                </c:pt>
                <c:pt idx="241">
                  <c:v>0.59899953956284169</c:v>
                </c:pt>
                <c:pt idx="242">
                  <c:v>0.60261209194755216</c:v>
                </c:pt>
                <c:pt idx="243">
                  <c:v>0.60375755900524875</c:v>
                </c:pt>
                <c:pt idx="244">
                  <c:v>0.60876013512200844</c:v>
                </c:pt>
                <c:pt idx="245">
                  <c:v>0.60540167043924376</c:v>
                </c:pt>
                <c:pt idx="246">
                  <c:v>0.60301131190267854</c:v>
                </c:pt>
                <c:pt idx="247">
                  <c:v>0.59559185127685532</c:v>
                </c:pt>
                <c:pt idx="248">
                  <c:v>0.59473977292007851</c:v>
                </c:pt>
                <c:pt idx="249">
                  <c:v>0.52150558352908594</c:v>
                </c:pt>
                <c:pt idx="250">
                  <c:v>0.48916900482973341</c:v>
                </c:pt>
                <c:pt idx="251">
                  <c:v>0.49004023137129127</c:v>
                </c:pt>
                <c:pt idx="252">
                  <c:v>0.53942060578246898</c:v>
                </c:pt>
                <c:pt idx="253">
                  <c:v>0.50507994056842098</c:v>
                </c:pt>
                <c:pt idx="254">
                  <c:v>0.51737792047324238</c:v>
                </c:pt>
                <c:pt idx="255">
                  <c:v>0.53682294345624482</c:v>
                </c:pt>
                <c:pt idx="256">
                  <c:v>0.52602190109386771</c:v>
                </c:pt>
                <c:pt idx="257">
                  <c:v>0.54747262287714327</c:v>
                </c:pt>
                <c:pt idx="258">
                  <c:v>0.56152655619340885</c:v>
                </c:pt>
                <c:pt idx="259">
                  <c:v>0.57895888078153024</c:v>
                </c:pt>
                <c:pt idx="260">
                  <c:v>0.6091587264821956</c:v>
                </c:pt>
                <c:pt idx="261">
                  <c:v>0.61911960162795743</c:v>
                </c:pt>
                <c:pt idx="262">
                  <c:v>0.62073875533884793</c:v>
                </c:pt>
                <c:pt idx="263">
                  <c:v>0.61820927743098109</c:v>
                </c:pt>
                <c:pt idx="264">
                  <c:v>0.62201525681082215</c:v>
                </c:pt>
                <c:pt idx="265">
                  <c:v>0.61656836660727554</c:v>
                </c:pt>
                <c:pt idx="266">
                  <c:v>0.63416378762125625</c:v>
                </c:pt>
                <c:pt idx="267">
                  <c:v>0.63516303835853827</c:v>
                </c:pt>
                <c:pt idx="268">
                  <c:v>0.63920882951391411</c:v>
                </c:pt>
                <c:pt idx="269">
                  <c:v>0.63933600881932551</c:v>
                </c:pt>
                <c:pt idx="270">
                  <c:v>0.64243299527647202</c:v>
                </c:pt>
                <c:pt idx="271">
                  <c:v>0.62950271858676687</c:v>
                </c:pt>
                <c:pt idx="272">
                  <c:v>0.63296285634231175</c:v>
                </c:pt>
                <c:pt idx="273">
                  <c:v>0.62897586363807112</c:v>
                </c:pt>
                <c:pt idx="274">
                  <c:v>0.63279682006944782</c:v>
                </c:pt>
                <c:pt idx="275">
                  <c:v>0.62165921498162791</c:v>
                </c:pt>
                <c:pt idx="276">
                  <c:v>0.6166892474432033</c:v>
                </c:pt>
                <c:pt idx="277">
                  <c:v>0.62491099099978131</c:v>
                </c:pt>
                <c:pt idx="278">
                  <c:v>0.63616159790042404</c:v>
                </c:pt>
                <c:pt idx="279">
                  <c:v>0.64348984728510472</c:v>
                </c:pt>
                <c:pt idx="280">
                  <c:v>0.65219350362672524</c:v>
                </c:pt>
                <c:pt idx="281">
                  <c:v>0.65299127133758195</c:v>
                </c:pt>
                <c:pt idx="282">
                  <c:v>0.65319363659873164</c:v>
                </c:pt>
                <c:pt idx="283">
                  <c:v>0.62088468261783913</c:v>
                </c:pt>
                <c:pt idx="284">
                  <c:v>0.58515146590843847</c:v>
                </c:pt>
                <c:pt idx="285">
                  <c:v>0.64032404522429764</c:v>
                </c:pt>
                <c:pt idx="286">
                  <c:v>0.65695376546069428</c:v>
                </c:pt>
                <c:pt idx="287">
                  <c:v>0.6554381680170378</c:v>
                </c:pt>
                <c:pt idx="288">
                  <c:v>0.65458294776488302</c:v>
                </c:pt>
                <c:pt idx="289">
                  <c:v>0.63842024701708833</c:v>
                </c:pt>
                <c:pt idx="290">
                  <c:v>0.64446715375579022</c:v>
                </c:pt>
                <c:pt idx="291">
                  <c:v>0.62367753230723288</c:v>
                </c:pt>
                <c:pt idx="292">
                  <c:v>0.6322711117884432</c:v>
                </c:pt>
                <c:pt idx="293">
                  <c:v>0.61184761084274464</c:v>
                </c:pt>
                <c:pt idx="294">
                  <c:v>0.59196559629957934</c:v>
                </c:pt>
                <c:pt idx="295">
                  <c:v>0.56175210974335121</c:v>
                </c:pt>
                <c:pt idx="296">
                  <c:v>0.62745835385836857</c:v>
                </c:pt>
                <c:pt idx="297">
                  <c:v>0.6628603232687631</c:v>
                </c:pt>
                <c:pt idx="298">
                  <c:v>0.67078439366276155</c:v>
                </c:pt>
                <c:pt idx="299">
                  <c:v>0.66082794156312075</c:v>
                </c:pt>
                <c:pt idx="300">
                  <c:v>0.63956462223645971</c:v>
                </c:pt>
                <c:pt idx="301">
                  <c:v>0.63428629995462549</c:v>
                </c:pt>
                <c:pt idx="302">
                  <c:v>0.63037453983267133</c:v>
                </c:pt>
                <c:pt idx="303">
                  <c:v>0.65293876854970301</c:v>
                </c:pt>
                <c:pt idx="304">
                  <c:v>0.62366292200803297</c:v>
                </c:pt>
                <c:pt idx="305">
                  <c:v>0.61406234530671433</c:v>
                </c:pt>
                <c:pt idx="306">
                  <c:v>0.65026801284993119</c:v>
                </c:pt>
                <c:pt idx="307">
                  <c:v>0.63913231578088481</c:v>
                </c:pt>
                <c:pt idx="308">
                  <c:v>0.64610685487961961</c:v>
                </c:pt>
                <c:pt idx="309">
                  <c:v>0.62673723997604791</c:v>
                </c:pt>
                <c:pt idx="310">
                  <c:v>0.62760477676029269</c:v>
                </c:pt>
                <c:pt idx="311">
                  <c:v>0.6536797736194766</c:v>
                </c:pt>
                <c:pt idx="312">
                  <c:v>0.61947777403134441</c:v>
                </c:pt>
                <c:pt idx="313">
                  <c:v>0.59865382227600616</c:v>
                </c:pt>
                <c:pt idx="314">
                  <c:v>0.60628488367323952</c:v>
                </c:pt>
                <c:pt idx="315">
                  <c:v>0.60334331666722085</c:v>
                </c:pt>
                <c:pt idx="316">
                  <c:v>0.60454717030821459</c:v>
                </c:pt>
                <c:pt idx="317">
                  <c:v>0.60470548643361766</c:v>
                </c:pt>
                <c:pt idx="318">
                  <c:v>0.59551098897066312</c:v>
                </c:pt>
                <c:pt idx="319">
                  <c:v>0.60729246717901209</c:v>
                </c:pt>
                <c:pt idx="320">
                  <c:v>0.66255897653864393</c:v>
                </c:pt>
                <c:pt idx="321">
                  <c:v>0.6723645904613309</c:v>
                </c:pt>
                <c:pt idx="322">
                  <c:v>0.67024391059445843</c:v>
                </c:pt>
                <c:pt idx="323">
                  <c:v>0.66678840117136251</c:v>
                </c:pt>
                <c:pt idx="324">
                  <c:v>0.65272277516894583</c:v>
                </c:pt>
                <c:pt idx="325">
                  <c:v>0.61938878899199046</c:v>
                </c:pt>
                <c:pt idx="326">
                  <c:v>0.64667480573351122</c:v>
                </c:pt>
                <c:pt idx="327">
                  <c:v>0.65203061550928521</c:v>
                </c:pt>
                <c:pt idx="328">
                  <c:v>0.67254526768603262</c:v>
                </c:pt>
                <c:pt idx="329">
                  <c:v>0.65082785564938928</c:v>
                </c:pt>
                <c:pt idx="330">
                  <c:v>0.63729045014909713</c:v>
                </c:pt>
                <c:pt idx="331">
                  <c:v>0.67200288976663858</c:v>
                </c:pt>
                <c:pt idx="332">
                  <c:v>0.63741922878826696</c:v>
                </c:pt>
                <c:pt idx="333">
                  <c:v>0.61206960566460777</c:v>
                </c:pt>
                <c:pt idx="334">
                  <c:v>0.62144671772849303</c:v>
                </c:pt>
                <c:pt idx="335">
                  <c:v>0.61920658992857947</c:v>
                </c:pt>
                <c:pt idx="336">
                  <c:v>0.6140146662078847</c:v>
                </c:pt>
                <c:pt idx="337">
                  <c:v>0.61243130635929988</c:v>
                </c:pt>
                <c:pt idx="338">
                  <c:v>0.58039231231843202</c:v>
                </c:pt>
                <c:pt idx="339">
                  <c:v>0.55858658571492126</c:v>
                </c:pt>
                <c:pt idx="340">
                  <c:v>0.58518239873728417</c:v>
                </c:pt>
                <c:pt idx="341">
                  <c:v>0.56052589349201343</c:v>
                </c:pt>
                <c:pt idx="342">
                  <c:v>0.59386560307769787</c:v>
                </c:pt>
                <c:pt idx="343">
                  <c:v>0.60830912796699188</c:v>
                </c:pt>
                <c:pt idx="344">
                  <c:v>0.62566691807586072</c:v>
                </c:pt>
                <c:pt idx="345">
                  <c:v>0.61656621811639978</c:v>
                </c:pt>
                <c:pt idx="346">
                  <c:v>0.60855026277081747</c:v>
                </c:pt>
                <c:pt idx="347">
                  <c:v>0.5864273692222477</c:v>
                </c:pt>
                <c:pt idx="348">
                  <c:v>0.56231269597720845</c:v>
                </c:pt>
                <c:pt idx="349">
                  <c:v>0.5953222697458036</c:v>
                </c:pt>
                <c:pt idx="350">
                  <c:v>0.59881331442655616</c:v>
                </c:pt>
                <c:pt idx="351">
                  <c:v>0.47571784743361883</c:v>
                </c:pt>
                <c:pt idx="352">
                  <c:v>0.50687425359747573</c:v>
                </c:pt>
                <c:pt idx="353">
                  <c:v>0.54138000204638748</c:v>
                </c:pt>
                <c:pt idx="354">
                  <c:v>0.52207157973765683</c:v>
                </c:pt>
                <c:pt idx="355">
                  <c:v>0.52830482105551302</c:v>
                </c:pt>
                <c:pt idx="356">
                  <c:v>0.52252226029097559</c:v>
                </c:pt>
                <c:pt idx="357">
                  <c:v>0.53051037138476986</c:v>
                </c:pt>
                <c:pt idx="358">
                  <c:v>0.52716443305355998</c:v>
                </c:pt>
                <c:pt idx="359">
                  <c:v>0.53596092220403713</c:v>
                </c:pt>
                <c:pt idx="360">
                  <c:v>0.54450025104942146</c:v>
                </c:pt>
                <c:pt idx="361">
                  <c:v>0.52074803251079227</c:v>
                </c:pt>
                <c:pt idx="362">
                  <c:v>0.51264049312754922</c:v>
                </c:pt>
                <c:pt idx="363">
                  <c:v>0.50380865112419626</c:v>
                </c:pt>
                <c:pt idx="364">
                  <c:v>0.5196402673341749</c:v>
                </c:pt>
                <c:pt idx="365">
                  <c:v>0.46847037962212656</c:v>
                </c:pt>
                <c:pt idx="366">
                  <c:v>0.45369456222204874</c:v>
                </c:pt>
                <c:pt idx="367">
                  <c:v>0.4781396445675542</c:v>
                </c:pt>
                <c:pt idx="368">
                  <c:v>0.39753995118027785</c:v>
                </c:pt>
                <c:pt idx="369">
                  <c:v>0.36677457121924556</c:v>
                </c:pt>
                <c:pt idx="370">
                  <c:v>0.38008767388356424</c:v>
                </c:pt>
                <c:pt idx="371">
                  <c:v>0.37548592525850755</c:v>
                </c:pt>
                <c:pt idx="372">
                  <c:v>0.36428264149754108</c:v>
                </c:pt>
                <c:pt idx="373">
                  <c:v>0.37708989663153425</c:v>
                </c:pt>
                <c:pt idx="374">
                  <c:v>0.36626980926719932</c:v>
                </c:pt>
                <c:pt idx="375">
                  <c:v>0.35473160507141444</c:v>
                </c:pt>
                <c:pt idx="376">
                  <c:v>0.33561336554306775</c:v>
                </c:pt>
                <c:pt idx="377">
                  <c:v>0.39884230642535423</c:v>
                </c:pt>
                <c:pt idx="378">
                  <c:v>0.47588696645522111</c:v>
                </c:pt>
                <c:pt idx="379">
                  <c:v>0.43229609908486766</c:v>
                </c:pt>
                <c:pt idx="380">
                  <c:v>0.44986942041042599</c:v>
                </c:pt>
                <c:pt idx="381">
                  <c:v>0.53524637036071265</c:v>
                </c:pt>
                <c:pt idx="382">
                  <c:v>0.52671076667427963</c:v>
                </c:pt>
                <c:pt idx="383">
                  <c:v>0.57733847355044343</c:v>
                </c:pt>
                <c:pt idx="384">
                  <c:v>0.59222665164831345</c:v>
                </c:pt>
                <c:pt idx="385">
                  <c:v>0.64371604367698687</c:v>
                </c:pt>
                <c:pt idx="386">
                  <c:v>0.66899365080255979</c:v>
                </c:pt>
                <c:pt idx="387">
                  <c:v>0.66083925130716237</c:v>
                </c:pt>
                <c:pt idx="388">
                  <c:v>0.55475227401558636</c:v>
                </c:pt>
                <c:pt idx="389">
                  <c:v>0.39977002750534618</c:v>
                </c:pt>
                <c:pt idx="390">
                  <c:v>0.34466785492408736</c:v>
                </c:pt>
                <c:pt idx="391">
                  <c:v>0.32695205733165783</c:v>
                </c:pt>
                <c:pt idx="392">
                  <c:v>0.39565375039341155</c:v>
                </c:pt>
                <c:pt idx="393">
                  <c:v>0.55346003996931303</c:v>
                </c:pt>
                <c:pt idx="394">
                  <c:v>0.47664142803300324</c:v>
                </c:pt>
                <c:pt idx="395">
                  <c:v>0.49117235935080317</c:v>
                </c:pt>
                <c:pt idx="396">
                  <c:v>0.44650400556582837</c:v>
                </c:pt>
                <c:pt idx="397">
                  <c:v>0.42827156100069236</c:v>
                </c:pt>
                <c:pt idx="398">
                  <c:v>0.44859265407375731</c:v>
                </c:pt>
                <c:pt idx="399">
                  <c:v>0.55103843301125066</c:v>
                </c:pt>
                <c:pt idx="400">
                  <c:v>0.63300874355701009</c:v>
                </c:pt>
                <c:pt idx="401">
                  <c:v>0.57954507664670529</c:v>
                </c:pt>
                <c:pt idx="402">
                  <c:v>0.39834913699872704</c:v>
                </c:pt>
                <c:pt idx="403">
                  <c:v>0.3579897764818285</c:v>
                </c:pt>
                <c:pt idx="404">
                  <c:v>0.33743692960729688</c:v>
                </c:pt>
                <c:pt idx="405">
                  <c:v>0.32451144120500286</c:v>
                </c:pt>
                <c:pt idx="406">
                  <c:v>0.33716525096091715</c:v>
                </c:pt>
                <c:pt idx="407">
                  <c:v>0.32495783146834356</c:v>
                </c:pt>
                <c:pt idx="408">
                  <c:v>0.31801387506761947</c:v>
                </c:pt>
                <c:pt idx="409">
                  <c:v>0.27350927674021719</c:v>
                </c:pt>
                <c:pt idx="410">
                  <c:v>0.27624648174635419</c:v>
                </c:pt>
                <c:pt idx="411">
                  <c:v>0.36300939222726819</c:v>
                </c:pt>
                <c:pt idx="412">
                  <c:v>0.5455132201373154</c:v>
                </c:pt>
                <c:pt idx="413">
                  <c:v>0.63331873303581587</c:v>
                </c:pt>
                <c:pt idx="414">
                  <c:v>0.77734193643506388</c:v>
                </c:pt>
                <c:pt idx="415">
                  <c:v>0.79528071124481259</c:v>
                </c:pt>
                <c:pt idx="416">
                  <c:v>0.76927059004600928</c:v>
                </c:pt>
                <c:pt idx="417">
                  <c:v>0.71774856698918166</c:v>
                </c:pt>
                <c:pt idx="418">
                  <c:v>0.68403983655668132</c:v>
                </c:pt>
                <c:pt idx="419">
                  <c:v>0.53186231482676738</c:v>
                </c:pt>
                <c:pt idx="420">
                  <c:v>0.5292795168712553</c:v>
                </c:pt>
                <c:pt idx="421">
                  <c:v>0.41667195590164763</c:v>
                </c:pt>
                <c:pt idx="422">
                  <c:v>0.37292799069368654</c:v>
                </c:pt>
                <c:pt idx="423">
                  <c:v>0.33762328383004303</c:v>
                </c:pt>
                <c:pt idx="424">
                  <c:v>0.25674361313435323</c:v>
                </c:pt>
                <c:pt idx="425">
                  <c:v>0.45877730923374027</c:v>
                </c:pt>
                <c:pt idx="426">
                  <c:v>0.44125058768877817</c:v>
                </c:pt>
                <c:pt idx="427">
                  <c:v>0.3478035075252226</c:v>
                </c:pt>
                <c:pt idx="428">
                  <c:v>0.24431002768667159</c:v>
                </c:pt>
                <c:pt idx="429">
                  <c:v>0.24655030723872851</c:v>
                </c:pt>
                <c:pt idx="430">
                  <c:v>0.25000451781026201</c:v>
                </c:pt>
                <c:pt idx="431">
                  <c:v>0.25011956838495575</c:v>
                </c:pt>
                <c:pt idx="432">
                  <c:v>0.24906871932847421</c:v>
                </c:pt>
                <c:pt idx="433">
                  <c:v>0.24067658552927834</c:v>
                </c:pt>
                <c:pt idx="434">
                  <c:v>0.25616013585594483</c:v>
                </c:pt>
                <c:pt idx="435">
                  <c:v>0.26485987621515061</c:v>
                </c:pt>
                <c:pt idx="436">
                  <c:v>0.27495300346202123</c:v>
                </c:pt>
                <c:pt idx="437">
                  <c:v>0.31594900005482962</c:v>
                </c:pt>
                <c:pt idx="438">
                  <c:v>0.31605533513478756</c:v>
                </c:pt>
                <c:pt idx="439">
                  <c:v>0.32180408431288682</c:v>
                </c:pt>
                <c:pt idx="440">
                  <c:v>0.32250020658151002</c:v>
                </c:pt>
                <c:pt idx="441">
                  <c:v>0.38415758046209525</c:v>
                </c:pt>
                <c:pt idx="442">
                  <c:v>0.33054908329185173</c:v>
                </c:pt>
                <c:pt idx="443">
                  <c:v>0.27808855093756057</c:v>
                </c:pt>
                <c:pt idx="444">
                  <c:v>0.2911423575418659</c:v>
                </c:pt>
                <c:pt idx="445">
                  <c:v>0.26761294180272927</c:v>
                </c:pt>
                <c:pt idx="446">
                  <c:v>0.33195081892191658</c:v>
                </c:pt>
                <c:pt idx="447">
                  <c:v>0.26280381513091927</c:v>
                </c:pt>
                <c:pt idx="448">
                  <c:v>0.24930054091112602</c:v>
                </c:pt>
                <c:pt idx="449">
                  <c:v>0.24695303454638645</c:v>
                </c:pt>
                <c:pt idx="450">
                  <c:v>0.23896590584804855</c:v>
                </c:pt>
                <c:pt idx="451">
                  <c:v>0.23656174132023089</c:v>
                </c:pt>
                <c:pt idx="452">
                  <c:v>0.28389136640393209</c:v>
                </c:pt>
                <c:pt idx="453">
                  <c:v>0.28699559487056187</c:v>
                </c:pt>
                <c:pt idx="454">
                  <c:v>0.25251635965819308</c:v>
                </c:pt>
                <c:pt idx="455">
                  <c:v>0.28688347464487207</c:v>
                </c:pt>
                <c:pt idx="456">
                  <c:v>0.52065182942281951</c:v>
                </c:pt>
                <c:pt idx="457">
                  <c:v>0.45095078718996062</c:v>
                </c:pt>
                <c:pt idx="458">
                  <c:v>0.30914081260574644</c:v>
                </c:pt>
                <c:pt idx="459">
                  <c:v>0.21708898525521783</c:v>
                </c:pt>
                <c:pt idx="460">
                  <c:v>0.20728437315571507</c:v>
                </c:pt>
                <c:pt idx="461">
                  <c:v>0.21449110836052865</c:v>
                </c:pt>
                <c:pt idx="462">
                  <c:v>0.23994580333008558</c:v>
                </c:pt>
                <c:pt idx="463">
                  <c:v>0.2137841769356601</c:v>
                </c:pt>
                <c:pt idx="464">
                  <c:v>0.21331520906178331</c:v>
                </c:pt>
                <c:pt idx="465">
                  <c:v>0.21870781948791129</c:v>
                </c:pt>
                <c:pt idx="466">
                  <c:v>0.22263588443869206</c:v>
                </c:pt>
                <c:pt idx="467">
                  <c:v>0.25241854450050677</c:v>
                </c:pt>
                <c:pt idx="468">
                  <c:v>0.30832303217620349</c:v>
                </c:pt>
                <c:pt idx="469">
                  <c:v>0.50496708230492293</c:v>
                </c:pt>
                <c:pt idx="470">
                  <c:v>0.49914065999014828</c:v>
                </c:pt>
                <c:pt idx="471">
                  <c:v>0.52547895912276466</c:v>
                </c:pt>
                <c:pt idx="472">
                  <c:v>0.56101917559946424</c:v>
                </c:pt>
                <c:pt idx="473">
                  <c:v>0.55062097970147783</c:v>
                </c:pt>
                <c:pt idx="474">
                  <c:v>0.4570159421779002</c:v>
                </c:pt>
                <c:pt idx="475">
                  <c:v>0.46789208630919377</c:v>
                </c:pt>
                <c:pt idx="476">
                  <c:v>0.34904963633451447</c:v>
                </c:pt>
                <c:pt idx="477">
                  <c:v>0.27278189655209645</c:v>
                </c:pt>
                <c:pt idx="478">
                  <c:v>0.26559660675299213</c:v>
                </c:pt>
                <c:pt idx="479">
                  <c:v>0.25137243041311558</c:v>
                </c:pt>
                <c:pt idx="480">
                  <c:v>0.23633943155330753</c:v>
                </c:pt>
                <c:pt idx="481">
                  <c:v>0.22370871532204489</c:v>
                </c:pt>
                <c:pt idx="482">
                  <c:v>0.21132489918088382</c:v>
                </c:pt>
                <c:pt idx="483">
                  <c:v>0.21293235524075937</c:v>
                </c:pt>
                <c:pt idx="484">
                  <c:v>0.20705957059539964</c:v>
                </c:pt>
                <c:pt idx="485">
                  <c:v>0.21535685520341502</c:v>
                </c:pt>
                <c:pt idx="486">
                  <c:v>0.29034216028566545</c:v>
                </c:pt>
                <c:pt idx="487">
                  <c:v>0.33731058698938021</c:v>
                </c:pt>
                <c:pt idx="488">
                  <c:v>0.30566168036033692</c:v>
                </c:pt>
                <c:pt idx="489">
                  <c:v>0.28765861639173573</c:v>
                </c:pt>
                <c:pt idx="490">
                  <c:v>0.26886941911524409</c:v>
                </c:pt>
                <c:pt idx="491">
                  <c:v>0.27756348096535954</c:v>
                </c:pt>
                <c:pt idx="492">
                  <c:v>0.22365828352999234</c:v>
                </c:pt>
                <c:pt idx="493">
                  <c:v>0.24084237809208503</c:v>
                </c:pt>
                <c:pt idx="494">
                  <c:v>0.24274243495056952</c:v>
                </c:pt>
                <c:pt idx="495">
                  <c:v>0.24900628961907423</c:v>
                </c:pt>
                <c:pt idx="496">
                  <c:v>0.27247874865570931</c:v>
                </c:pt>
                <c:pt idx="497">
                  <c:v>0.25145789860193768</c:v>
                </c:pt>
                <c:pt idx="498">
                  <c:v>0.23998157128875366</c:v>
                </c:pt>
                <c:pt idx="499">
                  <c:v>0.24083906652788079</c:v>
                </c:pt>
                <c:pt idx="500">
                  <c:v>0.24053282660061825</c:v>
                </c:pt>
                <c:pt idx="501">
                  <c:v>0.24089640444558225</c:v>
                </c:pt>
                <c:pt idx="502">
                  <c:v>0.23292000395462209</c:v>
                </c:pt>
                <c:pt idx="503">
                  <c:v>0.23358704140307918</c:v>
                </c:pt>
                <c:pt idx="504">
                  <c:v>0.24984296437774944</c:v>
                </c:pt>
                <c:pt idx="505">
                  <c:v>0.24665331305366353</c:v>
                </c:pt>
                <c:pt idx="506">
                  <c:v>0.26380511786802718</c:v>
                </c:pt>
                <c:pt idx="507">
                  <c:v>0.26390069041828773</c:v>
                </c:pt>
                <c:pt idx="508">
                  <c:v>0.26203256842769684</c:v>
                </c:pt>
                <c:pt idx="509">
                  <c:v>0.26385653162380857</c:v>
                </c:pt>
                <c:pt idx="510">
                  <c:v>0.24173156384145789</c:v>
                </c:pt>
                <c:pt idx="511">
                  <c:v>0.25423202341516171</c:v>
                </c:pt>
                <c:pt idx="512">
                  <c:v>0.2422193453114633</c:v>
                </c:pt>
                <c:pt idx="513">
                  <c:v>0.24317523724494106</c:v>
                </c:pt>
                <c:pt idx="514">
                  <c:v>0.2421627635641162</c:v>
                </c:pt>
                <c:pt idx="515">
                  <c:v>0.23393211714315698</c:v>
                </c:pt>
                <c:pt idx="516">
                  <c:v>0.22814853404838906</c:v>
                </c:pt>
                <c:pt idx="517">
                  <c:v>0.23066314629036183</c:v>
                </c:pt>
                <c:pt idx="518">
                  <c:v>0.23218357066102197</c:v>
                </c:pt>
                <c:pt idx="519">
                  <c:v>0.2309001084498962</c:v>
                </c:pt>
                <c:pt idx="520">
                  <c:v>0.23362026843076197</c:v>
                </c:pt>
                <c:pt idx="521">
                  <c:v>0.23481040328941669</c:v>
                </c:pt>
                <c:pt idx="522">
                  <c:v>0.23110694985962413</c:v>
                </c:pt>
                <c:pt idx="523">
                  <c:v>0.23189427063343457</c:v>
                </c:pt>
                <c:pt idx="524">
                  <c:v>0.23206719878494675</c:v>
                </c:pt>
                <c:pt idx="525">
                  <c:v>0.23731242139864989</c:v>
                </c:pt>
                <c:pt idx="526">
                  <c:v>0.23848173944653439</c:v>
                </c:pt>
                <c:pt idx="527">
                  <c:v>0.23789285370445773</c:v>
                </c:pt>
                <c:pt idx="528">
                  <c:v>0.2381712655697053</c:v>
                </c:pt>
                <c:pt idx="529">
                  <c:v>0.23682428936608196</c:v>
                </c:pt>
                <c:pt idx="530">
                  <c:v>0.23644013367140476</c:v>
                </c:pt>
                <c:pt idx="531">
                  <c:v>0.2364117886159558</c:v>
                </c:pt>
                <c:pt idx="532">
                  <c:v>0.23766539710060613</c:v>
                </c:pt>
                <c:pt idx="533">
                  <c:v>0.23815718499989433</c:v>
                </c:pt>
                <c:pt idx="534">
                  <c:v>0.23925961596993811</c:v>
                </c:pt>
                <c:pt idx="535">
                  <c:v>0.23674625077225234</c:v>
                </c:pt>
                <c:pt idx="536">
                  <c:v>0.23599918619405208</c:v>
                </c:pt>
                <c:pt idx="537">
                  <c:v>0.24495125323957401</c:v>
                </c:pt>
                <c:pt idx="538">
                  <c:v>0.24197794262085232</c:v>
                </c:pt>
                <c:pt idx="539">
                  <c:v>0.25202793513038391</c:v>
                </c:pt>
                <c:pt idx="540">
                  <c:v>0.24474585423073339</c:v>
                </c:pt>
                <c:pt idx="541">
                  <c:v>0.24281188713612417</c:v>
                </c:pt>
                <c:pt idx="542">
                  <c:v>0.24853690318558644</c:v>
                </c:pt>
                <c:pt idx="543">
                  <c:v>0.24572185040908334</c:v>
                </c:pt>
                <c:pt idx="544">
                  <c:v>0.24413215949560452</c:v>
                </c:pt>
                <c:pt idx="545">
                  <c:v>0.24000344820589264</c:v>
                </c:pt>
                <c:pt idx="546">
                  <c:v>0.24142632228356134</c:v>
                </c:pt>
                <c:pt idx="547">
                  <c:v>0.24571952901142663</c:v>
                </c:pt>
                <c:pt idx="548">
                  <c:v>0.238781105627695</c:v>
                </c:pt>
                <c:pt idx="549">
                  <c:v>0.24242271217993386</c:v>
                </c:pt>
                <c:pt idx="550">
                  <c:v>0.24307833000975299</c:v>
                </c:pt>
                <c:pt idx="551">
                  <c:v>0.23732456005909508</c:v>
                </c:pt>
                <c:pt idx="552">
                  <c:v>0.23966085684052471</c:v>
                </c:pt>
                <c:pt idx="553">
                  <c:v>0.24299211558030426</c:v>
                </c:pt>
                <c:pt idx="554">
                  <c:v>0.25262905321772833</c:v>
                </c:pt>
                <c:pt idx="555">
                  <c:v>0.25242556373870673</c:v>
                </c:pt>
                <c:pt idx="556">
                  <c:v>0.25199990027099528</c:v>
                </c:pt>
                <c:pt idx="557">
                  <c:v>0.26080065898854093</c:v>
                </c:pt>
                <c:pt idx="558">
                  <c:v>0.25106059119872121</c:v>
                </c:pt>
                <c:pt idx="559">
                  <c:v>0.25531965002458712</c:v>
                </c:pt>
                <c:pt idx="560">
                  <c:v>0.25108380560701515</c:v>
                </c:pt>
                <c:pt idx="561">
                  <c:v>0.25458163531391126</c:v>
                </c:pt>
                <c:pt idx="562">
                  <c:v>0.2559135876235874</c:v>
                </c:pt>
                <c:pt idx="563">
                  <c:v>0.27309664021185731</c:v>
                </c:pt>
                <c:pt idx="564">
                  <c:v>0.26763680703991799</c:v>
                </c:pt>
                <c:pt idx="565">
                  <c:v>0.30083910344056453</c:v>
                </c:pt>
                <c:pt idx="566">
                  <c:v>0.2968291355049506</c:v>
                </c:pt>
                <c:pt idx="567">
                  <c:v>0.29149666749702241</c:v>
                </c:pt>
                <c:pt idx="568">
                  <c:v>0.27528507147461218</c:v>
                </c:pt>
                <c:pt idx="569">
                  <c:v>0.28417483962410367</c:v>
                </c:pt>
                <c:pt idx="570">
                  <c:v>0.27912803045577028</c:v>
                </c:pt>
                <c:pt idx="571">
                  <c:v>0.26465278893672939</c:v>
                </c:pt>
                <c:pt idx="572">
                  <c:v>0.24166279659125431</c:v>
                </c:pt>
                <c:pt idx="573">
                  <c:v>0.25529452954029275</c:v>
                </c:pt>
                <c:pt idx="574">
                  <c:v>0.24668834772352366</c:v>
                </c:pt>
                <c:pt idx="575">
                  <c:v>0.23476312504937891</c:v>
                </c:pt>
                <c:pt idx="576">
                  <c:v>0.23150187779786285</c:v>
                </c:pt>
                <c:pt idx="577">
                  <c:v>0.23206553965695811</c:v>
                </c:pt>
                <c:pt idx="578">
                  <c:v>0.23136232842617707</c:v>
                </c:pt>
                <c:pt idx="579">
                  <c:v>0.24670087731303306</c:v>
                </c:pt>
                <c:pt idx="580">
                  <c:v>0.27068119205949892</c:v>
                </c:pt>
                <c:pt idx="581">
                  <c:v>0.29519181881096279</c:v>
                </c:pt>
                <c:pt idx="582">
                  <c:v>0.30119207568870243</c:v>
                </c:pt>
                <c:pt idx="583">
                  <c:v>0.3054897844687835</c:v>
                </c:pt>
                <c:pt idx="584">
                  <c:v>0.31844568071953416</c:v>
                </c:pt>
                <c:pt idx="585">
                  <c:v>0.32488903658759327</c:v>
                </c:pt>
                <c:pt idx="586">
                  <c:v>0.32970176235398452</c:v>
                </c:pt>
                <c:pt idx="587">
                  <c:v>0.32282441197663336</c:v>
                </c:pt>
                <c:pt idx="588">
                  <c:v>0.32392048619400882</c:v>
                </c:pt>
                <c:pt idx="589">
                  <c:v>0.27514623143086947</c:v>
                </c:pt>
                <c:pt idx="590">
                  <c:v>0.2786654322863803</c:v>
                </c:pt>
                <c:pt idx="591">
                  <c:v>0.28625506642772008</c:v>
                </c:pt>
                <c:pt idx="592">
                  <c:v>0.28360230706431067</c:v>
                </c:pt>
                <c:pt idx="593">
                  <c:v>0.26497096569192735</c:v>
                </c:pt>
                <c:pt idx="594">
                  <c:v>0.24877932540020065</c:v>
                </c:pt>
                <c:pt idx="595">
                  <c:v>0.25074292193895636</c:v>
                </c:pt>
                <c:pt idx="596">
                  <c:v>0.25885890051146765</c:v>
                </c:pt>
                <c:pt idx="597">
                  <c:v>0.28478687998024421</c:v>
                </c:pt>
                <c:pt idx="598">
                  <c:v>0.26955529779037668</c:v>
                </c:pt>
                <c:pt idx="599">
                  <c:v>0.24355907475660316</c:v>
                </c:pt>
                <c:pt idx="600">
                  <c:v>0.2458532317162414</c:v>
                </c:pt>
                <c:pt idx="601">
                  <c:v>0.26448801114892578</c:v>
                </c:pt>
                <c:pt idx="602">
                  <c:v>0.2380449033081968</c:v>
                </c:pt>
                <c:pt idx="603">
                  <c:v>0.23227124562390428</c:v>
                </c:pt>
                <c:pt idx="604">
                  <c:v>0.23693712841771519</c:v>
                </c:pt>
                <c:pt idx="605">
                  <c:v>0.22926620844570841</c:v>
                </c:pt>
                <c:pt idx="606">
                  <c:v>0.23112658438520112</c:v>
                </c:pt>
                <c:pt idx="607">
                  <c:v>0.23024454070044315</c:v>
                </c:pt>
                <c:pt idx="608">
                  <c:v>0.23557822682692969</c:v>
                </c:pt>
                <c:pt idx="609">
                  <c:v>0.23186169141255572</c:v>
                </c:pt>
                <c:pt idx="610">
                  <c:v>0.23292791967454693</c:v>
                </c:pt>
                <c:pt idx="611">
                  <c:v>0.23407001688485446</c:v>
                </c:pt>
                <c:pt idx="612">
                  <c:v>0.23420498476650267</c:v>
                </c:pt>
                <c:pt idx="613">
                  <c:v>0.23313750600640609</c:v>
                </c:pt>
                <c:pt idx="614">
                  <c:v>0.23364305953044495</c:v>
                </c:pt>
                <c:pt idx="615">
                  <c:v>0.23376878521005906</c:v>
                </c:pt>
                <c:pt idx="616">
                  <c:v>0.23067139336098408</c:v>
                </c:pt>
                <c:pt idx="617">
                  <c:v>0.22993478241160295</c:v>
                </c:pt>
                <c:pt idx="618">
                  <c:v>0.23100192183404675</c:v>
                </c:pt>
                <c:pt idx="619">
                  <c:v>0.22987234277247509</c:v>
                </c:pt>
                <c:pt idx="620">
                  <c:v>0.23368246565501483</c:v>
                </c:pt>
                <c:pt idx="621">
                  <c:v>0.23606975784847858</c:v>
                </c:pt>
                <c:pt idx="622">
                  <c:v>0.2341058288797068</c:v>
                </c:pt>
                <c:pt idx="623">
                  <c:v>0.24352080731276959</c:v>
                </c:pt>
                <c:pt idx="624">
                  <c:v>0.2507718776726619</c:v>
                </c:pt>
                <c:pt idx="625">
                  <c:v>0.24586033989026351</c:v>
                </c:pt>
                <c:pt idx="626">
                  <c:v>0.24752602732747442</c:v>
                </c:pt>
                <c:pt idx="627">
                  <c:v>0.2441364437414007</c:v>
                </c:pt>
                <c:pt idx="628">
                  <c:v>0.24291153109062519</c:v>
                </c:pt>
                <c:pt idx="629">
                  <c:v>0.24584654210183007</c:v>
                </c:pt>
                <c:pt idx="630">
                  <c:v>0.25008296827192955</c:v>
                </c:pt>
                <c:pt idx="631">
                  <c:v>0.24799731659900792</c:v>
                </c:pt>
                <c:pt idx="632">
                  <c:v>0.24059248570011288</c:v>
                </c:pt>
                <c:pt idx="633">
                  <c:v>0.24137431080134211</c:v>
                </c:pt>
                <c:pt idx="634">
                  <c:v>0.23899654315956181</c:v>
                </c:pt>
                <c:pt idx="635">
                  <c:v>0.24038446178932854</c:v>
                </c:pt>
                <c:pt idx="636">
                  <c:v>0.23879307461931393</c:v>
                </c:pt>
                <c:pt idx="637">
                  <c:v>0.24245832860232186</c:v>
                </c:pt>
                <c:pt idx="638">
                  <c:v>0.24553898886014081</c:v>
                </c:pt>
                <c:pt idx="639">
                  <c:v>0.24703429749550684</c:v>
                </c:pt>
                <c:pt idx="640">
                  <c:v>0.25174289495600066</c:v>
                </c:pt>
                <c:pt idx="641">
                  <c:v>0.25403350462833263</c:v>
                </c:pt>
                <c:pt idx="642">
                  <c:v>0.26108331645999183</c:v>
                </c:pt>
                <c:pt idx="643">
                  <c:v>0.24205329457573529</c:v>
                </c:pt>
                <c:pt idx="644">
                  <c:v>0.23966566952052815</c:v>
                </c:pt>
                <c:pt idx="645">
                  <c:v>0.25402694906524581</c:v>
                </c:pt>
                <c:pt idx="646">
                  <c:v>0.25687387993750321</c:v>
                </c:pt>
                <c:pt idx="647">
                  <c:v>0.2869461195703279</c:v>
                </c:pt>
                <c:pt idx="648">
                  <c:v>0.27218435813160524</c:v>
                </c:pt>
                <c:pt idx="649">
                  <c:v>0.25764695047267683</c:v>
                </c:pt>
                <c:pt idx="650">
                  <c:v>0.2467277216844101</c:v>
                </c:pt>
                <c:pt idx="651">
                  <c:v>0.24334953181333691</c:v>
                </c:pt>
                <c:pt idx="652">
                  <c:v>0.24441255989676539</c:v>
                </c:pt>
                <c:pt idx="653">
                  <c:v>0.25091471443182323</c:v>
                </c:pt>
                <c:pt idx="654">
                  <c:v>0.27293817729917458</c:v>
                </c:pt>
                <c:pt idx="655">
                  <c:v>0.26043194402051234</c:v>
                </c:pt>
                <c:pt idx="656">
                  <c:v>0.2576779253949335</c:v>
                </c:pt>
                <c:pt idx="657">
                  <c:v>0.25365683810701412</c:v>
                </c:pt>
                <c:pt idx="658">
                  <c:v>0.23852141388961684</c:v>
                </c:pt>
                <c:pt idx="659">
                  <c:v>0.23880577366178585</c:v>
                </c:pt>
                <c:pt idx="660">
                  <c:v>0.23759207728609322</c:v>
                </c:pt>
                <c:pt idx="661">
                  <c:v>0.23754905889925954</c:v>
                </c:pt>
                <c:pt idx="662">
                  <c:v>0.2381266847617966</c:v>
                </c:pt>
                <c:pt idx="663">
                  <c:v>0.24345087202437374</c:v>
                </c:pt>
                <c:pt idx="664">
                  <c:v>0.2417154155137749</c:v>
                </c:pt>
                <c:pt idx="665">
                  <c:v>0.24228624361421375</c:v>
                </c:pt>
                <c:pt idx="666">
                  <c:v>0.23823201693925228</c:v>
                </c:pt>
                <c:pt idx="667">
                  <c:v>0.23963805149384138</c:v>
                </c:pt>
                <c:pt idx="668">
                  <c:v>0.2418841274165397</c:v>
                </c:pt>
                <c:pt idx="669">
                  <c:v>0.24181175092616317</c:v>
                </c:pt>
                <c:pt idx="670">
                  <c:v>0.24417363035595496</c:v>
                </c:pt>
                <c:pt idx="671">
                  <c:v>0.24565170508535925</c:v>
                </c:pt>
                <c:pt idx="672">
                  <c:v>0.24530137241789315</c:v>
                </c:pt>
                <c:pt idx="673">
                  <c:v>0.24260937012283076</c:v>
                </c:pt>
                <c:pt idx="674">
                  <c:v>0.24529921745110814</c:v>
                </c:pt>
                <c:pt idx="675">
                  <c:v>0.2468168794146815</c:v>
                </c:pt>
                <c:pt idx="676">
                  <c:v>0.24484183562674081</c:v>
                </c:pt>
                <c:pt idx="677">
                  <c:v>0.24040945146025303</c:v>
                </c:pt>
                <c:pt idx="678">
                  <c:v>0.2456506855613558</c:v>
                </c:pt>
                <c:pt idx="679">
                  <c:v>0.252284087352247</c:v>
                </c:pt>
                <c:pt idx="680">
                  <c:v>0.25547736216350658</c:v>
                </c:pt>
                <c:pt idx="681">
                  <c:v>0.24720993797373997</c:v>
                </c:pt>
                <c:pt idx="682">
                  <c:v>0.25207413577909743</c:v>
                </c:pt>
                <c:pt idx="683">
                  <c:v>0.25001077612910722</c:v>
                </c:pt>
                <c:pt idx="684">
                  <c:v>0.24915546845217584</c:v>
                </c:pt>
                <c:pt idx="685">
                  <c:v>0.2500123851767298</c:v>
                </c:pt>
                <c:pt idx="686">
                  <c:v>0.24903361191256501</c:v>
                </c:pt>
                <c:pt idx="687">
                  <c:v>0.24438045428072735</c:v>
                </c:pt>
                <c:pt idx="688">
                  <c:v>0.24203852734366407</c:v>
                </c:pt>
                <c:pt idx="689">
                  <c:v>0.24625703639935986</c:v>
                </c:pt>
                <c:pt idx="690">
                  <c:v>0.2523346484466239</c:v>
                </c:pt>
                <c:pt idx="691">
                  <c:v>0.24806307578929493</c:v>
                </c:pt>
                <c:pt idx="692">
                  <c:v>0.24703857202743906</c:v>
                </c:pt>
                <c:pt idx="693">
                  <c:v>0.24693889914720923</c:v>
                </c:pt>
                <c:pt idx="694">
                  <c:v>0.24352657130386401</c:v>
                </c:pt>
                <c:pt idx="695">
                  <c:v>0.2431861931884659</c:v>
                </c:pt>
                <c:pt idx="696">
                  <c:v>0.24924413530851458</c:v>
                </c:pt>
                <c:pt idx="697">
                  <c:v>0.24796652731948746</c:v>
                </c:pt>
                <c:pt idx="698">
                  <c:v>0.24810381659879216</c:v>
                </c:pt>
                <c:pt idx="699">
                  <c:v>0.24953312362899605</c:v>
                </c:pt>
                <c:pt idx="700">
                  <c:v>0.24834364283719104</c:v>
                </c:pt>
                <c:pt idx="701">
                  <c:v>0.24958431763558525</c:v>
                </c:pt>
                <c:pt idx="702">
                  <c:v>0.24938066517951013</c:v>
                </c:pt>
                <c:pt idx="703">
                  <c:v>0.25303515512177543</c:v>
                </c:pt>
                <c:pt idx="704">
                  <c:v>0.25263525519616181</c:v>
                </c:pt>
                <c:pt idx="705">
                  <c:v>0.25169890410343859</c:v>
                </c:pt>
                <c:pt idx="706">
                  <c:v>0.25113775576064518</c:v>
                </c:pt>
                <c:pt idx="707">
                  <c:v>0.25147537470691128</c:v>
                </c:pt>
                <c:pt idx="708">
                  <c:v>0.25004614020689236</c:v>
                </c:pt>
                <c:pt idx="709">
                  <c:v>0.25134450715523243</c:v>
                </c:pt>
                <c:pt idx="710">
                  <c:v>0.25130378102446305</c:v>
                </c:pt>
                <c:pt idx="711">
                  <c:v>0.24914907608200576</c:v>
                </c:pt>
                <c:pt idx="712">
                  <c:v>0.24832963846724751</c:v>
                </c:pt>
                <c:pt idx="713">
                  <c:v>0.24920456577516448</c:v>
                </c:pt>
                <c:pt idx="714">
                  <c:v>0.25136855328615715</c:v>
                </c:pt>
                <c:pt idx="715">
                  <c:v>0.25203682655399173</c:v>
                </c:pt>
                <c:pt idx="716">
                  <c:v>0.25184591674484547</c:v>
                </c:pt>
                <c:pt idx="717">
                  <c:v>0.26105161602001858</c:v>
                </c:pt>
                <c:pt idx="718">
                  <c:v>0.25621714091190328</c:v>
                </c:pt>
                <c:pt idx="719">
                  <c:v>0.25279557432034278</c:v>
                </c:pt>
                <c:pt idx="720">
                  <c:v>0.25412114051989487</c:v>
                </c:pt>
                <c:pt idx="721">
                  <c:v>0.25388203008534838</c:v>
                </c:pt>
                <c:pt idx="722">
                  <c:v>0.25425087262879198</c:v>
                </c:pt>
                <c:pt idx="723">
                  <c:v>0.2528213670040329</c:v>
                </c:pt>
                <c:pt idx="724">
                  <c:v>0.2518970965044337</c:v>
                </c:pt>
                <c:pt idx="725">
                  <c:v>0.25281827173520272</c:v>
                </c:pt>
                <c:pt idx="726">
                  <c:v>0.25025829380510217</c:v>
                </c:pt>
                <c:pt idx="727">
                  <c:v>0.25565515760852453</c:v>
                </c:pt>
                <c:pt idx="728">
                  <c:v>0.2502776679991211</c:v>
                </c:pt>
                <c:pt idx="729">
                  <c:v>0.25020212047177448</c:v>
                </c:pt>
                <c:pt idx="730">
                  <c:v>0.24767529682330758</c:v>
                </c:pt>
                <c:pt idx="731">
                  <c:v>0.25400467172104224</c:v>
                </c:pt>
                <c:pt idx="732">
                  <c:v>0.25287923314007793</c:v>
                </c:pt>
                <c:pt idx="733">
                  <c:v>0.25419246856053923</c:v>
                </c:pt>
                <c:pt idx="734">
                  <c:v>0.25307733509420521</c:v>
                </c:pt>
                <c:pt idx="735">
                  <c:v>0.2543854541145123</c:v>
                </c:pt>
                <c:pt idx="736">
                  <c:v>0.25900642690835363</c:v>
                </c:pt>
                <c:pt idx="737">
                  <c:v>0.25930331972385023</c:v>
                </c:pt>
                <c:pt idx="738">
                  <c:v>0.2658893314573344</c:v>
                </c:pt>
                <c:pt idx="739">
                  <c:v>0.26019622912112855</c:v>
                </c:pt>
                <c:pt idx="740">
                  <c:v>0.25898697673033083</c:v>
                </c:pt>
                <c:pt idx="741">
                  <c:v>0.25701009939657504</c:v>
                </c:pt>
                <c:pt idx="742">
                  <c:v>0.25632808489658188</c:v>
                </c:pt>
                <c:pt idx="743">
                  <c:v>0.25610651208814861</c:v>
                </c:pt>
                <c:pt idx="744">
                  <c:v>0.255407727141443</c:v>
                </c:pt>
                <c:pt idx="745">
                  <c:v>0.25703247862841971</c:v>
                </c:pt>
                <c:pt idx="746">
                  <c:v>0.25881796132327883</c:v>
                </c:pt>
                <c:pt idx="747">
                  <c:v>0.26357578217113081</c:v>
                </c:pt>
                <c:pt idx="748">
                  <c:v>0.2638641341255818</c:v>
                </c:pt>
                <c:pt idx="749">
                  <c:v>0.25804738207045197</c:v>
                </c:pt>
                <c:pt idx="750">
                  <c:v>0.25998090470181279</c:v>
                </c:pt>
                <c:pt idx="751">
                  <c:v>0.25636224078553654</c:v>
                </c:pt>
                <c:pt idx="752">
                  <c:v>0.2591605736274204</c:v>
                </c:pt>
                <c:pt idx="753">
                  <c:v>0.26255348021847147</c:v>
                </c:pt>
                <c:pt idx="754">
                  <c:v>0.26280887303202516</c:v>
                </c:pt>
                <c:pt idx="755">
                  <c:v>0.26395348721245349</c:v>
                </c:pt>
                <c:pt idx="756">
                  <c:v>0.26352501449524401</c:v>
                </c:pt>
                <c:pt idx="757">
                  <c:v>0.2627945796206585</c:v>
                </c:pt>
                <c:pt idx="758">
                  <c:v>0.26592747931270755</c:v>
                </c:pt>
                <c:pt idx="759">
                  <c:v>0.26097475992724539</c:v>
                </c:pt>
                <c:pt idx="760">
                  <c:v>0.25936293543475164</c:v>
                </c:pt>
                <c:pt idx="761">
                  <c:v>0.26064555124451882</c:v>
                </c:pt>
                <c:pt idx="762">
                  <c:v>0.26529709680664282</c:v>
                </c:pt>
                <c:pt idx="763">
                  <c:v>0.26063386481841344</c:v>
                </c:pt>
                <c:pt idx="764">
                  <c:v>0.25898433714965885</c:v>
                </c:pt>
                <c:pt idx="765">
                  <c:v>0.25924249258616328</c:v>
                </c:pt>
                <c:pt idx="766">
                  <c:v>0.260135655407363</c:v>
                </c:pt>
                <c:pt idx="767">
                  <c:v>0.25994018180899803</c:v>
                </c:pt>
                <c:pt idx="768">
                  <c:v>0.260780468829937</c:v>
                </c:pt>
                <c:pt idx="769">
                  <c:v>0.26040835012392743</c:v>
                </c:pt>
                <c:pt idx="770">
                  <c:v>0.25979741779588555</c:v>
                </c:pt>
                <c:pt idx="771">
                  <c:v>0.2599403048512765</c:v>
                </c:pt>
                <c:pt idx="772">
                  <c:v>0.25867586605574383</c:v>
                </c:pt>
                <c:pt idx="773">
                  <c:v>0.25887263375667091</c:v>
                </c:pt>
                <c:pt idx="774">
                  <c:v>0.25957748296080313</c:v>
                </c:pt>
                <c:pt idx="775">
                  <c:v>0.25927825406892202</c:v>
                </c:pt>
                <c:pt idx="776">
                  <c:v>0.25907919756574915</c:v>
                </c:pt>
                <c:pt idx="777">
                  <c:v>0.25878483920532835</c:v>
                </c:pt>
                <c:pt idx="778">
                  <c:v>0.25914194070916408</c:v>
                </c:pt>
                <c:pt idx="779">
                  <c:v>0.25894807292046707</c:v>
                </c:pt>
                <c:pt idx="780">
                  <c:v>0.25871546775277759</c:v>
                </c:pt>
                <c:pt idx="781">
                  <c:v>0.25899778092171188</c:v>
                </c:pt>
                <c:pt idx="782">
                  <c:v>0.25830978613525085</c:v>
                </c:pt>
                <c:pt idx="783">
                  <c:v>0.25839511832997542</c:v>
                </c:pt>
                <c:pt idx="784">
                  <c:v>0.25852826389071781</c:v>
                </c:pt>
                <c:pt idx="785">
                  <c:v>0.25768762630721637</c:v>
                </c:pt>
                <c:pt idx="786">
                  <c:v>0.25799605034285655</c:v>
                </c:pt>
                <c:pt idx="787">
                  <c:v>0.25836245190018314</c:v>
                </c:pt>
                <c:pt idx="788">
                  <c:v>0.25949586772221128</c:v>
                </c:pt>
                <c:pt idx="789">
                  <c:v>0.26160863510711385</c:v>
                </c:pt>
                <c:pt idx="790">
                  <c:v>0.25910951324042863</c:v>
                </c:pt>
                <c:pt idx="791">
                  <c:v>0.25717964647578873</c:v>
                </c:pt>
                <c:pt idx="792">
                  <c:v>0.25736448533573503</c:v>
                </c:pt>
                <c:pt idx="793">
                  <c:v>0.2576285711942054</c:v>
                </c:pt>
                <c:pt idx="794">
                  <c:v>0.25775989767199725</c:v>
                </c:pt>
                <c:pt idx="795">
                  <c:v>0.25688289094957151</c:v>
                </c:pt>
                <c:pt idx="796">
                  <c:v>0.25821012750202177</c:v>
                </c:pt>
                <c:pt idx="797">
                  <c:v>0.2593957862120983</c:v>
                </c:pt>
                <c:pt idx="798">
                  <c:v>0.25812176134374254</c:v>
                </c:pt>
                <c:pt idx="799">
                  <c:v>0.2583672322006394</c:v>
                </c:pt>
                <c:pt idx="800">
                  <c:v>0.25796623676701902</c:v>
                </c:pt>
                <c:pt idx="801">
                  <c:v>0.25838874711444282</c:v>
                </c:pt>
                <c:pt idx="802">
                  <c:v>0.25868801917905354</c:v>
                </c:pt>
                <c:pt idx="803">
                  <c:v>0.25905314476636454</c:v>
                </c:pt>
                <c:pt idx="804">
                  <c:v>0.25913323017929202</c:v>
                </c:pt>
                <c:pt idx="805">
                  <c:v>0.2587149071548871</c:v>
                </c:pt>
                <c:pt idx="806">
                  <c:v>0.25861258001525733</c:v>
                </c:pt>
                <c:pt idx="807">
                  <c:v>0.25917234726243876</c:v>
                </c:pt>
                <c:pt idx="808">
                  <c:v>0.2597614106602969</c:v>
                </c:pt>
                <c:pt idx="809">
                  <c:v>0.2593330137112273</c:v>
                </c:pt>
                <c:pt idx="810">
                  <c:v>0.25933607983846507</c:v>
                </c:pt>
                <c:pt idx="811">
                  <c:v>0.26262081607683385</c:v>
                </c:pt>
                <c:pt idx="812">
                  <c:v>0.2656472598052827</c:v>
                </c:pt>
                <c:pt idx="813">
                  <c:v>0.26540520585404948</c:v>
                </c:pt>
                <c:pt idx="814">
                  <c:v>0.26013566987022713</c:v>
                </c:pt>
                <c:pt idx="815">
                  <c:v>0.25781234692569155</c:v>
                </c:pt>
                <c:pt idx="816">
                  <c:v>0.25768048122051046</c:v>
                </c:pt>
                <c:pt idx="817">
                  <c:v>0.2567618080652706</c:v>
                </c:pt>
                <c:pt idx="818">
                  <c:v>0.2578234874326345</c:v>
                </c:pt>
                <c:pt idx="819">
                  <c:v>0.25767008544314884</c:v>
                </c:pt>
                <c:pt idx="820">
                  <c:v>0.25798852555199592</c:v>
                </c:pt>
                <c:pt idx="821">
                  <c:v>0.25739511940929355</c:v>
                </c:pt>
                <c:pt idx="822">
                  <c:v>0.25798170965735107</c:v>
                </c:pt>
                <c:pt idx="823">
                  <c:v>0.25726784641905953</c:v>
                </c:pt>
                <c:pt idx="824">
                  <c:v>0.25769115913165852</c:v>
                </c:pt>
                <c:pt idx="825">
                  <c:v>0.25929086288038972</c:v>
                </c:pt>
                <c:pt idx="826">
                  <c:v>0.25781482352931023</c:v>
                </c:pt>
                <c:pt idx="827">
                  <c:v>0.25771303928675204</c:v>
                </c:pt>
                <c:pt idx="828">
                  <c:v>0.258686399122385</c:v>
                </c:pt>
                <c:pt idx="829">
                  <c:v>0.25755531592292308</c:v>
                </c:pt>
                <c:pt idx="830">
                  <c:v>0.25658596575452775</c:v>
                </c:pt>
                <c:pt idx="831">
                  <c:v>0.25640886495872506</c:v>
                </c:pt>
                <c:pt idx="832">
                  <c:v>0.25634025269861943</c:v>
                </c:pt>
                <c:pt idx="833">
                  <c:v>0.25610818244104683</c:v>
                </c:pt>
                <c:pt idx="834">
                  <c:v>0.25563066701435117</c:v>
                </c:pt>
                <c:pt idx="835">
                  <c:v>0.25502228403597671</c:v>
                </c:pt>
                <c:pt idx="836">
                  <c:v>0.25221621658376814</c:v>
                </c:pt>
                <c:pt idx="837">
                  <c:v>0.2535809287921954</c:v>
                </c:pt>
                <c:pt idx="838">
                  <c:v>0.25379512899363954</c:v>
                </c:pt>
                <c:pt idx="839">
                  <c:v>0.25234805336322064</c:v>
                </c:pt>
                <c:pt idx="840">
                  <c:v>0.25189676040473591</c:v>
                </c:pt>
                <c:pt idx="841">
                  <c:v>0.25294416039187045</c:v>
                </c:pt>
                <c:pt idx="842">
                  <c:v>0.25384177086764692</c:v>
                </c:pt>
                <c:pt idx="843">
                  <c:v>0.2537037547754436</c:v>
                </c:pt>
                <c:pt idx="844">
                  <c:v>0.25315185187263889</c:v>
                </c:pt>
                <c:pt idx="845">
                  <c:v>0.25346252153779536</c:v>
                </c:pt>
                <c:pt idx="846">
                  <c:v>0.2538079508625265</c:v>
                </c:pt>
                <c:pt idx="847">
                  <c:v>0.25364623596400615</c:v>
                </c:pt>
                <c:pt idx="848">
                  <c:v>0.25303799351286571</c:v>
                </c:pt>
                <c:pt idx="849">
                  <c:v>0.25295327998335265</c:v>
                </c:pt>
                <c:pt idx="850">
                  <c:v>0.25260607151044556</c:v>
                </c:pt>
                <c:pt idx="851">
                  <c:v>0.25220617158483216</c:v>
                </c:pt>
                <c:pt idx="852">
                  <c:v>0.25245438693213318</c:v>
                </c:pt>
                <c:pt idx="853">
                  <c:v>0.25517171197572658</c:v>
                </c:pt>
                <c:pt idx="854">
                  <c:v>0.25841411303570366</c:v>
                </c:pt>
                <c:pt idx="855">
                  <c:v>0.26051052205759523</c:v>
                </c:pt>
                <c:pt idx="856">
                  <c:v>0.26061713020506638</c:v>
                </c:pt>
                <c:pt idx="857">
                  <c:v>0.25899439661145918</c:v>
                </c:pt>
                <c:pt idx="858">
                  <c:v>0.25945265376291371</c:v>
                </c:pt>
                <c:pt idx="859">
                  <c:v>0.25918949050566942</c:v>
                </c:pt>
                <c:pt idx="860">
                  <c:v>0.25833026684632288</c:v>
                </c:pt>
                <c:pt idx="861">
                  <c:v>0.25848665897904288</c:v>
                </c:pt>
                <c:pt idx="862">
                  <c:v>0.2593367777256349</c:v>
                </c:pt>
                <c:pt idx="863">
                  <c:v>0.26104496655624526</c:v>
                </c:pt>
                <c:pt idx="864">
                  <c:v>0.26106658983359954</c:v>
                </c:pt>
                <c:pt idx="865">
                  <c:v>0.25783794749073619</c:v>
                </c:pt>
                <c:pt idx="866">
                  <c:v>0.25592449370260995</c:v>
                </c:pt>
                <c:pt idx="867">
                  <c:v>0.25470786827309522</c:v>
                </c:pt>
                <c:pt idx="868">
                  <c:v>0.25387381863222752</c:v>
                </c:pt>
                <c:pt idx="869">
                  <c:v>0.25346229358578454</c:v>
                </c:pt>
                <c:pt idx="870">
                  <c:v>0.25337164618048724</c:v>
                </c:pt>
                <c:pt idx="871">
                  <c:v>0.25399820660482325</c:v>
                </c:pt>
                <c:pt idx="872">
                  <c:v>0.25590172030374625</c:v>
                </c:pt>
                <c:pt idx="873">
                  <c:v>0.25714612695286443</c:v>
                </c:pt>
                <c:pt idx="874">
                  <c:v>0.25949721665413938</c:v>
                </c:pt>
                <c:pt idx="875">
                  <c:v>0.25815250054289718</c:v>
                </c:pt>
                <c:pt idx="876">
                  <c:v>0.26016284710334758</c:v>
                </c:pt>
                <c:pt idx="877">
                  <c:v>0.25639484591005324</c:v>
                </c:pt>
                <c:pt idx="878">
                  <c:v>0.25644629701024546</c:v>
                </c:pt>
                <c:pt idx="879">
                  <c:v>0.25525086831151905</c:v>
                </c:pt>
                <c:pt idx="880">
                  <c:v>0.25416687144931294</c:v>
                </c:pt>
                <c:pt idx="881">
                  <c:v>0.25649547377105592</c:v>
                </c:pt>
                <c:pt idx="882">
                  <c:v>0.2579873398129845</c:v>
                </c:pt>
                <c:pt idx="883">
                  <c:v>0.25695453717323119</c:v>
                </c:pt>
                <c:pt idx="884">
                  <c:v>0.25632759726060406</c:v>
                </c:pt>
                <c:pt idx="885">
                  <c:v>0.25642472079116629</c:v>
                </c:pt>
                <c:pt idx="886">
                  <c:v>0.25693718065671778</c:v>
                </c:pt>
                <c:pt idx="887">
                  <c:v>0.25647039343739986</c:v>
                </c:pt>
                <c:pt idx="888">
                  <c:v>0.25839423954906965</c:v>
                </c:pt>
                <c:pt idx="889">
                  <c:v>0.25839918606453383</c:v>
                </c:pt>
                <c:pt idx="890">
                  <c:v>0.25817004140696492</c:v>
                </c:pt>
                <c:pt idx="891">
                  <c:v>0.25618647445879761</c:v>
                </c:pt>
                <c:pt idx="892">
                  <c:v>0.25594051575005938</c:v>
                </c:pt>
                <c:pt idx="893">
                  <c:v>0.25701208814835214</c:v>
                </c:pt>
                <c:pt idx="894">
                  <c:v>0.25454955214769226</c:v>
                </c:pt>
                <c:pt idx="895">
                  <c:v>0.25428822567421794</c:v>
                </c:pt>
                <c:pt idx="896">
                  <c:v>0.25489112722701157</c:v>
                </c:pt>
                <c:pt idx="897">
                  <c:v>0.25434472819960674</c:v>
                </c:pt>
                <c:pt idx="898">
                  <c:v>0.2545705356051976</c:v>
                </c:pt>
                <c:pt idx="899">
                  <c:v>0.25875107748339271</c:v>
                </c:pt>
                <c:pt idx="900">
                  <c:v>0.25873199254666002</c:v>
                </c:pt>
                <c:pt idx="901">
                  <c:v>0.25658390123461072</c:v>
                </c:pt>
                <c:pt idx="902">
                  <c:v>0.25326520770184235</c:v>
                </c:pt>
                <c:pt idx="903">
                  <c:v>0.25292403801445162</c:v>
                </c:pt>
                <c:pt idx="904">
                  <c:v>0.25326950338841181</c:v>
                </c:pt>
                <c:pt idx="905">
                  <c:v>0.25284093677051594</c:v>
                </c:pt>
                <c:pt idx="906">
                  <c:v>0.25239111557037452</c:v>
                </c:pt>
                <c:pt idx="907">
                  <c:v>0.25273006855397695</c:v>
                </c:pt>
                <c:pt idx="908">
                  <c:v>0.25236732264750722</c:v>
                </c:pt>
                <c:pt idx="909">
                  <c:v>0.25254289037969146</c:v>
                </c:pt>
                <c:pt idx="910">
                  <c:v>0.25261432656802296</c:v>
                </c:pt>
                <c:pt idx="911">
                  <c:v>0.25203756480766348</c:v>
                </c:pt>
                <c:pt idx="912">
                  <c:v>0.25152630881366961</c:v>
                </c:pt>
                <c:pt idx="913">
                  <c:v>0.25147115500434553</c:v>
                </c:pt>
                <c:pt idx="914">
                  <c:v>0.25173524086281573</c:v>
                </c:pt>
                <c:pt idx="915">
                  <c:v>0.2508848475376651</c:v>
                </c:pt>
                <c:pt idx="916">
                  <c:v>0.25101090586315905</c:v>
                </c:pt>
                <c:pt idx="917">
                  <c:v>0.25182040684253237</c:v>
                </c:pt>
                <c:pt idx="918">
                  <c:v>0.25205580355890084</c:v>
                </c:pt>
                <c:pt idx="919">
                  <c:v>0.25144532691901711</c:v>
                </c:pt>
                <c:pt idx="920">
                  <c:v>0.25123402662980304</c:v>
                </c:pt>
                <c:pt idx="921">
                  <c:v>0.25212342867454995</c:v>
                </c:pt>
                <c:pt idx="922">
                  <c:v>0.25250151342002713</c:v>
                </c:pt>
                <c:pt idx="923">
                  <c:v>0.25172938642485349</c:v>
                </c:pt>
                <c:pt idx="924">
                  <c:v>0.2520712507614592</c:v>
                </c:pt>
                <c:pt idx="925">
                  <c:v>0.25137276953490484</c:v>
                </c:pt>
                <c:pt idx="926">
                  <c:v>0.25160875922871073</c:v>
                </c:pt>
                <c:pt idx="927">
                  <c:v>0.25158599727062014</c:v>
                </c:pt>
                <c:pt idx="928">
                  <c:v>0.2513139600747234</c:v>
                </c:pt>
                <c:pt idx="929">
                  <c:v>0.25122310263409786</c:v>
                </c:pt>
                <c:pt idx="930">
                  <c:v>0.25037988677520018</c:v>
                </c:pt>
                <c:pt idx="931">
                  <c:v>0.25029796803232091</c:v>
                </c:pt>
                <c:pt idx="932">
                  <c:v>0.25027889410463444</c:v>
                </c:pt>
                <c:pt idx="933">
                  <c:v>0.25014607018072549</c:v>
                </c:pt>
                <c:pt idx="934">
                  <c:v>0.25036991776026807</c:v>
                </c:pt>
                <c:pt idx="935">
                  <c:v>0.25042958052944458</c:v>
                </c:pt>
                <c:pt idx="936">
                  <c:v>0.25032791889743766</c:v>
                </c:pt>
                <c:pt idx="937">
                  <c:v>0.25095376675587605</c:v>
                </c:pt>
                <c:pt idx="938">
                  <c:v>0.2509336443784575</c:v>
                </c:pt>
                <c:pt idx="939">
                  <c:v>0.25097047244349452</c:v>
                </c:pt>
                <c:pt idx="940">
                  <c:v>0.25168365247334434</c:v>
                </c:pt>
                <c:pt idx="941">
                  <c:v>0.25359948918026642</c:v>
                </c:pt>
                <c:pt idx="942">
                  <c:v>0.25398410833419338</c:v>
                </c:pt>
                <c:pt idx="943">
                  <c:v>0.25311508532874105</c:v>
                </c:pt>
                <c:pt idx="944">
                  <c:v>0.25037066270571295</c:v>
                </c:pt>
                <c:pt idx="945">
                  <c:v>0.2493094098849146</c:v>
                </c:pt>
                <c:pt idx="946">
                  <c:v>0.24775200915089171</c:v>
                </c:pt>
                <c:pt idx="947">
                  <c:v>0.2472522809232231</c:v>
                </c:pt>
                <c:pt idx="948">
                  <c:v>0.24716872399112905</c:v>
                </c:pt>
                <c:pt idx="949">
                  <c:v>0.24784062074613714</c:v>
                </c:pt>
                <c:pt idx="950">
                  <c:v>0.24923296587584298</c:v>
                </c:pt>
                <c:pt idx="951">
                  <c:v>0.24818708427359956</c:v>
                </c:pt>
                <c:pt idx="952">
                  <c:v>0.24923239059922464</c:v>
                </c:pt>
                <c:pt idx="953">
                  <c:v>0.24921817295599813</c:v>
                </c:pt>
                <c:pt idx="954">
                  <c:v>0.24963191427450176</c:v>
                </c:pt>
                <c:pt idx="955">
                  <c:v>0.24900752349567878</c:v>
                </c:pt>
                <c:pt idx="956">
                  <c:v>0.24776957894068813</c:v>
                </c:pt>
                <c:pt idx="957">
                  <c:v>0.24698444572907322</c:v>
                </c:pt>
                <c:pt idx="958">
                  <c:v>0.24752131653511228</c:v>
                </c:pt>
                <c:pt idx="959">
                  <c:v>0.24811916990066396</c:v>
                </c:pt>
                <c:pt idx="960">
                  <c:v>0.24714202036284966</c:v>
                </c:pt>
                <c:pt idx="961">
                  <c:v>0.24763321852265535</c:v>
                </c:pt>
                <c:pt idx="962">
                  <c:v>0.2486650810762272</c:v>
                </c:pt>
                <c:pt idx="963">
                  <c:v>0.24901084671651985</c:v>
                </c:pt>
                <c:pt idx="964">
                  <c:v>0.24911595072610071</c:v>
                </c:pt>
                <c:pt idx="965">
                  <c:v>0.24459886727710042</c:v>
                </c:pt>
                <c:pt idx="966">
                  <c:v>0.24665561675050118</c:v>
                </c:pt>
                <c:pt idx="967">
                  <c:v>0.24534179159055672</c:v>
                </c:pt>
                <c:pt idx="968">
                  <c:v>0.24459572840381372</c:v>
                </c:pt>
                <c:pt idx="969">
                  <c:v>0.24502534023348688</c:v>
                </c:pt>
                <c:pt idx="970">
                  <c:v>0.24468373299048443</c:v>
                </c:pt>
                <c:pt idx="971">
                  <c:v>0.24618904280446602</c:v>
                </c:pt>
                <c:pt idx="972">
                  <c:v>0.24624266355017138</c:v>
                </c:pt>
                <c:pt idx="973">
                  <c:v>0.24665223222438429</c:v>
                </c:pt>
                <c:pt idx="974">
                  <c:v>0.2462188563803035</c:v>
                </c:pt>
                <c:pt idx="975">
                  <c:v>0.24586939126883367</c:v>
                </c:pt>
                <c:pt idx="976">
                  <c:v>0.24647185526601537</c:v>
                </c:pt>
                <c:pt idx="977">
                  <c:v>0.24591110130610472</c:v>
                </c:pt>
                <c:pt idx="978">
                  <c:v>0.24537765819891152</c:v>
                </c:pt>
                <c:pt idx="979">
                  <c:v>0.24545258382309226</c:v>
                </c:pt>
                <c:pt idx="980">
                  <c:v>0.24544549658784343</c:v>
                </c:pt>
                <c:pt idx="981">
                  <c:v>0.24521963133079527</c:v>
                </c:pt>
                <c:pt idx="982">
                  <c:v>0.24486717607609138</c:v>
                </c:pt>
                <c:pt idx="983">
                  <c:v>0.24474797358001665</c:v>
                </c:pt>
                <c:pt idx="984">
                  <c:v>0.24496935124771374</c:v>
                </c:pt>
                <c:pt idx="985">
                  <c:v>0.24498103443586411</c:v>
                </c:pt>
                <c:pt idx="986">
                  <c:v>0.24499693387276228</c:v>
                </c:pt>
                <c:pt idx="987">
                  <c:v>0.2441792715206344</c:v>
                </c:pt>
                <c:pt idx="988">
                  <c:v>0.24441421276470846</c:v>
                </c:pt>
                <c:pt idx="989">
                  <c:v>0.24449462736969729</c:v>
                </c:pt>
                <c:pt idx="990">
                  <c:v>0.24507582210590556</c:v>
                </c:pt>
                <c:pt idx="991">
                  <c:v>0.24523480395479486</c:v>
                </c:pt>
                <c:pt idx="992">
                  <c:v>0.24580284029069072</c:v>
                </c:pt>
                <c:pt idx="993">
                  <c:v>0.2446242834945907</c:v>
                </c:pt>
                <c:pt idx="994">
                  <c:v>0.2443703477606522</c:v>
                </c:pt>
                <c:pt idx="995">
                  <c:v>0.24536801082081308</c:v>
                </c:pt>
                <c:pt idx="996">
                  <c:v>0.2443008390188221</c:v>
                </c:pt>
                <c:pt idx="997">
                  <c:v>0.24503995225959618</c:v>
                </c:pt>
                <c:pt idx="998">
                  <c:v>0.24486127134189911</c:v>
                </c:pt>
                <c:pt idx="999">
                  <c:v>0.24496837878198513</c:v>
                </c:pt>
                <c:pt idx="1000">
                  <c:v>0.24640181485202342</c:v>
                </c:pt>
                <c:pt idx="1001">
                  <c:v>0.2470517995041181</c:v>
                </c:pt>
                <c:pt idx="1002">
                  <c:v>0.24652438050371361</c:v>
                </c:pt>
                <c:pt idx="1003">
                  <c:v>0.24558760977206107</c:v>
                </c:pt>
                <c:pt idx="1004">
                  <c:v>0.24598722367834244</c:v>
                </c:pt>
                <c:pt idx="1005">
                  <c:v>0.24628214587460831</c:v>
                </c:pt>
                <c:pt idx="1006">
                  <c:v>0.25381107527294888</c:v>
                </c:pt>
                <c:pt idx="1007">
                  <c:v>0.25498286323267916</c:v>
                </c:pt>
                <c:pt idx="1008">
                  <c:v>0.25548690139391816</c:v>
                </c:pt>
                <c:pt idx="1009">
                  <c:v>0.25471222181112219</c:v>
                </c:pt>
                <c:pt idx="1010">
                  <c:v>0.25139319239451935</c:v>
                </c:pt>
                <c:pt idx="1011">
                  <c:v>0.24811495041396198</c:v>
                </c:pt>
                <c:pt idx="1012">
                  <c:v>0.24601723584873486</c:v>
                </c:pt>
                <c:pt idx="1013">
                  <c:v>0.24561907902206892</c:v>
                </c:pt>
                <c:pt idx="1014">
                  <c:v>0.24426240514411707</c:v>
                </c:pt>
                <c:pt idx="1015">
                  <c:v>0.24557424155228424</c:v>
                </c:pt>
                <c:pt idx="1016">
                  <c:v>0.24101599441690286</c:v>
                </c:pt>
                <c:pt idx="1017">
                  <c:v>0.24141488151028576</c:v>
                </c:pt>
                <c:pt idx="1018">
                  <c:v>0.24040523175768708</c:v>
                </c:pt>
                <c:pt idx="1019">
                  <c:v>0.23961037173015168</c:v>
                </c:pt>
                <c:pt idx="1020">
                  <c:v>0.23964449523955897</c:v>
                </c:pt>
                <c:pt idx="1021">
                  <c:v>0.24114111244035163</c:v>
                </c:pt>
                <c:pt idx="1022">
                  <c:v>0.24167383974369236</c:v>
                </c:pt>
                <c:pt idx="1023">
                  <c:v>0.24754072008658734</c:v>
                </c:pt>
                <c:pt idx="1024">
                  <c:v>0.25001876459508099</c:v>
                </c:pt>
                <c:pt idx="1025">
                  <c:v>0.24487668961872863</c:v>
                </c:pt>
                <c:pt idx="1026">
                  <c:v>0.24590397046639956</c:v>
                </c:pt>
                <c:pt idx="1027">
                  <c:v>0.24552074061090282</c:v>
                </c:pt>
                <c:pt idx="1028">
                  <c:v>0.23956536804535908</c:v>
                </c:pt>
                <c:pt idx="1029">
                  <c:v>0.23948041210097082</c:v>
                </c:pt>
                <c:pt idx="1030">
                  <c:v>0.2391376366039123</c:v>
                </c:pt>
                <c:pt idx="1031">
                  <c:v>0.23868007733962748</c:v>
                </c:pt>
                <c:pt idx="1032">
                  <c:v>0.23900886271374305</c:v>
                </c:pt>
                <c:pt idx="1033">
                  <c:v>0.24038881208940049</c:v>
                </c:pt>
                <c:pt idx="1034">
                  <c:v>0.2416402479064465</c:v>
                </c:pt>
                <c:pt idx="1035">
                  <c:v>0.24148714942124827</c:v>
                </c:pt>
                <c:pt idx="1036">
                  <c:v>0.24530525278280638</c:v>
                </c:pt>
                <c:pt idx="1037">
                  <c:v>0.25033958740686035</c:v>
                </c:pt>
                <c:pt idx="1038">
                  <c:v>0.25241216033315544</c:v>
                </c:pt>
                <c:pt idx="1039">
                  <c:v>0.25254421038589114</c:v>
                </c:pt>
                <c:pt idx="1040">
                  <c:v>0.25162773925571108</c:v>
                </c:pt>
                <c:pt idx="1041">
                  <c:v>0.25142112558213042</c:v>
                </c:pt>
                <c:pt idx="1042">
                  <c:v>0.25084474676388019</c:v>
                </c:pt>
                <c:pt idx="1043">
                  <c:v>0.24773383170493019</c:v>
                </c:pt>
                <c:pt idx="1044">
                  <c:v>0.24224733678225893</c:v>
                </c:pt>
                <c:pt idx="1045">
                  <c:v>0.23979300878090148</c:v>
                </c:pt>
                <c:pt idx="1046">
                  <c:v>0.24006014608788159</c:v>
                </c:pt>
                <c:pt idx="1047">
                  <c:v>0.23917006407264774</c:v>
                </c:pt>
                <c:pt idx="1048">
                  <c:v>0.23824690009010163</c:v>
                </c:pt>
                <c:pt idx="1049">
                  <c:v>0.23814918682005645</c:v>
                </c:pt>
                <c:pt idx="1050">
                  <c:v>0.23806327265694055</c:v>
                </c:pt>
                <c:pt idx="1051">
                  <c:v>0.23806817578381201</c:v>
                </c:pt>
                <c:pt idx="1052">
                  <c:v>0.23885584366636642</c:v>
                </c:pt>
                <c:pt idx="1053">
                  <c:v>0.24658458919205273</c:v>
                </c:pt>
                <c:pt idx="1054">
                  <c:v>0.24879992613146024</c:v>
                </c:pt>
                <c:pt idx="1055">
                  <c:v>0.24844463226980201</c:v>
                </c:pt>
                <c:pt idx="1056">
                  <c:v>0.24897807213904044</c:v>
                </c:pt>
                <c:pt idx="1057">
                  <c:v>0.24546233956474139</c:v>
                </c:pt>
                <c:pt idx="1058">
                  <c:v>0.24309190459517599</c:v>
                </c:pt>
                <c:pt idx="1059">
                  <c:v>0.24547106477334127</c:v>
                </c:pt>
                <c:pt idx="1060">
                  <c:v>0.24661182449249403</c:v>
                </c:pt>
                <c:pt idx="1061">
                  <c:v>0.24743607478725588</c:v>
                </c:pt>
                <c:pt idx="1062">
                  <c:v>0.24538539647891869</c:v>
                </c:pt>
                <c:pt idx="1063">
                  <c:v>0.23919717633081028</c:v>
                </c:pt>
                <c:pt idx="1064">
                  <c:v>0.23711273975435593</c:v>
                </c:pt>
                <c:pt idx="1065">
                  <c:v>0.23684414493603312</c:v>
                </c:pt>
                <c:pt idx="1066">
                  <c:v>0.23791671894164668</c:v>
                </c:pt>
                <c:pt idx="1067">
                  <c:v>0.23911727526543688</c:v>
                </c:pt>
                <c:pt idx="1068">
                  <c:v>0.24348135434578863</c:v>
                </c:pt>
                <c:pt idx="1069">
                  <c:v>0.24407903480455925</c:v>
                </c:pt>
                <c:pt idx="1070">
                  <c:v>0.2396388510527887</c:v>
                </c:pt>
                <c:pt idx="1071">
                  <c:v>0.24284092684078817</c:v>
                </c:pt>
                <c:pt idx="1072">
                  <c:v>0.24402119457215188</c:v>
                </c:pt>
                <c:pt idx="1073">
                  <c:v>0.24575757972815881</c:v>
                </c:pt>
                <c:pt idx="1074">
                  <c:v>0.24751617120922942</c:v>
                </c:pt>
                <c:pt idx="1075">
                  <c:v>0.24622189034385808</c:v>
                </c:pt>
                <c:pt idx="1076">
                  <c:v>0.2454811242351414</c:v>
                </c:pt>
                <c:pt idx="1077">
                  <c:v>0.24680725427053857</c:v>
                </c:pt>
                <c:pt idx="1078">
                  <c:v>0.24772762670440546</c:v>
                </c:pt>
                <c:pt idx="1079">
                  <c:v>0.24873029758530618</c:v>
                </c:pt>
                <c:pt idx="1080">
                  <c:v>0.24915482561023583</c:v>
                </c:pt>
                <c:pt idx="1081">
                  <c:v>0.25109455648007573</c:v>
                </c:pt>
                <c:pt idx="1082">
                  <c:v>0.25206009579165195</c:v>
                </c:pt>
                <c:pt idx="1083">
                  <c:v>0.24968377422044088</c:v>
                </c:pt>
                <c:pt idx="1084">
                  <c:v>0.23844938472384786</c:v>
                </c:pt>
                <c:pt idx="1085">
                  <c:v>0.23921367198310076</c:v>
                </c:pt>
                <c:pt idx="1086">
                  <c:v>0.23243999767730722</c:v>
                </c:pt>
                <c:pt idx="1087">
                  <c:v>0.23244799240332678</c:v>
                </c:pt>
                <c:pt idx="1088">
                  <c:v>0.23304878604761003</c:v>
                </c:pt>
                <c:pt idx="1089">
                  <c:v>0.23263685237128395</c:v>
                </c:pt>
                <c:pt idx="1090">
                  <c:v>0.23208779908447924</c:v>
                </c:pt>
                <c:pt idx="1091">
                  <c:v>0.23421163876341222</c:v>
                </c:pt>
                <c:pt idx="1092">
                  <c:v>0.23840572997098375</c:v>
                </c:pt>
                <c:pt idx="1093">
                  <c:v>0.24478153670739741</c:v>
                </c:pt>
                <c:pt idx="1094">
                  <c:v>0.24396805844033331</c:v>
                </c:pt>
                <c:pt idx="1095">
                  <c:v>0.24431318749873199</c:v>
                </c:pt>
                <c:pt idx="1096">
                  <c:v>0.2438195772785382</c:v>
                </c:pt>
                <c:pt idx="1097">
                  <c:v>0.23273609870494782</c:v>
                </c:pt>
                <c:pt idx="1098">
                  <c:v>0.2317834863878544</c:v>
                </c:pt>
                <c:pt idx="1099">
                  <c:v>0.23231434798169659</c:v>
                </c:pt>
                <c:pt idx="1100">
                  <c:v>0.23200418084710955</c:v>
                </c:pt>
                <c:pt idx="1101">
                  <c:v>0.23414977763885772</c:v>
                </c:pt>
                <c:pt idx="1102">
                  <c:v>0.24060698634058025</c:v>
                </c:pt>
                <c:pt idx="1103">
                  <c:v>0.24293012817551624</c:v>
                </c:pt>
                <c:pt idx="1104">
                  <c:v>0.24671456371582501</c:v>
                </c:pt>
                <c:pt idx="1105">
                  <c:v>0.24712429536709146</c:v>
                </c:pt>
                <c:pt idx="1106">
                  <c:v>0.2467272772211615</c:v>
                </c:pt>
                <c:pt idx="1107">
                  <c:v>0.24508184297473945</c:v>
                </c:pt>
                <c:pt idx="1108">
                  <c:v>0.23979141764996154</c:v>
                </c:pt>
                <c:pt idx="1109">
                  <c:v>0.2366228467061583</c:v>
                </c:pt>
                <c:pt idx="1110">
                  <c:v>0.23527629381114634</c:v>
                </c:pt>
                <c:pt idx="1111">
                  <c:v>0.23261133102819737</c:v>
                </c:pt>
                <c:pt idx="1112">
                  <c:v>0.23174907362116043</c:v>
                </c:pt>
                <c:pt idx="1113">
                  <c:v>0.23231311863822868</c:v>
                </c:pt>
                <c:pt idx="1114">
                  <c:v>0.2332569763892661</c:v>
                </c:pt>
                <c:pt idx="1115">
                  <c:v>0.23109243972115595</c:v>
                </c:pt>
                <c:pt idx="1116">
                  <c:v>0.23407684076645427</c:v>
                </c:pt>
                <c:pt idx="1117">
                  <c:v>0.23484728596795662</c:v>
                </c:pt>
                <c:pt idx="1118">
                  <c:v>0.23322986413110355</c:v>
                </c:pt>
                <c:pt idx="1119">
                  <c:v>0.23182689570375248</c:v>
                </c:pt>
                <c:pt idx="1120">
                  <c:v>0.23582627250540422</c:v>
                </c:pt>
                <c:pt idx="1121">
                  <c:v>0.23994348193242887</c:v>
                </c:pt>
                <c:pt idx="1122">
                  <c:v>0.23995982216289341</c:v>
                </c:pt>
                <c:pt idx="1123">
                  <c:v>0.2375025219349845</c:v>
                </c:pt>
                <c:pt idx="1124">
                  <c:v>0.2352544896400561</c:v>
                </c:pt>
                <c:pt idx="1125">
                  <c:v>0.23383466398880626</c:v>
                </c:pt>
                <c:pt idx="1126">
                  <c:v>0.23438934721538068</c:v>
                </c:pt>
                <c:pt idx="1127">
                  <c:v>0.23577214944499292</c:v>
                </c:pt>
                <c:pt idx="1128">
                  <c:v>0.23461827859966683</c:v>
                </c:pt>
                <c:pt idx="1129">
                  <c:v>0.23145400312656925</c:v>
                </c:pt>
                <c:pt idx="1130">
                  <c:v>0.2311792147484954</c:v>
                </c:pt>
                <c:pt idx="1131">
                  <c:v>0.23105834859129565</c:v>
                </c:pt>
                <c:pt idx="1132">
                  <c:v>0.23065090250432058</c:v>
                </c:pt>
                <c:pt idx="1133">
                  <c:v>0.23069108271592748</c:v>
                </c:pt>
                <c:pt idx="1134">
                  <c:v>0.23307433955437984</c:v>
                </c:pt>
                <c:pt idx="1135">
                  <c:v>0.23220877360522946</c:v>
                </c:pt>
                <c:pt idx="1136">
                  <c:v>0.23003093045434558</c:v>
                </c:pt>
                <c:pt idx="1137">
                  <c:v>0.22932457387436828</c:v>
                </c:pt>
                <c:pt idx="1138">
                  <c:v>0.22988672360861853</c:v>
                </c:pt>
                <c:pt idx="1139">
                  <c:v>0.22993303283674649</c:v>
                </c:pt>
                <c:pt idx="1140">
                  <c:v>0.23134264382023403</c:v>
                </c:pt>
                <c:pt idx="1141">
                  <c:v>0.23800648087426507</c:v>
                </c:pt>
                <c:pt idx="1142">
                  <c:v>0.23985781342214252</c:v>
                </c:pt>
                <c:pt idx="1143">
                  <c:v>0.24163147585543532</c:v>
                </c:pt>
                <c:pt idx="1144">
                  <c:v>0.24387752263654144</c:v>
                </c:pt>
                <c:pt idx="1145">
                  <c:v>0.23443929741563749</c:v>
                </c:pt>
                <c:pt idx="1146">
                  <c:v>0.22907499167845652</c:v>
                </c:pt>
                <c:pt idx="1147">
                  <c:v>0.2295458431785147</c:v>
                </c:pt>
                <c:pt idx="1148">
                  <c:v>0.22966618111737097</c:v>
                </c:pt>
                <c:pt idx="1149">
                  <c:v>0.22820541951588694</c:v>
                </c:pt>
                <c:pt idx="1150">
                  <c:v>0.22824306462482707</c:v>
                </c:pt>
                <c:pt idx="1151">
                  <c:v>0.22826109010278145</c:v>
                </c:pt>
                <c:pt idx="1152">
                  <c:v>0.22829114933144889</c:v>
                </c:pt>
                <c:pt idx="1153">
                  <c:v>0.23018229663377918</c:v>
                </c:pt>
                <c:pt idx="1154">
                  <c:v>0.23054802944552841</c:v>
                </c:pt>
                <c:pt idx="1155">
                  <c:v>0.23401080678174507</c:v>
                </c:pt>
                <c:pt idx="1156">
                  <c:v>0.23683353955507058</c:v>
                </c:pt>
                <c:pt idx="1157">
                  <c:v>0.23600193068445646</c:v>
                </c:pt>
                <c:pt idx="1158">
                  <c:v>0.23523107685307096</c:v>
                </c:pt>
                <c:pt idx="1159">
                  <c:v>0.22833660870439945</c:v>
                </c:pt>
                <c:pt idx="1160">
                  <c:v>0.22829975149777026</c:v>
                </c:pt>
                <c:pt idx="1161">
                  <c:v>0.22879988835532197</c:v>
                </c:pt>
                <c:pt idx="1162">
                  <c:v>0.22681190656385253</c:v>
                </c:pt>
                <c:pt idx="1163">
                  <c:v>0.22594054424406076</c:v>
                </c:pt>
                <c:pt idx="1164">
                  <c:v>0.22537630084830113</c:v>
                </c:pt>
                <c:pt idx="1165">
                  <c:v>0.22594352014029431</c:v>
                </c:pt>
                <c:pt idx="1166">
                  <c:v>0.22822103617140804</c:v>
                </c:pt>
                <c:pt idx="1167">
                  <c:v>0.22813952605841209</c:v>
                </c:pt>
                <c:pt idx="1168">
                  <c:v>0.2307811192271047</c:v>
                </c:pt>
                <c:pt idx="1169">
                  <c:v>0.22997339372622547</c:v>
                </c:pt>
                <c:pt idx="1170">
                  <c:v>0.2294935132974168</c:v>
                </c:pt>
                <c:pt idx="1171">
                  <c:v>0.2303586235584088</c:v>
                </c:pt>
                <c:pt idx="1172">
                  <c:v>0.23105302237167674</c:v>
                </c:pt>
                <c:pt idx="1173">
                  <c:v>0.23023420320626609</c:v>
                </c:pt>
                <c:pt idx="1174">
                  <c:v>0.22894523064383079</c:v>
                </c:pt>
                <c:pt idx="1175">
                  <c:v>0.22748536552407167</c:v>
                </c:pt>
                <c:pt idx="1176">
                  <c:v>0.22499940184183512</c:v>
                </c:pt>
                <c:pt idx="1177">
                  <c:v>0.22489007812968848</c:v>
                </c:pt>
                <c:pt idx="1178">
                  <c:v>0.22529621867332819</c:v>
                </c:pt>
                <c:pt idx="1179">
                  <c:v>0.22604053552316949</c:v>
                </c:pt>
                <c:pt idx="1180">
                  <c:v>0.22650888473183495</c:v>
                </c:pt>
                <c:pt idx="1181">
                  <c:v>0.22832140370085291</c:v>
                </c:pt>
                <c:pt idx="1182">
                  <c:v>0.23069490479765614</c:v>
                </c:pt>
                <c:pt idx="1183">
                  <c:v>0.23101492157457865</c:v>
                </c:pt>
                <c:pt idx="1184">
                  <c:v>0.23208817533481541</c:v>
                </c:pt>
                <c:pt idx="1185">
                  <c:v>0.23334391784747682</c:v>
                </c:pt>
                <c:pt idx="1186">
                  <c:v>0.23270232252014761</c:v>
                </c:pt>
                <c:pt idx="1187">
                  <c:v>0.23364032604908658</c:v>
                </c:pt>
                <c:pt idx="1188">
                  <c:v>0.23072359717771262</c:v>
                </c:pt>
                <c:pt idx="1189">
                  <c:v>0.23000633473457638</c:v>
                </c:pt>
                <c:pt idx="1190">
                  <c:v>0.22905726992065295</c:v>
                </c:pt>
                <c:pt idx="1191">
                  <c:v>0.22835654673426364</c:v>
                </c:pt>
                <c:pt idx="1192">
                  <c:v>0.22964261960033305</c:v>
                </c:pt>
                <c:pt idx="1193">
                  <c:v>0.23010291256183957</c:v>
                </c:pt>
                <c:pt idx="1194">
                  <c:v>0.23276423048711381</c:v>
                </c:pt>
                <c:pt idx="1195">
                  <c:v>0.23536268568051258</c:v>
                </c:pt>
                <c:pt idx="1196">
                  <c:v>0.23582662004587546</c:v>
                </c:pt>
                <c:pt idx="1197">
                  <c:v>0.23633960769804319</c:v>
                </c:pt>
                <c:pt idx="1198">
                  <c:v>0.23630024841588476</c:v>
                </c:pt>
                <c:pt idx="1199">
                  <c:v>0.23644823352302002</c:v>
                </c:pt>
                <c:pt idx="1200">
                  <c:v>0.23023447800068825</c:v>
                </c:pt>
                <c:pt idx="1201">
                  <c:v>0.22514638555751351</c:v>
                </c:pt>
                <c:pt idx="1202">
                  <c:v>0.22517856737341879</c:v>
                </c:pt>
                <c:pt idx="1203">
                  <c:v>0.22603247906014701</c:v>
                </c:pt>
                <c:pt idx="1204">
                  <c:v>0.22420249521106517</c:v>
                </c:pt>
                <c:pt idx="1205">
                  <c:v>0.22333817306824724</c:v>
                </c:pt>
                <c:pt idx="1206">
                  <c:v>0.22438320481531374</c:v>
                </c:pt>
                <c:pt idx="1207">
                  <c:v>0.22358381014015183</c:v>
                </c:pt>
                <c:pt idx="1208">
                  <c:v>0.22713970803146616</c:v>
                </c:pt>
                <c:pt idx="1209">
                  <c:v>0.22629966342540217</c:v>
                </c:pt>
                <c:pt idx="1210">
                  <c:v>0.22309776853113852</c:v>
                </c:pt>
                <c:pt idx="1211">
                  <c:v>0.22548908485470437</c:v>
                </c:pt>
                <c:pt idx="1212">
                  <c:v>0.23294146533424126</c:v>
                </c:pt>
                <c:pt idx="1213">
                  <c:v>0.23381927830738725</c:v>
                </c:pt>
                <c:pt idx="1214">
                  <c:v>0.22907832914629817</c:v>
                </c:pt>
                <c:pt idx="1215">
                  <c:v>0.22774329322442885</c:v>
                </c:pt>
                <c:pt idx="1216">
                  <c:v>0.2296261710063176</c:v>
                </c:pt>
                <c:pt idx="1217">
                  <c:v>0.23038267314315186</c:v>
                </c:pt>
                <c:pt idx="1218">
                  <c:v>0.22787672437277584</c:v>
                </c:pt>
                <c:pt idx="1219">
                  <c:v>0.2258598401659215</c:v>
                </c:pt>
                <c:pt idx="1220">
                  <c:v>0.22575406719489946</c:v>
                </c:pt>
                <c:pt idx="1221">
                  <c:v>0.22569568104332946</c:v>
                </c:pt>
                <c:pt idx="1222">
                  <c:v>0.22473707376103991</c:v>
                </c:pt>
                <c:pt idx="1223">
                  <c:v>0.22393822500504065</c:v>
                </c:pt>
                <c:pt idx="1224">
                  <c:v>0.22347309065366538</c:v>
                </c:pt>
                <c:pt idx="1225">
                  <c:v>0.22305416385864052</c:v>
                </c:pt>
                <c:pt idx="1226">
                  <c:v>0.22324066983353047</c:v>
                </c:pt>
                <c:pt idx="1227">
                  <c:v>0.22476655447513422</c:v>
                </c:pt>
                <c:pt idx="1228">
                  <c:v>0.2232027997946705</c:v>
                </c:pt>
                <c:pt idx="1229">
                  <c:v>0.22557267416634563</c:v>
                </c:pt>
                <c:pt idx="1230">
                  <c:v>0.22849240462172721</c:v>
                </c:pt>
                <c:pt idx="1231">
                  <c:v>0.22735216189600826</c:v>
                </c:pt>
                <c:pt idx="1232">
                  <c:v>0.22833975081564095</c:v>
                </c:pt>
                <c:pt idx="1233">
                  <c:v>0.23024280558845098</c:v>
                </c:pt>
                <c:pt idx="1234">
                  <c:v>0.23099880562644287</c:v>
                </c:pt>
                <c:pt idx="1235">
                  <c:v>0.23248012737682078</c:v>
                </c:pt>
                <c:pt idx="1236">
                  <c:v>0.23351272019710961</c:v>
                </c:pt>
                <c:pt idx="1237">
                  <c:v>0.23263666823959314</c:v>
                </c:pt>
                <c:pt idx="1238">
                  <c:v>0.23041020892578934</c:v>
                </c:pt>
                <c:pt idx="1239">
                  <c:v>0.22614949075607138</c:v>
                </c:pt>
                <c:pt idx="1240">
                  <c:v>0.22312910372982181</c:v>
                </c:pt>
                <c:pt idx="1241">
                  <c:v>0.2227817437206347</c:v>
                </c:pt>
                <c:pt idx="1242">
                  <c:v>0.22149559487056181</c:v>
                </c:pt>
                <c:pt idx="1243">
                  <c:v>0.22397600438116883</c:v>
                </c:pt>
                <c:pt idx="1244">
                  <c:v>0.22401329914341003</c:v>
                </c:pt>
                <c:pt idx="1245">
                  <c:v>0.22676925644040005</c:v>
                </c:pt>
                <c:pt idx="1246">
                  <c:v>0.22656315976025321</c:v>
                </c:pt>
                <c:pt idx="1247">
                  <c:v>0.22800691216983132</c:v>
                </c:pt>
                <c:pt idx="1248">
                  <c:v>0.22974810007611363</c:v>
                </c:pt>
                <c:pt idx="1249">
                  <c:v>0.23065383155814262</c:v>
                </c:pt>
                <c:pt idx="1250">
                  <c:v>0.23024084943208445</c:v>
                </c:pt>
                <c:pt idx="1251">
                  <c:v>0.23072513045719487</c:v>
                </c:pt>
                <c:pt idx="1252">
                  <c:v>0.22792825145697182</c:v>
                </c:pt>
                <c:pt idx="1253">
                  <c:v>0.22664835790365329</c:v>
                </c:pt>
                <c:pt idx="1254">
                  <c:v>0.22207208205236273</c:v>
                </c:pt>
                <c:pt idx="1255">
                  <c:v>0.22091190129677957</c:v>
                </c:pt>
                <c:pt idx="1256">
                  <c:v>0.22143465936932424</c:v>
                </c:pt>
                <c:pt idx="1257">
                  <c:v>0.22192617916596341</c:v>
                </c:pt>
                <c:pt idx="1258">
                  <c:v>0.22038264551260497</c:v>
                </c:pt>
                <c:pt idx="1259">
                  <c:v>0.21994013906799575</c:v>
                </c:pt>
                <c:pt idx="1260">
                  <c:v>0.22079178764025228</c:v>
                </c:pt>
                <c:pt idx="1261">
                  <c:v>0.22274091268013302</c:v>
                </c:pt>
                <c:pt idx="1262">
                  <c:v>0.22294001624158089</c:v>
                </c:pt>
                <c:pt idx="1263">
                  <c:v>0.22234797694748948</c:v>
                </c:pt>
                <c:pt idx="1264">
                  <c:v>0.22130283359891773</c:v>
                </c:pt>
                <c:pt idx="1265">
                  <c:v>0.22078739028190508</c:v>
                </c:pt>
                <c:pt idx="1266">
                  <c:v>0.22059679865577408</c:v>
                </c:pt>
                <c:pt idx="1267">
                  <c:v>0.22110684322298252</c:v>
                </c:pt>
                <c:pt idx="1268">
                  <c:v>0.22050738404776302</c:v>
                </c:pt>
                <c:pt idx="1269">
                  <c:v>0.22031459708834489</c:v>
                </c:pt>
                <c:pt idx="1270">
                  <c:v>0.22046119786191382</c:v>
                </c:pt>
                <c:pt idx="1271">
                  <c:v>0.22037018845328091</c:v>
                </c:pt>
                <c:pt idx="1272">
                  <c:v>0.22003720150914621</c:v>
                </c:pt>
                <c:pt idx="1273">
                  <c:v>0.2202427814117224</c:v>
                </c:pt>
                <c:pt idx="1274">
                  <c:v>0.22018023686286245</c:v>
                </c:pt>
                <c:pt idx="1275">
                  <c:v>0.22117334714285042</c:v>
                </c:pt>
                <c:pt idx="1276">
                  <c:v>0.22875406395694478</c:v>
                </c:pt>
                <c:pt idx="1277">
                  <c:v>0.2299111205179693</c:v>
                </c:pt>
                <c:pt idx="1278">
                  <c:v>0.22923804126190461</c:v>
                </c:pt>
                <c:pt idx="1279">
                  <c:v>0.22812800606317821</c:v>
                </c:pt>
                <c:pt idx="1280">
                  <c:v>0.22335075273812252</c:v>
                </c:pt>
                <c:pt idx="1281">
                  <c:v>0.22274382683936345</c:v>
                </c:pt>
                <c:pt idx="1282">
                  <c:v>0.2207298069272374</c:v>
                </c:pt>
                <c:pt idx="1283">
                  <c:v>0.21983163585357035</c:v>
                </c:pt>
                <c:pt idx="1284">
                  <c:v>0.21937459012890101</c:v>
                </c:pt>
                <c:pt idx="1285">
                  <c:v>0.21941434379394192</c:v>
                </c:pt>
                <c:pt idx="1286">
                  <c:v>0.22023945819088159</c:v>
                </c:pt>
                <c:pt idx="1287">
                  <c:v>0.22115351726067312</c:v>
                </c:pt>
                <c:pt idx="1288">
                  <c:v>0.21917249966217359</c:v>
                </c:pt>
                <c:pt idx="1289">
                  <c:v>0.2196970802714876</c:v>
                </c:pt>
                <c:pt idx="1290">
                  <c:v>0.21964230271249946</c:v>
                </c:pt>
                <c:pt idx="1291">
                  <c:v>0.22009934843716883</c:v>
                </c:pt>
                <c:pt idx="1292">
                  <c:v>0.22022008399686221</c:v>
                </c:pt>
                <c:pt idx="1293">
                  <c:v>0.22072137097592398</c:v>
                </c:pt>
                <c:pt idx="1294">
                  <c:v>0.22043256678713291</c:v>
                </c:pt>
                <c:pt idx="1295">
                  <c:v>0.21854208499242547</c:v>
                </c:pt>
                <c:pt idx="1296">
                  <c:v>0.21812743575142368</c:v>
                </c:pt>
                <c:pt idx="1297">
                  <c:v>0.21781106037835732</c:v>
                </c:pt>
                <c:pt idx="1298">
                  <c:v>0.21783159138565922</c:v>
                </c:pt>
                <c:pt idx="1299">
                  <c:v>0.21814325920431818</c:v>
                </c:pt>
                <c:pt idx="1300">
                  <c:v>0.21824735038166854</c:v>
                </c:pt>
                <c:pt idx="1301">
                  <c:v>0.21838433270286764</c:v>
                </c:pt>
                <c:pt idx="1302">
                  <c:v>0.21875846908638308</c:v>
                </c:pt>
                <c:pt idx="1303">
                  <c:v>0.21873979277953398</c:v>
                </c:pt>
                <c:pt idx="1304">
                  <c:v>0.221157082680526</c:v>
                </c:pt>
                <c:pt idx="1305">
                  <c:v>0.22249949509493064</c:v>
                </c:pt>
                <c:pt idx="1306">
                  <c:v>0.22258291797570001</c:v>
                </c:pt>
                <c:pt idx="1307">
                  <c:v>0.22145333891412838</c:v>
                </c:pt>
                <c:pt idx="1308">
                  <c:v>0.22048957184309143</c:v>
                </c:pt>
                <c:pt idx="1309">
                  <c:v>0.21958690994211835</c:v>
                </c:pt>
                <c:pt idx="1310">
                  <c:v>0.22011778578296132</c:v>
                </c:pt>
                <c:pt idx="1311">
                  <c:v>0.22207854371476299</c:v>
                </c:pt>
                <c:pt idx="1312">
                  <c:v>0.21939889982933836</c:v>
                </c:pt>
                <c:pt idx="1313">
                  <c:v>0.21943491840570034</c:v>
                </c:pt>
                <c:pt idx="1314">
                  <c:v>0.22000542810726031</c:v>
                </c:pt>
                <c:pt idx="1315">
                  <c:v>0.22026712003788862</c:v>
                </c:pt>
                <c:pt idx="1316">
                  <c:v>0.22084791715325952</c:v>
                </c:pt>
                <c:pt idx="1317">
                  <c:v>0.22187137268124685</c:v>
                </c:pt>
                <c:pt idx="1318">
                  <c:v>0.2216496947472173</c:v>
                </c:pt>
                <c:pt idx="1319">
                  <c:v>0.22319560441173494</c:v>
                </c:pt>
                <c:pt idx="1320">
                  <c:v>0.22386407346789716</c:v>
                </c:pt>
                <c:pt idx="1321">
                  <c:v>0.22221064406372829</c:v>
                </c:pt>
                <c:pt idx="1322">
                  <c:v>0.22160747894142202</c:v>
                </c:pt>
                <c:pt idx="1323">
                  <c:v>0.21902038853729516</c:v>
                </c:pt>
                <c:pt idx="1324">
                  <c:v>0.21680606788393614</c:v>
                </c:pt>
                <c:pt idx="1325">
                  <c:v>0.21927390117848622</c:v>
                </c:pt>
                <c:pt idx="1326">
                  <c:v>0.22135612148287992</c:v>
                </c:pt>
                <c:pt idx="1327">
                  <c:v>0.22058889437662255</c:v>
                </c:pt>
                <c:pt idx="1328">
                  <c:v>0.22065953856123438</c:v>
                </c:pt>
                <c:pt idx="1329">
                  <c:v>0.2214406364178379</c:v>
                </c:pt>
                <c:pt idx="1330">
                  <c:v>0.21914188005147919</c:v>
                </c:pt>
                <c:pt idx="1331">
                  <c:v>0.21764342930487163</c:v>
                </c:pt>
                <c:pt idx="1332">
                  <c:v>0.21705412025418402</c:v>
                </c:pt>
                <c:pt idx="1333">
                  <c:v>0.21662088169938254</c:v>
                </c:pt>
                <c:pt idx="1334">
                  <c:v>0.21631514430268925</c:v>
                </c:pt>
                <c:pt idx="1335">
                  <c:v>0.2161098646664453</c:v>
                </c:pt>
                <c:pt idx="1336">
                  <c:v>0.21549553701910454</c:v>
                </c:pt>
                <c:pt idx="1337">
                  <c:v>0.21531245874306068</c:v>
                </c:pt>
                <c:pt idx="1338">
                  <c:v>0.2166509085485028</c:v>
                </c:pt>
                <c:pt idx="1339">
                  <c:v>0.22007951855499153</c:v>
                </c:pt>
                <c:pt idx="1340">
                  <c:v>0.22182887128784695</c:v>
                </c:pt>
                <c:pt idx="1341">
                  <c:v>0.21762286937184111</c:v>
                </c:pt>
                <c:pt idx="1342">
                  <c:v>0.21450892056520027</c:v>
                </c:pt>
                <c:pt idx="1343">
                  <c:v>0.21495121697448105</c:v>
                </c:pt>
                <c:pt idx="1344">
                  <c:v>0.21483867840504423</c:v>
                </c:pt>
                <c:pt idx="1345">
                  <c:v>0.21481320088227812</c:v>
                </c:pt>
                <c:pt idx="1346">
                  <c:v>0.21446684571836636</c:v>
                </c:pt>
                <c:pt idx="1347">
                  <c:v>0.21433447402879724</c:v>
                </c:pt>
                <c:pt idx="1348">
                  <c:v>0.21405912829078749</c:v>
                </c:pt>
                <c:pt idx="1349">
                  <c:v>0.21550828290398777</c:v>
                </c:pt>
                <c:pt idx="1350">
                  <c:v>0.21532908844667567</c:v>
                </c:pt>
                <c:pt idx="1351">
                  <c:v>0.21468671924817295</c:v>
                </c:pt>
                <c:pt idx="1352">
                  <c:v>0.21455174035747898</c:v>
                </c:pt>
                <c:pt idx="1353">
                  <c:v>0.21511557188540073</c:v>
                </c:pt>
                <c:pt idx="1354">
                  <c:v>0.21532623559272085</c:v>
                </c:pt>
                <c:pt idx="1355">
                  <c:v>0.21466922544238023</c:v>
                </c:pt>
                <c:pt idx="1356">
                  <c:v>0.21442536039515159</c:v>
                </c:pt>
                <c:pt idx="1357">
                  <c:v>0.21347100174115624</c:v>
                </c:pt>
                <c:pt idx="1358">
                  <c:v>0.21297564518406059</c:v>
                </c:pt>
                <c:pt idx="1359">
                  <c:v>0.2132508711177464</c:v>
                </c:pt>
                <c:pt idx="1360">
                  <c:v>0.21365019619846878</c:v>
                </c:pt>
                <c:pt idx="1361">
                  <c:v>0.21405955159939866</c:v>
                </c:pt>
                <c:pt idx="1362">
                  <c:v>0.21722481745490729</c:v>
                </c:pt>
                <c:pt idx="1363">
                  <c:v>0.22012588585044029</c:v>
                </c:pt>
                <c:pt idx="1364">
                  <c:v>0.21889566468086519</c:v>
                </c:pt>
                <c:pt idx="1365">
                  <c:v>0.2169663114558405</c:v>
                </c:pt>
                <c:pt idx="1366">
                  <c:v>0.21581882952686599</c:v>
                </c:pt>
                <c:pt idx="1367">
                  <c:v>0.21648502057396421</c:v>
                </c:pt>
                <c:pt idx="1368">
                  <c:v>0.21746772428340852</c:v>
                </c:pt>
                <c:pt idx="1369">
                  <c:v>0.21773557415628628</c:v>
                </c:pt>
                <c:pt idx="1370">
                  <c:v>0.21756008240810576</c:v>
                </c:pt>
                <c:pt idx="1371">
                  <c:v>0.21595610110535152</c:v>
                </c:pt>
                <c:pt idx="1372">
                  <c:v>0.21414144141654934</c:v>
                </c:pt>
                <c:pt idx="1373">
                  <c:v>0.21387421344683727</c:v>
                </c:pt>
                <c:pt idx="1374">
                  <c:v>0.2132270963274257</c:v>
                </c:pt>
                <c:pt idx="1375">
                  <c:v>0.21286136027772168</c:v>
                </c:pt>
                <c:pt idx="1376">
                  <c:v>0.2132112372570294</c:v>
                </c:pt>
                <c:pt idx="1377">
                  <c:v>0.21632360917973131</c:v>
                </c:pt>
                <c:pt idx="1378">
                  <c:v>0.21479640496365518</c:v>
                </c:pt>
                <c:pt idx="1379">
                  <c:v>0.21495268873282433</c:v>
                </c:pt>
                <c:pt idx="1380">
                  <c:v>0.21456401306924891</c:v>
                </c:pt>
                <c:pt idx="1381">
                  <c:v>0.2145865617540563</c:v>
                </c:pt>
                <c:pt idx="1382">
                  <c:v>0.21489506177369994</c:v>
                </c:pt>
                <c:pt idx="1383">
                  <c:v>0.21485495754609668</c:v>
                </c:pt>
                <c:pt idx="1384">
                  <c:v>0.21520072318638933</c:v>
                </c:pt>
                <c:pt idx="1385">
                  <c:v>0.21367274488327614</c:v>
                </c:pt>
                <c:pt idx="1386">
                  <c:v>0.21506179917168819</c:v>
                </c:pt>
                <c:pt idx="1387">
                  <c:v>0.2125159162742627</c:v>
                </c:pt>
                <c:pt idx="1388">
                  <c:v>0.21221402988502669</c:v>
                </c:pt>
                <c:pt idx="1389">
                  <c:v>0.21287149896148028</c:v>
                </c:pt>
                <c:pt idx="1390">
                  <c:v>0.21262491834957592</c:v>
                </c:pt>
                <c:pt idx="1391">
                  <c:v>0.21249544657223643</c:v>
                </c:pt>
                <c:pt idx="1392">
                  <c:v>0.21210874476584626</c:v>
                </c:pt>
                <c:pt idx="1393">
                  <c:v>0.21245302440079503</c:v>
                </c:pt>
                <c:pt idx="1394">
                  <c:v>0.21172710927924424</c:v>
                </c:pt>
                <c:pt idx="1395">
                  <c:v>0.21181179064507411</c:v>
                </c:pt>
                <c:pt idx="1396">
                  <c:v>0.21284427833976688</c:v>
                </c:pt>
                <c:pt idx="1397">
                  <c:v>0.21452283470413952</c:v>
                </c:pt>
                <c:pt idx="1398">
                  <c:v>0.21394746871811982</c:v>
                </c:pt>
                <c:pt idx="1399">
                  <c:v>0.21338450129237582</c:v>
                </c:pt>
                <c:pt idx="1400">
                  <c:v>0.21375226646035861</c:v>
                </c:pt>
                <c:pt idx="1401">
                  <c:v>0.2126279844768135</c:v>
                </c:pt>
                <c:pt idx="1402">
                  <c:v>0.21303574550884907</c:v>
                </c:pt>
                <c:pt idx="1403">
                  <c:v>0.21190028308358638</c:v>
                </c:pt>
                <c:pt idx="1404">
                  <c:v>0.21077830479687887</c:v>
                </c:pt>
                <c:pt idx="1405">
                  <c:v>0.21061636194634764</c:v>
                </c:pt>
                <c:pt idx="1406">
                  <c:v>0.21141100848473648</c:v>
                </c:pt>
                <c:pt idx="1407">
                  <c:v>0.21402840031654241</c:v>
                </c:pt>
                <c:pt idx="1408">
                  <c:v>0.21384310922225627</c:v>
                </c:pt>
                <c:pt idx="1409">
                  <c:v>0.21527598145644949</c:v>
                </c:pt>
                <c:pt idx="1410">
                  <c:v>0.21984026737734746</c:v>
                </c:pt>
                <c:pt idx="1411">
                  <c:v>0.22140250669501116</c:v>
                </c:pt>
                <c:pt idx="1412">
                  <c:v>0.22163847825627089</c:v>
                </c:pt>
                <c:pt idx="1413">
                  <c:v>0.22190517800763926</c:v>
                </c:pt>
                <c:pt idx="1414">
                  <c:v>0.22076954591355005</c:v>
                </c:pt>
                <c:pt idx="1415">
                  <c:v>0.21518410816150263</c:v>
                </c:pt>
                <c:pt idx="1416">
                  <c:v>0.21344425105460202</c:v>
                </c:pt>
                <c:pt idx="1417">
                  <c:v>0.21155487901490205</c:v>
                </c:pt>
                <c:pt idx="1418">
                  <c:v>0.21003781002876618</c:v>
                </c:pt>
                <c:pt idx="1419">
                  <c:v>0.21067523271180449</c:v>
                </c:pt>
                <c:pt idx="1420">
                  <c:v>0.21123299652848099</c:v>
                </c:pt>
                <c:pt idx="1421">
                  <c:v>0.21333913236629326</c:v>
                </c:pt>
                <c:pt idx="1422">
                  <c:v>0.21542959326539984</c:v>
                </c:pt>
                <c:pt idx="1423">
                  <c:v>0.21476947338336494</c:v>
                </c:pt>
                <c:pt idx="1424">
                  <c:v>0.21641120168270034</c:v>
                </c:pt>
                <c:pt idx="1425">
                  <c:v>0.21672555937826118</c:v>
                </c:pt>
                <c:pt idx="1426">
                  <c:v>0.21105231606582484</c:v>
                </c:pt>
                <c:pt idx="1427">
                  <c:v>0.20991570006523397</c:v>
                </c:pt>
                <c:pt idx="1428">
                  <c:v>0.2102787609167644</c:v>
                </c:pt>
                <c:pt idx="1429">
                  <c:v>0.20980414540229883</c:v>
                </c:pt>
                <c:pt idx="1430">
                  <c:v>0.21033802606510377</c:v>
                </c:pt>
                <c:pt idx="1431">
                  <c:v>0.21042565051589271</c:v>
                </c:pt>
                <c:pt idx="1432">
                  <c:v>0.21040648635720177</c:v>
                </c:pt>
                <c:pt idx="1433">
                  <c:v>0.20994127925977782</c:v>
                </c:pt>
                <c:pt idx="1434">
                  <c:v>0.20963812013848093</c:v>
                </c:pt>
                <c:pt idx="1435">
                  <c:v>0.21019051413108186</c:v>
                </c:pt>
                <c:pt idx="1436">
                  <c:v>0.20995742434950579</c:v>
                </c:pt>
                <c:pt idx="1437">
                  <c:v>0.20994413211373264</c:v>
                </c:pt>
                <c:pt idx="1438">
                  <c:v>0.20999041241613173</c:v>
                </c:pt>
                <c:pt idx="1439">
                  <c:v>0.20970735430175241</c:v>
                </c:pt>
                <c:pt idx="1440">
                  <c:v>0.20904169816477061</c:v>
                </c:pt>
                <c:pt idx="1441">
                  <c:v>0.20975941629606482</c:v>
                </c:pt>
                <c:pt idx="1442">
                  <c:v>0.20958463668205488</c:v>
                </c:pt>
                <c:pt idx="1443">
                  <c:v>0.20956201201324381</c:v>
                </c:pt>
                <c:pt idx="1444">
                  <c:v>0.20923107167234323</c:v>
                </c:pt>
                <c:pt idx="1445">
                  <c:v>0.20948987793774246</c:v>
                </c:pt>
                <c:pt idx="1446">
                  <c:v>0.20931972708790891</c:v>
                </c:pt>
                <c:pt idx="1447">
                  <c:v>0.20962420599954168</c:v>
                </c:pt>
                <c:pt idx="1448">
                  <c:v>0.20946617913142523</c:v>
                </c:pt>
                <c:pt idx="1449">
                  <c:v>0.20894836735848102</c:v>
                </c:pt>
                <c:pt idx="1450">
                  <c:v>0.20888620251377554</c:v>
                </c:pt>
                <c:pt idx="1451">
                  <c:v>0.20952502097115341</c:v>
                </c:pt>
                <c:pt idx="1452">
                  <c:v>0.21006096636973912</c:v>
                </c:pt>
                <c:pt idx="1453">
                  <c:v>0.20994044408332871</c:v>
                </c:pt>
                <c:pt idx="1454">
                  <c:v>0.20992225239036619</c:v>
                </c:pt>
                <c:pt idx="1455">
                  <c:v>0.2093557955287732</c:v>
                </c:pt>
                <c:pt idx="1456">
                  <c:v>0.20930120231733945</c:v>
                </c:pt>
                <c:pt idx="1457">
                  <c:v>0.20935006089513494</c:v>
                </c:pt>
                <c:pt idx="1458">
                  <c:v>0.20959855082099435</c:v>
                </c:pt>
                <c:pt idx="1459">
                  <c:v>0.20960816927336418</c:v>
                </c:pt>
                <c:pt idx="1460">
                  <c:v>0.20938515687027087</c:v>
                </c:pt>
                <c:pt idx="1461">
                  <c:v>0.20923384854229457</c:v>
                </c:pt>
                <c:pt idx="1462">
                  <c:v>0.20933690594864107</c:v>
                </c:pt>
                <c:pt idx="1463">
                  <c:v>0.20949326246385913</c:v>
                </c:pt>
                <c:pt idx="1464">
                  <c:v>0.20967751180018632</c:v>
                </c:pt>
                <c:pt idx="1465">
                  <c:v>0.2093870661842259</c:v>
                </c:pt>
                <c:pt idx="1466">
                  <c:v>0.21152902524179978</c:v>
                </c:pt>
                <c:pt idx="1467">
                  <c:v>0.20914719655723402</c:v>
                </c:pt>
                <c:pt idx="1468">
                  <c:v>0.20847768228929453</c:v>
                </c:pt>
                <c:pt idx="1469">
                  <c:v>0.20790480434766678</c:v>
                </c:pt>
                <c:pt idx="1470">
                  <c:v>0.20811728713793748</c:v>
                </c:pt>
                <c:pt idx="1471">
                  <c:v>0.20804688472060995</c:v>
                </c:pt>
                <c:pt idx="1472">
                  <c:v>0.20774272744581085</c:v>
                </c:pt>
                <c:pt idx="1473">
                  <c:v>0.20773815718068278</c:v>
                </c:pt>
                <c:pt idx="1474">
                  <c:v>0.20824898986606544</c:v>
                </c:pt>
                <c:pt idx="1475">
                  <c:v>0.20816519073495973</c:v>
                </c:pt>
                <c:pt idx="1476">
                  <c:v>0.20866409803318001</c:v>
                </c:pt>
                <c:pt idx="1477">
                  <c:v>0.20846924633798133</c:v>
                </c:pt>
                <c:pt idx="1478">
                  <c:v>0.20852942264677349</c:v>
                </c:pt>
                <c:pt idx="1479">
                  <c:v>0.20966395966458262</c:v>
                </c:pt>
                <c:pt idx="1480">
                  <c:v>0.20961416100060587</c:v>
                </c:pt>
                <c:pt idx="1481">
                  <c:v>0.21016359722951988</c:v>
                </c:pt>
                <c:pt idx="1482">
                  <c:v>0.21001854096034292</c:v>
                </c:pt>
                <c:pt idx="1483">
                  <c:v>0.20883757210385462</c:v>
                </c:pt>
                <c:pt idx="1484">
                  <c:v>0.20920856961408341</c:v>
                </c:pt>
                <c:pt idx="1485">
                  <c:v>0.20873186043810843</c:v>
                </c:pt>
                <c:pt idx="1486">
                  <c:v>0.20885925323266635</c:v>
                </c:pt>
                <c:pt idx="1487">
                  <c:v>0.20883432486701725</c:v>
                </c:pt>
                <c:pt idx="1488">
                  <c:v>0.20878193368064357</c:v>
                </c:pt>
                <c:pt idx="1489">
                  <c:v>0.20964911968646249</c:v>
                </c:pt>
                <c:pt idx="1490">
                  <c:v>0.20958739606705085</c:v>
                </c:pt>
                <c:pt idx="1491">
                  <c:v>0.20911483039377443</c:v>
                </c:pt>
                <c:pt idx="1492">
                  <c:v>0.20898417611537856</c:v>
                </c:pt>
                <c:pt idx="1493">
                  <c:v>0.20967189632328093</c:v>
                </c:pt>
                <c:pt idx="1494">
                  <c:v>0.21027059630605521</c:v>
                </c:pt>
                <c:pt idx="1495">
                  <c:v>0.21016660205148185</c:v>
                </c:pt>
                <c:pt idx="1496">
                  <c:v>0.20994995762596619</c:v>
                </c:pt>
                <c:pt idx="1497">
                  <c:v>0.20802673665541732</c:v>
                </c:pt>
                <c:pt idx="1498">
                  <c:v>0.20740462388565814</c:v>
                </c:pt>
                <c:pt idx="1499">
                  <c:v>0.20714221982085923</c:v>
                </c:pt>
                <c:pt idx="1500">
                  <c:v>0.20825372634620126</c:v>
                </c:pt>
                <c:pt idx="1501">
                  <c:v>0.2069917177436032</c:v>
                </c:pt>
                <c:pt idx="1502">
                  <c:v>0.2068271642381288</c:v>
                </c:pt>
                <c:pt idx="1503">
                  <c:v>0.20737098499013723</c:v>
                </c:pt>
                <c:pt idx="1504">
                  <c:v>0.20762387227434384</c:v>
                </c:pt>
                <c:pt idx="1505">
                  <c:v>0.20695677330474738</c:v>
                </c:pt>
                <c:pt idx="1506">
                  <c:v>0.20749585757661979</c:v>
                </c:pt>
                <c:pt idx="1507">
                  <c:v>0.20765603941152125</c:v>
                </c:pt>
                <c:pt idx="1508">
                  <c:v>0.2070911013665466</c:v>
                </c:pt>
                <c:pt idx="1509">
                  <c:v>0.2068180303996458</c:v>
                </c:pt>
                <c:pt idx="1510">
                  <c:v>0.20697807494526799</c:v>
                </c:pt>
                <c:pt idx="1511">
                  <c:v>0.20649317201699122</c:v>
                </c:pt>
                <c:pt idx="1512">
                  <c:v>0.20656607996366605</c:v>
                </c:pt>
                <c:pt idx="1513">
                  <c:v>0.20683538691615924</c:v>
                </c:pt>
                <c:pt idx="1514">
                  <c:v>0.20681652626175556</c:v>
                </c:pt>
                <c:pt idx="1515">
                  <c:v>0.2070225650904447</c:v>
                </c:pt>
                <c:pt idx="1516">
                  <c:v>0.20634035199589701</c:v>
                </c:pt>
                <c:pt idx="1517">
                  <c:v>0.2064942204667233</c:v>
                </c:pt>
                <c:pt idx="1518">
                  <c:v>0.20665584513423921</c:v>
                </c:pt>
                <c:pt idx="1519">
                  <c:v>0.20678643810735969</c:v>
                </c:pt>
                <c:pt idx="1520">
                  <c:v>0.20792235945873511</c:v>
                </c:pt>
                <c:pt idx="1521">
                  <c:v>0.20705237866628218</c:v>
                </c:pt>
                <c:pt idx="1522">
                  <c:v>0.21034147189649605</c:v>
                </c:pt>
                <c:pt idx="1523">
                  <c:v>0.2103591029915681</c:v>
                </c:pt>
                <c:pt idx="1524">
                  <c:v>0.20812548412819365</c:v>
                </c:pt>
                <c:pt idx="1525">
                  <c:v>0.20738046615322794</c:v>
                </c:pt>
                <c:pt idx="1526">
                  <c:v>0.20723888464117213</c:v>
                </c:pt>
                <c:pt idx="1527">
                  <c:v>0.20667115504751826</c:v>
                </c:pt>
                <c:pt idx="1528">
                  <c:v>0.20503048620696074</c:v>
                </c:pt>
                <c:pt idx="1529">
                  <c:v>0.20433768219431461</c:v>
                </c:pt>
                <c:pt idx="1530">
                  <c:v>0.20585649427939756</c:v>
                </c:pt>
                <c:pt idx="1531">
                  <c:v>0.20640665732121</c:v>
                </c:pt>
                <c:pt idx="1532">
                  <c:v>0.2078721959851953</c:v>
                </c:pt>
                <c:pt idx="1533">
                  <c:v>0.20754313927047593</c:v>
                </c:pt>
                <c:pt idx="1534">
                  <c:v>0.20613925968267185</c:v>
                </c:pt>
                <c:pt idx="1535">
                  <c:v>0.2071232831824521</c:v>
                </c:pt>
                <c:pt idx="1536">
                  <c:v>0.20657957079399414</c:v>
                </c:pt>
                <c:pt idx="1537">
                  <c:v>0.20628568280045956</c:v>
                </c:pt>
                <c:pt idx="1538">
                  <c:v>0.20665825719462746</c:v>
                </c:pt>
                <c:pt idx="1539">
                  <c:v>0.20569063523058784</c:v>
                </c:pt>
                <c:pt idx="1540">
                  <c:v>0.20580607371225493</c:v>
                </c:pt>
                <c:pt idx="1541">
                  <c:v>0.20580607371225493</c:v>
                </c:pt>
                <c:pt idx="1542">
                  <c:v>0.20548051744243057</c:v>
                </c:pt>
                <c:pt idx="1543">
                  <c:v>0.20451110920671417</c:v>
                </c:pt>
                <c:pt idx="1544">
                  <c:v>0.20448350909671004</c:v>
                </c:pt>
                <c:pt idx="1545">
                  <c:v>0.20454172903327211</c:v>
                </c:pt>
                <c:pt idx="1546">
                  <c:v>0.20460747376069438</c:v>
                </c:pt>
                <c:pt idx="1547">
                  <c:v>0.20465086839786442</c:v>
                </c:pt>
                <c:pt idx="1548">
                  <c:v>0.20523946531438186</c:v>
                </c:pt>
                <c:pt idx="1549">
                  <c:v>0.20537297244673255</c:v>
                </c:pt>
                <c:pt idx="1550">
                  <c:v>0.20486130458490079</c:v>
                </c:pt>
                <c:pt idx="1551">
                  <c:v>0.20505712874582807</c:v>
                </c:pt>
                <c:pt idx="1552">
                  <c:v>0.20516286933730293</c:v>
                </c:pt>
                <c:pt idx="1553">
                  <c:v>0.20488853988534206</c:v>
                </c:pt>
                <c:pt idx="1554">
                  <c:v>0.2044674253122577</c:v>
                </c:pt>
                <c:pt idx="1555">
                  <c:v>0.20482664940333142</c:v>
                </c:pt>
                <c:pt idx="1556">
                  <c:v>0.20450057959389156</c:v>
                </c:pt>
                <c:pt idx="1557">
                  <c:v>0.20425195237875288</c:v>
                </c:pt>
                <c:pt idx="1558">
                  <c:v>0.20439332061752546</c:v>
                </c:pt>
                <c:pt idx="1559">
                  <c:v>0.20430305615433744</c:v>
                </c:pt>
                <c:pt idx="1560">
                  <c:v>0.20397338854549796</c:v>
                </c:pt>
                <c:pt idx="1561">
                  <c:v>0.20418866288444787</c:v>
                </c:pt>
                <c:pt idx="1562">
                  <c:v>0.20361305793737131</c:v>
                </c:pt>
                <c:pt idx="1563">
                  <c:v>0.20408544250104815</c:v>
                </c:pt>
                <c:pt idx="1564">
                  <c:v>0.20412584699498387</c:v>
                </c:pt>
                <c:pt idx="1565">
                  <c:v>0.20435138305997089</c:v>
                </c:pt>
                <c:pt idx="1566">
                  <c:v>0.20431284082171541</c:v>
                </c:pt>
                <c:pt idx="1567">
                  <c:v>0.20425794410599438</c:v>
                </c:pt>
                <c:pt idx="1568">
                  <c:v>0.2043226906799144</c:v>
                </c:pt>
                <c:pt idx="1569">
                  <c:v>0.20419693585870791</c:v>
                </c:pt>
                <c:pt idx="1570">
                  <c:v>0.20408377214814996</c:v>
                </c:pt>
                <c:pt idx="1571">
                  <c:v>0.20375786855371808</c:v>
                </c:pt>
                <c:pt idx="1572">
                  <c:v>0.20350881802996817</c:v>
                </c:pt>
                <c:pt idx="1573">
                  <c:v>0.20349487496530005</c:v>
                </c:pt>
                <c:pt idx="1574">
                  <c:v>0.20400062384593903</c:v>
                </c:pt>
                <c:pt idx="1575">
                  <c:v>0.20370575194590296</c:v>
                </c:pt>
                <c:pt idx="1576">
                  <c:v>0.20360518258394839</c:v>
                </c:pt>
                <c:pt idx="1577">
                  <c:v>0.20376724804503105</c:v>
                </c:pt>
                <c:pt idx="1578">
                  <c:v>0.20347238758576808</c:v>
                </c:pt>
                <c:pt idx="1579">
                  <c:v>0.2034100563101911</c:v>
                </c:pt>
                <c:pt idx="1580">
                  <c:v>0.20471813194190525</c:v>
                </c:pt>
                <c:pt idx="1581">
                  <c:v>0.20551588842785234</c:v>
                </c:pt>
                <c:pt idx="1582">
                  <c:v>0.20629135612882241</c:v>
                </c:pt>
                <c:pt idx="1583">
                  <c:v>0.20625204390493887</c:v>
                </c:pt>
                <c:pt idx="1584">
                  <c:v>0.20622567270667555</c:v>
                </c:pt>
                <c:pt idx="1585">
                  <c:v>0.20564821305914621</c:v>
                </c:pt>
                <c:pt idx="1586">
                  <c:v>0.2047060222071887</c:v>
                </c:pt>
                <c:pt idx="1587">
                  <c:v>0.20411029488269339</c:v>
                </c:pt>
                <c:pt idx="1588">
                  <c:v>0.20178853414336911</c:v>
                </c:pt>
                <c:pt idx="1589">
                  <c:v>0.20181994208810111</c:v>
                </c:pt>
                <c:pt idx="1590">
                  <c:v>0.20200859202072985</c:v>
                </c:pt>
                <c:pt idx="1591">
                  <c:v>0.20150432590748019</c:v>
                </c:pt>
                <c:pt idx="1592">
                  <c:v>0.20192246782228576</c:v>
                </c:pt>
                <c:pt idx="1593">
                  <c:v>0.20227796027849868</c:v>
                </c:pt>
                <c:pt idx="1594">
                  <c:v>0.20211909823393331</c:v>
                </c:pt>
                <c:pt idx="1595">
                  <c:v>0.20211965883182381</c:v>
                </c:pt>
                <c:pt idx="1596">
                  <c:v>0.20230470772709835</c:v>
                </c:pt>
                <c:pt idx="1597">
                  <c:v>0.2026258195803009</c:v>
                </c:pt>
                <c:pt idx="1598">
                  <c:v>0.20211501582064684</c:v>
                </c:pt>
                <c:pt idx="1599">
                  <c:v>0.2023683620309662</c:v>
                </c:pt>
                <c:pt idx="1600">
                  <c:v>0.20228967239237808</c:v>
                </c:pt>
                <c:pt idx="1601">
                  <c:v>0.20193101213714942</c:v>
                </c:pt>
                <c:pt idx="1602">
                  <c:v>0.20238077203201521</c:v>
                </c:pt>
                <c:pt idx="1603">
                  <c:v>0.20122623567906606</c:v>
                </c:pt>
                <c:pt idx="1604">
                  <c:v>0.20133294549831493</c:v>
                </c:pt>
                <c:pt idx="1605">
                  <c:v>0.20079489219121907</c:v>
                </c:pt>
                <c:pt idx="1606">
                  <c:v>0.20130854880482774</c:v>
                </c:pt>
                <c:pt idx="1607">
                  <c:v>0.20085693420950979</c:v>
                </c:pt>
                <c:pt idx="1608">
                  <c:v>0.20115379809927747</c:v>
                </c:pt>
                <c:pt idx="1609">
                  <c:v>0.20245478649574317</c:v>
                </c:pt>
                <c:pt idx="1610">
                  <c:v>0.20656673424637914</c:v>
                </c:pt>
                <c:pt idx="1611">
                  <c:v>0.207120686990373</c:v>
                </c:pt>
                <c:pt idx="1612">
                  <c:v>0.20764604147086052</c:v>
                </c:pt>
                <c:pt idx="1613">
                  <c:v>0.20713704535338417</c:v>
                </c:pt>
                <c:pt idx="1614">
                  <c:v>0.20732118308820591</c:v>
                </c:pt>
                <c:pt idx="1615">
                  <c:v>0.2070567937254483</c:v>
                </c:pt>
                <c:pt idx="1616">
                  <c:v>0.20349874410530372</c:v>
                </c:pt>
                <c:pt idx="1617">
                  <c:v>0.20344662404367028</c:v>
                </c:pt>
                <c:pt idx="1618">
                  <c:v>0.20128571410068843</c:v>
                </c:pt>
                <c:pt idx="1619">
                  <c:v>0.20159765649790601</c:v>
                </c:pt>
                <c:pt idx="1620">
                  <c:v>0.20135271731317123</c:v>
                </c:pt>
                <c:pt idx="1621">
                  <c:v>0.2001640103925395</c:v>
                </c:pt>
                <c:pt idx="1622">
                  <c:v>0.20192459386334216</c:v>
                </c:pt>
                <c:pt idx="1623">
                  <c:v>0.20327140363609375</c:v>
                </c:pt>
                <c:pt idx="1624">
                  <c:v>0.20417367137004785</c:v>
                </c:pt>
                <c:pt idx="1625">
                  <c:v>0.20283806017155998</c:v>
                </c:pt>
                <c:pt idx="1626">
                  <c:v>0.20314296239180374</c:v>
                </c:pt>
                <c:pt idx="1627">
                  <c:v>0.2034668657936855</c:v>
                </c:pt>
                <c:pt idx="1628">
                  <c:v>0.20378959813528372</c:v>
                </c:pt>
                <c:pt idx="1629">
                  <c:v>0.20104022899679103</c:v>
                </c:pt>
                <c:pt idx="1630">
                  <c:v>0.19997366441923847</c:v>
                </c:pt>
                <c:pt idx="1631">
                  <c:v>0.20020396265213536</c:v>
                </c:pt>
                <c:pt idx="1632">
                  <c:v>0.20142093540625761</c:v>
                </c:pt>
                <c:pt idx="1633">
                  <c:v>0.20368121472518202</c:v>
                </c:pt>
                <c:pt idx="1634">
                  <c:v>0.19916137189118599</c:v>
                </c:pt>
                <c:pt idx="1635">
                  <c:v>0.19849316316658183</c:v>
                </c:pt>
                <c:pt idx="1636">
                  <c:v>0.19850345058039282</c:v>
                </c:pt>
                <c:pt idx="1637">
                  <c:v>0.19873451944650838</c:v>
                </c:pt>
                <c:pt idx="1638">
                  <c:v>0.19877199834044035</c:v>
                </c:pt>
                <c:pt idx="1639">
                  <c:v>0.19799882289553461</c:v>
                </c:pt>
                <c:pt idx="1640">
                  <c:v>0.19883639435179828</c:v>
                </c:pt>
                <c:pt idx="1641">
                  <c:v>0.19914046139559316</c:v>
                </c:pt>
                <c:pt idx="1642">
                  <c:v>0.20007693186091302</c:v>
                </c:pt>
                <c:pt idx="1643">
                  <c:v>0.19909520061719754</c:v>
                </c:pt>
                <c:pt idx="1644">
                  <c:v>0.19913732252230648</c:v>
                </c:pt>
                <c:pt idx="1645">
                  <c:v>0.19954241461621408</c:v>
                </c:pt>
                <c:pt idx="1646">
                  <c:v>0.19949005235556902</c:v>
                </c:pt>
                <c:pt idx="1647">
                  <c:v>0.19903077568011096</c:v>
                </c:pt>
                <c:pt idx="1648">
                  <c:v>0.19898803187183589</c:v>
                </c:pt>
                <c:pt idx="1649">
                  <c:v>0.19904288541482729</c:v>
                </c:pt>
                <c:pt idx="1650">
                  <c:v>0.19912856493415959</c:v>
                </c:pt>
                <c:pt idx="1651">
                  <c:v>0.19860291018733944</c:v>
                </c:pt>
                <c:pt idx="1652">
                  <c:v>0.19805195902735317</c:v>
                </c:pt>
                <c:pt idx="1653">
                  <c:v>0.19822977195732647</c:v>
                </c:pt>
                <c:pt idx="1654">
                  <c:v>0.19859294117240736</c:v>
                </c:pt>
                <c:pt idx="1655">
                  <c:v>0.19773572094356615</c:v>
                </c:pt>
                <c:pt idx="1656">
                  <c:v>0.19707520322483035</c:v>
                </c:pt>
                <c:pt idx="1657">
                  <c:v>0.19796019042627466</c:v>
                </c:pt>
                <c:pt idx="1658">
                  <c:v>0.19825762916093387</c:v>
                </c:pt>
                <c:pt idx="1659">
                  <c:v>0.19873911863736529</c:v>
                </c:pt>
                <c:pt idx="1660">
                  <c:v>0.19860890191458119</c:v>
                </c:pt>
                <c:pt idx="1661">
                  <c:v>0.19740326178604725</c:v>
                </c:pt>
                <c:pt idx="1662">
                  <c:v>0.1976236669880157</c:v>
                </c:pt>
                <c:pt idx="1663">
                  <c:v>0.19726036048365572</c:v>
                </c:pt>
                <c:pt idx="1664">
                  <c:v>0.19698047686006487</c:v>
                </c:pt>
                <c:pt idx="1665">
                  <c:v>0.19944765587190144</c:v>
                </c:pt>
                <c:pt idx="1666">
                  <c:v>0.19939655533427147</c:v>
                </c:pt>
                <c:pt idx="1667">
                  <c:v>0.19979279960902777</c:v>
                </c:pt>
                <c:pt idx="1668">
                  <c:v>0.20009365179553223</c:v>
                </c:pt>
                <c:pt idx="1669">
                  <c:v>0.19896143315328879</c:v>
                </c:pt>
                <c:pt idx="1670">
                  <c:v>0.19856704034103007</c:v>
                </c:pt>
                <c:pt idx="1671">
                  <c:v>0.20084627054536247</c:v>
                </c:pt>
                <c:pt idx="1672">
                  <c:v>0.20307979917773228</c:v>
                </c:pt>
                <c:pt idx="1673">
                  <c:v>0.20283182279148829</c:v>
                </c:pt>
                <c:pt idx="1674">
                  <c:v>0.20048949067836042</c:v>
                </c:pt>
                <c:pt idx="1675">
                  <c:v>0.19997157075772909</c:v>
                </c:pt>
                <c:pt idx="1676">
                  <c:v>0.20233085421130559</c:v>
                </c:pt>
                <c:pt idx="1677">
                  <c:v>0.20324727828321057</c:v>
                </c:pt>
                <c:pt idx="1678">
                  <c:v>0.20330979390634207</c:v>
                </c:pt>
                <c:pt idx="1679">
                  <c:v>0.20284162559141244</c:v>
                </c:pt>
                <c:pt idx="1680">
                  <c:v>0.20204089644718679</c:v>
                </c:pt>
                <c:pt idx="1681">
                  <c:v>0.20146044665642335</c:v>
                </c:pt>
                <c:pt idx="1682">
                  <c:v>0.20114217621640254</c:v>
                </c:pt>
                <c:pt idx="1683">
                  <c:v>0.20133542210193342</c:v>
                </c:pt>
                <c:pt idx="1684">
                  <c:v>0.20021163941100317</c:v>
                </c:pt>
                <c:pt idx="1685">
                  <c:v>0.20003077460079266</c:v>
                </c:pt>
                <c:pt idx="1686">
                  <c:v>0.20082730498122647</c:v>
                </c:pt>
                <c:pt idx="1687">
                  <c:v>0.20113082610585889</c:v>
                </c:pt>
                <c:pt idx="1688">
                  <c:v>0.20124802517142826</c:v>
                </c:pt>
                <c:pt idx="1689">
                  <c:v>0.20277436204737181</c:v>
                </c:pt>
                <c:pt idx="1690">
                  <c:v>0.20308265203168729</c:v>
                </c:pt>
                <c:pt idx="1691">
                  <c:v>0.20024272917271985</c:v>
                </c:pt>
                <c:pt idx="1692">
                  <c:v>0.19774206323336996</c:v>
                </c:pt>
                <c:pt idx="1693">
                  <c:v>0.19814140256109289</c:v>
                </c:pt>
                <c:pt idx="1694">
                  <c:v>0.19814502928622119</c:v>
                </c:pt>
                <c:pt idx="1695">
                  <c:v>0.19703082468115862</c:v>
                </c:pt>
                <c:pt idx="1696">
                  <c:v>0.19840458049706505</c:v>
                </c:pt>
                <c:pt idx="1697">
                  <c:v>0.20011328632110942</c:v>
                </c:pt>
                <c:pt idx="1698">
                  <c:v>0.19969479708169632</c:v>
                </c:pt>
                <c:pt idx="1699">
                  <c:v>0.19738179069256412</c:v>
                </c:pt>
                <c:pt idx="1700">
                  <c:v>0.19612178487288018</c:v>
                </c:pt>
                <c:pt idx="1701">
                  <c:v>0.19642283608566691</c:v>
                </c:pt>
                <c:pt idx="1702">
                  <c:v>0.19711536875770919</c:v>
                </c:pt>
                <c:pt idx="1703">
                  <c:v>0.19768871382826841</c:v>
                </c:pt>
                <c:pt idx="1704">
                  <c:v>0.19761072207685004</c:v>
                </c:pt>
                <c:pt idx="1705">
                  <c:v>0.19846627519074805</c:v>
                </c:pt>
                <c:pt idx="1706">
                  <c:v>0.19887825592534941</c:v>
                </c:pt>
                <c:pt idx="1707">
                  <c:v>0.19892811589460155</c:v>
                </c:pt>
                <c:pt idx="1708">
                  <c:v>0.19908826534995624</c:v>
                </c:pt>
                <c:pt idx="1709">
                  <c:v>0.19789115485755812</c:v>
                </c:pt>
                <c:pt idx="1710">
                  <c:v>0.19677384850775637</c:v>
                </c:pt>
                <c:pt idx="1711">
                  <c:v>0.19574181973917659</c:v>
                </c:pt>
                <c:pt idx="1712">
                  <c:v>0.19608417192762367</c:v>
                </c:pt>
                <c:pt idx="1713">
                  <c:v>0.19731188756785129</c:v>
                </c:pt>
                <c:pt idx="1714">
                  <c:v>0.19699411642044534</c:v>
                </c:pt>
                <c:pt idx="1715">
                  <c:v>0.19635543525234678</c:v>
                </c:pt>
                <c:pt idx="1716">
                  <c:v>0.19578305940956114</c:v>
                </c:pt>
                <c:pt idx="1717">
                  <c:v>0.19755910476165003</c:v>
                </c:pt>
                <c:pt idx="1718">
                  <c:v>0.19709659855017353</c:v>
                </c:pt>
                <c:pt idx="1719">
                  <c:v>0.19610170955373668</c:v>
                </c:pt>
                <c:pt idx="1720">
                  <c:v>0.19800969983296493</c:v>
                </c:pt>
                <c:pt idx="1721">
                  <c:v>0.19713680768750907</c:v>
                </c:pt>
                <c:pt idx="1722">
                  <c:v>0.19626371370954351</c:v>
                </c:pt>
                <c:pt idx="1723">
                  <c:v>0.19485674230672778</c:v>
                </c:pt>
                <c:pt idx="1724">
                  <c:v>0.19505340164410417</c:v>
                </c:pt>
                <c:pt idx="1725">
                  <c:v>0.19470610294019264</c:v>
                </c:pt>
                <c:pt idx="1726">
                  <c:v>0.19407288182717372</c:v>
                </c:pt>
                <c:pt idx="1727">
                  <c:v>0.19525661330661237</c:v>
                </c:pt>
                <c:pt idx="1728">
                  <c:v>0.19524708508524702</c:v>
                </c:pt>
                <c:pt idx="1729">
                  <c:v>0.19525779904562379</c:v>
                </c:pt>
                <c:pt idx="1730">
                  <c:v>0.1958824141067757</c:v>
                </c:pt>
                <c:pt idx="1731">
                  <c:v>0.19429750673170798</c:v>
                </c:pt>
                <c:pt idx="1732">
                  <c:v>0.19347462328555703</c:v>
                </c:pt>
                <c:pt idx="1733">
                  <c:v>0.19314858240184585</c:v>
                </c:pt>
                <c:pt idx="1734">
                  <c:v>0.1933968448074217</c:v>
                </c:pt>
                <c:pt idx="1735">
                  <c:v>0.19343870961892762</c:v>
                </c:pt>
                <c:pt idx="1736">
                  <c:v>0.19492130453309348</c:v>
                </c:pt>
                <c:pt idx="1737">
                  <c:v>0.19550542486930544</c:v>
                </c:pt>
                <c:pt idx="1738">
                  <c:v>0.19480213441656613</c:v>
                </c:pt>
                <c:pt idx="1739">
                  <c:v>0.19463257309035151</c:v>
                </c:pt>
                <c:pt idx="1740">
                  <c:v>0.19365890154761287</c:v>
                </c:pt>
                <c:pt idx="1741">
                  <c:v>0.19379081431106923</c:v>
                </c:pt>
                <c:pt idx="1742">
                  <c:v>0.19424696355401369</c:v>
                </c:pt>
                <c:pt idx="1743">
                  <c:v>0.1951449388393533</c:v>
                </c:pt>
                <c:pt idx="1744">
                  <c:v>0.19512856622934155</c:v>
                </c:pt>
                <c:pt idx="1745">
                  <c:v>0.1955426291846788</c:v>
                </c:pt>
                <c:pt idx="1746">
                  <c:v>0.19612938564774429</c:v>
                </c:pt>
                <c:pt idx="1747">
                  <c:v>0.19572677015745554</c:v>
                </c:pt>
                <c:pt idx="1748">
                  <c:v>0.19329982942454652</c:v>
                </c:pt>
                <c:pt idx="1749">
                  <c:v>0.19404431248939577</c:v>
                </c:pt>
                <c:pt idx="1750">
                  <c:v>0.19587035143033421</c:v>
                </c:pt>
                <c:pt idx="1751">
                  <c:v>0.19510004351811133</c:v>
                </c:pt>
                <c:pt idx="1752">
                  <c:v>0.19562049789381863</c:v>
                </c:pt>
                <c:pt idx="1753">
                  <c:v>0.19545309153438922</c:v>
                </c:pt>
                <c:pt idx="1754">
                  <c:v>0.19579990238645914</c:v>
                </c:pt>
                <c:pt idx="1755">
                  <c:v>0.19617170614740836</c:v>
                </c:pt>
                <c:pt idx="1756">
                  <c:v>0.19722692018268995</c:v>
                </c:pt>
                <c:pt idx="1757">
                  <c:v>0.19732959464692701</c:v>
                </c:pt>
                <c:pt idx="1758">
                  <c:v>0.19686519380022349</c:v>
                </c:pt>
                <c:pt idx="1759">
                  <c:v>0.19416959694371644</c:v>
                </c:pt>
                <c:pt idx="1760">
                  <c:v>0.19305672356976328</c:v>
                </c:pt>
                <c:pt idx="1761">
                  <c:v>0.19519256785781694</c:v>
                </c:pt>
                <c:pt idx="1762">
                  <c:v>0.19627967768967192</c:v>
                </c:pt>
                <c:pt idx="1763">
                  <c:v>0.19581091661316855</c:v>
                </c:pt>
                <c:pt idx="1764">
                  <c:v>0.19766182585243505</c:v>
                </c:pt>
                <c:pt idx="1765">
                  <c:v>0.19763536442316726</c:v>
                </c:pt>
                <c:pt idx="1766">
                  <c:v>0.19497930795841795</c:v>
                </c:pt>
                <c:pt idx="1767">
                  <c:v>0.19308882940166486</c:v>
                </c:pt>
                <c:pt idx="1768">
                  <c:v>0.19286073319382802</c:v>
                </c:pt>
                <c:pt idx="1769">
                  <c:v>0.19304619395694048</c:v>
                </c:pt>
                <c:pt idx="1770">
                  <c:v>0.19458051454985764</c:v>
                </c:pt>
                <c:pt idx="1771">
                  <c:v>0.19508943792128486</c:v>
                </c:pt>
                <c:pt idx="1772">
                  <c:v>0.19371349152109207</c:v>
                </c:pt>
                <c:pt idx="1773">
                  <c:v>0.19287598137010398</c:v>
                </c:pt>
                <c:pt idx="1774">
                  <c:v>0.1920432338187533</c:v>
                </c:pt>
                <c:pt idx="1775">
                  <c:v>0.19115515480229711</c:v>
                </c:pt>
                <c:pt idx="1776">
                  <c:v>0.19165916058398916</c:v>
                </c:pt>
                <c:pt idx="1777">
                  <c:v>0.194183861645218</c:v>
                </c:pt>
                <c:pt idx="1778">
                  <c:v>0.19493709906025952</c:v>
                </c:pt>
                <c:pt idx="1779">
                  <c:v>0.19495633596499917</c:v>
                </c:pt>
                <c:pt idx="1780">
                  <c:v>0.19610791779221576</c:v>
                </c:pt>
                <c:pt idx="1781">
                  <c:v>0.19445278910942004</c:v>
                </c:pt>
                <c:pt idx="1782">
                  <c:v>0.19141435545057889</c:v>
                </c:pt>
                <c:pt idx="1783">
                  <c:v>0.19072937973308041</c:v>
                </c:pt>
                <c:pt idx="1784">
                  <c:v>0.19145685684397876</c:v>
                </c:pt>
                <c:pt idx="1785">
                  <c:v>0.19386533130536646</c:v>
                </c:pt>
                <c:pt idx="1786">
                  <c:v>0.193245843437551</c:v>
                </c:pt>
                <c:pt idx="1787">
                  <c:v>0.19104755951036947</c:v>
                </c:pt>
                <c:pt idx="1788">
                  <c:v>0.19177280567047911</c:v>
                </c:pt>
                <c:pt idx="1789">
                  <c:v>0.19478882793379201</c:v>
                </c:pt>
                <c:pt idx="1790">
                  <c:v>0.19510028571712279</c:v>
                </c:pt>
                <c:pt idx="1791">
                  <c:v>0.19549642486628338</c:v>
                </c:pt>
                <c:pt idx="1792">
                  <c:v>0.19502683185128553</c:v>
                </c:pt>
                <c:pt idx="1793">
                  <c:v>0.19530473017691763</c:v>
                </c:pt>
                <c:pt idx="1794">
                  <c:v>0.19452701339261266</c:v>
                </c:pt>
                <c:pt idx="1795">
                  <c:v>0.19429424524786981</c:v>
                </c:pt>
                <c:pt idx="1796">
                  <c:v>0.19430037426439084</c:v>
                </c:pt>
                <c:pt idx="1797">
                  <c:v>0.19317824400967615</c:v>
                </c:pt>
                <c:pt idx="1798">
                  <c:v>0.19337643641067104</c:v>
                </c:pt>
                <c:pt idx="1799">
                  <c:v>0.19285204014891139</c:v>
                </c:pt>
                <c:pt idx="1800">
                  <c:v>0.19244399029131684</c:v>
                </c:pt>
                <c:pt idx="1801">
                  <c:v>0.19215437985180553</c:v>
                </c:pt>
                <c:pt idx="1802">
                  <c:v>0.19189391748050866</c:v>
                </c:pt>
                <c:pt idx="1803">
                  <c:v>0.19225206419612184</c:v>
                </c:pt>
                <c:pt idx="1804">
                  <c:v>0.19314447106283072</c:v>
                </c:pt>
                <c:pt idx="1805">
                  <c:v>0.19255578391530903</c:v>
                </c:pt>
                <c:pt idx="1806">
                  <c:v>0.19308453716891397</c:v>
                </c:pt>
                <c:pt idx="1807">
                  <c:v>0.19279125661568139</c:v>
                </c:pt>
                <c:pt idx="1808">
                  <c:v>0.19179007519394287</c:v>
                </c:pt>
                <c:pt idx="1809">
                  <c:v>0.19147717457799746</c:v>
                </c:pt>
                <c:pt idx="1810">
                  <c:v>0.19138391997157508</c:v>
                </c:pt>
                <c:pt idx="1811">
                  <c:v>0.19087429871297787</c:v>
                </c:pt>
                <c:pt idx="1812">
                  <c:v>0.19092157716887942</c:v>
                </c:pt>
                <c:pt idx="1813">
                  <c:v>0.19103807834727898</c:v>
                </c:pt>
                <c:pt idx="1814">
                  <c:v>0.19079808567800838</c:v>
                </c:pt>
                <c:pt idx="1815">
                  <c:v>0.19112283245915751</c:v>
                </c:pt>
                <c:pt idx="1816">
                  <c:v>0.19109327921487809</c:v>
                </c:pt>
                <c:pt idx="1817">
                  <c:v>0.19077937375365728</c:v>
                </c:pt>
                <c:pt idx="1818">
                  <c:v>0.19044731221697592</c:v>
                </c:pt>
                <c:pt idx="1819">
                  <c:v>0.19047997864676822</c:v>
                </c:pt>
                <c:pt idx="1820">
                  <c:v>0.19041429522462136</c:v>
                </c:pt>
                <c:pt idx="1821">
                  <c:v>0.18974488932023251</c:v>
                </c:pt>
                <c:pt idx="1822">
                  <c:v>0.18864331943027562</c:v>
                </c:pt>
                <c:pt idx="1823">
                  <c:v>0.18950201141746012</c:v>
                </c:pt>
                <c:pt idx="1824">
                  <c:v>0.19070061136902025</c:v>
                </c:pt>
                <c:pt idx="1825">
                  <c:v>0.19252876188815074</c:v>
                </c:pt>
                <c:pt idx="1826">
                  <c:v>0.19438573883866245</c:v>
                </c:pt>
                <c:pt idx="1827">
                  <c:v>0.19417712173457685</c:v>
                </c:pt>
                <c:pt idx="1828">
                  <c:v>0.19365310517697171</c:v>
                </c:pt>
                <c:pt idx="1829">
                  <c:v>0.19159964999868337</c:v>
                </c:pt>
                <c:pt idx="1830">
                  <c:v>0.19136253910909645</c:v>
                </c:pt>
                <c:pt idx="1831">
                  <c:v>0.19095213525843424</c:v>
                </c:pt>
                <c:pt idx="1832">
                  <c:v>0.1893480958883588</c:v>
                </c:pt>
                <c:pt idx="1833">
                  <c:v>0.1893088738954799</c:v>
                </c:pt>
                <c:pt idx="1834">
                  <c:v>0.18914627676223539</c:v>
                </c:pt>
                <c:pt idx="1835">
                  <c:v>0.18856936627182352</c:v>
                </c:pt>
                <c:pt idx="1836">
                  <c:v>0.18865181668686445</c:v>
                </c:pt>
                <c:pt idx="1837">
                  <c:v>0.18912967943816739</c:v>
                </c:pt>
                <c:pt idx="1838">
                  <c:v>0.18987381517840934</c:v>
                </c:pt>
                <c:pt idx="1839">
                  <c:v>0.19086962353811765</c:v>
                </c:pt>
                <c:pt idx="1840">
                  <c:v>0.19036652891687839</c:v>
                </c:pt>
                <c:pt idx="1841">
                  <c:v>0.18983351235625118</c:v>
                </c:pt>
                <c:pt idx="1842">
                  <c:v>0.19006692377466095</c:v>
                </c:pt>
                <c:pt idx="1843">
                  <c:v>0.19017542698908654</c:v>
                </c:pt>
                <c:pt idx="1844">
                  <c:v>0.19035226745333161</c:v>
                </c:pt>
                <c:pt idx="1845">
                  <c:v>0.18978327613666249</c:v>
                </c:pt>
                <c:pt idx="1846">
                  <c:v>0.18906751437759817</c:v>
                </c:pt>
                <c:pt idx="1847">
                  <c:v>0.1876808721495746</c:v>
                </c:pt>
                <c:pt idx="1848">
                  <c:v>0.18776502184324262</c:v>
                </c:pt>
                <c:pt idx="1849">
                  <c:v>0.18760260905755244</c:v>
                </c:pt>
                <c:pt idx="1850">
                  <c:v>0.18737618320261362</c:v>
                </c:pt>
                <c:pt idx="1851">
                  <c:v>0.18773030881021596</c:v>
                </c:pt>
                <c:pt idx="1852">
                  <c:v>0.18760989488735602</c:v>
                </c:pt>
                <c:pt idx="1853">
                  <c:v>0.18799480653652426</c:v>
                </c:pt>
                <c:pt idx="1854">
                  <c:v>0.18784970320907246</c:v>
                </c:pt>
                <c:pt idx="1855">
                  <c:v>0.18784970320907246</c:v>
                </c:pt>
                <c:pt idx="1856">
                  <c:v>0.18800861231191285</c:v>
                </c:pt>
                <c:pt idx="1857">
                  <c:v>0.18733612603328542</c:v>
                </c:pt>
                <c:pt idx="1858">
                  <c:v>0.18659581215890858</c:v>
                </c:pt>
                <c:pt idx="1859">
                  <c:v>0.18624889639710632</c:v>
                </c:pt>
                <c:pt idx="1860">
                  <c:v>0.18635651737680778</c:v>
                </c:pt>
                <c:pt idx="1861">
                  <c:v>0.18602424256684344</c:v>
                </c:pt>
                <c:pt idx="1862">
                  <c:v>0.18638241820818507</c:v>
                </c:pt>
                <c:pt idx="1863">
                  <c:v>0.18663492924205533</c:v>
                </c:pt>
                <c:pt idx="1864">
                  <c:v>0.18664140882113844</c:v>
                </c:pt>
                <c:pt idx="1865">
                  <c:v>0.18677587417221697</c:v>
                </c:pt>
                <c:pt idx="1866">
                  <c:v>0.18668522676691962</c:v>
                </c:pt>
                <c:pt idx="1867">
                  <c:v>0.18702330140134371</c:v>
                </c:pt>
                <c:pt idx="1868">
                  <c:v>0.18775641967692125</c:v>
                </c:pt>
                <c:pt idx="1869">
                  <c:v>0.18745028789734564</c:v>
                </c:pt>
                <c:pt idx="1870">
                  <c:v>0.1876748804223331</c:v>
                </c:pt>
                <c:pt idx="1871">
                  <c:v>0.1885804564825366</c:v>
                </c:pt>
                <c:pt idx="1872">
                  <c:v>0.18980691363770411</c:v>
                </c:pt>
                <c:pt idx="1873">
                  <c:v>0.18973133718462881</c:v>
                </c:pt>
                <c:pt idx="1874">
                  <c:v>0.18882515346825976</c:v>
                </c:pt>
                <c:pt idx="1875">
                  <c:v>0.18829043762900571</c:v>
                </c:pt>
                <c:pt idx="1876">
                  <c:v>0.18782377345196632</c:v>
                </c:pt>
                <c:pt idx="1877">
                  <c:v>0.18736351287000658</c:v>
                </c:pt>
                <c:pt idx="1878">
                  <c:v>0.1890349819991306</c:v>
                </c:pt>
                <c:pt idx="1879">
                  <c:v>0.18658235370812748</c:v>
                </c:pt>
                <c:pt idx="1880">
                  <c:v>0.18559226249710203</c:v>
                </c:pt>
                <c:pt idx="1881">
                  <c:v>0.18578462614790897</c:v>
                </c:pt>
                <c:pt idx="1882">
                  <c:v>0.18578188165750484</c:v>
                </c:pt>
                <c:pt idx="1883">
                  <c:v>0.18623914065545719</c:v>
                </c:pt>
                <c:pt idx="1884">
                  <c:v>0.18594385688758303</c:v>
                </c:pt>
                <c:pt idx="1885">
                  <c:v>0.18571114335634309</c:v>
                </c:pt>
                <c:pt idx="1886">
                  <c:v>0.1857391378492298</c:v>
                </c:pt>
                <c:pt idx="1887">
                  <c:v>0.18659452474811963</c:v>
                </c:pt>
                <c:pt idx="1888">
                  <c:v>0.18554970303638155</c:v>
                </c:pt>
                <c:pt idx="1889">
                  <c:v>0.18613825289462377</c:v>
                </c:pt>
                <c:pt idx="1890">
                  <c:v>0.18563892228779208</c:v>
                </c:pt>
                <c:pt idx="1891">
                  <c:v>0.18682497494902389</c:v>
                </c:pt>
                <c:pt idx="1892">
                  <c:v>0.18671496759670803</c:v>
                </c:pt>
                <c:pt idx="1893">
                  <c:v>0.18614800863627284</c:v>
                </c:pt>
                <c:pt idx="1894">
                  <c:v>0.18585600103096492</c:v>
                </c:pt>
                <c:pt idx="1895">
                  <c:v>0.18606582956183593</c:v>
                </c:pt>
                <c:pt idx="1896">
                  <c:v>0.18593071338186246</c:v>
                </c:pt>
                <c:pt idx="1897">
                  <c:v>0.18562608574017708</c:v>
                </c:pt>
                <c:pt idx="1898">
                  <c:v>0.18557504326986812</c:v>
                </c:pt>
                <c:pt idx="1899">
                  <c:v>0.18531256322106576</c:v>
                </c:pt>
                <c:pt idx="1900">
                  <c:v>0.18524335798352273</c:v>
                </c:pt>
                <c:pt idx="1901">
                  <c:v>0.18496250189420368</c:v>
                </c:pt>
                <c:pt idx="1902">
                  <c:v>0.18522656206490001</c:v>
                </c:pt>
                <c:pt idx="1903">
                  <c:v>0.18534418443908057</c:v>
                </c:pt>
                <c:pt idx="1904">
                  <c:v>0.18567618467048649</c:v>
                </c:pt>
                <c:pt idx="1905">
                  <c:v>0.18766588063517459</c:v>
                </c:pt>
                <c:pt idx="1906">
                  <c:v>0.18822795438542136</c:v>
                </c:pt>
                <c:pt idx="1907">
                  <c:v>0.18762687191557831</c:v>
                </c:pt>
                <c:pt idx="1908">
                  <c:v>0.18674132411624367</c:v>
                </c:pt>
                <c:pt idx="1909">
                  <c:v>0.18767494172760874</c:v>
                </c:pt>
                <c:pt idx="1910">
                  <c:v>0.18617116497724601</c:v>
                </c:pt>
                <c:pt idx="1911">
                  <c:v>0.18601129765567778</c:v>
                </c:pt>
                <c:pt idx="1912">
                  <c:v>0.18540115733135559</c:v>
                </c:pt>
                <c:pt idx="1913">
                  <c:v>0.18629634106801563</c:v>
                </c:pt>
                <c:pt idx="1914">
                  <c:v>0.18641728666303742</c:v>
                </c:pt>
                <c:pt idx="1915">
                  <c:v>0.18605627241474154</c:v>
                </c:pt>
                <c:pt idx="1916">
                  <c:v>0.18726663153845591</c:v>
                </c:pt>
                <c:pt idx="1917">
                  <c:v>0.18754254111231095</c:v>
                </c:pt>
                <c:pt idx="1918">
                  <c:v>0.18946507844269078</c:v>
                </c:pt>
                <c:pt idx="1919">
                  <c:v>0.18934257085832143</c:v>
                </c:pt>
                <c:pt idx="1920">
                  <c:v>0.18863368306122297</c:v>
                </c:pt>
                <c:pt idx="1921">
                  <c:v>0.18935086952035535</c:v>
                </c:pt>
                <c:pt idx="1922">
                  <c:v>0.18978591571733433</c:v>
                </c:pt>
                <c:pt idx="1923">
                  <c:v>0.190107570683472</c:v>
                </c:pt>
                <c:pt idx="1924">
                  <c:v>0.19064827824996758</c:v>
                </c:pt>
                <c:pt idx="1925">
                  <c:v>0.19122950191190446</c:v>
                </c:pt>
                <c:pt idx="1926">
                  <c:v>0.19188913739591618</c:v>
                </c:pt>
                <c:pt idx="1927">
                  <c:v>0.19065626196694097</c:v>
                </c:pt>
                <c:pt idx="1928">
                  <c:v>0.18924520491288396</c:v>
                </c:pt>
                <c:pt idx="1929">
                  <c:v>0.18738959481098344</c:v>
                </c:pt>
                <c:pt idx="1930">
                  <c:v>0.18533856896217518</c:v>
                </c:pt>
                <c:pt idx="1931">
                  <c:v>0.18773847018297057</c:v>
                </c:pt>
                <c:pt idx="1932">
                  <c:v>0.18831521726460201</c:v>
                </c:pt>
                <c:pt idx="1933">
                  <c:v>0.18695455185195925</c:v>
                </c:pt>
                <c:pt idx="1934">
                  <c:v>0.18695817857708733</c:v>
                </c:pt>
                <c:pt idx="1935">
                  <c:v>0.18916923407692612</c:v>
                </c:pt>
                <c:pt idx="1936">
                  <c:v>0.18986827590137123</c:v>
                </c:pt>
                <c:pt idx="1937">
                  <c:v>0.18878272805886356</c:v>
                </c:pt>
                <c:pt idx="1938">
                  <c:v>0.18762376196802025</c:v>
                </c:pt>
                <c:pt idx="1939">
                  <c:v>0.18716532046901127</c:v>
                </c:pt>
                <c:pt idx="1940">
                  <c:v>0.18709984708219279</c:v>
                </c:pt>
                <c:pt idx="1941">
                  <c:v>0.18706620818667213</c:v>
                </c:pt>
                <c:pt idx="1942">
                  <c:v>0.18681620268214916</c:v>
                </c:pt>
                <c:pt idx="1943">
                  <c:v>0.18783774889618143</c:v>
                </c:pt>
                <c:pt idx="1944">
                  <c:v>0.18881113441958819</c:v>
                </c:pt>
                <c:pt idx="1945">
                  <c:v>0.18903704673491134</c:v>
                </c:pt>
                <c:pt idx="1946">
                  <c:v>0.18969257087990787</c:v>
                </c:pt>
                <c:pt idx="1947">
                  <c:v>0.18969147860985552</c:v>
                </c:pt>
                <c:pt idx="1948">
                  <c:v>0.18889428272179892</c:v>
                </c:pt>
                <c:pt idx="1949">
                  <c:v>0.18824564721749609</c:v>
                </c:pt>
                <c:pt idx="1950">
                  <c:v>0.18793282258555438</c:v>
                </c:pt>
                <c:pt idx="1951">
                  <c:v>0.18552850652145683</c:v>
                </c:pt>
                <c:pt idx="1952">
                  <c:v>0.18538834970946927</c:v>
                </c:pt>
                <c:pt idx="1953">
                  <c:v>0.18348608305483349</c:v>
                </c:pt>
                <c:pt idx="1954">
                  <c:v>0.18229103384439777</c:v>
                </c:pt>
                <c:pt idx="1955">
                  <c:v>0.18347374579983339</c:v>
                </c:pt>
                <c:pt idx="1956">
                  <c:v>0.18325505800903796</c:v>
                </c:pt>
                <c:pt idx="1957">
                  <c:v>0.18310877218052957</c:v>
                </c:pt>
                <c:pt idx="1958">
                  <c:v>0.18396770658258921</c:v>
                </c:pt>
                <c:pt idx="1959">
                  <c:v>0.18286794433480985</c:v>
                </c:pt>
                <c:pt idx="1960">
                  <c:v>0.1828302554055497</c:v>
                </c:pt>
                <c:pt idx="1961">
                  <c:v>0.18327437089778148</c:v>
                </c:pt>
                <c:pt idx="1962">
                  <c:v>0.18329358211474722</c:v>
                </c:pt>
                <c:pt idx="1963">
                  <c:v>0.1836568415608324</c:v>
                </c:pt>
                <c:pt idx="1964">
                  <c:v>0.18367677635274202</c:v>
                </c:pt>
                <c:pt idx="1965">
                  <c:v>0.18366702061109291</c:v>
                </c:pt>
                <c:pt idx="1966">
                  <c:v>0.1834793902024674</c:v>
                </c:pt>
                <c:pt idx="1967">
                  <c:v>0.1830210246874619</c:v>
                </c:pt>
                <c:pt idx="1968">
                  <c:v>0.18288143516513794</c:v>
                </c:pt>
                <c:pt idx="1969">
                  <c:v>0.18181077392729819</c:v>
                </c:pt>
                <c:pt idx="1970">
                  <c:v>0.18233043694687662</c:v>
                </c:pt>
                <c:pt idx="1971">
                  <c:v>0.18204555974954653</c:v>
                </c:pt>
                <c:pt idx="1972">
                  <c:v>0.18163960355346115</c:v>
                </c:pt>
                <c:pt idx="1973">
                  <c:v>0.18191508981870502</c:v>
                </c:pt>
                <c:pt idx="1974">
                  <c:v>0.18209332605728948</c:v>
                </c:pt>
                <c:pt idx="1975">
                  <c:v>0.18199893600808556</c:v>
                </c:pt>
                <c:pt idx="1976">
                  <c:v>0.18207973355518367</c:v>
                </c:pt>
                <c:pt idx="1977">
                  <c:v>0.18241122024697415</c:v>
                </c:pt>
                <c:pt idx="1978">
                  <c:v>0.18221176936091857</c:v>
                </c:pt>
                <c:pt idx="1979">
                  <c:v>0.18275777400544063</c:v>
                </c:pt>
                <c:pt idx="1980">
                  <c:v>0.18258757609733223</c:v>
                </c:pt>
                <c:pt idx="1981">
                  <c:v>0.18273716701413525</c:v>
                </c:pt>
                <c:pt idx="1982">
                  <c:v>0.18296886102137194</c:v>
                </c:pt>
                <c:pt idx="1983">
                  <c:v>0.1834164983289997</c:v>
                </c:pt>
                <c:pt idx="1984">
                  <c:v>0.1838752871526162</c:v>
                </c:pt>
                <c:pt idx="1985">
                  <c:v>0.18372290468713373</c:v>
                </c:pt>
                <c:pt idx="1986">
                  <c:v>0.18457496512722796</c:v>
                </c:pt>
                <c:pt idx="1987">
                  <c:v>0.18602448498171881</c:v>
                </c:pt>
                <c:pt idx="1988">
                  <c:v>0.18458009253642818</c:v>
                </c:pt>
                <c:pt idx="1989">
                  <c:v>0.1845918840881296</c:v>
                </c:pt>
                <c:pt idx="1990">
                  <c:v>0.18479539925492527</c:v>
                </c:pt>
                <c:pt idx="1991">
                  <c:v>0.18264723886650874</c:v>
                </c:pt>
                <c:pt idx="1992">
                  <c:v>0.18340956306175843</c:v>
                </c:pt>
                <c:pt idx="1993">
                  <c:v>0.18305495284026926</c:v>
                </c:pt>
                <c:pt idx="1994">
                  <c:v>0.18361853072840612</c:v>
                </c:pt>
                <c:pt idx="1995">
                  <c:v>0.18243422116612157</c:v>
                </c:pt>
                <c:pt idx="1996">
                  <c:v>0.18272392183663694</c:v>
                </c:pt>
                <c:pt idx="1997">
                  <c:v>0.18299470054747341</c:v>
                </c:pt>
                <c:pt idx="1998">
                  <c:v>0.18455389143871823</c:v>
                </c:pt>
                <c:pt idx="1999">
                  <c:v>0.18552859675246108</c:v>
                </c:pt>
                <c:pt idx="2000">
                  <c:v>0.18631809839669455</c:v>
                </c:pt>
                <c:pt idx="2001">
                  <c:v>0.18575032174476547</c:v>
                </c:pt>
                <c:pt idx="2002">
                  <c:v>0.18466621673487246</c:v>
                </c:pt>
                <c:pt idx="2003">
                  <c:v>0.1840959958588721</c:v>
                </c:pt>
                <c:pt idx="2004">
                  <c:v>0.1836476317383457</c:v>
                </c:pt>
                <c:pt idx="2005">
                  <c:v>0.18220252715888491</c:v>
                </c:pt>
                <c:pt idx="2006">
                  <c:v>0.18199533820868591</c:v>
                </c:pt>
                <c:pt idx="2007">
                  <c:v>0.18187610678688276</c:v>
                </c:pt>
                <c:pt idx="2008">
                  <c:v>0.18110315886226058</c:v>
                </c:pt>
                <c:pt idx="2009">
                  <c:v>0.1804185047815958</c:v>
                </c:pt>
                <c:pt idx="2010">
                  <c:v>0.1816226265252387</c:v>
                </c:pt>
                <c:pt idx="2011">
                  <c:v>0.1821683276654735</c:v>
                </c:pt>
                <c:pt idx="2012">
                  <c:v>0.18230400444333728</c:v>
                </c:pt>
                <c:pt idx="2013">
                  <c:v>0.18159281294940122</c:v>
                </c:pt>
                <c:pt idx="2014">
                  <c:v>0.18116853878012001</c:v>
                </c:pt>
                <c:pt idx="2015">
                  <c:v>0.18211718028543222</c:v>
                </c:pt>
                <c:pt idx="2016">
                  <c:v>0.18146688867523197</c:v>
                </c:pt>
                <c:pt idx="2017">
                  <c:v>0.18039662505822934</c:v>
                </c:pt>
                <c:pt idx="2018">
                  <c:v>0.1811115045825693</c:v>
                </c:pt>
                <c:pt idx="2019">
                  <c:v>0.18139760745368544</c:v>
                </c:pt>
                <c:pt idx="2020">
                  <c:v>0.18066107572626258</c:v>
                </c:pt>
                <c:pt idx="2021">
                  <c:v>0.18185125440523756</c:v>
                </c:pt>
                <c:pt idx="2022">
                  <c:v>0.18252768580787193</c:v>
                </c:pt>
                <c:pt idx="2023">
                  <c:v>0.18293457129695651</c:v>
                </c:pt>
                <c:pt idx="2024">
                  <c:v>0.18383386637263183</c:v>
                </c:pt>
                <c:pt idx="2025">
                  <c:v>0.18433944903826283</c:v>
                </c:pt>
                <c:pt idx="2026">
                  <c:v>0.18219965962620199</c:v>
                </c:pt>
                <c:pt idx="2027">
                  <c:v>0.18236659605047248</c:v>
                </c:pt>
                <c:pt idx="2028">
                  <c:v>0.18430256290590477</c:v>
                </c:pt>
                <c:pt idx="2029">
                  <c:v>0.18240319292554408</c:v>
                </c:pt>
                <c:pt idx="2030">
                  <c:v>0.18326202220200788</c:v>
                </c:pt>
                <c:pt idx="2031">
                  <c:v>0.18471578744683836</c:v>
                </c:pt>
                <c:pt idx="2032">
                  <c:v>0.18381964872940509</c:v>
                </c:pt>
                <c:pt idx="2033">
                  <c:v>0.18298890417683206</c:v>
                </c:pt>
                <c:pt idx="2034">
                  <c:v>0.18230508203466178</c:v>
                </c:pt>
                <c:pt idx="2035">
                  <c:v>0.18280685686556514</c:v>
                </c:pt>
                <c:pt idx="2036">
                  <c:v>0.18381186360698665</c:v>
                </c:pt>
                <c:pt idx="2037">
                  <c:v>0.18408277960710243</c:v>
                </c:pt>
                <c:pt idx="2038">
                  <c:v>0.1844356324826435</c:v>
                </c:pt>
                <c:pt idx="2039">
                  <c:v>0.18391249146798955</c:v>
                </c:pt>
                <c:pt idx="2040">
                  <c:v>0.18348106055536559</c:v>
                </c:pt>
                <c:pt idx="2041">
                  <c:v>0.18200516993433891</c:v>
                </c:pt>
                <c:pt idx="2042">
                  <c:v>0.1813034306777645</c:v>
                </c:pt>
                <c:pt idx="2043">
                  <c:v>0.18137252755175667</c:v>
                </c:pt>
                <c:pt idx="2044">
                  <c:v>0.18151465498297492</c:v>
                </c:pt>
                <c:pt idx="2045">
                  <c:v>0.18182213547861509</c:v>
                </c:pt>
                <c:pt idx="2046">
                  <c:v>0.18211009305018355</c:v>
                </c:pt>
                <c:pt idx="2047">
                  <c:v>0.18095837717164245</c:v>
                </c:pt>
                <c:pt idx="2048">
                  <c:v>0.18039971687324119</c:v>
                </c:pt>
                <c:pt idx="2049">
                  <c:v>0.18033738559766402</c:v>
                </c:pt>
                <c:pt idx="2050">
                  <c:v>0.18097013634379672</c:v>
                </c:pt>
                <c:pt idx="2051">
                  <c:v>0.18234951087456308</c:v>
                </c:pt>
                <c:pt idx="2052">
                  <c:v>0.18331703872205285</c:v>
                </c:pt>
                <c:pt idx="2053">
                  <c:v>0.18302192116918664</c:v>
                </c:pt>
                <c:pt idx="2054">
                  <c:v>0.18358390468842914</c:v>
                </c:pt>
                <c:pt idx="2055">
                  <c:v>0.18287975013351168</c:v>
                </c:pt>
                <c:pt idx="2056">
                  <c:v>0.18310901459540474</c:v>
                </c:pt>
                <c:pt idx="2057">
                  <c:v>0.183027536646092</c:v>
                </c:pt>
                <c:pt idx="2058">
                  <c:v>0.18321697145894061</c:v>
                </c:pt>
                <c:pt idx="2059">
                  <c:v>0.18358787873816493</c:v>
                </c:pt>
                <c:pt idx="2060">
                  <c:v>0.18259988118864912</c:v>
                </c:pt>
                <c:pt idx="2061">
                  <c:v>0.18127503856404048</c:v>
                </c:pt>
                <c:pt idx="2062">
                  <c:v>0.18087352959080485</c:v>
                </c:pt>
                <c:pt idx="2063">
                  <c:v>0.18258704464103415</c:v>
                </c:pt>
                <c:pt idx="2064">
                  <c:v>0.18351273984070138</c:v>
                </c:pt>
                <c:pt idx="2065">
                  <c:v>0.18350456422094624</c:v>
                </c:pt>
                <c:pt idx="2066">
                  <c:v>0.18048917853952712</c:v>
                </c:pt>
                <c:pt idx="2067">
                  <c:v>0.17911440319961744</c:v>
                </c:pt>
                <c:pt idx="2068">
                  <c:v>0.1789498967524179</c:v>
                </c:pt>
                <c:pt idx="2069">
                  <c:v>0.17808935330273562</c:v>
                </c:pt>
                <c:pt idx="2070">
                  <c:v>0.17804521372012097</c:v>
                </c:pt>
                <c:pt idx="2071">
                  <c:v>0.17860561711746931</c:v>
                </c:pt>
                <c:pt idx="2072">
                  <c:v>0.17992516266405104</c:v>
                </c:pt>
                <c:pt idx="2073">
                  <c:v>0.18189558934445235</c:v>
                </c:pt>
                <c:pt idx="2074">
                  <c:v>0.18165406361156305</c:v>
                </c:pt>
                <c:pt idx="2075">
                  <c:v>0.18120683493381864</c:v>
                </c:pt>
                <c:pt idx="2076">
                  <c:v>0.18077297771380543</c:v>
                </c:pt>
                <c:pt idx="2077">
                  <c:v>0.1793951219996574</c:v>
                </c:pt>
                <c:pt idx="2078">
                  <c:v>0.17872481961354381</c:v>
                </c:pt>
                <c:pt idx="2079">
                  <c:v>0.1789013712522293</c:v>
                </c:pt>
                <c:pt idx="2080">
                  <c:v>0.17842577183126224</c:v>
                </c:pt>
                <c:pt idx="2081">
                  <c:v>0.17801574746889098</c:v>
                </c:pt>
                <c:pt idx="2082">
                  <c:v>0.1779687261065927</c:v>
                </c:pt>
                <c:pt idx="2083">
                  <c:v>0.17822032921796516</c:v>
                </c:pt>
                <c:pt idx="2084">
                  <c:v>0.1785582484305635</c:v>
                </c:pt>
                <c:pt idx="2085">
                  <c:v>0.17877614810318465</c:v>
                </c:pt>
                <c:pt idx="2086">
                  <c:v>0.17889968945855805</c:v>
                </c:pt>
                <c:pt idx="2087">
                  <c:v>0.17839255624435255</c:v>
                </c:pt>
                <c:pt idx="2088">
                  <c:v>0.17859158382179674</c:v>
                </c:pt>
                <c:pt idx="2089">
                  <c:v>0.17892942705039183</c:v>
                </c:pt>
                <c:pt idx="2090">
                  <c:v>0.17869800762171373</c:v>
                </c:pt>
                <c:pt idx="2091">
                  <c:v>0.178722874682087</c:v>
                </c:pt>
                <c:pt idx="2092">
                  <c:v>0.1783089846335304</c:v>
                </c:pt>
                <c:pt idx="2093">
                  <c:v>0.17791361935554367</c:v>
                </c:pt>
                <c:pt idx="2094">
                  <c:v>0.17766656837675304</c:v>
                </c:pt>
                <c:pt idx="2095">
                  <c:v>0.17787428899911373</c:v>
                </c:pt>
                <c:pt idx="2096">
                  <c:v>0.17778068706808403</c:v>
                </c:pt>
                <c:pt idx="2097">
                  <c:v>0.17718219712063796</c:v>
                </c:pt>
                <c:pt idx="2098">
                  <c:v>0.17798556908349045</c:v>
                </c:pt>
                <c:pt idx="2099">
                  <c:v>0.17827478514011941</c:v>
                </c:pt>
                <c:pt idx="2100">
                  <c:v>0.1780662763995845</c:v>
                </c:pt>
                <c:pt idx="2101">
                  <c:v>0.17872460634026083</c:v>
                </c:pt>
                <c:pt idx="2102">
                  <c:v>0.17873911000281945</c:v>
                </c:pt>
                <c:pt idx="2103">
                  <c:v>0.17879681316181106</c:v>
                </c:pt>
                <c:pt idx="2104">
                  <c:v>0.17793791113929816</c:v>
                </c:pt>
                <c:pt idx="2105">
                  <c:v>0.17780073022354415</c:v>
                </c:pt>
                <c:pt idx="2106">
                  <c:v>0.17870969080986451</c:v>
                </c:pt>
                <c:pt idx="2107">
                  <c:v>0.17744062713570125</c:v>
                </c:pt>
                <c:pt idx="2108">
                  <c:v>0.17717333786071376</c:v>
                </c:pt>
                <c:pt idx="2109">
                  <c:v>0.17725989961476984</c:v>
                </c:pt>
                <c:pt idx="2110">
                  <c:v>0.17698420331419801</c:v>
                </c:pt>
                <c:pt idx="2111">
                  <c:v>0.17676294868877965</c:v>
                </c:pt>
                <c:pt idx="2112">
                  <c:v>0.17655383229207922</c:v>
                </c:pt>
                <c:pt idx="2113">
                  <c:v>0.17653633848628647</c:v>
                </c:pt>
                <c:pt idx="2114">
                  <c:v>0.17636697575462718</c:v>
                </c:pt>
                <c:pt idx="2115">
                  <c:v>0.176400798997702</c:v>
                </c:pt>
                <c:pt idx="2116">
                  <c:v>0.17656028294543386</c:v>
                </c:pt>
                <c:pt idx="2117">
                  <c:v>0.17644872828249833</c:v>
                </c:pt>
                <c:pt idx="2118">
                  <c:v>0.17638750676192888</c:v>
                </c:pt>
                <c:pt idx="2119">
                  <c:v>0.17652887500070169</c:v>
                </c:pt>
                <c:pt idx="2120">
                  <c:v>0.17648968193355125</c:v>
                </c:pt>
                <c:pt idx="2121">
                  <c:v>0.17636791929462695</c:v>
                </c:pt>
                <c:pt idx="2122">
                  <c:v>0.1768102916879114</c:v>
                </c:pt>
                <c:pt idx="2123">
                  <c:v>0.17768096712957915</c:v>
                </c:pt>
                <c:pt idx="2124">
                  <c:v>0.17651955681466433</c:v>
                </c:pt>
                <c:pt idx="2125">
                  <c:v>0.17575349753073588</c:v>
                </c:pt>
                <c:pt idx="2126">
                  <c:v>0.17572439328284167</c:v>
                </c:pt>
                <c:pt idx="2127">
                  <c:v>0.17600745139722079</c:v>
                </c:pt>
                <c:pt idx="2128">
                  <c:v>0.17606764195301353</c:v>
                </c:pt>
                <c:pt idx="2129">
                  <c:v>0.17596546678139113</c:v>
                </c:pt>
                <c:pt idx="2130">
                  <c:v>0.17589290939727861</c:v>
                </c:pt>
                <c:pt idx="2131">
                  <c:v>0.17547626816654494</c:v>
                </c:pt>
                <c:pt idx="2132">
                  <c:v>0.17574304390191697</c:v>
                </c:pt>
                <c:pt idx="2133">
                  <c:v>0.17599704094113106</c:v>
                </c:pt>
                <c:pt idx="2134">
                  <c:v>0.17612523998640928</c:v>
                </c:pt>
                <c:pt idx="2135">
                  <c:v>0.1760650636776171</c:v>
                </c:pt>
                <c:pt idx="2136">
                  <c:v>0.17607535109142849</c:v>
                </c:pt>
                <c:pt idx="2137">
                  <c:v>0.17634524756754061</c:v>
                </c:pt>
                <c:pt idx="2138">
                  <c:v>0.17642003590244182</c:v>
                </c:pt>
                <c:pt idx="2139">
                  <c:v>0.17641741056877058</c:v>
                </c:pt>
                <c:pt idx="2140">
                  <c:v>0.17606855311346611</c:v>
                </c:pt>
                <c:pt idx="2141">
                  <c:v>0.17575537791896229</c:v>
                </c:pt>
                <c:pt idx="2142">
                  <c:v>0.17603881228367774</c:v>
                </c:pt>
                <c:pt idx="2143">
                  <c:v>0.17561182578767581</c:v>
                </c:pt>
                <c:pt idx="2144">
                  <c:v>0.17510339026808977</c:v>
                </c:pt>
                <c:pt idx="2145">
                  <c:v>0.17533669008499425</c:v>
                </c:pt>
                <c:pt idx="2146">
                  <c:v>0.17543830465872634</c:v>
                </c:pt>
                <c:pt idx="2147">
                  <c:v>0.17547745066760173</c:v>
                </c:pt>
                <c:pt idx="2148">
                  <c:v>0.17495232759294344</c:v>
                </c:pt>
                <c:pt idx="2149">
                  <c:v>0.17547180626496772</c:v>
                </c:pt>
                <c:pt idx="2150">
                  <c:v>0.176058584098534</c:v>
                </c:pt>
                <c:pt idx="2151">
                  <c:v>0.17587495666537292</c:v>
                </c:pt>
                <c:pt idx="2152">
                  <c:v>0.1759690464482446</c:v>
                </c:pt>
                <c:pt idx="2153">
                  <c:v>0.17559319265355569</c:v>
                </c:pt>
                <c:pt idx="2154">
                  <c:v>0.17551239510645755</c:v>
                </c:pt>
                <c:pt idx="2155">
                  <c:v>0.1750040679504222</c:v>
                </c:pt>
                <c:pt idx="2156">
                  <c:v>0.17549378010488387</c:v>
                </c:pt>
                <c:pt idx="2157">
                  <c:v>0.17569087699787223</c:v>
                </c:pt>
                <c:pt idx="2158">
                  <c:v>0.17595489011029347</c:v>
                </c:pt>
                <c:pt idx="2159">
                  <c:v>0.17514503856835789</c:v>
                </c:pt>
                <c:pt idx="2160">
                  <c:v>0.17479416343554791</c:v>
                </c:pt>
                <c:pt idx="2161">
                  <c:v>0.17487963291955161</c:v>
                </c:pt>
                <c:pt idx="2162">
                  <c:v>0.17526348187198676</c:v>
                </c:pt>
                <c:pt idx="2163">
                  <c:v>0.17512067080059951</c:v>
                </c:pt>
                <c:pt idx="2164">
                  <c:v>0.17594454139120691</c:v>
                </c:pt>
                <c:pt idx="2165">
                  <c:v>0.17657290621976587</c:v>
                </c:pt>
                <c:pt idx="2166">
                  <c:v>0.17652901228998097</c:v>
                </c:pt>
                <c:pt idx="2167">
                  <c:v>0.17779793867486493</c:v>
                </c:pt>
                <c:pt idx="2168">
                  <c:v>0.17857807831274081</c:v>
                </c:pt>
                <c:pt idx="2169">
                  <c:v>0.17964922416446757</c:v>
                </c:pt>
                <c:pt idx="2170">
                  <c:v>0.17980332404112306</c:v>
                </c:pt>
                <c:pt idx="2171">
                  <c:v>0.1795418924420526</c:v>
                </c:pt>
                <c:pt idx="2172">
                  <c:v>0.17798068387330207</c:v>
                </c:pt>
                <c:pt idx="2173">
                  <c:v>0.1756107805758983</c:v>
                </c:pt>
                <c:pt idx="2174">
                  <c:v>0.17542548278983902</c:v>
                </c:pt>
                <c:pt idx="2175">
                  <c:v>0.17526636365167064</c:v>
                </c:pt>
                <c:pt idx="2176">
                  <c:v>0.1746735651651336</c:v>
                </c:pt>
                <c:pt idx="2177">
                  <c:v>0.17461109660027735</c:v>
                </c:pt>
                <c:pt idx="2178">
                  <c:v>0.17409768563949823</c:v>
                </c:pt>
                <c:pt idx="2179">
                  <c:v>0.17826530073907412</c:v>
                </c:pt>
                <c:pt idx="2180">
                  <c:v>0.17915133639025055</c:v>
                </c:pt>
                <c:pt idx="2181">
                  <c:v>0.17883920964547861</c:v>
                </c:pt>
                <c:pt idx="2182">
                  <c:v>0.17910916742686656</c:v>
                </c:pt>
                <c:pt idx="2183">
                  <c:v>0.17858495227470644</c:v>
                </c:pt>
                <c:pt idx="2184">
                  <c:v>0.17678933413404374</c:v>
                </c:pt>
                <c:pt idx="2185">
                  <c:v>0.17543932418272959</c:v>
                </c:pt>
                <c:pt idx="2186">
                  <c:v>0.17460935350133</c:v>
                </c:pt>
                <c:pt idx="2187">
                  <c:v>0.17425459131183368</c:v>
                </c:pt>
                <c:pt idx="2188">
                  <c:v>0.17459317948587341</c:v>
                </c:pt>
                <c:pt idx="2189">
                  <c:v>0.17403447212919709</c:v>
                </c:pt>
                <c:pt idx="2190">
                  <c:v>0.17427055205400732</c:v>
                </c:pt>
                <c:pt idx="2191">
                  <c:v>0.17413696893765312</c:v>
                </c:pt>
                <c:pt idx="2192">
                  <c:v>0.17306498790947727</c:v>
                </c:pt>
                <c:pt idx="2193">
                  <c:v>0.17327314932540466</c:v>
                </c:pt>
                <c:pt idx="2194">
                  <c:v>0.17342627673633176</c:v>
                </c:pt>
                <c:pt idx="2195">
                  <c:v>0.1734828405669962</c:v>
                </c:pt>
                <c:pt idx="2196">
                  <c:v>0.17371348612450077</c:v>
                </c:pt>
                <c:pt idx="2197">
                  <c:v>0.17495662004155832</c:v>
                </c:pt>
                <c:pt idx="2198">
                  <c:v>0.17630239884953322</c:v>
                </c:pt>
                <c:pt idx="2199">
                  <c:v>0.17624568305086141</c:v>
                </c:pt>
                <c:pt idx="2200">
                  <c:v>0.17438599053567441</c:v>
                </c:pt>
                <c:pt idx="2201">
                  <c:v>0.17384963326925079</c:v>
                </c:pt>
                <c:pt idx="2202">
                  <c:v>0.17350274643317717</c:v>
                </c:pt>
                <c:pt idx="2203">
                  <c:v>0.17300034969910791</c:v>
                </c:pt>
                <c:pt idx="2204">
                  <c:v>0.17274700348878835</c:v>
                </c:pt>
                <c:pt idx="2205">
                  <c:v>0.1724525548973635</c:v>
                </c:pt>
                <c:pt idx="2206">
                  <c:v>0.17237086367476795</c:v>
                </c:pt>
                <c:pt idx="2207">
                  <c:v>0.17220621993828888</c:v>
                </c:pt>
                <c:pt idx="2208">
                  <c:v>0.17225519767281749</c:v>
                </c:pt>
                <c:pt idx="2209">
                  <c:v>0.17257805262496673</c:v>
                </c:pt>
                <c:pt idx="2210">
                  <c:v>0.1728238095011953</c:v>
                </c:pt>
                <c:pt idx="2211">
                  <c:v>0.17243216117934113</c:v>
                </c:pt>
                <c:pt idx="2212">
                  <c:v>0.17353568744152809</c:v>
                </c:pt>
                <c:pt idx="2213">
                  <c:v>0.17282094196851239</c:v>
                </c:pt>
                <c:pt idx="2214">
                  <c:v>0.17294791145445937</c:v>
                </c:pt>
                <c:pt idx="2215">
                  <c:v>0.17268411161532088</c:v>
                </c:pt>
                <c:pt idx="2216">
                  <c:v>0.17274547042516944</c:v>
                </c:pt>
                <c:pt idx="2217">
                  <c:v>0.17258548718482292</c:v>
                </c:pt>
                <c:pt idx="2218">
                  <c:v>0.17201098530098091</c:v>
                </c:pt>
                <c:pt idx="2219">
                  <c:v>0.17416732843265303</c:v>
                </c:pt>
                <c:pt idx="2220">
                  <c:v>0.17381968240413401</c:v>
                </c:pt>
                <c:pt idx="2221">
                  <c:v>0.17472960120918182</c:v>
                </c:pt>
                <c:pt idx="2222">
                  <c:v>0.17575000809488689</c:v>
                </c:pt>
                <c:pt idx="2223">
                  <c:v>0.17650945051045291</c:v>
                </c:pt>
                <c:pt idx="2224">
                  <c:v>0.17722277128340014</c:v>
                </c:pt>
                <c:pt idx="2225">
                  <c:v>0.17739192074177668</c:v>
                </c:pt>
                <c:pt idx="2226">
                  <c:v>0.17400519022552169</c:v>
                </c:pt>
                <c:pt idx="2227">
                  <c:v>0.17304304644910792</c:v>
                </c:pt>
                <c:pt idx="2228">
                  <c:v>0.17132158006145204</c:v>
                </c:pt>
                <c:pt idx="2229">
                  <c:v>0.17252866302260061</c:v>
                </c:pt>
                <c:pt idx="2230">
                  <c:v>0.17167854427600865</c:v>
                </c:pt>
                <c:pt idx="2231">
                  <c:v>0.17248291763031817</c:v>
                </c:pt>
                <c:pt idx="2232">
                  <c:v>0.17480620819530673</c:v>
                </c:pt>
                <c:pt idx="2233">
                  <c:v>0.17423611036158471</c:v>
                </c:pt>
                <c:pt idx="2234">
                  <c:v>0.17348893741983379</c:v>
                </c:pt>
                <c:pt idx="2235">
                  <c:v>0.17331508709882304</c:v>
                </c:pt>
                <c:pt idx="2236">
                  <c:v>0.17356357702468245</c:v>
                </c:pt>
                <c:pt idx="2237">
                  <c:v>0.17292604597809347</c:v>
                </c:pt>
                <c:pt idx="2238">
                  <c:v>0.17265520919993599</c:v>
                </c:pt>
                <c:pt idx="2239">
                  <c:v>0.17237415451606203</c:v>
                </c:pt>
                <c:pt idx="2240">
                  <c:v>0.17219667746992273</c:v>
                </c:pt>
                <c:pt idx="2241">
                  <c:v>0.17160759593951869</c:v>
                </c:pt>
                <c:pt idx="2242">
                  <c:v>0.17333928843570973</c:v>
                </c:pt>
                <c:pt idx="2243">
                  <c:v>0.17395756120705785</c:v>
                </c:pt>
                <c:pt idx="2244">
                  <c:v>0.17401019804626153</c:v>
                </c:pt>
                <c:pt idx="2245">
                  <c:v>0.17479596783977064</c:v>
                </c:pt>
                <c:pt idx="2246">
                  <c:v>0.17580687607742962</c:v>
                </c:pt>
                <c:pt idx="2247">
                  <c:v>0.17631826936070277</c:v>
                </c:pt>
                <c:pt idx="2248">
                  <c:v>0.17583928541361865</c:v>
                </c:pt>
                <c:pt idx="2249">
                  <c:v>0.17459255758270731</c:v>
                </c:pt>
                <c:pt idx="2250">
                  <c:v>0.17477965653503452</c:v>
                </c:pt>
                <c:pt idx="2251">
                  <c:v>0.17455349856688135</c:v>
                </c:pt>
                <c:pt idx="2252">
                  <c:v>0.17487001122922702</c:v>
                </c:pt>
                <c:pt idx="2253">
                  <c:v>0.17487126971428729</c:v>
                </c:pt>
                <c:pt idx="2254">
                  <c:v>0.17499388566220711</c:v>
                </c:pt>
                <c:pt idx="2255">
                  <c:v>0.17488527408423105</c:v>
                </c:pt>
                <c:pt idx="2256">
                  <c:v>0.17187181908726817</c:v>
                </c:pt>
                <c:pt idx="2257">
                  <c:v>0.1703036787050945</c:v>
                </c:pt>
                <c:pt idx="2258">
                  <c:v>0.1703457535519286</c:v>
                </c:pt>
                <c:pt idx="2259">
                  <c:v>0.17110310230598502</c:v>
                </c:pt>
                <c:pt idx="2260">
                  <c:v>0.171571375530647</c:v>
                </c:pt>
                <c:pt idx="2261">
                  <c:v>0.17073450196155313</c:v>
                </c:pt>
                <c:pt idx="2262">
                  <c:v>0.17125164801101098</c:v>
                </c:pt>
                <c:pt idx="2263">
                  <c:v>0.17132866729670071</c:v>
                </c:pt>
                <c:pt idx="2264">
                  <c:v>0.17197270684810162</c:v>
                </c:pt>
                <c:pt idx="2265">
                  <c:v>0.17296050580306271</c:v>
                </c:pt>
                <c:pt idx="2266">
                  <c:v>0.17358046360603691</c:v>
                </c:pt>
                <c:pt idx="2267">
                  <c:v>0.17220796303723618</c:v>
                </c:pt>
                <c:pt idx="2268">
                  <c:v>0.17215230993529723</c:v>
                </c:pt>
                <c:pt idx="2269">
                  <c:v>0.17195419351830565</c:v>
                </c:pt>
                <c:pt idx="2270">
                  <c:v>0.17108354376441176</c:v>
                </c:pt>
                <c:pt idx="2271">
                  <c:v>0.17123735438378079</c:v>
                </c:pt>
                <c:pt idx="2272">
                  <c:v>0.17106304513665704</c:v>
                </c:pt>
                <c:pt idx="2273">
                  <c:v>0.17150660003099816</c:v>
                </c:pt>
                <c:pt idx="2274">
                  <c:v>0.17158841710209971</c:v>
                </c:pt>
                <c:pt idx="2275">
                  <c:v>0.17317186739755244</c:v>
                </c:pt>
                <c:pt idx="2276">
                  <c:v>0.17357327146105594</c:v>
                </c:pt>
                <c:pt idx="2277">
                  <c:v>0.17370846362503289</c:v>
                </c:pt>
                <c:pt idx="2278">
                  <c:v>0.17329709054659709</c:v>
                </c:pt>
                <c:pt idx="2279">
                  <c:v>0.17253939122997813</c:v>
                </c:pt>
                <c:pt idx="2280">
                  <c:v>0.17246426701124268</c:v>
                </c:pt>
                <c:pt idx="2281">
                  <c:v>0.1702729686475325</c:v>
                </c:pt>
                <c:pt idx="2282">
                  <c:v>0.17015404073001661</c:v>
                </c:pt>
                <c:pt idx="2283">
                  <c:v>0.16947823123054817</c:v>
                </c:pt>
                <c:pt idx="2284">
                  <c:v>0.16960601840798845</c:v>
                </c:pt>
                <c:pt idx="2285">
                  <c:v>0.1695612422434796</c:v>
                </c:pt>
                <c:pt idx="2286">
                  <c:v>0.16972066488593562</c:v>
                </c:pt>
                <c:pt idx="2287">
                  <c:v>0.17061991678888175</c:v>
                </c:pt>
                <c:pt idx="2288">
                  <c:v>0.17074425770320223</c:v>
                </c:pt>
                <c:pt idx="2289">
                  <c:v>0.1713933668123459</c:v>
                </c:pt>
                <c:pt idx="2290">
                  <c:v>0.17240164971633384</c:v>
                </c:pt>
                <c:pt idx="2291">
                  <c:v>0.17257231799132849</c:v>
                </c:pt>
                <c:pt idx="2292">
                  <c:v>0.17253570319957423</c:v>
                </c:pt>
                <c:pt idx="2293">
                  <c:v>0.17263919816153253</c:v>
                </c:pt>
                <c:pt idx="2294">
                  <c:v>0.17218177618652702</c:v>
                </c:pt>
                <c:pt idx="2295">
                  <c:v>0.17137057592852686</c:v>
                </c:pt>
                <c:pt idx="2296">
                  <c:v>0.17282610175725982</c:v>
                </c:pt>
                <c:pt idx="2297">
                  <c:v>0.17317130679966192</c:v>
                </c:pt>
                <c:pt idx="2298">
                  <c:v>0.17342712292182685</c:v>
                </c:pt>
                <c:pt idx="2299">
                  <c:v>0.17383038168578313</c:v>
                </c:pt>
                <c:pt idx="2300">
                  <c:v>0.17391638284194866</c:v>
                </c:pt>
                <c:pt idx="2301">
                  <c:v>0.17410610691208356</c:v>
                </c:pt>
                <c:pt idx="2302">
                  <c:v>0.17303952808753029</c:v>
                </c:pt>
                <c:pt idx="2303">
                  <c:v>0.17298584279859472</c:v>
                </c:pt>
                <c:pt idx="2304">
                  <c:v>0.1731550714789295</c:v>
                </c:pt>
                <c:pt idx="2305">
                  <c:v>0.17316468993129952</c:v>
                </c:pt>
                <c:pt idx="2306">
                  <c:v>0.17305923859711095</c:v>
                </c:pt>
                <c:pt idx="2307">
                  <c:v>0.17308363529059795</c:v>
                </c:pt>
                <c:pt idx="2308">
                  <c:v>0.17293340779190075</c:v>
                </c:pt>
                <c:pt idx="2309">
                  <c:v>0.17266925739020017</c:v>
                </c:pt>
                <c:pt idx="2310">
                  <c:v>0.17253345757005767</c:v>
                </c:pt>
                <c:pt idx="2311">
                  <c:v>0.17152458168863227</c:v>
                </c:pt>
                <c:pt idx="2312">
                  <c:v>0.17164783421844645</c:v>
                </c:pt>
                <c:pt idx="2313">
                  <c:v>0.17248584323032209</c:v>
                </c:pt>
                <c:pt idx="2314">
                  <c:v>0.17270060402965634</c:v>
                </c:pt>
                <c:pt idx="2315">
                  <c:v>0.17044846039571285</c:v>
                </c:pt>
                <c:pt idx="2316">
                  <c:v>0.17041547232908688</c:v>
                </c:pt>
                <c:pt idx="2317">
                  <c:v>0.16971021125711672</c:v>
                </c:pt>
                <c:pt idx="2318">
                  <c:v>0.16992046309659853</c:v>
                </c:pt>
                <c:pt idx="2319">
                  <c:v>0.16936173005214838</c:v>
                </c:pt>
                <c:pt idx="2320">
                  <c:v>0.16936374772965429</c:v>
                </c:pt>
                <c:pt idx="2321">
                  <c:v>0.16958297043056597</c:v>
                </c:pt>
                <c:pt idx="2322">
                  <c:v>0.16987915068016485</c:v>
                </c:pt>
                <c:pt idx="2323">
                  <c:v>0.16945017219443104</c:v>
                </c:pt>
                <c:pt idx="2324">
                  <c:v>0.16934924082914091</c:v>
                </c:pt>
                <c:pt idx="2325">
                  <c:v>0.16938389924866504</c:v>
                </c:pt>
                <c:pt idx="2326">
                  <c:v>0.16874935834531021</c:v>
                </c:pt>
                <c:pt idx="2327">
                  <c:v>0.16895994650035395</c:v>
                </c:pt>
                <c:pt idx="2328">
                  <c:v>0.16871460969478203</c:v>
                </c:pt>
                <c:pt idx="2329">
                  <c:v>0.16895073667786725</c:v>
                </c:pt>
                <c:pt idx="2330">
                  <c:v>0.16872761591122309</c:v>
                </c:pt>
                <c:pt idx="2331">
                  <c:v>0.17010066239918642</c:v>
                </c:pt>
                <c:pt idx="2332">
                  <c:v>0.17064604190258781</c:v>
                </c:pt>
                <c:pt idx="2333">
                  <c:v>0.17030492251142693</c:v>
                </c:pt>
                <c:pt idx="2334">
                  <c:v>0.17018913346719755</c:v>
                </c:pt>
                <c:pt idx="2335">
                  <c:v>0.17156635303117912</c:v>
                </c:pt>
                <c:pt idx="2336">
                  <c:v>0.17205585515031258</c:v>
                </c:pt>
                <c:pt idx="2337">
                  <c:v>0.17192638337297311</c:v>
                </c:pt>
                <c:pt idx="2338">
                  <c:v>0.1693602582938053</c:v>
                </c:pt>
                <c:pt idx="2339">
                  <c:v>0.16886194397302229</c:v>
                </c:pt>
                <c:pt idx="2340">
                  <c:v>0.16838741868956097</c:v>
                </c:pt>
                <c:pt idx="2341">
                  <c:v>0.16830850476864384</c:v>
                </c:pt>
                <c:pt idx="2342">
                  <c:v>0.16827188997688963</c:v>
                </c:pt>
                <c:pt idx="2343">
                  <c:v>0.1683010056655575</c:v>
                </c:pt>
                <c:pt idx="2344">
                  <c:v>0.16809486516509059</c:v>
                </c:pt>
                <c:pt idx="2345">
                  <c:v>0.16781844205161991</c:v>
                </c:pt>
                <c:pt idx="2346">
                  <c:v>0.1683452354791764</c:v>
                </c:pt>
                <c:pt idx="2347">
                  <c:v>0.16830337390562533</c:v>
                </c:pt>
                <c:pt idx="2348">
                  <c:v>0.168374763035682</c:v>
                </c:pt>
                <c:pt idx="2349">
                  <c:v>0.16851299240116813</c:v>
                </c:pt>
                <c:pt idx="2350">
                  <c:v>0.16815607524488657</c:v>
                </c:pt>
                <c:pt idx="2351">
                  <c:v>0.16810545608318883</c:v>
                </c:pt>
                <c:pt idx="2352">
                  <c:v>0.16799995769072518</c:v>
                </c:pt>
                <c:pt idx="2353">
                  <c:v>0.16729434605619292</c:v>
                </c:pt>
                <c:pt idx="2354">
                  <c:v>0.16743697278002606</c:v>
                </c:pt>
                <c:pt idx="2355">
                  <c:v>0.16701039815186203</c:v>
                </c:pt>
                <c:pt idx="2356">
                  <c:v>0.16749795533953868</c:v>
                </c:pt>
                <c:pt idx="2357">
                  <c:v>0.16777346729255616</c:v>
                </c:pt>
                <c:pt idx="2358">
                  <c:v>0.1675402287809275</c:v>
                </c:pt>
                <c:pt idx="2359">
                  <c:v>0.16725645853237781</c:v>
                </c:pt>
                <c:pt idx="2360">
                  <c:v>0.16726111902851015</c:v>
                </c:pt>
                <c:pt idx="2361">
                  <c:v>0.1673949881641964</c:v>
                </c:pt>
                <c:pt idx="2362">
                  <c:v>0.16751830199928602</c:v>
                </c:pt>
                <c:pt idx="2363">
                  <c:v>0.16726570073441127</c:v>
                </c:pt>
                <c:pt idx="2364">
                  <c:v>0.16729496795935905</c:v>
                </c:pt>
                <c:pt idx="2365">
                  <c:v>0.16760689610957605</c:v>
                </c:pt>
                <c:pt idx="2366">
                  <c:v>0.16767361330272695</c:v>
                </c:pt>
                <c:pt idx="2367">
                  <c:v>0.16755910411405905</c:v>
                </c:pt>
                <c:pt idx="2368">
                  <c:v>0.16737980129319607</c:v>
                </c:pt>
                <c:pt idx="2369">
                  <c:v>0.16711620004861272</c:v>
                </c:pt>
                <c:pt idx="2370">
                  <c:v>0.16716557216602346</c:v>
                </c:pt>
                <c:pt idx="2371">
                  <c:v>0.16698818535088866</c:v>
                </c:pt>
                <c:pt idx="2372">
                  <c:v>0.1674197064945171</c:v>
                </c:pt>
                <c:pt idx="2373">
                  <c:v>0.16678859717555397</c:v>
                </c:pt>
                <c:pt idx="2374">
                  <c:v>0.16671707075621797</c:v>
                </c:pt>
                <c:pt idx="2375">
                  <c:v>0.16629949267725763</c:v>
                </c:pt>
                <c:pt idx="2376">
                  <c:v>0.16637353606671404</c:v>
                </c:pt>
                <c:pt idx="2377">
                  <c:v>0.16673435128872771</c:v>
                </c:pt>
                <c:pt idx="2378">
                  <c:v>0.16647055144958922</c:v>
                </c:pt>
                <c:pt idx="2379">
                  <c:v>0.16657767313667601</c:v>
                </c:pt>
                <c:pt idx="2380">
                  <c:v>0.16699836440114896</c:v>
                </c:pt>
                <c:pt idx="2381">
                  <c:v>0.16695175490668879</c:v>
                </c:pt>
                <c:pt idx="2382">
                  <c:v>0.16658705262798879</c:v>
                </c:pt>
                <c:pt idx="2383">
                  <c:v>0.16660794563862624</c:v>
                </c:pt>
                <c:pt idx="2384">
                  <c:v>0.16647638019977756</c:v>
                </c:pt>
                <c:pt idx="2385">
                  <c:v>0.16616844077802445</c:v>
                </c:pt>
                <c:pt idx="2386">
                  <c:v>0.16663147822993532</c:v>
                </c:pt>
                <c:pt idx="2387">
                  <c:v>0.16654417153043463</c:v>
                </c:pt>
                <c:pt idx="2388">
                  <c:v>0.16636865085652564</c:v>
                </c:pt>
                <c:pt idx="2389">
                  <c:v>0.16660808292790555</c:v>
                </c:pt>
                <c:pt idx="2390">
                  <c:v>0.16696088874517179</c:v>
                </c:pt>
                <c:pt idx="2391">
                  <c:v>0.1677982758538811</c:v>
                </c:pt>
                <c:pt idx="2392">
                  <c:v>0.17079055225260212</c:v>
                </c:pt>
                <c:pt idx="2393">
                  <c:v>0.16941867358696749</c:v>
                </c:pt>
                <c:pt idx="2394">
                  <c:v>0.16990609672331963</c:v>
                </c:pt>
                <c:pt idx="2395">
                  <c:v>0.16899416024076569</c:v>
                </c:pt>
                <c:pt idx="2396">
                  <c:v>0.16623215314921336</c:v>
                </c:pt>
                <c:pt idx="2397">
                  <c:v>0.1661149540836438</c:v>
                </c:pt>
                <c:pt idx="2398">
                  <c:v>0.16679194932212366</c:v>
                </c:pt>
                <c:pt idx="2399">
                  <c:v>0.16690119705026663</c:v>
                </c:pt>
                <c:pt idx="2400">
                  <c:v>0.16523816387245582</c:v>
                </c:pt>
                <c:pt idx="2401">
                  <c:v>0.16432587682734001</c:v>
                </c:pt>
                <c:pt idx="2402">
                  <c:v>0.16547082710746613</c:v>
                </c:pt>
                <c:pt idx="2403">
                  <c:v>0.16646747064362355</c:v>
                </c:pt>
                <c:pt idx="2404">
                  <c:v>0.16722350284529885</c:v>
                </c:pt>
                <c:pt idx="2405">
                  <c:v>0.16652472135241181</c:v>
                </c:pt>
                <c:pt idx="2406">
                  <c:v>0.16613542378566987</c:v>
                </c:pt>
                <c:pt idx="2407">
                  <c:v>0.16575545865196606</c:v>
                </c:pt>
                <c:pt idx="2408">
                  <c:v>0.16587370292931292</c:v>
                </c:pt>
                <c:pt idx="2409">
                  <c:v>0.16572537049757016</c:v>
                </c:pt>
                <c:pt idx="2410">
                  <c:v>0.16585881632464522</c:v>
                </c:pt>
                <c:pt idx="2411">
                  <c:v>0.16605937696570855</c:v>
                </c:pt>
                <c:pt idx="2412">
                  <c:v>0.16553226190131859</c:v>
                </c:pt>
                <c:pt idx="2413">
                  <c:v>0.16533530229760973</c:v>
                </c:pt>
                <c:pt idx="2414">
                  <c:v>0.16516161495365211</c:v>
                </c:pt>
                <c:pt idx="2415">
                  <c:v>0.16456473405382882</c:v>
                </c:pt>
                <c:pt idx="2416">
                  <c:v>0.16476424624516006</c:v>
                </c:pt>
                <c:pt idx="2417">
                  <c:v>0.16512569804906768</c:v>
                </c:pt>
                <c:pt idx="2418">
                  <c:v>0.16556345981072237</c:v>
                </c:pt>
                <c:pt idx="2419">
                  <c:v>0.1653707745230818</c:v>
                </c:pt>
                <c:pt idx="2420">
                  <c:v>0.16503648203561153</c:v>
                </c:pt>
                <c:pt idx="2421">
                  <c:v>0.16515125155583726</c:v>
                </c:pt>
                <c:pt idx="2422">
                  <c:v>0.16474455041430724</c:v>
                </c:pt>
                <c:pt idx="2423">
                  <c:v>0.16459356372316442</c:v>
                </c:pt>
                <c:pt idx="2424">
                  <c:v>0.16465847327413802</c:v>
                </c:pt>
                <c:pt idx="2425">
                  <c:v>0.16584188635469779</c:v>
                </c:pt>
                <c:pt idx="2426">
                  <c:v>0.16515564891418444</c:v>
                </c:pt>
                <c:pt idx="2427">
                  <c:v>0.16503717992278133</c:v>
                </c:pt>
                <c:pt idx="2428">
                  <c:v>0.16496093450826488</c:v>
                </c:pt>
                <c:pt idx="2429">
                  <c:v>0.1648981186188011</c:v>
                </c:pt>
                <c:pt idx="2430">
                  <c:v>0.16619915083558684</c:v>
                </c:pt>
                <c:pt idx="2431">
                  <c:v>0.16711166216303164</c:v>
                </c:pt>
                <c:pt idx="2432">
                  <c:v>0.16659846123758093</c:v>
                </c:pt>
                <c:pt idx="2433">
                  <c:v>0.16587907275338853</c:v>
                </c:pt>
                <c:pt idx="2434">
                  <c:v>0.16513201141314285</c:v>
                </c:pt>
                <c:pt idx="2435">
                  <c:v>0.16431918721292849</c:v>
                </c:pt>
                <c:pt idx="2436">
                  <c:v>0.16457435250619865</c:v>
                </c:pt>
                <c:pt idx="2437">
                  <c:v>0.16477031395640504</c:v>
                </c:pt>
                <c:pt idx="2438">
                  <c:v>0.16535104976650034</c:v>
                </c:pt>
                <c:pt idx="2439">
                  <c:v>0.16539221345288169</c:v>
                </c:pt>
                <c:pt idx="2440">
                  <c:v>0.16495289293983423</c:v>
                </c:pt>
                <c:pt idx="2441">
                  <c:v>0.1641572119828503</c:v>
                </c:pt>
                <c:pt idx="2442">
                  <c:v>0.16473960389884307</c:v>
                </c:pt>
                <c:pt idx="2443">
                  <c:v>0.16389494520733072</c:v>
                </c:pt>
                <c:pt idx="2444">
                  <c:v>0.16397472711597122</c:v>
                </c:pt>
                <c:pt idx="2445">
                  <c:v>0.16400954851254851</c:v>
                </c:pt>
                <c:pt idx="2446">
                  <c:v>0.16393344038731136</c:v>
                </c:pt>
                <c:pt idx="2447">
                  <c:v>0.16365446792417332</c:v>
                </c:pt>
                <c:pt idx="2448">
                  <c:v>0.16528809658775706</c:v>
                </c:pt>
                <c:pt idx="2449">
                  <c:v>0.16471628134286218</c:v>
                </c:pt>
                <c:pt idx="2450">
                  <c:v>0.16408316859339372</c:v>
                </c:pt>
                <c:pt idx="2451">
                  <c:v>0.16408107493188431</c:v>
                </c:pt>
                <c:pt idx="2452">
                  <c:v>0.16413146657329852</c:v>
                </c:pt>
                <c:pt idx="2453">
                  <c:v>0.1638186708670854</c:v>
                </c:pt>
                <c:pt idx="2454">
                  <c:v>0.16500967004378164</c:v>
                </c:pt>
                <c:pt idx="2455">
                  <c:v>0.16691478955237243</c:v>
                </c:pt>
                <c:pt idx="2456">
                  <c:v>0.16761835458367036</c:v>
                </c:pt>
                <c:pt idx="2457">
                  <c:v>0.16746924828075413</c:v>
                </c:pt>
                <c:pt idx="2458">
                  <c:v>0.16679678768990097</c:v>
                </c:pt>
                <c:pt idx="2459">
                  <c:v>0.16722521701851734</c:v>
                </c:pt>
                <c:pt idx="2460">
                  <c:v>0.16708495853475222</c:v>
                </c:pt>
                <c:pt idx="2461">
                  <c:v>0.16686594910712332</c:v>
                </c:pt>
                <c:pt idx="2462">
                  <c:v>0.16674721697793507</c:v>
                </c:pt>
                <c:pt idx="2463">
                  <c:v>0.1659351230444375</c:v>
                </c:pt>
                <c:pt idx="2464">
                  <c:v>0.1649360788886651</c:v>
                </c:pt>
                <c:pt idx="2465">
                  <c:v>0.16742782426281497</c:v>
                </c:pt>
                <c:pt idx="2466">
                  <c:v>0.16573770451461547</c:v>
                </c:pt>
                <c:pt idx="2467">
                  <c:v>0.16385098997227021</c:v>
                </c:pt>
                <c:pt idx="2468">
                  <c:v>0.16477797603654515</c:v>
                </c:pt>
                <c:pt idx="2469">
                  <c:v>0.16496888260773668</c:v>
                </c:pt>
                <c:pt idx="2470">
                  <c:v>0.16520089825180662</c:v>
                </c:pt>
                <c:pt idx="2471">
                  <c:v>0.16650499659583037</c:v>
                </c:pt>
                <c:pt idx="2472">
                  <c:v>0.16658342590286068</c:v>
                </c:pt>
                <c:pt idx="2473">
                  <c:v>0.16615061065667019</c:v>
                </c:pt>
                <c:pt idx="2474">
                  <c:v>0.1658261209691243</c:v>
                </c:pt>
                <c:pt idx="2475">
                  <c:v>0.16497514891353682</c:v>
                </c:pt>
                <c:pt idx="2476">
                  <c:v>0.16356962034333572</c:v>
                </c:pt>
                <c:pt idx="2477">
                  <c:v>0.16406010636897067</c:v>
                </c:pt>
                <c:pt idx="2478">
                  <c:v>0.16248926466912225</c:v>
                </c:pt>
                <c:pt idx="2479">
                  <c:v>0.16228919187990057</c:v>
                </c:pt>
                <c:pt idx="2480">
                  <c:v>0.16301815175818796</c:v>
                </c:pt>
                <c:pt idx="2481">
                  <c:v>0.16292559503893539</c:v>
                </c:pt>
                <c:pt idx="2482">
                  <c:v>0.16290175894333905</c:v>
                </c:pt>
                <c:pt idx="2483">
                  <c:v>0.16343417108575553</c:v>
                </c:pt>
                <c:pt idx="2484">
                  <c:v>0.16326912972843932</c:v>
                </c:pt>
                <c:pt idx="2485">
                  <c:v>0.1632650183894242</c:v>
                </c:pt>
                <c:pt idx="2486">
                  <c:v>0.16249296414029946</c:v>
                </c:pt>
                <c:pt idx="2487">
                  <c:v>0.16237505574678682</c:v>
                </c:pt>
                <c:pt idx="2488">
                  <c:v>0.16215590902987886</c:v>
                </c:pt>
                <c:pt idx="2489">
                  <c:v>0.16215044897479899</c:v>
                </c:pt>
                <c:pt idx="2490">
                  <c:v>0.16184173568187238</c:v>
                </c:pt>
                <c:pt idx="2491">
                  <c:v>0.16239018131251154</c:v>
                </c:pt>
                <c:pt idx="2492">
                  <c:v>0.1619738617186115</c:v>
                </c:pt>
                <c:pt idx="2493">
                  <c:v>0.16189291544146084</c:v>
                </c:pt>
                <c:pt idx="2494">
                  <c:v>0.1618031032126124</c:v>
                </c:pt>
                <c:pt idx="2495">
                  <c:v>0.16212670311020691</c:v>
                </c:pt>
                <c:pt idx="2496">
                  <c:v>0.16207552335061845</c:v>
                </c:pt>
                <c:pt idx="2497">
                  <c:v>0.16210298617134306</c:v>
                </c:pt>
                <c:pt idx="2498">
                  <c:v>0.16197832362018894</c:v>
                </c:pt>
                <c:pt idx="2499">
                  <c:v>0.1616601291641718</c:v>
                </c:pt>
                <c:pt idx="2500">
                  <c:v>0.16202994093538914</c:v>
                </c:pt>
                <c:pt idx="2501">
                  <c:v>0.16212651876265236</c:v>
                </c:pt>
                <c:pt idx="2502">
                  <c:v>0.16193896433803054</c:v>
                </c:pt>
                <c:pt idx="2503">
                  <c:v>0.16161568607726967</c:v>
                </c:pt>
                <c:pt idx="2504">
                  <c:v>0.16156799575353062</c:v>
                </c:pt>
                <c:pt idx="2505">
                  <c:v>0.16236302199607394</c:v>
                </c:pt>
                <c:pt idx="2506">
                  <c:v>0.16220597903445938</c:v>
                </c:pt>
                <c:pt idx="2507">
                  <c:v>0.16205470632398467</c:v>
                </c:pt>
                <c:pt idx="2508">
                  <c:v>0.16237449514889651</c:v>
                </c:pt>
                <c:pt idx="2509">
                  <c:v>0.16211633971239203</c:v>
                </c:pt>
                <c:pt idx="2510">
                  <c:v>0.16233475292462868</c:v>
                </c:pt>
                <c:pt idx="2511">
                  <c:v>0.16230326899589298</c:v>
                </c:pt>
                <c:pt idx="2512">
                  <c:v>0.16207001623726375</c:v>
                </c:pt>
                <c:pt idx="2513">
                  <c:v>0.16173707246585803</c:v>
                </c:pt>
                <c:pt idx="2514">
                  <c:v>0.16177454812183523</c:v>
                </c:pt>
                <c:pt idx="2515">
                  <c:v>0.16175914797755189</c:v>
                </c:pt>
                <c:pt idx="2516">
                  <c:v>0.16156799575353062</c:v>
                </c:pt>
                <c:pt idx="2517">
                  <c:v>0.16150119113560277</c:v>
                </c:pt>
                <c:pt idx="2518">
                  <c:v>0.16138287087425221</c:v>
                </c:pt>
                <c:pt idx="2519">
                  <c:v>0.1615643690284021</c:v>
                </c:pt>
                <c:pt idx="2520">
                  <c:v>0.16172508577342021</c:v>
                </c:pt>
                <c:pt idx="2521">
                  <c:v>0.16196152770156619</c:v>
                </c:pt>
                <c:pt idx="2522">
                  <c:v>0.1622083472745274</c:v>
                </c:pt>
                <c:pt idx="2523">
                  <c:v>0.16158769158438319</c:v>
                </c:pt>
                <c:pt idx="2524">
                  <c:v>0.16098105494291079</c:v>
                </c:pt>
                <c:pt idx="2525">
                  <c:v>0.16128260501658487</c:v>
                </c:pt>
                <c:pt idx="2526">
                  <c:v>0.16146806577969752</c:v>
                </c:pt>
                <c:pt idx="2527">
                  <c:v>0.16085471059808495</c:v>
                </c:pt>
                <c:pt idx="2528">
                  <c:v>0.16064915638328259</c:v>
                </c:pt>
                <c:pt idx="2529">
                  <c:v>0.16082295209079067</c:v>
                </c:pt>
                <c:pt idx="2530">
                  <c:v>0.1607716350419231</c:v>
                </c:pt>
                <c:pt idx="2531">
                  <c:v>0.16107116743809147</c:v>
                </c:pt>
                <c:pt idx="2532">
                  <c:v>0.16084955080933777</c:v>
                </c:pt>
                <c:pt idx="2533">
                  <c:v>0.16121170050041539</c:v>
                </c:pt>
                <c:pt idx="2534">
                  <c:v>0.16095597460925454</c:v>
                </c:pt>
                <c:pt idx="2535">
                  <c:v>0.16099763758825075</c:v>
                </c:pt>
                <c:pt idx="2536">
                  <c:v>0.16097542478727733</c:v>
                </c:pt>
                <c:pt idx="2537">
                  <c:v>0.16082727670308877</c:v>
                </c:pt>
                <c:pt idx="2538">
                  <c:v>0.16047879549812061</c:v>
                </c:pt>
                <c:pt idx="2539">
                  <c:v>0.16086453908578296</c:v>
                </c:pt>
                <c:pt idx="2540">
                  <c:v>0.16073599271589725</c:v>
                </c:pt>
                <c:pt idx="2541">
                  <c:v>0.16082072114000195</c:v>
                </c:pt>
                <c:pt idx="2542">
                  <c:v>0.16071466214964805</c:v>
                </c:pt>
                <c:pt idx="2543">
                  <c:v>0.16040010585953246</c:v>
                </c:pt>
                <c:pt idx="2544">
                  <c:v>0.16015565452663927</c:v>
                </c:pt>
                <c:pt idx="2545">
                  <c:v>0.16054607328916201</c:v>
                </c:pt>
                <c:pt idx="2546">
                  <c:v>0.1616194500916775</c:v>
                </c:pt>
                <c:pt idx="2547">
                  <c:v>0.16137237018715825</c:v>
                </c:pt>
                <c:pt idx="2548">
                  <c:v>0.16131143468592066</c:v>
                </c:pt>
                <c:pt idx="2549">
                  <c:v>0.16079460703534187</c:v>
                </c:pt>
                <c:pt idx="2550">
                  <c:v>0.16047299912747925</c:v>
                </c:pt>
                <c:pt idx="2551">
                  <c:v>0.1603553767532987</c:v>
                </c:pt>
                <c:pt idx="2552">
                  <c:v>0.16021680006320504</c:v>
                </c:pt>
                <c:pt idx="2553">
                  <c:v>0.16004450849358703</c:v>
                </c:pt>
                <c:pt idx="2554">
                  <c:v>0.1599564136759121</c:v>
                </c:pt>
                <c:pt idx="2555">
                  <c:v>0.16020079226275619</c:v>
                </c:pt>
                <c:pt idx="2556">
                  <c:v>0.16053909441746403</c:v>
                </c:pt>
                <c:pt idx="2557">
                  <c:v>0.16037329386770238</c:v>
                </c:pt>
                <c:pt idx="2558">
                  <c:v>0.16119910615181204</c:v>
                </c:pt>
                <c:pt idx="2559">
                  <c:v>0.16072609968496884</c:v>
                </c:pt>
                <c:pt idx="2560">
                  <c:v>0.16027545755537892</c:v>
                </c:pt>
                <c:pt idx="2561">
                  <c:v>0.16054848534955027</c:v>
                </c:pt>
                <c:pt idx="2562">
                  <c:v>0.160403519311378</c:v>
                </c:pt>
                <c:pt idx="2563">
                  <c:v>0.16034508933948752</c:v>
                </c:pt>
                <c:pt idx="2564">
                  <c:v>0.16089646380808542</c:v>
                </c:pt>
                <c:pt idx="2565">
                  <c:v>0.16195650520209809</c:v>
                </c:pt>
                <c:pt idx="2566">
                  <c:v>0.16190379237889091</c:v>
                </c:pt>
                <c:pt idx="2567">
                  <c:v>0.16162202836707368</c:v>
                </c:pt>
                <c:pt idx="2568">
                  <c:v>0.16205107959885659</c:v>
                </c:pt>
                <c:pt idx="2569">
                  <c:v>0.16276630968575884</c:v>
                </c:pt>
                <c:pt idx="2570">
                  <c:v>0.16393307514602101</c:v>
                </c:pt>
                <c:pt idx="2571">
                  <c:v>0.16407444338479404</c:v>
                </c:pt>
                <c:pt idx="2572">
                  <c:v>0.16284963909756917</c:v>
                </c:pt>
                <c:pt idx="2573">
                  <c:v>0.16249571208452193</c:v>
                </c:pt>
                <c:pt idx="2574">
                  <c:v>0.16284147772481455</c:v>
                </c:pt>
                <c:pt idx="2575">
                  <c:v>0.16206805662707885</c:v>
                </c:pt>
                <c:pt idx="2576">
                  <c:v>0.16125876892098834</c:v>
                </c:pt>
                <c:pt idx="2577">
                  <c:v>0.16066035495754616</c:v>
                </c:pt>
                <c:pt idx="2578">
                  <c:v>0.15977945016938849</c:v>
                </c:pt>
                <c:pt idx="2579">
                  <c:v>0.1589579154393021</c:v>
                </c:pt>
                <c:pt idx="2580">
                  <c:v>0.15980591159865606</c:v>
                </c:pt>
                <c:pt idx="2581">
                  <c:v>0.15941209363128861</c:v>
                </c:pt>
                <c:pt idx="2582">
                  <c:v>0.16005676976458366</c:v>
                </c:pt>
                <c:pt idx="2583">
                  <c:v>0.16147437914377269</c:v>
                </c:pt>
                <c:pt idx="2584">
                  <c:v>0.16266894374032137</c:v>
                </c:pt>
                <c:pt idx="2585">
                  <c:v>0.16219497905475033</c:v>
                </c:pt>
                <c:pt idx="2586">
                  <c:v>0.1617810747591934</c:v>
                </c:pt>
                <c:pt idx="2587">
                  <c:v>0.16145336352258416</c:v>
                </c:pt>
                <c:pt idx="2588">
                  <c:v>0.16063304367310161</c:v>
                </c:pt>
                <c:pt idx="2589">
                  <c:v>0.15932944462169252</c:v>
                </c:pt>
                <c:pt idx="2590">
                  <c:v>0.15880811124921609</c:v>
                </c:pt>
                <c:pt idx="2591">
                  <c:v>0.15833739703843741</c:v>
                </c:pt>
                <c:pt idx="2592">
                  <c:v>0.15965882297324555</c:v>
                </c:pt>
                <c:pt idx="2593">
                  <c:v>0.15914697400181421</c:v>
                </c:pt>
                <c:pt idx="2594">
                  <c:v>0.15922176233671542</c:v>
                </c:pt>
                <c:pt idx="2595">
                  <c:v>0.15831351388456583</c:v>
                </c:pt>
                <c:pt idx="2596">
                  <c:v>0.15795394246888461</c:v>
                </c:pt>
                <c:pt idx="2597">
                  <c:v>0.1587573144317371</c:v>
                </c:pt>
                <c:pt idx="2598">
                  <c:v>0.15889139684070613</c:v>
                </c:pt>
                <c:pt idx="2599">
                  <c:v>0.15866833737933778</c:v>
                </c:pt>
                <c:pt idx="2600">
                  <c:v>0.15901877495653599</c:v>
                </c:pt>
                <c:pt idx="2601">
                  <c:v>0.15883559220248733</c:v>
                </c:pt>
                <c:pt idx="2602">
                  <c:v>0.15892238147682694</c:v>
                </c:pt>
                <c:pt idx="2603">
                  <c:v>0.15923109476975336</c:v>
                </c:pt>
                <c:pt idx="2604">
                  <c:v>0.15896450338193588</c:v>
                </c:pt>
                <c:pt idx="2605">
                  <c:v>0.15882187665810277</c:v>
                </c:pt>
                <c:pt idx="2606">
                  <c:v>0.15801202511616716</c:v>
                </c:pt>
                <c:pt idx="2607">
                  <c:v>0.15831002444871684</c:v>
                </c:pt>
                <c:pt idx="2608">
                  <c:v>0.15783757857976416</c:v>
                </c:pt>
                <c:pt idx="2609">
                  <c:v>0.15722982074251055</c:v>
                </c:pt>
                <c:pt idx="2610">
                  <c:v>0.15842786009618037</c:v>
                </c:pt>
                <c:pt idx="2611">
                  <c:v>0.15886054949386463</c:v>
                </c:pt>
                <c:pt idx="2612">
                  <c:v>0.15900074947858142</c:v>
                </c:pt>
                <c:pt idx="2613">
                  <c:v>0.15965994740698133</c:v>
                </c:pt>
                <c:pt idx="2614">
                  <c:v>0.16003690771872298</c:v>
                </c:pt>
                <c:pt idx="2615">
                  <c:v>0.16040134966586492</c:v>
                </c:pt>
                <c:pt idx="2616">
                  <c:v>0.16047622823177038</c:v>
                </c:pt>
                <c:pt idx="2617">
                  <c:v>0.16047351266709489</c:v>
                </c:pt>
                <c:pt idx="2618">
                  <c:v>0.16037907555961592</c:v>
                </c:pt>
                <c:pt idx="2619">
                  <c:v>0.16032308657384275</c:v>
                </c:pt>
                <c:pt idx="2620">
                  <c:v>0.1610181685955524</c:v>
                </c:pt>
                <c:pt idx="2621">
                  <c:v>0.16122776960613966</c:v>
                </c:pt>
                <c:pt idx="2622">
                  <c:v>0.16141905911944046</c:v>
                </c:pt>
                <c:pt idx="2623">
                  <c:v>0.16023572202288439</c:v>
                </c:pt>
                <c:pt idx="2624">
                  <c:v>0.16021916506531828</c:v>
                </c:pt>
                <c:pt idx="2625">
                  <c:v>0.15971003165856265</c:v>
                </c:pt>
                <c:pt idx="2626">
                  <c:v>0.1588924163647096</c:v>
                </c:pt>
                <c:pt idx="2627">
                  <c:v>0.15881045056355547</c:v>
                </c:pt>
                <c:pt idx="2628">
                  <c:v>0.15978987487247875</c:v>
                </c:pt>
                <c:pt idx="2629">
                  <c:v>0.15936353920537161</c:v>
                </c:pt>
                <c:pt idx="2630">
                  <c:v>0.15981591299313536</c:v>
                </c:pt>
                <c:pt idx="2631">
                  <c:v>0.15928888815974968</c:v>
                </c:pt>
                <c:pt idx="2632">
                  <c:v>0.15997902366599512</c:v>
                </c:pt>
                <c:pt idx="2633">
                  <c:v>0.16104511463870702</c:v>
                </c:pt>
                <c:pt idx="2634">
                  <c:v>0.16089098583632289</c:v>
                </c:pt>
                <c:pt idx="2635">
                  <c:v>0.1593640238192584</c:v>
                </c:pt>
                <c:pt idx="2636">
                  <c:v>0.15636137301367672</c:v>
                </c:pt>
                <c:pt idx="2637">
                  <c:v>0.15529842091425172</c:v>
                </c:pt>
                <c:pt idx="2638">
                  <c:v>0.15603516591495759</c:v>
                </c:pt>
                <c:pt idx="2639">
                  <c:v>0.15658430943276658</c:v>
                </c:pt>
                <c:pt idx="2640">
                  <c:v>0.15692403628754242</c:v>
                </c:pt>
                <c:pt idx="2641">
                  <c:v>0.15778776566878683</c:v>
                </c:pt>
                <c:pt idx="2642">
                  <c:v>0.15881437755501621</c:v>
                </c:pt>
                <c:pt idx="2643">
                  <c:v>0.15910498938598477</c:v>
                </c:pt>
                <c:pt idx="2644">
                  <c:v>0.15902822719389786</c:v>
                </c:pt>
                <c:pt idx="2645">
                  <c:v>0.15878593082778969</c:v>
                </c:pt>
                <c:pt idx="2646">
                  <c:v>0.15894668793930949</c:v>
                </c:pt>
                <c:pt idx="2647">
                  <c:v>0.15782887128784692</c:v>
                </c:pt>
                <c:pt idx="2648">
                  <c:v>0.15763910015943697</c:v>
                </c:pt>
                <c:pt idx="2649">
                  <c:v>0.15726998303743484</c:v>
                </c:pt>
                <c:pt idx="2650">
                  <c:v>0.15683701906119196</c:v>
                </c:pt>
                <c:pt idx="2651">
                  <c:v>0.15708028789302855</c:v>
                </c:pt>
                <c:pt idx="2652">
                  <c:v>0.15664726261150985</c:v>
                </c:pt>
                <c:pt idx="2653">
                  <c:v>0.15613790168447067</c:v>
                </c:pt>
                <c:pt idx="2654">
                  <c:v>0.15591558716854695</c:v>
                </c:pt>
                <c:pt idx="2655">
                  <c:v>0.15616407709440638</c:v>
                </c:pt>
                <c:pt idx="2656">
                  <c:v>0.15639786476315246</c:v>
                </c:pt>
                <c:pt idx="2657">
                  <c:v>0.15740640476074322</c:v>
                </c:pt>
                <c:pt idx="2658">
                  <c:v>0.15662289484375169</c:v>
                </c:pt>
                <c:pt idx="2659">
                  <c:v>0.15589563100613632</c:v>
                </c:pt>
                <c:pt idx="2660">
                  <c:v>0.15570835116007312</c:v>
                </c:pt>
                <c:pt idx="2661">
                  <c:v>0.1557362083636803</c:v>
                </c:pt>
                <c:pt idx="2662">
                  <c:v>0.15594493037749818</c:v>
                </c:pt>
                <c:pt idx="2663">
                  <c:v>0.15613025385133134</c:v>
                </c:pt>
                <c:pt idx="2664">
                  <c:v>0.15622538884598008</c:v>
                </c:pt>
                <c:pt idx="2665">
                  <c:v>0.15608608534298801</c:v>
                </c:pt>
                <c:pt idx="2666">
                  <c:v>0.15570131098309931</c:v>
                </c:pt>
                <c:pt idx="2667">
                  <c:v>0.15544148519369683</c:v>
                </c:pt>
                <c:pt idx="2668">
                  <c:v>0.15462438343945922</c:v>
                </c:pt>
                <c:pt idx="2669">
                  <c:v>0.15486583318834524</c:v>
                </c:pt>
                <c:pt idx="2670">
                  <c:v>0.15454880698638393</c:v>
                </c:pt>
                <c:pt idx="2671">
                  <c:v>0.15591476623909842</c:v>
                </c:pt>
                <c:pt idx="2672">
                  <c:v>0.15605272102602594</c:v>
                </c:pt>
                <c:pt idx="2673">
                  <c:v>0.15636784935480524</c:v>
                </c:pt>
                <c:pt idx="2674">
                  <c:v>0.15607130710187078</c:v>
                </c:pt>
                <c:pt idx="2675">
                  <c:v>0.15522572624086012</c:v>
                </c:pt>
                <c:pt idx="2676">
                  <c:v>0.15546042183210398</c:v>
                </c:pt>
                <c:pt idx="2677">
                  <c:v>0.15494341307192544</c:v>
                </c:pt>
                <c:pt idx="2678">
                  <c:v>0.15504153820980832</c:v>
                </c:pt>
                <c:pt idx="2679">
                  <c:v>0.15529160825756169</c:v>
                </c:pt>
                <c:pt idx="2680">
                  <c:v>0.15538619409509324</c:v>
                </c:pt>
                <c:pt idx="2681">
                  <c:v>0.15522000585422221</c:v>
                </c:pt>
                <c:pt idx="2682">
                  <c:v>0.15517022186897356</c:v>
                </c:pt>
                <c:pt idx="2683">
                  <c:v>0.15522746933980699</c:v>
                </c:pt>
                <c:pt idx="2684">
                  <c:v>0.15552644113808509</c:v>
                </c:pt>
                <c:pt idx="2685">
                  <c:v>0.15534947763156148</c:v>
                </c:pt>
                <c:pt idx="2686">
                  <c:v>0.15544717665460589</c:v>
                </c:pt>
                <c:pt idx="2687">
                  <c:v>0.15596198338972417</c:v>
                </c:pt>
                <c:pt idx="2688">
                  <c:v>0.15496236395733337</c:v>
                </c:pt>
                <c:pt idx="2689">
                  <c:v>0.15482459351796024</c:v>
                </c:pt>
                <c:pt idx="2690">
                  <c:v>0.15459993968769714</c:v>
                </c:pt>
                <c:pt idx="2691">
                  <c:v>0.15441942544004891</c:v>
                </c:pt>
                <c:pt idx="2692">
                  <c:v>0.15445647778741492</c:v>
                </c:pt>
                <c:pt idx="2693">
                  <c:v>0.15382168043804789</c:v>
                </c:pt>
                <c:pt idx="2694">
                  <c:v>0.15359883424996251</c:v>
                </c:pt>
                <c:pt idx="2695">
                  <c:v>0.15411775232409611</c:v>
                </c:pt>
                <c:pt idx="2696">
                  <c:v>0.15435019127677743</c:v>
                </c:pt>
                <c:pt idx="2697">
                  <c:v>0.15384113061607069</c:v>
                </c:pt>
                <c:pt idx="2698">
                  <c:v>0.15415820387630685</c:v>
                </c:pt>
                <c:pt idx="2699">
                  <c:v>0.1543247280010121</c:v>
                </c:pt>
                <c:pt idx="2700">
                  <c:v>0.15386110102548189</c:v>
                </c:pt>
                <c:pt idx="2701">
                  <c:v>0.15420606041505405</c:v>
                </c:pt>
                <c:pt idx="2702">
                  <c:v>0.15567806441112192</c:v>
                </c:pt>
                <c:pt idx="2703">
                  <c:v>0.15608504013121072</c:v>
                </c:pt>
                <c:pt idx="2704">
                  <c:v>0.15674317147733213</c:v>
                </c:pt>
                <c:pt idx="2705">
                  <c:v>0.15756443162885969</c:v>
                </c:pt>
                <c:pt idx="2706">
                  <c:v>0.15637698319328827</c:v>
                </c:pt>
                <c:pt idx="2707">
                  <c:v>0.1548798846165636</c:v>
                </c:pt>
                <c:pt idx="2708">
                  <c:v>0.15358268916023454</c:v>
                </c:pt>
                <c:pt idx="2709">
                  <c:v>0.15323211429375699</c:v>
                </c:pt>
                <c:pt idx="2710">
                  <c:v>0.15331631104569965</c:v>
                </c:pt>
                <c:pt idx="2711">
                  <c:v>0.15384419674330829</c:v>
                </c:pt>
                <c:pt idx="2712">
                  <c:v>0.15348470131163094</c:v>
                </c:pt>
                <c:pt idx="2713">
                  <c:v>0.15353991642623063</c:v>
                </c:pt>
                <c:pt idx="2714">
                  <c:v>0.15405901884791859</c:v>
                </c:pt>
                <c:pt idx="2715">
                  <c:v>0.15384709665553836</c:v>
                </c:pt>
                <c:pt idx="2716">
                  <c:v>0.15377523715859565</c:v>
                </c:pt>
                <c:pt idx="2717">
                  <c:v>0.15391974427065516</c:v>
                </c:pt>
                <c:pt idx="2718">
                  <c:v>0.15508326249408014</c:v>
                </c:pt>
                <c:pt idx="2719">
                  <c:v>0.15504596794770251</c:v>
                </c:pt>
                <c:pt idx="2720">
                  <c:v>0.15470424090037588</c:v>
                </c:pt>
                <c:pt idx="2721">
                  <c:v>0.15365782481974327</c:v>
                </c:pt>
                <c:pt idx="2722">
                  <c:v>0.15333266617075603</c:v>
                </c:pt>
                <c:pt idx="2723">
                  <c:v>0.15359641895161968</c:v>
                </c:pt>
                <c:pt idx="2724">
                  <c:v>0.15334709384931075</c:v>
                </c:pt>
                <c:pt idx="2725">
                  <c:v>0.15307875936254617</c:v>
                </c:pt>
                <c:pt idx="2726">
                  <c:v>0.15296767787272436</c:v>
                </c:pt>
                <c:pt idx="2727">
                  <c:v>0.15307102129840278</c:v>
                </c:pt>
                <c:pt idx="2728">
                  <c:v>0.15312543016228219</c:v>
                </c:pt>
                <c:pt idx="2729">
                  <c:v>0.15280564133737035</c:v>
                </c:pt>
                <c:pt idx="2730">
                  <c:v>0.15309267350148542</c:v>
                </c:pt>
                <c:pt idx="2731">
                  <c:v>0.15314903873759494</c:v>
                </c:pt>
                <c:pt idx="2732">
                  <c:v>0.15328420197584328</c:v>
                </c:pt>
                <c:pt idx="2733">
                  <c:v>0.15319349995704326</c:v>
                </c:pt>
                <c:pt idx="2734">
                  <c:v>0.15302792692756542</c:v>
                </c:pt>
                <c:pt idx="2735">
                  <c:v>0.15308974466352715</c:v>
                </c:pt>
                <c:pt idx="2736">
                  <c:v>0.15298849489935812</c:v>
                </c:pt>
                <c:pt idx="2737">
                  <c:v>0.15306253828881433</c:v>
                </c:pt>
                <c:pt idx="2738">
                  <c:v>0.15463564331899882</c:v>
                </c:pt>
                <c:pt idx="2739">
                  <c:v>0.15652270842390614</c:v>
                </c:pt>
                <c:pt idx="2740">
                  <c:v>0.1566866657139887</c:v>
                </c:pt>
                <c:pt idx="2741">
                  <c:v>0.15660113773093648</c:v>
                </c:pt>
                <c:pt idx="2742">
                  <c:v>0.15417810974248763</c:v>
                </c:pt>
                <c:pt idx="2743">
                  <c:v>0.15344540333474821</c:v>
                </c:pt>
                <c:pt idx="2744">
                  <c:v>0.15210139978940362</c:v>
                </c:pt>
                <c:pt idx="2745">
                  <c:v>0.15280849419132536</c:v>
                </c:pt>
                <c:pt idx="2746">
                  <c:v>0.15277652564870287</c:v>
                </c:pt>
                <c:pt idx="2747">
                  <c:v>0.15276948547172906</c:v>
                </c:pt>
                <c:pt idx="2748">
                  <c:v>0.1531485251979795</c:v>
                </c:pt>
                <c:pt idx="2749">
                  <c:v>0.15242908965551205</c:v>
                </c:pt>
                <c:pt idx="2750">
                  <c:v>0.15285477449372448</c:v>
                </c:pt>
                <c:pt idx="2751">
                  <c:v>0.15292922651306395</c:v>
                </c:pt>
                <c:pt idx="2752">
                  <c:v>0.15210362750223755</c:v>
                </c:pt>
                <c:pt idx="2753">
                  <c:v>0.15233733918697995</c:v>
                </c:pt>
                <c:pt idx="2754">
                  <c:v>0.15233409195014258</c:v>
                </c:pt>
                <c:pt idx="2755">
                  <c:v>0.15194566193939671</c:v>
                </c:pt>
                <c:pt idx="2756">
                  <c:v>0.15293584338142657</c:v>
                </c:pt>
                <c:pt idx="2757">
                  <c:v>0.15473642271628138</c:v>
                </c:pt>
                <c:pt idx="2758">
                  <c:v>0.15531551709920713</c:v>
                </c:pt>
                <c:pt idx="2759">
                  <c:v>0.15410171559791858</c:v>
                </c:pt>
                <c:pt idx="2760">
                  <c:v>0.15468481641012713</c:v>
                </c:pt>
                <c:pt idx="2761">
                  <c:v>0.15324156653111889</c:v>
                </c:pt>
                <c:pt idx="2762">
                  <c:v>0.15267679146319738</c:v>
                </c:pt>
                <c:pt idx="2763">
                  <c:v>0.15249418355403976</c:v>
                </c:pt>
                <c:pt idx="2764">
                  <c:v>0.15255630479428856</c:v>
                </c:pt>
                <c:pt idx="2765">
                  <c:v>0.15298061954593542</c:v>
                </c:pt>
                <c:pt idx="2766">
                  <c:v>0.15319959659401711</c:v>
                </c:pt>
                <c:pt idx="2767">
                  <c:v>0.15371422567335435</c:v>
                </c:pt>
                <c:pt idx="2768">
                  <c:v>0.15369452984250179</c:v>
                </c:pt>
                <c:pt idx="2769">
                  <c:v>0.15310119968380292</c:v>
                </c:pt>
                <c:pt idx="2770">
                  <c:v>0.15302750361895423</c:v>
                </c:pt>
                <c:pt idx="2771">
                  <c:v>0.15277910392409888</c:v>
                </c:pt>
                <c:pt idx="2772">
                  <c:v>0.15272176622226113</c:v>
                </c:pt>
                <c:pt idx="2773">
                  <c:v>0.15332791824984693</c:v>
                </c:pt>
                <c:pt idx="2774">
                  <c:v>0.1534948656831632</c:v>
                </c:pt>
                <c:pt idx="2775">
                  <c:v>0.15271367759555546</c:v>
                </c:pt>
                <c:pt idx="2776">
                  <c:v>0.1522242400196524</c:v>
                </c:pt>
                <c:pt idx="2777">
                  <c:v>0.15206747163659623</c:v>
                </c:pt>
                <c:pt idx="2778">
                  <c:v>0.15176120256774131</c:v>
                </c:pt>
                <c:pt idx="2779">
                  <c:v>0.15166859879021388</c:v>
                </c:pt>
                <c:pt idx="2780">
                  <c:v>0.15168688459972632</c:v>
                </c:pt>
                <c:pt idx="2781">
                  <c:v>0.15156161439240662</c:v>
                </c:pt>
                <c:pt idx="2782">
                  <c:v>0.15178780128628841</c:v>
                </c:pt>
                <c:pt idx="2783">
                  <c:v>0.15166808525059844</c:v>
                </c:pt>
                <c:pt idx="2784">
                  <c:v>0.15192045899518941</c:v>
                </c:pt>
                <c:pt idx="2785">
                  <c:v>0.15140135657350146</c:v>
                </c:pt>
                <c:pt idx="2786">
                  <c:v>0.15138432924904935</c:v>
                </c:pt>
                <c:pt idx="2787">
                  <c:v>0.15162819429627822</c:v>
                </c:pt>
                <c:pt idx="2788">
                  <c:v>0.15150436692157296</c:v>
                </c:pt>
                <c:pt idx="2789">
                  <c:v>0.15201694270590274</c:v>
                </c:pt>
                <c:pt idx="2790">
                  <c:v>0.15165013251869278</c:v>
                </c:pt>
                <c:pt idx="2791">
                  <c:v>0.15112468780720104</c:v>
                </c:pt>
                <c:pt idx="2792">
                  <c:v>0.15127567449834387</c:v>
                </c:pt>
                <c:pt idx="2793">
                  <c:v>0.15133744517603054</c:v>
                </c:pt>
                <c:pt idx="2794">
                  <c:v>0.15138223558753997</c:v>
                </c:pt>
                <c:pt idx="2795">
                  <c:v>0.15153638252247048</c:v>
                </c:pt>
                <c:pt idx="2796">
                  <c:v>0.15110121652116756</c:v>
                </c:pt>
                <c:pt idx="2797">
                  <c:v>0.15079380877157628</c:v>
                </c:pt>
                <c:pt idx="2798">
                  <c:v>0.15093963891192652</c:v>
                </c:pt>
                <c:pt idx="2799">
                  <c:v>0.15083797727991957</c:v>
                </c:pt>
                <c:pt idx="2800">
                  <c:v>0.15056443594613275</c:v>
                </c:pt>
                <c:pt idx="2801">
                  <c:v>0.15066582299958087</c:v>
                </c:pt>
                <c:pt idx="2802">
                  <c:v>0.15108068551386566</c:v>
                </c:pt>
                <c:pt idx="2803">
                  <c:v>0.15144189835671668</c:v>
                </c:pt>
                <c:pt idx="2804">
                  <c:v>0.15182028336852635</c:v>
                </c:pt>
                <c:pt idx="2805">
                  <c:v>0.15229668904021426</c:v>
                </c:pt>
                <c:pt idx="2806">
                  <c:v>0.15311336748584048</c:v>
                </c:pt>
                <c:pt idx="2807">
                  <c:v>0.15401539625873772</c:v>
                </c:pt>
                <c:pt idx="2808">
                  <c:v>0.154183301910782</c:v>
                </c:pt>
                <c:pt idx="2809">
                  <c:v>0.15423303883775563</c:v>
                </c:pt>
                <c:pt idx="2810">
                  <c:v>0.15298890352924127</c:v>
                </c:pt>
                <c:pt idx="2811">
                  <c:v>0.15015380781314158</c:v>
                </c:pt>
                <c:pt idx="2812">
                  <c:v>0.15004094760687089</c:v>
                </c:pt>
                <c:pt idx="2813">
                  <c:v>0.15023625822818276</c:v>
                </c:pt>
                <c:pt idx="2814">
                  <c:v>0.15031315447159393</c:v>
                </c:pt>
                <c:pt idx="2815">
                  <c:v>0.15041387256360111</c:v>
                </c:pt>
                <c:pt idx="2816">
                  <c:v>0.15019413632307382</c:v>
                </c:pt>
                <c:pt idx="2817">
                  <c:v>0.1511788577100236</c:v>
                </c:pt>
                <c:pt idx="2818">
                  <c:v>0.15358094282333246</c:v>
                </c:pt>
                <c:pt idx="2819">
                  <c:v>0.15335005506681643</c:v>
                </c:pt>
                <c:pt idx="2820">
                  <c:v>0.15207014014299691</c:v>
                </c:pt>
                <c:pt idx="2821">
                  <c:v>0.15166007260789624</c:v>
                </c:pt>
                <c:pt idx="2822">
                  <c:v>0.15222480061754268</c:v>
                </c:pt>
                <c:pt idx="2823">
                  <c:v>0.15188043075158986</c:v>
                </c:pt>
                <c:pt idx="2824">
                  <c:v>0.1507288232365992</c:v>
                </c:pt>
                <c:pt idx="2825">
                  <c:v>0.15038955185411776</c:v>
                </c:pt>
                <c:pt idx="2826">
                  <c:v>0.14990499625044851</c:v>
                </c:pt>
                <c:pt idx="2827">
                  <c:v>0.14976264410517401</c:v>
                </c:pt>
                <c:pt idx="2828">
                  <c:v>0.14953931006524704</c:v>
                </c:pt>
                <c:pt idx="2829">
                  <c:v>0.1495807340831864</c:v>
                </c:pt>
                <c:pt idx="2830">
                  <c:v>0.15030116777915614</c:v>
                </c:pt>
                <c:pt idx="2831">
                  <c:v>0.15008153644836095</c:v>
                </c:pt>
                <c:pt idx="2832">
                  <c:v>0.14991639341926741</c:v>
                </c:pt>
                <c:pt idx="2833">
                  <c:v>0.15022610486569629</c:v>
                </c:pt>
                <c:pt idx="2834">
                  <c:v>0.14938609242331571</c:v>
                </c:pt>
                <c:pt idx="2835">
                  <c:v>0.14951114935735244</c:v>
                </c:pt>
                <c:pt idx="2836">
                  <c:v>0.15012555298869706</c:v>
                </c:pt>
                <c:pt idx="2837">
                  <c:v>0.14973736517696307</c:v>
                </c:pt>
                <c:pt idx="2838">
                  <c:v>0.15021892739944337</c:v>
                </c:pt>
                <c:pt idx="2839">
                  <c:v>0.15044490102004238</c:v>
                </c:pt>
                <c:pt idx="2840">
                  <c:v>0.14975092875334001</c:v>
                </c:pt>
                <c:pt idx="2841">
                  <c:v>0.14922499942796147</c:v>
                </c:pt>
                <c:pt idx="2842">
                  <c:v>0.14926502767156102</c:v>
                </c:pt>
                <c:pt idx="2843">
                  <c:v>0.14885333295629175</c:v>
                </c:pt>
                <c:pt idx="2844">
                  <c:v>0.14967228941098171</c:v>
                </c:pt>
                <c:pt idx="2845">
                  <c:v>0.14991757592032401</c:v>
                </c:pt>
                <c:pt idx="2846">
                  <c:v>0.15006375338528175</c:v>
                </c:pt>
                <c:pt idx="2847">
                  <c:v>0.15050849401863442</c:v>
                </c:pt>
                <c:pt idx="2848">
                  <c:v>0.15268310482727254</c:v>
                </c:pt>
                <c:pt idx="2849">
                  <c:v>0.15319874673884015</c:v>
                </c:pt>
                <c:pt idx="2850">
                  <c:v>0.15074555784994631</c:v>
                </c:pt>
                <c:pt idx="2851">
                  <c:v>0.14869233019194175</c:v>
                </c:pt>
                <c:pt idx="2852">
                  <c:v>0.1485511463007233</c:v>
                </c:pt>
                <c:pt idx="2853">
                  <c:v>0.14905040416150583</c:v>
                </c:pt>
                <c:pt idx="2854">
                  <c:v>0.14868354691602106</c:v>
                </c:pt>
                <c:pt idx="2855">
                  <c:v>0.14971038697012501</c:v>
                </c:pt>
                <c:pt idx="2856">
                  <c:v>0.14982322904384951</c:v>
                </c:pt>
                <c:pt idx="2857">
                  <c:v>0.14923615094395018</c:v>
                </c:pt>
                <c:pt idx="2858">
                  <c:v>0.14968693036281944</c:v>
                </c:pt>
                <c:pt idx="2859">
                  <c:v>0.14991196044341865</c:v>
                </c:pt>
                <c:pt idx="2860">
                  <c:v>0.14987051073770566</c:v>
                </c:pt>
                <c:pt idx="2861">
                  <c:v>0.14972035598505734</c:v>
                </c:pt>
                <c:pt idx="2862">
                  <c:v>0.14878270301868046</c:v>
                </c:pt>
                <c:pt idx="2863">
                  <c:v>0.14872322459705811</c:v>
                </c:pt>
                <c:pt idx="2864">
                  <c:v>0.14858792406953067</c:v>
                </c:pt>
                <c:pt idx="2865">
                  <c:v>0.14889254027044277</c:v>
                </c:pt>
                <c:pt idx="2866">
                  <c:v>0.14873563459810732</c:v>
                </c:pt>
                <c:pt idx="2867">
                  <c:v>0.1486685843273497</c:v>
                </c:pt>
                <c:pt idx="2868">
                  <c:v>0.14911437017247969</c:v>
                </c:pt>
                <c:pt idx="2869">
                  <c:v>0.14918257725652007</c:v>
                </c:pt>
                <c:pt idx="2870">
                  <c:v>0.14849030103048996</c:v>
                </c:pt>
                <c:pt idx="2871">
                  <c:v>0.14869797459457576</c:v>
                </c:pt>
                <c:pt idx="2872">
                  <c:v>0.14851611163086298</c:v>
                </c:pt>
                <c:pt idx="2873">
                  <c:v>0.14931002811839883</c:v>
                </c:pt>
                <c:pt idx="2874">
                  <c:v>0.15023973298530369</c:v>
                </c:pt>
                <c:pt idx="2875">
                  <c:v>0.15005628989969694</c:v>
                </c:pt>
                <c:pt idx="2876">
                  <c:v>0.14907624044965273</c:v>
                </c:pt>
                <c:pt idx="2877">
                  <c:v>0.14906573976255877</c:v>
                </c:pt>
                <c:pt idx="2878">
                  <c:v>0.14910730106977721</c:v>
                </c:pt>
                <c:pt idx="2879">
                  <c:v>0.14863972573228526</c:v>
                </c:pt>
                <c:pt idx="2880">
                  <c:v>0.14852307582383312</c:v>
                </c:pt>
                <c:pt idx="2881">
                  <c:v>0.14831652345552809</c:v>
                </c:pt>
                <c:pt idx="2882">
                  <c:v>0.14989800270002268</c:v>
                </c:pt>
                <c:pt idx="2883">
                  <c:v>0.15038061337223491</c:v>
                </c:pt>
                <c:pt idx="2884">
                  <c:v>0.15000768841550466</c:v>
                </c:pt>
                <c:pt idx="2885">
                  <c:v>0.14951746272142757</c:v>
                </c:pt>
                <c:pt idx="2886">
                  <c:v>0.14865477855196088</c:v>
                </c:pt>
                <c:pt idx="2887">
                  <c:v>0.14852210335810451</c:v>
                </c:pt>
                <c:pt idx="2888">
                  <c:v>0.14794464371057542</c:v>
                </c:pt>
                <c:pt idx="2889">
                  <c:v>0.14689964434305589</c:v>
                </c:pt>
                <c:pt idx="2890">
                  <c:v>0.14734494557429884</c:v>
                </c:pt>
                <c:pt idx="2891">
                  <c:v>0.14856366466532295</c:v>
                </c:pt>
                <c:pt idx="2892">
                  <c:v>0.14963177655349513</c:v>
                </c:pt>
                <c:pt idx="2893">
                  <c:v>0.14888328382140834</c:v>
                </c:pt>
                <c:pt idx="2894">
                  <c:v>0.14898621818547614</c:v>
                </c:pt>
                <c:pt idx="2895">
                  <c:v>0.14961667667554449</c:v>
                </c:pt>
                <c:pt idx="2896">
                  <c:v>0.15056539092690557</c:v>
                </c:pt>
                <c:pt idx="2897">
                  <c:v>0.15145622112553908</c:v>
                </c:pt>
                <c:pt idx="2898">
                  <c:v>0.14702859912696115</c:v>
                </c:pt>
                <c:pt idx="2899">
                  <c:v>0.14697267144646359</c:v>
                </c:pt>
                <c:pt idx="2900">
                  <c:v>0.14678470515400366</c:v>
                </c:pt>
                <c:pt idx="2901">
                  <c:v>0.1469263479713353</c:v>
                </c:pt>
                <c:pt idx="2902">
                  <c:v>0.14729922586979027</c:v>
                </c:pt>
                <c:pt idx="2903">
                  <c:v>0.14754985651543412</c:v>
                </c:pt>
                <c:pt idx="2904">
                  <c:v>0.14610596681657689</c:v>
                </c:pt>
                <c:pt idx="2905">
                  <c:v>0.14558844451678291</c:v>
                </c:pt>
                <c:pt idx="2906">
                  <c:v>0.14672619919810992</c:v>
                </c:pt>
                <c:pt idx="2907">
                  <c:v>0.14691375362273174</c:v>
                </c:pt>
                <c:pt idx="2908">
                  <c:v>0.14698631100684448</c:v>
                </c:pt>
                <c:pt idx="2909">
                  <c:v>0.14701541525473866</c:v>
                </c:pt>
                <c:pt idx="2910">
                  <c:v>0.14666247214819311</c:v>
                </c:pt>
                <c:pt idx="2911">
                  <c:v>0.14672264845698529</c:v>
                </c:pt>
                <c:pt idx="2912">
                  <c:v>0.14768732345052002</c:v>
                </c:pt>
                <c:pt idx="2913">
                  <c:v>0.14819972157906858</c:v>
                </c:pt>
                <c:pt idx="2914">
                  <c:v>0.14730003212051074</c:v>
                </c:pt>
                <c:pt idx="2915">
                  <c:v>0.1465548800942203</c:v>
                </c:pt>
                <c:pt idx="2916">
                  <c:v>0.14660432819563474</c:v>
                </c:pt>
                <c:pt idx="2917">
                  <c:v>0.14750069443335156</c:v>
                </c:pt>
                <c:pt idx="2918">
                  <c:v>0.14772528695833881</c:v>
                </c:pt>
                <c:pt idx="2919">
                  <c:v>0.14641686400201717</c:v>
                </c:pt>
                <c:pt idx="2920">
                  <c:v>0.14657012870222355</c:v>
                </c:pt>
                <c:pt idx="2921">
                  <c:v>0.14656924646749961</c:v>
                </c:pt>
                <c:pt idx="2922">
                  <c:v>0.14616907196332757</c:v>
                </c:pt>
                <c:pt idx="2923">
                  <c:v>0.14617770650919568</c:v>
                </c:pt>
                <c:pt idx="2924">
                  <c:v>0.14655759565889581</c:v>
                </c:pt>
                <c:pt idx="2925">
                  <c:v>0.1472942504285974</c:v>
                </c:pt>
                <c:pt idx="2926">
                  <c:v>0.14747643502914404</c:v>
                </c:pt>
                <c:pt idx="2927">
                  <c:v>0.14792756177262056</c:v>
                </c:pt>
                <c:pt idx="2928">
                  <c:v>0.14810001631929195</c:v>
                </c:pt>
                <c:pt idx="2929">
                  <c:v>0.14866084626320608</c:v>
                </c:pt>
                <c:pt idx="2930">
                  <c:v>0.14808795688080503</c:v>
                </c:pt>
                <c:pt idx="2931">
                  <c:v>0.14702022448092356</c:v>
                </c:pt>
                <c:pt idx="2932">
                  <c:v>0.14658531557322388</c:v>
                </c:pt>
                <c:pt idx="2933">
                  <c:v>0.14651999415441258</c:v>
                </c:pt>
                <c:pt idx="2934">
                  <c:v>0.14647833117541659</c:v>
                </c:pt>
                <c:pt idx="2935">
                  <c:v>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C08D-4937-89B8-676BEA8F5A1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85735936"/>
        <c:axId val="285758592"/>
      </c:scatterChart>
      <c:scatterChart>
        <c:scatterStyle val="lineMarker"/>
        <c:varyColors val="0"/>
        <c:ser>
          <c:idx val="0"/>
          <c:order val="0"/>
          <c:tx>
            <c:v>Test 1 %Blue</c:v>
          </c:tx>
          <c:spPr>
            <a:ln w="28575">
              <a:noFill/>
            </a:ln>
          </c:spPr>
          <c:marker>
            <c:symbol val="diamond"/>
            <c:size val="2"/>
            <c:spPr>
              <a:solidFill>
                <a:schemeClr val="accent5">
                  <a:lumMod val="50000"/>
                </a:schemeClr>
              </a:solidFill>
              <a:ln>
                <a:solidFill>
                  <a:srgbClr val="00B050"/>
                </a:solidFill>
              </a:ln>
            </c:spPr>
          </c:marker>
          <c:xVal>
            <c:numRef>
              <c:f>Sheet3!$B$3:$B$2938</c:f>
              <c:numCache>
                <c:formatCode>General</c:formatCode>
                <c:ptCount val="2936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</c:numCache>
            </c:numRef>
          </c:xVal>
          <c:yVal>
            <c:numRef>
              <c:f>Sheet3!$O$3:$O$2938</c:f>
              <c:numCache>
                <c:formatCode>General</c:formatCode>
                <c:ptCount val="2936"/>
                <c:pt idx="0">
                  <c:v>1.6183153726474739</c:v>
                </c:pt>
                <c:pt idx="1">
                  <c:v>2.1466137453149883</c:v>
                </c:pt>
                <c:pt idx="2">
                  <c:v>1.6256742909289974</c:v>
                </c:pt>
                <c:pt idx="3">
                  <c:v>1.6195113865693394</c:v>
                </c:pt>
                <c:pt idx="4">
                  <c:v>2.3042514474777565</c:v>
                </c:pt>
                <c:pt idx="5">
                  <c:v>1.6788922886433288</c:v>
                </c:pt>
                <c:pt idx="6">
                  <c:v>1.7868027161408901</c:v>
                </c:pt>
                <c:pt idx="7">
                  <c:v>1.8048158324080514</c:v>
                </c:pt>
                <c:pt idx="8">
                  <c:v>1.8882987523457273</c:v>
                </c:pt>
                <c:pt idx="9">
                  <c:v>2.0426442984509112</c:v>
                </c:pt>
                <c:pt idx="10">
                  <c:v>2.2097698251316014</c:v>
                </c:pt>
                <c:pt idx="11">
                  <c:v>2.7134406835353566</c:v>
                </c:pt>
                <c:pt idx="12">
                  <c:v>2.8095056308466297</c:v>
                </c:pt>
                <c:pt idx="13">
                  <c:v>2.5539045998574204</c:v>
                </c:pt>
                <c:pt idx="14">
                  <c:v>2.4254758177468956</c:v>
                </c:pt>
                <c:pt idx="15">
                  <c:v>1.9849121775984531</c:v>
                </c:pt>
                <c:pt idx="16">
                  <c:v>3.6767954322435847</c:v>
                </c:pt>
                <c:pt idx="17">
                  <c:v>1.6731353250037044</c:v>
                </c:pt>
                <c:pt idx="18">
                  <c:v>2.2856411261516181</c:v>
                </c:pt>
                <c:pt idx="19">
                  <c:v>2.1352840205981867</c:v>
                </c:pt>
                <c:pt idx="20">
                  <c:v>3.4061697663222925</c:v>
                </c:pt>
                <c:pt idx="21">
                  <c:v>4.0469386216209431</c:v>
                </c:pt>
                <c:pt idx="22">
                  <c:v>2.9279633405495709</c:v>
                </c:pt>
                <c:pt idx="23">
                  <c:v>4.0518270568121642</c:v>
                </c:pt>
                <c:pt idx="24">
                  <c:v>10.205178722182136</c:v>
                </c:pt>
                <c:pt idx="25">
                  <c:v>6.6063587501159429</c:v>
                </c:pt>
                <c:pt idx="26">
                  <c:v>4.2070224525286841</c:v>
                </c:pt>
                <c:pt idx="27">
                  <c:v>28.641390845824112</c:v>
                </c:pt>
                <c:pt idx="28">
                  <c:v>5.0729922100767046</c:v>
                </c:pt>
                <c:pt idx="29">
                  <c:v>2.2728589928479606</c:v>
                </c:pt>
                <c:pt idx="30">
                  <c:v>1.2351646498292839</c:v>
                </c:pt>
                <c:pt idx="31">
                  <c:v>1.1110524273345641</c:v>
                </c:pt>
                <c:pt idx="32">
                  <c:v>1.2868070841123112</c:v>
                </c:pt>
                <c:pt idx="33">
                  <c:v>1.2819066188698274</c:v>
                </c:pt>
                <c:pt idx="34">
                  <c:v>1.2656682037778846</c:v>
                </c:pt>
                <c:pt idx="35">
                  <c:v>1.4931821747283893</c:v>
                </c:pt>
                <c:pt idx="36">
                  <c:v>1.4308572844221015</c:v>
                </c:pt>
                <c:pt idx="37">
                  <c:v>1.4767607566804803</c:v>
                </c:pt>
                <c:pt idx="38">
                  <c:v>1.73349305724508</c:v>
                </c:pt>
                <c:pt idx="39">
                  <c:v>1.0164544917754028</c:v>
                </c:pt>
                <c:pt idx="40">
                  <c:v>0.58857100353458847</c:v>
                </c:pt>
                <c:pt idx="41">
                  <c:v>0.72792963334576388</c:v>
                </c:pt>
                <c:pt idx="42">
                  <c:v>0.8592361117693359</c:v>
                </c:pt>
                <c:pt idx="43">
                  <c:v>0.61703226234324804</c:v>
                </c:pt>
                <c:pt idx="44">
                  <c:v>0.65216739016284075</c:v>
                </c:pt>
                <c:pt idx="45">
                  <c:v>0.59708041026031522</c:v>
                </c:pt>
                <c:pt idx="46">
                  <c:v>0.50318557610328074</c:v>
                </c:pt>
                <c:pt idx="47">
                  <c:v>0.54811679717238393</c:v>
                </c:pt>
                <c:pt idx="48">
                  <c:v>0.67180396256373309</c:v>
                </c:pt>
                <c:pt idx="49">
                  <c:v>0.60204459292483881</c:v>
                </c:pt>
                <c:pt idx="50">
                  <c:v>0.57547098389841289</c:v>
                </c:pt>
                <c:pt idx="51">
                  <c:v>0.56100985870347087</c:v>
                </c:pt>
                <c:pt idx="52">
                  <c:v>0.55437686992471924</c:v>
                </c:pt>
                <c:pt idx="53">
                  <c:v>0.51697293380328924</c:v>
                </c:pt>
                <c:pt idx="54">
                  <c:v>0.57883865587128391</c:v>
                </c:pt>
                <c:pt idx="55">
                  <c:v>0.50879692066589066</c:v>
                </c:pt>
                <c:pt idx="56">
                  <c:v>0.59410820832333155</c:v>
                </c:pt>
                <c:pt idx="57">
                  <c:v>0.65577637108747433</c:v>
                </c:pt>
                <c:pt idx="58">
                  <c:v>0.6214875834023208</c:v>
                </c:pt>
                <c:pt idx="59">
                  <c:v>0.58375702830705689</c:v>
                </c:pt>
                <c:pt idx="60">
                  <c:v>0.57434897260324713</c:v>
                </c:pt>
                <c:pt idx="61">
                  <c:v>0.5603228077148581</c:v>
                </c:pt>
                <c:pt idx="62">
                  <c:v>0.58423661923343007</c:v>
                </c:pt>
                <c:pt idx="63">
                  <c:v>0.45260138056985505</c:v>
                </c:pt>
                <c:pt idx="64">
                  <c:v>0.40861991918747231</c:v>
                </c:pt>
                <c:pt idx="65">
                  <c:v>0.39189235128089733</c:v>
                </c:pt>
                <c:pt idx="66">
                  <c:v>0.49680849326150189</c:v>
                </c:pt>
                <c:pt idx="67">
                  <c:v>0.49944396427566307</c:v>
                </c:pt>
                <c:pt idx="68">
                  <c:v>0.33724125250153131</c:v>
                </c:pt>
                <c:pt idx="69">
                  <c:v>0.54836526854711753</c:v>
                </c:pt>
                <c:pt idx="70">
                  <c:v>0.44599868261204717</c:v>
                </c:pt>
                <c:pt idx="71">
                  <c:v>0.42915176064055355</c:v>
                </c:pt>
                <c:pt idx="72">
                  <c:v>0.50346272478612597</c:v>
                </c:pt>
                <c:pt idx="73">
                  <c:v>0.49985421021636683</c:v>
                </c:pt>
                <c:pt idx="74">
                  <c:v>0.58244464747160485</c:v>
                </c:pt>
                <c:pt idx="75">
                  <c:v>0.59639882230763419</c:v>
                </c:pt>
                <c:pt idx="76">
                  <c:v>0.52342868564373846</c:v>
                </c:pt>
                <c:pt idx="77">
                  <c:v>0.5357008983483823</c:v>
                </c:pt>
                <c:pt idx="78">
                  <c:v>0.56966037328710828</c:v>
                </c:pt>
                <c:pt idx="79">
                  <c:v>0.50328205785431479</c:v>
                </c:pt>
                <c:pt idx="80">
                  <c:v>0.54486059684547461</c:v>
                </c:pt>
                <c:pt idx="81">
                  <c:v>0.51161693800336483</c:v>
                </c:pt>
                <c:pt idx="82">
                  <c:v>0.53913333877835357</c:v>
                </c:pt>
                <c:pt idx="83">
                  <c:v>0.52953474308675363</c:v>
                </c:pt>
                <c:pt idx="84">
                  <c:v>0.54578358641913227</c:v>
                </c:pt>
                <c:pt idx="85">
                  <c:v>0.50343100044759015</c:v>
                </c:pt>
                <c:pt idx="86">
                  <c:v>0.48476097652214445</c:v>
                </c:pt>
                <c:pt idx="87">
                  <c:v>0.47912762244908452</c:v>
                </c:pt>
                <c:pt idx="88">
                  <c:v>0.49246732568129103</c:v>
                </c:pt>
                <c:pt idx="89">
                  <c:v>0.52746487033315292</c:v>
                </c:pt>
                <c:pt idx="90">
                  <c:v>0.52386963629141381</c:v>
                </c:pt>
                <c:pt idx="91">
                  <c:v>0.51417022901215592</c:v>
                </c:pt>
                <c:pt idx="92">
                  <c:v>0.51708643157018153</c:v>
                </c:pt>
                <c:pt idx="93">
                  <c:v>0.5219151691895112</c:v>
                </c:pt>
                <c:pt idx="94">
                  <c:v>0.53382274767290316</c:v>
                </c:pt>
                <c:pt idx="95">
                  <c:v>0.58186633801157139</c:v>
                </c:pt>
                <c:pt idx="96">
                  <c:v>0.59737619432019406</c:v>
                </c:pt>
                <c:pt idx="97">
                  <c:v>0.54102253613718332</c:v>
                </c:pt>
                <c:pt idx="98">
                  <c:v>0.56463661488010719</c:v>
                </c:pt>
                <c:pt idx="99">
                  <c:v>0.55466822893350087</c:v>
                </c:pt>
                <c:pt idx="100">
                  <c:v>0.5547930466879919</c:v>
                </c:pt>
                <c:pt idx="101">
                  <c:v>0.57562144197099663</c:v>
                </c:pt>
                <c:pt idx="102">
                  <c:v>0.54982186623148999</c:v>
                </c:pt>
                <c:pt idx="103">
                  <c:v>0.55247634420203573</c:v>
                </c:pt>
                <c:pt idx="104">
                  <c:v>0.54732866993828577</c:v>
                </c:pt>
                <c:pt idx="105">
                  <c:v>0.52654108150514933</c:v>
                </c:pt>
                <c:pt idx="106">
                  <c:v>0.53334843241670404</c:v>
                </c:pt>
                <c:pt idx="107">
                  <c:v>0.52785392487933425</c:v>
                </c:pt>
                <c:pt idx="108">
                  <c:v>0.51775686121212006</c:v>
                </c:pt>
                <c:pt idx="109">
                  <c:v>0.44954398307505855</c:v>
                </c:pt>
                <c:pt idx="110">
                  <c:v>0.51929925082936323</c:v>
                </c:pt>
                <c:pt idx="111">
                  <c:v>0.51387894859396333</c:v>
                </c:pt>
                <c:pt idx="112">
                  <c:v>0.52430428198070422</c:v>
                </c:pt>
                <c:pt idx="113">
                  <c:v>0.53994343581139237</c:v>
                </c:pt>
                <c:pt idx="114">
                  <c:v>0.61588068572260757</c:v>
                </c:pt>
                <c:pt idx="115">
                  <c:v>0.60565448267946498</c:v>
                </c:pt>
                <c:pt idx="116">
                  <c:v>0.57798355971865045</c:v>
                </c:pt>
                <c:pt idx="117">
                  <c:v>0.56383448836244532</c:v>
                </c:pt>
                <c:pt idx="118">
                  <c:v>0.57074646012075692</c:v>
                </c:pt>
                <c:pt idx="119">
                  <c:v>0.57121406065653557</c:v>
                </c:pt>
                <c:pt idx="120">
                  <c:v>0.5694058490599192</c:v>
                </c:pt>
                <c:pt idx="121">
                  <c:v>0.54675919237314241</c:v>
                </c:pt>
                <c:pt idx="122">
                  <c:v>0.54206261510953313</c:v>
                </c:pt>
                <c:pt idx="123">
                  <c:v>0.55638090159607401</c:v>
                </c:pt>
                <c:pt idx="124">
                  <c:v>0.62458410355632155</c:v>
                </c:pt>
                <c:pt idx="125">
                  <c:v>0.69421738531941779</c:v>
                </c:pt>
                <c:pt idx="126">
                  <c:v>0.54606491992789774</c:v>
                </c:pt>
                <c:pt idx="127">
                  <c:v>0.41906430068217676</c:v>
                </c:pt>
                <c:pt idx="128">
                  <c:v>0.44492695636899493</c:v>
                </c:pt>
                <c:pt idx="129">
                  <c:v>0.47262765553953201</c:v>
                </c:pt>
                <c:pt idx="130">
                  <c:v>0.46342354704330219</c:v>
                </c:pt>
                <c:pt idx="131">
                  <c:v>0.50911818588558433</c:v>
                </c:pt>
                <c:pt idx="132">
                  <c:v>0.5226385213694027</c:v>
                </c:pt>
                <c:pt idx="133">
                  <c:v>0.53744282440841751</c:v>
                </c:pt>
                <c:pt idx="134">
                  <c:v>0.56700030226968368</c:v>
                </c:pt>
                <c:pt idx="135">
                  <c:v>0.53268118927416974</c:v>
                </c:pt>
                <c:pt idx="136">
                  <c:v>0.54931474965018379</c:v>
                </c:pt>
                <c:pt idx="137">
                  <c:v>0.53772478548556968</c:v>
                </c:pt>
                <c:pt idx="138">
                  <c:v>0.53973296474959431</c:v>
                </c:pt>
                <c:pt idx="139">
                  <c:v>0.61317235060006847</c:v>
                </c:pt>
                <c:pt idx="140">
                  <c:v>0.50334518857970234</c:v>
                </c:pt>
                <c:pt idx="141">
                  <c:v>0.51465442750028545</c:v>
                </c:pt>
                <c:pt idx="142">
                  <c:v>0.47766418871626604</c:v>
                </c:pt>
                <c:pt idx="143">
                  <c:v>0.43486837883480001</c:v>
                </c:pt>
                <c:pt idx="144">
                  <c:v>0.30513813286574831</c:v>
                </c:pt>
                <c:pt idx="145">
                  <c:v>0.53134256776345457</c:v>
                </c:pt>
                <c:pt idx="146">
                  <c:v>0.41958785751867006</c:v>
                </c:pt>
                <c:pt idx="147">
                  <c:v>0.43336964964830443</c:v>
                </c:pt>
                <c:pt idx="148">
                  <c:v>0.54198944597762666</c:v>
                </c:pt>
                <c:pt idx="149">
                  <c:v>0.57082083555751817</c:v>
                </c:pt>
                <c:pt idx="150">
                  <c:v>0.57152463962691691</c:v>
                </c:pt>
                <c:pt idx="151">
                  <c:v>0.57764980566268009</c:v>
                </c:pt>
                <c:pt idx="152">
                  <c:v>0.6501382690839933</c:v>
                </c:pt>
                <c:pt idx="153">
                  <c:v>0.62916516757118135</c:v>
                </c:pt>
                <c:pt idx="154">
                  <c:v>0.61348079764897823</c:v>
                </c:pt>
                <c:pt idx="155">
                  <c:v>0.55866722250968925</c:v>
                </c:pt>
                <c:pt idx="156">
                  <c:v>0.51808579020479606</c:v>
                </c:pt>
                <c:pt idx="157">
                  <c:v>0.52158848108246936</c:v>
                </c:pt>
                <c:pt idx="158">
                  <c:v>0.54140802801370469</c:v>
                </c:pt>
                <c:pt idx="159">
                  <c:v>0.53496425182861185</c:v>
                </c:pt>
                <c:pt idx="160">
                  <c:v>0.53473767687481677</c:v>
                </c:pt>
                <c:pt idx="161">
                  <c:v>0.54923831151233926</c:v>
                </c:pt>
                <c:pt idx="162">
                  <c:v>0.56456852108609201</c:v>
                </c:pt>
                <c:pt idx="163">
                  <c:v>0.5583591909255945</c:v>
                </c:pt>
                <c:pt idx="164">
                  <c:v>0.53327157095769251</c:v>
                </c:pt>
                <c:pt idx="165">
                  <c:v>0.53297838018337074</c:v>
                </c:pt>
                <c:pt idx="166">
                  <c:v>0.54759312853695452</c:v>
                </c:pt>
                <c:pt idx="167">
                  <c:v>0.53657336265431577</c:v>
                </c:pt>
                <c:pt idx="168">
                  <c:v>0.51836397804994516</c:v>
                </c:pt>
                <c:pt idx="169">
                  <c:v>0.5028013339032571</c:v>
                </c:pt>
                <c:pt idx="170">
                  <c:v>0.490305974250695</c:v>
                </c:pt>
                <c:pt idx="171">
                  <c:v>0.52305981448209948</c:v>
                </c:pt>
                <c:pt idx="172">
                  <c:v>0.52476985419236644</c:v>
                </c:pt>
                <c:pt idx="173">
                  <c:v>0.53934159702317019</c:v>
                </c:pt>
                <c:pt idx="174">
                  <c:v>0.53447590899619091</c:v>
                </c:pt>
                <c:pt idx="175">
                  <c:v>0.56150258410592802</c:v>
                </c:pt>
                <c:pt idx="176">
                  <c:v>0.52486603830044953</c:v>
                </c:pt>
                <c:pt idx="177">
                  <c:v>0.55696614708510972</c:v>
                </c:pt>
                <c:pt idx="178">
                  <c:v>0.5294732112694861</c:v>
                </c:pt>
                <c:pt idx="179">
                  <c:v>0.54413176835915256</c:v>
                </c:pt>
                <c:pt idx="180">
                  <c:v>0.53478748767997619</c:v>
                </c:pt>
                <c:pt idx="181">
                  <c:v>0.52131302635973886</c:v>
                </c:pt>
                <c:pt idx="182">
                  <c:v>0.51168400510759426</c:v>
                </c:pt>
                <c:pt idx="183">
                  <c:v>0.52238984900954721</c:v>
                </c:pt>
                <c:pt idx="184">
                  <c:v>0.51129611983347478</c:v>
                </c:pt>
                <c:pt idx="185">
                  <c:v>0.52128821193843411</c:v>
                </c:pt>
                <c:pt idx="186">
                  <c:v>0.51107428150244227</c:v>
                </c:pt>
                <c:pt idx="187">
                  <c:v>0.51397967427998714</c:v>
                </c:pt>
                <c:pt idx="188">
                  <c:v>0.52803911784871871</c:v>
                </c:pt>
                <c:pt idx="189">
                  <c:v>0.5175115599531156</c:v>
                </c:pt>
                <c:pt idx="190">
                  <c:v>0.533976854117171</c:v>
                </c:pt>
                <c:pt idx="191">
                  <c:v>0.52043310239279739</c:v>
                </c:pt>
                <c:pt idx="192">
                  <c:v>0.50984560889902553</c:v>
                </c:pt>
                <c:pt idx="193">
                  <c:v>0.49234399625415948</c:v>
                </c:pt>
                <c:pt idx="194">
                  <c:v>0.52337385867719322</c:v>
                </c:pt>
                <c:pt idx="195">
                  <c:v>0.53564271747322234</c:v>
                </c:pt>
                <c:pt idx="196">
                  <c:v>0.54093738921711809</c:v>
                </c:pt>
                <c:pt idx="197">
                  <c:v>0.53455825366630616</c:v>
                </c:pt>
                <c:pt idx="198">
                  <c:v>0.52530391700531143</c:v>
                </c:pt>
                <c:pt idx="199">
                  <c:v>0.54617185912847077</c:v>
                </c:pt>
                <c:pt idx="200">
                  <c:v>0.52542881738122671</c:v>
                </c:pt>
                <c:pt idx="201">
                  <c:v>0.51719481076228402</c:v>
                </c:pt>
                <c:pt idx="202">
                  <c:v>0.54598104770683764</c:v>
                </c:pt>
                <c:pt idx="203">
                  <c:v>0.53965420419031696</c:v>
                </c:pt>
                <c:pt idx="204">
                  <c:v>0.55195533465789803</c:v>
                </c:pt>
                <c:pt idx="205">
                  <c:v>0.54831185817195527</c:v>
                </c:pt>
                <c:pt idx="206">
                  <c:v>0.53255998962211137</c:v>
                </c:pt>
                <c:pt idx="207">
                  <c:v>0.54481791055573991</c:v>
                </c:pt>
                <c:pt idx="208">
                  <c:v>0.5197797054880875</c:v>
                </c:pt>
                <c:pt idx="209">
                  <c:v>0.5444664737556405</c:v>
                </c:pt>
                <c:pt idx="210">
                  <c:v>0.53486674706620652</c:v>
                </c:pt>
                <c:pt idx="211">
                  <c:v>0.52994797410759598</c:v>
                </c:pt>
                <c:pt idx="212">
                  <c:v>0.54185248212000414</c:v>
                </c:pt>
                <c:pt idx="213">
                  <c:v>0.54313495201883955</c:v>
                </c:pt>
                <c:pt idx="214">
                  <c:v>0.53923494913426939</c:v>
                </c:pt>
                <c:pt idx="215">
                  <c:v>0.53741129025642953</c:v>
                </c:pt>
                <c:pt idx="216">
                  <c:v>0.52226057237898549</c:v>
                </c:pt>
                <c:pt idx="217">
                  <c:v>0.52830307720258962</c:v>
                </c:pt>
                <c:pt idx="218">
                  <c:v>0.53422242613495641</c:v>
                </c:pt>
                <c:pt idx="219">
                  <c:v>0.53399063260019475</c:v>
                </c:pt>
                <c:pt idx="220">
                  <c:v>0.56030062447605788</c:v>
                </c:pt>
                <c:pt idx="221">
                  <c:v>0.53627779916852303</c:v>
                </c:pt>
                <c:pt idx="222">
                  <c:v>0.52438059201973852</c:v>
                </c:pt>
                <c:pt idx="223">
                  <c:v>0.52989292502186658</c:v>
                </c:pt>
                <c:pt idx="224">
                  <c:v>0.53455027710738967</c:v>
                </c:pt>
                <c:pt idx="225">
                  <c:v>0.52606468930516981</c:v>
                </c:pt>
                <c:pt idx="226">
                  <c:v>0.52022323994717024</c:v>
                </c:pt>
                <c:pt idx="227">
                  <c:v>0.52885759736138194</c:v>
                </c:pt>
                <c:pt idx="228">
                  <c:v>0.52262203439376331</c:v>
                </c:pt>
                <c:pt idx="229">
                  <c:v>0.53269534603009217</c:v>
                </c:pt>
                <c:pt idx="230">
                  <c:v>0.54600730054429569</c:v>
                </c:pt>
                <c:pt idx="231">
                  <c:v>0.49167981603978139</c:v>
                </c:pt>
                <c:pt idx="232">
                  <c:v>0.52132205973661938</c:v>
                </c:pt>
                <c:pt idx="233">
                  <c:v>0.52450737456171248</c:v>
                </c:pt>
                <c:pt idx="234">
                  <c:v>0.5274275306656081</c:v>
                </c:pt>
                <c:pt idx="235">
                  <c:v>0.52819085526426168</c:v>
                </c:pt>
                <c:pt idx="236">
                  <c:v>0.52737573395467108</c:v>
                </c:pt>
                <c:pt idx="237">
                  <c:v>0.53465050380071411</c:v>
                </c:pt>
                <c:pt idx="238">
                  <c:v>0.50670122923842287</c:v>
                </c:pt>
                <c:pt idx="239">
                  <c:v>0.51126257248089668</c:v>
                </c:pt>
                <c:pt idx="240">
                  <c:v>0.51756324678346832</c:v>
                </c:pt>
                <c:pt idx="241">
                  <c:v>0.52348833485496626</c:v>
                </c:pt>
                <c:pt idx="242">
                  <c:v>0.52422695867360525</c:v>
                </c:pt>
                <c:pt idx="243">
                  <c:v>0.5113503695099646</c:v>
                </c:pt>
                <c:pt idx="244">
                  <c:v>0.5247832775764395</c:v>
                </c:pt>
                <c:pt idx="245">
                  <c:v>0.58041785175105864</c:v>
                </c:pt>
                <c:pt idx="246">
                  <c:v>0.5500840415970194</c:v>
                </c:pt>
                <c:pt idx="247">
                  <c:v>0.52323712169794823</c:v>
                </c:pt>
                <c:pt idx="248">
                  <c:v>0.53373752865096991</c:v>
                </c:pt>
                <c:pt idx="249">
                  <c:v>0.52627443432371679</c:v>
                </c:pt>
                <c:pt idx="250">
                  <c:v>0.54365609257094982</c:v>
                </c:pt>
                <c:pt idx="251">
                  <c:v>0.5378467203613434</c:v>
                </c:pt>
                <c:pt idx="252">
                  <c:v>0.52502640216218011</c:v>
                </c:pt>
                <c:pt idx="253">
                  <c:v>0.51974024871547864</c:v>
                </c:pt>
                <c:pt idx="254">
                  <c:v>0.51363915766905877</c:v>
                </c:pt>
                <c:pt idx="255">
                  <c:v>0.52184789979910406</c:v>
                </c:pt>
                <c:pt idx="256">
                  <c:v>0.51542868301009548</c:v>
                </c:pt>
                <c:pt idx="257">
                  <c:v>0.52028943564724373</c:v>
                </c:pt>
                <c:pt idx="258">
                  <c:v>0.51843268733013481</c:v>
                </c:pt>
                <c:pt idx="259">
                  <c:v>0.52344742703853708</c:v>
                </c:pt>
                <c:pt idx="260">
                  <c:v>0.52559090537438136</c:v>
                </c:pt>
                <c:pt idx="261">
                  <c:v>0.52756248562715014</c:v>
                </c:pt>
                <c:pt idx="262">
                  <c:v>0.52489218524081915</c:v>
                </c:pt>
                <c:pt idx="263">
                  <c:v>0.52262626144224544</c:v>
                </c:pt>
                <c:pt idx="264">
                  <c:v>0.51935052564420492</c:v>
                </c:pt>
                <c:pt idx="265">
                  <c:v>0.51298444502655272</c:v>
                </c:pt>
                <c:pt idx="266">
                  <c:v>0.51436618966722814</c:v>
                </c:pt>
                <c:pt idx="267">
                  <c:v>0.53020190324476424</c:v>
                </c:pt>
                <c:pt idx="268">
                  <c:v>0.53567777673133909</c:v>
                </c:pt>
                <c:pt idx="269">
                  <c:v>0.54242664478803104</c:v>
                </c:pt>
                <c:pt idx="270">
                  <c:v>0.5404034172586718</c:v>
                </c:pt>
                <c:pt idx="271">
                  <c:v>0.54169142670748194</c:v>
                </c:pt>
                <c:pt idx="272">
                  <c:v>0.53368801633231933</c:v>
                </c:pt>
                <c:pt idx="273">
                  <c:v>0.5341214045611592</c:v>
                </c:pt>
                <c:pt idx="274">
                  <c:v>0.54813876798922534</c:v>
                </c:pt>
                <c:pt idx="275">
                  <c:v>0.55266892689825087</c:v>
                </c:pt>
                <c:pt idx="276">
                  <c:v>0.53557323566445381</c:v>
                </c:pt>
                <c:pt idx="277">
                  <c:v>0.52949065143587171</c:v>
                </c:pt>
                <c:pt idx="278">
                  <c:v>0.53398394279417094</c:v>
                </c:pt>
                <c:pt idx="279">
                  <c:v>0.53074733830604692</c:v>
                </c:pt>
                <c:pt idx="280">
                  <c:v>0.53125708600663613</c:v>
                </c:pt>
                <c:pt idx="281">
                  <c:v>0.52817383238958582</c:v>
                </c:pt>
                <c:pt idx="282">
                  <c:v>0.53071686843524268</c:v>
                </c:pt>
                <c:pt idx="283">
                  <c:v>0.5335812738639335</c:v>
                </c:pt>
                <c:pt idx="284">
                  <c:v>0.53049981850402628</c:v>
                </c:pt>
                <c:pt idx="285">
                  <c:v>0.53058675532393695</c:v>
                </c:pt>
                <c:pt idx="286">
                  <c:v>0.52934280344163909</c:v>
                </c:pt>
                <c:pt idx="287">
                  <c:v>0.5280276661033636</c:v>
                </c:pt>
                <c:pt idx="288">
                  <c:v>0.53178055613307862</c:v>
                </c:pt>
                <c:pt idx="289">
                  <c:v>0.52745165678700279</c:v>
                </c:pt>
                <c:pt idx="290">
                  <c:v>0.52240407755176499</c:v>
                </c:pt>
                <c:pt idx="291">
                  <c:v>0.53014620661723233</c:v>
                </c:pt>
                <c:pt idx="292">
                  <c:v>0.52630467934287672</c:v>
                </c:pt>
                <c:pt idx="293">
                  <c:v>0.5258998961541177</c:v>
                </c:pt>
                <c:pt idx="294">
                  <c:v>0.49883531923027047</c:v>
                </c:pt>
                <c:pt idx="295">
                  <c:v>0.483866034467343</c:v>
                </c:pt>
                <c:pt idx="296">
                  <c:v>0.50461575782191503</c:v>
                </c:pt>
                <c:pt idx="297">
                  <c:v>0.52400910118992916</c:v>
                </c:pt>
                <c:pt idx="298">
                  <c:v>0.53164840894630905</c:v>
                </c:pt>
                <c:pt idx="299">
                  <c:v>0.52741448609615837</c:v>
                </c:pt>
                <c:pt idx="300">
                  <c:v>0.5186954536780054</c:v>
                </c:pt>
                <c:pt idx="301">
                  <c:v>0.52539343678607031</c:v>
                </c:pt>
                <c:pt idx="302">
                  <c:v>0.52704006387213198</c:v>
                </c:pt>
                <c:pt idx="303">
                  <c:v>0.532879328429676</c:v>
                </c:pt>
                <c:pt idx="304">
                  <c:v>0.5349825658643611</c:v>
                </c:pt>
                <c:pt idx="305">
                  <c:v>0.51998068069251902</c:v>
                </c:pt>
                <c:pt idx="306">
                  <c:v>0.51469077727759227</c:v>
                </c:pt>
                <c:pt idx="307">
                  <c:v>0.51410285748555962</c:v>
                </c:pt>
                <c:pt idx="308">
                  <c:v>0.5253253378300502</c:v>
                </c:pt>
                <c:pt idx="309">
                  <c:v>0.52843579040940236</c:v>
                </c:pt>
                <c:pt idx="310">
                  <c:v>0.52395473002780868</c:v>
                </c:pt>
                <c:pt idx="311">
                  <c:v>0.52316959330490065</c:v>
                </c:pt>
                <c:pt idx="312">
                  <c:v>0.53571330877594125</c:v>
                </c:pt>
                <c:pt idx="313">
                  <c:v>0.53735083587748622</c:v>
                </c:pt>
                <c:pt idx="314">
                  <c:v>0.52757410872780852</c:v>
                </c:pt>
                <c:pt idx="315">
                  <c:v>0.52345707949630949</c:v>
                </c:pt>
                <c:pt idx="316">
                  <c:v>0.52330434158237493</c:v>
                </c:pt>
                <c:pt idx="317">
                  <c:v>0.51238856342913619</c:v>
                </c:pt>
                <c:pt idx="318">
                  <c:v>0.50739185744090998</c:v>
                </c:pt>
                <c:pt idx="319">
                  <c:v>0.50828314639041683</c:v>
                </c:pt>
                <c:pt idx="320">
                  <c:v>0.511500096489238</c:v>
                </c:pt>
                <c:pt idx="321">
                  <c:v>0.51952358770571971</c:v>
                </c:pt>
                <c:pt idx="322">
                  <c:v>0.5134583994792602</c:v>
                </c:pt>
                <c:pt idx="323">
                  <c:v>0.46811597240734171</c:v>
                </c:pt>
                <c:pt idx="324">
                  <c:v>0.46896288989869311</c:v>
                </c:pt>
                <c:pt idx="325">
                  <c:v>0.51255712272471177</c:v>
                </c:pt>
                <c:pt idx="326">
                  <c:v>0.52649627960252821</c:v>
                </c:pt>
                <c:pt idx="327">
                  <c:v>0.52790481718386495</c:v>
                </c:pt>
                <c:pt idx="328">
                  <c:v>0.52952598168962373</c:v>
                </c:pt>
                <c:pt idx="329">
                  <c:v>0.5287948288733636</c:v>
                </c:pt>
                <c:pt idx="330">
                  <c:v>0.52206779595722275</c:v>
                </c:pt>
                <c:pt idx="331">
                  <c:v>0.53281864622170272</c:v>
                </c:pt>
                <c:pt idx="332">
                  <c:v>0.53956965028994286</c:v>
                </c:pt>
                <c:pt idx="333">
                  <c:v>0.52549851421791882</c:v>
                </c:pt>
                <c:pt idx="334">
                  <c:v>0.50737397944967644</c:v>
                </c:pt>
                <c:pt idx="335">
                  <c:v>0.51997944501843907</c:v>
                </c:pt>
                <c:pt idx="336">
                  <c:v>0.52164803595820219</c:v>
                </c:pt>
                <c:pt idx="337">
                  <c:v>0.54064407014717464</c:v>
                </c:pt>
                <c:pt idx="338">
                  <c:v>0.49627966807723756</c:v>
                </c:pt>
                <c:pt idx="339">
                  <c:v>0.51930457551595843</c:v>
                </c:pt>
                <c:pt idx="340">
                  <c:v>0.5329336604453625</c:v>
                </c:pt>
                <c:pt idx="341">
                  <c:v>0.53716216859580224</c:v>
                </c:pt>
                <c:pt idx="342">
                  <c:v>0.5387682581521932</c:v>
                </c:pt>
                <c:pt idx="343">
                  <c:v>0.53697897779249792</c:v>
                </c:pt>
                <c:pt idx="344">
                  <c:v>0.53541547872460549</c:v>
                </c:pt>
                <c:pt idx="345">
                  <c:v>0.56869094608668624</c:v>
                </c:pt>
                <c:pt idx="346">
                  <c:v>0.52161671840097223</c:v>
                </c:pt>
                <c:pt idx="347">
                  <c:v>0.55188572290715554</c:v>
                </c:pt>
                <c:pt idx="348">
                  <c:v>0.55225401326373103</c:v>
                </c:pt>
                <c:pt idx="349">
                  <c:v>0.55278560459691983</c:v>
                </c:pt>
                <c:pt idx="350">
                  <c:v>0.55096012173629161</c:v>
                </c:pt>
                <c:pt idx="351">
                  <c:v>0.54451645957634032</c:v>
                </c:pt>
                <c:pt idx="352">
                  <c:v>0.54605266842784805</c:v>
                </c:pt>
                <c:pt idx="353">
                  <c:v>0.54805423237064743</c:v>
                </c:pt>
                <c:pt idx="354">
                  <c:v>0.53987056576686143</c:v>
                </c:pt>
                <c:pt idx="355">
                  <c:v>0.5351410140237931</c:v>
                </c:pt>
                <c:pt idx="356">
                  <c:v>0.5321994699380157</c:v>
                </c:pt>
                <c:pt idx="357">
                  <c:v>0.53105586132189753</c:v>
                </c:pt>
                <c:pt idx="358">
                  <c:v>0.53236329742155475</c:v>
                </c:pt>
                <c:pt idx="359">
                  <c:v>0.54212783952441534</c:v>
                </c:pt>
                <c:pt idx="360">
                  <c:v>0.5433445526168863</c:v>
                </c:pt>
                <c:pt idx="361">
                  <c:v>0.54646507938427946</c:v>
                </c:pt>
                <c:pt idx="362">
                  <c:v>0.54853186670052756</c:v>
                </c:pt>
                <c:pt idx="363">
                  <c:v>0.54829797413218795</c:v>
                </c:pt>
                <c:pt idx="364">
                  <c:v>0.54318783288120087</c:v>
                </c:pt>
                <c:pt idx="365">
                  <c:v>0.54652647993778281</c:v>
                </c:pt>
                <c:pt idx="366">
                  <c:v>0.57491696920163282</c:v>
                </c:pt>
                <c:pt idx="367">
                  <c:v>0.55724700632813784</c:v>
                </c:pt>
                <c:pt idx="368">
                  <c:v>0.5509593541509713</c:v>
                </c:pt>
                <c:pt idx="369">
                  <c:v>0.57117166295803767</c:v>
                </c:pt>
                <c:pt idx="370">
                  <c:v>0.55120375476059158</c:v>
                </c:pt>
                <c:pt idx="371">
                  <c:v>0.5556031485595867</c:v>
                </c:pt>
                <c:pt idx="372">
                  <c:v>0.53010078797394078</c:v>
                </c:pt>
                <c:pt idx="373">
                  <c:v>0.52895712765529113</c:v>
                </c:pt>
                <c:pt idx="374">
                  <c:v>0.55349393368580058</c:v>
                </c:pt>
                <c:pt idx="375">
                  <c:v>0.53837489217120604</c:v>
                </c:pt>
                <c:pt idx="376">
                  <c:v>0.53940796238737976</c:v>
                </c:pt>
                <c:pt idx="377">
                  <c:v>0.5487548844126543</c:v>
                </c:pt>
                <c:pt idx="378">
                  <c:v>0.57490638107484493</c:v>
                </c:pt>
                <c:pt idx="379">
                  <c:v>0.5426058983588764</c:v>
                </c:pt>
                <c:pt idx="380">
                  <c:v>0.5344348834859054</c:v>
                </c:pt>
                <c:pt idx="381">
                  <c:v>0.51477423188583904</c:v>
                </c:pt>
                <c:pt idx="382">
                  <c:v>0.54068297443952884</c:v>
                </c:pt>
                <c:pt idx="383">
                  <c:v>0.52906087732643847</c:v>
                </c:pt>
                <c:pt idx="384">
                  <c:v>0.52626790248221755</c:v>
                </c:pt>
                <c:pt idx="385">
                  <c:v>0.56552719196496493</c:v>
                </c:pt>
                <c:pt idx="386">
                  <c:v>0.55655059525046824</c:v>
                </c:pt>
                <c:pt idx="387">
                  <c:v>0.57926747320144456</c:v>
                </c:pt>
                <c:pt idx="388">
                  <c:v>0.58714292898121712</c:v>
                </c:pt>
                <c:pt idx="389">
                  <c:v>0.56969411349715504</c:v>
                </c:pt>
                <c:pt idx="390">
                  <c:v>0.59271613060529349</c:v>
                </c:pt>
                <c:pt idx="391">
                  <c:v>0.59988823442361516</c:v>
                </c:pt>
                <c:pt idx="392">
                  <c:v>0.53698158704722776</c:v>
                </c:pt>
                <c:pt idx="393">
                  <c:v>0.55255912295463749</c:v>
                </c:pt>
                <c:pt idx="394">
                  <c:v>0.52517815689828995</c:v>
                </c:pt>
                <c:pt idx="395">
                  <c:v>0.5221938788906475</c:v>
                </c:pt>
                <c:pt idx="396">
                  <c:v>0.50427313098351012</c:v>
                </c:pt>
                <c:pt idx="397">
                  <c:v>0.48370272900294564</c:v>
                </c:pt>
                <c:pt idx="398">
                  <c:v>0.53178745416820195</c:v>
                </c:pt>
                <c:pt idx="399">
                  <c:v>0.53739420964719731</c:v>
                </c:pt>
                <c:pt idx="400">
                  <c:v>0.53119442051292198</c:v>
                </c:pt>
                <c:pt idx="401">
                  <c:v>0.50919648781281324</c:v>
                </c:pt>
                <c:pt idx="402">
                  <c:v>0.51794673721365825</c:v>
                </c:pt>
                <c:pt idx="403">
                  <c:v>0.5550708664046643</c:v>
                </c:pt>
                <c:pt idx="404">
                  <c:v>0.55380838974201241</c:v>
                </c:pt>
                <c:pt idx="405">
                  <c:v>0.5217827195510274</c:v>
                </c:pt>
                <c:pt idx="406">
                  <c:v>0.55087296215574555</c:v>
                </c:pt>
                <c:pt idx="407">
                  <c:v>0.5966459796244592</c:v>
                </c:pt>
                <c:pt idx="408">
                  <c:v>0.56305639145652764</c:v>
                </c:pt>
                <c:pt idx="409">
                  <c:v>0.52072528267505169</c:v>
                </c:pt>
                <c:pt idx="410">
                  <c:v>0.50129536013520126</c:v>
                </c:pt>
                <c:pt idx="411">
                  <c:v>0.51861481784342134</c:v>
                </c:pt>
                <c:pt idx="412">
                  <c:v>0.57953909199206222</c:v>
                </c:pt>
                <c:pt idx="413">
                  <c:v>0.55084045807146453</c:v>
                </c:pt>
                <c:pt idx="414">
                  <c:v>0.56429731593843568</c:v>
                </c:pt>
                <c:pt idx="415">
                  <c:v>0.51493957135955626</c:v>
                </c:pt>
                <c:pt idx="416">
                  <c:v>0.49975879798780376</c:v>
                </c:pt>
                <c:pt idx="417">
                  <c:v>0.53160348400888768</c:v>
                </c:pt>
                <c:pt idx="418">
                  <c:v>0.55609366427025009</c:v>
                </c:pt>
                <c:pt idx="419">
                  <c:v>0.54874993826662777</c:v>
                </c:pt>
                <c:pt idx="420">
                  <c:v>0.561233665844733</c:v>
                </c:pt>
                <c:pt idx="421">
                  <c:v>0.55001016476108144</c:v>
                </c:pt>
                <c:pt idx="422">
                  <c:v>0.5402895328292765</c:v>
                </c:pt>
                <c:pt idx="423">
                  <c:v>0.55785647498472291</c:v>
                </c:pt>
                <c:pt idx="424">
                  <c:v>0.56562585887321348</c:v>
                </c:pt>
                <c:pt idx="425">
                  <c:v>0.58308705605959443</c:v>
                </c:pt>
                <c:pt idx="426">
                  <c:v>0.61885838326475928</c:v>
                </c:pt>
                <c:pt idx="427">
                  <c:v>0.63164078904864629</c:v>
                </c:pt>
                <c:pt idx="428">
                  <c:v>0.58384173263217132</c:v>
                </c:pt>
                <c:pt idx="429">
                  <c:v>0.54291231322458411</c:v>
                </c:pt>
                <c:pt idx="430">
                  <c:v>0.51303700258488338</c:v>
                </c:pt>
                <c:pt idx="431">
                  <c:v>0.51591665539504128</c:v>
                </c:pt>
                <c:pt idx="432">
                  <c:v>0.49760561319007324</c:v>
                </c:pt>
                <c:pt idx="433">
                  <c:v>0.51851416012524354</c:v>
                </c:pt>
                <c:pt idx="434">
                  <c:v>0.48043714980764629</c:v>
                </c:pt>
                <c:pt idx="435">
                  <c:v>0.50545418012452747</c:v>
                </c:pt>
                <c:pt idx="436">
                  <c:v>0.50395657238071434</c:v>
                </c:pt>
                <c:pt idx="437">
                  <c:v>0.50401855958390451</c:v>
                </c:pt>
                <c:pt idx="438">
                  <c:v>0.50634408090020122</c:v>
                </c:pt>
                <c:pt idx="439">
                  <c:v>0.51619672618614598</c:v>
                </c:pt>
                <c:pt idx="440">
                  <c:v>0.52068223337026476</c:v>
                </c:pt>
                <c:pt idx="441">
                  <c:v>0.51884547426992011</c:v>
                </c:pt>
                <c:pt idx="442">
                  <c:v>0.54212821721646909</c:v>
                </c:pt>
                <c:pt idx="443">
                  <c:v>0.54332139206999663</c:v>
                </c:pt>
                <c:pt idx="444">
                  <c:v>0.53384286339905207</c:v>
                </c:pt>
                <c:pt idx="445">
                  <c:v>0.53433084141249088</c:v>
                </c:pt>
                <c:pt idx="446">
                  <c:v>0.52217691718971682</c:v>
                </c:pt>
                <c:pt idx="447">
                  <c:v>0.52170317423061441</c:v>
                </c:pt>
                <c:pt idx="448">
                  <c:v>0.52511405217621232</c:v>
                </c:pt>
                <c:pt idx="449">
                  <c:v>0.51318861455901654</c:v>
                </c:pt>
                <c:pt idx="450">
                  <c:v>0.51018551044486771</c:v>
                </c:pt>
                <c:pt idx="451">
                  <c:v>0.51142800493612683</c:v>
                </c:pt>
                <c:pt idx="452">
                  <c:v>0.51552928199473547</c:v>
                </c:pt>
                <c:pt idx="453">
                  <c:v>0.51969414661847391</c:v>
                </c:pt>
                <c:pt idx="454">
                  <c:v>0.51874253492971167</c:v>
                </c:pt>
                <c:pt idx="455">
                  <c:v>0.51816479372146718</c:v>
                </c:pt>
                <c:pt idx="456">
                  <c:v>0.52303652986098126</c:v>
                </c:pt>
                <c:pt idx="457">
                  <c:v>0.52067423239097477</c:v>
                </c:pt>
                <c:pt idx="458">
                  <c:v>0.52191270437200132</c:v>
                </c:pt>
                <c:pt idx="459">
                  <c:v>0.52011067872375127</c:v>
                </c:pt>
                <c:pt idx="460">
                  <c:v>0.51857986951331891</c:v>
                </c:pt>
                <c:pt idx="461">
                  <c:v>0.51793643117760069</c:v>
                </c:pt>
                <c:pt idx="462">
                  <c:v>0.51678352337420053</c:v>
                </c:pt>
                <c:pt idx="463">
                  <c:v>0.51920232154347989</c:v>
                </c:pt>
                <c:pt idx="464">
                  <c:v>0.51685293163936541</c:v>
                </c:pt>
                <c:pt idx="465">
                  <c:v>0.51905768877469249</c:v>
                </c:pt>
                <c:pt idx="466">
                  <c:v>0.51455450543186609</c:v>
                </c:pt>
                <c:pt idx="467">
                  <c:v>0.51385070435064628</c:v>
                </c:pt>
                <c:pt idx="468">
                  <c:v>0.51739124829483751</c:v>
                </c:pt>
                <c:pt idx="469">
                  <c:v>0.46892348024045855</c:v>
                </c:pt>
                <c:pt idx="470">
                  <c:v>0.50448113378633119</c:v>
                </c:pt>
                <c:pt idx="471">
                  <c:v>0.50744903998545565</c:v>
                </c:pt>
                <c:pt idx="472">
                  <c:v>0.57705522218914629</c:v>
                </c:pt>
                <c:pt idx="473">
                  <c:v>0.5244466948320865</c:v>
                </c:pt>
                <c:pt idx="474">
                  <c:v>0.52530212330655301</c:v>
                </c:pt>
                <c:pt idx="475">
                  <c:v>0.51327803447731257</c:v>
                </c:pt>
                <c:pt idx="476">
                  <c:v>0.5101085864067294</c:v>
                </c:pt>
                <c:pt idx="477">
                  <c:v>0.50287775252539824</c:v>
                </c:pt>
                <c:pt idx="478">
                  <c:v>0.49872805881439886</c:v>
                </c:pt>
                <c:pt idx="479">
                  <c:v>0.50715220282927564</c:v>
                </c:pt>
                <c:pt idx="480">
                  <c:v>0.51842153507029765</c:v>
                </c:pt>
                <c:pt idx="481">
                  <c:v>0.55663677697220337</c:v>
                </c:pt>
                <c:pt idx="482">
                  <c:v>0.54220885461556068</c:v>
                </c:pt>
                <c:pt idx="483">
                  <c:v>0.54854124647147451</c:v>
                </c:pt>
                <c:pt idx="484">
                  <c:v>0.53557948469116534</c:v>
                </c:pt>
                <c:pt idx="485">
                  <c:v>0.54202372383692055</c:v>
                </c:pt>
                <c:pt idx="486">
                  <c:v>0.5098575848526824</c:v>
                </c:pt>
                <c:pt idx="487">
                  <c:v>0.47615759778504441</c:v>
                </c:pt>
                <c:pt idx="488">
                  <c:v>0.51110102036855298</c:v>
                </c:pt>
                <c:pt idx="489">
                  <c:v>0.50934577373170176</c:v>
                </c:pt>
                <c:pt idx="490">
                  <c:v>0.51546531950371555</c:v>
                </c:pt>
                <c:pt idx="491">
                  <c:v>0.51125048836097076</c:v>
                </c:pt>
                <c:pt idx="492">
                  <c:v>0.51805976106488572</c:v>
                </c:pt>
                <c:pt idx="493">
                  <c:v>0.54021574909606829</c:v>
                </c:pt>
                <c:pt idx="494">
                  <c:v>0.551483276724265</c:v>
                </c:pt>
                <c:pt idx="495">
                  <c:v>0.57066526993920996</c:v>
                </c:pt>
                <c:pt idx="496">
                  <c:v>0.5703192024164454</c:v>
                </c:pt>
                <c:pt idx="497">
                  <c:v>0.56552898720335421</c:v>
                </c:pt>
                <c:pt idx="498">
                  <c:v>0.53724208453450684</c:v>
                </c:pt>
                <c:pt idx="499">
                  <c:v>0.5238903552044758</c:v>
                </c:pt>
                <c:pt idx="500">
                  <c:v>0.5405633046143915</c:v>
                </c:pt>
                <c:pt idx="501">
                  <c:v>0.56974852778595841</c:v>
                </c:pt>
                <c:pt idx="502">
                  <c:v>0.55052038146915827</c:v>
                </c:pt>
                <c:pt idx="503">
                  <c:v>0.47840014424196364</c:v>
                </c:pt>
                <c:pt idx="504">
                  <c:v>0.49365562917821681</c:v>
                </c:pt>
                <c:pt idx="505">
                  <c:v>0.4845033817621458</c:v>
                </c:pt>
                <c:pt idx="506">
                  <c:v>0.44141954020614393</c:v>
                </c:pt>
                <c:pt idx="507">
                  <c:v>0.536523130769055</c:v>
                </c:pt>
                <c:pt idx="508">
                  <c:v>0.49125016472320299</c:v>
                </c:pt>
                <c:pt idx="509">
                  <c:v>0.48930739503630993</c:v>
                </c:pt>
                <c:pt idx="510">
                  <c:v>0.4868143823940313</c:v>
                </c:pt>
                <c:pt idx="511">
                  <c:v>0.52346117520956514</c:v>
                </c:pt>
                <c:pt idx="512">
                  <c:v>0.52466611732147561</c:v>
                </c:pt>
                <c:pt idx="513">
                  <c:v>0.51813288380111366</c:v>
                </c:pt>
                <c:pt idx="514">
                  <c:v>0.51745413539151752</c:v>
                </c:pt>
                <c:pt idx="515">
                  <c:v>0.52070704930133183</c:v>
                </c:pt>
                <c:pt idx="516">
                  <c:v>0.46259989527163725</c:v>
                </c:pt>
                <c:pt idx="517">
                  <c:v>0.45034425310328541</c:v>
                </c:pt>
                <c:pt idx="518">
                  <c:v>0.45925241893284513</c:v>
                </c:pt>
                <c:pt idx="519">
                  <c:v>0.48689269132090612</c:v>
                </c:pt>
                <c:pt idx="520">
                  <c:v>0.49046521928843922</c:v>
                </c:pt>
                <c:pt idx="521">
                  <c:v>0.49078305954007595</c:v>
                </c:pt>
                <c:pt idx="522">
                  <c:v>0.49112218472453184</c:v>
                </c:pt>
                <c:pt idx="523">
                  <c:v>0.49078010828455249</c:v>
                </c:pt>
                <c:pt idx="524">
                  <c:v>0.49323080310799838</c:v>
                </c:pt>
                <c:pt idx="525">
                  <c:v>0.5115574913808264</c:v>
                </c:pt>
                <c:pt idx="526">
                  <c:v>0.50611984037608049</c:v>
                </c:pt>
                <c:pt idx="527">
                  <c:v>0.5021720219845256</c:v>
                </c:pt>
                <c:pt idx="528">
                  <c:v>0.48532292459742282</c:v>
                </c:pt>
                <c:pt idx="529">
                  <c:v>0.50712447299430741</c:v>
                </c:pt>
                <c:pt idx="530">
                  <c:v>0.49780925489260025</c:v>
                </c:pt>
                <c:pt idx="531">
                  <c:v>0.49623869582754127</c:v>
                </c:pt>
                <c:pt idx="532">
                  <c:v>0.50128259428087951</c:v>
                </c:pt>
                <c:pt idx="533">
                  <c:v>0.48993579757802824</c:v>
                </c:pt>
                <c:pt idx="534">
                  <c:v>0.4946730903053021</c:v>
                </c:pt>
                <c:pt idx="535">
                  <c:v>0.49169983132791872</c:v>
                </c:pt>
                <c:pt idx="536">
                  <c:v>0.49740486041108095</c:v>
                </c:pt>
                <c:pt idx="537">
                  <c:v>0.49253747185094254</c:v>
                </c:pt>
                <c:pt idx="538">
                  <c:v>0.50389287290386042</c:v>
                </c:pt>
                <c:pt idx="539">
                  <c:v>0.51840187759716916</c:v>
                </c:pt>
                <c:pt idx="540">
                  <c:v>0.50526317010729738</c:v>
                </c:pt>
                <c:pt idx="541">
                  <c:v>0.49882351070639097</c:v>
                </c:pt>
                <c:pt idx="542">
                  <c:v>0.50212299540127103</c:v>
                </c:pt>
                <c:pt idx="543">
                  <c:v>0.49888788424295161</c:v>
                </c:pt>
                <c:pt idx="544">
                  <c:v>0.50075912382965204</c:v>
                </c:pt>
                <c:pt idx="545">
                  <c:v>0.50652786806533123</c:v>
                </c:pt>
                <c:pt idx="546">
                  <c:v>0.50684437108154856</c:v>
                </c:pt>
                <c:pt idx="547">
                  <c:v>0.51207980761838146</c:v>
                </c:pt>
                <c:pt idx="548">
                  <c:v>0.50575103834485335</c:v>
                </c:pt>
                <c:pt idx="549">
                  <c:v>0.50483645443570724</c:v>
                </c:pt>
                <c:pt idx="550">
                  <c:v>0.50424550920633915</c:v>
                </c:pt>
                <c:pt idx="551">
                  <c:v>0.50539672992428775</c:v>
                </c:pt>
                <c:pt idx="552">
                  <c:v>0.50432836447673413</c:v>
                </c:pt>
                <c:pt idx="553">
                  <c:v>0.50033992536913285</c:v>
                </c:pt>
                <c:pt idx="554">
                  <c:v>0.50273380206679408</c:v>
                </c:pt>
                <c:pt idx="555">
                  <c:v>0.505732452175369</c:v>
                </c:pt>
                <c:pt idx="556">
                  <c:v>0.5019332172338955</c:v>
                </c:pt>
                <c:pt idx="557">
                  <c:v>0.50057661071198378</c:v>
                </c:pt>
                <c:pt idx="558">
                  <c:v>0.5121075206231136</c:v>
                </c:pt>
                <c:pt idx="559">
                  <c:v>0.50212332727916764</c:v>
                </c:pt>
                <c:pt idx="560">
                  <c:v>0.49992992768655697</c:v>
                </c:pt>
                <c:pt idx="561">
                  <c:v>0.5020853553287562</c:v>
                </c:pt>
                <c:pt idx="562">
                  <c:v>0.50654038240713162</c:v>
                </c:pt>
                <c:pt idx="563">
                  <c:v>0.50976404529855923</c:v>
                </c:pt>
                <c:pt idx="564">
                  <c:v>0.50645734535196196</c:v>
                </c:pt>
                <c:pt idx="565">
                  <c:v>0.50608347803879405</c:v>
                </c:pt>
                <c:pt idx="566">
                  <c:v>0.50124911820163887</c:v>
                </c:pt>
                <c:pt idx="567">
                  <c:v>0.5038585104947314</c:v>
                </c:pt>
                <c:pt idx="568">
                  <c:v>0.51770192851699337</c:v>
                </c:pt>
                <c:pt idx="569">
                  <c:v>0.52083712553901751</c:v>
                </c:pt>
                <c:pt idx="570">
                  <c:v>0.51686475558494493</c:v>
                </c:pt>
                <c:pt idx="571">
                  <c:v>0.50985421773108097</c:v>
                </c:pt>
                <c:pt idx="572">
                  <c:v>0.50641733726799931</c:v>
                </c:pt>
                <c:pt idx="573">
                  <c:v>0.498254139603033</c:v>
                </c:pt>
                <c:pt idx="574">
                  <c:v>0.50180275873428315</c:v>
                </c:pt>
                <c:pt idx="575">
                  <c:v>0.50539436615777711</c:v>
                </c:pt>
                <c:pt idx="576">
                  <c:v>0.50226507616311089</c:v>
                </c:pt>
                <c:pt idx="577">
                  <c:v>0.49715229129831551</c:v>
                </c:pt>
                <c:pt idx="578">
                  <c:v>0.4983253320552799</c:v>
                </c:pt>
                <c:pt idx="579">
                  <c:v>0.49974954525656334</c:v>
                </c:pt>
                <c:pt idx="580">
                  <c:v>0.50066324864610889</c:v>
                </c:pt>
                <c:pt idx="581">
                  <c:v>0.50375802773106482</c:v>
                </c:pt>
                <c:pt idx="582">
                  <c:v>0.50337704454994947</c:v>
                </c:pt>
                <c:pt idx="583">
                  <c:v>0.50246300419446877</c:v>
                </c:pt>
                <c:pt idx="584">
                  <c:v>0.50853461743635231</c:v>
                </c:pt>
                <c:pt idx="585">
                  <c:v>0.50522325180229644</c:v>
                </c:pt>
                <c:pt idx="586">
                  <c:v>0.50937965868876867</c:v>
                </c:pt>
                <c:pt idx="587">
                  <c:v>0.51776213900933665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C08D-4937-89B8-676BEA8F5A11}"/>
            </c:ext>
          </c:extLst>
        </c:ser>
        <c:ser>
          <c:idx val="1"/>
          <c:order val="1"/>
          <c:tx>
            <c:v>Test 2 %Blue</c:v>
          </c:tx>
          <c:spPr>
            <a:ln w="28575">
              <a:noFill/>
            </a:ln>
          </c:spPr>
          <c:marker>
            <c:symbol val="square"/>
            <c:size val="2"/>
            <c:spPr>
              <a:solidFill>
                <a:schemeClr val="accent2"/>
              </a:solidFill>
            </c:spPr>
          </c:marker>
          <c:xVal>
            <c:numRef>
              <c:f>Sheet3!$B$3:$B$2938</c:f>
              <c:numCache>
                <c:formatCode>General</c:formatCode>
                <c:ptCount val="2936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</c:numCache>
            </c:numRef>
          </c:xVal>
          <c:yVal>
            <c:numRef>
              <c:f>Sheet3!$AQ$3:$AQ$2938</c:f>
              <c:numCache>
                <c:formatCode>General</c:formatCode>
                <c:ptCount val="2936"/>
                <c:pt idx="0">
                  <c:v>1.3591496218517065</c:v>
                </c:pt>
                <c:pt idx="1">
                  <c:v>0.96302495217211792</c:v>
                </c:pt>
                <c:pt idx="2">
                  <c:v>1.4050235938911808</c:v>
                </c:pt>
                <c:pt idx="3">
                  <c:v>1.4400701287094471</c:v>
                </c:pt>
                <c:pt idx="4">
                  <c:v>1.832708022394353</c:v>
                </c:pt>
                <c:pt idx="5">
                  <c:v>3.1012888431985628</c:v>
                </c:pt>
                <c:pt idx="6">
                  <c:v>2.0941181286709387</c:v>
                </c:pt>
                <c:pt idx="7">
                  <c:v>2.2719417848215624</c:v>
                </c:pt>
                <c:pt idx="8">
                  <c:v>2.6342356891308198</c:v>
                </c:pt>
                <c:pt idx="9">
                  <c:v>1.1600033645766277</c:v>
                </c:pt>
                <c:pt idx="10">
                  <c:v>1.7626627868419842</c:v>
                </c:pt>
                <c:pt idx="11">
                  <c:v>1.7006536127946159</c:v>
                </c:pt>
                <c:pt idx="12">
                  <c:v>3.7350336584464441</c:v>
                </c:pt>
                <c:pt idx="13">
                  <c:v>2.3483678979695712</c:v>
                </c:pt>
                <c:pt idx="14">
                  <c:v>3.6385504106774582</c:v>
                </c:pt>
                <c:pt idx="15">
                  <c:v>8.1900880756725503</c:v>
                </c:pt>
                <c:pt idx="16">
                  <c:v>-12.228828872090338</c:v>
                </c:pt>
                <c:pt idx="17">
                  <c:v>3.5797193856742453</c:v>
                </c:pt>
                <c:pt idx="18">
                  <c:v>-5.570746957421969</c:v>
                </c:pt>
                <c:pt idx="19">
                  <c:v>5.813046421239223</c:v>
                </c:pt>
                <c:pt idx="20">
                  <c:v>2.7455558588027653</c:v>
                </c:pt>
                <c:pt idx="21">
                  <c:v>3.4334344155005581</c:v>
                </c:pt>
                <c:pt idx="22">
                  <c:v>3.5980459365830342</c:v>
                </c:pt>
                <c:pt idx="23">
                  <c:v>2.3403551176275719</c:v>
                </c:pt>
                <c:pt idx="24">
                  <c:v>0.82546660991875465</c:v>
                </c:pt>
                <c:pt idx="25">
                  <c:v>0.79960383675199165</c:v>
                </c:pt>
                <c:pt idx="26">
                  <c:v>0.7143926072706096</c:v>
                </c:pt>
                <c:pt idx="27">
                  <c:v>0.829102194487635</c:v>
                </c:pt>
                <c:pt idx="28">
                  <c:v>0.80338002445650425</c:v>
                </c:pt>
                <c:pt idx="29">
                  <c:v>0.80630253357949389</c:v>
                </c:pt>
                <c:pt idx="30">
                  <c:v>0.7748357918340123</c:v>
                </c:pt>
                <c:pt idx="31">
                  <c:v>0.90947574810717502</c:v>
                </c:pt>
                <c:pt idx="32">
                  <c:v>1.1366727635417428</c:v>
                </c:pt>
                <c:pt idx="33">
                  <c:v>0.95286604612076375</c:v>
                </c:pt>
                <c:pt idx="34">
                  <c:v>0.83528141730438965</c:v>
                </c:pt>
                <c:pt idx="35">
                  <c:v>0.79244875563344241</c:v>
                </c:pt>
                <c:pt idx="36">
                  <c:v>0.78259289571951363</c:v>
                </c:pt>
                <c:pt idx="37">
                  <c:v>0.77679841527865767</c:v>
                </c:pt>
                <c:pt idx="38">
                  <c:v>0.83506539998892915</c:v>
                </c:pt>
                <c:pt idx="39">
                  <c:v>0.63572224778941711</c:v>
                </c:pt>
                <c:pt idx="40">
                  <c:v>0.64357358515938612</c:v>
                </c:pt>
                <c:pt idx="41">
                  <c:v>0.94031353010244767</c:v>
                </c:pt>
                <c:pt idx="42">
                  <c:v>0.78619177655416428</c:v>
                </c:pt>
                <c:pt idx="43">
                  <c:v>0.76191944629754416</c:v>
                </c:pt>
                <c:pt idx="44">
                  <c:v>0.74397178294158717</c:v>
                </c:pt>
                <c:pt idx="45">
                  <c:v>0.70060886836202463</c:v>
                </c:pt>
                <c:pt idx="46">
                  <c:v>0.75359292118741295</c:v>
                </c:pt>
                <c:pt idx="47">
                  <c:v>0.80987069387144073</c:v>
                </c:pt>
                <c:pt idx="48">
                  <c:v>0.78281460327848862</c:v>
                </c:pt>
                <c:pt idx="49">
                  <c:v>0.535207245943219</c:v>
                </c:pt>
                <c:pt idx="50">
                  <c:v>0.62919496215515081</c:v>
                </c:pt>
                <c:pt idx="51">
                  <c:v>0.66708936309201261</c:v>
                </c:pt>
                <c:pt idx="52">
                  <c:v>0.58274185337444606</c:v>
                </c:pt>
                <c:pt idx="53">
                  <c:v>0.67411722299701815</c:v>
                </c:pt>
                <c:pt idx="54">
                  <c:v>0.627242107341618</c:v>
                </c:pt>
                <c:pt idx="55">
                  <c:v>0.60118523581208516</c:v>
                </c:pt>
                <c:pt idx="56">
                  <c:v>0.59543620867459457</c:v>
                </c:pt>
                <c:pt idx="57">
                  <c:v>0.54797817983197905</c:v>
                </c:pt>
                <c:pt idx="58">
                  <c:v>0.56576284811904975</c:v>
                </c:pt>
                <c:pt idx="59">
                  <c:v>0.45942303271560275</c:v>
                </c:pt>
                <c:pt idx="60">
                  <c:v>0.48377800469158438</c:v>
                </c:pt>
                <c:pt idx="61">
                  <c:v>0.57058859227578074</c:v>
                </c:pt>
                <c:pt idx="62">
                  <c:v>0.64683859226935603</c:v>
                </c:pt>
                <c:pt idx="63">
                  <c:v>0.61225326802329727</c:v>
                </c:pt>
                <c:pt idx="64">
                  <c:v>0.54605242772883456</c:v>
                </c:pt>
                <c:pt idx="65">
                  <c:v>0.49103972006847285</c:v>
                </c:pt>
                <c:pt idx="66">
                  <c:v>0.55792160591033746</c:v>
                </c:pt>
                <c:pt idx="67">
                  <c:v>0.46505062838579586</c:v>
                </c:pt>
                <c:pt idx="68">
                  <c:v>0.51935944284497704</c:v>
                </c:pt>
                <c:pt idx="69">
                  <c:v>0.52926702651635571</c:v>
                </c:pt>
                <c:pt idx="70">
                  <c:v>0.56137509074511061</c:v>
                </c:pt>
                <c:pt idx="71">
                  <c:v>0.53286312520311141</c:v>
                </c:pt>
                <c:pt idx="72">
                  <c:v>0.53455248189535487</c:v>
                </c:pt>
                <c:pt idx="73">
                  <c:v>0.56745454065679213</c:v>
                </c:pt>
                <c:pt idx="74">
                  <c:v>0.55371350327000723</c:v>
                </c:pt>
                <c:pt idx="75">
                  <c:v>0.46128906038685191</c:v>
                </c:pt>
                <c:pt idx="76">
                  <c:v>0.43197150653551381</c:v>
                </c:pt>
                <c:pt idx="77">
                  <c:v>0.48730799226904625</c:v>
                </c:pt>
                <c:pt idx="78">
                  <c:v>0.5873864257684861</c:v>
                </c:pt>
                <c:pt idx="79">
                  <c:v>0.63723886786565298</c:v>
                </c:pt>
                <c:pt idx="80">
                  <c:v>0.47508776447586498</c:v>
                </c:pt>
                <c:pt idx="81">
                  <c:v>0.48936971773092675</c:v>
                </c:pt>
                <c:pt idx="82">
                  <c:v>0.46253562670783338</c:v>
                </c:pt>
                <c:pt idx="83">
                  <c:v>0.5267952770689095</c:v>
                </c:pt>
                <c:pt idx="84">
                  <c:v>0.51107554640874331</c:v>
                </c:pt>
                <c:pt idx="85">
                  <c:v>0.48658776285523503</c:v>
                </c:pt>
                <c:pt idx="86">
                  <c:v>0.450969596172626</c:v>
                </c:pt>
                <c:pt idx="87">
                  <c:v>0.56189906379524357</c:v>
                </c:pt>
                <c:pt idx="88">
                  <c:v>0.48901727299190817</c:v>
                </c:pt>
                <c:pt idx="89">
                  <c:v>0.41035067544833387</c:v>
                </c:pt>
                <c:pt idx="90">
                  <c:v>0.42313915707778404</c:v>
                </c:pt>
                <c:pt idx="91">
                  <c:v>0.46324555653122707</c:v>
                </c:pt>
                <c:pt idx="92">
                  <c:v>0.57950715113018425</c:v>
                </c:pt>
                <c:pt idx="93">
                  <c:v>0.57647972489120536</c:v>
                </c:pt>
                <c:pt idx="94">
                  <c:v>0.51943071175968902</c:v>
                </c:pt>
                <c:pt idx="95">
                  <c:v>0.53084905293181983</c:v>
                </c:pt>
                <c:pt idx="96">
                  <c:v>0.46075447243764961</c:v>
                </c:pt>
                <c:pt idx="97">
                  <c:v>0.53613491517202061</c:v>
                </c:pt>
                <c:pt idx="98">
                  <c:v>0.53984272412593015</c:v>
                </c:pt>
                <c:pt idx="99">
                  <c:v>0.53180007989155254</c:v>
                </c:pt>
                <c:pt idx="100">
                  <c:v>0.50583193532088566</c:v>
                </c:pt>
                <c:pt idx="101">
                  <c:v>0.49673508343046419</c:v>
                </c:pt>
                <c:pt idx="102">
                  <c:v>0.56214354932518873</c:v>
                </c:pt>
                <c:pt idx="103">
                  <c:v>0.57929631616234578</c:v>
                </c:pt>
                <c:pt idx="104">
                  <c:v>0.65787306426726733</c:v>
                </c:pt>
                <c:pt idx="105">
                  <c:v>0.56691967407281441</c:v>
                </c:pt>
                <c:pt idx="106">
                  <c:v>0.55225391291638615</c:v>
                </c:pt>
                <c:pt idx="107">
                  <c:v>0.59675236537467369</c:v>
                </c:pt>
                <c:pt idx="108">
                  <c:v>0.59393248631533313</c:v>
                </c:pt>
                <c:pt idx="109">
                  <c:v>0.49492091739273958</c:v>
                </c:pt>
                <c:pt idx="110">
                  <c:v>0.40504878359394003</c:v>
                </c:pt>
                <c:pt idx="111">
                  <c:v>0.41919257932912279</c:v>
                </c:pt>
                <c:pt idx="112">
                  <c:v>0.45699382107086006</c:v>
                </c:pt>
                <c:pt idx="113">
                  <c:v>0.48760962760915311</c:v>
                </c:pt>
                <c:pt idx="114">
                  <c:v>0.55431642221376332</c:v>
                </c:pt>
                <c:pt idx="115">
                  <c:v>0.55382332134946766</c:v>
                </c:pt>
                <c:pt idx="116">
                  <c:v>0.58039957486841798</c:v>
                </c:pt>
                <c:pt idx="117">
                  <c:v>0.52455343905337559</c:v>
                </c:pt>
                <c:pt idx="118">
                  <c:v>0.43465122220642721</c:v>
                </c:pt>
                <c:pt idx="119">
                  <c:v>0.5783660001779084</c:v>
                </c:pt>
                <c:pt idx="120">
                  <c:v>0.46111088724913613</c:v>
                </c:pt>
                <c:pt idx="121">
                  <c:v>0.39826164096876204</c:v>
                </c:pt>
                <c:pt idx="122">
                  <c:v>0.45581206521751721</c:v>
                </c:pt>
                <c:pt idx="123">
                  <c:v>0.52308206111509659</c:v>
                </c:pt>
                <c:pt idx="124">
                  <c:v>0.54376428380416086</c:v>
                </c:pt>
                <c:pt idx="125">
                  <c:v>0.55148046505317827</c:v>
                </c:pt>
                <c:pt idx="126">
                  <c:v>0.54027811624508182</c:v>
                </c:pt>
                <c:pt idx="127">
                  <c:v>0.54989272114693166</c:v>
                </c:pt>
                <c:pt idx="128">
                  <c:v>0.52561515436875828</c:v>
                </c:pt>
                <c:pt idx="129">
                  <c:v>0.48365809016013245</c:v>
                </c:pt>
                <c:pt idx="130">
                  <c:v>0.52214457611345089</c:v>
                </c:pt>
                <c:pt idx="131">
                  <c:v>0.54261974614417874</c:v>
                </c:pt>
                <c:pt idx="132">
                  <c:v>0.57053308759564814</c:v>
                </c:pt>
                <c:pt idx="133">
                  <c:v>0.62262302609314613</c:v>
                </c:pt>
                <c:pt idx="134">
                  <c:v>0.52313939150859912</c:v>
                </c:pt>
                <c:pt idx="135">
                  <c:v>0.52829833937056903</c:v>
                </c:pt>
                <c:pt idx="136">
                  <c:v>0.4963584031537962</c:v>
                </c:pt>
                <c:pt idx="137">
                  <c:v>0.52746573812588016</c:v>
                </c:pt>
                <c:pt idx="138">
                  <c:v>0.54077045578780358</c:v>
                </c:pt>
                <c:pt idx="139">
                  <c:v>0.50145111230931572</c:v>
                </c:pt>
                <c:pt idx="140">
                  <c:v>0.52960002755103519</c:v>
                </c:pt>
                <c:pt idx="141">
                  <c:v>0.51811514265153302</c:v>
                </c:pt>
                <c:pt idx="142">
                  <c:v>0.54847177655031532</c:v>
                </c:pt>
                <c:pt idx="143">
                  <c:v>0.59132078336631499</c:v>
                </c:pt>
                <c:pt idx="144">
                  <c:v>0.54240968076048379</c:v>
                </c:pt>
                <c:pt idx="145">
                  <c:v>0.54721364057940547</c:v>
                </c:pt>
                <c:pt idx="146">
                  <c:v>0.55509037362787816</c:v>
                </c:pt>
                <c:pt idx="147">
                  <c:v>0.54499364269145367</c:v>
                </c:pt>
                <c:pt idx="148">
                  <c:v>0.53383139196402296</c:v>
                </c:pt>
                <c:pt idx="149">
                  <c:v>0.55032804093217214</c:v>
                </c:pt>
                <c:pt idx="150">
                  <c:v>0.54767977597384354</c:v>
                </c:pt>
                <c:pt idx="151">
                  <c:v>0.5480226930731863</c:v>
                </c:pt>
                <c:pt idx="152">
                  <c:v>0.54529074419246482</c:v>
                </c:pt>
                <c:pt idx="153">
                  <c:v>0.55314800756980387</c:v>
                </c:pt>
                <c:pt idx="154">
                  <c:v>0.54957568202420082</c:v>
                </c:pt>
                <c:pt idx="155">
                  <c:v>0.54503502880705113</c:v>
                </c:pt>
                <c:pt idx="156">
                  <c:v>0.54934338983736419</c:v>
                </c:pt>
                <c:pt idx="157">
                  <c:v>0.54668044467105359</c:v>
                </c:pt>
                <c:pt idx="158">
                  <c:v>0.54723857307508594</c:v>
                </c:pt>
                <c:pt idx="159">
                  <c:v>0.52609148905510061</c:v>
                </c:pt>
                <c:pt idx="160">
                  <c:v>0.45658252985516345</c:v>
                </c:pt>
                <c:pt idx="161">
                  <c:v>0.51787359567569424</c:v>
                </c:pt>
                <c:pt idx="162">
                  <c:v>0.5619893995753138</c:v>
                </c:pt>
                <c:pt idx="163">
                  <c:v>0.5554884516453592</c:v>
                </c:pt>
                <c:pt idx="164">
                  <c:v>0.54540044370827034</c:v>
                </c:pt>
                <c:pt idx="165">
                  <c:v>0.5213507220880651</c:v>
                </c:pt>
                <c:pt idx="166">
                  <c:v>0.54049130623992514</c:v>
                </c:pt>
                <c:pt idx="167">
                  <c:v>0.53502226355473459</c:v>
                </c:pt>
                <c:pt idx="168">
                  <c:v>0.5422543333544213</c:v>
                </c:pt>
                <c:pt idx="169">
                  <c:v>0.52576408227767779</c:v>
                </c:pt>
                <c:pt idx="170">
                  <c:v>0.53624613532777243</c:v>
                </c:pt>
                <c:pt idx="171">
                  <c:v>0.52352513739683648</c:v>
                </c:pt>
                <c:pt idx="172">
                  <c:v>0.50589824625917057</c:v>
                </c:pt>
                <c:pt idx="173">
                  <c:v>0.48000652076307782</c:v>
                </c:pt>
                <c:pt idx="174">
                  <c:v>0.47162699958429227</c:v>
                </c:pt>
                <c:pt idx="175">
                  <c:v>0.50991843800975567</c:v>
                </c:pt>
                <c:pt idx="176">
                  <c:v>0.53603458703742579</c:v>
                </c:pt>
                <c:pt idx="177">
                  <c:v>0.51974371392774843</c:v>
                </c:pt>
                <c:pt idx="178">
                  <c:v>0.52358591751934125</c:v>
                </c:pt>
                <c:pt idx="179">
                  <c:v>0.52177998061730324</c:v>
                </c:pt>
                <c:pt idx="180">
                  <c:v>0.52194015279496131</c:v>
                </c:pt>
                <c:pt idx="181">
                  <c:v>0.52432792490877023</c:v>
                </c:pt>
                <c:pt idx="182">
                  <c:v>0.52717260807422817</c:v>
                </c:pt>
                <c:pt idx="183">
                  <c:v>0.5506097811152928</c:v>
                </c:pt>
                <c:pt idx="184">
                  <c:v>0.55140243931021038</c:v>
                </c:pt>
                <c:pt idx="185">
                  <c:v>0.51740216576496023</c:v>
                </c:pt>
                <c:pt idx="186">
                  <c:v>0.53699888425609144</c:v>
                </c:pt>
                <c:pt idx="187">
                  <c:v>0.54199750108850908</c:v>
                </c:pt>
                <c:pt idx="188">
                  <c:v>0.53563700369260037</c:v>
                </c:pt>
                <c:pt idx="189">
                  <c:v>0.51538404946821181</c:v>
                </c:pt>
                <c:pt idx="190">
                  <c:v>0.50380723728615284</c:v>
                </c:pt>
                <c:pt idx="191">
                  <c:v>0.54489317720831298</c:v>
                </c:pt>
                <c:pt idx="192">
                  <c:v>0.52629522737292445</c:v>
                </c:pt>
                <c:pt idx="193">
                  <c:v>0.49975333920022835</c:v>
                </c:pt>
                <c:pt idx="194">
                  <c:v>0.53532629467142756</c:v>
                </c:pt>
                <c:pt idx="195">
                  <c:v>0.52341890067051411</c:v>
                </c:pt>
                <c:pt idx="196">
                  <c:v>0.533284429945588</c:v>
                </c:pt>
                <c:pt idx="197">
                  <c:v>0.52749746227220007</c:v>
                </c:pt>
                <c:pt idx="198">
                  <c:v>0.51835716550186539</c:v>
                </c:pt>
                <c:pt idx="199">
                  <c:v>0.51725845349640431</c:v>
                </c:pt>
                <c:pt idx="200">
                  <c:v>0.54271671762515383</c:v>
                </c:pt>
                <c:pt idx="201">
                  <c:v>0.53252902825899029</c:v>
                </c:pt>
                <c:pt idx="202">
                  <c:v>0.51563131073351154</c:v>
                </c:pt>
                <c:pt idx="203">
                  <c:v>0.51466790525965456</c:v>
                </c:pt>
                <c:pt idx="204">
                  <c:v>0.5151635320320227</c:v>
                </c:pt>
                <c:pt idx="205">
                  <c:v>0.52486487357614875</c:v>
                </c:pt>
                <c:pt idx="206">
                  <c:v>0.52972717817653281</c:v>
                </c:pt>
                <c:pt idx="207">
                  <c:v>0.5560496614537076</c:v>
                </c:pt>
                <c:pt idx="208">
                  <c:v>0.58385715405399663</c:v>
                </c:pt>
                <c:pt idx="209">
                  <c:v>0.52442793997308057</c:v>
                </c:pt>
                <c:pt idx="210">
                  <c:v>0.50147083634769474</c:v>
                </c:pt>
                <c:pt idx="211">
                  <c:v>0.52256677743637436</c:v>
                </c:pt>
                <c:pt idx="212">
                  <c:v>0.54192895955392029</c:v>
                </c:pt>
                <c:pt idx="213">
                  <c:v>0.5205787568045529</c:v>
                </c:pt>
                <c:pt idx="214">
                  <c:v>0.51769128624795313</c:v>
                </c:pt>
                <c:pt idx="215">
                  <c:v>0.51551784141013601</c:v>
                </c:pt>
                <c:pt idx="216">
                  <c:v>0.52534210140565551</c:v>
                </c:pt>
                <c:pt idx="217">
                  <c:v>0.53414929474511919</c:v>
                </c:pt>
                <c:pt idx="218">
                  <c:v>0.52862375319000265</c:v>
                </c:pt>
                <c:pt idx="219">
                  <c:v>0.52695212879463982</c:v>
                </c:pt>
                <c:pt idx="220">
                  <c:v>0.52737107392060545</c:v>
                </c:pt>
                <c:pt idx="221">
                  <c:v>0.5288457123511292</c:v>
                </c:pt>
                <c:pt idx="222">
                  <c:v>0.5179538924498811</c:v>
                </c:pt>
                <c:pt idx="223">
                  <c:v>0.51206834023164316</c:v>
                </c:pt>
                <c:pt idx="224">
                  <c:v>0.505868352898311</c:v>
                </c:pt>
                <c:pt idx="225">
                  <c:v>0.50386136656191194</c:v>
                </c:pt>
                <c:pt idx="226">
                  <c:v>0.55499965773561621</c:v>
                </c:pt>
                <c:pt idx="227">
                  <c:v>0.52656652840630191</c:v>
                </c:pt>
                <c:pt idx="228">
                  <c:v>0.52635220234278679</c:v>
                </c:pt>
                <c:pt idx="229">
                  <c:v>0.53876843248318984</c:v>
                </c:pt>
                <c:pt idx="230">
                  <c:v>0.52281385405376557</c:v>
                </c:pt>
                <c:pt idx="231">
                  <c:v>0.52244214917951282</c:v>
                </c:pt>
                <c:pt idx="232">
                  <c:v>0.52812051205486765</c:v>
                </c:pt>
                <c:pt idx="233">
                  <c:v>0.52399114613026865</c:v>
                </c:pt>
                <c:pt idx="234">
                  <c:v>0.52062088067600421</c:v>
                </c:pt>
                <c:pt idx="235">
                  <c:v>0.51852600417192762</c:v>
                </c:pt>
                <c:pt idx="236">
                  <c:v>0.51838616010080429</c:v>
                </c:pt>
                <c:pt idx="237">
                  <c:v>0.52145271594425557</c:v>
                </c:pt>
                <c:pt idx="238">
                  <c:v>0.51745262482638499</c:v>
                </c:pt>
                <c:pt idx="239">
                  <c:v>0.52121267875383015</c:v>
                </c:pt>
                <c:pt idx="240">
                  <c:v>0.5288004418089588</c:v>
                </c:pt>
                <c:pt idx="241">
                  <c:v>0.52953065264932153</c:v>
                </c:pt>
                <c:pt idx="242">
                  <c:v>0.53076317723228605</c:v>
                </c:pt>
                <c:pt idx="243">
                  <c:v>0.53116163208242728</c:v>
                </c:pt>
                <c:pt idx="244">
                  <c:v>0.53431629667136027</c:v>
                </c:pt>
                <c:pt idx="245">
                  <c:v>0.52923665102303741</c:v>
                </c:pt>
                <c:pt idx="246">
                  <c:v>0.52709198122709522</c:v>
                </c:pt>
                <c:pt idx="247">
                  <c:v>0.52643509289126345</c:v>
                </c:pt>
                <c:pt idx="248">
                  <c:v>0.52050559772934091</c:v>
                </c:pt>
                <c:pt idx="249">
                  <c:v>0.52423203659407847</c:v>
                </c:pt>
                <c:pt idx="250">
                  <c:v>0.51227661115299483</c:v>
                </c:pt>
                <c:pt idx="251">
                  <c:v>0.54738147851158192</c:v>
                </c:pt>
                <c:pt idx="252">
                  <c:v>0.52741774591148949</c:v>
                </c:pt>
                <c:pt idx="253">
                  <c:v>0.49938631323088389</c:v>
                </c:pt>
                <c:pt idx="254">
                  <c:v>0.52683975855108878</c:v>
                </c:pt>
                <c:pt idx="255">
                  <c:v>0.51235029284548672</c:v>
                </c:pt>
                <c:pt idx="256">
                  <c:v>0.51363534963802426</c:v>
                </c:pt>
                <c:pt idx="257">
                  <c:v>0.51667424613330104</c:v>
                </c:pt>
                <c:pt idx="258">
                  <c:v>0.51447913530953382</c:v>
                </c:pt>
                <c:pt idx="259">
                  <c:v>0.52362702033589925</c:v>
                </c:pt>
                <c:pt idx="260">
                  <c:v>0.52159361454182118</c:v>
                </c:pt>
                <c:pt idx="261">
                  <c:v>0.51538833051790234</c:v>
                </c:pt>
                <c:pt idx="262">
                  <c:v>0.51714849160876153</c:v>
                </c:pt>
                <c:pt idx="263">
                  <c:v>0.52150061646565293</c:v>
                </c:pt>
                <c:pt idx="264">
                  <c:v>0.51719427233564086</c:v>
                </c:pt>
                <c:pt idx="265">
                  <c:v>0.52391230095662256</c:v>
                </c:pt>
                <c:pt idx="266">
                  <c:v>0.52753746232648968</c:v>
                </c:pt>
                <c:pt idx="267">
                  <c:v>0.52258935882806512</c:v>
                </c:pt>
                <c:pt idx="268">
                  <c:v>0.52210886197791406</c:v>
                </c:pt>
                <c:pt idx="269">
                  <c:v>0.51941161875622621</c:v>
                </c:pt>
                <c:pt idx="270">
                  <c:v>0.52097046630881871</c:v>
                </c:pt>
                <c:pt idx="271">
                  <c:v>0.51947034791398161</c:v>
                </c:pt>
                <c:pt idx="272">
                  <c:v>0.51489098308208636</c:v>
                </c:pt>
                <c:pt idx="273">
                  <c:v>0.52167484200722092</c:v>
                </c:pt>
                <c:pt idx="274">
                  <c:v>0.52022036255013804</c:v>
                </c:pt>
                <c:pt idx="275">
                  <c:v>0.50987801555477419</c:v>
                </c:pt>
                <c:pt idx="276">
                  <c:v>0.51543865307920811</c:v>
                </c:pt>
                <c:pt idx="277">
                  <c:v>0.5267482056173266</c:v>
                </c:pt>
                <c:pt idx="278">
                  <c:v>0.5266290320188699</c:v>
                </c:pt>
                <c:pt idx="279">
                  <c:v>0.52187060883518521</c:v>
                </c:pt>
                <c:pt idx="280">
                  <c:v>0.52801913418536461</c:v>
                </c:pt>
                <c:pt idx="281">
                  <c:v>0.52547670664151414</c:v>
                </c:pt>
                <c:pt idx="282">
                  <c:v>0.52323281072783934</c:v>
                </c:pt>
                <c:pt idx="283">
                  <c:v>0.52963754365349347</c:v>
                </c:pt>
                <c:pt idx="284">
                  <c:v>0.56744037984965368</c:v>
                </c:pt>
                <c:pt idx="285">
                  <c:v>0.53390109417611809</c:v>
                </c:pt>
                <c:pt idx="286">
                  <c:v>0.52966752397553174</c:v>
                </c:pt>
                <c:pt idx="287">
                  <c:v>0.52745266098626531</c:v>
                </c:pt>
                <c:pt idx="288">
                  <c:v>0.52432183978758362</c:v>
                </c:pt>
                <c:pt idx="289">
                  <c:v>0.51488289513784591</c:v>
                </c:pt>
                <c:pt idx="290">
                  <c:v>0.5027095210916851</c:v>
                </c:pt>
                <c:pt idx="291">
                  <c:v>0.49258471087887407</c:v>
                </c:pt>
                <c:pt idx="292">
                  <c:v>0.5097751273750325</c:v>
                </c:pt>
                <c:pt idx="293">
                  <c:v>0.48902126242008054</c:v>
                </c:pt>
                <c:pt idx="294">
                  <c:v>0.49936081302118768</c:v>
                </c:pt>
                <c:pt idx="295">
                  <c:v>0.52547340686428368</c:v>
                </c:pt>
                <c:pt idx="296">
                  <c:v>0.51660206945745202</c:v>
                </c:pt>
                <c:pt idx="297">
                  <c:v>0.5240480338200274</c:v>
                </c:pt>
                <c:pt idx="298">
                  <c:v>0.52780207117337663</c:v>
                </c:pt>
                <c:pt idx="299">
                  <c:v>0.51970496121007381</c:v>
                </c:pt>
                <c:pt idx="300">
                  <c:v>0.52132492444188205</c:v>
                </c:pt>
                <c:pt idx="301">
                  <c:v>0.51398870273163988</c:v>
                </c:pt>
                <c:pt idx="302">
                  <c:v>0.52484886866114899</c:v>
                </c:pt>
                <c:pt idx="303">
                  <c:v>0.52045033575175048</c:v>
                </c:pt>
                <c:pt idx="304">
                  <c:v>0.52264284408939843</c:v>
                </c:pt>
                <c:pt idx="305">
                  <c:v>0.52274362734023383</c:v>
                </c:pt>
                <c:pt idx="306">
                  <c:v>0.51824785064089074</c:v>
                </c:pt>
                <c:pt idx="307">
                  <c:v>0.53023880655431677</c:v>
                </c:pt>
                <c:pt idx="308">
                  <c:v>0.53384582770643119</c:v>
                </c:pt>
                <c:pt idx="309">
                  <c:v>0.52498441179587851</c:v>
                </c:pt>
                <c:pt idx="310">
                  <c:v>0.52279652359911244</c:v>
                </c:pt>
                <c:pt idx="311">
                  <c:v>0.51119100599088863</c:v>
                </c:pt>
                <c:pt idx="312">
                  <c:v>0.50989599828590793</c:v>
                </c:pt>
                <c:pt idx="313">
                  <c:v>0.50609393823488869</c:v>
                </c:pt>
                <c:pt idx="314">
                  <c:v>0.50486140809050328</c:v>
                </c:pt>
                <c:pt idx="315">
                  <c:v>0.50980352149439256</c:v>
                </c:pt>
                <c:pt idx="316">
                  <c:v>0.51185306601290259</c:v>
                </c:pt>
                <c:pt idx="317">
                  <c:v>0.51259180092124923</c:v>
                </c:pt>
                <c:pt idx="318">
                  <c:v>0.51278127830863085</c:v>
                </c:pt>
                <c:pt idx="319">
                  <c:v>0.52982727479345992</c:v>
                </c:pt>
                <c:pt idx="320">
                  <c:v>0.51079852604818932</c:v>
                </c:pt>
                <c:pt idx="321">
                  <c:v>0.51194828413640148</c:v>
                </c:pt>
                <c:pt idx="322">
                  <c:v>0.521141769906593</c:v>
                </c:pt>
                <c:pt idx="323">
                  <c:v>0.52439272097905698</c:v>
                </c:pt>
                <c:pt idx="324">
                  <c:v>0.51372403702156522</c:v>
                </c:pt>
                <c:pt idx="325">
                  <c:v>0.51856267888263552</c:v>
                </c:pt>
                <c:pt idx="326">
                  <c:v>0.51647088804688268</c:v>
                </c:pt>
                <c:pt idx="327">
                  <c:v>0.49883961588727327</c:v>
                </c:pt>
                <c:pt idx="328">
                  <c:v>0.50714516522675412</c:v>
                </c:pt>
                <c:pt idx="329">
                  <c:v>0.52243758507944771</c:v>
                </c:pt>
                <c:pt idx="330">
                  <c:v>0.52628148966008281</c:v>
                </c:pt>
                <c:pt idx="331">
                  <c:v>0.50722201023650249</c:v>
                </c:pt>
                <c:pt idx="332">
                  <c:v>0.51248815174105544</c:v>
                </c:pt>
                <c:pt idx="333">
                  <c:v>0.50788620976844712</c:v>
                </c:pt>
                <c:pt idx="334">
                  <c:v>0.5170952256962269</c:v>
                </c:pt>
                <c:pt idx="335">
                  <c:v>0.51588109046788022</c:v>
                </c:pt>
                <c:pt idx="336">
                  <c:v>0.51510531838765605</c:v>
                </c:pt>
                <c:pt idx="337">
                  <c:v>0.51797311896060627</c:v>
                </c:pt>
                <c:pt idx="338">
                  <c:v>0.54217876581671065</c:v>
                </c:pt>
                <c:pt idx="339">
                  <c:v>0.54876275660836249</c:v>
                </c:pt>
                <c:pt idx="340">
                  <c:v>0.53263337561100066</c:v>
                </c:pt>
                <c:pt idx="341">
                  <c:v>0.54624988707155742</c:v>
                </c:pt>
                <c:pt idx="342">
                  <c:v>0.54755254886294757</c:v>
                </c:pt>
                <c:pt idx="343">
                  <c:v>0.53109137768706804</c:v>
                </c:pt>
                <c:pt idx="344">
                  <c:v>0.53314323488907089</c:v>
                </c:pt>
                <c:pt idx="345">
                  <c:v>0.53047261779261334</c:v>
                </c:pt>
                <c:pt idx="346">
                  <c:v>0.53545204485293529</c:v>
                </c:pt>
                <c:pt idx="347">
                  <c:v>0.53246110465594365</c:v>
                </c:pt>
                <c:pt idx="348">
                  <c:v>0.55201155272160174</c:v>
                </c:pt>
                <c:pt idx="349">
                  <c:v>0.5215575525115671</c:v>
                </c:pt>
                <c:pt idx="350">
                  <c:v>0.54844989078120909</c:v>
                </c:pt>
                <c:pt idx="351">
                  <c:v>0.560352351161999</c:v>
                </c:pt>
                <c:pt idx="352">
                  <c:v>0.55735600167625143</c:v>
                </c:pt>
                <c:pt idx="353">
                  <c:v>0.55445393564255485</c:v>
                </c:pt>
                <c:pt idx="354">
                  <c:v>0.54402184553175881</c:v>
                </c:pt>
                <c:pt idx="355">
                  <c:v>0.5488614186879186</c:v>
                </c:pt>
                <c:pt idx="356">
                  <c:v>0.56099461280707619</c:v>
                </c:pt>
                <c:pt idx="357">
                  <c:v>0.58089662433751177</c:v>
                </c:pt>
                <c:pt idx="358">
                  <c:v>0.56497711773067638</c:v>
                </c:pt>
                <c:pt idx="359">
                  <c:v>0.55477325001188127</c:v>
                </c:pt>
                <c:pt idx="360">
                  <c:v>0.53630784347005611</c:v>
                </c:pt>
                <c:pt idx="361">
                  <c:v>0.52312131053720556</c:v>
                </c:pt>
                <c:pt idx="362">
                  <c:v>0.53241307335130472</c:v>
                </c:pt>
                <c:pt idx="363">
                  <c:v>0.54120018628807076</c:v>
                </c:pt>
                <c:pt idx="364">
                  <c:v>0.53796804532501485</c:v>
                </c:pt>
                <c:pt idx="365">
                  <c:v>0.53461655949225217</c:v>
                </c:pt>
                <c:pt idx="366">
                  <c:v>0.55138296820048338</c:v>
                </c:pt>
                <c:pt idx="367">
                  <c:v>0.52898754204479115</c:v>
                </c:pt>
                <c:pt idx="368">
                  <c:v>0.53363824324239229</c:v>
                </c:pt>
                <c:pt idx="369">
                  <c:v>0.53046776875017343</c:v>
                </c:pt>
                <c:pt idx="370">
                  <c:v>0.51845244742264229</c:v>
                </c:pt>
                <c:pt idx="371">
                  <c:v>0.56449273813652934</c:v>
                </c:pt>
                <c:pt idx="372">
                  <c:v>0.5238455638050199</c:v>
                </c:pt>
                <c:pt idx="373">
                  <c:v>0.53992854506616039</c:v>
                </c:pt>
                <c:pt idx="374">
                  <c:v>0.53486266189170473</c:v>
                </c:pt>
                <c:pt idx="375">
                  <c:v>0.57381503747274432</c:v>
                </c:pt>
                <c:pt idx="376">
                  <c:v>0.56317744497084066</c:v>
                </c:pt>
                <c:pt idx="377">
                  <c:v>0.53344891183307097</c:v>
                </c:pt>
                <c:pt idx="378">
                  <c:v>0.59117811648589025</c:v>
                </c:pt>
                <c:pt idx="379">
                  <c:v>0.59642907034089154</c:v>
                </c:pt>
                <c:pt idx="380">
                  <c:v>0.52100934311052061</c:v>
                </c:pt>
                <c:pt idx="381">
                  <c:v>0.51825335411410389</c:v>
                </c:pt>
                <c:pt idx="382">
                  <c:v>0.52482208919420026</c:v>
                </c:pt>
                <c:pt idx="383">
                  <c:v>0.50451206222823897</c:v>
                </c:pt>
                <c:pt idx="384">
                  <c:v>0.4989762866646128</c:v>
                </c:pt>
                <c:pt idx="385">
                  <c:v>0.49002794850812076</c:v>
                </c:pt>
                <c:pt idx="386">
                  <c:v>0.51031776023105602</c:v>
                </c:pt>
                <c:pt idx="387">
                  <c:v>0.48419643756916975</c:v>
                </c:pt>
                <c:pt idx="388">
                  <c:v>0.45419576518422083</c:v>
                </c:pt>
                <c:pt idx="389">
                  <c:v>0.51713174605032775</c:v>
                </c:pt>
                <c:pt idx="390">
                  <c:v>0.53566779375702545</c:v>
                </c:pt>
                <c:pt idx="391">
                  <c:v>0.48818725928536505</c:v>
                </c:pt>
                <c:pt idx="392">
                  <c:v>0.53966197674108685</c:v>
                </c:pt>
                <c:pt idx="393">
                  <c:v>0.51100234649531595</c:v>
                </c:pt>
                <c:pt idx="394">
                  <c:v>0.48154040699071965</c:v>
                </c:pt>
                <c:pt idx="395">
                  <c:v>0.48630552212593769</c:v>
                </c:pt>
                <c:pt idx="396">
                  <c:v>0.45161031305683164</c:v>
                </c:pt>
                <c:pt idx="397">
                  <c:v>0.4762333416134274</c:v>
                </c:pt>
                <c:pt idx="398">
                  <c:v>0.46600218109390046</c:v>
                </c:pt>
                <c:pt idx="399">
                  <c:v>0.44618144308475927</c:v>
                </c:pt>
                <c:pt idx="400">
                  <c:v>0.4520505149680637</c:v>
                </c:pt>
                <c:pt idx="401">
                  <c:v>0.46821767014498084</c:v>
                </c:pt>
                <c:pt idx="402">
                  <c:v>0.5427480027288647</c:v>
                </c:pt>
                <c:pt idx="403">
                  <c:v>0.53077951696574222</c:v>
                </c:pt>
                <c:pt idx="404">
                  <c:v>0.51230088599616741</c:v>
                </c:pt>
                <c:pt idx="405">
                  <c:v>0.48266637814907648</c:v>
                </c:pt>
                <c:pt idx="406">
                  <c:v>0.4966537148617729</c:v>
                </c:pt>
                <c:pt idx="407">
                  <c:v>0.46334689802102175</c:v>
                </c:pt>
                <c:pt idx="408">
                  <c:v>0.48302352955875771</c:v>
                </c:pt>
                <c:pt idx="409">
                  <c:v>0.50908652449181557</c:v>
                </c:pt>
                <c:pt idx="410">
                  <c:v>0.52407966868277012</c:v>
                </c:pt>
                <c:pt idx="411">
                  <c:v>0.48730303495982685</c:v>
                </c:pt>
                <c:pt idx="412">
                  <c:v>0.47714481640351436</c:v>
                </c:pt>
                <c:pt idx="413">
                  <c:v>0.45086002485518151</c:v>
                </c:pt>
                <c:pt idx="414">
                  <c:v>0.50210000045994552</c:v>
                </c:pt>
                <c:pt idx="415">
                  <c:v>0.508249868646513</c:v>
                </c:pt>
                <c:pt idx="416">
                  <c:v>0.5339195383540063</c:v>
                </c:pt>
                <c:pt idx="417">
                  <c:v>0.55030905713384382</c:v>
                </c:pt>
                <c:pt idx="418">
                  <c:v>0.52015628466116814</c:v>
                </c:pt>
                <c:pt idx="419">
                  <c:v>0.47150037927117422</c:v>
                </c:pt>
                <c:pt idx="420">
                  <c:v>0.53226743385142217</c:v>
                </c:pt>
                <c:pt idx="421">
                  <c:v>0.55372241592394178</c:v>
                </c:pt>
                <c:pt idx="422">
                  <c:v>0.55476802012941517</c:v>
                </c:pt>
                <c:pt idx="423">
                  <c:v>0.49788300638403243</c:v>
                </c:pt>
                <c:pt idx="424">
                  <c:v>0.48600962950527193</c:v>
                </c:pt>
                <c:pt idx="425">
                  <c:v>0.57498019022545155</c:v>
                </c:pt>
                <c:pt idx="426">
                  <c:v>0.55515584080937042</c:v>
                </c:pt>
                <c:pt idx="427">
                  <c:v>0.5138361548014222</c:v>
                </c:pt>
                <c:pt idx="428">
                  <c:v>0.47616194631625886</c:v>
                </c:pt>
                <c:pt idx="429">
                  <c:v>0.4740216309130546</c:v>
                </c:pt>
                <c:pt idx="430">
                  <c:v>0.48880960498573944</c:v>
                </c:pt>
                <c:pt idx="431">
                  <c:v>0.51669925459345845</c:v>
                </c:pt>
                <c:pt idx="432">
                  <c:v>0.49412288851342717</c:v>
                </c:pt>
                <c:pt idx="433">
                  <c:v>0.48599469876817386</c:v>
                </c:pt>
                <c:pt idx="434">
                  <c:v>0.51566623433455028</c:v>
                </c:pt>
                <c:pt idx="435">
                  <c:v>0.52870037010673232</c:v>
                </c:pt>
                <c:pt idx="436">
                  <c:v>0.53234446079709175</c:v>
                </c:pt>
                <c:pt idx="437">
                  <c:v>0.49858005612109091</c:v>
                </c:pt>
                <c:pt idx="438">
                  <c:v>0.55158571704035264</c:v>
                </c:pt>
                <c:pt idx="439">
                  <c:v>0.60907207528470686</c:v>
                </c:pt>
                <c:pt idx="440">
                  <c:v>0.54883394073576264</c:v>
                </c:pt>
                <c:pt idx="441">
                  <c:v>0.49514703594105597</c:v>
                </c:pt>
                <c:pt idx="442">
                  <c:v>0.47995911970692678</c:v>
                </c:pt>
                <c:pt idx="443">
                  <c:v>0.49678437523200131</c:v>
                </c:pt>
                <c:pt idx="444">
                  <c:v>0.53187992455670396</c:v>
                </c:pt>
                <c:pt idx="445">
                  <c:v>0.50943754103691319</c:v>
                </c:pt>
                <c:pt idx="446">
                  <c:v>0.46925764926698271</c:v>
                </c:pt>
                <c:pt idx="447">
                  <c:v>0.48608705109909961</c:v>
                </c:pt>
                <c:pt idx="448">
                  <c:v>0.46453581938075161</c:v>
                </c:pt>
                <c:pt idx="449">
                  <c:v>0.46939352810436002</c:v>
                </c:pt>
                <c:pt idx="450">
                  <c:v>0.47332155445160118</c:v>
                </c:pt>
                <c:pt idx="451">
                  <c:v>0.48445881742809521</c:v>
                </c:pt>
                <c:pt idx="452">
                  <c:v>0.53277670070150607</c:v>
                </c:pt>
                <c:pt idx="453">
                  <c:v>0.54759904489656031</c:v>
                </c:pt>
                <c:pt idx="454">
                  <c:v>0.51751907148447718</c:v>
                </c:pt>
                <c:pt idx="455">
                  <c:v>0.47077764120457455</c:v>
                </c:pt>
                <c:pt idx="456">
                  <c:v>0.42368285043857196</c:v>
                </c:pt>
                <c:pt idx="457">
                  <c:v>0.54491848664737619</c:v>
                </c:pt>
                <c:pt idx="458">
                  <c:v>0.56650197381138578</c:v>
                </c:pt>
                <c:pt idx="459">
                  <c:v>0.47219128022394669</c:v>
                </c:pt>
                <c:pt idx="460">
                  <c:v>0.47120110001660231</c:v>
                </c:pt>
                <c:pt idx="461">
                  <c:v>0.48408789614717024</c:v>
                </c:pt>
                <c:pt idx="462">
                  <c:v>0.49648833184044444</c:v>
                </c:pt>
                <c:pt idx="463">
                  <c:v>0.4842409268136732</c:v>
                </c:pt>
                <c:pt idx="464">
                  <c:v>0.4995566402950794</c:v>
                </c:pt>
                <c:pt idx="465">
                  <c:v>0.53835404340852266</c:v>
                </c:pt>
                <c:pt idx="466">
                  <c:v>0.49057105451545274</c:v>
                </c:pt>
                <c:pt idx="467">
                  <c:v>0.41971383752055058</c:v>
                </c:pt>
                <c:pt idx="468">
                  <c:v>0.43056331562673267</c:v>
                </c:pt>
                <c:pt idx="469">
                  <c:v>0.4647518462949346</c:v>
                </c:pt>
                <c:pt idx="470">
                  <c:v>0.48719575317392705</c:v>
                </c:pt>
                <c:pt idx="471">
                  <c:v>0.50935209740576426</c:v>
                </c:pt>
                <c:pt idx="472">
                  <c:v>0.52780571145574684</c:v>
                </c:pt>
                <c:pt idx="473">
                  <c:v>0.53315840482077959</c:v>
                </c:pt>
                <c:pt idx="474">
                  <c:v>0.55267210409987977</c:v>
                </c:pt>
                <c:pt idx="475">
                  <c:v>0.50216610907268622</c:v>
                </c:pt>
                <c:pt idx="476">
                  <c:v>0.47877483092612988</c:v>
                </c:pt>
                <c:pt idx="477">
                  <c:v>0.52905302137579813</c:v>
                </c:pt>
                <c:pt idx="478">
                  <c:v>0.52256905651011243</c:v>
                </c:pt>
                <c:pt idx="479">
                  <c:v>0.47006294716123087</c:v>
                </c:pt>
                <c:pt idx="480">
                  <c:v>0.44719989491870504</c:v>
                </c:pt>
                <c:pt idx="481">
                  <c:v>0.47857808433994609</c:v>
                </c:pt>
                <c:pt idx="482">
                  <c:v>0.46436190312456355</c:v>
                </c:pt>
                <c:pt idx="483">
                  <c:v>0.47739512918583166</c:v>
                </c:pt>
                <c:pt idx="484">
                  <c:v>0.47154457635979263</c:v>
                </c:pt>
                <c:pt idx="485">
                  <c:v>0.48717624968125023</c:v>
                </c:pt>
                <c:pt idx="486">
                  <c:v>0.53804879760308177</c:v>
                </c:pt>
                <c:pt idx="487">
                  <c:v>0.56734952391743054</c:v>
                </c:pt>
                <c:pt idx="488">
                  <c:v>0.57467665546436109</c:v>
                </c:pt>
                <c:pt idx="489">
                  <c:v>0.50348761043642465</c:v>
                </c:pt>
                <c:pt idx="490">
                  <c:v>0.47757378400090872</c:v>
                </c:pt>
                <c:pt idx="491">
                  <c:v>0.43653620950526434</c:v>
                </c:pt>
                <c:pt idx="492">
                  <c:v>0.49927916469674855</c:v>
                </c:pt>
                <c:pt idx="493">
                  <c:v>0.5330772073057537</c:v>
                </c:pt>
                <c:pt idx="494">
                  <c:v>0.55021948712546342</c:v>
                </c:pt>
                <c:pt idx="495">
                  <c:v>0.53197906682132523</c:v>
                </c:pt>
                <c:pt idx="496">
                  <c:v>0.51090661352012912</c:v>
                </c:pt>
                <c:pt idx="497">
                  <c:v>0.51404089209298209</c:v>
                </c:pt>
                <c:pt idx="498">
                  <c:v>0.51409952597128505</c:v>
                </c:pt>
                <c:pt idx="499">
                  <c:v>0.51622399462960988</c:v>
                </c:pt>
                <c:pt idx="500">
                  <c:v>0.5133280562936624</c:v>
                </c:pt>
                <c:pt idx="501">
                  <c:v>0.51155358998242673</c:v>
                </c:pt>
                <c:pt idx="502">
                  <c:v>0.51695525135929243</c:v>
                </c:pt>
                <c:pt idx="503">
                  <c:v>0.50978235160103735</c:v>
                </c:pt>
                <c:pt idx="504">
                  <c:v>0.52514642369606424</c:v>
                </c:pt>
                <c:pt idx="505">
                  <c:v>0.51707815667492796</c:v>
                </c:pt>
                <c:pt idx="506">
                  <c:v>0.52685774856911816</c:v>
                </c:pt>
                <c:pt idx="507">
                  <c:v>0.52597004118655355</c:v>
                </c:pt>
                <c:pt idx="508">
                  <c:v>0.55357994057704307</c:v>
                </c:pt>
                <c:pt idx="509">
                  <c:v>0.56451364141069382</c:v>
                </c:pt>
                <c:pt idx="510">
                  <c:v>0.51289370099192766</c:v>
                </c:pt>
                <c:pt idx="511">
                  <c:v>0.49550480460824459</c:v>
                </c:pt>
                <c:pt idx="512">
                  <c:v>0.49876463000726096</c:v>
                </c:pt>
                <c:pt idx="513">
                  <c:v>0.50602858752873892</c:v>
                </c:pt>
                <c:pt idx="514">
                  <c:v>0.49589770466886429</c:v>
                </c:pt>
                <c:pt idx="515">
                  <c:v>0.47426137303935995</c:v>
                </c:pt>
                <c:pt idx="516">
                  <c:v>0.47467055116622719</c:v>
                </c:pt>
                <c:pt idx="517">
                  <c:v>0.48784655816459904</c:v>
                </c:pt>
                <c:pt idx="518">
                  <c:v>0.49025948403678993</c:v>
                </c:pt>
                <c:pt idx="519">
                  <c:v>0.48761887524339886</c:v>
                </c:pt>
                <c:pt idx="520">
                  <c:v>0.49682017422696917</c:v>
                </c:pt>
                <c:pt idx="521">
                  <c:v>0.49987087779755424</c:v>
                </c:pt>
                <c:pt idx="522">
                  <c:v>0.50716074355084118</c:v>
                </c:pt>
                <c:pt idx="523">
                  <c:v>0.51199453087980196</c:v>
                </c:pt>
                <c:pt idx="524">
                  <c:v>0.51346758452472507</c:v>
                </c:pt>
                <c:pt idx="525">
                  <c:v>0.50731358648075264</c:v>
                </c:pt>
                <c:pt idx="526">
                  <c:v>0.50569199536657572</c:v>
                </c:pt>
                <c:pt idx="527">
                  <c:v>0.50573966965396533</c:v>
                </c:pt>
                <c:pt idx="528">
                  <c:v>0.50488384396476038</c:v>
                </c:pt>
                <c:pt idx="529">
                  <c:v>0.50806926254428486</c:v>
                </c:pt>
                <c:pt idx="530">
                  <c:v>0.50537754120082523</c:v>
                </c:pt>
                <c:pt idx="531">
                  <c:v>0.50441945492002793</c:v>
                </c:pt>
                <c:pt idx="532">
                  <c:v>0.51331880879913039</c:v>
                </c:pt>
                <c:pt idx="533">
                  <c:v>0.50929627927560706</c:v>
                </c:pt>
                <c:pt idx="534">
                  <c:v>0.50215471123602651</c:v>
                </c:pt>
                <c:pt idx="535">
                  <c:v>0.50249489215441423</c:v>
                </c:pt>
                <c:pt idx="536">
                  <c:v>0.50065944284774999</c:v>
                </c:pt>
                <c:pt idx="537">
                  <c:v>0.50266303260189371</c:v>
                </c:pt>
                <c:pt idx="538">
                  <c:v>0.49902700404743577</c:v>
                </c:pt>
                <c:pt idx="539">
                  <c:v>0.51460832132577172</c:v>
                </c:pt>
                <c:pt idx="540">
                  <c:v>0.5062021388342316</c:v>
                </c:pt>
                <c:pt idx="541">
                  <c:v>0.50307614951950375</c:v>
                </c:pt>
                <c:pt idx="542">
                  <c:v>0.50999692906816207</c:v>
                </c:pt>
                <c:pt idx="543">
                  <c:v>0.50363065872543777</c:v>
                </c:pt>
                <c:pt idx="544">
                  <c:v>0.50312800837456861</c:v>
                </c:pt>
                <c:pt idx="545">
                  <c:v>0.50239165299506361</c:v>
                </c:pt>
                <c:pt idx="546">
                  <c:v>0.50446706190710588</c:v>
                </c:pt>
                <c:pt idx="547">
                  <c:v>0.50793097797092246</c:v>
                </c:pt>
                <c:pt idx="548">
                  <c:v>0.50453007174510323</c:v>
                </c:pt>
                <c:pt idx="549">
                  <c:v>0.50147006333869137</c:v>
                </c:pt>
                <c:pt idx="550">
                  <c:v>0.51064222105077695</c:v>
                </c:pt>
                <c:pt idx="551">
                  <c:v>0.5093904939813475</c:v>
                </c:pt>
                <c:pt idx="552">
                  <c:v>0.50677012889176209</c:v>
                </c:pt>
                <c:pt idx="553">
                  <c:v>0.51044593149237205</c:v>
                </c:pt>
                <c:pt idx="554">
                  <c:v>0.52562016169265402</c:v>
                </c:pt>
                <c:pt idx="555">
                  <c:v>0.52481777371247207</c:v>
                </c:pt>
                <c:pt idx="556">
                  <c:v>0.52559040645244215</c:v>
                </c:pt>
                <c:pt idx="557">
                  <c:v>0.53844608244956038</c:v>
                </c:pt>
                <c:pt idx="558">
                  <c:v>0.52502008625160534</c:v>
                </c:pt>
                <c:pt idx="559">
                  <c:v>0.51001679459012017</c:v>
                </c:pt>
                <c:pt idx="560">
                  <c:v>0.52140844014822474</c:v>
                </c:pt>
                <c:pt idx="561">
                  <c:v>0.52875379804656686</c:v>
                </c:pt>
                <c:pt idx="562">
                  <c:v>0.50258027543201078</c:v>
                </c:pt>
                <c:pt idx="563">
                  <c:v>0.45029184171614356</c:v>
                </c:pt>
                <c:pt idx="564">
                  <c:v>0.50621985925833668</c:v>
                </c:pt>
                <c:pt idx="565">
                  <c:v>0.53281200782238691</c:v>
                </c:pt>
                <c:pt idx="566">
                  <c:v>0.52642484422794111</c:v>
                </c:pt>
                <c:pt idx="567">
                  <c:v>0.54172200759843836</c:v>
                </c:pt>
                <c:pt idx="568">
                  <c:v>0.54620365474243548</c:v>
                </c:pt>
                <c:pt idx="569">
                  <c:v>0.55539655585264869</c:v>
                </c:pt>
                <c:pt idx="570">
                  <c:v>0.54745814048930919</c:v>
                </c:pt>
                <c:pt idx="571">
                  <c:v>0.51697690270107</c:v>
                </c:pt>
                <c:pt idx="572">
                  <c:v>0.50321433873624422</c:v>
                </c:pt>
                <c:pt idx="573">
                  <c:v>0.52671533905167967</c:v>
                </c:pt>
                <c:pt idx="574">
                  <c:v>0.50509912918119315</c:v>
                </c:pt>
                <c:pt idx="575">
                  <c:v>0.4955496425004095</c:v>
                </c:pt>
                <c:pt idx="576">
                  <c:v>0.50275412085254301</c:v>
                </c:pt>
                <c:pt idx="577">
                  <c:v>0.49236342209119083</c:v>
                </c:pt>
                <c:pt idx="578">
                  <c:v>0.49522206077396158</c:v>
                </c:pt>
                <c:pt idx="579">
                  <c:v>0.4969131065794149</c:v>
                </c:pt>
                <c:pt idx="580">
                  <c:v>0.51493547797584494</c:v>
                </c:pt>
                <c:pt idx="581">
                  <c:v>0.52738161932746486</c:v>
                </c:pt>
                <c:pt idx="582">
                  <c:v>0.52994033266473695</c:v>
                </c:pt>
                <c:pt idx="583">
                  <c:v>0.52777853250142193</c:v>
                </c:pt>
                <c:pt idx="584">
                  <c:v>0.52152718959116628</c:v>
                </c:pt>
                <c:pt idx="585">
                  <c:v>0.51995753998844885</c:v>
                </c:pt>
                <c:pt idx="586">
                  <c:v>0.50469512183201171</c:v>
                </c:pt>
                <c:pt idx="587">
                  <c:v>0.50762998923088343</c:v>
                </c:pt>
                <c:pt idx="588">
                  <c:v>0.50651490728702264</c:v>
                </c:pt>
                <c:pt idx="589">
                  <c:v>0.51819020075849076</c:v>
                </c:pt>
                <c:pt idx="590">
                  <c:v>0.49995551549538869</c:v>
                </c:pt>
                <c:pt idx="591">
                  <c:v>0.485237501834271</c:v>
                </c:pt>
                <c:pt idx="592">
                  <c:v>0.48243394255845989</c:v>
                </c:pt>
                <c:pt idx="593">
                  <c:v>0.49793524204954537</c:v>
                </c:pt>
                <c:pt idx="594">
                  <c:v>0.52188026294609691</c:v>
                </c:pt>
                <c:pt idx="595">
                  <c:v>0.50843828056335028</c:v>
                </c:pt>
                <c:pt idx="596">
                  <c:v>0.50428465015783064</c:v>
                </c:pt>
                <c:pt idx="597">
                  <c:v>0.51005446715075531</c:v>
                </c:pt>
                <c:pt idx="598">
                  <c:v>0.51272385640248275</c:v>
                </c:pt>
                <c:pt idx="599">
                  <c:v>0.50572550364208535</c:v>
                </c:pt>
                <c:pt idx="600">
                  <c:v>0.49916204563564914</c:v>
                </c:pt>
                <c:pt idx="601">
                  <c:v>0.51857943457604849</c:v>
                </c:pt>
                <c:pt idx="602">
                  <c:v>0.50076522512708577</c:v>
                </c:pt>
                <c:pt idx="603">
                  <c:v>0.51249809146593384</c:v>
                </c:pt>
                <c:pt idx="604">
                  <c:v>0.5021635322379352</c:v>
                </c:pt>
                <c:pt idx="605">
                  <c:v>0.50325185785366267</c:v>
                </c:pt>
                <c:pt idx="606">
                  <c:v>0.50758980391732667</c:v>
                </c:pt>
                <c:pt idx="607">
                  <c:v>0.51092963105028877</c:v>
                </c:pt>
                <c:pt idx="608">
                  <c:v>0.51699016971930045</c:v>
                </c:pt>
                <c:pt idx="609">
                  <c:v>0.50531308655963103</c:v>
                </c:pt>
                <c:pt idx="610">
                  <c:v>0.50553633895058481</c:v>
                </c:pt>
                <c:pt idx="611">
                  <c:v>0.51005273665538098</c:v>
                </c:pt>
                <c:pt idx="612">
                  <c:v>0.51274723604811068</c:v>
                </c:pt>
                <c:pt idx="613">
                  <c:v>0.50254782660064945</c:v>
                </c:pt>
                <c:pt idx="614">
                  <c:v>0.50570824277808368</c:v>
                </c:pt>
                <c:pt idx="615">
                  <c:v>0.50882263187952925</c:v>
                </c:pt>
                <c:pt idx="616">
                  <c:v>0.50819381804276154</c:v>
                </c:pt>
                <c:pt idx="617">
                  <c:v>0.50620513447267879</c:v>
                </c:pt>
                <c:pt idx="618">
                  <c:v>0.5075664442610871</c:v>
                </c:pt>
                <c:pt idx="619">
                  <c:v>0.50724091949178307</c:v>
                </c:pt>
                <c:pt idx="620">
                  <c:v>0.51158702823964497</c:v>
                </c:pt>
                <c:pt idx="621">
                  <c:v>0.50896391331743562</c:v>
                </c:pt>
                <c:pt idx="622">
                  <c:v>0.50828496966200942</c:v>
                </c:pt>
                <c:pt idx="623">
                  <c:v>0.51360061540791335</c:v>
                </c:pt>
                <c:pt idx="624">
                  <c:v>0.52779845050796559</c:v>
                </c:pt>
                <c:pt idx="625">
                  <c:v>0.52182414141567035</c:v>
                </c:pt>
                <c:pt idx="626">
                  <c:v>0.5207924635226705</c:v>
                </c:pt>
                <c:pt idx="627">
                  <c:v>0.51512417125298038</c:v>
                </c:pt>
                <c:pt idx="628">
                  <c:v>0.51592867146182597</c:v>
                </c:pt>
                <c:pt idx="629">
                  <c:v>0.51210157229073328</c:v>
                </c:pt>
                <c:pt idx="630">
                  <c:v>0.50615563298490129</c:v>
                </c:pt>
                <c:pt idx="631">
                  <c:v>0.50328853066493895</c:v>
                </c:pt>
                <c:pt idx="632">
                  <c:v>0.50912256329502392</c:v>
                </c:pt>
                <c:pt idx="633">
                  <c:v>0.50134481490762495</c:v>
                </c:pt>
                <c:pt idx="634">
                  <c:v>0.49882047326536477</c:v>
                </c:pt>
                <c:pt idx="635">
                  <c:v>0.50357556164993689</c:v>
                </c:pt>
                <c:pt idx="636">
                  <c:v>0.50854083727962063</c:v>
                </c:pt>
                <c:pt idx="637">
                  <c:v>0.51973125031105294</c:v>
                </c:pt>
                <c:pt idx="638">
                  <c:v>0.52587096502652109</c:v>
                </c:pt>
                <c:pt idx="639">
                  <c:v>0.52194526527336427</c:v>
                </c:pt>
                <c:pt idx="640">
                  <c:v>0.51525825924588808</c:v>
                </c:pt>
                <c:pt idx="641">
                  <c:v>0.51813151950119052</c:v>
                </c:pt>
                <c:pt idx="642">
                  <c:v>0.51971745914266432</c:v>
                </c:pt>
                <c:pt idx="643">
                  <c:v>0.51837398057807271</c:v>
                </c:pt>
                <c:pt idx="644">
                  <c:v>0.51616667520337389</c:v>
                </c:pt>
                <c:pt idx="645">
                  <c:v>0.5170839000147861</c:v>
                </c:pt>
                <c:pt idx="646">
                  <c:v>0.51557379534408476</c:v>
                </c:pt>
                <c:pt idx="647">
                  <c:v>0.51009474737523575</c:v>
                </c:pt>
                <c:pt idx="648">
                  <c:v>0.50844536340142743</c:v>
                </c:pt>
                <c:pt idx="649">
                  <c:v>0.5141381776154329</c:v>
                </c:pt>
                <c:pt idx="650">
                  <c:v>0.50783240035975685</c:v>
                </c:pt>
                <c:pt idx="651">
                  <c:v>0.50394395261673575</c:v>
                </c:pt>
                <c:pt idx="652">
                  <c:v>0.50548370498600526</c:v>
                </c:pt>
                <c:pt idx="653">
                  <c:v>0.51510870539645803</c:v>
                </c:pt>
                <c:pt idx="654">
                  <c:v>0.51261095843383442</c:v>
                </c:pt>
                <c:pt idx="655">
                  <c:v>0.49773667043767245</c:v>
                </c:pt>
                <c:pt idx="656">
                  <c:v>0.48511630456315058</c:v>
                </c:pt>
                <c:pt idx="657">
                  <c:v>0.49147146872678343</c:v>
                </c:pt>
                <c:pt idx="658">
                  <c:v>0.50279579323234203</c:v>
                </c:pt>
                <c:pt idx="659">
                  <c:v>0.50303616177711252</c:v>
                </c:pt>
                <c:pt idx="660">
                  <c:v>0.49983691393773078</c:v>
                </c:pt>
                <c:pt idx="661">
                  <c:v>0.50026602494210648</c:v>
                </c:pt>
                <c:pt idx="662">
                  <c:v>0.50124311107943487</c:v>
                </c:pt>
                <c:pt idx="663">
                  <c:v>0.49907013376425119</c:v>
                </c:pt>
                <c:pt idx="664">
                  <c:v>0.49878477812536764</c:v>
                </c:pt>
                <c:pt idx="665">
                  <c:v>0.49666224982906282</c:v>
                </c:pt>
                <c:pt idx="666">
                  <c:v>0.49979538432520598</c:v>
                </c:pt>
                <c:pt idx="667">
                  <c:v>0.49896903011939736</c:v>
                </c:pt>
                <c:pt idx="668">
                  <c:v>0.49848549533403047</c:v>
                </c:pt>
                <c:pt idx="669">
                  <c:v>0.50162248997928482</c:v>
                </c:pt>
                <c:pt idx="670">
                  <c:v>0.50809347832478324</c:v>
                </c:pt>
                <c:pt idx="671">
                  <c:v>0.51453931481930515</c:v>
                </c:pt>
                <c:pt idx="672">
                  <c:v>0.50439998842139588</c:v>
                </c:pt>
                <c:pt idx="673">
                  <c:v>0.50238516735986394</c:v>
                </c:pt>
                <c:pt idx="674">
                  <c:v>0.50496625383517491</c:v>
                </c:pt>
                <c:pt idx="675">
                  <c:v>0.50293036287673054</c:v>
                </c:pt>
                <c:pt idx="676">
                  <c:v>0.49869389586945023</c:v>
                </c:pt>
                <c:pt idx="677">
                  <c:v>0.5020675629057918</c:v>
                </c:pt>
                <c:pt idx="678">
                  <c:v>0.5022351627452607</c:v>
                </c:pt>
                <c:pt idx="679">
                  <c:v>0.50931100878256974</c:v>
                </c:pt>
                <c:pt idx="680">
                  <c:v>0.5161017151623648</c:v>
                </c:pt>
                <c:pt idx="681">
                  <c:v>0.50888340427686585</c:v>
                </c:pt>
                <c:pt idx="682">
                  <c:v>0.50932469496480304</c:v>
                </c:pt>
                <c:pt idx="683">
                  <c:v>0.50914644483395333</c:v>
                </c:pt>
                <c:pt idx="684">
                  <c:v>0.51197599175541819</c:v>
                </c:pt>
                <c:pt idx="685">
                  <c:v>0.51031338287230532</c:v>
                </c:pt>
                <c:pt idx="686">
                  <c:v>0.50688318404757915</c:v>
                </c:pt>
                <c:pt idx="687">
                  <c:v>0.50099812195001581</c:v>
                </c:pt>
                <c:pt idx="688">
                  <c:v>0.50264499503284044</c:v>
                </c:pt>
                <c:pt idx="689">
                  <c:v>0.50875529811443476</c:v>
                </c:pt>
                <c:pt idx="690">
                  <c:v>0.52380268106128058</c:v>
                </c:pt>
                <c:pt idx="691">
                  <c:v>0.50949017883666292</c:v>
                </c:pt>
                <c:pt idx="692">
                  <c:v>0.50401177050872159</c:v>
                </c:pt>
                <c:pt idx="693">
                  <c:v>0.50251994307639614</c:v>
                </c:pt>
                <c:pt idx="694">
                  <c:v>0.50510925855681776</c:v>
                </c:pt>
                <c:pt idx="695">
                  <c:v>0.50126317050269675</c:v>
                </c:pt>
                <c:pt idx="696">
                  <c:v>0.49962159186671984</c:v>
                </c:pt>
                <c:pt idx="697">
                  <c:v>0.50106146822095421</c:v>
                </c:pt>
                <c:pt idx="698">
                  <c:v>0.49935094341072483</c:v>
                </c:pt>
                <c:pt idx="699">
                  <c:v>0.50423799836548444</c:v>
                </c:pt>
                <c:pt idx="700">
                  <c:v>0.50339541738265814</c:v>
                </c:pt>
                <c:pt idx="701">
                  <c:v>0.50342030671240712</c:v>
                </c:pt>
                <c:pt idx="702">
                  <c:v>0.50339571792240934</c:v>
                </c:pt>
                <c:pt idx="703">
                  <c:v>0.50709659013364461</c:v>
                </c:pt>
                <c:pt idx="704">
                  <c:v>0.50742264900357326</c:v>
                </c:pt>
                <c:pt idx="705">
                  <c:v>0.50359002490002724</c:v>
                </c:pt>
                <c:pt idx="706">
                  <c:v>0.50450923495564703</c:v>
                </c:pt>
                <c:pt idx="707">
                  <c:v>0.50590808113600516</c:v>
                </c:pt>
                <c:pt idx="708">
                  <c:v>0.5048532020502049</c:v>
                </c:pt>
                <c:pt idx="709">
                  <c:v>0.50578411187231476</c:v>
                </c:pt>
                <c:pt idx="710">
                  <c:v>0.50566019122348638</c:v>
                </c:pt>
                <c:pt idx="711">
                  <c:v>0.50540604328214811</c:v>
                </c:pt>
                <c:pt idx="712">
                  <c:v>0.50384051306794508</c:v>
                </c:pt>
                <c:pt idx="713">
                  <c:v>0.50430258259455329</c:v>
                </c:pt>
                <c:pt idx="714">
                  <c:v>0.50516500479141124</c:v>
                </c:pt>
                <c:pt idx="715">
                  <c:v>0.50600909170990438</c:v>
                </c:pt>
                <c:pt idx="716">
                  <c:v>0.50354632779688591</c:v>
                </c:pt>
                <c:pt idx="717">
                  <c:v>0.50510298005688248</c:v>
                </c:pt>
                <c:pt idx="718">
                  <c:v>0.50673042128766321</c:v>
                </c:pt>
                <c:pt idx="719">
                  <c:v>0.50682733206675801</c:v>
                </c:pt>
                <c:pt idx="720">
                  <c:v>0.50592162751257841</c:v>
                </c:pt>
                <c:pt idx="721">
                  <c:v>0.50565332830283582</c:v>
                </c:pt>
                <c:pt idx="722">
                  <c:v>0.50667913579108603</c:v>
                </c:pt>
                <c:pt idx="723">
                  <c:v>0.5027607288773106</c:v>
                </c:pt>
                <c:pt idx="724">
                  <c:v>0.50355792380215403</c:v>
                </c:pt>
                <c:pt idx="725">
                  <c:v>0.50592042159330985</c:v>
                </c:pt>
                <c:pt idx="726">
                  <c:v>0.50422035024111134</c:v>
                </c:pt>
                <c:pt idx="727">
                  <c:v>0.50293192350227334</c:v>
                </c:pt>
                <c:pt idx="728">
                  <c:v>0.50374530194201173</c:v>
                </c:pt>
                <c:pt idx="729">
                  <c:v>0.5043786724127941</c:v>
                </c:pt>
                <c:pt idx="730">
                  <c:v>0.50343392479477511</c:v>
                </c:pt>
                <c:pt idx="731">
                  <c:v>0.50446105890501403</c:v>
                </c:pt>
                <c:pt idx="732">
                  <c:v>0.50026482430184549</c:v>
                </c:pt>
                <c:pt idx="733">
                  <c:v>0.50187709319900453</c:v>
                </c:pt>
                <c:pt idx="734">
                  <c:v>0.50476875563364709</c:v>
                </c:pt>
                <c:pt idx="735">
                  <c:v>0.50108956490060996</c:v>
                </c:pt>
                <c:pt idx="736">
                  <c:v>0.49987863055090115</c:v>
                </c:pt>
                <c:pt idx="737">
                  <c:v>0.50112025180157849</c:v>
                </c:pt>
                <c:pt idx="738">
                  <c:v>0.49636577142777866</c:v>
                </c:pt>
                <c:pt idx="739">
                  <c:v>0.50517629528415153</c:v>
                </c:pt>
                <c:pt idx="740">
                  <c:v>0.49945122993059426</c:v>
                </c:pt>
                <c:pt idx="741">
                  <c:v>0.50045802114111337</c:v>
                </c:pt>
                <c:pt idx="742">
                  <c:v>0.50008853187323643</c:v>
                </c:pt>
                <c:pt idx="743">
                  <c:v>0.49810421371753943</c:v>
                </c:pt>
                <c:pt idx="744">
                  <c:v>0.50148727581294583</c:v>
                </c:pt>
                <c:pt idx="745">
                  <c:v>0.49680021699399202</c:v>
                </c:pt>
                <c:pt idx="746">
                  <c:v>0.49873603508128611</c:v>
                </c:pt>
                <c:pt idx="747">
                  <c:v>0.5038563341495752</c:v>
                </c:pt>
                <c:pt idx="748">
                  <c:v>0.50282797807872182</c:v>
                </c:pt>
                <c:pt idx="749">
                  <c:v>0.5013153871129199</c:v>
                </c:pt>
                <c:pt idx="750">
                  <c:v>0.4989765119614929</c:v>
                </c:pt>
                <c:pt idx="751">
                  <c:v>0.50910587186054546</c:v>
                </c:pt>
                <c:pt idx="752">
                  <c:v>0.50445085266084966</c:v>
                </c:pt>
                <c:pt idx="753">
                  <c:v>0.50254152499046922</c:v>
                </c:pt>
                <c:pt idx="754">
                  <c:v>0.50266347526490174</c:v>
                </c:pt>
                <c:pt idx="755">
                  <c:v>0.49570258940287792</c:v>
                </c:pt>
                <c:pt idx="756">
                  <c:v>0.49946972210361523</c:v>
                </c:pt>
                <c:pt idx="757">
                  <c:v>0.49686480376697312</c:v>
                </c:pt>
                <c:pt idx="758">
                  <c:v>0.49694193975409867</c:v>
                </c:pt>
                <c:pt idx="759">
                  <c:v>0.49936166337579774</c:v>
                </c:pt>
                <c:pt idx="760">
                  <c:v>0.50157996152323991</c:v>
                </c:pt>
                <c:pt idx="761">
                  <c:v>0.4992434643034952</c:v>
                </c:pt>
                <c:pt idx="762">
                  <c:v>0.49758198296268452</c:v>
                </c:pt>
                <c:pt idx="763">
                  <c:v>0.4983634977980248</c:v>
                </c:pt>
                <c:pt idx="764">
                  <c:v>0.50078577744143782</c:v>
                </c:pt>
                <c:pt idx="765">
                  <c:v>0.50039776932629176</c:v>
                </c:pt>
                <c:pt idx="766">
                  <c:v>0.49927456313848284</c:v>
                </c:pt>
                <c:pt idx="767">
                  <c:v>0.50059820322132043</c:v>
                </c:pt>
                <c:pt idx="768">
                  <c:v>0.49999704489672014</c:v>
                </c:pt>
                <c:pt idx="769">
                  <c:v>0.49934599391272066</c:v>
                </c:pt>
                <c:pt idx="770">
                  <c:v>0.50043152676955138</c:v>
                </c:pt>
                <c:pt idx="771">
                  <c:v>0.50141586879237343</c:v>
                </c:pt>
                <c:pt idx="772">
                  <c:v>0.50224668762713798</c:v>
                </c:pt>
                <c:pt idx="773">
                  <c:v>0.50104547378242503</c:v>
                </c:pt>
                <c:pt idx="774">
                  <c:v>0.50054748426446793</c:v>
                </c:pt>
                <c:pt idx="775">
                  <c:v>0.50163311714250902</c:v>
                </c:pt>
                <c:pt idx="776">
                  <c:v>0.50058063109872253</c:v>
                </c:pt>
                <c:pt idx="777">
                  <c:v>0.50068290062951781</c:v>
                </c:pt>
                <c:pt idx="778">
                  <c:v>0.5006572763079481</c:v>
                </c:pt>
                <c:pt idx="779">
                  <c:v>0.501364516401133</c:v>
                </c:pt>
                <c:pt idx="780">
                  <c:v>0.50044080901475152</c:v>
                </c:pt>
                <c:pt idx="781">
                  <c:v>0.50027125124841298</c:v>
                </c:pt>
                <c:pt idx="782">
                  <c:v>0.50071689963375809</c:v>
                </c:pt>
                <c:pt idx="783">
                  <c:v>0.50083915695904246</c:v>
                </c:pt>
                <c:pt idx="784">
                  <c:v>0.50124711920021636</c:v>
                </c:pt>
                <c:pt idx="785">
                  <c:v>0.50092371794484913</c:v>
                </c:pt>
                <c:pt idx="786">
                  <c:v>0.4995245183168483</c:v>
                </c:pt>
                <c:pt idx="787">
                  <c:v>0.50103538287916227</c:v>
                </c:pt>
                <c:pt idx="788">
                  <c:v>0.5010801256857188</c:v>
                </c:pt>
                <c:pt idx="789">
                  <c:v>0.50097993621141057</c:v>
                </c:pt>
                <c:pt idx="790">
                  <c:v>0.500963186384079</c:v>
                </c:pt>
                <c:pt idx="791">
                  <c:v>0.50030732787498655</c:v>
                </c:pt>
                <c:pt idx="792">
                  <c:v>0.50088375398684493</c:v>
                </c:pt>
                <c:pt idx="793">
                  <c:v>0.50054923999671852</c:v>
                </c:pt>
                <c:pt idx="794">
                  <c:v>0.50067195333216363</c:v>
                </c:pt>
                <c:pt idx="795">
                  <c:v>0.49907620844148032</c:v>
                </c:pt>
                <c:pt idx="796">
                  <c:v>0.49848736974534918</c:v>
                </c:pt>
                <c:pt idx="797">
                  <c:v>0.50134054792094918</c:v>
                </c:pt>
                <c:pt idx="798">
                  <c:v>0.50059144914266696</c:v>
                </c:pt>
                <c:pt idx="799">
                  <c:v>0.4999610990943516</c:v>
                </c:pt>
                <c:pt idx="800">
                  <c:v>0.49929233396767786</c:v>
                </c:pt>
                <c:pt idx="801">
                  <c:v>0.49976473680751365</c:v>
                </c:pt>
                <c:pt idx="802">
                  <c:v>0.49883018431041409</c:v>
                </c:pt>
                <c:pt idx="803">
                  <c:v>0.49919111153006146</c:v>
                </c:pt>
                <c:pt idx="804">
                  <c:v>0.50016586215053205</c:v>
                </c:pt>
                <c:pt idx="805">
                  <c:v>0.50035280700662987</c:v>
                </c:pt>
                <c:pt idx="806">
                  <c:v>0.49851008158813209</c:v>
                </c:pt>
                <c:pt idx="807">
                  <c:v>0.49916115282067092</c:v>
                </c:pt>
                <c:pt idx="808">
                  <c:v>0.50010433713034286</c:v>
                </c:pt>
                <c:pt idx="809">
                  <c:v>0.49776727765393408</c:v>
                </c:pt>
                <c:pt idx="810">
                  <c:v>0.49824747349773352</c:v>
                </c:pt>
                <c:pt idx="811">
                  <c:v>0.49987833850232921</c:v>
                </c:pt>
                <c:pt idx="812">
                  <c:v>0.49742364628629637</c:v>
                </c:pt>
                <c:pt idx="813">
                  <c:v>0.49500270006453045</c:v>
                </c:pt>
                <c:pt idx="814">
                  <c:v>0.49398205136010892</c:v>
                </c:pt>
                <c:pt idx="815">
                  <c:v>0.49832236891045378</c:v>
                </c:pt>
                <c:pt idx="816">
                  <c:v>0.49884571302333486</c:v>
                </c:pt>
                <c:pt idx="817">
                  <c:v>0.49969076842386451</c:v>
                </c:pt>
                <c:pt idx="818">
                  <c:v>0.50088232799988375</c:v>
                </c:pt>
                <c:pt idx="819">
                  <c:v>0.50086837064850676</c:v>
                </c:pt>
                <c:pt idx="820">
                  <c:v>0.50009516663346365</c:v>
                </c:pt>
                <c:pt idx="821">
                  <c:v>0.49948647547097136</c:v>
                </c:pt>
                <c:pt idx="822">
                  <c:v>0.49821766196216433</c:v>
                </c:pt>
                <c:pt idx="823">
                  <c:v>0.49721598550079554</c:v>
                </c:pt>
                <c:pt idx="824">
                  <c:v>0.49708734495451162</c:v>
                </c:pt>
                <c:pt idx="825">
                  <c:v>0.4964767730140428</c:v>
                </c:pt>
                <c:pt idx="826">
                  <c:v>0.49776112869438122</c:v>
                </c:pt>
                <c:pt idx="827">
                  <c:v>0.499583935706156</c:v>
                </c:pt>
                <c:pt idx="828">
                  <c:v>0.50025339276866809</c:v>
                </c:pt>
                <c:pt idx="829">
                  <c:v>0.50064595202971462</c:v>
                </c:pt>
                <c:pt idx="830">
                  <c:v>0.49965374704573495</c:v>
                </c:pt>
                <c:pt idx="831">
                  <c:v>0.49941733857874065</c:v>
                </c:pt>
                <c:pt idx="832">
                  <c:v>0.49840968547649245</c:v>
                </c:pt>
                <c:pt idx="833">
                  <c:v>0.49836910785296845</c:v>
                </c:pt>
                <c:pt idx="834">
                  <c:v>0.49815556044628245</c:v>
                </c:pt>
                <c:pt idx="835">
                  <c:v>0.49781494399620957</c:v>
                </c:pt>
                <c:pt idx="836">
                  <c:v>0.49928230166286575</c:v>
                </c:pt>
                <c:pt idx="837">
                  <c:v>0.49835929162067882</c:v>
                </c:pt>
                <c:pt idx="838">
                  <c:v>0.49814254867767643</c:v>
                </c:pt>
                <c:pt idx="839">
                  <c:v>0.49777073877888045</c:v>
                </c:pt>
                <c:pt idx="840">
                  <c:v>0.49713695009340969</c:v>
                </c:pt>
                <c:pt idx="841">
                  <c:v>0.49614392060829882</c:v>
                </c:pt>
                <c:pt idx="842">
                  <c:v>0.49653712319312321</c:v>
                </c:pt>
                <c:pt idx="843">
                  <c:v>0.49712427591793834</c:v>
                </c:pt>
                <c:pt idx="844">
                  <c:v>0.49943066134516489</c:v>
                </c:pt>
                <c:pt idx="845">
                  <c:v>0.50015465872592502</c:v>
                </c:pt>
                <c:pt idx="846">
                  <c:v>0.49841019533467834</c:v>
                </c:pt>
                <c:pt idx="847">
                  <c:v>0.49877432266329125</c:v>
                </c:pt>
                <c:pt idx="848">
                  <c:v>0.50024465238255023</c:v>
                </c:pt>
                <c:pt idx="849">
                  <c:v>0.49753367567683265</c:v>
                </c:pt>
                <c:pt idx="850">
                  <c:v>0.4973535441100822</c:v>
                </c:pt>
                <c:pt idx="851">
                  <c:v>0.4976647090666742</c:v>
                </c:pt>
                <c:pt idx="852">
                  <c:v>0.49753872006650868</c:v>
                </c:pt>
                <c:pt idx="853">
                  <c:v>0.49808564186584936</c:v>
                </c:pt>
                <c:pt idx="854">
                  <c:v>0.49849432177589204</c:v>
                </c:pt>
                <c:pt idx="855">
                  <c:v>0.49767500999878572</c:v>
                </c:pt>
                <c:pt idx="856">
                  <c:v>0.49749308869458231</c:v>
                </c:pt>
                <c:pt idx="857">
                  <c:v>0.49704508112584711</c:v>
                </c:pt>
                <c:pt idx="858">
                  <c:v>0.49700655928157589</c:v>
                </c:pt>
                <c:pt idx="859">
                  <c:v>0.49835323464065318</c:v>
                </c:pt>
                <c:pt idx="860">
                  <c:v>0.49867796751172483</c:v>
                </c:pt>
                <c:pt idx="861">
                  <c:v>0.49828708742258992</c:v>
                </c:pt>
                <c:pt idx="862">
                  <c:v>0.49835677021910835</c:v>
                </c:pt>
                <c:pt idx="863">
                  <c:v>0.49973188399474139</c:v>
                </c:pt>
                <c:pt idx="864">
                  <c:v>0.49861487062140836</c:v>
                </c:pt>
                <c:pt idx="865">
                  <c:v>0.49869612220903176</c:v>
                </c:pt>
                <c:pt idx="866">
                  <c:v>0.49892898060333779</c:v>
                </c:pt>
                <c:pt idx="867">
                  <c:v>0.50005085054793863</c:v>
                </c:pt>
                <c:pt idx="868">
                  <c:v>0.49891452582372731</c:v>
                </c:pt>
                <c:pt idx="869">
                  <c:v>0.49743826608087305</c:v>
                </c:pt>
                <c:pt idx="870">
                  <c:v>0.49750298961370137</c:v>
                </c:pt>
                <c:pt idx="871">
                  <c:v>0.49889612330697219</c:v>
                </c:pt>
                <c:pt idx="872">
                  <c:v>0.4989274297600147</c:v>
                </c:pt>
                <c:pt idx="873">
                  <c:v>0.49684771159669344</c:v>
                </c:pt>
                <c:pt idx="874">
                  <c:v>0.49685595551924711</c:v>
                </c:pt>
                <c:pt idx="875">
                  <c:v>0.49651057641892965</c:v>
                </c:pt>
                <c:pt idx="876">
                  <c:v>0.49728242707153136</c:v>
                </c:pt>
                <c:pt idx="877">
                  <c:v>0.49807974691960627</c:v>
                </c:pt>
                <c:pt idx="878">
                  <c:v>0.4963694127009633</c:v>
                </c:pt>
                <c:pt idx="879">
                  <c:v>0.49449258359347947</c:v>
                </c:pt>
                <c:pt idx="880">
                  <c:v>0.49867794437326074</c:v>
                </c:pt>
                <c:pt idx="881">
                  <c:v>0.49871322840221904</c:v>
                </c:pt>
                <c:pt idx="882">
                  <c:v>0.49903088322226702</c:v>
                </c:pt>
                <c:pt idx="883">
                  <c:v>0.49784421635377485</c:v>
                </c:pt>
                <c:pt idx="884">
                  <c:v>0.49456423075141231</c:v>
                </c:pt>
                <c:pt idx="885">
                  <c:v>0.49744023612815719</c:v>
                </c:pt>
                <c:pt idx="886">
                  <c:v>0.49774420770083266</c:v>
                </c:pt>
                <c:pt idx="887">
                  <c:v>0.49746352524176279</c:v>
                </c:pt>
                <c:pt idx="888">
                  <c:v>0.49799930037901224</c:v>
                </c:pt>
                <c:pt idx="889">
                  <c:v>0.49790057197722704</c:v>
                </c:pt>
                <c:pt idx="890">
                  <c:v>0.4965661163755225</c:v>
                </c:pt>
                <c:pt idx="891">
                  <c:v>0.49826086826760757</c:v>
                </c:pt>
                <c:pt idx="892">
                  <c:v>0.49793290353326564</c:v>
                </c:pt>
                <c:pt idx="893">
                  <c:v>0.49893696647698738</c:v>
                </c:pt>
                <c:pt idx="894">
                  <c:v>0.498288578607815</c:v>
                </c:pt>
                <c:pt idx="895">
                  <c:v>0.49632015873305141</c:v>
                </c:pt>
                <c:pt idx="896">
                  <c:v>0.49586588984564173</c:v>
                </c:pt>
                <c:pt idx="897">
                  <c:v>0.49636709441376869</c:v>
                </c:pt>
                <c:pt idx="898">
                  <c:v>0.49437290480390877</c:v>
                </c:pt>
                <c:pt idx="899">
                  <c:v>0.49538379703714636</c:v>
                </c:pt>
                <c:pt idx="900">
                  <c:v>0.49763826106307663</c:v>
                </c:pt>
                <c:pt idx="901">
                  <c:v>0.49572374291157406</c:v>
                </c:pt>
                <c:pt idx="902">
                  <c:v>0.49585486183245953</c:v>
                </c:pt>
                <c:pt idx="903">
                  <c:v>0.49477744799686058</c:v>
                </c:pt>
                <c:pt idx="904">
                  <c:v>0.49557530349044004</c:v>
                </c:pt>
                <c:pt idx="905">
                  <c:v>0.49500889863509895</c:v>
                </c:pt>
                <c:pt idx="906">
                  <c:v>0.49550534856418654</c:v>
                </c:pt>
                <c:pt idx="907">
                  <c:v>0.49540658119933112</c:v>
                </c:pt>
                <c:pt idx="908">
                  <c:v>0.49541414171221959</c:v>
                </c:pt>
                <c:pt idx="909">
                  <c:v>0.49541057163673019</c:v>
                </c:pt>
                <c:pt idx="910">
                  <c:v>0.49502096821644542</c:v>
                </c:pt>
                <c:pt idx="911">
                  <c:v>0.49519824861255535</c:v>
                </c:pt>
                <c:pt idx="912">
                  <c:v>0.49492755124193982</c:v>
                </c:pt>
                <c:pt idx="913">
                  <c:v>0.4951726446502866</c:v>
                </c:pt>
                <c:pt idx="914">
                  <c:v>0.49483629071820118</c:v>
                </c:pt>
                <c:pt idx="915">
                  <c:v>0.49470811305809348</c:v>
                </c:pt>
                <c:pt idx="916">
                  <c:v>0.49496187194930402</c:v>
                </c:pt>
                <c:pt idx="917">
                  <c:v>0.49396288294625434</c:v>
                </c:pt>
                <c:pt idx="918">
                  <c:v>0.4953676895030491</c:v>
                </c:pt>
                <c:pt idx="919">
                  <c:v>0.49467727744275142</c:v>
                </c:pt>
                <c:pt idx="920">
                  <c:v>0.49438562414974668</c:v>
                </c:pt>
                <c:pt idx="921">
                  <c:v>0.49443820048682219</c:v>
                </c:pt>
                <c:pt idx="922">
                  <c:v>0.49510614826454347</c:v>
                </c:pt>
                <c:pt idx="923">
                  <c:v>0.49569051142354931</c:v>
                </c:pt>
                <c:pt idx="924">
                  <c:v>0.49508728780085626</c:v>
                </c:pt>
                <c:pt idx="925">
                  <c:v>0.49488742628755666</c:v>
                </c:pt>
                <c:pt idx="926">
                  <c:v>0.49451486233126568</c:v>
                </c:pt>
                <c:pt idx="927">
                  <c:v>0.49451473244050542</c:v>
                </c:pt>
                <c:pt idx="928">
                  <c:v>0.49356582160594509</c:v>
                </c:pt>
                <c:pt idx="929">
                  <c:v>0.49449699239843792</c:v>
                </c:pt>
                <c:pt idx="930">
                  <c:v>0.4946275059176608</c:v>
                </c:pt>
                <c:pt idx="931">
                  <c:v>0.49414857336519724</c:v>
                </c:pt>
                <c:pt idx="932">
                  <c:v>0.49384230788368816</c:v>
                </c:pt>
                <c:pt idx="933">
                  <c:v>0.49339375152713105</c:v>
                </c:pt>
                <c:pt idx="934">
                  <c:v>0.49391451236711242</c:v>
                </c:pt>
                <c:pt idx="935">
                  <c:v>0.49432462680827621</c:v>
                </c:pt>
                <c:pt idx="936">
                  <c:v>0.49441075970284515</c:v>
                </c:pt>
                <c:pt idx="937">
                  <c:v>0.49390874360971931</c:v>
                </c:pt>
                <c:pt idx="938">
                  <c:v>0.49253125296412514</c:v>
                </c:pt>
                <c:pt idx="939">
                  <c:v>0.49383088628148164</c:v>
                </c:pt>
                <c:pt idx="940">
                  <c:v>0.49655617012419628</c:v>
                </c:pt>
                <c:pt idx="941">
                  <c:v>0.4985045845513254</c:v>
                </c:pt>
                <c:pt idx="942">
                  <c:v>0.49485877723320149</c:v>
                </c:pt>
                <c:pt idx="943">
                  <c:v>0.49263674267044461</c:v>
                </c:pt>
                <c:pt idx="944">
                  <c:v>0.49396000984139715</c:v>
                </c:pt>
                <c:pt idx="945">
                  <c:v>0.49458918751976277</c:v>
                </c:pt>
                <c:pt idx="946">
                  <c:v>0.49369421920038514</c:v>
                </c:pt>
                <c:pt idx="947">
                  <c:v>0.49355441680653095</c:v>
                </c:pt>
                <c:pt idx="948">
                  <c:v>0.49562428539993497</c:v>
                </c:pt>
                <c:pt idx="949">
                  <c:v>0.49527512511923044</c:v>
                </c:pt>
                <c:pt idx="950">
                  <c:v>0.49598458943660806</c:v>
                </c:pt>
                <c:pt idx="951">
                  <c:v>0.49541572992232941</c:v>
                </c:pt>
                <c:pt idx="952">
                  <c:v>0.49407393758991536</c:v>
                </c:pt>
                <c:pt idx="953">
                  <c:v>0.49357366042442224</c:v>
                </c:pt>
                <c:pt idx="954">
                  <c:v>0.49362801265456069</c:v>
                </c:pt>
                <c:pt idx="955">
                  <c:v>0.49346040252192264</c:v>
                </c:pt>
                <c:pt idx="956">
                  <c:v>0.49474699623312801</c:v>
                </c:pt>
                <c:pt idx="957">
                  <c:v>0.49511232163647695</c:v>
                </c:pt>
                <c:pt idx="958">
                  <c:v>0.49494107545510163</c:v>
                </c:pt>
                <c:pt idx="959">
                  <c:v>0.49448782912935868</c:v>
                </c:pt>
                <c:pt idx="960">
                  <c:v>0.49398396716747234</c:v>
                </c:pt>
                <c:pt idx="961">
                  <c:v>0.49379048696696826</c:v>
                </c:pt>
                <c:pt idx="962">
                  <c:v>0.49298799337212634</c:v>
                </c:pt>
                <c:pt idx="963">
                  <c:v>0.49301747150082875</c:v>
                </c:pt>
                <c:pt idx="964">
                  <c:v>0.49356849753827314</c:v>
                </c:pt>
                <c:pt idx="965">
                  <c:v>0.49313946544152676</c:v>
                </c:pt>
                <c:pt idx="966">
                  <c:v>0.49221395937734164</c:v>
                </c:pt>
                <c:pt idx="967">
                  <c:v>0.4941711196437934</c:v>
                </c:pt>
                <c:pt idx="968">
                  <c:v>0.49354386272343209</c:v>
                </c:pt>
                <c:pt idx="969">
                  <c:v>0.49338111220337622</c:v>
                </c:pt>
                <c:pt idx="970">
                  <c:v>0.49303955255624637</c:v>
                </c:pt>
                <c:pt idx="971">
                  <c:v>0.49286593915363303</c:v>
                </c:pt>
                <c:pt idx="972">
                  <c:v>0.49236320829926811</c:v>
                </c:pt>
                <c:pt idx="973">
                  <c:v>0.49356896555956636</c:v>
                </c:pt>
                <c:pt idx="974">
                  <c:v>0.4931100075394993</c:v>
                </c:pt>
                <c:pt idx="975">
                  <c:v>0.49339000997672289</c:v>
                </c:pt>
                <c:pt idx="976">
                  <c:v>0.49369735226159367</c:v>
                </c:pt>
                <c:pt idx="977">
                  <c:v>0.49368122332009801</c:v>
                </c:pt>
                <c:pt idx="978">
                  <c:v>0.49264970318438894</c:v>
                </c:pt>
                <c:pt idx="979">
                  <c:v>0.49282701095741804</c:v>
                </c:pt>
                <c:pt idx="980">
                  <c:v>0.49265343607226603</c:v>
                </c:pt>
                <c:pt idx="981">
                  <c:v>0.4927101499228716</c:v>
                </c:pt>
                <c:pt idx="982">
                  <c:v>0.49341934371588653</c:v>
                </c:pt>
                <c:pt idx="983">
                  <c:v>0.49344825696815997</c:v>
                </c:pt>
                <c:pt idx="984">
                  <c:v>0.49349387695509389</c:v>
                </c:pt>
                <c:pt idx="985">
                  <c:v>0.49258137590933859</c:v>
                </c:pt>
                <c:pt idx="986">
                  <c:v>0.49336920166225984</c:v>
                </c:pt>
                <c:pt idx="987">
                  <c:v>0.49396375664019293</c:v>
                </c:pt>
                <c:pt idx="988">
                  <c:v>0.49248051757743333</c:v>
                </c:pt>
                <c:pt idx="989">
                  <c:v>0.49372486217010797</c:v>
                </c:pt>
                <c:pt idx="990">
                  <c:v>0.49327948323750753</c:v>
                </c:pt>
                <c:pt idx="991">
                  <c:v>0.49237661784446468</c:v>
                </c:pt>
                <c:pt idx="992">
                  <c:v>0.49459712137771883</c:v>
                </c:pt>
                <c:pt idx="993">
                  <c:v>0.49358046901407443</c:v>
                </c:pt>
                <c:pt idx="994">
                  <c:v>0.4927556256192876</c:v>
                </c:pt>
                <c:pt idx="995">
                  <c:v>0.49189844506533997</c:v>
                </c:pt>
                <c:pt idx="996">
                  <c:v>0.49247417130754167</c:v>
                </c:pt>
                <c:pt idx="997">
                  <c:v>0.49295434406958211</c:v>
                </c:pt>
                <c:pt idx="998">
                  <c:v>0.49251686891235119</c:v>
                </c:pt>
                <c:pt idx="999">
                  <c:v>0.4933326264310936</c:v>
                </c:pt>
                <c:pt idx="1000">
                  <c:v>0.49432637640206906</c:v>
                </c:pt>
                <c:pt idx="1001">
                  <c:v>0.49595214616802247</c:v>
                </c:pt>
                <c:pt idx="1002">
                  <c:v>0.49217261652015531</c:v>
                </c:pt>
                <c:pt idx="1003">
                  <c:v>0.49264989918272351</c:v>
                </c:pt>
                <c:pt idx="1004">
                  <c:v>0.49229128299682196</c:v>
                </c:pt>
                <c:pt idx="1005">
                  <c:v>0.49412539058331895</c:v>
                </c:pt>
                <c:pt idx="1006">
                  <c:v>0.49162499375995866</c:v>
                </c:pt>
                <c:pt idx="1007">
                  <c:v>0.49064777019543199</c:v>
                </c:pt>
                <c:pt idx="1008">
                  <c:v>0.48970188688026933</c:v>
                </c:pt>
                <c:pt idx="1009">
                  <c:v>0.48992999321044367</c:v>
                </c:pt>
                <c:pt idx="1010">
                  <c:v>0.49083196899993203</c:v>
                </c:pt>
                <c:pt idx="1011">
                  <c:v>0.49098339155393206</c:v>
                </c:pt>
                <c:pt idx="1012">
                  <c:v>0.49164808972784502</c:v>
                </c:pt>
                <c:pt idx="1013">
                  <c:v>0.4913247777706316</c:v>
                </c:pt>
                <c:pt idx="1014">
                  <c:v>0.49179872654640416</c:v>
                </c:pt>
                <c:pt idx="1015">
                  <c:v>0.49143746940448063</c:v>
                </c:pt>
                <c:pt idx="1016">
                  <c:v>0.49161787269604518</c:v>
                </c:pt>
                <c:pt idx="1017">
                  <c:v>0.49011585302049315</c:v>
                </c:pt>
                <c:pt idx="1018">
                  <c:v>0.49083790372306213</c:v>
                </c:pt>
                <c:pt idx="1019">
                  <c:v>0.49246616141012134</c:v>
                </c:pt>
                <c:pt idx="1020">
                  <c:v>0.49155793552381727</c:v>
                </c:pt>
                <c:pt idx="1021">
                  <c:v>0.49462027421959759</c:v>
                </c:pt>
                <c:pt idx="1022">
                  <c:v>0.49179777487801185</c:v>
                </c:pt>
                <c:pt idx="1023">
                  <c:v>0.48600573190873653</c:v>
                </c:pt>
                <c:pt idx="1024">
                  <c:v>0.48561547899291996</c:v>
                </c:pt>
                <c:pt idx="1025">
                  <c:v>0.49122195115998157</c:v>
                </c:pt>
                <c:pt idx="1026">
                  <c:v>0.49066182709648115</c:v>
                </c:pt>
                <c:pt idx="1027">
                  <c:v>0.49096215654145092</c:v>
                </c:pt>
                <c:pt idx="1028">
                  <c:v>0.49152984303370184</c:v>
                </c:pt>
                <c:pt idx="1029">
                  <c:v>0.49153726408609544</c:v>
                </c:pt>
                <c:pt idx="1030">
                  <c:v>0.49106560069796318</c:v>
                </c:pt>
                <c:pt idx="1031">
                  <c:v>0.49121477161799493</c:v>
                </c:pt>
                <c:pt idx="1032">
                  <c:v>0.49128294670711253</c:v>
                </c:pt>
                <c:pt idx="1033">
                  <c:v>0.49096730813549594</c:v>
                </c:pt>
                <c:pt idx="1034">
                  <c:v>0.4917727077802202</c:v>
                </c:pt>
                <c:pt idx="1035">
                  <c:v>0.492818800598472</c:v>
                </c:pt>
                <c:pt idx="1036">
                  <c:v>0.49473560142649292</c:v>
                </c:pt>
                <c:pt idx="1037">
                  <c:v>0.49170650269664434</c:v>
                </c:pt>
                <c:pt idx="1038">
                  <c:v>0.49066928286503575</c:v>
                </c:pt>
                <c:pt idx="1039">
                  <c:v>0.49009423249270118</c:v>
                </c:pt>
                <c:pt idx="1040">
                  <c:v>0.49030529148463997</c:v>
                </c:pt>
                <c:pt idx="1041">
                  <c:v>0.49166795339008706</c:v>
                </c:pt>
                <c:pt idx="1042">
                  <c:v>0.49092255252107597</c:v>
                </c:pt>
                <c:pt idx="1043">
                  <c:v>0.49261781839767688</c:v>
                </c:pt>
                <c:pt idx="1044">
                  <c:v>0.49200820108380672</c:v>
                </c:pt>
                <c:pt idx="1045">
                  <c:v>0.48886235967150832</c:v>
                </c:pt>
                <c:pt idx="1046">
                  <c:v>0.48714665309176547</c:v>
                </c:pt>
                <c:pt idx="1047">
                  <c:v>0.49073548757336793</c:v>
                </c:pt>
                <c:pt idx="1048">
                  <c:v>0.4898196971920496</c:v>
                </c:pt>
                <c:pt idx="1049">
                  <c:v>0.4905025943572362</c:v>
                </c:pt>
                <c:pt idx="1050">
                  <c:v>0.48947436905422276</c:v>
                </c:pt>
                <c:pt idx="1051">
                  <c:v>0.49411524006303298</c:v>
                </c:pt>
                <c:pt idx="1052">
                  <c:v>0.49029994321058779</c:v>
                </c:pt>
                <c:pt idx="1053">
                  <c:v>0.49084307003639588</c:v>
                </c:pt>
                <c:pt idx="1054">
                  <c:v>0.4899776253359473</c:v>
                </c:pt>
                <c:pt idx="1055">
                  <c:v>0.49028453367850799</c:v>
                </c:pt>
                <c:pt idx="1056">
                  <c:v>0.48948913115088588</c:v>
                </c:pt>
                <c:pt idx="1057">
                  <c:v>0.49259663651148128</c:v>
                </c:pt>
                <c:pt idx="1058">
                  <c:v>0.49404873277448264</c:v>
                </c:pt>
                <c:pt idx="1059">
                  <c:v>0.49496285592118749</c:v>
                </c:pt>
                <c:pt idx="1060">
                  <c:v>0.49158039883096283</c:v>
                </c:pt>
                <c:pt idx="1061">
                  <c:v>0.49017478112213991</c:v>
                </c:pt>
                <c:pt idx="1062">
                  <c:v>0.4882407482099802</c:v>
                </c:pt>
                <c:pt idx="1063">
                  <c:v>0.49060710594910323</c:v>
                </c:pt>
                <c:pt idx="1064">
                  <c:v>0.49245421613496504</c:v>
                </c:pt>
                <c:pt idx="1065">
                  <c:v>0.49211502606608631</c:v>
                </c:pt>
                <c:pt idx="1066">
                  <c:v>0.48951095801114003</c:v>
                </c:pt>
                <c:pt idx="1067">
                  <c:v>0.48950029767802455</c:v>
                </c:pt>
                <c:pt idx="1068">
                  <c:v>0.49090358684710861</c:v>
                </c:pt>
                <c:pt idx="1069">
                  <c:v>0.49050125313861714</c:v>
                </c:pt>
                <c:pt idx="1070">
                  <c:v>0.48666443683362803</c:v>
                </c:pt>
                <c:pt idx="1071">
                  <c:v>0.48990681966223026</c:v>
                </c:pt>
                <c:pt idx="1072">
                  <c:v>0.48744474327492304</c:v>
                </c:pt>
                <c:pt idx="1073">
                  <c:v>0.48988037622013708</c:v>
                </c:pt>
                <c:pt idx="1074">
                  <c:v>0.48853198832107597</c:v>
                </c:pt>
                <c:pt idx="1075">
                  <c:v>0.49077523011076984</c:v>
                </c:pt>
                <c:pt idx="1076">
                  <c:v>0.49101647995144704</c:v>
                </c:pt>
                <c:pt idx="1077">
                  <c:v>0.49209640806688681</c:v>
                </c:pt>
                <c:pt idx="1078">
                  <c:v>0.49251433504147685</c:v>
                </c:pt>
                <c:pt idx="1079">
                  <c:v>0.49066698068238762</c:v>
                </c:pt>
                <c:pt idx="1080">
                  <c:v>0.49059175023467544</c:v>
                </c:pt>
                <c:pt idx="1081">
                  <c:v>0.49015877190203361</c:v>
                </c:pt>
                <c:pt idx="1082">
                  <c:v>0.48602880285031019</c:v>
                </c:pt>
                <c:pt idx="1083">
                  <c:v>0.48543999882034111</c:v>
                </c:pt>
                <c:pt idx="1084">
                  <c:v>0.49250666638134627</c:v>
                </c:pt>
                <c:pt idx="1085">
                  <c:v>0.49143648236874299</c:v>
                </c:pt>
                <c:pt idx="1086">
                  <c:v>0.49245859345120491</c:v>
                </c:pt>
                <c:pt idx="1087">
                  <c:v>0.48898545649371222</c:v>
                </c:pt>
                <c:pt idx="1088">
                  <c:v>0.48903071749302152</c:v>
                </c:pt>
                <c:pt idx="1089">
                  <c:v>0.48927997430861198</c:v>
                </c:pt>
                <c:pt idx="1090">
                  <c:v>0.48934914537340407</c:v>
                </c:pt>
                <c:pt idx="1091">
                  <c:v>0.48642998315985925</c:v>
                </c:pt>
                <c:pt idx="1092">
                  <c:v>0.48696797203200165</c:v>
                </c:pt>
                <c:pt idx="1093">
                  <c:v>0.48768696153142349</c:v>
                </c:pt>
                <c:pt idx="1094">
                  <c:v>0.48710361587492301</c:v>
                </c:pt>
                <c:pt idx="1095">
                  <c:v>0.48610939223240363</c:v>
                </c:pt>
                <c:pt idx="1096">
                  <c:v>0.48782273802593512</c:v>
                </c:pt>
                <c:pt idx="1097">
                  <c:v>0.48884901580401324</c:v>
                </c:pt>
                <c:pt idx="1098">
                  <c:v>0.49063492058362407</c:v>
                </c:pt>
                <c:pt idx="1099">
                  <c:v>0.49030542830685464</c:v>
                </c:pt>
                <c:pt idx="1100">
                  <c:v>0.49251796773815193</c:v>
                </c:pt>
                <c:pt idx="1101">
                  <c:v>0.4914098176386143</c:v>
                </c:pt>
                <c:pt idx="1102">
                  <c:v>0.49047519761171077</c:v>
                </c:pt>
                <c:pt idx="1103">
                  <c:v>0.48781394287678653</c:v>
                </c:pt>
                <c:pt idx="1104">
                  <c:v>0.48884192174259589</c:v>
                </c:pt>
                <c:pt idx="1105">
                  <c:v>0.48923815392156217</c:v>
                </c:pt>
                <c:pt idx="1106">
                  <c:v>0.49009403672085589</c:v>
                </c:pt>
                <c:pt idx="1107">
                  <c:v>0.4886573895813609</c:v>
                </c:pt>
                <c:pt idx="1108">
                  <c:v>0.49142544819445289</c:v>
                </c:pt>
                <c:pt idx="1109">
                  <c:v>0.49000698857218644</c:v>
                </c:pt>
                <c:pt idx="1110">
                  <c:v>0.4932012834995142</c:v>
                </c:pt>
                <c:pt idx="1111">
                  <c:v>0.49179861479677184</c:v>
                </c:pt>
                <c:pt idx="1112">
                  <c:v>0.48956914839205212</c:v>
                </c:pt>
                <c:pt idx="1113">
                  <c:v>0.48611079734081458</c:v>
                </c:pt>
                <c:pt idx="1114">
                  <c:v>0.49083055821421862</c:v>
                </c:pt>
                <c:pt idx="1115">
                  <c:v>0.48966977952228702</c:v>
                </c:pt>
                <c:pt idx="1116">
                  <c:v>0.48955348281462469</c:v>
                </c:pt>
                <c:pt idx="1117">
                  <c:v>0.48865445338780111</c:v>
                </c:pt>
                <c:pt idx="1118">
                  <c:v>0.49096223560343732</c:v>
                </c:pt>
                <c:pt idx="1119">
                  <c:v>0.49230012684019003</c:v>
                </c:pt>
                <c:pt idx="1120">
                  <c:v>0.49336348431280241</c:v>
                </c:pt>
                <c:pt idx="1121">
                  <c:v>0.48838915721427562</c:v>
                </c:pt>
                <c:pt idx="1122">
                  <c:v>0.49029060772025213</c:v>
                </c:pt>
                <c:pt idx="1123">
                  <c:v>0.49135488544843225</c:v>
                </c:pt>
                <c:pt idx="1124">
                  <c:v>0.49144154044985466</c:v>
                </c:pt>
                <c:pt idx="1125">
                  <c:v>0.49371546248233583</c:v>
                </c:pt>
                <c:pt idx="1126">
                  <c:v>0.48672341950393894</c:v>
                </c:pt>
                <c:pt idx="1127">
                  <c:v>0.48595955603061908</c:v>
                </c:pt>
                <c:pt idx="1128">
                  <c:v>0.48720078216045648</c:v>
                </c:pt>
                <c:pt idx="1129">
                  <c:v>0.49044121008957747</c:v>
                </c:pt>
                <c:pt idx="1130">
                  <c:v>0.4899824305181788</c:v>
                </c:pt>
                <c:pt idx="1131">
                  <c:v>0.4885755674703311</c:v>
                </c:pt>
                <c:pt idx="1132">
                  <c:v>0.48871672592711241</c:v>
                </c:pt>
                <c:pt idx="1133">
                  <c:v>0.49072152520854601</c:v>
                </c:pt>
                <c:pt idx="1134">
                  <c:v>0.48951795206359239</c:v>
                </c:pt>
                <c:pt idx="1135">
                  <c:v>0.48971202193759622</c:v>
                </c:pt>
                <c:pt idx="1136">
                  <c:v>0.48913827799446091</c:v>
                </c:pt>
                <c:pt idx="1137">
                  <c:v>0.48849330209887937</c:v>
                </c:pt>
                <c:pt idx="1138">
                  <c:v>0.48876990533285952</c:v>
                </c:pt>
                <c:pt idx="1139">
                  <c:v>0.48989477563831901</c:v>
                </c:pt>
                <c:pt idx="1140">
                  <c:v>0.48785113517329903</c:v>
                </c:pt>
                <c:pt idx="1141">
                  <c:v>0.4874706187986948</c:v>
                </c:pt>
                <c:pt idx="1142">
                  <c:v>0.48638685566212103</c:v>
                </c:pt>
                <c:pt idx="1143">
                  <c:v>0.48459776592719223</c:v>
                </c:pt>
                <c:pt idx="1144">
                  <c:v>0.48803663914225875</c:v>
                </c:pt>
                <c:pt idx="1145">
                  <c:v>0.48757273248539068</c:v>
                </c:pt>
                <c:pt idx="1146">
                  <c:v>0.48945056580914637</c:v>
                </c:pt>
                <c:pt idx="1147">
                  <c:v>0.4895961458360546</c:v>
                </c:pt>
                <c:pt idx="1148">
                  <c:v>0.48886446602217848</c:v>
                </c:pt>
                <c:pt idx="1149">
                  <c:v>0.48686763349042056</c:v>
                </c:pt>
                <c:pt idx="1150">
                  <c:v>0.48960034572221123</c:v>
                </c:pt>
                <c:pt idx="1151">
                  <c:v>0.48875802798089746</c:v>
                </c:pt>
                <c:pt idx="1152">
                  <c:v>0.48799108279698161</c:v>
                </c:pt>
                <c:pt idx="1153">
                  <c:v>0.49093364239807596</c:v>
                </c:pt>
                <c:pt idx="1154">
                  <c:v>0.48851247277833598</c:v>
                </c:pt>
                <c:pt idx="1155">
                  <c:v>0.48792682734475606</c:v>
                </c:pt>
                <c:pt idx="1156">
                  <c:v>0.48535663582682115</c:v>
                </c:pt>
                <c:pt idx="1157">
                  <c:v>0.48849991805663484</c:v>
                </c:pt>
                <c:pt idx="1158">
                  <c:v>0.49124850312786467</c:v>
                </c:pt>
                <c:pt idx="1159">
                  <c:v>0.48698960154981702</c:v>
                </c:pt>
                <c:pt idx="1160">
                  <c:v>0.48960445640327616</c:v>
                </c:pt>
                <c:pt idx="1161">
                  <c:v>0.48785786490495037</c:v>
                </c:pt>
                <c:pt idx="1162">
                  <c:v>0.48882199698405387</c:v>
                </c:pt>
                <c:pt idx="1163">
                  <c:v>0.48697448989299857</c:v>
                </c:pt>
                <c:pt idx="1164">
                  <c:v>0.48631116020421516</c:v>
                </c:pt>
                <c:pt idx="1165">
                  <c:v>0.48742606969198576</c:v>
                </c:pt>
                <c:pt idx="1166">
                  <c:v>0.48964760314681421</c:v>
                </c:pt>
                <c:pt idx="1167">
                  <c:v>0.48720824513718142</c:v>
                </c:pt>
                <c:pt idx="1168">
                  <c:v>0.48866516740715676</c:v>
                </c:pt>
                <c:pt idx="1169">
                  <c:v>0.48701490442941658</c:v>
                </c:pt>
                <c:pt idx="1170">
                  <c:v>0.48830791737630636</c:v>
                </c:pt>
                <c:pt idx="1171">
                  <c:v>0.49008414115549115</c:v>
                </c:pt>
                <c:pt idx="1172">
                  <c:v>0.49164045960098018</c:v>
                </c:pt>
                <c:pt idx="1173">
                  <c:v>0.49214273436570982</c:v>
                </c:pt>
                <c:pt idx="1174">
                  <c:v>0.4875235020489474</c:v>
                </c:pt>
                <c:pt idx="1175">
                  <c:v>0.48467654200895166</c:v>
                </c:pt>
                <c:pt idx="1176">
                  <c:v>0.48676830566654555</c:v>
                </c:pt>
                <c:pt idx="1177">
                  <c:v>0.48749017137566286</c:v>
                </c:pt>
                <c:pt idx="1178">
                  <c:v>0.48719595074699945</c:v>
                </c:pt>
                <c:pt idx="1179">
                  <c:v>0.48658219570887368</c:v>
                </c:pt>
                <c:pt idx="1180">
                  <c:v>0.4882860511695517</c:v>
                </c:pt>
                <c:pt idx="1181">
                  <c:v>0.48940763824657979</c:v>
                </c:pt>
                <c:pt idx="1182">
                  <c:v>0.48845020143620232</c:v>
                </c:pt>
                <c:pt idx="1183">
                  <c:v>0.49090303712764671</c:v>
                </c:pt>
                <c:pt idx="1184">
                  <c:v>0.48949629920776372</c:v>
                </c:pt>
                <c:pt idx="1185">
                  <c:v>0.48720676631529042</c:v>
                </c:pt>
                <c:pt idx="1186">
                  <c:v>0.48887145928189696</c:v>
                </c:pt>
                <c:pt idx="1187">
                  <c:v>0.48948567885058997</c:v>
                </c:pt>
                <c:pt idx="1188">
                  <c:v>0.48851381686790391</c:v>
                </c:pt>
                <c:pt idx="1189">
                  <c:v>0.48684494937360734</c:v>
                </c:pt>
                <c:pt idx="1190">
                  <c:v>0.486307577234523</c:v>
                </c:pt>
                <c:pt idx="1191">
                  <c:v>0.48855371943083331</c:v>
                </c:pt>
                <c:pt idx="1192">
                  <c:v>0.48864015759723878</c:v>
                </c:pt>
                <c:pt idx="1193">
                  <c:v>0.48684094041705156</c:v>
                </c:pt>
                <c:pt idx="1194">
                  <c:v>0.48881418316940406</c:v>
                </c:pt>
                <c:pt idx="1195">
                  <c:v>0.48670706131705194</c:v>
                </c:pt>
                <c:pt idx="1196">
                  <c:v>0.4875027830269173</c:v>
                </c:pt>
                <c:pt idx="1197">
                  <c:v>0.48714717865704321</c:v>
                </c:pt>
                <c:pt idx="1198">
                  <c:v>0.48620915982740515</c:v>
                </c:pt>
                <c:pt idx="1199">
                  <c:v>0.48634051472484513</c:v>
                </c:pt>
                <c:pt idx="1200">
                  <c:v>0.48711026099864707</c:v>
                </c:pt>
                <c:pt idx="1201">
                  <c:v>0.48563575317534458</c:v>
                </c:pt>
                <c:pt idx="1202">
                  <c:v>0.4863308710178576</c:v>
                </c:pt>
                <c:pt idx="1203">
                  <c:v>0.48822269580081795</c:v>
                </c:pt>
                <c:pt idx="1204">
                  <c:v>0.48803902543304345</c:v>
                </c:pt>
                <c:pt idx="1205">
                  <c:v>0.48643376591564125</c:v>
                </c:pt>
                <c:pt idx="1206">
                  <c:v>0.48493550561507659</c:v>
                </c:pt>
                <c:pt idx="1207">
                  <c:v>0.48684814878025962</c:v>
                </c:pt>
                <c:pt idx="1208">
                  <c:v>0.4887212244795473</c:v>
                </c:pt>
                <c:pt idx="1209">
                  <c:v>0.48632849025749214</c:v>
                </c:pt>
                <c:pt idx="1210">
                  <c:v>0.4859564711972606</c:v>
                </c:pt>
                <c:pt idx="1211">
                  <c:v>0.49031498531095963</c:v>
                </c:pt>
                <c:pt idx="1212">
                  <c:v>0.48716206205688239</c:v>
                </c:pt>
                <c:pt idx="1213">
                  <c:v>0.48805693944805589</c:v>
                </c:pt>
                <c:pt idx="1214">
                  <c:v>0.48806566961522579</c:v>
                </c:pt>
                <c:pt idx="1215">
                  <c:v>0.489266188940361</c:v>
                </c:pt>
                <c:pt idx="1216">
                  <c:v>0.48770216857614612</c:v>
                </c:pt>
                <c:pt idx="1217">
                  <c:v>0.48629875511498299</c:v>
                </c:pt>
                <c:pt idx="1218">
                  <c:v>0.48688874119259185</c:v>
                </c:pt>
                <c:pt idx="1219">
                  <c:v>0.48874790209221619</c:v>
                </c:pt>
                <c:pt idx="1220">
                  <c:v>0.48910399179080027</c:v>
                </c:pt>
                <c:pt idx="1221">
                  <c:v>0.48770706078824183</c:v>
                </c:pt>
                <c:pt idx="1222">
                  <c:v>0.48846041639366011</c:v>
                </c:pt>
                <c:pt idx="1223">
                  <c:v>0.488459529901275</c:v>
                </c:pt>
                <c:pt idx="1224">
                  <c:v>0.4873208854941054</c:v>
                </c:pt>
                <c:pt idx="1225">
                  <c:v>0.48723448273932563</c:v>
                </c:pt>
                <c:pt idx="1226">
                  <c:v>0.48618479030353307</c:v>
                </c:pt>
                <c:pt idx="1227">
                  <c:v>0.48354758476833476</c:v>
                </c:pt>
                <c:pt idx="1228">
                  <c:v>0.48757594522407965</c:v>
                </c:pt>
                <c:pt idx="1229">
                  <c:v>0.48596286744881162</c:v>
                </c:pt>
                <c:pt idx="1230">
                  <c:v>0.48653197858448421</c:v>
                </c:pt>
                <c:pt idx="1231">
                  <c:v>0.48718042997705929</c:v>
                </c:pt>
                <c:pt idx="1232">
                  <c:v>0.48854021719680424</c:v>
                </c:pt>
                <c:pt idx="1233">
                  <c:v>0.4886616029144909</c:v>
                </c:pt>
                <c:pt idx="1234">
                  <c:v>0.48708880941080573</c:v>
                </c:pt>
                <c:pt idx="1235">
                  <c:v>0.48469937620120046</c:v>
                </c:pt>
                <c:pt idx="1236">
                  <c:v>0.48199202979429739</c:v>
                </c:pt>
                <c:pt idx="1237">
                  <c:v>0.48430043450752724</c:v>
                </c:pt>
                <c:pt idx="1238">
                  <c:v>0.48116359609472203</c:v>
                </c:pt>
                <c:pt idx="1239">
                  <c:v>0.48079237223836702</c:v>
                </c:pt>
                <c:pt idx="1240">
                  <c:v>0.48650377581214244</c:v>
                </c:pt>
                <c:pt idx="1241">
                  <c:v>0.48718632163297104</c:v>
                </c:pt>
                <c:pt idx="1242">
                  <c:v>0.48605261745071493</c:v>
                </c:pt>
                <c:pt idx="1243">
                  <c:v>0.48402367859621492</c:v>
                </c:pt>
                <c:pt idx="1244">
                  <c:v>0.48051214136595166</c:v>
                </c:pt>
                <c:pt idx="1245">
                  <c:v>0.48625687121789612</c:v>
                </c:pt>
                <c:pt idx="1246">
                  <c:v>0.48477673733340709</c:v>
                </c:pt>
                <c:pt idx="1247">
                  <c:v>0.48575667523439203</c:v>
                </c:pt>
                <c:pt idx="1248">
                  <c:v>0.48429661712419553</c:v>
                </c:pt>
                <c:pt idx="1249">
                  <c:v>0.4841608943870796</c:v>
                </c:pt>
                <c:pt idx="1250">
                  <c:v>0.48323563576739742</c:v>
                </c:pt>
                <c:pt idx="1251">
                  <c:v>0.48371363619760344</c:v>
                </c:pt>
                <c:pt idx="1252">
                  <c:v>0.48597384344983618</c:v>
                </c:pt>
                <c:pt idx="1253">
                  <c:v>0.48689603262953152</c:v>
                </c:pt>
                <c:pt idx="1254">
                  <c:v>0.48582447502632181</c:v>
                </c:pt>
                <c:pt idx="1255">
                  <c:v>0.48487124576667184</c:v>
                </c:pt>
                <c:pt idx="1256">
                  <c:v>0.48629045662839682</c:v>
                </c:pt>
                <c:pt idx="1257">
                  <c:v>0.48606545434026438</c:v>
                </c:pt>
                <c:pt idx="1258">
                  <c:v>0.48447335758871896</c:v>
                </c:pt>
                <c:pt idx="1259">
                  <c:v>0.48534329704753154</c:v>
                </c:pt>
                <c:pt idx="1260">
                  <c:v>0.48370554787048786</c:v>
                </c:pt>
                <c:pt idx="1261">
                  <c:v>0.48490627655394697</c:v>
                </c:pt>
                <c:pt idx="1262">
                  <c:v>0.48606825188561825</c:v>
                </c:pt>
                <c:pt idx="1263">
                  <c:v>0.48447278127844901</c:v>
                </c:pt>
                <c:pt idx="1264">
                  <c:v>0.48502430498436111</c:v>
                </c:pt>
                <c:pt idx="1265">
                  <c:v>0.48392183112165565</c:v>
                </c:pt>
                <c:pt idx="1266">
                  <c:v>0.48431434382631583</c:v>
                </c:pt>
                <c:pt idx="1267">
                  <c:v>0.48433951318744056</c:v>
                </c:pt>
                <c:pt idx="1268">
                  <c:v>0.48555168931856446</c:v>
                </c:pt>
                <c:pt idx="1269">
                  <c:v>0.48545563809598757</c:v>
                </c:pt>
                <c:pt idx="1270">
                  <c:v>0.48534191188259185</c:v>
                </c:pt>
                <c:pt idx="1271">
                  <c:v>0.48431718202297708</c:v>
                </c:pt>
                <c:pt idx="1272">
                  <c:v>0.48440025781612661</c:v>
                </c:pt>
                <c:pt idx="1273">
                  <c:v>0.48368755469406938</c:v>
                </c:pt>
                <c:pt idx="1274">
                  <c:v>0.48260086222208576</c:v>
                </c:pt>
                <c:pt idx="1275">
                  <c:v>0.48307736702462317</c:v>
                </c:pt>
                <c:pt idx="1276">
                  <c:v>0.48070950178768429</c:v>
                </c:pt>
                <c:pt idx="1277">
                  <c:v>0.48405346981159764</c:v>
                </c:pt>
                <c:pt idx="1278">
                  <c:v>0.48517515442624476</c:v>
                </c:pt>
                <c:pt idx="1279">
                  <c:v>0.48217924137239976</c:v>
                </c:pt>
                <c:pt idx="1280">
                  <c:v>0.48458261075029208</c:v>
                </c:pt>
                <c:pt idx="1281">
                  <c:v>0.48340485290393453</c:v>
                </c:pt>
                <c:pt idx="1282">
                  <c:v>0.48477686434136852</c:v>
                </c:pt>
                <c:pt idx="1283">
                  <c:v>0.48417280823613673</c:v>
                </c:pt>
                <c:pt idx="1284">
                  <c:v>0.4845018472968905</c:v>
                </c:pt>
                <c:pt idx="1285">
                  <c:v>0.48446765831970157</c:v>
                </c:pt>
                <c:pt idx="1286">
                  <c:v>0.48418820136371543</c:v>
                </c:pt>
                <c:pt idx="1287">
                  <c:v>0.48566230351275247</c:v>
                </c:pt>
                <c:pt idx="1288">
                  <c:v>0.4858649738994798</c:v>
                </c:pt>
                <c:pt idx="1289">
                  <c:v>0.4843665775090466</c:v>
                </c:pt>
                <c:pt idx="1290">
                  <c:v>0.48480003674243016</c:v>
                </c:pt>
                <c:pt idx="1291">
                  <c:v>0.48447077869731997</c:v>
                </c:pt>
                <c:pt idx="1292">
                  <c:v>0.48472632609600963</c:v>
                </c:pt>
                <c:pt idx="1293">
                  <c:v>0.48424984528417364</c:v>
                </c:pt>
                <c:pt idx="1294">
                  <c:v>0.48425908115218058</c:v>
                </c:pt>
                <c:pt idx="1295">
                  <c:v>0.48340960676516148</c:v>
                </c:pt>
                <c:pt idx="1296">
                  <c:v>0.48419700448929553</c:v>
                </c:pt>
                <c:pt idx="1297">
                  <c:v>0.48434747474097162</c:v>
                </c:pt>
                <c:pt idx="1298">
                  <c:v>0.48393258138918133</c:v>
                </c:pt>
                <c:pt idx="1299">
                  <c:v>0.48403035231456748</c:v>
                </c:pt>
                <c:pt idx="1300">
                  <c:v>0.48335121645651358</c:v>
                </c:pt>
                <c:pt idx="1301">
                  <c:v>0.48352187953894177</c:v>
                </c:pt>
                <c:pt idx="1302">
                  <c:v>0.48366465041511564</c:v>
                </c:pt>
                <c:pt idx="1303">
                  <c:v>0.48433599861932392</c:v>
                </c:pt>
                <c:pt idx="1304">
                  <c:v>0.48734106209563488</c:v>
                </c:pt>
                <c:pt idx="1305">
                  <c:v>0.4883962587510568</c:v>
                </c:pt>
                <c:pt idx="1306">
                  <c:v>0.48810966263278938</c:v>
                </c:pt>
                <c:pt idx="1307">
                  <c:v>0.48767251810853984</c:v>
                </c:pt>
                <c:pt idx="1308">
                  <c:v>0.48748953731377509</c:v>
                </c:pt>
                <c:pt idx="1309">
                  <c:v>0.48494803654696589</c:v>
                </c:pt>
                <c:pt idx="1310">
                  <c:v>0.48367374072806352</c:v>
                </c:pt>
                <c:pt idx="1311">
                  <c:v>0.48190894575669646</c:v>
                </c:pt>
                <c:pt idx="1312">
                  <c:v>0.48685360727342802</c:v>
                </c:pt>
                <c:pt idx="1313">
                  <c:v>0.48724527210850194</c:v>
                </c:pt>
                <c:pt idx="1314">
                  <c:v>0.48702296176992316</c:v>
                </c:pt>
                <c:pt idx="1315">
                  <c:v>0.48714904092919947</c:v>
                </c:pt>
                <c:pt idx="1316">
                  <c:v>0.48565918892238247</c:v>
                </c:pt>
                <c:pt idx="1317">
                  <c:v>0.48538416255281364</c:v>
                </c:pt>
                <c:pt idx="1318">
                  <c:v>0.4862070253745947</c:v>
                </c:pt>
                <c:pt idx="1319">
                  <c:v>0.48322298199275859</c:v>
                </c:pt>
                <c:pt idx="1320">
                  <c:v>0.48419004742847638</c:v>
                </c:pt>
                <c:pt idx="1321">
                  <c:v>0.48322273082433587</c:v>
                </c:pt>
                <c:pt idx="1322">
                  <c:v>0.48068132952630876</c:v>
                </c:pt>
                <c:pt idx="1323">
                  <c:v>0.48392381307263571</c:v>
                </c:pt>
                <c:pt idx="1324">
                  <c:v>0.48286105201049456</c:v>
                </c:pt>
                <c:pt idx="1325">
                  <c:v>0.47944091823877111</c:v>
                </c:pt>
                <c:pt idx="1326">
                  <c:v>0.47920634853548233</c:v>
                </c:pt>
                <c:pt idx="1327">
                  <c:v>0.4827729695926703</c:v>
                </c:pt>
                <c:pt idx="1328">
                  <c:v>0.48235621792905259</c:v>
                </c:pt>
                <c:pt idx="1329">
                  <c:v>0.48329718794171084</c:v>
                </c:pt>
                <c:pt idx="1330">
                  <c:v>0.48122150584784179</c:v>
                </c:pt>
                <c:pt idx="1331">
                  <c:v>0.48374366994962897</c:v>
                </c:pt>
                <c:pt idx="1332">
                  <c:v>0.48365713629834278</c:v>
                </c:pt>
                <c:pt idx="1333">
                  <c:v>0.48314138886148827</c:v>
                </c:pt>
                <c:pt idx="1334">
                  <c:v>0.48310886078719262</c:v>
                </c:pt>
                <c:pt idx="1335">
                  <c:v>0.48293003930442857</c:v>
                </c:pt>
                <c:pt idx="1336">
                  <c:v>0.48337692086262429</c:v>
                </c:pt>
                <c:pt idx="1337">
                  <c:v>0.48309323613389044</c:v>
                </c:pt>
                <c:pt idx="1338">
                  <c:v>0.48450517065395404</c:v>
                </c:pt>
                <c:pt idx="1339">
                  <c:v>0.48706845535159571</c:v>
                </c:pt>
                <c:pt idx="1340">
                  <c:v>0.48278848731415086</c:v>
                </c:pt>
                <c:pt idx="1341">
                  <c:v>0.48302640262468782</c:v>
                </c:pt>
                <c:pt idx="1342">
                  <c:v>0.4820961412110506</c:v>
                </c:pt>
                <c:pt idx="1343">
                  <c:v>0.48222453524353009</c:v>
                </c:pt>
                <c:pt idx="1344">
                  <c:v>0.4823698576880413</c:v>
                </c:pt>
                <c:pt idx="1345">
                  <c:v>0.48290879246259494</c:v>
                </c:pt>
                <c:pt idx="1346">
                  <c:v>0.48160294514692714</c:v>
                </c:pt>
                <c:pt idx="1347">
                  <c:v>0.48230198218424325</c:v>
                </c:pt>
                <c:pt idx="1348">
                  <c:v>0.48380571288724677</c:v>
                </c:pt>
                <c:pt idx="1349">
                  <c:v>0.48262807661009455</c:v>
                </c:pt>
                <c:pt idx="1350">
                  <c:v>0.48193750959062487</c:v>
                </c:pt>
                <c:pt idx="1351">
                  <c:v>0.48252505746782531</c:v>
                </c:pt>
                <c:pt idx="1352">
                  <c:v>0.48264227633364504</c:v>
                </c:pt>
                <c:pt idx="1353">
                  <c:v>0.48327081656499377</c:v>
                </c:pt>
                <c:pt idx="1354">
                  <c:v>0.48245068446974615</c:v>
                </c:pt>
                <c:pt idx="1355">
                  <c:v>0.48237813381999339</c:v>
                </c:pt>
                <c:pt idx="1356">
                  <c:v>0.48236517473498347</c:v>
                </c:pt>
                <c:pt idx="1357">
                  <c:v>0.48288232420578953</c:v>
                </c:pt>
                <c:pt idx="1358">
                  <c:v>0.48344006404800732</c:v>
                </c:pt>
                <c:pt idx="1359">
                  <c:v>0.48305654743216631</c:v>
                </c:pt>
                <c:pt idx="1360">
                  <c:v>0.48357810455001032</c:v>
                </c:pt>
                <c:pt idx="1361">
                  <c:v>0.4838860586393301</c:v>
                </c:pt>
                <c:pt idx="1362">
                  <c:v>0.48483612331174142</c:v>
                </c:pt>
                <c:pt idx="1363">
                  <c:v>0.48516880326557477</c:v>
                </c:pt>
                <c:pt idx="1364">
                  <c:v>0.48490865631718094</c:v>
                </c:pt>
                <c:pt idx="1365">
                  <c:v>0.48417156309329867</c:v>
                </c:pt>
                <c:pt idx="1366">
                  <c:v>0.48251770536095134</c:v>
                </c:pt>
                <c:pt idx="1367">
                  <c:v>0.48317952255171787</c:v>
                </c:pt>
                <c:pt idx="1368">
                  <c:v>0.48371274420690424</c:v>
                </c:pt>
                <c:pt idx="1369">
                  <c:v>0.48404013335140228</c:v>
                </c:pt>
                <c:pt idx="1370">
                  <c:v>0.48508999023206451</c:v>
                </c:pt>
                <c:pt idx="1371">
                  <c:v>0.48484210012851509</c:v>
                </c:pt>
                <c:pt idx="1372">
                  <c:v>0.48329905184512217</c:v>
                </c:pt>
                <c:pt idx="1373">
                  <c:v>0.48202474068806539</c:v>
                </c:pt>
                <c:pt idx="1374">
                  <c:v>0.48171184011005408</c:v>
                </c:pt>
                <c:pt idx="1375">
                  <c:v>0.48219037420073929</c:v>
                </c:pt>
                <c:pt idx="1376">
                  <c:v>0.48196386930663443</c:v>
                </c:pt>
                <c:pt idx="1377">
                  <c:v>0.48478596258613554</c:v>
                </c:pt>
                <c:pt idx="1378">
                  <c:v>0.48289399748272427</c:v>
                </c:pt>
                <c:pt idx="1379">
                  <c:v>0.48355605653907019</c:v>
                </c:pt>
                <c:pt idx="1380">
                  <c:v>0.48285581180624432</c:v>
                </c:pt>
                <c:pt idx="1381">
                  <c:v>0.48176169668828739</c:v>
                </c:pt>
                <c:pt idx="1382">
                  <c:v>0.4811773393073735</c:v>
                </c:pt>
                <c:pt idx="1383">
                  <c:v>0.48009153809987387</c:v>
                </c:pt>
                <c:pt idx="1384">
                  <c:v>0.48014636842166747</c:v>
                </c:pt>
                <c:pt idx="1385">
                  <c:v>0.482479233993519</c:v>
                </c:pt>
                <c:pt idx="1386">
                  <c:v>0.48170975200822935</c:v>
                </c:pt>
                <c:pt idx="1387">
                  <c:v>0.48211097632499683</c:v>
                </c:pt>
                <c:pt idx="1388">
                  <c:v>0.48076873255747971</c:v>
                </c:pt>
                <c:pt idx="1389">
                  <c:v>0.48084605062974928</c:v>
                </c:pt>
                <c:pt idx="1390">
                  <c:v>0.48137714036108742</c:v>
                </c:pt>
                <c:pt idx="1391">
                  <c:v>0.48148228881941374</c:v>
                </c:pt>
                <c:pt idx="1392">
                  <c:v>0.48230465424743818</c:v>
                </c:pt>
                <c:pt idx="1393">
                  <c:v>0.48198358864638552</c:v>
                </c:pt>
                <c:pt idx="1394">
                  <c:v>0.48187438314372277</c:v>
                </c:pt>
                <c:pt idx="1395">
                  <c:v>0.48181719368873704</c:v>
                </c:pt>
                <c:pt idx="1396">
                  <c:v>0.48212078702891814</c:v>
                </c:pt>
                <c:pt idx="1397">
                  <c:v>0.4814772500875581</c:v>
                </c:pt>
                <c:pt idx="1398">
                  <c:v>0.48191465908190922</c:v>
                </c:pt>
                <c:pt idx="1399">
                  <c:v>0.48259312242762842</c:v>
                </c:pt>
                <c:pt idx="1400">
                  <c:v>0.48144153460966443</c:v>
                </c:pt>
                <c:pt idx="1401">
                  <c:v>0.48196305741353318</c:v>
                </c:pt>
                <c:pt idx="1402">
                  <c:v>0.48303431211763731</c:v>
                </c:pt>
                <c:pt idx="1403">
                  <c:v>0.48240177383896349</c:v>
                </c:pt>
                <c:pt idx="1404">
                  <c:v>0.48230288266855487</c:v>
                </c:pt>
                <c:pt idx="1405">
                  <c:v>0.47946002449728842</c:v>
                </c:pt>
                <c:pt idx="1406">
                  <c:v>0.48207870437601119</c:v>
                </c:pt>
                <c:pt idx="1407">
                  <c:v>0.48017646976440759</c:v>
                </c:pt>
                <c:pt idx="1408">
                  <c:v>0.47823237511089939</c:v>
                </c:pt>
                <c:pt idx="1409">
                  <c:v>0.47726043852248984</c:v>
                </c:pt>
                <c:pt idx="1410">
                  <c:v>0.47632719724185801</c:v>
                </c:pt>
                <c:pt idx="1411">
                  <c:v>0.48141314536693602</c:v>
                </c:pt>
                <c:pt idx="1412">
                  <c:v>0.48219303531887453</c:v>
                </c:pt>
                <c:pt idx="1413">
                  <c:v>0.4812001684222455</c:v>
                </c:pt>
                <c:pt idx="1414">
                  <c:v>0.48268899010407612</c:v>
                </c:pt>
                <c:pt idx="1415">
                  <c:v>0.48340980257509653</c:v>
                </c:pt>
                <c:pt idx="1416">
                  <c:v>0.48106088425052312</c:v>
                </c:pt>
                <c:pt idx="1417">
                  <c:v>0.48036791839147691</c:v>
                </c:pt>
                <c:pt idx="1418">
                  <c:v>0.48045150590856767</c:v>
                </c:pt>
                <c:pt idx="1419">
                  <c:v>0.47997798263935026</c:v>
                </c:pt>
                <c:pt idx="1420">
                  <c:v>0.48052986324702129</c:v>
                </c:pt>
                <c:pt idx="1421">
                  <c:v>0.47828618150004765</c:v>
                </c:pt>
                <c:pt idx="1422">
                  <c:v>0.48171267027628745</c:v>
                </c:pt>
                <c:pt idx="1423">
                  <c:v>0.47779905296223879</c:v>
                </c:pt>
                <c:pt idx="1424">
                  <c:v>0.47568496997024279</c:v>
                </c:pt>
                <c:pt idx="1425">
                  <c:v>0.47621255237675453</c:v>
                </c:pt>
                <c:pt idx="1426">
                  <c:v>0.4794480297946373</c:v>
                </c:pt>
                <c:pt idx="1427">
                  <c:v>0.48081389657601237</c:v>
                </c:pt>
                <c:pt idx="1428">
                  <c:v>0.48205731935262752</c:v>
                </c:pt>
                <c:pt idx="1429">
                  <c:v>0.48115250097688977</c:v>
                </c:pt>
                <c:pt idx="1430">
                  <c:v>0.4814854268442052</c:v>
                </c:pt>
                <c:pt idx="1431">
                  <c:v>0.48100998564754582</c:v>
                </c:pt>
                <c:pt idx="1432">
                  <c:v>0.48053739280722813</c:v>
                </c:pt>
                <c:pt idx="1433">
                  <c:v>0.48037219416254656</c:v>
                </c:pt>
                <c:pt idx="1434">
                  <c:v>0.4797542940590403</c:v>
                </c:pt>
                <c:pt idx="1435">
                  <c:v>0.4803486156400576</c:v>
                </c:pt>
                <c:pt idx="1436">
                  <c:v>0.48017171335078923</c:v>
                </c:pt>
                <c:pt idx="1437">
                  <c:v>0.4798458848621</c:v>
                </c:pt>
                <c:pt idx="1438">
                  <c:v>0.47990588634871739</c:v>
                </c:pt>
                <c:pt idx="1439">
                  <c:v>0.48003328358648534</c:v>
                </c:pt>
                <c:pt idx="1440">
                  <c:v>0.48043680909756631</c:v>
                </c:pt>
                <c:pt idx="1441">
                  <c:v>0.48013389630336623</c:v>
                </c:pt>
                <c:pt idx="1442">
                  <c:v>0.48036821914434225</c:v>
                </c:pt>
                <c:pt idx="1443">
                  <c:v>0.48039314622526358</c:v>
                </c:pt>
                <c:pt idx="1444">
                  <c:v>0.48096189677126255</c:v>
                </c:pt>
                <c:pt idx="1445">
                  <c:v>0.48072246761706439</c:v>
                </c:pt>
                <c:pt idx="1446">
                  <c:v>0.48059414997266448</c:v>
                </c:pt>
                <c:pt idx="1447">
                  <c:v>0.48038749237106393</c:v>
                </c:pt>
                <c:pt idx="1448">
                  <c:v>0.48044900572948851</c:v>
                </c:pt>
                <c:pt idx="1449">
                  <c:v>0.48441076814384953</c:v>
                </c:pt>
                <c:pt idx="1450">
                  <c:v>0.4799973160041639</c:v>
                </c:pt>
                <c:pt idx="1451">
                  <c:v>0.47979325769353753</c:v>
                </c:pt>
                <c:pt idx="1452">
                  <c:v>0.47936179671059093</c:v>
                </c:pt>
                <c:pt idx="1453">
                  <c:v>0.48021055028637349</c:v>
                </c:pt>
                <c:pt idx="1454">
                  <c:v>0.47992502685181465</c:v>
                </c:pt>
                <c:pt idx="1455">
                  <c:v>0.47993394101558784</c:v>
                </c:pt>
                <c:pt idx="1456">
                  <c:v>0.48033329799157942</c:v>
                </c:pt>
                <c:pt idx="1457">
                  <c:v>0.4798122798718602</c:v>
                </c:pt>
                <c:pt idx="1458">
                  <c:v>0.47973490257265278</c:v>
                </c:pt>
                <c:pt idx="1459">
                  <c:v>0.47943911702365233</c:v>
                </c:pt>
                <c:pt idx="1460">
                  <c:v>0.47896358095942926</c:v>
                </c:pt>
                <c:pt idx="1461">
                  <c:v>0.47933692199279909</c:v>
                </c:pt>
                <c:pt idx="1462">
                  <c:v>0.47951213199724785</c:v>
                </c:pt>
                <c:pt idx="1463">
                  <c:v>0.47912730220535038</c:v>
                </c:pt>
                <c:pt idx="1464">
                  <c:v>0.47856943948321201</c:v>
                </c:pt>
                <c:pt idx="1465">
                  <c:v>0.47942421807205554</c:v>
                </c:pt>
                <c:pt idx="1466">
                  <c:v>0.4807535073447739</c:v>
                </c:pt>
                <c:pt idx="1467">
                  <c:v>0.48000330342377773</c:v>
                </c:pt>
                <c:pt idx="1468">
                  <c:v>0.47983686511656748</c:v>
                </c:pt>
                <c:pt idx="1469">
                  <c:v>0.47958893114717527</c:v>
                </c:pt>
                <c:pt idx="1470">
                  <c:v>0.4790992822781433</c:v>
                </c:pt>
                <c:pt idx="1471">
                  <c:v>0.47868036448348006</c:v>
                </c:pt>
                <c:pt idx="1472">
                  <c:v>0.47885817751650228</c:v>
                </c:pt>
                <c:pt idx="1473">
                  <c:v>0.47914494846773942</c:v>
                </c:pt>
                <c:pt idx="1474">
                  <c:v>0.47942871506747842</c:v>
                </c:pt>
                <c:pt idx="1475">
                  <c:v>0.47956748420740791</c:v>
                </c:pt>
                <c:pt idx="1476">
                  <c:v>0.47861246350948211</c:v>
                </c:pt>
                <c:pt idx="1477">
                  <c:v>0.47927867226811877</c:v>
                </c:pt>
                <c:pt idx="1478">
                  <c:v>0.47996592808621769</c:v>
                </c:pt>
                <c:pt idx="1479">
                  <c:v>0.48035249355047949</c:v>
                </c:pt>
                <c:pt idx="1480">
                  <c:v>0.47844031174042151</c:v>
                </c:pt>
                <c:pt idx="1481">
                  <c:v>0.47729917946831485</c:v>
                </c:pt>
                <c:pt idx="1482">
                  <c:v>0.47771170882237562</c:v>
                </c:pt>
                <c:pt idx="1483">
                  <c:v>0.47821489686721474</c:v>
                </c:pt>
                <c:pt idx="1484">
                  <c:v>0.47884625186023572</c:v>
                </c:pt>
                <c:pt idx="1485">
                  <c:v>0.47752190556188701</c:v>
                </c:pt>
                <c:pt idx="1486">
                  <c:v>0.47918094085981666</c:v>
                </c:pt>
                <c:pt idx="1487">
                  <c:v>0.47984176863938532</c:v>
                </c:pt>
                <c:pt idx="1488">
                  <c:v>0.47949582651386941</c:v>
                </c:pt>
                <c:pt idx="1489">
                  <c:v>0.47756630128648869</c:v>
                </c:pt>
                <c:pt idx="1490">
                  <c:v>0.47757228975467786</c:v>
                </c:pt>
                <c:pt idx="1491">
                  <c:v>0.47930832827822223</c:v>
                </c:pt>
                <c:pt idx="1492">
                  <c:v>0.48026744961044154</c:v>
                </c:pt>
                <c:pt idx="1493">
                  <c:v>0.47973085045733355</c:v>
                </c:pt>
                <c:pt idx="1494">
                  <c:v>0.47940287014085953</c:v>
                </c:pt>
                <c:pt idx="1495">
                  <c:v>0.47895747703249753</c:v>
                </c:pt>
                <c:pt idx="1496">
                  <c:v>0.47764820372271444</c:v>
                </c:pt>
                <c:pt idx="1497">
                  <c:v>0.47800996114029154</c:v>
                </c:pt>
                <c:pt idx="1498">
                  <c:v>0.47811705360559614</c:v>
                </c:pt>
                <c:pt idx="1499">
                  <c:v>0.47883399019083933</c:v>
                </c:pt>
                <c:pt idx="1500">
                  <c:v>0.48035288141814109</c:v>
                </c:pt>
                <c:pt idx="1501">
                  <c:v>0.47818456540075571</c:v>
                </c:pt>
                <c:pt idx="1502">
                  <c:v>0.47814883414806447</c:v>
                </c:pt>
                <c:pt idx="1503">
                  <c:v>0.47816739298638894</c:v>
                </c:pt>
                <c:pt idx="1504">
                  <c:v>0.47786136992362876</c:v>
                </c:pt>
                <c:pt idx="1505">
                  <c:v>0.47806984743079423</c:v>
                </c:pt>
                <c:pt idx="1506">
                  <c:v>0.47716102927152315</c:v>
                </c:pt>
                <c:pt idx="1507">
                  <c:v>0.47643280164789148</c:v>
                </c:pt>
                <c:pt idx="1508">
                  <c:v>0.47773249542395751</c:v>
                </c:pt>
                <c:pt idx="1509">
                  <c:v>0.47744899686398146</c:v>
                </c:pt>
                <c:pt idx="1510">
                  <c:v>0.47669120720274527</c:v>
                </c:pt>
                <c:pt idx="1511">
                  <c:v>0.47711585592656341</c:v>
                </c:pt>
                <c:pt idx="1512">
                  <c:v>0.47803134553874516</c:v>
                </c:pt>
                <c:pt idx="1513">
                  <c:v>0.4775749420984044</c:v>
                </c:pt>
                <c:pt idx="1514">
                  <c:v>0.4783394539181749</c:v>
                </c:pt>
                <c:pt idx="1515">
                  <c:v>0.47758619660612323</c:v>
                </c:pt>
                <c:pt idx="1516">
                  <c:v>0.47810977664152443</c:v>
                </c:pt>
                <c:pt idx="1517">
                  <c:v>0.47841865264976757</c:v>
                </c:pt>
                <c:pt idx="1518">
                  <c:v>0.47787832901030852</c:v>
                </c:pt>
                <c:pt idx="1519">
                  <c:v>0.47799279294039404</c:v>
                </c:pt>
                <c:pt idx="1520">
                  <c:v>0.47866390947106952</c:v>
                </c:pt>
                <c:pt idx="1521">
                  <c:v>0.47787863363582467</c:v>
                </c:pt>
                <c:pt idx="1522">
                  <c:v>0.47883210727337899</c:v>
                </c:pt>
                <c:pt idx="1523">
                  <c:v>0.47900886812196142</c:v>
                </c:pt>
                <c:pt idx="1524">
                  <c:v>0.47952111611085463</c:v>
                </c:pt>
                <c:pt idx="1525">
                  <c:v>0.47784160171473455</c:v>
                </c:pt>
                <c:pt idx="1526">
                  <c:v>0.47675630989271889</c:v>
                </c:pt>
                <c:pt idx="1527">
                  <c:v>0.47751064421588907</c:v>
                </c:pt>
                <c:pt idx="1528">
                  <c:v>0.47783316861122077</c:v>
                </c:pt>
                <c:pt idx="1529">
                  <c:v>0.47847264167207332</c:v>
                </c:pt>
                <c:pt idx="1530">
                  <c:v>0.47764553148150823</c:v>
                </c:pt>
                <c:pt idx="1531">
                  <c:v>0.4778171814068754</c:v>
                </c:pt>
                <c:pt idx="1532">
                  <c:v>0.47657321972009076</c:v>
                </c:pt>
                <c:pt idx="1533">
                  <c:v>0.47860024621022218</c:v>
                </c:pt>
                <c:pt idx="1534">
                  <c:v>0.47874275157241225</c:v>
                </c:pt>
                <c:pt idx="1535">
                  <c:v>0.47848943582539366</c:v>
                </c:pt>
                <c:pt idx="1536">
                  <c:v>0.47730566419726406</c:v>
                </c:pt>
                <c:pt idx="1537">
                  <c:v>0.47740194078235737</c:v>
                </c:pt>
                <c:pt idx="1538">
                  <c:v>0.47607011069709809</c:v>
                </c:pt>
                <c:pt idx="1539">
                  <c:v>0.4774429823660391</c:v>
                </c:pt>
                <c:pt idx="1540">
                  <c:v>0.47667465887496707</c:v>
                </c:pt>
                <c:pt idx="1541">
                  <c:v>0.47667465887496707</c:v>
                </c:pt>
                <c:pt idx="1542">
                  <c:v>0.47620063537520585</c:v>
                </c:pt>
                <c:pt idx="1543">
                  <c:v>0.47814969162249371</c:v>
                </c:pt>
                <c:pt idx="1544">
                  <c:v>0.47709399920782514</c:v>
                </c:pt>
                <c:pt idx="1545">
                  <c:v>0.47740662568623454</c:v>
                </c:pt>
                <c:pt idx="1546">
                  <c:v>0.47700034861127527</c:v>
                </c:pt>
                <c:pt idx="1547">
                  <c:v>0.47667396244724075</c:v>
                </c:pt>
                <c:pt idx="1548">
                  <c:v>0.47765602129998763</c:v>
                </c:pt>
                <c:pt idx="1549">
                  <c:v>0.47614310021211503</c:v>
                </c:pt>
                <c:pt idx="1550">
                  <c:v>0.4756814870766462</c:v>
                </c:pt>
                <c:pt idx="1551">
                  <c:v>0.47519969777571486</c:v>
                </c:pt>
                <c:pt idx="1552">
                  <c:v>0.47710758008535276</c:v>
                </c:pt>
                <c:pt idx="1553">
                  <c:v>0.47657098011343724</c:v>
                </c:pt>
                <c:pt idx="1554">
                  <c:v>0.47620444734985834</c:v>
                </c:pt>
                <c:pt idx="1555">
                  <c:v>0.47783333480209683</c:v>
                </c:pt>
                <c:pt idx="1556">
                  <c:v>0.47716457787706951</c:v>
                </c:pt>
                <c:pt idx="1557">
                  <c:v>0.4772134457059381</c:v>
                </c:pt>
                <c:pt idx="1558">
                  <c:v>0.47716413849670619</c:v>
                </c:pt>
                <c:pt idx="1559">
                  <c:v>0.47611099489844583</c:v>
                </c:pt>
                <c:pt idx="1560">
                  <c:v>0.47592350041789944</c:v>
                </c:pt>
                <c:pt idx="1561">
                  <c:v>0.47598381426250069</c:v>
                </c:pt>
                <c:pt idx="1562">
                  <c:v>0.47628754317449257</c:v>
                </c:pt>
                <c:pt idx="1563">
                  <c:v>0.47678691295497666</c:v>
                </c:pt>
                <c:pt idx="1564">
                  <c:v>0.47697366258389934</c:v>
                </c:pt>
                <c:pt idx="1565">
                  <c:v>0.47667281407875939</c:v>
                </c:pt>
                <c:pt idx="1566">
                  <c:v>0.47704130012248575</c:v>
                </c:pt>
                <c:pt idx="1567">
                  <c:v>0.47618851423143344</c:v>
                </c:pt>
                <c:pt idx="1568">
                  <c:v>0.47659932492069096</c:v>
                </c:pt>
                <c:pt idx="1569">
                  <c:v>0.47753781790157052</c:v>
                </c:pt>
                <c:pt idx="1570">
                  <c:v>0.47645431834314322</c:v>
                </c:pt>
                <c:pt idx="1571">
                  <c:v>0.47701786282628356</c:v>
                </c:pt>
                <c:pt idx="1572">
                  <c:v>0.47698220453398421</c:v>
                </c:pt>
                <c:pt idx="1573">
                  <c:v>0.47642315689626863</c:v>
                </c:pt>
                <c:pt idx="1574">
                  <c:v>0.47681683267740155</c:v>
                </c:pt>
                <c:pt idx="1575">
                  <c:v>0.47671734805580335</c:v>
                </c:pt>
                <c:pt idx="1576">
                  <c:v>0.47582775619109668</c:v>
                </c:pt>
                <c:pt idx="1577">
                  <c:v>0.47657347676356482</c:v>
                </c:pt>
                <c:pt idx="1578">
                  <c:v>0.47647581027333891</c:v>
                </c:pt>
                <c:pt idx="1579">
                  <c:v>0.47645301180536387</c:v>
                </c:pt>
                <c:pt idx="1580">
                  <c:v>0.47758344444256351</c:v>
                </c:pt>
                <c:pt idx="1581">
                  <c:v>0.47860421962569366</c:v>
                </c:pt>
                <c:pt idx="1582">
                  <c:v>0.47861095020329036</c:v>
                </c:pt>
                <c:pt idx="1583">
                  <c:v>0.47745243662800407</c:v>
                </c:pt>
                <c:pt idx="1584">
                  <c:v>0.47792860317342983</c:v>
                </c:pt>
                <c:pt idx="1585">
                  <c:v>0.47796003674078436</c:v>
                </c:pt>
                <c:pt idx="1586">
                  <c:v>0.47637779545190051</c:v>
                </c:pt>
                <c:pt idx="1587">
                  <c:v>0.47498667717323517</c:v>
                </c:pt>
                <c:pt idx="1588">
                  <c:v>0.47604626167741426</c:v>
                </c:pt>
                <c:pt idx="1589">
                  <c:v>0.47554567301506206</c:v>
                </c:pt>
                <c:pt idx="1590">
                  <c:v>0.47697597695065835</c:v>
                </c:pt>
                <c:pt idx="1591">
                  <c:v>0.47472422031995165</c:v>
                </c:pt>
                <c:pt idx="1592">
                  <c:v>0.47683698915560147</c:v>
                </c:pt>
                <c:pt idx="1593">
                  <c:v>0.47540368483045969</c:v>
                </c:pt>
                <c:pt idx="1594">
                  <c:v>0.47529561812987442</c:v>
                </c:pt>
                <c:pt idx="1595">
                  <c:v>0.47540833120208748</c:v>
                </c:pt>
                <c:pt idx="1596">
                  <c:v>0.47508740041505626</c:v>
                </c:pt>
                <c:pt idx="1597">
                  <c:v>0.47588981354528415</c:v>
                </c:pt>
                <c:pt idx="1598">
                  <c:v>0.4768086049822936</c:v>
                </c:pt>
                <c:pt idx="1599">
                  <c:v>0.47649525119333891</c:v>
                </c:pt>
                <c:pt idx="1600">
                  <c:v>0.47551799812034529</c:v>
                </c:pt>
                <c:pt idx="1601">
                  <c:v>0.4762205005493374</c:v>
                </c:pt>
                <c:pt idx="1602">
                  <c:v>0.47674958095514786</c:v>
                </c:pt>
                <c:pt idx="1603">
                  <c:v>0.47566545408271671</c:v>
                </c:pt>
                <c:pt idx="1604">
                  <c:v>0.47555585555418478</c:v>
                </c:pt>
                <c:pt idx="1605">
                  <c:v>0.47660293802992326</c:v>
                </c:pt>
                <c:pt idx="1606">
                  <c:v>0.4751298231998578</c:v>
                </c:pt>
                <c:pt idx="1607">
                  <c:v>0.47431297422630592</c:v>
                </c:pt>
                <c:pt idx="1608">
                  <c:v>0.47472603251357903</c:v>
                </c:pt>
                <c:pt idx="1609">
                  <c:v>0.47566919429717053</c:v>
                </c:pt>
                <c:pt idx="1610">
                  <c:v>0.47478045271390579</c:v>
                </c:pt>
                <c:pt idx="1611">
                  <c:v>0.47470062637467308</c:v>
                </c:pt>
                <c:pt idx="1612">
                  <c:v>0.47438531745763601</c:v>
                </c:pt>
                <c:pt idx="1613">
                  <c:v>0.47563276931848075</c:v>
                </c:pt>
                <c:pt idx="1614">
                  <c:v>0.47404870645728597</c:v>
                </c:pt>
                <c:pt idx="1615">
                  <c:v>0.47318651029439607</c:v>
                </c:pt>
                <c:pt idx="1616">
                  <c:v>0.4737652348445861</c:v>
                </c:pt>
                <c:pt idx="1617">
                  <c:v>0.47698698733458961</c:v>
                </c:pt>
                <c:pt idx="1618">
                  <c:v>0.47623762618329352</c:v>
                </c:pt>
                <c:pt idx="1619">
                  <c:v>0.47641066578829738</c:v>
                </c:pt>
                <c:pt idx="1620">
                  <c:v>0.47607915079103036</c:v>
                </c:pt>
                <c:pt idx="1621">
                  <c:v>0.47615468363820762</c:v>
                </c:pt>
                <c:pt idx="1622">
                  <c:v>0.47492883367217964</c:v>
                </c:pt>
                <c:pt idx="1623">
                  <c:v>0.47593108499090603</c:v>
                </c:pt>
                <c:pt idx="1624">
                  <c:v>0.47410894749901661</c:v>
                </c:pt>
                <c:pt idx="1625">
                  <c:v>0.47301728150495809</c:v>
                </c:pt>
                <c:pt idx="1626">
                  <c:v>0.47290007293319924</c:v>
                </c:pt>
                <c:pt idx="1627">
                  <c:v>0.47426020294998567</c:v>
                </c:pt>
                <c:pt idx="1628">
                  <c:v>0.47649351260935474</c:v>
                </c:pt>
                <c:pt idx="1629">
                  <c:v>0.47804747220365995</c:v>
                </c:pt>
                <c:pt idx="1630">
                  <c:v>0.4754036161441107</c:v>
                </c:pt>
                <c:pt idx="1631">
                  <c:v>0.47502825978739932</c:v>
                </c:pt>
                <c:pt idx="1632">
                  <c:v>0.47269994505158625</c:v>
                </c:pt>
                <c:pt idx="1633">
                  <c:v>0.47404515100808831</c:v>
                </c:pt>
                <c:pt idx="1634">
                  <c:v>0.47601764576692251</c:v>
                </c:pt>
                <c:pt idx="1635">
                  <c:v>0.47600161781292555</c:v>
                </c:pt>
                <c:pt idx="1636">
                  <c:v>0.47459075340120638</c:v>
                </c:pt>
                <c:pt idx="1637">
                  <c:v>0.47323186388269728</c:v>
                </c:pt>
                <c:pt idx="1638">
                  <c:v>0.47510435067616796</c:v>
                </c:pt>
                <c:pt idx="1639">
                  <c:v>0.47441058568735572</c:v>
                </c:pt>
                <c:pt idx="1640">
                  <c:v>0.47431650119234087</c:v>
                </c:pt>
                <c:pt idx="1641">
                  <c:v>0.47402451193127387</c:v>
                </c:pt>
                <c:pt idx="1642">
                  <c:v>0.47449998151892725</c:v>
                </c:pt>
                <c:pt idx="1643">
                  <c:v>0.47407320997223268</c:v>
                </c:pt>
                <c:pt idx="1644">
                  <c:v>0.47452092238343374</c:v>
                </c:pt>
                <c:pt idx="1645">
                  <c:v>0.47286692730507279</c:v>
                </c:pt>
                <c:pt idx="1646">
                  <c:v>0.47373848296492249</c:v>
                </c:pt>
                <c:pt idx="1647">
                  <c:v>0.47362166278900958</c:v>
                </c:pt>
                <c:pt idx="1648">
                  <c:v>0.47418433952539119</c:v>
                </c:pt>
                <c:pt idx="1649">
                  <c:v>0.47486185574876905</c:v>
                </c:pt>
                <c:pt idx="1650">
                  <c:v>0.47396543271043284</c:v>
                </c:pt>
                <c:pt idx="1651">
                  <c:v>0.47527674775891454</c:v>
                </c:pt>
                <c:pt idx="1652">
                  <c:v>0.47483429658921517</c:v>
                </c:pt>
                <c:pt idx="1653">
                  <c:v>0.47426125237214617</c:v>
                </c:pt>
                <c:pt idx="1654">
                  <c:v>0.47437689178439479</c:v>
                </c:pt>
                <c:pt idx="1655">
                  <c:v>0.47501327875629717</c:v>
                </c:pt>
                <c:pt idx="1656">
                  <c:v>0.47552652879003421</c:v>
                </c:pt>
                <c:pt idx="1657">
                  <c:v>0.47467662117128429</c:v>
                </c:pt>
                <c:pt idx="1658">
                  <c:v>0.47416614382583577</c:v>
                </c:pt>
                <c:pt idx="1659">
                  <c:v>0.47417234810070585</c:v>
                </c:pt>
                <c:pt idx="1660">
                  <c:v>0.47422272253825176</c:v>
                </c:pt>
                <c:pt idx="1661">
                  <c:v>0.47424303179003324</c:v>
                </c:pt>
                <c:pt idx="1662">
                  <c:v>0.47412111879228463</c:v>
                </c:pt>
                <c:pt idx="1663">
                  <c:v>0.47397615619557643</c:v>
                </c:pt>
                <c:pt idx="1664">
                  <c:v>0.47351298098562605</c:v>
                </c:pt>
                <c:pt idx="1665">
                  <c:v>0.4732354483387925</c:v>
                </c:pt>
                <c:pt idx="1666">
                  <c:v>0.47663567035605331</c:v>
                </c:pt>
                <c:pt idx="1667">
                  <c:v>0.47431312026995687</c:v>
                </c:pt>
                <c:pt idx="1668">
                  <c:v>0.47336959161489167</c:v>
                </c:pt>
                <c:pt idx="1669">
                  <c:v>0.47453615371766994</c:v>
                </c:pt>
                <c:pt idx="1670">
                  <c:v>0.47487226048145403</c:v>
                </c:pt>
                <c:pt idx="1671">
                  <c:v>0.47553722279865879</c:v>
                </c:pt>
                <c:pt idx="1672">
                  <c:v>0.47493946649287355</c:v>
                </c:pt>
                <c:pt idx="1673">
                  <c:v>0.47520936797620655</c:v>
                </c:pt>
                <c:pt idx="1674">
                  <c:v>0.47549663924567281</c:v>
                </c:pt>
                <c:pt idx="1675">
                  <c:v>0.47497814663564852</c:v>
                </c:pt>
                <c:pt idx="1676">
                  <c:v>0.47343820830460104</c:v>
                </c:pt>
                <c:pt idx="1677">
                  <c:v>0.47333543672129652</c:v>
                </c:pt>
                <c:pt idx="1678">
                  <c:v>0.47330325488574071</c:v>
                </c:pt>
                <c:pt idx="1679">
                  <c:v>0.47484784480499587</c:v>
                </c:pt>
                <c:pt idx="1680">
                  <c:v>0.47553545953174348</c:v>
                </c:pt>
                <c:pt idx="1681">
                  <c:v>0.47608139769971997</c:v>
                </c:pt>
                <c:pt idx="1682">
                  <c:v>0.47472306168377132</c:v>
                </c:pt>
                <c:pt idx="1683">
                  <c:v>0.47483745408203026</c:v>
                </c:pt>
                <c:pt idx="1684">
                  <c:v>0.47658645842226843</c:v>
                </c:pt>
                <c:pt idx="1685">
                  <c:v>0.47549832941037212</c:v>
                </c:pt>
                <c:pt idx="1686">
                  <c:v>0.47395433966321654</c:v>
                </c:pt>
                <c:pt idx="1687">
                  <c:v>0.47580690345978249</c:v>
                </c:pt>
                <c:pt idx="1688">
                  <c:v>0.47547138068099409</c:v>
                </c:pt>
                <c:pt idx="1689">
                  <c:v>0.47392903887518956</c:v>
                </c:pt>
                <c:pt idx="1690">
                  <c:v>0.47439545128811905</c:v>
                </c:pt>
                <c:pt idx="1691">
                  <c:v>0.47253093623254855</c:v>
                </c:pt>
                <c:pt idx="1692">
                  <c:v>0.47517168769723656</c:v>
                </c:pt>
                <c:pt idx="1693">
                  <c:v>0.47470541060579408</c:v>
                </c:pt>
                <c:pt idx="1694">
                  <c:v>0.47544923283240237</c:v>
                </c:pt>
                <c:pt idx="1695">
                  <c:v>0.47566228205352618</c:v>
                </c:pt>
                <c:pt idx="1696">
                  <c:v>0.47526110066421523</c:v>
                </c:pt>
                <c:pt idx="1697">
                  <c:v>0.47386846268973631</c:v>
                </c:pt>
                <c:pt idx="1698">
                  <c:v>0.4727934558459802</c:v>
                </c:pt>
                <c:pt idx="1699">
                  <c:v>0.47211652956296152</c:v>
                </c:pt>
                <c:pt idx="1700">
                  <c:v>0.47269139439282104</c:v>
                </c:pt>
                <c:pt idx="1701">
                  <c:v>0.47398322280573379</c:v>
                </c:pt>
                <c:pt idx="1702">
                  <c:v>0.47557519370992385</c:v>
                </c:pt>
                <c:pt idx="1703">
                  <c:v>0.47355824994633516</c:v>
                </c:pt>
                <c:pt idx="1704">
                  <c:v>0.47270021236651533</c:v>
                </c:pt>
                <c:pt idx="1705">
                  <c:v>0.47401367803298761</c:v>
                </c:pt>
                <c:pt idx="1706">
                  <c:v>0.47366795994235461</c:v>
                </c:pt>
                <c:pt idx="1707">
                  <c:v>0.47455888272458435</c:v>
                </c:pt>
                <c:pt idx="1708">
                  <c:v>0.47616409136963594</c:v>
                </c:pt>
                <c:pt idx="1709">
                  <c:v>0.47327583998079886</c:v>
                </c:pt>
                <c:pt idx="1710">
                  <c:v>0.47293214029225034</c:v>
                </c:pt>
                <c:pt idx="1711">
                  <c:v>0.4725540460520638</c:v>
                </c:pt>
                <c:pt idx="1712">
                  <c:v>0.47307471995609612</c:v>
                </c:pt>
                <c:pt idx="1713">
                  <c:v>0.47292266825079954</c:v>
                </c:pt>
                <c:pt idx="1714">
                  <c:v>0.4727829813172586</c:v>
                </c:pt>
                <c:pt idx="1715">
                  <c:v>0.47300567016822254</c:v>
                </c:pt>
                <c:pt idx="1716">
                  <c:v>0.4729229930381974</c:v>
                </c:pt>
                <c:pt idx="1717">
                  <c:v>0.4736379823121275</c:v>
                </c:pt>
                <c:pt idx="1718">
                  <c:v>0.4705563760608778</c:v>
                </c:pt>
                <c:pt idx="1719">
                  <c:v>0.47084010434504536</c:v>
                </c:pt>
                <c:pt idx="1720">
                  <c:v>0.47435601999234217</c:v>
                </c:pt>
                <c:pt idx="1721">
                  <c:v>0.47415630064652353</c:v>
                </c:pt>
                <c:pt idx="1722">
                  <c:v>0.47275938555418395</c:v>
                </c:pt>
                <c:pt idx="1723">
                  <c:v>0.47328834085587218</c:v>
                </c:pt>
                <c:pt idx="1724">
                  <c:v>0.47295825591040846</c:v>
                </c:pt>
                <c:pt idx="1725">
                  <c:v>0.47256499624734971</c:v>
                </c:pt>
                <c:pt idx="1726">
                  <c:v>0.47286354347221748</c:v>
                </c:pt>
                <c:pt idx="1727">
                  <c:v>0.47167347822845085</c:v>
                </c:pt>
                <c:pt idx="1728">
                  <c:v>0.4721060407935978</c:v>
                </c:pt>
                <c:pt idx="1729">
                  <c:v>0.4730798514852867</c:v>
                </c:pt>
                <c:pt idx="1730">
                  <c:v>0.4711895279615802</c:v>
                </c:pt>
                <c:pt idx="1731">
                  <c:v>0.47119601411449508</c:v>
                </c:pt>
                <c:pt idx="1732">
                  <c:v>0.47192617267045683</c:v>
                </c:pt>
                <c:pt idx="1733">
                  <c:v>0.47248414348338746</c:v>
                </c:pt>
                <c:pt idx="1734">
                  <c:v>0.47226432751276642</c:v>
                </c:pt>
                <c:pt idx="1735">
                  <c:v>0.47393962268702239</c:v>
                </c:pt>
                <c:pt idx="1736">
                  <c:v>0.47377829128342519</c:v>
                </c:pt>
                <c:pt idx="1737">
                  <c:v>0.47157122086257575</c:v>
                </c:pt>
                <c:pt idx="1738">
                  <c:v>0.47138793231295412</c:v>
                </c:pt>
                <c:pt idx="1739">
                  <c:v>0.47262510774670463</c:v>
                </c:pt>
                <c:pt idx="1740">
                  <c:v>0.47260165999550852</c:v>
                </c:pt>
                <c:pt idx="1741">
                  <c:v>0.47183578607273791</c:v>
                </c:pt>
                <c:pt idx="1742">
                  <c:v>0.47247124836863991</c:v>
                </c:pt>
                <c:pt idx="1743">
                  <c:v>0.47326426987218839</c:v>
                </c:pt>
                <c:pt idx="1744">
                  <c:v>0.4733353170853733</c:v>
                </c:pt>
                <c:pt idx="1745">
                  <c:v>0.47341788141148805</c:v>
                </c:pt>
                <c:pt idx="1746">
                  <c:v>0.47311195513147869</c:v>
                </c:pt>
                <c:pt idx="1747">
                  <c:v>0.47405632160211536</c:v>
                </c:pt>
                <c:pt idx="1748">
                  <c:v>0.47324352550480631</c:v>
                </c:pt>
                <c:pt idx="1749">
                  <c:v>0.47388095464112301</c:v>
                </c:pt>
                <c:pt idx="1750">
                  <c:v>0.4698425327832334</c:v>
                </c:pt>
                <c:pt idx="1751">
                  <c:v>0.47087548136019675</c:v>
                </c:pt>
                <c:pt idx="1752">
                  <c:v>0.47319817432919242</c:v>
                </c:pt>
                <c:pt idx="1753">
                  <c:v>0.47372139123137869</c:v>
                </c:pt>
                <c:pt idx="1754">
                  <c:v>0.47285348414920203</c:v>
                </c:pt>
                <c:pt idx="1755">
                  <c:v>0.47245361629930838</c:v>
                </c:pt>
                <c:pt idx="1756">
                  <c:v>0.47292130662275456</c:v>
                </c:pt>
                <c:pt idx="1757">
                  <c:v>0.47427467300104548</c:v>
                </c:pt>
                <c:pt idx="1758">
                  <c:v>0.473004192823055</c:v>
                </c:pt>
                <c:pt idx="1759">
                  <c:v>0.47289448191396022</c:v>
                </c:pt>
                <c:pt idx="1760">
                  <c:v>0.4722046188812824</c:v>
                </c:pt>
                <c:pt idx="1761">
                  <c:v>0.47370785236046675</c:v>
                </c:pt>
                <c:pt idx="1762">
                  <c:v>0.47491125485362157</c:v>
                </c:pt>
                <c:pt idx="1763">
                  <c:v>0.47282688647239812</c:v>
                </c:pt>
                <c:pt idx="1764">
                  <c:v>0.47156188722458975</c:v>
                </c:pt>
                <c:pt idx="1765">
                  <c:v>0.47194394113731702</c:v>
                </c:pt>
                <c:pt idx="1766">
                  <c:v>0.4705784339142689</c:v>
                </c:pt>
                <c:pt idx="1767">
                  <c:v>0.47182890951241457</c:v>
                </c:pt>
                <c:pt idx="1768">
                  <c:v>0.47140650572972603</c:v>
                </c:pt>
                <c:pt idx="1769">
                  <c:v>0.4711607291930755</c:v>
                </c:pt>
                <c:pt idx="1770">
                  <c:v>0.46883063265361724</c:v>
                </c:pt>
                <c:pt idx="1771">
                  <c:v>0.46866605273831502</c:v>
                </c:pt>
                <c:pt idx="1772">
                  <c:v>0.46983392616669223</c:v>
                </c:pt>
                <c:pt idx="1773">
                  <c:v>0.46875007271196351</c:v>
                </c:pt>
                <c:pt idx="1774">
                  <c:v>0.47102271945620139</c:v>
                </c:pt>
                <c:pt idx="1775">
                  <c:v>0.47231042270092444</c:v>
                </c:pt>
                <c:pt idx="1776">
                  <c:v>0.47355202317692374</c:v>
                </c:pt>
                <c:pt idx="1777">
                  <c:v>0.47345077851185596</c:v>
                </c:pt>
                <c:pt idx="1778">
                  <c:v>0.47232834802549778</c:v>
                </c:pt>
                <c:pt idx="1779">
                  <c:v>0.47169304856190419</c:v>
                </c:pt>
                <c:pt idx="1780">
                  <c:v>0.47328127351952576</c:v>
                </c:pt>
                <c:pt idx="1781">
                  <c:v>0.47046657226143268</c:v>
                </c:pt>
                <c:pt idx="1782">
                  <c:v>0.47086239194768187</c:v>
                </c:pt>
                <c:pt idx="1783">
                  <c:v>0.47210211791401624</c:v>
                </c:pt>
                <c:pt idx="1784">
                  <c:v>0.47387305927717571</c:v>
                </c:pt>
                <c:pt idx="1785">
                  <c:v>0.47431845305189874</c:v>
                </c:pt>
                <c:pt idx="1786">
                  <c:v>0.47028694413894434</c:v>
                </c:pt>
                <c:pt idx="1787">
                  <c:v>0.46996419598352768</c:v>
                </c:pt>
                <c:pt idx="1788">
                  <c:v>0.47126751466644107</c:v>
                </c:pt>
                <c:pt idx="1789">
                  <c:v>0.47209867949431866</c:v>
                </c:pt>
                <c:pt idx="1790">
                  <c:v>0.47334365635078218</c:v>
                </c:pt>
                <c:pt idx="1791">
                  <c:v>0.474525859941273</c:v>
                </c:pt>
                <c:pt idx="1792">
                  <c:v>0.47458071682173147</c:v>
                </c:pt>
                <c:pt idx="1793">
                  <c:v>0.47337800383858591</c:v>
                </c:pt>
                <c:pt idx="1794">
                  <c:v>0.47423807646085658</c:v>
                </c:pt>
                <c:pt idx="1795">
                  <c:v>0.47400974654676348</c:v>
                </c:pt>
                <c:pt idx="1796">
                  <c:v>0.47296110279229775</c:v>
                </c:pt>
                <c:pt idx="1797">
                  <c:v>0.47042229439984373</c:v>
                </c:pt>
                <c:pt idx="1798">
                  <c:v>0.47041447244783424</c:v>
                </c:pt>
                <c:pt idx="1799">
                  <c:v>0.47202043292062523</c:v>
                </c:pt>
                <c:pt idx="1800">
                  <c:v>0.4718309710253743</c:v>
                </c:pt>
                <c:pt idx="1801">
                  <c:v>0.47292886503680093</c:v>
                </c:pt>
                <c:pt idx="1802">
                  <c:v>0.47174710381869339</c:v>
                </c:pt>
                <c:pt idx="1803">
                  <c:v>0.47080956651913625</c:v>
                </c:pt>
                <c:pt idx="1804">
                  <c:v>0.47279130890354909</c:v>
                </c:pt>
                <c:pt idx="1805">
                  <c:v>0.47161566256747356</c:v>
                </c:pt>
                <c:pt idx="1806">
                  <c:v>0.46848249773278883</c:v>
                </c:pt>
                <c:pt idx="1807">
                  <c:v>0.47467001950957299</c:v>
                </c:pt>
                <c:pt idx="1808">
                  <c:v>0.47364815880390859</c:v>
                </c:pt>
                <c:pt idx="1809">
                  <c:v>0.47217445364381622</c:v>
                </c:pt>
                <c:pt idx="1810">
                  <c:v>0.47159593971887603</c:v>
                </c:pt>
                <c:pt idx="1811">
                  <c:v>0.47162293064064043</c:v>
                </c:pt>
                <c:pt idx="1812">
                  <c:v>0.47081631499069632</c:v>
                </c:pt>
                <c:pt idx="1813">
                  <c:v>0.47031745000764491</c:v>
                </c:pt>
                <c:pt idx="1814">
                  <c:v>0.46982678301554887</c:v>
                </c:pt>
                <c:pt idx="1815">
                  <c:v>0.46909000258217082</c:v>
                </c:pt>
                <c:pt idx="1816">
                  <c:v>0.46991329177561575</c:v>
                </c:pt>
                <c:pt idx="1817">
                  <c:v>0.47068647991271007</c:v>
                </c:pt>
                <c:pt idx="1818">
                  <c:v>0.47105518942521662</c:v>
                </c:pt>
                <c:pt idx="1819">
                  <c:v>0.47079414112860607</c:v>
                </c:pt>
                <c:pt idx="1820">
                  <c:v>0.47005243783444906</c:v>
                </c:pt>
                <c:pt idx="1821">
                  <c:v>0.46856496851549279</c:v>
                </c:pt>
                <c:pt idx="1822">
                  <c:v>0.47026884634642396</c:v>
                </c:pt>
                <c:pt idx="1823">
                  <c:v>0.47113383316214363</c:v>
                </c:pt>
                <c:pt idx="1824">
                  <c:v>0.47081921791097003</c:v>
                </c:pt>
                <c:pt idx="1825">
                  <c:v>0.47188951877498042</c:v>
                </c:pt>
                <c:pt idx="1826">
                  <c:v>0.47071596359664269</c:v>
                </c:pt>
                <c:pt idx="1827">
                  <c:v>0.47213733642202821</c:v>
                </c:pt>
                <c:pt idx="1828">
                  <c:v>0.47021603798997441</c:v>
                </c:pt>
                <c:pt idx="1829">
                  <c:v>0.46929984368728256</c:v>
                </c:pt>
                <c:pt idx="1830">
                  <c:v>0.46952001306499164</c:v>
                </c:pt>
                <c:pt idx="1831">
                  <c:v>0.46773577940281136</c:v>
                </c:pt>
                <c:pt idx="1832">
                  <c:v>0.4708808646312137</c:v>
                </c:pt>
                <c:pt idx="1833">
                  <c:v>0.46973609760203705</c:v>
                </c:pt>
                <c:pt idx="1834">
                  <c:v>0.47011005865180416</c:v>
                </c:pt>
                <c:pt idx="1835">
                  <c:v>0.47023875829016137</c:v>
                </c:pt>
                <c:pt idx="1836">
                  <c:v>0.46969913696382493</c:v>
                </c:pt>
                <c:pt idx="1837">
                  <c:v>0.46893765423532496</c:v>
                </c:pt>
                <c:pt idx="1838">
                  <c:v>0.47072406952217294</c:v>
                </c:pt>
                <c:pt idx="1839">
                  <c:v>0.4694412235606743</c:v>
                </c:pt>
                <c:pt idx="1840">
                  <c:v>0.46956749517488566</c:v>
                </c:pt>
                <c:pt idx="1841">
                  <c:v>0.470643128733372</c:v>
                </c:pt>
                <c:pt idx="1842">
                  <c:v>0.47081995287179806</c:v>
                </c:pt>
                <c:pt idx="1843">
                  <c:v>0.47218125545322603</c:v>
                </c:pt>
                <c:pt idx="1844">
                  <c:v>0.4713793491416734</c:v>
                </c:pt>
                <c:pt idx="1845">
                  <c:v>0.46952848830862559</c:v>
                </c:pt>
                <c:pt idx="1846">
                  <c:v>0.47024370306549462</c:v>
                </c:pt>
                <c:pt idx="1847">
                  <c:v>0.46904392993998895</c:v>
                </c:pt>
                <c:pt idx="1848">
                  <c:v>0.47017644517567614</c:v>
                </c:pt>
                <c:pt idx="1849">
                  <c:v>0.47049322892736922</c:v>
                </c:pt>
                <c:pt idx="1850">
                  <c:v>0.4704191421836878</c:v>
                </c:pt>
                <c:pt idx="1851">
                  <c:v>0.46989757536907412</c:v>
                </c:pt>
                <c:pt idx="1852">
                  <c:v>0.46955733898385726</c:v>
                </c:pt>
                <c:pt idx="1853">
                  <c:v>0.46957172765729693</c:v>
                </c:pt>
                <c:pt idx="1854">
                  <c:v>0.47011723399081939</c:v>
                </c:pt>
                <c:pt idx="1855">
                  <c:v>0.47011723399081939</c:v>
                </c:pt>
                <c:pt idx="1856">
                  <c:v>0.47014769445527116</c:v>
                </c:pt>
                <c:pt idx="1857">
                  <c:v>0.46908103099365517</c:v>
                </c:pt>
                <c:pt idx="1858">
                  <c:v>0.47072531035711468</c:v>
                </c:pt>
                <c:pt idx="1859">
                  <c:v>0.46907663021742507</c:v>
                </c:pt>
                <c:pt idx="1860">
                  <c:v>0.47037567636889344</c:v>
                </c:pt>
                <c:pt idx="1861">
                  <c:v>0.46948887477518003</c:v>
                </c:pt>
                <c:pt idx="1862">
                  <c:v>0.46984847931784374</c:v>
                </c:pt>
                <c:pt idx="1863">
                  <c:v>0.46933628179811437</c:v>
                </c:pt>
                <c:pt idx="1864">
                  <c:v>0.46953420188456962</c:v>
                </c:pt>
                <c:pt idx="1865">
                  <c:v>0.46919617063947655</c:v>
                </c:pt>
                <c:pt idx="1866">
                  <c:v>0.46927030095834171</c:v>
                </c:pt>
                <c:pt idx="1867">
                  <c:v>0.46879172715227097</c:v>
                </c:pt>
                <c:pt idx="1868">
                  <c:v>0.46821387026878386</c:v>
                </c:pt>
                <c:pt idx="1869">
                  <c:v>0.46937499472361299</c:v>
                </c:pt>
                <c:pt idx="1870">
                  <c:v>0.47015916414634984</c:v>
                </c:pt>
                <c:pt idx="1871">
                  <c:v>0.47142829827601535</c:v>
                </c:pt>
                <c:pt idx="1872">
                  <c:v>0.47101141491900311</c:v>
                </c:pt>
                <c:pt idx="1873">
                  <c:v>0.47053463045767729</c:v>
                </c:pt>
                <c:pt idx="1874">
                  <c:v>0.4692380726529512</c:v>
                </c:pt>
                <c:pt idx="1875">
                  <c:v>0.46865210163848975</c:v>
                </c:pt>
                <c:pt idx="1876">
                  <c:v>0.46932816943433736</c:v>
                </c:pt>
                <c:pt idx="1877">
                  <c:v>0.46897982977878355</c:v>
                </c:pt>
                <c:pt idx="1878">
                  <c:v>0.46813994440806317</c:v>
                </c:pt>
                <c:pt idx="1879">
                  <c:v>0.4690071963656407</c:v>
                </c:pt>
                <c:pt idx="1880">
                  <c:v>0.46912942881547021</c:v>
                </c:pt>
                <c:pt idx="1881">
                  <c:v>0.46916776619546358</c:v>
                </c:pt>
                <c:pt idx="1882">
                  <c:v>0.46846578653774784</c:v>
                </c:pt>
                <c:pt idx="1883">
                  <c:v>0.46937901857520309</c:v>
                </c:pt>
                <c:pt idx="1884">
                  <c:v>0.46916820936395581</c:v>
                </c:pt>
                <c:pt idx="1885">
                  <c:v>0.469138121080732</c:v>
                </c:pt>
                <c:pt idx="1886">
                  <c:v>0.46906741286088371</c:v>
                </c:pt>
                <c:pt idx="1887">
                  <c:v>0.46913037294193055</c:v>
                </c:pt>
                <c:pt idx="1888">
                  <c:v>0.46967051635908252</c:v>
                </c:pt>
                <c:pt idx="1889">
                  <c:v>0.47086658834827216</c:v>
                </c:pt>
                <c:pt idx="1890">
                  <c:v>0.47182400254241508</c:v>
                </c:pt>
                <c:pt idx="1891">
                  <c:v>0.47119275071023381</c:v>
                </c:pt>
                <c:pt idx="1892">
                  <c:v>0.47079270765848841</c:v>
                </c:pt>
                <c:pt idx="1893">
                  <c:v>0.47056395814191765</c:v>
                </c:pt>
                <c:pt idx="1894">
                  <c:v>0.46985312841093296</c:v>
                </c:pt>
                <c:pt idx="1895">
                  <c:v>0.46873678313818468</c:v>
                </c:pt>
                <c:pt idx="1896">
                  <c:v>0.46883202472183633</c:v>
                </c:pt>
                <c:pt idx="1897">
                  <c:v>0.46901354057027705</c:v>
                </c:pt>
                <c:pt idx="1898">
                  <c:v>0.4690183452696649</c:v>
                </c:pt>
                <c:pt idx="1899">
                  <c:v>0.46856838600395584</c:v>
                </c:pt>
                <c:pt idx="1900">
                  <c:v>0.46957883028679726</c:v>
                </c:pt>
                <c:pt idx="1901">
                  <c:v>0.46886521672789278</c:v>
                </c:pt>
                <c:pt idx="1902">
                  <c:v>0.46956046468410162</c:v>
                </c:pt>
                <c:pt idx="1903">
                  <c:v>0.46929292775439685</c:v>
                </c:pt>
                <c:pt idx="1904">
                  <c:v>0.47012322496051884</c:v>
                </c:pt>
                <c:pt idx="1905">
                  <c:v>0.46700358851772289</c:v>
                </c:pt>
                <c:pt idx="1906">
                  <c:v>0.46618630445291193</c:v>
                </c:pt>
                <c:pt idx="1907">
                  <c:v>0.4671006812840679</c:v>
                </c:pt>
                <c:pt idx="1908">
                  <c:v>0.46783969813390391</c:v>
                </c:pt>
                <c:pt idx="1909">
                  <c:v>0.46896601891879142</c:v>
                </c:pt>
                <c:pt idx="1910">
                  <c:v>0.46933564543414907</c:v>
                </c:pt>
                <c:pt idx="1911">
                  <c:v>0.46797904009133684</c:v>
                </c:pt>
                <c:pt idx="1912">
                  <c:v>0.46936690019874272</c:v>
                </c:pt>
                <c:pt idx="1913">
                  <c:v>0.46960352589312704</c:v>
                </c:pt>
                <c:pt idx="1914">
                  <c:v>0.46874627263729657</c:v>
                </c:pt>
                <c:pt idx="1915">
                  <c:v>0.46786591708665748</c:v>
                </c:pt>
                <c:pt idx="1916">
                  <c:v>0.46759986359920164</c:v>
                </c:pt>
                <c:pt idx="1917">
                  <c:v>0.4684418513451688</c:v>
                </c:pt>
                <c:pt idx="1918">
                  <c:v>0.46689601011787069</c:v>
                </c:pt>
                <c:pt idx="1919">
                  <c:v>0.46610753048541825</c:v>
                </c:pt>
                <c:pt idx="1920">
                  <c:v>0.46579201839249162</c:v>
                </c:pt>
                <c:pt idx="1921">
                  <c:v>0.46669322334037949</c:v>
                </c:pt>
                <c:pt idx="1922">
                  <c:v>0.46770776353200577</c:v>
                </c:pt>
                <c:pt idx="1923">
                  <c:v>0.46740136534416876</c:v>
                </c:pt>
                <c:pt idx="1924">
                  <c:v>0.466887451711268</c:v>
                </c:pt>
                <c:pt idx="1925">
                  <c:v>0.4676870401398403</c:v>
                </c:pt>
                <c:pt idx="1926">
                  <c:v>0.46709659134807946</c:v>
                </c:pt>
                <c:pt idx="1927">
                  <c:v>0.46611543721755766</c:v>
                </c:pt>
                <c:pt idx="1928">
                  <c:v>0.46583284481990739</c:v>
                </c:pt>
                <c:pt idx="1929">
                  <c:v>0.46597773587048813</c:v>
                </c:pt>
                <c:pt idx="1930">
                  <c:v>0.47060654073134306</c:v>
                </c:pt>
                <c:pt idx="1931">
                  <c:v>0.47045840932185984</c:v>
                </c:pt>
                <c:pt idx="1932">
                  <c:v>0.46788856205096818</c:v>
                </c:pt>
                <c:pt idx="1933">
                  <c:v>0.46736901033045114</c:v>
                </c:pt>
                <c:pt idx="1934">
                  <c:v>0.46815748230372506</c:v>
                </c:pt>
                <c:pt idx="1935">
                  <c:v>0.4665644651565039</c:v>
                </c:pt>
                <c:pt idx="1936">
                  <c:v>0.46705400886881249</c:v>
                </c:pt>
                <c:pt idx="1937">
                  <c:v>0.46740009437260305</c:v>
                </c:pt>
                <c:pt idx="1938">
                  <c:v>0.4689410177574041</c:v>
                </c:pt>
                <c:pt idx="1939">
                  <c:v>0.46898638385448349</c:v>
                </c:pt>
                <c:pt idx="1940">
                  <c:v>0.46706640354816392</c:v>
                </c:pt>
                <c:pt idx="1941">
                  <c:v>0.46712021976336249</c:v>
                </c:pt>
                <c:pt idx="1942">
                  <c:v>0.46817336715657215</c:v>
                </c:pt>
                <c:pt idx="1943">
                  <c:v>0.46743019080620241</c:v>
                </c:pt>
                <c:pt idx="1944">
                  <c:v>0.4674194580199324</c:v>
                </c:pt>
                <c:pt idx="1945">
                  <c:v>0.46728634615171533</c:v>
                </c:pt>
                <c:pt idx="1946">
                  <c:v>0.46700309592000361</c:v>
                </c:pt>
                <c:pt idx="1947">
                  <c:v>0.46806211232114703</c:v>
                </c:pt>
                <c:pt idx="1948">
                  <c:v>0.46703192952520861</c:v>
                </c:pt>
                <c:pt idx="1949">
                  <c:v>0.46870364235330797</c:v>
                </c:pt>
                <c:pt idx="1950">
                  <c:v>0.4684151104447235</c:v>
                </c:pt>
                <c:pt idx="1951">
                  <c:v>0.4674677758840739</c:v>
                </c:pt>
                <c:pt idx="1952">
                  <c:v>0.46788208238479639</c:v>
                </c:pt>
                <c:pt idx="1953">
                  <c:v>0.46779291755138069</c:v>
                </c:pt>
                <c:pt idx="1954">
                  <c:v>0.46764973525064185</c:v>
                </c:pt>
                <c:pt idx="1955">
                  <c:v>0.46629385974703857</c:v>
                </c:pt>
                <c:pt idx="1956">
                  <c:v>0.46669374171913375</c:v>
                </c:pt>
                <c:pt idx="1957">
                  <c:v>0.46822510552541724</c:v>
                </c:pt>
                <c:pt idx="1958">
                  <c:v>0.46538445167582904</c:v>
                </c:pt>
                <c:pt idx="1959">
                  <c:v>0.4675247848502439</c:v>
                </c:pt>
                <c:pt idx="1960">
                  <c:v>0.46667955400236077</c:v>
                </c:pt>
                <c:pt idx="1961">
                  <c:v>0.46727077993455124</c:v>
                </c:pt>
                <c:pt idx="1962">
                  <c:v>0.4677222125570889</c:v>
                </c:pt>
                <c:pt idx="1963">
                  <c:v>0.46798289087451567</c:v>
                </c:pt>
                <c:pt idx="1964">
                  <c:v>0.46746346602609024</c:v>
                </c:pt>
                <c:pt idx="1965">
                  <c:v>0.46777000342238806</c:v>
                </c:pt>
                <c:pt idx="1966">
                  <c:v>0.46631027822510585</c:v>
                </c:pt>
                <c:pt idx="1967">
                  <c:v>0.46760405596816912</c:v>
                </c:pt>
                <c:pt idx="1968">
                  <c:v>0.46670584334481674</c:v>
                </c:pt>
                <c:pt idx="1969">
                  <c:v>0.46655146420800747</c:v>
                </c:pt>
                <c:pt idx="1970">
                  <c:v>0.46629233421463367</c:v>
                </c:pt>
                <c:pt idx="1971">
                  <c:v>0.46601175939997924</c:v>
                </c:pt>
                <c:pt idx="1972">
                  <c:v>0.46626604770978214</c:v>
                </c:pt>
                <c:pt idx="1973">
                  <c:v>0.46704152122230486</c:v>
                </c:pt>
                <c:pt idx="1974">
                  <c:v>0.46651979481850575</c:v>
                </c:pt>
                <c:pt idx="1975">
                  <c:v>0.46679534365965691</c:v>
                </c:pt>
                <c:pt idx="1976">
                  <c:v>0.46721594639824648</c:v>
                </c:pt>
                <c:pt idx="1977">
                  <c:v>0.46784701900487258</c:v>
                </c:pt>
                <c:pt idx="1978">
                  <c:v>0.46757179310712116</c:v>
                </c:pt>
                <c:pt idx="1979">
                  <c:v>0.46821326624719101</c:v>
                </c:pt>
                <c:pt idx="1980">
                  <c:v>0.46814736568266985</c:v>
                </c:pt>
                <c:pt idx="1981">
                  <c:v>0.46745010548198762</c:v>
                </c:pt>
                <c:pt idx="1982">
                  <c:v>0.46735946795368749</c:v>
                </c:pt>
                <c:pt idx="1983">
                  <c:v>0.46615730598240268</c:v>
                </c:pt>
                <c:pt idx="1984">
                  <c:v>0.46496349593829533</c:v>
                </c:pt>
                <c:pt idx="1985">
                  <c:v>0.46503679939373754</c:v>
                </c:pt>
                <c:pt idx="1986">
                  <c:v>0.46326209557979048</c:v>
                </c:pt>
                <c:pt idx="1987">
                  <c:v>0.46578903619950496</c:v>
                </c:pt>
                <c:pt idx="1988">
                  <c:v>0.46694682131677295</c:v>
                </c:pt>
                <c:pt idx="1989">
                  <c:v>0.46443255183035986</c:v>
                </c:pt>
                <c:pt idx="1990">
                  <c:v>0.46447850145818947</c:v>
                </c:pt>
                <c:pt idx="1991">
                  <c:v>0.4687180949608214</c:v>
                </c:pt>
                <c:pt idx="1992">
                  <c:v>0.46842662631992343</c:v>
                </c:pt>
                <c:pt idx="1993">
                  <c:v>0.47008692757177839</c:v>
                </c:pt>
                <c:pt idx="1994">
                  <c:v>0.46823679332097473</c:v>
                </c:pt>
                <c:pt idx="1995">
                  <c:v>0.46800718782451745</c:v>
                </c:pt>
                <c:pt idx="1996">
                  <c:v>0.46698202181606668</c:v>
                </c:pt>
                <c:pt idx="1997">
                  <c:v>0.46804659796401493</c:v>
                </c:pt>
                <c:pt idx="1998">
                  <c:v>0.46853721811053745</c:v>
                </c:pt>
                <c:pt idx="1999">
                  <c:v>0.46758924195908247</c:v>
                </c:pt>
                <c:pt idx="2000">
                  <c:v>0.46564070497337662</c:v>
                </c:pt>
                <c:pt idx="2001">
                  <c:v>0.46653730427174461</c:v>
                </c:pt>
                <c:pt idx="2002">
                  <c:v>0.4671034742881528</c:v>
                </c:pt>
                <c:pt idx="2003">
                  <c:v>0.46624311257750239</c:v>
                </c:pt>
                <c:pt idx="2004">
                  <c:v>0.46594455637233451</c:v>
                </c:pt>
                <c:pt idx="2005">
                  <c:v>0.46809891497133466</c:v>
                </c:pt>
                <c:pt idx="2006">
                  <c:v>0.46733956299197338</c:v>
                </c:pt>
                <c:pt idx="2007">
                  <c:v>0.46600628700780899</c:v>
                </c:pt>
                <c:pt idx="2008">
                  <c:v>0.46536420509152243</c:v>
                </c:pt>
                <c:pt idx="2009">
                  <c:v>0.46662179205291776</c:v>
                </c:pt>
                <c:pt idx="2010">
                  <c:v>0.46880361217546285</c:v>
                </c:pt>
                <c:pt idx="2011">
                  <c:v>0.46802928906840963</c:v>
                </c:pt>
                <c:pt idx="2012">
                  <c:v>0.46805766397717874</c:v>
                </c:pt>
                <c:pt idx="2013">
                  <c:v>0.46846873315757076</c:v>
                </c:pt>
                <c:pt idx="2014">
                  <c:v>0.4647237393265054</c:v>
                </c:pt>
                <c:pt idx="2015">
                  <c:v>0.46542041497116871</c:v>
                </c:pt>
                <c:pt idx="2016">
                  <c:v>0.46563413532650649</c:v>
                </c:pt>
                <c:pt idx="2017">
                  <c:v>0.46671228335363829</c:v>
                </c:pt>
                <c:pt idx="2018">
                  <c:v>0.46588296017029374</c:v>
                </c:pt>
                <c:pt idx="2019">
                  <c:v>0.46539968552416877</c:v>
                </c:pt>
                <c:pt idx="2020">
                  <c:v>0.4664717223789609</c:v>
                </c:pt>
                <c:pt idx="2021">
                  <c:v>0.46802540275842675</c:v>
                </c:pt>
                <c:pt idx="2022">
                  <c:v>0.46742222841728553</c:v>
                </c:pt>
                <c:pt idx="2023">
                  <c:v>0.46716680692202045</c:v>
                </c:pt>
                <c:pt idx="2024">
                  <c:v>0.46709471219482301</c:v>
                </c:pt>
                <c:pt idx="2025">
                  <c:v>0.46618871481717039</c:v>
                </c:pt>
                <c:pt idx="2026">
                  <c:v>0.46621654991948258</c:v>
                </c:pt>
                <c:pt idx="2027">
                  <c:v>0.46928206878205792</c:v>
                </c:pt>
                <c:pt idx="2028">
                  <c:v>0.46808638396320551</c:v>
                </c:pt>
                <c:pt idx="2029">
                  <c:v>0.46481698176114644</c:v>
                </c:pt>
                <c:pt idx="2030">
                  <c:v>0.46576741764532886</c:v>
                </c:pt>
                <c:pt idx="2031">
                  <c:v>0.46554957097056676</c:v>
                </c:pt>
                <c:pt idx="2032">
                  <c:v>0.46641436195467539</c:v>
                </c:pt>
                <c:pt idx="2033">
                  <c:v>0.4655218027363684</c:v>
                </c:pt>
                <c:pt idx="2034">
                  <c:v>0.46446854655185349</c:v>
                </c:pt>
                <c:pt idx="2035">
                  <c:v>0.46529581923838698</c:v>
                </c:pt>
                <c:pt idx="2036">
                  <c:v>0.46602724199082024</c:v>
                </c:pt>
                <c:pt idx="2037">
                  <c:v>0.46711724481439815</c:v>
                </c:pt>
                <c:pt idx="2038">
                  <c:v>0.46743752443702163</c:v>
                </c:pt>
                <c:pt idx="2039">
                  <c:v>0.4669282710981752</c:v>
                </c:pt>
                <c:pt idx="2040">
                  <c:v>0.46668031457899861</c:v>
                </c:pt>
                <c:pt idx="2041">
                  <c:v>0.46829120589676049</c:v>
                </c:pt>
                <c:pt idx="2042">
                  <c:v>0.4669723422214917</c:v>
                </c:pt>
                <c:pt idx="2043">
                  <c:v>0.46726902889067751</c:v>
                </c:pt>
                <c:pt idx="2044">
                  <c:v>0.4661438897418223</c:v>
                </c:pt>
                <c:pt idx="2045">
                  <c:v>0.46535559103506607</c:v>
                </c:pt>
                <c:pt idx="2046">
                  <c:v>0.46518540652019552</c:v>
                </c:pt>
                <c:pt idx="2047">
                  <c:v>0.4658950929007763</c:v>
                </c:pt>
                <c:pt idx="2048">
                  <c:v>0.46625842606939066</c:v>
                </c:pt>
                <c:pt idx="2049">
                  <c:v>0.46622917922061607</c:v>
                </c:pt>
                <c:pt idx="2050">
                  <c:v>0.46592979824872988</c:v>
                </c:pt>
                <c:pt idx="2051">
                  <c:v>0.4667156044144577</c:v>
                </c:pt>
                <c:pt idx="2052">
                  <c:v>0.465409534448813</c:v>
                </c:pt>
                <c:pt idx="2053">
                  <c:v>0.46656605433205944</c:v>
                </c:pt>
                <c:pt idx="2054">
                  <c:v>0.46560668214035195</c:v>
                </c:pt>
                <c:pt idx="2055">
                  <c:v>0.46385522249060335</c:v>
                </c:pt>
                <c:pt idx="2056">
                  <c:v>0.46446635961812333</c:v>
                </c:pt>
                <c:pt idx="2057">
                  <c:v>0.46523593843210415</c:v>
                </c:pt>
                <c:pt idx="2058">
                  <c:v>0.46462911768037846</c:v>
                </c:pt>
                <c:pt idx="2059">
                  <c:v>0.46525328458869952</c:v>
                </c:pt>
                <c:pt idx="2060">
                  <c:v>0.46582322876640064</c:v>
                </c:pt>
                <c:pt idx="2061">
                  <c:v>0.46581037139726966</c:v>
                </c:pt>
                <c:pt idx="2062">
                  <c:v>0.46456112789200305</c:v>
                </c:pt>
                <c:pt idx="2063">
                  <c:v>0.46296556662912408</c:v>
                </c:pt>
                <c:pt idx="2064">
                  <c:v>0.46372392176615512</c:v>
                </c:pt>
                <c:pt idx="2065">
                  <c:v>0.46427773656204796</c:v>
                </c:pt>
                <c:pt idx="2066">
                  <c:v>0.46466174029353619</c:v>
                </c:pt>
                <c:pt idx="2067">
                  <c:v>0.46489572439897414</c:v>
                </c:pt>
                <c:pt idx="2068">
                  <c:v>0.46474745941188084</c:v>
                </c:pt>
                <c:pt idx="2069">
                  <c:v>0.46602648646987499</c:v>
                </c:pt>
                <c:pt idx="2070">
                  <c:v>0.46633487441327093</c:v>
                </c:pt>
                <c:pt idx="2071">
                  <c:v>0.46509552670309717</c:v>
                </c:pt>
                <c:pt idx="2072">
                  <c:v>0.46391714005018714</c:v>
                </c:pt>
                <c:pt idx="2073">
                  <c:v>0.46403245158431256</c:v>
                </c:pt>
                <c:pt idx="2074">
                  <c:v>0.46316572477021106</c:v>
                </c:pt>
                <c:pt idx="2075">
                  <c:v>0.46196488538892272</c:v>
                </c:pt>
                <c:pt idx="2076">
                  <c:v>0.46491320319715901</c:v>
                </c:pt>
                <c:pt idx="2077">
                  <c:v>0.46560770836591509</c:v>
                </c:pt>
                <c:pt idx="2078">
                  <c:v>0.4650748234217883</c:v>
                </c:pt>
                <c:pt idx="2079">
                  <c:v>0.46532311089931061</c:v>
                </c:pt>
                <c:pt idx="2080">
                  <c:v>0.46399050812362252</c:v>
                </c:pt>
                <c:pt idx="2081">
                  <c:v>0.46480027613260244</c:v>
                </c:pt>
                <c:pt idx="2082">
                  <c:v>0.46434427013836554</c:v>
                </c:pt>
                <c:pt idx="2083">
                  <c:v>0.46487902957331234</c:v>
                </c:pt>
                <c:pt idx="2084">
                  <c:v>0.46583005497681301</c:v>
                </c:pt>
                <c:pt idx="2085">
                  <c:v>0.46513599243922454</c:v>
                </c:pt>
                <c:pt idx="2086">
                  <c:v>0.4649409897508005</c:v>
                </c:pt>
                <c:pt idx="2087">
                  <c:v>0.46414281766934645</c:v>
                </c:pt>
                <c:pt idx="2088">
                  <c:v>0.46433141057044586</c:v>
                </c:pt>
                <c:pt idx="2089">
                  <c:v>0.46399884773587652</c:v>
                </c:pt>
                <c:pt idx="2090">
                  <c:v>0.46414963627053174</c:v>
                </c:pt>
                <c:pt idx="2091">
                  <c:v>0.46463247471776375</c:v>
                </c:pt>
                <c:pt idx="2092">
                  <c:v>0.46445532222956654</c:v>
                </c:pt>
                <c:pt idx="2093">
                  <c:v>0.46458591593838783</c:v>
                </c:pt>
                <c:pt idx="2094">
                  <c:v>0.46519752023027822</c:v>
                </c:pt>
                <c:pt idx="2095">
                  <c:v>0.46472037456326709</c:v>
                </c:pt>
                <c:pt idx="2096">
                  <c:v>0.46528783487757164</c:v>
                </c:pt>
                <c:pt idx="2097">
                  <c:v>0.46439858068500495</c:v>
                </c:pt>
                <c:pt idx="2098">
                  <c:v>0.46426861601360764</c:v>
                </c:pt>
                <c:pt idx="2099">
                  <c:v>0.46438347671695557</c:v>
                </c:pt>
                <c:pt idx="2100">
                  <c:v>0.46457328722904073</c:v>
                </c:pt>
                <c:pt idx="2101">
                  <c:v>0.46375947988927274</c:v>
                </c:pt>
                <c:pt idx="2102">
                  <c:v>0.4645244814005558</c:v>
                </c:pt>
                <c:pt idx="2103">
                  <c:v>0.46213054900131034</c:v>
                </c:pt>
                <c:pt idx="2104">
                  <c:v>0.46239452815892795</c:v>
                </c:pt>
                <c:pt idx="2105">
                  <c:v>0.46339678065144685</c:v>
                </c:pt>
                <c:pt idx="2106">
                  <c:v>0.46290066865821938</c:v>
                </c:pt>
                <c:pt idx="2107">
                  <c:v>0.46394753771830111</c:v>
                </c:pt>
                <c:pt idx="2108">
                  <c:v>0.46364393401227366</c:v>
                </c:pt>
                <c:pt idx="2109">
                  <c:v>0.46273821447054747</c:v>
                </c:pt>
                <c:pt idx="2110">
                  <c:v>0.46316669822765072</c:v>
                </c:pt>
                <c:pt idx="2111">
                  <c:v>0.46426800189709139</c:v>
                </c:pt>
                <c:pt idx="2112">
                  <c:v>0.4644262659179289</c:v>
                </c:pt>
                <c:pt idx="2113">
                  <c:v>0.46424581240509039</c:v>
                </c:pt>
                <c:pt idx="2114">
                  <c:v>0.46436624979846675</c:v>
                </c:pt>
                <c:pt idx="2115">
                  <c:v>0.46424521420623471</c:v>
                </c:pt>
                <c:pt idx="2116">
                  <c:v>0.46323977645164294</c:v>
                </c:pt>
                <c:pt idx="2117">
                  <c:v>0.46363127902908324</c:v>
                </c:pt>
                <c:pt idx="2118">
                  <c:v>0.4638561986840069</c:v>
                </c:pt>
                <c:pt idx="2119">
                  <c:v>0.46380980528950522</c:v>
                </c:pt>
                <c:pt idx="2120">
                  <c:v>0.46397676651799707</c:v>
                </c:pt>
                <c:pt idx="2121">
                  <c:v>0.46319296833102058</c:v>
                </c:pt>
                <c:pt idx="2122">
                  <c:v>0.46469436907915468</c:v>
                </c:pt>
                <c:pt idx="2123">
                  <c:v>0.46328821245177626</c:v>
                </c:pt>
                <c:pt idx="2124">
                  <c:v>0.46305353989882825</c:v>
                </c:pt>
                <c:pt idx="2125">
                  <c:v>0.46386485233093094</c:v>
                </c:pt>
                <c:pt idx="2126">
                  <c:v>0.46368203678832642</c:v>
                </c:pt>
                <c:pt idx="2127">
                  <c:v>0.46355633844295846</c:v>
                </c:pt>
                <c:pt idx="2128">
                  <c:v>0.46320017496775512</c:v>
                </c:pt>
                <c:pt idx="2129">
                  <c:v>0.46307886702933643</c:v>
                </c:pt>
                <c:pt idx="2130">
                  <c:v>0.4633661611522481</c:v>
                </c:pt>
                <c:pt idx="2131">
                  <c:v>0.46394365180621594</c:v>
                </c:pt>
                <c:pt idx="2132">
                  <c:v>0.46402359004134897</c:v>
                </c:pt>
                <c:pt idx="2133">
                  <c:v>0.46393921208905436</c:v>
                </c:pt>
                <c:pt idx="2134">
                  <c:v>0.4647098324369075</c:v>
                </c:pt>
                <c:pt idx="2135">
                  <c:v>0.46389087520058014</c:v>
                </c:pt>
                <c:pt idx="2136">
                  <c:v>0.46230100549950459</c:v>
                </c:pt>
                <c:pt idx="2137">
                  <c:v>0.46331653383751936</c:v>
                </c:pt>
                <c:pt idx="2138">
                  <c:v>0.46354404576720465</c:v>
                </c:pt>
                <c:pt idx="2139">
                  <c:v>0.46432947895152982</c:v>
                </c:pt>
                <c:pt idx="2140">
                  <c:v>0.46469648858425383</c:v>
                </c:pt>
                <c:pt idx="2141">
                  <c:v>0.46301151543336899</c:v>
                </c:pt>
                <c:pt idx="2142">
                  <c:v>0.46308098037346257</c:v>
                </c:pt>
                <c:pt idx="2143">
                  <c:v>0.46244450794101361</c:v>
                </c:pt>
                <c:pt idx="2144">
                  <c:v>0.46401560487167842</c:v>
                </c:pt>
                <c:pt idx="2145">
                  <c:v>0.46300652730238817</c:v>
                </c:pt>
                <c:pt idx="2146">
                  <c:v>0.46299841833809408</c:v>
                </c:pt>
                <c:pt idx="2147">
                  <c:v>0.46292729730509491</c:v>
                </c:pt>
                <c:pt idx="2148">
                  <c:v>0.46310425030976099</c:v>
                </c:pt>
                <c:pt idx="2149">
                  <c:v>0.46291002128427838</c:v>
                </c:pt>
                <c:pt idx="2150">
                  <c:v>0.4636808577913068</c:v>
                </c:pt>
                <c:pt idx="2151">
                  <c:v>0.46318613269646497</c:v>
                </c:pt>
                <c:pt idx="2152">
                  <c:v>0.46401301906383047</c:v>
                </c:pt>
                <c:pt idx="2153">
                  <c:v>0.46350346190053826</c:v>
                </c:pt>
                <c:pt idx="2154">
                  <c:v>0.46306560558560489</c:v>
                </c:pt>
                <c:pt idx="2155">
                  <c:v>0.46326298478001149</c:v>
                </c:pt>
                <c:pt idx="2156">
                  <c:v>0.46262423852891227</c:v>
                </c:pt>
                <c:pt idx="2157">
                  <c:v>0.46118963202336966</c:v>
                </c:pt>
                <c:pt idx="2158">
                  <c:v>0.46202939337081872</c:v>
                </c:pt>
                <c:pt idx="2159">
                  <c:v>0.46193941690260809</c:v>
                </c:pt>
                <c:pt idx="2160">
                  <c:v>0.46313041209952366</c:v>
                </c:pt>
                <c:pt idx="2161">
                  <c:v>0.46336130721650404</c:v>
                </c:pt>
                <c:pt idx="2162">
                  <c:v>0.46303621688953178</c:v>
                </c:pt>
                <c:pt idx="2163">
                  <c:v>0.46285514395306204</c:v>
                </c:pt>
                <c:pt idx="2164">
                  <c:v>0.46489302684671668</c:v>
                </c:pt>
                <c:pt idx="2165">
                  <c:v>0.46486358503336239</c:v>
                </c:pt>
                <c:pt idx="2166">
                  <c:v>0.46384141894013253</c:v>
                </c:pt>
                <c:pt idx="2167">
                  <c:v>0.46275855094867019</c:v>
                </c:pt>
                <c:pt idx="2168">
                  <c:v>0.46263074972346091</c:v>
                </c:pt>
                <c:pt idx="2169">
                  <c:v>0.46166061235713951</c:v>
                </c:pt>
                <c:pt idx="2170">
                  <c:v>0.46187186136698605</c:v>
                </c:pt>
                <c:pt idx="2171">
                  <c:v>0.46289545012128808</c:v>
                </c:pt>
                <c:pt idx="2172">
                  <c:v>0.46315288476513544</c:v>
                </c:pt>
                <c:pt idx="2173">
                  <c:v>0.463491860714287</c:v>
                </c:pt>
                <c:pt idx="2174">
                  <c:v>0.46260861486192434</c:v>
                </c:pt>
                <c:pt idx="2175">
                  <c:v>0.46381225148947219</c:v>
                </c:pt>
                <c:pt idx="2176">
                  <c:v>0.46282542954039463</c:v>
                </c:pt>
                <c:pt idx="2177">
                  <c:v>0.46276203640457653</c:v>
                </c:pt>
                <c:pt idx="2178">
                  <c:v>0.46307303431311708</c:v>
                </c:pt>
                <c:pt idx="2179">
                  <c:v>0.46222080261321496</c:v>
                </c:pt>
                <c:pt idx="2180">
                  <c:v>0.46284911572595683</c:v>
                </c:pt>
                <c:pt idx="2181">
                  <c:v>0.46269430240184584</c:v>
                </c:pt>
                <c:pt idx="2182">
                  <c:v>0.4624433629478038</c:v>
                </c:pt>
                <c:pt idx="2183">
                  <c:v>0.46155413272986945</c:v>
                </c:pt>
                <c:pt idx="2184">
                  <c:v>0.46254381348581958</c:v>
                </c:pt>
                <c:pt idx="2185">
                  <c:v>0.46312710065904167</c:v>
                </c:pt>
                <c:pt idx="2186">
                  <c:v>0.46365292422043208</c:v>
                </c:pt>
                <c:pt idx="2187">
                  <c:v>0.46275324028377429</c:v>
                </c:pt>
                <c:pt idx="2188">
                  <c:v>0.46248084901850856</c:v>
                </c:pt>
                <c:pt idx="2189">
                  <c:v>0.46294393411142054</c:v>
                </c:pt>
                <c:pt idx="2190">
                  <c:v>0.46257860456808997</c:v>
                </c:pt>
                <c:pt idx="2191">
                  <c:v>0.46303339752118078</c:v>
                </c:pt>
                <c:pt idx="2192">
                  <c:v>0.46384676626381011</c:v>
                </c:pt>
                <c:pt idx="2193">
                  <c:v>0.46487756433879607</c:v>
                </c:pt>
                <c:pt idx="2194">
                  <c:v>0.46486579238822029</c:v>
                </c:pt>
                <c:pt idx="2195">
                  <c:v>0.46365409881801889</c:v>
                </c:pt>
                <c:pt idx="2196">
                  <c:v>0.46201497195782909</c:v>
                </c:pt>
                <c:pt idx="2197">
                  <c:v>0.46011136711484502</c:v>
                </c:pt>
                <c:pt idx="2198">
                  <c:v>0.46124941944274372</c:v>
                </c:pt>
                <c:pt idx="2199">
                  <c:v>0.45983659335310989</c:v>
                </c:pt>
                <c:pt idx="2200">
                  <c:v>0.46168168779539481</c:v>
                </c:pt>
                <c:pt idx="2201">
                  <c:v>0.46205087604854261</c:v>
                </c:pt>
                <c:pt idx="2202">
                  <c:v>0.46168422322818253</c:v>
                </c:pt>
                <c:pt idx="2203">
                  <c:v>0.46196460162278569</c:v>
                </c:pt>
                <c:pt idx="2204">
                  <c:v>0.46230991714088571</c:v>
                </c:pt>
                <c:pt idx="2205">
                  <c:v>0.46226738140470763</c:v>
                </c:pt>
                <c:pt idx="2206">
                  <c:v>0.46171966756578914</c:v>
                </c:pt>
                <c:pt idx="2207">
                  <c:v>0.46153015350849502</c:v>
                </c:pt>
                <c:pt idx="2208">
                  <c:v>0.4624638750242715</c:v>
                </c:pt>
                <c:pt idx="2209">
                  <c:v>0.46252811468727556</c:v>
                </c:pt>
                <c:pt idx="2210">
                  <c:v>0.46170709657516934</c:v>
                </c:pt>
                <c:pt idx="2211">
                  <c:v>0.46282124844519229</c:v>
                </c:pt>
                <c:pt idx="2212">
                  <c:v>0.46146377104431568</c:v>
                </c:pt>
                <c:pt idx="2213">
                  <c:v>0.45972247250946702</c:v>
                </c:pt>
                <c:pt idx="2214">
                  <c:v>0.46163960131336496</c:v>
                </c:pt>
                <c:pt idx="2215">
                  <c:v>0.46214598067309853</c:v>
                </c:pt>
                <c:pt idx="2216">
                  <c:v>0.46194915276264203</c:v>
                </c:pt>
                <c:pt idx="2217">
                  <c:v>0.46154611900190967</c:v>
                </c:pt>
                <c:pt idx="2218">
                  <c:v>0.46365368823447756</c:v>
                </c:pt>
                <c:pt idx="2219">
                  <c:v>0.46091098553157966</c:v>
                </c:pt>
                <c:pt idx="2220">
                  <c:v>0.46166775537343524</c:v>
                </c:pt>
                <c:pt idx="2221">
                  <c:v>0.46258008980538728</c:v>
                </c:pt>
                <c:pt idx="2222">
                  <c:v>0.46305777826490402</c:v>
                </c:pt>
                <c:pt idx="2223">
                  <c:v>0.46200879284552854</c:v>
                </c:pt>
                <c:pt idx="2224">
                  <c:v>0.46199380897346282</c:v>
                </c:pt>
                <c:pt idx="2225">
                  <c:v>0.46055098855377496</c:v>
                </c:pt>
                <c:pt idx="2226">
                  <c:v>0.46130802471252413</c:v>
                </c:pt>
                <c:pt idx="2227">
                  <c:v>0.46141842121308424</c:v>
                </c:pt>
                <c:pt idx="2228">
                  <c:v>0.46120074663890703</c:v>
                </c:pt>
                <c:pt idx="2229">
                  <c:v>0.4614991134144949</c:v>
                </c:pt>
                <c:pt idx="2230">
                  <c:v>0.46121168403027263</c:v>
                </c:pt>
                <c:pt idx="2231">
                  <c:v>0.46275050312787341</c:v>
                </c:pt>
                <c:pt idx="2232">
                  <c:v>0.45945517044157974</c:v>
                </c:pt>
                <c:pt idx="2233">
                  <c:v>0.45974098336287705</c:v>
                </c:pt>
                <c:pt idx="2234">
                  <c:v>0.45844852741749698</c:v>
                </c:pt>
                <c:pt idx="2235">
                  <c:v>0.45871027405321879</c:v>
                </c:pt>
                <c:pt idx="2236">
                  <c:v>0.45864704342553131</c:v>
                </c:pt>
                <c:pt idx="2237">
                  <c:v>0.4605365130566238</c:v>
                </c:pt>
                <c:pt idx="2238">
                  <c:v>0.46331851768649485</c:v>
                </c:pt>
                <c:pt idx="2239">
                  <c:v>0.46380926557036584</c:v>
                </c:pt>
                <c:pt idx="2240">
                  <c:v>0.46322198602079884</c:v>
                </c:pt>
                <c:pt idx="2241">
                  <c:v>0.46320590585348947</c:v>
                </c:pt>
                <c:pt idx="2242">
                  <c:v>0.46308018982340504</c:v>
                </c:pt>
                <c:pt idx="2243">
                  <c:v>0.46080702051034728</c:v>
                </c:pt>
                <c:pt idx="2244">
                  <c:v>0.45987562152045791</c:v>
                </c:pt>
                <c:pt idx="2245">
                  <c:v>0.46095941798261686</c:v>
                </c:pt>
                <c:pt idx="2246">
                  <c:v>0.46043050390254264</c:v>
                </c:pt>
                <c:pt idx="2247">
                  <c:v>0.46094913375928215</c:v>
                </c:pt>
                <c:pt idx="2248">
                  <c:v>0.46148518315740911</c:v>
                </c:pt>
                <c:pt idx="2249">
                  <c:v>0.46363286993786645</c:v>
                </c:pt>
                <c:pt idx="2250">
                  <c:v>0.45975641173504839</c:v>
                </c:pt>
                <c:pt idx="2251">
                  <c:v>0.46123864087166178</c:v>
                </c:pt>
                <c:pt idx="2252">
                  <c:v>0.4611246731046047</c:v>
                </c:pt>
                <c:pt idx="2253">
                  <c:v>0.46141723139076757</c:v>
                </c:pt>
                <c:pt idx="2254">
                  <c:v>0.46089770527384083</c:v>
                </c:pt>
                <c:pt idx="2255">
                  <c:v>0.46078857598716061</c:v>
                </c:pt>
                <c:pt idx="2256">
                  <c:v>0.46279484739494053</c:v>
                </c:pt>
                <c:pt idx="2257">
                  <c:v>0.46129759454201374</c:v>
                </c:pt>
                <c:pt idx="2258">
                  <c:v>0.46192367002458312</c:v>
                </c:pt>
                <c:pt idx="2259">
                  <c:v>0.46034915398836729</c:v>
                </c:pt>
                <c:pt idx="2260">
                  <c:v>0.46133253809117319</c:v>
                </c:pt>
                <c:pt idx="2261">
                  <c:v>0.46154411831640613</c:v>
                </c:pt>
                <c:pt idx="2262">
                  <c:v>0.46068594161363413</c:v>
                </c:pt>
                <c:pt idx="2263">
                  <c:v>0.46145071832976414</c:v>
                </c:pt>
                <c:pt idx="2264">
                  <c:v>0.46118860776893761</c:v>
                </c:pt>
                <c:pt idx="2265">
                  <c:v>0.46187249786156631</c:v>
                </c:pt>
                <c:pt idx="2266">
                  <c:v>0.46260207689597405</c:v>
                </c:pt>
                <c:pt idx="2267">
                  <c:v>0.46062685498773309</c:v>
                </c:pt>
                <c:pt idx="2268">
                  <c:v>0.45954077883050187</c:v>
                </c:pt>
                <c:pt idx="2269">
                  <c:v>0.46087171508468094</c:v>
                </c:pt>
                <c:pt idx="2270">
                  <c:v>0.46110561295618402</c:v>
                </c:pt>
                <c:pt idx="2271">
                  <c:v>0.45861479950368911</c:v>
                </c:pt>
                <c:pt idx="2272">
                  <c:v>0.45888139137743</c:v>
                </c:pt>
                <c:pt idx="2273">
                  <c:v>0.45940049161097696</c:v>
                </c:pt>
                <c:pt idx="2274">
                  <c:v>0.45998188474788304</c:v>
                </c:pt>
                <c:pt idx="2275">
                  <c:v>0.46104258209866827</c:v>
                </c:pt>
                <c:pt idx="2276">
                  <c:v>0.4596132518419922</c:v>
                </c:pt>
                <c:pt idx="2277">
                  <c:v>0.46083960842736293</c:v>
                </c:pt>
                <c:pt idx="2278">
                  <c:v>0.46123870967774061</c:v>
                </c:pt>
                <c:pt idx="2279">
                  <c:v>0.46140226462982969</c:v>
                </c:pt>
                <c:pt idx="2280">
                  <c:v>0.46240235575183614</c:v>
                </c:pt>
                <c:pt idx="2281">
                  <c:v>0.46205482569227602</c:v>
                </c:pt>
                <c:pt idx="2282">
                  <c:v>0.46214004063001596</c:v>
                </c:pt>
                <c:pt idx="2283">
                  <c:v>0.46157938400059534</c:v>
                </c:pt>
                <c:pt idx="2284">
                  <c:v>0.4622826911375269</c:v>
                </c:pt>
                <c:pt idx="2285">
                  <c:v>0.46111761952834507</c:v>
                </c:pt>
                <c:pt idx="2286">
                  <c:v>0.46139396379969833</c:v>
                </c:pt>
                <c:pt idx="2287">
                  <c:v>0.46111525740510034</c:v>
                </c:pt>
                <c:pt idx="2288">
                  <c:v>0.46121471887765914</c:v>
                </c:pt>
                <c:pt idx="2289">
                  <c:v>0.46204494838692511</c:v>
                </c:pt>
                <c:pt idx="2290">
                  <c:v>0.46230292764197589</c:v>
                </c:pt>
                <c:pt idx="2291">
                  <c:v>0.46237994733237914</c:v>
                </c:pt>
                <c:pt idx="2292">
                  <c:v>0.46184559316452228</c:v>
                </c:pt>
                <c:pt idx="2293">
                  <c:v>0.46096931820110781</c:v>
                </c:pt>
                <c:pt idx="2294">
                  <c:v>0.46112853604023663</c:v>
                </c:pt>
                <c:pt idx="2295">
                  <c:v>0.46060228158403721</c:v>
                </c:pt>
                <c:pt idx="2296">
                  <c:v>0.4609361977089016</c:v>
                </c:pt>
                <c:pt idx="2297">
                  <c:v>0.46091098109417922</c:v>
                </c:pt>
                <c:pt idx="2298">
                  <c:v>0.46125631475431822</c:v>
                </c:pt>
                <c:pt idx="2299">
                  <c:v>0.46015380291415392</c:v>
                </c:pt>
                <c:pt idx="2300">
                  <c:v>0.4591013680810701</c:v>
                </c:pt>
                <c:pt idx="2301">
                  <c:v>0.46113789587579512</c:v>
                </c:pt>
                <c:pt idx="2302">
                  <c:v>0.45917436336062001</c:v>
                </c:pt>
                <c:pt idx="2303">
                  <c:v>0.45855551607215272</c:v>
                </c:pt>
                <c:pt idx="2304">
                  <c:v>0.46102210812959937</c:v>
                </c:pt>
                <c:pt idx="2305">
                  <c:v>0.46066511225864054</c:v>
                </c:pt>
                <c:pt idx="2306">
                  <c:v>0.46107899208791003</c:v>
                </c:pt>
                <c:pt idx="2307">
                  <c:v>0.46157653850499109</c:v>
                </c:pt>
                <c:pt idx="2308">
                  <c:v>0.46084873946065891</c:v>
                </c:pt>
                <c:pt idx="2309">
                  <c:v>0.45996015482736929</c:v>
                </c:pt>
                <c:pt idx="2310">
                  <c:v>0.45869189709513608</c:v>
                </c:pt>
                <c:pt idx="2311">
                  <c:v>0.46102237372596211</c:v>
                </c:pt>
                <c:pt idx="2312">
                  <c:v>0.46196283453664355</c:v>
                </c:pt>
                <c:pt idx="2313">
                  <c:v>0.46081467346705401</c:v>
                </c:pt>
                <c:pt idx="2314">
                  <c:v>0.46067468210539342</c:v>
                </c:pt>
                <c:pt idx="2315">
                  <c:v>0.4607374262339482</c:v>
                </c:pt>
                <c:pt idx="2316">
                  <c:v>0.46106122325474702</c:v>
                </c:pt>
                <c:pt idx="2317">
                  <c:v>0.46155819209481908</c:v>
                </c:pt>
                <c:pt idx="2318">
                  <c:v>0.4604472899805046</c:v>
                </c:pt>
                <c:pt idx="2319">
                  <c:v>0.46213574401382168</c:v>
                </c:pt>
                <c:pt idx="2320">
                  <c:v>0.46128317465873109</c:v>
                </c:pt>
                <c:pt idx="2321">
                  <c:v>0.46220961011787692</c:v>
                </c:pt>
                <c:pt idx="2322">
                  <c:v>0.46133453787239675</c:v>
                </c:pt>
                <c:pt idx="2323">
                  <c:v>0.46030398133702727</c:v>
                </c:pt>
                <c:pt idx="2324">
                  <c:v>0.45780082410519757</c:v>
                </c:pt>
                <c:pt idx="2325">
                  <c:v>0.45787654397640754</c:v>
                </c:pt>
                <c:pt idx="2326">
                  <c:v>0.45918853393443454</c:v>
                </c:pt>
                <c:pt idx="2327">
                  <c:v>0.46072362004226919</c:v>
                </c:pt>
                <c:pt idx="2328">
                  <c:v>0.45897922302316158</c:v>
                </c:pt>
                <c:pt idx="2329">
                  <c:v>0.45850757666788755</c:v>
                </c:pt>
                <c:pt idx="2330">
                  <c:v>0.4593173987232213</c:v>
                </c:pt>
                <c:pt idx="2331">
                  <c:v>0.45881193751114657</c:v>
                </c:pt>
                <c:pt idx="2332">
                  <c:v>0.45805122426912004</c:v>
                </c:pt>
                <c:pt idx="2333">
                  <c:v>0.45893555426902988</c:v>
                </c:pt>
                <c:pt idx="2334">
                  <c:v>0.45843800318141681</c:v>
                </c:pt>
                <c:pt idx="2335">
                  <c:v>0.46014247945208192</c:v>
                </c:pt>
                <c:pt idx="2336">
                  <c:v>0.46076616453175734</c:v>
                </c:pt>
                <c:pt idx="2337">
                  <c:v>0.46088060321504204</c:v>
                </c:pt>
                <c:pt idx="2338">
                  <c:v>0.46044559751008302</c:v>
                </c:pt>
                <c:pt idx="2339">
                  <c:v>0.45891858998650614</c:v>
                </c:pt>
                <c:pt idx="2340">
                  <c:v>0.45785983841501349</c:v>
                </c:pt>
                <c:pt idx="2341">
                  <c:v>0.45920076512882996</c:v>
                </c:pt>
                <c:pt idx="2342">
                  <c:v>0.4586521792823417</c:v>
                </c:pt>
                <c:pt idx="2343">
                  <c:v>0.45884672346023681</c:v>
                </c:pt>
                <c:pt idx="2344">
                  <c:v>0.4596136932054195</c:v>
                </c:pt>
                <c:pt idx="2345">
                  <c:v>0.4584227803630867</c:v>
                </c:pt>
                <c:pt idx="2346">
                  <c:v>0.45865631785047001</c:v>
                </c:pt>
                <c:pt idx="2347">
                  <c:v>0.45941878142917431</c:v>
                </c:pt>
                <c:pt idx="2348">
                  <c:v>0.45895022271787883</c:v>
                </c:pt>
                <c:pt idx="2349">
                  <c:v>0.45949208187172413</c:v>
                </c:pt>
                <c:pt idx="2350">
                  <c:v>0.45937646024828255</c:v>
                </c:pt>
                <c:pt idx="2351">
                  <c:v>0.45948120907141843</c:v>
                </c:pt>
                <c:pt idx="2352">
                  <c:v>0.46000773131264205</c:v>
                </c:pt>
                <c:pt idx="2353">
                  <c:v>0.45906885389118129</c:v>
                </c:pt>
                <c:pt idx="2354">
                  <c:v>0.45932954679683213</c:v>
                </c:pt>
                <c:pt idx="2355">
                  <c:v>0.45875096083069977</c:v>
                </c:pt>
                <c:pt idx="2356">
                  <c:v>0.45892361780139984</c:v>
                </c:pt>
                <c:pt idx="2357">
                  <c:v>0.45854566900828719</c:v>
                </c:pt>
                <c:pt idx="2358">
                  <c:v>0.45825755573880889</c:v>
                </c:pt>
                <c:pt idx="2359">
                  <c:v>0.45944844423726677</c:v>
                </c:pt>
                <c:pt idx="2360">
                  <c:v>0.45922754168986829</c:v>
                </c:pt>
                <c:pt idx="2361">
                  <c:v>0.45882656913113484</c:v>
                </c:pt>
                <c:pt idx="2362">
                  <c:v>0.4584551227532051</c:v>
                </c:pt>
                <c:pt idx="2363">
                  <c:v>0.45887469924515117</c:v>
                </c:pt>
                <c:pt idx="2364">
                  <c:v>0.45786659324208784</c:v>
                </c:pt>
                <c:pt idx="2365">
                  <c:v>0.45934375821437001</c:v>
                </c:pt>
                <c:pt idx="2366">
                  <c:v>0.45909085438795127</c:v>
                </c:pt>
                <c:pt idx="2367">
                  <c:v>0.46002217254606409</c:v>
                </c:pt>
                <c:pt idx="2368">
                  <c:v>0.46054868575225832</c:v>
                </c:pt>
                <c:pt idx="2369">
                  <c:v>0.45976368818122537</c:v>
                </c:pt>
                <c:pt idx="2370">
                  <c:v>0.4593549611098105</c:v>
                </c:pt>
                <c:pt idx="2371">
                  <c:v>0.45887958639191634</c:v>
                </c:pt>
                <c:pt idx="2372">
                  <c:v>0.45930668056957186</c:v>
                </c:pt>
                <c:pt idx="2373">
                  <c:v>0.45853472250707061</c:v>
                </c:pt>
                <c:pt idx="2374">
                  <c:v>0.45897408302798576</c:v>
                </c:pt>
                <c:pt idx="2375">
                  <c:v>0.45922995400078276</c:v>
                </c:pt>
                <c:pt idx="2376">
                  <c:v>0.45940441816797584</c:v>
                </c:pt>
                <c:pt idx="2377">
                  <c:v>0.45775577634580539</c:v>
                </c:pt>
                <c:pt idx="2378">
                  <c:v>0.45827490190117665</c:v>
                </c:pt>
                <c:pt idx="2379">
                  <c:v>0.45825409723619848</c:v>
                </c:pt>
                <c:pt idx="2380">
                  <c:v>0.45864600481640999</c:v>
                </c:pt>
                <c:pt idx="2381">
                  <c:v>0.45825846841833662</c:v>
                </c:pt>
                <c:pt idx="2382">
                  <c:v>0.4577115861042238</c:v>
                </c:pt>
                <c:pt idx="2383">
                  <c:v>0.45861972107613863</c:v>
                </c:pt>
                <c:pt idx="2384">
                  <c:v>0.4582249514364633</c:v>
                </c:pt>
                <c:pt idx="2385">
                  <c:v>0.45907412307168788</c:v>
                </c:pt>
                <c:pt idx="2386">
                  <c:v>0.45745406139327083</c:v>
                </c:pt>
                <c:pt idx="2387">
                  <c:v>0.45834627847666476</c:v>
                </c:pt>
                <c:pt idx="2388">
                  <c:v>0.45821066939242061</c:v>
                </c:pt>
                <c:pt idx="2389">
                  <c:v>0.45865322148599236</c:v>
                </c:pt>
                <c:pt idx="2390">
                  <c:v>0.45912645998912549</c:v>
                </c:pt>
                <c:pt idx="2391">
                  <c:v>0.45915904417240067</c:v>
                </c:pt>
                <c:pt idx="2392">
                  <c:v>0.46008171704955131</c:v>
                </c:pt>
                <c:pt idx="2393">
                  <c:v>0.45686636355972748</c:v>
                </c:pt>
                <c:pt idx="2394">
                  <c:v>0.45967508378817151</c:v>
                </c:pt>
                <c:pt idx="2395">
                  <c:v>0.45957546126613041</c:v>
                </c:pt>
                <c:pt idx="2396">
                  <c:v>0.45672222646810423</c:v>
                </c:pt>
                <c:pt idx="2397">
                  <c:v>0.45711524701632222</c:v>
                </c:pt>
                <c:pt idx="2398">
                  <c:v>0.45935179085242511</c:v>
                </c:pt>
                <c:pt idx="2399">
                  <c:v>0.45702198552756984</c:v>
                </c:pt>
                <c:pt idx="2400">
                  <c:v>0.45856726447569923</c:v>
                </c:pt>
                <c:pt idx="2401">
                  <c:v>0.45699409182939343</c:v>
                </c:pt>
                <c:pt idx="2402">
                  <c:v>0.45598099392905028</c:v>
                </c:pt>
                <c:pt idx="2403">
                  <c:v>0.45480227060885198</c:v>
                </c:pt>
                <c:pt idx="2404">
                  <c:v>0.45696527497801726</c:v>
                </c:pt>
                <c:pt idx="2405">
                  <c:v>0.45767671419070194</c:v>
                </c:pt>
                <c:pt idx="2406">
                  <c:v>0.45792244926331099</c:v>
                </c:pt>
                <c:pt idx="2407">
                  <c:v>0.45772639841446916</c:v>
                </c:pt>
                <c:pt idx="2408">
                  <c:v>0.45622329225260622</c:v>
                </c:pt>
                <c:pt idx="2409">
                  <c:v>0.45729010433707112</c:v>
                </c:pt>
                <c:pt idx="2410">
                  <c:v>0.45678321880953654</c:v>
                </c:pt>
                <c:pt idx="2411">
                  <c:v>0.4573702061560545</c:v>
                </c:pt>
                <c:pt idx="2412">
                  <c:v>0.45716433750935836</c:v>
                </c:pt>
                <c:pt idx="2413">
                  <c:v>0.45871604958104012</c:v>
                </c:pt>
                <c:pt idx="2414">
                  <c:v>0.45777448533896808</c:v>
                </c:pt>
                <c:pt idx="2415">
                  <c:v>0.45856308046045141</c:v>
                </c:pt>
                <c:pt idx="2416">
                  <c:v>0.45751964011159263</c:v>
                </c:pt>
                <c:pt idx="2417">
                  <c:v>0.45738695695434856</c:v>
                </c:pt>
                <c:pt idx="2418">
                  <c:v>0.45787367371601867</c:v>
                </c:pt>
                <c:pt idx="2419">
                  <c:v>0.45785253320742203</c:v>
                </c:pt>
                <c:pt idx="2420">
                  <c:v>0.45770261471396495</c:v>
                </c:pt>
                <c:pt idx="2421">
                  <c:v>0.45807947659144149</c:v>
                </c:pt>
                <c:pt idx="2422">
                  <c:v>0.45827098969710506</c:v>
                </c:pt>
                <c:pt idx="2423">
                  <c:v>0.45869137563939799</c:v>
                </c:pt>
                <c:pt idx="2424">
                  <c:v>0.45798779452939586</c:v>
                </c:pt>
                <c:pt idx="2425">
                  <c:v>0.45945904118108571</c:v>
                </c:pt>
                <c:pt idx="2426">
                  <c:v>0.45779102186475323</c:v>
                </c:pt>
                <c:pt idx="2427">
                  <c:v>0.45787453327975336</c:v>
                </c:pt>
                <c:pt idx="2428">
                  <c:v>0.45864218397697681</c:v>
                </c:pt>
                <c:pt idx="2429">
                  <c:v>0.45986090192690932</c:v>
                </c:pt>
                <c:pt idx="2430">
                  <c:v>0.45829874177567786</c:v>
                </c:pt>
                <c:pt idx="2431">
                  <c:v>0.45730487851032259</c:v>
                </c:pt>
                <c:pt idx="2432">
                  <c:v>0.4563052674346727</c:v>
                </c:pt>
                <c:pt idx="2433">
                  <c:v>0.45617449621511791</c:v>
                </c:pt>
                <c:pt idx="2434">
                  <c:v>0.45608482834702652</c:v>
                </c:pt>
                <c:pt idx="2435">
                  <c:v>0.45809472895097947</c:v>
                </c:pt>
                <c:pt idx="2436">
                  <c:v>0.45818759408411214</c:v>
                </c:pt>
                <c:pt idx="2437">
                  <c:v>0.45764267125640506</c:v>
                </c:pt>
                <c:pt idx="2438">
                  <c:v>0.45711064678738733</c:v>
                </c:pt>
                <c:pt idx="2439">
                  <c:v>0.45616360185894783</c:v>
                </c:pt>
                <c:pt idx="2440">
                  <c:v>0.45654586188310686</c:v>
                </c:pt>
                <c:pt idx="2441">
                  <c:v>0.45728884864689895</c:v>
                </c:pt>
                <c:pt idx="2442">
                  <c:v>0.45842465536923654</c:v>
                </c:pt>
                <c:pt idx="2443">
                  <c:v>0.45819567375785125</c:v>
                </c:pt>
                <c:pt idx="2444">
                  <c:v>0.45818501006694451</c:v>
                </c:pt>
                <c:pt idx="2445">
                  <c:v>0.45703807122109047</c:v>
                </c:pt>
                <c:pt idx="2446">
                  <c:v>0.45784419263163306</c:v>
                </c:pt>
                <c:pt idx="2447">
                  <c:v>0.45886895602247491</c:v>
                </c:pt>
                <c:pt idx="2448">
                  <c:v>0.45829213807435165</c:v>
                </c:pt>
                <c:pt idx="2449">
                  <c:v>0.45828110460540283</c:v>
                </c:pt>
                <c:pt idx="2450">
                  <c:v>0.45711107327430878</c:v>
                </c:pt>
                <c:pt idx="2451">
                  <c:v>0.456592304706118</c:v>
                </c:pt>
                <c:pt idx="2452">
                  <c:v>0.4563145636539041</c:v>
                </c:pt>
                <c:pt idx="2453">
                  <c:v>0.4574643643643786</c:v>
                </c:pt>
                <c:pt idx="2454">
                  <c:v>0.45669948099360441</c:v>
                </c:pt>
                <c:pt idx="2455">
                  <c:v>0.45626335895229742</c:v>
                </c:pt>
                <c:pt idx="2456">
                  <c:v>0.45660720195856896</c:v>
                </c:pt>
                <c:pt idx="2457">
                  <c:v>0.45612339199358104</c:v>
                </c:pt>
                <c:pt idx="2458">
                  <c:v>0.45363078684671287</c:v>
                </c:pt>
                <c:pt idx="2459">
                  <c:v>0.45456129381591914</c:v>
                </c:pt>
                <c:pt idx="2460">
                  <c:v>0.45487249421451076</c:v>
                </c:pt>
                <c:pt idx="2461">
                  <c:v>0.45533138584332722</c:v>
                </c:pt>
                <c:pt idx="2462">
                  <c:v>0.4553481325955987</c:v>
                </c:pt>
                <c:pt idx="2463">
                  <c:v>0.45467111738535299</c:v>
                </c:pt>
                <c:pt idx="2464">
                  <c:v>0.45812097533445684</c:v>
                </c:pt>
                <c:pt idx="2465">
                  <c:v>0.4557558409354831</c:v>
                </c:pt>
                <c:pt idx="2466">
                  <c:v>0.4562173580672893</c:v>
                </c:pt>
                <c:pt idx="2467">
                  <c:v>0.45845925517394959</c:v>
                </c:pt>
                <c:pt idx="2468">
                  <c:v>0.45678500813982836</c:v>
                </c:pt>
                <c:pt idx="2469">
                  <c:v>0.45785595291846515</c:v>
                </c:pt>
                <c:pt idx="2470">
                  <c:v>0.45773396445561992</c:v>
                </c:pt>
                <c:pt idx="2471">
                  <c:v>0.45693994851486247</c:v>
                </c:pt>
                <c:pt idx="2472">
                  <c:v>0.45682646618304112</c:v>
                </c:pt>
                <c:pt idx="2473">
                  <c:v>0.45618767497655766</c:v>
                </c:pt>
                <c:pt idx="2474">
                  <c:v>0.45559401668157412</c:v>
                </c:pt>
                <c:pt idx="2475">
                  <c:v>0.45665533982928896</c:v>
                </c:pt>
                <c:pt idx="2476">
                  <c:v>0.45739022721148603</c:v>
                </c:pt>
                <c:pt idx="2477">
                  <c:v>0.45829634283773169</c:v>
                </c:pt>
                <c:pt idx="2478">
                  <c:v>0.45612391709712785</c:v>
                </c:pt>
                <c:pt idx="2479">
                  <c:v>0.45703982987428504</c:v>
                </c:pt>
                <c:pt idx="2480">
                  <c:v>0.45689467862945882</c:v>
                </c:pt>
                <c:pt idx="2481">
                  <c:v>0.45638051967870569</c:v>
                </c:pt>
                <c:pt idx="2482">
                  <c:v>0.455991084728886</c:v>
                </c:pt>
                <c:pt idx="2483">
                  <c:v>0.45752178852664205</c:v>
                </c:pt>
                <c:pt idx="2484">
                  <c:v>0.45594745924608238</c:v>
                </c:pt>
                <c:pt idx="2485">
                  <c:v>0.45631042318823978</c:v>
                </c:pt>
                <c:pt idx="2486">
                  <c:v>0.45565617139686537</c:v>
                </c:pt>
                <c:pt idx="2487">
                  <c:v>0.45587986408296183</c:v>
                </c:pt>
                <c:pt idx="2488">
                  <c:v>0.45631902288937221</c:v>
                </c:pt>
                <c:pt idx="2489">
                  <c:v>0.45622995942396355</c:v>
                </c:pt>
                <c:pt idx="2490">
                  <c:v>0.45550463868449026</c:v>
                </c:pt>
                <c:pt idx="2491">
                  <c:v>0.45548402610532057</c:v>
                </c:pt>
                <c:pt idx="2492">
                  <c:v>0.45605363022761369</c:v>
                </c:pt>
                <c:pt idx="2493">
                  <c:v>0.45553786905867011</c:v>
                </c:pt>
                <c:pt idx="2494">
                  <c:v>0.45582560936188204</c:v>
                </c:pt>
                <c:pt idx="2495">
                  <c:v>0.45597764575906635</c:v>
                </c:pt>
                <c:pt idx="2496">
                  <c:v>0.45594460218988264</c:v>
                </c:pt>
                <c:pt idx="2497">
                  <c:v>0.45724564389825689</c:v>
                </c:pt>
                <c:pt idx="2498">
                  <c:v>0.4571735839049958</c:v>
                </c:pt>
                <c:pt idx="2499">
                  <c:v>0.45686594986942963</c:v>
                </c:pt>
                <c:pt idx="2500">
                  <c:v>0.45603513043777105</c:v>
                </c:pt>
                <c:pt idx="2501">
                  <c:v>0.4560477938367451</c:v>
                </c:pt>
                <c:pt idx="2502">
                  <c:v>0.45579754804762013</c:v>
                </c:pt>
                <c:pt idx="2503">
                  <c:v>0.45560914279365072</c:v>
                </c:pt>
                <c:pt idx="2504">
                  <c:v>0.45645397389468434</c:v>
                </c:pt>
                <c:pt idx="2505">
                  <c:v>0.45577169885810354</c:v>
                </c:pt>
                <c:pt idx="2506">
                  <c:v>0.45607377235233726</c:v>
                </c:pt>
                <c:pt idx="2507">
                  <c:v>0.45642693916164595</c:v>
                </c:pt>
                <c:pt idx="2508">
                  <c:v>0.45573949467265923</c:v>
                </c:pt>
                <c:pt idx="2509">
                  <c:v>0.45628823176036354</c:v>
                </c:pt>
                <c:pt idx="2510">
                  <c:v>0.45578152692893115</c:v>
                </c:pt>
                <c:pt idx="2511">
                  <c:v>0.4549860278119503</c:v>
                </c:pt>
                <c:pt idx="2512">
                  <c:v>0.45596009511489138</c:v>
                </c:pt>
                <c:pt idx="2513">
                  <c:v>0.45625890328535917</c:v>
                </c:pt>
                <c:pt idx="2514">
                  <c:v>0.45576359815007494</c:v>
                </c:pt>
                <c:pt idx="2515">
                  <c:v>0.45609195534457941</c:v>
                </c:pt>
                <c:pt idx="2516">
                  <c:v>0.45645397389468434</c:v>
                </c:pt>
                <c:pt idx="2517">
                  <c:v>0.45529140041435556</c:v>
                </c:pt>
                <c:pt idx="2518">
                  <c:v>0.45541243813472437</c:v>
                </c:pt>
                <c:pt idx="2519">
                  <c:v>0.45554132916549051</c:v>
                </c:pt>
                <c:pt idx="2520">
                  <c:v>0.45604550318101694</c:v>
                </c:pt>
                <c:pt idx="2521">
                  <c:v>0.45715129370430729</c:v>
                </c:pt>
                <c:pt idx="2522">
                  <c:v>0.45666736605373198</c:v>
                </c:pt>
                <c:pt idx="2523">
                  <c:v>0.45568807545728307</c:v>
                </c:pt>
                <c:pt idx="2524">
                  <c:v>0.45683551197344135</c:v>
                </c:pt>
                <c:pt idx="2525">
                  <c:v>0.45587345932638101</c:v>
                </c:pt>
                <c:pt idx="2526">
                  <c:v>0.45559745766555992</c:v>
                </c:pt>
                <c:pt idx="2527">
                  <c:v>0.45633755382290331</c:v>
                </c:pt>
                <c:pt idx="2528">
                  <c:v>0.45599329932072974</c:v>
                </c:pt>
                <c:pt idx="2529">
                  <c:v>0.45546542640455251</c:v>
                </c:pt>
                <c:pt idx="2530">
                  <c:v>0.45539723252729708</c:v>
                </c:pt>
                <c:pt idx="2531">
                  <c:v>0.45533298826224222</c:v>
                </c:pt>
                <c:pt idx="2532">
                  <c:v>0.45503334837605852</c:v>
                </c:pt>
                <c:pt idx="2533">
                  <c:v>0.45507902802444289</c:v>
                </c:pt>
                <c:pt idx="2534">
                  <c:v>0.45483768511971001</c:v>
                </c:pt>
                <c:pt idx="2535">
                  <c:v>0.45539778790146962</c:v>
                </c:pt>
                <c:pt idx="2536">
                  <c:v>0.45553075518962977</c:v>
                </c:pt>
                <c:pt idx="2537">
                  <c:v>0.45655870470405968</c:v>
                </c:pt>
                <c:pt idx="2538">
                  <c:v>0.45715736924730227</c:v>
                </c:pt>
                <c:pt idx="2539">
                  <c:v>0.45459913628207443</c:v>
                </c:pt>
                <c:pt idx="2540">
                  <c:v>0.4550680435588515</c:v>
                </c:pt>
                <c:pt idx="2541">
                  <c:v>0.45490141064086104</c:v>
                </c:pt>
                <c:pt idx="2542">
                  <c:v>0.45530697159811012</c:v>
                </c:pt>
                <c:pt idx="2543">
                  <c:v>0.4559154131160752</c:v>
                </c:pt>
                <c:pt idx="2544">
                  <c:v>0.45700484260693802</c:v>
                </c:pt>
                <c:pt idx="2545">
                  <c:v>0.45703610977147452</c:v>
                </c:pt>
                <c:pt idx="2546">
                  <c:v>0.45655603245381127</c:v>
                </c:pt>
                <c:pt idx="2547">
                  <c:v>0.45568982966577853</c:v>
                </c:pt>
                <c:pt idx="2548">
                  <c:v>0.45600484555848797</c:v>
                </c:pt>
                <c:pt idx="2549">
                  <c:v>0.45404798052651291</c:v>
                </c:pt>
                <c:pt idx="2550">
                  <c:v>0.45427792764344399</c:v>
                </c:pt>
                <c:pt idx="2551">
                  <c:v>0.45457594599942813</c:v>
                </c:pt>
                <c:pt idx="2552">
                  <c:v>0.45532729286229184</c:v>
                </c:pt>
                <c:pt idx="2553">
                  <c:v>0.45470653036359276</c:v>
                </c:pt>
                <c:pt idx="2554">
                  <c:v>0.45531570911899039</c:v>
                </c:pt>
                <c:pt idx="2555">
                  <c:v>0.45562235990347127</c:v>
                </c:pt>
                <c:pt idx="2556">
                  <c:v>0.45526872591259226</c:v>
                </c:pt>
                <c:pt idx="2557">
                  <c:v>0.45488298010526712</c:v>
                </c:pt>
                <c:pt idx="2558">
                  <c:v>0.45482862632007043</c:v>
                </c:pt>
                <c:pt idx="2559">
                  <c:v>0.45538285215044544</c:v>
                </c:pt>
                <c:pt idx="2560">
                  <c:v>0.45455022648331689</c:v>
                </c:pt>
                <c:pt idx="2561">
                  <c:v>0.45470888150936695</c:v>
                </c:pt>
                <c:pt idx="2562">
                  <c:v>0.45536908230080525</c:v>
                </c:pt>
                <c:pt idx="2563">
                  <c:v>0.45632118834160307</c:v>
                </c:pt>
                <c:pt idx="2564">
                  <c:v>0.4570376883550486</c:v>
                </c:pt>
                <c:pt idx="2565">
                  <c:v>0.45589049210424243</c:v>
                </c:pt>
                <c:pt idx="2566">
                  <c:v>0.45547240265187838</c:v>
                </c:pt>
                <c:pt idx="2567">
                  <c:v>0.45580371514116597</c:v>
                </c:pt>
                <c:pt idx="2568">
                  <c:v>0.45551703490039802</c:v>
                </c:pt>
                <c:pt idx="2569">
                  <c:v>0.45612202154081061</c:v>
                </c:pt>
                <c:pt idx="2570">
                  <c:v>0.45361018250422663</c:v>
                </c:pt>
                <c:pt idx="2571">
                  <c:v>0.45356909559063974</c:v>
                </c:pt>
                <c:pt idx="2572">
                  <c:v>0.45282697414565576</c:v>
                </c:pt>
                <c:pt idx="2573">
                  <c:v>0.45204753141111775</c:v>
                </c:pt>
                <c:pt idx="2574">
                  <c:v>0.45217953818931694</c:v>
                </c:pt>
                <c:pt idx="2575">
                  <c:v>0.45267442268841723</c:v>
                </c:pt>
                <c:pt idx="2576">
                  <c:v>0.4554799816564028</c:v>
                </c:pt>
                <c:pt idx="2577">
                  <c:v>0.45589124999998293</c:v>
                </c:pt>
                <c:pt idx="2578">
                  <c:v>0.45492211885594608</c:v>
                </c:pt>
                <c:pt idx="2579">
                  <c:v>0.45619025350170345</c:v>
                </c:pt>
                <c:pt idx="2580">
                  <c:v>0.45445237996164362</c:v>
                </c:pt>
                <c:pt idx="2581">
                  <c:v>0.45366601639313636</c:v>
                </c:pt>
                <c:pt idx="2582">
                  <c:v>0.45499202100961295</c:v>
                </c:pt>
                <c:pt idx="2583">
                  <c:v>0.45426590389569699</c:v>
                </c:pt>
                <c:pt idx="2584">
                  <c:v>0.45579648187504723</c:v>
                </c:pt>
                <c:pt idx="2585">
                  <c:v>0.45482869911486318</c:v>
                </c:pt>
                <c:pt idx="2586">
                  <c:v>0.45588767554124182</c:v>
                </c:pt>
                <c:pt idx="2587">
                  <c:v>0.45610216468488823</c:v>
                </c:pt>
                <c:pt idx="2588">
                  <c:v>0.45332459053079582</c:v>
                </c:pt>
                <c:pt idx="2589">
                  <c:v>0.45566674165537291</c:v>
                </c:pt>
                <c:pt idx="2590">
                  <c:v>0.45550099732542421</c:v>
                </c:pt>
                <c:pt idx="2591">
                  <c:v>0.45522424256715077</c:v>
                </c:pt>
                <c:pt idx="2592">
                  <c:v>0.45303859384502443</c:v>
                </c:pt>
                <c:pt idx="2593">
                  <c:v>0.45528774539827943</c:v>
                </c:pt>
                <c:pt idx="2594">
                  <c:v>0.45554360315242126</c:v>
                </c:pt>
                <c:pt idx="2595">
                  <c:v>0.45493044219382589</c:v>
                </c:pt>
                <c:pt idx="2596">
                  <c:v>0.4541138230069528</c:v>
                </c:pt>
                <c:pt idx="2597">
                  <c:v>0.45402016212531504</c:v>
                </c:pt>
                <c:pt idx="2598">
                  <c:v>0.45508166027277153</c:v>
                </c:pt>
                <c:pt idx="2599">
                  <c:v>0.45452674436098883</c:v>
                </c:pt>
                <c:pt idx="2600">
                  <c:v>0.45442725075850221</c:v>
                </c:pt>
                <c:pt idx="2601">
                  <c:v>0.45517047451111647</c:v>
                </c:pt>
                <c:pt idx="2602">
                  <c:v>0.45434179434882893</c:v>
                </c:pt>
                <c:pt idx="2603">
                  <c:v>0.45508266766400024</c:v>
                </c:pt>
                <c:pt idx="2604">
                  <c:v>0.45490787906415009</c:v>
                </c:pt>
                <c:pt idx="2605">
                  <c:v>0.45462930851652855</c:v>
                </c:pt>
                <c:pt idx="2606">
                  <c:v>0.45449164872697323</c:v>
                </c:pt>
                <c:pt idx="2607">
                  <c:v>0.45403426110748923</c:v>
                </c:pt>
                <c:pt idx="2608">
                  <c:v>0.45474065982416356</c:v>
                </c:pt>
                <c:pt idx="2609">
                  <c:v>0.45562188389236818</c:v>
                </c:pt>
                <c:pt idx="2610">
                  <c:v>0.45521666945711747</c:v>
                </c:pt>
                <c:pt idx="2611">
                  <c:v>0.45585695143095883</c:v>
                </c:pt>
                <c:pt idx="2612">
                  <c:v>0.45563249258676819</c:v>
                </c:pt>
                <c:pt idx="2613">
                  <c:v>0.45616116692891928</c:v>
                </c:pt>
                <c:pt idx="2614">
                  <c:v>0.45419026808771856</c:v>
                </c:pt>
                <c:pt idx="2615">
                  <c:v>0.45340757641703233</c:v>
                </c:pt>
                <c:pt idx="2616">
                  <c:v>0.45380274669890797</c:v>
                </c:pt>
                <c:pt idx="2617">
                  <c:v>0.45452561895992066</c:v>
                </c:pt>
                <c:pt idx="2618">
                  <c:v>0.45493696976688808</c:v>
                </c:pt>
                <c:pt idx="2619">
                  <c:v>0.45509584557243987</c:v>
                </c:pt>
                <c:pt idx="2620">
                  <c:v>0.45484019546561516</c:v>
                </c:pt>
                <c:pt idx="2621">
                  <c:v>0.45339700676458872</c:v>
                </c:pt>
                <c:pt idx="2622">
                  <c:v>0.45307242731064218</c:v>
                </c:pt>
                <c:pt idx="2623">
                  <c:v>0.45294569766870807</c:v>
                </c:pt>
                <c:pt idx="2624">
                  <c:v>0.45310112837185873</c:v>
                </c:pt>
                <c:pt idx="2625">
                  <c:v>0.45461623499257697</c:v>
                </c:pt>
                <c:pt idx="2626">
                  <c:v>0.45522379424784098</c:v>
                </c:pt>
                <c:pt idx="2627">
                  <c:v>0.45455539291212538</c:v>
                </c:pt>
                <c:pt idx="2628">
                  <c:v>0.45320572315807522</c:v>
                </c:pt>
                <c:pt idx="2629">
                  <c:v>0.45276234659167303</c:v>
                </c:pt>
                <c:pt idx="2630">
                  <c:v>0.45262860063560745</c:v>
                </c:pt>
                <c:pt idx="2631">
                  <c:v>0.45254045572355123</c:v>
                </c:pt>
                <c:pt idx="2632">
                  <c:v>0.45245230897561073</c:v>
                </c:pt>
                <c:pt idx="2633">
                  <c:v>0.45309052196608934</c:v>
                </c:pt>
                <c:pt idx="2634">
                  <c:v>0.45131439345933816</c:v>
                </c:pt>
                <c:pt idx="2635">
                  <c:v>0.45146525033998558</c:v>
                </c:pt>
                <c:pt idx="2636">
                  <c:v>0.45485245675356939</c:v>
                </c:pt>
                <c:pt idx="2637">
                  <c:v>0.45357094998210368</c:v>
                </c:pt>
                <c:pt idx="2638">
                  <c:v>0.45389218280063715</c:v>
                </c:pt>
                <c:pt idx="2639">
                  <c:v>0.45405766986977519</c:v>
                </c:pt>
                <c:pt idx="2640">
                  <c:v>0.45563147191868308</c:v>
                </c:pt>
                <c:pt idx="2641">
                  <c:v>0.45350401190368272</c:v>
                </c:pt>
                <c:pt idx="2642">
                  <c:v>0.45425390263946558</c:v>
                </c:pt>
                <c:pt idx="2643">
                  <c:v>0.45475749405794946</c:v>
                </c:pt>
                <c:pt idx="2644">
                  <c:v>0.45245403650040728</c:v>
                </c:pt>
                <c:pt idx="2645">
                  <c:v>0.45267344910070617</c:v>
                </c:pt>
                <c:pt idx="2646">
                  <c:v>0.45474284009535604</c:v>
                </c:pt>
                <c:pt idx="2647">
                  <c:v>0.45680124696688934</c:v>
                </c:pt>
                <c:pt idx="2648">
                  <c:v>0.45465676878999822</c:v>
                </c:pt>
                <c:pt idx="2649">
                  <c:v>0.45280780746625254</c:v>
                </c:pt>
                <c:pt idx="2650">
                  <c:v>0.45208143361730901</c:v>
                </c:pt>
                <c:pt idx="2651">
                  <c:v>0.45211194156989126</c:v>
                </c:pt>
                <c:pt idx="2652">
                  <c:v>0.45281223315991326</c:v>
                </c:pt>
                <c:pt idx="2653">
                  <c:v>0.45418096969761096</c:v>
                </c:pt>
                <c:pt idx="2654">
                  <c:v>0.45368821806226889</c:v>
                </c:pt>
                <c:pt idx="2655">
                  <c:v>0.45362593354857611</c:v>
                </c:pt>
                <c:pt idx="2656">
                  <c:v>0.45408467723791157</c:v>
                </c:pt>
                <c:pt idx="2657">
                  <c:v>0.4529263535707872</c:v>
                </c:pt>
                <c:pt idx="2658">
                  <c:v>0.45383469112438829</c:v>
                </c:pt>
                <c:pt idx="2659">
                  <c:v>0.45308251257466248</c:v>
                </c:pt>
                <c:pt idx="2660">
                  <c:v>0.4528903822438618</c:v>
                </c:pt>
                <c:pt idx="2661">
                  <c:v>0.45277312844388823</c:v>
                </c:pt>
                <c:pt idx="2662">
                  <c:v>0.45407941577344807</c:v>
                </c:pt>
                <c:pt idx="2663">
                  <c:v>0.45376035658531538</c:v>
                </c:pt>
                <c:pt idx="2664">
                  <c:v>0.45352016459898886</c:v>
                </c:pt>
                <c:pt idx="2665">
                  <c:v>0.45252966682110357</c:v>
                </c:pt>
                <c:pt idx="2666">
                  <c:v>0.45250605192622723</c:v>
                </c:pt>
                <c:pt idx="2667">
                  <c:v>0.45263604808966124</c:v>
                </c:pt>
                <c:pt idx="2668">
                  <c:v>0.45350697324935491</c:v>
                </c:pt>
                <c:pt idx="2669">
                  <c:v>0.45305808172788004</c:v>
                </c:pt>
                <c:pt idx="2670">
                  <c:v>0.45291309045724293</c:v>
                </c:pt>
                <c:pt idx="2671">
                  <c:v>0.45214297784930657</c:v>
                </c:pt>
                <c:pt idx="2672">
                  <c:v>0.45266258821930916</c:v>
                </c:pt>
                <c:pt idx="2673">
                  <c:v>0.45219252437330426</c:v>
                </c:pt>
                <c:pt idx="2674">
                  <c:v>0.45158097794439145</c:v>
                </c:pt>
                <c:pt idx="2675">
                  <c:v>0.45385608955534951</c:v>
                </c:pt>
                <c:pt idx="2676">
                  <c:v>0.4530982964967839</c:v>
                </c:pt>
                <c:pt idx="2677">
                  <c:v>0.45405463691425485</c:v>
                </c:pt>
                <c:pt idx="2678">
                  <c:v>0.45313623473751302</c:v>
                </c:pt>
                <c:pt idx="2679">
                  <c:v>0.45336670761018283</c:v>
                </c:pt>
                <c:pt idx="2680">
                  <c:v>0.45298176171457999</c:v>
                </c:pt>
                <c:pt idx="2681">
                  <c:v>0.45235765377385695</c:v>
                </c:pt>
                <c:pt idx="2682">
                  <c:v>0.4526876948487632</c:v>
                </c:pt>
                <c:pt idx="2683">
                  <c:v>0.45285406444804271</c:v>
                </c:pt>
                <c:pt idx="2684">
                  <c:v>0.45264586675704471</c:v>
                </c:pt>
                <c:pt idx="2685">
                  <c:v>0.45223801150414361</c:v>
                </c:pt>
                <c:pt idx="2686">
                  <c:v>0.45254685402425493</c:v>
                </c:pt>
                <c:pt idx="2687">
                  <c:v>0.45259721038123701</c:v>
                </c:pt>
                <c:pt idx="2688">
                  <c:v>0.4531825965921899</c:v>
                </c:pt>
                <c:pt idx="2689">
                  <c:v>0.4525863377033153</c:v>
                </c:pt>
                <c:pt idx="2690">
                  <c:v>0.45305841339998598</c:v>
                </c:pt>
                <c:pt idx="2691">
                  <c:v>0.45317986402600124</c:v>
                </c:pt>
                <c:pt idx="2692">
                  <c:v>0.45255040440948574</c:v>
                </c:pt>
                <c:pt idx="2693">
                  <c:v>0.45218270333863547</c:v>
                </c:pt>
                <c:pt idx="2694">
                  <c:v>0.45313578856503528</c:v>
                </c:pt>
                <c:pt idx="2695">
                  <c:v>0.45280034852430762</c:v>
                </c:pt>
                <c:pt idx="2696">
                  <c:v>0.45278889584120829</c:v>
                </c:pt>
                <c:pt idx="2697">
                  <c:v>0.45290824980552763</c:v>
                </c:pt>
                <c:pt idx="2698">
                  <c:v>0.4529439352729514</c:v>
                </c:pt>
                <c:pt idx="2699">
                  <c:v>0.45219306633526657</c:v>
                </c:pt>
                <c:pt idx="2700">
                  <c:v>0.45217690525266752</c:v>
                </c:pt>
                <c:pt idx="2701">
                  <c:v>0.45369404069333463</c:v>
                </c:pt>
                <c:pt idx="2702">
                  <c:v>0.45382750638447389</c:v>
                </c:pt>
                <c:pt idx="2703">
                  <c:v>0.45370797369016319</c:v>
                </c:pt>
                <c:pt idx="2704">
                  <c:v>0.45421865561105801</c:v>
                </c:pt>
                <c:pt idx="2705">
                  <c:v>0.45287211943744332</c:v>
                </c:pt>
                <c:pt idx="2706">
                  <c:v>0.45311961764799785</c:v>
                </c:pt>
                <c:pt idx="2707">
                  <c:v>0.45223951167090992</c:v>
                </c:pt>
                <c:pt idx="2708">
                  <c:v>0.45340699556683722</c:v>
                </c:pt>
                <c:pt idx="2709">
                  <c:v>0.45347125620867451</c:v>
                </c:pt>
                <c:pt idx="2710">
                  <c:v>0.45475619865784833</c:v>
                </c:pt>
                <c:pt idx="2711">
                  <c:v>0.45371861284691617</c:v>
                </c:pt>
                <c:pt idx="2712">
                  <c:v>0.45437066875205473</c:v>
                </c:pt>
                <c:pt idx="2713">
                  <c:v>0.45252541863307233</c:v>
                </c:pt>
                <c:pt idx="2714">
                  <c:v>0.45211808928086472</c:v>
                </c:pt>
                <c:pt idx="2715">
                  <c:v>0.45289068646795211</c:v>
                </c:pt>
                <c:pt idx="2716">
                  <c:v>0.4533990263431007</c:v>
                </c:pt>
                <c:pt idx="2717">
                  <c:v>0.45271360050815113</c:v>
                </c:pt>
                <c:pt idx="2718">
                  <c:v>0.45227426998936432</c:v>
                </c:pt>
                <c:pt idx="2719">
                  <c:v>0.44979529168858035</c:v>
                </c:pt>
                <c:pt idx="2720">
                  <c:v>0.45071283631405129</c:v>
                </c:pt>
                <c:pt idx="2721">
                  <c:v>0.45229143790095955</c:v>
                </c:pt>
                <c:pt idx="2722">
                  <c:v>0.45306344621331784</c:v>
                </c:pt>
                <c:pt idx="2723">
                  <c:v>0.45261925126580943</c:v>
                </c:pt>
                <c:pt idx="2724">
                  <c:v>0.45245949740925823</c:v>
                </c:pt>
                <c:pt idx="2725">
                  <c:v>0.45328949426958276</c:v>
                </c:pt>
                <c:pt idx="2726">
                  <c:v>0.4523794603021537</c:v>
                </c:pt>
                <c:pt idx="2727">
                  <c:v>0.45271319995291182</c:v>
                </c:pt>
                <c:pt idx="2728">
                  <c:v>0.45225130694374643</c:v>
                </c:pt>
                <c:pt idx="2729">
                  <c:v>0.45297306126090808</c:v>
                </c:pt>
                <c:pt idx="2730">
                  <c:v>0.45242488425612154</c:v>
                </c:pt>
                <c:pt idx="2731">
                  <c:v>0.45248257803820729</c:v>
                </c:pt>
                <c:pt idx="2732">
                  <c:v>0.4522707712764954</c:v>
                </c:pt>
                <c:pt idx="2733">
                  <c:v>0.45209026953595327</c:v>
                </c:pt>
                <c:pt idx="2734">
                  <c:v>0.4518663158906594</c:v>
                </c:pt>
                <c:pt idx="2735">
                  <c:v>0.45164698209195503</c:v>
                </c:pt>
                <c:pt idx="2736">
                  <c:v>0.45186902479060731</c:v>
                </c:pt>
                <c:pt idx="2737">
                  <c:v>0.45206222195623386</c:v>
                </c:pt>
                <c:pt idx="2738">
                  <c:v>0.45195306322048184</c:v>
                </c:pt>
                <c:pt idx="2739">
                  <c:v>0.45119520420730297</c:v>
                </c:pt>
                <c:pt idx="2740">
                  <c:v>0.45123640742345389</c:v>
                </c:pt>
                <c:pt idx="2741">
                  <c:v>0.45107736522115932</c:v>
                </c:pt>
                <c:pt idx="2742">
                  <c:v>0.45072853886903524</c:v>
                </c:pt>
                <c:pt idx="2743">
                  <c:v>0.45145844964487508</c:v>
                </c:pt>
                <c:pt idx="2744">
                  <c:v>0.45363855534375375</c:v>
                </c:pt>
                <c:pt idx="2745">
                  <c:v>0.45225047457379097</c:v>
                </c:pt>
                <c:pt idx="2746">
                  <c:v>0.45275766604833467</c:v>
                </c:pt>
                <c:pt idx="2747">
                  <c:v>0.45236595386532269</c:v>
                </c:pt>
                <c:pt idx="2748">
                  <c:v>0.45222303379810447</c:v>
                </c:pt>
                <c:pt idx="2749">
                  <c:v>0.45217268624443402</c:v>
                </c:pt>
                <c:pt idx="2750">
                  <c:v>0.45234125918224877</c:v>
                </c:pt>
                <c:pt idx="2751">
                  <c:v>0.44968199861980918</c:v>
                </c:pt>
                <c:pt idx="2752">
                  <c:v>0.45125693992168886</c:v>
                </c:pt>
                <c:pt idx="2753">
                  <c:v>0.4502249908407967</c:v>
                </c:pt>
                <c:pt idx="2754">
                  <c:v>0.45245466755980518</c:v>
                </c:pt>
                <c:pt idx="2755">
                  <c:v>0.44983774347138222</c:v>
                </c:pt>
                <c:pt idx="2756">
                  <c:v>0.44996087439167409</c:v>
                </c:pt>
                <c:pt idx="2757">
                  <c:v>0.45173166252217201</c:v>
                </c:pt>
                <c:pt idx="2758">
                  <c:v>0.45233689565885266</c:v>
                </c:pt>
                <c:pt idx="2759">
                  <c:v>0.45150750355464708</c:v>
                </c:pt>
                <c:pt idx="2760">
                  <c:v>0.44865607259167378</c:v>
                </c:pt>
                <c:pt idx="2761">
                  <c:v>0.4514235890113581</c:v>
                </c:pt>
                <c:pt idx="2762">
                  <c:v>0.45177797245910761</c:v>
                </c:pt>
                <c:pt idx="2763">
                  <c:v>0.45134118155725406</c:v>
                </c:pt>
                <c:pt idx="2764">
                  <c:v>0.45281000827874662</c:v>
                </c:pt>
                <c:pt idx="2765">
                  <c:v>0.45125582739707532</c:v>
                </c:pt>
                <c:pt idx="2766">
                  <c:v>0.45383155346524545</c:v>
                </c:pt>
                <c:pt idx="2767">
                  <c:v>0.45223564335599142</c:v>
                </c:pt>
                <c:pt idx="2768">
                  <c:v>0.45304033482477507</c:v>
                </c:pt>
                <c:pt idx="2769">
                  <c:v>0.45333365620980443</c:v>
                </c:pt>
                <c:pt idx="2770">
                  <c:v>0.45175383744411485</c:v>
                </c:pt>
                <c:pt idx="2771">
                  <c:v>0.45196186836600849</c:v>
                </c:pt>
                <c:pt idx="2772">
                  <c:v>0.45164492917415705</c:v>
                </c:pt>
                <c:pt idx="2773">
                  <c:v>0.45180437251979144</c:v>
                </c:pt>
                <c:pt idx="2774">
                  <c:v>0.45116281648247752</c:v>
                </c:pt>
                <c:pt idx="2775">
                  <c:v>0.44949125043060417</c:v>
                </c:pt>
                <c:pt idx="2776">
                  <c:v>0.45025668169849964</c:v>
                </c:pt>
                <c:pt idx="2777">
                  <c:v>0.45064662180892373</c:v>
                </c:pt>
                <c:pt idx="2778">
                  <c:v>0.45200858180349324</c:v>
                </c:pt>
                <c:pt idx="2779">
                  <c:v>0.45156506603306695</c:v>
                </c:pt>
                <c:pt idx="2780">
                  <c:v>0.45174009709700402</c:v>
                </c:pt>
                <c:pt idx="2781">
                  <c:v>0.45162002210732916</c:v>
                </c:pt>
                <c:pt idx="2782">
                  <c:v>0.45155131443040497</c:v>
                </c:pt>
                <c:pt idx="2783">
                  <c:v>0.4513029852617006</c:v>
                </c:pt>
                <c:pt idx="2784">
                  <c:v>0.45066782756019463</c:v>
                </c:pt>
                <c:pt idx="2785">
                  <c:v>0.45107593804033186</c:v>
                </c:pt>
                <c:pt idx="2786">
                  <c:v>0.45123852966638506</c:v>
                </c:pt>
                <c:pt idx="2787">
                  <c:v>0.45130693790378129</c:v>
                </c:pt>
                <c:pt idx="2788">
                  <c:v>0.45144916067302698</c:v>
                </c:pt>
                <c:pt idx="2789">
                  <c:v>0.45090780256362217</c:v>
                </c:pt>
                <c:pt idx="2790">
                  <c:v>0.45109277071528109</c:v>
                </c:pt>
                <c:pt idx="2791">
                  <c:v>0.45129481081990158</c:v>
                </c:pt>
                <c:pt idx="2792">
                  <c:v>0.45084437812183831</c:v>
                </c:pt>
                <c:pt idx="2793">
                  <c:v>0.45073495274148828</c:v>
                </c:pt>
                <c:pt idx="2794">
                  <c:v>0.45067616249630255</c:v>
                </c:pt>
                <c:pt idx="2795">
                  <c:v>0.45082610378575544</c:v>
                </c:pt>
                <c:pt idx="2796">
                  <c:v>0.45109720101034462</c:v>
                </c:pt>
                <c:pt idx="2797">
                  <c:v>0.45053515210255368</c:v>
                </c:pt>
                <c:pt idx="2798">
                  <c:v>0.45169539233181544</c:v>
                </c:pt>
                <c:pt idx="2799">
                  <c:v>0.45180960568185269</c:v>
                </c:pt>
                <c:pt idx="2800">
                  <c:v>0.45137145936558276</c:v>
                </c:pt>
                <c:pt idx="2801">
                  <c:v>0.4511832305627741</c:v>
                </c:pt>
                <c:pt idx="2802">
                  <c:v>0.45169088522059281</c:v>
                </c:pt>
                <c:pt idx="2803">
                  <c:v>0.45137137635917784</c:v>
                </c:pt>
                <c:pt idx="2804">
                  <c:v>0.45130289370877513</c:v>
                </c:pt>
                <c:pt idx="2805">
                  <c:v>0.45151261170874735</c:v>
                </c:pt>
                <c:pt idx="2806">
                  <c:v>0.45052667068940633</c:v>
                </c:pt>
                <c:pt idx="2807">
                  <c:v>0.44807434677220237</c:v>
                </c:pt>
                <c:pt idx="2808">
                  <c:v>0.44903852655442272</c:v>
                </c:pt>
                <c:pt idx="2809">
                  <c:v>0.44881747814083545</c:v>
                </c:pt>
                <c:pt idx="2810">
                  <c:v>0.44901774119679883</c:v>
                </c:pt>
                <c:pt idx="2811">
                  <c:v>0.45188220944282714</c:v>
                </c:pt>
                <c:pt idx="2812">
                  <c:v>0.45210612128233063</c:v>
                </c:pt>
                <c:pt idx="2813">
                  <c:v>0.45121468058096781</c:v>
                </c:pt>
                <c:pt idx="2814">
                  <c:v>0.4506771849170812</c:v>
                </c:pt>
                <c:pt idx="2815">
                  <c:v>0.45193898406947924</c:v>
                </c:pt>
                <c:pt idx="2816">
                  <c:v>0.45061466317790039</c:v>
                </c:pt>
                <c:pt idx="2817">
                  <c:v>0.45063840335360084</c:v>
                </c:pt>
                <c:pt idx="2818">
                  <c:v>0.45147042193343562</c:v>
                </c:pt>
                <c:pt idx="2819">
                  <c:v>0.45016870726808422</c:v>
                </c:pt>
                <c:pt idx="2820">
                  <c:v>0.44999535085181724</c:v>
                </c:pt>
                <c:pt idx="2821">
                  <c:v>0.45064761027215328</c:v>
                </c:pt>
                <c:pt idx="2822">
                  <c:v>0.45040643104541256</c:v>
                </c:pt>
                <c:pt idx="2823">
                  <c:v>0.45063485072563053</c:v>
                </c:pt>
                <c:pt idx="2824">
                  <c:v>0.44977760865502325</c:v>
                </c:pt>
                <c:pt idx="2825">
                  <c:v>0.45289094230051935</c:v>
                </c:pt>
                <c:pt idx="2826">
                  <c:v>0.45198272359261582</c:v>
                </c:pt>
                <c:pt idx="2827">
                  <c:v>0.45175906566915153</c:v>
                </c:pt>
                <c:pt idx="2828">
                  <c:v>0.45109065625130645</c:v>
                </c:pt>
                <c:pt idx="2829">
                  <c:v>0.45150345506846085</c:v>
                </c:pt>
                <c:pt idx="2830">
                  <c:v>0.45044711979495933</c:v>
                </c:pt>
                <c:pt idx="2831">
                  <c:v>0.45229099073268364</c:v>
                </c:pt>
                <c:pt idx="2832">
                  <c:v>0.45041724860684079</c:v>
                </c:pt>
                <c:pt idx="2833">
                  <c:v>0.45009920911029788</c:v>
                </c:pt>
                <c:pt idx="2834">
                  <c:v>0.45093932692882099</c:v>
                </c:pt>
                <c:pt idx="2835">
                  <c:v>0.44948934678500846</c:v>
                </c:pt>
                <c:pt idx="2836">
                  <c:v>0.45051347255163632</c:v>
                </c:pt>
                <c:pt idx="2837">
                  <c:v>0.45106886028779003</c:v>
                </c:pt>
                <c:pt idx="2838">
                  <c:v>0.44966355832627181</c:v>
                </c:pt>
                <c:pt idx="2839">
                  <c:v>0.4480345632526801</c:v>
                </c:pt>
                <c:pt idx="2840">
                  <c:v>0.44857802913731476</c:v>
                </c:pt>
                <c:pt idx="2841">
                  <c:v>0.45015899975985252</c:v>
                </c:pt>
                <c:pt idx="2842">
                  <c:v>0.45019269086218239</c:v>
                </c:pt>
                <c:pt idx="2843">
                  <c:v>0.45066679802561288</c:v>
                </c:pt>
                <c:pt idx="2844">
                  <c:v>0.45015562604942294</c:v>
                </c:pt>
                <c:pt idx="2845">
                  <c:v>0.4492277196223281</c:v>
                </c:pt>
                <c:pt idx="2846">
                  <c:v>0.44898132708347349</c:v>
                </c:pt>
                <c:pt idx="2847">
                  <c:v>0.45142672124038025</c:v>
                </c:pt>
                <c:pt idx="2848">
                  <c:v>0.45036990766550988</c:v>
                </c:pt>
                <c:pt idx="2849">
                  <c:v>0.45065016471214364</c:v>
                </c:pt>
                <c:pt idx="2850">
                  <c:v>0.45128781294866527</c:v>
                </c:pt>
                <c:pt idx="2851">
                  <c:v>0.45003494783333642</c:v>
                </c:pt>
                <c:pt idx="2852">
                  <c:v>0.45000037468873622</c:v>
                </c:pt>
                <c:pt idx="2853">
                  <c:v>0.45037704462761752</c:v>
                </c:pt>
                <c:pt idx="2854">
                  <c:v>0.45067842403436009</c:v>
                </c:pt>
                <c:pt idx="2855">
                  <c:v>0.44827849741849257</c:v>
                </c:pt>
                <c:pt idx="2856">
                  <c:v>0.44981513734581802</c:v>
                </c:pt>
                <c:pt idx="2857">
                  <c:v>0.45016318404996436</c:v>
                </c:pt>
                <c:pt idx="2858">
                  <c:v>0.45110771716205594</c:v>
                </c:pt>
                <c:pt idx="2859">
                  <c:v>0.45085100887079554</c:v>
                </c:pt>
                <c:pt idx="2860">
                  <c:v>0.45181681572912663</c:v>
                </c:pt>
                <c:pt idx="2861">
                  <c:v>0.44947388724638065</c:v>
                </c:pt>
                <c:pt idx="2862">
                  <c:v>0.44987856301771895</c:v>
                </c:pt>
                <c:pt idx="2863">
                  <c:v>0.44909385818262415</c:v>
                </c:pt>
                <c:pt idx="2864">
                  <c:v>0.44927170475660677</c:v>
                </c:pt>
                <c:pt idx="2865">
                  <c:v>0.44908230178770492</c:v>
                </c:pt>
                <c:pt idx="2866">
                  <c:v>0.44944220446158911</c:v>
                </c:pt>
                <c:pt idx="2867">
                  <c:v>0.4497588041629601</c:v>
                </c:pt>
                <c:pt idx="2868">
                  <c:v>0.45099137240685822</c:v>
                </c:pt>
                <c:pt idx="2869">
                  <c:v>0.45086400073494831</c:v>
                </c:pt>
                <c:pt idx="2870">
                  <c:v>0.45049202957700096</c:v>
                </c:pt>
                <c:pt idx="2871">
                  <c:v>0.45005582386878695</c:v>
                </c:pt>
                <c:pt idx="2872">
                  <c:v>0.4496821361645536</c:v>
                </c:pt>
                <c:pt idx="2873">
                  <c:v>0.44867403911361198</c:v>
                </c:pt>
                <c:pt idx="2874">
                  <c:v>0.44914106374725171</c:v>
                </c:pt>
                <c:pt idx="2875">
                  <c:v>0.44846764137310285</c:v>
                </c:pt>
                <c:pt idx="2876">
                  <c:v>0.44818499924299576</c:v>
                </c:pt>
                <c:pt idx="2877">
                  <c:v>0.44848478265287212</c:v>
                </c:pt>
                <c:pt idx="2878">
                  <c:v>0.44893705779869653</c:v>
                </c:pt>
                <c:pt idx="2879">
                  <c:v>0.44795693307823686</c:v>
                </c:pt>
                <c:pt idx="2880">
                  <c:v>0.44853994630661409</c:v>
                </c:pt>
                <c:pt idx="2881">
                  <c:v>0.449281944301263</c:v>
                </c:pt>
                <c:pt idx="2882">
                  <c:v>0.44706473601716018</c:v>
                </c:pt>
                <c:pt idx="2883">
                  <c:v>0.44746290424630808</c:v>
                </c:pt>
                <c:pt idx="2884">
                  <c:v>0.4476189508074509</c:v>
                </c:pt>
                <c:pt idx="2885">
                  <c:v>0.44805156653081912</c:v>
                </c:pt>
                <c:pt idx="2886">
                  <c:v>0.44902851986094161</c:v>
                </c:pt>
                <c:pt idx="2887">
                  <c:v>0.44827368967070003</c:v>
                </c:pt>
                <c:pt idx="2888">
                  <c:v>0.44820163394313334</c:v>
                </c:pt>
                <c:pt idx="2889">
                  <c:v>0.44701612567797122</c:v>
                </c:pt>
                <c:pt idx="2890">
                  <c:v>0.44967467617221613</c:v>
                </c:pt>
                <c:pt idx="2891">
                  <c:v>0.4487276788731544</c:v>
                </c:pt>
                <c:pt idx="2892">
                  <c:v>0.45150346927481921</c:v>
                </c:pt>
                <c:pt idx="2893">
                  <c:v>0.45111637755755918</c:v>
                </c:pt>
                <c:pt idx="2894">
                  <c:v>0.44995543749255712</c:v>
                </c:pt>
                <c:pt idx="2895">
                  <c:v>0.45055244791277915</c:v>
                </c:pt>
                <c:pt idx="2896">
                  <c:v>0.45000028272308001</c:v>
                </c:pt>
                <c:pt idx="2897">
                  <c:v>0.44761746441930439</c:v>
                </c:pt>
                <c:pt idx="2898">
                  <c:v>0.45149956815480979</c:v>
                </c:pt>
                <c:pt idx="2899">
                  <c:v>0.45014800182434894</c:v>
                </c:pt>
                <c:pt idx="2900">
                  <c:v>0.44975028407593803</c:v>
                </c:pt>
                <c:pt idx="2901">
                  <c:v>0.44978410828866494</c:v>
                </c:pt>
                <c:pt idx="2902">
                  <c:v>0.44973441729518104</c:v>
                </c:pt>
                <c:pt idx="2903">
                  <c:v>0.45013724420648704</c:v>
                </c:pt>
                <c:pt idx="2904">
                  <c:v>0.44822749283708108</c:v>
                </c:pt>
                <c:pt idx="2905">
                  <c:v>0.44895495027906074</c:v>
                </c:pt>
                <c:pt idx="2906">
                  <c:v>0.4492243545207808</c:v>
                </c:pt>
                <c:pt idx="2907">
                  <c:v>0.44950890453141396</c:v>
                </c:pt>
                <c:pt idx="2908">
                  <c:v>0.44917180920729294</c:v>
                </c:pt>
                <c:pt idx="2909">
                  <c:v>0.44939323347235965</c:v>
                </c:pt>
                <c:pt idx="2910">
                  <c:v>0.44879415721798799</c:v>
                </c:pt>
                <c:pt idx="2911">
                  <c:v>0.44978342169812308</c:v>
                </c:pt>
                <c:pt idx="2912">
                  <c:v>0.44902076831980875</c:v>
                </c:pt>
                <c:pt idx="2913">
                  <c:v>0.4467700345615388</c:v>
                </c:pt>
                <c:pt idx="2914">
                  <c:v>0.44829179667044611</c:v>
                </c:pt>
                <c:pt idx="2915">
                  <c:v>0.44880910540899965</c:v>
                </c:pt>
                <c:pt idx="2916">
                  <c:v>0.4499122153670983</c:v>
                </c:pt>
                <c:pt idx="2917">
                  <c:v>0.44912013308869231</c:v>
                </c:pt>
                <c:pt idx="2918">
                  <c:v>0.45014716100168423</c:v>
                </c:pt>
                <c:pt idx="2919">
                  <c:v>0.44978150443816489</c:v>
                </c:pt>
                <c:pt idx="2920">
                  <c:v>0.44982143554498016</c:v>
                </c:pt>
                <c:pt idx="2921">
                  <c:v>0.44970540351842525</c:v>
                </c:pt>
                <c:pt idx="2922">
                  <c:v>0.45003555481582563</c:v>
                </c:pt>
                <c:pt idx="2923">
                  <c:v>0.44933967466150365</c:v>
                </c:pt>
                <c:pt idx="2924">
                  <c:v>0.44801768760593752</c:v>
                </c:pt>
                <c:pt idx="2925">
                  <c:v>0.44823275213756664</c:v>
                </c:pt>
                <c:pt idx="2926">
                  <c:v>0.44857207159031831</c:v>
                </c:pt>
                <c:pt idx="2927">
                  <c:v>0.44809758419921975</c:v>
                </c:pt>
                <c:pt idx="2928">
                  <c:v>0.44742017412416885</c:v>
                </c:pt>
                <c:pt idx="2929">
                  <c:v>0.44916522971114059</c:v>
                </c:pt>
                <c:pt idx="2930">
                  <c:v>0.44869535358948065</c:v>
                </c:pt>
                <c:pt idx="2931">
                  <c:v>0.4491833738161719</c:v>
                </c:pt>
                <c:pt idx="2932">
                  <c:v>0.44785595368945746</c:v>
                </c:pt>
                <c:pt idx="2933">
                  <c:v>0.44852752427716586</c:v>
                </c:pt>
                <c:pt idx="2934">
                  <c:v>0.44791010787131985</c:v>
                </c:pt>
                <c:pt idx="2935">
                  <c:v>0.5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C08D-4937-89B8-676BEA8F5A1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85774208"/>
        <c:axId val="285760128"/>
      </c:scatterChart>
      <c:valAx>
        <c:axId val="285735936"/>
        <c:scaling>
          <c:orientation val="minMax"/>
          <c:max val="200"/>
          <c:min val="30"/>
        </c:scaling>
        <c:delete val="1"/>
        <c:axPos val="b"/>
        <c:numFmt formatCode="General" sourceLinked="1"/>
        <c:majorTickMark val="out"/>
        <c:minorTickMark val="none"/>
        <c:tickLblPos val="nextTo"/>
        <c:crossAx val="285758592"/>
        <c:crosses val="autoZero"/>
        <c:crossBetween val="midCat"/>
      </c:valAx>
      <c:valAx>
        <c:axId val="285758592"/>
        <c:scaling>
          <c:orientation val="minMax"/>
          <c:max val="1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285735936"/>
        <c:crosses val="autoZero"/>
        <c:crossBetween val="midCat"/>
      </c:valAx>
      <c:valAx>
        <c:axId val="285760128"/>
        <c:scaling>
          <c:orientation val="minMax"/>
          <c:max val="1"/>
          <c:min val="0"/>
        </c:scaling>
        <c:delete val="1"/>
        <c:axPos val="r"/>
        <c:numFmt formatCode="General" sourceLinked="1"/>
        <c:majorTickMark val="out"/>
        <c:minorTickMark val="none"/>
        <c:tickLblPos val="nextTo"/>
        <c:crossAx val="285774208"/>
        <c:crosses val="max"/>
        <c:crossBetween val="midCat"/>
      </c:valAx>
      <c:valAx>
        <c:axId val="28577420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285760128"/>
        <c:crosses val="autoZero"/>
        <c:crossBetween val="midCat"/>
      </c:valAx>
    </c:plotArea>
    <c:legend>
      <c:legendPos val="b"/>
      <c:layout/>
      <c:overlay val="0"/>
    </c:legend>
    <c:plotVisOnly val="1"/>
    <c:dispBlanksAs val="gap"/>
    <c:showDLblsOverMax val="0"/>
  </c:chart>
  <c:txPr>
    <a:bodyPr/>
    <a:lstStyle/>
    <a:p>
      <a:pPr>
        <a:defRPr sz="1600"/>
      </a:pPr>
      <a:endParaRPr lang="en-US"/>
    </a:p>
  </c:txPr>
  <c:externalData r:id="rId1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scatterChart>
        <c:scatterStyle val="lineMarker"/>
        <c:varyColors val="0"/>
        <c:ser>
          <c:idx val="1"/>
          <c:order val="1"/>
          <c:tx>
            <c:v>Unsaturation Zone</c:v>
          </c:tx>
          <c:spPr>
            <a:ln w="28575">
              <a:noFill/>
            </a:ln>
          </c:spPr>
          <c:trendline>
            <c:trendlineType val="linear"/>
            <c:dispRSqr val="0"/>
            <c:dispEq val="0"/>
          </c:trendline>
          <c:xVal>
            <c:numRef>
              <c:f>Sheet6!$B$2:$B$11</c:f>
              <c:numCache>
                <c:formatCode>General</c:formatCode>
                <c:ptCount val="10"/>
                <c:pt idx="0">
                  <c:v>6.0958975025222406E-2</c:v>
                </c:pt>
                <c:pt idx="1">
                  <c:v>7.5205750460005993E-2</c:v>
                </c:pt>
                <c:pt idx="2">
                  <c:v>9.264547840843522E-2</c:v>
                </c:pt>
                <c:pt idx="3">
                  <c:v>0.10655478629688357</c:v>
                </c:pt>
                <c:pt idx="4">
                  <c:v>0.1678984360100661</c:v>
                </c:pt>
                <c:pt idx="5">
                  <c:v>0.17631472422163677</c:v>
                </c:pt>
                <c:pt idx="6">
                  <c:v>0.18229725577710293</c:v>
                </c:pt>
                <c:pt idx="7">
                  <c:v>0.184</c:v>
                </c:pt>
                <c:pt idx="8">
                  <c:v>0.18498765915950222</c:v>
                </c:pt>
                <c:pt idx="9">
                  <c:v>0.25169085097659522</c:v>
                </c:pt>
              </c:numCache>
            </c:numRef>
          </c:xVal>
          <c:yVal>
            <c:numRef>
              <c:f>Sheet6!$C$2:$C$11</c:f>
              <c:numCache>
                <c:formatCode>General</c:formatCode>
                <c:ptCount val="10"/>
                <c:pt idx="0">
                  <c:v>1.143</c:v>
                </c:pt>
                <c:pt idx="1">
                  <c:v>1.143</c:v>
                </c:pt>
                <c:pt idx="2">
                  <c:v>1.2929999999999999</c:v>
                </c:pt>
                <c:pt idx="3">
                  <c:v>1.1040000000000001</c:v>
                </c:pt>
                <c:pt idx="4">
                  <c:v>1.75</c:v>
                </c:pt>
                <c:pt idx="5">
                  <c:v>2.2029999999999998</c:v>
                </c:pt>
                <c:pt idx="6">
                  <c:v>2.2029999999999998</c:v>
                </c:pt>
                <c:pt idx="8">
                  <c:v>2.1135432688215814</c:v>
                </c:pt>
                <c:pt idx="9">
                  <c:v>2.7810000000000001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E517-4765-8DE4-ACC2DB9C97FE}"/>
            </c:ext>
          </c:extLst>
        </c:ser>
        <c:ser>
          <c:idx val="0"/>
          <c:order val="0"/>
          <c:tx>
            <c:v>Blue Saturation Zone</c:v>
          </c:tx>
          <c:spPr>
            <a:ln w="28575">
              <a:noFill/>
            </a:ln>
          </c:spPr>
          <c:marker>
            <c:spPr>
              <a:solidFill>
                <a:schemeClr val="accent1">
                  <a:lumMod val="50000"/>
                </a:schemeClr>
              </a:solidFill>
            </c:spPr>
          </c:marker>
          <c:trendline>
            <c:trendlineType val="linear"/>
            <c:dispRSqr val="0"/>
            <c:dispEq val="0"/>
          </c:trendline>
          <c:xVal>
            <c:numRef>
              <c:f>Sheet6!$B$11:$B$19</c:f>
              <c:numCache>
                <c:formatCode>General</c:formatCode>
                <c:ptCount val="9"/>
                <c:pt idx="0">
                  <c:v>0.25169085097659522</c:v>
                </c:pt>
                <c:pt idx="1">
                  <c:v>0.37058114869665615</c:v>
                </c:pt>
                <c:pt idx="2">
                  <c:v>0.37087243728269287</c:v>
                </c:pt>
                <c:pt idx="3">
                  <c:v>0.46770872886594006</c:v>
                </c:pt>
                <c:pt idx="4">
                  <c:v>0.53400000000000003</c:v>
                </c:pt>
                <c:pt idx="5">
                  <c:v>0.56675197018964796</c:v>
                </c:pt>
                <c:pt idx="6">
                  <c:v>0.56856525314150919</c:v>
                </c:pt>
                <c:pt idx="7">
                  <c:v>0.64151699093002801</c:v>
                </c:pt>
                <c:pt idx="8">
                  <c:v>0.82399999999999995</c:v>
                </c:pt>
              </c:numCache>
            </c:numRef>
          </c:xVal>
          <c:yVal>
            <c:numRef>
              <c:f>Sheet6!$C$11:$C$19</c:f>
              <c:numCache>
                <c:formatCode>General</c:formatCode>
                <c:ptCount val="9"/>
                <c:pt idx="0">
                  <c:v>2.7810000000000001</c:v>
                </c:pt>
                <c:pt idx="1">
                  <c:v>2.78</c:v>
                </c:pt>
                <c:pt idx="2">
                  <c:v>2.4700000000000002</c:v>
                </c:pt>
                <c:pt idx="3">
                  <c:v>2.4700000000000002</c:v>
                </c:pt>
                <c:pt idx="4">
                  <c:v>2.8763899999999998</c:v>
                </c:pt>
                <c:pt idx="5">
                  <c:v>2.7080000000000002</c:v>
                </c:pt>
                <c:pt idx="6">
                  <c:v>2.7080000000000002</c:v>
                </c:pt>
                <c:pt idx="7">
                  <c:v>2.8763902209066043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E517-4765-8DE4-ACC2DB9C97FE}"/>
            </c:ext>
          </c:extLst>
        </c:ser>
        <c:ser>
          <c:idx val="2"/>
          <c:order val="2"/>
          <c:marker>
            <c:symbol val="none"/>
          </c:marker>
          <c:xVal>
            <c:numRef>
              <c:f>Sheet6!$B$21:$B$22</c:f>
              <c:numCache>
                <c:formatCode>General</c:formatCode>
                <c:ptCount val="2"/>
                <c:pt idx="0">
                  <c:v>0.25</c:v>
                </c:pt>
                <c:pt idx="1">
                  <c:v>0.25</c:v>
                </c:pt>
              </c:numCache>
            </c:numRef>
          </c:xVal>
          <c:yVal>
            <c:numRef>
              <c:f>Sheet6!$C$21:$C$22</c:f>
              <c:numCache>
                <c:formatCode>General</c:formatCode>
                <c:ptCount val="2"/>
                <c:pt idx="0">
                  <c:v>0</c:v>
                </c:pt>
                <c:pt idx="1">
                  <c:v>10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E517-4765-8DE4-ACC2DB9C97F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16926336"/>
        <c:axId val="417531392"/>
      </c:scatterChart>
      <c:valAx>
        <c:axId val="416926336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Blue + IR LST3, Arb U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417531392"/>
        <c:crosses val="autoZero"/>
        <c:crossBetween val="midCat"/>
      </c:valAx>
      <c:valAx>
        <c:axId val="417531392"/>
        <c:scaling>
          <c:orientation val="minMax"/>
          <c:max val="4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Blue + IR SST2, Arb U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416926336"/>
        <c:crosses val="autoZero"/>
        <c:crossBetween val="midCat"/>
        <c:majorUnit val="2"/>
      </c:valAx>
    </c:plotArea>
    <c:legend>
      <c:legendPos val="b"/>
      <c:legendEntry>
        <c:idx val="2"/>
        <c:delete val="1"/>
      </c:legendEntry>
      <c:legendEntry>
        <c:idx val="3"/>
        <c:delete val="1"/>
      </c:legendEntry>
      <c:legendEntry>
        <c:idx val="4"/>
        <c:delete val="1"/>
      </c:legendEntry>
      <c:layout/>
      <c:overlay val="0"/>
    </c:legend>
    <c:plotVisOnly val="1"/>
    <c:dispBlanksAs val="gap"/>
    <c:showDLblsOverMax val="0"/>
  </c:chart>
  <c:txPr>
    <a:bodyPr/>
    <a:lstStyle/>
    <a:p>
      <a:pPr>
        <a:defRPr sz="1600"/>
      </a:pPr>
      <a:endParaRPr lang="en-US"/>
    </a:p>
  </c:txPr>
  <c:externalData r:id="rId1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Sheet6!$B$1</c:f>
              <c:strCache>
                <c:ptCount val="1"/>
                <c:pt idx="0">
                  <c:v>LST3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</c:spPr>
          <c:invertIfNegative val="0"/>
          <c:cat>
            <c:strRef>
              <c:f>Sheet6!$A$2:$A$19</c:f>
              <c:strCache>
                <c:ptCount val="18"/>
                <c:pt idx="0">
                  <c:v>15psi 4heat 4turn</c:v>
                </c:pt>
                <c:pt idx="1">
                  <c:v>15psi 4heat 4turn</c:v>
                </c:pt>
                <c:pt idx="2">
                  <c:v>30psi 1heat 4 turn</c:v>
                </c:pt>
                <c:pt idx="3">
                  <c:v>30psi 4heat 4 turn</c:v>
                </c:pt>
                <c:pt idx="4">
                  <c:v>50psi 4heat 4 turn</c:v>
                </c:pt>
                <c:pt idx="5">
                  <c:v>15psi 4heat 8 turn</c:v>
                </c:pt>
                <c:pt idx="6">
                  <c:v>15psi 4heat 8 turn</c:v>
                </c:pt>
                <c:pt idx="7">
                  <c:v>Cardboard smolder</c:v>
                </c:pt>
                <c:pt idx="8">
                  <c:v>50psi 1heat 4 turn</c:v>
                </c:pt>
                <c:pt idx="9">
                  <c:v>15psi 1heat 8 turn</c:v>
                </c:pt>
                <c:pt idx="10">
                  <c:v>30psi 4heat 8 turn</c:v>
                </c:pt>
                <c:pt idx="11">
                  <c:v>30psi 1heat 8 turn</c:v>
                </c:pt>
                <c:pt idx="12">
                  <c:v>30psi 1heat 8 turn</c:v>
                </c:pt>
                <c:pt idx="13">
                  <c:v>50psi 1heat 8 turn</c:v>
                </c:pt>
                <c:pt idx="14">
                  <c:v>50psi 4heat 8 turn</c:v>
                </c:pt>
                <c:pt idx="15">
                  <c:v>50psi 4heat 8 turn</c:v>
                </c:pt>
                <c:pt idx="16">
                  <c:v>50psi 1heat 8 turn</c:v>
                </c:pt>
                <c:pt idx="17">
                  <c:v>Cardboard Fire</c:v>
                </c:pt>
              </c:strCache>
            </c:strRef>
          </c:cat>
          <c:val>
            <c:numRef>
              <c:f>Sheet6!$B$2:$B$19</c:f>
              <c:numCache>
                <c:formatCode>General</c:formatCode>
                <c:ptCount val="18"/>
                <c:pt idx="0">
                  <c:v>6.0958975025222406E-2</c:v>
                </c:pt>
                <c:pt idx="1">
                  <c:v>7.5205750460005993E-2</c:v>
                </c:pt>
                <c:pt idx="2">
                  <c:v>9.264547840843522E-2</c:v>
                </c:pt>
                <c:pt idx="3">
                  <c:v>0.10655478629688357</c:v>
                </c:pt>
                <c:pt idx="4">
                  <c:v>0.1678984360100661</c:v>
                </c:pt>
                <c:pt idx="5">
                  <c:v>0.17631472422163677</c:v>
                </c:pt>
                <c:pt idx="6">
                  <c:v>0.18229725577710293</c:v>
                </c:pt>
                <c:pt idx="7">
                  <c:v>0.184</c:v>
                </c:pt>
                <c:pt idx="8">
                  <c:v>0.18498765915950222</c:v>
                </c:pt>
                <c:pt idx="9">
                  <c:v>0.25169085097659522</c:v>
                </c:pt>
                <c:pt idx="10">
                  <c:v>0.37058114869665615</c:v>
                </c:pt>
                <c:pt idx="11">
                  <c:v>0.37087243728269287</c:v>
                </c:pt>
                <c:pt idx="12">
                  <c:v>0.46770872886594006</c:v>
                </c:pt>
                <c:pt idx="13">
                  <c:v>0.53400000000000003</c:v>
                </c:pt>
                <c:pt idx="14">
                  <c:v>0.56675197018964796</c:v>
                </c:pt>
                <c:pt idx="15">
                  <c:v>0.56856525314150919</c:v>
                </c:pt>
                <c:pt idx="16">
                  <c:v>0.64151699093002801</c:v>
                </c:pt>
                <c:pt idx="17">
                  <c:v>0.82399999999999995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4EE-485B-87D4-1A89EA39F92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93184640"/>
        <c:axId val="494276992"/>
      </c:barChart>
      <c:barChart>
        <c:barDir val="bar"/>
        <c:grouping val="clustered"/>
        <c:varyColors val="0"/>
        <c:ser>
          <c:idx val="1"/>
          <c:order val="1"/>
          <c:tx>
            <c:strRef>
              <c:f>Sheet6!$C$1</c:f>
              <c:strCache>
                <c:ptCount val="1"/>
                <c:pt idx="0">
                  <c:v>SST2</c:v>
                </c:pt>
              </c:strCache>
            </c:strRef>
          </c:tx>
          <c:invertIfNegative val="0"/>
          <c:cat>
            <c:strRef>
              <c:f>Sheet6!$A$2:$A$19</c:f>
              <c:strCache>
                <c:ptCount val="18"/>
                <c:pt idx="0">
                  <c:v>15psi 4heat 4turn</c:v>
                </c:pt>
                <c:pt idx="1">
                  <c:v>15psi 4heat 4turn</c:v>
                </c:pt>
                <c:pt idx="2">
                  <c:v>30psi 1heat 4 turn</c:v>
                </c:pt>
                <c:pt idx="3">
                  <c:v>30psi 4heat 4 turn</c:v>
                </c:pt>
                <c:pt idx="4">
                  <c:v>50psi 4heat 4 turn</c:v>
                </c:pt>
                <c:pt idx="5">
                  <c:v>15psi 4heat 8 turn</c:v>
                </c:pt>
                <c:pt idx="6">
                  <c:v>15psi 4heat 8 turn</c:v>
                </c:pt>
                <c:pt idx="7">
                  <c:v>Cardboard smolder</c:v>
                </c:pt>
                <c:pt idx="8">
                  <c:v>50psi 1heat 4 turn</c:v>
                </c:pt>
                <c:pt idx="9">
                  <c:v>15psi 1heat 8 turn</c:v>
                </c:pt>
                <c:pt idx="10">
                  <c:v>30psi 4heat 8 turn</c:v>
                </c:pt>
                <c:pt idx="11">
                  <c:v>30psi 1heat 8 turn</c:v>
                </c:pt>
                <c:pt idx="12">
                  <c:v>30psi 1heat 8 turn</c:v>
                </c:pt>
                <c:pt idx="13">
                  <c:v>50psi 1heat 8 turn</c:v>
                </c:pt>
                <c:pt idx="14">
                  <c:v>50psi 4heat 8 turn</c:v>
                </c:pt>
                <c:pt idx="15">
                  <c:v>50psi 4heat 8 turn</c:v>
                </c:pt>
                <c:pt idx="16">
                  <c:v>50psi 1heat 8 turn</c:v>
                </c:pt>
                <c:pt idx="17">
                  <c:v>Cardboard Fire</c:v>
                </c:pt>
              </c:strCache>
            </c:strRef>
          </c:cat>
          <c:val>
            <c:numRef>
              <c:f>Sheet6!$C$2:$C$19</c:f>
              <c:numCache>
                <c:formatCode>General</c:formatCode>
                <c:ptCount val="18"/>
                <c:pt idx="0">
                  <c:v>1.143</c:v>
                </c:pt>
                <c:pt idx="1">
                  <c:v>1.143</c:v>
                </c:pt>
                <c:pt idx="2">
                  <c:v>1.2929999999999999</c:v>
                </c:pt>
                <c:pt idx="3">
                  <c:v>1.1040000000000001</c:v>
                </c:pt>
                <c:pt idx="4">
                  <c:v>1.75</c:v>
                </c:pt>
                <c:pt idx="5">
                  <c:v>2.2029999999999998</c:v>
                </c:pt>
                <c:pt idx="6">
                  <c:v>2.2029999999999998</c:v>
                </c:pt>
                <c:pt idx="8">
                  <c:v>2.1135432688215814</c:v>
                </c:pt>
                <c:pt idx="9">
                  <c:v>2.7810000000000001</c:v>
                </c:pt>
                <c:pt idx="10">
                  <c:v>2.78</c:v>
                </c:pt>
                <c:pt idx="11">
                  <c:v>2.4700000000000002</c:v>
                </c:pt>
                <c:pt idx="12">
                  <c:v>2.4700000000000002</c:v>
                </c:pt>
                <c:pt idx="13">
                  <c:v>2.8763899999999998</c:v>
                </c:pt>
                <c:pt idx="14">
                  <c:v>2.7080000000000002</c:v>
                </c:pt>
                <c:pt idx="15">
                  <c:v>2.7080000000000002</c:v>
                </c:pt>
                <c:pt idx="16">
                  <c:v>2.8763902209066043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4EE-485B-87D4-1A89EA39F92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0"/>
        <c:overlap val="-100"/>
        <c:axId val="497377280"/>
        <c:axId val="496949120"/>
      </c:barChart>
      <c:catAx>
        <c:axId val="293184640"/>
        <c:scaling>
          <c:orientation val="minMax"/>
        </c:scaling>
        <c:delete val="0"/>
        <c:axPos val="l"/>
        <c:numFmt formatCode="General" sourceLinked="0"/>
        <c:majorTickMark val="out"/>
        <c:minorTickMark val="none"/>
        <c:tickLblPos val="nextTo"/>
        <c:crossAx val="494276992"/>
        <c:crosses val="autoZero"/>
        <c:auto val="1"/>
        <c:lblAlgn val="ctr"/>
        <c:lblOffset val="100"/>
        <c:noMultiLvlLbl val="0"/>
      </c:catAx>
      <c:valAx>
        <c:axId val="494276992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Blue + IR Signal, Arb.</a:t>
                </a:r>
                <a:r>
                  <a:rPr lang="en-US" baseline="0"/>
                  <a:t> U</a:t>
                </a:r>
                <a:endParaRPr lang="en-US"/>
              </a:p>
            </c:rich>
          </c:tx>
          <c:layout>
            <c:manualLayout>
              <c:xMode val="edge"/>
              <c:yMode val="edge"/>
              <c:x val="0.4328424224749684"/>
              <c:y val="0.83734977285793999"/>
            </c:manualLayout>
          </c:layout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>
                <a:solidFill>
                  <a:schemeClr val="bg1"/>
                </a:solidFill>
              </a:defRPr>
            </a:pPr>
            <a:endParaRPr lang="en-US"/>
          </a:p>
        </c:txPr>
        <c:crossAx val="293184640"/>
        <c:crosses val="autoZero"/>
        <c:crossBetween val="between"/>
      </c:valAx>
      <c:valAx>
        <c:axId val="496949120"/>
        <c:scaling>
          <c:orientation val="minMax"/>
        </c:scaling>
        <c:delete val="0"/>
        <c:axPos val="t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>
                <a:solidFill>
                  <a:schemeClr val="bg1"/>
                </a:solidFill>
              </a:defRPr>
            </a:pPr>
            <a:endParaRPr lang="en-US"/>
          </a:p>
        </c:txPr>
        <c:crossAx val="497377280"/>
        <c:crosses val="max"/>
        <c:crossBetween val="between"/>
      </c:valAx>
      <c:catAx>
        <c:axId val="497377280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496949120"/>
        <c:crosses val="autoZero"/>
        <c:auto val="1"/>
        <c:lblAlgn val="ctr"/>
        <c:lblOffset val="100"/>
        <c:noMultiLvlLbl val="0"/>
      </c:catAx>
    </c:plotArea>
    <c:legend>
      <c:legendPos val="b"/>
      <c:layout/>
      <c:overlay val="0"/>
    </c:legend>
    <c:plotVisOnly val="1"/>
    <c:dispBlanksAs val="gap"/>
    <c:showDLblsOverMax val="0"/>
  </c:chart>
  <c:txPr>
    <a:bodyPr/>
    <a:lstStyle/>
    <a:p>
      <a:pPr>
        <a:defRPr sz="1600"/>
      </a:pPr>
      <a:endParaRPr lang="en-US"/>
    </a:p>
  </c:txPr>
  <c:externalData r:id="rId1">
    <c:autoUpdate val="0"/>
  </c:externalData>
  <c:userShapes r:id="rId2"/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4"/>
    </mc:Choice>
    <mc:Fallback>
      <c:style val="4"/>
    </mc:Fallback>
  </mc:AlternateContent>
  <c:chart>
    <c:autoTitleDeleted val="0"/>
    <c:plotArea>
      <c:layout/>
      <c:scatterChart>
        <c:scatterStyle val="lineMarker"/>
        <c:varyColors val="0"/>
        <c:ser>
          <c:idx val="0"/>
          <c:order val="0"/>
          <c:spPr>
            <a:ln w="28575">
              <a:noFill/>
            </a:ln>
          </c:spPr>
          <c:trendline>
            <c:trendlineType val="linear"/>
            <c:dispRSqr val="0"/>
            <c:dispEq val="0"/>
          </c:trendline>
          <c:xVal>
            <c:numRef>
              <c:f>Sheet7!$B$2:$B$19</c:f>
              <c:numCache>
                <c:formatCode>0.00</c:formatCode>
                <c:ptCount val="18"/>
                <c:pt idx="0">
                  <c:v>0.47435968977949816</c:v>
                </c:pt>
                <c:pt idx="1">
                  <c:v>0.52344790550765907</c:v>
                </c:pt>
                <c:pt idx="2">
                  <c:v>0.52486523528207252</c:v>
                </c:pt>
                <c:pt idx="3">
                  <c:v>0.52500000000000002</c:v>
                </c:pt>
                <c:pt idx="4">
                  <c:v>0.53233794372886867</c:v>
                </c:pt>
                <c:pt idx="5">
                  <c:v>0.53400821543507937</c:v>
                </c:pt>
                <c:pt idx="6">
                  <c:v>0.56514631154634842</c:v>
                </c:pt>
                <c:pt idx="7">
                  <c:v>0.64919366232169728</c:v>
                </c:pt>
                <c:pt idx="8">
                  <c:v>0.66900006812524482</c:v>
                </c:pt>
                <c:pt idx="9">
                  <c:v>0.67897423575801219</c:v>
                </c:pt>
                <c:pt idx="10">
                  <c:v>0.68053710336900664</c:v>
                </c:pt>
                <c:pt idx="11">
                  <c:v>0.69917390011671554</c:v>
                </c:pt>
                <c:pt idx="12">
                  <c:v>0.85291927794623268</c:v>
                </c:pt>
                <c:pt idx="13">
                  <c:v>0.85449126602095526</c:v>
                </c:pt>
                <c:pt idx="14">
                  <c:v>0.85831401617107805</c:v>
                </c:pt>
                <c:pt idx="15">
                  <c:v>0.86733594426018989</c:v>
                </c:pt>
                <c:pt idx="16">
                  <c:v>0.87300567843810206</c:v>
                </c:pt>
                <c:pt idx="17">
                  <c:v>0.89752163275385566</c:v>
                </c:pt>
              </c:numCache>
            </c:numRef>
          </c:xVal>
          <c:yVal>
            <c:numRef>
              <c:f>Sheet7!$C$2:$C$19</c:f>
              <c:numCache>
                <c:formatCode>0.00</c:formatCode>
                <c:ptCount val="18"/>
                <c:pt idx="0">
                  <c:v>0.56200000000000006</c:v>
                </c:pt>
                <c:pt idx="1">
                  <c:v>0.48499999999999999</c:v>
                </c:pt>
                <c:pt idx="2">
                  <c:v>0.497</c:v>
                </c:pt>
                <c:pt idx="4">
                  <c:v>0.497</c:v>
                </c:pt>
                <c:pt idx="5">
                  <c:v>0.56200000000000006</c:v>
                </c:pt>
                <c:pt idx="7">
                  <c:v>0.57699999999999996</c:v>
                </c:pt>
                <c:pt idx="8">
                  <c:v>0.46899999999999997</c:v>
                </c:pt>
                <c:pt idx="9">
                  <c:v>0.46899999999999997</c:v>
                </c:pt>
                <c:pt idx="10">
                  <c:v>0.55884580206002099</c:v>
                </c:pt>
                <c:pt idx="11">
                  <c:v>0.55879999999999996</c:v>
                </c:pt>
                <c:pt idx="12">
                  <c:v>0.79300000000000004</c:v>
                </c:pt>
                <c:pt idx="13">
                  <c:v>0.81</c:v>
                </c:pt>
                <c:pt idx="14">
                  <c:v>0.84799999999999998</c:v>
                </c:pt>
                <c:pt idx="15">
                  <c:v>0.75584354966694112</c:v>
                </c:pt>
                <c:pt idx="16">
                  <c:v>0.84799999999999998</c:v>
                </c:pt>
                <c:pt idx="17">
                  <c:v>0.82399999999999995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E3C3-4968-82B4-901500A5FF0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34077312"/>
        <c:axId val="334099968"/>
      </c:scatterChart>
      <c:valAx>
        <c:axId val="334077312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% Blue LST3</a:t>
                </a:r>
              </a:p>
            </c:rich>
          </c:tx>
          <c:layout/>
          <c:overlay val="0"/>
        </c:title>
        <c:numFmt formatCode="0.00" sourceLinked="1"/>
        <c:majorTickMark val="out"/>
        <c:minorTickMark val="none"/>
        <c:tickLblPos val="nextTo"/>
        <c:crossAx val="334099968"/>
        <c:crosses val="autoZero"/>
        <c:crossBetween val="midCat"/>
        <c:majorUnit val="0.5"/>
      </c:valAx>
      <c:valAx>
        <c:axId val="334099968"/>
        <c:scaling>
          <c:orientation val="minMax"/>
          <c:max val="1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 dirty="0"/>
                  <a:t>%Blue SST2</a:t>
                </a:r>
              </a:p>
            </c:rich>
          </c:tx>
          <c:layout/>
          <c:overlay val="0"/>
        </c:title>
        <c:numFmt formatCode="0.00" sourceLinked="1"/>
        <c:majorTickMark val="out"/>
        <c:minorTickMark val="none"/>
        <c:tickLblPos val="nextTo"/>
        <c:crossAx val="334077312"/>
        <c:crosses val="autoZero"/>
        <c:crossBetween val="midCat"/>
        <c:majorUnit val="0.5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Sheet7!$B$1</c:f>
              <c:strCache>
                <c:ptCount val="1"/>
                <c:pt idx="0">
                  <c:v>LST3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Sheet7!$A$2:$A$19</c:f>
              <c:strCache>
                <c:ptCount val="18"/>
                <c:pt idx="0">
                  <c:v>15psi 4heat 8 turn</c:v>
                </c:pt>
                <c:pt idx="1">
                  <c:v>30psi 4heat 8 turn</c:v>
                </c:pt>
                <c:pt idx="2">
                  <c:v>50psi 4heat 8 turn</c:v>
                </c:pt>
                <c:pt idx="3">
                  <c:v>Cardboard smolder</c:v>
                </c:pt>
                <c:pt idx="4">
                  <c:v>50psi 4heat 8 turn</c:v>
                </c:pt>
                <c:pt idx="5">
                  <c:v>15psi 4heat 8 turn</c:v>
                </c:pt>
                <c:pt idx="6">
                  <c:v>Cardboard Fire</c:v>
                </c:pt>
                <c:pt idx="7">
                  <c:v>15psi 1heat 8 turn</c:v>
                </c:pt>
                <c:pt idx="8">
                  <c:v>30psi 1heat 8 turn</c:v>
                </c:pt>
                <c:pt idx="9">
                  <c:v>30psi 1heat 8 turn</c:v>
                </c:pt>
                <c:pt idx="10">
                  <c:v>50psi 1heat 8 turn</c:v>
                </c:pt>
                <c:pt idx="11">
                  <c:v>50psi 1heat 8 turn</c:v>
                </c:pt>
                <c:pt idx="12">
                  <c:v>50psi 4heat 4 turn</c:v>
                </c:pt>
                <c:pt idx="13">
                  <c:v>30psi 4heat 4 turn</c:v>
                </c:pt>
                <c:pt idx="14">
                  <c:v>15psi 4heat 4 turn</c:v>
                </c:pt>
                <c:pt idx="15">
                  <c:v>50psi 1heat 4 turn</c:v>
                </c:pt>
                <c:pt idx="16">
                  <c:v>15psi 4heat 4turn</c:v>
                </c:pt>
                <c:pt idx="17">
                  <c:v>30psi 1heat 4 turn</c:v>
                </c:pt>
              </c:strCache>
            </c:strRef>
          </c:cat>
          <c:val>
            <c:numRef>
              <c:f>Sheet7!$B$2:$B$19</c:f>
              <c:numCache>
                <c:formatCode>0.00</c:formatCode>
                <c:ptCount val="18"/>
                <c:pt idx="0">
                  <c:v>0.47435968977949816</c:v>
                </c:pt>
                <c:pt idx="1">
                  <c:v>0.52344790550765907</c:v>
                </c:pt>
                <c:pt idx="2">
                  <c:v>0.52486523528207252</c:v>
                </c:pt>
                <c:pt idx="3">
                  <c:v>0.52500000000000002</c:v>
                </c:pt>
                <c:pt idx="4">
                  <c:v>0.53233794372886867</c:v>
                </c:pt>
                <c:pt idx="5">
                  <c:v>0.53400821543507937</c:v>
                </c:pt>
                <c:pt idx="6">
                  <c:v>0.56514631154634842</c:v>
                </c:pt>
                <c:pt idx="7">
                  <c:v>0.64919366232169728</c:v>
                </c:pt>
                <c:pt idx="8">
                  <c:v>0.66900006812524482</c:v>
                </c:pt>
                <c:pt idx="9">
                  <c:v>0.67897423575801219</c:v>
                </c:pt>
                <c:pt idx="10">
                  <c:v>0.68053710336900664</c:v>
                </c:pt>
                <c:pt idx="11">
                  <c:v>0.69917390011671554</c:v>
                </c:pt>
                <c:pt idx="12">
                  <c:v>0.85291927794623268</c:v>
                </c:pt>
                <c:pt idx="13">
                  <c:v>0.85449126602095526</c:v>
                </c:pt>
                <c:pt idx="14">
                  <c:v>0.85831401617107805</c:v>
                </c:pt>
                <c:pt idx="15">
                  <c:v>0.86733594426018989</c:v>
                </c:pt>
                <c:pt idx="16">
                  <c:v>0.87300567843810206</c:v>
                </c:pt>
                <c:pt idx="17">
                  <c:v>0.89752163275385566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3A7-46E1-9DE9-409ACAA3A3B7}"/>
            </c:ext>
          </c:extLst>
        </c:ser>
        <c:ser>
          <c:idx val="1"/>
          <c:order val="1"/>
          <c:tx>
            <c:strRef>
              <c:f>Sheet7!$C$1</c:f>
              <c:strCache>
                <c:ptCount val="1"/>
                <c:pt idx="0">
                  <c:v>SST2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Sheet7!$A$2:$A$19</c:f>
              <c:strCache>
                <c:ptCount val="18"/>
                <c:pt idx="0">
                  <c:v>15psi 4heat 8 turn</c:v>
                </c:pt>
                <c:pt idx="1">
                  <c:v>30psi 4heat 8 turn</c:v>
                </c:pt>
                <c:pt idx="2">
                  <c:v>50psi 4heat 8 turn</c:v>
                </c:pt>
                <c:pt idx="3">
                  <c:v>Cardboard smolder</c:v>
                </c:pt>
                <c:pt idx="4">
                  <c:v>50psi 4heat 8 turn</c:v>
                </c:pt>
                <c:pt idx="5">
                  <c:v>15psi 4heat 8 turn</c:v>
                </c:pt>
                <c:pt idx="6">
                  <c:v>Cardboard Fire</c:v>
                </c:pt>
                <c:pt idx="7">
                  <c:v>15psi 1heat 8 turn</c:v>
                </c:pt>
                <c:pt idx="8">
                  <c:v>30psi 1heat 8 turn</c:v>
                </c:pt>
                <c:pt idx="9">
                  <c:v>30psi 1heat 8 turn</c:v>
                </c:pt>
                <c:pt idx="10">
                  <c:v>50psi 1heat 8 turn</c:v>
                </c:pt>
                <c:pt idx="11">
                  <c:v>50psi 1heat 8 turn</c:v>
                </c:pt>
                <c:pt idx="12">
                  <c:v>50psi 4heat 4 turn</c:v>
                </c:pt>
                <c:pt idx="13">
                  <c:v>30psi 4heat 4 turn</c:v>
                </c:pt>
                <c:pt idx="14">
                  <c:v>15psi 4heat 4 turn</c:v>
                </c:pt>
                <c:pt idx="15">
                  <c:v>50psi 1heat 4 turn</c:v>
                </c:pt>
                <c:pt idx="16">
                  <c:v>15psi 4heat 4turn</c:v>
                </c:pt>
                <c:pt idx="17">
                  <c:v>30psi 1heat 4 turn</c:v>
                </c:pt>
              </c:strCache>
            </c:strRef>
          </c:cat>
          <c:val>
            <c:numRef>
              <c:f>Sheet7!$C$2:$C$19</c:f>
              <c:numCache>
                <c:formatCode>0.00</c:formatCode>
                <c:ptCount val="18"/>
                <c:pt idx="0">
                  <c:v>0.56200000000000006</c:v>
                </c:pt>
                <c:pt idx="1">
                  <c:v>0.48499999999999999</c:v>
                </c:pt>
                <c:pt idx="2">
                  <c:v>0.497</c:v>
                </c:pt>
                <c:pt idx="4">
                  <c:v>0.497</c:v>
                </c:pt>
                <c:pt idx="5">
                  <c:v>0.56200000000000006</c:v>
                </c:pt>
                <c:pt idx="7">
                  <c:v>0.57699999999999996</c:v>
                </c:pt>
                <c:pt idx="8">
                  <c:v>0.46899999999999997</c:v>
                </c:pt>
                <c:pt idx="9">
                  <c:v>0.46899999999999997</c:v>
                </c:pt>
                <c:pt idx="10">
                  <c:v>0.55884580206002099</c:v>
                </c:pt>
                <c:pt idx="11">
                  <c:v>0.55879999999999996</c:v>
                </c:pt>
                <c:pt idx="12">
                  <c:v>0.79300000000000004</c:v>
                </c:pt>
                <c:pt idx="13">
                  <c:v>0.81</c:v>
                </c:pt>
                <c:pt idx="14">
                  <c:v>0.84799999999999998</c:v>
                </c:pt>
                <c:pt idx="15">
                  <c:v>0.75584354966694112</c:v>
                </c:pt>
                <c:pt idx="16">
                  <c:v>0.84799999999999998</c:v>
                </c:pt>
                <c:pt idx="17">
                  <c:v>0.82399999999999995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3A7-46E1-9DE9-409ACAA3A3B7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334048640"/>
        <c:axId val="334062720"/>
      </c:barChart>
      <c:catAx>
        <c:axId val="334048640"/>
        <c:scaling>
          <c:orientation val="minMax"/>
        </c:scaling>
        <c:delete val="0"/>
        <c:axPos val="l"/>
        <c:numFmt formatCode="General" sourceLinked="0"/>
        <c:majorTickMark val="out"/>
        <c:minorTickMark val="none"/>
        <c:tickLblPos val="nextTo"/>
        <c:crossAx val="334062720"/>
        <c:crosses val="autoZero"/>
        <c:auto val="1"/>
        <c:lblAlgn val="ctr"/>
        <c:lblOffset val="100"/>
        <c:noMultiLvlLbl val="0"/>
      </c:catAx>
      <c:valAx>
        <c:axId val="334062720"/>
        <c:scaling>
          <c:orientation val="minMax"/>
          <c:max val="1"/>
          <c:min val="0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% Blue Signal</a:t>
                </a:r>
              </a:p>
            </c:rich>
          </c:tx>
          <c:layout/>
          <c:overlay val="0"/>
        </c:title>
        <c:numFmt formatCode="0.0" sourceLinked="0"/>
        <c:majorTickMark val="out"/>
        <c:minorTickMark val="none"/>
        <c:tickLblPos val="nextTo"/>
        <c:crossAx val="334048640"/>
        <c:crosses val="autoZero"/>
        <c:crossBetween val="between"/>
        <c:majorUnit val="0.5"/>
      </c:valAx>
      <c:spPr>
        <a:noFill/>
        <a:ln w="25400">
          <a:noFill/>
        </a:ln>
      </c:spPr>
    </c:plotArea>
    <c:legend>
      <c:legendPos val="b"/>
      <c:layout/>
      <c:overlay val="0"/>
    </c:legend>
    <c:plotVisOnly val="1"/>
    <c:dispBlanksAs val="gap"/>
    <c:showDLblsOverMax val="0"/>
  </c:chart>
  <c:txPr>
    <a:bodyPr/>
    <a:lstStyle/>
    <a:p>
      <a:pPr>
        <a:defRPr sz="1600"/>
      </a:pPr>
      <a:endParaRPr lang="en-US"/>
    </a:p>
  </c:txPr>
  <c:externalData r:id="rId1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4"/>
    </mc:Choice>
    <mc:Fallback>
      <c:style val="4"/>
    </mc:Fallback>
  </mc:AlternateContent>
  <c:chart>
    <c:autoTitleDeleted val="0"/>
    <c:plotArea>
      <c:layout/>
      <c:barChart>
        <c:barDir val="bar"/>
        <c:grouping val="clustered"/>
        <c:varyColors val="0"/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334383360"/>
        <c:axId val="334409728"/>
      </c:barChart>
      <c:catAx>
        <c:axId val="334383360"/>
        <c:scaling>
          <c:orientation val="minMax"/>
        </c:scaling>
        <c:delete val="0"/>
        <c:axPos val="l"/>
        <c:majorTickMark val="out"/>
        <c:minorTickMark val="none"/>
        <c:tickLblPos val="nextTo"/>
        <c:crossAx val="334409728"/>
        <c:crosses val="autoZero"/>
        <c:auto val="1"/>
        <c:lblAlgn val="ctr"/>
        <c:lblOffset val="100"/>
        <c:noMultiLvlLbl val="0"/>
      </c:catAx>
      <c:valAx>
        <c:axId val="334409728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Time Until Smoke Detected, s</a:t>
                </a:r>
              </a:p>
            </c:rich>
          </c:tx>
          <c:layout>
            <c:manualLayout>
              <c:xMode val="edge"/>
              <c:yMode val="edge"/>
              <c:x val="0.34802350793107384"/>
              <c:y val="0.92468354430379751"/>
            </c:manualLayout>
          </c:layout>
          <c:overlay val="0"/>
        </c:title>
        <c:numFmt formatCode="General" sourceLinked="1"/>
        <c:majorTickMark val="out"/>
        <c:minorTickMark val="none"/>
        <c:tickLblPos val="nextTo"/>
        <c:crossAx val="33438336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4"/>
    </mc:Choice>
    <mc:Fallback>
      <c:style val="4"/>
    </mc:Fallback>
  </mc:AlternateContent>
  <c:chart>
    <c:autoTitleDeleted val="0"/>
    <c:plotArea>
      <c:layout/>
      <c:barChart>
        <c:barDir val="bar"/>
        <c:grouping val="clustered"/>
        <c:varyColors val="0"/>
        <c:ser>
          <c:idx val="0"/>
          <c:order val="0"/>
          <c:invertIfNegative val="0"/>
          <c:dLbls>
            <c:spPr>
              <a:noFill/>
              <a:ln>
                <a:noFill/>
              </a:ln>
              <a:effectLst/>
            </c:sp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Sheet4!$F$46:$F$61</c:f>
              <c:strCache>
                <c:ptCount val="16"/>
                <c:pt idx="0">
                  <c:v>15 psi 1 heat 8 turn</c:v>
                </c:pt>
                <c:pt idx="1">
                  <c:v>50 psi 1 heat 4 turn</c:v>
                </c:pt>
                <c:pt idx="2">
                  <c:v>30 psi 1 heat 4 turn</c:v>
                </c:pt>
                <c:pt idx="3">
                  <c:v>30 psi 1 heat 8 turn</c:v>
                </c:pt>
                <c:pt idx="4">
                  <c:v>50 psi 1 heat 8 turn</c:v>
                </c:pt>
                <c:pt idx="5">
                  <c:v>30 psi 4 heat 4 turn</c:v>
                </c:pt>
                <c:pt idx="6">
                  <c:v>30 psi 1 heat 8 turn</c:v>
                </c:pt>
                <c:pt idx="7">
                  <c:v>50 psi 1 heat 8 turn</c:v>
                </c:pt>
                <c:pt idx="8">
                  <c:v>50 psi 4 heat 4 turn</c:v>
                </c:pt>
                <c:pt idx="9">
                  <c:v>15 psi 4 heat 8 turn</c:v>
                </c:pt>
                <c:pt idx="10">
                  <c:v>15 psi 4 heat 8 turn</c:v>
                </c:pt>
                <c:pt idx="11">
                  <c:v>30 psi 4 heat 8 turn</c:v>
                </c:pt>
                <c:pt idx="12">
                  <c:v>cardboard smolder</c:v>
                </c:pt>
                <c:pt idx="13">
                  <c:v>50 psi 4 heat 8 turn</c:v>
                </c:pt>
                <c:pt idx="14">
                  <c:v>50 psi 4 heat 8 turn</c:v>
                </c:pt>
                <c:pt idx="15">
                  <c:v>cardboard fire</c:v>
                </c:pt>
              </c:strCache>
            </c:strRef>
          </c:cat>
          <c:val>
            <c:numRef>
              <c:f>Sheet4!$M$46:$M$61</c:f>
              <c:numCache>
                <c:formatCode>General</c:formatCode>
                <c:ptCount val="16"/>
                <c:pt idx="0">
                  <c:v>105</c:v>
                </c:pt>
                <c:pt idx="1">
                  <c:v>102</c:v>
                </c:pt>
                <c:pt idx="2">
                  <c:v>99</c:v>
                </c:pt>
                <c:pt idx="3">
                  <c:v>92</c:v>
                </c:pt>
                <c:pt idx="4">
                  <c:v>73</c:v>
                </c:pt>
                <c:pt idx="5">
                  <c:v>71</c:v>
                </c:pt>
                <c:pt idx="6">
                  <c:v>70</c:v>
                </c:pt>
                <c:pt idx="7">
                  <c:v>69</c:v>
                </c:pt>
                <c:pt idx="8">
                  <c:v>68</c:v>
                </c:pt>
                <c:pt idx="9">
                  <c:v>64</c:v>
                </c:pt>
                <c:pt idx="10">
                  <c:v>63</c:v>
                </c:pt>
                <c:pt idx="11">
                  <c:v>62</c:v>
                </c:pt>
                <c:pt idx="12">
                  <c:v>57</c:v>
                </c:pt>
                <c:pt idx="13">
                  <c:v>46</c:v>
                </c:pt>
                <c:pt idx="14">
                  <c:v>46</c:v>
                </c:pt>
                <c:pt idx="15">
                  <c:v>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6D9-45B9-9481-C319BF72B08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334467456"/>
        <c:axId val="334468992"/>
      </c:barChart>
      <c:catAx>
        <c:axId val="334467456"/>
        <c:scaling>
          <c:orientation val="minMax"/>
        </c:scaling>
        <c:delete val="0"/>
        <c:axPos val="l"/>
        <c:numFmt formatCode="General" sourceLinked="0"/>
        <c:majorTickMark val="out"/>
        <c:minorTickMark val="none"/>
        <c:tickLblPos val="nextTo"/>
        <c:crossAx val="334468992"/>
        <c:crosses val="autoZero"/>
        <c:auto val="1"/>
        <c:lblAlgn val="ctr"/>
        <c:lblOffset val="100"/>
        <c:noMultiLvlLbl val="0"/>
      </c:catAx>
      <c:valAx>
        <c:axId val="334468992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 dirty="0" smtClean="0"/>
                  <a:t>Detection Time, s</a:t>
                </a:r>
                <a:endParaRPr lang="en-US" dirty="0"/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33446745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  <c:userShapes r:id="rId2"/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4"/>
    </mc:Choice>
    <mc:Fallback>
      <c:style val="4"/>
    </mc:Fallback>
  </mc:AlternateContent>
  <c:chart>
    <c:autoTitleDeleted val="0"/>
    <c:plotArea>
      <c:layout/>
      <c:barChart>
        <c:barDir val="bar"/>
        <c:grouping val="clustered"/>
        <c:varyColors val="0"/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334576256"/>
        <c:axId val="334680448"/>
      </c:barChart>
      <c:catAx>
        <c:axId val="334576256"/>
        <c:scaling>
          <c:orientation val="minMax"/>
        </c:scaling>
        <c:delete val="0"/>
        <c:axPos val="l"/>
        <c:majorTickMark val="out"/>
        <c:minorTickMark val="none"/>
        <c:tickLblPos val="nextTo"/>
        <c:crossAx val="334680448"/>
        <c:crosses val="autoZero"/>
        <c:auto val="1"/>
        <c:lblAlgn val="ctr"/>
        <c:lblOffset val="100"/>
        <c:noMultiLvlLbl val="0"/>
      </c:catAx>
      <c:valAx>
        <c:axId val="334680448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Time Until Smoke Detected, s</a:t>
                </a:r>
              </a:p>
            </c:rich>
          </c:tx>
          <c:layout>
            <c:manualLayout>
              <c:xMode val="edge"/>
              <c:yMode val="edge"/>
              <c:x val="0.34802350793107384"/>
              <c:y val="0.92468354430379751"/>
            </c:manualLayout>
          </c:layout>
          <c:overlay val="0"/>
        </c:title>
        <c:numFmt formatCode="General" sourceLinked="1"/>
        <c:majorTickMark val="out"/>
        <c:minorTickMark val="none"/>
        <c:tickLblPos val="nextTo"/>
        <c:crossAx val="33457625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23166944276196244"/>
          <c:y val="7.4932689865379737E-2"/>
          <c:w val="0.72057414698162725"/>
          <c:h val="0.41023156379646097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Sheet2!$B$1</c:f>
              <c:strCache>
                <c:ptCount val="1"/>
                <c:pt idx="0">
                  <c:v>Slow</c:v>
                </c:pt>
              </c:strCache>
            </c:strRef>
          </c:tx>
          <c:spPr>
            <a:ln>
              <a:solidFill>
                <a:schemeClr val="accent1">
                  <a:lumMod val="50000"/>
                </a:schemeClr>
              </a:solidFill>
            </a:ln>
          </c:spPr>
          <c:marker>
            <c:symbol val="none"/>
          </c:marker>
          <c:xVal>
            <c:numRef>
              <c:f>Sheet2!$A$2:$A$62</c:f>
              <c:numCache>
                <c:formatCode>General</c:formatCode>
                <c:ptCount val="6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</c:numCache>
            </c:numRef>
          </c:xVal>
          <c:yVal>
            <c:numRef>
              <c:f>Sheet2!$B$2:$B$62</c:f>
              <c:numCache>
                <c:formatCode>General</c:formatCode>
                <c:ptCount val="61"/>
                <c:pt idx="0">
                  <c:v>0</c:v>
                </c:pt>
                <c:pt idx="1">
                  <c:v>2.931E-3</c:v>
                </c:pt>
                <c:pt idx="2">
                  <c:v>1.1724E-2</c:v>
                </c:pt>
                <c:pt idx="3">
                  <c:v>2.6379E-2</c:v>
                </c:pt>
                <c:pt idx="4">
                  <c:v>4.6896E-2</c:v>
                </c:pt>
                <c:pt idx="5">
                  <c:v>7.3275000000000007E-2</c:v>
                </c:pt>
                <c:pt idx="6">
                  <c:v>0.105516</c:v>
                </c:pt>
                <c:pt idx="7">
                  <c:v>0.143619</c:v>
                </c:pt>
                <c:pt idx="8">
                  <c:v>0.187584</c:v>
                </c:pt>
                <c:pt idx="9">
                  <c:v>0.23741100000000001</c:v>
                </c:pt>
                <c:pt idx="10">
                  <c:v>0.29310000000000003</c:v>
                </c:pt>
                <c:pt idx="11">
                  <c:v>0.35465099999999999</c:v>
                </c:pt>
                <c:pt idx="12">
                  <c:v>0.42206399999999999</c:v>
                </c:pt>
                <c:pt idx="13">
                  <c:v>0.49533900000000003</c:v>
                </c:pt>
                <c:pt idx="14">
                  <c:v>0.57447599999999999</c:v>
                </c:pt>
                <c:pt idx="15">
                  <c:v>0.65947500000000003</c:v>
                </c:pt>
                <c:pt idx="16">
                  <c:v>0.750336</c:v>
                </c:pt>
                <c:pt idx="17">
                  <c:v>0.84705900000000001</c:v>
                </c:pt>
                <c:pt idx="18">
                  <c:v>0.94964400000000004</c:v>
                </c:pt>
                <c:pt idx="19">
                  <c:v>1.0580910000000001</c:v>
                </c:pt>
                <c:pt idx="20">
                  <c:v>1.1724000000000001</c:v>
                </c:pt>
                <c:pt idx="21">
                  <c:v>1.2925709999999999</c:v>
                </c:pt>
                <c:pt idx="22">
                  <c:v>1.418604</c:v>
                </c:pt>
                <c:pt idx="23">
                  <c:v>1.5504990000000001</c:v>
                </c:pt>
                <c:pt idx="24">
                  <c:v>1.688256</c:v>
                </c:pt>
                <c:pt idx="25">
                  <c:v>1.8318749999999999</c:v>
                </c:pt>
                <c:pt idx="26">
                  <c:v>1.9813560000000001</c:v>
                </c:pt>
                <c:pt idx="27">
                  <c:v>2.1366990000000001</c:v>
                </c:pt>
                <c:pt idx="28">
                  <c:v>2.2979039999999999</c:v>
                </c:pt>
                <c:pt idx="29">
                  <c:v>2.4649709999999998</c:v>
                </c:pt>
                <c:pt idx="30">
                  <c:v>2.6379000000000001</c:v>
                </c:pt>
                <c:pt idx="31">
                  <c:v>2.8166910000000001</c:v>
                </c:pt>
                <c:pt idx="32">
                  <c:v>3.001344</c:v>
                </c:pt>
                <c:pt idx="33">
                  <c:v>3.191859</c:v>
                </c:pt>
                <c:pt idx="34">
                  <c:v>3.388236</c:v>
                </c:pt>
                <c:pt idx="35">
                  <c:v>3.5904750000000001</c:v>
                </c:pt>
                <c:pt idx="36">
                  <c:v>3.7985760000000002</c:v>
                </c:pt>
                <c:pt idx="37">
                  <c:v>4.0125390000000003</c:v>
                </c:pt>
                <c:pt idx="38">
                  <c:v>4.2323640000000005</c:v>
                </c:pt>
                <c:pt idx="39">
                  <c:v>4.4580510000000002</c:v>
                </c:pt>
                <c:pt idx="40">
                  <c:v>4.6896000000000004</c:v>
                </c:pt>
                <c:pt idx="41">
                  <c:v>4.9270110000000003</c:v>
                </c:pt>
                <c:pt idx="42">
                  <c:v>5.1702839999999997</c:v>
                </c:pt>
                <c:pt idx="43">
                  <c:v>5.4194190000000004</c:v>
                </c:pt>
                <c:pt idx="44">
                  <c:v>5.6744159999999999</c:v>
                </c:pt>
                <c:pt idx="45">
                  <c:v>5.9352749999999999</c:v>
                </c:pt>
                <c:pt idx="46">
                  <c:v>6.2019960000000003</c:v>
                </c:pt>
                <c:pt idx="47">
                  <c:v>6.4745790000000003</c:v>
                </c:pt>
                <c:pt idx="48">
                  <c:v>6.7530239999999999</c:v>
                </c:pt>
                <c:pt idx="49">
                  <c:v>7.037331</c:v>
                </c:pt>
                <c:pt idx="50">
                  <c:v>7.3274999999999997</c:v>
                </c:pt>
                <c:pt idx="51">
                  <c:v>7.6235309999999998</c:v>
                </c:pt>
                <c:pt idx="52">
                  <c:v>7.9254240000000005</c:v>
                </c:pt>
                <c:pt idx="53">
                  <c:v>8.2331789999999998</c:v>
                </c:pt>
                <c:pt idx="54">
                  <c:v>8.5467960000000005</c:v>
                </c:pt>
                <c:pt idx="55">
                  <c:v>8.8662749999999999</c:v>
                </c:pt>
                <c:pt idx="56">
                  <c:v>9.1916159999999998</c:v>
                </c:pt>
                <c:pt idx="57">
                  <c:v>9.5228190000000001</c:v>
                </c:pt>
                <c:pt idx="58">
                  <c:v>9.8598839999999992</c:v>
                </c:pt>
                <c:pt idx="59">
                  <c:v>10.202811000000001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7CA3-4F30-B027-1E0CC6530FB1}"/>
            </c:ext>
          </c:extLst>
        </c:ser>
        <c:ser>
          <c:idx val="1"/>
          <c:order val="1"/>
          <c:tx>
            <c:strRef>
              <c:f>Sheet2!$C$1</c:f>
              <c:strCache>
                <c:ptCount val="1"/>
                <c:pt idx="0">
                  <c:v>Medium</c:v>
                </c:pt>
              </c:strCache>
            </c:strRef>
          </c:tx>
          <c:marker>
            <c:symbol val="none"/>
          </c:marker>
          <c:xVal>
            <c:numRef>
              <c:f>Sheet2!$A$2:$A$62</c:f>
              <c:numCache>
                <c:formatCode>General</c:formatCode>
                <c:ptCount val="6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</c:numCache>
            </c:numRef>
          </c:xVal>
          <c:yVal>
            <c:numRef>
              <c:f>Sheet2!$C$2:$C$62</c:f>
              <c:numCache>
                <c:formatCode>General</c:formatCode>
                <c:ptCount val="61"/>
                <c:pt idx="0">
                  <c:v>0</c:v>
                </c:pt>
                <c:pt idx="1">
                  <c:v>1.1270000000000001E-2</c:v>
                </c:pt>
                <c:pt idx="2">
                  <c:v>4.5080000000000002E-2</c:v>
                </c:pt>
                <c:pt idx="3">
                  <c:v>0.10143000000000001</c:v>
                </c:pt>
                <c:pt idx="4">
                  <c:v>0.18032000000000001</c:v>
                </c:pt>
                <c:pt idx="5">
                  <c:v>0.28175</c:v>
                </c:pt>
                <c:pt idx="6">
                  <c:v>0.40572000000000003</c:v>
                </c:pt>
                <c:pt idx="7">
                  <c:v>0.55223</c:v>
                </c:pt>
                <c:pt idx="8">
                  <c:v>0.72128000000000003</c:v>
                </c:pt>
                <c:pt idx="9">
                  <c:v>0.91287000000000007</c:v>
                </c:pt>
                <c:pt idx="10">
                  <c:v>1.127</c:v>
                </c:pt>
                <c:pt idx="11">
                  <c:v>1.3636700000000002</c:v>
                </c:pt>
                <c:pt idx="12">
                  <c:v>1.6228800000000001</c:v>
                </c:pt>
                <c:pt idx="13">
                  <c:v>1.90463</c:v>
                </c:pt>
                <c:pt idx="14">
                  <c:v>2.20892</c:v>
                </c:pt>
                <c:pt idx="15">
                  <c:v>2.5357500000000002</c:v>
                </c:pt>
                <c:pt idx="16">
                  <c:v>2.8851200000000001</c:v>
                </c:pt>
                <c:pt idx="17">
                  <c:v>3.2570300000000003</c:v>
                </c:pt>
                <c:pt idx="18">
                  <c:v>3.6514800000000003</c:v>
                </c:pt>
                <c:pt idx="19">
                  <c:v>4.0684700000000005</c:v>
                </c:pt>
                <c:pt idx="20">
                  <c:v>4.508</c:v>
                </c:pt>
                <c:pt idx="21">
                  <c:v>4.9700700000000007</c:v>
                </c:pt>
                <c:pt idx="22">
                  <c:v>5.4546800000000006</c:v>
                </c:pt>
                <c:pt idx="23">
                  <c:v>5.96183</c:v>
                </c:pt>
                <c:pt idx="24">
                  <c:v>6.4915200000000004</c:v>
                </c:pt>
                <c:pt idx="25">
                  <c:v>7.0437500000000002</c:v>
                </c:pt>
                <c:pt idx="26">
                  <c:v>7.6185200000000002</c:v>
                </c:pt>
                <c:pt idx="27">
                  <c:v>8.2158300000000004</c:v>
                </c:pt>
                <c:pt idx="28">
                  <c:v>8.83568</c:v>
                </c:pt>
                <c:pt idx="29">
                  <c:v>9.4780700000000007</c:v>
                </c:pt>
                <c:pt idx="30">
                  <c:v>10.143000000000001</c:v>
                </c:pt>
                <c:pt idx="31">
                  <c:v>10.83047</c:v>
                </c:pt>
                <c:pt idx="32">
                  <c:v>11.540480000000001</c:v>
                </c:pt>
                <c:pt idx="33">
                  <c:v>12.27303</c:v>
                </c:pt>
                <c:pt idx="34">
                  <c:v>13.028120000000001</c:v>
                </c:pt>
                <c:pt idx="35">
                  <c:v>13.80575</c:v>
                </c:pt>
                <c:pt idx="36">
                  <c:v>14.605920000000001</c:v>
                </c:pt>
                <c:pt idx="37">
                  <c:v>15.42863</c:v>
                </c:pt>
                <c:pt idx="38">
                  <c:v>16.273880000000002</c:v>
                </c:pt>
                <c:pt idx="39">
                  <c:v>17.141670000000001</c:v>
                </c:pt>
                <c:pt idx="40">
                  <c:v>18.032</c:v>
                </c:pt>
                <c:pt idx="41">
                  <c:v>18.944870000000002</c:v>
                </c:pt>
                <c:pt idx="42">
                  <c:v>19.880280000000003</c:v>
                </c:pt>
                <c:pt idx="43">
                  <c:v>20.838229999999999</c:v>
                </c:pt>
                <c:pt idx="44">
                  <c:v>21.818720000000003</c:v>
                </c:pt>
                <c:pt idx="45">
                  <c:v>22.821750000000002</c:v>
                </c:pt>
                <c:pt idx="46">
                  <c:v>23.84732</c:v>
                </c:pt>
                <c:pt idx="47">
                  <c:v>24.895430000000001</c:v>
                </c:pt>
                <c:pt idx="48">
                  <c:v>25.966080000000002</c:v>
                </c:pt>
                <c:pt idx="49">
                  <c:v>27.059270000000001</c:v>
                </c:pt>
                <c:pt idx="50">
                  <c:v>28.175000000000001</c:v>
                </c:pt>
                <c:pt idx="51">
                  <c:v>29.313270000000003</c:v>
                </c:pt>
                <c:pt idx="52">
                  <c:v>30.474080000000001</c:v>
                </c:pt>
                <c:pt idx="53">
                  <c:v>31.657430000000002</c:v>
                </c:pt>
                <c:pt idx="54">
                  <c:v>32.863320000000002</c:v>
                </c:pt>
                <c:pt idx="55">
                  <c:v>34.091750000000005</c:v>
                </c:pt>
                <c:pt idx="56">
                  <c:v>35.34272</c:v>
                </c:pt>
                <c:pt idx="57">
                  <c:v>36.616230000000002</c:v>
                </c:pt>
                <c:pt idx="58">
                  <c:v>37.912280000000003</c:v>
                </c:pt>
                <c:pt idx="59">
                  <c:v>39.230870000000003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7CA3-4F30-B027-1E0CC6530FB1}"/>
            </c:ext>
          </c:extLst>
        </c:ser>
        <c:ser>
          <c:idx val="2"/>
          <c:order val="2"/>
          <c:tx>
            <c:strRef>
              <c:f>Sheet2!$D$1</c:f>
              <c:strCache>
                <c:ptCount val="1"/>
                <c:pt idx="0">
                  <c:v>Fast</c:v>
                </c:pt>
              </c:strCache>
            </c:strRef>
          </c:tx>
          <c:spPr>
            <a:ln>
              <a:solidFill>
                <a:srgbClr val="FF0000"/>
              </a:solidFill>
            </a:ln>
          </c:spPr>
          <c:marker>
            <c:symbol val="none"/>
          </c:marker>
          <c:xVal>
            <c:numRef>
              <c:f>Sheet2!$A$2:$A$62</c:f>
              <c:numCache>
                <c:formatCode>General</c:formatCode>
                <c:ptCount val="6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</c:numCache>
            </c:numRef>
          </c:xVal>
          <c:yVal>
            <c:numRef>
              <c:f>Sheet2!$D$2:$D$62</c:f>
              <c:numCache>
                <c:formatCode>General</c:formatCode>
                <c:ptCount val="61"/>
                <c:pt idx="0">
                  <c:v>0</c:v>
                </c:pt>
                <c:pt idx="1">
                  <c:v>4.6890000000000001E-2</c:v>
                </c:pt>
                <c:pt idx="2">
                  <c:v>0.18756</c:v>
                </c:pt>
                <c:pt idx="3">
                  <c:v>0.42201</c:v>
                </c:pt>
                <c:pt idx="4">
                  <c:v>0.75024000000000002</c:v>
                </c:pt>
                <c:pt idx="5">
                  <c:v>1.17225</c:v>
                </c:pt>
                <c:pt idx="6">
                  <c:v>1.68804</c:v>
                </c:pt>
                <c:pt idx="7">
                  <c:v>2.2976100000000002</c:v>
                </c:pt>
                <c:pt idx="8">
                  <c:v>3.0009600000000001</c:v>
                </c:pt>
                <c:pt idx="9">
                  <c:v>3.7980900000000002</c:v>
                </c:pt>
                <c:pt idx="10">
                  <c:v>4.6890000000000001</c:v>
                </c:pt>
                <c:pt idx="11">
                  <c:v>5.6736900000000006</c:v>
                </c:pt>
                <c:pt idx="12">
                  <c:v>6.7521599999999999</c:v>
                </c:pt>
                <c:pt idx="13">
                  <c:v>7.92441</c:v>
                </c:pt>
                <c:pt idx="14">
                  <c:v>9.1904400000000006</c:v>
                </c:pt>
                <c:pt idx="15">
                  <c:v>10.55025</c:v>
                </c:pt>
                <c:pt idx="16">
                  <c:v>12.00384</c:v>
                </c:pt>
                <c:pt idx="17">
                  <c:v>13.551210000000001</c:v>
                </c:pt>
                <c:pt idx="18">
                  <c:v>15.192360000000001</c:v>
                </c:pt>
                <c:pt idx="19">
                  <c:v>16.927289999999999</c:v>
                </c:pt>
                <c:pt idx="20">
                  <c:v>18.756</c:v>
                </c:pt>
                <c:pt idx="21">
                  <c:v>20.67849</c:v>
                </c:pt>
                <c:pt idx="22">
                  <c:v>22.694760000000002</c:v>
                </c:pt>
                <c:pt idx="23">
                  <c:v>24.80481</c:v>
                </c:pt>
                <c:pt idx="24">
                  <c:v>27.00864</c:v>
                </c:pt>
                <c:pt idx="25">
                  <c:v>29.306250000000002</c:v>
                </c:pt>
                <c:pt idx="26">
                  <c:v>31.69764</c:v>
                </c:pt>
                <c:pt idx="27">
                  <c:v>34.182810000000003</c:v>
                </c:pt>
                <c:pt idx="28">
                  <c:v>36.761760000000002</c:v>
                </c:pt>
                <c:pt idx="29">
                  <c:v>39.434490000000004</c:v>
                </c:pt>
                <c:pt idx="30">
                  <c:v>42.201000000000001</c:v>
                </c:pt>
                <c:pt idx="31">
                  <c:v>45.06129</c:v>
                </c:pt>
                <c:pt idx="32">
                  <c:v>48.015360000000001</c:v>
                </c:pt>
                <c:pt idx="33">
                  <c:v>51.063209999999998</c:v>
                </c:pt>
                <c:pt idx="34">
                  <c:v>54.204840000000004</c:v>
                </c:pt>
                <c:pt idx="35">
                  <c:v>57.440249999999999</c:v>
                </c:pt>
                <c:pt idx="36">
                  <c:v>60.769440000000003</c:v>
                </c:pt>
                <c:pt idx="37">
                  <c:v>64.192409999999995</c:v>
                </c:pt>
                <c:pt idx="38">
                  <c:v>67.709159999999997</c:v>
                </c:pt>
                <c:pt idx="39">
                  <c:v>71.319690000000008</c:v>
                </c:pt>
                <c:pt idx="40">
                  <c:v>75.024000000000001</c:v>
                </c:pt>
                <c:pt idx="41">
                  <c:v>78.822090000000003</c:v>
                </c:pt>
                <c:pt idx="42">
                  <c:v>82.71396</c:v>
                </c:pt>
                <c:pt idx="43">
                  <c:v>86.699610000000007</c:v>
                </c:pt>
                <c:pt idx="44">
                  <c:v>90.779040000000009</c:v>
                </c:pt>
                <c:pt idx="45">
                  <c:v>94.952250000000006</c:v>
                </c:pt>
                <c:pt idx="46">
                  <c:v>99.219239999999999</c:v>
                </c:pt>
                <c:pt idx="47">
                  <c:v>103.58001</c:v>
                </c:pt>
                <c:pt idx="48">
                  <c:v>108.03456</c:v>
                </c:pt>
                <c:pt idx="49">
                  <c:v>112.58289000000001</c:v>
                </c:pt>
                <c:pt idx="50">
                  <c:v>117.22500000000001</c:v>
                </c:pt>
                <c:pt idx="51">
                  <c:v>121.96089000000001</c:v>
                </c:pt>
                <c:pt idx="52">
                  <c:v>126.79056</c:v>
                </c:pt>
                <c:pt idx="53">
                  <c:v>131.71401</c:v>
                </c:pt>
                <c:pt idx="54">
                  <c:v>136.73124000000001</c:v>
                </c:pt>
                <c:pt idx="55">
                  <c:v>141.84225000000001</c:v>
                </c:pt>
                <c:pt idx="56">
                  <c:v>147.04704000000001</c:v>
                </c:pt>
                <c:pt idx="57">
                  <c:v>152.34560999999999</c:v>
                </c:pt>
                <c:pt idx="58">
                  <c:v>157.73796000000002</c:v>
                </c:pt>
                <c:pt idx="59">
                  <c:v>163.22409000000002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7CA3-4F30-B027-1E0CC6530FB1}"/>
            </c:ext>
          </c:extLst>
        </c:ser>
        <c:ser>
          <c:idx val="3"/>
          <c:order val="3"/>
          <c:tx>
            <c:strRef>
              <c:f>Sheet2!$E$1</c:f>
              <c:strCache>
                <c:ptCount val="1"/>
                <c:pt idx="0">
                  <c:v>Ultra Fast</c:v>
                </c:pt>
              </c:strCache>
            </c:strRef>
          </c:tx>
          <c:marker>
            <c:symbol val="none"/>
          </c:marker>
          <c:xVal>
            <c:numRef>
              <c:f>Sheet2!$A$2:$A$62</c:f>
              <c:numCache>
                <c:formatCode>General</c:formatCode>
                <c:ptCount val="6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</c:numCache>
            </c:numRef>
          </c:xVal>
          <c:yVal>
            <c:numRef>
              <c:f>Sheet2!$E$2:$E$62</c:f>
              <c:numCache>
                <c:formatCode>General</c:formatCode>
                <c:ptCount val="61"/>
                <c:pt idx="0">
                  <c:v>0</c:v>
                </c:pt>
                <c:pt idx="1">
                  <c:v>0.18779999999999999</c:v>
                </c:pt>
                <c:pt idx="2">
                  <c:v>0.75119999999999998</c:v>
                </c:pt>
                <c:pt idx="3">
                  <c:v>1.6901999999999999</c:v>
                </c:pt>
                <c:pt idx="4">
                  <c:v>3.0047999999999999</c:v>
                </c:pt>
                <c:pt idx="5">
                  <c:v>4.6950000000000003</c:v>
                </c:pt>
                <c:pt idx="6">
                  <c:v>6.7607999999999997</c:v>
                </c:pt>
                <c:pt idx="7">
                  <c:v>9.2021999999999995</c:v>
                </c:pt>
                <c:pt idx="8">
                  <c:v>12.0192</c:v>
                </c:pt>
                <c:pt idx="9">
                  <c:v>15.2118</c:v>
                </c:pt>
                <c:pt idx="10">
                  <c:v>18.78</c:v>
                </c:pt>
                <c:pt idx="11">
                  <c:v>22.723800000000001</c:v>
                </c:pt>
                <c:pt idx="12">
                  <c:v>27.043199999999999</c:v>
                </c:pt>
                <c:pt idx="13">
                  <c:v>31.738199999999999</c:v>
                </c:pt>
                <c:pt idx="14">
                  <c:v>36.808799999999998</c:v>
                </c:pt>
                <c:pt idx="15">
                  <c:v>42.254999999999995</c:v>
                </c:pt>
                <c:pt idx="16">
                  <c:v>48.076799999999999</c:v>
                </c:pt>
                <c:pt idx="17">
                  <c:v>54.2742</c:v>
                </c:pt>
                <c:pt idx="18">
                  <c:v>60.847200000000001</c:v>
                </c:pt>
                <c:pt idx="19">
                  <c:v>67.7958</c:v>
                </c:pt>
                <c:pt idx="20">
                  <c:v>75.12</c:v>
                </c:pt>
                <c:pt idx="21">
                  <c:v>82.819800000000001</c:v>
                </c:pt>
                <c:pt idx="22">
                  <c:v>90.895200000000003</c:v>
                </c:pt>
                <c:pt idx="23">
                  <c:v>99.346199999999996</c:v>
                </c:pt>
                <c:pt idx="24">
                  <c:v>108.1728</c:v>
                </c:pt>
                <c:pt idx="25">
                  <c:v>117.375</c:v>
                </c:pt>
                <c:pt idx="26">
                  <c:v>126.9528</c:v>
                </c:pt>
                <c:pt idx="27">
                  <c:v>136.90619999999998</c:v>
                </c:pt>
                <c:pt idx="28">
                  <c:v>147.23519999999999</c:v>
                </c:pt>
                <c:pt idx="29">
                  <c:v>157.93979999999999</c:v>
                </c:pt>
                <c:pt idx="30">
                  <c:v>169.01999999999998</c:v>
                </c:pt>
                <c:pt idx="31">
                  <c:v>180.47579999999999</c:v>
                </c:pt>
                <c:pt idx="32">
                  <c:v>192.30719999999999</c:v>
                </c:pt>
                <c:pt idx="33">
                  <c:v>204.51419999999999</c:v>
                </c:pt>
                <c:pt idx="34">
                  <c:v>217.0968</c:v>
                </c:pt>
                <c:pt idx="35">
                  <c:v>230.05500000000001</c:v>
                </c:pt>
                <c:pt idx="36">
                  <c:v>243.3888</c:v>
                </c:pt>
                <c:pt idx="37">
                  <c:v>257.09820000000002</c:v>
                </c:pt>
                <c:pt idx="38">
                  <c:v>271.1832</c:v>
                </c:pt>
                <c:pt idx="39">
                  <c:v>285.6438</c:v>
                </c:pt>
                <c:pt idx="40">
                  <c:v>300.48</c:v>
                </c:pt>
                <c:pt idx="41">
                  <c:v>315.6918</c:v>
                </c:pt>
                <c:pt idx="42">
                  <c:v>331.2792</c:v>
                </c:pt>
                <c:pt idx="43">
                  <c:v>347.24219999999997</c:v>
                </c:pt>
                <c:pt idx="44">
                  <c:v>363.58080000000001</c:v>
                </c:pt>
                <c:pt idx="45">
                  <c:v>380.29500000000002</c:v>
                </c:pt>
                <c:pt idx="46">
                  <c:v>397.38479999999998</c:v>
                </c:pt>
                <c:pt idx="47">
                  <c:v>414.85019999999997</c:v>
                </c:pt>
                <c:pt idx="48">
                  <c:v>432.69119999999998</c:v>
                </c:pt>
                <c:pt idx="49">
                  <c:v>450.90780000000001</c:v>
                </c:pt>
                <c:pt idx="50">
                  <c:v>469.5</c:v>
                </c:pt>
                <c:pt idx="51">
                  <c:v>488.46780000000001</c:v>
                </c:pt>
                <c:pt idx="52">
                  <c:v>507.81119999999999</c:v>
                </c:pt>
                <c:pt idx="53">
                  <c:v>527.53020000000004</c:v>
                </c:pt>
                <c:pt idx="54">
                  <c:v>547.62479999999994</c:v>
                </c:pt>
                <c:pt idx="55">
                  <c:v>568.09500000000003</c:v>
                </c:pt>
                <c:pt idx="56">
                  <c:v>588.94079999999997</c:v>
                </c:pt>
                <c:pt idx="57">
                  <c:v>610.16219999999998</c:v>
                </c:pt>
                <c:pt idx="58">
                  <c:v>631.75919999999996</c:v>
                </c:pt>
                <c:pt idx="59">
                  <c:v>653.73180000000002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7CA3-4F30-B027-1E0CC6530FB1}"/>
            </c:ext>
          </c:extLst>
        </c:ser>
        <c:ser>
          <c:idx val="6"/>
          <c:order val="4"/>
          <c:tx>
            <c:strRef>
              <c:f>Sheet2!$H$1</c:f>
              <c:strCache>
                <c:ptCount val="1"/>
                <c:pt idx="0">
                  <c:v>Smoldering Cotton Wick</c:v>
                </c:pt>
              </c:strCache>
            </c:strRef>
          </c:tx>
          <c:spPr>
            <a:ln>
              <a:solidFill>
                <a:srgbClr val="00B050"/>
              </a:solidFill>
            </a:ln>
          </c:spPr>
          <c:marker>
            <c:symbol val="none"/>
          </c:marker>
          <c:xVal>
            <c:numRef>
              <c:f>Sheet2!$A$2:$A$62</c:f>
              <c:numCache>
                <c:formatCode>General</c:formatCode>
                <c:ptCount val="6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</c:numCache>
            </c:numRef>
          </c:xVal>
          <c:yVal>
            <c:numRef>
              <c:f>Sheet2!$H$2:$H$62</c:f>
              <c:numCache>
                <c:formatCode>General</c:formatCode>
                <c:ptCount val="61"/>
                <c:pt idx="0">
                  <c:v>0</c:v>
                </c:pt>
                <c:pt idx="1">
                  <c:v>2.2000000000000001E-4</c:v>
                </c:pt>
                <c:pt idx="2">
                  <c:v>8.8000000000000003E-4</c:v>
                </c:pt>
                <c:pt idx="3">
                  <c:v>1.98E-3</c:v>
                </c:pt>
                <c:pt idx="4">
                  <c:v>3.5200000000000001E-3</c:v>
                </c:pt>
                <c:pt idx="5">
                  <c:v>5.5000000000000005E-3</c:v>
                </c:pt>
                <c:pt idx="6">
                  <c:v>7.92E-3</c:v>
                </c:pt>
                <c:pt idx="7">
                  <c:v>1.078E-2</c:v>
                </c:pt>
                <c:pt idx="8">
                  <c:v>1.4080000000000001E-2</c:v>
                </c:pt>
                <c:pt idx="9">
                  <c:v>1.7819999999999999E-2</c:v>
                </c:pt>
                <c:pt idx="10">
                  <c:v>2.2000000000000002E-2</c:v>
                </c:pt>
                <c:pt idx="11">
                  <c:v>2.6620000000000001E-2</c:v>
                </c:pt>
                <c:pt idx="12">
                  <c:v>3.168E-2</c:v>
                </c:pt>
                <c:pt idx="13">
                  <c:v>3.7180000000000005E-2</c:v>
                </c:pt>
                <c:pt idx="14">
                  <c:v>4.3119999999999999E-2</c:v>
                </c:pt>
                <c:pt idx="15">
                  <c:v>4.9500000000000002E-2</c:v>
                </c:pt>
                <c:pt idx="16">
                  <c:v>5.6320000000000002E-2</c:v>
                </c:pt>
                <c:pt idx="17">
                  <c:v>6.3579999999999998E-2</c:v>
                </c:pt>
                <c:pt idx="18">
                  <c:v>7.1279999999999996E-2</c:v>
                </c:pt>
                <c:pt idx="19">
                  <c:v>7.9420000000000004E-2</c:v>
                </c:pt>
                <c:pt idx="20">
                  <c:v>8.8000000000000009E-2</c:v>
                </c:pt>
                <c:pt idx="21">
                  <c:v>9.7020000000000009E-2</c:v>
                </c:pt>
                <c:pt idx="22">
                  <c:v>0.10648000000000001</c:v>
                </c:pt>
                <c:pt idx="23">
                  <c:v>0.11638</c:v>
                </c:pt>
                <c:pt idx="24">
                  <c:v>0.12672</c:v>
                </c:pt>
                <c:pt idx="25">
                  <c:v>0.13750000000000001</c:v>
                </c:pt>
                <c:pt idx="26">
                  <c:v>0.14872000000000002</c:v>
                </c:pt>
                <c:pt idx="27">
                  <c:v>0.16037999999999999</c:v>
                </c:pt>
                <c:pt idx="28">
                  <c:v>0.17247999999999999</c:v>
                </c:pt>
                <c:pt idx="29">
                  <c:v>0.18502000000000002</c:v>
                </c:pt>
                <c:pt idx="30">
                  <c:v>0.19800000000000001</c:v>
                </c:pt>
                <c:pt idx="31">
                  <c:v>0.21142</c:v>
                </c:pt>
                <c:pt idx="32">
                  <c:v>0.22528000000000001</c:v>
                </c:pt>
                <c:pt idx="33">
                  <c:v>0.23958000000000002</c:v>
                </c:pt>
                <c:pt idx="34">
                  <c:v>0.25431999999999999</c:v>
                </c:pt>
                <c:pt idx="35">
                  <c:v>0.26950000000000002</c:v>
                </c:pt>
                <c:pt idx="36">
                  <c:v>0.28511999999999998</c:v>
                </c:pt>
                <c:pt idx="37">
                  <c:v>0.30118</c:v>
                </c:pt>
                <c:pt idx="38">
                  <c:v>0.31768000000000002</c:v>
                </c:pt>
                <c:pt idx="39">
                  <c:v>0.33462000000000003</c:v>
                </c:pt>
                <c:pt idx="40">
                  <c:v>0.35200000000000004</c:v>
                </c:pt>
                <c:pt idx="41">
                  <c:v>0.36982000000000004</c:v>
                </c:pt>
                <c:pt idx="42">
                  <c:v>0.38808000000000004</c:v>
                </c:pt>
                <c:pt idx="43">
                  <c:v>0.40678000000000003</c:v>
                </c:pt>
                <c:pt idx="44">
                  <c:v>0.42592000000000002</c:v>
                </c:pt>
                <c:pt idx="45">
                  <c:v>0.44550000000000001</c:v>
                </c:pt>
                <c:pt idx="46">
                  <c:v>0.46551999999999999</c:v>
                </c:pt>
                <c:pt idx="47">
                  <c:v>0.48598000000000002</c:v>
                </c:pt>
                <c:pt idx="48">
                  <c:v>0.50688</c:v>
                </c:pt>
                <c:pt idx="49">
                  <c:v>0.52822000000000002</c:v>
                </c:pt>
                <c:pt idx="50">
                  <c:v>0.55000000000000004</c:v>
                </c:pt>
                <c:pt idx="51">
                  <c:v>0.57222000000000006</c:v>
                </c:pt>
                <c:pt idx="52">
                  <c:v>0.59488000000000008</c:v>
                </c:pt>
                <c:pt idx="53">
                  <c:v>0.61797999999999997</c:v>
                </c:pt>
                <c:pt idx="54">
                  <c:v>0.64151999999999998</c:v>
                </c:pt>
                <c:pt idx="55">
                  <c:v>0.66549999999999998</c:v>
                </c:pt>
                <c:pt idx="56">
                  <c:v>0.68991999999999998</c:v>
                </c:pt>
                <c:pt idx="57">
                  <c:v>0.71477999999999997</c:v>
                </c:pt>
                <c:pt idx="58">
                  <c:v>0.74008000000000007</c:v>
                </c:pt>
                <c:pt idx="59">
                  <c:v>0.76582000000000006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4-7CA3-4F30-B027-1E0CC6530FB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8769792"/>
        <c:axId val="38771328"/>
      </c:scatterChart>
      <c:valAx>
        <c:axId val="38769792"/>
        <c:scaling>
          <c:orientation val="minMax"/>
          <c:max val="60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 dirty="0" smtClean="0"/>
                  <a:t>Time, s</a:t>
                </a:r>
                <a:endParaRPr lang="en-US" dirty="0"/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38771328"/>
        <c:crosses val="autoZero"/>
        <c:crossBetween val="midCat"/>
      </c:valAx>
      <c:valAx>
        <c:axId val="38771328"/>
        <c:scaling>
          <c:orientation val="minMax"/>
          <c:max val="5"/>
          <c:min val="0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 dirty="0" smtClean="0"/>
                  <a:t>Heat Release Rate, Kw</a:t>
                </a:r>
                <a:endParaRPr lang="en-US" dirty="0"/>
              </a:p>
            </c:rich>
          </c:tx>
          <c:layout>
            <c:manualLayout>
              <c:xMode val="edge"/>
              <c:yMode val="edge"/>
              <c:x val="3.0219816272965886E-2"/>
              <c:y val="3.7125293548832063E-4"/>
            </c:manualLayout>
          </c:layout>
          <c:overlay val="0"/>
        </c:title>
        <c:numFmt formatCode="General" sourceLinked="1"/>
        <c:majorTickMark val="out"/>
        <c:minorTickMark val="none"/>
        <c:tickLblPos val="nextTo"/>
        <c:crossAx val="38769792"/>
        <c:crosses val="autoZero"/>
        <c:crossBetween val="midCat"/>
        <c:majorUnit val="2.5"/>
      </c:valAx>
    </c:plotArea>
    <c:legend>
      <c:legendPos val="b"/>
      <c:layout>
        <c:manualLayout>
          <c:xMode val="edge"/>
          <c:yMode val="edge"/>
          <c:x val="0"/>
          <c:y val="0.78771170051112027"/>
          <c:w val="1"/>
          <c:h val="0.18003004558640698"/>
        </c:manualLayout>
      </c:layout>
      <c:overlay val="0"/>
      <c:txPr>
        <a:bodyPr/>
        <a:lstStyle/>
        <a:p>
          <a:pPr>
            <a:defRPr sz="1200"/>
          </a:pPr>
          <a:endParaRPr lang="en-US"/>
        </a:p>
      </c:txPr>
    </c:legend>
    <c:plotVisOnly val="1"/>
    <c:dispBlanksAs val="gap"/>
    <c:showDLblsOverMax val="0"/>
  </c:chart>
  <c:txPr>
    <a:bodyPr/>
    <a:lstStyle/>
    <a:p>
      <a:pPr>
        <a:defRPr sz="1600"/>
      </a:pPr>
      <a:endParaRPr lang="en-US"/>
    </a:p>
  </c:txPr>
  <c:externalData r:id="rId1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4"/>
    </mc:Choice>
    <mc:Fallback>
      <c:style val="4"/>
    </mc:Fallback>
  </mc:AlternateContent>
  <c:chart>
    <c:autoTitleDeleted val="0"/>
    <c:plotArea>
      <c:layout/>
      <c:scatterChart>
        <c:scatterStyle val="lineMarker"/>
        <c:varyColors val="0"/>
        <c:ser>
          <c:idx val="0"/>
          <c:order val="0"/>
          <c:spPr>
            <a:ln w="28575">
              <a:noFill/>
            </a:ln>
          </c:spPr>
          <c:trendline>
            <c:trendlineType val="linear"/>
            <c:dispRSqr val="1"/>
            <c:dispEq val="0"/>
            <c:trendlineLbl>
              <c:layout>
                <c:manualLayout>
                  <c:x val="-0.14219575678040244"/>
                  <c:y val="-0.10790901137357831"/>
                </c:manualLayout>
              </c:layout>
              <c:numFmt formatCode="General" sourceLinked="0"/>
            </c:trendlineLbl>
          </c:trendline>
          <c:xVal>
            <c:numRef>
              <c:f>Sheet5!$I$2:$I$17</c:f>
              <c:numCache>
                <c:formatCode>General</c:formatCode>
                <c:ptCount val="16"/>
                <c:pt idx="0">
                  <c:v>105</c:v>
                </c:pt>
                <c:pt idx="3">
                  <c:v>63</c:v>
                </c:pt>
                <c:pt idx="4">
                  <c:v>64</c:v>
                </c:pt>
                <c:pt idx="5">
                  <c:v>99</c:v>
                </c:pt>
                <c:pt idx="6">
                  <c:v>70</c:v>
                </c:pt>
                <c:pt idx="7">
                  <c:v>92</c:v>
                </c:pt>
                <c:pt idx="8">
                  <c:v>71</c:v>
                </c:pt>
                <c:pt idx="9">
                  <c:v>62</c:v>
                </c:pt>
                <c:pt idx="10">
                  <c:v>102</c:v>
                </c:pt>
                <c:pt idx="11">
                  <c:v>73</c:v>
                </c:pt>
                <c:pt idx="12">
                  <c:v>69</c:v>
                </c:pt>
                <c:pt idx="13">
                  <c:v>68</c:v>
                </c:pt>
                <c:pt idx="14">
                  <c:v>46</c:v>
                </c:pt>
                <c:pt idx="15">
                  <c:v>46</c:v>
                </c:pt>
              </c:numCache>
            </c:numRef>
          </c:xVal>
          <c:yVal>
            <c:numRef>
              <c:f>Sheet5!$M$2:$M$17</c:f>
              <c:numCache>
                <c:formatCode>General</c:formatCode>
                <c:ptCount val="16"/>
                <c:pt idx="0">
                  <c:v>68.400198375146076</c:v>
                </c:pt>
                <c:pt idx="3">
                  <c:v>38.721039421427513</c:v>
                </c:pt>
                <c:pt idx="4">
                  <c:v>38.721039421427513</c:v>
                </c:pt>
                <c:pt idx="5">
                  <c:v>105.33095317346947</c:v>
                </c:pt>
                <c:pt idx="6">
                  <c:v>53.569128445581981</c:v>
                </c:pt>
                <c:pt idx="7">
                  <c:v>53.569128445581981</c:v>
                </c:pt>
                <c:pt idx="8">
                  <c:v>61.960957622893943</c:v>
                </c:pt>
                <c:pt idx="9">
                  <c:v>31.346290620428569</c:v>
                </c:pt>
                <c:pt idx="10">
                  <c:v>56.241117212119661</c:v>
                </c:pt>
                <c:pt idx="11">
                  <c:v>65.659888996762689</c:v>
                </c:pt>
                <c:pt idx="12">
                  <c:v>65.65344259893746</c:v>
                </c:pt>
                <c:pt idx="13">
                  <c:v>59.813220473796505</c:v>
                </c:pt>
                <c:pt idx="14">
                  <c:v>32.250410385540405</c:v>
                </c:pt>
                <c:pt idx="15">
                  <c:v>32.250410385540405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AE4E-4196-BE26-DB1827CE806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34717696"/>
        <c:axId val="334719616"/>
      </c:scatterChart>
      <c:valAx>
        <c:axId val="334717696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 dirty="0" smtClean="0"/>
                  <a:t>Detection Time</a:t>
                </a:r>
                <a:r>
                  <a:rPr lang="en-US" baseline="0" dirty="0" smtClean="0"/>
                  <a:t>, s</a:t>
                </a:r>
                <a:endParaRPr lang="en-US" dirty="0"/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334719616"/>
        <c:crosses val="autoZero"/>
        <c:crossBetween val="midCat"/>
      </c:valAx>
      <c:valAx>
        <c:axId val="334719616"/>
        <c:scaling>
          <c:orientation val="minMax"/>
          <c:max val="150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 dirty="0" smtClean="0"/>
                  <a:t>DT</a:t>
                </a:r>
                <a:endParaRPr lang="en-US" dirty="0"/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334717696"/>
        <c:crosses val="autoZero"/>
        <c:crossBetween val="midCat"/>
      </c:valAx>
    </c:plotArea>
    <c:plotVisOnly val="1"/>
    <c:dispBlanksAs val="gap"/>
    <c:showDLblsOverMax val="0"/>
  </c:chart>
  <c:txPr>
    <a:bodyPr/>
    <a:lstStyle/>
    <a:p>
      <a:pPr>
        <a:defRPr sz="1600"/>
      </a:pPr>
      <a:endParaRPr lang="en-US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Sheet2!$B$1</c:f>
              <c:strCache>
                <c:ptCount val="1"/>
                <c:pt idx="0">
                  <c:v>Slow</c:v>
                </c:pt>
              </c:strCache>
            </c:strRef>
          </c:tx>
          <c:spPr>
            <a:ln>
              <a:solidFill>
                <a:srgbClr val="00B050"/>
              </a:solidFill>
            </a:ln>
          </c:spPr>
          <c:marker>
            <c:symbol val="none"/>
          </c:marker>
          <c:xVal>
            <c:numRef>
              <c:f>Sheet2!$A$2:$A$62</c:f>
              <c:numCache>
                <c:formatCode>General</c:formatCode>
                <c:ptCount val="6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</c:numCache>
            </c:numRef>
          </c:xVal>
          <c:yVal>
            <c:numRef>
              <c:f>Sheet2!$B$2:$B$62</c:f>
              <c:numCache>
                <c:formatCode>General</c:formatCode>
                <c:ptCount val="61"/>
                <c:pt idx="0">
                  <c:v>0</c:v>
                </c:pt>
                <c:pt idx="1">
                  <c:v>2.931E-3</c:v>
                </c:pt>
                <c:pt idx="2">
                  <c:v>1.1724E-2</c:v>
                </c:pt>
                <c:pt idx="3">
                  <c:v>2.6379E-2</c:v>
                </c:pt>
                <c:pt idx="4">
                  <c:v>4.6896E-2</c:v>
                </c:pt>
                <c:pt idx="5">
                  <c:v>7.3275000000000007E-2</c:v>
                </c:pt>
                <c:pt idx="6">
                  <c:v>0.105516</c:v>
                </c:pt>
                <c:pt idx="7">
                  <c:v>0.143619</c:v>
                </c:pt>
                <c:pt idx="8">
                  <c:v>0.187584</c:v>
                </c:pt>
                <c:pt idx="9">
                  <c:v>0.23741100000000001</c:v>
                </c:pt>
                <c:pt idx="10">
                  <c:v>0.29310000000000003</c:v>
                </c:pt>
                <c:pt idx="11">
                  <c:v>0.35465099999999999</c:v>
                </c:pt>
                <c:pt idx="12">
                  <c:v>0.42206399999999999</c:v>
                </c:pt>
                <c:pt idx="13">
                  <c:v>0.49533900000000003</c:v>
                </c:pt>
                <c:pt idx="14">
                  <c:v>0.57447599999999999</c:v>
                </c:pt>
                <c:pt idx="15">
                  <c:v>0.65947500000000003</c:v>
                </c:pt>
                <c:pt idx="16">
                  <c:v>0.750336</c:v>
                </c:pt>
                <c:pt idx="17">
                  <c:v>0.84705900000000001</c:v>
                </c:pt>
                <c:pt idx="18">
                  <c:v>0.94964400000000004</c:v>
                </c:pt>
                <c:pt idx="19">
                  <c:v>1.0580910000000001</c:v>
                </c:pt>
                <c:pt idx="20">
                  <c:v>1.1724000000000001</c:v>
                </c:pt>
                <c:pt idx="21">
                  <c:v>1.2925709999999999</c:v>
                </c:pt>
                <c:pt idx="22">
                  <c:v>1.418604</c:v>
                </c:pt>
                <c:pt idx="23">
                  <c:v>1.5504990000000001</c:v>
                </c:pt>
                <c:pt idx="24">
                  <c:v>1.688256</c:v>
                </c:pt>
                <c:pt idx="25">
                  <c:v>1.8318749999999999</c:v>
                </c:pt>
                <c:pt idx="26">
                  <c:v>1.9813560000000001</c:v>
                </c:pt>
                <c:pt idx="27">
                  <c:v>2.1366990000000001</c:v>
                </c:pt>
                <c:pt idx="28">
                  <c:v>2.2979039999999999</c:v>
                </c:pt>
                <c:pt idx="29">
                  <c:v>2.4649709999999998</c:v>
                </c:pt>
                <c:pt idx="30">
                  <c:v>2.6379000000000001</c:v>
                </c:pt>
                <c:pt idx="31">
                  <c:v>2.8166910000000001</c:v>
                </c:pt>
                <c:pt idx="32">
                  <c:v>3.001344</c:v>
                </c:pt>
                <c:pt idx="33">
                  <c:v>3.191859</c:v>
                </c:pt>
                <c:pt idx="34">
                  <c:v>3.388236</c:v>
                </c:pt>
                <c:pt idx="35">
                  <c:v>3.5904750000000001</c:v>
                </c:pt>
                <c:pt idx="36">
                  <c:v>3.7985760000000002</c:v>
                </c:pt>
                <c:pt idx="37">
                  <c:v>4.0125390000000003</c:v>
                </c:pt>
                <c:pt idx="38">
                  <c:v>4.2323640000000005</c:v>
                </c:pt>
                <c:pt idx="39">
                  <c:v>4.4580510000000002</c:v>
                </c:pt>
                <c:pt idx="40">
                  <c:v>4.6896000000000004</c:v>
                </c:pt>
                <c:pt idx="41">
                  <c:v>4.9270110000000003</c:v>
                </c:pt>
                <c:pt idx="42">
                  <c:v>5.1702839999999997</c:v>
                </c:pt>
                <c:pt idx="43">
                  <c:v>5.4194190000000004</c:v>
                </c:pt>
                <c:pt idx="44">
                  <c:v>5.6744159999999999</c:v>
                </c:pt>
                <c:pt idx="45">
                  <c:v>5.9352749999999999</c:v>
                </c:pt>
                <c:pt idx="46">
                  <c:v>6.2019960000000003</c:v>
                </c:pt>
                <c:pt idx="47">
                  <c:v>6.4745790000000003</c:v>
                </c:pt>
                <c:pt idx="48">
                  <c:v>6.7530239999999999</c:v>
                </c:pt>
                <c:pt idx="49">
                  <c:v>7.037331</c:v>
                </c:pt>
                <c:pt idx="50">
                  <c:v>7.3274999999999997</c:v>
                </c:pt>
                <c:pt idx="51">
                  <c:v>7.6235309999999998</c:v>
                </c:pt>
                <c:pt idx="52">
                  <c:v>7.9254240000000005</c:v>
                </c:pt>
                <c:pt idx="53">
                  <c:v>8.2331789999999998</c:v>
                </c:pt>
                <c:pt idx="54">
                  <c:v>8.5467960000000005</c:v>
                </c:pt>
                <c:pt idx="55">
                  <c:v>8.8662749999999999</c:v>
                </c:pt>
                <c:pt idx="56">
                  <c:v>9.1916159999999998</c:v>
                </c:pt>
                <c:pt idx="57">
                  <c:v>9.5228190000000001</c:v>
                </c:pt>
                <c:pt idx="58">
                  <c:v>9.8598839999999992</c:v>
                </c:pt>
                <c:pt idx="59">
                  <c:v>10.202811000000001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00C-4624-82E6-9479F5290EBE}"/>
            </c:ext>
          </c:extLst>
        </c:ser>
        <c:ser>
          <c:idx val="1"/>
          <c:order val="1"/>
          <c:tx>
            <c:v>1 Heater Bar</c:v>
          </c:tx>
          <c:marker>
            <c:symbol val="none"/>
          </c:marker>
          <c:xVal>
            <c:numRef>
              <c:f>Sheet2!$A$2:$A$62</c:f>
              <c:numCache>
                <c:formatCode>General</c:formatCode>
                <c:ptCount val="6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</c:numCache>
            </c:numRef>
          </c:xVal>
          <c:yVal>
            <c:numRef>
              <c:f>Sheet2!$N$2:$N$61</c:f>
              <c:numCache>
                <c:formatCode>General</c:formatCode>
                <c:ptCount val="60"/>
                <c:pt idx="0">
                  <c:v>0.16</c:v>
                </c:pt>
                <c:pt idx="1">
                  <c:v>0.16</c:v>
                </c:pt>
                <c:pt idx="2">
                  <c:v>0.16</c:v>
                </c:pt>
                <c:pt idx="3">
                  <c:v>0.16</c:v>
                </c:pt>
                <c:pt idx="4">
                  <c:v>0.16</c:v>
                </c:pt>
                <c:pt idx="5">
                  <c:v>0.16</c:v>
                </c:pt>
                <c:pt idx="6">
                  <c:v>0.16</c:v>
                </c:pt>
                <c:pt idx="7">
                  <c:v>0.16</c:v>
                </c:pt>
                <c:pt idx="8">
                  <c:v>0.16</c:v>
                </c:pt>
                <c:pt idx="9">
                  <c:v>0.16</c:v>
                </c:pt>
                <c:pt idx="10">
                  <c:v>0.16</c:v>
                </c:pt>
                <c:pt idx="11">
                  <c:v>0.16</c:v>
                </c:pt>
                <c:pt idx="12">
                  <c:v>0.16</c:v>
                </c:pt>
                <c:pt idx="13">
                  <c:v>0.16</c:v>
                </c:pt>
                <c:pt idx="14">
                  <c:v>0.16</c:v>
                </c:pt>
                <c:pt idx="15">
                  <c:v>0.16</c:v>
                </c:pt>
                <c:pt idx="16">
                  <c:v>0.16</c:v>
                </c:pt>
                <c:pt idx="17">
                  <c:v>0.16</c:v>
                </c:pt>
                <c:pt idx="18">
                  <c:v>0.16</c:v>
                </c:pt>
                <c:pt idx="19">
                  <c:v>0.16</c:v>
                </c:pt>
                <c:pt idx="20">
                  <c:v>0.16</c:v>
                </c:pt>
                <c:pt idx="21">
                  <c:v>0.16</c:v>
                </c:pt>
                <c:pt idx="22">
                  <c:v>0.16</c:v>
                </c:pt>
                <c:pt idx="23">
                  <c:v>0.16</c:v>
                </c:pt>
                <c:pt idx="24">
                  <c:v>0.16</c:v>
                </c:pt>
                <c:pt idx="25">
                  <c:v>0.16</c:v>
                </c:pt>
                <c:pt idx="26">
                  <c:v>0.16</c:v>
                </c:pt>
                <c:pt idx="27">
                  <c:v>0.16</c:v>
                </c:pt>
                <c:pt idx="28">
                  <c:v>0.16</c:v>
                </c:pt>
                <c:pt idx="29">
                  <c:v>0.16</c:v>
                </c:pt>
                <c:pt idx="30">
                  <c:v>0.16</c:v>
                </c:pt>
                <c:pt idx="31">
                  <c:v>0.16</c:v>
                </c:pt>
                <c:pt idx="32">
                  <c:v>0.16</c:v>
                </c:pt>
                <c:pt idx="33">
                  <c:v>0.16</c:v>
                </c:pt>
                <c:pt idx="34">
                  <c:v>0.16</c:v>
                </c:pt>
                <c:pt idx="35">
                  <c:v>0.16</c:v>
                </c:pt>
                <c:pt idx="36">
                  <c:v>0.16</c:v>
                </c:pt>
                <c:pt idx="37">
                  <c:v>0.16</c:v>
                </c:pt>
                <c:pt idx="38">
                  <c:v>0.16</c:v>
                </c:pt>
                <c:pt idx="39">
                  <c:v>0.16</c:v>
                </c:pt>
                <c:pt idx="40">
                  <c:v>0.16</c:v>
                </c:pt>
                <c:pt idx="41">
                  <c:v>0.16</c:v>
                </c:pt>
                <c:pt idx="42">
                  <c:v>0.16</c:v>
                </c:pt>
                <c:pt idx="43">
                  <c:v>0.16</c:v>
                </c:pt>
                <c:pt idx="44">
                  <c:v>0.16</c:v>
                </c:pt>
                <c:pt idx="45">
                  <c:v>0.16</c:v>
                </c:pt>
                <c:pt idx="46">
                  <c:v>0.16</c:v>
                </c:pt>
                <c:pt idx="47">
                  <c:v>0.16</c:v>
                </c:pt>
                <c:pt idx="48">
                  <c:v>0.16</c:v>
                </c:pt>
                <c:pt idx="49">
                  <c:v>0.16</c:v>
                </c:pt>
                <c:pt idx="50">
                  <c:v>0.16</c:v>
                </c:pt>
                <c:pt idx="51">
                  <c:v>0.16</c:v>
                </c:pt>
                <c:pt idx="52">
                  <c:v>0.16</c:v>
                </c:pt>
                <c:pt idx="53">
                  <c:v>0.16</c:v>
                </c:pt>
                <c:pt idx="54">
                  <c:v>0.16</c:v>
                </c:pt>
                <c:pt idx="55">
                  <c:v>0.16</c:v>
                </c:pt>
                <c:pt idx="56">
                  <c:v>0.16</c:v>
                </c:pt>
                <c:pt idx="57">
                  <c:v>0.16</c:v>
                </c:pt>
                <c:pt idx="58">
                  <c:v>0.16</c:v>
                </c:pt>
                <c:pt idx="59">
                  <c:v>0.16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300C-4624-82E6-9479F5290EBE}"/>
            </c:ext>
          </c:extLst>
        </c:ser>
        <c:ser>
          <c:idx val="2"/>
          <c:order val="2"/>
          <c:tx>
            <c:v>4 Heater Bars</c:v>
          </c:tx>
          <c:spPr>
            <a:ln>
              <a:solidFill>
                <a:schemeClr val="accent1">
                  <a:lumMod val="50000"/>
                </a:schemeClr>
              </a:solidFill>
            </a:ln>
          </c:spPr>
          <c:marker>
            <c:symbol val="none"/>
          </c:marker>
          <c:xVal>
            <c:numRef>
              <c:f>Sheet2!$A$2:$A$62</c:f>
              <c:numCache>
                <c:formatCode>General</c:formatCode>
                <c:ptCount val="6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</c:numCache>
            </c:numRef>
          </c:xVal>
          <c:yVal>
            <c:numRef>
              <c:f>Sheet2!$O$2:$O$61</c:f>
              <c:numCache>
                <c:formatCode>General</c:formatCode>
                <c:ptCount val="60"/>
                <c:pt idx="0">
                  <c:v>0.64</c:v>
                </c:pt>
                <c:pt idx="1">
                  <c:v>0.64</c:v>
                </c:pt>
                <c:pt idx="2">
                  <c:v>0.64</c:v>
                </c:pt>
                <c:pt idx="3">
                  <c:v>0.64</c:v>
                </c:pt>
                <c:pt idx="4">
                  <c:v>0.64</c:v>
                </c:pt>
                <c:pt idx="5">
                  <c:v>0.64</c:v>
                </c:pt>
                <c:pt idx="6">
                  <c:v>0.64</c:v>
                </c:pt>
                <c:pt idx="7">
                  <c:v>0.64</c:v>
                </c:pt>
                <c:pt idx="8">
                  <c:v>0.64</c:v>
                </c:pt>
                <c:pt idx="9">
                  <c:v>0.64</c:v>
                </c:pt>
                <c:pt idx="10">
                  <c:v>0.64</c:v>
                </c:pt>
                <c:pt idx="11">
                  <c:v>0.64</c:v>
                </c:pt>
                <c:pt idx="12">
                  <c:v>0.64</c:v>
                </c:pt>
                <c:pt idx="13">
                  <c:v>0.64</c:v>
                </c:pt>
                <c:pt idx="14">
                  <c:v>0.64</c:v>
                </c:pt>
                <c:pt idx="15">
                  <c:v>0.64</c:v>
                </c:pt>
                <c:pt idx="16">
                  <c:v>0.64</c:v>
                </c:pt>
                <c:pt idx="17">
                  <c:v>0.64</c:v>
                </c:pt>
                <c:pt idx="18">
                  <c:v>0.64</c:v>
                </c:pt>
                <c:pt idx="19">
                  <c:v>0.64</c:v>
                </c:pt>
                <c:pt idx="20">
                  <c:v>0.64</c:v>
                </c:pt>
                <c:pt idx="21">
                  <c:v>0.64</c:v>
                </c:pt>
                <c:pt idx="22">
                  <c:v>0.64</c:v>
                </c:pt>
                <c:pt idx="23">
                  <c:v>0.64</c:v>
                </c:pt>
                <c:pt idx="24">
                  <c:v>0.64</c:v>
                </c:pt>
                <c:pt idx="25">
                  <c:v>0.64</c:v>
                </c:pt>
                <c:pt idx="26">
                  <c:v>0.64</c:v>
                </c:pt>
                <c:pt idx="27">
                  <c:v>0.64</c:v>
                </c:pt>
                <c:pt idx="28">
                  <c:v>0.64</c:v>
                </c:pt>
                <c:pt idx="29">
                  <c:v>0.64</c:v>
                </c:pt>
                <c:pt idx="30">
                  <c:v>0.64</c:v>
                </c:pt>
                <c:pt idx="31">
                  <c:v>0.64</c:v>
                </c:pt>
                <c:pt idx="32">
                  <c:v>0.64</c:v>
                </c:pt>
                <c:pt idx="33">
                  <c:v>0.64</c:v>
                </c:pt>
                <c:pt idx="34">
                  <c:v>0.64</c:v>
                </c:pt>
                <c:pt idx="35">
                  <c:v>0.64</c:v>
                </c:pt>
                <c:pt idx="36">
                  <c:v>0.64</c:v>
                </c:pt>
                <c:pt idx="37">
                  <c:v>0.64</c:v>
                </c:pt>
                <c:pt idx="38">
                  <c:v>0.64</c:v>
                </c:pt>
                <c:pt idx="39">
                  <c:v>0.64</c:v>
                </c:pt>
                <c:pt idx="40">
                  <c:v>0.64</c:v>
                </c:pt>
                <c:pt idx="41">
                  <c:v>0.64</c:v>
                </c:pt>
                <c:pt idx="42">
                  <c:v>0.64</c:v>
                </c:pt>
                <c:pt idx="43">
                  <c:v>0.64</c:v>
                </c:pt>
                <c:pt idx="44">
                  <c:v>0.64</c:v>
                </c:pt>
                <c:pt idx="45">
                  <c:v>0.64</c:v>
                </c:pt>
                <c:pt idx="46">
                  <c:v>0.64</c:v>
                </c:pt>
                <c:pt idx="47">
                  <c:v>0.64</c:v>
                </c:pt>
                <c:pt idx="48">
                  <c:v>0.64</c:v>
                </c:pt>
                <c:pt idx="49">
                  <c:v>0.64</c:v>
                </c:pt>
                <c:pt idx="50">
                  <c:v>0.64</c:v>
                </c:pt>
                <c:pt idx="51">
                  <c:v>0.64</c:v>
                </c:pt>
                <c:pt idx="52">
                  <c:v>0.64</c:v>
                </c:pt>
                <c:pt idx="53">
                  <c:v>0.64</c:v>
                </c:pt>
                <c:pt idx="54">
                  <c:v>0.64</c:v>
                </c:pt>
                <c:pt idx="55">
                  <c:v>0.64</c:v>
                </c:pt>
                <c:pt idx="56">
                  <c:v>0.64</c:v>
                </c:pt>
                <c:pt idx="57">
                  <c:v>0.64</c:v>
                </c:pt>
                <c:pt idx="58">
                  <c:v>0.64</c:v>
                </c:pt>
                <c:pt idx="59">
                  <c:v>0.64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300C-4624-82E6-9479F5290EBE}"/>
            </c:ext>
          </c:extLst>
        </c:ser>
        <c:ser>
          <c:idx val="6"/>
          <c:order val="3"/>
          <c:tx>
            <c:strRef>
              <c:f>Sheet2!$H$1</c:f>
              <c:strCache>
                <c:ptCount val="1"/>
                <c:pt idx="0">
                  <c:v>Smoldering Cotton Wick</c:v>
                </c:pt>
              </c:strCache>
            </c:strRef>
          </c:tx>
          <c:spPr>
            <a:ln>
              <a:solidFill>
                <a:srgbClr val="FF0000"/>
              </a:solidFill>
            </a:ln>
          </c:spPr>
          <c:marker>
            <c:symbol val="none"/>
          </c:marker>
          <c:xVal>
            <c:numRef>
              <c:f>Sheet2!$A$2:$A$62</c:f>
              <c:numCache>
                <c:formatCode>General</c:formatCode>
                <c:ptCount val="6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</c:numCache>
            </c:numRef>
          </c:xVal>
          <c:yVal>
            <c:numRef>
              <c:f>Sheet2!$H$2:$H$62</c:f>
              <c:numCache>
                <c:formatCode>General</c:formatCode>
                <c:ptCount val="61"/>
                <c:pt idx="0">
                  <c:v>0</c:v>
                </c:pt>
                <c:pt idx="1">
                  <c:v>2.2000000000000001E-4</c:v>
                </c:pt>
                <c:pt idx="2">
                  <c:v>8.8000000000000003E-4</c:v>
                </c:pt>
                <c:pt idx="3">
                  <c:v>1.98E-3</c:v>
                </c:pt>
                <c:pt idx="4">
                  <c:v>3.5200000000000001E-3</c:v>
                </c:pt>
                <c:pt idx="5">
                  <c:v>5.5000000000000005E-3</c:v>
                </c:pt>
                <c:pt idx="6">
                  <c:v>7.92E-3</c:v>
                </c:pt>
                <c:pt idx="7">
                  <c:v>1.078E-2</c:v>
                </c:pt>
                <c:pt idx="8">
                  <c:v>1.4080000000000001E-2</c:v>
                </c:pt>
                <c:pt idx="9">
                  <c:v>1.7819999999999999E-2</c:v>
                </c:pt>
                <c:pt idx="10">
                  <c:v>2.2000000000000002E-2</c:v>
                </c:pt>
                <c:pt idx="11">
                  <c:v>2.6620000000000001E-2</c:v>
                </c:pt>
                <c:pt idx="12">
                  <c:v>3.168E-2</c:v>
                </c:pt>
                <c:pt idx="13">
                  <c:v>3.7180000000000005E-2</c:v>
                </c:pt>
                <c:pt idx="14">
                  <c:v>4.3119999999999999E-2</c:v>
                </c:pt>
                <c:pt idx="15">
                  <c:v>4.9500000000000002E-2</c:v>
                </c:pt>
                <c:pt idx="16">
                  <c:v>5.6320000000000002E-2</c:v>
                </c:pt>
                <c:pt idx="17">
                  <c:v>6.3579999999999998E-2</c:v>
                </c:pt>
                <c:pt idx="18">
                  <c:v>7.1279999999999996E-2</c:v>
                </c:pt>
                <c:pt idx="19">
                  <c:v>7.9420000000000004E-2</c:v>
                </c:pt>
                <c:pt idx="20">
                  <c:v>8.8000000000000009E-2</c:v>
                </c:pt>
                <c:pt idx="21">
                  <c:v>9.7020000000000009E-2</c:v>
                </c:pt>
                <c:pt idx="22">
                  <c:v>0.10648000000000001</c:v>
                </c:pt>
                <c:pt idx="23">
                  <c:v>0.11638</c:v>
                </c:pt>
                <c:pt idx="24">
                  <c:v>0.12672</c:v>
                </c:pt>
                <c:pt idx="25">
                  <c:v>0.13750000000000001</c:v>
                </c:pt>
                <c:pt idx="26">
                  <c:v>0.14872000000000002</c:v>
                </c:pt>
                <c:pt idx="27">
                  <c:v>0.16037999999999999</c:v>
                </c:pt>
                <c:pt idx="28">
                  <c:v>0.17247999999999999</c:v>
                </c:pt>
                <c:pt idx="29">
                  <c:v>0.18502000000000002</c:v>
                </c:pt>
                <c:pt idx="30">
                  <c:v>0.19800000000000001</c:v>
                </c:pt>
                <c:pt idx="31">
                  <c:v>0.21142</c:v>
                </c:pt>
                <c:pt idx="32">
                  <c:v>0.22528000000000001</c:v>
                </c:pt>
                <c:pt idx="33">
                  <c:v>0.23958000000000002</c:v>
                </c:pt>
                <c:pt idx="34">
                  <c:v>0.25431999999999999</c:v>
                </c:pt>
                <c:pt idx="35">
                  <c:v>0.26950000000000002</c:v>
                </c:pt>
                <c:pt idx="36">
                  <c:v>0.28511999999999998</c:v>
                </c:pt>
                <c:pt idx="37">
                  <c:v>0.30118</c:v>
                </c:pt>
                <c:pt idx="38">
                  <c:v>0.31768000000000002</c:v>
                </c:pt>
                <c:pt idx="39">
                  <c:v>0.33462000000000003</c:v>
                </c:pt>
                <c:pt idx="40">
                  <c:v>0.35200000000000004</c:v>
                </c:pt>
                <c:pt idx="41">
                  <c:v>0.36982000000000004</c:v>
                </c:pt>
                <c:pt idx="42">
                  <c:v>0.38808000000000004</c:v>
                </c:pt>
                <c:pt idx="43">
                  <c:v>0.40678000000000003</c:v>
                </c:pt>
                <c:pt idx="44">
                  <c:v>0.42592000000000002</c:v>
                </c:pt>
                <c:pt idx="45">
                  <c:v>0.44550000000000001</c:v>
                </c:pt>
                <c:pt idx="46">
                  <c:v>0.46551999999999999</c:v>
                </c:pt>
                <c:pt idx="47">
                  <c:v>0.48598000000000002</c:v>
                </c:pt>
                <c:pt idx="48">
                  <c:v>0.50688</c:v>
                </c:pt>
                <c:pt idx="49">
                  <c:v>0.52822000000000002</c:v>
                </c:pt>
                <c:pt idx="50">
                  <c:v>0.55000000000000004</c:v>
                </c:pt>
                <c:pt idx="51">
                  <c:v>0.57222000000000006</c:v>
                </c:pt>
                <c:pt idx="52">
                  <c:v>0.59488000000000008</c:v>
                </c:pt>
                <c:pt idx="53">
                  <c:v>0.61797999999999997</c:v>
                </c:pt>
                <c:pt idx="54">
                  <c:v>0.64151999999999998</c:v>
                </c:pt>
                <c:pt idx="55">
                  <c:v>0.66549999999999998</c:v>
                </c:pt>
                <c:pt idx="56">
                  <c:v>0.68991999999999998</c:v>
                </c:pt>
                <c:pt idx="57">
                  <c:v>0.71477999999999997</c:v>
                </c:pt>
                <c:pt idx="58">
                  <c:v>0.74008000000000007</c:v>
                </c:pt>
                <c:pt idx="59">
                  <c:v>0.76582000000000006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300C-4624-82E6-9479F5290EB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4008960"/>
        <c:axId val="44617728"/>
      </c:scatterChart>
      <c:valAx>
        <c:axId val="44008960"/>
        <c:scaling>
          <c:orientation val="minMax"/>
          <c:max val="60"/>
        </c:scaling>
        <c:delete val="0"/>
        <c:axPos val="b"/>
        <c:numFmt formatCode="General" sourceLinked="1"/>
        <c:majorTickMark val="out"/>
        <c:minorTickMark val="none"/>
        <c:tickLblPos val="nextTo"/>
        <c:crossAx val="44617728"/>
        <c:crosses val="autoZero"/>
        <c:crossBetween val="midCat"/>
        <c:majorUnit val="20"/>
      </c:valAx>
      <c:valAx>
        <c:axId val="44617728"/>
        <c:scaling>
          <c:orientation val="minMax"/>
          <c:max val="5"/>
          <c:min val="0"/>
        </c:scaling>
        <c:delete val="0"/>
        <c:axPos val="l"/>
        <c:numFmt formatCode="General" sourceLinked="1"/>
        <c:majorTickMark val="out"/>
        <c:minorTickMark val="none"/>
        <c:tickLblPos val="nextTo"/>
        <c:crossAx val="44008960"/>
        <c:crosses val="autoZero"/>
        <c:crossBetween val="midCat"/>
        <c:majorUnit val="2.5"/>
      </c:valAx>
    </c:plotArea>
    <c:legend>
      <c:legendPos val="b"/>
      <c:layout/>
      <c:overlay val="0"/>
      <c:txPr>
        <a:bodyPr/>
        <a:lstStyle/>
        <a:p>
          <a:pPr>
            <a:defRPr sz="1200"/>
          </a:pPr>
          <a:endParaRPr lang="en-US"/>
        </a:p>
      </c:txPr>
    </c:legend>
    <c:plotVisOnly val="1"/>
    <c:dispBlanksAs val="gap"/>
    <c:showDLblsOverMax val="0"/>
  </c:chart>
  <c:txPr>
    <a:bodyPr/>
    <a:lstStyle/>
    <a:p>
      <a:pPr>
        <a:defRPr sz="1600"/>
      </a:pPr>
      <a:endParaRPr lang="en-US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8196762904636921"/>
          <c:y val="5.1267497812773406E-2"/>
          <c:w val="0.75631014873140856"/>
          <c:h val="0.6063979111986002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Sheet1!$F$1</c:f>
              <c:strCache>
                <c:ptCount val="1"/>
                <c:pt idx="0">
                  <c:v>%obs/ft N2 50PSIg</c:v>
                </c:pt>
              </c:strCache>
            </c:strRef>
          </c:tx>
          <c:spPr>
            <a:ln w="28575">
              <a:noFill/>
            </a:ln>
          </c:spPr>
          <c:marker>
            <c:symbol val="none"/>
          </c:marker>
          <c:trendline>
            <c:spPr>
              <a:ln w="19050">
                <a:solidFill>
                  <a:schemeClr val="tx2"/>
                </a:solidFill>
              </a:ln>
            </c:spPr>
            <c:trendlineType val="movingAvg"/>
            <c:period val="60"/>
            <c:dispRSqr val="0"/>
            <c:dispEq val="0"/>
          </c:trendline>
          <c:xVal>
            <c:numRef>
              <c:f>Sheet1!$A$2:$A$2368</c:f>
              <c:numCache>
                <c:formatCode>General</c:formatCode>
                <c:ptCount val="2367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</c:numCache>
            </c:numRef>
          </c:xVal>
          <c:yVal>
            <c:numRef>
              <c:f>Sheet1!$F$2:$F$2368</c:f>
              <c:numCache>
                <c:formatCode>General</c:formatCode>
                <c:ptCount val="2367"/>
                <c:pt idx="0">
                  <c:v>-1.2033935941449858</c:v>
                </c:pt>
                <c:pt idx="1">
                  <c:v>-1.2126033467770192</c:v>
                </c:pt>
                <c:pt idx="2">
                  <c:v>-1.1962385134903997</c:v>
                </c:pt>
                <c:pt idx="3">
                  <c:v>-1.2275527882737558</c:v>
                </c:pt>
                <c:pt idx="4">
                  <c:v>-1.2512675781688687</c:v>
                </c:pt>
                <c:pt idx="5">
                  <c:v>-1.2047492067023713</c:v>
                </c:pt>
                <c:pt idx="6">
                  <c:v>-1.2274294558200394</c:v>
                </c:pt>
                <c:pt idx="7">
                  <c:v>-1.2056550414480727</c:v>
                </c:pt>
                <c:pt idx="8">
                  <c:v>-1.2008195511400199</c:v>
                </c:pt>
                <c:pt idx="9">
                  <c:v>-1.2032695106654057</c:v>
                </c:pt>
                <c:pt idx="10">
                  <c:v>-1.2142308413407576</c:v>
                </c:pt>
                <c:pt idx="11">
                  <c:v>-1.2035941741576517</c:v>
                </c:pt>
                <c:pt idx="12">
                  <c:v>-1.2045596706677264</c:v>
                </c:pt>
                <c:pt idx="13">
                  <c:v>-1.2100429376028732</c:v>
                </c:pt>
                <c:pt idx="14">
                  <c:v>-1.0224338345988793</c:v>
                </c:pt>
                <c:pt idx="15">
                  <c:v>-0.13802866154164484</c:v>
                </c:pt>
                <c:pt idx="16">
                  <c:v>-0.96629094817000105</c:v>
                </c:pt>
                <c:pt idx="17">
                  <c:v>-0.5435224515973891</c:v>
                </c:pt>
                <c:pt idx="18">
                  <c:v>-1.0198933877687333</c:v>
                </c:pt>
                <c:pt idx="19">
                  <c:v>-0.85869441035921756</c:v>
                </c:pt>
                <c:pt idx="20">
                  <c:v>-0.84328654584449048</c:v>
                </c:pt>
                <c:pt idx="21">
                  <c:v>-0.81422132343107467</c:v>
                </c:pt>
                <c:pt idx="22">
                  <c:v>-0.92578877763962453</c:v>
                </c:pt>
                <c:pt idx="23">
                  <c:v>-0.95661236666821914</c:v>
                </c:pt>
                <c:pt idx="24">
                  <c:v>-0.97094937484947241</c:v>
                </c:pt>
                <c:pt idx="25">
                  <c:v>-1.0125569455825323</c:v>
                </c:pt>
                <c:pt idx="26">
                  <c:v>-0.95374200321294289</c:v>
                </c:pt>
                <c:pt idx="27">
                  <c:v>-0.93421351236568917</c:v>
                </c:pt>
                <c:pt idx="28">
                  <c:v>-0.97551004378013673</c:v>
                </c:pt>
                <c:pt idx="29">
                  <c:v>-0.96193064771072923</c:v>
                </c:pt>
                <c:pt idx="30">
                  <c:v>-0.96443787353388544</c:v>
                </c:pt>
                <c:pt idx="31">
                  <c:v>-0.99332648412873148</c:v>
                </c:pt>
                <c:pt idx="32">
                  <c:v>-0.95705706211013375</c:v>
                </c:pt>
                <c:pt idx="33">
                  <c:v>-1.0068873859257588</c:v>
                </c:pt>
                <c:pt idx="34">
                  <c:v>-0.96848480379005952</c:v>
                </c:pt>
                <c:pt idx="35">
                  <c:v>-0.94338810988137123</c:v>
                </c:pt>
                <c:pt idx="36">
                  <c:v>-1.0042186661263441</c:v>
                </c:pt>
                <c:pt idx="37">
                  <c:v>-0.98617822666753341</c:v>
                </c:pt>
                <c:pt idx="38">
                  <c:v>-0.99812948618553943</c:v>
                </c:pt>
                <c:pt idx="39">
                  <c:v>-1.0016817945285306</c:v>
                </c:pt>
                <c:pt idx="40">
                  <c:v>-1.0185442782765008</c:v>
                </c:pt>
                <c:pt idx="41">
                  <c:v>-1.019119198334395</c:v>
                </c:pt>
                <c:pt idx="42">
                  <c:v>-1.0280337705659504</c:v>
                </c:pt>
                <c:pt idx="43">
                  <c:v>-1.0280950729376626</c:v>
                </c:pt>
                <c:pt idx="44">
                  <c:v>-1.0187828968625245</c:v>
                </c:pt>
                <c:pt idx="45">
                  <c:v>-1.0365469120340087</c:v>
                </c:pt>
                <c:pt idx="46">
                  <c:v>-1.0349288870072915</c:v>
                </c:pt>
                <c:pt idx="47">
                  <c:v>-0.94600879097290758</c:v>
                </c:pt>
                <c:pt idx="48">
                  <c:v>-0.99379728604487294</c:v>
                </c:pt>
                <c:pt idx="49">
                  <c:v>-0.95912394848134408</c:v>
                </c:pt>
                <c:pt idx="50">
                  <c:v>-0.97089141582133998</c:v>
                </c:pt>
                <c:pt idx="51">
                  <c:v>-0.96984781844138279</c:v>
                </c:pt>
                <c:pt idx="52">
                  <c:v>-0.97902243058038962</c:v>
                </c:pt>
                <c:pt idx="53">
                  <c:v>-0.97015738797099349</c:v>
                </c:pt>
                <c:pt idx="54">
                  <c:v>-0.94491722345984019</c:v>
                </c:pt>
                <c:pt idx="55">
                  <c:v>-0.95279983654781297</c:v>
                </c:pt>
                <c:pt idx="56">
                  <c:v>-0.9337713384339752</c:v>
                </c:pt>
                <c:pt idx="57">
                  <c:v>-0.83617708185321771</c:v>
                </c:pt>
                <c:pt idx="58">
                  <c:v>-0.81517288923182996</c:v>
                </c:pt>
                <c:pt idx="59">
                  <c:v>-0.84904783454295973</c:v>
                </c:pt>
                <c:pt idx="60">
                  <c:v>-0.900330809610006</c:v>
                </c:pt>
                <c:pt idx="61">
                  <c:v>-0.93450230746057183</c:v>
                </c:pt>
                <c:pt idx="62">
                  <c:v>-0.89680854890876738</c:v>
                </c:pt>
                <c:pt idx="63">
                  <c:v>-0.74269331301353159</c:v>
                </c:pt>
                <c:pt idx="64">
                  <c:v>-0.63918783041008176</c:v>
                </c:pt>
                <c:pt idx="65">
                  <c:v>-0.51821687817679152</c:v>
                </c:pt>
                <c:pt idx="66">
                  <c:v>-0.6528488355185269</c:v>
                </c:pt>
                <c:pt idx="67">
                  <c:v>-0.70929062977431734</c:v>
                </c:pt>
                <c:pt idx="68">
                  <c:v>-0.69635682978710367</c:v>
                </c:pt>
                <c:pt idx="69">
                  <c:v>-0.58395194712450582</c:v>
                </c:pt>
                <c:pt idx="70">
                  <c:v>-0.60218327845906749</c:v>
                </c:pt>
                <c:pt idx="71">
                  <c:v>-0.49642604379445121</c:v>
                </c:pt>
                <c:pt idx="72">
                  <c:v>-0.5417779719415261</c:v>
                </c:pt>
                <c:pt idx="73">
                  <c:v>-0.57912439171019514</c:v>
                </c:pt>
                <c:pt idx="74">
                  <c:v>-0.59911104665630877</c:v>
                </c:pt>
                <c:pt idx="75">
                  <c:v>-0.61968636608020766</c:v>
                </c:pt>
                <c:pt idx="76">
                  <c:v>-0.50502164983996511</c:v>
                </c:pt>
                <c:pt idx="77">
                  <c:v>-0.57098160659434516</c:v>
                </c:pt>
                <c:pt idx="78">
                  <c:v>-0.47336279745215926</c:v>
                </c:pt>
                <c:pt idx="79">
                  <c:v>-0.43052601354094389</c:v>
                </c:pt>
                <c:pt idx="80">
                  <c:v>-0.45392688432384087</c:v>
                </c:pt>
                <c:pt idx="81">
                  <c:v>-0.45897184366243682</c:v>
                </c:pt>
                <c:pt idx="82">
                  <c:v>-0.50663632693570548</c:v>
                </c:pt>
                <c:pt idx="83">
                  <c:v>-0.52053107641159002</c:v>
                </c:pt>
                <c:pt idx="84">
                  <c:v>-0.60612999844769089</c:v>
                </c:pt>
                <c:pt idx="85">
                  <c:v>-0.59089728910808326</c:v>
                </c:pt>
                <c:pt idx="86">
                  <c:v>-0.5966659718156242</c:v>
                </c:pt>
                <c:pt idx="87">
                  <c:v>-0.83646575685096813</c:v>
                </c:pt>
                <c:pt idx="88">
                  <c:v>-0.62788224758718592</c:v>
                </c:pt>
                <c:pt idx="89">
                  <c:v>-0.70886222860813142</c:v>
                </c:pt>
                <c:pt idx="90">
                  <c:v>-0.63928097110210746</c:v>
                </c:pt>
                <c:pt idx="91">
                  <c:v>-0.61235660642613432</c:v>
                </c:pt>
                <c:pt idx="92">
                  <c:v>-0.60031330542138495</c:v>
                </c:pt>
                <c:pt idx="93">
                  <c:v>-0.59762619188705735</c:v>
                </c:pt>
                <c:pt idx="94">
                  <c:v>-0.66519522890033933</c:v>
                </c:pt>
                <c:pt idx="95">
                  <c:v>-0.50210205127896312</c:v>
                </c:pt>
                <c:pt idx="96">
                  <c:v>-0.45475358707200986</c:v>
                </c:pt>
                <c:pt idx="97">
                  <c:v>-0.54434577282103103</c:v>
                </c:pt>
                <c:pt idx="98">
                  <c:v>-0.46811528180850104</c:v>
                </c:pt>
                <c:pt idx="99">
                  <c:v>-0.42589763392484326</c:v>
                </c:pt>
                <c:pt idx="100">
                  <c:v>-0.48785384377387775</c:v>
                </c:pt>
                <c:pt idx="101">
                  <c:v>-0.41073426283084746</c:v>
                </c:pt>
                <c:pt idx="102">
                  <c:v>-0.35955441663197973</c:v>
                </c:pt>
                <c:pt idx="103">
                  <c:v>-0.35418021384781007</c:v>
                </c:pt>
                <c:pt idx="104">
                  <c:v>-0.37057890590419529</c:v>
                </c:pt>
                <c:pt idx="105">
                  <c:v>-0.28493732015590911</c:v>
                </c:pt>
                <c:pt idx="106">
                  <c:v>-0.36243327777545353</c:v>
                </c:pt>
                <c:pt idx="107">
                  <c:v>-0.3292880502091089</c:v>
                </c:pt>
                <c:pt idx="108">
                  <c:v>-0.32899935075172415</c:v>
                </c:pt>
                <c:pt idx="109">
                  <c:v>-0.4555360811920206</c:v>
                </c:pt>
                <c:pt idx="110">
                  <c:v>-0.39126565819775916</c:v>
                </c:pt>
                <c:pt idx="111">
                  <c:v>-0.4093573223189706</c:v>
                </c:pt>
                <c:pt idx="112">
                  <c:v>-0.45220103011769375</c:v>
                </c:pt>
                <c:pt idx="113">
                  <c:v>-0.36125453808659724</c:v>
                </c:pt>
                <c:pt idx="114">
                  <c:v>-0.51044111785867319</c:v>
                </c:pt>
                <c:pt idx="115">
                  <c:v>-0.3332282194378422</c:v>
                </c:pt>
                <c:pt idx="116">
                  <c:v>-0.36019402551270563</c:v>
                </c:pt>
                <c:pt idx="117">
                  <c:v>-0.29062588668626876</c:v>
                </c:pt>
                <c:pt idx="118">
                  <c:v>-0.24347584132191624</c:v>
                </c:pt>
                <c:pt idx="119">
                  <c:v>-0.22574585963364147</c:v>
                </c:pt>
                <c:pt idx="120">
                  <c:v>-0.24615111488055508</c:v>
                </c:pt>
                <c:pt idx="121">
                  <c:v>-0.34524976194518775</c:v>
                </c:pt>
                <c:pt idx="122">
                  <c:v>-0.27180643950892591</c:v>
                </c:pt>
                <c:pt idx="123">
                  <c:v>-0.17819181699538778</c:v>
                </c:pt>
                <c:pt idx="124">
                  <c:v>-4.7002746122704053E-2</c:v>
                </c:pt>
                <c:pt idx="125">
                  <c:v>-0.11524165184293444</c:v>
                </c:pt>
                <c:pt idx="126">
                  <c:v>-5.6346615665248123E-2</c:v>
                </c:pt>
                <c:pt idx="127">
                  <c:v>-0.1561521894085649</c:v>
                </c:pt>
                <c:pt idx="128">
                  <c:v>-0.14474364319623234</c:v>
                </c:pt>
                <c:pt idx="129">
                  <c:v>-0.21300187146411353</c:v>
                </c:pt>
                <c:pt idx="130">
                  <c:v>-0.21067881078276063</c:v>
                </c:pt>
                <c:pt idx="131">
                  <c:v>-0.22351703896268393</c:v>
                </c:pt>
                <c:pt idx="132">
                  <c:v>-0.24791472189376051</c:v>
                </c:pt>
                <c:pt idx="133">
                  <c:v>-0.22318822685918338</c:v>
                </c:pt>
                <c:pt idx="134">
                  <c:v>-0.18440191711677212</c:v>
                </c:pt>
                <c:pt idx="135">
                  <c:v>-0.22840796111482931</c:v>
                </c:pt>
                <c:pt idx="136">
                  <c:v>-0.21910090192298615</c:v>
                </c:pt>
                <c:pt idx="137">
                  <c:v>-0.1676943062880687</c:v>
                </c:pt>
                <c:pt idx="138">
                  <c:v>-0.16654707722298934</c:v>
                </c:pt>
                <c:pt idx="139">
                  <c:v>-4.44447389314373E-2</c:v>
                </c:pt>
                <c:pt idx="140">
                  <c:v>-0.15046057235026389</c:v>
                </c:pt>
                <c:pt idx="141">
                  <c:v>-0.28250280521036064</c:v>
                </c:pt>
                <c:pt idx="142">
                  <c:v>-0.21524153798815338</c:v>
                </c:pt>
                <c:pt idx="143">
                  <c:v>-7.6486117563145939E-2</c:v>
                </c:pt>
                <c:pt idx="144">
                  <c:v>-0.22895977340269269</c:v>
                </c:pt>
                <c:pt idx="145">
                  <c:v>-0.25421375633374321</c:v>
                </c:pt>
                <c:pt idx="146">
                  <c:v>-0.28815980588767776</c:v>
                </c:pt>
                <c:pt idx="147">
                  <c:v>-0.25859536859147436</c:v>
                </c:pt>
                <c:pt idx="148">
                  <c:v>-0.33198414814268329</c:v>
                </c:pt>
                <c:pt idx="149">
                  <c:v>-0.3982122894146789</c:v>
                </c:pt>
                <c:pt idx="150">
                  <c:v>-0.37781908747622772</c:v>
                </c:pt>
                <c:pt idx="151">
                  <c:v>-0.34260488308848203</c:v>
                </c:pt>
                <c:pt idx="152">
                  <c:v>-0.36300909822157834</c:v>
                </c:pt>
                <c:pt idx="153">
                  <c:v>7.0780687398852571E-3</c:v>
                </c:pt>
                <c:pt idx="154">
                  <c:v>-0.15479151952106918</c:v>
                </c:pt>
                <c:pt idx="155">
                  <c:v>-0.17713117321560556</c:v>
                </c:pt>
                <c:pt idx="156">
                  <c:v>-0.18219294747909842</c:v>
                </c:pt>
                <c:pt idx="157">
                  <c:v>-0.23055365323660926</c:v>
                </c:pt>
                <c:pt idx="158">
                  <c:v>-0.28909019906406819</c:v>
                </c:pt>
                <c:pt idx="159">
                  <c:v>-0.25670572444422834</c:v>
                </c:pt>
                <c:pt idx="160">
                  <c:v>-0.15967871950302026</c:v>
                </c:pt>
                <c:pt idx="161">
                  <c:v>-0.13556412831803311</c:v>
                </c:pt>
                <c:pt idx="162">
                  <c:v>2.1611188677228554E-2</c:v>
                </c:pt>
                <c:pt idx="163">
                  <c:v>-2.4026263529730585E-2</c:v>
                </c:pt>
                <c:pt idx="164">
                  <c:v>-4.1347877933617383E-2</c:v>
                </c:pt>
                <c:pt idx="165">
                  <c:v>-8.630849300135246E-2</c:v>
                </c:pt>
                <c:pt idx="166">
                  <c:v>-0.17746368905009469</c:v>
                </c:pt>
                <c:pt idx="167">
                  <c:v>-0.15059084663227029</c:v>
                </c:pt>
                <c:pt idx="168">
                  <c:v>-0.13838204654641473</c:v>
                </c:pt>
                <c:pt idx="169">
                  <c:v>-9.7747739691445013E-2</c:v>
                </c:pt>
                <c:pt idx="170">
                  <c:v>-5.2771229485948368E-2</c:v>
                </c:pt>
                <c:pt idx="171">
                  <c:v>1.9109963348640235E-2</c:v>
                </c:pt>
                <c:pt idx="172">
                  <c:v>0.13979989482050259</c:v>
                </c:pt>
                <c:pt idx="173">
                  <c:v>3.3095250557280131E-2</c:v>
                </c:pt>
                <c:pt idx="174">
                  <c:v>0.15756181965471683</c:v>
                </c:pt>
                <c:pt idx="175">
                  <c:v>0.15274526227099239</c:v>
                </c:pt>
                <c:pt idx="176">
                  <c:v>0.104016323582512</c:v>
                </c:pt>
                <c:pt idx="177">
                  <c:v>9.375536381112104E-2</c:v>
                </c:pt>
                <c:pt idx="178">
                  <c:v>0.1111279841759294</c:v>
                </c:pt>
                <c:pt idx="179">
                  <c:v>0.18735289358182694</c:v>
                </c:pt>
                <c:pt idx="180">
                  <c:v>0.1942967900460002</c:v>
                </c:pt>
                <c:pt idx="181">
                  <c:v>0.18711995632055833</c:v>
                </c:pt>
                <c:pt idx="182">
                  <c:v>7.3045433413854166E-2</c:v>
                </c:pt>
                <c:pt idx="183">
                  <c:v>0.13690208570739104</c:v>
                </c:pt>
                <c:pt idx="184">
                  <c:v>0.14948964168255419</c:v>
                </c:pt>
                <c:pt idx="185">
                  <c:v>0.12681408282640971</c:v>
                </c:pt>
                <c:pt idx="186">
                  <c:v>0.13460932904227896</c:v>
                </c:pt>
                <c:pt idx="187">
                  <c:v>0.13222444545202272</c:v>
                </c:pt>
                <c:pt idx="188">
                  <c:v>0.11342533029273794</c:v>
                </c:pt>
                <c:pt idx="189">
                  <c:v>9.3374203244800391E-2</c:v>
                </c:pt>
                <c:pt idx="190">
                  <c:v>7.2609778182430862E-2</c:v>
                </c:pt>
                <c:pt idx="191">
                  <c:v>9.4189800422894709E-2</c:v>
                </c:pt>
                <c:pt idx="192">
                  <c:v>-6.5731036038152446E-2</c:v>
                </c:pt>
                <c:pt idx="193">
                  <c:v>-1.6245774876710861E-2</c:v>
                </c:pt>
                <c:pt idx="194">
                  <c:v>-6.7357207127205498E-2</c:v>
                </c:pt>
                <c:pt idx="195">
                  <c:v>5.3591356184790051E-2</c:v>
                </c:pt>
                <c:pt idx="196">
                  <c:v>9.5001855664933466E-2</c:v>
                </c:pt>
                <c:pt idx="197">
                  <c:v>-4.4879135468112175E-2</c:v>
                </c:pt>
                <c:pt idx="198">
                  <c:v>-0.10077314319565378</c:v>
                </c:pt>
                <c:pt idx="199">
                  <c:v>-1.7115492792063591E-2</c:v>
                </c:pt>
                <c:pt idx="200">
                  <c:v>5.8540528887029986E-2</c:v>
                </c:pt>
                <c:pt idx="201">
                  <c:v>7.7034491212213396E-2</c:v>
                </c:pt>
                <c:pt idx="202">
                  <c:v>0.12509941456324558</c:v>
                </c:pt>
                <c:pt idx="203">
                  <c:v>8.7567782061304111E-2</c:v>
                </c:pt>
                <c:pt idx="204">
                  <c:v>0.11894771945695215</c:v>
                </c:pt>
                <c:pt idx="205">
                  <c:v>0.11229520561972794</c:v>
                </c:pt>
                <c:pt idx="206">
                  <c:v>6.3198615444703954E-2</c:v>
                </c:pt>
                <c:pt idx="207">
                  <c:v>7.4018745098147765E-2</c:v>
                </c:pt>
                <c:pt idx="208">
                  <c:v>9.5019513134908529E-2</c:v>
                </c:pt>
                <c:pt idx="209">
                  <c:v>8.6061688665284297E-2</c:v>
                </c:pt>
                <c:pt idx="210">
                  <c:v>7.6382370262673138E-2</c:v>
                </c:pt>
                <c:pt idx="211">
                  <c:v>6.2567690429327083E-2</c:v>
                </c:pt>
                <c:pt idx="212">
                  <c:v>0.10886450557617833</c:v>
                </c:pt>
                <c:pt idx="213">
                  <c:v>0.10174711696351313</c:v>
                </c:pt>
                <c:pt idx="214">
                  <c:v>6.8086102877340515E-2</c:v>
                </c:pt>
                <c:pt idx="215">
                  <c:v>7.8382079138183958E-2</c:v>
                </c:pt>
                <c:pt idx="216">
                  <c:v>0.13843006181449846</c:v>
                </c:pt>
                <c:pt idx="217">
                  <c:v>0.14965786269046655</c:v>
                </c:pt>
                <c:pt idx="218">
                  <c:v>0.16463454235067232</c:v>
                </c:pt>
                <c:pt idx="219">
                  <c:v>0.20848856349192646</c:v>
                </c:pt>
                <c:pt idx="220">
                  <c:v>0.23407248307654172</c:v>
                </c:pt>
                <c:pt idx="221">
                  <c:v>0.22332896984645911</c:v>
                </c:pt>
                <c:pt idx="222">
                  <c:v>0.25813626125056333</c:v>
                </c:pt>
                <c:pt idx="223">
                  <c:v>0.24429282937531438</c:v>
                </c:pt>
                <c:pt idx="224">
                  <c:v>0.28437914301868705</c:v>
                </c:pt>
                <c:pt idx="225">
                  <c:v>0.25782591082750272</c:v>
                </c:pt>
                <c:pt idx="226">
                  <c:v>0.26860997220775618</c:v>
                </c:pt>
                <c:pt idx="227">
                  <c:v>0.26589410520136969</c:v>
                </c:pt>
                <c:pt idx="228">
                  <c:v>0.22571547948141424</c:v>
                </c:pt>
                <c:pt idx="229">
                  <c:v>0.25414078054917244</c:v>
                </c:pt>
                <c:pt idx="230">
                  <c:v>0.26953646169810552</c:v>
                </c:pt>
                <c:pt idx="231">
                  <c:v>0.28190615429399823</c:v>
                </c:pt>
                <c:pt idx="232">
                  <c:v>0.2469200464204957</c:v>
                </c:pt>
                <c:pt idx="233">
                  <c:v>0.22695208071885631</c:v>
                </c:pt>
                <c:pt idx="234">
                  <c:v>0.22983241063936344</c:v>
                </c:pt>
                <c:pt idx="235">
                  <c:v>0.23969289148760842</c:v>
                </c:pt>
                <c:pt idx="236">
                  <c:v>0.22973686067524479</c:v>
                </c:pt>
                <c:pt idx="237">
                  <c:v>0.2241209420181689</c:v>
                </c:pt>
                <c:pt idx="238">
                  <c:v>0.23102330419007</c:v>
                </c:pt>
                <c:pt idx="239">
                  <c:v>0.22224895135579681</c:v>
                </c:pt>
                <c:pt idx="240">
                  <c:v>0.21729115466279092</c:v>
                </c:pt>
                <c:pt idx="241">
                  <c:v>0.20515400745859669</c:v>
                </c:pt>
                <c:pt idx="242">
                  <c:v>0.17254743254282445</c:v>
                </c:pt>
                <c:pt idx="243">
                  <c:v>0.22810379216400278</c:v>
                </c:pt>
                <c:pt idx="244">
                  <c:v>0.19661136198357854</c:v>
                </c:pt>
                <c:pt idx="245">
                  <c:v>0.23327830252075632</c:v>
                </c:pt>
                <c:pt idx="246">
                  <c:v>0.23557161163695328</c:v>
                </c:pt>
                <c:pt idx="247">
                  <c:v>0.23759510429146591</c:v>
                </c:pt>
                <c:pt idx="248">
                  <c:v>0.24265409124343273</c:v>
                </c:pt>
                <c:pt idx="249">
                  <c:v>0.21839334625946005</c:v>
                </c:pt>
                <c:pt idx="250">
                  <c:v>0.2444660816952493</c:v>
                </c:pt>
                <c:pt idx="251">
                  <c:v>0.24912643243474308</c:v>
                </c:pt>
                <c:pt idx="252">
                  <c:v>0.28094830384697289</c:v>
                </c:pt>
                <c:pt idx="253">
                  <c:v>0.31205231268950362</c:v>
                </c:pt>
                <c:pt idx="254">
                  <c:v>0.81725929533309483</c:v>
                </c:pt>
                <c:pt idx="255">
                  <c:v>1.1063154600035929</c:v>
                </c:pt>
                <c:pt idx="256">
                  <c:v>0.91479129014236937</c:v>
                </c:pt>
                <c:pt idx="257">
                  <c:v>1.2129213990495491</c:v>
                </c:pt>
                <c:pt idx="258">
                  <c:v>0.8572500423690399</c:v>
                </c:pt>
                <c:pt idx="259">
                  <c:v>0.72904206693660267</c:v>
                </c:pt>
                <c:pt idx="260">
                  <c:v>0.74633236674175318</c:v>
                </c:pt>
                <c:pt idx="261">
                  <c:v>0.6677427166758565</c:v>
                </c:pt>
                <c:pt idx="262">
                  <c:v>0.76984554220059787</c:v>
                </c:pt>
                <c:pt idx="263">
                  <c:v>0.72586908286190743</c:v>
                </c:pt>
                <c:pt idx="264">
                  <c:v>1.1571049902573072</c:v>
                </c:pt>
                <c:pt idx="265">
                  <c:v>1.5057237280956759</c:v>
                </c:pt>
                <c:pt idx="266">
                  <c:v>1.3398618724013933</c:v>
                </c:pt>
                <c:pt idx="267">
                  <c:v>1.168134807583443</c:v>
                </c:pt>
                <c:pt idx="268">
                  <c:v>1.6947121179884173</c:v>
                </c:pt>
                <c:pt idx="269">
                  <c:v>1.5229940080775495</c:v>
                </c:pt>
                <c:pt idx="270">
                  <c:v>1.210499545986754</c:v>
                </c:pt>
                <c:pt idx="271">
                  <c:v>1.6233624832728943</c:v>
                </c:pt>
                <c:pt idx="272">
                  <c:v>1.3645883355593802</c:v>
                </c:pt>
                <c:pt idx="273">
                  <c:v>1.325761925275859</c:v>
                </c:pt>
                <c:pt idx="274">
                  <c:v>2.5683358080801133</c:v>
                </c:pt>
                <c:pt idx="275">
                  <c:v>2.086512193036949</c:v>
                </c:pt>
                <c:pt idx="276">
                  <c:v>1.6459204855247433</c:v>
                </c:pt>
                <c:pt idx="277">
                  <c:v>1.7593903137865574</c:v>
                </c:pt>
                <c:pt idx="278">
                  <c:v>2.5193071868348849</c:v>
                </c:pt>
                <c:pt idx="279">
                  <c:v>2.7619003799049691</c:v>
                </c:pt>
                <c:pt idx="280">
                  <c:v>2.7177163171277163</c:v>
                </c:pt>
                <c:pt idx="281">
                  <c:v>2.5335299682332058</c:v>
                </c:pt>
                <c:pt idx="282">
                  <c:v>2.8989392016759097</c:v>
                </c:pt>
                <c:pt idx="283">
                  <c:v>2.7947760449717696</c:v>
                </c:pt>
                <c:pt idx="284">
                  <c:v>2.1445816059748157</c:v>
                </c:pt>
                <c:pt idx="285">
                  <c:v>2.0174568587280062</c:v>
                </c:pt>
                <c:pt idx="286">
                  <c:v>2.6024057304093851</c:v>
                </c:pt>
                <c:pt idx="287">
                  <c:v>2.2796207061502538</c:v>
                </c:pt>
                <c:pt idx="288">
                  <c:v>2.4634545220954318</c:v>
                </c:pt>
                <c:pt idx="289">
                  <c:v>1.7141903118036872</c:v>
                </c:pt>
                <c:pt idx="290">
                  <c:v>1.7219927332464136</c:v>
                </c:pt>
                <c:pt idx="291">
                  <c:v>1.2824355871534632</c:v>
                </c:pt>
                <c:pt idx="292">
                  <c:v>1.9849656758091028</c:v>
                </c:pt>
                <c:pt idx="293">
                  <c:v>1.7682947293998219</c:v>
                </c:pt>
                <c:pt idx="294">
                  <c:v>2.9556903796831513</c:v>
                </c:pt>
                <c:pt idx="295">
                  <c:v>3.9107084740049314</c:v>
                </c:pt>
                <c:pt idx="296">
                  <c:v>3.6627409236225539</c:v>
                </c:pt>
                <c:pt idx="297">
                  <c:v>4.3629843297511517</c:v>
                </c:pt>
                <c:pt idx="298">
                  <c:v>4.0675904135817902</c:v>
                </c:pt>
                <c:pt idx="299">
                  <c:v>3.4683233253579804</c:v>
                </c:pt>
                <c:pt idx="300">
                  <c:v>2.6354980403939576</c:v>
                </c:pt>
                <c:pt idx="301">
                  <c:v>1.8422366783202415</c:v>
                </c:pt>
                <c:pt idx="302">
                  <c:v>1.9678405981988223</c:v>
                </c:pt>
                <c:pt idx="303">
                  <c:v>2.9987074206797915</c:v>
                </c:pt>
                <c:pt idx="304">
                  <c:v>2.9278971505991791</c:v>
                </c:pt>
                <c:pt idx="305">
                  <c:v>3.52042021431207</c:v>
                </c:pt>
                <c:pt idx="306">
                  <c:v>3.502738655931914</c:v>
                </c:pt>
                <c:pt idx="307">
                  <c:v>3.4625715106593513</c:v>
                </c:pt>
                <c:pt idx="308">
                  <c:v>3.8239198974761024</c:v>
                </c:pt>
                <c:pt idx="309">
                  <c:v>3.7552151369507403</c:v>
                </c:pt>
                <c:pt idx="310">
                  <c:v>4.9506063802391864</c:v>
                </c:pt>
                <c:pt idx="311">
                  <c:v>4.740119217457373</c:v>
                </c:pt>
                <c:pt idx="312">
                  <c:v>4.232937771389123</c:v>
                </c:pt>
                <c:pt idx="313">
                  <c:v>3.454512807790866</c:v>
                </c:pt>
                <c:pt idx="314">
                  <c:v>3.84592456450491</c:v>
                </c:pt>
                <c:pt idx="315">
                  <c:v>3.1922183833119511</c:v>
                </c:pt>
                <c:pt idx="316">
                  <c:v>3.0604979834572887</c:v>
                </c:pt>
                <c:pt idx="317">
                  <c:v>3.3292170571745827</c:v>
                </c:pt>
                <c:pt idx="318">
                  <c:v>2.925692949380565</c:v>
                </c:pt>
                <c:pt idx="319">
                  <c:v>2.4323451296575316</c:v>
                </c:pt>
                <c:pt idx="320">
                  <c:v>2.9771773262587065</c:v>
                </c:pt>
                <c:pt idx="321">
                  <c:v>3.9419087164246136</c:v>
                </c:pt>
                <c:pt idx="322">
                  <c:v>3.1123984353553569</c:v>
                </c:pt>
                <c:pt idx="323">
                  <c:v>2.3675091373068113</c:v>
                </c:pt>
                <c:pt idx="324">
                  <c:v>1.9263266043185845</c:v>
                </c:pt>
                <c:pt idx="325">
                  <c:v>1.8610631008325718</c:v>
                </c:pt>
                <c:pt idx="326">
                  <c:v>3.2416793831211654</c:v>
                </c:pt>
                <c:pt idx="327">
                  <c:v>3.6956772882960953</c:v>
                </c:pt>
                <c:pt idx="328">
                  <c:v>2.7156234623199271</c:v>
                </c:pt>
                <c:pt idx="329">
                  <c:v>3.8430304233027068</c:v>
                </c:pt>
                <c:pt idx="330">
                  <c:v>4.1063692381883232</c:v>
                </c:pt>
                <c:pt idx="331">
                  <c:v>3.7845619588264046</c:v>
                </c:pt>
                <c:pt idx="332">
                  <c:v>4.1465486170470527</c:v>
                </c:pt>
                <c:pt idx="333">
                  <c:v>2.5731477531916958</c:v>
                </c:pt>
                <c:pt idx="334">
                  <c:v>2.3310739565728711</c:v>
                </c:pt>
                <c:pt idx="335">
                  <c:v>2.5077423400758247</c:v>
                </c:pt>
                <c:pt idx="336">
                  <c:v>3.4423317203562398</c:v>
                </c:pt>
                <c:pt idx="337">
                  <c:v>3.8604957273404739</c:v>
                </c:pt>
                <c:pt idx="338">
                  <c:v>3.3502600188888287</c:v>
                </c:pt>
                <c:pt idx="339">
                  <c:v>4.8347023838374303</c:v>
                </c:pt>
                <c:pt idx="340">
                  <c:v>4.2318866692785733</c:v>
                </c:pt>
                <c:pt idx="341">
                  <c:v>3.4462273475859395</c:v>
                </c:pt>
                <c:pt idx="342">
                  <c:v>3.5177437569640313</c:v>
                </c:pt>
                <c:pt idx="343">
                  <c:v>2.2442182874955252</c:v>
                </c:pt>
                <c:pt idx="344">
                  <c:v>3.0176222977101097</c:v>
                </c:pt>
                <c:pt idx="345">
                  <c:v>2.8101946207480966</c:v>
                </c:pt>
                <c:pt idx="346">
                  <c:v>3.2582654676650002</c:v>
                </c:pt>
                <c:pt idx="347">
                  <c:v>2.8782718724632783</c:v>
                </c:pt>
                <c:pt idx="348">
                  <c:v>2.3440940029687107</c:v>
                </c:pt>
                <c:pt idx="349">
                  <c:v>4.1003871269134962</c:v>
                </c:pt>
                <c:pt idx="350">
                  <c:v>3.9359574506657391</c:v>
                </c:pt>
                <c:pt idx="351">
                  <c:v>3.0129043814693723</c:v>
                </c:pt>
                <c:pt idx="352">
                  <c:v>2.1858812800122029</c:v>
                </c:pt>
                <c:pt idx="353">
                  <c:v>2.513233965028594</c:v>
                </c:pt>
                <c:pt idx="354">
                  <c:v>3.3270440781922872</c:v>
                </c:pt>
                <c:pt idx="355">
                  <c:v>3.2062642244487849</c:v>
                </c:pt>
                <c:pt idx="356">
                  <c:v>4.1255513856652382</c:v>
                </c:pt>
                <c:pt idx="357">
                  <c:v>4.9463852229292389</c:v>
                </c:pt>
                <c:pt idx="358">
                  <c:v>4.5222601583090665</c:v>
                </c:pt>
                <c:pt idx="359">
                  <c:v>5.0807757632624355</c:v>
                </c:pt>
                <c:pt idx="360">
                  <c:v>4.5811013635969395</c:v>
                </c:pt>
                <c:pt idx="361">
                  <c:v>3.7873987126898379</c:v>
                </c:pt>
                <c:pt idx="362">
                  <c:v>3.3233666857473532</c:v>
                </c:pt>
                <c:pt idx="363">
                  <c:v>3.7820767107831998</c:v>
                </c:pt>
                <c:pt idx="364">
                  <c:v>4.1941601195862983</c:v>
                </c:pt>
                <c:pt idx="365">
                  <c:v>4.1901641254957323</c:v>
                </c:pt>
                <c:pt idx="366">
                  <c:v>3.8351427812528205</c:v>
                </c:pt>
                <c:pt idx="367">
                  <c:v>4.7312671962839392</c:v>
                </c:pt>
                <c:pt idx="368">
                  <c:v>4.832037967302738</c:v>
                </c:pt>
                <c:pt idx="369">
                  <c:v>4.3507098053062743</c:v>
                </c:pt>
                <c:pt idx="370">
                  <c:v>4.0124528346544786</c:v>
                </c:pt>
                <c:pt idx="371">
                  <c:v>3.9187842227014991</c:v>
                </c:pt>
                <c:pt idx="372">
                  <c:v>4.3449100289892906</c:v>
                </c:pt>
                <c:pt idx="373">
                  <c:v>3.860876227283816</c:v>
                </c:pt>
                <c:pt idx="374">
                  <c:v>4.6550162906832888</c:v>
                </c:pt>
                <c:pt idx="375">
                  <c:v>3.930635117973369</c:v>
                </c:pt>
                <c:pt idx="376">
                  <c:v>3.753318194670574</c:v>
                </c:pt>
                <c:pt idx="377">
                  <c:v>3.4305922012718204</c:v>
                </c:pt>
                <c:pt idx="378">
                  <c:v>3.0120193001860751</c:v>
                </c:pt>
                <c:pt idx="379">
                  <c:v>4.0863946711677261</c:v>
                </c:pt>
                <c:pt idx="380">
                  <c:v>3.8947240168106578</c:v>
                </c:pt>
                <c:pt idx="381">
                  <c:v>3.1741357586788976</c:v>
                </c:pt>
                <c:pt idx="382">
                  <c:v>3.2718617357444302</c:v>
                </c:pt>
                <c:pt idx="383">
                  <c:v>2.9182967314508534</c:v>
                </c:pt>
                <c:pt idx="384">
                  <c:v>2.81286486633755</c:v>
                </c:pt>
                <c:pt idx="385">
                  <c:v>3.7212920210543343</c:v>
                </c:pt>
                <c:pt idx="386">
                  <c:v>4.5554557631047548</c:v>
                </c:pt>
                <c:pt idx="387">
                  <c:v>3.7631550089887278</c:v>
                </c:pt>
                <c:pt idx="388">
                  <c:v>3.3384302673860278</c:v>
                </c:pt>
                <c:pt idx="389">
                  <c:v>2.9659431359807642</c:v>
                </c:pt>
                <c:pt idx="390">
                  <c:v>4.3506461847535371</c:v>
                </c:pt>
                <c:pt idx="391">
                  <c:v>3.4133213758443026</c:v>
                </c:pt>
                <c:pt idx="392">
                  <c:v>3.0812843092644759</c:v>
                </c:pt>
                <c:pt idx="393">
                  <c:v>4.533091168336945</c:v>
                </c:pt>
                <c:pt idx="394">
                  <c:v>5.0780559892417259</c:v>
                </c:pt>
                <c:pt idx="395">
                  <c:v>4.1567039051722539</c:v>
                </c:pt>
                <c:pt idx="396">
                  <c:v>3.882494019583993</c:v>
                </c:pt>
                <c:pt idx="397">
                  <c:v>3.50177269044748</c:v>
                </c:pt>
                <c:pt idx="398">
                  <c:v>5.2931296765107216</c:v>
                </c:pt>
                <c:pt idx="399">
                  <c:v>4.7114914331568674</c:v>
                </c:pt>
                <c:pt idx="400">
                  <c:v>3.8681277010733095</c:v>
                </c:pt>
                <c:pt idx="401">
                  <c:v>2.2007020289925183</c:v>
                </c:pt>
                <c:pt idx="402">
                  <c:v>5.9285779166231904</c:v>
                </c:pt>
                <c:pt idx="403">
                  <c:v>5.6547796993325345</c:v>
                </c:pt>
                <c:pt idx="404">
                  <c:v>3.7345887151418067</c:v>
                </c:pt>
                <c:pt idx="405">
                  <c:v>2.2962841811670076</c:v>
                </c:pt>
                <c:pt idx="406">
                  <c:v>2.832663991748241</c:v>
                </c:pt>
                <c:pt idx="407">
                  <c:v>2.8357955988449479</c:v>
                </c:pt>
                <c:pt idx="408">
                  <c:v>3.393660580850677</c:v>
                </c:pt>
                <c:pt idx="409">
                  <c:v>3.5046197191488493</c:v>
                </c:pt>
                <c:pt idx="410">
                  <c:v>3.6128963242096357</c:v>
                </c:pt>
                <c:pt idx="411">
                  <c:v>4.6984180483474187</c:v>
                </c:pt>
                <c:pt idx="412">
                  <c:v>5.080763731461813</c:v>
                </c:pt>
                <c:pt idx="413">
                  <c:v>4.995227385476908</c:v>
                </c:pt>
                <c:pt idx="414">
                  <c:v>4.1892247381137722</c:v>
                </c:pt>
                <c:pt idx="415">
                  <c:v>4.695191007478372</c:v>
                </c:pt>
                <c:pt idx="416">
                  <c:v>5.1864402206141076</c:v>
                </c:pt>
                <c:pt idx="417">
                  <c:v>4.5487768742315637</c:v>
                </c:pt>
                <c:pt idx="418">
                  <c:v>4.3962796798216575</c:v>
                </c:pt>
                <c:pt idx="419">
                  <c:v>3.9953324014616043</c:v>
                </c:pt>
                <c:pt idx="420">
                  <c:v>4.764952333446959</c:v>
                </c:pt>
                <c:pt idx="421">
                  <c:v>3.8620792015551242</c:v>
                </c:pt>
                <c:pt idx="422">
                  <c:v>3.8347338799082475</c:v>
                </c:pt>
                <c:pt idx="423">
                  <c:v>3.8138466632971046</c:v>
                </c:pt>
                <c:pt idx="424">
                  <c:v>3.1955493798191292</c:v>
                </c:pt>
                <c:pt idx="425">
                  <c:v>2.9293974586156124</c:v>
                </c:pt>
                <c:pt idx="426">
                  <c:v>2.9659546887377042</c:v>
                </c:pt>
                <c:pt idx="427">
                  <c:v>3.4993840417661404</c:v>
                </c:pt>
                <c:pt idx="428">
                  <c:v>5.0491034823996976</c:v>
                </c:pt>
                <c:pt idx="429">
                  <c:v>4.5926272638250882</c:v>
                </c:pt>
                <c:pt idx="430">
                  <c:v>3.1751469859796044</c:v>
                </c:pt>
                <c:pt idx="431">
                  <c:v>2.7181752715026652</c:v>
                </c:pt>
                <c:pt idx="432">
                  <c:v>3.6207538952645613</c:v>
                </c:pt>
                <c:pt idx="433">
                  <c:v>3.4663235427008776</c:v>
                </c:pt>
                <c:pt idx="434">
                  <c:v>3.4409040345604325</c:v>
                </c:pt>
                <c:pt idx="435">
                  <c:v>3.0955877546871569</c:v>
                </c:pt>
                <c:pt idx="436">
                  <c:v>2.6436448343517438</c:v>
                </c:pt>
                <c:pt idx="437">
                  <c:v>2.5621548535309846</c:v>
                </c:pt>
                <c:pt idx="438">
                  <c:v>2.7027868030446212</c:v>
                </c:pt>
                <c:pt idx="439">
                  <c:v>2.2695450348930946</c:v>
                </c:pt>
                <c:pt idx="440">
                  <c:v>4.1903546500443252</c:v>
                </c:pt>
                <c:pt idx="441">
                  <c:v>6.9557215399837169</c:v>
                </c:pt>
                <c:pt idx="442">
                  <c:v>5.8889035723029508</c:v>
                </c:pt>
                <c:pt idx="443">
                  <c:v>4.493671593347659</c:v>
                </c:pt>
                <c:pt idx="444">
                  <c:v>4.1961672730774113</c:v>
                </c:pt>
                <c:pt idx="445">
                  <c:v>4.0099725955229264</c:v>
                </c:pt>
                <c:pt idx="446">
                  <c:v>4.4944955206500659</c:v>
                </c:pt>
                <c:pt idx="447">
                  <c:v>3.6886471409849908</c:v>
                </c:pt>
                <c:pt idx="448">
                  <c:v>3.0228677871736442</c:v>
                </c:pt>
                <c:pt idx="449">
                  <c:v>3.2835197364490032</c:v>
                </c:pt>
                <c:pt idx="450">
                  <c:v>3.2924898506254574</c:v>
                </c:pt>
                <c:pt idx="451">
                  <c:v>3.2694168813590108</c:v>
                </c:pt>
                <c:pt idx="452">
                  <c:v>2.7345120705396408</c:v>
                </c:pt>
                <c:pt idx="453">
                  <c:v>2.8937718947131597</c:v>
                </c:pt>
                <c:pt idx="454">
                  <c:v>2.4664931794302181</c:v>
                </c:pt>
                <c:pt idx="455">
                  <c:v>2.1786501810056258</c:v>
                </c:pt>
                <c:pt idx="456">
                  <c:v>1.5334243117317126</c:v>
                </c:pt>
                <c:pt idx="457">
                  <c:v>1.4280048004224444</c:v>
                </c:pt>
                <c:pt idx="458">
                  <c:v>2.0383199417387199</c:v>
                </c:pt>
                <c:pt idx="459">
                  <c:v>2.1298497432257868</c:v>
                </c:pt>
                <c:pt idx="460">
                  <c:v>2.5251442138192304</c:v>
                </c:pt>
                <c:pt idx="461">
                  <c:v>2.021650665513075</c:v>
                </c:pt>
                <c:pt idx="462">
                  <c:v>1.9707250684091515</c:v>
                </c:pt>
                <c:pt idx="463">
                  <c:v>1.7105579677923921</c:v>
                </c:pt>
                <c:pt idx="464">
                  <c:v>1.6675110922551473</c:v>
                </c:pt>
                <c:pt idx="465">
                  <c:v>1.3427745101153965</c:v>
                </c:pt>
                <c:pt idx="466">
                  <c:v>1.5618267080079407</c:v>
                </c:pt>
                <c:pt idx="467">
                  <c:v>1.5122477993148808</c:v>
                </c:pt>
                <c:pt idx="468">
                  <c:v>1.515702005431363</c:v>
                </c:pt>
                <c:pt idx="469">
                  <c:v>1.2534538409005758</c:v>
                </c:pt>
                <c:pt idx="470">
                  <c:v>1.2067527173186932</c:v>
                </c:pt>
                <c:pt idx="471">
                  <c:v>1.2316379644388697</c:v>
                </c:pt>
                <c:pt idx="472">
                  <c:v>1.0875520615832412</c:v>
                </c:pt>
                <c:pt idx="473">
                  <c:v>1.2807608208425636</c:v>
                </c:pt>
                <c:pt idx="474">
                  <c:v>1.3860088306645202</c:v>
                </c:pt>
                <c:pt idx="475">
                  <c:v>1.3034063767858095</c:v>
                </c:pt>
                <c:pt idx="476">
                  <c:v>1.2222761281372119</c:v>
                </c:pt>
                <c:pt idx="477">
                  <c:v>1.1756477614582095</c:v>
                </c:pt>
                <c:pt idx="478">
                  <c:v>1.1961017006799413</c:v>
                </c:pt>
                <c:pt idx="479">
                  <c:v>1.1990739853053323</c:v>
                </c:pt>
                <c:pt idx="480">
                  <c:v>1.1693917631736661</c:v>
                </c:pt>
                <c:pt idx="481">
                  <c:v>1.1493775443206844</c:v>
                </c:pt>
                <c:pt idx="482">
                  <c:v>1.2626340155828641</c:v>
                </c:pt>
                <c:pt idx="483">
                  <c:v>1.242262835963559</c:v>
                </c:pt>
                <c:pt idx="484">
                  <c:v>1.2424838424028972</c:v>
                </c:pt>
                <c:pt idx="485">
                  <c:v>1.2326428211640872</c:v>
                </c:pt>
                <c:pt idx="486">
                  <c:v>1.2087231415011224</c:v>
                </c:pt>
                <c:pt idx="487">
                  <c:v>1.2288558756728074</c:v>
                </c:pt>
                <c:pt idx="488">
                  <c:v>1.1642361649275679</c:v>
                </c:pt>
                <c:pt idx="489">
                  <c:v>1.1521895155499062</c:v>
                </c:pt>
                <c:pt idx="490">
                  <c:v>1.1549568340422978</c:v>
                </c:pt>
                <c:pt idx="491">
                  <c:v>1.1462563090885447</c:v>
                </c:pt>
                <c:pt idx="492">
                  <c:v>1.1277048041280935</c:v>
                </c:pt>
                <c:pt idx="493">
                  <c:v>1.1417952168907397</c:v>
                </c:pt>
                <c:pt idx="494">
                  <c:v>1.1532725614942119</c:v>
                </c:pt>
                <c:pt idx="495">
                  <c:v>2.573440924412862</c:v>
                </c:pt>
                <c:pt idx="496">
                  <c:v>2.6391893649883036</c:v>
                </c:pt>
                <c:pt idx="497">
                  <c:v>2.515468212939953</c:v>
                </c:pt>
                <c:pt idx="498">
                  <c:v>2.3337513758366568</c:v>
                </c:pt>
                <c:pt idx="499">
                  <c:v>2.2809261477792053</c:v>
                </c:pt>
                <c:pt idx="500">
                  <c:v>2.0853240541037765</c:v>
                </c:pt>
                <c:pt idx="501">
                  <c:v>1.7223171610782351</c:v>
                </c:pt>
                <c:pt idx="502">
                  <c:v>1.9249051565179309</c:v>
                </c:pt>
                <c:pt idx="503">
                  <c:v>2.0972443409679742</c:v>
                </c:pt>
                <c:pt idx="504">
                  <c:v>2.3419708772808523</c:v>
                </c:pt>
                <c:pt idx="505">
                  <c:v>4.2618552670376175</c:v>
                </c:pt>
                <c:pt idx="506">
                  <c:v>4.7589923236915137</c:v>
                </c:pt>
                <c:pt idx="507">
                  <c:v>4.9055058473479018</c:v>
                </c:pt>
                <c:pt idx="508">
                  <c:v>6.0119905925220651</c:v>
                </c:pt>
                <c:pt idx="509">
                  <c:v>7.2036297024437257</c:v>
                </c:pt>
                <c:pt idx="510">
                  <c:v>6.6687116856329665</c:v>
                </c:pt>
                <c:pt idx="511">
                  <c:v>7.0554179954221086</c:v>
                </c:pt>
                <c:pt idx="512">
                  <c:v>8.2097676673563829</c:v>
                </c:pt>
                <c:pt idx="513">
                  <c:v>6.8824196955234456</c:v>
                </c:pt>
                <c:pt idx="514">
                  <c:v>10.354930019502696</c:v>
                </c:pt>
                <c:pt idx="515">
                  <c:v>9.2270745706253265</c:v>
                </c:pt>
                <c:pt idx="516">
                  <c:v>9.6593438133644511</c:v>
                </c:pt>
                <c:pt idx="517">
                  <c:v>9.1986856971419719</c:v>
                </c:pt>
                <c:pt idx="518">
                  <c:v>7.7723508304404332</c:v>
                </c:pt>
                <c:pt idx="519">
                  <c:v>8.2390647846393819</c:v>
                </c:pt>
                <c:pt idx="520">
                  <c:v>6.9358574162522002</c:v>
                </c:pt>
                <c:pt idx="521">
                  <c:v>7.3634526301453622</c:v>
                </c:pt>
                <c:pt idx="522">
                  <c:v>7.8396404084195908</c:v>
                </c:pt>
                <c:pt idx="523">
                  <c:v>11.831500833735674</c:v>
                </c:pt>
                <c:pt idx="524">
                  <c:v>12.769099617100721</c:v>
                </c:pt>
                <c:pt idx="525">
                  <c:v>11.689845603826477</c:v>
                </c:pt>
                <c:pt idx="526">
                  <c:v>12.544528929171417</c:v>
                </c:pt>
                <c:pt idx="527">
                  <c:v>7.9849687140115533</c:v>
                </c:pt>
                <c:pt idx="528">
                  <c:v>9.3031241779230616</c:v>
                </c:pt>
                <c:pt idx="529">
                  <c:v>6.3851780595719942</c:v>
                </c:pt>
                <c:pt idx="530">
                  <c:v>11.741533988338681</c:v>
                </c:pt>
                <c:pt idx="531">
                  <c:v>12.195940768149304</c:v>
                </c:pt>
                <c:pt idx="532">
                  <c:v>10.993883796069781</c:v>
                </c:pt>
                <c:pt idx="533">
                  <c:v>8.8854947442953964</c:v>
                </c:pt>
                <c:pt idx="534">
                  <c:v>10.421524436526919</c:v>
                </c:pt>
                <c:pt idx="535">
                  <c:v>11.936040076304089</c:v>
                </c:pt>
                <c:pt idx="536">
                  <c:v>12.25012107351392</c:v>
                </c:pt>
                <c:pt idx="537">
                  <c:v>18.648902760527662</c:v>
                </c:pt>
                <c:pt idx="538">
                  <c:v>13.547389904536654</c:v>
                </c:pt>
                <c:pt idx="539">
                  <c:v>11.224529099941794</c:v>
                </c:pt>
                <c:pt idx="540">
                  <c:v>8.7702887716865074</c:v>
                </c:pt>
                <c:pt idx="541">
                  <c:v>11.49895482301182</c:v>
                </c:pt>
                <c:pt idx="542">
                  <c:v>14.83722277120718</c:v>
                </c:pt>
                <c:pt idx="543">
                  <c:v>17.322996985535568</c:v>
                </c:pt>
                <c:pt idx="544">
                  <c:v>16.292652223474768</c:v>
                </c:pt>
                <c:pt idx="545">
                  <c:v>14.205973562609497</c:v>
                </c:pt>
                <c:pt idx="546">
                  <c:v>15.124672609578305</c:v>
                </c:pt>
                <c:pt idx="547">
                  <c:v>13.360575497183103</c:v>
                </c:pt>
                <c:pt idx="548">
                  <c:v>13.504216867329111</c:v>
                </c:pt>
                <c:pt idx="549">
                  <c:v>15.287026253671232</c:v>
                </c:pt>
                <c:pt idx="550">
                  <c:v>16.855965418430372</c:v>
                </c:pt>
                <c:pt idx="551">
                  <c:v>11.207764663588071</c:v>
                </c:pt>
                <c:pt idx="552">
                  <c:v>13.469713160043305</c:v>
                </c:pt>
                <c:pt idx="553">
                  <c:v>12.580086283928171</c:v>
                </c:pt>
                <c:pt idx="554">
                  <c:v>12.140515570503519</c:v>
                </c:pt>
                <c:pt idx="555">
                  <c:v>12.862743351609252</c:v>
                </c:pt>
                <c:pt idx="556">
                  <c:v>11.144513494455577</c:v>
                </c:pt>
                <c:pt idx="557">
                  <c:v>8.0793753857708595</c:v>
                </c:pt>
                <c:pt idx="558">
                  <c:v>12.705876921217785</c:v>
                </c:pt>
                <c:pt idx="559">
                  <c:v>12.247800762365646</c:v>
                </c:pt>
                <c:pt idx="560">
                  <c:v>12.773275863229539</c:v>
                </c:pt>
                <c:pt idx="561">
                  <c:v>16.454841465196012</c:v>
                </c:pt>
                <c:pt idx="562">
                  <c:v>13.609651354610275</c:v>
                </c:pt>
                <c:pt idx="563">
                  <c:v>13.729832425681831</c:v>
                </c:pt>
                <c:pt idx="564">
                  <c:v>10.190861461213663</c:v>
                </c:pt>
                <c:pt idx="565">
                  <c:v>11.426006473376537</c:v>
                </c:pt>
                <c:pt idx="566">
                  <c:v>13.366966514003575</c:v>
                </c:pt>
                <c:pt idx="567">
                  <c:v>14.295711331380524</c:v>
                </c:pt>
                <c:pt idx="568">
                  <c:v>13.026705387160487</c:v>
                </c:pt>
                <c:pt idx="569">
                  <c:v>10.173126336545646</c:v>
                </c:pt>
                <c:pt idx="570">
                  <c:v>12.405375465939439</c:v>
                </c:pt>
                <c:pt idx="571">
                  <c:v>13.852226032059844</c:v>
                </c:pt>
                <c:pt idx="572">
                  <c:v>14.625474382486159</c:v>
                </c:pt>
                <c:pt idx="573">
                  <c:v>12.253597695514939</c:v>
                </c:pt>
                <c:pt idx="574">
                  <c:v>10.764667680229223</c:v>
                </c:pt>
                <c:pt idx="575">
                  <c:v>7.5625164570365833</c:v>
                </c:pt>
                <c:pt idx="576">
                  <c:v>7.8308489373367429</c:v>
                </c:pt>
                <c:pt idx="577">
                  <c:v>8.1677092590573324</c:v>
                </c:pt>
                <c:pt idx="578">
                  <c:v>11.712211402846185</c:v>
                </c:pt>
                <c:pt idx="579">
                  <c:v>12.000090860299029</c:v>
                </c:pt>
                <c:pt idx="580">
                  <c:v>11.934901836556611</c:v>
                </c:pt>
                <c:pt idx="581">
                  <c:v>9.9962866374014183</c:v>
                </c:pt>
                <c:pt idx="582">
                  <c:v>13.224764140057289</c:v>
                </c:pt>
                <c:pt idx="583">
                  <c:v>11.370726783434925</c:v>
                </c:pt>
                <c:pt idx="584">
                  <c:v>13.240936001352999</c:v>
                </c:pt>
                <c:pt idx="585">
                  <c:v>9.7767760972583559</c:v>
                </c:pt>
                <c:pt idx="586">
                  <c:v>10.542413729458232</c:v>
                </c:pt>
                <c:pt idx="587">
                  <c:v>11.203571115546884</c:v>
                </c:pt>
                <c:pt idx="588">
                  <c:v>13.833305584414246</c:v>
                </c:pt>
                <c:pt idx="589">
                  <c:v>15.200453206220754</c:v>
                </c:pt>
                <c:pt idx="590">
                  <c:v>10.885239281803582</c:v>
                </c:pt>
                <c:pt idx="591">
                  <c:v>14.069646137837777</c:v>
                </c:pt>
                <c:pt idx="592">
                  <c:v>17.528079008129062</c:v>
                </c:pt>
                <c:pt idx="593">
                  <c:v>16.216890174796916</c:v>
                </c:pt>
                <c:pt idx="594">
                  <c:v>10.813443715894966</c:v>
                </c:pt>
                <c:pt idx="595">
                  <c:v>10.303174977483309</c:v>
                </c:pt>
                <c:pt idx="596">
                  <c:v>12.236658999656591</c:v>
                </c:pt>
                <c:pt idx="597">
                  <c:v>14.073708044368793</c:v>
                </c:pt>
                <c:pt idx="598">
                  <c:v>18.120742168190297</c:v>
                </c:pt>
                <c:pt idx="599">
                  <c:v>16.607472048732163</c:v>
                </c:pt>
                <c:pt idx="600">
                  <c:v>14.041424062762376</c:v>
                </c:pt>
                <c:pt idx="601">
                  <c:v>9.9035187481183566</c:v>
                </c:pt>
                <c:pt idx="602">
                  <c:v>17.072227738346758</c:v>
                </c:pt>
                <c:pt idx="603">
                  <c:v>12.781582024301919</c:v>
                </c:pt>
                <c:pt idx="604">
                  <c:v>8.9277042251465275</c:v>
                </c:pt>
                <c:pt idx="605">
                  <c:v>4.9665923538325103</c:v>
                </c:pt>
                <c:pt idx="606">
                  <c:v>7.7309646585061786</c:v>
                </c:pt>
                <c:pt idx="607">
                  <c:v>10.685237877256581</c:v>
                </c:pt>
                <c:pt idx="608">
                  <c:v>10.326301359837053</c:v>
                </c:pt>
                <c:pt idx="609">
                  <c:v>6.1154125438201978</c:v>
                </c:pt>
                <c:pt idx="610">
                  <c:v>6.0031961411095462</c:v>
                </c:pt>
                <c:pt idx="611">
                  <c:v>8.7616752333789627</c:v>
                </c:pt>
                <c:pt idx="612">
                  <c:v>7.2839841810972583</c:v>
                </c:pt>
                <c:pt idx="613">
                  <c:v>7.322941256447713</c:v>
                </c:pt>
                <c:pt idx="614">
                  <c:v>5.2685548692958273</c:v>
                </c:pt>
                <c:pt idx="615">
                  <c:v>4.3507867108399374</c:v>
                </c:pt>
                <c:pt idx="616">
                  <c:v>8.891565888008202</c:v>
                </c:pt>
                <c:pt idx="617">
                  <c:v>7.6096766663481974</c:v>
                </c:pt>
                <c:pt idx="618">
                  <c:v>7.6441136520790653</c:v>
                </c:pt>
                <c:pt idx="619">
                  <c:v>15.10584257793256</c:v>
                </c:pt>
                <c:pt idx="620">
                  <c:v>13.987032848702462</c:v>
                </c:pt>
                <c:pt idx="621">
                  <c:v>12.715671938304208</c:v>
                </c:pt>
                <c:pt idx="622">
                  <c:v>9.906680103535292</c:v>
                </c:pt>
                <c:pt idx="623">
                  <c:v>17.86553394430539</c:v>
                </c:pt>
                <c:pt idx="624">
                  <c:v>15.650611908574197</c:v>
                </c:pt>
                <c:pt idx="625">
                  <c:v>13.800515006670045</c:v>
                </c:pt>
                <c:pt idx="626">
                  <c:v>15.864549612538248</c:v>
                </c:pt>
                <c:pt idx="627">
                  <c:v>9.9937711090985264</c:v>
                </c:pt>
                <c:pt idx="628">
                  <c:v>7.3438630745485067</c:v>
                </c:pt>
                <c:pt idx="629">
                  <c:v>10.454541421679631</c:v>
                </c:pt>
                <c:pt idx="630">
                  <c:v>18.206016528359893</c:v>
                </c:pt>
                <c:pt idx="631">
                  <c:v>21.247810243470532</c:v>
                </c:pt>
                <c:pt idx="632">
                  <c:v>14.298819741668412</c:v>
                </c:pt>
                <c:pt idx="633">
                  <c:v>17.595999055341728</c:v>
                </c:pt>
                <c:pt idx="634">
                  <c:v>20.568209832528261</c:v>
                </c:pt>
                <c:pt idx="635">
                  <c:v>12.31148833928064</c:v>
                </c:pt>
                <c:pt idx="636">
                  <c:v>13.644842620100894</c:v>
                </c:pt>
                <c:pt idx="637">
                  <c:v>13.885985610794583</c:v>
                </c:pt>
                <c:pt idx="638">
                  <c:v>12.541951412877673</c:v>
                </c:pt>
                <c:pt idx="639">
                  <c:v>16.297936816138304</c:v>
                </c:pt>
                <c:pt idx="640">
                  <c:v>13.761971253027616</c:v>
                </c:pt>
                <c:pt idx="641">
                  <c:v>15.601353766579118</c:v>
                </c:pt>
                <c:pt idx="642">
                  <c:v>23.320347205730009</c:v>
                </c:pt>
                <c:pt idx="643">
                  <c:v>20.060787053527761</c:v>
                </c:pt>
                <c:pt idx="644">
                  <c:v>19.102800890724225</c:v>
                </c:pt>
                <c:pt idx="645">
                  <c:v>18.345039310144738</c:v>
                </c:pt>
                <c:pt idx="646">
                  <c:v>18.047378785126533</c:v>
                </c:pt>
                <c:pt idx="647">
                  <c:v>11.237355713842778</c:v>
                </c:pt>
                <c:pt idx="648">
                  <c:v>10.180811650732801</c:v>
                </c:pt>
                <c:pt idx="649">
                  <c:v>11.54575574229375</c:v>
                </c:pt>
                <c:pt idx="650">
                  <c:v>12.897045993343148</c:v>
                </c:pt>
                <c:pt idx="651">
                  <c:v>14.50171395534653</c:v>
                </c:pt>
                <c:pt idx="652">
                  <c:v>13.006372941081034</c:v>
                </c:pt>
                <c:pt idx="653">
                  <c:v>14.090948841781314</c:v>
                </c:pt>
                <c:pt idx="654">
                  <c:v>15.52464343716775</c:v>
                </c:pt>
                <c:pt idx="655">
                  <c:v>13.786571556561034</c:v>
                </c:pt>
                <c:pt idx="656">
                  <c:v>12.814244642766603</c:v>
                </c:pt>
                <c:pt idx="657">
                  <c:v>16.044317401933604</c:v>
                </c:pt>
                <c:pt idx="658">
                  <c:v>9.0639289862443633</c:v>
                </c:pt>
                <c:pt idx="659">
                  <c:v>15.198894385911299</c:v>
                </c:pt>
                <c:pt idx="660">
                  <c:v>11.918443714059313</c:v>
                </c:pt>
                <c:pt idx="661">
                  <c:v>17.260414528814159</c:v>
                </c:pt>
                <c:pt idx="662">
                  <c:v>11.305174329312884</c:v>
                </c:pt>
                <c:pt idx="663">
                  <c:v>11.793523871388656</c:v>
                </c:pt>
                <c:pt idx="664">
                  <c:v>12.339734164260641</c:v>
                </c:pt>
                <c:pt idx="665">
                  <c:v>11.277969213050621</c:v>
                </c:pt>
                <c:pt idx="666">
                  <c:v>9.9650765447350302</c:v>
                </c:pt>
                <c:pt idx="667">
                  <c:v>8.8185707098801238</c:v>
                </c:pt>
                <c:pt idx="668">
                  <c:v>15.046664632790618</c:v>
                </c:pt>
                <c:pt idx="669">
                  <c:v>16.59729558949341</c:v>
                </c:pt>
                <c:pt idx="670">
                  <c:v>12.097484364964671</c:v>
                </c:pt>
                <c:pt idx="671">
                  <c:v>11.72519114214473</c:v>
                </c:pt>
                <c:pt idx="672">
                  <c:v>11.454140450477601</c:v>
                </c:pt>
                <c:pt idx="673">
                  <c:v>13.050032364204156</c:v>
                </c:pt>
                <c:pt idx="674">
                  <c:v>11.754686231913002</c:v>
                </c:pt>
                <c:pt idx="675">
                  <c:v>11.49402015884392</c:v>
                </c:pt>
                <c:pt idx="676">
                  <c:v>12.286203260050844</c:v>
                </c:pt>
                <c:pt idx="677">
                  <c:v>13.077830358783238</c:v>
                </c:pt>
                <c:pt idx="678">
                  <c:v>12.748135627822332</c:v>
                </c:pt>
                <c:pt idx="679">
                  <c:v>15.836266787056131</c:v>
                </c:pt>
                <c:pt idx="680">
                  <c:v>15.757010393565086</c:v>
                </c:pt>
                <c:pt idx="681">
                  <c:v>11.434192854006941</c:v>
                </c:pt>
                <c:pt idx="682">
                  <c:v>10.37840180091667</c:v>
                </c:pt>
                <c:pt idx="683">
                  <c:v>9.6463311366533624</c:v>
                </c:pt>
                <c:pt idx="684">
                  <c:v>9.3105928551493466</c:v>
                </c:pt>
                <c:pt idx="685">
                  <c:v>8.1976688795981865</c:v>
                </c:pt>
                <c:pt idx="686">
                  <c:v>6.0905820914781472</c:v>
                </c:pt>
                <c:pt idx="687">
                  <c:v>3.6524013929144283</c:v>
                </c:pt>
                <c:pt idx="688">
                  <c:v>6.9341254039030691</c:v>
                </c:pt>
                <c:pt idx="689">
                  <c:v>7.0905975987436758</c:v>
                </c:pt>
                <c:pt idx="690">
                  <c:v>7.109304057825061</c:v>
                </c:pt>
                <c:pt idx="691">
                  <c:v>6.8726312816400963</c:v>
                </c:pt>
                <c:pt idx="692">
                  <c:v>5.5526894567331393</c:v>
                </c:pt>
                <c:pt idx="693">
                  <c:v>5.7230604518379806</c:v>
                </c:pt>
                <c:pt idx="694">
                  <c:v>5.1168810909763103</c:v>
                </c:pt>
                <c:pt idx="695">
                  <c:v>4.4703674975898551</c:v>
                </c:pt>
                <c:pt idx="696">
                  <c:v>4.1496123758489434</c:v>
                </c:pt>
                <c:pt idx="697">
                  <c:v>4.2856911473226678</c:v>
                </c:pt>
                <c:pt idx="698">
                  <c:v>3.7883852438085452</c:v>
                </c:pt>
                <c:pt idx="699">
                  <c:v>3.5747012613793316</c:v>
                </c:pt>
                <c:pt idx="700">
                  <c:v>4.2563531836360413</c:v>
                </c:pt>
                <c:pt idx="701">
                  <c:v>3.6359141373701664</c:v>
                </c:pt>
                <c:pt idx="702">
                  <c:v>3.6326268815881968</c:v>
                </c:pt>
                <c:pt idx="703">
                  <c:v>3.2933670502473311</c:v>
                </c:pt>
                <c:pt idx="704">
                  <c:v>3.1218210873400598</c:v>
                </c:pt>
                <c:pt idx="705">
                  <c:v>3.1133792393312931</c:v>
                </c:pt>
                <c:pt idx="706">
                  <c:v>3.3250419526125286</c:v>
                </c:pt>
                <c:pt idx="707">
                  <c:v>3.101777675328854</c:v>
                </c:pt>
                <c:pt idx="708">
                  <c:v>3.0993174899929254</c:v>
                </c:pt>
                <c:pt idx="709">
                  <c:v>3.1985883475816435</c:v>
                </c:pt>
                <c:pt idx="710">
                  <c:v>3.1715985854499751</c:v>
                </c:pt>
                <c:pt idx="711">
                  <c:v>2.9831556324001807</c:v>
                </c:pt>
                <c:pt idx="712">
                  <c:v>3.0037309591681494</c:v>
                </c:pt>
                <c:pt idx="713">
                  <c:v>2.9889604659387059</c:v>
                </c:pt>
                <c:pt idx="714">
                  <c:v>3.0070629496219747</c:v>
                </c:pt>
                <c:pt idx="715">
                  <c:v>2.9868554807477632</c:v>
                </c:pt>
                <c:pt idx="716">
                  <c:v>2.9283510570797477</c:v>
                </c:pt>
                <c:pt idx="717">
                  <c:v>2.9084309944433229</c:v>
                </c:pt>
                <c:pt idx="718">
                  <c:v>2.8838376328819804</c:v>
                </c:pt>
                <c:pt idx="719">
                  <c:v>2.8427587877766225</c:v>
                </c:pt>
                <c:pt idx="720">
                  <c:v>2.7567936345794131</c:v>
                </c:pt>
                <c:pt idx="721">
                  <c:v>2.7920178827904429</c:v>
                </c:pt>
                <c:pt idx="722">
                  <c:v>2.8585192581330521</c:v>
                </c:pt>
                <c:pt idx="723">
                  <c:v>2.8546129606199178</c:v>
                </c:pt>
                <c:pt idx="724">
                  <c:v>2.8676736260838109</c:v>
                </c:pt>
                <c:pt idx="725">
                  <c:v>2.8814299445949931</c:v>
                </c:pt>
                <c:pt idx="726">
                  <c:v>2.8270160294660007</c:v>
                </c:pt>
                <c:pt idx="727">
                  <c:v>2.8224278107388923</c:v>
                </c:pt>
                <c:pt idx="728">
                  <c:v>2.7835538469847099</c:v>
                </c:pt>
                <c:pt idx="729">
                  <c:v>2.8049221523213985</c:v>
                </c:pt>
                <c:pt idx="730">
                  <c:v>2.8316531507752485</c:v>
                </c:pt>
                <c:pt idx="731">
                  <c:v>2.7647562550904392</c:v>
                </c:pt>
                <c:pt idx="732">
                  <c:v>2.7975251547182944</c:v>
                </c:pt>
                <c:pt idx="733">
                  <c:v>2.7720461392762297</c:v>
                </c:pt>
                <c:pt idx="734">
                  <c:v>2.8070221796969164</c:v>
                </c:pt>
                <c:pt idx="735">
                  <c:v>2.8095015524595368</c:v>
                </c:pt>
                <c:pt idx="736">
                  <c:v>3.7047837851582055</c:v>
                </c:pt>
                <c:pt idx="737">
                  <c:v>3.8303137733680326</c:v>
                </c:pt>
                <c:pt idx="738">
                  <c:v>4.0979434011693794</c:v>
                </c:pt>
                <c:pt idx="739">
                  <c:v>3.7614243182051754</c:v>
                </c:pt>
                <c:pt idx="740">
                  <c:v>4.1272205551361125</c:v>
                </c:pt>
                <c:pt idx="741">
                  <c:v>4.281749234827914</c:v>
                </c:pt>
                <c:pt idx="742">
                  <c:v>5.5876486520230584</c:v>
                </c:pt>
                <c:pt idx="743">
                  <c:v>5.4721006776108911</c:v>
                </c:pt>
                <c:pt idx="744">
                  <c:v>5.7175990371597933</c:v>
                </c:pt>
                <c:pt idx="745">
                  <c:v>7.6316042121169714</c:v>
                </c:pt>
                <c:pt idx="746">
                  <c:v>11.880966600766463</c:v>
                </c:pt>
                <c:pt idx="747">
                  <c:v>22.145667168940953</c:v>
                </c:pt>
                <c:pt idx="748">
                  <c:v>28.84058611926995</c:v>
                </c:pt>
                <c:pt idx="749">
                  <c:v>17.948888878362524</c:v>
                </c:pt>
                <c:pt idx="750">
                  <c:v>16.192207005084967</c:v>
                </c:pt>
                <c:pt idx="751">
                  <c:v>20.968679503783637</c:v>
                </c:pt>
                <c:pt idx="752">
                  <c:v>24.471973995219486</c:v>
                </c:pt>
                <c:pt idx="753">
                  <c:v>22.156297562173243</c:v>
                </c:pt>
                <c:pt idx="754">
                  <c:v>22.797437823712229</c:v>
                </c:pt>
                <c:pt idx="755">
                  <c:v>26.510017558654141</c:v>
                </c:pt>
                <c:pt idx="756">
                  <c:v>23.032422601171398</c:v>
                </c:pt>
                <c:pt idx="757">
                  <c:v>21.390926990645564</c:v>
                </c:pt>
                <c:pt idx="758">
                  <c:v>21.239714872358196</c:v>
                </c:pt>
                <c:pt idx="759">
                  <c:v>28.813214152455558</c:v>
                </c:pt>
                <c:pt idx="760">
                  <c:v>29.86577780262396</c:v>
                </c:pt>
                <c:pt idx="761">
                  <c:v>26.913606205445451</c:v>
                </c:pt>
                <c:pt idx="762">
                  <c:v>31.089722901666317</c:v>
                </c:pt>
                <c:pt idx="763">
                  <c:v>33.08496823555528</c:v>
                </c:pt>
                <c:pt idx="764">
                  <c:v>38.583598011606682</c:v>
                </c:pt>
                <c:pt idx="765">
                  <c:v>36.751935003632362</c:v>
                </c:pt>
                <c:pt idx="766">
                  <c:v>24.212913968088621</c:v>
                </c:pt>
                <c:pt idx="767">
                  <c:v>26.364716284799506</c:v>
                </c:pt>
                <c:pt idx="768">
                  <c:v>35.951833218299825</c:v>
                </c:pt>
                <c:pt idx="769">
                  <c:v>34.764600286474348</c:v>
                </c:pt>
                <c:pt idx="770">
                  <c:v>30.594316678002098</c:v>
                </c:pt>
                <c:pt idx="771">
                  <c:v>23.724188263435376</c:v>
                </c:pt>
                <c:pt idx="772">
                  <c:v>28.51256298768844</c:v>
                </c:pt>
                <c:pt idx="773">
                  <c:v>26.526424024258056</c:v>
                </c:pt>
                <c:pt idx="774">
                  <c:v>29.656988948573538</c:v>
                </c:pt>
                <c:pt idx="775">
                  <c:v>34.417133342304197</c:v>
                </c:pt>
                <c:pt idx="776">
                  <c:v>29.860214581858724</c:v>
                </c:pt>
                <c:pt idx="777">
                  <c:v>39.786952629200925</c:v>
                </c:pt>
                <c:pt idx="778">
                  <c:v>35.616316070797225</c:v>
                </c:pt>
                <c:pt idx="779">
                  <c:v>37.790871777131173</c:v>
                </c:pt>
                <c:pt idx="780">
                  <c:v>35.006368772200439</c:v>
                </c:pt>
                <c:pt idx="781">
                  <c:v>35.616137498049937</c:v>
                </c:pt>
                <c:pt idx="782">
                  <c:v>29.442342082073825</c:v>
                </c:pt>
                <c:pt idx="783">
                  <c:v>29.052429042973003</c:v>
                </c:pt>
                <c:pt idx="784">
                  <c:v>16.581525085791682</c:v>
                </c:pt>
                <c:pt idx="785">
                  <c:v>25.605012985148257</c:v>
                </c:pt>
                <c:pt idx="786">
                  <c:v>19.324891189986083</c:v>
                </c:pt>
                <c:pt idx="787">
                  <c:v>23.439911905612419</c:v>
                </c:pt>
                <c:pt idx="788">
                  <c:v>17.525049127372625</c:v>
                </c:pt>
                <c:pt idx="789">
                  <c:v>13.245232656148854</c:v>
                </c:pt>
                <c:pt idx="790">
                  <c:v>12.425566651911025</c:v>
                </c:pt>
                <c:pt idx="791">
                  <c:v>27.252786053099353</c:v>
                </c:pt>
                <c:pt idx="792">
                  <c:v>39.784922637477969</c:v>
                </c:pt>
                <c:pt idx="793">
                  <c:v>41.609558757128148</c:v>
                </c:pt>
                <c:pt idx="794">
                  <c:v>41.35916934981001</c:v>
                </c:pt>
                <c:pt idx="795">
                  <c:v>38.443292835282485</c:v>
                </c:pt>
                <c:pt idx="796">
                  <c:v>33.705116135237709</c:v>
                </c:pt>
                <c:pt idx="797">
                  <c:v>28.03423933930921</c:v>
                </c:pt>
                <c:pt idx="798">
                  <c:v>26.787099507955659</c:v>
                </c:pt>
                <c:pt idx="799">
                  <c:v>41.365368760075349</c:v>
                </c:pt>
                <c:pt idx="800">
                  <c:v>31.33455368684016</c:v>
                </c:pt>
                <c:pt idx="801">
                  <c:v>37.745887990954898</c:v>
                </c:pt>
                <c:pt idx="802">
                  <c:v>37.041533937365955</c:v>
                </c:pt>
                <c:pt idx="803">
                  <c:v>33.979676298182284</c:v>
                </c:pt>
                <c:pt idx="804">
                  <c:v>19.346923219583424</c:v>
                </c:pt>
                <c:pt idx="805">
                  <c:v>25.490870021049616</c:v>
                </c:pt>
                <c:pt idx="806">
                  <c:v>26.954055947989342</c:v>
                </c:pt>
                <c:pt idx="807">
                  <c:v>16.636736687449837</c:v>
                </c:pt>
                <c:pt idx="808">
                  <c:v>12.117868753248063</c:v>
                </c:pt>
                <c:pt idx="809">
                  <c:v>20.437903110203958</c:v>
                </c:pt>
                <c:pt idx="810">
                  <c:v>16.290640057653516</c:v>
                </c:pt>
                <c:pt idx="811">
                  <c:v>21.194584083734036</c:v>
                </c:pt>
                <c:pt idx="812">
                  <c:v>19.733020621611065</c:v>
                </c:pt>
                <c:pt idx="813">
                  <c:v>20.709663753212116</c:v>
                </c:pt>
                <c:pt idx="814">
                  <c:v>31.185271714417517</c:v>
                </c:pt>
                <c:pt idx="815">
                  <c:v>35.433138761174064</c:v>
                </c:pt>
                <c:pt idx="816">
                  <c:v>23.770940033092003</c:v>
                </c:pt>
                <c:pt idx="817">
                  <c:v>22.997085501221235</c:v>
                </c:pt>
                <c:pt idx="818">
                  <c:v>18.106712383439472</c:v>
                </c:pt>
                <c:pt idx="819">
                  <c:v>19.715681828530041</c:v>
                </c:pt>
                <c:pt idx="820">
                  <c:v>19.379439355306751</c:v>
                </c:pt>
                <c:pt idx="821">
                  <c:v>23.133244872910939</c:v>
                </c:pt>
                <c:pt idx="822">
                  <c:v>31.731885651718638</c:v>
                </c:pt>
                <c:pt idx="823">
                  <c:v>28.850858389849975</c:v>
                </c:pt>
                <c:pt idx="824">
                  <c:v>18.7419304179137</c:v>
                </c:pt>
                <c:pt idx="825">
                  <c:v>14.521784278238803</c:v>
                </c:pt>
                <c:pt idx="826">
                  <c:v>16.18745916100125</c:v>
                </c:pt>
                <c:pt idx="827">
                  <c:v>24.147613155033852</c:v>
                </c:pt>
                <c:pt idx="828">
                  <c:v>27.447173355282761</c:v>
                </c:pt>
                <c:pt idx="829">
                  <c:v>32.869839307601147</c:v>
                </c:pt>
                <c:pt idx="830">
                  <c:v>42.909890102023617</c:v>
                </c:pt>
                <c:pt idx="831">
                  <c:v>33.82622988253059</c:v>
                </c:pt>
                <c:pt idx="832">
                  <c:v>28.506162513021984</c:v>
                </c:pt>
                <c:pt idx="833">
                  <c:v>25.858667162619973</c:v>
                </c:pt>
                <c:pt idx="834">
                  <c:v>23.051774721903982</c:v>
                </c:pt>
                <c:pt idx="835">
                  <c:v>29.915647545560375</c:v>
                </c:pt>
                <c:pt idx="836">
                  <c:v>19.712194554709896</c:v>
                </c:pt>
                <c:pt idx="837">
                  <c:v>27.131755409522118</c:v>
                </c:pt>
                <c:pt idx="838">
                  <c:v>30.820008769577544</c:v>
                </c:pt>
                <c:pt idx="839">
                  <c:v>33.563820577939353</c:v>
                </c:pt>
                <c:pt idx="840">
                  <c:v>23.158306570760811</c:v>
                </c:pt>
                <c:pt idx="841">
                  <c:v>28.823624470341901</c:v>
                </c:pt>
                <c:pt idx="842">
                  <c:v>41.100340451078566</c:v>
                </c:pt>
                <c:pt idx="843">
                  <c:v>32.893746461192549</c:v>
                </c:pt>
                <c:pt idx="844">
                  <c:v>36.438337874506267</c:v>
                </c:pt>
                <c:pt idx="845">
                  <c:v>31.90007087098309</c:v>
                </c:pt>
                <c:pt idx="846">
                  <c:v>34.589012271363494</c:v>
                </c:pt>
                <c:pt idx="847">
                  <c:v>24.547833239007556</c:v>
                </c:pt>
                <c:pt idx="848">
                  <c:v>22.240224756900197</c:v>
                </c:pt>
                <c:pt idx="849">
                  <c:v>35.77082206063367</c:v>
                </c:pt>
                <c:pt idx="850">
                  <c:v>32.927699583221873</c:v>
                </c:pt>
                <c:pt idx="851">
                  <c:v>27.223547272981275</c:v>
                </c:pt>
                <c:pt idx="852">
                  <c:v>34.52794787133864</c:v>
                </c:pt>
                <c:pt idx="853">
                  <c:v>23.837329223249228</c:v>
                </c:pt>
                <c:pt idx="854">
                  <c:v>33.013025092438689</c:v>
                </c:pt>
                <c:pt idx="855">
                  <c:v>32.992429839957559</c:v>
                </c:pt>
                <c:pt idx="856">
                  <c:v>36.42545363523093</c:v>
                </c:pt>
                <c:pt idx="857">
                  <c:v>31.715574222854492</c:v>
                </c:pt>
                <c:pt idx="858">
                  <c:v>36.733806951051143</c:v>
                </c:pt>
                <c:pt idx="859">
                  <c:v>32.978860873890703</c:v>
                </c:pt>
                <c:pt idx="860">
                  <c:v>37.757613861815287</c:v>
                </c:pt>
                <c:pt idx="861">
                  <c:v>34.061515537572085</c:v>
                </c:pt>
                <c:pt idx="862">
                  <c:v>29.534926674214468</c:v>
                </c:pt>
                <c:pt idx="863">
                  <c:v>34.631926559750326</c:v>
                </c:pt>
                <c:pt idx="864">
                  <c:v>31.475124730645586</c:v>
                </c:pt>
                <c:pt idx="865">
                  <c:v>14.601587427871154</c:v>
                </c:pt>
                <c:pt idx="866">
                  <c:v>18.160441574381871</c:v>
                </c:pt>
                <c:pt idx="867">
                  <c:v>30.778743588545421</c:v>
                </c:pt>
                <c:pt idx="868">
                  <c:v>29.228582546387806</c:v>
                </c:pt>
                <c:pt idx="869">
                  <c:v>36.421309225554545</c:v>
                </c:pt>
                <c:pt idx="870">
                  <c:v>22.783287083792469</c:v>
                </c:pt>
                <c:pt idx="871">
                  <c:v>22.369672193309921</c:v>
                </c:pt>
                <c:pt idx="872">
                  <c:v>36.990646784626534</c:v>
                </c:pt>
                <c:pt idx="873">
                  <c:v>24.045306963484958</c:v>
                </c:pt>
                <c:pt idx="874">
                  <c:v>29.065448420991313</c:v>
                </c:pt>
                <c:pt idx="875">
                  <c:v>24.487122220175607</c:v>
                </c:pt>
                <c:pt idx="876">
                  <c:v>32.862741023132777</c:v>
                </c:pt>
                <c:pt idx="877">
                  <c:v>29.59949726266311</c:v>
                </c:pt>
                <c:pt idx="878">
                  <c:v>31.145297467778455</c:v>
                </c:pt>
                <c:pt idx="879">
                  <c:v>37.949502557556713</c:v>
                </c:pt>
                <c:pt idx="880">
                  <c:v>37.666220024996399</c:v>
                </c:pt>
                <c:pt idx="881">
                  <c:v>27.739622177442978</c:v>
                </c:pt>
                <c:pt idx="882">
                  <c:v>30.339227025504378</c:v>
                </c:pt>
                <c:pt idx="883">
                  <c:v>37.115851814554837</c:v>
                </c:pt>
                <c:pt idx="884">
                  <c:v>31.589118825761453</c:v>
                </c:pt>
                <c:pt idx="885">
                  <c:v>31.049077208182908</c:v>
                </c:pt>
                <c:pt idx="886">
                  <c:v>27.092851645788542</c:v>
                </c:pt>
                <c:pt idx="887">
                  <c:v>30.767762780322052</c:v>
                </c:pt>
                <c:pt idx="888">
                  <c:v>37.554621133304813</c:v>
                </c:pt>
                <c:pt idx="889">
                  <c:v>28.146218044804161</c:v>
                </c:pt>
                <c:pt idx="890">
                  <c:v>30.738101576694</c:v>
                </c:pt>
                <c:pt idx="891">
                  <c:v>20.669041311446922</c:v>
                </c:pt>
                <c:pt idx="892">
                  <c:v>37.396006162304616</c:v>
                </c:pt>
                <c:pt idx="893">
                  <c:v>39.487906036228203</c:v>
                </c:pt>
                <c:pt idx="894">
                  <c:v>35.422612612179407</c:v>
                </c:pt>
                <c:pt idx="895">
                  <c:v>40.156907923219912</c:v>
                </c:pt>
                <c:pt idx="896">
                  <c:v>33.069611652832329</c:v>
                </c:pt>
                <c:pt idx="897">
                  <c:v>36.545559672181383</c:v>
                </c:pt>
                <c:pt idx="898">
                  <c:v>32.988292834839207</c:v>
                </c:pt>
                <c:pt idx="899">
                  <c:v>26.608920214403909</c:v>
                </c:pt>
                <c:pt idx="900">
                  <c:v>28.475047981930558</c:v>
                </c:pt>
                <c:pt idx="901">
                  <c:v>35.068669670315124</c:v>
                </c:pt>
                <c:pt idx="902">
                  <c:v>31.327428112792234</c:v>
                </c:pt>
                <c:pt idx="903">
                  <c:v>37.946747673928584</c:v>
                </c:pt>
                <c:pt idx="904">
                  <c:v>36.326092218095994</c:v>
                </c:pt>
                <c:pt idx="905">
                  <c:v>38.184174794185154</c:v>
                </c:pt>
                <c:pt idx="906">
                  <c:v>34.344355357092795</c:v>
                </c:pt>
                <c:pt idx="907">
                  <c:v>40.104472832473462</c:v>
                </c:pt>
                <c:pt idx="908">
                  <c:v>29.210750174827172</c:v>
                </c:pt>
                <c:pt idx="909">
                  <c:v>15.868754892705716</c:v>
                </c:pt>
                <c:pt idx="910">
                  <c:v>25.342911742069486</c:v>
                </c:pt>
                <c:pt idx="911">
                  <c:v>20.583007427447797</c:v>
                </c:pt>
                <c:pt idx="912">
                  <c:v>21.459057851929408</c:v>
                </c:pt>
                <c:pt idx="913">
                  <c:v>19.510926626187363</c:v>
                </c:pt>
                <c:pt idx="914">
                  <c:v>10.639533936417955</c:v>
                </c:pt>
                <c:pt idx="915">
                  <c:v>15.497367545579909</c:v>
                </c:pt>
                <c:pt idx="916">
                  <c:v>26.736679206064117</c:v>
                </c:pt>
                <c:pt idx="917">
                  <c:v>23.762042546407603</c:v>
                </c:pt>
                <c:pt idx="918">
                  <c:v>20.057586032476959</c:v>
                </c:pt>
                <c:pt idx="919">
                  <c:v>17.654793652052959</c:v>
                </c:pt>
                <c:pt idx="920">
                  <c:v>14.019978812076349</c:v>
                </c:pt>
                <c:pt idx="921">
                  <c:v>16.638822150458754</c:v>
                </c:pt>
                <c:pt idx="922">
                  <c:v>17.9341744135304</c:v>
                </c:pt>
                <c:pt idx="923">
                  <c:v>13.634068886426764</c:v>
                </c:pt>
                <c:pt idx="924">
                  <c:v>14.071716491385866</c:v>
                </c:pt>
                <c:pt idx="925">
                  <c:v>11.474576806605508</c:v>
                </c:pt>
                <c:pt idx="926">
                  <c:v>14.063647387869926</c:v>
                </c:pt>
                <c:pt idx="927">
                  <c:v>14.147723934222721</c:v>
                </c:pt>
                <c:pt idx="928">
                  <c:v>13.975835500449419</c:v>
                </c:pt>
                <c:pt idx="929">
                  <c:v>13.495822250814992</c:v>
                </c:pt>
                <c:pt idx="930">
                  <c:v>10.669244896795638</c:v>
                </c:pt>
                <c:pt idx="931">
                  <c:v>9.5169384532995736</c:v>
                </c:pt>
                <c:pt idx="932">
                  <c:v>10.681771611414648</c:v>
                </c:pt>
                <c:pt idx="933">
                  <c:v>9.8303765528795495</c:v>
                </c:pt>
                <c:pt idx="934">
                  <c:v>9.9802800614217642</c:v>
                </c:pt>
                <c:pt idx="935">
                  <c:v>7.0378924681118065</c:v>
                </c:pt>
                <c:pt idx="936">
                  <c:v>5.8593478765034295</c:v>
                </c:pt>
                <c:pt idx="937">
                  <c:v>6.8258984824517981</c:v>
                </c:pt>
                <c:pt idx="938">
                  <c:v>6.9593559294514602</c:v>
                </c:pt>
                <c:pt idx="939">
                  <c:v>5.9183686176778716</c:v>
                </c:pt>
                <c:pt idx="940">
                  <c:v>5.6991364537287259</c:v>
                </c:pt>
                <c:pt idx="941">
                  <c:v>4.5502697929424407</c:v>
                </c:pt>
                <c:pt idx="942">
                  <c:v>4.9145906764611613</c:v>
                </c:pt>
                <c:pt idx="943">
                  <c:v>5.1377098609639349</c:v>
                </c:pt>
                <c:pt idx="944">
                  <c:v>5.0428465147286383</c:v>
                </c:pt>
                <c:pt idx="945">
                  <c:v>4.8506819036859827</c:v>
                </c:pt>
                <c:pt idx="946">
                  <c:v>4.8523149999779358</c:v>
                </c:pt>
                <c:pt idx="947">
                  <c:v>4.4697959081558931</c:v>
                </c:pt>
                <c:pt idx="948">
                  <c:v>4.5237238329076668</c:v>
                </c:pt>
                <c:pt idx="949">
                  <c:v>4.670869351797668</c:v>
                </c:pt>
                <c:pt idx="950">
                  <c:v>4.65260681605365</c:v>
                </c:pt>
                <c:pt idx="951">
                  <c:v>4.2036543353234368</c:v>
                </c:pt>
                <c:pt idx="952">
                  <c:v>4.4394555595375085</c:v>
                </c:pt>
                <c:pt idx="953">
                  <c:v>3.958271919131251</c:v>
                </c:pt>
                <c:pt idx="954">
                  <c:v>4.246806120512991</c:v>
                </c:pt>
                <c:pt idx="955">
                  <c:v>4.0405603806470847</c:v>
                </c:pt>
                <c:pt idx="956">
                  <c:v>4.0640319156129312</c:v>
                </c:pt>
                <c:pt idx="957">
                  <c:v>4.0226544181535706</c:v>
                </c:pt>
                <c:pt idx="958">
                  <c:v>3.8036184123233729</c:v>
                </c:pt>
                <c:pt idx="959">
                  <c:v>3.7701643965202924</c:v>
                </c:pt>
                <c:pt idx="960">
                  <c:v>3.8056593679531514</c:v>
                </c:pt>
                <c:pt idx="961">
                  <c:v>3.6417310676964409</c:v>
                </c:pt>
                <c:pt idx="962">
                  <c:v>3.5938705976880647</c:v>
                </c:pt>
                <c:pt idx="963">
                  <c:v>3.4990099950679698</c:v>
                </c:pt>
                <c:pt idx="964">
                  <c:v>3.5587624501961956</c:v>
                </c:pt>
                <c:pt idx="965">
                  <c:v>3.5297713255487473</c:v>
                </c:pt>
                <c:pt idx="966">
                  <c:v>3.4415069279955524</c:v>
                </c:pt>
                <c:pt idx="967">
                  <c:v>3.4764039522721779</c:v>
                </c:pt>
                <c:pt idx="968">
                  <c:v>3.5015419901806011</c:v>
                </c:pt>
                <c:pt idx="969">
                  <c:v>3.4045155417067985</c:v>
                </c:pt>
                <c:pt idx="970">
                  <c:v>3.4566930849014854</c:v>
                </c:pt>
                <c:pt idx="971">
                  <c:v>3.3986472604456086</c:v>
                </c:pt>
                <c:pt idx="972">
                  <c:v>3.3435598222696261</c:v>
                </c:pt>
                <c:pt idx="973">
                  <c:v>3.3925042267141992</c:v>
                </c:pt>
                <c:pt idx="974">
                  <c:v>3.6211299309174438</c:v>
                </c:pt>
                <c:pt idx="975">
                  <c:v>5.78752778838677</c:v>
                </c:pt>
                <c:pt idx="976">
                  <c:v>4.8423408752183654</c:v>
                </c:pt>
                <c:pt idx="977">
                  <c:v>5.3405121744070634</c:v>
                </c:pt>
                <c:pt idx="978">
                  <c:v>4.8038950990976552</c:v>
                </c:pt>
                <c:pt idx="979">
                  <c:v>4.4372500812277611</c:v>
                </c:pt>
                <c:pt idx="980">
                  <c:v>4.3978107366531844</c:v>
                </c:pt>
                <c:pt idx="981">
                  <c:v>5.1545037167144976</c:v>
                </c:pt>
                <c:pt idx="982">
                  <c:v>5.0917493097099031</c:v>
                </c:pt>
                <c:pt idx="983">
                  <c:v>9.7655343275186883</c:v>
                </c:pt>
                <c:pt idx="984">
                  <c:v>9.1254802785295972</c:v>
                </c:pt>
                <c:pt idx="985">
                  <c:v>6.61688477575394</c:v>
                </c:pt>
                <c:pt idx="986">
                  <c:v>10.159323428962896</c:v>
                </c:pt>
                <c:pt idx="987">
                  <c:v>22.026578362242077</c:v>
                </c:pt>
                <c:pt idx="988">
                  <c:v>23.494676571903604</c:v>
                </c:pt>
                <c:pt idx="989">
                  <c:v>28.996831518221523</c:v>
                </c:pt>
                <c:pt idx="990">
                  <c:v>31.71307025132144</c:v>
                </c:pt>
                <c:pt idx="991">
                  <c:v>27.448165942923531</c:v>
                </c:pt>
                <c:pt idx="992">
                  <c:v>26.176266080965572</c:v>
                </c:pt>
                <c:pt idx="993">
                  <c:v>29.900523465372821</c:v>
                </c:pt>
                <c:pt idx="994">
                  <c:v>32.274451955943121</c:v>
                </c:pt>
                <c:pt idx="995">
                  <c:v>36.678200459302623</c:v>
                </c:pt>
                <c:pt idx="996">
                  <c:v>32.390318064819503</c:v>
                </c:pt>
                <c:pt idx="997">
                  <c:v>31.236961771396597</c:v>
                </c:pt>
                <c:pt idx="998">
                  <c:v>22.210350197182539</c:v>
                </c:pt>
                <c:pt idx="999">
                  <c:v>21.582072426391484</c:v>
                </c:pt>
                <c:pt idx="1000">
                  <c:v>17.398775417143376</c:v>
                </c:pt>
                <c:pt idx="1001">
                  <c:v>14.766161677591061</c:v>
                </c:pt>
                <c:pt idx="1002">
                  <c:v>20.397477239134641</c:v>
                </c:pt>
                <c:pt idx="1003">
                  <c:v>15.355313907888679</c:v>
                </c:pt>
                <c:pt idx="1004">
                  <c:v>27.807103619187124</c:v>
                </c:pt>
                <c:pt idx="1005">
                  <c:v>30.162430160533315</c:v>
                </c:pt>
                <c:pt idx="1006">
                  <c:v>38.705209371986193</c:v>
                </c:pt>
                <c:pt idx="1007">
                  <c:v>33.918449367256677</c:v>
                </c:pt>
                <c:pt idx="1008">
                  <c:v>22.606134158371471</c:v>
                </c:pt>
                <c:pt idx="1009">
                  <c:v>29.937535685053753</c:v>
                </c:pt>
                <c:pt idx="1010">
                  <c:v>33.022168348959127</c:v>
                </c:pt>
                <c:pt idx="1011">
                  <c:v>38.094685388007775</c:v>
                </c:pt>
                <c:pt idx="1012">
                  <c:v>34.572896879281821</c:v>
                </c:pt>
                <c:pt idx="1013">
                  <c:v>29.117768322386329</c:v>
                </c:pt>
                <c:pt idx="1014">
                  <c:v>36.447720319046461</c:v>
                </c:pt>
                <c:pt idx="1015">
                  <c:v>35.398621197963308</c:v>
                </c:pt>
                <c:pt idx="1016">
                  <c:v>34.199203778041777</c:v>
                </c:pt>
                <c:pt idx="1017">
                  <c:v>41.565531126163947</c:v>
                </c:pt>
                <c:pt idx="1018">
                  <c:v>37.173165200515015</c:v>
                </c:pt>
                <c:pt idx="1019">
                  <c:v>36.139404472486234</c:v>
                </c:pt>
                <c:pt idx="1020">
                  <c:v>37.413771176142674</c:v>
                </c:pt>
                <c:pt idx="1021">
                  <c:v>30.675712131402488</c:v>
                </c:pt>
                <c:pt idx="1022">
                  <c:v>20.952451025444063</c:v>
                </c:pt>
                <c:pt idx="1023">
                  <c:v>28.025149596261212</c:v>
                </c:pt>
                <c:pt idx="1024">
                  <c:v>29.877194227164829</c:v>
                </c:pt>
                <c:pt idx="1025">
                  <c:v>29.307505957718728</c:v>
                </c:pt>
                <c:pt idx="1026">
                  <c:v>31.252648314559671</c:v>
                </c:pt>
                <c:pt idx="1027">
                  <c:v>27.693861328341242</c:v>
                </c:pt>
                <c:pt idx="1028">
                  <c:v>20.339745069747948</c:v>
                </c:pt>
                <c:pt idx="1029">
                  <c:v>32.551461457549195</c:v>
                </c:pt>
                <c:pt idx="1030">
                  <c:v>23.957758948245424</c:v>
                </c:pt>
                <c:pt idx="1031">
                  <c:v>22.95755932082081</c:v>
                </c:pt>
                <c:pt idx="1032">
                  <c:v>27.020644404142956</c:v>
                </c:pt>
                <c:pt idx="1033">
                  <c:v>32.362283595222763</c:v>
                </c:pt>
                <c:pt idx="1034">
                  <c:v>40.479355156600093</c:v>
                </c:pt>
                <c:pt idx="1035">
                  <c:v>34.221751677474266</c:v>
                </c:pt>
                <c:pt idx="1036">
                  <c:v>33.045052412736929</c:v>
                </c:pt>
                <c:pt idx="1037">
                  <c:v>40.303096483324495</c:v>
                </c:pt>
                <c:pt idx="1038">
                  <c:v>43.637659954625704</c:v>
                </c:pt>
                <c:pt idx="1039">
                  <c:v>35.296899309930666</c:v>
                </c:pt>
                <c:pt idx="1040">
                  <c:v>40.222681662798209</c:v>
                </c:pt>
                <c:pt idx="1041">
                  <c:v>29.522360964253956</c:v>
                </c:pt>
                <c:pt idx="1042">
                  <c:v>41.471990087729658</c:v>
                </c:pt>
                <c:pt idx="1043">
                  <c:v>45.860503697082237</c:v>
                </c:pt>
                <c:pt idx="1044">
                  <c:v>44.705934067155752</c:v>
                </c:pt>
                <c:pt idx="1045">
                  <c:v>33.246934334672126</c:v>
                </c:pt>
                <c:pt idx="1046">
                  <c:v>27.774308814808691</c:v>
                </c:pt>
                <c:pt idx="1047">
                  <c:v>35.62766445204425</c:v>
                </c:pt>
                <c:pt idx="1048">
                  <c:v>33.375396756860155</c:v>
                </c:pt>
                <c:pt idx="1049">
                  <c:v>37.45049678293946</c:v>
                </c:pt>
                <c:pt idx="1050">
                  <c:v>35.752070772100964</c:v>
                </c:pt>
                <c:pt idx="1051">
                  <c:v>32.946725443941816</c:v>
                </c:pt>
                <c:pt idx="1052">
                  <c:v>41.323846858454729</c:v>
                </c:pt>
                <c:pt idx="1053">
                  <c:v>42.567687380778416</c:v>
                </c:pt>
                <c:pt idx="1054">
                  <c:v>25.369369385168362</c:v>
                </c:pt>
                <c:pt idx="1055">
                  <c:v>30.178562993109924</c:v>
                </c:pt>
                <c:pt idx="1056">
                  <c:v>40.058487055921177</c:v>
                </c:pt>
                <c:pt idx="1057">
                  <c:v>26.547566184956107</c:v>
                </c:pt>
                <c:pt idx="1058">
                  <c:v>29.291778732931583</c:v>
                </c:pt>
                <c:pt idx="1059">
                  <c:v>34.777662469919044</c:v>
                </c:pt>
                <c:pt idx="1060">
                  <c:v>38.029164190014498</c:v>
                </c:pt>
                <c:pt idx="1061">
                  <c:v>39.018202115236832</c:v>
                </c:pt>
                <c:pt idx="1062">
                  <c:v>40.454591249314632</c:v>
                </c:pt>
                <c:pt idx="1063">
                  <c:v>32.140806230890021</c:v>
                </c:pt>
                <c:pt idx="1064">
                  <c:v>26.599652075779012</c:v>
                </c:pt>
                <c:pt idx="1065">
                  <c:v>24.315877944413678</c:v>
                </c:pt>
                <c:pt idx="1066">
                  <c:v>19.049388688620784</c:v>
                </c:pt>
                <c:pt idx="1067">
                  <c:v>31.518707581229332</c:v>
                </c:pt>
                <c:pt idx="1068">
                  <c:v>36.653176169911795</c:v>
                </c:pt>
                <c:pt idx="1069">
                  <c:v>34.960241859528885</c:v>
                </c:pt>
                <c:pt idx="1070">
                  <c:v>26.096464189826907</c:v>
                </c:pt>
                <c:pt idx="1071">
                  <c:v>30.525471287529282</c:v>
                </c:pt>
                <c:pt idx="1072">
                  <c:v>36.407565549912292</c:v>
                </c:pt>
                <c:pt idx="1073">
                  <c:v>46.01469251899892</c:v>
                </c:pt>
                <c:pt idx="1074">
                  <c:v>30.220469597776745</c:v>
                </c:pt>
                <c:pt idx="1075">
                  <c:v>28.178391412668081</c:v>
                </c:pt>
                <c:pt idx="1076">
                  <c:v>22.054337431489724</c:v>
                </c:pt>
                <c:pt idx="1077">
                  <c:v>19.192234590780345</c:v>
                </c:pt>
                <c:pt idx="1078">
                  <c:v>30.818774366557744</c:v>
                </c:pt>
                <c:pt idx="1079">
                  <c:v>36.17364464300308</c:v>
                </c:pt>
                <c:pt idx="1080">
                  <c:v>49.657280108912495</c:v>
                </c:pt>
                <c:pt idx="1081">
                  <c:v>52.811398085516181</c:v>
                </c:pt>
                <c:pt idx="1082">
                  <c:v>45.661378628534287</c:v>
                </c:pt>
                <c:pt idx="1083">
                  <c:v>35.102078011265149</c:v>
                </c:pt>
                <c:pt idx="1084">
                  <c:v>23.932083627268032</c:v>
                </c:pt>
                <c:pt idx="1085">
                  <c:v>23.727541741258751</c:v>
                </c:pt>
                <c:pt idx="1086">
                  <c:v>25.654451701670077</c:v>
                </c:pt>
                <c:pt idx="1087">
                  <c:v>28.89325131319309</c:v>
                </c:pt>
                <c:pt idx="1088">
                  <c:v>33.238471792432776</c:v>
                </c:pt>
                <c:pt idx="1089">
                  <c:v>29.608062733511208</c:v>
                </c:pt>
                <c:pt idx="1090">
                  <c:v>35.998667814622642</c:v>
                </c:pt>
                <c:pt idx="1091">
                  <c:v>35.303057497067726</c:v>
                </c:pt>
                <c:pt idx="1092">
                  <c:v>23.072905839662926</c:v>
                </c:pt>
                <c:pt idx="1093">
                  <c:v>27.338799771944856</c:v>
                </c:pt>
                <c:pt idx="1094">
                  <c:v>32.757853021585689</c:v>
                </c:pt>
                <c:pt idx="1095">
                  <c:v>30.284394797775636</c:v>
                </c:pt>
                <c:pt idx="1096">
                  <c:v>48.883257053385286</c:v>
                </c:pt>
                <c:pt idx="1097">
                  <c:v>49.967292399004116</c:v>
                </c:pt>
                <c:pt idx="1098">
                  <c:v>35.604792133141281</c:v>
                </c:pt>
                <c:pt idx="1099">
                  <c:v>27.510235554879536</c:v>
                </c:pt>
                <c:pt idx="1100">
                  <c:v>20.166206158704803</c:v>
                </c:pt>
                <c:pt idx="1101">
                  <c:v>14.683298247420041</c:v>
                </c:pt>
                <c:pt idx="1102">
                  <c:v>8.7573095449194334</c:v>
                </c:pt>
                <c:pt idx="1103">
                  <c:v>20.860531861158627</c:v>
                </c:pt>
                <c:pt idx="1104">
                  <c:v>24.099746024882364</c:v>
                </c:pt>
                <c:pt idx="1105">
                  <c:v>21.999120858062359</c:v>
                </c:pt>
                <c:pt idx="1106">
                  <c:v>29.308145798827145</c:v>
                </c:pt>
                <c:pt idx="1107">
                  <c:v>36.363588826218461</c:v>
                </c:pt>
                <c:pt idx="1108">
                  <c:v>33.8794545262855</c:v>
                </c:pt>
                <c:pt idx="1109">
                  <c:v>18.070298120528815</c:v>
                </c:pt>
                <c:pt idx="1110">
                  <c:v>34.076907076760186</c:v>
                </c:pt>
                <c:pt idx="1111">
                  <c:v>36.266874381256585</c:v>
                </c:pt>
                <c:pt idx="1112">
                  <c:v>30.798135975745879</c:v>
                </c:pt>
                <c:pt idx="1113">
                  <c:v>28.646597497553415</c:v>
                </c:pt>
                <c:pt idx="1114">
                  <c:v>26.534318499631492</c:v>
                </c:pt>
                <c:pt idx="1115">
                  <c:v>30.371373023385818</c:v>
                </c:pt>
                <c:pt idx="1116">
                  <c:v>34.702418893411313</c:v>
                </c:pt>
                <c:pt idx="1117">
                  <c:v>38.454998991206487</c:v>
                </c:pt>
                <c:pt idx="1118">
                  <c:v>24.383279349820462</c:v>
                </c:pt>
                <c:pt idx="1119">
                  <c:v>36.503632691152852</c:v>
                </c:pt>
                <c:pt idx="1120">
                  <c:v>34.773031907820375</c:v>
                </c:pt>
                <c:pt idx="1121">
                  <c:v>31.001579253678479</c:v>
                </c:pt>
                <c:pt idx="1122">
                  <c:v>33.249004150201799</c:v>
                </c:pt>
                <c:pt idx="1123">
                  <c:v>32.531105226969679</c:v>
                </c:pt>
                <c:pt idx="1124">
                  <c:v>31.65356330042891</c:v>
                </c:pt>
                <c:pt idx="1125">
                  <c:v>27.515306717580444</c:v>
                </c:pt>
                <c:pt idx="1126">
                  <c:v>24.661231400364603</c:v>
                </c:pt>
                <c:pt idx="1127">
                  <c:v>23.848543373673493</c:v>
                </c:pt>
                <c:pt idx="1128">
                  <c:v>26.280275478392177</c:v>
                </c:pt>
                <c:pt idx="1129">
                  <c:v>16.03280945127684</c:v>
                </c:pt>
                <c:pt idx="1130">
                  <c:v>9.8342538652566596</c:v>
                </c:pt>
                <c:pt idx="1131">
                  <c:v>15.162094292461337</c:v>
                </c:pt>
                <c:pt idx="1132">
                  <c:v>24.280264011274443</c:v>
                </c:pt>
                <c:pt idx="1133">
                  <c:v>34.446230388972033</c:v>
                </c:pt>
                <c:pt idx="1134">
                  <c:v>37.089073284324179</c:v>
                </c:pt>
                <c:pt idx="1135">
                  <c:v>33.751140694938719</c:v>
                </c:pt>
                <c:pt idx="1136">
                  <c:v>43.999547043187015</c:v>
                </c:pt>
                <c:pt idx="1137">
                  <c:v>38.602212462447753</c:v>
                </c:pt>
                <c:pt idx="1138">
                  <c:v>41.808764978169222</c:v>
                </c:pt>
                <c:pt idx="1139">
                  <c:v>46.647976185112718</c:v>
                </c:pt>
                <c:pt idx="1140">
                  <c:v>44.042723196274892</c:v>
                </c:pt>
                <c:pt idx="1141">
                  <c:v>41.698586600760059</c:v>
                </c:pt>
                <c:pt idx="1142">
                  <c:v>26.863566722787947</c:v>
                </c:pt>
                <c:pt idx="1143">
                  <c:v>30.214245216584512</c:v>
                </c:pt>
                <c:pt idx="1144">
                  <c:v>40.670462949348483</c:v>
                </c:pt>
                <c:pt idx="1145">
                  <c:v>41.486014586933493</c:v>
                </c:pt>
                <c:pt idx="1146">
                  <c:v>35.729677556750495</c:v>
                </c:pt>
                <c:pt idx="1147">
                  <c:v>33.552582333893689</c:v>
                </c:pt>
                <c:pt idx="1148">
                  <c:v>29.835788111553917</c:v>
                </c:pt>
                <c:pt idx="1149">
                  <c:v>41.891385427471796</c:v>
                </c:pt>
                <c:pt idx="1150">
                  <c:v>45.954941918236401</c:v>
                </c:pt>
                <c:pt idx="1151">
                  <c:v>42.586030366896154</c:v>
                </c:pt>
                <c:pt idx="1152">
                  <c:v>32.160572152376687</c:v>
                </c:pt>
                <c:pt idx="1153">
                  <c:v>32.496662302719393</c:v>
                </c:pt>
                <c:pt idx="1154">
                  <c:v>35.399380735511656</c:v>
                </c:pt>
                <c:pt idx="1155">
                  <c:v>36.799006868321484</c:v>
                </c:pt>
                <c:pt idx="1156">
                  <c:v>16.101324887478118</c:v>
                </c:pt>
                <c:pt idx="1157">
                  <c:v>6.3096261769755131</c:v>
                </c:pt>
                <c:pt idx="1158">
                  <c:v>7.1416375360349171</c:v>
                </c:pt>
                <c:pt idx="1159">
                  <c:v>22.196827532557052</c:v>
                </c:pt>
                <c:pt idx="1160">
                  <c:v>19.90425060969222</c:v>
                </c:pt>
                <c:pt idx="1161">
                  <c:v>27.107795403148149</c:v>
                </c:pt>
                <c:pt idx="1162">
                  <c:v>25.454741618253539</c:v>
                </c:pt>
                <c:pt idx="1163">
                  <c:v>23.389382316109309</c:v>
                </c:pt>
                <c:pt idx="1164">
                  <c:v>23.999017841067349</c:v>
                </c:pt>
                <c:pt idx="1165">
                  <c:v>25.387318651066881</c:v>
                </c:pt>
                <c:pt idx="1166">
                  <c:v>20.911562295037033</c:v>
                </c:pt>
                <c:pt idx="1167">
                  <c:v>18.825300020147228</c:v>
                </c:pt>
                <c:pt idx="1168">
                  <c:v>14.774161504641159</c:v>
                </c:pt>
                <c:pt idx="1169">
                  <c:v>12.315553667433765</c:v>
                </c:pt>
                <c:pt idx="1170">
                  <c:v>11.700411179236458</c:v>
                </c:pt>
                <c:pt idx="1171">
                  <c:v>12.072401573219537</c:v>
                </c:pt>
                <c:pt idx="1172">
                  <c:v>9.8473523409109536</c:v>
                </c:pt>
                <c:pt idx="1173">
                  <c:v>10.979977983069045</c:v>
                </c:pt>
                <c:pt idx="1174">
                  <c:v>12.319416443316001</c:v>
                </c:pt>
                <c:pt idx="1175">
                  <c:v>10.404698792102106</c:v>
                </c:pt>
                <c:pt idx="1176">
                  <c:v>11.195175367792521</c:v>
                </c:pt>
                <c:pt idx="1177">
                  <c:v>9.8733144772443655</c:v>
                </c:pt>
                <c:pt idx="1178">
                  <c:v>7.1819115396060003</c:v>
                </c:pt>
                <c:pt idx="1179">
                  <c:v>6.9763149357384036</c:v>
                </c:pt>
                <c:pt idx="1180">
                  <c:v>7.9915299161416158</c:v>
                </c:pt>
                <c:pt idx="1181">
                  <c:v>10.906579343798439</c:v>
                </c:pt>
                <c:pt idx="1182">
                  <c:v>9.2498347583119376</c:v>
                </c:pt>
                <c:pt idx="1183">
                  <c:v>8.5192283704545346</c:v>
                </c:pt>
                <c:pt idx="1184">
                  <c:v>9.0498341376924589</c:v>
                </c:pt>
                <c:pt idx="1185">
                  <c:v>7.6246028948784854</c:v>
                </c:pt>
                <c:pt idx="1186">
                  <c:v>6.7414849300323816</c:v>
                </c:pt>
                <c:pt idx="1187">
                  <c:v>7.9058714245582191</c:v>
                </c:pt>
                <c:pt idx="1188">
                  <c:v>7.8431735519146724</c:v>
                </c:pt>
                <c:pt idx="1189">
                  <c:v>7.5008269907224756</c:v>
                </c:pt>
                <c:pt idx="1190">
                  <c:v>7.7325441538879325</c:v>
                </c:pt>
                <c:pt idx="1191">
                  <c:v>7.7190918848825447</c:v>
                </c:pt>
                <c:pt idx="1192">
                  <c:v>6.467168236136378</c:v>
                </c:pt>
                <c:pt idx="1193">
                  <c:v>7.3942093265892073</c:v>
                </c:pt>
                <c:pt idx="1194">
                  <c:v>6.2006307775489873</c:v>
                </c:pt>
                <c:pt idx="1195">
                  <c:v>6.1731649335421412</c:v>
                </c:pt>
                <c:pt idx="1196">
                  <c:v>6.1002903716657064</c:v>
                </c:pt>
                <c:pt idx="1197">
                  <c:v>5.7273386325534359</c:v>
                </c:pt>
                <c:pt idx="1198">
                  <c:v>5.4713210814754447</c:v>
                </c:pt>
                <c:pt idx="1199">
                  <c:v>6.0496519904586377</c:v>
                </c:pt>
                <c:pt idx="1200">
                  <c:v>5.8966343633917724</c:v>
                </c:pt>
                <c:pt idx="1201">
                  <c:v>5.757146578691053</c:v>
                </c:pt>
                <c:pt idx="1202">
                  <c:v>5.4420450010107979</c:v>
                </c:pt>
                <c:pt idx="1203">
                  <c:v>5.286129220519542</c:v>
                </c:pt>
                <c:pt idx="1204">
                  <c:v>5.4228919823318789</c:v>
                </c:pt>
                <c:pt idx="1205">
                  <c:v>5.2070754063028968</c:v>
                </c:pt>
                <c:pt idx="1206">
                  <c:v>5.2670856294103281</c:v>
                </c:pt>
                <c:pt idx="1207">
                  <c:v>5.2332469281282883</c:v>
                </c:pt>
                <c:pt idx="1208">
                  <c:v>5.1915447339679339</c:v>
                </c:pt>
                <c:pt idx="1209">
                  <c:v>5.2473313135744437</c:v>
                </c:pt>
                <c:pt idx="1210">
                  <c:v>5.2154312836019905</c:v>
                </c:pt>
                <c:pt idx="1211">
                  <c:v>5.1982056881779375</c:v>
                </c:pt>
                <c:pt idx="1212">
                  <c:v>5.1263174390934863</c:v>
                </c:pt>
                <c:pt idx="1213">
                  <c:v>5.1009545415051321</c:v>
                </c:pt>
                <c:pt idx="1214">
                  <c:v>5.1068375439406672</c:v>
                </c:pt>
                <c:pt idx="1215">
                  <c:v>6.3494626939307963</c:v>
                </c:pt>
                <c:pt idx="1216">
                  <c:v>5.9369479255429241</c:v>
                </c:pt>
                <c:pt idx="1217">
                  <c:v>6.1130589557593424</c:v>
                </c:pt>
                <c:pt idx="1218">
                  <c:v>6.2157601163553284</c:v>
                </c:pt>
                <c:pt idx="1219">
                  <c:v>6.634638555450878</c:v>
                </c:pt>
                <c:pt idx="1220">
                  <c:v>9.6963600362025009</c:v>
                </c:pt>
                <c:pt idx="1221">
                  <c:v>11.367810768458497</c:v>
                </c:pt>
                <c:pt idx="1222">
                  <c:v>10.87014089178664</c:v>
                </c:pt>
                <c:pt idx="1223">
                  <c:v>12.513813675330344</c:v>
                </c:pt>
                <c:pt idx="1224">
                  <c:v>24.40075931062049</c:v>
                </c:pt>
                <c:pt idx="1225">
                  <c:v>18.332408315288951</c:v>
                </c:pt>
                <c:pt idx="1226">
                  <c:v>40.774180203738261</c:v>
                </c:pt>
                <c:pt idx="1227">
                  <c:v>43.042466185959462</c:v>
                </c:pt>
                <c:pt idx="1228">
                  <c:v>44.594781125340496</c:v>
                </c:pt>
                <c:pt idx="1229">
                  <c:v>47.578321761207185</c:v>
                </c:pt>
                <c:pt idx="1230">
                  <c:v>43.222466288062847</c:v>
                </c:pt>
                <c:pt idx="1231">
                  <c:v>52.608916934537334</c:v>
                </c:pt>
                <c:pt idx="1232">
                  <c:v>52.758150966478027</c:v>
                </c:pt>
                <c:pt idx="1233">
                  <c:v>53.304163351394472</c:v>
                </c:pt>
                <c:pt idx="1234">
                  <c:v>54.199969737829015</c:v>
                </c:pt>
                <c:pt idx="1235">
                  <c:v>44.880827047172687</c:v>
                </c:pt>
                <c:pt idx="1236">
                  <c:v>53.879483057578057</c:v>
                </c:pt>
                <c:pt idx="1237">
                  <c:v>55.465761676319183</c:v>
                </c:pt>
                <c:pt idx="1238">
                  <c:v>36.355637659029924</c:v>
                </c:pt>
                <c:pt idx="1239">
                  <c:v>39.962206923364498</c:v>
                </c:pt>
                <c:pt idx="1240">
                  <c:v>42.213318064487616</c:v>
                </c:pt>
                <c:pt idx="1241">
                  <c:v>38.86402750014399</c:v>
                </c:pt>
                <c:pt idx="1242">
                  <c:v>44.82628983906897</c:v>
                </c:pt>
                <c:pt idx="1243">
                  <c:v>34.13307491472942</c:v>
                </c:pt>
                <c:pt idx="1244">
                  <c:v>33.893760464641034</c:v>
                </c:pt>
                <c:pt idx="1245">
                  <c:v>47.8483028168489</c:v>
                </c:pt>
                <c:pt idx="1246">
                  <c:v>51.011785987681577</c:v>
                </c:pt>
                <c:pt idx="1247">
                  <c:v>52.546916325882755</c:v>
                </c:pt>
                <c:pt idx="1248">
                  <c:v>30.461569828781233</c:v>
                </c:pt>
                <c:pt idx="1249">
                  <c:v>39.984866820889444</c:v>
                </c:pt>
                <c:pt idx="1250">
                  <c:v>33.493811572844891</c:v>
                </c:pt>
                <c:pt idx="1251">
                  <c:v>28.565574567086959</c:v>
                </c:pt>
                <c:pt idx="1252">
                  <c:v>35.685829122980984</c:v>
                </c:pt>
                <c:pt idx="1253">
                  <c:v>25.251591300845533</c:v>
                </c:pt>
                <c:pt idx="1254">
                  <c:v>53.55904987072828</c:v>
                </c:pt>
                <c:pt idx="1255">
                  <c:v>57.335184041436428</c:v>
                </c:pt>
                <c:pt idx="1256">
                  <c:v>57.938437837380704</c:v>
                </c:pt>
                <c:pt idx="1257">
                  <c:v>61.015500158218842</c:v>
                </c:pt>
                <c:pt idx="1258">
                  <c:v>54.90512420813225</c:v>
                </c:pt>
                <c:pt idx="1259">
                  <c:v>61.02104598832554</c:v>
                </c:pt>
                <c:pt idx="1260">
                  <c:v>55.104576160800576</c:v>
                </c:pt>
                <c:pt idx="1261">
                  <c:v>53.594517412098753</c:v>
                </c:pt>
                <c:pt idx="1262">
                  <c:v>50.569851864422532</c:v>
                </c:pt>
                <c:pt idx="1263">
                  <c:v>48.309808922021233</c:v>
                </c:pt>
                <c:pt idx="1264">
                  <c:v>50.947850938769989</c:v>
                </c:pt>
                <c:pt idx="1265">
                  <c:v>54.643287566488766</c:v>
                </c:pt>
                <c:pt idx="1266">
                  <c:v>53.450586963975333</c:v>
                </c:pt>
                <c:pt idx="1267">
                  <c:v>46.455269186506101</c:v>
                </c:pt>
                <c:pt idx="1268">
                  <c:v>28.075203321758824</c:v>
                </c:pt>
                <c:pt idx="1269">
                  <c:v>33.047902583881097</c:v>
                </c:pt>
                <c:pt idx="1270">
                  <c:v>41.931038096700412</c:v>
                </c:pt>
                <c:pt idx="1271">
                  <c:v>35.875972899842232</c:v>
                </c:pt>
                <c:pt idx="1272">
                  <c:v>48.786156904048127</c:v>
                </c:pt>
                <c:pt idx="1273">
                  <c:v>47.641228298074964</c:v>
                </c:pt>
                <c:pt idx="1274">
                  <c:v>56.977032685318683</c:v>
                </c:pt>
                <c:pt idx="1275">
                  <c:v>58.147881581707118</c:v>
                </c:pt>
                <c:pt idx="1276">
                  <c:v>56.652167043309461</c:v>
                </c:pt>
                <c:pt idx="1277">
                  <c:v>59.650693470485926</c:v>
                </c:pt>
                <c:pt idx="1278">
                  <c:v>50.671592152510492</c:v>
                </c:pt>
                <c:pt idx="1279">
                  <c:v>50.157005493214143</c:v>
                </c:pt>
                <c:pt idx="1280">
                  <c:v>48.869232124032294</c:v>
                </c:pt>
                <c:pt idx="1281">
                  <c:v>36.918055630888347</c:v>
                </c:pt>
                <c:pt idx="1282">
                  <c:v>9.641160052541542</c:v>
                </c:pt>
                <c:pt idx="1283">
                  <c:v>33.210432862737825</c:v>
                </c:pt>
                <c:pt idx="1284">
                  <c:v>64.077847422769537</c:v>
                </c:pt>
                <c:pt idx="1285">
                  <c:v>57.517130863166429</c:v>
                </c:pt>
                <c:pt idx="1286">
                  <c:v>69.242040904956042</c:v>
                </c:pt>
                <c:pt idx="1287">
                  <c:v>55.08370885461855</c:v>
                </c:pt>
                <c:pt idx="1288">
                  <c:v>44.560821762336523</c:v>
                </c:pt>
                <c:pt idx="1289">
                  <c:v>40.212950698028294</c:v>
                </c:pt>
                <c:pt idx="1290">
                  <c:v>25.868780457965933</c:v>
                </c:pt>
                <c:pt idx="1291">
                  <c:v>32.834932768585901</c:v>
                </c:pt>
                <c:pt idx="1292">
                  <c:v>55.095716519401108</c:v>
                </c:pt>
                <c:pt idx="1293">
                  <c:v>40.092915481845878</c:v>
                </c:pt>
                <c:pt idx="1294">
                  <c:v>61.997042436761532</c:v>
                </c:pt>
                <c:pt idx="1295">
                  <c:v>45.976575868635386</c:v>
                </c:pt>
                <c:pt idx="1296">
                  <c:v>42.246307566419603</c:v>
                </c:pt>
                <c:pt idx="1297">
                  <c:v>48.482546257716507</c:v>
                </c:pt>
                <c:pt idx="1298">
                  <c:v>66.076958221910658</c:v>
                </c:pt>
                <c:pt idx="1299">
                  <c:v>41.989166498525222</c:v>
                </c:pt>
                <c:pt idx="1300">
                  <c:v>43.173730038974014</c:v>
                </c:pt>
                <c:pt idx="1301">
                  <c:v>38.142039927468097</c:v>
                </c:pt>
                <c:pt idx="1302">
                  <c:v>44.866294821729809</c:v>
                </c:pt>
                <c:pt idx="1303">
                  <c:v>51.450648897432735</c:v>
                </c:pt>
                <c:pt idx="1304">
                  <c:v>48.082103343161421</c:v>
                </c:pt>
                <c:pt idx="1305">
                  <c:v>61.619961514611035</c:v>
                </c:pt>
                <c:pt idx="1306">
                  <c:v>55.517173730543881</c:v>
                </c:pt>
                <c:pt idx="1307">
                  <c:v>65.479489647049434</c:v>
                </c:pt>
                <c:pt idx="1308">
                  <c:v>52.142671500974444</c:v>
                </c:pt>
                <c:pt idx="1309">
                  <c:v>52.883830648665779</c:v>
                </c:pt>
                <c:pt idx="1310">
                  <c:v>35.756352266689447</c:v>
                </c:pt>
                <c:pt idx="1311">
                  <c:v>49.277384441805097</c:v>
                </c:pt>
                <c:pt idx="1312">
                  <c:v>48.12959873523053</c:v>
                </c:pt>
                <c:pt idx="1313">
                  <c:v>53.708297935786256</c:v>
                </c:pt>
                <c:pt idx="1314">
                  <c:v>54.46906941915104</c:v>
                </c:pt>
                <c:pt idx="1315">
                  <c:v>42.284592659025563</c:v>
                </c:pt>
                <c:pt idx="1316">
                  <c:v>37.630587530414907</c:v>
                </c:pt>
                <c:pt idx="1317">
                  <c:v>40.164314013853364</c:v>
                </c:pt>
                <c:pt idx="1318">
                  <c:v>29.262007197877871</c:v>
                </c:pt>
                <c:pt idx="1319">
                  <c:v>29.529054290074686</c:v>
                </c:pt>
                <c:pt idx="1320">
                  <c:v>42.970199354566596</c:v>
                </c:pt>
                <c:pt idx="1321">
                  <c:v>26.34878080378985</c:v>
                </c:pt>
                <c:pt idx="1322">
                  <c:v>59.079440670392543</c:v>
                </c:pt>
                <c:pt idx="1323">
                  <c:v>48.481743097672016</c:v>
                </c:pt>
                <c:pt idx="1324">
                  <c:v>55.720311906808774</c:v>
                </c:pt>
                <c:pt idx="1325">
                  <c:v>50.047412202978947</c:v>
                </c:pt>
                <c:pt idx="1326">
                  <c:v>29.581010801099183</c:v>
                </c:pt>
                <c:pt idx="1327">
                  <c:v>46.044849817902602</c:v>
                </c:pt>
                <c:pt idx="1328">
                  <c:v>55.346092174665237</c:v>
                </c:pt>
                <c:pt idx="1329">
                  <c:v>61.084454715215195</c:v>
                </c:pt>
                <c:pt idx="1330">
                  <c:v>54.01681341030222</c:v>
                </c:pt>
                <c:pt idx="1331">
                  <c:v>57.166979794755044</c:v>
                </c:pt>
                <c:pt idx="1332">
                  <c:v>49.614432249111829</c:v>
                </c:pt>
                <c:pt idx="1333">
                  <c:v>53.165896353034348</c:v>
                </c:pt>
                <c:pt idx="1334">
                  <c:v>57.241394320427986</c:v>
                </c:pt>
                <c:pt idx="1335">
                  <c:v>58.463808995152803</c:v>
                </c:pt>
                <c:pt idx="1336">
                  <c:v>46.587108812605571</c:v>
                </c:pt>
                <c:pt idx="1337">
                  <c:v>39.062474000300185</c:v>
                </c:pt>
                <c:pt idx="1338">
                  <c:v>44.393573560431378</c:v>
                </c:pt>
                <c:pt idx="1339">
                  <c:v>40.946035984758744</c:v>
                </c:pt>
                <c:pt idx="1340">
                  <c:v>53.30313126904683</c:v>
                </c:pt>
                <c:pt idx="1341">
                  <c:v>62.026703644190007</c:v>
                </c:pt>
                <c:pt idx="1342">
                  <c:v>53.110259778190752</c:v>
                </c:pt>
                <c:pt idx="1343">
                  <c:v>49.514870082083817</c:v>
                </c:pt>
                <c:pt idx="1344">
                  <c:v>49.645205838162141</c:v>
                </c:pt>
                <c:pt idx="1345">
                  <c:v>52.841918787460514</c:v>
                </c:pt>
                <c:pt idx="1346">
                  <c:v>49.742330558844472</c:v>
                </c:pt>
                <c:pt idx="1347">
                  <c:v>45.169861719961432</c:v>
                </c:pt>
                <c:pt idx="1348">
                  <c:v>39.477935537615316</c:v>
                </c:pt>
                <c:pt idx="1349">
                  <c:v>46.246883563948138</c:v>
                </c:pt>
                <c:pt idx="1350">
                  <c:v>48.297339046854979</c:v>
                </c:pt>
                <c:pt idx="1351">
                  <c:v>50.533343451721869</c:v>
                </c:pt>
                <c:pt idx="1352">
                  <c:v>47.950351427763792</c:v>
                </c:pt>
                <c:pt idx="1353">
                  <c:v>46.485338143890608</c:v>
                </c:pt>
                <c:pt idx="1354">
                  <c:v>58.001925962121504</c:v>
                </c:pt>
                <c:pt idx="1355">
                  <c:v>40.691538297474054</c:v>
                </c:pt>
                <c:pt idx="1356">
                  <c:v>35.79258023665529</c:v>
                </c:pt>
                <c:pt idx="1357">
                  <c:v>39.714821053240669</c:v>
                </c:pt>
                <c:pt idx="1358">
                  <c:v>43.444244469591041</c:v>
                </c:pt>
                <c:pt idx="1359">
                  <c:v>42.898638842812709</c:v>
                </c:pt>
                <c:pt idx="1360">
                  <c:v>54.881125028107178</c:v>
                </c:pt>
                <c:pt idx="1361">
                  <c:v>39.654578208202253</c:v>
                </c:pt>
                <c:pt idx="1362">
                  <c:v>48.493841256942915</c:v>
                </c:pt>
                <c:pt idx="1363">
                  <c:v>39.909716813872897</c:v>
                </c:pt>
                <c:pt idx="1364">
                  <c:v>27.495778323426833</c:v>
                </c:pt>
                <c:pt idx="1365">
                  <c:v>43.145652118530379</c:v>
                </c:pt>
                <c:pt idx="1366">
                  <c:v>45.929340837288855</c:v>
                </c:pt>
                <c:pt idx="1367">
                  <c:v>51.185857532532886</c:v>
                </c:pt>
                <c:pt idx="1368">
                  <c:v>47.995331940099952</c:v>
                </c:pt>
                <c:pt idx="1369">
                  <c:v>42.514442221409354</c:v>
                </c:pt>
                <c:pt idx="1370">
                  <c:v>49.890181133228204</c:v>
                </c:pt>
                <c:pt idx="1371">
                  <c:v>41.186611531362693</c:v>
                </c:pt>
                <c:pt idx="1372">
                  <c:v>43.483057586700234</c:v>
                </c:pt>
                <c:pt idx="1373">
                  <c:v>33.308091953466281</c:v>
                </c:pt>
                <c:pt idx="1374">
                  <c:v>36.934337527308735</c:v>
                </c:pt>
                <c:pt idx="1375">
                  <c:v>32.370282422158056</c:v>
                </c:pt>
                <c:pt idx="1376">
                  <c:v>52.707078830968378</c:v>
                </c:pt>
                <c:pt idx="1377">
                  <c:v>49.050293274773018</c:v>
                </c:pt>
                <c:pt idx="1378">
                  <c:v>53.842903068319316</c:v>
                </c:pt>
                <c:pt idx="1379">
                  <c:v>43.081038149165565</c:v>
                </c:pt>
                <c:pt idx="1380">
                  <c:v>49.428056201878853</c:v>
                </c:pt>
                <c:pt idx="1381">
                  <c:v>48.122066412323584</c:v>
                </c:pt>
                <c:pt idx="1382">
                  <c:v>40.814254368816727</c:v>
                </c:pt>
                <c:pt idx="1383">
                  <c:v>45.496930396401758</c:v>
                </c:pt>
                <c:pt idx="1384">
                  <c:v>52.364282436956564</c:v>
                </c:pt>
                <c:pt idx="1385">
                  <c:v>50.624710163079186</c:v>
                </c:pt>
                <c:pt idx="1386">
                  <c:v>54.345641974078184</c:v>
                </c:pt>
                <c:pt idx="1387">
                  <c:v>59.639205497382797</c:v>
                </c:pt>
                <c:pt idx="1388">
                  <c:v>56.529081036623154</c:v>
                </c:pt>
                <c:pt idx="1389">
                  <c:v>42.173038014373411</c:v>
                </c:pt>
                <c:pt idx="1390">
                  <c:v>39.760508489754663</c:v>
                </c:pt>
                <c:pt idx="1391">
                  <c:v>37.549944104157639</c:v>
                </c:pt>
                <c:pt idx="1392">
                  <c:v>17.716668764580191</c:v>
                </c:pt>
                <c:pt idx="1393">
                  <c:v>28.737562898406178</c:v>
                </c:pt>
                <c:pt idx="1394">
                  <c:v>39.341372561850108</c:v>
                </c:pt>
                <c:pt idx="1395">
                  <c:v>38.599992807060957</c:v>
                </c:pt>
                <c:pt idx="1396">
                  <c:v>42.461621193851393</c:v>
                </c:pt>
                <c:pt idx="1397">
                  <c:v>35.60929891721446</c:v>
                </c:pt>
                <c:pt idx="1398">
                  <c:v>21.070740995028181</c:v>
                </c:pt>
                <c:pt idx="1399">
                  <c:v>17.845460682930604</c:v>
                </c:pt>
                <c:pt idx="1400">
                  <c:v>24.674606819250265</c:v>
                </c:pt>
                <c:pt idx="1401">
                  <c:v>29.414316023217147</c:v>
                </c:pt>
                <c:pt idx="1402">
                  <c:v>32.870843852696893</c:v>
                </c:pt>
                <c:pt idx="1403">
                  <c:v>25.739779966694741</c:v>
                </c:pt>
                <c:pt idx="1404">
                  <c:v>20.428015542798793</c:v>
                </c:pt>
                <c:pt idx="1405">
                  <c:v>21.918077697130389</c:v>
                </c:pt>
                <c:pt idx="1406">
                  <c:v>19.548396407914247</c:v>
                </c:pt>
                <c:pt idx="1407">
                  <c:v>12.713278184509214</c:v>
                </c:pt>
                <c:pt idx="1408">
                  <c:v>18.701712522143112</c:v>
                </c:pt>
                <c:pt idx="1409">
                  <c:v>18.125531017861917</c:v>
                </c:pt>
                <c:pt idx="1410">
                  <c:v>17.510584737209321</c:v>
                </c:pt>
                <c:pt idx="1411">
                  <c:v>19.131115294480672</c:v>
                </c:pt>
                <c:pt idx="1412">
                  <c:v>12.339730157300499</c:v>
                </c:pt>
                <c:pt idx="1413">
                  <c:v>17.929498724534</c:v>
                </c:pt>
                <c:pt idx="1414">
                  <c:v>14.796403694747607</c:v>
                </c:pt>
                <c:pt idx="1415">
                  <c:v>14.279586846451675</c:v>
                </c:pt>
                <c:pt idx="1416">
                  <c:v>13.02696257615381</c:v>
                </c:pt>
                <c:pt idx="1417">
                  <c:v>14.310890117074015</c:v>
                </c:pt>
                <c:pt idx="1418">
                  <c:v>14.18577862659861</c:v>
                </c:pt>
                <c:pt idx="1419">
                  <c:v>14.07523222521484</c:v>
                </c:pt>
                <c:pt idx="1420">
                  <c:v>12.303195523009835</c:v>
                </c:pt>
                <c:pt idx="1421">
                  <c:v>12.891707800535013</c:v>
                </c:pt>
                <c:pt idx="1422">
                  <c:v>11.163187736591018</c:v>
                </c:pt>
                <c:pt idx="1423">
                  <c:v>10.040480094686588</c:v>
                </c:pt>
                <c:pt idx="1424">
                  <c:v>9.5841837203206719</c:v>
                </c:pt>
                <c:pt idx="1425">
                  <c:v>10.133207897207718</c:v>
                </c:pt>
                <c:pt idx="1426">
                  <c:v>8.6852408031817703</c:v>
                </c:pt>
                <c:pt idx="1427">
                  <c:v>9.3178519666304744</c:v>
                </c:pt>
                <c:pt idx="1428">
                  <c:v>8.6523620030397268</c:v>
                </c:pt>
                <c:pt idx="1429">
                  <c:v>7.9378286358028234</c:v>
                </c:pt>
                <c:pt idx="1430">
                  <c:v>8.0802617935369252</c:v>
                </c:pt>
                <c:pt idx="1431">
                  <c:v>8.5359330106483675</c:v>
                </c:pt>
                <c:pt idx="1432">
                  <c:v>8.6472992965617621</c:v>
                </c:pt>
                <c:pt idx="1433">
                  <c:v>8.1031061227250127</c:v>
                </c:pt>
                <c:pt idx="1434">
                  <c:v>7.6413231255818559</c:v>
                </c:pt>
                <c:pt idx="1435">
                  <c:v>7.0757331571856934</c:v>
                </c:pt>
                <c:pt idx="1436">
                  <c:v>7.6047959291973495</c:v>
                </c:pt>
                <c:pt idx="1437">
                  <c:v>7.064009320445475</c:v>
                </c:pt>
                <c:pt idx="1438">
                  <c:v>6.778734453609947</c:v>
                </c:pt>
                <c:pt idx="1439">
                  <c:v>6.912298811798367</c:v>
                </c:pt>
                <c:pt idx="1440">
                  <c:v>6.6146960460326198</c:v>
                </c:pt>
                <c:pt idx="1441">
                  <c:v>6.2749869228811423</c:v>
                </c:pt>
                <c:pt idx="1442">
                  <c:v>6.4442621469323225</c:v>
                </c:pt>
                <c:pt idx="1443">
                  <c:v>6.0676041226475856</c:v>
                </c:pt>
                <c:pt idx="1444">
                  <c:v>6.0270374244529741</c:v>
                </c:pt>
                <c:pt idx="1445">
                  <c:v>6.3369257584062417</c:v>
                </c:pt>
                <c:pt idx="1446">
                  <c:v>6.1390171694133517</c:v>
                </c:pt>
                <c:pt idx="1447">
                  <c:v>6.14556471360358</c:v>
                </c:pt>
                <c:pt idx="1448">
                  <c:v>6.0786646202170775</c:v>
                </c:pt>
                <c:pt idx="1449">
                  <c:v>6.0597123635444454</c:v>
                </c:pt>
                <c:pt idx="1450">
                  <c:v>5.869510142509915</c:v>
                </c:pt>
                <c:pt idx="1451">
                  <c:v>5.8835158960627627</c:v>
                </c:pt>
                <c:pt idx="1452">
                  <c:v>5.8627803395497224</c:v>
                </c:pt>
                <c:pt idx="1453">
                  <c:v>5.8668219881247268</c:v>
                </c:pt>
                <c:pt idx="1454">
                  <c:v>7.068323242063923</c:v>
                </c:pt>
                <c:pt idx="1455">
                  <c:v>7.4981772824287418</c:v>
                </c:pt>
                <c:pt idx="1456">
                  <c:v>7.11606805368874</c:v>
                </c:pt>
                <c:pt idx="1457">
                  <c:v>7.2718718658383192</c:v>
                </c:pt>
                <c:pt idx="1458">
                  <c:v>6.9971897361694175</c:v>
                </c:pt>
                <c:pt idx="1459">
                  <c:v>7.0439939175563353</c:v>
                </c:pt>
                <c:pt idx="1460">
                  <c:v>8.1914706219318631</c:v>
                </c:pt>
                <c:pt idx="1461">
                  <c:v>12.130959214558679</c:v>
                </c:pt>
                <c:pt idx="1462">
                  <c:v>22.957914014224112</c:v>
                </c:pt>
                <c:pt idx="1463">
                  <c:v>32.605106765692184</c:v>
                </c:pt>
                <c:pt idx="1464">
                  <c:v>30.203822720797103</c:v>
                </c:pt>
                <c:pt idx="1465">
                  <c:v>35.700562260923363</c:v>
                </c:pt>
                <c:pt idx="1466">
                  <c:v>29.53440195595325</c:v>
                </c:pt>
                <c:pt idx="1467">
                  <c:v>25.094824448846797</c:v>
                </c:pt>
                <c:pt idx="1468">
                  <c:v>33.354925850907456</c:v>
                </c:pt>
                <c:pt idx="1469">
                  <c:v>51.202369321829487</c:v>
                </c:pt>
                <c:pt idx="1470">
                  <c:v>51.093888939983323</c:v>
                </c:pt>
                <c:pt idx="1471">
                  <c:v>60.554555212919013</c:v>
                </c:pt>
                <c:pt idx="1472">
                  <c:v>44.692324516932416</c:v>
                </c:pt>
                <c:pt idx="1473">
                  <c:v>56.495865262895769</c:v>
                </c:pt>
                <c:pt idx="1474">
                  <c:v>66.300353722747701</c:v>
                </c:pt>
                <c:pt idx="1475">
                  <c:v>65.304475057012496</c:v>
                </c:pt>
                <c:pt idx="1476">
                  <c:v>66.806960445296795</c:v>
                </c:pt>
                <c:pt idx="1477">
                  <c:v>58.170933094231522</c:v>
                </c:pt>
                <c:pt idx="1478">
                  <c:v>49.146045637359968</c:v>
                </c:pt>
                <c:pt idx="1479">
                  <c:v>43.625538013210274</c:v>
                </c:pt>
                <c:pt idx="1480">
                  <c:v>44.453434648506459</c:v>
                </c:pt>
                <c:pt idx="1481">
                  <c:v>39.79644161844066</c:v>
                </c:pt>
                <c:pt idx="1482">
                  <c:v>42.796729288404457</c:v>
                </c:pt>
                <c:pt idx="1483">
                  <c:v>57.403727898983149</c:v>
                </c:pt>
                <c:pt idx="1484">
                  <c:v>49.80627049311277</c:v>
                </c:pt>
                <c:pt idx="1485">
                  <c:v>42.905861388764464</c:v>
                </c:pt>
                <c:pt idx="1486">
                  <c:v>32.972290211948042</c:v>
                </c:pt>
                <c:pt idx="1487">
                  <c:v>60.455665178591964</c:v>
                </c:pt>
                <c:pt idx="1488">
                  <c:v>63.250550890339007</c:v>
                </c:pt>
                <c:pt idx="1489">
                  <c:v>63.665304389736832</c:v>
                </c:pt>
                <c:pt idx="1490">
                  <c:v>51.925881081611827</c:v>
                </c:pt>
                <c:pt idx="1491">
                  <c:v>58.196418962213748</c:v>
                </c:pt>
                <c:pt idx="1492">
                  <c:v>62.270701754509993</c:v>
                </c:pt>
                <c:pt idx="1493">
                  <c:v>65.436892955417463</c:v>
                </c:pt>
                <c:pt idx="1494">
                  <c:v>57.755349288503453</c:v>
                </c:pt>
                <c:pt idx="1495">
                  <c:v>68.846666635968688</c:v>
                </c:pt>
                <c:pt idx="1496">
                  <c:v>74.280412237311566</c:v>
                </c:pt>
                <c:pt idx="1497">
                  <c:v>73.628937405696888</c:v>
                </c:pt>
                <c:pt idx="1498">
                  <c:v>67.997985784154281</c:v>
                </c:pt>
                <c:pt idx="1499">
                  <c:v>62.322689184824945</c:v>
                </c:pt>
                <c:pt idx="1500">
                  <c:v>71.049050586749885</c:v>
                </c:pt>
                <c:pt idx="1501">
                  <c:v>68.663152984051152</c:v>
                </c:pt>
                <c:pt idx="1502">
                  <c:v>68.958725600791595</c:v>
                </c:pt>
                <c:pt idx="1503">
                  <c:v>71.905288238429804</c:v>
                </c:pt>
                <c:pt idx="1504">
                  <c:v>72.721360623929826</c:v>
                </c:pt>
                <c:pt idx="1505">
                  <c:v>47.011992497354314</c:v>
                </c:pt>
                <c:pt idx="1506">
                  <c:v>68.075059746109631</c:v>
                </c:pt>
                <c:pt idx="1507">
                  <c:v>49.396439048405625</c:v>
                </c:pt>
                <c:pt idx="1508">
                  <c:v>56.904695604262571</c:v>
                </c:pt>
                <c:pt idx="1509">
                  <c:v>55.950540409716766</c:v>
                </c:pt>
                <c:pt idx="1510">
                  <c:v>63.185187951535802</c:v>
                </c:pt>
                <c:pt idx="1511">
                  <c:v>50.134599690518378</c:v>
                </c:pt>
                <c:pt idx="1512">
                  <c:v>62.636705506628509</c:v>
                </c:pt>
                <c:pt idx="1513">
                  <c:v>54.117514136837251</c:v>
                </c:pt>
                <c:pt idx="1514">
                  <c:v>51.118667287566801</c:v>
                </c:pt>
                <c:pt idx="1515">
                  <c:v>62.577326634240229</c:v>
                </c:pt>
                <c:pt idx="1516">
                  <c:v>61.07072753016395</c:v>
                </c:pt>
                <c:pt idx="1517">
                  <c:v>49.88278939463062</c:v>
                </c:pt>
                <c:pt idx="1518">
                  <c:v>30.423246579143214</c:v>
                </c:pt>
                <c:pt idx="1519">
                  <c:v>56.774117647276931</c:v>
                </c:pt>
                <c:pt idx="1520">
                  <c:v>74.559679552789731</c:v>
                </c:pt>
                <c:pt idx="1521">
                  <c:v>65.400937659948099</c:v>
                </c:pt>
                <c:pt idx="1522">
                  <c:v>46.462962679839116</c:v>
                </c:pt>
                <c:pt idx="1523">
                  <c:v>16.706320721059932</c:v>
                </c:pt>
                <c:pt idx="1524">
                  <c:v>35.793320270187266</c:v>
                </c:pt>
                <c:pt idx="1525">
                  <c:v>62.297631754621172</c:v>
                </c:pt>
                <c:pt idx="1526">
                  <c:v>65.41182933990153</c:v>
                </c:pt>
                <c:pt idx="1527">
                  <c:v>75.934350681525558</c:v>
                </c:pt>
                <c:pt idx="1528">
                  <c:v>70.752570878015788</c:v>
                </c:pt>
                <c:pt idx="1529">
                  <c:v>78.870676704196413</c:v>
                </c:pt>
                <c:pt idx="1530">
                  <c:v>78.152497827653335</c:v>
                </c:pt>
                <c:pt idx="1531">
                  <c:v>69.575229187557824</c:v>
                </c:pt>
                <c:pt idx="1532">
                  <c:v>66.597906370296784</c:v>
                </c:pt>
                <c:pt idx="1533">
                  <c:v>57.734616308773568</c:v>
                </c:pt>
                <c:pt idx="1534">
                  <c:v>52.007169107911899</c:v>
                </c:pt>
                <c:pt idx="1535">
                  <c:v>50.828242909172339</c:v>
                </c:pt>
                <c:pt idx="1536">
                  <c:v>53.305258249279518</c:v>
                </c:pt>
                <c:pt idx="1537">
                  <c:v>63.823339629698353</c:v>
                </c:pt>
                <c:pt idx="1538">
                  <c:v>72.838468967683028</c:v>
                </c:pt>
                <c:pt idx="1539">
                  <c:v>68.493530977805236</c:v>
                </c:pt>
                <c:pt idx="1540">
                  <c:v>65.86100078751906</c:v>
                </c:pt>
                <c:pt idx="1541">
                  <c:v>56.479140096781812</c:v>
                </c:pt>
                <c:pt idx="1542">
                  <c:v>50.802296482102975</c:v>
                </c:pt>
                <c:pt idx="1543">
                  <c:v>54.52853173153369</c:v>
                </c:pt>
                <c:pt idx="1544">
                  <c:v>55.006595502415081</c:v>
                </c:pt>
                <c:pt idx="1545">
                  <c:v>66.099837679229296</c:v>
                </c:pt>
                <c:pt idx="1546">
                  <c:v>58.978584954431092</c:v>
                </c:pt>
                <c:pt idx="1547">
                  <c:v>49.20799883645882</c:v>
                </c:pt>
                <c:pt idx="1548">
                  <c:v>35.18761869302741</c:v>
                </c:pt>
                <c:pt idx="1549">
                  <c:v>24.615791217408876</c:v>
                </c:pt>
                <c:pt idx="1550">
                  <c:v>40.241507154504063</c:v>
                </c:pt>
                <c:pt idx="1551">
                  <c:v>43.915431490168508</c:v>
                </c:pt>
                <c:pt idx="1552">
                  <c:v>49.414688266230321</c:v>
                </c:pt>
                <c:pt idx="1553">
                  <c:v>49.959707717665445</c:v>
                </c:pt>
                <c:pt idx="1554">
                  <c:v>43.841902660992204</c:v>
                </c:pt>
                <c:pt idx="1555">
                  <c:v>60.61482618216899</c:v>
                </c:pt>
                <c:pt idx="1556">
                  <c:v>51.261149511214214</c:v>
                </c:pt>
                <c:pt idx="1557">
                  <c:v>62.545247035797843</c:v>
                </c:pt>
                <c:pt idx="1558">
                  <c:v>60.475911292152354</c:v>
                </c:pt>
                <c:pt idx="1559">
                  <c:v>49.032082175915228</c:v>
                </c:pt>
                <c:pt idx="1560">
                  <c:v>28.257800388544062</c:v>
                </c:pt>
                <c:pt idx="1561">
                  <c:v>49.771332063158461</c:v>
                </c:pt>
                <c:pt idx="1562">
                  <c:v>65.22408932678205</c:v>
                </c:pt>
                <c:pt idx="1563">
                  <c:v>53.733981777298908</c:v>
                </c:pt>
                <c:pt idx="1564">
                  <c:v>42.06946162772104</c:v>
                </c:pt>
                <c:pt idx="1565">
                  <c:v>37.397457285256209</c:v>
                </c:pt>
                <c:pt idx="1566">
                  <c:v>50.974742084116023</c:v>
                </c:pt>
                <c:pt idx="1567">
                  <c:v>50.827241139621229</c:v>
                </c:pt>
                <c:pt idx="1568">
                  <c:v>54.02910871611801</c:v>
                </c:pt>
                <c:pt idx="1569">
                  <c:v>46.571213204150553</c:v>
                </c:pt>
                <c:pt idx="1570">
                  <c:v>73.154555504027968</c:v>
                </c:pt>
                <c:pt idx="1571">
                  <c:v>71.801500095490624</c:v>
                </c:pt>
                <c:pt idx="1572">
                  <c:v>62.674699945386067</c:v>
                </c:pt>
                <c:pt idx="1573">
                  <c:v>28.849562590754939</c:v>
                </c:pt>
                <c:pt idx="1574">
                  <c:v>32.656454714443072</c:v>
                </c:pt>
                <c:pt idx="1575">
                  <c:v>22.154436056318062</c:v>
                </c:pt>
                <c:pt idx="1576">
                  <c:v>56.811912802199792</c:v>
                </c:pt>
                <c:pt idx="1577">
                  <c:v>62.433300961311701</c:v>
                </c:pt>
                <c:pt idx="1578">
                  <c:v>64.486585449278238</c:v>
                </c:pt>
                <c:pt idx="1579">
                  <c:v>66.670160624540628</c:v>
                </c:pt>
                <c:pt idx="1580">
                  <c:v>41.609391021888584</c:v>
                </c:pt>
                <c:pt idx="1581">
                  <c:v>50.357817630376189</c:v>
                </c:pt>
                <c:pt idx="1582">
                  <c:v>62.595979990937309</c:v>
                </c:pt>
                <c:pt idx="1583">
                  <c:v>58.631358640051531</c:v>
                </c:pt>
                <c:pt idx="1584">
                  <c:v>66.020230141185237</c:v>
                </c:pt>
                <c:pt idx="1585">
                  <c:v>61.135676108809875</c:v>
                </c:pt>
                <c:pt idx="1586">
                  <c:v>66.065908493669284</c:v>
                </c:pt>
                <c:pt idx="1587">
                  <c:v>55.510097662893187</c:v>
                </c:pt>
                <c:pt idx="1588">
                  <c:v>62.075516950901935</c:v>
                </c:pt>
                <c:pt idx="1589">
                  <c:v>53.002930814100068</c:v>
                </c:pt>
                <c:pt idx="1590">
                  <c:v>37.464062095919495</c:v>
                </c:pt>
                <c:pt idx="1591">
                  <c:v>53.75444337792041</c:v>
                </c:pt>
                <c:pt idx="1592">
                  <c:v>43.218649424413222</c:v>
                </c:pt>
                <c:pt idx="1593">
                  <c:v>38.982581006264347</c:v>
                </c:pt>
                <c:pt idx="1594">
                  <c:v>65.814543326701852</c:v>
                </c:pt>
                <c:pt idx="1595">
                  <c:v>61.896041282596848</c:v>
                </c:pt>
                <c:pt idx="1596">
                  <c:v>50.893663213852506</c:v>
                </c:pt>
                <c:pt idx="1597">
                  <c:v>49.503081668552099</c:v>
                </c:pt>
                <c:pt idx="1598">
                  <c:v>38.358493421032335</c:v>
                </c:pt>
                <c:pt idx="1599">
                  <c:v>45.802582838067792</c:v>
                </c:pt>
                <c:pt idx="1600">
                  <c:v>44.803408602611839</c:v>
                </c:pt>
                <c:pt idx="1601">
                  <c:v>31.953065867618601</c:v>
                </c:pt>
                <c:pt idx="1602">
                  <c:v>28.120606225502442</c:v>
                </c:pt>
                <c:pt idx="1603">
                  <c:v>28.086105742690393</c:v>
                </c:pt>
                <c:pt idx="1604">
                  <c:v>45.244922114874285</c:v>
                </c:pt>
                <c:pt idx="1605">
                  <c:v>39.116770985807179</c:v>
                </c:pt>
                <c:pt idx="1606">
                  <c:v>39.462250414586045</c:v>
                </c:pt>
                <c:pt idx="1607">
                  <c:v>37.019824335658434</c:v>
                </c:pt>
                <c:pt idx="1608">
                  <c:v>44.99568702180742</c:v>
                </c:pt>
                <c:pt idx="1609">
                  <c:v>42.854547566767465</c:v>
                </c:pt>
                <c:pt idx="1610">
                  <c:v>42.157513921234489</c:v>
                </c:pt>
                <c:pt idx="1611">
                  <c:v>29.22073342418766</c:v>
                </c:pt>
                <c:pt idx="1612">
                  <c:v>52.550318841668606</c:v>
                </c:pt>
                <c:pt idx="1613">
                  <c:v>46.507419224637516</c:v>
                </c:pt>
                <c:pt idx="1614">
                  <c:v>54.451832810678823</c:v>
                </c:pt>
                <c:pt idx="1615">
                  <c:v>55.204536982263384</c:v>
                </c:pt>
                <c:pt idx="1616">
                  <c:v>58.226713412540001</c:v>
                </c:pt>
                <c:pt idx="1617">
                  <c:v>54.449979525743807</c:v>
                </c:pt>
                <c:pt idx="1618">
                  <c:v>44.407331998633857</c:v>
                </c:pt>
                <c:pt idx="1619">
                  <c:v>51.413983984652646</c:v>
                </c:pt>
                <c:pt idx="1620">
                  <c:v>71.707034702511891</c:v>
                </c:pt>
                <c:pt idx="1621">
                  <c:v>64.415514505711357</c:v>
                </c:pt>
                <c:pt idx="1622">
                  <c:v>62.401190729668969</c:v>
                </c:pt>
                <c:pt idx="1623">
                  <c:v>48.710407442210759</c:v>
                </c:pt>
                <c:pt idx="1624">
                  <c:v>53.156612792922139</c:v>
                </c:pt>
                <c:pt idx="1625">
                  <c:v>49.821658289552872</c:v>
                </c:pt>
                <c:pt idx="1626">
                  <c:v>56.977822984909778</c:v>
                </c:pt>
                <c:pt idx="1627">
                  <c:v>63.602908909136779</c:v>
                </c:pt>
                <c:pt idx="1628">
                  <c:v>73.06526720327544</c:v>
                </c:pt>
                <c:pt idx="1629">
                  <c:v>71.178996925860986</c:v>
                </c:pt>
                <c:pt idx="1630">
                  <c:v>70.637967402307538</c:v>
                </c:pt>
                <c:pt idx="1631">
                  <c:v>64.783388476491567</c:v>
                </c:pt>
                <c:pt idx="1632">
                  <c:v>64.123096276620871</c:v>
                </c:pt>
                <c:pt idx="1633">
                  <c:v>55.506145663994943</c:v>
                </c:pt>
                <c:pt idx="1634">
                  <c:v>54.822672670224868</c:v>
                </c:pt>
                <c:pt idx="1635">
                  <c:v>57.540928958357263</c:v>
                </c:pt>
                <c:pt idx="1636">
                  <c:v>59.269336827317396</c:v>
                </c:pt>
                <c:pt idx="1637">
                  <c:v>55.862525462879887</c:v>
                </c:pt>
                <c:pt idx="1638">
                  <c:v>45.47517693352917</c:v>
                </c:pt>
                <c:pt idx="1639">
                  <c:v>40.257010469795937</c:v>
                </c:pt>
                <c:pt idx="1640">
                  <c:v>42.01466115361324</c:v>
                </c:pt>
                <c:pt idx="1641">
                  <c:v>41.871420797628069</c:v>
                </c:pt>
                <c:pt idx="1642">
                  <c:v>37.299018732035449</c:v>
                </c:pt>
                <c:pt idx="1643">
                  <c:v>38.130220287042604</c:v>
                </c:pt>
                <c:pt idx="1644">
                  <c:v>29.888557804407021</c:v>
                </c:pt>
                <c:pt idx="1645">
                  <c:v>20.030054005930108</c:v>
                </c:pt>
                <c:pt idx="1646">
                  <c:v>28.299172729591284</c:v>
                </c:pt>
                <c:pt idx="1647">
                  <c:v>23.129069981305793</c:v>
                </c:pt>
                <c:pt idx="1648">
                  <c:v>20.698440045805732</c:v>
                </c:pt>
                <c:pt idx="1649">
                  <c:v>23.121541502528999</c:v>
                </c:pt>
                <c:pt idx="1650">
                  <c:v>22.837469291228661</c:v>
                </c:pt>
                <c:pt idx="1651">
                  <c:v>19.23444366446455</c:v>
                </c:pt>
                <c:pt idx="1652">
                  <c:v>13.180502035874353</c:v>
                </c:pt>
                <c:pt idx="1653">
                  <c:v>18.082132502811209</c:v>
                </c:pt>
                <c:pt idx="1654">
                  <c:v>15.626260581958906</c:v>
                </c:pt>
                <c:pt idx="1655">
                  <c:v>15.319574710825524</c:v>
                </c:pt>
                <c:pt idx="1656">
                  <c:v>12.976203328435066</c:v>
                </c:pt>
                <c:pt idx="1657">
                  <c:v>9.7891752300817139</c:v>
                </c:pt>
                <c:pt idx="1658">
                  <c:v>9.005095777378358</c:v>
                </c:pt>
                <c:pt idx="1659">
                  <c:v>8.6711250628620835</c:v>
                </c:pt>
                <c:pt idx="1660">
                  <c:v>12.935768485068245</c:v>
                </c:pt>
                <c:pt idx="1661">
                  <c:v>13.164527278902405</c:v>
                </c:pt>
                <c:pt idx="1662">
                  <c:v>12.790896636227611</c:v>
                </c:pt>
                <c:pt idx="1663">
                  <c:v>11.230389897601011</c:v>
                </c:pt>
                <c:pt idx="1664">
                  <c:v>9.5868023366009751</c:v>
                </c:pt>
                <c:pt idx="1665">
                  <c:v>11.09900070519717</c:v>
                </c:pt>
                <c:pt idx="1666">
                  <c:v>10.228423920670926</c:v>
                </c:pt>
                <c:pt idx="1667">
                  <c:v>9.7306827532820055</c:v>
                </c:pt>
                <c:pt idx="1668">
                  <c:v>9.2507525213640918</c:v>
                </c:pt>
                <c:pt idx="1669">
                  <c:v>8.9788100527339427</c:v>
                </c:pt>
                <c:pt idx="1670">
                  <c:v>8.9259622895742741</c:v>
                </c:pt>
                <c:pt idx="1671">
                  <c:v>8.9203763551123352</c:v>
                </c:pt>
                <c:pt idx="1672">
                  <c:v>8.9296170601207319</c:v>
                </c:pt>
                <c:pt idx="1673">
                  <c:v>8.6098256507864619</c:v>
                </c:pt>
                <c:pt idx="1674">
                  <c:v>8.303547984509418</c:v>
                </c:pt>
                <c:pt idx="1675">
                  <c:v>8.2572654137368584</c:v>
                </c:pt>
                <c:pt idx="1676">
                  <c:v>7.6240988444519768</c:v>
                </c:pt>
                <c:pt idx="1677">
                  <c:v>7.641673971823959</c:v>
                </c:pt>
                <c:pt idx="1678">
                  <c:v>8.1841056186365826</c:v>
                </c:pt>
                <c:pt idx="1679">
                  <c:v>7.5280071202809555</c:v>
                </c:pt>
                <c:pt idx="1680">
                  <c:v>7.7373871218056944</c:v>
                </c:pt>
                <c:pt idx="1681">
                  <c:v>7.3822110312582456</c:v>
                </c:pt>
                <c:pt idx="1682">
                  <c:v>7.2604485605355933</c:v>
                </c:pt>
                <c:pt idx="1683">
                  <c:v>7.2957276003113751</c:v>
                </c:pt>
                <c:pt idx="1684">
                  <c:v>7.0287040796847444</c:v>
                </c:pt>
                <c:pt idx="1685">
                  <c:v>7.0571410477875851</c:v>
                </c:pt>
                <c:pt idx="1686">
                  <c:v>6.9476135459088812</c:v>
                </c:pt>
                <c:pt idx="1687">
                  <c:v>6.9525959827911326</c:v>
                </c:pt>
                <c:pt idx="1688">
                  <c:v>6.8913975604418365</c:v>
                </c:pt>
                <c:pt idx="1689">
                  <c:v>6.862888681070622</c:v>
                </c:pt>
                <c:pt idx="1690">
                  <c:v>6.8237996664440637</c:v>
                </c:pt>
                <c:pt idx="1691">
                  <c:v>6.7955303552632689</c:v>
                </c:pt>
                <c:pt idx="1692">
                  <c:v>6.7454352573064424</c:v>
                </c:pt>
                <c:pt idx="1693">
                  <c:v>6.7012792315618297</c:v>
                </c:pt>
                <c:pt idx="1694">
                  <c:v>6.6119031950899849</c:v>
                </c:pt>
                <c:pt idx="1695">
                  <c:v>6.5272561110211296</c:v>
                </c:pt>
                <c:pt idx="1696">
                  <c:v>6.5307990828224032</c:v>
                </c:pt>
                <c:pt idx="1697">
                  <c:v>6.5421033561443913</c:v>
                </c:pt>
                <c:pt idx="1698">
                  <c:v>6.3647138244675938</c:v>
                </c:pt>
                <c:pt idx="1699">
                  <c:v>6.2786389916036018</c:v>
                </c:pt>
                <c:pt idx="1700">
                  <c:v>6.3706046801113025</c:v>
                </c:pt>
                <c:pt idx="1701">
                  <c:v>6.3437615725400072</c:v>
                </c:pt>
                <c:pt idx="1702">
                  <c:v>6.3687474560713326</c:v>
                </c:pt>
                <c:pt idx="1703">
                  <c:v>6.3191292217002371</c:v>
                </c:pt>
                <c:pt idx="1704">
                  <c:v>6.2911174094268159</c:v>
                </c:pt>
                <c:pt idx="1705">
                  <c:v>6.5126424623921375</c:v>
                </c:pt>
                <c:pt idx="1706">
                  <c:v>6.4967589880940091</c:v>
                </c:pt>
                <c:pt idx="1707">
                  <c:v>6.1890178989012501</c:v>
                </c:pt>
                <c:pt idx="1708">
                  <c:v>6.2581541632101612</c:v>
                </c:pt>
                <c:pt idx="1709">
                  <c:v>5.9736668212912463</c:v>
                </c:pt>
                <c:pt idx="1710">
                  <c:v>5.8938213799080597</c:v>
                </c:pt>
                <c:pt idx="1711">
                  <c:v>5.7671829284663634</c:v>
                </c:pt>
                <c:pt idx="1712">
                  <c:v>5.7839503132698811</c:v>
                </c:pt>
                <c:pt idx="1713">
                  <c:v>5.8343060110485068</c:v>
                </c:pt>
                <c:pt idx="1714">
                  <c:v>5.87765671512257</c:v>
                </c:pt>
                <c:pt idx="1715">
                  <c:v>5.8713227092159421</c:v>
                </c:pt>
                <c:pt idx="1716">
                  <c:v>5.7265055302694439</c:v>
                </c:pt>
                <c:pt idx="1717">
                  <c:v>5.5800587315689265</c:v>
                </c:pt>
                <c:pt idx="1718">
                  <c:v>5.7085636432446911</c:v>
                </c:pt>
                <c:pt idx="1719">
                  <c:v>5.7696799160854351</c:v>
                </c:pt>
                <c:pt idx="1720">
                  <c:v>5.7986959308803048</c:v>
                </c:pt>
                <c:pt idx="1721">
                  <c:v>5.8164979421568734</c:v>
                </c:pt>
                <c:pt idx="1722">
                  <c:v>5.8162511561721475</c:v>
                </c:pt>
                <c:pt idx="1723">
                  <c:v>5.7635577018526618</c:v>
                </c:pt>
                <c:pt idx="1724">
                  <c:v>5.7694660133010611</c:v>
                </c:pt>
                <c:pt idx="1725">
                  <c:v>5.8140488539235591</c:v>
                </c:pt>
                <c:pt idx="1726">
                  <c:v>5.6844289289030625</c:v>
                </c:pt>
                <c:pt idx="1727">
                  <c:v>5.7421748338569394</c:v>
                </c:pt>
                <c:pt idx="1728">
                  <c:v>5.739358318676258</c:v>
                </c:pt>
                <c:pt idx="1729">
                  <c:v>5.7869405615274205</c:v>
                </c:pt>
                <c:pt idx="1730">
                  <c:v>5.7096738299999394</c:v>
                </c:pt>
                <c:pt idx="1731">
                  <c:v>5.7042902338012791</c:v>
                </c:pt>
                <c:pt idx="1732">
                  <c:v>5.6620400032462488</c:v>
                </c:pt>
                <c:pt idx="1733">
                  <c:v>5.6702117910276346</c:v>
                </c:pt>
                <c:pt idx="1734">
                  <c:v>5.6866062369940629</c:v>
                </c:pt>
                <c:pt idx="1735">
                  <c:v>5.6071294638444735</c:v>
                </c:pt>
                <c:pt idx="1736">
                  <c:v>5.6057763013068751</c:v>
                </c:pt>
                <c:pt idx="1737">
                  <c:v>5.6308757948700823</c:v>
                </c:pt>
                <c:pt idx="1738">
                  <c:v>5.6321664077821243</c:v>
                </c:pt>
                <c:pt idx="1739">
                  <c:v>5.6094163223668447</c:v>
                </c:pt>
                <c:pt idx="1740">
                  <c:v>5.7601527288455134</c:v>
                </c:pt>
                <c:pt idx="1741">
                  <c:v>5.8330977744791674</c:v>
                </c:pt>
                <c:pt idx="1742">
                  <c:v>5.854588414788509</c:v>
                </c:pt>
                <c:pt idx="1743">
                  <c:v>5.8580223897845007</c:v>
                </c:pt>
                <c:pt idx="1744">
                  <c:v>5.9096634156062695</c:v>
                </c:pt>
                <c:pt idx="1745">
                  <c:v>5.8881019337509999</c:v>
                </c:pt>
                <c:pt idx="1746">
                  <c:v>5.9076331450120367</c:v>
                </c:pt>
                <c:pt idx="1747">
                  <c:v>5.7744955039848449</c:v>
                </c:pt>
                <c:pt idx="1748">
                  <c:v>5.7230130865197353</c:v>
                </c:pt>
                <c:pt idx="1749">
                  <c:v>5.6665633395662329</c:v>
                </c:pt>
                <c:pt idx="1750">
                  <c:v>5.661477301568862</c:v>
                </c:pt>
                <c:pt idx="1751">
                  <c:v>5.654623639864587</c:v>
                </c:pt>
                <c:pt idx="1752">
                  <c:v>5.5999645092751908</c:v>
                </c:pt>
                <c:pt idx="1753">
                  <c:v>5.5215996374165961</c:v>
                </c:pt>
                <c:pt idx="1754">
                  <c:v>5.5512372141586219</c:v>
                </c:pt>
                <c:pt idx="1755">
                  <c:v>5.5618953825780189</c:v>
                </c:pt>
                <c:pt idx="1756">
                  <c:v>5.5422976647994115</c:v>
                </c:pt>
                <c:pt idx="1757">
                  <c:v>5.4967030840022186</c:v>
                </c:pt>
                <c:pt idx="1758">
                  <c:v>5.5309431710627299</c:v>
                </c:pt>
                <c:pt idx="1759">
                  <c:v>5.5153055996846279</c:v>
                </c:pt>
                <c:pt idx="1760">
                  <c:v>5.510429997214783</c:v>
                </c:pt>
                <c:pt idx="1761">
                  <c:v>5.477724571324261</c:v>
                </c:pt>
                <c:pt idx="1762">
                  <c:v>5.4875042871923796</c:v>
                </c:pt>
                <c:pt idx="1763">
                  <c:v>5.4651279129292245</c:v>
                </c:pt>
                <c:pt idx="1764">
                  <c:v>5.4210841620365375</c:v>
                </c:pt>
                <c:pt idx="1765">
                  <c:v>5.4495236347369751</c:v>
                </c:pt>
                <c:pt idx="1766">
                  <c:v>5.3797275614175355</c:v>
                </c:pt>
                <c:pt idx="1767">
                  <c:v>5.4200856042269656</c:v>
                </c:pt>
                <c:pt idx="1768">
                  <c:v>5.4447219563753313</c:v>
                </c:pt>
                <c:pt idx="1769">
                  <c:v>5.5555467819718203</c:v>
                </c:pt>
                <c:pt idx="1770">
                  <c:v>5.5250883808708462</c:v>
                </c:pt>
                <c:pt idx="1771">
                  <c:v>5.5054796552641339</c:v>
                </c:pt>
                <c:pt idx="1772">
                  <c:v>5.5146058631697192</c:v>
                </c:pt>
                <c:pt idx="1773">
                  <c:v>5.521462262205401</c:v>
                </c:pt>
                <c:pt idx="1774">
                  <c:v>5.606051037547255</c:v>
                </c:pt>
                <c:pt idx="1775">
                  <c:v>5.5652325279686448</c:v>
                </c:pt>
                <c:pt idx="1776">
                  <c:v>5.5756845574531084</c:v>
                </c:pt>
                <c:pt idx="1777">
                  <c:v>5.5514524943782835</c:v>
                </c:pt>
                <c:pt idx="1778">
                  <c:v>5.4937894965622185</c:v>
                </c:pt>
                <c:pt idx="1779">
                  <c:v>5.504010199299092</c:v>
                </c:pt>
                <c:pt idx="1780">
                  <c:v>5.5509776778650881</c:v>
                </c:pt>
                <c:pt idx="1781">
                  <c:v>5.6009002523543572</c:v>
                </c:pt>
                <c:pt idx="1782">
                  <c:v>5.5308839473860338</c:v>
                </c:pt>
                <c:pt idx="1783">
                  <c:v>5.50760534441046</c:v>
                </c:pt>
                <c:pt idx="1784">
                  <c:v>5.6056405797310749</c:v>
                </c:pt>
                <c:pt idx="1785">
                  <c:v>5.5362746764488602</c:v>
                </c:pt>
                <c:pt idx="1786">
                  <c:v>5.4947323564017436</c:v>
                </c:pt>
                <c:pt idx="1787">
                  <c:v>5.4692582160754117</c:v>
                </c:pt>
                <c:pt idx="1788">
                  <c:v>5.4292038747835054</c:v>
                </c:pt>
                <c:pt idx="1789">
                  <c:v>5.4247685351848212</c:v>
                </c:pt>
                <c:pt idx="1790">
                  <c:v>5.4611549404386945</c:v>
                </c:pt>
                <c:pt idx="1791">
                  <c:v>5.5268907565070302</c:v>
                </c:pt>
                <c:pt idx="1792">
                  <c:v>5.4656954873360419</c:v>
                </c:pt>
                <c:pt idx="1793">
                  <c:v>5.5296051646610112</c:v>
                </c:pt>
                <c:pt idx="1794">
                  <c:v>5.4394448680632257</c:v>
                </c:pt>
                <c:pt idx="1795">
                  <c:v>5.3618109767156863</c:v>
                </c:pt>
                <c:pt idx="1796">
                  <c:v>5.404042558501132</c:v>
                </c:pt>
                <c:pt idx="1797">
                  <c:v>5.407523251576773</c:v>
                </c:pt>
                <c:pt idx="1798">
                  <c:v>5.4195775708402172</c:v>
                </c:pt>
                <c:pt idx="1799">
                  <c:v>5.3872850186276855</c:v>
                </c:pt>
                <c:pt idx="1800">
                  <c:v>5.3644583757472937</c:v>
                </c:pt>
                <c:pt idx="1801">
                  <c:v>5.346618803412162</c:v>
                </c:pt>
                <c:pt idx="1802">
                  <c:v>5.2860869507726393</c:v>
                </c:pt>
                <c:pt idx="1803">
                  <c:v>5.2559576524981999</c:v>
                </c:pt>
                <c:pt idx="1804">
                  <c:v>5.2688667624416485</c:v>
                </c:pt>
                <c:pt idx="1805">
                  <c:v>5.274091012580473</c:v>
                </c:pt>
                <c:pt idx="1806">
                  <c:v>5.2232539633993769</c:v>
                </c:pt>
                <c:pt idx="1807">
                  <c:v>5.2003808813419594</c:v>
                </c:pt>
                <c:pt idx="1808">
                  <c:v>5.1792681264084539</c:v>
                </c:pt>
                <c:pt idx="1809">
                  <c:v>5.1197626296425325</c:v>
                </c:pt>
                <c:pt idx="1810">
                  <c:v>5.0478074318841433</c:v>
                </c:pt>
                <c:pt idx="1811">
                  <c:v>5.1173975031326258</c:v>
                </c:pt>
                <c:pt idx="1812">
                  <c:v>5.0596748731716934</c:v>
                </c:pt>
                <c:pt idx="1813">
                  <c:v>5.119341251754717</c:v>
                </c:pt>
                <c:pt idx="1814">
                  <c:v>5.1250693569492745</c:v>
                </c:pt>
                <c:pt idx="1815">
                  <c:v>5.1545574226286917</c:v>
                </c:pt>
                <c:pt idx="1816">
                  <c:v>5.153483442769879</c:v>
                </c:pt>
                <c:pt idx="1817">
                  <c:v>5.1590714922172705</c:v>
                </c:pt>
                <c:pt idx="1818">
                  <c:v>5.1682406893697515</c:v>
                </c:pt>
                <c:pt idx="1819">
                  <c:v>5.1961396553395929</c:v>
                </c:pt>
                <c:pt idx="1820">
                  <c:v>5.2442627919867091</c:v>
                </c:pt>
                <c:pt idx="1821">
                  <c:v>5.2856686735689884</c:v>
                </c:pt>
                <c:pt idx="1822">
                  <c:v>5.2075609939123861</c:v>
                </c:pt>
                <c:pt idx="1823">
                  <c:v>5.2101487329249903</c:v>
                </c:pt>
                <c:pt idx="1824">
                  <c:v>5.2093699620725182</c:v>
                </c:pt>
                <c:pt idx="1825">
                  <c:v>5.1958508833572221</c:v>
                </c:pt>
                <c:pt idx="1826">
                  <c:v>5.2177694525149976</c:v>
                </c:pt>
                <c:pt idx="1827">
                  <c:v>5.2286241417360042</c:v>
                </c:pt>
                <c:pt idx="1828">
                  <c:v>5.2044177739210218</c:v>
                </c:pt>
                <c:pt idx="1829">
                  <c:v>5.1879685957148647</c:v>
                </c:pt>
                <c:pt idx="1830">
                  <c:v>5.2081236368588186</c:v>
                </c:pt>
                <c:pt idx="1831">
                  <c:v>5.2320247899673049</c:v>
                </c:pt>
                <c:pt idx="1832">
                  <c:v>5.2556451665910053</c:v>
                </c:pt>
                <c:pt idx="1833">
                  <c:v>5.2290089233647974</c:v>
                </c:pt>
                <c:pt idx="1834">
                  <c:v>5.2022277353702018</c:v>
                </c:pt>
                <c:pt idx="1835">
                  <c:v>5.1401620911596613</c:v>
                </c:pt>
                <c:pt idx="1836">
                  <c:v>5.1627346265770813</c:v>
                </c:pt>
                <c:pt idx="1837">
                  <c:v>5.1477499834976514</c:v>
                </c:pt>
                <c:pt idx="1838">
                  <c:v>5.1350404202601734</c:v>
                </c:pt>
                <c:pt idx="1839">
                  <c:v>5.1395272368051188</c:v>
                </c:pt>
                <c:pt idx="1840">
                  <c:v>5.1209557659274818</c:v>
                </c:pt>
                <c:pt idx="1841">
                  <c:v>5.0621496702195294</c:v>
                </c:pt>
                <c:pt idx="1842">
                  <c:v>5.1772294808865134</c:v>
                </c:pt>
                <c:pt idx="1843">
                  <c:v>5.0701653235493911</c:v>
                </c:pt>
                <c:pt idx="1844">
                  <c:v>5.0669649784769071</c:v>
                </c:pt>
                <c:pt idx="1845">
                  <c:v>5.0260192404003252</c:v>
                </c:pt>
                <c:pt idx="1846">
                  <c:v>5.0171173781576321</c:v>
                </c:pt>
                <c:pt idx="1847">
                  <c:v>5.020870448062464</c:v>
                </c:pt>
                <c:pt idx="1848">
                  <c:v>4.9676527308157192</c:v>
                </c:pt>
                <c:pt idx="1849">
                  <c:v>4.9636543120146985</c:v>
                </c:pt>
                <c:pt idx="1850">
                  <c:v>4.880441935965063</c:v>
                </c:pt>
                <c:pt idx="1851">
                  <c:v>4.934153879242265</c:v>
                </c:pt>
                <c:pt idx="1852">
                  <c:v>4.9781046014513723</c:v>
                </c:pt>
                <c:pt idx="1853">
                  <c:v>4.9762213248217613</c:v>
                </c:pt>
                <c:pt idx="1854">
                  <c:v>4.9926867854101609</c:v>
                </c:pt>
                <c:pt idx="1855">
                  <c:v>5.0202796677221944</c:v>
                </c:pt>
                <c:pt idx="1856">
                  <c:v>4.9633962294408418</c:v>
                </c:pt>
                <c:pt idx="1857">
                  <c:v>5.0062717142526303</c:v>
                </c:pt>
                <c:pt idx="1858">
                  <c:v>4.9554568358617823</c:v>
                </c:pt>
                <c:pt idx="1859">
                  <c:v>4.9331062809915611</c:v>
                </c:pt>
                <c:pt idx="1860">
                  <c:v>4.9093690663870486</c:v>
                </c:pt>
                <c:pt idx="1861">
                  <c:v>4.8102428390576772</c:v>
                </c:pt>
                <c:pt idx="1862">
                  <c:v>4.9068330242901581</c:v>
                </c:pt>
                <c:pt idx="1863">
                  <c:v>4.9358696581058847</c:v>
                </c:pt>
                <c:pt idx="1864">
                  <c:v>4.9502889079314771</c:v>
                </c:pt>
                <c:pt idx="1865">
                  <c:v>4.8964972800619062</c:v>
                </c:pt>
                <c:pt idx="1866">
                  <c:v>4.8635492210444493</c:v>
                </c:pt>
                <c:pt idx="1867">
                  <c:v>4.8913357051094675</c:v>
                </c:pt>
                <c:pt idx="1868">
                  <c:v>4.9538652516290194</c:v>
                </c:pt>
                <c:pt idx="1869">
                  <c:v>4.9633911600538871</c:v>
                </c:pt>
                <c:pt idx="1870">
                  <c:v>4.9445313674042364</c:v>
                </c:pt>
                <c:pt idx="1871">
                  <c:v>4.9669318889316365</c:v>
                </c:pt>
                <c:pt idx="1872">
                  <c:v>4.9733116983834424</c:v>
                </c:pt>
                <c:pt idx="1873">
                  <c:v>5.000407017588393</c:v>
                </c:pt>
                <c:pt idx="1874">
                  <c:v>4.8394636736356578</c:v>
                </c:pt>
                <c:pt idx="1875">
                  <c:v>4.8748431418153437</c:v>
                </c:pt>
                <c:pt idx="1876">
                  <c:v>4.9768153708983132</c:v>
                </c:pt>
                <c:pt idx="1877">
                  <c:v>5.065136175064378</c:v>
                </c:pt>
                <c:pt idx="1878">
                  <c:v>4.911519256977515</c:v>
                </c:pt>
                <c:pt idx="1879">
                  <c:v>4.9497931369032688</c:v>
                </c:pt>
                <c:pt idx="1880">
                  <c:v>4.9515663310439217</c:v>
                </c:pt>
                <c:pt idx="1881">
                  <c:v>4.9409713244479514</c:v>
                </c:pt>
                <c:pt idx="1882">
                  <c:v>4.990465192519733</c:v>
                </c:pt>
                <c:pt idx="1883">
                  <c:v>4.9901103498759198</c:v>
                </c:pt>
                <c:pt idx="1884">
                  <c:v>4.9230114925959185</c:v>
                </c:pt>
                <c:pt idx="1885">
                  <c:v>4.9067198364528997</c:v>
                </c:pt>
                <c:pt idx="1886">
                  <c:v>4.8624803845918718</c:v>
                </c:pt>
                <c:pt idx="1887">
                  <c:v>4.8290790550398421</c:v>
                </c:pt>
                <c:pt idx="1888">
                  <c:v>4.8211202528924746</c:v>
                </c:pt>
                <c:pt idx="1889">
                  <c:v>4.8098000356410875</c:v>
                </c:pt>
                <c:pt idx="1890">
                  <c:v>4.789128203174176</c:v>
                </c:pt>
                <c:pt idx="1891">
                  <c:v>4.8172097282322301</c:v>
                </c:pt>
                <c:pt idx="1892">
                  <c:v>4.7774534402559743</c:v>
                </c:pt>
                <c:pt idx="1893">
                  <c:v>4.7886480912669676</c:v>
                </c:pt>
                <c:pt idx="1894">
                  <c:v>4.7332683234239674</c:v>
                </c:pt>
                <c:pt idx="1895">
                  <c:v>4.7074865364892471</c:v>
                </c:pt>
                <c:pt idx="1896">
                  <c:v>4.7767596307162874</c:v>
                </c:pt>
                <c:pt idx="1897">
                  <c:v>4.8542043765472664</c:v>
                </c:pt>
                <c:pt idx="1898">
                  <c:v>4.7797741115072956</c:v>
                </c:pt>
                <c:pt idx="1899">
                  <c:v>4.8543006420560868</c:v>
                </c:pt>
                <c:pt idx="1900">
                  <c:v>4.8037056160333051</c:v>
                </c:pt>
                <c:pt idx="1901">
                  <c:v>4.8746633234460601</c:v>
                </c:pt>
                <c:pt idx="1902">
                  <c:v>4.8541212098897617</c:v>
                </c:pt>
                <c:pt idx="1903">
                  <c:v>4.9271024540609947</c:v>
                </c:pt>
                <c:pt idx="1904">
                  <c:v>4.8919027800379267</c:v>
                </c:pt>
                <c:pt idx="1905">
                  <c:v>4.8911123092005182</c:v>
                </c:pt>
                <c:pt idx="1906">
                  <c:v>4.8942761363804044</c:v>
                </c:pt>
                <c:pt idx="1907">
                  <c:v>4.8868909849360653</c:v>
                </c:pt>
                <c:pt idx="1908">
                  <c:v>4.8712438765151633</c:v>
                </c:pt>
                <c:pt idx="1909">
                  <c:v>4.8976778989363368</c:v>
                </c:pt>
                <c:pt idx="1910">
                  <c:v>4.8747076194828765</c:v>
                </c:pt>
                <c:pt idx="1911">
                  <c:v>4.8259055915692128</c:v>
                </c:pt>
                <c:pt idx="1912">
                  <c:v>4.8278180437470786</c:v>
                </c:pt>
                <c:pt idx="1913">
                  <c:v>4.8063218568092259</c:v>
                </c:pt>
                <c:pt idx="1914">
                  <c:v>4.7753916015523812</c:v>
                </c:pt>
                <c:pt idx="1915">
                  <c:v>4.7990200459658183</c:v>
                </c:pt>
                <c:pt idx="1916">
                  <c:v>4.7488582941301321</c:v>
                </c:pt>
                <c:pt idx="1917">
                  <c:v>4.7018574365010446</c:v>
                </c:pt>
                <c:pt idx="1918">
                  <c:v>4.7399551352629636</c:v>
                </c:pt>
                <c:pt idx="1919">
                  <c:v>4.6815534210448924</c:v>
                </c:pt>
                <c:pt idx="1920">
                  <c:v>4.6733038037603869</c:v>
                </c:pt>
                <c:pt idx="1921">
                  <c:v>4.7076602464748536</c:v>
                </c:pt>
                <c:pt idx="1922">
                  <c:v>4.6384590022526044</c:v>
                </c:pt>
                <c:pt idx="1923">
                  <c:v>4.7143263862024387</c:v>
                </c:pt>
                <c:pt idx="1924">
                  <c:v>4.6657225604906376</c:v>
                </c:pt>
                <c:pt idx="1925">
                  <c:v>4.6325477830695512</c:v>
                </c:pt>
                <c:pt idx="1926">
                  <c:v>4.616770664477265</c:v>
                </c:pt>
                <c:pt idx="1927">
                  <c:v>4.6010726902998016</c:v>
                </c:pt>
                <c:pt idx="1928">
                  <c:v>4.6095428406979551</c:v>
                </c:pt>
                <c:pt idx="1929">
                  <c:v>4.6032698396092027</c:v>
                </c:pt>
                <c:pt idx="1930">
                  <c:v>4.6686056997122023</c:v>
                </c:pt>
                <c:pt idx="1931">
                  <c:v>4.6430971069319815</c:v>
                </c:pt>
                <c:pt idx="1932">
                  <c:v>4.6624016574180471</c:v>
                </c:pt>
                <c:pt idx="1933">
                  <c:v>4.6413561175605906</c:v>
                </c:pt>
                <c:pt idx="1934">
                  <c:v>4.6626274085284303</c:v>
                </c:pt>
                <c:pt idx="1935">
                  <c:v>4.729035871115661</c:v>
                </c:pt>
                <c:pt idx="1936">
                  <c:v>4.6903491861418516</c:v>
                </c:pt>
                <c:pt idx="1937">
                  <c:v>4.7140517535137487</c:v>
                </c:pt>
                <c:pt idx="1938">
                  <c:v>4.7179388285129464</c:v>
                </c:pt>
                <c:pt idx="1939">
                  <c:v>4.7224081230693322</c:v>
                </c:pt>
                <c:pt idx="1940">
                  <c:v>4.742540551342989</c:v>
                </c:pt>
                <c:pt idx="1941">
                  <c:v>4.7880822648072368</c:v>
                </c:pt>
                <c:pt idx="1942">
                  <c:v>4.719214757976065</c:v>
                </c:pt>
                <c:pt idx="1943">
                  <c:v>4.7151970083084471</c:v>
                </c:pt>
                <c:pt idx="1944">
                  <c:v>4.7822528116836622</c:v>
                </c:pt>
                <c:pt idx="1945">
                  <c:v>4.7711279711594496</c:v>
                </c:pt>
                <c:pt idx="1946">
                  <c:v>4.8098828614188243</c:v>
                </c:pt>
                <c:pt idx="1947">
                  <c:v>4.7624369340589006</c:v>
                </c:pt>
                <c:pt idx="1948">
                  <c:v>4.7776022470460084</c:v>
                </c:pt>
                <c:pt idx="1949">
                  <c:v>4.7458352251888876</c:v>
                </c:pt>
                <c:pt idx="1950">
                  <c:v>4.7595279347094177</c:v>
                </c:pt>
                <c:pt idx="1951">
                  <c:v>4.7332544260930476</c:v>
                </c:pt>
                <c:pt idx="1952">
                  <c:v>4.7004703495385547</c:v>
                </c:pt>
                <c:pt idx="1953">
                  <c:v>4.744403171712297</c:v>
                </c:pt>
                <c:pt idx="1954">
                  <c:v>4.743528890482807</c:v>
                </c:pt>
                <c:pt idx="1955">
                  <c:v>4.7454457675623507</c:v>
                </c:pt>
                <c:pt idx="1956">
                  <c:v>4.7874170861302972</c:v>
                </c:pt>
                <c:pt idx="1957">
                  <c:v>4.8227462755011885</c:v>
                </c:pt>
                <c:pt idx="1958">
                  <c:v>4.8292040719606577</c:v>
                </c:pt>
                <c:pt idx="1959">
                  <c:v>4.773602997976834</c:v>
                </c:pt>
                <c:pt idx="1960">
                  <c:v>4.7955887156872379</c:v>
                </c:pt>
                <c:pt idx="1961">
                  <c:v>4.7876817265997573</c:v>
                </c:pt>
                <c:pt idx="1962">
                  <c:v>4.7156177409514939</c:v>
                </c:pt>
                <c:pt idx="1963">
                  <c:v>4.7225821136897324</c:v>
                </c:pt>
                <c:pt idx="1964">
                  <c:v>4.6873679174724847</c:v>
                </c:pt>
                <c:pt idx="1965">
                  <c:v>4.6569990480334162</c:v>
                </c:pt>
                <c:pt idx="1966">
                  <c:v>4.6512201437094554</c:v>
                </c:pt>
                <c:pt idx="1967">
                  <c:v>4.5968577264042576</c:v>
                </c:pt>
                <c:pt idx="1968">
                  <c:v>4.656131420487208</c:v>
                </c:pt>
                <c:pt idx="1969">
                  <c:v>4.7019724123190221</c:v>
                </c:pt>
                <c:pt idx="1970">
                  <c:v>4.6801587043819755</c:v>
                </c:pt>
                <c:pt idx="1971">
                  <c:v>4.7794988563178986</c:v>
                </c:pt>
                <c:pt idx="1972">
                  <c:v>4.7917423987050682</c:v>
                </c:pt>
                <c:pt idx="1973">
                  <c:v>4.7559119377060366</c:v>
                </c:pt>
                <c:pt idx="1974">
                  <c:v>4.8034997899353504</c:v>
                </c:pt>
                <c:pt idx="1975">
                  <c:v>4.7711058265685002</c:v>
                </c:pt>
                <c:pt idx="1976">
                  <c:v>4.770964678679201</c:v>
                </c:pt>
                <c:pt idx="1977">
                  <c:v>4.7377726292209044</c:v>
                </c:pt>
                <c:pt idx="1978">
                  <c:v>4.7652680584308822</c:v>
                </c:pt>
                <c:pt idx="1979">
                  <c:v>4.7399871000862515</c:v>
                </c:pt>
                <c:pt idx="1980">
                  <c:v>4.894392715391449</c:v>
                </c:pt>
                <c:pt idx="1981">
                  <c:v>4.8033493780766712</c:v>
                </c:pt>
                <c:pt idx="1982">
                  <c:v>4.771241493582723</c:v>
                </c:pt>
                <c:pt idx="1983">
                  <c:v>4.7551917444669689</c:v>
                </c:pt>
                <c:pt idx="1984">
                  <c:v>4.7650267080058706</c:v>
                </c:pt>
                <c:pt idx="1985">
                  <c:v>4.8385300610588544</c:v>
                </c:pt>
                <c:pt idx="1986">
                  <c:v>4.8254834415912162</c:v>
                </c:pt>
                <c:pt idx="1987">
                  <c:v>4.8593268104018872</c:v>
                </c:pt>
                <c:pt idx="1988">
                  <c:v>4.8298304826474787</c:v>
                </c:pt>
                <c:pt idx="1989">
                  <c:v>4.8827670856462451</c:v>
                </c:pt>
                <c:pt idx="1990">
                  <c:v>4.9003989052550985</c:v>
                </c:pt>
                <c:pt idx="1991">
                  <c:v>4.8405069073304112</c:v>
                </c:pt>
                <c:pt idx="1992">
                  <c:v>4.8179103726088464</c:v>
                </c:pt>
                <c:pt idx="1993">
                  <c:v>4.8526370615718299</c:v>
                </c:pt>
                <c:pt idx="1994">
                  <c:v>4.8117720580240437</c:v>
                </c:pt>
                <c:pt idx="1995">
                  <c:v>4.8389349763177991</c:v>
                </c:pt>
                <c:pt idx="1996">
                  <c:v>4.7195882427048197</c:v>
                </c:pt>
                <c:pt idx="1997">
                  <c:v>4.8031410650626105</c:v>
                </c:pt>
                <c:pt idx="1998">
                  <c:v>4.7660286613468887</c:v>
                </c:pt>
                <c:pt idx="1999">
                  <c:v>4.7393338034964483</c:v>
                </c:pt>
                <c:pt idx="2000">
                  <c:v>4.7777865228770811</c:v>
                </c:pt>
                <c:pt idx="2001">
                  <c:v>4.7579063578283565</c:v>
                </c:pt>
                <c:pt idx="2002">
                  <c:v>4.7241039719425393</c:v>
                </c:pt>
                <c:pt idx="2003">
                  <c:v>4.7307850484807679</c:v>
                </c:pt>
                <c:pt idx="2004">
                  <c:v>4.7058605784464413</c:v>
                </c:pt>
                <c:pt idx="2005">
                  <c:v>4.6967000315184855</c:v>
                </c:pt>
                <c:pt idx="2006">
                  <c:v>4.6481654384529891</c:v>
                </c:pt>
                <c:pt idx="2007">
                  <c:v>4.6203242038836194</c:v>
                </c:pt>
                <c:pt idx="2008">
                  <c:v>4.5523503132427816</c:v>
                </c:pt>
                <c:pt idx="2009">
                  <c:v>4.5522011287921664</c:v>
                </c:pt>
                <c:pt idx="2010">
                  <c:v>4.516763764944665</c:v>
                </c:pt>
                <c:pt idx="2011">
                  <c:v>4.5275247414146236</c:v>
                </c:pt>
                <c:pt idx="2012">
                  <c:v>4.5122196335971925</c:v>
                </c:pt>
                <c:pt idx="2013">
                  <c:v>4.4914310892382847</c:v>
                </c:pt>
                <c:pt idx="2014">
                  <c:v>4.5123684757926164</c:v>
                </c:pt>
                <c:pt idx="2015">
                  <c:v>4.5103151406996052</c:v>
                </c:pt>
                <c:pt idx="2016">
                  <c:v>4.4365370415718752</c:v>
                </c:pt>
                <c:pt idx="2017">
                  <c:v>4.4250478271427696</c:v>
                </c:pt>
                <c:pt idx="2018">
                  <c:v>4.4726108058524066</c:v>
                </c:pt>
                <c:pt idx="2019">
                  <c:v>4.4397420368050167</c:v>
                </c:pt>
                <c:pt idx="2020">
                  <c:v>4.4918655759419446</c:v>
                </c:pt>
                <c:pt idx="2021">
                  <c:v>4.4300051324647534</c:v>
                </c:pt>
                <c:pt idx="2022">
                  <c:v>4.4085637708096588</c:v>
                </c:pt>
                <c:pt idx="2023">
                  <c:v>4.4359970520194025</c:v>
                </c:pt>
                <c:pt idx="2024">
                  <c:v>4.4403854583642044</c:v>
                </c:pt>
                <c:pt idx="2025">
                  <c:v>4.4204036051166185</c:v>
                </c:pt>
                <c:pt idx="2026">
                  <c:v>4.4025475415045312</c:v>
                </c:pt>
                <c:pt idx="2027">
                  <c:v>4.4029747197014029</c:v>
                </c:pt>
                <c:pt idx="2028">
                  <c:v>4.3971215593894719</c:v>
                </c:pt>
                <c:pt idx="2029">
                  <c:v>4.3915502141966041</c:v>
                </c:pt>
                <c:pt idx="2030">
                  <c:v>4.3537264532069404</c:v>
                </c:pt>
                <c:pt idx="2031">
                  <c:v>4.330240972734356</c:v>
                </c:pt>
                <c:pt idx="2032">
                  <c:v>4.3665888521060126</c:v>
                </c:pt>
                <c:pt idx="2033">
                  <c:v>4.3906538911421826</c:v>
                </c:pt>
                <c:pt idx="2034">
                  <c:v>4.3752859131866657</c:v>
                </c:pt>
                <c:pt idx="2035">
                  <c:v>4.3520865540170757</c:v>
                </c:pt>
                <c:pt idx="2036">
                  <c:v>4.3326143812580593</c:v>
                </c:pt>
                <c:pt idx="2037">
                  <c:v>4.3541125725876988</c:v>
                </c:pt>
                <c:pt idx="2038">
                  <c:v>4.3716695550222724</c:v>
                </c:pt>
                <c:pt idx="2039">
                  <c:v>4.3723236096049884</c:v>
                </c:pt>
                <c:pt idx="2040">
                  <c:v>4.3834414122093879</c:v>
                </c:pt>
                <c:pt idx="2041">
                  <c:v>4.3069784272300353</c:v>
                </c:pt>
                <c:pt idx="2042">
                  <c:v>4.3315448795236637</c:v>
                </c:pt>
                <c:pt idx="2043">
                  <c:v>4.3424419598187551</c:v>
                </c:pt>
                <c:pt idx="2044">
                  <c:v>4.2751353036413313</c:v>
                </c:pt>
                <c:pt idx="2045">
                  <c:v>4.2460911639402799</c:v>
                </c:pt>
                <c:pt idx="2046">
                  <c:v>4.3042984151735242</c:v>
                </c:pt>
                <c:pt idx="2047">
                  <c:v>4.2975616329669064</c:v>
                </c:pt>
                <c:pt idx="2048">
                  <c:v>4.189410475931254</c:v>
                </c:pt>
                <c:pt idx="2049">
                  <c:v>4.1982463243937174</c:v>
                </c:pt>
                <c:pt idx="2050">
                  <c:v>4.1717736200282403</c:v>
                </c:pt>
                <c:pt idx="2051">
                  <c:v>4.1915712025935363</c:v>
                </c:pt>
                <c:pt idx="2052">
                  <c:v>4.1518074383424919</c:v>
                </c:pt>
                <c:pt idx="2053">
                  <c:v>4.1132956622792483</c:v>
                </c:pt>
                <c:pt idx="2054">
                  <c:v>4.1358484788041494</c:v>
                </c:pt>
                <c:pt idx="2055">
                  <c:v>4.0538986974819498</c:v>
                </c:pt>
                <c:pt idx="2056">
                  <c:v>4.0403756669086466</c:v>
                </c:pt>
                <c:pt idx="2057">
                  <c:v>4.007297673458055</c:v>
                </c:pt>
                <c:pt idx="2058">
                  <c:v>3.9834912747373274</c:v>
                </c:pt>
                <c:pt idx="2059">
                  <c:v>3.9083520523776727</c:v>
                </c:pt>
                <c:pt idx="2060">
                  <c:v>3.8745079915611602</c:v>
                </c:pt>
                <c:pt idx="2061">
                  <c:v>3.8816295083674901</c:v>
                </c:pt>
                <c:pt idx="2062">
                  <c:v>3.8625041476428645</c:v>
                </c:pt>
                <c:pt idx="2063">
                  <c:v>3.8937480852920481</c:v>
                </c:pt>
                <c:pt idx="2064">
                  <c:v>3.8408166930115728</c:v>
                </c:pt>
                <c:pt idx="2065">
                  <c:v>3.9085777283272893</c:v>
                </c:pt>
                <c:pt idx="2066">
                  <c:v>3.8274208054958736</c:v>
                </c:pt>
                <c:pt idx="2067">
                  <c:v>3.8315520730163644</c:v>
                </c:pt>
                <c:pt idx="2068">
                  <c:v>3.7674905358582533</c:v>
                </c:pt>
                <c:pt idx="2069">
                  <c:v>3.7968931552446739</c:v>
                </c:pt>
                <c:pt idx="2070">
                  <c:v>3.7402722829905866</c:v>
                </c:pt>
                <c:pt idx="2071">
                  <c:v>3.7391505479441367</c:v>
                </c:pt>
                <c:pt idx="2072">
                  <c:v>3.6519198190902102</c:v>
                </c:pt>
                <c:pt idx="2073">
                  <c:v>3.6441756749923337</c:v>
                </c:pt>
                <c:pt idx="2074">
                  <c:v>3.651204282969156</c:v>
                </c:pt>
                <c:pt idx="2075">
                  <c:v>3.6509508571591298</c:v>
                </c:pt>
                <c:pt idx="2076">
                  <c:v>3.6213070549646287</c:v>
                </c:pt>
                <c:pt idx="2077">
                  <c:v>3.6634783683831773</c:v>
                </c:pt>
                <c:pt idx="2078">
                  <c:v>3.6166594666718788</c:v>
                </c:pt>
                <c:pt idx="2079">
                  <c:v>3.5876053165218469</c:v>
                </c:pt>
                <c:pt idx="2080">
                  <c:v>3.6404550096371113</c:v>
                </c:pt>
                <c:pt idx="2081">
                  <c:v>3.5665144888710532</c:v>
                </c:pt>
                <c:pt idx="2082">
                  <c:v>3.5264867682622048</c:v>
                </c:pt>
                <c:pt idx="2083">
                  <c:v>3.5082817745526684</c:v>
                </c:pt>
                <c:pt idx="2084">
                  <c:v>3.4262854826052513</c:v>
                </c:pt>
                <c:pt idx="2085">
                  <c:v>3.4107779663130389</c:v>
                </c:pt>
                <c:pt idx="2086">
                  <c:v>3.4252625736203024</c:v>
                </c:pt>
                <c:pt idx="2087">
                  <c:v>3.2928302301450718</c:v>
                </c:pt>
                <c:pt idx="2088">
                  <c:v>3.3578658308907494</c:v>
                </c:pt>
                <c:pt idx="2089">
                  <c:v>3.3594943045478498</c:v>
                </c:pt>
                <c:pt idx="2090">
                  <c:v>3.3156142240497677</c:v>
                </c:pt>
                <c:pt idx="2091">
                  <c:v>3.3157831590248876</c:v>
                </c:pt>
                <c:pt idx="2092">
                  <c:v>3.2833818901239598</c:v>
                </c:pt>
                <c:pt idx="2093">
                  <c:v>3.2209637634606048</c:v>
                </c:pt>
                <c:pt idx="2094">
                  <c:v>3.238682187639319</c:v>
                </c:pt>
                <c:pt idx="2095">
                  <c:v>3.2013603673611835</c:v>
                </c:pt>
                <c:pt idx="2096">
                  <c:v>3.1589107607911449</c:v>
                </c:pt>
                <c:pt idx="2097">
                  <c:v>3.1626262139779926</c:v>
                </c:pt>
                <c:pt idx="2098">
                  <c:v>3.1551135130535646</c:v>
                </c:pt>
                <c:pt idx="2099">
                  <c:v>3.1443395201590674</c:v>
                </c:pt>
                <c:pt idx="2100">
                  <c:v>3.1105216320615248</c:v>
                </c:pt>
                <c:pt idx="2101">
                  <c:v>3.107279731114565</c:v>
                </c:pt>
                <c:pt idx="2102">
                  <c:v>3.048128930171301</c:v>
                </c:pt>
                <c:pt idx="2103">
                  <c:v>3.0085444405371198</c:v>
                </c:pt>
                <c:pt idx="2104">
                  <c:v>3.0524290590587588</c:v>
                </c:pt>
                <c:pt idx="2105">
                  <c:v>3.1077212647747432</c:v>
                </c:pt>
                <c:pt idx="2106">
                  <c:v>3.1251979856717238</c:v>
                </c:pt>
                <c:pt idx="2107">
                  <c:v>3.0906582277274164</c:v>
                </c:pt>
                <c:pt idx="2108">
                  <c:v>3.1098731912578836</c:v>
                </c:pt>
                <c:pt idx="2109">
                  <c:v>3.0641835248697458</c:v>
                </c:pt>
                <c:pt idx="2110">
                  <c:v>3.0373279487092897</c:v>
                </c:pt>
                <c:pt idx="2111">
                  <c:v>3.0461779098958308</c:v>
                </c:pt>
                <c:pt idx="2112">
                  <c:v>3.0152049277432647</c:v>
                </c:pt>
                <c:pt idx="2113">
                  <c:v>3.0288317405459231</c:v>
                </c:pt>
                <c:pt idx="2114">
                  <c:v>3.0222573319666601</c:v>
                </c:pt>
                <c:pt idx="2115">
                  <c:v>3.0335707516893073</c:v>
                </c:pt>
                <c:pt idx="2116">
                  <c:v>3.0257667153319567</c:v>
                </c:pt>
                <c:pt idx="2117">
                  <c:v>3.0252772918629489</c:v>
                </c:pt>
                <c:pt idx="2118">
                  <c:v>2.9578101064319795</c:v>
                </c:pt>
                <c:pt idx="2119">
                  <c:v>2.9300261953314255</c:v>
                </c:pt>
                <c:pt idx="2120">
                  <c:v>2.9250427829739634</c:v>
                </c:pt>
                <c:pt idx="2121">
                  <c:v>2.9052298977680246</c:v>
                </c:pt>
                <c:pt idx="2122">
                  <c:v>2.8355155411674882</c:v>
                </c:pt>
                <c:pt idx="2123">
                  <c:v>2.809130952098271</c:v>
                </c:pt>
                <c:pt idx="2124">
                  <c:v>2.758402847123298</c:v>
                </c:pt>
                <c:pt idx="2125">
                  <c:v>2.7314588082285374</c:v>
                </c:pt>
                <c:pt idx="2126">
                  <c:v>2.714917276077633</c:v>
                </c:pt>
                <c:pt idx="2127">
                  <c:v>2.6921725089064652</c:v>
                </c:pt>
                <c:pt idx="2128">
                  <c:v>2.6905174798830589</c:v>
                </c:pt>
                <c:pt idx="2129">
                  <c:v>2.5708389479666582</c:v>
                </c:pt>
                <c:pt idx="2130">
                  <c:v>2.6386808715797128</c:v>
                </c:pt>
                <c:pt idx="2131">
                  <c:v>2.5350606573522172</c:v>
                </c:pt>
                <c:pt idx="2132">
                  <c:v>2.5816632409692564</c:v>
                </c:pt>
                <c:pt idx="2133">
                  <c:v>2.4848688428701693</c:v>
                </c:pt>
                <c:pt idx="2134">
                  <c:v>2.4915007933159039</c:v>
                </c:pt>
                <c:pt idx="2135">
                  <c:v>2.3502730082414769</c:v>
                </c:pt>
                <c:pt idx="2136">
                  <c:v>2.4367783203449234</c:v>
                </c:pt>
                <c:pt idx="2137">
                  <c:v>2.3434116091930024</c:v>
                </c:pt>
                <c:pt idx="2138">
                  <c:v>2.3599713043025883</c:v>
                </c:pt>
                <c:pt idx="2139">
                  <c:v>2.3325242242356881</c:v>
                </c:pt>
                <c:pt idx="2140">
                  <c:v>2.3469164676360843</c:v>
                </c:pt>
                <c:pt idx="2141">
                  <c:v>2.2492965510830687</c:v>
                </c:pt>
                <c:pt idx="2142">
                  <c:v>2.3304022321907092</c:v>
                </c:pt>
                <c:pt idx="2143">
                  <c:v>2.3078561207777071</c:v>
                </c:pt>
                <c:pt idx="2144">
                  <c:v>2.3036009932740464</c:v>
                </c:pt>
                <c:pt idx="2145">
                  <c:v>2.2510459483093936</c:v>
                </c:pt>
                <c:pt idx="2146">
                  <c:v>2.2175010324473998</c:v>
                </c:pt>
                <c:pt idx="2147">
                  <c:v>2.159165122159945</c:v>
                </c:pt>
                <c:pt idx="2148">
                  <c:v>2.1181669835166339</c:v>
                </c:pt>
                <c:pt idx="2149">
                  <c:v>2.117358611349629</c:v>
                </c:pt>
                <c:pt idx="2150">
                  <c:v>2.1604101055465175</c:v>
                </c:pt>
                <c:pt idx="2151">
                  <c:v>2.103020609142614</c:v>
                </c:pt>
                <c:pt idx="2152">
                  <c:v>2.093368280333785</c:v>
                </c:pt>
                <c:pt idx="2153">
                  <c:v>2.0918402758021593</c:v>
                </c:pt>
                <c:pt idx="2154">
                  <c:v>2.0981484348631452</c:v>
                </c:pt>
                <c:pt idx="2155">
                  <c:v>2.0950413053771766</c:v>
                </c:pt>
                <c:pt idx="2156">
                  <c:v>2.0850992718322803</c:v>
                </c:pt>
                <c:pt idx="2157">
                  <c:v>2.0532434143745837</c:v>
                </c:pt>
                <c:pt idx="2158">
                  <c:v>1.9571286751080552</c:v>
                </c:pt>
                <c:pt idx="2159">
                  <c:v>2.0029891509378839</c:v>
                </c:pt>
                <c:pt idx="2160">
                  <c:v>1.9933454093373548</c:v>
                </c:pt>
                <c:pt idx="2161">
                  <c:v>1.8930970416219162</c:v>
                </c:pt>
                <c:pt idx="2162">
                  <c:v>1.9311111937412195</c:v>
                </c:pt>
                <c:pt idx="2163">
                  <c:v>1.9282137219975182</c:v>
                </c:pt>
                <c:pt idx="2164">
                  <c:v>1.9616533691860116</c:v>
                </c:pt>
                <c:pt idx="2165">
                  <c:v>1.936206788360173</c:v>
                </c:pt>
                <c:pt idx="2166">
                  <c:v>1.9038097861063252</c:v>
                </c:pt>
                <c:pt idx="2167">
                  <c:v>1.9242433868437936</c:v>
                </c:pt>
                <c:pt idx="2168">
                  <c:v>1.9162488887772944</c:v>
                </c:pt>
                <c:pt idx="2169">
                  <c:v>1.8789707709062631</c:v>
                </c:pt>
                <c:pt idx="2170">
                  <c:v>1.8749248570181121</c:v>
                </c:pt>
                <c:pt idx="2171">
                  <c:v>1.9013098482909441</c:v>
                </c:pt>
                <c:pt idx="2172">
                  <c:v>1.8595144841051847</c:v>
                </c:pt>
                <c:pt idx="2173">
                  <c:v>1.861133151976857</c:v>
                </c:pt>
                <c:pt idx="2174">
                  <c:v>1.7479944319666929</c:v>
                </c:pt>
                <c:pt idx="2175">
                  <c:v>1.8289350730706699</c:v>
                </c:pt>
                <c:pt idx="2176">
                  <c:v>1.8809358924947839</c:v>
                </c:pt>
                <c:pt idx="2177">
                  <c:v>1.814813148130956</c:v>
                </c:pt>
                <c:pt idx="2178">
                  <c:v>1.7753269970326113</c:v>
                </c:pt>
                <c:pt idx="2179">
                  <c:v>1.7745839470541092</c:v>
                </c:pt>
                <c:pt idx="2180">
                  <c:v>1.7511782057612613</c:v>
                </c:pt>
                <c:pt idx="2181">
                  <c:v>1.7336473017003584</c:v>
                </c:pt>
                <c:pt idx="2182">
                  <c:v>1.7487440422830014</c:v>
                </c:pt>
                <c:pt idx="2183">
                  <c:v>1.6850476208201126</c:v>
                </c:pt>
                <c:pt idx="2184">
                  <c:v>1.5665414031196701</c:v>
                </c:pt>
                <c:pt idx="2185">
                  <c:v>1.6470759780601862</c:v>
                </c:pt>
                <c:pt idx="2186">
                  <c:v>1.6529837118238411</c:v>
                </c:pt>
                <c:pt idx="2187">
                  <c:v>1.6628399185156018</c:v>
                </c:pt>
                <c:pt idx="2188">
                  <c:v>1.6761349911810997</c:v>
                </c:pt>
                <c:pt idx="2189">
                  <c:v>1.6776802319355189</c:v>
                </c:pt>
                <c:pt idx="2190">
                  <c:v>1.6981488536595868</c:v>
                </c:pt>
                <c:pt idx="2191">
                  <c:v>1.6945290609386543</c:v>
                </c:pt>
                <c:pt idx="2192">
                  <c:v>1.6866069902413572</c:v>
                </c:pt>
                <c:pt idx="2193">
                  <c:v>1.6763224511868624</c:v>
                </c:pt>
                <c:pt idx="2194">
                  <c:v>1.6539217691346808</c:v>
                </c:pt>
                <c:pt idx="2195">
                  <c:v>1.6154759619443904</c:v>
                </c:pt>
                <c:pt idx="2196">
                  <c:v>1.663457267339874</c:v>
                </c:pt>
                <c:pt idx="2197">
                  <c:v>1.6068775938740676</c:v>
                </c:pt>
                <c:pt idx="2198">
                  <c:v>1.6170842261808649</c:v>
                </c:pt>
                <c:pt idx="2199">
                  <c:v>1.6022845469103153</c:v>
                </c:pt>
                <c:pt idx="2200">
                  <c:v>1.5849838921642267</c:v>
                </c:pt>
                <c:pt idx="2201">
                  <c:v>1.5941842617625768</c:v>
                </c:pt>
                <c:pt idx="2202">
                  <c:v>1.5487256925308057</c:v>
                </c:pt>
                <c:pt idx="2203">
                  <c:v>1.5663785415232168</c:v>
                </c:pt>
                <c:pt idx="2204">
                  <c:v>1.5520218179063905</c:v>
                </c:pt>
                <c:pt idx="2205">
                  <c:v>1.542304618209589</c:v>
                </c:pt>
                <c:pt idx="2206">
                  <c:v>1.5442724785941109</c:v>
                </c:pt>
                <c:pt idx="2207">
                  <c:v>1.5121447393371845</c:v>
                </c:pt>
                <c:pt idx="2208">
                  <c:v>1.3715470591582291</c:v>
                </c:pt>
                <c:pt idx="2209">
                  <c:v>1.4423321660224642</c:v>
                </c:pt>
                <c:pt idx="2210">
                  <c:v>1.4101581372614302</c:v>
                </c:pt>
                <c:pt idx="2211">
                  <c:v>1.3145585448829267</c:v>
                </c:pt>
                <c:pt idx="2212">
                  <c:v>1.3116556568380622</c:v>
                </c:pt>
                <c:pt idx="2213">
                  <c:v>1.3186102279706735</c:v>
                </c:pt>
                <c:pt idx="2214">
                  <c:v>1.3780690740837875</c:v>
                </c:pt>
                <c:pt idx="2215">
                  <c:v>1.2509650261307681</c:v>
                </c:pt>
                <c:pt idx="2216">
                  <c:v>1.2790055438907766</c:v>
                </c:pt>
                <c:pt idx="2217">
                  <c:v>1.1699367177327558</c:v>
                </c:pt>
                <c:pt idx="2218">
                  <c:v>1.1650240391978373</c:v>
                </c:pt>
                <c:pt idx="2219">
                  <c:v>1.1040106403891303</c:v>
                </c:pt>
                <c:pt idx="2220">
                  <c:v>1.0220516289083825</c:v>
                </c:pt>
                <c:pt idx="2221">
                  <c:v>1.1526557472347765</c:v>
                </c:pt>
                <c:pt idx="2222">
                  <c:v>1.1070584543814599</c:v>
                </c:pt>
                <c:pt idx="2223">
                  <c:v>1.1021454488435944</c:v>
                </c:pt>
                <c:pt idx="2224">
                  <c:v>1.1095140255905522</c:v>
                </c:pt>
                <c:pt idx="2225">
                  <c:v>1.1168076008900463</c:v>
                </c:pt>
                <c:pt idx="2226">
                  <c:v>1.0140686429264467</c:v>
                </c:pt>
                <c:pt idx="2227">
                  <c:v>1.0237089696924606</c:v>
                </c:pt>
                <c:pt idx="2228">
                  <c:v>1.0053945493217697</c:v>
                </c:pt>
                <c:pt idx="2229">
                  <c:v>1.0241684591469902</c:v>
                </c:pt>
                <c:pt idx="2230">
                  <c:v>1.0273895827705548</c:v>
                </c:pt>
                <c:pt idx="2231">
                  <c:v>0.98816996640240795</c:v>
                </c:pt>
                <c:pt idx="2232">
                  <c:v>0.98390535530650247</c:v>
                </c:pt>
                <c:pt idx="2233">
                  <c:v>0.97442586201584858</c:v>
                </c:pt>
                <c:pt idx="2234">
                  <c:v>0.97672033641138523</c:v>
                </c:pt>
                <c:pt idx="2235">
                  <c:v>0.84957417719438988</c:v>
                </c:pt>
                <c:pt idx="2236">
                  <c:v>0.90038357661522683</c:v>
                </c:pt>
                <c:pt idx="2237">
                  <c:v>0.90181499812598265</c:v>
                </c:pt>
                <c:pt idx="2238">
                  <c:v>0.87595124045976025</c:v>
                </c:pt>
                <c:pt idx="2239">
                  <c:v>0.81775906486489802</c:v>
                </c:pt>
                <c:pt idx="2240">
                  <c:v>0.81597510019534303</c:v>
                </c:pt>
                <c:pt idx="2241">
                  <c:v>0.77068966763872426</c:v>
                </c:pt>
                <c:pt idx="2242">
                  <c:v>0.73517538009506556</c:v>
                </c:pt>
                <c:pt idx="2243">
                  <c:v>0.68764393762811293</c:v>
                </c:pt>
                <c:pt idx="2244">
                  <c:v>0.61836467689292407</c:v>
                </c:pt>
                <c:pt idx="2245">
                  <c:v>0.64289573700533342</c:v>
                </c:pt>
                <c:pt idx="2246">
                  <c:v>0.62248777682883949</c:v>
                </c:pt>
                <c:pt idx="2247">
                  <c:v>0.56226547051482223</c:v>
                </c:pt>
                <c:pt idx="2248">
                  <c:v>0.42028188027651847</c:v>
                </c:pt>
                <c:pt idx="2249">
                  <c:v>0.43347856212095914</c:v>
                </c:pt>
                <c:pt idx="2250">
                  <c:v>0.46904170873052209</c:v>
                </c:pt>
                <c:pt idx="2251">
                  <c:v>0.44708566597321253</c:v>
                </c:pt>
                <c:pt idx="2252">
                  <c:v>0.30296520557543394</c:v>
                </c:pt>
                <c:pt idx="2253">
                  <c:v>0.30642468701902459</c:v>
                </c:pt>
                <c:pt idx="2254">
                  <c:v>0.3843766841619245</c:v>
                </c:pt>
                <c:pt idx="2255">
                  <c:v>0.33036942043146444</c:v>
                </c:pt>
                <c:pt idx="2256">
                  <c:v>0.2888652525109503</c:v>
                </c:pt>
                <c:pt idx="2257">
                  <c:v>0.29196965280057219</c:v>
                </c:pt>
                <c:pt idx="2258">
                  <c:v>0.3054289157358947</c:v>
                </c:pt>
                <c:pt idx="2259">
                  <c:v>0.27364724559981735</c:v>
                </c:pt>
                <c:pt idx="2260">
                  <c:v>0.23237208527391306</c:v>
                </c:pt>
                <c:pt idx="2261">
                  <c:v>0.21193558825093328</c:v>
                </c:pt>
                <c:pt idx="2262">
                  <c:v>0.17280482858439417</c:v>
                </c:pt>
                <c:pt idx="2263">
                  <c:v>0.24472166042642796</c:v>
                </c:pt>
                <c:pt idx="2264">
                  <c:v>0.12821091920427463</c:v>
                </c:pt>
                <c:pt idx="2265">
                  <c:v>0.10708527910870957</c:v>
                </c:pt>
                <c:pt idx="2266">
                  <c:v>3.959438350777944E-2</c:v>
                </c:pt>
                <c:pt idx="2267">
                  <c:v>7.5670616941114766E-2</c:v>
                </c:pt>
                <c:pt idx="2268">
                  <c:v>3.3954293614557596E-2</c:v>
                </c:pt>
                <c:pt idx="2269">
                  <c:v>-1.9909045154453686E-2</c:v>
                </c:pt>
                <c:pt idx="2270">
                  <c:v>-4.448149011069269E-2</c:v>
                </c:pt>
                <c:pt idx="2271">
                  <c:v>-8.0781212654112977E-2</c:v>
                </c:pt>
                <c:pt idx="2272">
                  <c:v>-0.11453340182165928</c:v>
                </c:pt>
                <c:pt idx="2273">
                  <c:v>-0.15194966821001632</c:v>
                </c:pt>
                <c:pt idx="2274">
                  <c:v>-0.18009624171753114</c:v>
                </c:pt>
                <c:pt idx="2275">
                  <c:v>-0.24545782090077406</c:v>
                </c:pt>
                <c:pt idx="2276">
                  <c:v>-0.25531068552500091</c:v>
                </c:pt>
                <c:pt idx="2277">
                  <c:v>-0.29303513327840758</c:v>
                </c:pt>
                <c:pt idx="2278">
                  <c:v>-0.29935716555884451</c:v>
                </c:pt>
                <c:pt idx="2279">
                  <c:v>-0.34328156395715403</c:v>
                </c:pt>
                <c:pt idx="2280">
                  <c:v>-0.36130693939915304</c:v>
                </c:pt>
                <c:pt idx="2281">
                  <c:v>-0.41600212721126795</c:v>
                </c:pt>
                <c:pt idx="2282">
                  <c:v>-0.46052294932663607</c:v>
                </c:pt>
                <c:pt idx="2283">
                  <c:v>-0.45443241340421547</c:v>
                </c:pt>
                <c:pt idx="2284">
                  <c:v>-0.48069509909312025</c:v>
                </c:pt>
                <c:pt idx="2285">
                  <c:v>-0.50053657758648562</c:v>
                </c:pt>
                <c:pt idx="2286">
                  <c:v>-0.48923880924487406</c:v>
                </c:pt>
                <c:pt idx="2287">
                  <c:v>-0.52853136740038664</c:v>
                </c:pt>
                <c:pt idx="2288">
                  <c:v>-0.53265625354050883</c:v>
                </c:pt>
                <c:pt idx="2289">
                  <c:v>-0.54905171353145654</c:v>
                </c:pt>
                <c:pt idx="2290">
                  <c:v>-0.57952025702658894</c:v>
                </c:pt>
                <c:pt idx="2291">
                  <c:v>-0.60104253123018925</c:v>
                </c:pt>
                <c:pt idx="2292">
                  <c:v>-0.63058869863343858</c:v>
                </c:pt>
                <c:pt idx="2293">
                  <c:v>-0.67420379819058684</c:v>
                </c:pt>
                <c:pt idx="2294">
                  <c:v>-0.68150181732158366</c:v>
                </c:pt>
                <c:pt idx="2295">
                  <c:v>-0.70786610786304216</c:v>
                </c:pt>
                <c:pt idx="2296">
                  <c:v>-0.75806318053983635</c:v>
                </c:pt>
                <c:pt idx="2297">
                  <c:v>-0.80374614045146675</c:v>
                </c:pt>
                <c:pt idx="2298">
                  <c:v>-0.85334662780371939</c:v>
                </c:pt>
                <c:pt idx="2299">
                  <c:v>-0.84089606282757856</c:v>
                </c:pt>
                <c:pt idx="2300">
                  <c:v>-0.89160711717071184</c:v>
                </c:pt>
                <c:pt idx="2301">
                  <c:v>-0.90999459441256647</c:v>
                </c:pt>
                <c:pt idx="2302">
                  <c:v>-0.90542210636721521</c:v>
                </c:pt>
                <c:pt idx="2303">
                  <c:v>-0.9996317581024261</c:v>
                </c:pt>
                <c:pt idx="2304">
                  <c:v>-0.9747100488137761</c:v>
                </c:pt>
                <c:pt idx="2305">
                  <c:v>-1.0146331467875802</c:v>
                </c:pt>
                <c:pt idx="2306">
                  <c:v>-1.0774105000419532</c:v>
                </c:pt>
                <c:pt idx="2307">
                  <c:v>-1.0783182672542191</c:v>
                </c:pt>
                <c:pt idx="2308">
                  <c:v>-1.0952195421981337</c:v>
                </c:pt>
                <c:pt idx="2309">
                  <c:v>-1.1346138257889438</c:v>
                </c:pt>
                <c:pt idx="2310">
                  <c:v>-1.1367186835423038</c:v>
                </c:pt>
                <c:pt idx="2311">
                  <c:v>-1.152844849364687</c:v>
                </c:pt>
                <c:pt idx="2312">
                  <c:v>-1.1511576919186695</c:v>
                </c:pt>
                <c:pt idx="2313">
                  <c:v>-1.1761084150050616</c:v>
                </c:pt>
                <c:pt idx="2314">
                  <c:v>-1.1826266345680292</c:v>
                </c:pt>
                <c:pt idx="2315">
                  <c:v>-1.2088309765891481</c:v>
                </c:pt>
                <c:pt idx="2316">
                  <c:v>-1.205118856964349</c:v>
                </c:pt>
                <c:pt idx="2317">
                  <c:v>-1.2203276729127799</c:v>
                </c:pt>
                <c:pt idx="2318">
                  <c:v>-1.1955906550438877</c:v>
                </c:pt>
                <c:pt idx="2319">
                  <c:v>-1.2275516260060737</c:v>
                </c:pt>
                <c:pt idx="2320">
                  <c:v>-1.1922313719570754</c:v>
                </c:pt>
                <c:pt idx="2321">
                  <c:v>-1.1908273149004334</c:v>
                </c:pt>
                <c:pt idx="2322">
                  <c:v>-1.2091947579153661</c:v>
                </c:pt>
                <c:pt idx="2323">
                  <c:v>-1.2335805833779467</c:v>
                </c:pt>
                <c:pt idx="2324">
                  <c:v>-1.2572677486775818</c:v>
                </c:pt>
                <c:pt idx="2325">
                  <c:v>-1.3073563046849923</c:v>
                </c:pt>
                <c:pt idx="2326">
                  <c:v>-1.2864882853187654</c:v>
                </c:pt>
                <c:pt idx="2327">
                  <c:v>-1.3171664457182652</c:v>
                </c:pt>
                <c:pt idx="2328">
                  <c:v>-1.3584837852731235</c:v>
                </c:pt>
                <c:pt idx="2329">
                  <c:v>-1.340638773274927</c:v>
                </c:pt>
                <c:pt idx="2330">
                  <c:v>-1.3794263780271931</c:v>
                </c:pt>
                <c:pt idx="2331">
                  <c:v>-1.3923816683150347</c:v>
                </c:pt>
                <c:pt idx="2332">
                  <c:v>-1.4115722757887639</c:v>
                </c:pt>
                <c:pt idx="2333">
                  <c:v>-1.4269751742496339</c:v>
                </c:pt>
                <c:pt idx="2334">
                  <c:v>-1.4211022297829334</c:v>
                </c:pt>
                <c:pt idx="2335">
                  <c:v>-1.4250327615024982</c:v>
                </c:pt>
                <c:pt idx="2336">
                  <c:v>-1.4260205433673345</c:v>
                </c:pt>
                <c:pt idx="2337">
                  <c:v>-1.4107774795795835</c:v>
                </c:pt>
                <c:pt idx="2338">
                  <c:v>-1.393987334937985</c:v>
                </c:pt>
                <c:pt idx="2339">
                  <c:v>-1.3999442441370302</c:v>
                </c:pt>
                <c:pt idx="2340">
                  <c:v>-1.4166837101085461</c:v>
                </c:pt>
                <c:pt idx="2341">
                  <c:v>-1.4507015287025693</c:v>
                </c:pt>
                <c:pt idx="2342">
                  <c:v>-1.408582076542797</c:v>
                </c:pt>
                <c:pt idx="2343">
                  <c:v>-1.4205595297441365</c:v>
                </c:pt>
                <c:pt idx="2344">
                  <c:v>-1.3628645260777672</c:v>
                </c:pt>
                <c:pt idx="2345">
                  <c:v>-1.404467998084491</c:v>
                </c:pt>
                <c:pt idx="2346">
                  <c:v>-1.3988773120936049</c:v>
                </c:pt>
                <c:pt idx="2347">
                  <c:v>-1.3810284243931603</c:v>
                </c:pt>
                <c:pt idx="2348">
                  <c:v>-1.3614925688193225</c:v>
                </c:pt>
                <c:pt idx="2349">
                  <c:v>-1.3874867387544398</c:v>
                </c:pt>
                <c:pt idx="2350">
                  <c:v>-1.356814772509729</c:v>
                </c:pt>
                <c:pt idx="2351">
                  <c:v>-1.3400690091440293</c:v>
                </c:pt>
                <c:pt idx="2352">
                  <c:v>-1.359419438005971</c:v>
                </c:pt>
                <c:pt idx="2353">
                  <c:v>-1.3525594460924939</c:v>
                </c:pt>
                <c:pt idx="2354">
                  <c:v>-1.3498290431706028</c:v>
                </c:pt>
                <c:pt idx="2355">
                  <c:v>-1.3658832101899332</c:v>
                </c:pt>
                <c:pt idx="2356">
                  <c:v>-1.3403110267784513</c:v>
                </c:pt>
                <c:pt idx="2357">
                  <c:v>-1.3725557857274584</c:v>
                </c:pt>
                <c:pt idx="2358">
                  <c:v>-1.3980683857425014</c:v>
                </c:pt>
                <c:pt idx="2359">
                  <c:v>-1.4190234280168079</c:v>
                </c:pt>
                <c:pt idx="2360">
                  <c:v>-1.4656761925801343</c:v>
                </c:pt>
                <c:pt idx="2361">
                  <c:v>-1.4355049159666011</c:v>
                </c:pt>
                <c:pt idx="2362">
                  <c:v>-1.4508475548427269</c:v>
                </c:pt>
                <c:pt idx="2363">
                  <c:v>-1.4555515858861501</c:v>
                </c:pt>
                <c:pt idx="2364">
                  <c:v>-1.4865175076774317</c:v>
                </c:pt>
                <c:pt idx="2365">
                  <c:v>-1.5080199610534972</c:v>
                </c:pt>
                <c:pt idx="2366">
                  <c:v>-1.6083724066223715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5420-462C-9271-2E58AF1034F4}"/>
            </c:ext>
          </c:extLst>
        </c:ser>
        <c:ser>
          <c:idx val="1"/>
          <c:order val="1"/>
          <c:tx>
            <c:strRef>
              <c:f>Sheet1!$L$1</c:f>
              <c:strCache>
                <c:ptCount val="1"/>
                <c:pt idx="0">
                  <c:v>%obs/ft N2 30PSIg</c:v>
                </c:pt>
              </c:strCache>
            </c:strRef>
          </c:tx>
          <c:spPr>
            <a:ln w="28575">
              <a:noFill/>
            </a:ln>
          </c:spPr>
          <c:marker>
            <c:symbol val="none"/>
          </c:marker>
          <c:trendline>
            <c:spPr>
              <a:ln w="19050">
                <a:solidFill>
                  <a:srgbClr val="0070C0"/>
                </a:solidFill>
              </a:ln>
            </c:spPr>
            <c:trendlineType val="movingAvg"/>
            <c:period val="60"/>
            <c:dispRSqr val="0"/>
            <c:dispEq val="0"/>
          </c:trendline>
          <c:xVal>
            <c:numRef>
              <c:f>Sheet1!$A$2:$A$8266</c:f>
              <c:numCache>
                <c:formatCode>General</c:formatCode>
                <c:ptCount val="826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  <c:pt idx="2367">
                  <c:v>2368</c:v>
                </c:pt>
                <c:pt idx="2368">
                  <c:v>2369</c:v>
                </c:pt>
                <c:pt idx="2369">
                  <c:v>2370</c:v>
                </c:pt>
                <c:pt idx="2370">
                  <c:v>2371</c:v>
                </c:pt>
                <c:pt idx="2371">
                  <c:v>2372</c:v>
                </c:pt>
                <c:pt idx="2372">
                  <c:v>2373</c:v>
                </c:pt>
                <c:pt idx="2373">
                  <c:v>2374</c:v>
                </c:pt>
                <c:pt idx="2374">
                  <c:v>2375</c:v>
                </c:pt>
                <c:pt idx="2375">
                  <c:v>2376</c:v>
                </c:pt>
                <c:pt idx="2376">
                  <c:v>2377</c:v>
                </c:pt>
                <c:pt idx="2377">
                  <c:v>2378</c:v>
                </c:pt>
                <c:pt idx="2378">
                  <c:v>2379</c:v>
                </c:pt>
                <c:pt idx="2379">
                  <c:v>2380</c:v>
                </c:pt>
                <c:pt idx="2380">
                  <c:v>2381</c:v>
                </c:pt>
                <c:pt idx="2381">
                  <c:v>2382</c:v>
                </c:pt>
                <c:pt idx="2382">
                  <c:v>2383</c:v>
                </c:pt>
                <c:pt idx="2383">
                  <c:v>2384</c:v>
                </c:pt>
                <c:pt idx="2384">
                  <c:v>2385</c:v>
                </c:pt>
                <c:pt idx="2385">
                  <c:v>2386</c:v>
                </c:pt>
                <c:pt idx="2386">
                  <c:v>2387</c:v>
                </c:pt>
                <c:pt idx="2387">
                  <c:v>2388</c:v>
                </c:pt>
                <c:pt idx="2388">
                  <c:v>2389</c:v>
                </c:pt>
                <c:pt idx="2389">
                  <c:v>2390</c:v>
                </c:pt>
                <c:pt idx="2390">
                  <c:v>2391</c:v>
                </c:pt>
                <c:pt idx="2391">
                  <c:v>2392</c:v>
                </c:pt>
                <c:pt idx="2392">
                  <c:v>2393</c:v>
                </c:pt>
                <c:pt idx="2393">
                  <c:v>2394</c:v>
                </c:pt>
                <c:pt idx="2394">
                  <c:v>2395</c:v>
                </c:pt>
                <c:pt idx="2395">
                  <c:v>2396</c:v>
                </c:pt>
                <c:pt idx="2396">
                  <c:v>2397</c:v>
                </c:pt>
                <c:pt idx="2397">
                  <c:v>2398</c:v>
                </c:pt>
                <c:pt idx="2398">
                  <c:v>2399</c:v>
                </c:pt>
                <c:pt idx="2399">
                  <c:v>2400</c:v>
                </c:pt>
                <c:pt idx="2400">
                  <c:v>2401</c:v>
                </c:pt>
                <c:pt idx="2401">
                  <c:v>2402</c:v>
                </c:pt>
                <c:pt idx="2402">
                  <c:v>2403</c:v>
                </c:pt>
                <c:pt idx="2403">
                  <c:v>2404</c:v>
                </c:pt>
                <c:pt idx="2404">
                  <c:v>2405</c:v>
                </c:pt>
                <c:pt idx="2405">
                  <c:v>2406</c:v>
                </c:pt>
                <c:pt idx="2406">
                  <c:v>2407</c:v>
                </c:pt>
                <c:pt idx="2407">
                  <c:v>2408</c:v>
                </c:pt>
                <c:pt idx="2408">
                  <c:v>2409</c:v>
                </c:pt>
                <c:pt idx="2409">
                  <c:v>2410</c:v>
                </c:pt>
                <c:pt idx="2410">
                  <c:v>2411</c:v>
                </c:pt>
                <c:pt idx="2411">
                  <c:v>2412</c:v>
                </c:pt>
                <c:pt idx="2412">
                  <c:v>2413</c:v>
                </c:pt>
                <c:pt idx="2413">
                  <c:v>2414</c:v>
                </c:pt>
                <c:pt idx="2414">
                  <c:v>2415</c:v>
                </c:pt>
                <c:pt idx="2415">
                  <c:v>2416</c:v>
                </c:pt>
                <c:pt idx="2416">
                  <c:v>2417</c:v>
                </c:pt>
                <c:pt idx="2417">
                  <c:v>2418</c:v>
                </c:pt>
                <c:pt idx="2418">
                  <c:v>2419</c:v>
                </c:pt>
                <c:pt idx="2419">
                  <c:v>2420</c:v>
                </c:pt>
                <c:pt idx="2420">
                  <c:v>2421</c:v>
                </c:pt>
                <c:pt idx="2421">
                  <c:v>2422</c:v>
                </c:pt>
                <c:pt idx="2422">
                  <c:v>2423</c:v>
                </c:pt>
                <c:pt idx="2423">
                  <c:v>2424</c:v>
                </c:pt>
                <c:pt idx="2424">
                  <c:v>2425</c:v>
                </c:pt>
                <c:pt idx="2425">
                  <c:v>2426</c:v>
                </c:pt>
                <c:pt idx="2426">
                  <c:v>2427</c:v>
                </c:pt>
                <c:pt idx="2427">
                  <c:v>2428</c:v>
                </c:pt>
                <c:pt idx="2428">
                  <c:v>2429</c:v>
                </c:pt>
                <c:pt idx="2429">
                  <c:v>2430</c:v>
                </c:pt>
                <c:pt idx="2430">
                  <c:v>2431</c:v>
                </c:pt>
                <c:pt idx="2431">
                  <c:v>2432</c:v>
                </c:pt>
                <c:pt idx="2432">
                  <c:v>2433</c:v>
                </c:pt>
                <c:pt idx="2433">
                  <c:v>2434</c:v>
                </c:pt>
                <c:pt idx="2434">
                  <c:v>2435</c:v>
                </c:pt>
                <c:pt idx="2435">
                  <c:v>2436</c:v>
                </c:pt>
                <c:pt idx="2436">
                  <c:v>2437</c:v>
                </c:pt>
                <c:pt idx="2437">
                  <c:v>2438</c:v>
                </c:pt>
                <c:pt idx="2438">
                  <c:v>2439</c:v>
                </c:pt>
                <c:pt idx="2439">
                  <c:v>2440</c:v>
                </c:pt>
                <c:pt idx="2440">
                  <c:v>2441</c:v>
                </c:pt>
                <c:pt idx="2441">
                  <c:v>2442</c:v>
                </c:pt>
                <c:pt idx="2442">
                  <c:v>2443</c:v>
                </c:pt>
                <c:pt idx="2443">
                  <c:v>2444</c:v>
                </c:pt>
                <c:pt idx="2444">
                  <c:v>2445</c:v>
                </c:pt>
                <c:pt idx="2445">
                  <c:v>2446</c:v>
                </c:pt>
                <c:pt idx="2446">
                  <c:v>2447</c:v>
                </c:pt>
                <c:pt idx="2447">
                  <c:v>2448</c:v>
                </c:pt>
                <c:pt idx="2448">
                  <c:v>2449</c:v>
                </c:pt>
                <c:pt idx="2449">
                  <c:v>2450</c:v>
                </c:pt>
                <c:pt idx="2450">
                  <c:v>2451</c:v>
                </c:pt>
                <c:pt idx="2451">
                  <c:v>2452</c:v>
                </c:pt>
                <c:pt idx="2452">
                  <c:v>2453</c:v>
                </c:pt>
                <c:pt idx="2453">
                  <c:v>2454</c:v>
                </c:pt>
                <c:pt idx="2454">
                  <c:v>2455</c:v>
                </c:pt>
                <c:pt idx="2455">
                  <c:v>2456</c:v>
                </c:pt>
                <c:pt idx="2456">
                  <c:v>2457</c:v>
                </c:pt>
                <c:pt idx="2457">
                  <c:v>2458</c:v>
                </c:pt>
                <c:pt idx="2458">
                  <c:v>2459</c:v>
                </c:pt>
                <c:pt idx="2459">
                  <c:v>2460</c:v>
                </c:pt>
                <c:pt idx="2460">
                  <c:v>2461</c:v>
                </c:pt>
                <c:pt idx="2461">
                  <c:v>2462</c:v>
                </c:pt>
                <c:pt idx="2462">
                  <c:v>2463</c:v>
                </c:pt>
                <c:pt idx="2463">
                  <c:v>2464</c:v>
                </c:pt>
                <c:pt idx="2464">
                  <c:v>2465</c:v>
                </c:pt>
                <c:pt idx="2465">
                  <c:v>2466</c:v>
                </c:pt>
                <c:pt idx="2466">
                  <c:v>2467</c:v>
                </c:pt>
                <c:pt idx="2467">
                  <c:v>2468</c:v>
                </c:pt>
                <c:pt idx="2468">
                  <c:v>2469</c:v>
                </c:pt>
                <c:pt idx="2469">
                  <c:v>2470</c:v>
                </c:pt>
                <c:pt idx="2470">
                  <c:v>2471</c:v>
                </c:pt>
                <c:pt idx="2471">
                  <c:v>2472</c:v>
                </c:pt>
                <c:pt idx="2472">
                  <c:v>2473</c:v>
                </c:pt>
                <c:pt idx="2473">
                  <c:v>2474</c:v>
                </c:pt>
                <c:pt idx="2474">
                  <c:v>2475</c:v>
                </c:pt>
                <c:pt idx="2475">
                  <c:v>2476</c:v>
                </c:pt>
                <c:pt idx="2476">
                  <c:v>2477</c:v>
                </c:pt>
                <c:pt idx="2477">
                  <c:v>2478</c:v>
                </c:pt>
                <c:pt idx="2478">
                  <c:v>2479</c:v>
                </c:pt>
                <c:pt idx="2479">
                  <c:v>2480</c:v>
                </c:pt>
                <c:pt idx="2480">
                  <c:v>2481</c:v>
                </c:pt>
                <c:pt idx="2481">
                  <c:v>2482</c:v>
                </c:pt>
                <c:pt idx="2482">
                  <c:v>2483</c:v>
                </c:pt>
                <c:pt idx="2483">
                  <c:v>2484</c:v>
                </c:pt>
                <c:pt idx="2484">
                  <c:v>2485</c:v>
                </c:pt>
                <c:pt idx="2485">
                  <c:v>2486</c:v>
                </c:pt>
                <c:pt idx="2486">
                  <c:v>2487</c:v>
                </c:pt>
                <c:pt idx="2487">
                  <c:v>2488</c:v>
                </c:pt>
                <c:pt idx="2488">
                  <c:v>2489</c:v>
                </c:pt>
                <c:pt idx="2489">
                  <c:v>2490</c:v>
                </c:pt>
                <c:pt idx="2490">
                  <c:v>2491</c:v>
                </c:pt>
                <c:pt idx="2491">
                  <c:v>2492</c:v>
                </c:pt>
                <c:pt idx="2492">
                  <c:v>2493</c:v>
                </c:pt>
                <c:pt idx="2493">
                  <c:v>2494</c:v>
                </c:pt>
                <c:pt idx="2494">
                  <c:v>2495</c:v>
                </c:pt>
                <c:pt idx="2495">
                  <c:v>2496</c:v>
                </c:pt>
                <c:pt idx="2496">
                  <c:v>2497</c:v>
                </c:pt>
                <c:pt idx="2497">
                  <c:v>2498</c:v>
                </c:pt>
                <c:pt idx="2498">
                  <c:v>2499</c:v>
                </c:pt>
                <c:pt idx="2499">
                  <c:v>2500</c:v>
                </c:pt>
                <c:pt idx="2500">
                  <c:v>2501</c:v>
                </c:pt>
                <c:pt idx="2501">
                  <c:v>2502</c:v>
                </c:pt>
                <c:pt idx="2502">
                  <c:v>2503</c:v>
                </c:pt>
                <c:pt idx="2503">
                  <c:v>2504</c:v>
                </c:pt>
                <c:pt idx="2504">
                  <c:v>2505</c:v>
                </c:pt>
                <c:pt idx="2505">
                  <c:v>2506</c:v>
                </c:pt>
                <c:pt idx="2506">
                  <c:v>2507</c:v>
                </c:pt>
                <c:pt idx="2507">
                  <c:v>2508</c:v>
                </c:pt>
                <c:pt idx="2508">
                  <c:v>2509</c:v>
                </c:pt>
                <c:pt idx="2509">
                  <c:v>2510</c:v>
                </c:pt>
                <c:pt idx="2510">
                  <c:v>2511</c:v>
                </c:pt>
                <c:pt idx="2511">
                  <c:v>2512</c:v>
                </c:pt>
                <c:pt idx="2512">
                  <c:v>2513</c:v>
                </c:pt>
                <c:pt idx="2513">
                  <c:v>2514</c:v>
                </c:pt>
                <c:pt idx="2514">
                  <c:v>2515</c:v>
                </c:pt>
                <c:pt idx="2515">
                  <c:v>2516</c:v>
                </c:pt>
                <c:pt idx="2516">
                  <c:v>2517</c:v>
                </c:pt>
                <c:pt idx="2517">
                  <c:v>2518</c:v>
                </c:pt>
                <c:pt idx="2518">
                  <c:v>2519</c:v>
                </c:pt>
                <c:pt idx="2519">
                  <c:v>2520</c:v>
                </c:pt>
                <c:pt idx="2520">
                  <c:v>2521</c:v>
                </c:pt>
                <c:pt idx="2521">
                  <c:v>2522</c:v>
                </c:pt>
                <c:pt idx="2522">
                  <c:v>2523</c:v>
                </c:pt>
                <c:pt idx="2523">
                  <c:v>2524</c:v>
                </c:pt>
                <c:pt idx="2524">
                  <c:v>2525</c:v>
                </c:pt>
                <c:pt idx="2525">
                  <c:v>2526</c:v>
                </c:pt>
                <c:pt idx="2526">
                  <c:v>2527</c:v>
                </c:pt>
                <c:pt idx="2527">
                  <c:v>2528</c:v>
                </c:pt>
                <c:pt idx="2528">
                  <c:v>2529</c:v>
                </c:pt>
                <c:pt idx="2529">
                  <c:v>2530</c:v>
                </c:pt>
                <c:pt idx="2530">
                  <c:v>2531</c:v>
                </c:pt>
                <c:pt idx="2531">
                  <c:v>2532</c:v>
                </c:pt>
                <c:pt idx="2532">
                  <c:v>2533</c:v>
                </c:pt>
                <c:pt idx="2533">
                  <c:v>2534</c:v>
                </c:pt>
                <c:pt idx="2534">
                  <c:v>2535</c:v>
                </c:pt>
                <c:pt idx="2535">
                  <c:v>2536</c:v>
                </c:pt>
                <c:pt idx="2536">
                  <c:v>2537</c:v>
                </c:pt>
                <c:pt idx="2537">
                  <c:v>2538</c:v>
                </c:pt>
                <c:pt idx="2538">
                  <c:v>2539</c:v>
                </c:pt>
                <c:pt idx="2539">
                  <c:v>2540</c:v>
                </c:pt>
                <c:pt idx="2540">
                  <c:v>2541</c:v>
                </c:pt>
                <c:pt idx="2541">
                  <c:v>2542</c:v>
                </c:pt>
                <c:pt idx="2542">
                  <c:v>2543</c:v>
                </c:pt>
                <c:pt idx="2543">
                  <c:v>2544</c:v>
                </c:pt>
                <c:pt idx="2544">
                  <c:v>2545</c:v>
                </c:pt>
                <c:pt idx="2545">
                  <c:v>2546</c:v>
                </c:pt>
                <c:pt idx="2546">
                  <c:v>2547</c:v>
                </c:pt>
                <c:pt idx="2547">
                  <c:v>2548</c:v>
                </c:pt>
                <c:pt idx="2548">
                  <c:v>2549</c:v>
                </c:pt>
                <c:pt idx="2549">
                  <c:v>2550</c:v>
                </c:pt>
                <c:pt idx="2550">
                  <c:v>2551</c:v>
                </c:pt>
                <c:pt idx="2551">
                  <c:v>2552</c:v>
                </c:pt>
                <c:pt idx="2552">
                  <c:v>2553</c:v>
                </c:pt>
                <c:pt idx="2553">
                  <c:v>2554</c:v>
                </c:pt>
                <c:pt idx="2554">
                  <c:v>2555</c:v>
                </c:pt>
                <c:pt idx="2555">
                  <c:v>2556</c:v>
                </c:pt>
                <c:pt idx="2556">
                  <c:v>2557</c:v>
                </c:pt>
                <c:pt idx="2557">
                  <c:v>2558</c:v>
                </c:pt>
                <c:pt idx="2558">
                  <c:v>2559</c:v>
                </c:pt>
                <c:pt idx="2559">
                  <c:v>2560</c:v>
                </c:pt>
                <c:pt idx="2560">
                  <c:v>2561</c:v>
                </c:pt>
                <c:pt idx="2561">
                  <c:v>2562</c:v>
                </c:pt>
                <c:pt idx="2562">
                  <c:v>2563</c:v>
                </c:pt>
                <c:pt idx="2563">
                  <c:v>2564</c:v>
                </c:pt>
                <c:pt idx="2564">
                  <c:v>2565</c:v>
                </c:pt>
                <c:pt idx="2565">
                  <c:v>2566</c:v>
                </c:pt>
                <c:pt idx="2566">
                  <c:v>2567</c:v>
                </c:pt>
                <c:pt idx="2567">
                  <c:v>2568</c:v>
                </c:pt>
                <c:pt idx="2568">
                  <c:v>2569</c:v>
                </c:pt>
                <c:pt idx="2569">
                  <c:v>2570</c:v>
                </c:pt>
                <c:pt idx="2570">
                  <c:v>2571</c:v>
                </c:pt>
                <c:pt idx="2571">
                  <c:v>2572</c:v>
                </c:pt>
                <c:pt idx="2572">
                  <c:v>2573</c:v>
                </c:pt>
                <c:pt idx="2573">
                  <c:v>2574</c:v>
                </c:pt>
                <c:pt idx="2574">
                  <c:v>2575</c:v>
                </c:pt>
                <c:pt idx="2575">
                  <c:v>2576</c:v>
                </c:pt>
                <c:pt idx="2576">
                  <c:v>2577</c:v>
                </c:pt>
                <c:pt idx="2577">
                  <c:v>2578</c:v>
                </c:pt>
                <c:pt idx="2578">
                  <c:v>2579</c:v>
                </c:pt>
                <c:pt idx="2579">
                  <c:v>2580</c:v>
                </c:pt>
                <c:pt idx="2580">
                  <c:v>2581</c:v>
                </c:pt>
                <c:pt idx="2581">
                  <c:v>2582</c:v>
                </c:pt>
                <c:pt idx="2582">
                  <c:v>2583</c:v>
                </c:pt>
                <c:pt idx="2583">
                  <c:v>2584</c:v>
                </c:pt>
                <c:pt idx="2584">
                  <c:v>2585</c:v>
                </c:pt>
                <c:pt idx="2585">
                  <c:v>2586</c:v>
                </c:pt>
                <c:pt idx="2586">
                  <c:v>2587</c:v>
                </c:pt>
                <c:pt idx="2587">
                  <c:v>2588</c:v>
                </c:pt>
                <c:pt idx="2588">
                  <c:v>2589</c:v>
                </c:pt>
                <c:pt idx="2589">
                  <c:v>2590</c:v>
                </c:pt>
                <c:pt idx="2590">
                  <c:v>2591</c:v>
                </c:pt>
                <c:pt idx="2591">
                  <c:v>2592</c:v>
                </c:pt>
                <c:pt idx="2592">
                  <c:v>2593</c:v>
                </c:pt>
                <c:pt idx="2593">
                  <c:v>2594</c:v>
                </c:pt>
                <c:pt idx="2594">
                  <c:v>2595</c:v>
                </c:pt>
                <c:pt idx="2595">
                  <c:v>2596</c:v>
                </c:pt>
                <c:pt idx="2596">
                  <c:v>2597</c:v>
                </c:pt>
                <c:pt idx="2597">
                  <c:v>2598</c:v>
                </c:pt>
                <c:pt idx="2598">
                  <c:v>2599</c:v>
                </c:pt>
                <c:pt idx="2599">
                  <c:v>2600</c:v>
                </c:pt>
                <c:pt idx="2600">
                  <c:v>2601</c:v>
                </c:pt>
                <c:pt idx="2601">
                  <c:v>2602</c:v>
                </c:pt>
                <c:pt idx="2602">
                  <c:v>2603</c:v>
                </c:pt>
                <c:pt idx="2603">
                  <c:v>2604</c:v>
                </c:pt>
                <c:pt idx="2604">
                  <c:v>2605</c:v>
                </c:pt>
                <c:pt idx="2605">
                  <c:v>2606</c:v>
                </c:pt>
                <c:pt idx="2606">
                  <c:v>2607</c:v>
                </c:pt>
                <c:pt idx="2607">
                  <c:v>2608</c:v>
                </c:pt>
                <c:pt idx="2608">
                  <c:v>2609</c:v>
                </c:pt>
                <c:pt idx="2609">
                  <c:v>2610</c:v>
                </c:pt>
                <c:pt idx="2610">
                  <c:v>2611</c:v>
                </c:pt>
                <c:pt idx="2611">
                  <c:v>2612</c:v>
                </c:pt>
                <c:pt idx="2612">
                  <c:v>2613</c:v>
                </c:pt>
                <c:pt idx="2613">
                  <c:v>2614</c:v>
                </c:pt>
                <c:pt idx="2614">
                  <c:v>2615</c:v>
                </c:pt>
                <c:pt idx="2615">
                  <c:v>2616</c:v>
                </c:pt>
                <c:pt idx="2616">
                  <c:v>2617</c:v>
                </c:pt>
                <c:pt idx="2617">
                  <c:v>2618</c:v>
                </c:pt>
                <c:pt idx="2618">
                  <c:v>2619</c:v>
                </c:pt>
                <c:pt idx="2619">
                  <c:v>2620</c:v>
                </c:pt>
                <c:pt idx="2620">
                  <c:v>2621</c:v>
                </c:pt>
                <c:pt idx="2621">
                  <c:v>2622</c:v>
                </c:pt>
                <c:pt idx="2622">
                  <c:v>2623</c:v>
                </c:pt>
                <c:pt idx="2623">
                  <c:v>2624</c:v>
                </c:pt>
                <c:pt idx="2624">
                  <c:v>2625</c:v>
                </c:pt>
                <c:pt idx="2625">
                  <c:v>2626</c:v>
                </c:pt>
                <c:pt idx="2626">
                  <c:v>2627</c:v>
                </c:pt>
                <c:pt idx="2627">
                  <c:v>2628</c:v>
                </c:pt>
                <c:pt idx="2628">
                  <c:v>2629</c:v>
                </c:pt>
                <c:pt idx="2629">
                  <c:v>2630</c:v>
                </c:pt>
                <c:pt idx="2630">
                  <c:v>2631</c:v>
                </c:pt>
                <c:pt idx="2631">
                  <c:v>2632</c:v>
                </c:pt>
                <c:pt idx="2632">
                  <c:v>2633</c:v>
                </c:pt>
                <c:pt idx="2633">
                  <c:v>2634</c:v>
                </c:pt>
                <c:pt idx="2634">
                  <c:v>2635</c:v>
                </c:pt>
                <c:pt idx="2635">
                  <c:v>2636</c:v>
                </c:pt>
                <c:pt idx="2636">
                  <c:v>2637</c:v>
                </c:pt>
                <c:pt idx="2637">
                  <c:v>2638</c:v>
                </c:pt>
                <c:pt idx="2638">
                  <c:v>2639</c:v>
                </c:pt>
                <c:pt idx="2639">
                  <c:v>2640</c:v>
                </c:pt>
                <c:pt idx="2640">
                  <c:v>2641</c:v>
                </c:pt>
                <c:pt idx="2641">
                  <c:v>2642</c:v>
                </c:pt>
                <c:pt idx="2642">
                  <c:v>2643</c:v>
                </c:pt>
                <c:pt idx="2643">
                  <c:v>2644</c:v>
                </c:pt>
                <c:pt idx="2644">
                  <c:v>2645</c:v>
                </c:pt>
                <c:pt idx="2645">
                  <c:v>2646</c:v>
                </c:pt>
                <c:pt idx="2646">
                  <c:v>2647</c:v>
                </c:pt>
                <c:pt idx="2647">
                  <c:v>2648</c:v>
                </c:pt>
                <c:pt idx="2648">
                  <c:v>2649</c:v>
                </c:pt>
                <c:pt idx="2649">
                  <c:v>2650</c:v>
                </c:pt>
                <c:pt idx="2650">
                  <c:v>2651</c:v>
                </c:pt>
                <c:pt idx="2651">
                  <c:v>2652</c:v>
                </c:pt>
                <c:pt idx="2652">
                  <c:v>2653</c:v>
                </c:pt>
                <c:pt idx="2653">
                  <c:v>2654</c:v>
                </c:pt>
                <c:pt idx="2654">
                  <c:v>2655</c:v>
                </c:pt>
                <c:pt idx="2655">
                  <c:v>2656</c:v>
                </c:pt>
                <c:pt idx="2656">
                  <c:v>2657</c:v>
                </c:pt>
                <c:pt idx="2657">
                  <c:v>2658</c:v>
                </c:pt>
                <c:pt idx="2658">
                  <c:v>2659</c:v>
                </c:pt>
                <c:pt idx="2659">
                  <c:v>2660</c:v>
                </c:pt>
                <c:pt idx="2660">
                  <c:v>2661</c:v>
                </c:pt>
                <c:pt idx="2661">
                  <c:v>2662</c:v>
                </c:pt>
                <c:pt idx="2662">
                  <c:v>2663</c:v>
                </c:pt>
                <c:pt idx="2663">
                  <c:v>2664</c:v>
                </c:pt>
                <c:pt idx="2664">
                  <c:v>2665</c:v>
                </c:pt>
                <c:pt idx="2665">
                  <c:v>2666</c:v>
                </c:pt>
                <c:pt idx="2666">
                  <c:v>2667</c:v>
                </c:pt>
                <c:pt idx="2667">
                  <c:v>2668</c:v>
                </c:pt>
                <c:pt idx="2668">
                  <c:v>2669</c:v>
                </c:pt>
                <c:pt idx="2669">
                  <c:v>2670</c:v>
                </c:pt>
                <c:pt idx="2670">
                  <c:v>2671</c:v>
                </c:pt>
                <c:pt idx="2671">
                  <c:v>2672</c:v>
                </c:pt>
                <c:pt idx="2672">
                  <c:v>2673</c:v>
                </c:pt>
                <c:pt idx="2673">
                  <c:v>2674</c:v>
                </c:pt>
                <c:pt idx="2674">
                  <c:v>2675</c:v>
                </c:pt>
                <c:pt idx="2675">
                  <c:v>2676</c:v>
                </c:pt>
                <c:pt idx="2676">
                  <c:v>2677</c:v>
                </c:pt>
                <c:pt idx="2677">
                  <c:v>2678</c:v>
                </c:pt>
                <c:pt idx="2678">
                  <c:v>2679</c:v>
                </c:pt>
                <c:pt idx="2679">
                  <c:v>2680</c:v>
                </c:pt>
                <c:pt idx="2680">
                  <c:v>2681</c:v>
                </c:pt>
                <c:pt idx="2681">
                  <c:v>2682</c:v>
                </c:pt>
                <c:pt idx="2682">
                  <c:v>2683</c:v>
                </c:pt>
                <c:pt idx="2683">
                  <c:v>2684</c:v>
                </c:pt>
                <c:pt idx="2684">
                  <c:v>2685</c:v>
                </c:pt>
                <c:pt idx="2685">
                  <c:v>2686</c:v>
                </c:pt>
                <c:pt idx="2686">
                  <c:v>2687</c:v>
                </c:pt>
                <c:pt idx="2687">
                  <c:v>2688</c:v>
                </c:pt>
                <c:pt idx="2688">
                  <c:v>2689</c:v>
                </c:pt>
                <c:pt idx="2689">
                  <c:v>2690</c:v>
                </c:pt>
                <c:pt idx="2690">
                  <c:v>2691</c:v>
                </c:pt>
                <c:pt idx="2691">
                  <c:v>2692</c:v>
                </c:pt>
                <c:pt idx="2692">
                  <c:v>2693</c:v>
                </c:pt>
                <c:pt idx="2693">
                  <c:v>2694</c:v>
                </c:pt>
                <c:pt idx="2694">
                  <c:v>2695</c:v>
                </c:pt>
                <c:pt idx="2695">
                  <c:v>2696</c:v>
                </c:pt>
                <c:pt idx="2696">
                  <c:v>2697</c:v>
                </c:pt>
                <c:pt idx="2697">
                  <c:v>2698</c:v>
                </c:pt>
                <c:pt idx="2698">
                  <c:v>2699</c:v>
                </c:pt>
                <c:pt idx="2699">
                  <c:v>2700</c:v>
                </c:pt>
                <c:pt idx="2700">
                  <c:v>2701</c:v>
                </c:pt>
                <c:pt idx="2701">
                  <c:v>2702</c:v>
                </c:pt>
                <c:pt idx="2702">
                  <c:v>2703</c:v>
                </c:pt>
                <c:pt idx="2703">
                  <c:v>2704</c:v>
                </c:pt>
                <c:pt idx="2704">
                  <c:v>2705</c:v>
                </c:pt>
                <c:pt idx="2705">
                  <c:v>2706</c:v>
                </c:pt>
                <c:pt idx="2706">
                  <c:v>2707</c:v>
                </c:pt>
                <c:pt idx="2707">
                  <c:v>2708</c:v>
                </c:pt>
                <c:pt idx="2708">
                  <c:v>2709</c:v>
                </c:pt>
                <c:pt idx="2709">
                  <c:v>2710</c:v>
                </c:pt>
                <c:pt idx="2710">
                  <c:v>2711</c:v>
                </c:pt>
                <c:pt idx="2711">
                  <c:v>2712</c:v>
                </c:pt>
                <c:pt idx="2712">
                  <c:v>2713</c:v>
                </c:pt>
                <c:pt idx="2713">
                  <c:v>2714</c:v>
                </c:pt>
                <c:pt idx="2714">
                  <c:v>2715</c:v>
                </c:pt>
                <c:pt idx="2715">
                  <c:v>2716</c:v>
                </c:pt>
                <c:pt idx="2716">
                  <c:v>2717</c:v>
                </c:pt>
                <c:pt idx="2717">
                  <c:v>2718</c:v>
                </c:pt>
                <c:pt idx="2718">
                  <c:v>2719</c:v>
                </c:pt>
                <c:pt idx="2719">
                  <c:v>2720</c:v>
                </c:pt>
                <c:pt idx="2720">
                  <c:v>2721</c:v>
                </c:pt>
                <c:pt idx="2721">
                  <c:v>2722</c:v>
                </c:pt>
                <c:pt idx="2722">
                  <c:v>2723</c:v>
                </c:pt>
                <c:pt idx="2723">
                  <c:v>2724</c:v>
                </c:pt>
                <c:pt idx="2724">
                  <c:v>2725</c:v>
                </c:pt>
                <c:pt idx="2725">
                  <c:v>2726</c:v>
                </c:pt>
                <c:pt idx="2726">
                  <c:v>2727</c:v>
                </c:pt>
                <c:pt idx="2727">
                  <c:v>2728</c:v>
                </c:pt>
                <c:pt idx="2728">
                  <c:v>2729</c:v>
                </c:pt>
                <c:pt idx="2729">
                  <c:v>2730</c:v>
                </c:pt>
                <c:pt idx="2730">
                  <c:v>2731</c:v>
                </c:pt>
                <c:pt idx="2731">
                  <c:v>2732</c:v>
                </c:pt>
                <c:pt idx="2732">
                  <c:v>2733</c:v>
                </c:pt>
                <c:pt idx="2733">
                  <c:v>2734</c:v>
                </c:pt>
                <c:pt idx="2734">
                  <c:v>2735</c:v>
                </c:pt>
                <c:pt idx="2735">
                  <c:v>2736</c:v>
                </c:pt>
                <c:pt idx="2736">
                  <c:v>2737</c:v>
                </c:pt>
                <c:pt idx="2737">
                  <c:v>2738</c:v>
                </c:pt>
                <c:pt idx="2738">
                  <c:v>2739</c:v>
                </c:pt>
                <c:pt idx="2739">
                  <c:v>2740</c:v>
                </c:pt>
                <c:pt idx="2740">
                  <c:v>2741</c:v>
                </c:pt>
                <c:pt idx="2741">
                  <c:v>2742</c:v>
                </c:pt>
                <c:pt idx="2742">
                  <c:v>2743</c:v>
                </c:pt>
                <c:pt idx="2743">
                  <c:v>2744</c:v>
                </c:pt>
                <c:pt idx="2744">
                  <c:v>2745</c:v>
                </c:pt>
                <c:pt idx="2745">
                  <c:v>2746</c:v>
                </c:pt>
                <c:pt idx="2746">
                  <c:v>2747</c:v>
                </c:pt>
                <c:pt idx="2747">
                  <c:v>2748</c:v>
                </c:pt>
                <c:pt idx="2748">
                  <c:v>2749</c:v>
                </c:pt>
                <c:pt idx="2749">
                  <c:v>2750</c:v>
                </c:pt>
                <c:pt idx="2750">
                  <c:v>2751</c:v>
                </c:pt>
                <c:pt idx="2751">
                  <c:v>2752</c:v>
                </c:pt>
                <c:pt idx="2752">
                  <c:v>2753</c:v>
                </c:pt>
                <c:pt idx="2753">
                  <c:v>2754</c:v>
                </c:pt>
                <c:pt idx="2754">
                  <c:v>2755</c:v>
                </c:pt>
                <c:pt idx="2755">
                  <c:v>2756</c:v>
                </c:pt>
                <c:pt idx="2756">
                  <c:v>2757</c:v>
                </c:pt>
                <c:pt idx="2757">
                  <c:v>2758</c:v>
                </c:pt>
                <c:pt idx="2758">
                  <c:v>2759</c:v>
                </c:pt>
                <c:pt idx="2759">
                  <c:v>2760</c:v>
                </c:pt>
                <c:pt idx="2760">
                  <c:v>2761</c:v>
                </c:pt>
                <c:pt idx="2761">
                  <c:v>2762</c:v>
                </c:pt>
                <c:pt idx="2762">
                  <c:v>2763</c:v>
                </c:pt>
                <c:pt idx="2763">
                  <c:v>2764</c:v>
                </c:pt>
                <c:pt idx="2764">
                  <c:v>2765</c:v>
                </c:pt>
                <c:pt idx="2765">
                  <c:v>2766</c:v>
                </c:pt>
                <c:pt idx="2766">
                  <c:v>2767</c:v>
                </c:pt>
                <c:pt idx="2767">
                  <c:v>2768</c:v>
                </c:pt>
                <c:pt idx="2768">
                  <c:v>2769</c:v>
                </c:pt>
                <c:pt idx="2769">
                  <c:v>2770</c:v>
                </c:pt>
                <c:pt idx="2770">
                  <c:v>2771</c:v>
                </c:pt>
                <c:pt idx="2771">
                  <c:v>2772</c:v>
                </c:pt>
                <c:pt idx="2772">
                  <c:v>2773</c:v>
                </c:pt>
                <c:pt idx="2773">
                  <c:v>2774</c:v>
                </c:pt>
                <c:pt idx="2774">
                  <c:v>2775</c:v>
                </c:pt>
                <c:pt idx="2775">
                  <c:v>2776</c:v>
                </c:pt>
                <c:pt idx="2776">
                  <c:v>2777</c:v>
                </c:pt>
                <c:pt idx="2777">
                  <c:v>2778</c:v>
                </c:pt>
                <c:pt idx="2778">
                  <c:v>2779</c:v>
                </c:pt>
                <c:pt idx="2779">
                  <c:v>2780</c:v>
                </c:pt>
                <c:pt idx="2780">
                  <c:v>2781</c:v>
                </c:pt>
                <c:pt idx="2781">
                  <c:v>2782</c:v>
                </c:pt>
                <c:pt idx="2782">
                  <c:v>2783</c:v>
                </c:pt>
                <c:pt idx="2783">
                  <c:v>2784</c:v>
                </c:pt>
                <c:pt idx="2784">
                  <c:v>2785</c:v>
                </c:pt>
                <c:pt idx="2785">
                  <c:v>2786</c:v>
                </c:pt>
                <c:pt idx="2786">
                  <c:v>2787</c:v>
                </c:pt>
                <c:pt idx="2787">
                  <c:v>2788</c:v>
                </c:pt>
                <c:pt idx="2788">
                  <c:v>2789</c:v>
                </c:pt>
                <c:pt idx="2789">
                  <c:v>2790</c:v>
                </c:pt>
                <c:pt idx="2790">
                  <c:v>2791</c:v>
                </c:pt>
                <c:pt idx="2791">
                  <c:v>2792</c:v>
                </c:pt>
                <c:pt idx="2792">
                  <c:v>2793</c:v>
                </c:pt>
                <c:pt idx="2793">
                  <c:v>2794</c:v>
                </c:pt>
                <c:pt idx="2794">
                  <c:v>2795</c:v>
                </c:pt>
                <c:pt idx="2795">
                  <c:v>2796</c:v>
                </c:pt>
                <c:pt idx="2796">
                  <c:v>2797</c:v>
                </c:pt>
                <c:pt idx="2797">
                  <c:v>2798</c:v>
                </c:pt>
                <c:pt idx="2798">
                  <c:v>2799</c:v>
                </c:pt>
                <c:pt idx="2799">
                  <c:v>2800</c:v>
                </c:pt>
                <c:pt idx="2800">
                  <c:v>2801</c:v>
                </c:pt>
                <c:pt idx="2801">
                  <c:v>2802</c:v>
                </c:pt>
                <c:pt idx="2802">
                  <c:v>2803</c:v>
                </c:pt>
                <c:pt idx="2803">
                  <c:v>2804</c:v>
                </c:pt>
                <c:pt idx="2804">
                  <c:v>2805</c:v>
                </c:pt>
                <c:pt idx="2805">
                  <c:v>2806</c:v>
                </c:pt>
                <c:pt idx="2806">
                  <c:v>2807</c:v>
                </c:pt>
                <c:pt idx="2807">
                  <c:v>2808</c:v>
                </c:pt>
                <c:pt idx="2808">
                  <c:v>2809</c:v>
                </c:pt>
                <c:pt idx="2809">
                  <c:v>2810</c:v>
                </c:pt>
                <c:pt idx="2810">
                  <c:v>2811</c:v>
                </c:pt>
                <c:pt idx="2811">
                  <c:v>2812</c:v>
                </c:pt>
                <c:pt idx="2812">
                  <c:v>2813</c:v>
                </c:pt>
                <c:pt idx="2813">
                  <c:v>2814</c:v>
                </c:pt>
                <c:pt idx="2814">
                  <c:v>2815</c:v>
                </c:pt>
                <c:pt idx="2815">
                  <c:v>2816</c:v>
                </c:pt>
                <c:pt idx="2816">
                  <c:v>2817</c:v>
                </c:pt>
                <c:pt idx="2817">
                  <c:v>2818</c:v>
                </c:pt>
                <c:pt idx="2818">
                  <c:v>2819</c:v>
                </c:pt>
                <c:pt idx="2819">
                  <c:v>2820</c:v>
                </c:pt>
                <c:pt idx="2820">
                  <c:v>2821</c:v>
                </c:pt>
                <c:pt idx="2821">
                  <c:v>2822</c:v>
                </c:pt>
                <c:pt idx="2822">
                  <c:v>2823</c:v>
                </c:pt>
                <c:pt idx="2823">
                  <c:v>2824</c:v>
                </c:pt>
                <c:pt idx="2824">
                  <c:v>2825</c:v>
                </c:pt>
                <c:pt idx="2825">
                  <c:v>2826</c:v>
                </c:pt>
                <c:pt idx="2826">
                  <c:v>2827</c:v>
                </c:pt>
                <c:pt idx="2827">
                  <c:v>2828</c:v>
                </c:pt>
                <c:pt idx="2828">
                  <c:v>2829</c:v>
                </c:pt>
                <c:pt idx="2829">
                  <c:v>2830</c:v>
                </c:pt>
                <c:pt idx="2830">
                  <c:v>2831</c:v>
                </c:pt>
                <c:pt idx="2831">
                  <c:v>2832</c:v>
                </c:pt>
                <c:pt idx="2832">
                  <c:v>2833</c:v>
                </c:pt>
                <c:pt idx="2833">
                  <c:v>2834</c:v>
                </c:pt>
                <c:pt idx="2834">
                  <c:v>2835</c:v>
                </c:pt>
                <c:pt idx="2835">
                  <c:v>2836</c:v>
                </c:pt>
                <c:pt idx="2836">
                  <c:v>2837</c:v>
                </c:pt>
                <c:pt idx="2837">
                  <c:v>2838</c:v>
                </c:pt>
                <c:pt idx="2838">
                  <c:v>2839</c:v>
                </c:pt>
                <c:pt idx="2839">
                  <c:v>2840</c:v>
                </c:pt>
                <c:pt idx="2840">
                  <c:v>2841</c:v>
                </c:pt>
                <c:pt idx="2841">
                  <c:v>2842</c:v>
                </c:pt>
                <c:pt idx="2842">
                  <c:v>2843</c:v>
                </c:pt>
                <c:pt idx="2843">
                  <c:v>2844</c:v>
                </c:pt>
                <c:pt idx="2844">
                  <c:v>2845</c:v>
                </c:pt>
                <c:pt idx="2845">
                  <c:v>2846</c:v>
                </c:pt>
                <c:pt idx="2846">
                  <c:v>2847</c:v>
                </c:pt>
                <c:pt idx="2847">
                  <c:v>2848</c:v>
                </c:pt>
                <c:pt idx="2848">
                  <c:v>2849</c:v>
                </c:pt>
                <c:pt idx="2849">
                  <c:v>2850</c:v>
                </c:pt>
                <c:pt idx="2850">
                  <c:v>2851</c:v>
                </c:pt>
                <c:pt idx="2851">
                  <c:v>2852</c:v>
                </c:pt>
                <c:pt idx="2852">
                  <c:v>2853</c:v>
                </c:pt>
                <c:pt idx="2853">
                  <c:v>2854</c:v>
                </c:pt>
                <c:pt idx="2854">
                  <c:v>2855</c:v>
                </c:pt>
                <c:pt idx="2855">
                  <c:v>2856</c:v>
                </c:pt>
                <c:pt idx="2856">
                  <c:v>2857</c:v>
                </c:pt>
                <c:pt idx="2857">
                  <c:v>2858</c:v>
                </c:pt>
                <c:pt idx="2858">
                  <c:v>2859</c:v>
                </c:pt>
                <c:pt idx="2859">
                  <c:v>2860</c:v>
                </c:pt>
                <c:pt idx="2860">
                  <c:v>2861</c:v>
                </c:pt>
                <c:pt idx="2861">
                  <c:v>2862</c:v>
                </c:pt>
                <c:pt idx="2862">
                  <c:v>2863</c:v>
                </c:pt>
                <c:pt idx="2863">
                  <c:v>2864</c:v>
                </c:pt>
                <c:pt idx="2864">
                  <c:v>2865</c:v>
                </c:pt>
                <c:pt idx="2865">
                  <c:v>2866</c:v>
                </c:pt>
                <c:pt idx="2866">
                  <c:v>2867</c:v>
                </c:pt>
                <c:pt idx="2867">
                  <c:v>2868</c:v>
                </c:pt>
                <c:pt idx="2868">
                  <c:v>2869</c:v>
                </c:pt>
                <c:pt idx="2869">
                  <c:v>2870</c:v>
                </c:pt>
                <c:pt idx="2870">
                  <c:v>2871</c:v>
                </c:pt>
                <c:pt idx="2871">
                  <c:v>2872</c:v>
                </c:pt>
                <c:pt idx="2872">
                  <c:v>2873</c:v>
                </c:pt>
                <c:pt idx="2873">
                  <c:v>2874</c:v>
                </c:pt>
                <c:pt idx="2874">
                  <c:v>2875</c:v>
                </c:pt>
                <c:pt idx="2875">
                  <c:v>2876</c:v>
                </c:pt>
                <c:pt idx="2876">
                  <c:v>2877</c:v>
                </c:pt>
                <c:pt idx="2877">
                  <c:v>2878</c:v>
                </c:pt>
                <c:pt idx="2878">
                  <c:v>2879</c:v>
                </c:pt>
                <c:pt idx="2879">
                  <c:v>2880</c:v>
                </c:pt>
                <c:pt idx="2880">
                  <c:v>2881</c:v>
                </c:pt>
                <c:pt idx="2881">
                  <c:v>2882</c:v>
                </c:pt>
                <c:pt idx="2882">
                  <c:v>2883</c:v>
                </c:pt>
                <c:pt idx="2883">
                  <c:v>2884</c:v>
                </c:pt>
                <c:pt idx="2884">
                  <c:v>2885</c:v>
                </c:pt>
                <c:pt idx="2885">
                  <c:v>2886</c:v>
                </c:pt>
                <c:pt idx="2886">
                  <c:v>2887</c:v>
                </c:pt>
                <c:pt idx="2887">
                  <c:v>2888</c:v>
                </c:pt>
                <c:pt idx="2888">
                  <c:v>2889</c:v>
                </c:pt>
                <c:pt idx="2889">
                  <c:v>2890</c:v>
                </c:pt>
                <c:pt idx="2890">
                  <c:v>2891</c:v>
                </c:pt>
                <c:pt idx="2891">
                  <c:v>2892</c:v>
                </c:pt>
                <c:pt idx="2892">
                  <c:v>2893</c:v>
                </c:pt>
                <c:pt idx="2893">
                  <c:v>2894</c:v>
                </c:pt>
                <c:pt idx="2894">
                  <c:v>2895</c:v>
                </c:pt>
                <c:pt idx="2895">
                  <c:v>2896</c:v>
                </c:pt>
                <c:pt idx="2896">
                  <c:v>2897</c:v>
                </c:pt>
                <c:pt idx="2897">
                  <c:v>2898</c:v>
                </c:pt>
                <c:pt idx="2898">
                  <c:v>2899</c:v>
                </c:pt>
                <c:pt idx="2899">
                  <c:v>2900</c:v>
                </c:pt>
                <c:pt idx="2900">
                  <c:v>2901</c:v>
                </c:pt>
                <c:pt idx="2901">
                  <c:v>2902</c:v>
                </c:pt>
                <c:pt idx="2902">
                  <c:v>2903</c:v>
                </c:pt>
                <c:pt idx="2903">
                  <c:v>2904</c:v>
                </c:pt>
                <c:pt idx="2904">
                  <c:v>2905</c:v>
                </c:pt>
                <c:pt idx="2905">
                  <c:v>2906</c:v>
                </c:pt>
                <c:pt idx="2906">
                  <c:v>2907</c:v>
                </c:pt>
                <c:pt idx="2907">
                  <c:v>2908</c:v>
                </c:pt>
                <c:pt idx="2908">
                  <c:v>2909</c:v>
                </c:pt>
                <c:pt idx="2909">
                  <c:v>2910</c:v>
                </c:pt>
                <c:pt idx="2910">
                  <c:v>2911</c:v>
                </c:pt>
                <c:pt idx="2911">
                  <c:v>2912</c:v>
                </c:pt>
                <c:pt idx="2912">
                  <c:v>2913</c:v>
                </c:pt>
                <c:pt idx="2913">
                  <c:v>2914</c:v>
                </c:pt>
                <c:pt idx="2914">
                  <c:v>2915</c:v>
                </c:pt>
                <c:pt idx="2915">
                  <c:v>2916</c:v>
                </c:pt>
                <c:pt idx="2916">
                  <c:v>2917</c:v>
                </c:pt>
                <c:pt idx="2917">
                  <c:v>2918</c:v>
                </c:pt>
                <c:pt idx="2918">
                  <c:v>2919</c:v>
                </c:pt>
                <c:pt idx="2919">
                  <c:v>2920</c:v>
                </c:pt>
                <c:pt idx="2920">
                  <c:v>2921</c:v>
                </c:pt>
                <c:pt idx="2921">
                  <c:v>2922</c:v>
                </c:pt>
                <c:pt idx="2922">
                  <c:v>2923</c:v>
                </c:pt>
                <c:pt idx="2923">
                  <c:v>2924</c:v>
                </c:pt>
                <c:pt idx="2924">
                  <c:v>2925</c:v>
                </c:pt>
                <c:pt idx="2925">
                  <c:v>2926</c:v>
                </c:pt>
                <c:pt idx="2926">
                  <c:v>2927</c:v>
                </c:pt>
                <c:pt idx="2927">
                  <c:v>2928</c:v>
                </c:pt>
                <c:pt idx="2928">
                  <c:v>2929</c:v>
                </c:pt>
                <c:pt idx="2929">
                  <c:v>2930</c:v>
                </c:pt>
                <c:pt idx="2930">
                  <c:v>2931</c:v>
                </c:pt>
                <c:pt idx="2931">
                  <c:v>2932</c:v>
                </c:pt>
                <c:pt idx="2932">
                  <c:v>2933</c:v>
                </c:pt>
                <c:pt idx="2933">
                  <c:v>2934</c:v>
                </c:pt>
                <c:pt idx="2934">
                  <c:v>2935</c:v>
                </c:pt>
                <c:pt idx="2935">
                  <c:v>2936</c:v>
                </c:pt>
                <c:pt idx="2936">
                  <c:v>2937</c:v>
                </c:pt>
                <c:pt idx="2937">
                  <c:v>2938</c:v>
                </c:pt>
                <c:pt idx="2938">
                  <c:v>2939</c:v>
                </c:pt>
                <c:pt idx="2939">
                  <c:v>2940</c:v>
                </c:pt>
                <c:pt idx="2940">
                  <c:v>2941</c:v>
                </c:pt>
                <c:pt idx="2941">
                  <c:v>2942</c:v>
                </c:pt>
                <c:pt idx="2942">
                  <c:v>2943</c:v>
                </c:pt>
                <c:pt idx="2943">
                  <c:v>2944</c:v>
                </c:pt>
                <c:pt idx="2944">
                  <c:v>2945</c:v>
                </c:pt>
                <c:pt idx="2945">
                  <c:v>2946</c:v>
                </c:pt>
                <c:pt idx="2946">
                  <c:v>2947</c:v>
                </c:pt>
                <c:pt idx="2947">
                  <c:v>2948</c:v>
                </c:pt>
                <c:pt idx="2948">
                  <c:v>2949</c:v>
                </c:pt>
                <c:pt idx="2949">
                  <c:v>2950</c:v>
                </c:pt>
                <c:pt idx="2950">
                  <c:v>2951</c:v>
                </c:pt>
                <c:pt idx="2951">
                  <c:v>2952</c:v>
                </c:pt>
                <c:pt idx="2952">
                  <c:v>2953</c:v>
                </c:pt>
                <c:pt idx="2953">
                  <c:v>2954</c:v>
                </c:pt>
                <c:pt idx="2954">
                  <c:v>2955</c:v>
                </c:pt>
                <c:pt idx="2955">
                  <c:v>2956</c:v>
                </c:pt>
                <c:pt idx="2956">
                  <c:v>2957</c:v>
                </c:pt>
                <c:pt idx="2957">
                  <c:v>2958</c:v>
                </c:pt>
                <c:pt idx="2958">
                  <c:v>2959</c:v>
                </c:pt>
                <c:pt idx="2959">
                  <c:v>2960</c:v>
                </c:pt>
                <c:pt idx="2960">
                  <c:v>2961</c:v>
                </c:pt>
                <c:pt idx="2961">
                  <c:v>2962</c:v>
                </c:pt>
                <c:pt idx="2962">
                  <c:v>2963</c:v>
                </c:pt>
                <c:pt idx="2963">
                  <c:v>2964</c:v>
                </c:pt>
                <c:pt idx="2964">
                  <c:v>2965</c:v>
                </c:pt>
                <c:pt idx="2965">
                  <c:v>2966</c:v>
                </c:pt>
                <c:pt idx="2966">
                  <c:v>2967</c:v>
                </c:pt>
                <c:pt idx="2967">
                  <c:v>2968</c:v>
                </c:pt>
                <c:pt idx="2968">
                  <c:v>2969</c:v>
                </c:pt>
                <c:pt idx="2969">
                  <c:v>2970</c:v>
                </c:pt>
                <c:pt idx="2970">
                  <c:v>2971</c:v>
                </c:pt>
                <c:pt idx="2971">
                  <c:v>2972</c:v>
                </c:pt>
                <c:pt idx="2972">
                  <c:v>2973</c:v>
                </c:pt>
                <c:pt idx="2973">
                  <c:v>2974</c:v>
                </c:pt>
                <c:pt idx="2974">
                  <c:v>2975</c:v>
                </c:pt>
                <c:pt idx="2975">
                  <c:v>2976</c:v>
                </c:pt>
                <c:pt idx="2976">
                  <c:v>2977</c:v>
                </c:pt>
                <c:pt idx="2977">
                  <c:v>2978</c:v>
                </c:pt>
                <c:pt idx="2978">
                  <c:v>2979</c:v>
                </c:pt>
                <c:pt idx="2979">
                  <c:v>2980</c:v>
                </c:pt>
                <c:pt idx="2980">
                  <c:v>2981</c:v>
                </c:pt>
                <c:pt idx="2981">
                  <c:v>2982</c:v>
                </c:pt>
                <c:pt idx="2982">
                  <c:v>2983</c:v>
                </c:pt>
                <c:pt idx="2983">
                  <c:v>2984</c:v>
                </c:pt>
                <c:pt idx="2984">
                  <c:v>2985</c:v>
                </c:pt>
                <c:pt idx="2985">
                  <c:v>2986</c:v>
                </c:pt>
                <c:pt idx="2986">
                  <c:v>2987</c:v>
                </c:pt>
                <c:pt idx="2987">
                  <c:v>2988</c:v>
                </c:pt>
                <c:pt idx="2988">
                  <c:v>2989</c:v>
                </c:pt>
                <c:pt idx="2989">
                  <c:v>2990</c:v>
                </c:pt>
                <c:pt idx="2990">
                  <c:v>2991</c:v>
                </c:pt>
                <c:pt idx="2991">
                  <c:v>2992</c:v>
                </c:pt>
                <c:pt idx="2992">
                  <c:v>2993</c:v>
                </c:pt>
                <c:pt idx="2993">
                  <c:v>2994</c:v>
                </c:pt>
                <c:pt idx="2994">
                  <c:v>2995</c:v>
                </c:pt>
                <c:pt idx="2995">
                  <c:v>2996</c:v>
                </c:pt>
                <c:pt idx="2996">
                  <c:v>2997</c:v>
                </c:pt>
                <c:pt idx="2997">
                  <c:v>2998</c:v>
                </c:pt>
                <c:pt idx="2998">
                  <c:v>2999</c:v>
                </c:pt>
                <c:pt idx="2999">
                  <c:v>3000</c:v>
                </c:pt>
                <c:pt idx="3000">
                  <c:v>3001</c:v>
                </c:pt>
                <c:pt idx="3001">
                  <c:v>3002</c:v>
                </c:pt>
                <c:pt idx="3002">
                  <c:v>3003</c:v>
                </c:pt>
                <c:pt idx="3003">
                  <c:v>3004</c:v>
                </c:pt>
                <c:pt idx="3004">
                  <c:v>3005</c:v>
                </c:pt>
                <c:pt idx="3005">
                  <c:v>3006</c:v>
                </c:pt>
                <c:pt idx="3006">
                  <c:v>3007</c:v>
                </c:pt>
                <c:pt idx="3007">
                  <c:v>3008</c:v>
                </c:pt>
                <c:pt idx="3008">
                  <c:v>3009</c:v>
                </c:pt>
                <c:pt idx="3009">
                  <c:v>3010</c:v>
                </c:pt>
                <c:pt idx="3010">
                  <c:v>3011</c:v>
                </c:pt>
                <c:pt idx="3011">
                  <c:v>3012</c:v>
                </c:pt>
                <c:pt idx="3012">
                  <c:v>3013</c:v>
                </c:pt>
                <c:pt idx="3013">
                  <c:v>3014</c:v>
                </c:pt>
                <c:pt idx="3014">
                  <c:v>3015</c:v>
                </c:pt>
                <c:pt idx="3015">
                  <c:v>3016</c:v>
                </c:pt>
                <c:pt idx="3016">
                  <c:v>3017</c:v>
                </c:pt>
                <c:pt idx="3017">
                  <c:v>3018</c:v>
                </c:pt>
                <c:pt idx="3018">
                  <c:v>3019</c:v>
                </c:pt>
                <c:pt idx="3019">
                  <c:v>3020</c:v>
                </c:pt>
                <c:pt idx="3020">
                  <c:v>3021</c:v>
                </c:pt>
                <c:pt idx="3021">
                  <c:v>3022</c:v>
                </c:pt>
                <c:pt idx="3022">
                  <c:v>3023</c:v>
                </c:pt>
                <c:pt idx="3023">
                  <c:v>3024</c:v>
                </c:pt>
                <c:pt idx="3024">
                  <c:v>3025</c:v>
                </c:pt>
                <c:pt idx="3025">
                  <c:v>3026</c:v>
                </c:pt>
                <c:pt idx="3026">
                  <c:v>3027</c:v>
                </c:pt>
                <c:pt idx="3027">
                  <c:v>3028</c:v>
                </c:pt>
                <c:pt idx="3028">
                  <c:v>3029</c:v>
                </c:pt>
                <c:pt idx="3029">
                  <c:v>3030</c:v>
                </c:pt>
                <c:pt idx="3030">
                  <c:v>3031</c:v>
                </c:pt>
                <c:pt idx="3031">
                  <c:v>3032</c:v>
                </c:pt>
                <c:pt idx="3032">
                  <c:v>3033</c:v>
                </c:pt>
                <c:pt idx="3033">
                  <c:v>3034</c:v>
                </c:pt>
                <c:pt idx="3034">
                  <c:v>3035</c:v>
                </c:pt>
                <c:pt idx="3035">
                  <c:v>3036</c:v>
                </c:pt>
                <c:pt idx="3036">
                  <c:v>3037</c:v>
                </c:pt>
                <c:pt idx="3037">
                  <c:v>3038</c:v>
                </c:pt>
                <c:pt idx="3038">
                  <c:v>3039</c:v>
                </c:pt>
                <c:pt idx="3039">
                  <c:v>3040</c:v>
                </c:pt>
                <c:pt idx="3040">
                  <c:v>3041</c:v>
                </c:pt>
                <c:pt idx="3041">
                  <c:v>3042</c:v>
                </c:pt>
                <c:pt idx="3042">
                  <c:v>3043</c:v>
                </c:pt>
                <c:pt idx="3043">
                  <c:v>3044</c:v>
                </c:pt>
                <c:pt idx="3044">
                  <c:v>3045</c:v>
                </c:pt>
                <c:pt idx="3045">
                  <c:v>3046</c:v>
                </c:pt>
                <c:pt idx="3046">
                  <c:v>3047</c:v>
                </c:pt>
                <c:pt idx="3047">
                  <c:v>3048</c:v>
                </c:pt>
                <c:pt idx="3048">
                  <c:v>3049</c:v>
                </c:pt>
                <c:pt idx="3049">
                  <c:v>3050</c:v>
                </c:pt>
                <c:pt idx="3050">
                  <c:v>3051</c:v>
                </c:pt>
                <c:pt idx="3051">
                  <c:v>3052</c:v>
                </c:pt>
                <c:pt idx="3052">
                  <c:v>3053</c:v>
                </c:pt>
                <c:pt idx="3053">
                  <c:v>3054</c:v>
                </c:pt>
                <c:pt idx="3054">
                  <c:v>3055</c:v>
                </c:pt>
                <c:pt idx="3055">
                  <c:v>3056</c:v>
                </c:pt>
                <c:pt idx="3056">
                  <c:v>3057</c:v>
                </c:pt>
                <c:pt idx="3057">
                  <c:v>3058</c:v>
                </c:pt>
                <c:pt idx="3058">
                  <c:v>3059</c:v>
                </c:pt>
                <c:pt idx="3059">
                  <c:v>3060</c:v>
                </c:pt>
                <c:pt idx="3060">
                  <c:v>3061</c:v>
                </c:pt>
                <c:pt idx="3061">
                  <c:v>3062</c:v>
                </c:pt>
                <c:pt idx="3062">
                  <c:v>3063</c:v>
                </c:pt>
                <c:pt idx="3063">
                  <c:v>3064</c:v>
                </c:pt>
                <c:pt idx="3064">
                  <c:v>3065</c:v>
                </c:pt>
                <c:pt idx="3065">
                  <c:v>3066</c:v>
                </c:pt>
                <c:pt idx="3066">
                  <c:v>3067</c:v>
                </c:pt>
                <c:pt idx="3067">
                  <c:v>3068</c:v>
                </c:pt>
                <c:pt idx="3068">
                  <c:v>3069</c:v>
                </c:pt>
                <c:pt idx="3069">
                  <c:v>3070</c:v>
                </c:pt>
                <c:pt idx="3070">
                  <c:v>3071</c:v>
                </c:pt>
                <c:pt idx="3071">
                  <c:v>3072</c:v>
                </c:pt>
                <c:pt idx="3072">
                  <c:v>3073</c:v>
                </c:pt>
                <c:pt idx="3073">
                  <c:v>3074</c:v>
                </c:pt>
                <c:pt idx="3074">
                  <c:v>3075</c:v>
                </c:pt>
                <c:pt idx="3075">
                  <c:v>3076</c:v>
                </c:pt>
                <c:pt idx="3076">
                  <c:v>3077</c:v>
                </c:pt>
                <c:pt idx="3077">
                  <c:v>3078</c:v>
                </c:pt>
                <c:pt idx="3078">
                  <c:v>3079</c:v>
                </c:pt>
                <c:pt idx="3079">
                  <c:v>3080</c:v>
                </c:pt>
                <c:pt idx="3080">
                  <c:v>3081</c:v>
                </c:pt>
                <c:pt idx="3081">
                  <c:v>3082</c:v>
                </c:pt>
                <c:pt idx="3082">
                  <c:v>3083</c:v>
                </c:pt>
                <c:pt idx="3083">
                  <c:v>3084</c:v>
                </c:pt>
                <c:pt idx="3084">
                  <c:v>3085</c:v>
                </c:pt>
                <c:pt idx="3085">
                  <c:v>3086</c:v>
                </c:pt>
                <c:pt idx="3086">
                  <c:v>3087</c:v>
                </c:pt>
                <c:pt idx="3087">
                  <c:v>3088</c:v>
                </c:pt>
                <c:pt idx="3088">
                  <c:v>3089</c:v>
                </c:pt>
                <c:pt idx="3089">
                  <c:v>3090</c:v>
                </c:pt>
                <c:pt idx="3090">
                  <c:v>3091</c:v>
                </c:pt>
                <c:pt idx="3091">
                  <c:v>3092</c:v>
                </c:pt>
                <c:pt idx="3092">
                  <c:v>3093</c:v>
                </c:pt>
                <c:pt idx="3093">
                  <c:v>3094</c:v>
                </c:pt>
                <c:pt idx="3094">
                  <c:v>3095</c:v>
                </c:pt>
                <c:pt idx="3095">
                  <c:v>3096</c:v>
                </c:pt>
                <c:pt idx="3096">
                  <c:v>3097</c:v>
                </c:pt>
                <c:pt idx="3097">
                  <c:v>3098</c:v>
                </c:pt>
                <c:pt idx="3098">
                  <c:v>3099</c:v>
                </c:pt>
                <c:pt idx="3099">
                  <c:v>3100</c:v>
                </c:pt>
                <c:pt idx="3100">
                  <c:v>3101</c:v>
                </c:pt>
                <c:pt idx="3101">
                  <c:v>3102</c:v>
                </c:pt>
                <c:pt idx="3102">
                  <c:v>3103</c:v>
                </c:pt>
                <c:pt idx="3103">
                  <c:v>3104</c:v>
                </c:pt>
                <c:pt idx="3104">
                  <c:v>3105</c:v>
                </c:pt>
                <c:pt idx="3105">
                  <c:v>3106</c:v>
                </c:pt>
                <c:pt idx="3106">
                  <c:v>3107</c:v>
                </c:pt>
                <c:pt idx="3107">
                  <c:v>3108</c:v>
                </c:pt>
                <c:pt idx="3108">
                  <c:v>3109</c:v>
                </c:pt>
                <c:pt idx="3109">
                  <c:v>3110</c:v>
                </c:pt>
                <c:pt idx="3110">
                  <c:v>3111</c:v>
                </c:pt>
                <c:pt idx="3111">
                  <c:v>3112</c:v>
                </c:pt>
                <c:pt idx="3112">
                  <c:v>3113</c:v>
                </c:pt>
                <c:pt idx="3113">
                  <c:v>3114</c:v>
                </c:pt>
                <c:pt idx="3114">
                  <c:v>3115</c:v>
                </c:pt>
                <c:pt idx="3115">
                  <c:v>3116</c:v>
                </c:pt>
                <c:pt idx="3116">
                  <c:v>3117</c:v>
                </c:pt>
                <c:pt idx="3117">
                  <c:v>3118</c:v>
                </c:pt>
                <c:pt idx="3118">
                  <c:v>3119</c:v>
                </c:pt>
                <c:pt idx="3119">
                  <c:v>3120</c:v>
                </c:pt>
                <c:pt idx="3120">
                  <c:v>3121</c:v>
                </c:pt>
                <c:pt idx="3121">
                  <c:v>3122</c:v>
                </c:pt>
                <c:pt idx="3122">
                  <c:v>3123</c:v>
                </c:pt>
                <c:pt idx="3123">
                  <c:v>3124</c:v>
                </c:pt>
                <c:pt idx="3124">
                  <c:v>3125</c:v>
                </c:pt>
                <c:pt idx="3125">
                  <c:v>3126</c:v>
                </c:pt>
                <c:pt idx="3126">
                  <c:v>3127</c:v>
                </c:pt>
                <c:pt idx="3127">
                  <c:v>3128</c:v>
                </c:pt>
                <c:pt idx="3128">
                  <c:v>3129</c:v>
                </c:pt>
                <c:pt idx="3129">
                  <c:v>3130</c:v>
                </c:pt>
                <c:pt idx="3130">
                  <c:v>3131</c:v>
                </c:pt>
                <c:pt idx="3131">
                  <c:v>3132</c:v>
                </c:pt>
                <c:pt idx="3132">
                  <c:v>3133</c:v>
                </c:pt>
                <c:pt idx="3133">
                  <c:v>3134</c:v>
                </c:pt>
                <c:pt idx="3134">
                  <c:v>3135</c:v>
                </c:pt>
                <c:pt idx="3135">
                  <c:v>3136</c:v>
                </c:pt>
                <c:pt idx="3136">
                  <c:v>3137</c:v>
                </c:pt>
                <c:pt idx="3137">
                  <c:v>3138</c:v>
                </c:pt>
                <c:pt idx="3138">
                  <c:v>3139</c:v>
                </c:pt>
                <c:pt idx="3139">
                  <c:v>3140</c:v>
                </c:pt>
                <c:pt idx="3140">
                  <c:v>3141</c:v>
                </c:pt>
                <c:pt idx="3141">
                  <c:v>3142</c:v>
                </c:pt>
                <c:pt idx="3142">
                  <c:v>3143</c:v>
                </c:pt>
                <c:pt idx="3143">
                  <c:v>3144</c:v>
                </c:pt>
                <c:pt idx="3144">
                  <c:v>3145</c:v>
                </c:pt>
                <c:pt idx="3145">
                  <c:v>3146</c:v>
                </c:pt>
                <c:pt idx="3146">
                  <c:v>3147</c:v>
                </c:pt>
                <c:pt idx="3147">
                  <c:v>3148</c:v>
                </c:pt>
                <c:pt idx="3148">
                  <c:v>3149</c:v>
                </c:pt>
                <c:pt idx="3149">
                  <c:v>3150</c:v>
                </c:pt>
                <c:pt idx="3150">
                  <c:v>3151</c:v>
                </c:pt>
                <c:pt idx="3151">
                  <c:v>3152</c:v>
                </c:pt>
                <c:pt idx="3152">
                  <c:v>3153</c:v>
                </c:pt>
                <c:pt idx="3153">
                  <c:v>3154</c:v>
                </c:pt>
                <c:pt idx="3154">
                  <c:v>3155</c:v>
                </c:pt>
                <c:pt idx="3155">
                  <c:v>3156</c:v>
                </c:pt>
                <c:pt idx="3156">
                  <c:v>3157</c:v>
                </c:pt>
                <c:pt idx="3157">
                  <c:v>3158</c:v>
                </c:pt>
                <c:pt idx="3158">
                  <c:v>3159</c:v>
                </c:pt>
                <c:pt idx="3159">
                  <c:v>3160</c:v>
                </c:pt>
                <c:pt idx="3160">
                  <c:v>3161</c:v>
                </c:pt>
                <c:pt idx="3161">
                  <c:v>3162</c:v>
                </c:pt>
                <c:pt idx="3162">
                  <c:v>3163</c:v>
                </c:pt>
                <c:pt idx="3163">
                  <c:v>3164</c:v>
                </c:pt>
                <c:pt idx="3164">
                  <c:v>3165</c:v>
                </c:pt>
                <c:pt idx="3165">
                  <c:v>3166</c:v>
                </c:pt>
                <c:pt idx="3166">
                  <c:v>3167</c:v>
                </c:pt>
                <c:pt idx="3167">
                  <c:v>3168</c:v>
                </c:pt>
                <c:pt idx="3168">
                  <c:v>3169</c:v>
                </c:pt>
                <c:pt idx="3169">
                  <c:v>3170</c:v>
                </c:pt>
                <c:pt idx="3170">
                  <c:v>3171</c:v>
                </c:pt>
                <c:pt idx="3171">
                  <c:v>3172</c:v>
                </c:pt>
                <c:pt idx="3172">
                  <c:v>3173</c:v>
                </c:pt>
                <c:pt idx="3173">
                  <c:v>3174</c:v>
                </c:pt>
                <c:pt idx="3174">
                  <c:v>3175</c:v>
                </c:pt>
                <c:pt idx="3175">
                  <c:v>3176</c:v>
                </c:pt>
                <c:pt idx="3176">
                  <c:v>3177</c:v>
                </c:pt>
                <c:pt idx="3177">
                  <c:v>3178</c:v>
                </c:pt>
                <c:pt idx="3178">
                  <c:v>3179</c:v>
                </c:pt>
                <c:pt idx="3179">
                  <c:v>3180</c:v>
                </c:pt>
                <c:pt idx="3180">
                  <c:v>3181</c:v>
                </c:pt>
                <c:pt idx="3181">
                  <c:v>3182</c:v>
                </c:pt>
                <c:pt idx="3182">
                  <c:v>3183</c:v>
                </c:pt>
                <c:pt idx="3183">
                  <c:v>3184</c:v>
                </c:pt>
                <c:pt idx="3184">
                  <c:v>3185</c:v>
                </c:pt>
                <c:pt idx="3185">
                  <c:v>3186</c:v>
                </c:pt>
                <c:pt idx="3186">
                  <c:v>3187</c:v>
                </c:pt>
                <c:pt idx="3187">
                  <c:v>3188</c:v>
                </c:pt>
                <c:pt idx="3188">
                  <c:v>3189</c:v>
                </c:pt>
                <c:pt idx="3189">
                  <c:v>3190</c:v>
                </c:pt>
                <c:pt idx="3190">
                  <c:v>3191</c:v>
                </c:pt>
                <c:pt idx="3191">
                  <c:v>3192</c:v>
                </c:pt>
                <c:pt idx="3192">
                  <c:v>3193</c:v>
                </c:pt>
                <c:pt idx="3193">
                  <c:v>3194</c:v>
                </c:pt>
                <c:pt idx="3194">
                  <c:v>3195</c:v>
                </c:pt>
                <c:pt idx="3195">
                  <c:v>3196</c:v>
                </c:pt>
                <c:pt idx="3196">
                  <c:v>3197</c:v>
                </c:pt>
                <c:pt idx="3197">
                  <c:v>3198</c:v>
                </c:pt>
                <c:pt idx="3198">
                  <c:v>3199</c:v>
                </c:pt>
                <c:pt idx="3199">
                  <c:v>3200</c:v>
                </c:pt>
                <c:pt idx="3200">
                  <c:v>3201</c:v>
                </c:pt>
                <c:pt idx="3201">
                  <c:v>3202</c:v>
                </c:pt>
                <c:pt idx="3202">
                  <c:v>3203</c:v>
                </c:pt>
                <c:pt idx="3203">
                  <c:v>3204</c:v>
                </c:pt>
                <c:pt idx="3204">
                  <c:v>3205</c:v>
                </c:pt>
                <c:pt idx="3205">
                  <c:v>3206</c:v>
                </c:pt>
                <c:pt idx="3206">
                  <c:v>3207</c:v>
                </c:pt>
                <c:pt idx="3207">
                  <c:v>3208</c:v>
                </c:pt>
                <c:pt idx="3208">
                  <c:v>3209</c:v>
                </c:pt>
                <c:pt idx="3209">
                  <c:v>3210</c:v>
                </c:pt>
                <c:pt idx="3210">
                  <c:v>3211</c:v>
                </c:pt>
                <c:pt idx="3211">
                  <c:v>3212</c:v>
                </c:pt>
                <c:pt idx="3212">
                  <c:v>3213</c:v>
                </c:pt>
                <c:pt idx="3213">
                  <c:v>3214</c:v>
                </c:pt>
                <c:pt idx="3214">
                  <c:v>3215</c:v>
                </c:pt>
                <c:pt idx="3215">
                  <c:v>3216</c:v>
                </c:pt>
                <c:pt idx="3216">
                  <c:v>3217</c:v>
                </c:pt>
                <c:pt idx="3217">
                  <c:v>3218</c:v>
                </c:pt>
                <c:pt idx="3218">
                  <c:v>3219</c:v>
                </c:pt>
                <c:pt idx="3219">
                  <c:v>3220</c:v>
                </c:pt>
                <c:pt idx="3220">
                  <c:v>3221</c:v>
                </c:pt>
                <c:pt idx="3221">
                  <c:v>3222</c:v>
                </c:pt>
                <c:pt idx="3222">
                  <c:v>3223</c:v>
                </c:pt>
                <c:pt idx="3223">
                  <c:v>3224</c:v>
                </c:pt>
                <c:pt idx="3224">
                  <c:v>3225</c:v>
                </c:pt>
                <c:pt idx="3225">
                  <c:v>3226</c:v>
                </c:pt>
                <c:pt idx="3226">
                  <c:v>3227</c:v>
                </c:pt>
                <c:pt idx="3227">
                  <c:v>3228</c:v>
                </c:pt>
                <c:pt idx="3228">
                  <c:v>3229</c:v>
                </c:pt>
                <c:pt idx="3229">
                  <c:v>3230</c:v>
                </c:pt>
                <c:pt idx="3230">
                  <c:v>3231</c:v>
                </c:pt>
                <c:pt idx="3231">
                  <c:v>3232</c:v>
                </c:pt>
                <c:pt idx="3232">
                  <c:v>3233</c:v>
                </c:pt>
                <c:pt idx="3233">
                  <c:v>3234</c:v>
                </c:pt>
                <c:pt idx="3234">
                  <c:v>3235</c:v>
                </c:pt>
                <c:pt idx="3235">
                  <c:v>3236</c:v>
                </c:pt>
                <c:pt idx="3236">
                  <c:v>3237</c:v>
                </c:pt>
                <c:pt idx="3237">
                  <c:v>3238</c:v>
                </c:pt>
                <c:pt idx="3238">
                  <c:v>3239</c:v>
                </c:pt>
                <c:pt idx="3239">
                  <c:v>3240</c:v>
                </c:pt>
                <c:pt idx="3240">
                  <c:v>3241</c:v>
                </c:pt>
                <c:pt idx="3241">
                  <c:v>3242</c:v>
                </c:pt>
                <c:pt idx="3242">
                  <c:v>3243</c:v>
                </c:pt>
                <c:pt idx="3243">
                  <c:v>3244</c:v>
                </c:pt>
                <c:pt idx="3244">
                  <c:v>3245</c:v>
                </c:pt>
                <c:pt idx="3245">
                  <c:v>3246</c:v>
                </c:pt>
                <c:pt idx="3246">
                  <c:v>3247</c:v>
                </c:pt>
                <c:pt idx="3247">
                  <c:v>3248</c:v>
                </c:pt>
                <c:pt idx="3248">
                  <c:v>3249</c:v>
                </c:pt>
                <c:pt idx="3249">
                  <c:v>3250</c:v>
                </c:pt>
                <c:pt idx="3250">
                  <c:v>3251</c:v>
                </c:pt>
                <c:pt idx="3251">
                  <c:v>3252</c:v>
                </c:pt>
                <c:pt idx="3252">
                  <c:v>3253</c:v>
                </c:pt>
                <c:pt idx="3253">
                  <c:v>3254</c:v>
                </c:pt>
                <c:pt idx="3254">
                  <c:v>3255</c:v>
                </c:pt>
                <c:pt idx="3255">
                  <c:v>3256</c:v>
                </c:pt>
                <c:pt idx="3256">
                  <c:v>3257</c:v>
                </c:pt>
                <c:pt idx="3257">
                  <c:v>3258</c:v>
                </c:pt>
                <c:pt idx="3258">
                  <c:v>3259</c:v>
                </c:pt>
                <c:pt idx="3259">
                  <c:v>3260</c:v>
                </c:pt>
                <c:pt idx="3260">
                  <c:v>3261</c:v>
                </c:pt>
                <c:pt idx="3261">
                  <c:v>3262</c:v>
                </c:pt>
                <c:pt idx="3262">
                  <c:v>3263</c:v>
                </c:pt>
                <c:pt idx="3263">
                  <c:v>3264</c:v>
                </c:pt>
                <c:pt idx="3264">
                  <c:v>3265</c:v>
                </c:pt>
                <c:pt idx="3265">
                  <c:v>3266</c:v>
                </c:pt>
                <c:pt idx="3266">
                  <c:v>3267</c:v>
                </c:pt>
                <c:pt idx="3267">
                  <c:v>3268</c:v>
                </c:pt>
                <c:pt idx="3268">
                  <c:v>3269</c:v>
                </c:pt>
                <c:pt idx="3269">
                  <c:v>3270</c:v>
                </c:pt>
                <c:pt idx="3270">
                  <c:v>3271</c:v>
                </c:pt>
                <c:pt idx="3271">
                  <c:v>3272</c:v>
                </c:pt>
                <c:pt idx="3272">
                  <c:v>3273</c:v>
                </c:pt>
                <c:pt idx="3273">
                  <c:v>3274</c:v>
                </c:pt>
                <c:pt idx="3274">
                  <c:v>3275</c:v>
                </c:pt>
                <c:pt idx="3275">
                  <c:v>3276</c:v>
                </c:pt>
                <c:pt idx="3276">
                  <c:v>3277</c:v>
                </c:pt>
                <c:pt idx="3277">
                  <c:v>3278</c:v>
                </c:pt>
                <c:pt idx="3278">
                  <c:v>3279</c:v>
                </c:pt>
                <c:pt idx="3279">
                  <c:v>3280</c:v>
                </c:pt>
                <c:pt idx="3280">
                  <c:v>3281</c:v>
                </c:pt>
                <c:pt idx="3281">
                  <c:v>3282</c:v>
                </c:pt>
                <c:pt idx="3282">
                  <c:v>3283</c:v>
                </c:pt>
                <c:pt idx="3283">
                  <c:v>3284</c:v>
                </c:pt>
                <c:pt idx="3284">
                  <c:v>3285</c:v>
                </c:pt>
                <c:pt idx="3285">
                  <c:v>3286</c:v>
                </c:pt>
                <c:pt idx="3286">
                  <c:v>3287</c:v>
                </c:pt>
                <c:pt idx="3287">
                  <c:v>3288</c:v>
                </c:pt>
                <c:pt idx="3288">
                  <c:v>3289</c:v>
                </c:pt>
                <c:pt idx="3289">
                  <c:v>3290</c:v>
                </c:pt>
                <c:pt idx="3290">
                  <c:v>3291</c:v>
                </c:pt>
                <c:pt idx="3291">
                  <c:v>3292</c:v>
                </c:pt>
                <c:pt idx="3292">
                  <c:v>3293</c:v>
                </c:pt>
                <c:pt idx="3293">
                  <c:v>3294</c:v>
                </c:pt>
                <c:pt idx="3294">
                  <c:v>3295</c:v>
                </c:pt>
                <c:pt idx="3295">
                  <c:v>3296</c:v>
                </c:pt>
                <c:pt idx="3296">
                  <c:v>3297</c:v>
                </c:pt>
                <c:pt idx="3297">
                  <c:v>3298</c:v>
                </c:pt>
                <c:pt idx="3298">
                  <c:v>3299</c:v>
                </c:pt>
                <c:pt idx="3299">
                  <c:v>3300</c:v>
                </c:pt>
                <c:pt idx="3300">
                  <c:v>3301</c:v>
                </c:pt>
                <c:pt idx="3301">
                  <c:v>3302</c:v>
                </c:pt>
                <c:pt idx="3302">
                  <c:v>3303</c:v>
                </c:pt>
                <c:pt idx="3303">
                  <c:v>3304</c:v>
                </c:pt>
                <c:pt idx="3304">
                  <c:v>3305</c:v>
                </c:pt>
                <c:pt idx="3305">
                  <c:v>3306</c:v>
                </c:pt>
                <c:pt idx="3306">
                  <c:v>3307</c:v>
                </c:pt>
                <c:pt idx="3307">
                  <c:v>3308</c:v>
                </c:pt>
                <c:pt idx="3308">
                  <c:v>3309</c:v>
                </c:pt>
                <c:pt idx="3309">
                  <c:v>3310</c:v>
                </c:pt>
                <c:pt idx="3310">
                  <c:v>3311</c:v>
                </c:pt>
                <c:pt idx="3311">
                  <c:v>3312</c:v>
                </c:pt>
                <c:pt idx="3312">
                  <c:v>3313</c:v>
                </c:pt>
                <c:pt idx="3313">
                  <c:v>3314</c:v>
                </c:pt>
                <c:pt idx="3314">
                  <c:v>3315</c:v>
                </c:pt>
                <c:pt idx="3315">
                  <c:v>3316</c:v>
                </c:pt>
                <c:pt idx="3316">
                  <c:v>3317</c:v>
                </c:pt>
                <c:pt idx="3317">
                  <c:v>3318</c:v>
                </c:pt>
                <c:pt idx="3318">
                  <c:v>3319</c:v>
                </c:pt>
                <c:pt idx="3319">
                  <c:v>3320</c:v>
                </c:pt>
                <c:pt idx="3320">
                  <c:v>3321</c:v>
                </c:pt>
                <c:pt idx="3321">
                  <c:v>3322</c:v>
                </c:pt>
                <c:pt idx="3322">
                  <c:v>3323</c:v>
                </c:pt>
                <c:pt idx="3323">
                  <c:v>3324</c:v>
                </c:pt>
                <c:pt idx="3324">
                  <c:v>3325</c:v>
                </c:pt>
                <c:pt idx="3325">
                  <c:v>3326</c:v>
                </c:pt>
                <c:pt idx="3326">
                  <c:v>3327</c:v>
                </c:pt>
                <c:pt idx="3327">
                  <c:v>3328</c:v>
                </c:pt>
                <c:pt idx="3328">
                  <c:v>3329</c:v>
                </c:pt>
                <c:pt idx="3329">
                  <c:v>3330</c:v>
                </c:pt>
                <c:pt idx="3330">
                  <c:v>3331</c:v>
                </c:pt>
                <c:pt idx="3331">
                  <c:v>3332</c:v>
                </c:pt>
                <c:pt idx="3332">
                  <c:v>3333</c:v>
                </c:pt>
                <c:pt idx="3333">
                  <c:v>3334</c:v>
                </c:pt>
                <c:pt idx="3334">
                  <c:v>3335</c:v>
                </c:pt>
                <c:pt idx="3335">
                  <c:v>3336</c:v>
                </c:pt>
                <c:pt idx="3336">
                  <c:v>3337</c:v>
                </c:pt>
                <c:pt idx="3337">
                  <c:v>3338</c:v>
                </c:pt>
                <c:pt idx="3338">
                  <c:v>3339</c:v>
                </c:pt>
                <c:pt idx="3339">
                  <c:v>3340</c:v>
                </c:pt>
                <c:pt idx="3340">
                  <c:v>3341</c:v>
                </c:pt>
                <c:pt idx="3341">
                  <c:v>3342</c:v>
                </c:pt>
                <c:pt idx="3342">
                  <c:v>3343</c:v>
                </c:pt>
                <c:pt idx="3343">
                  <c:v>3344</c:v>
                </c:pt>
                <c:pt idx="3344">
                  <c:v>3345</c:v>
                </c:pt>
                <c:pt idx="3345">
                  <c:v>3346</c:v>
                </c:pt>
                <c:pt idx="3346">
                  <c:v>3347</c:v>
                </c:pt>
                <c:pt idx="3347">
                  <c:v>3348</c:v>
                </c:pt>
                <c:pt idx="3348">
                  <c:v>3349</c:v>
                </c:pt>
                <c:pt idx="3349">
                  <c:v>3350</c:v>
                </c:pt>
                <c:pt idx="3350">
                  <c:v>3351</c:v>
                </c:pt>
                <c:pt idx="3351">
                  <c:v>3352</c:v>
                </c:pt>
                <c:pt idx="3352">
                  <c:v>3353</c:v>
                </c:pt>
                <c:pt idx="3353">
                  <c:v>3354</c:v>
                </c:pt>
                <c:pt idx="3354">
                  <c:v>3355</c:v>
                </c:pt>
                <c:pt idx="3355">
                  <c:v>3356</c:v>
                </c:pt>
                <c:pt idx="3356">
                  <c:v>3357</c:v>
                </c:pt>
                <c:pt idx="3357">
                  <c:v>3358</c:v>
                </c:pt>
                <c:pt idx="3358">
                  <c:v>3359</c:v>
                </c:pt>
                <c:pt idx="3359">
                  <c:v>3360</c:v>
                </c:pt>
                <c:pt idx="3360">
                  <c:v>3361</c:v>
                </c:pt>
                <c:pt idx="3361">
                  <c:v>3362</c:v>
                </c:pt>
                <c:pt idx="3362">
                  <c:v>3363</c:v>
                </c:pt>
                <c:pt idx="3363">
                  <c:v>3364</c:v>
                </c:pt>
                <c:pt idx="3364">
                  <c:v>3365</c:v>
                </c:pt>
                <c:pt idx="3365">
                  <c:v>3366</c:v>
                </c:pt>
                <c:pt idx="3366">
                  <c:v>3367</c:v>
                </c:pt>
                <c:pt idx="3367">
                  <c:v>3368</c:v>
                </c:pt>
                <c:pt idx="3368">
                  <c:v>3369</c:v>
                </c:pt>
                <c:pt idx="3369">
                  <c:v>3370</c:v>
                </c:pt>
                <c:pt idx="3370">
                  <c:v>3371</c:v>
                </c:pt>
                <c:pt idx="3371">
                  <c:v>3372</c:v>
                </c:pt>
                <c:pt idx="3372">
                  <c:v>3373</c:v>
                </c:pt>
                <c:pt idx="3373">
                  <c:v>3374</c:v>
                </c:pt>
                <c:pt idx="3374">
                  <c:v>3375</c:v>
                </c:pt>
                <c:pt idx="3375">
                  <c:v>3376</c:v>
                </c:pt>
                <c:pt idx="3376">
                  <c:v>3377</c:v>
                </c:pt>
                <c:pt idx="3377">
                  <c:v>3378</c:v>
                </c:pt>
                <c:pt idx="3378">
                  <c:v>3379</c:v>
                </c:pt>
                <c:pt idx="3379">
                  <c:v>3380</c:v>
                </c:pt>
                <c:pt idx="3380">
                  <c:v>3381</c:v>
                </c:pt>
                <c:pt idx="3381">
                  <c:v>3382</c:v>
                </c:pt>
                <c:pt idx="3382">
                  <c:v>3383</c:v>
                </c:pt>
                <c:pt idx="3383">
                  <c:v>3384</c:v>
                </c:pt>
                <c:pt idx="3384">
                  <c:v>3385</c:v>
                </c:pt>
                <c:pt idx="3385">
                  <c:v>3386</c:v>
                </c:pt>
                <c:pt idx="3386">
                  <c:v>3387</c:v>
                </c:pt>
                <c:pt idx="3387">
                  <c:v>3388</c:v>
                </c:pt>
                <c:pt idx="3388">
                  <c:v>3389</c:v>
                </c:pt>
                <c:pt idx="3389">
                  <c:v>3390</c:v>
                </c:pt>
                <c:pt idx="3390">
                  <c:v>3391</c:v>
                </c:pt>
                <c:pt idx="3391">
                  <c:v>3392</c:v>
                </c:pt>
                <c:pt idx="3392">
                  <c:v>3393</c:v>
                </c:pt>
                <c:pt idx="3393">
                  <c:v>3394</c:v>
                </c:pt>
                <c:pt idx="3394">
                  <c:v>3395</c:v>
                </c:pt>
                <c:pt idx="3395">
                  <c:v>3396</c:v>
                </c:pt>
                <c:pt idx="3396">
                  <c:v>3397</c:v>
                </c:pt>
                <c:pt idx="3397">
                  <c:v>3398</c:v>
                </c:pt>
                <c:pt idx="3398">
                  <c:v>3399</c:v>
                </c:pt>
                <c:pt idx="3399">
                  <c:v>3400</c:v>
                </c:pt>
                <c:pt idx="3400">
                  <c:v>3401</c:v>
                </c:pt>
                <c:pt idx="3401">
                  <c:v>3402</c:v>
                </c:pt>
                <c:pt idx="3402">
                  <c:v>3403</c:v>
                </c:pt>
                <c:pt idx="3403">
                  <c:v>3404</c:v>
                </c:pt>
                <c:pt idx="3404">
                  <c:v>3405</c:v>
                </c:pt>
                <c:pt idx="3405">
                  <c:v>3406</c:v>
                </c:pt>
                <c:pt idx="3406">
                  <c:v>3407</c:v>
                </c:pt>
                <c:pt idx="3407">
                  <c:v>3408</c:v>
                </c:pt>
                <c:pt idx="3408">
                  <c:v>3409</c:v>
                </c:pt>
                <c:pt idx="3409">
                  <c:v>3410</c:v>
                </c:pt>
                <c:pt idx="3410">
                  <c:v>3411</c:v>
                </c:pt>
                <c:pt idx="3411">
                  <c:v>3412</c:v>
                </c:pt>
                <c:pt idx="3412">
                  <c:v>3413</c:v>
                </c:pt>
                <c:pt idx="3413">
                  <c:v>3414</c:v>
                </c:pt>
                <c:pt idx="3414">
                  <c:v>3415</c:v>
                </c:pt>
                <c:pt idx="3415">
                  <c:v>3416</c:v>
                </c:pt>
                <c:pt idx="3416">
                  <c:v>3417</c:v>
                </c:pt>
                <c:pt idx="3417">
                  <c:v>3418</c:v>
                </c:pt>
                <c:pt idx="3418">
                  <c:v>3419</c:v>
                </c:pt>
                <c:pt idx="3419">
                  <c:v>3420</c:v>
                </c:pt>
                <c:pt idx="3420">
                  <c:v>3421</c:v>
                </c:pt>
                <c:pt idx="3421">
                  <c:v>3422</c:v>
                </c:pt>
                <c:pt idx="3422">
                  <c:v>3423</c:v>
                </c:pt>
                <c:pt idx="3423">
                  <c:v>3424</c:v>
                </c:pt>
                <c:pt idx="3424">
                  <c:v>3425</c:v>
                </c:pt>
                <c:pt idx="3425">
                  <c:v>3426</c:v>
                </c:pt>
                <c:pt idx="3426">
                  <c:v>3427</c:v>
                </c:pt>
                <c:pt idx="3427">
                  <c:v>3428</c:v>
                </c:pt>
                <c:pt idx="3428">
                  <c:v>3429</c:v>
                </c:pt>
                <c:pt idx="3429">
                  <c:v>3430</c:v>
                </c:pt>
                <c:pt idx="3430">
                  <c:v>3431</c:v>
                </c:pt>
                <c:pt idx="3431">
                  <c:v>3432</c:v>
                </c:pt>
                <c:pt idx="3432">
                  <c:v>3433</c:v>
                </c:pt>
                <c:pt idx="3433">
                  <c:v>3434</c:v>
                </c:pt>
                <c:pt idx="3434">
                  <c:v>3435</c:v>
                </c:pt>
                <c:pt idx="3435">
                  <c:v>3436</c:v>
                </c:pt>
                <c:pt idx="3436">
                  <c:v>3437</c:v>
                </c:pt>
                <c:pt idx="3437">
                  <c:v>3438</c:v>
                </c:pt>
                <c:pt idx="3438">
                  <c:v>3439</c:v>
                </c:pt>
                <c:pt idx="3439">
                  <c:v>3440</c:v>
                </c:pt>
                <c:pt idx="3440">
                  <c:v>3441</c:v>
                </c:pt>
                <c:pt idx="3441">
                  <c:v>3442</c:v>
                </c:pt>
                <c:pt idx="3442">
                  <c:v>3443</c:v>
                </c:pt>
                <c:pt idx="3443">
                  <c:v>3444</c:v>
                </c:pt>
                <c:pt idx="3444">
                  <c:v>3445</c:v>
                </c:pt>
                <c:pt idx="3445">
                  <c:v>3446</c:v>
                </c:pt>
                <c:pt idx="3446">
                  <c:v>3447</c:v>
                </c:pt>
                <c:pt idx="3447">
                  <c:v>3448</c:v>
                </c:pt>
                <c:pt idx="3448">
                  <c:v>3449</c:v>
                </c:pt>
                <c:pt idx="3449">
                  <c:v>3450</c:v>
                </c:pt>
                <c:pt idx="3450">
                  <c:v>3451</c:v>
                </c:pt>
                <c:pt idx="3451">
                  <c:v>3452</c:v>
                </c:pt>
                <c:pt idx="3452">
                  <c:v>3453</c:v>
                </c:pt>
                <c:pt idx="3453">
                  <c:v>3454</c:v>
                </c:pt>
                <c:pt idx="3454">
                  <c:v>3455</c:v>
                </c:pt>
                <c:pt idx="3455">
                  <c:v>3456</c:v>
                </c:pt>
                <c:pt idx="3456">
                  <c:v>3457</c:v>
                </c:pt>
                <c:pt idx="3457">
                  <c:v>3458</c:v>
                </c:pt>
                <c:pt idx="3458">
                  <c:v>3459</c:v>
                </c:pt>
                <c:pt idx="3459">
                  <c:v>3460</c:v>
                </c:pt>
                <c:pt idx="3460">
                  <c:v>3461</c:v>
                </c:pt>
                <c:pt idx="3461">
                  <c:v>3462</c:v>
                </c:pt>
                <c:pt idx="3462">
                  <c:v>3463</c:v>
                </c:pt>
                <c:pt idx="3463">
                  <c:v>3464</c:v>
                </c:pt>
                <c:pt idx="3464">
                  <c:v>3465</c:v>
                </c:pt>
                <c:pt idx="3465">
                  <c:v>3466</c:v>
                </c:pt>
                <c:pt idx="3466">
                  <c:v>3467</c:v>
                </c:pt>
                <c:pt idx="3467">
                  <c:v>3468</c:v>
                </c:pt>
                <c:pt idx="3468">
                  <c:v>3469</c:v>
                </c:pt>
                <c:pt idx="3469">
                  <c:v>3470</c:v>
                </c:pt>
                <c:pt idx="3470">
                  <c:v>3471</c:v>
                </c:pt>
                <c:pt idx="3471">
                  <c:v>3472</c:v>
                </c:pt>
                <c:pt idx="3472">
                  <c:v>3473</c:v>
                </c:pt>
                <c:pt idx="3473">
                  <c:v>3474</c:v>
                </c:pt>
                <c:pt idx="3474">
                  <c:v>3475</c:v>
                </c:pt>
                <c:pt idx="3475">
                  <c:v>3476</c:v>
                </c:pt>
                <c:pt idx="3476">
                  <c:v>3477</c:v>
                </c:pt>
                <c:pt idx="3477">
                  <c:v>3478</c:v>
                </c:pt>
                <c:pt idx="3478">
                  <c:v>3479</c:v>
                </c:pt>
                <c:pt idx="3479">
                  <c:v>3480</c:v>
                </c:pt>
                <c:pt idx="3480">
                  <c:v>3481</c:v>
                </c:pt>
                <c:pt idx="3481">
                  <c:v>3482</c:v>
                </c:pt>
                <c:pt idx="3482">
                  <c:v>3483</c:v>
                </c:pt>
                <c:pt idx="3483">
                  <c:v>3484</c:v>
                </c:pt>
                <c:pt idx="3484">
                  <c:v>3485</c:v>
                </c:pt>
                <c:pt idx="3485">
                  <c:v>3486</c:v>
                </c:pt>
                <c:pt idx="3486">
                  <c:v>3487</c:v>
                </c:pt>
                <c:pt idx="3487">
                  <c:v>3488</c:v>
                </c:pt>
                <c:pt idx="3488">
                  <c:v>3489</c:v>
                </c:pt>
                <c:pt idx="3489">
                  <c:v>3490</c:v>
                </c:pt>
                <c:pt idx="3490">
                  <c:v>3491</c:v>
                </c:pt>
                <c:pt idx="3491">
                  <c:v>3492</c:v>
                </c:pt>
                <c:pt idx="3492">
                  <c:v>3493</c:v>
                </c:pt>
                <c:pt idx="3493">
                  <c:v>3494</c:v>
                </c:pt>
                <c:pt idx="3494">
                  <c:v>3495</c:v>
                </c:pt>
                <c:pt idx="3495">
                  <c:v>3496</c:v>
                </c:pt>
                <c:pt idx="3496">
                  <c:v>3497</c:v>
                </c:pt>
                <c:pt idx="3497">
                  <c:v>3498</c:v>
                </c:pt>
                <c:pt idx="3498">
                  <c:v>3499</c:v>
                </c:pt>
                <c:pt idx="3499">
                  <c:v>3500</c:v>
                </c:pt>
                <c:pt idx="3500">
                  <c:v>3501</c:v>
                </c:pt>
                <c:pt idx="3501">
                  <c:v>3502</c:v>
                </c:pt>
                <c:pt idx="3502">
                  <c:v>3503</c:v>
                </c:pt>
                <c:pt idx="3503">
                  <c:v>3504</c:v>
                </c:pt>
                <c:pt idx="3504">
                  <c:v>3505</c:v>
                </c:pt>
                <c:pt idx="3505">
                  <c:v>3506</c:v>
                </c:pt>
                <c:pt idx="3506">
                  <c:v>3507</c:v>
                </c:pt>
                <c:pt idx="3507">
                  <c:v>3508</c:v>
                </c:pt>
                <c:pt idx="3508">
                  <c:v>3509</c:v>
                </c:pt>
                <c:pt idx="3509">
                  <c:v>3510</c:v>
                </c:pt>
                <c:pt idx="3510">
                  <c:v>3511</c:v>
                </c:pt>
                <c:pt idx="3511">
                  <c:v>3512</c:v>
                </c:pt>
                <c:pt idx="3512">
                  <c:v>3513</c:v>
                </c:pt>
                <c:pt idx="3513">
                  <c:v>3514</c:v>
                </c:pt>
                <c:pt idx="3514">
                  <c:v>3515</c:v>
                </c:pt>
                <c:pt idx="3515">
                  <c:v>3516</c:v>
                </c:pt>
                <c:pt idx="3516">
                  <c:v>3517</c:v>
                </c:pt>
                <c:pt idx="3517">
                  <c:v>3518</c:v>
                </c:pt>
                <c:pt idx="3518">
                  <c:v>3519</c:v>
                </c:pt>
                <c:pt idx="3519">
                  <c:v>3520</c:v>
                </c:pt>
                <c:pt idx="3520">
                  <c:v>3521</c:v>
                </c:pt>
                <c:pt idx="3521">
                  <c:v>3522</c:v>
                </c:pt>
                <c:pt idx="3522">
                  <c:v>3523</c:v>
                </c:pt>
                <c:pt idx="3523">
                  <c:v>3524</c:v>
                </c:pt>
                <c:pt idx="3524">
                  <c:v>3525</c:v>
                </c:pt>
                <c:pt idx="3525">
                  <c:v>3526</c:v>
                </c:pt>
                <c:pt idx="3526">
                  <c:v>3527</c:v>
                </c:pt>
                <c:pt idx="3527">
                  <c:v>3528</c:v>
                </c:pt>
                <c:pt idx="3528">
                  <c:v>3529</c:v>
                </c:pt>
                <c:pt idx="3529">
                  <c:v>3530</c:v>
                </c:pt>
                <c:pt idx="3530">
                  <c:v>3531</c:v>
                </c:pt>
                <c:pt idx="3531">
                  <c:v>3532</c:v>
                </c:pt>
                <c:pt idx="3532">
                  <c:v>3533</c:v>
                </c:pt>
                <c:pt idx="3533">
                  <c:v>3534</c:v>
                </c:pt>
                <c:pt idx="3534">
                  <c:v>3535</c:v>
                </c:pt>
                <c:pt idx="3535">
                  <c:v>3536</c:v>
                </c:pt>
                <c:pt idx="3536">
                  <c:v>3537</c:v>
                </c:pt>
                <c:pt idx="3537">
                  <c:v>3538</c:v>
                </c:pt>
                <c:pt idx="3538">
                  <c:v>3539</c:v>
                </c:pt>
                <c:pt idx="3539">
                  <c:v>3540</c:v>
                </c:pt>
                <c:pt idx="3540">
                  <c:v>3541</c:v>
                </c:pt>
                <c:pt idx="3541">
                  <c:v>3542</c:v>
                </c:pt>
                <c:pt idx="3542">
                  <c:v>3543</c:v>
                </c:pt>
                <c:pt idx="3543">
                  <c:v>3544</c:v>
                </c:pt>
                <c:pt idx="3544">
                  <c:v>3545</c:v>
                </c:pt>
                <c:pt idx="3545">
                  <c:v>3546</c:v>
                </c:pt>
                <c:pt idx="3546">
                  <c:v>3547</c:v>
                </c:pt>
                <c:pt idx="3547">
                  <c:v>3548</c:v>
                </c:pt>
                <c:pt idx="3548">
                  <c:v>3549</c:v>
                </c:pt>
                <c:pt idx="3549">
                  <c:v>3550</c:v>
                </c:pt>
                <c:pt idx="3550">
                  <c:v>3551</c:v>
                </c:pt>
                <c:pt idx="3551">
                  <c:v>3552</c:v>
                </c:pt>
                <c:pt idx="3552">
                  <c:v>3553</c:v>
                </c:pt>
                <c:pt idx="3553">
                  <c:v>3554</c:v>
                </c:pt>
                <c:pt idx="3554">
                  <c:v>3555</c:v>
                </c:pt>
                <c:pt idx="3555">
                  <c:v>3556</c:v>
                </c:pt>
                <c:pt idx="3556">
                  <c:v>3557</c:v>
                </c:pt>
                <c:pt idx="3557">
                  <c:v>3558</c:v>
                </c:pt>
                <c:pt idx="3558">
                  <c:v>3559</c:v>
                </c:pt>
                <c:pt idx="3559">
                  <c:v>3560</c:v>
                </c:pt>
                <c:pt idx="3560">
                  <c:v>3561</c:v>
                </c:pt>
                <c:pt idx="3561">
                  <c:v>3562</c:v>
                </c:pt>
                <c:pt idx="3562">
                  <c:v>3563</c:v>
                </c:pt>
                <c:pt idx="3563">
                  <c:v>3564</c:v>
                </c:pt>
                <c:pt idx="3564">
                  <c:v>3565</c:v>
                </c:pt>
                <c:pt idx="3565">
                  <c:v>3566</c:v>
                </c:pt>
                <c:pt idx="3566">
                  <c:v>3567</c:v>
                </c:pt>
                <c:pt idx="3567">
                  <c:v>3568</c:v>
                </c:pt>
                <c:pt idx="3568">
                  <c:v>3569</c:v>
                </c:pt>
                <c:pt idx="3569">
                  <c:v>3570</c:v>
                </c:pt>
                <c:pt idx="3570">
                  <c:v>3571</c:v>
                </c:pt>
                <c:pt idx="3571">
                  <c:v>3572</c:v>
                </c:pt>
                <c:pt idx="3572">
                  <c:v>3573</c:v>
                </c:pt>
                <c:pt idx="3573">
                  <c:v>3574</c:v>
                </c:pt>
                <c:pt idx="3574">
                  <c:v>3575</c:v>
                </c:pt>
                <c:pt idx="3575">
                  <c:v>3576</c:v>
                </c:pt>
                <c:pt idx="3576">
                  <c:v>3577</c:v>
                </c:pt>
                <c:pt idx="3577">
                  <c:v>3578</c:v>
                </c:pt>
                <c:pt idx="3578">
                  <c:v>3579</c:v>
                </c:pt>
                <c:pt idx="3579">
                  <c:v>3580</c:v>
                </c:pt>
                <c:pt idx="3580">
                  <c:v>3581</c:v>
                </c:pt>
                <c:pt idx="3581">
                  <c:v>3582</c:v>
                </c:pt>
                <c:pt idx="3582">
                  <c:v>3583</c:v>
                </c:pt>
                <c:pt idx="3583">
                  <c:v>3584</c:v>
                </c:pt>
                <c:pt idx="3584">
                  <c:v>3585</c:v>
                </c:pt>
                <c:pt idx="3585">
                  <c:v>3586</c:v>
                </c:pt>
                <c:pt idx="3586">
                  <c:v>3587</c:v>
                </c:pt>
                <c:pt idx="3587">
                  <c:v>3588</c:v>
                </c:pt>
                <c:pt idx="3588">
                  <c:v>3589</c:v>
                </c:pt>
                <c:pt idx="3589">
                  <c:v>3590</c:v>
                </c:pt>
                <c:pt idx="3590">
                  <c:v>3591</c:v>
                </c:pt>
                <c:pt idx="3591">
                  <c:v>3592</c:v>
                </c:pt>
                <c:pt idx="3592">
                  <c:v>3593</c:v>
                </c:pt>
                <c:pt idx="3593">
                  <c:v>3594</c:v>
                </c:pt>
                <c:pt idx="3594">
                  <c:v>3595</c:v>
                </c:pt>
                <c:pt idx="3595">
                  <c:v>3596</c:v>
                </c:pt>
                <c:pt idx="3596">
                  <c:v>3597</c:v>
                </c:pt>
                <c:pt idx="3597">
                  <c:v>3598</c:v>
                </c:pt>
                <c:pt idx="3598">
                  <c:v>3599</c:v>
                </c:pt>
                <c:pt idx="3599">
                  <c:v>3600</c:v>
                </c:pt>
                <c:pt idx="3600">
                  <c:v>3601</c:v>
                </c:pt>
                <c:pt idx="3601">
                  <c:v>3602</c:v>
                </c:pt>
                <c:pt idx="3602">
                  <c:v>3603</c:v>
                </c:pt>
                <c:pt idx="3603">
                  <c:v>3604</c:v>
                </c:pt>
                <c:pt idx="3604">
                  <c:v>3605</c:v>
                </c:pt>
                <c:pt idx="3605">
                  <c:v>3606</c:v>
                </c:pt>
                <c:pt idx="3606">
                  <c:v>3607</c:v>
                </c:pt>
                <c:pt idx="3607">
                  <c:v>3608</c:v>
                </c:pt>
                <c:pt idx="3608">
                  <c:v>3609</c:v>
                </c:pt>
                <c:pt idx="3609">
                  <c:v>3610</c:v>
                </c:pt>
                <c:pt idx="3610">
                  <c:v>3611</c:v>
                </c:pt>
                <c:pt idx="3611">
                  <c:v>3612</c:v>
                </c:pt>
                <c:pt idx="3612">
                  <c:v>3613</c:v>
                </c:pt>
                <c:pt idx="3613">
                  <c:v>3614</c:v>
                </c:pt>
                <c:pt idx="3614">
                  <c:v>3615</c:v>
                </c:pt>
                <c:pt idx="3615">
                  <c:v>3616</c:v>
                </c:pt>
                <c:pt idx="3616">
                  <c:v>3617</c:v>
                </c:pt>
                <c:pt idx="3617">
                  <c:v>3618</c:v>
                </c:pt>
                <c:pt idx="3618">
                  <c:v>3619</c:v>
                </c:pt>
                <c:pt idx="3619">
                  <c:v>3620</c:v>
                </c:pt>
                <c:pt idx="3620">
                  <c:v>3621</c:v>
                </c:pt>
                <c:pt idx="3621">
                  <c:v>3622</c:v>
                </c:pt>
                <c:pt idx="3622">
                  <c:v>3623</c:v>
                </c:pt>
                <c:pt idx="3623">
                  <c:v>3624</c:v>
                </c:pt>
                <c:pt idx="3624">
                  <c:v>3625</c:v>
                </c:pt>
                <c:pt idx="3625">
                  <c:v>3626</c:v>
                </c:pt>
                <c:pt idx="3626">
                  <c:v>3627</c:v>
                </c:pt>
                <c:pt idx="3627">
                  <c:v>3628</c:v>
                </c:pt>
                <c:pt idx="3628">
                  <c:v>3629</c:v>
                </c:pt>
                <c:pt idx="3629">
                  <c:v>3630</c:v>
                </c:pt>
                <c:pt idx="3630">
                  <c:v>3631</c:v>
                </c:pt>
                <c:pt idx="3631">
                  <c:v>3632</c:v>
                </c:pt>
                <c:pt idx="3632">
                  <c:v>3633</c:v>
                </c:pt>
                <c:pt idx="3633">
                  <c:v>3634</c:v>
                </c:pt>
                <c:pt idx="3634">
                  <c:v>3635</c:v>
                </c:pt>
                <c:pt idx="3635">
                  <c:v>3636</c:v>
                </c:pt>
                <c:pt idx="3636">
                  <c:v>3637</c:v>
                </c:pt>
                <c:pt idx="3637">
                  <c:v>3638</c:v>
                </c:pt>
                <c:pt idx="3638">
                  <c:v>3639</c:v>
                </c:pt>
                <c:pt idx="3639">
                  <c:v>3640</c:v>
                </c:pt>
                <c:pt idx="3640">
                  <c:v>3641</c:v>
                </c:pt>
                <c:pt idx="3641">
                  <c:v>3642</c:v>
                </c:pt>
                <c:pt idx="3642">
                  <c:v>3643</c:v>
                </c:pt>
                <c:pt idx="3643">
                  <c:v>3644</c:v>
                </c:pt>
                <c:pt idx="3644">
                  <c:v>3645</c:v>
                </c:pt>
                <c:pt idx="3645">
                  <c:v>3646</c:v>
                </c:pt>
                <c:pt idx="3646">
                  <c:v>3647</c:v>
                </c:pt>
                <c:pt idx="3647">
                  <c:v>3648</c:v>
                </c:pt>
                <c:pt idx="3648">
                  <c:v>3649</c:v>
                </c:pt>
                <c:pt idx="3649">
                  <c:v>3650</c:v>
                </c:pt>
                <c:pt idx="3650">
                  <c:v>3651</c:v>
                </c:pt>
                <c:pt idx="3651">
                  <c:v>3652</c:v>
                </c:pt>
                <c:pt idx="3652">
                  <c:v>3653</c:v>
                </c:pt>
                <c:pt idx="3653">
                  <c:v>3654</c:v>
                </c:pt>
                <c:pt idx="3654">
                  <c:v>3655</c:v>
                </c:pt>
                <c:pt idx="3655">
                  <c:v>3656</c:v>
                </c:pt>
                <c:pt idx="3656">
                  <c:v>3657</c:v>
                </c:pt>
                <c:pt idx="3657">
                  <c:v>3658</c:v>
                </c:pt>
                <c:pt idx="3658">
                  <c:v>3659</c:v>
                </c:pt>
                <c:pt idx="3659">
                  <c:v>3660</c:v>
                </c:pt>
                <c:pt idx="3660">
                  <c:v>3661</c:v>
                </c:pt>
                <c:pt idx="3661">
                  <c:v>3662</c:v>
                </c:pt>
                <c:pt idx="3662">
                  <c:v>3663</c:v>
                </c:pt>
                <c:pt idx="3663">
                  <c:v>3664</c:v>
                </c:pt>
                <c:pt idx="3664">
                  <c:v>3665</c:v>
                </c:pt>
                <c:pt idx="3665">
                  <c:v>3666</c:v>
                </c:pt>
                <c:pt idx="3666">
                  <c:v>3667</c:v>
                </c:pt>
                <c:pt idx="3667">
                  <c:v>3668</c:v>
                </c:pt>
                <c:pt idx="3668">
                  <c:v>3669</c:v>
                </c:pt>
                <c:pt idx="3669">
                  <c:v>3670</c:v>
                </c:pt>
                <c:pt idx="3670">
                  <c:v>3671</c:v>
                </c:pt>
                <c:pt idx="3671">
                  <c:v>3672</c:v>
                </c:pt>
                <c:pt idx="3672">
                  <c:v>3673</c:v>
                </c:pt>
                <c:pt idx="3673">
                  <c:v>3674</c:v>
                </c:pt>
                <c:pt idx="3674">
                  <c:v>3675</c:v>
                </c:pt>
                <c:pt idx="3675">
                  <c:v>3676</c:v>
                </c:pt>
                <c:pt idx="3676">
                  <c:v>3677</c:v>
                </c:pt>
                <c:pt idx="3677">
                  <c:v>3678</c:v>
                </c:pt>
                <c:pt idx="3678">
                  <c:v>3679</c:v>
                </c:pt>
                <c:pt idx="3679">
                  <c:v>3680</c:v>
                </c:pt>
                <c:pt idx="3680">
                  <c:v>3681</c:v>
                </c:pt>
                <c:pt idx="3681">
                  <c:v>3682</c:v>
                </c:pt>
                <c:pt idx="3682">
                  <c:v>3683</c:v>
                </c:pt>
                <c:pt idx="3683">
                  <c:v>3684</c:v>
                </c:pt>
                <c:pt idx="3684">
                  <c:v>3685</c:v>
                </c:pt>
                <c:pt idx="3685">
                  <c:v>3686</c:v>
                </c:pt>
                <c:pt idx="3686">
                  <c:v>3687</c:v>
                </c:pt>
                <c:pt idx="3687">
                  <c:v>3688</c:v>
                </c:pt>
                <c:pt idx="3688">
                  <c:v>3689</c:v>
                </c:pt>
                <c:pt idx="3689">
                  <c:v>3690</c:v>
                </c:pt>
                <c:pt idx="3690">
                  <c:v>3691</c:v>
                </c:pt>
                <c:pt idx="3691">
                  <c:v>3692</c:v>
                </c:pt>
                <c:pt idx="3692">
                  <c:v>3693</c:v>
                </c:pt>
                <c:pt idx="3693">
                  <c:v>3694</c:v>
                </c:pt>
                <c:pt idx="3694">
                  <c:v>3695</c:v>
                </c:pt>
                <c:pt idx="3695">
                  <c:v>3696</c:v>
                </c:pt>
                <c:pt idx="3696">
                  <c:v>3697</c:v>
                </c:pt>
                <c:pt idx="3697">
                  <c:v>3698</c:v>
                </c:pt>
                <c:pt idx="3698">
                  <c:v>3699</c:v>
                </c:pt>
                <c:pt idx="3699">
                  <c:v>3700</c:v>
                </c:pt>
                <c:pt idx="3700">
                  <c:v>3701</c:v>
                </c:pt>
                <c:pt idx="3701">
                  <c:v>3702</c:v>
                </c:pt>
                <c:pt idx="3702">
                  <c:v>3703</c:v>
                </c:pt>
                <c:pt idx="3703">
                  <c:v>3704</c:v>
                </c:pt>
                <c:pt idx="3704">
                  <c:v>3705</c:v>
                </c:pt>
                <c:pt idx="3705">
                  <c:v>3706</c:v>
                </c:pt>
                <c:pt idx="3706">
                  <c:v>3707</c:v>
                </c:pt>
                <c:pt idx="3707">
                  <c:v>3708</c:v>
                </c:pt>
                <c:pt idx="3708">
                  <c:v>3709</c:v>
                </c:pt>
                <c:pt idx="3709">
                  <c:v>3710</c:v>
                </c:pt>
                <c:pt idx="3710">
                  <c:v>3711</c:v>
                </c:pt>
                <c:pt idx="3711">
                  <c:v>3712</c:v>
                </c:pt>
                <c:pt idx="3712">
                  <c:v>3713</c:v>
                </c:pt>
                <c:pt idx="3713">
                  <c:v>3714</c:v>
                </c:pt>
                <c:pt idx="3714">
                  <c:v>3715</c:v>
                </c:pt>
                <c:pt idx="3715">
                  <c:v>3716</c:v>
                </c:pt>
                <c:pt idx="3716">
                  <c:v>3717</c:v>
                </c:pt>
                <c:pt idx="3717">
                  <c:v>3718</c:v>
                </c:pt>
                <c:pt idx="3718">
                  <c:v>3719</c:v>
                </c:pt>
                <c:pt idx="3719">
                  <c:v>3720</c:v>
                </c:pt>
                <c:pt idx="3720">
                  <c:v>3721</c:v>
                </c:pt>
                <c:pt idx="3721">
                  <c:v>3722</c:v>
                </c:pt>
                <c:pt idx="3722">
                  <c:v>3723</c:v>
                </c:pt>
                <c:pt idx="3723">
                  <c:v>3724</c:v>
                </c:pt>
                <c:pt idx="3724">
                  <c:v>3725</c:v>
                </c:pt>
                <c:pt idx="3725">
                  <c:v>3726</c:v>
                </c:pt>
                <c:pt idx="3726">
                  <c:v>3727</c:v>
                </c:pt>
                <c:pt idx="3727">
                  <c:v>3728</c:v>
                </c:pt>
                <c:pt idx="3728">
                  <c:v>3729</c:v>
                </c:pt>
                <c:pt idx="3729">
                  <c:v>3730</c:v>
                </c:pt>
                <c:pt idx="3730">
                  <c:v>3731</c:v>
                </c:pt>
                <c:pt idx="3731">
                  <c:v>3732</c:v>
                </c:pt>
                <c:pt idx="3732">
                  <c:v>3733</c:v>
                </c:pt>
                <c:pt idx="3733">
                  <c:v>3734</c:v>
                </c:pt>
                <c:pt idx="3734">
                  <c:v>3735</c:v>
                </c:pt>
                <c:pt idx="3735">
                  <c:v>3736</c:v>
                </c:pt>
                <c:pt idx="3736">
                  <c:v>3737</c:v>
                </c:pt>
                <c:pt idx="3737">
                  <c:v>3738</c:v>
                </c:pt>
                <c:pt idx="3738">
                  <c:v>3739</c:v>
                </c:pt>
                <c:pt idx="3739">
                  <c:v>3740</c:v>
                </c:pt>
                <c:pt idx="3740">
                  <c:v>3741</c:v>
                </c:pt>
                <c:pt idx="3741">
                  <c:v>3742</c:v>
                </c:pt>
                <c:pt idx="3742">
                  <c:v>3743</c:v>
                </c:pt>
                <c:pt idx="3743">
                  <c:v>3744</c:v>
                </c:pt>
                <c:pt idx="3744">
                  <c:v>3745</c:v>
                </c:pt>
                <c:pt idx="3745">
                  <c:v>3746</c:v>
                </c:pt>
                <c:pt idx="3746">
                  <c:v>3747</c:v>
                </c:pt>
                <c:pt idx="3747">
                  <c:v>3748</c:v>
                </c:pt>
                <c:pt idx="3748">
                  <c:v>3749</c:v>
                </c:pt>
                <c:pt idx="3749">
                  <c:v>3750</c:v>
                </c:pt>
                <c:pt idx="3750">
                  <c:v>3751</c:v>
                </c:pt>
                <c:pt idx="3751">
                  <c:v>3752</c:v>
                </c:pt>
                <c:pt idx="3752">
                  <c:v>3753</c:v>
                </c:pt>
                <c:pt idx="3753">
                  <c:v>3754</c:v>
                </c:pt>
                <c:pt idx="3754">
                  <c:v>3755</c:v>
                </c:pt>
                <c:pt idx="3755">
                  <c:v>3756</c:v>
                </c:pt>
                <c:pt idx="3756">
                  <c:v>3757</c:v>
                </c:pt>
                <c:pt idx="3757">
                  <c:v>3758</c:v>
                </c:pt>
                <c:pt idx="3758">
                  <c:v>3759</c:v>
                </c:pt>
                <c:pt idx="3759">
                  <c:v>3760</c:v>
                </c:pt>
                <c:pt idx="3760">
                  <c:v>3761</c:v>
                </c:pt>
                <c:pt idx="3761">
                  <c:v>3762</c:v>
                </c:pt>
                <c:pt idx="3762">
                  <c:v>3763</c:v>
                </c:pt>
                <c:pt idx="3763">
                  <c:v>3764</c:v>
                </c:pt>
                <c:pt idx="3764">
                  <c:v>3765</c:v>
                </c:pt>
                <c:pt idx="3765">
                  <c:v>3766</c:v>
                </c:pt>
                <c:pt idx="3766">
                  <c:v>3767</c:v>
                </c:pt>
                <c:pt idx="3767">
                  <c:v>3768</c:v>
                </c:pt>
                <c:pt idx="3768">
                  <c:v>3769</c:v>
                </c:pt>
                <c:pt idx="3769">
                  <c:v>3770</c:v>
                </c:pt>
                <c:pt idx="3770">
                  <c:v>3771</c:v>
                </c:pt>
                <c:pt idx="3771">
                  <c:v>3772</c:v>
                </c:pt>
                <c:pt idx="3772">
                  <c:v>3773</c:v>
                </c:pt>
                <c:pt idx="3773">
                  <c:v>3774</c:v>
                </c:pt>
                <c:pt idx="3774">
                  <c:v>3775</c:v>
                </c:pt>
                <c:pt idx="3775">
                  <c:v>3776</c:v>
                </c:pt>
                <c:pt idx="3776">
                  <c:v>3777</c:v>
                </c:pt>
                <c:pt idx="3777">
                  <c:v>3778</c:v>
                </c:pt>
                <c:pt idx="3778">
                  <c:v>3779</c:v>
                </c:pt>
                <c:pt idx="3779">
                  <c:v>3780</c:v>
                </c:pt>
                <c:pt idx="3780">
                  <c:v>3781</c:v>
                </c:pt>
                <c:pt idx="3781">
                  <c:v>3782</c:v>
                </c:pt>
                <c:pt idx="3782">
                  <c:v>3783</c:v>
                </c:pt>
                <c:pt idx="3783">
                  <c:v>3784</c:v>
                </c:pt>
                <c:pt idx="3784">
                  <c:v>3785</c:v>
                </c:pt>
                <c:pt idx="3785">
                  <c:v>3786</c:v>
                </c:pt>
                <c:pt idx="3786">
                  <c:v>3787</c:v>
                </c:pt>
                <c:pt idx="3787">
                  <c:v>3788</c:v>
                </c:pt>
                <c:pt idx="3788">
                  <c:v>3789</c:v>
                </c:pt>
                <c:pt idx="3789">
                  <c:v>3790</c:v>
                </c:pt>
                <c:pt idx="3790">
                  <c:v>3791</c:v>
                </c:pt>
                <c:pt idx="3791">
                  <c:v>3792</c:v>
                </c:pt>
                <c:pt idx="3792">
                  <c:v>3793</c:v>
                </c:pt>
                <c:pt idx="3793">
                  <c:v>3794</c:v>
                </c:pt>
                <c:pt idx="3794">
                  <c:v>3795</c:v>
                </c:pt>
                <c:pt idx="3795">
                  <c:v>3796</c:v>
                </c:pt>
                <c:pt idx="3796">
                  <c:v>3797</c:v>
                </c:pt>
                <c:pt idx="3797">
                  <c:v>3798</c:v>
                </c:pt>
                <c:pt idx="3798">
                  <c:v>3799</c:v>
                </c:pt>
                <c:pt idx="3799">
                  <c:v>3800</c:v>
                </c:pt>
                <c:pt idx="3800">
                  <c:v>3801</c:v>
                </c:pt>
                <c:pt idx="3801">
                  <c:v>3802</c:v>
                </c:pt>
                <c:pt idx="3802">
                  <c:v>3803</c:v>
                </c:pt>
                <c:pt idx="3803">
                  <c:v>3804</c:v>
                </c:pt>
                <c:pt idx="3804">
                  <c:v>3805</c:v>
                </c:pt>
                <c:pt idx="3805">
                  <c:v>3806</c:v>
                </c:pt>
                <c:pt idx="3806">
                  <c:v>3807</c:v>
                </c:pt>
                <c:pt idx="3807">
                  <c:v>3808</c:v>
                </c:pt>
                <c:pt idx="3808">
                  <c:v>3809</c:v>
                </c:pt>
                <c:pt idx="3809">
                  <c:v>3810</c:v>
                </c:pt>
                <c:pt idx="3810">
                  <c:v>3811</c:v>
                </c:pt>
                <c:pt idx="3811">
                  <c:v>3812</c:v>
                </c:pt>
                <c:pt idx="3812">
                  <c:v>3813</c:v>
                </c:pt>
                <c:pt idx="3813">
                  <c:v>3814</c:v>
                </c:pt>
                <c:pt idx="3814">
                  <c:v>3815</c:v>
                </c:pt>
                <c:pt idx="3815">
                  <c:v>3816</c:v>
                </c:pt>
                <c:pt idx="3816">
                  <c:v>3817</c:v>
                </c:pt>
                <c:pt idx="3817">
                  <c:v>3818</c:v>
                </c:pt>
                <c:pt idx="3818">
                  <c:v>3819</c:v>
                </c:pt>
                <c:pt idx="3819">
                  <c:v>3820</c:v>
                </c:pt>
                <c:pt idx="3820">
                  <c:v>3821</c:v>
                </c:pt>
                <c:pt idx="3821">
                  <c:v>3822</c:v>
                </c:pt>
                <c:pt idx="3822">
                  <c:v>3823</c:v>
                </c:pt>
                <c:pt idx="3823">
                  <c:v>3824</c:v>
                </c:pt>
                <c:pt idx="3824">
                  <c:v>3825</c:v>
                </c:pt>
                <c:pt idx="3825">
                  <c:v>3826</c:v>
                </c:pt>
                <c:pt idx="3826">
                  <c:v>3827</c:v>
                </c:pt>
                <c:pt idx="3827">
                  <c:v>3828</c:v>
                </c:pt>
                <c:pt idx="3828">
                  <c:v>3829</c:v>
                </c:pt>
                <c:pt idx="3829">
                  <c:v>3830</c:v>
                </c:pt>
                <c:pt idx="3830">
                  <c:v>3831</c:v>
                </c:pt>
                <c:pt idx="3831">
                  <c:v>3832</c:v>
                </c:pt>
                <c:pt idx="3832">
                  <c:v>3833</c:v>
                </c:pt>
                <c:pt idx="3833">
                  <c:v>3834</c:v>
                </c:pt>
                <c:pt idx="3834">
                  <c:v>3835</c:v>
                </c:pt>
                <c:pt idx="3835">
                  <c:v>3836</c:v>
                </c:pt>
                <c:pt idx="3836">
                  <c:v>3837</c:v>
                </c:pt>
                <c:pt idx="3837">
                  <c:v>3838</c:v>
                </c:pt>
                <c:pt idx="3838">
                  <c:v>3839</c:v>
                </c:pt>
                <c:pt idx="3839">
                  <c:v>3840</c:v>
                </c:pt>
                <c:pt idx="3840">
                  <c:v>3841</c:v>
                </c:pt>
                <c:pt idx="3841">
                  <c:v>3842</c:v>
                </c:pt>
                <c:pt idx="3842">
                  <c:v>3843</c:v>
                </c:pt>
                <c:pt idx="3843">
                  <c:v>3844</c:v>
                </c:pt>
                <c:pt idx="3844">
                  <c:v>3845</c:v>
                </c:pt>
                <c:pt idx="3845">
                  <c:v>3846</c:v>
                </c:pt>
                <c:pt idx="3846">
                  <c:v>3847</c:v>
                </c:pt>
                <c:pt idx="3847">
                  <c:v>3848</c:v>
                </c:pt>
                <c:pt idx="3848">
                  <c:v>3849</c:v>
                </c:pt>
                <c:pt idx="3849">
                  <c:v>3850</c:v>
                </c:pt>
                <c:pt idx="3850">
                  <c:v>3851</c:v>
                </c:pt>
                <c:pt idx="3851">
                  <c:v>3852</c:v>
                </c:pt>
                <c:pt idx="3852">
                  <c:v>3853</c:v>
                </c:pt>
                <c:pt idx="3853">
                  <c:v>3854</c:v>
                </c:pt>
                <c:pt idx="3854">
                  <c:v>3855</c:v>
                </c:pt>
                <c:pt idx="3855">
                  <c:v>3856</c:v>
                </c:pt>
                <c:pt idx="3856">
                  <c:v>3857</c:v>
                </c:pt>
                <c:pt idx="3857">
                  <c:v>3858</c:v>
                </c:pt>
                <c:pt idx="3858">
                  <c:v>3859</c:v>
                </c:pt>
                <c:pt idx="3859">
                  <c:v>3860</c:v>
                </c:pt>
                <c:pt idx="3860">
                  <c:v>3861</c:v>
                </c:pt>
                <c:pt idx="3861">
                  <c:v>3862</c:v>
                </c:pt>
                <c:pt idx="3862">
                  <c:v>3863</c:v>
                </c:pt>
                <c:pt idx="3863">
                  <c:v>3864</c:v>
                </c:pt>
                <c:pt idx="3864">
                  <c:v>3865</c:v>
                </c:pt>
                <c:pt idx="3865">
                  <c:v>3866</c:v>
                </c:pt>
                <c:pt idx="3866">
                  <c:v>3867</c:v>
                </c:pt>
                <c:pt idx="3867">
                  <c:v>3868</c:v>
                </c:pt>
                <c:pt idx="3868">
                  <c:v>3869</c:v>
                </c:pt>
                <c:pt idx="3869">
                  <c:v>3870</c:v>
                </c:pt>
                <c:pt idx="3870">
                  <c:v>3871</c:v>
                </c:pt>
                <c:pt idx="3871">
                  <c:v>3872</c:v>
                </c:pt>
                <c:pt idx="3872">
                  <c:v>3873</c:v>
                </c:pt>
                <c:pt idx="3873">
                  <c:v>3874</c:v>
                </c:pt>
                <c:pt idx="3874">
                  <c:v>3875</c:v>
                </c:pt>
                <c:pt idx="3875">
                  <c:v>3876</c:v>
                </c:pt>
                <c:pt idx="3876">
                  <c:v>3877</c:v>
                </c:pt>
                <c:pt idx="3877">
                  <c:v>3878</c:v>
                </c:pt>
                <c:pt idx="3878">
                  <c:v>3879</c:v>
                </c:pt>
                <c:pt idx="3879">
                  <c:v>3880</c:v>
                </c:pt>
                <c:pt idx="3880">
                  <c:v>3881</c:v>
                </c:pt>
                <c:pt idx="3881">
                  <c:v>3882</c:v>
                </c:pt>
                <c:pt idx="3882">
                  <c:v>3883</c:v>
                </c:pt>
                <c:pt idx="3883">
                  <c:v>3884</c:v>
                </c:pt>
                <c:pt idx="3884">
                  <c:v>3885</c:v>
                </c:pt>
                <c:pt idx="3885">
                  <c:v>3886</c:v>
                </c:pt>
                <c:pt idx="3886">
                  <c:v>3887</c:v>
                </c:pt>
                <c:pt idx="3887">
                  <c:v>3888</c:v>
                </c:pt>
                <c:pt idx="3888">
                  <c:v>3889</c:v>
                </c:pt>
                <c:pt idx="3889">
                  <c:v>3890</c:v>
                </c:pt>
                <c:pt idx="3890">
                  <c:v>3891</c:v>
                </c:pt>
                <c:pt idx="3891">
                  <c:v>3892</c:v>
                </c:pt>
                <c:pt idx="3892">
                  <c:v>3893</c:v>
                </c:pt>
                <c:pt idx="3893">
                  <c:v>3894</c:v>
                </c:pt>
                <c:pt idx="3894">
                  <c:v>3895</c:v>
                </c:pt>
                <c:pt idx="3895">
                  <c:v>3896</c:v>
                </c:pt>
                <c:pt idx="3896">
                  <c:v>3897</c:v>
                </c:pt>
                <c:pt idx="3897">
                  <c:v>3898</c:v>
                </c:pt>
                <c:pt idx="3898">
                  <c:v>3899</c:v>
                </c:pt>
                <c:pt idx="3899">
                  <c:v>3900</c:v>
                </c:pt>
                <c:pt idx="3900">
                  <c:v>3901</c:v>
                </c:pt>
                <c:pt idx="3901">
                  <c:v>3902</c:v>
                </c:pt>
                <c:pt idx="3902">
                  <c:v>3903</c:v>
                </c:pt>
                <c:pt idx="3903">
                  <c:v>3904</c:v>
                </c:pt>
                <c:pt idx="3904">
                  <c:v>3905</c:v>
                </c:pt>
                <c:pt idx="3905">
                  <c:v>3906</c:v>
                </c:pt>
                <c:pt idx="3906">
                  <c:v>3907</c:v>
                </c:pt>
                <c:pt idx="3907">
                  <c:v>3908</c:v>
                </c:pt>
                <c:pt idx="3908">
                  <c:v>3909</c:v>
                </c:pt>
                <c:pt idx="3909">
                  <c:v>3910</c:v>
                </c:pt>
                <c:pt idx="3910">
                  <c:v>3911</c:v>
                </c:pt>
                <c:pt idx="3911">
                  <c:v>3912</c:v>
                </c:pt>
                <c:pt idx="3912">
                  <c:v>3913</c:v>
                </c:pt>
                <c:pt idx="3913">
                  <c:v>3914</c:v>
                </c:pt>
                <c:pt idx="3914">
                  <c:v>3915</c:v>
                </c:pt>
                <c:pt idx="3915">
                  <c:v>3916</c:v>
                </c:pt>
                <c:pt idx="3916">
                  <c:v>3917</c:v>
                </c:pt>
                <c:pt idx="3917">
                  <c:v>3918</c:v>
                </c:pt>
                <c:pt idx="3918">
                  <c:v>3919</c:v>
                </c:pt>
                <c:pt idx="3919">
                  <c:v>3920</c:v>
                </c:pt>
                <c:pt idx="3920">
                  <c:v>3921</c:v>
                </c:pt>
                <c:pt idx="3921">
                  <c:v>3922</c:v>
                </c:pt>
                <c:pt idx="3922">
                  <c:v>3923</c:v>
                </c:pt>
                <c:pt idx="3923">
                  <c:v>3924</c:v>
                </c:pt>
                <c:pt idx="3924">
                  <c:v>3925</c:v>
                </c:pt>
                <c:pt idx="3925">
                  <c:v>3926</c:v>
                </c:pt>
                <c:pt idx="3926">
                  <c:v>3927</c:v>
                </c:pt>
                <c:pt idx="3927">
                  <c:v>3928</c:v>
                </c:pt>
                <c:pt idx="3928">
                  <c:v>3929</c:v>
                </c:pt>
                <c:pt idx="3929">
                  <c:v>3930</c:v>
                </c:pt>
                <c:pt idx="3930">
                  <c:v>3931</c:v>
                </c:pt>
                <c:pt idx="3931">
                  <c:v>3932</c:v>
                </c:pt>
                <c:pt idx="3932">
                  <c:v>3933</c:v>
                </c:pt>
                <c:pt idx="3933">
                  <c:v>3934</c:v>
                </c:pt>
                <c:pt idx="3934">
                  <c:v>3935</c:v>
                </c:pt>
                <c:pt idx="3935">
                  <c:v>3936</c:v>
                </c:pt>
                <c:pt idx="3936">
                  <c:v>3937</c:v>
                </c:pt>
                <c:pt idx="3937">
                  <c:v>3938</c:v>
                </c:pt>
                <c:pt idx="3938">
                  <c:v>3939</c:v>
                </c:pt>
                <c:pt idx="3939">
                  <c:v>3940</c:v>
                </c:pt>
                <c:pt idx="3940">
                  <c:v>3941</c:v>
                </c:pt>
              </c:numCache>
            </c:numRef>
          </c:xVal>
          <c:yVal>
            <c:numRef>
              <c:f>Sheet1!$L$2:$L$7758</c:f>
              <c:numCache>
                <c:formatCode>General</c:formatCode>
                <c:ptCount val="7757"/>
                <c:pt idx="0">
                  <c:v>2.2238272289996641</c:v>
                </c:pt>
                <c:pt idx="1">
                  <c:v>2.3533464227175283</c:v>
                </c:pt>
                <c:pt idx="2">
                  <c:v>1.4064464654600761</c:v>
                </c:pt>
                <c:pt idx="3">
                  <c:v>1.3234494249432682</c:v>
                </c:pt>
                <c:pt idx="4">
                  <c:v>0.32330690817388152</c:v>
                </c:pt>
                <c:pt idx="5">
                  <c:v>4.9122559273806488E-2</c:v>
                </c:pt>
                <c:pt idx="6">
                  <c:v>-0.60955019310706682</c:v>
                </c:pt>
                <c:pt idx="7">
                  <c:v>6.9793678475593701E-3</c:v>
                </c:pt>
                <c:pt idx="8">
                  <c:v>-0.31599325517144283</c:v>
                </c:pt>
                <c:pt idx="9">
                  <c:v>-0.42652070701107991</c:v>
                </c:pt>
                <c:pt idx="10">
                  <c:v>-0.52262324261138637</c:v>
                </c:pt>
                <c:pt idx="11">
                  <c:v>-0.58415981645385529</c:v>
                </c:pt>
                <c:pt idx="12">
                  <c:v>-0.47415976045757091</c:v>
                </c:pt>
                <c:pt idx="13">
                  <c:v>-0.82041708190034868</c:v>
                </c:pt>
                <c:pt idx="14">
                  <c:v>-0.63217901713137348</c:v>
                </c:pt>
                <c:pt idx="15">
                  <c:v>-0.3729124671659978</c:v>
                </c:pt>
                <c:pt idx="16">
                  <c:v>-0.54550436574740679</c:v>
                </c:pt>
                <c:pt idx="17">
                  <c:v>-0.48097067097898627</c:v>
                </c:pt>
                <c:pt idx="18">
                  <c:v>-0.39064004999429525</c:v>
                </c:pt>
                <c:pt idx="19">
                  <c:v>-0.58964928140643469</c:v>
                </c:pt>
                <c:pt idx="20">
                  <c:v>-0.37475358772196543</c:v>
                </c:pt>
                <c:pt idx="21">
                  <c:v>-0.46072547801718766</c:v>
                </c:pt>
                <c:pt idx="22">
                  <c:v>-0.824183083335428</c:v>
                </c:pt>
                <c:pt idx="23">
                  <c:v>-0.40639066047742922</c:v>
                </c:pt>
                <c:pt idx="24">
                  <c:v>-0.72038515858379171</c:v>
                </c:pt>
                <c:pt idx="25">
                  <c:v>-0.84181602026591751</c:v>
                </c:pt>
                <c:pt idx="26">
                  <c:v>-0.74462764561453731</c:v>
                </c:pt>
                <c:pt idx="27">
                  <c:v>-0.85853768092043481</c:v>
                </c:pt>
                <c:pt idx="28">
                  <c:v>-1.1358188082611687</c:v>
                </c:pt>
                <c:pt idx="29">
                  <c:v>-0.719101432387248</c:v>
                </c:pt>
                <c:pt idx="30">
                  <c:v>7.3802274808798529E-3</c:v>
                </c:pt>
                <c:pt idx="31">
                  <c:v>-0.20760561680321921</c:v>
                </c:pt>
                <c:pt idx="32">
                  <c:v>-0.58113157723167497</c:v>
                </c:pt>
                <c:pt idx="33">
                  <c:v>-0.93112370303403136</c:v>
                </c:pt>
                <c:pt idx="34">
                  <c:v>-0.46306446736257278</c:v>
                </c:pt>
                <c:pt idx="35">
                  <c:v>-0.48964703175076174</c:v>
                </c:pt>
                <c:pt idx="36">
                  <c:v>-0.91816450818582585</c:v>
                </c:pt>
                <c:pt idx="37">
                  <c:v>-0.62524524736056186</c:v>
                </c:pt>
                <c:pt idx="38">
                  <c:v>-0.71490997598411266</c:v>
                </c:pt>
                <c:pt idx="39">
                  <c:v>-0.51288463724508127</c:v>
                </c:pt>
                <c:pt idx="40">
                  <c:v>-0.38635814882579389</c:v>
                </c:pt>
                <c:pt idx="41">
                  <c:v>-0.37304175897390213</c:v>
                </c:pt>
                <c:pt idx="42">
                  <c:v>-0.43735750332898338</c:v>
                </c:pt>
                <c:pt idx="43">
                  <c:v>-0.47978116598130782</c:v>
                </c:pt>
                <c:pt idx="44">
                  <c:v>-0.56645619041517659</c:v>
                </c:pt>
                <c:pt idx="45">
                  <c:v>-0.49158105104885053</c:v>
                </c:pt>
                <c:pt idx="46">
                  <c:v>-0.39221252210694946</c:v>
                </c:pt>
                <c:pt idx="47">
                  <c:v>-0.35330778112363515</c:v>
                </c:pt>
                <c:pt idx="48">
                  <c:v>-0.40635800048198778</c:v>
                </c:pt>
                <c:pt idx="49">
                  <c:v>-0.41854955947830952</c:v>
                </c:pt>
                <c:pt idx="50">
                  <c:v>-0.66601516438222763</c:v>
                </c:pt>
                <c:pt idx="51">
                  <c:v>-0.38509992254811554</c:v>
                </c:pt>
                <c:pt idx="52">
                  <c:v>-0.54505410423650869</c:v>
                </c:pt>
                <c:pt idx="53">
                  <c:v>-0.31059904061188082</c:v>
                </c:pt>
                <c:pt idx="54">
                  <c:v>-0.140800925566964</c:v>
                </c:pt>
                <c:pt idx="55">
                  <c:v>-0.48471568367973727</c:v>
                </c:pt>
                <c:pt idx="56">
                  <c:v>-0.44960858266658299</c:v>
                </c:pt>
                <c:pt idx="57">
                  <c:v>-0.38363236445815296</c:v>
                </c:pt>
                <c:pt idx="58">
                  <c:v>-0.30246630295434063</c:v>
                </c:pt>
                <c:pt idx="59">
                  <c:v>-0.39431157080156432</c:v>
                </c:pt>
                <c:pt idx="60">
                  <c:v>-0.27991505246085513</c:v>
                </c:pt>
                <c:pt idx="61">
                  <c:v>-0.38970118211956173</c:v>
                </c:pt>
                <c:pt idx="62">
                  <c:v>-0.38127627496102878</c:v>
                </c:pt>
                <c:pt idx="63">
                  <c:v>-0.45530749172273399</c:v>
                </c:pt>
                <c:pt idx="64">
                  <c:v>-0.66460681149056455</c:v>
                </c:pt>
                <c:pt idx="65">
                  <c:v>-0.23689123434920134</c:v>
                </c:pt>
                <c:pt idx="66">
                  <c:v>-0.73063493850813455</c:v>
                </c:pt>
                <c:pt idx="67">
                  <c:v>-0.57429694895936301</c:v>
                </c:pt>
                <c:pt idx="68">
                  <c:v>-0.70706724605031912</c:v>
                </c:pt>
                <c:pt idx="69">
                  <c:v>-0.52944679825059904</c:v>
                </c:pt>
                <c:pt idx="70">
                  <c:v>-0.28861367950741013</c:v>
                </c:pt>
                <c:pt idx="71">
                  <c:v>-0.17540570081437945</c:v>
                </c:pt>
                <c:pt idx="72">
                  <c:v>-0.23122042891201566</c:v>
                </c:pt>
                <c:pt idx="73">
                  <c:v>-0.21081362971484552</c:v>
                </c:pt>
                <c:pt idx="74">
                  <c:v>-0.23114862973756534</c:v>
                </c:pt>
                <c:pt idx="75">
                  <c:v>-0.17211608551417346</c:v>
                </c:pt>
                <c:pt idx="76">
                  <c:v>-0.22993810044413809</c:v>
                </c:pt>
                <c:pt idx="77">
                  <c:v>-8.4971617489792983E-2</c:v>
                </c:pt>
                <c:pt idx="78">
                  <c:v>-0.5542969814489096</c:v>
                </c:pt>
                <c:pt idx="79">
                  <c:v>-0.58843664127847806</c:v>
                </c:pt>
                <c:pt idx="80">
                  <c:v>-0.18846453455725332</c:v>
                </c:pt>
                <c:pt idx="81">
                  <c:v>1.6842638855019132E-2</c:v>
                </c:pt>
                <c:pt idx="82">
                  <c:v>-4.1446100810960118E-2</c:v>
                </c:pt>
                <c:pt idx="83">
                  <c:v>-6.3452451589451897E-2</c:v>
                </c:pt>
                <c:pt idx="84">
                  <c:v>-0.16093300253645637</c:v>
                </c:pt>
                <c:pt idx="85">
                  <c:v>-1.8821562977477946E-2</c:v>
                </c:pt>
                <c:pt idx="86">
                  <c:v>2.343222043011961E-2</c:v>
                </c:pt>
                <c:pt idx="87">
                  <c:v>-5.3575187412135961E-2</c:v>
                </c:pt>
                <c:pt idx="88">
                  <c:v>-1.5261698836588344E-2</c:v>
                </c:pt>
                <c:pt idx="89">
                  <c:v>0.191239327630921</c:v>
                </c:pt>
                <c:pt idx="90">
                  <c:v>-4.5665691069496361E-2</c:v>
                </c:pt>
                <c:pt idx="91">
                  <c:v>-7.5033683438796572E-2</c:v>
                </c:pt>
                <c:pt idx="92">
                  <c:v>-0.17852018327935149</c:v>
                </c:pt>
                <c:pt idx="93">
                  <c:v>5.3410054542790686E-2</c:v>
                </c:pt>
                <c:pt idx="94">
                  <c:v>5.4034093835342301E-2</c:v>
                </c:pt>
                <c:pt idx="95">
                  <c:v>-3.6806419118740052E-2</c:v>
                </c:pt>
                <c:pt idx="96">
                  <c:v>0.10668045457393749</c:v>
                </c:pt>
                <c:pt idx="97">
                  <c:v>-1.4649717356696179E-2</c:v>
                </c:pt>
                <c:pt idx="98">
                  <c:v>3.5206824094691225E-2</c:v>
                </c:pt>
                <c:pt idx="99">
                  <c:v>7.5928515874801317E-2</c:v>
                </c:pt>
                <c:pt idx="100">
                  <c:v>0.11352590739265311</c:v>
                </c:pt>
                <c:pt idx="101">
                  <c:v>4.2849320376125988E-2</c:v>
                </c:pt>
                <c:pt idx="102">
                  <c:v>-5.5571248566210762E-2</c:v>
                </c:pt>
                <c:pt idx="103">
                  <c:v>-0.19964330092614446</c:v>
                </c:pt>
                <c:pt idx="104">
                  <c:v>0.27582620769719401</c:v>
                </c:pt>
                <c:pt idx="105">
                  <c:v>2.5165922028702603E-2</c:v>
                </c:pt>
                <c:pt idx="106">
                  <c:v>0.12420359196105846</c:v>
                </c:pt>
                <c:pt idx="107">
                  <c:v>-0.17630396029642004</c:v>
                </c:pt>
                <c:pt idx="108">
                  <c:v>-2.6087293923660049E-2</c:v>
                </c:pt>
                <c:pt idx="109">
                  <c:v>0.47065460438815432</c:v>
                </c:pt>
                <c:pt idx="110">
                  <c:v>-3.5788714932638577E-2</c:v>
                </c:pt>
                <c:pt idx="111">
                  <c:v>-0.1032598181201605</c:v>
                </c:pt>
                <c:pt idx="112">
                  <c:v>0.10739372719676954</c:v>
                </c:pt>
                <c:pt idx="113">
                  <c:v>4.7243569635702087E-3</c:v>
                </c:pt>
                <c:pt idx="114">
                  <c:v>4.5532615080401406E-2</c:v>
                </c:pt>
                <c:pt idx="115">
                  <c:v>-2.6925825444856777E-2</c:v>
                </c:pt>
                <c:pt idx="116">
                  <c:v>0.17761587814039137</c:v>
                </c:pt>
                <c:pt idx="117">
                  <c:v>3.8093456550647442E-2</c:v>
                </c:pt>
                <c:pt idx="118">
                  <c:v>-0.1518922396994915</c:v>
                </c:pt>
                <c:pt idx="119">
                  <c:v>0.22463042169104108</c:v>
                </c:pt>
                <c:pt idx="120">
                  <c:v>-3.0636177592247016E-2</c:v>
                </c:pt>
                <c:pt idx="121">
                  <c:v>2.7476888945221489E-2</c:v>
                </c:pt>
                <c:pt idx="122">
                  <c:v>0.29813618709504386</c:v>
                </c:pt>
                <c:pt idx="123">
                  <c:v>0.12469297513050259</c:v>
                </c:pt>
                <c:pt idx="124">
                  <c:v>0.22604692325335352</c:v>
                </c:pt>
                <c:pt idx="125">
                  <c:v>0.17127763941379159</c:v>
                </c:pt>
                <c:pt idx="126">
                  <c:v>-0.13171761542167815</c:v>
                </c:pt>
                <c:pt idx="127">
                  <c:v>7.8781434376895554E-2</c:v>
                </c:pt>
                <c:pt idx="128">
                  <c:v>0.11778211130444305</c:v>
                </c:pt>
                <c:pt idx="129">
                  <c:v>5.3610096165879195E-2</c:v>
                </c:pt>
                <c:pt idx="130">
                  <c:v>0.44023582327474831</c:v>
                </c:pt>
                <c:pt idx="131">
                  <c:v>0.14536738758667012</c:v>
                </c:pt>
                <c:pt idx="132">
                  <c:v>-3.904676684489683E-2</c:v>
                </c:pt>
                <c:pt idx="133">
                  <c:v>0.41506045547591297</c:v>
                </c:pt>
                <c:pt idx="134">
                  <c:v>-0.12689416541817877</c:v>
                </c:pt>
                <c:pt idx="135">
                  <c:v>0.12221242839716151</c:v>
                </c:pt>
                <c:pt idx="136">
                  <c:v>0.18410406006839075</c:v>
                </c:pt>
                <c:pt idx="137">
                  <c:v>0.35993060817847145</c:v>
                </c:pt>
                <c:pt idx="138">
                  <c:v>0.22966689068418811</c:v>
                </c:pt>
                <c:pt idx="139">
                  <c:v>0.44223371617158058</c:v>
                </c:pt>
                <c:pt idx="140">
                  <c:v>0.19342185823858493</c:v>
                </c:pt>
                <c:pt idx="141">
                  <c:v>0.33252402714708529</c:v>
                </c:pt>
                <c:pt idx="142">
                  <c:v>0.16441727267102468</c:v>
                </c:pt>
                <c:pt idx="143">
                  <c:v>9.4100069678870746E-2</c:v>
                </c:pt>
                <c:pt idx="144">
                  <c:v>0.26658991890520234</c:v>
                </c:pt>
                <c:pt idx="145">
                  <c:v>0.24561954123890617</c:v>
                </c:pt>
                <c:pt idx="146">
                  <c:v>0.17301537257240485</c:v>
                </c:pt>
                <c:pt idx="147">
                  <c:v>0.30580055908014936</c:v>
                </c:pt>
                <c:pt idx="148">
                  <c:v>0.32553168421467493</c:v>
                </c:pt>
                <c:pt idx="149">
                  <c:v>0.36560129405189823</c:v>
                </c:pt>
                <c:pt idx="150">
                  <c:v>0.30712155887305803</c:v>
                </c:pt>
                <c:pt idx="151">
                  <c:v>0.27042178685032781</c:v>
                </c:pt>
                <c:pt idx="152">
                  <c:v>0.18222047122852247</c:v>
                </c:pt>
                <c:pt idx="153">
                  <c:v>0.22897704802274932</c:v>
                </c:pt>
                <c:pt idx="154">
                  <c:v>0.36287798844423236</c:v>
                </c:pt>
                <c:pt idx="155">
                  <c:v>0.49926645073616882</c:v>
                </c:pt>
                <c:pt idx="156">
                  <c:v>0.68296552998591276</c:v>
                </c:pt>
                <c:pt idx="157">
                  <c:v>-0.20304096634209401</c:v>
                </c:pt>
                <c:pt idx="158">
                  <c:v>0.55552674521170964</c:v>
                </c:pt>
                <c:pt idx="159">
                  <c:v>0.35742617112214381</c:v>
                </c:pt>
                <c:pt idx="160">
                  <c:v>0.29534267570963113</c:v>
                </c:pt>
                <c:pt idx="161">
                  <c:v>0.26695546725403752</c:v>
                </c:pt>
                <c:pt idx="162">
                  <c:v>0.1694013121838589</c:v>
                </c:pt>
                <c:pt idx="163">
                  <c:v>0.19449544618607151</c:v>
                </c:pt>
                <c:pt idx="164">
                  <c:v>0.15235517607582461</c:v>
                </c:pt>
                <c:pt idx="165">
                  <c:v>6.9081668997084122E-2</c:v>
                </c:pt>
                <c:pt idx="166">
                  <c:v>0.32564288450038781</c:v>
                </c:pt>
                <c:pt idx="167">
                  <c:v>0.44196703976406848</c:v>
                </c:pt>
                <c:pt idx="168">
                  <c:v>0.32216445343903333</c:v>
                </c:pt>
                <c:pt idx="169">
                  <c:v>0.2660435526896654</c:v>
                </c:pt>
                <c:pt idx="170">
                  <c:v>0.1132822365448094</c:v>
                </c:pt>
                <c:pt idx="171">
                  <c:v>0.10917159093490891</c:v>
                </c:pt>
                <c:pt idx="172">
                  <c:v>0.3108938526155125</c:v>
                </c:pt>
                <c:pt idx="173">
                  <c:v>0.57562086796399958</c:v>
                </c:pt>
                <c:pt idx="174">
                  <c:v>-0.11991111778970609</c:v>
                </c:pt>
                <c:pt idx="175">
                  <c:v>0.35902152224484007</c:v>
                </c:pt>
                <c:pt idx="176">
                  <c:v>0.43483024485773125</c:v>
                </c:pt>
                <c:pt idx="177">
                  <c:v>0.52337549671354067</c:v>
                </c:pt>
                <c:pt idx="178">
                  <c:v>0.45208769090543388</c:v>
                </c:pt>
                <c:pt idx="179">
                  <c:v>0.17365834604784469</c:v>
                </c:pt>
                <c:pt idx="180">
                  <c:v>0.48114932727605364</c:v>
                </c:pt>
                <c:pt idx="181">
                  <c:v>0.54474411515709198</c:v>
                </c:pt>
                <c:pt idx="182">
                  <c:v>0.77954192476512585</c:v>
                </c:pt>
                <c:pt idx="183">
                  <c:v>0.50021192142112314</c:v>
                </c:pt>
                <c:pt idx="184">
                  <c:v>0.74640133233887518</c:v>
                </c:pt>
                <c:pt idx="185">
                  <c:v>0.46555510386331322</c:v>
                </c:pt>
                <c:pt idx="186">
                  <c:v>0.72604790485297777</c:v>
                </c:pt>
                <c:pt idx="187">
                  <c:v>0.61118163415524451</c:v>
                </c:pt>
                <c:pt idx="188">
                  <c:v>0.61932910981289391</c:v>
                </c:pt>
                <c:pt idx="189">
                  <c:v>0.69941562675235325</c:v>
                </c:pt>
                <c:pt idx="190">
                  <c:v>0.69731913398315415</c:v>
                </c:pt>
                <c:pt idx="191">
                  <c:v>0.59263286798487691</c:v>
                </c:pt>
                <c:pt idx="192">
                  <c:v>0.67501443999737898</c:v>
                </c:pt>
                <c:pt idx="193">
                  <c:v>1.0118969738095451</c:v>
                </c:pt>
                <c:pt idx="194">
                  <c:v>0.6896716735979691</c:v>
                </c:pt>
                <c:pt idx="195">
                  <c:v>0.46338079701305768</c:v>
                </c:pt>
                <c:pt idx="196">
                  <c:v>0.93585141619564327</c:v>
                </c:pt>
                <c:pt idx="197">
                  <c:v>0.45068674137767051</c:v>
                </c:pt>
                <c:pt idx="198">
                  <c:v>0.99247690729622473</c:v>
                </c:pt>
                <c:pt idx="199">
                  <c:v>0.97822330867460838</c:v>
                </c:pt>
                <c:pt idx="200">
                  <c:v>0.6349522716160183</c:v>
                </c:pt>
                <c:pt idx="201">
                  <c:v>0.43414823339590347</c:v>
                </c:pt>
                <c:pt idx="202">
                  <c:v>0.66512115999641797</c:v>
                </c:pt>
                <c:pt idx="203">
                  <c:v>1.0567920439252809</c:v>
                </c:pt>
                <c:pt idx="204">
                  <c:v>1.319697311198087</c:v>
                </c:pt>
                <c:pt idx="205">
                  <c:v>1.1554999651309239</c:v>
                </c:pt>
                <c:pt idx="206">
                  <c:v>0.95940247996009198</c:v>
                </c:pt>
                <c:pt idx="207">
                  <c:v>0.970849620927694</c:v>
                </c:pt>
                <c:pt idx="208">
                  <c:v>0.80652867361487024</c:v>
                </c:pt>
                <c:pt idx="209">
                  <c:v>0.97761138410183968</c:v>
                </c:pt>
                <c:pt idx="210">
                  <c:v>0.6715429955427954</c:v>
                </c:pt>
                <c:pt idx="211">
                  <c:v>0.77031544091803461</c:v>
                </c:pt>
                <c:pt idx="212">
                  <c:v>1.1996771748413515</c:v>
                </c:pt>
                <c:pt idx="213">
                  <c:v>0.39520003084040356</c:v>
                </c:pt>
                <c:pt idx="214">
                  <c:v>0.8718085709632728</c:v>
                </c:pt>
                <c:pt idx="215">
                  <c:v>0.87890908060769268</c:v>
                </c:pt>
                <c:pt idx="216">
                  <c:v>0.67326663268872933</c:v>
                </c:pt>
                <c:pt idx="217">
                  <c:v>1.2694298798073267</c:v>
                </c:pt>
                <c:pt idx="218">
                  <c:v>1.1871698022503652</c:v>
                </c:pt>
                <c:pt idx="219">
                  <c:v>1.0430204376269292</c:v>
                </c:pt>
                <c:pt idx="220">
                  <c:v>1.0897349209713969</c:v>
                </c:pt>
                <c:pt idx="221">
                  <c:v>0.91392293186733919</c:v>
                </c:pt>
                <c:pt idx="222">
                  <c:v>1.138743740395165</c:v>
                </c:pt>
                <c:pt idx="223">
                  <c:v>1.1036435282041235</c:v>
                </c:pt>
                <c:pt idx="224">
                  <c:v>0.91286159687761215</c:v>
                </c:pt>
                <c:pt idx="225">
                  <c:v>1.0145341525397145</c:v>
                </c:pt>
                <c:pt idx="226">
                  <c:v>0.96199506648897426</c:v>
                </c:pt>
                <c:pt idx="227">
                  <c:v>1.3945223591455003</c:v>
                </c:pt>
                <c:pt idx="228">
                  <c:v>0.74910394535508962</c:v>
                </c:pt>
                <c:pt idx="229">
                  <c:v>1.1142620563014405</c:v>
                </c:pt>
                <c:pt idx="230">
                  <c:v>0.7334109280872636</c:v>
                </c:pt>
                <c:pt idx="231">
                  <c:v>0.90524557793406624</c:v>
                </c:pt>
                <c:pt idx="232">
                  <c:v>1.007882837593288</c:v>
                </c:pt>
                <c:pt idx="233">
                  <c:v>0.93699288223947352</c:v>
                </c:pt>
                <c:pt idx="234">
                  <c:v>1.3477716266470319</c:v>
                </c:pt>
                <c:pt idx="235">
                  <c:v>0.91483825155707077</c:v>
                </c:pt>
                <c:pt idx="236">
                  <c:v>1.0426011252661516</c:v>
                </c:pt>
                <c:pt idx="237">
                  <c:v>1.0331803038460263</c:v>
                </c:pt>
                <c:pt idx="238">
                  <c:v>1.0659174074873379</c:v>
                </c:pt>
                <c:pt idx="239">
                  <c:v>0.68330751472057694</c:v>
                </c:pt>
                <c:pt idx="240">
                  <c:v>0.72214435566118063</c:v>
                </c:pt>
                <c:pt idx="241">
                  <c:v>0.49661065335544485</c:v>
                </c:pt>
                <c:pt idx="242">
                  <c:v>0.91859672382962332</c:v>
                </c:pt>
                <c:pt idx="243">
                  <c:v>0.94832798221667902</c:v>
                </c:pt>
                <c:pt idx="244">
                  <c:v>1.1576487455362883</c:v>
                </c:pt>
                <c:pt idx="245">
                  <c:v>0.84971012474206464</c:v>
                </c:pt>
                <c:pt idx="246">
                  <c:v>1.1028514734353512</c:v>
                </c:pt>
                <c:pt idx="247">
                  <c:v>1.2985442059301855</c:v>
                </c:pt>
                <c:pt idx="248">
                  <c:v>0.7475570892033212</c:v>
                </c:pt>
                <c:pt idx="249">
                  <c:v>0.71926481407468268</c:v>
                </c:pt>
                <c:pt idx="250">
                  <c:v>0.78585351570640283</c:v>
                </c:pt>
                <c:pt idx="251">
                  <c:v>0.96349183157302676</c:v>
                </c:pt>
                <c:pt idx="252">
                  <c:v>1.0191547286057312</c:v>
                </c:pt>
                <c:pt idx="253">
                  <c:v>0.75118311161362916</c:v>
                </c:pt>
                <c:pt idx="254">
                  <c:v>0.84889618072007123</c:v>
                </c:pt>
                <c:pt idx="255">
                  <c:v>0.88246323584215691</c:v>
                </c:pt>
                <c:pt idx="256">
                  <c:v>0.69270910382990269</c:v>
                </c:pt>
                <c:pt idx="257">
                  <c:v>1.0329420076114371</c:v>
                </c:pt>
                <c:pt idx="258">
                  <c:v>0.90908937156468639</c:v>
                </c:pt>
                <c:pt idx="259">
                  <c:v>1.1453485595890767</c:v>
                </c:pt>
                <c:pt idx="260">
                  <c:v>0.87618931238570008</c:v>
                </c:pt>
                <c:pt idx="261">
                  <c:v>0.86807591227420211</c:v>
                </c:pt>
                <c:pt idx="262">
                  <c:v>2.0150986929685089</c:v>
                </c:pt>
                <c:pt idx="263">
                  <c:v>1.6177018713629754</c:v>
                </c:pt>
                <c:pt idx="264">
                  <c:v>1.6005731659644917</c:v>
                </c:pt>
                <c:pt idx="265">
                  <c:v>1.0768432326884403</c:v>
                </c:pt>
                <c:pt idx="266">
                  <c:v>1.2574194725634147</c:v>
                </c:pt>
                <c:pt idx="267">
                  <c:v>1.2093477642079131</c:v>
                </c:pt>
                <c:pt idx="268">
                  <c:v>1.3910457563882428</c:v>
                </c:pt>
                <c:pt idx="269">
                  <c:v>1.0261196933565087</c:v>
                </c:pt>
                <c:pt idx="270">
                  <c:v>1.1487419775835228</c:v>
                </c:pt>
                <c:pt idx="271">
                  <c:v>1.3255394906841578</c:v>
                </c:pt>
                <c:pt idx="272">
                  <c:v>1.310932307094903</c:v>
                </c:pt>
                <c:pt idx="273">
                  <c:v>1.6329625247654356</c:v>
                </c:pt>
                <c:pt idx="274">
                  <c:v>1.0574294853152755</c:v>
                </c:pt>
                <c:pt idx="275">
                  <c:v>1.5176489308711849</c:v>
                </c:pt>
                <c:pt idx="276">
                  <c:v>2.4797369265753266</c:v>
                </c:pt>
                <c:pt idx="277">
                  <c:v>2.2082101728123305</c:v>
                </c:pt>
                <c:pt idx="278">
                  <c:v>2.2736260144746612</c:v>
                </c:pt>
                <c:pt idx="279">
                  <c:v>1.6351565504723165</c:v>
                </c:pt>
                <c:pt idx="280">
                  <c:v>2.4856897001869993</c:v>
                </c:pt>
                <c:pt idx="281">
                  <c:v>2.0305957879860337</c:v>
                </c:pt>
                <c:pt idx="282">
                  <c:v>2.4327098067242425</c:v>
                </c:pt>
                <c:pt idx="283">
                  <c:v>2.0670981344384498</c:v>
                </c:pt>
                <c:pt idx="284">
                  <c:v>2.0963735523062188</c:v>
                </c:pt>
                <c:pt idx="285">
                  <c:v>1.9232758026584307</c:v>
                </c:pt>
                <c:pt idx="286">
                  <c:v>1.7072919822685884</c:v>
                </c:pt>
                <c:pt idx="287">
                  <c:v>2.0824387694997837</c:v>
                </c:pt>
                <c:pt idx="288">
                  <c:v>2.0186287310790862</c:v>
                </c:pt>
                <c:pt idx="289">
                  <c:v>2.7872291382840975</c:v>
                </c:pt>
                <c:pt idx="290">
                  <c:v>2.1769284575262615</c:v>
                </c:pt>
                <c:pt idx="291">
                  <c:v>2.149204455734699</c:v>
                </c:pt>
                <c:pt idx="292">
                  <c:v>1.3610581902286034</c:v>
                </c:pt>
                <c:pt idx="293">
                  <c:v>2.6402894044821767</c:v>
                </c:pt>
                <c:pt idx="294">
                  <c:v>2.8212202341499348</c:v>
                </c:pt>
                <c:pt idx="295">
                  <c:v>2.9110002306888094</c:v>
                </c:pt>
                <c:pt idx="296">
                  <c:v>2.880436231110528</c:v>
                </c:pt>
                <c:pt idx="297">
                  <c:v>2.2038732356595703</c:v>
                </c:pt>
                <c:pt idx="298">
                  <c:v>2.0647392618759142</c:v>
                </c:pt>
                <c:pt idx="299">
                  <c:v>2.3570026811393752</c:v>
                </c:pt>
                <c:pt idx="300">
                  <c:v>2.8684908271376819</c:v>
                </c:pt>
                <c:pt idx="301">
                  <c:v>3.5954471668901977</c:v>
                </c:pt>
                <c:pt idx="302">
                  <c:v>2.9353845785098587</c:v>
                </c:pt>
                <c:pt idx="303">
                  <c:v>2.3717763270222014</c:v>
                </c:pt>
                <c:pt idx="304">
                  <c:v>2.4889095027588737</c:v>
                </c:pt>
                <c:pt idx="305">
                  <c:v>2.6485107805398589</c:v>
                </c:pt>
                <c:pt idx="306">
                  <c:v>2.2767416771179105</c:v>
                </c:pt>
                <c:pt idx="307">
                  <c:v>2.2436804441065772</c:v>
                </c:pt>
                <c:pt idx="308">
                  <c:v>1.7323288174608265</c:v>
                </c:pt>
                <c:pt idx="309">
                  <c:v>2.8860608930677101</c:v>
                </c:pt>
                <c:pt idx="310">
                  <c:v>2.8509711223151712</c:v>
                </c:pt>
                <c:pt idx="311">
                  <c:v>3.2740553675977835</c:v>
                </c:pt>
                <c:pt idx="312">
                  <c:v>3.0589031910478459</c:v>
                </c:pt>
                <c:pt idx="313">
                  <c:v>2.5000187125754469</c:v>
                </c:pt>
                <c:pt idx="314">
                  <c:v>2.9396920137105043</c:v>
                </c:pt>
                <c:pt idx="315">
                  <c:v>2.4002764677248711</c:v>
                </c:pt>
                <c:pt idx="316">
                  <c:v>2.8067587403136529</c:v>
                </c:pt>
                <c:pt idx="317">
                  <c:v>2.7116009620128723</c:v>
                </c:pt>
                <c:pt idx="318">
                  <c:v>2.9046909664293241</c:v>
                </c:pt>
                <c:pt idx="319">
                  <c:v>3.386635587964193</c:v>
                </c:pt>
                <c:pt idx="320">
                  <c:v>2.7110294096242549</c:v>
                </c:pt>
                <c:pt idx="321">
                  <c:v>2.2235363041383183</c:v>
                </c:pt>
                <c:pt idx="322">
                  <c:v>2.6981632814466527</c:v>
                </c:pt>
                <c:pt idx="323">
                  <c:v>2.4486117485331471</c:v>
                </c:pt>
                <c:pt idx="324">
                  <c:v>3.4966862695320455</c:v>
                </c:pt>
                <c:pt idx="325">
                  <c:v>3.5518313666965451</c:v>
                </c:pt>
                <c:pt idx="326">
                  <c:v>3.4053189174588661</c:v>
                </c:pt>
                <c:pt idx="327">
                  <c:v>3.4192793473922567</c:v>
                </c:pt>
                <c:pt idx="328">
                  <c:v>3.7419899625565134</c:v>
                </c:pt>
                <c:pt idx="329">
                  <c:v>3.6598436163552073</c:v>
                </c:pt>
                <c:pt idx="330">
                  <c:v>3.0054103060952464</c:v>
                </c:pt>
                <c:pt idx="331">
                  <c:v>2.858738967631369</c:v>
                </c:pt>
                <c:pt idx="332">
                  <c:v>3.1773927410246761</c:v>
                </c:pt>
                <c:pt idx="333">
                  <c:v>2.4842897120766039</c:v>
                </c:pt>
                <c:pt idx="334">
                  <c:v>2.7392869374082474</c:v>
                </c:pt>
                <c:pt idx="335">
                  <c:v>2.8278058601686196</c:v>
                </c:pt>
                <c:pt idx="336">
                  <c:v>3.1054666965636413</c:v>
                </c:pt>
                <c:pt idx="337">
                  <c:v>3.4055914542991728</c:v>
                </c:pt>
                <c:pt idx="338">
                  <c:v>3.4247759504351327</c:v>
                </c:pt>
                <c:pt idx="339">
                  <c:v>3.929744947491931</c:v>
                </c:pt>
                <c:pt idx="340">
                  <c:v>3.6750238625824938</c:v>
                </c:pt>
                <c:pt idx="341">
                  <c:v>3.1581898972450895</c:v>
                </c:pt>
                <c:pt idx="342">
                  <c:v>2.6685675551033294</c:v>
                </c:pt>
                <c:pt idx="343">
                  <c:v>2.6481519085735816</c:v>
                </c:pt>
                <c:pt idx="344">
                  <c:v>2.5735206970648794</c:v>
                </c:pt>
                <c:pt idx="345">
                  <c:v>2.6505924903442835</c:v>
                </c:pt>
                <c:pt idx="346">
                  <c:v>2.8274563523100982</c:v>
                </c:pt>
                <c:pt idx="347">
                  <c:v>2.599917509339289</c:v>
                </c:pt>
                <c:pt idx="348">
                  <c:v>2.2919342396638176</c:v>
                </c:pt>
                <c:pt idx="349">
                  <c:v>2.4600660322057655</c:v>
                </c:pt>
                <c:pt idx="350">
                  <c:v>2.5940029546254628</c:v>
                </c:pt>
                <c:pt idx="351">
                  <c:v>2.7356850829075685</c:v>
                </c:pt>
                <c:pt idx="352">
                  <c:v>2.1689394965190845</c:v>
                </c:pt>
                <c:pt idx="353">
                  <c:v>1.9508565137440925</c:v>
                </c:pt>
                <c:pt idx="354">
                  <c:v>1.8536166040955759</c:v>
                </c:pt>
                <c:pt idx="355">
                  <c:v>1.976989740425783</c:v>
                </c:pt>
                <c:pt idx="356">
                  <c:v>1.7240610249687705</c:v>
                </c:pt>
                <c:pt idx="357">
                  <c:v>2.2918327436306063</c:v>
                </c:pt>
                <c:pt idx="358">
                  <c:v>2.0531411157832191</c:v>
                </c:pt>
                <c:pt idx="359">
                  <c:v>1.9757152242060649</c:v>
                </c:pt>
                <c:pt idx="360">
                  <c:v>2.5577490460892194</c:v>
                </c:pt>
                <c:pt idx="361">
                  <c:v>2.4961482353162756</c:v>
                </c:pt>
                <c:pt idx="362">
                  <c:v>2.2138144340984156</c:v>
                </c:pt>
                <c:pt idx="363">
                  <c:v>2.523719421102999</c:v>
                </c:pt>
                <c:pt idx="364">
                  <c:v>3.0236371542940566</c:v>
                </c:pt>
                <c:pt idx="365">
                  <c:v>2.5138055584667085</c:v>
                </c:pt>
                <c:pt idx="366">
                  <c:v>2.3686495767474502</c:v>
                </c:pt>
                <c:pt idx="367">
                  <c:v>2.5788300517375129</c:v>
                </c:pt>
                <c:pt idx="368">
                  <c:v>3.1263330725045835</c:v>
                </c:pt>
                <c:pt idx="369">
                  <c:v>3.2762542971990327</c:v>
                </c:pt>
                <c:pt idx="370">
                  <c:v>3.1388779061346073</c:v>
                </c:pt>
                <c:pt idx="371">
                  <c:v>2.8095809140784689</c:v>
                </c:pt>
                <c:pt idx="372">
                  <c:v>2.534796958701846</c:v>
                </c:pt>
                <c:pt idx="373">
                  <c:v>2.8195397455605509</c:v>
                </c:pt>
                <c:pt idx="374">
                  <c:v>2.2988678054338019</c:v>
                </c:pt>
                <c:pt idx="375">
                  <c:v>2.5839332419732131</c:v>
                </c:pt>
                <c:pt idx="376">
                  <c:v>2.6227329618925599</c:v>
                </c:pt>
                <c:pt idx="377">
                  <c:v>2.4666527427890772</c:v>
                </c:pt>
                <c:pt idx="378">
                  <c:v>2.944111530801119</c:v>
                </c:pt>
                <c:pt idx="379">
                  <c:v>3.8116086182094944</c:v>
                </c:pt>
                <c:pt idx="380">
                  <c:v>3.8332458261412183</c:v>
                </c:pt>
                <c:pt idx="381">
                  <c:v>3.5962374622460103</c:v>
                </c:pt>
                <c:pt idx="382">
                  <c:v>3.302617650665518</c:v>
                </c:pt>
                <c:pt idx="383">
                  <c:v>2.7894164906603014</c:v>
                </c:pt>
                <c:pt idx="384">
                  <c:v>3.049114885957116</c:v>
                </c:pt>
                <c:pt idx="385">
                  <c:v>3.2933732932951432</c:v>
                </c:pt>
                <c:pt idx="386">
                  <c:v>3.9899821488691978</c:v>
                </c:pt>
                <c:pt idx="387">
                  <c:v>3.6545350132219712</c:v>
                </c:pt>
                <c:pt idx="388">
                  <c:v>2.9542118994407063</c:v>
                </c:pt>
                <c:pt idx="389">
                  <c:v>2.8322984771396165</c:v>
                </c:pt>
                <c:pt idx="390">
                  <c:v>3.1977066214660899</c:v>
                </c:pt>
                <c:pt idx="391">
                  <c:v>3.2124898467196683</c:v>
                </c:pt>
                <c:pt idx="392">
                  <c:v>2.7165475186284316</c:v>
                </c:pt>
                <c:pt idx="393">
                  <c:v>3.7581480204881834</c:v>
                </c:pt>
                <c:pt idx="394">
                  <c:v>4.7621210340446858</c:v>
                </c:pt>
                <c:pt idx="395">
                  <c:v>4.8798420927585688</c:v>
                </c:pt>
                <c:pt idx="396">
                  <c:v>4.573892455434847</c:v>
                </c:pt>
                <c:pt idx="397">
                  <c:v>5.2979042001700893</c:v>
                </c:pt>
                <c:pt idx="398">
                  <c:v>4.6324018315662023</c:v>
                </c:pt>
                <c:pt idx="399">
                  <c:v>2.6366945754601745</c:v>
                </c:pt>
                <c:pt idx="400">
                  <c:v>2.8183593559739539</c:v>
                </c:pt>
                <c:pt idx="401">
                  <c:v>2.7433063753051878</c:v>
                </c:pt>
                <c:pt idx="402">
                  <c:v>2.7907520362624227</c:v>
                </c:pt>
                <c:pt idx="403">
                  <c:v>2.9434855328372755</c:v>
                </c:pt>
                <c:pt idx="404">
                  <c:v>3.7267895917743488</c:v>
                </c:pt>
                <c:pt idx="405">
                  <c:v>3.7574916071115627</c:v>
                </c:pt>
                <c:pt idx="406">
                  <c:v>3.7807107164993914</c:v>
                </c:pt>
                <c:pt idx="407">
                  <c:v>4.1889797079781577</c:v>
                </c:pt>
                <c:pt idx="408">
                  <c:v>4.3058326843962718</c:v>
                </c:pt>
                <c:pt idx="409">
                  <c:v>3.585716313144327</c:v>
                </c:pt>
                <c:pt idx="410">
                  <c:v>2.4815913002603773</c:v>
                </c:pt>
                <c:pt idx="411">
                  <c:v>3.7382700712786043</c:v>
                </c:pt>
                <c:pt idx="412">
                  <c:v>4.4793048196901664</c:v>
                </c:pt>
                <c:pt idx="413">
                  <c:v>4.4265151042813695</c:v>
                </c:pt>
                <c:pt idx="414">
                  <c:v>4.163130617308175</c:v>
                </c:pt>
                <c:pt idx="415">
                  <c:v>4.0314876239269655</c:v>
                </c:pt>
                <c:pt idx="416">
                  <c:v>3.6844322360140569</c:v>
                </c:pt>
                <c:pt idx="417">
                  <c:v>5.614348411173431</c:v>
                </c:pt>
                <c:pt idx="418">
                  <c:v>4.9020703155434493</c:v>
                </c:pt>
                <c:pt idx="419">
                  <c:v>5.0809293335067673</c:v>
                </c:pt>
                <c:pt idx="420">
                  <c:v>5.5655782752761951</c:v>
                </c:pt>
                <c:pt idx="421">
                  <c:v>5.056728292608426</c:v>
                </c:pt>
                <c:pt idx="422">
                  <c:v>4.8685176222280528</c:v>
                </c:pt>
                <c:pt idx="423">
                  <c:v>4.631515849869472</c:v>
                </c:pt>
                <c:pt idx="424">
                  <c:v>3.7444737581337817</c:v>
                </c:pt>
                <c:pt idx="425">
                  <c:v>3.8137926350451101</c:v>
                </c:pt>
                <c:pt idx="426">
                  <c:v>4.3939852428934607</c:v>
                </c:pt>
                <c:pt idx="427">
                  <c:v>5.1771777813629516</c:v>
                </c:pt>
                <c:pt idx="428">
                  <c:v>4.8732989725147284</c:v>
                </c:pt>
                <c:pt idx="429">
                  <c:v>3.8426663096029601</c:v>
                </c:pt>
                <c:pt idx="430">
                  <c:v>3.3941572497900641</c:v>
                </c:pt>
                <c:pt idx="431">
                  <c:v>5.2220473322078798</c:v>
                </c:pt>
                <c:pt idx="432">
                  <c:v>5.0405316802879518</c:v>
                </c:pt>
                <c:pt idx="433">
                  <c:v>5.4089417024278159</c:v>
                </c:pt>
                <c:pt idx="434">
                  <c:v>4.6224734804239613</c:v>
                </c:pt>
                <c:pt idx="435">
                  <c:v>5.7513063998335001</c:v>
                </c:pt>
                <c:pt idx="436">
                  <c:v>6.1039199038934511</c:v>
                </c:pt>
                <c:pt idx="437">
                  <c:v>5.2818646545105929</c:v>
                </c:pt>
                <c:pt idx="438">
                  <c:v>4.1236758662295481</c:v>
                </c:pt>
                <c:pt idx="439">
                  <c:v>4.5083660724742796</c:v>
                </c:pt>
                <c:pt idx="440">
                  <c:v>4.4105373137937942</c:v>
                </c:pt>
                <c:pt idx="441">
                  <c:v>3.6770890341675799</c:v>
                </c:pt>
                <c:pt idx="442">
                  <c:v>3.503744983368684</c:v>
                </c:pt>
                <c:pt idx="443">
                  <c:v>4.5272724107372824</c:v>
                </c:pt>
                <c:pt idx="444">
                  <c:v>3.7014548218132659</c:v>
                </c:pt>
                <c:pt idx="445">
                  <c:v>5.7278098565473279</c:v>
                </c:pt>
                <c:pt idx="446">
                  <c:v>4.63160136764259</c:v>
                </c:pt>
                <c:pt idx="447">
                  <c:v>5.2804068633974133</c:v>
                </c:pt>
                <c:pt idx="448">
                  <c:v>5.2013175910162524</c:v>
                </c:pt>
                <c:pt idx="449">
                  <c:v>3.8054631357162805</c:v>
                </c:pt>
                <c:pt idx="450">
                  <c:v>4.1104449267194472</c:v>
                </c:pt>
                <c:pt idx="451">
                  <c:v>3.4875826187189429</c:v>
                </c:pt>
                <c:pt idx="452">
                  <c:v>4.1148554562905781</c:v>
                </c:pt>
                <c:pt idx="453">
                  <c:v>4.1234355138748509</c:v>
                </c:pt>
                <c:pt idx="454">
                  <c:v>4.3036171694660013</c:v>
                </c:pt>
                <c:pt idx="455">
                  <c:v>4.084888736696346</c:v>
                </c:pt>
                <c:pt idx="456">
                  <c:v>3.5891820176038536</c:v>
                </c:pt>
                <c:pt idx="457">
                  <c:v>3.4405247469198375</c:v>
                </c:pt>
                <c:pt idx="458">
                  <c:v>3.5819099289177481</c:v>
                </c:pt>
                <c:pt idx="459">
                  <c:v>5.1947444713712931</c:v>
                </c:pt>
                <c:pt idx="460">
                  <c:v>4.5334039077142947</c:v>
                </c:pt>
                <c:pt idx="461">
                  <c:v>4.971869956567188</c:v>
                </c:pt>
                <c:pt idx="462">
                  <c:v>4.3930358630088984</c:v>
                </c:pt>
                <c:pt idx="463">
                  <c:v>4.0560312130204945</c:v>
                </c:pt>
                <c:pt idx="464">
                  <c:v>3.8762612808412533</c:v>
                </c:pt>
                <c:pt idx="465">
                  <c:v>3.4699366421318989</c:v>
                </c:pt>
                <c:pt idx="466">
                  <c:v>4.0134679725271072</c:v>
                </c:pt>
                <c:pt idx="467">
                  <c:v>3.4568869651089851</c:v>
                </c:pt>
                <c:pt idx="468">
                  <c:v>3.7783822173454884</c:v>
                </c:pt>
                <c:pt idx="469">
                  <c:v>3.8036977177744236</c:v>
                </c:pt>
                <c:pt idx="470">
                  <c:v>4.1744052251433406</c:v>
                </c:pt>
                <c:pt idx="471">
                  <c:v>4.4653292358114216</c:v>
                </c:pt>
                <c:pt idx="472">
                  <c:v>4.1321188244287992</c:v>
                </c:pt>
                <c:pt idx="473">
                  <c:v>4.0173261695101044</c:v>
                </c:pt>
                <c:pt idx="474">
                  <c:v>3.6620236285524799</c:v>
                </c:pt>
                <c:pt idx="475">
                  <c:v>3.5485658802544617</c:v>
                </c:pt>
                <c:pt idx="476">
                  <c:v>3.8552600506013723</c:v>
                </c:pt>
                <c:pt idx="477">
                  <c:v>3.6832679204721441</c:v>
                </c:pt>
                <c:pt idx="478">
                  <c:v>3.5130417866994446</c:v>
                </c:pt>
                <c:pt idx="479">
                  <c:v>3.877087391590861</c:v>
                </c:pt>
                <c:pt idx="480">
                  <c:v>3.9070287985893959</c:v>
                </c:pt>
                <c:pt idx="481">
                  <c:v>3.4363675149579165</c:v>
                </c:pt>
                <c:pt idx="482">
                  <c:v>3.6034006251693507</c:v>
                </c:pt>
                <c:pt idx="483">
                  <c:v>3.521548888788506</c:v>
                </c:pt>
                <c:pt idx="484">
                  <c:v>3.5174630168765764</c:v>
                </c:pt>
                <c:pt idx="485">
                  <c:v>3.7984272627476168</c:v>
                </c:pt>
                <c:pt idx="486">
                  <c:v>3.6915389317320302</c:v>
                </c:pt>
                <c:pt idx="487">
                  <c:v>3.9663857949997938</c:v>
                </c:pt>
                <c:pt idx="488">
                  <c:v>3.4464921081092004</c:v>
                </c:pt>
                <c:pt idx="489">
                  <c:v>3.4074589619330964</c:v>
                </c:pt>
                <c:pt idx="490">
                  <c:v>3.8270379962801915</c:v>
                </c:pt>
                <c:pt idx="491">
                  <c:v>3.766356199083154</c:v>
                </c:pt>
                <c:pt idx="492">
                  <c:v>3.5275803074797385</c:v>
                </c:pt>
                <c:pt idx="493">
                  <c:v>3.7318441029948746</c:v>
                </c:pt>
                <c:pt idx="494">
                  <c:v>3.7710853340585215</c:v>
                </c:pt>
                <c:pt idx="495">
                  <c:v>3.6443355020891577</c:v>
                </c:pt>
                <c:pt idx="496">
                  <c:v>3.566695858150315</c:v>
                </c:pt>
                <c:pt idx="497">
                  <c:v>3.1876478694540911</c:v>
                </c:pt>
                <c:pt idx="498">
                  <c:v>3.5317063659225267</c:v>
                </c:pt>
                <c:pt idx="499">
                  <c:v>3.4514333467071445</c:v>
                </c:pt>
                <c:pt idx="500">
                  <c:v>3.3768407126583577</c:v>
                </c:pt>
                <c:pt idx="501">
                  <c:v>3.4218628548052354</c:v>
                </c:pt>
                <c:pt idx="502">
                  <c:v>3.6504136103757134</c:v>
                </c:pt>
                <c:pt idx="503">
                  <c:v>3.7820346133181415</c:v>
                </c:pt>
                <c:pt idx="504">
                  <c:v>3.5073714691194247</c:v>
                </c:pt>
                <c:pt idx="505">
                  <c:v>4.0012926625710765</c:v>
                </c:pt>
                <c:pt idx="506">
                  <c:v>3.885298383065694</c:v>
                </c:pt>
                <c:pt idx="507">
                  <c:v>3.8894934499298373</c:v>
                </c:pt>
                <c:pt idx="508">
                  <c:v>3.7857298239376336</c:v>
                </c:pt>
                <c:pt idx="509">
                  <c:v>4.1930637943583315</c:v>
                </c:pt>
                <c:pt idx="510">
                  <c:v>3.6555554805566715</c:v>
                </c:pt>
                <c:pt idx="511">
                  <c:v>4.4693210921234572</c:v>
                </c:pt>
                <c:pt idx="512">
                  <c:v>4.4015562010205507</c:v>
                </c:pt>
                <c:pt idx="513">
                  <c:v>4.6094593595559896</c:v>
                </c:pt>
                <c:pt idx="514">
                  <c:v>5.026741751614372</c:v>
                </c:pt>
                <c:pt idx="515">
                  <c:v>5.7404378508637333</c:v>
                </c:pt>
                <c:pt idx="516">
                  <c:v>5.0248739189639462</c:v>
                </c:pt>
                <c:pt idx="517">
                  <c:v>6.3517220950520592</c:v>
                </c:pt>
                <c:pt idx="518">
                  <c:v>5.9334840610842488</c:v>
                </c:pt>
                <c:pt idx="519">
                  <c:v>5.1802436150876652</c:v>
                </c:pt>
                <c:pt idx="520">
                  <c:v>5.4053215091404923</c:v>
                </c:pt>
                <c:pt idx="521">
                  <c:v>5.5260163536607561</c:v>
                </c:pt>
                <c:pt idx="522">
                  <c:v>4.7773328827945054</c:v>
                </c:pt>
                <c:pt idx="523">
                  <c:v>4.4593514289230978</c:v>
                </c:pt>
                <c:pt idx="524">
                  <c:v>4.2066369314270435</c:v>
                </c:pt>
                <c:pt idx="525">
                  <c:v>7.5720939736726667</c:v>
                </c:pt>
                <c:pt idx="526">
                  <c:v>7.6495112129070897</c:v>
                </c:pt>
                <c:pt idx="527">
                  <c:v>6.8485635656349793</c:v>
                </c:pt>
                <c:pt idx="528">
                  <c:v>8.910160373086784</c:v>
                </c:pt>
                <c:pt idx="529">
                  <c:v>10.142381186381455</c:v>
                </c:pt>
                <c:pt idx="530">
                  <c:v>8.6983895011877763</c:v>
                </c:pt>
                <c:pt idx="531">
                  <c:v>6.4897593234650053</c:v>
                </c:pt>
                <c:pt idx="532">
                  <c:v>7.6688984869954346</c:v>
                </c:pt>
                <c:pt idx="533">
                  <c:v>6.4001217634938161</c:v>
                </c:pt>
                <c:pt idx="534">
                  <c:v>7.6841182120479186</c:v>
                </c:pt>
                <c:pt idx="535">
                  <c:v>7.9989683554166131</c:v>
                </c:pt>
                <c:pt idx="536">
                  <c:v>9.8166493356044988</c:v>
                </c:pt>
                <c:pt idx="537">
                  <c:v>10.282066312561067</c:v>
                </c:pt>
                <c:pt idx="538">
                  <c:v>9.564246877017835</c:v>
                </c:pt>
                <c:pt idx="539">
                  <c:v>11.605733975066491</c:v>
                </c:pt>
                <c:pt idx="540">
                  <c:v>9.6127128950956315</c:v>
                </c:pt>
                <c:pt idx="541">
                  <c:v>6.3781882574248439</c:v>
                </c:pt>
                <c:pt idx="542">
                  <c:v>5.9159979178987747</c:v>
                </c:pt>
                <c:pt idx="543">
                  <c:v>9.2602487466027288</c:v>
                </c:pt>
                <c:pt idx="544">
                  <c:v>8.4494031477790106</c:v>
                </c:pt>
                <c:pt idx="545">
                  <c:v>9.1961512160324119</c:v>
                </c:pt>
                <c:pt idx="546">
                  <c:v>10.591595037422064</c:v>
                </c:pt>
                <c:pt idx="547">
                  <c:v>9.008755889665899</c:v>
                </c:pt>
                <c:pt idx="548">
                  <c:v>7.6356679643917014</c:v>
                </c:pt>
                <c:pt idx="549">
                  <c:v>9.4101991565392122</c:v>
                </c:pt>
                <c:pt idx="550">
                  <c:v>7.8300782354603138</c:v>
                </c:pt>
                <c:pt idx="551">
                  <c:v>8.7721243577893464</c:v>
                </c:pt>
                <c:pt idx="552">
                  <c:v>10.154534501683631</c:v>
                </c:pt>
                <c:pt idx="553">
                  <c:v>10.958752125909555</c:v>
                </c:pt>
                <c:pt idx="554">
                  <c:v>12.977623546643645</c:v>
                </c:pt>
                <c:pt idx="555">
                  <c:v>11.541470841841372</c:v>
                </c:pt>
                <c:pt idx="556">
                  <c:v>10.439824170243895</c:v>
                </c:pt>
                <c:pt idx="557">
                  <c:v>13.153105786407938</c:v>
                </c:pt>
                <c:pt idx="558">
                  <c:v>11.97764473765538</c:v>
                </c:pt>
                <c:pt idx="559">
                  <c:v>11.784636731557107</c:v>
                </c:pt>
                <c:pt idx="560">
                  <c:v>15.761025668941709</c:v>
                </c:pt>
                <c:pt idx="561">
                  <c:v>12.840761906775079</c:v>
                </c:pt>
                <c:pt idx="562">
                  <c:v>11.881512282456541</c:v>
                </c:pt>
                <c:pt idx="563">
                  <c:v>13.315949296191143</c:v>
                </c:pt>
                <c:pt idx="564">
                  <c:v>14.010016845024097</c:v>
                </c:pt>
                <c:pt idx="565">
                  <c:v>11.507517219403439</c:v>
                </c:pt>
                <c:pt idx="566">
                  <c:v>9.910498033693294</c:v>
                </c:pt>
                <c:pt idx="567">
                  <c:v>10.800675473230948</c:v>
                </c:pt>
                <c:pt idx="568">
                  <c:v>10.431512287566536</c:v>
                </c:pt>
                <c:pt idx="569">
                  <c:v>9.9663570361707361</c:v>
                </c:pt>
                <c:pt idx="570">
                  <c:v>11.598616063298007</c:v>
                </c:pt>
                <c:pt idx="571">
                  <c:v>12.051404546286172</c:v>
                </c:pt>
                <c:pt idx="572">
                  <c:v>11.378889511259239</c:v>
                </c:pt>
                <c:pt idx="573">
                  <c:v>8.8776755273544552</c:v>
                </c:pt>
                <c:pt idx="574">
                  <c:v>7.8656830576261267</c:v>
                </c:pt>
                <c:pt idx="575">
                  <c:v>8.0416352460879299</c:v>
                </c:pt>
                <c:pt idx="576">
                  <c:v>9.3229044456567323</c:v>
                </c:pt>
                <c:pt idx="577">
                  <c:v>9.4753756799343609</c:v>
                </c:pt>
                <c:pt idx="578">
                  <c:v>10.078865473934629</c:v>
                </c:pt>
                <c:pt idx="579">
                  <c:v>8.4154229009337893</c:v>
                </c:pt>
                <c:pt idx="580">
                  <c:v>9.347638146519488</c:v>
                </c:pt>
                <c:pt idx="581">
                  <c:v>9.0925534028383215</c:v>
                </c:pt>
                <c:pt idx="582">
                  <c:v>11.253299499871694</c:v>
                </c:pt>
                <c:pt idx="583">
                  <c:v>11.606905008984668</c:v>
                </c:pt>
                <c:pt idx="584">
                  <c:v>10.894670626296421</c:v>
                </c:pt>
                <c:pt idx="585">
                  <c:v>11.048589315611634</c:v>
                </c:pt>
                <c:pt idx="586">
                  <c:v>10.867482309739174</c:v>
                </c:pt>
                <c:pt idx="587">
                  <c:v>9.0916498485013602</c:v>
                </c:pt>
                <c:pt idx="588">
                  <c:v>13.436974798398039</c:v>
                </c:pt>
                <c:pt idx="589">
                  <c:v>11.964864681911669</c:v>
                </c:pt>
                <c:pt idx="590">
                  <c:v>10.220665492631543</c:v>
                </c:pt>
                <c:pt idx="591">
                  <c:v>8.5280021045292642</c:v>
                </c:pt>
                <c:pt idx="592">
                  <c:v>13.153554127225176</c:v>
                </c:pt>
                <c:pt idx="593">
                  <c:v>9.8756185020580372</c:v>
                </c:pt>
                <c:pt idx="594">
                  <c:v>8.6738008274914726</c:v>
                </c:pt>
                <c:pt idx="595">
                  <c:v>7.4262131706637984</c:v>
                </c:pt>
                <c:pt idx="596">
                  <c:v>11.340018297249809</c:v>
                </c:pt>
                <c:pt idx="597">
                  <c:v>15.042903753111814</c:v>
                </c:pt>
                <c:pt idx="598">
                  <c:v>12.223036778899022</c:v>
                </c:pt>
                <c:pt idx="599">
                  <c:v>13.1818374896158</c:v>
                </c:pt>
                <c:pt idx="600">
                  <c:v>11.201153980015654</c:v>
                </c:pt>
                <c:pt idx="601">
                  <c:v>12.554713129947803</c:v>
                </c:pt>
                <c:pt idx="602">
                  <c:v>12.535015048319009</c:v>
                </c:pt>
                <c:pt idx="603">
                  <c:v>15.732537057033868</c:v>
                </c:pt>
                <c:pt idx="604">
                  <c:v>12.278692167575811</c:v>
                </c:pt>
                <c:pt idx="605">
                  <c:v>11.293483764429812</c:v>
                </c:pt>
                <c:pt idx="606">
                  <c:v>13.271599186995786</c:v>
                </c:pt>
                <c:pt idx="607">
                  <c:v>12.811046078841192</c:v>
                </c:pt>
                <c:pt idx="608">
                  <c:v>10.049020463768121</c:v>
                </c:pt>
                <c:pt idx="609">
                  <c:v>7.839661398503539</c:v>
                </c:pt>
                <c:pt idx="610">
                  <c:v>10.462972025769989</c:v>
                </c:pt>
                <c:pt idx="611">
                  <c:v>12.124942707514052</c:v>
                </c:pt>
                <c:pt idx="612">
                  <c:v>10.6548459450034</c:v>
                </c:pt>
                <c:pt idx="613">
                  <c:v>11.257690970486678</c:v>
                </c:pt>
                <c:pt idx="614">
                  <c:v>9.9044035873309006</c:v>
                </c:pt>
                <c:pt idx="615">
                  <c:v>8.0482232385256314</c:v>
                </c:pt>
                <c:pt idx="616">
                  <c:v>7.7570318216324319</c:v>
                </c:pt>
                <c:pt idx="617">
                  <c:v>6.5628979751356624</c:v>
                </c:pt>
                <c:pt idx="618">
                  <c:v>8.7379235571259368</c:v>
                </c:pt>
                <c:pt idx="619">
                  <c:v>7.2261460281383698</c:v>
                </c:pt>
                <c:pt idx="620">
                  <c:v>6.1130872617907279</c:v>
                </c:pt>
                <c:pt idx="621">
                  <c:v>5.6432355724062022</c:v>
                </c:pt>
                <c:pt idx="622">
                  <c:v>5.5926710857554962</c:v>
                </c:pt>
                <c:pt idx="623">
                  <c:v>8.750691658538134</c:v>
                </c:pt>
                <c:pt idx="624">
                  <c:v>8.575384887936476</c:v>
                </c:pt>
                <c:pt idx="625">
                  <c:v>7.6015523160195997</c:v>
                </c:pt>
                <c:pt idx="626">
                  <c:v>9.271899017917228</c:v>
                </c:pt>
                <c:pt idx="627">
                  <c:v>11.21330787426562</c:v>
                </c:pt>
                <c:pt idx="628">
                  <c:v>15.492613613591155</c:v>
                </c:pt>
                <c:pt idx="629">
                  <c:v>14.342915743313789</c:v>
                </c:pt>
                <c:pt idx="630">
                  <c:v>14.168015420157232</c:v>
                </c:pt>
                <c:pt idx="631">
                  <c:v>15.094679885185824</c:v>
                </c:pt>
                <c:pt idx="632">
                  <c:v>12.451862485327537</c:v>
                </c:pt>
                <c:pt idx="633">
                  <c:v>12.290943630499918</c:v>
                </c:pt>
                <c:pt idx="634">
                  <c:v>12.842912149944684</c:v>
                </c:pt>
                <c:pt idx="635">
                  <c:v>8.6754691081803337</c:v>
                </c:pt>
                <c:pt idx="636">
                  <c:v>9.7509860713075884</c:v>
                </c:pt>
                <c:pt idx="637">
                  <c:v>13.025330567735738</c:v>
                </c:pt>
                <c:pt idx="638">
                  <c:v>7.05916647255237</c:v>
                </c:pt>
                <c:pt idx="639">
                  <c:v>9.7842668494308231</c:v>
                </c:pt>
                <c:pt idx="640">
                  <c:v>11.715792475899212</c:v>
                </c:pt>
                <c:pt idx="641">
                  <c:v>13.012716610225205</c:v>
                </c:pt>
                <c:pt idx="642">
                  <c:v>9.7654282407591548</c:v>
                </c:pt>
                <c:pt idx="643">
                  <c:v>13.09282577182973</c:v>
                </c:pt>
                <c:pt idx="644">
                  <c:v>13.66820482204767</c:v>
                </c:pt>
                <c:pt idx="645">
                  <c:v>13.196143607390932</c:v>
                </c:pt>
                <c:pt idx="646">
                  <c:v>11.795282079717994</c:v>
                </c:pt>
                <c:pt idx="647">
                  <c:v>10.795962561539408</c:v>
                </c:pt>
                <c:pt idx="648">
                  <c:v>11.046943414818855</c:v>
                </c:pt>
                <c:pt idx="649">
                  <c:v>8.6512064091358916</c:v>
                </c:pt>
                <c:pt idx="650">
                  <c:v>9.0248158110571524</c:v>
                </c:pt>
                <c:pt idx="651">
                  <c:v>10.817555895138597</c:v>
                </c:pt>
                <c:pt idx="652">
                  <c:v>10.790961311782743</c:v>
                </c:pt>
                <c:pt idx="653">
                  <c:v>12.497559325930618</c:v>
                </c:pt>
                <c:pt idx="654">
                  <c:v>12.32162140418489</c:v>
                </c:pt>
                <c:pt idx="655">
                  <c:v>11.712839092950201</c:v>
                </c:pt>
                <c:pt idx="656">
                  <c:v>11.745598718761796</c:v>
                </c:pt>
                <c:pt idx="657">
                  <c:v>9.4570741422288389</c:v>
                </c:pt>
                <c:pt idx="658">
                  <c:v>9.1697363944075132</c:v>
                </c:pt>
                <c:pt idx="659">
                  <c:v>7.3990486871581158</c:v>
                </c:pt>
                <c:pt idx="660">
                  <c:v>13.90521100119636</c:v>
                </c:pt>
                <c:pt idx="661">
                  <c:v>11.878540858277942</c:v>
                </c:pt>
                <c:pt idx="662">
                  <c:v>15.540343387370491</c:v>
                </c:pt>
                <c:pt idx="663">
                  <c:v>10.576248262601895</c:v>
                </c:pt>
                <c:pt idx="664">
                  <c:v>10.429049832270188</c:v>
                </c:pt>
                <c:pt idx="665">
                  <c:v>9.7180859235368793</c:v>
                </c:pt>
                <c:pt idx="666">
                  <c:v>9.9936210130336818</c:v>
                </c:pt>
                <c:pt idx="667">
                  <c:v>11.041734289629201</c:v>
                </c:pt>
                <c:pt idx="668">
                  <c:v>10.121203707258831</c:v>
                </c:pt>
                <c:pt idx="669">
                  <c:v>8.4827000618734267</c:v>
                </c:pt>
                <c:pt idx="670">
                  <c:v>9.3954367555487135</c:v>
                </c:pt>
                <c:pt idx="671">
                  <c:v>9.3060612376147827</c:v>
                </c:pt>
                <c:pt idx="672">
                  <c:v>9.1687288445094666</c:v>
                </c:pt>
                <c:pt idx="673">
                  <c:v>9.7732989002878305</c:v>
                </c:pt>
                <c:pt idx="674">
                  <c:v>10.160555742431999</c:v>
                </c:pt>
                <c:pt idx="675">
                  <c:v>10.485698397197318</c:v>
                </c:pt>
                <c:pt idx="676">
                  <c:v>10.546594782955477</c:v>
                </c:pt>
                <c:pt idx="677">
                  <c:v>8.5876553771522701</c:v>
                </c:pt>
                <c:pt idx="678">
                  <c:v>10.592822636675582</c:v>
                </c:pt>
                <c:pt idx="679">
                  <c:v>11.177189717368774</c:v>
                </c:pt>
                <c:pt idx="680">
                  <c:v>11.510417424063268</c:v>
                </c:pt>
                <c:pt idx="681">
                  <c:v>9.6263431646363191</c:v>
                </c:pt>
                <c:pt idx="682">
                  <c:v>9.8563693614066583</c:v>
                </c:pt>
                <c:pt idx="683">
                  <c:v>13.027668665774605</c:v>
                </c:pt>
                <c:pt idx="684">
                  <c:v>9.8500990448704524</c:v>
                </c:pt>
                <c:pt idx="685">
                  <c:v>10.919279607858412</c:v>
                </c:pt>
                <c:pt idx="686">
                  <c:v>11.426689591423179</c:v>
                </c:pt>
                <c:pt idx="687">
                  <c:v>9.6743371791578543</c:v>
                </c:pt>
                <c:pt idx="688">
                  <c:v>9.2491668009037742</c:v>
                </c:pt>
                <c:pt idx="689">
                  <c:v>8.4599976529825422</c:v>
                </c:pt>
                <c:pt idx="690">
                  <c:v>6.6216226497278647</c:v>
                </c:pt>
                <c:pt idx="691">
                  <c:v>7.8343033471918622</c:v>
                </c:pt>
                <c:pt idx="692">
                  <c:v>7.4985562975144138</c:v>
                </c:pt>
                <c:pt idx="693">
                  <c:v>7.8357508685194421</c:v>
                </c:pt>
                <c:pt idx="694">
                  <c:v>6.9752884304916218</c:v>
                </c:pt>
                <c:pt idx="695">
                  <c:v>7.0798284774784559</c:v>
                </c:pt>
                <c:pt idx="696">
                  <c:v>7.196977539849736</c:v>
                </c:pt>
                <c:pt idx="697">
                  <c:v>6.8839056712579065</c:v>
                </c:pt>
                <c:pt idx="698">
                  <c:v>6.3693598770338866</c:v>
                </c:pt>
                <c:pt idx="699">
                  <c:v>6.130966222231371</c:v>
                </c:pt>
                <c:pt idx="700">
                  <c:v>5.4503485181716771</c:v>
                </c:pt>
                <c:pt idx="701">
                  <c:v>5.6720748732019715</c:v>
                </c:pt>
                <c:pt idx="702">
                  <c:v>4.9859884705169444</c:v>
                </c:pt>
                <c:pt idx="703">
                  <c:v>4.8207526627281787</c:v>
                </c:pt>
                <c:pt idx="704">
                  <c:v>4.9351222079627499</c:v>
                </c:pt>
                <c:pt idx="705">
                  <c:v>4.8583496121787366</c:v>
                </c:pt>
                <c:pt idx="706">
                  <c:v>4.6660510084374334</c:v>
                </c:pt>
                <c:pt idx="707">
                  <c:v>4.9063949684524104</c:v>
                </c:pt>
                <c:pt idx="708">
                  <c:v>4.6687350632359514</c:v>
                </c:pt>
                <c:pt idx="709">
                  <c:v>5.0109907764893542</c:v>
                </c:pt>
                <c:pt idx="710">
                  <c:v>4.6750284240346884</c:v>
                </c:pt>
                <c:pt idx="711">
                  <c:v>4.5574176170013247</c:v>
                </c:pt>
                <c:pt idx="712">
                  <c:v>4.6030833001158182</c:v>
                </c:pt>
                <c:pt idx="713">
                  <c:v>4.5223219677674624</c:v>
                </c:pt>
                <c:pt idx="714">
                  <c:v>4.6102090134070739</c:v>
                </c:pt>
                <c:pt idx="715">
                  <c:v>4.7802484613021612</c:v>
                </c:pt>
                <c:pt idx="716">
                  <c:v>4.9529004992746817</c:v>
                </c:pt>
                <c:pt idx="717">
                  <c:v>4.5614001147789569</c:v>
                </c:pt>
                <c:pt idx="718">
                  <c:v>4.7525278815678256</c:v>
                </c:pt>
                <c:pt idx="719">
                  <c:v>4.4961697741289548</c:v>
                </c:pt>
                <c:pt idx="720">
                  <c:v>4.7753952525262378</c:v>
                </c:pt>
                <c:pt idx="721">
                  <c:v>4.7319389370146459</c:v>
                </c:pt>
                <c:pt idx="722">
                  <c:v>4.6727174074565836</c:v>
                </c:pt>
                <c:pt idx="723">
                  <c:v>4.4650473167139655</c:v>
                </c:pt>
                <c:pt idx="724">
                  <c:v>4.4245329615283158</c:v>
                </c:pt>
                <c:pt idx="725">
                  <c:v>4.5511547919401041</c:v>
                </c:pt>
                <c:pt idx="726">
                  <c:v>4.316368332233611</c:v>
                </c:pt>
                <c:pt idx="727">
                  <c:v>4.301322933042151</c:v>
                </c:pt>
                <c:pt idx="728">
                  <c:v>4.3373507648757474</c:v>
                </c:pt>
                <c:pt idx="729">
                  <c:v>4.4354462846011184</c:v>
                </c:pt>
                <c:pt idx="730">
                  <c:v>4.482538332235853</c:v>
                </c:pt>
                <c:pt idx="731">
                  <c:v>4.4345178550690196</c:v>
                </c:pt>
                <c:pt idx="732">
                  <c:v>4.5230764156152787</c:v>
                </c:pt>
                <c:pt idx="733">
                  <c:v>5.0682829922391148</c:v>
                </c:pt>
                <c:pt idx="734">
                  <c:v>5.0122324317680045</c:v>
                </c:pt>
                <c:pt idx="735">
                  <c:v>4.581939538766477</c:v>
                </c:pt>
                <c:pt idx="736">
                  <c:v>4.5409871451765564</c:v>
                </c:pt>
                <c:pt idx="737">
                  <c:v>4.6752524146369652</c:v>
                </c:pt>
                <c:pt idx="738">
                  <c:v>4.8645231590356719</c:v>
                </c:pt>
                <c:pt idx="739">
                  <c:v>4.7682076393605328</c:v>
                </c:pt>
                <c:pt idx="740">
                  <c:v>5.2042677721783948</c:v>
                </c:pt>
                <c:pt idx="741">
                  <c:v>4.9689953496096173</c:v>
                </c:pt>
                <c:pt idx="742">
                  <c:v>6.3274043438451777</c:v>
                </c:pt>
                <c:pt idx="743">
                  <c:v>6.9153856271500054</c:v>
                </c:pt>
                <c:pt idx="744">
                  <c:v>6.4052913414732853</c:v>
                </c:pt>
                <c:pt idx="745">
                  <c:v>6.6421905635808409</c:v>
                </c:pt>
                <c:pt idx="746">
                  <c:v>5.5152244551025191</c:v>
                </c:pt>
                <c:pt idx="747">
                  <c:v>5.0939808873433527</c:v>
                </c:pt>
                <c:pt idx="748">
                  <c:v>5.6340720056170746</c:v>
                </c:pt>
                <c:pt idx="749">
                  <c:v>5.0783153030700472</c:v>
                </c:pt>
                <c:pt idx="750">
                  <c:v>4.6821478404698746</c:v>
                </c:pt>
                <c:pt idx="751">
                  <c:v>5.2024044907526878</c:v>
                </c:pt>
                <c:pt idx="752">
                  <c:v>5.7831703386560518</c:v>
                </c:pt>
                <c:pt idx="753">
                  <c:v>7.2519454891249113</c:v>
                </c:pt>
                <c:pt idx="754">
                  <c:v>8.7143346479238932</c:v>
                </c:pt>
                <c:pt idx="755">
                  <c:v>10.746603269302424</c:v>
                </c:pt>
                <c:pt idx="756">
                  <c:v>9.6594435729547286</c:v>
                </c:pt>
                <c:pt idx="757">
                  <c:v>8.9034876164847851</c:v>
                </c:pt>
                <c:pt idx="758">
                  <c:v>10.307356764313457</c:v>
                </c:pt>
                <c:pt idx="759">
                  <c:v>9.6147822534746847</c:v>
                </c:pt>
                <c:pt idx="760">
                  <c:v>10.203108660708837</c:v>
                </c:pt>
                <c:pt idx="761">
                  <c:v>9.1032750728006206</c:v>
                </c:pt>
                <c:pt idx="762">
                  <c:v>9.9997281127186639</c:v>
                </c:pt>
                <c:pt idx="763">
                  <c:v>10.652365453606571</c:v>
                </c:pt>
                <c:pt idx="764">
                  <c:v>11.683989985197051</c:v>
                </c:pt>
                <c:pt idx="765">
                  <c:v>10.049432591695806</c:v>
                </c:pt>
                <c:pt idx="766">
                  <c:v>12.071086458233038</c:v>
                </c:pt>
                <c:pt idx="767">
                  <c:v>12.984725415252086</c:v>
                </c:pt>
                <c:pt idx="768">
                  <c:v>16.752367876533558</c:v>
                </c:pt>
                <c:pt idx="769">
                  <c:v>20.238152311124878</c:v>
                </c:pt>
                <c:pt idx="770">
                  <c:v>18.269996792845824</c:v>
                </c:pt>
                <c:pt idx="771">
                  <c:v>18.031875384028272</c:v>
                </c:pt>
                <c:pt idx="772">
                  <c:v>22.04036662083022</c:v>
                </c:pt>
                <c:pt idx="773">
                  <c:v>18.84101333549625</c:v>
                </c:pt>
                <c:pt idx="774">
                  <c:v>17.615286383008165</c:v>
                </c:pt>
                <c:pt idx="775">
                  <c:v>22.621151510756775</c:v>
                </c:pt>
                <c:pt idx="776">
                  <c:v>16.309444758852777</c:v>
                </c:pt>
                <c:pt idx="777">
                  <c:v>18.806055842957893</c:v>
                </c:pt>
                <c:pt idx="778">
                  <c:v>17.810473193922284</c:v>
                </c:pt>
                <c:pt idx="779">
                  <c:v>20.095944053303462</c:v>
                </c:pt>
                <c:pt idx="780">
                  <c:v>16.756935520005289</c:v>
                </c:pt>
                <c:pt idx="781">
                  <c:v>16.795532494123989</c:v>
                </c:pt>
                <c:pt idx="782">
                  <c:v>19.373345353265847</c:v>
                </c:pt>
                <c:pt idx="783">
                  <c:v>18.205320246297209</c:v>
                </c:pt>
                <c:pt idx="784">
                  <c:v>16.36240362986009</c:v>
                </c:pt>
                <c:pt idx="785">
                  <c:v>14.934353249406696</c:v>
                </c:pt>
                <c:pt idx="786">
                  <c:v>13.145864742788172</c:v>
                </c:pt>
                <c:pt idx="787">
                  <c:v>9.1016885676697754</c:v>
                </c:pt>
                <c:pt idx="788">
                  <c:v>13.361179916355969</c:v>
                </c:pt>
                <c:pt idx="789">
                  <c:v>10.801603702128704</c:v>
                </c:pt>
                <c:pt idx="790">
                  <c:v>12.58183524756522</c:v>
                </c:pt>
                <c:pt idx="791">
                  <c:v>7.8173927283218596</c:v>
                </c:pt>
                <c:pt idx="792">
                  <c:v>13.003853711416136</c:v>
                </c:pt>
                <c:pt idx="793">
                  <c:v>14.447168313146651</c:v>
                </c:pt>
                <c:pt idx="794">
                  <c:v>25.611962720697768</c:v>
                </c:pt>
                <c:pt idx="795">
                  <c:v>28.128055083020222</c:v>
                </c:pt>
                <c:pt idx="796">
                  <c:v>24.361291576545121</c:v>
                </c:pt>
                <c:pt idx="797">
                  <c:v>19.014918091376099</c:v>
                </c:pt>
                <c:pt idx="798">
                  <c:v>14.415763885704269</c:v>
                </c:pt>
                <c:pt idx="799">
                  <c:v>18.884295823861141</c:v>
                </c:pt>
                <c:pt idx="800">
                  <c:v>20.701773995002949</c:v>
                </c:pt>
                <c:pt idx="801">
                  <c:v>21.946158262817672</c:v>
                </c:pt>
                <c:pt idx="802">
                  <c:v>24.440758277771767</c:v>
                </c:pt>
                <c:pt idx="803">
                  <c:v>21.852400291337581</c:v>
                </c:pt>
                <c:pt idx="804">
                  <c:v>20.447737688921951</c:v>
                </c:pt>
                <c:pt idx="805">
                  <c:v>27.495693849522475</c:v>
                </c:pt>
                <c:pt idx="806">
                  <c:v>21.872008566431155</c:v>
                </c:pt>
                <c:pt idx="807">
                  <c:v>27.617658157144309</c:v>
                </c:pt>
                <c:pt idx="808">
                  <c:v>20.449010883059195</c:v>
                </c:pt>
                <c:pt idx="809">
                  <c:v>27.326872090453701</c:v>
                </c:pt>
                <c:pt idx="810">
                  <c:v>18.143973082228161</c:v>
                </c:pt>
                <c:pt idx="811">
                  <c:v>33.433619077356816</c:v>
                </c:pt>
                <c:pt idx="812">
                  <c:v>29.457881132295483</c:v>
                </c:pt>
                <c:pt idx="813">
                  <c:v>28.722427618662717</c:v>
                </c:pt>
                <c:pt idx="814">
                  <c:v>27.744585684844701</c:v>
                </c:pt>
                <c:pt idx="815">
                  <c:v>26.258605768053624</c:v>
                </c:pt>
                <c:pt idx="816">
                  <c:v>22.118110195534101</c:v>
                </c:pt>
                <c:pt idx="817">
                  <c:v>18.928893633548338</c:v>
                </c:pt>
                <c:pt idx="818">
                  <c:v>22.871569242259106</c:v>
                </c:pt>
                <c:pt idx="819">
                  <c:v>23.521514212902616</c:v>
                </c:pt>
                <c:pt idx="820">
                  <c:v>19.627925309023688</c:v>
                </c:pt>
                <c:pt idx="821">
                  <c:v>17.009740620365456</c:v>
                </c:pt>
                <c:pt idx="822">
                  <c:v>21.457182837104938</c:v>
                </c:pt>
                <c:pt idx="823">
                  <c:v>16.092154987462905</c:v>
                </c:pt>
                <c:pt idx="824">
                  <c:v>20.236828272792618</c:v>
                </c:pt>
                <c:pt idx="825">
                  <c:v>23.443112415237778</c:v>
                </c:pt>
                <c:pt idx="826">
                  <c:v>26.815261436423267</c:v>
                </c:pt>
                <c:pt idx="827">
                  <c:v>20.617620530610616</c:v>
                </c:pt>
                <c:pt idx="828">
                  <c:v>21.927488996104096</c:v>
                </c:pt>
                <c:pt idx="829">
                  <c:v>20.965330914606739</c:v>
                </c:pt>
                <c:pt idx="830">
                  <c:v>18.667468423973922</c:v>
                </c:pt>
                <c:pt idx="831">
                  <c:v>23.444582022282965</c:v>
                </c:pt>
                <c:pt idx="832">
                  <c:v>21.380670864232044</c:v>
                </c:pt>
                <c:pt idx="833">
                  <c:v>18.302210576756039</c:v>
                </c:pt>
                <c:pt idx="834">
                  <c:v>20.556295999150585</c:v>
                </c:pt>
                <c:pt idx="835">
                  <c:v>20.061427277754252</c:v>
                </c:pt>
                <c:pt idx="836">
                  <c:v>19.073645016028916</c:v>
                </c:pt>
                <c:pt idx="837">
                  <c:v>15.688300004835131</c:v>
                </c:pt>
                <c:pt idx="838">
                  <c:v>17.109125491432664</c:v>
                </c:pt>
                <c:pt idx="839">
                  <c:v>18.846640193522269</c:v>
                </c:pt>
                <c:pt idx="840">
                  <c:v>22.823227317074334</c:v>
                </c:pt>
                <c:pt idx="841">
                  <c:v>18.264027001921601</c:v>
                </c:pt>
                <c:pt idx="842">
                  <c:v>20.530974558760306</c:v>
                </c:pt>
                <c:pt idx="843">
                  <c:v>24.718646592531034</c:v>
                </c:pt>
                <c:pt idx="844">
                  <c:v>22.321888461638007</c:v>
                </c:pt>
                <c:pt idx="845">
                  <c:v>23.659904516690943</c:v>
                </c:pt>
                <c:pt idx="846">
                  <c:v>19.574386763899156</c:v>
                </c:pt>
                <c:pt idx="847">
                  <c:v>15.567270799558386</c:v>
                </c:pt>
                <c:pt idx="848">
                  <c:v>24.335820432763779</c:v>
                </c:pt>
                <c:pt idx="849">
                  <c:v>19.710958178193948</c:v>
                </c:pt>
                <c:pt idx="850">
                  <c:v>15.317603918375211</c:v>
                </c:pt>
                <c:pt idx="851">
                  <c:v>15.746224344024862</c:v>
                </c:pt>
                <c:pt idx="852">
                  <c:v>16.426724640775824</c:v>
                </c:pt>
                <c:pt idx="853">
                  <c:v>14.719662450122895</c:v>
                </c:pt>
                <c:pt idx="854">
                  <c:v>24.227890428944953</c:v>
                </c:pt>
                <c:pt idx="855">
                  <c:v>22.899701140928997</c:v>
                </c:pt>
                <c:pt idx="856">
                  <c:v>17.717602056758473</c:v>
                </c:pt>
                <c:pt idx="857">
                  <c:v>19.788252559556121</c:v>
                </c:pt>
                <c:pt idx="858">
                  <c:v>15.466527494670945</c:v>
                </c:pt>
                <c:pt idx="859">
                  <c:v>16.870009203566827</c:v>
                </c:pt>
                <c:pt idx="860">
                  <c:v>19.823059804961083</c:v>
                </c:pt>
                <c:pt idx="861">
                  <c:v>23.316852737175552</c:v>
                </c:pt>
                <c:pt idx="862">
                  <c:v>21.716297932951079</c:v>
                </c:pt>
                <c:pt idx="863">
                  <c:v>21.374868807029699</c:v>
                </c:pt>
                <c:pt idx="864">
                  <c:v>20.415079594592591</c:v>
                </c:pt>
                <c:pt idx="865">
                  <c:v>17.925014384967142</c:v>
                </c:pt>
                <c:pt idx="866">
                  <c:v>19.456699342956206</c:v>
                </c:pt>
                <c:pt idx="867">
                  <c:v>21.615404277818705</c:v>
                </c:pt>
                <c:pt idx="868">
                  <c:v>20.700685756075366</c:v>
                </c:pt>
                <c:pt idx="869">
                  <c:v>18.804158810505733</c:v>
                </c:pt>
                <c:pt idx="870">
                  <c:v>24.360916388721154</c:v>
                </c:pt>
                <c:pt idx="871">
                  <c:v>16.580824499616899</c:v>
                </c:pt>
                <c:pt idx="872">
                  <c:v>13.676772119984214</c:v>
                </c:pt>
                <c:pt idx="873">
                  <c:v>18.448373366522553</c:v>
                </c:pt>
                <c:pt idx="874">
                  <c:v>17.415426931721679</c:v>
                </c:pt>
                <c:pt idx="875">
                  <c:v>15.786851927682132</c:v>
                </c:pt>
                <c:pt idx="876">
                  <c:v>16.462282823218199</c:v>
                </c:pt>
                <c:pt idx="877">
                  <c:v>13.030093142023391</c:v>
                </c:pt>
                <c:pt idx="878">
                  <c:v>12.28860817351225</c:v>
                </c:pt>
                <c:pt idx="879">
                  <c:v>20.649708717277836</c:v>
                </c:pt>
                <c:pt idx="880">
                  <c:v>28.009553351579818</c:v>
                </c:pt>
                <c:pt idx="881">
                  <c:v>28.556043561792912</c:v>
                </c:pt>
                <c:pt idx="882">
                  <c:v>24.963783820960817</c:v>
                </c:pt>
                <c:pt idx="883">
                  <c:v>21.070580165069863</c:v>
                </c:pt>
                <c:pt idx="884">
                  <c:v>22.061814175661866</c:v>
                </c:pt>
                <c:pt idx="885">
                  <c:v>18.739920758991513</c:v>
                </c:pt>
                <c:pt idx="886">
                  <c:v>20.338640485090252</c:v>
                </c:pt>
                <c:pt idx="887">
                  <c:v>24.744585300139299</c:v>
                </c:pt>
                <c:pt idx="888">
                  <c:v>29.034390055644288</c:v>
                </c:pt>
                <c:pt idx="889">
                  <c:v>25.643091712855803</c:v>
                </c:pt>
                <c:pt idx="890">
                  <c:v>29.454305148440817</c:v>
                </c:pt>
                <c:pt idx="891">
                  <c:v>25.367501547576556</c:v>
                </c:pt>
                <c:pt idx="892">
                  <c:v>22.395195694961522</c:v>
                </c:pt>
                <c:pt idx="893">
                  <c:v>16.935549330565369</c:v>
                </c:pt>
                <c:pt idx="894">
                  <c:v>13.061289722629111</c:v>
                </c:pt>
                <c:pt idx="895">
                  <c:v>20.471078854733239</c:v>
                </c:pt>
                <c:pt idx="896">
                  <c:v>24.4470648596952</c:v>
                </c:pt>
                <c:pt idx="897">
                  <c:v>17.238354701633053</c:v>
                </c:pt>
                <c:pt idx="898">
                  <c:v>22.033181652336264</c:v>
                </c:pt>
                <c:pt idx="899">
                  <c:v>17.566265687068306</c:v>
                </c:pt>
                <c:pt idx="900">
                  <c:v>28.81549012464717</c:v>
                </c:pt>
                <c:pt idx="901">
                  <c:v>19.792308024569692</c:v>
                </c:pt>
                <c:pt idx="902">
                  <c:v>17.074527607542155</c:v>
                </c:pt>
                <c:pt idx="903">
                  <c:v>20.659408103551325</c:v>
                </c:pt>
                <c:pt idx="904">
                  <c:v>16.926875844223311</c:v>
                </c:pt>
                <c:pt idx="905">
                  <c:v>19.62818670478833</c:v>
                </c:pt>
                <c:pt idx="906">
                  <c:v>16.595837401121148</c:v>
                </c:pt>
                <c:pt idx="907">
                  <c:v>23.830134660096768</c:v>
                </c:pt>
                <c:pt idx="908">
                  <c:v>20.325880869475522</c:v>
                </c:pt>
                <c:pt idx="909">
                  <c:v>19.902534136719996</c:v>
                </c:pt>
                <c:pt idx="910">
                  <c:v>16.804257826130431</c:v>
                </c:pt>
                <c:pt idx="911">
                  <c:v>21.367188993798781</c:v>
                </c:pt>
                <c:pt idx="912">
                  <c:v>20.534750048331585</c:v>
                </c:pt>
                <c:pt idx="913">
                  <c:v>20.981847467946501</c:v>
                </c:pt>
                <c:pt idx="914">
                  <c:v>20.933781142230789</c:v>
                </c:pt>
                <c:pt idx="915">
                  <c:v>18.763122566846803</c:v>
                </c:pt>
                <c:pt idx="916">
                  <c:v>20.926161202607751</c:v>
                </c:pt>
                <c:pt idx="917">
                  <c:v>20.955546061433651</c:v>
                </c:pt>
                <c:pt idx="918">
                  <c:v>22.37961717857031</c:v>
                </c:pt>
                <c:pt idx="919">
                  <c:v>19.250108006032974</c:v>
                </c:pt>
                <c:pt idx="920">
                  <c:v>22.151689655296281</c:v>
                </c:pt>
                <c:pt idx="921">
                  <c:v>23.318416429998223</c:v>
                </c:pt>
                <c:pt idx="922">
                  <c:v>30.047500682119278</c:v>
                </c:pt>
                <c:pt idx="923">
                  <c:v>31.048945547011218</c:v>
                </c:pt>
                <c:pt idx="924">
                  <c:v>30.211335218686219</c:v>
                </c:pt>
                <c:pt idx="925">
                  <c:v>29.731788931060233</c:v>
                </c:pt>
                <c:pt idx="926">
                  <c:v>23.043105434032086</c:v>
                </c:pt>
                <c:pt idx="927">
                  <c:v>20.72164346976405</c:v>
                </c:pt>
                <c:pt idx="928">
                  <c:v>17.423077734996394</c:v>
                </c:pt>
                <c:pt idx="929">
                  <c:v>15.815775206472226</c:v>
                </c:pt>
                <c:pt idx="930">
                  <c:v>12.750637043796642</c:v>
                </c:pt>
                <c:pt idx="931">
                  <c:v>11.821531350933334</c:v>
                </c:pt>
                <c:pt idx="932">
                  <c:v>11.066162604703589</c:v>
                </c:pt>
                <c:pt idx="933">
                  <c:v>11.028158601884686</c:v>
                </c:pt>
                <c:pt idx="934">
                  <c:v>11.962184355340877</c:v>
                </c:pt>
                <c:pt idx="935">
                  <c:v>9.9864141502304822</c:v>
                </c:pt>
                <c:pt idx="936">
                  <c:v>8.4514578199824335</c:v>
                </c:pt>
                <c:pt idx="937">
                  <c:v>7.8346100618325369</c:v>
                </c:pt>
                <c:pt idx="938">
                  <c:v>8.4021746710166934</c:v>
                </c:pt>
                <c:pt idx="939">
                  <c:v>8.4467123883257287</c:v>
                </c:pt>
                <c:pt idx="940">
                  <c:v>8.4589924895957296</c:v>
                </c:pt>
                <c:pt idx="941">
                  <c:v>8.0173592973326606</c:v>
                </c:pt>
                <c:pt idx="942">
                  <c:v>7.8813957283953018</c:v>
                </c:pt>
                <c:pt idx="943">
                  <c:v>7.4808669698166241</c:v>
                </c:pt>
                <c:pt idx="944">
                  <c:v>6.8468586648647083</c:v>
                </c:pt>
                <c:pt idx="945">
                  <c:v>7.0051185440083374</c:v>
                </c:pt>
                <c:pt idx="946">
                  <c:v>6.7879000633194515</c:v>
                </c:pt>
                <c:pt idx="947">
                  <c:v>7.0202732441125288</c:v>
                </c:pt>
                <c:pt idx="948">
                  <c:v>6.8230586161271205</c:v>
                </c:pt>
                <c:pt idx="949">
                  <c:v>6.42063922712871</c:v>
                </c:pt>
                <c:pt idx="950">
                  <c:v>5.9768347748957229</c:v>
                </c:pt>
                <c:pt idx="951">
                  <c:v>5.8858643592876181</c:v>
                </c:pt>
                <c:pt idx="952">
                  <c:v>6.0757502505581762</c:v>
                </c:pt>
                <c:pt idx="953">
                  <c:v>6.1759629060343819</c:v>
                </c:pt>
                <c:pt idx="954">
                  <c:v>6.2757443465956246</c:v>
                </c:pt>
                <c:pt idx="955">
                  <c:v>6.1491810290228095</c:v>
                </c:pt>
                <c:pt idx="956">
                  <c:v>6.0824233057011341</c:v>
                </c:pt>
                <c:pt idx="957">
                  <c:v>6.0625678698575491</c:v>
                </c:pt>
                <c:pt idx="958">
                  <c:v>5.6764961264991864</c:v>
                </c:pt>
                <c:pt idx="959">
                  <c:v>6.6262715791493125</c:v>
                </c:pt>
                <c:pt idx="960">
                  <c:v>5.7245504637127409</c:v>
                </c:pt>
                <c:pt idx="961">
                  <c:v>5.6863199472604435</c:v>
                </c:pt>
                <c:pt idx="962">
                  <c:v>5.8283950836254146</c:v>
                </c:pt>
                <c:pt idx="963">
                  <c:v>6.0752437917310109</c:v>
                </c:pt>
                <c:pt idx="964">
                  <c:v>5.7474080446358382</c:v>
                </c:pt>
                <c:pt idx="965">
                  <c:v>5.9413448315595918</c:v>
                </c:pt>
                <c:pt idx="966">
                  <c:v>5.9576916999347969</c:v>
                </c:pt>
                <c:pt idx="967">
                  <c:v>5.8600338345698999</c:v>
                </c:pt>
                <c:pt idx="968">
                  <c:v>5.7577598461864383</c:v>
                </c:pt>
                <c:pt idx="969">
                  <c:v>5.9494809502775521</c:v>
                </c:pt>
                <c:pt idx="970">
                  <c:v>5.8778778805044336</c:v>
                </c:pt>
                <c:pt idx="971">
                  <c:v>5.6516192148143745</c:v>
                </c:pt>
                <c:pt idx="972">
                  <c:v>5.4612455879477828</c:v>
                </c:pt>
                <c:pt idx="973">
                  <c:v>5.7896004706506581</c:v>
                </c:pt>
                <c:pt idx="974">
                  <c:v>5.565854374994295</c:v>
                </c:pt>
                <c:pt idx="975">
                  <c:v>5.4428724823205261</c:v>
                </c:pt>
                <c:pt idx="976">
                  <c:v>5.7799001281529598</c:v>
                </c:pt>
                <c:pt idx="977">
                  <c:v>5.7076047544022623</c:v>
                </c:pt>
                <c:pt idx="978">
                  <c:v>5.5914730976514555</c:v>
                </c:pt>
                <c:pt idx="979">
                  <c:v>5.434523058839547</c:v>
                </c:pt>
                <c:pt idx="980">
                  <c:v>5.7675798905709286</c:v>
                </c:pt>
                <c:pt idx="981">
                  <c:v>6.8931593021935855</c:v>
                </c:pt>
                <c:pt idx="982">
                  <c:v>6.1784888001559679</c:v>
                </c:pt>
                <c:pt idx="983">
                  <c:v>7.5103578251511705</c:v>
                </c:pt>
                <c:pt idx="984">
                  <c:v>6.8908281446262931</c:v>
                </c:pt>
                <c:pt idx="985">
                  <c:v>7.086204791679684</c:v>
                </c:pt>
                <c:pt idx="986">
                  <c:v>7.1950122343331753</c:v>
                </c:pt>
                <c:pt idx="987">
                  <c:v>6.8374611094259352</c:v>
                </c:pt>
                <c:pt idx="988">
                  <c:v>6.420977646363923</c:v>
                </c:pt>
                <c:pt idx="989">
                  <c:v>8.3656704198658449</c:v>
                </c:pt>
                <c:pt idx="990">
                  <c:v>7.7247638555497211</c:v>
                </c:pt>
                <c:pt idx="991">
                  <c:v>11.070830952970889</c:v>
                </c:pt>
                <c:pt idx="992">
                  <c:v>9.8913447055713259</c:v>
                </c:pt>
                <c:pt idx="993">
                  <c:v>14.467799706863948</c:v>
                </c:pt>
                <c:pt idx="994">
                  <c:v>18.915237005255079</c:v>
                </c:pt>
                <c:pt idx="995">
                  <c:v>17.044427870240796</c:v>
                </c:pt>
                <c:pt idx="996">
                  <c:v>16.219884532336039</c:v>
                </c:pt>
                <c:pt idx="997">
                  <c:v>12.597525083587136</c:v>
                </c:pt>
                <c:pt idx="998">
                  <c:v>16.505390082252301</c:v>
                </c:pt>
                <c:pt idx="999">
                  <c:v>19.719025522311682</c:v>
                </c:pt>
                <c:pt idx="1000">
                  <c:v>19.003141429200276</c:v>
                </c:pt>
                <c:pt idx="1001">
                  <c:v>27.986337888461733</c:v>
                </c:pt>
                <c:pt idx="1002">
                  <c:v>26.585501388613565</c:v>
                </c:pt>
                <c:pt idx="1003">
                  <c:v>21.339794328629203</c:v>
                </c:pt>
                <c:pt idx="1004">
                  <c:v>20.78395799204824</c:v>
                </c:pt>
                <c:pt idx="1005">
                  <c:v>22.237974384169391</c:v>
                </c:pt>
                <c:pt idx="1006">
                  <c:v>16.311539391939288</c:v>
                </c:pt>
                <c:pt idx="1007">
                  <c:v>23.36182952463286</c:v>
                </c:pt>
                <c:pt idx="1008">
                  <c:v>30.357746786505924</c:v>
                </c:pt>
                <c:pt idx="1009">
                  <c:v>33.046085109119247</c:v>
                </c:pt>
                <c:pt idx="1010">
                  <c:v>37.716054214680995</c:v>
                </c:pt>
                <c:pt idx="1011">
                  <c:v>32.529305726174726</c:v>
                </c:pt>
                <c:pt idx="1012">
                  <c:v>27.307092198096726</c:v>
                </c:pt>
                <c:pt idx="1013">
                  <c:v>18.159838122654115</c:v>
                </c:pt>
                <c:pt idx="1014">
                  <c:v>20.399733371589779</c:v>
                </c:pt>
                <c:pt idx="1015">
                  <c:v>29.997832222971986</c:v>
                </c:pt>
                <c:pt idx="1016">
                  <c:v>29.890814198133462</c:v>
                </c:pt>
                <c:pt idx="1017">
                  <c:v>34.942977996452804</c:v>
                </c:pt>
                <c:pt idx="1018">
                  <c:v>31.498330393774509</c:v>
                </c:pt>
                <c:pt idx="1019">
                  <c:v>28.320827203329468</c:v>
                </c:pt>
                <c:pt idx="1020">
                  <c:v>23.789692963511456</c:v>
                </c:pt>
                <c:pt idx="1021">
                  <c:v>24.416405914722361</c:v>
                </c:pt>
                <c:pt idx="1022">
                  <c:v>30.474058187857477</c:v>
                </c:pt>
                <c:pt idx="1023">
                  <c:v>27.27054047786277</c:v>
                </c:pt>
                <c:pt idx="1024">
                  <c:v>28.198821658416374</c:v>
                </c:pt>
                <c:pt idx="1025">
                  <c:v>17.335826551723944</c:v>
                </c:pt>
                <c:pt idx="1026">
                  <c:v>40.113010270430337</c:v>
                </c:pt>
                <c:pt idx="1027">
                  <c:v>43.222624656906369</c:v>
                </c:pt>
                <c:pt idx="1028">
                  <c:v>48.268482085565353</c:v>
                </c:pt>
                <c:pt idx="1029">
                  <c:v>50.633945238621322</c:v>
                </c:pt>
                <c:pt idx="1030">
                  <c:v>44.599221543459386</c:v>
                </c:pt>
                <c:pt idx="1031">
                  <c:v>41.091486481583509</c:v>
                </c:pt>
                <c:pt idx="1032">
                  <c:v>39.873810158574642</c:v>
                </c:pt>
                <c:pt idx="1033">
                  <c:v>42.210701312613388</c:v>
                </c:pt>
                <c:pt idx="1034">
                  <c:v>43.120277384404126</c:v>
                </c:pt>
                <c:pt idx="1035">
                  <c:v>43.589823125786879</c:v>
                </c:pt>
                <c:pt idx="1036">
                  <c:v>39.081148458017225</c:v>
                </c:pt>
                <c:pt idx="1037">
                  <c:v>40.081090697271208</c:v>
                </c:pt>
                <c:pt idx="1038">
                  <c:v>37.956988102414527</c:v>
                </c:pt>
                <c:pt idx="1039">
                  <c:v>38.647637126701184</c:v>
                </c:pt>
                <c:pt idx="1040">
                  <c:v>45.464768821330246</c:v>
                </c:pt>
                <c:pt idx="1041">
                  <c:v>40.235444844858435</c:v>
                </c:pt>
                <c:pt idx="1042">
                  <c:v>41.152011408922547</c:v>
                </c:pt>
                <c:pt idx="1043">
                  <c:v>31.748698359275018</c:v>
                </c:pt>
                <c:pt idx="1044">
                  <c:v>30.526177607114413</c:v>
                </c:pt>
                <c:pt idx="1045">
                  <c:v>36.408737302776714</c:v>
                </c:pt>
                <c:pt idx="1046">
                  <c:v>28.370980665584277</c:v>
                </c:pt>
                <c:pt idx="1047">
                  <c:v>36.033609579545754</c:v>
                </c:pt>
                <c:pt idx="1048">
                  <c:v>40.362612385789554</c:v>
                </c:pt>
                <c:pt idx="1049">
                  <c:v>34.307073617710529</c:v>
                </c:pt>
                <c:pt idx="1050">
                  <c:v>37.851765742815282</c:v>
                </c:pt>
                <c:pt idx="1051">
                  <c:v>38.998070355193647</c:v>
                </c:pt>
                <c:pt idx="1052">
                  <c:v>35.888640022902344</c:v>
                </c:pt>
                <c:pt idx="1053">
                  <c:v>28.062529233140321</c:v>
                </c:pt>
                <c:pt idx="1054">
                  <c:v>16.10353348331892</c:v>
                </c:pt>
                <c:pt idx="1055">
                  <c:v>10.37255417286107</c:v>
                </c:pt>
                <c:pt idx="1056">
                  <c:v>21.896566882616565</c:v>
                </c:pt>
                <c:pt idx="1057">
                  <c:v>18.67946337136155</c:v>
                </c:pt>
                <c:pt idx="1058">
                  <c:v>35.803608407800311</c:v>
                </c:pt>
                <c:pt idx="1059">
                  <c:v>23.052995581279411</c:v>
                </c:pt>
                <c:pt idx="1060">
                  <c:v>15.584706556444184</c:v>
                </c:pt>
                <c:pt idx="1061">
                  <c:v>19.388705931555528</c:v>
                </c:pt>
                <c:pt idx="1062">
                  <c:v>23.108081735020193</c:v>
                </c:pt>
                <c:pt idx="1063">
                  <c:v>26.343831038832011</c:v>
                </c:pt>
                <c:pt idx="1064">
                  <c:v>30.460564946265723</c:v>
                </c:pt>
                <c:pt idx="1065">
                  <c:v>21.876014502644537</c:v>
                </c:pt>
                <c:pt idx="1066">
                  <c:v>32.761295129367909</c:v>
                </c:pt>
                <c:pt idx="1067">
                  <c:v>27.826253623384144</c:v>
                </c:pt>
                <c:pt idx="1068">
                  <c:v>25.662669438229322</c:v>
                </c:pt>
                <c:pt idx="1069">
                  <c:v>24.559511331375784</c:v>
                </c:pt>
                <c:pt idx="1070">
                  <c:v>29.597112884347133</c:v>
                </c:pt>
                <c:pt idx="1071">
                  <c:v>39.669984222939981</c:v>
                </c:pt>
                <c:pt idx="1072">
                  <c:v>33.226036682215984</c:v>
                </c:pt>
                <c:pt idx="1073">
                  <c:v>23.467286087419168</c:v>
                </c:pt>
                <c:pt idx="1074">
                  <c:v>23.987248580878571</c:v>
                </c:pt>
                <c:pt idx="1075">
                  <c:v>22.295568849631287</c:v>
                </c:pt>
                <c:pt idx="1076">
                  <c:v>23.835410470938179</c:v>
                </c:pt>
                <c:pt idx="1077">
                  <c:v>28.215066060657023</c:v>
                </c:pt>
                <c:pt idx="1078">
                  <c:v>37.631935471247893</c:v>
                </c:pt>
                <c:pt idx="1079">
                  <c:v>33.448076358418376</c:v>
                </c:pt>
                <c:pt idx="1080">
                  <c:v>33.340246995735292</c:v>
                </c:pt>
                <c:pt idx="1081">
                  <c:v>28.95299877658999</c:v>
                </c:pt>
                <c:pt idx="1082">
                  <c:v>25.214793095540454</c:v>
                </c:pt>
                <c:pt idx="1083">
                  <c:v>32.929107529869924</c:v>
                </c:pt>
                <c:pt idx="1084">
                  <c:v>32.656466662613482</c:v>
                </c:pt>
                <c:pt idx="1085">
                  <c:v>28.341241311443156</c:v>
                </c:pt>
                <c:pt idx="1086">
                  <c:v>23.401244906635512</c:v>
                </c:pt>
                <c:pt idx="1087">
                  <c:v>20.197332553029156</c:v>
                </c:pt>
                <c:pt idx="1088">
                  <c:v>23.964378270056574</c:v>
                </c:pt>
                <c:pt idx="1089">
                  <c:v>31.698677237089036</c:v>
                </c:pt>
                <c:pt idx="1090">
                  <c:v>28.454311946966126</c:v>
                </c:pt>
                <c:pt idx="1091">
                  <c:v>31.443845264522729</c:v>
                </c:pt>
                <c:pt idx="1092">
                  <c:v>35.020382747103874</c:v>
                </c:pt>
                <c:pt idx="1093">
                  <c:v>30.117693706201166</c:v>
                </c:pt>
                <c:pt idx="1094">
                  <c:v>24.299684860271398</c:v>
                </c:pt>
                <c:pt idx="1095">
                  <c:v>28.450814906417733</c:v>
                </c:pt>
                <c:pt idx="1096">
                  <c:v>33.14445458750599</c:v>
                </c:pt>
                <c:pt idx="1097">
                  <c:v>35.998130061824739</c:v>
                </c:pt>
                <c:pt idx="1098">
                  <c:v>42.067844548727649</c:v>
                </c:pt>
                <c:pt idx="1099">
                  <c:v>40.707515905385719</c:v>
                </c:pt>
                <c:pt idx="1100">
                  <c:v>45.497108728673631</c:v>
                </c:pt>
                <c:pt idx="1101">
                  <c:v>38.657627569110417</c:v>
                </c:pt>
                <c:pt idx="1102">
                  <c:v>36.925486832251096</c:v>
                </c:pt>
                <c:pt idx="1103">
                  <c:v>34.664352666411432</c:v>
                </c:pt>
                <c:pt idx="1104">
                  <c:v>28.039334843232446</c:v>
                </c:pt>
                <c:pt idx="1105">
                  <c:v>38.068656172399109</c:v>
                </c:pt>
                <c:pt idx="1106">
                  <c:v>36.798450885221676</c:v>
                </c:pt>
                <c:pt idx="1107">
                  <c:v>39.198683742963283</c:v>
                </c:pt>
                <c:pt idx="1108">
                  <c:v>31.238756558769509</c:v>
                </c:pt>
                <c:pt idx="1109">
                  <c:v>27.368465452719015</c:v>
                </c:pt>
                <c:pt idx="1110">
                  <c:v>25.926948134932847</c:v>
                </c:pt>
                <c:pt idx="1111">
                  <c:v>24.237515087038631</c:v>
                </c:pt>
                <c:pt idx="1112">
                  <c:v>38.147177384532007</c:v>
                </c:pt>
                <c:pt idx="1113">
                  <c:v>47.821223045395243</c:v>
                </c:pt>
                <c:pt idx="1114">
                  <c:v>35.782469771534117</c:v>
                </c:pt>
                <c:pt idx="1115">
                  <c:v>24.97597423685567</c:v>
                </c:pt>
                <c:pt idx="1116">
                  <c:v>35.995766043210011</c:v>
                </c:pt>
                <c:pt idx="1117">
                  <c:v>34.969774914653165</c:v>
                </c:pt>
                <c:pt idx="1118">
                  <c:v>33.80289901303076</c:v>
                </c:pt>
                <c:pt idx="1119">
                  <c:v>36.694319933496509</c:v>
                </c:pt>
                <c:pt idx="1120">
                  <c:v>31.735703498996905</c:v>
                </c:pt>
                <c:pt idx="1121">
                  <c:v>29.644651416811783</c:v>
                </c:pt>
                <c:pt idx="1122">
                  <c:v>31.553093285210544</c:v>
                </c:pt>
                <c:pt idx="1123">
                  <c:v>27.640445198980657</c:v>
                </c:pt>
                <c:pt idx="1124">
                  <c:v>23.708238252182955</c:v>
                </c:pt>
                <c:pt idx="1125">
                  <c:v>18.671098264371622</c:v>
                </c:pt>
                <c:pt idx="1126">
                  <c:v>37.342803675392986</c:v>
                </c:pt>
                <c:pt idx="1127">
                  <c:v>29.74362714239096</c:v>
                </c:pt>
                <c:pt idx="1128">
                  <c:v>34.217904382052033</c:v>
                </c:pt>
                <c:pt idx="1129">
                  <c:v>35.984401788362653</c:v>
                </c:pt>
                <c:pt idx="1130">
                  <c:v>36.944159912684313</c:v>
                </c:pt>
                <c:pt idx="1131">
                  <c:v>37.851441275099717</c:v>
                </c:pt>
                <c:pt idx="1132">
                  <c:v>36.808817946370667</c:v>
                </c:pt>
                <c:pt idx="1133">
                  <c:v>38.973100770492493</c:v>
                </c:pt>
                <c:pt idx="1134">
                  <c:v>30.52915495163554</c:v>
                </c:pt>
                <c:pt idx="1135">
                  <c:v>28.066532450111346</c:v>
                </c:pt>
                <c:pt idx="1136">
                  <c:v>24.137615928301635</c:v>
                </c:pt>
                <c:pt idx="1137">
                  <c:v>28.019874111036124</c:v>
                </c:pt>
                <c:pt idx="1138">
                  <c:v>44.622389943081672</c:v>
                </c:pt>
                <c:pt idx="1139">
                  <c:v>41.511852317804589</c:v>
                </c:pt>
                <c:pt idx="1140">
                  <c:v>41.17224796243292</c:v>
                </c:pt>
                <c:pt idx="1141">
                  <c:v>37.855615468788507</c:v>
                </c:pt>
                <c:pt idx="1142">
                  <c:v>31.908530059718977</c:v>
                </c:pt>
                <c:pt idx="1143">
                  <c:v>37.621624686903012</c:v>
                </c:pt>
                <c:pt idx="1144">
                  <c:v>39.07205184161846</c:v>
                </c:pt>
                <c:pt idx="1145">
                  <c:v>43.912916233475073</c:v>
                </c:pt>
                <c:pt idx="1146">
                  <c:v>44.843696079965177</c:v>
                </c:pt>
                <c:pt idx="1147">
                  <c:v>39.267640430998249</c:v>
                </c:pt>
                <c:pt idx="1148">
                  <c:v>40.960460100751575</c:v>
                </c:pt>
                <c:pt idx="1149">
                  <c:v>35.164149082794658</c:v>
                </c:pt>
                <c:pt idx="1150">
                  <c:v>32.302594697359822</c:v>
                </c:pt>
                <c:pt idx="1151">
                  <c:v>38.550111195872091</c:v>
                </c:pt>
                <c:pt idx="1152">
                  <c:v>33.380909686277519</c:v>
                </c:pt>
                <c:pt idx="1153">
                  <c:v>21.417580033532968</c:v>
                </c:pt>
                <c:pt idx="1154">
                  <c:v>39.1271253593628</c:v>
                </c:pt>
                <c:pt idx="1155">
                  <c:v>39.970186314900772</c:v>
                </c:pt>
                <c:pt idx="1156">
                  <c:v>40.357534086598967</c:v>
                </c:pt>
                <c:pt idx="1157">
                  <c:v>38.685949942189204</c:v>
                </c:pt>
                <c:pt idx="1158">
                  <c:v>31.581989823546607</c:v>
                </c:pt>
                <c:pt idx="1159">
                  <c:v>21.317775039219235</c:v>
                </c:pt>
                <c:pt idx="1160">
                  <c:v>20.386717403942534</c:v>
                </c:pt>
                <c:pt idx="1161">
                  <c:v>30.502089461839009</c:v>
                </c:pt>
                <c:pt idx="1162">
                  <c:v>28.915882852822783</c:v>
                </c:pt>
                <c:pt idx="1163">
                  <c:v>24.496279232494022</c:v>
                </c:pt>
                <c:pt idx="1164">
                  <c:v>35.834111007771696</c:v>
                </c:pt>
                <c:pt idx="1165">
                  <c:v>35.313022969274996</c:v>
                </c:pt>
                <c:pt idx="1166">
                  <c:v>28.608796117805092</c:v>
                </c:pt>
                <c:pt idx="1167">
                  <c:v>26.720735220751358</c:v>
                </c:pt>
                <c:pt idx="1168">
                  <c:v>27.548893475894943</c:v>
                </c:pt>
                <c:pt idx="1169">
                  <c:v>21.301367781360437</c:v>
                </c:pt>
                <c:pt idx="1170">
                  <c:v>19.027215748919389</c:v>
                </c:pt>
                <c:pt idx="1171">
                  <c:v>18.139988619952497</c:v>
                </c:pt>
                <c:pt idx="1172">
                  <c:v>11.163872311234746</c:v>
                </c:pt>
                <c:pt idx="1173">
                  <c:v>13.199035330722896</c:v>
                </c:pt>
                <c:pt idx="1174">
                  <c:v>18.179231139731556</c:v>
                </c:pt>
                <c:pt idx="1175">
                  <c:v>18.37984412890874</c:v>
                </c:pt>
                <c:pt idx="1176">
                  <c:v>17.607433951655437</c:v>
                </c:pt>
                <c:pt idx="1177">
                  <c:v>17.927906767817493</c:v>
                </c:pt>
                <c:pt idx="1178">
                  <c:v>14.830323952798796</c:v>
                </c:pt>
                <c:pt idx="1179">
                  <c:v>13.574856028549664</c:v>
                </c:pt>
                <c:pt idx="1180">
                  <c:v>14.244478711637488</c:v>
                </c:pt>
                <c:pt idx="1181">
                  <c:v>13.366794924848946</c:v>
                </c:pt>
                <c:pt idx="1182">
                  <c:v>13.715133131373836</c:v>
                </c:pt>
                <c:pt idx="1183">
                  <c:v>11.257923663196545</c:v>
                </c:pt>
                <c:pt idx="1184">
                  <c:v>8.6806074124888504</c:v>
                </c:pt>
                <c:pt idx="1185">
                  <c:v>9.199631345956238</c:v>
                </c:pt>
                <c:pt idx="1186">
                  <c:v>9.3189313318656097</c:v>
                </c:pt>
                <c:pt idx="1187">
                  <c:v>10.090253660273829</c:v>
                </c:pt>
                <c:pt idx="1188">
                  <c:v>11.094940069293301</c:v>
                </c:pt>
                <c:pt idx="1189">
                  <c:v>10.94618538481128</c:v>
                </c:pt>
                <c:pt idx="1190">
                  <c:v>9.7730775446866147</c:v>
                </c:pt>
                <c:pt idx="1191">
                  <c:v>8.4580470272861863</c:v>
                </c:pt>
                <c:pt idx="1192">
                  <c:v>9.866288644468046</c:v>
                </c:pt>
                <c:pt idx="1193">
                  <c:v>8.9558791265329951</c:v>
                </c:pt>
                <c:pt idx="1194">
                  <c:v>8.8540498403251959</c:v>
                </c:pt>
                <c:pt idx="1195">
                  <c:v>8.3042338380400977</c:v>
                </c:pt>
                <c:pt idx="1196">
                  <c:v>8.0851030808229538</c:v>
                </c:pt>
                <c:pt idx="1197">
                  <c:v>8.3000794213164752</c:v>
                </c:pt>
                <c:pt idx="1198">
                  <c:v>8.0391834072740416</c:v>
                </c:pt>
                <c:pt idx="1199">
                  <c:v>8.0218024118020601</c:v>
                </c:pt>
                <c:pt idx="1200">
                  <c:v>7.372128187997129</c:v>
                </c:pt>
                <c:pt idx="1201">
                  <c:v>7.4118772533400268</c:v>
                </c:pt>
                <c:pt idx="1202">
                  <c:v>7.2839949479156951</c:v>
                </c:pt>
                <c:pt idx="1203">
                  <c:v>7.0744121615506028</c:v>
                </c:pt>
                <c:pt idx="1204">
                  <c:v>6.9945697171690195</c:v>
                </c:pt>
                <c:pt idx="1205">
                  <c:v>7.0285595905595022</c:v>
                </c:pt>
                <c:pt idx="1206">
                  <c:v>6.9667111721455903</c:v>
                </c:pt>
                <c:pt idx="1207">
                  <c:v>7.1219494384854194</c:v>
                </c:pt>
                <c:pt idx="1208">
                  <c:v>6.7195076883771687</c:v>
                </c:pt>
                <c:pt idx="1209">
                  <c:v>6.8203989436972705</c:v>
                </c:pt>
                <c:pt idx="1210">
                  <c:v>6.3157356281860366</c:v>
                </c:pt>
                <c:pt idx="1211">
                  <c:v>6.5569695707532238</c:v>
                </c:pt>
                <c:pt idx="1212">
                  <c:v>6.4484699588313488</c:v>
                </c:pt>
                <c:pt idx="1213">
                  <c:v>6.2746697043359445</c:v>
                </c:pt>
                <c:pt idx="1214">
                  <c:v>6.5169454547735146</c:v>
                </c:pt>
                <c:pt idx="1215">
                  <c:v>6.3457153903425878</c:v>
                </c:pt>
                <c:pt idx="1216">
                  <c:v>6.135600940809482</c:v>
                </c:pt>
                <c:pt idx="1217">
                  <c:v>6.0452656694720996</c:v>
                </c:pt>
                <c:pt idx="1218">
                  <c:v>6.2485141544911915</c:v>
                </c:pt>
                <c:pt idx="1219">
                  <c:v>6.6324006941445468</c:v>
                </c:pt>
                <c:pt idx="1220">
                  <c:v>6.4390684232262796</c:v>
                </c:pt>
                <c:pt idx="1221">
                  <c:v>6.684294132880142</c:v>
                </c:pt>
                <c:pt idx="1222">
                  <c:v>8.6208853815337818</c:v>
                </c:pt>
                <c:pt idx="1223">
                  <c:v>7.2608220589069461</c:v>
                </c:pt>
                <c:pt idx="1224">
                  <c:v>7.6986833391312288</c:v>
                </c:pt>
                <c:pt idx="1225">
                  <c:v>8.7223721458188574</c:v>
                </c:pt>
                <c:pt idx="1226">
                  <c:v>7.4935444384638394</c:v>
                </c:pt>
                <c:pt idx="1227">
                  <c:v>7.3639827874803609</c:v>
                </c:pt>
                <c:pt idx="1228">
                  <c:v>8.06852241027185</c:v>
                </c:pt>
                <c:pt idx="1229">
                  <c:v>7.1968533071783742</c:v>
                </c:pt>
                <c:pt idx="1230">
                  <c:v>9.276490426743111</c:v>
                </c:pt>
                <c:pt idx="1231">
                  <c:v>12.11723387900504</c:v>
                </c:pt>
                <c:pt idx="1232">
                  <c:v>11.95726622962756</c:v>
                </c:pt>
                <c:pt idx="1233">
                  <c:v>20.512410880780998</c:v>
                </c:pt>
                <c:pt idx="1234">
                  <c:v>19.178163808215999</c:v>
                </c:pt>
                <c:pt idx="1235">
                  <c:v>16.026591477002327</c:v>
                </c:pt>
                <c:pt idx="1236">
                  <c:v>31.852289801648737</c:v>
                </c:pt>
                <c:pt idx="1237">
                  <c:v>22.755068853317784</c:v>
                </c:pt>
                <c:pt idx="1238">
                  <c:v>29.871059128529566</c:v>
                </c:pt>
                <c:pt idx="1239">
                  <c:v>32.313824976310315</c:v>
                </c:pt>
                <c:pt idx="1240">
                  <c:v>27.211252371948959</c:v>
                </c:pt>
                <c:pt idx="1241">
                  <c:v>32.902206592310336</c:v>
                </c:pt>
                <c:pt idx="1242">
                  <c:v>43.198683738871637</c:v>
                </c:pt>
                <c:pt idx="1243">
                  <c:v>32.135854189854761</c:v>
                </c:pt>
                <c:pt idx="1244">
                  <c:v>32.422057932694933</c:v>
                </c:pt>
                <c:pt idx="1245">
                  <c:v>34.867672071552661</c:v>
                </c:pt>
                <c:pt idx="1246">
                  <c:v>36.717158546321947</c:v>
                </c:pt>
                <c:pt idx="1247">
                  <c:v>27.732065654165051</c:v>
                </c:pt>
                <c:pt idx="1248">
                  <c:v>40.752899494920328</c:v>
                </c:pt>
                <c:pt idx="1249">
                  <c:v>31.691266996467217</c:v>
                </c:pt>
                <c:pt idx="1250">
                  <c:v>43.601577369836384</c:v>
                </c:pt>
                <c:pt idx="1251">
                  <c:v>36.544693799875162</c:v>
                </c:pt>
                <c:pt idx="1252">
                  <c:v>41.996752727057199</c:v>
                </c:pt>
                <c:pt idx="1253">
                  <c:v>43.304322218410427</c:v>
                </c:pt>
                <c:pt idx="1254">
                  <c:v>44.02113467203408</c:v>
                </c:pt>
                <c:pt idx="1255">
                  <c:v>41.70869304997148</c:v>
                </c:pt>
                <c:pt idx="1256">
                  <c:v>50.917956909173867</c:v>
                </c:pt>
                <c:pt idx="1257">
                  <c:v>48.824836584006839</c:v>
                </c:pt>
                <c:pt idx="1258">
                  <c:v>41.095616555542634</c:v>
                </c:pt>
                <c:pt idx="1259">
                  <c:v>42.957546537260342</c:v>
                </c:pt>
                <c:pt idx="1260">
                  <c:v>52.435501725092436</c:v>
                </c:pt>
                <c:pt idx="1261">
                  <c:v>44.567330593888563</c:v>
                </c:pt>
                <c:pt idx="1262">
                  <c:v>46.645613918256814</c:v>
                </c:pt>
                <c:pt idx="1263">
                  <c:v>42.809168033440194</c:v>
                </c:pt>
                <c:pt idx="1264">
                  <c:v>34.511549087943628</c:v>
                </c:pt>
                <c:pt idx="1265">
                  <c:v>43.56353225453983</c:v>
                </c:pt>
                <c:pt idx="1266">
                  <c:v>42.620940624623813</c:v>
                </c:pt>
                <c:pt idx="1267">
                  <c:v>41.531045506526063</c:v>
                </c:pt>
                <c:pt idx="1268">
                  <c:v>41.721286340200706</c:v>
                </c:pt>
                <c:pt idx="1269">
                  <c:v>29.871197303446284</c:v>
                </c:pt>
                <c:pt idx="1270">
                  <c:v>34.987647164975158</c:v>
                </c:pt>
                <c:pt idx="1271">
                  <c:v>31.686828695420822</c:v>
                </c:pt>
                <c:pt idx="1272">
                  <c:v>29.933668557868021</c:v>
                </c:pt>
                <c:pt idx="1273">
                  <c:v>30.372240261545436</c:v>
                </c:pt>
                <c:pt idx="1274">
                  <c:v>41.211731211418865</c:v>
                </c:pt>
                <c:pt idx="1275">
                  <c:v>44.580005058735871</c:v>
                </c:pt>
                <c:pt idx="1276">
                  <c:v>39.178786409577924</c:v>
                </c:pt>
                <c:pt idx="1277">
                  <c:v>40.779239398754044</c:v>
                </c:pt>
                <c:pt idx="1278">
                  <c:v>39.306017201758522</c:v>
                </c:pt>
                <c:pt idx="1279">
                  <c:v>40.52207742172704</c:v>
                </c:pt>
                <c:pt idx="1280">
                  <c:v>33.575369680601376</c:v>
                </c:pt>
                <c:pt idx="1281">
                  <c:v>29.340246834068573</c:v>
                </c:pt>
                <c:pt idx="1282">
                  <c:v>22.187241316268125</c:v>
                </c:pt>
                <c:pt idx="1283">
                  <c:v>20.982473486060748</c:v>
                </c:pt>
                <c:pt idx="1284">
                  <c:v>19.428508448399018</c:v>
                </c:pt>
                <c:pt idx="1285">
                  <c:v>36.188907108447644</c:v>
                </c:pt>
                <c:pt idx="1286">
                  <c:v>34.620873843594843</c:v>
                </c:pt>
                <c:pt idx="1287">
                  <c:v>55.841315776691644</c:v>
                </c:pt>
                <c:pt idx="1288">
                  <c:v>65.822243578899361</c:v>
                </c:pt>
                <c:pt idx="1289">
                  <c:v>57.68011712229498</c:v>
                </c:pt>
                <c:pt idx="1290">
                  <c:v>45.22552207401155</c:v>
                </c:pt>
                <c:pt idx="1291">
                  <c:v>42.021122932315912</c:v>
                </c:pt>
                <c:pt idx="1292">
                  <c:v>50.049206483863038</c:v>
                </c:pt>
                <c:pt idx="1293">
                  <c:v>57.620596916750166</c:v>
                </c:pt>
                <c:pt idx="1294">
                  <c:v>42.19259051278317</c:v>
                </c:pt>
                <c:pt idx="1295">
                  <c:v>53.577374999337998</c:v>
                </c:pt>
                <c:pt idx="1296">
                  <c:v>50.630188134019839</c:v>
                </c:pt>
                <c:pt idx="1297">
                  <c:v>51.288344602860768</c:v>
                </c:pt>
                <c:pt idx="1298">
                  <c:v>56.027391044744789</c:v>
                </c:pt>
                <c:pt idx="1299">
                  <c:v>59.156092144694441</c:v>
                </c:pt>
                <c:pt idx="1300">
                  <c:v>57.388120168948639</c:v>
                </c:pt>
                <c:pt idx="1301">
                  <c:v>50.277092440828163</c:v>
                </c:pt>
                <c:pt idx="1302">
                  <c:v>45.09399277974093</c:v>
                </c:pt>
                <c:pt idx="1303">
                  <c:v>30.53262799091182</c:v>
                </c:pt>
                <c:pt idx="1304">
                  <c:v>21.374008334861905</c:v>
                </c:pt>
                <c:pt idx="1305">
                  <c:v>48.486252795551877</c:v>
                </c:pt>
                <c:pt idx="1306">
                  <c:v>47.044588486149216</c:v>
                </c:pt>
                <c:pt idx="1307">
                  <c:v>44.958113800461653</c:v>
                </c:pt>
                <c:pt idx="1308">
                  <c:v>47.238298000761084</c:v>
                </c:pt>
                <c:pt idx="1309">
                  <c:v>44.718320490221522</c:v>
                </c:pt>
                <c:pt idx="1310">
                  <c:v>48.461418988999995</c:v>
                </c:pt>
                <c:pt idx="1311">
                  <c:v>46.890685723035183</c:v>
                </c:pt>
                <c:pt idx="1312">
                  <c:v>51.199697683963855</c:v>
                </c:pt>
                <c:pt idx="1313">
                  <c:v>50.713537920824734</c:v>
                </c:pt>
                <c:pt idx="1314">
                  <c:v>51.039012550633181</c:v>
                </c:pt>
                <c:pt idx="1315">
                  <c:v>45.034483967824748</c:v>
                </c:pt>
                <c:pt idx="1316">
                  <c:v>39.66674086857428</c:v>
                </c:pt>
                <c:pt idx="1317">
                  <c:v>24.701498886401207</c:v>
                </c:pt>
                <c:pt idx="1318">
                  <c:v>18.995458533913066</c:v>
                </c:pt>
                <c:pt idx="1319">
                  <c:v>14.192455860390552</c:v>
                </c:pt>
                <c:pt idx="1320">
                  <c:v>24.885784212902319</c:v>
                </c:pt>
                <c:pt idx="1321">
                  <c:v>39.019112451716254</c:v>
                </c:pt>
                <c:pt idx="1322">
                  <c:v>48.335905000832625</c:v>
                </c:pt>
                <c:pt idx="1323">
                  <c:v>50.955594276174629</c:v>
                </c:pt>
                <c:pt idx="1324">
                  <c:v>51.554489669891687</c:v>
                </c:pt>
                <c:pt idx="1325">
                  <c:v>49.631915097080046</c:v>
                </c:pt>
                <c:pt idx="1326">
                  <c:v>36.571547447509765</c:v>
                </c:pt>
                <c:pt idx="1327">
                  <c:v>39.923321663241396</c:v>
                </c:pt>
                <c:pt idx="1328">
                  <c:v>37.470963853459949</c:v>
                </c:pt>
                <c:pt idx="1329">
                  <c:v>26.466408123888773</c:v>
                </c:pt>
                <c:pt idx="1330">
                  <c:v>18.027784166159002</c:v>
                </c:pt>
                <c:pt idx="1331">
                  <c:v>16.965548214446713</c:v>
                </c:pt>
                <c:pt idx="1332">
                  <c:v>12.051084857263927</c:v>
                </c:pt>
                <c:pt idx="1333">
                  <c:v>27.858223988664644</c:v>
                </c:pt>
                <c:pt idx="1334">
                  <c:v>41.552536396045902</c:v>
                </c:pt>
                <c:pt idx="1335">
                  <c:v>37.824547094560565</c:v>
                </c:pt>
                <c:pt idx="1336">
                  <c:v>42.023469316573184</c:v>
                </c:pt>
                <c:pt idx="1337">
                  <c:v>54.330140966541393</c:v>
                </c:pt>
                <c:pt idx="1338">
                  <c:v>49.594899505840061</c:v>
                </c:pt>
                <c:pt idx="1339">
                  <c:v>44.347101426900835</c:v>
                </c:pt>
                <c:pt idx="1340">
                  <c:v>36.245267244629574</c:v>
                </c:pt>
                <c:pt idx="1341">
                  <c:v>32.029653851135031</c:v>
                </c:pt>
                <c:pt idx="1342">
                  <c:v>25.686970364202267</c:v>
                </c:pt>
                <c:pt idx="1343">
                  <c:v>40.788459410614777</c:v>
                </c:pt>
                <c:pt idx="1344">
                  <c:v>49.51324355054313</c:v>
                </c:pt>
                <c:pt idx="1345">
                  <c:v>51.091856896201882</c:v>
                </c:pt>
                <c:pt idx="1346">
                  <c:v>51.16697981891334</c:v>
                </c:pt>
                <c:pt idx="1347">
                  <c:v>44.817567336731756</c:v>
                </c:pt>
                <c:pt idx="1348">
                  <c:v>32.52899713182552</c:v>
                </c:pt>
                <c:pt idx="1349">
                  <c:v>34.887232312431024</c:v>
                </c:pt>
                <c:pt idx="1350">
                  <c:v>30.57081513882428</c:v>
                </c:pt>
                <c:pt idx="1351">
                  <c:v>34.228433406500933</c:v>
                </c:pt>
                <c:pt idx="1352">
                  <c:v>24.104517213584685</c:v>
                </c:pt>
                <c:pt idx="1353">
                  <c:v>27.936079887371299</c:v>
                </c:pt>
                <c:pt idx="1354">
                  <c:v>31.711795657817721</c:v>
                </c:pt>
                <c:pt idx="1355">
                  <c:v>24.196065988660877</c:v>
                </c:pt>
                <c:pt idx="1356">
                  <c:v>20.809449229952616</c:v>
                </c:pt>
                <c:pt idx="1357">
                  <c:v>22.719203326840987</c:v>
                </c:pt>
                <c:pt idx="1358">
                  <c:v>24.566658757906758</c:v>
                </c:pt>
                <c:pt idx="1359">
                  <c:v>40.920163057545679</c:v>
                </c:pt>
                <c:pt idx="1360">
                  <c:v>47.133261327319445</c:v>
                </c:pt>
                <c:pt idx="1361">
                  <c:v>40.936425381747966</c:v>
                </c:pt>
                <c:pt idx="1362">
                  <c:v>33.951125369273342</c:v>
                </c:pt>
                <c:pt idx="1363">
                  <c:v>21.774391572473007</c:v>
                </c:pt>
                <c:pt idx="1364">
                  <c:v>15.378687655607193</c:v>
                </c:pt>
                <c:pt idx="1365">
                  <c:v>42.488074108048664</c:v>
                </c:pt>
                <c:pt idx="1366">
                  <c:v>50.125316417673346</c:v>
                </c:pt>
                <c:pt idx="1367">
                  <c:v>48.714672919368162</c:v>
                </c:pt>
                <c:pt idx="1368">
                  <c:v>46.474014907559337</c:v>
                </c:pt>
                <c:pt idx="1369">
                  <c:v>41.285198446996361</c:v>
                </c:pt>
                <c:pt idx="1370">
                  <c:v>43.857809245125445</c:v>
                </c:pt>
                <c:pt idx="1371">
                  <c:v>53.826511608234341</c:v>
                </c:pt>
                <c:pt idx="1372">
                  <c:v>30.749517880456679</c:v>
                </c:pt>
                <c:pt idx="1373">
                  <c:v>35.825205374523058</c:v>
                </c:pt>
                <c:pt idx="1374">
                  <c:v>54.25924191091611</c:v>
                </c:pt>
                <c:pt idx="1375">
                  <c:v>46.769294003315629</c:v>
                </c:pt>
                <c:pt idx="1376">
                  <c:v>52.795208952367886</c:v>
                </c:pt>
                <c:pt idx="1377">
                  <c:v>52.345369713824795</c:v>
                </c:pt>
                <c:pt idx="1378">
                  <c:v>53.714501114130883</c:v>
                </c:pt>
                <c:pt idx="1379">
                  <c:v>53.556547798110699</c:v>
                </c:pt>
                <c:pt idx="1380">
                  <c:v>52.440660515740369</c:v>
                </c:pt>
                <c:pt idx="1381">
                  <c:v>47.10644748494618</c:v>
                </c:pt>
                <c:pt idx="1382">
                  <c:v>39.783613581471123</c:v>
                </c:pt>
                <c:pt idx="1383">
                  <c:v>48.946535568973324</c:v>
                </c:pt>
                <c:pt idx="1384">
                  <c:v>26.360775183010265</c:v>
                </c:pt>
                <c:pt idx="1385">
                  <c:v>27.733122165212333</c:v>
                </c:pt>
                <c:pt idx="1386">
                  <c:v>40.280267681614866</c:v>
                </c:pt>
                <c:pt idx="1387">
                  <c:v>41.292497816672203</c:v>
                </c:pt>
                <c:pt idx="1388">
                  <c:v>46.30583066555031</c:v>
                </c:pt>
                <c:pt idx="1389">
                  <c:v>37.582679636430562</c:v>
                </c:pt>
                <c:pt idx="1390">
                  <c:v>41.092874062317499</c:v>
                </c:pt>
                <c:pt idx="1391">
                  <c:v>56.079782847014293</c:v>
                </c:pt>
                <c:pt idx="1392">
                  <c:v>61.423740317629495</c:v>
                </c:pt>
                <c:pt idx="1393">
                  <c:v>44.592974276855415</c:v>
                </c:pt>
                <c:pt idx="1394">
                  <c:v>59.04702721310192</c:v>
                </c:pt>
                <c:pt idx="1395">
                  <c:v>57.617991397803081</c:v>
                </c:pt>
                <c:pt idx="1396">
                  <c:v>51.624491708089423</c:v>
                </c:pt>
                <c:pt idx="1397">
                  <c:v>39.364991031094256</c:v>
                </c:pt>
                <c:pt idx="1398">
                  <c:v>38.063311659686384</c:v>
                </c:pt>
                <c:pt idx="1399">
                  <c:v>47.627917071056991</c:v>
                </c:pt>
                <c:pt idx="1400">
                  <c:v>50.459110337261073</c:v>
                </c:pt>
                <c:pt idx="1401">
                  <c:v>45.861688223118549</c:v>
                </c:pt>
                <c:pt idx="1402">
                  <c:v>53.762474534693993</c:v>
                </c:pt>
                <c:pt idx="1403">
                  <c:v>44.260747556467528</c:v>
                </c:pt>
                <c:pt idx="1404">
                  <c:v>43.117993287069936</c:v>
                </c:pt>
                <c:pt idx="1405">
                  <c:v>35.57424555879436</c:v>
                </c:pt>
                <c:pt idx="1406">
                  <c:v>40.715684572386245</c:v>
                </c:pt>
                <c:pt idx="1407">
                  <c:v>24.964317134639391</c:v>
                </c:pt>
                <c:pt idx="1408">
                  <c:v>24.469626487038877</c:v>
                </c:pt>
                <c:pt idx="1409">
                  <c:v>32.047731797803145</c:v>
                </c:pt>
                <c:pt idx="1410">
                  <c:v>28.911361584449491</c:v>
                </c:pt>
                <c:pt idx="1411">
                  <c:v>31.940239664277303</c:v>
                </c:pt>
                <c:pt idx="1412">
                  <c:v>28.24545193740482</c:v>
                </c:pt>
                <c:pt idx="1413">
                  <c:v>26.770701145195186</c:v>
                </c:pt>
                <c:pt idx="1414">
                  <c:v>15.925624575807085</c:v>
                </c:pt>
                <c:pt idx="1415">
                  <c:v>14.811764686160211</c:v>
                </c:pt>
                <c:pt idx="1416">
                  <c:v>15.783975317377696</c:v>
                </c:pt>
                <c:pt idx="1417">
                  <c:v>15.053993411915922</c:v>
                </c:pt>
                <c:pt idx="1418">
                  <c:v>14.985934792288269</c:v>
                </c:pt>
                <c:pt idx="1419">
                  <c:v>13.555344095427946</c:v>
                </c:pt>
                <c:pt idx="1420">
                  <c:v>12.053735938492416</c:v>
                </c:pt>
                <c:pt idx="1421">
                  <c:v>10.728311012261937</c:v>
                </c:pt>
                <c:pt idx="1422">
                  <c:v>11.766262170843811</c:v>
                </c:pt>
                <c:pt idx="1423">
                  <c:v>11.748931786389338</c:v>
                </c:pt>
                <c:pt idx="1424">
                  <c:v>12.859334066566985</c:v>
                </c:pt>
                <c:pt idx="1425">
                  <c:v>13.429021207476799</c:v>
                </c:pt>
                <c:pt idx="1426">
                  <c:v>13.43068389411023</c:v>
                </c:pt>
                <c:pt idx="1427">
                  <c:v>9.188929996711126</c:v>
                </c:pt>
                <c:pt idx="1428">
                  <c:v>8.0031325847545354</c:v>
                </c:pt>
                <c:pt idx="1429">
                  <c:v>9.1924444797631963</c:v>
                </c:pt>
                <c:pt idx="1430">
                  <c:v>9.2178848290584305</c:v>
                </c:pt>
                <c:pt idx="1431">
                  <c:v>9.3582990414516232</c:v>
                </c:pt>
                <c:pt idx="1432">
                  <c:v>8.8283043749767245</c:v>
                </c:pt>
                <c:pt idx="1433">
                  <c:v>7.604375054030454</c:v>
                </c:pt>
                <c:pt idx="1434">
                  <c:v>7.724446592615319</c:v>
                </c:pt>
                <c:pt idx="1435">
                  <c:v>8.0293113522187589</c:v>
                </c:pt>
                <c:pt idx="1436">
                  <c:v>8.5162461419303508</c:v>
                </c:pt>
                <c:pt idx="1437">
                  <c:v>7.4371522188157684</c:v>
                </c:pt>
                <c:pt idx="1438">
                  <c:v>7.42406561594251</c:v>
                </c:pt>
                <c:pt idx="1439">
                  <c:v>7.2480231712482084</c:v>
                </c:pt>
                <c:pt idx="1440">
                  <c:v>6.8426140473984542</c:v>
                </c:pt>
                <c:pt idx="1441">
                  <c:v>6.8050890022249844</c:v>
                </c:pt>
                <c:pt idx="1442">
                  <c:v>6.9815385995592223</c:v>
                </c:pt>
                <c:pt idx="1443">
                  <c:v>7.0721904007477576</c:v>
                </c:pt>
                <c:pt idx="1444">
                  <c:v>6.643955513319721</c:v>
                </c:pt>
                <c:pt idx="1445">
                  <c:v>6.5115433614385214</c:v>
                </c:pt>
                <c:pt idx="1446">
                  <c:v>6.5489671229461361</c:v>
                </c:pt>
                <c:pt idx="1447">
                  <c:v>6.251225107843938</c:v>
                </c:pt>
                <c:pt idx="1448">
                  <c:v>6.0832379739018112</c:v>
                </c:pt>
                <c:pt idx="1449">
                  <c:v>6.370859020282027</c:v>
                </c:pt>
                <c:pt idx="1450">
                  <c:v>5.5630476158731508</c:v>
                </c:pt>
                <c:pt idx="1451">
                  <c:v>6.6842933720342561</c:v>
                </c:pt>
                <c:pt idx="1452">
                  <c:v>6.550987694432675</c:v>
                </c:pt>
                <c:pt idx="1453">
                  <c:v>6.4464246584185592</c:v>
                </c:pt>
                <c:pt idx="1454">
                  <c:v>6.8749634319788093</c:v>
                </c:pt>
                <c:pt idx="1455">
                  <c:v>6.4678511184072418</c:v>
                </c:pt>
                <c:pt idx="1456">
                  <c:v>6.4526733765895017</c:v>
                </c:pt>
                <c:pt idx="1457">
                  <c:v>6.2276512205400198</c:v>
                </c:pt>
                <c:pt idx="1458">
                  <c:v>6.3149062759577657</c:v>
                </c:pt>
                <c:pt idx="1459">
                  <c:v>6.6317268379085137</c:v>
                </c:pt>
                <c:pt idx="1460">
                  <c:v>6.0252936331517182</c:v>
                </c:pt>
                <c:pt idx="1461">
                  <c:v>6.10526172353687</c:v>
                </c:pt>
                <c:pt idx="1462">
                  <c:v>6.3364512307376497</c:v>
                </c:pt>
                <c:pt idx="1463">
                  <c:v>6.4629442658253211</c:v>
                </c:pt>
                <c:pt idx="1464">
                  <c:v>6.1005662871051474</c:v>
                </c:pt>
                <c:pt idx="1465">
                  <c:v>6.700812498243236</c:v>
                </c:pt>
                <c:pt idx="1466">
                  <c:v>6.3461360371824149</c:v>
                </c:pt>
                <c:pt idx="1467">
                  <c:v>6.3565560755565853</c:v>
                </c:pt>
                <c:pt idx="1468">
                  <c:v>6.2124537991038897</c:v>
                </c:pt>
                <c:pt idx="1469">
                  <c:v>6.5619498824914917</c:v>
                </c:pt>
                <c:pt idx="1470">
                  <c:v>6.589539353178786</c:v>
                </c:pt>
                <c:pt idx="1471">
                  <c:v>6.3991573185464219</c:v>
                </c:pt>
                <c:pt idx="1472">
                  <c:v>6.125496833699307</c:v>
                </c:pt>
                <c:pt idx="1473">
                  <c:v>6.2932945498302413</c:v>
                </c:pt>
                <c:pt idx="1474">
                  <c:v>6.8262867616145861</c:v>
                </c:pt>
                <c:pt idx="1475">
                  <c:v>8.6421136156866645</c:v>
                </c:pt>
                <c:pt idx="1476">
                  <c:v>7.4430767588590463</c:v>
                </c:pt>
                <c:pt idx="1477">
                  <c:v>6.5842492606899672</c:v>
                </c:pt>
                <c:pt idx="1478">
                  <c:v>7.5470265611873977</c:v>
                </c:pt>
                <c:pt idx="1479">
                  <c:v>6.6749046794518989</c:v>
                </c:pt>
                <c:pt idx="1480">
                  <c:v>6.6780490341386116</c:v>
                </c:pt>
                <c:pt idx="1481">
                  <c:v>11.265786091748797</c:v>
                </c:pt>
                <c:pt idx="1482">
                  <c:v>15.942890055515946</c:v>
                </c:pt>
                <c:pt idx="1483">
                  <c:v>23.747716418778097</c:v>
                </c:pt>
                <c:pt idx="1484">
                  <c:v>20.634734018390745</c:v>
                </c:pt>
                <c:pt idx="1485">
                  <c:v>21.070887270927884</c:v>
                </c:pt>
                <c:pt idx="1486">
                  <c:v>41.201726122397645</c:v>
                </c:pt>
                <c:pt idx="1487">
                  <c:v>60.580123961462817</c:v>
                </c:pt>
                <c:pt idx="1488">
                  <c:v>55.977924858622764</c:v>
                </c:pt>
                <c:pt idx="1489">
                  <c:v>46.429782943375564</c:v>
                </c:pt>
                <c:pt idx="1490">
                  <c:v>42.492897119173577</c:v>
                </c:pt>
                <c:pt idx="1491">
                  <c:v>42.454838761124037</c:v>
                </c:pt>
                <c:pt idx="1492">
                  <c:v>37.805359197054258</c:v>
                </c:pt>
                <c:pt idx="1493">
                  <c:v>36.312574491876681</c:v>
                </c:pt>
                <c:pt idx="1494">
                  <c:v>42.69003347080622</c:v>
                </c:pt>
                <c:pt idx="1495">
                  <c:v>51.14747705077194</c:v>
                </c:pt>
                <c:pt idx="1496">
                  <c:v>59.198077572634013</c:v>
                </c:pt>
                <c:pt idx="1497">
                  <c:v>55.797458628779538</c:v>
                </c:pt>
                <c:pt idx="1498">
                  <c:v>51.133709880386348</c:v>
                </c:pt>
                <c:pt idx="1499">
                  <c:v>63.697825480841061</c:v>
                </c:pt>
                <c:pt idx="1500">
                  <c:v>62.673249812852831</c:v>
                </c:pt>
                <c:pt idx="1501">
                  <c:v>44.74960434403863</c:v>
                </c:pt>
                <c:pt idx="1502">
                  <c:v>54.548637986656992</c:v>
                </c:pt>
                <c:pt idx="1503">
                  <c:v>44.399492481029121</c:v>
                </c:pt>
                <c:pt idx="1504">
                  <c:v>40.953652560681675</c:v>
                </c:pt>
                <c:pt idx="1505">
                  <c:v>56.489425423012072</c:v>
                </c:pt>
                <c:pt idx="1506">
                  <c:v>33.844361585328933</c:v>
                </c:pt>
                <c:pt idx="1507">
                  <c:v>15.529704782524401</c:v>
                </c:pt>
                <c:pt idx="1508">
                  <c:v>34.507814656485806</c:v>
                </c:pt>
                <c:pt idx="1509">
                  <c:v>47.767013557046944</c:v>
                </c:pt>
                <c:pt idx="1510">
                  <c:v>43.825678546222527</c:v>
                </c:pt>
                <c:pt idx="1511">
                  <c:v>55.904523330145196</c:v>
                </c:pt>
                <c:pt idx="1512">
                  <c:v>66.786252714192614</c:v>
                </c:pt>
                <c:pt idx="1513">
                  <c:v>65.480615292601229</c:v>
                </c:pt>
                <c:pt idx="1514">
                  <c:v>70.886280436425125</c:v>
                </c:pt>
                <c:pt idx="1515">
                  <c:v>67.820730365834734</c:v>
                </c:pt>
                <c:pt idx="1516">
                  <c:v>58.702756569736081</c:v>
                </c:pt>
                <c:pt idx="1517">
                  <c:v>57.518378160826565</c:v>
                </c:pt>
                <c:pt idx="1518">
                  <c:v>50.416743056283785</c:v>
                </c:pt>
                <c:pt idx="1519">
                  <c:v>32.586911423937849</c:v>
                </c:pt>
                <c:pt idx="1520">
                  <c:v>36.633495298944219</c:v>
                </c:pt>
                <c:pt idx="1521">
                  <c:v>58.018963709303797</c:v>
                </c:pt>
                <c:pt idx="1522">
                  <c:v>61.580490121393126</c:v>
                </c:pt>
                <c:pt idx="1523">
                  <c:v>46.582495892425293</c:v>
                </c:pt>
                <c:pt idx="1524">
                  <c:v>39.988702972852018</c:v>
                </c:pt>
                <c:pt idx="1525">
                  <c:v>29.499081017398009</c:v>
                </c:pt>
                <c:pt idx="1526">
                  <c:v>47.836647184402828</c:v>
                </c:pt>
                <c:pt idx="1527">
                  <c:v>66.413604307327375</c:v>
                </c:pt>
                <c:pt idx="1528">
                  <c:v>68.14022878050082</c:v>
                </c:pt>
                <c:pt idx="1529">
                  <c:v>34.376912017544804</c:v>
                </c:pt>
                <c:pt idx="1530">
                  <c:v>50.644973067185205</c:v>
                </c:pt>
                <c:pt idx="1531">
                  <c:v>41.978274799553475</c:v>
                </c:pt>
                <c:pt idx="1532">
                  <c:v>39.742292238835461</c:v>
                </c:pt>
                <c:pt idx="1533">
                  <c:v>32.874138695711217</c:v>
                </c:pt>
                <c:pt idx="1534">
                  <c:v>31.646833354423798</c:v>
                </c:pt>
                <c:pt idx="1535">
                  <c:v>19.528835584544169</c:v>
                </c:pt>
                <c:pt idx="1536">
                  <c:v>17.205161305248893</c:v>
                </c:pt>
                <c:pt idx="1537">
                  <c:v>50.18313268370045</c:v>
                </c:pt>
                <c:pt idx="1538">
                  <c:v>57.956137888833794</c:v>
                </c:pt>
                <c:pt idx="1539">
                  <c:v>49.913249221793919</c:v>
                </c:pt>
                <c:pt idx="1540">
                  <c:v>40.754336593787997</c:v>
                </c:pt>
                <c:pt idx="1541">
                  <c:v>49.50731971145165</c:v>
                </c:pt>
                <c:pt idx="1542">
                  <c:v>49.281566705531752</c:v>
                </c:pt>
                <c:pt idx="1543">
                  <c:v>48.509577179483706</c:v>
                </c:pt>
                <c:pt idx="1544">
                  <c:v>49.568479752871689</c:v>
                </c:pt>
                <c:pt idx="1545">
                  <c:v>41.992543364150848</c:v>
                </c:pt>
                <c:pt idx="1546">
                  <c:v>47.070005842135821</c:v>
                </c:pt>
                <c:pt idx="1547">
                  <c:v>29.511673765431688</c:v>
                </c:pt>
                <c:pt idx="1548">
                  <c:v>30.167472778983985</c:v>
                </c:pt>
                <c:pt idx="1549">
                  <c:v>33.987104117763167</c:v>
                </c:pt>
                <c:pt idx="1550">
                  <c:v>26.750149838233341</c:v>
                </c:pt>
                <c:pt idx="1551">
                  <c:v>35.919783861592755</c:v>
                </c:pt>
                <c:pt idx="1552">
                  <c:v>32.228853630456165</c:v>
                </c:pt>
                <c:pt idx="1553">
                  <c:v>57.082103025187727</c:v>
                </c:pt>
                <c:pt idx="1554">
                  <c:v>60.289423144041251</c:v>
                </c:pt>
                <c:pt idx="1555">
                  <c:v>56.94080744091621</c:v>
                </c:pt>
                <c:pt idx="1556">
                  <c:v>61.432248934446079</c:v>
                </c:pt>
                <c:pt idx="1557">
                  <c:v>62.557002021412075</c:v>
                </c:pt>
                <c:pt idx="1558">
                  <c:v>53.687645042585849</c:v>
                </c:pt>
                <c:pt idx="1559">
                  <c:v>53.417499799223044</c:v>
                </c:pt>
                <c:pt idx="1560">
                  <c:v>55.271430449392426</c:v>
                </c:pt>
                <c:pt idx="1561">
                  <c:v>42.195187526080467</c:v>
                </c:pt>
                <c:pt idx="1562">
                  <c:v>42.557326944689478</c:v>
                </c:pt>
                <c:pt idx="1563">
                  <c:v>53.973334505092737</c:v>
                </c:pt>
                <c:pt idx="1564">
                  <c:v>41.358115343538813</c:v>
                </c:pt>
                <c:pt idx="1565">
                  <c:v>60.142128547016149</c:v>
                </c:pt>
                <c:pt idx="1566">
                  <c:v>38.780808882413353</c:v>
                </c:pt>
                <c:pt idx="1567">
                  <c:v>33.788472185463235</c:v>
                </c:pt>
                <c:pt idx="1568">
                  <c:v>39.925669761259719</c:v>
                </c:pt>
                <c:pt idx="1569">
                  <c:v>33.305941488382409</c:v>
                </c:pt>
                <c:pt idx="1570">
                  <c:v>44.842275964953274</c:v>
                </c:pt>
                <c:pt idx="1571">
                  <c:v>32.891946542489983</c:v>
                </c:pt>
                <c:pt idx="1572">
                  <c:v>32.8833678829943</c:v>
                </c:pt>
                <c:pt idx="1573">
                  <c:v>42.51091802499726</c:v>
                </c:pt>
                <c:pt idx="1574">
                  <c:v>63.713981161897372</c:v>
                </c:pt>
                <c:pt idx="1575">
                  <c:v>59.361369143910167</c:v>
                </c:pt>
                <c:pt idx="1576">
                  <c:v>55.139866222710488</c:v>
                </c:pt>
                <c:pt idx="1577">
                  <c:v>46.614906626327226</c:v>
                </c:pt>
                <c:pt idx="1578">
                  <c:v>57.84432911248993</c:v>
                </c:pt>
                <c:pt idx="1579">
                  <c:v>57.050530265934562</c:v>
                </c:pt>
                <c:pt idx="1580">
                  <c:v>53.442141299396042</c:v>
                </c:pt>
                <c:pt idx="1581">
                  <c:v>29.984222911725322</c:v>
                </c:pt>
                <c:pt idx="1582">
                  <c:v>22.655748692461064</c:v>
                </c:pt>
                <c:pt idx="1583">
                  <c:v>33.27657675618596</c:v>
                </c:pt>
                <c:pt idx="1584">
                  <c:v>38.567927843020023</c:v>
                </c:pt>
                <c:pt idx="1585">
                  <c:v>31.523363239548818</c:v>
                </c:pt>
                <c:pt idx="1586">
                  <c:v>20.125510053779315</c:v>
                </c:pt>
                <c:pt idx="1587">
                  <c:v>53.397982777137365</c:v>
                </c:pt>
                <c:pt idx="1588">
                  <c:v>54.686838496771792</c:v>
                </c:pt>
                <c:pt idx="1589">
                  <c:v>76.037613516295849</c:v>
                </c:pt>
                <c:pt idx="1590">
                  <c:v>70.683029588062467</c:v>
                </c:pt>
                <c:pt idx="1591">
                  <c:v>77.094114071007951</c:v>
                </c:pt>
                <c:pt idx="1592">
                  <c:v>61.498869608645649</c:v>
                </c:pt>
                <c:pt idx="1593">
                  <c:v>61.665591266903519</c:v>
                </c:pt>
                <c:pt idx="1594">
                  <c:v>47.95289766799894</c:v>
                </c:pt>
                <c:pt idx="1595">
                  <c:v>59.933194694975334</c:v>
                </c:pt>
                <c:pt idx="1596">
                  <c:v>53.32374943392059</c:v>
                </c:pt>
                <c:pt idx="1597">
                  <c:v>55.600865768820299</c:v>
                </c:pt>
                <c:pt idx="1598">
                  <c:v>64.765629169124992</c:v>
                </c:pt>
                <c:pt idx="1599">
                  <c:v>70.886837866630728</c:v>
                </c:pt>
                <c:pt idx="1600">
                  <c:v>52.390567707023507</c:v>
                </c:pt>
                <c:pt idx="1601">
                  <c:v>51.017169620104454</c:v>
                </c:pt>
                <c:pt idx="1602">
                  <c:v>63.189166926049545</c:v>
                </c:pt>
                <c:pt idx="1603">
                  <c:v>64.256187675313043</c:v>
                </c:pt>
                <c:pt idx="1604">
                  <c:v>54.657175436947171</c:v>
                </c:pt>
                <c:pt idx="1605">
                  <c:v>69.374984915130611</c:v>
                </c:pt>
                <c:pt idx="1606">
                  <c:v>54.656413794307568</c:v>
                </c:pt>
                <c:pt idx="1607">
                  <c:v>60.645595225737893</c:v>
                </c:pt>
                <c:pt idx="1608">
                  <c:v>43.64157845623614</c:v>
                </c:pt>
                <c:pt idx="1609">
                  <c:v>55.756170735410862</c:v>
                </c:pt>
                <c:pt idx="1610">
                  <c:v>54.441442805007377</c:v>
                </c:pt>
                <c:pt idx="1611">
                  <c:v>41.993870591110472</c:v>
                </c:pt>
                <c:pt idx="1612">
                  <c:v>30.474787650900637</c:v>
                </c:pt>
                <c:pt idx="1613">
                  <c:v>32.086796453320851</c:v>
                </c:pt>
                <c:pt idx="1614">
                  <c:v>30.202704818562488</c:v>
                </c:pt>
                <c:pt idx="1615">
                  <c:v>24.35352742515029</c:v>
                </c:pt>
                <c:pt idx="1616">
                  <c:v>27.714583884868873</c:v>
                </c:pt>
                <c:pt idx="1617">
                  <c:v>63.420848013049458</c:v>
                </c:pt>
                <c:pt idx="1618">
                  <c:v>55.181667230124901</c:v>
                </c:pt>
                <c:pt idx="1619">
                  <c:v>73.623218787426765</c:v>
                </c:pt>
                <c:pt idx="1620">
                  <c:v>70.957514062541748</c:v>
                </c:pt>
                <c:pt idx="1621">
                  <c:v>56.891459599599095</c:v>
                </c:pt>
                <c:pt idx="1622">
                  <c:v>50.960723008073337</c:v>
                </c:pt>
                <c:pt idx="1623">
                  <c:v>48.800684875637103</c:v>
                </c:pt>
                <c:pt idx="1624">
                  <c:v>58.826870863744233</c:v>
                </c:pt>
                <c:pt idx="1625">
                  <c:v>62.255472726676786</c:v>
                </c:pt>
                <c:pt idx="1626">
                  <c:v>58.240356438730146</c:v>
                </c:pt>
                <c:pt idx="1627">
                  <c:v>67.90641361493887</c:v>
                </c:pt>
                <c:pt idx="1628">
                  <c:v>44.218090349121987</c:v>
                </c:pt>
                <c:pt idx="1629">
                  <c:v>63.409761222848296</c:v>
                </c:pt>
                <c:pt idx="1630">
                  <c:v>59.774651475186893</c:v>
                </c:pt>
                <c:pt idx="1631">
                  <c:v>62.543070569782053</c:v>
                </c:pt>
                <c:pt idx="1632">
                  <c:v>66.871815031892837</c:v>
                </c:pt>
                <c:pt idx="1633">
                  <c:v>59.949531654318733</c:v>
                </c:pt>
                <c:pt idx="1634">
                  <c:v>61.130903021744174</c:v>
                </c:pt>
                <c:pt idx="1635">
                  <c:v>68.889326492156172</c:v>
                </c:pt>
                <c:pt idx="1636">
                  <c:v>62.33444491303738</c:v>
                </c:pt>
                <c:pt idx="1637">
                  <c:v>49.507451205088572</c:v>
                </c:pt>
                <c:pt idx="1638">
                  <c:v>64.391820316659476</c:v>
                </c:pt>
                <c:pt idx="1639">
                  <c:v>58.891873830741524</c:v>
                </c:pt>
                <c:pt idx="1640">
                  <c:v>42.598840348435537</c:v>
                </c:pt>
                <c:pt idx="1641">
                  <c:v>43.224660736581846</c:v>
                </c:pt>
                <c:pt idx="1642">
                  <c:v>61.293378633271686</c:v>
                </c:pt>
                <c:pt idx="1643">
                  <c:v>60.651509366552169</c:v>
                </c:pt>
                <c:pt idx="1644">
                  <c:v>60.68975123631246</c:v>
                </c:pt>
                <c:pt idx="1645">
                  <c:v>62.573685066065785</c:v>
                </c:pt>
                <c:pt idx="1646">
                  <c:v>68.012602800918785</c:v>
                </c:pt>
                <c:pt idx="1647">
                  <c:v>72.423642962219517</c:v>
                </c:pt>
                <c:pt idx="1648">
                  <c:v>70.442769649436983</c:v>
                </c:pt>
                <c:pt idx="1649">
                  <c:v>57.733085669987986</c:v>
                </c:pt>
                <c:pt idx="1650">
                  <c:v>68.432627286513025</c:v>
                </c:pt>
                <c:pt idx="1651">
                  <c:v>59.408508132768304</c:v>
                </c:pt>
                <c:pt idx="1652">
                  <c:v>48.783302623603234</c:v>
                </c:pt>
                <c:pt idx="1653">
                  <c:v>43.034715894610819</c:v>
                </c:pt>
                <c:pt idx="1654">
                  <c:v>34.218476982679938</c:v>
                </c:pt>
                <c:pt idx="1655">
                  <c:v>35.39203306556368</c:v>
                </c:pt>
                <c:pt idx="1656">
                  <c:v>40.154316287861334</c:v>
                </c:pt>
                <c:pt idx="1657">
                  <c:v>33.751365805250209</c:v>
                </c:pt>
                <c:pt idx="1658">
                  <c:v>33.54281259572879</c:v>
                </c:pt>
                <c:pt idx="1659">
                  <c:v>29.771847533648156</c:v>
                </c:pt>
                <c:pt idx="1660">
                  <c:v>27.874170930544693</c:v>
                </c:pt>
                <c:pt idx="1661">
                  <c:v>25.349704883625868</c:v>
                </c:pt>
                <c:pt idx="1662">
                  <c:v>20.165692534895918</c:v>
                </c:pt>
                <c:pt idx="1663">
                  <c:v>20.060855165239143</c:v>
                </c:pt>
                <c:pt idx="1664">
                  <c:v>19.139638729127039</c:v>
                </c:pt>
                <c:pt idx="1665">
                  <c:v>15.728370816221826</c:v>
                </c:pt>
                <c:pt idx="1666">
                  <c:v>15.293769827441128</c:v>
                </c:pt>
                <c:pt idx="1667">
                  <c:v>15.764306868390744</c:v>
                </c:pt>
                <c:pt idx="1668">
                  <c:v>13.124375486721929</c:v>
                </c:pt>
                <c:pt idx="1669">
                  <c:v>13.404031264625328</c:v>
                </c:pt>
                <c:pt idx="1670">
                  <c:v>13.633357458599459</c:v>
                </c:pt>
                <c:pt idx="1671">
                  <c:v>12.320654906440087</c:v>
                </c:pt>
                <c:pt idx="1672">
                  <c:v>11.513795926728253</c:v>
                </c:pt>
                <c:pt idx="1673">
                  <c:v>11.924412399614781</c:v>
                </c:pt>
                <c:pt idx="1674">
                  <c:v>10.032464307456678</c:v>
                </c:pt>
                <c:pt idx="1675">
                  <c:v>9.1108868285881606</c:v>
                </c:pt>
                <c:pt idx="1676">
                  <c:v>8.9354226100135765</c:v>
                </c:pt>
                <c:pt idx="1677">
                  <c:v>8.7312276574609609</c:v>
                </c:pt>
                <c:pt idx="1678">
                  <c:v>8.270188257078992</c:v>
                </c:pt>
                <c:pt idx="1679">
                  <c:v>8.6496721412469881</c:v>
                </c:pt>
                <c:pt idx="1680">
                  <c:v>8.6757878514649782</c:v>
                </c:pt>
                <c:pt idx="1681">
                  <c:v>8.4670551882947258</c:v>
                </c:pt>
                <c:pt idx="1682">
                  <c:v>8.2803014275663287</c:v>
                </c:pt>
                <c:pt idx="1683">
                  <c:v>8.0362336106344241</c:v>
                </c:pt>
                <c:pt idx="1684">
                  <c:v>7.4925793973917969</c:v>
                </c:pt>
                <c:pt idx="1685">
                  <c:v>7.9330650343905074</c:v>
                </c:pt>
                <c:pt idx="1686">
                  <c:v>7.9274396003855667</c:v>
                </c:pt>
                <c:pt idx="1687">
                  <c:v>7.3843218508626407</c:v>
                </c:pt>
                <c:pt idx="1688">
                  <c:v>7.5677919195256678</c:v>
                </c:pt>
                <c:pt idx="1689">
                  <c:v>7.797710536293323</c:v>
                </c:pt>
                <c:pt idx="1690">
                  <c:v>7.6591599854809793</c:v>
                </c:pt>
                <c:pt idx="1691">
                  <c:v>7.0887084445033217</c:v>
                </c:pt>
                <c:pt idx="1692">
                  <c:v>7.3231506278156218</c:v>
                </c:pt>
                <c:pt idx="1693">
                  <c:v>6.990337256358603</c:v>
                </c:pt>
                <c:pt idx="1694">
                  <c:v>7.0858409199611616</c:v>
                </c:pt>
                <c:pt idx="1695">
                  <c:v>7.1482190340052432</c:v>
                </c:pt>
                <c:pt idx="1696">
                  <c:v>7.2461824713267902</c:v>
                </c:pt>
                <c:pt idx="1697">
                  <c:v>7.0221266550749899</c:v>
                </c:pt>
                <c:pt idx="1698">
                  <c:v>6.7290278164847228</c:v>
                </c:pt>
                <c:pt idx="1699">
                  <c:v>7.2645032211335892</c:v>
                </c:pt>
                <c:pt idx="1700">
                  <c:v>6.6846619625439141</c:v>
                </c:pt>
                <c:pt idx="1701">
                  <c:v>6.9239899293952023</c:v>
                </c:pt>
                <c:pt idx="1702">
                  <c:v>6.6691562788718128</c:v>
                </c:pt>
                <c:pt idx="1703">
                  <c:v>6.3908904260205119</c:v>
                </c:pt>
                <c:pt idx="1704">
                  <c:v>6.8884362443487284</c:v>
                </c:pt>
                <c:pt idx="1705">
                  <c:v>6.6762492684455443</c:v>
                </c:pt>
                <c:pt idx="1706">
                  <c:v>6.7674125089423161</c:v>
                </c:pt>
                <c:pt idx="1707">
                  <c:v>6.7528656611202891</c:v>
                </c:pt>
                <c:pt idx="1708">
                  <c:v>6.7419672300594202</c:v>
                </c:pt>
                <c:pt idx="1709">
                  <c:v>6.7266885158365657</c:v>
                </c:pt>
                <c:pt idx="1710">
                  <c:v>6.8926851859395732</c:v>
                </c:pt>
                <c:pt idx="1711">
                  <c:v>6.739152367862788</c:v>
                </c:pt>
                <c:pt idx="1712">
                  <c:v>6.9105620300976112</c:v>
                </c:pt>
                <c:pt idx="1713">
                  <c:v>6.7197280168182267</c:v>
                </c:pt>
                <c:pt idx="1714">
                  <c:v>7.0709601020276569</c:v>
                </c:pt>
                <c:pt idx="1715">
                  <c:v>6.5073295936080804</c:v>
                </c:pt>
                <c:pt idx="1716">
                  <c:v>6.6502197296405496</c:v>
                </c:pt>
                <c:pt idx="1717">
                  <c:v>6.5836652373141069</c:v>
                </c:pt>
                <c:pt idx="1718">
                  <c:v>7.0244426869993877</c:v>
                </c:pt>
                <c:pt idx="1719">
                  <c:v>6.7275052680950687</c:v>
                </c:pt>
                <c:pt idx="1720">
                  <c:v>7.134404240891012</c:v>
                </c:pt>
                <c:pt idx="1721">
                  <c:v>6.9151934548893905</c:v>
                </c:pt>
                <c:pt idx="1722">
                  <c:v>6.8957234260728644</c:v>
                </c:pt>
                <c:pt idx="1723">
                  <c:v>6.594251225877179</c:v>
                </c:pt>
                <c:pt idx="1724">
                  <c:v>6.7426892471107447</c:v>
                </c:pt>
                <c:pt idx="1725">
                  <c:v>6.4738714546896725</c:v>
                </c:pt>
                <c:pt idx="1726">
                  <c:v>6.2891977354958879</c:v>
                </c:pt>
                <c:pt idx="1727">
                  <c:v>6.4940121400607564</c:v>
                </c:pt>
                <c:pt idx="1728">
                  <c:v>7.1274172374544031</c:v>
                </c:pt>
                <c:pt idx="1729">
                  <c:v>6.7287364166934811</c:v>
                </c:pt>
                <c:pt idx="1730">
                  <c:v>6.3672336373383764</c:v>
                </c:pt>
                <c:pt idx="1731">
                  <c:v>6.6725153022427541</c:v>
                </c:pt>
                <c:pt idx="1732">
                  <c:v>7.0895967359369543</c:v>
                </c:pt>
                <c:pt idx="1733">
                  <c:v>6.2821623674716776</c:v>
                </c:pt>
                <c:pt idx="1734">
                  <c:v>6.2952045540475616</c:v>
                </c:pt>
                <c:pt idx="1735">
                  <c:v>6.6893062283339244</c:v>
                </c:pt>
                <c:pt idx="1736">
                  <c:v>6.2655154521785157</c:v>
                </c:pt>
                <c:pt idx="1737">
                  <c:v>6.2116269456432232</c:v>
                </c:pt>
                <c:pt idx="1738">
                  <c:v>5.8563128463245739</c:v>
                </c:pt>
                <c:pt idx="1739">
                  <c:v>6.0590196507506082</c:v>
                </c:pt>
                <c:pt idx="1740">
                  <c:v>5.7084917790109273</c:v>
                </c:pt>
                <c:pt idx="1741">
                  <c:v>5.6626013139143954</c:v>
                </c:pt>
                <c:pt idx="1742">
                  <c:v>6.0627689843112513</c:v>
                </c:pt>
                <c:pt idx="1743">
                  <c:v>5.7887930210650644</c:v>
                </c:pt>
                <c:pt idx="1744">
                  <c:v>5.6107037936467652</c:v>
                </c:pt>
                <c:pt idx="1745">
                  <c:v>5.4402277697057748</c:v>
                </c:pt>
                <c:pt idx="1746">
                  <c:v>5.4853059688664052</c:v>
                </c:pt>
                <c:pt idx="1747">
                  <c:v>5.2781733494747352</c:v>
                </c:pt>
                <c:pt idx="1748">
                  <c:v>5.4306964155993454</c:v>
                </c:pt>
                <c:pt idx="1749">
                  <c:v>5.4616909689031878</c:v>
                </c:pt>
                <c:pt idx="1750">
                  <c:v>5.2007388377737325</c:v>
                </c:pt>
                <c:pt idx="1751">
                  <c:v>5.3824081883124375</c:v>
                </c:pt>
                <c:pt idx="1752">
                  <c:v>5.1869108010600184</c:v>
                </c:pt>
                <c:pt idx="1753">
                  <c:v>5.0827841172380044</c:v>
                </c:pt>
                <c:pt idx="1754">
                  <c:v>5.4423369395534049</c:v>
                </c:pt>
                <c:pt idx="1755">
                  <c:v>4.7802540293361506</c:v>
                </c:pt>
                <c:pt idx="1756">
                  <c:v>5.2591755195621648</c:v>
                </c:pt>
                <c:pt idx="1757">
                  <c:v>5.2750234867795172</c:v>
                </c:pt>
                <c:pt idx="1758">
                  <c:v>4.5653888347637839</c:v>
                </c:pt>
                <c:pt idx="1759">
                  <c:v>5.1294209106138799</c:v>
                </c:pt>
                <c:pt idx="1760">
                  <c:v>5.1172572992211895</c:v>
                </c:pt>
                <c:pt idx="1761">
                  <c:v>4.8438745946370769</c:v>
                </c:pt>
                <c:pt idx="1762">
                  <c:v>5.0556526496206899</c:v>
                </c:pt>
                <c:pt idx="1763">
                  <c:v>4.5700255666181855</c:v>
                </c:pt>
                <c:pt idx="1764">
                  <c:v>4.7147441763486615</c:v>
                </c:pt>
                <c:pt idx="1765">
                  <c:v>5.7733753148355156</c:v>
                </c:pt>
                <c:pt idx="1766">
                  <c:v>4.5682715849581834</c:v>
                </c:pt>
                <c:pt idx="1767">
                  <c:v>5.3445241266112831</c:v>
                </c:pt>
                <c:pt idx="1768">
                  <c:v>4.5807208019019496</c:v>
                </c:pt>
                <c:pt idx="1769">
                  <c:v>4.5629268487086039</c:v>
                </c:pt>
                <c:pt idx="1770">
                  <c:v>5.6049169476119705</c:v>
                </c:pt>
                <c:pt idx="1771">
                  <c:v>5.1524231257729642</c:v>
                </c:pt>
                <c:pt idx="1772">
                  <c:v>5.1859221551297292</c:v>
                </c:pt>
                <c:pt idx="1773">
                  <c:v>4.941853553809783</c:v>
                </c:pt>
                <c:pt idx="1774">
                  <c:v>5.1669495754603449</c:v>
                </c:pt>
                <c:pt idx="1775">
                  <c:v>4.8698244372987753</c:v>
                </c:pt>
                <c:pt idx="1776">
                  <c:v>4.7943886247980512</c:v>
                </c:pt>
                <c:pt idx="1777">
                  <c:v>5.0129969479691283</c:v>
                </c:pt>
                <c:pt idx="1778">
                  <c:v>4.5581573667799136</c:v>
                </c:pt>
                <c:pt idx="1779">
                  <c:v>4.8341804583505787</c:v>
                </c:pt>
                <c:pt idx="1780">
                  <c:v>4.6481438456266622</c:v>
                </c:pt>
                <c:pt idx="1781">
                  <c:v>4.6315301445167929</c:v>
                </c:pt>
                <c:pt idx="1782">
                  <c:v>4.2632769554733274</c:v>
                </c:pt>
                <c:pt idx="1783">
                  <c:v>4.2826833638777817</c:v>
                </c:pt>
                <c:pt idx="1784">
                  <c:v>4.2093078947165292</c:v>
                </c:pt>
                <c:pt idx="1785">
                  <c:v>5.023502431573923</c:v>
                </c:pt>
                <c:pt idx="1786">
                  <c:v>4.0607064050591335</c:v>
                </c:pt>
                <c:pt idx="1787">
                  <c:v>3.987396041793223</c:v>
                </c:pt>
                <c:pt idx="1788">
                  <c:v>3.9453899897463951</c:v>
                </c:pt>
                <c:pt idx="1789">
                  <c:v>4.2905863851156356</c:v>
                </c:pt>
                <c:pt idx="1790">
                  <c:v>4.0157545447354615</c:v>
                </c:pt>
                <c:pt idx="1791">
                  <c:v>4.0427347151686721</c:v>
                </c:pt>
                <c:pt idx="1792">
                  <c:v>4.3142898828366754</c:v>
                </c:pt>
                <c:pt idx="1793">
                  <c:v>4.32248309390868</c:v>
                </c:pt>
                <c:pt idx="1794">
                  <c:v>4.6468494582039721</c:v>
                </c:pt>
                <c:pt idx="1795">
                  <c:v>4.6406955056977779</c:v>
                </c:pt>
                <c:pt idx="1796">
                  <c:v>4.1086033050231396</c:v>
                </c:pt>
                <c:pt idx="1797">
                  <c:v>4.1967177632462054</c:v>
                </c:pt>
                <c:pt idx="1798">
                  <c:v>3.9954873591874218</c:v>
                </c:pt>
                <c:pt idx="1799">
                  <c:v>4.3985600273781404</c:v>
                </c:pt>
                <c:pt idx="1800">
                  <c:v>4.1077397290165019</c:v>
                </c:pt>
                <c:pt idx="1801">
                  <c:v>4.0144115146094395</c:v>
                </c:pt>
                <c:pt idx="1802">
                  <c:v>4.301772429673278</c:v>
                </c:pt>
                <c:pt idx="1803">
                  <c:v>4.4744155595482731</c:v>
                </c:pt>
                <c:pt idx="1804">
                  <c:v>3.7792711431982817</c:v>
                </c:pt>
                <c:pt idx="1805">
                  <c:v>3.9186213561973382</c:v>
                </c:pt>
                <c:pt idx="1806">
                  <c:v>3.8432834404405924</c:v>
                </c:pt>
                <c:pt idx="1807">
                  <c:v>3.9722517621802012</c:v>
                </c:pt>
                <c:pt idx="1808">
                  <c:v>3.9843874308506222</c:v>
                </c:pt>
                <c:pt idx="1809">
                  <c:v>4.0048633587223321</c:v>
                </c:pt>
                <c:pt idx="1810">
                  <c:v>4.0280491886487413</c:v>
                </c:pt>
                <c:pt idx="1811">
                  <c:v>4.2971418286582796</c:v>
                </c:pt>
                <c:pt idx="1812">
                  <c:v>3.9618097476831426</c:v>
                </c:pt>
                <c:pt idx="1813">
                  <c:v>4.7874101582064288</c:v>
                </c:pt>
                <c:pt idx="1814">
                  <c:v>4.3473430475384323</c:v>
                </c:pt>
                <c:pt idx="1815">
                  <c:v>3.9347347907858654</c:v>
                </c:pt>
                <c:pt idx="1816">
                  <c:v>4.217406428489423</c:v>
                </c:pt>
                <c:pt idx="1817">
                  <c:v>3.7618160318659832</c:v>
                </c:pt>
                <c:pt idx="1818">
                  <c:v>3.6184300792256097</c:v>
                </c:pt>
                <c:pt idx="1819">
                  <c:v>3.8356993621300295</c:v>
                </c:pt>
                <c:pt idx="1820">
                  <c:v>3.6226281514392999</c:v>
                </c:pt>
                <c:pt idx="1821">
                  <c:v>3.4995103183694476</c:v>
                </c:pt>
                <c:pt idx="1822">
                  <c:v>3.0387340646719885</c:v>
                </c:pt>
                <c:pt idx="1823">
                  <c:v>3.5159595672161426</c:v>
                </c:pt>
                <c:pt idx="1824">
                  <c:v>3.4659176194565378</c:v>
                </c:pt>
                <c:pt idx="1825">
                  <c:v>3.0830623244426758</c:v>
                </c:pt>
                <c:pt idx="1826">
                  <c:v>3.8741723271331074</c:v>
                </c:pt>
                <c:pt idx="1827">
                  <c:v>3.5128627358187892</c:v>
                </c:pt>
                <c:pt idx="1828">
                  <c:v>3.3806632139957382</c:v>
                </c:pt>
                <c:pt idx="1829">
                  <c:v>3.2440431104367007</c:v>
                </c:pt>
                <c:pt idx="1830">
                  <c:v>3.1445794415728923</c:v>
                </c:pt>
                <c:pt idx="1831">
                  <c:v>2.9065462935362385</c:v>
                </c:pt>
                <c:pt idx="1832">
                  <c:v>3.5914468435875313</c:v>
                </c:pt>
                <c:pt idx="1833">
                  <c:v>2.8463142167011957</c:v>
                </c:pt>
                <c:pt idx="1834">
                  <c:v>2.8577287336008173</c:v>
                </c:pt>
                <c:pt idx="1835">
                  <c:v>3.1041590508172345</c:v>
                </c:pt>
                <c:pt idx="1836">
                  <c:v>3.0281932836699998</c:v>
                </c:pt>
                <c:pt idx="1837">
                  <c:v>3.2291020506172941</c:v>
                </c:pt>
                <c:pt idx="1838">
                  <c:v>3.2387581154810219</c:v>
                </c:pt>
                <c:pt idx="1839">
                  <c:v>2.8968913876549207</c:v>
                </c:pt>
                <c:pt idx="1840">
                  <c:v>3.3618382241857314</c:v>
                </c:pt>
                <c:pt idx="1841">
                  <c:v>3.1927264220459994</c:v>
                </c:pt>
                <c:pt idx="1842">
                  <c:v>2.7171562714895403</c:v>
                </c:pt>
                <c:pt idx="1843">
                  <c:v>2.6699508599541844</c:v>
                </c:pt>
                <c:pt idx="1844">
                  <c:v>2.5395795555953948</c:v>
                </c:pt>
                <c:pt idx="1845">
                  <c:v>2.3885245140118805</c:v>
                </c:pt>
                <c:pt idx="1846">
                  <c:v>2.6716053569192599</c:v>
                </c:pt>
                <c:pt idx="1847">
                  <c:v>2.0051372405795242</c:v>
                </c:pt>
                <c:pt idx="1848">
                  <c:v>2.1092027697821258</c:v>
                </c:pt>
                <c:pt idx="1849">
                  <c:v>2.0840336189381636</c:v>
                </c:pt>
                <c:pt idx="1850">
                  <c:v>1.818917589544955</c:v>
                </c:pt>
                <c:pt idx="1851">
                  <c:v>2.0946910419325282</c:v>
                </c:pt>
                <c:pt idx="1852">
                  <c:v>2.1359364333256581</c:v>
                </c:pt>
                <c:pt idx="1853">
                  <c:v>2.3607236883000926</c:v>
                </c:pt>
                <c:pt idx="1854">
                  <c:v>1.4840973531946688</c:v>
                </c:pt>
                <c:pt idx="1855">
                  <c:v>1.7848701072168516</c:v>
                </c:pt>
                <c:pt idx="1856">
                  <c:v>2.0503751432904505</c:v>
                </c:pt>
                <c:pt idx="1857">
                  <c:v>2.1087141506218487</c:v>
                </c:pt>
                <c:pt idx="1858">
                  <c:v>2.5448029995936094</c:v>
                </c:pt>
                <c:pt idx="1859">
                  <c:v>1.8509079376822668</c:v>
                </c:pt>
                <c:pt idx="1860">
                  <c:v>1.9437050736338057</c:v>
                </c:pt>
                <c:pt idx="1861">
                  <c:v>1.7562316524650901</c:v>
                </c:pt>
                <c:pt idx="1862">
                  <c:v>1.0171871024119539</c:v>
                </c:pt>
                <c:pt idx="1863">
                  <c:v>1.2789882023769183</c:v>
                </c:pt>
                <c:pt idx="1864">
                  <c:v>1.6174662598019918</c:v>
                </c:pt>
                <c:pt idx="1865">
                  <c:v>1.5255713203739085</c:v>
                </c:pt>
                <c:pt idx="1866">
                  <c:v>1.7793592605252151</c:v>
                </c:pt>
                <c:pt idx="1867">
                  <c:v>1.9179186147864846</c:v>
                </c:pt>
                <c:pt idx="1868">
                  <c:v>1.4714928126126847</c:v>
                </c:pt>
                <c:pt idx="1869">
                  <c:v>1.0698277557338209</c:v>
                </c:pt>
                <c:pt idx="1870">
                  <c:v>1.5722537370511103</c:v>
                </c:pt>
                <c:pt idx="1871">
                  <c:v>1.5145766181769216</c:v>
                </c:pt>
                <c:pt idx="1872">
                  <c:v>1.4586468903777461</c:v>
                </c:pt>
                <c:pt idx="1873">
                  <c:v>1.3997055383548673</c:v>
                </c:pt>
                <c:pt idx="1874">
                  <c:v>1.3600515815663128</c:v>
                </c:pt>
                <c:pt idx="1875">
                  <c:v>1.202801562832656</c:v>
                </c:pt>
                <c:pt idx="1876">
                  <c:v>1.424108048541306</c:v>
                </c:pt>
                <c:pt idx="1877">
                  <c:v>1.3022207453287193</c:v>
                </c:pt>
                <c:pt idx="1878">
                  <c:v>1.0949050874343946</c:v>
                </c:pt>
                <c:pt idx="1879">
                  <c:v>1.2431410941368792</c:v>
                </c:pt>
                <c:pt idx="1880">
                  <c:v>1.2575156503009999</c:v>
                </c:pt>
                <c:pt idx="1881">
                  <c:v>1.7431550832431864</c:v>
                </c:pt>
                <c:pt idx="1882">
                  <c:v>1.0140451583010801</c:v>
                </c:pt>
                <c:pt idx="1883">
                  <c:v>0.98750691512906608</c:v>
                </c:pt>
                <c:pt idx="1884">
                  <c:v>0.90434980126814501</c:v>
                </c:pt>
                <c:pt idx="1885">
                  <c:v>0.92137436184162036</c:v>
                </c:pt>
                <c:pt idx="1886">
                  <c:v>0.84211931553737074</c:v>
                </c:pt>
                <c:pt idx="1887">
                  <c:v>0.88589433024910402</c:v>
                </c:pt>
                <c:pt idx="1888">
                  <c:v>0.93943365574989945</c:v>
                </c:pt>
                <c:pt idx="1889">
                  <c:v>0.55016713588744715</c:v>
                </c:pt>
                <c:pt idx="1890">
                  <c:v>0.44066719083760697</c:v>
                </c:pt>
                <c:pt idx="1891">
                  <c:v>1.1780079015673461</c:v>
                </c:pt>
                <c:pt idx="1892">
                  <c:v>0.97290986507181376</c:v>
                </c:pt>
                <c:pt idx="1893">
                  <c:v>0.7824943644790805</c:v>
                </c:pt>
                <c:pt idx="1894">
                  <c:v>0.51190488172927484</c:v>
                </c:pt>
                <c:pt idx="1895">
                  <c:v>0.86282754091642211</c:v>
                </c:pt>
                <c:pt idx="1896">
                  <c:v>0.9922375072525802</c:v>
                </c:pt>
                <c:pt idx="1897">
                  <c:v>0.65266583656268251</c:v>
                </c:pt>
                <c:pt idx="1898">
                  <c:v>0.81189231637895931</c:v>
                </c:pt>
                <c:pt idx="1899">
                  <c:v>0.53361224664313367</c:v>
                </c:pt>
                <c:pt idx="1900">
                  <c:v>0.55951851251723195</c:v>
                </c:pt>
                <c:pt idx="1901">
                  <c:v>0.95829775520243077</c:v>
                </c:pt>
                <c:pt idx="1902">
                  <c:v>0.20603059599073603</c:v>
                </c:pt>
                <c:pt idx="1903">
                  <c:v>-4.0340224177670692E-2</c:v>
                </c:pt>
                <c:pt idx="1904">
                  <c:v>6.4388508730228722E-2</c:v>
                </c:pt>
                <c:pt idx="1905">
                  <c:v>0.88162584705869795</c:v>
                </c:pt>
                <c:pt idx="1906">
                  <c:v>2.5563766460912074E-2</c:v>
                </c:pt>
                <c:pt idx="1907">
                  <c:v>0.69814711929033768</c:v>
                </c:pt>
                <c:pt idx="1908">
                  <c:v>3.3572848879381834E-2</c:v>
                </c:pt>
                <c:pt idx="1909">
                  <c:v>0.46676046347104982</c:v>
                </c:pt>
                <c:pt idx="1910">
                  <c:v>-0.12131136904913742</c:v>
                </c:pt>
                <c:pt idx="1911">
                  <c:v>0.11199180179767287</c:v>
                </c:pt>
                <c:pt idx="1912">
                  <c:v>0.42772917159864532</c:v>
                </c:pt>
                <c:pt idx="1913">
                  <c:v>-7.2322420912329655E-2</c:v>
                </c:pt>
                <c:pt idx="1914">
                  <c:v>-4.0442031850207449E-2</c:v>
                </c:pt>
                <c:pt idx="1915">
                  <c:v>-2.749527081784553E-2</c:v>
                </c:pt>
                <c:pt idx="1916">
                  <c:v>4.8688906231997287E-3</c:v>
                </c:pt>
                <c:pt idx="1917">
                  <c:v>-0.16869801211865099</c:v>
                </c:pt>
                <c:pt idx="1918">
                  <c:v>0.54714969737409413</c:v>
                </c:pt>
                <c:pt idx="1919">
                  <c:v>5.3402591556028778E-2</c:v>
                </c:pt>
                <c:pt idx="1920">
                  <c:v>-0.20475138400497528</c:v>
                </c:pt>
                <c:pt idx="1921">
                  <c:v>-0.14414539669507231</c:v>
                </c:pt>
                <c:pt idx="1922">
                  <c:v>-0.22260181383475519</c:v>
                </c:pt>
                <c:pt idx="1923">
                  <c:v>5.745924001931968E-3</c:v>
                </c:pt>
                <c:pt idx="1924">
                  <c:v>-0.58790690409480373</c:v>
                </c:pt>
                <c:pt idx="1925">
                  <c:v>-0.32429249568448615</c:v>
                </c:pt>
                <c:pt idx="1926">
                  <c:v>-0.73234995785527168</c:v>
                </c:pt>
                <c:pt idx="1927">
                  <c:v>-0.27788173559568641</c:v>
                </c:pt>
                <c:pt idx="1928">
                  <c:v>-0.35902471087247978</c:v>
                </c:pt>
                <c:pt idx="1929">
                  <c:v>-0.57251025177573744</c:v>
                </c:pt>
                <c:pt idx="1930">
                  <c:v>-0.58699949128890871</c:v>
                </c:pt>
                <c:pt idx="1931">
                  <c:v>-0.53226146584655076</c:v>
                </c:pt>
                <c:pt idx="1932">
                  <c:v>-0.52986981991960391</c:v>
                </c:pt>
                <c:pt idx="1933">
                  <c:v>-0.92812344567916316</c:v>
                </c:pt>
                <c:pt idx="1934">
                  <c:v>-0.65625320902253925</c:v>
                </c:pt>
                <c:pt idx="1935">
                  <c:v>-0.8240871236643299</c:v>
                </c:pt>
                <c:pt idx="1936">
                  <c:v>-0.36556854410383366</c:v>
                </c:pt>
                <c:pt idx="1937">
                  <c:v>-0.33237101749166165</c:v>
                </c:pt>
                <c:pt idx="1938">
                  <c:v>-0.3834982691922395</c:v>
                </c:pt>
                <c:pt idx="1939">
                  <c:v>-0.97048037978209045</c:v>
                </c:pt>
                <c:pt idx="1940">
                  <c:v>-0.55732994020603055</c:v>
                </c:pt>
                <c:pt idx="1941">
                  <c:v>-1.1183204007105818</c:v>
                </c:pt>
                <c:pt idx="1942">
                  <c:v>-2.6756109901349134E-2</c:v>
                </c:pt>
                <c:pt idx="1943">
                  <c:v>-0.99580371564766956</c:v>
                </c:pt>
                <c:pt idx="1944">
                  <c:v>-0.75453167096275475</c:v>
                </c:pt>
                <c:pt idx="1945">
                  <c:v>-0.88844753187904413</c:v>
                </c:pt>
                <c:pt idx="1946">
                  <c:v>-1.0220496857605177</c:v>
                </c:pt>
                <c:pt idx="1947">
                  <c:v>-0.60554399886416643</c:v>
                </c:pt>
                <c:pt idx="1948">
                  <c:v>-1.3814748884820593</c:v>
                </c:pt>
                <c:pt idx="1949">
                  <c:v>-1.0303292853585777</c:v>
                </c:pt>
                <c:pt idx="1950">
                  <c:v>-1.1826356144038153</c:v>
                </c:pt>
                <c:pt idx="1951">
                  <c:v>-1.0635051103930149</c:v>
                </c:pt>
                <c:pt idx="1952">
                  <c:v>-0.78950314934842503</c:v>
                </c:pt>
                <c:pt idx="1953">
                  <c:v>-1.1268144768149746</c:v>
                </c:pt>
                <c:pt idx="1954">
                  <c:v>-0.89146578329717396</c:v>
                </c:pt>
                <c:pt idx="1955">
                  <c:v>-0.86323803380854436</c:v>
                </c:pt>
                <c:pt idx="1956">
                  <c:v>-0.67198224956821484</c:v>
                </c:pt>
                <c:pt idx="1957">
                  <c:v>-1.1763271718559842</c:v>
                </c:pt>
                <c:pt idx="1958">
                  <c:v>-1.0398703108416285</c:v>
                </c:pt>
                <c:pt idx="1959">
                  <c:v>-0.6586169609066328</c:v>
                </c:pt>
                <c:pt idx="1960">
                  <c:v>-0.84524123192215583</c:v>
                </c:pt>
                <c:pt idx="1961">
                  <c:v>-0.65583038879748479</c:v>
                </c:pt>
                <c:pt idx="1962">
                  <c:v>-1.1082963222617259</c:v>
                </c:pt>
                <c:pt idx="1963">
                  <c:v>-0.97964975061493043</c:v>
                </c:pt>
                <c:pt idx="1964">
                  <c:v>-1.1235164967088318</c:v>
                </c:pt>
                <c:pt idx="1965">
                  <c:v>-1.0360206981174125</c:v>
                </c:pt>
                <c:pt idx="1966">
                  <c:v>-0.75323576292245509</c:v>
                </c:pt>
                <c:pt idx="1967">
                  <c:v>-0.41066636883462238</c:v>
                </c:pt>
                <c:pt idx="1968">
                  <c:v>-0.64528023270817858</c:v>
                </c:pt>
                <c:pt idx="1969">
                  <c:v>-0.77914849997735569</c:v>
                </c:pt>
                <c:pt idx="1970">
                  <c:v>-0.66855555251312815</c:v>
                </c:pt>
                <c:pt idx="1971">
                  <c:v>-0.60145578155674784</c:v>
                </c:pt>
                <c:pt idx="1972">
                  <c:v>-0.52872200111286904</c:v>
                </c:pt>
                <c:pt idx="1973">
                  <c:v>-0.51176893960456216</c:v>
                </c:pt>
                <c:pt idx="1974">
                  <c:v>-0.30361170373292001</c:v>
                </c:pt>
                <c:pt idx="1975">
                  <c:v>-0.24178037414694931</c:v>
                </c:pt>
                <c:pt idx="1976">
                  <c:v>-0.79339869724088796</c:v>
                </c:pt>
                <c:pt idx="1977">
                  <c:v>-0.58523524357794177</c:v>
                </c:pt>
                <c:pt idx="1978">
                  <c:v>-0.78343512339125176</c:v>
                </c:pt>
                <c:pt idx="1979">
                  <c:v>-0.67042964671166771</c:v>
                </c:pt>
                <c:pt idx="1980">
                  <c:v>-0.73777645700279226</c:v>
                </c:pt>
                <c:pt idx="1981">
                  <c:v>-0.84487664759653747</c:v>
                </c:pt>
                <c:pt idx="1982">
                  <c:v>-1.0598558909086897</c:v>
                </c:pt>
                <c:pt idx="1983">
                  <c:v>-0.7033087522812842</c:v>
                </c:pt>
                <c:pt idx="1984">
                  <c:v>-0.47713216147653448</c:v>
                </c:pt>
                <c:pt idx="1985">
                  <c:v>-1.1091473057410317</c:v>
                </c:pt>
                <c:pt idx="1986">
                  <c:v>-0.81929464351118142</c:v>
                </c:pt>
                <c:pt idx="1987">
                  <c:v>-0.95824137795266218</c:v>
                </c:pt>
                <c:pt idx="1988">
                  <c:v>-0.70558606120090239</c:v>
                </c:pt>
                <c:pt idx="1989">
                  <c:v>-0.8925771653536918</c:v>
                </c:pt>
                <c:pt idx="1990">
                  <c:v>-1.1238359799872422</c:v>
                </c:pt>
                <c:pt idx="1991">
                  <c:v>-1.0100126686355848</c:v>
                </c:pt>
                <c:pt idx="1992">
                  <c:v>-1.055991840938586</c:v>
                </c:pt>
                <c:pt idx="1993">
                  <c:v>-0.91154275756861747</c:v>
                </c:pt>
                <c:pt idx="1994">
                  <c:v>-0.90992656042523379</c:v>
                </c:pt>
                <c:pt idx="1995">
                  <c:v>-1.1815018558541279</c:v>
                </c:pt>
                <c:pt idx="1996">
                  <c:v>-1.0027278184647992</c:v>
                </c:pt>
                <c:pt idx="1997">
                  <c:v>-1.1730475312518251</c:v>
                </c:pt>
                <c:pt idx="1998">
                  <c:v>-0.94653376061573091</c:v>
                </c:pt>
                <c:pt idx="1999">
                  <c:v>-1.1662650476302217</c:v>
                </c:pt>
                <c:pt idx="2000">
                  <c:v>-1.2220999000599253</c:v>
                </c:pt>
                <c:pt idx="2001">
                  <c:v>-1.1899608804512685</c:v>
                </c:pt>
                <c:pt idx="2002">
                  <c:v>-1.2622351908073481</c:v>
                </c:pt>
                <c:pt idx="2003">
                  <c:v>-1.1438546036683261</c:v>
                </c:pt>
                <c:pt idx="2004">
                  <c:v>-1.054253616497558</c:v>
                </c:pt>
                <c:pt idx="2005">
                  <c:v>-1.360574726270225</c:v>
                </c:pt>
                <c:pt idx="2006">
                  <c:v>-1.2964263213293803</c:v>
                </c:pt>
                <c:pt idx="2007">
                  <c:v>-1.4094923427127926</c:v>
                </c:pt>
                <c:pt idx="2008">
                  <c:v>-1.4352795100148086</c:v>
                </c:pt>
                <c:pt idx="2009">
                  <c:v>-1.127147683375318</c:v>
                </c:pt>
                <c:pt idx="2010">
                  <c:v>-1.503330879311382</c:v>
                </c:pt>
                <c:pt idx="2011">
                  <c:v>-1.3208188369556728</c:v>
                </c:pt>
                <c:pt idx="2012">
                  <c:v>-1.5535747911753717</c:v>
                </c:pt>
                <c:pt idx="2013">
                  <c:v>-1.4398939831727464</c:v>
                </c:pt>
                <c:pt idx="2014">
                  <c:v>-1.5684942110469224</c:v>
                </c:pt>
                <c:pt idx="2015">
                  <c:v>-1.5793720895166841</c:v>
                </c:pt>
                <c:pt idx="2016">
                  <c:v>-1.6700363685140607</c:v>
                </c:pt>
                <c:pt idx="2017">
                  <c:v>-1.8013370706982501</c:v>
                </c:pt>
                <c:pt idx="2018">
                  <c:v>-1.4051136326808766</c:v>
                </c:pt>
                <c:pt idx="2019">
                  <c:v>-1.3140834447995076</c:v>
                </c:pt>
                <c:pt idx="2020">
                  <c:v>-1.3554354016870551</c:v>
                </c:pt>
                <c:pt idx="2021">
                  <c:v>-1.3282594168008588</c:v>
                </c:pt>
                <c:pt idx="2022">
                  <c:v>-1.6845011917354435</c:v>
                </c:pt>
                <c:pt idx="2023">
                  <c:v>-1.6990957935978379</c:v>
                </c:pt>
                <c:pt idx="2024">
                  <c:v>-1.4816943690792783</c:v>
                </c:pt>
                <c:pt idx="2025">
                  <c:v>-1.399388818560654</c:v>
                </c:pt>
                <c:pt idx="2026">
                  <c:v>-1.5702108761866507</c:v>
                </c:pt>
                <c:pt idx="2027">
                  <c:v>-1.4767107961924486</c:v>
                </c:pt>
                <c:pt idx="2028">
                  <c:v>-1.6144591728141089</c:v>
                </c:pt>
                <c:pt idx="2029">
                  <c:v>-1.7439189048243486</c:v>
                </c:pt>
                <c:pt idx="2030">
                  <c:v>-1.7486478845720743</c:v>
                </c:pt>
                <c:pt idx="2031">
                  <c:v>-1.7095122724309464</c:v>
                </c:pt>
                <c:pt idx="2032">
                  <c:v>-1.6518260585466349</c:v>
                </c:pt>
                <c:pt idx="2033">
                  <c:v>-1.1176263061708935</c:v>
                </c:pt>
                <c:pt idx="2034">
                  <c:v>-1.434946090219813</c:v>
                </c:pt>
                <c:pt idx="2035">
                  <c:v>-1.6799052045139762</c:v>
                </c:pt>
                <c:pt idx="2036">
                  <c:v>-1.8453583146696984</c:v>
                </c:pt>
                <c:pt idx="2037">
                  <c:v>-1.8777571785415947</c:v>
                </c:pt>
                <c:pt idx="2038">
                  <c:v>-2.1498202689757218</c:v>
                </c:pt>
                <c:pt idx="2039">
                  <c:v>-1.9348876948623861</c:v>
                </c:pt>
                <c:pt idx="2040">
                  <c:v>-2.0155119730068671</c:v>
                </c:pt>
                <c:pt idx="2041">
                  <c:v>-1.7941353499534962</c:v>
                </c:pt>
                <c:pt idx="2042">
                  <c:v>-1.9435449485664336</c:v>
                </c:pt>
                <c:pt idx="2043">
                  <c:v>-1.7493336795173953</c:v>
                </c:pt>
                <c:pt idx="2044">
                  <c:v>-1.9270084863199033</c:v>
                </c:pt>
                <c:pt idx="2045">
                  <c:v>-2.0421818896789956</c:v>
                </c:pt>
                <c:pt idx="2046">
                  <c:v>-1.9657928374367861</c:v>
                </c:pt>
                <c:pt idx="2047">
                  <c:v>-2.0552008497582319</c:v>
                </c:pt>
                <c:pt idx="2048">
                  <c:v>-1.9506257174444874</c:v>
                </c:pt>
                <c:pt idx="2049">
                  <c:v>-2.1661401163478367</c:v>
                </c:pt>
                <c:pt idx="2050">
                  <c:v>-2.0170638004203267</c:v>
                </c:pt>
                <c:pt idx="2051">
                  <c:v>-2.0252049565528063</c:v>
                </c:pt>
                <c:pt idx="2052">
                  <c:v>-2.0498544966581544</c:v>
                </c:pt>
                <c:pt idx="2053">
                  <c:v>-1.9503293444511405</c:v>
                </c:pt>
                <c:pt idx="2054">
                  <c:v>-2.0070484808563771</c:v>
                </c:pt>
                <c:pt idx="2055">
                  <c:v>-1.8864643255568581</c:v>
                </c:pt>
                <c:pt idx="2056">
                  <c:v>-2.1687676336177519</c:v>
                </c:pt>
                <c:pt idx="2057">
                  <c:v>-2.0726748653417504</c:v>
                </c:pt>
                <c:pt idx="2058">
                  <c:v>-2.1916977942435079</c:v>
                </c:pt>
                <c:pt idx="2059">
                  <c:v>-2.1196250986851739</c:v>
                </c:pt>
                <c:pt idx="2060">
                  <c:v>-2.2183409018195821</c:v>
                </c:pt>
                <c:pt idx="2061">
                  <c:v>-2.3225619980927537</c:v>
                </c:pt>
                <c:pt idx="2062">
                  <c:v>-2.0907320050941314</c:v>
                </c:pt>
                <c:pt idx="2063">
                  <c:v>-2.1175776503504329</c:v>
                </c:pt>
                <c:pt idx="2064">
                  <c:v>-2.0985371893981641</c:v>
                </c:pt>
                <c:pt idx="2065">
                  <c:v>-2.1833656071605256</c:v>
                </c:pt>
                <c:pt idx="2066">
                  <c:v>-2.0469441532086075</c:v>
                </c:pt>
                <c:pt idx="2067">
                  <c:v>-1.990358397563452</c:v>
                </c:pt>
                <c:pt idx="2068">
                  <c:v>-1.9425373923034117</c:v>
                </c:pt>
                <c:pt idx="2069">
                  <c:v>-2.1281104479696333</c:v>
                </c:pt>
                <c:pt idx="2070">
                  <c:v>-2.1092911071836973</c:v>
                </c:pt>
                <c:pt idx="2071">
                  <c:v>-1.9677392313131259</c:v>
                </c:pt>
                <c:pt idx="2072">
                  <c:v>-1.3908917112414709</c:v>
                </c:pt>
                <c:pt idx="2073">
                  <c:v>-2.180589456651516</c:v>
                </c:pt>
                <c:pt idx="2074">
                  <c:v>-2.1872929732025037</c:v>
                </c:pt>
                <c:pt idx="2075">
                  <c:v>-1.985697768353778</c:v>
                </c:pt>
                <c:pt idx="2076">
                  <c:v>-1.8216131024918925</c:v>
                </c:pt>
                <c:pt idx="2077">
                  <c:v>-1.8931061536694438</c:v>
                </c:pt>
                <c:pt idx="2078">
                  <c:v>-2.1597436102456014</c:v>
                </c:pt>
                <c:pt idx="2079">
                  <c:v>-2.0765170218785434</c:v>
                </c:pt>
                <c:pt idx="2080">
                  <c:v>-1.7986167810792431</c:v>
                </c:pt>
                <c:pt idx="2081">
                  <c:v>-2.2503401694346836</c:v>
                </c:pt>
                <c:pt idx="2082">
                  <c:v>-2.1758878666598092</c:v>
                </c:pt>
                <c:pt idx="2083">
                  <c:v>-1.9928634967693704</c:v>
                </c:pt>
                <c:pt idx="2084">
                  <c:v>-1.9328655910707981</c:v>
                </c:pt>
                <c:pt idx="2085">
                  <c:v>-1.9664504665748428</c:v>
                </c:pt>
                <c:pt idx="2086">
                  <c:v>-1.9374091770457458</c:v>
                </c:pt>
                <c:pt idx="2087">
                  <c:v>-1.8797242895374877</c:v>
                </c:pt>
                <c:pt idx="2088">
                  <c:v>-2.1793898250995536</c:v>
                </c:pt>
                <c:pt idx="2089">
                  <c:v>-2.1510199825641063</c:v>
                </c:pt>
                <c:pt idx="2090">
                  <c:v>-1.9366205246398094</c:v>
                </c:pt>
                <c:pt idx="2091">
                  <c:v>-1.8905525104605303</c:v>
                </c:pt>
                <c:pt idx="2092">
                  <c:v>-2.1489386444933922</c:v>
                </c:pt>
                <c:pt idx="2093">
                  <c:v>-2.106148853964096</c:v>
                </c:pt>
                <c:pt idx="2094">
                  <c:v>-2.2362208123132055</c:v>
                </c:pt>
                <c:pt idx="2095">
                  <c:v>-1.7133434954163196</c:v>
                </c:pt>
                <c:pt idx="2096">
                  <c:v>-1.9144817267772174</c:v>
                </c:pt>
                <c:pt idx="2097">
                  <c:v>-1.8501424978139891</c:v>
                </c:pt>
                <c:pt idx="2098">
                  <c:v>-2.2841823778789294</c:v>
                </c:pt>
                <c:pt idx="2099">
                  <c:v>-2.0176921347555776</c:v>
                </c:pt>
                <c:pt idx="2100">
                  <c:v>-2.0229566127608178</c:v>
                </c:pt>
                <c:pt idx="2101">
                  <c:v>-1.6641385615455029</c:v>
                </c:pt>
                <c:pt idx="2102">
                  <c:v>-1.6775591935427769</c:v>
                </c:pt>
                <c:pt idx="2103">
                  <c:v>-1.7225025628119006</c:v>
                </c:pt>
                <c:pt idx="2104">
                  <c:v>-2.0493667879003086</c:v>
                </c:pt>
                <c:pt idx="2105">
                  <c:v>-2.0074953802437845</c:v>
                </c:pt>
                <c:pt idx="2106">
                  <c:v>-1.8087879221360126</c:v>
                </c:pt>
                <c:pt idx="2107">
                  <c:v>-1.8389334443628336</c:v>
                </c:pt>
                <c:pt idx="2108">
                  <c:v>-1.881319816478455</c:v>
                </c:pt>
                <c:pt idx="2109">
                  <c:v>-1.8915354712095489</c:v>
                </c:pt>
                <c:pt idx="2110">
                  <c:v>-1.9290413123626449</c:v>
                </c:pt>
                <c:pt idx="2111">
                  <c:v>-2.0032197532968032</c:v>
                </c:pt>
                <c:pt idx="2112">
                  <c:v>-1.9192905367546143</c:v>
                </c:pt>
                <c:pt idx="2113">
                  <c:v>-1.9597574488645408</c:v>
                </c:pt>
                <c:pt idx="2114">
                  <c:v>-1.9020959550913874</c:v>
                </c:pt>
                <c:pt idx="2115">
                  <c:v>-1.79471679397325</c:v>
                </c:pt>
                <c:pt idx="2116">
                  <c:v>-2.1825916613075869</c:v>
                </c:pt>
                <c:pt idx="2117">
                  <c:v>-2.2276690331878291</c:v>
                </c:pt>
                <c:pt idx="2118">
                  <c:v>-1.7282484195258574</c:v>
                </c:pt>
                <c:pt idx="2119">
                  <c:v>-1.7275065706696457</c:v>
                </c:pt>
                <c:pt idx="2120">
                  <c:v>-1.8150153137864944</c:v>
                </c:pt>
                <c:pt idx="2121">
                  <c:v>-2.1069105148396439</c:v>
                </c:pt>
                <c:pt idx="2122">
                  <c:v>-2.0869880970973087</c:v>
                </c:pt>
                <c:pt idx="2123">
                  <c:v>-1.9467717013416541</c:v>
                </c:pt>
                <c:pt idx="2124">
                  <c:v>-2.1749522797624765</c:v>
                </c:pt>
                <c:pt idx="2125">
                  <c:v>-1.9507934106468561</c:v>
                </c:pt>
                <c:pt idx="2126">
                  <c:v>-2.0607862353537287</c:v>
                </c:pt>
                <c:pt idx="2127">
                  <c:v>-1.7277655665723257</c:v>
                </c:pt>
                <c:pt idx="2128">
                  <c:v>-1.7633642928902127</c:v>
                </c:pt>
                <c:pt idx="2129">
                  <c:v>-2.1492818419103221</c:v>
                </c:pt>
                <c:pt idx="2130">
                  <c:v>-2.0018875479507203</c:v>
                </c:pt>
                <c:pt idx="2131">
                  <c:v>-1.8101239609040753</c:v>
                </c:pt>
                <c:pt idx="2132">
                  <c:v>-2.0852301193903688</c:v>
                </c:pt>
                <c:pt idx="2133">
                  <c:v>-1.942372083735866</c:v>
                </c:pt>
                <c:pt idx="2134">
                  <c:v>-1.6351290597377277</c:v>
                </c:pt>
                <c:pt idx="2135">
                  <c:v>-1.9247129156105602</c:v>
                </c:pt>
                <c:pt idx="2136">
                  <c:v>-1.7262138840342889</c:v>
                </c:pt>
                <c:pt idx="2137">
                  <c:v>-2.1357737808092692</c:v>
                </c:pt>
                <c:pt idx="2138">
                  <c:v>-1.9226699684498971</c:v>
                </c:pt>
                <c:pt idx="2139">
                  <c:v>-1.932821216713676</c:v>
                </c:pt>
                <c:pt idx="2140">
                  <c:v>-2.178035286156299</c:v>
                </c:pt>
                <c:pt idx="2141">
                  <c:v>-1.8185309876883604</c:v>
                </c:pt>
                <c:pt idx="2142">
                  <c:v>-1.6461913935450045</c:v>
                </c:pt>
                <c:pt idx="2143">
                  <c:v>-1.6788596072290884</c:v>
                </c:pt>
                <c:pt idx="2144">
                  <c:v>-1.9209533221243413</c:v>
                </c:pt>
                <c:pt idx="2145">
                  <c:v>-1.9215177607841527</c:v>
                </c:pt>
                <c:pt idx="2146">
                  <c:v>-1.8571337831786439</c:v>
                </c:pt>
                <c:pt idx="2147">
                  <c:v>-1.7367586927852008</c:v>
                </c:pt>
                <c:pt idx="2148">
                  <c:v>-1.4574070953276452</c:v>
                </c:pt>
                <c:pt idx="2149">
                  <c:v>-1.8694846957206135</c:v>
                </c:pt>
                <c:pt idx="2150">
                  <c:v>-1.3144307953493861</c:v>
                </c:pt>
                <c:pt idx="2151">
                  <c:v>-1.9543572810300391</c:v>
                </c:pt>
                <c:pt idx="2152">
                  <c:v>-1.6326402935251672</c:v>
                </c:pt>
                <c:pt idx="2153">
                  <c:v>-1.7553476745078012</c:v>
                </c:pt>
                <c:pt idx="2154">
                  <c:v>-1.7253206006319743</c:v>
                </c:pt>
                <c:pt idx="2155">
                  <c:v>-1.731981263314597</c:v>
                </c:pt>
                <c:pt idx="2156">
                  <c:v>-1.8029268484493155</c:v>
                </c:pt>
                <c:pt idx="2157">
                  <c:v>-1.6674724043200584</c:v>
                </c:pt>
                <c:pt idx="2158">
                  <c:v>-1.4957525418673567</c:v>
                </c:pt>
                <c:pt idx="2159">
                  <c:v>-1.2932645643629614</c:v>
                </c:pt>
                <c:pt idx="2160">
                  <c:v>-1.7934933273938913</c:v>
                </c:pt>
                <c:pt idx="2161">
                  <c:v>-1.6808339038817399</c:v>
                </c:pt>
                <c:pt idx="2162">
                  <c:v>-1.7314589265623015</c:v>
                </c:pt>
                <c:pt idx="2163">
                  <c:v>-1.684768553715088</c:v>
                </c:pt>
                <c:pt idx="2164">
                  <c:v>-1.7730825964079377</c:v>
                </c:pt>
                <c:pt idx="2165">
                  <c:v>-1.6872518270403924</c:v>
                </c:pt>
                <c:pt idx="2166">
                  <c:v>-1.440780092239069</c:v>
                </c:pt>
                <c:pt idx="2167">
                  <c:v>-1.5905167542975107</c:v>
                </c:pt>
                <c:pt idx="2168">
                  <c:v>-1.7466311135563739</c:v>
                </c:pt>
                <c:pt idx="2169">
                  <c:v>-1.7580929288167901</c:v>
                </c:pt>
                <c:pt idx="2170">
                  <c:v>-1.321748966395675</c:v>
                </c:pt>
                <c:pt idx="2171">
                  <c:v>-1.6603473319436901</c:v>
                </c:pt>
                <c:pt idx="2172">
                  <c:v>-1.7178676022350237</c:v>
                </c:pt>
                <c:pt idx="2173">
                  <c:v>-1.6484647556294973</c:v>
                </c:pt>
                <c:pt idx="2174">
                  <c:v>-1.4507398983607533</c:v>
                </c:pt>
                <c:pt idx="2175">
                  <c:v>-2.2815267494204372</c:v>
                </c:pt>
                <c:pt idx="2176">
                  <c:v>-1.657921774499882</c:v>
                </c:pt>
                <c:pt idx="2177">
                  <c:v>-1.7875917650988171</c:v>
                </c:pt>
                <c:pt idx="2178">
                  <c:v>-1.4997609376850463</c:v>
                </c:pt>
                <c:pt idx="2179">
                  <c:v>-1.1452858727216908</c:v>
                </c:pt>
                <c:pt idx="2180">
                  <c:v>-1.4646597636485348</c:v>
                </c:pt>
                <c:pt idx="2181">
                  <c:v>-1.7432702383648691</c:v>
                </c:pt>
                <c:pt idx="2182">
                  <c:v>-1.4810685692787873</c:v>
                </c:pt>
                <c:pt idx="2183">
                  <c:v>-1.3907943641642051</c:v>
                </c:pt>
                <c:pt idx="2184">
                  <c:v>-1.4340013541953578</c:v>
                </c:pt>
                <c:pt idx="2185">
                  <c:v>-1.6386894808110286</c:v>
                </c:pt>
                <c:pt idx="2186">
                  <c:v>-1.7101507201139343</c:v>
                </c:pt>
                <c:pt idx="2187">
                  <c:v>-1.4651313057748583</c:v>
                </c:pt>
                <c:pt idx="2188">
                  <c:v>-1.5498734260772418</c:v>
                </c:pt>
                <c:pt idx="2189">
                  <c:v>-1.2428422180841503</c:v>
                </c:pt>
                <c:pt idx="2190">
                  <c:v>-1.3682439178236638</c:v>
                </c:pt>
                <c:pt idx="2191">
                  <c:v>-1.2009418407316286</c:v>
                </c:pt>
                <c:pt idx="2192">
                  <c:v>-1.4242791299957425</c:v>
                </c:pt>
                <c:pt idx="2193">
                  <c:v>-1.5172654877979141</c:v>
                </c:pt>
                <c:pt idx="2194">
                  <c:v>-1.1646184168936369</c:v>
                </c:pt>
                <c:pt idx="2195">
                  <c:v>-1.3354709177282764</c:v>
                </c:pt>
                <c:pt idx="2196">
                  <c:v>-1.0227224511408783</c:v>
                </c:pt>
                <c:pt idx="2197">
                  <c:v>-1.3153073845453056</c:v>
                </c:pt>
                <c:pt idx="2198">
                  <c:v>-1.2637440877340644</c:v>
                </c:pt>
                <c:pt idx="2199">
                  <c:v>-1.3281290585055228</c:v>
                </c:pt>
                <c:pt idx="2200">
                  <c:v>-1.1514032154472886</c:v>
                </c:pt>
                <c:pt idx="2201">
                  <c:v>-1.625605814348452</c:v>
                </c:pt>
                <c:pt idx="2202">
                  <c:v>-1.6579769299012836</c:v>
                </c:pt>
                <c:pt idx="2203">
                  <c:v>-1.0338335273237353</c:v>
                </c:pt>
                <c:pt idx="2204">
                  <c:v>-1.065057672821923</c:v>
                </c:pt>
                <c:pt idx="2205">
                  <c:v>-1.1430925021514771</c:v>
                </c:pt>
                <c:pt idx="2206">
                  <c:v>-1.2789798674912367</c:v>
                </c:pt>
                <c:pt idx="2207">
                  <c:v>-1.4259677344619526</c:v>
                </c:pt>
                <c:pt idx="2208">
                  <c:v>-1.9200945531580693</c:v>
                </c:pt>
                <c:pt idx="2209">
                  <c:v>-1.005857553441114</c:v>
                </c:pt>
                <c:pt idx="2210">
                  <c:v>-0.91767907619704214</c:v>
                </c:pt>
                <c:pt idx="2211">
                  <c:v>-1.0325583339021005</c:v>
                </c:pt>
                <c:pt idx="2212">
                  <c:v>-0.95948564420029747</c:v>
                </c:pt>
                <c:pt idx="2213">
                  <c:v>-1.1136336489276699</c:v>
                </c:pt>
                <c:pt idx="2214">
                  <c:v>-1.4347010556668316</c:v>
                </c:pt>
                <c:pt idx="2215">
                  <c:v>-0.95106459884504169</c:v>
                </c:pt>
                <c:pt idx="2216">
                  <c:v>-0.98640328362591401</c:v>
                </c:pt>
                <c:pt idx="2217">
                  <c:v>-1.3571022198709315</c:v>
                </c:pt>
                <c:pt idx="2218">
                  <c:v>-1.2115710096633592</c:v>
                </c:pt>
                <c:pt idx="2219">
                  <c:v>-1.0280447576956897</c:v>
                </c:pt>
                <c:pt idx="2220">
                  <c:v>-1.1847438463791438</c:v>
                </c:pt>
                <c:pt idx="2221">
                  <c:v>-1.0390335314992116</c:v>
                </c:pt>
                <c:pt idx="2222">
                  <c:v>-1.2397081024495771</c:v>
                </c:pt>
                <c:pt idx="2223">
                  <c:v>-0.93965932660160512</c:v>
                </c:pt>
                <c:pt idx="2224">
                  <c:v>-0.67552002410977696</c:v>
                </c:pt>
                <c:pt idx="2225">
                  <c:v>-1.1514507525048234</c:v>
                </c:pt>
                <c:pt idx="2226">
                  <c:v>-1.4151911739295864</c:v>
                </c:pt>
                <c:pt idx="2227">
                  <c:v>-1.4173494615558724</c:v>
                </c:pt>
                <c:pt idx="2228">
                  <c:v>-1.1552920122797961</c:v>
                </c:pt>
                <c:pt idx="2229">
                  <c:v>-0.95162629490519457</c:v>
                </c:pt>
                <c:pt idx="2230">
                  <c:v>-1.3609516908442254</c:v>
                </c:pt>
                <c:pt idx="2231">
                  <c:v>-1.2289674404718509</c:v>
                </c:pt>
                <c:pt idx="2232">
                  <c:v>-1.6143830046327912</c:v>
                </c:pt>
                <c:pt idx="2233">
                  <c:v>-1.0524482449259409</c:v>
                </c:pt>
                <c:pt idx="2234">
                  <c:v>-0.93361627449775053</c:v>
                </c:pt>
                <c:pt idx="2235">
                  <c:v>-1.4868688177528844</c:v>
                </c:pt>
                <c:pt idx="2236">
                  <c:v>-1.1399704986097881</c:v>
                </c:pt>
                <c:pt idx="2237">
                  <c:v>-1.1228796275973396</c:v>
                </c:pt>
                <c:pt idx="2238">
                  <c:v>-0.92300043110706831</c:v>
                </c:pt>
                <c:pt idx="2239">
                  <c:v>-1.0913808774960732</c:v>
                </c:pt>
                <c:pt idx="2240">
                  <c:v>-0.96809621124014367</c:v>
                </c:pt>
                <c:pt idx="2241">
                  <c:v>-1.1050854771389451</c:v>
                </c:pt>
                <c:pt idx="2242">
                  <c:v>-1.1788283816612122</c:v>
                </c:pt>
                <c:pt idx="2243">
                  <c:v>-1.1558921188024263</c:v>
                </c:pt>
                <c:pt idx="2244">
                  <c:v>-1.4395498323625189</c:v>
                </c:pt>
                <c:pt idx="2245">
                  <c:v>-1.1140834810007272</c:v>
                </c:pt>
                <c:pt idx="2246">
                  <c:v>-1.3854320313842816</c:v>
                </c:pt>
                <c:pt idx="2247">
                  <c:v>-1.5022127950802711</c:v>
                </c:pt>
                <c:pt idx="2248">
                  <c:v>-1.3245106189886835</c:v>
                </c:pt>
                <c:pt idx="2249">
                  <c:v>-1.2226164779071125</c:v>
                </c:pt>
                <c:pt idx="2250">
                  <c:v>-1.4330136078916089</c:v>
                </c:pt>
                <c:pt idx="2251">
                  <c:v>-0.83308341816457077</c:v>
                </c:pt>
                <c:pt idx="2252">
                  <c:v>-1.1169120797035914</c:v>
                </c:pt>
                <c:pt idx="2253">
                  <c:v>-1.2026131138941576</c:v>
                </c:pt>
                <c:pt idx="2254">
                  <c:v>-1.3429199259054281</c:v>
                </c:pt>
                <c:pt idx="2255">
                  <c:v>-1.2378647657345976</c:v>
                </c:pt>
                <c:pt idx="2256">
                  <c:v>-1.0817708644406343</c:v>
                </c:pt>
                <c:pt idx="2257">
                  <c:v>-0.98121888625049003</c:v>
                </c:pt>
                <c:pt idx="2258">
                  <c:v>-1.1148967989151437</c:v>
                </c:pt>
                <c:pt idx="2259">
                  <c:v>-0.85545177860903987</c:v>
                </c:pt>
                <c:pt idx="2260">
                  <c:v>-1.2005368215629142</c:v>
                </c:pt>
                <c:pt idx="2261">
                  <c:v>-0.75935845525636481</c:v>
                </c:pt>
                <c:pt idx="2262">
                  <c:v>-0.82651610340604975</c:v>
                </c:pt>
                <c:pt idx="2263">
                  <c:v>-0.86088363771439358</c:v>
                </c:pt>
                <c:pt idx="2264">
                  <c:v>-0.65772562381569699</c:v>
                </c:pt>
                <c:pt idx="2265">
                  <c:v>-1.12952180567083</c:v>
                </c:pt>
                <c:pt idx="2266">
                  <c:v>-1.1413108378590886</c:v>
                </c:pt>
                <c:pt idx="2267">
                  <c:v>-1.3896129578146343</c:v>
                </c:pt>
                <c:pt idx="2268">
                  <c:v>-1.35662666112224</c:v>
                </c:pt>
                <c:pt idx="2269">
                  <c:v>-1.2087152261648804</c:v>
                </c:pt>
                <c:pt idx="2270">
                  <c:v>-0.82330331074287333</c:v>
                </c:pt>
                <c:pt idx="2271">
                  <c:v>-1.0786976326843334</c:v>
                </c:pt>
                <c:pt idx="2272">
                  <c:v>-1.0851768216051605</c:v>
                </c:pt>
                <c:pt idx="2273">
                  <c:v>-0.86275707506295873</c:v>
                </c:pt>
                <c:pt idx="2274">
                  <c:v>-1.0529981557680035</c:v>
                </c:pt>
                <c:pt idx="2275">
                  <c:v>-1.0916433650942636</c:v>
                </c:pt>
                <c:pt idx="2276">
                  <c:v>-1.0142563274018412</c:v>
                </c:pt>
                <c:pt idx="2277">
                  <c:v>-1.2115765773941023</c:v>
                </c:pt>
                <c:pt idx="2278">
                  <c:v>-1.622197303958095</c:v>
                </c:pt>
                <c:pt idx="2279">
                  <c:v>-1.241008123688081</c:v>
                </c:pt>
                <c:pt idx="2280">
                  <c:v>-1.0612236573790401</c:v>
                </c:pt>
                <c:pt idx="2281">
                  <c:v>-0.72643211526903784</c:v>
                </c:pt>
                <c:pt idx="2282">
                  <c:v>-0.99259119110961525</c:v>
                </c:pt>
                <c:pt idx="2283">
                  <c:v>-1.2770674588929776</c:v>
                </c:pt>
                <c:pt idx="2284">
                  <c:v>-1.4308328016177541</c:v>
                </c:pt>
                <c:pt idx="2285">
                  <c:v>-0.94382896716340703</c:v>
                </c:pt>
                <c:pt idx="2286">
                  <c:v>-0.92526982944429736</c:v>
                </c:pt>
                <c:pt idx="2287">
                  <c:v>-1.0361060457526827</c:v>
                </c:pt>
                <c:pt idx="2288">
                  <c:v>-1.2394905285929125</c:v>
                </c:pt>
                <c:pt idx="2289">
                  <c:v>-1.2307031502899468</c:v>
                </c:pt>
                <c:pt idx="2290">
                  <c:v>-1.0106777131682509</c:v>
                </c:pt>
                <c:pt idx="2291">
                  <c:v>-0.31672930398198851</c:v>
                </c:pt>
                <c:pt idx="2292">
                  <c:v>-0.47353756172188177</c:v>
                </c:pt>
                <c:pt idx="2293">
                  <c:v>-0.47234713201276257</c:v>
                </c:pt>
                <c:pt idx="2294">
                  <c:v>-0.60521374482507273</c:v>
                </c:pt>
                <c:pt idx="2295">
                  <c:v>-0.97687997254114478</c:v>
                </c:pt>
                <c:pt idx="2296">
                  <c:v>-1.0505684589148245</c:v>
                </c:pt>
                <c:pt idx="2297">
                  <c:v>-0.87288778922174348</c:v>
                </c:pt>
                <c:pt idx="2298">
                  <c:v>-0.88246584722486698</c:v>
                </c:pt>
                <c:pt idx="2299">
                  <c:v>-1.0412881872628565</c:v>
                </c:pt>
                <c:pt idx="2300">
                  <c:v>-0.87493390107691305</c:v>
                </c:pt>
                <c:pt idx="2301">
                  <c:v>-0.95379927287373434</c:v>
                </c:pt>
                <c:pt idx="2302">
                  <c:v>-1.1989600153794244</c:v>
                </c:pt>
                <c:pt idx="2303">
                  <c:v>-1.0731580351294845</c:v>
                </c:pt>
                <c:pt idx="2304">
                  <c:v>-1.1309091662932369</c:v>
                </c:pt>
                <c:pt idx="2305">
                  <c:v>-0.90387728932801448</c:v>
                </c:pt>
                <c:pt idx="2306">
                  <c:v>-0.96929165349430857</c:v>
                </c:pt>
                <c:pt idx="2307">
                  <c:v>-1.0448681262958948</c:v>
                </c:pt>
                <c:pt idx="2308">
                  <c:v>-0.94932125173579074</c:v>
                </c:pt>
                <c:pt idx="2309">
                  <c:v>-1.1200059354731007</c:v>
                </c:pt>
                <c:pt idx="2310">
                  <c:v>-1.1876225600406354</c:v>
                </c:pt>
                <c:pt idx="2311">
                  <c:v>-1.1757334248581275</c:v>
                </c:pt>
                <c:pt idx="2312">
                  <c:v>-1.0473094377077663</c:v>
                </c:pt>
                <c:pt idx="2313">
                  <c:v>-0.99165605005424595</c:v>
                </c:pt>
                <c:pt idx="2314">
                  <c:v>-1.110027728002283</c:v>
                </c:pt>
                <c:pt idx="2315">
                  <c:v>-0.89602695848784997</c:v>
                </c:pt>
                <c:pt idx="2316">
                  <c:v>-1.1445501173893424</c:v>
                </c:pt>
                <c:pt idx="2317">
                  <c:v>-0.85001419725052596</c:v>
                </c:pt>
                <c:pt idx="2318">
                  <c:v>-0.94969877032511363</c:v>
                </c:pt>
                <c:pt idx="2319">
                  <c:v>-0.89636840473914514</c:v>
                </c:pt>
                <c:pt idx="2320">
                  <c:v>-1.0801118776187613</c:v>
                </c:pt>
                <c:pt idx="2321">
                  <c:v>-1.3646498726238354</c:v>
                </c:pt>
                <c:pt idx="2322">
                  <c:v>-1.3487824939050208</c:v>
                </c:pt>
                <c:pt idx="2323">
                  <c:v>-1.0525861170717521</c:v>
                </c:pt>
                <c:pt idx="2324">
                  <c:v>-1.2514627030234982</c:v>
                </c:pt>
                <c:pt idx="2325">
                  <c:v>-0.84704387699563455</c:v>
                </c:pt>
                <c:pt idx="2326">
                  <c:v>-1.1885525122108831</c:v>
                </c:pt>
                <c:pt idx="2327">
                  <c:v>-0.87737960608755827</c:v>
                </c:pt>
                <c:pt idx="2328">
                  <c:v>-1.135804422189457</c:v>
                </c:pt>
                <c:pt idx="2329">
                  <c:v>-0.80754427120977024</c:v>
                </c:pt>
                <c:pt idx="2330">
                  <c:v>-0.85317188192755022</c:v>
                </c:pt>
                <c:pt idx="2331">
                  <c:v>-0.89622532389439513</c:v>
                </c:pt>
                <c:pt idx="2332">
                  <c:v>-1.0359858560344826</c:v>
                </c:pt>
                <c:pt idx="2333">
                  <c:v>-1.3787728941454969</c:v>
                </c:pt>
                <c:pt idx="2334">
                  <c:v>-1.0877096905557826</c:v>
                </c:pt>
                <c:pt idx="2335">
                  <c:v>-1.0707729280360789</c:v>
                </c:pt>
                <c:pt idx="2336">
                  <c:v>-1.0002176638599813</c:v>
                </c:pt>
                <c:pt idx="2337">
                  <c:v>-1.0662825422695255</c:v>
                </c:pt>
                <c:pt idx="2338">
                  <c:v>-1.3779725719284208</c:v>
                </c:pt>
                <c:pt idx="2339">
                  <c:v>-1.0366413588646983</c:v>
                </c:pt>
                <c:pt idx="2340">
                  <c:v>-0.96543461605158587</c:v>
                </c:pt>
                <c:pt idx="2341">
                  <c:v>-0.9770371135159106</c:v>
                </c:pt>
                <c:pt idx="2342">
                  <c:v>-1.2040884561058895</c:v>
                </c:pt>
                <c:pt idx="2343">
                  <c:v>-1.2855702347713382</c:v>
                </c:pt>
                <c:pt idx="2344">
                  <c:v>-1.2525250300207347</c:v>
                </c:pt>
                <c:pt idx="2345">
                  <c:v>-0.97282206760258561</c:v>
                </c:pt>
                <c:pt idx="2346">
                  <c:v>-1.0247608986721612</c:v>
                </c:pt>
                <c:pt idx="2347">
                  <c:v>-1.4059704635739578</c:v>
                </c:pt>
                <c:pt idx="2348">
                  <c:v>-0.80360416763272102</c:v>
                </c:pt>
                <c:pt idx="2349">
                  <c:v>-0.49192703359901557</c:v>
                </c:pt>
                <c:pt idx="2350">
                  <c:v>-1.0850993008067134</c:v>
                </c:pt>
                <c:pt idx="2351">
                  <c:v>-0.86591448174384578</c:v>
                </c:pt>
                <c:pt idx="2352">
                  <c:v>-0.95293685762025682</c:v>
                </c:pt>
                <c:pt idx="2353">
                  <c:v>-0.95222605031197727</c:v>
                </c:pt>
                <c:pt idx="2354">
                  <c:v>-1.1416324791465593</c:v>
                </c:pt>
                <c:pt idx="2355">
                  <c:v>-0.76834753127605904</c:v>
                </c:pt>
                <c:pt idx="2356">
                  <c:v>-0.90151004858962658</c:v>
                </c:pt>
                <c:pt idx="2357">
                  <c:v>-0.62002397511944363</c:v>
                </c:pt>
                <c:pt idx="2358">
                  <c:v>-0.88799467387434827</c:v>
                </c:pt>
                <c:pt idx="2359">
                  <c:v>-0.9967120507495153</c:v>
                </c:pt>
                <c:pt idx="2360">
                  <c:v>-0.75288461709170917</c:v>
                </c:pt>
                <c:pt idx="2361">
                  <c:v>-0.57024353301808883</c:v>
                </c:pt>
                <c:pt idx="2362">
                  <c:v>-0.3086284901517411</c:v>
                </c:pt>
                <c:pt idx="2363">
                  <c:v>-0.80360064134461506</c:v>
                </c:pt>
                <c:pt idx="2364">
                  <c:v>-0.72967301649902172</c:v>
                </c:pt>
                <c:pt idx="2365">
                  <c:v>-0.46531126843110115</c:v>
                </c:pt>
                <c:pt idx="2366">
                  <c:v>-0.84422378396791231</c:v>
                </c:pt>
                <c:pt idx="2367">
                  <c:v>-1.0786831072809866</c:v>
                </c:pt>
                <c:pt idx="2368">
                  <c:v>-0.49317188507838061</c:v>
                </c:pt>
                <c:pt idx="2369">
                  <c:v>-0.85364541332593191</c:v>
                </c:pt>
                <c:pt idx="2370">
                  <c:v>-0.92980972257246108</c:v>
                </c:pt>
                <c:pt idx="2371">
                  <c:v>-1.0320374293791179</c:v>
                </c:pt>
                <c:pt idx="2372">
                  <c:v>-1.1738753188907491</c:v>
                </c:pt>
                <c:pt idx="2373">
                  <c:v>-0.8606542635222425</c:v>
                </c:pt>
                <c:pt idx="2374">
                  <c:v>-0.80739469367983041</c:v>
                </c:pt>
                <c:pt idx="2375">
                  <c:v>-1.0303057902121049</c:v>
                </c:pt>
                <c:pt idx="2376">
                  <c:v>-0.73193023970017368</c:v>
                </c:pt>
                <c:pt idx="2377">
                  <c:v>-0.82038902116465806</c:v>
                </c:pt>
                <c:pt idx="2378">
                  <c:v>-0.8737888811924277</c:v>
                </c:pt>
                <c:pt idx="2379">
                  <c:v>-1.2406413369961733</c:v>
                </c:pt>
                <c:pt idx="2380">
                  <c:v>-0.7154561762485967</c:v>
                </c:pt>
                <c:pt idx="2381">
                  <c:v>-0.82723770925265949</c:v>
                </c:pt>
                <c:pt idx="2382">
                  <c:v>-0.77883362236603748</c:v>
                </c:pt>
                <c:pt idx="2383">
                  <c:v>-0.77368675289761768</c:v>
                </c:pt>
                <c:pt idx="2384">
                  <c:v>-0.88426532383478751</c:v>
                </c:pt>
                <c:pt idx="2385">
                  <c:v>-1.0040376973211806</c:v>
                </c:pt>
                <c:pt idx="2386">
                  <c:v>-0.68866433454055631</c:v>
                </c:pt>
                <c:pt idx="2387">
                  <c:v>-0.6993771485975131</c:v>
                </c:pt>
                <c:pt idx="2388">
                  <c:v>-0.81765882187343486</c:v>
                </c:pt>
                <c:pt idx="2389">
                  <c:v>-0.58969749305199937</c:v>
                </c:pt>
                <c:pt idx="2390">
                  <c:v>-0.7791615496003601</c:v>
                </c:pt>
                <c:pt idx="2391">
                  <c:v>-1.1509389695172567</c:v>
                </c:pt>
                <c:pt idx="2392">
                  <c:v>-0.58207008263766458</c:v>
                </c:pt>
                <c:pt idx="2393">
                  <c:v>-1.1010432488370414</c:v>
                </c:pt>
                <c:pt idx="2394">
                  <c:v>-0.76899590056318523</c:v>
                </c:pt>
                <c:pt idx="2395">
                  <c:v>-0.72784301241908267</c:v>
                </c:pt>
                <c:pt idx="2396">
                  <c:v>-1.1135151545777378</c:v>
                </c:pt>
                <c:pt idx="2397">
                  <c:v>-1.0552948182327437</c:v>
                </c:pt>
                <c:pt idx="2398">
                  <c:v>-0.95078956684024885</c:v>
                </c:pt>
                <c:pt idx="2399">
                  <c:v>-0.91087274009438168</c:v>
                </c:pt>
                <c:pt idx="2400">
                  <c:v>-0.67950856469483067</c:v>
                </c:pt>
                <c:pt idx="2401">
                  <c:v>-0.81668682886428812</c:v>
                </c:pt>
                <c:pt idx="2402">
                  <c:v>-0.6676314915312842</c:v>
                </c:pt>
                <c:pt idx="2403">
                  <c:v>-0.78493140807625039</c:v>
                </c:pt>
                <c:pt idx="2404">
                  <c:v>-0.52425981299490942</c:v>
                </c:pt>
                <c:pt idx="2405">
                  <c:v>-0.66873307382655511</c:v>
                </c:pt>
                <c:pt idx="2406">
                  <c:v>-0.56878407012468379</c:v>
                </c:pt>
                <c:pt idx="2407">
                  <c:v>-0.89081522582099559</c:v>
                </c:pt>
                <c:pt idx="2408">
                  <c:v>-0.47439066007768371</c:v>
                </c:pt>
                <c:pt idx="2409">
                  <c:v>-0.17768538459348449</c:v>
                </c:pt>
                <c:pt idx="2410">
                  <c:v>-0.17435713260420815</c:v>
                </c:pt>
                <c:pt idx="2411">
                  <c:v>-0.65186242575749898</c:v>
                </c:pt>
                <c:pt idx="2412">
                  <c:v>-0.50648862596287536</c:v>
                </c:pt>
                <c:pt idx="2413">
                  <c:v>-0.59035341706186184</c:v>
                </c:pt>
                <c:pt idx="2414">
                  <c:v>-0.82667864068883823</c:v>
                </c:pt>
                <c:pt idx="2415">
                  <c:v>0.10635378471079981</c:v>
                </c:pt>
                <c:pt idx="2416">
                  <c:v>-0.90073495975497853</c:v>
                </c:pt>
                <c:pt idx="2417">
                  <c:v>-0.10728715544670031</c:v>
                </c:pt>
                <c:pt idx="2418">
                  <c:v>-0.68878544095194449</c:v>
                </c:pt>
                <c:pt idx="2419">
                  <c:v>-0.42949441459612103</c:v>
                </c:pt>
                <c:pt idx="2420">
                  <c:v>0.28443624241716314</c:v>
                </c:pt>
                <c:pt idx="2421">
                  <c:v>-0.65920092506426275</c:v>
                </c:pt>
                <c:pt idx="2422">
                  <c:v>-0.60805675415391836</c:v>
                </c:pt>
                <c:pt idx="2423">
                  <c:v>-0.52279569029505257</c:v>
                </c:pt>
                <c:pt idx="2424">
                  <c:v>-0.58821025215840539</c:v>
                </c:pt>
                <c:pt idx="2425">
                  <c:v>-0.48723850588192619</c:v>
                </c:pt>
                <c:pt idx="2426">
                  <c:v>-0.71985401700209728</c:v>
                </c:pt>
                <c:pt idx="2427">
                  <c:v>-0.65182171468849415</c:v>
                </c:pt>
                <c:pt idx="2428">
                  <c:v>-0.6256120314571012</c:v>
                </c:pt>
                <c:pt idx="2429">
                  <c:v>-0.59026508712178849</c:v>
                </c:pt>
                <c:pt idx="2430">
                  <c:v>-0.72499525806195564</c:v>
                </c:pt>
                <c:pt idx="2431">
                  <c:v>-0.4611386456778499</c:v>
                </c:pt>
                <c:pt idx="2432">
                  <c:v>-0.5708464267782265</c:v>
                </c:pt>
                <c:pt idx="2433">
                  <c:v>-0.89112372581505728</c:v>
                </c:pt>
                <c:pt idx="2434">
                  <c:v>-0.87602204078529589</c:v>
                </c:pt>
                <c:pt idx="2435">
                  <c:v>-0.6346472309985085</c:v>
                </c:pt>
                <c:pt idx="2436">
                  <c:v>-0.56255246233798406</c:v>
                </c:pt>
                <c:pt idx="2437">
                  <c:v>-0.74107017253952634</c:v>
                </c:pt>
                <c:pt idx="2438">
                  <c:v>-0.53369863195358302</c:v>
                </c:pt>
                <c:pt idx="2439">
                  <c:v>-0.59235629478677776</c:v>
                </c:pt>
                <c:pt idx="2440">
                  <c:v>-0.88186101097167402</c:v>
                </c:pt>
                <c:pt idx="2441">
                  <c:v>-0.30894728237749192</c:v>
                </c:pt>
                <c:pt idx="2442">
                  <c:v>-0.42251719095562912</c:v>
                </c:pt>
                <c:pt idx="2443">
                  <c:v>-0.48350839022501813</c:v>
                </c:pt>
                <c:pt idx="2444">
                  <c:v>-0.46942016862629998</c:v>
                </c:pt>
                <c:pt idx="2445">
                  <c:v>-0.34635086488941091</c:v>
                </c:pt>
                <c:pt idx="2446">
                  <c:v>-0.75399402783473679</c:v>
                </c:pt>
                <c:pt idx="2447">
                  <c:v>-0.23256003687415205</c:v>
                </c:pt>
                <c:pt idx="2448">
                  <c:v>-0.36094714822465512</c:v>
                </c:pt>
                <c:pt idx="2449">
                  <c:v>-0.63035476688571013</c:v>
                </c:pt>
                <c:pt idx="2450">
                  <c:v>-0.72087097693283031</c:v>
                </c:pt>
                <c:pt idx="2451">
                  <c:v>-0.60502185763784411</c:v>
                </c:pt>
                <c:pt idx="2452">
                  <c:v>-0.1409920960588229</c:v>
                </c:pt>
                <c:pt idx="2453">
                  <c:v>-0.30200659135626307</c:v>
                </c:pt>
                <c:pt idx="2454">
                  <c:v>-0.39727418662649505</c:v>
                </c:pt>
                <c:pt idx="2455">
                  <c:v>-0.22471193579114423</c:v>
                </c:pt>
                <c:pt idx="2456">
                  <c:v>-0.39517028993441006</c:v>
                </c:pt>
                <c:pt idx="2457">
                  <c:v>-0.25957155248577113</c:v>
                </c:pt>
                <c:pt idx="2458">
                  <c:v>-0.41873231842763925</c:v>
                </c:pt>
                <c:pt idx="2459">
                  <c:v>-0.87975187424707002</c:v>
                </c:pt>
                <c:pt idx="2460">
                  <c:v>-0.29179854996141952</c:v>
                </c:pt>
                <c:pt idx="2461">
                  <c:v>-0.45179105696278032</c:v>
                </c:pt>
                <c:pt idx="2462">
                  <c:v>-0.37056226245020252</c:v>
                </c:pt>
                <c:pt idx="2463">
                  <c:v>-0.3276307159004066</c:v>
                </c:pt>
                <c:pt idx="2464">
                  <c:v>-0.36039651696624375</c:v>
                </c:pt>
                <c:pt idx="2465">
                  <c:v>-0.49006451508799564</c:v>
                </c:pt>
                <c:pt idx="2466">
                  <c:v>-0.55310236234351606</c:v>
                </c:pt>
                <c:pt idx="2467">
                  <c:v>-0.57385631495059375</c:v>
                </c:pt>
                <c:pt idx="2468">
                  <c:v>-0.51256618815118671</c:v>
                </c:pt>
                <c:pt idx="2469">
                  <c:v>-0.45122898109184462</c:v>
                </c:pt>
                <c:pt idx="2470">
                  <c:v>-0.18828712320233532</c:v>
                </c:pt>
                <c:pt idx="2471">
                  <c:v>-0.39921439125196745</c:v>
                </c:pt>
                <c:pt idx="2472">
                  <c:v>-0.47804619286586636</c:v>
                </c:pt>
                <c:pt idx="2473">
                  <c:v>-0.57855502888795041</c:v>
                </c:pt>
                <c:pt idx="2474">
                  <c:v>-0.3328044455915613</c:v>
                </c:pt>
                <c:pt idx="2475">
                  <c:v>-0.17858674868984625</c:v>
                </c:pt>
                <c:pt idx="2476">
                  <c:v>-0.50780667365020182</c:v>
                </c:pt>
                <c:pt idx="2477">
                  <c:v>-0.9895838854017347</c:v>
                </c:pt>
                <c:pt idx="2478">
                  <c:v>-1.1624270521585212</c:v>
                </c:pt>
                <c:pt idx="2479">
                  <c:v>-0.78851236955950199</c:v>
                </c:pt>
                <c:pt idx="2480">
                  <c:v>-0.7481615250185536</c:v>
                </c:pt>
                <c:pt idx="2481">
                  <c:v>-0.50578562325096499</c:v>
                </c:pt>
                <c:pt idx="2482">
                  <c:v>-0.46617119287037934</c:v>
                </c:pt>
                <c:pt idx="2483">
                  <c:v>-0.42927871919500316</c:v>
                </c:pt>
                <c:pt idx="2484">
                  <c:v>-0.37263462033589878</c:v>
                </c:pt>
                <c:pt idx="2485">
                  <c:v>-0.76601556923019398</c:v>
                </c:pt>
                <c:pt idx="2486">
                  <c:v>-0.57478068508425295</c:v>
                </c:pt>
                <c:pt idx="2487">
                  <c:v>-0.77628157977296386</c:v>
                </c:pt>
                <c:pt idx="2488">
                  <c:v>-0.62475860007509265</c:v>
                </c:pt>
                <c:pt idx="2489">
                  <c:v>-0.68310198961567536</c:v>
                </c:pt>
                <c:pt idx="2490">
                  <c:v>-0.52657437240553051</c:v>
                </c:pt>
                <c:pt idx="2491">
                  <c:v>-0.18434633972506109</c:v>
                </c:pt>
                <c:pt idx="2492">
                  <c:v>-0.48207751290716416</c:v>
                </c:pt>
                <c:pt idx="2493">
                  <c:v>-1.0481016828635559</c:v>
                </c:pt>
                <c:pt idx="2494">
                  <c:v>-0.5493172574635663</c:v>
                </c:pt>
                <c:pt idx="2495">
                  <c:v>-0.84740095429207685</c:v>
                </c:pt>
                <c:pt idx="2496">
                  <c:v>-0.72732798780807961</c:v>
                </c:pt>
                <c:pt idx="2497">
                  <c:v>-0.62313914898930456</c:v>
                </c:pt>
                <c:pt idx="2498">
                  <c:v>-0.58323279722216625</c:v>
                </c:pt>
                <c:pt idx="2499">
                  <c:v>-0.46111965318325066</c:v>
                </c:pt>
                <c:pt idx="2500">
                  <c:v>-0.78192630904985183</c:v>
                </c:pt>
                <c:pt idx="2501">
                  <c:v>-0.78096592537804099</c:v>
                </c:pt>
                <c:pt idx="2502">
                  <c:v>-0.99218988341778225</c:v>
                </c:pt>
                <c:pt idx="2503">
                  <c:v>-0.75594013365944956</c:v>
                </c:pt>
                <c:pt idx="2504">
                  <c:v>-0.72139561631527904</c:v>
                </c:pt>
                <c:pt idx="2505">
                  <c:v>-0.65423110822766528</c:v>
                </c:pt>
                <c:pt idx="2506">
                  <c:v>-0.68657634339703844</c:v>
                </c:pt>
                <c:pt idx="2507">
                  <c:v>-0.38753342710322602</c:v>
                </c:pt>
                <c:pt idx="2508">
                  <c:v>-0.82254617101789052</c:v>
                </c:pt>
                <c:pt idx="2509">
                  <c:v>-0.31860952764641848</c:v>
                </c:pt>
                <c:pt idx="2510">
                  <c:v>-0.69595396420045752</c:v>
                </c:pt>
                <c:pt idx="2511">
                  <c:v>-0.76556788965769229</c:v>
                </c:pt>
                <c:pt idx="2512">
                  <c:v>-0.65228092084723688</c:v>
                </c:pt>
                <c:pt idx="2513">
                  <c:v>-0.59631887538722506</c:v>
                </c:pt>
                <c:pt idx="2514">
                  <c:v>-0.71518361442273193</c:v>
                </c:pt>
                <c:pt idx="2515">
                  <c:v>-0.456954753868688</c:v>
                </c:pt>
                <c:pt idx="2516">
                  <c:v>-0.65993978150458155</c:v>
                </c:pt>
                <c:pt idx="2517">
                  <c:v>-0.91297381845769632</c:v>
                </c:pt>
                <c:pt idx="2518">
                  <c:v>-0.77451001625419291</c:v>
                </c:pt>
                <c:pt idx="2519">
                  <c:v>-0.73064580982076244</c:v>
                </c:pt>
                <c:pt idx="2520">
                  <c:v>-0.85360785032277953</c:v>
                </c:pt>
                <c:pt idx="2521">
                  <c:v>-0.91628320098102733</c:v>
                </c:pt>
                <c:pt idx="2522">
                  <c:v>-0.73864340302829401</c:v>
                </c:pt>
                <c:pt idx="2523">
                  <c:v>-0.78356601580655827</c:v>
                </c:pt>
                <c:pt idx="2524">
                  <c:v>-0.67321773105457616</c:v>
                </c:pt>
                <c:pt idx="2525">
                  <c:v>-0.62436844582276496</c:v>
                </c:pt>
                <c:pt idx="2526">
                  <c:v>-1.1534297595626963</c:v>
                </c:pt>
                <c:pt idx="2527">
                  <c:v>-0.8168723190586924</c:v>
                </c:pt>
                <c:pt idx="2528">
                  <c:v>-0.77840013037249189</c:v>
                </c:pt>
                <c:pt idx="2529">
                  <c:v>-0.83762806677700752</c:v>
                </c:pt>
                <c:pt idx="2530">
                  <c:v>-0.74708867044672722</c:v>
                </c:pt>
                <c:pt idx="2531">
                  <c:v>-0.56188529511880247</c:v>
                </c:pt>
                <c:pt idx="2532">
                  <c:v>-0.45643432654434157</c:v>
                </c:pt>
                <c:pt idx="2533">
                  <c:v>-0.49607927486978731</c:v>
                </c:pt>
                <c:pt idx="2534">
                  <c:v>-0.57512526211263015</c:v>
                </c:pt>
                <c:pt idx="2535">
                  <c:v>-0.54030840882521858</c:v>
                </c:pt>
                <c:pt idx="2536">
                  <c:v>-0.72633295249668883</c:v>
                </c:pt>
                <c:pt idx="2537">
                  <c:v>-0.70479760304373862</c:v>
                </c:pt>
                <c:pt idx="2538">
                  <c:v>-0.45915388561297288</c:v>
                </c:pt>
                <c:pt idx="2539">
                  <c:v>-5.6572155388145973E-2</c:v>
                </c:pt>
                <c:pt idx="2540">
                  <c:v>-0.59847627159304029</c:v>
                </c:pt>
                <c:pt idx="2541">
                  <c:v>-0.70291637658814743</c:v>
                </c:pt>
                <c:pt idx="2542">
                  <c:v>-0.61433600889044815</c:v>
                </c:pt>
                <c:pt idx="2543">
                  <c:v>7.3249166393518639E-2</c:v>
                </c:pt>
                <c:pt idx="2544">
                  <c:v>-0.3053113105119909</c:v>
                </c:pt>
                <c:pt idx="2545">
                  <c:v>-0.61669028855191321</c:v>
                </c:pt>
                <c:pt idx="2546">
                  <c:v>-0.68974165931015019</c:v>
                </c:pt>
                <c:pt idx="2547">
                  <c:v>-0.73144975856773709</c:v>
                </c:pt>
                <c:pt idx="2548">
                  <c:v>-0.83265436224861933</c:v>
                </c:pt>
                <c:pt idx="2549">
                  <c:v>-0.74659331693536224</c:v>
                </c:pt>
                <c:pt idx="2550">
                  <c:v>-0.49967030474800112</c:v>
                </c:pt>
                <c:pt idx="2551">
                  <c:v>-0.58840934216333185</c:v>
                </c:pt>
                <c:pt idx="2552">
                  <c:v>-0.76258296370383949</c:v>
                </c:pt>
                <c:pt idx="2553">
                  <c:v>-0.76976083303377241</c:v>
                </c:pt>
                <c:pt idx="2554">
                  <c:v>-0.46007689446028177</c:v>
                </c:pt>
                <c:pt idx="2555">
                  <c:v>-0.64748601627979685</c:v>
                </c:pt>
                <c:pt idx="2556">
                  <c:v>-0.69924104485683536</c:v>
                </c:pt>
                <c:pt idx="2557">
                  <c:v>-0.65229826940129687</c:v>
                </c:pt>
                <c:pt idx="2558">
                  <c:v>-0.70500575531993181</c:v>
                </c:pt>
                <c:pt idx="2559">
                  <c:v>-0.4147740762209029</c:v>
                </c:pt>
                <c:pt idx="2560">
                  <c:v>-0.77081402491694373</c:v>
                </c:pt>
                <c:pt idx="2561">
                  <c:v>-0.93984147217487379</c:v>
                </c:pt>
                <c:pt idx="2562">
                  <c:v>-1.0226513015664906</c:v>
                </c:pt>
                <c:pt idx="2563">
                  <c:v>-0.54410574370278297</c:v>
                </c:pt>
                <c:pt idx="2564">
                  <c:v>-0.57286813534005443</c:v>
                </c:pt>
                <c:pt idx="2565">
                  <c:v>-0.74716186785559469</c:v>
                </c:pt>
                <c:pt idx="2566">
                  <c:v>-0.504314419669738</c:v>
                </c:pt>
                <c:pt idx="2567">
                  <c:v>-0.47860999254565328</c:v>
                </c:pt>
                <c:pt idx="2568">
                  <c:v>-0.28161405492934666</c:v>
                </c:pt>
                <c:pt idx="2569">
                  <c:v>-0.82358857789612827</c:v>
                </c:pt>
                <c:pt idx="2570">
                  <c:v>-1.1358268023670126</c:v>
                </c:pt>
                <c:pt idx="2571">
                  <c:v>-0.73130176925957358</c:v>
                </c:pt>
                <c:pt idx="2572">
                  <c:v>-0.49235987899776124</c:v>
                </c:pt>
                <c:pt idx="2573">
                  <c:v>-0.76808814913706946</c:v>
                </c:pt>
                <c:pt idx="2574">
                  <c:v>-0.42152086308309133</c:v>
                </c:pt>
                <c:pt idx="2575">
                  <c:v>-0.48339878902705635</c:v>
                </c:pt>
                <c:pt idx="2576">
                  <c:v>-0.49115094616138943</c:v>
                </c:pt>
                <c:pt idx="2577">
                  <c:v>-0.51287323954489761</c:v>
                </c:pt>
                <c:pt idx="2578">
                  <c:v>-0.58468149320063389</c:v>
                </c:pt>
                <c:pt idx="2579">
                  <c:v>-0.78036187842249749</c:v>
                </c:pt>
                <c:pt idx="2580">
                  <c:v>-0.21210739741270856</c:v>
                </c:pt>
                <c:pt idx="2581">
                  <c:v>-0.43520815123911927</c:v>
                </c:pt>
                <c:pt idx="2582">
                  <c:v>-0.34088959714144718</c:v>
                </c:pt>
                <c:pt idx="2583">
                  <c:v>-0.52087116705890057</c:v>
                </c:pt>
                <c:pt idx="2584">
                  <c:v>-0.21769252159868913</c:v>
                </c:pt>
                <c:pt idx="2585">
                  <c:v>6.4660060694832211E-2</c:v>
                </c:pt>
                <c:pt idx="2586">
                  <c:v>-0.30730567684145171</c:v>
                </c:pt>
                <c:pt idx="2587">
                  <c:v>-0.45121656739026683</c:v>
                </c:pt>
                <c:pt idx="2588">
                  <c:v>-0.25163916607973125</c:v>
                </c:pt>
                <c:pt idx="2589">
                  <c:v>7.4188647023920584E-2</c:v>
                </c:pt>
                <c:pt idx="2590">
                  <c:v>-0.4474293934669582</c:v>
                </c:pt>
                <c:pt idx="2591">
                  <c:v>-0.41704096946275637</c:v>
                </c:pt>
                <c:pt idx="2592">
                  <c:v>-0.37421945096602904</c:v>
                </c:pt>
                <c:pt idx="2593">
                  <c:v>-0.34270101047775281</c:v>
                </c:pt>
                <c:pt idx="2594">
                  <c:v>-0.31637899888670162</c:v>
                </c:pt>
                <c:pt idx="2595">
                  <c:v>-0.56626267123254248</c:v>
                </c:pt>
                <c:pt idx="2596">
                  <c:v>-0.20443565995724722</c:v>
                </c:pt>
                <c:pt idx="2597">
                  <c:v>-0.16655179998437131</c:v>
                </c:pt>
                <c:pt idx="2598">
                  <c:v>-0.20364959160461549</c:v>
                </c:pt>
                <c:pt idx="2599">
                  <c:v>-0.13626027745421432</c:v>
                </c:pt>
                <c:pt idx="2600">
                  <c:v>-0.49689450167433868</c:v>
                </c:pt>
                <c:pt idx="2601">
                  <c:v>0.24183083585512799</c:v>
                </c:pt>
                <c:pt idx="2602">
                  <c:v>0.17746326297785053</c:v>
                </c:pt>
                <c:pt idx="2603">
                  <c:v>0.55637285420390148</c:v>
                </c:pt>
                <c:pt idx="2604">
                  <c:v>-0.26172870536467219</c:v>
                </c:pt>
                <c:pt idx="2605">
                  <c:v>-0.31628850151801391</c:v>
                </c:pt>
                <c:pt idx="2606">
                  <c:v>-0.18848603280572362</c:v>
                </c:pt>
                <c:pt idx="2607">
                  <c:v>-0.25593736676121637</c:v>
                </c:pt>
                <c:pt idx="2608">
                  <c:v>-0.34130771572147278</c:v>
                </c:pt>
                <c:pt idx="2609">
                  <c:v>-9.9906229640978061E-2</c:v>
                </c:pt>
                <c:pt idx="2610">
                  <c:v>-0.15108095355804707</c:v>
                </c:pt>
                <c:pt idx="2611">
                  <c:v>-0.14662279355759367</c:v>
                </c:pt>
                <c:pt idx="2612">
                  <c:v>-0.11634736829497783</c:v>
                </c:pt>
                <c:pt idx="2613">
                  <c:v>-0.12664678969038778</c:v>
                </c:pt>
                <c:pt idx="2614">
                  <c:v>-0.104569566088486</c:v>
                </c:pt>
                <c:pt idx="2615">
                  <c:v>-0.24876342692741193</c:v>
                </c:pt>
                <c:pt idx="2616">
                  <c:v>9.6828018265715521E-2</c:v>
                </c:pt>
                <c:pt idx="2617">
                  <c:v>-0.2746302950695112</c:v>
                </c:pt>
                <c:pt idx="2618">
                  <c:v>-0.1090498109671989</c:v>
                </c:pt>
                <c:pt idx="2619">
                  <c:v>-4.9920788786850245E-2</c:v>
                </c:pt>
                <c:pt idx="2620">
                  <c:v>0.17572726224516222</c:v>
                </c:pt>
                <c:pt idx="2621">
                  <c:v>-0.138442204521394</c:v>
                </c:pt>
                <c:pt idx="2622">
                  <c:v>0.61382629165150915</c:v>
                </c:pt>
                <c:pt idx="2623">
                  <c:v>0.10670532246828124</c:v>
                </c:pt>
                <c:pt idx="2624">
                  <c:v>0.11040265727323417</c:v>
                </c:pt>
                <c:pt idx="2625">
                  <c:v>-5.1054699553265692E-2</c:v>
                </c:pt>
                <c:pt idx="2626">
                  <c:v>0.33095743731492711</c:v>
                </c:pt>
                <c:pt idx="2627">
                  <c:v>0.31380632778494899</c:v>
                </c:pt>
                <c:pt idx="2628">
                  <c:v>0.18498341943981034</c:v>
                </c:pt>
                <c:pt idx="2629">
                  <c:v>-8.2714847390863433E-2</c:v>
                </c:pt>
                <c:pt idx="2630">
                  <c:v>0.41859990477631781</c:v>
                </c:pt>
                <c:pt idx="2631">
                  <c:v>0.13192742746837016</c:v>
                </c:pt>
                <c:pt idx="2632">
                  <c:v>0.10442492526163694</c:v>
                </c:pt>
                <c:pt idx="2633">
                  <c:v>0.24780538558177856</c:v>
                </c:pt>
                <c:pt idx="2634">
                  <c:v>9.7880302977892963E-2</c:v>
                </c:pt>
                <c:pt idx="2635">
                  <c:v>0.22367103526269583</c:v>
                </c:pt>
                <c:pt idx="2636">
                  <c:v>0.68716911034960582</c:v>
                </c:pt>
                <c:pt idx="2637">
                  <c:v>0.48971223592695345</c:v>
                </c:pt>
                <c:pt idx="2638">
                  <c:v>0.43939905506577004</c:v>
                </c:pt>
                <c:pt idx="2639">
                  <c:v>4.9078088718457202E-3</c:v>
                </c:pt>
                <c:pt idx="2640">
                  <c:v>0.39259314024113756</c:v>
                </c:pt>
                <c:pt idx="2641">
                  <c:v>7.5437992036908597E-3</c:v>
                </c:pt>
                <c:pt idx="2642">
                  <c:v>0.52402032053465719</c:v>
                </c:pt>
                <c:pt idx="2643">
                  <c:v>7.4379768461363405E-2</c:v>
                </c:pt>
                <c:pt idx="2644">
                  <c:v>0.32528636484346896</c:v>
                </c:pt>
                <c:pt idx="2645">
                  <c:v>0.48137444031552956</c:v>
                </c:pt>
                <c:pt idx="2646">
                  <c:v>0.17722678556663096</c:v>
                </c:pt>
                <c:pt idx="2647">
                  <c:v>0.51912880990546695</c:v>
                </c:pt>
                <c:pt idx="2648">
                  <c:v>0.46036164236966659</c:v>
                </c:pt>
                <c:pt idx="2649">
                  <c:v>0.20015204453761593</c:v>
                </c:pt>
                <c:pt idx="2650">
                  <c:v>0.90091405822352311</c:v>
                </c:pt>
                <c:pt idx="2651">
                  <c:v>0.39150390918233358</c:v>
                </c:pt>
                <c:pt idx="2652">
                  <c:v>0.45443444762823804</c:v>
                </c:pt>
                <c:pt idx="2653">
                  <c:v>0.38472591082550078</c:v>
                </c:pt>
                <c:pt idx="2654">
                  <c:v>0.28718227677021479</c:v>
                </c:pt>
                <c:pt idx="2655">
                  <c:v>0.45138606268144699</c:v>
                </c:pt>
                <c:pt idx="2656">
                  <c:v>0.61936735595962134</c:v>
                </c:pt>
                <c:pt idx="2657">
                  <c:v>0.46552041250416121</c:v>
                </c:pt>
                <c:pt idx="2658">
                  <c:v>0.59093182362419672</c:v>
                </c:pt>
                <c:pt idx="2659">
                  <c:v>0.23089591418335997</c:v>
                </c:pt>
                <c:pt idx="2660">
                  <c:v>0.64014549489969097</c:v>
                </c:pt>
                <c:pt idx="2661">
                  <c:v>0.1124322620192908</c:v>
                </c:pt>
                <c:pt idx="2662">
                  <c:v>0.37459364399980988</c:v>
                </c:pt>
                <c:pt idx="2663">
                  <c:v>0.19939357392054768</c:v>
                </c:pt>
                <c:pt idx="2664">
                  <c:v>0.48486624887874585</c:v>
                </c:pt>
                <c:pt idx="2665">
                  <c:v>0.76181658510821038</c:v>
                </c:pt>
                <c:pt idx="2666">
                  <c:v>-0.12102718735984563</c:v>
                </c:pt>
                <c:pt idx="2667">
                  <c:v>0.46343847049845621</c:v>
                </c:pt>
                <c:pt idx="2668">
                  <c:v>0.92241178728670326</c:v>
                </c:pt>
                <c:pt idx="2669">
                  <c:v>0.55623347436952741</c:v>
                </c:pt>
                <c:pt idx="2670">
                  <c:v>1.2758031572698947</c:v>
                </c:pt>
                <c:pt idx="2671">
                  <c:v>0.491411385025875</c:v>
                </c:pt>
                <c:pt idx="2672">
                  <c:v>0.46641207790346639</c:v>
                </c:pt>
                <c:pt idx="2673">
                  <c:v>0.48112574429376442</c:v>
                </c:pt>
                <c:pt idx="2674">
                  <c:v>1.0200326348602573</c:v>
                </c:pt>
                <c:pt idx="2675">
                  <c:v>0.85742594065982836</c:v>
                </c:pt>
                <c:pt idx="2676">
                  <c:v>1.017582898486824</c:v>
                </c:pt>
                <c:pt idx="2677">
                  <c:v>1.6035389585459803</c:v>
                </c:pt>
                <c:pt idx="2678">
                  <c:v>0.92754575796489824</c:v>
                </c:pt>
                <c:pt idx="2679">
                  <c:v>0.80784659111454715</c:v>
                </c:pt>
                <c:pt idx="2680">
                  <c:v>0.53123690295684423</c:v>
                </c:pt>
                <c:pt idx="2681">
                  <c:v>0.30388536965754165</c:v>
                </c:pt>
                <c:pt idx="2682">
                  <c:v>0.48216045860853818</c:v>
                </c:pt>
                <c:pt idx="2683">
                  <c:v>0.72786424471782407</c:v>
                </c:pt>
                <c:pt idx="2684">
                  <c:v>0.70112447468247963</c:v>
                </c:pt>
                <c:pt idx="2685">
                  <c:v>0.47241991124823413</c:v>
                </c:pt>
                <c:pt idx="2686">
                  <c:v>0.35462024129688796</c:v>
                </c:pt>
                <c:pt idx="2687">
                  <c:v>0.5844340201115461</c:v>
                </c:pt>
                <c:pt idx="2688">
                  <c:v>0.28000577025970586</c:v>
                </c:pt>
                <c:pt idx="2689">
                  <c:v>0.44961040498684435</c:v>
                </c:pt>
                <c:pt idx="2690">
                  <c:v>0.22719833724613725</c:v>
                </c:pt>
                <c:pt idx="2691">
                  <c:v>0.41973121399832003</c:v>
                </c:pt>
                <c:pt idx="2692">
                  <c:v>0.33425180696006196</c:v>
                </c:pt>
                <c:pt idx="2693">
                  <c:v>0.30162687512401698</c:v>
                </c:pt>
                <c:pt idx="2694">
                  <c:v>0.84109138216047485</c:v>
                </c:pt>
                <c:pt idx="2695">
                  <c:v>0.20301807161885455</c:v>
                </c:pt>
                <c:pt idx="2696">
                  <c:v>0.55368906657866646</c:v>
                </c:pt>
                <c:pt idx="2697">
                  <c:v>0.66824099411487703</c:v>
                </c:pt>
                <c:pt idx="2698">
                  <c:v>0.52513929305479934</c:v>
                </c:pt>
                <c:pt idx="2699">
                  <c:v>0.54705632346836452</c:v>
                </c:pt>
                <c:pt idx="2700">
                  <c:v>0.71926031197956375</c:v>
                </c:pt>
                <c:pt idx="2701">
                  <c:v>0.41484012853310048</c:v>
                </c:pt>
                <c:pt idx="2702">
                  <c:v>0.6928281407692527</c:v>
                </c:pt>
                <c:pt idx="2703">
                  <c:v>0.99552870331552912</c:v>
                </c:pt>
                <c:pt idx="2704">
                  <c:v>1.008999674575739</c:v>
                </c:pt>
                <c:pt idx="2705">
                  <c:v>0.52779936142038908</c:v>
                </c:pt>
                <c:pt idx="2706">
                  <c:v>0.92510257673961149</c:v>
                </c:pt>
                <c:pt idx="2707">
                  <c:v>0.31516060215850406</c:v>
                </c:pt>
                <c:pt idx="2708">
                  <c:v>0.53495642173874147</c:v>
                </c:pt>
                <c:pt idx="2709">
                  <c:v>0.42980161657052429</c:v>
                </c:pt>
                <c:pt idx="2710">
                  <c:v>0.75835255015225256</c:v>
                </c:pt>
                <c:pt idx="2711">
                  <c:v>0.70417646864872063</c:v>
                </c:pt>
                <c:pt idx="2712">
                  <c:v>0.61800493747776741</c:v>
                </c:pt>
                <c:pt idx="2713">
                  <c:v>0.42171308785521333</c:v>
                </c:pt>
                <c:pt idx="2714">
                  <c:v>0.2738238998152176</c:v>
                </c:pt>
                <c:pt idx="2715">
                  <c:v>0.24723041189398387</c:v>
                </c:pt>
                <c:pt idx="2716">
                  <c:v>0.84251730843601935</c:v>
                </c:pt>
                <c:pt idx="2717">
                  <c:v>0.67293539104886779</c:v>
                </c:pt>
                <c:pt idx="2718">
                  <c:v>0.80260291957413576</c:v>
                </c:pt>
                <c:pt idx="2719">
                  <c:v>0.43097436256925858</c:v>
                </c:pt>
                <c:pt idx="2720">
                  <c:v>0.69347478903313275</c:v>
                </c:pt>
                <c:pt idx="2721">
                  <c:v>0.82670115679999157</c:v>
                </c:pt>
                <c:pt idx="2722">
                  <c:v>1.0142928726093459</c:v>
                </c:pt>
                <c:pt idx="2723">
                  <c:v>0.4223923894602466</c:v>
                </c:pt>
                <c:pt idx="2724">
                  <c:v>0.87114242764827488</c:v>
                </c:pt>
                <c:pt idx="2725">
                  <c:v>0.78879327492545892</c:v>
                </c:pt>
                <c:pt idx="2726">
                  <c:v>0.80832227760665454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5420-462C-9271-2E58AF1034F4}"/>
            </c:ext>
          </c:extLst>
        </c:ser>
        <c:ser>
          <c:idx val="2"/>
          <c:order val="2"/>
          <c:tx>
            <c:strRef>
              <c:f>Sheet1!$R$1</c:f>
              <c:strCache>
                <c:ptCount val="1"/>
                <c:pt idx="0">
                  <c:v>%obs/ft N2 15PSIg</c:v>
                </c:pt>
              </c:strCache>
            </c:strRef>
          </c:tx>
          <c:spPr>
            <a:ln w="28575">
              <a:noFill/>
            </a:ln>
          </c:spPr>
          <c:marker>
            <c:symbol val="none"/>
          </c:marker>
          <c:trendline>
            <c:spPr>
              <a:ln w="19050">
                <a:solidFill>
                  <a:srgbClr val="00B0F0"/>
                </a:solidFill>
              </a:ln>
            </c:spPr>
            <c:trendlineType val="movingAvg"/>
            <c:period val="60"/>
            <c:dispRSqr val="0"/>
            <c:dispEq val="0"/>
          </c:trendline>
          <c:xVal>
            <c:numRef>
              <c:f>Sheet1!$A$2:$A$8266</c:f>
              <c:numCache>
                <c:formatCode>General</c:formatCode>
                <c:ptCount val="826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  <c:pt idx="2367">
                  <c:v>2368</c:v>
                </c:pt>
                <c:pt idx="2368">
                  <c:v>2369</c:v>
                </c:pt>
                <c:pt idx="2369">
                  <c:v>2370</c:v>
                </c:pt>
                <c:pt idx="2370">
                  <c:v>2371</c:v>
                </c:pt>
                <c:pt idx="2371">
                  <c:v>2372</c:v>
                </c:pt>
                <c:pt idx="2372">
                  <c:v>2373</c:v>
                </c:pt>
                <c:pt idx="2373">
                  <c:v>2374</c:v>
                </c:pt>
                <c:pt idx="2374">
                  <c:v>2375</c:v>
                </c:pt>
                <c:pt idx="2375">
                  <c:v>2376</c:v>
                </c:pt>
                <c:pt idx="2376">
                  <c:v>2377</c:v>
                </c:pt>
                <c:pt idx="2377">
                  <c:v>2378</c:v>
                </c:pt>
                <c:pt idx="2378">
                  <c:v>2379</c:v>
                </c:pt>
                <c:pt idx="2379">
                  <c:v>2380</c:v>
                </c:pt>
                <c:pt idx="2380">
                  <c:v>2381</c:v>
                </c:pt>
                <c:pt idx="2381">
                  <c:v>2382</c:v>
                </c:pt>
                <c:pt idx="2382">
                  <c:v>2383</c:v>
                </c:pt>
                <c:pt idx="2383">
                  <c:v>2384</c:v>
                </c:pt>
                <c:pt idx="2384">
                  <c:v>2385</c:v>
                </c:pt>
                <c:pt idx="2385">
                  <c:v>2386</c:v>
                </c:pt>
                <c:pt idx="2386">
                  <c:v>2387</c:v>
                </c:pt>
                <c:pt idx="2387">
                  <c:v>2388</c:v>
                </c:pt>
                <c:pt idx="2388">
                  <c:v>2389</c:v>
                </c:pt>
                <c:pt idx="2389">
                  <c:v>2390</c:v>
                </c:pt>
                <c:pt idx="2390">
                  <c:v>2391</c:v>
                </c:pt>
                <c:pt idx="2391">
                  <c:v>2392</c:v>
                </c:pt>
                <c:pt idx="2392">
                  <c:v>2393</c:v>
                </c:pt>
                <c:pt idx="2393">
                  <c:v>2394</c:v>
                </c:pt>
                <c:pt idx="2394">
                  <c:v>2395</c:v>
                </c:pt>
                <c:pt idx="2395">
                  <c:v>2396</c:v>
                </c:pt>
                <c:pt idx="2396">
                  <c:v>2397</c:v>
                </c:pt>
                <c:pt idx="2397">
                  <c:v>2398</c:v>
                </c:pt>
                <c:pt idx="2398">
                  <c:v>2399</c:v>
                </c:pt>
                <c:pt idx="2399">
                  <c:v>2400</c:v>
                </c:pt>
                <c:pt idx="2400">
                  <c:v>2401</c:v>
                </c:pt>
                <c:pt idx="2401">
                  <c:v>2402</c:v>
                </c:pt>
                <c:pt idx="2402">
                  <c:v>2403</c:v>
                </c:pt>
                <c:pt idx="2403">
                  <c:v>2404</c:v>
                </c:pt>
                <c:pt idx="2404">
                  <c:v>2405</c:v>
                </c:pt>
                <c:pt idx="2405">
                  <c:v>2406</c:v>
                </c:pt>
                <c:pt idx="2406">
                  <c:v>2407</c:v>
                </c:pt>
                <c:pt idx="2407">
                  <c:v>2408</c:v>
                </c:pt>
                <c:pt idx="2408">
                  <c:v>2409</c:v>
                </c:pt>
                <c:pt idx="2409">
                  <c:v>2410</c:v>
                </c:pt>
                <c:pt idx="2410">
                  <c:v>2411</c:v>
                </c:pt>
                <c:pt idx="2411">
                  <c:v>2412</c:v>
                </c:pt>
                <c:pt idx="2412">
                  <c:v>2413</c:v>
                </c:pt>
                <c:pt idx="2413">
                  <c:v>2414</c:v>
                </c:pt>
                <c:pt idx="2414">
                  <c:v>2415</c:v>
                </c:pt>
                <c:pt idx="2415">
                  <c:v>2416</c:v>
                </c:pt>
                <c:pt idx="2416">
                  <c:v>2417</c:v>
                </c:pt>
                <c:pt idx="2417">
                  <c:v>2418</c:v>
                </c:pt>
                <c:pt idx="2418">
                  <c:v>2419</c:v>
                </c:pt>
                <c:pt idx="2419">
                  <c:v>2420</c:v>
                </c:pt>
                <c:pt idx="2420">
                  <c:v>2421</c:v>
                </c:pt>
                <c:pt idx="2421">
                  <c:v>2422</c:v>
                </c:pt>
                <c:pt idx="2422">
                  <c:v>2423</c:v>
                </c:pt>
                <c:pt idx="2423">
                  <c:v>2424</c:v>
                </c:pt>
                <c:pt idx="2424">
                  <c:v>2425</c:v>
                </c:pt>
                <c:pt idx="2425">
                  <c:v>2426</c:v>
                </c:pt>
                <c:pt idx="2426">
                  <c:v>2427</c:v>
                </c:pt>
                <c:pt idx="2427">
                  <c:v>2428</c:v>
                </c:pt>
                <c:pt idx="2428">
                  <c:v>2429</c:v>
                </c:pt>
                <c:pt idx="2429">
                  <c:v>2430</c:v>
                </c:pt>
                <c:pt idx="2430">
                  <c:v>2431</c:v>
                </c:pt>
                <c:pt idx="2431">
                  <c:v>2432</c:v>
                </c:pt>
                <c:pt idx="2432">
                  <c:v>2433</c:v>
                </c:pt>
                <c:pt idx="2433">
                  <c:v>2434</c:v>
                </c:pt>
                <c:pt idx="2434">
                  <c:v>2435</c:v>
                </c:pt>
                <c:pt idx="2435">
                  <c:v>2436</c:v>
                </c:pt>
                <c:pt idx="2436">
                  <c:v>2437</c:v>
                </c:pt>
                <c:pt idx="2437">
                  <c:v>2438</c:v>
                </c:pt>
                <c:pt idx="2438">
                  <c:v>2439</c:v>
                </c:pt>
                <c:pt idx="2439">
                  <c:v>2440</c:v>
                </c:pt>
                <c:pt idx="2440">
                  <c:v>2441</c:v>
                </c:pt>
                <c:pt idx="2441">
                  <c:v>2442</c:v>
                </c:pt>
                <c:pt idx="2442">
                  <c:v>2443</c:v>
                </c:pt>
                <c:pt idx="2443">
                  <c:v>2444</c:v>
                </c:pt>
                <c:pt idx="2444">
                  <c:v>2445</c:v>
                </c:pt>
                <c:pt idx="2445">
                  <c:v>2446</c:v>
                </c:pt>
                <c:pt idx="2446">
                  <c:v>2447</c:v>
                </c:pt>
                <c:pt idx="2447">
                  <c:v>2448</c:v>
                </c:pt>
                <c:pt idx="2448">
                  <c:v>2449</c:v>
                </c:pt>
                <c:pt idx="2449">
                  <c:v>2450</c:v>
                </c:pt>
                <c:pt idx="2450">
                  <c:v>2451</c:v>
                </c:pt>
                <c:pt idx="2451">
                  <c:v>2452</c:v>
                </c:pt>
                <c:pt idx="2452">
                  <c:v>2453</c:v>
                </c:pt>
                <c:pt idx="2453">
                  <c:v>2454</c:v>
                </c:pt>
                <c:pt idx="2454">
                  <c:v>2455</c:v>
                </c:pt>
                <c:pt idx="2455">
                  <c:v>2456</c:v>
                </c:pt>
                <c:pt idx="2456">
                  <c:v>2457</c:v>
                </c:pt>
                <c:pt idx="2457">
                  <c:v>2458</c:v>
                </c:pt>
                <c:pt idx="2458">
                  <c:v>2459</c:v>
                </c:pt>
                <c:pt idx="2459">
                  <c:v>2460</c:v>
                </c:pt>
                <c:pt idx="2460">
                  <c:v>2461</c:v>
                </c:pt>
                <c:pt idx="2461">
                  <c:v>2462</c:v>
                </c:pt>
                <c:pt idx="2462">
                  <c:v>2463</c:v>
                </c:pt>
                <c:pt idx="2463">
                  <c:v>2464</c:v>
                </c:pt>
                <c:pt idx="2464">
                  <c:v>2465</c:v>
                </c:pt>
                <c:pt idx="2465">
                  <c:v>2466</c:v>
                </c:pt>
                <c:pt idx="2466">
                  <c:v>2467</c:v>
                </c:pt>
                <c:pt idx="2467">
                  <c:v>2468</c:v>
                </c:pt>
                <c:pt idx="2468">
                  <c:v>2469</c:v>
                </c:pt>
                <c:pt idx="2469">
                  <c:v>2470</c:v>
                </c:pt>
                <c:pt idx="2470">
                  <c:v>2471</c:v>
                </c:pt>
                <c:pt idx="2471">
                  <c:v>2472</c:v>
                </c:pt>
                <c:pt idx="2472">
                  <c:v>2473</c:v>
                </c:pt>
                <c:pt idx="2473">
                  <c:v>2474</c:v>
                </c:pt>
                <c:pt idx="2474">
                  <c:v>2475</c:v>
                </c:pt>
                <c:pt idx="2475">
                  <c:v>2476</c:v>
                </c:pt>
                <c:pt idx="2476">
                  <c:v>2477</c:v>
                </c:pt>
                <c:pt idx="2477">
                  <c:v>2478</c:v>
                </c:pt>
                <c:pt idx="2478">
                  <c:v>2479</c:v>
                </c:pt>
                <c:pt idx="2479">
                  <c:v>2480</c:v>
                </c:pt>
                <c:pt idx="2480">
                  <c:v>2481</c:v>
                </c:pt>
                <c:pt idx="2481">
                  <c:v>2482</c:v>
                </c:pt>
                <c:pt idx="2482">
                  <c:v>2483</c:v>
                </c:pt>
                <c:pt idx="2483">
                  <c:v>2484</c:v>
                </c:pt>
                <c:pt idx="2484">
                  <c:v>2485</c:v>
                </c:pt>
                <c:pt idx="2485">
                  <c:v>2486</c:v>
                </c:pt>
                <c:pt idx="2486">
                  <c:v>2487</c:v>
                </c:pt>
                <c:pt idx="2487">
                  <c:v>2488</c:v>
                </c:pt>
                <c:pt idx="2488">
                  <c:v>2489</c:v>
                </c:pt>
                <c:pt idx="2489">
                  <c:v>2490</c:v>
                </c:pt>
                <c:pt idx="2490">
                  <c:v>2491</c:v>
                </c:pt>
                <c:pt idx="2491">
                  <c:v>2492</c:v>
                </c:pt>
                <c:pt idx="2492">
                  <c:v>2493</c:v>
                </c:pt>
                <c:pt idx="2493">
                  <c:v>2494</c:v>
                </c:pt>
                <c:pt idx="2494">
                  <c:v>2495</c:v>
                </c:pt>
                <c:pt idx="2495">
                  <c:v>2496</c:v>
                </c:pt>
                <c:pt idx="2496">
                  <c:v>2497</c:v>
                </c:pt>
                <c:pt idx="2497">
                  <c:v>2498</c:v>
                </c:pt>
                <c:pt idx="2498">
                  <c:v>2499</c:v>
                </c:pt>
                <c:pt idx="2499">
                  <c:v>2500</c:v>
                </c:pt>
                <c:pt idx="2500">
                  <c:v>2501</c:v>
                </c:pt>
                <c:pt idx="2501">
                  <c:v>2502</c:v>
                </c:pt>
                <c:pt idx="2502">
                  <c:v>2503</c:v>
                </c:pt>
                <c:pt idx="2503">
                  <c:v>2504</c:v>
                </c:pt>
                <c:pt idx="2504">
                  <c:v>2505</c:v>
                </c:pt>
                <c:pt idx="2505">
                  <c:v>2506</c:v>
                </c:pt>
                <c:pt idx="2506">
                  <c:v>2507</c:v>
                </c:pt>
                <c:pt idx="2507">
                  <c:v>2508</c:v>
                </c:pt>
                <c:pt idx="2508">
                  <c:v>2509</c:v>
                </c:pt>
                <c:pt idx="2509">
                  <c:v>2510</c:v>
                </c:pt>
                <c:pt idx="2510">
                  <c:v>2511</c:v>
                </c:pt>
                <c:pt idx="2511">
                  <c:v>2512</c:v>
                </c:pt>
                <c:pt idx="2512">
                  <c:v>2513</c:v>
                </c:pt>
                <c:pt idx="2513">
                  <c:v>2514</c:v>
                </c:pt>
                <c:pt idx="2514">
                  <c:v>2515</c:v>
                </c:pt>
                <c:pt idx="2515">
                  <c:v>2516</c:v>
                </c:pt>
                <c:pt idx="2516">
                  <c:v>2517</c:v>
                </c:pt>
                <c:pt idx="2517">
                  <c:v>2518</c:v>
                </c:pt>
                <c:pt idx="2518">
                  <c:v>2519</c:v>
                </c:pt>
                <c:pt idx="2519">
                  <c:v>2520</c:v>
                </c:pt>
                <c:pt idx="2520">
                  <c:v>2521</c:v>
                </c:pt>
                <c:pt idx="2521">
                  <c:v>2522</c:v>
                </c:pt>
                <c:pt idx="2522">
                  <c:v>2523</c:v>
                </c:pt>
                <c:pt idx="2523">
                  <c:v>2524</c:v>
                </c:pt>
                <c:pt idx="2524">
                  <c:v>2525</c:v>
                </c:pt>
                <c:pt idx="2525">
                  <c:v>2526</c:v>
                </c:pt>
                <c:pt idx="2526">
                  <c:v>2527</c:v>
                </c:pt>
                <c:pt idx="2527">
                  <c:v>2528</c:v>
                </c:pt>
                <c:pt idx="2528">
                  <c:v>2529</c:v>
                </c:pt>
                <c:pt idx="2529">
                  <c:v>2530</c:v>
                </c:pt>
                <c:pt idx="2530">
                  <c:v>2531</c:v>
                </c:pt>
                <c:pt idx="2531">
                  <c:v>2532</c:v>
                </c:pt>
                <c:pt idx="2532">
                  <c:v>2533</c:v>
                </c:pt>
                <c:pt idx="2533">
                  <c:v>2534</c:v>
                </c:pt>
                <c:pt idx="2534">
                  <c:v>2535</c:v>
                </c:pt>
                <c:pt idx="2535">
                  <c:v>2536</c:v>
                </c:pt>
                <c:pt idx="2536">
                  <c:v>2537</c:v>
                </c:pt>
                <c:pt idx="2537">
                  <c:v>2538</c:v>
                </c:pt>
                <c:pt idx="2538">
                  <c:v>2539</c:v>
                </c:pt>
                <c:pt idx="2539">
                  <c:v>2540</c:v>
                </c:pt>
                <c:pt idx="2540">
                  <c:v>2541</c:v>
                </c:pt>
                <c:pt idx="2541">
                  <c:v>2542</c:v>
                </c:pt>
                <c:pt idx="2542">
                  <c:v>2543</c:v>
                </c:pt>
                <c:pt idx="2543">
                  <c:v>2544</c:v>
                </c:pt>
                <c:pt idx="2544">
                  <c:v>2545</c:v>
                </c:pt>
                <c:pt idx="2545">
                  <c:v>2546</c:v>
                </c:pt>
                <c:pt idx="2546">
                  <c:v>2547</c:v>
                </c:pt>
                <c:pt idx="2547">
                  <c:v>2548</c:v>
                </c:pt>
                <c:pt idx="2548">
                  <c:v>2549</c:v>
                </c:pt>
                <c:pt idx="2549">
                  <c:v>2550</c:v>
                </c:pt>
                <c:pt idx="2550">
                  <c:v>2551</c:v>
                </c:pt>
                <c:pt idx="2551">
                  <c:v>2552</c:v>
                </c:pt>
                <c:pt idx="2552">
                  <c:v>2553</c:v>
                </c:pt>
                <c:pt idx="2553">
                  <c:v>2554</c:v>
                </c:pt>
                <c:pt idx="2554">
                  <c:v>2555</c:v>
                </c:pt>
                <c:pt idx="2555">
                  <c:v>2556</c:v>
                </c:pt>
                <c:pt idx="2556">
                  <c:v>2557</c:v>
                </c:pt>
                <c:pt idx="2557">
                  <c:v>2558</c:v>
                </c:pt>
                <c:pt idx="2558">
                  <c:v>2559</c:v>
                </c:pt>
                <c:pt idx="2559">
                  <c:v>2560</c:v>
                </c:pt>
                <c:pt idx="2560">
                  <c:v>2561</c:v>
                </c:pt>
                <c:pt idx="2561">
                  <c:v>2562</c:v>
                </c:pt>
                <c:pt idx="2562">
                  <c:v>2563</c:v>
                </c:pt>
                <c:pt idx="2563">
                  <c:v>2564</c:v>
                </c:pt>
                <c:pt idx="2564">
                  <c:v>2565</c:v>
                </c:pt>
                <c:pt idx="2565">
                  <c:v>2566</c:v>
                </c:pt>
                <c:pt idx="2566">
                  <c:v>2567</c:v>
                </c:pt>
                <c:pt idx="2567">
                  <c:v>2568</c:v>
                </c:pt>
                <c:pt idx="2568">
                  <c:v>2569</c:v>
                </c:pt>
                <c:pt idx="2569">
                  <c:v>2570</c:v>
                </c:pt>
                <c:pt idx="2570">
                  <c:v>2571</c:v>
                </c:pt>
                <c:pt idx="2571">
                  <c:v>2572</c:v>
                </c:pt>
                <c:pt idx="2572">
                  <c:v>2573</c:v>
                </c:pt>
                <c:pt idx="2573">
                  <c:v>2574</c:v>
                </c:pt>
                <c:pt idx="2574">
                  <c:v>2575</c:v>
                </c:pt>
                <c:pt idx="2575">
                  <c:v>2576</c:v>
                </c:pt>
                <c:pt idx="2576">
                  <c:v>2577</c:v>
                </c:pt>
                <c:pt idx="2577">
                  <c:v>2578</c:v>
                </c:pt>
                <c:pt idx="2578">
                  <c:v>2579</c:v>
                </c:pt>
                <c:pt idx="2579">
                  <c:v>2580</c:v>
                </c:pt>
                <c:pt idx="2580">
                  <c:v>2581</c:v>
                </c:pt>
                <c:pt idx="2581">
                  <c:v>2582</c:v>
                </c:pt>
                <c:pt idx="2582">
                  <c:v>2583</c:v>
                </c:pt>
                <c:pt idx="2583">
                  <c:v>2584</c:v>
                </c:pt>
                <c:pt idx="2584">
                  <c:v>2585</c:v>
                </c:pt>
                <c:pt idx="2585">
                  <c:v>2586</c:v>
                </c:pt>
                <c:pt idx="2586">
                  <c:v>2587</c:v>
                </c:pt>
                <c:pt idx="2587">
                  <c:v>2588</c:v>
                </c:pt>
                <c:pt idx="2588">
                  <c:v>2589</c:v>
                </c:pt>
                <c:pt idx="2589">
                  <c:v>2590</c:v>
                </c:pt>
                <c:pt idx="2590">
                  <c:v>2591</c:v>
                </c:pt>
                <c:pt idx="2591">
                  <c:v>2592</c:v>
                </c:pt>
                <c:pt idx="2592">
                  <c:v>2593</c:v>
                </c:pt>
                <c:pt idx="2593">
                  <c:v>2594</c:v>
                </c:pt>
                <c:pt idx="2594">
                  <c:v>2595</c:v>
                </c:pt>
                <c:pt idx="2595">
                  <c:v>2596</c:v>
                </c:pt>
                <c:pt idx="2596">
                  <c:v>2597</c:v>
                </c:pt>
                <c:pt idx="2597">
                  <c:v>2598</c:v>
                </c:pt>
                <c:pt idx="2598">
                  <c:v>2599</c:v>
                </c:pt>
                <c:pt idx="2599">
                  <c:v>2600</c:v>
                </c:pt>
                <c:pt idx="2600">
                  <c:v>2601</c:v>
                </c:pt>
                <c:pt idx="2601">
                  <c:v>2602</c:v>
                </c:pt>
                <c:pt idx="2602">
                  <c:v>2603</c:v>
                </c:pt>
                <c:pt idx="2603">
                  <c:v>2604</c:v>
                </c:pt>
                <c:pt idx="2604">
                  <c:v>2605</c:v>
                </c:pt>
                <c:pt idx="2605">
                  <c:v>2606</c:v>
                </c:pt>
                <c:pt idx="2606">
                  <c:v>2607</c:v>
                </c:pt>
                <c:pt idx="2607">
                  <c:v>2608</c:v>
                </c:pt>
                <c:pt idx="2608">
                  <c:v>2609</c:v>
                </c:pt>
                <c:pt idx="2609">
                  <c:v>2610</c:v>
                </c:pt>
                <c:pt idx="2610">
                  <c:v>2611</c:v>
                </c:pt>
                <c:pt idx="2611">
                  <c:v>2612</c:v>
                </c:pt>
                <c:pt idx="2612">
                  <c:v>2613</c:v>
                </c:pt>
                <c:pt idx="2613">
                  <c:v>2614</c:v>
                </c:pt>
                <c:pt idx="2614">
                  <c:v>2615</c:v>
                </c:pt>
                <c:pt idx="2615">
                  <c:v>2616</c:v>
                </c:pt>
                <c:pt idx="2616">
                  <c:v>2617</c:v>
                </c:pt>
                <c:pt idx="2617">
                  <c:v>2618</c:v>
                </c:pt>
                <c:pt idx="2618">
                  <c:v>2619</c:v>
                </c:pt>
                <c:pt idx="2619">
                  <c:v>2620</c:v>
                </c:pt>
                <c:pt idx="2620">
                  <c:v>2621</c:v>
                </c:pt>
                <c:pt idx="2621">
                  <c:v>2622</c:v>
                </c:pt>
                <c:pt idx="2622">
                  <c:v>2623</c:v>
                </c:pt>
                <c:pt idx="2623">
                  <c:v>2624</c:v>
                </c:pt>
                <c:pt idx="2624">
                  <c:v>2625</c:v>
                </c:pt>
                <c:pt idx="2625">
                  <c:v>2626</c:v>
                </c:pt>
                <c:pt idx="2626">
                  <c:v>2627</c:v>
                </c:pt>
                <c:pt idx="2627">
                  <c:v>2628</c:v>
                </c:pt>
                <c:pt idx="2628">
                  <c:v>2629</c:v>
                </c:pt>
                <c:pt idx="2629">
                  <c:v>2630</c:v>
                </c:pt>
                <c:pt idx="2630">
                  <c:v>2631</c:v>
                </c:pt>
                <c:pt idx="2631">
                  <c:v>2632</c:v>
                </c:pt>
                <c:pt idx="2632">
                  <c:v>2633</c:v>
                </c:pt>
                <c:pt idx="2633">
                  <c:v>2634</c:v>
                </c:pt>
                <c:pt idx="2634">
                  <c:v>2635</c:v>
                </c:pt>
                <c:pt idx="2635">
                  <c:v>2636</c:v>
                </c:pt>
                <c:pt idx="2636">
                  <c:v>2637</c:v>
                </c:pt>
                <c:pt idx="2637">
                  <c:v>2638</c:v>
                </c:pt>
                <c:pt idx="2638">
                  <c:v>2639</c:v>
                </c:pt>
                <c:pt idx="2639">
                  <c:v>2640</c:v>
                </c:pt>
                <c:pt idx="2640">
                  <c:v>2641</c:v>
                </c:pt>
                <c:pt idx="2641">
                  <c:v>2642</c:v>
                </c:pt>
                <c:pt idx="2642">
                  <c:v>2643</c:v>
                </c:pt>
                <c:pt idx="2643">
                  <c:v>2644</c:v>
                </c:pt>
                <c:pt idx="2644">
                  <c:v>2645</c:v>
                </c:pt>
                <c:pt idx="2645">
                  <c:v>2646</c:v>
                </c:pt>
                <c:pt idx="2646">
                  <c:v>2647</c:v>
                </c:pt>
                <c:pt idx="2647">
                  <c:v>2648</c:v>
                </c:pt>
                <c:pt idx="2648">
                  <c:v>2649</c:v>
                </c:pt>
                <c:pt idx="2649">
                  <c:v>2650</c:v>
                </c:pt>
                <c:pt idx="2650">
                  <c:v>2651</c:v>
                </c:pt>
                <c:pt idx="2651">
                  <c:v>2652</c:v>
                </c:pt>
                <c:pt idx="2652">
                  <c:v>2653</c:v>
                </c:pt>
                <c:pt idx="2653">
                  <c:v>2654</c:v>
                </c:pt>
                <c:pt idx="2654">
                  <c:v>2655</c:v>
                </c:pt>
                <c:pt idx="2655">
                  <c:v>2656</c:v>
                </c:pt>
                <c:pt idx="2656">
                  <c:v>2657</c:v>
                </c:pt>
                <c:pt idx="2657">
                  <c:v>2658</c:v>
                </c:pt>
                <c:pt idx="2658">
                  <c:v>2659</c:v>
                </c:pt>
                <c:pt idx="2659">
                  <c:v>2660</c:v>
                </c:pt>
                <c:pt idx="2660">
                  <c:v>2661</c:v>
                </c:pt>
                <c:pt idx="2661">
                  <c:v>2662</c:v>
                </c:pt>
                <c:pt idx="2662">
                  <c:v>2663</c:v>
                </c:pt>
                <c:pt idx="2663">
                  <c:v>2664</c:v>
                </c:pt>
                <c:pt idx="2664">
                  <c:v>2665</c:v>
                </c:pt>
                <c:pt idx="2665">
                  <c:v>2666</c:v>
                </c:pt>
                <c:pt idx="2666">
                  <c:v>2667</c:v>
                </c:pt>
                <c:pt idx="2667">
                  <c:v>2668</c:v>
                </c:pt>
                <c:pt idx="2668">
                  <c:v>2669</c:v>
                </c:pt>
                <c:pt idx="2669">
                  <c:v>2670</c:v>
                </c:pt>
                <c:pt idx="2670">
                  <c:v>2671</c:v>
                </c:pt>
                <c:pt idx="2671">
                  <c:v>2672</c:v>
                </c:pt>
                <c:pt idx="2672">
                  <c:v>2673</c:v>
                </c:pt>
                <c:pt idx="2673">
                  <c:v>2674</c:v>
                </c:pt>
                <c:pt idx="2674">
                  <c:v>2675</c:v>
                </c:pt>
                <c:pt idx="2675">
                  <c:v>2676</c:v>
                </c:pt>
                <c:pt idx="2676">
                  <c:v>2677</c:v>
                </c:pt>
                <c:pt idx="2677">
                  <c:v>2678</c:v>
                </c:pt>
                <c:pt idx="2678">
                  <c:v>2679</c:v>
                </c:pt>
                <c:pt idx="2679">
                  <c:v>2680</c:v>
                </c:pt>
                <c:pt idx="2680">
                  <c:v>2681</c:v>
                </c:pt>
                <c:pt idx="2681">
                  <c:v>2682</c:v>
                </c:pt>
                <c:pt idx="2682">
                  <c:v>2683</c:v>
                </c:pt>
                <c:pt idx="2683">
                  <c:v>2684</c:v>
                </c:pt>
                <c:pt idx="2684">
                  <c:v>2685</c:v>
                </c:pt>
                <c:pt idx="2685">
                  <c:v>2686</c:v>
                </c:pt>
                <c:pt idx="2686">
                  <c:v>2687</c:v>
                </c:pt>
                <c:pt idx="2687">
                  <c:v>2688</c:v>
                </c:pt>
                <c:pt idx="2688">
                  <c:v>2689</c:v>
                </c:pt>
                <c:pt idx="2689">
                  <c:v>2690</c:v>
                </c:pt>
                <c:pt idx="2690">
                  <c:v>2691</c:v>
                </c:pt>
                <c:pt idx="2691">
                  <c:v>2692</c:v>
                </c:pt>
                <c:pt idx="2692">
                  <c:v>2693</c:v>
                </c:pt>
                <c:pt idx="2693">
                  <c:v>2694</c:v>
                </c:pt>
                <c:pt idx="2694">
                  <c:v>2695</c:v>
                </c:pt>
                <c:pt idx="2695">
                  <c:v>2696</c:v>
                </c:pt>
                <c:pt idx="2696">
                  <c:v>2697</c:v>
                </c:pt>
                <c:pt idx="2697">
                  <c:v>2698</c:v>
                </c:pt>
                <c:pt idx="2698">
                  <c:v>2699</c:v>
                </c:pt>
                <c:pt idx="2699">
                  <c:v>2700</c:v>
                </c:pt>
                <c:pt idx="2700">
                  <c:v>2701</c:v>
                </c:pt>
                <c:pt idx="2701">
                  <c:v>2702</c:v>
                </c:pt>
                <c:pt idx="2702">
                  <c:v>2703</c:v>
                </c:pt>
                <c:pt idx="2703">
                  <c:v>2704</c:v>
                </c:pt>
                <c:pt idx="2704">
                  <c:v>2705</c:v>
                </c:pt>
                <c:pt idx="2705">
                  <c:v>2706</c:v>
                </c:pt>
                <c:pt idx="2706">
                  <c:v>2707</c:v>
                </c:pt>
                <c:pt idx="2707">
                  <c:v>2708</c:v>
                </c:pt>
                <c:pt idx="2708">
                  <c:v>2709</c:v>
                </c:pt>
                <c:pt idx="2709">
                  <c:v>2710</c:v>
                </c:pt>
                <c:pt idx="2710">
                  <c:v>2711</c:v>
                </c:pt>
                <c:pt idx="2711">
                  <c:v>2712</c:v>
                </c:pt>
                <c:pt idx="2712">
                  <c:v>2713</c:v>
                </c:pt>
                <c:pt idx="2713">
                  <c:v>2714</c:v>
                </c:pt>
                <c:pt idx="2714">
                  <c:v>2715</c:v>
                </c:pt>
                <c:pt idx="2715">
                  <c:v>2716</c:v>
                </c:pt>
                <c:pt idx="2716">
                  <c:v>2717</c:v>
                </c:pt>
                <c:pt idx="2717">
                  <c:v>2718</c:v>
                </c:pt>
                <c:pt idx="2718">
                  <c:v>2719</c:v>
                </c:pt>
                <c:pt idx="2719">
                  <c:v>2720</c:v>
                </c:pt>
                <c:pt idx="2720">
                  <c:v>2721</c:v>
                </c:pt>
                <c:pt idx="2721">
                  <c:v>2722</c:v>
                </c:pt>
                <c:pt idx="2722">
                  <c:v>2723</c:v>
                </c:pt>
                <c:pt idx="2723">
                  <c:v>2724</c:v>
                </c:pt>
                <c:pt idx="2724">
                  <c:v>2725</c:v>
                </c:pt>
                <c:pt idx="2725">
                  <c:v>2726</c:v>
                </c:pt>
                <c:pt idx="2726">
                  <c:v>2727</c:v>
                </c:pt>
                <c:pt idx="2727">
                  <c:v>2728</c:v>
                </c:pt>
                <c:pt idx="2728">
                  <c:v>2729</c:v>
                </c:pt>
                <c:pt idx="2729">
                  <c:v>2730</c:v>
                </c:pt>
                <c:pt idx="2730">
                  <c:v>2731</c:v>
                </c:pt>
                <c:pt idx="2731">
                  <c:v>2732</c:v>
                </c:pt>
                <c:pt idx="2732">
                  <c:v>2733</c:v>
                </c:pt>
                <c:pt idx="2733">
                  <c:v>2734</c:v>
                </c:pt>
                <c:pt idx="2734">
                  <c:v>2735</c:v>
                </c:pt>
                <c:pt idx="2735">
                  <c:v>2736</c:v>
                </c:pt>
                <c:pt idx="2736">
                  <c:v>2737</c:v>
                </c:pt>
                <c:pt idx="2737">
                  <c:v>2738</c:v>
                </c:pt>
                <c:pt idx="2738">
                  <c:v>2739</c:v>
                </c:pt>
                <c:pt idx="2739">
                  <c:v>2740</c:v>
                </c:pt>
                <c:pt idx="2740">
                  <c:v>2741</c:v>
                </c:pt>
                <c:pt idx="2741">
                  <c:v>2742</c:v>
                </c:pt>
                <c:pt idx="2742">
                  <c:v>2743</c:v>
                </c:pt>
                <c:pt idx="2743">
                  <c:v>2744</c:v>
                </c:pt>
                <c:pt idx="2744">
                  <c:v>2745</c:v>
                </c:pt>
                <c:pt idx="2745">
                  <c:v>2746</c:v>
                </c:pt>
                <c:pt idx="2746">
                  <c:v>2747</c:v>
                </c:pt>
                <c:pt idx="2747">
                  <c:v>2748</c:v>
                </c:pt>
                <c:pt idx="2748">
                  <c:v>2749</c:v>
                </c:pt>
                <c:pt idx="2749">
                  <c:v>2750</c:v>
                </c:pt>
                <c:pt idx="2750">
                  <c:v>2751</c:v>
                </c:pt>
                <c:pt idx="2751">
                  <c:v>2752</c:v>
                </c:pt>
                <c:pt idx="2752">
                  <c:v>2753</c:v>
                </c:pt>
                <c:pt idx="2753">
                  <c:v>2754</c:v>
                </c:pt>
                <c:pt idx="2754">
                  <c:v>2755</c:v>
                </c:pt>
                <c:pt idx="2755">
                  <c:v>2756</c:v>
                </c:pt>
                <c:pt idx="2756">
                  <c:v>2757</c:v>
                </c:pt>
                <c:pt idx="2757">
                  <c:v>2758</c:v>
                </c:pt>
                <c:pt idx="2758">
                  <c:v>2759</c:v>
                </c:pt>
                <c:pt idx="2759">
                  <c:v>2760</c:v>
                </c:pt>
                <c:pt idx="2760">
                  <c:v>2761</c:v>
                </c:pt>
                <c:pt idx="2761">
                  <c:v>2762</c:v>
                </c:pt>
                <c:pt idx="2762">
                  <c:v>2763</c:v>
                </c:pt>
                <c:pt idx="2763">
                  <c:v>2764</c:v>
                </c:pt>
                <c:pt idx="2764">
                  <c:v>2765</c:v>
                </c:pt>
                <c:pt idx="2765">
                  <c:v>2766</c:v>
                </c:pt>
                <c:pt idx="2766">
                  <c:v>2767</c:v>
                </c:pt>
                <c:pt idx="2767">
                  <c:v>2768</c:v>
                </c:pt>
                <c:pt idx="2768">
                  <c:v>2769</c:v>
                </c:pt>
                <c:pt idx="2769">
                  <c:v>2770</c:v>
                </c:pt>
                <c:pt idx="2770">
                  <c:v>2771</c:v>
                </c:pt>
                <c:pt idx="2771">
                  <c:v>2772</c:v>
                </c:pt>
                <c:pt idx="2772">
                  <c:v>2773</c:v>
                </c:pt>
                <c:pt idx="2773">
                  <c:v>2774</c:v>
                </c:pt>
                <c:pt idx="2774">
                  <c:v>2775</c:v>
                </c:pt>
                <c:pt idx="2775">
                  <c:v>2776</c:v>
                </c:pt>
                <c:pt idx="2776">
                  <c:v>2777</c:v>
                </c:pt>
                <c:pt idx="2777">
                  <c:v>2778</c:v>
                </c:pt>
                <c:pt idx="2778">
                  <c:v>2779</c:v>
                </c:pt>
                <c:pt idx="2779">
                  <c:v>2780</c:v>
                </c:pt>
                <c:pt idx="2780">
                  <c:v>2781</c:v>
                </c:pt>
                <c:pt idx="2781">
                  <c:v>2782</c:v>
                </c:pt>
                <c:pt idx="2782">
                  <c:v>2783</c:v>
                </c:pt>
                <c:pt idx="2783">
                  <c:v>2784</c:v>
                </c:pt>
                <c:pt idx="2784">
                  <c:v>2785</c:v>
                </c:pt>
                <c:pt idx="2785">
                  <c:v>2786</c:v>
                </c:pt>
                <c:pt idx="2786">
                  <c:v>2787</c:v>
                </c:pt>
                <c:pt idx="2787">
                  <c:v>2788</c:v>
                </c:pt>
                <c:pt idx="2788">
                  <c:v>2789</c:v>
                </c:pt>
                <c:pt idx="2789">
                  <c:v>2790</c:v>
                </c:pt>
                <c:pt idx="2790">
                  <c:v>2791</c:v>
                </c:pt>
                <c:pt idx="2791">
                  <c:v>2792</c:v>
                </c:pt>
                <c:pt idx="2792">
                  <c:v>2793</c:v>
                </c:pt>
                <c:pt idx="2793">
                  <c:v>2794</c:v>
                </c:pt>
                <c:pt idx="2794">
                  <c:v>2795</c:v>
                </c:pt>
                <c:pt idx="2795">
                  <c:v>2796</c:v>
                </c:pt>
                <c:pt idx="2796">
                  <c:v>2797</c:v>
                </c:pt>
                <c:pt idx="2797">
                  <c:v>2798</c:v>
                </c:pt>
                <c:pt idx="2798">
                  <c:v>2799</c:v>
                </c:pt>
                <c:pt idx="2799">
                  <c:v>2800</c:v>
                </c:pt>
                <c:pt idx="2800">
                  <c:v>2801</c:v>
                </c:pt>
                <c:pt idx="2801">
                  <c:v>2802</c:v>
                </c:pt>
                <c:pt idx="2802">
                  <c:v>2803</c:v>
                </c:pt>
                <c:pt idx="2803">
                  <c:v>2804</c:v>
                </c:pt>
                <c:pt idx="2804">
                  <c:v>2805</c:v>
                </c:pt>
                <c:pt idx="2805">
                  <c:v>2806</c:v>
                </c:pt>
                <c:pt idx="2806">
                  <c:v>2807</c:v>
                </c:pt>
                <c:pt idx="2807">
                  <c:v>2808</c:v>
                </c:pt>
                <c:pt idx="2808">
                  <c:v>2809</c:v>
                </c:pt>
                <c:pt idx="2809">
                  <c:v>2810</c:v>
                </c:pt>
                <c:pt idx="2810">
                  <c:v>2811</c:v>
                </c:pt>
                <c:pt idx="2811">
                  <c:v>2812</c:v>
                </c:pt>
                <c:pt idx="2812">
                  <c:v>2813</c:v>
                </c:pt>
                <c:pt idx="2813">
                  <c:v>2814</c:v>
                </c:pt>
                <c:pt idx="2814">
                  <c:v>2815</c:v>
                </c:pt>
                <c:pt idx="2815">
                  <c:v>2816</c:v>
                </c:pt>
                <c:pt idx="2816">
                  <c:v>2817</c:v>
                </c:pt>
                <c:pt idx="2817">
                  <c:v>2818</c:v>
                </c:pt>
                <c:pt idx="2818">
                  <c:v>2819</c:v>
                </c:pt>
                <c:pt idx="2819">
                  <c:v>2820</c:v>
                </c:pt>
                <c:pt idx="2820">
                  <c:v>2821</c:v>
                </c:pt>
                <c:pt idx="2821">
                  <c:v>2822</c:v>
                </c:pt>
                <c:pt idx="2822">
                  <c:v>2823</c:v>
                </c:pt>
                <c:pt idx="2823">
                  <c:v>2824</c:v>
                </c:pt>
                <c:pt idx="2824">
                  <c:v>2825</c:v>
                </c:pt>
                <c:pt idx="2825">
                  <c:v>2826</c:v>
                </c:pt>
                <c:pt idx="2826">
                  <c:v>2827</c:v>
                </c:pt>
                <c:pt idx="2827">
                  <c:v>2828</c:v>
                </c:pt>
                <c:pt idx="2828">
                  <c:v>2829</c:v>
                </c:pt>
                <c:pt idx="2829">
                  <c:v>2830</c:v>
                </c:pt>
                <c:pt idx="2830">
                  <c:v>2831</c:v>
                </c:pt>
                <c:pt idx="2831">
                  <c:v>2832</c:v>
                </c:pt>
                <c:pt idx="2832">
                  <c:v>2833</c:v>
                </c:pt>
                <c:pt idx="2833">
                  <c:v>2834</c:v>
                </c:pt>
                <c:pt idx="2834">
                  <c:v>2835</c:v>
                </c:pt>
                <c:pt idx="2835">
                  <c:v>2836</c:v>
                </c:pt>
                <c:pt idx="2836">
                  <c:v>2837</c:v>
                </c:pt>
                <c:pt idx="2837">
                  <c:v>2838</c:v>
                </c:pt>
                <c:pt idx="2838">
                  <c:v>2839</c:v>
                </c:pt>
                <c:pt idx="2839">
                  <c:v>2840</c:v>
                </c:pt>
                <c:pt idx="2840">
                  <c:v>2841</c:v>
                </c:pt>
                <c:pt idx="2841">
                  <c:v>2842</c:v>
                </c:pt>
                <c:pt idx="2842">
                  <c:v>2843</c:v>
                </c:pt>
                <c:pt idx="2843">
                  <c:v>2844</c:v>
                </c:pt>
                <c:pt idx="2844">
                  <c:v>2845</c:v>
                </c:pt>
                <c:pt idx="2845">
                  <c:v>2846</c:v>
                </c:pt>
                <c:pt idx="2846">
                  <c:v>2847</c:v>
                </c:pt>
                <c:pt idx="2847">
                  <c:v>2848</c:v>
                </c:pt>
                <c:pt idx="2848">
                  <c:v>2849</c:v>
                </c:pt>
                <c:pt idx="2849">
                  <c:v>2850</c:v>
                </c:pt>
                <c:pt idx="2850">
                  <c:v>2851</c:v>
                </c:pt>
                <c:pt idx="2851">
                  <c:v>2852</c:v>
                </c:pt>
                <c:pt idx="2852">
                  <c:v>2853</c:v>
                </c:pt>
                <c:pt idx="2853">
                  <c:v>2854</c:v>
                </c:pt>
                <c:pt idx="2854">
                  <c:v>2855</c:v>
                </c:pt>
                <c:pt idx="2855">
                  <c:v>2856</c:v>
                </c:pt>
                <c:pt idx="2856">
                  <c:v>2857</c:v>
                </c:pt>
                <c:pt idx="2857">
                  <c:v>2858</c:v>
                </c:pt>
                <c:pt idx="2858">
                  <c:v>2859</c:v>
                </c:pt>
                <c:pt idx="2859">
                  <c:v>2860</c:v>
                </c:pt>
                <c:pt idx="2860">
                  <c:v>2861</c:v>
                </c:pt>
                <c:pt idx="2861">
                  <c:v>2862</c:v>
                </c:pt>
                <c:pt idx="2862">
                  <c:v>2863</c:v>
                </c:pt>
                <c:pt idx="2863">
                  <c:v>2864</c:v>
                </c:pt>
                <c:pt idx="2864">
                  <c:v>2865</c:v>
                </c:pt>
                <c:pt idx="2865">
                  <c:v>2866</c:v>
                </c:pt>
                <c:pt idx="2866">
                  <c:v>2867</c:v>
                </c:pt>
                <c:pt idx="2867">
                  <c:v>2868</c:v>
                </c:pt>
                <c:pt idx="2868">
                  <c:v>2869</c:v>
                </c:pt>
                <c:pt idx="2869">
                  <c:v>2870</c:v>
                </c:pt>
                <c:pt idx="2870">
                  <c:v>2871</c:v>
                </c:pt>
                <c:pt idx="2871">
                  <c:v>2872</c:v>
                </c:pt>
                <c:pt idx="2872">
                  <c:v>2873</c:v>
                </c:pt>
                <c:pt idx="2873">
                  <c:v>2874</c:v>
                </c:pt>
                <c:pt idx="2874">
                  <c:v>2875</c:v>
                </c:pt>
                <c:pt idx="2875">
                  <c:v>2876</c:v>
                </c:pt>
                <c:pt idx="2876">
                  <c:v>2877</c:v>
                </c:pt>
                <c:pt idx="2877">
                  <c:v>2878</c:v>
                </c:pt>
                <c:pt idx="2878">
                  <c:v>2879</c:v>
                </c:pt>
                <c:pt idx="2879">
                  <c:v>2880</c:v>
                </c:pt>
                <c:pt idx="2880">
                  <c:v>2881</c:v>
                </c:pt>
                <c:pt idx="2881">
                  <c:v>2882</c:v>
                </c:pt>
                <c:pt idx="2882">
                  <c:v>2883</c:v>
                </c:pt>
                <c:pt idx="2883">
                  <c:v>2884</c:v>
                </c:pt>
                <c:pt idx="2884">
                  <c:v>2885</c:v>
                </c:pt>
                <c:pt idx="2885">
                  <c:v>2886</c:v>
                </c:pt>
                <c:pt idx="2886">
                  <c:v>2887</c:v>
                </c:pt>
                <c:pt idx="2887">
                  <c:v>2888</c:v>
                </c:pt>
                <c:pt idx="2888">
                  <c:v>2889</c:v>
                </c:pt>
                <c:pt idx="2889">
                  <c:v>2890</c:v>
                </c:pt>
                <c:pt idx="2890">
                  <c:v>2891</c:v>
                </c:pt>
                <c:pt idx="2891">
                  <c:v>2892</c:v>
                </c:pt>
                <c:pt idx="2892">
                  <c:v>2893</c:v>
                </c:pt>
                <c:pt idx="2893">
                  <c:v>2894</c:v>
                </c:pt>
                <c:pt idx="2894">
                  <c:v>2895</c:v>
                </c:pt>
                <c:pt idx="2895">
                  <c:v>2896</c:v>
                </c:pt>
                <c:pt idx="2896">
                  <c:v>2897</c:v>
                </c:pt>
                <c:pt idx="2897">
                  <c:v>2898</c:v>
                </c:pt>
                <c:pt idx="2898">
                  <c:v>2899</c:v>
                </c:pt>
                <c:pt idx="2899">
                  <c:v>2900</c:v>
                </c:pt>
                <c:pt idx="2900">
                  <c:v>2901</c:v>
                </c:pt>
                <c:pt idx="2901">
                  <c:v>2902</c:v>
                </c:pt>
                <c:pt idx="2902">
                  <c:v>2903</c:v>
                </c:pt>
                <c:pt idx="2903">
                  <c:v>2904</c:v>
                </c:pt>
                <c:pt idx="2904">
                  <c:v>2905</c:v>
                </c:pt>
                <c:pt idx="2905">
                  <c:v>2906</c:v>
                </c:pt>
                <c:pt idx="2906">
                  <c:v>2907</c:v>
                </c:pt>
                <c:pt idx="2907">
                  <c:v>2908</c:v>
                </c:pt>
                <c:pt idx="2908">
                  <c:v>2909</c:v>
                </c:pt>
                <c:pt idx="2909">
                  <c:v>2910</c:v>
                </c:pt>
                <c:pt idx="2910">
                  <c:v>2911</c:v>
                </c:pt>
                <c:pt idx="2911">
                  <c:v>2912</c:v>
                </c:pt>
                <c:pt idx="2912">
                  <c:v>2913</c:v>
                </c:pt>
                <c:pt idx="2913">
                  <c:v>2914</c:v>
                </c:pt>
                <c:pt idx="2914">
                  <c:v>2915</c:v>
                </c:pt>
                <c:pt idx="2915">
                  <c:v>2916</c:v>
                </c:pt>
                <c:pt idx="2916">
                  <c:v>2917</c:v>
                </c:pt>
                <c:pt idx="2917">
                  <c:v>2918</c:v>
                </c:pt>
                <c:pt idx="2918">
                  <c:v>2919</c:v>
                </c:pt>
                <c:pt idx="2919">
                  <c:v>2920</c:v>
                </c:pt>
                <c:pt idx="2920">
                  <c:v>2921</c:v>
                </c:pt>
                <c:pt idx="2921">
                  <c:v>2922</c:v>
                </c:pt>
                <c:pt idx="2922">
                  <c:v>2923</c:v>
                </c:pt>
                <c:pt idx="2923">
                  <c:v>2924</c:v>
                </c:pt>
                <c:pt idx="2924">
                  <c:v>2925</c:v>
                </c:pt>
                <c:pt idx="2925">
                  <c:v>2926</c:v>
                </c:pt>
                <c:pt idx="2926">
                  <c:v>2927</c:v>
                </c:pt>
                <c:pt idx="2927">
                  <c:v>2928</c:v>
                </c:pt>
                <c:pt idx="2928">
                  <c:v>2929</c:v>
                </c:pt>
                <c:pt idx="2929">
                  <c:v>2930</c:v>
                </c:pt>
                <c:pt idx="2930">
                  <c:v>2931</c:v>
                </c:pt>
                <c:pt idx="2931">
                  <c:v>2932</c:v>
                </c:pt>
                <c:pt idx="2932">
                  <c:v>2933</c:v>
                </c:pt>
                <c:pt idx="2933">
                  <c:v>2934</c:v>
                </c:pt>
                <c:pt idx="2934">
                  <c:v>2935</c:v>
                </c:pt>
                <c:pt idx="2935">
                  <c:v>2936</c:v>
                </c:pt>
                <c:pt idx="2936">
                  <c:v>2937</c:v>
                </c:pt>
                <c:pt idx="2937">
                  <c:v>2938</c:v>
                </c:pt>
                <c:pt idx="2938">
                  <c:v>2939</c:v>
                </c:pt>
                <c:pt idx="2939">
                  <c:v>2940</c:v>
                </c:pt>
                <c:pt idx="2940">
                  <c:v>2941</c:v>
                </c:pt>
                <c:pt idx="2941">
                  <c:v>2942</c:v>
                </c:pt>
                <c:pt idx="2942">
                  <c:v>2943</c:v>
                </c:pt>
                <c:pt idx="2943">
                  <c:v>2944</c:v>
                </c:pt>
                <c:pt idx="2944">
                  <c:v>2945</c:v>
                </c:pt>
                <c:pt idx="2945">
                  <c:v>2946</c:v>
                </c:pt>
                <c:pt idx="2946">
                  <c:v>2947</c:v>
                </c:pt>
                <c:pt idx="2947">
                  <c:v>2948</c:v>
                </c:pt>
                <c:pt idx="2948">
                  <c:v>2949</c:v>
                </c:pt>
                <c:pt idx="2949">
                  <c:v>2950</c:v>
                </c:pt>
                <c:pt idx="2950">
                  <c:v>2951</c:v>
                </c:pt>
                <c:pt idx="2951">
                  <c:v>2952</c:v>
                </c:pt>
                <c:pt idx="2952">
                  <c:v>2953</c:v>
                </c:pt>
                <c:pt idx="2953">
                  <c:v>2954</c:v>
                </c:pt>
                <c:pt idx="2954">
                  <c:v>2955</c:v>
                </c:pt>
                <c:pt idx="2955">
                  <c:v>2956</c:v>
                </c:pt>
                <c:pt idx="2956">
                  <c:v>2957</c:v>
                </c:pt>
                <c:pt idx="2957">
                  <c:v>2958</c:v>
                </c:pt>
                <c:pt idx="2958">
                  <c:v>2959</c:v>
                </c:pt>
                <c:pt idx="2959">
                  <c:v>2960</c:v>
                </c:pt>
                <c:pt idx="2960">
                  <c:v>2961</c:v>
                </c:pt>
                <c:pt idx="2961">
                  <c:v>2962</c:v>
                </c:pt>
                <c:pt idx="2962">
                  <c:v>2963</c:v>
                </c:pt>
                <c:pt idx="2963">
                  <c:v>2964</c:v>
                </c:pt>
                <c:pt idx="2964">
                  <c:v>2965</c:v>
                </c:pt>
                <c:pt idx="2965">
                  <c:v>2966</c:v>
                </c:pt>
                <c:pt idx="2966">
                  <c:v>2967</c:v>
                </c:pt>
                <c:pt idx="2967">
                  <c:v>2968</c:v>
                </c:pt>
                <c:pt idx="2968">
                  <c:v>2969</c:v>
                </c:pt>
                <c:pt idx="2969">
                  <c:v>2970</c:v>
                </c:pt>
                <c:pt idx="2970">
                  <c:v>2971</c:v>
                </c:pt>
                <c:pt idx="2971">
                  <c:v>2972</c:v>
                </c:pt>
                <c:pt idx="2972">
                  <c:v>2973</c:v>
                </c:pt>
                <c:pt idx="2973">
                  <c:v>2974</c:v>
                </c:pt>
                <c:pt idx="2974">
                  <c:v>2975</c:v>
                </c:pt>
                <c:pt idx="2975">
                  <c:v>2976</c:v>
                </c:pt>
                <c:pt idx="2976">
                  <c:v>2977</c:v>
                </c:pt>
                <c:pt idx="2977">
                  <c:v>2978</c:v>
                </c:pt>
                <c:pt idx="2978">
                  <c:v>2979</c:v>
                </c:pt>
                <c:pt idx="2979">
                  <c:v>2980</c:v>
                </c:pt>
                <c:pt idx="2980">
                  <c:v>2981</c:v>
                </c:pt>
                <c:pt idx="2981">
                  <c:v>2982</c:v>
                </c:pt>
                <c:pt idx="2982">
                  <c:v>2983</c:v>
                </c:pt>
                <c:pt idx="2983">
                  <c:v>2984</c:v>
                </c:pt>
                <c:pt idx="2984">
                  <c:v>2985</c:v>
                </c:pt>
                <c:pt idx="2985">
                  <c:v>2986</c:v>
                </c:pt>
                <c:pt idx="2986">
                  <c:v>2987</c:v>
                </c:pt>
                <c:pt idx="2987">
                  <c:v>2988</c:v>
                </c:pt>
                <c:pt idx="2988">
                  <c:v>2989</c:v>
                </c:pt>
                <c:pt idx="2989">
                  <c:v>2990</c:v>
                </c:pt>
                <c:pt idx="2990">
                  <c:v>2991</c:v>
                </c:pt>
                <c:pt idx="2991">
                  <c:v>2992</c:v>
                </c:pt>
                <c:pt idx="2992">
                  <c:v>2993</c:v>
                </c:pt>
                <c:pt idx="2993">
                  <c:v>2994</c:v>
                </c:pt>
                <c:pt idx="2994">
                  <c:v>2995</c:v>
                </c:pt>
                <c:pt idx="2995">
                  <c:v>2996</c:v>
                </c:pt>
                <c:pt idx="2996">
                  <c:v>2997</c:v>
                </c:pt>
                <c:pt idx="2997">
                  <c:v>2998</c:v>
                </c:pt>
                <c:pt idx="2998">
                  <c:v>2999</c:v>
                </c:pt>
                <c:pt idx="2999">
                  <c:v>3000</c:v>
                </c:pt>
                <c:pt idx="3000">
                  <c:v>3001</c:v>
                </c:pt>
                <c:pt idx="3001">
                  <c:v>3002</c:v>
                </c:pt>
                <c:pt idx="3002">
                  <c:v>3003</c:v>
                </c:pt>
                <c:pt idx="3003">
                  <c:v>3004</c:v>
                </c:pt>
                <c:pt idx="3004">
                  <c:v>3005</c:v>
                </c:pt>
                <c:pt idx="3005">
                  <c:v>3006</c:v>
                </c:pt>
                <c:pt idx="3006">
                  <c:v>3007</c:v>
                </c:pt>
                <c:pt idx="3007">
                  <c:v>3008</c:v>
                </c:pt>
                <c:pt idx="3008">
                  <c:v>3009</c:v>
                </c:pt>
                <c:pt idx="3009">
                  <c:v>3010</c:v>
                </c:pt>
                <c:pt idx="3010">
                  <c:v>3011</c:v>
                </c:pt>
                <c:pt idx="3011">
                  <c:v>3012</c:v>
                </c:pt>
                <c:pt idx="3012">
                  <c:v>3013</c:v>
                </c:pt>
                <c:pt idx="3013">
                  <c:v>3014</c:v>
                </c:pt>
                <c:pt idx="3014">
                  <c:v>3015</c:v>
                </c:pt>
                <c:pt idx="3015">
                  <c:v>3016</c:v>
                </c:pt>
                <c:pt idx="3016">
                  <c:v>3017</c:v>
                </c:pt>
                <c:pt idx="3017">
                  <c:v>3018</c:v>
                </c:pt>
                <c:pt idx="3018">
                  <c:v>3019</c:v>
                </c:pt>
                <c:pt idx="3019">
                  <c:v>3020</c:v>
                </c:pt>
                <c:pt idx="3020">
                  <c:v>3021</c:v>
                </c:pt>
                <c:pt idx="3021">
                  <c:v>3022</c:v>
                </c:pt>
                <c:pt idx="3022">
                  <c:v>3023</c:v>
                </c:pt>
                <c:pt idx="3023">
                  <c:v>3024</c:v>
                </c:pt>
                <c:pt idx="3024">
                  <c:v>3025</c:v>
                </c:pt>
                <c:pt idx="3025">
                  <c:v>3026</c:v>
                </c:pt>
                <c:pt idx="3026">
                  <c:v>3027</c:v>
                </c:pt>
                <c:pt idx="3027">
                  <c:v>3028</c:v>
                </c:pt>
                <c:pt idx="3028">
                  <c:v>3029</c:v>
                </c:pt>
                <c:pt idx="3029">
                  <c:v>3030</c:v>
                </c:pt>
                <c:pt idx="3030">
                  <c:v>3031</c:v>
                </c:pt>
                <c:pt idx="3031">
                  <c:v>3032</c:v>
                </c:pt>
                <c:pt idx="3032">
                  <c:v>3033</c:v>
                </c:pt>
                <c:pt idx="3033">
                  <c:v>3034</c:v>
                </c:pt>
                <c:pt idx="3034">
                  <c:v>3035</c:v>
                </c:pt>
                <c:pt idx="3035">
                  <c:v>3036</c:v>
                </c:pt>
                <c:pt idx="3036">
                  <c:v>3037</c:v>
                </c:pt>
                <c:pt idx="3037">
                  <c:v>3038</c:v>
                </c:pt>
                <c:pt idx="3038">
                  <c:v>3039</c:v>
                </c:pt>
                <c:pt idx="3039">
                  <c:v>3040</c:v>
                </c:pt>
                <c:pt idx="3040">
                  <c:v>3041</c:v>
                </c:pt>
                <c:pt idx="3041">
                  <c:v>3042</c:v>
                </c:pt>
                <c:pt idx="3042">
                  <c:v>3043</c:v>
                </c:pt>
                <c:pt idx="3043">
                  <c:v>3044</c:v>
                </c:pt>
                <c:pt idx="3044">
                  <c:v>3045</c:v>
                </c:pt>
                <c:pt idx="3045">
                  <c:v>3046</c:v>
                </c:pt>
                <c:pt idx="3046">
                  <c:v>3047</c:v>
                </c:pt>
                <c:pt idx="3047">
                  <c:v>3048</c:v>
                </c:pt>
                <c:pt idx="3048">
                  <c:v>3049</c:v>
                </c:pt>
                <c:pt idx="3049">
                  <c:v>3050</c:v>
                </c:pt>
                <c:pt idx="3050">
                  <c:v>3051</c:v>
                </c:pt>
                <c:pt idx="3051">
                  <c:v>3052</c:v>
                </c:pt>
                <c:pt idx="3052">
                  <c:v>3053</c:v>
                </c:pt>
                <c:pt idx="3053">
                  <c:v>3054</c:v>
                </c:pt>
                <c:pt idx="3054">
                  <c:v>3055</c:v>
                </c:pt>
                <c:pt idx="3055">
                  <c:v>3056</c:v>
                </c:pt>
                <c:pt idx="3056">
                  <c:v>3057</c:v>
                </c:pt>
                <c:pt idx="3057">
                  <c:v>3058</c:v>
                </c:pt>
                <c:pt idx="3058">
                  <c:v>3059</c:v>
                </c:pt>
                <c:pt idx="3059">
                  <c:v>3060</c:v>
                </c:pt>
                <c:pt idx="3060">
                  <c:v>3061</c:v>
                </c:pt>
                <c:pt idx="3061">
                  <c:v>3062</c:v>
                </c:pt>
                <c:pt idx="3062">
                  <c:v>3063</c:v>
                </c:pt>
                <c:pt idx="3063">
                  <c:v>3064</c:v>
                </c:pt>
                <c:pt idx="3064">
                  <c:v>3065</c:v>
                </c:pt>
                <c:pt idx="3065">
                  <c:v>3066</c:v>
                </c:pt>
                <c:pt idx="3066">
                  <c:v>3067</c:v>
                </c:pt>
                <c:pt idx="3067">
                  <c:v>3068</c:v>
                </c:pt>
                <c:pt idx="3068">
                  <c:v>3069</c:v>
                </c:pt>
                <c:pt idx="3069">
                  <c:v>3070</c:v>
                </c:pt>
                <c:pt idx="3070">
                  <c:v>3071</c:v>
                </c:pt>
                <c:pt idx="3071">
                  <c:v>3072</c:v>
                </c:pt>
                <c:pt idx="3072">
                  <c:v>3073</c:v>
                </c:pt>
                <c:pt idx="3073">
                  <c:v>3074</c:v>
                </c:pt>
                <c:pt idx="3074">
                  <c:v>3075</c:v>
                </c:pt>
                <c:pt idx="3075">
                  <c:v>3076</c:v>
                </c:pt>
                <c:pt idx="3076">
                  <c:v>3077</c:v>
                </c:pt>
                <c:pt idx="3077">
                  <c:v>3078</c:v>
                </c:pt>
                <c:pt idx="3078">
                  <c:v>3079</c:v>
                </c:pt>
                <c:pt idx="3079">
                  <c:v>3080</c:v>
                </c:pt>
                <c:pt idx="3080">
                  <c:v>3081</c:v>
                </c:pt>
                <c:pt idx="3081">
                  <c:v>3082</c:v>
                </c:pt>
                <c:pt idx="3082">
                  <c:v>3083</c:v>
                </c:pt>
                <c:pt idx="3083">
                  <c:v>3084</c:v>
                </c:pt>
                <c:pt idx="3084">
                  <c:v>3085</c:v>
                </c:pt>
                <c:pt idx="3085">
                  <c:v>3086</c:v>
                </c:pt>
                <c:pt idx="3086">
                  <c:v>3087</c:v>
                </c:pt>
                <c:pt idx="3087">
                  <c:v>3088</c:v>
                </c:pt>
                <c:pt idx="3088">
                  <c:v>3089</c:v>
                </c:pt>
                <c:pt idx="3089">
                  <c:v>3090</c:v>
                </c:pt>
                <c:pt idx="3090">
                  <c:v>3091</c:v>
                </c:pt>
                <c:pt idx="3091">
                  <c:v>3092</c:v>
                </c:pt>
                <c:pt idx="3092">
                  <c:v>3093</c:v>
                </c:pt>
                <c:pt idx="3093">
                  <c:v>3094</c:v>
                </c:pt>
                <c:pt idx="3094">
                  <c:v>3095</c:v>
                </c:pt>
                <c:pt idx="3095">
                  <c:v>3096</c:v>
                </c:pt>
                <c:pt idx="3096">
                  <c:v>3097</c:v>
                </c:pt>
                <c:pt idx="3097">
                  <c:v>3098</c:v>
                </c:pt>
                <c:pt idx="3098">
                  <c:v>3099</c:v>
                </c:pt>
                <c:pt idx="3099">
                  <c:v>3100</c:v>
                </c:pt>
                <c:pt idx="3100">
                  <c:v>3101</c:v>
                </c:pt>
                <c:pt idx="3101">
                  <c:v>3102</c:v>
                </c:pt>
                <c:pt idx="3102">
                  <c:v>3103</c:v>
                </c:pt>
                <c:pt idx="3103">
                  <c:v>3104</c:v>
                </c:pt>
                <c:pt idx="3104">
                  <c:v>3105</c:v>
                </c:pt>
                <c:pt idx="3105">
                  <c:v>3106</c:v>
                </c:pt>
                <c:pt idx="3106">
                  <c:v>3107</c:v>
                </c:pt>
                <c:pt idx="3107">
                  <c:v>3108</c:v>
                </c:pt>
                <c:pt idx="3108">
                  <c:v>3109</c:v>
                </c:pt>
                <c:pt idx="3109">
                  <c:v>3110</c:v>
                </c:pt>
                <c:pt idx="3110">
                  <c:v>3111</c:v>
                </c:pt>
                <c:pt idx="3111">
                  <c:v>3112</c:v>
                </c:pt>
                <c:pt idx="3112">
                  <c:v>3113</c:v>
                </c:pt>
                <c:pt idx="3113">
                  <c:v>3114</c:v>
                </c:pt>
                <c:pt idx="3114">
                  <c:v>3115</c:v>
                </c:pt>
                <c:pt idx="3115">
                  <c:v>3116</c:v>
                </c:pt>
                <c:pt idx="3116">
                  <c:v>3117</c:v>
                </c:pt>
                <c:pt idx="3117">
                  <c:v>3118</c:v>
                </c:pt>
                <c:pt idx="3118">
                  <c:v>3119</c:v>
                </c:pt>
                <c:pt idx="3119">
                  <c:v>3120</c:v>
                </c:pt>
                <c:pt idx="3120">
                  <c:v>3121</c:v>
                </c:pt>
                <c:pt idx="3121">
                  <c:v>3122</c:v>
                </c:pt>
                <c:pt idx="3122">
                  <c:v>3123</c:v>
                </c:pt>
                <c:pt idx="3123">
                  <c:v>3124</c:v>
                </c:pt>
                <c:pt idx="3124">
                  <c:v>3125</c:v>
                </c:pt>
                <c:pt idx="3125">
                  <c:v>3126</c:v>
                </c:pt>
                <c:pt idx="3126">
                  <c:v>3127</c:v>
                </c:pt>
                <c:pt idx="3127">
                  <c:v>3128</c:v>
                </c:pt>
                <c:pt idx="3128">
                  <c:v>3129</c:v>
                </c:pt>
                <c:pt idx="3129">
                  <c:v>3130</c:v>
                </c:pt>
                <c:pt idx="3130">
                  <c:v>3131</c:v>
                </c:pt>
                <c:pt idx="3131">
                  <c:v>3132</c:v>
                </c:pt>
                <c:pt idx="3132">
                  <c:v>3133</c:v>
                </c:pt>
                <c:pt idx="3133">
                  <c:v>3134</c:v>
                </c:pt>
                <c:pt idx="3134">
                  <c:v>3135</c:v>
                </c:pt>
                <c:pt idx="3135">
                  <c:v>3136</c:v>
                </c:pt>
                <c:pt idx="3136">
                  <c:v>3137</c:v>
                </c:pt>
                <c:pt idx="3137">
                  <c:v>3138</c:v>
                </c:pt>
                <c:pt idx="3138">
                  <c:v>3139</c:v>
                </c:pt>
                <c:pt idx="3139">
                  <c:v>3140</c:v>
                </c:pt>
                <c:pt idx="3140">
                  <c:v>3141</c:v>
                </c:pt>
                <c:pt idx="3141">
                  <c:v>3142</c:v>
                </c:pt>
                <c:pt idx="3142">
                  <c:v>3143</c:v>
                </c:pt>
                <c:pt idx="3143">
                  <c:v>3144</c:v>
                </c:pt>
                <c:pt idx="3144">
                  <c:v>3145</c:v>
                </c:pt>
                <c:pt idx="3145">
                  <c:v>3146</c:v>
                </c:pt>
                <c:pt idx="3146">
                  <c:v>3147</c:v>
                </c:pt>
                <c:pt idx="3147">
                  <c:v>3148</c:v>
                </c:pt>
                <c:pt idx="3148">
                  <c:v>3149</c:v>
                </c:pt>
                <c:pt idx="3149">
                  <c:v>3150</c:v>
                </c:pt>
                <c:pt idx="3150">
                  <c:v>3151</c:v>
                </c:pt>
                <c:pt idx="3151">
                  <c:v>3152</c:v>
                </c:pt>
                <c:pt idx="3152">
                  <c:v>3153</c:v>
                </c:pt>
                <c:pt idx="3153">
                  <c:v>3154</c:v>
                </c:pt>
                <c:pt idx="3154">
                  <c:v>3155</c:v>
                </c:pt>
                <c:pt idx="3155">
                  <c:v>3156</c:v>
                </c:pt>
                <c:pt idx="3156">
                  <c:v>3157</c:v>
                </c:pt>
                <c:pt idx="3157">
                  <c:v>3158</c:v>
                </c:pt>
                <c:pt idx="3158">
                  <c:v>3159</c:v>
                </c:pt>
                <c:pt idx="3159">
                  <c:v>3160</c:v>
                </c:pt>
                <c:pt idx="3160">
                  <c:v>3161</c:v>
                </c:pt>
                <c:pt idx="3161">
                  <c:v>3162</c:v>
                </c:pt>
                <c:pt idx="3162">
                  <c:v>3163</c:v>
                </c:pt>
                <c:pt idx="3163">
                  <c:v>3164</c:v>
                </c:pt>
                <c:pt idx="3164">
                  <c:v>3165</c:v>
                </c:pt>
                <c:pt idx="3165">
                  <c:v>3166</c:v>
                </c:pt>
                <c:pt idx="3166">
                  <c:v>3167</c:v>
                </c:pt>
                <c:pt idx="3167">
                  <c:v>3168</c:v>
                </c:pt>
                <c:pt idx="3168">
                  <c:v>3169</c:v>
                </c:pt>
                <c:pt idx="3169">
                  <c:v>3170</c:v>
                </c:pt>
                <c:pt idx="3170">
                  <c:v>3171</c:v>
                </c:pt>
                <c:pt idx="3171">
                  <c:v>3172</c:v>
                </c:pt>
                <c:pt idx="3172">
                  <c:v>3173</c:v>
                </c:pt>
                <c:pt idx="3173">
                  <c:v>3174</c:v>
                </c:pt>
                <c:pt idx="3174">
                  <c:v>3175</c:v>
                </c:pt>
                <c:pt idx="3175">
                  <c:v>3176</c:v>
                </c:pt>
                <c:pt idx="3176">
                  <c:v>3177</c:v>
                </c:pt>
                <c:pt idx="3177">
                  <c:v>3178</c:v>
                </c:pt>
                <c:pt idx="3178">
                  <c:v>3179</c:v>
                </c:pt>
                <c:pt idx="3179">
                  <c:v>3180</c:v>
                </c:pt>
                <c:pt idx="3180">
                  <c:v>3181</c:v>
                </c:pt>
                <c:pt idx="3181">
                  <c:v>3182</c:v>
                </c:pt>
                <c:pt idx="3182">
                  <c:v>3183</c:v>
                </c:pt>
                <c:pt idx="3183">
                  <c:v>3184</c:v>
                </c:pt>
                <c:pt idx="3184">
                  <c:v>3185</c:v>
                </c:pt>
                <c:pt idx="3185">
                  <c:v>3186</c:v>
                </c:pt>
                <c:pt idx="3186">
                  <c:v>3187</c:v>
                </c:pt>
                <c:pt idx="3187">
                  <c:v>3188</c:v>
                </c:pt>
                <c:pt idx="3188">
                  <c:v>3189</c:v>
                </c:pt>
                <c:pt idx="3189">
                  <c:v>3190</c:v>
                </c:pt>
                <c:pt idx="3190">
                  <c:v>3191</c:v>
                </c:pt>
                <c:pt idx="3191">
                  <c:v>3192</c:v>
                </c:pt>
                <c:pt idx="3192">
                  <c:v>3193</c:v>
                </c:pt>
                <c:pt idx="3193">
                  <c:v>3194</c:v>
                </c:pt>
                <c:pt idx="3194">
                  <c:v>3195</c:v>
                </c:pt>
                <c:pt idx="3195">
                  <c:v>3196</c:v>
                </c:pt>
                <c:pt idx="3196">
                  <c:v>3197</c:v>
                </c:pt>
                <c:pt idx="3197">
                  <c:v>3198</c:v>
                </c:pt>
                <c:pt idx="3198">
                  <c:v>3199</c:v>
                </c:pt>
                <c:pt idx="3199">
                  <c:v>3200</c:v>
                </c:pt>
                <c:pt idx="3200">
                  <c:v>3201</c:v>
                </c:pt>
                <c:pt idx="3201">
                  <c:v>3202</c:v>
                </c:pt>
                <c:pt idx="3202">
                  <c:v>3203</c:v>
                </c:pt>
                <c:pt idx="3203">
                  <c:v>3204</c:v>
                </c:pt>
                <c:pt idx="3204">
                  <c:v>3205</c:v>
                </c:pt>
                <c:pt idx="3205">
                  <c:v>3206</c:v>
                </c:pt>
                <c:pt idx="3206">
                  <c:v>3207</c:v>
                </c:pt>
                <c:pt idx="3207">
                  <c:v>3208</c:v>
                </c:pt>
                <c:pt idx="3208">
                  <c:v>3209</c:v>
                </c:pt>
                <c:pt idx="3209">
                  <c:v>3210</c:v>
                </c:pt>
                <c:pt idx="3210">
                  <c:v>3211</c:v>
                </c:pt>
                <c:pt idx="3211">
                  <c:v>3212</c:v>
                </c:pt>
                <c:pt idx="3212">
                  <c:v>3213</c:v>
                </c:pt>
                <c:pt idx="3213">
                  <c:v>3214</c:v>
                </c:pt>
                <c:pt idx="3214">
                  <c:v>3215</c:v>
                </c:pt>
                <c:pt idx="3215">
                  <c:v>3216</c:v>
                </c:pt>
                <c:pt idx="3216">
                  <c:v>3217</c:v>
                </c:pt>
                <c:pt idx="3217">
                  <c:v>3218</c:v>
                </c:pt>
                <c:pt idx="3218">
                  <c:v>3219</c:v>
                </c:pt>
                <c:pt idx="3219">
                  <c:v>3220</c:v>
                </c:pt>
                <c:pt idx="3220">
                  <c:v>3221</c:v>
                </c:pt>
                <c:pt idx="3221">
                  <c:v>3222</c:v>
                </c:pt>
                <c:pt idx="3222">
                  <c:v>3223</c:v>
                </c:pt>
                <c:pt idx="3223">
                  <c:v>3224</c:v>
                </c:pt>
                <c:pt idx="3224">
                  <c:v>3225</c:v>
                </c:pt>
                <c:pt idx="3225">
                  <c:v>3226</c:v>
                </c:pt>
                <c:pt idx="3226">
                  <c:v>3227</c:v>
                </c:pt>
                <c:pt idx="3227">
                  <c:v>3228</c:v>
                </c:pt>
                <c:pt idx="3228">
                  <c:v>3229</c:v>
                </c:pt>
                <c:pt idx="3229">
                  <c:v>3230</c:v>
                </c:pt>
                <c:pt idx="3230">
                  <c:v>3231</c:v>
                </c:pt>
                <c:pt idx="3231">
                  <c:v>3232</c:v>
                </c:pt>
                <c:pt idx="3232">
                  <c:v>3233</c:v>
                </c:pt>
                <c:pt idx="3233">
                  <c:v>3234</c:v>
                </c:pt>
                <c:pt idx="3234">
                  <c:v>3235</c:v>
                </c:pt>
                <c:pt idx="3235">
                  <c:v>3236</c:v>
                </c:pt>
                <c:pt idx="3236">
                  <c:v>3237</c:v>
                </c:pt>
                <c:pt idx="3237">
                  <c:v>3238</c:v>
                </c:pt>
                <c:pt idx="3238">
                  <c:v>3239</c:v>
                </c:pt>
                <c:pt idx="3239">
                  <c:v>3240</c:v>
                </c:pt>
                <c:pt idx="3240">
                  <c:v>3241</c:v>
                </c:pt>
                <c:pt idx="3241">
                  <c:v>3242</c:v>
                </c:pt>
                <c:pt idx="3242">
                  <c:v>3243</c:v>
                </c:pt>
                <c:pt idx="3243">
                  <c:v>3244</c:v>
                </c:pt>
                <c:pt idx="3244">
                  <c:v>3245</c:v>
                </c:pt>
                <c:pt idx="3245">
                  <c:v>3246</c:v>
                </c:pt>
                <c:pt idx="3246">
                  <c:v>3247</c:v>
                </c:pt>
                <c:pt idx="3247">
                  <c:v>3248</c:v>
                </c:pt>
                <c:pt idx="3248">
                  <c:v>3249</c:v>
                </c:pt>
                <c:pt idx="3249">
                  <c:v>3250</c:v>
                </c:pt>
                <c:pt idx="3250">
                  <c:v>3251</c:v>
                </c:pt>
                <c:pt idx="3251">
                  <c:v>3252</c:v>
                </c:pt>
                <c:pt idx="3252">
                  <c:v>3253</c:v>
                </c:pt>
                <c:pt idx="3253">
                  <c:v>3254</c:v>
                </c:pt>
                <c:pt idx="3254">
                  <c:v>3255</c:v>
                </c:pt>
                <c:pt idx="3255">
                  <c:v>3256</c:v>
                </c:pt>
                <c:pt idx="3256">
                  <c:v>3257</c:v>
                </c:pt>
                <c:pt idx="3257">
                  <c:v>3258</c:v>
                </c:pt>
                <c:pt idx="3258">
                  <c:v>3259</c:v>
                </c:pt>
                <c:pt idx="3259">
                  <c:v>3260</c:v>
                </c:pt>
                <c:pt idx="3260">
                  <c:v>3261</c:v>
                </c:pt>
                <c:pt idx="3261">
                  <c:v>3262</c:v>
                </c:pt>
                <c:pt idx="3262">
                  <c:v>3263</c:v>
                </c:pt>
                <c:pt idx="3263">
                  <c:v>3264</c:v>
                </c:pt>
                <c:pt idx="3264">
                  <c:v>3265</c:v>
                </c:pt>
                <c:pt idx="3265">
                  <c:v>3266</c:v>
                </c:pt>
                <c:pt idx="3266">
                  <c:v>3267</c:v>
                </c:pt>
                <c:pt idx="3267">
                  <c:v>3268</c:v>
                </c:pt>
                <c:pt idx="3268">
                  <c:v>3269</c:v>
                </c:pt>
                <c:pt idx="3269">
                  <c:v>3270</c:v>
                </c:pt>
                <c:pt idx="3270">
                  <c:v>3271</c:v>
                </c:pt>
                <c:pt idx="3271">
                  <c:v>3272</c:v>
                </c:pt>
                <c:pt idx="3272">
                  <c:v>3273</c:v>
                </c:pt>
                <c:pt idx="3273">
                  <c:v>3274</c:v>
                </c:pt>
                <c:pt idx="3274">
                  <c:v>3275</c:v>
                </c:pt>
                <c:pt idx="3275">
                  <c:v>3276</c:v>
                </c:pt>
                <c:pt idx="3276">
                  <c:v>3277</c:v>
                </c:pt>
                <c:pt idx="3277">
                  <c:v>3278</c:v>
                </c:pt>
                <c:pt idx="3278">
                  <c:v>3279</c:v>
                </c:pt>
                <c:pt idx="3279">
                  <c:v>3280</c:v>
                </c:pt>
                <c:pt idx="3280">
                  <c:v>3281</c:v>
                </c:pt>
                <c:pt idx="3281">
                  <c:v>3282</c:v>
                </c:pt>
                <c:pt idx="3282">
                  <c:v>3283</c:v>
                </c:pt>
                <c:pt idx="3283">
                  <c:v>3284</c:v>
                </c:pt>
                <c:pt idx="3284">
                  <c:v>3285</c:v>
                </c:pt>
                <c:pt idx="3285">
                  <c:v>3286</c:v>
                </c:pt>
                <c:pt idx="3286">
                  <c:v>3287</c:v>
                </c:pt>
                <c:pt idx="3287">
                  <c:v>3288</c:v>
                </c:pt>
                <c:pt idx="3288">
                  <c:v>3289</c:v>
                </c:pt>
                <c:pt idx="3289">
                  <c:v>3290</c:v>
                </c:pt>
                <c:pt idx="3290">
                  <c:v>3291</c:v>
                </c:pt>
                <c:pt idx="3291">
                  <c:v>3292</c:v>
                </c:pt>
                <c:pt idx="3292">
                  <c:v>3293</c:v>
                </c:pt>
                <c:pt idx="3293">
                  <c:v>3294</c:v>
                </c:pt>
                <c:pt idx="3294">
                  <c:v>3295</c:v>
                </c:pt>
                <c:pt idx="3295">
                  <c:v>3296</c:v>
                </c:pt>
                <c:pt idx="3296">
                  <c:v>3297</c:v>
                </c:pt>
                <c:pt idx="3297">
                  <c:v>3298</c:v>
                </c:pt>
                <c:pt idx="3298">
                  <c:v>3299</c:v>
                </c:pt>
                <c:pt idx="3299">
                  <c:v>3300</c:v>
                </c:pt>
                <c:pt idx="3300">
                  <c:v>3301</c:v>
                </c:pt>
                <c:pt idx="3301">
                  <c:v>3302</c:v>
                </c:pt>
                <c:pt idx="3302">
                  <c:v>3303</c:v>
                </c:pt>
                <c:pt idx="3303">
                  <c:v>3304</c:v>
                </c:pt>
                <c:pt idx="3304">
                  <c:v>3305</c:v>
                </c:pt>
                <c:pt idx="3305">
                  <c:v>3306</c:v>
                </c:pt>
                <c:pt idx="3306">
                  <c:v>3307</c:v>
                </c:pt>
                <c:pt idx="3307">
                  <c:v>3308</c:v>
                </c:pt>
                <c:pt idx="3308">
                  <c:v>3309</c:v>
                </c:pt>
                <c:pt idx="3309">
                  <c:v>3310</c:v>
                </c:pt>
                <c:pt idx="3310">
                  <c:v>3311</c:v>
                </c:pt>
                <c:pt idx="3311">
                  <c:v>3312</c:v>
                </c:pt>
                <c:pt idx="3312">
                  <c:v>3313</c:v>
                </c:pt>
                <c:pt idx="3313">
                  <c:v>3314</c:v>
                </c:pt>
                <c:pt idx="3314">
                  <c:v>3315</c:v>
                </c:pt>
                <c:pt idx="3315">
                  <c:v>3316</c:v>
                </c:pt>
                <c:pt idx="3316">
                  <c:v>3317</c:v>
                </c:pt>
                <c:pt idx="3317">
                  <c:v>3318</c:v>
                </c:pt>
                <c:pt idx="3318">
                  <c:v>3319</c:v>
                </c:pt>
                <c:pt idx="3319">
                  <c:v>3320</c:v>
                </c:pt>
                <c:pt idx="3320">
                  <c:v>3321</c:v>
                </c:pt>
                <c:pt idx="3321">
                  <c:v>3322</c:v>
                </c:pt>
                <c:pt idx="3322">
                  <c:v>3323</c:v>
                </c:pt>
                <c:pt idx="3323">
                  <c:v>3324</c:v>
                </c:pt>
                <c:pt idx="3324">
                  <c:v>3325</c:v>
                </c:pt>
                <c:pt idx="3325">
                  <c:v>3326</c:v>
                </c:pt>
                <c:pt idx="3326">
                  <c:v>3327</c:v>
                </c:pt>
                <c:pt idx="3327">
                  <c:v>3328</c:v>
                </c:pt>
                <c:pt idx="3328">
                  <c:v>3329</c:v>
                </c:pt>
                <c:pt idx="3329">
                  <c:v>3330</c:v>
                </c:pt>
                <c:pt idx="3330">
                  <c:v>3331</c:v>
                </c:pt>
                <c:pt idx="3331">
                  <c:v>3332</c:v>
                </c:pt>
                <c:pt idx="3332">
                  <c:v>3333</c:v>
                </c:pt>
                <c:pt idx="3333">
                  <c:v>3334</c:v>
                </c:pt>
                <c:pt idx="3334">
                  <c:v>3335</c:v>
                </c:pt>
                <c:pt idx="3335">
                  <c:v>3336</c:v>
                </c:pt>
                <c:pt idx="3336">
                  <c:v>3337</c:v>
                </c:pt>
                <c:pt idx="3337">
                  <c:v>3338</c:v>
                </c:pt>
                <c:pt idx="3338">
                  <c:v>3339</c:v>
                </c:pt>
                <c:pt idx="3339">
                  <c:v>3340</c:v>
                </c:pt>
                <c:pt idx="3340">
                  <c:v>3341</c:v>
                </c:pt>
                <c:pt idx="3341">
                  <c:v>3342</c:v>
                </c:pt>
                <c:pt idx="3342">
                  <c:v>3343</c:v>
                </c:pt>
                <c:pt idx="3343">
                  <c:v>3344</c:v>
                </c:pt>
                <c:pt idx="3344">
                  <c:v>3345</c:v>
                </c:pt>
                <c:pt idx="3345">
                  <c:v>3346</c:v>
                </c:pt>
                <c:pt idx="3346">
                  <c:v>3347</c:v>
                </c:pt>
                <c:pt idx="3347">
                  <c:v>3348</c:v>
                </c:pt>
                <c:pt idx="3348">
                  <c:v>3349</c:v>
                </c:pt>
                <c:pt idx="3349">
                  <c:v>3350</c:v>
                </c:pt>
                <c:pt idx="3350">
                  <c:v>3351</c:v>
                </c:pt>
                <c:pt idx="3351">
                  <c:v>3352</c:v>
                </c:pt>
                <c:pt idx="3352">
                  <c:v>3353</c:v>
                </c:pt>
                <c:pt idx="3353">
                  <c:v>3354</c:v>
                </c:pt>
                <c:pt idx="3354">
                  <c:v>3355</c:v>
                </c:pt>
                <c:pt idx="3355">
                  <c:v>3356</c:v>
                </c:pt>
                <c:pt idx="3356">
                  <c:v>3357</c:v>
                </c:pt>
                <c:pt idx="3357">
                  <c:v>3358</c:v>
                </c:pt>
                <c:pt idx="3358">
                  <c:v>3359</c:v>
                </c:pt>
                <c:pt idx="3359">
                  <c:v>3360</c:v>
                </c:pt>
                <c:pt idx="3360">
                  <c:v>3361</c:v>
                </c:pt>
                <c:pt idx="3361">
                  <c:v>3362</c:v>
                </c:pt>
                <c:pt idx="3362">
                  <c:v>3363</c:v>
                </c:pt>
                <c:pt idx="3363">
                  <c:v>3364</c:v>
                </c:pt>
                <c:pt idx="3364">
                  <c:v>3365</c:v>
                </c:pt>
                <c:pt idx="3365">
                  <c:v>3366</c:v>
                </c:pt>
                <c:pt idx="3366">
                  <c:v>3367</c:v>
                </c:pt>
                <c:pt idx="3367">
                  <c:v>3368</c:v>
                </c:pt>
                <c:pt idx="3368">
                  <c:v>3369</c:v>
                </c:pt>
                <c:pt idx="3369">
                  <c:v>3370</c:v>
                </c:pt>
                <c:pt idx="3370">
                  <c:v>3371</c:v>
                </c:pt>
                <c:pt idx="3371">
                  <c:v>3372</c:v>
                </c:pt>
                <c:pt idx="3372">
                  <c:v>3373</c:v>
                </c:pt>
                <c:pt idx="3373">
                  <c:v>3374</c:v>
                </c:pt>
                <c:pt idx="3374">
                  <c:v>3375</c:v>
                </c:pt>
                <c:pt idx="3375">
                  <c:v>3376</c:v>
                </c:pt>
                <c:pt idx="3376">
                  <c:v>3377</c:v>
                </c:pt>
                <c:pt idx="3377">
                  <c:v>3378</c:v>
                </c:pt>
                <c:pt idx="3378">
                  <c:v>3379</c:v>
                </c:pt>
                <c:pt idx="3379">
                  <c:v>3380</c:v>
                </c:pt>
                <c:pt idx="3380">
                  <c:v>3381</c:v>
                </c:pt>
                <c:pt idx="3381">
                  <c:v>3382</c:v>
                </c:pt>
                <c:pt idx="3382">
                  <c:v>3383</c:v>
                </c:pt>
                <c:pt idx="3383">
                  <c:v>3384</c:v>
                </c:pt>
                <c:pt idx="3384">
                  <c:v>3385</c:v>
                </c:pt>
                <c:pt idx="3385">
                  <c:v>3386</c:v>
                </c:pt>
                <c:pt idx="3386">
                  <c:v>3387</c:v>
                </c:pt>
                <c:pt idx="3387">
                  <c:v>3388</c:v>
                </c:pt>
                <c:pt idx="3388">
                  <c:v>3389</c:v>
                </c:pt>
                <c:pt idx="3389">
                  <c:v>3390</c:v>
                </c:pt>
                <c:pt idx="3390">
                  <c:v>3391</c:v>
                </c:pt>
                <c:pt idx="3391">
                  <c:v>3392</c:v>
                </c:pt>
                <c:pt idx="3392">
                  <c:v>3393</c:v>
                </c:pt>
                <c:pt idx="3393">
                  <c:v>3394</c:v>
                </c:pt>
                <c:pt idx="3394">
                  <c:v>3395</c:v>
                </c:pt>
                <c:pt idx="3395">
                  <c:v>3396</c:v>
                </c:pt>
                <c:pt idx="3396">
                  <c:v>3397</c:v>
                </c:pt>
                <c:pt idx="3397">
                  <c:v>3398</c:v>
                </c:pt>
                <c:pt idx="3398">
                  <c:v>3399</c:v>
                </c:pt>
                <c:pt idx="3399">
                  <c:v>3400</c:v>
                </c:pt>
                <c:pt idx="3400">
                  <c:v>3401</c:v>
                </c:pt>
                <c:pt idx="3401">
                  <c:v>3402</c:v>
                </c:pt>
                <c:pt idx="3402">
                  <c:v>3403</c:v>
                </c:pt>
                <c:pt idx="3403">
                  <c:v>3404</c:v>
                </c:pt>
                <c:pt idx="3404">
                  <c:v>3405</c:v>
                </c:pt>
                <c:pt idx="3405">
                  <c:v>3406</c:v>
                </c:pt>
                <c:pt idx="3406">
                  <c:v>3407</c:v>
                </c:pt>
                <c:pt idx="3407">
                  <c:v>3408</c:v>
                </c:pt>
                <c:pt idx="3408">
                  <c:v>3409</c:v>
                </c:pt>
                <c:pt idx="3409">
                  <c:v>3410</c:v>
                </c:pt>
                <c:pt idx="3410">
                  <c:v>3411</c:v>
                </c:pt>
                <c:pt idx="3411">
                  <c:v>3412</c:v>
                </c:pt>
                <c:pt idx="3412">
                  <c:v>3413</c:v>
                </c:pt>
                <c:pt idx="3413">
                  <c:v>3414</c:v>
                </c:pt>
                <c:pt idx="3414">
                  <c:v>3415</c:v>
                </c:pt>
                <c:pt idx="3415">
                  <c:v>3416</c:v>
                </c:pt>
                <c:pt idx="3416">
                  <c:v>3417</c:v>
                </c:pt>
                <c:pt idx="3417">
                  <c:v>3418</c:v>
                </c:pt>
                <c:pt idx="3418">
                  <c:v>3419</c:v>
                </c:pt>
                <c:pt idx="3419">
                  <c:v>3420</c:v>
                </c:pt>
                <c:pt idx="3420">
                  <c:v>3421</c:v>
                </c:pt>
                <c:pt idx="3421">
                  <c:v>3422</c:v>
                </c:pt>
                <c:pt idx="3422">
                  <c:v>3423</c:v>
                </c:pt>
                <c:pt idx="3423">
                  <c:v>3424</c:v>
                </c:pt>
                <c:pt idx="3424">
                  <c:v>3425</c:v>
                </c:pt>
                <c:pt idx="3425">
                  <c:v>3426</c:v>
                </c:pt>
                <c:pt idx="3426">
                  <c:v>3427</c:v>
                </c:pt>
                <c:pt idx="3427">
                  <c:v>3428</c:v>
                </c:pt>
                <c:pt idx="3428">
                  <c:v>3429</c:v>
                </c:pt>
                <c:pt idx="3429">
                  <c:v>3430</c:v>
                </c:pt>
                <c:pt idx="3430">
                  <c:v>3431</c:v>
                </c:pt>
                <c:pt idx="3431">
                  <c:v>3432</c:v>
                </c:pt>
                <c:pt idx="3432">
                  <c:v>3433</c:v>
                </c:pt>
                <c:pt idx="3433">
                  <c:v>3434</c:v>
                </c:pt>
                <c:pt idx="3434">
                  <c:v>3435</c:v>
                </c:pt>
                <c:pt idx="3435">
                  <c:v>3436</c:v>
                </c:pt>
                <c:pt idx="3436">
                  <c:v>3437</c:v>
                </c:pt>
                <c:pt idx="3437">
                  <c:v>3438</c:v>
                </c:pt>
                <c:pt idx="3438">
                  <c:v>3439</c:v>
                </c:pt>
                <c:pt idx="3439">
                  <c:v>3440</c:v>
                </c:pt>
                <c:pt idx="3440">
                  <c:v>3441</c:v>
                </c:pt>
                <c:pt idx="3441">
                  <c:v>3442</c:v>
                </c:pt>
                <c:pt idx="3442">
                  <c:v>3443</c:v>
                </c:pt>
                <c:pt idx="3443">
                  <c:v>3444</c:v>
                </c:pt>
                <c:pt idx="3444">
                  <c:v>3445</c:v>
                </c:pt>
                <c:pt idx="3445">
                  <c:v>3446</c:v>
                </c:pt>
                <c:pt idx="3446">
                  <c:v>3447</c:v>
                </c:pt>
                <c:pt idx="3447">
                  <c:v>3448</c:v>
                </c:pt>
                <c:pt idx="3448">
                  <c:v>3449</c:v>
                </c:pt>
                <c:pt idx="3449">
                  <c:v>3450</c:v>
                </c:pt>
                <c:pt idx="3450">
                  <c:v>3451</c:v>
                </c:pt>
                <c:pt idx="3451">
                  <c:v>3452</c:v>
                </c:pt>
                <c:pt idx="3452">
                  <c:v>3453</c:v>
                </c:pt>
                <c:pt idx="3453">
                  <c:v>3454</c:v>
                </c:pt>
                <c:pt idx="3454">
                  <c:v>3455</c:v>
                </c:pt>
                <c:pt idx="3455">
                  <c:v>3456</c:v>
                </c:pt>
                <c:pt idx="3456">
                  <c:v>3457</c:v>
                </c:pt>
                <c:pt idx="3457">
                  <c:v>3458</c:v>
                </c:pt>
                <c:pt idx="3458">
                  <c:v>3459</c:v>
                </c:pt>
                <c:pt idx="3459">
                  <c:v>3460</c:v>
                </c:pt>
                <c:pt idx="3460">
                  <c:v>3461</c:v>
                </c:pt>
                <c:pt idx="3461">
                  <c:v>3462</c:v>
                </c:pt>
                <c:pt idx="3462">
                  <c:v>3463</c:v>
                </c:pt>
                <c:pt idx="3463">
                  <c:v>3464</c:v>
                </c:pt>
                <c:pt idx="3464">
                  <c:v>3465</c:v>
                </c:pt>
                <c:pt idx="3465">
                  <c:v>3466</c:v>
                </c:pt>
                <c:pt idx="3466">
                  <c:v>3467</c:v>
                </c:pt>
                <c:pt idx="3467">
                  <c:v>3468</c:v>
                </c:pt>
                <c:pt idx="3468">
                  <c:v>3469</c:v>
                </c:pt>
                <c:pt idx="3469">
                  <c:v>3470</c:v>
                </c:pt>
                <c:pt idx="3470">
                  <c:v>3471</c:v>
                </c:pt>
                <c:pt idx="3471">
                  <c:v>3472</c:v>
                </c:pt>
                <c:pt idx="3472">
                  <c:v>3473</c:v>
                </c:pt>
                <c:pt idx="3473">
                  <c:v>3474</c:v>
                </c:pt>
                <c:pt idx="3474">
                  <c:v>3475</c:v>
                </c:pt>
                <c:pt idx="3475">
                  <c:v>3476</c:v>
                </c:pt>
                <c:pt idx="3476">
                  <c:v>3477</c:v>
                </c:pt>
                <c:pt idx="3477">
                  <c:v>3478</c:v>
                </c:pt>
                <c:pt idx="3478">
                  <c:v>3479</c:v>
                </c:pt>
                <c:pt idx="3479">
                  <c:v>3480</c:v>
                </c:pt>
                <c:pt idx="3480">
                  <c:v>3481</c:v>
                </c:pt>
                <c:pt idx="3481">
                  <c:v>3482</c:v>
                </c:pt>
                <c:pt idx="3482">
                  <c:v>3483</c:v>
                </c:pt>
                <c:pt idx="3483">
                  <c:v>3484</c:v>
                </c:pt>
                <c:pt idx="3484">
                  <c:v>3485</c:v>
                </c:pt>
                <c:pt idx="3485">
                  <c:v>3486</c:v>
                </c:pt>
                <c:pt idx="3486">
                  <c:v>3487</c:v>
                </c:pt>
                <c:pt idx="3487">
                  <c:v>3488</c:v>
                </c:pt>
                <c:pt idx="3488">
                  <c:v>3489</c:v>
                </c:pt>
                <c:pt idx="3489">
                  <c:v>3490</c:v>
                </c:pt>
                <c:pt idx="3490">
                  <c:v>3491</c:v>
                </c:pt>
                <c:pt idx="3491">
                  <c:v>3492</c:v>
                </c:pt>
                <c:pt idx="3492">
                  <c:v>3493</c:v>
                </c:pt>
                <c:pt idx="3493">
                  <c:v>3494</c:v>
                </c:pt>
                <c:pt idx="3494">
                  <c:v>3495</c:v>
                </c:pt>
                <c:pt idx="3495">
                  <c:v>3496</c:v>
                </c:pt>
                <c:pt idx="3496">
                  <c:v>3497</c:v>
                </c:pt>
                <c:pt idx="3497">
                  <c:v>3498</c:v>
                </c:pt>
                <c:pt idx="3498">
                  <c:v>3499</c:v>
                </c:pt>
                <c:pt idx="3499">
                  <c:v>3500</c:v>
                </c:pt>
                <c:pt idx="3500">
                  <c:v>3501</c:v>
                </c:pt>
                <c:pt idx="3501">
                  <c:v>3502</c:v>
                </c:pt>
                <c:pt idx="3502">
                  <c:v>3503</c:v>
                </c:pt>
                <c:pt idx="3503">
                  <c:v>3504</c:v>
                </c:pt>
                <c:pt idx="3504">
                  <c:v>3505</c:v>
                </c:pt>
                <c:pt idx="3505">
                  <c:v>3506</c:v>
                </c:pt>
                <c:pt idx="3506">
                  <c:v>3507</c:v>
                </c:pt>
                <c:pt idx="3507">
                  <c:v>3508</c:v>
                </c:pt>
                <c:pt idx="3508">
                  <c:v>3509</c:v>
                </c:pt>
                <c:pt idx="3509">
                  <c:v>3510</c:v>
                </c:pt>
                <c:pt idx="3510">
                  <c:v>3511</c:v>
                </c:pt>
                <c:pt idx="3511">
                  <c:v>3512</c:v>
                </c:pt>
                <c:pt idx="3512">
                  <c:v>3513</c:v>
                </c:pt>
                <c:pt idx="3513">
                  <c:v>3514</c:v>
                </c:pt>
                <c:pt idx="3514">
                  <c:v>3515</c:v>
                </c:pt>
                <c:pt idx="3515">
                  <c:v>3516</c:v>
                </c:pt>
                <c:pt idx="3516">
                  <c:v>3517</c:v>
                </c:pt>
                <c:pt idx="3517">
                  <c:v>3518</c:v>
                </c:pt>
                <c:pt idx="3518">
                  <c:v>3519</c:v>
                </c:pt>
                <c:pt idx="3519">
                  <c:v>3520</c:v>
                </c:pt>
                <c:pt idx="3520">
                  <c:v>3521</c:v>
                </c:pt>
                <c:pt idx="3521">
                  <c:v>3522</c:v>
                </c:pt>
                <c:pt idx="3522">
                  <c:v>3523</c:v>
                </c:pt>
                <c:pt idx="3523">
                  <c:v>3524</c:v>
                </c:pt>
                <c:pt idx="3524">
                  <c:v>3525</c:v>
                </c:pt>
                <c:pt idx="3525">
                  <c:v>3526</c:v>
                </c:pt>
                <c:pt idx="3526">
                  <c:v>3527</c:v>
                </c:pt>
                <c:pt idx="3527">
                  <c:v>3528</c:v>
                </c:pt>
                <c:pt idx="3528">
                  <c:v>3529</c:v>
                </c:pt>
                <c:pt idx="3529">
                  <c:v>3530</c:v>
                </c:pt>
                <c:pt idx="3530">
                  <c:v>3531</c:v>
                </c:pt>
                <c:pt idx="3531">
                  <c:v>3532</c:v>
                </c:pt>
                <c:pt idx="3532">
                  <c:v>3533</c:v>
                </c:pt>
                <c:pt idx="3533">
                  <c:v>3534</c:v>
                </c:pt>
                <c:pt idx="3534">
                  <c:v>3535</c:v>
                </c:pt>
                <c:pt idx="3535">
                  <c:v>3536</c:v>
                </c:pt>
                <c:pt idx="3536">
                  <c:v>3537</c:v>
                </c:pt>
                <c:pt idx="3537">
                  <c:v>3538</c:v>
                </c:pt>
                <c:pt idx="3538">
                  <c:v>3539</c:v>
                </c:pt>
                <c:pt idx="3539">
                  <c:v>3540</c:v>
                </c:pt>
                <c:pt idx="3540">
                  <c:v>3541</c:v>
                </c:pt>
                <c:pt idx="3541">
                  <c:v>3542</c:v>
                </c:pt>
                <c:pt idx="3542">
                  <c:v>3543</c:v>
                </c:pt>
                <c:pt idx="3543">
                  <c:v>3544</c:v>
                </c:pt>
                <c:pt idx="3544">
                  <c:v>3545</c:v>
                </c:pt>
                <c:pt idx="3545">
                  <c:v>3546</c:v>
                </c:pt>
                <c:pt idx="3546">
                  <c:v>3547</c:v>
                </c:pt>
                <c:pt idx="3547">
                  <c:v>3548</c:v>
                </c:pt>
                <c:pt idx="3548">
                  <c:v>3549</c:v>
                </c:pt>
                <c:pt idx="3549">
                  <c:v>3550</c:v>
                </c:pt>
                <c:pt idx="3550">
                  <c:v>3551</c:v>
                </c:pt>
                <c:pt idx="3551">
                  <c:v>3552</c:v>
                </c:pt>
                <c:pt idx="3552">
                  <c:v>3553</c:v>
                </c:pt>
                <c:pt idx="3553">
                  <c:v>3554</c:v>
                </c:pt>
                <c:pt idx="3554">
                  <c:v>3555</c:v>
                </c:pt>
                <c:pt idx="3555">
                  <c:v>3556</c:v>
                </c:pt>
                <c:pt idx="3556">
                  <c:v>3557</c:v>
                </c:pt>
                <c:pt idx="3557">
                  <c:v>3558</c:v>
                </c:pt>
                <c:pt idx="3558">
                  <c:v>3559</c:v>
                </c:pt>
                <c:pt idx="3559">
                  <c:v>3560</c:v>
                </c:pt>
                <c:pt idx="3560">
                  <c:v>3561</c:v>
                </c:pt>
                <c:pt idx="3561">
                  <c:v>3562</c:v>
                </c:pt>
                <c:pt idx="3562">
                  <c:v>3563</c:v>
                </c:pt>
                <c:pt idx="3563">
                  <c:v>3564</c:v>
                </c:pt>
                <c:pt idx="3564">
                  <c:v>3565</c:v>
                </c:pt>
                <c:pt idx="3565">
                  <c:v>3566</c:v>
                </c:pt>
                <c:pt idx="3566">
                  <c:v>3567</c:v>
                </c:pt>
                <c:pt idx="3567">
                  <c:v>3568</c:v>
                </c:pt>
                <c:pt idx="3568">
                  <c:v>3569</c:v>
                </c:pt>
                <c:pt idx="3569">
                  <c:v>3570</c:v>
                </c:pt>
                <c:pt idx="3570">
                  <c:v>3571</c:v>
                </c:pt>
                <c:pt idx="3571">
                  <c:v>3572</c:v>
                </c:pt>
                <c:pt idx="3572">
                  <c:v>3573</c:v>
                </c:pt>
                <c:pt idx="3573">
                  <c:v>3574</c:v>
                </c:pt>
                <c:pt idx="3574">
                  <c:v>3575</c:v>
                </c:pt>
                <c:pt idx="3575">
                  <c:v>3576</c:v>
                </c:pt>
                <c:pt idx="3576">
                  <c:v>3577</c:v>
                </c:pt>
                <c:pt idx="3577">
                  <c:v>3578</c:v>
                </c:pt>
                <c:pt idx="3578">
                  <c:v>3579</c:v>
                </c:pt>
                <c:pt idx="3579">
                  <c:v>3580</c:v>
                </c:pt>
                <c:pt idx="3580">
                  <c:v>3581</c:v>
                </c:pt>
                <c:pt idx="3581">
                  <c:v>3582</c:v>
                </c:pt>
                <c:pt idx="3582">
                  <c:v>3583</c:v>
                </c:pt>
                <c:pt idx="3583">
                  <c:v>3584</c:v>
                </c:pt>
                <c:pt idx="3584">
                  <c:v>3585</c:v>
                </c:pt>
                <c:pt idx="3585">
                  <c:v>3586</c:v>
                </c:pt>
                <c:pt idx="3586">
                  <c:v>3587</c:v>
                </c:pt>
                <c:pt idx="3587">
                  <c:v>3588</c:v>
                </c:pt>
                <c:pt idx="3588">
                  <c:v>3589</c:v>
                </c:pt>
                <c:pt idx="3589">
                  <c:v>3590</c:v>
                </c:pt>
                <c:pt idx="3590">
                  <c:v>3591</c:v>
                </c:pt>
                <c:pt idx="3591">
                  <c:v>3592</c:v>
                </c:pt>
                <c:pt idx="3592">
                  <c:v>3593</c:v>
                </c:pt>
                <c:pt idx="3593">
                  <c:v>3594</c:v>
                </c:pt>
                <c:pt idx="3594">
                  <c:v>3595</c:v>
                </c:pt>
                <c:pt idx="3595">
                  <c:v>3596</c:v>
                </c:pt>
                <c:pt idx="3596">
                  <c:v>3597</c:v>
                </c:pt>
                <c:pt idx="3597">
                  <c:v>3598</c:v>
                </c:pt>
                <c:pt idx="3598">
                  <c:v>3599</c:v>
                </c:pt>
                <c:pt idx="3599">
                  <c:v>3600</c:v>
                </c:pt>
                <c:pt idx="3600">
                  <c:v>3601</c:v>
                </c:pt>
                <c:pt idx="3601">
                  <c:v>3602</c:v>
                </c:pt>
                <c:pt idx="3602">
                  <c:v>3603</c:v>
                </c:pt>
                <c:pt idx="3603">
                  <c:v>3604</c:v>
                </c:pt>
                <c:pt idx="3604">
                  <c:v>3605</c:v>
                </c:pt>
                <c:pt idx="3605">
                  <c:v>3606</c:v>
                </c:pt>
                <c:pt idx="3606">
                  <c:v>3607</c:v>
                </c:pt>
                <c:pt idx="3607">
                  <c:v>3608</c:v>
                </c:pt>
                <c:pt idx="3608">
                  <c:v>3609</c:v>
                </c:pt>
                <c:pt idx="3609">
                  <c:v>3610</c:v>
                </c:pt>
                <c:pt idx="3610">
                  <c:v>3611</c:v>
                </c:pt>
                <c:pt idx="3611">
                  <c:v>3612</c:v>
                </c:pt>
                <c:pt idx="3612">
                  <c:v>3613</c:v>
                </c:pt>
                <c:pt idx="3613">
                  <c:v>3614</c:v>
                </c:pt>
                <c:pt idx="3614">
                  <c:v>3615</c:v>
                </c:pt>
                <c:pt idx="3615">
                  <c:v>3616</c:v>
                </c:pt>
                <c:pt idx="3616">
                  <c:v>3617</c:v>
                </c:pt>
                <c:pt idx="3617">
                  <c:v>3618</c:v>
                </c:pt>
                <c:pt idx="3618">
                  <c:v>3619</c:v>
                </c:pt>
                <c:pt idx="3619">
                  <c:v>3620</c:v>
                </c:pt>
                <c:pt idx="3620">
                  <c:v>3621</c:v>
                </c:pt>
                <c:pt idx="3621">
                  <c:v>3622</c:v>
                </c:pt>
                <c:pt idx="3622">
                  <c:v>3623</c:v>
                </c:pt>
                <c:pt idx="3623">
                  <c:v>3624</c:v>
                </c:pt>
                <c:pt idx="3624">
                  <c:v>3625</c:v>
                </c:pt>
                <c:pt idx="3625">
                  <c:v>3626</c:v>
                </c:pt>
                <c:pt idx="3626">
                  <c:v>3627</c:v>
                </c:pt>
                <c:pt idx="3627">
                  <c:v>3628</c:v>
                </c:pt>
                <c:pt idx="3628">
                  <c:v>3629</c:v>
                </c:pt>
                <c:pt idx="3629">
                  <c:v>3630</c:v>
                </c:pt>
                <c:pt idx="3630">
                  <c:v>3631</c:v>
                </c:pt>
                <c:pt idx="3631">
                  <c:v>3632</c:v>
                </c:pt>
                <c:pt idx="3632">
                  <c:v>3633</c:v>
                </c:pt>
                <c:pt idx="3633">
                  <c:v>3634</c:v>
                </c:pt>
                <c:pt idx="3634">
                  <c:v>3635</c:v>
                </c:pt>
                <c:pt idx="3635">
                  <c:v>3636</c:v>
                </c:pt>
                <c:pt idx="3636">
                  <c:v>3637</c:v>
                </c:pt>
                <c:pt idx="3637">
                  <c:v>3638</c:v>
                </c:pt>
                <c:pt idx="3638">
                  <c:v>3639</c:v>
                </c:pt>
                <c:pt idx="3639">
                  <c:v>3640</c:v>
                </c:pt>
                <c:pt idx="3640">
                  <c:v>3641</c:v>
                </c:pt>
                <c:pt idx="3641">
                  <c:v>3642</c:v>
                </c:pt>
                <c:pt idx="3642">
                  <c:v>3643</c:v>
                </c:pt>
                <c:pt idx="3643">
                  <c:v>3644</c:v>
                </c:pt>
                <c:pt idx="3644">
                  <c:v>3645</c:v>
                </c:pt>
                <c:pt idx="3645">
                  <c:v>3646</c:v>
                </c:pt>
                <c:pt idx="3646">
                  <c:v>3647</c:v>
                </c:pt>
                <c:pt idx="3647">
                  <c:v>3648</c:v>
                </c:pt>
                <c:pt idx="3648">
                  <c:v>3649</c:v>
                </c:pt>
                <c:pt idx="3649">
                  <c:v>3650</c:v>
                </c:pt>
                <c:pt idx="3650">
                  <c:v>3651</c:v>
                </c:pt>
                <c:pt idx="3651">
                  <c:v>3652</c:v>
                </c:pt>
                <c:pt idx="3652">
                  <c:v>3653</c:v>
                </c:pt>
                <c:pt idx="3653">
                  <c:v>3654</c:v>
                </c:pt>
                <c:pt idx="3654">
                  <c:v>3655</c:v>
                </c:pt>
                <c:pt idx="3655">
                  <c:v>3656</c:v>
                </c:pt>
                <c:pt idx="3656">
                  <c:v>3657</c:v>
                </c:pt>
                <c:pt idx="3657">
                  <c:v>3658</c:v>
                </c:pt>
                <c:pt idx="3658">
                  <c:v>3659</c:v>
                </c:pt>
                <c:pt idx="3659">
                  <c:v>3660</c:v>
                </c:pt>
                <c:pt idx="3660">
                  <c:v>3661</c:v>
                </c:pt>
                <c:pt idx="3661">
                  <c:v>3662</c:v>
                </c:pt>
                <c:pt idx="3662">
                  <c:v>3663</c:v>
                </c:pt>
                <c:pt idx="3663">
                  <c:v>3664</c:v>
                </c:pt>
                <c:pt idx="3664">
                  <c:v>3665</c:v>
                </c:pt>
                <c:pt idx="3665">
                  <c:v>3666</c:v>
                </c:pt>
                <c:pt idx="3666">
                  <c:v>3667</c:v>
                </c:pt>
                <c:pt idx="3667">
                  <c:v>3668</c:v>
                </c:pt>
                <c:pt idx="3668">
                  <c:v>3669</c:v>
                </c:pt>
                <c:pt idx="3669">
                  <c:v>3670</c:v>
                </c:pt>
                <c:pt idx="3670">
                  <c:v>3671</c:v>
                </c:pt>
                <c:pt idx="3671">
                  <c:v>3672</c:v>
                </c:pt>
                <c:pt idx="3672">
                  <c:v>3673</c:v>
                </c:pt>
                <c:pt idx="3673">
                  <c:v>3674</c:v>
                </c:pt>
                <c:pt idx="3674">
                  <c:v>3675</c:v>
                </c:pt>
                <c:pt idx="3675">
                  <c:v>3676</c:v>
                </c:pt>
                <c:pt idx="3676">
                  <c:v>3677</c:v>
                </c:pt>
                <c:pt idx="3677">
                  <c:v>3678</c:v>
                </c:pt>
                <c:pt idx="3678">
                  <c:v>3679</c:v>
                </c:pt>
                <c:pt idx="3679">
                  <c:v>3680</c:v>
                </c:pt>
                <c:pt idx="3680">
                  <c:v>3681</c:v>
                </c:pt>
                <c:pt idx="3681">
                  <c:v>3682</c:v>
                </c:pt>
                <c:pt idx="3682">
                  <c:v>3683</c:v>
                </c:pt>
                <c:pt idx="3683">
                  <c:v>3684</c:v>
                </c:pt>
                <c:pt idx="3684">
                  <c:v>3685</c:v>
                </c:pt>
                <c:pt idx="3685">
                  <c:v>3686</c:v>
                </c:pt>
                <c:pt idx="3686">
                  <c:v>3687</c:v>
                </c:pt>
                <c:pt idx="3687">
                  <c:v>3688</c:v>
                </c:pt>
                <c:pt idx="3688">
                  <c:v>3689</c:v>
                </c:pt>
                <c:pt idx="3689">
                  <c:v>3690</c:v>
                </c:pt>
                <c:pt idx="3690">
                  <c:v>3691</c:v>
                </c:pt>
                <c:pt idx="3691">
                  <c:v>3692</c:v>
                </c:pt>
                <c:pt idx="3692">
                  <c:v>3693</c:v>
                </c:pt>
                <c:pt idx="3693">
                  <c:v>3694</c:v>
                </c:pt>
                <c:pt idx="3694">
                  <c:v>3695</c:v>
                </c:pt>
                <c:pt idx="3695">
                  <c:v>3696</c:v>
                </c:pt>
                <c:pt idx="3696">
                  <c:v>3697</c:v>
                </c:pt>
                <c:pt idx="3697">
                  <c:v>3698</c:v>
                </c:pt>
                <c:pt idx="3698">
                  <c:v>3699</c:v>
                </c:pt>
                <c:pt idx="3699">
                  <c:v>3700</c:v>
                </c:pt>
                <c:pt idx="3700">
                  <c:v>3701</c:v>
                </c:pt>
                <c:pt idx="3701">
                  <c:v>3702</c:v>
                </c:pt>
                <c:pt idx="3702">
                  <c:v>3703</c:v>
                </c:pt>
                <c:pt idx="3703">
                  <c:v>3704</c:v>
                </c:pt>
                <c:pt idx="3704">
                  <c:v>3705</c:v>
                </c:pt>
                <c:pt idx="3705">
                  <c:v>3706</c:v>
                </c:pt>
                <c:pt idx="3706">
                  <c:v>3707</c:v>
                </c:pt>
                <c:pt idx="3707">
                  <c:v>3708</c:v>
                </c:pt>
                <c:pt idx="3708">
                  <c:v>3709</c:v>
                </c:pt>
                <c:pt idx="3709">
                  <c:v>3710</c:v>
                </c:pt>
                <c:pt idx="3710">
                  <c:v>3711</c:v>
                </c:pt>
                <c:pt idx="3711">
                  <c:v>3712</c:v>
                </c:pt>
                <c:pt idx="3712">
                  <c:v>3713</c:v>
                </c:pt>
                <c:pt idx="3713">
                  <c:v>3714</c:v>
                </c:pt>
                <c:pt idx="3714">
                  <c:v>3715</c:v>
                </c:pt>
                <c:pt idx="3715">
                  <c:v>3716</c:v>
                </c:pt>
                <c:pt idx="3716">
                  <c:v>3717</c:v>
                </c:pt>
                <c:pt idx="3717">
                  <c:v>3718</c:v>
                </c:pt>
                <c:pt idx="3718">
                  <c:v>3719</c:v>
                </c:pt>
                <c:pt idx="3719">
                  <c:v>3720</c:v>
                </c:pt>
                <c:pt idx="3720">
                  <c:v>3721</c:v>
                </c:pt>
                <c:pt idx="3721">
                  <c:v>3722</c:v>
                </c:pt>
                <c:pt idx="3722">
                  <c:v>3723</c:v>
                </c:pt>
                <c:pt idx="3723">
                  <c:v>3724</c:v>
                </c:pt>
                <c:pt idx="3724">
                  <c:v>3725</c:v>
                </c:pt>
                <c:pt idx="3725">
                  <c:v>3726</c:v>
                </c:pt>
                <c:pt idx="3726">
                  <c:v>3727</c:v>
                </c:pt>
                <c:pt idx="3727">
                  <c:v>3728</c:v>
                </c:pt>
                <c:pt idx="3728">
                  <c:v>3729</c:v>
                </c:pt>
                <c:pt idx="3729">
                  <c:v>3730</c:v>
                </c:pt>
                <c:pt idx="3730">
                  <c:v>3731</c:v>
                </c:pt>
                <c:pt idx="3731">
                  <c:v>3732</c:v>
                </c:pt>
                <c:pt idx="3732">
                  <c:v>3733</c:v>
                </c:pt>
                <c:pt idx="3733">
                  <c:v>3734</c:v>
                </c:pt>
                <c:pt idx="3734">
                  <c:v>3735</c:v>
                </c:pt>
                <c:pt idx="3735">
                  <c:v>3736</c:v>
                </c:pt>
                <c:pt idx="3736">
                  <c:v>3737</c:v>
                </c:pt>
                <c:pt idx="3737">
                  <c:v>3738</c:v>
                </c:pt>
                <c:pt idx="3738">
                  <c:v>3739</c:v>
                </c:pt>
                <c:pt idx="3739">
                  <c:v>3740</c:v>
                </c:pt>
                <c:pt idx="3740">
                  <c:v>3741</c:v>
                </c:pt>
                <c:pt idx="3741">
                  <c:v>3742</c:v>
                </c:pt>
                <c:pt idx="3742">
                  <c:v>3743</c:v>
                </c:pt>
                <c:pt idx="3743">
                  <c:v>3744</c:v>
                </c:pt>
                <c:pt idx="3744">
                  <c:v>3745</c:v>
                </c:pt>
                <c:pt idx="3745">
                  <c:v>3746</c:v>
                </c:pt>
                <c:pt idx="3746">
                  <c:v>3747</c:v>
                </c:pt>
                <c:pt idx="3747">
                  <c:v>3748</c:v>
                </c:pt>
                <c:pt idx="3748">
                  <c:v>3749</c:v>
                </c:pt>
                <c:pt idx="3749">
                  <c:v>3750</c:v>
                </c:pt>
                <c:pt idx="3750">
                  <c:v>3751</c:v>
                </c:pt>
                <c:pt idx="3751">
                  <c:v>3752</c:v>
                </c:pt>
                <c:pt idx="3752">
                  <c:v>3753</c:v>
                </c:pt>
                <c:pt idx="3753">
                  <c:v>3754</c:v>
                </c:pt>
                <c:pt idx="3754">
                  <c:v>3755</c:v>
                </c:pt>
                <c:pt idx="3755">
                  <c:v>3756</c:v>
                </c:pt>
                <c:pt idx="3756">
                  <c:v>3757</c:v>
                </c:pt>
                <c:pt idx="3757">
                  <c:v>3758</c:v>
                </c:pt>
                <c:pt idx="3758">
                  <c:v>3759</c:v>
                </c:pt>
                <c:pt idx="3759">
                  <c:v>3760</c:v>
                </c:pt>
                <c:pt idx="3760">
                  <c:v>3761</c:v>
                </c:pt>
                <c:pt idx="3761">
                  <c:v>3762</c:v>
                </c:pt>
                <c:pt idx="3762">
                  <c:v>3763</c:v>
                </c:pt>
                <c:pt idx="3763">
                  <c:v>3764</c:v>
                </c:pt>
                <c:pt idx="3764">
                  <c:v>3765</c:v>
                </c:pt>
                <c:pt idx="3765">
                  <c:v>3766</c:v>
                </c:pt>
                <c:pt idx="3766">
                  <c:v>3767</c:v>
                </c:pt>
                <c:pt idx="3767">
                  <c:v>3768</c:v>
                </c:pt>
                <c:pt idx="3768">
                  <c:v>3769</c:v>
                </c:pt>
                <c:pt idx="3769">
                  <c:v>3770</c:v>
                </c:pt>
                <c:pt idx="3770">
                  <c:v>3771</c:v>
                </c:pt>
                <c:pt idx="3771">
                  <c:v>3772</c:v>
                </c:pt>
                <c:pt idx="3772">
                  <c:v>3773</c:v>
                </c:pt>
                <c:pt idx="3773">
                  <c:v>3774</c:v>
                </c:pt>
                <c:pt idx="3774">
                  <c:v>3775</c:v>
                </c:pt>
                <c:pt idx="3775">
                  <c:v>3776</c:v>
                </c:pt>
                <c:pt idx="3776">
                  <c:v>3777</c:v>
                </c:pt>
                <c:pt idx="3777">
                  <c:v>3778</c:v>
                </c:pt>
                <c:pt idx="3778">
                  <c:v>3779</c:v>
                </c:pt>
                <c:pt idx="3779">
                  <c:v>3780</c:v>
                </c:pt>
                <c:pt idx="3780">
                  <c:v>3781</c:v>
                </c:pt>
                <c:pt idx="3781">
                  <c:v>3782</c:v>
                </c:pt>
                <c:pt idx="3782">
                  <c:v>3783</c:v>
                </c:pt>
                <c:pt idx="3783">
                  <c:v>3784</c:v>
                </c:pt>
                <c:pt idx="3784">
                  <c:v>3785</c:v>
                </c:pt>
                <c:pt idx="3785">
                  <c:v>3786</c:v>
                </c:pt>
                <c:pt idx="3786">
                  <c:v>3787</c:v>
                </c:pt>
                <c:pt idx="3787">
                  <c:v>3788</c:v>
                </c:pt>
                <c:pt idx="3788">
                  <c:v>3789</c:v>
                </c:pt>
                <c:pt idx="3789">
                  <c:v>3790</c:v>
                </c:pt>
                <c:pt idx="3790">
                  <c:v>3791</c:v>
                </c:pt>
                <c:pt idx="3791">
                  <c:v>3792</c:v>
                </c:pt>
                <c:pt idx="3792">
                  <c:v>3793</c:v>
                </c:pt>
                <c:pt idx="3793">
                  <c:v>3794</c:v>
                </c:pt>
                <c:pt idx="3794">
                  <c:v>3795</c:v>
                </c:pt>
                <c:pt idx="3795">
                  <c:v>3796</c:v>
                </c:pt>
                <c:pt idx="3796">
                  <c:v>3797</c:v>
                </c:pt>
                <c:pt idx="3797">
                  <c:v>3798</c:v>
                </c:pt>
                <c:pt idx="3798">
                  <c:v>3799</c:v>
                </c:pt>
                <c:pt idx="3799">
                  <c:v>3800</c:v>
                </c:pt>
                <c:pt idx="3800">
                  <c:v>3801</c:v>
                </c:pt>
                <c:pt idx="3801">
                  <c:v>3802</c:v>
                </c:pt>
                <c:pt idx="3802">
                  <c:v>3803</c:v>
                </c:pt>
                <c:pt idx="3803">
                  <c:v>3804</c:v>
                </c:pt>
                <c:pt idx="3804">
                  <c:v>3805</c:v>
                </c:pt>
                <c:pt idx="3805">
                  <c:v>3806</c:v>
                </c:pt>
                <c:pt idx="3806">
                  <c:v>3807</c:v>
                </c:pt>
                <c:pt idx="3807">
                  <c:v>3808</c:v>
                </c:pt>
                <c:pt idx="3808">
                  <c:v>3809</c:v>
                </c:pt>
                <c:pt idx="3809">
                  <c:v>3810</c:v>
                </c:pt>
                <c:pt idx="3810">
                  <c:v>3811</c:v>
                </c:pt>
                <c:pt idx="3811">
                  <c:v>3812</c:v>
                </c:pt>
                <c:pt idx="3812">
                  <c:v>3813</c:v>
                </c:pt>
                <c:pt idx="3813">
                  <c:v>3814</c:v>
                </c:pt>
                <c:pt idx="3814">
                  <c:v>3815</c:v>
                </c:pt>
                <c:pt idx="3815">
                  <c:v>3816</c:v>
                </c:pt>
                <c:pt idx="3816">
                  <c:v>3817</c:v>
                </c:pt>
                <c:pt idx="3817">
                  <c:v>3818</c:v>
                </c:pt>
                <c:pt idx="3818">
                  <c:v>3819</c:v>
                </c:pt>
                <c:pt idx="3819">
                  <c:v>3820</c:v>
                </c:pt>
                <c:pt idx="3820">
                  <c:v>3821</c:v>
                </c:pt>
                <c:pt idx="3821">
                  <c:v>3822</c:v>
                </c:pt>
                <c:pt idx="3822">
                  <c:v>3823</c:v>
                </c:pt>
                <c:pt idx="3823">
                  <c:v>3824</c:v>
                </c:pt>
                <c:pt idx="3824">
                  <c:v>3825</c:v>
                </c:pt>
                <c:pt idx="3825">
                  <c:v>3826</c:v>
                </c:pt>
                <c:pt idx="3826">
                  <c:v>3827</c:v>
                </c:pt>
                <c:pt idx="3827">
                  <c:v>3828</c:v>
                </c:pt>
                <c:pt idx="3828">
                  <c:v>3829</c:v>
                </c:pt>
                <c:pt idx="3829">
                  <c:v>3830</c:v>
                </c:pt>
                <c:pt idx="3830">
                  <c:v>3831</c:v>
                </c:pt>
                <c:pt idx="3831">
                  <c:v>3832</c:v>
                </c:pt>
                <c:pt idx="3832">
                  <c:v>3833</c:v>
                </c:pt>
                <c:pt idx="3833">
                  <c:v>3834</c:v>
                </c:pt>
                <c:pt idx="3834">
                  <c:v>3835</c:v>
                </c:pt>
                <c:pt idx="3835">
                  <c:v>3836</c:v>
                </c:pt>
                <c:pt idx="3836">
                  <c:v>3837</c:v>
                </c:pt>
                <c:pt idx="3837">
                  <c:v>3838</c:v>
                </c:pt>
                <c:pt idx="3838">
                  <c:v>3839</c:v>
                </c:pt>
                <c:pt idx="3839">
                  <c:v>3840</c:v>
                </c:pt>
                <c:pt idx="3840">
                  <c:v>3841</c:v>
                </c:pt>
                <c:pt idx="3841">
                  <c:v>3842</c:v>
                </c:pt>
                <c:pt idx="3842">
                  <c:v>3843</c:v>
                </c:pt>
                <c:pt idx="3843">
                  <c:v>3844</c:v>
                </c:pt>
                <c:pt idx="3844">
                  <c:v>3845</c:v>
                </c:pt>
                <c:pt idx="3845">
                  <c:v>3846</c:v>
                </c:pt>
                <c:pt idx="3846">
                  <c:v>3847</c:v>
                </c:pt>
                <c:pt idx="3847">
                  <c:v>3848</c:v>
                </c:pt>
                <c:pt idx="3848">
                  <c:v>3849</c:v>
                </c:pt>
                <c:pt idx="3849">
                  <c:v>3850</c:v>
                </c:pt>
                <c:pt idx="3850">
                  <c:v>3851</c:v>
                </c:pt>
                <c:pt idx="3851">
                  <c:v>3852</c:v>
                </c:pt>
                <c:pt idx="3852">
                  <c:v>3853</c:v>
                </c:pt>
                <c:pt idx="3853">
                  <c:v>3854</c:v>
                </c:pt>
                <c:pt idx="3854">
                  <c:v>3855</c:v>
                </c:pt>
                <c:pt idx="3855">
                  <c:v>3856</c:v>
                </c:pt>
                <c:pt idx="3856">
                  <c:v>3857</c:v>
                </c:pt>
                <c:pt idx="3857">
                  <c:v>3858</c:v>
                </c:pt>
                <c:pt idx="3858">
                  <c:v>3859</c:v>
                </c:pt>
                <c:pt idx="3859">
                  <c:v>3860</c:v>
                </c:pt>
                <c:pt idx="3860">
                  <c:v>3861</c:v>
                </c:pt>
                <c:pt idx="3861">
                  <c:v>3862</c:v>
                </c:pt>
                <c:pt idx="3862">
                  <c:v>3863</c:v>
                </c:pt>
                <c:pt idx="3863">
                  <c:v>3864</c:v>
                </c:pt>
                <c:pt idx="3864">
                  <c:v>3865</c:v>
                </c:pt>
                <c:pt idx="3865">
                  <c:v>3866</c:v>
                </c:pt>
                <c:pt idx="3866">
                  <c:v>3867</c:v>
                </c:pt>
                <c:pt idx="3867">
                  <c:v>3868</c:v>
                </c:pt>
                <c:pt idx="3868">
                  <c:v>3869</c:v>
                </c:pt>
                <c:pt idx="3869">
                  <c:v>3870</c:v>
                </c:pt>
                <c:pt idx="3870">
                  <c:v>3871</c:v>
                </c:pt>
                <c:pt idx="3871">
                  <c:v>3872</c:v>
                </c:pt>
                <c:pt idx="3872">
                  <c:v>3873</c:v>
                </c:pt>
                <c:pt idx="3873">
                  <c:v>3874</c:v>
                </c:pt>
                <c:pt idx="3874">
                  <c:v>3875</c:v>
                </c:pt>
                <c:pt idx="3875">
                  <c:v>3876</c:v>
                </c:pt>
                <c:pt idx="3876">
                  <c:v>3877</c:v>
                </c:pt>
                <c:pt idx="3877">
                  <c:v>3878</c:v>
                </c:pt>
                <c:pt idx="3878">
                  <c:v>3879</c:v>
                </c:pt>
                <c:pt idx="3879">
                  <c:v>3880</c:v>
                </c:pt>
                <c:pt idx="3880">
                  <c:v>3881</c:v>
                </c:pt>
                <c:pt idx="3881">
                  <c:v>3882</c:v>
                </c:pt>
                <c:pt idx="3882">
                  <c:v>3883</c:v>
                </c:pt>
                <c:pt idx="3883">
                  <c:v>3884</c:v>
                </c:pt>
                <c:pt idx="3884">
                  <c:v>3885</c:v>
                </c:pt>
                <c:pt idx="3885">
                  <c:v>3886</c:v>
                </c:pt>
                <c:pt idx="3886">
                  <c:v>3887</c:v>
                </c:pt>
                <c:pt idx="3887">
                  <c:v>3888</c:v>
                </c:pt>
                <c:pt idx="3888">
                  <c:v>3889</c:v>
                </c:pt>
                <c:pt idx="3889">
                  <c:v>3890</c:v>
                </c:pt>
                <c:pt idx="3890">
                  <c:v>3891</c:v>
                </c:pt>
                <c:pt idx="3891">
                  <c:v>3892</c:v>
                </c:pt>
                <c:pt idx="3892">
                  <c:v>3893</c:v>
                </c:pt>
                <c:pt idx="3893">
                  <c:v>3894</c:v>
                </c:pt>
                <c:pt idx="3894">
                  <c:v>3895</c:v>
                </c:pt>
                <c:pt idx="3895">
                  <c:v>3896</c:v>
                </c:pt>
                <c:pt idx="3896">
                  <c:v>3897</c:v>
                </c:pt>
                <c:pt idx="3897">
                  <c:v>3898</c:v>
                </c:pt>
                <c:pt idx="3898">
                  <c:v>3899</c:v>
                </c:pt>
                <c:pt idx="3899">
                  <c:v>3900</c:v>
                </c:pt>
                <c:pt idx="3900">
                  <c:v>3901</c:v>
                </c:pt>
                <c:pt idx="3901">
                  <c:v>3902</c:v>
                </c:pt>
                <c:pt idx="3902">
                  <c:v>3903</c:v>
                </c:pt>
                <c:pt idx="3903">
                  <c:v>3904</c:v>
                </c:pt>
                <c:pt idx="3904">
                  <c:v>3905</c:v>
                </c:pt>
                <c:pt idx="3905">
                  <c:v>3906</c:v>
                </c:pt>
                <c:pt idx="3906">
                  <c:v>3907</c:v>
                </c:pt>
                <c:pt idx="3907">
                  <c:v>3908</c:v>
                </c:pt>
                <c:pt idx="3908">
                  <c:v>3909</c:v>
                </c:pt>
                <c:pt idx="3909">
                  <c:v>3910</c:v>
                </c:pt>
                <c:pt idx="3910">
                  <c:v>3911</c:v>
                </c:pt>
                <c:pt idx="3911">
                  <c:v>3912</c:v>
                </c:pt>
                <c:pt idx="3912">
                  <c:v>3913</c:v>
                </c:pt>
                <c:pt idx="3913">
                  <c:v>3914</c:v>
                </c:pt>
                <c:pt idx="3914">
                  <c:v>3915</c:v>
                </c:pt>
                <c:pt idx="3915">
                  <c:v>3916</c:v>
                </c:pt>
                <c:pt idx="3916">
                  <c:v>3917</c:v>
                </c:pt>
                <c:pt idx="3917">
                  <c:v>3918</c:v>
                </c:pt>
                <c:pt idx="3918">
                  <c:v>3919</c:v>
                </c:pt>
                <c:pt idx="3919">
                  <c:v>3920</c:v>
                </c:pt>
                <c:pt idx="3920">
                  <c:v>3921</c:v>
                </c:pt>
                <c:pt idx="3921">
                  <c:v>3922</c:v>
                </c:pt>
                <c:pt idx="3922">
                  <c:v>3923</c:v>
                </c:pt>
                <c:pt idx="3923">
                  <c:v>3924</c:v>
                </c:pt>
                <c:pt idx="3924">
                  <c:v>3925</c:v>
                </c:pt>
                <c:pt idx="3925">
                  <c:v>3926</c:v>
                </c:pt>
                <c:pt idx="3926">
                  <c:v>3927</c:v>
                </c:pt>
                <c:pt idx="3927">
                  <c:v>3928</c:v>
                </c:pt>
                <c:pt idx="3928">
                  <c:v>3929</c:v>
                </c:pt>
                <c:pt idx="3929">
                  <c:v>3930</c:v>
                </c:pt>
                <c:pt idx="3930">
                  <c:v>3931</c:v>
                </c:pt>
                <c:pt idx="3931">
                  <c:v>3932</c:v>
                </c:pt>
                <c:pt idx="3932">
                  <c:v>3933</c:v>
                </c:pt>
                <c:pt idx="3933">
                  <c:v>3934</c:v>
                </c:pt>
                <c:pt idx="3934">
                  <c:v>3935</c:v>
                </c:pt>
                <c:pt idx="3935">
                  <c:v>3936</c:v>
                </c:pt>
                <c:pt idx="3936">
                  <c:v>3937</c:v>
                </c:pt>
                <c:pt idx="3937">
                  <c:v>3938</c:v>
                </c:pt>
                <c:pt idx="3938">
                  <c:v>3939</c:v>
                </c:pt>
                <c:pt idx="3939">
                  <c:v>3940</c:v>
                </c:pt>
                <c:pt idx="3940">
                  <c:v>3941</c:v>
                </c:pt>
              </c:numCache>
            </c:numRef>
          </c:xVal>
          <c:yVal>
            <c:numRef>
              <c:f>Sheet1!$R$2:$R$8266</c:f>
              <c:numCache>
                <c:formatCode>General</c:formatCode>
                <c:ptCount val="8265"/>
                <c:pt idx="0">
                  <c:v>-0.49925394147383173</c:v>
                </c:pt>
                <c:pt idx="1">
                  <c:v>-0.51993855843166514</c:v>
                </c:pt>
                <c:pt idx="2">
                  <c:v>-0.53727971033035171</c:v>
                </c:pt>
                <c:pt idx="3">
                  <c:v>-0.51326846441686058</c:v>
                </c:pt>
                <c:pt idx="4">
                  <c:v>-0.52629253085205718</c:v>
                </c:pt>
                <c:pt idx="5">
                  <c:v>-0.53780107096155216</c:v>
                </c:pt>
                <c:pt idx="6">
                  <c:v>-0.5543581757909255</c:v>
                </c:pt>
                <c:pt idx="7">
                  <c:v>-0.52870938489939512</c:v>
                </c:pt>
                <c:pt idx="8">
                  <c:v>-0.5163634759664637</c:v>
                </c:pt>
                <c:pt idx="9">
                  <c:v>-0.51457518879400865</c:v>
                </c:pt>
                <c:pt idx="10">
                  <c:v>-0.48707967495660309</c:v>
                </c:pt>
                <c:pt idx="11">
                  <c:v>-0.46889286166411637</c:v>
                </c:pt>
                <c:pt idx="12">
                  <c:v>-0.49713201701744314</c:v>
                </c:pt>
                <c:pt idx="13">
                  <c:v>-0.43322137165175967</c:v>
                </c:pt>
                <c:pt idx="14">
                  <c:v>-0.41100810866505633</c:v>
                </c:pt>
                <c:pt idx="15">
                  <c:v>-0.39339488367879927</c:v>
                </c:pt>
                <c:pt idx="16">
                  <c:v>-0.36093253815572268</c:v>
                </c:pt>
                <c:pt idx="17">
                  <c:v>-0.32005203772893509</c:v>
                </c:pt>
                <c:pt idx="18">
                  <c:v>-0.19927009742699564</c:v>
                </c:pt>
                <c:pt idx="19">
                  <c:v>-2.3608546214570758E-2</c:v>
                </c:pt>
                <c:pt idx="20">
                  <c:v>-0.12162680087530742</c:v>
                </c:pt>
                <c:pt idx="21">
                  <c:v>-0.16910480755665258</c:v>
                </c:pt>
                <c:pt idx="22">
                  <c:v>-0.1591956210600376</c:v>
                </c:pt>
                <c:pt idx="23">
                  <c:v>-0.26157082714319824</c:v>
                </c:pt>
                <c:pt idx="24">
                  <c:v>-0.25772564226276273</c:v>
                </c:pt>
                <c:pt idx="25">
                  <c:v>-0.25006921394683523</c:v>
                </c:pt>
                <c:pt idx="26">
                  <c:v>-0.24306397902575938</c:v>
                </c:pt>
                <c:pt idx="27">
                  <c:v>-0.21777417545187916</c:v>
                </c:pt>
                <c:pt idx="28">
                  <c:v>-0.21471263705332699</c:v>
                </c:pt>
                <c:pt idx="29">
                  <c:v>-0.24723835802635818</c:v>
                </c:pt>
                <c:pt idx="30">
                  <c:v>-0.21530310581303613</c:v>
                </c:pt>
                <c:pt idx="31">
                  <c:v>-0.23019929237788617</c:v>
                </c:pt>
                <c:pt idx="32">
                  <c:v>-0.25430864965945155</c:v>
                </c:pt>
                <c:pt idx="33">
                  <c:v>-0.2344793996398753</c:v>
                </c:pt>
                <c:pt idx="34">
                  <c:v>-0.24694331243926282</c:v>
                </c:pt>
                <c:pt idx="35">
                  <c:v>-0.26894404983026643</c:v>
                </c:pt>
                <c:pt idx="36">
                  <c:v>-0.29350747372789421</c:v>
                </c:pt>
                <c:pt idx="37">
                  <c:v>-0.29840584033788975</c:v>
                </c:pt>
                <c:pt idx="38">
                  <c:v>-0.33886687635236168</c:v>
                </c:pt>
                <c:pt idx="39">
                  <c:v>-0.30044653303031854</c:v>
                </c:pt>
                <c:pt idx="40">
                  <c:v>-0.30403549655453332</c:v>
                </c:pt>
                <c:pt idx="41">
                  <c:v>-0.35705320195835721</c:v>
                </c:pt>
                <c:pt idx="42">
                  <c:v>-0.31626444749801585</c:v>
                </c:pt>
                <c:pt idx="43">
                  <c:v>-0.32688764636936707</c:v>
                </c:pt>
                <c:pt idx="44">
                  <c:v>-0.30949819242245269</c:v>
                </c:pt>
                <c:pt idx="45">
                  <c:v>-0.28769938400565742</c:v>
                </c:pt>
                <c:pt idx="46">
                  <c:v>-0.26523114568022255</c:v>
                </c:pt>
                <c:pt idx="47">
                  <c:v>-0.2954612752757324</c:v>
                </c:pt>
                <c:pt idx="48">
                  <c:v>-0.29142114043634315</c:v>
                </c:pt>
                <c:pt idx="49">
                  <c:v>-0.27118986881229379</c:v>
                </c:pt>
                <c:pt idx="50">
                  <c:v>-0.28135480534641211</c:v>
                </c:pt>
                <c:pt idx="51">
                  <c:v>-0.28408758271205592</c:v>
                </c:pt>
                <c:pt idx="52">
                  <c:v>-0.2798464709816928</c:v>
                </c:pt>
                <c:pt idx="53">
                  <c:v>-0.29514106058614598</c:v>
                </c:pt>
                <c:pt idx="54">
                  <c:v>-0.30425434023020337</c:v>
                </c:pt>
                <c:pt idx="55">
                  <c:v>-0.30481969649494012</c:v>
                </c:pt>
                <c:pt idx="56">
                  <c:v>-0.32208681723822075</c:v>
                </c:pt>
                <c:pt idx="57">
                  <c:v>-0.32054960784981823</c:v>
                </c:pt>
                <c:pt idx="58">
                  <c:v>-0.34222650947151045</c:v>
                </c:pt>
                <c:pt idx="59">
                  <c:v>-0.36724817407103316</c:v>
                </c:pt>
                <c:pt idx="60">
                  <c:v>-0.34374791745861444</c:v>
                </c:pt>
                <c:pt idx="61">
                  <c:v>-0.37777903604303553</c:v>
                </c:pt>
                <c:pt idx="62">
                  <c:v>-0.36525726197411679</c:v>
                </c:pt>
                <c:pt idx="63">
                  <c:v>-0.39685915379625847</c:v>
                </c:pt>
                <c:pt idx="64">
                  <c:v>-0.40419722858411333</c:v>
                </c:pt>
                <c:pt idx="65">
                  <c:v>-0.43809187876431288</c:v>
                </c:pt>
                <c:pt idx="66">
                  <c:v>-0.36672341642818296</c:v>
                </c:pt>
                <c:pt idx="67">
                  <c:v>-0.38030691335393385</c:v>
                </c:pt>
                <c:pt idx="68">
                  <c:v>-0.39152831021465051</c:v>
                </c:pt>
                <c:pt idx="69">
                  <c:v>-0.3733438002293088</c:v>
                </c:pt>
                <c:pt idx="70">
                  <c:v>-0.39508558660006354</c:v>
                </c:pt>
                <c:pt idx="71">
                  <c:v>-0.39512560172900724</c:v>
                </c:pt>
                <c:pt idx="72">
                  <c:v>-0.3815505607596581</c:v>
                </c:pt>
                <c:pt idx="73">
                  <c:v>-0.34868989373435522</c:v>
                </c:pt>
                <c:pt idx="74">
                  <c:v>-0.34780583109781382</c:v>
                </c:pt>
                <c:pt idx="75">
                  <c:v>-0.27759750352032153</c:v>
                </c:pt>
                <c:pt idx="76">
                  <c:v>-0.29686120269059035</c:v>
                </c:pt>
                <c:pt idx="77">
                  <c:v>-0.25257317809663782</c:v>
                </c:pt>
                <c:pt idx="78">
                  <c:v>-0.2278292961906514</c:v>
                </c:pt>
                <c:pt idx="79">
                  <c:v>-0.20111118884655887</c:v>
                </c:pt>
                <c:pt idx="80">
                  <c:v>-0.2263203356576815</c:v>
                </c:pt>
                <c:pt idx="81">
                  <c:v>-0.26337934101543503</c:v>
                </c:pt>
                <c:pt idx="82">
                  <c:v>-0.1808321298611304</c:v>
                </c:pt>
                <c:pt idx="83">
                  <c:v>-0.14604657874881521</c:v>
                </c:pt>
                <c:pt idx="84">
                  <c:v>-0.14891103342191681</c:v>
                </c:pt>
                <c:pt idx="85">
                  <c:v>-0.16977831523421472</c:v>
                </c:pt>
                <c:pt idx="86">
                  <c:v>-0.12574823835154181</c:v>
                </c:pt>
                <c:pt idx="87">
                  <c:v>-0.15196846822702614</c:v>
                </c:pt>
                <c:pt idx="88">
                  <c:v>-0.12468451646019396</c:v>
                </c:pt>
                <c:pt idx="89">
                  <c:v>-0.15400526566222705</c:v>
                </c:pt>
                <c:pt idx="90">
                  <c:v>-0.11418678242274272</c:v>
                </c:pt>
                <c:pt idx="91">
                  <c:v>-8.6694024969569128E-2</c:v>
                </c:pt>
                <c:pt idx="92">
                  <c:v>-9.0808789875196361E-2</c:v>
                </c:pt>
                <c:pt idx="93">
                  <c:v>-0.1287918639136576</c:v>
                </c:pt>
                <c:pt idx="94">
                  <c:v>-9.7334197327825223E-2</c:v>
                </c:pt>
                <c:pt idx="95">
                  <c:v>-0.14310170969187297</c:v>
                </c:pt>
                <c:pt idx="96">
                  <c:v>-0.15302595772903604</c:v>
                </c:pt>
                <c:pt idx="97">
                  <c:v>-0.13589912620646238</c:v>
                </c:pt>
                <c:pt idx="98">
                  <c:v>-0.15499854785419043</c:v>
                </c:pt>
                <c:pt idx="99">
                  <c:v>-0.16888222008719644</c:v>
                </c:pt>
                <c:pt idx="100">
                  <c:v>-0.16851954316903228</c:v>
                </c:pt>
                <c:pt idx="101">
                  <c:v>-0.18200809485093838</c:v>
                </c:pt>
                <c:pt idx="102">
                  <c:v>-0.1739278482080886</c:v>
                </c:pt>
                <c:pt idx="103">
                  <c:v>-0.16379082432136371</c:v>
                </c:pt>
                <c:pt idx="104">
                  <c:v>-0.15069268641905165</c:v>
                </c:pt>
                <c:pt idx="105">
                  <c:v>-0.21181863633870091</c:v>
                </c:pt>
                <c:pt idx="106">
                  <c:v>-0.21804923038686308</c:v>
                </c:pt>
                <c:pt idx="107">
                  <c:v>-0.19400629338308661</c:v>
                </c:pt>
                <c:pt idx="108">
                  <c:v>-0.23882631358824735</c:v>
                </c:pt>
                <c:pt idx="109">
                  <c:v>-0.21762091544674789</c:v>
                </c:pt>
                <c:pt idx="110">
                  <c:v>-0.2291300827980125</c:v>
                </c:pt>
                <c:pt idx="111">
                  <c:v>-0.17960765888018759</c:v>
                </c:pt>
                <c:pt idx="112">
                  <c:v>-0.1640625138841445</c:v>
                </c:pt>
                <c:pt idx="113">
                  <c:v>-0.18204797211609502</c:v>
                </c:pt>
                <c:pt idx="114">
                  <c:v>-0.17257365382703505</c:v>
                </c:pt>
                <c:pt idx="115">
                  <c:v>-0.13648453370922464</c:v>
                </c:pt>
                <c:pt idx="116">
                  <c:v>-0.11366323443264825</c:v>
                </c:pt>
                <c:pt idx="117">
                  <c:v>-0.11329820071750429</c:v>
                </c:pt>
                <c:pt idx="118">
                  <c:v>-0.10533024759917797</c:v>
                </c:pt>
                <c:pt idx="119">
                  <c:v>-7.9194428262829852E-2</c:v>
                </c:pt>
                <c:pt idx="120">
                  <c:v>-8.523626073777546E-2</c:v>
                </c:pt>
                <c:pt idx="121">
                  <c:v>-5.0038512280048408E-2</c:v>
                </c:pt>
                <c:pt idx="122">
                  <c:v>-7.5646371377935395E-2</c:v>
                </c:pt>
                <c:pt idx="123">
                  <c:v>-2.9066125572874135E-2</c:v>
                </c:pt>
                <c:pt idx="124">
                  <c:v>-7.0733263686451053E-3</c:v>
                </c:pt>
                <c:pt idx="125">
                  <c:v>-8.4049773011529716E-2</c:v>
                </c:pt>
                <c:pt idx="126">
                  <c:v>-2.0013534372753661E-2</c:v>
                </c:pt>
                <c:pt idx="127">
                  <c:v>-1.0384427555854003E-2</c:v>
                </c:pt>
                <c:pt idx="128">
                  <c:v>-2.7999072051643203E-2</c:v>
                </c:pt>
                <c:pt idx="129">
                  <c:v>1.119968486285039E-2</c:v>
                </c:pt>
                <c:pt idx="130">
                  <c:v>-2.9707168593762212E-2</c:v>
                </c:pt>
                <c:pt idx="131">
                  <c:v>-3.5085602894890933E-2</c:v>
                </c:pt>
                <c:pt idx="132">
                  <c:v>2.1178669232002623E-2</c:v>
                </c:pt>
                <c:pt idx="133">
                  <c:v>-1.199223600452104E-2</c:v>
                </c:pt>
                <c:pt idx="134">
                  <c:v>-6.3243968775328341E-3</c:v>
                </c:pt>
                <c:pt idx="135">
                  <c:v>1.2443922124016904E-2</c:v>
                </c:pt>
                <c:pt idx="136">
                  <c:v>-1.5635584865658636E-2</c:v>
                </c:pt>
                <c:pt idx="137">
                  <c:v>-5.6998475189917741E-2</c:v>
                </c:pt>
                <c:pt idx="138">
                  <c:v>2.3138851609205702E-3</c:v>
                </c:pt>
                <c:pt idx="139">
                  <c:v>-1.2266364466828605E-2</c:v>
                </c:pt>
                <c:pt idx="140">
                  <c:v>-2.7312053974948292E-2</c:v>
                </c:pt>
                <c:pt idx="141">
                  <c:v>-5.2150140349938034E-2</c:v>
                </c:pt>
                <c:pt idx="142">
                  <c:v>-5.3495959148897043E-2</c:v>
                </c:pt>
                <c:pt idx="143">
                  <c:v>-6.7015205686260515E-2</c:v>
                </c:pt>
                <c:pt idx="144">
                  <c:v>-9.0059010182574895E-2</c:v>
                </c:pt>
                <c:pt idx="145">
                  <c:v>-7.7255434334544404E-2</c:v>
                </c:pt>
                <c:pt idx="146">
                  <c:v>-8.8523971037024474E-2</c:v>
                </c:pt>
                <c:pt idx="147">
                  <c:v>-0.1240654071000602</c:v>
                </c:pt>
                <c:pt idx="148">
                  <c:v>-0.12118539515892923</c:v>
                </c:pt>
                <c:pt idx="149">
                  <c:v>-6.6709811928356011E-2</c:v>
                </c:pt>
                <c:pt idx="150">
                  <c:v>-3.9877999391357832E-2</c:v>
                </c:pt>
                <c:pt idx="151">
                  <c:v>-9.309565567945377E-2</c:v>
                </c:pt>
                <c:pt idx="152">
                  <c:v>-7.1687914612628134E-2</c:v>
                </c:pt>
                <c:pt idx="153">
                  <c:v>-6.536527765776956E-2</c:v>
                </c:pt>
                <c:pt idx="154">
                  <c:v>-7.3329326698523545E-2</c:v>
                </c:pt>
                <c:pt idx="155">
                  <c:v>-0.11000779893530765</c:v>
                </c:pt>
                <c:pt idx="156">
                  <c:v>-0.11519452254773466</c:v>
                </c:pt>
                <c:pt idx="157">
                  <c:v>-0.12249593562003724</c:v>
                </c:pt>
                <c:pt idx="158">
                  <c:v>-9.4680210846553869E-2</c:v>
                </c:pt>
                <c:pt idx="159">
                  <c:v>-0.11270431285683724</c:v>
                </c:pt>
                <c:pt idx="160">
                  <c:v>-8.48077478196263E-2</c:v>
                </c:pt>
                <c:pt idx="161">
                  <c:v>-8.364359738610716E-2</c:v>
                </c:pt>
                <c:pt idx="162">
                  <c:v>-0.12138539820136796</c:v>
                </c:pt>
                <c:pt idx="163">
                  <c:v>-5.0739512083608496E-2</c:v>
                </c:pt>
                <c:pt idx="164">
                  <c:v>-3.3085026273527163E-2</c:v>
                </c:pt>
                <c:pt idx="165">
                  <c:v>-3.6358434980976462E-2</c:v>
                </c:pt>
                <c:pt idx="166">
                  <c:v>-5.6180442748243742E-2</c:v>
                </c:pt>
                <c:pt idx="167">
                  <c:v>-5.8987449388903102E-2</c:v>
                </c:pt>
                <c:pt idx="168">
                  <c:v>-1.0734193166306305E-2</c:v>
                </c:pt>
                <c:pt idx="169">
                  <c:v>-4.5262864780193368E-2</c:v>
                </c:pt>
                <c:pt idx="170">
                  <c:v>-1.5886394038133744E-2</c:v>
                </c:pt>
                <c:pt idx="171">
                  <c:v>7.5420204674436775E-3</c:v>
                </c:pt>
                <c:pt idx="172">
                  <c:v>-4.0742475515109788E-3</c:v>
                </c:pt>
                <c:pt idx="173">
                  <c:v>-3.0867241564447312E-2</c:v>
                </c:pt>
                <c:pt idx="174">
                  <c:v>-5.3013809803736933E-2</c:v>
                </c:pt>
                <c:pt idx="175">
                  <c:v>4.5154134215152908E-2</c:v>
                </c:pt>
                <c:pt idx="176">
                  <c:v>3.6451299595852138E-2</c:v>
                </c:pt>
                <c:pt idx="177">
                  <c:v>3.1524934688775819E-2</c:v>
                </c:pt>
                <c:pt idx="178">
                  <c:v>3.62708016547586E-2</c:v>
                </c:pt>
                <c:pt idx="179">
                  <c:v>2.4850551028032797E-2</c:v>
                </c:pt>
                <c:pt idx="180">
                  <c:v>4.0073863723677494E-2</c:v>
                </c:pt>
                <c:pt idx="181">
                  <c:v>5.7953118014908434E-2</c:v>
                </c:pt>
                <c:pt idx="182">
                  <c:v>6.6420270732892028E-2</c:v>
                </c:pt>
                <c:pt idx="183">
                  <c:v>3.4634603096772576E-2</c:v>
                </c:pt>
                <c:pt idx="184">
                  <c:v>7.9834821474200623E-2</c:v>
                </c:pt>
                <c:pt idx="185">
                  <c:v>2.6893557264706658E-2</c:v>
                </c:pt>
                <c:pt idx="186">
                  <c:v>3.7347774633311737E-2</c:v>
                </c:pt>
                <c:pt idx="187">
                  <c:v>1.3983427530284143E-2</c:v>
                </c:pt>
                <c:pt idx="188">
                  <c:v>6.0708319703628444E-2</c:v>
                </c:pt>
                <c:pt idx="189">
                  <c:v>6.5001611055537367E-2</c:v>
                </c:pt>
                <c:pt idx="190">
                  <c:v>8.2429376821269162E-2</c:v>
                </c:pt>
                <c:pt idx="191">
                  <c:v>0.10642747816923537</c:v>
                </c:pt>
                <c:pt idx="192">
                  <c:v>8.6037731895394209E-2</c:v>
                </c:pt>
                <c:pt idx="193">
                  <c:v>9.6964927062337392E-2</c:v>
                </c:pt>
                <c:pt idx="194">
                  <c:v>0.12283045616189314</c:v>
                </c:pt>
                <c:pt idx="195">
                  <c:v>9.8116003499015836E-2</c:v>
                </c:pt>
                <c:pt idx="196">
                  <c:v>0.11024315169895216</c:v>
                </c:pt>
                <c:pt idx="197">
                  <c:v>0.16566377282132283</c:v>
                </c:pt>
                <c:pt idx="198">
                  <c:v>0.16338373674702478</c:v>
                </c:pt>
                <c:pt idx="199">
                  <c:v>0.1836250830814512</c:v>
                </c:pt>
                <c:pt idx="200">
                  <c:v>0.17344888237035283</c:v>
                </c:pt>
                <c:pt idx="201">
                  <c:v>0.14021526641820881</c:v>
                </c:pt>
                <c:pt idx="202">
                  <c:v>0.15905951829641163</c:v>
                </c:pt>
                <c:pt idx="203">
                  <c:v>0.13041664146591359</c:v>
                </c:pt>
                <c:pt idx="204">
                  <c:v>0.15949178068600522</c:v>
                </c:pt>
                <c:pt idx="205">
                  <c:v>0.13708061472151867</c:v>
                </c:pt>
                <c:pt idx="206">
                  <c:v>0.15945031033630652</c:v>
                </c:pt>
                <c:pt idx="207">
                  <c:v>0.20647813305636475</c:v>
                </c:pt>
                <c:pt idx="208">
                  <c:v>0.18818557167782357</c:v>
                </c:pt>
                <c:pt idx="209">
                  <c:v>0.15288518504112947</c:v>
                </c:pt>
                <c:pt idx="210">
                  <c:v>0.10563866955421997</c:v>
                </c:pt>
                <c:pt idx="211">
                  <c:v>9.585523298003551E-2</c:v>
                </c:pt>
                <c:pt idx="212">
                  <c:v>0.10035068566659477</c:v>
                </c:pt>
                <c:pt idx="213">
                  <c:v>9.3158092956957539E-2</c:v>
                </c:pt>
                <c:pt idx="214">
                  <c:v>7.8393635422036034E-2</c:v>
                </c:pt>
                <c:pt idx="215">
                  <c:v>6.6155642692400374E-2</c:v>
                </c:pt>
                <c:pt idx="216">
                  <c:v>4.6946750151943828E-2</c:v>
                </c:pt>
                <c:pt idx="217">
                  <c:v>3.6304829564692831E-2</c:v>
                </c:pt>
                <c:pt idx="218">
                  <c:v>2.393291126366881E-2</c:v>
                </c:pt>
                <c:pt idx="219">
                  <c:v>1.1093666171724248E-2</c:v>
                </c:pt>
                <c:pt idx="220">
                  <c:v>-2.7059816831709327E-4</c:v>
                </c:pt>
                <c:pt idx="221">
                  <c:v>-1.3239214671711963E-2</c:v>
                </c:pt>
                <c:pt idx="222">
                  <c:v>-7.3634079150952658E-3</c:v>
                </c:pt>
                <c:pt idx="223">
                  <c:v>-1.0501981391031201E-2</c:v>
                </c:pt>
                <c:pt idx="224">
                  <c:v>-4.5163244070001163E-2</c:v>
                </c:pt>
                <c:pt idx="225">
                  <c:v>-4.4527636359914524E-2</c:v>
                </c:pt>
                <c:pt idx="226">
                  <c:v>-2.9161459445026239E-2</c:v>
                </c:pt>
                <c:pt idx="227">
                  <c:v>-4.424625429415574E-2</c:v>
                </c:pt>
                <c:pt idx="228">
                  <c:v>-5.9003626438025591E-2</c:v>
                </c:pt>
                <c:pt idx="229">
                  <c:v>-7.2297067487703259E-2</c:v>
                </c:pt>
                <c:pt idx="230">
                  <c:v>-7.8498554275241439E-2</c:v>
                </c:pt>
                <c:pt idx="231">
                  <c:v>-6.299983480917426E-2</c:v>
                </c:pt>
                <c:pt idx="232">
                  <c:v>-7.3906695040726333E-2</c:v>
                </c:pt>
                <c:pt idx="233">
                  <c:v>-5.4690555760017467E-2</c:v>
                </c:pt>
                <c:pt idx="234">
                  <c:v>-4.4561446185964471E-2</c:v>
                </c:pt>
                <c:pt idx="235">
                  <c:v>-6.4430658232206284E-2</c:v>
                </c:pt>
                <c:pt idx="236">
                  <c:v>-6.5057708957882987E-2</c:v>
                </c:pt>
                <c:pt idx="237">
                  <c:v>-6.5483511138864081E-2</c:v>
                </c:pt>
                <c:pt idx="238">
                  <c:v>-5.0043864369819779E-2</c:v>
                </c:pt>
                <c:pt idx="239">
                  <c:v>-7.5556609033311517E-2</c:v>
                </c:pt>
                <c:pt idx="240">
                  <c:v>-5.182512201249434E-2</c:v>
                </c:pt>
                <c:pt idx="241">
                  <c:v>-8.1321614595109004E-2</c:v>
                </c:pt>
                <c:pt idx="242">
                  <c:v>-4.4638079344383463E-2</c:v>
                </c:pt>
                <c:pt idx="243">
                  <c:v>-6.066572909915191E-2</c:v>
                </c:pt>
                <c:pt idx="244">
                  <c:v>-4.3295204607707305E-2</c:v>
                </c:pt>
                <c:pt idx="245">
                  <c:v>-1.3638556848194483E-2</c:v>
                </c:pt>
                <c:pt idx="246">
                  <c:v>-2.8805956813937605E-2</c:v>
                </c:pt>
                <c:pt idx="247">
                  <c:v>-2.0928256002084034E-2</c:v>
                </c:pt>
                <c:pt idx="248">
                  <c:v>-1.192226796402629E-2</c:v>
                </c:pt>
                <c:pt idx="249">
                  <c:v>3.6693130603837609E-3</c:v>
                </c:pt>
                <c:pt idx="250">
                  <c:v>-1.7377877271851361E-3</c:v>
                </c:pt>
                <c:pt idx="251">
                  <c:v>1.2783703890251186E-2</c:v>
                </c:pt>
                <c:pt idx="252">
                  <c:v>1.3362406053352149E-2</c:v>
                </c:pt>
                <c:pt idx="253">
                  <c:v>6.9770526626455887E-2</c:v>
                </c:pt>
                <c:pt idx="254">
                  <c:v>4.0699265478250091E-2</c:v>
                </c:pt>
                <c:pt idx="255">
                  <c:v>6.6866518286101684E-2</c:v>
                </c:pt>
                <c:pt idx="256">
                  <c:v>7.8349683556300231E-2</c:v>
                </c:pt>
                <c:pt idx="257">
                  <c:v>0.12688337527719806</c:v>
                </c:pt>
                <c:pt idx="258">
                  <c:v>0.20074910605438756</c:v>
                </c:pt>
                <c:pt idx="259">
                  <c:v>0.45398342326606889</c:v>
                </c:pt>
                <c:pt idx="260">
                  <c:v>0.36784041931606781</c:v>
                </c:pt>
                <c:pt idx="261">
                  <c:v>0.37563470898837048</c:v>
                </c:pt>
                <c:pt idx="262">
                  <c:v>0.28948156979148321</c:v>
                </c:pt>
                <c:pt idx="263">
                  <c:v>0.43693004333484886</c:v>
                </c:pt>
                <c:pt idx="264">
                  <c:v>0.62799073642558767</c:v>
                </c:pt>
                <c:pt idx="265">
                  <c:v>0.54543645383311468</c:v>
                </c:pt>
                <c:pt idx="266">
                  <c:v>0.48150849521881867</c:v>
                </c:pt>
                <c:pt idx="267">
                  <c:v>0.3748339275603696</c:v>
                </c:pt>
                <c:pt idx="268">
                  <c:v>0.42386819573922985</c:v>
                </c:pt>
                <c:pt idx="269">
                  <c:v>0.43106890664691422</c:v>
                </c:pt>
                <c:pt idx="270">
                  <c:v>0.41356930589271368</c:v>
                </c:pt>
                <c:pt idx="271">
                  <c:v>0.59995273096824508</c:v>
                </c:pt>
                <c:pt idx="272">
                  <c:v>0.62436562715653121</c:v>
                </c:pt>
                <c:pt idx="273">
                  <c:v>0.55248032813618453</c:v>
                </c:pt>
                <c:pt idx="274">
                  <c:v>0.76585638118626953</c:v>
                </c:pt>
                <c:pt idx="275">
                  <c:v>0.82917577756196348</c:v>
                </c:pt>
                <c:pt idx="276">
                  <c:v>0.7819424938944719</c:v>
                </c:pt>
                <c:pt idx="277">
                  <c:v>0.53835880525104907</c:v>
                </c:pt>
                <c:pt idx="278">
                  <c:v>0.52511356252398222</c:v>
                </c:pt>
                <c:pt idx="279">
                  <c:v>0.50038148555604511</c:v>
                </c:pt>
                <c:pt idx="280">
                  <c:v>0.59223511083740243</c:v>
                </c:pt>
                <c:pt idx="281">
                  <c:v>0.61115863265782666</c:v>
                </c:pt>
                <c:pt idx="282">
                  <c:v>0.57222886333855305</c:v>
                </c:pt>
                <c:pt idx="283">
                  <c:v>0.6501666363838865</c:v>
                </c:pt>
                <c:pt idx="284">
                  <c:v>0.6023856977171671</c:v>
                </c:pt>
                <c:pt idx="285">
                  <c:v>0.5378447269757336</c:v>
                </c:pt>
                <c:pt idx="286">
                  <c:v>0.76099770457319638</c:v>
                </c:pt>
                <c:pt idx="287">
                  <c:v>0.71564667773706958</c:v>
                </c:pt>
                <c:pt idx="288">
                  <c:v>0.64219854373412932</c:v>
                </c:pt>
                <c:pt idx="289">
                  <c:v>0.60698957558870115</c:v>
                </c:pt>
                <c:pt idx="290">
                  <c:v>0.79538985398521778</c:v>
                </c:pt>
                <c:pt idx="291">
                  <c:v>0.9317772935125368</c:v>
                </c:pt>
                <c:pt idx="292">
                  <c:v>0.92621498293448123</c:v>
                </c:pt>
                <c:pt idx="293">
                  <c:v>1.0732027298386626</c:v>
                </c:pt>
                <c:pt idx="294">
                  <c:v>0.99143223463701302</c:v>
                </c:pt>
                <c:pt idx="295">
                  <c:v>0.86476398899474338</c:v>
                </c:pt>
                <c:pt idx="296">
                  <c:v>1.0773435122677366</c:v>
                </c:pt>
                <c:pt idx="297">
                  <c:v>1.2712432628331105</c:v>
                </c:pt>
                <c:pt idx="298">
                  <c:v>1.3706086270292461</c:v>
                </c:pt>
                <c:pt idx="299">
                  <c:v>1.3928155807216847</c:v>
                </c:pt>
                <c:pt idx="300">
                  <c:v>2.2757670663402063</c:v>
                </c:pt>
                <c:pt idx="301">
                  <c:v>1.5231893369440752</c:v>
                </c:pt>
                <c:pt idx="302">
                  <c:v>1.3028110634740853</c:v>
                </c:pt>
                <c:pt idx="303">
                  <c:v>1.654494210222579</c:v>
                </c:pt>
                <c:pt idx="304">
                  <c:v>1.5532083618876591</c:v>
                </c:pt>
                <c:pt idx="305">
                  <c:v>0.79377171188900197</c:v>
                </c:pt>
                <c:pt idx="306">
                  <c:v>1.0556908202248527</c:v>
                </c:pt>
                <c:pt idx="307">
                  <c:v>0.70808624907195972</c:v>
                </c:pt>
                <c:pt idx="308">
                  <c:v>0.86967736029889275</c:v>
                </c:pt>
                <c:pt idx="309">
                  <c:v>0.92568468960196881</c:v>
                </c:pt>
                <c:pt idx="310">
                  <c:v>0.89929770434957756</c:v>
                </c:pt>
                <c:pt idx="311">
                  <c:v>0.81371905204470352</c:v>
                </c:pt>
                <c:pt idx="312">
                  <c:v>0.77735728128111026</c:v>
                </c:pt>
                <c:pt idx="313">
                  <c:v>1.4955834612826013</c:v>
                </c:pt>
                <c:pt idx="314">
                  <c:v>1.391772481442255</c:v>
                </c:pt>
                <c:pt idx="315">
                  <c:v>1.2326651933198374</c:v>
                </c:pt>
                <c:pt idx="316">
                  <c:v>1.6297776886593951</c:v>
                </c:pt>
                <c:pt idx="317">
                  <c:v>1.9340392981007204</c:v>
                </c:pt>
                <c:pt idx="318">
                  <c:v>1.4733678976758258</c:v>
                </c:pt>
                <c:pt idx="319">
                  <c:v>1.3372443917545329</c:v>
                </c:pt>
                <c:pt idx="320">
                  <c:v>1.1188674981662317</c:v>
                </c:pt>
                <c:pt idx="321">
                  <c:v>1.1322089381848532</c:v>
                </c:pt>
                <c:pt idx="322">
                  <c:v>1.1531656421689851</c:v>
                </c:pt>
                <c:pt idx="323">
                  <c:v>1.1063909840428598</c:v>
                </c:pt>
                <c:pt idx="324">
                  <c:v>0.80639266007066501</c:v>
                </c:pt>
                <c:pt idx="325">
                  <c:v>0.90666602559670295</c:v>
                </c:pt>
                <c:pt idx="326">
                  <c:v>0.9627284114037904</c:v>
                </c:pt>
                <c:pt idx="327">
                  <c:v>1.1399815622163967</c:v>
                </c:pt>
                <c:pt idx="328">
                  <c:v>0.90474403183207208</c:v>
                </c:pt>
                <c:pt idx="329">
                  <c:v>0.89574314093477936</c:v>
                </c:pt>
                <c:pt idx="330">
                  <c:v>0.66102430043681881</c:v>
                </c:pt>
                <c:pt idx="331">
                  <c:v>0.72286253736350004</c:v>
                </c:pt>
                <c:pt idx="332">
                  <c:v>1.0857197216738834</c:v>
                </c:pt>
                <c:pt idx="333">
                  <c:v>0.89537318216800221</c:v>
                </c:pt>
                <c:pt idx="334">
                  <c:v>0.73300282487318569</c:v>
                </c:pt>
                <c:pt idx="335">
                  <c:v>1.7308382645933151</c:v>
                </c:pt>
                <c:pt idx="336">
                  <c:v>2.1888904787133789</c:v>
                </c:pt>
                <c:pt idx="337">
                  <c:v>2.432064218623553</c:v>
                </c:pt>
                <c:pt idx="338">
                  <c:v>1.4335129340998121</c:v>
                </c:pt>
                <c:pt idx="339">
                  <c:v>1.4423944293503466</c:v>
                </c:pt>
                <c:pt idx="340">
                  <c:v>0.81062752043189468</c:v>
                </c:pt>
                <c:pt idx="341">
                  <c:v>1.7821027625067543</c:v>
                </c:pt>
                <c:pt idx="342">
                  <c:v>1.3840337158426141</c:v>
                </c:pt>
                <c:pt idx="343">
                  <c:v>1.3146402171790195</c:v>
                </c:pt>
                <c:pt idx="344">
                  <c:v>1.3166248770985267</c:v>
                </c:pt>
                <c:pt idx="345">
                  <c:v>1.057074842013217</c:v>
                </c:pt>
                <c:pt idx="346">
                  <c:v>0.92189012745025334</c:v>
                </c:pt>
                <c:pt idx="347">
                  <c:v>1.5370752783459563</c:v>
                </c:pt>
                <c:pt idx="348">
                  <c:v>1.6095893780449955</c:v>
                </c:pt>
                <c:pt idx="349">
                  <c:v>1.6923295562615182</c:v>
                </c:pt>
                <c:pt idx="350">
                  <c:v>1.61527376871895</c:v>
                </c:pt>
                <c:pt idx="351">
                  <c:v>1.3600043820886643</c:v>
                </c:pt>
                <c:pt idx="352">
                  <c:v>1.4743829360883365</c:v>
                </c:pt>
                <c:pt idx="353">
                  <c:v>1.3282390258066101</c:v>
                </c:pt>
                <c:pt idx="354">
                  <c:v>1.4678821069794901</c:v>
                </c:pt>
                <c:pt idx="355">
                  <c:v>1.3727305829374425</c:v>
                </c:pt>
                <c:pt idx="356">
                  <c:v>1.1072835251071944</c:v>
                </c:pt>
                <c:pt idx="357">
                  <c:v>1.591874935903892</c:v>
                </c:pt>
                <c:pt idx="358">
                  <c:v>0.77777068477637989</c:v>
                </c:pt>
                <c:pt idx="359">
                  <c:v>0.74197052579813016</c:v>
                </c:pt>
                <c:pt idx="360">
                  <c:v>1.8494905226767999</c:v>
                </c:pt>
                <c:pt idx="361">
                  <c:v>1.9079397213402238</c:v>
                </c:pt>
                <c:pt idx="362">
                  <c:v>2.0382910512341534</c:v>
                </c:pt>
                <c:pt idx="363">
                  <c:v>2.0428986493650991</c:v>
                </c:pt>
                <c:pt idx="364">
                  <c:v>2.3777069955960739</c:v>
                </c:pt>
                <c:pt idx="365">
                  <c:v>2.1448842029988424</c:v>
                </c:pt>
                <c:pt idx="366">
                  <c:v>2.1674787263329387</c:v>
                </c:pt>
                <c:pt idx="367">
                  <c:v>1.8387174598973322</c:v>
                </c:pt>
                <c:pt idx="368">
                  <c:v>2.0747814909459206</c:v>
                </c:pt>
                <c:pt idx="369">
                  <c:v>1.5972743597158945</c:v>
                </c:pt>
                <c:pt idx="370">
                  <c:v>1.3853359609868887</c:v>
                </c:pt>
                <c:pt idx="371">
                  <c:v>1.1775923039115122</c:v>
                </c:pt>
                <c:pt idx="372">
                  <c:v>1.9192942195786711</c:v>
                </c:pt>
                <c:pt idx="373">
                  <c:v>1.6035003673887993</c:v>
                </c:pt>
                <c:pt idx="374">
                  <c:v>1.2987126395820447</c:v>
                </c:pt>
                <c:pt idx="375">
                  <c:v>1.5245156416889505</c:v>
                </c:pt>
                <c:pt idx="376">
                  <c:v>1.633761670848044</c:v>
                </c:pt>
                <c:pt idx="377">
                  <c:v>1.2851297293475783</c:v>
                </c:pt>
                <c:pt idx="378">
                  <c:v>1.6966190598541098</c:v>
                </c:pt>
                <c:pt idx="379">
                  <c:v>1.3619590149350991</c:v>
                </c:pt>
                <c:pt idx="380">
                  <c:v>1.2632330534229297</c:v>
                </c:pt>
                <c:pt idx="381">
                  <c:v>2.1371353406426485</c:v>
                </c:pt>
                <c:pt idx="382">
                  <c:v>2.4355606506522243</c:v>
                </c:pt>
                <c:pt idx="383">
                  <c:v>2.4210692596630112</c:v>
                </c:pt>
                <c:pt idx="384">
                  <c:v>1.6582365732663473</c:v>
                </c:pt>
                <c:pt idx="385">
                  <c:v>1.7685431418517528</c:v>
                </c:pt>
                <c:pt idx="386">
                  <c:v>0.94424779793172986</c:v>
                </c:pt>
                <c:pt idx="387">
                  <c:v>1.2470282289069101</c:v>
                </c:pt>
                <c:pt idx="388">
                  <c:v>1.5606750467819008</c:v>
                </c:pt>
                <c:pt idx="389">
                  <c:v>1.3691656228382643</c:v>
                </c:pt>
                <c:pt idx="390">
                  <c:v>1.2059521142322338</c:v>
                </c:pt>
                <c:pt idx="391">
                  <c:v>0.93459598111939046</c:v>
                </c:pt>
                <c:pt idx="392">
                  <c:v>1.0277468378301347</c:v>
                </c:pt>
                <c:pt idx="393">
                  <c:v>1.6045636515145012</c:v>
                </c:pt>
                <c:pt idx="394">
                  <c:v>0.800087182796827</c:v>
                </c:pt>
                <c:pt idx="395">
                  <c:v>0.84761116173562856</c:v>
                </c:pt>
                <c:pt idx="396">
                  <c:v>0.94258918634192446</c:v>
                </c:pt>
                <c:pt idx="397">
                  <c:v>1.4719891197046753</c:v>
                </c:pt>
                <c:pt idx="398">
                  <c:v>2.2283154728692689</c:v>
                </c:pt>
                <c:pt idx="399">
                  <c:v>1.6167633984687679</c:v>
                </c:pt>
                <c:pt idx="400">
                  <c:v>2.1831280003193787</c:v>
                </c:pt>
                <c:pt idx="401">
                  <c:v>2.4213731693728757</c:v>
                </c:pt>
                <c:pt idx="402">
                  <c:v>2.2641691793616969</c:v>
                </c:pt>
                <c:pt idx="403">
                  <c:v>2.0851748063992259</c:v>
                </c:pt>
                <c:pt idx="404">
                  <c:v>2.1464441565113068</c:v>
                </c:pt>
                <c:pt idx="405">
                  <c:v>2.1717991968551287</c:v>
                </c:pt>
                <c:pt idx="406">
                  <c:v>2.4564283161708333</c:v>
                </c:pt>
                <c:pt idx="407">
                  <c:v>1.772116927811529</c:v>
                </c:pt>
                <c:pt idx="408">
                  <c:v>1.6719694026385401</c:v>
                </c:pt>
                <c:pt idx="409">
                  <c:v>1.2246156650843609</c:v>
                </c:pt>
                <c:pt idx="410">
                  <c:v>1.2507984498782987</c:v>
                </c:pt>
                <c:pt idx="411">
                  <c:v>1.1941682348502236</c:v>
                </c:pt>
                <c:pt idx="412">
                  <c:v>0.51398678158923738</c:v>
                </c:pt>
                <c:pt idx="413">
                  <c:v>1.0528371063674546</c:v>
                </c:pt>
                <c:pt idx="414">
                  <c:v>1.3006001037099812</c:v>
                </c:pt>
                <c:pt idx="415">
                  <c:v>0.99421975256812622</c:v>
                </c:pt>
                <c:pt idx="416">
                  <c:v>1.8012212180305021</c:v>
                </c:pt>
                <c:pt idx="417">
                  <c:v>1.6618911815473592</c:v>
                </c:pt>
                <c:pt idx="418">
                  <c:v>1.7688711257398237</c:v>
                </c:pt>
                <c:pt idx="419">
                  <c:v>1.6024969771499031</c:v>
                </c:pt>
                <c:pt idx="420">
                  <c:v>2.1824923456978396</c:v>
                </c:pt>
                <c:pt idx="421">
                  <c:v>2.4490924248443791</c:v>
                </c:pt>
                <c:pt idx="422">
                  <c:v>2.2673485254974368</c:v>
                </c:pt>
                <c:pt idx="423">
                  <c:v>2.3657607302745354</c:v>
                </c:pt>
                <c:pt idx="424">
                  <c:v>1.6359937842623906</c:v>
                </c:pt>
                <c:pt idx="425">
                  <c:v>1.3845378469103387</c:v>
                </c:pt>
                <c:pt idx="426">
                  <c:v>1.1395498172841245</c:v>
                </c:pt>
                <c:pt idx="427">
                  <c:v>1.6479145653164107</c:v>
                </c:pt>
                <c:pt idx="428">
                  <c:v>1.537498826156436</c:v>
                </c:pt>
                <c:pt idx="429">
                  <c:v>1.1963854009146013</c:v>
                </c:pt>
                <c:pt idx="430">
                  <c:v>0.97190565594108547</c:v>
                </c:pt>
                <c:pt idx="431">
                  <c:v>1.4079281682627731</c:v>
                </c:pt>
                <c:pt idx="432">
                  <c:v>1.3499537688547281</c:v>
                </c:pt>
                <c:pt idx="433">
                  <c:v>1.1951744160476618</c:v>
                </c:pt>
                <c:pt idx="434">
                  <c:v>1.8685681342897276</c:v>
                </c:pt>
                <c:pt idx="435">
                  <c:v>1.5233945528200232</c:v>
                </c:pt>
                <c:pt idx="436">
                  <c:v>1.9063804151473907</c:v>
                </c:pt>
                <c:pt idx="437">
                  <c:v>2.232319245444192</c:v>
                </c:pt>
                <c:pt idx="438">
                  <c:v>2.4637978368293179</c:v>
                </c:pt>
                <c:pt idx="439">
                  <c:v>1.719630198698896</c:v>
                </c:pt>
                <c:pt idx="440">
                  <c:v>1.772304387571455</c:v>
                </c:pt>
                <c:pt idx="441">
                  <c:v>1.5721730351655916</c:v>
                </c:pt>
                <c:pt idx="442">
                  <c:v>1.6643326964386196</c:v>
                </c:pt>
                <c:pt idx="443">
                  <c:v>1.2689930108912062</c:v>
                </c:pt>
                <c:pt idx="444">
                  <c:v>1.057358454692281</c:v>
                </c:pt>
                <c:pt idx="445">
                  <c:v>0.97982565970766711</c:v>
                </c:pt>
                <c:pt idx="446">
                  <c:v>1.5611977708603342</c:v>
                </c:pt>
                <c:pt idx="447">
                  <c:v>1.0859217511786756</c:v>
                </c:pt>
                <c:pt idx="448">
                  <c:v>0.89263665441088325</c:v>
                </c:pt>
                <c:pt idx="449">
                  <c:v>0.85472295985656865</c:v>
                </c:pt>
                <c:pt idx="450">
                  <c:v>0.94604419477873902</c:v>
                </c:pt>
                <c:pt idx="451">
                  <c:v>0.8914407422664139</c:v>
                </c:pt>
                <c:pt idx="452">
                  <c:v>0.77752620964248731</c:v>
                </c:pt>
                <c:pt idx="453">
                  <c:v>0.68137249091112517</c:v>
                </c:pt>
                <c:pt idx="454">
                  <c:v>0.48400008522778704</c:v>
                </c:pt>
                <c:pt idx="455">
                  <c:v>0.52407151530722285</c:v>
                </c:pt>
                <c:pt idx="456">
                  <c:v>0.50046219724889651</c:v>
                </c:pt>
                <c:pt idx="457">
                  <c:v>0.45648841904024628</c:v>
                </c:pt>
                <c:pt idx="458">
                  <c:v>0.40990257028801214</c:v>
                </c:pt>
                <c:pt idx="459">
                  <c:v>0.38684653959858428</c:v>
                </c:pt>
                <c:pt idx="460">
                  <c:v>0.44160651570080978</c:v>
                </c:pt>
                <c:pt idx="461">
                  <c:v>0.37500256484753747</c:v>
                </c:pt>
                <c:pt idx="462">
                  <c:v>0.35275433993315897</c:v>
                </c:pt>
                <c:pt idx="463">
                  <c:v>0.37793345468946082</c:v>
                </c:pt>
                <c:pt idx="464">
                  <c:v>0.30639596347623588</c:v>
                </c:pt>
                <c:pt idx="465">
                  <c:v>0.32612497531475659</c:v>
                </c:pt>
                <c:pt idx="466">
                  <c:v>0.34169094341588435</c:v>
                </c:pt>
                <c:pt idx="467">
                  <c:v>0.39106264735264684</c:v>
                </c:pt>
                <c:pt idx="468">
                  <c:v>0.36557925748117448</c:v>
                </c:pt>
                <c:pt idx="469">
                  <c:v>0.35045858654035866</c:v>
                </c:pt>
                <c:pt idx="470">
                  <c:v>0.40581292170055461</c:v>
                </c:pt>
                <c:pt idx="471">
                  <c:v>0.3965271541458204</c:v>
                </c:pt>
                <c:pt idx="472">
                  <c:v>0.40042139731050197</c:v>
                </c:pt>
                <c:pt idx="473">
                  <c:v>0.36821604449444045</c:v>
                </c:pt>
                <c:pt idx="474">
                  <c:v>0.38782749699144414</c:v>
                </c:pt>
                <c:pt idx="475">
                  <c:v>0.3909776153263822</c:v>
                </c:pt>
                <c:pt idx="476">
                  <c:v>0.40702957121475647</c:v>
                </c:pt>
                <c:pt idx="477">
                  <c:v>0.38927694531932788</c:v>
                </c:pt>
                <c:pt idx="478">
                  <c:v>0.38845959470007463</c:v>
                </c:pt>
                <c:pt idx="479">
                  <c:v>0.39873096045209833</c:v>
                </c:pt>
                <c:pt idx="480">
                  <c:v>0.42515096877718817</c:v>
                </c:pt>
                <c:pt idx="481">
                  <c:v>0.4198247115043241</c:v>
                </c:pt>
                <c:pt idx="482">
                  <c:v>0.43635977956133498</c:v>
                </c:pt>
                <c:pt idx="483">
                  <c:v>0.41240801510095126</c:v>
                </c:pt>
                <c:pt idx="484">
                  <c:v>0.38853166669267081</c:v>
                </c:pt>
                <c:pt idx="485">
                  <c:v>0.42207733181741647</c:v>
                </c:pt>
                <c:pt idx="486">
                  <c:v>0.39792177215471902</c:v>
                </c:pt>
                <c:pt idx="487">
                  <c:v>0.40436540271293619</c:v>
                </c:pt>
                <c:pt idx="488">
                  <c:v>0.39426914503494226</c:v>
                </c:pt>
                <c:pt idx="489">
                  <c:v>0.41753096277343804</c:v>
                </c:pt>
                <c:pt idx="490">
                  <c:v>0.42068472626214382</c:v>
                </c:pt>
                <c:pt idx="491">
                  <c:v>0.42235520670049764</c:v>
                </c:pt>
                <c:pt idx="492">
                  <c:v>0.44320498414757159</c:v>
                </c:pt>
                <c:pt idx="493">
                  <c:v>0.46042423153035417</c:v>
                </c:pt>
                <c:pt idx="494">
                  <c:v>0.46802333802554719</c:v>
                </c:pt>
                <c:pt idx="495">
                  <c:v>0.47252753307157613</c:v>
                </c:pt>
                <c:pt idx="496">
                  <c:v>0.58743340243712083</c:v>
                </c:pt>
                <c:pt idx="497">
                  <c:v>0.86480731878278982</c:v>
                </c:pt>
                <c:pt idx="498">
                  <c:v>1.0997830687657584</c:v>
                </c:pt>
                <c:pt idx="499">
                  <c:v>1.0078560516548762</c:v>
                </c:pt>
                <c:pt idx="500">
                  <c:v>1.7640091512729494</c:v>
                </c:pt>
                <c:pt idx="501">
                  <c:v>1.8975521174466436</c:v>
                </c:pt>
                <c:pt idx="502">
                  <c:v>1.6827838196999068</c:v>
                </c:pt>
                <c:pt idx="503">
                  <c:v>2.3815685865888003</c:v>
                </c:pt>
                <c:pt idx="504">
                  <c:v>2.4700131327363484</c:v>
                </c:pt>
                <c:pt idx="505">
                  <c:v>2.8391408296954079</c:v>
                </c:pt>
                <c:pt idx="506">
                  <c:v>1.646954849962079</c:v>
                </c:pt>
                <c:pt idx="507">
                  <c:v>3.5928829845626176</c:v>
                </c:pt>
                <c:pt idx="508">
                  <c:v>2.3665060437720764</c:v>
                </c:pt>
                <c:pt idx="509">
                  <c:v>2.3087581827564096</c:v>
                </c:pt>
                <c:pt idx="510">
                  <c:v>4.2057204234327568</c:v>
                </c:pt>
                <c:pt idx="511">
                  <c:v>3.7682777761093633</c:v>
                </c:pt>
                <c:pt idx="512">
                  <c:v>1.8714699384115852</c:v>
                </c:pt>
                <c:pt idx="513">
                  <c:v>1.978484647076495</c:v>
                </c:pt>
                <c:pt idx="514">
                  <c:v>1.7166087082842951</c:v>
                </c:pt>
                <c:pt idx="515">
                  <c:v>1.8496799588753721</c:v>
                </c:pt>
                <c:pt idx="516">
                  <c:v>3.2787081521492789</c:v>
                </c:pt>
                <c:pt idx="517">
                  <c:v>3.8912447733727484</c:v>
                </c:pt>
                <c:pt idx="518">
                  <c:v>2.4079525451566108</c:v>
                </c:pt>
                <c:pt idx="519">
                  <c:v>2.2040584570971911</c:v>
                </c:pt>
                <c:pt idx="520">
                  <c:v>1.9526324558466035</c:v>
                </c:pt>
                <c:pt idx="521">
                  <c:v>2.3376513444643754</c:v>
                </c:pt>
                <c:pt idx="522">
                  <c:v>2.218613089417798</c:v>
                </c:pt>
                <c:pt idx="523">
                  <c:v>2.70322306116898</c:v>
                </c:pt>
                <c:pt idx="524">
                  <c:v>2.3457882174659384</c:v>
                </c:pt>
                <c:pt idx="525">
                  <c:v>3.4353447511749513</c:v>
                </c:pt>
                <c:pt idx="526">
                  <c:v>3.3110926707245025</c:v>
                </c:pt>
                <c:pt idx="527">
                  <c:v>3.551717990657044</c:v>
                </c:pt>
                <c:pt idx="528">
                  <c:v>5.1260073785367677</c:v>
                </c:pt>
                <c:pt idx="529">
                  <c:v>5.9029373086149972</c:v>
                </c:pt>
                <c:pt idx="530">
                  <c:v>3.5596752006836763</c:v>
                </c:pt>
                <c:pt idx="531">
                  <c:v>2.9942453825739124</c:v>
                </c:pt>
                <c:pt idx="532">
                  <c:v>2.9098908249891808</c:v>
                </c:pt>
                <c:pt idx="533">
                  <c:v>4.9404566016813316</c:v>
                </c:pt>
                <c:pt idx="534">
                  <c:v>4.9763213089417118</c:v>
                </c:pt>
                <c:pt idx="535">
                  <c:v>5.6436769732155723</c:v>
                </c:pt>
                <c:pt idx="536">
                  <c:v>5.1258205333213009</c:v>
                </c:pt>
                <c:pt idx="537">
                  <c:v>5.0147783688332943</c:v>
                </c:pt>
                <c:pt idx="538">
                  <c:v>6.3794324027148246</c:v>
                </c:pt>
                <c:pt idx="539">
                  <c:v>7.6290801604709575</c:v>
                </c:pt>
                <c:pt idx="540">
                  <c:v>7.8737165197771075</c:v>
                </c:pt>
                <c:pt idx="541">
                  <c:v>6.3529861743940375</c:v>
                </c:pt>
                <c:pt idx="542">
                  <c:v>6.6173377477241608</c:v>
                </c:pt>
                <c:pt idx="543">
                  <c:v>6.3075345515352659</c:v>
                </c:pt>
                <c:pt idx="544">
                  <c:v>7.8758760253249687</c:v>
                </c:pt>
                <c:pt idx="545">
                  <c:v>7.1478474997447421</c:v>
                </c:pt>
                <c:pt idx="546">
                  <c:v>7.570444061340198</c:v>
                </c:pt>
                <c:pt idx="547">
                  <c:v>5.3027457429202336</c:v>
                </c:pt>
                <c:pt idx="548">
                  <c:v>5.566949590970804</c:v>
                </c:pt>
                <c:pt idx="549">
                  <c:v>6.0734677548378579</c:v>
                </c:pt>
                <c:pt idx="550">
                  <c:v>5.1033234814219846</c:v>
                </c:pt>
                <c:pt idx="551">
                  <c:v>3.0932217160975939</c:v>
                </c:pt>
                <c:pt idx="552">
                  <c:v>1.9111885927844519</c:v>
                </c:pt>
                <c:pt idx="553">
                  <c:v>1.2800566476373287</c:v>
                </c:pt>
                <c:pt idx="554">
                  <c:v>6.7413151907083524</c:v>
                </c:pt>
                <c:pt idx="555">
                  <c:v>4.5648040447023197</c:v>
                </c:pt>
                <c:pt idx="556">
                  <c:v>4.3171173887720293</c:v>
                </c:pt>
                <c:pt idx="557">
                  <c:v>5.5224007018287562</c:v>
                </c:pt>
                <c:pt idx="558">
                  <c:v>3.3363376147761969</c:v>
                </c:pt>
                <c:pt idx="559">
                  <c:v>5.5695591435159226</c:v>
                </c:pt>
                <c:pt idx="560">
                  <c:v>6.2073488985077807</c:v>
                </c:pt>
                <c:pt idx="561">
                  <c:v>7.5092130723532708</c:v>
                </c:pt>
                <c:pt idx="562">
                  <c:v>5.3445586754681917</c:v>
                </c:pt>
                <c:pt idx="563">
                  <c:v>6.5349330299328319</c:v>
                </c:pt>
                <c:pt idx="564">
                  <c:v>6.6372196099684473</c:v>
                </c:pt>
                <c:pt idx="565">
                  <c:v>4.8220635716902605</c:v>
                </c:pt>
                <c:pt idx="566">
                  <c:v>2.616120790201748</c:v>
                </c:pt>
                <c:pt idx="567">
                  <c:v>2.5213538702447247</c:v>
                </c:pt>
                <c:pt idx="568">
                  <c:v>3.607739802712695</c:v>
                </c:pt>
                <c:pt idx="569">
                  <c:v>5.5048904640136893</c:v>
                </c:pt>
                <c:pt idx="570">
                  <c:v>3.8404266639128326</c:v>
                </c:pt>
                <c:pt idx="571">
                  <c:v>6.0536501513763552</c:v>
                </c:pt>
                <c:pt idx="572">
                  <c:v>4.5365819556709486</c:v>
                </c:pt>
                <c:pt idx="573">
                  <c:v>6.2409968380699894</c:v>
                </c:pt>
                <c:pt idx="574">
                  <c:v>5.8254410680965929</c:v>
                </c:pt>
                <c:pt idx="575">
                  <c:v>6.4490519827650754</c:v>
                </c:pt>
                <c:pt idx="576">
                  <c:v>5.197858347425055</c:v>
                </c:pt>
                <c:pt idx="577">
                  <c:v>3.9526355240369515</c:v>
                </c:pt>
                <c:pt idx="578">
                  <c:v>4.6058732440260926</c:v>
                </c:pt>
                <c:pt idx="579">
                  <c:v>6.3045593390030463</c:v>
                </c:pt>
                <c:pt idx="580">
                  <c:v>5.5501868827096175</c:v>
                </c:pt>
                <c:pt idx="581">
                  <c:v>3.5238141284494651</c:v>
                </c:pt>
                <c:pt idx="582">
                  <c:v>5.5976846680780952</c:v>
                </c:pt>
                <c:pt idx="583">
                  <c:v>3.3853399148224828</c:v>
                </c:pt>
                <c:pt idx="584">
                  <c:v>6.6075267093127721</c:v>
                </c:pt>
                <c:pt idx="585">
                  <c:v>7.4084683649660139</c:v>
                </c:pt>
                <c:pt idx="586">
                  <c:v>6.2991460709172831</c:v>
                </c:pt>
                <c:pt idx="587">
                  <c:v>2.8235569919186743</c:v>
                </c:pt>
                <c:pt idx="588">
                  <c:v>3.0388908262230951</c:v>
                </c:pt>
                <c:pt idx="589">
                  <c:v>6.1185212369067159</c:v>
                </c:pt>
                <c:pt idx="590">
                  <c:v>2.6856072671249454</c:v>
                </c:pt>
                <c:pt idx="591">
                  <c:v>4.5270241130608841</c:v>
                </c:pt>
                <c:pt idx="592">
                  <c:v>6.1959882888102396</c:v>
                </c:pt>
                <c:pt idx="593">
                  <c:v>4.4781919934219649</c:v>
                </c:pt>
                <c:pt idx="594">
                  <c:v>2.7973520450348732</c:v>
                </c:pt>
                <c:pt idx="595">
                  <c:v>5.8027816242573245</c:v>
                </c:pt>
                <c:pt idx="596">
                  <c:v>7.4737522385073145</c:v>
                </c:pt>
                <c:pt idx="597">
                  <c:v>6.7032972868247276</c:v>
                </c:pt>
                <c:pt idx="598">
                  <c:v>5.3390879711397439</c:v>
                </c:pt>
                <c:pt idx="599">
                  <c:v>5.0410677601753662</c:v>
                </c:pt>
                <c:pt idx="600">
                  <c:v>6.9000381127345856</c:v>
                </c:pt>
                <c:pt idx="601">
                  <c:v>5.3327966139975587</c:v>
                </c:pt>
                <c:pt idx="602">
                  <c:v>4.7307544181435235</c:v>
                </c:pt>
                <c:pt idx="603">
                  <c:v>10.117614190355672</c:v>
                </c:pt>
                <c:pt idx="604">
                  <c:v>10.299815459908379</c:v>
                </c:pt>
                <c:pt idx="605">
                  <c:v>6.9902393701781858</c:v>
                </c:pt>
                <c:pt idx="606">
                  <c:v>4.9487972090000776</c:v>
                </c:pt>
                <c:pt idx="607">
                  <c:v>3.5191142524455876</c:v>
                </c:pt>
                <c:pt idx="608">
                  <c:v>3.8658189740530591</c:v>
                </c:pt>
                <c:pt idx="609">
                  <c:v>3.8885736551071748</c:v>
                </c:pt>
                <c:pt idx="610">
                  <c:v>8.0993083084982658</c:v>
                </c:pt>
                <c:pt idx="611">
                  <c:v>7.7353786990476348</c:v>
                </c:pt>
                <c:pt idx="612">
                  <c:v>7.5370000690490375</c:v>
                </c:pt>
                <c:pt idx="613">
                  <c:v>8.0334315928642592</c:v>
                </c:pt>
                <c:pt idx="614">
                  <c:v>4.455866139732545</c:v>
                </c:pt>
                <c:pt idx="615">
                  <c:v>5.6306682843336393</c:v>
                </c:pt>
                <c:pt idx="616">
                  <c:v>5.5130747454593676</c:v>
                </c:pt>
                <c:pt idx="617">
                  <c:v>3.1170834607504361</c:v>
                </c:pt>
                <c:pt idx="618">
                  <c:v>6.5928528826626369</c:v>
                </c:pt>
                <c:pt idx="619">
                  <c:v>6.1925353850469378</c:v>
                </c:pt>
                <c:pt idx="620">
                  <c:v>8.5611833316019403</c:v>
                </c:pt>
                <c:pt idx="621">
                  <c:v>7.2870861530471291</c:v>
                </c:pt>
                <c:pt idx="622">
                  <c:v>4.819270611213577</c:v>
                </c:pt>
                <c:pt idx="623">
                  <c:v>2.8625348462362976</c:v>
                </c:pt>
                <c:pt idx="624">
                  <c:v>6.4534603718012562</c:v>
                </c:pt>
                <c:pt idx="625">
                  <c:v>5.7866335090530523</c:v>
                </c:pt>
                <c:pt idx="626">
                  <c:v>6.6252066202386111</c:v>
                </c:pt>
                <c:pt idx="627">
                  <c:v>6.2997584832562676</c:v>
                </c:pt>
                <c:pt idx="628">
                  <c:v>5.5240174235544508</c:v>
                </c:pt>
                <c:pt idx="629">
                  <c:v>6.515031845946484</c:v>
                </c:pt>
                <c:pt idx="630">
                  <c:v>7.5828773674484706</c:v>
                </c:pt>
                <c:pt idx="631">
                  <c:v>8.0091953510658342</c:v>
                </c:pt>
                <c:pt idx="632">
                  <c:v>5.5942750610847973</c:v>
                </c:pt>
                <c:pt idx="633">
                  <c:v>3.0629846663987603</c:v>
                </c:pt>
                <c:pt idx="634">
                  <c:v>2.3021789726409003</c:v>
                </c:pt>
                <c:pt idx="635">
                  <c:v>3.3049382629015467</c:v>
                </c:pt>
                <c:pt idx="636">
                  <c:v>7.1117877268737084</c:v>
                </c:pt>
                <c:pt idx="637">
                  <c:v>3.9121317023547153</c:v>
                </c:pt>
                <c:pt idx="638">
                  <c:v>4.4492588648603277</c:v>
                </c:pt>
                <c:pt idx="639">
                  <c:v>5.6613055257212164</c:v>
                </c:pt>
                <c:pt idx="640">
                  <c:v>4.1123029228456449</c:v>
                </c:pt>
                <c:pt idx="641">
                  <c:v>2.9385676066173261</c:v>
                </c:pt>
                <c:pt idx="642">
                  <c:v>3.1911103392157636</c:v>
                </c:pt>
                <c:pt idx="643">
                  <c:v>2.0864302043283267</c:v>
                </c:pt>
                <c:pt idx="644">
                  <c:v>8.3455645103526201</c:v>
                </c:pt>
                <c:pt idx="645">
                  <c:v>8.9953066565394266</c:v>
                </c:pt>
                <c:pt idx="646">
                  <c:v>8.0719575170196229</c:v>
                </c:pt>
                <c:pt idx="647">
                  <c:v>3.8451617773782365</c:v>
                </c:pt>
                <c:pt idx="648">
                  <c:v>6.333369258555777</c:v>
                </c:pt>
                <c:pt idx="649">
                  <c:v>3.9150854955905312</c:v>
                </c:pt>
                <c:pt idx="650">
                  <c:v>3.2356329857410882</c:v>
                </c:pt>
                <c:pt idx="651">
                  <c:v>3.5470118045022203</c:v>
                </c:pt>
                <c:pt idx="652">
                  <c:v>4.1444654488964172</c:v>
                </c:pt>
                <c:pt idx="653">
                  <c:v>6.3331912136212924</c:v>
                </c:pt>
                <c:pt idx="654">
                  <c:v>4.4943346127844901</c:v>
                </c:pt>
                <c:pt idx="655">
                  <c:v>10.31923829110929</c:v>
                </c:pt>
                <c:pt idx="656">
                  <c:v>7.977794457810317</c:v>
                </c:pt>
                <c:pt idx="657">
                  <c:v>5.5939489417695114</c:v>
                </c:pt>
                <c:pt idx="658">
                  <c:v>6.1932398536304607</c:v>
                </c:pt>
                <c:pt idx="659">
                  <c:v>6.7062484014736796</c:v>
                </c:pt>
                <c:pt idx="660">
                  <c:v>5.0167736082956882</c:v>
                </c:pt>
                <c:pt idx="661">
                  <c:v>4.7836409210306075</c:v>
                </c:pt>
                <c:pt idx="662">
                  <c:v>4.5243350898239054</c:v>
                </c:pt>
                <c:pt idx="663">
                  <c:v>2.9808193391181237</c:v>
                </c:pt>
                <c:pt idx="664">
                  <c:v>3.4229828213879876</c:v>
                </c:pt>
                <c:pt idx="665">
                  <c:v>3.6055026377718069</c:v>
                </c:pt>
                <c:pt idx="666">
                  <c:v>4.3660575624311697</c:v>
                </c:pt>
                <c:pt idx="667">
                  <c:v>4.36837023000699</c:v>
                </c:pt>
                <c:pt idx="668">
                  <c:v>4.5482928286004647</c:v>
                </c:pt>
                <c:pt idx="669">
                  <c:v>4.2521160709131482</c:v>
                </c:pt>
                <c:pt idx="670">
                  <c:v>4.5377896083639513</c:v>
                </c:pt>
                <c:pt idx="671">
                  <c:v>4.561615647099881</c:v>
                </c:pt>
                <c:pt idx="672">
                  <c:v>4.1663745649932356</c:v>
                </c:pt>
                <c:pt idx="673">
                  <c:v>3.8641878558337672</c:v>
                </c:pt>
                <c:pt idx="674">
                  <c:v>4.097335317440165</c:v>
                </c:pt>
                <c:pt idx="675">
                  <c:v>3.1214456376404409</c:v>
                </c:pt>
                <c:pt idx="676">
                  <c:v>3.9041133225356517</c:v>
                </c:pt>
                <c:pt idx="677">
                  <c:v>3.4053850304627264</c:v>
                </c:pt>
                <c:pt idx="678">
                  <c:v>6.80883046477887</c:v>
                </c:pt>
                <c:pt idx="679">
                  <c:v>7.3131416556787894</c:v>
                </c:pt>
                <c:pt idx="680">
                  <c:v>7.0357043302143101</c:v>
                </c:pt>
                <c:pt idx="681">
                  <c:v>8.5240242790925898</c:v>
                </c:pt>
                <c:pt idx="682">
                  <c:v>7.9395378631185061</c:v>
                </c:pt>
                <c:pt idx="683">
                  <c:v>6.3799014222414296</c:v>
                </c:pt>
                <c:pt idx="684">
                  <c:v>5.4742581798864158</c:v>
                </c:pt>
                <c:pt idx="685">
                  <c:v>5.1810951915059018</c:v>
                </c:pt>
                <c:pt idx="686">
                  <c:v>4.1931752201164185</c:v>
                </c:pt>
                <c:pt idx="687">
                  <c:v>3.8609827045688716</c:v>
                </c:pt>
                <c:pt idx="688">
                  <c:v>3.7912122107164659</c:v>
                </c:pt>
                <c:pt idx="689">
                  <c:v>3.0311314188627758</c:v>
                </c:pt>
                <c:pt idx="690">
                  <c:v>2.6054255595928</c:v>
                </c:pt>
                <c:pt idx="691">
                  <c:v>2.2741198534303675</c:v>
                </c:pt>
                <c:pt idx="692">
                  <c:v>2.0743146183747063</c:v>
                </c:pt>
                <c:pt idx="693">
                  <c:v>1.7911462829054869</c:v>
                </c:pt>
                <c:pt idx="694">
                  <c:v>1.6588784077690155</c:v>
                </c:pt>
                <c:pt idx="695">
                  <c:v>1.4874615751024001</c:v>
                </c:pt>
                <c:pt idx="696">
                  <c:v>1.41992986186249</c:v>
                </c:pt>
                <c:pt idx="697">
                  <c:v>1.5136141823104521</c:v>
                </c:pt>
                <c:pt idx="698">
                  <c:v>1.3973344229023632</c:v>
                </c:pt>
                <c:pt idx="699">
                  <c:v>1.2701121560663498</c:v>
                </c:pt>
                <c:pt idx="700">
                  <c:v>1.2878350883345657</c:v>
                </c:pt>
                <c:pt idx="701">
                  <c:v>1.3494579092367731</c:v>
                </c:pt>
                <c:pt idx="702">
                  <c:v>1.3032567136984086</c:v>
                </c:pt>
                <c:pt idx="703">
                  <c:v>1.1837744296464781</c:v>
                </c:pt>
                <c:pt idx="704">
                  <c:v>1.2493716539301758</c:v>
                </c:pt>
                <c:pt idx="705">
                  <c:v>1.2750891558890975</c:v>
                </c:pt>
                <c:pt idx="706">
                  <c:v>1.2302783437140974</c:v>
                </c:pt>
                <c:pt idx="707">
                  <c:v>1.2758165867265858</c:v>
                </c:pt>
                <c:pt idx="708">
                  <c:v>1.2900595920926072</c:v>
                </c:pt>
                <c:pt idx="709">
                  <c:v>1.2196767727992941</c:v>
                </c:pt>
                <c:pt idx="710">
                  <c:v>1.1971507984124941</c:v>
                </c:pt>
                <c:pt idx="711">
                  <c:v>1.2329706903452586</c:v>
                </c:pt>
                <c:pt idx="712">
                  <c:v>1.2275931981043042</c:v>
                </c:pt>
                <c:pt idx="713">
                  <c:v>1.2336277152427799</c:v>
                </c:pt>
                <c:pt idx="714">
                  <c:v>1.2264682025420748</c:v>
                </c:pt>
                <c:pt idx="715">
                  <c:v>1.1831685553727267</c:v>
                </c:pt>
                <c:pt idx="716">
                  <c:v>1.148763056712121</c:v>
                </c:pt>
                <c:pt idx="717">
                  <c:v>1.2031576916354703</c:v>
                </c:pt>
                <c:pt idx="718">
                  <c:v>1.2014711555778268</c:v>
                </c:pt>
                <c:pt idx="719">
                  <c:v>1.2141269174772207</c:v>
                </c:pt>
                <c:pt idx="720">
                  <c:v>1.209706252041165</c:v>
                </c:pt>
                <c:pt idx="721">
                  <c:v>1.2039127761245605</c:v>
                </c:pt>
                <c:pt idx="722">
                  <c:v>1.2102888228717745</c:v>
                </c:pt>
                <c:pt idx="723">
                  <c:v>1.2066857812079723</c:v>
                </c:pt>
                <c:pt idx="724">
                  <c:v>1.2287208550561202</c:v>
                </c:pt>
                <c:pt idx="725">
                  <c:v>1.2331830383528475</c:v>
                </c:pt>
                <c:pt idx="726">
                  <c:v>1.2345010603126427</c:v>
                </c:pt>
                <c:pt idx="727">
                  <c:v>1.2347933616414508</c:v>
                </c:pt>
                <c:pt idx="728">
                  <c:v>1.2429509644936498</c:v>
                </c:pt>
                <c:pt idx="729">
                  <c:v>1.2623241974964339</c:v>
                </c:pt>
                <c:pt idx="730">
                  <c:v>1.2916977156050891</c:v>
                </c:pt>
                <c:pt idx="731">
                  <c:v>1.2982246350638715</c:v>
                </c:pt>
                <c:pt idx="732">
                  <c:v>1.3123435844798692</c:v>
                </c:pt>
                <c:pt idx="733">
                  <c:v>1.3128409743732861</c:v>
                </c:pt>
                <c:pt idx="734">
                  <c:v>1.3029412416613595</c:v>
                </c:pt>
                <c:pt idx="735">
                  <c:v>1.2955047219019966</c:v>
                </c:pt>
                <c:pt idx="736">
                  <c:v>1.4397694880490697</c:v>
                </c:pt>
                <c:pt idx="737">
                  <c:v>2.5040109474328442</c:v>
                </c:pt>
                <c:pt idx="738">
                  <c:v>2.6414294959022921</c:v>
                </c:pt>
                <c:pt idx="739">
                  <c:v>2.5788292501427001</c:v>
                </c:pt>
                <c:pt idx="740">
                  <c:v>3.1527251725679162</c:v>
                </c:pt>
                <c:pt idx="741">
                  <c:v>3.3566206039921442</c:v>
                </c:pt>
                <c:pt idx="742">
                  <c:v>2.9044335123237786</c:v>
                </c:pt>
                <c:pt idx="743">
                  <c:v>2.5216521858187235</c:v>
                </c:pt>
                <c:pt idx="744">
                  <c:v>3.5809540273869511</c:v>
                </c:pt>
                <c:pt idx="745">
                  <c:v>4.4186502531626477</c:v>
                </c:pt>
                <c:pt idx="746">
                  <c:v>3.4358605923459851</c:v>
                </c:pt>
                <c:pt idx="747">
                  <c:v>4.4901781084558889</c:v>
                </c:pt>
                <c:pt idx="748">
                  <c:v>4.9397224944400016</c:v>
                </c:pt>
                <c:pt idx="749">
                  <c:v>3.1558307401109986</c:v>
                </c:pt>
                <c:pt idx="750">
                  <c:v>2.6885000777150836</c:v>
                </c:pt>
                <c:pt idx="751">
                  <c:v>4.9303249536581939</c:v>
                </c:pt>
                <c:pt idx="752">
                  <c:v>4.6420529905981889</c:v>
                </c:pt>
                <c:pt idx="753">
                  <c:v>4.1946818100231154</c:v>
                </c:pt>
                <c:pt idx="754">
                  <c:v>5.2543905344234361</c:v>
                </c:pt>
                <c:pt idx="755">
                  <c:v>4.2469427039712349</c:v>
                </c:pt>
                <c:pt idx="756">
                  <c:v>3.9938159655381167</c:v>
                </c:pt>
                <c:pt idx="757">
                  <c:v>8.6077579632739649</c:v>
                </c:pt>
                <c:pt idx="758">
                  <c:v>6.9530345372963982</c:v>
                </c:pt>
                <c:pt idx="759">
                  <c:v>6.8321321849441841</c:v>
                </c:pt>
                <c:pt idx="760">
                  <c:v>6.9012730124347943</c:v>
                </c:pt>
                <c:pt idx="761">
                  <c:v>9.9538497728792095</c:v>
                </c:pt>
                <c:pt idx="762">
                  <c:v>7.2068880586018018</c:v>
                </c:pt>
                <c:pt idx="763">
                  <c:v>9.5775695385170501</c:v>
                </c:pt>
                <c:pt idx="764">
                  <c:v>7.629600936161407</c:v>
                </c:pt>
                <c:pt idx="765">
                  <c:v>7.132522658760843</c:v>
                </c:pt>
                <c:pt idx="766">
                  <c:v>5.6317480905025308</c:v>
                </c:pt>
                <c:pt idx="767">
                  <c:v>5.0933649078382492</c:v>
                </c:pt>
                <c:pt idx="768">
                  <c:v>7.3859519192000516</c:v>
                </c:pt>
                <c:pt idx="769">
                  <c:v>10.778227332413692</c:v>
                </c:pt>
                <c:pt idx="770">
                  <c:v>4.2130120921350933</c:v>
                </c:pt>
                <c:pt idx="771">
                  <c:v>5.4313979195245938</c:v>
                </c:pt>
                <c:pt idx="772">
                  <c:v>6.7922556627869284</c:v>
                </c:pt>
                <c:pt idx="773">
                  <c:v>13.671503148442687</c:v>
                </c:pt>
                <c:pt idx="774">
                  <c:v>8.9730531433050764</c:v>
                </c:pt>
                <c:pt idx="775">
                  <c:v>7.5918026229972124</c:v>
                </c:pt>
                <c:pt idx="776">
                  <c:v>13.172041690738789</c:v>
                </c:pt>
                <c:pt idx="777">
                  <c:v>11.865670077730917</c:v>
                </c:pt>
                <c:pt idx="778">
                  <c:v>9.3025917776811688</c:v>
                </c:pt>
                <c:pt idx="779">
                  <c:v>12.605992145674993</c:v>
                </c:pt>
                <c:pt idx="780">
                  <c:v>12.098180148556137</c:v>
                </c:pt>
                <c:pt idx="781">
                  <c:v>12.90892473367845</c:v>
                </c:pt>
                <c:pt idx="782">
                  <c:v>14.914516428703051</c:v>
                </c:pt>
                <c:pt idx="783">
                  <c:v>13.527759586355014</c:v>
                </c:pt>
                <c:pt idx="784">
                  <c:v>10.863644693127572</c:v>
                </c:pt>
                <c:pt idx="785">
                  <c:v>10.683368505534341</c:v>
                </c:pt>
                <c:pt idx="786">
                  <c:v>10.99739668740548</c:v>
                </c:pt>
                <c:pt idx="787">
                  <c:v>6.7627200241669794</c:v>
                </c:pt>
                <c:pt idx="788">
                  <c:v>12.863809044282704</c:v>
                </c:pt>
                <c:pt idx="789">
                  <c:v>17.237097658310251</c:v>
                </c:pt>
                <c:pt idx="790">
                  <c:v>15.922754759453428</c:v>
                </c:pt>
                <c:pt idx="791">
                  <c:v>16.533490182743204</c:v>
                </c:pt>
                <c:pt idx="792">
                  <c:v>12.649302126192197</c:v>
                </c:pt>
                <c:pt idx="793">
                  <c:v>11.480214350289931</c:v>
                </c:pt>
                <c:pt idx="794">
                  <c:v>10.676082808314568</c:v>
                </c:pt>
                <c:pt idx="795">
                  <c:v>10.019850214044846</c:v>
                </c:pt>
                <c:pt idx="796">
                  <c:v>11.46883114834627</c:v>
                </c:pt>
                <c:pt idx="797">
                  <c:v>11.821463715797609</c:v>
                </c:pt>
                <c:pt idx="798">
                  <c:v>13.834499538737644</c:v>
                </c:pt>
                <c:pt idx="799">
                  <c:v>12.717807780234535</c:v>
                </c:pt>
                <c:pt idx="800">
                  <c:v>11.823587919945943</c:v>
                </c:pt>
                <c:pt idx="801">
                  <c:v>9.7818202565272738</c:v>
                </c:pt>
                <c:pt idx="802">
                  <c:v>5.092435807023687</c:v>
                </c:pt>
                <c:pt idx="803">
                  <c:v>7.1537321293818064</c:v>
                </c:pt>
                <c:pt idx="804">
                  <c:v>6.9972534512441564</c:v>
                </c:pt>
                <c:pt idx="805">
                  <c:v>8.924878562201755</c:v>
                </c:pt>
                <c:pt idx="806">
                  <c:v>6.8927105784258202</c:v>
                </c:pt>
                <c:pt idx="807">
                  <c:v>7.6470655900784168</c:v>
                </c:pt>
                <c:pt idx="808">
                  <c:v>7.4784710152463019</c:v>
                </c:pt>
                <c:pt idx="809">
                  <c:v>10.584948066008948</c:v>
                </c:pt>
                <c:pt idx="810">
                  <c:v>8.9313942647382678</c:v>
                </c:pt>
                <c:pt idx="811">
                  <c:v>9.1245197463131653</c:v>
                </c:pt>
                <c:pt idx="812">
                  <c:v>10.810026575837528</c:v>
                </c:pt>
                <c:pt idx="813">
                  <c:v>10.94071511129936</c:v>
                </c:pt>
                <c:pt idx="814">
                  <c:v>12.581370759808975</c:v>
                </c:pt>
                <c:pt idx="815">
                  <c:v>16.799218012803042</c:v>
                </c:pt>
                <c:pt idx="816">
                  <c:v>15.67676914835079</c:v>
                </c:pt>
                <c:pt idx="817">
                  <c:v>14.809921541820636</c:v>
                </c:pt>
                <c:pt idx="818">
                  <c:v>16.165693399410365</c:v>
                </c:pt>
                <c:pt idx="819">
                  <c:v>12.021876004582788</c:v>
                </c:pt>
                <c:pt idx="820">
                  <c:v>13.805032623332325</c:v>
                </c:pt>
                <c:pt idx="821">
                  <c:v>12.015697969466622</c:v>
                </c:pt>
                <c:pt idx="822">
                  <c:v>10.783575447443827</c:v>
                </c:pt>
                <c:pt idx="823">
                  <c:v>9.9177450694956093</c:v>
                </c:pt>
                <c:pt idx="824">
                  <c:v>10.880456281864404</c:v>
                </c:pt>
                <c:pt idx="825">
                  <c:v>9.1243046823393676</c:v>
                </c:pt>
                <c:pt idx="826">
                  <c:v>9.3318501122531714</c:v>
                </c:pt>
                <c:pt idx="827">
                  <c:v>8.1616535298640649</c:v>
                </c:pt>
                <c:pt idx="828">
                  <c:v>8.7327514050006609</c:v>
                </c:pt>
                <c:pt idx="829">
                  <c:v>9.7986551011245542</c:v>
                </c:pt>
                <c:pt idx="830">
                  <c:v>9.9859891317856331</c:v>
                </c:pt>
                <c:pt idx="831">
                  <c:v>8.0747094691377761</c:v>
                </c:pt>
                <c:pt idx="832">
                  <c:v>8.9984689910851401</c:v>
                </c:pt>
                <c:pt idx="833">
                  <c:v>13.428390546450796</c:v>
                </c:pt>
                <c:pt idx="834">
                  <c:v>9.363433897807937</c:v>
                </c:pt>
                <c:pt idx="835">
                  <c:v>9.2207125785844664</c:v>
                </c:pt>
                <c:pt idx="836">
                  <c:v>11.682332773355341</c:v>
                </c:pt>
                <c:pt idx="837">
                  <c:v>12.714279601465783</c:v>
                </c:pt>
                <c:pt idx="838">
                  <c:v>13.02479115376638</c:v>
                </c:pt>
                <c:pt idx="839">
                  <c:v>11.869165441691166</c:v>
                </c:pt>
                <c:pt idx="840">
                  <c:v>11.843435777365652</c:v>
                </c:pt>
                <c:pt idx="841">
                  <c:v>12.380543388297937</c:v>
                </c:pt>
                <c:pt idx="842">
                  <c:v>11.886981720253642</c:v>
                </c:pt>
                <c:pt idx="843">
                  <c:v>12.257033543588037</c:v>
                </c:pt>
                <c:pt idx="844">
                  <c:v>10.552493929402596</c:v>
                </c:pt>
                <c:pt idx="845">
                  <c:v>14.292928012459683</c:v>
                </c:pt>
                <c:pt idx="846">
                  <c:v>9.5743131204516949</c:v>
                </c:pt>
                <c:pt idx="847">
                  <c:v>11.757648845136725</c:v>
                </c:pt>
                <c:pt idx="848">
                  <c:v>9.2470860346350552</c:v>
                </c:pt>
                <c:pt idx="849">
                  <c:v>8.6154831321071939</c:v>
                </c:pt>
                <c:pt idx="850">
                  <c:v>9.56072499646422</c:v>
                </c:pt>
                <c:pt idx="851">
                  <c:v>12.777570494113476</c:v>
                </c:pt>
                <c:pt idx="852">
                  <c:v>15.06397461195097</c:v>
                </c:pt>
                <c:pt idx="853">
                  <c:v>16.053938384583887</c:v>
                </c:pt>
                <c:pt idx="854">
                  <c:v>10.909105960141884</c:v>
                </c:pt>
                <c:pt idx="855">
                  <c:v>8.2867990461683245</c:v>
                </c:pt>
                <c:pt idx="856">
                  <c:v>9.2732760787419988</c:v>
                </c:pt>
                <c:pt idx="857">
                  <c:v>3.6677857683256154</c:v>
                </c:pt>
                <c:pt idx="858">
                  <c:v>6.6915498692699193</c:v>
                </c:pt>
                <c:pt idx="859">
                  <c:v>6.8628607999262741</c:v>
                </c:pt>
                <c:pt idx="860">
                  <c:v>4.0131831506578397</c:v>
                </c:pt>
                <c:pt idx="861">
                  <c:v>5.2203882272183417</c:v>
                </c:pt>
                <c:pt idx="862">
                  <c:v>9.3821814505399956</c:v>
                </c:pt>
                <c:pt idx="863">
                  <c:v>10.35207219946721</c:v>
                </c:pt>
                <c:pt idx="864">
                  <c:v>12.855284419764834</c:v>
                </c:pt>
                <c:pt idx="865">
                  <c:v>15.027594738351491</c:v>
                </c:pt>
                <c:pt idx="866">
                  <c:v>16.673769250707782</c:v>
                </c:pt>
                <c:pt idx="867">
                  <c:v>12.580530384413214</c:v>
                </c:pt>
                <c:pt idx="868">
                  <c:v>11.12296635886505</c:v>
                </c:pt>
                <c:pt idx="869">
                  <c:v>17.076846417462953</c:v>
                </c:pt>
                <c:pt idx="870">
                  <c:v>17.394983258206743</c:v>
                </c:pt>
                <c:pt idx="871">
                  <c:v>11.290649123415097</c:v>
                </c:pt>
                <c:pt idx="872">
                  <c:v>6.9436611736255589</c:v>
                </c:pt>
                <c:pt idx="873">
                  <c:v>7.4068397382370366</c:v>
                </c:pt>
                <c:pt idx="874">
                  <c:v>12.945821278898995</c:v>
                </c:pt>
                <c:pt idx="875">
                  <c:v>10.571489574633485</c:v>
                </c:pt>
                <c:pt idx="876">
                  <c:v>11.705331708467758</c:v>
                </c:pt>
                <c:pt idx="877">
                  <c:v>9.5361749553245385</c:v>
                </c:pt>
                <c:pt idx="878">
                  <c:v>7.6950168251080697</c:v>
                </c:pt>
                <c:pt idx="879">
                  <c:v>4.4487364738280855</c:v>
                </c:pt>
                <c:pt idx="880">
                  <c:v>9.4257276519112523</c:v>
                </c:pt>
                <c:pt idx="881">
                  <c:v>12.522732983846286</c:v>
                </c:pt>
                <c:pt idx="882">
                  <c:v>11.652886435177356</c:v>
                </c:pt>
                <c:pt idx="883">
                  <c:v>17.372000581827063</c:v>
                </c:pt>
                <c:pt idx="884">
                  <c:v>15.256256273293268</c:v>
                </c:pt>
                <c:pt idx="885">
                  <c:v>12.846110545954947</c:v>
                </c:pt>
                <c:pt idx="886">
                  <c:v>14.406108849824417</c:v>
                </c:pt>
                <c:pt idx="887">
                  <c:v>15.425972828029078</c:v>
                </c:pt>
                <c:pt idx="888">
                  <c:v>13.080892923858622</c:v>
                </c:pt>
                <c:pt idx="889">
                  <c:v>12.120557072204408</c:v>
                </c:pt>
                <c:pt idx="890">
                  <c:v>10.011799025424196</c:v>
                </c:pt>
                <c:pt idx="891">
                  <c:v>9.8562775511356051</c:v>
                </c:pt>
                <c:pt idx="892">
                  <c:v>12.027997431459214</c:v>
                </c:pt>
                <c:pt idx="893">
                  <c:v>10.73225615520691</c:v>
                </c:pt>
                <c:pt idx="894">
                  <c:v>9.6547263926224822</c:v>
                </c:pt>
                <c:pt idx="895">
                  <c:v>17.66376174147528</c:v>
                </c:pt>
                <c:pt idx="896">
                  <c:v>12.294070994139384</c:v>
                </c:pt>
                <c:pt idx="897">
                  <c:v>8.8514748595186266</c:v>
                </c:pt>
                <c:pt idx="898">
                  <c:v>13.69580138630141</c:v>
                </c:pt>
                <c:pt idx="899">
                  <c:v>11.895589396059748</c:v>
                </c:pt>
                <c:pt idx="900">
                  <c:v>13.355097893062162</c:v>
                </c:pt>
                <c:pt idx="901">
                  <c:v>13.574907888661858</c:v>
                </c:pt>
                <c:pt idx="902">
                  <c:v>13.490063713939538</c:v>
                </c:pt>
                <c:pt idx="903">
                  <c:v>13.658439837809954</c:v>
                </c:pt>
                <c:pt idx="904">
                  <c:v>12.393933804682799</c:v>
                </c:pt>
                <c:pt idx="905">
                  <c:v>12.961153863283037</c:v>
                </c:pt>
                <c:pt idx="906">
                  <c:v>12.278365147115533</c:v>
                </c:pt>
                <c:pt idx="907">
                  <c:v>11.7166195533134</c:v>
                </c:pt>
                <c:pt idx="908">
                  <c:v>9.3694169735423767</c:v>
                </c:pt>
                <c:pt idx="909">
                  <c:v>8.5921078037632057</c:v>
                </c:pt>
                <c:pt idx="910">
                  <c:v>10.447405974277313</c:v>
                </c:pt>
                <c:pt idx="911">
                  <c:v>16.873990017636398</c:v>
                </c:pt>
                <c:pt idx="912">
                  <c:v>16.806465985351082</c:v>
                </c:pt>
                <c:pt idx="913">
                  <c:v>13.99686709680612</c:v>
                </c:pt>
                <c:pt idx="914">
                  <c:v>13.624416246563065</c:v>
                </c:pt>
                <c:pt idx="915">
                  <c:v>15.697098941432031</c:v>
                </c:pt>
                <c:pt idx="916">
                  <c:v>10.800005912553001</c:v>
                </c:pt>
                <c:pt idx="917">
                  <c:v>4.6708318068679695</c:v>
                </c:pt>
                <c:pt idx="918">
                  <c:v>12.119716467968756</c:v>
                </c:pt>
                <c:pt idx="919">
                  <c:v>17.667554335538462</c:v>
                </c:pt>
                <c:pt idx="920">
                  <c:v>19.671263373918869</c:v>
                </c:pt>
                <c:pt idx="921">
                  <c:v>15.692081040428906</c:v>
                </c:pt>
                <c:pt idx="922">
                  <c:v>14.553341702612755</c:v>
                </c:pt>
                <c:pt idx="923">
                  <c:v>12.186120960636293</c:v>
                </c:pt>
                <c:pt idx="924">
                  <c:v>10.420506340826186</c:v>
                </c:pt>
                <c:pt idx="925">
                  <c:v>7.3220925150559442</c:v>
                </c:pt>
                <c:pt idx="926">
                  <c:v>6.8921233969521101</c:v>
                </c:pt>
                <c:pt idx="927">
                  <c:v>7.0059910573659572</c:v>
                </c:pt>
                <c:pt idx="928">
                  <c:v>6.440273257052997</c:v>
                </c:pt>
                <c:pt idx="929">
                  <c:v>7.1338221904751808</c:v>
                </c:pt>
                <c:pt idx="930">
                  <c:v>6.312428785688839</c:v>
                </c:pt>
                <c:pt idx="931">
                  <c:v>6.0371334451509888</c:v>
                </c:pt>
                <c:pt idx="932">
                  <c:v>7.2277237703686659</c:v>
                </c:pt>
                <c:pt idx="933">
                  <c:v>5.6657197667642549</c:v>
                </c:pt>
                <c:pt idx="934">
                  <c:v>3.4418531699015653</c:v>
                </c:pt>
                <c:pt idx="935">
                  <c:v>5.2805081199122199</c:v>
                </c:pt>
                <c:pt idx="936">
                  <c:v>4.6488404046170606</c:v>
                </c:pt>
                <c:pt idx="937">
                  <c:v>4.9402282060249991</c:v>
                </c:pt>
                <c:pt idx="938">
                  <c:v>4.5221713579763563</c:v>
                </c:pt>
                <c:pt idx="939">
                  <c:v>4.21630067653056</c:v>
                </c:pt>
                <c:pt idx="940">
                  <c:v>4.3428593744544886</c:v>
                </c:pt>
                <c:pt idx="941">
                  <c:v>3.6880152963556734</c:v>
                </c:pt>
                <c:pt idx="942">
                  <c:v>3.9896837379676864</c:v>
                </c:pt>
                <c:pt idx="943">
                  <c:v>3.689863939023752</c:v>
                </c:pt>
                <c:pt idx="944">
                  <c:v>3.2842661348721713</c:v>
                </c:pt>
                <c:pt idx="945">
                  <c:v>2.7847696861367788</c:v>
                </c:pt>
                <c:pt idx="946">
                  <c:v>2.5809509392905716</c:v>
                </c:pt>
                <c:pt idx="947">
                  <c:v>2.4996295394937085</c:v>
                </c:pt>
                <c:pt idx="948">
                  <c:v>2.592610173561416</c:v>
                </c:pt>
                <c:pt idx="949">
                  <c:v>2.6524139757342913</c:v>
                </c:pt>
                <c:pt idx="950">
                  <c:v>2.6999557185508172</c:v>
                </c:pt>
                <c:pt idx="951">
                  <c:v>2.4523740591843368</c:v>
                </c:pt>
                <c:pt idx="952">
                  <c:v>2.522082567322681</c:v>
                </c:pt>
                <c:pt idx="953">
                  <c:v>2.4986306363091959</c:v>
                </c:pt>
                <c:pt idx="954">
                  <c:v>2.4428743017478771</c:v>
                </c:pt>
                <c:pt idx="955">
                  <c:v>2.4399399985530867</c:v>
                </c:pt>
                <c:pt idx="956">
                  <c:v>2.4114072925516039</c:v>
                </c:pt>
                <c:pt idx="957">
                  <c:v>2.4516511348977255</c:v>
                </c:pt>
                <c:pt idx="958">
                  <c:v>2.4714598697615719</c:v>
                </c:pt>
                <c:pt idx="959">
                  <c:v>2.4768266098503133</c:v>
                </c:pt>
                <c:pt idx="960">
                  <c:v>2.3705824961718802</c:v>
                </c:pt>
                <c:pt idx="961">
                  <c:v>2.4087905531553822</c:v>
                </c:pt>
                <c:pt idx="962">
                  <c:v>2.4172917844176633</c:v>
                </c:pt>
                <c:pt idx="963">
                  <c:v>2.4101018505198413</c:v>
                </c:pt>
                <c:pt idx="964">
                  <c:v>2.3900753230126526</c:v>
                </c:pt>
                <c:pt idx="965">
                  <c:v>2.3873453722919491</c:v>
                </c:pt>
                <c:pt idx="966">
                  <c:v>2.351915796707893</c:v>
                </c:pt>
                <c:pt idx="967">
                  <c:v>2.3358739380343496</c:v>
                </c:pt>
                <c:pt idx="968">
                  <c:v>2.3381611890286313</c:v>
                </c:pt>
                <c:pt idx="969">
                  <c:v>2.3937391852748013</c:v>
                </c:pt>
                <c:pt idx="970">
                  <c:v>2.3953322724548309</c:v>
                </c:pt>
                <c:pt idx="971">
                  <c:v>2.4187012994371648</c:v>
                </c:pt>
                <c:pt idx="972">
                  <c:v>2.3892534901811091</c:v>
                </c:pt>
                <c:pt idx="973">
                  <c:v>2.3902860179949137</c:v>
                </c:pt>
                <c:pt idx="974">
                  <c:v>2.3941155747176479</c:v>
                </c:pt>
                <c:pt idx="975">
                  <c:v>2.3705264777102553</c:v>
                </c:pt>
                <c:pt idx="976">
                  <c:v>2.4304689756832309</c:v>
                </c:pt>
                <c:pt idx="977">
                  <c:v>3.0469548917331224</c:v>
                </c:pt>
                <c:pt idx="978">
                  <c:v>3.6532508235434746</c:v>
                </c:pt>
                <c:pt idx="979">
                  <c:v>3.8038957339777468</c:v>
                </c:pt>
                <c:pt idx="980">
                  <c:v>4.320752210892409</c:v>
                </c:pt>
                <c:pt idx="981">
                  <c:v>3.6188886742910875</c:v>
                </c:pt>
                <c:pt idx="982">
                  <c:v>4.1585482842521841</c:v>
                </c:pt>
                <c:pt idx="983">
                  <c:v>6.1547744069680332</c:v>
                </c:pt>
                <c:pt idx="984">
                  <c:v>6.0474410297497672</c:v>
                </c:pt>
                <c:pt idx="985">
                  <c:v>5.8138418566029859</c:v>
                </c:pt>
                <c:pt idx="986">
                  <c:v>6.8129737687202541</c:v>
                </c:pt>
                <c:pt idx="987">
                  <c:v>8.9046913899673221</c:v>
                </c:pt>
                <c:pt idx="988">
                  <c:v>10.052659766240591</c:v>
                </c:pt>
                <c:pt idx="989">
                  <c:v>8.8514341931516647</c:v>
                </c:pt>
                <c:pt idx="990">
                  <c:v>9.4121746586164683</c:v>
                </c:pt>
                <c:pt idx="991">
                  <c:v>8.0781288958205355</c:v>
                </c:pt>
                <c:pt idx="992">
                  <c:v>7.3203419849172002</c:v>
                </c:pt>
                <c:pt idx="993">
                  <c:v>7.2618597400220359</c:v>
                </c:pt>
                <c:pt idx="994">
                  <c:v>11.719751253593881</c:v>
                </c:pt>
                <c:pt idx="995">
                  <c:v>9.3634747379102041</c:v>
                </c:pt>
                <c:pt idx="996">
                  <c:v>9.946378831109314</c:v>
                </c:pt>
                <c:pt idx="997">
                  <c:v>10.170516406990615</c:v>
                </c:pt>
                <c:pt idx="998">
                  <c:v>8.412019298702301</c:v>
                </c:pt>
                <c:pt idx="999">
                  <c:v>8.0067455091694661</c:v>
                </c:pt>
                <c:pt idx="1000">
                  <c:v>6.4881653680724742</c:v>
                </c:pt>
                <c:pt idx="1001">
                  <c:v>8.7120007392972436</c:v>
                </c:pt>
                <c:pt idx="1002">
                  <c:v>8.4113313948798059</c:v>
                </c:pt>
                <c:pt idx="1003">
                  <c:v>6.2036072272771641</c:v>
                </c:pt>
                <c:pt idx="1004">
                  <c:v>4.0660377975971551</c:v>
                </c:pt>
                <c:pt idx="1005">
                  <c:v>5.3743912782809655</c:v>
                </c:pt>
                <c:pt idx="1006">
                  <c:v>9.1381048592191547</c:v>
                </c:pt>
                <c:pt idx="1007">
                  <c:v>8.7218636887901333</c:v>
                </c:pt>
                <c:pt idx="1008">
                  <c:v>9.8517274349211537</c:v>
                </c:pt>
                <c:pt idx="1009">
                  <c:v>11.931198598873237</c:v>
                </c:pt>
                <c:pt idx="1010">
                  <c:v>12.996597437566837</c:v>
                </c:pt>
                <c:pt idx="1011">
                  <c:v>14.395838818092122</c:v>
                </c:pt>
                <c:pt idx="1012">
                  <c:v>11.302439713628177</c:v>
                </c:pt>
                <c:pt idx="1013">
                  <c:v>10.080493428328385</c:v>
                </c:pt>
                <c:pt idx="1014">
                  <c:v>10.467336521314463</c:v>
                </c:pt>
                <c:pt idx="1015">
                  <c:v>14.524250519464232</c:v>
                </c:pt>
                <c:pt idx="1016">
                  <c:v>9.5990083319684949</c:v>
                </c:pt>
                <c:pt idx="1017">
                  <c:v>9.9375151672987716</c:v>
                </c:pt>
                <c:pt idx="1018">
                  <c:v>16.160291510729905</c:v>
                </c:pt>
                <c:pt idx="1019">
                  <c:v>17.122610727609931</c:v>
                </c:pt>
                <c:pt idx="1020">
                  <c:v>18.567969643629713</c:v>
                </c:pt>
                <c:pt idx="1021">
                  <c:v>20.98539520479633</c:v>
                </c:pt>
                <c:pt idx="1022">
                  <c:v>19.006067766334933</c:v>
                </c:pt>
                <c:pt idx="1023">
                  <c:v>16.482219064856217</c:v>
                </c:pt>
                <c:pt idx="1024">
                  <c:v>16.196040386037637</c:v>
                </c:pt>
                <c:pt idx="1025">
                  <c:v>17.469702013805243</c:v>
                </c:pt>
                <c:pt idx="1026">
                  <c:v>17.301068178515454</c:v>
                </c:pt>
                <c:pt idx="1027">
                  <c:v>18.215744541180669</c:v>
                </c:pt>
                <c:pt idx="1028">
                  <c:v>18.400417226251253</c:v>
                </c:pt>
                <c:pt idx="1029">
                  <c:v>17.434425445239498</c:v>
                </c:pt>
                <c:pt idx="1030">
                  <c:v>16.040177455924407</c:v>
                </c:pt>
                <c:pt idx="1031">
                  <c:v>14.907161357846732</c:v>
                </c:pt>
                <c:pt idx="1032">
                  <c:v>15.861100762885938</c:v>
                </c:pt>
                <c:pt idx="1033">
                  <c:v>16.690805700855847</c:v>
                </c:pt>
                <c:pt idx="1034">
                  <c:v>18.065046710305456</c:v>
                </c:pt>
                <c:pt idx="1035">
                  <c:v>16.722891017662345</c:v>
                </c:pt>
                <c:pt idx="1036">
                  <c:v>12.620108634061467</c:v>
                </c:pt>
                <c:pt idx="1037">
                  <c:v>20.999962216370662</c:v>
                </c:pt>
                <c:pt idx="1038">
                  <c:v>14.920480741560372</c:v>
                </c:pt>
                <c:pt idx="1039">
                  <c:v>13.562928806945617</c:v>
                </c:pt>
                <c:pt idx="1040">
                  <c:v>16.631945785823945</c:v>
                </c:pt>
                <c:pt idx="1041">
                  <c:v>11.881730593717377</c:v>
                </c:pt>
                <c:pt idx="1042">
                  <c:v>10.9423449548958</c:v>
                </c:pt>
                <c:pt idx="1043">
                  <c:v>13.667063376153054</c:v>
                </c:pt>
                <c:pt idx="1044">
                  <c:v>8.577457891200968</c:v>
                </c:pt>
                <c:pt idx="1045">
                  <c:v>7.2010291406400135</c:v>
                </c:pt>
                <c:pt idx="1046">
                  <c:v>8.9879305395896392</c:v>
                </c:pt>
                <c:pt idx="1047">
                  <c:v>18.379699058672983</c:v>
                </c:pt>
                <c:pt idx="1048">
                  <c:v>19.283856777498563</c:v>
                </c:pt>
                <c:pt idx="1049">
                  <c:v>18.474883136415787</c:v>
                </c:pt>
                <c:pt idx="1050">
                  <c:v>16.648287040071175</c:v>
                </c:pt>
                <c:pt idx="1051">
                  <c:v>10.259900611219718</c:v>
                </c:pt>
                <c:pt idx="1052">
                  <c:v>13.171737572419106</c:v>
                </c:pt>
                <c:pt idx="1053">
                  <c:v>10.791297937267984</c:v>
                </c:pt>
                <c:pt idx="1054">
                  <c:v>12.727711978301414</c:v>
                </c:pt>
                <c:pt idx="1055">
                  <c:v>14.179504068391857</c:v>
                </c:pt>
                <c:pt idx="1056">
                  <c:v>17.445779246870043</c:v>
                </c:pt>
                <c:pt idx="1057">
                  <c:v>17.822593816241827</c:v>
                </c:pt>
                <c:pt idx="1058">
                  <c:v>16.83017177044055</c:v>
                </c:pt>
                <c:pt idx="1059">
                  <c:v>13.996889266195044</c:v>
                </c:pt>
                <c:pt idx="1060">
                  <c:v>15.681463639141057</c:v>
                </c:pt>
                <c:pt idx="1061">
                  <c:v>10.823686683792422</c:v>
                </c:pt>
                <c:pt idx="1062">
                  <c:v>13.939420940323677</c:v>
                </c:pt>
                <c:pt idx="1063">
                  <c:v>11.911399518125965</c:v>
                </c:pt>
                <c:pt idx="1064">
                  <c:v>13.372837223824796</c:v>
                </c:pt>
                <c:pt idx="1065">
                  <c:v>17.231534524306646</c:v>
                </c:pt>
                <c:pt idx="1066">
                  <c:v>12.029159799543521</c:v>
                </c:pt>
                <c:pt idx="1067">
                  <c:v>14.38918876589883</c:v>
                </c:pt>
                <c:pt idx="1068">
                  <c:v>15.308693130468464</c:v>
                </c:pt>
                <c:pt idx="1069">
                  <c:v>15.075053619207013</c:v>
                </c:pt>
                <c:pt idx="1070">
                  <c:v>9.3391010479594527</c:v>
                </c:pt>
                <c:pt idx="1071">
                  <c:v>6.357718506236953</c:v>
                </c:pt>
                <c:pt idx="1072">
                  <c:v>8.8377691801573182</c:v>
                </c:pt>
                <c:pt idx="1073">
                  <c:v>7.2313515576687077</c:v>
                </c:pt>
                <c:pt idx="1074">
                  <c:v>12.501368443052618</c:v>
                </c:pt>
                <c:pt idx="1075">
                  <c:v>19.575393719050449</c:v>
                </c:pt>
                <c:pt idx="1076">
                  <c:v>21.253523895152682</c:v>
                </c:pt>
                <c:pt idx="1077">
                  <c:v>16.885304988618579</c:v>
                </c:pt>
                <c:pt idx="1078">
                  <c:v>23.604405305864027</c:v>
                </c:pt>
                <c:pt idx="1079">
                  <c:v>17.303242624967041</c:v>
                </c:pt>
                <c:pt idx="1080">
                  <c:v>14.877895408063813</c:v>
                </c:pt>
                <c:pt idx="1081">
                  <c:v>16.892710015448699</c:v>
                </c:pt>
                <c:pt idx="1082">
                  <c:v>10.736204950404248</c:v>
                </c:pt>
                <c:pt idx="1083">
                  <c:v>11.817591796479777</c:v>
                </c:pt>
                <c:pt idx="1084">
                  <c:v>16.137722791509081</c:v>
                </c:pt>
                <c:pt idx="1085">
                  <c:v>18.50551254122761</c:v>
                </c:pt>
                <c:pt idx="1086">
                  <c:v>15.301528861232605</c:v>
                </c:pt>
                <c:pt idx="1087">
                  <c:v>18.351243640804647</c:v>
                </c:pt>
                <c:pt idx="1088">
                  <c:v>16.997375534197758</c:v>
                </c:pt>
                <c:pt idx="1089">
                  <c:v>15.184522229888476</c:v>
                </c:pt>
                <c:pt idx="1090">
                  <c:v>16.713728583286859</c:v>
                </c:pt>
                <c:pt idx="1091">
                  <c:v>16.967132238359962</c:v>
                </c:pt>
                <c:pt idx="1092">
                  <c:v>15.139406579554382</c:v>
                </c:pt>
                <c:pt idx="1093">
                  <c:v>13.264988797187517</c:v>
                </c:pt>
                <c:pt idx="1094">
                  <c:v>15.221912826684747</c:v>
                </c:pt>
                <c:pt idx="1095">
                  <c:v>17.083067008361741</c:v>
                </c:pt>
                <c:pt idx="1096">
                  <c:v>18.191388092862237</c:v>
                </c:pt>
                <c:pt idx="1097">
                  <c:v>17.991497120976739</c:v>
                </c:pt>
                <c:pt idx="1098">
                  <c:v>13.188910739215199</c:v>
                </c:pt>
                <c:pt idx="1099">
                  <c:v>11.514828655139752</c:v>
                </c:pt>
                <c:pt idx="1100">
                  <c:v>12.815578545461436</c:v>
                </c:pt>
                <c:pt idx="1101">
                  <c:v>13.24751426021794</c:v>
                </c:pt>
                <c:pt idx="1102">
                  <c:v>10.557992618767164</c:v>
                </c:pt>
                <c:pt idx="1103">
                  <c:v>8.2225940386561618</c:v>
                </c:pt>
                <c:pt idx="1104">
                  <c:v>10.71213776410913</c:v>
                </c:pt>
                <c:pt idx="1105">
                  <c:v>9.6873046767719462</c:v>
                </c:pt>
                <c:pt idx="1106">
                  <c:v>8.3539200868124723</c:v>
                </c:pt>
                <c:pt idx="1107">
                  <c:v>8.1005649901297101</c:v>
                </c:pt>
                <c:pt idx="1108">
                  <c:v>6.3765461686943192</c:v>
                </c:pt>
                <c:pt idx="1109">
                  <c:v>5.1513890457733584</c:v>
                </c:pt>
                <c:pt idx="1110">
                  <c:v>4.0179816629495324</c:v>
                </c:pt>
                <c:pt idx="1111">
                  <c:v>8.2071861005109668</c:v>
                </c:pt>
                <c:pt idx="1112">
                  <c:v>5.4774178314141668</c:v>
                </c:pt>
                <c:pt idx="1113">
                  <c:v>3.7979158091065668</c:v>
                </c:pt>
                <c:pt idx="1114">
                  <c:v>3.808404806328447</c:v>
                </c:pt>
                <c:pt idx="1115">
                  <c:v>12.010473309759128</c:v>
                </c:pt>
                <c:pt idx="1116">
                  <c:v>10.659692230660934</c:v>
                </c:pt>
                <c:pt idx="1117">
                  <c:v>12.817840617493159</c:v>
                </c:pt>
                <c:pt idx="1118">
                  <c:v>9.6730625259319307</c:v>
                </c:pt>
                <c:pt idx="1119">
                  <c:v>14.389809549600619</c:v>
                </c:pt>
                <c:pt idx="1120">
                  <c:v>15.655715836488326</c:v>
                </c:pt>
                <c:pt idx="1121">
                  <c:v>7.7195851093731838</c:v>
                </c:pt>
                <c:pt idx="1122">
                  <c:v>8.1954606081083838</c:v>
                </c:pt>
                <c:pt idx="1123">
                  <c:v>9.2703464781660809</c:v>
                </c:pt>
                <c:pt idx="1124">
                  <c:v>9.2632319386785404</c:v>
                </c:pt>
                <c:pt idx="1125">
                  <c:v>8.2005527397929878</c:v>
                </c:pt>
                <c:pt idx="1126">
                  <c:v>5.9606070857238898</c:v>
                </c:pt>
                <c:pt idx="1127">
                  <c:v>4.8755264939808862</c:v>
                </c:pt>
                <c:pt idx="1128">
                  <c:v>7.3057366481357295</c:v>
                </c:pt>
                <c:pt idx="1129">
                  <c:v>11.258476348631474</c:v>
                </c:pt>
                <c:pt idx="1130">
                  <c:v>13.20721193322475</c:v>
                </c:pt>
                <c:pt idx="1131">
                  <c:v>17.072524451720682</c:v>
                </c:pt>
                <c:pt idx="1132">
                  <c:v>11.224297138302674</c:v>
                </c:pt>
                <c:pt idx="1133">
                  <c:v>16.948730863238904</c:v>
                </c:pt>
                <c:pt idx="1134">
                  <c:v>12.326220695404711</c:v>
                </c:pt>
                <c:pt idx="1135">
                  <c:v>12.143284369336749</c:v>
                </c:pt>
                <c:pt idx="1136">
                  <c:v>11.107409502499365</c:v>
                </c:pt>
                <c:pt idx="1137">
                  <c:v>8.9770836323648915</c:v>
                </c:pt>
                <c:pt idx="1138">
                  <c:v>6.6113871478679975</c:v>
                </c:pt>
                <c:pt idx="1139">
                  <c:v>6.3851531319539134</c:v>
                </c:pt>
                <c:pt idx="1140">
                  <c:v>9.4021966434884359</c:v>
                </c:pt>
                <c:pt idx="1141">
                  <c:v>16.976769525940284</c:v>
                </c:pt>
                <c:pt idx="1142">
                  <c:v>12.516529017907663</c:v>
                </c:pt>
                <c:pt idx="1143">
                  <c:v>13.365120809712462</c:v>
                </c:pt>
                <c:pt idx="1144">
                  <c:v>11.959164017558477</c:v>
                </c:pt>
                <c:pt idx="1145">
                  <c:v>18.29744296856558</c:v>
                </c:pt>
                <c:pt idx="1146">
                  <c:v>19.219956772246181</c:v>
                </c:pt>
                <c:pt idx="1147">
                  <c:v>18.811556181044253</c:v>
                </c:pt>
                <c:pt idx="1148">
                  <c:v>16.097523596268882</c:v>
                </c:pt>
                <c:pt idx="1149">
                  <c:v>15.427116077981751</c:v>
                </c:pt>
                <c:pt idx="1150">
                  <c:v>16.331267036378485</c:v>
                </c:pt>
                <c:pt idx="1151">
                  <c:v>13.765108180474828</c:v>
                </c:pt>
                <c:pt idx="1152">
                  <c:v>12.193865350596333</c:v>
                </c:pt>
                <c:pt idx="1153">
                  <c:v>9.4365435558037891</c:v>
                </c:pt>
                <c:pt idx="1154">
                  <c:v>7.3779980832423426</c:v>
                </c:pt>
                <c:pt idx="1155">
                  <c:v>8.0221191404296732</c:v>
                </c:pt>
                <c:pt idx="1156">
                  <c:v>19.003033943976089</c:v>
                </c:pt>
                <c:pt idx="1157">
                  <c:v>19.266242061829921</c:v>
                </c:pt>
                <c:pt idx="1158">
                  <c:v>17.683406277187796</c:v>
                </c:pt>
                <c:pt idx="1159">
                  <c:v>10.13488734763156</c:v>
                </c:pt>
                <c:pt idx="1160">
                  <c:v>10.438316602806863</c:v>
                </c:pt>
                <c:pt idx="1161">
                  <c:v>11.581971585164164</c:v>
                </c:pt>
                <c:pt idx="1162">
                  <c:v>11.232450197235089</c:v>
                </c:pt>
                <c:pt idx="1163">
                  <c:v>10.095005643714682</c:v>
                </c:pt>
                <c:pt idx="1164">
                  <c:v>8.2125248883978088</c:v>
                </c:pt>
                <c:pt idx="1165">
                  <c:v>6.8322099285068933</c:v>
                </c:pt>
                <c:pt idx="1166">
                  <c:v>6.0068372919735546</c:v>
                </c:pt>
                <c:pt idx="1167">
                  <c:v>4.430711162590284</c:v>
                </c:pt>
                <c:pt idx="1168">
                  <c:v>6.5104935376362967</c:v>
                </c:pt>
                <c:pt idx="1169">
                  <c:v>5.6251984465091827</c:v>
                </c:pt>
                <c:pt idx="1170">
                  <c:v>4.9636690067531575</c:v>
                </c:pt>
                <c:pt idx="1171">
                  <c:v>5.014083535133695</c:v>
                </c:pt>
                <c:pt idx="1172">
                  <c:v>4.8579350463424991</c:v>
                </c:pt>
                <c:pt idx="1173">
                  <c:v>4.7429426735510871</c:v>
                </c:pt>
                <c:pt idx="1174">
                  <c:v>4.0134914946224569</c:v>
                </c:pt>
                <c:pt idx="1175">
                  <c:v>3.9666319609720335</c:v>
                </c:pt>
                <c:pt idx="1176">
                  <c:v>3.6135189636050447</c:v>
                </c:pt>
                <c:pt idx="1177">
                  <c:v>3.3825547490818564</c:v>
                </c:pt>
                <c:pt idx="1178">
                  <c:v>3.4657991064633853</c:v>
                </c:pt>
                <c:pt idx="1179">
                  <c:v>3.34811713944142</c:v>
                </c:pt>
                <c:pt idx="1180">
                  <c:v>3.0653408831171736</c:v>
                </c:pt>
                <c:pt idx="1181">
                  <c:v>2.82679836898998</c:v>
                </c:pt>
                <c:pt idx="1182">
                  <c:v>2.7318895899708706</c:v>
                </c:pt>
                <c:pt idx="1183">
                  <c:v>2.8133978073660026</c:v>
                </c:pt>
                <c:pt idx="1184">
                  <c:v>2.6749813806527967</c:v>
                </c:pt>
                <c:pt idx="1185">
                  <c:v>2.7793918958799901</c:v>
                </c:pt>
                <c:pt idx="1186">
                  <c:v>2.6867658565767449</c:v>
                </c:pt>
                <c:pt idx="1187">
                  <c:v>2.6573012797933226</c:v>
                </c:pt>
                <c:pt idx="1188">
                  <c:v>2.5405424619649453</c:v>
                </c:pt>
                <c:pt idx="1189">
                  <c:v>2.4927318620937888</c:v>
                </c:pt>
                <c:pt idx="1190">
                  <c:v>2.4329837228113216</c:v>
                </c:pt>
                <c:pt idx="1191">
                  <c:v>2.4482445822168186</c:v>
                </c:pt>
                <c:pt idx="1192">
                  <c:v>2.337472190199974</c:v>
                </c:pt>
                <c:pt idx="1193">
                  <c:v>2.2564432333105344</c:v>
                </c:pt>
                <c:pt idx="1194">
                  <c:v>2.3117930234219597</c:v>
                </c:pt>
                <c:pt idx="1195">
                  <c:v>2.2862727389810877</c:v>
                </c:pt>
                <c:pt idx="1196">
                  <c:v>2.2694705067537346</c:v>
                </c:pt>
                <c:pt idx="1197">
                  <c:v>2.2688932226050729</c:v>
                </c:pt>
                <c:pt idx="1198">
                  <c:v>2.2447842457150591</c:v>
                </c:pt>
                <c:pt idx="1199">
                  <c:v>2.188656286069024</c:v>
                </c:pt>
                <c:pt idx="1200">
                  <c:v>2.1761455837676413</c:v>
                </c:pt>
                <c:pt idx="1201">
                  <c:v>2.1924927409838646</c:v>
                </c:pt>
                <c:pt idx="1202">
                  <c:v>2.1986538328541028</c:v>
                </c:pt>
                <c:pt idx="1203">
                  <c:v>2.1614324585459088</c:v>
                </c:pt>
                <c:pt idx="1204">
                  <c:v>2.1680802134014465</c:v>
                </c:pt>
                <c:pt idx="1205">
                  <c:v>2.2358411502112929</c:v>
                </c:pt>
                <c:pt idx="1206">
                  <c:v>2.2676596752901679</c:v>
                </c:pt>
                <c:pt idx="1207">
                  <c:v>2.3155254113451207</c:v>
                </c:pt>
                <c:pt idx="1208">
                  <c:v>2.3188231286372263</c:v>
                </c:pt>
                <c:pt idx="1209">
                  <c:v>2.3876854311802309</c:v>
                </c:pt>
                <c:pt idx="1210">
                  <c:v>2.4329330000907423</c:v>
                </c:pt>
                <c:pt idx="1211">
                  <c:v>2.4751839316453306</c:v>
                </c:pt>
                <c:pt idx="1212">
                  <c:v>2.4834939749074469</c:v>
                </c:pt>
                <c:pt idx="1213">
                  <c:v>2.5157589722945684</c:v>
                </c:pt>
                <c:pt idx="1214">
                  <c:v>2.5533936202343566</c:v>
                </c:pt>
                <c:pt idx="1215">
                  <c:v>2.5826562549826404</c:v>
                </c:pt>
                <c:pt idx="1216">
                  <c:v>2.6444458707042373</c:v>
                </c:pt>
                <c:pt idx="1217">
                  <c:v>3.198997446009666</c:v>
                </c:pt>
                <c:pt idx="1218">
                  <c:v>4.0878533607865641</c:v>
                </c:pt>
                <c:pt idx="1219">
                  <c:v>4.7424313255627677</c:v>
                </c:pt>
                <c:pt idx="1220">
                  <c:v>4.3396126910113182</c:v>
                </c:pt>
                <c:pt idx="1221">
                  <c:v>4.1827072673915495</c:v>
                </c:pt>
                <c:pt idx="1222">
                  <c:v>5.4523586593413391</c:v>
                </c:pt>
                <c:pt idx="1223">
                  <c:v>5.5143921502972981</c:v>
                </c:pt>
                <c:pt idx="1224">
                  <c:v>6.6842786498680473</c:v>
                </c:pt>
                <c:pt idx="1225">
                  <c:v>5.7852882445709302</c:v>
                </c:pt>
                <c:pt idx="1226">
                  <c:v>6.0117171164605798</c:v>
                </c:pt>
                <c:pt idx="1227">
                  <c:v>5.8521860678623199</c:v>
                </c:pt>
                <c:pt idx="1228">
                  <c:v>7.3065204714522274</c:v>
                </c:pt>
                <c:pt idx="1229">
                  <c:v>8.5502782892740932</c:v>
                </c:pt>
                <c:pt idx="1230">
                  <c:v>6.9469285887516889</c:v>
                </c:pt>
                <c:pt idx="1231">
                  <c:v>5.7221447121862941</c:v>
                </c:pt>
                <c:pt idx="1232">
                  <c:v>5.4453679006917222</c:v>
                </c:pt>
                <c:pt idx="1233">
                  <c:v>9.7815536298039074</c:v>
                </c:pt>
                <c:pt idx="1234">
                  <c:v>8.8576464958741941</c:v>
                </c:pt>
                <c:pt idx="1235">
                  <c:v>5.9801574323472773</c:v>
                </c:pt>
                <c:pt idx="1236">
                  <c:v>7.7560093645681727</c:v>
                </c:pt>
                <c:pt idx="1237">
                  <c:v>11.276945314843367</c:v>
                </c:pt>
                <c:pt idx="1238">
                  <c:v>10.676551242636634</c:v>
                </c:pt>
                <c:pt idx="1239">
                  <c:v>18.517655637200669</c:v>
                </c:pt>
                <c:pt idx="1240">
                  <c:v>16.946295165290294</c:v>
                </c:pt>
                <c:pt idx="1241">
                  <c:v>16.261718096021593</c:v>
                </c:pt>
                <c:pt idx="1242">
                  <c:v>19.236670062472715</c:v>
                </c:pt>
                <c:pt idx="1243">
                  <c:v>18.365262063608846</c:v>
                </c:pt>
                <c:pt idx="1244">
                  <c:v>14.494849809833143</c:v>
                </c:pt>
                <c:pt idx="1245">
                  <c:v>17.452391057295092</c:v>
                </c:pt>
                <c:pt idx="1246">
                  <c:v>11.955467747285875</c:v>
                </c:pt>
                <c:pt idx="1247">
                  <c:v>13.12427274603164</c:v>
                </c:pt>
                <c:pt idx="1248">
                  <c:v>6.8200101626701315</c:v>
                </c:pt>
                <c:pt idx="1249">
                  <c:v>8.2214680528448056</c:v>
                </c:pt>
                <c:pt idx="1250">
                  <c:v>8.5844147228602345</c:v>
                </c:pt>
                <c:pt idx="1251">
                  <c:v>6.780124224728068</c:v>
                </c:pt>
                <c:pt idx="1252">
                  <c:v>5.9274739658146114</c:v>
                </c:pt>
                <c:pt idx="1253">
                  <c:v>13.311162900793406</c:v>
                </c:pt>
                <c:pt idx="1254">
                  <c:v>9.4736968285266787</c:v>
                </c:pt>
                <c:pt idx="1255">
                  <c:v>7.6221256586551434</c:v>
                </c:pt>
                <c:pt idx="1256">
                  <c:v>8.8722809153662254</c:v>
                </c:pt>
                <c:pt idx="1257">
                  <c:v>14.517384468314331</c:v>
                </c:pt>
                <c:pt idx="1258">
                  <c:v>13.29493775288968</c:v>
                </c:pt>
                <c:pt idx="1259">
                  <c:v>14.53823606214838</c:v>
                </c:pt>
                <c:pt idx="1260">
                  <c:v>12.386742356630487</c:v>
                </c:pt>
                <c:pt idx="1261">
                  <c:v>8.8606784671546706</c:v>
                </c:pt>
                <c:pt idx="1262">
                  <c:v>8.5183511530984681</c:v>
                </c:pt>
                <c:pt idx="1263">
                  <c:v>11.588724901090641</c:v>
                </c:pt>
                <c:pt idx="1264">
                  <c:v>15.67341734971528</c:v>
                </c:pt>
                <c:pt idx="1265">
                  <c:v>14.080316329295172</c:v>
                </c:pt>
                <c:pt idx="1266">
                  <c:v>15.868907447896408</c:v>
                </c:pt>
                <c:pt idx="1267">
                  <c:v>13.997984300918187</c:v>
                </c:pt>
                <c:pt idx="1268">
                  <c:v>21.634547696792239</c:v>
                </c:pt>
                <c:pt idx="1269">
                  <c:v>18.23280365432889</c:v>
                </c:pt>
                <c:pt idx="1270">
                  <c:v>22.260899955259262</c:v>
                </c:pt>
                <c:pt idx="1271">
                  <c:v>26.464186181988236</c:v>
                </c:pt>
                <c:pt idx="1272">
                  <c:v>23.119546787744905</c:v>
                </c:pt>
                <c:pt idx="1273">
                  <c:v>23.167492104980891</c:v>
                </c:pt>
                <c:pt idx="1274">
                  <c:v>19.264428492846474</c:v>
                </c:pt>
                <c:pt idx="1275">
                  <c:v>25.930085049598205</c:v>
                </c:pt>
                <c:pt idx="1276">
                  <c:v>23.108347268218289</c:v>
                </c:pt>
                <c:pt idx="1277">
                  <c:v>20.22158598613828</c:v>
                </c:pt>
                <c:pt idx="1278">
                  <c:v>19.748078639810952</c:v>
                </c:pt>
                <c:pt idx="1279">
                  <c:v>18.142040535569659</c:v>
                </c:pt>
                <c:pt idx="1280">
                  <c:v>16.755491948169553</c:v>
                </c:pt>
                <c:pt idx="1281">
                  <c:v>13.899793512970948</c:v>
                </c:pt>
                <c:pt idx="1282">
                  <c:v>11.800834399459825</c:v>
                </c:pt>
                <c:pt idx="1283">
                  <c:v>6.3698799514021687</c:v>
                </c:pt>
                <c:pt idx="1284">
                  <c:v>6.7898165281394469</c:v>
                </c:pt>
                <c:pt idx="1285">
                  <c:v>5.6333838555733156</c:v>
                </c:pt>
                <c:pt idx="1286">
                  <c:v>11.264282116195524</c:v>
                </c:pt>
                <c:pt idx="1287">
                  <c:v>11.156350397443193</c:v>
                </c:pt>
                <c:pt idx="1288">
                  <c:v>11.161000187626458</c:v>
                </c:pt>
                <c:pt idx="1289">
                  <c:v>10.84586976100389</c:v>
                </c:pt>
                <c:pt idx="1290">
                  <c:v>11.552822107475203</c:v>
                </c:pt>
                <c:pt idx="1291">
                  <c:v>16.371764644704211</c:v>
                </c:pt>
                <c:pt idx="1292">
                  <c:v>16.755029601046413</c:v>
                </c:pt>
                <c:pt idx="1293">
                  <c:v>15.58608339397578</c:v>
                </c:pt>
                <c:pt idx="1294">
                  <c:v>14.735232306274604</c:v>
                </c:pt>
                <c:pt idx="1295">
                  <c:v>14.105687708820259</c:v>
                </c:pt>
                <c:pt idx="1296">
                  <c:v>13.065123837500581</c:v>
                </c:pt>
                <c:pt idx="1297">
                  <c:v>13.483885648457672</c:v>
                </c:pt>
                <c:pt idx="1298">
                  <c:v>12.981329762463389</c:v>
                </c:pt>
                <c:pt idx="1299">
                  <c:v>12.9881109438873</c:v>
                </c:pt>
                <c:pt idx="1300">
                  <c:v>16.284809224464315</c:v>
                </c:pt>
                <c:pt idx="1301">
                  <c:v>12.914996736109142</c:v>
                </c:pt>
                <c:pt idx="1302">
                  <c:v>12.710381860654095</c:v>
                </c:pt>
                <c:pt idx="1303">
                  <c:v>14.054132571950618</c:v>
                </c:pt>
                <c:pt idx="1304">
                  <c:v>15.217966596183707</c:v>
                </c:pt>
                <c:pt idx="1305">
                  <c:v>17.973872196974138</c:v>
                </c:pt>
                <c:pt idx="1306">
                  <c:v>17.042308822009367</c:v>
                </c:pt>
                <c:pt idx="1307">
                  <c:v>13.634631531654707</c:v>
                </c:pt>
                <c:pt idx="1308">
                  <c:v>13.443814536988208</c:v>
                </c:pt>
                <c:pt idx="1309">
                  <c:v>11.333159355531564</c:v>
                </c:pt>
                <c:pt idx="1310">
                  <c:v>12.698999519510835</c:v>
                </c:pt>
                <c:pt idx="1311">
                  <c:v>14.328053245652095</c:v>
                </c:pt>
                <c:pt idx="1312">
                  <c:v>12.6433269880322</c:v>
                </c:pt>
                <c:pt idx="1313">
                  <c:v>10.302937585518846</c:v>
                </c:pt>
                <c:pt idx="1314">
                  <c:v>9.8912750973876307</c:v>
                </c:pt>
                <c:pt idx="1315">
                  <c:v>12.504707348139876</c:v>
                </c:pt>
                <c:pt idx="1316">
                  <c:v>18.791392014346574</c:v>
                </c:pt>
                <c:pt idx="1317">
                  <c:v>16.502865553195633</c:v>
                </c:pt>
                <c:pt idx="1318">
                  <c:v>11.815828725487354</c:v>
                </c:pt>
                <c:pt idx="1319">
                  <c:v>10.931130801815536</c:v>
                </c:pt>
                <c:pt idx="1320">
                  <c:v>8.1230955071789239</c:v>
                </c:pt>
                <c:pt idx="1321">
                  <c:v>8.7019527885390247</c:v>
                </c:pt>
                <c:pt idx="1322">
                  <c:v>10.342213566741821</c:v>
                </c:pt>
                <c:pt idx="1323">
                  <c:v>15.217972069054753</c:v>
                </c:pt>
                <c:pt idx="1324">
                  <c:v>14.974970663461617</c:v>
                </c:pt>
                <c:pt idx="1325">
                  <c:v>15.666579675869951</c:v>
                </c:pt>
                <c:pt idx="1326">
                  <c:v>12.313335496830646</c:v>
                </c:pt>
                <c:pt idx="1327">
                  <c:v>17.265209114878111</c:v>
                </c:pt>
                <c:pt idx="1328">
                  <c:v>20.546216660548399</c:v>
                </c:pt>
                <c:pt idx="1329">
                  <c:v>19.329661228714734</c:v>
                </c:pt>
                <c:pt idx="1330">
                  <c:v>25.411310407375055</c:v>
                </c:pt>
                <c:pt idx="1331">
                  <c:v>22.337578059853115</c:v>
                </c:pt>
                <c:pt idx="1332">
                  <c:v>20.266730829957314</c:v>
                </c:pt>
                <c:pt idx="1333">
                  <c:v>21.755805733069742</c:v>
                </c:pt>
                <c:pt idx="1334">
                  <c:v>17.695318159299578</c:v>
                </c:pt>
                <c:pt idx="1335">
                  <c:v>15.836495745544344</c:v>
                </c:pt>
                <c:pt idx="1336">
                  <c:v>13.681711680083064</c:v>
                </c:pt>
                <c:pt idx="1337">
                  <c:v>16.445467991404694</c:v>
                </c:pt>
                <c:pt idx="1338">
                  <c:v>14.926435320167286</c:v>
                </c:pt>
                <c:pt idx="1339">
                  <c:v>10.754673701579087</c:v>
                </c:pt>
                <c:pt idx="1340">
                  <c:v>10.887203951162739</c:v>
                </c:pt>
                <c:pt idx="1341">
                  <c:v>16.582955215480489</c:v>
                </c:pt>
                <c:pt idx="1342">
                  <c:v>20.878132419569262</c:v>
                </c:pt>
                <c:pt idx="1343">
                  <c:v>16.565189000121595</c:v>
                </c:pt>
                <c:pt idx="1344">
                  <c:v>15.469659455568829</c:v>
                </c:pt>
                <c:pt idx="1345">
                  <c:v>14.147201435394575</c:v>
                </c:pt>
                <c:pt idx="1346">
                  <c:v>17.598263332941212</c:v>
                </c:pt>
                <c:pt idx="1347">
                  <c:v>16.509055159956844</c:v>
                </c:pt>
                <c:pt idx="1348">
                  <c:v>16.650442655242724</c:v>
                </c:pt>
                <c:pt idx="1349">
                  <c:v>10.701910132037307</c:v>
                </c:pt>
                <c:pt idx="1350">
                  <c:v>15.001783592983898</c:v>
                </c:pt>
                <c:pt idx="1351">
                  <c:v>12.200341833733175</c:v>
                </c:pt>
                <c:pt idx="1352">
                  <c:v>18.63141563517453</c:v>
                </c:pt>
                <c:pt idx="1353">
                  <c:v>16.325947595399814</c:v>
                </c:pt>
                <c:pt idx="1354">
                  <c:v>14.395072815019351</c:v>
                </c:pt>
                <c:pt idx="1355">
                  <c:v>10.201491651549222</c:v>
                </c:pt>
                <c:pt idx="1356">
                  <c:v>10.155157213012679</c:v>
                </c:pt>
                <c:pt idx="1357">
                  <c:v>14.005041221593251</c:v>
                </c:pt>
                <c:pt idx="1358">
                  <c:v>19.986740747857802</c:v>
                </c:pt>
                <c:pt idx="1359">
                  <c:v>24.785745397684323</c:v>
                </c:pt>
                <c:pt idx="1360">
                  <c:v>29.400565192976302</c:v>
                </c:pt>
                <c:pt idx="1361">
                  <c:v>21.462173442517397</c:v>
                </c:pt>
                <c:pt idx="1362">
                  <c:v>24.658741989913892</c:v>
                </c:pt>
                <c:pt idx="1363">
                  <c:v>18.053090669308137</c:v>
                </c:pt>
                <c:pt idx="1364">
                  <c:v>15.665471841474766</c:v>
                </c:pt>
                <c:pt idx="1365">
                  <c:v>9.8520160633765457</c:v>
                </c:pt>
                <c:pt idx="1366">
                  <c:v>16.851222949134314</c:v>
                </c:pt>
                <c:pt idx="1367">
                  <c:v>15.198736113785172</c:v>
                </c:pt>
                <c:pt idx="1368">
                  <c:v>20.676627281960748</c:v>
                </c:pt>
                <c:pt idx="1369">
                  <c:v>17.935115032947724</c:v>
                </c:pt>
                <c:pt idx="1370">
                  <c:v>19.712064757064574</c:v>
                </c:pt>
                <c:pt idx="1371">
                  <c:v>21.246015055595567</c:v>
                </c:pt>
                <c:pt idx="1372">
                  <c:v>20.154250267232598</c:v>
                </c:pt>
                <c:pt idx="1373">
                  <c:v>17.154695748472125</c:v>
                </c:pt>
                <c:pt idx="1374">
                  <c:v>17.275412617287223</c:v>
                </c:pt>
                <c:pt idx="1375">
                  <c:v>23.084185364187924</c:v>
                </c:pt>
                <c:pt idx="1376">
                  <c:v>23.201890430225447</c:v>
                </c:pt>
                <c:pt idx="1377">
                  <c:v>26.816675882275476</c:v>
                </c:pt>
                <c:pt idx="1378">
                  <c:v>21.970811927809908</c:v>
                </c:pt>
                <c:pt idx="1379">
                  <c:v>17.581285028894765</c:v>
                </c:pt>
                <c:pt idx="1380">
                  <c:v>11.14753418560117</c:v>
                </c:pt>
                <c:pt idx="1381">
                  <c:v>17.86813740658777</c:v>
                </c:pt>
                <c:pt idx="1382">
                  <c:v>12.215982968731554</c:v>
                </c:pt>
                <c:pt idx="1383">
                  <c:v>14.23642536158779</c:v>
                </c:pt>
                <c:pt idx="1384">
                  <c:v>20.031605928114725</c:v>
                </c:pt>
                <c:pt idx="1385">
                  <c:v>22.420904412710286</c:v>
                </c:pt>
                <c:pt idx="1386">
                  <c:v>19.3756792604179</c:v>
                </c:pt>
                <c:pt idx="1387">
                  <c:v>27.53234612436485</c:v>
                </c:pt>
                <c:pt idx="1388">
                  <c:v>21.408607719780182</c:v>
                </c:pt>
                <c:pt idx="1389">
                  <c:v>22.460678433761892</c:v>
                </c:pt>
                <c:pt idx="1390">
                  <c:v>18.484197189529795</c:v>
                </c:pt>
                <c:pt idx="1391">
                  <c:v>12.962158923588362</c:v>
                </c:pt>
                <c:pt idx="1392">
                  <c:v>13.728515922960083</c:v>
                </c:pt>
                <c:pt idx="1393">
                  <c:v>25.195217604223053</c:v>
                </c:pt>
                <c:pt idx="1394">
                  <c:v>19.47456594094853</c:v>
                </c:pt>
                <c:pt idx="1395">
                  <c:v>12.795242324874822</c:v>
                </c:pt>
                <c:pt idx="1396">
                  <c:v>11.42060365856452</c:v>
                </c:pt>
                <c:pt idx="1397">
                  <c:v>23.922785427106618</c:v>
                </c:pt>
                <c:pt idx="1398">
                  <c:v>23.550179317934827</c:v>
                </c:pt>
                <c:pt idx="1399">
                  <c:v>15.768936577729564</c:v>
                </c:pt>
                <c:pt idx="1400">
                  <c:v>20.209759435809673</c:v>
                </c:pt>
                <c:pt idx="1401">
                  <c:v>15.211485746652119</c:v>
                </c:pt>
                <c:pt idx="1402">
                  <c:v>17.295207625038223</c:v>
                </c:pt>
                <c:pt idx="1403">
                  <c:v>16.753009538597961</c:v>
                </c:pt>
                <c:pt idx="1404">
                  <c:v>10.699053309753115</c:v>
                </c:pt>
                <c:pt idx="1405">
                  <c:v>11.236136639350248</c:v>
                </c:pt>
                <c:pt idx="1406">
                  <c:v>14.093500498484623</c:v>
                </c:pt>
                <c:pt idx="1407">
                  <c:v>13.957360146928032</c:v>
                </c:pt>
                <c:pt idx="1408">
                  <c:v>12.851720019561053</c:v>
                </c:pt>
                <c:pt idx="1409">
                  <c:v>10.277871004666761</c:v>
                </c:pt>
                <c:pt idx="1410">
                  <c:v>8.9841096973994787</c:v>
                </c:pt>
                <c:pt idx="1411">
                  <c:v>8.5580366882603833</c:v>
                </c:pt>
                <c:pt idx="1412">
                  <c:v>9.231862219746489</c:v>
                </c:pt>
                <c:pt idx="1413">
                  <c:v>8.5216812895504859</c:v>
                </c:pt>
                <c:pt idx="1414">
                  <c:v>7.2522275567541534</c:v>
                </c:pt>
                <c:pt idx="1415">
                  <c:v>6.839779884091679</c:v>
                </c:pt>
                <c:pt idx="1416">
                  <c:v>5.9070511215147947</c:v>
                </c:pt>
                <c:pt idx="1417">
                  <c:v>5.9579322916256894</c:v>
                </c:pt>
                <c:pt idx="1418">
                  <c:v>5.8308889274163551</c:v>
                </c:pt>
                <c:pt idx="1419">
                  <c:v>5.568438721020053</c:v>
                </c:pt>
                <c:pt idx="1420">
                  <c:v>5.0752436376613304</c:v>
                </c:pt>
                <c:pt idx="1421">
                  <c:v>4.3340502735842668</c:v>
                </c:pt>
                <c:pt idx="1422">
                  <c:v>4.3716481152911602</c:v>
                </c:pt>
                <c:pt idx="1423">
                  <c:v>4.1331707723969764</c:v>
                </c:pt>
                <c:pt idx="1424">
                  <c:v>3.8689749416114139</c:v>
                </c:pt>
                <c:pt idx="1425">
                  <c:v>3.6986618557156792</c:v>
                </c:pt>
                <c:pt idx="1426">
                  <c:v>3.8877142069586812</c:v>
                </c:pt>
                <c:pt idx="1427">
                  <c:v>3.9888867644895298</c:v>
                </c:pt>
                <c:pt idx="1428">
                  <c:v>3.9811577166714796</c:v>
                </c:pt>
                <c:pt idx="1429">
                  <c:v>4.0253225665461301</c:v>
                </c:pt>
                <c:pt idx="1430">
                  <c:v>4.1013907679237622</c:v>
                </c:pt>
                <c:pt idx="1431">
                  <c:v>3.8721861765219301</c:v>
                </c:pt>
                <c:pt idx="1432">
                  <c:v>3.8416431260283934</c:v>
                </c:pt>
                <c:pt idx="1433">
                  <c:v>3.8907835547868364</c:v>
                </c:pt>
                <c:pt idx="1434">
                  <c:v>3.9030748462870801</c:v>
                </c:pt>
                <c:pt idx="1435">
                  <c:v>3.9006015920396098</c:v>
                </c:pt>
                <c:pt idx="1436">
                  <c:v>3.8599715598994444</c:v>
                </c:pt>
                <c:pt idx="1437">
                  <c:v>3.8130895553298405</c:v>
                </c:pt>
                <c:pt idx="1438">
                  <c:v>3.8584821009988612</c:v>
                </c:pt>
                <c:pt idx="1439">
                  <c:v>3.8474382027059328</c:v>
                </c:pt>
                <c:pt idx="1440">
                  <c:v>3.7964564402352408</c:v>
                </c:pt>
                <c:pt idx="1441">
                  <c:v>3.7429022392428402</c:v>
                </c:pt>
                <c:pt idx="1442">
                  <c:v>3.7294954001324765</c:v>
                </c:pt>
                <c:pt idx="1443">
                  <c:v>3.7403972741774427</c:v>
                </c:pt>
                <c:pt idx="1444">
                  <c:v>3.7754768434279606</c:v>
                </c:pt>
                <c:pt idx="1445">
                  <c:v>3.8328850064353825</c:v>
                </c:pt>
                <c:pt idx="1446">
                  <c:v>3.8781588946609324</c:v>
                </c:pt>
                <c:pt idx="1447">
                  <c:v>3.8788553467231757</c:v>
                </c:pt>
                <c:pt idx="1448">
                  <c:v>3.8933896222826614</c:v>
                </c:pt>
                <c:pt idx="1449">
                  <c:v>3.9341537464401055</c:v>
                </c:pt>
                <c:pt idx="1450">
                  <c:v>3.8428341285581258</c:v>
                </c:pt>
                <c:pt idx="1451">
                  <c:v>3.900880621350411</c:v>
                </c:pt>
                <c:pt idx="1452">
                  <c:v>3.883200825464983</c:v>
                </c:pt>
                <c:pt idx="1453">
                  <c:v>3.8711512644196699</c:v>
                </c:pt>
                <c:pt idx="1454">
                  <c:v>3.8329432926778706</c:v>
                </c:pt>
                <c:pt idx="1455">
                  <c:v>3.8276569327037491</c:v>
                </c:pt>
                <c:pt idx="1456">
                  <c:v>3.895860768332815</c:v>
                </c:pt>
                <c:pt idx="1457">
                  <c:v>4.4048252693041468</c:v>
                </c:pt>
                <c:pt idx="1458">
                  <c:v>4.7040257381756989</c:v>
                </c:pt>
                <c:pt idx="1459">
                  <c:v>5.9593520813163821</c:v>
                </c:pt>
                <c:pt idx="1460">
                  <c:v>7.7639327024527693</c:v>
                </c:pt>
                <c:pt idx="1461">
                  <c:v>7.1470274047721887</c:v>
                </c:pt>
                <c:pt idx="1462">
                  <c:v>7.2902397228189582</c:v>
                </c:pt>
                <c:pt idx="1463">
                  <c:v>6.9069937400663362</c:v>
                </c:pt>
                <c:pt idx="1464">
                  <c:v>7.2057422924302061</c:v>
                </c:pt>
                <c:pt idx="1465">
                  <c:v>8.3716524136301818</c:v>
                </c:pt>
                <c:pt idx="1466">
                  <c:v>8.5703434093279185</c:v>
                </c:pt>
                <c:pt idx="1467">
                  <c:v>7.1536514661688084</c:v>
                </c:pt>
                <c:pt idx="1468">
                  <c:v>6.6367668546001068</c:v>
                </c:pt>
                <c:pt idx="1469">
                  <c:v>11.894118805510612</c:v>
                </c:pt>
                <c:pt idx="1470">
                  <c:v>12.303099464603505</c:v>
                </c:pt>
                <c:pt idx="1471">
                  <c:v>14.532355892778515</c:v>
                </c:pt>
                <c:pt idx="1472">
                  <c:v>20.750069299360952</c:v>
                </c:pt>
                <c:pt idx="1473">
                  <c:v>16.688650957888296</c:v>
                </c:pt>
                <c:pt idx="1474">
                  <c:v>16.35135270013286</c:v>
                </c:pt>
                <c:pt idx="1475">
                  <c:v>17.70738981392951</c:v>
                </c:pt>
                <c:pt idx="1476">
                  <c:v>14.832087326400611</c:v>
                </c:pt>
                <c:pt idx="1477">
                  <c:v>20.698019199531458</c:v>
                </c:pt>
                <c:pt idx="1478">
                  <c:v>21.176670529624165</c:v>
                </c:pt>
                <c:pt idx="1479">
                  <c:v>23.136695724251311</c:v>
                </c:pt>
                <c:pt idx="1480">
                  <c:v>27.495258852305881</c:v>
                </c:pt>
                <c:pt idx="1481">
                  <c:v>26.134743754501176</c:v>
                </c:pt>
                <c:pt idx="1482">
                  <c:v>16.180840215579462</c:v>
                </c:pt>
                <c:pt idx="1483">
                  <c:v>17.251720796608939</c:v>
                </c:pt>
                <c:pt idx="1484">
                  <c:v>22.518721347269334</c:v>
                </c:pt>
                <c:pt idx="1485">
                  <c:v>28.276071229349608</c:v>
                </c:pt>
                <c:pt idx="1486">
                  <c:v>20.824326442350085</c:v>
                </c:pt>
                <c:pt idx="1487">
                  <c:v>22.10073957901907</c:v>
                </c:pt>
                <c:pt idx="1488">
                  <c:v>21.805464063647673</c:v>
                </c:pt>
                <c:pt idx="1489">
                  <c:v>18.827392661748277</c:v>
                </c:pt>
                <c:pt idx="1490">
                  <c:v>26.563804109605016</c:v>
                </c:pt>
                <c:pt idx="1491">
                  <c:v>33.855871125070571</c:v>
                </c:pt>
                <c:pt idx="1492">
                  <c:v>29.051659381695238</c:v>
                </c:pt>
                <c:pt idx="1493">
                  <c:v>30.12188623089672</c:v>
                </c:pt>
                <c:pt idx="1494">
                  <c:v>23.821234037344308</c:v>
                </c:pt>
                <c:pt idx="1495">
                  <c:v>19.711846324389114</c:v>
                </c:pt>
                <c:pt idx="1496">
                  <c:v>29.338888654314598</c:v>
                </c:pt>
                <c:pt idx="1497">
                  <c:v>23.281782937689954</c:v>
                </c:pt>
                <c:pt idx="1498">
                  <c:v>24.912412362248958</c:v>
                </c:pt>
                <c:pt idx="1499">
                  <c:v>26.639726707416557</c:v>
                </c:pt>
                <c:pt idx="1500">
                  <c:v>39.590157285635165</c:v>
                </c:pt>
                <c:pt idx="1501">
                  <c:v>35.732984470385929</c:v>
                </c:pt>
                <c:pt idx="1502">
                  <c:v>31.206462841428497</c:v>
                </c:pt>
                <c:pt idx="1503">
                  <c:v>30.49172912758139</c:v>
                </c:pt>
                <c:pt idx="1504">
                  <c:v>29.335195745297405</c:v>
                </c:pt>
                <c:pt idx="1505">
                  <c:v>25.448441109426089</c:v>
                </c:pt>
                <c:pt idx="1506">
                  <c:v>19.772155238125688</c:v>
                </c:pt>
                <c:pt idx="1507">
                  <c:v>16.640964009874793</c:v>
                </c:pt>
                <c:pt idx="1508">
                  <c:v>9.1042447144262244</c:v>
                </c:pt>
                <c:pt idx="1509">
                  <c:v>16.723141081591976</c:v>
                </c:pt>
                <c:pt idx="1510">
                  <c:v>22.080656794687236</c:v>
                </c:pt>
                <c:pt idx="1511">
                  <c:v>14.242029596422812</c:v>
                </c:pt>
                <c:pt idx="1512">
                  <c:v>13.899655448382465</c:v>
                </c:pt>
                <c:pt idx="1513">
                  <c:v>18.363535788579288</c:v>
                </c:pt>
                <c:pt idx="1514">
                  <c:v>34.811486063689991</c:v>
                </c:pt>
                <c:pt idx="1515">
                  <c:v>32.622537818967359</c:v>
                </c:pt>
                <c:pt idx="1516">
                  <c:v>33.917232002300949</c:v>
                </c:pt>
                <c:pt idx="1517">
                  <c:v>34.879239908751771</c:v>
                </c:pt>
                <c:pt idx="1518">
                  <c:v>32.616565659220221</c:v>
                </c:pt>
                <c:pt idx="1519">
                  <c:v>25.254933104409616</c:v>
                </c:pt>
                <c:pt idx="1520">
                  <c:v>33.003759483846359</c:v>
                </c:pt>
                <c:pt idx="1521">
                  <c:v>33.782790817899212</c:v>
                </c:pt>
                <c:pt idx="1522">
                  <c:v>31.410339553425558</c:v>
                </c:pt>
                <c:pt idx="1523">
                  <c:v>21.784645867752683</c:v>
                </c:pt>
                <c:pt idx="1524">
                  <c:v>34.53177222297289</c:v>
                </c:pt>
                <c:pt idx="1525">
                  <c:v>30.630644657598861</c:v>
                </c:pt>
                <c:pt idx="1526">
                  <c:v>18.809054449207608</c:v>
                </c:pt>
                <c:pt idx="1527">
                  <c:v>21.693757561458902</c:v>
                </c:pt>
                <c:pt idx="1528">
                  <c:v>32.537555716734055</c:v>
                </c:pt>
                <c:pt idx="1529">
                  <c:v>25.252808302234275</c:v>
                </c:pt>
                <c:pt idx="1530">
                  <c:v>20.204520109916725</c:v>
                </c:pt>
                <c:pt idx="1531">
                  <c:v>19.042476962603327</c:v>
                </c:pt>
                <c:pt idx="1532">
                  <c:v>27.171542742758291</c:v>
                </c:pt>
                <c:pt idx="1533">
                  <c:v>27.152661107041041</c:v>
                </c:pt>
                <c:pt idx="1534">
                  <c:v>28.151195261776152</c:v>
                </c:pt>
                <c:pt idx="1535">
                  <c:v>41.54717416078757</c:v>
                </c:pt>
                <c:pt idx="1536">
                  <c:v>24.306481579520302</c:v>
                </c:pt>
                <c:pt idx="1537">
                  <c:v>25.192427098999602</c:v>
                </c:pt>
                <c:pt idx="1538">
                  <c:v>29.182305355475759</c:v>
                </c:pt>
                <c:pt idx="1539">
                  <c:v>24.199188862858534</c:v>
                </c:pt>
                <c:pt idx="1540">
                  <c:v>19.437277122348583</c:v>
                </c:pt>
                <c:pt idx="1541">
                  <c:v>15.768367081630553</c:v>
                </c:pt>
                <c:pt idx="1542">
                  <c:v>20.864840159251706</c:v>
                </c:pt>
                <c:pt idx="1543">
                  <c:v>27.631548093589466</c:v>
                </c:pt>
                <c:pt idx="1544">
                  <c:v>29.202137085134904</c:v>
                </c:pt>
                <c:pt idx="1545">
                  <c:v>30.069597544425054</c:v>
                </c:pt>
                <c:pt idx="1546">
                  <c:v>21.867901109127164</c:v>
                </c:pt>
                <c:pt idx="1547">
                  <c:v>21.457800468631273</c:v>
                </c:pt>
                <c:pt idx="1548">
                  <c:v>25.961589027251385</c:v>
                </c:pt>
                <c:pt idx="1549">
                  <c:v>29.676359015330355</c:v>
                </c:pt>
                <c:pt idx="1550">
                  <c:v>29.136636340257958</c:v>
                </c:pt>
                <c:pt idx="1551">
                  <c:v>27.664939739849871</c:v>
                </c:pt>
                <c:pt idx="1552">
                  <c:v>16.485894558723611</c:v>
                </c:pt>
                <c:pt idx="1553">
                  <c:v>19.248856483238484</c:v>
                </c:pt>
                <c:pt idx="1554">
                  <c:v>16.726876114241797</c:v>
                </c:pt>
                <c:pt idx="1555">
                  <c:v>15.500072826076728</c:v>
                </c:pt>
                <c:pt idx="1556">
                  <c:v>18.233863542387997</c:v>
                </c:pt>
                <c:pt idx="1557">
                  <c:v>24.711689679412441</c:v>
                </c:pt>
                <c:pt idx="1558">
                  <c:v>17.317564618672211</c:v>
                </c:pt>
                <c:pt idx="1559">
                  <c:v>28.539602136289687</c:v>
                </c:pt>
                <c:pt idx="1560">
                  <c:v>29.109115418823748</c:v>
                </c:pt>
                <c:pt idx="1561">
                  <c:v>31.745990487252218</c:v>
                </c:pt>
                <c:pt idx="1562">
                  <c:v>31.558749984194101</c:v>
                </c:pt>
                <c:pt idx="1563">
                  <c:v>35.842569756253795</c:v>
                </c:pt>
                <c:pt idx="1564">
                  <c:v>31.377345948747447</c:v>
                </c:pt>
                <c:pt idx="1565">
                  <c:v>27.61776909542618</c:v>
                </c:pt>
                <c:pt idx="1566">
                  <c:v>27.488229833308619</c:v>
                </c:pt>
                <c:pt idx="1567">
                  <c:v>34.390682115631897</c:v>
                </c:pt>
                <c:pt idx="1568">
                  <c:v>40.342430898662208</c:v>
                </c:pt>
                <c:pt idx="1569">
                  <c:v>25.897926822366912</c:v>
                </c:pt>
                <c:pt idx="1570">
                  <c:v>17.79056210450225</c:v>
                </c:pt>
                <c:pt idx="1571">
                  <c:v>10.561446008227238</c:v>
                </c:pt>
                <c:pt idx="1572">
                  <c:v>22.482729178629768</c:v>
                </c:pt>
                <c:pt idx="1573">
                  <c:v>19.388707877341982</c:v>
                </c:pt>
                <c:pt idx="1574">
                  <c:v>15.320252464714734</c:v>
                </c:pt>
                <c:pt idx="1575">
                  <c:v>25.157762535847816</c:v>
                </c:pt>
                <c:pt idx="1576">
                  <c:v>21.123702092748321</c:v>
                </c:pt>
                <c:pt idx="1577">
                  <c:v>16.097625985085184</c:v>
                </c:pt>
                <c:pt idx="1578">
                  <c:v>16.072557833339239</c:v>
                </c:pt>
                <c:pt idx="1579">
                  <c:v>30.652327245087996</c:v>
                </c:pt>
                <c:pt idx="1580">
                  <c:v>27.609181038363552</c:v>
                </c:pt>
                <c:pt idx="1581">
                  <c:v>33.062492575863367</c:v>
                </c:pt>
                <c:pt idx="1582">
                  <c:v>29.936494532641767</c:v>
                </c:pt>
                <c:pt idx="1583">
                  <c:v>31.931065802870997</c:v>
                </c:pt>
                <c:pt idx="1584">
                  <c:v>35.297307086752305</c:v>
                </c:pt>
                <c:pt idx="1585">
                  <c:v>37.228488112267208</c:v>
                </c:pt>
                <c:pt idx="1586">
                  <c:v>31.671856371480711</c:v>
                </c:pt>
                <c:pt idx="1587">
                  <c:v>27.814983592685426</c:v>
                </c:pt>
                <c:pt idx="1588">
                  <c:v>21.967996255538235</c:v>
                </c:pt>
                <c:pt idx="1589">
                  <c:v>29.186253928659699</c:v>
                </c:pt>
                <c:pt idx="1590">
                  <c:v>34.490399245985955</c:v>
                </c:pt>
                <c:pt idx="1591">
                  <c:v>30.743064219504458</c:v>
                </c:pt>
                <c:pt idx="1592">
                  <c:v>26.922413563417567</c:v>
                </c:pt>
                <c:pt idx="1593">
                  <c:v>29.611858937370407</c:v>
                </c:pt>
                <c:pt idx="1594">
                  <c:v>30.557068143571332</c:v>
                </c:pt>
                <c:pt idx="1595">
                  <c:v>28.198279054074384</c:v>
                </c:pt>
                <c:pt idx="1596">
                  <c:v>24.902251638963481</c:v>
                </c:pt>
                <c:pt idx="1597">
                  <c:v>25.871856287832774</c:v>
                </c:pt>
                <c:pt idx="1598">
                  <c:v>19.296763719971977</c:v>
                </c:pt>
                <c:pt idx="1599">
                  <c:v>15.995174394016276</c:v>
                </c:pt>
                <c:pt idx="1600">
                  <c:v>19.899810509583926</c:v>
                </c:pt>
                <c:pt idx="1601">
                  <c:v>22.461930139220389</c:v>
                </c:pt>
                <c:pt idx="1602">
                  <c:v>26.484526949260669</c:v>
                </c:pt>
                <c:pt idx="1603">
                  <c:v>30.293402449388608</c:v>
                </c:pt>
                <c:pt idx="1604">
                  <c:v>23.949224059801132</c:v>
                </c:pt>
                <c:pt idx="1605">
                  <c:v>17.660804031056877</c:v>
                </c:pt>
                <c:pt idx="1606">
                  <c:v>17.894496356814095</c:v>
                </c:pt>
                <c:pt idx="1607">
                  <c:v>21.329261289990285</c:v>
                </c:pt>
                <c:pt idx="1608">
                  <c:v>16.935990927971279</c:v>
                </c:pt>
                <c:pt idx="1609">
                  <c:v>21.156627526031123</c:v>
                </c:pt>
                <c:pt idx="1610">
                  <c:v>29.527757878846106</c:v>
                </c:pt>
                <c:pt idx="1611">
                  <c:v>32.209162366850727</c:v>
                </c:pt>
                <c:pt idx="1612">
                  <c:v>25.610959568286841</c:v>
                </c:pt>
                <c:pt idx="1613">
                  <c:v>29.272631247965318</c:v>
                </c:pt>
                <c:pt idx="1614">
                  <c:v>25.641225839841443</c:v>
                </c:pt>
                <c:pt idx="1615">
                  <c:v>27.241762199968068</c:v>
                </c:pt>
                <c:pt idx="1616">
                  <c:v>15.235982185034002</c:v>
                </c:pt>
                <c:pt idx="1617">
                  <c:v>18.921392474946842</c:v>
                </c:pt>
                <c:pt idx="1618">
                  <c:v>23.797611919742813</c:v>
                </c:pt>
                <c:pt idx="1619">
                  <c:v>20.848516532823059</c:v>
                </c:pt>
                <c:pt idx="1620">
                  <c:v>16.529347010938842</c:v>
                </c:pt>
                <c:pt idx="1621">
                  <c:v>15.828657044415738</c:v>
                </c:pt>
                <c:pt idx="1622">
                  <c:v>24.243785977959796</c:v>
                </c:pt>
                <c:pt idx="1623">
                  <c:v>42.427857686967151</c:v>
                </c:pt>
                <c:pt idx="1624">
                  <c:v>34.099588829694994</c:v>
                </c:pt>
                <c:pt idx="1625">
                  <c:v>24.814830379509978</c:v>
                </c:pt>
                <c:pt idx="1626">
                  <c:v>15.559093486847974</c:v>
                </c:pt>
                <c:pt idx="1627">
                  <c:v>14.029817568360514</c:v>
                </c:pt>
                <c:pt idx="1628">
                  <c:v>23.767588217440249</c:v>
                </c:pt>
                <c:pt idx="1629">
                  <c:v>23.646903520379137</c:v>
                </c:pt>
                <c:pt idx="1630">
                  <c:v>23.685164994218667</c:v>
                </c:pt>
                <c:pt idx="1631">
                  <c:v>25.82415156772181</c:v>
                </c:pt>
                <c:pt idx="1632">
                  <c:v>33.757923685838719</c:v>
                </c:pt>
                <c:pt idx="1633">
                  <c:v>30.493072032039649</c:v>
                </c:pt>
                <c:pt idx="1634">
                  <c:v>35.326215631239201</c:v>
                </c:pt>
                <c:pt idx="1635">
                  <c:v>31.107145456992356</c:v>
                </c:pt>
                <c:pt idx="1636">
                  <c:v>38.873094998979163</c:v>
                </c:pt>
                <c:pt idx="1637">
                  <c:v>33.3966527826421</c:v>
                </c:pt>
                <c:pt idx="1638">
                  <c:v>39.434434389615028</c:v>
                </c:pt>
                <c:pt idx="1639">
                  <c:v>25.871468187734305</c:v>
                </c:pt>
                <c:pt idx="1640">
                  <c:v>26.847650721024575</c:v>
                </c:pt>
                <c:pt idx="1641">
                  <c:v>21.051769894075921</c:v>
                </c:pt>
                <c:pt idx="1642">
                  <c:v>18.930731882535245</c:v>
                </c:pt>
                <c:pt idx="1643">
                  <c:v>21.252304300557856</c:v>
                </c:pt>
                <c:pt idx="1644">
                  <c:v>13.069093756284788</c:v>
                </c:pt>
                <c:pt idx="1645">
                  <c:v>16.49598894658163</c:v>
                </c:pt>
                <c:pt idx="1646">
                  <c:v>14.636761674237931</c:v>
                </c:pt>
                <c:pt idx="1647">
                  <c:v>13.884313410371973</c:v>
                </c:pt>
                <c:pt idx="1648">
                  <c:v>15.771863518736495</c:v>
                </c:pt>
                <c:pt idx="1649">
                  <c:v>14.267757242198886</c:v>
                </c:pt>
                <c:pt idx="1650">
                  <c:v>10.896565462828367</c:v>
                </c:pt>
                <c:pt idx="1651">
                  <c:v>9.7503295353459691</c:v>
                </c:pt>
                <c:pt idx="1652">
                  <c:v>12.377826221446364</c:v>
                </c:pt>
                <c:pt idx="1653">
                  <c:v>12.650727161549701</c:v>
                </c:pt>
                <c:pt idx="1654">
                  <c:v>11.072389238326563</c:v>
                </c:pt>
                <c:pt idx="1655">
                  <c:v>10.74172207682934</c:v>
                </c:pt>
                <c:pt idx="1656">
                  <c:v>11.411735040044491</c:v>
                </c:pt>
                <c:pt idx="1657">
                  <c:v>9.7334161056690132</c:v>
                </c:pt>
                <c:pt idx="1658">
                  <c:v>9.0480712002552472</c:v>
                </c:pt>
                <c:pt idx="1659">
                  <c:v>9.5385545931855766</c:v>
                </c:pt>
                <c:pt idx="1660">
                  <c:v>9.5675230027770013</c:v>
                </c:pt>
                <c:pt idx="1661">
                  <c:v>6.776096983791879</c:v>
                </c:pt>
                <c:pt idx="1662">
                  <c:v>6.2101757374249171</c:v>
                </c:pt>
                <c:pt idx="1663">
                  <c:v>6.1731552395552054</c:v>
                </c:pt>
                <c:pt idx="1664">
                  <c:v>6.7950462297249992</c:v>
                </c:pt>
                <c:pt idx="1665">
                  <c:v>6.8097105575341654</c:v>
                </c:pt>
                <c:pt idx="1666">
                  <c:v>7.1891419545363489</c:v>
                </c:pt>
                <c:pt idx="1667">
                  <c:v>6.3889259500571889</c:v>
                </c:pt>
                <c:pt idx="1668">
                  <c:v>4.9597963162087648</c:v>
                </c:pt>
                <c:pt idx="1669">
                  <c:v>5.2400035823415454</c:v>
                </c:pt>
                <c:pt idx="1670">
                  <c:v>5.9789762404713791</c:v>
                </c:pt>
                <c:pt idx="1671">
                  <c:v>5.8428549100321465</c:v>
                </c:pt>
                <c:pt idx="1672">
                  <c:v>4.9450244679229431</c:v>
                </c:pt>
                <c:pt idx="1673">
                  <c:v>4.719752242980535</c:v>
                </c:pt>
                <c:pt idx="1674">
                  <c:v>4.2687054249784246</c:v>
                </c:pt>
                <c:pt idx="1675">
                  <c:v>4.5751792852864126</c:v>
                </c:pt>
                <c:pt idx="1676">
                  <c:v>5.0314768359597695</c:v>
                </c:pt>
                <c:pt idx="1677">
                  <c:v>5.3459563096119762</c:v>
                </c:pt>
                <c:pt idx="1678">
                  <c:v>5.2730932970027951</c:v>
                </c:pt>
                <c:pt idx="1679">
                  <c:v>5.2454931151408424</c:v>
                </c:pt>
                <c:pt idx="1680">
                  <c:v>5.0420610256458271</c:v>
                </c:pt>
                <c:pt idx="1681">
                  <c:v>4.6783404896014851</c:v>
                </c:pt>
                <c:pt idx="1682">
                  <c:v>4.54878376213812</c:v>
                </c:pt>
                <c:pt idx="1683">
                  <c:v>4.2888999500038549</c:v>
                </c:pt>
                <c:pt idx="1684">
                  <c:v>4.3214376105106256</c:v>
                </c:pt>
                <c:pt idx="1685">
                  <c:v>3.9373240055057934</c:v>
                </c:pt>
                <c:pt idx="1686">
                  <c:v>4.1260406384832855</c:v>
                </c:pt>
                <c:pt idx="1687">
                  <c:v>3.9805535052355623</c:v>
                </c:pt>
                <c:pt idx="1688">
                  <c:v>4.1328620170780095</c:v>
                </c:pt>
                <c:pt idx="1689">
                  <c:v>4.0897858715275621</c:v>
                </c:pt>
                <c:pt idx="1690">
                  <c:v>3.8373216107739583</c:v>
                </c:pt>
                <c:pt idx="1691">
                  <c:v>3.6035139696508289</c:v>
                </c:pt>
                <c:pt idx="1692">
                  <c:v>3.578681518798621</c:v>
                </c:pt>
                <c:pt idx="1693">
                  <c:v>3.4780208780800792</c:v>
                </c:pt>
                <c:pt idx="1694">
                  <c:v>3.5546962834969165</c:v>
                </c:pt>
                <c:pt idx="1695">
                  <c:v>3.4447747681294327</c:v>
                </c:pt>
                <c:pt idx="1696">
                  <c:v>3.4349662293862271</c:v>
                </c:pt>
                <c:pt idx="1697">
                  <c:v>3.3180775754835135</c:v>
                </c:pt>
                <c:pt idx="1698">
                  <c:v>3.2960484650321642</c:v>
                </c:pt>
                <c:pt idx="1699">
                  <c:v>3.246205849422068</c:v>
                </c:pt>
                <c:pt idx="1700">
                  <c:v>3.1746315421721905</c:v>
                </c:pt>
                <c:pt idx="1701">
                  <c:v>3.1686612473345921</c:v>
                </c:pt>
                <c:pt idx="1702">
                  <c:v>3.0895669201165266</c:v>
                </c:pt>
                <c:pt idx="1703">
                  <c:v>3.0237224656430417</c:v>
                </c:pt>
                <c:pt idx="1704">
                  <c:v>2.9844354699672837</c:v>
                </c:pt>
                <c:pt idx="1705">
                  <c:v>2.930108701535461</c:v>
                </c:pt>
                <c:pt idx="1706">
                  <c:v>2.8860979424214617</c:v>
                </c:pt>
                <c:pt idx="1707">
                  <c:v>2.8145369996303016</c:v>
                </c:pt>
                <c:pt idx="1708">
                  <c:v>2.7966955752659617</c:v>
                </c:pt>
                <c:pt idx="1709">
                  <c:v>2.7401476302042926</c:v>
                </c:pt>
                <c:pt idx="1710">
                  <c:v>2.7245437805266559</c:v>
                </c:pt>
                <c:pt idx="1711">
                  <c:v>2.7392956064465346</c:v>
                </c:pt>
                <c:pt idx="1712">
                  <c:v>2.696434534670189</c:v>
                </c:pt>
                <c:pt idx="1713">
                  <c:v>2.603058591145202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5420-462C-9271-2E58AF1034F4}"/>
            </c:ext>
          </c:extLst>
        </c:ser>
        <c:ser>
          <c:idx val="3"/>
          <c:order val="3"/>
          <c:tx>
            <c:strRef>
              <c:f>Sheet1!$X$1</c:f>
              <c:strCache>
                <c:ptCount val="1"/>
                <c:pt idx="0">
                  <c:v>%obs/ft CO2 50PSIg</c:v>
                </c:pt>
              </c:strCache>
            </c:strRef>
          </c:tx>
          <c:spPr>
            <a:ln w="28575">
              <a:noFill/>
            </a:ln>
          </c:spPr>
          <c:marker>
            <c:symbol val="none"/>
          </c:marker>
          <c:trendline>
            <c:spPr>
              <a:ln w="19050">
                <a:solidFill>
                  <a:schemeClr val="accent3"/>
                </a:solidFill>
              </a:ln>
            </c:spPr>
            <c:trendlineType val="movingAvg"/>
            <c:period val="60"/>
            <c:dispRSqr val="0"/>
            <c:dispEq val="0"/>
          </c:trendline>
          <c:xVal>
            <c:numRef>
              <c:f>Sheet1!$A$2:$A$8266</c:f>
              <c:numCache>
                <c:formatCode>General</c:formatCode>
                <c:ptCount val="826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  <c:pt idx="2367">
                  <c:v>2368</c:v>
                </c:pt>
                <c:pt idx="2368">
                  <c:v>2369</c:v>
                </c:pt>
                <c:pt idx="2369">
                  <c:v>2370</c:v>
                </c:pt>
                <c:pt idx="2370">
                  <c:v>2371</c:v>
                </c:pt>
                <c:pt idx="2371">
                  <c:v>2372</c:v>
                </c:pt>
                <c:pt idx="2372">
                  <c:v>2373</c:v>
                </c:pt>
                <c:pt idx="2373">
                  <c:v>2374</c:v>
                </c:pt>
                <c:pt idx="2374">
                  <c:v>2375</c:v>
                </c:pt>
                <c:pt idx="2375">
                  <c:v>2376</c:v>
                </c:pt>
                <c:pt idx="2376">
                  <c:v>2377</c:v>
                </c:pt>
                <c:pt idx="2377">
                  <c:v>2378</c:v>
                </c:pt>
                <c:pt idx="2378">
                  <c:v>2379</c:v>
                </c:pt>
                <c:pt idx="2379">
                  <c:v>2380</c:v>
                </c:pt>
                <c:pt idx="2380">
                  <c:v>2381</c:v>
                </c:pt>
                <c:pt idx="2381">
                  <c:v>2382</c:v>
                </c:pt>
                <c:pt idx="2382">
                  <c:v>2383</c:v>
                </c:pt>
                <c:pt idx="2383">
                  <c:v>2384</c:v>
                </c:pt>
                <c:pt idx="2384">
                  <c:v>2385</c:v>
                </c:pt>
                <c:pt idx="2385">
                  <c:v>2386</c:v>
                </c:pt>
                <c:pt idx="2386">
                  <c:v>2387</c:v>
                </c:pt>
                <c:pt idx="2387">
                  <c:v>2388</c:v>
                </c:pt>
                <c:pt idx="2388">
                  <c:v>2389</c:v>
                </c:pt>
                <c:pt idx="2389">
                  <c:v>2390</c:v>
                </c:pt>
                <c:pt idx="2390">
                  <c:v>2391</c:v>
                </c:pt>
                <c:pt idx="2391">
                  <c:v>2392</c:v>
                </c:pt>
                <c:pt idx="2392">
                  <c:v>2393</c:v>
                </c:pt>
                <c:pt idx="2393">
                  <c:v>2394</c:v>
                </c:pt>
                <c:pt idx="2394">
                  <c:v>2395</c:v>
                </c:pt>
                <c:pt idx="2395">
                  <c:v>2396</c:v>
                </c:pt>
                <c:pt idx="2396">
                  <c:v>2397</c:v>
                </c:pt>
                <c:pt idx="2397">
                  <c:v>2398</c:v>
                </c:pt>
                <c:pt idx="2398">
                  <c:v>2399</c:v>
                </c:pt>
                <c:pt idx="2399">
                  <c:v>2400</c:v>
                </c:pt>
                <c:pt idx="2400">
                  <c:v>2401</c:v>
                </c:pt>
                <c:pt idx="2401">
                  <c:v>2402</c:v>
                </c:pt>
                <c:pt idx="2402">
                  <c:v>2403</c:v>
                </c:pt>
                <c:pt idx="2403">
                  <c:v>2404</c:v>
                </c:pt>
                <c:pt idx="2404">
                  <c:v>2405</c:v>
                </c:pt>
                <c:pt idx="2405">
                  <c:v>2406</c:v>
                </c:pt>
                <c:pt idx="2406">
                  <c:v>2407</c:v>
                </c:pt>
                <c:pt idx="2407">
                  <c:v>2408</c:v>
                </c:pt>
                <c:pt idx="2408">
                  <c:v>2409</c:v>
                </c:pt>
                <c:pt idx="2409">
                  <c:v>2410</c:v>
                </c:pt>
                <c:pt idx="2410">
                  <c:v>2411</c:v>
                </c:pt>
                <c:pt idx="2411">
                  <c:v>2412</c:v>
                </c:pt>
                <c:pt idx="2412">
                  <c:v>2413</c:v>
                </c:pt>
                <c:pt idx="2413">
                  <c:v>2414</c:v>
                </c:pt>
                <c:pt idx="2414">
                  <c:v>2415</c:v>
                </c:pt>
                <c:pt idx="2415">
                  <c:v>2416</c:v>
                </c:pt>
                <c:pt idx="2416">
                  <c:v>2417</c:v>
                </c:pt>
                <c:pt idx="2417">
                  <c:v>2418</c:v>
                </c:pt>
                <c:pt idx="2418">
                  <c:v>2419</c:v>
                </c:pt>
                <c:pt idx="2419">
                  <c:v>2420</c:v>
                </c:pt>
                <c:pt idx="2420">
                  <c:v>2421</c:v>
                </c:pt>
                <c:pt idx="2421">
                  <c:v>2422</c:v>
                </c:pt>
                <c:pt idx="2422">
                  <c:v>2423</c:v>
                </c:pt>
                <c:pt idx="2423">
                  <c:v>2424</c:v>
                </c:pt>
                <c:pt idx="2424">
                  <c:v>2425</c:v>
                </c:pt>
                <c:pt idx="2425">
                  <c:v>2426</c:v>
                </c:pt>
                <c:pt idx="2426">
                  <c:v>2427</c:v>
                </c:pt>
                <c:pt idx="2427">
                  <c:v>2428</c:v>
                </c:pt>
                <c:pt idx="2428">
                  <c:v>2429</c:v>
                </c:pt>
                <c:pt idx="2429">
                  <c:v>2430</c:v>
                </c:pt>
                <c:pt idx="2430">
                  <c:v>2431</c:v>
                </c:pt>
                <c:pt idx="2431">
                  <c:v>2432</c:v>
                </c:pt>
                <c:pt idx="2432">
                  <c:v>2433</c:v>
                </c:pt>
                <c:pt idx="2433">
                  <c:v>2434</c:v>
                </c:pt>
                <c:pt idx="2434">
                  <c:v>2435</c:v>
                </c:pt>
                <c:pt idx="2435">
                  <c:v>2436</c:v>
                </c:pt>
                <c:pt idx="2436">
                  <c:v>2437</c:v>
                </c:pt>
                <c:pt idx="2437">
                  <c:v>2438</c:v>
                </c:pt>
                <c:pt idx="2438">
                  <c:v>2439</c:v>
                </c:pt>
                <c:pt idx="2439">
                  <c:v>2440</c:v>
                </c:pt>
                <c:pt idx="2440">
                  <c:v>2441</c:v>
                </c:pt>
                <c:pt idx="2441">
                  <c:v>2442</c:v>
                </c:pt>
                <c:pt idx="2442">
                  <c:v>2443</c:v>
                </c:pt>
                <c:pt idx="2443">
                  <c:v>2444</c:v>
                </c:pt>
                <c:pt idx="2444">
                  <c:v>2445</c:v>
                </c:pt>
                <c:pt idx="2445">
                  <c:v>2446</c:v>
                </c:pt>
                <c:pt idx="2446">
                  <c:v>2447</c:v>
                </c:pt>
                <c:pt idx="2447">
                  <c:v>2448</c:v>
                </c:pt>
                <c:pt idx="2448">
                  <c:v>2449</c:v>
                </c:pt>
                <c:pt idx="2449">
                  <c:v>2450</c:v>
                </c:pt>
                <c:pt idx="2450">
                  <c:v>2451</c:v>
                </c:pt>
                <c:pt idx="2451">
                  <c:v>2452</c:v>
                </c:pt>
                <c:pt idx="2452">
                  <c:v>2453</c:v>
                </c:pt>
                <c:pt idx="2453">
                  <c:v>2454</c:v>
                </c:pt>
                <c:pt idx="2454">
                  <c:v>2455</c:v>
                </c:pt>
                <c:pt idx="2455">
                  <c:v>2456</c:v>
                </c:pt>
                <c:pt idx="2456">
                  <c:v>2457</c:v>
                </c:pt>
                <c:pt idx="2457">
                  <c:v>2458</c:v>
                </c:pt>
                <c:pt idx="2458">
                  <c:v>2459</c:v>
                </c:pt>
                <c:pt idx="2459">
                  <c:v>2460</c:v>
                </c:pt>
                <c:pt idx="2460">
                  <c:v>2461</c:v>
                </c:pt>
                <c:pt idx="2461">
                  <c:v>2462</c:v>
                </c:pt>
                <c:pt idx="2462">
                  <c:v>2463</c:v>
                </c:pt>
                <c:pt idx="2463">
                  <c:v>2464</c:v>
                </c:pt>
                <c:pt idx="2464">
                  <c:v>2465</c:v>
                </c:pt>
                <c:pt idx="2465">
                  <c:v>2466</c:v>
                </c:pt>
                <c:pt idx="2466">
                  <c:v>2467</c:v>
                </c:pt>
                <c:pt idx="2467">
                  <c:v>2468</c:v>
                </c:pt>
                <c:pt idx="2468">
                  <c:v>2469</c:v>
                </c:pt>
                <c:pt idx="2469">
                  <c:v>2470</c:v>
                </c:pt>
                <c:pt idx="2470">
                  <c:v>2471</c:v>
                </c:pt>
                <c:pt idx="2471">
                  <c:v>2472</c:v>
                </c:pt>
                <c:pt idx="2472">
                  <c:v>2473</c:v>
                </c:pt>
                <c:pt idx="2473">
                  <c:v>2474</c:v>
                </c:pt>
                <c:pt idx="2474">
                  <c:v>2475</c:v>
                </c:pt>
                <c:pt idx="2475">
                  <c:v>2476</c:v>
                </c:pt>
                <c:pt idx="2476">
                  <c:v>2477</c:v>
                </c:pt>
                <c:pt idx="2477">
                  <c:v>2478</c:v>
                </c:pt>
                <c:pt idx="2478">
                  <c:v>2479</c:v>
                </c:pt>
                <c:pt idx="2479">
                  <c:v>2480</c:v>
                </c:pt>
                <c:pt idx="2480">
                  <c:v>2481</c:v>
                </c:pt>
                <c:pt idx="2481">
                  <c:v>2482</c:v>
                </c:pt>
                <c:pt idx="2482">
                  <c:v>2483</c:v>
                </c:pt>
                <c:pt idx="2483">
                  <c:v>2484</c:v>
                </c:pt>
                <c:pt idx="2484">
                  <c:v>2485</c:v>
                </c:pt>
                <c:pt idx="2485">
                  <c:v>2486</c:v>
                </c:pt>
                <c:pt idx="2486">
                  <c:v>2487</c:v>
                </c:pt>
                <c:pt idx="2487">
                  <c:v>2488</c:v>
                </c:pt>
                <c:pt idx="2488">
                  <c:v>2489</c:v>
                </c:pt>
                <c:pt idx="2489">
                  <c:v>2490</c:v>
                </c:pt>
                <c:pt idx="2490">
                  <c:v>2491</c:v>
                </c:pt>
                <c:pt idx="2491">
                  <c:v>2492</c:v>
                </c:pt>
                <c:pt idx="2492">
                  <c:v>2493</c:v>
                </c:pt>
                <c:pt idx="2493">
                  <c:v>2494</c:v>
                </c:pt>
                <c:pt idx="2494">
                  <c:v>2495</c:v>
                </c:pt>
                <c:pt idx="2495">
                  <c:v>2496</c:v>
                </c:pt>
                <c:pt idx="2496">
                  <c:v>2497</c:v>
                </c:pt>
                <c:pt idx="2497">
                  <c:v>2498</c:v>
                </c:pt>
                <c:pt idx="2498">
                  <c:v>2499</c:v>
                </c:pt>
                <c:pt idx="2499">
                  <c:v>2500</c:v>
                </c:pt>
                <c:pt idx="2500">
                  <c:v>2501</c:v>
                </c:pt>
                <c:pt idx="2501">
                  <c:v>2502</c:v>
                </c:pt>
                <c:pt idx="2502">
                  <c:v>2503</c:v>
                </c:pt>
                <c:pt idx="2503">
                  <c:v>2504</c:v>
                </c:pt>
                <c:pt idx="2504">
                  <c:v>2505</c:v>
                </c:pt>
                <c:pt idx="2505">
                  <c:v>2506</c:v>
                </c:pt>
                <c:pt idx="2506">
                  <c:v>2507</c:v>
                </c:pt>
                <c:pt idx="2507">
                  <c:v>2508</c:v>
                </c:pt>
                <c:pt idx="2508">
                  <c:v>2509</c:v>
                </c:pt>
                <c:pt idx="2509">
                  <c:v>2510</c:v>
                </c:pt>
                <c:pt idx="2510">
                  <c:v>2511</c:v>
                </c:pt>
                <c:pt idx="2511">
                  <c:v>2512</c:v>
                </c:pt>
                <c:pt idx="2512">
                  <c:v>2513</c:v>
                </c:pt>
                <c:pt idx="2513">
                  <c:v>2514</c:v>
                </c:pt>
                <c:pt idx="2514">
                  <c:v>2515</c:v>
                </c:pt>
                <c:pt idx="2515">
                  <c:v>2516</c:v>
                </c:pt>
                <c:pt idx="2516">
                  <c:v>2517</c:v>
                </c:pt>
                <c:pt idx="2517">
                  <c:v>2518</c:v>
                </c:pt>
                <c:pt idx="2518">
                  <c:v>2519</c:v>
                </c:pt>
                <c:pt idx="2519">
                  <c:v>2520</c:v>
                </c:pt>
                <c:pt idx="2520">
                  <c:v>2521</c:v>
                </c:pt>
                <c:pt idx="2521">
                  <c:v>2522</c:v>
                </c:pt>
                <c:pt idx="2522">
                  <c:v>2523</c:v>
                </c:pt>
                <c:pt idx="2523">
                  <c:v>2524</c:v>
                </c:pt>
                <c:pt idx="2524">
                  <c:v>2525</c:v>
                </c:pt>
                <c:pt idx="2525">
                  <c:v>2526</c:v>
                </c:pt>
                <c:pt idx="2526">
                  <c:v>2527</c:v>
                </c:pt>
                <c:pt idx="2527">
                  <c:v>2528</c:v>
                </c:pt>
                <c:pt idx="2528">
                  <c:v>2529</c:v>
                </c:pt>
                <c:pt idx="2529">
                  <c:v>2530</c:v>
                </c:pt>
                <c:pt idx="2530">
                  <c:v>2531</c:v>
                </c:pt>
                <c:pt idx="2531">
                  <c:v>2532</c:v>
                </c:pt>
                <c:pt idx="2532">
                  <c:v>2533</c:v>
                </c:pt>
                <c:pt idx="2533">
                  <c:v>2534</c:v>
                </c:pt>
                <c:pt idx="2534">
                  <c:v>2535</c:v>
                </c:pt>
                <c:pt idx="2535">
                  <c:v>2536</c:v>
                </c:pt>
                <c:pt idx="2536">
                  <c:v>2537</c:v>
                </c:pt>
                <c:pt idx="2537">
                  <c:v>2538</c:v>
                </c:pt>
                <c:pt idx="2538">
                  <c:v>2539</c:v>
                </c:pt>
                <c:pt idx="2539">
                  <c:v>2540</c:v>
                </c:pt>
                <c:pt idx="2540">
                  <c:v>2541</c:v>
                </c:pt>
                <c:pt idx="2541">
                  <c:v>2542</c:v>
                </c:pt>
                <c:pt idx="2542">
                  <c:v>2543</c:v>
                </c:pt>
                <c:pt idx="2543">
                  <c:v>2544</c:v>
                </c:pt>
                <c:pt idx="2544">
                  <c:v>2545</c:v>
                </c:pt>
                <c:pt idx="2545">
                  <c:v>2546</c:v>
                </c:pt>
                <c:pt idx="2546">
                  <c:v>2547</c:v>
                </c:pt>
                <c:pt idx="2547">
                  <c:v>2548</c:v>
                </c:pt>
                <c:pt idx="2548">
                  <c:v>2549</c:v>
                </c:pt>
                <c:pt idx="2549">
                  <c:v>2550</c:v>
                </c:pt>
                <c:pt idx="2550">
                  <c:v>2551</c:v>
                </c:pt>
                <c:pt idx="2551">
                  <c:v>2552</c:v>
                </c:pt>
                <c:pt idx="2552">
                  <c:v>2553</c:v>
                </c:pt>
                <c:pt idx="2553">
                  <c:v>2554</c:v>
                </c:pt>
                <c:pt idx="2554">
                  <c:v>2555</c:v>
                </c:pt>
                <c:pt idx="2555">
                  <c:v>2556</c:v>
                </c:pt>
                <c:pt idx="2556">
                  <c:v>2557</c:v>
                </c:pt>
                <c:pt idx="2557">
                  <c:v>2558</c:v>
                </c:pt>
                <c:pt idx="2558">
                  <c:v>2559</c:v>
                </c:pt>
                <c:pt idx="2559">
                  <c:v>2560</c:v>
                </c:pt>
                <c:pt idx="2560">
                  <c:v>2561</c:v>
                </c:pt>
                <c:pt idx="2561">
                  <c:v>2562</c:v>
                </c:pt>
                <c:pt idx="2562">
                  <c:v>2563</c:v>
                </c:pt>
                <c:pt idx="2563">
                  <c:v>2564</c:v>
                </c:pt>
                <c:pt idx="2564">
                  <c:v>2565</c:v>
                </c:pt>
                <c:pt idx="2565">
                  <c:v>2566</c:v>
                </c:pt>
                <c:pt idx="2566">
                  <c:v>2567</c:v>
                </c:pt>
                <c:pt idx="2567">
                  <c:v>2568</c:v>
                </c:pt>
                <c:pt idx="2568">
                  <c:v>2569</c:v>
                </c:pt>
                <c:pt idx="2569">
                  <c:v>2570</c:v>
                </c:pt>
                <c:pt idx="2570">
                  <c:v>2571</c:v>
                </c:pt>
                <c:pt idx="2571">
                  <c:v>2572</c:v>
                </c:pt>
                <c:pt idx="2572">
                  <c:v>2573</c:v>
                </c:pt>
                <c:pt idx="2573">
                  <c:v>2574</c:v>
                </c:pt>
                <c:pt idx="2574">
                  <c:v>2575</c:v>
                </c:pt>
                <c:pt idx="2575">
                  <c:v>2576</c:v>
                </c:pt>
                <c:pt idx="2576">
                  <c:v>2577</c:v>
                </c:pt>
                <c:pt idx="2577">
                  <c:v>2578</c:v>
                </c:pt>
                <c:pt idx="2578">
                  <c:v>2579</c:v>
                </c:pt>
                <c:pt idx="2579">
                  <c:v>2580</c:v>
                </c:pt>
                <c:pt idx="2580">
                  <c:v>2581</c:v>
                </c:pt>
                <c:pt idx="2581">
                  <c:v>2582</c:v>
                </c:pt>
                <c:pt idx="2582">
                  <c:v>2583</c:v>
                </c:pt>
                <c:pt idx="2583">
                  <c:v>2584</c:v>
                </c:pt>
                <c:pt idx="2584">
                  <c:v>2585</c:v>
                </c:pt>
                <c:pt idx="2585">
                  <c:v>2586</c:v>
                </c:pt>
                <c:pt idx="2586">
                  <c:v>2587</c:v>
                </c:pt>
                <c:pt idx="2587">
                  <c:v>2588</c:v>
                </c:pt>
                <c:pt idx="2588">
                  <c:v>2589</c:v>
                </c:pt>
                <c:pt idx="2589">
                  <c:v>2590</c:v>
                </c:pt>
                <c:pt idx="2590">
                  <c:v>2591</c:v>
                </c:pt>
                <c:pt idx="2591">
                  <c:v>2592</c:v>
                </c:pt>
                <c:pt idx="2592">
                  <c:v>2593</c:v>
                </c:pt>
                <c:pt idx="2593">
                  <c:v>2594</c:v>
                </c:pt>
                <c:pt idx="2594">
                  <c:v>2595</c:v>
                </c:pt>
                <c:pt idx="2595">
                  <c:v>2596</c:v>
                </c:pt>
                <c:pt idx="2596">
                  <c:v>2597</c:v>
                </c:pt>
                <c:pt idx="2597">
                  <c:v>2598</c:v>
                </c:pt>
                <c:pt idx="2598">
                  <c:v>2599</c:v>
                </c:pt>
                <c:pt idx="2599">
                  <c:v>2600</c:v>
                </c:pt>
                <c:pt idx="2600">
                  <c:v>2601</c:v>
                </c:pt>
                <c:pt idx="2601">
                  <c:v>2602</c:v>
                </c:pt>
                <c:pt idx="2602">
                  <c:v>2603</c:v>
                </c:pt>
                <c:pt idx="2603">
                  <c:v>2604</c:v>
                </c:pt>
                <c:pt idx="2604">
                  <c:v>2605</c:v>
                </c:pt>
                <c:pt idx="2605">
                  <c:v>2606</c:v>
                </c:pt>
                <c:pt idx="2606">
                  <c:v>2607</c:v>
                </c:pt>
                <c:pt idx="2607">
                  <c:v>2608</c:v>
                </c:pt>
                <c:pt idx="2608">
                  <c:v>2609</c:v>
                </c:pt>
                <c:pt idx="2609">
                  <c:v>2610</c:v>
                </c:pt>
                <c:pt idx="2610">
                  <c:v>2611</c:v>
                </c:pt>
                <c:pt idx="2611">
                  <c:v>2612</c:v>
                </c:pt>
                <c:pt idx="2612">
                  <c:v>2613</c:v>
                </c:pt>
                <c:pt idx="2613">
                  <c:v>2614</c:v>
                </c:pt>
                <c:pt idx="2614">
                  <c:v>2615</c:v>
                </c:pt>
                <c:pt idx="2615">
                  <c:v>2616</c:v>
                </c:pt>
                <c:pt idx="2616">
                  <c:v>2617</c:v>
                </c:pt>
                <c:pt idx="2617">
                  <c:v>2618</c:v>
                </c:pt>
                <c:pt idx="2618">
                  <c:v>2619</c:v>
                </c:pt>
                <c:pt idx="2619">
                  <c:v>2620</c:v>
                </c:pt>
                <c:pt idx="2620">
                  <c:v>2621</c:v>
                </c:pt>
                <c:pt idx="2621">
                  <c:v>2622</c:v>
                </c:pt>
                <c:pt idx="2622">
                  <c:v>2623</c:v>
                </c:pt>
                <c:pt idx="2623">
                  <c:v>2624</c:v>
                </c:pt>
                <c:pt idx="2624">
                  <c:v>2625</c:v>
                </c:pt>
                <c:pt idx="2625">
                  <c:v>2626</c:v>
                </c:pt>
                <c:pt idx="2626">
                  <c:v>2627</c:v>
                </c:pt>
                <c:pt idx="2627">
                  <c:v>2628</c:v>
                </c:pt>
                <c:pt idx="2628">
                  <c:v>2629</c:v>
                </c:pt>
                <c:pt idx="2629">
                  <c:v>2630</c:v>
                </c:pt>
                <c:pt idx="2630">
                  <c:v>2631</c:v>
                </c:pt>
                <c:pt idx="2631">
                  <c:v>2632</c:v>
                </c:pt>
                <c:pt idx="2632">
                  <c:v>2633</c:v>
                </c:pt>
                <c:pt idx="2633">
                  <c:v>2634</c:v>
                </c:pt>
                <c:pt idx="2634">
                  <c:v>2635</c:v>
                </c:pt>
                <c:pt idx="2635">
                  <c:v>2636</c:v>
                </c:pt>
                <c:pt idx="2636">
                  <c:v>2637</c:v>
                </c:pt>
                <c:pt idx="2637">
                  <c:v>2638</c:v>
                </c:pt>
                <c:pt idx="2638">
                  <c:v>2639</c:v>
                </c:pt>
                <c:pt idx="2639">
                  <c:v>2640</c:v>
                </c:pt>
                <c:pt idx="2640">
                  <c:v>2641</c:v>
                </c:pt>
                <c:pt idx="2641">
                  <c:v>2642</c:v>
                </c:pt>
                <c:pt idx="2642">
                  <c:v>2643</c:v>
                </c:pt>
                <c:pt idx="2643">
                  <c:v>2644</c:v>
                </c:pt>
                <c:pt idx="2644">
                  <c:v>2645</c:v>
                </c:pt>
                <c:pt idx="2645">
                  <c:v>2646</c:v>
                </c:pt>
                <c:pt idx="2646">
                  <c:v>2647</c:v>
                </c:pt>
                <c:pt idx="2647">
                  <c:v>2648</c:v>
                </c:pt>
                <c:pt idx="2648">
                  <c:v>2649</c:v>
                </c:pt>
                <c:pt idx="2649">
                  <c:v>2650</c:v>
                </c:pt>
                <c:pt idx="2650">
                  <c:v>2651</c:v>
                </c:pt>
                <c:pt idx="2651">
                  <c:v>2652</c:v>
                </c:pt>
                <c:pt idx="2652">
                  <c:v>2653</c:v>
                </c:pt>
                <c:pt idx="2653">
                  <c:v>2654</c:v>
                </c:pt>
                <c:pt idx="2654">
                  <c:v>2655</c:v>
                </c:pt>
                <c:pt idx="2655">
                  <c:v>2656</c:v>
                </c:pt>
                <c:pt idx="2656">
                  <c:v>2657</c:v>
                </c:pt>
                <c:pt idx="2657">
                  <c:v>2658</c:v>
                </c:pt>
                <c:pt idx="2658">
                  <c:v>2659</c:v>
                </c:pt>
                <c:pt idx="2659">
                  <c:v>2660</c:v>
                </c:pt>
                <c:pt idx="2660">
                  <c:v>2661</c:v>
                </c:pt>
                <c:pt idx="2661">
                  <c:v>2662</c:v>
                </c:pt>
                <c:pt idx="2662">
                  <c:v>2663</c:v>
                </c:pt>
                <c:pt idx="2663">
                  <c:v>2664</c:v>
                </c:pt>
                <c:pt idx="2664">
                  <c:v>2665</c:v>
                </c:pt>
                <c:pt idx="2665">
                  <c:v>2666</c:v>
                </c:pt>
                <c:pt idx="2666">
                  <c:v>2667</c:v>
                </c:pt>
                <c:pt idx="2667">
                  <c:v>2668</c:v>
                </c:pt>
                <c:pt idx="2668">
                  <c:v>2669</c:v>
                </c:pt>
                <c:pt idx="2669">
                  <c:v>2670</c:v>
                </c:pt>
                <c:pt idx="2670">
                  <c:v>2671</c:v>
                </c:pt>
                <c:pt idx="2671">
                  <c:v>2672</c:v>
                </c:pt>
                <c:pt idx="2672">
                  <c:v>2673</c:v>
                </c:pt>
                <c:pt idx="2673">
                  <c:v>2674</c:v>
                </c:pt>
                <c:pt idx="2674">
                  <c:v>2675</c:v>
                </c:pt>
                <c:pt idx="2675">
                  <c:v>2676</c:v>
                </c:pt>
                <c:pt idx="2676">
                  <c:v>2677</c:v>
                </c:pt>
                <c:pt idx="2677">
                  <c:v>2678</c:v>
                </c:pt>
                <c:pt idx="2678">
                  <c:v>2679</c:v>
                </c:pt>
                <c:pt idx="2679">
                  <c:v>2680</c:v>
                </c:pt>
                <c:pt idx="2680">
                  <c:v>2681</c:v>
                </c:pt>
                <c:pt idx="2681">
                  <c:v>2682</c:v>
                </c:pt>
                <c:pt idx="2682">
                  <c:v>2683</c:v>
                </c:pt>
                <c:pt idx="2683">
                  <c:v>2684</c:v>
                </c:pt>
                <c:pt idx="2684">
                  <c:v>2685</c:v>
                </c:pt>
                <c:pt idx="2685">
                  <c:v>2686</c:v>
                </c:pt>
                <c:pt idx="2686">
                  <c:v>2687</c:v>
                </c:pt>
                <c:pt idx="2687">
                  <c:v>2688</c:v>
                </c:pt>
                <c:pt idx="2688">
                  <c:v>2689</c:v>
                </c:pt>
                <c:pt idx="2689">
                  <c:v>2690</c:v>
                </c:pt>
                <c:pt idx="2690">
                  <c:v>2691</c:v>
                </c:pt>
                <c:pt idx="2691">
                  <c:v>2692</c:v>
                </c:pt>
                <c:pt idx="2692">
                  <c:v>2693</c:v>
                </c:pt>
                <c:pt idx="2693">
                  <c:v>2694</c:v>
                </c:pt>
                <c:pt idx="2694">
                  <c:v>2695</c:v>
                </c:pt>
                <c:pt idx="2695">
                  <c:v>2696</c:v>
                </c:pt>
                <c:pt idx="2696">
                  <c:v>2697</c:v>
                </c:pt>
                <c:pt idx="2697">
                  <c:v>2698</c:v>
                </c:pt>
                <c:pt idx="2698">
                  <c:v>2699</c:v>
                </c:pt>
                <c:pt idx="2699">
                  <c:v>2700</c:v>
                </c:pt>
                <c:pt idx="2700">
                  <c:v>2701</c:v>
                </c:pt>
                <c:pt idx="2701">
                  <c:v>2702</c:v>
                </c:pt>
                <c:pt idx="2702">
                  <c:v>2703</c:v>
                </c:pt>
                <c:pt idx="2703">
                  <c:v>2704</c:v>
                </c:pt>
                <c:pt idx="2704">
                  <c:v>2705</c:v>
                </c:pt>
                <c:pt idx="2705">
                  <c:v>2706</c:v>
                </c:pt>
                <c:pt idx="2706">
                  <c:v>2707</c:v>
                </c:pt>
                <c:pt idx="2707">
                  <c:v>2708</c:v>
                </c:pt>
                <c:pt idx="2708">
                  <c:v>2709</c:v>
                </c:pt>
                <c:pt idx="2709">
                  <c:v>2710</c:v>
                </c:pt>
                <c:pt idx="2710">
                  <c:v>2711</c:v>
                </c:pt>
                <c:pt idx="2711">
                  <c:v>2712</c:v>
                </c:pt>
                <c:pt idx="2712">
                  <c:v>2713</c:v>
                </c:pt>
                <c:pt idx="2713">
                  <c:v>2714</c:v>
                </c:pt>
                <c:pt idx="2714">
                  <c:v>2715</c:v>
                </c:pt>
                <c:pt idx="2715">
                  <c:v>2716</c:v>
                </c:pt>
                <c:pt idx="2716">
                  <c:v>2717</c:v>
                </c:pt>
                <c:pt idx="2717">
                  <c:v>2718</c:v>
                </c:pt>
                <c:pt idx="2718">
                  <c:v>2719</c:v>
                </c:pt>
                <c:pt idx="2719">
                  <c:v>2720</c:v>
                </c:pt>
                <c:pt idx="2720">
                  <c:v>2721</c:v>
                </c:pt>
                <c:pt idx="2721">
                  <c:v>2722</c:v>
                </c:pt>
                <c:pt idx="2722">
                  <c:v>2723</c:v>
                </c:pt>
                <c:pt idx="2723">
                  <c:v>2724</c:v>
                </c:pt>
                <c:pt idx="2724">
                  <c:v>2725</c:v>
                </c:pt>
                <c:pt idx="2725">
                  <c:v>2726</c:v>
                </c:pt>
                <c:pt idx="2726">
                  <c:v>2727</c:v>
                </c:pt>
                <c:pt idx="2727">
                  <c:v>2728</c:v>
                </c:pt>
                <c:pt idx="2728">
                  <c:v>2729</c:v>
                </c:pt>
                <c:pt idx="2729">
                  <c:v>2730</c:v>
                </c:pt>
                <c:pt idx="2730">
                  <c:v>2731</c:v>
                </c:pt>
                <c:pt idx="2731">
                  <c:v>2732</c:v>
                </c:pt>
                <c:pt idx="2732">
                  <c:v>2733</c:v>
                </c:pt>
                <c:pt idx="2733">
                  <c:v>2734</c:v>
                </c:pt>
                <c:pt idx="2734">
                  <c:v>2735</c:v>
                </c:pt>
                <c:pt idx="2735">
                  <c:v>2736</c:v>
                </c:pt>
                <c:pt idx="2736">
                  <c:v>2737</c:v>
                </c:pt>
                <c:pt idx="2737">
                  <c:v>2738</c:v>
                </c:pt>
                <c:pt idx="2738">
                  <c:v>2739</c:v>
                </c:pt>
                <c:pt idx="2739">
                  <c:v>2740</c:v>
                </c:pt>
                <c:pt idx="2740">
                  <c:v>2741</c:v>
                </c:pt>
                <c:pt idx="2741">
                  <c:v>2742</c:v>
                </c:pt>
                <c:pt idx="2742">
                  <c:v>2743</c:v>
                </c:pt>
                <c:pt idx="2743">
                  <c:v>2744</c:v>
                </c:pt>
                <c:pt idx="2744">
                  <c:v>2745</c:v>
                </c:pt>
                <c:pt idx="2745">
                  <c:v>2746</c:v>
                </c:pt>
                <c:pt idx="2746">
                  <c:v>2747</c:v>
                </c:pt>
                <c:pt idx="2747">
                  <c:v>2748</c:v>
                </c:pt>
                <c:pt idx="2748">
                  <c:v>2749</c:v>
                </c:pt>
                <c:pt idx="2749">
                  <c:v>2750</c:v>
                </c:pt>
                <c:pt idx="2750">
                  <c:v>2751</c:v>
                </c:pt>
                <c:pt idx="2751">
                  <c:v>2752</c:v>
                </c:pt>
                <c:pt idx="2752">
                  <c:v>2753</c:v>
                </c:pt>
                <c:pt idx="2753">
                  <c:v>2754</c:v>
                </c:pt>
                <c:pt idx="2754">
                  <c:v>2755</c:v>
                </c:pt>
                <c:pt idx="2755">
                  <c:v>2756</c:v>
                </c:pt>
                <c:pt idx="2756">
                  <c:v>2757</c:v>
                </c:pt>
                <c:pt idx="2757">
                  <c:v>2758</c:v>
                </c:pt>
                <c:pt idx="2758">
                  <c:v>2759</c:v>
                </c:pt>
                <c:pt idx="2759">
                  <c:v>2760</c:v>
                </c:pt>
                <c:pt idx="2760">
                  <c:v>2761</c:v>
                </c:pt>
                <c:pt idx="2761">
                  <c:v>2762</c:v>
                </c:pt>
                <c:pt idx="2762">
                  <c:v>2763</c:v>
                </c:pt>
                <c:pt idx="2763">
                  <c:v>2764</c:v>
                </c:pt>
                <c:pt idx="2764">
                  <c:v>2765</c:v>
                </c:pt>
                <c:pt idx="2765">
                  <c:v>2766</c:v>
                </c:pt>
                <c:pt idx="2766">
                  <c:v>2767</c:v>
                </c:pt>
                <c:pt idx="2767">
                  <c:v>2768</c:v>
                </c:pt>
                <c:pt idx="2768">
                  <c:v>2769</c:v>
                </c:pt>
                <c:pt idx="2769">
                  <c:v>2770</c:v>
                </c:pt>
                <c:pt idx="2770">
                  <c:v>2771</c:v>
                </c:pt>
                <c:pt idx="2771">
                  <c:v>2772</c:v>
                </c:pt>
                <c:pt idx="2772">
                  <c:v>2773</c:v>
                </c:pt>
                <c:pt idx="2773">
                  <c:v>2774</c:v>
                </c:pt>
                <c:pt idx="2774">
                  <c:v>2775</c:v>
                </c:pt>
                <c:pt idx="2775">
                  <c:v>2776</c:v>
                </c:pt>
                <c:pt idx="2776">
                  <c:v>2777</c:v>
                </c:pt>
                <c:pt idx="2777">
                  <c:v>2778</c:v>
                </c:pt>
                <c:pt idx="2778">
                  <c:v>2779</c:v>
                </c:pt>
                <c:pt idx="2779">
                  <c:v>2780</c:v>
                </c:pt>
                <c:pt idx="2780">
                  <c:v>2781</c:v>
                </c:pt>
                <c:pt idx="2781">
                  <c:v>2782</c:v>
                </c:pt>
                <c:pt idx="2782">
                  <c:v>2783</c:v>
                </c:pt>
                <c:pt idx="2783">
                  <c:v>2784</c:v>
                </c:pt>
                <c:pt idx="2784">
                  <c:v>2785</c:v>
                </c:pt>
                <c:pt idx="2785">
                  <c:v>2786</c:v>
                </c:pt>
                <c:pt idx="2786">
                  <c:v>2787</c:v>
                </c:pt>
                <c:pt idx="2787">
                  <c:v>2788</c:v>
                </c:pt>
                <c:pt idx="2788">
                  <c:v>2789</c:v>
                </c:pt>
                <c:pt idx="2789">
                  <c:v>2790</c:v>
                </c:pt>
                <c:pt idx="2790">
                  <c:v>2791</c:v>
                </c:pt>
                <c:pt idx="2791">
                  <c:v>2792</c:v>
                </c:pt>
                <c:pt idx="2792">
                  <c:v>2793</c:v>
                </c:pt>
                <c:pt idx="2793">
                  <c:v>2794</c:v>
                </c:pt>
                <c:pt idx="2794">
                  <c:v>2795</c:v>
                </c:pt>
                <c:pt idx="2795">
                  <c:v>2796</c:v>
                </c:pt>
                <c:pt idx="2796">
                  <c:v>2797</c:v>
                </c:pt>
                <c:pt idx="2797">
                  <c:v>2798</c:v>
                </c:pt>
                <c:pt idx="2798">
                  <c:v>2799</c:v>
                </c:pt>
                <c:pt idx="2799">
                  <c:v>2800</c:v>
                </c:pt>
                <c:pt idx="2800">
                  <c:v>2801</c:v>
                </c:pt>
                <c:pt idx="2801">
                  <c:v>2802</c:v>
                </c:pt>
                <c:pt idx="2802">
                  <c:v>2803</c:v>
                </c:pt>
                <c:pt idx="2803">
                  <c:v>2804</c:v>
                </c:pt>
                <c:pt idx="2804">
                  <c:v>2805</c:v>
                </c:pt>
                <c:pt idx="2805">
                  <c:v>2806</c:v>
                </c:pt>
                <c:pt idx="2806">
                  <c:v>2807</c:v>
                </c:pt>
                <c:pt idx="2807">
                  <c:v>2808</c:v>
                </c:pt>
                <c:pt idx="2808">
                  <c:v>2809</c:v>
                </c:pt>
                <c:pt idx="2809">
                  <c:v>2810</c:v>
                </c:pt>
                <c:pt idx="2810">
                  <c:v>2811</c:v>
                </c:pt>
                <c:pt idx="2811">
                  <c:v>2812</c:v>
                </c:pt>
                <c:pt idx="2812">
                  <c:v>2813</c:v>
                </c:pt>
                <c:pt idx="2813">
                  <c:v>2814</c:v>
                </c:pt>
                <c:pt idx="2814">
                  <c:v>2815</c:v>
                </c:pt>
                <c:pt idx="2815">
                  <c:v>2816</c:v>
                </c:pt>
                <c:pt idx="2816">
                  <c:v>2817</c:v>
                </c:pt>
                <c:pt idx="2817">
                  <c:v>2818</c:v>
                </c:pt>
                <c:pt idx="2818">
                  <c:v>2819</c:v>
                </c:pt>
                <c:pt idx="2819">
                  <c:v>2820</c:v>
                </c:pt>
                <c:pt idx="2820">
                  <c:v>2821</c:v>
                </c:pt>
                <c:pt idx="2821">
                  <c:v>2822</c:v>
                </c:pt>
                <c:pt idx="2822">
                  <c:v>2823</c:v>
                </c:pt>
                <c:pt idx="2823">
                  <c:v>2824</c:v>
                </c:pt>
                <c:pt idx="2824">
                  <c:v>2825</c:v>
                </c:pt>
                <c:pt idx="2825">
                  <c:v>2826</c:v>
                </c:pt>
                <c:pt idx="2826">
                  <c:v>2827</c:v>
                </c:pt>
                <c:pt idx="2827">
                  <c:v>2828</c:v>
                </c:pt>
                <c:pt idx="2828">
                  <c:v>2829</c:v>
                </c:pt>
                <c:pt idx="2829">
                  <c:v>2830</c:v>
                </c:pt>
                <c:pt idx="2830">
                  <c:v>2831</c:v>
                </c:pt>
                <c:pt idx="2831">
                  <c:v>2832</c:v>
                </c:pt>
                <c:pt idx="2832">
                  <c:v>2833</c:v>
                </c:pt>
                <c:pt idx="2833">
                  <c:v>2834</c:v>
                </c:pt>
                <c:pt idx="2834">
                  <c:v>2835</c:v>
                </c:pt>
                <c:pt idx="2835">
                  <c:v>2836</c:v>
                </c:pt>
                <c:pt idx="2836">
                  <c:v>2837</c:v>
                </c:pt>
                <c:pt idx="2837">
                  <c:v>2838</c:v>
                </c:pt>
                <c:pt idx="2838">
                  <c:v>2839</c:v>
                </c:pt>
                <c:pt idx="2839">
                  <c:v>2840</c:v>
                </c:pt>
                <c:pt idx="2840">
                  <c:v>2841</c:v>
                </c:pt>
                <c:pt idx="2841">
                  <c:v>2842</c:v>
                </c:pt>
                <c:pt idx="2842">
                  <c:v>2843</c:v>
                </c:pt>
                <c:pt idx="2843">
                  <c:v>2844</c:v>
                </c:pt>
                <c:pt idx="2844">
                  <c:v>2845</c:v>
                </c:pt>
                <c:pt idx="2845">
                  <c:v>2846</c:v>
                </c:pt>
                <c:pt idx="2846">
                  <c:v>2847</c:v>
                </c:pt>
                <c:pt idx="2847">
                  <c:v>2848</c:v>
                </c:pt>
                <c:pt idx="2848">
                  <c:v>2849</c:v>
                </c:pt>
                <c:pt idx="2849">
                  <c:v>2850</c:v>
                </c:pt>
                <c:pt idx="2850">
                  <c:v>2851</c:v>
                </c:pt>
                <c:pt idx="2851">
                  <c:v>2852</c:v>
                </c:pt>
                <c:pt idx="2852">
                  <c:v>2853</c:v>
                </c:pt>
                <c:pt idx="2853">
                  <c:v>2854</c:v>
                </c:pt>
                <c:pt idx="2854">
                  <c:v>2855</c:v>
                </c:pt>
                <c:pt idx="2855">
                  <c:v>2856</c:v>
                </c:pt>
                <c:pt idx="2856">
                  <c:v>2857</c:v>
                </c:pt>
                <c:pt idx="2857">
                  <c:v>2858</c:v>
                </c:pt>
                <c:pt idx="2858">
                  <c:v>2859</c:v>
                </c:pt>
                <c:pt idx="2859">
                  <c:v>2860</c:v>
                </c:pt>
                <c:pt idx="2860">
                  <c:v>2861</c:v>
                </c:pt>
                <c:pt idx="2861">
                  <c:v>2862</c:v>
                </c:pt>
                <c:pt idx="2862">
                  <c:v>2863</c:v>
                </c:pt>
                <c:pt idx="2863">
                  <c:v>2864</c:v>
                </c:pt>
                <c:pt idx="2864">
                  <c:v>2865</c:v>
                </c:pt>
                <c:pt idx="2865">
                  <c:v>2866</c:v>
                </c:pt>
                <c:pt idx="2866">
                  <c:v>2867</c:v>
                </c:pt>
                <c:pt idx="2867">
                  <c:v>2868</c:v>
                </c:pt>
                <c:pt idx="2868">
                  <c:v>2869</c:v>
                </c:pt>
                <c:pt idx="2869">
                  <c:v>2870</c:v>
                </c:pt>
                <c:pt idx="2870">
                  <c:v>2871</c:v>
                </c:pt>
                <c:pt idx="2871">
                  <c:v>2872</c:v>
                </c:pt>
                <c:pt idx="2872">
                  <c:v>2873</c:v>
                </c:pt>
                <c:pt idx="2873">
                  <c:v>2874</c:v>
                </c:pt>
                <c:pt idx="2874">
                  <c:v>2875</c:v>
                </c:pt>
                <c:pt idx="2875">
                  <c:v>2876</c:v>
                </c:pt>
                <c:pt idx="2876">
                  <c:v>2877</c:v>
                </c:pt>
                <c:pt idx="2877">
                  <c:v>2878</c:v>
                </c:pt>
                <c:pt idx="2878">
                  <c:v>2879</c:v>
                </c:pt>
                <c:pt idx="2879">
                  <c:v>2880</c:v>
                </c:pt>
                <c:pt idx="2880">
                  <c:v>2881</c:v>
                </c:pt>
                <c:pt idx="2881">
                  <c:v>2882</c:v>
                </c:pt>
                <c:pt idx="2882">
                  <c:v>2883</c:v>
                </c:pt>
                <c:pt idx="2883">
                  <c:v>2884</c:v>
                </c:pt>
                <c:pt idx="2884">
                  <c:v>2885</c:v>
                </c:pt>
                <c:pt idx="2885">
                  <c:v>2886</c:v>
                </c:pt>
                <c:pt idx="2886">
                  <c:v>2887</c:v>
                </c:pt>
                <c:pt idx="2887">
                  <c:v>2888</c:v>
                </c:pt>
                <c:pt idx="2888">
                  <c:v>2889</c:v>
                </c:pt>
                <c:pt idx="2889">
                  <c:v>2890</c:v>
                </c:pt>
                <c:pt idx="2890">
                  <c:v>2891</c:v>
                </c:pt>
                <c:pt idx="2891">
                  <c:v>2892</c:v>
                </c:pt>
                <c:pt idx="2892">
                  <c:v>2893</c:v>
                </c:pt>
                <c:pt idx="2893">
                  <c:v>2894</c:v>
                </c:pt>
                <c:pt idx="2894">
                  <c:v>2895</c:v>
                </c:pt>
                <c:pt idx="2895">
                  <c:v>2896</c:v>
                </c:pt>
                <c:pt idx="2896">
                  <c:v>2897</c:v>
                </c:pt>
                <c:pt idx="2897">
                  <c:v>2898</c:v>
                </c:pt>
                <c:pt idx="2898">
                  <c:v>2899</c:v>
                </c:pt>
                <c:pt idx="2899">
                  <c:v>2900</c:v>
                </c:pt>
                <c:pt idx="2900">
                  <c:v>2901</c:v>
                </c:pt>
                <c:pt idx="2901">
                  <c:v>2902</c:v>
                </c:pt>
                <c:pt idx="2902">
                  <c:v>2903</c:v>
                </c:pt>
                <c:pt idx="2903">
                  <c:v>2904</c:v>
                </c:pt>
                <c:pt idx="2904">
                  <c:v>2905</c:v>
                </c:pt>
                <c:pt idx="2905">
                  <c:v>2906</c:v>
                </c:pt>
                <c:pt idx="2906">
                  <c:v>2907</c:v>
                </c:pt>
                <c:pt idx="2907">
                  <c:v>2908</c:v>
                </c:pt>
                <c:pt idx="2908">
                  <c:v>2909</c:v>
                </c:pt>
                <c:pt idx="2909">
                  <c:v>2910</c:v>
                </c:pt>
                <c:pt idx="2910">
                  <c:v>2911</c:v>
                </c:pt>
                <c:pt idx="2911">
                  <c:v>2912</c:v>
                </c:pt>
                <c:pt idx="2912">
                  <c:v>2913</c:v>
                </c:pt>
                <c:pt idx="2913">
                  <c:v>2914</c:v>
                </c:pt>
                <c:pt idx="2914">
                  <c:v>2915</c:v>
                </c:pt>
                <c:pt idx="2915">
                  <c:v>2916</c:v>
                </c:pt>
                <c:pt idx="2916">
                  <c:v>2917</c:v>
                </c:pt>
                <c:pt idx="2917">
                  <c:v>2918</c:v>
                </c:pt>
                <c:pt idx="2918">
                  <c:v>2919</c:v>
                </c:pt>
                <c:pt idx="2919">
                  <c:v>2920</c:v>
                </c:pt>
                <c:pt idx="2920">
                  <c:v>2921</c:v>
                </c:pt>
                <c:pt idx="2921">
                  <c:v>2922</c:v>
                </c:pt>
                <c:pt idx="2922">
                  <c:v>2923</c:v>
                </c:pt>
                <c:pt idx="2923">
                  <c:v>2924</c:v>
                </c:pt>
                <c:pt idx="2924">
                  <c:v>2925</c:v>
                </c:pt>
                <c:pt idx="2925">
                  <c:v>2926</c:v>
                </c:pt>
                <c:pt idx="2926">
                  <c:v>2927</c:v>
                </c:pt>
                <c:pt idx="2927">
                  <c:v>2928</c:v>
                </c:pt>
                <c:pt idx="2928">
                  <c:v>2929</c:v>
                </c:pt>
                <c:pt idx="2929">
                  <c:v>2930</c:v>
                </c:pt>
                <c:pt idx="2930">
                  <c:v>2931</c:v>
                </c:pt>
                <c:pt idx="2931">
                  <c:v>2932</c:v>
                </c:pt>
                <c:pt idx="2932">
                  <c:v>2933</c:v>
                </c:pt>
                <c:pt idx="2933">
                  <c:v>2934</c:v>
                </c:pt>
                <c:pt idx="2934">
                  <c:v>2935</c:v>
                </c:pt>
                <c:pt idx="2935">
                  <c:v>2936</c:v>
                </c:pt>
                <c:pt idx="2936">
                  <c:v>2937</c:v>
                </c:pt>
                <c:pt idx="2937">
                  <c:v>2938</c:v>
                </c:pt>
                <c:pt idx="2938">
                  <c:v>2939</c:v>
                </c:pt>
                <c:pt idx="2939">
                  <c:v>2940</c:v>
                </c:pt>
                <c:pt idx="2940">
                  <c:v>2941</c:v>
                </c:pt>
                <c:pt idx="2941">
                  <c:v>2942</c:v>
                </c:pt>
                <c:pt idx="2942">
                  <c:v>2943</c:v>
                </c:pt>
                <c:pt idx="2943">
                  <c:v>2944</c:v>
                </c:pt>
                <c:pt idx="2944">
                  <c:v>2945</c:v>
                </c:pt>
                <c:pt idx="2945">
                  <c:v>2946</c:v>
                </c:pt>
                <c:pt idx="2946">
                  <c:v>2947</c:v>
                </c:pt>
                <c:pt idx="2947">
                  <c:v>2948</c:v>
                </c:pt>
                <c:pt idx="2948">
                  <c:v>2949</c:v>
                </c:pt>
                <c:pt idx="2949">
                  <c:v>2950</c:v>
                </c:pt>
                <c:pt idx="2950">
                  <c:v>2951</c:v>
                </c:pt>
                <c:pt idx="2951">
                  <c:v>2952</c:v>
                </c:pt>
                <c:pt idx="2952">
                  <c:v>2953</c:v>
                </c:pt>
                <c:pt idx="2953">
                  <c:v>2954</c:v>
                </c:pt>
                <c:pt idx="2954">
                  <c:v>2955</c:v>
                </c:pt>
                <c:pt idx="2955">
                  <c:v>2956</c:v>
                </c:pt>
                <c:pt idx="2956">
                  <c:v>2957</c:v>
                </c:pt>
                <c:pt idx="2957">
                  <c:v>2958</c:v>
                </c:pt>
                <c:pt idx="2958">
                  <c:v>2959</c:v>
                </c:pt>
                <c:pt idx="2959">
                  <c:v>2960</c:v>
                </c:pt>
                <c:pt idx="2960">
                  <c:v>2961</c:v>
                </c:pt>
                <c:pt idx="2961">
                  <c:v>2962</c:v>
                </c:pt>
                <c:pt idx="2962">
                  <c:v>2963</c:v>
                </c:pt>
                <c:pt idx="2963">
                  <c:v>2964</c:v>
                </c:pt>
                <c:pt idx="2964">
                  <c:v>2965</c:v>
                </c:pt>
                <c:pt idx="2965">
                  <c:v>2966</c:v>
                </c:pt>
                <c:pt idx="2966">
                  <c:v>2967</c:v>
                </c:pt>
                <c:pt idx="2967">
                  <c:v>2968</c:v>
                </c:pt>
                <c:pt idx="2968">
                  <c:v>2969</c:v>
                </c:pt>
                <c:pt idx="2969">
                  <c:v>2970</c:v>
                </c:pt>
                <c:pt idx="2970">
                  <c:v>2971</c:v>
                </c:pt>
                <c:pt idx="2971">
                  <c:v>2972</c:v>
                </c:pt>
                <c:pt idx="2972">
                  <c:v>2973</c:v>
                </c:pt>
                <c:pt idx="2973">
                  <c:v>2974</c:v>
                </c:pt>
                <c:pt idx="2974">
                  <c:v>2975</c:v>
                </c:pt>
                <c:pt idx="2975">
                  <c:v>2976</c:v>
                </c:pt>
                <c:pt idx="2976">
                  <c:v>2977</c:v>
                </c:pt>
                <c:pt idx="2977">
                  <c:v>2978</c:v>
                </c:pt>
                <c:pt idx="2978">
                  <c:v>2979</c:v>
                </c:pt>
                <c:pt idx="2979">
                  <c:v>2980</c:v>
                </c:pt>
                <c:pt idx="2980">
                  <c:v>2981</c:v>
                </c:pt>
                <c:pt idx="2981">
                  <c:v>2982</c:v>
                </c:pt>
                <c:pt idx="2982">
                  <c:v>2983</c:v>
                </c:pt>
                <c:pt idx="2983">
                  <c:v>2984</c:v>
                </c:pt>
                <c:pt idx="2984">
                  <c:v>2985</c:v>
                </c:pt>
                <c:pt idx="2985">
                  <c:v>2986</c:v>
                </c:pt>
                <c:pt idx="2986">
                  <c:v>2987</c:v>
                </c:pt>
                <c:pt idx="2987">
                  <c:v>2988</c:v>
                </c:pt>
                <c:pt idx="2988">
                  <c:v>2989</c:v>
                </c:pt>
                <c:pt idx="2989">
                  <c:v>2990</c:v>
                </c:pt>
                <c:pt idx="2990">
                  <c:v>2991</c:v>
                </c:pt>
                <c:pt idx="2991">
                  <c:v>2992</c:v>
                </c:pt>
                <c:pt idx="2992">
                  <c:v>2993</c:v>
                </c:pt>
                <c:pt idx="2993">
                  <c:v>2994</c:v>
                </c:pt>
                <c:pt idx="2994">
                  <c:v>2995</c:v>
                </c:pt>
                <c:pt idx="2995">
                  <c:v>2996</c:v>
                </c:pt>
                <c:pt idx="2996">
                  <c:v>2997</c:v>
                </c:pt>
                <c:pt idx="2997">
                  <c:v>2998</c:v>
                </c:pt>
                <c:pt idx="2998">
                  <c:v>2999</c:v>
                </c:pt>
                <c:pt idx="2999">
                  <c:v>3000</c:v>
                </c:pt>
                <c:pt idx="3000">
                  <c:v>3001</c:v>
                </c:pt>
                <c:pt idx="3001">
                  <c:v>3002</c:v>
                </c:pt>
                <c:pt idx="3002">
                  <c:v>3003</c:v>
                </c:pt>
                <c:pt idx="3003">
                  <c:v>3004</c:v>
                </c:pt>
                <c:pt idx="3004">
                  <c:v>3005</c:v>
                </c:pt>
                <c:pt idx="3005">
                  <c:v>3006</c:v>
                </c:pt>
                <c:pt idx="3006">
                  <c:v>3007</c:v>
                </c:pt>
                <c:pt idx="3007">
                  <c:v>3008</c:v>
                </c:pt>
                <c:pt idx="3008">
                  <c:v>3009</c:v>
                </c:pt>
                <c:pt idx="3009">
                  <c:v>3010</c:v>
                </c:pt>
                <c:pt idx="3010">
                  <c:v>3011</c:v>
                </c:pt>
                <c:pt idx="3011">
                  <c:v>3012</c:v>
                </c:pt>
                <c:pt idx="3012">
                  <c:v>3013</c:v>
                </c:pt>
                <c:pt idx="3013">
                  <c:v>3014</c:v>
                </c:pt>
                <c:pt idx="3014">
                  <c:v>3015</c:v>
                </c:pt>
                <c:pt idx="3015">
                  <c:v>3016</c:v>
                </c:pt>
                <c:pt idx="3016">
                  <c:v>3017</c:v>
                </c:pt>
                <c:pt idx="3017">
                  <c:v>3018</c:v>
                </c:pt>
                <c:pt idx="3018">
                  <c:v>3019</c:v>
                </c:pt>
                <c:pt idx="3019">
                  <c:v>3020</c:v>
                </c:pt>
                <c:pt idx="3020">
                  <c:v>3021</c:v>
                </c:pt>
                <c:pt idx="3021">
                  <c:v>3022</c:v>
                </c:pt>
                <c:pt idx="3022">
                  <c:v>3023</c:v>
                </c:pt>
                <c:pt idx="3023">
                  <c:v>3024</c:v>
                </c:pt>
                <c:pt idx="3024">
                  <c:v>3025</c:v>
                </c:pt>
                <c:pt idx="3025">
                  <c:v>3026</c:v>
                </c:pt>
                <c:pt idx="3026">
                  <c:v>3027</c:v>
                </c:pt>
                <c:pt idx="3027">
                  <c:v>3028</c:v>
                </c:pt>
                <c:pt idx="3028">
                  <c:v>3029</c:v>
                </c:pt>
                <c:pt idx="3029">
                  <c:v>3030</c:v>
                </c:pt>
                <c:pt idx="3030">
                  <c:v>3031</c:v>
                </c:pt>
                <c:pt idx="3031">
                  <c:v>3032</c:v>
                </c:pt>
                <c:pt idx="3032">
                  <c:v>3033</c:v>
                </c:pt>
                <c:pt idx="3033">
                  <c:v>3034</c:v>
                </c:pt>
                <c:pt idx="3034">
                  <c:v>3035</c:v>
                </c:pt>
                <c:pt idx="3035">
                  <c:v>3036</c:v>
                </c:pt>
                <c:pt idx="3036">
                  <c:v>3037</c:v>
                </c:pt>
                <c:pt idx="3037">
                  <c:v>3038</c:v>
                </c:pt>
                <c:pt idx="3038">
                  <c:v>3039</c:v>
                </c:pt>
                <c:pt idx="3039">
                  <c:v>3040</c:v>
                </c:pt>
                <c:pt idx="3040">
                  <c:v>3041</c:v>
                </c:pt>
                <c:pt idx="3041">
                  <c:v>3042</c:v>
                </c:pt>
                <c:pt idx="3042">
                  <c:v>3043</c:v>
                </c:pt>
                <c:pt idx="3043">
                  <c:v>3044</c:v>
                </c:pt>
                <c:pt idx="3044">
                  <c:v>3045</c:v>
                </c:pt>
                <c:pt idx="3045">
                  <c:v>3046</c:v>
                </c:pt>
                <c:pt idx="3046">
                  <c:v>3047</c:v>
                </c:pt>
                <c:pt idx="3047">
                  <c:v>3048</c:v>
                </c:pt>
                <c:pt idx="3048">
                  <c:v>3049</c:v>
                </c:pt>
                <c:pt idx="3049">
                  <c:v>3050</c:v>
                </c:pt>
                <c:pt idx="3050">
                  <c:v>3051</c:v>
                </c:pt>
                <c:pt idx="3051">
                  <c:v>3052</c:v>
                </c:pt>
                <c:pt idx="3052">
                  <c:v>3053</c:v>
                </c:pt>
                <c:pt idx="3053">
                  <c:v>3054</c:v>
                </c:pt>
                <c:pt idx="3054">
                  <c:v>3055</c:v>
                </c:pt>
                <c:pt idx="3055">
                  <c:v>3056</c:v>
                </c:pt>
                <c:pt idx="3056">
                  <c:v>3057</c:v>
                </c:pt>
                <c:pt idx="3057">
                  <c:v>3058</c:v>
                </c:pt>
                <c:pt idx="3058">
                  <c:v>3059</c:v>
                </c:pt>
                <c:pt idx="3059">
                  <c:v>3060</c:v>
                </c:pt>
                <c:pt idx="3060">
                  <c:v>3061</c:v>
                </c:pt>
                <c:pt idx="3061">
                  <c:v>3062</c:v>
                </c:pt>
                <c:pt idx="3062">
                  <c:v>3063</c:v>
                </c:pt>
                <c:pt idx="3063">
                  <c:v>3064</c:v>
                </c:pt>
                <c:pt idx="3064">
                  <c:v>3065</c:v>
                </c:pt>
                <c:pt idx="3065">
                  <c:v>3066</c:v>
                </c:pt>
                <c:pt idx="3066">
                  <c:v>3067</c:v>
                </c:pt>
                <c:pt idx="3067">
                  <c:v>3068</c:v>
                </c:pt>
                <c:pt idx="3068">
                  <c:v>3069</c:v>
                </c:pt>
                <c:pt idx="3069">
                  <c:v>3070</c:v>
                </c:pt>
                <c:pt idx="3070">
                  <c:v>3071</c:v>
                </c:pt>
                <c:pt idx="3071">
                  <c:v>3072</c:v>
                </c:pt>
                <c:pt idx="3072">
                  <c:v>3073</c:v>
                </c:pt>
                <c:pt idx="3073">
                  <c:v>3074</c:v>
                </c:pt>
                <c:pt idx="3074">
                  <c:v>3075</c:v>
                </c:pt>
                <c:pt idx="3075">
                  <c:v>3076</c:v>
                </c:pt>
                <c:pt idx="3076">
                  <c:v>3077</c:v>
                </c:pt>
                <c:pt idx="3077">
                  <c:v>3078</c:v>
                </c:pt>
                <c:pt idx="3078">
                  <c:v>3079</c:v>
                </c:pt>
                <c:pt idx="3079">
                  <c:v>3080</c:v>
                </c:pt>
                <c:pt idx="3080">
                  <c:v>3081</c:v>
                </c:pt>
                <c:pt idx="3081">
                  <c:v>3082</c:v>
                </c:pt>
                <c:pt idx="3082">
                  <c:v>3083</c:v>
                </c:pt>
                <c:pt idx="3083">
                  <c:v>3084</c:v>
                </c:pt>
                <c:pt idx="3084">
                  <c:v>3085</c:v>
                </c:pt>
                <c:pt idx="3085">
                  <c:v>3086</c:v>
                </c:pt>
                <c:pt idx="3086">
                  <c:v>3087</c:v>
                </c:pt>
                <c:pt idx="3087">
                  <c:v>3088</c:v>
                </c:pt>
                <c:pt idx="3088">
                  <c:v>3089</c:v>
                </c:pt>
                <c:pt idx="3089">
                  <c:v>3090</c:v>
                </c:pt>
                <c:pt idx="3090">
                  <c:v>3091</c:v>
                </c:pt>
                <c:pt idx="3091">
                  <c:v>3092</c:v>
                </c:pt>
                <c:pt idx="3092">
                  <c:v>3093</c:v>
                </c:pt>
                <c:pt idx="3093">
                  <c:v>3094</c:v>
                </c:pt>
                <c:pt idx="3094">
                  <c:v>3095</c:v>
                </c:pt>
                <c:pt idx="3095">
                  <c:v>3096</c:v>
                </c:pt>
                <c:pt idx="3096">
                  <c:v>3097</c:v>
                </c:pt>
                <c:pt idx="3097">
                  <c:v>3098</c:v>
                </c:pt>
                <c:pt idx="3098">
                  <c:v>3099</c:v>
                </c:pt>
                <c:pt idx="3099">
                  <c:v>3100</c:v>
                </c:pt>
                <c:pt idx="3100">
                  <c:v>3101</c:v>
                </c:pt>
                <c:pt idx="3101">
                  <c:v>3102</c:v>
                </c:pt>
                <c:pt idx="3102">
                  <c:v>3103</c:v>
                </c:pt>
                <c:pt idx="3103">
                  <c:v>3104</c:v>
                </c:pt>
                <c:pt idx="3104">
                  <c:v>3105</c:v>
                </c:pt>
                <c:pt idx="3105">
                  <c:v>3106</c:v>
                </c:pt>
                <c:pt idx="3106">
                  <c:v>3107</c:v>
                </c:pt>
                <c:pt idx="3107">
                  <c:v>3108</c:v>
                </c:pt>
                <c:pt idx="3108">
                  <c:v>3109</c:v>
                </c:pt>
                <c:pt idx="3109">
                  <c:v>3110</c:v>
                </c:pt>
                <c:pt idx="3110">
                  <c:v>3111</c:v>
                </c:pt>
                <c:pt idx="3111">
                  <c:v>3112</c:v>
                </c:pt>
                <c:pt idx="3112">
                  <c:v>3113</c:v>
                </c:pt>
                <c:pt idx="3113">
                  <c:v>3114</c:v>
                </c:pt>
                <c:pt idx="3114">
                  <c:v>3115</c:v>
                </c:pt>
                <c:pt idx="3115">
                  <c:v>3116</c:v>
                </c:pt>
                <c:pt idx="3116">
                  <c:v>3117</c:v>
                </c:pt>
                <c:pt idx="3117">
                  <c:v>3118</c:v>
                </c:pt>
                <c:pt idx="3118">
                  <c:v>3119</c:v>
                </c:pt>
                <c:pt idx="3119">
                  <c:v>3120</c:v>
                </c:pt>
                <c:pt idx="3120">
                  <c:v>3121</c:v>
                </c:pt>
                <c:pt idx="3121">
                  <c:v>3122</c:v>
                </c:pt>
                <c:pt idx="3122">
                  <c:v>3123</c:v>
                </c:pt>
                <c:pt idx="3123">
                  <c:v>3124</c:v>
                </c:pt>
                <c:pt idx="3124">
                  <c:v>3125</c:v>
                </c:pt>
                <c:pt idx="3125">
                  <c:v>3126</c:v>
                </c:pt>
                <c:pt idx="3126">
                  <c:v>3127</c:v>
                </c:pt>
                <c:pt idx="3127">
                  <c:v>3128</c:v>
                </c:pt>
                <c:pt idx="3128">
                  <c:v>3129</c:v>
                </c:pt>
                <c:pt idx="3129">
                  <c:v>3130</c:v>
                </c:pt>
                <c:pt idx="3130">
                  <c:v>3131</c:v>
                </c:pt>
                <c:pt idx="3131">
                  <c:v>3132</c:v>
                </c:pt>
                <c:pt idx="3132">
                  <c:v>3133</c:v>
                </c:pt>
                <c:pt idx="3133">
                  <c:v>3134</c:v>
                </c:pt>
                <c:pt idx="3134">
                  <c:v>3135</c:v>
                </c:pt>
                <c:pt idx="3135">
                  <c:v>3136</c:v>
                </c:pt>
                <c:pt idx="3136">
                  <c:v>3137</c:v>
                </c:pt>
                <c:pt idx="3137">
                  <c:v>3138</c:v>
                </c:pt>
                <c:pt idx="3138">
                  <c:v>3139</c:v>
                </c:pt>
                <c:pt idx="3139">
                  <c:v>3140</c:v>
                </c:pt>
                <c:pt idx="3140">
                  <c:v>3141</c:v>
                </c:pt>
                <c:pt idx="3141">
                  <c:v>3142</c:v>
                </c:pt>
                <c:pt idx="3142">
                  <c:v>3143</c:v>
                </c:pt>
                <c:pt idx="3143">
                  <c:v>3144</c:v>
                </c:pt>
                <c:pt idx="3144">
                  <c:v>3145</c:v>
                </c:pt>
                <c:pt idx="3145">
                  <c:v>3146</c:v>
                </c:pt>
                <c:pt idx="3146">
                  <c:v>3147</c:v>
                </c:pt>
                <c:pt idx="3147">
                  <c:v>3148</c:v>
                </c:pt>
                <c:pt idx="3148">
                  <c:v>3149</c:v>
                </c:pt>
                <c:pt idx="3149">
                  <c:v>3150</c:v>
                </c:pt>
                <c:pt idx="3150">
                  <c:v>3151</c:v>
                </c:pt>
                <c:pt idx="3151">
                  <c:v>3152</c:v>
                </c:pt>
                <c:pt idx="3152">
                  <c:v>3153</c:v>
                </c:pt>
                <c:pt idx="3153">
                  <c:v>3154</c:v>
                </c:pt>
                <c:pt idx="3154">
                  <c:v>3155</c:v>
                </c:pt>
                <c:pt idx="3155">
                  <c:v>3156</c:v>
                </c:pt>
                <c:pt idx="3156">
                  <c:v>3157</c:v>
                </c:pt>
                <c:pt idx="3157">
                  <c:v>3158</c:v>
                </c:pt>
                <c:pt idx="3158">
                  <c:v>3159</c:v>
                </c:pt>
                <c:pt idx="3159">
                  <c:v>3160</c:v>
                </c:pt>
                <c:pt idx="3160">
                  <c:v>3161</c:v>
                </c:pt>
                <c:pt idx="3161">
                  <c:v>3162</c:v>
                </c:pt>
                <c:pt idx="3162">
                  <c:v>3163</c:v>
                </c:pt>
                <c:pt idx="3163">
                  <c:v>3164</c:v>
                </c:pt>
                <c:pt idx="3164">
                  <c:v>3165</c:v>
                </c:pt>
                <c:pt idx="3165">
                  <c:v>3166</c:v>
                </c:pt>
                <c:pt idx="3166">
                  <c:v>3167</c:v>
                </c:pt>
                <c:pt idx="3167">
                  <c:v>3168</c:v>
                </c:pt>
                <c:pt idx="3168">
                  <c:v>3169</c:v>
                </c:pt>
                <c:pt idx="3169">
                  <c:v>3170</c:v>
                </c:pt>
                <c:pt idx="3170">
                  <c:v>3171</c:v>
                </c:pt>
                <c:pt idx="3171">
                  <c:v>3172</c:v>
                </c:pt>
                <c:pt idx="3172">
                  <c:v>3173</c:v>
                </c:pt>
                <c:pt idx="3173">
                  <c:v>3174</c:v>
                </c:pt>
                <c:pt idx="3174">
                  <c:v>3175</c:v>
                </c:pt>
                <c:pt idx="3175">
                  <c:v>3176</c:v>
                </c:pt>
                <c:pt idx="3176">
                  <c:v>3177</c:v>
                </c:pt>
                <c:pt idx="3177">
                  <c:v>3178</c:v>
                </c:pt>
                <c:pt idx="3178">
                  <c:v>3179</c:v>
                </c:pt>
                <c:pt idx="3179">
                  <c:v>3180</c:v>
                </c:pt>
                <c:pt idx="3180">
                  <c:v>3181</c:v>
                </c:pt>
                <c:pt idx="3181">
                  <c:v>3182</c:v>
                </c:pt>
                <c:pt idx="3182">
                  <c:v>3183</c:v>
                </c:pt>
                <c:pt idx="3183">
                  <c:v>3184</c:v>
                </c:pt>
                <c:pt idx="3184">
                  <c:v>3185</c:v>
                </c:pt>
                <c:pt idx="3185">
                  <c:v>3186</c:v>
                </c:pt>
                <c:pt idx="3186">
                  <c:v>3187</c:v>
                </c:pt>
                <c:pt idx="3187">
                  <c:v>3188</c:v>
                </c:pt>
                <c:pt idx="3188">
                  <c:v>3189</c:v>
                </c:pt>
                <c:pt idx="3189">
                  <c:v>3190</c:v>
                </c:pt>
                <c:pt idx="3190">
                  <c:v>3191</c:v>
                </c:pt>
                <c:pt idx="3191">
                  <c:v>3192</c:v>
                </c:pt>
                <c:pt idx="3192">
                  <c:v>3193</c:v>
                </c:pt>
                <c:pt idx="3193">
                  <c:v>3194</c:v>
                </c:pt>
                <c:pt idx="3194">
                  <c:v>3195</c:v>
                </c:pt>
                <c:pt idx="3195">
                  <c:v>3196</c:v>
                </c:pt>
                <c:pt idx="3196">
                  <c:v>3197</c:v>
                </c:pt>
                <c:pt idx="3197">
                  <c:v>3198</c:v>
                </c:pt>
                <c:pt idx="3198">
                  <c:v>3199</c:v>
                </c:pt>
                <c:pt idx="3199">
                  <c:v>3200</c:v>
                </c:pt>
                <c:pt idx="3200">
                  <c:v>3201</c:v>
                </c:pt>
                <c:pt idx="3201">
                  <c:v>3202</c:v>
                </c:pt>
                <c:pt idx="3202">
                  <c:v>3203</c:v>
                </c:pt>
                <c:pt idx="3203">
                  <c:v>3204</c:v>
                </c:pt>
                <c:pt idx="3204">
                  <c:v>3205</c:v>
                </c:pt>
                <c:pt idx="3205">
                  <c:v>3206</c:v>
                </c:pt>
                <c:pt idx="3206">
                  <c:v>3207</c:v>
                </c:pt>
                <c:pt idx="3207">
                  <c:v>3208</c:v>
                </c:pt>
                <c:pt idx="3208">
                  <c:v>3209</c:v>
                </c:pt>
                <c:pt idx="3209">
                  <c:v>3210</c:v>
                </c:pt>
                <c:pt idx="3210">
                  <c:v>3211</c:v>
                </c:pt>
                <c:pt idx="3211">
                  <c:v>3212</c:v>
                </c:pt>
                <c:pt idx="3212">
                  <c:v>3213</c:v>
                </c:pt>
                <c:pt idx="3213">
                  <c:v>3214</c:v>
                </c:pt>
                <c:pt idx="3214">
                  <c:v>3215</c:v>
                </c:pt>
                <c:pt idx="3215">
                  <c:v>3216</c:v>
                </c:pt>
                <c:pt idx="3216">
                  <c:v>3217</c:v>
                </c:pt>
                <c:pt idx="3217">
                  <c:v>3218</c:v>
                </c:pt>
                <c:pt idx="3218">
                  <c:v>3219</c:v>
                </c:pt>
                <c:pt idx="3219">
                  <c:v>3220</c:v>
                </c:pt>
                <c:pt idx="3220">
                  <c:v>3221</c:v>
                </c:pt>
                <c:pt idx="3221">
                  <c:v>3222</c:v>
                </c:pt>
                <c:pt idx="3222">
                  <c:v>3223</c:v>
                </c:pt>
                <c:pt idx="3223">
                  <c:v>3224</c:v>
                </c:pt>
                <c:pt idx="3224">
                  <c:v>3225</c:v>
                </c:pt>
                <c:pt idx="3225">
                  <c:v>3226</c:v>
                </c:pt>
                <c:pt idx="3226">
                  <c:v>3227</c:v>
                </c:pt>
                <c:pt idx="3227">
                  <c:v>3228</c:v>
                </c:pt>
                <c:pt idx="3228">
                  <c:v>3229</c:v>
                </c:pt>
                <c:pt idx="3229">
                  <c:v>3230</c:v>
                </c:pt>
                <c:pt idx="3230">
                  <c:v>3231</c:v>
                </c:pt>
                <c:pt idx="3231">
                  <c:v>3232</c:v>
                </c:pt>
                <c:pt idx="3232">
                  <c:v>3233</c:v>
                </c:pt>
                <c:pt idx="3233">
                  <c:v>3234</c:v>
                </c:pt>
                <c:pt idx="3234">
                  <c:v>3235</c:v>
                </c:pt>
                <c:pt idx="3235">
                  <c:v>3236</c:v>
                </c:pt>
                <c:pt idx="3236">
                  <c:v>3237</c:v>
                </c:pt>
                <c:pt idx="3237">
                  <c:v>3238</c:v>
                </c:pt>
                <c:pt idx="3238">
                  <c:v>3239</c:v>
                </c:pt>
                <c:pt idx="3239">
                  <c:v>3240</c:v>
                </c:pt>
                <c:pt idx="3240">
                  <c:v>3241</c:v>
                </c:pt>
                <c:pt idx="3241">
                  <c:v>3242</c:v>
                </c:pt>
                <c:pt idx="3242">
                  <c:v>3243</c:v>
                </c:pt>
                <c:pt idx="3243">
                  <c:v>3244</c:v>
                </c:pt>
                <c:pt idx="3244">
                  <c:v>3245</c:v>
                </c:pt>
                <c:pt idx="3245">
                  <c:v>3246</c:v>
                </c:pt>
                <c:pt idx="3246">
                  <c:v>3247</c:v>
                </c:pt>
                <c:pt idx="3247">
                  <c:v>3248</c:v>
                </c:pt>
                <c:pt idx="3248">
                  <c:v>3249</c:v>
                </c:pt>
                <c:pt idx="3249">
                  <c:v>3250</c:v>
                </c:pt>
                <c:pt idx="3250">
                  <c:v>3251</c:v>
                </c:pt>
                <c:pt idx="3251">
                  <c:v>3252</c:v>
                </c:pt>
                <c:pt idx="3252">
                  <c:v>3253</c:v>
                </c:pt>
                <c:pt idx="3253">
                  <c:v>3254</c:v>
                </c:pt>
                <c:pt idx="3254">
                  <c:v>3255</c:v>
                </c:pt>
                <c:pt idx="3255">
                  <c:v>3256</c:v>
                </c:pt>
                <c:pt idx="3256">
                  <c:v>3257</c:v>
                </c:pt>
                <c:pt idx="3257">
                  <c:v>3258</c:v>
                </c:pt>
                <c:pt idx="3258">
                  <c:v>3259</c:v>
                </c:pt>
                <c:pt idx="3259">
                  <c:v>3260</c:v>
                </c:pt>
                <c:pt idx="3260">
                  <c:v>3261</c:v>
                </c:pt>
                <c:pt idx="3261">
                  <c:v>3262</c:v>
                </c:pt>
                <c:pt idx="3262">
                  <c:v>3263</c:v>
                </c:pt>
                <c:pt idx="3263">
                  <c:v>3264</c:v>
                </c:pt>
                <c:pt idx="3264">
                  <c:v>3265</c:v>
                </c:pt>
                <c:pt idx="3265">
                  <c:v>3266</c:v>
                </c:pt>
                <c:pt idx="3266">
                  <c:v>3267</c:v>
                </c:pt>
                <c:pt idx="3267">
                  <c:v>3268</c:v>
                </c:pt>
                <c:pt idx="3268">
                  <c:v>3269</c:v>
                </c:pt>
                <c:pt idx="3269">
                  <c:v>3270</c:v>
                </c:pt>
                <c:pt idx="3270">
                  <c:v>3271</c:v>
                </c:pt>
                <c:pt idx="3271">
                  <c:v>3272</c:v>
                </c:pt>
                <c:pt idx="3272">
                  <c:v>3273</c:v>
                </c:pt>
                <c:pt idx="3273">
                  <c:v>3274</c:v>
                </c:pt>
                <c:pt idx="3274">
                  <c:v>3275</c:v>
                </c:pt>
                <c:pt idx="3275">
                  <c:v>3276</c:v>
                </c:pt>
                <c:pt idx="3276">
                  <c:v>3277</c:v>
                </c:pt>
                <c:pt idx="3277">
                  <c:v>3278</c:v>
                </c:pt>
                <c:pt idx="3278">
                  <c:v>3279</c:v>
                </c:pt>
                <c:pt idx="3279">
                  <c:v>3280</c:v>
                </c:pt>
                <c:pt idx="3280">
                  <c:v>3281</c:v>
                </c:pt>
                <c:pt idx="3281">
                  <c:v>3282</c:v>
                </c:pt>
                <c:pt idx="3282">
                  <c:v>3283</c:v>
                </c:pt>
                <c:pt idx="3283">
                  <c:v>3284</c:v>
                </c:pt>
                <c:pt idx="3284">
                  <c:v>3285</c:v>
                </c:pt>
                <c:pt idx="3285">
                  <c:v>3286</c:v>
                </c:pt>
                <c:pt idx="3286">
                  <c:v>3287</c:v>
                </c:pt>
                <c:pt idx="3287">
                  <c:v>3288</c:v>
                </c:pt>
                <c:pt idx="3288">
                  <c:v>3289</c:v>
                </c:pt>
                <c:pt idx="3289">
                  <c:v>3290</c:v>
                </c:pt>
                <c:pt idx="3290">
                  <c:v>3291</c:v>
                </c:pt>
                <c:pt idx="3291">
                  <c:v>3292</c:v>
                </c:pt>
                <c:pt idx="3292">
                  <c:v>3293</c:v>
                </c:pt>
                <c:pt idx="3293">
                  <c:v>3294</c:v>
                </c:pt>
                <c:pt idx="3294">
                  <c:v>3295</c:v>
                </c:pt>
                <c:pt idx="3295">
                  <c:v>3296</c:v>
                </c:pt>
                <c:pt idx="3296">
                  <c:v>3297</c:v>
                </c:pt>
                <c:pt idx="3297">
                  <c:v>3298</c:v>
                </c:pt>
                <c:pt idx="3298">
                  <c:v>3299</c:v>
                </c:pt>
                <c:pt idx="3299">
                  <c:v>3300</c:v>
                </c:pt>
                <c:pt idx="3300">
                  <c:v>3301</c:v>
                </c:pt>
                <c:pt idx="3301">
                  <c:v>3302</c:v>
                </c:pt>
                <c:pt idx="3302">
                  <c:v>3303</c:v>
                </c:pt>
                <c:pt idx="3303">
                  <c:v>3304</c:v>
                </c:pt>
                <c:pt idx="3304">
                  <c:v>3305</c:v>
                </c:pt>
                <c:pt idx="3305">
                  <c:v>3306</c:v>
                </c:pt>
                <c:pt idx="3306">
                  <c:v>3307</c:v>
                </c:pt>
                <c:pt idx="3307">
                  <c:v>3308</c:v>
                </c:pt>
                <c:pt idx="3308">
                  <c:v>3309</c:v>
                </c:pt>
                <c:pt idx="3309">
                  <c:v>3310</c:v>
                </c:pt>
                <c:pt idx="3310">
                  <c:v>3311</c:v>
                </c:pt>
                <c:pt idx="3311">
                  <c:v>3312</c:v>
                </c:pt>
                <c:pt idx="3312">
                  <c:v>3313</c:v>
                </c:pt>
                <c:pt idx="3313">
                  <c:v>3314</c:v>
                </c:pt>
                <c:pt idx="3314">
                  <c:v>3315</c:v>
                </c:pt>
                <c:pt idx="3315">
                  <c:v>3316</c:v>
                </c:pt>
                <c:pt idx="3316">
                  <c:v>3317</c:v>
                </c:pt>
                <c:pt idx="3317">
                  <c:v>3318</c:v>
                </c:pt>
                <c:pt idx="3318">
                  <c:v>3319</c:v>
                </c:pt>
                <c:pt idx="3319">
                  <c:v>3320</c:v>
                </c:pt>
                <c:pt idx="3320">
                  <c:v>3321</c:v>
                </c:pt>
                <c:pt idx="3321">
                  <c:v>3322</c:v>
                </c:pt>
                <c:pt idx="3322">
                  <c:v>3323</c:v>
                </c:pt>
                <c:pt idx="3323">
                  <c:v>3324</c:v>
                </c:pt>
                <c:pt idx="3324">
                  <c:v>3325</c:v>
                </c:pt>
                <c:pt idx="3325">
                  <c:v>3326</c:v>
                </c:pt>
                <c:pt idx="3326">
                  <c:v>3327</c:v>
                </c:pt>
                <c:pt idx="3327">
                  <c:v>3328</c:v>
                </c:pt>
                <c:pt idx="3328">
                  <c:v>3329</c:v>
                </c:pt>
                <c:pt idx="3329">
                  <c:v>3330</c:v>
                </c:pt>
                <c:pt idx="3330">
                  <c:v>3331</c:v>
                </c:pt>
                <c:pt idx="3331">
                  <c:v>3332</c:v>
                </c:pt>
                <c:pt idx="3332">
                  <c:v>3333</c:v>
                </c:pt>
                <c:pt idx="3333">
                  <c:v>3334</c:v>
                </c:pt>
                <c:pt idx="3334">
                  <c:v>3335</c:v>
                </c:pt>
                <c:pt idx="3335">
                  <c:v>3336</c:v>
                </c:pt>
                <c:pt idx="3336">
                  <c:v>3337</c:v>
                </c:pt>
                <c:pt idx="3337">
                  <c:v>3338</c:v>
                </c:pt>
                <c:pt idx="3338">
                  <c:v>3339</c:v>
                </c:pt>
                <c:pt idx="3339">
                  <c:v>3340</c:v>
                </c:pt>
                <c:pt idx="3340">
                  <c:v>3341</c:v>
                </c:pt>
                <c:pt idx="3341">
                  <c:v>3342</c:v>
                </c:pt>
                <c:pt idx="3342">
                  <c:v>3343</c:v>
                </c:pt>
                <c:pt idx="3343">
                  <c:v>3344</c:v>
                </c:pt>
                <c:pt idx="3344">
                  <c:v>3345</c:v>
                </c:pt>
                <c:pt idx="3345">
                  <c:v>3346</c:v>
                </c:pt>
                <c:pt idx="3346">
                  <c:v>3347</c:v>
                </c:pt>
                <c:pt idx="3347">
                  <c:v>3348</c:v>
                </c:pt>
                <c:pt idx="3348">
                  <c:v>3349</c:v>
                </c:pt>
                <c:pt idx="3349">
                  <c:v>3350</c:v>
                </c:pt>
                <c:pt idx="3350">
                  <c:v>3351</c:v>
                </c:pt>
                <c:pt idx="3351">
                  <c:v>3352</c:v>
                </c:pt>
                <c:pt idx="3352">
                  <c:v>3353</c:v>
                </c:pt>
                <c:pt idx="3353">
                  <c:v>3354</c:v>
                </c:pt>
                <c:pt idx="3354">
                  <c:v>3355</c:v>
                </c:pt>
                <c:pt idx="3355">
                  <c:v>3356</c:v>
                </c:pt>
                <c:pt idx="3356">
                  <c:v>3357</c:v>
                </c:pt>
                <c:pt idx="3357">
                  <c:v>3358</c:v>
                </c:pt>
                <c:pt idx="3358">
                  <c:v>3359</c:v>
                </c:pt>
                <c:pt idx="3359">
                  <c:v>3360</c:v>
                </c:pt>
                <c:pt idx="3360">
                  <c:v>3361</c:v>
                </c:pt>
                <c:pt idx="3361">
                  <c:v>3362</c:v>
                </c:pt>
                <c:pt idx="3362">
                  <c:v>3363</c:v>
                </c:pt>
                <c:pt idx="3363">
                  <c:v>3364</c:v>
                </c:pt>
                <c:pt idx="3364">
                  <c:v>3365</c:v>
                </c:pt>
                <c:pt idx="3365">
                  <c:v>3366</c:v>
                </c:pt>
                <c:pt idx="3366">
                  <c:v>3367</c:v>
                </c:pt>
                <c:pt idx="3367">
                  <c:v>3368</c:v>
                </c:pt>
                <c:pt idx="3368">
                  <c:v>3369</c:v>
                </c:pt>
                <c:pt idx="3369">
                  <c:v>3370</c:v>
                </c:pt>
                <c:pt idx="3370">
                  <c:v>3371</c:v>
                </c:pt>
                <c:pt idx="3371">
                  <c:v>3372</c:v>
                </c:pt>
                <c:pt idx="3372">
                  <c:v>3373</c:v>
                </c:pt>
                <c:pt idx="3373">
                  <c:v>3374</c:v>
                </c:pt>
                <c:pt idx="3374">
                  <c:v>3375</c:v>
                </c:pt>
                <c:pt idx="3375">
                  <c:v>3376</c:v>
                </c:pt>
                <c:pt idx="3376">
                  <c:v>3377</c:v>
                </c:pt>
                <c:pt idx="3377">
                  <c:v>3378</c:v>
                </c:pt>
                <c:pt idx="3378">
                  <c:v>3379</c:v>
                </c:pt>
                <c:pt idx="3379">
                  <c:v>3380</c:v>
                </c:pt>
                <c:pt idx="3380">
                  <c:v>3381</c:v>
                </c:pt>
                <c:pt idx="3381">
                  <c:v>3382</c:v>
                </c:pt>
                <c:pt idx="3382">
                  <c:v>3383</c:v>
                </c:pt>
                <c:pt idx="3383">
                  <c:v>3384</c:v>
                </c:pt>
                <c:pt idx="3384">
                  <c:v>3385</c:v>
                </c:pt>
                <c:pt idx="3385">
                  <c:v>3386</c:v>
                </c:pt>
                <c:pt idx="3386">
                  <c:v>3387</c:v>
                </c:pt>
                <c:pt idx="3387">
                  <c:v>3388</c:v>
                </c:pt>
                <c:pt idx="3388">
                  <c:v>3389</c:v>
                </c:pt>
                <c:pt idx="3389">
                  <c:v>3390</c:v>
                </c:pt>
                <c:pt idx="3390">
                  <c:v>3391</c:v>
                </c:pt>
                <c:pt idx="3391">
                  <c:v>3392</c:v>
                </c:pt>
                <c:pt idx="3392">
                  <c:v>3393</c:v>
                </c:pt>
                <c:pt idx="3393">
                  <c:v>3394</c:v>
                </c:pt>
                <c:pt idx="3394">
                  <c:v>3395</c:v>
                </c:pt>
                <c:pt idx="3395">
                  <c:v>3396</c:v>
                </c:pt>
                <c:pt idx="3396">
                  <c:v>3397</c:v>
                </c:pt>
                <c:pt idx="3397">
                  <c:v>3398</c:v>
                </c:pt>
                <c:pt idx="3398">
                  <c:v>3399</c:v>
                </c:pt>
                <c:pt idx="3399">
                  <c:v>3400</c:v>
                </c:pt>
                <c:pt idx="3400">
                  <c:v>3401</c:v>
                </c:pt>
                <c:pt idx="3401">
                  <c:v>3402</c:v>
                </c:pt>
                <c:pt idx="3402">
                  <c:v>3403</c:v>
                </c:pt>
                <c:pt idx="3403">
                  <c:v>3404</c:v>
                </c:pt>
                <c:pt idx="3404">
                  <c:v>3405</c:v>
                </c:pt>
                <c:pt idx="3405">
                  <c:v>3406</c:v>
                </c:pt>
                <c:pt idx="3406">
                  <c:v>3407</c:v>
                </c:pt>
                <c:pt idx="3407">
                  <c:v>3408</c:v>
                </c:pt>
                <c:pt idx="3408">
                  <c:v>3409</c:v>
                </c:pt>
                <c:pt idx="3409">
                  <c:v>3410</c:v>
                </c:pt>
                <c:pt idx="3410">
                  <c:v>3411</c:v>
                </c:pt>
                <c:pt idx="3411">
                  <c:v>3412</c:v>
                </c:pt>
                <c:pt idx="3412">
                  <c:v>3413</c:v>
                </c:pt>
                <c:pt idx="3413">
                  <c:v>3414</c:v>
                </c:pt>
                <c:pt idx="3414">
                  <c:v>3415</c:v>
                </c:pt>
                <c:pt idx="3415">
                  <c:v>3416</c:v>
                </c:pt>
                <c:pt idx="3416">
                  <c:v>3417</c:v>
                </c:pt>
                <c:pt idx="3417">
                  <c:v>3418</c:v>
                </c:pt>
                <c:pt idx="3418">
                  <c:v>3419</c:v>
                </c:pt>
                <c:pt idx="3419">
                  <c:v>3420</c:v>
                </c:pt>
                <c:pt idx="3420">
                  <c:v>3421</c:v>
                </c:pt>
                <c:pt idx="3421">
                  <c:v>3422</c:v>
                </c:pt>
                <c:pt idx="3422">
                  <c:v>3423</c:v>
                </c:pt>
                <c:pt idx="3423">
                  <c:v>3424</c:v>
                </c:pt>
                <c:pt idx="3424">
                  <c:v>3425</c:v>
                </c:pt>
                <c:pt idx="3425">
                  <c:v>3426</c:v>
                </c:pt>
                <c:pt idx="3426">
                  <c:v>3427</c:v>
                </c:pt>
                <c:pt idx="3427">
                  <c:v>3428</c:v>
                </c:pt>
                <c:pt idx="3428">
                  <c:v>3429</c:v>
                </c:pt>
                <c:pt idx="3429">
                  <c:v>3430</c:v>
                </c:pt>
                <c:pt idx="3430">
                  <c:v>3431</c:v>
                </c:pt>
                <c:pt idx="3431">
                  <c:v>3432</c:v>
                </c:pt>
                <c:pt idx="3432">
                  <c:v>3433</c:v>
                </c:pt>
                <c:pt idx="3433">
                  <c:v>3434</c:v>
                </c:pt>
                <c:pt idx="3434">
                  <c:v>3435</c:v>
                </c:pt>
                <c:pt idx="3435">
                  <c:v>3436</c:v>
                </c:pt>
                <c:pt idx="3436">
                  <c:v>3437</c:v>
                </c:pt>
                <c:pt idx="3437">
                  <c:v>3438</c:v>
                </c:pt>
                <c:pt idx="3438">
                  <c:v>3439</c:v>
                </c:pt>
                <c:pt idx="3439">
                  <c:v>3440</c:v>
                </c:pt>
                <c:pt idx="3440">
                  <c:v>3441</c:v>
                </c:pt>
                <c:pt idx="3441">
                  <c:v>3442</c:v>
                </c:pt>
                <c:pt idx="3442">
                  <c:v>3443</c:v>
                </c:pt>
                <c:pt idx="3443">
                  <c:v>3444</c:v>
                </c:pt>
                <c:pt idx="3444">
                  <c:v>3445</c:v>
                </c:pt>
                <c:pt idx="3445">
                  <c:v>3446</c:v>
                </c:pt>
                <c:pt idx="3446">
                  <c:v>3447</c:v>
                </c:pt>
                <c:pt idx="3447">
                  <c:v>3448</c:v>
                </c:pt>
                <c:pt idx="3448">
                  <c:v>3449</c:v>
                </c:pt>
                <c:pt idx="3449">
                  <c:v>3450</c:v>
                </c:pt>
                <c:pt idx="3450">
                  <c:v>3451</c:v>
                </c:pt>
                <c:pt idx="3451">
                  <c:v>3452</c:v>
                </c:pt>
                <c:pt idx="3452">
                  <c:v>3453</c:v>
                </c:pt>
                <c:pt idx="3453">
                  <c:v>3454</c:v>
                </c:pt>
                <c:pt idx="3454">
                  <c:v>3455</c:v>
                </c:pt>
                <c:pt idx="3455">
                  <c:v>3456</c:v>
                </c:pt>
                <c:pt idx="3456">
                  <c:v>3457</c:v>
                </c:pt>
                <c:pt idx="3457">
                  <c:v>3458</c:v>
                </c:pt>
                <c:pt idx="3458">
                  <c:v>3459</c:v>
                </c:pt>
                <c:pt idx="3459">
                  <c:v>3460</c:v>
                </c:pt>
                <c:pt idx="3460">
                  <c:v>3461</c:v>
                </c:pt>
                <c:pt idx="3461">
                  <c:v>3462</c:v>
                </c:pt>
                <c:pt idx="3462">
                  <c:v>3463</c:v>
                </c:pt>
                <c:pt idx="3463">
                  <c:v>3464</c:v>
                </c:pt>
                <c:pt idx="3464">
                  <c:v>3465</c:v>
                </c:pt>
                <c:pt idx="3465">
                  <c:v>3466</c:v>
                </c:pt>
                <c:pt idx="3466">
                  <c:v>3467</c:v>
                </c:pt>
                <c:pt idx="3467">
                  <c:v>3468</c:v>
                </c:pt>
                <c:pt idx="3468">
                  <c:v>3469</c:v>
                </c:pt>
                <c:pt idx="3469">
                  <c:v>3470</c:v>
                </c:pt>
                <c:pt idx="3470">
                  <c:v>3471</c:v>
                </c:pt>
                <c:pt idx="3471">
                  <c:v>3472</c:v>
                </c:pt>
                <c:pt idx="3472">
                  <c:v>3473</c:v>
                </c:pt>
                <c:pt idx="3473">
                  <c:v>3474</c:v>
                </c:pt>
                <c:pt idx="3474">
                  <c:v>3475</c:v>
                </c:pt>
                <c:pt idx="3475">
                  <c:v>3476</c:v>
                </c:pt>
                <c:pt idx="3476">
                  <c:v>3477</c:v>
                </c:pt>
                <c:pt idx="3477">
                  <c:v>3478</c:v>
                </c:pt>
                <c:pt idx="3478">
                  <c:v>3479</c:v>
                </c:pt>
                <c:pt idx="3479">
                  <c:v>3480</c:v>
                </c:pt>
                <c:pt idx="3480">
                  <c:v>3481</c:v>
                </c:pt>
                <c:pt idx="3481">
                  <c:v>3482</c:v>
                </c:pt>
                <c:pt idx="3482">
                  <c:v>3483</c:v>
                </c:pt>
                <c:pt idx="3483">
                  <c:v>3484</c:v>
                </c:pt>
                <c:pt idx="3484">
                  <c:v>3485</c:v>
                </c:pt>
                <c:pt idx="3485">
                  <c:v>3486</c:v>
                </c:pt>
                <c:pt idx="3486">
                  <c:v>3487</c:v>
                </c:pt>
                <c:pt idx="3487">
                  <c:v>3488</c:v>
                </c:pt>
                <c:pt idx="3488">
                  <c:v>3489</c:v>
                </c:pt>
                <c:pt idx="3489">
                  <c:v>3490</c:v>
                </c:pt>
                <c:pt idx="3490">
                  <c:v>3491</c:v>
                </c:pt>
                <c:pt idx="3491">
                  <c:v>3492</c:v>
                </c:pt>
                <c:pt idx="3492">
                  <c:v>3493</c:v>
                </c:pt>
                <c:pt idx="3493">
                  <c:v>3494</c:v>
                </c:pt>
                <c:pt idx="3494">
                  <c:v>3495</c:v>
                </c:pt>
                <c:pt idx="3495">
                  <c:v>3496</c:v>
                </c:pt>
                <c:pt idx="3496">
                  <c:v>3497</c:v>
                </c:pt>
                <c:pt idx="3497">
                  <c:v>3498</c:v>
                </c:pt>
                <c:pt idx="3498">
                  <c:v>3499</c:v>
                </c:pt>
                <c:pt idx="3499">
                  <c:v>3500</c:v>
                </c:pt>
                <c:pt idx="3500">
                  <c:v>3501</c:v>
                </c:pt>
                <c:pt idx="3501">
                  <c:v>3502</c:v>
                </c:pt>
                <c:pt idx="3502">
                  <c:v>3503</c:v>
                </c:pt>
                <c:pt idx="3503">
                  <c:v>3504</c:v>
                </c:pt>
                <c:pt idx="3504">
                  <c:v>3505</c:v>
                </c:pt>
                <c:pt idx="3505">
                  <c:v>3506</c:v>
                </c:pt>
                <c:pt idx="3506">
                  <c:v>3507</c:v>
                </c:pt>
                <c:pt idx="3507">
                  <c:v>3508</c:v>
                </c:pt>
                <c:pt idx="3508">
                  <c:v>3509</c:v>
                </c:pt>
                <c:pt idx="3509">
                  <c:v>3510</c:v>
                </c:pt>
                <c:pt idx="3510">
                  <c:v>3511</c:v>
                </c:pt>
                <c:pt idx="3511">
                  <c:v>3512</c:v>
                </c:pt>
                <c:pt idx="3512">
                  <c:v>3513</c:v>
                </c:pt>
                <c:pt idx="3513">
                  <c:v>3514</c:v>
                </c:pt>
                <c:pt idx="3514">
                  <c:v>3515</c:v>
                </c:pt>
                <c:pt idx="3515">
                  <c:v>3516</c:v>
                </c:pt>
                <c:pt idx="3516">
                  <c:v>3517</c:v>
                </c:pt>
                <c:pt idx="3517">
                  <c:v>3518</c:v>
                </c:pt>
                <c:pt idx="3518">
                  <c:v>3519</c:v>
                </c:pt>
                <c:pt idx="3519">
                  <c:v>3520</c:v>
                </c:pt>
                <c:pt idx="3520">
                  <c:v>3521</c:v>
                </c:pt>
                <c:pt idx="3521">
                  <c:v>3522</c:v>
                </c:pt>
                <c:pt idx="3522">
                  <c:v>3523</c:v>
                </c:pt>
                <c:pt idx="3523">
                  <c:v>3524</c:v>
                </c:pt>
                <c:pt idx="3524">
                  <c:v>3525</c:v>
                </c:pt>
                <c:pt idx="3525">
                  <c:v>3526</c:v>
                </c:pt>
                <c:pt idx="3526">
                  <c:v>3527</c:v>
                </c:pt>
                <c:pt idx="3527">
                  <c:v>3528</c:v>
                </c:pt>
                <c:pt idx="3528">
                  <c:v>3529</c:v>
                </c:pt>
                <c:pt idx="3529">
                  <c:v>3530</c:v>
                </c:pt>
                <c:pt idx="3530">
                  <c:v>3531</c:v>
                </c:pt>
                <c:pt idx="3531">
                  <c:v>3532</c:v>
                </c:pt>
                <c:pt idx="3532">
                  <c:v>3533</c:v>
                </c:pt>
                <c:pt idx="3533">
                  <c:v>3534</c:v>
                </c:pt>
                <c:pt idx="3534">
                  <c:v>3535</c:v>
                </c:pt>
                <c:pt idx="3535">
                  <c:v>3536</c:v>
                </c:pt>
                <c:pt idx="3536">
                  <c:v>3537</c:v>
                </c:pt>
                <c:pt idx="3537">
                  <c:v>3538</c:v>
                </c:pt>
                <c:pt idx="3538">
                  <c:v>3539</c:v>
                </c:pt>
                <c:pt idx="3539">
                  <c:v>3540</c:v>
                </c:pt>
                <c:pt idx="3540">
                  <c:v>3541</c:v>
                </c:pt>
                <c:pt idx="3541">
                  <c:v>3542</c:v>
                </c:pt>
                <c:pt idx="3542">
                  <c:v>3543</c:v>
                </c:pt>
                <c:pt idx="3543">
                  <c:v>3544</c:v>
                </c:pt>
                <c:pt idx="3544">
                  <c:v>3545</c:v>
                </c:pt>
                <c:pt idx="3545">
                  <c:v>3546</c:v>
                </c:pt>
                <c:pt idx="3546">
                  <c:v>3547</c:v>
                </c:pt>
                <c:pt idx="3547">
                  <c:v>3548</c:v>
                </c:pt>
                <c:pt idx="3548">
                  <c:v>3549</c:v>
                </c:pt>
                <c:pt idx="3549">
                  <c:v>3550</c:v>
                </c:pt>
                <c:pt idx="3550">
                  <c:v>3551</c:v>
                </c:pt>
                <c:pt idx="3551">
                  <c:v>3552</c:v>
                </c:pt>
                <c:pt idx="3552">
                  <c:v>3553</c:v>
                </c:pt>
                <c:pt idx="3553">
                  <c:v>3554</c:v>
                </c:pt>
                <c:pt idx="3554">
                  <c:v>3555</c:v>
                </c:pt>
                <c:pt idx="3555">
                  <c:v>3556</c:v>
                </c:pt>
                <c:pt idx="3556">
                  <c:v>3557</c:v>
                </c:pt>
                <c:pt idx="3557">
                  <c:v>3558</c:v>
                </c:pt>
                <c:pt idx="3558">
                  <c:v>3559</c:v>
                </c:pt>
                <c:pt idx="3559">
                  <c:v>3560</c:v>
                </c:pt>
                <c:pt idx="3560">
                  <c:v>3561</c:v>
                </c:pt>
                <c:pt idx="3561">
                  <c:v>3562</c:v>
                </c:pt>
                <c:pt idx="3562">
                  <c:v>3563</c:v>
                </c:pt>
                <c:pt idx="3563">
                  <c:v>3564</c:v>
                </c:pt>
                <c:pt idx="3564">
                  <c:v>3565</c:v>
                </c:pt>
                <c:pt idx="3565">
                  <c:v>3566</c:v>
                </c:pt>
                <c:pt idx="3566">
                  <c:v>3567</c:v>
                </c:pt>
                <c:pt idx="3567">
                  <c:v>3568</c:v>
                </c:pt>
                <c:pt idx="3568">
                  <c:v>3569</c:v>
                </c:pt>
                <c:pt idx="3569">
                  <c:v>3570</c:v>
                </c:pt>
                <c:pt idx="3570">
                  <c:v>3571</c:v>
                </c:pt>
                <c:pt idx="3571">
                  <c:v>3572</c:v>
                </c:pt>
                <c:pt idx="3572">
                  <c:v>3573</c:v>
                </c:pt>
                <c:pt idx="3573">
                  <c:v>3574</c:v>
                </c:pt>
                <c:pt idx="3574">
                  <c:v>3575</c:v>
                </c:pt>
                <c:pt idx="3575">
                  <c:v>3576</c:v>
                </c:pt>
                <c:pt idx="3576">
                  <c:v>3577</c:v>
                </c:pt>
                <c:pt idx="3577">
                  <c:v>3578</c:v>
                </c:pt>
                <c:pt idx="3578">
                  <c:v>3579</c:v>
                </c:pt>
                <c:pt idx="3579">
                  <c:v>3580</c:v>
                </c:pt>
                <c:pt idx="3580">
                  <c:v>3581</c:v>
                </c:pt>
                <c:pt idx="3581">
                  <c:v>3582</c:v>
                </c:pt>
                <c:pt idx="3582">
                  <c:v>3583</c:v>
                </c:pt>
                <c:pt idx="3583">
                  <c:v>3584</c:v>
                </c:pt>
                <c:pt idx="3584">
                  <c:v>3585</c:v>
                </c:pt>
                <c:pt idx="3585">
                  <c:v>3586</c:v>
                </c:pt>
                <c:pt idx="3586">
                  <c:v>3587</c:v>
                </c:pt>
                <c:pt idx="3587">
                  <c:v>3588</c:v>
                </c:pt>
                <c:pt idx="3588">
                  <c:v>3589</c:v>
                </c:pt>
                <c:pt idx="3589">
                  <c:v>3590</c:v>
                </c:pt>
                <c:pt idx="3590">
                  <c:v>3591</c:v>
                </c:pt>
                <c:pt idx="3591">
                  <c:v>3592</c:v>
                </c:pt>
                <c:pt idx="3592">
                  <c:v>3593</c:v>
                </c:pt>
                <c:pt idx="3593">
                  <c:v>3594</c:v>
                </c:pt>
                <c:pt idx="3594">
                  <c:v>3595</c:v>
                </c:pt>
                <c:pt idx="3595">
                  <c:v>3596</c:v>
                </c:pt>
                <c:pt idx="3596">
                  <c:v>3597</c:v>
                </c:pt>
                <c:pt idx="3597">
                  <c:v>3598</c:v>
                </c:pt>
                <c:pt idx="3598">
                  <c:v>3599</c:v>
                </c:pt>
                <c:pt idx="3599">
                  <c:v>3600</c:v>
                </c:pt>
                <c:pt idx="3600">
                  <c:v>3601</c:v>
                </c:pt>
                <c:pt idx="3601">
                  <c:v>3602</c:v>
                </c:pt>
                <c:pt idx="3602">
                  <c:v>3603</c:v>
                </c:pt>
                <c:pt idx="3603">
                  <c:v>3604</c:v>
                </c:pt>
                <c:pt idx="3604">
                  <c:v>3605</c:v>
                </c:pt>
                <c:pt idx="3605">
                  <c:v>3606</c:v>
                </c:pt>
                <c:pt idx="3606">
                  <c:v>3607</c:v>
                </c:pt>
                <c:pt idx="3607">
                  <c:v>3608</c:v>
                </c:pt>
                <c:pt idx="3608">
                  <c:v>3609</c:v>
                </c:pt>
                <c:pt idx="3609">
                  <c:v>3610</c:v>
                </c:pt>
                <c:pt idx="3610">
                  <c:v>3611</c:v>
                </c:pt>
                <c:pt idx="3611">
                  <c:v>3612</c:v>
                </c:pt>
                <c:pt idx="3612">
                  <c:v>3613</c:v>
                </c:pt>
                <c:pt idx="3613">
                  <c:v>3614</c:v>
                </c:pt>
                <c:pt idx="3614">
                  <c:v>3615</c:v>
                </c:pt>
                <c:pt idx="3615">
                  <c:v>3616</c:v>
                </c:pt>
                <c:pt idx="3616">
                  <c:v>3617</c:v>
                </c:pt>
                <c:pt idx="3617">
                  <c:v>3618</c:v>
                </c:pt>
                <c:pt idx="3618">
                  <c:v>3619</c:v>
                </c:pt>
                <c:pt idx="3619">
                  <c:v>3620</c:v>
                </c:pt>
                <c:pt idx="3620">
                  <c:v>3621</c:v>
                </c:pt>
                <c:pt idx="3621">
                  <c:v>3622</c:v>
                </c:pt>
                <c:pt idx="3622">
                  <c:v>3623</c:v>
                </c:pt>
                <c:pt idx="3623">
                  <c:v>3624</c:v>
                </c:pt>
                <c:pt idx="3624">
                  <c:v>3625</c:v>
                </c:pt>
                <c:pt idx="3625">
                  <c:v>3626</c:v>
                </c:pt>
                <c:pt idx="3626">
                  <c:v>3627</c:v>
                </c:pt>
                <c:pt idx="3627">
                  <c:v>3628</c:v>
                </c:pt>
                <c:pt idx="3628">
                  <c:v>3629</c:v>
                </c:pt>
                <c:pt idx="3629">
                  <c:v>3630</c:v>
                </c:pt>
                <c:pt idx="3630">
                  <c:v>3631</c:v>
                </c:pt>
                <c:pt idx="3631">
                  <c:v>3632</c:v>
                </c:pt>
                <c:pt idx="3632">
                  <c:v>3633</c:v>
                </c:pt>
                <c:pt idx="3633">
                  <c:v>3634</c:v>
                </c:pt>
                <c:pt idx="3634">
                  <c:v>3635</c:v>
                </c:pt>
                <c:pt idx="3635">
                  <c:v>3636</c:v>
                </c:pt>
                <c:pt idx="3636">
                  <c:v>3637</c:v>
                </c:pt>
                <c:pt idx="3637">
                  <c:v>3638</c:v>
                </c:pt>
                <c:pt idx="3638">
                  <c:v>3639</c:v>
                </c:pt>
                <c:pt idx="3639">
                  <c:v>3640</c:v>
                </c:pt>
                <c:pt idx="3640">
                  <c:v>3641</c:v>
                </c:pt>
                <c:pt idx="3641">
                  <c:v>3642</c:v>
                </c:pt>
                <c:pt idx="3642">
                  <c:v>3643</c:v>
                </c:pt>
                <c:pt idx="3643">
                  <c:v>3644</c:v>
                </c:pt>
                <c:pt idx="3644">
                  <c:v>3645</c:v>
                </c:pt>
                <c:pt idx="3645">
                  <c:v>3646</c:v>
                </c:pt>
                <c:pt idx="3646">
                  <c:v>3647</c:v>
                </c:pt>
                <c:pt idx="3647">
                  <c:v>3648</c:v>
                </c:pt>
                <c:pt idx="3648">
                  <c:v>3649</c:v>
                </c:pt>
                <c:pt idx="3649">
                  <c:v>3650</c:v>
                </c:pt>
                <c:pt idx="3650">
                  <c:v>3651</c:v>
                </c:pt>
                <c:pt idx="3651">
                  <c:v>3652</c:v>
                </c:pt>
                <c:pt idx="3652">
                  <c:v>3653</c:v>
                </c:pt>
                <c:pt idx="3653">
                  <c:v>3654</c:v>
                </c:pt>
                <c:pt idx="3654">
                  <c:v>3655</c:v>
                </c:pt>
                <c:pt idx="3655">
                  <c:v>3656</c:v>
                </c:pt>
                <c:pt idx="3656">
                  <c:v>3657</c:v>
                </c:pt>
                <c:pt idx="3657">
                  <c:v>3658</c:v>
                </c:pt>
                <c:pt idx="3658">
                  <c:v>3659</c:v>
                </c:pt>
                <c:pt idx="3659">
                  <c:v>3660</c:v>
                </c:pt>
                <c:pt idx="3660">
                  <c:v>3661</c:v>
                </c:pt>
                <c:pt idx="3661">
                  <c:v>3662</c:v>
                </c:pt>
                <c:pt idx="3662">
                  <c:v>3663</c:v>
                </c:pt>
                <c:pt idx="3663">
                  <c:v>3664</c:v>
                </c:pt>
                <c:pt idx="3664">
                  <c:v>3665</c:v>
                </c:pt>
                <c:pt idx="3665">
                  <c:v>3666</c:v>
                </c:pt>
                <c:pt idx="3666">
                  <c:v>3667</c:v>
                </c:pt>
                <c:pt idx="3667">
                  <c:v>3668</c:v>
                </c:pt>
                <c:pt idx="3668">
                  <c:v>3669</c:v>
                </c:pt>
                <c:pt idx="3669">
                  <c:v>3670</c:v>
                </c:pt>
                <c:pt idx="3670">
                  <c:v>3671</c:v>
                </c:pt>
                <c:pt idx="3671">
                  <c:v>3672</c:v>
                </c:pt>
                <c:pt idx="3672">
                  <c:v>3673</c:v>
                </c:pt>
                <c:pt idx="3673">
                  <c:v>3674</c:v>
                </c:pt>
                <c:pt idx="3674">
                  <c:v>3675</c:v>
                </c:pt>
                <c:pt idx="3675">
                  <c:v>3676</c:v>
                </c:pt>
                <c:pt idx="3676">
                  <c:v>3677</c:v>
                </c:pt>
                <c:pt idx="3677">
                  <c:v>3678</c:v>
                </c:pt>
                <c:pt idx="3678">
                  <c:v>3679</c:v>
                </c:pt>
                <c:pt idx="3679">
                  <c:v>3680</c:v>
                </c:pt>
                <c:pt idx="3680">
                  <c:v>3681</c:v>
                </c:pt>
                <c:pt idx="3681">
                  <c:v>3682</c:v>
                </c:pt>
                <c:pt idx="3682">
                  <c:v>3683</c:v>
                </c:pt>
                <c:pt idx="3683">
                  <c:v>3684</c:v>
                </c:pt>
                <c:pt idx="3684">
                  <c:v>3685</c:v>
                </c:pt>
                <c:pt idx="3685">
                  <c:v>3686</c:v>
                </c:pt>
                <c:pt idx="3686">
                  <c:v>3687</c:v>
                </c:pt>
                <c:pt idx="3687">
                  <c:v>3688</c:v>
                </c:pt>
                <c:pt idx="3688">
                  <c:v>3689</c:v>
                </c:pt>
                <c:pt idx="3689">
                  <c:v>3690</c:v>
                </c:pt>
                <c:pt idx="3690">
                  <c:v>3691</c:v>
                </c:pt>
                <c:pt idx="3691">
                  <c:v>3692</c:v>
                </c:pt>
                <c:pt idx="3692">
                  <c:v>3693</c:v>
                </c:pt>
                <c:pt idx="3693">
                  <c:v>3694</c:v>
                </c:pt>
                <c:pt idx="3694">
                  <c:v>3695</c:v>
                </c:pt>
                <c:pt idx="3695">
                  <c:v>3696</c:v>
                </c:pt>
                <c:pt idx="3696">
                  <c:v>3697</c:v>
                </c:pt>
                <c:pt idx="3697">
                  <c:v>3698</c:v>
                </c:pt>
                <c:pt idx="3698">
                  <c:v>3699</c:v>
                </c:pt>
                <c:pt idx="3699">
                  <c:v>3700</c:v>
                </c:pt>
                <c:pt idx="3700">
                  <c:v>3701</c:v>
                </c:pt>
                <c:pt idx="3701">
                  <c:v>3702</c:v>
                </c:pt>
                <c:pt idx="3702">
                  <c:v>3703</c:v>
                </c:pt>
                <c:pt idx="3703">
                  <c:v>3704</c:v>
                </c:pt>
                <c:pt idx="3704">
                  <c:v>3705</c:v>
                </c:pt>
                <c:pt idx="3705">
                  <c:v>3706</c:v>
                </c:pt>
                <c:pt idx="3706">
                  <c:v>3707</c:v>
                </c:pt>
                <c:pt idx="3707">
                  <c:v>3708</c:v>
                </c:pt>
                <c:pt idx="3708">
                  <c:v>3709</c:v>
                </c:pt>
                <c:pt idx="3709">
                  <c:v>3710</c:v>
                </c:pt>
                <c:pt idx="3710">
                  <c:v>3711</c:v>
                </c:pt>
                <c:pt idx="3711">
                  <c:v>3712</c:v>
                </c:pt>
                <c:pt idx="3712">
                  <c:v>3713</c:v>
                </c:pt>
                <c:pt idx="3713">
                  <c:v>3714</c:v>
                </c:pt>
                <c:pt idx="3714">
                  <c:v>3715</c:v>
                </c:pt>
                <c:pt idx="3715">
                  <c:v>3716</c:v>
                </c:pt>
                <c:pt idx="3716">
                  <c:v>3717</c:v>
                </c:pt>
                <c:pt idx="3717">
                  <c:v>3718</c:v>
                </c:pt>
                <c:pt idx="3718">
                  <c:v>3719</c:v>
                </c:pt>
                <c:pt idx="3719">
                  <c:v>3720</c:v>
                </c:pt>
                <c:pt idx="3720">
                  <c:v>3721</c:v>
                </c:pt>
                <c:pt idx="3721">
                  <c:v>3722</c:v>
                </c:pt>
                <c:pt idx="3722">
                  <c:v>3723</c:v>
                </c:pt>
                <c:pt idx="3723">
                  <c:v>3724</c:v>
                </c:pt>
                <c:pt idx="3724">
                  <c:v>3725</c:v>
                </c:pt>
                <c:pt idx="3725">
                  <c:v>3726</c:v>
                </c:pt>
                <c:pt idx="3726">
                  <c:v>3727</c:v>
                </c:pt>
                <c:pt idx="3727">
                  <c:v>3728</c:v>
                </c:pt>
                <c:pt idx="3728">
                  <c:v>3729</c:v>
                </c:pt>
                <c:pt idx="3729">
                  <c:v>3730</c:v>
                </c:pt>
                <c:pt idx="3730">
                  <c:v>3731</c:v>
                </c:pt>
                <c:pt idx="3731">
                  <c:v>3732</c:v>
                </c:pt>
                <c:pt idx="3732">
                  <c:v>3733</c:v>
                </c:pt>
                <c:pt idx="3733">
                  <c:v>3734</c:v>
                </c:pt>
                <c:pt idx="3734">
                  <c:v>3735</c:v>
                </c:pt>
                <c:pt idx="3735">
                  <c:v>3736</c:v>
                </c:pt>
                <c:pt idx="3736">
                  <c:v>3737</c:v>
                </c:pt>
                <c:pt idx="3737">
                  <c:v>3738</c:v>
                </c:pt>
                <c:pt idx="3738">
                  <c:v>3739</c:v>
                </c:pt>
                <c:pt idx="3739">
                  <c:v>3740</c:v>
                </c:pt>
                <c:pt idx="3740">
                  <c:v>3741</c:v>
                </c:pt>
                <c:pt idx="3741">
                  <c:v>3742</c:v>
                </c:pt>
                <c:pt idx="3742">
                  <c:v>3743</c:v>
                </c:pt>
                <c:pt idx="3743">
                  <c:v>3744</c:v>
                </c:pt>
                <c:pt idx="3744">
                  <c:v>3745</c:v>
                </c:pt>
                <c:pt idx="3745">
                  <c:v>3746</c:v>
                </c:pt>
                <c:pt idx="3746">
                  <c:v>3747</c:v>
                </c:pt>
                <c:pt idx="3747">
                  <c:v>3748</c:v>
                </c:pt>
                <c:pt idx="3748">
                  <c:v>3749</c:v>
                </c:pt>
                <c:pt idx="3749">
                  <c:v>3750</c:v>
                </c:pt>
                <c:pt idx="3750">
                  <c:v>3751</c:v>
                </c:pt>
                <c:pt idx="3751">
                  <c:v>3752</c:v>
                </c:pt>
                <c:pt idx="3752">
                  <c:v>3753</c:v>
                </c:pt>
                <c:pt idx="3753">
                  <c:v>3754</c:v>
                </c:pt>
                <c:pt idx="3754">
                  <c:v>3755</c:v>
                </c:pt>
                <c:pt idx="3755">
                  <c:v>3756</c:v>
                </c:pt>
                <c:pt idx="3756">
                  <c:v>3757</c:v>
                </c:pt>
                <c:pt idx="3757">
                  <c:v>3758</c:v>
                </c:pt>
                <c:pt idx="3758">
                  <c:v>3759</c:v>
                </c:pt>
                <c:pt idx="3759">
                  <c:v>3760</c:v>
                </c:pt>
                <c:pt idx="3760">
                  <c:v>3761</c:v>
                </c:pt>
                <c:pt idx="3761">
                  <c:v>3762</c:v>
                </c:pt>
                <c:pt idx="3762">
                  <c:v>3763</c:v>
                </c:pt>
                <c:pt idx="3763">
                  <c:v>3764</c:v>
                </c:pt>
                <c:pt idx="3764">
                  <c:v>3765</c:v>
                </c:pt>
                <c:pt idx="3765">
                  <c:v>3766</c:v>
                </c:pt>
                <c:pt idx="3766">
                  <c:v>3767</c:v>
                </c:pt>
                <c:pt idx="3767">
                  <c:v>3768</c:v>
                </c:pt>
                <c:pt idx="3768">
                  <c:v>3769</c:v>
                </c:pt>
                <c:pt idx="3769">
                  <c:v>3770</c:v>
                </c:pt>
                <c:pt idx="3770">
                  <c:v>3771</c:v>
                </c:pt>
                <c:pt idx="3771">
                  <c:v>3772</c:v>
                </c:pt>
                <c:pt idx="3772">
                  <c:v>3773</c:v>
                </c:pt>
                <c:pt idx="3773">
                  <c:v>3774</c:v>
                </c:pt>
                <c:pt idx="3774">
                  <c:v>3775</c:v>
                </c:pt>
                <c:pt idx="3775">
                  <c:v>3776</c:v>
                </c:pt>
                <c:pt idx="3776">
                  <c:v>3777</c:v>
                </c:pt>
                <c:pt idx="3777">
                  <c:v>3778</c:v>
                </c:pt>
                <c:pt idx="3778">
                  <c:v>3779</c:v>
                </c:pt>
                <c:pt idx="3779">
                  <c:v>3780</c:v>
                </c:pt>
                <c:pt idx="3780">
                  <c:v>3781</c:v>
                </c:pt>
                <c:pt idx="3781">
                  <c:v>3782</c:v>
                </c:pt>
                <c:pt idx="3782">
                  <c:v>3783</c:v>
                </c:pt>
                <c:pt idx="3783">
                  <c:v>3784</c:v>
                </c:pt>
                <c:pt idx="3784">
                  <c:v>3785</c:v>
                </c:pt>
                <c:pt idx="3785">
                  <c:v>3786</c:v>
                </c:pt>
                <c:pt idx="3786">
                  <c:v>3787</c:v>
                </c:pt>
                <c:pt idx="3787">
                  <c:v>3788</c:v>
                </c:pt>
                <c:pt idx="3788">
                  <c:v>3789</c:v>
                </c:pt>
                <c:pt idx="3789">
                  <c:v>3790</c:v>
                </c:pt>
                <c:pt idx="3790">
                  <c:v>3791</c:v>
                </c:pt>
                <c:pt idx="3791">
                  <c:v>3792</c:v>
                </c:pt>
                <c:pt idx="3792">
                  <c:v>3793</c:v>
                </c:pt>
                <c:pt idx="3793">
                  <c:v>3794</c:v>
                </c:pt>
                <c:pt idx="3794">
                  <c:v>3795</c:v>
                </c:pt>
                <c:pt idx="3795">
                  <c:v>3796</c:v>
                </c:pt>
                <c:pt idx="3796">
                  <c:v>3797</c:v>
                </c:pt>
                <c:pt idx="3797">
                  <c:v>3798</c:v>
                </c:pt>
                <c:pt idx="3798">
                  <c:v>3799</c:v>
                </c:pt>
                <c:pt idx="3799">
                  <c:v>3800</c:v>
                </c:pt>
                <c:pt idx="3800">
                  <c:v>3801</c:v>
                </c:pt>
                <c:pt idx="3801">
                  <c:v>3802</c:v>
                </c:pt>
                <c:pt idx="3802">
                  <c:v>3803</c:v>
                </c:pt>
                <c:pt idx="3803">
                  <c:v>3804</c:v>
                </c:pt>
                <c:pt idx="3804">
                  <c:v>3805</c:v>
                </c:pt>
                <c:pt idx="3805">
                  <c:v>3806</c:v>
                </c:pt>
                <c:pt idx="3806">
                  <c:v>3807</c:v>
                </c:pt>
                <c:pt idx="3807">
                  <c:v>3808</c:v>
                </c:pt>
                <c:pt idx="3808">
                  <c:v>3809</c:v>
                </c:pt>
                <c:pt idx="3809">
                  <c:v>3810</c:v>
                </c:pt>
                <c:pt idx="3810">
                  <c:v>3811</c:v>
                </c:pt>
                <c:pt idx="3811">
                  <c:v>3812</c:v>
                </c:pt>
                <c:pt idx="3812">
                  <c:v>3813</c:v>
                </c:pt>
                <c:pt idx="3813">
                  <c:v>3814</c:v>
                </c:pt>
                <c:pt idx="3814">
                  <c:v>3815</c:v>
                </c:pt>
                <c:pt idx="3815">
                  <c:v>3816</c:v>
                </c:pt>
                <c:pt idx="3816">
                  <c:v>3817</c:v>
                </c:pt>
                <c:pt idx="3817">
                  <c:v>3818</c:v>
                </c:pt>
                <c:pt idx="3818">
                  <c:v>3819</c:v>
                </c:pt>
                <c:pt idx="3819">
                  <c:v>3820</c:v>
                </c:pt>
                <c:pt idx="3820">
                  <c:v>3821</c:v>
                </c:pt>
                <c:pt idx="3821">
                  <c:v>3822</c:v>
                </c:pt>
                <c:pt idx="3822">
                  <c:v>3823</c:v>
                </c:pt>
                <c:pt idx="3823">
                  <c:v>3824</c:v>
                </c:pt>
                <c:pt idx="3824">
                  <c:v>3825</c:v>
                </c:pt>
                <c:pt idx="3825">
                  <c:v>3826</c:v>
                </c:pt>
                <c:pt idx="3826">
                  <c:v>3827</c:v>
                </c:pt>
                <c:pt idx="3827">
                  <c:v>3828</c:v>
                </c:pt>
                <c:pt idx="3828">
                  <c:v>3829</c:v>
                </c:pt>
                <c:pt idx="3829">
                  <c:v>3830</c:v>
                </c:pt>
                <c:pt idx="3830">
                  <c:v>3831</c:v>
                </c:pt>
                <c:pt idx="3831">
                  <c:v>3832</c:v>
                </c:pt>
                <c:pt idx="3832">
                  <c:v>3833</c:v>
                </c:pt>
                <c:pt idx="3833">
                  <c:v>3834</c:v>
                </c:pt>
                <c:pt idx="3834">
                  <c:v>3835</c:v>
                </c:pt>
                <c:pt idx="3835">
                  <c:v>3836</c:v>
                </c:pt>
                <c:pt idx="3836">
                  <c:v>3837</c:v>
                </c:pt>
                <c:pt idx="3837">
                  <c:v>3838</c:v>
                </c:pt>
                <c:pt idx="3838">
                  <c:v>3839</c:v>
                </c:pt>
                <c:pt idx="3839">
                  <c:v>3840</c:v>
                </c:pt>
                <c:pt idx="3840">
                  <c:v>3841</c:v>
                </c:pt>
                <c:pt idx="3841">
                  <c:v>3842</c:v>
                </c:pt>
                <c:pt idx="3842">
                  <c:v>3843</c:v>
                </c:pt>
                <c:pt idx="3843">
                  <c:v>3844</c:v>
                </c:pt>
                <c:pt idx="3844">
                  <c:v>3845</c:v>
                </c:pt>
                <c:pt idx="3845">
                  <c:v>3846</c:v>
                </c:pt>
                <c:pt idx="3846">
                  <c:v>3847</c:v>
                </c:pt>
                <c:pt idx="3847">
                  <c:v>3848</c:v>
                </c:pt>
                <c:pt idx="3848">
                  <c:v>3849</c:v>
                </c:pt>
                <c:pt idx="3849">
                  <c:v>3850</c:v>
                </c:pt>
                <c:pt idx="3850">
                  <c:v>3851</c:v>
                </c:pt>
                <c:pt idx="3851">
                  <c:v>3852</c:v>
                </c:pt>
                <c:pt idx="3852">
                  <c:v>3853</c:v>
                </c:pt>
                <c:pt idx="3853">
                  <c:v>3854</c:v>
                </c:pt>
                <c:pt idx="3854">
                  <c:v>3855</c:v>
                </c:pt>
                <c:pt idx="3855">
                  <c:v>3856</c:v>
                </c:pt>
                <c:pt idx="3856">
                  <c:v>3857</c:v>
                </c:pt>
                <c:pt idx="3857">
                  <c:v>3858</c:v>
                </c:pt>
                <c:pt idx="3858">
                  <c:v>3859</c:v>
                </c:pt>
                <c:pt idx="3859">
                  <c:v>3860</c:v>
                </c:pt>
                <c:pt idx="3860">
                  <c:v>3861</c:v>
                </c:pt>
                <c:pt idx="3861">
                  <c:v>3862</c:v>
                </c:pt>
                <c:pt idx="3862">
                  <c:v>3863</c:v>
                </c:pt>
                <c:pt idx="3863">
                  <c:v>3864</c:v>
                </c:pt>
                <c:pt idx="3864">
                  <c:v>3865</c:v>
                </c:pt>
                <c:pt idx="3865">
                  <c:v>3866</c:v>
                </c:pt>
                <c:pt idx="3866">
                  <c:v>3867</c:v>
                </c:pt>
                <c:pt idx="3867">
                  <c:v>3868</c:v>
                </c:pt>
                <c:pt idx="3868">
                  <c:v>3869</c:v>
                </c:pt>
                <c:pt idx="3869">
                  <c:v>3870</c:v>
                </c:pt>
                <c:pt idx="3870">
                  <c:v>3871</c:v>
                </c:pt>
                <c:pt idx="3871">
                  <c:v>3872</c:v>
                </c:pt>
                <c:pt idx="3872">
                  <c:v>3873</c:v>
                </c:pt>
                <c:pt idx="3873">
                  <c:v>3874</c:v>
                </c:pt>
                <c:pt idx="3874">
                  <c:v>3875</c:v>
                </c:pt>
                <c:pt idx="3875">
                  <c:v>3876</c:v>
                </c:pt>
                <c:pt idx="3876">
                  <c:v>3877</c:v>
                </c:pt>
                <c:pt idx="3877">
                  <c:v>3878</c:v>
                </c:pt>
                <c:pt idx="3878">
                  <c:v>3879</c:v>
                </c:pt>
                <c:pt idx="3879">
                  <c:v>3880</c:v>
                </c:pt>
                <c:pt idx="3880">
                  <c:v>3881</c:v>
                </c:pt>
                <c:pt idx="3881">
                  <c:v>3882</c:v>
                </c:pt>
                <c:pt idx="3882">
                  <c:v>3883</c:v>
                </c:pt>
                <c:pt idx="3883">
                  <c:v>3884</c:v>
                </c:pt>
                <c:pt idx="3884">
                  <c:v>3885</c:v>
                </c:pt>
                <c:pt idx="3885">
                  <c:v>3886</c:v>
                </c:pt>
                <c:pt idx="3886">
                  <c:v>3887</c:v>
                </c:pt>
                <c:pt idx="3887">
                  <c:v>3888</c:v>
                </c:pt>
                <c:pt idx="3888">
                  <c:v>3889</c:v>
                </c:pt>
                <c:pt idx="3889">
                  <c:v>3890</c:v>
                </c:pt>
                <c:pt idx="3890">
                  <c:v>3891</c:v>
                </c:pt>
                <c:pt idx="3891">
                  <c:v>3892</c:v>
                </c:pt>
                <c:pt idx="3892">
                  <c:v>3893</c:v>
                </c:pt>
                <c:pt idx="3893">
                  <c:v>3894</c:v>
                </c:pt>
                <c:pt idx="3894">
                  <c:v>3895</c:v>
                </c:pt>
                <c:pt idx="3895">
                  <c:v>3896</c:v>
                </c:pt>
                <c:pt idx="3896">
                  <c:v>3897</c:v>
                </c:pt>
                <c:pt idx="3897">
                  <c:v>3898</c:v>
                </c:pt>
                <c:pt idx="3898">
                  <c:v>3899</c:v>
                </c:pt>
                <c:pt idx="3899">
                  <c:v>3900</c:v>
                </c:pt>
                <c:pt idx="3900">
                  <c:v>3901</c:v>
                </c:pt>
                <c:pt idx="3901">
                  <c:v>3902</c:v>
                </c:pt>
                <c:pt idx="3902">
                  <c:v>3903</c:v>
                </c:pt>
                <c:pt idx="3903">
                  <c:v>3904</c:v>
                </c:pt>
                <c:pt idx="3904">
                  <c:v>3905</c:v>
                </c:pt>
                <c:pt idx="3905">
                  <c:v>3906</c:v>
                </c:pt>
                <c:pt idx="3906">
                  <c:v>3907</c:v>
                </c:pt>
                <c:pt idx="3907">
                  <c:v>3908</c:v>
                </c:pt>
                <c:pt idx="3908">
                  <c:v>3909</c:v>
                </c:pt>
                <c:pt idx="3909">
                  <c:v>3910</c:v>
                </c:pt>
                <c:pt idx="3910">
                  <c:v>3911</c:v>
                </c:pt>
                <c:pt idx="3911">
                  <c:v>3912</c:v>
                </c:pt>
                <c:pt idx="3912">
                  <c:v>3913</c:v>
                </c:pt>
                <c:pt idx="3913">
                  <c:v>3914</c:v>
                </c:pt>
                <c:pt idx="3914">
                  <c:v>3915</c:v>
                </c:pt>
                <c:pt idx="3915">
                  <c:v>3916</c:v>
                </c:pt>
                <c:pt idx="3916">
                  <c:v>3917</c:v>
                </c:pt>
                <c:pt idx="3917">
                  <c:v>3918</c:v>
                </c:pt>
                <c:pt idx="3918">
                  <c:v>3919</c:v>
                </c:pt>
                <c:pt idx="3919">
                  <c:v>3920</c:v>
                </c:pt>
                <c:pt idx="3920">
                  <c:v>3921</c:v>
                </c:pt>
                <c:pt idx="3921">
                  <c:v>3922</c:v>
                </c:pt>
                <c:pt idx="3922">
                  <c:v>3923</c:v>
                </c:pt>
                <c:pt idx="3923">
                  <c:v>3924</c:v>
                </c:pt>
                <c:pt idx="3924">
                  <c:v>3925</c:v>
                </c:pt>
                <c:pt idx="3925">
                  <c:v>3926</c:v>
                </c:pt>
                <c:pt idx="3926">
                  <c:v>3927</c:v>
                </c:pt>
                <c:pt idx="3927">
                  <c:v>3928</c:v>
                </c:pt>
                <c:pt idx="3928">
                  <c:v>3929</c:v>
                </c:pt>
                <c:pt idx="3929">
                  <c:v>3930</c:v>
                </c:pt>
                <c:pt idx="3930">
                  <c:v>3931</c:v>
                </c:pt>
                <c:pt idx="3931">
                  <c:v>3932</c:v>
                </c:pt>
                <c:pt idx="3932">
                  <c:v>3933</c:v>
                </c:pt>
                <c:pt idx="3933">
                  <c:v>3934</c:v>
                </c:pt>
                <c:pt idx="3934">
                  <c:v>3935</c:v>
                </c:pt>
                <c:pt idx="3935">
                  <c:v>3936</c:v>
                </c:pt>
                <c:pt idx="3936">
                  <c:v>3937</c:v>
                </c:pt>
                <c:pt idx="3937">
                  <c:v>3938</c:v>
                </c:pt>
                <c:pt idx="3938">
                  <c:v>3939</c:v>
                </c:pt>
                <c:pt idx="3939">
                  <c:v>3940</c:v>
                </c:pt>
                <c:pt idx="3940">
                  <c:v>3941</c:v>
                </c:pt>
              </c:numCache>
            </c:numRef>
          </c:xVal>
          <c:yVal>
            <c:numRef>
              <c:f>Sheet1!$X$2:$X$8266</c:f>
              <c:numCache>
                <c:formatCode>General</c:formatCode>
                <c:ptCount val="8265"/>
                <c:pt idx="0">
                  <c:v>-0.66981690032945629</c:v>
                </c:pt>
                <c:pt idx="1">
                  <c:v>-0.65463255987061597</c:v>
                </c:pt>
                <c:pt idx="2">
                  <c:v>-0.64649841780008988</c:v>
                </c:pt>
                <c:pt idx="3">
                  <c:v>-0.65682350375264598</c:v>
                </c:pt>
                <c:pt idx="4">
                  <c:v>-0.65432754657364089</c:v>
                </c:pt>
                <c:pt idx="5">
                  <c:v>-0.61032906159519396</c:v>
                </c:pt>
                <c:pt idx="6">
                  <c:v>-0.61602113503105294</c:v>
                </c:pt>
                <c:pt idx="7">
                  <c:v>0.62462514839604077</c:v>
                </c:pt>
                <c:pt idx="8">
                  <c:v>2.0536641848888038</c:v>
                </c:pt>
                <c:pt idx="9">
                  <c:v>1.6786686685730356</c:v>
                </c:pt>
                <c:pt idx="10">
                  <c:v>1.4356364596698756</c:v>
                </c:pt>
                <c:pt idx="11">
                  <c:v>0.60283478852192207</c:v>
                </c:pt>
                <c:pt idx="12">
                  <c:v>0.53278219421630801</c:v>
                </c:pt>
                <c:pt idx="13">
                  <c:v>0.7083570662799632</c:v>
                </c:pt>
                <c:pt idx="14">
                  <c:v>0.44454758708688535</c:v>
                </c:pt>
                <c:pt idx="15">
                  <c:v>0.58317528422915377</c:v>
                </c:pt>
                <c:pt idx="16">
                  <c:v>-0.13933109926320686</c:v>
                </c:pt>
                <c:pt idx="17">
                  <c:v>-0.18056406107744838</c:v>
                </c:pt>
                <c:pt idx="18">
                  <c:v>-0.29753821494922228</c:v>
                </c:pt>
                <c:pt idx="19">
                  <c:v>-0.19649639042680356</c:v>
                </c:pt>
                <c:pt idx="20">
                  <c:v>-0.101032431526904</c:v>
                </c:pt>
                <c:pt idx="21">
                  <c:v>-0.12160958847875492</c:v>
                </c:pt>
                <c:pt idx="22">
                  <c:v>-0.18255647022125121</c:v>
                </c:pt>
                <c:pt idx="23">
                  <c:v>-7.2903449888062077E-2</c:v>
                </c:pt>
                <c:pt idx="24">
                  <c:v>0.11456003829707351</c:v>
                </c:pt>
                <c:pt idx="25">
                  <c:v>-6.9635573341364498E-2</c:v>
                </c:pt>
                <c:pt idx="26">
                  <c:v>-0.14925089892436905</c:v>
                </c:pt>
                <c:pt idx="27">
                  <c:v>-0.21638222132811524</c:v>
                </c:pt>
                <c:pt idx="28">
                  <c:v>-0.40098069066012432</c:v>
                </c:pt>
                <c:pt idx="29">
                  <c:v>-0.48812995718572338</c:v>
                </c:pt>
                <c:pt idx="30">
                  <c:v>-0.4008654690716984</c:v>
                </c:pt>
                <c:pt idx="31">
                  <c:v>-0.21312534068491651</c:v>
                </c:pt>
                <c:pt idx="32">
                  <c:v>-0.2612304134627097</c:v>
                </c:pt>
                <c:pt idx="33">
                  <c:v>-0.19315884616126766</c:v>
                </c:pt>
                <c:pt idx="34">
                  <c:v>-0.15879588778409115</c:v>
                </c:pt>
                <c:pt idx="35">
                  <c:v>-6.1948511822507157E-3</c:v>
                </c:pt>
                <c:pt idx="36">
                  <c:v>-0.15323854844802032</c:v>
                </c:pt>
                <c:pt idx="37">
                  <c:v>-0.17726046784940497</c:v>
                </c:pt>
                <c:pt idx="38">
                  <c:v>-0.22692772326198263</c:v>
                </c:pt>
                <c:pt idx="39">
                  <c:v>-0.23345989949168366</c:v>
                </c:pt>
                <c:pt idx="40">
                  <c:v>-0.36359426165273323</c:v>
                </c:pt>
                <c:pt idx="41">
                  <c:v>-0.37420139560337962</c:v>
                </c:pt>
                <c:pt idx="42">
                  <c:v>-0.16726215696156732</c:v>
                </c:pt>
                <c:pt idx="43">
                  <c:v>9.019377029568787E-2</c:v>
                </c:pt>
                <c:pt idx="44">
                  <c:v>8.6777722557707104E-2</c:v>
                </c:pt>
                <c:pt idx="45">
                  <c:v>0.22910156539019955</c:v>
                </c:pt>
                <c:pt idx="46">
                  <c:v>-2.4676672795709287E-2</c:v>
                </c:pt>
                <c:pt idx="47">
                  <c:v>-0.1931298105859458</c:v>
                </c:pt>
                <c:pt idx="48">
                  <c:v>-0.19188512514127787</c:v>
                </c:pt>
                <c:pt idx="49">
                  <c:v>-0.26286341568007021</c:v>
                </c:pt>
                <c:pt idx="50">
                  <c:v>-0.26628075991363964</c:v>
                </c:pt>
                <c:pt idx="51">
                  <c:v>-0.34811607113121035</c:v>
                </c:pt>
                <c:pt idx="52">
                  <c:v>-0.40900229601139593</c:v>
                </c:pt>
                <c:pt idx="53">
                  <c:v>-0.36335293650848755</c:v>
                </c:pt>
                <c:pt idx="54">
                  <c:v>-0.41054824685571312</c:v>
                </c:pt>
                <c:pt idx="55">
                  <c:v>-0.48420430623521415</c:v>
                </c:pt>
                <c:pt idx="56">
                  <c:v>-0.40393114832135701</c:v>
                </c:pt>
                <c:pt idx="57">
                  <c:v>-0.40638851981349422</c:v>
                </c:pt>
                <c:pt idx="58">
                  <c:v>-0.34747223550803952</c:v>
                </c:pt>
                <c:pt idx="59">
                  <c:v>-0.47429718388345421</c:v>
                </c:pt>
                <c:pt idx="60">
                  <c:v>-0.48070712937215987</c:v>
                </c:pt>
                <c:pt idx="61">
                  <c:v>-0.48068615244416524</c:v>
                </c:pt>
                <c:pt idx="62">
                  <c:v>-0.47365932307208425</c:v>
                </c:pt>
                <c:pt idx="63">
                  <c:v>-0.31722712799213681</c:v>
                </c:pt>
                <c:pt idx="64">
                  <c:v>-0.18744855441785724</c:v>
                </c:pt>
                <c:pt idx="65">
                  <c:v>-0.1823652721471225</c:v>
                </c:pt>
                <c:pt idx="66">
                  <c:v>-0.24324503067156833</c:v>
                </c:pt>
                <c:pt idx="67">
                  <c:v>-0.27251094938602893</c:v>
                </c:pt>
                <c:pt idx="68">
                  <c:v>-0.35164983503412905</c:v>
                </c:pt>
                <c:pt idx="69">
                  <c:v>-0.3507879484123233</c:v>
                </c:pt>
                <c:pt idx="70">
                  <c:v>-0.24567186807906705</c:v>
                </c:pt>
                <c:pt idx="71">
                  <c:v>-0.17686244522752137</c:v>
                </c:pt>
                <c:pt idx="72">
                  <c:v>-0.3414567662269663</c:v>
                </c:pt>
                <c:pt idx="73">
                  <c:v>-0.36139391597340698</c:v>
                </c:pt>
                <c:pt idx="74">
                  <c:v>-0.35128814876732584</c:v>
                </c:pt>
                <c:pt idx="75">
                  <c:v>-0.41974561478046457</c:v>
                </c:pt>
                <c:pt idx="76">
                  <c:v>-0.49491580490343967</c:v>
                </c:pt>
                <c:pt idx="77">
                  <c:v>-0.5763415644057801</c:v>
                </c:pt>
                <c:pt idx="78">
                  <c:v>-0.47364870238959522</c:v>
                </c:pt>
                <c:pt idx="79">
                  <c:v>-0.30698675400147035</c:v>
                </c:pt>
                <c:pt idx="80">
                  <c:v>-9.2739716714773657E-2</c:v>
                </c:pt>
                <c:pt idx="81">
                  <c:v>-0.25004800755878964</c:v>
                </c:pt>
                <c:pt idx="82">
                  <c:v>-0.2998156539996133</c:v>
                </c:pt>
                <c:pt idx="83">
                  <c:v>-0.23905797451062583</c:v>
                </c:pt>
                <c:pt idx="84">
                  <c:v>-0.28602852704844306</c:v>
                </c:pt>
                <c:pt idx="85">
                  <c:v>-0.31447005616824786</c:v>
                </c:pt>
                <c:pt idx="86">
                  <c:v>-0.35751609477256974</c:v>
                </c:pt>
                <c:pt idx="87">
                  <c:v>-0.17637491789033177</c:v>
                </c:pt>
                <c:pt idx="88">
                  <c:v>-0.30467674597114414</c:v>
                </c:pt>
                <c:pt idx="89">
                  <c:v>-0.33548279381265811</c:v>
                </c:pt>
                <c:pt idx="90">
                  <c:v>-0.29784964086698729</c:v>
                </c:pt>
                <c:pt idx="91">
                  <c:v>-0.35150948915678715</c:v>
                </c:pt>
                <c:pt idx="92">
                  <c:v>-0.25052050315859109</c:v>
                </c:pt>
                <c:pt idx="93">
                  <c:v>-0.26863695743195581</c:v>
                </c:pt>
                <c:pt idx="94">
                  <c:v>-0.35346330149335081</c:v>
                </c:pt>
                <c:pt idx="95">
                  <c:v>-0.30440358416814473</c:v>
                </c:pt>
                <c:pt idx="96">
                  <c:v>-0.4320194777140296</c:v>
                </c:pt>
                <c:pt idx="97">
                  <c:v>-0.44761969962228143</c:v>
                </c:pt>
                <c:pt idx="98">
                  <c:v>-0.48617044834333711</c:v>
                </c:pt>
                <c:pt idx="99">
                  <c:v>-0.5688754841664645</c:v>
                </c:pt>
                <c:pt idx="100">
                  <c:v>-0.49881870738375245</c:v>
                </c:pt>
                <c:pt idx="101">
                  <c:v>-0.439033854172588</c:v>
                </c:pt>
                <c:pt idx="102">
                  <c:v>-0.43135517833119419</c:v>
                </c:pt>
                <c:pt idx="103">
                  <c:v>-0.41039978578925052</c:v>
                </c:pt>
                <c:pt idx="104">
                  <c:v>-0.44878248508652963</c:v>
                </c:pt>
                <c:pt idx="105">
                  <c:v>-0.37505054621207456</c:v>
                </c:pt>
                <c:pt idx="106">
                  <c:v>-0.19733464862006223</c:v>
                </c:pt>
                <c:pt idx="107">
                  <c:v>-0.14234963066221962</c:v>
                </c:pt>
                <c:pt idx="108">
                  <c:v>-0.47904504434026496</c:v>
                </c:pt>
                <c:pt idx="109">
                  <c:v>-0.48183177898144525</c:v>
                </c:pt>
                <c:pt idx="110">
                  <c:v>-0.41142873417241432</c:v>
                </c:pt>
                <c:pt idx="111">
                  <c:v>-0.32845405694064134</c:v>
                </c:pt>
                <c:pt idx="112">
                  <c:v>-0.34151885671105386</c:v>
                </c:pt>
                <c:pt idx="113">
                  <c:v>-0.35560911230425596</c:v>
                </c:pt>
                <c:pt idx="114">
                  <c:v>-0.34721148273035851</c:v>
                </c:pt>
                <c:pt idx="115">
                  <c:v>-0.48289828042333838</c:v>
                </c:pt>
                <c:pt idx="116">
                  <c:v>-0.51343073233889314</c:v>
                </c:pt>
                <c:pt idx="117">
                  <c:v>-0.24806715994754036</c:v>
                </c:pt>
                <c:pt idx="118">
                  <c:v>-8.4466441589148289E-2</c:v>
                </c:pt>
                <c:pt idx="119">
                  <c:v>-4.714398913836515E-2</c:v>
                </c:pt>
                <c:pt idx="120">
                  <c:v>-0.2881851095133614</c:v>
                </c:pt>
                <c:pt idx="121">
                  <c:v>-0.37901758510510142</c:v>
                </c:pt>
                <c:pt idx="122">
                  <c:v>-0.44635407038551289</c:v>
                </c:pt>
                <c:pt idx="123">
                  <c:v>-0.49834431583428707</c:v>
                </c:pt>
                <c:pt idx="124">
                  <c:v>-0.47093878291684099</c:v>
                </c:pt>
                <c:pt idx="125">
                  <c:v>-0.35872010195998616</c:v>
                </c:pt>
                <c:pt idx="126">
                  <c:v>-0.25257182907294506</c:v>
                </c:pt>
                <c:pt idx="127">
                  <c:v>-0.4512096022232237</c:v>
                </c:pt>
                <c:pt idx="128">
                  <c:v>-0.48335840902691274</c:v>
                </c:pt>
                <c:pt idx="129">
                  <c:v>-0.29590342870173814</c:v>
                </c:pt>
                <c:pt idx="130">
                  <c:v>-0.26191032855857888</c:v>
                </c:pt>
                <c:pt idx="131">
                  <c:v>-0.36020841907158374</c:v>
                </c:pt>
                <c:pt idx="132">
                  <c:v>-0.46053108431749479</c:v>
                </c:pt>
                <c:pt idx="133">
                  <c:v>-0.49995562369331559</c:v>
                </c:pt>
                <c:pt idx="134">
                  <c:v>-0.43225612905704036</c:v>
                </c:pt>
                <c:pt idx="135">
                  <c:v>-0.45305384742873045</c:v>
                </c:pt>
                <c:pt idx="136">
                  <c:v>-0.39234228804871929</c:v>
                </c:pt>
                <c:pt idx="137">
                  <c:v>-0.28670809072441905</c:v>
                </c:pt>
                <c:pt idx="138">
                  <c:v>-0.32043773899852468</c:v>
                </c:pt>
                <c:pt idx="139">
                  <c:v>-0.3930296267940836</c:v>
                </c:pt>
                <c:pt idx="140">
                  <c:v>-0.28194207973353258</c:v>
                </c:pt>
                <c:pt idx="141">
                  <c:v>-4.6998624637439868E-2</c:v>
                </c:pt>
                <c:pt idx="142">
                  <c:v>-2.9258479235938495E-2</c:v>
                </c:pt>
                <c:pt idx="143">
                  <c:v>-0.34894197098827018</c:v>
                </c:pt>
                <c:pt idx="144">
                  <c:v>-0.14295134576931545</c:v>
                </c:pt>
                <c:pt idx="145">
                  <c:v>-3.4833379420451394E-3</c:v>
                </c:pt>
                <c:pt idx="146">
                  <c:v>-0.2619199499435565</c:v>
                </c:pt>
                <c:pt idx="147">
                  <c:v>-0.16450083582895125</c:v>
                </c:pt>
                <c:pt idx="148">
                  <c:v>-6.9360728440837072E-2</c:v>
                </c:pt>
                <c:pt idx="149">
                  <c:v>-3.7067145822300418E-3</c:v>
                </c:pt>
                <c:pt idx="150">
                  <c:v>-0.12261930354875439</c:v>
                </c:pt>
                <c:pt idx="151">
                  <c:v>-2.2933827127058493E-2</c:v>
                </c:pt>
                <c:pt idx="152">
                  <c:v>-8.1136318110153205E-2</c:v>
                </c:pt>
                <c:pt idx="153">
                  <c:v>-0.20868665129432085</c:v>
                </c:pt>
                <c:pt idx="154">
                  <c:v>-0.17617853472229328</c:v>
                </c:pt>
                <c:pt idx="155">
                  <c:v>-7.1527139448490651E-2</c:v>
                </c:pt>
                <c:pt idx="156">
                  <c:v>-0.1174003551254188</c:v>
                </c:pt>
                <c:pt idx="157">
                  <c:v>-0.14614097999430253</c:v>
                </c:pt>
                <c:pt idx="158">
                  <c:v>-0.24265496110289497</c:v>
                </c:pt>
                <c:pt idx="159">
                  <c:v>-0.16293008060974667</c:v>
                </c:pt>
                <c:pt idx="160">
                  <c:v>-3.1497423990889395E-2</c:v>
                </c:pt>
                <c:pt idx="161">
                  <c:v>4.2167398726544736E-2</c:v>
                </c:pt>
                <c:pt idx="162">
                  <c:v>-5.0539264933768813E-2</c:v>
                </c:pt>
                <c:pt idx="163">
                  <c:v>-0.14907206501646453</c:v>
                </c:pt>
                <c:pt idx="164">
                  <c:v>-0.13814013179231921</c:v>
                </c:pt>
                <c:pt idx="165">
                  <c:v>-0.21725506534797656</c:v>
                </c:pt>
                <c:pt idx="166">
                  <c:v>-0.19107740151145247</c:v>
                </c:pt>
                <c:pt idx="167">
                  <c:v>-0.19097805884391583</c:v>
                </c:pt>
                <c:pt idx="168">
                  <c:v>-0.14511485689696624</c:v>
                </c:pt>
                <c:pt idx="169">
                  <c:v>1.4503376394803258E-2</c:v>
                </c:pt>
                <c:pt idx="170">
                  <c:v>-0.10047214531865301</c:v>
                </c:pt>
                <c:pt idx="171">
                  <c:v>-0.17058652424559728</c:v>
                </c:pt>
                <c:pt idx="172">
                  <c:v>-0.17888944980291033</c:v>
                </c:pt>
                <c:pt idx="173">
                  <c:v>-0.12549958904561898</c:v>
                </c:pt>
                <c:pt idx="174">
                  <c:v>-3.4411328138195252E-2</c:v>
                </c:pt>
                <c:pt idx="175">
                  <c:v>-0.2510754051303854</c:v>
                </c:pt>
                <c:pt idx="176">
                  <c:v>-0.13546360042646644</c:v>
                </c:pt>
                <c:pt idx="177">
                  <c:v>-0.17307133464159463</c:v>
                </c:pt>
                <c:pt idx="178">
                  <c:v>-0.24059860152509938</c:v>
                </c:pt>
                <c:pt idx="179">
                  <c:v>-0.1943524885271275</c:v>
                </c:pt>
                <c:pt idx="180">
                  <c:v>-0.15982322299059604</c:v>
                </c:pt>
                <c:pt idx="181">
                  <c:v>-0.15253544164661736</c:v>
                </c:pt>
                <c:pt idx="182">
                  <c:v>-0.16629406436476923</c:v>
                </c:pt>
                <c:pt idx="183">
                  <c:v>0.23516008819700618</c:v>
                </c:pt>
                <c:pt idx="184">
                  <c:v>0.26237977746326191</c:v>
                </c:pt>
                <c:pt idx="185">
                  <c:v>0.12547866736246638</c:v>
                </c:pt>
                <c:pt idx="186">
                  <c:v>0.45929566947082723</c:v>
                </c:pt>
                <c:pt idx="187">
                  <c:v>0.56335895316584894</c:v>
                </c:pt>
                <c:pt idx="188">
                  <c:v>0.69831154398991568</c:v>
                </c:pt>
                <c:pt idx="189">
                  <c:v>0.45856255495532183</c:v>
                </c:pt>
                <c:pt idx="190">
                  <c:v>0.16114810196083962</c:v>
                </c:pt>
                <c:pt idx="191">
                  <c:v>7.0246031899556804E-2</c:v>
                </c:pt>
                <c:pt idx="192">
                  <c:v>-0.17390006724926632</c:v>
                </c:pt>
                <c:pt idx="193">
                  <c:v>8.7369442902085481E-2</c:v>
                </c:pt>
                <c:pt idx="194">
                  <c:v>-9.8745840791369943E-2</c:v>
                </c:pt>
                <c:pt idx="195">
                  <c:v>-0.10448503180633395</c:v>
                </c:pt>
                <c:pt idx="196">
                  <c:v>-0.16035018810118817</c:v>
                </c:pt>
                <c:pt idx="197">
                  <c:v>-0.17359442495263888</c:v>
                </c:pt>
                <c:pt idx="198">
                  <c:v>-0.27027436377080605</c:v>
                </c:pt>
                <c:pt idx="199">
                  <c:v>-0.26633602866852346</c:v>
                </c:pt>
                <c:pt idx="200">
                  <c:v>-0.26149852407364449</c:v>
                </c:pt>
                <c:pt idx="201">
                  <c:v>-0.27120891598622077</c:v>
                </c:pt>
                <c:pt idx="202">
                  <c:v>-0.29367812353324751</c:v>
                </c:pt>
                <c:pt idx="203">
                  <c:v>-0.2751204497068116</c:v>
                </c:pt>
                <c:pt idx="204">
                  <c:v>-0.24110722194117251</c:v>
                </c:pt>
                <c:pt idx="205">
                  <c:v>-0.2566555844557783</c:v>
                </c:pt>
                <c:pt idx="206">
                  <c:v>-0.2401388694249329</c:v>
                </c:pt>
                <c:pt idx="207">
                  <c:v>-0.33705266279748791</c:v>
                </c:pt>
                <c:pt idx="208">
                  <c:v>-0.30285714558997423</c:v>
                </c:pt>
                <c:pt idx="209">
                  <c:v>-0.20238204102454027</c:v>
                </c:pt>
                <c:pt idx="210">
                  <c:v>-0.23160693715724712</c:v>
                </c:pt>
                <c:pt idx="211">
                  <c:v>-0.25742908623564986</c:v>
                </c:pt>
                <c:pt idx="212">
                  <c:v>-0.26271624549911721</c:v>
                </c:pt>
                <c:pt idx="213">
                  <c:v>-0.23940188412261421</c:v>
                </c:pt>
                <c:pt idx="214">
                  <c:v>-0.26483594213846384</c:v>
                </c:pt>
                <c:pt idx="215">
                  <c:v>-0.22541444232082597</c:v>
                </c:pt>
                <c:pt idx="216">
                  <c:v>-0.18918559741780694</c:v>
                </c:pt>
                <c:pt idx="217">
                  <c:v>-0.18041822273500152</c:v>
                </c:pt>
                <c:pt idx="218">
                  <c:v>-0.17684983786914188</c:v>
                </c:pt>
                <c:pt idx="219">
                  <c:v>-0.1341117986912943</c:v>
                </c:pt>
                <c:pt idx="220">
                  <c:v>-0.12649035886973525</c:v>
                </c:pt>
                <c:pt idx="221">
                  <c:v>-0.12028986851169154</c:v>
                </c:pt>
                <c:pt idx="222">
                  <c:v>-0.11587942392408124</c:v>
                </c:pt>
                <c:pt idx="223">
                  <c:v>-8.2940998124558796E-2</c:v>
                </c:pt>
                <c:pt idx="224">
                  <c:v>-7.2040634789183322E-2</c:v>
                </c:pt>
                <c:pt idx="225">
                  <c:v>-3.619063227349173E-2</c:v>
                </c:pt>
                <c:pt idx="226">
                  <c:v>-2.2066875771442618E-2</c:v>
                </c:pt>
                <c:pt idx="227">
                  <c:v>-1.5011681678100963E-2</c:v>
                </c:pt>
                <c:pt idx="228">
                  <c:v>-3.8706713140412852E-2</c:v>
                </c:pt>
                <c:pt idx="229">
                  <c:v>-3.4484069482010327E-2</c:v>
                </c:pt>
                <c:pt idx="230">
                  <c:v>-3.3356084899316407E-2</c:v>
                </c:pt>
                <c:pt idx="231">
                  <c:v>-2.7144779531673713E-2</c:v>
                </c:pt>
                <c:pt idx="232">
                  <c:v>-3.9968948406854388E-2</c:v>
                </c:pt>
                <c:pt idx="233">
                  <c:v>-5.6714929664747338E-2</c:v>
                </c:pt>
                <c:pt idx="234">
                  <c:v>-5.1723119118141092E-2</c:v>
                </c:pt>
                <c:pt idx="235">
                  <c:v>-6.0428916202570626E-2</c:v>
                </c:pt>
                <c:pt idx="236">
                  <c:v>-6.3351057882310435E-2</c:v>
                </c:pt>
                <c:pt idx="237">
                  <c:v>-6.5883167093039319E-2</c:v>
                </c:pt>
                <c:pt idx="238">
                  <c:v>-6.0891420208353253E-2</c:v>
                </c:pt>
                <c:pt idx="239">
                  <c:v>-4.5547298188908236E-2</c:v>
                </c:pt>
                <c:pt idx="240">
                  <c:v>-5.9074721922591777E-2</c:v>
                </c:pt>
                <c:pt idx="241">
                  <c:v>-4.8038126744187615E-2</c:v>
                </c:pt>
                <c:pt idx="242">
                  <c:v>-4.838705116245734E-2</c:v>
                </c:pt>
                <c:pt idx="243">
                  <c:v>-6.9192947110252589E-2</c:v>
                </c:pt>
                <c:pt idx="244">
                  <c:v>-9.1345888199501069E-2</c:v>
                </c:pt>
                <c:pt idx="245">
                  <c:v>-3.4305298060988143E-2</c:v>
                </c:pt>
                <c:pt idx="246">
                  <c:v>-7.4096869482564998E-2</c:v>
                </c:pt>
                <c:pt idx="247">
                  <c:v>-8.9043303419900077E-2</c:v>
                </c:pt>
                <c:pt idx="248">
                  <c:v>-8.3540212042643169E-2</c:v>
                </c:pt>
                <c:pt idx="249">
                  <c:v>-7.764618561862946E-2</c:v>
                </c:pt>
                <c:pt idx="250">
                  <c:v>-6.9050898572298181E-2</c:v>
                </c:pt>
                <c:pt idx="251">
                  <c:v>-6.926871573313953E-2</c:v>
                </c:pt>
                <c:pt idx="252">
                  <c:v>-7.5283472969145393E-2</c:v>
                </c:pt>
                <c:pt idx="253">
                  <c:v>-6.4107424269455038E-2</c:v>
                </c:pt>
                <c:pt idx="254">
                  <c:v>-7.5846152394065669E-2</c:v>
                </c:pt>
                <c:pt idx="255">
                  <c:v>-7.5742438154247083E-2</c:v>
                </c:pt>
                <c:pt idx="256">
                  <c:v>-6.4449232981633742E-2</c:v>
                </c:pt>
                <c:pt idx="257">
                  <c:v>-6.6017599012480055E-2</c:v>
                </c:pt>
                <c:pt idx="258">
                  <c:v>-7.5436527709782375E-2</c:v>
                </c:pt>
                <c:pt idx="259">
                  <c:v>-9.5732517401225792E-2</c:v>
                </c:pt>
                <c:pt idx="260">
                  <c:v>-3.3967632200138098E-2</c:v>
                </c:pt>
                <c:pt idx="261">
                  <c:v>-4.0945641925360654E-2</c:v>
                </c:pt>
                <c:pt idx="262">
                  <c:v>0.15275404164505346</c:v>
                </c:pt>
                <c:pt idx="263">
                  <c:v>0.35464457523102233</c:v>
                </c:pt>
                <c:pt idx="264">
                  <c:v>0.3177290658482157</c:v>
                </c:pt>
                <c:pt idx="265">
                  <c:v>0.31416561246286889</c:v>
                </c:pt>
                <c:pt idx="266">
                  <c:v>0.26260001569109459</c:v>
                </c:pt>
                <c:pt idx="267">
                  <c:v>0.19421410023470198</c:v>
                </c:pt>
                <c:pt idx="268">
                  <c:v>0.14579875484006521</c:v>
                </c:pt>
                <c:pt idx="269">
                  <c:v>0.24027796197834128</c:v>
                </c:pt>
                <c:pt idx="270">
                  <c:v>0.37376269420457131</c:v>
                </c:pt>
                <c:pt idx="271">
                  <c:v>0.78658544574898848</c:v>
                </c:pt>
                <c:pt idx="272">
                  <c:v>0.91851674226611779</c:v>
                </c:pt>
                <c:pt idx="273">
                  <c:v>0.66538739294742522</c:v>
                </c:pt>
                <c:pt idx="274">
                  <c:v>0.6447022500588373</c:v>
                </c:pt>
                <c:pt idx="275">
                  <c:v>0.65235274425010648</c:v>
                </c:pt>
                <c:pt idx="276">
                  <c:v>0.79432614042738159</c:v>
                </c:pt>
                <c:pt idx="277">
                  <c:v>0.78841933234835571</c:v>
                </c:pt>
                <c:pt idx="278">
                  <c:v>1.0853312429764284</c:v>
                </c:pt>
                <c:pt idx="279">
                  <c:v>1.2350353893792132</c:v>
                </c:pt>
                <c:pt idx="280">
                  <c:v>1.2656422392336553</c:v>
                </c:pt>
                <c:pt idx="281">
                  <c:v>0.78246289673862268</c:v>
                </c:pt>
                <c:pt idx="282">
                  <c:v>0.70054281188897116</c:v>
                </c:pt>
                <c:pt idx="283">
                  <c:v>0.29046518525724929</c:v>
                </c:pt>
                <c:pt idx="284">
                  <c:v>1.0780493443134587</c:v>
                </c:pt>
                <c:pt idx="285">
                  <c:v>0.99786185697133822</c:v>
                </c:pt>
                <c:pt idx="286">
                  <c:v>1.2278651137469954</c:v>
                </c:pt>
                <c:pt idx="287">
                  <c:v>1.5104376315973278</c:v>
                </c:pt>
                <c:pt idx="288">
                  <c:v>2.4835281475573567</c:v>
                </c:pt>
                <c:pt idx="289">
                  <c:v>2.1882650514537527</c:v>
                </c:pt>
                <c:pt idx="290">
                  <c:v>1.5766756236707868</c:v>
                </c:pt>
                <c:pt idx="291">
                  <c:v>2.7082848689904626</c:v>
                </c:pt>
                <c:pt idx="292">
                  <c:v>2.040963371933191</c:v>
                </c:pt>
                <c:pt idx="293">
                  <c:v>2.2579077153086158</c:v>
                </c:pt>
                <c:pt idx="294">
                  <c:v>2.6387604201704273</c:v>
                </c:pt>
                <c:pt idx="295">
                  <c:v>1.5153093055442435</c:v>
                </c:pt>
                <c:pt idx="296">
                  <c:v>1.7373150187419806</c:v>
                </c:pt>
                <c:pt idx="297">
                  <c:v>1.2599750629818884</c:v>
                </c:pt>
                <c:pt idx="298">
                  <c:v>3.0075601489613857</c:v>
                </c:pt>
                <c:pt idx="299">
                  <c:v>2.8664541089571949</c:v>
                </c:pt>
                <c:pt idx="300">
                  <c:v>2.4518481297365446</c:v>
                </c:pt>
                <c:pt idx="301">
                  <c:v>3.6887097060546714</c:v>
                </c:pt>
                <c:pt idx="302">
                  <c:v>4.7860611623171128</c:v>
                </c:pt>
                <c:pt idx="303">
                  <c:v>3.3940135810744287</c:v>
                </c:pt>
                <c:pt idx="304">
                  <c:v>3.1953998578227005</c:v>
                </c:pt>
                <c:pt idx="305">
                  <c:v>2.1478032801867664</c:v>
                </c:pt>
                <c:pt idx="306">
                  <c:v>2.1563492339117696</c:v>
                </c:pt>
                <c:pt idx="307">
                  <c:v>2.95032199566303</c:v>
                </c:pt>
                <c:pt idx="308">
                  <c:v>2.7208657178298901</c:v>
                </c:pt>
                <c:pt idx="309">
                  <c:v>3.6390752019559214</c:v>
                </c:pt>
                <c:pt idx="310">
                  <c:v>2.4153422191856566</c:v>
                </c:pt>
                <c:pt idx="311">
                  <c:v>2.4799423673552146</c:v>
                </c:pt>
                <c:pt idx="312">
                  <c:v>2.9914844405394492</c:v>
                </c:pt>
                <c:pt idx="313">
                  <c:v>2.5250783040416613</c:v>
                </c:pt>
                <c:pt idx="314">
                  <c:v>3.2151797081825584</c:v>
                </c:pt>
                <c:pt idx="315">
                  <c:v>3.7969646390371259</c:v>
                </c:pt>
                <c:pt idx="316">
                  <c:v>2.8434615679463371</c:v>
                </c:pt>
                <c:pt idx="317">
                  <c:v>3.2651795875020206</c:v>
                </c:pt>
                <c:pt idx="318">
                  <c:v>2.7046798097832947</c:v>
                </c:pt>
                <c:pt idx="319">
                  <c:v>2.4243382384800394</c:v>
                </c:pt>
                <c:pt idx="320">
                  <c:v>1.7402841231782595</c:v>
                </c:pt>
                <c:pt idx="321">
                  <c:v>3.3871090323861042</c:v>
                </c:pt>
                <c:pt idx="322">
                  <c:v>3.4872227690670332</c:v>
                </c:pt>
                <c:pt idx="323">
                  <c:v>2.9146619783232963</c:v>
                </c:pt>
                <c:pt idx="324">
                  <c:v>3.1542868654034439</c:v>
                </c:pt>
                <c:pt idx="325">
                  <c:v>2.8348457094490298</c:v>
                </c:pt>
                <c:pt idx="326">
                  <c:v>2.8455400811371878</c:v>
                </c:pt>
                <c:pt idx="327">
                  <c:v>2.3170330560164598</c:v>
                </c:pt>
                <c:pt idx="328">
                  <c:v>3.7596013335280398</c:v>
                </c:pt>
                <c:pt idx="329">
                  <c:v>1.8822478668539255</c:v>
                </c:pt>
                <c:pt idx="330">
                  <c:v>3.2609523208782965</c:v>
                </c:pt>
                <c:pt idx="331">
                  <c:v>2.4920968528414078</c:v>
                </c:pt>
                <c:pt idx="332">
                  <c:v>2.970828592996988</c:v>
                </c:pt>
                <c:pt idx="333">
                  <c:v>2.8497128570136199</c:v>
                </c:pt>
                <c:pt idx="334">
                  <c:v>2.5669142018587277</c:v>
                </c:pt>
                <c:pt idx="335">
                  <c:v>2.5760499058025688</c:v>
                </c:pt>
                <c:pt idx="336">
                  <c:v>2.7832577948110115</c:v>
                </c:pt>
                <c:pt idx="337">
                  <c:v>2.5831343895584835</c:v>
                </c:pt>
                <c:pt idx="338">
                  <c:v>2.3329156013134011</c:v>
                </c:pt>
                <c:pt idx="339">
                  <c:v>3.2281023558981103</c:v>
                </c:pt>
                <c:pt idx="340">
                  <c:v>2.536794377196816</c:v>
                </c:pt>
                <c:pt idx="341">
                  <c:v>2.491065747029253</c:v>
                </c:pt>
                <c:pt idx="342">
                  <c:v>2.5215005245139088</c:v>
                </c:pt>
                <c:pt idx="343">
                  <c:v>2.442383107900814</c:v>
                </c:pt>
                <c:pt idx="344">
                  <c:v>3.0775902462005678</c:v>
                </c:pt>
                <c:pt idx="345">
                  <c:v>3.2931708923733538</c:v>
                </c:pt>
                <c:pt idx="346">
                  <c:v>2.5727979022687197</c:v>
                </c:pt>
                <c:pt idx="347">
                  <c:v>3.0768466481774781</c:v>
                </c:pt>
                <c:pt idx="348">
                  <c:v>2.0602588789739307</c:v>
                </c:pt>
                <c:pt idx="349">
                  <c:v>3.3592416433423034</c:v>
                </c:pt>
                <c:pt idx="350">
                  <c:v>3.8517930857006166</c:v>
                </c:pt>
                <c:pt idx="351">
                  <c:v>3.3470874517917193</c:v>
                </c:pt>
                <c:pt idx="352">
                  <c:v>2.3529399297522513</c:v>
                </c:pt>
                <c:pt idx="353">
                  <c:v>2.6046573250997573</c:v>
                </c:pt>
                <c:pt idx="354">
                  <c:v>2.7232549238133008</c:v>
                </c:pt>
                <c:pt idx="355">
                  <c:v>3.521135732184355</c:v>
                </c:pt>
                <c:pt idx="356">
                  <c:v>4.3565262555580242</c:v>
                </c:pt>
                <c:pt idx="357">
                  <c:v>3.5482174819653989</c:v>
                </c:pt>
                <c:pt idx="358">
                  <c:v>3.4649478748329687</c:v>
                </c:pt>
                <c:pt idx="359">
                  <c:v>2.4808117845963484</c:v>
                </c:pt>
                <c:pt idx="360">
                  <c:v>2.588487647000659</c:v>
                </c:pt>
                <c:pt idx="361">
                  <c:v>2.7674867507032852</c:v>
                </c:pt>
                <c:pt idx="362">
                  <c:v>2.6870049230223847</c:v>
                </c:pt>
                <c:pt idx="363">
                  <c:v>2.1437448856157282</c:v>
                </c:pt>
                <c:pt idx="364">
                  <c:v>1.7967168157358993</c:v>
                </c:pt>
                <c:pt idx="365">
                  <c:v>3.2527549442266546</c:v>
                </c:pt>
                <c:pt idx="366">
                  <c:v>4.8819519925509596</c:v>
                </c:pt>
                <c:pt idx="367">
                  <c:v>3.551220980058456</c:v>
                </c:pt>
                <c:pt idx="368">
                  <c:v>3.4372413865194851</c:v>
                </c:pt>
                <c:pt idx="369">
                  <c:v>4.4341689299813192</c:v>
                </c:pt>
                <c:pt idx="370">
                  <c:v>4.311663516811814</c:v>
                </c:pt>
                <c:pt idx="371">
                  <c:v>4.1370657267874815</c:v>
                </c:pt>
                <c:pt idx="372">
                  <c:v>4.0354751269370155</c:v>
                </c:pt>
                <c:pt idx="373">
                  <c:v>5.0931389672551948</c:v>
                </c:pt>
                <c:pt idx="374">
                  <c:v>4.2240873369748133</c:v>
                </c:pt>
                <c:pt idx="375">
                  <c:v>4.1304071740481785</c:v>
                </c:pt>
                <c:pt idx="376">
                  <c:v>4.5746725422814105</c:v>
                </c:pt>
                <c:pt idx="377">
                  <c:v>2.89790216648107</c:v>
                </c:pt>
                <c:pt idx="378">
                  <c:v>3.3227467908384489</c:v>
                </c:pt>
                <c:pt idx="379">
                  <c:v>2.5727765483808063</c:v>
                </c:pt>
                <c:pt idx="380">
                  <c:v>4.445275953648542</c:v>
                </c:pt>
                <c:pt idx="381">
                  <c:v>4.1672954344646795</c:v>
                </c:pt>
                <c:pt idx="382">
                  <c:v>4.5961866057809502</c:v>
                </c:pt>
                <c:pt idx="383">
                  <c:v>4.2965951396149116</c:v>
                </c:pt>
                <c:pt idx="384">
                  <c:v>5.287204772565179</c:v>
                </c:pt>
                <c:pt idx="385">
                  <c:v>4.6842311559731282</c:v>
                </c:pt>
                <c:pt idx="386">
                  <c:v>4.0889949501590861</c:v>
                </c:pt>
                <c:pt idx="387">
                  <c:v>3.1628431312705096</c:v>
                </c:pt>
                <c:pt idx="388">
                  <c:v>3.6931506444358608</c:v>
                </c:pt>
                <c:pt idx="389">
                  <c:v>2.8713583332689918</c:v>
                </c:pt>
                <c:pt idx="390">
                  <c:v>2.939363954430807</c:v>
                </c:pt>
                <c:pt idx="391">
                  <c:v>3.1880091108823616</c:v>
                </c:pt>
                <c:pt idx="392">
                  <c:v>3.6756725375821087</c:v>
                </c:pt>
                <c:pt idx="393">
                  <c:v>3.1174789970337513</c:v>
                </c:pt>
                <c:pt idx="394">
                  <c:v>2.3537844614676007</c:v>
                </c:pt>
                <c:pt idx="395">
                  <c:v>2.9724497315940956</c:v>
                </c:pt>
                <c:pt idx="396">
                  <c:v>3.1266056555962263</c:v>
                </c:pt>
                <c:pt idx="397">
                  <c:v>2.745640130553062</c:v>
                </c:pt>
                <c:pt idx="398">
                  <c:v>3.2006975473569232</c:v>
                </c:pt>
                <c:pt idx="399">
                  <c:v>3.379491441913185</c:v>
                </c:pt>
                <c:pt idx="400">
                  <c:v>3.4362393960175375</c:v>
                </c:pt>
                <c:pt idx="401">
                  <c:v>3.0558135217276794</c:v>
                </c:pt>
                <c:pt idx="402">
                  <c:v>2.6172209193157991</c:v>
                </c:pt>
                <c:pt idx="403">
                  <c:v>3.021919312148047</c:v>
                </c:pt>
                <c:pt idx="404">
                  <c:v>3.345595057455053</c:v>
                </c:pt>
                <c:pt idx="405">
                  <c:v>2.8487572402116967</c:v>
                </c:pt>
                <c:pt idx="406">
                  <c:v>3.0891665981146454</c:v>
                </c:pt>
                <c:pt idx="407">
                  <c:v>2.490108424796933</c:v>
                </c:pt>
                <c:pt idx="408">
                  <c:v>2.3418174533142544</c:v>
                </c:pt>
                <c:pt idx="409">
                  <c:v>1.7626904349564709</c:v>
                </c:pt>
                <c:pt idx="410">
                  <c:v>2.9249537625358535</c:v>
                </c:pt>
                <c:pt idx="411">
                  <c:v>3.3590213431787586</c:v>
                </c:pt>
                <c:pt idx="412">
                  <c:v>3.9668757091019802</c:v>
                </c:pt>
                <c:pt idx="413">
                  <c:v>3.8601269933804749</c:v>
                </c:pt>
                <c:pt idx="414">
                  <c:v>4.0538117963347053</c:v>
                </c:pt>
                <c:pt idx="415">
                  <c:v>3.2755501428622158</c:v>
                </c:pt>
                <c:pt idx="416">
                  <c:v>2.4184663997344424</c:v>
                </c:pt>
                <c:pt idx="417">
                  <c:v>2.4909334486904577</c:v>
                </c:pt>
                <c:pt idx="418">
                  <c:v>2.5361780082291951</c:v>
                </c:pt>
                <c:pt idx="419">
                  <c:v>2.7898554386429075</c:v>
                </c:pt>
                <c:pt idx="420">
                  <c:v>2.1654748188880357</c:v>
                </c:pt>
                <c:pt idx="421">
                  <c:v>0.6502091441000446</c:v>
                </c:pt>
                <c:pt idx="422">
                  <c:v>1.9803164020922637</c:v>
                </c:pt>
                <c:pt idx="423">
                  <c:v>2.9167734938522649</c:v>
                </c:pt>
                <c:pt idx="424">
                  <c:v>3.1729225535510275</c:v>
                </c:pt>
                <c:pt idx="425">
                  <c:v>4.7441191919335157</c:v>
                </c:pt>
                <c:pt idx="426">
                  <c:v>5.5228713907835019</c:v>
                </c:pt>
                <c:pt idx="427">
                  <c:v>4.871144085847801</c:v>
                </c:pt>
                <c:pt idx="428">
                  <c:v>4.6233868305301851</c:v>
                </c:pt>
                <c:pt idx="429">
                  <c:v>3.8210261264728262</c:v>
                </c:pt>
                <c:pt idx="430">
                  <c:v>2.3895414243350954</c:v>
                </c:pt>
                <c:pt idx="431">
                  <c:v>3.0685690216972206</c:v>
                </c:pt>
                <c:pt idx="432">
                  <c:v>2.9604674813558107</c:v>
                </c:pt>
                <c:pt idx="433">
                  <c:v>2.8785066741774501</c:v>
                </c:pt>
                <c:pt idx="434">
                  <c:v>1.7878798593541134</c:v>
                </c:pt>
                <c:pt idx="435">
                  <c:v>1.9830126100056744</c:v>
                </c:pt>
                <c:pt idx="436">
                  <c:v>1.2274473191659308</c:v>
                </c:pt>
                <c:pt idx="437">
                  <c:v>1.0795198629449665</c:v>
                </c:pt>
                <c:pt idx="438">
                  <c:v>0.99955611609353623</c:v>
                </c:pt>
                <c:pt idx="439">
                  <c:v>0.75848380414195171</c:v>
                </c:pt>
                <c:pt idx="440">
                  <c:v>0.67319883104796086</c:v>
                </c:pt>
                <c:pt idx="441">
                  <c:v>0.69042058467939649</c:v>
                </c:pt>
                <c:pt idx="442">
                  <c:v>0.81053704354343559</c:v>
                </c:pt>
                <c:pt idx="443">
                  <c:v>0.77076850340259684</c:v>
                </c:pt>
                <c:pt idx="444">
                  <c:v>0.61874270162267653</c:v>
                </c:pt>
                <c:pt idx="445">
                  <c:v>0.40424883336221962</c:v>
                </c:pt>
                <c:pt idx="446">
                  <c:v>0.39168089327226152</c:v>
                </c:pt>
                <c:pt idx="447">
                  <c:v>0.27988356094460487</c:v>
                </c:pt>
                <c:pt idx="448">
                  <c:v>0.3147097322481307</c:v>
                </c:pt>
                <c:pt idx="449">
                  <c:v>0.2681505940344775</c:v>
                </c:pt>
                <c:pt idx="450">
                  <c:v>0.46910469930445675</c:v>
                </c:pt>
                <c:pt idx="451">
                  <c:v>0.58840354759918112</c:v>
                </c:pt>
                <c:pt idx="452">
                  <c:v>0.59844135623732253</c:v>
                </c:pt>
                <c:pt idx="453">
                  <c:v>0.52986042269208555</c:v>
                </c:pt>
                <c:pt idx="454">
                  <c:v>0.40897659180474388</c:v>
                </c:pt>
                <c:pt idx="455">
                  <c:v>0.34415053229357451</c:v>
                </c:pt>
                <c:pt idx="456">
                  <c:v>0.40563408551910207</c:v>
                </c:pt>
                <c:pt idx="457">
                  <c:v>0.37627105723927468</c:v>
                </c:pt>
                <c:pt idx="458">
                  <c:v>0.34912233542256921</c:v>
                </c:pt>
                <c:pt idx="459">
                  <c:v>0.31424161600461797</c:v>
                </c:pt>
                <c:pt idx="460">
                  <c:v>0.30089684223418844</c:v>
                </c:pt>
                <c:pt idx="461">
                  <c:v>0.33555971792483819</c:v>
                </c:pt>
                <c:pt idx="462">
                  <c:v>0.32669190106245916</c:v>
                </c:pt>
                <c:pt idx="463">
                  <c:v>0.33455519861527172</c:v>
                </c:pt>
                <c:pt idx="464">
                  <c:v>0.31645477665226407</c:v>
                </c:pt>
                <c:pt idx="465">
                  <c:v>0.34116803012885777</c:v>
                </c:pt>
                <c:pt idx="466">
                  <c:v>0.3827466154517678</c:v>
                </c:pt>
                <c:pt idx="467">
                  <c:v>0.3905477605171348</c:v>
                </c:pt>
                <c:pt idx="468">
                  <c:v>0.40968327094009771</c:v>
                </c:pt>
                <c:pt idx="469">
                  <c:v>0.41071802345349351</c:v>
                </c:pt>
                <c:pt idx="470">
                  <c:v>0.44705545700632898</c:v>
                </c:pt>
                <c:pt idx="471">
                  <c:v>0.43062795060202497</c:v>
                </c:pt>
                <c:pt idx="472">
                  <c:v>0.41381743266181159</c:v>
                </c:pt>
                <c:pt idx="473">
                  <c:v>0.4784420240003473</c:v>
                </c:pt>
                <c:pt idx="474">
                  <c:v>0.47615655461358264</c:v>
                </c:pt>
                <c:pt idx="475">
                  <c:v>0.47503579437765397</c:v>
                </c:pt>
                <c:pt idx="476">
                  <c:v>0.46486371205270993</c:v>
                </c:pt>
                <c:pt idx="477">
                  <c:v>0.46752553299943544</c:v>
                </c:pt>
                <c:pt idx="478">
                  <c:v>0.46406943427651504</c:v>
                </c:pt>
                <c:pt idx="479">
                  <c:v>0.46034070559347606</c:v>
                </c:pt>
                <c:pt idx="480">
                  <c:v>0.4302250341164493</c:v>
                </c:pt>
                <c:pt idx="481">
                  <c:v>0.45791095278994165</c:v>
                </c:pt>
                <c:pt idx="482">
                  <c:v>0.79421973300630722</c:v>
                </c:pt>
                <c:pt idx="483">
                  <c:v>1.1725171952886138</c:v>
                </c:pt>
                <c:pt idx="484">
                  <c:v>1.471419445769806</c:v>
                </c:pt>
                <c:pt idx="485">
                  <c:v>1.0265359035787291</c:v>
                </c:pt>
                <c:pt idx="486">
                  <c:v>0.84486818488592741</c:v>
                </c:pt>
                <c:pt idx="487">
                  <c:v>0.7897884667107169</c:v>
                </c:pt>
                <c:pt idx="488">
                  <c:v>1.2730902149117207</c:v>
                </c:pt>
                <c:pt idx="489">
                  <c:v>1.8002792232506115</c:v>
                </c:pt>
                <c:pt idx="490">
                  <c:v>1.4528866029159371</c:v>
                </c:pt>
                <c:pt idx="491">
                  <c:v>1.8212988231964933</c:v>
                </c:pt>
                <c:pt idx="492">
                  <c:v>1.8861102488086257</c:v>
                </c:pt>
                <c:pt idx="493">
                  <c:v>2.4906587146231063</c:v>
                </c:pt>
                <c:pt idx="494">
                  <c:v>1.9901716305389838</c:v>
                </c:pt>
                <c:pt idx="495">
                  <c:v>4.5402945103277803</c:v>
                </c:pt>
                <c:pt idx="496">
                  <c:v>4.7255985671522556</c:v>
                </c:pt>
                <c:pt idx="497">
                  <c:v>3.6193585435727482</c:v>
                </c:pt>
                <c:pt idx="498">
                  <c:v>8.0519475722803371</c:v>
                </c:pt>
                <c:pt idx="499">
                  <c:v>10.091525493878596</c:v>
                </c:pt>
                <c:pt idx="500">
                  <c:v>5.6383808264362951</c:v>
                </c:pt>
                <c:pt idx="501">
                  <c:v>5.3485573687439452</c:v>
                </c:pt>
                <c:pt idx="502">
                  <c:v>7.1140282572210172</c:v>
                </c:pt>
                <c:pt idx="503">
                  <c:v>5.5266965841798914</c:v>
                </c:pt>
                <c:pt idx="504">
                  <c:v>5.6589891896968503</c:v>
                </c:pt>
                <c:pt idx="505">
                  <c:v>12.556105219917036</c:v>
                </c:pt>
                <c:pt idx="506">
                  <c:v>12.542079389016081</c:v>
                </c:pt>
                <c:pt idx="507">
                  <c:v>10.347214405416526</c:v>
                </c:pt>
                <c:pt idx="508">
                  <c:v>4.6852864400594658</c:v>
                </c:pt>
                <c:pt idx="509">
                  <c:v>13.149011359252016</c:v>
                </c:pt>
                <c:pt idx="510">
                  <c:v>10.69093709044221</c:v>
                </c:pt>
                <c:pt idx="511">
                  <c:v>7.0974182242779849</c:v>
                </c:pt>
                <c:pt idx="512">
                  <c:v>6.3079259814014632</c:v>
                </c:pt>
                <c:pt idx="513">
                  <c:v>9.3173380672849646</c:v>
                </c:pt>
                <c:pt idx="514">
                  <c:v>11.603266429946435</c:v>
                </c:pt>
                <c:pt idx="515">
                  <c:v>10.982011669988145</c:v>
                </c:pt>
                <c:pt idx="516">
                  <c:v>7.8599375585400093</c:v>
                </c:pt>
                <c:pt idx="517">
                  <c:v>10.925812326786243</c:v>
                </c:pt>
                <c:pt idx="518">
                  <c:v>7.5676478503636124</c:v>
                </c:pt>
                <c:pt idx="519">
                  <c:v>13.814181986343721</c:v>
                </c:pt>
                <c:pt idx="520">
                  <c:v>7.0297510918229893</c:v>
                </c:pt>
                <c:pt idx="521">
                  <c:v>5.3671375229917606</c:v>
                </c:pt>
                <c:pt idx="522">
                  <c:v>16.006847735340436</c:v>
                </c:pt>
                <c:pt idx="523">
                  <c:v>15.848088714018028</c:v>
                </c:pt>
                <c:pt idx="524">
                  <c:v>14.661666317788512</c:v>
                </c:pt>
                <c:pt idx="525">
                  <c:v>19.822424500071556</c:v>
                </c:pt>
                <c:pt idx="526">
                  <c:v>16.513567489515356</c:v>
                </c:pt>
                <c:pt idx="527">
                  <c:v>13.337295656414627</c:v>
                </c:pt>
                <c:pt idx="528">
                  <c:v>19.049251988391312</c:v>
                </c:pt>
                <c:pt idx="529">
                  <c:v>16.470224810049938</c:v>
                </c:pt>
                <c:pt idx="530">
                  <c:v>18.761024840907968</c:v>
                </c:pt>
                <c:pt idx="531">
                  <c:v>19.301344849796521</c:v>
                </c:pt>
                <c:pt idx="532">
                  <c:v>16.268607223605635</c:v>
                </c:pt>
                <c:pt idx="533">
                  <c:v>14.028240105852408</c:v>
                </c:pt>
                <c:pt idx="534">
                  <c:v>14.519833169508567</c:v>
                </c:pt>
                <c:pt idx="535">
                  <c:v>11.698797960836183</c:v>
                </c:pt>
                <c:pt idx="536">
                  <c:v>16.072896131923521</c:v>
                </c:pt>
                <c:pt idx="537">
                  <c:v>14.213652707155077</c:v>
                </c:pt>
                <c:pt idx="538">
                  <c:v>15.359795143744471</c:v>
                </c:pt>
                <c:pt idx="539">
                  <c:v>10.598622098146915</c:v>
                </c:pt>
                <c:pt idx="540">
                  <c:v>12.800038968969574</c:v>
                </c:pt>
                <c:pt idx="541">
                  <c:v>11.396283511739336</c:v>
                </c:pt>
                <c:pt idx="542">
                  <c:v>14.54223873911058</c:v>
                </c:pt>
                <c:pt idx="543">
                  <c:v>17.619518242157728</c:v>
                </c:pt>
                <c:pt idx="544">
                  <c:v>11.529475266862033</c:v>
                </c:pt>
                <c:pt idx="545">
                  <c:v>13.045223603405132</c:v>
                </c:pt>
                <c:pt idx="546">
                  <c:v>13.41883105854672</c:v>
                </c:pt>
                <c:pt idx="547">
                  <c:v>9.7514799526866156</c:v>
                </c:pt>
                <c:pt idx="548">
                  <c:v>7.0264872369474869</c:v>
                </c:pt>
                <c:pt idx="549">
                  <c:v>9.7050337489357101</c:v>
                </c:pt>
                <c:pt idx="550">
                  <c:v>10.885898487994583</c:v>
                </c:pt>
                <c:pt idx="551">
                  <c:v>11.986524925844666</c:v>
                </c:pt>
                <c:pt idx="552">
                  <c:v>11.207820929938695</c:v>
                </c:pt>
                <c:pt idx="553">
                  <c:v>9.1793162353588578</c:v>
                </c:pt>
                <c:pt idx="554">
                  <c:v>7.4426363213561437</c:v>
                </c:pt>
                <c:pt idx="555">
                  <c:v>7.0843664282406742</c:v>
                </c:pt>
                <c:pt idx="556">
                  <c:v>5.9273414123357959</c:v>
                </c:pt>
                <c:pt idx="557">
                  <c:v>10.864555662332542</c:v>
                </c:pt>
                <c:pt idx="558">
                  <c:v>12.822857997626969</c:v>
                </c:pt>
                <c:pt idx="559">
                  <c:v>13.526006674620161</c:v>
                </c:pt>
                <c:pt idx="560">
                  <c:v>19.834344254920978</c:v>
                </c:pt>
                <c:pt idx="561">
                  <c:v>19.203871460316137</c:v>
                </c:pt>
                <c:pt idx="562">
                  <c:v>13.090630803263025</c:v>
                </c:pt>
                <c:pt idx="563">
                  <c:v>16.254268829451146</c:v>
                </c:pt>
                <c:pt idx="564">
                  <c:v>13.267821507683308</c:v>
                </c:pt>
                <c:pt idx="565">
                  <c:v>16.333366562972518</c:v>
                </c:pt>
                <c:pt idx="566">
                  <c:v>13.711422427410291</c:v>
                </c:pt>
                <c:pt idx="567">
                  <c:v>10.195546423258605</c:v>
                </c:pt>
                <c:pt idx="568">
                  <c:v>10.672510405230796</c:v>
                </c:pt>
                <c:pt idx="569">
                  <c:v>19.134590219568249</c:v>
                </c:pt>
                <c:pt idx="570">
                  <c:v>13.297532928431544</c:v>
                </c:pt>
                <c:pt idx="571">
                  <c:v>14.578969509109385</c:v>
                </c:pt>
                <c:pt idx="572">
                  <c:v>11.068988357233355</c:v>
                </c:pt>
                <c:pt idx="573">
                  <c:v>15.00799136541222</c:v>
                </c:pt>
                <c:pt idx="574">
                  <c:v>13.41438195597936</c:v>
                </c:pt>
                <c:pt idx="575">
                  <c:v>13.177894016887294</c:v>
                </c:pt>
                <c:pt idx="576">
                  <c:v>21.384154960470937</c:v>
                </c:pt>
                <c:pt idx="577">
                  <c:v>18.904827137314694</c:v>
                </c:pt>
                <c:pt idx="578">
                  <c:v>15.992580014010038</c:v>
                </c:pt>
                <c:pt idx="579">
                  <c:v>15.436774763820182</c:v>
                </c:pt>
                <c:pt idx="580">
                  <c:v>18.287792081846444</c:v>
                </c:pt>
                <c:pt idx="581">
                  <c:v>18.307326295928195</c:v>
                </c:pt>
                <c:pt idx="582">
                  <c:v>18.688934513131038</c:v>
                </c:pt>
                <c:pt idx="583">
                  <c:v>24.988481831877564</c:v>
                </c:pt>
                <c:pt idx="584">
                  <c:v>21.511551393833152</c:v>
                </c:pt>
                <c:pt idx="585">
                  <c:v>16.244095638654532</c:v>
                </c:pt>
                <c:pt idx="586">
                  <c:v>14.30219581458767</c:v>
                </c:pt>
                <c:pt idx="587">
                  <c:v>18.371388513983568</c:v>
                </c:pt>
                <c:pt idx="588">
                  <c:v>17.266588107612879</c:v>
                </c:pt>
                <c:pt idx="589">
                  <c:v>17.029185196586894</c:v>
                </c:pt>
                <c:pt idx="590">
                  <c:v>13.150507868078687</c:v>
                </c:pt>
                <c:pt idx="591">
                  <c:v>9.674177827692521</c:v>
                </c:pt>
                <c:pt idx="592">
                  <c:v>8.9433312801045162</c:v>
                </c:pt>
                <c:pt idx="593">
                  <c:v>11.79370805521901</c:v>
                </c:pt>
                <c:pt idx="594">
                  <c:v>16.744509795195086</c:v>
                </c:pt>
                <c:pt idx="595">
                  <c:v>17.222959763395885</c:v>
                </c:pt>
                <c:pt idx="596">
                  <c:v>14.756679763047487</c:v>
                </c:pt>
                <c:pt idx="597">
                  <c:v>9.4192423838289194</c:v>
                </c:pt>
                <c:pt idx="598">
                  <c:v>4.985553690483191</c:v>
                </c:pt>
                <c:pt idx="599">
                  <c:v>4.6505089007705669</c:v>
                </c:pt>
                <c:pt idx="600">
                  <c:v>9.7770993142967999</c:v>
                </c:pt>
                <c:pt idx="601">
                  <c:v>10.147745582482948</c:v>
                </c:pt>
                <c:pt idx="602">
                  <c:v>2.3948546803649884</c:v>
                </c:pt>
                <c:pt idx="603">
                  <c:v>3.4758399192069911</c:v>
                </c:pt>
                <c:pt idx="604">
                  <c:v>4.7266590959234129</c:v>
                </c:pt>
                <c:pt idx="605">
                  <c:v>5.9783740794426947</c:v>
                </c:pt>
                <c:pt idx="606">
                  <c:v>12.370678698300196</c:v>
                </c:pt>
                <c:pt idx="607">
                  <c:v>10.679946465221747</c:v>
                </c:pt>
                <c:pt idx="608">
                  <c:v>10.929129321577024</c:v>
                </c:pt>
                <c:pt idx="609">
                  <c:v>17.886003510635206</c:v>
                </c:pt>
                <c:pt idx="610">
                  <c:v>22.225122446199286</c:v>
                </c:pt>
                <c:pt idx="611">
                  <c:v>18.655911929466086</c:v>
                </c:pt>
                <c:pt idx="612">
                  <c:v>18.228681584818972</c:v>
                </c:pt>
                <c:pt idx="613">
                  <c:v>12.888632112664332</c:v>
                </c:pt>
                <c:pt idx="614">
                  <c:v>20.111314261349754</c:v>
                </c:pt>
                <c:pt idx="615">
                  <c:v>19.828302758672798</c:v>
                </c:pt>
                <c:pt idx="616">
                  <c:v>17.680126785381255</c:v>
                </c:pt>
                <c:pt idx="617">
                  <c:v>14.376535363381738</c:v>
                </c:pt>
                <c:pt idx="618">
                  <c:v>11.67002714113713</c:v>
                </c:pt>
                <c:pt idx="619">
                  <c:v>13.895936336924441</c:v>
                </c:pt>
                <c:pt idx="620">
                  <c:v>17.410364577192937</c:v>
                </c:pt>
                <c:pt idx="621">
                  <c:v>20.336057436314359</c:v>
                </c:pt>
                <c:pt idx="622">
                  <c:v>15.238635521574839</c:v>
                </c:pt>
                <c:pt idx="623">
                  <c:v>12.486640879555445</c:v>
                </c:pt>
                <c:pt idx="624">
                  <c:v>14.188704703815279</c:v>
                </c:pt>
                <c:pt idx="625">
                  <c:v>12.096098723293258</c:v>
                </c:pt>
                <c:pt idx="626">
                  <c:v>9.8737261348783907</c:v>
                </c:pt>
                <c:pt idx="627">
                  <c:v>8.7823282139355303</c:v>
                </c:pt>
                <c:pt idx="628">
                  <c:v>7.1835963225096329</c:v>
                </c:pt>
                <c:pt idx="629">
                  <c:v>8.5717236673863653</c:v>
                </c:pt>
                <c:pt idx="630">
                  <c:v>17.027025938727203</c:v>
                </c:pt>
                <c:pt idx="631">
                  <c:v>20.64107336158666</c:v>
                </c:pt>
                <c:pt idx="632">
                  <c:v>20.117381548367298</c:v>
                </c:pt>
                <c:pt idx="633">
                  <c:v>11.017222393022418</c:v>
                </c:pt>
                <c:pt idx="634">
                  <c:v>11.183731492551164</c:v>
                </c:pt>
                <c:pt idx="635">
                  <c:v>9.9033964938254009</c:v>
                </c:pt>
                <c:pt idx="636">
                  <c:v>6.4548698642425739</c:v>
                </c:pt>
                <c:pt idx="637">
                  <c:v>5.9830361816471944</c:v>
                </c:pt>
                <c:pt idx="638">
                  <c:v>5.2147687086176564</c:v>
                </c:pt>
                <c:pt idx="639">
                  <c:v>8.5422532652357219</c:v>
                </c:pt>
                <c:pt idx="640">
                  <c:v>16.631990634886996</c:v>
                </c:pt>
                <c:pt idx="641">
                  <c:v>16.294020138957521</c:v>
                </c:pt>
                <c:pt idx="642">
                  <c:v>20.662310296062504</c:v>
                </c:pt>
                <c:pt idx="643">
                  <c:v>18.789947014379749</c:v>
                </c:pt>
                <c:pt idx="644">
                  <c:v>19.280973418921576</c:v>
                </c:pt>
                <c:pt idx="645">
                  <c:v>14.22468732128922</c:v>
                </c:pt>
                <c:pt idx="646">
                  <c:v>13.076792567293305</c:v>
                </c:pt>
                <c:pt idx="647">
                  <c:v>11.81812420025069</c:v>
                </c:pt>
                <c:pt idx="648">
                  <c:v>15.211034719778249</c:v>
                </c:pt>
                <c:pt idx="649">
                  <c:v>19.84636812019377</c:v>
                </c:pt>
                <c:pt idx="650">
                  <c:v>19.261762567119835</c:v>
                </c:pt>
                <c:pt idx="651">
                  <c:v>17.815289440175231</c:v>
                </c:pt>
                <c:pt idx="652">
                  <c:v>14.790303073679167</c:v>
                </c:pt>
                <c:pt idx="653">
                  <c:v>13.224981482466314</c:v>
                </c:pt>
                <c:pt idx="654">
                  <c:v>14.249424642619346</c:v>
                </c:pt>
                <c:pt idx="655">
                  <c:v>16.018302109800111</c:v>
                </c:pt>
                <c:pt idx="656">
                  <c:v>16.489135107174313</c:v>
                </c:pt>
                <c:pt idx="657">
                  <c:v>14.059129651657509</c:v>
                </c:pt>
                <c:pt idx="658">
                  <c:v>14.387658257056247</c:v>
                </c:pt>
                <c:pt idx="659">
                  <c:v>15.680570871266342</c:v>
                </c:pt>
                <c:pt idx="660">
                  <c:v>12.521658458855701</c:v>
                </c:pt>
                <c:pt idx="661">
                  <c:v>10.087555838443151</c:v>
                </c:pt>
                <c:pt idx="662">
                  <c:v>13.053650317174748</c:v>
                </c:pt>
                <c:pt idx="663">
                  <c:v>12.781057153188014</c:v>
                </c:pt>
                <c:pt idx="664">
                  <c:v>10.695328553864393</c:v>
                </c:pt>
                <c:pt idx="665">
                  <c:v>10.589210663142111</c:v>
                </c:pt>
                <c:pt idx="666">
                  <c:v>13.0807118339073</c:v>
                </c:pt>
                <c:pt idx="667">
                  <c:v>13.024918685830045</c:v>
                </c:pt>
                <c:pt idx="668">
                  <c:v>8.1221643945772026</c:v>
                </c:pt>
                <c:pt idx="669">
                  <c:v>10.772624901432648</c:v>
                </c:pt>
                <c:pt idx="670">
                  <c:v>10.02172805607222</c:v>
                </c:pt>
                <c:pt idx="671">
                  <c:v>8.3407266631635011</c:v>
                </c:pt>
                <c:pt idx="672">
                  <c:v>7.6704189952319428</c:v>
                </c:pt>
                <c:pt idx="673">
                  <c:v>5.0710017823070945</c:v>
                </c:pt>
                <c:pt idx="674">
                  <c:v>3.4726274610072938</c:v>
                </c:pt>
                <c:pt idx="675">
                  <c:v>5.1979849303279817</c:v>
                </c:pt>
                <c:pt idx="676">
                  <c:v>5.4313797589195083</c:v>
                </c:pt>
                <c:pt idx="677">
                  <c:v>2.856015155349112</c:v>
                </c:pt>
                <c:pt idx="678">
                  <c:v>3.9530096902884115</c:v>
                </c:pt>
                <c:pt idx="679">
                  <c:v>3.6083006491779868</c:v>
                </c:pt>
                <c:pt idx="680">
                  <c:v>2.3378216787094397</c:v>
                </c:pt>
                <c:pt idx="681">
                  <c:v>2.9668839700489058</c:v>
                </c:pt>
                <c:pt idx="682">
                  <c:v>2.9287696446364975</c:v>
                </c:pt>
                <c:pt idx="683">
                  <c:v>2.740175383477228</c:v>
                </c:pt>
                <c:pt idx="684">
                  <c:v>2.6985824938332126</c:v>
                </c:pt>
                <c:pt idx="685">
                  <c:v>2.8597822265720385</c:v>
                </c:pt>
                <c:pt idx="686">
                  <c:v>2.7046319217814752</c:v>
                </c:pt>
                <c:pt idx="687">
                  <c:v>2.3467846402555947</c:v>
                </c:pt>
                <c:pt idx="688">
                  <c:v>2.7809519686463502</c:v>
                </c:pt>
                <c:pt idx="689">
                  <c:v>2.6299252012915497</c:v>
                </c:pt>
                <c:pt idx="690">
                  <c:v>2.1525020272383899</c:v>
                </c:pt>
                <c:pt idx="691">
                  <c:v>1.9848388704929998</c:v>
                </c:pt>
                <c:pt idx="692">
                  <c:v>1.4987289756225097</c:v>
                </c:pt>
                <c:pt idx="693">
                  <c:v>1.8844240778925436</c:v>
                </c:pt>
                <c:pt idx="694">
                  <c:v>1.5403791577220716</c:v>
                </c:pt>
                <c:pt idx="695">
                  <c:v>1.2828040193386459</c:v>
                </c:pt>
                <c:pt idx="696">
                  <c:v>1.0239317141350401</c:v>
                </c:pt>
                <c:pt idx="697">
                  <c:v>1.0100796550034485</c:v>
                </c:pt>
                <c:pt idx="698">
                  <c:v>0.80870730667456092</c:v>
                </c:pt>
                <c:pt idx="699">
                  <c:v>0.75764949371284196</c:v>
                </c:pt>
                <c:pt idx="700">
                  <c:v>0.96390269745995072</c:v>
                </c:pt>
                <c:pt idx="701">
                  <c:v>0.91449051468058817</c:v>
                </c:pt>
                <c:pt idx="702">
                  <c:v>0.94372665476294415</c:v>
                </c:pt>
                <c:pt idx="703">
                  <c:v>1.0436979381227673</c:v>
                </c:pt>
                <c:pt idx="704">
                  <c:v>0.92361660845832194</c:v>
                </c:pt>
                <c:pt idx="705">
                  <c:v>1.0427330667966972</c:v>
                </c:pt>
                <c:pt idx="706">
                  <c:v>0.96818554325965867</c:v>
                </c:pt>
                <c:pt idx="707">
                  <c:v>0.81191497495126663</c:v>
                </c:pt>
                <c:pt idx="708">
                  <c:v>0.83123317614052228</c:v>
                </c:pt>
                <c:pt idx="709">
                  <c:v>0.78060653646004896</c:v>
                </c:pt>
                <c:pt idx="710">
                  <c:v>0.68983105287754309</c:v>
                </c:pt>
                <c:pt idx="711">
                  <c:v>0.64611178564142335</c:v>
                </c:pt>
                <c:pt idx="712">
                  <c:v>0.6526271476815948</c:v>
                </c:pt>
                <c:pt idx="713">
                  <c:v>0.61833294744090272</c:v>
                </c:pt>
                <c:pt idx="714">
                  <c:v>0.56214176801751004</c:v>
                </c:pt>
                <c:pt idx="715">
                  <c:v>0.49367847473360538</c:v>
                </c:pt>
                <c:pt idx="716">
                  <c:v>0.52326027653288865</c:v>
                </c:pt>
                <c:pt idx="717">
                  <c:v>0.54804799654893932</c:v>
                </c:pt>
                <c:pt idx="718">
                  <c:v>0.55310997149378149</c:v>
                </c:pt>
                <c:pt idx="719">
                  <c:v>0.53521689337472367</c:v>
                </c:pt>
                <c:pt idx="720">
                  <c:v>0.51574064472582615</c:v>
                </c:pt>
                <c:pt idx="721">
                  <c:v>0.62930652293594624</c:v>
                </c:pt>
                <c:pt idx="722">
                  <c:v>1.3721819953772862</c:v>
                </c:pt>
                <c:pt idx="723">
                  <c:v>1.8421727835258861</c:v>
                </c:pt>
                <c:pt idx="724">
                  <c:v>1.6786638223219241</c:v>
                </c:pt>
                <c:pt idx="725">
                  <c:v>1.4792162136552212</c:v>
                </c:pt>
                <c:pt idx="726">
                  <c:v>1.3055833564119657</c:v>
                </c:pt>
                <c:pt idx="727">
                  <c:v>1.2541129573207632</c:v>
                </c:pt>
                <c:pt idx="728">
                  <c:v>1.5401325806498778</c:v>
                </c:pt>
                <c:pt idx="729">
                  <c:v>2.2952198212850883</c:v>
                </c:pt>
                <c:pt idx="730">
                  <c:v>5.1431505621053919</c:v>
                </c:pt>
                <c:pt idx="731">
                  <c:v>5.4560338494738181</c:v>
                </c:pt>
                <c:pt idx="732">
                  <c:v>4.5754618643008556</c:v>
                </c:pt>
                <c:pt idx="733">
                  <c:v>7.1881755251041017</c:v>
                </c:pt>
                <c:pt idx="734">
                  <c:v>11.047335154372639</c:v>
                </c:pt>
                <c:pt idx="735">
                  <c:v>8.5437869612067896</c:v>
                </c:pt>
                <c:pt idx="736">
                  <c:v>8.2426962412498366</c:v>
                </c:pt>
                <c:pt idx="737">
                  <c:v>8.5867085665287668</c:v>
                </c:pt>
                <c:pt idx="738">
                  <c:v>12.610081081804637</c:v>
                </c:pt>
                <c:pt idx="739">
                  <c:v>17.58655846448417</c:v>
                </c:pt>
                <c:pt idx="740">
                  <c:v>9.6365419317421814</c:v>
                </c:pt>
                <c:pt idx="741">
                  <c:v>17.970400926831498</c:v>
                </c:pt>
                <c:pt idx="742">
                  <c:v>23.162091270781904</c:v>
                </c:pt>
                <c:pt idx="743">
                  <c:v>18.627059694203709</c:v>
                </c:pt>
                <c:pt idx="744">
                  <c:v>21.519931859099049</c:v>
                </c:pt>
                <c:pt idx="745">
                  <c:v>11.257616699132445</c:v>
                </c:pt>
                <c:pt idx="746">
                  <c:v>19.029713011553817</c:v>
                </c:pt>
                <c:pt idx="747">
                  <c:v>24.898496394949376</c:v>
                </c:pt>
                <c:pt idx="748">
                  <c:v>25.255818181090849</c:v>
                </c:pt>
                <c:pt idx="749">
                  <c:v>23.253719204396951</c:v>
                </c:pt>
                <c:pt idx="750">
                  <c:v>19.540282798534282</c:v>
                </c:pt>
                <c:pt idx="751">
                  <c:v>11.83679265522578</c:v>
                </c:pt>
                <c:pt idx="752">
                  <c:v>17.38171026546479</c:v>
                </c:pt>
                <c:pt idx="753">
                  <c:v>24.157828190088015</c:v>
                </c:pt>
                <c:pt idx="754">
                  <c:v>27.021609551743708</c:v>
                </c:pt>
                <c:pt idx="755">
                  <c:v>27.227827078766541</c:v>
                </c:pt>
                <c:pt idx="756">
                  <c:v>20.354069277774833</c:v>
                </c:pt>
                <c:pt idx="757">
                  <c:v>28.019299574148103</c:v>
                </c:pt>
                <c:pt idx="758">
                  <c:v>31.948518417770245</c:v>
                </c:pt>
                <c:pt idx="759">
                  <c:v>29.69497989054841</c:v>
                </c:pt>
                <c:pt idx="760">
                  <c:v>22.17974000326922</c:v>
                </c:pt>
                <c:pt idx="761">
                  <c:v>19.106390675128836</c:v>
                </c:pt>
                <c:pt idx="762">
                  <c:v>24.010127562338589</c:v>
                </c:pt>
                <c:pt idx="763">
                  <c:v>25.766509581334486</c:v>
                </c:pt>
                <c:pt idx="764">
                  <c:v>28.955017112112447</c:v>
                </c:pt>
                <c:pt idx="765">
                  <c:v>34.993430268767447</c:v>
                </c:pt>
                <c:pt idx="766">
                  <c:v>43.435718987902675</c:v>
                </c:pt>
                <c:pt idx="767">
                  <c:v>31.33487663001231</c:v>
                </c:pt>
                <c:pt idx="768">
                  <c:v>29.036855291127704</c:v>
                </c:pt>
                <c:pt idx="769">
                  <c:v>35.814028195519931</c:v>
                </c:pt>
                <c:pt idx="770">
                  <c:v>15.529585534464818</c:v>
                </c:pt>
                <c:pt idx="771">
                  <c:v>31.398183259295809</c:v>
                </c:pt>
                <c:pt idx="772">
                  <c:v>28.758917233292525</c:v>
                </c:pt>
                <c:pt idx="773">
                  <c:v>27.397912748274312</c:v>
                </c:pt>
                <c:pt idx="774">
                  <c:v>33.691833802336205</c:v>
                </c:pt>
                <c:pt idx="775">
                  <c:v>31.498942217750415</c:v>
                </c:pt>
                <c:pt idx="776">
                  <c:v>32.826418176846751</c:v>
                </c:pt>
                <c:pt idx="777">
                  <c:v>32.879587378044285</c:v>
                </c:pt>
                <c:pt idx="778">
                  <c:v>31.315792701107092</c:v>
                </c:pt>
                <c:pt idx="779">
                  <c:v>33.204510051806032</c:v>
                </c:pt>
                <c:pt idx="780">
                  <c:v>32.032294184083653</c:v>
                </c:pt>
                <c:pt idx="781">
                  <c:v>26.411732041248481</c:v>
                </c:pt>
                <c:pt idx="782">
                  <c:v>29.484683980176495</c:v>
                </c:pt>
                <c:pt idx="783">
                  <c:v>30.636682140001625</c:v>
                </c:pt>
                <c:pt idx="784">
                  <c:v>35.225138668211329</c:v>
                </c:pt>
                <c:pt idx="785">
                  <c:v>26.280164697497156</c:v>
                </c:pt>
                <c:pt idx="786">
                  <c:v>32.68432114783797</c:v>
                </c:pt>
                <c:pt idx="787">
                  <c:v>22.032605937922469</c:v>
                </c:pt>
                <c:pt idx="788">
                  <c:v>34.415001875011995</c:v>
                </c:pt>
                <c:pt idx="789">
                  <c:v>35.874584038030164</c:v>
                </c:pt>
                <c:pt idx="790">
                  <c:v>31.653010553369498</c:v>
                </c:pt>
                <c:pt idx="791">
                  <c:v>33.347159660276837</c:v>
                </c:pt>
                <c:pt idx="792">
                  <c:v>23.202325756181118</c:v>
                </c:pt>
                <c:pt idx="793">
                  <c:v>28.777698672271757</c:v>
                </c:pt>
                <c:pt idx="794">
                  <c:v>32.436384425618982</c:v>
                </c:pt>
                <c:pt idx="795">
                  <c:v>26.920332948965587</c:v>
                </c:pt>
                <c:pt idx="796">
                  <c:v>29.362361795792602</c:v>
                </c:pt>
                <c:pt idx="797">
                  <c:v>39.45890593697807</c:v>
                </c:pt>
                <c:pt idx="798">
                  <c:v>33.100439911938537</c:v>
                </c:pt>
                <c:pt idx="799">
                  <c:v>30.955573071707576</c:v>
                </c:pt>
                <c:pt idx="800">
                  <c:v>26.77114547422309</c:v>
                </c:pt>
                <c:pt idx="801">
                  <c:v>34.531755758534764</c:v>
                </c:pt>
                <c:pt idx="802">
                  <c:v>37.052947319384813</c:v>
                </c:pt>
                <c:pt idx="803">
                  <c:v>42.049496742679615</c:v>
                </c:pt>
                <c:pt idx="804">
                  <c:v>36.045212017590998</c:v>
                </c:pt>
                <c:pt idx="805">
                  <c:v>40.606336113210176</c:v>
                </c:pt>
                <c:pt idx="806">
                  <c:v>32.418011669079284</c:v>
                </c:pt>
                <c:pt idx="807">
                  <c:v>32.196653350975033</c:v>
                </c:pt>
                <c:pt idx="808">
                  <c:v>26.411173105624375</c:v>
                </c:pt>
                <c:pt idx="809">
                  <c:v>30.551177028645306</c:v>
                </c:pt>
                <c:pt idx="810">
                  <c:v>17.247238002759481</c:v>
                </c:pt>
                <c:pt idx="811">
                  <c:v>17.393933855524569</c:v>
                </c:pt>
                <c:pt idx="812">
                  <c:v>18.673765787241891</c:v>
                </c:pt>
                <c:pt idx="813">
                  <c:v>26.591921574246491</c:v>
                </c:pt>
                <c:pt idx="814">
                  <c:v>24.787904892504365</c:v>
                </c:pt>
                <c:pt idx="815">
                  <c:v>21.414662707267595</c:v>
                </c:pt>
                <c:pt idx="816">
                  <c:v>29.73071359089311</c:v>
                </c:pt>
                <c:pt idx="817">
                  <c:v>29.907314202678048</c:v>
                </c:pt>
                <c:pt idx="818">
                  <c:v>20.852165911548571</c:v>
                </c:pt>
                <c:pt idx="819">
                  <c:v>15.287245163647823</c:v>
                </c:pt>
                <c:pt idx="820">
                  <c:v>22.050004367796149</c:v>
                </c:pt>
                <c:pt idx="821">
                  <c:v>28.497061076570596</c:v>
                </c:pt>
                <c:pt idx="822">
                  <c:v>24.595424763093256</c:v>
                </c:pt>
                <c:pt idx="823">
                  <c:v>23.655135760164104</c:v>
                </c:pt>
                <c:pt idx="824">
                  <c:v>22.974816211272852</c:v>
                </c:pt>
                <c:pt idx="825">
                  <c:v>20.804163744521698</c:v>
                </c:pt>
                <c:pt idx="826">
                  <c:v>25.889930431539319</c:v>
                </c:pt>
                <c:pt idx="827">
                  <c:v>29.672848885814595</c:v>
                </c:pt>
                <c:pt idx="828">
                  <c:v>34.77152791009869</c:v>
                </c:pt>
                <c:pt idx="829">
                  <c:v>33.386721521618455</c:v>
                </c:pt>
                <c:pt idx="830">
                  <c:v>19.80440267006226</c:v>
                </c:pt>
                <c:pt idx="831">
                  <c:v>35.15238013928407</c:v>
                </c:pt>
                <c:pt idx="832">
                  <c:v>24.154589246181089</c:v>
                </c:pt>
                <c:pt idx="833">
                  <c:v>21.113386627112639</c:v>
                </c:pt>
                <c:pt idx="834">
                  <c:v>22.344416659824041</c:v>
                </c:pt>
                <c:pt idx="835">
                  <c:v>35.446993461399664</c:v>
                </c:pt>
                <c:pt idx="836">
                  <c:v>31.261732303542324</c:v>
                </c:pt>
                <c:pt idx="837">
                  <c:v>29.30646432904782</c:v>
                </c:pt>
                <c:pt idx="838">
                  <c:v>31.129338268328656</c:v>
                </c:pt>
                <c:pt idx="839">
                  <c:v>39.375752496384401</c:v>
                </c:pt>
                <c:pt idx="840">
                  <c:v>39.810557436373671</c:v>
                </c:pt>
                <c:pt idx="841">
                  <c:v>26.527123042123655</c:v>
                </c:pt>
                <c:pt idx="842">
                  <c:v>29.649467969254552</c:v>
                </c:pt>
                <c:pt idx="843">
                  <c:v>33.508884544287362</c:v>
                </c:pt>
                <c:pt idx="844">
                  <c:v>34.214793051457285</c:v>
                </c:pt>
                <c:pt idx="845">
                  <c:v>23.863363658341584</c:v>
                </c:pt>
                <c:pt idx="846">
                  <c:v>39.761705880962396</c:v>
                </c:pt>
                <c:pt idx="847">
                  <c:v>37.175459298602277</c:v>
                </c:pt>
                <c:pt idx="848">
                  <c:v>26.531787785723914</c:v>
                </c:pt>
                <c:pt idx="849">
                  <c:v>33.58544722835304</c:v>
                </c:pt>
                <c:pt idx="850">
                  <c:v>33.998609476284514</c:v>
                </c:pt>
                <c:pt idx="851">
                  <c:v>24.986006247274027</c:v>
                </c:pt>
                <c:pt idx="852">
                  <c:v>26.038316806334915</c:v>
                </c:pt>
                <c:pt idx="853">
                  <c:v>25.405429909452792</c:v>
                </c:pt>
                <c:pt idx="854">
                  <c:v>21.92294593324613</c:v>
                </c:pt>
                <c:pt idx="855">
                  <c:v>27.192931217744597</c:v>
                </c:pt>
                <c:pt idx="856">
                  <c:v>20.408702208766606</c:v>
                </c:pt>
                <c:pt idx="857">
                  <c:v>15.029301837836917</c:v>
                </c:pt>
                <c:pt idx="858">
                  <c:v>25.57559848508847</c:v>
                </c:pt>
                <c:pt idx="859">
                  <c:v>26.781008811246387</c:v>
                </c:pt>
                <c:pt idx="860">
                  <c:v>24.471802763546712</c:v>
                </c:pt>
                <c:pt idx="861">
                  <c:v>21.835284928829047</c:v>
                </c:pt>
                <c:pt idx="862">
                  <c:v>18.201290346940937</c:v>
                </c:pt>
                <c:pt idx="863">
                  <c:v>13.96397372908973</c:v>
                </c:pt>
                <c:pt idx="864">
                  <c:v>32.612932524290883</c:v>
                </c:pt>
                <c:pt idx="865">
                  <c:v>31.792488406956011</c:v>
                </c:pt>
                <c:pt idx="866">
                  <c:v>26.168618565082589</c:v>
                </c:pt>
                <c:pt idx="867">
                  <c:v>18.546831231891115</c:v>
                </c:pt>
                <c:pt idx="868">
                  <c:v>21.912000200109194</c:v>
                </c:pt>
                <c:pt idx="869">
                  <c:v>17.870202718854578</c:v>
                </c:pt>
                <c:pt idx="870">
                  <c:v>27.514562140997846</c:v>
                </c:pt>
                <c:pt idx="871">
                  <c:v>26.571829801043243</c:v>
                </c:pt>
                <c:pt idx="872">
                  <c:v>32.294275881136429</c:v>
                </c:pt>
                <c:pt idx="873">
                  <c:v>35.054958218832866</c:v>
                </c:pt>
                <c:pt idx="874">
                  <c:v>27.956154910180775</c:v>
                </c:pt>
                <c:pt idx="875">
                  <c:v>21.561603210027414</c:v>
                </c:pt>
                <c:pt idx="876">
                  <c:v>25.930708692296932</c:v>
                </c:pt>
                <c:pt idx="877">
                  <c:v>19.260218650061979</c:v>
                </c:pt>
                <c:pt idx="878">
                  <c:v>15.25987464190478</c:v>
                </c:pt>
                <c:pt idx="879">
                  <c:v>15.748976405435823</c:v>
                </c:pt>
                <c:pt idx="880">
                  <c:v>14.524082126175909</c:v>
                </c:pt>
                <c:pt idx="881">
                  <c:v>15.199469184235671</c:v>
                </c:pt>
                <c:pt idx="882">
                  <c:v>20.663586891132336</c:v>
                </c:pt>
                <c:pt idx="883">
                  <c:v>15.916481463478826</c:v>
                </c:pt>
                <c:pt idx="884">
                  <c:v>25.668279056385369</c:v>
                </c:pt>
                <c:pt idx="885">
                  <c:v>18.042000907992971</c:v>
                </c:pt>
                <c:pt idx="886">
                  <c:v>27.22372984012722</c:v>
                </c:pt>
                <c:pt idx="887">
                  <c:v>21.67637916847276</c:v>
                </c:pt>
                <c:pt idx="888">
                  <c:v>25.266420224643895</c:v>
                </c:pt>
                <c:pt idx="889">
                  <c:v>20.097516452517883</c:v>
                </c:pt>
                <c:pt idx="890">
                  <c:v>25.932424411394273</c:v>
                </c:pt>
                <c:pt idx="891">
                  <c:v>29.125503671814702</c:v>
                </c:pt>
                <c:pt idx="892">
                  <c:v>32.860322168754962</c:v>
                </c:pt>
                <c:pt idx="893">
                  <c:v>23.692683749946962</c:v>
                </c:pt>
                <c:pt idx="894">
                  <c:v>19.900685316552678</c:v>
                </c:pt>
                <c:pt idx="895">
                  <c:v>29.718325902055874</c:v>
                </c:pt>
                <c:pt idx="896">
                  <c:v>33.704049847014382</c:v>
                </c:pt>
                <c:pt idx="897">
                  <c:v>27.193197659036706</c:v>
                </c:pt>
                <c:pt idx="898">
                  <c:v>29.658298627558132</c:v>
                </c:pt>
                <c:pt idx="899">
                  <c:v>23.5593028014198</c:v>
                </c:pt>
                <c:pt idx="900">
                  <c:v>15.801034435756167</c:v>
                </c:pt>
                <c:pt idx="901">
                  <c:v>20.935629447198401</c:v>
                </c:pt>
                <c:pt idx="902">
                  <c:v>19.106144633676269</c:v>
                </c:pt>
                <c:pt idx="903">
                  <c:v>15.039195243934723</c:v>
                </c:pt>
                <c:pt idx="904">
                  <c:v>9.1379287417219466</c:v>
                </c:pt>
                <c:pt idx="905">
                  <c:v>9.7247017648788958</c:v>
                </c:pt>
                <c:pt idx="906">
                  <c:v>8.7896294078524164</c:v>
                </c:pt>
                <c:pt idx="907">
                  <c:v>17.458883717895812</c:v>
                </c:pt>
                <c:pt idx="908">
                  <c:v>16.308957083825959</c:v>
                </c:pt>
                <c:pt idx="909">
                  <c:v>12.821461962065438</c:v>
                </c:pt>
                <c:pt idx="910">
                  <c:v>16.507293478430608</c:v>
                </c:pt>
                <c:pt idx="911">
                  <c:v>17.433331133120944</c:v>
                </c:pt>
                <c:pt idx="912">
                  <c:v>12.368427734165211</c:v>
                </c:pt>
                <c:pt idx="913">
                  <c:v>9.8437588115258485</c:v>
                </c:pt>
                <c:pt idx="914">
                  <c:v>11.634771643958143</c:v>
                </c:pt>
                <c:pt idx="915">
                  <c:v>11.821006443188441</c:v>
                </c:pt>
                <c:pt idx="916">
                  <c:v>10.483571022035942</c:v>
                </c:pt>
                <c:pt idx="917">
                  <c:v>8.0665562354910065</c:v>
                </c:pt>
                <c:pt idx="918">
                  <c:v>2.8476717184584222</c:v>
                </c:pt>
                <c:pt idx="919">
                  <c:v>4.905748558082812</c:v>
                </c:pt>
                <c:pt idx="920">
                  <c:v>4.031791135717544</c:v>
                </c:pt>
                <c:pt idx="921">
                  <c:v>4.76332908498589</c:v>
                </c:pt>
                <c:pt idx="922">
                  <c:v>4.2986392029644609</c:v>
                </c:pt>
                <c:pt idx="923">
                  <c:v>4.1963611565405063</c:v>
                </c:pt>
                <c:pt idx="924">
                  <c:v>2.4983481268775032</c:v>
                </c:pt>
                <c:pt idx="925">
                  <c:v>2.598051086230091</c:v>
                </c:pt>
                <c:pt idx="926">
                  <c:v>3.1205275421438472</c:v>
                </c:pt>
                <c:pt idx="927">
                  <c:v>3.0788481346447405</c:v>
                </c:pt>
                <c:pt idx="928">
                  <c:v>2.640233408280479</c:v>
                </c:pt>
                <c:pt idx="929">
                  <c:v>3.3373342794517313</c:v>
                </c:pt>
                <c:pt idx="930">
                  <c:v>3.5013047758467031</c:v>
                </c:pt>
                <c:pt idx="931">
                  <c:v>2.8850611953355254</c:v>
                </c:pt>
                <c:pt idx="932">
                  <c:v>2.2805491833265856</c:v>
                </c:pt>
                <c:pt idx="933">
                  <c:v>2.1917567317256248</c:v>
                </c:pt>
                <c:pt idx="934">
                  <c:v>1.782071484564407</c:v>
                </c:pt>
                <c:pt idx="935">
                  <c:v>1.6210606948786621</c:v>
                </c:pt>
                <c:pt idx="936">
                  <c:v>1.6181435069652861</c:v>
                </c:pt>
                <c:pt idx="937">
                  <c:v>1.2484882169701783</c:v>
                </c:pt>
                <c:pt idx="938">
                  <c:v>1.1199148527683445</c:v>
                </c:pt>
                <c:pt idx="939">
                  <c:v>1.4003310767025212</c:v>
                </c:pt>
                <c:pt idx="940">
                  <c:v>1.0948247283035895</c:v>
                </c:pt>
                <c:pt idx="941">
                  <c:v>0.88698433670162391</c:v>
                </c:pt>
                <c:pt idx="942">
                  <c:v>0.87328804405143456</c:v>
                </c:pt>
                <c:pt idx="943">
                  <c:v>0.92165726012655158</c:v>
                </c:pt>
                <c:pt idx="944">
                  <c:v>0.77059052314861765</c:v>
                </c:pt>
                <c:pt idx="945">
                  <c:v>0.5805986037222044</c:v>
                </c:pt>
                <c:pt idx="946">
                  <c:v>0.58245232726452656</c:v>
                </c:pt>
                <c:pt idx="947">
                  <c:v>0.47862383837831146</c:v>
                </c:pt>
                <c:pt idx="948">
                  <c:v>0.46629447583887984</c:v>
                </c:pt>
                <c:pt idx="949">
                  <c:v>0.46051604973450511</c:v>
                </c:pt>
                <c:pt idx="950">
                  <c:v>0.43937285741149079</c:v>
                </c:pt>
                <c:pt idx="951">
                  <c:v>0.45870879236088458</c:v>
                </c:pt>
                <c:pt idx="952">
                  <c:v>0.41259553579483521</c:v>
                </c:pt>
                <c:pt idx="953">
                  <c:v>0.36569603777023563</c:v>
                </c:pt>
                <c:pt idx="954">
                  <c:v>0.33721829804270742</c:v>
                </c:pt>
                <c:pt idx="955">
                  <c:v>0.30471021124941489</c:v>
                </c:pt>
                <c:pt idx="956">
                  <c:v>0.27419482513262317</c:v>
                </c:pt>
                <c:pt idx="957">
                  <c:v>0.26908564935006485</c:v>
                </c:pt>
                <c:pt idx="958">
                  <c:v>0.24558793582188931</c:v>
                </c:pt>
                <c:pt idx="959">
                  <c:v>0.28890448277292258</c:v>
                </c:pt>
                <c:pt idx="960">
                  <c:v>0.27314120345138804</c:v>
                </c:pt>
                <c:pt idx="961">
                  <c:v>0.59553178855579203</c:v>
                </c:pt>
                <c:pt idx="962">
                  <c:v>0.64645703368135798</c:v>
                </c:pt>
                <c:pt idx="963">
                  <c:v>2.4432672523201693</c:v>
                </c:pt>
                <c:pt idx="964">
                  <c:v>2.481517611788131</c:v>
                </c:pt>
                <c:pt idx="965">
                  <c:v>1.716947097568966</c:v>
                </c:pt>
                <c:pt idx="966">
                  <c:v>0.77956531505497528</c:v>
                </c:pt>
                <c:pt idx="967">
                  <c:v>2.0059175049412903</c:v>
                </c:pt>
                <c:pt idx="968">
                  <c:v>1.6512483313014026</c:v>
                </c:pt>
                <c:pt idx="969">
                  <c:v>1.6166104485381805</c:v>
                </c:pt>
                <c:pt idx="970">
                  <c:v>2.438702664884973</c:v>
                </c:pt>
                <c:pt idx="971">
                  <c:v>9.0004816081363792</c:v>
                </c:pt>
                <c:pt idx="972">
                  <c:v>17.42944452279901</c:v>
                </c:pt>
                <c:pt idx="973">
                  <c:v>25.294438675896224</c:v>
                </c:pt>
                <c:pt idx="974">
                  <c:v>21.262154044070193</c:v>
                </c:pt>
                <c:pt idx="975">
                  <c:v>21.354006749026087</c:v>
                </c:pt>
                <c:pt idx="976">
                  <c:v>15.616470008976469</c:v>
                </c:pt>
                <c:pt idx="977">
                  <c:v>17.211235507941215</c:v>
                </c:pt>
                <c:pt idx="978">
                  <c:v>15.921147086200882</c:v>
                </c:pt>
                <c:pt idx="979">
                  <c:v>18.136810147074979</c:v>
                </c:pt>
                <c:pt idx="980">
                  <c:v>19.113358486947963</c:v>
                </c:pt>
                <c:pt idx="981">
                  <c:v>24.139102075518949</c:v>
                </c:pt>
                <c:pt idx="982">
                  <c:v>36.212403737666335</c:v>
                </c:pt>
                <c:pt idx="983">
                  <c:v>27.355640515070313</c:v>
                </c:pt>
                <c:pt idx="984">
                  <c:v>34.186661827740572</c:v>
                </c:pt>
                <c:pt idx="985">
                  <c:v>39.897431118515101</c:v>
                </c:pt>
                <c:pt idx="986">
                  <c:v>29.854565473468309</c:v>
                </c:pt>
                <c:pt idx="987">
                  <c:v>31.800158912440345</c:v>
                </c:pt>
                <c:pt idx="988">
                  <c:v>25.43133728219814</c:v>
                </c:pt>
                <c:pt idx="989">
                  <c:v>15.456663744969079</c:v>
                </c:pt>
                <c:pt idx="990">
                  <c:v>28.09928463808351</c:v>
                </c:pt>
                <c:pt idx="991">
                  <c:v>22.319217822047367</c:v>
                </c:pt>
                <c:pt idx="992">
                  <c:v>42.510086633617618</c:v>
                </c:pt>
                <c:pt idx="993">
                  <c:v>47.455562209708624</c:v>
                </c:pt>
                <c:pt idx="994">
                  <c:v>37.965220149818478</c:v>
                </c:pt>
                <c:pt idx="995">
                  <c:v>28.368784717484907</c:v>
                </c:pt>
                <c:pt idx="996">
                  <c:v>21.229509473971085</c:v>
                </c:pt>
                <c:pt idx="997">
                  <c:v>35.742451331045665</c:v>
                </c:pt>
                <c:pt idx="998">
                  <c:v>31.505532575959585</c:v>
                </c:pt>
                <c:pt idx="999">
                  <c:v>38.017776116858414</c:v>
                </c:pt>
                <c:pt idx="1000">
                  <c:v>30.183800757630419</c:v>
                </c:pt>
                <c:pt idx="1001">
                  <c:v>33.49126089344616</c:v>
                </c:pt>
                <c:pt idx="1002">
                  <c:v>31.631256343969383</c:v>
                </c:pt>
                <c:pt idx="1003">
                  <c:v>36.684035271552993</c:v>
                </c:pt>
                <c:pt idx="1004">
                  <c:v>35.416051007583839</c:v>
                </c:pt>
                <c:pt idx="1005">
                  <c:v>42.208774628914171</c:v>
                </c:pt>
                <c:pt idx="1006">
                  <c:v>38.481704138541929</c:v>
                </c:pt>
                <c:pt idx="1007">
                  <c:v>21.813691671913638</c:v>
                </c:pt>
                <c:pt idx="1008">
                  <c:v>16.348343940831246</c:v>
                </c:pt>
                <c:pt idx="1009">
                  <c:v>13.324632019619187</c:v>
                </c:pt>
                <c:pt idx="1010">
                  <c:v>9.7721547259159038</c:v>
                </c:pt>
                <c:pt idx="1011">
                  <c:v>12.529080522144865</c:v>
                </c:pt>
                <c:pt idx="1012">
                  <c:v>27.280302849026828</c:v>
                </c:pt>
                <c:pt idx="1013">
                  <c:v>28.160196868826926</c:v>
                </c:pt>
                <c:pt idx="1014">
                  <c:v>27.984376327695703</c:v>
                </c:pt>
                <c:pt idx="1015">
                  <c:v>26.090173511607915</c:v>
                </c:pt>
                <c:pt idx="1016">
                  <c:v>33.30258959831103</c:v>
                </c:pt>
                <c:pt idx="1017">
                  <c:v>33.814978175365518</c:v>
                </c:pt>
                <c:pt idx="1018">
                  <c:v>32.327747026213792</c:v>
                </c:pt>
                <c:pt idx="1019">
                  <c:v>27.434681222065915</c:v>
                </c:pt>
                <c:pt idx="1020">
                  <c:v>45.930223007815322</c:v>
                </c:pt>
                <c:pt idx="1021">
                  <c:v>39.867289629472012</c:v>
                </c:pt>
                <c:pt idx="1022">
                  <c:v>49.984534560961094</c:v>
                </c:pt>
                <c:pt idx="1023">
                  <c:v>29.219856685031552</c:v>
                </c:pt>
                <c:pt idx="1024">
                  <c:v>26.968564528680027</c:v>
                </c:pt>
                <c:pt idx="1025">
                  <c:v>21.215455600244415</c:v>
                </c:pt>
                <c:pt idx="1026">
                  <c:v>18.679415766595795</c:v>
                </c:pt>
                <c:pt idx="1027">
                  <c:v>4.2652898537624999</c:v>
                </c:pt>
                <c:pt idx="1028">
                  <c:v>0.85129793275569021</c:v>
                </c:pt>
                <c:pt idx="1029">
                  <c:v>1.9949854792493671</c:v>
                </c:pt>
                <c:pt idx="1030">
                  <c:v>5.0657683866277559</c:v>
                </c:pt>
                <c:pt idx="1031">
                  <c:v>12.014240388256592</c:v>
                </c:pt>
                <c:pt idx="1032">
                  <c:v>15.7900419175647</c:v>
                </c:pt>
                <c:pt idx="1033">
                  <c:v>37.119678251644793</c:v>
                </c:pt>
                <c:pt idx="1034">
                  <c:v>30.933358790518639</c:v>
                </c:pt>
                <c:pt idx="1035">
                  <c:v>21.437433719957401</c:v>
                </c:pt>
                <c:pt idx="1036">
                  <c:v>28.917756686737761</c:v>
                </c:pt>
                <c:pt idx="1037">
                  <c:v>26.760318043457186</c:v>
                </c:pt>
                <c:pt idx="1038">
                  <c:v>28.754465182368726</c:v>
                </c:pt>
                <c:pt idx="1039">
                  <c:v>32.464885163380622</c:v>
                </c:pt>
                <c:pt idx="1040">
                  <c:v>41.876336571997328</c:v>
                </c:pt>
                <c:pt idx="1041">
                  <c:v>37.375259624716804</c:v>
                </c:pt>
                <c:pt idx="1042">
                  <c:v>28.748936558607419</c:v>
                </c:pt>
                <c:pt idx="1043">
                  <c:v>32.404666924495352</c:v>
                </c:pt>
                <c:pt idx="1044">
                  <c:v>46.088446031568132</c:v>
                </c:pt>
                <c:pt idx="1045">
                  <c:v>26.681673119719708</c:v>
                </c:pt>
                <c:pt idx="1046">
                  <c:v>32.608226619886885</c:v>
                </c:pt>
                <c:pt idx="1047">
                  <c:v>41.57971910426469</c:v>
                </c:pt>
                <c:pt idx="1048">
                  <c:v>48.936817224905994</c:v>
                </c:pt>
                <c:pt idx="1049">
                  <c:v>51.160887530673293</c:v>
                </c:pt>
                <c:pt idx="1050">
                  <c:v>36.40311529635192</c:v>
                </c:pt>
                <c:pt idx="1051">
                  <c:v>42.837997191489244</c:v>
                </c:pt>
                <c:pt idx="1052">
                  <c:v>34.748223890729513</c:v>
                </c:pt>
                <c:pt idx="1053">
                  <c:v>25.844659027463379</c:v>
                </c:pt>
                <c:pt idx="1054">
                  <c:v>44.081845999309465</c:v>
                </c:pt>
                <c:pt idx="1055">
                  <c:v>48.555024252008927</c:v>
                </c:pt>
                <c:pt idx="1056">
                  <c:v>41.968542586389709</c:v>
                </c:pt>
                <c:pt idx="1057">
                  <c:v>40.951528461403818</c:v>
                </c:pt>
                <c:pt idx="1058">
                  <c:v>50.467765894119452</c:v>
                </c:pt>
                <c:pt idx="1059">
                  <c:v>53.745831257238862</c:v>
                </c:pt>
                <c:pt idx="1060">
                  <c:v>38.967804117999258</c:v>
                </c:pt>
                <c:pt idx="1061">
                  <c:v>37.668826826128324</c:v>
                </c:pt>
                <c:pt idx="1062">
                  <c:v>27.369616213448268</c:v>
                </c:pt>
                <c:pt idx="1063">
                  <c:v>19.69008307588993</c:v>
                </c:pt>
                <c:pt idx="1064">
                  <c:v>27.84783740112853</c:v>
                </c:pt>
                <c:pt idx="1065">
                  <c:v>52.003925773362703</c:v>
                </c:pt>
                <c:pt idx="1066">
                  <c:v>35.909521615769336</c:v>
                </c:pt>
                <c:pt idx="1067">
                  <c:v>31.106354062851604</c:v>
                </c:pt>
                <c:pt idx="1068">
                  <c:v>45.744585071528888</c:v>
                </c:pt>
                <c:pt idx="1069">
                  <c:v>45.220532564843019</c:v>
                </c:pt>
                <c:pt idx="1070">
                  <c:v>37.278220935681048</c:v>
                </c:pt>
                <c:pt idx="1071">
                  <c:v>29.364197742844102</c:v>
                </c:pt>
                <c:pt idx="1072">
                  <c:v>34.714432674328023</c:v>
                </c:pt>
                <c:pt idx="1073">
                  <c:v>38.67099176787643</c:v>
                </c:pt>
                <c:pt idx="1074">
                  <c:v>38.135025862551522</c:v>
                </c:pt>
                <c:pt idx="1075">
                  <c:v>45.57896927097029</c:v>
                </c:pt>
                <c:pt idx="1076">
                  <c:v>37.509710394817354</c:v>
                </c:pt>
                <c:pt idx="1077">
                  <c:v>15.951155543621208</c:v>
                </c:pt>
                <c:pt idx="1078">
                  <c:v>42.961650689193512</c:v>
                </c:pt>
                <c:pt idx="1079">
                  <c:v>34.116783433492991</c:v>
                </c:pt>
                <c:pt idx="1080">
                  <c:v>39.577431574414504</c:v>
                </c:pt>
                <c:pt idx="1081">
                  <c:v>40.745992924319744</c:v>
                </c:pt>
                <c:pt idx="1082">
                  <c:v>46.088242391742327</c:v>
                </c:pt>
                <c:pt idx="1083">
                  <c:v>32.980751183800891</c:v>
                </c:pt>
                <c:pt idx="1084">
                  <c:v>33.873386262452513</c:v>
                </c:pt>
                <c:pt idx="1085">
                  <c:v>36.339736454327685</c:v>
                </c:pt>
                <c:pt idx="1086">
                  <c:v>45.492323106743747</c:v>
                </c:pt>
                <c:pt idx="1087">
                  <c:v>41.862846855985083</c:v>
                </c:pt>
                <c:pt idx="1088">
                  <c:v>38.72626119955919</c:v>
                </c:pt>
                <c:pt idx="1089">
                  <c:v>44.182782861745409</c:v>
                </c:pt>
                <c:pt idx="1090">
                  <c:v>29.293852827648482</c:v>
                </c:pt>
                <c:pt idx="1091">
                  <c:v>29.980849136528299</c:v>
                </c:pt>
                <c:pt idx="1092">
                  <c:v>33.655914583402847</c:v>
                </c:pt>
                <c:pt idx="1093">
                  <c:v>33.564393205364297</c:v>
                </c:pt>
                <c:pt idx="1094">
                  <c:v>34.208912922403442</c:v>
                </c:pt>
                <c:pt idx="1095">
                  <c:v>17.877057869295587</c:v>
                </c:pt>
                <c:pt idx="1096">
                  <c:v>52.803117973560653</c:v>
                </c:pt>
                <c:pt idx="1097">
                  <c:v>50.771602337419132</c:v>
                </c:pt>
                <c:pt idx="1098">
                  <c:v>48.300750026320671</c:v>
                </c:pt>
                <c:pt idx="1099">
                  <c:v>32.421112583640458</c:v>
                </c:pt>
                <c:pt idx="1100">
                  <c:v>35.634119476063312</c:v>
                </c:pt>
                <c:pt idx="1101">
                  <c:v>21.345625547824266</c:v>
                </c:pt>
                <c:pt idx="1102">
                  <c:v>27.897392175943182</c:v>
                </c:pt>
                <c:pt idx="1103">
                  <c:v>26.765131341470106</c:v>
                </c:pt>
                <c:pt idx="1104">
                  <c:v>41.677740819644661</c:v>
                </c:pt>
                <c:pt idx="1105">
                  <c:v>34.135886130278905</c:v>
                </c:pt>
                <c:pt idx="1106">
                  <c:v>29.127631981460066</c:v>
                </c:pt>
                <c:pt idx="1107">
                  <c:v>29.408680165496115</c:v>
                </c:pt>
                <c:pt idx="1108">
                  <c:v>23.226772052634772</c:v>
                </c:pt>
                <c:pt idx="1109">
                  <c:v>14.872541920161053</c:v>
                </c:pt>
                <c:pt idx="1110">
                  <c:v>6.1192326514227124</c:v>
                </c:pt>
                <c:pt idx="1111">
                  <c:v>7.385133233944396</c:v>
                </c:pt>
                <c:pt idx="1112">
                  <c:v>25.665370639408746</c:v>
                </c:pt>
                <c:pt idx="1113">
                  <c:v>46.149450733289385</c:v>
                </c:pt>
                <c:pt idx="1114">
                  <c:v>55.282981415435962</c:v>
                </c:pt>
                <c:pt idx="1115">
                  <c:v>50.398430140159597</c:v>
                </c:pt>
                <c:pt idx="1116">
                  <c:v>50.494753753780095</c:v>
                </c:pt>
                <c:pt idx="1117">
                  <c:v>45.536882176839242</c:v>
                </c:pt>
                <c:pt idx="1118">
                  <c:v>36.04508145674825</c:v>
                </c:pt>
                <c:pt idx="1119">
                  <c:v>36.392887782645801</c:v>
                </c:pt>
                <c:pt idx="1120">
                  <c:v>29.455225459455281</c:v>
                </c:pt>
                <c:pt idx="1121">
                  <c:v>28.356113162481456</c:v>
                </c:pt>
                <c:pt idx="1122">
                  <c:v>44.620444894305635</c:v>
                </c:pt>
                <c:pt idx="1123">
                  <c:v>42.453383910326991</c:v>
                </c:pt>
                <c:pt idx="1124">
                  <c:v>37.95799073135894</c:v>
                </c:pt>
                <c:pt idx="1125">
                  <c:v>31.352991848800805</c:v>
                </c:pt>
                <c:pt idx="1126">
                  <c:v>30.299575423355595</c:v>
                </c:pt>
                <c:pt idx="1127">
                  <c:v>38.575505134414769</c:v>
                </c:pt>
                <c:pt idx="1128">
                  <c:v>38.589055277107917</c:v>
                </c:pt>
                <c:pt idx="1129">
                  <c:v>39.226210659705607</c:v>
                </c:pt>
                <c:pt idx="1130">
                  <c:v>47.637802786184402</c:v>
                </c:pt>
                <c:pt idx="1131">
                  <c:v>45.215742019038451</c:v>
                </c:pt>
                <c:pt idx="1132">
                  <c:v>43.829784057212393</c:v>
                </c:pt>
                <c:pt idx="1133">
                  <c:v>51.928931859399285</c:v>
                </c:pt>
                <c:pt idx="1134">
                  <c:v>40.149642435285017</c:v>
                </c:pt>
                <c:pt idx="1135">
                  <c:v>49.708776933359985</c:v>
                </c:pt>
                <c:pt idx="1136">
                  <c:v>26.627942973629747</c:v>
                </c:pt>
                <c:pt idx="1137">
                  <c:v>36.186528612743686</c:v>
                </c:pt>
                <c:pt idx="1138">
                  <c:v>48.637446886963708</c:v>
                </c:pt>
                <c:pt idx="1139">
                  <c:v>47.522523197844812</c:v>
                </c:pt>
                <c:pt idx="1140">
                  <c:v>40.037652483784299</c:v>
                </c:pt>
                <c:pt idx="1141">
                  <c:v>33.181206010824894</c:v>
                </c:pt>
                <c:pt idx="1142">
                  <c:v>24.298501716998555</c:v>
                </c:pt>
                <c:pt idx="1143">
                  <c:v>28.883676538141756</c:v>
                </c:pt>
                <c:pt idx="1144">
                  <c:v>20.028593386083791</c:v>
                </c:pt>
                <c:pt idx="1145">
                  <c:v>24.661165164915388</c:v>
                </c:pt>
                <c:pt idx="1146">
                  <c:v>27.064435389329024</c:v>
                </c:pt>
                <c:pt idx="1147">
                  <c:v>33.699946055593934</c:v>
                </c:pt>
                <c:pt idx="1148">
                  <c:v>31.532406079362385</c:v>
                </c:pt>
                <c:pt idx="1149">
                  <c:v>28.31126482113805</c:v>
                </c:pt>
                <c:pt idx="1150">
                  <c:v>28.68614748345335</c:v>
                </c:pt>
                <c:pt idx="1151">
                  <c:v>26.370743151314024</c:v>
                </c:pt>
                <c:pt idx="1152">
                  <c:v>22.944884223388218</c:v>
                </c:pt>
                <c:pt idx="1153">
                  <c:v>20.159726543549851</c:v>
                </c:pt>
                <c:pt idx="1154">
                  <c:v>16.747142003335469</c:v>
                </c:pt>
                <c:pt idx="1155">
                  <c:v>17.64897747166647</c:v>
                </c:pt>
                <c:pt idx="1156">
                  <c:v>15.516138138007996</c:v>
                </c:pt>
                <c:pt idx="1157">
                  <c:v>15.087799887394947</c:v>
                </c:pt>
                <c:pt idx="1158">
                  <c:v>15.121580659858825</c:v>
                </c:pt>
                <c:pt idx="1159">
                  <c:v>14.50406602958555</c:v>
                </c:pt>
                <c:pt idx="1160">
                  <c:v>12.739154840182564</c:v>
                </c:pt>
                <c:pt idx="1161">
                  <c:v>10.471420698943135</c:v>
                </c:pt>
                <c:pt idx="1162">
                  <c:v>8.5096449157537002</c:v>
                </c:pt>
                <c:pt idx="1163">
                  <c:v>8.5202786006902222</c:v>
                </c:pt>
                <c:pt idx="1164">
                  <c:v>5.8728127701745514</c:v>
                </c:pt>
                <c:pt idx="1165">
                  <c:v>4.1089666908920357</c:v>
                </c:pt>
                <c:pt idx="1166">
                  <c:v>2.0826537983070104</c:v>
                </c:pt>
                <c:pt idx="1167">
                  <c:v>1.9714662204997291</c:v>
                </c:pt>
                <c:pt idx="1168">
                  <c:v>2.0120340706665907</c:v>
                </c:pt>
                <c:pt idx="1169">
                  <c:v>1.2066028908035098</c:v>
                </c:pt>
                <c:pt idx="1170">
                  <c:v>0.58393609353624143</c:v>
                </c:pt>
                <c:pt idx="1171">
                  <c:v>0.60064834158850555</c:v>
                </c:pt>
                <c:pt idx="1172">
                  <c:v>3.3310653781304267</c:v>
                </c:pt>
                <c:pt idx="1173">
                  <c:v>3.3024592512195694</c:v>
                </c:pt>
                <c:pt idx="1174">
                  <c:v>1.9249028341709717</c:v>
                </c:pt>
                <c:pt idx="1175">
                  <c:v>1.7234955566260868</c:v>
                </c:pt>
                <c:pt idx="1176">
                  <c:v>1.8414363722108362</c:v>
                </c:pt>
                <c:pt idx="1177">
                  <c:v>1.6551001239708873</c:v>
                </c:pt>
                <c:pt idx="1178">
                  <c:v>1.9656024248380199</c:v>
                </c:pt>
                <c:pt idx="1179">
                  <c:v>2.1782695279736308</c:v>
                </c:pt>
                <c:pt idx="1180">
                  <c:v>2.0649677064545124</c:v>
                </c:pt>
                <c:pt idx="1181">
                  <c:v>1.79453230394091</c:v>
                </c:pt>
                <c:pt idx="1182">
                  <c:v>1.2598143383563465</c:v>
                </c:pt>
                <c:pt idx="1183">
                  <c:v>1.2094244367979567</c:v>
                </c:pt>
                <c:pt idx="1184">
                  <c:v>1.4160307855337617</c:v>
                </c:pt>
                <c:pt idx="1185">
                  <c:v>1.240018211099192</c:v>
                </c:pt>
                <c:pt idx="1186">
                  <c:v>1.1761688069282683</c:v>
                </c:pt>
                <c:pt idx="1187">
                  <c:v>1.0977046229886822</c:v>
                </c:pt>
                <c:pt idx="1188">
                  <c:v>1.0262056105154183</c:v>
                </c:pt>
                <c:pt idx="1189">
                  <c:v>0.91078925563682356</c:v>
                </c:pt>
                <c:pt idx="1190">
                  <c:v>0.80146077967603313</c:v>
                </c:pt>
                <c:pt idx="1191">
                  <c:v>0.70248459514326012</c:v>
                </c:pt>
                <c:pt idx="1192">
                  <c:v>0.71541557124656929</c:v>
                </c:pt>
                <c:pt idx="1193">
                  <c:v>0.69873089365382057</c:v>
                </c:pt>
                <c:pt idx="1194">
                  <c:v>0.63833044040793041</c:v>
                </c:pt>
                <c:pt idx="1195">
                  <c:v>0.62527048354962256</c:v>
                </c:pt>
                <c:pt idx="1196">
                  <c:v>0.58811957167173023</c:v>
                </c:pt>
                <c:pt idx="1197">
                  <c:v>0.55700104963848363</c:v>
                </c:pt>
                <c:pt idx="1198">
                  <c:v>0.52655850632324919</c:v>
                </c:pt>
                <c:pt idx="1199">
                  <c:v>0.47091519163536821</c:v>
                </c:pt>
                <c:pt idx="1200">
                  <c:v>0.44576886669565052</c:v>
                </c:pt>
                <c:pt idx="1201">
                  <c:v>0.86201782677047811</c:v>
                </c:pt>
                <c:pt idx="1202">
                  <c:v>1.730034097875699</c:v>
                </c:pt>
                <c:pt idx="1203">
                  <c:v>4.7484140693308197</c:v>
                </c:pt>
                <c:pt idx="1204">
                  <c:v>3.1227927557406554</c:v>
                </c:pt>
                <c:pt idx="1205">
                  <c:v>1.4442482197245199</c:v>
                </c:pt>
                <c:pt idx="1206">
                  <c:v>0.87600961656546517</c:v>
                </c:pt>
                <c:pt idx="1207">
                  <c:v>1.3635970962865507</c:v>
                </c:pt>
                <c:pt idx="1208">
                  <c:v>1.8737218693984592</c:v>
                </c:pt>
                <c:pt idx="1209">
                  <c:v>1.6946274986231469</c:v>
                </c:pt>
                <c:pt idx="1210">
                  <c:v>3.1116507125546256</c:v>
                </c:pt>
                <c:pt idx="1211">
                  <c:v>3.0310823852087276</c:v>
                </c:pt>
                <c:pt idx="1212">
                  <c:v>8.5216408062593008</c:v>
                </c:pt>
                <c:pt idx="1213">
                  <c:v>7.4642662123600605</c:v>
                </c:pt>
                <c:pt idx="1214">
                  <c:v>9.6654917827830857</c:v>
                </c:pt>
                <c:pt idx="1215">
                  <c:v>13.38646364570133</c:v>
                </c:pt>
                <c:pt idx="1216">
                  <c:v>17.199086001314832</c:v>
                </c:pt>
                <c:pt idx="1217">
                  <c:v>33.626812631434824</c:v>
                </c:pt>
                <c:pt idx="1218">
                  <c:v>31.75138642233226</c:v>
                </c:pt>
                <c:pt idx="1219">
                  <c:v>56.911930518549838</c:v>
                </c:pt>
                <c:pt idx="1220">
                  <c:v>45.461967022615433</c:v>
                </c:pt>
                <c:pt idx="1221">
                  <c:v>24.266542852455288</c:v>
                </c:pt>
                <c:pt idx="1222">
                  <c:v>34.496611667495799</c:v>
                </c:pt>
                <c:pt idx="1223">
                  <c:v>22.412243007836185</c:v>
                </c:pt>
                <c:pt idx="1224">
                  <c:v>21.671902788735519</c:v>
                </c:pt>
                <c:pt idx="1225">
                  <c:v>32.336972884202098</c:v>
                </c:pt>
                <c:pt idx="1226">
                  <c:v>31.869758556305207</c:v>
                </c:pt>
                <c:pt idx="1227">
                  <c:v>29.065915992841539</c:v>
                </c:pt>
                <c:pt idx="1228">
                  <c:v>26.742961578337322</c:v>
                </c:pt>
                <c:pt idx="1229">
                  <c:v>51.793936080946487</c:v>
                </c:pt>
                <c:pt idx="1230">
                  <c:v>53.73923486476474</c:v>
                </c:pt>
                <c:pt idx="1231">
                  <c:v>29.49530355802229</c:v>
                </c:pt>
                <c:pt idx="1232">
                  <c:v>33.526408962159813</c:v>
                </c:pt>
                <c:pt idx="1233">
                  <c:v>33.371071201931827</c:v>
                </c:pt>
                <c:pt idx="1234">
                  <c:v>34.945689833303774</c:v>
                </c:pt>
                <c:pt idx="1235">
                  <c:v>36.720758254842231</c:v>
                </c:pt>
                <c:pt idx="1236">
                  <c:v>55.747074522322038</c:v>
                </c:pt>
                <c:pt idx="1237">
                  <c:v>43.767086125528273</c:v>
                </c:pt>
                <c:pt idx="1238">
                  <c:v>32.471258626644449</c:v>
                </c:pt>
                <c:pt idx="1239">
                  <c:v>39.922551216961246</c:v>
                </c:pt>
                <c:pt idx="1240">
                  <c:v>51.742696396337642</c:v>
                </c:pt>
                <c:pt idx="1241">
                  <c:v>45.174185787940068</c:v>
                </c:pt>
                <c:pt idx="1242">
                  <c:v>33.727673724591234</c:v>
                </c:pt>
                <c:pt idx="1243">
                  <c:v>50.662296037477169</c:v>
                </c:pt>
                <c:pt idx="1244">
                  <c:v>32.515180187487957</c:v>
                </c:pt>
                <c:pt idx="1245">
                  <c:v>42.337464178318641</c:v>
                </c:pt>
                <c:pt idx="1246">
                  <c:v>44.082258427148702</c:v>
                </c:pt>
                <c:pt idx="1247">
                  <c:v>43.403832869327942</c:v>
                </c:pt>
                <c:pt idx="1248">
                  <c:v>51.863542663476196</c:v>
                </c:pt>
                <c:pt idx="1249">
                  <c:v>39.926080726780491</c:v>
                </c:pt>
                <c:pt idx="1250">
                  <c:v>24.951886265307632</c:v>
                </c:pt>
                <c:pt idx="1251">
                  <c:v>33.519773478443952</c:v>
                </c:pt>
                <c:pt idx="1252">
                  <c:v>34.084843496847249</c:v>
                </c:pt>
                <c:pt idx="1253">
                  <c:v>26.780973530858297</c:v>
                </c:pt>
                <c:pt idx="1254">
                  <c:v>31.837926622837141</c:v>
                </c:pt>
                <c:pt idx="1255">
                  <c:v>48.380190720305905</c:v>
                </c:pt>
                <c:pt idx="1256">
                  <c:v>44.472331376427412</c:v>
                </c:pt>
                <c:pt idx="1257">
                  <c:v>47.956836605576214</c:v>
                </c:pt>
                <c:pt idx="1258">
                  <c:v>40.865864409482754</c:v>
                </c:pt>
                <c:pt idx="1259">
                  <c:v>36.929373348186857</c:v>
                </c:pt>
                <c:pt idx="1260">
                  <c:v>31.444193426520183</c:v>
                </c:pt>
                <c:pt idx="1261">
                  <c:v>44.875026824619759</c:v>
                </c:pt>
                <c:pt idx="1262">
                  <c:v>19.953194003390497</c:v>
                </c:pt>
                <c:pt idx="1263">
                  <c:v>21.356359404317139</c:v>
                </c:pt>
                <c:pt idx="1264">
                  <c:v>12.212122884893839</c:v>
                </c:pt>
                <c:pt idx="1265">
                  <c:v>20.472285074219354</c:v>
                </c:pt>
                <c:pt idx="1266">
                  <c:v>40.850742884970572</c:v>
                </c:pt>
                <c:pt idx="1267">
                  <c:v>43.508258470096415</c:v>
                </c:pt>
                <c:pt idx="1268">
                  <c:v>54.081773326480963</c:v>
                </c:pt>
                <c:pt idx="1269">
                  <c:v>49.922651376605643</c:v>
                </c:pt>
                <c:pt idx="1270">
                  <c:v>27.561871845055819</c:v>
                </c:pt>
                <c:pt idx="1271">
                  <c:v>30.309268884359998</c:v>
                </c:pt>
                <c:pt idx="1272">
                  <c:v>44.812995290034472</c:v>
                </c:pt>
                <c:pt idx="1273">
                  <c:v>53.977340851061292</c:v>
                </c:pt>
                <c:pt idx="1274">
                  <c:v>49.405566926371755</c:v>
                </c:pt>
                <c:pt idx="1275">
                  <c:v>37.263966206667867</c:v>
                </c:pt>
                <c:pt idx="1276">
                  <c:v>47.685393725798598</c:v>
                </c:pt>
                <c:pt idx="1277">
                  <c:v>43.148036486368923</c:v>
                </c:pt>
                <c:pt idx="1278">
                  <c:v>34.635151008759181</c:v>
                </c:pt>
                <c:pt idx="1279">
                  <c:v>19.486083544155175</c:v>
                </c:pt>
                <c:pt idx="1280">
                  <c:v>8.3190938654293394</c:v>
                </c:pt>
                <c:pt idx="1281">
                  <c:v>55.843883607199984</c:v>
                </c:pt>
                <c:pt idx="1282">
                  <c:v>65.306838069319568</c:v>
                </c:pt>
                <c:pt idx="1283">
                  <c:v>41.965652579672394</c:v>
                </c:pt>
                <c:pt idx="1284">
                  <c:v>50.586604371891511</c:v>
                </c:pt>
                <c:pt idx="1285">
                  <c:v>50.821124418244466</c:v>
                </c:pt>
                <c:pt idx="1286">
                  <c:v>38.533698941957525</c:v>
                </c:pt>
                <c:pt idx="1287">
                  <c:v>36.543008582730074</c:v>
                </c:pt>
                <c:pt idx="1288">
                  <c:v>39.072978178190844</c:v>
                </c:pt>
                <c:pt idx="1289">
                  <c:v>31.891026940635591</c:v>
                </c:pt>
                <c:pt idx="1290">
                  <c:v>21.799935860237685</c:v>
                </c:pt>
                <c:pt idx="1291">
                  <c:v>43.984971828398031</c:v>
                </c:pt>
                <c:pt idx="1292">
                  <c:v>45.324450696732789</c:v>
                </c:pt>
                <c:pt idx="1293">
                  <c:v>52.507619177928873</c:v>
                </c:pt>
                <c:pt idx="1294">
                  <c:v>50.851183331557493</c:v>
                </c:pt>
                <c:pt idx="1295">
                  <c:v>55.117846141297932</c:v>
                </c:pt>
                <c:pt idx="1296">
                  <c:v>52.755869060562112</c:v>
                </c:pt>
                <c:pt idx="1297">
                  <c:v>49.416187503113463</c:v>
                </c:pt>
                <c:pt idx="1298">
                  <c:v>39.549009630812073</c:v>
                </c:pt>
                <c:pt idx="1299">
                  <c:v>43.245752207881225</c:v>
                </c:pt>
                <c:pt idx="1300">
                  <c:v>33.384556407284592</c:v>
                </c:pt>
                <c:pt idx="1301">
                  <c:v>33.750991560362422</c:v>
                </c:pt>
                <c:pt idx="1302">
                  <c:v>50.169937069203655</c:v>
                </c:pt>
                <c:pt idx="1303">
                  <c:v>41.451481775629262</c:v>
                </c:pt>
                <c:pt idx="1304">
                  <c:v>36.9036743547668</c:v>
                </c:pt>
                <c:pt idx="1305">
                  <c:v>15.949000586581974</c:v>
                </c:pt>
                <c:pt idx="1306">
                  <c:v>18.060845492696352</c:v>
                </c:pt>
                <c:pt idx="1307">
                  <c:v>37.996977611969584</c:v>
                </c:pt>
                <c:pt idx="1308">
                  <c:v>60.069979297062638</c:v>
                </c:pt>
                <c:pt idx="1309">
                  <c:v>54.900889378843097</c:v>
                </c:pt>
                <c:pt idx="1310">
                  <c:v>48.528851522631314</c:v>
                </c:pt>
                <c:pt idx="1311">
                  <c:v>37.557031297921064</c:v>
                </c:pt>
                <c:pt idx="1312">
                  <c:v>40.205353513769147</c:v>
                </c:pt>
                <c:pt idx="1313">
                  <c:v>40.511507526436915</c:v>
                </c:pt>
                <c:pt idx="1314">
                  <c:v>47.002872629188609</c:v>
                </c:pt>
                <c:pt idx="1315">
                  <c:v>51.298143719131438</c:v>
                </c:pt>
                <c:pt idx="1316">
                  <c:v>46.154428529065186</c:v>
                </c:pt>
                <c:pt idx="1317">
                  <c:v>41.289328408185199</c:v>
                </c:pt>
                <c:pt idx="1318">
                  <c:v>47.399304735258397</c:v>
                </c:pt>
                <c:pt idx="1319">
                  <c:v>41.190152125630355</c:v>
                </c:pt>
                <c:pt idx="1320">
                  <c:v>36.806709035631656</c:v>
                </c:pt>
                <c:pt idx="1321">
                  <c:v>46.81239976741093</c:v>
                </c:pt>
                <c:pt idx="1322">
                  <c:v>35.457869169042155</c:v>
                </c:pt>
                <c:pt idx="1323">
                  <c:v>51.94121468256354</c:v>
                </c:pt>
                <c:pt idx="1324">
                  <c:v>41.522408218579031</c:v>
                </c:pt>
                <c:pt idx="1325">
                  <c:v>50.686380869876913</c:v>
                </c:pt>
                <c:pt idx="1326">
                  <c:v>34.489782342975914</c:v>
                </c:pt>
                <c:pt idx="1327">
                  <c:v>17.92371358700693</c:v>
                </c:pt>
                <c:pt idx="1328">
                  <c:v>26.926247997760409</c:v>
                </c:pt>
                <c:pt idx="1329">
                  <c:v>41.821108863208799</c:v>
                </c:pt>
                <c:pt idx="1330">
                  <c:v>41.618805818913131</c:v>
                </c:pt>
                <c:pt idx="1331">
                  <c:v>30.418280041678301</c:v>
                </c:pt>
                <c:pt idx="1332">
                  <c:v>30.161598251511457</c:v>
                </c:pt>
                <c:pt idx="1333">
                  <c:v>36.909447085312308</c:v>
                </c:pt>
                <c:pt idx="1334">
                  <c:v>38.525679208643346</c:v>
                </c:pt>
                <c:pt idx="1335">
                  <c:v>34.547177772258827</c:v>
                </c:pt>
                <c:pt idx="1336">
                  <c:v>43.896799098783369</c:v>
                </c:pt>
                <c:pt idx="1337">
                  <c:v>42.957702489279313</c:v>
                </c:pt>
                <c:pt idx="1338">
                  <c:v>50.568861200011895</c:v>
                </c:pt>
                <c:pt idx="1339">
                  <c:v>47.107953045595053</c:v>
                </c:pt>
                <c:pt idx="1340">
                  <c:v>35.843779665086842</c:v>
                </c:pt>
                <c:pt idx="1341">
                  <c:v>39.856531476981814</c:v>
                </c:pt>
                <c:pt idx="1342">
                  <c:v>52.019301433314013</c:v>
                </c:pt>
                <c:pt idx="1343">
                  <c:v>32.839068467773181</c:v>
                </c:pt>
                <c:pt idx="1344">
                  <c:v>32.373002555476283</c:v>
                </c:pt>
                <c:pt idx="1345">
                  <c:v>45.90821747649747</c:v>
                </c:pt>
                <c:pt idx="1346">
                  <c:v>32.071681593103172</c:v>
                </c:pt>
                <c:pt idx="1347">
                  <c:v>48.938520737252567</c:v>
                </c:pt>
                <c:pt idx="1348">
                  <c:v>49.0597465437449</c:v>
                </c:pt>
                <c:pt idx="1349">
                  <c:v>43.566543022766965</c:v>
                </c:pt>
                <c:pt idx="1350">
                  <c:v>48.459627154943</c:v>
                </c:pt>
                <c:pt idx="1351">
                  <c:v>50.94002945324074</c:v>
                </c:pt>
                <c:pt idx="1352">
                  <c:v>44.71186920787266</c:v>
                </c:pt>
                <c:pt idx="1353">
                  <c:v>42.446379883968341</c:v>
                </c:pt>
                <c:pt idx="1354">
                  <c:v>45.959674030910676</c:v>
                </c:pt>
                <c:pt idx="1355">
                  <c:v>54.322242625644677</c:v>
                </c:pt>
                <c:pt idx="1356">
                  <c:v>41.074709191265192</c:v>
                </c:pt>
                <c:pt idx="1357">
                  <c:v>40.549082252064849</c:v>
                </c:pt>
                <c:pt idx="1358">
                  <c:v>53.029928923839599</c:v>
                </c:pt>
                <c:pt idx="1359">
                  <c:v>46.729466433591845</c:v>
                </c:pt>
                <c:pt idx="1360">
                  <c:v>30.02009983810261</c:v>
                </c:pt>
                <c:pt idx="1361">
                  <c:v>35.623318815855029</c:v>
                </c:pt>
                <c:pt idx="1362">
                  <c:v>48.336986357619779</c:v>
                </c:pt>
                <c:pt idx="1363">
                  <c:v>46.855396921386138</c:v>
                </c:pt>
                <c:pt idx="1364">
                  <c:v>59.529800556512626</c:v>
                </c:pt>
                <c:pt idx="1365">
                  <c:v>49.773427781008408</c:v>
                </c:pt>
                <c:pt idx="1366">
                  <c:v>38.535877904223192</c:v>
                </c:pt>
                <c:pt idx="1367">
                  <c:v>40.750071382352139</c:v>
                </c:pt>
                <c:pt idx="1368">
                  <c:v>44.17401863175585</c:v>
                </c:pt>
                <c:pt idx="1369">
                  <c:v>48.191112461210537</c:v>
                </c:pt>
                <c:pt idx="1370">
                  <c:v>46.053969324055842</c:v>
                </c:pt>
                <c:pt idx="1371">
                  <c:v>42.298100431912935</c:v>
                </c:pt>
                <c:pt idx="1372">
                  <c:v>33.130051802842786</c:v>
                </c:pt>
                <c:pt idx="1373">
                  <c:v>25.402022522735944</c:v>
                </c:pt>
                <c:pt idx="1374">
                  <c:v>41.823656984717275</c:v>
                </c:pt>
                <c:pt idx="1375">
                  <c:v>38.816233796999015</c:v>
                </c:pt>
                <c:pt idx="1376">
                  <c:v>39.713777247696235</c:v>
                </c:pt>
                <c:pt idx="1377">
                  <c:v>37.68255060899952</c:v>
                </c:pt>
                <c:pt idx="1378">
                  <c:v>53.905052928693628</c:v>
                </c:pt>
                <c:pt idx="1379">
                  <c:v>43.153873650299282</c:v>
                </c:pt>
                <c:pt idx="1380">
                  <c:v>40.36816344810191</c:v>
                </c:pt>
                <c:pt idx="1381">
                  <c:v>38.199686449821591</c:v>
                </c:pt>
                <c:pt idx="1382">
                  <c:v>31.923695470049353</c:v>
                </c:pt>
                <c:pt idx="1383">
                  <c:v>15.581928644260824</c:v>
                </c:pt>
                <c:pt idx="1384">
                  <c:v>35.887323921609294</c:v>
                </c:pt>
                <c:pt idx="1385">
                  <c:v>31.04507313345184</c:v>
                </c:pt>
                <c:pt idx="1386">
                  <c:v>39.5187036087029</c:v>
                </c:pt>
                <c:pt idx="1387">
                  <c:v>32.562732522888346</c:v>
                </c:pt>
                <c:pt idx="1388">
                  <c:v>15.998114157203114</c:v>
                </c:pt>
                <c:pt idx="1389">
                  <c:v>26.138111315573521</c:v>
                </c:pt>
                <c:pt idx="1390">
                  <c:v>22.952953851774016</c:v>
                </c:pt>
                <c:pt idx="1391">
                  <c:v>19.080195707956015</c:v>
                </c:pt>
                <c:pt idx="1392">
                  <c:v>14.865367603518621</c:v>
                </c:pt>
                <c:pt idx="1393">
                  <c:v>15.485262852566773</c:v>
                </c:pt>
                <c:pt idx="1394">
                  <c:v>17.960635497767864</c:v>
                </c:pt>
                <c:pt idx="1395">
                  <c:v>15.562724075375268</c:v>
                </c:pt>
                <c:pt idx="1396">
                  <c:v>12.644413457053327</c:v>
                </c:pt>
                <c:pt idx="1397">
                  <c:v>11.187879365329268</c:v>
                </c:pt>
                <c:pt idx="1398">
                  <c:v>14.903799854548016</c:v>
                </c:pt>
                <c:pt idx="1399">
                  <c:v>8.9760441087276988</c:v>
                </c:pt>
                <c:pt idx="1400">
                  <c:v>6.1474206315601627</c:v>
                </c:pt>
                <c:pt idx="1401">
                  <c:v>5.9387330617879925</c:v>
                </c:pt>
                <c:pt idx="1402">
                  <c:v>6.5458007811518666</c:v>
                </c:pt>
                <c:pt idx="1403">
                  <c:v>8.6391245801826884</c:v>
                </c:pt>
                <c:pt idx="1404">
                  <c:v>8.7095036278010074</c:v>
                </c:pt>
                <c:pt idx="1405">
                  <c:v>10.797061818767716</c:v>
                </c:pt>
                <c:pt idx="1406">
                  <c:v>6.9904071660182199</c:v>
                </c:pt>
                <c:pt idx="1407">
                  <c:v>5.6488719806686571</c:v>
                </c:pt>
                <c:pt idx="1408">
                  <c:v>6.5387296201566354</c:v>
                </c:pt>
                <c:pt idx="1409">
                  <c:v>3.6503619083765759</c:v>
                </c:pt>
                <c:pt idx="1410">
                  <c:v>3.8638239640303218</c:v>
                </c:pt>
                <c:pt idx="1411">
                  <c:v>4.1375573915250152</c:v>
                </c:pt>
                <c:pt idx="1412">
                  <c:v>5.517692394135687</c:v>
                </c:pt>
                <c:pt idx="1413">
                  <c:v>4.2476115491020927</c:v>
                </c:pt>
                <c:pt idx="1414">
                  <c:v>2.7296168061237025</c:v>
                </c:pt>
                <c:pt idx="1415">
                  <c:v>3.3549593334779026</c:v>
                </c:pt>
                <c:pt idx="1416">
                  <c:v>2.5839582838190545</c:v>
                </c:pt>
                <c:pt idx="1417">
                  <c:v>3.2843704904192417</c:v>
                </c:pt>
                <c:pt idx="1418">
                  <c:v>3.0631380569028144</c:v>
                </c:pt>
                <c:pt idx="1419">
                  <c:v>2.4905412122364856</c:v>
                </c:pt>
                <c:pt idx="1420">
                  <c:v>2.4985067366666835</c:v>
                </c:pt>
                <c:pt idx="1421">
                  <c:v>2.8306006772423009</c:v>
                </c:pt>
                <c:pt idx="1422">
                  <c:v>2.3899126995943876</c:v>
                </c:pt>
                <c:pt idx="1423">
                  <c:v>2.207948647436897</c:v>
                </c:pt>
                <c:pt idx="1424">
                  <c:v>2.0031628980583083</c:v>
                </c:pt>
                <c:pt idx="1425">
                  <c:v>2.0111420751045994</c:v>
                </c:pt>
                <c:pt idx="1426">
                  <c:v>1.9781595329363078</c:v>
                </c:pt>
                <c:pt idx="1427">
                  <c:v>1.8054755893651686</c:v>
                </c:pt>
                <c:pt idx="1428">
                  <c:v>1.5540364538349283</c:v>
                </c:pt>
                <c:pt idx="1429">
                  <c:v>1.7214090295697537</c:v>
                </c:pt>
                <c:pt idx="1430">
                  <c:v>1.7642973077060531</c:v>
                </c:pt>
                <c:pt idx="1431">
                  <c:v>1.6258038636699612</c:v>
                </c:pt>
                <c:pt idx="1432">
                  <c:v>1.5760939869869595</c:v>
                </c:pt>
                <c:pt idx="1433">
                  <c:v>1.4358662137998413</c:v>
                </c:pt>
                <c:pt idx="1434">
                  <c:v>1.3764361034287353</c:v>
                </c:pt>
                <c:pt idx="1435">
                  <c:v>1.3948966772906912</c:v>
                </c:pt>
                <c:pt idx="1436">
                  <c:v>1.3515969036590691</c:v>
                </c:pt>
                <c:pt idx="1437">
                  <c:v>1.2808640375645108</c:v>
                </c:pt>
                <c:pt idx="1438">
                  <c:v>1.2035167573950512</c:v>
                </c:pt>
                <c:pt idx="1439">
                  <c:v>1.1374857534780181</c:v>
                </c:pt>
                <c:pt idx="1440">
                  <c:v>1.116395390174918</c:v>
                </c:pt>
                <c:pt idx="1441">
                  <c:v>1.0811335693523882</c:v>
                </c:pt>
                <c:pt idx="1442">
                  <c:v>2.5981940973812456</c:v>
                </c:pt>
                <c:pt idx="1443">
                  <c:v>2.6635427456884964</c:v>
                </c:pt>
                <c:pt idx="1444">
                  <c:v>3.8039948721558581</c:v>
                </c:pt>
                <c:pt idx="1445">
                  <c:v>3.9245505250295687</c:v>
                </c:pt>
                <c:pt idx="1446">
                  <c:v>2.7272899202150702</c:v>
                </c:pt>
                <c:pt idx="1447">
                  <c:v>4.4205967934704766</c:v>
                </c:pt>
                <c:pt idx="1448">
                  <c:v>8.5064505963762258</c:v>
                </c:pt>
                <c:pt idx="1449">
                  <c:v>21.797904547088585</c:v>
                </c:pt>
                <c:pt idx="1450">
                  <c:v>30.178827590404424</c:v>
                </c:pt>
                <c:pt idx="1451">
                  <c:v>37.255454223136674</c:v>
                </c:pt>
                <c:pt idx="1452">
                  <c:v>28.253691170558536</c:v>
                </c:pt>
                <c:pt idx="1453">
                  <c:v>29.798245828221013</c:v>
                </c:pt>
                <c:pt idx="1454">
                  <c:v>51.033508206670234</c:v>
                </c:pt>
                <c:pt idx="1455">
                  <c:v>45.450162218767488</c:v>
                </c:pt>
                <c:pt idx="1456">
                  <c:v>46.838750676804928</c:v>
                </c:pt>
                <c:pt idx="1457">
                  <c:v>41.359631215628902</c:v>
                </c:pt>
                <c:pt idx="1458">
                  <c:v>34.950672148452853</c:v>
                </c:pt>
                <c:pt idx="1459">
                  <c:v>29.812683387198803</c:v>
                </c:pt>
                <c:pt idx="1460">
                  <c:v>26.611995823049426</c:v>
                </c:pt>
                <c:pt idx="1461">
                  <c:v>31.57224110145912</c:v>
                </c:pt>
                <c:pt idx="1462">
                  <c:v>48.245602994544946</c:v>
                </c:pt>
                <c:pt idx="1463">
                  <c:v>66.919161188841557</c:v>
                </c:pt>
                <c:pt idx="1464">
                  <c:v>46.187434654437943</c:v>
                </c:pt>
                <c:pt idx="1465">
                  <c:v>30.253562214566887</c:v>
                </c:pt>
                <c:pt idx="1466">
                  <c:v>37.623759037888107</c:v>
                </c:pt>
                <c:pt idx="1467">
                  <c:v>65.753840179880129</c:v>
                </c:pt>
                <c:pt idx="1468">
                  <c:v>55.451189014737025</c:v>
                </c:pt>
                <c:pt idx="1469">
                  <c:v>67.024261684971066</c:v>
                </c:pt>
                <c:pt idx="1470">
                  <c:v>73.0995048627546</c:v>
                </c:pt>
                <c:pt idx="1471">
                  <c:v>73.796579440061407</c:v>
                </c:pt>
                <c:pt idx="1472">
                  <c:v>71.590129119878014</c:v>
                </c:pt>
                <c:pt idx="1473">
                  <c:v>59.117016563702471</c:v>
                </c:pt>
                <c:pt idx="1474">
                  <c:v>72.091348027171492</c:v>
                </c:pt>
                <c:pt idx="1475">
                  <c:v>66.16826417895723</c:v>
                </c:pt>
                <c:pt idx="1476">
                  <c:v>56.331148821010956</c:v>
                </c:pt>
                <c:pt idx="1477">
                  <c:v>41.644299972345301</c:v>
                </c:pt>
                <c:pt idx="1478">
                  <c:v>58.183447258278107</c:v>
                </c:pt>
                <c:pt idx="1479">
                  <c:v>54.830369590084985</c:v>
                </c:pt>
                <c:pt idx="1480">
                  <c:v>57.321393398190338</c:v>
                </c:pt>
                <c:pt idx="1481">
                  <c:v>67.235178246179316</c:v>
                </c:pt>
                <c:pt idx="1482">
                  <c:v>71.071634850833036</c:v>
                </c:pt>
                <c:pt idx="1483">
                  <c:v>57.198579644133595</c:v>
                </c:pt>
                <c:pt idx="1484">
                  <c:v>59.622516451186101</c:v>
                </c:pt>
                <c:pt idx="1485">
                  <c:v>60.625050036840136</c:v>
                </c:pt>
                <c:pt idx="1486">
                  <c:v>58.842787299196544</c:v>
                </c:pt>
                <c:pt idx="1487">
                  <c:v>68.81386213853537</c:v>
                </c:pt>
                <c:pt idx="1488">
                  <c:v>77.935835498211986</c:v>
                </c:pt>
                <c:pt idx="1489">
                  <c:v>63.28114552298856</c:v>
                </c:pt>
                <c:pt idx="1490">
                  <c:v>69.957907949136583</c:v>
                </c:pt>
                <c:pt idx="1491">
                  <c:v>67.437055246052353</c:v>
                </c:pt>
                <c:pt idx="1492">
                  <c:v>65.782023866438237</c:v>
                </c:pt>
                <c:pt idx="1493">
                  <c:v>45.280208107372069</c:v>
                </c:pt>
                <c:pt idx="1494">
                  <c:v>71.371340755193202</c:v>
                </c:pt>
                <c:pt idx="1495">
                  <c:v>68.836951280866984</c:v>
                </c:pt>
                <c:pt idx="1496">
                  <c:v>58.415826343244504</c:v>
                </c:pt>
                <c:pt idx="1497">
                  <c:v>49.45913331817929</c:v>
                </c:pt>
                <c:pt idx="1498">
                  <c:v>70.13743264511001</c:v>
                </c:pt>
                <c:pt idx="1499">
                  <c:v>60.66628083523058</c:v>
                </c:pt>
                <c:pt idx="1500">
                  <c:v>57.689057158685664</c:v>
                </c:pt>
                <c:pt idx="1501">
                  <c:v>66.082284020851773</c:v>
                </c:pt>
                <c:pt idx="1502">
                  <c:v>80.80020868112436</c:v>
                </c:pt>
                <c:pt idx="1503">
                  <c:v>66.814703166863225</c:v>
                </c:pt>
                <c:pt idx="1504">
                  <c:v>64.255647844077274</c:v>
                </c:pt>
                <c:pt idx="1505">
                  <c:v>70.416286563520956</c:v>
                </c:pt>
                <c:pt idx="1506">
                  <c:v>66.021328433434533</c:v>
                </c:pt>
                <c:pt idx="1507">
                  <c:v>75.642823716164827</c:v>
                </c:pt>
                <c:pt idx="1508">
                  <c:v>71.225427087884611</c:v>
                </c:pt>
                <c:pt idx="1509">
                  <c:v>76.411386157956514</c:v>
                </c:pt>
                <c:pt idx="1510">
                  <c:v>63.931709122416905</c:v>
                </c:pt>
                <c:pt idx="1511">
                  <c:v>70.435070865140517</c:v>
                </c:pt>
                <c:pt idx="1512">
                  <c:v>80.130257186109588</c:v>
                </c:pt>
                <c:pt idx="1513">
                  <c:v>66.691918699258707</c:v>
                </c:pt>
                <c:pt idx="1514">
                  <c:v>69.837893009250323</c:v>
                </c:pt>
                <c:pt idx="1515">
                  <c:v>65.522547378873483</c:v>
                </c:pt>
                <c:pt idx="1516">
                  <c:v>64.986449648958143</c:v>
                </c:pt>
                <c:pt idx="1517">
                  <c:v>47.905886498733388</c:v>
                </c:pt>
                <c:pt idx="1518">
                  <c:v>52.744223738248927</c:v>
                </c:pt>
                <c:pt idx="1519">
                  <c:v>65.091387478615417</c:v>
                </c:pt>
                <c:pt idx="1520">
                  <c:v>58.573744501368473</c:v>
                </c:pt>
                <c:pt idx="1521">
                  <c:v>63.382919479046997</c:v>
                </c:pt>
                <c:pt idx="1522">
                  <c:v>55.482058846408954</c:v>
                </c:pt>
                <c:pt idx="1523">
                  <c:v>69.423311839985004</c:v>
                </c:pt>
                <c:pt idx="1524">
                  <c:v>48.716091151630124</c:v>
                </c:pt>
                <c:pt idx="1525">
                  <c:v>24.562801569202254</c:v>
                </c:pt>
                <c:pt idx="1526">
                  <c:v>30.505761420426335</c:v>
                </c:pt>
                <c:pt idx="1527">
                  <c:v>50.66809570087274</c:v>
                </c:pt>
                <c:pt idx="1528">
                  <c:v>68.812299305504638</c:v>
                </c:pt>
                <c:pt idx="1529">
                  <c:v>77.785501549223611</c:v>
                </c:pt>
                <c:pt idx="1530">
                  <c:v>75.928058805148112</c:v>
                </c:pt>
                <c:pt idx="1531">
                  <c:v>76.344537192791805</c:v>
                </c:pt>
                <c:pt idx="1532">
                  <c:v>71.85619211360634</c:v>
                </c:pt>
                <c:pt idx="1533">
                  <c:v>64.880165878651638</c:v>
                </c:pt>
                <c:pt idx="1534">
                  <c:v>55.532831205642516</c:v>
                </c:pt>
                <c:pt idx="1535">
                  <c:v>55.394606128332491</c:v>
                </c:pt>
                <c:pt idx="1536">
                  <c:v>60.729728404033303</c:v>
                </c:pt>
                <c:pt idx="1537">
                  <c:v>71.208068334646043</c:v>
                </c:pt>
                <c:pt idx="1538">
                  <c:v>66.642908318113442</c:v>
                </c:pt>
                <c:pt idx="1539">
                  <c:v>77.600146116997678</c:v>
                </c:pt>
                <c:pt idx="1540">
                  <c:v>63.923487696739969</c:v>
                </c:pt>
                <c:pt idx="1541">
                  <c:v>57.286116866179235</c:v>
                </c:pt>
                <c:pt idx="1542">
                  <c:v>44.34906309972898</c:v>
                </c:pt>
                <c:pt idx="1543">
                  <c:v>61.58497394756629</c:v>
                </c:pt>
                <c:pt idx="1544">
                  <c:v>73.443475300548471</c:v>
                </c:pt>
                <c:pt idx="1545">
                  <c:v>75.688179247565841</c:v>
                </c:pt>
                <c:pt idx="1546">
                  <c:v>78.893682322251564</c:v>
                </c:pt>
                <c:pt idx="1547">
                  <c:v>73.58938405741678</c:v>
                </c:pt>
                <c:pt idx="1548">
                  <c:v>73.551919045792232</c:v>
                </c:pt>
                <c:pt idx="1549">
                  <c:v>63.726818819388598</c:v>
                </c:pt>
                <c:pt idx="1550">
                  <c:v>68.591222053063092</c:v>
                </c:pt>
                <c:pt idx="1551">
                  <c:v>63.534674258709146</c:v>
                </c:pt>
                <c:pt idx="1552">
                  <c:v>58.226838106140335</c:v>
                </c:pt>
                <c:pt idx="1553">
                  <c:v>61.883909282521699</c:v>
                </c:pt>
                <c:pt idx="1554">
                  <c:v>69.880281480330481</c:v>
                </c:pt>
                <c:pt idx="1555">
                  <c:v>66.491600566623887</c:v>
                </c:pt>
                <c:pt idx="1556">
                  <c:v>49.236111456944329</c:v>
                </c:pt>
                <c:pt idx="1557">
                  <c:v>67.906385998317035</c:v>
                </c:pt>
                <c:pt idx="1558">
                  <c:v>64.450016237343817</c:v>
                </c:pt>
                <c:pt idx="1559">
                  <c:v>65.880661334310105</c:v>
                </c:pt>
                <c:pt idx="1560">
                  <c:v>62.764450517728477</c:v>
                </c:pt>
                <c:pt idx="1561">
                  <c:v>48.087753129269906</c:v>
                </c:pt>
                <c:pt idx="1562">
                  <c:v>32.246955855541451</c:v>
                </c:pt>
                <c:pt idx="1563">
                  <c:v>67.615676310436896</c:v>
                </c:pt>
                <c:pt idx="1564">
                  <c:v>69.277052892242949</c:v>
                </c:pt>
                <c:pt idx="1565">
                  <c:v>58.814926222105804</c:v>
                </c:pt>
                <c:pt idx="1566">
                  <c:v>62.030467133910797</c:v>
                </c:pt>
                <c:pt idx="1567">
                  <c:v>48.067560020428004</c:v>
                </c:pt>
                <c:pt idx="1568">
                  <c:v>77.824171822320707</c:v>
                </c:pt>
                <c:pt idx="1569">
                  <c:v>70.682565589704467</c:v>
                </c:pt>
                <c:pt idx="1570">
                  <c:v>72.346125519425271</c:v>
                </c:pt>
                <c:pt idx="1571">
                  <c:v>72.551264559731905</c:v>
                </c:pt>
                <c:pt idx="1572">
                  <c:v>65.59224487712703</c:v>
                </c:pt>
                <c:pt idx="1573">
                  <c:v>51.968263620581823</c:v>
                </c:pt>
                <c:pt idx="1574">
                  <c:v>63.917537060093267</c:v>
                </c:pt>
                <c:pt idx="1575">
                  <c:v>71.1685232103912</c:v>
                </c:pt>
                <c:pt idx="1576">
                  <c:v>45.045642916814998</c:v>
                </c:pt>
                <c:pt idx="1577">
                  <c:v>45.05499123995493</c:v>
                </c:pt>
                <c:pt idx="1578">
                  <c:v>57.36568007380032</c:v>
                </c:pt>
                <c:pt idx="1579">
                  <c:v>65.401475527493432</c:v>
                </c:pt>
                <c:pt idx="1580">
                  <c:v>58.142242043691454</c:v>
                </c:pt>
                <c:pt idx="1581">
                  <c:v>60.055270814637417</c:v>
                </c:pt>
                <c:pt idx="1582">
                  <c:v>36.429216155545475</c:v>
                </c:pt>
                <c:pt idx="1583">
                  <c:v>51.375668282377433</c:v>
                </c:pt>
                <c:pt idx="1584">
                  <c:v>46.124138169332284</c:v>
                </c:pt>
                <c:pt idx="1585">
                  <c:v>60.720112088347598</c:v>
                </c:pt>
                <c:pt idx="1586">
                  <c:v>59.454467919351913</c:v>
                </c:pt>
                <c:pt idx="1587">
                  <c:v>50.512386155793699</c:v>
                </c:pt>
                <c:pt idx="1588">
                  <c:v>36.804104026779804</c:v>
                </c:pt>
                <c:pt idx="1589">
                  <c:v>43.415249368505073</c:v>
                </c:pt>
                <c:pt idx="1590">
                  <c:v>64.1257271529024</c:v>
                </c:pt>
                <c:pt idx="1591">
                  <c:v>54.443256280724206</c:v>
                </c:pt>
                <c:pt idx="1592">
                  <c:v>60.286818526731899</c:v>
                </c:pt>
                <c:pt idx="1593">
                  <c:v>71.396736637481041</c:v>
                </c:pt>
                <c:pt idx="1594">
                  <c:v>62.581021194220568</c:v>
                </c:pt>
                <c:pt idx="1595">
                  <c:v>68.54465897820026</c:v>
                </c:pt>
                <c:pt idx="1596">
                  <c:v>60.648715774546957</c:v>
                </c:pt>
                <c:pt idx="1597">
                  <c:v>51.418154522033987</c:v>
                </c:pt>
                <c:pt idx="1598">
                  <c:v>64.787750561553253</c:v>
                </c:pt>
                <c:pt idx="1599">
                  <c:v>68.214190374411729</c:v>
                </c:pt>
                <c:pt idx="1600">
                  <c:v>62.44483771676088</c:v>
                </c:pt>
                <c:pt idx="1601">
                  <c:v>52.258765359454429</c:v>
                </c:pt>
                <c:pt idx="1602">
                  <c:v>72.228578727307308</c:v>
                </c:pt>
                <c:pt idx="1603">
                  <c:v>72.711656846078981</c:v>
                </c:pt>
                <c:pt idx="1604">
                  <c:v>61.983329826605235</c:v>
                </c:pt>
                <c:pt idx="1605">
                  <c:v>73.51762877903974</c:v>
                </c:pt>
                <c:pt idx="1606">
                  <c:v>57.689501682619373</c:v>
                </c:pt>
                <c:pt idx="1607">
                  <c:v>69.61873397944693</c:v>
                </c:pt>
                <c:pt idx="1608">
                  <c:v>72.333576929774708</c:v>
                </c:pt>
                <c:pt idx="1609">
                  <c:v>56.472414580591781</c:v>
                </c:pt>
                <c:pt idx="1610">
                  <c:v>77.433401128009976</c:v>
                </c:pt>
                <c:pt idx="1611">
                  <c:v>82.270841287084991</c:v>
                </c:pt>
                <c:pt idx="1612">
                  <c:v>68.417065553185651</c:v>
                </c:pt>
                <c:pt idx="1613">
                  <c:v>71.138816592973114</c:v>
                </c:pt>
                <c:pt idx="1614">
                  <c:v>71.222863091083582</c:v>
                </c:pt>
                <c:pt idx="1615">
                  <c:v>75.160930120740559</c:v>
                </c:pt>
                <c:pt idx="1616">
                  <c:v>70.41487864916482</c:v>
                </c:pt>
                <c:pt idx="1617">
                  <c:v>44.657969905610464</c:v>
                </c:pt>
                <c:pt idx="1618">
                  <c:v>62.710216293606415</c:v>
                </c:pt>
                <c:pt idx="1619">
                  <c:v>52.335124905051124</c:v>
                </c:pt>
                <c:pt idx="1620">
                  <c:v>42.876699578651603</c:v>
                </c:pt>
                <c:pt idx="1621">
                  <c:v>57.034586032237499</c:v>
                </c:pt>
                <c:pt idx="1622">
                  <c:v>54.615385055114295</c:v>
                </c:pt>
                <c:pt idx="1623">
                  <c:v>53.1010976598835</c:v>
                </c:pt>
                <c:pt idx="1624">
                  <c:v>54.029325540465493</c:v>
                </c:pt>
                <c:pt idx="1625">
                  <c:v>44.184619899137715</c:v>
                </c:pt>
                <c:pt idx="1626">
                  <c:v>73.289786041017507</c:v>
                </c:pt>
                <c:pt idx="1627">
                  <c:v>75.935071684317606</c:v>
                </c:pt>
                <c:pt idx="1628">
                  <c:v>76.807231836586922</c:v>
                </c:pt>
                <c:pt idx="1629">
                  <c:v>66.810783823200595</c:v>
                </c:pt>
                <c:pt idx="1630">
                  <c:v>55.558968272222728</c:v>
                </c:pt>
                <c:pt idx="1631">
                  <c:v>62.391797697401984</c:v>
                </c:pt>
                <c:pt idx="1632">
                  <c:v>59.791153870585532</c:v>
                </c:pt>
                <c:pt idx="1633">
                  <c:v>49.960738825113623</c:v>
                </c:pt>
                <c:pt idx="1634">
                  <c:v>58.360572216382977</c:v>
                </c:pt>
                <c:pt idx="1635">
                  <c:v>73.625198168132073</c:v>
                </c:pt>
                <c:pt idx="1636">
                  <c:v>65.492774173319958</c:v>
                </c:pt>
                <c:pt idx="1637">
                  <c:v>65.855843598590553</c:v>
                </c:pt>
                <c:pt idx="1638">
                  <c:v>59.918462852153596</c:v>
                </c:pt>
                <c:pt idx="1639">
                  <c:v>38.205514178758534</c:v>
                </c:pt>
                <c:pt idx="1640">
                  <c:v>25.001260121774738</c:v>
                </c:pt>
                <c:pt idx="1641">
                  <c:v>40.790641819009522</c:v>
                </c:pt>
                <c:pt idx="1642">
                  <c:v>42.852410574573327</c:v>
                </c:pt>
                <c:pt idx="1643">
                  <c:v>34.896274349102264</c:v>
                </c:pt>
                <c:pt idx="1644">
                  <c:v>38.361296753751702</c:v>
                </c:pt>
                <c:pt idx="1645">
                  <c:v>39.882307507858258</c:v>
                </c:pt>
                <c:pt idx="1646">
                  <c:v>40.059987503830129</c:v>
                </c:pt>
                <c:pt idx="1647">
                  <c:v>33.178864767048346</c:v>
                </c:pt>
                <c:pt idx="1648">
                  <c:v>30.452256739473725</c:v>
                </c:pt>
                <c:pt idx="1649">
                  <c:v>26.226812289490198</c:v>
                </c:pt>
                <c:pt idx="1650">
                  <c:v>23.800822084313257</c:v>
                </c:pt>
                <c:pt idx="1651">
                  <c:v>21.217471507688391</c:v>
                </c:pt>
                <c:pt idx="1652">
                  <c:v>18.654880395344009</c:v>
                </c:pt>
                <c:pt idx="1653">
                  <c:v>12.427029536647527</c:v>
                </c:pt>
                <c:pt idx="1654">
                  <c:v>9.5420840967871285</c:v>
                </c:pt>
                <c:pt idx="1655">
                  <c:v>7.3190135122387474</c:v>
                </c:pt>
                <c:pt idx="1656">
                  <c:v>7.7455988683092674</c:v>
                </c:pt>
                <c:pt idx="1657">
                  <c:v>6.1702863432554933</c:v>
                </c:pt>
                <c:pt idx="1658">
                  <c:v>5.7485307615186336</c:v>
                </c:pt>
                <c:pt idx="1659">
                  <c:v>5.469894773065942</c:v>
                </c:pt>
                <c:pt idx="1660">
                  <c:v>5.8200776349165428</c:v>
                </c:pt>
                <c:pt idx="1661">
                  <c:v>4.765367848643864</c:v>
                </c:pt>
                <c:pt idx="1662">
                  <c:v>3.4864819658183444</c:v>
                </c:pt>
                <c:pt idx="1663">
                  <c:v>4.6009262727424112</c:v>
                </c:pt>
                <c:pt idx="1664">
                  <c:v>4.6103449805867562</c:v>
                </c:pt>
                <c:pt idx="1665">
                  <c:v>4.4163204701355703</c:v>
                </c:pt>
                <c:pt idx="1666">
                  <c:v>3.7029250917825829</c:v>
                </c:pt>
                <c:pt idx="1667">
                  <c:v>2.5448804739103492</c:v>
                </c:pt>
                <c:pt idx="1668">
                  <c:v>2.6741079682237823</c:v>
                </c:pt>
                <c:pt idx="1669">
                  <c:v>2.9356499040303241</c:v>
                </c:pt>
                <c:pt idx="1670">
                  <c:v>2.8035887647332558</c:v>
                </c:pt>
                <c:pt idx="1671">
                  <c:v>2.5049923480878977</c:v>
                </c:pt>
                <c:pt idx="1672">
                  <c:v>2.5951722915037223</c:v>
                </c:pt>
                <c:pt idx="1673">
                  <c:v>2.6537065055881826</c:v>
                </c:pt>
                <c:pt idx="1674">
                  <c:v>2.2778413106241513</c:v>
                </c:pt>
                <c:pt idx="1675">
                  <c:v>2.0747312765703185</c:v>
                </c:pt>
                <c:pt idx="1676">
                  <c:v>1.7867024279655364</c:v>
                </c:pt>
                <c:pt idx="1677">
                  <c:v>1.9794936262911733</c:v>
                </c:pt>
                <c:pt idx="1678">
                  <c:v>2.0075544741244178</c:v>
                </c:pt>
                <c:pt idx="1679">
                  <c:v>1.9421239897956855</c:v>
                </c:pt>
                <c:pt idx="1680">
                  <c:v>1.8618282196455227</c:v>
                </c:pt>
                <c:pt idx="1681">
                  <c:v>1.8557376585189966</c:v>
                </c:pt>
                <c:pt idx="1682">
                  <c:v>1.9023905505732519</c:v>
                </c:pt>
                <c:pt idx="1683">
                  <c:v>1.8706418690237481</c:v>
                </c:pt>
                <c:pt idx="1684">
                  <c:v>1.814302264842782</c:v>
                </c:pt>
                <c:pt idx="1685">
                  <c:v>1.7548218944860139</c:v>
                </c:pt>
                <c:pt idx="1686">
                  <c:v>1.7256610217799673</c:v>
                </c:pt>
                <c:pt idx="1687">
                  <c:v>1.6345690404455104</c:v>
                </c:pt>
                <c:pt idx="1688">
                  <c:v>1.5704385738880222</c:v>
                </c:pt>
                <c:pt idx="1689">
                  <c:v>1.6278260516660481</c:v>
                </c:pt>
                <c:pt idx="1690">
                  <c:v>1.5956699994863821</c:v>
                </c:pt>
                <c:pt idx="1691">
                  <c:v>1.617783284939911</c:v>
                </c:pt>
                <c:pt idx="1692">
                  <c:v>1.652979669963639</c:v>
                </c:pt>
                <c:pt idx="1693">
                  <c:v>1.5748556901422628</c:v>
                </c:pt>
                <c:pt idx="1694">
                  <c:v>1.6091473895483488</c:v>
                </c:pt>
                <c:pt idx="1695">
                  <c:v>1.5643279470000881</c:v>
                </c:pt>
                <c:pt idx="1696">
                  <c:v>1.5477895923117324</c:v>
                </c:pt>
                <c:pt idx="1697">
                  <c:v>1.5258195702668065</c:v>
                </c:pt>
                <c:pt idx="1698">
                  <c:v>1.5542462236015298</c:v>
                </c:pt>
                <c:pt idx="1699">
                  <c:v>1.580483406478328</c:v>
                </c:pt>
                <c:pt idx="1700">
                  <c:v>1.6250353864594502</c:v>
                </c:pt>
                <c:pt idx="1701">
                  <c:v>1.5910060210013177</c:v>
                </c:pt>
                <c:pt idx="1702">
                  <c:v>1.5838115369603667</c:v>
                </c:pt>
                <c:pt idx="1703">
                  <c:v>1.5914903733190822</c:v>
                </c:pt>
                <c:pt idx="1704">
                  <c:v>1.6673789184296184</c:v>
                </c:pt>
                <c:pt idx="1705">
                  <c:v>1.543326178937876</c:v>
                </c:pt>
                <c:pt idx="1706">
                  <c:v>1.4972806712032938</c:v>
                </c:pt>
                <c:pt idx="1707">
                  <c:v>1.471598082606429</c:v>
                </c:pt>
                <c:pt idx="1708">
                  <c:v>1.4782909911409847</c:v>
                </c:pt>
                <c:pt idx="1709">
                  <c:v>1.4846522874002788</c:v>
                </c:pt>
                <c:pt idx="1710">
                  <c:v>1.4635001212464194</c:v>
                </c:pt>
                <c:pt idx="1711">
                  <c:v>1.4576148452344673</c:v>
                </c:pt>
                <c:pt idx="1712">
                  <c:v>1.4429337871657899</c:v>
                </c:pt>
                <c:pt idx="1713">
                  <c:v>1.433200355087394</c:v>
                </c:pt>
                <c:pt idx="1714">
                  <c:v>1.3998305556503832</c:v>
                </c:pt>
                <c:pt idx="1715">
                  <c:v>1.4035042978543855</c:v>
                </c:pt>
                <c:pt idx="1716">
                  <c:v>1.3876496704848695</c:v>
                </c:pt>
                <c:pt idx="1717">
                  <c:v>1.3687834710492619</c:v>
                </c:pt>
                <c:pt idx="1718">
                  <c:v>1.3918249897921786</c:v>
                </c:pt>
                <c:pt idx="1719">
                  <c:v>1.3829203750959529</c:v>
                </c:pt>
                <c:pt idx="1720">
                  <c:v>1.2855532112829193</c:v>
                </c:pt>
                <c:pt idx="1721">
                  <c:v>1.2758991698376132</c:v>
                </c:pt>
                <c:pt idx="1722">
                  <c:v>1.2643828497329035</c:v>
                </c:pt>
                <c:pt idx="1723">
                  <c:v>1.2744969036791454</c:v>
                </c:pt>
                <c:pt idx="1724">
                  <c:v>1.3481414978001038</c:v>
                </c:pt>
                <c:pt idx="1725">
                  <c:v>1.3215784378378559</c:v>
                </c:pt>
                <c:pt idx="1726">
                  <c:v>1.3242795356739889</c:v>
                </c:pt>
                <c:pt idx="1727">
                  <c:v>1.3393477016173216</c:v>
                </c:pt>
                <c:pt idx="1728">
                  <c:v>1.3296205819747886</c:v>
                </c:pt>
                <c:pt idx="1729">
                  <c:v>1.3455807533493069</c:v>
                </c:pt>
                <c:pt idx="1730">
                  <c:v>1.365668457701108</c:v>
                </c:pt>
                <c:pt idx="1731">
                  <c:v>1.3571725264349577</c:v>
                </c:pt>
                <c:pt idx="1732">
                  <c:v>1.2666589766735625</c:v>
                </c:pt>
                <c:pt idx="1733">
                  <c:v>1.2896134593017639</c:v>
                </c:pt>
                <c:pt idx="1734">
                  <c:v>1.1957124848422374</c:v>
                </c:pt>
                <c:pt idx="1735">
                  <c:v>1.2049947111364534</c:v>
                </c:pt>
                <c:pt idx="1736">
                  <c:v>1.0554340007966623</c:v>
                </c:pt>
                <c:pt idx="1737">
                  <c:v>1.0358439855179591</c:v>
                </c:pt>
                <c:pt idx="1738">
                  <c:v>0.91792193141519984</c:v>
                </c:pt>
                <c:pt idx="1739">
                  <c:v>0.790887572881116</c:v>
                </c:pt>
                <c:pt idx="1740">
                  <c:v>0.77543759033407156</c:v>
                </c:pt>
                <c:pt idx="1741">
                  <c:v>0.61886598347703492</c:v>
                </c:pt>
                <c:pt idx="1742">
                  <c:v>0.50921862246604555</c:v>
                </c:pt>
                <c:pt idx="1743">
                  <c:v>0.52080522792862238</c:v>
                </c:pt>
                <c:pt idx="1744">
                  <c:v>0.3810027295652163</c:v>
                </c:pt>
                <c:pt idx="1745">
                  <c:v>0.3523865525760228</c:v>
                </c:pt>
                <c:pt idx="1746">
                  <c:v>0.31077281013335289</c:v>
                </c:pt>
                <c:pt idx="1747">
                  <c:v>0.15857648319302919</c:v>
                </c:pt>
                <c:pt idx="1748">
                  <c:v>0.10262487850246638</c:v>
                </c:pt>
                <c:pt idx="1749">
                  <c:v>1.6877390781488977E-3</c:v>
                </c:pt>
                <c:pt idx="1750">
                  <c:v>-6.7287779493652167E-2</c:v>
                </c:pt>
                <c:pt idx="1751">
                  <c:v>-0.10021352387048488</c:v>
                </c:pt>
                <c:pt idx="1752">
                  <c:v>-0.23045449635010762</c:v>
                </c:pt>
                <c:pt idx="1753">
                  <c:v>-0.13160120391240149</c:v>
                </c:pt>
                <c:pt idx="1754">
                  <c:v>-0.27806841577517893</c:v>
                </c:pt>
                <c:pt idx="1755">
                  <c:v>-0.3959292057689634</c:v>
                </c:pt>
                <c:pt idx="1756">
                  <c:v>-0.43499550345962312</c:v>
                </c:pt>
                <c:pt idx="1757">
                  <c:v>-0.24057757021742621</c:v>
                </c:pt>
                <c:pt idx="1758">
                  <c:v>-0.56645210668941903</c:v>
                </c:pt>
                <c:pt idx="1759">
                  <c:v>-0.59141769793447097</c:v>
                </c:pt>
                <c:pt idx="1760">
                  <c:v>-0.56134178167879245</c:v>
                </c:pt>
                <c:pt idx="1761">
                  <c:v>-0.57665465519560755</c:v>
                </c:pt>
                <c:pt idx="1762">
                  <c:v>-0.72795619088781294</c:v>
                </c:pt>
                <c:pt idx="1763">
                  <c:v>-0.60315306797102952</c:v>
                </c:pt>
                <c:pt idx="1764">
                  <c:v>-0.50502674825925187</c:v>
                </c:pt>
                <c:pt idx="1765">
                  <c:v>-0.54049107160718535</c:v>
                </c:pt>
                <c:pt idx="1766">
                  <c:v>-0.63010231271107831</c:v>
                </c:pt>
                <c:pt idx="1767">
                  <c:v>-0.67821331912363281</c:v>
                </c:pt>
                <c:pt idx="1768">
                  <c:v>-0.6904083991676746</c:v>
                </c:pt>
                <c:pt idx="1769">
                  <c:v>-0.76257744413099626</c:v>
                </c:pt>
                <c:pt idx="1770">
                  <c:v>-0.82452505045620406</c:v>
                </c:pt>
                <c:pt idx="1771">
                  <c:v>-0.81972987279110843</c:v>
                </c:pt>
                <c:pt idx="1772">
                  <c:v>-0.84303798754132853</c:v>
                </c:pt>
                <c:pt idx="1773">
                  <c:v>-0.87348494738428428</c:v>
                </c:pt>
                <c:pt idx="1774">
                  <c:v>-0.91585273451986193</c:v>
                </c:pt>
                <c:pt idx="1775">
                  <c:v>-0.9526759078868352</c:v>
                </c:pt>
                <c:pt idx="1776">
                  <c:v>-1.0152061481256025</c:v>
                </c:pt>
                <c:pt idx="1777">
                  <c:v>-1.0614978457535118</c:v>
                </c:pt>
                <c:pt idx="1778">
                  <c:v>-1.0606860022756015</c:v>
                </c:pt>
                <c:pt idx="1779">
                  <c:v>-1.0955951383015528</c:v>
                </c:pt>
                <c:pt idx="1780">
                  <c:v>-1.0355143706233916</c:v>
                </c:pt>
                <c:pt idx="1781">
                  <c:v>-1.0838835893069554</c:v>
                </c:pt>
                <c:pt idx="1782">
                  <c:v>-1.0678679593234541</c:v>
                </c:pt>
                <c:pt idx="1783">
                  <c:v>-1.0745902396875895</c:v>
                </c:pt>
                <c:pt idx="1784">
                  <c:v>-1.1148827495089497</c:v>
                </c:pt>
                <c:pt idx="1785">
                  <c:v>-1.1705551559972438</c:v>
                </c:pt>
                <c:pt idx="1786">
                  <c:v>-1.1649753653274919</c:v>
                </c:pt>
                <c:pt idx="1787">
                  <c:v>-1.1934730287994633</c:v>
                </c:pt>
                <c:pt idx="1788">
                  <c:v>-1.1710209775054325</c:v>
                </c:pt>
                <c:pt idx="1789">
                  <c:v>-1.1268409402193535</c:v>
                </c:pt>
                <c:pt idx="1790">
                  <c:v>-1.1569050108817702</c:v>
                </c:pt>
                <c:pt idx="1791">
                  <c:v>-1.2256701813583071</c:v>
                </c:pt>
                <c:pt idx="1792">
                  <c:v>-1.1768031200821483</c:v>
                </c:pt>
                <c:pt idx="1793">
                  <c:v>-1.2082026835799731</c:v>
                </c:pt>
                <c:pt idx="1794">
                  <c:v>-1.220973801014269</c:v>
                </c:pt>
                <c:pt idx="1795">
                  <c:v>-1.2263505341446379</c:v>
                </c:pt>
                <c:pt idx="1796">
                  <c:v>-1.2198314170798419</c:v>
                </c:pt>
                <c:pt idx="1797">
                  <c:v>-1.2105559979198599</c:v>
                </c:pt>
                <c:pt idx="1798">
                  <c:v>-1.2052473840199251</c:v>
                </c:pt>
                <c:pt idx="1799">
                  <c:v>-1.230188537881749</c:v>
                </c:pt>
                <c:pt idx="1800">
                  <c:v>-1.2465254154143013</c:v>
                </c:pt>
                <c:pt idx="1801">
                  <c:v>-1.2835563789138194</c:v>
                </c:pt>
                <c:pt idx="1802">
                  <c:v>-1.2151355144484732</c:v>
                </c:pt>
                <c:pt idx="1803">
                  <c:v>-1.2349698804709153</c:v>
                </c:pt>
                <c:pt idx="1804">
                  <c:v>-1.1907946438851624</c:v>
                </c:pt>
                <c:pt idx="1805">
                  <c:v>-1.0943665723128326</c:v>
                </c:pt>
                <c:pt idx="1806">
                  <c:v>-1.1182656324650209</c:v>
                </c:pt>
                <c:pt idx="1807">
                  <c:v>-1.2573654445392934</c:v>
                </c:pt>
                <c:pt idx="1808">
                  <c:v>-1.2890257233582059</c:v>
                </c:pt>
                <c:pt idx="1809">
                  <c:v>-1.2921234765180367</c:v>
                </c:pt>
                <c:pt idx="1810">
                  <c:v>-1.3329138451712907</c:v>
                </c:pt>
                <c:pt idx="1811">
                  <c:v>-1.3790646216218727</c:v>
                </c:pt>
                <c:pt idx="1812">
                  <c:v>-1.354617967509486</c:v>
                </c:pt>
                <c:pt idx="1813">
                  <c:v>-1.3723574973395047</c:v>
                </c:pt>
                <c:pt idx="1814">
                  <c:v>-1.2920713586363375</c:v>
                </c:pt>
                <c:pt idx="1815">
                  <c:v>-1.3418085995944962</c:v>
                </c:pt>
                <c:pt idx="1816">
                  <c:v>-1.278903802783482</c:v>
                </c:pt>
                <c:pt idx="1817">
                  <c:v>-1.3144696529580058</c:v>
                </c:pt>
                <c:pt idx="1818">
                  <c:v>-1.3105766914401906</c:v>
                </c:pt>
                <c:pt idx="1819">
                  <c:v>-1.3201883486909427</c:v>
                </c:pt>
                <c:pt idx="1820">
                  <c:v>-1.2465042277936211</c:v>
                </c:pt>
                <c:pt idx="1821">
                  <c:v>-1.2646047835715102</c:v>
                </c:pt>
                <c:pt idx="1822">
                  <c:v>-1.2980870284062362</c:v>
                </c:pt>
                <c:pt idx="1823">
                  <c:v>-1.3187334271591133</c:v>
                </c:pt>
                <c:pt idx="1824">
                  <c:v>-1.2716033349073896</c:v>
                </c:pt>
                <c:pt idx="1825">
                  <c:v>-1.3644477264790567</c:v>
                </c:pt>
                <c:pt idx="1826">
                  <c:v>-1.3700322990272129</c:v>
                </c:pt>
                <c:pt idx="1827">
                  <c:v>-1.3779690473588735</c:v>
                </c:pt>
                <c:pt idx="1828">
                  <c:v>-1.3990031746064169</c:v>
                </c:pt>
                <c:pt idx="1829">
                  <c:v>-1.4043840322519596</c:v>
                </c:pt>
                <c:pt idx="1830">
                  <c:v>-1.4207844310094586</c:v>
                </c:pt>
                <c:pt idx="1831">
                  <c:v>-1.4289241417887455</c:v>
                </c:pt>
                <c:pt idx="1832">
                  <c:v>-1.4756115126469238</c:v>
                </c:pt>
                <c:pt idx="1833">
                  <c:v>-1.4635314235888375</c:v>
                </c:pt>
                <c:pt idx="1834">
                  <c:v>-1.4706629243542713</c:v>
                </c:pt>
                <c:pt idx="1835">
                  <c:v>-1.4783284251089324</c:v>
                </c:pt>
                <c:pt idx="1836">
                  <c:v>-1.5285628479661639</c:v>
                </c:pt>
                <c:pt idx="1837">
                  <c:v>-1.5664897579065418</c:v>
                </c:pt>
                <c:pt idx="1838">
                  <c:v>-1.5987090475727772</c:v>
                </c:pt>
                <c:pt idx="1839">
                  <c:v>-1.6494959332610915</c:v>
                </c:pt>
                <c:pt idx="1840">
                  <c:v>-1.6875918260511824</c:v>
                </c:pt>
                <c:pt idx="1841">
                  <c:v>-1.751607133025046</c:v>
                </c:pt>
                <c:pt idx="1842">
                  <c:v>-1.7641576315312157</c:v>
                </c:pt>
                <c:pt idx="1843">
                  <c:v>-1.7905054920057673</c:v>
                </c:pt>
                <c:pt idx="1844">
                  <c:v>-1.8315092088395657</c:v>
                </c:pt>
                <c:pt idx="1845">
                  <c:v>-1.8702891581675596</c:v>
                </c:pt>
                <c:pt idx="1846">
                  <c:v>-1.8599413040779833</c:v>
                </c:pt>
                <c:pt idx="1847">
                  <c:v>-1.8767595194753683</c:v>
                </c:pt>
                <c:pt idx="1848">
                  <c:v>-1.9099178222645063</c:v>
                </c:pt>
                <c:pt idx="1849">
                  <c:v>-1.8591410562808219</c:v>
                </c:pt>
                <c:pt idx="1850">
                  <c:v>-1.9276334842950993</c:v>
                </c:pt>
                <c:pt idx="1851">
                  <c:v>-1.9587691990018641</c:v>
                </c:pt>
                <c:pt idx="1852">
                  <c:v>-1.9292900490089027</c:v>
                </c:pt>
                <c:pt idx="1853">
                  <c:v>-1.9173400808368379</c:v>
                </c:pt>
                <c:pt idx="1854">
                  <c:v>-1.9213855775633615</c:v>
                </c:pt>
                <c:pt idx="1855">
                  <c:v>-1.9258975038195292</c:v>
                </c:pt>
                <c:pt idx="1856">
                  <c:v>-1.9007552816086681</c:v>
                </c:pt>
                <c:pt idx="1857">
                  <c:v>-1.936589400838451</c:v>
                </c:pt>
                <c:pt idx="1858">
                  <c:v>-1.9750190061580852</c:v>
                </c:pt>
                <c:pt idx="1859">
                  <c:v>-1.9836824287683186</c:v>
                </c:pt>
                <c:pt idx="1860">
                  <c:v>-2.0322624823087221</c:v>
                </c:pt>
                <c:pt idx="1861">
                  <c:v>-1.9970502059120987</c:v>
                </c:pt>
                <c:pt idx="1862">
                  <c:v>-1.9616921673748733</c:v>
                </c:pt>
                <c:pt idx="1863">
                  <c:v>-1.9801203883619278</c:v>
                </c:pt>
                <c:pt idx="1864">
                  <c:v>-1.9487641821773316</c:v>
                </c:pt>
                <c:pt idx="1865">
                  <c:v>-1.9596360542222024</c:v>
                </c:pt>
                <c:pt idx="1866">
                  <c:v>-2.000142448753417</c:v>
                </c:pt>
                <c:pt idx="1867">
                  <c:v>-2.0308118541894071</c:v>
                </c:pt>
                <c:pt idx="1868">
                  <c:v>-2.035988702589786</c:v>
                </c:pt>
                <c:pt idx="1869">
                  <c:v>-2.0142151622361881</c:v>
                </c:pt>
                <c:pt idx="1870">
                  <c:v>-2.0244102740531567</c:v>
                </c:pt>
                <c:pt idx="1871">
                  <c:v>-2.0485923148481966</c:v>
                </c:pt>
                <c:pt idx="1872">
                  <c:v>-2.0895485929173452</c:v>
                </c:pt>
                <c:pt idx="1873">
                  <c:v>-2.0696540578938993</c:v>
                </c:pt>
                <c:pt idx="1874">
                  <c:v>-2.0703582452930247</c:v>
                </c:pt>
                <c:pt idx="1875">
                  <c:v>-2.0936581559743539</c:v>
                </c:pt>
                <c:pt idx="1876">
                  <c:v>-2.1150859600583827</c:v>
                </c:pt>
                <c:pt idx="1877">
                  <c:v>-2.1268176202312361</c:v>
                </c:pt>
                <c:pt idx="1878">
                  <c:v>-1.9801524944286886</c:v>
                </c:pt>
                <c:pt idx="1879">
                  <c:v>-1.9417470911106571</c:v>
                </c:pt>
                <c:pt idx="1880">
                  <c:v>-2.1390903531533167</c:v>
                </c:pt>
                <c:pt idx="1881">
                  <c:v>-2.2068181563625888</c:v>
                </c:pt>
                <c:pt idx="1882">
                  <c:v>-2.2287031254794032</c:v>
                </c:pt>
                <c:pt idx="1883">
                  <c:v>-2.227139794571964</c:v>
                </c:pt>
                <c:pt idx="1884">
                  <c:v>-2.2378642722663988</c:v>
                </c:pt>
                <c:pt idx="1885">
                  <c:v>-2.2167889732287449</c:v>
                </c:pt>
                <c:pt idx="1886">
                  <c:v>-2.221769859454481</c:v>
                </c:pt>
                <c:pt idx="1887">
                  <c:v>-2.2165362311234116</c:v>
                </c:pt>
                <c:pt idx="1888">
                  <c:v>-2.2408886948920737</c:v>
                </c:pt>
                <c:pt idx="1889">
                  <c:v>-2.273723652337023</c:v>
                </c:pt>
                <c:pt idx="1890">
                  <c:v>-2.2796463492327002</c:v>
                </c:pt>
                <c:pt idx="1891">
                  <c:v>-2.2679231738739203</c:v>
                </c:pt>
                <c:pt idx="1892">
                  <c:v>-2.2882675508174355</c:v>
                </c:pt>
                <c:pt idx="1893">
                  <c:v>-2.3052102853415413</c:v>
                </c:pt>
                <c:pt idx="1894">
                  <c:v>-2.3049804581950051</c:v>
                </c:pt>
                <c:pt idx="1895">
                  <c:v>-2.219102570127629</c:v>
                </c:pt>
                <c:pt idx="1896">
                  <c:v>-2.2904336824733473</c:v>
                </c:pt>
                <c:pt idx="1897">
                  <c:v>-2.2984271900027942</c:v>
                </c:pt>
                <c:pt idx="1898">
                  <c:v>-2.2853073900268583</c:v>
                </c:pt>
                <c:pt idx="1899">
                  <c:v>-2.3088572117338169</c:v>
                </c:pt>
                <c:pt idx="1900">
                  <c:v>-2.2999489494061276</c:v>
                </c:pt>
                <c:pt idx="1901">
                  <c:v>-2.3000528866306436</c:v>
                </c:pt>
                <c:pt idx="1902">
                  <c:v>-2.2875995865714982</c:v>
                </c:pt>
                <c:pt idx="1903">
                  <c:v>-2.2888422726539348</c:v>
                </c:pt>
                <c:pt idx="1904">
                  <c:v>-2.3030481495548871</c:v>
                </c:pt>
                <c:pt idx="1905">
                  <c:v>-2.3125056088961982</c:v>
                </c:pt>
                <c:pt idx="1906">
                  <c:v>-2.2845573414702391</c:v>
                </c:pt>
                <c:pt idx="1907">
                  <c:v>-2.2882705686313232</c:v>
                </c:pt>
                <c:pt idx="1908">
                  <c:v>-2.3007368389749816</c:v>
                </c:pt>
                <c:pt idx="1909">
                  <c:v>-2.2540647931728275</c:v>
                </c:pt>
                <c:pt idx="1910">
                  <c:v>-2.3064332283208033</c:v>
                </c:pt>
                <c:pt idx="1911">
                  <c:v>-2.3486949058123319</c:v>
                </c:pt>
                <c:pt idx="1912">
                  <c:v>-2.3529455187831116</c:v>
                </c:pt>
                <c:pt idx="1913">
                  <c:v>-2.3398326528021096</c:v>
                </c:pt>
                <c:pt idx="1914">
                  <c:v>-2.3162829235626514</c:v>
                </c:pt>
                <c:pt idx="1915">
                  <c:v>-2.4204535385249359</c:v>
                </c:pt>
                <c:pt idx="1916">
                  <c:v>-2.3990683917829214</c:v>
                </c:pt>
                <c:pt idx="1917">
                  <c:v>-2.372733338767663</c:v>
                </c:pt>
                <c:pt idx="1918">
                  <c:v>-2.4657084818053399</c:v>
                </c:pt>
                <c:pt idx="1919">
                  <c:v>-2.4277772890968219</c:v>
                </c:pt>
                <c:pt idx="1920">
                  <c:v>-2.3210084892412608</c:v>
                </c:pt>
                <c:pt idx="1921">
                  <c:v>-2.2547342241820756</c:v>
                </c:pt>
                <c:pt idx="1922">
                  <c:v>-2.4711708522113129</c:v>
                </c:pt>
                <c:pt idx="1923">
                  <c:v>-2.536208311717103</c:v>
                </c:pt>
                <c:pt idx="1924">
                  <c:v>-2.5624073880846421</c:v>
                </c:pt>
                <c:pt idx="1925">
                  <c:v>-2.5384400829231879</c:v>
                </c:pt>
                <c:pt idx="1926">
                  <c:v>-2.5713762155291864</c:v>
                </c:pt>
                <c:pt idx="1927">
                  <c:v>-2.5823581917951088</c:v>
                </c:pt>
                <c:pt idx="1928">
                  <c:v>-2.6318815273870255</c:v>
                </c:pt>
                <c:pt idx="1929">
                  <c:v>-2.6254068604695924</c:v>
                </c:pt>
                <c:pt idx="1930">
                  <c:v>-2.6645143544435701</c:v>
                </c:pt>
                <c:pt idx="1931">
                  <c:v>-2.648507864258498</c:v>
                </c:pt>
                <c:pt idx="1932">
                  <c:v>-2.6138272867197498</c:v>
                </c:pt>
                <c:pt idx="1933">
                  <c:v>-2.6029437514364817</c:v>
                </c:pt>
                <c:pt idx="1934">
                  <c:v>-2.6210654628709529</c:v>
                </c:pt>
                <c:pt idx="1935">
                  <c:v>-2.5854362293892041</c:v>
                </c:pt>
                <c:pt idx="1936">
                  <c:v>-2.6253743114612593</c:v>
                </c:pt>
                <c:pt idx="1937">
                  <c:v>-2.6202911603187884</c:v>
                </c:pt>
                <c:pt idx="1938">
                  <c:v>-2.625146340395168</c:v>
                </c:pt>
                <c:pt idx="1939">
                  <c:v>-2.6008549248816015</c:v>
                </c:pt>
                <c:pt idx="1940">
                  <c:v>-2.5497903386465515</c:v>
                </c:pt>
                <c:pt idx="1941">
                  <c:v>-2.5686621374612528</c:v>
                </c:pt>
                <c:pt idx="1942">
                  <c:v>-2.5775826904220311</c:v>
                </c:pt>
                <c:pt idx="1943">
                  <c:v>-2.5611537463831491</c:v>
                </c:pt>
                <c:pt idx="1944">
                  <c:v>-2.5399767888549585</c:v>
                </c:pt>
                <c:pt idx="1945">
                  <c:v>-2.5563139088296216</c:v>
                </c:pt>
                <c:pt idx="1946">
                  <c:v>-2.5627085435070418</c:v>
                </c:pt>
                <c:pt idx="1947">
                  <c:v>-2.5548768275990508</c:v>
                </c:pt>
                <c:pt idx="1948">
                  <c:v>-2.5367712920064234</c:v>
                </c:pt>
                <c:pt idx="1949">
                  <c:v>-2.501695196836784</c:v>
                </c:pt>
                <c:pt idx="1950">
                  <c:v>-2.5430773145418195</c:v>
                </c:pt>
                <c:pt idx="1951">
                  <c:v>-2.5570808142064472</c:v>
                </c:pt>
                <c:pt idx="1952">
                  <c:v>-2.5774967996892384</c:v>
                </c:pt>
                <c:pt idx="1953">
                  <c:v>-2.5878212635694009</c:v>
                </c:pt>
                <c:pt idx="1954">
                  <c:v>-2.599557073071801</c:v>
                </c:pt>
                <c:pt idx="1955">
                  <c:v>-2.6574616734072576</c:v>
                </c:pt>
                <c:pt idx="1956">
                  <c:v>-2.6515081159538267</c:v>
                </c:pt>
                <c:pt idx="1957">
                  <c:v>-2.6789780319549594</c:v>
                </c:pt>
                <c:pt idx="1958">
                  <c:v>-2.681829583064399</c:v>
                </c:pt>
                <c:pt idx="1959">
                  <c:v>-2.6870214987483321</c:v>
                </c:pt>
                <c:pt idx="1960">
                  <c:v>-2.7026180929905053</c:v>
                </c:pt>
                <c:pt idx="1961">
                  <c:v>-2.7296162886079056</c:v>
                </c:pt>
                <c:pt idx="1962">
                  <c:v>-2.7272048129834969</c:v>
                </c:pt>
                <c:pt idx="1963">
                  <c:v>-2.7029187885321493</c:v>
                </c:pt>
                <c:pt idx="1964">
                  <c:v>-2.7249178217598757</c:v>
                </c:pt>
                <c:pt idx="1965">
                  <c:v>-2.7659119283782507</c:v>
                </c:pt>
                <c:pt idx="1966">
                  <c:v>-2.7724376350503732</c:v>
                </c:pt>
                <c:pt idx="1967">
                  <c:v>-2.7638305544610553</c:v>
                </c:pt>
                <c:pt idx="1968">
                  <c:v>-2.7674218517616422</c:v>
                </c:pt>
                <c:pt idx="1969">
                  <c:v>-2.7682750311834869</c:v>
                </c:pt>
                <c:pt idx="1970">
                  <c:v>-2.7665319722764092</c:v>
                </c:pt>
                <c:pt idx="1971">
                  <c:v>-2.7447859539275976</c:v>
                </c:pt>
                <c:pt idx="1972">
                  <c:v>-2.7228972597090451</c:v>
                </c:pt>
                <c:pt idx="1973">
                  <c:v>-2.7293600388180961</c:v>
                </c:pt>
                <c:pt idx="1974">
                  <c:v>-2.7228075703030985</c:v>
                </c:pt>
                <c:pt idx="1975">
                  <c:v>-2.7022459601476534</c:v>
                </c:pt>
                <c:pt idx="1976">
                  <c:v>-2.7231882317135137</c:v>
                </c:pt>
                <c:pt idx="1977">
                  <c:v>-2.735585878035196</c:v>
                </c:pt>
                <c:pt idx="1978">
                  <c:v>-2.7554526979687965</c:v>
                </c:pt>
                <c:pt idx="1979">
                  <c:v>-2.72389060330398</c:v>
                </c:pt>
                <c:pt idx="1980">
                  <c:v>-2.6616711318505404</c:v>
                </c:pt>
                <c:pt idx="1981">
                  <c:v>-2.6070891938818841</c:v>
                </c:pt>
                <c:pt idx="1982">
                  <c:v>-2.5761431589833572</c:v>
                </c:pt>
                <c:pt idx="1983">
                  <c:v>-2.52820288784672</c:v>
                </c:pt>
                <c:pt idx="1984">
                  <c:v>-2.4700658866466441</c:v>
                </c:pt>
                <c:pt idx="1985">
                  <c:v>-2.4056050729788669</c:v>
                </c:pt>
                <c:pt idx="1986">
                  <c:v>-2.373579291634198</c:v>
                </c:pt>
                <c:pt idx="1987">
                  <c:v>-2.3420138660350753</c:v>
                </c:pt>
                <c:pt idx="1988">
                  <c:v>-2.2745140982346479</c:v>
                </c:pt>
                <c:pt idx="1989">
                  <c:v>-2.2565217905734736</c:v>
                </c:pt>
                <c:pt idx="1990">
                  <c:v>-2.2017729372062256</c:v>
                </c:pt>
                <c:pt idx="1991">
                  <c:v>-2.126788223066578</c:v>
                </c:pt>
                <c:pt idx="1992">
                  <c:v>-2.0446968298662105</c:v>
                </c:pt>
                <c:pt idx="1993">
                  <c:v>-1.9547981992239727</c:v>
                </c:pt>
                <c:pt idx="1994">
                  <c:v>-1.876396628939081</c:v>
                </c:pt>
                <c:pt idx="1995">
                  <c:v>-1.8083649764783605</c:v>
                </c:pt>
                <c:pt idx="1996">
                  <c:v>-1.7323364374932204</c:v>
                </c:pt>
                <c:pt idx="1997">
                  <c:v>-1.6609028738386655</c:v>
                </c:pt>
                <c:pt idx="1998">
                  <c:v>-1.6605200147274291</c:v>
                </c:pt>
                <c:pt idx="1999">
                  <c:v>-1.6419198278833536</c:v>
                </c:pt>
                <c:pt idx="2000">
                  <c:v>-1.5469239392835954</c:v>
                </c:pt>
                <c:pt idx="2001">
                  <c:v>-1.5671895163790861</c:v>
                </c:pt>
                <c:pt idx="2002">
                  <c:v>-1.567400479389347</c:v>
                </c:pt>
                <c:pt idx="2003">
                  <c:v>-1.6006271003973671</c:v>
                </c:pt>
                <c:pt idx="2004">
                  <c:v>-1.6039483854518366</c:v>
                </c:pt>
                <c:pt idx="2005">
                  <c:v>-1.6148985051033238</c:v>
                </c:pt>
                <c:pt idx="2006">
                  <c:v>-1.6497250702867561</c:v>
                </c:pt>
                <c:pt idx="2007">
                  <c:v>-1.6253864679190766</c:v>
                </c:pt>
                <c:pt idx="2008">
                  <c:v>-1.6785709577170849</c:v>
                </c:pt>
                <c:pt idx="2009">
                  <c:v>-1.6814177681845122</c:v>
                </c:pt>
                <c:pt idx="2010">
                  <c:v>-1.687974791739677</c:v>
                </c:pt>
                <c:pt idx="2011">
                  <c:v>-1.7121456753178332</c:v>
                </c:pt>
                <c:pt idx="2012">
                  <c:v>-1.7358320212500056</c:v>
                </c:pt>
                <c:pt idx="2013">
                  <c:v>-1.7425929163728204</c:v>
                </c:pt>
                <c:pt idx="2014">
                  <c:v>-1.73964851002677</c:v>
                </c:pt>
                <c:pt idx="2015">
                  <c:v>-1.7851034181251002</c:v>
                </c:pt>
                <c:pt idx="2016">
                  <c:v>-1.8220587972388236</c:v>
                </c:pt>
                <c:pt idx="2017">
                  <c:v>-1.816351730697785</c:v>
                </c:pt>
                <c:pt idx="2018">
                  <c:v>-1.8425866295421978</c:v>
                </c:pt>
                <c:pt idx="2019">
                  <c:v>-1.8347931908591519</c:v>
                </c:pt>
                <c:pt idx="2020">
                  <c:v>-1.8478218234288635</c:v>
                </c:pt>
                <c:pt idx="2021">
                  <c:v>-1.8517485377864018</c:v>
                </c:pt>
                <c:pt idx="2022">
                  <c:v>-1.8680127562842763</c:v>
                </c:pt>
                <c:pt idx="2023">
                  <c:v>-1.8691841315846558</c:v>
                </c:pt>
                <c:pt idx="2024">
                  <c:v>-1.8782359099721591</c:v>
                </c:pt>
                <c:pt idx="2025">
                  <c:v>-1.9345606735436061</c:v>
                </c:pt>
                <c:pt idx="2026">
                  <c:v>-1.9228780888157715</c:v>
                </c:pt>
                <c:pt idx="2027">
                  <c:v>-1.9301729378243593</c:v>
                </c:pt>
                <c:pt idx="2028">
                  <c:v>-1.9453554181525057</c:v>
                </c:pt>
                <c:pt idx="2029">
                  <c:v>-1.9568281117683384</c:v>
                </c:pt>
                <c:pt idx="2030">
                  <c:v>-1.9647352918171546</c:v>
                </c:pt>
                <c:pt idx="2031">
                  <c:v>-1.9527789751301317</c:v>
                </c:pt>
                <c:pt idx="2032">
                  <c:v>-1.9704448743149916</c:v>
                </c:pt>
                <c:pt idx="2033">
                  <c:v>-2.0063510043110355</c:v>
                </c:pt>
                <c:pt idx="2034">
                  <c:v>-1.9994540363780455</c:v>
                </c:pt>
                <c:pt idx="2035">
                  <c:v>-1.9808287871879049</c:v>
                </c:pt>
                <c:pt idx="2036">
                  <c:v>-1.9855744711210654</c:v>
                </c:pt>
                <c:pt idx="2037">
                  <c:v>-1.982979821507258</c:v>
                </c:pt>
                <c:pt idx="2038">
                  <c:v>-2.0015894180169136</c:v>
                </c:pt>
                <c:pt idx="2039">
                  <c:v>-1.9859977066736034</c:v>
                </c:pt>
                <c:pt idx="2040">
                  <c:v>-2.0260854081567192</c:v>
                </c:pt>
                <c:pt idx="2041">
                  <c:v>-2.017367612667309</c:v>
                </c:pt>
                <c:pt idx="2042">
                  <c:v>-2.0481574625701437</c:v>
                </c:pt>
                <c:pt idx="2043">
                  <c:v>-2.0393036870398396</c:v>
                </c:pt>
                <c:pt idx="2044">
                  <c:v>-2.0587151390873748</c:v>
                </c:pt>
                <c:pt idx="2045">
                  <c:v>-2.0621156835020304</c:v>
                </c:pt>
                <c:pt idx="2046">
                  <c:v>-2.0571689490129996</c:v>
                </c:pt>
                <c:pt idx="2047">
                  <c:v>-2.0640676926412027</c:v>
                </c:pt>
                <c:pt idx="2048">
                  <c:v>-2.1035286610217918</c:v>
                </c:pt>
                <c:pt idx="2049">
                  <c:v>-2.1032290308722779</c:v>
                </c:pt>
                <c:pt idx="2050">
                  <c:v>-2.1152399493758134</c:v>
                </c:pt>
                <c:pt idx="2051">
                  <c:v>-2.1349818196523485</c:v>
                </c:pt>
                <c:pt idx="2052">
                  <c:v>-2.129163160170533</c:v>
                </c:pt>
                <c:pt idx="2053">
                  <c:v>-2.1531501663064834</c:v>
                </c:pt>
                <c:pt idx="2054">
                  <c:v>-2.1710748339768937</c:v>
                </c:pt>
                <c:pt idx="2055">
                  <c:v>-2.1686937390340555</c:v>
                </c:pt>
                <c:pt idx="2056">
                  <c:v>-2.1985190130681564</c:v>
                </c:pt>
                <c:pt idx="2057">
                  <c:v>-2.2155634369671828</c:v>
                </c:pt>
                <c:pt idx="2058">
                  <c:v>-2.2254862560570299</c:v>
                </c:pt>
                <c:pt idx="2059">
                  <c:v>-2.2393711017234308</c:v>
                </c:pt>
                <c:pt idx="2060">
                  <c:v>-2.2544012721547935</c:v>
                </c:pt>
                <c:pt idx="2061">
                  <c:v>-2.2552480758723403</c:v>
                </c:pt>
                <c:pt idx="2062">
                  <c:v>-2.2800238448857924</c:v>
                </c:pt>
                <c:pt idx="2063">
                  <c:v>-2.30626637807132</c:v>
                </c:pt>
                <c:pt idx="2064">
                  <c:v>-2.311890245059689</c:v>
                </c:pt>
                <c:pt idx="2065">
                  <c:v>-2.3244263486169592</c:v>
                </c:pt>
                <c:pt idx="2066">
                  <c:v>-2.3181481930709236</c:v>
                </c:pt>
                <c:pt idx="2067">
                  <c:v>-2.3359993910216481</c:v>
                </c:pt>
                <c:pt idx="2068">
                  <c:v>-2.3301955456451307</c:v>
                </c:pt>
                <c:pt idx="2069">
                  <c:v>-2.3340686039219571</c:v>
                </c:pt>
                <c:pt idx="2070">
                  <c:v>-2.3462692865308998</c:v>
                </c:pt>
                <c:pt idx="2071">
                  <c:v>-2.349470737054582</c:v>
                </c:pt>
                <c:pt idx="2072">
                  <c:v>-2.3660380936278091</c:v>
                </c:pt>
                <c:pt idx="2073">
                  <c:v>-2.3718556195074125</c:v>
                </c:pt>
                <c:pt idx="2074">
                  <c:v>-2.4001818140558351</c:v>
                </c:pt>
                <c:pt idx="2075">
                  <c:v>-2.3929727612326257</c:v>
                </c:pt>
                <c:pt idx="2076">
                  <c:v>-2.4028207086510989</c:v>
                </c:pt>
                <c:pt idx="2077">
                  <c:v>-2.4381884911084173</c:v>
                </c:pt>
                <c:pt idx="2078">
                  <c:v>-2.4255438324384482</c:v>
                </c:pt>
                <c:pt idx="2079">
                  <c:v>-2.4429817175750657</c:v>
                </c:pt>
                <c:pt idx="2080">
                  <c:v>-2.4625644317342932</c:v>
                </c:pt>
                <c:pt idx="2081">
                  <c:v>-2.4850338849862208</c:v>
                </c:pt>
                <c:pt idx="2082">
                  <c:v>-2.4893766140797302</c:v>
                </c:pt>
                <c:pt idx="2083">
                  <c:v>-2.4847941046353572</c:v>
                </c:pt>
                <c:pt idx="2084">
                  <c:v>-2.4893407605457885</c:v>
                </c:pt>
                <c:pt idx="2085">
                  <c:v>-2.4863648739552602</c:v>
                </c:pt>
                <c:pt idx="2086">
                  <c:v>-2.4895690600415632</c:v>
                </c:pt>
                <c:pt idx="2087">
                  <c:v>-2.5241873210772203</c:v>
                </c:pt>
                <c:pt idx="2088">
                  <c:v>-2.5135651822935312</c:v>
                </c:pt>
                <c:pt idx="2089">
                  <c:v>-2.5158289774621645</c:v>
                </c:pt>
                <c:pt idx="2090">
                  <c:v>-2.5192319324470303</c:v>
                </c:pt>
                <c:pt idx="2091">
                  <c:v>-2.5393451747242057</c:v>
                </c:pt>
                <c:pt idx="2092">
                  <c:v>-2.5271828129305174</c:v>
                </c:pt>
                <c:pt idx="2093">
                  <c:v>-2.5262225410785266</c:v>
                </c:pt>
                <c:pt idx="2094">
                  <c:v>-2.5353378696015172</c:v>
                </c:pt>
                <c:pt idx="2095">
                  <c:v>-2.5712240130891129</c:v>
                </c:pt>
                <c:pt idx="2096">
                  <c:v>-2.5641591431450284</c:v>
                </c:pt>
                <c:pt idx="2097">
                  <c:v>-2.5950123908900169</c:v>
                </c:pt>
                <c:pt idx="2098">
                  <c:v>-2.5763423348671211</c:v>
                </c:pt>
                <c:pt idx="2099">
                  <c:v>-2.6029707917034406</c:v>
                </c:pt>
                <c:pt idx="2100">
                  <c:v>-2.5994670186314961</c:v>
                </c:pt>
                <c:pt idx="2101">
                  <c:v>-2.5954237856451012</c:v>
                </c:pt>
                <c:pt idx="2102">
                  <c:v>-2.6083558768927206</c:v>
                </c:pt>
                <c:pt idx="2103">
                  <c:v>-2.6024371918663025</c:v>
                </c:pt>
                <c:pt idx="2104">
                  <c:v>-2.6006107662090105</c:v>
                </c:pt>
                <c:pt idx="2105">
                  <c:v>-2.6350168682302888</c:v>
                </c:pt>
                <c:pt idx="2106">
                  <c:v>-2.6360080226906391</c:v>
                </c:pt>
                <c:pt idx="2107">
                  <c:v>-2.6474652660070541</c:v>
                </c:pt>
                <c:pt idx="2108">
                  <c:v>-2.6668405535107853</c:v>
                </c:pt>
                <c:pt idx="2109">
                  <c:v>-2.6796380820664156</c:v>
                </c:pt>
                <c:pt idx="2110">
                  <c:v>-2.6824505660366871</c:v>
                </c:pt>
                <c:pt idx="2111">
                  <c:v>-2.6751182178869515</c:v>
                </c:pt>
                <c:pt idx="2112">
                  <c:v>-2.696911544834113</c:v>
                </c:pt>
                <c:pt idx="2113">
                  <c:v>-2.7074929692924687</c:v>
                </c:pt>
                <c:pt idx="2114">
                  <c:v>-2.7107019976276847</c:v>
                </c:pt>
                <c:pt idx="2115">
                  <c:v>-2.714109084013705</c:v>
                </c:pt>
                <c:pt idx="2116">
                  <c:v>-2.7017586505801106</c:v>
                </c:pt>
                <c:pt idx="2117">
                  <c:v>-2.7047645445208879</c:v>
                </c:pt>
                <c:pt idx="2118">
                  <c:v>-2.7608853531113864</c:v>
                </c:pt>
                <c:pt idx="2119">
                  <c:v>-2.7163467686688758</c:v>
                </c:pt>
                <c:pt idx="2120">
                  <c:v>-2.7318943634325077</c:v>
                </c:pt>
                <c:pt idx="2121">
                  <c:v>-2.7646787887275259</c:v>
                </c:pt>
                <c:pt idx="2122">
                  <c:v>-2.7654102629208088</c:v>
                </c:pt>
                <c:pt idx="2123">
                  <c:v>-2.7605020468819408</c:v>
                </c:pt>
                <c:pt idx="2124">
                  <c:v>-2.7614313461435724</c:v>
                </c:pt>
                <c:pt idx="2125">
                  <c:v>-2.7721509080669504</c:v>
                </c:pt>
                <c:pt idx="2126">
                  <c:v>-2.7911804842461585</c:v>
                </c:pt>
                <c:pt idx="2127">
                  <c:v>-2.8140327363042728</c:v>
                </c:pt>
                <c:pt idx="2128">
                  <c:v>-2.8167770813931625</c:v>
                </c:pt>
                <c:pt idx="2129">
                  <c:v>-2.8424395200962849</c:v>
                </c:pt>
                <c:pt idx="2130">
                  <c:v>-2.8514859131649972</c:v>
                </c:pt>
                <c:pt idx="2131">
                  <c:v>-2.8416878690444403</c:v>
                </c:pt>
                <c:pt idx="2132">
                  <c:v>-2.8482515553842624</c:v>
                </c:pt>
                <c:pt idx="2133">
                  <c:v>-2.8540791015116085</c:v>
                </c:pt>
                <c:pt idx="2134">
                  <c:v>-2.8548135768868166</c:v>
                </c:pt>
                <c:pt idx="2135">
                  <c:v>-2.871827260246862</c:v>
                </c:pt>
                <c:pt idx="2136">
                  <c:v>-2.8714195841875512</c:v>
                </c:pt>
                <c:pt idx="2137">
                  <c:v>-2.8909813780501503</c:v>
                </c:pt>
                <c:pt idx="2138">
                  <c:v>-2.8855478802537915</c:v>
                </c:pt>
                <c:pt idx="2139">
                  <c:v>-2.8960674643100148</c:v>
                </c:pt>
                <c:pt idx="2140">
                  <c:v>-2.9058452448329497</c:v>
                </c:pt>
                <c:pt idx="2141">
                  <c:v>-2.9044995235622872</c:v>
                </c:pt>
                <c:pt idx="2142">
                  <c:v>-2.924938948850353</c:v>
                </c:pt>
                <c:pt idx="2143">
                  <c:v>-2.9469081717915735</c:v>
                </c:pt>
                <c:pt idx="2144">
                  <c:v>-2.9314933849595048</c:v>
                </c:pt>
                <c:pt idx="2145">
                  <c:v>-2.9276714480013899</c:v>
                </c:pt>
                <c:pt idx="2146">
                  <c:v>-2.9259914675402454</c:v>
                </c:pt>
                <c:pt idx="2147">
                  <c:v>-2.9454207824771927</c:v>
                </c:pt>
                <c:pt idx="2148">
                  <c:v>-2.9566761706100841</c:v>
                </c:pt>
                <c:pt idx="2149">
                  <c:v>-2.9500433137153337</c:v>
                </c:pt>
                <c:pt idx="2150">
                  <c:v>-2.9469525757032544</c:v>
                </c:pt>
                <c:pt idx="2151">
                  <c:v>-2.9572039546516438</c:v>
                </c:pt>
                <c:pt idx="2152">
                  <c:v>-2.9742873454684071</c:v>
                </c:pt>
                <c:pt idx="2153">
                  <c:v>-2.946413622992039</c:v>
                </c:pt>
                <c:pt idx="2154">
                  <c:v>-2.9266412931830299</c:v>
                </c:pt>
                <c:pt idx="2155">
                  <c:v>-2.926565253831015</c:v>
                </c:pt>
                <c:pt idx="2156">
                  <c:v>-2.9375559812910623</c:v>
                </c:pt>
                <c:pt idx="2157">
                  <c:v>-2.9476123695280743</c:v>
                </c:pt>
                <c:pt idx="2158">
                  <c:v>-2.9558500263773269</c:v>
                </c:pt>
                <c:pt idx="2159">
                  <c:v>-2.9494783926110824</c:v>
                </c:pt>
                <c:pt idx="2160">
                  <c:v>-2.9580572359935164</c:v>
                </c:pt>
                <c:pt idx="2161">
                  <c:v>-2.9741408171616968</c:v>
                </c:pt>
                <c:pt idx="2162">
                  <c:v>-2.9906956076499736</c:v>
                </c:pt>
                <c:pt idx="2163">
                  <c:v>-2.9886827705620567</c:v>
                </c:pt>
                <c:pt idx="2164">
                  <c:v>-2.9915590910579049</c:v>
                </c:pt>
                <c:pt idx="2165">
                  <c:v>-2.9854586715728271</c:v>
                </c:pt>
                <c:pt idx="2166">
                  <c:v>-3.0245900855366825</c:v>
                </c:pt>
                <c:pt idx="2167">
                  <c:v>-3.0196347788318034</c:v>
                </c:pt>
                <c:pt idx="2168">
                  <c:v>-3.0227864774404756</c:v>
                </c:pt>
                <c:pt idx="2169">
                  <c:v>-3.0274762861965954</c:v>
                </c:pt>
                <c:pt idx="2170">
                  <c:v>-3.0290188886460179</c:v>
                </c:pt>
                <c:pt idx="2171">
                  <c:v>-3.0259364129796795</c:v>
                </c:pt>
                <c:pt idx="2172">
                  <c:v>-3.0577595218600262</c:v>
                </c:pt>
                <c:pt idx="2173">
                  <c:v>-3.0779244371511583</c:v>
                </c:pt>
                <c:pt idx="2174">
                  <c:v>-3.0536791880369174</c:v>
                </c:pt>
                <c:pt idx="2175">
                  <c:v>-3.0491917131687973</c:v>
                </c:pt>
                <c:pt idx="2176">
                  <c:v>-3.0644007382815364</c:v>
                </c:pt>
                <c:pt idx="2177">
                  <c:v>-3.0544868630334454</c:v>
                </c:pt>
                <c:pt idx="2178">
                  <c:v>-3.0769351903246145</c:v>
                </c:pt>
                <c:pt idx="2179">
                  <c:v>-3.0682910051240686</c:v>
                </c:pt>
                <c:pt idx="2180">
                  <c:v>-3.087256823387885</c:v>
                </c:pt>
                <c:pt idx="2181">
                  <c:v>-3.0864507848637368</c:v>
                </c:pt>
                <c:pt idx="2182">
                  <c:v>-3.1086279103442305</c:v>
                </c:pt>
                <c:pt idx="2183">
                  <c:v>-3.1163342062212829</c:v>
                </c:pt>
                <c:pt idx="2184">
                  <c:v>-3.1432677904060569</c:v>
                </c:pt>
                <c:pt idx="2185">
                  <c:v>-3.1507044741729828</c:v>
                </c:pt>
                <c:pt idx="2186">
                  <c:v>-3.1470956922181159</c:v>
                </c:pt>
                <c:pt idx="2187">
                  <c:v>-3.1610271813075297</c:v>
                </c:pt>
                <c:pt idx="2188">
                  <c:v>-3.1752268737377909</c:v>
                </c:pt>
                <c:pt idx="2189">
                  <c:v>-3.1523332299567164</c:v>
                </c:pt>
                <c:pt idx="2190">
                  <c:v>-3.1851495005786878</c:v>
                </c:pt>
                <c:pt idx="2191">
                  <c:v>-3.1937995191677393</c:v>
                </c:pt>
                <c:pt idx="2192">
                  <c:v>-3.198151899912216</c:v>
                </c:pt>
                <c:pt idx="2193">
                  <c:v>-3.2207254033264077</c:v>
                </c:pt>
                <c:pt idx="2194">
                  <c:v>-3.2331831481844153</c:v>
                </c:pt>
                <c:pt idx="2195">
                  <c:v>-3.265248907269136</c:v>
                </c:pt>
                <c:pt idx="2196">
                  <c:v>-3.2638577833303151</c:v>
                </c:pt>
                <c:pt idx="2197">
                  <c:v>-3.2863465911640244</c:v>
                </c:pt>
                <c:pt idx="2198">
                  <c:v>-3.3012143763602841</c:v>
                </c:pt>
                <c:pt idx="2199">
                  <c:v>-3.3085182690882453</c:v>
                </c:pt>
                <c:pt idx="2200">
                  <c:v>-3.3257923922086929</c:v>
                </c:pt>
                <c:pt idx="2201">
                  <c:v>-3.3317525548880234</c:v>
                </c:pt>
                <c:pt idx="2202">
                  <c:v>-3.339390829435307</c:v>
                </c:pt>
                <c:pt idx="2203">
                  <c:v>-3.3626119307493818</c:v>
                </c:pt>
                <c:pt idx="2204">
                  <c:v>-3.3938601518874068</c:v>
                </c:pt>
                <c:pt idx="2205">
                  <c:v>-3.3850417141896516</c:v>
                </c:pt>
                <c:pt idx="2206">
                  <c:v>-3.3888036776197339</c:v>
                </c:pt>
                <c:pt idx="2207">
                  <c:v>-3.4103477692801087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5420-462C-9271-2E58AF1034F4}"/>
            </c:ext>
          </c:extLst>
        </c:ser>
        <c:ser>
          <c:idx val="4"/>
          <c:order val="4"/>
          <c:tx>
            <c:strRef>
              <c:f>Sheet1!$AD$1</c:f>
              <c:strCache>
                <c:ptCount val="1"/>
                <c:pt idx="0">
                  <c:v>%obs/ft CO2 30PSIg</c:v>
                </c:pt>
              </c:strCache>
            </c:strRef>
          </c:tx>
          <c:spPr>
            <a:ln w="28575">
              <a:noFill/>
            </a:ln>
          </c:spPr>
          <c:marker>
            <c:symbol val="none"/>
          </c:marker>
          <c:trendline>
            <c:spPr>
              <a:ln w="19050">
                <a:solidFill>
                  <a:srgbClr val="92D050"/>
                </a:solidFill>
              </a:ln>
            </c:spPr>
            <c:trendlineType val="movingAvg"/>
            <c:period val="60"/>
            <c:dispRSqr val="0"/>
            <c:dispEq val="0"/>
          </c:trendline>
          <c:xVal>
            <c:numRef>
              <c:f>Sheet1!$A$2:$A$8266</c:f>
              <c:numCache>
                <c:formatCode>General</c:formatCode>
                <c:ptCount val="826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  <c:pt idx="2367">
                  <c:v>2368</c:v>
                </c:pt>
                <c:pt idx="2368">
                  <c:v>2369</c:v>
                </c:pt>
                <c:pt idx="2369">
                  <c:v>2370</c:v>
                </c:pt>
                <c:pt idx="2370">
                  <c:v>2371</c:v>
                </c:pt>
                <c:pt idx="2371">
                  <c:v>2372</c:v>
                </c:pt>
                <c:pt idx="2372">
                  <c:v>2373</c:v>
                </c:pt>
                <c:pt idx="2373">
                  <c:v>2374</c:v>
                </c:pt>
                <c:pt idx="2374">
                  <c:v>2375</c:v>
                </c:pt>
                <c:pt idx="2375">
                  <c:v>2376</c:v>
                </c:pt>
                <c:pt idx="2376">
                  <c:v>2377</c:v>
                </c:pt>
                <c:pt idx="2377">
                  <c:v>2378</c:v>
                </c:pt>
                <c:pt idx="2378">
                  <c:v>2379</c:v>
                </c:pt>
                <c:pt idx="2379">
                  <c:v>2380</c:v>
                </c:pt>
                <c:pt idx="2380">
                  <c:v>2381</c:v>
                </c:pt>
                <c:pt idx="2381">
                  <c:v>2382</c:v>
                </c:pt>
                <c:pt idx="2382">
                  <c:v>2383</c:v>
                </c:pt>
                <c:pt idx="2383">
                  <c:v>2384</c:v>
                </c:pt>
                <c:pt idx="2384">
                  <c:v>2385</c:v>
                </c:pt>
                <c:pt idx="2385">
                  <c:v>2386</c:v>
                </c:pt>
                <c:pt idx="2386">
                  <c:v>2387</c:v>
                </c:pt>
                <c:pt idx="2387">
                  <c:v>2388</c:v>
                </c:pt>
                <c:pt idx="2388">
                  <c:v>2389</c:v>
                </c:pt>
                <c:pt idx="2389">
                  <c:v>2390</c:v>
                </c:pt>
                <c:pt idx="2390">
                  <c:v>2391</c:v>
                </c:pt>
                <c:pt idx="2391">
                  <c:v>2392</c:v>
                </c:pt>
                <c:pt idx="2392">
                  <c:v>2393</c:v>
                </c:pt>
                <c:pt idx="2393">
                  <c:v>2394</c:v>
                </c:pt>
                <c:pt idx="2394">
                  <c:v>2395</c:v>
                </c:pt>
                <c:pt idx="2395">
                  <c:v>2396</c:v>
                </c:pt>
                <c:pt idx="2396">
                  <c:v>2397</c:v>
                </c:pt>
                <c:pt idx="2397">
                  <c:v>2398</c:v>
                </c:pt>
                <c:pt idx="2398">
                  <c:v>2399</c:v>
                </c:pt>
                <c:pt idx="2399">
                  <c:v>2400</c:v>
                </c:pt>
                <c:pt idx="2400">
                  <c:v>2401</c:v>
                </c:pt>
                <c:pt idx="2401">
                  <c:v>2402</c:v>
                </c:pt>
                <c:pt idx="2402">
                  <c:v>2403</c:v>
                </c:pt>
                <c:pt idx="2403">
                  <c:v>2404</c:v>
                </c:pt>
                <c:pt idx="2404">
                  <c:v>2405</c:v>
                </c:pt>
                <c:pt idx="2405">
                  <c:v>2406</c:v>
                </c:pt>
                <c:pt idx="2406">
                  <c:v>2407</c:v>
                </c:pt>
                <c:pt idx="2407">
                  <c:v>2408</c:v>
                </c:pt>
                <c:pt idx="2408">
                  <c:v>2409</c:v>
                </c:pt>
                <c:pt idx="2409">
                  <c:v>2410</c:v>
                </c:pt>
                <c:pt idx="2410">
                  <c:v>2411</c:v>
                </c:pt>
                <c:pt idx="2411">
                  <c:v>2412</c:v>
                </c:pt>
                <c:pt idx="2412">
                  <c:v>2413</c:v>
                </c:pt>
                <c:pt idx="2413">
                  <c:v>2414</c:v>
                </c:pt>
                <c:pt idx="2414">
                  <c:v>2415</c:v>
                </c:pt>
                <c:pt idx="2415">
                  <c:v>2416</c:v>
                </c:pt>
                <c:pt idx="2416">
                  <c:v>2417</c:v>
                </c:pt>
                <c:pt idx="2417">
                  <c:v>2418</c:v>
                </c:pt>
                <c:pt idx="2418">
                  <c:v>2419</c:v>
                </c:pt>
                <c:pt idx="2419">
                  <c:v>2420</c:v>
                </c:pt>
                <c:pt idx="2420">
                  <c:v>2421</c:v>
                </c:pt>
                <c:pt idx="2421">
                  <c:v>2422</c:v>
                </c:pt>
                <c:pt idx="2422">
                  <c:v>2423</c:v>
                </c:pt>
                <c:pt idx="2423">
                  <c:v>2424</c:v>
                </c:pt>
                <c:pt idx="2424">
                  <c:v>2425</c:v>
                </c:pt>
                <c:pt idx="2425">
                  <c:v>2426</c:v>
                </c:pt>
                <c:pt idx="2426">
                  <c:v>2427</c:v>
                </c:pt>
                <c:pt idx="2427">
                  <c:v>2428</c:v>
                </c:pt>
                <c:pt idx="2428">
                  <c:v>2429</c:v>
                </c:pt>
                <c:pt idx="2429">
                  <c:v>2430</c:v>
                </c:pt>
                <c:pt idx="2430">
                  <c:v>2431</c:v>
                </c:pt>
                <c:pt idx="2431">
                  <c:v>2432</c:v>
                </c:pt>
                <c:pt idx="2432">
                  <c:v>2433</c:v>
                </c:pt>
                <c:pt idx="2433">
                  <c:v>2434</c:v>
                </c:pt>
                <c:pt idx="2434">
                  <c:v>2435</c:v>
                </c:pt>
                <c:pt idx="2435">
                  <c:v>2436</c:v>
                </c:pt>
                <c:pt idx="2436">
                  <c:v>2437</c:v>
                </c:pt>
                <c:pt idx="2437">
                  <c:v>2438</c:v>
                </c:pt>
                <c:pt idx="2438">
                  <c:v>2439</c:v>
                </c:pt>
                <c:pt idx="2439">
                  <c:v>2440</c:v>
                </c:pt>
                <c:pt idx="2440">
                  <c:v>2441</c:v>
                </c:pt>
                <c:pt idx="2441">
                  <c:v>2442</c:v>
                </c:pt>
                <c:pt idx="2442">
                  <c:v>2443</c:v>
                </c:pt>
                <c:pt idx="2443">
                  <c:v>2444</c:v>
                </c:pt>
                <c:pt idx="2444">
                  <c:v>2445</c:v>
                </c:pt>
                <c:pt idx="2445">
                  <c:v>2446</c:v>
                </c:pt>
                <c:pt idx="2446">
                  <c:v>2447</c:v>
                </c:pt>
                <c:pt idx="2447">
                  <c:v>2448</c:v>
                </c:pt>
                <c:pt idx="2448">
                  <c:v>2449</c:v>
                </c:pt>
                <c:pt idx="2449">
                  <c:v>2450</c:v>
                </c:pt>
                <c:pt idx="2450">
                  <c:v>2451</c:v>
                </c:pt>
                <c:pt idx="2451">
                  <c:v>2452</c:v>
                </c:pt>
                <c:pt idx="2452">
                  <c:v>2453</c:v>
                </c:pt>
                <c:pt idx="2453">
                  <c:v>2454</c:v>
                </c:pt>
                <c:pt idx="2454">
                  <c:v>2455</c:v>
                </c:pt>
                <c:pt idx="2455">
                  <c:v>2456</c:v>
                </c:pt>
                <c:pt idx="2456">
                  <c:v>2457</c:v>
                </c:pt>
                <c:pt idx="2457">
                  <c:v>2458</c:v>
                </c:pt>
                <c:pt idx="2458">
                  <c:v>2459</c:v>
                </c:pt>
                <c:pt idx="2459">
                  <c:v>2460</c:v>
                </c:pt>
                <c:pt idx="2460">
                  <c:v>2461</c:v>
                </c:pt>
                <c:pt idx="2461">
                  <c:v>2462</c:v>
                </c:pt>
                <c:pt idx="2462">
                  <c:v>2463</c:v>
                </c:pt>
                <c:pt idx="2463">
                  <c:v>2464</c:v>
                </c:pt>
                <c:pt idx="2464">
                  <c:v>2465</c:v>
                </c:pt>
                <c:pt idx="2465">
                  <c:v>2466</c:v>
                </c:pt>
                <c:pt idx="2466">
                  <c:v>2467</c:v>
                </c:pt>
                <c:pt idx="2467">
                  <c:v>2468</c:v>
                </c:pt>
                <c:pt idx="2468">
                  <c:v>2469</c:v>
                </c:pt>
                <c:pt idx="2469">
                  <c:v>2470</c:v>
                </c:pt>
                <c:pt idx="2470">
                  <c:v>2471</c:v>
                </c:pt>
                <c:pt idx="2471">
                  <c:v>2472</c:v>
                </c:pt>
                <c:pt idx="2472">
                  <c:v>2473</c:v>
                </c:pt>
                <c:pt idx="2473">
                  <c:v>2474</c:v>
                </c:pt>
                <c:pt idx="2474">
                  <c:v>2475</c:v>
                </c:pt>
                <c:pt idx="2475">
                  <c:v>2476</c:v>
                </c:pt>
                <c:pt idx="2476">
                  <c:v>2477</c:v>
                </c:pt>
                <c:pt idx="2477">
                  <c:v>2478</c:v>
                </c:pt>
                <c:pt idx="2478">
                  <c:v>2479</c:v>
                </c:pt>
                <c:pt idx="2479">
                  <c:v>2480</c:v>
                </c:pt>
                <c:pt idx="2480">
                  <c:v>2481</c:v>
                </c:pt>
                <c:pt idx="2481">
                  <c:v>2482</c:v>
                </c:pt>
                <c:pt idx="2482">
                  <c:v>2483</c:v>
                </c:pt>
                <c:pt idx="2483">
                  <c:v>2484</c:v>
                </c:pt>
                <c:pt idx="2484">
                  <c:v>2485</c:v>
                </c:pt>
                <c:pt idx="2485">
                  <c:v>2486</c:v>
                </c:pt>
                <c:pt idx="2486">
                  <c:v>2487</c:v>
                </c:pt>
                <c:pt idx="2487">
                  <c:v>2488</c:v>
                </c:pt>
                <c:pt idx="2488">
                  <c:v>2489</c:v>
                </c:pt>
                <c:pt idx="2489">
                  <c:v>2490</c:v>
                </c:pt>
                <c:pt idx="2490">
                  <c:v>2491</c:v>
                </c:pt>
                <c:pt idx="2491">
                  <c:v>2492</c:v>
                </c:pt>
                <c:pt idx="2492">
                  <c:v>2493</c:v>
                </c:pt>
                <c:pt idx="2493">
                  <c:v>2494</c:v>
                </c:pt>
                <c:pt idx="2494">
                  <c:v>2495</c:v>
                </c:pt>
                <c:pt idx="2495">
                  <c:v>2496</c:v>
                </c:pt>
                <c:pt idx="2496">
                  <c:v>2497</c:v>
                </c:pt>
                <c:pt idx="2497">
                  <c:v>2498</c:v>
                </c:pt>
                <c:pt idx="2498">
                  <c:v>2499</c:v>
                </c:pt>
                <c:pt idx="2499">
                  <c:v>2500</c:v>
                </c:pt>
                <c:pt idx="2500">
                  <c:v>2501</c:v>
                </c:pt>
                <c:pt idx="2501">
                  <c:v>2502</c:v>
                </c:pt>
                <c:pt idx="2502">
                  <c:v>2503</c:v>
                </c:pt>
                <c:pt idx="2503">
                  <c:v>2504</c:v>
                </c:pt>
                <c:pt idx="2504">
                  <c:v>2505</c:v>
                </c:pt>
                <c:pt idx="2505">
                  <c:v>2506</c:v>
                </c:pt>
                <c:pt idx="2506">
                  <c:v>2507</c:v>
                </c:pt>
                <c:pt idx="2507">
                  <c:v>2508</c:v>
                </c:pt>
                <c:pt idx="2508">
                  <c:v>2509</c:v>
                </c:pt>
                <c:pt idx="2509">
                  <c:v>2510</c:v>
                </c:pt>
                <c:pt idx="2510">
                  <c:v>2511</c:v>
                </c:pt>
                <c:pt idx="2511">
                  <c:v>2512</c:v>
                </c:pt>
                <c:pt idx="2512">
                  <c:v>2513</c:v>
                </c:pt>
                <c:pt idx="2513">
                  <c:v>2514</c:v>
                </c:pt>
                <c:pt idx="2514">
                  <c:v>2515</c:v>
                </c:pt>
                <c:pt idx="2515">
                  <c:v>2516</c:v>
                </c:pt>
                <c:pt idx="2516">
                  <c:v>2517</c:v>
                </c:pt>
                <c:pt idx="2517">
                  <c:v>2518</c:v>
                </c:pt>
                <c:pt idx="2518">
                  <c:v>2519</c:v>
                </c:pt>
                <c:pt idx="2519">
                  <c:v>2520</c:v>
                </c:pt>
                <c:pt idx="2520">
                  <c:v>2521</c:v>
                </c:pt>
                <c:pt idx="2521">
                  <c:v>2522</c:v>
                </c:pt>
                <c:pt idx="2522">
                  <c:v>2523</c:v>
                </c:pt>
                <c:pt idx="2523">
                  <c:v>2524</c:v>
                </c:pt>
                <c:pt idx="2524">
                  <c:v>2525</c:v>
                </c:pt>
                <c:pt idx="2525">
                  <c:v>2526</c:v>
                </c:pt>
                <c:pt idx="2526">
                  <c:v>2527</c:v>
                </c:pt>
                <c:pt idx="2527">
                  <c:v>2528</c:v>
                </c:pt>
                <c:pt idx="2528">
                  <c:v>2529</c:v>
                </c:pt>
                <c:pt idx="2529">
                  <c:v>2530</c:v>
                </c:pt>
                <c:pt idx="2530">
                  <c:v>2531</c:v>
                </c:pt>
                <c:pt idx="2531">
                  <c:v>2532</c:v>
                </c:pt>
                <c:pt idx="2532">
                  <c:v>2533</c:v>
                </c:pt>
                <c:pt idx="2533">
                  <c:v>2534</c:v>
                </c:pt>
                <c:pt idx="2534">
                  <c:v>2535</c:v>
                </c:pt>
                <c:pt idx="2535">
                  <c:v>2536</c:v>
                </c:pt>
                <c:pt idx="2536">
                  <c:v>2537</c:v>
                </c:pt>
                <c:pt idx="2537">
                  <c:v>2538</c:v>
                </c:pt>
                <c:pt idx="2538">
                  <c:v>2539</c:v>
                </c:pt>
                <c:pt idx="2539">
                  <c:v>2540</c:v>
                </c:pt>
                <c:pt idx="2540">
                  <c:v>2541</c:v>
                </c:pt>
                <c:pt idx="2541">
                  <c:v>2542</c:v>
                </c:pt>
                <c:pt idx="2542">
                  <c:v>2543</c:v>
                </c:pt>
                <c:pt idx="2543">
                  <c:v>2544</c:v>
                </c:pt>
                <c:pt idx="2544">
                  <c:v>2545</c:v>
                </c:pt>
                <c:pt idx="2545">
                  <c:v>2546</c:v>
                </c:pt>
                <c:pt idx="2546">
                  <c:v>2547</c:v>
                </c:pt>
                <c:pt idx="2547">
                  <c:v>2548</c:v>
                </c:pt>
                <c:pt idx="2548">
                  <c:v>2549</c:v>
                </c:pt>
                <c:pt idx="2549">
                  <c:v>2550</c:v>
                </c:pt>
                <c:pt idx="2550">
                  <c:v>2551</c:v>
                </c:pt>
                <c:pt idx="2551">
                  <c:v>2552</c:v>
                </c:pt>
                <c:pt idx="2552">
                  <c:v>2553</c:v>
                </c:pt>
                <c:pt idx="2553">
                  <c:v>2554</c:v>
                </c:pt>
                <c:pt idx="2554">
                  <c:v>2555</c:v>
                </c:pt>
                <c:pt idx="2555">
                  <c:v>2556</c:v>
                </c:pt>
                <c:pt idx="2556">
                  <c:v>2557</c:v>
                </c:pt>
                <c:pt idx="2557">
                  <c:v>2558</c:v>
                </c:pt>
                <c:pt idx="2558">
                  <c:v>2559</c:v>
                </c:pt>
                <c:pt idx="2559">
                  <c:v>2560</c:v>
                </c:pt>
                <c:pt idx="2560">
                  <c:v>2561</c:v>
                </c:pt>
                <c:pt idx="2561">
                  <c:v>2562</c:v>
                </c:pt>
                <c:pt idx="2562">
                  <c:v>2563</c:v>
                </c:pt>
                <c:pt idx="2563">
                  <c:v>2564</c:v>
                </c:pt>
                <c:pt idx="2564">
                  <c:v>2565</c:v>
                </c:pt>
                <c:pt idx="2565">
                  <c:v>2566</c:v>
                </c:pt>
                <c:pt idx="2566">
                  <c:v>2567</c:v>
                </c:pt>
                <c:pt idx="2567">
                  <c:v>2568</c:v>
                </c:pt>
                <c:pt idx="2568">
                  <c:v>2569</c:v>
                </c:pt>
                <c:pt idx="2569">
                  <c:v>2570</c:v>
                </c:pt>
                <c:pt idx="2570">
                  <c:v>2571</c:v>
                </c:pt>
                <c:pt idx="2571">
                  <c:v>2572</c:v>
                </c:pt>
                <c:pt idx="2572">
                  <c:v>2573</c:v>
                </c:pt>
                <c:pt idx="2573">
                  <c:v>2574</c:v>
                </c:pt>
                <c:pt idx="2574">
                  <c:v>2575</c:v>
                </c:pt>
                <c:pt idx="2575">
                  <c:v>2576</c:v>
                </c:pt>
                <c:pt idx="2576">
                  <c:v>2577</c:v>
                </c:pt>
                <c:pt idx="2577">
                  <c:v>2578</c:v>
                </c:pt>
                <c:pt idx="2578">
                  <c:v>2579</c:v>
                </c:pt>
                <c:pt idx="2579">
                  <c:v>2580</c:v>
                </c:pt>
                <c:pt idx="2580">
                  <c:v>2581</c:v>
                </c:pt>
                <c:pt idx="2581">
                  <c:v>2582</c:v>
                </c:pt>
                <c:pt idx="2582">
                  <c:v>2583</c:v>
                </c:pt>
                <c:pt idx="2583">
                  <c:v>2584</c:v>
                </c:pt>
                <c:pt idx="2584">
                  <c:v>2585</c:v>
                </c:pt>
                <c:pt idx="2585">
                  <c:v>2586</c:v>
                </c:pt>
                <c:pt idx="2586">
                  <c:v>2587</c:v>
                </c:pt>
                <c:pt idx="2587">
                  <c:v>2588</c:v>
                </c:pt>
                <c:pt idx="2588">
                  <c:v>2589</c:v>
                </c:pt>
                <c:pt idx="2589">
                  <c:v>2590</c:v>
                </c:pt>
                <c:pt idx="2590">
                  <c:v>2591</c:v>
                </c:pt>
                <c:pt idx="2591">
                  <c:v>2592</c:v>
                </c:pt>
                <c:pt idx="2592">
                  <c:v>2593</c:v>
                </c:pt>
                <c:pt idx="2593">
                  <c:v>2594</c:v>
                </c:pt>
                <c:pt idx="2594">
                  <c:v>2595</c:v>
                </c:pt>
                <c:pt idx="2595">
                  <c:v>2596</c:v>
                </c:pt>
                <c:pt idx="2596">
                  <c:v>2597</c:v>
                </c:pt>
                <c:pt idx="2597">
                  <c:v>2598</c:v>
                </c:pt>
                <c:pt idx="2598">
                  <c:v>2599</c:v>
                </c:pt>
                <c:pt idx="2599">
                  <c:v>2600</c:v>
                </c:pt>
                <c:pt idx="2600">
                  <c:v>2601</c:v>
                </c:pt>
                <c:pt idx="2601">
                  <c:v>2602</c:v>
                </c:pt>
                <c:pt idx="2602">
                  <c:v>2603</c:v>
                </c:pt>
                <c:pt idx="2603">
                  <c:v>2604</c:v>
                </c:pt>
                <c:pt idx="2604">
                  <c:v>2605</c:v>
                </c:pt>
                <c:pt idx="2605">
                  <c:v>2606</c:v>
                </c:pt>
                <c:pt idx="2606">
                  <c:v>2607</c:v>
                </c:pt>
                <c:pt idx="2607">
                  <c:v>2608</c:v>
                </c:pt>
                <c:pt idx="2608">
                  <c:v>2609</c:v>
                </c:pt>
                <c:pt idx="2609">
                  <c:v>2610</c:v>
                </c:pt>
                <c:pt idx="2610">
                  <c:v>2611</c:v>
                </c:pt>
                <c:pt idx="2611">
                  <c:v>2612</c:v>
                </c:pt>
                <c:pt idx="2612">
                  <c:v>2613</c:v>
                </c:pt>
                <c:pt idx="2613">
                  <c:v>2614</c:v>
                </c:pt>
                <c:pt idx="2614">
                  <c:v>2615</c:v>
                </c:pt>
                <c:pt idx="2615">
                  <c:v>2616</c:v>
                </c:pt>
                <c:pt idx="2616">
                  <c:v>2617</c:v>
                </c:pt>
                <c:pt idx="2617">
                  <c:v>2618</c:v>
                </c:pt>
                <c:pt idx="2618">
                  <c:v>2619</c:v>
                </c:pt>
                <c:pt idx="2619">
                  <c:v>2620</c:v>
                </c:pt>
                <c:pt idx="2620">
                  <c:v>2621</c:v>
                </c:pt>
                <c:pt idx="2621">
                  <c:v>2622</c:v>
                </c:pt>
                <c:pt idx="2622">
                  <c:v>2623</c:v>
                </c:pt>
                <c:pt idx="2623">
                  <c:v>2624</c:v>
                </c:pt>
                <c:pt idx="2624">
                  <c:v>2625</c:v>
                </c:pt>
                <c:pt idx="2625">
                  <c:v>2626</c:v>
                </c:pt>
                <c:pt idx="2626">
                  <c:v>2627</c:v>
                </c:pt>
                <c:pt idx="2627">
                  <c:v>2628</c:v>
                </c:pt>
                <c:pt idx="2628">
                  <c:v>2629</c:v>
                </c:pt>
                <c:pt idx="2629">
                  <c:v>2630</c:v>
                </c:pt>
                <c:pt idx="2630">
                  <c:v>2631</c:v>
                </c:pt>
                <c:pt idx="2631">
                  <c:v>2632</c:v>
                </c:pt>
                <c:pt idx="2632">
                  <c:v>2633</c:v>
                </c:pt>
                <c:pt idx="2633">
                  <c:v>2634</c:v>
                </c:pt>
                <c:pt idx="2634">
                  <c:v>2635</c:v>
                </c:pt>
                <c:pt idx="2635">
                  <c:v>2636</c:v>
                </c:pt>
                <c:pt idx="2636">
                  <c:v>2637</c:v>
                </c:pt>
                <c:pt idx="2637">
                  <c:v>2638</c:v>
                </c:pt>
                <c:pt idx="2638">
                  <c:v>2639</c:v>
                </c:pt>
                <c:pt idx="2639">
                  <c:v>2640</c:v>
                </c:pt>
                <c:pt idx="2640">
                  <c:v>2641</c:v>
                </c:pt>
                <c:pt idx="2641">
                  <c:v>2642</c:v>
                </c:pt>
                <c:pt idx="2642">
                  <c:v>2643</c:v>
                </c:pt>
                <c:pt idx="2643">
                  <c:v>2644</c:v>
                </c:pt>
                <c:pt idx="2644">
                  <c:v>2645</c:v>
                </c:pt>
                <c:pt idx="2645">
                  <c:v>2646</c:v>
                </c:pt>
                <c:pt idx="2646">
                  <c:v>2647</c:v>
                </c:pt>
                <c:pt idx="2647">
                  <c:v>2648</c:v>
                </c:pt>
                <c:pt idx="2648">
                  <c:v>2649</c:v>
                </c:pt>
                <c:pt idx="2649">
                  <c:v>2650</c:v>
                </c:pt>
                <c:pt idx="2650">
                  <c:v>2651</c:v>
                </c:pt>
                <c:pt idx="2651">
                  <c:v>2652</c:v>
                </c:pt>
                <c:pt idx="2652">
                  <c:v>2653</c:v>
                </c:pt>
                <c:pt idx="2653">
                  <c:v>2654</c:v>
                </c:pt>
                <c:pt idx="2654">
                  <c:v>2655</c:v>
                </c:pt>
                <c:pt idx="2655">
                  <c:v>2656</c:v>
                </c:pt>
                <c:pt idx="2656">
                  <c:v>2657</c:v>
                </c:pt>
                <c:pt idx="2657">
                  <c:v>2658</c:v>
                </c:pt>
                <c:pt idx="2658">
                  <c:v>2659</c:v>
                </c:pt>
                <c:pt idx="2659">
                  <c:v>2660</c:v>
                </c:pt>
                <c:pt idx="2660">
                  <c:v>2661</c:v>
                </c:pt>
                <c:pt idx="2661">
                  <c:v>2662</c:v>
                </c:pt>
                <c:pt idx="2662">
                  <c:v>2663</c:v>
                </c:pt>
                <c:pt idx="2663">
                  <c:v>2664</c:v>
                </c:pt>
                <c:pt idx="2664">
                  <c:v>2665</c:v>
                </c:pt>
                <c:pt idx="2665">
                  <c:v>2666</c:v>
                </c:pt>
                <c:pt idx="2666">
                  <c:v>2667</c:v>
                </c:pt>
                <c:pt idx="2667">
                  <c:v>2668</c:v>
                </c:pt>
                <c:pt idx="2668">
                  <c:v>2669</c:v>
                </c:pt>
                <c:pt idx="2669">
                  <c:v>2670</c:v>
                </c:pt>
                <c:pt idx="2670">
                  <c:v>2671</c:v>
                </c:pt>
                <c:pt idx="2671">
                  <c:v>2672</c:v>
                </c:pt>
                <c:pt idx="2672">
                  <c:v>2673</c:v>
                </c:pt>
                <c:pt idx="2673">
                  <c:v>2674</c:v>
                </c:pt>
                <c:pt idx="2674">
                  <c:v>2675</c:v>
                </c:pt>
                <c:pt idx="2675">
                  <c:v>2676</c:v>
                </c:pt>
                <c:pt idx="2676">
                  <c:v>2677</c:v>
                </c:pt>
                <c:pt idx="2677">
                  <c:v>2678</c:v>
                </c:pt>
                <c:pt idx="2678">
                  <c:v>2679</c:v>
                </c:pt>
                <c:pt idx="2679">
                  <c:v>2680</c:v>
                </c:pt>
                <c:pt idx="2680">
                  <c:v>2681</c:v>
                </c:pt>
                <c:pt idx="2681">
                  <c:v>2682</c:v>
                </c:pt>
                <c:pt idx="2682">
                  <c:v>2683</c:v>
                </c:pt>
                <c:pt idx="2683">
                  <c:v>2684</c:v>
                </c:pt>
                <c:pt idx="2684">
                  <c:v>2685</c:v>
                </c:pt>
                <c:pt idx="2685">
                  <c:v>2686</c:v>
                </c:pt>
                <c:pt idx="2686">
                  <c:v>2687</c:v>
                </c:pt>
                <c:pt idx="2687">
                  <c:v>2688</c:v>
                </c:pt>
                <c:pt idx="2688">
                  <c:v>2689</c:v>
                </c:pt>
                <c:pt idx="2689">
                  <c:v>2690</c:v>
                </c:pt>
                <c:pt idx="2690">
                  <c:v>2691</c:v>
                </c:pt>
                <c:pt idx="2691">
                  <c:v>2692</c:v>
                </c:pt>
                <c:pt idx="2692">
                  <c:v>2693</c:v>
                </c:pt>
                <c:pt idx="2693">
                  <c:v>2694</c:v>
                </c:pt>
                <c:pt idx="2694">
                  <c:v>2695</c:v>
                </c:pt>
                <c:pt idx="2695">
                  <c:v>2696</c:v>
                </c:pt>
                <c:pt idx="2696">
                  <c:v>2697</c:v>
                </c:pt>
                <c:pt idx="2697">
                  <c:v>2698</c:v>
                </c:pt>
                <c:pt idx="2698">
                  <c:v>2699</c:v>
                </c:pt>
                <c:pt idx="2699">
                  <c:v>2700</c:v>
                </c:pt>
                <c:pt idx="2700">
                  <c:v>2701</c:v>
                </c:pt>
                <c:pt idx="2701">
                  <c:v>2702</c:v>
                </c:pt>
                <c:pt idx="2702">
                  <c:v>2703</c:v>
                </c:pt>
                <c:pt idx="2703">
                  <c:v>2704</c:v>
                </c:pt>
                <c:pt idx="2704">
                  <c:v>2705</c:v>
                </c:pt>
                <c:pt idx="2705">
                  <c:v>2706</c:v>
                </c:pt>
                <c:pt idx="2706">
                  <c:v>2707</c:v>
                </c:pt>
                <c:pt idx="2707">
                  <c:v>2708</c:v>
                </c:pt>
                <c:pt idx="2708">
                  <c:v>2709</c:v>
                </c:pt>
                <c:pt idx="2709">
                  <c:v>2710</c:v>
                </c:pt>
                <c:pt idx="2710">
                  <c:v>2711</c:v>
                </c:pt>
                <c:pt idx="2711">
                  <c:v>2712</c:v>
                </c:pt>
                <c:pt idx="2712">
                  <c:v>2713</c:v>
                </c:pt>
                <c:pt idx="2713">
                  <c:v>2714</c:v>
                </c:pt>
                <c:pt idx="2714">
                  <c:v>2715</c:v>
                </c:pt>
                <c:pt idx="2715">
                  <c:v>2716</c:v>
                </c:pt>
                <c:pt idx="2716">
                  <c:v>2717</c:v>
                </c:pt>
                <c:pt idx="2717">
                  <c:v>2718</c:v>
                </c:pt>
                <c:pt idx="2718">
                  <c:v>2719</c:v>
                </c:pt>
                <c:pt idx="2719">
                  <c:v>2720</c:v>
                </c:pt>
                <c:pt idx="2720">
                  <c:v>2721</c:v>
                </c:pt>
                <c:pt idx="2721">
                  <c:v>2722</c:v>
                </c:pt>
                <c:pt idx="2722">
                  <c:v>2723</c:v>
                </c:pt>
                <c:pt idx="2723">
                  <c:v>2724</c:v>
                </c:pt>
                <c:pt idx="2724">
                  <c:v>2725</c:v>
                </c:pt>
                <c:pt idx="2725">
                  <c:v>2726</c:v>
                </c:pt>
                <c:pt idx="2726">
                  <c:v>2727</c:v>
                </c:pt>
                <c:pt idx="2727">
                  <c:v>2728</c:v>
                </c:pt>
                <c:pt idx="2728">
                  <c:v>2729</c:v>
                </c:pt>
                <c:pt idx="2729">
                  <c:v>2730</c:v>
                </c:pt>
                <c:pt idx="2730">
                  <c:v>2731</c:v>
                </c:pt>
                <c:pt idx="2731">
                  <c:v>2732</c:v>
                </c:pt>
                <c:pt idx="2732">
                  <c:v>2733</c:v>
                </c:pt>
                <c:pt idx="2733">
                  <c:v>2734</c:v>
                </c:pt>
                <c:pt idx="2734">
                  <c:v>2735</c:v>
                </c:pt>
                <c:pt idx="2735">
                  <c:v>2736</c:v>
                </c:pt>
                <c:pt idx="2736">
                  <c:v>2737</c:v>
                </c:pt>
                <c:pt idx="2737">
                  <c:v>2738</c:v>
                </c:pt>
                <c:pt idx="2738">
                  <c:v>2739</c:v>
                </c:pt>
                <c:pt idx="2739">
                  <c:v>2740</c:v>
                </c:pt>
                <c:pt idx="2740">
                  <c:v>2741</c:v>
                </c:pt>
                <c:pt idx="2741">
                  <c:v>2742</c:v>
                </c:pt>
                <c:pt idx="2742">
                  <c:v>2743</c:v>
                </c:pt>
                <c:pt idx="2743">
                  <c:v>2744</c:v>
                </c:pt>
                <c:pt idx="2744">
                  <c:v>2745</c:v>
                </c:pt>
                <c:pt idx="2745">
                  <c:v>2746</c:v>
                </c:pt>
                <c:pt idx="2746">
                  <c:v>2747</c:v>
                </c:pt>
                <c:pt idx="2747">
                  <c:v>2748</c:v>
                </c:pt>
                <c:pt idx="2748">
                  <c:v>2749</c:v>
                </c:pt>
                <c:pt idx="2749">
                  <c:v>2750</c:v>
                </c:pt>
                <c:pt idx="2750">
                  <c:v>2751</c:v>
                </c:pt>
                <c:pt idx="2751">
                  <c:v>2752</c:v>
                </c:pt>
                <c:pt idx="2752">
                  <c:v>2753</c:v>
                </c:pt>
                <c:pt idx="2753">
                  <c:v>2754</c:v>
                </c:pt>
                <c:pt idx="2754">
                  <c:v>2755</c:v>
                </c:pt>
                <c:pt idx="2755">
                  <c:v>2756</c:v>
                </c:pt>
                <c:pt idx="2756">
                  <c:v>2757</c:v>
                </c:pt>
                <c:pt idx="2757">
                  <c:v>2758</c:v>
                </c:pt>
                <c:pt idx="2758">
                  <c:v>2759</c:v>
                </c:pt>
                <c:pt idx="2759">
                  <c:v>2760</c:v>
                </c:pt>
                <c:pt idx="2760">
                  <c:v>2761</c:v>
                </c:pt>
                <c:pt idx="2761">
                  <c:v>2762</c:v>
                </c:pt>
                <c:pt idx="2762">
                  <c:v>2763</c:v>
                </c:pt>
                <c:pt idx="2763">
                  <c:v>2764</c:v>
                </c:pt>
                <c:pt idx="2764">
                  <c:v>2765</c:v>
                </c:pt>
                <c:pt idx="2765">
                  <c:v>2766</c:v>
                </c:pt>
                <c:pt idx="2766">
                  <c:v>2767</c:v>
                </c:pt>
                <c:pt idx="2767">
                  <c:v>2768</c:v>
                </c:pt>
                <c:pt idx="2768">
                  <c:v>2769</c:v>
                </c:pt>
                <c:pt idx="2769">
                  <c:v>2770</c:v>
                </c:pt>
                <c:pt idx="2770">
                  <c:v>2771</c:v>
                </c:pt>
                <c:pt idx="2771">
                  <c:v>2772</c:v>
                </c:pt>
                <c:pt idx="2772">
                  <c:v>2773</c:v>
                </c:pt>
                <c:pt idx="2773">
                  <c:v>2774</c:v>
                </c:pt>
                <c:pt idx="2774">
                  <c:v>2775</c:v>
                </c:pt>
                <c:pt idx="2775">
                  <c:v>2776</c:v>
                </c:pt>
                <c:pt idx="2776">
                  <c:v>2777</c:v>
                </c:pt>
                <c:pt idx="2777">
                  <c:v>2778</c:v>
                </c:pt>
                <c:pt idx="2778">
                  <c:v>2779</c:v>
                </c:pt>
                <c:pt idx="2779">
                  <c:v>2780</c:v>
                </c:pt>
                <c:pt idx="2780">
                  <c:v>2781</c:v>
                </c:pt>
                <c:pt idx="2781">
                  <c:v>2782</c:v>
                </c:pt>
                <c:pt idx="2782">
                  <c:v>2783</c:v>
                </c:pt>
                <c:pt idx="2783">
                  <c:v>2784</c:v>
                </c:pt>
                <c:pt idx="2784">
                  <c:v>2785</c:v>
                </c:pt>
                <c:pt idx="2785">
                  <c:v>2786</c:v>
                </c:pt>
                <c:pt idx="2786">
                  <c:v>2787</c:v>
                </c:pt>
                <c:pt idx="2787">
                  <c:v>2788</c:v>
                </c:pt>
                <c:pt idx="2788">
                  <c:v>2789</c:v>
                </c:pt>
                <c:pt idx="2789">
                  <c:v>2790</c:v>
                </c:pt>
                <c:pt idx="2790">
                  <c:v>2791</c:v>
                </c:pt>
                <c:pt idx="2791">
                  <c:v>2792</c:v>
                </c:pt>
                <c:pt idx="2792">
                  <c:v>2793</c:v>
                </c:pt>
                <c:pt idx="2793">
                  <c:v>2794</c:v>
                </c:pt>
                <c:pt idx="2794">
                  <c:v>2795</c:v>
                </c:pt>
                <c:pt idx="2795">
                  <c:v>2796</c:v>
                </c:pt>
                <c:pt idx="2796">
                  <c:v>2797</c:v>
                </c:pt>
                <c:pt idx="2797">
                  <c:v>2798</c:v>
                </c:pt>
                <c:pt idx="2798">
                  <c:v>2799</c:v>
                </c:pt>
                <c:pt idx="2799">
                  <c:v>2800</c:v>
                </c:pt>
                <c:pt idx="2800">
                  <c:v>2801</c:v>
                </c:pt>
                <c:pt idx="2801">
                  <c:v>2802</c:v>
                </c:pt>
                <c:pt idx="2802">
                  <c:v>2803</c:v>
                </c:pt>
                <c:pt idx="2803">
                  <c:v>2804</c:v>
                </c:pt>
                <c:pt idx="2804">
                  <c:v>2805</c:v>
                </c:pt>
                <c:pt idx="2805">
                  <c:v>2806</c:v>
                </c:pt>
                <c:pt idx="2806">
                  <c:v>2807</c:v>
                </c:pt>
                <c:pt idx="2807">
                  <c:v>2808</c:v>
                </c:pt>
                <c:pt idx="2808">
                  <c:v>2809</c:v>
                </c:pt>
                <c:pt idx="2809">
                  <c:v>2810</c:v>
                </c:pt>
                <c:pt idx="2810">
                  <c:v>2811</c:v>
                </c:pt>
                <c:pt idx="2811">
                  <c:v>2812</c:v>
                </c:pt>
                <c:pt idx="2812">
                  <c:v>2813</c:v>
                </c:pt>
                <c:pt idx="2813">
                  <c:v>2814</c:v>
                </c:pt>
                <c:pt idx="2814">
                  <c:v>2815</c:v>
                </c:pt>
                <c:pt idx="2815">
                  <c:v>2816</c:v>
                </c:pt>
                <c:pt idx="2816">
                  <c:v>2817</c:v>
                </c:pt>
                <c:pt idx="2817">
                  <c:v>2818</c:v>
                </c:pt>
                <c:pt idx="2818">
                  <c:v>2819</c:v>
                </c:pt>
                <c:pt idx="2819">
                  <c:v>2820</c:v>
                </c:pt>
                <c:pt idx="2820">
                  <c:v>2821</c:v>
                </c:pt>
                <c:pt idx="2821">
                  <c:v>2822</c:v>
                </c:pt>
                <c:pt idx="2822">
                  <c:v>2823</c:v>
                </c:pt>
                <c:pt idx="2823">
                  <c:v>2824</c:v>
                </c:pt>
                <c:pt idx="2824">
                  <c:v>2825</c:v>
                </c:pt>
                <c:pt idx="2825">
                  <c:v>2826</c:v>
                </c:pt>
                <c:pt idx="2826">
                  <c:v>2827</c:v>
                </c:pt>
                <c:pt idx="2827">
                  <c:v>2828</c:v>
                </c:pt>
                <c:pt idx="2828">
                  <c:v>2829</c:v>
                </c:pt>
                <c:pt idx="2829">
                  <c:v>2830</c:v>
                </c:pt>
                <c:pt idx="2830">
                  <c:v>2831</c:v>
                </c:pt>
                <c:pt idx="2831">
                  <c:v>2832</c:v>
                </c:pt>
                <c:pt idx="2832">
                  <c:v>2833</c:v>
                </c:pt>
                <c:pt idx="2833">
                  <c:v>2834</c:v>
                </c:pt>
                <c:pt idx="2834">
                  <c:v>2835</c:v>
                </c:pt>
                <c:pt idx="2835">
                  <c:v>2836</c:v>
                </c:pt>
                <c:pt idx="2836">
                  <c:v>2837</c:v>
                </c:pt>
                <c:pt idx="2837">
                  <c:v>2838</c:v>
                </c:pt>
                <c:pt idx="2838">
                  <c:v>2839</c:v>
                </c:pt>
                <c:pt idx="2839">
                  <c:v>2840</c:v>
                </c:pt>
                <c:pt idx="2840">
                  <c:v>2841</c:v>
                </c:pt>
                <c:pt idx="2841">
                  <c:v>2842</c:v>
                </c:pt>
                <c:pt idx="2842">
                  <c:v>2843</c:v>
                </c:pt>
                <c:pt idx="2843">
                  <c:v>2844</c:v>
                </c:pt>
                <c:pt idx="2844">
                  <c:v>2845</c:v>
                </c:pt>
                <c:pt idx="2845">
                  <c:v>2846</c:v>
                </c:pt>
                <c:pt idx="2846">
                  <c:v>2847</c:v>
                </c:pt>
                <c:pt idx="2847">
                  <c:v>2848</c:v>
                </c:pt>
                <c:pt idx="2848">
                  <c:v>2849</c:v>
                </c:pt>
                <c:pt idx="2849">
                  <c:v>2850</c:v>
                </c:pt>
                <c:pt idx="2850">
                  <c:v>2851</c:v>
                </c:pt>
                <c:pt idx="2851">
                  <c:v>2852</c:v>
                </c:pt>
                <c:pt idx="2852">
                  <c:v>2853</c:v>
                </c:pt>
                <c:pt idx="2853">
                  <c:v>2854</c:v>
                </c:pt>
                <c:pt idx="2854">
                  <c:v>2855</c:v>
                </c:pt>
                <c:pt idx="2855">
                  <c:v>2856</c:v>
                </c:pt>
                <c:pt idx="2856">
                  <c:v>2857</c:v>
                </c:pt>
                <c:pt idx="2857">
                  <c:v>2858</c:v>
                </c:pt>
                <c:pt idx="2858">
                  <c:v>2859</c:v>
                </c:pt>
                <c:pt idx="2859">
                  <c:v>2860</c:v>
                </c:pt>
                <c:pt idx="2860">
                  <c:v>2861</c:v>
                </c:pt>
                <c:pt idx="2861">
                  <c:v>2862</c:v>
                </c:pt>
                <c:pt idx="2862">
                  <c:v>2863</c:v>
                </c:pt>
                <c:pt idx="2863">
                  <c:v>2864</c:v>
                </c:pt>
                <c:pt idx="2864">
                  <c:v>2865</c:v>
                </c:pt>
                <c:pt idx="2865">
                  <c:v>2866</c:v>
                </c:pt>
                <c:pt idx="2866">
                  <c:v>2867</c:v>
                </c:pt>
                <c:pt idx="2867">
                  <c:v>2868</c:v>
                </c:pt>
                <c:pt idx="2868">
                  <c:v>2869</c:v>
                </c:pt>
                <c:pt idx="2869">
                  <c:v>2870</c:v>
                </c:pt>
                <c:pt idx="2870">
                  <c:v>2871</c:v>
                </c:pt>
                <c:pt idx="2871">
                  <c:v>2872</c:v>
                </c:pt>
                <c:pt idx="2872">
                  <c:v>2873</c:v>
                </c:pt>
                <c:pt idx="2873">
                  <c:v>2874</c:v>
                </c:pt>
                <c:pt idx="2874">
                  <c:v>2875</c:v>
                </c:pt>
                <c:pt idx="2875">
                  <c:v>2876</c:v>
                </c:pt>
                <c:pt idx="2876">
                  <c:v>2877</c:v>
                </c:pt>
                <c:pt idx="2877">
                  <c:v>2878</c:v>
                </c:pt>
                <c:pt idx="2878">
                  <c:v>2879</c:v>
                </c:pt>
                <c:pt idx="2879">
                  <c:v>2880</c:v>
                </c:pt>
                <c:pt idx="2880">
                  <c:v>2881</c:v>
                </c:pt>
                <c:pt idx="2881">
                  <c:v>2882</c:v>
                </c:pt>
                <c:pt idx="2882">
                  <c:v>2883</c:v>
                </c:pt>
                <c:pt idx="2883">
                  <c:v>2884</c:v>
                </c:pt>
                <c:pt idx="2884">
                  <c:v>2885</c:v>
                </c:pt>
                <c:pt idx="2885">
                  <c:v>2886</c:v>
                </c:pt>
                <c:pt idx="2886">
                  <c:v>2887</c:v>
                </c:pt>
                <c:pt idx="2887">
                  <c:v>2888</c:v>
                </c:pt>
                <c:pt idx="2888">
                  <c:v>2889</c:v>
                </c:pt>
                <c:pt idx="2889">
                  <c:v>2890</c:v>
                </c:pt>
                <c:pt idx="2890">
                  <c:v>2891</c:v>
                </c:pt>
                <c:pt idx="2891">
                  <c:v>2892</c:v>
                </c:pt>
                <c:pt idx="2892">
                  <c:v>2893</c:v>
                </c:pt>
                <c:pt idx="2893">
                  <c:v>2894</c:v>
                </c:pt>
                <c:pt idx="2894">
                  <c:v>2895</c:v>
                </c:pt>
                <c:pt idx="2895">
                  <c:v>2896</c:v>
                </c:pt>
                <c:pt idx="2896">
                  <c:v>2897</c:v>
                </c:pt>
                <c:pt idx="2897">
                  <c:v>2898</c:v>
                </c:pt>
                <c:pt idx="2898">
                  <c:v>2899</c:v>
                </c:pt>
                <c:pt idx="2899">
                  <c:v>2900</c:v>
                </c:pt>
                <c:pt idx="2900">
                  <c:v>2901</c:v>
                </c:pt>
                <c:pt idx="2901">
                  <c:v>2902</c:v>
                </c:pt>
                <c:pt idx="2902">
                  <c:v>2903</c:v>
                </c:pt>
                <c:pt idx="2903">
                  <c:v>2904</c:v>
                </c:pt>
                <c:pt idx="2904">
                  <c:v>2905</c:v>
                </c:pt>
                <c:pt idx="2905">
                  <c:v>2906</c:v>
                </c:pt>
                <c:pt idx="2906">
                  <c:v>2907</c:v>
                </c:pt>
                <c:pt idx="2907">
                  <c:v>2908</c:v>
                </c:pt>
                <c:pt idx="2908">
                  <c:v>2909</c:v>
                </c:pt>
                <c:pt idx="2909">
                  <c:v>2910</c:v>
                </c:pt>
                <c:pt idx="2910">
                  <c:v>2911</c:v>
                </c:pt>
                <c:pt idx="2911">
                  <c:v>2912</c:v>
                </c:pt>
                <c:pt idx="2912">
                  <c:v>2913</c:v>
                </c:pt>
                <c:pt idx="2913">
                  <c:v>2914</c:v>
                </c:pt>
                <c:pt idx="2914">
                  <c:v>2915</c:v>
                </c:pt>
                <c:pt idx="2915">
                  <c:v>2916</c:v>
                </c:pt>
                <c:pt idx="2916">
                  <c:v>2917</c:v>
                </c:pt>
                <c:pt idx="2917">
                  <c:v>2918</c:v>
                </c:pt>
                <c:pt idx="2918">
                  <c:v>2919</c:v>
                </c:pt>
                <c:pt idx="2919">
                  <c:v>2920</c:v>
                </c:pt>
                <c:pt idx="2920">
                  <c:v>2921</c:v>
                </c:pt>
                <c:pt idx="2921">
                  <c:v>2922</c:v>
                </c:pt>
                <c:pt idx="2922">
                  <c:v>2923</c:v>
                </c:pt>
                <c:pt idx="2923">
                  <c:v>2924</c:v>
                </c:pt>
                <c:pt idx="2924">
                  <c:v>2925</c:v>
                </c:pt>
                <c:pt idx="2925">
                  <c:v>2926</c:v>
                </c:pt>
                <c:pt idx="2926">
                  <c:v>2927</c:v>
                </c:pt>
                <c:pt idx="2927">
                  <c:v>2928</c:v>
                </c:pt>
                <c:pt idx="2928">
                  <c:v>2929</c:v>
                </c:pt>
                <c:pt idx="2929">
                  <c:v>2930</c:v>
                </c:pt>
                <c:pt idx="2930">
                  <c:v>2931</c:v>
                </c:pt>
                <c:pt idx="2931">
                  <c:v>2932</c:v>
                </c:pt>
                <c:pt idx="2932">
                  <c:v>2933</c:v>
                </c:pt>
                <c:pt idx="2933">
                  <c:v>2934</c:v>
                </c:pt>
                <c:pt idx="2934">
                  <c:v>2935</c:v>
                </c:pt>
                <c:pt idx="2935">
                  <c:v>2936</c:v>
                </c:pt>
                <c:pt idx="2936">
                  <c:v>2937</c:v>
                </c:pt>
                <c:pt idx="2937">
                  <c:v>2938</c:v>
                </c:pt>
                <c:pt idx="2938">
                  <c:v>2939</c:v>
                </c:pt>
                <c:pt idx="2939">
                  <c:v>2940</c:v>
                </c:pt>
                <c:pt idx="2940">
                  <c:v>2941</c:v>
                </c:pt>
                <c:pt idx="2941">
                  <c:v>2942</c:v>
                </c:pt>
                <c:pt idx="2942">
                  <c:v>2943</c:v>
                </c:pt>
                <c:pt idx="2943">
                  <c:v>2944</c:v>
                </c:pt>
                <c:pt idx="2944">
                  <c:v>2945</c:v>
                </c:pt>
                <c:pt idx="2945">
                  <c:v>2946</c:v>
                </c:pt>
                <c:pt idx="2946">
                  <c:v>2947</c:v>
                </c:pt>
                <c:pt idx="2947">
                  <c:v>2948</c:v>
                </c:pt>
                <c:pt idx="2948">
                  <c:v>2949</c:v>
                </c:pt>
                <c:pt idx="2949">
                  <c:v>2950</c:v>
                </c:pt>
                <c:pt idx="2950">
                  <c:v>2951</c:v>
                </c:pt>
                <c:pt idx="2951">
                  <c:v>2952</c:v>
                </c:pt>
                <c:pt idx="2952">
                  <c:v>2953</c:v>
                </c:pt>
                <c:pt idx="2953">
                  <c:v>2954</c:v>
                </c:pt>
                <c:pt idx="2954">
                  <c:v>2955</c:v>
                </c:pt>
                <c:pt idx="2955">
                  <c:v>2956</c:v>
                </c:pt>
                <c:pt idx="2956">
                  <c:v>2957</c:v>
                </c:pt>
                <c:pt idx="2957">
                  <c:v>2958</c:v>
                </c:pt>
                <c:pt idx="2958">
                  <c:v>2959</c:v>
                </c:pt>
                <c:pt idx="2959">
                  <c:v>2960</c:v>
                </c:pt>
                <c:pt idx="2960">
                  <c:v>2961</c:v>
                </c:pt>
                <c:pt idx="2961">
                  <c:v>2962</c:v>
                </c:pt>
                <c:pt idx="2962">
                  <c:v>2963</c:v>
                </c:pt>
                <c:pt idx="2963">
                  <c:v>2964</c:v>
                </c:pt>
                <c:pt idx="2964">
                  <c:v>2965</c:v>
                </c:pt>
                <c:pt idx="2965">
                  <c:v>2966</c:v>
                </c:pt>
                <c:pt idx="2966">
                  <c:v>2967</c:v>
                </c:pt>
                <c:pt idx="2967">
                  <c:v>2968</c:v>
                </c:pt>
                <c:pt idx="2968">
                  <c:v>2969</c:v>
                </c:pt>
                <c:pt idx="2969">
                  <c:v>2970</c:v>
                </c:pt>
                <c:pt idx="2970">
                  <c:v>2971</c:v>
                </c:pt>
                <c:pt idx="2971">
                  <c:v>2972</c:v>
                </c:pt>
                <c:pt idx="2972">
                  <c:v>2973</c:v>
                </c:pt>
                <c:pt idx="2973">
                  <c:v>2974</c:v>
                </c:pt>
                <c:pt idx="2974">
                  <c:v>2975</c:v>
                </c:pt>
                <c:pt idx="2975">
                  <c:v>2976</c:v>
                </c:pt>
                <c:pt idx="2976">
                  <c:v>2977</c:v>
                </c:pt>
                <c:pt idx="2977">
                  <c:v>2978</c:v>
                </c:pt>
                <c:pt idx="2978">
                  <c:v>2979</c:v>
                </c:pt>
                <c:pt idx="2979">
                  <c:v>2980</c:v>
                </c:pt>
                <c:pt idx="2980">
                  <c:v>2981</c:v>
                </c:pt>
                <c:pt idx="2981">
                  <c:v>2982</c:v>
                </c:pt>
                <c:pt idx="2982">
                  <c:v>2983</c:v>
                </c:pt>
                <c:pt idx="2983">
                  <c:v>2984</c:v>
                </c:pt>
                <c:pt idx="2984">
                  <c:v>2985</c:v>
                </c:pt>
                <c:pt idx="2985">
                  <c:v>2986</c:v>
                </c:pt>
                <c:pt idx="2986">
                  <c:v>2987</c:v>
                </c:pt>
                <c:pt idx="2987">
                  <c:v>2988</c:v>
                </c:pt>
                <c:pt idx="2988">
                  <c:v>2989</c:v>
                </c:pt>
                <c:pt idx="2989">
                  <c:v>2990</c:v>
                </c:pt>
                <c:pt idx="2990">
                  <c:v>2991</c:v>
                </c:pt>
                <c:pt idx="2991">
                  <c:v>2992</c:v>
                </c:pt>
                <c:pt idx="2992">
                  <c:v>2993</c:v>
                </c:pt>
                <c:pt idx="2993">
                  <c:v>2994</c:v>
                </c:pt>
                <c:pt idx="2994">
                  <c:v>2995</c:v>
                </c:pt>
                <c:pt idx="2995">
                  <c:v>2996</c:v>
                </c:pt>
                <c:pt idx="2996">
                  <c:v>2997</c:v>
                </c:pt>
                <c:pt idx="2997">
                  <c:v>2998</c:v>
                </c:pt>
                <c:pt idx="2998">
                  <c:v>2999</c:v>
                </c:pt>
                <c:pt idx="2999">
                  <c:v>3000</c:v>
                </c:pt>
                <c:pt idx="3000">
                  <c:v>3001</c:v>
                </c:pt>
                <c:pt idx="3001">
                  <c:v>3002</c:v>
                </c:pt>
                <c:pt idx="3002">
                  <c:v>3003</c:v>
                </c:pt>
                <c:pt idx="3003">
                  <c:v>3004</c:v>
                </c:pt>
                <c:pt idx="3004">
                  <c:v>3005</c:v>
                </c:pt>
                <c:pt idx="3005">
                  <c:v>3006</c:v>
                </c:pt>
                <c:pt idx="3006">
                  <c:v>3007</c:v>
                </c:pt>
                <c:pt idx="3007">
                  <c:v>3008</c:v>
                </c:pt>
                <c:pt idx="3008">
                  <c:v>3009</c:v>
                </c:pt>
                <c:pt idx="3009">
                  <c:v>3010</c:v>
                </c:pt>
                <c:pt idx="3010">
                  <c:v>3011</c:v>
                </c:pt>
                <c:pt idx="3011">
                  <c:v>3012</c:v>
                </c:pt>
                <c:pt idx="3012">
                  <c:v>3013</c:v>
                </c:pt>
                <c:pt idx="3013">
                  <c:v>3014</c:v>
                </c:pt>
                <c:pt idx="3014">
                  <c:v>3015</c:v>
                </c:pt>
                <c:pt idx="3015">
                  <c:v>3016</c:v>
                </c:pt>
                <c:pt idx="3016">
                  <c:v>3017</c:v>
                </c:pt>
                <c:pt idx="3017">
                  <c:v>3018</c:v>
                </c:pt>
                <c:pt idx="3018">
                  <c:v>3019</c:v>
                </c:pt>
                <c:pt idx="3019">
                  <c:v>3020</c:v>
                </c:pt>
                <c:pt idx="3020">
                  <c:v>3021</c:v>
                </c:pt>
                <c:pt idx="3021">
                  <c:v>3022</c:v>
                </c:pt>
                <c:pt idx="3022">
                  <c:v>3023</c:v>
                </c:pt>
                <c:pt idx="3023">
                  <c:v>3024</c:v>
                </c:pt>
                <c:pt idx="3024">
                  <c:v>3025</c:v>
                </c:pt>
                <c:pt idx="3025">
                  <c:v>3026</c:v>
                </c:pt>
                <c:pt idx="3026">
                  <c:v>3027</c:v>
                </c:pt>
                <c:pt idx="3027">
                  <c:v>3028</c:v>
                </c:pt>
                <c:pt idx="3028">
                  <c:v>3029</c:v>
                </c:pt>
                <c:pt idx="3029">
                  <c:v>3030</c:v>
                </c:pt>
                <c:pt idx="3030">
                  <c:v>3031</c:v>
                </c:pt>
                <c:pt idx="3031">
                  <c:v>3032</c:v>
                </c:pt>
                <c:pt idx="3032">
                  <c:v>3033</c:v>
                </c:pt>
                <c:pt idx="3033">
                  <c:v>3034</c:v>
                </c:pt>
                <c:pt idx="3034">
                  <c:v>3035</c:v>
                </c:pt>
                <c:pt idx="3035">
                  <c:v>3036</c:v>
                </c:pt>
                <c:pt idx="3036">
                  <c:v>3037</c:v>
                </c:pt>
                <c:pt idx="3037">
                  <c:v>3038</c:v>
                </c:pt>
                <c:pt idx="3038">
                  <c:v>3039</c:v>
                </c:pt>
                <c:pt idx="3039">
                  <c:v>3040</c:v>
                </c:pt>
                <c:pt idx="3040">
                  <c:v>3041</c:v>
                </c:pt>
                <c:pt idx="3041">
                  <c:v>3042</c:v>
                </c:pt>
                <c:pt idx="3042">
                  <c:v>3043</c:v>
                </c:pt>
                <c:pt idx="3043">
                  <c:v>3044</c:v>
                </c:pt>
                <c:pt idx="3044">
                  <c:v>3045</c:v>
                </c:pt>
                <c:pt idx="3045">
                  <c:v>3046</c:v>
                </c:pt>
                <c:pt idx="3046">
                  <c:v>3047</c:v>
                </c:pt>
                <c:pt idx="3047">
                  <c:v>3048</c:v>
                </c:pt>
                <c:pt idx="3048">
                  <c:v>3049</c:v>
                </c:pt>
                <c:pt idx="3049">
                  <c:v>3050</c:v>
                </c:pt>
                <c:pt idx="3050">
                  <c:v>3051</c:v>
                </c:pt>
                <c:pt idx="3051">
                  <c:v>3052</c:v>
                </c:pt>
                <c:pt idx="3052">
                  <c:v>3053</c:v>
                </c:pt>
                <c:pt idx="3053">
                  <c:v>3054</c:v>
                </c:pt>
                <c:pt idx="3054">
                  <c:v>3055</c:v>
                </c:pt>
                <c:pt idx="3055">
                  <c:v>3056</c:v>
                </c:pt>
                <c:pt idx="3056">
                  <c:v>3057</c:v>
                </c:pt>
                <c:pt idx="3057">
                  <c:v>3058</c:v>
                </c:pt>
                <c:pt idx="3058">
                  <c:v>3059</c:v>
                </c:pt>
                <c:pt idx="3059">
                  <c:v>3060</c:v>
                </c:pt>
                <c:pt idx="3060">
                  <c:v>3061</c:v>
                </c:pt>
                <c:pt idx="3061">
                  <c:v>3062</c:v>
                </c:pt>
                <c:pt idx="3062">
                  <c:v>3063</c:v>
                </c:pt>
                <c:pt idx="3063">
                  <c:v>3064</c:v>
                </c:pt>
                <c:pt idx="3064">
                  <c:v>3065</c:v>
                </c:pt>
                <c:pt idx="3065">
                  <c:v>3066</c:v>
                </c:pt>
                <c:pt idx="3066">
                  <c:v>3067</c:v>
                </c:pt>
                <c:pt idx="3067">
                  <c:v>3068</c:v>
                </c:pt>
                <c:pt idx="3068">
                  <c:v>3069</c:v>
                </c:pt>
                <c:pt idx="3069">
                  <c:v>3070</c:v>
                </c:pt>
                <c:pt idx="3070">
                  <c:v>3071</c:v>
                </c:pt>
                <c:pt idx="3071">
                  <c:v>3072</c:v>
                </c:pt>
                <c:pt idx="3072">
                  <c:v>3073</c:v>
                </c:pt>
                <c:pt idx="3073">
                  <c:v>3074</c:v>
                </c:pt>
                <c:pt idx="3074">
                  <c:v>3075</c:v>
                </c:pt>
                <c:pt idx="3075">
                  <c:v>3076</c:v>
                </c:pt>
                <c:pt idx="3076">
                  <c:v>3077</c:v>
                </c:pt>
                <c:pt idx="3077">
                  <c:v>3078</c:v>
                </c:pt>
                <c:pt idx="3078">
                  <c:v>3079</c:v>
                </c:pt>
                <c:pt idx="3079">
                  <c:v>3080</c:v>
                </c:pt>
                <c:pt idx="3080">
                  <c:v>3081</c:v>
                </c:pt>
                <c:pt idx="3081">
                  <c:v>3082</c:v>
                </c:pt>
                <c:pt idx="3082">
                  <c:v>3083</c:v>
                </c:pt>
                <c:pt idx="3083">
                  <c:v>3084</c:v>
                </c:pt>
                <c:pt idx="3084">
                  <c:v>3085</c:v>
                </c:pt>
                <c:pt idx="3085">
                  <c:v>3086</c:v>
                </c:pt>
                <c:pt idx="3086">
                  <c:v>3087</c:v>
                </c:pt>
                <c:pt idx="3087">
                  <c:v>3088</c:v>
                </c:pt>
                <c:pt idx="3088">
                  <c:v>3089</c:v>
                </c:pt>
                <c:pt idx="3089">
                  <c:v>3090</c:v>
                </c:pt>
                <c:pt idx="3090">
                  <c:v>3091</c:v>
                </c:pt>
                <c:pt idx="3091">
                  <c:v>3092</c:v>
                </c:pt>
                <c:pt idx="3092">
                  <c:v>3093</c:v>
                </c:pt>
                <c:pt idx="3093">
                  <c:v>3094</c:v>
                </c:pt>
                <c:pt idx="3094">
                  <c:v>3095</c:v>
                </c:pt>
                <c:pt idx="3095">
                  <c:v>3096</c:v>
                </c:pt>
                <c:pt idx="3096">
                  <c:v>3097</c:v>
                </c:pt>
                <c:pt idx="3097">
                  <c:v>3098</c:v>
                </c:pt>
                <c:pt idx="3098">
                  <c:v>3099</c:v>
                </c:pt>
                <c:pt idx="3099">
                  <c:v>3100</c:v>
                </c:pt>
                <c:pt idx="3100">
                  <c:v>3101</c:v>
                </c:pt>
                <c:pt idx="3101">
                  <c:v>3102</c:v>
                </c:pt>
                <c:pt idx="3102">
                  <c:v>3103</c:v>
                </c:pt>
                <c:pt idx="3103">
                  <c:v>3104</c:v>
                </c:pt>
                <c:pt idx="3104">
                  <c:v>3105</c:v>
                </c:pt>
                <c:pt idx="3105">
                  <c:v>3106</c:v>
                </c:pt>
                <c:pt idx="3106">
                  <c:v>3107</c:v>
                </c:pt>
                <c:pt idx="3107">
                  <c:v>3108</c:v>
                </c:pt>
                <c:pt idx="3108">
                  <c:v>3109</c:v>
                </c:pt>
                <c:pt idx="3109">
                  <c:v>3110</c:v>
                </c:pt>
                <c:pt idx="3110">
                  <c:v>3111</c:v>
                </c:pt>
                <c:pt idx="3111">
                  <c:v>3112</c:v>
                </c:pt>
                <c:pt idx="3112">
                  <c:v>3113</c:v>
                </c:pt>
                <c:pt idx="3113">
                  <c:v>3114</c:v>
                </c:pt>
                <c:pt idx="3114">
                  <c:v>3115</c:v>
                </c:pt>
                <c:pt idx="3115">
                  <c:v>3116</c:v>
                </c:pt>
                <c:pt idx="3116">
                  <c:v>3117</c:v>
                </c:pt>
                <c:pt idx="3117">
                  <c:v>3118</c:v>
                </c:pt>
                <c:pt idx="3118">
                  <c:v>3119</c:v>
                </c:pt>
                <c:pt idx="3119">
                  <c:v>3120</c:v>
                </c:pt>
                <c:pt idx="3120">
                  <c:v>3121</c:v>
                </c:pt>
                <c:pt idx="3121">
                  <c:v>3122</c:v>
                </c:pt>
                <c:pt idx="3122">
                  <c:v>3123</c:v>
                </c:pt>
                <c:pt idx="3123">
                  <c:v>3124</c:v>
                </c:pt>
                <c:pt idx="3124">
                  <c:v>3125</c:v>
                </c:pt>
                <c:pt idx="3125">
                  <c:v>3126</c:v>
                </c:pt>
                <c:pt idx="3126">
                  <c:v>3127</c:v>
                </c:pt>
                <c:pt idx="3127">
                  <c:v>3128</c:v>
                </c:pt>
                <c:pt idx="3128">
                  <c:v>3129</c:v>
                </c:pt>
                <c:pt idx="3129">
                  <c:v>3130</c:v>
                </c:pt>
                <c:pt idx="3130">
                  <c:v>3131</c:v>
                </c:pt>
                <c:pt idx="3131">
                  <c:v>3132</c:v>
                </c:pt>
                <c:pt idx="3132">
                  <c:v>3133</c:v>
                </c:pt>
                <c:pt idx="3133">
                  <c:v>3134</c:v>
                </c:pt>
                <c:pt idx="3134">
                  <c:v>3135</c:v>
                </c:pt>
                <c:pt idx="3135">
                  <c:v>3136</c:v>
                </c:pt>
                <c:pt idx="3136">
                  <c:v>3137</c:v>
                </c:pt>
                <c:pt idx="3137">
                  <c:v>3138</c:v>
                </c:pt>
                <c:pt idx="3138">
                  <c:v>3139</c:v>
                </c:pt>
                <c:pt idx="3139">
                  <c:v>3140</c:v>
                </c:pt>
                <c:pt idx="3140">
                  <c:v>3141</c:v>
                </c:pt>
                <c:pt idx="3141">
                  <c:v>3142</c:v>
                </c:pt>
                <c:pt idx="3142">
                  <c:v>3143</c:v>
                </c:pt>
                <c:pt idx="3143">
                  <c:v>3144</c:v>
                </c:pt>
                <c:pt idx="3144">
                  <c:v>3145</c:v>
                </c:pt>
                <c:pt idx="3145">
                  <c:v>3146</c:v>
                </c:pt>
                <c:pt idx="3146">
                  <c:v>3147</c:v>
                </c:pt>
                <c:pt idx="3147">
                  <c:v>3148</c:v>
                </c:pt>
                <c:pt idx="3148">
                  <c:v>3149</c:v>
                </c:pt>
                <c:pt idx="3149">
                  <c:v>3150</c:v>
                </c:pt>
                <c:pt idx="3150">
                  <c:v>3151</c:v>
                </c:pt>
                <c:pt idx="3151">
                  <c:v>3152</c:v>
                </c:pt>
                <c:pt idx="3152">
                  <c:v>3153</c:v>
                </c:pt>
                <c:pt idx="3153">
                  <c:v>3154</c:v>
                </c:pt>
                <c:pt idx="3154">
                  <c:v>3155</c:v>
                </c:pt>
                <c:pt idx="3155">
                  <c:v>3156</c:v>
                </c:pt>
                <c:pt idx="3156">
                  <c:v>3157</c:v>
                </c:pt>
                <c:pt idx="3157">
                  <c:v>3158</c:v>
                </c:pt>
                <c:pt idx="3158">
                  <c:v>3159</c:v>
                </c:pt>
                <c:pt idx="3159">
                  <c:v>3160</c:v>
                </c:pt>
                <c:pt idx="3160">
                  <c:v>3161</c:v>
                </c:pt>
                <c:pt idx="3161">
                  <c:v>3162</c:v>
                </c:pt>
                <c:pt idx="3162">
                  <c:v>3163</c:v>
                </c:pt>
                <c:pt idx="3163">
                  <c:v>3164</c:v>
                </c:pt>
                <c:pt idx="3164">
                  <c:v>3165</c:v>
                </c:pt>
                <c:pt idx="3165">
                  <c:v>3166</c:v>
                </c:pt>
                <c:pt idx="3166">
                  <c:v>3167</c:v>
                </c:pt>
                <c:pt idx="3167">
                  <c:v>3168</c:v>
                </c:pt>
                <c:pt idx="3168">
                  <c:v>3169</c:v>
                </c:pt>
                <c:pt idx="3169">
                  <c:v>3170</c:v>
                </c:pt>
                <c:pt idx="3170">
                  <c:v>3171</c:v>
                </c:pt>
                <c:pt idx="3171">
                  <c:v>3172</c:v>
                </c:pt>
                <c:pt idx="3172">
                  <c:v>3173</c:v>
                </c:pt>
                <c:pt idx="3173">
                  <c:v>3174</c:v>
                </c:pt>
                <c:pt idx="3174">
                  <c:v>3175</c:v>
                </c:pt>
                <c:pt idx="3175">
                  <c:v>3176</c:v>
                </c:pt>
                <c:pt idx="3176">
                  <c:v>3177</c:v>
                </c:pt>
                <c:pt idx="3177">
                  <c:v>3178</c:v>
                </c:pt>
                <c:pt idx="3178">
                  <c:v>3179</c:v>
                </c:pt>
                <c:pt idx="3179">
                  <c:v>3180</c:v>
                </c:pt>
                <c:pt idx="3180">
                  <c:v>3181</c:v>
                </c:pt>
                <c:pt idx="3181">
                  <c:v>3182</c:v>
                </c:pt>
                <c:pt idx="3182">
                  <c:v>3183</c:v>
                </c:pt>
                <c:pt idx="3183">
                  <c:v>3184</c:v>
                </c:pt>
                <c:pt idx="3184">
                  <c:v>3185</c:v>
                </c:pt>
                <c:pt idx="3185">
                  <c:v>3186</c:v>
                </c:pt>
                <c:pt idx="3186">
                  <c:v>3187</c:v>
                </c:pt>
                <c:pt idx="3187">
                  <c:v>3188</c:v>
                </c:pt>
                <c:pt idx="3188">
                  <c:v>3189</c:v>
                </c:pt>
                <c:pt idx="3189">
                  <c:v>3190</c:v>
                </c:pt>
                <c:pt idx="3190">
                  <c:v>3191</c:v>
                </c:pt>
                <c:pt idx="3191">
                  <c:v>3192</c:v>
                </c:pt>
                <c:pt idx="3192">
                  <c:v>3193</c:v>
                </c:pt>
                <c:pt idx="3193">
                  <c:v>3194</c:v>
                </c:pt>
                <c:pt idx="3194">
                  <c:v>3195</c:v>
                </c:pt>
                <c:pt idx="3195">
                  <c:v>3196</c:v>
                </c:pt>
                <c:pt idx="3196">
                  <c:v>3197</c:v>
                </c:pt>
                <c:pt idx="3197">
                  <c:v>3198</c:v>
                </c:pt>
                <c:pt idx="3198">
                  <c:v>3199</c:v>
                </c:pt>
                <c:pt idx="3199">
                  <c:v>3200</c:v>
                </c:pt>
                <c:pt idx="3200">
                  <c:v>3201</c:v>
                </c:pt>
                <c:pt idx="3201">
                  <c:v>3202</c:v>
                </c:pt>
                <c:pt idx="3202">
                  <c:v>3203</c:v>
                </c:pt>
                <c:pt idx="3203">
                  <c:v>3204</c:v>
                </c:pt>
                <c:pt idx="3204">
                  <c:v>3205</c:v>
                </c:pt>
                <c:pt idx="3205">
                  <c:v>3206</c:v>
                </c:pt>
                <c:pt idx="3206">
                  <c:v>3207</c:v>
                </c:pt>
                <c:pt idx="3207">
                  <c:v>3208</c:v>
                </c:pt>
                <c:pt idx="3208">
                  <c:v>3209</c:v>
                </c:pt>
                <c:pt idx="3209">
                  <c:v>3210</c:v>
                </c:pt>
                <c:pt idx="3210">
                  <c:v>3211</c:v>
                </c:pt>
                <c:pt idx="3211">
                  <c:v>3212</c:v>
                </c:pt>
                <c:pt idx="3212">
                  <c:v>3213</c:v>
                </c:pt>
                <c:pt idx="3213">
                  <c:v>3214</c:v>
                </c:pt>
                <c:pt idx="3214">
                  <c:v>3215</c:v>
                </c:pt>
                <c:pt idx="3215">
                  <c:v>3216</c:v>
                </c:pt>
                <c:pt idx="3216">
                  <c:v>3217</c:v>
                </c:pt>
                <c:pt idx="3217">
                  <c:v>3218</c:v>
                </c:pt>
                <c:pt idx="3218">
                  <c:v>3219</c:v>
                </c:pt>
                <c:pt idx="3219">
                  <c:v>3220</c:v>
                </c:pt>
                <c:pt idx="3220">
                  <c:v>3221</c:v>
                </c:pt>
                <c:pt idx="3221">
                  <c:v>3222</c:v>
                </c:pt>
                <c:pt idx="3222">
                  <c:v>3223</c:v>
                </c:pt>
                <c:pt idx="3223">
                  <c:v>3224</c:v>
                </c:pt>
                <c:pt idx="3224">
                  <c:v>3225</c:v>
                </c:pt>
                <c:pt idx="3225">
                  <c:v>3226</c:v>
                </c:pt>
                <c:pt idx="3226">
                  <c:v>3227</c:v>
                </c:pt>
                <c:pt idx="3227">
                  <c:v>3228</c:v>
                </c:pt>
                <c:pt idx="3228">
                  <c:v>3229</c:v>
                </c:pt>
                <c:pt idx="3229">
                  <c:v>3230</c:v>
                </c:pt>
                <c:pt idx="3230">
                  <c:v>3231</c:v>
                </c:pt>
                <c:pt idx="3231">
                  <c:v>3232</c:v>
                </c:pt>
                <c:pt idx="3232">
                  <c:v>3233</c:v>
                </c:pt>
                <c:pt idx="3233">
                  <c:v>3234</c:v>
                </c:pt>
                <c:pt idx="3234">
                  <c:v>3235</c:v>
                </c:pt>
                <c:pt idx="3235">
                  <c:v>3236</c:v>
                </c:pt>
                <c:pt idx="3236">
                  <c:v>3237</c:v>
                </c:pt>
                <c:pt idx="3237">
                  <c:v>3238</c:v>
                </c:pt>
                <c:pt idx="3238">
                  <c:v>3239</c:v>
                </c:pt>
                <c:pt idx="3239">
                  <c:v>3240</c:v>
                </c:pt>
                <c:pt idx="3240">
                  <c:v>3241</c:v>
                </c:pt>
                <c:pt idx="3241">
                  <c:v>3242</c:v>
                </c:pt>
                <c:pt idx="3242">
                  <c:v>3243</c:v>
                </c:pt>
                <c:pt idx="3243">
                  <c:v>3244</c:v>
                </c:pt>
                <c:pt idx="3244">
                  <c:v>3245</c:v>
                </c:pt>
                <c:pt idx="3245">
                  <c:v>3246</c:v>
                </c:pt>
                <c:pt idx="3246">
                  <c:v>3247</c:v>
                </c:pt>
                <c:pt idx="3247">
                  <c:v>3248</c:v>
                </c:pt>
                <c:pt idx="3248">
                  <c:v>3249</c:v>
                </c:pt>
                <c:pt idx="3249">
                  <c:v>3250</c:v>
                </c:pt>
                <c:pt idx="3250">
                  <c:v>3251</c:v>
                </c:pt>
                <c:pt idx="3251">
                  <c:v>3252</c:v>
                </c:pt>
                <c:pt idx="3252">
                  <c:v>3253</c:v>
                </c:pt>
                <c:pt idx="3253">
                  <c:v>3254</c:v>
                </c:pt>
                <c:pt idx="3254">
                  <c:v>3255</c:v>
                </c:pt>
                <c:pt idx="3255">
                  <c:v>3256</c:v>
                </c:pt>
                <c:pt idx="3256">
                  <c:v>3257</c:v>
                </c:pt>
                <c:pt idx="3257">
                  <c:v>3258</c:v>
                </c:pt>
                <c:pt idx="3258">
                  <c:v>3259</c:v>
                </c:pt>
                <c:pt idx="3259">
                  <c:v>3260</c:v>
                </c:pt>
                <c:pt idx="3260">
                  <c:v>3261</c:v>
                </c:pt>
                <c:pt idx="3261">
                  <c:v>3262</c:v>
                </c:pt>
                <c:pt idx="3262">
                  <c:v>3263</c:v>
                </c:pt>
                <c:pt idx="3263">
                  <c:v>3264</c:v>
                </c:pt>
                <c:pt idx="3264">
                  <c:v>3265</c:v>
                </c:pt>
                <c:pt idx="3265">
                  <c:v>3266</c:v>
                </c:pt>
                <c:pt idx="3266">
                  <c:v>3267</c:v>
                </c:pt>
                <c:pt idx="3267">
                  <c:v>3268</c:v>
                </c:pt>
                <c:pt idx="3268">
                  <c:v>3269</c:v>
                </c:pt>
                <c:pt idx="3269">
                  <c:v>3270</c:v>
                </c:pt>
                <c:pt idx="3270">
                  <c:v>3271</c:v>
                </c:pt>
                <c:pt idx="3271">
                  <c:v>3272</c:v>
                </c:pt>
                <c:pt idx="3272">
                  <c:v>3273</c:v>
                </c:pt>
                <c:pt idx="3273">
                  <c:v>3274</c:v>
                </c:pt>
                <c:pt idx="3274">
                  <c:v>3275</c:v>
                </c:pt>
                <c:pt idx="3275">
                  <c:v>3276</c:v>
                </c:pt>
                <c:pt idx="3276">
                  <c:v>3277</c:v>
                </c:pt>
                <c:pt idx="3277">
                  <c:v>3278</c:v>
                </c:pt>
                <c:pt idx="3278">
                  <c:v>3279</c:v>
                </c:pt>
                <c:pt idx="3279">
                  <c:v>3280</c:v>
                </c:pt>
                <c:pt idx="3280">
                  <c:v>3281</c:v>
                </c:pt>
                <c:pt idx="3281">
                  <c:v>3282</c:v>
                </c:pt>
                <c:pt idx="3282">
                  <c:v>3283</c:v>
                </c:pt>
                <c:pt idx="3283">
                  <c:v>3284</c:v>
                </c:pt>
                <c:pt idx="3284">
                  <c:v>3285</c:v>
                </c:pt>
                <c:pt idx="3285">
                  <c:v>3286</c:v>
                </c:pt>
                <c:pt idx="3286">
                  <c:v>3287</c:v>
                </c:pt>
                <c:pt idx="3287">
                  <c:v>3288</c:v>
                </c:pt>
                <c:pt idx="3288">
                  <c:v>3289</c:v>
                </c:pt>
                <c:pt idx="3289">
                  <c:v>3290</c:v>
                </c:pt>
                <c:pt idx="3290">
                  <c:v>3291</c:v>
                </c:pt>
                <c:pt idx="3291">
                  <c:v>3292</c:v>
                </c:pt>
                <c:pt idx="3292">
                  <c:v>3293</c:v>
                </c:pt>
                <c:pt idx="3293">
                  <c:v>3294</c:v>
                </c:pt>
                <c:pt idx="3294">
                  <c:v>3295</c:v>
                </c:pt>
                <c:pt idx="3295">
                  <c:v>3296</c:v>
                </c:pt>
                <c:pt idx="3296">
                  <c:v>3297</c:v>
                </c:pt>
                <c:pt idx="3297">
                  <c:v>3298</c:v>
                </c:pt>
                <c:pt idx="3298">
                  <c:v>3299</c:v>
                </c:pt>
                <c:pt idx="3299">
                  <c:v>3300</c:v>
                </c:pt>
                <c:pt idx="3300">
                  <c:v>3301</c:v>
                </c:pt>
                <c:pt idx="3301">
                  <c:v>3302</c:v>
                </c:pt>
                <c:pt idx="3302">
                  <c:v>3303</c:v>
                </c:pt>
                <c:pt idx="3303">
                  <c:v>3304</c:v>
                </c:pt>
                <c:pt idx="3304">
                  <c:v>3305</c:v>
                </c:pt>
                <c:pt idx="3305">
                  <c:v>3306</c:v>
                </c:pt>
                <c:pt idx="3306">
                  <c:v>3307</c:v>
                </c:pt>
                <c:pt idx="3307">
                  <c:v>3308</c:v>
                </c:pt>
                <c:pt idx="3308">
                  <c:v>3309</c:v>
                </c:pt>
                <c:pt idx="3309">
                  <c:v>3310</c:v>
                </c:pt>
                <c:pt idx="3310">
                  <c:v>3311</c:v>
                </c:pt>
                <c:pt idx="3311">
                  <c:v>3312</c:v>
                </c:pt>
                <c:pt idx="3312">
                  <c:v>3313</c:v>
                </c:pt>
                <c:pt idx="3313">
                  <c:v>3314</c:v>
                </c:pt>
                <c:pt idx="3314">
                  <c:v>3315</c:v>
                </c:pt>
                <c:pt idx="3315">
                  <c:v>3316</c:v>
                </c:pt>
                <c:pt idx="3316">
                  <c:v>3317</c:v>
                </c:pt>
                <c:pt idx="3317">
                  <c:v>3318</c:v>
                </c:pt>
                <c:pt idx="3318">
                  <c:v>3319</c:v>
                </c:pt>
                <c:pt idx="3319">
                  <c:v>3320</c:v>
                </c:pt>
                <c:pt idx="3320">
                  <c:v>3321</c:v>
                </c:pt>
                <c:pt idx="3321">
                  <c:v>3322</c:v>
                </c:pt>
                <c:pt idx="3322">
                  <c:v>3323</c:v>
                </c:pt>
                <c:pt idx="3323">
                  <c:v>3324</c:v>
                </c:pt>
                <c:pt idx="3324">
                  <c:v>3325</c:v>
                </c:pt>
                <c:pt idx="3325">
                  <c:v>3326</c:v>
                </c:pt>
                <c:pt idx="3326">
                  <c:v>3327</c:v>
                </c:pt>
                <c:pt idx="3327">
                  <c:v>3328</c:v>
                </c:pt>
                <c:pt idx="3328">
                  <c:v>3329</c:v>
                </c:pt>
                <c:pt idx="3329">
                  <c:v>3330</c:v>
                </c:pt>
                <c:pt idx="3330">
                  <c:v>3331</c:v>
                </c:pt>
                <c:pt idx="3331">
                  <c:v>3332</c:v>
                </c:pt>
                <c:pt idx="3332">
                  <c:v>3333</c:v>
                </c:pt>
                <c:pt idx="3333">
                  <c:v>3334</c:v>
                </c:pt>
                <c:pt idx="3334">
                  <c:v>3335</c:v>
                </c:pt>
                <c:pt idx="3335">
                  <c:v>3336</c:v>
                </c:pt>
                <c:pt idx="3336">
                  <c:v>3337</c:v>
                </c:pt>
                <c:pt idx="3337">
                  <c:v>3338</c:v>
                </c:pt>
                <c:pt idx="3338">
                  <c:v>3339</c:v>
                </c:pt>
                <c:pt idx="3339">
                  <c:v>3340</c:v>
                </c:pt>
                <c:pt idx="3340">
                  <c:v>3341</c:v>
                </c:pt>
                <c:pt idx="3341">
                  <c:v>3342</c:v>
                </c:pt>
                <c:pt idx="3342">
                  <c:v>3343</c:v>
                </c:pt>
                <c:pt idx="3343">
                  <c:v>3344</c:v>
                </c:pt>
                <c:pt idx="3344">
                  <c:v>3345</c:v>
                </c:pt>
                <c:pt idx="3345">
                  <c:v>3346</c:v>
                </c:pt>
                <c:pt idx="3346">
                  <c:v>3347</c:v>
                </c:pt>
                <c:pt idx="3347">
                  <c:v>3348</c:v>
                </c:pt>
                <c:pt idx="3348">
                  <c:v>3349</c:v>
                </c:pt>
                <c:pt idx="3349">
                  <c:v>3350</c:v>
                </c:pt>
                <c:pt idx="3350">
                  <c:v>3351</c:v>
                </c:pt>
                <c:pt idx="3351">
                  <c:v>3352</c:v>
                </c:pt>
                <c:pt idx="3352">
                  <c:v>3353</c:v>
                </c:pt>
                <c:pt idx="3353">
                  <c:v>3354</c:v>
                </c:pt>
                <c:pt idx="3354">
                  <c:v>3355</c:v>
                </c:pt>
                <c:pt idx="3355">
                  <c:v>3356</c:v>
                </c:pt>
                <c:pt idx="3356">
                  <c:v>3357</c:v>
                </c:pt>
                <c:pt idx="3357">
                  <c:v>3358</c:v>
                </c:pt>
                <c:pt idx="3358">
                  <c:v>3359</c:v>
                </c:pt>
                <c:pt idx="3359">
                  <c:v>3360</c:v>
                </c:pt>
                <c:pt idx="3360">
                  <c:v>3361</c:v>
                </c:pt>
                <c:pt idx="3361">
                  <c:v>3362</c:v>
                </c:pt>
                <c:pt idx="3362">
                  <c:v>3363</c:v>
                </c:pt>
                <c:pt idx="3363">
                  <c:v>3364</c:v>
                </c:pt>
                <c:pt idx="3364">
                  <c:v>3365</c:v>
                </c:pt>
                <c:pt idx="3365">
                  <c:v>3366</c:v>
                </c:pt>
                <c:pt idx="3366">
                  <c:v>3367</c:v>
                </c:pt>
                <c:pt idx="3367">
                  <c:v>3368</c:v>
                </c:pt>
                <c:pt idx="3368">
                  <c:v>3369</c:v>
                </c:pt>
                <c:pt idx="3369">
                  <c:v>3370</c:v>
                </c:pt>
                <c:pt idx="3370">
                  <c:v>3371</c:v>
                </c:pt>
                <c:pt idx="3371">
                  <c:v>3372</c:v>
                </c:pt>
                <c:pt idx="3372">
                  <c:v>3373</c:v>
                </c:pt>
                <c:pt idx="3373">
                  <c:v>3374</c:v>
                </c:pt>
                <c:pt idx="3374">
                  <c:v>3375</c:v>
                </c:pt>
                <c:pt idx="3375">
                  <c:v>3376</c:v>
                </c:pt>
                <c:pt idx="3376">
                  <c:v>3377</c:v>
                </c:pt>
                <c:pt idx="3377">
                  <c:v>3378</c:v>
                </c:pt>
                <c:pt idx="3378">
                  <c:v>3379</c:v>
                </c:pt>
                <c:pt idx="3379">
                  <c:v>3380</c:v>
                </c:pt>
                <c:pt idx="3380">
                  <c:v>3381</c:v>
                </c:pt>
                <c:pt idx="3381">
                  <c:v>3382</c:v>
                </c:pt>
                <c:pt idx="3382">
                  <c:v>3383</c:v>
                </c:pt>
                <c:pt idx="3383">
                  <c:v>3384</c:v>
                </c:pt>
                <c:pt idx="3384">
                  <c:v>3385</c:v>
                </c:pt>
                <c:pt idx="3385">
                  <c:v>3386</c:v>
                </c:pt>
                <c:pt idx="3386">
                  <c:v>3387</c:v>
                </c:pt>
                <c:pt idx="3387">
                  <c:v>3388</c:v>
                </c:pt>
                <c:pt idx="3388">
                  <c:v>3389</c:v>
                </c:pt>
                <c:pt idx="3389">
                  <c:v>3390</c:v>
                </c:pt>
                <c:pt idx="3390">
                  <c:v>3391</c:v>
                </c:pt>
                <c:pt idx="3391">
                  <c:v>3392</c:v>
                </c:pt>
                <c:pt idx="3392">
                  <c:v>3393</c:v>
                </c:pt>
                <c:pt idx="3393">
                  <c:v>3394</c:v>
                </c:pt>
                <c:pt idx="3394">
                  <c:v>3395</c:v>
                </c:pt>
                <c:pt idx="3395">
                  <c:v>3396</c:v>
                </c:pt>
                <c:pt idx="3396">
                  <c:v>3397</c:v>
                </c:pt>
                <c:pt idx="3397">
                  <c:v>3398</c:v>
                </c:pt>
                <c:pt idx="3398">
                  <c:v>3399</c:v>
                </c:pt>
                <c:pt idx="3399">
                  <c:v>3400</c:v>
                </c:pt>
                <c:pt idx="3400">
                  <c:v>3401</c:v>
                </c:pt>
                <c:pt idx="3401">
                  <c:v>3402</c:v>
                </c:pt>
                <c:pt idx="3402">
                  <c:v>3403</c:v>
                </c:pt>
                <c:pt idx="3403">
                  <c:v>3404</c:v>
                </c:pt>
                <c:pt idx="3404">
                  <c:v>3405</c:v>
                </c:pt>
                <c:pt idx="3405">
                  <c:v>3406</c:v>
                </c:pt>
                <c:pt idx="3406">
                  <c:v>3407</c:v>
                </c:pt>
                <c:pt idx="3407">
                  <c:v>3408</c:v>
                </c:pt>
                <c:pt idx="3408">
                  <c:v>3409</c:v>
                </c:pt>
                <c:pt idx="3409">
                  <c:v>3410</c:v>
                </c:pt>
                <c:pt idx="3410">
                  <c:v>3411</c:v>
                </c:pt>
                <c:pt idx="3411">
                  <c:v>3412</c:v>
                </c:pt>
                <c:pt idx="3412">
                  <c:v>3413</c:v>
                </c:pt>
                <c:pt idx="3413">
                  <c:v>3414</c:v>
                </c:pt>
                <c:pt idx="3414">
                  <c:v>3415</c:v>
                </c:pt>
                <c:pt idx="3415">
                  <c:v>3416</c:v>
                </c:pt>
                <c:pt idx="3416">
                  <c:v>3417</c:v>
                </c:pt>
                <c:pt idx="3417">
                  <c:v>3418</c:v>
                </c:pt>
                <c:pt idx="3418">
                  <c:v>3419</c:v>
                </c:pt>
                <c:pt idx="3419">
                  <c:v>3420</c:v>
                </c:pt>
                <c:pt idx="3420">
                  <c:v>3421</c:v>
                </c:pt>
                <c:pt idx="3421">
                  <c:v>3422</c:v>
                </c:pt>
                <c:pt idx="3422">
                  <c:v>3423</c:v>
                </c:pt>
                <c:pt idx="3423">
                  <c:v>3424</c:v>
                </c:pt>
                <c:pt idx="3424">
                  <c:v>3425</c:v>
                </c:pt>
                <c:pt idx="3425">
                  <c:v>3426</c:v>
                </c:pt>
                <c:pt idx="3426">
                  <c:v>3427</c:v>
                </c:pt>
                <c:pt idx="3427">
                  <c:v>3428</c:v>
                </c:pt>
                <c:pt idx="3428">
                  <c:v>3429</c:v>
                </c:pt>
                <c:pt idx="3429">
                  <c:v>3430</c:v>
                </c:pt>
                <c:pt idx="3430">
                  <c:v>3431</c:v>
                </c:pt>
                <c:pt idx="3431">
                  <c:v>3432</c:v>
                </c:pt>
                <c:pt idx="3432">
                  <c:v>3433</c:v>
                </c:pt>
                <c:pt idx="3433">
                  <c:v>3434</c:v>
                </c:pt>
                <c:pt idx="3434">
                  <c:v>3435</c:v>
                </c:pt>
                <c:pt idx="3435">
                  <c:v>3436</c:v>
                </c:pt>
                <c:pt idx="3436">
                  <c:v>3437</c:v>
                </c:pt>
                <c:pt idx="3437">
                  <c:v>3438</c:v>
                </c:pt>
                <c:pt idx="3438">
                  <c:v>3439</c:v>
                </c:pt>
                <c:pt idx="3439">
                  <c:v>3440</c:v>
                </c:pt>
                <c:pt idx="3440">
                  <c:v>3441</c:v>
                </c:pt>
                <c:pt idx="3441">
                  <c:v>3442</c:v>
                </c:pt>
                <c:pt idx="3442">
                  <c:v>3443</c:v>
                </c:pt>
                <c:pt idx="3443">
                  <c:v>3444</c:v>
                </c:pt>
                <c:pt idx="3444">
                  <c:v>3445</c:v>
                </c:pt>
                <c:pt idx="3445">
                  <c:v>3446</c:v>
                </c:pt>
                <c:pt idx="3446">
                  <c:v>3447</c:v>
                </c:pt>
                <c:pt idx="3447">
                  <c:v>3448</c:v>
                </c:pt>
                <c:pt idx="3448">
                  <c:v>3449</c:v>
                </c:pt>
                <c:pt idx="3449">
                  <c:v>3450</c:v>
                </c:pt>
                <c:pt idx="3450">
                  <c:v>3451</c:v>
                </c:pt>
                <c:pt idx="3451">
                  <c:v>3452</c:v>
                </c:pt>
                <c:pt idx="3452">
                  <c:v>3453</c:v>
                </c:pt>
                <c:pt idx="3453">
                  <c:v>3454</c:v>
                </c:pt>
                <c:pt idx="3454">
                  <c:v>3455</c:v>
                </c:pt>
                <c:pt idx="3455">
                  <c:v>3456</c:v>
                </c:pt>
                <c:pt idx="3456">
                  <c:v>3457</c:v>
                </c:pt>
                <c:pt idx="3457">
                  <c:v>3458</c:v>
                </c:pt>
                <c:pt idx="3458">
                  <c:v>3459</c:v>
                </c:pt>
                <c:pt idx="3459">
                  <c:v>3460</c:v>
                </c:pt>
                <c:pt idx="3460">
                  <c:v>3461</c:v>
                </c:pt>
                <c:pt idx="3461">
                  <c:v>3462</c:v>
                </c:pt>
                <c:pt idx="3462">
                  <c:v>3463</c:v>
                </c:pt>
                <c:pt idx="3463">
                  <c:v>3464</c:v>
                </c:pt>
                <c:pt idx="3464">
                  <c:v>3465</c:v>
                </c:pt>
                <c:pt idx="3465">
                  <c:v>3466</c:v>
                </c:pt>
                <c:pt idx="3466">
                  <c:v>3467</c:v>
                </c:pt>
                <c:pt idx="3467">
                  <c:v>3468</c:v>
                </c:pt>
                <c:pt idx="3468">
                  <c:v>3469</c:v>
                </c:pt>
                <c:pt idx="3469">
                  <c:v>3470</c:v>
                </c:pt>
                <c:pt idx="3470">
                  <c:v>3471</c:v>
                </c:pt>
                <c:pt idx="3471">
                  <c:v>3472</c:v>
                </c:pt>
                <c:pt idx="3472">
                  <c:v>3473</c:v>
                </c:pt>
                <c:pt idx="3473">
                  <c:v>3474</c:v>
                </c:pt>
                <c:pt idx="3474">
                  <c:v>3475</c:v>
                </c:pt>
                <c:pt idx="3475">
                  <c:v>3476</c:v>
                </c:pt>
                <c:pt idx="3476">
                  <c:v>3477</c:v>
                </c:pt>
                <c:pt idx="3477">
                  <c:v>3478</c:v>
                </c:pt>
                <c:pt idx="3478">
                  <c:v>3479</c:v>
                </c:pt>
                <c:pt idx="3479">
                  <c:v>3480</c:v>
                </c:pt>
                <c:pt idx="3480">
                  <c:v>3481</c:v>
                </c:pt>
                <c:pt idx="3481">
                  <c:v>3482</c:v>
                </c:pt>
                <c:pt idx="3482">
                  <c:v>3483</c:v>
                </c:pt>
                <c:pt idx="3483">
                  <c:v>3484</c:v>
                </c:pt>
                <c:pt idx="3484">
                  <c:v>3485</c:v>
                </c:pt>
                <c:pt idx="3485">
                  <c:v>3486</c:v>
                </c:pt>
                <c:pt idx="3486">
                  <c:v>3487</c:v>
                </c:pt>
                <c:pt idx="3487">
                  <c:v>3488</c:v>
                </c:pt>
                <c:pt idx="3488">
                  <c:v>3489</c:v>
                </c:pt>
                <c:pt idx="3489">
                  <c:v>3490</c:v>
                </c:pt>
                <c:pt idx="3490">
                  <c:v>3491</c:v>
                </c:pt>
                <c:pt idx="3491">
                  <c:v>3492</c:v>
                </c:pt>
                <c:pt idx="3492">
                  <c:v>3493</c:v>
                </c:pt>
                <c:pt idx="3493">
                  <c:v>3494</c:v>
                </c:pt>
                <c:pt idx="3494">
                  <c:v>3495</c:v>
                </c:pt>
                <c:pt idx="3495">
                  <c:v>3496</c:v>
                </c:pt>
                <c:pt idx="3496">
                  <c:v>3497</c:v>
                </c:pt>
                <c:pt idx="3497">
                  <c:v>3498</c:v>
                </c:pt>
                <c:pt idx="3498">
                  <c:v>3499</c:v>
                </c:pt>
                <c:pt idx="3499">
                  <c:v>3500</c:v>
                </c:pt>
                <c:pt idx="3500">
                  <c:v>3501</c:v>
                </c:pt>
                <c:pt idx="3501">
                  <c:v>3502</c:v>
                </c:pt>
                <c:pt idx="3502">
                  <c:v>3503</c:v>
                </c:pt>
                <c:pt idx="3503">
                  <c:v>3504</c:v>
                </c:pt>
                <c:pt idx="3504">
                  <c:v>3505</c:v>
                </c:pt>
                <c:pt idx="3505">
                  <c:v>3506</c:v>
                </c:pt>
                <c:pt idx="3506">
                  <c:v>3507</c:v>
                </c:pt>
                <c:pt idx="3507">
                  <c:v>3508</c:v>
                </c:pt>
                <c:pt idx="3508">
                  <c:v>3509</c:v>
                </c:pt>
                <c:pt idx="3509">
                  <c:v>3510</c:v>
                </c:pt>
                <c:pt idx="3510">
                  <c:v>3511</c:v>
                </c:pt>
                <c:pt idx="3511">
                  <c:v>3512</c:v>
                </c:pt>
                <c:pt idx="3512">
                  <c:v>3513</c:v>
                </c:pt>
                <c:pt idx="3513">
                  <c:v>3514</c:v>
                </c:pt>
                <c:pt idx="3514">
                  <c:v>3515</c:v>
                </c:pt>
                <c:pt idx="3515">
                  <c:v>3516</c:v>
                </c:pt>
                <c:pt idx="3516">
                  <c:v>3517</c:v>
                </c:pt>
                <c:pt idx="3517">
                  <c:v>3518</c:v>
                </c:pt>
                <c:pt idx="3518">
                  <c:v>3519</c:v>
                </c:pt>
                <c:pt idx="3519">
                  <c:v>3520</c:v>
                </c:pt>
                <c:pt idx="3520">
                  <c:v>3521</c:v>
                </c:pt>
                <c:pt idx="3521">
                  <c:v>3522</c:v>
                </c:pt>
                <c:pt idx="3522">
                  <c:v>3523</c:v>
                </c:pt>
                <c:pt idx="3523">
                  <c:v>3524</c:v>
                </c:pt>
                <c:pt idx="3524">
                  <c:v>3525</c:v>
                </c:pt>
                <c:pt idx="3525">
                  <c:v>3526</c:v>
                </c:pt>
                <c:pt idx="3526">
                  <c:v>3527</c:v>
                </c:pt>
                <c:pt idx="3527">
                  <c:v>3528</c:v>
                </c:pt>
                <c:pt idx="3528">
                  <c:v>3529</c:v>
                </c:pt>
                <c:pt idx="3529">
                  <c:v>3530</c:v>
                </c:pt>
                <c:pt idx="3530">
                  <c:v>3531</c:v>
                </c:pt>
                <c:pt idx="3531">
                  <c:v>3532</c:v>
                </c:pt>
                <c:pt idx="3532">
                  <c:v>3533</c:v>
                </c:pt>
                <c:pt idx="3533">
                  <c:v>3534</c:v>
                </c:pt>
                <c:pt idx="3534">
                  <c:v>3535</c:v>
                </c:pt>
                <c:pt idx="3535">
                  <c:v>3536</c:v>
                </c:pt>
                <c:pt idx="3536">
                  <c:v>3537</c:v>
                </c:pt>
                <c:pt idx="3537">
                  <c:v>3538</c:v>
                </c:pt>
                <c:pt idx="3538">
                  <c:v>3539</c:v>
                </c:pt>
                <c:pt idx="3539">
                  <c:v>3540</c:v>
                </c:pt>
                <c:pt idx="3540">
                  <c:v>3541</c:v>
                </c:pt>
                <c:pt idx="3541">
                  <c:v>3542</c:v>
                </c:pt>
                <c:pt idx="3542">
                  <c:v>3543</c:v>
                </c:pt>
                <c:pt idx="3543">
                  <c:v>3544</c:v>
                </c:pt>
                <c:pt idx="3544">
                  <c:v>3545</c:v>
                </c:pt>
                <c:pt idx="3545">
                  <c:v>3546</c:v>
                </c:pt>
                <c:pt idx="3546">
                  <c:v>3547</c:v>
                </c:pt>
                <c:pt idx="3547">
                  <c:v>3548</c:v>
                </c:pt>
                <c:pt idx="3548">
                  <c:v>3549</c:v>
                </c:pt>
                <c:pt idx="3549">
                  <c:v>3550</c:v>
                </c:pt>
                <c:pt idx="3550">
                  <c:v>3551</c:v>
                </c:pt>
                <c:pt idx="3551">
                  <c:v>3552</c:v>
                </c:pt>
                <c:pt idx="3552">
                  <c:v>3553</c:v>
                </c:pt>
                <c:pt idx="3553">
                  <c:v>3554</c:v>
                </c:pt>
                <c:pt idx="3554">
                  <c:v>3555</c:v>
                </c:pt>
                <c:pt idx="3555">
                  <c:v>3556</c:v>
                </c:pt>
                <c:pt idx="3556">
                  <c:v>3557</c:v>
                </c:pt>
                <c:pt idx="3557">
                  <c:v>3558</c:v>
                </c:pt>
                <c:pt idx="3558">
                  <c:v>3559</c:v>
                </c:pt>
                <c:pt idx="3559">
                  <c:v>3560</c:v>
                </c:pt>
                <c:pt idx="3560">
                  <c:v>3561</c:v>
                </c:pt>
                <c:pt idx="3561">
                  <c:v>3562</c:v>
                </c:pt>
                <c:pt idx="3562">
                  <c:v>3563</c:v>
                </c:pt>
                <c:pt idx="3563">
                  <c:v>3564</c:v>
                </c:pt>
                <c:pt idx="3564">
                  <c:v>3565</c:v>
                </c:pt>
                <c:pt idx="3565">
                  <c:v>3566</c:v>
                </c:pt>
                <c:pt idx="3566">
                  <c:v>3567</c:v>
                </c:pt>
                <c:pt idx="3567">
                  <c:v>3568</c:v>
                </c:pt>
                <c:pt idx="3568">
                  <c:v>3569</c:v>
                </c:pt>
                <c:pt idx="3569">
                  <c:v>3570</c:v>
                </c:pt>
                <c:pt idx="3570">
                  <c:v>3571</c:v>
                </c:pt>
                <c:pt idx="3571">
                  <c:v>3572</c:v>
                </c:pt>
                <c:pt idx="3572">
                  <c:v>3573</c:v>
                </c:pt>
                <c:pt idx="3573">
                  <c:v>3574</c:v>
                </c:pt>
                <c:pt idx="3574">
                  <c:v>3575</c:v>
                </c:pt>
                <c:pt idx="3575">
                  <c:v>3576</c:v>
                </c:pt>
                <c:pt idx="3576">
                  <c:v>3577</c:v>
                </c:pt>
                <c:pt idx="3577">
                  <c:v>3578</c:v>
                </c:pt>
                <c:pt idx="3578">
                  <c:v>3579</c:v>
                </c:pt>
                <c:pt idx="3579">
                  <c:v>3580</c:v>
                </c:pt>
                <c:pt idx="3580">
                  <c:v>3581</c:v>
                </c:pt>
                <c:pt idx="3581">
                  <c:v>3582</c:v>
                </c:pt>
                <c:pt idx="3582">
                  <c:v>3583</c:v>
                </c:pt>
                <c:pt idx="3583">
                  <c:v>3584</c:v>
                </c:pt>
                <c:pt idx="3584">
                  <c:v>3585</c:v>
                </c:pt>
                <c:pt idx="3585">
                  <c:v>3586</c:v>
                </c:pt>
                <c:pt idx="3586">
                  <c:v>3587</c:v>
                </c:pt>
                <c:pt idx="3587">
                  <c:v>3588</c:v>
                </c:pt>
                <c:pt idx="3588">
                  <c:v>3589</c:v>
                </c:pt>
                <c:pt idx="3589">
                  <c:v>3590</c:v>
                </c:pt>
                <c:pt idx="3590">
                  <c:v>3591</c:v>
                </c:pt>
                <c:pt idx="3591">
                  <c:v>3592</c:v>
                </c:pt>
                <c:pt idx="3592">
                  <c:v>3593</c:v>
                </c:pt>
                <c:pt idx="3593">
                  <c:v>3594</c:v>
                </c:pt>
                <c:pt idx="3594">
                  <c:v>3595</c:v>
                </c:pt>
                <c:pt idx="3595">
                  <c:v>3596</c:v>
                </c:pt>
                <c:pt idx="3596">
                  <c:v>3597</c:v>
                </c:pt>
                <c:pt idx="3597">
                  <c:v>3598</c:v>
                </c:pt>
                <c:pt idx="3598">
                  <c:v>3599</c:v>
                </c:pt>
                <c:pt idx="3599">
                  <c:v>3600</c:v>
                </c:pt>
                <c:pt idx="3600">
                  <c:v>3601</c:v>
                </c:pt>
                <c:pt idx="3601">
                  <c:v>3602</c:v>
                </c:pt>
                <c:pt idx="3602">
                  <c:v>3603</c:v>
                </c:pt>
                <c:pt idx="3603">
                  <c:v>3604</c:v>
                </c:pt>
                <c:pt idx="3604">
                  <c:v>3605</c:v>
                </c:pt>
                <c:pt idx="3605">
                  <c:v>3606</c:v>
                </c:pt>
                <c:pt idx="3606">
                  <c:v>3607</c:v>
                </c:pt>
                <c:pt idx="3607">
                  <c:v>3608</c:v>
                </c:pt>
                <c:pt idx="3608">
                  <c:v>3609</c:v>
                </c:pt>
                <c:pt idx="3609">
                  <c:v>3610</c:v>
                </c:pt>
                <c:pt idx="3610">
                  <c:v>3611</c:v>
                </c:pt>
                <c:pt idx="3611">
                  <c:v>3612</c:v>
                </c:pt>
                <c:pt idx="3612">
                  <c:v>3613</c:v>
                </c:pt>
                <c:pt idx="3613">
                  <c:v>3614</c:v>
                </c:pt>
                <c:pt idx="3614">
                  <c:v>3615</c:v>
                </c:pt>
                <c:pt idx="3615">
                  <c:v>3616</c:v>
                </c:pt>
                <c:pt idx="3616">
                  <c:v>3617</c:v>
                </c:pt>
                <c:pt idx="3617">
                  <c:v>3618</c:v>
                </c:pt>
                <c:pt idx="3618">
                  <c:v>3619</c:v>
                </c:pt>
                <c:pt idx="3619">
                  <c:v>3620</c:v>
                </c:pt>
                <c:pt idx="3620">
                  <c:v>3621</c:v>
                </c:pt>
                <c:pt idx="3621">
                  <c:v>3622</c:v>
                </c:pt>
                <c:pt idx="3622">
                  <c:v>3623</c:v>
                </c:pt>
                <c:pt idx="3623">
                  <c:v>3624</c:v>
                </c:pt>
                <c:pt idx="3624">
                  <c:v>3625</c:v>
                </c:pt>
                <c:pt idx="3625">
                  <c:v>3626</c:v>
                </c:pt>
                <c:pt idx="3626">
                  <c:v>3627</c:v>
                </c:pt>
                <c:pt idx="3627">
                  <c:v>3628</c:v>
                </c:pt>
                <c:pt idx="3628">
                  <c:v>3629</c:v>
                </c:pt>
                <c:pt idx="3629">
                  <c:v>3630</c:v>
                </c:pt>
                <c:pt idx="3630">
                  <c:v>3631</c:v>
                </c:pt>
                <c:pt idx="3631">
                  <c:v>3632</c:v>
                </c:pt>
                <c:pt idx="3632">
                  <c:v>3633</c:v>
                </c:pt>
                <c:pt idx="3633">
                  <c:v>3634</c:v>
                </c:pt>
                <c:pt idx="3634">
                  <c:v>3635</c:v>
                </c:pt>
                <c:pt idx="3635">
                  <c:v>3636</c:v>
                </c:pt>
                <c:pt idx="3636">
                  <c:v>3637</c:v>
                </c:pt>
                <c:pt idx="3637">
                  <c:v>3638</c:v>
                </c:pt>
                <c:pt idx="3638">
                  <c:v>3639</c:v>
                </c:pt>
                <c:pt idx="3639">
                  <c:v>3640</c:v>
                </c:pt>
                <c:pt idx="3640">
                  <c:v>3641</c:v>
                </c:pt>
                <c:pt idx="3641">
                  <c:v>3642</c:v>
                </c:pt>
                <c:pt idx="3642">
                  <c:v>3643</c:v>
                </c:pt>
                <c:pt idx="3643">
                  <c:v>3644</c:v>
                </c:pt>
                <c:pt idx="3644">
                  <c:v>3645</c:v>
                </c:pt>
                <c:pt idx="3645">
                  <c:v>3646</c:v>
                </c:pt>
                <c:pt idx="3646">
                  <c:v>3647</c:v>
                </c:pt>
                <c:pt idx="3647">
                  <c:v>3648</c:v>
                </c:pt>
                <c:pt idx="3648">
                  <c:v>3649</c:v>
                </c:pt>
                <c:pt idx="3649">
                  <c:v>3650</c:v>
                </c:pt>
                <c:pt idx="3650">
                  <c:v>3651</c:v>
                </c:pt>
                <c:pt idx="3651">
                  <c:v>3652</c:v>
                </c:pt>
                <c:pt idx="3652">
                  <c:v>3653</c:v>
                </c:pt>
                <c:pt idx="3653">
                  <c:v>3654</c:v>
                </c:pt>
                <c:pt idx="3654">
                  <c:v>3655</c:v>
                </c:pt>
                <c:pt idx="3655">
                  <c:v>3656</c:v>
                </c:pt>
                <c:pt idx="3656">
                  <c:v>3657</c:v>
                </c:pt>
                <c:pt idx="3657">
                  <c:v>3658</c:v>
                </c:pt>
                <c:pt idx="3658">
                  <c:v>3659</c:v>
                </c:pt>
                <c:pt idx="3659">
                  <c:v>3660</c:v>
                </c:pt>
                <c:pt idx="3660">
                  <c:v>3661</c:v>
                </c:pt>
                <c:pt idx="3661">
                  <c:v>3662</c:v>
                </c:pt>
                <c:pt idx="3662">
                  <c:v>3663</c:v>
                </c:pt>
                <c:pt idx="3663">
                  <c:v>3664</c:v>
                </c:pt>
                <c:pt idx="3664">
                  <c:v>3665</c:v>
                </c:pt>
                <c:pt idx="3665">
                  <c:v>3666</c:v>
                </c:pt>
                <c:pt idx="3666">
                  <c:v>3667</c:v>
                </c:pt>
                <c:pt idx="3667">
                  <c:v>3668</c:v>
                </c:pt>
                <c:pt idx="3668">
                  <c:v>3669</c:v>
                </c:pt>
                <c:pt idx="3669">
                  <c:v>3670</c:v>
                </c:pt>
                <c:pt idx="3670">
                  <c:v>3671</c:v>
                </c:pt>
                <c:pt idx="3671">
                  <c:v>3672</c:v>
                </c:pt>
                <c:pt idx="3672">
                  <c:v>3673</c:v>
                </c:pt>
                <c:pt idx="3673">
                  <c:v>3674</c:v>
                </c:pt>
                <c:pt idx="3674">
                  <c:v>3675</c:v>
                </c:pt>
                <c:pt idx="3675">
                  <c:v>3676</c:v>
                </c:pt>
                <c:pt idx="3676">
                  <c:v>3677</c:v>
                </c:pt>
                <c:pt idx="3677">
                  <c:v>3678</c:v>
                </c:pt>
                <c:pt idx="3678">
                  <c:v>3679</c:v>
                </c:pt>
                <c:pt idx="3679">
                  <c:v>3680</c:v>
                </c:pt>
                <c:pt idx="3680">
                  <c:v>3681</c:v>
                </c:pt>
                <c:pt idx="3681">
                  <c:v>3682</c:v>
                </c:pt>
                <c:pt idx="3682">
                  <c:v>3683</c:v>
                </c:pt>
                <c:pt idx="3683">
                  <c:v>3684</c:v>
                </c:pt>
                <c:pt idx="3684">
                  <c:v>3685</c:v>
                </c:pt>
                <c:pt idx="3685">
                  <c:v>3686</c:v>
                </c:pt>
                <c:pt idx="3686">
                  <c:v>3687</c:v>
                </c:pt>
                <c:pt idx="3687">
                  <c:v>3688</c:v>
                </c:pt>
                <c:pt idx="3688">
                  <c:v>3689</c:v>
                </c:pt>
                <c:pt idx="3689">
                  <c:v>3690</c:v>
                </c:pt>
                <c:pt idx="3690">
                  <c:v>3691</c:v>
                </c:pt>
                <c:pt idx="3691">
                  <c:v>3692</c:v>
                </c:pt>
                <c:pt idx="3692">
                  <c:v>3693</c:v>
                </c:pt>
                <c:pt idx="3693">
                  <c:v>3694</c:v>
                </c:pt>
                <c:pt idx="3694">
                  <c:v>3695</c:v>
                </c:pt>
                <c:pt idx="3695">
                  <c:v>3696</c:v>
                </c:pt>
                <c:pt idx="3696">
                  <c:v>3697</c:v>
                </c:pt>
                <c:pt idx="3697">
                  <c:v>3698</c:v>
                </c:pt>
                <c:pt idx="3698">
                  <c:v>3699</c:v>
                </c:pt>
                <c:pt idx="3699">
                  <c:v>3700</c:v>
                </c:pt>
                <c:pt idx="3700">
                  <c:v>3701</c:v>
                </c:pt>
                <c:pt idx="3701">
                  <c:v>3702</c:v>
                </c:pt>
                <c:pt idx="3702">
                  <c:v>3703</c:v>
                </c:pt>
                <c:pt idx="3703">
                  <c:v>3704</c:v>
                </c:pt>
                <c:pt idx="3704">
                  <c:v>3705</c:v>
                </c:pt>
                <c:pt idx="3705">
                  <c:v>3706</c:v>
                </c:pt>
                <c:pt idx="3706">
                  <c:v>3707</c:v>
                </c:pt>
                <c:pt idx="3707">
                  <c:v>3708</c:v>
                </c:pt>
                <c:pt idx="3708">
                  <c:v>3709</c:v>
                </c:pt>
                <c:pt idx="3709">
                  <c:v>3710</c:v>
                </c:pt>
                <c:pt idx="3710">
                  <c:v>3711</c:v>
                </c:pt>
                <c:pt idx="3711">
                  <c:v>3712</c:v>
                </c:pt>
                <c:pt idx="3712">
                  <c:v>3713</c:v>
                </c:pt>
                <c:pt idx="3713">
                  <c:v>3714</c:v>
                </c:pt>
                <c:pt idx="3714">
                  <c:v>3715</c:v>
                </c:pt>
                <c:pt idx="3715">
                  <c:v>3716</c:v>
                </c:pt>
                <c:pt idx="3716">
                  <c:v>3717</c:v>
                </c:pt>
                <c:pt idx="3717">
                  <c:v>3718</c:v>
                </c:pt>
                <c:pt idx="3718">
                  <c:v>3719</c:v>
                </c:pt>
                <c:pt idx="3719">
                  <c:v>3720</c:v>
                </c:pt>
                <c:pt idx="3720">
                  <c:v>3721</c:v>
                </c:pt>
                <c:pt idx="3721">
                  <c:v>3722</c:v>
                </c:pt>
                <c:pt idx="3722">
                  <c:v>3723</c:v>
                </c:pt>
                <c:pt idx="3723">
                  <c:v>3724</c:v>
                </c:pt>
                <c:pt idx="3724">
                  <c:v>3725</c:v>
                </c:pt>
                <c:pt idx="3725">
                  <c:v>3726</c:v>
                </c:pt>
                <c:pt idx="3726">
                  <c:v>3727</c:v>
                </c:pt>
                <c:pt idx="3727">
                  <c:v>3728</c:v>
                </c:pt>
                <c:pt idx="3728">
                  <c:v>3729</c:v>
                </c:pt>
                <c:pt idx="3729">
                  <c:v>3730</c:v>
                </c:pt>
                <c:pt idx="3730">
                  <c:v>3731</c:v>
                </c:pt>
                <c:pt idx="3731">
                  <c:v>3732</c:v>
                </c:pt>
                <c:pt idx="3732">
                  <c:v>3733</c:v>
                </c:pt>
                <c:pt idx="3733">
                  <c:v>3734</c:v>
                </c:pt>
                <c:pt idx="3734">
                  <c:v>3735</c:v>
                </c:pt>
                <c:pt idx="3735">
                  <c:v>3736</c:v>
                </c:pt>
                <c:pt idx="3736">
                  <c:v>3737</c:v>
                </c:pt>
                <c:pt idx="3737">
                  <c:v>3738</c:v>
                </c:pt>
                <c:pt idx="3738">
                  <c:v>3739</c:v>
                </c:pt>
                <c:pt idx="3739">
                  <c:v>3740</c:v>
                </c:pt>
                <c:pt idx="3740">
                  <c:v>3741</c:v>
                </c:pt>
                <c:pt idx="3741">
                  <c:v>3742</c:v>
                </c:pt>
                <c:pt idx="3742">
                  <c:v>3743</c:v>
                </c:pt>
                <c:pt idx="3743">
                  <c:v>3744</c:v>
                </c:pt>
                <c:pt idx="3744">
                  <c:v>3745</c:v>
                </c:pt>
                <c:pt idx="3745">
                  <c:v>3746</c:v>
                </c:pt>
                <c:pt idx="3746">
                  <c:v>3747</c:v>
                </c:pt>
                <c:pt idx="3747">
                  <c:v>3748</c:v>
                </c:pt>
                <c:pt idx="3748">
                  <c:v>3749</c:v>
                </c:pt>
                <c:pt idx="3749">
                  <c:v>3750</c:v>
                </c:pt>
                <c:pt idx="3750">
                  <c:v>3751</c:v>
                </c:pt>
                <c:pt idx="3751">
                  <c:v>3752</c:v>
                </c:pt>
                <c:pt idx="3752">
                  <c:v>3753</c:v>
                </c:pt>
                <c:pt idx="3753">
                  <c:v>3754</c:v>
                </c:pt>
                <c:pt idx="3754">
                  <c:v>3755</c:v>
                </c:pt>
                <c:pt idx="3755">
                  <c:v>3756</c:v>
                </c:pt>
                <c:pt idx="3756">
                  <c:v>3757</c:v>
                </c:pt>
                <c:pt idx="3757">
                  <c:v>3758</c:v>
                </c:pt>
                <c:pt idx="3758">
                  <c:v>3759</c:v>
                </c:pt>
                <c:pt idx="3759">
                  <c:v>3760</c:v>
                </c:pt>
                <c:pt idx="3760">
                  <c:v>3761</c:v>
                </c:pt>
                <c:pt idx="3761">
                  <c:v>3762</c:v>
                </c:pt>
                <c:pt idx="3762">
                  <c:v>3763</c:v>
                </c:pt>
                <c:pt idx="3763">
                  <c:v>3764</c:v>
                </c:pt>
                <c:pt idx="3764">
                  <c:v>3765</c:v>
                </c:pt>
                <c:pt idx="3765">
                  <c:v>3766</c:v>
                </c:pt>
                <c:pt idx="3766">
                  <c:v>3767</c:v>
                </c:pt>
                <c:pt idx="3767">
                  <c:v>3768</c:v>
                </c:pt>
                <c:pt idx="3768">
                  <c:v>3769</c:v>
                </c:pt>
                <c:pt idx="3769">
                  <c:v>3770</c:v>
                </c:pt>
                <c:pt idx="3770">
                  <c:v>3771</c:v>
                </c:pt>
                <c:pt idx="3771">
                  <c:v>3772</c:v>
                </c:pt>
                <c:pt idx="3772">
                  <c:v>3773</c:v>
                </c:pt>
                <c:pt idx="3773">
                  <c:v>3774</c:v>
                </c:pt>
                <c:pt idx="3774">
                  <c:v>3775</c:v>
                </c:pt>
                <c:pt idx="3775">
                  <c:v>3776</c:v>
                </c:pt>
                <c:pt idx="3776">
                  <c:v>3777</c:v>
                </c:pt>
                <c:pt idx="3777">
                  <c:v>3778</c:v>
                </c:pt>
                <c:pt idx="3778">
                  <c:v>3779</c:v>
                </c:pt>
                <c:pt idx="3779">
                  <c:v>3780</c:v>
                </c:pt>
                <c:pt idx="3780">
                  <c:v>3781</c:v>
                </c:pt>
                <c:pt idx="3781">
                  <c:v>3782</c:v>
                </c:pt>
                <c:pt idx="3782">
                  <c:v>3783</c:v>
                </c:pt>
                <c:pt idx="3783">
                  <c:v>3784</c:v>
                </c:pt>
                <c:pt idx="3784">
                  <c:v>3785</c:v>
                </c:pt>
                <c:pt idx="3785">
                  <c:v>3786</c:v>
                </c:pt>
                <c:pt idx="3786">
                  <c:v>3787</c:v>
                </c:pt>
                <c:pt idx="3787">
                  <c:v>3788</c:v>
                </c:pt>
                <c:pt idx="3788">
                  <c:v>3789</c:v>
                </c:pt>
                <c:pt idx="3789">
                  <c:v>3790</c:v>
                </c:pt>
                <c:pt idx="3790">
                  <c:v>3791</c:v>
                </c:pt>
                <c:pt idx="3791">
                  <c:v>3792</c:v>
                </c:pt>
                <c:pt idx="3792">
                  <c:v>3793</c:v>
                </c:pt>
                <c:pt idx="3793">
                  <c:v>3794</c:v>
                </c:pt>
                <c:pt idx="3794">
                  <c:v>3795</c:v>
                </c:pt>
                <c:pt idx="3795">
                  <c:v>3796</c:v>
                </c:pt>
                <c:pt idx="3796">
                  <c:v>3797</c:v>
                </c:pt>
                <c:pt idx="3797">
                  <c:v>3798</c:v>
                </c:pt>
                <c:pt idx="3798">
                  <c:v>3799</c:v>
                </c:pt>
                <c:pt idx="3799">
                  <c:v>3800</c:v>
                </c:pt>
                <c:pt idx="3800">
                  <c:v>3801</c:v>
                </c:pt>
                <c:pt idx="3801">
                  <c:v>3802</c:v>
                </c:pt>
                <c:pt idx="3802">
                  <c:v>3803</c:v>
                </c:pt>
                <c:pt idx="3803">
                  <c:v>3804</c:v>
                </c:pt>
                <c:pt idx="3804">
                  <c:v>3805</c:v>
                </c:pt>
                <c:pt idx="3805">
                  <c:v>3806</c:v>
                </c:pt>
                <c:pt idx="3806">
                  <c:v>3807</c:v>
                </c:pt>
                <c:pt idx="3807">
                  <c:v>3808</c:v>
                </c:pt>
                <c:pt idx="3808">
                  <c:v>3809</c:v>
                </c:pt>
                <c:pt idx="3809">
                  <c:v>3810</c:v>
                </c:pt>
                <c:pt idx="3810">
                  <c:v>3811</c:v>
                </c:pt>
                <c:pt idx="3811">
                  <c:v>3812</c:v>
                </c:pt>
                <c:pt idx="3812">
                  <c:v>3813</c:v>
                </c:pt>
                <c:pt idx="3813">
                  <c:v>3814</c:v>
                </c:pt>
                <c:pt idx="3814">
                  <c:v>3815</c:v>
                </c:pt>
                <c:pt idx="3815">
                  <c:v>3816</c:v>
                </c:pt>
                <c:pt idx="3816">
                  <c:v>3817</c:v>
                </c:pt>
                <c:pt idx="3817">
                  <c:v>3818</c:v>
                </c:pt>
                <c:pt idx="3818">
                  <c:v>3819</c:v>
                </c:pt>
                <c:pt idx="3819">
                  <c:v>3820</c:v>
                </c:pt>
                <c:pt idx="3820">
                  <c:v>3821</c:v>
                </c:pt>
                <c:pt idx="3821">
                  <c:v>3822</c:v>
                </c:pt>
                <c:pt idx="3822">
                  <c:v>3823</c:v>
                </c:pt>
                <c:pt idx="3823">
                  <c:v>3824</c:v>
                </c:pt>
                <c:pt idx="3824">
                  <c:v>3825</c:v>
                </c:pt>
                <c:pt idx="3825">
                  <c:v>3826</c:v>
                </c:pt>
                <c:pt idx="3826">
                  <c:v>3827</c:v>
                </c:pt>
                <c:pt idx="3827">
                  <c:v>3828</c:v>
                </c:pt>
                <c:pt idx="3828">
                  <c:v>3829</c:v>
                </c:pt>
                <c:pt idx="3829">
                  <c:v>3830</c:v>
                </c:pt>
                <c:pt idx="3830">
                  <c:v>3831</c:v>
                </c:pt>
                <c:pt idx="3831">
                  <c:v>3832</c:v>
                </c:pt>
                <c:pt idx="3832">
                  <c:v>3833</c:v>
                </c:pt>
                <c:pt idx="3833">
                  <c:v>3834</c:v>
                </c:pt>
                <c:pt idx="3834">
                  <c:v>3835</c:v>
                </c:pt>
                <c:pt idx="3835">
                  <c:v>3836</c:v>
                </c:pt>
                <c:pt idx="3836">
                  <c:v>3837</c:v>
                </c:pt>
                <c:pt idx="3837">
                  <c:v>3838</c:v>
                </c:pt>
                <c:pt idx="3838">
                  <c:v>3839</c:v>
                </c:pt>
                <c:pt idx="3839">
                  <c:v>3840</c:v>
                </c:pt>
                <c:pt idx="3840">
                  <c:v>3841</c:v>
                </c:pt>
                <c:pt idx="3841">
                  <c:v>3842</c:v>
                </c:pt>
                <c:pt idx="3842">
                  <c:v>3843</c:v>
                </c:pt>
                <c:pt idx="3843">
                  <c:v>3844</c:v>
                </c:pt>
                <c:pt idx="3844">
                  <c:v>3845</c:v>
                </c:pt>
                <c:pt idx="3845">
                  <c:v>3846</c:v>
                </c:pt>
                <c:pt idx="3846">
                  <c:v>3847</c:v>
                </c:pt>
                <c:pt idx="3847">
                  <c:v>3848</c:v>
                </c:pt>
                <c:pt idx="3848">
                  <c:v>3849</c:v>
                </c:pt>
                <c:pt idx="3849">
                  <c:v>3850</c:v>
                </c:pt>
                <c:pt idx="3850">
                  <c:v>3851</c:v>
                </c:pt>
                <c:pt idx="3851">
                  <c:v>3852</c:v>
                </c:pt>
                <c:pt idx="3852">
                  <c:v>3853</c:v>
                </c:pt>
                <c:pt idx="3853">
                  <c:v>3854</c:v>
                </c:pt>
                <c:pt idx="3854">
                  <c:v>3855</c:v>
                </c:pt>
                <c:pt idx="3855">
                  <c:v>3856</c:v>
                </c:pt>
                <c:pt idx="3856">
                  <c:v>3857</c:v>
                </c:pt>
                <c:pt idx="3857">
                  <c:v>3858</c:v>
                </c:pt>
                <c:pt idx="3858">
                  <c:v>3859</c:v>
                </c:pt>
                <c:pt idx="3859">
                  <c:v>3860</c:v>
                </c:pt>
                <c:pt idx="3860">
                  <c:v>3861</c:v>
                </c:pt>
                <c:pt idx="3861">
                  <c:v>3862</c:v>
                </c:pt>
                <c:pt idx="3862">
                  <c:v>3863</c:v>
                </c:pt>
                <c:pt idx="3863">
                  <c:v>3864</c:v>
                </c:pt>
                <c:pt idx="3864">
                  <c:v>3865</c:v>
                </c:pt>
                <c:pt idx="3865">
                  <c:v>3866</c:v>
                </c:pt>
                <c:pt idx="3866">
                  <c:v>3867</c:v>
                </c:pt>
                <c:pt idx="3867">
                  <c:v>3868</c:v>
                </c:pt>
                <c:pt idx="3868">
                  <c:v>3869</c:v>
                </c:pt>
                <c:pt idx="3869">
                  <c:v>3870</c:v>
                </c:pt>
                <c:pt idx="3870">
                  <c:v>3871</c:v>
                </c:pt>
                <c:pt idx="3871">
                  <c:v>3872</c:v>
                </c:pt>
                <c:pt idx="3872">
                  <c:v>3873</c:v>
                </c:pt>
                <c:pt idx="3873">
                  <c:v>3874</c:v>
                </c:pt>
                <c:pt idx="3874">
                  <c:v>3875</c:v>
                </c:pt>
                <c:pt idx="3875">
                  <c:v>3876</c:v>
                </c:pt>
                <c:pt idx="3876">
                  <c:v>3877</c:v>
                </c:pt>
                <c:pt idx="3877">
                  <c:v>3878</c:v>
                </c:pt>
                <c:pt idx="3878">
                  <c:v>3879</c:v>
                </c:pt>
                <c:pt idx="3879">
                  <c:v>3880</c:v>
                </c:pt>
                <c:pt idx="3880">
                  <c:v>3881</c:v>
                </c:pt>
                <c:pt idx="3881">
                  <c:v>3882</c:v>
                </c:pt>
                <c:pt idx="3882">
                  <c:v>3883</c:v>
                </c:pt>
                <c:pt idx="3883">
                  <c:v>3884</c:v>
                </c:pt>
                <c:pt idx="3884">
                  <c:v>3885</c:v>
                </c:pt>
                <c:pt idx="3885">
                  <c:v>3886</c:v>
                </c:pt>
                <c:pt idx="3886">
                  <c:v>3887</c:v>
                </c:pt>
                <c:pt idx="3887">
                  <c:v>3888</c:v>
                </c:pt>
                <c:pt idx="3888">
                  <c:v>3889</c:v>
                </c:pt>
                <c:pt idx="3889">
                  <c:v>3890</c:v>
                </c:pt>
                <c:pt idx="3890">
                  <c:v>3891</c:v>
                </c:pt>
                <c:pt idx="3891">
                  <c:v>3892</c:v>
                </c:pt>
                <c:pt idx="3892">
                  <c:v>3893</c:v>
                </c:pt>
                <c:pt idx="3893">
                  <c:v>3894</c:v>
                </c:pt>
                <c:pt idx="3894">
                  <c:v>3895</c:v>
                </c:pt>
                <c:pt idx="3895">
                  <c:v>3896</c:v>
                </c:pt>
                <c:pt idx="3896">
                  <c:v>3897</c:v>
                </c:pt>
                <c:pt idx="3897">
                  <c:v>3898</c:v>
                </c:pt>
                <c:pt idx="3898">
                  <c:v>3899</c:v>
                </c:pt>
                <c:pt idx="3899">
                  <c:v>3900</c:v>
                </c:pt>
                <c:pt idx="3900">
                  <c:v>3901</c:v>
                </c:pt>
                <c:pt idx="3901">
                  <c:v>3902</c:v>
                </c:pt>
                <c:pt idx="3902">
                  <c:v>3903</c:v>
                </c:pt>
                <c:pt idx="3903">
                  <c:v>3904</c:v>
                </c:pt>
                <c:pt idx="3904">
                  <c:v>3905</c:v>
                </c:pt>
                <c:pt idx="3905">
                  <c:v>3906</c:v>
                </c:pt>
                <c:pt idx="3906">
                  <c:v>3907</c:v>
                </c:pt>
                <c:pt idx="3907">
                  <c:v>3908</c:v>
                </c:pt>
                <c:pt idx="3908">
                  <c:v>3909</c:v>
                </c:pt>
                <c:pt idx="3909">
                  <c:v>3910</c:v>
                </c:pt>
                <c:pt idx="3910">
                  <c:v>3911</c:v>
                </c:pt>
                <c:pt idx="3911">
                  <c:v>3912</c:v>
                </c:pt>
                <c:pt idx="3912">
                  <c:v>3913</c:v>
                </c:pt>
                <c:pt idx="3913">
                  <c:v>3914</c:v>
                </c:pt>
                <c:pt idx="3914">
                  <c:v>3915</c:v>
                </c:pt>
                <c:pt idx="3915">
                  <c:v>3916</c:v>
                </c:pt>
                <c:pt idx="3916">
                  <c:v>3917</c:v>
                </c:pt>
                <c:pt idx="3917">
                  <c:v>3918</c:v>
                </c:pt>
                <c:pt idx="3918">
                  <c:v>3919</c:v>
                </c:pt>
                <c:pt idx="3919">
                  <c:v>3920</c:v>
                </c:pt>
                <c:pt idx="3920">
                  <c:v>3921</c:v>
                </c:pt>
                <c:pt idx="3921">
                  <c:v>3922</c:v>
                </c:pt>
                <c:pt idx="3922">
                  <c:v>3923</c:v>
                </c:pt>
                <c:pt idx="3923">
                  <c:v>3924</c:v>
                </c:pt>
                <c:pt idx="3924">
                  <c:v>3925</c:v>
                </c:pt>
                <c:pt idx="3925">
                  <c:v>3926</c:v>
                </c:pt>
                <c:pt idx="3926">
                  <c:v>3927</c:v>
                </c:pt>
                <c:pt idx="3927">
                  <c:v>3928</c:v>
                </c:pt>
                <c:pt idx="3928">
                  <c:v>3929</c:v>
                </c:pt>
                <c:pt idx="3929">
                  <c:v>3930</c:v>
                </c:pt>
                <c:pt idx="3930">
                  <c:v>3931</c:v>
                </c:pt>
                <c:pt idx="3931">
                  <c:v>3932</c:v>
                </c:pt>
                <c:pt idx="3932">
                  <c:v>3933</c:v>
                </c:pt>
                <c:pt idx="3933">
                  <c:v>3934</c:v>
                </c:pt>
                <c:pt idx="3934">
                  <c:v>3935</c:v>
                </c:pt>
                <c:pt idx="3935">
                  <c:v>3936</c:v>
                </c:pt>
                <c:pt idx="3936">
                  <c:v>3937</c:v>
                </c:pt>
                <c:pt idx="3937">
                  <c:v>3938</c:v>
                </c:pt>
                <c:pt idx="3938">
                  <c:v>3939</c:v>
                </c:pt>
                <c:pt idx="3939">
                  <c:v>3940</c:v>
                </c:pt>
                <c:pt idx="3940">
                  <c:v>3941</c:v>
                </c:pt>
              </c:numCache>
            </c:numRef>
          </c:xVal>
          <c:yVal>
            <c:numRef>
              <c:f>Sheet1!$AD$2:$AD$7753</c:f>
              <c:numCache>
                <c:formatCode>General</c:formatCode>
                <c:ptCount val="7752"/>
                <c:pt idx="0">
                  <c:v>0.13167186147544641</c:v>
                </c:pt>
                <c:pt idx="1">
                  <c:v>0.57205401232627295</c:v>
                </c:pt>
                <c:pt idx="2">
                  <c:v>0.39403865924035886</c:v>
                </c:pt>
                <c:pt idx="3">
                  <c:v>0.47367799528921228</c:v>
                </c:pt>
                <c:pt idx="4">
                  <c:v>0.23163536279042773</c:v>
                </c:pt>
                <c:pt idx="5">
                  <c:v>0.29353663351309178</c:v>
                </c:pt>
                <c:pt idx="6">
                  <c:v>0.29199516594117236</c:v>
                </c:pt>
                <c:pt idx="7">
                  <c:v>0.32787833471460415</c:v>
                </c:pt>
                <c:pt idx="8">
                  <c:v>0.55023195945080872</c:v>
                </c:pt>
                <c:pt idx="9">
                  <c:v>0.24597058370012803</c:v>
                </c:pt>
                <c:pt idx="10">
                  <c:v>0.45518491229606939</c:v>
                </c:pt>
                <c:pt idx="11">
                  <c:v>0.54288620184995695</c:v>
                </c:pt>
                <c:pt idx="12">
                  <c:v>0.49225594977225784</c:v>
                </c:pt>
                <c:pt idx="13">
                  <c:v>0.45335836474702518</c:v>
                </c:pt>
                <c:pt idx="14">
                  <c:v>2.6119186229747404</c:v>
                </c:pt>
                <c:pt idx="15">
                  <c:v>1.8018816543939664</c:v>
                </c:pt>
                <c:pt idx="16">
                  <c:v>2.2213918306054126</c:v>
                </c:pt>
                <c:pt idx="17">
                  <c:v>2.2698218353817246</c:v>
                </c:pt>
                <c:pt idx="18">
                  <c:v>1.7386126173803862</c:v>
                </c:pt>
                <c:pt idx="19">
                  <c:v>1.5013297212095544</c:v>
                </c:pt>
                <c:pt idx="20">
                  <c:v>0.43099296686891497</c:v>
                </c:pt>
                <c:pt idx="21">
                  <c:v>0.87657426942004957</c:v>
                </c:pt>
                <c:pt idx="22">
                  <c:v>0.70179384042594606</c:v>
                </c:pt>
                <c:pt idx="23">
                  <c:v>1.0953587502937179</c:v>
                </c:pt>
                <c:pt idx="24">
                  <c:v>0.9408851255503059</c:v>
                </c:pt>
                <c:pt idx="25">
                  <c:v>0.39832499448824166</c:v>
                </c:pt>
                <c:pt idx="26">
                  <c:v>0.93153496390181445</c:v>
                </c:pt>
                <c:pt idx="27">
                  <c:v>0.67763417373680745</c:v>
                </c:pt>
                <c:pt idx="28">
                  <c:v>0.87087152165806758</c:v>
                </c:pt>
                <c:pt idx="29">
                  <c:v>0.82146071407352972</c:v>
                </c:pt>
                <c:pt idx="30">
                  <c:v>1.3523620611106013</c:v>
                </c:pt>
                <c:pt idx="31">
                  <c:v>0.88426987144718527</c:v>
                </c:pt>
                <c:pt idx="32">
                  <c:v>0.37455111243525074</c:v>
                </c:pt>
                <c:pt idx="33">
                  <c:v>0.44813168427163541</c:v>
                </c:pt>
                <c:pt idx="34">
                  <c:v>0.34230717407085498</c:v>
                </c:pt>
                <c:pt idx="35">
                  <c:v>0.54650152889377246</c:v>
                </c:pt>
                <c:pt idx="36">
                  <c:v>0.51555520122964493</c:v>
                </c:pt>
                <c:pt idx="37">
                  <c:v>0.53908489285681149</c:v>
                </c:pt>
                <c:pt idx="38">
                  <c:v>0.72197526523798405</c:v>
                </c:pt>
                <c:pt idx="39">
                  <c:v>0.63669603465711377</c:v>
                </c:pt>
                <c:pt idx="40">
                  <c:v>0.44860401079250822</c:v>
                </c:pt>
                <c:pt idx="41">
                  <c:v>0.4607219445009747</c:v>
                </c:pt>
                <c:pt idx="42">
                  <c:v>0.42139630981188336</c:v>
                </c:pt>
                <c:pt idx="43">
                  <c:v>0.74757648889005601</c:v>
                </c:pt>
                <c:pt idx="44">
                  <c:v>0.44903714414972207</c:v>
                </c:pt>
                <c:pt idx="45">
                  <c:v>0.474621989421109</c:v>
                </c:pt>
                <c:pt idx="46">
                  <c:v>0.62119556591624381</c:v>
                </c:pt>
                <c:pt idx="47">
                  <c:v>0.25435126007504749</c:v>
                </c:pt>
                <c:pt idx="48">
                  <c:v>0.51274498413301783</c:v>
                </c:pt>
                <c:pt idx="49">
                  <c:v>0.54716252960689271</c:v>
                </c:pt>
                <c:pt idx="50">
                  <c:v>0.10742231965753524</c:v>
                </c:pt>
                <c:pt idx="51">
                  <c:v>-4.3329677592396365E-2</c:v>
                </c:pt>
                <c:pt idx="52">
                  <c:v>0.46616936603406378</c:v>
                </c:pt>
                <c:pt idx="53">
                  <c:v>0.47169684380351518</c:v>
                </c:pt>
                <c:pt idx="54">
                  <c:v>0.46915059601833065</c:v>
                </c:pt>
                <c:pt idx="55">
                  <c:v>0.62297859807014522</c:v>
                </c:pt>
                <c:pt idx="56">
                  <c:v>0.589248305077128</c:v>
                </c:pt>
                <c:pt idx="57">
                  <c:v>0.65076001267949657</c:v>
                </c:pt>
                <c:pt idx="58">
                  <c:v>0.78312751919547008</c:v>
                </c:pt>
                <c:pt idx="59">
                  <c:v>0.24504701824763497</c:v>
                </c:pt>
                <c:pt idx="60">
                  <c:v>0.16572834566678241</c:v>
                </c:pt>
                <c:pt idx="61">
                  <c:v>0.32958451717892689</c:v>
                </c:pt>
                <c:pt idx="62">
                  <c:v>0.48010169375523049</c:v>
                </c:pt>
                <c:pt idx="63">
                  <c:v>0.27641089016178233</c:v>
                </c:pt>
                <c:pt idx="64">
                  <c:v>0.54628482560733493</c:v>
                </c:pt>
                <c:pt idx="65">
                  <c:v>0.36758198772575135</c:v>
                </c:pt>
                <c:pt idx="66">
                  <c:v>0.19941963032749088</c:v>
                </c:pt>
                <c:pt idx="67">
                  <c:v>0.27362031735971293</c:v>
                </c:pt>
                <c:pt idx="68">
                  <c:v>0.67320431983747264</c:v>
                </c:pt>
                <c:pt idx="69">
                  <c:v>0.46963757423894581</c:v>
                </c:pt>
                <c:pt idx="70">
                  <c:v>0.18158025911315656</c:v>
                </c:pt>
                <c:pt idx="71">
                  <c:v>0.30906895969724513</c:v>
                </c:pt>
                <c:pt idx="72">
                  <c:v>0.51960550606137135</c:v>
                </c:pt>
                <c:pt idx="73">
                  <c:v>0.28252932579863055</c:v>
                </c:pt>
                <c:pt idx="74">
                  <c:v>0.34501284911047092</c:v>
                </c:pt>
                <c:pt idx="75">
                  <c:v>0.49935962525088362</c:v>
                </c:pt>
                <c:pt idx="76">
                  <c:v>0.36518801862088779</c:v>
                </c:pt>
                <c:pt idx="77">
                  <c:v>0.24476570772937745</c:v>
                </c:pt>
                <c:pt idx="78">
                  <c:v>0.41558400345947932</c:v>
                </c:pt>
                <c:pt idx="79">
                  <c:v>2.431303031867893E-2</c:v>
                </c:pt>
                <c:pt idx="80">
                  <c:v>0.43290899745221934</c:v>
                </c:pt>
                <c:pt idx="81">
                  <c:v>0.60894110557684344</c:v>
                </c:pt>
                <c:pt idx="82">
                  <c:v>0.15460447856830983</c:v>
                </c:pt>
                <c:pt idx="83">
                  <c:v>0.43395329254805048</c:v>
                </c:pt>
                <c:pt idx="84">
                  <c:v>-6.2585092547728927E-2</c:v>
                </c:pt>
                <c:pt idx="85">
                  <c:v>0.29688063139274856</c:v>
                </c:pt>
                <c:pt idx="86">
                  <c:v>0.19008042243188195</c:v>
                </c:pt>
                <c:pt idx="87">
                  <c:v>0.3191823792160764</c:v>
                </c:pt>
                <c:pt idx="88">
                  <c:v>-0.18205725274049733</c:v>
                </c:pt>
                <c:pt idx="89">
                  <c:v>7.9811433936860521E-2</c:v>
                </c:pt>
                <c:pt idx="90">
                  <c:v>-0.10731100412670891</c:v>
                </c:pt>
                <c:pt idx="91">
                  <c:v>0.18319637628452234</c:v>
                </c:pt>
                <c:pt idx="92">
                  <c:v>0.17685507483161667</c:v>
                </c:pt>
                <c:pt idx="93">
                  <c:v>0.41243709553573371</c:v>
                </c:pt>
                <c:pt idx="94">
                  <c:v>0.13493556942539842</c:v>
                </c:pt>
                <c:pt idx="95">
                  <c:v>8.1873409044197487E-2</c:v>
                </c:pt>
                <c:pt idx="96">
                  <c:v>9.4232415523431978E-2</c:v>
                </c:pt>
                <c:pt idx="97">
                  <c:v>0.56569939070806319</c:v>
                </c:pt>
                <c:pt idx="98">
                  <c:v>0.39690383339094915</c:v>
                </c:pt>
                <c:pt idx="99">
                  <c:v>0.32036202741463349</c:v>
                </c:pt>
                <c:pt idx="100">
                  <c:v>0.28646899100793766</c:v>
                </c:pt>
                <c:pt idx="101">
                  <c:v>5.9050740846500194E-2</c:v>
                </c:pt>
                <c:pt idx="102">
                  <c:v>0.33186596494214626</c:v>
                </c:pt>
                <c:pt idx="103">
                  <c:v>0.59189122956100348</c:v>
                </c:pt>
                <c:pt idx="104">
                  <c:v>0.31275665992888113</c:v>
                </c:pt>
                <c:pt idx="105">
                  <c:v>0.15749669626201612</c:v>
                </c:pt>
                <c:pt idx="106">
                  <c:v>0.34275761305178065</c:v>
                </c:pt>
                <c:pt idx="107">
                  <c:v>0.30124335079021458</c:v>
                </c:pt>
                <c:pt idx="108">
                  <c:v>0.10782912589827331</c:v>
                </c:pt>
                <c:pt idx="109">
                  <c:v>0.43264649019265633</c:v>
                </c:pt>
                <c:pt idx="110">
                  <c:v>0.37280509224674185</c:v>
                </c:pt>
                <c:pt idx="111">
                  <c:v>0.46001726816650157</c:v>
                </c:pt>
                <c:pt idx="112">
                  <c:v>0.30491077269005906</c:v>
                </c:pt>
                <c:pt idx="113">
                  <c:v>0.43742100361331415</c:v>
                </c:pt>
                <c:pt idx="114">
                  <c:v>0.42819890001819516</c:v>
                </c:pt>
                <c:pt idx="115">
                  <c:v>0.28632275899864723</c:v>
                </c:pt>
                <c:pt idx="116">
                  <c:v>2.730041799113847E-2</c:v>
                </c:pt>
                <c:pt idx="117">
                  <c:v>0.31011134745463353</c:v>
                </c:pt>
                <c:pt idx="118">
                  <c:v>0.49792986657939409</c:v>
                </c:pt>
                <c:pt idx="119">
                  <c:v>8.3310426523985903E-3</c:v>
                </c:pt>
                <c:pt idx="120">
                  <c:v>0.2434923177759063</c:v>
                </c:pt>
                <c:pt idx="121">
                  <c:v>0.59885840657815104</c:v>
                </c:pt>
                <c:pt idx="122">
                  <c:v>0.6842916152578038</c:v>
                </c:pt>
                <c:pt idx="123">
                  <c:v>0.43045267107312268</c:v>
                </c:pt>
                <c:pt idx="124">
                  <c:v>0.77415993938534378</c:v>
                </c:pt>
                <c:pt idx="125">
                  <c:v>0.66318829186918782</c:v>
                </c:pt>
                <c:pt idx="126">
                  <c:v>0.69145527401449636</c:v>
                </c:pt>
                <c:pt idx="127">
                  <c:v>0.80528447503099843</c:v>
                </c:pt>
                <c:pt idx="128">
                  <c:v>0.60117588057073679</c:v>
                </c:pt>
                <c:pt idx="129">
                  <c:v>0.31930087226365034</c:v>
                </c:pt>
                <c:pt idx="130">
                  <c:v>0.55739510538225234</c:v>
                </c:pt>
                <c:pt idx="131">
                  <c:v>0.8967066815410818</c:v>
                </c:pt>
                <c:pt idx="132">
                  <c:v>0.74514932514025967</c:v>
                </c:pt>
                <c:pt idx="133">
                  <c:v>0.6671298588377228</c:v>
                </c:pt>
                <c:pt idx="134">
                  <c:v>0.38115718852178571</c:v>
                </c:pt>
                <c:pt idx="135">
                  <c:v>0.36677723644129578</c:v>
                </c:pt>
                <c:pt idx="136">
                  <c:v>0.73804724504239472</c:v>
                </c:pt>
                <c:pt idx="137">
                  <c:v>0.30143164901117458</c:v>
                </c:pt>
                <c:pt idx="138">
                  <c:v>0.84002685764621443</c:v>
                </c:pt>
                <c:pt idx="139">
                  <c:v>0.56197175165041413</c:v>
                </c:pt>
                <c:pt idx="140">
                  <c:v>0.63838223718306608</c:v>
                </c:pt>
                <c:pt idx="141">
                  <c:v>0.86676247165463627</c:v>
                </c:pt>
                <c:pt idx="142">
                  <c:v>0.24387667916496714</c:v>
                </c:pt>
                <c:pt idx="143">
                  <c:v>0.95216239236126654</c:v>
                </c:pt>
                <c:pt idx="144">
                  <c:v>8.4084665417216709E-2</c:v>
                </c:pt>
                <c:pt idx="145">
                  <c:v>0.52846520294655974</c:v>
                </c:pt>
                <c:pt idx="146">
                  <c:v>0.67838546342584571</c:v>
                </c:pt>
                <c:pt idx="147">
                  <c:v>0.49204493522545523</c:v>
                </c:pt>
                <c:pt idx="148">
                  <c:v>0.63548372947245246</c:v>
                </c:pt>
                <c:pt idx="149">
                  <c:v>0.54149671462279114</c:v>
                </c:pt>
                <c:pt idx="150">
                  <c:v>1.1291719218454399</c:v>
                </c:pt>
                <c:pt idx="151">
                  <c:v>0.39815859255039054</c:v>
                </c:pt>
                <c:pt idx="152">
                  <c:v>0.53157244270832793</c:v>
                </c:pt>
                <c:pt idx="153">
                  <c:v>1.4149527593222078</c:v>
                </c:pt>
                <c:pt idx="154">
                  <c:v>0.79646904205817881</c:v>
                </c:pt>
                <c:pt idx="155">
                  <c:v>0.87713195627373564</c:v>
                </c:pt>
                <c:pt idx="156">
                  <c:v>0.55706633342771372</c:v>
                </c:pt>
                <c:pt idx="157">
                  <c:v>0.40404434729236494</c:v>
                </c:pt>
                <c:pt idx="158">
                  <c:v>0.85887118189612588</c:v>
                </c:pt>
                <c:pt idx="159">
                  <c:v>0.56469613906791061</c:v>
                </c:pt>
                <c:pt idx="160">
                  <c:v>0.84061738571875599</c:v>
                </c:pt>
                <c:pt idx="161">
                  <c:v>1.1550802676850824</c:v>
                </c:pt>
                <c:pt idx="162">
                  <c:v>0.84236981362481034</c:v>
                </c:pt>
                <c:pt idx="163">
                  <c:v>1.0219135320579276</c:v>
                </c:pt>
                <c:pt idx="164">
                  <c:v>0.98047644146690427</c:v>
                </c:pt>
                <c:pt idx="165">
                  <c:v>0.95727447760665108</c:v>
                </c:pt>
                <c:pt idx="166">
                  <c:v>0.44236913867741201</c:v>
                </c:pt>
                <c:pt idx="167">
                  <c:v>1.0080271166000632</c:v>
                </c:pt>
                <c:pt idx="168">
                  <c:v>0.76327627360119887</c:v>
                </c:pt>
                <c:pt idx="169">
                  <c:v>0.92072691714262245</c:v>
                </c:pt>
                <c:pt idx="170">
                  <c:v>1.0265016407635108</c:v>
                </c:pt>
                <c:pt idx="171">
                  <c:v>0.86332542852898264</c:v>
                </c:pt>
                <c:pt idx="172">
                  <c:v>0.89196468323285982</c:v>
                </c:pt>
                <c:pt idx="173">
                  <c:v>0.40140813567890454</c:v>
                </c:pt>
                <c:pt idx="174">
                  <c:v>0.64516322373215917</c:v>
                </c:pt>
                <c:pt idx="175">
                  <c:v>0.50598176560398</c:v>
                </c:pt>
                <c:pt idx="176">
                  <c:v>0.34985257634937428</c:v>
                </c:pt>
                <c:pt idx="177">
                  <c:v>0.45640189228286498</c:v>
                </c:pt>
                <c:pt idx="178">
                  <c:v>0.73006338260259707</c:v>
                </c:pt>
                <c:pt idx="179">
                  <c:v>0.73872734920438221</c:v>
                </c:pt>
                <c:pt idx="180">
                  <c:v>0.67159582202176438</c:v>
                </c:pt>
                <c:pt idx="181">
                  <c:v>0.89606920939971912</c:v>
                </c:pt>
                <c:pt idx="182">
                  <c:v>0.48884977405780905</c:v>
                </c:pt>
                <c:pt idx="183">
                  <c:v>0.57390187106308721</c:v>
                </c:pt>
                <c:pt idx="184">
                  <c:v>0.9922606136462897</c:v>
                </c:pt>
                <c:pt idx="185">
                  <c:v>0.56879897069491703</c:v>
                </c:pt>
                <c:pt idx="186">
                  <c:v>0.70381502614387248</c:v>
                </c:pt>
                <c:pt idx="187">
                  <c:v>0.38653258644977262</c:v>
                </c:pt>
                <c:pt idx="188">
                  <c:v>0.63050610999524359</c:v>
                </c:pt>
                <c:pt idx="189">
                  <c:v>0.80883548257051352</c:v>
                </c:pt>
                <c:pt idx="190">
                  <c:v>0.5203609269618048</c:v>
                </c:pt>
                <c:pt idx="191">
                  <c:v>0.33314297379816171</c:v>
                </c:pt>
                <c:pt idx="192">
                  <c:v>0.6803815176683603</c:v>
                </c:pt>
                <c:pt idx="193">
                  <c:v>0.85121963247616339</c:v>
                </c:pt>
                <c:pt idx="194">
                  <c:v>0.80710483968789992</c:v>
                </c:pt>
                <c:pt idx="195">
                  <c:v>0.63351452623722215</c:v>
                </c:pt>
                <c:pt idx="196">
                  <c:v>0.36862618290532945</c:v>
                </c:pt>
                <c:pt idx="197">
                  <c:v>0.60679269804218006</c:v>
                </c:pt>
                <c:pt idx="198">
                  <c:v>0.6421703474491558</c:v>
                </c:pt>
                <c:pt idx="199">
                  <c:v>0.74420309122738004</c:v>
                </c:pt>
                <c:pt idx="200">
                  <c:v>0.697036303812959</c:v>
                </c:pt>
                <c:pt idx="201">
                  <c:v>0.61752499441355413</c:v>
                </c:pt>
                <c:pt idx="202">
                  <c:v>0.5457837736196347</c:v>
                </c:pt>
                <c:pt idx="203">
                  <c:v>0.51505494481376424</c:v>
                </c:pt>
                <c:pt idx="204">
                  <c:v>0.40129092795163634</c:v>
                </c:pt>
                <c:pt idx="205">
                  <c:v>0.74784496955019319</c:v>
                </c:pt>
                <c:pt idx="206">
                  <c:v>0.49793657751681097</c:v>
                </c:pt>
                <c:pt idx="207">
                  <c:v>0.52945167068159105</c:v>
                </c:pt>
                <c:pt idx="208">
                  <c:v>0.88576025772892919</c:v>
                </c:pt>
                <c:pt idx="209">
                  <c:v>0.59393691219911116</c:v>
                </c:pt>
                <c:pt idx="210">
                  <c:v>0.78141063569411306</c:v>
                </c:pt>
                <c:pt idx="211">
                  <c:v>0.62757545073385268</c:v>
                </c:pt>
                <c:pt idx="212">
                  <c:v>0.56626723578848681</c:v>
                </c:pt>
                <c:pt idx="213">
                  <c:v>0.71780815494875139</c:v>
                </c:pt>
                <c:pt idx="214">
                  <c:v>0.84830710744352444</c:v>
                </c:pt>
                <c:pt idx="215">
                  <c:v>0.39648560415231904</c:v>
                </c:pt>
                <c:pt idx="216">
                  <c:v>0.55577493495720942</c:v>
                </c:pt>
                <c:pt idx="217">
                  <c:v>0.43755653923854831</c:v>
                </c:pt>
                <c:pt idx="218">
                  <c:v>0.99815636032848376</c:v>
                </c:pt>
                <c:pt idx="219">
                  <c:v>0.76724325892746359</c:v>
                </c:pt>
                <c:pt idx="220">
                  <c:v>0.65395866530009172</c:v>
                </c:pt>
                <c:pt idx="221">
                  <c:v>0.38342078052293616</c:v>
                </c:pt>
                <c:pt idx="222">
                  <c:v>0.6511314732776885</c:v>
                </c:pt>
                <c:pt idx="223">
                  <c:v>0.41014790284872316</c:v>
                </c:pt>
                <c:pt idx="224">
                  <c:v>0.62384642438116922</c:v>
                </c:pt>
                <c:pt idx="225">
                  <c:v>0.88258110997783135</c:v>
                </c:pt>
                <c:pt idx="226">
                  <c:v>0.51457345608194593</c:v>
                </c:pt>
                <c:pt idx="227">
                  <c:v>0.57345458819618722</c:v>
                </c:pt>
                <c:pt idx="228">
                  <c:v>0.44490854958861847</c:v>
                </c:pt>
                <c:pt idx="229">
                  <c:v>0.56216076511731439</c:v>
                </c:pt>
                <c:pt idx="230">
                  <c:v>0.27482407205660087</c:v>
                </c:pt>
                <c:pt idx="231">
                  <c:v>0.46910560420516667</c:v>
                </c:pt>
                <c:pt idx="232">
                  <c:v>0.80443799399387839</c:v>
                </c:pt>
                <c:pt idx="233">
                  <c:v>3.2504581510928165E-2</c:v>
                </c:pt>
                <c:pt idx="234">
                  <c:v>0.23223424080045518</c:v>
                </c:pt>
                <c:pt idx="235">
                  <c:v>0.32674786117087296</c:v>
                </c:pt>
                <c:pt idx="236">
                  <c:v>0.121162997261548</c:v>
                </c:pt>
                <c:pt idx="237">
                  <c:v>0.33483402514047356</c:v>
                </c:pt>
                <c:pt idx="238">
                  <c:v>0.24630421116532686</c:v>
                </c:pt>
                <c:pt idx="239">
                  <c:v>-4.5311366043243595E-3</c:v>
                </c:pt>
                <c:pt idx="240">
                  <c:v>0.20080086951608234</c:v>
                </c:pt>
                <c:pt idx="241">
                  <c:v>0.32988956114583523</c:v>
                </c:pt>
                <c:pt idx="242">
                  <c:v>0.30903083617582761</c:v>
                </c:pt>
                <c:pt idx="243">
                  <c:v>0.27021120938660603</c:v>
                </c:pt>
                <c:pt idx="244">
                  <c:v>-3.4793891517947984E-2</c:v>
                </c:pt>
                <c:pt idx="245">
                  <c:v>0.2187280596439245</c:v>
                </c:pt>
                <c:pt idx="246">
                  <c:v>-3.0571324067807382E-2</c:v>
                </c:pt>
                <c:pt idx="247">
                  <c:v>-6.4070067804822273E-2</c:v>
                </c:pt>
                <c:pt idx="248">
                  <c:v>0.19985482475447514</c:v>
                </c:pt>
                <c:pt idx="249">
                  <c:v>7.2193625983552057E-2</c:v>
                </c:pt>
                <c:pt idx="250">
                  <c:v>0.41276748694790699</c:v>
                </c:pt>
                <c:pt idx="251">
                  <c:v>0.32801483156912337</c:v>
                </c:pt>
                <c:pt idx="252">
                  <c:v>0.31083730230149209</c:v>
                </c:pt>
                <c:pt idx="253">
                  <c:v>-2.4260744175741422E-2</c:v>
                </c:pt>
                <c:pt idx="254">
                  <c:v>0.16578991040142599</c:v>
                </c:pt>
                <c:pt idx="255">
                  <c:v>0.59236860748701492</c:v>
                </c:pt>
                <c:pt idx="256">
                  <c:v>0.56842531308027855</c:v>
                </c:pt>
                <c:pt idx="257">
                  <c:v>-0.2144597987118857</c:v>
                </c:pt>
                <c:pt idx="258">
                  <c:v>-0.22383741907103794</c:v>
                </c:pt>
                <c:pt idx="259">
                  <c:v>-0.34724952553752964</c:v>
                </c:pt>
                <c:pt idx="260">
                  <c:v>5.6224517836622745E-2</c:v>
                </c:pt>
                <c:pt idx="261">
                  <c:v>0.32044154047476958</c:v>
                </c:pt>
                <c:pt idx="262">
                  <c:v>-0.23758073597308638</c:v>
                </c:pt>
                <c:pt idx="263">
                  <c:v>7.597237436929305E-4</c:v>
                </c:pt>
                <c:pt idx="264">
                  <c:v>0.11102153507216439</c:v>
                </c:pt>
                <c:pt idx="265">
                  <c:v>-3.941732965393463E-2</c:v>
                </c:pt>
                <c:pt idx="266">
                  <c:v>4.5379350200180912E-2</c:v>
                </c:pt>
                <c:pt idx="267">
                  <c:v>0.52124339177832546</c:v>
                </c:pt>
                <c:pt idx="268">
                  <c:v>0.15923364912102667</c:v>
                </c:pt>
                <c:pt idx="269">
                  <c:v>9.2437016368052127E-2</c:v>
                </c:pt>
                <c:pt idx="270">
                  <c:v>0.29173704501076481</c:v>
                </c:pt>
                <c:pt idx="271">
                  <c:v>0.14738430561110905</c:v>
                </c:pt>
                <c:pt idx="272">
                  <c:v>0.11521084974778217</c:v>
                </c:pt>
                <c:pt idx="273">
                  <c:v>0.44108625056110684</c:v>
                </c:pt>
                <c:pt idx="274">
                  <c:v>0.41797175503729411</c:v>
                </c:pt>
                <c:pt idx="275">
                  <c:v>0.32609394637462819</c:v>
                </c:pt>
                <c:pt idx="276">
                  <c:v>0.60406955139804541</c:v>
                </c:pt>
                <c:pt idx="277">
                  <c:v>-9.9374184361478157E-2</c:v>
                </c:pt>
                <c:pt idx="278">
                  <c:v>0.59148047229471423</c:v>
                </c:pt>
                <c:pt idx="279">
                  <c:v>0.25967271424295335</c:v>
                </c:pt>
                <c:pt idx="280">
                  <c:v>0.35645032584469272</c:v>
                </c:pt>
                <c:pt idx="281">
                  <c:v>-0.16051476138134735</c:v>
                </c:pt>
                <c:pt idx="282">
                  <c:v>-9.0111398081127447E-3</c:v>
                </c:pt>
                <c:pt idx="283">
                  <c:v>-3.9687754709305523E-4</c:v>
                </c:pt>
                <c:pt idx="284">
                  <c:v>3.4253790702720721E-2</c:v>
                </c:pt>
                <c:pt idx="285">
                  <c:v>6.1071754301367243E-3</c:v>
                </c:pt>
                <c:pt idx="286">
                  <c:v>0.29272654674723508</c:v>
                </c:pt>
                <c:pt idx="287">
                  <c:v>2.1459815408741978E-2</c:v>
                </c:pt>
                <c:pt idx="288">
                  <c:v>-5.0784783296298208E-2</c:v>
                </c:pt>
                <c:pt idx="289">
                  <c:v>-9.3698924035079401E-2</c:v>
                </c:pt>
                <c:pt idx="290">
                  <c:v>-0.10615849373056818</c:v>
                </c:pt>
                <c:pt idx="291">
                  <c:v>-4.383716263840487E-2</c:v>
                </c:pt>
                <c:pt idx="292">
                  <c:v>2.1945499593933881E-2</c:v>
                </c:pt>
                <c:pt idx="293">
                  <c:v>-0.23813490478414856</c:v>
                </c:pt>
                <c:pt idx="294">
                  <c:v>0.19918898690975961</c:v>
                </c:pt>
                <c:pt idx="295">
                  <c:v>-1.9017983536206984E-3</c:v>
                </c:pt>
                <c:pt idx="296">
                  <c:v>-0.19352845809690322</c:v>
                </c:pt>
                <c:pt idx="297">
                  <c:v>-4.1563291593771368E-3</c:v>
                </c:pt>
                <c:pt idx="298">
                  <c:v>-0.19138160758505052</c:v>
                </c:pt>
                <c:pt idx="299">
                  <c:v>1.950250850301094E-2</c:v>
                </c:pt>
                <c:pt idx="300">
                  <c:v>-3.8652066436650756E-2</c:v>
                </c:pt>
                <c:pt idx="301">
                  <c:v>3.9215536671222129E-2</c:v>
                </c:pt>
                <c:pt idx="302">
                  <c:v>-0.213571680752489</c:v>
                </c:pt>
                <c:pt idx="303">
                  <c:v>-0.2517636939614043</c:v>
                </c:pt>
                <c:pt idx="304">
                  <c:v>9.5715100581561519E-2</c:v>
                </c:pt>
                <c:pt idx="305">
                  <c:v>0.20295728701259508</c:v>
                </c:pt>
                <c:pt idx="306">
                  <c:v>0.20582088549322419</c:v>
                </c:pt>
                <c:pt idx="307">
                  <c:v>0.22648076443289034</c:v>
                </c:pt>
                <c:pt idx="308">
                  <c:v>-0.20018979265314929</c:v>
                </c:pt>
                <c:pt idx="309">
                  <c:v>0.44877286864590804</c:v>
                </c:pt>
                <c:pt idx="310">
                  <c:v>-4.9153690751757573E-2</c:v>
                </c:pt>
                <c:pt idx="311">
                  <c:v>6.8273651220340792E-2</c:v>
                </c:pt>
                <c:pt idx="312">
                  <c:v>-6.4009922412600062E-2</c:v>
                </c:pt>
                <c:pt idx="313">
                  <c:v>0.17985630758275972</c:v>
                </c:pt>
                <c:pt idx="314">
                  <c:v>0.14145437095203217</c:v>
                </c:pt>
                <c:pt idx="315">
                  <c:v>0.1366035707195179</c:v>
                </c:pt>
                <c:pt idx="316">
                  <c:v>-0.12704757745536366</c:v>
                </c:pt>
                <c:pt idx="317">
                  <c:v>-0.19826715334516631</c:v>
                </c:pt>
                <c:pt idx="318">
                  <c:v>0.39782737073508212</c:v>
                </c:pt>
                <c:pt idx="319">
                  <c:v>0.26396708287101944</c:v>
                </c:pt>
                <c:pt idx="320">
                  <c:v>0.24164574266900551</c:v>
                </c:pt>
                <c:pt idx="321">
                  <c:v>0.23249233422514282</c:v>
                </c:pt>
                <c:pt idx="322">
                  <c:v>-6.8093060573226616E-2</c:v>
                </c:pt>
                <c:pt idx="323">
                  <c:v>3.9237665833169455E-2</c:v>
                </c:pt>
                <c:pt idx="324">
                  <c:v>-0.30240846358515761</c:v>
                </c:pt>
                <c:pt idx="325">
                  <c:v>0.25963854279817955</c:v>
                </c:pt>
                <c:pt idx="326">
                  <c:v>0.21266424527556227</c:v>
                </c:pt>
                <c:pt idx="327">
                  <c:v>0.41260439762927925</c:v>
                </c:pt>
                <c:pt idx="328">
                  <c:v>-0.24638062912469838</c:v>
                </c:pt>
                <c:pt idx="329">
                  <c:v>0.16109756935637209</c:v>
                </c:pt>
                <c:pt idx="330">
                  <c:v>0.43661131337071613</c:v>
                </c:pt>
                <c:pt idx="331">
                  <c:v>0.19880721389367029</c:v>
                </c:pt>
                <c:pt idx="332">
                  <c:v>0.33652390204266247</c:v>
                </c:pt>
                <c:pt idx="333">
                  <c:v>0.63026756361121983</c:v>
                </c:pt>
                <c:pt idx="334">
                  <c:v>0.21259432073281737</c:v>
                </c:pt>
                <c:pt idx="335">
                  <c:v>-0.16530120175268781</c:v>
                </c:pt>
                <c:pt idx="336">
                  <c:v>-0.12401377470148134</c:v>
                </c:pt>
                <c:pt idx="337">
                  <c:v>0.10259688914685539</c:v>
                </c:pt>
                <c:pt idx="338">
                  <c:v>-0.11187957633909118</c:v>
                </c:pt>
                <c:pt idx="339">
                  <c:v>-0.38796481619243206</c:v>
                </c:pt>
                <c:pt idx="340">
                  <c:v>-0.17991598077247151</c:v>
                </c:pt>
                <c:pt idx="341">
                  <c:v>0.35329900743940046</c:v>
                </c:pt>
                <c:pt idx="342">
                  <c:v>3.9874595207045616E-2</c:v>
                </c:pt>
                <c:pt idx="343">
                  <c:v>0.43117227480393705</c:v>
                </c:pt>
                <c:pt idx="344">
                  <c:v>-0.23031803046322796</c:v>
                </c:pt>
                <c:pt idx="345">
                  <c:v>-1.3733775676261217E-2</c:v>
                </c:pt>
                <c:pt idx="346">
                  <c:v>-7.6385041752846661E-2</c:v>
                </c:pt>
                <c:pt idx="347">
                  <c:v>-7.1400820249145625E-3</c:v>
                </c:pt>
                <c:pt idx="348">
                  <c:v>0.22795638193140455</c:v>
                </c:pt>
                <c:pt idx="349">
                  <c:v>6.011693642080651E-2</c:v>
                </c:pt>
                <c:pt idx="350">
                  <c:v>-2.130402076212512E-2</c:v>
                </c:pt>
                <c:pt idx="351">
                  <c:v>9.1088519465587492E-2</c:v>
                </c:pt>
                <c:pt idx="352">
                  <c:v>1.2059243037854106E-2</c:v>
                </c:pt>
                <c:pt idx="353">
                  <c:v>0.11777841778733977</c:v>
                </c:pt>
                <c:pt idx="354">
                  <c:v>-0.2682018397539121</c:v>
                </c:pt>
                <c:pt idx="355">
                  <c:v>-0.11591697004869062</c:v>
                </c:pt>
                <c:pt idx="356">
                  <c:v>-0.17009795366815794</c:v>
                </c:pt>
                <c:pt idx="357">
                  <c:v>-0.13414403521077034</c:v>
                </c:pt>
                <c:pt idx="358">
                  <c:v>2.9834629853986439E-2</c:v>
                </c:pt>
                <c:pt idx="359">
                  <c:v>-0.13687723658122319</c:v>
                </c:pt>
                <c:pt idx="360">
                  <c:v>-0.17477132703691556</c:v>
                </c:pt>
                <c:pt idx="361">
                  <c:v>-4.9694929210741812E-2</c:v>
                </c:pt>
                <c:pt idx="362">
                  <c:v>0.14286271389947203</c:v>
                </c:pt>
                <c:pt idx="363">
                  <c:v>-0.12304991809373167</c:v>
                </c:pt>
                <c:pt idx="364">
                  <c:v>-2.608896523319526E-2</c:v>
                </c:pt>
                <c:pt idx="365">
                  <c:v>-0.25102876688720688</c:v>
                </c:pt>
                <c:pt idx="366">
                  <c:v>-0.37053974031489023</c:v>
                </c:pt>
                <c:pt idx="367">
                  <c:v>6.6294329334803948E-2</c:v>
                </c:pt>
                <c:pt idx="368">
                  <c:v>3.238357427326477E-4</c:v>
                </c:pt>
                <c:pt idx="369">
                  <c:v>-2.3398742683866658E-2</c:v>
                </c:pt>
                <c:pt idx="370">
                  <c:v>0.49842754030279268</c:v>
                </c:pt>
                <c:pt idx="371">
                  <c:v>0.25893111263605162</c:v>
                </c:pt>
                <c:pt idx="372">
                  <c:v>0.18530483185501545</c:v>
                </c:pt>
                <c:pt idx="373">
                  <c:v>0.29754565864887894</c:v>
                </c:pt>
                <c:pt idx="374">
                  <c:v>3.4496173045750478E-2</c:v>
                </c:pt>
                <c:pt idx="375">
                  <c:v>0.13844250384922319</c:v>
                </c:pt>
                <c:pt idx="376">
                  <c:v>0.37565394050904644</c:v>
                </c:pt>
                <c:pt idx="377">
                  <c:v>-0.18119999431851497</c:v>
                </c:pt>
                <c:pt idx="378">
                  <c:v>0.2970070684509496</c:v>
                </c:pt>
                <c:pt idx="379">
                  <c:v>0.64131963881486342</c:v>
                </c:pt>
                <c:pt idx="380">
                  <c:v>0.37075506519607115</c:v>
                </c:pt>
                <c:pt idx="381">
                  <c:v>0.18406514891504688</c:v>
                </c:pt>
                <c:pt idx="382">
                  <c:v>0.45077538582032339</c:v>
                </c:pt>
                <c:pt idx="383">
                  <c:v>0.49975590303007467</c:v>
                </c:pt>
                <c:pt idx="384">
                  <c:v>0.18159422827273008</c:v>
                </c:pt>
                <c:pt idx="385">
                  <c:v>0.48522606303409432</c:v>
                </c:pt>
                <c:pt idx="386">
                  <c:v>0.28416068794965277</c:v>
                </c:pt>
                <c:pt idx="387">
                  <c:v>0.24023634133875094</c:v>
                </c:pt>
                <c:pt idx="388">
                  <c:v>0.27072590813567166</c:v>
                </c:pt>
                <c:pt idx="389">
                  <c:v>0.29240608619239827</c:v>
                </c:pt>
                <c:pt idx="390">
                  <c:v>8.5951871788669809E-2</c:v>
                </c:pt>
                <c:pt idx="391">
                  <c:v>0.21404388750529968</c:v>
                </c:pt>
                <c:pt idx="392">
                  <c:v>0.56249967374381038</c:v>
                </c:pt>
                <c:pt idx="393">
                  <c:v>0.36824733049101166</c:v>
                </c:pt>
                <c:pt idx="394">
                  <c:v>0.28162003755478615</c:v>
                </c:pt>
                <c:pt idx="395">
                  <c:v>0.40822348570608291</c:v>
                </c:pt>
                <c:pt idx="396">
                  <c:v>0.30126957109433139</c:v>
                </c:pt>
                <c:pt idx="397">
                  <c:v>0.6738156127274908</c:v>
                </c:pt>
                <c:pt idx="398">
                  <c:v>1.7534866725665843E-2</c:v>
                </c:pt>
                <c:pt idx="399">
                  <c:v>0.23383973325808993</c:v>
                </c:pt>
                <c:pt idx="400">
                  <c:v>0.20877108706957026</c:v>
                </c:pt>
                <c:pt idx="401">
                  <c:v>0.27019502576842713</c:v>
                </c:pt>
                <c:pt idx="402">
                  <c:v>0.25299879648172929</c:v>
                </c:pt>
                <c:pt idx="403">
                  <c:v>6.2396773310946507E-2</c:v>
                </c:pt>
                <c:pt idx="404">
                  <c:v>-2.5161183387512054E-2</c:v>
                </c:pt>
                <c:pt idx="405">
                  <c:v>0.11314935167092699</c:v>
                </c:pt>
                <c:pt idx="406">
                  <c:v>-0.11960295414901179</c:v>
                </c:pt>
                <c:pt idx="407">
                  <c:v>-4.3788286946511157E-2</c:v>
                </c:pt>
                <c:pt idx="408">
                  <c:v>0.23639210262557109</c:v>
                </c:pt>
                <c:pt idx="409">
                  <c:v>0.39687213797853227</c:v>
                </c:pt>
                <c:pt idx="410">
                  <c:v>0.59513496414012046</c:v>
                </c:pt>
                <c:pt idx="411">
                  <c:v>0.17321898422528736</c:v>
                </c:pt>
                <c:pt idx="412">
                  <c:v>2.3780022049435523E-2</c:v>
                </c:pt>
                <c:pt idx="413">
                  <c:v>5.9344565108498948E-2</c:v>
                </c:pt>
                <c:pt idx="414">
                  <c:v>-3.0055478286405979E-2</c:v>
                </c:pt>
                <c:pt idx="415">
                  <c:v>-4.4471798697709453E-2</c:v>
                </c:pt>
                <c:pt idx="416">
                  <c:v>0.26983950261372236</c:v>
                </c:pt>
                <c:pt idx="417">
                  <c:v>0.34037391092532898</c:v>
                </c:pt>
                <c:pt idx="418">
                  <c:v>-0.15380424181332675</c:v>
                </c:pt>
                <c:pt idx="419">
                  <c:v>-5.4460502234188191E-2</c:v>
                </c:pt>
                <c:pt idx="420">
                  <c:v>0.39486904671797163</c:v>
                </c:pt>
                <c:pt idx="421">
                  <c:v>0.53079233139017301</c:v>
                </c:pt>
                <c:pt idx="422">
                  <c:v>0.16809415990640675</c:v>
                </c:pt>
                <c:pt idx="423">
                  <c:v>0.51042776404748302</c:v>
                </c:pt>
                <c:pt idx="424">
                  <c:v>0.33920421491984154</c:v>
                </c:pt>
                <c:pt idx="425">
                  <c:v>0.33609145367992088</c:v>
                </c:pt>
                <c:pt idx="426">
                  <c:v>0.52616422640741067</c:v>
                </c:pt>
                <c:pt idx="427">
                  <c:v>0.30690857066537625</c:v>
                </c:pt>
                <c:pt idx="428">
                  <c:v>0.48024600268531392</c:v>
                </c:pt>
                <c:pt idx="429">
                  <c:v>0.50207478687586127</c:v>
                </c:pt>
                <c:pt idx="430">
                  <c:v>0.14106075069452162</c:v>
                </c:pt>
                <c:pt idx="431">
                  <c:v>0.20082324539499874</c:v>
                </c:pt>
                <c:pt idx="432">
                  <c:v>0.40271308542761952</c:v>
                </c:pt>
                <c:pt idx="433">
                  <c:v>0.47521092229844131</c:v>
                </c:pt>
                <c:pt idx="434">
                  <c:v>0.27624068221320242</c:v>
                </c:pt>
                <c:pt idx="435">
                  <c:v>0.38255349540758932</c:v>
                </c:pt>
                <c:pt idx="436">
                  <c:v>0.29605536168016977</c:v>
                </c:pt>
                <c:pt idx="437">
                  <c:v>0.13593699762424194</c:v>
                </c:pt>
                <c:pt idx="438">
                  <c:v>0.3584793413004328</c:v>
                </c:pt>
                <c:pt idx="439">
                  <c:v>0.29607881548687764</c:v>
                </c:pt>
                <c:pt idx="440">
                  <c:v>0.25685062419704696</c:v>
                </c:pt>
                <c:pt idx="441">
                  <c:v>0.43783059107987965</c:v>
                </c:pt>
                <c:pt idx="442">
                  <c:v>0.21351251699961438</c:v>
                </c:pt>
                <c:pt idx="443">
                  <c:v>0.43578586913185502</c:v>
                </c:pt>
                <c:pt idx="444">
                  <c:v>0.43706031681763902</c:v>
                </c:pt>
                <c:pt idx="445">
                  <c:v>0.34785560881639421</c:v>
                </c:pt>
                <c:pt idx="446">
                  <c:v>0.84949781674634739</c:v>
                </c:pt>
                <c:pt idx="447">
                  <c:v>0.77079585079711244</c:v>
                </c:pt>
                <c:pt idx="448">
                  <c:v>0.44865520300664263</c:v>
                </c:pt>
                <c:pt idx="449">
                  <c:v>0.12828559954928265</c:v>
                </c:pt>
                <c:pt idx="450">
                  <c:v>0.68991556015184363</c:v>
                </c:pt>
                <c:pt idx="451">
                  <c:v>0.40968204926276064</c:v>
                </c:pt>
                <c:pt idx="452">
                  <c:v>0.48764695750689313</c:v>
                </c:pt>
                <c:pt idx="453">
                  <c:v>0.53933832981852836</c:v>
                </c:pt>
                <c:pt idx="454">
                  <c:v>0.69764278549087066</c:v>
                </c:pt>
                <c:pt idx="455">
                  <c:v>4.1083220951898536E-2</c:v>
                </c:pt>
                <c:pt idx="456">
                  <c:v>0.16355136194873277</c:v>
                </c:pt>
                <c:pt idx="457">
                  <c:v>4.3462876503064241E-2</c:v>
                </c:pt>
                <c:pt idx="458">
                  <c:v>0.70585083336498489</c:v>
                </c:pt>
                <c:pt idx="459">
                  <c:v>0.53781736398317292</c:v>
                </c:pt>
                <c:pt idx="460">
                  <c:v>0.12785376032563578</c:v>
                </c:pt>
                <c:pt idx="461">
                  <c:v>0.51119822843707086</c:v>
                </c:pt>
                <c:pt idx="462">
                  <c:v>0.28913400367276409</c:v>
                </c:pt>
                <c:pt idx="463">
                  <c:v>0.33661719247961575</c:v>
                </c:pt>
                <c:pt idx="464">
                  <c:v>0.34958377453444545</c:v>
                </c:pt>
                <c:pt idx="465">
                  <c:v>0.28307638768668708</c:v>
                </c:pt>
                <c:pt idx="466">
                  <c:v>0.38802933908861359</c:v>
                </c:pt>
                <c:pt idx="467">
                  <c:v>0.36455372880112025</c:v>
                </c:pt>
                <c:pt idx="468">
                  <c:v>0.42351655605346039</c:v>
                </c:pt>
                <c:pt idx="469">
                  <c:v>0.19394766137158514</c:v>
                </c:pt>
                <c:pt idx="470">
                  <c:v>4.9567448336540476E-2</c:v>
                </c:pt>
                <c:pt idx="471">
                  <c:v>0.52772827614234741</c:v>
                </c:pt>
                <c:pt idx="472">
                  <c:v>0.25298220932095106</c:v>
                </c:pt>
                <c:pt idx="473">
                  <c:v>0.22162692799765349</c:v>
                </c:pt>
                <c:pt idx="474">
                  <c:v>0.89749744734429759</c:v>
                </c:pt>
                <c:pt idx="475">
                  <c:v>0.47373555729045558</c:v>
                </c:pt>
                <c:pt idx="476">
                  <c:v>0.20725967251119526</c:v>
                </c:pt>
                <c:pt idx="477">
                  <c:v>0.15268727261296133</c:v>
                </c:pt>
                <c:pt idx="478">
                  <c:v>0.37517601186077831</c:v>
                </c:pt>
                <c:pt idx="479">
                  <c:v>1.4969603302883439E-2</c:v>
                </c:pt>
                <c:pt idx="480">
                  <c:v>0.18989876449556631</c:v>
                </c:pt>
                <c:pt idx="481">
                  <c:v>0.1254068959088972</c:v>
                </c:pt>
                <c:pt idx="482">
                  <c:v>-7.1230536195932004E-2</c:v>
                </c:pt>
                <c:pt idx="483">
                  <c:v>0.2813305004693456</c:v>
                </c:pt>
                <c:pt idx="484">
                  <c:v>-4.5743887159854779E-2</c:v>
                </c:pt>
                <c:pt idx="485">
                  <c:v>-2.8855922629933417E-2</c:v>
                </c:pt>
                <c:pt idx="486">
                  <c:v>0.10654454008408587</c:v>
                </c:pt>
                <c:pt idx="487">
                  <c:v>-2.1092731753591387E-2</c:v>
                </c:pt>
                <c:pt idx="488">
                  <c:v>0.28558084567460451</c:v>
                </c:pt>
                <c:pt idx="489">
                  <c:v>0.30382255874799036</c:v>
                </c:pt>
                <c:pt idx="490">
                  <c:v>-2.4872470051517936E-2</c:v>
                </c:pt>
                <c:pt idx="491">
                  <c:v>0.11190784672817644</c:v>
                </c:pt>
                <c:pt idx="492">
                  <c:v>8.6310725915317299E-2</c:v>
                </c:pt>
                <c:pt idx="493">
                  <c:v>0.20655926036815542</c:v>
                </c:pt>
                <c:pt idx="494">
                  <c:v>4.8284519466479381E-3</c:v>
                </c:pt>
                <c:pt idx="495">
                  <c:v>-0.22008577706160715</c:v>
                </c:pt>
                <c:pt idx="496">
                  <c:v>3.0139863853551052E-2</c:v>
                </c:pt>
                <c:pt idx="497">
                  <c:v>-6.5082648227576811E-3</c:v>
                </c:pt>
                <c:pt idx="498">
                  <c:v>-0.11466212341164628</c:v>
                </c:pt>
                <c:pt idx="499">
                  <c:v>6.7657705373458388E-2</c:v>
                </c:pt>
                <c:pt idx="500">
                  <c:v>-1.8725256113505395E-2</c:v>
                </c:pt>
                <c:pt idx="501">
                  <c:v>-0.29174685153601221</c:v>
                </c:pt>
                <c:pt idx="502">
                  <c:v>2.3320288600525707E-2</c:v>
                </c:pt>
                <c:pt idx="503">
                  <c:v>0.21544181786472549</c:v>
                </c:pt>
                <c:pt idx="504">
                  <c:v>9.7794043220178484E-2</c:v>
                </c:pt>
                <c:pt idx="505">
                  <c:v>2.3922814371946099E-2</c:v>
                </c:pt>
                <c:pt idx="506">
                  <c:v>0.20687224780695512</c:v>
                </c:pt>
                <c:pt idx="507">
                  <c:v>0.33017028815430782</c:v>
                </c:pt>
                <c:pt idx="508">
                  <c:v>-2.5066702388976125E-2</c:v>
                </c:pt>
                <c:pt idx="509">
                  <c:v>0.63110925412955821</c:v>
                </c:pt>
                <c:pt idx="510">
                  <c:v>0.45869015831924154</c:v>
                </c:pt>
                <c:pt idx="511">
                  <c:v>7.3874835906773129E-2</c:v>
                </c:pt>
                <c:pt idx="512">
                  <c:v>0.16174659225154375</c:v>
                </c:pt>
                <c:pt idx="513">
                  <c:v>0.28867229335147737</c:v>
                </c:pt>
                <c:pt idx="514">
                  <c:v>-0.12179343720155611</c:v>
                </c:pt>
                <c:pt idx="515">
                  <c:v>1.4837295761804814E-2</c:v>
                </c:pt>
                <c:pt idx="516">
                  <c:v>0.36621757736151617</c:v>
                </c:pt>
                <c:pt idx="517">
                  <c:v>3.3224719377789036E-2</c:v>
                </c:pt>
                <c:pt idx="518">
                  <c:v>-0.10855909914826434</c:v>
                </c:pt>
                <c:pt idx="519">
                  <c:v>0.40425802328997174</c:v>
                </c:pt>
                <c:pt idx="520">
                  <c:v>3.0114562823879698E-2</c:v>
                </c:pt>
                <c:pt idx="521">
                  <c:v>0.13379440858429792</c:v>
                </c:pt>
                <c:pt idx="522">
                  <c:v>1.0148170023549508E-2</c:v>
                </c:pt>
                <c:pt idx="523">
                  <c:v>4.3013884960008131E-2</c:v>
                </c:pt>
                <c:pt idx="524">
                  <c:v>0.63087411949084293</c:v>
                </c:pt>
                <c:pt idx="525">
                  <c:v>1.1136924971691831</c:v>
                </c:pt>
                <c:pt idx="526">
                  <c:v>1.5290959530192105</c:v>
                </c:pt>
                <c:pt idx="527">
                  <c:v>1.3982062866879974</c:v>
                </c:pt>
                <c:pt idx="528">
                  <c:v>2.3732339545022851</c:v>
                </c:pt>
                <c:pt idx="529">
                  <c:v>2.6111521398018755</c:v>
                </c:pt>
                <c:pt idx="530">
                  <c:v>3.2987118015258554</c:v>
                </c:pt>
                <c:pt idx="531">
                  <c:v>3.1286348751990323</c:v>
                </c:pt>
                <c:pt idx="532">
                  <c:v>2.3028962538179765</c:v>
                </c:pt>
                <c:pt idx="533">
                  <c:v>1.2613574630602975</c:v>
                </c:pt>
                <c:pt idx="534">
                  <c:v>2.3557083228643361</c:v>
                </c:pt>
                <c:pt idx="535">
                  <c:v>3.8004325560392127</c:v>
                </c:pt>
                <c:pt idx="536">
                  <c:v>4.2844486363770358</c:v>
                </c:pt>
                <c:pt idx="537">
                  <c:v>2.6590933310834175</c:v>
                </c:pt>
                <c:pt idx="538">
                  <c:v>3.1743831947983914</c:v>
                </c:pt>
                <c:pt idx="539">
                  <c:v>3.1143096869472142</c:v>
                </c:pt>
                <c:pt idx="540">
                  <c:v>4.166095429597128</c:v>
                </c:pt>
                <c:pt idx="541">
                  <c:v>4.5091599511944196</c:v>
                </c:pt>
                <c:pt idx="542">
                  <c:v>4.6256888906201832</c:v>
                </c:pt>
                <c:pt idx="543">
                  <c:v>5.3598590534831736</c:v>
                </c:pt>
                <c:pt idx="544">
                  <c:v>2.9588503095157481</c:v>
                </c:pt>
                <c:pt idx="545">
                  <c:v>3.9102816752307534</c:v>
                </c:pt>
                <c:pt idx="546">
                  <c:v>5.1679735556159567</c:v>
                </c:pt>
                <c:pt idx="547">
                  <c:v>5.9111596819103385</c:v>
                </c:pt>
                <c:pt idx="548">
                  <c:v>5.8281248224058668</c:v>
                </c:pt>
                <c:pt idx="549">
                  <c:v>3.2574916261764786</c:v>
                </c:pt>
                <c:pt idx="550">
                  <c:v>2.9936304182958007</c:v>
                </c:pt>
                <c:pt idx="551">
                  <c:v>3.7916691411046477</c:v>
                </c:pt>
                <c:pt idx="552">
                  <c:v>2.3580416149549643</c:v>
                </c:pt>
                <c:pt idx="553">
                  <c:v>4.6407147403687343</c:v>
                </c:pt>
                <c:pt idx="554">
                  <c:v>5.9537703107932156</c:v>
                </c:pt>
                <c:pt idx="555">
                  <c:v>4.2291892131541058</c:v>
                </c:pt>
                <c:pt idx="556">
                  <c:v>5.2560305308261945</c:v>
                </c:pt>
                <c:pt idx="557">
                  <c:v>3.2442910691220184</c:v>
                </c:pt>
                <c:pt idx="558">
                  <c:v>3.7458404646918186</c:v>
                </c:pt>
                <c:pt idx="559">
                  <c:v>3.0604324015526152</c:v>
                </c:pt>
                <c:pt idx="560">
                  <c:v>2.2255652114186009</c:v>
                </c:pt>
                <c:pt idx="561">
                  <c:v>1.5075901745464582</c:v>
                </c:pt>
                <c:pt idx="562">
                  <c:v>2.4043016129375983</c:v>
                </c:pt>
                <c:pt idx="563">
                  <c:v>3.0270171443633864</c:v>
                </c:pt>
                <c:pt idx="564">
                  <c:v>3.0154025557005193</c:v>
                </c:pt>
                <c:pt idx="565">
                  <c:v>3.8801375324259202</c:v>
                </c:pt>
                <c:pt idx="566">
                  <c:v>3.4636019847074428</c:v>
                </c:pt>
                <c:pt idx="567">
                  <c:v>3.5800410847953379</c:v>
                </c:pt>
                <c:pt idx="568">
                  <c:v>2.1450128700006732</c:v>
                </c:pt>
                <c:pt idx="569">
                  <c:v>3.5880935102728384</c:v>
                </c:pt>
                <c:pt idx="570">
                  <c:v>2.7144863151930099</c:v>
                </c:pt>
                <c:pt idx="571">
                  <c:v>2.6216502478269899</c:v>
                </c:pt>
                <c:pt idx="572">
                  <c:v>2.8444619633808399</c:v>
                </c:pt>
                <c:pt idx="573">
                  <c:v>2.6240100002648203</c:v>
                </c:pt>
                <c:pt idx="574">
                  <c:v>3.0651483927586431</c:v>
                </c:pt>
                <c:pt idx="575">
                  <c:v>4.0855205602475468</c:v>
                </c:pt>
                <c:pt idx="576">
                  <c:v>4.0431527349356617</c:v>
                </c:pt>
                <c:pt idx="577">
                  <c:v>3.7807992014058156</c:v>
                </c:pt>
                <c:pt idx="578">
                  <c:v>4.09814283508193</c:v>
                </c:pt>
                <c:pt idx="579">
                  <c:v>3.9961845983277566</c:v>
                </c:pt>
                <c:pt idx="580">
                  <c:v>3.8202332597641164</c:v>
                </c:pt>
                <c:pt idx="581">
                  <c:v>3.9247916873188182</c:v>
                </c:pt>
                <c:pt idx="582">
                  <c:v>6.0763510482041649</c:v>
                </c:pt>
                <c:pt idx="583">
                  <c:v>4.1805383103095224</c:v>
                </c:pt>
                <c:pt idx="584">
                  <c:v>4.1382603394845452</c:v>
                </c:pt>
                <c:pt idx="585">
                  <c:v>3.2864306337407778</c:v>
                </c:pt>
                <c:pt idx="586">
                  <c:v>4.0056164134001815</c:v>
                </c:pt>
                <c:pt idx="587">
                  <c:v>2.9450065365052791</c:v>
                </c:pt>
                <c:pt idx="588">
                  <c:v>4.4000190899220808</c:v>
                </c:pt>
                <c:pt idx="589">
                  <c:v>3.6269329861982169</c:v>
                </c:pt>
                <c:pt idx="590">
                  <c:v>3.3598594034576768</c:v>
                </c:pt>
                <c:pt idx="591">
                  <c:v>5.3762029378854432</c:v>
                </c:pt>
                <c:pt idx="592">
                  <c:v>4.4903050398517159</c:v>
                </c:pt>
                <c:pt idx="593">
                  <c:v>3.0279044228079477</c:v>
                </c:pt>
                <c:pt idx="594">
                  <c:v>3.1535063925521634</c:v>
                </c:pt>
                <c:pt idx="595">
                  <c:v>3.1268738354280345</c:v>
                </c:pt>
                <c:pt idx="596">
                  <c:v>3.5426864375710743</c:v>
                </c:pt>
                <c:pt idx="597">
                  <c:v>4.849940746496106</c:v>
                </c:pt>
                <c:pt idx="598">
                  <c:v>7.0483692764362615</c:v>
                </c:pt>
                <c:pt idx="599">
                  <c:v>5.7078243667616713</c:v>
                </c:pt>
                <c:pt idx="600">
                  <c:v>5.3668474806617734</c:v>
                </c:pt>
                <c:pt idx="601">
                  <c:v>7.4417411545630969</c:v>
                </c:pt>
                <c:pt idx="602">
                  <c:v>6.4358322698133801</c:v>
                </c:pt>
                <c:pt idx="603">
                  <c:v>6.4803362331785301</c:v>
                </c:pt>
                <c:pt idx="604">
                  <c:v>4.3128482092309799</c:v>
                </c:pt>
                <c:pt idx="605">
                  <c:v>2.5896088124956806</c:v>
                </c:pt>
                <c:pt idx="606">
                  <c:v>6.0013276287727457</c:v>
                </c:pt>
                <c:pt idx="607">
                  <c:v>4.9094908683736787</c:v>
                </c:pt>
                <c:pt idx="608">
                  <c:v>7.0244640399169782</c:v>
                </c:pt>
                <c:pt idx="609">
                  <c:v>7.4165742514858639</c:v>
                </c:pt>
                <c:pt idx="610">
                  <c:v>6.246628621823735</c:v>
                </c:pt>
                <c:pt idx="611">
                  <c:v>8.0574455945923376</c:v>
                </c:pt>
                <c:pt idx="612">
                  <c:v>6.5506552048633093</c:v>
                </c:pt>
                <c:pt idx="613">
                  <c:v>5.6812105621201763</c:v>
                </c:pt>
                <c:pt idx="614">
                  <c:v>5.9485439161260256</c:v>
                </c:pt>
                <c:pt idx="615">
                  <c:v>6.0641867949621897</c:v>
                </c:pt>
                <c:pt idx="616">
                  <c:v>5.8116013206866874</c:v>
                </c:pt>
                <c:pt idx="617">
                  <c:v>6.690696306034094</c:v>
                </c:pt>
                <c:pt idx="618">
                  <c:v>7.4725012892976839</c:v>
                </c:pt>
                <c:pt idx="619">
                  <c:v>7.7508733118056838</c:v>
                </c:pt>
                <c:pt idx="620">
                  <c:v>5.9167590162129908</c:v>
                </c:pt>
                <c:pt idx="621">
                  <c:v>6.1719961220847779</c:v>
                </c:pt>
                <c:pt idx="622">
                  <c:v>6.1488817299385374</c:v>
                </c:pt>
                <c:pt idx="623">
                  <c:v>5.6675156701570533</c:v>
                </c:pt>
                <c:pt idx="624">
                  <c:v>4.0142605184873332</c:v>
                </c:pt>
                <c:pt idx="625">
                  <c:v>5.1469909315122404</c:v>
                </c:pt>
                <c:pt idx="626">
                  <c:v>6.1151519804041765</c:v>
                </c:pt>
                <c:pt idx="627">
                  <c:v>4.2617308803425296</c:v>
                </c:pt>
                <c:pt idx="628">
                  <c:v>2.8786829600557118</c:v>
                </c:pt>
                <c:pt idx="629">
                  <c:v>2.9914285869744428</c:v>
                </c:pt>
                <c:pt idx="630">
                  <c:v>3.2051139240563797</c:v>
                </c:pt>
                <c:pt idx="631">
                  <c:v>6.3954094067590894</c:v>
                </c:pt>
                <c:pt idx="632">
                  <c:v>5.1120204692583275</c:v>
                </c:pt>
                <c:pt idx="633">
                  <c:v>5.0031704594541759</c:v>
                </c:pt>
                <c:pt idx="634">
                  <c:v>3.565675007641711</c:v>
                </c:pt>
                <c:pt idx="635">
                  <c:v>4.3427180036329061</c:v>
                </c:pt>
                <c:pt idx="636">
                  <c:v>4.1126119808787998</c:v>
                </c:pt>
                <c:pt idx="637">
                  <c:v>4.9733529253974451</c:v>
                </c:pt>
                <c:pt idx="638">
                  <c:v>4.5547684235100583</c:v>
                </c:pt>
                <c:pt idx="639">
                  <c:v>4.5393940945502642</c:v>
                </c:pt>
                <c:pt idx="640">
                  <c:v>4.7317357491990837</c:v>
                </c:pt>
                <c:pt idx="641">
                  <c:v>2.3841326575155808</c:v>
                </c:pt>
                <c:pt idx="642">
                  <c:v>3.5161408753945245</c:v>
                </c:pt>
                <c:pt idx="643">
                  <c:v>3.3170129345555077</c:v>
                </c:pt>
                <c:pt idx="644">
                  <c:v>2.9483824492241517</c:v>
                </c:pt>
                <c:pt idx="645">
                  <c:v>4.7270173218450839</c:v>
                </c:pt>
                <c:pt idx="646">
                  <c:v>5.6863151526339806</c:v>
                </c:pt>
                <c:pt idx="647">
                  <c:v>4.8835029758173558</c:v>
                </c:pt>
                <c:pt idx="648">
                  <c:v>4.0467479572955378</c:v>
                </c:pt>
                <c:pt idx="649">
                  <c:v>4.4830662875987137</c:v>
                </c:pt>
                <c:pt idx="650">
                  <c:v>5.3117036283645618</c:v>
                </c:pt>
                <c:pt idx="651">
                  <c:v>4.3130443460882013</c:v>
                </c:pt>
                <c:pt idx="652">
                  <c:v>4.6214472410373126</c:v>
                </c:pt>
                <c:pt idx="653">
                  <c:v>3.8785527581066015</c:v>
                </c:pt>
                <c:pt idx="654">
                  <c:v>4.6782286605998591</c:v>
                </c:pt>
                <c:pt idx="655">
                  <c:v>4.608831092209897</c:v>
                </c:pt>
                <c:pt idx="656">
                  <c:v>2.6102552559754799</c:v>
                </c:pt>
                <c:pt idx="657">
                  <c:v>3.2688466422721607</c:v>
                </c:pt>
                <c:pt idx="658">
                  <c:v>2.5416170850446118</c:v>
                </c:pt>
                <c:pt idx="659">
                  <c:v>2.1587801599375345</c:v>
                </c:pt>
                <c:pt idx="660">
                  <c:v>2.4211990668886685</c:v>
                </c:pt>
                <c:pt idx="661">
                  <c:v>2.2901642290585222</c:v>
                </c:pt>
                <c:pt idx="662">
                  <c:v>1.9675134238560599</c:v>
                </c:pt>
                <c:pt idx="663">
                  <c:v>4.4434333221890165</c:v>
                </c:pt>
                <c:pt idx="664">
                  <c:v>2.1264228767814752</c:v>
                </c:pt>
                <c:pt idx="665">
                  <c:v>2.2881092284759208</c:v>
                </c:pt>
                <c:pt idx="666">
                  <c:v>6.4256126142286814</c:v>
                </c:pt>
                <c:pt idx="667">
                  <c:v>2.8128261401317523</c:v>
                </c:pt>
                <c:pt idx="668">
                  <c:v>5.1036442793354286</c:v>
                </c:pt>
                <c:pt idx="669">
                  <c:v>6.2610689686947278</c:v>
                </c:pt>
                <c:pt idx="670">
                  <c:v>4.2287796731087628</c:v>
                </c:pt>
                <c:pt idx="671">
                  <c:v>5.2279777732283534</c:v>
                </c:pt>
                <c:pt idx="672">
                  <c:v>5.3387806888383853</c:v>
                </c:pt>
                <c:pt idx="673">
                  <c:v>5.051258065297981</c:v>
                </c:pt>
                <c:pt idx="674">
                  <c:v>4.7620565391865322</c:v>
                </c:pt>
                <c:pt idx="675">
                  <c:v>9.4498938969840189</c:v>
                </c:pt>
                <c:pt idx="676">
                  <c:v>9.9526237779254849</c:v>
                </c:pt>
                <c:pt idx="677">
                  <c:v>6.5784088819655029</c:v>
                </c:pt>
                <c:pt idx="678">
                  <c:v>7.9311608210491435</c:v>
                </c:pt>
                <c:pt idx="679">
                  <c:v>6.3855139694724006</c:v>
                </c:pt>
                <c:pt idx="680">
                  <c:v>5.2851697003491687</c:v>
                </c:pt>
                <c:pt idx="681">
                  <c:v>4.6766628399240284</c:v>
                </c:pt>
                <c:pt idx="682">
                  <c:v>1.7014939471779567</c:v>
                </c:pt>
                <c:pt idx="683">
                  <c:v>2.8209793981000542</c:v>
                </c:pt>
                <c:pt idx="684">
                  <c:v>2.3448383040218901</c:v>
                </c:pt>
                <c:pt idx="685">
                  <c:v>3.0264923492280937</c:v>
                </c:pt>
                <c:pt idx="686">
                  <c:v>3.2950721922776371</c:v>
                </c:pt>
                <c:pt idx="687">
                  <c:v>2.8208712438128503</c:v>
                </c:pt>
                <c:pt idx="688">
                  <c:v>2.0103953314956624</c:v>
                </c:pt>
                <c:pt idx="689">
                  <c:v>2.4520292778342334</c:v>
                </c:pt>
                <c:pt idx="690">
                  <c:v>1.9692361279081139</c:v>
                </c:pt>
                <c:pt idx="691">
                  <c:v>1.833012050093874</c:v>
                </c:pt>
                <c:pt idx="692">
                  <c:v>1.5622911331766742</c:v>
                </c:pt>
                <c:pt idx="693">
                  <c:v>2.2405966557776935</c:v>
                </c:pt>
                <c:pt idx="694">
                  <c:v>1.6258743659627317</c:v>
                </c:pt>
                <c:pt idx="695">
                  <c:v>1.4370308912682095</c:v>
                </c:pt>
                <c:pt idx="696">
                  <c:v>1.4081357922615445</c:v>
                </c:pt>
                <c:pt idx="697">
                  <c:v>0.96401740386335977</c:v>
                </c:pt>
                <c:pt idx="698">
                  <c:v>0.86267075149315531</c:v>
                </c:pt>
                <c:pt idx="699">
                  <c:v>0.64772772473292717</c:v>
                </c:pt>
                <c:pt idx="700">
                  <c:v>0.89872126024141963</c:v>
                </c:pt>
                <c:pt idx="701">
                  <c:v>0.66344752610596469</c:v>
                </c:pt>
                <c:pt idx="702">
                  <c:v>0.29368803519493891</c:v>
                </c:pt>
                <c:pt idx="703">
                  <c:v>0.52014842861134447</c:v>
                </c:pt>
                <c:pt idx="704">
                  <c:v>0.36599157802535975</c:v>
                </c:pt>
                <c:pt idx="705">
                  <c:v>0.47391116455026694</c:v>
                </c:pt>
                <c:pt idx="706">
                  <c:v>0.75896098463871242</c:v>
                </c:pt>
                <c:pt idx="707">
                  <c:v>0.43581010911089013</c:v>
                </c:pt>
                <c:pt idx="708">
                  <c:v>0.38572381052565108</c:v>
                </c:pt>
                <c:pt idx="709">
                  <c:v>0.25495140486307966</c:v>
                </c:pt>
                <c:pt idx="710">
                  <c:v>0.3511884629553208</c:v>
                </c:pt>
                <c:pt idx="711">
                  <c:v>0.23414572847169079</c:v>
                </c:pt>
                <c:pt idx="712">
                  <c:v>0.66118251281935825</c:v>
                </c:pt>
                <c:pt idx="713">
                  <c:v>0.71366205991882925</c:v>
                </c:pt>
                <c:pt idx="714">
                  <c:v>0.55178214353350796</c:v>
                </c:pt>
                <c:pt idx="715">
                  <c:v>0.50798734672462542</c:v>
                </c:pt>
                <c:pt idx="716">
                  <c:v>0.7075707541180809</c:v>
                </c:pt>
                <c:pt idx="717">
                  <c:v>0.58861481370440227</c:v>
                </c:pt>
                <c:pt idx="718">
                  <c:v>0.2182261992095702</c:v>
                </c:pt>
                <c:pt idx="719">
                  <c:v>0.53501234966720768</c:v>
                </c:pt>
                <c:pt idx="720">
                  <c:v>7.1051922865283945E-2</c:v>
                </c:pt>
                <c:pt idx="721">
                  <c:v>0.46552252805993621</c:v>
                </c:pt>
                <c:pt idx="722">
                  <c:v>0.32341427459665617</c:v>
                </c:pt>
                <c:pt idx="723">
                  <c:v>0.61670212008619885</c:v>
                </c:pt>
                <c:pt idx="724">
                  <c:v>0.40008486096383411</c:v>
                </c:pt>
                <c:pt idx="725">
                  <c:v>0.53457403833218065</c:v>
                </c:pt>
                <c:pt idx="726">
                  <c:v>0.5468720699395857</c:v>
                </c:pt>
                <c:pt idx="727">
                  <c:v>0.62113605840283803</c:v>
                </c:pt>
                <c:pt idx="728">
                  <c:v>0.22534271014482687</c:v>
                </c:pt>
                <c:pt idx="729">
                  <c:v>0.22934689010756237</c:v>
                </c:pt>
                <c:pt idx="730">
                  <c:v>0.98748163309591019</c:v>
                </c:pt>
                <c:pt idx="731">
                  <c:v>-9.0318454226334666E-2</c:v>
                </c:pt>
                <c:pt idx="732">
                  <c:v>0.32470953801474467</c:v>
                </c:pt>
                <c:pt idx="733">
                  <c:v>0.27476100741864462</c:v>
                </c:pt>
                <c:pt idx="734">
                  <c:v>0.1875473733465971</c:v>
                </c:pt>
                <c:pt idx="735">
                  <c:v>0.20123215890089918</c:v>
                </c:pt>
                <c:pt idx="736">
                  <c:v>3.0264209793506858E-2</c:v>
                </c:pt>
                <c:pt idx="737">
                  <c:v>0.18101695942427387</c:v>
                </c:pt>
                <c:pt idx="738">
                  <c:v>0.33445910738936213</c:v>
                </c:pt>
                <c:pt idx="739">
                  <c:v>0.13478598254272889</c:v>
                </c:pt>
                <c:pt idx="740">
                  <c:v>0.12127157586464543</c:v>
                </c:pt>
                <c:pt idx="741">
                  <c:v>0.13549006416532228</c:v>
                </c:pt>
                <c:pt idx="742">
                  <c:v>7.7301531805196166E-2</c:v>
                </c:pt>
                <c:pt idx="743">
                  <c:v>0.19625082384995274</c:v>
                </c:pt>
                <c:pt idx="744">
                  <c:v>0.27964593404258276</c:v>
                </c:pt>
                <c:pt idx="745">
                  <c:v>0.38087200564976831</c:v>
                </c:pt>
                <c:pt idx="746">
                  <c:v>0.45027848334299181</c:v>
                </c:pt>
                <c:pt idx="747">
                  <c:v>1.3731907740471838</c:v>
                </c:pt>
                <c:pt idx="748">
                  <c:v>1.2008849311797687</c:v>
                </c:pt>
                <c:pt idx="749">
                  <c:v>0.80151580208062123</c:v>
                </c:pt>
                <c:pt idx="750">
                  <c:v>0.83698551179715031</c:v>
                </c:pt>
                <c:pt idx="751">
                  <c:v>0.77491045701495453</c:v>
                </c:pt>
                <c:pt idx="752">
                  <c:v>0.65319669375517586</c:v>
                </c:pt>
                <c:pt idx="753">
                  <c:v>0.91264683810711178</c:v>
                </c:pt>
                <c:pt idx="754">
                  <c:v>0.49835220764632426</c:v>
                </c:pt>
                <c:pt idx="755">
                  <c:v>0.64963184784274652</c:v>
                </c:pt>
                <c:pt idx="756">
                  <c:v>1.7552428937495868</c:v>
                </c:pt>
                <c:pt idx="757">
                  <c:v>1.9553721020100445</c:v>
                </c:pt>
                <c:pt idx="758">
                  <c:v>3.0205613293709743</c:v>
                </c:pt>
                <c:pt idx="759">
                  <c:v>3.4072170417283609</c:v>
                </c:pt>
                <c:pt idx="760">
                  <c:v>6.225064182273421</c:v>
                </c:pt>
                <c:pt idx="761">
                  <c:v>5.9304655804624069</c:v>
                </c:pt>
                <c:pt idx="762">
                  <c:v>5.3824707334621085</c:v>
                </c:pt>
                <c:pt idx="763">
                  <c:v>3.4583050789938397</c:v>
                </c:pt>
                <c:pt idx="764">
                  <c:v>3.2925021730818571</c:v>
                </c:pt>
                <c:pt idx="765">
                  <c:v>3.3524416004595992</c:v>
                </c:pt>
                <c:pt idx="766">
                  <c:v>5.5060662275839833</c:v>
                </c:pt>
                <c:pt idx="767">
                  <c:v>6.7319849422143534</c:v>
                </c:pt>
                <c:pt idx="768">
                  <c:v>7.1483398698244605</c:v>
                </c:pt>
                <c:pt idx="769">
                  <c:v>4.822081264093514</c:v>
                </c:pt>
                <c:pt idx="770">
                  <c:v>4.7560769290593168</c:v>
                </c:pt>
                <c:pt idx="771">
                  <c:v>4.5514582206332417</c:v>
                </c:pt>
                <c:pt idx="772">
                  <c:v>5.0501942237280995</c:v>
                </c:pt>
                <c:pt idx="773">
                  <c:v>3.991274430241698</c:v>
                </c:pt>
                <c:pt idx="774">
                  <c:v>3.275384312043661</c:v>
                </c:pt>
                <c:pt idx="775">
                  <c:v>4.8674896228455555</c:v>
                </c:pt>
                <c:pt idx="776">
                  <c:v>4.1778574991990558</c:v>
                </c:pt>
                <c:pt idx="777">
                  <c:v>7.2475138540448514</c:v>
                </c:pt>
                <c:pt idx="778">
                  <c:v>7.7171193877847326</c:v>
                </c:pt>
                <c:pt idx="779">
                  <c:v>8.563631930548965</c:v>
                </c:pt>
                <c:pt idx="780">
                  <c:v>6.3726491729248274</c:v>
                </c:pt>
                <c:pt idx="781">
                  <c:v>9.0438948574177118</c:v>
                </c:pt>
                <c:pt idx="782">
                  <c:v>6.0592401397132729</c:v>
                </c:pt>
                <c:pt idx="783">
                  <c:v>10.589575522873417</c:v>
                </c:pt>
                <c:pt idx="784">
                  <c:v>7.9703021862058021</c:v>
                </c:pt>
                <c:pt idx="785">
                  <c:v>6.8549780144912864</c:v>
                </c:pt>
                <c:pt idx="786">
                  <c:v>10.743127936868103</c:v>
                </c:pt>
                <c:pt idx="787">
                  <c:v>7.840371183735928</c:v>
                </c:pt>
                <c:pt idx="788">
                  <c:v>9.8495623512349191</c:v>
                </c:pt>
                <c:pt idx="789">
                  <c:v>7.8303093006887199</c:v>
                </c:pt>
                <c:pt idx="790">
                  <c:v>10.950000769105351</c:v>
                </c:pt>
                <c:pt idx="791">
                  <c:v>10.816543072913786</c:v>
                </c:pt>
                <c:pt idx="792">
                  <c:v>9.8766945057939601</c:v>
                </c:pt>
                <c:pt idx="793">
                  <c:v>13.09215536210867</c:v>
                </c:pt>
                <c:pt idx="794">
                  <c:v>10.424194633389472</c:v>
                </c:pt>
                <c:pt idx="795">
                  <c:v>9.8197342957055405</c:v>
                </c:pt>
                <c:pt idx="796">
                  <c:v>9.1100750499221288</c:v>
                </c:pt>
                <c:pt idx="797">
                  <c:v>7.1155108527314432</c:v>
                </c:pt>
                <c:pt idx="798">
                  <c:v>5.8858336829732743</c:v>
                </c:pt>
                <c:pt idx="799">
                  <c:v>10.040134279956392</c:v>
                </c:pt>
                <c:pt idx="800">
                  <c:v>12.16749027806574</c:v>
                </c:pt>
                <c:pt idx="801">
                  <c:v>10.834565383151562</c:v>
                </c:pt>
                <c:pt idx="802">
                  <c:v>9.275147279185914</c:v>
                </c:pt>
                <c:pt idx="803">
                  <c:v>8.4609545393989016</c:v>
                </c:pt>
                <c:pt idx="804">
                  <c:v>14.917158192989788</c:v>
                </c:pt>
                <c:pt idx="805">
                  <c:v>15.113858070519781</c:v>
                </c:pt>
                <c:pt idx="806">
                  <c:v>11.617139933129151</c:v>
                </c:pt>
                <c:pt idx="807">
                  <c:v>9.8526668578567183</c:v>
                </c:pt>
                <c:pt idx="808">
                  <c:v>8.3388320528103641</c:v>
                </c:pt>
                <c:pt idx="809">
                  <c:v>11.131985760727204</c:v>
                </c:pt>
                <c:pt idx="810">
                  <c:v>9.0655669668183165</c:v>
                </c:pt>
                <c:pt idx="811">
                  <c:v>13.785958272650156</c:v>
                </c:pt>
                <c:pt idx="812">
                  <c:v>13.222852972641963</c:v>
                </c:pt>
                <c:pt idx="813">
                  <c:v>15.702731286082594</c:v>
                </c:pt>
                <c:pt idx="814">
                  <c:v>13.71297435483968</c:v>
                </c:pt>
                <c:pt idx="815">
                  <c:v>17.577880799314993</c:v>
                </c:pt>
                <c:pt idx="816">
                  <c:v>16.070655913263053</c:v>
                </c:pt>
                <c:pt idx="817">
                  <c:v>12.262915064011848</c:v>
                </c:pt>
                <c:pt idx="818">
                  <c:v>12.641270918542347</c:v>
                </c:pt>
                <c:pt idx="819">
                  <c:v>17.369040470279764</c:v>
                </c:pt>
                <c:pt idx="820">
                  <c:v>8.4347862503342022</c:v>
                </c:pt>
                <c:pt idx="821">
                  <c:v>10.806286306437475</c:v>
                </c:pt>
                <c:pt idx="822">
                  <c:v>5.9145007460517096</c:v>
                </c:pt>
                <c:pt idx="823">
                  <c:v>10.546923613162551</c:v>
                </c:pt>
                <c:pt idx="824">
                  <c:v>12.954052552230898</c:v>
                </c:pt>
                <c:pt idx="825">
                  <c:v>13.682062124156523</c:v>
                </c:pt>
                <c:pt idx="826">
                  <c:v>11.070343972678975</c:v>
                </c:pt>
                <c:pt idx="827">
                  <c:v>15.012599009853467</c:v>
                </c:pt>
                <c:pt idx="828">
                  <c:v>13.910261013573244</c:v>
                </c:pt>
                <c:pt idx="829">
                  <c:v>22.14109299387237</c:v>
                </c:pt>
                <c:pt idx="830">
                  <c:v>18.717543679788019</c:v>
                </c:pt>
                <c:pt idx="831">
                  <c:v>17.262038534016199</c:v>
                </c:pt>
                <c:pt idx="832">
                  <c:v>10.029967512920601</c:v>
                </c:pt>
                <c:pt idx="833">
                  <c:v>13.004780551348084</c:v>
                </c:pt>
                <c:pt idx="834">
                  <c:v>11.879823833759628</c:v>
                </c:pt>
                <c:pt idx="835">
                  <c:v>12.948855723043573</c:v>
                </c:pt>
                <c:pt idx="836">
                  <c:v>10.378085070895082</c:v>
                </c:pt>
                <c:pt idx="837">
                  <c:v>11.264241951771947</c:v>
                </c:pt>
                <c:pt idx="838">
                  <c:v>9.4502873733296795</c:v>
                </c:pt>
                <c:pt idx="839">
                  <c:v>7.4125193340725755</c:v>
                </c:pt>
                <c:pt idx="840">
                  <c:v>16.917272066037025</c:v>
                </c:pt>
                <c:pt idx="841">
                  <c:v>15.644256283117663</c:v>
                </c:pt>
                <c:pt idx="842">
                  <c:v>12.918311306940854</c:v>
                </c:pt>
                <c:pt idx="843">
                  <c:v>15.84193795220733</c:v>
                </c:pt>
                <c:pt idx="844">
                  <c:v>14.804802020558716</c:v>
                </c:pt>
                <c:pt idx="845">
                  <c:v>13.757117399890761</c:v>
                </c:pt>
                <c:pt idx="846">
                  <c:v>5.58506221970182</c:v>
                </c:pt>
                <c:pt idx="847">
                  <c:v>6.3497778456869209</c:v>
                </c:pt>
                <c:pt idx="848">
                  <c:v>7.6546265863683622</c:v>
                </c:pt>
                <c:pt idx="849">
                  <c:v>10.93918364612837</c:v>
                </c:pt>
                <c:pt idx="850">
                  <c:v>11.11927071281732</c:v>
                </c:pt>
                <c:pt idx="851">
                  <c:v>10.712971831264939</c:v>
                </c:pt>
                <c:pt idx="852">
                  <c:v>9.370607270280896</c:v>
                </c:pt>
                <c:pt idx="853">
                  <c:v>10.286030651434896</c:v>
                </c:pt>
                <c:pt idx="854">
                  <c:v>10.438317744738423</c:v>
                </c:pt>
                <c:pt idx="855">
                  <c:v>15.885524457986989</c:v>
                </c:pt>
                <c:pt idx="856">
                  <c:v>9.0020252917214272</c:v>
                </c:pt>
                <c:pt idx="857">
                  <c:v>11.2645059865091</c:v>
                </c:pt>
                <c:pt idx="858">
                  <c:v>8.6051814383054648</c:v>
                </c:pt>
                <c:pt idx="859">
                  <c:v>8.1821275080307903</c:v>
                </c:pt>
                <c:pt idx="860">
                  <c:v>7.2357323895319787</c:v>
                </c:pt>
                <c:pt idx="861">
                  <c:v>4.5774554053001237</c:v>
                </c:pt>
                <c:pt idx="862">
                  <c:v>5.2601770682942472</c:v>
                </c:pt>
                <c:pt idx="863">
                  <c:v>5.7827581625885083</c:v>
                </c:pt>
                <c:pt idx="864">
                  <c:v>8.8197781078938942</c:v>
                </c:pt>
                <c:pt idx="865">
                  <c:v>7.6696394219259894</c:v>
                </c:pt>
                <c:pt idx="866">
                  <c:v>9.6975532767385459</c:v>
                </c:pt>
                <c:pt idx="867">
                  <c:v>10.822427572638471</c:v>
                </c:pt>
                <c:pt idx="868">
                  <c:v>9.3904707777746168</c:v>
                </c:pt>
                <c:pt idx="869">
                  <c:v>11.839863328632383</c:v>
                </c:pt>
                <c:pt idx="870">
                  <c:v>9.267483745587068</c:v>
                </c:pt>
                <c:pt idx="871">
                  <c:v>18.431163988776543</c:v>
                </c:pt>
                <c:pt idx="872">
                  <c:v>18.151813531192207</c:v>
                </c:pt>
                <c:pt idx="873">
                  <c:v>18.405629054953355</c:v>
                </c:pt>
                <c:pt idx="874">
                  <c:v>21.029600831795548</c:v>
                </c:pt>
                <c:pt idx="875">
                  <c:v>11.545568906658342</c:v>
                </c:pt>
                <c:pt idx="876">
                  <c:v>10.786753150617379</c:v>
                </c:pt>
                <c:pt idx="877">
                  <c:v>11.378519627781913</c:v>
                </c:pt>
                <c:pt idx="878">
                  <c:v>8.5753004834659983</c:v>
                </c:pt>
                <c:pt idx="879">
                  <c:v>10.344443515936774</c:v>
                </c:pt>
                <c:pt idx="880">
                  <c:v>9.7808470991761371</c:v>
                </c:pt>
                <c:pt idx="881">
                  <c:v>7.81488875477232</c:v>
                </c:pt>
                <c:pt idx="882">
                  <c:v>8.5738158006834038</c:v>
                </c:pt>
                <c:pt idx="883">
                  <c:v>7.3988157566715174</c:v>
                </c:pt>
                <c:pt idx="884">
                  <c:v>6.0692507127895752</c:v>
                </c:pt>
                <c:pt idx="885">
                  <c:v>9.0062645050767216</c:v>
                </c:pt>
                <c:pt idx="886">
                  <c:v>10.066838550764478</c:v>
                </c:pt>
                <c:pt idx="887">
                  <c:v>7.8746112999529272</c:v>
                </c:pt>
                <c:pt idx="888">
                  <c:v>9.0157469137337252</c:v>
                </c:pt>
                <c:pt idx="889">
                  <c:v>7.6317046519484784</c:v>
                </c:pt>
                <c:pt idx="890">
                  <c:v>5.5669698001703178</c:v>
                </c:pt>
                <c:pt idx="891">
                  <c:v>14.502890012172909</c:v>
                </c:pt>
                <c:pt idx="892">
                  <c:v>9.1469650245559535</c:v>
                </c:pt>
                <c:pt idx="893">
                  <c:v>15.932944825522144</c:v>
                </c:pt>
                <c:pt idx="894">
                  <c:v>16.083593556371913</c:v>
                </c:pt>
                <c:pt idx="895">
                  <c:v>13.204637997593593</c:v>
                </c:pt>
                <c:pt idx="896">
                  <c:v>15.007001880894189</c:v>
                </c:pt>
                <c:pt idx="897">
                  <c:v>12.376167029784257</c:v>
                </c:pt>
                <c:pt idx="898">
                  <c:v>15.456988950072315</c:v>
                </c:pt>
                <c:pt idx="899">
                  <c:v>10.84673388254771</c:v>
                </c:pt>
                <c:pt idx="900">
                  <c:v>12.981238223435144</c:v>
                </c:pt>
                <c:pt idx="901">
                  <c:v>15.244248517264868</c:v>
                </c:pt>
                <c:pt idx="902">
                  <c:v>10.898761712152616</c:v>
                </c:pt>
                <c:pt idx="903">
                  <c:v>9.6530033207769321</c:v>
                </c:pt>
                <c:pt idx="904">
                  <c:v>11.864546479176841</c:v>
                </c:pt>
                <c:pt idx="905">
                  <c:v>12.375294307827057</c:v>
                </c:pt>
                <c:pt idx="906">
                  <c:v>13.33611014955185</c:v>
                </c:pt>
                <c:pt idx="907">
                  <c:v>17.048278377381877</c:v>
                </c:pt>
                <c:pt idx="908">
                  <c:v>10.874001469329409</c:v>
                </c:pt>
                <c:pt idx="909">
                  <c:v>14.813768510002067</c:v>
                </c:pt>
                <c:pt idx="910">
                  <c:v>11.128779242000553</c:v>
                </c:pt>
                <c:pt idx="911">
                  <c:v>12.118651137313696</c:v>
                </c:pt>
                <c:pt idx="912">
                  <c:v>11.211117527657999</c:v>
                </c:pt>
                <c:pt idx="913">
                  <c:v>9.6675186454017954</c:v>
                </c:pt>
                <c:pt idx="914">
                  <c:v>9.1634355029491132</c:v>
                </c:pt>
                <c:pt idx="915">
                  <c:v>9.6075063478675347</c:v>
                </c:pt>
                <c:pt idx="916">
                  <c:v>12.706957491529035</c:v>
                </c:pt>
                <c:pt idx="917">
                  <c:v>8.845463684673426</c:v>
                </c:pt>
                <c:pt idx="918">
                  <c:v>7.6625898921770297</c:v>
                </c:pt>
                <c:pt idx="919">
                  <c:v>14.662979683731814</c:v>
                </c:pt>
                <c:pt idx="920">
                  <c:v>14.052898586334116</c:v>
                </c:pt>
                <c:pt idx="921">
                  <c:v>15.417816593142463</c:v>
                </c:pt>
                <c:pt idx="922">
                  <c:v>12.107266457139021</c:v>
                </c:pt>
                <c:pt idx="923">
                  <c:v>10.787086592045025</c:v>
                </c:pt>
                <c:pt idx="924">
                  <c:v>8.8415836853069312</c:v>
                </c:pt>
                <c:pt idx="925">
                  <c:v>9.0157359126081698</c:v>
                </c:pt>
                <c:pt idx="926">
                  <c:v>8.7293165656622147</c:v>
                </c:pt>
                <c:pt idx="927">
                  <c:v>7.2848316153944159</c:v>
                </c:pt>
                <c:pt idx="928">
                  <c:v>5.6126934524958427</c:v>
                </c:pt>
                <c:pt idx="929">
                  <c:v>6.528833629557651</c:v>
                </c:pt>
                <c:pt idx="930">
                  <c:v>4.7706592777411849</c:v>
                </c:pt>
                <c:pt idx="931">
                  <c:v>5.2830105374298331</c:v>
                </c:pt>
                <c:pt idx="932">
                  <c:v>4.8601521744613514</c:v>
                </c:pt>
                <c:pt idx="933">
                  <c:v>5.0925575662316476</c:v>
                </c:pt>
                <c:pt idx="934">
                  <c:v>4.1400659272472602</c:v>
                </c:pt>
                <c:pt idx="935">
                  <c:v>3.9390130805833201</c:v>
                </c:pt>
                <c:pt idx="936">
                  <c:v>3.7391949599804852</c:v>
                </c:pt>
                <c:pt idx="937">
                  <c:v>3.3730244749653693</c:v>
                </c:pt>
                <c:pt idx="938">
                  <c:v>2.9811179431181167</c:v>
                </c:pt>
                <c:pt idx="939">
                  <c:v>3.5737362262637684</c:v>
                </c:pt>
                <c:pt idx="940">
                  <c:v>2.8893432105540406</c:v>
                </c:pt>
                <c:pt idx="941">
                  <c:v>3.0607636785756953</c:v>
                </c:pt>
                <c:pt idx="942">
                  <c:v>2.4234274305073744</c:v>
                </c:pt>
                <c:pt idx="943">
                  <c:v>3.0631978574684693</c:v>
                </c:pt>
                <c:pt idx="944">
                  <c:v>2.2974666862205284</c:v>
                </c:pt>
                <c:pt idx="945">
                  <c:v>1.5704671218556121</c:v>
                </c:pt>
                <c:pt idx="946">
                  <c:v>2.182079997697417</c:v>
                </c:pt>
                <c:pt idx="947">
                  <c:v>2.4480266523945082</c:v>
                </c:pt>
                <c:pt idx="948">
                  <c:v>2.4547643798239926</c:v>
                </c:pt>
                <c:pt idx="949">
                  <c:v>2.5101621069844371</c:v>
                </c:pt>
                <c:pt idx="950">
                  <c:v>2.5875229527508314</c:v>
                </c:pt>
                <c:pt idx="951">
                  <c:v>2.2887018651707947</c:v>
                </c:pt>
                <c:pt idx="952">
                  <c:v>2.3764919741100177</c:v>
                </c:pt>
                <c:pt idx="953">
                  <c:v>1.8108162287488239</c:v>
                </c:pt>
                <c:pt idx="954">
                  <c:v>1.8939241396772055</c:v>
                </c:pt>
                <c:pt idx="955">
                  <c:v>2.0663947178111042</c:v>
                </c:pt>
                <c:pt idx="956">
                  <c:v>2.3650914692857961</c:v>
                </c:pt>
                <c:pt idx="957">
                  <c:v>1.9883176552525361</c:v>
                </c:pt>
                <c:pt idx="958">
                  <c:v>2.0363965770954562</c:v>
                </c:pt>
                <c:pt idx="959">
                  <c:v>1.9951887971775384</c:v>
                </c:pt>
                <c:pt idx="960">
                  <c:v>2.1323683115949121</c:v>
                </c:pt>
                <c:pt idx="961">
                  <c:v>1.6600130419897718</c:v>
                </c:pt>
                <c:pt idx="962">
                  <c:v>2.1443057679904509</c:v>
                </c:pt>
                <c:pt idx="963">
                  <c:v>1.6899199870242909</c:v>
                </c:pt>
                <c:pt idx="964">
                  <c:v>1.819578425393209</c:v>
                </c:pt>
                <c:pt idx="965">
                  <c:v>1.8918917730386342</c:v>
                </c:pt>
                <c:pt idx="966">
                  <c:v>1.8709184204577456</c:v>
                </c:pt>
                <c:pt idx="967">
                  <c:v>1.8102770909555033</c:v>
                </c:pt>
                <c:pt idx="968">
                  <c:v>1.8569616451198478</c:v>
                </c:pt>
                <c:pt idx="969">
                  <c:v>1.7529868980825647</c:v>
                </c:pt>
                <c:pt idx="970">
                  <c:v>2.1546114457894561</c:v>
                </c:pt>
                <c:pt idx="971">
                  <c:v>1.9389182179034514</c:v>
                </c:pt>
                <c:pt idx="972">
                  <c:v>1.6458322954742477</c:v>
                </c:pt>
                <c:pt idx="973">
                  <c:v>2.1907875819985878</c:v>
                </c:pt>
                <c:pt idx="974">
                  <c:v>2.5866003030301399</c:v>
                </c:pt>
                <c:pt idx="975">
                  <c:v>1.9486829011109652</c:v>
                </c:pt>
                <c:pt idx="976">
                  <c:v>2.14904736719147</c:v>
                </c:pt>
                <c:pt idx="977">
                  <c:v>1.999067794488818</c:v>
                </c:pt>
                <c:pt idx="978">
                  <c:v>2.3835134884478748</c:v>
                </c:pt>
                <c:pt idx="979">
                  <c:v>2.1429762782342987</c:v>
                </c:pt>
                <c:pt idx="980">
                  <c:v>2.5541610735481557</c:v>
                </c:pt>
                <c:pt idx="981">
                  <c:v>2.8124596440745275</c:v>
                </c:pt>
                <c:pt idx="982">
                  <c:v>2.7956141811958268</c:v>
                </c:pt>
                <c:pt idx="983">
                  <c:v>2.8840972794418884</c:v>
                </c:pt>
                <c:pt idx="984">
                  <c:v>4.3470854456172052</c:v>
                </c:pt>
                <c:pt idx="985">
                  <c:v>6.6297192905641626</c:v>
                </c:pt>
                <c:pt idx="986">
                  <c:v>8.8702570155637321</c:v>
                </c:pt>
                <c:pt idx="987">
                  <c:v>9.8923762160478041</c:v>
                </c:pt>
                <c:pt idx="988">
                  <c:v>8.1886028453568844</c:v>
                </c:pt>
                <c:pt idx="989">
                  <c:v>6.5590394870720932</c:v>
                </c:pt>
                <c:pt idx="990">
                  <c:v>6.0461867185518381</c:v>
                </c:pt>
                <c:pt idx="991">
                  <c:v>7.8913521849832247</c:v>
                </c:pt>
                <c:pt idx="992">
                  <c:v>5.5512759713076782</c:v>
                </c:pt>
                <c:pt idx="993">
                  <c:v>8.1474423793632571</c:v>
                </c:pt>
                <c:pt idx="994">
                  <c:v>10.175273433072796</c:v>
                </c:pt>
                <c:pt idx="995">
                  <c:v>8.2804768810883171</c:v>
                </c:pt>
                <c:pt idx="996">
                  <c:v>9.1050952569354475</c:v>
                </c:pt>
                <c:pt idx="997">
                  <c:v>12.218685277416053</c:v>
                </c:pt>
                <c:pt idx="998">
                  <c:v>15.515939331864692</c:v>
                </c:pt>
                <c:pt idx="999">
                  <c:v>22.364274732458767</c:v>
                </c:pt>
                <c:pt idx="1000">
                  <c:v>27.76421081171161</c:v>
                </c:pt>
                <c:pt idx="1001">
                  <c:v>15.13586231151567</c:v>
                </c:pt>
                <c:pt idx="1002">
                  <c:v>15.722926687226513</c:v>
                </c:pt>
                <c:pt idx="1003">
                  <c:v>13.755146156703791</c:v>
                </c:pt>
                <c:pt idx="1004">
                  <c:v>16.588468268898303</c:v>
                </c:pt>
                <c:pt idx="1005">
                  <c:v>17.636542993981241</c:v>
                </c:pt>
                <c:pt idx="1006">
                  <c:v>17.875063067942097</c:v>
                </c:pt>
                <c:pt idx="1007">
                  <c:v>16.289103531571424</c:v>
                </c:pt>
                <c:pt idx="1008">
                  <c:v>12.066506390048204</c:v>
                </c:pt>
                <c:pt idx="1009">
                  <c:v>12.952257862678728</c:v>
                </c:pt>
                <c:pt idx="1010">
                  <c:v>13.531794073415071</c:v>
                </c:pt>
                <c:pt idx="1011">
                  <c:v>12.21151942999068</c:v>
                </c:pt>
                <c:pt idx="1012">
                  <c:v>6.4270214291491605</c:v>
                </c:pt>
                <c:pt idx="1013">
                  <c:v>9.7524428133424994</c:v>
                </c:pt>
                <c:pt idx="1014">
                  <c:v>13.551882091373601</c:v>
                </c:pt>
                <c:pt idx="1015">
                  <c:v>16.709286714240037</c:v>
                </c:pt>
                <c:pt idx="1016">
                  <c:v>10.99450844077735</c:v>
                </c:pt>
                <c:pt idx="1017">
                  <c:v>12.43126156358435</c:v>
                </c:pt>
                <c:pt idx="1018">
                  <c:v>14.010432491111469</c:v>
                </c:pt>
                <c:pt idx="1019">
                  <c:v>19.589581259259635</c:v>
                </c:pt>
                <c:pt idx="1020">
                  <c:v>16.488611709424504</c:v>
                </c:pt>
                <c:pt idx="1021">
                  <c:v>14.108612500630556</c:v>
                </c:pt>
                <c:pt idx="1022">
                  <c:v>30.866098218895733</c:v>
                </c:pt>
                <c:pt idx="1023">
                  <c:v>23.140581957279917</c:v>
                </c:pt>
                <c:pt idx="1024">
                  <c:v>24.547715540980953</c:v>
                </c:pt>
                <c:pt idx="1025">
                  <c:v>15.812036597225598</c:v>
                </c:pt>
                <c:pt idx="1026">
                  <c:v>19.882889612138655</c:v>
                </c:pt>
                <c:pt idx="1027">
                  <c:v>20.019750734158357</c:v>
                </c:pt>
                <c:pt idx="1028">
                  <c:v>16.99237469283862</c:v>
                </c:pt>
                <c:pt idx="1029">
                  <c:v>15.339791618829645</c:v>
                </c:pt>
                <c:pt idx="1030">
                  <c:v>18.911604223349819</c:v>
                </c:pt>
                <c:pt idx="1031">
                  <c:v>24.698066363767378</c:v>
                </c:pt>
                <c:pt idx="1032">
                  <c:v>23.678178043629995</c:v>
                </c:pt>
                <c:pt idx="1033">
                  <c:v>23.533654577783491</c:v>
                </c:pt>
                <c:pt idx="1034">
                  <c:v>19.417733705894371</c:v>
                </c:pt>
                <c:pt idx="1035">
                  <c:v>20.235465042219868</c:v>
                </c:pt>
                <c:pt idx="1036">
                  <c:v>18.474811924034896</c:v>
                </c:pt>
                <c:pt idx="1037">
                  <c:v>22.978203589136548</c:v>
                </c:pt>
                <c:pt idx="1038">
                  <c:v>24.300255608925447</c:v>
                </c:pt>
                <c:pt idx="1039">
                  <c:v>14.494037164612617</c:v>
                </c:pt>
                <c:pt idx="1040">
                  <c:v>16.787236986202835</c:v>
                </c:pt>
                <c:pt idx="1041">
                  <c:v>28.042623729948279</c:v>
                </c:pt>
                <c:pt idx="1042">
                  <c:v>27.230428268895913</c:v>
                </c:pt>
                <c:pt idx="1043">
                  <c:v>21.565252885222542</c:v>
                </c:pt>
                <c:pt idx="1044">
                  <c:v>22.454750594168658</c:v>
                </c:pt>
                <c:pt idx="1045">
                  <c:v>17.818839394565465</c:v>
                </c:pt>
                <c:pt idx="1046">
                  <c:v>18.898600952791377</c:v>
                </c:pt>
                <c:pt idx="1047">
                  <c:v>10.931810228494076</c:v>
                </c:pt>
                <c:pt idx="1048">
                  <c:v>12.445865827110081</c:v>
                </c:pt>
                <c:pt idx="1049">
                  <c:v>12.664022658131046</c:v>
                </c:pt>
                <c:pt idx="1050">
                  <c:v>13.403616515040195</c:v>
                </c:pt>
                <c:pt idx="1051">
                  <c:v>15.426647456907761</c:v>
                </c:pt>
                <c:pt idx="1052">
                  <c:v>8.3715933882214877</c:v>
                </c:pt>
                <c:pt idx="1053">
                  <c:v>9.3033446839276834</c:v>
                </c:pt>
                <c:pt idx="1054">
                  <c:v>20.032777590768713</c:v>
                </c:pt>
                <c:pt idx="1055">
                  <c:v>26.560438784434815</c:v>
                </c:pt>
                <c:pt idx="1056">
                  <c:v>31.393867006813203</c:v>
                </c:pt>
                <c:pt idx="1057">
                  <c:v>27.704485484646934</c:v>
                </c:pt>
                <c:pt idx="1058">
                  <c:v>28.075674893199043</c:v>
                </c:pt>
                <c:pt idx="1059">
                  <c:v>24.641054062011481</c:v>
                </c:pt>
                <c:pt idx="1060">
                  <c:v>26.263329781640021</c:v>
                </c:pt>
                <c:pt idx="1061">
                  <c:v>26.615938077196098</c:v>
                </c:pt>
                <c:pt idx="1062">
                  <c:v>28.387448591462949</c:v>
                </c:pt>
                <c:pt idx="1063">
                  <c:v>27.962856999512741</c:v>
                </c:pt>
                <c:pt idx="1064">
                  <c:v>28.112462037751264</c:v>
                </c:pt>
                <c:pt idx="1065">
                  <c:v>28.176518583848921</c:v>
                </c:pt>
                <c:pt idx="1066">
                  <c:v>26.204343556470675</c:v>
                </c:pt>
                <c:pt idx="1067">
                  <c:v>26.233741774250596</c:v>
                </c:pt>
                <c:pt idx="1068">
                  <c:v>24.673685701041691</c:v>
                </c:pt>
                <c:pt idx="1069">
                  <c:v>25.027203451597511</c:v>
                </c:pt>
                <c:pt idx="1070">
                  <c:v>27.559723495638487</c:v>
                </c:pt>
                <c:pt idx="1071">
                  <c:v>20.059960286240763</c:v>
                </c:pt>
                <c:pt idx="1072">
                  <c:v>28.863774137729958</c:v>
                </c:pt>
                <c:pt idx="1073">
                  <c:v>30.153134288547168</c:v>
                </c:pt>
                <c:pt idx="1074">
                  <c:v>27.904116974852442</c:v>
                </c:pt>
                <c:pt idx="1075">
                  <c:v>20.247387193456913</c:v>
                </c:pt>
                <c:pt idx="1076">
                  <c:v>19.948374734774944</c:v>
                </c:pt>
                <c:pt idx="1077">
                  <c:v>20.046916729226449</c:v>
                </c:pt>
                <c:pt idx="1078">
                  <c:v>18.410873665850591</c:v>
                </c:pt>
                <c:pt idx="1079">
                  <c:v>15.541366556924451</c:v>
                </c:pt>
                <c:pt idx="1080">
                  <c:v>25.568012924773942</c:v>
                </c:pt>
                <c:pt idx="1081">
                  <c:v>21.998489291927768</c:v>
                </c:pt>
                <c:pt idx="1082">
                  <c:v>22.408235221495332</c:v>
                </c:pt>
                <c:pt idx="1083">
                  <c:v>20.567655216381318</c:v>
                </c:pt>
                <c:pt idx="1084">
                  <c:v>22.55634287512812</c:v>
                </c:pt>
                <c:pt idx="1085">
                  <c:v>20.842700269218216</c:v>
                </c:pt>
                <c:pt idx="1086">
                  <c:v>22.45518653674846</c:v>
                </c:pt>
                <c:pt idx="1087">
                  <c:v>26.168228000909345</c:v>
                </c:pt>
                <c:pt idx="1088">
                  <c:v>23.776417414409991</c:v>
                </c:pt>
                <c:pt idx="1089">
                  <c:v>23.788894788462201</c:v>
                </c:pt>
                <c:pt idx="1090">
                  <c:v>21.293651982282924</c:v>
                </c:pt>
                <c:pt idx="1091">
                  <c:v>21.959613899502195</c:v>
                </c:pt>
                <c:pt idx="1092">
                  <c:v>16.297541800003067</c:v>
                </c:pt>
                <c:pt idx="1093">
                  <c:v>21.787532043392165</c:v>
                </c:pt>
                <c:pt idx="1094">
                  <c:v>23.113677966863754</c:v>
                </c:pt>
                <c:pt idx="1095">
                  <c:v>26.877300477196584</c:v>
                </c:pt>
                <c:pt idx="1096">
                  <c:v>23.560988514766802</c:v>
                </c:pt>
                <c:pt idx="1097">
                  <c:v>19.688917251771709</c:v>
                </c:pt>
                <c:pt idx="1098">
                  <c:v>22.150634432020944</c:v>
                </c:pt>
                <c:pt idx="1099">
                  <c:v>19.764201490549414</c:v>
                </c:pt>
                <c:pt idx="1100">
                  <c:v>19.387551645594048</c:v>
                </c:pt>
                <c:pt idx="1101">
                  <c:v>14.225676575597213</c:v>
                </c:pt>
                <c:pt idx="1102">
                  <c:v>18.500530984716534</c:v>
                </c:pt>
                <c:pt idx="1103">
                  <c:v>28.22219762167316</c:v>
                </c:pt>
                <c:pt idx="1104">
                  <c:v>19.496033997712669</c:v>
                </c:pt>
                <c:pt idx="1105">
                  <c:v>17.71263986686369</c:v>
                </c:pt>
                <c:pt idx="1106">
                  <c:v>17.471255731158131</c:v>
                </c:pt>
                <c:pt idx="1107">
                  <c:v>16.123357602127474</c:v>
                </c:pt>
                <c:pt idx="1108">
                  <c:v>15.583399414283017</c:v>
                </c:pt>
                <c:pt idx="1109">
                  <c:v>19.259027535310835</c:v>
                </c:pt>
                <c:pt idx="1110">
                  <c:v>20.933024219726292</c:v>
                </c:pt>
                <c:pt idx="1111">
                  <c:v>18.521283301900016</c:v>
                </c:pt>
                <c:pt idx="1112">
                  <c:v>20.820532733170683</c:v>
                </c:pt>
                <c:pt idx="1113">
                  <c:v>17.968379735857177</c:v>
                </c:pt>
                <c:pt idx="1114">
                  <c:v>26.900575821775718</c:v>
                </c:pt>
                <c:pt idx="1115">
                  <c:v>14.968220216285289</c:v>
                </c:pt>
                <c:pt idx="1116">
                  <c:v>20.850122300922692</c:v>
                </c:pt>
                <c:pt idx="1117">
                  <c:v>20.615163262188187</c:v>
                </c:pt>
                <c:pt idx="1118">
                  <c:v>17.905366682362288</c:v>
                </c:pt>
                <c:pt idx="1119">
                  <c:v>26.921920077231441</c:v>
                </c:pt>
                <c:pt idx="1120">
                  <c:v>25.84547794462879</c:v>
                </c:pt>
                <c:pt idx="1121">
                  <c:v>22.28761641798005</c:v>
                </c:pt>
                <c:pt idx="1122">
                  <c:v>9.9746502301268691</c:v>
                </c:pt>
                <c:pt idx="1123">
                  <c:v>13.478171158825326</c:v>
                </c:pt>
                <c:pt idx="1124">
                  <c:v>13.510911076771349</c:v>
                </c:pt>
                <c:pt idx="1125">
                  <c:v>16.101125558096573</c:v>
                </c:pt>
                <c:pt idx="1126">
                  <c:v>19.645702441574908</c:v>
                </c:pt>
                <c:pt idx="1127">
                  <c:v>21.614855786720554</c:v>
                </c:pt>
                <c:pt idx="1128">
                  <c:v>21.463823108245528</c:v>
                </c:pt>
                <c:pt idx="1129">
                  <c:v>20.929062169967196</c:v>
                </c:pt>
                <c:pt idx="1130">
                  <c:v>20.135008865841321</c:v>
                </c:pt>
                <c:pt idx="1131">
                  <c:v>23.185608313214278</c:v>
                </c:pt>
                <c:pt idx="1132">
                  <c:v>23.920717932163495</c:v>
                </c:pt>
                <c:pt idx="1133">
                  <c:v>22.209345789584113</c:v>
                </c:pt>
                <c:pt idx="1134">
                  <c:v>17.768508736106792</c:v>
                </c:pt>
                <c:pt idx="1135">
                  <c:v>28.922907552818987</c:v>
                </c:pt>
                <c:pt idx="1136">
                  <c:v>24.237644230143061</c:v>
                </c:pt>
                <c:pt idx="1137">
                  <c:v>20.937646328281147</c:v>
                </c:pt>
                <c:pt idx="1138">
                  <c:v>18.371068960386904</c:v>
                </c:pt>
                <c:pt idx="1139">
                  <c:v>25.083827163184026</c:v>
                </c:pt>
                <c:pt idx="1140">
                  <c:v>27.624967879835882</c:v>
                </c:pt>
                <c:pt idx="1141">
                  <c:v>18.569721907428228</c:v>
                </c:pt>
                <c:pt idx="1142">
                  <c:v>9.7808322658531566</c:v>
                </c:pt>
                <c:pt idx="1143">
                  <c:v>10.186381817711743</c:v>
                </c:pt>
                <c:pt idx="1144">
                  <c:v>18.960333012141351</c:v>
                </c:pt>
                <c:pt idx="1145">
                  <c:v>16.994441795718284</c:v>
                </c:pt>
                <c:pt idx="1146">
                  <c:v>17.027171177379728</c:v>
                </c:pt>
                <c:pt idx="1147">
                  <c:v>18.378879002317738</c:v>
                </c:pt>
                <c:pt idx="1148">
                  <c:v>20.44403196306671</c:v>
                </c:pt>
                <c:pt idx="1149">
                  <c:v>22.893698586975109</c:v>
                </c:pt>
                <c:pt idx="1150">
                  <c:v>21.478952458556577</c:v>
                </c:pt>
                <c:pt idx="1151">
                  <c:v>16.735940829855465</c:v>
                </c:pt>
                <c:pt idx="1152">
                  <c:v>20.601604796780936</c:v>
                </c:pt>
                <c:pt idx="1153">
                  <c:v>23.855519746901788</c:v>
                </c:pt>
                <c:pt idx="1154">
                  <c:v>19.106921802306054</c:v>
                </c:pt>
                <c:pt idx="1155">
                  <c:v>19.491582504767191</c:v>
                </c:pt>
                <c:pt idx="1156">
                  <c:v>16.158165637926768</c:v>
                </c:pt>
                <c:pt idx="1157">
                  <c:v>14.093949516134142</c:v>
                </c:pt>
                <c:pt idx="1158">
                  <c:v>23.241212428141633</c:v>
                </c:pt>
                <c:pt idx="1159">
                  <c:v>21.698092397658954</c:v>
                </c:pt>
                <c:pt idx="1160">
                  <c:v>15.128708131111734</c:v>
                </c:pt>
                <c:pt idx="1161">
                  <c:v>12.981043428105011</c:v>
                </c:pt>
                <c:pt idx="1162">
                  <c:v>11.874018649213991</c:v>
                </c:pt>
                <c:pt idx="1163">
                  <c:v>11.213784509202519</c:v>
                </c:pt>
                <c:pt idx="1164">
                  <c:v>13.81937579926873</c:v>
                </c:pt>
                <c:pt idx="1165">
                  <c:v>12.336404990155225</c:v>
                </c:pt>
                <c:pt idx="1166">
                  <c:v>11.328212752787836</c:v>
                </c:pt>
                <c:pt idx="1167">
                  <c:v>12.777128148301964</c:v>
                </c:pt>
                <c:pt idx="1168">
                  <c:v>7.2246261360748072</c:v>
                </c:pt>
                <c:pt idx="1169">
                  <c:v>6.9228119299695079</c:v>
                </c:pt>
                <c:pt idx="1170">
                  <c:v>7.7455685533613146</c:v>
                </c:pt>
                <c:pt idx="1171">
                  <c:v>7.6945850537553095</c:v>
                </c:pt>
                <c:pt idx="1172">
                  <c:v>8.4306302817149241</c:v>
                </c:pt>
                <c:pt idx="1173">
                  <c:v>7.0400932400796918</c:v>
                </c:pt>
                <c:pt idx="1174">
                  <c:v>6.6451642162067781</c:v>
                </c:pt>
                <c:pt idx="1175">
                  <c:v>7.3590549269511252</c:v>
                </c:pt>
                <c:pt idx="1176">
                  <c:v>8.9773785930216228</c:v>
                </c:pt>
                <c:pt idx="1177">
                  <c:v>7.5666908528109422</c:v>
                </c:pt>
                <c:pt idx="1178">
                  <c:v>7.822850805258863</c:v>
                </c:pt>
                <c:pt idx="1179">
                  <c:v>7.1558853915723475</c:v>
                </c:pt>
                <c:pt idx="1180">
                  <c:v>5.7610327689499918</c:v>
                </c:pt>
                <c:pt idx="1181">
                  <c:v>5.8393132688104981</c:v>
                </c:pt>
                <c:pt idx="1182">
                  <c:v>5.4993988155093598</c:v>
                </c:pt>
                <c:pt idx="1183">
                  <c:v>5.3249643162749383</c:v>
                </c:pt>
                <c:pt idx="1184">
                  <c:v>5.1474060359403495</c:v>
                </c:pt>
                <c:pt idx="1185">
                  <c:v>4.2763321980000661</c:v>
                </c:pt>
                <c:pt idx="1186">
                  <c:v>4.0105735069909993</c:v>
                </c:pt>
                <c:pt idx="1187">
                  <c:v>3.8294405380735363</c:v>
                </c:pt>
                <c:pt idx="1188">
                  <c:v>3.4504777084078286</c:v>
                </c:pt>
                <c:pt idx="1189">
                  <c:v>3.4760430168266465</c:v>
                </c:pt>
                <c:pt idx="1190">
                  <c:v>4.0801321901620451</c:v>
                </c:pt>
                <c:pt idx="1191">
                  <c:v>3.5761679374739952</c:v>
                </c:pt>
                <c:pt idx="1192">
                  <c:v>3.3819602164615437</c:v>
                </c:pt>
                <c:pt idx="1193">
                  <c:v>2.9044220482462468</c:v>
                </c:pt>
                <c:pt idx="1194">
                  <c:v>3.2493641843860943</c:v>
                </c:pt>
                <c:pt idx="1195">
                  <c:v>3.0251829167826316</c:v>
                </c:pt>
                <c:pt idx="1196">
                  <c:v>2.9926472523818304</c:v>
                </c:pt>
                <c:pt idx="1197">
                  <c:v>2.8779277045875573</c:v>
                </c:pt>
                <c:pt idx="1198">
                  <c:v>2.7270268690849586</c:v>
                </c:pt>
                <c:pt idx="1199">
                  <c:v>2.4587905359699791</c:v>
                </c:pt>
                <c:pt idx="1200">
                  <c:v>2.3081187448269369</c:v>
                </c:pt>
                <c:pt idx="1201">
                  <c:v>2.9929438656882912</c:v>
                </c:pt>
                <c:pt idx="1202">
                  <c:v>2.8095597588918442</c:v>
                </c:pt>
                <c:pt idx="1203">
                  <c:v>2.7286133063909035</c:v>
                </c:pt>
                <c:pt idx="1204">
                  <c:v>2.7999038640958984</c:v>
                </c:pt>
                <c:pt idx="1205">
                  <c:v>2.7013423784293944</c:v>
                </c:pt>
                <c:pt idx="1206">
                  <c:v>2.9928726738116418</c:v>
                </c:pt>
                <c:pt idx="1207">
                  <c:v>2.6486475137280086</c:v>
                </c:pt>
                <c:pt idx="1208">
                  <c:v>2.3949052559330553</c:v>
                </c:pt>
                <c:pt idx="1209">
                  <c:v>2.8644672682641592</c:v>
                </c:pt>
                <c:pt idx="1210">
                  <c:v>2.6734401711200895</c:v>
                </c:pt>
                <c:pt idx="1211">
                  <c:v>2.7983238268184718</c:v>
                </c:pt>
                <c:pt idx="1212">
                  <c:v>2.544249139300836</c:v>
                </c:pt>
                <c:pt idx="1213">
                  <c:v>2.5992444186903274</c:v>
                </c:pt>
                <c:pt idx="1214">
                  <c:v>2.5351650059667996</c:v>
                </c:pt>
                <c:pt idx="1215">
                  <c:v>4.3532303979808677</c:v>
                </c:pt>
                <c:pt idx="1216">
                  <c:v>6.7782797414008833</c:v>
                </c:pt>
                <c:pt idx="1217">
                  <c:v>3.9315455908989105</c:v>
                </c:pt>
                <c:pt idx="1218">
                  <c:v>3.8004005403809216</c:v>
                </c:pt>
                <c:pt idx="1219">
                  <c:v>4.3751702926300817</c:v>
                </c:pt>
                <c:pt idx="1220">
                  <c:v>3.6260551310623779</c:v>
                </c:pt>
                <c:pt idx="1221">
                  <c:v>6.3180758724507013</c:v>
                </c:pt>
                <c:pt idx="1222">
                  <c:v>6.3495387528238023</c:v>
                </c:pt>
                <c:pt idx="1223">
                  <c:v>5.3936515124002771</c:v>
                </c:pt>
                <c:pt idx="1224">
                  <c:v>7.3558308123510159</c:v>
                </c:pt>
                <c:pt idx="1225">
                  <c:v>10.565138091239524</c:v>
                </c:pt>
                <c:pt idx="1226">
                  <c:v>12.879578397728553</c:v>
                </c:pt>
                <c:pt idx="1227">
                  <c:v>12.325610896162109</c:v>
                </c:pt>
                <c:pt idx="1228">
                  <c:v>8.8215024783740663</c:v>
                </c:pt>
                <c:pt idx="1229">
                  <c:v>16.648307025453178</c:v>
                </c:pt>
                <c:pt idx="1230">
                  <c:v>16.503873617182375</c:v>
                </c:pt>
                <c:pt idx="1231">
                  <c:v>17.531846694389241</c:v>
                </c:pt>
                <c:pt idx="1232">
                  <c:v>14.369673955143814</c:v>
                </c:pt>
                <c:pt idx="1233">
                  <c:v>19.150078836228211</c:v>
                </c:pt>
                <c:pt idx="1234">
                  <c:v>21.174170629928856</c:v>
                </c:pt>
                <c:pt idx="1235">
                  <c:v>24.857439556638006</c:v>
                </c:pt>
                <c:pt idx="1236">
                  <c:v>33.685465770852652</c:v>
                </c:pt>
                <c:pt idx="1237">
                  <c:v>29.388939252396142</c:v>
                </c:pt>
                <c:pt idx="1238">
                  <c:v>21.346976213618486</c:v>
                </c:pt>
                <c:pt idx="1239">
                  <c:v>32.06726779320158</c:v>
                </c:pt>
                <c:pt idx="1240">
                  <c:v>35.349267039303975</c:v>
                </c:pt>
                <c:pt idx="1241">
                  <c:v>27.967525261237746</c:v>
                </c:pt>
                <c:pt idx="1242">
                  <c:v>24.723283355965641</c:v>
                </c:pt>
                <c:pt idx="1243">
                  <c:v>30.150129955842974</c:v>
                </c:pt>
                <c:pt idx="1244">
                  <c:v>28.743477560140597</c:v>
                </c:pt>
                <c:pt idx="1245">
                  <c:v>19.325767669649487</c:v>
                </c:pt>
                <c:pt idx="1246">
                  <c:v>30.40440489472379</c:v>
                </c:pt>
                <c:pt idx="1247">
                  <c:v>32.90023087154065</c:v>
                </c:pt>
                <c:pt idx="1248">
                  <c:v>29.539050386332832</c:v>
                </c:pt>
                <c:pt idx="1249">
                  <c:v>30.85729424892898</c:v>
                </c:pt>
                <c:pt idx="1250">
                  <c:v>50.369445406745804</c:v>
                </c:pt>
                <c:pt idx="1251">
                  <c:v>38.869389930207333</c:v>
                </c:pt>
                <c:pt idx="1252">
                  <c:v>31.387647996988509</c:v>
                </c:pt>
                <c:pt idx="1253">
                  <c:v>20.405299273324985</c:v>
                </c:pt>
                <c:pt idx="1254">
                  <c:v>33.078727386880615</c:v>
                </c:pt>
                <c:pt idx="1255">
                  <c:v>43.411675106788906</c:v>
                </c:pt>
                <c:pt idx="1256">
                  <c:v>40.730363643485333</c:v>
                </c:pt>
                <c:pt idx="1257">
                  <c:v>35.42059276383884</c:v>
                </c:pt>
                <c:pt idx="1258">
                  <c:v>29.199282961350548</c:v>
                </c:pt>
                <c:pt idx="1259">
                  <c:v>19.806347206504448</c:v>
                </c:pt>
                <c:pt idx="1260">
                  <c:v>34.992631725315128</c:v>
                </c:pt>
                <c:pt idx="1261">
                  <c:v>25.285828308617297</c:v>
                </c:pt>
                <c:pt idx="1262">
                  <c:v>30.171656907004763</c:v>
                </c:pt>
                <c:pt idx="1263">
                  <c:v>24.355029579976751</c:v>
                </c:pt>
                <c:pt idx="1264">
                  <c:v>23.966176160997456</c:v>
                </c:pt>
                <c:pt idx="1265">
                  <c:v>33.450254113596692</c:v>
                </c:pt>
                <c:pt idx="1266">
                  <c:v>35.449184629623801</c:v>
                </c:pt>
                <c:pt idx="1267">
                  <c:v>37.998969769486294</c:v>
                </c:pt>
                <c:pt idx="1268">
                  <c:v>35.858656644460687</c:v>
                </c:pt>
                <c:pt idx="1269">
                  <c:v>37.812143182059266</c:v>
                </c:pt>
                <c:pt idx="1270">
                  <c:v>32.13540459351789</c:v>
                </c:pt>
                <c:pt idx="1271">
                  <c:v>21.34554233319259</c:v>
                </c:pt>
                <c:pt idx="1272">
                  <c:v>24.053414370333403</c:v>
                </c:pt>
                <c:pt idx="1273">
                  <c:v>20.27468917451144</c:v>
                </c:pt>
                <c:pt idx="1274">
                  <c:v>25.538615644471818</c:v>
                </c:pt>
                <c:pt idx="1275">
                  <c:v>18.35241465496722</c:v>
                </c:pt>
                <c:pt idx="1276">
                  <c:v>24.246683088857303</c:v>
                </c:pt>
                <c:pt idx="1277">
                  <c:v>48.066207388150048</c:v>
                </c:pt>
                <c:pt idx="1278">
                  <c:v>38.659285035220371</c:v>
                </c:pt>
                <c:pt idx="1279">
                  <c:v>38.783219882422735</c:v>
                </c:pt>
                <c:pt idx="1280">
                  <c:v>42.33751544669969</c:v>
                </c:pt>
                <c:pt idx="1281">
                  <c:v>43.535127965339136</c:v>
                </c:pt>
                <c:pt idx="1282">
                  <c:v>36.101216542614047</c:v>
                </c:pt>
                <c:pt idx="1283">
                  <c:v>36.523130819865166</c:v>
                </c:pt>
                <c:pt idx="1284">
                  <c:v>29.968864786952885</c:v>
                </c:pt>
                <c:pt idx="1285">
                  <c:v>34.176767463452862</c:v>
                </c:pt>
                <c:pt idx="1286">
                  <c:v>32.412677343074506</c:v>
                </c:pt>
                <c:pt idx="1287">
                  <c:v>20.785372088730991</c:v>
                </c:pt>
                <c:pt idx="1288">
                  <c:v>33.717794070406214</c:v>
                </c:pt>
                <c:pt idx="1289">
                  <c:v>39.656706539838517</c:v>
                </c:pt>
                <c:pt idx="1290">
                  <c:v>36.31890847999567</c:v>
                </c:pt>
                <c:pt idx="1291">
                  <c:v>33.098084840353422</c:v>
                </c:pt>
                <c:pt idx="1292">
                  <c:v>29.643469714112037</c:v>
                </c:pt>
                <c:pt idx="1293">
                  <c:v>17.112891573897048</c:v>
                </c:pt>
                <c:pt idx="1294">
                  <c:v>20.985098662381262</c:v>
                </c:pt>
                <c:pt idx="1295">
                  <c:v>16.641181167292331</c:v>
                </c:pt>
                <c:pt idx="1296">
                  <c:v>40.387990593646492</c:v>
                </c:pt>
                <c:pt idx="1297">
                  <c:v>35.956484388245599</c:v>
                </c:pt>
                <c:pt idx="1298">
                  <c:v>28.354078148241367</c:v>
                </c:pt>
                <c:pt idx="1299">
                  <c:v>33.619942073473027</c:v>
                </c:pt>
                <c:pt idx="1300">
                  <c:v>31.883342241844868</c:v>
                </c:pt>
                <c:pt idx="1301">
                  <c:v>29.544873794001113</c:v>
                </c:pt>
                <c:pt idx="1302">
                  <c:v>31.031834743605202</c:v>
                </c:pt>
                <c:pt idx="1303">
                  <c:v>33.900771217054448</c:v>
                </c:pt>
                <c:pt idx="1304">
                  <c:v>37.294497434135479</c:v>
                </c:pt>
                <c:pt idx="1305">
                  <c:v>37.203211317653675</c:v>
                </c:pt>
                <c:pt idx="1306">
                  <c:v>26.907678659886123</c:v>
                </c:pt>
                <c:pt idx="1307">
                  <c:v>22.203698879572407</c:v>
                </c:pt>
                <c:pt idx="1308">
                  <c:v>31.270669331855004</c:v>
                </c:pt>
                <c:pt idx="1309">
                  <c:v>40.059857318455862</c:v>
                </c:pt>
                <c:pt idx="1310">
                  <c:v>37.665087423638433</c:v>
                </c:pt>
                <c:pt idx="1311">
                  <c:v>29.458457696978801</c:v>
                </c:pt>
                <c:pt idx="1312">
                  <c:v>27.27672431174738</c:v>
                </c:pt>
                <c:pt idx="1313">
                  <c:v>27.865365288444377</c:v>
                </c:pt>
                <c:pt idx="1314">
                  <c:v>31.14891071280994</c:v>
                </c:pt>
                <c:pt idx="1315">
                  <c:v>22.759191793320475</c:v>
                </c:pt>
                <c:pt idx="1316">
                  <c:v>33.701713291339232</c:v>
                </c:pt>
                <c:pt idx="1317">
                  <c:v>33.556212334183186</c:v>
                </c:pt>
                <c:pt idx="1318">
                  <c:v>33.142340467775753</c:v>
                </c:pt>
                <c:pt idx="1319">
                  <c:v>32.489380084231748</c:v>
                </c:pt>
                <c:pt idx="1320">
                  <c:v>31.251607222690481</c:v>
                </c:pt>
                <c:pt idx="1321">
                  <c:v>34.036379006277471</c:v>
                </c:pt>
                <c:pt idx="1322">
                  <c:v>27.81927816639007</c:v>
                </c:pt>
                <c:pt idx="1323">
                  <c:v>27.774997702437787</c:v>
                </c:pt>
                <c:pt idx="1324">
                  <c:v>27.8862023874361</c:v>
                </c:pt>
                <c:pt idx="1325">
                  <c:v>26.679071915317152</c:v>
                </c:pt>
                <c:pt idx="1326">
                  <c:v>25.697685276037575</c:v>
                </c:pt>
                <c:pt idx="1327">
                  <c:v>28.620213851594535</c:v>
                </c:pt>
                <c:pt idx="1328">
                  <c:v>30.955104430596069</c:v>
                </c:pt>
                <c:pt idx="1329">
                  <c:v>32.395914726042506</c:v>
                </c:pt>
                <c:pt idx="1330">
                  <c:v>32.602184357600819</c:v>
                </c:pt>
                <c:pt idx="1331">
                  <c:v>25.08374505311426</c:v>
                </c:pt>
                <c:pt idx="1332">
                  <c:v>28.080855901633541</c:v>
                </c:pt>
                <c:pt idx="1333">
                  <c:v>27.929738951107197</c:v>
                </c:pt>
                <c:pt idx="1334">
                  <c:v>24.950476919935749</c:v>
                </c:pt>
                <c:pt idx="1335">
                  <c:v>25.851834443579513</c:v>
                </c:pt>
                <c:pt idx="1336">
                  <c:v>24.995775022976918</c:v>
                </c:pt>
                <c:pt idx="1337">
                  <c:v>19.853533131679956</c:v>
                </c:pt>
                <c:pt idx="1338">
                  <c:v>36.791825474157548</c:v>
                </c:pt>
                <c:pt idx="1339">
                  <c:v>27.456438840598285</c:v>
                </c:pt>
                <c:pt idx="1340">
                  <c:v>25.126744484628961</c:v>
                </c:pt>
                <c:pt idx="1341">
                  <c:v>23.765998455934</c:v>
                </c:pt>
                <c:pt idx="1342">
                  <c:v>25.354617740793749</c:v>
                </c:pt>
                <c:pt idx="1343">
                  <c:v>20.795799112265435</c:v>
                </c:pt>
                <c:pt idx="1344">
                  <c:v>27.416325034097156</c:v>
                </c:pt>
                <c:pt idx="1345">
                  <c:v>32.089383453817675</c:v>
                </c:pt>
                <c:pt idx="1346">
                  <c:v>30.828474915010528</c:v>
                </c:pt>
                <c:pt idx="1347">
                  <c:v>18.173523077278741</c:v>
                </c:pt>
                <c:pt idx="1348">
                  <c:v>28.461200886041173</c:v>
                </c:pt>
                <c:pt idx="1349">
                  <c:v>30.140833183262828</c:v>
                </c:pt>
                <c:pt idx="1350">
                  <c:v>30.211452087028256</c:v>
                </c:pt>
                <c:pt idx="1351">
                  <c:v>38.79288982560535</c:v>
                </c:pt>
                <c:pt idx="1352">
                  <c:v>25.415949204048548</c:v>
                </c:pt>
                <c:pt idx="1353">
                  <c:v>24.484213776187868</c:v>
                </c:pt>
                <c:pt idx="1354">
                  <c:v>26.226088665420967</c:v>
                </c:pt>
                <c:pt idx="1355">
                  <c:v>21.217265840029519</c:v>
                </c:pt>
                <c:pt idx="1356">
                  <c:v>26.369654583737344</c:v>
                </c:pt>
                <c:pt idx="1357">
                  <c:v>23.667256415168946</c:v>
                </c:pt>
                <c:pt idx="1358">
                  <c:v>30.110275280719335</c:v>
                </c:pt>
                <c:pt idx="1359">
                  <c:v>26.085095600906939</c:v>
                </c:pt>
                <c:pt idx="1360">
                  <c:v>22.719941077118989</c:v>
                </c:pt>
                <c:pt idx="1361">
                  <c:v>31.06013071154381</c:v>
                </c:pt>
                <c:pt idx="1362">
                  <c:v>40.373233960771294</c:v>
                </c:pt>
                <c:pt idx="1363">
                  <c:v>22.569191527221456</c:v>
                </c:pt>
                <c:pt idx="1364">
                  <c:v>17.843734832630677</c:v>
                </c:pt>
                <c:pt idx="1365">
                  <c:v>25.651529699474995</c:v>
                </c:pt>
                <c:pt idx="1366">
                  <c:v>38.734359923205176</c:v>
                </c:pt>
                <c:pt idx="1367">
                  <c:v>23.308845408154678</c:v>
                </c:pt>
                <c:pt idx="1368">
                  <c:v>30.483765066627122</c:v>
                </c:pt>
                <c:pt idx="1369">
                  <c:v>33.477276958870164</c:v>
                </c:pt>
                <c:pt idx="1370">
                  <c:v>23.902408984623534</c:v>
                </c:pt>
                <c:pt idx="1371">
                  <c:v>23.415344328164366</c:v>
                </c:pt>
                <c:pt idx="1372">
                  <c:v>21.695811287857779</c:v>
                </c:pt>
                <c:pt idx="1373">
                  <c:v>36.938265497672099</c:v>
                </c:pt>
                <c:pt idx="1374">
                  <c:v>40.641080877881386</c:v>
                </c:pt>
                <c:pt idx="1375">
                  <c:v>40.304657776589146</c:v>
                </c:pt>
                <c:pt idx="1376">
                  <c:v>38.122207061034629</c:v>
                </c:pt>
                <c:pt idx="1377">
                  <c:v>38.792647793665324</c:v>
                </c:pt>
                <c:pt idx="1378">
                  <c:v>38.504857694302032</c:v>
                </c:pt>
                <c:pt idx="1379">
                  <c:v>35.230247721867514</c:v>
                </c:pt>
                <c:pt idx="1380">
                  <c:v>34.283153254939691</c:v>
                </c:pt>
                <c:pt idx="1381">
                  <c:v>35.619983578166092</c:v>
                </c:pt>
                <c:pt idx="1382">
                  <c:v>36.813136980342989</c:v>
                </c:pt>
                <c:pt idx="1383">
                  <c:v>34.487636759009668</c:v>
                </c:pt>
                <c:pt idx="1384">
                  <c:v>34.343883981747993</c:v>
                </c:pt>
                <c:pt idx="1385">
                  <c:v>30.905236796730151</c:v>
                </c:pt>
                <c:pt idx="1386">
                  <c:v>29.320527992024768</c:v>
                </c:pt>
                <c:pt idx="1387">
                  <c:v>30.618057877262739</c:v>
                </c:pt>
                <c:pt idx="1388">
                  <c:v>32.460671262066207</c:v>
                </c:pt>
                <c:pt idx="1389">
                  <c:v>36.684216489635588</c:v>
                </c:pt>
                <c:pt idx="1390">
                  <c:v>39.276432909785008</c:v>
                </c:pt>
                <c:pt idx="1391">
                  <c:v>27.555476358670315</c:v>
                </c:pt>
                <c:pt idx="1392">
                  <c:v>27.115097505147958</c:v>
                </c:pt>
                <c:pt idx="1393">
                  <c:v>27.0864146043427</c:v>
                </c:pt>
                <c:pt idx="1394">
                  <c:v>29.055236296866006</c:v>
                </c:pt>
                <c:pt idx="1395">
                  <c:v>27.675769049025313</c:v>
                </c:pt>
                <c:pt idx="1396">
                  <c:v>29.447695443264543</c:v>
                </c:pt>
                <c:pt idx="1397">
                  <c:v>34.815836490739791</c:v>
                </c:pt>
                <c:pt idx="1398">
                  <c:v>30.746553859777805</c:v>
                </c:pt>
                <c:pt idx="1399">
                  <c:v>24.550775993083906</c:v>
                </c:pt>
                <c:pt idx="1400">
                  <c:v>18.282820758189988</c:v>
                </c:pt>
                <c:pt idx="1401">
                  <c:v>5.5127592548451005</c:v>
                </c:pt>
                <c:pt idx="1402">
                  <c:v>7.5378680351610665</c:v>
                </c:pt>
                <c:pt idx="1403">
                  <c:v>12.636220899681849</c:v>
                </c:pt>
                <c:pt idx="1404">
                  <c:v>13.927563789730558</c:v>
                </c:pt>
                <c:pt idx="1405">
                  <c:v>12.648028920292443</c:v>
                </c:pt>
                <c:pt idx="1406">
                  <c:v>11.040661159880027</c:v>
                </c:pt>
                <c:pt idx="1407">
                  <c:v>7.2554114066679549</c:v>
                </c:pt>
                <c:pt idx="1408">
                  <c:v>9.4630197994234102</c:v>
                </c:pt>
                <c:pt idx="1409">
                  <c:v>12.8958347016791</c:v>
                </c:pt>
                <c:pt idx="1410">
                  <c:v>12.458927037586797</c:v>
                </c:pt>
                <c:pt idx="1411">
                  <c:v>10.536584592327147</c:v>
                </c:pt>
                <c:pt idx="1412">
                  <c:v>6.5853185778467545</c:v>
                </c:pt>
                <c:pt idx="1413">
                  <c:v>6.3547738520215891</c:v>
                </c:pt>
                <c:pt idx="1414">
                  <c:v>8.17474791114563</c:v>
                </c:pt>
                <c:pt idx="1415">
                  <c:v>7.9084731874770942</c:v>
                </c:pt>
                <c:pt idx="1416">
                  <c:v>7.9406686649972631</c:v>
                </c:pt>
                <c:pt idx="1417">
                  <c:v>6.8725734956352147</c:v>
                </c:pt>
                <c:pt idx="1418">
                  <c:v>7.1662926538396121</c:v>
                </c:pt>
                <c:pt idx="1419">
                  <c:v>6.0638075912386906</c:v>
                </c:pt>
                <c:pt idx="1420">
                  <c:v>6.2499435037033919</c:v>
                </c:pt>
                <c:pt idx="1421">
                  <c:v>5.1969473997557136</c:v>
                </c:pt>
                <c:pt idx="1422">
                  <c:v>4.7601076155212363</c:v>
                </c:pt>
                <c:pt idx="1423">
                  <c:v>3.9953135880300472</c:v>
                </c:pt>
                <c:pt idx="1424">
                  <c:v>4.6550129520762535</c:v>
                </c:pt>
                <c:pt idx="1425">
                  <c:v>5.0204392208000108</c:v>
                </c:pt>
                <c:pt idx="1426">
                  <c:v>4.8294519077592524</c:v>
                </c:pt>
                <c:pt idx="1427">
                  <c:v>4.5283531020559593</c:v>
                </c:pt>
                <c:pt idx="1428">
                  <c:v>4.3687680513083809</c:v>
                </c:pt>
                <c:pt idx="1429">
                  <c:v>3.6673911912663337</c:v>
                </c:pt>
                <c:pt idx="1430">
                  <c:v>3.3880405987796736</c:v>
                </c:pt>
                <c:pt idx="1431">
                  <c:v>3.242496357083513</c:v>
                </c:pt>
                <c:pt idx="1432">
                  <c:v>2.935692094900666</c:v>
                </c:pt>
                <c:pt idx="1433">
                  <c:v>2.8861027850825782</c:v>
                </c:pt>
                <c:pt idx="1434">
                  <c:v>2.6640097777629879</c:v>
                </c:pt>
                <c:pt idx="1435">
                  <c:v>3.3200521020308016</c:v>
                </c:pt>
                <c:pt idx="1436">
                  <c:v>2.8143870499406809</c:v>
                </c:pt>
                <c:pt idx="1437">
                  <c:v>2.9033017220457813</c:v>
                </c:pt>
                <c:pt idx="1438">
                  <c:v>3.0268002362413782</c:v>
                </c:pt>
                <c:pt idx="1439">
                  <c:v>2.9693966500316304</c:v>
                </c:pt>
                <c:pt idx="1440">
                  <c:v>2.7353942026271616</c:v>
                </c:pt>
                <c:pt idx="1441">
                  <c:v>2.7174834152754124</c:v>
                </c:pt>
                <c:pt idx="1442">
                  <c:v>2.3116176113323061</c:v>
                </c:pt>
                <c:pt idx="1443">
                  <c:v>2.6606654152203868</c:v>
                </c:pt>
                <c:pt idx="1444">
                  <c:v>2.575883916028876</c:v>
                </c:pt>
                <c:pt idx="1445">
                  <c:v>2.7459597676485203</c:v>
                </c:pt>
                <c:pt idx="1446">
                  <c:v>2.6247155868388106</c:v>
                </c:pt>
                <c:pt idx="1447">
                  <c:v>2.1913154355971853</c:v>
                </c:pt>
                <c:pt idx="1448">
                  <c:v>2.3867005226280491</c:v>
                </c:pt>
                <c:pt idx="1449">
                  <c:v>2.3354643234056227</c:v>
                </c:pt>
                <c:pt idx="1450">
                  <c:v>2.6464973106890666</c:v>
                </c:pt>
                <c:pt idx="1451">
                  <c:v>2.4544500696276672</c:v>
                </c:pt>
                <c:pt idx="1452">
                  <c:v>2.4410019244867076</c:v>
                </c:pt>
                <c:pt idx="1453">
                  <c:v>2.5248386587943372</c:v>
                </c:pt>
                <c:pt idx="1454">
                  <c:v>4.7903777331209652</c:v>
                </c:pt>
                <c:pt idx="1455">
                  <c:v>4.8119110833752421</c:v>
                </c:pt>
                <c:pt idx="1456">
                  <c:v>4.3320121340669431</c:v>
                </c:pt>
                <c:pt idx="1457">
                  <c:v>4.0341454604487232</c:v>
                </c:pt>
                <c:pt idx="1458">
                  <c:v>3.6206527357974694</c:v>
                </c:pt>
                <c:pt idx="1459">
                  <c:v>3.9802889728015045</c:v>
                </c:pt>
                <c:pt idx="1460">
                  <c:v>2.8372735442763086</c:v>
                </c:pt>
                <c:pt idx="1461">
                  <c:v>4.7752224766604456</c:v>
                </c:pt>
                <c:pt idx="1462">
                  <c:v>8.2585532274315874</c:v>
                </c:pt>
                <c:pt idx="1463">
                  <c:v>6.0561768178540749</c:v>
                </c:pt>
                <c:pt idx="1464">
                  <c:v>18.544086306158004</c:v>
                </c:pt>
                <c:pt idx="1465">
                  <c:v>11.356213686372973</c:v>
                </c:pt>
                <c:pt idx="1466">
                  <c:v>19.81801731421551</c:v>
                </c:pt>
                <c:pt idx="1467">
                  <c:v>21.820240757033872</c:v>
                </c:pt>
                <c:pt idx="1468">
                  <c:v>22.947823910717691</c:v>
                </c:pt>
                <c:pt idx="1469">
                  <c:v>26.712521675393408</c:v>
                </c:pt>
                <c:pt idx="1470">
                  <c:v>34.935568342347125</c:v>
                </c:pt>
                <c:pt idx="1471">
                  <c:v>35.370473153648504</c:v>
                </c:pt>
                <c:pt idx="1472">
                  <c:v>40.284835897623395</c:v>
                </c:pt>
                <c:pt idx="1473">
                  <c:v>50.193656989656766</c:v>
                </c:pt>
                <c:pt idx="1474">
                  <c:v>42.953391932535027</c:v>
                </c:pt>
                <c:pt idx="1475">
                  <c:v>39.691856684180948</c:v>
                </c:pt>
                <c:pt idx="1476">
                  <c:v>30.970313521719429</c:v>
                </c:pt>
                <c:pt idx="1477">
                  <c:v>34.888067055233385</c:v>
                </c:pt>
                <c:pt idx="1478">
                  <c:v>31.090457120903192</c:v>
                </c:pt>
                <c:pt idx="1479">
                  <c:v>40.260192507997829</c:v>
                </c:pt>
                <c:pt idx="1480">
                  <c:v>31.257029945839932</c:v>
                </c:pt>
                <c:pt idx="1481">
                  <c:v>38.571677993422441</c:v>
                </c:pt>
                <c:pt idx="1482">
                  <c:v>38.051787249777327</c:v>
                </c:pt>
                <c:pt idx="1483">
                  <c:v>21.775462938703662</c:v>
                </c:pt>
                <c:pt idx="1484">
                  <c:v>41.741189093540157</c:v>
                </c:pt>
                <c:pt idx="1485">
                  <c:v>40.538135038726999</c:v>
                </c:pt>
                <c:pt idx="1486">
                  <c:v>21.976282762443432</c:v>
                </c:pt>
                <c:pt idx="1487">
                  <c:v>26.415642641482652</c:v>
                </c:pt>
                <c:pt idx="1488">
                  <c:v>42.283554735931396</c:v>
                </c:pt>
                <c:pt idx="1489">
                  <c:v>48.297937884655852</c:v>
                </c:pt>
                <c:pt idx="1490">
                  <c:v>55.972689074849193</c:v>
                </c:pt>
                <c:pt idx="1491">
                  <c:v>44.781801070476426</c:v>
                </c:pt>
                <c:pt idx="1492">
                  <c:v>52.107237709134921</c:v>
                </c:pt>
                <c:pt idx="1493">
                  <c:v>57.201133845621975</c:v>
                </c:pt>
                <c:pt idx="1494">
                  <c:v>55.38617242662427</c:v>
                </c:pt>
                <c:pt idx="1495">
                  <c:v>53.030943069574853</c:v>
                </c:pt>
                <c:pt idx="1496">
                  <c:v>49.476630478674188</c:v>
                </c:pt>
                <c:pt idx="1497">
                  <c:v>50.693278533073659</c:v>
                </c:pt>
                <c:pt idx="1498">
                  <c:v>51.020325519032617</c:v>
                </c:pt>
                <c:pt idx="1499">
                  <c:v>46.203372705026716</c:v>
                </c:pt>
                <c:pt idx="1500">
                  <c:v>46.140964742304725</c:v>
                </c:pt>
                <c:pt idx="1501">
                  <c:v>46.844161689337241</c:v>
                </c:pt>
                <c:pt idx="1502">
                  <c:v>32.791711518072042</c:v>
                </c:pt>
                <c:pt idx="1503">
                  <c:v>29.084975419877747</c:v>
                </c:pt>
                <c:pt idx="1504">
                  <c:v>18.300217267538432</c:v>
                </c:pt>
                <c:pt idx="1505">
                  <c:v>12.4273513181972</c:v>
                </c:pt>
                <c:pt idx="1506">
                  <c:v>44.227809866993162</c:v>
                </c:pt>
                <c:pt idx="1507">
                  <c:v>53.320459650675403</c:v>
                </c:pt>
                <c:pt idx="1508">
                  <c:v>56.417720339536423</c:v>
                </c:pt>
                <c:pt idx="1509">
                  <c:v>62.453748637216414</c:v>
                </c:pt>
                <c:pt idx="1510">
                  <c:v>53.391312571522498</c:v>
                </c:pt>
                <c:pt idx="1511">
                  <c:v>39.319193751021523</c:v>
                </c:pt>
                <c:pt idx="1512">
                  <c:v>30.290062096670979</c:v>
                </c:pt>
                <c:pt idx="1513">
                  <c:v>26.75524447750799</c:v>
                </c:pt>
                <c:pt idx="1514">
                  <c:v>39.307939912942402</c:v>
                </c:pt>
                <c:pt idx="1515">
                  <c:v>23.153495360515997</c:v>
                </c:pt>
                <c:pt idx="1516">
                  <c:v>15.712816941160456</c:v>
                </c:pt>
                <c:pt idx="1517">
                  <c:v>30.59593960311464</c:v>
                </c:pt>
                <c:pt idx="1518">
                  <c:v>41.81265548102462</c:v>
                </c:pt>
                <c:pt idx="1519">
                  <c:v>39.225991682523734</c:v>
                </c:pt>
                <c:pt idx="1520">
                  <c:v>39.73632760570981</c:v>
                </c:pt>
                <c:pt idx="1521">
                  <c:v>46.03467260727264</c:v>
                </c:pt>
                <c:pt idx="1522">
                  <c:v>30.15133223767058</c:v>
                </c:pt>
                <c:pt idx="1523">
                  <c:v>21.755556333779268</c:v>
                </c:pt>
                <c:pt idx="1524">
                  <c:v>30.637673041150613</c:v>
                </c:pt>
                <c:pt idx="1525">
                  <c:v>31.642833925614067</c:v>
                </c:pt>
                <c:pt idx="1526">
                  <c:v>34.312885635972457</c:v>
                </c:pt>
                <c:pt idx="1527">
                  <c:v>36.795574324065903</c:v>
                </c:pt>
                <c:pt idx="1528">
                  <c:v>36.345955286400169</c:v>
                </c:pt>
                <c:pt idx="1529">
                  <c:v>35.276623663713366</c:v>
                </c:pt>
                <c:pt idx="1530">
                  <c:v>39.261194169294733</c:v>
                </c:pt>
                <c:pt idx="1531">
                  <c:v>44.357498587833618</c:v>
                </c:pt>
                <c:pt idx="1532">
                  <c:v>39.995918019591393</c:v>
                </c:pt>
                <c:pt idx="1533">
                  <c:v>41.642761637954841</c:v>
                </c:pt>
                <c:pt idx="1534">
                  <c:v>29.631287874210898</c:v>
                </c:pt>
                <c:pt idx="1535">
                  <c:v>41.496711303183673</c:v>
                </c:pt>
                <c:pt idx="1536">
                  <c:v>36.372030220915065</c:v>
                </c:pt>
                <c:pt idx="1537">
                  <c:v>44.897907409915938</c:v>
                </c:pt>
                <c:pt idx="1538">
                  <c:v>38.310903392264109</c:v>
                </c:pt>
                <c:pt idx="1539">
                  <c:v>32.1098904291227</c:v>
                </c:pt>
                <c:pt idx="1540">
                  <c:v>27.281849086076747</c:v>
                </c:pt>
                <c:pt idx="1541">
                  <c:v>46.008569964059085</c:v>
                </c:pt>
                <c:pt idx="1542">
                  <c:v>42.010093957777229</c:v>
                </c:pt>
                <c:pt idx="1543">
                  <c:v>37.736394764372783</c:v>
                </c:pt>
                <c:pt idx="1544">
                  <c:v>37.208013398947834</c:v>
                </c:pt>
                <c:pt idx="1545">
                  <c:v>36.07244775090264</c:v>
                </c:pt>
                <c:pt idx="1546">
                  <c:v>34.391174717031113</c:v>
                </c:pt>
                <c:pt idx="1547">
                  <c:v>37.955388589574468</c:v>
                </c:pt>
                <c:pt idx="1548">
                  <c:v>42.436504480418435</c:v>
                </c:pt>
                <c:pt idx="1549">
                  <c:v>39.132018424577453</c:v>
                </c:pt>
                <c:pt idx="1550">
                  <c:v>45.547485416524722</c:v>
                </c:pt>
                <c:pt idx="1551">
                  <c:v>30.478551760015559</c:v>
                </c:pt>
                <c:pt idx="1552">
                  <c:v>23.632312439535418</c:v>
                </c:pt>
                <c:pt idx="1553">
                  <c:v>41.857214319006943</c:v>
                </c:pt>
                <c:pt idx="1554">
                  <c:v>40.499287251572767</c:v>
                </c:pt>
                <c:pt idx="1555">
                  <c:v>33.513948135573216</c:v>
                </c:pt>
                <c:pt idx="1556">
                  <c:v>30.083514304190039</c:v>
                </c:pt>
                <c:pt idx="1557">
                  <c:v>32.060628938899306</c:v>
                </c:pt>
                <c:pt idx="1558">
                  <c:v>35.028388995940162</c:v>
                </c:pt>
                <c:pt idx="1559">
                  <c:v>32.062469769392997</c:v>
                </c:pt>
                <c:pt idx="1560">
                  <c:v>44.196886311973046</c:v>
                </c:pt>
                <c:pt idx="1561">
                  <c:v>45.677579030055604</c:v>
                </c:pt>
                <c:pt idx="1562">
                  <c:v>48.715616106917224</c:v>
                </c:pt>
                <c:pt idx="1563">
                  <c:v>43.261272380273994</c:v>
                </c:pt>
                <c:pt idx="1564">
                  <c:v>42.482845807743885</c:v>
                </c:pt>
                <c:pt idx="1565">
                  <c:v>44.782907393454451</c:v>
                </c:pt>
                <c:pt idx="1566">
                  <c:v>38.726830832528655</c:v>
                </c:pt>
                <c:pt idx="1567">
                  <c:v>51.428864917349351</c:v>
                </c:pt>
                <c:pt idx="1568">
                  <c:v>40.087283061098034</c:v>
                </c:pt>
                <c:pt idx="1569">
                  <c:v>44.160390225655355</c:v>
                </c:pt>
                <c:pt idx="1570">
                  <c:v>51.948367965224428</c:v>
                </c:pt>
                <c:pt idx="1571">
                  <c:v>46.405369359821727</c:v>
                </c:pt>
                <c:pt idx="1572">
                  <c:v>37.031262742621784</c:v>
                </c:pt>
                <c:pt idx="1573">
                  <c:v>41.509021860157681</c:v>
                </c:pt>
                <c:pt idx="1574">
                  <c:v>40.095334380585811</c:v>
                </c:pt>
                <c:pt idx="1575">
                  <c:v>46.020323387370176</c:v>
                </c:pt>
                <c:pt idx="1576">
                  <c:v>54.266503070334423</c:v>
                </c:pt>
                <c:pt idx="1577">
                  <c:v>54.232880676012549</c:v>
                </c:pt>
                <c:pt idx="1578">
                  <c:v>32.137120396343143</c:v>
                </c:pt>
                <c:pt idx="1579">
                  <c:v>19.21780956072643</c:v>
                </c:pt>
                <c:pt idx="1580">
                  <c:v>43.162506694919912</c:v>
                </c:pt>
                <c:pt idx="1581">
                  <c:v>23.112878976620287</c:v>
                </c:pt>
                <c:pt idx="1582">
                  <c:v>36.30646199791012</c:v>
                </c:pt>
                <c:pt idx="1583">
                  <c:v>40.38647275156525</c:v>
                </c:pt>
                <c:pt idx="1584">
                  <c:v>42.383427200661409</c:v>
                </c:pt>
                <c:pt idx="1585">
                  <c:v>38.557349750242686</c:v>
                </c:pt>
                <c:pt idx="1586">
                  <c:v>34.091863147786896</c:v>
                </c:pt>
                <c:pt idx="1587">
                  <c:v>34.893131856851411</c:v>
                </c:pt>
                <c:pt idx="1588">
                  <c:v>44.645606964188303</c:v>
                </c:pt>
                <c:pt idx="1589">
                  <c:v>44.534936792289059</c:v>
                </c:pt>
                <c:pt idx="1590">
                  <c:v>44.467423565628238</c:v>
                </c:pt>
                <c:pt idx="1591">
                  <c:v>44.826806090529615</c:v>
                </c:pt>
                <c:pt idx="1592">
                  <c:v>37.917003927547242</c:v>
                </c:pt>
                <c:pt idx="1593">
                  <c:v>46.678752478178801</c:v>
                </c:pt>
                <c:pt idx="1594">
                  <c:v>49.674264756947608</c:v>
                </c:pt>
                <c:pt idx="1595">
                  <c:v>44.94450098056015</c:v>
                </c:pt>
                <c:pt idx="1596">
                  <c:v>55.039360687528017</c:v>
                </c:pt>
                <c:pt idx="1597">
                  <c:v>46.291317936477562</c:v>
                </c:pt>
                <c:pt idx="1598">
                  <c:v>65.821656615253943</c:v>
                </c:pt>
                <c:pt idx="1599">
                  <c:v>51.770286791529408</c:v>
                </c:pt>
                <c:pt idx="1600">
                  <c:v>53.184203454052522</c:v>
                </c:pt>
                <c:pt idx="1601">
                  <c:v>58.728917319035524</c:v>
                </c:pt>
                <c:pt idx="1602">
                  <c:v>51.402893631842403</c:v>
                </c:pt>
                <c:pt idx="1603">
                  <c:v>43.766374015971252</c:v>
                </c:pt>
                <c:pt idx="1604">
                  <c:v>63.017718383961864</c:v>
                </c:pt>
                <c:pt idx="1605">
                  <c:v>58.9611901239387</c:v>
                </c:pt>
                <c:pt idx="1606">
                  <c:v>61.101640115094177</c:v>
                </c:pt>
                <c:pt idx="1607">
                  <c:v>56.682389280658732</c:v>
                </c:pt>
                <c:pt idx="1608">
                  <c:v>51.078008590917513</c:v>
                </c:pt>
                <c:pt idx="1609">
                  <c:v>59.554368864394228</c:v>
                </c:pt>
                <c:pt idx="1610">
                  <c:v>51.78172289451156</c:v>
                </c:pt>
                <c:pt idx="1611">
                  <c:v>66.663102992847215</c:v>
                </c:pt>
                <c:pt idx="1612">
                  <c:v>56.247662029462774</c:v>
                </c:pt>
                <c:pt idx="1613">
                  <c:v>47.212092752551818</c:v>
                </c:pt>
                <c:pt idx="1614">
                  <c:v>36.62929295348674</c:v>
                </c:pt>
                <c:pt idx="1615">
                  <c:v>53.337849910152734</c:v>
                </c:pt>
                <c:pt idx="1616">
                  <c:v>29.723106911430875</c:v>
                </c:pt>
                <c:pt idx="1617">
                  <c:v>37.763193480401668</c:v>
                </c:pt>
                <c:pt idx="1618">
                  <c:v>50.542144701521998</c:v>
                </c:pt>
                <c:pt idx="1619">
                  <c:v>48.343207501298593</c:v>
                </c:pt>
                <c:pt idx="1620">
                  <c:v>46.603977132434608</c:v>
                </c:pt>
                <c:pt idx="1621">
                  <c:v>50.597221715829392</c:v>
                </c:pt>
                <c:pt idx="1622">
                  <c:v>66.639090233714469</c:v>
                </c:pt>
                <c:pt idx="1623">
                  <c:v>56.643072169727482</c:v>
                </c:pt>
                <c:pt idx="1624">
                  <c:v>51.548852352129003</c:v>
                </c:pt>
                <c:pt idx="1625">
                  <c:v>41.154194162642867</c:v>
                </c:pt>
                <c:pt idx="1626">
                  <c:v>48.200420465910142</c:v>
                </c:pt>
                <c:pt idx="1627">
                  <c:v>45.389255030337679</c:v>
                </c:pt>
                <c:pt idx="1628">
                  <c:v>47.964888963436778</c:v>
                </c:pt>
                <c:pt idx="1629">
                  <c:v>40.460406614268074</c:v>
                </c:pt>
                <c:pt idx="1630">
                  <c:v>32.809964684312796</c:v>
                </c:pt>
                <c:pt idx="1631">
                  <c:v>35.713334103137917</c:v>
                </c:pt>
                <c:pt idx="1632">
                  <c:v>38.545671377525579</c:v>
                </c:pt>
                <c:pt idx="1633">
                  <c:v>26.719659734599045</c:v>
                </c:pt>
                <c:pt idx="1634">
                  <c:v>14.122786395067843</c:v>
                </c:pt>
                <c:pt idx="1635">
                  <c:v>38.762171644912193</c:v>
                </c:pt>
                <c:pt idx="1636">
                  <c:v>39.888131031715837</c:v>
                </c:pt>
                <c:pt idx="1637">
                  <c:v>35.31188921571259</c:v>
                </c:pt>
                <c:pt idx="1638">
                  <c:v>38.511552800329831</c:v>
                </c:pt>
                <c:pt idx="1639">
                  <c:v>40.070747138675181</c:v>
                </c:pt>
                <c:pt idx="1640">
                  <c:v>32.42205998671556</c:v>
                </c:pt>
                <c:pt idx="1641">
                  <c:v>42.180160497229146</c:v>
                </c:pt>
                <c:pt idx="1642">
                  <c:v>43.600525549137423</c:v>
                </c:pt>
                <c:pt idx="1643">
                  <c:v>39.677414023909478</c:v>
                </c:pt>
                <c:pt idx="1644">
                  <c:v>31.605081182386474</c:v>
                </c:pt>
                <c:pt idx="1645">
                  <c:v>33.373484175326176</c:v>
                </c:pt>
                <c:pt idx="1646">
                  <c:v>27.411122069496606</c:v>
                </c:pt>
                <c:pt idx="1647">
                  <c:v>28.502175090071823</c:v>
                </c:pt>
                <c:pt idx="1648">
                  <c:v>22.665119201790919</c:v>
                </c:pt>
                <c:pt idx="1649">
                  <c:v>17.103514480969672</c:v>
                </c:pt>
                <c:pt idx="1650">
                  <c:v>17.678839633976274</c:v>
                </c:pt>
                <c:pt idx="1651">
                  <c:v>13.853306775054863</c:v>
                </c:pt>
                <c:pt idx="1652">
                  <c:v>12.473764410868849</c:v>
                </c:pt>
                <c:pt idx="1653">
                  <c:v>13.34196619785174</c:v>
                </c:pt>
                <c:pt idx="1654">
                  <c:v>11.683272507189669</c:v>
                </c:pt>
                <c:pt idx="1655">
                  <c:v>11.769204014930123</c:v>
                </c:pt>
                <c:pt idx="1656">
                  <c:v>12.744122371907929</c:v>
                </c:pt>
                <c:pt idx="1657">
                  <c:v>14.305187469449665</c:v>
                </c:pt>
                <c:pt idx="1658">
                  <c:v>12.028467285902355</c:v>
                </c:pt>
                <c:pt idx="1659">
                  <c:v>11.363073138718205</c:v>
                </c:pt>
                <c:pt idx="1660">
                  <c:v>9.1577477505935594</c:v>
                </c:pt>
                <c:pt idx="1661">
                  <c:v>10.956515752668405</c:v>
                </c:pt>
                <c:pt idx="1662">
                  <c:v>8.1389350451010696</c:v>
                </c:pt>
                <c:pt idx="1663">
                  <c:v>7.0731065022034407</c:v>
                </c:pt>
                <c:pt idx="1664">
                  <c:v>7.0896584717288764</c:v>
                </c:pt>
                <c:pt idx="1665">
                  <c:v>6.8532732605063877</c:v>
                </c:pt>
                <c:pt idx="1666">
                  <c:v>6.2190907041814292</c:v>
                </c:pt>
                <c:pt idx="1667">
                  <c:v>6.6583239946155892</c:v>
                </c:pt>
                <c:pt idx="1668">
                  <c:v>5.2995598109107362</c:v>
                </c:pt>
                <c:pt idx="1669">
                  <c:v>4.9024529957066632</c:v>
                </c:pt>
                <c:pt idx="1670">
                  <c:v>4.7365571578802275</c:v>
                </c:pt>
                <c:pt idx="1671">
                  <c:v>4.7243301490151213</c:v>
                </c:pt>
                <c:pt idx="1672">
                  <c:v>4.9683401769172963</c:v>
                </c:pt>
                <c:pt idx="1673">
                  <c:v>4.5071124098652549</c:v>
                </c:pt>
                <c:pt idx="1674">
                  <c:v>4.4303940894485976</c:v>
                </c:pt>
                <c:pt idx="1675">
                  <c:v>4.3889279870573787</c:v>
                </c:pt>
                <c:pt idx="1676">
                  <c:v>3.9442470384617789</c:v>
                </c:pt>
                <c:pt idx="1677">
                  <c:v>4.1656288497084359</c:v>
                </c:pt>
                <c:pt idx="1678">
                  <c:v>4.180359241903675</c:v>
                </c:pt>
                <c:pt idx="1679">
                  <c:v>3.9379598868203636</c:v>
                </c:pt>
                <c:pt idx="1680">
                  <c:v>3.5799557928513304</c:v>
                </c:pt>
                <c:pt idx="1681">
                  <c:v>4.1619785163198646</c:v>
                </c:pt>
                <c:pt idx="1682">
                  <c:v>3.7890536907379424</c:v>
                </c:pt>
                <c:pt idx="1683">
                  <c:v>4.1661305012802519</c:v>
                </c:pt>
                <c:pt idx="1684">
                  <c:v>3.8447834957810012</c:v>
                </c:pt>
                <c:pt idx="1685">
                  <c:v>3.9699656435001729</c:v>
                </c:pt>
                <c:pt idx="1686">
                  <c:v>3.4579974217518128</c:v>
                </c:pt>
                <c:pt idx="1687">
                  <c:v>3.6009322700568003</c:v>
                </c:pt>
                <c:pt idx="1688">
                  <c:v>3.5733988263443206</c:v>
                </c:pt>
                <c:pt idx="1689">
                  <c:v>3.119681863167223</c:v>
                </c:pt>
                <c:pt idx="1690">
                  <c:v>3.4072012101810212</c:v>
                </c:pt>
                <c:pt idx="1691">
                  <c:v>3.5104924435973017</c:v>
                </c:pt>
                <c:pt idx="1692">
                  <c:v>3.270636709071495</c:v>
                </c:pt>
                <c:pt idx="1693">
                  <c:v>3.4134109484118436</c:v>
                </c:pt>
                <c:pt idx="1694">
                  <c:v>3.0490549573535475</c:v>
                </c:pt>
                <c:pt idx="1695">
                  <c:v>3.0824654806760887</c:v>
                </c:pt>
                <c:pt idx="1696">
                  <c:v>2.9567185198556278</c:v>
                </c:pt>
                <c:pt idx="1697">
                  <c:v>3.1553018809993838</c:v>
                </c:pt>
                <c:pt idx="1698">
                  <c:v>3.1770513392103905</c:v>
                </c:pt>
                <c:pt idx="1699">
                  <c:v>2.8546114856926375</c:v>
                </c:pt>
                <c:pt idx="1700">
                  <c:v>2.410859889910455</c:v>
                </c:pt>
                <c:pt idx="1701">
                  <c:v>3.0509180363686772</c:v>
                </c:pt>
                <c:pt idx="1702">
                  <c:v>3.0412027473326164</c:v>
                </c:pt>
                <c:pt idx="1703">
                  <c:v>3.0917691219921051</c:v>
                </c:pt>
                <c:pt idx="1704">
                  <c:v>3.6891615376729137</c:v>
                </c:pt>
                <c:pt idx="1705">
                  <c:v>3.0281916501086692</c:v>
                </c:pt>
                <c:pt idx="1706">
                  <c:v>2.9993862444930186</c:v>
                </c:pt>
                <c:pt idx="1707">
                  <c:v>3.0334484842313492</c:v>
                </c:pt>
                <c:pt idx="1708">
                  <c:v>3.0341902898670003</c:v>
                </c:pt>
                <c:pt idx="1709">
                  <c:v>3.0171463684464217</c:v>
                </c:pt>
                <c:pt idx="1710">
                  <c:v>3.0449019490312534</c:v>
                </c:pt>
                <c:pt idx="1711">
                  <c:v>2.9622272166106245</c:v>
                </c:pt>
                <c:pt idx="1712">
                  <c:v>3.090267274048053</c:v>
                </c:pt>
                <c:pt idx="1713">
                  <c:v>3.2414082017708123</c:v>
                </c:pt>
                <c:pt idx="1714">
                  <c:v>2.9280840239203854</c:v>
                </c:pt>
                <c:pt idx="1715">
                  <c:v>3.167320467525947</c:v>
                </c:pt>
                <c:pt idx="1716">
                  <c:v>3.2264141042851358</c:v>
                </c:pt>
                <c:pt idx="1717">
                  <c:v>3.0784467105926971</c:v>
                </c:pt>
                <c:pt idx="1718">
                  <c:v>3.0307974066782206</c:v>
                </c:pt>
                <c:pt idx="1719">
                  <c:v>3.418302972862397</c:v>
                </c:pt>
                <c:pt idx="1720">
                  <c:v>3.2070803136603265</c:v>
                </c:pt>
                <c:pt idx="1721">
                  <c:v>3.2466984046412573</c:v>
                </c:pt>
                <c:pt idx="1722">
                  <c:v>2.8556351988017314</c:v>
                </c:pt>
                <c:pt idx="1723">
                  <c:v>3.035746851635146</c:v>
                </c:pt>
                <c:pt idx="1724">
                  <c:v>3.0279183398480125</c:v>
                </c:pt>
                <c:pt idx="1725">
                  <c:v>2.6285957403679339</c:v>
                </c:pt>
                <c:pt idx="1726">
                  <c:v>3.6315853295669664</c:v>
                </c:pt>
                <c:pt idx="1727">
                  <c:v>3.1823500223284062</c:v>
                </c:pt>
                <c:pt idx="1728">
                  <c:v>3.0551702445862028</c:v>
                </c:pt>
                <c:pt idx="1729">
                  <c:v>3.4790315482441159</c:v>
                </c:pt>
                <c:pt idx="1730">
                  <c:v>3.2252186484698964</c:v>
                </c:pt>
                <c:pt idx="1731">
                  <c:v>3.1506385762927858</c:v>
                </c:pt>
                <c:pt idx="1732">
                  <c:v>3.1579300144775391</c:v>
                </c:pt>
                <c:pt idx="1733">
                  <c:v>2.9288344596687943</c:v>
                </c:pt>
                <c:pt idx="1734">
                  <c:v>3.0458945647414248</c:v>
                </c:pt>
                <c:pt idx="1735">
                  <c:v>2.6427254906269515</c:v>
                </c:pt>
                <c:pt idx="1736">
                  <c:v>3.1010502143979823</c:v>
                </c:pt>
                <c:pt idx="1737">
                  <c:v>3.0124301034263334</c:v>
                </c:pt>
                <c:pt idx="1738">
                  <c:v>2.9184393293490651</c:v>
                </c:pt>
                <c:pt idx="1739">
                  <c:v>3.51186416398932</c:v>
                </c:pt>
                <c:pt idx="1740">
                  <c:v>3.1265912308468979</c:v>
                </c:pt>
                <c:pt idx="1741">
                  <c:v>2.8442801129510031</c:v>
                </c:pt>
                <c:pt idx="1742">
                  <c:v>2.8007555240667115</c:v>
                </c:pt>
                <c:pt idx="1743">
                  <c:v>2.7485499052402607</c:v>
                </c:pt>
                <c:pt idx="1744">
                  <c:v>2.7175253036972102</c:v>
                </c:pt>
                <c:pt idx="1745">
                  <c:v>2.9594257793864154</c:v>
                </c:pt>
                <c:pt idx="1746">
                  <c:v>3.0066096178348434</c:v>
                </c:pt>
                <c:pt idx="1747">
                  <c:v>2.972027488786888</c:v>
                </c:pt>
                <c:pt idx="1748">
                  <c:v>3.3970874759248204</c:v>
                </c:pt>
                <c:pt idx="1749">
                  <c:v>3.042802739701489</c:v>
                </c:pt>
                <c:pt idx="1750">
                  <c:v>3.1224204405093547</c:v>
                </c:pt>
                <c:pt idx="1751">
                  <c:v>2.9862632727718275</c:v>
                </c:pt>
                <c:pt idx="1752">
                  <c:v>2.7691267145581677</c:v>
                </c:pt>
                <c:pt idx="1753">
                  <c:v>2.7681926623323694</c:v>
                </c:pt>
                <c:pt idx="1754">
                  <c:v>2.7773399338470006</c:v>
                </c:pt>
                <c:pt idx="1755">
                  <c:v>2.880439111596822</c:v>
                </c:pt>
                <c:pt idx="1756">
                  <c:v>3.0952435950824642</c:v>
                </c:pt>
                <c:pt idx="1757">
                  <c:v>2.8922973626244519</c:v>
                </c:pt>
                <c:pt idx="1758">
                  <c:v>2.5756029324832452</c:v>
                </c:pt>
                <c:pt idx="1759">
                  <c:v>2.732534816916965</c:v>
                </c:pt>
                <c:pt idx="1760">
                  <c:v>2.9199441691925454</c:v>
                </c:pt>
                <c:pt idx="1761">
                  <c:v>2.377464144436725</c:v>
                </c:pt>
                <c:pt idx="1762">
                  <c:v>2.9818426560501265</c:v>
                </c:pt>
                <c:pt idx="1763">
                  <c:v>2.530117033263668</c:v>
                </c:pt>
                <c:pt idx="1764">
                  <c:v>2.7405380757544728</c:v>
                </c:pt>
                <c:pt idx="1765">
                  <c:v>2.4724864926749412</c:v>
                </c:pt>
                <c:pt idx="1766">
                  <c:v>2.5282250359889957</c:v>
                </c:pt>
                <c:pt idx="1767">
                  <c:v>2.6647505220380063</c:v>
                </c:pt>
                <c:pt idx="1768">
                  <c:v>2.5881309955483323</c:v>
                </c:pt>
                <c:pt idx="1769">
                  <c:v>2.2921786113561327</c:v>
                </c:pt>
                <c:pt idx="1770">
                  <c:v>2.3844072751592615</c:v>
                </c:pt>
                <c:pt idx="1771">
                  <c:v>2.2941739212373746</c:v>
                </c:pt>
                <c:pt idx="1772">
                  <c:v>2.3565493419053007</c:v>
                </c:pt>
                <c:pt idx="1773">
                  <c:v>2.5836393720596207</c:v>
                </c:pt>
                <c:pt idx="1774">
                  <c:v>2.6575203693156801</c:v>
                </c:pt>
                <c:pt idx="1775">
                  <c:v>2.6774717608829324</c:v>
                </c:pt>
                <c:pt idx="1776">
                  <c:v>2.5943665160225837</c:v>
                </c:pt>
                <c:pt idx="1777">
                  <c:v>2.647511661552493</c:v>
                </c:pt>
                <c:pt idx="1778">
                  <c:v>2.6462819077126332</c:v>
                </c:pt>
                <c:pt idx="1779">
                  <c:v>2.5779800538817677</c:v>
                </c:pt>
                <c:pt idx="1780">
                  <c:v>2.8439251324369641</c:v>
                </c:pt>
                <c:pt idx="1781">
                  <c:v>2.8039695029505318</c:v>
                </c:pt>
                <c:pt idx="1782">
                  <c:v>2.5990087266750117</c:v>
                </c:pt>
                <c:pt idx="1783">
                  <c:v>2.5216678394418546</c:v>
                </c:pt>
                <c:pt idx="1784">
                  <c:v>2.9009691004940552</c:v>
                </c:pt>
                <c:pt idx="1785">
                  <c:v>2.5905237154586036</c:v>
                </c:pt>
                <c:pt idx="1786">
                  <c:v>2.7945632059551362</c:v>
                </c:pt>
                <c:pt idx="1787">
                  <c:v>2.5017301971808736</c:v>
                </c:pt>
                <c:pt idx="1788">
                  <c:v>2.3980183497106622</c:v>
                </c:pt>
                <c:pt idx="1789">
                  <c:v>2.3507574888382732</c:v>
                </c:pt>
                <c:pt idx="1790">
                  <c:v>2.3121176140123212</c:v>
                </c:pt>
                <c:pt idx="1791">
                  <c:v>2.610757369120198</c:v>
                </c:pt>
                <c:pt idx="1792">
                  <c:v>2.5980612389477353</c:v>
                </c:pt>
                <c:pt idx="1793">
                  <c:v>2.5046084572986849</c:v>
                </c:pt>
                <c:pt idx="1794">
                  <c:v>2.495181842560934</c:v>
                </c:pt>
                <c:pt idx="1795">
                  <c:v>2.4412721943239402</c:v>
                </c:pt>
                <c:pt idx="1796">
                  <c:v>2.2014208431229476</c:v>
                </c:pt>
                <c:pt idx="1797">
                  <c:v>2.3498871277369826</c:v>
                </c:pt>
                <c:pt idx="1798">
                  <c:v>2.4337935895975327</c:v>
                </c:pt>
                <c:pt idx="1799">
                  <c:v>2.4429198965874588</c:v>
                </c:pt>
                <c:pt idx="1800">
                  <c:v>2.3009340894555641</c:v>
                </c:pt>
                <c:pt idx="1801">
                  <c:v>2.4364567891836053</c:v>
                </c:pt>
                <c:pt idx="1802">
                  <c:v>2.6773337426004629</c:v>
                </c:pt>
                <c:pt idx="1803">
                  <c:v>2.2938872837263369</c:v>
                </c:pt>
                <c:pt idx="1804">
                  <c:v>2.4733266787293928</c:v>
                </c:pt>
                <c:pt idx="1805">
                  <c:v>2.6108416294800207</c:v>
                </c:pt>
                <c:pt idx="1806">
                  <c:v>2.3529171650792935</c:v>
                </c:pt>
                <c:pt idx="1807">
                  <c:v>2.5643265405257076</c:v>
                </c:pt>
                <c:pt idx="1808">
                  <c:v>2.5962570158059028</c:v>
                </c:pt>
                <c:pt idx="1809">
                  <c:v>2.2620506301303411</c:v>
                </c:pt>
                <c:pt idx="1810">
                  <c:v>2.3326786754157447</c:v>
                </c:pt>
                <c:pt idx="1811">
                  <c:v>2.1738739134350649</c:v>
                </c:pt>
                <c:pt idx="1812">
                  <c:v>2.5739711293446765</c:v>
                </c:pt>
                <c:pt idx="1813">
                  <c:v>2.2361744880479817</c:v>
                </c:pt>
                <c:pt idx="1814">
                  <c:v>2.3477012127149921</c:v>
                </c:pt>
                <c:pt idx="1815">
                  <c:v>2.2075769826368163</c:v>
                </c:pt>
                <c:pt idx="1816">
                  <c:v>2.0272719032723208</c:v>
                </c:pt>
                <c:pt idx="1817">
                  <c:v>2.5145356292607945</c:v>
                </c:pt>
                <c:pt idx="1818">
                  <c:v>2.2746076224867018</c:v>
                </c:pt>
                <c:pt idx="1819">
                  <c:v>2.0768200849784257</c:v>
                </c:pt>
                <c:pt idx="1820">
                  <c:v>2.1838536987514146</c:v>
                </c:pt>
                <c:pt idx="1821">
                  <c:v>1.9855768213171476</c:v>
                </c:pt>
                <c:pt idx="1822">
                  <c:v>1.7816825086548138</c:v>
                </c:pt>
                <c:pt idx="1823">
                  <c:v>1.8878258822239036</c:v>
                </c:pt>
                <c:pt idx="1824">
                  <c:v>1.7203950803462043</c:v>
                </c:pt>
                <c:pt idx="1825">
                  <c:v>1.9963830510046687</c:v>
                </c:pt>
                <c:pt idx="1826">
                  <c:v>1.5920054093833014</c:v>
                </c:pt>
                <c:pt idx="1827">
                  <c:v>1.397664301433732</c:v>
                </c:pt>
                <c:pt idx="1828">
                  <c:v>1.4688671481399629</c:v>
                </c:pt>
                <c:pt idx="1829">
                  <c:v>1.3377864937473727</c:v>
                </c:pt>
                <c:pt idx="1830">
                  <c:v>1.254030376132742</c:v>
                </c:pt>
                <c:pt idx="1831">
                  <c:v>1.2258748908589578</c:v>
                </c:pt>
                <c:pt idx="1832">
                  <c:v>1.4866608366442269</c:v>
                </c:pt>
                <c:pt idx="1833">
                  <c:v>1.1458715987560542</c:v>
                </c:pt>
                <c:pt idx="1834">
                  <c:v>1.1318466827383578</c:v>
                </c:pt>
                <c:pt idx="1835">
                  <c:v>0.88124667937847789</c:v>
                </c:pt>
                <c:pt idx="1836">
                  <c:v>0.74321198483169315</c:v>
                </c:pt>
                <c:pt idx="1837">
                  <c:v>0.33094770101252946</c:v>
                </c:pt>
                <c:pt idx="1838">
                  <c:v>0.74414781968081822</c:v>
                </c:pt>
                <c:pt idx="1839">
                  <c:v>0.89235801769406153</c:v>
                </c:pt>
                <c:pt idx="1840">
                  <c:v>0.64498215868117326</c:v>
                </c:pt>
                <c:pt idx="1841">
                  <c:v>0.61852334781132834</c:v>
                </c:pt>
                <c:pt idx="1842">
                  <c:v>0.57760852273407437</c:v>
                </c:pt>
                <c:pt idx="1843">
                  <c:v>0.71396202753162274</c:v>
                </c:pt>
                <c:pt idx="1844">
                  <c:v>0.82521211817904172</c:v>
                </c:pt>
                <c:pt idx="1845">
                  <c:v>0.7414492272657891</c:v>
                </c:pt>
                <c:pt idx="1846">
                  <c:v>1.0383627454648603</c:v>
                </c:pt>
                <c:pt idx="1847">
                  <c:v>0.88126083144000056</c:v>
                </c:pt>
                <c:pt idx="1848">
                  <c:v>0.71925131952375043</c:v>
                </c:pt>
                <c:pt idx="1849">
                  <c:v>1.0343223837415816</c:v>
                </c:pt>
                <c:pt idx="1850">
                  <c:v>0.61964309474994428</c:v>
                </c:pt>
                <c:pt idx="1851">
                  <c:v>0.41343747957226507</c:v>
                </c:pt>
                <c:pt idx="1852">
                  <c:v>0.69019967935212145</c:v>
                </c:pt>
                <c:pt idx="1853">
                  <c:v>0.52189352052307569</c:v>
                </c:pt>
                <c:pt idx="1854">
                  <c:v>0.38977318637813951</c:v>
                </c:pt>
                <c:pt idx="1855">
                  <c:v>0.21218489134985363</c:v>
                </c:pt>
                <c:pt idx="1856">
                  <c:v>0.51666849563570816</c:v>
                </c:pt>
                <c:pt idx="1857">
                  <c:v>0.68827539581003405</c:v>
                </c:pt>
                <c:pt idx="1858">
                  <c:v>0.57226251234187009</c:v>
                </c:pt>
                <c:pt idx="1859">
                  <c:v>0.46156642109098645</c:v>
                </c:pt>
                <c:pt idx="1860">
                  <c:v>0.57589141671668953</c:v>
                </c:pt>
                <c:pt idx="1861">
                  <c:v>-0.19204202224725186</c:v>
                </c:pt>
                <c:pt idx="1862">
                  <c:v>0.85991324543818193</c:v>
                </c:pt>
                <c:pt idx="1863">
                  <c:v>0.53686908310988102</c:v>
                </c:pt>
                <c:pt idx="1864">
                  <c:v>0.31450028262560714</c:v>
                </c:pt>
                <c:pt idx="1865">
                  <c:v>-0.10490275944474714</c:v>
                </c:pt>
                <c:pt idx="1866">
                  <c:v>-6.4032250865730944E-2</c:v>
                </c:pt>
                <c:pt idx="1867">
                  <c:v>-7.5268167915565343E-2</c:v>
                </c:pt>
                <c:pt idx="1868">
                  <c:v>0.13811141809070282</c:v>
                </c:pt>
                <c:pt idx="1869">
                  <c:v>0.16672806862232381</c:v>
                </c:pt>
                <c:pt idx="1870">
                  <c:v>5.4058102699494626E-2</c:v>
                </c:pt>
                <c:pt idx="1871">
                  <c:v>-5.6232601024897022E-2</c:v>
                </c:pt>
                <c:pt idx="1872">
                  <c:v>0.46993895931631835</c:v>
                </c:pt>
                <c:pt idx="1873">
                  <c:v>0.14781738461896454</c:v>
                </c:pt>
                <c:pt idx="1874">
                  <c:v>0.32510246179525693</c:v>
                </c:pt>
                <c:pt idx="1875">
                  <c:v>-0.27252613867267961</c:v>
                </c:pt>
                <c:pt idx="1876">
                  <c:v>9.4892747745345396E-2</c:v>
                </c:pt>
                <c:pt idx="1877">
                  <c:v>0.52537869696392958</c:v>
                </c:pt>
                <c:pt idx="1878">
                  <c:v>-0.23015391558003362</c:v>
                </c:pt>
                <c:pt idx="1879">
                  <c:v>0.5372039402211648</c:v>
                </c:pt>
                <c:pt idx="1880">
                  <c:v>0.93613067707445374</c:v>
                </c:pt>
                <c:pt idx="1881">
                  <c:v>0.46352065559391864</c:v>
                </c:pt>
                <c:pt idx="1882">
                  <c:v>-1.8936071679465094E-2</c:v>
                </c:pt>
                <c:pt idx="1883">
                  <c:v>0.12720868379185735</c:v>
                </c:pt>
                <c:pt idx="1884">
                  <c:v>0.66733451504582542</c:v>
                </c:pt>
                <c:pt idx="1885">
                  <c:v>0.37602544487363998</c:v>
                </c:pt>
                <c:pt idx="1886">
                  <c:v>0.24890516230783311</c:v>
                </c:pt>
                <c:pt idx="1887">
                  <c:v>0.33973680227730174</c:v>
                </c:pt>
                <c:pt idx="1888">
                  <c:v>-1.2137775671061668E-2</c:v>
                </c:pt>
                <c:pt idx="1889">
                  <c:v>0.18517986406486608</c:v>
                </c:pt>
                <c:pt idx="1890">
                  <c:v>7.247537151132688E-2</c:v>
                </c:pt>
                <c:pt idx="1891">
                  <c:v>0.3385481162122228</c:v>
                </c:pt>
                <c:pt idx="1892">
                  <c:v>1.3983343167484286</c:v>
                </c:pt>
                <c:pt idx="1893">
                  <c:v>-0.14801595981843718</c:v>
                </c:pt>
                <c:pt idx="1894">
                  <c:v>-9.7477450840366409E-2</c:v>
                </c:pt>
                <c:pt idx="1895">
                  <c:v>-0.2372633584430961</c:v>
                </c:pt>
                <c:pt idx="1896">
                  <c:v>-0.51994991488581999</c:v>
                </c:pt>
                <c:pt idx="1897">
                  <c:v>-0.15644174617959195</c:v>
                </c:pt>
                <c:pt idx="1898">
                  <c:v>3.7748897386857827E-2</c:v>
                </c:pt>
                <c:pt idx="1899">
                  <c:v>-4.5302149747361575E-2</c:v>
                </c:pt>
                <c:pt idx="1900">
                  <c:v>-0.17922926648119564</c:v>
                </c:pt>
                <c:pt idx="1901">
                  <c:v>0.11431106760397824</c:v>
                </c:pt>
                <c:pt idx="1902">
                  <c:v>-3.075702782735501E-2</c:v>
                </c:pt>
                <c:pt idx="1903">
                  <c:v>-1.736006809043289E-2</c:v>
                </c:pt>
                <c:pt idx="1904">
                  <c:v>-0.30021927877363908</c:v>
                </c:pt>
                <c:pt idx="1905">
                  <c:v>0.15619718896242585</c:v>
                </c:pt>
                <c:pt idx="1906">
                  <c:v>-0.20120019720488713</c:v>
                </c:pt>
                <c:pt idx="1907">
                  <c:v>-0.13356317045403188</c:v>
                </c:pt>
                <c:pt idx="1908">
                  <c:v>-0.29491164574437789</c:v>
                </c:pt>
                <c:pt idx="1909">
                  <c:v>-0.54599618358128765</c:v>
                </c:pt>
                <c:pt idx="1910">
                  <c:v>-0.23587349229849952</c:v>
                </c:pt>
                <c:pt idx="1911">
                  <c:v>-0.56672899665723975</c:v>
                </c:pt>
                <c:pt idx="1912">
                  <c:v>-0.39946999732551891</c:v>
                </c:pt>
                <c:pt idx="1913">
                  <c:v>-0.67583372812247688</c:v>
                </c:pt>
                <c:pt idx="1914">
                  <c:v>-0.61033620217922913</c:v>
                </c:pt>
                <c:pt idx="1915">
                  <c:v>-0.77102576706360448</c:v>
                </c:pt>
                <c:pt idx="1916">
                  <c:v>-0.40437936072799108</c:v>
                </c:pt>
                <c:pt idx="1917">
                  <c:v>-0.37475196697651647</c:v>
                </c:pt>
                <c:pt idx="1918">
                  <c:v>-0.37762192932919714</c:v>
                </c:pt>
                <c:pt idx="1919">
                  <c:v>-0.4803178045879708</c:v>
                </c:pt>
                <c:pt idx="1920">
                  <c:v>-0.47293279257636378</c:v>
                </c:pt>
                <c:pt idx="1921">
                  <c:v>-0.25497981601656505</c:v>
                </c:pt>
                <c:pt idx="1922">
                  <c:v>-0.47931379011392217</c:v>
                </c:pt>
                <c:pt idx="1923">
                  <c:v>-0.70785610274066713</c:v>
                </c:pt>
                <c:pt idx="1924">
                  <c:v>-0.67576913560416507</c:v>
                </c:pt>
                <c:pt idx="1925">
                  <c:v>-0.74030156085393983</c:v>
                </c:pt>
                <c:pt idx="1926">
                  <c:v>-0.43567052039281684</c:v>
                </c:pt>
                <c:pt idx="1927">
                  <c:v>-0.22830956421333592</c:v>
                </c:pt>
                <c:pt idx="1928">
                  <c:v>-0.53484830179995058</c:v>
                </c:pt>
                <c:pt idx="1929">
                  <c:v>-0.36799889291063703</c:v>
                </c:pt>
                <c:pt idx="1930">
                  <c:v>-0.37626087179027934</c:v>
                </c:pt>
                <c:pt idx="1931">
                  <c:v>-0.26243578464457684</c:v>
                </c:pt>
                <c:pt idx="1932">
                  <c:v>-0.86222395634445448</c:v>
                </c:pt>
                <c:pt idx="1933">
                  <c:v>-0.7197548855969238</c:v>
                </c:pt>
                <c:pt idx="1934">
                  <c:v>-0.42900152193408037</c:v>
                </c:pt>
                <c:pt idx="1935">
                  <c:v>-0.47826111917603775</c:v>
                </c:pt>
                <c:pt idx="1936">
                  <c:v>-0.3889077327100976</c:v>
                </c:pt>
                <c:pt idx="1937">
                  <c:v>-0.47537568173887657</c:v>
                </c:pt>
                <c:pt idx="1938">
                  <c:v>-0.34638637233224134</c:v>
                </c:pt>
                <c:pt idx="1939">
                  <c:v>-0.46817028624157597</c:v>
                </c:pt>
                <c:pt idx="1940">
                  <c:v>-0.56130401568252886</c:v>
                </c:pt>
                <c:pt idx="1941">
                  <c:v>-0.15237705084696351</c:v>
                </c:pt>
                <c:pt idx="1942">
                  <c:v>-0.2770962654130571</c:v>
                </c:pt>
                <c:pt idx="1943">
                  <c:v>-0.93009843139990611</c:v>
                </c:pt>
                <c:pt idx="1944">
                  <c:v>0.53783015539624612</c:v>
                </c:pt>
                <c:pt idx="1945">
                  <c:v>-0.66179129115899737</c:v>
                </c:pt>
                <c:pt idx="1946">
                  <c:v>-0.22463861364698801</c:v>
                </c:pt>
                <c:pt idx="1947">
                  <c:v>-0.67504426944184903</c:v>
                </c:pt>
                <c:pt idx="1948">
                  <c:v>-0.62643702702163129</c:v>
                </c:pt>
                <c:pt idx="1949">
                  <c:v>-0.87189951135995258</c:v>
                </c:pt>
                <c:pt idx="1950">
                  <c:v>-0.74263643350713782</c:v>
                </c:pt>
                <c:pt idx="1951">
                  <c:v>-0.85641455109255471</c:v>
                </c:pt>
                <c:pt idx="1952">
                  <c:v>-0.78655707547807818</c:v>
                </c:pt>
                <c:pt idx="1953">
                  <c:v>-1.4431720086298006</c:v>
                </c:pt>
                <c:pt idx="1954">
                  <c:v>-0.84670394486838774</c:v>
                </c:pt>
                <c:pt idx="1955">
                  <c:v>-0.78199268242964415</c:v>
                </c:pt>
                <c:pt idx="1956">
                  <c:v>-1.2594094990686866</c:v>
                </c:pt>
                <c:pt idx="1957">
                  <c:v>-0.80033573969566785</c:v>
                </c:pt>
                <c:pt idx="1958">
                  <c:v>-1.0793147088929533</c:v>
                </c:pt>
                <c:pt idx="1959">
                  <c:v>-1.3206112059312103</c:v>
                </c:pt>
                <c:pt idx="1960">
                  <c:v>-0.84634657300655114</c:v>
                </c:pt>
                <c:pt idx="1961">
                  <c:v>-0.80217946885023927</c:v>
                </c:pt>
                <c:pt idx="1962">
                  <c:v>-0.75622891541931025</c:v>
                </c:pt>
                <c:pt idx="1963">
                  <c:v>-0.92320456327350531</c:v>
                </c:pt>
                <c:pt idx="1964">
                  <c:v>-0.75711314672690655</c:v>
                </c:pt>
                <c:pt idx="1965">
                  <c:v>-0.62820629822220031</c:v>
                </c:pt>
                <c:pt idx="1966">
                  <c:v>-0.63759481951242147</c:v>
                </c:pt>
                <c:pt idx="1967">
                  <c:v>-0.43365410033204821</c:v>
                </c:pt>
                <c:pt idx="1968">
                  <c:v>-0.61418914569011385</c:v>
                </c:pt>
                <c:pt idx="1969">
                  <c:v>-0.40877364818912021</c:v>
                </c:pt>
                <c:pt idx="1970">
                  <c:v>-0.20812863352090982</c:v>
                </c:pt>
                <c:pt idx="1971">
                  <c:v>0.27133312114379082</c:v>
                </c:pt>
                <c:pt idx="1972">
                  <c:v>-9.6097385451243689E-2</c:v>
                </c:pt>
                <c:pt idx="1973">
                  <c:v>7.7161804094894038E-2</c:v>
                </c:pt>
                <c:pt idx="1974">
                  <c:v>6.5946375154046777E-2</c:v>
                </c:pt>
                <c:pt idx="1975">
                  <c:v>-0.11668700040872171</c:v>
                </c:pt>
                <c:pt idx="1976">
                  <c:v>0.18401730295866114</c:v>
                </c:pt>
                <c:pt idx="1977">
                  <c:v>-0.1309037417186909</c:v>
                </c:pt>
                <c:pt idx="1978">
                  <c:v>0.10036312991331675</c:v>
                </c:pt>
                <c:pt idx="1979">
                  <c:v>1.5581237301021122E-2</c:v>
                </c:pt>
                <c:pt idx="1980">
                  <c:v>4.9340879812986849E-2</c:v>
                </c:pt>
                <c:pt idx="1981">
                  <c:v>0.14545199122611985</c:v>
                </c:pt>
                <c:pt idx="1982">
                  <c:v>-0.12757537095395843</c:v>
                </c:pt>
                <c:pt idx="1983">
                  <c:v>0.44767985556407597</c:v>
                </c:pt>
                <c:pt idx="1984">
                  <c:v>0.3017101412670864</c:v>
                </c:pt>
                <c:pt idx="1985">
                  <c:v>-9.9261433843778057E-2</c:v>
                </c:pt>
                <c:pt idx="1986">
                  <c:v>-4.43104487729995E-2</c:v>
                </c:pt>
                <c:pt idx="1987">
                  <c:v>0.23807258606266535</c:v>
                </c:pt>
                <c:pt idx="1988">
                  <c:v>-0.11401911155670685</c:v>
                </c:pt>
                <c:pt idx="1989">
                  <c:v>0.71259092522852896</c:v>
                </c:pt>
                <c:pt idx="1990">
                  <c:v>0.13698536423454311</c:v>
                </c:pt>
                <c:pt idx="1991">
                  <c:v>0.19500635405657052</c:v>
                </c:pt>
                <c:pt idx="1992">
                  <c:v>0.19705783687739009</c:v>
                </c:pt>
                <c:pt idx="1993">
                  <c:v>7.1203795993668439E-2</c:v>
                </c:pt>
                <c:pt idx="1994">
                  <c:v>0.2308798708521187</c:v>
                </c:pt>
                <c:pt idx="1995">
                  <c:v>0.19550222713412557</c:v>
                </c:pt>
                <c:pt idx="1996">
                  <c:v>0.18777034299942708</c:v>
                </c:pt>
                <c:pt idx="1997">
                  <c:v>-2.7797194275036574E-3</c:v>
                </c:pt>
                <c:pt idx="1998">
                  <c:v>-0.10328101473568996</c:v>
                </c:pt>
                <c:pt idx="1999">
                  <c:v>4.1388592951452363E-2</c:v>
                </c:pt>
                <c:pt idx="2000">
                  <c:v>0.20205027401450915</c:v>
                </c:pt>
                <c:pt idx="2001">
                  <c:v>0.26070606652027761</c:v>
                </c:pt>
                <c:pt idx="2002">
                  <c:v>5.3673304393542232E-3</c:v>
                </c:pt>
                <c:pt idx="2003">
                  <c:v>5.3487324293277627E-2</c:v>
                </c:pt>
                <c:pt idx="2004">
                  <c:v>0.14612129300820564</c:v>
                </c:pt>
                <c:pt idx="2005">
                  <c:v>-0.13455619404483254</c:v>
                </c:pt>
                <c:pt idx="2006">
                  <c:v>5.7635100764064084E-3</c:v>
                </c:pt>
                <c:pt idx="2007">
                  <c:v>7.0874155053324284E-2</c:v>
                </c:pt>
                <c:pt idx="2008">
                  <c:v>0.15525223632200102</c:v>
                </c:pt>
                <c:pt idx="2009">
                  <c:v>7.0114873168514169E-2</c:v>
                </c:pt>
                <c:pt idx="2010">
                  <c:v>0.11121428631545305</c:v>
                </c:pt>
                <c:pt idx="2011">
                  <c:v>8.0204679766116005E-2</c:v>
                </c:pt>
                <c:pt idx="2012">
                  <c:v>3.4927407973306401E-2</c:v>
                </c:pt>
                <c:pt idx="2013">
                  <c:v>-0.16657401710806763</c:v>
                </c:pt>
                <c:pt idx="2014">
                  <c:v>0.5189936528942618</c:v>
                </c:pt>
                <c:pt idx="2015">
                  <c:v>-4.5835504949454098E-2</c:v>
                </c:pt>
                <c:pt idx="2016">
                  <c:v>-0.33984590452864616</c:v>
                </c:pt>
                <c:pt idx="2017">
                  <c:v>6.0287745666798287E-2</c:v>
                </c:pt>
                <c:pt idx="2018">
                  <c:v>-5.7326031134197208E-2</c:v>
                </c:pt>
                <c:pt idx="2019">
                  <c:v>0.17503562612924961</c:v>
                </c:pt>
                <c:pt idx="2020">
                  <c:v>6.3575076419064569E-2</c:v>
                </c:pt>
                <c:pt idx="2021">
                  <c:v>6.4122771823826863E-2</c:v>
                </c:pt>
                <c:pt idx="2022">
                  <c:v>-0.47465041462910751</c:v>
                </c:pt>
                <c:pt idx="2023">
                  <c:v>3.7509481556352586E-2</c:v>
                </c:pt>
                <c:pt idx="2024">
                  <c:v>0.23078425111385803</c:v>
                </c:pt>
                <c:pt idx="2025">
                  <c:v>1.4257593743616237E-2</c:v>
                </c:pt>
                <c:pt idx="2026">
                  <c:v>0.23582908426631466</c:v>
                </c:pt>
                <c:pt idx="2027">
                  <c:v>-0.1824922415595287</c:v>
                </c:pt>
                <c:pt idx="2028">
                  <c:v>-4.0202107958964284E-2</c:v>
                </c:pt>
                <c:pt idx="2029">
                  <c:v>-0.24966607444729672</c:v>
                </c:pt>
                <c:pt idx="2030">
                  <c:v>-9.0123883998738386E-2</c:v>
                </c:pt>
                <c:pt idx="2031">
                  <c:v>-0.19317158024774184</c:v>
                </c:pt>
                <c:pt idx="2032">
                  <c:v>-0.14873175891809698</c:v>
                </c:pt>
                <c:pt idx="2033">
                  <c:v>-0.16415840489067968</c:v>
                </c:pt>
                <c:pt idx="2034">
                  <c:v>-9.7092567119005935E-2</c:v>
                </c:pt>
                <c:pt idx="2035">
                  <c:v>0.76554209356749503</c:v>
                </c:pt>
                <c:pt idx="2036">
                  <c:v>1.2616058876226299</c:v>
                </c:pt>
                <c:pt idx="2037">
                  <c:v>0.89027043568381536</c:v>
                </c:pt>
                <c:pt idx="2038">
                  <c:v>0.82181822933006243</c:v>
                </c:pt>
                <c:pt idx="2039">
                  <c:v>0.93338560914566493</c:v>
                </c:pt>
                <c:pt idx="2040">
                  <c:v>0.98853105299263611</c:v>
                </c:pt>
                <c:pt idx="2041">
                  <c:v>0.87160407599520262</c:v>
                </c:pt>
                <c:pt idx="2042">
                  <c:v>1.1258294293905458</c:v>
                </c:pt>
                <c:pt idx="2043">
                  <c:v>0.92610767864361732</c:v>
                </c:pt>
                <c:pt idx="2044">
                  <c:v>0.67712581552589191</c:v>
                </c:pt>
                <c:pt idx="2045">
                  <c:v>0.81347298558891445</c:v>
                </c:pt>
                <c:pt idx="2046">
                  <c:v>0.85671112736860344</c:v>
                </c:pt>
                <c:pt idx="2047">
                  <c:v>0.73575199862577767</c:v>
                </c:pt>
                <c:pt idx="2048">
                  <c:v>0.67412962250388286</c:v>
                </c:pt>
                <c:pt idx="2049">
                  <c:v>0.84903502544511067</c:v>
                </c:pt>
                <c:pt idx="2050">
                  <c:v>0.8048856034031493</c:v>
                </c:pt>
                <c:pt idx="2051">
                  <c:v>0.91355981447253098</c:v>
                </c:pt>
                <c:pt idx="2052">
                  <c:v>0.9617042550141619</c:v>
                </c:pt>
                <c:pt idx="2053">
                  <c:v>0.44104761987193708</c:v>
                </c:pt>
                <c:pt idx="2054">
                  <c:v>0.77236515583718468</c:v>
                </c:pt>
                <c:pt idx="2055">
                  <c:v>0.81029610119239814</c:v>
                </c:pt>
                <c:pt idx="2056">
                  <c:v>0.75206710977092639</c:v>
                </c:pt>
                <c:pt idx="2057">
                  <c:v>0.84124436907025979</c:v>
                </c:pt>
                <c:pt idx="2058">
                  <c:v>1.0235930047571173</c:v>
                </c:pt>
                <c:pt idx="2059">
                  <c:v>1.1274464428939313</c:v>
                </c:pt>
                <c:pt idx="2060">
                  <c:v>1.0884916313309234</c:v>
                </c:pt>
                <c:pt idx="2061">
                  <c:v>1.0107571185184128</c:v>
                </c:pt>
                <c:pt idx="2062">
                  <c:v>1.0450900753199432</c:v>
                </c:pt>
                <c:pt idx="2063">
                  <c:v>0.86206413888475497</c:v>
                </c:pt>
                <c:pt idx="2064">
                  <c:v>0.88332510575782619</c:v>
                </c:pt>
                <c:pt idx="2065">
                  <c:v>1.1251600660456607</c:v>
                </c:pt>
                <c:pt idx="2066">
                  <c:v>1.5214575979665912</c:v>
                </c:pt>
                <c:pt idx="2067">
                  <c:v>0.98816521982705297</c:v>
                </c:pt>
                <c:pt idx="2068">
                  <c:v>0.88543758445043252</c:v>
                </c:pt>
                <c:pt idx="2069">
                  <c:v>0.97268598899871161</c:v>
                </c:pt>
                <c:pt idx="2070">
                  <c:v>1.6494904097977603</c:v>
                </c:pt>
                <c:pt idx="2071">
                  <c:v>1.2769663295707501</c:v>
                </c:pt>
                <c:pt idx="2072">
                  <c:v>0.97056443837590933</c:v>
                </c:pt>
                <c:pt idx="2073">
                  <c:v>0.89873072832308276</c:v>
                </c:pt>
                <c:pt idx="2074">
                  <c:v>0.85774590085317959</c:v>
                </c:pt>
                <c:pt idx="2075">
                  <c:v>0.75820331707052713</c:v>
                </c:pt>
                <c:pt idx="2076">
                  <c:v>0.84297186852111405</c:v>
                </c:pt>
                <c:pt idx="2077">
                  <c:v>1.0860641194835541</c:v>
                </c:pt>
                <c:pt idx="2078">
                  <c:v>0.99879046855811948</c:v>
                </c:pt>
                <c:pt idx="2079">
                  <c:v>0.82743049463614993</c:v>
                </c:pt>
                <c:pt idx="2080">
                  <c:v>0.82043123622920211</c:v>
                </c:pt>
                <c:pt idx="2081">
                  <c:v>1.1252933733236437</c:v>
                </c:pt>
                <c:pt idx="2082">
                  <c:v>0.94090705014305831</c:v>
                </c:pt>
                <c:pt idx="2083">
                  <c:v>0.89003412223634948</c:v>
                </c:pt>
                <c:pt idx="2084">
                  <c:v>0.93630131915229953</c:v>
                </c:pt>
                <c:pt idx="2085">
                  <c:v>0.88449104820073066</c:v>
                </c:pt>
                <c:pt idx="2086">
                  <c:v>1.1702069473443544</c:v>
                </c:pt>
                <c:pt idx="2087">
                  <c:v>0.81985223843877852</c:v>
                </c:pt>
                <c:pt idx="2088">
                  <c:v>0.65355838662708443</c:v>
                </c:pt>
                <c:pt idx="2089">
                  <c:v>0.5721213213292109</c:v>
                </c:pt>
                <c:pt idx="2090">
                  <c:v>1.0431776742783394</c:v>
                </c:pt>
                <c:pt idx="2091">
                  <c:v>1.0149346295964423</c:v>
                </c:pt>
                <c:pt idx="2092">
                  <c:v>0.84345796970924924</c:v>
                </c:pt>
                <c:pt idx="2093">
                  <c:v>1.0825365285234145</c:v>
                </c:pt>
                <c:pt idx="2094">
                  <c:v>1.1079003432490131</c:v>
                </c:pt>
                <c:pt idx="2095">
                  <c:v>1.3018509162713965</c:v>
                </c:pt>
                <c:pt idx="2096">
                  <c:v>0.7684997363929913</c:v>
                </c:pt>
                <c:pt idx="2097">
                  <c:v>0.46125768785234555</c:v>
                </c:pt>
                <c:pt idx="2098">
                  <c:v>0.85946008895831927</c:v>
                </c:pt>
                <c:pt idx="2099">
                  <c:v>1.0946938452964017</c:v>
                </c:pt>
                <c:pt idx="2100">
                  <c:v>0.82338554308921674</c:v>
                </c:pt>
                <c:pt idx="2101">
                  <c:v>1.1645445754576267</c:v>
                </c:pt>
                <c:pt idx="2102">
                  <c:v>1.1037092322327857</c:v>
                </c:pt>
                <c:pt idx="2103">
                  <c:v>1.0961448065896384</c:v>
                </c:pt>
                <c:pt idx="2104">
                  <c:v>1.0748309328074468</c:v>
                </c:pt>
                <c:pt idx="2105">
                  <c:v>1.004222324138293</c:v>
                </c:pt>
                <c:pt idx="2106">
                  <c:v>0.81169853127092129</c:v>
                </c:pt>
                <c:pt idx="2107">
                  <c:v>1.3710412383965753</c:v>
                </c:pt>
                <c:pt idx="2108">
                  <c:v>1.1515303040759095</c:v>
                </c:pt>
                <c:pt idx="2109">
                  <c:v>1.2444239772983701</c:v>
                </c:pt>
                <c:pt idx="2110">
                  <c:v>1.0673513313838368</c:v>
                </c:pt>
                <c:pt idx="2111">
                  <c:v>1.3658049296438324</c:v>
                </c:pt>
                <c:pt idx="2112">
                  <c:v>1.6437611532511109</c:v>
                </c:pt>
                <c:pt idx="2113">
                  <c:v>1.2777381536225874</c:v>
                </c:pt>
                <c:pt idx="2114">
                  <c:v>1.1361666468711729</c:v>
                </c:pt>
                <c:pt idx="2115">
                  <c:v>1.3326554176193883</c:v>
                </c:pt>
                <c:pt idx="2116">
                  <c:v>1.6533991059839548</c:v>
                </c:pt>
                <c:pt idx="2117">
                  <c:v>1.1400899630288674</c:v>
                </c:pt>
                <c:pt idx="2118">
                  <c:v>1.1700634345116256</c:v>
                </c:pt>
                <c:pt idx="2119">
                  <c:v>1.2122734515626954</c:v>
                </c:pt>
                <c:pt idx="2120">
                  <c:v>1.2433590015903273</c:v>
                </c:pt>
                <c:pt idx="2121">
                  <c:v>1.2693302274596641</c:v>
                </c:pt>
                <c:pt idx="2122">
                  <c:v>1.0234619261293543</c:v>
                </c:pt>
                <c:pt idx="2123">
                  <c:v>1.3796344819797524</c:v>
                </c:pt>
                <c:pt idx="2124">
                  <c:v>1.4169846493291782</c:v>
                </c:pt>
                <c:pt idx="2125">
                  <c:v>1.3805385574430895</c:v>
                </c:pt>
                <c:pt idx="2126">
                  <c:v>1.4469276487365068</c:v>
                </c:pt>
                <c:pt idx="2127">
                  <c:v>1.0920605939071182</c:v>
                </c:pt>
                <c:pt idx="2128">
                  <c:v>1.8191709002743695</c:v>
                </c:pt>
                <c:pt idx="2129">
                  <c:v>1.7558860769884999</c:v>
                </c:pt>
                <c:pt idx="2130">
                  <c:v>2.1288689916555859</c:v>
                </c:pt>
                <c:pt idx="2131">
                  <c:v>1.3237693127235994</c:v>
                </c:pt>
                <c:pt idx="2132">
                  <c:v>1.2701376333379089</c:v>
                </c:pt>
                <c:pt idx="2133">
                  <c:v>1.3959842553745383</c:v>
                </c:pt>
                <c:pt idx="2134">
                  <c:v>1.3296649590110454</c:v>
                </c:pt>
                <c:pt idx="2135">
                  <c:v>1.2457101515623736</c:v>
                </c:pt>
                <c:pt idx="2136">
                  <c:v>1.483358795243972</c:v>
                </c:pt>
                <c:pt idx="2137">
                  <c:v>1.4330587438881603</c:v>
                </c:pt>
                <c:pt idx="2138">
                  <c:v>1.4375116391348475</c:v>
                </c:pt>
                <c:pt idx="2139">
                  <c:v>1.467373400978822</c:v>
                </c:pt>
                <c:pt idx="2140">
                  <c:v>1.4573021540272735</c:v>
                </c:pt>
                <c:pt idx="2141">
                  <c:v>1.4790953689073794</c:v>
                </c:pt>
                <c:pt idx="2142">
                  <c:v>1.337248010553338</c:v>
                </c:pt>
                <c:pt idx="2143">
                  <c:v>1.6774370574751951</c:v>
                </c:pt>
                <c:pt idx="2144">
                  <c:v>1.3119211063003067</c:v>
                </c:pt>
                <c:pt idx="2145">
                  <c:v>1.4749470310880142</c:v>
                </c:pt>
                <c:pt idx="2146">
                  <c:v>1.5332057038454305</c:v>
                </c:pt>
                <c:pt idx="2147">
                  <c:v>1.7553483336429698</c:v>
                </c:pt>
                <c:pt idx="2148">
                  <c:v>1.4462155907693286</c:v>
                </c:pt>
                <c:pt idx="2149">
                  <c:v>2.1866445017259095</c:v>
                </c:pt>
                <c:pt idx="2150">
                  <c:v>1.6876140367457215</c:v>
                </c:pt>
                <c:pt idx="2151">
                  <c:v>1.6913180121120974</c:v>
                </c:pt>
                <c:pt idx="2152">
                  <c:v>1.5324812457580661</c:v>
                </c:pt>
                <c:pt idx="2153">
                  <c:v>1.9085121913454017</c:v>
                </c:pt>
                <c:pt idx="2154">
                  <c:v>1.8916975862947272</c:v>
                </c:pt>
                <c:pt idx="2155">
                  <c:v>1.7649788894478879</c:v>
                </c:pt>
                <c:pt idx="2156">
                  <c:v>1.5015833890685393</c:v>
                </c:pt>
                <c:pt idx="2157">
                  <c:v>1.9950273701055621</c:v>
                </c:pt>
                <c:pt idx="2158">
                  <c:v>1.7129582513360719</c:v>
                </c:pt>
                <c:pt idx="2159">
                  <c:v>1.6859563479521222</c:v>
                </c:pt>
                <c:pt idx="2160">
                  <c:v>1.8271319439782996</c:v>
                </c:pt>
                <c:pt idx="2161">
                  <c:v>1.6796457665539055</c:v>
                </c:pt>
                <c:pt idx="2162">
                  <c:v>1.8035099746912642</c:v>
                </c:pt>
                <c:pt idx="2163">
                  <c:v>2.2597339540338823</c:v>
                </c:pt>
                <c:pt idx="2164">
                  <c:v>2.0654686788731835</c:v>
                </c:pt>
                <c:pt idx="2165">
                  <c:v>2.0160172277146171</c:v>
                </c:pt>
                <c:pt idx="2166">
                  <c:v>1.5884717863429265</c:v>
                </c:pt>
                <c:pt idx="2167">
                  <c:v>1.9700826273415961</c:v>
                </c:pt>
                <c:pt idx="2168">
                  <c:v>1.5911966527918375</c:v>
                </c:pt>
                <c:pt idx="2169">
                  <c:v>2.0995583429673892</c:v>
                </c:pt>
                <c:pt idx="2170">
                  <c:v>1.6571046474505469</c:v>
                </c:pt>
                <c:pt idx="2171">
                  <c:v>1.9041022484146075</c:v>
                </c:pt>
                <c:pt idx="2172">
                  <c:v>2.0577829632559608</c:v>
                </c:pt>
                <c:pt idx="2173">
                  <c:v>1.7585183388634684</c:v>
                </c:pt>
                <c:pt idx="2174">
                  <c:v>2.0950693077392724</c:v>
                </c:pt>
                <c:pt idx="2175">
                  <c:v>2.0372981635831566</c:v>
                </c:pt>
                <c:pt idx="2176">
                  <c:v>1.7812761138061961</c:v>
                </c:pt>
                <c:pt idx="2177">
                  <c:v>2.4710007670939449</c:v>
                </c:pt>
                <c:pt idx="2178">
                  <c:v>1.969726626886581</c:v>
                </c:pt>
                <c:pt idx="2179">
                  <c:v>2.0317251578545914</c:v>
                </c:pt>
                <c:pt idx="2180">
                  <c:v>1.9631862778340947</c:v>
                </c:pt>
                <c:pt idx="2181">
                  <c:v>1.8672534781573824</c:v>
                </c:pt>
                <c:pt idx="2182">
                  <c:v>2.0289203531492439</c:v>
                </c:pt>
                <c:pt idx="2183">
                  <c:v>2.1943046619636641</c:v>
                </c:pt>
                <c:pt idx="2184">
                  <c:v>2.0429609119969605</c:v>
                </c:pt>
                <c:pt idx="2185">
                  <c:v>2.1664498034782098</c:v>
                </c:pt>
                <c:pt idx="2186">
                  <c:v>1.8121853080348749</c:v>
                </c:pt>
                <c:pt idx="2187">
                  <c:v>2.2150134934205146</c:v>
                </c:pt>
                <c:pt idx="2188">
                  <c:v>1.6957299435919726</c:v>
                </c:pt>
                <c:pt idx="2189">
                  <c:v>1.9538010446010445</c:v>
                </c:pt>
                <c:pt idx="2190">
                  <c:v>1.7814434563421466</c:v>
                </c:pt>
                <c:pt idx="2191">
                  <c:v>2.0624559127355724</c:v>
                </c:pt>
                <c:pt idx="2192">
                  <c:v>2.3350807703032994</c:v>
                </c:pt>
                <c:pt idx="2193">
                  <c:v>1.4662986193775707</c:v>
                </c:pt>
                <c:pt idx="2194">
                  <c:v>2.0415632725483301</c:v>
                </c:pt>
                <c:pt idx="2195">
                  <c:v>2.4933245535340265</c:v>
                </c:pt>
                <c:pt idx="2196">
                  <c:v>2.1330172417209137</c:v>
                </c:pt>
                <c:pt idx="2197">
                  <c:v>2.8412420422995854</c:v>
                </c:pt>
                <c:pt idx="2198">
                  <c:v>2.0693532846028706</c:v>
                </c:pt>
                <c:pt idx="2199">
                  <c:v>2.0448155800100398</c:v>
                </c:pt>
                <c:pt idx="2200">
                  <c:v>2.0593610927686412</c:v>
                </c:pt>
                <c:pt idx="2201">
                  <c:v>2.5897864737524867</c:v>
                </c:pt>
                <c:pt idx="2202">
                  <c:v>2.4298235492370757</c:v>
                </c:pt>
                <c:pt idx="2203">
                  <c:v>2.5875052639607543</c:v>
                </c:pt>
                <c:pt idx="2204">
                  <c:v>3.1642321603259749</c:v>
                </c:pt>
                <c:pt idx="2205">
                  <c:v>2.4990259830441008</c:v>
                </c:pt>
                <c:pt idx="2206">
                  <c:v>2.3812904697725013</c:v>
                </c:pt>
                <c:pt idx="2207">
                  <c:v>2.1091337065984539</c:v>
                </c:pt>
                <c:pt idx="2208">
                  <c:v>1.8854540400160436</c:v>
                </c:pt>
                <c:pt idx="2209">
                  <c:v>2.0609662151880759</c:v>
                </c:pt>
                <c:pt idx="2210">
                  <c:v>2.302837089073495</c:v>
                </c:pt>
                <c:pt idx="2211">
                  <c:v>2.276586641706424</c:v>
                </c:pt>
                <c:pt idx="2212">
                  <c:v>2.0515759191369609</c:v>
                </c:pt>
                <c:pt idx="2213">
                  <c:v>1.9357106482620012</c:v>
                </c:pt>
                <c:pt idx="2214">
                  <c:v>2.1619431156258195</c:v>
                </c:pt>
                <c:pt idx="2215">
                  <c:v>1.8624108692384733</c:v>
                </c:pt>
                <c:pt idx="2216">
                  <c:v>2.0293894181491079</c:v>
                </c:pt>
                <c:pt idx="2217">
                  <c:v>1.8105722723417039</c:v>
                </c:pt>
                <c:pt idx="2218">
                  <c:v>2.0001150047072591</c:v>
                </c:pt>
                <c:pt idx="2219">
                  <c:v>1.9160575688391246</c:v>
                </c:pt>
                <c:pt idx="2220">
                  <c:v>1.8840158320127753</c:v>
                </c:pt>
                <c:pt idx="2221">
                  <c:v>2.4149831389247534</c:v>
                </c:pt>
                <c:pt idx="2222">
                  <c:v>1.7871030721301362</c:v>
                </c:pt>
                <c:pt idx="2223">
                  <c:v>2.1322730920650623</c:v>
                </c:pt>
                <c:pt idx="2224">
                  <c:v>2.24507183535535</c:v>
                </c:pt>
                <c:pt idx="2225">
                  <c:v>2.1043070677425724</c:v>
                </c:pt>
                <c:pt idx="2226">
                  <c:v>2.1259414369327656</c:v>
                </c:pt>
                <c:pt idx="2227">
                  <c:v>2.2954767315199298</c:v>
                </c:pt>
                <c:pt idx="2228">
                  <c:v>1.9959550016210525</c:v>
                </c:pt>
                <c:pt idx="2229">
                  <c:v>2.2695945876805013</c:v>
                </c:pt>
                <c:pt idx="2230">
                  <c:v>2.5675539705107608</c:v>
                </c:pt>
                <c:pt idx="2231">
                  <c:v>2.5808760415820253</c:v>
                </c:pt>
                <c:pt idx="2232">
                  <c:v>2.1073820174394964</c:v>
                </c:pt>
                <c:pt idx="2233">
                  <c:v>2.498441263179807</c:v>
                </c:pt>
                <c:pt idx="2234">
                  <c:v>1.8982508157241007</c:v>
                </c:pt>
                <c:pt idx="2235">
                  <c:v>2.1146213974481243</c:v>
                </c:pt>
                <c:pt idx="2236">
                  <c:v>2.0112020234486327</c:v>
                </c:pt>
                <c:pt idx="2237">
                  <c:v>2.3346000168107839</c:v>
                </c:pt>
                <c:pt idx="2238">
                  <c:v>2.2813496440382997</c:v>
                </c:pt>
                <c:pt idx="2239">
                  <c:v>2.1966121214945455</c:v>
                </c:pt>
                <c:pt idx="2240">
                  <c:v>2.0035036487571101</c:v>
                </c:pt>
                <c:pt idx="2241">
                  <c:v>1.8580291980150321</c:v>
                </c:pt>
                <c:pt idx="2242">
                  <c:v>1.8319237183926251</c:v>
                </c:pt>
                <c:pt idx="2243">
                  <c:v>2.4178189333744271</c:v>
                </c:pt>
                <c:pt idx="2244">
                  <c:v>2.2509964282739547</c:v>
                </c:pt>
                <c:pt idx="2245">
                  <c:v>2.3786690682211953</c:v>
                </c:pt>
                <c:pt idx="2246">
                  <c:v>2.0130104697920204</c:v>
                </c:pt>
                <c:pt idx="2247">
                  <c:v>2.2714053593561601</c:v>
                </c:pt>
                <c:pt idx="2248">
                  <c:v>2.4025800350004345</c:v>
                </c:pt>
                <c:pt idx="2249">
                  <c:v>2.5872559794417938</c:v>
                </c:pt>
                <c:pt idx="2250">
                  <c:v>2.0048267589664825</c:v>
                </c:pt>
                <c:pt idx="2251">
                  <c:v>2.4465106948555415</c:v>
                </c:pt>
                <c:pt idx="2252">
                  <c:v>2.3655354993749489</c:v>
                </c:pt>
                <c:pt idx="2253">
                  <c:v>-1.2026131138941576</c:v>
                </c:pt>
                <c:pt idx="2254">
                  <c:v>-1.3429199259054281</c:v>
                </c:pt>
                <c:pt idx="2255">
                  <c:v>-1.2378647657345976</c:v>
                </c:pt>
                <c:pt idx="2256">
                  <c:v>-1.0817708644406343</c:v>
                </c:pt>
                <c:pt idx="2257">
                  <c:v>-0.98121888625049003</c:v>
                </c:pt>
                <c:pt idx="2258">
                  <c:v>-1.1148967989151437</c:v>
                </c:pt>
                <c:pt idx="2259">
                  <c:v>-0.85545177860903987</c:v>
                </c:pt>
                <c:pt idx="2260">
                  <c:v>-1.2005368215629142</c:v>
                </c:pt>
                <c:pt idx="2261">
                  <c:v>-0.75935845525636481</c:v>
                </c:pt>
                <c:pt idx="2262">
                  <c:v>-0.82651610340604975</c:v>
                </c:pt>
                <c:pt idx="2263">
                  <c:v>-0.86088363771439358</c:v>
                </c:pt>
                <c:pt idx="2264">
                  <c:v>-0.65772562381569699</c:v>
                </c:pt>
                <c:pt idx="2265">
                  <c:v>-1.12952180567083</c:v>
                </c:pt>
                <c:pt idx="2266">
                  <c:v>-1.1413108378590886</c:v>
                </c:pt>
                <c:pt idx="2267">
                  <c:v>-1.3896129578146343</c:v>
                </c:pt>
                <c:pt idx="2268">
                  <c:v>-1.35662666112224</c:v>
                </c:pt>
                <c:pt idx="2269">
                  <c:v>-1.2087152261648804</c:v>
                </c:pt>
                <c:pt idx="2270">
                  <c:v>-0.82330331074287333</c:v>
                </c:pt>
                <c:pt idx="2271">
                  <c:v>-1.0786976326843334</c:v>
                </c:pt>
                <c:pt idx="2272">
                  <c:v>-1.0851768216051605</c:v>
                </c:pt>
                <c:pt idx="2273">
                  <c:v>-0.86275707506295873</c:v>
                </c:pt>
                <c:pt idx="2274">
                  <c:v>-1.0529981557680035</c:v>
                </c:pt>
                <c:pt idx="2275">
                  <c:v>-1.0916433650942636</c:v>
                </c:pt>
                <c:pt idx="2276">
                  <c:v>-1.0142563274018412</c:v>
                </c:pt>
                <c:pt idx="2277">
                  <c:v>-1.2115765773941023</c:v>
                </c:pt>
                <c:pt idx="2278">
                  <c:v>-1.622197303958095</c:v>
                </c:pt>
                <c:pt idx="2279">
                  <c:v>-1.241008123688081</c:v>
                </c:pt>
                <c:pt idx="2280">
                  <c:v>-1.0612236573790401</c:v>
                </c:pt>
                <c:pt idx="2281">
                  <c:v>-0.72643211526903784</c:v>
                </c:pt>
                <c:pt idx="2282">
                  <c:v>-0.99259119110961525</c:v>
                </c:pt>
                <c:pt idx="2283">
                  <c:v>-1.2770674588929776</c:v>
                </c:pt>
                <c:pt idx="2284">
                  <c:v>-1.4308328016177541</c:v>
                </c:pt>
                <c:pt idx="2285">
                  <c:v>-0.94382896716340703</c:v>
                </c:pt>
                <c:pt idx="2286">
                  <c:v>-0.92526982944429736</c:v>
                </c:pt>
                <c:pt idx="2287">
                  <c:v>-1.0361060457526827</c:v>
                </c:pt>
                <c:pt idx="2288">
                  <c:v>-1.2394905285929125</c:v>
                </c:pt>
                <c:pt idx="2289">
                  <c:v>-1.2307031502899468</c:v>
                </c:pt>
                <c:pt idx="2290">
                  <c:v>-1.0106777131682509</c:v>
                </c:pt>
                <c:pt idx="2291">
                  <c:v>-0.31672930398198851</c:v>
                </c:pt>
                <c:pt idx="2292">
                  <c:v>-0.47353756172188177</c:v>
                </c:pt>
                <c:pt idx="2293">
                  <c:v>-0.47234713201276257</c:v>
                </c:pt>
                <c:pt idx="2294">
                  <c:v>-0.60521374482507273</c:v>
                </c:pt>
                <c:pt idx="2295">
                  <c:v>-0.97687997254114478</c:v>
                </c:pt>
                <c:pt idx="2296">
                  <c:v>-1.0505684589148245</c:v>
                </c:pt>
                <c:pt idx="2297">
                  <c:v>-0.87288778922174348</c:v>
                </c:pt>
                <c:pt idx="2298">
                  <c:v>-0.88246584722486698</c:v>
                </c:pt>
                <c:pt idx="2299">
                  <c:v>-1.0412881872628565</c:v>
                </c:pt>
                <c:pt idx="2300">
                  <c:v>-0.87493390107691305</c:v>
                </c:pt>
                <c:pt idx="2301">
                  <c:v>-0.95379927287373434</c:v>
                </c:pt>
                <c:pt idx="2302">
                  <c:v>-1.1989600153794244</c:v>
                </c:pt>
                <c:pt idx="2303">
                  <c:v>-1.0731580351294845</c:v>
                </c:pt>
                <c:pt idx="2304">
                  <c:v>-1.1309091662932369</c:v>
                </c:pt>
                <c:pt idx="2305">
                  <c:v>-0.90387728932801448</c:v>
                </c:pt>
                <c:pt idx="2306">
                  <c:v>-0.96929165349430857</c:v>
                </c:pt>
                <c:pt idx="2307">
                  <c:v>-1.0448681262958948</c:v>
                </c:pt>
                <c:pt idx="2308">
                  <c:v>-0.94932125173579074</c:v>
                </c:pt>
                <c:pt idx="2309">
                  <c:v>-1.1200059354731007</c:v>
                </c:pt>
                <c:pt idx="2310">
                  <c:v>-1.1876225600406354</c:v>
                </c:pt>
                <c:pt idx="2311">
                  <c:v>-1.1757334248581275</c:v>
                </c:pt>
                <c:pt idx="2312">
                  <c:v>-1.0473094377077663</c:v>
                </c:pt>
                <c:pt idx="2313">
                  <c:v>-0.99165605005424595</c:v>
                </c:pt>
                <c:pt idx="2314">
                  <c:v>-1.110027728002283</c:v>
                </c:pt>
                <c:pt idx="2315">
                  <c:v>-0.89602695848784997</c:v>
                </c:pt>
                <c:pt idx="2316">
                  <c:v>-1.1445501173893424</c:v>
                </c:pt>
                <c:pt idx="2317">
                  <c:v>-0.85001419725052596</c:v>
                </c:pt>
                <c:pt idx="2318">
                  <c:v>-0.94969877032511363</c:v>
                </c:pt>
                <c:pt idx="2319">
                  <c:v>-0.89636840473914514</c:v>
                </c:pt>
                <c:pt idx="2320">
                  <c:v>-1.0801118776187613</c:v>
                </c:pt>
                <c:pt idx="2321">
                  <c:v>-1.3646498726238354</c:v>
                </c:pt>
                <c:pt idx="2322">
                  <c:v>-1.3487824939050208</c:v>
                </c:pt>
                <c:pt idx="2323">
                  <c:v>-1.0525861170717521</c:v>
                </c:pt>
                <c:pt idx="2324">
                  <c:v>-1.2514627030234982</c:v>
                </c:pt>
                <c:pt idx="2325">
                  <c:v>-0.84704387699563455</c:v>
                </c:pt>
                <c:pt idx="2326">
                  <c:v>-1.1885525122108831</c:v>
                </c:pt>
                <c:pt idx="2327">
                  <c:v>-0.87737960608755827</c:v>
                </c:pt>
                <c:pt idx="2328">
                  <c:v>-1.135804422189457</c:v>
                </c:pt>
                <c:pt idx="2329">
                  <c:v>-0.80754427120977024</c:v>
                </c:pt>
                <c:pt idx="2330">
                  <c:v>-0.85317188192755022</c:v>
                </c:pt>
                <c:pt idx="2331">
                  <c:v>-0.89622532389439513</c:v>
                </c:pt>
                <c:pt idx="2332">
                  <c:v>-1.0359858560344826</c:v>
                </c:pt>
                <c:pt idx="2333">
                  <c:v>-1.3787728941454969</c:v>
                </c:pt>
                <c:pt idx="2334">
                  <c:v>-1.0877096905557826</c:v>
                </c:pt>
                <c:pt idx="2335">
                  <c:v>-1.0707729280360789</c:v>
                </c:pt>
                <c:pt idx="2336">
                  <c:v>-1.0002176638599813</c:v>
                </c:pt>
                <c:pt idx="2337">
                  <c:v>-1.0662825422695255</c:v>
                </c:pt>
                <c:pt idx="2338">
                  <c:v>-1.3779725719284208</c:v>
                </c:pt>
                <c:pt idx="2339">
                  <c:v>-1.0366413588646983</c:v>
                </c:pt>
                <c:pt idx="2340">
                  <c:v>-0.96543461605158587</c:v>
                </c:pt>
                <c:pt idx="2341">
                  <c:v>-0.9770371135159106</c:v>
                </c:pt>
                <c:pt idx="2342">
                  <c:v>-1.2040884561058895</c:v>
                </c:pt>
                <c:pt idx="2343">
                  <c:v>-1.2855702347713382</c:v>
                </c:pt>
                <c:pt idx="2344">
                  <c:v>-1.2525250300207347</c:v>
                </c:pt>
                <c:pt idx="2345">
                  <c:v>-0.97282206760258561</c:v>
                </c:pt>
                <c:pt idx="2346">
                  <c:v>-1.0247608986721612</c:v>
                </c:pt>
                <c:pt idx="2347">
                  <c:v>-1.4059704635739578</c:v>
                </c:pt>
                <c:pt idx="2348">
                  <c:v>-0.80360416763272102</c:v>
                </c:pt>
                <c:pt idx="2349">
                  <c:v>-0.49192703359901557</c:v>
                </c:pt>
                <c:pt idx="2350">
                  <c:v>-1.0850993008067134</c:v>
                </c:pt>
                <c:pt idx="2351">
                  <c:v>-0.86591448174384578</c:v>
                </c:pt>
                <c:pt idx="2352">
                  <c:v>-0.95293685762025682</c:v>
                </c:pt>
                <c:pt idx="2353">
                  <c:v>-0.95222605031197727</c:v>
                </c:pt>
                <c:pt idx="2354">
                  <c:v>-1.1416324791465593</c:v>
                </c:pt>
                <c:pt idx="2355">
                  <c:v>-0.76834753127605904</c:v>
                </c:pt>
                <c:pt idx="2356">
                  <c:v>-0.90151004858962658</c:v>
                </c:pt>
                <c:pt idx="2357">
                  <c:v>-0.62002397511944363</c:v>
                </c:pt>
                <c:pt idx="2358">
                  <c:v>-0.88799467387434827</c:v>
                </c:pt>
                <c:pt idx="2359">
                  <c:v>-0.9967120507495153</c:v>
                </c:pt>
                <c:pt idx="2360">
                  <c:v>-0.75288461709170917</c:v>
                </c:pt>
                <c:pt idx="2361">
                  <c:v>-0.57024353301808883</c:v>
                </c:pt>
                <c:pt idx="2362">
                  <c:v>-0.3086284901517411</c:v>
                </c:pt>
                <c:pt idx="2363">
                  <c:v>-0.80360064134461506</c:v>
                </c:pt>
                <c:pt idx="2364">
                  <c:v>-0.72967301649902172</c:v>
                </c:pt>
                <c:pt idx="2365">
                  <c:v>-0.46531126843110115</c:v>
                </c:pt>
                <c:pt idx="2366">
                  <c:v>-0.84422378396791231</c:v>
                </c:pt>
                <c:pt idx="2367">
                  <c:v>-1.0786831072809866</c:v>
                </c:pt>
                <c:pt idx="2368">
                  <c:v>-0.49317188507838061</c:v>
                </c:pt>
                <c:pt idx="2369">
                  <c:v>-0.85364541332593191</c:v>
                </c:pt>
                <c:pt idx="2370">
                  <c:v>-0.92980972257246108</c:v>
                </c:pt>
                <c:pt idx="2371">
                  <c:v>-1.0320374293791179</c:v>
                </c:pt>
                <c:pt idx="2372">
                  <c:v>-1.1738753188907491</c:v>
                </c:pt>
                <c:pt idx="2373">
                  <c:v>-0.8606542635222425</c:v>
                </c:pt>
                <c:pt idx="2374">
                  <c:v>-0.80739469367983041</c:v>
                </c:pt>
                <c:pt idx="2375">
                  <c:v>-1.0303057902121049</c:v>
                </c:pt>
                <c:pt idx="2376">
                  <c:v>-0.73193023970017368</c:v>
                </c:pt>
                <c:pt idx="2377">
                  <c:v>-0.82038902116465806</c:v>
                </c:pt>
                <c:pt idx="2378">
                  <c:v>-0.8737888811924277</c:v>
                </c:pt>
                <c:pt idx="2379">
                  <c:v>-1.2406413369961733</c:v>
                </c:pt>
                <c:pt idx="2380">
                  <c:v>-0.7154561762485967</c:v>
                </c:pt>
                <c:pt idx="2381">
                  <c:v>-0.82723770925265949</c:v>
                </c:pt>
                <c:pt idx="2382">
                  <c:v>-0.77883362236603748</c:v>
                </c:pt>
                <c:pt idx="2383">
                  <c:v>-0.77368675289761768</c:v>
                </c:pt>
                <c:pt idx="2384">
                  <c:v>-0.88426532383478751</c:v>
                </c:pt>
                <c:pt idx="2385">
                  <c:v>-1.0040376973211806</c:v>
                </c:pt>
                <c:pt idx="2386">
                  <c:v>-0.68866433454055631</c:v>
                </c:pt>
                <c:pt idx="2387">
                  <c:v>-0.6993771485975131</c:v>
                </c:pt>
                <c:pt idx="2388">
                  <c:v>-0.81765882187343486</c:v>
                </c:pt>
                <c:pt idx="2389">
                  <c:v>-0.58969749305199937</c:v>
                </c:pt>
                <c:pt idx="2390">
                  <c:v>-0.7791615496003601</c:v>
                </c:pt>
                <c:pt idx="2391">
                  <c:v>-1.1509389695172567</c:v>
                </c:pt>
                <c:pt idx="2392">
                  <c:v>-0.58207008263766458</c:v>
                </c:pt>
                <c:pt idx="2393">
                  <c:v>-1.1010432488370414</c:v>
                </c:pt>
                <c:pt idx="2394">
                  <c:v>-0.76899590056318523</c:v>
                </c:pt>
                <c:pt idx="2395">
                  <c:v>-0.72784301241908267</c:v>
                </c:pt>
                <c:pt idx="2396">
                  <c:v>-1.1135151545777378</c:v>
                </c:pt>
                <c:pt idx="2397">
                  <c:v>-1.0552948182327437</c:v>
                </c:pt>
                <c:pt idx="2398">
                  <c:v>-0.95078956684024885</c:v>
                </c:pt>
                <c:pt idx="2399">
                  <c:v>-0.91087274009438168</c:v>
                </c:pt>
                <c:pt idx="2400">
                  <c:v>-0.67950856469483067</c:v>
                </c:pt>
                <c:pt idx="2401">
                  <c:v>-0.81668682886428812</c:v>
                </c:pt>
                <c:pt idx="2402">
                  <c:v>-0.6676314915312842</c:v>
                </c:pt>
                <c:pt idx="2403">
                  <c:v>-0.78493140807625039</c:v>
                </c:pt>
                <c:pt idx="2404">
                  <c:v>-0.52425981299490942</c:v>
                </c:pt>
                <c:pt idx="2405">
                  <c:v>-0.66873307382655511</c:v>
                </c:pt>
                <c:pt idx="2406">
                  <c:v>-0.56878407012468379</c:v>
                </c:pt>
                <c:pt idx="2407">
                  <c:v>-0.89081522582099559</c:v>
                </c:pt>
                <c:pt idx="2408">
                  <c:v>-0.47439066007768371</c:v>
                </c:pt>
                <c:pt idx="2409">
                  <c:v>-0.17768538459348449</c:v>
                </c:pt>
                <c:pt idx="2410">
                  <c:v>-0.17435713260420815</c:v>
                </c:pt>
                <c:pt idx="2411">
                  <c:v>-0.65186242575749898</c:v>
                </c:pt>
                <c:pt idx="2412">
                  <c:v>-0.50648862596287536</c:v>
                </c:pt>
                <c:pt idx="2413">
                  <c:v>-0.59035341706186184</c:v>
                </c:pt>
                <c:pt idx="2414">
                  <c:v>-0.82667864068883823</c:v>
                </c:pt>
                <c:pt idx="2415">
                  <c:v>0.10635378471079981</c:v>
                </c:pt>
                <c:pt idx="2416">
                  <c:v>-0.90073495975497853</c:v>
                </c:pt>
                <c:pt idx="2417">
                  <c:v>-0.10728715544670031</c:v>
                </c:pt>
                <c:pt idx="2418">
                  <c:v>-0.68878544095194449</c:v>
                </c:pt>
                <c:pt idx="2419">
                  <c:v>-0.42949441459612103</c:v>
                </c:pt>
                <c:pt idx="2420">
                  <c:v>0.28443624241716314</c:v>
                </c:pt>
                <c:pt idx="2421">
                  <c:v>-0.65920092506426275</c:v>
                </c:pt>
                <c:pt idx="2422">
                  <c:v>-0.60805675415391836</c:v>
                </c:pt>
                <c:pt idx="2423">
                  <c:v>-0.52279569029505257</c:v>
                </c:pt>
                <c:pt idx="2424">
                  <c:v>-0.58821025215840539</c:v>
                </c:pt>
                <c:pt idx="2425">
                  <c:v>-0.48723850588192619</c:v>
                </c:pt>
                <c:pt idx="2426">
                  <c:v>-0.71985401700209728</c:v>
                </c:pt>
                <c:pt idx="2427">
                  <c:v>-0.65182171468849415</c:v>
                </c:pt>
                <c:pt idx="2428">
                  <c:v>-0.6256120314571012</c:v>
                </c:pt>
                <c:pt idx="2429">
                  <c:v>-0.59026508712178849</c:v>
                </c:pt>
                <c:pt idx="2430">
                  <c:v>-0.72499525806195564</c:v>
                </c:pt>
                <c:pt idx="2431">
                  <c:v>-0.4611386456778499</c:v>
                </c:pt>
                <c:pt idx="2432">
                  <c:v>-0.5708464267782265</c:v>
                </c:pt>
                <c:pt idx="2433">
                  <c:v>-0.89112372581505728</c:v>
                </c:pt>
                <c:pt idx="2434">
                  <c:v>-0.87602204078529589</c:v>
                </c:pt>
                <c:pt idx="2435">
                  <c:v>-0.6346472309985085</c:v>
                </c:pt>
                <c:pt idx="2436">
                  <c:v>-0.56255246233798406</c:v>
                </c:pt>
                <c:pt idx="2437">
                  <c:v>-0.74107017253952634</c:v>
                </c:pt>
                <c:pt idx="2438">
                  <c:v>-0.53369863195358302</c:v>
                </c:pt>
                <c:pt idx="2439">
                  <c:v>-0.59235629478677776</c:v>
                </c:pt>
                <c:pt idx="2440">
                  <c:v>-0.88186101097167402</c:v>
                </c:pt>
                <c:pt idx="2441">
                  <c:v>-0.30894728237749192</c:v>
                </c:pt>
                <c:pt idx="2442">
                  <c:v>-0.42251719095562912</c:v>
                </c:pt>
                <c:pt idx="2443">
                  <c:v>-0.48350839022501813</c:v>
                </c:pt>
                <c:pt idx="2444">
                  <c:v>-0.46942016862629998</c:v>
                </c:pt>
                <c:pt idx="2445">
                  <c:v>-0.34635086488941091</c:v>
                </c:pt>
                <c:pt idx="2446">
                  <c:v>-0.75399402783473679</c:v>
                </c:pt>
                <c:pt idx="2447">
                  <c:v>-0.23256003687415205</c:v>
                </c:pt>
                <c:pt idx="2448">
                  <c:v>-0.36094714822465512</c:v>
                </c:pt>
                <c:pt idx="2449">
                  <c:v>-0.63035476688571013</c:v>
                </c:pt>
                <c:pt idx="2450">
                  <c:v>-0.72087097693283031</c:v>
                </c:pt>
                <c:pt idx="2451">
                  <c:v>-0.60502185763784411</c:v>
                </c:pt>
                <c:pt idx="2452">
                  <c:v>-0.1409920960588229</c:v>
                </c:pt>
                <c:pt idx="2453">
                  <c:v>-0.30200659135626307</c:v>
                </c:pt>
                <c:pt idx="2454">
                  <c:v>-0.39727418662649505</c:v>
                </c:pt>
                <c:pt idx="2455">
                  <c:v>-0.22471193579114423</c:v>
                </c:pt>
                <c:pt idx="2456">
                  <c:v>-0.39517028993441006</c:v>
                </c:pt>
                <c:pt idx="2457">
                  <c:v>-0.25957155248577113</c:v>
                </c:pt>
                <c:pt idx="2458">
                  <c:v>-0.41873231842763925</c:v>
                </c:pt>
                <c:pt idx="2459">
                  <c:v>-0.87975187424707002</c:v>
                </c:pt>
                <c:pt idx="2460">
                  <c:v>-0.29179854996141952</c:v>
                </c:pt>
                <c:pt idx="2461">
                  <c:v>-0.45179105696278032</c:v>
                </c:pt>
                <c:pt idx="2462">
                  <c:v>-0.37056226245020252</c:v>
                </c:pt>
                <c:pt idx="2463">
                  <c:v>-0.3276307159004066</c:v>
                </c:pt>
                <c:pt idx="2464">
                  <c:v>-0.36039651696624375</c:v>
                </c:pt>
                <c:pt idx="2465">
                  <c:v>-0.49006451508799564</c:v>
                </c:pt>
                <c:pt idx="2466">
                  <c:v>-0.55310236234351606</c:v>
                </c:pt>
                <c:pt idx="2467">
                  <c:v>-0.57385631495059375</c:v>
                </c:pt>
                <c:pt idx="2468">
                  <c:v>-0.51256618815118671</c:v>
                </c:pt>
                <c:pt idx="2469">
                  <c:v>-0.45122898109184462</c:v>
                </c:pt>
                <c:pt idx="2470">
                  <c:v>-0.18828712320233532</c:v>
                </c:pt>
                <c:pt idx="2471">
                  <c:v>-0.39921439125196745</c:v>
                </c:pt>
                <c:pt idx="2472">
                  <c:v>-0.47804619286586636</c:v>
                </c:pt>
                <c:pt idx="2473">
                  <c:v>-0.57855502888795041</c:v>
                </c:pt>
                <c:pt idx="2474">
                  <c:v>-0.3328044455915613</c:v>
                </c:pt>
                <c:pt idx="2475">
                  <c:v>-0.17858674868984625</c:v>
                </c:pt>
                <c:pt idx="2476">
                  <c:v>-0.50780667365020182</c:v>
                </c:pt>
                <c:pt idx="2477">
                  <c:v>-0.9895838854017347</c:v>
                </c:pt>
                <c:pt idx="2478">
                  <c:v>-1.1624270521585212</c:v>
                </c:pt>
                <c:pt idx="2479">
                  <c:v>-0.78851236955950199</c:v>
                </c:pt>
                <c:pt idx="2480">
                  <c:v>-0.7481615250185536</c:v>
                </c:pt>
                <c:pt idx="2481">
                  <c:v>-0.50578562325096499</c:v>
                </c:pt>
                <c:pt idx="2482">
                  <c:v>-0.46617119287037934</c:v>
                </c:pt>
                <c:pt idx="2483">
                  <c:v>-0.42927871919500316</c:v>
                </c:pt>
                <c:pt idx="2484">
                  <c:v>-0.37263462033589878</c:v>
                </c:pt>
                <c:pt idx="2485">
                  <c:v>-0.76601556923019398</c:v>
                </c:pt>
                <c:pt idx="2486">
                  <c:v>-0.57478068508425295</c:v>
                </c:pt>
                <c:pt idx="2487">
                  <c:v>-0.77628157977296386</c:v>
                </c:pt>
                <c:pt idx="2488">
                  <c:v>-0.62475860007509265</c:v>
                </c:pt>
                <c:pt idx="2489">
                  <c:v>-0.68310198961567536</c:v>
                </c:pt>
                <c:pt idx="2490">
                  <c:v>-0.52657437240553051</c:v>
                </c:pt>
                <c:pt idx="2491">
                  <c:v>-0.18434633972506109</c:v>
                </c:pt>
                <c:pt idx="2492">
                  <c:v>-0.48207751290716416</c:v>
                </c:pt>
                <c:pt idx="2493">
                  <c:v>-1.0481016828635559</c:v>
                </c:pt>
                <c:pt idx="2494">
                  <c:v>-0.5493172574635663</c:v>
                </c:pt>
                <c:pt idx="2495">
                  <c:v>-0.84740095429207685</c:v>
                </c:pt>
                <c:pt idx="2496">
                  <c:v>-0.72732798780807961</c:v>
                </c:pt>
                <c:pt idx="2497">
                  <c:v>-0.62313914898930456</c:v>
                </c:pt>
                <c:pt idx="2498">
                  <c:v>-0.58323279722216625</c:v>
                </c:pt>
                <c:pt idx="2499">
                  <c:v>-0.46111965318325066</c:v>
                </c:pt>
                <c:pt idx="2500">
                  <c:v>-0.78192630904985183</c:v>
                </c:pt>
                <c:pt idx="2501">
                  <c:v>-0.78096592537804099</c:v>
                </c:pt>
                <c:pt idx="2502">
                  <c:v>-0.99218988341778225</c:v>
                </c:pt>
                <c:pt idx="2503">
                  <c:v>-0.75594013365944956</c:v>
                </c:pt>
                <c:pt idx="2504">
                  <c:v>-0.72139561631527904</c:v>
                </c:pt>
                <c:pt idx="2505">
                  <c:v>-0.65423110822766528</c:v>
                </c:pt>
                <c:pt idx="2506">
                  <c:v>-0.68657634339703844</c:v>
                </c:pt>
                <c:pt idx="2507">
                  <c:v>-0.38753342710322602</c:v>
                </c:pt>
                <c:pt idx="2508">
                  <c:v>-0.82254617101789052</c:v>
                </c:pt>
                <c:pt idx="2509">
                  <c:v>-0.31860952764641848</c:v>
                </c:pt>
                <c:pt idx="2510">
                  <c:v>-0.69595396420045752</c:v>
                </c:pt>
                <c:pt idx="2511">
                  <c:v>-0.76556788965769229</c:v>
                </c:pt>
                <c:pt idx="2512">
                  <c:v>-0.65228092084723688</c:v>
                </c:pt>
                <c:pt idx="2513">
                  <c:v>-0.59631887538722506</c:v>
                </c:pt>
                <c:pt idx="2514">
                  <c:v>-0.71518361442273193</c:v>
                </c:pt>
                <c:pt idx="2515">
                  <c:v>-0.456954753868688</c:v>
                </c:pt>
                <c:pt idx="2516">
                  <c:v>-0.65993978150458155</c:v>
                </c:pt>
                <c:pt idx="2517">
                  <c:v>-0.91297381845769632</c:v>
                </c:pt>
                <c:pt idx="2518">
                  <c:v>-0.77451001625419291</c:v>
                </c:pt>
                <c:pt idx="2519">
                  <c:v>-0.73064580982076244</c:v>
                </c:pt>
                <c:pt idx="2520">
                  <c:v>-0.85360785032277953</c:v>
                </c:pt>
                <c:pt idx="2521">
                  <c:v>-0.91628320098102733</c:v>
                </c:pt>
                <c:pt idx="2522">
                  <c:v>-0.73864340302829401</c:v>
                </c:pt>
                <c:pt idx="2523">
                  <c:v>-0.78356601580655827</c:v>
                </c:pt>
                <c:pt idx="2524">
                  <c:v>-0.67321773105457616</c:v>
                </c:pt>
                <c:pt idx="2525">
                  <c:v>-0.62436844582276496</c:v>
                </c:pt>
                <c:pt idx="2526">
                  <c:v>-1.1534297595626963</c:v>
                </c:pt>
                <c:pt idx="2527">
                  <c:v>-0.8168723190586924</c:v>
                </c:pt>
                <c:pt idx="2528">
                  <c:v>-0.77840013037249189</c:v>
                </c:pt>
                <c:pt idx="2529">
                  <c:v>-0.83762806677700752</c:v>
                </c:pt>
                <c:pt idx="2530">
                  <c:v>-0.74708867044672722</c:v>
                </c:pt>
                <c:pt idx="2531">
                  <c:v>-0.56188529511880247</c:v>
                </c:pt>
                <c:pt idx="2532">
                  <c:v>-0.45643432654434157</c:v>
                </c:pt>
                <c:pt idx="2533">
                  <c:v>-0.49607927486978731</c:v>
                </c:pt>
                <c:pt idx="2534">
                  <c:v>-0.57512526211263015</c:v>
                </c:pt>
                <c:pt idx="2535">
                  <c:v>-0.54030840882521858</c:v>
                </c:pt>
                <c:pt idx="2536">
                  <c:v>-0.72633295249668883</c:v>
                </c:pt>
                <c:pt idx="2537">
                  <c:v>-0.70479760304373862</c:v>
                </c:pt>
                <c:pt idx="2538">
                  <c:v>-0.45915388561297288</c:v>
                </c:pt>
                <c:pt idx="2539">
                  <c:v>-5.6572155388145973E-2</c:v>
                </c:pt>
                <c:pt idx="2540">
                  <c:v>-0.59847627159304029</c:v>
                </c:pt>
                <c:pt idx="2541">
                  <c:v>-0.70291637658814743</c:v>
                </c:pt>
                <c:pt idx="2542">
                  <c:v>-0.61433600889044815</c:v>
                </c:pt>
                <c:pt idx="2543">
                  <c:v>7.3249166393518639E-2</c:v>
                </c:pt>
                <c:pt idx="2544">
                  <c:v>-0.3053113105119909</c:v>
                </c:pt>
                <c:pt idx="2545">
                  <c:v>-0.61669028855191321</c:v>
                </c:pt>
                <c:pt idx="2546">
                  <c:v>-0.68974165931015019</c:v>
                </c:pt>
                <c:pt idx="2547">
                  <c:v>-0.73144975856773709</c:v>
                </c:pt>
                <c:pt idx="2548">
                  <c:v>-0.83265436224861933</c:v>
                </c:pt>
                <c:pt idx="2549">
                  <c:v>-0.74659331693536224</c:v>
                </c:pt>
                <c:pt idx="2550">
                  <c:v>-0.49967030474800112</c:v>
                </c:pt>
                <c:pt idx="2551">
                  <c:v>-0.58840934216333185</c:v>
                </c:pt>
                <c:pt idx="2552">
                  <c:v>-0.76258296370383949</c:v>
                </c:pt>
                <c:pt idx="2553">
                  <c:v>-0.76976083303377241</c:v>
                </c:pt>
                <c:pt idx="2554">
                  <c:v>-0.46007689446028177</c:v>
                </c:pt>
                <c:pt idx="2555">
                  <c:v>-0.64748601627979685</c:v>
                </c:pt>
                <c:pt idx="2556">
                  <c:v>-0.69924104485683536</c:v>
                </c:pt>
                <c:pt idx="2557">
                  <c:v>-0.65229826940129687</c:v>
                </c:pt>
                <c:pt idx="2558">
                  <c:v>-0.70500575531993181</c:v>
                </c:pt>
                <c:pt idx="2559">
                  <c:v>-0.4147740762209029</c:v>
                </c:pt>
                <c:pt idx="2560">
                  <c:v>-0.77081402491694373</c:v>
                </c:pt>
                <c:pt idx="2561">
                  <c:v>-0.93984147217487379</c:v>
                </c:pt>
                <c:pt idx="2562">
                  <c:v>-1.0226513015664906</c:v>
                </c:pt>
                <c:pt idx="2563">
                  <c:v>-0.54410574370278297</c:v>
                </c:pt>
                <c:pt idx="2564">
                  <c:v>-0.57286813534005443</c:v>
                </c:pt>
                <c:pt idx="2565">
                  <c:v>-0.74716186785559469</c:v>
                </c:pt>
                <c:pt idx="2566">
                  <c:v>-0.504314419669738</c:v>
                </c:pt>
                <c:pt idx="2567">
                  <c:v>-0.47860999254565328</c:v>
                </c:pt>
                <c:pt idx="2568">
                  <c:v>-0.28161405492934666</c:v>
                </c:pt>
                <c:pt idx="2569">
                  <c:v>-0.82358857789612827</c:v>
                </c:pt>
                <c:pt idx="2570">
                  <c:v>-1.1358268023670126</c:v>
                </c:pt>
                <c:pt idx="2571">
                  <c:v>-0.73130176925957358</c:v>
                </c:pt>
                <c:pt idx="2572">
                  <c:v>-0.49235987899776124</c:v>
                </c:pt>
                <c:pt idx="2573">
                  <c:v>-0.76808814913706946</c:v>
                </c:pt>
                <c:pt idx="2574">
                  <c:v>-0.42152086308309133</c:v>
                </c:pt>
                <c:pt idx="2575">
                  <c:v>-0.48339878902705635</c:v>
                </c:pt>
                <c:pt idx="2576">
                  <c:v>-0.49115094616138943</c:v>
                </c:pt>
                <c:pt idx="2577">
                  <c:v>-0.51287323954489761</c:v>
                </c:pt>
                <c:pt idx="2578">
                  <c:v>-0.58468149320063389</c:v>
                </c:pt>
                <c:pt idx="2579">
                  <c:v>-0.78036187842249749</c:v>
                </c:pt>
                <c:pt idx="2580">
                  <c:v>-0.21210739741270856</c:v>
                </c:pt>
                <c:pt idx="2581">
                  <c:v>-0.43520815123911927</c:v>
                </c:pt>
                <c:pt idx="2582">
                  <c:v>-0.34088959714144718</c:v>
                </c:pt>
                <c:pt idx="2583">
                  <c:v>-0.52087116705890057</c:v>
                </c:pt>
                <c:pt idx="2584">
                  <c:v>-0.21769252159868913</c:v>
                </c:pt>
                <c:pt idx="2585">
                  <c:v>6.4660060694832211E-2</c:v>
                </c:pt>
                <c:pt idx="2586">
                  <c:v>-0.30730567684145171</c:v>
                </c:pt>
                <c:pt idx="2587">
                  <c:v>-0.45121656739026683</c:v>
                </c:pt>
                <c:pt idx="2588">
                  <c:v>-0.25163916607973125</c:v>
                </c:pt>
                <c:pt idx="2589">
                  <c:v>7.4188647023920584E-2</c:v>
                </c:pt>
                <c:pt idx="2590">
                  <c:v>-0.4474293934669582</c:v>
                </c:pt>
                <c:pt idx="2591">
                  <c:v>-0.41704096946275637</c:v>
                </c:pt>
                <c:pt idx="2592">
                  <c:v>-0.37421945096602904</c:v>
                </c:pt>
                <c:pt idx="2593">
                  <c:v>-0.34270101047775281</c:v>
                </c:pt>
                <c:pt idx="2594">
                  <c:v>-0.31637899888670162</c:v>
                </c:pt>
                <c:pt idx="2595">
                  <c:v>-0.56626267123254248</c:v>
                </c:pt>
                <c:pt idx="2596">
                  <c:v>-0.20443565995724722</c:v>
                </c:pt>
                <c:pt idx="2597">
                  <c:v>-0.16655179998437131</c:v>
                </c:pt>
                <c:pt idx="2598">
                  <c:v>-0.20364959160461549</c:v>
                </c:pt>
                <c:pt idx="2599">
                  <c:v>-0.13626027745421432</c:v>
                </c:pt>
                <c:pt idx="2600">
                  <c:v>-0.49689450167433868</c:v>
                </c:pt>
                <c:pt idx="2601">
                  <c:v>0.24183083585512799</c:v>
                </c:pt>
                <c:pt idx="2602">
                  <c:v>0.17746326297785053</c:v>
                </c:pt>
                <c:pt idx="2603">
                  <c:v>0.55637285420390148</c:v>
                </c:pt>
                <c:pt idx="2604">
                  <c:v>-0.26172870536467219</c:v>
                </c:pt>
                <c:pt idx="2605">
                  <c:v>-0.31628850151801391</c:v>
                </c:pt>
                <c:pt idx="2606">
                  <c:v>-0.18848603280572362</c:v>
                </c:pt>
                <c:pt idx="2607">
                  <c:v>-0.25593736676121637</c:v>
                </c:pt>
                <c:pt idx="2608">
                  <c:v>-0.34130771572147278</c:v>
                </c:pt>
                <c:pt idx="2609">
                  <c:v>-9.9906229640978061E-2</c:v>
                </c:pt>
                <c:pt idx="2610">
                  <c:v>-0.15108095355804707</c:v>
                </c:pt>
                <c:pt idx="2611">
                  <c:v>-0.14662279355759367</c:v>
                </c:pt>
                <c:pt idx="2612">
                  <c:v>-0.11634736829497783</c:v>
                </c:pt>
                <c:pt idx="2613">
                  <c:v>-0.12664678969038778</c:v>
                </c:pt>
                <c:pt idx="2614">
                  <c:v>-0.104569566088486</c:v>
                </c:pt>
                <c:pt idx="2615">
                  <c:v>-0.24876342692741193</c:v>
                </c:pt>
                <c:pt idx="2616">
                  <c:v>9.6828018265715521E-2</c:v>
                </c:pt>
                <c:pt idx="2617">
                  <c:v>-0.2746302950695112</c:v>
                </c:pt>
                <c:pt idx="2618">
                  <c:v>-0.1090498109671989</c:v>
                </c:pt>
                <c:pt idx="2619">
                  <c:v>-4.9920788786850245E-2</c:v>
                </c:pt>
                <c:pt idx="2620">
                  <c:v>0.17572726224516222</c:v>
                </c:pt>
                <c:pt idx="2621">
                  <c:v>-0.138442204521394</c:v>
                </c:pt>
                <c:pt idx="2622">
                  <c:v>0.61382629165150915</c:v>
                </c:pt>
                <c:pt idx="2623">
                  <c:v>0.10670532246828124</c:v>
                </c:pt>
                <c:pt idx="2624">
                  <c:v>0.11040265727323417</c:v>
                </c:pt>
                <c:pt idx="2625">
                  <c:v>-5.1054699553265692E-2</c:v>
                </c:pt>
                <c:pt idx="2626">
                  <c:v>0.33095743731492711</c:v>
                </c:pt>
                <c:pt idx="2627">
                  <c:v>0.31380632778494899</c:v>
                </c:pt>
                <c:pt idx="2628">
                  <c:v>0.18498341943981034</c:v>
                </c:pt>
                <c:pt idx="2629">
                  <c:v>-8.2714847390863433E-2</c:v>
                </c:pt>
                <c:pt idx="2630">
                  <c:v>0.41859990477631781</c:v>
                </c:pt>
                <c:pt idx="2631">
                  <c:v>0.13192742746837016</c:v>
                </c:pt>
                <c:pt idx="2632">
                  <c:v>0.10442492526163694</c:v>
                </c:pt>
                <c:pt idx="2633">
                  <c:v>0.24780538558177856</c:v>
                </c:pt>
                <c:pt idx="2634">
                  <c:v>9.7880302977892963E-2</c:v>
                </c:pt>
                <c:pt idx="2635">
                  <c:v>0.22367103526269583</c:v>
                </c:pt>
                <c:pt idx="2636">
                  <c:v>0.68716911034960582</c:v>
                </c:pt>
                <c:pt idx="2637">
                  <c:v>0.48971223592695345</c:v>
                </c:pt>
                <c:pt idx="2638">
                  <c:v>0.43939905506577004</c:v>
                </c:pt>
                <c:pt idx="2639">
                  <c:v>4.9078088718457202E-3</c:v>
                </c:pt>
                <c:pt idx="2640">
                  <c:v>0.39259314024113756</c:v>
                </c:pt>
                <c:pt idx="2641">
                  <c:v>7.5437992036908597E-3</c:v>
                </c:pt>
                <c:pt idx="2642">
                  <c:v>0.52402032053465719</c:v>
                </c:pt>
                <c:pt idx="2643">
                  <c:v>7.4379768461363405E-2</c:v>
                </c:pt>
                <c:pt idx="2644">
                  <c:v>0.32528636484346896</c:v>
                </c:pt>
                <c:pt idx="2645">
                  <c:v>0.48137444031552956</c:v>
                </c:pt>
                <c:pt idx="2646">
                  <c:v>0.17722678556663096</c:v>
                </c:pt>
                <c:pt idx="2647">
                  <c:v>0.51912880990546695</c:v>
                </c:pt>
                <c:pt idx="2648">
                  <c:v>0.46036164236966659</c:v>
                </c:pt>
                <c:pt idx="2649">
                  <c:v>0.20015204453761593</c:v>
                </c:pt>
                <c:pt idx="2650">
                  <c:v>0.90091405822352311</c:v>
                </c:pt>
                <c:pt idx="2651">
                  <c:v>0.39150390918233358</c:v>
                </c:pt>
                <c:pt idx="2652">
                  <c:v>0.45443444762823804</c:v>
                </c:pt>
                <c:pt idx="2653">
                  <c:v>0.38472591082550078</c:v>
                </c:pt>
                <c:pt idx="2654">
                  <c:v>0.28718227677021479</c:v>
                </c:pt>
                <c:pt idx="2655">
                  <c:v>0.45138606268144699</c:v>
                </c:pt>
                <c:pt idx="2656">
                  <c:v>0.61936735595962134</c:v>
                </c:pt>
                <c:pt idx="2657">
                  <c:v>0.46552041250416121</c:v>
                </c:pt>
                <c:pt idx="2658">
                  <c:v>0.59093182362419672</c:v>
                </c:pt>
                <c:pt idx="2659">
                  <c:v>0.23089591418335997</c:v>
                </c:pt>
                <c:pt idx="2660">
                  <c:v>0.64014549489969097</c:v>
                </c:pt>
                <c:pt idx="2661">
                  <c:v>0.1124322620192908</c:v>
                </c:pt>
                <c:pt idx="2662">
                  <c:v>0.37459364399980988</c:v>
                </c:pt>
                <c:pt idx="2663">
                  <c:v>0.19939357392054768</c:v>
                </c:pt>
                <c:pt idx="2664">
                  <c:v>0.48486624887874585</c:v>
                </c:pt>
                <c:pt idx="2665">
                  <c:v>0.76181658510821038</c:v>
                </c:pt>
                <c:pt idx="2666">
                  <c:v>-0.12102718735984563</c:v>
                </c:pt>
                <c:pt idx="2667">
                  <c:v>0.46343847049845621</c:v>
                </c:pt>
                <c:pt idx="2668">
                  <c:v>0.92241178728670326</c:v>
                </c:pt>
                <c:pt idx="2669">
                  <c:v>0.55623347436952741</c:v>
                </c:pt>
                <c:pt idx="2670">
                  <c:v>1.2758031572698947</c:v>
                </c:pt>
                <c:pt idx="2671">
                  <c:v>0.491411385025875</c:v>
                </c:pt>
                <c:pt idx="2672">
                  <c:v>0.46641207790346639</c:v>
                </c:pt>
                <c:pt idx="2673">
                  <c:v>0.48112574429376442</c:v>
                </c:pt>
                <c:pt idx="2674">
                  <c:v>1.0200326348602573</c:v>
                </c:pt>
                <c:pt idx="2675">
                  <c:v>0.85742594065982836</c:v>
                </c:pt>
                <c:pt idx="2676">
                  <c:v>1.017582898486824</c:v>
                </c:pt>
                <c:pt idx="2677">
                  <c:v>1.6035389585459803</c:v>
                </c:pt>
                <c:pt idx="2678">
                  <c:v>0.92754575796489824</c:v>
                </c:pt>
                <c:pt idx="2679">
                  <c:v>0.80784659111454715</c:v>
                </c:pt>
                <c:pt idx="2680">
                  <c:v>0.53123690295684423</c:v>
                </c:pt>
                <c:pt idx="2681">
                  <c:v>0.30388536965754165</c:v>
                </c:pt>
                <c:pt idx="2682">
                  <c:v>0.48216045860853818</c:v>
                </c:pt>
                <c:pt idx="2683">
                  <c:v>0.72786424471782407</c:v>
                </c:pt>
                <c:pt idx="2684">
                  <c:v>0.70112447468247963</c:v>
                </c:pt>
                <c:pt idx="2685">
                  <c:v>0.47241991124823413</c:v>
                </c:pt>
                <c:pt idx="2686">
                  <c:v>0.35462024129688796</c:v>
                </c:pt>
                <c:pt idx="2687">
                  <c:v>0.5844340201115461</c:v>
                </c:pt>
                <c:pt idx="2688">
                  <c:v>0.28000577025970586</c:v>
                </c:pt>
                <c:pt idx="2689">
                  <c:v>0.44961040498684435</c:v>
                </c:pt>
                <c:pt idx="2690">
                  <c:v>0.22719833724613725</c:v>
                </c:pt>
                <c:pt idx="2691">
                  <c:v>0.41973121399832003</c:v>
                </c:pt>
                <c:pt idx="2692">
                  <c:v>0.33425180696006196</c:v>
                </c:pt>
                <c:pt idx="2693">
                  <c:v>0.30162687512401698</c:v>
                </c:pt>
                <c:pt idx="2694">
                  <c:v>0.84109138216047485</c:v>
                </c:pt>
                <c:pt idx="2695">
                  <c:v>0.20301807161885455</c:v>
                </c:pt>
                <c:pt idx="2696">
                  <c:v>0.55368906657866646</c:v>
                </c:pt>
                <c:pt idx="2697">
                  <c:v>0.66824099411487703</c:v>
                </c:pt>
                <c:pt idx="2698">
                  <c:v>0.52513929305479934</c:v>
                </c:pt>
                <c:pt idx="2699">
                  <c:v>0.54705632346836452</c:v>
                </c:pt>
                <c:pt idx="2700">
                  <c:v>0.71926031197956375</c:v>
                </c:pt>
                <c:pt idx="2701">
                  <c:v>0.41484012853310048</c:v>
                </c:pt>
                <c:pt idx="2702">
                  <c:v>0.6928281407692527</c:v>
                </c:pt>
                <c:pt idx="2703">
                  <c:v>0.99552870331552912</c:v>
                </c:pt>
                <c:pt idx="2704">
                  <c:v>1.008999674575739</c:v>
                </c:pt>
                <c:pt idx="2705">
                  <c:v>0.52779936142038908</c:v>
                </c:pt>
                <c:pt idx="2706">
                  <c:v>0.92510257673961149</c:v>
                </c:pt>
                <c:pt idx="2707">
                  <c:v>0.31516060215850406</c:v>
                </c:pt>
                <c:pt idx="2708">
                  <c:v>0.53495642173874147</c:v>
                </c:pt>
                <c:pt idx="2709">
                  <c:v>0.42980161657052429</c:v>
                </c:pt>
                <c:pt idx="2710">
                  <c:v>0.75835255015225256</c:v>
                </c:pt>
                <c:pt idx="2711">
                  <c:v>0.70417646864872063</c:v>
                </c:pt>
                <c:pt idx="2712">
                  <c:v>0.61800493747776741</c:v>
                </c:pt>
                <c:pt idx="2713">
                  <c:v>0.42171308785521333</c:v>
                </c:pt>
                <c:pt idx="2714">
                  <c:v>0.2738238998152176</c:v>
                </c:pt>
                <c:pt idx="2715">
                  <c:v>0.24723041189398387</c:v>
                </c:pt>
                <c:pt idx="2716">
                  <c:v>0.84251730843601935</c:v>
                </c:pt>
                <c:pt idx="2717">
                  <c:v>0.67293539104886779</c:v>
                </c:pt>
                <c:pt idx="2718">
                  <c:v>0.80260291957413576</c:v>
                </c:pt>
                <c:pt idx="2719">
                  <c:v>0.43097436256925858</c:v>
                </c:pt>
                <c:pt idx="2720">
                  <c:v>0.69347478903313275</c:v>
                </c:pt>
                <c:pt idx="2721">
                  <c:v>0.82670115679999157</c:v>
                </c:pt>
                <c:pt idx="2722">
                  <c:v>1.0142928726093459</c:v>
                </c:pt>
                <c:pt idx="2723">
                  <c:v>0.4223923894602466</c:v>
                </c:pt>
                <c:pt idx="2724">
                  <c:v>0.87114242764827488</c:v>
                </c:pt>
                <c:pt idx="2725">
                  <c:v>0.78879327492545892</c:v>
                </c:pt>
                <c:pt idx="2726">
                  <c:v>0.80832227760665454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4-5420-462C-9271-2E58AF1034F4}"/>
            </c:ext>
          </c:extLst>
        </c:ser>
        <c:ser>
          <c:idx val="5"/>
          <c:order val="5"/>
          <c:tx>
            <c:strRef>
              <c:f>Sheet1!$AJ$1</c:f>
              <c:strCache>
                <c:ptCount val="1"/>
                <c:pt idx="0">
                  <c:v>%obs/ft CO2 15PSIg</c:v>
                </c:pt>
              </c:strCache>
            </c:strRef>
          </c:tx>
          <c:spPr>
            <a:ln w="28575">
              <a:noFill/>
            </a:ln>
          </c:spPr>
          <c:marker>
            <c:symbol val="none"/>
          </c:marker>
          <c:trendline>
            <c:spPr>
              <a:ln w="19050">
                <a:solidFill>
                  <a:srgbClr val="00B050"/>
                </a:solidFill>
              </a:ln>
            </c:spPr>
            <c:trendlineType val="movingAvg"/>
            <c:period val="60"/>
            <c:dispRSqr val="0"/>
            <c:dispEq val="0"/>
          </c:trendline>
          <c:xVal>
            <c:numRef>
              <c:f>Sheet1!$A$2:$A$8266</c:f>
              <c:numCache>
                <c:formatCode>General</c:formatCode>
                <c:ptCount val="826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  <c:pt idx="2367">
                  <c:v>2368</c:v>
                </c:pt>
                <c:pt idx="2368">
                  <c:v>2369</c:v>
                </c:pt>
                <c:pt idx="2369">
                  <c:v>2370</c:v>
                </c:pt>
                <c:pt idx="2370">
                  <c:v>2371</c:v>
                </c:pt>
                <c:pt idx="2371">
                  <c:v>2372</c:v>
                </c:pt>
                <c:pt idx="2372">
                  <c:v>2373</c:v>
                </c:pt>
                <c:pt idx="2373">
                  <c:v>2374</c:v>
                </c:pt>
                <c:pt idx="2374">
                  <c:v>2375</c:v>
                </c:pt>
                <c:pt idx="2375">
                  <c:v>2376</c:v>
                </c:pt>
                <c:pt idx="2376">
                  <c:v>2377</c:v>
                </c:pt>
                <c:pt idx="2377">
                  <c:v>2378</c:v>
                </c:pt>
                <c:pt idx="2378">
                  <c:v>2379</c:v>
                </c:pt>
                <c:pt idx="2379">
                  <c:v>2380</c:v>
                </c:pt>
                <c:pt idx="2380">
                  <c:v>2381</c:v>
                </c:pt>
                <c:pt idx="2381">
                  <c:v>2382</c:v>
                </c:pt>
                <c:pt idx="2382">
                  <c:v>2383</c:v>
                </c:pt>
                <c:pt idx="2383">
                  <c:v>2384</c:v>
                </c:pt>
                <c:pt idx="2384">
                  <c:v>2385</c:v>
                </c:pt>
                <c:pt idx="2385">
                  <c:v>2386</c:v>
                </c:pt>
                <c:pt idx="2386">
                  <c:v>2387</c:v>
                </c:pt>
                <c:pt idx="2387">
                  <c:v>2388</c:v>
                </c:pt>
                <c:pt idx="2388">
                  <c:v>2389</c:v>
                </c:pt>
                <c:pt idx="2389">
                  <c:v>2390</c:v>
                </c:pt>
                <c:pt idx="2390">
                  <c:v>2391</c:v>
                </c:pt>
                <c:pt idx="2391">
                  <c:v>2392</c:v>
                </c:pt>
                <c:pt idx="2392">
                  <c:v>2393</c:v>
                </c:pt>
                <c:pt idx="2393">
                  <c:v>2394</c:v>
                </c:pt>
                <c:pt idx="2394">
                  <c:v>2395</c:v>
                </c:pt>
                <c:pt idx="2395">
                  <c:v>2396</c:v>
                </c:pt>
                <c:pt idx="2396">
                  <c:v>2397</c:v>
                </c:pt>
                <c:pt idx="2397">
                  <c:v>2398</c:v>
                </c:pt>
                <c:pt idx="2398">
                  <c:v>2399</c:v>
                </c:pt>
                <c:pt idx="2399">
                  <c:v>2400</c:v>
                </c:pt>
                <c:pt idx="2400">
                  <c:v>2401</c:v>
                </c:pt>
                <c:pt idx="2401">
                  <c:v>2402</c:v>
                </c:pt>
                <c:pt idx="2402">
                  <c:v>2403</c:v>
                </c:pt>
                <c:pt idx="2403">
                  <c:v>2404</c:v>
                </c:pt>
                <c:pt idx="2404">
                  <c:v>2405</c:v>
                </c:pt>
                <c:pt idx="2405">
                  <c:v>2406</c:v>
                </c:pt>
                <c:pt idx="2406">
                  <c:v>2407</c:v>
                </c:pt>
                <c:pt idx="2407">
                  <c:v>2408</c:v>
                </c:pt>
                <c:pt idx="2408">
                  <c:v>2409</c:v>
                </c:pt>
                <c:pt idx="2409">
                  <c:v>2410</c:v>
                </c:pt>
                <c:pt idx="2410">
                  <c:v>2411</c:v>
                </c:pt>
                <c:pt idx="2411">
                  <c:v>2412</c:v>
                </c:pt>
                <c:pt idx="2412">
                  <c:v>2413</c:v>
                </c:pt>
                <c:pt idx="2413">
                  <c:v>2414</c:v>
                </c:pt>
                <c:pt idx="2414">
                  <c:v>2415</c:v>
                </c:pt>
                <c:pt idx="2415">
                  <c:v>2416</c:v>
                </c:pt>
                <c:pt idx="2416">
                  <c:v>2417</c:v>
                </c:pt>
                <c:pt idx="2417">
                  <c:v>2418</c:v>
                </c:pt>
                <c:pt idx="2418">
                  <c:v>2419</c:v>
                </c:pt>
                <c:pt idx="2419">
                  <c:v>2420</c:v>
                </c:pt>
                <c:pt idx="2420">
                  <c:v>2421</c:v>
                </c:pt>
                <c:pt idx="2421">
                  <c:v>2422</c:v>
                </c:pt>
                <c:pt idx="2422">
                  <c:v>2423</c:v>
                </c:pt>
                <c:pt idx="2423">
                  <c:v>2424</c:v>
                </c:pt>
                <c:pt idx="2424">
                  <c:v>2425</c:v>
                </c:pt>
                <c:pt idx="2425">
                  <c:v>2426</c:v>
                </c:pt>
                <c:pt idx="2426">
                  <c:v>2427</c:v>
                </c:pt>
                <c:pt idx="2427">
                  <c:v>2428</c:v>
                </c:pt>
                <c:pt idx="2428">
                  <c:v>2429</c:v>
                </c:pt>
                <c:pt idx="2429">
                  <c:v>2430</c:v>
                </c:pt>
                <c:pt idx="2430">
                  <c:v>2431</c:v>
                </c:pt>
                <c:pt idx="2431">
                  <c:v>2432</c:v>
                </c:pt>
                <c:pt idx="2432">
                  <c:v>2433</c:v>
                </c:pt>
                <c:pt idx="2433">
                  <c:v>2434</c:v>
                </c:pt>
                <c:pt idx="2434">
                  <c:v>2435</c:v>
                </c:pt>
                <c:pt idx="2435">
                  <c:v>2436</c:v>
                </c:pt>
                <c:pt idx="2436">
                  <c:v>2437</c:v>
                </c:pt>
                <c:pt idx="2437">
                  <c:v>2438</c:v>
                </c:pt>
                <c:pt idx="2438">
                  <c:v>2439</c:v>
                </c:pt>
                <c:pt idx="2439">
                  <c:v>2440</c:v>
                </c:pt>
                <c:pt idx="2440">
                  <c:v>2441</c:v>
                </c:pt>
                <c:pt idx="2441">
                  <c:v>2442</c:v>
                </c:pt>
                <c:pt idx="2442">
                  <c:v>2443</c:v>
                </c:pt>
                <c:pt idx="2443">
                  <c:v>2444</c:v>
                </c:pt>
                <c:pt idx="2444">
                  <c:v>2445</c:v>
                </c:pt>
                <c:pt idx="2445">
                  <c:v>2446</c:v>
                </c:pt>
                <c:pt idx="2446">
                  <c:v>2447</c:v>
                </c:pt>
                <c:pt idx="2447">
                  <c:v>2448</c:v>
                </c:pt>
                <c:pt idx="2448">
                  <c:v>2449</c:v>
                </c:pt>
                <c:pt idx="2449">
                  <c:v>2450</c:v>
                </c:pt>
                <c:pt idx="2450">
                  <c:v>2451</c:v>
                </c:pt>
                <c:pt idx="2451">
                  <c:v>2452</c:v>
                </c:pt>
                <c:pt idx="2452">
                  <c:v>2453</c:v>
                </c:pt>
                <c:pt idx="2453">
                  <c:v>2454</c:v>
                </c:pt>
                <c:pt idx="2454">
                  <c:v>2455</c:v>
                </c:pt>
                <c:pt idx="2455">
                  <c:v>2456</c:v>
                </c:pt>
                <c:pt idx="2456">
                  <c:v>2457</c:v>
                </c:pt>
                <c:pt idx="2457">
                  <c:v>2458</c:v>
                </c:pt>
                <c:pt idx="2458">
                  <c:v>2459</c:v>
                </c:pt>
                <c:pt idx="2459">
                  <c:v>2460</c:v>
                </c:pt>
                <c:pt idx="2460">
                  <c:v>2461</c:v>
                </c:pt>
                <c:pt idx="2461">
                  <c:v>2462</c:v>
                </c:pt>
                <c:pt idx="2462">
                  <c:v>2463</c:v>
                </c:pt>
                <c:pt idx="2463">
                  <c:v>2464</c:v>
                </c:pt>
                <c:pt idx="2464">
                  <c:v>2465</c:v>
                </c:pt>
                <c:pt idx="2465">
                  <c:v>2466</c:v>
                </c:pt>
                <c:pt idx="2466">
                  <c:v>2467</c:v>
                </c:pt>
                <c:pt idx="2467">
                  <c:v>2468</c:v>
                </c:pt>
                <c:pt idx="2468">
                  <c:v>2469</c:v>
                </c:pt>
                <c:pt idx="2469">
                  <c:v>2470</c:v>
                </c:pt>
                <c:pt idx="2470">
                  <c:v>2471</c:v>
                </c:pt>
                <c:pt idx="2471">
                  <c:v>2472</c:v>
                </c:pt>
                <c:pt idx="2472">
                  <c:v>2473</c:v>
                </c:pt>
                <c:pt idx="2473">
                  <c:v>2474</c:v>
                </c:pt>
                <c:pt idx="2474">
                  <c:v>2475</c:v>
                </c:pt>
                <c:pt idx="2475">
                  <c:v>2476</c:v>
                </c:pt>
                <c:pt idx="2476">
                  <c:v>2477</c:v>
                </c:pt>
                <c:pt idx="2477">
                  <c:v>2478</c:v>
                </c:pt>
                <c:pt idx="2478">
                  <c:v>2479</c:v>
                </c:pt>
                <c:pt idx="2479">
                  <c:v>2480</c:v>
                </c:pt>
                <c:pt idx="2480">
                  <c:v>2481</c:v>
                </c:pt>
                <c:pt idx="2481">
                  <c:v>2482</c:v>
                </c:pt>
                <c:pt idx="2482">
                  <c:v>2483</c:v>
                </c:pt>
                <c:pt idx="2483">
                  <c:v>2484</c:v>
                </c:pt>
                <c:pt idx="2484">
                  <c:v>2485</c:v>
                </c:pt>
                <c:pt idx="2485">
                  <c:v>2486</c:v>
                </c:pt>
                <c:pt idx="2486">
                  <c:v>2487</c:v>
                </c:pt>
                <c:pt idx="2487">
                  <c:v>2488</c:v>
                </c:pt>
                <c:pt idx="2488">
                  <c:v>2489</c:v>
                </c:pt>
                <c:pt idx="2489">
                  <c:v>2490</c:v>
                </c:pt>
                <c:pt idx="2490">
                  <c:v>2491</c:v>
                </c:pt>
                <c:pt idx="2491">
                  <c:v>2492</c:v>
                </c:pt>
                <c:pt idx="2492">
                  <c:v>2493</c:v>
                </c:pt>
                <c:pt idx="2493">
                  <c:v>2494</c:v>
                </c:pt>
                <c:pt idx="2494">
                  <c:v>2495</c:v>
                </c:pt>
                <c:pt idx="2495">
                  <c:v>2496</c:v>
                </c:pt>
                <c:pt idx="2496">
                  <c:v>2497</c:v>
                </c:pt>
                <c:pt idx="2497">
                  <c:v>2498</c:v>
                </c:pt>
                <c:pt idx="2498">
                  <c:v>2499</c:v>
                </c:pt>
                <c:pt idx="2499">
                  <c:v>2500</c:v>
                </c:pt>
                <c:pt idx="2500">
                  <c:v>2501</c:v>
                </c:pt>
                <c:pt idx="2501">
                  <c:v>2502</c:v>
                </c:pt>
                <c:pt idx="2502">
                  <c:v>2503</c:v>
                </c:pt>
                <c:pt idx="2503">
                  <c:v>2504</c:v>
                </c:pt>
                <c:pt idx="2504">
                  <c:v>2505</c:v>
                </c:pt>
                <c:pt idx="2505">
                  <c:v>2506</c:v>
                </c:pt>
                <c:pt idx="2506">
                  <c:v>2507</c:v>
                </c:pt>
                <c:pt idx="2507">
                  <c:v>2508</c:v>
                </c:pt>
                <c:pt idx="2508">
                  <c:v>2509</c:v>
                </c:pt>
                <c:pt idx="2509">
                  <c:v>2510</c:v>
                </c:pt>
                <c:pt idx="2510">
                  <c:v>2511</c:v>
                </c:pt>
                <c:pt idx="2511">
                  <c:v>2512</c:v>
                </c:pt>
                <c:pt idx="2512">
                  <c:v>2513</c:v>
                </c:pt>
                <c:pt idx="2513">
                  <c:v>2514</c:v>
                </c:pt>
                <c:pt idx="2514">
                  <c:v>2515</c:v>
                </c:pt>
                <c:pt idx="2515">
                  <c:v>2516</c:v>
                </c:pt>
                <c:pt idx="2516">
                  <c:v>2517</c:v>
                </c:pt>
                <c:pt idx="2517">
                  <c:v>2518</c:v>
                </c:pt>
                <c:pt idx="2518">
                  <c:v>2519</c:v>
                </c:pt>
                <c:pt idx="2519">
                  <c:v>2520</c:v>
                </c:pt>
                <c:pt idx="2520">
                  <c:v>2521</c:v>
                </c:pt>
                <c:pt idx="2521">
                  <c:v>2522</c:v>
                </c:pt>
                <c:pt idx="2522">
                  <c:v>2523</c:v>
                </c:pt>
                <c:pt idx="2523">
                  <c:v>2524</c:v>
                </c:pt>
                <c:pt idx="2524">
                  <c:v>2525</c:v>
                </c:pt>
                <c:pt idx="2525">
                  <c:v>2526</c:v>
                </c:pt>
                <c:pt idx="2526">
                  <c:v>2527</c:v>
                </c:pt>
                <c:pt idx="2527">
                  <c:v>2528</c:v>
                </c:pt>
                <c:pt idx="2528">
                  <c:v>2529</c:v>
                </c:pt>
                <c:pt idx="2529">
                  <c:v>2530</c:v>
                </c:pt>
                <c:pt idx="2530">
                  <c:v>2531</c:v>
                </c:pt>
                <c:pt idx="2531">
                  <c:v>2532</c:v>
                </c:pt>
                <c:pt idx="2532">
                  <c:v>2533</c:v>
                </c:pt>
                <c:pt idx="2533">
                  <c:v>2534</c:v>
                </c:pt>
                <c:pt idx="2534">
                  <c:v>2535</c:v>
                </c:pt>
                <c:pt idx="2535">
                  <c:v>2536</c:v>
                </c:pt>
                <c:pt idx="2536">
                  <c:v>2537</c:v>
                </c:pt>
                <c:pt idx="2537">
                  <c:v>2538</c:v>
                </c:pt>
                <c:pt idx="2538">
                  <c:v>2539</c:v>
                </c:pt>
                <c:pt idx="2539">
                  <c:v>2540</c:v>
                </c:pt>
                <c:pt idx="2540">
                  <c:v>2541</c:v>
                </c:pt>
                <c:pt idx="2541">
                  <c:v>2542</c:v>
                </c:pt>
                <c:pt idx="2542">
                  <c:v>2543</c:v>
                </c:pt>
                <c:pt idx="2543">
                  <c:v>2544</c:v>
                </c:pt>
                <c:pt idx="2544">
                  <c:v>2545</c:v>
                </c:pt>
                <c:pt idx="2545">
                  <c:v>2546</c:v>
                </c:pt>
                <c:pt idx="2546">
                  <c:v>2547</c:v>
                </c:pt>
                <c:pt idx="2547">
                  <c:v>2548</c:v>
                </c:pt>
                <c:pt idx="2548">
                  <c:v>2549</c:v>
                </c:pt>
                <c:pt idx="2549">
                  <c:v>2550</c:v>
                </c:pt>
                <c:pt idx="2550">
                  <c:v>2551</c:v>
                </c:pt>
                <c:pt idx="2551">
                  <c:v>2552</c:v>
                </c:pt>
                <c:pt idx="2552">
                  <c:v>2553</c:v>
                </c:pt>
                <c:pt idx="2553">
                  <c:v>2554</c:v>
                </c:pt>
                <c:pt idx="2554">
                  <c:v>2555</c:v>
                </c:pt>
                <c:pt idx="2555">
                  <c:v>2556</c:v>
                </c:pt>
                <c:pt idx="2556">
                  <c:v>2557</c:v>
                </c:pt>
                <c:pt idx="2557">
                  <c:v>2558</c:v>
                </c:pt>
                <c:pt idx="2558">
                  <c:v>2559</c:v>
                </c:pt>
                <c:pt idx="2559">
                  <c:v>2560</c:v>
                </c:pt>
                <c:pt idx="2560">
                  <c:v>2561</c:v>
                </c:pt>
                <c:pt idx="2561">
                  <c:v>2562</c:v>
                </c:pt>
                <c:pt idx="2562">
                  <c:v>2563</c:v>
                </c:pt>
                <c:pt idx="2563">
                  <c:v>2564</c:v>
                </c:pt>
                <c:pt idx="2564">
                  <c:v>2565</c:v>
                </c:pt>
                <c:pt idx="2565">
                  <c:v>2566</c:v>
                </c:pt>
                <c:pt idx="2566">
                  <c:v>2567</c:v>
                </c:pt>
                <c:pt idx="2567">
                  <c:v>2568</c:v>
                </c:pt>
                <c:pt idx="2568">
                  <c:v>2569</c:v>
                </c:pt>
                <c:pt idx="2569">
                  <c:v>2570</c:v>
                </c:pt>
                <c:pt idx="2570">
                  <c:v>2571</c:v>
                </c:pt>
                <c:pt idx="2571">
                  <c:v>2572</c:v>
                </c:pt>
                <c:pt idx="2572">
                  <c:v>2573</c:v>
                </c:pt>
                <c:pt idx="2573">
                  <c:v>2574</c:v>
                </c:pt>
                <c:pt idx="2574">
                  <c:v>2575</c:v>
                </c:pt>
                <c:pt idx="2575">
                  <c:v>2576</c:v>
                </c:pt>
                <c:pt idx="2576">
                  <c:v>2577</c:v>
                </c:pt>
                <c:pt idx="2577">
                  <c:v>2578</c:v>
                </c:pt>
                <c:pt idx="2578">
                  <c:v>2579</c:v>
                </c:pt>
                <c:pt idx="2579">
                  <c:v>2580</c:v>
                </c:pt>
                <c:pt idx="2580">
                  <c:v>2581</c:v>
                </c:pt>
                <c:pt idx="2581">
                  <c:v>2582</c:v>
                </c:pt>
                <c:pt idx="2582">
                  <c:v>2583</c:v>
                </c:pt>
                <c:pt idx="2583">
                  <c:v>2584</c:v>
                </c:pt>
                <c:pt idx="2584">
                  <c:v>2585</c:v>
                </c:pt>
                <c:pt idx="2585">
                  <c:v>2586</c:v>
                </c:pt>
                <c:pt idx="2586">
                  <c:v>2587</c:v>
                </c:pt>
                <c:pt idx="2587">
                  <c:v>2588</c:v>
                </c:pt>
                <c:pt idx="2588">
                  <c:v>2589</c:v>
                </c:pt>
                <c:pt idx="2589">
                  <c:v>2590</c:v>
                </c:pt>
                <c:pt idx="2590">
                  <c:v>2591</c:v>
                </c:pt>
                <c:pt idx="2591">
                  <c:v>2592</c:v>
                </c:pt>
                <c:pt idx="2592">
                  <c:v>2593</c:v>
                </c:pt>
                <c:pt idx="2593">
                  <c:v>2594</c:v>
                </c:pt>
                <c:pt idx="2594">
                  <c:v>2595</c:v>
                </c:pt>
                <c:pt idx="2595">
                  <c:v>2596</c:v>
                </c:pt>
                <c:pt idx="2596">
                  <c:v>2597</c:v>
                </c:pt>
                <c:pt idx="2597">
                  <c:v>2598</c:v>
                </c:pt>
                <c:pt idx="2598">
                  <c:v>2599</c:v>
                </c:pt>
                <c:pt idx="2599">
                  <c:v>2600</c:v>
                </c:pt>
                <c:pt idx="2600">
                  <c:v>2601</c:v>
                </c:pt>
                <c:pt idx="2601">
                  <c:v>2602</c:v>
                </c:pt>
                <c:pt idx="2602">
                  <c:v>2603</c:v>
                </c:pt>
                <c:pt idx="2603">
                  <c:v>2604</c:v>
                </c:pt>
                <c:pt idx="2604">
                  <c:v>2605</c:v>
                </c:pt>
                <c:pt idx="2605">
                  <c:v>2606</c:v>
                </c:pt>
                <c:pt idx="2606">
                  <c:v>2607</c:v>
                </c:pt>
                <c:pt idx="2607">
                  <c:v>2608</c:v>
                </c:pt>
                <c:pt idx="2608">
                  <c:v>2609</c:v>
                </c:pt>
                <c:pt idx="2609">
                  <c:v>2610</c:v>
                </c:pt>
                <c:pt idx="2610">
                  <c:v>2611</c:v>
                </c:pt>
                <c:pt idx="2611">
                  <c:v>2612</c:v>
                </c:pt>
                <c:pt idx="2612">
                  <c:v>2613</c:v>
                </c:pt>
                <c:pt idx="2613">
                  <c:v>2614</c:v>
                </c:pt>
                <c:pt idx="2614">
                  <c:v>2615</c:v>
                </c:pt>
                <c:pt idx="2615">
                  <c:v>2616</c:v>
                </c:pt>
                <c:pt idx="2616">
                  <c:v>2617</c:v>
                </c:pt>
                <c:pt idx="2617">
                  <c:v>2618</c:v>
                </c:pt>
                <c:pt idx="2618">
                  <c:v>2619</c:v>
                </c:pt>
                <c:pt idx="2619">
                  <c:v>2620</c:v>
                </c:pt>
                <c:pt idx="2620">
                  <c:v>2621</c:v>
                </c:pt>
                <c:pt idx="2621">
                  <c:v>2622</c:v>
                </c:pt>
                <c:pt idx="2622">
                  <c:v>2623</c:v>
                </c:pt>
                <c:pt idx="2623">
                  <c:v>2624</c:v>
                </c:pt>
                <c:pt idx="2624">
                  <c:v>2625</c:v>
                </c:pt>
                <c:pt idx="2625">
                  <c:v>2626</c:v>
                </c:pt>
                <c:pt idx="2626">
                  <c:v>2627</c:v>
                </c:pt>
                <c:pt idx="2627">
                  <c:v>2628</c:v>
                </c:pt>
                <c:pt idx="2628">
                  <c:v>2629</c:v>
                </c:pt>
                <c:pt idx="2629">
                  <c:v>2630</c:v>
                </c:pt>
                <c:pt idx="2630">
                  <c:v>2631</c:v>
                </c:pt>
                <c:pt idx="2631">
                  <c:v>2632</c:v>
                </c:pt>
                <c:pt idx="2632">
                  <c:v>2633</c:v>
                </c:pt>
                <c:pt idx="2633">
                  <c:v>2634</c:v>
                </c:pt>
                <c:pt idx="2634">
                  <c:v>2635</c:v>
                </c:pt>
                <c:pt idx="2635">
                  <c:v>2636</c:v>
                </c:pt>
                <c:pt idx="2636">
                  <c:v>2637</c:v>
                </c:pt>
                <c:pt idx="2637">
                  <c:v>2638</c:v>
                </c:pt>
                <c:pt idx="2638">
                  <c:v>2639</c:v>
                </c:pt>
                <c:pt idx="2639">
                  <c:v>2640</c:v>
                </c:pt>
                <c:pt idx="2640">
                  <c:v>2641</c:v>
                </c:pt>
                <c:pt idx="2641">
                  <c:v>2642</c:v>
                </c:pt>
                <c:pt idx="2642">
                  <c:v>2643</c:v>
                </c:pt>
                <c:pt idx="2643">
                  <c:v>2644</c:v>
                </c:pt>
                <c:pt idx="2644">
                  <c:v>2645</c:v>
                </c:pt>
                <c:pt idx="2645">
                  <c:v>2646</c:v>
                </c:pt>
                <c:pt idx="2646">
                  <c:v>2647</c:v>
                </c:pt>
                <c:pt idx="2647">
                  <c:v>2648</c:v>
                </c:pt>
                <c:pt idx="2648">
                  <c:v>2649</c:v>
                </c:pt>
                <c:pt idx="2649">
                  <c:v>2650</c:v>
                </c:pt>
                <c:pt idx="2650">
                  <c:v>2651</c:v>
                </c:pt>
                <c:pt idx="2651">
                  <c:v>2652</c:v>
                </c:pt>
                <c:pt idx="2652">
                  <c:v>2653</c:v>
                </c:pt>
                <c:pt idx="2653">
                  <c:v>2654</c:v>
                </c:pt>
                <c:pt idx="2654">
                  <c:v>2655</c:v>
                </c:pt>
                <c:pt idx="2655">
                  <c:v>2656</c:v>
                </c:pt>
                <c:pt idx="2656">
                  <c:v>2657</c:v>
                </c:pt>
                <c:pt idx="2657">
                  <c:v>2658</c:v>
                </c:pt>
                <c:pt idx="2658">
                  <c:v>2659</c:v>
                </c:pt>
                <c:pt idx="2659">
                  <c:v>2660</c:v>
                </c:pt>
                <c:pt idx="2660">
                  <c:v>2661</c:v>
                </c:pt>
                <c:pt idx="2661">
                  <c:v>2662</c:v>
                </c:pt>
                <c:pt idx="2662">
                  <c:v>2663</c:v>
                </c:pt>
                <c:pt idx="2663">
                  <c:v>2664</c:v>
                </c:pt>
                <c:pt idx="2664">
                  <c:v>2665</c:v>
                </c:pt>
                <c:pt idx="2665">
                  <c:v>2666</c:v>
                </c:pt>
                <c:pt idx="2666">
                  <c:v>2667</c:v>
                </c:pt>
                <c:pt idx="2667">
                  <c:v>2668</c:v>
                </c:pt>
                <c:pt idx="2668">
                  <c:v>2669</c:v>
                </c:pt>
                <c:pt idx="2669">
                  <c:v>2670</c:v>
                </c:pt>
                <c:pt idx="2670">
                  <c:v>2671</c:v>
                </c:pt>
                <c:pt idx="2671">
                  <c:v>2672</c:v>
                </c:pt>
                <c:pt idx="2672">
                  <c:v>2673</c:v>
                </c:pt>
                <c:pt idx="2673">
                  <c:v>2674</c:v>
                </c:pt>
                <c:pt idx="2674">
                  <c:v>2675</c:v>
                </c:pt>
                <c:pt idx="2675">
                  <c:v>2676</c:v>
                </c:pt>
                <c:pt idx="2676">
                  <c:v>2677</c:v>
                </c:pt>
                <c:pt idx="2677">
                  <c:v>2678</c:v>
                </c:pt>
                <c:pt idx="2678">
                  <c:v>2679</c:v>
                </c:pt>
                <c:pt idx="2679">
                  <c:v>2680</c:v>
                </c:pt>
                <c:pt idx="2680">
                  <c:v>2681</c:v>
                </c:pt>
                <c:pt idx="2681">
                  <c:v>2682</c:v>
                </c:pt>
                <c:pt idx="2682">
                  <c:v>2683</c:v>
                </c:pt>
                <c:pt idx="2683">
                  <c:v>2684</c:v>
                </c:pt>
                <c:pt idx="2684">
                  <c:v>2685</c:v>
                </c:pt>
                <c:pt idx="2685">
                  <c:v>2686</c:v>
                </c:pt>
                <c:pt idx="2686">
                  <c:v>2687</c:v>
                </c:pt>
                <c:pt idx="2687">
                  <c:v>2688</c:v>
                </c:pt>
                <c:pt idx="2688">
                  <c:v>2689</c:v>
                </c:pt>
                <c:pt idx="2689">
                  <c:v>2690</c:v>
                </c:pt>
                <c:pt idx="2690">
                  <c:v>2691</c:v>
                </c:pt>
                <c:pt idx="2691">
                  <c:v>2692</c:v>
                </c:pt>
                <c:pt idx="2692">
                  <c:v>2693</c:v>
                </c:pt>
                <c:pt idx="2693">
                  <c:v>2694</c:v>
                </c:pt>
                <c:pt idx="2694">
                  <c:v>2695</c:v>
                </c:pt>
                <c:pt idx="2695">
                  <c:v>2696</c:v>
                </c:pt>
                <c:pt idx="2696">
                  <c:v>2697</c:v>
                </c:pt>
                <c:pt idx="2697">
                  <c:v>2698</c:v>
                </c:pt>
                <c:pt idx="2698">
                  <c:v>2699</c:v>
                </c:pt>
                <c:pt idx="2699">
                  <c:v>2700</c:v>
                </c:pt>
                <c:pt idx="2700">
                  <c:v>2701</c:v>
                </c:pt>
                <c:pt idx="2701">
                  <c:v>2702</c:v>
                </c:pt>
                <c:pt idx="2702">
                  <c:v>2703</c:v>
                </c:pt>
                <c:pt idx="2703">
                  <c:v>2704</c:v>
                </c:pt>
                <c:pt idx="2704">
                  <c:v>2705</c:v>
                </c:pt>
                <c:pt idx="2705">
                  <c:v>2706</c:v>
                </c:pt>
                <c:pt idx="2706">
                  <c:v>2707</c:v>
                </c:pt>
                <c:pt idx="2707">
                  <c:v>2708</c:v>
                </c:pt>
                <c:pt idx="2708">
                  <c:v>2709</c:v>
                </c:pt>
                <c:pt idx="2709">
                  <c:v>2710</c:v>
                </c:pt>
                <c:pt idx="2710">
                  <c:v>2711</c:v>
                </c:pt>
                <c:pt idx="2711">
                  <c:v>2712</c:v>
                </c:pt>
                <c:pt idx="2712">
                  <c:v>2713</c:v>
                </c:pt>
                <c:pt idx="2713">
                  <c:v>2714</c:v>
                </c:pt>
                <c:pt idx="2714">
                  <c:v>2715</c:v>
                </c:pt>
                <c:pt idx="2715">
                  <c:v>2716</c:v>
                </c:pt>
                <c:pt idx="2716">
                  <c:v>2717</c:v>
                </c:pt>
                <c:pt idx="2717">
                  <c:v>2718</c:v>
                </c:pt>
                <c:pt idx="2718">
                  <c:v>2719</c:v>
                </c:pt>
                <c:pt idx="2719">
                  <c:v>2720</c:v>
                </c:pt>
                <c:pt idx="2720">
                  <c:v>2721</c:v>
                </c:pt>
                <c:pt idx="2721">
                  <c:v>2722</c:v>
                </c:pt>
                <c:pt idx="2722">
                  <c:v>2723</c:v>
                </c:pt>
                <c:pt idx="2723">
                  <c:v>2724</c:v>
                </c:pt>
                <c:pt idx="2724">
                  <c:v>2725</c:v>
                </c:pt>
                <c:pt idx="2725">
                  <c:v>2726</c:v>
                </c:pt>
                <c:pt idx="2726">
                  <c:v>2727</c:v>
                </c:pt>
                <c:pt idx="2727">
                  <c:v>2728</c:v>
                </c:pt>
                <c:pt idx="2728">
                  <c:v>2729</c:v>
                </c:pt>
                <c:pt idx="2729">
                  <c:v>2730</c:v>
                </c:pt>
                <c:pt idx="2730">
                  <c:v>2731</c:v>
                </c:pt>
                <c:pt idx="2731">
                  <c:v>2732</c:v>
                </c:pt>
                <c:pt idx="2732">
                  <c:v>2733</c:v>
                </c:pt>
                <c:pt idx="2733">
                  <c:v>2734</c:v>
                </c:pt>
                <c:pt idx="2734">
                  <c:v>2735</c:v>
                </c:pt>
                <c:pt idx="2735">
                  <c:v>2736</c:v>
                </c:pt>
                <c:pt idx="2736">
                  <c:v>2737</c:v>
                </c:pt>
                <c:pt idx="2737">
                  <c:v>2738</c:v>
                </c:pt>
                <c:pt idx="2738">
                  <c:v>2739</c:v>
                </c:pt>
                <c:pt idx="2739">
                  <c:v>2740</c:v>
                </c:pt>
                <c:pt idx="2740">
                  <c:v>2741</c:v>
                </c:pt>
                <c:pt idx="2741">
                  <c:v>2742</c:v>
                </c:pt>
                <c:pt idx="2742">
                  <c:v>2743</c:v>
                </c:pt>
                <c:pt idx="2743">
                  <c:v>2744</c:v>
                </c:pt>
                <c:pt idx="2744">
                  <c:v>2745</c:v>
                </c:pt>
                <c:pt idx="2745">
                  <c:v>2746</c:v>
                </c:pt>
                <c:pt idx="2746">
                  <c:v>2747</c:v>
                </c:pt>
                <c:pt idx="2747">
                  <c:v>2748</c:v>
                </c:pt>
                <c:pt idx="2748">
                  <c:v>2749</c:v>
                </c:pt>
                <c:pt idx="2749">
                  <c:v>2750</c:v>
                </c:pt>
                <c:pt idx="2750">
                  <c:v>2751</c:v>
                </c:pt>
                <c:pt idx="2751">
                  <c:v>2752</c:v>
                </c:pt>
                <c:pt idx="2752">
                  <c:v>2753</c:v>
                </c:pt>
                <c:pt idx="2753">
                  <c:v>2754</c:v>
                </c:pt>
                <c:pt idx="2754">
                  <c:v>2755</c:v>
                </c:pt>
                <c:pt idx="2755">
                  <c:v>2756</c:v>
                </c:pt>
                <c:pt idx="2756">
                  <c:v>2757</c:v>
                </c:pt>
                <c:pt idx="2757">
                  <c:v>2758</c:v>
                </c:pt>
                <c:pt idx="2758">
                  <c:v>2759</c:v>
                </c:pt>
                <c:pt idx="2759">
                  <c:v>2760</c:v>
                </c:pt>
                <c:pt idx="2760">
                  <c:v>2761</c:v>
                </c:pt>
                <c:pt idx="2761">
                  <c:v>2762</c:v>
                </c:pt>
                <c:pt idx="2762">
                  <c:v>2763</c:v>
                </c:pt>
                <c:pt idx="2763">
                  <c:v>2764</c:v>
                </c:pt>
                <c:pt idx="2764">
                  <c:v>2765</c:v>
                </c:pt>
                <c:pt idx="2765">
                  <c:v>2766</c:v>
                </c:pt>
                <c:pt idx="2766">
                  <c:v>2767</c:v>
                </c:pt>
                <c:pt idx="2767">
                  <c:v>2768</c:v>
                </c:pt>
                <c:pt idx="2768">
                  <c:v>2769</c:v>
                </c:pt>
                <c:pt idx="2769">
                  <c:v>2770</c:v>
                </c:pt>
                <c:pt idx="2770">
                  <c:v>2771</c:v>
                </c:pt>
                <c:pt idx="2771">
                  <c:v>2772</c:v>
                </c:pt>
                <c:pt idx="2772">
                  <c:v>2773</c:v>
                </c:pt>
                <c:pt idx="2773">
                  <c:v>2774</c:v>
                </c:pt>
                <c:pt idx="2774">
                  <c:v>2775</c:v>
                </c:pt>
                <c:pt idx="2775">
                  <c:v>2776</c:v>
                </c:pt>
                <c:pt idx="2776">
                  <c:v>2777</c:v>
                </c:pt>
                <c:pt idx="2777">
                  <c:v>2778</c:v>
                </c:pt>
                <c:pt idx="2778">
                  <c:v>2779</c:v>
                </c:pt>
                <c:pt idx="2779">
                  <c:v>2780</c:v>
                </c:pt>
                <c:pt idx="2780">
                  <c:v>2781</c:v>
                </c:pt>
                <c:pt idx="2781">
                  <c:v>2782</c:v>
                </c:pt>
                <c:pt idx="2782">
                  <c:v>2783</c:v>
                </c:pt>
                <c:pt idx="2783">
                  <c:v>2784</c:v>
                </c:pt>
                <c:pt idx="2784">
                  <c:v>2785</c:v>
                </c:pt>
                <c:pt idx="2785">
                  <c:v>2786</c:v>
                </c:pt>
                <c:pt idx="2786">
                  <c:v>2787</c:v>
                </c:pt>
                <c:pt idx="2787">
                  <c:v>2788</c:v>
                </c:pt>
                <c:pt idx="2788">
                  <c:v>2789</c:v>
                </c:pt>
                <c:pt idx="2789">
                  <c:v>2790</c:v>
                </c:pt>
                <c:pt idx="2790">
                  <c:v>2791</c:v>
                </c:pt>
                <c:pt idx="2791">
                  <c:v>2792</c:v>
                </c:pt>
                <c:pt idx="2792">
                  <c:v>2793</c:v>
                </c:pt>
                <c:pt idx="2793">
                  <c:v>2794</c:v>
                </c:pt>
                <c:pt idx="2794">
                  <c:v>2795</c:v>
                </c:pt>
                <c:pt idx="2795">
                  <c:v>2796</c:v>
                </c:pt>
                <c:pt idx="2796">
                  <c:v>2797</c:v>
                </c:pt>
                <c:pt idx="2797">
                  <c:v>2798</c:v>
                </c:pt>
                <c:pt idx="2798">
                  <c:v>2799</c:v>
                </c:pt>
                <c:pt idx="2799">
                  <c:v>2800</c:v>
                </c:pt>
                <c:pt idx="2800">
                  <c:v>2801</c:v>
                </c:pt>
                <c:pt idx="2801">
                  <c:v>2802</c:v>
                </c:pt>
                <c:pt idx="2802">
                  <c:v>2803</c:v>
                </c:pt>
                <c:pt idx="2803">
                  <c:v>2804</c:v>
                </c:pt>
                <c:pt idx="2804">
                  <c:v>2805</c:v>
                </c:pt>
                <c:pt idx="2805">
                  <c:v>2806</c:v>
                </c:pt>
                <c:pt idx="2806">
                  <c:v>2807</c:v>
                </c:pt>
                <c:pt idx="2807">
                  <c:v>2808</c:v>
                </c:pt>
                <c:pt idx="2808">
                  <c:v>2809</c:v>
                </c:pt>
                <c:pt idx="2809">
                  <c:v>2810</c:v>
                </c:pt>
                <c:pt idx="2810">
                  <c:v>2811</c:v>
                </c:pt>
                <c:pt idx="2811">
                  <c:v>2812</c:v>
                </c:pt>
                <c:pt idx="2812">
                  <c:v>2813</c:v>
                </c:pt>
                <c:pt idx="2813">
                  <c:v>2814</c:v>
                </c:pt>
                <c:pt idx="2814">
                  <c:v>2815</c:v>
                </c:pt>
                <c:pt idx="2815">
                  <c:v>2816</c:v>
                </c:pt>
                <c:pt idx="2816">
                  <c:v>2817</c:v>
                </c:pt>
                <c:pt idx="2817">
                  <c:v>2818</c:v>
                </c:pt>
                <c:pt idx="2818">
                  <c:v>2819</c:v>
                </c:pt>
                <c:pt idx="2819">
                  <c:v>2820</c:v>
                </c:pt>
                <c:pt idx="2820">
                  <c:v>2821</c:v>
                </c:pt>
                <c:pt idx="2821">
                  <c:v>2822</c:v>
                </c:pt>
                <c:pt idx="2822">
                  <c:v>2823</c:v>
                </c:pt>
                <c:pt idx="2823">
                  <c:v>2824</c:v>
                </c:pt>
                <c:pt idx="2824">
                  <c:v>2825</c:v>
                </c:pt>
                <c:pt idx="2825">
                  <c:v>2826</c:v>
                </c:pt>
                <c:pt idx="2826">
                  <c:v>2827</c:v>
                </c:pt>
                <c:pt idx="2827">
                  <c:v>2828</c:v>
                </c:pt>
                <c:pt idx="2828">
                  <c:v>2829</c:v>
                </c:pt>
                <c:pt idx="2829">
                  <c:v>2830</c:v>
                </c:pt>
                <c:pt idx="2830">
                  <c:v>2831</c:v>
                </c:pt>
                <c:pt idx="2831">
                  <c:v>2832</c:v>
                </c:pt>
                <c:pt idx="2832">
                  <c:v>2833</c:v>
                </c:pt>
                <c:pt idx="2833">
                  <c:v>2834</c:v>
                </c:pt>
                <c:pt idx="2834">
                  <c:v>2835</c:v>
                </c:pt>
                <c:pt idx="2835">
                  <c:v>2836</c:v>
                </c:pt>
                <c:pt idx="2836">
                  <c:v>2837</c:v>
                </c:pt>
                <c:pt idx="2837">
                  <c:v>2838</c:v>
                </c:pt>
                <c:pt idx="2838">
                  <c:v>2839</c:v>
                </c:pt>
                <c:pt idx="2839">
                  <c:v>2840</c:v>
                </c:pt>
                <c:pt idx="2840">
                  <c:v>2841</c:v>
                </c:pt>
                <c:pt idx="2841">
                  <c:v>2842</c:v>
                </c:pt>
                <c:pt idx="2842">
                  <c:v>2843</c:v>
                </c:pt>
                <c:pt idx="2843">
                  <c:v>2844</c:v>
                </c:pt>
                <c:pt idx="2844">
                  <c:v>2845</c:v>
                </c:pt>
                <c:pt idx="2845">
                  <c:v>2846</c:v>
                </c:pt>
                <c:pt idx="2846">
                  <c:v>2847</c:v>
                </c:pt>
                <c:pt idx="2847">
                  <c:v>2848</c:v>
                </c:pt>
                <c:pt idx="2848">
                  <c:v>2849</c:v>
                </c:pt>
                <c:pt idx="2849">
                  <c:v>2850</c:v>
                </c:pt>
                <c:pt idx="2850">
                  <c:v>2851</c:v>
                </c:pt>
                <c:pt idx="2851">
                  <c:v>2852</c:v>
                </c:pt>
                <c:pt idx="2852">
                  <c:v>2853</c:v>
                </c:pt>
                <c:pt idx="2853">
                  <c:v>2854</c:v>
                </c:pt>
                <c:pt idx="2854">
                  <c:v>2855</c:v>
                </c:pt>
                <c:pt idx="2855">
                  <c:v>2856</c:v>
                </c:pt>
                <c:pt idx="2856">
                  <c:v>2857</c:v>
                </c:pt>
                <c:pt idx="2857">
                  <c:v>2858</c:v>
                </c:pt>
                <c:pt idx="2858">
                  <c:v>2859</c:v>
                </c:pt>
                <c:pt idx="2859">
                  <c:v>2860</c:v>
                </c:pt>
                <c:pt idx="2860">
                  <c:v>2861</c:v>
                </c:pt>
                <c:pt idx="2861">
                  <c:v>2862</c:v>
                </c:pt>
                <c:pt idx="2862">
                  <c:v>2863</c:v>
                </c:pt>
                <c:pt idx="2863">
                  <c:v>2864</c:v>
                </c:pt>
                <c:pt idx="2864">
                  <c:v>2865</c:v>
                </c:pt>
                <c:pt idx="2865">
                  <c:v>2866</c:v>
                </c:pt>
                <c:pt idx="2866">
                  <c:v>2867</c:v>
                </c:pt>
                <c:pt idx="2867">
                  <c:v>2868</c:v>
                </c:pt>
                <c:pt idx="2868">
                  <c:v>2869</c:v>
                </c:pt>
                <c:pt idx="2869">
                  <c:v>2870</c:v>
                </c:pt>
                <c:pt idx="2870">
                  <c:v>2871</c:v>
                </c:pt>
                <c:pt idx="2871">
                  <c:v>2872</c:v>
                </c:pt>
                <c:pt idx="2872">
                  <c:v>2873</c:v>
                </c:pt>
                <c:pt idx="2873">
                  <c:v>2874</c:v>
                </c:pt>
                <c:pt idx="2874">
                  <c:v>2875</c:v>
                </c:pt>
                <c:pt idx="2875">
                  <c:v>2876</c:v>
                </c:pt>
                <c:pt idx="2876">
                  <c:v>2877</c:v>
                </c:pt>
                <c:pt idx="2877">
                  <c:v>2878</c:v>
                </c:pt>
                <c:pt idx="2878">
                  <c:v>2879</c:v>
                </c:pt>
                <c:pt idx="2879">
                  <c:v>2880</c:v>
                </c:pt>
                <c:pt idx="2880">
                  <c:v>2881</c:v>
                </c:pt>
                <c:pt idx="2881">
                  <c:v>2882</c:v>
                </c:pt>
                <c:pt idx="2882">
                  <c:v>2883</c:v>
                </c:pt>
                <c:pt idx="2883">
                  <c:v>2884</c:v>
                </c:pt>
                <c:pt idx="2884">
                  <c:v>2885</c:v>
                </c:pt>
                <c:pt idx="2885">
                  <c:v>2886</c:v>
                </c:pt>
                <c:pt idx="2886">
                  <c:v>2887</c:v>
                </c:pt>
                <c:pt idx="2887">
                  <c:v>2888</c:v>
                </c:pt>
                <c:pt idx="2888">
                  <c:v>2889</c:v>
                </c:pt>
                <c:pt idx="2889">
                  <c:v>2890</c:v>
                </c:pt>
                <c:pt idx="2890">
                  <c:v>2891</c:v>
                </c:pt>
                <c:pt idx="2891">
                  <c:v>2892</c:v>
                </c:pt>
                <c:pt idx="2892">
                  <c:v>2893</c:v>
                </c:pt>
                <c:pt idx="2893">
                  <c:v>2894</c:v>
                </c:pt>
                <c:pt idx="2894">
                  <c:v>2895</c:v>
                </c:pt>
                <c:pt idx="2895">
                  <c:v>2896</c:v>
                </c:pt>
                <c:pt idx="2896">
                  <c:v>2897</c:v>
                </c:pt>
                <c:pt idx="2897">
                  <c:v>2898</c:v>
                </c:pt>
                <c:pt idx="2898">
                  <c:v>2899</c:v>
                </c:pt>
                <c:pt idx="2899">
                  <c:v>2900</c:v>
                </c:pt>
                <c:pt idx="2900">
                  <c:v>2901</c:v>
                </c:pt>
                <c:pt idx="2901">
                  <c:v>2902</c:v>
                </c:pt>
                <c:pt idx="2902">
                  <c:v>2903</c:v>
                </c:pt>
                <c:pt idx="2903">
                  <c:v>2904</c:v>
                </c:pt>
                <c:pt idx="2904">
                  <c:v>2905</c:v>
                </c:pt>
                <c:pt idx="2905">
                  <c:v>2906</c:v>
                </c:pt>
                <c:pt idx="2906">
                  <c:v>2907</c:v>
                </c:pt>
                <c:pt idx="2907">
                  <c:v>2908</c:v>
                </c:pt>
                <c:pt idx="2908">
                  <c:v>2909</c:v>
                </c:pt>
                <c:pt idx="2909">
                  <c:v>2910</c:v>
                </c:pt>
                <c:pt idx="2910">
                  <c:v>2911</c:v>
                </c:pt>
                <c:pt idx="2911">
                  <c:v>2912</c:v>
                </c:pt>
                <c:pt idx="2912">
                  <c:v>2913</c:v>
                </c:pt>
                <c:pt idx="2913">
                  <c:v>2914</c:v>
                </c:pt>
                <c:pt idx="2914">
                  <c:v>2915</c:v>
                </c:pt>
                <c:pt idx="2915">
                  <c:v>2916</c:v>
                </c:pt>
                <c:pt idx="2916">
                  <c:v>2917</c:v>
                </c:pt>
                <c:pt idx="2917">
                  <c:v>2918</c:v>
                </c:pt>
                <c:pt idx="2918">
                  <c:v>2919</c:v>
                </c:pt>
                <c:pt idx="2919">
                  <c:v>2920</c:v>
                </c:pt>
                <c:pt idx="2920">
                  <c:v>2921</c:v>
                </c:pt>
                <c:pt idx="2921">
                  <c:v>2922</c:v>
                </c:pt>
                <c:pt idx="2922">
                  <c:v>2923</c:v>
                </c:pt>
                <c:pt idx="2923">
                  <c:v>2924</c:v>
                </c:pt>
                <c:pt idx="2924">
                  <c:v>2925</c:v>
                </c:pt>
                <c:pt idx="2925">
                  <c:v>2926</c:v>
                </c:pt>
                <c:pt idx="2926">
                  <c:v>2927</c:v>
                </c:pt>
                <c:pt idx="2927">
                  <c:v>2928</c:v>
                </c:pt>
                <c:pt idx="2928">
                  <c:v>2929</c:v>
                </c:pt>
                <c:pt idx="2929">
                  <c:v>2930</c:v>
                </c:pt>
                <c:pt idx="2930">
                  <c:v>2931</c:v>
                </c:pt>
                <c:pt idx="2931">
                  <c:v>2932</c:v>
                </c:pt>
                <c:pt idx="2932">
                  <c:v>2933</c:v>
                </c:pt>
                <c:pt idx="2933">
                  <c:v>2934</c:v>
                </c:pt>
                <c:pt idx="2934">
                  <c:v>2935</c:v>
                </c:pt>
                <c:pt idx="2935">
                  <c:v>2936</c:v>
                </c:pt>
                <c:pt idx="2936">
                  <c:v>2937</c:v>
                </c:pt>
                <c:pt idx="2937">
                  <c:v>2938</c:v>
                </c:pt>
                <c:pt idx="2938">
                  <c:v>2939</c:v>
                </c:pt>
                <c:pt idx="2939">
                  <c:v>2940</c:v>
                </c:pt>
                <c:pt idx="2940">
                  <c:v>2941</c:v>
                </c:pt>
                <c:pt idx="2941">
                  <c:v>2942</c:v>
                </c:pt>
                <c:pt idx="2942">
                  <c:v>2943</c:v>
                </c:pt>
                <c:pt idx="2943">
                  <c:v>2944</c:v>
                </c:pt>
                <c:pt idx="2944">
                  <c:v>2945</c:v>
                </c:pt>
                <c:pt idx="2945">
                  <c:v>2946</c:v>
                </c:pt>
                <c:pt idx="2946">
                  <c:v>2947</c:v>
                </c:pt>
                <c:pt idx="2947">
                  <c:v>2948</c:v>
                </c:pt>
                <c:pt idx="2948">
                  <c:v>2949</c:v>
                </c:pt>
                <c:pt idx="2949">
                  <c:v>2950</c:v>
                </c:pt>
                <c:pt idx="2950">
                  <c:v>2951</c:v>
                </c:pt>
                <c:pt idx="2951">
                  <c:v>2952</c:v>
                </c:pt>
                <c:pt idx="2952">
                  <c:v>2953</c:v>
                </c:pt>
                <c:pt idx="2953">
                  <c:v>2954</c:v>
                </c:pt>
                <c:pt idx="2954">
                  <c:v>2955</c:v>
                </c:pt>
                <c:pt idx="2955">
                  <c:v>2956</c:v>
                </c:pt>
                <c:pt idx="2956">
                  <c:v>2957</c:v>
                </c:pt>
                <c:pt idx="2957">
                  <c:v>2958</c:v>
                </c:pt>
                <c:pt idx="2958">
                  <c:v>2959</c:v>
                </c:pt>
                <c:pt idx="2959">
                  <c:v>2960</c:v>
                </c:pt>
                <c:pt idx="2960">
                  <c:v>2961</c:v>
                </c:pt>
                <c:pt idx="2961">
                  <c:v>2962</c:v>
                </c:pt>
                <c:pt idx="2962">
                  <c:v>2963</c:v>
                </c:pt>
                <c:pt idx="2963">
                  <c:v>2964</c:v>
                </c:pt>
                <c:pt idx="2964">
                  <c:v>2965</c:v>
                </c:pt>
                <c:pt idx="2965">
                  <c:v>2966</c:v>
                </c:pt>
                <c:pt idx="2966">
                  <c:v>2967</c:v>
                </c:pt>
                <c:pt idx="2967">
                  <c:v>2968</c:v>
                </c:pt>
                <c:pt idx="2968">
                  <c:v>2969</c:v>
                </c:pt>
                <c:pt idx="2969">
                  <c:v>2970</c:v>
                </c:pt>
                <c:pt idx="2970">
                  <c:v>2971</c:v>
                </c:pt>
                <c:pt idx="2971">
                  <c:v>2972</c:v>
                </c:pt>
                <c:pt idx="2972">
                  <c:v>2973</c:v>
                </c:pt>
                <c:pt idx="2973">
                  <c:v>2974</c:v>
                </c:pt>
                <c:pt idx="2974">
                  <c:v>2975</c:v>
                </c:pt>
                <c:pt idx="2975">
                  <c:v>2976</c:v>
                </c:pt>
                <c:pt idx="2976">
                  <c:v>2977</c:v>
                </c:pt>
                <c:pt idx="2977">
                  <c:v>2978</c:v>
                </c:pt>
                <c:pt idx="2978">
                  <c:v>2979</c:v>
                </c:pt>
                <c:pt idx="2979">
                  <c:v>2980</c:v>
                </c:pt>
                <c:pt idx="2980">
                  <c:v>2981</c:v>
                </c:pt>
                <c:pt idx="2981">
                  <c:v>2982</c:v>
                </c:pt>
                <c:pt idx="2982">
                  <c:v>2983</c:v>
                </c:pt>
                <c:pt idx="2983">
                  <c:v>2984</c:v>
                </c:pt>
                <c:pt idx="2984">
                  <c:v>2985</c:v>
                </c:pt>
                <c:pt idx="2985">
                  <c:v>2986</c:v>
                </c:pt>
                <c:pt idx="2986">
                  <c:v>2987</c:v>
                </c:pt>
                <c:pt idx="2987">
                  <c:v>2988</c:v>
                </c:pt>
                <c:pt idx="2988">
                  <c:v>2989</c:v>
                </c:pt>
                <c:pt idx="2989">
                  <c:v>2990</c:v>
                </c:pt>
                <c:pt idx="2990">
                  <c:v>2991</c:v>
                </c:pt>
                <c:pt idx="2991">
                  <c:v>2992</c:v>
                </c:pt>
                <c:pt idx="2992">
                  <c:v>2993</c:v>
                </c:pt>
                <c:pt idx="2993">
                  <c:v>2994</c:v>
                </c:pt>
                <c:pt idx="2994">
                  <c:v>2995</c:v>
                </c:pt>
                <c:pt idx="2995">
                  <c:v>2996</c:v>
                </c:pt>
                <c:pt idx="2996">
                  <c:v>2997</c:v>
                </c:pt>
                <c:pt idx="2997">
                  <c:v>2998</c:v>
                </c:pt>
                <c:pt idx="2998">
                  <c:v>2999</c:v>
                </c:pt>
                <c:pt idx="2999">
                  <c:v>3000</c:v>
                </c:pt>
                <c:pt idx="3000">
                  <c:v>3001</c:v>
                </c:pt>
                <c:pt idx="3001">
                  <c:v>3002</c:v>
                </c:pt>
                <c:pt idx="3002">
                  <c:v>3003</c:v>
                </c:pt>
                <c:pt idx="3003">
                  <c:v>3004</c:v>
                </c:pt>
                <c:pt idx="3004">
                  <c:v>3005</c:v>
                </c:pt>
                <c:pt idx="3005">
                  <c:v>3006</c:v>
                </c:pt>
                <c:pt idx="3006">
                  <c:v>3007</c:v>
                </c:pt>
                <c:pt idx="3007">
                  <c:v>3008</c:v>
                </c:pt>
                <c:pt idx="3008">
                  <c:v>3009</c:v>
                </c:pt>
                <c:pt idx="3009">
                  <c:v>3010</c:v>
                </c:pt>
                <c:pt idx="3010">
                  <c:v>3011</c:v>
                </c:pt>
                <c:pt idx="3011">
                  <c:v>3012</c:v>
                </c:pt>
                <c:pt idx="3012">
                  <c:v>3013</c:v>
                </c:pt>
                <c:pt idx="3013">
                  <c:v>3014</c:v>
                </c:pt>
                <c:pt idx="3014">
                  <c:v>3015</c:v>
                </c:pt>
                <c:pt idx="3015">
                  <c:v>3016</c:v>
                </c:pt>
                <c:pt idx="3016">
                  <c:v>3017</c:v>
                </c:pt>
                <c:pt idx="3017">
                  <c:v>3018</c:v>
                </c:pt>
                <c:pt idx="3018">
                  <c:v>3019</c:v>
                </c:pt>
                <c:pt idx="3019">
                  <c:v>3020</c:v>
                </c:pt>
                <c:pt idx="3020">
                  <c:v>3021</c:v>
                </c:pt>
                <c:pt idx="3021">
                  <c:v>3022</c:v>
                </c:pt>
                <c:pt idx="3022">
                  <c:v>3023</c:v>
                </c:pt>
                <c:pt idx="3023">
                  <c:v>3024</c:v>
                </c:pt>
                <c:pt idx="3024">
                  <c:v>3025</c:v>
                </c:pt>
                <c:pt idx="3025">
                  <c:v>3026</c:v>
                </c:pt>
                <c:pt idx="3026">
                  <c:v>3027</c:v>
                </c:pt>
                <c:pt idx="3027">
                  <c:v>3028</c:v>
                </c:pt>
                <c:pt idx="3028">
                  <c:v>3029</c:v>
                </c:pt>
                <c:pt idx="3029">
                  <c:v>3030</c:v>
                </c:pt>
                <c:pt idx="3030">
                  <c:v>3031</c:v>
                </c:pt>
                <c:pt idx="3031">
                  <c:v>3032</c:v>
                </c:pt>
                <c:pt idx="3032">
                  <c:v>3033</c:v>
                </c:pt>
                <c:pt idx="3033">
                  <c:v>3034</c:v>
                </c:pt>
                <c:pt idx="3034">
                  <c:v>3035</c:v>
                </c:pt>
                <c:pt idx="3035">
                  <c:v>3036</c:v>
                </c:pt>
                <c:pt idx="3036">
                  <c:v>3037</c:v>
                </c:pt>
                <c:pt idx="3037">
                  <c:v>3038</c:v>
                </c:pt>
                <c:pt idx="3038">
                  <c:v>3039</c:v>
                </c:pt>
                <c:pt idx="3039">
                  <c:v>3040</c:v>
                </c:pt>
                <c:pt idx="3040">
                  <c:v>3041</c:v>
                </c:pt>
                <c:pt idx="3041">
                  <c:v>3042</c:v>
                </c:pt>
                <c:pt idx="3042">
                  <c:v>3043</c:v>
                </c:pt>
                <c:pt idx="3043">
                  <c:v>3044</c:v>
                </c:pt>
                <c:pt idx="3044">
                  <c:v>3045</c:v>
                </c:pt>
                <c:pt idx="3045">
                  <c:v>3046</c:v>
                </c:pt>
                <c:pt idx="3046">
                  <c:v>3047</c:v>
                </c:pt>
                <c:pt idx="3047">
                  <c:v>3048</c:v>
                </c:pt>
                <c:pt idx="3048">
                  <c:v>3049</c:v>
                </c:pt>
                <c:pt idx="3049">
                  <c:v>3050</c:v>
                </c:pt>
                <c:pt idx="3050">
                  <c:v>3051</c:v>
                </c:pt>
                <c:pt idx="3051">
                  <c:v>3052</c:v>
                </c:pt>
                <c:pt idx="3052">
                  <c:v>3053</c:v>
                </c:pt>
                <c:pt idx="3053">
                  <c:v>3054</c:v>
                </c:pt>
                <c:pt idx="3054">
                  <c:v>3055</c:v>
                </c:pt>
                <c:pt idx="3055">
                  <c:v>3056</c:v>
                </c:pt>
                <c:pt idx="3056">
                  <c:v>3057</c:v>
                </c:pt>
                <c:pt idx="3057">
                  <c:v>3058</c:v>
                </c:pt>
                <c:pt idx="3058">
                  <c:v>3059</c:v>
                </c:pt>
                <c:pt idx="3059">
                  <c:v>3060</c:v>
                </c:pt>
                <c:pt idx="3060">
                  <c:v>3061</c:v>
                </c:pt>
                <c:pt idx="3061">
                  <c:v>3062</c:v>
                </c:pt>
                <c:pt idx="3062">
                  <c:v>3063</c:v>
                </c:pt>
                <c:pt idx="3063">
                  <c:v>3064</c:v>
                </c:pt>
                <c:pt idx="3064">
                  <c:v>3065</c:v>
                </c:pt>
                <c:pt idx="3065">
                  <c:v>3066</c:v>
                </c:pt>
                <c:pt idx="3066">
                  <c:v>3067</c:v>
                </c:pt>
                <c:pt idx="3067">
                  <c:v>3068</c:v>
                </c:pt>
                <c:pt idx="3068">
                  <c:v>3069</c:v>
                </c:pt>
                <c:pt idx="3069">
                  <c:v>3070</c:v>
                </c:pt>
                <c:pt idx="3070">
                  <c:v>3071</c:v>
                </c:pt>
                <c:pt idx="3071">
                  <c:v>3072</c:v>
                </c:pt>
                <c:pt idx="3072">
                  <c:v>3073</c:v>
                </c:pt>
                <c:pt idx="3073">
                  <c:v>3074</c:v>
                </c:pt>
                <c:pt idx="3074">
                  <c:v>3075</c:v>
                </c:pt>
                <c:pt idx="3075">
                  <c:v>3076</c:v>
                </c:pt>
                <c:pt idx="3076">
                  <c:v>3077</c:v>
                </c:pt>
                <c:pt idx="3077">
                  <c:v>3078</c:v>
                </c:pt>
                <c:pt idx="3078">
                  <c:v>3079</c:v>
                </c:pt>
                <c:pt idx="3079">
                  <c:v>3080</c:v>
                </c:pt>
                <c:pt idx="3080">
                  <c:v>3081</c:v>
                </c:pt>
                <c:pt idx="3081">
                  <c:v>3082</c:v>
                </c:pt>
                <c:pt idx="3082">
                  <c:v>3083</c:v>
                </c:pt>
                <c:pt idx="3083">
                  <c:v>3084</c:v>
                </c:pt>
                <c:pt idx="3084">
                  <c:v>3085</c:v>
                </c:pt>
                <c:pt idx="3085">
                  <c:v>3086</c:v>
                </c:pt>
                <c:pt idx="3086">
                  <c:v>3087</c:v>
                </c:pt>
                <c:pt idx="3087">
                  <c:v>3088</c:v>
                </c:pt>
                <c:pt idx="3088">
                  <c:v>3089</c:v>
                </c:pt>
                <c:pt idx="3089">
                  <c:v>3090</c:v>
                </c:pt>
                <c:pt idx="3090">
                  <c:v>3091</c:v>
                </c:pt>
                <c:pt idx="3091">
                  <c:v>3092</c:v>
                </c:pt>
                <c:pt idx="3092">
                  <c:v>3093</c:v>
                </c:pt>
                <c:pt idx="3093">
                  <c:v>3094</c:v>
                </c:pt>
                <c:pt idx="3094">
                  <c:v>3095</c:v>
                </c:pt>
                <c:pt idx="3095">
                  <c:v>3096</c:v>
                </c:pt>
                <c:pt idx="3096">
                  <c:v>3097</c:v>
                </c:pt>
                <c:pt idx="3097">
                  <c:v>3098</c:v>
                </c:pt>
                <c:pt idx="3098">
                  <c:v>3099</c:v>
                </c:pt>
                <c:pt idx="3099">
                  <c:v>3100</c:v>
                </c:pt>
                <c:pt idx="3100">
                  <c:v>3101</c:v>
                </c:pt>
                <c:pt idx="3101">
                  <c:v>3102</c:v>
                </c:pt>
                <c:pt idx="3102">
                  <c:v>3103</c:v>
                </c:pt>
                <c:pt idx="3103">
                  <c:v>3104</c:v>
                </c:pt>
                <c:pt idx="3104">
                  <c:v>3105</c:v>
                </c:pt>
                <c:pt idx="3105">
                  <c:v>3106</c:v>
                </c:pt>
                <c:pt idx="3106">
                  <c:v>3107</c:v>
                </c:pt>
                <c:pt idx="3107">
                  <c:v>3108</c:v>
                </c:pt>
                <c:pt idx="3108">
                  <c:v>3109</c:v>
                </c:pt>
                <c:pt idx="3109">
                  <c:v>3110</c:v>
                </c:pt>
                <c:pt idx="3110">
                  <c:v>3111</c:v>
                </c:pt>
                <c:pt idx="3111">
                  <c:v>3112</c:v>
                </c:pt>
                <c:pt idx="3112">
                  <c:v>3113</c:v>
                </c:pt>
                <c:pt idx="3113">
                  <c:v>3114</c:v>
                </c:pt>
                <c:pt idx="3114">
                  <c:v>3115</c:v>
                </c:pt>
                <c:pt idx="3115">
                  <c:v>3116</c:v>
                </c:pt>
                <c:pt idx="3116">
                  <c:v>3117</c:v>
                </c:pt>
                <c:pt idx="3117">
                  <c:v>3118</c:v>
                </c:pt>
                <c:pt idx="3118">
                  <c:v>3119</c:v>
                </c:pt>
                <c:pt idx="3119">
                  <c:v>3120</c:v>
                </c:pt>
                <c:pt idx="3120">
                  <c:v>3121</c:v>
                </c:pt>
                <c:pt idx="3121">
                  <c:v>3122</c:v>
                </c:pt>
                <c:pt idx="3122">
                  <c:v>3123</c:v>
                </c:pt>
                <c:pt idx="3123">
                  <c:v>3124</c:v>
                </c:pt>
                <c:pt idx="3124">
                  <c:v>3125</c:v>
                </c:pt>
                <c:pt idx="3125">
                  <c:v>3126</c:v>
                </c:pt>
                <c:pt idx="3126">
                  <c:v>3127</c:v>
                </c:pt>
                <c:pt idx="3127">
                  <c:v>3128</c:v>
                </c:pt>
                <c:pt idx="3128">
                  <c:v>3129</c:v>
                </c:pt>
                <c:pt idx="3129">
                  <c:v>3130</c:v>
                </c:pt>
                <c:pt idx="3130">
                  <c:v>3131</c:v>
                </c:pt>
                <c:pt idx="3131">
                  <c:v>3132</c:v>
                </c:pt>
                <c:pt idx="3132">
                  <c:v>3133</c:v>
                </c:pt>
                <c:pt idx="3133">
                  <c:v>3134</c:v>
                </c:pt>
                <c:pt idx="3134">
                  <c:v>3135</c:v>
                </c:pt>
                <c:pt idx="3135">
                  <c:v>3136</c:v>
                </c:pt>
                <c:pt idx="3136">
                  <c:v>3137</c:v>
                </c:pt>
                <c:pt idx="3137">
                  <c:v>3138</c:v>
                </c:pt>
                <c:pt idx="3138">
                  <c:v>3139</c:v>
                </c:pt>
                <c:pt idx="3139">
                  <c:v>3140</c:v>
                </c:pt>
                <c:pt idx="3140">
                  <c:v>3141</c:v>
                </c:pt>
                <c:pt idx="3141">
                  <c:v>3142</c:v>
                </c:pt>
                <c:pt idx="3142">
                  <c:v>3143</c:v>
                </c:pt>
                <c:pt idx="3143">
                  <c:v>3144</c:v>
                </c:pt>
                <c:pt idx="3144">
                  <c:v>3145</c:v>
                </c:pt>
                <c:pt idx="3145">
                  <c:v>3146</c:v>
                </c:pt>
                <c:pt idx="3146">
                  <c:v>3147</c:v>
                </c:pt>
                <c:pt idx="3147">
                  <c:v>3148</c:v>
                </c:pt>
                <c:pt idx="3148">
                  <c:v>3149</c:v>
                </c:pt>
                <c:pt idx="3149">
                  <c:v>3150</c:v>
                </c:pt>
                <c:pt idx="3150">
                  <c:v>3151</c:v>
                </c:pt>
                <c:pt idx="3151">
                  <c:v>3152</c:v>
                </c:pt>
                <c:pt idx="3152">
                  <c:v>3153</c:v>
                </c:pt>
                <c:pt idx="3153">
                  <c:v>3154</c:v>
                </c:pt>
                <c:pt idx="3154">
                  <c:v>3155</c:v>
                </c:pt>
                <c:pt idx="3155">
                  <c:v>3156</c:v>
                </c:pt>
                <c:pt idx="3156">
                  <c:v>3157</c:v>
                </c:pt>
                <c:pt idx="3157">
                  <c:v>3158</c:v>
                </c:pt>
                <c:pt idx="3158">
                  <c:v>3159</c:v>
                </c:pt>
                <c:pt idx="3159">
                  <c:v>3160</c:v>
                </c:pt>
                <c:pt idx="3160">
                  <c:v>3161</c:v>
                </c:pt>
                <c:pt idx="3161">
                  <c:v>3162</c:v>
                </c:pt>
                <c:pt idx="3162">
                  <c:v>3163</c:v>
                </c:pt>
                <c:pt idx="3163">
                  <c:v>3164</c:v>
                </c:pt>
                <c:pt idx="3164">
                  <c:v>3165</c:v>
                </c:pt>
                <c:pt idx="3165">
                  <c:v>3166</c:v>
                </c:pt>
                <c:pt idx="3166">
                  <c:v>3167</c:v>
                </c:pt>
                <c:pt idx="3167">
                  <c:v>3168</c:v>
                </c:pt>
                <c:pt idx="3168">
                  <c:v>3169</c:v>
                </c:pt>
                <c:pt idx="3169">
                  <c:v>3170</c:v>
                </c:pt>
                <c:pt idx="3170">
                  <c:v>3171</c:v>
                </c:pt>
                <c:pt idx="3171">
                  <c:v>3172</c:v>
                </c:pt>
                <c:pt idx="3172">
                  <c:v>3173</c:v>
                </c:pt>
                <c:pt idx="3173">
                  <c:v>3174</c:v>
                </c:pt>
                <c:pt idx="3174">
                  <c:v>3175</c:v>
                </c:pt>
                <c:pt idx="3175">
                  <c:v>3176</c:v>
                </c:pt>
                <c:pt idx="3176">
                  <c:v>3177</c:v>
                </c:pt>
                <c:pt idx="3177">
                  <c:v>3178</c:v>
                </c:pt>
                <c:pt idx="3178">
                  <c:v>3179</c:v>
                </c:pt>
                <c:pt idx="3179">
                  <c:v>3180</c:v>
                </c:pt>
                <c:pt idx="3180">
                  <c:v>3181</c:v>
                </c:pt>
                <c:pt idx="3181">
                  <c:v>3182</c:v>
                </c:pt>
                <c:pt idx="3182">
                  <c:v>3183</c:v>
                </c:pt>
                <c:pt idx="3183">
                  <c:v>3184</c:v>
                </c:pt>
                <c:pt idx="3184">
                  <c:v>3185</c:v>
                </c:pt>
                <c:pt idx="3185">
                  <c:v>3186</c:v>
                </c:pt>
                <c:pt idx="3186">
                  <c:v>3187</c:v>
                </c:pt>
                <c:pt idx="3187">
                  <c:v>3188</c:v>
                </c:pt>
                <c:pt idx="3188">
                  <c:v>3189</c:v>
                </c:pt>
                <c:pt idx="3189">
                  <c:v>3190</c:v>
                </c:pt>
                <c:pt idx="3190">
                  <c:v>3191</c:v>
                </c:pt>
                <c:pt idx="3191">
                  <c:v>3192</c:v>
                </c:pt>
                <c:pt idx="3192">
                  <c:v>3193</c:v>
                </c:pt>
                <c:pt idx="3193">
                  <c:v>3194</c:v>
                </c:pt>
                <c:pt idx="3194">
                  <c:v>3195</c:v>
                </c:pt>
                <c:pt idx="3195">
                  <c:v>3196</c:v>
                </c:pt>
                <c:pt idx="3196">
                  <c:v>3197</c:v>
                </c:pt>
                <c:pt idx="3197">
                  <c:v>3198</c:v>
                </c:pt>
                <c:pt idx="3198">
                  <c:v>3199</c:v>
                </c:pt>
                <c:pt idx="3199">
                  <c:v>3200</c:v>
                </c:pt>
                <c:pt idx="3200">
                  <c:v>3201</c:v>
                </c:pt>
                <c:pt idx="3201">
                  <c:v>3202</c:v>
                </c:pt>
                <c:pt idx="3202">
                  <c:v>3203</c:v>
                </c:pt>
                <c:pt idx="3203">
                  <c:v>3204</c:v>
                </c:pt>
                <c:pt idx="3204">
                  <c:v>3205</c:v>
                </c:pt>
                <c:pt idx="3205">
                  <c:v>3206</c:v>
                </c:pt>
                <c:pt idx="3206">
                  <c:v>3207</c:v>
                </c:pt>
                <c:pt idx="3207">
                  <c:v>3208</c:v>
                </c:pt>
                <c:pt idx="3208">
                  <c:v>3209</c:v>
                </c:pt>
                <c:pt idx="3209">
                  <c:v>3210</c:v>
                </c:pt>
                <c:pt idx="3210">
                  <c:v>3211</c:v>
                </c:pt>
                <c:pt idx="3211">
                  <c:v>3212</c:v>
                </c:pt>
                <c:pt idx="3212">
                  <c:v>3213</c:v>
                </c:pt>
                <c:pt idx="3213">
                  <c:v>3214</c:v>
                </c:pt>
                <c:pt idx="3214">
                  <c:v>3215</c:v>
                </c:pt>
                <c:pt idx="3215">
                  <c:v>3216</c:v>
                </c:pt>
                <c:pt idx="3216">
                  <c:v>3217</c:v>
                </c:pt>
                <c:pt idx="3217">
                  <c:v>3218</c:v>
                </c:pt>
                <c:pt idx="3218">
                  <c:v>3219</c:v>
                </c:pt>
                <c:pt idx="3219">
                  <c:v>3220</c:v>
                </c:pt>
                <c:pt idx="3220">
                  <c:v>3221</c:v>
                </c:pt>
                <c:pt idx="3221">
                  <c:v>3222</c:v>
                </c:pt>
                <c:pt idx="3222">
                  <c:v>3223</c:v>
                </c:pt>
                <c:pt idx="3223">
                  <c:v>3224</c:v>
                </c:pt>
                <c:pt idx="3224">
                  <c:v>3225</c:v>
                </c:pt>
                <c:pt idx="3225">
                  <c:v>3226</c:v>
                </c:pt>
                <c:pt idx="3226">
                  <c:v>3227</c:v>
                </c:pt>
                <c:pt idx="3227">
                  <c:v>3228</c:v>
                </c:pt>
                <c:pt idx="3228">
                  <c:v>3229</c:v>
                </c:pt>
                <c:pt idx="3229">
                  <c:v>3230</c:v>
                </c:pt>
                <c:pt idx="3230">
                  <c:v>3231</c:v>
                </c:pt>
                <c:pt idx="3231">
                  <c:v>3232</c:v>
                </c:pt>
                <c:pt idx="3232">
                  <c:v>3233</c:v>
                </c:pt>
                <c:pt idx="3233">
                  <c:v>3234</c:v>
                </c:pt>
                <c:pt idx="3234">
                  <c:v>3235</c:v>
                </c:pt>
                <c:pt idx="3235">
                  <c:v>3236</c:v>
                </c:pt>
                <c:pt idx="3236">
                  <c:v>3237</c:v>
                </c:pt>
                <c:pt idx="3237">
                  <c:v>3238</c:v>
                </c:pt>
                <c:pt idx="3238">
                  <c:v>3239</c:v>
                </c:pt>
                <c:pt idx="3239">
                  <c:v>3240</c:v>
                </c:pt>
                <c:pt idx="3240">
                  <c:v>3241</c:v>
                </c:pt>
                <c:pt idx="3241">
                  <c:v>3242</c:v>
                </c:pt>
                <c:pt idx="3242">
                  <c:v>3243</c:v>
                </c:pt>
                <c:pt idx="3243">
                  <c:v>3244</c:v>
                </c:pt>
                <c:pt idx="3244">
                  <c:v>3245</c:v>
                </c:pt>
                <c:pt idx="3245">
                  <c:v>3246</c:v>
                </c:pt>
                <c:pt idx="3246">
                  <c:v>3247</c:v>
                </c:pt>
                <c:pt idx="3247">
                  <c:v>3248</c:v>
                </c:pt>
                <c:pt idx="3248">
                  <c:v>3249</c:v>
                </c:pt>
                <c:pt idx="3249">
                  <c:v>3250</c:v>
                </c:pt>
                <c:pt idx="3250">
                  <c:v>3251</c:v>
                </c:pt>
                <c:pt idx="3251">
                  <c:v>3252</c:v>
                </c:pt>
                <c:pt idx="3252">
                  <c:v>3253</c:v>
                </c:pt>
                <c:pt idx="3253">
                  <c:v>3254</c:v>
                </c:pt>
                <c:pt idx="3254">
                  <c:v>3255</c:v>
                </c:pt>
                <c:pt idx="3255">
                  <c:v>3256</c:v>
                </c:pt>
                <c:pt idx="3256">
                  <c:v>3257</c:v>
                </c:pt>
                <c:pt idx="3257">
                  <c:v>3258</c:v>
                </c:pt>
                <c:pt idx="3258">
                  <c:v>3259</c:v>
                </c:pt>
                <c:pt idx="3259">
                  <c:v>3260</c:v>
                </c:pt>
                <c:pt idx="3260">
                  <c:v>3261</c:v>
                </c:pt>
                <c:pt idx="3261">
                  <c:v>3262</c:v>
                </c:pt>
                <c:pt idx="3262">
                  <c:v>3263</c:v>
                </c:pt>
                <c:pt idx="3263">
                  <c:v>3264</c:v>
                </c:pt>
                <c:pt idx="3264">
                  <c:v>3265</c:v>
                </c:pt>
                <c:pt idx="3265">
                  <c:v>3266</c:v>
                </c:pt>
                <c:pt idx="3266">
                  <c:v>3267</c:v>
                </c:pt>
                <c:pt idx="3267">
                  <c:v>3268</c:v>
                </c:pt>
                <c:pt idx="3268">
                  <c:v>3269</c:v>
                </c:pt>
                <c:pt idx="3269">
                  <c:v>3270</c:v>
                </c:pt>
                <c:pt idx="3270">
                  <c:v>3271</c:v>
                </c:pt>
                <c:pt idx="3271">
                  <c:v>3272</c:v>
                </c:pt>
                <c:pt idx="3272">
                  <c:v>3273</c:v>
                </c:pt>
                <c:pt idx="3273">
                  <c:v>3274</c:v>
                </c:pt>
                <c:pt idx="3274">
                  <c:v>3275</c:v>
                </c:pt>
                <c:pt idx="3275">
                  <c:v>3276</c:v>
                </c:pt>
                <c:pt idx="3276">
                  <c:v>3277</c:v>
                </c:pt>
                <c:pt idx="3277">
                  <c:v>3278</c:v>
                </c:pt>
                <c:pt idx="3278">
                  <c:v>3279</c:v>
                </c:pt>
                <c:pt idx="3279">
                  <c:v>3280</c:v>
                </c:pt>
                <c:pt idx="3280">
                  <c:v>3281</c:v>
                </c:pt>
                <c:pt idx="3281">
                  <c:v>3282</c:v>
                </c:pt>
                <c:pt idx="3282">
                  <c:v>3283</c:v>
                </c:pt>
                <c:pt idx="3283">
                  <c:v>3284</c:v>
                </c:pt>
                <c:pt idx="3284">
                  <c:v>3285</c:v>
                </c:pt>
                <c:pt idx="3285">
                  <c:v>3286</c:v>
                </c:pt>
                <c:pt idx="3286">
                  <c:v>3287</c:v>
                </c:pt>
                <c:pt idx="3287">
                  <c:v>3288</c:v>
                </c:pt>
                <c:pt idx="3288">
                  <c:v>3289</c:v>
                </c:pt>
                <c:pt idx="3289">
                  <c:v>3290</c:v>
                </c:pt>
                <c:pt idx="3290">
                  <c:v>3291</c:v>
                </c:pt>
                <c:pt idx="3291">
                  <c:v>3292</c:v>
                </c:pt>
                <c:pt idx="3292">
                  <c:v>3293</c:v>
                </c:pt>
                <c:pt idx="3293">
                  <c:v>3294</c:v>
                </c:pt>
                <c:pt idx="3294">
                  <c:v>3295</c:v>
                </c:pt>
                <c:pt idx="3295">
                  <c:v>3296</c:v>
                </c:pt>
                <c:pt idx="3296">
                  <c:v>3297</c:v>
                </c:pt>
                <c:pt idx="3297">
                  <c:v>3298</c:v>
                </c:pt>
                <c:pt idx="3298">
                  <c:v>3299</c:v>
                </c:pt>
                <c:pt idx="3299">
                  <c:v>3300</c:v>
                </c:pt>
                <c:pt idx="3300">
                  <c:v>3301</c:v>
                </c:pt>
                <c:pt idx="3301">
                  <c:v>3302</c:v>
                </c:pt>
                <c:pt idx="3302">
                  <c:v>3303</c:v>
                </c:pt>
                <c:pt idx="3303">
                  <c:v>3304</c:v>
                </c:pt>
                <c:pt idx="3304">
                  <c:v>3305</c:v>
                </c:pt>
                <c:pt idx="3305">
                  <c:v>3306</c:v>
                </c:pt>
                <c:pt idx="3306">
                  <c:v>3307</c:v>
                </c:pt>
                <c:pt idx="3307">
                  <c:v>3308</c:v>
                </c:pt>
                <c:pt idx="3308">
                  <c:v>3309</c:v>
                </c:pt>
                <c:pt idx="3309">
                  <c:v>3310</c:v>
                </c:pt>
                <c:pt idx="3310">
                  <c:v>3311</c:v>
                </c:pt>
                <c:pt idx="3311">
                  <c:v>3312</c:v>
                </c:pt>
                <c:pt idx="3312">
                  <c:v>3313</c:v>
                </c:pt>
                <c:pt idx="3313">
                  <c:v>3314</c:v>
                </c:pt>
                <c:pt idx="3314">
                  <c:v>3315</c:v>
                </c:pt>
                <c:pt idx="3315">
                  <c:v>3316</c:v>
                </c:pt>
                <c:pt idx="3316">
                  <c:v>3317</c:v>
                </c:pt>
                <c:pt idx="3317">
                  <c:v>3318</c:v>
                </c:pt>
                <c:pt idx="3318">
                  <c:v>3319</c:v>
                </c:pt>
                <c:pt idx="3319">
                  <c:v>3320</c:v>
                </c:pt>
                <c:pt idx="3320">
                  <c:v>3321</c:v>
                </c:pt>
                <c:pt idx="3321">
                  <c:v>3322</c:v>
                </c:pt>
                <c:pt idx="3322">
                  <c:v>3323</c:v>
                </c:pt>
                <c:pt idx="3323">
                  <c:v>3324</c:v>
                </c:pt>
                <c:pt idx="3324">
                  <c:v>3325</c:v>
                </c:pt>
                <c:pt idx="3325">
                  <c:v>3326</c:v>
                </c:pt>
                <c:pt idx="3326">
                  <c:v>3327</c:v>
                </c:pt>
                <c:pt idx="3327">
                  <c:v>3328</c:v>
                </c:pt>
                <c:pt idx="3328">
                  <c:v>3329</c:v>
                </c:pt>
                <c:pt idx="3329">
                  <c:v>3330</c:v>
                </c:pt>
                <c:pt idx="3330">
                  <c:v>3331</c:v>
                </c:pt>
                <c:pt idx="3331">
                  <c:v>3332</c:v>
                </c:pt>
                <c:pt idx="3332">
                  <c:v>3333</c:v>
                </c:pt>
                <c:pt idx="3333">
                  <c:v>3334</c:v>
                </c:pt>
                <c:pt idx="3334">
                  <c:v>3335</c:v>
                </c:pt>
                <c:pt idx="3335">
                  <c:v>3336</c:v>
                </c:pt>
                <c:pt idx="3336">
                  <c:v>3337</c:v>
                </c:pt>
                <c:pt idx="3337">
                  <c:v>3338</c:v>
                </c:pt>
                <c:pt idx="3338">
                  <c:v>3339</c:v>
                </c:pt>
                <c:pt idx="3339">
                  <c:v>3340</c:v>
                </c:pt>
                <c:pt idx="3340">
                  <c:v>3341</c:v>
                </c:pt>
                <c:pt idx="3341">
                  <c:v>3342</c:v>
                </c:pt>
                <c:pt idx="3342">
                  <c:v>3343</c:v>
                </c:pt>
                <c:pt idx="3343">
                  <c:v>3344</c:v>
                </c:pt>
                <c:pt idx="3344">
                  <c:v>3345</c:v>
                </c:pt>
                <c:pt idx="3345">
                  <c:v>3346</c:v>
                </c:pt>
                <c:pt idx="3346">
                  <c:v>3347</c:v>
                </c:pt>
                <c:pt idx="3347">
                  <c:v>3348</c:v>
                </c:pt>
                <c:pt idx="3348">
                  <c:v>3349</c:v>
                </c:pt>
                <c:pt idx="3349">
                  <c:v>3350</c:v>
                </c:pt>
                <c:pt idx="3350">
                  <c:v>3351</c:v>
                </c:pt>
                <c:pt idx="3351">
                  <c:v>3352</c:v>
                </c:pt>
                <c:pt idx="3352">
                  <c:v>3353</c:v>
                </c:pt>
                <c:pt idx="3353">
                  <c:v>3354</c:v>
                </c:pt>
                <c:pt idx="3354">
                  <c:v>3355</c:v>
                </c:pt>
                <c:pt idx="3355">
                  <c:v>3356</c:v>
                </c:pt>
                <c:pt idx="3356">
                  <c:v>3357</c:v>
                </c:pt>
                <c:pt idx="3357">
                  <c:v>3358</c:v>
                </c:pt>
                <c:pt idx="3358">
                  <c:v>3359</c:v>
                </c:pt>
                <c:pt idx="3359">
                  <c:v>3360</c:v>
                </c:pt>
                <c:pt idx="3360">
                  <c:v>3361</c:v>
                </c:pt>
                <c:pt idx="3361">
                  <c:v>3362</c:v>
                </c:pt>
                <c:pt idx="3362">
                  <c:v>3363</c:v>
                </c:pt>
                <c:pt idx="3363">
                  <c:v>3364</c:v>
                </c:pt>
                <c:pt idx="3364">
                  <c:v>3365</c:v>
                </c:pt>
                <c:pt idx="3365">
                  <c:v>3366</c:v>
                </c:pt>
                <c:pt idx="3366">
                  <c:v>3367</c:v>
                </c:pt>
                <c:pt idx="3367">
                  <c:v>3368</c:v>
                </c:pt>
                <c:pt idx="3368">
                  <c:v>3369</c:v>
                </c:pt>
                <c:pt idx="3369">
                  <c:v>3370</c:v>
                </c:pt>
                <c:pt idx="3370">
                  <c:v>3371</c:v>
                </c:pt>
                <c:pt idx="3371">
                  <c:v>3372</c:v>
                </c:pt>
                <c:pt idx="3372">
                  <c:v>3373</c:v>
                </c:pt>
                <c:pt idx="3373">
                  <c:v>3374</c:v>
                </c:pt>
                <c:pt idx="3374">
                  <c:v>3375</c:v>
                </c:pt>
                <c:pt idx="3375">
                  <c:v>3376</c:v>
                </c:pt>
                <c:pt idx="3376">
                  <c:v>3377</c:v>
                </c:pt>
                <c:pt idx="3377">
                  <c:v>3378</c:v>
                </c:pt>
                <c:pt idx="3378">
                  <c:v>3379</c:v>
                </c:pt>
                <c:pt idx="3379">
                  <c:v>3380</c:v>
                </c:pt>
                <c:pt idx="3380">
                  <c:v>3381</c:v>
                </c:pt>
                <c:pt idx="3381">
                  <c:v>3382</c:v>
                </c:pt>
                <c:pt idx="3382">
                  <c:v>3383</c:v>
                </c:pt>
                <c:pt idx="3383">
                  <c:v>3384</c:v>
                </c:pt>
                <c:pt idx="3384">
                  <c:v>3385</c:v>
                </c:pt>
                <c:pt idx="3385">
                  <c:v>3386</c:v>
                </c:pt>
                <c:pt idx="3386">
                  <c:v>3387</c:v>
                </c:pt>
                <c:pt idx="3387">
                  <c:v>3388</c:v>
                </c:pt>
                <c:pt idx="3388">
                  <c:v>3389</c:v>
                </c:pt>
                <c:pt idx="3389">
                  <c:v>3390</c:v>
                </c:pt>
                <c:pt idx="3390">
                  <c:v>3391</c:v>
                </c:pt>
                <c:pt idx="3391">
                  <c:v>3392</c:v>
                </c:pt>
                <c:pt idx="3392">
                  <c:v>3393</c:v>
                </c:pt>
                <c:pt idx="3393">
                  <c:v>3394</c:v>
                </c:pt>
                <c:pt idx="3394">
                  <c:v>3395</c:v>
                </c:pt>
                <c:pt idx="3395">
                  <c:v>3396</c:v>
                </c:pt>
                <c:pt idx="3396">
                  <c:v>3397</c:v>
                </c:pt>
                <c:pt idx="3397">
                  <c:v>3398</c:v>
                </c:pt>
                <c:pt idx="3398">
                  <c:v>3399</c:v>
                </c:pt>
                <c:pt idx="3399">
                  <c:v>3400</c:v>
                </c:pt>
                <c:pt idx="3400">
                  <c:v>3401</c:v>
                </c:pt>
                <c:pt idx="3401">
                  <c:v>3402</c:v>
                </c:pt>
                <c:pt idx="3402">
                  <c:v>3403</c:v>
                </c:pt>
                <c:pt idx="3403">
                  <c:v>3404</c:v>
                </c:pt>
                <c:pt idx="3404">
                  <c:v>3405</c:v>
                </c:pt>
                <c:pt idx="3405">
                  <c:v>3406</c:v>
                </c:pt>
                <c:pt idx="3406">
                  <c:v>3407</c:v>
                </c:pt>
                <c:pt idx="3407">
                  <c:v>3408</c:v>
                </c:pt>
                <c:pt idx="3408">
                  <c:v>3409</c:v>
                </c:pt>
                <c:pt idx="3409">
                  <c:v>3410</c:v>
                </c:pt>
                <c:pt idx="3410">
                  <c:v>3411</c:v>
                </c:pt>
                <c:pt idx="3411">
                  <c:v>3412</c:v>
                </c:pt>
                <c:pt idx="3412">
                  <c:v>3413</c:v>
                </c:pt>
                <c:pt idx="3413">
                  <c:v>3414</c:v>
                </c:pt>
                <c:pt idx="3414">
                  <c:v>3415</c:v>
                </c:pt>
                <c:pt idx="3415">
                  <c:v>3416</c:v>
                </c:pt>
                <c:pt idx="3416">
                  <c:v>3417</c:v>
                </c:pt>
                <c:pt idx="3417">
                  <c:v>3418</c:v>
                </c:pt>
                <c:pt idx="3418">
                  <c:v>3419</c:v>
                </c:pt>
                <c:pt idx="3419">
                  <c:v>3420</c:v>
                </c:pt>
                <c:pt idx="3420">
                  <c:v>3421</c:v>
                </c:pt>
                <c:pt idx="3421">
                  <c:v>3422</c:v>
                </c:pt>
                <c:pt idx="3422">
                  <c:v>3423</c:v>
                </c:pt>
                <c:pt idx="3423">
                  <c:v>3424</c:v>
                </c:pt>
                <c:pt idx="3424">
                  <c:v>3425</c:v>
                </c:pt>
                <c:pt idx="3425">
                  <c:v>3426</c:v>
                </c:pt>
                <c:pt idx="3426">
                  <c:v>3427</c:v>
                </c:pt>
                <c:pt idx="3427">
                  <c:v>3428</c:v>
                </c:pt>
                <c:pt idx="3428">
                  <c:v>3429</c:v>
                </c:pt>
                <c:pt idx="3429">
                  <c:v>3430</c:v>
                </c:pt>
                <c:pt idx="3430">
                  <c:v>3431</c:v>
                </c:pt>
                <c:pt idx="3431">
                  <c:v>3432</c:v>
                </c:pt>
                <c:pt idx="3432">
                  <c:v>3433</c:v>
                </c:pt>
                <c:pt idx="3433">
                  <c:v>3434</c:v>
                </c:pt>
                <c:pt idx="3434">
                  <c:v>3435</c:v>
                </c:pt>
                <c:pt idx="3435">
                  <c:v>3436</c:v>
                </c:pt>
                <c:pt idx="3436">
                  <c:v>3437</c:v>
                </c:pt>
                <c:pt idx="3437">
                  <c:v>3438</c:v>
                </c:pt>
                <c:pt idx="3438">
                  <c:v>3439</c:v>
                </c:pt>
                <c:pt idx="3439">
                  <c:v>3440</c:v>
                </c:pt>
                <c:pt idx="3440">
                  <c:v>3441</c:v>
                </c:pt>
                <c:pt idx="3441">
                  <c:v>3442</c:v>
                </c:pt>
                <c:pt idx="3442">
                  <c:v>3443</c:v>
                </c:pt>
                <c:pt idx="3443">
                  <c:v>3444</c:v>
                </c:pt>
                <c:pt idx="3444">
                  <c:v>3445</c:v>
                </c:pt>
                <c:pt idx="3445">
                  <c:v>3446</c:v>
                </c:pt>
                <c:pt idx="3446">
                  <c:v>3447</c:v>
                </c:pt>
                <c:pt idx="3447">
                  <c:v>3448</c:v>
                </c:pt>
                <c:pt idx="3448">
                  <c:v>3449</c:v>
                </c:pt>
                <c:pt idx="3449">
                  <c:v>3450</c:v>
                </c:pt>
                <c:pt idx="3450">
                  <c:v>3451</c:v>
                </c:pt>
                <c:pt idx="3451">
                  <c:v>3452</c:v>
                </c:pt>
                <c:pt idx="3452">
                  <c:v>3453</c:v>
                </c:pt>
                <c:pt idx="3453">
                  <c:v>3454</c:v>
                </c:pt>
                <c:pt idx="3454">
                  <c:v>3455</c:v>
                </c:pt>
                <c:pt idx="3455">
                  <c:v>3456</c:v>
                </c:pt>
                <c:pt idx="3456">
                  <c:v>3457</c:v>
                </c:pt>
                <c:pt idx="3457">
                  <c:v>3458</c:v>
                </c:pt>
                <c:pt idx="3458">
                  <c:v>3459</c:v>
                </c:pt>
                <c:pt idx="3459">
                  <c:v>3460</c:v>
                </c:pt>
                <c:pt idx="3460">
                  <c:v>3461</c:v>
                </c:pt>
                <c:pt idx="3461">
                  <c:v>3462</c:v>
                </c:pt>
                <c:pt idx="3462">
                  <c:v>3463</c:v>
                </c:pt>
                <c:pt idx="3463">
                  <c:v>3464</c:v>
                </c:pt>
                <c:pt idx="3464">
                  <c:v>3465</c:v>
                </c:pt>
                <c:pt idx="3465">
                  <c:v>3466</c:v>
                </c:pt>
                <c:pt idx="3466">
                  <c:v>3467</c:v>
                </c:pt>
                <c:pt idx="3467">
                  <c:v>3468</c:v>
                </c:pt>
                <c:pt idx="3468">
                  <c:v>3469</c:v>
                </c:pt>
                <c:pt idx="3469">
                  <c:v>3470</c:v>
                </c:pt>
                <c:pt idx="3470">
                  <c:v>3471</c:v>
                </c:pt>
                <c:pt idx="3471">
                  <c:v>3472</c:v>
                </c:pt>
                <c:pt idx="3472">
                  <c:v>3473</c:v>
                </c:pt>
                <c:pt idx="3473">
                  <c:v>3474</c:v>
                </c:pt>
                <c:pt idx="3474">
                  <c:v>3475</c:v>
                </c:pt>
                <c:pt idx="3475">
                  <c:v>3476</c:v>
                </c:pt>
                <c:pt idx="3476">
                  <c:v>3477</c:v>
                </c:pt>
                <c:pt idx="3477">
                  <c:v>3478</c:v>
                </c:pt>
                <c:pt idx="3478">
                  <c:v>3479</c:v>
                </c:pt>
                <c:pt idx="3479">
                  <c:v>3480</c:v>
                </c:pt>
                <c:pt idx="3480">
                  <c:v>3481</c:v>
                </c:pt>
                <c:pt idx="3481">
                  <c:v>3482</c:v>
                </c:pt>
                <c:pt idx="3482">
                  <c:v>3483</c:v>
                </c:pt>
                <c:pt idx="3483">
                  <c:v>3484</c:v>
                </c:pt>
                <c:pt idx="3484">
                  <c:v>3485</c:v>
                </c:pt>
                <c:pt idx="3485">
                  <c:v>3486</c:v>
                </c:pt>
                <c:pt idx="3486">
                  <c:v>3487</c:v>
                </c:pt>
                <c:pt idx="3487">
                  <c:v>3488</c:v>
                </c:pt>
                <c:pt idx="3488">
                  <c:v>3489</c:v>
                </c:pt>
                <c:pt idx="3489">
                  <c:v>3490</c:v>
                </c:pt>
                <c:pt idx="3490">
                  <c:v>3491</c:v>
                </c:pt>
                <c:pt idx="3491">
                  <c:v>3492</c:v>
                </c:pt>
                <c:pt idx="3492">
                  <c:v>3493</c:v>
                </c:pt>
                <c:pt idx="3493">
                  <c:v>3494</c:v>
                </c:pt>
                <c:pt idx="3494">
                  <c:v>3495</c:v>
                </c:pt>
                <c:pt idx="3495">
                  <c:v>3496</c:v>
                </c:pt>
                <c:pt idx="3496">
                  <c:v>3497</c:v>
                </c:pt>
                <c:pt idx="3497">
                  <c:v>3498</c:v>
                </c:pt>
                <c:pt idx="3498">
                  <c:v>3499</c:v>
                </c:pt>
                <c:pt idx="3499">
                  <c:v>3500</c:v>
                </c:pt>
                <c:pt idx="3500">
                  <c:v>3501</c:v>
                </c:pt>
                <c:pt idx="3501">
                  <c:v>3502</c:v>
                </c:pt>
                <c:pt idx="3502">
                  <c:v>3503</c:v>
                </c:pt>
                <c:pt idx="3503">
                  <c:v>3504</c:v>
                </c:pt>
                <c:pt idx="3504">
                  <c:v>3505</c:v>
                </c:pt>
                <c:pt idx="3505">
                  <c:v>3506</c:v>
                </c:pt>
                <c:pt idx="3506">
                  <c:v>3507</c:v>
                </c:pt>
                <c:pt idx="3507">
                  <c:v>3508</c:v>
                </c:pt>
                <c:pt idx="3508">
                  <c:v>3509</c:v>
                </c:pt>
                <c:pt idx="3509">
                  <c:v>3510</c:v>
                </c:pt>
                <c:pt idx="3510">
                  <c:v>3511</c:v>
                </c:pt>
                <c:pt idx="3511">
                  <c:v>3512</c:v>
                </c:pt>
                <c:pt idx="3512">
                  <c:v>3513</c:v>
                </c:pt>
                <c:pt idx="3513">
                  <c:v>3514</c:v>
                </c:pt>
                <c:pt idx="3514">
                  <c:v>3515</c:v>
                </c:pt>
                <c:pt idx="3515">
                  <c:v>3516</c:v>
                </c:pt>
                <c:pt idx="3516">
                  <c:v>3517</c:v>
                </c:pt>
                <c:pt idx="3517">
                  <c:v>3518</c:v>
                </c:pt>
                <c:pt idx="3518">
                  <c:v>3519</c:v>
                </c:pt>
                <c:pt idx="3519">
                  <c:v>3520</c:v>
                </c:pt>
                <c:pt idx="3520">
                  <c:v>3521</c:v>
                </c:pt>
                <c:pt idx="3521">
                  <c:v>3522</c:v>
                </c:pt>
                <c:pt idx="3522">
                  <c:v>3523</c:v>
                </c:pt>
                <c:pt idx="3523">
                  <c:v>3524</c:v>
                </c:pt>
                <c:pt idx="3524">
                  <c:v>3525</c:v>
                </c:pt>
                <c:pt idx="3525">
                  <c:v>3526</c:v>
                </c:pt>
                <c:pt idx="3526">
                  <c:v>3527</c:v>
                </c:pt>
                <c:pt idx="3527">
                  <c:v>3528</c:v>
                </c:pt>
                <c:pt idx="3528">
                  <c:v>3529</c:v>
                </c:pt>
                <c:pt idx="3529">
                  <c:v>3530</c:v>
                </c:pt>
                <c:pt idx="3530">
                  <c:v>3531</c:v>
                </c:pt>
                <c:pt idx="3531">
                  <c:v>3532</c:v>
                </c:pt>
                <c:pt idx="3532">
                  <c:v>3533</c:v>
                </c:pt>
                <c:pt idx="3533">
                  <c:v>3534</c:v>
                </c:pt>
                <c:pt idx="3534">
                  <c:v>3535</c:v>
                </c:pt>
                <c:pt idx="3535">
                  <c:v>3536</c:v>
                </c:pt>
                <c:pt idx="3536">
                  <c:v>3537</c:v>
                </c:pt>
                <c:pt idx="3537">
                  <c:v>3538</c:v>
                </c:pt>
                <c:pt idx="3538">
                  <c:v>3539</c:v>
                </c:pt>
                <c:pt idx="3539">
                  <c:v>3540</c:v>
                </c:pt>
                <c:pt idx="3540">
                  <c:v>3541</c:v>
                </c:pt>
                <c:pt idx="3541">
                  <c:v>3542</c:v>
                </c:pt>
                <c:pt idx="3542">
                  <c:v>3543</c:v>
                </c:pt>
                <c:pt idx="3543">
                  <c:v>3544</c:v>
                </c:pt>
                <c:pt idx="3544">
                  <c:v>3545</c:v>
                </c:pt>
                <c:pt idx="3545">
                  <c:v>3546</c:v>
                </c:pt>
                <c:pt idx="3546">
                  <c:v>3547</c:v>
                </c:pt>
                <c:pt idx="3547">
                  <c:v>3548</c:v>
                </c:pt>
                <c:pt idx="3548">
                  <c:v>3549</c:v>
                </c:pt>
                <c:pt idx="3549">
                  <c:v>3550</c:v>
                </c:pt>
                <c:pt idx="3550">
                  <c:v>3551</c:v>
                </c:pt>
                <c:pt idx="3551">
                  <c:v>3552</c:v>
                </c:pt>
                <c:pt idx="3552">
                  <c:v>3553</c:v>
                </c:pt>
                <c:pt idx="3553">
                  <c:v>3554</c:v>
                </c:pt>
                <c:pt idx="3554">
                  <c:v>3555</c:v>
                </c:pt>
                <c:pt idx="3555">
                  <c:v>3556</c:v>
                </c:pt>
                <c:pt idx="3556">
                  <c:v>3557</c:v>
                </c:pt>
                <c:pt idx="3557">
                  <c:v>3558</c:v>
                </c:pt>
                <c:pt idx="3558">
                  <c:v>3559</c:v>
                </c:pt>
                <c:pt idx="3559">
                  <c:v>3560</c:v>
                </c:pt>
                <c:pt idx="3560">
                  <c:v>3561</c:v>
                </c:pt>
                <c:pt idx="3561">
                  <c:v>3562</c:v>
                </c:pt>
                <c:pt idx="3562">
                  <c:v>3563</c:v>
                </c:pt>
                <c:pt idx="3563">
                  <c:v>3564</c:v>
                </c:pt>
                <c:pt idx="3564">
                  <c:v>3565</c:v>
                </c:pt>
                <c:pt idx="3565">
                  <c:v>3566</c:v>
                </c:pt>
                <c:pt idx="3566">
                  <c:v>3567</c:v>
                </c:pt>
                <c:pt idx="3567">
                  <c:v>3568</c:v>
                </c:pt>
                <c:pt idx="3568">
                  <c:v>3569</c:v>
                </c:pt>
                <c:pt idx="3569">
                  <c:v>3570</c:v>
                </c:pt>
                <c:pt idx="3570">
                  <c:v>3571</c:v>
                </c:pt>
                <c:pt idx="3571">
                  <c:v>3572</c:v>
                </c:pt>
                <c:pt idx="3572">
                  <c:v>3573</c:v>
                </c:pt>
                <c:pt idx="3573">
                  <c:v>3574</c:v>
                </c:pt>
                <c:pt idx="3574">
                  <c:v>3575</c:v>
                </c:pt>
                <c:pt idx="3575">
                  <c:v>3576</c:v>
                </c:pt>
                <c:pt idx="3576">
                  <c:v>3577</c:v>
                </c:pt>
                <c:pt idx="3577">
                  <c:v>3578</c:v>
                </c:pt>
                <c:pt idx="3578">
                  <c:v>3579</c:v>
                </c:pt>
                <c:pt idx="3579">
                  <c:v>3580</c:v>
                </c:pt>
                <c:pt idx="3580">
                  <c:v>3581</c:v>
                </c:pt>
                <c:pt idx="3581">
                  <c:v>3582</c:v>
                </c:pt>
                <c:pt idx="3582">
                  <c:v>3583</c:v>
                </c:pt>
                <c:pt idx="3583">
                  <c:v>3584</c:v>
                </c:pt>
                <c:pt idx="3584">
                  <c:v>3585</c:v>
                </c:pt>
                <c:pt idx="3585">
                  <c:v>3586</c:v>
                </c:pt>
                <c:pt idx="3586">
                  <c:v>3587</c:v>
                </c:pt>
                <c:pt idx="3587">
                  <c:v>3588</c:v>
                </c:pt>
                <c:pt idx="3588">
                  <c:v>3589</c:v>
                </c:pt>
                <c:pt idx="3589">
                  <c:v>3590</c:v>
                </c:pt>
                <c:pt idx="3590">
                  <c:v>3591</c:v>
                </c:pt>
                <c:pt idx="3591">
                  <c:v>3592</c:v>
                </c:pt>
                <c:pt idx="3592">
                  <c:v>3593</c:v>
                </c:pt>
                <c:pt idx="3593">
                  <c:v>3594</c:v>
                </c:pt>
                <c:pt idx="3594">
                  <c:v>3595</c:v>
                </c:pt>
                <c:pt idx="3595">
                  <c:v>3596</c:v>
                </c:pt>
                <c:pt idx="3596">
                  <c:v>3597</c:v>
                </c:pt>
                <c:pt idx="3597">
                  <c:v>3598</c:v>
                </c:pt>
                <c:pt idx="3598">
                  <c:v>3599</c:v>
                </c:pt>
                <c:pt idx="3599">
                  <c:v>3600</c:v>
                </c:pt>
                <c:pt idx="3600">
                  <c:v>3601</c:v>
                </c:pt>
                <c:pt idx="3601">
                  <c:v>3602</c:v>
                </c:pt>
                <c:pt idx="3602">
                  <c:v>3603</c:v>
                </c:pt>
                <c:pt idx="3603">
                  <c:v>3604</c:v>
                </c:pt>
                <c:pt idx="3604">
                  <c:v>3605</c:v>
                </c:pt>
                <c:pt idx="3605">
                  <c:v>3606</c:v>
                </c:pt>
                <c:pt idx="3606">
                  <c:v>3607</c:v>
                </c:pt>
                <c:pt idx="3607">
                  <c:v>3608</c:v>
                </c:pt>
                <c:pt idx="3608">
                  <c:v>3609</c:v>
                </c:pt>
                <c:pt idx="3609">
                  <c:v>3610</c:v>
                </c:pt>
                <c:pt idx="3610">
                  <c:v>3611</c:v>
                </c:pt>
                <c:pt idx="3611">
                  <c:v>3612</c:v>
                </c:pt>
                <c:pt idx="3612">
                  <c:v>3613</c:v>
                </c:pt>
                <c:pt idx="3613">
                  <c:v>3614</c:v>
                </c:pt>
                <c:pt idx="3614">
                  <c:v>3615</c:v>
                </c:pt>
                <c:pt idx="3615">
                  <c:v>3616</c:v>
                </c:pt>
                <c:pt idx="3616">
                  <c:v>3617</c:v>
                </c:pt>
                <c:pt idx="3617">
                  <c:v>3618</c:v>
                </c:pt>
                <c:pt idx="3618">
                  <c:v>3619</c:v>
                </c:pt>
                <c:pt idx="3619">
                  <c:v>3620</c:v>
                </c:pt>
                <c:pt idx="3620">
                  <c:v>3621</c:v>
                </c:pt>
                <c:pt idx="3621">
                  <c:v>3622</c:v>
                </c:pt>
                <c:pt idx="3622">
                  <c:v>3623</c:v>
                </c:pt>
                <c:pt idx="3623">
                  <c:v>3624</c:v>
                </c:pt>
                <c:pt idx="3624">
                  <c:v>3625</c:v>
                </c:pt>
                <c:pt idx="3625">
                  <c:v>3626</c:v>
                </c:pt>
                <c:pt idx="3626">
                  <c:v>3627</c:v>
                </c:pt>
                <c:pt idx="3627">
                  <c:v>3628</c:v>
                </c:pt>
                <c:pt idx="3628">
                  <c:v>3629</c:v>
                </c:pt>
                <c:pt idx="3629">
                  <c:v>3630</c:v>
                </c:pt>
                <c:pt idx="3630">
                  <c:v>3631</c:v>
                </c:pt>
                <c:pt idx="3631">
                  <c:v>3632</c:v>
                </c:pt>
                <c:pt idx="3632">
                  <c:v>3633</c:v>
                </c:pt>
                <c:pt idx="3633">
                  <c:v>3634</c:v>
                </c:pt>
                <c:pt idx="3634">
                  <c:v>3635</c:v>
                </c:pt>
                <c:pt idx="3635">
                  <c:v>3636</c:v>
                </c:pt>
                <c:pt idx="3636">
                  <c:v>3637</c:v>
                </c:pt>
                <c:pt idx="3637">
                  <c:v>3638</c:v>
                </c:pt>
                <c:pt idx="3638">
                  <c:v>3639</c:v>
                </c:pt>
                <c:pt idx="3639">
                  <c:v>3640</c:v>
                </c:pt>
                <c:pt idx="3640">
                  <c:v>3641</c:v>
                </c:pt>
                <c:pt idx="3641">
                  <c:v>3642</c:v>
                </c:pt>
                <c:pt idx="3642">
                  <c:v>3643</c:v>
                </c:pt>
                <c:pt idx="3643">
                  <c:v>3644</c:v>
                </c:pt>
                <c:pt idx="3644">
                  <c:v>3645</c:v>
                </c:pt>
                <c:pt idx="3645">
                  <c:v>3646</c:v>
                </c:pt>
                <c:pt idx="3646">
                  <c:v>3647</c:v>
                </c:pt>
                <c:pt idx="3647">
                  <c:v>3648</c:v>
                </c:pt>
                <c:pt idx="3648">
                  <c:v>3649</c:v>
                </c:pt>
                <c:pt idx="3649">
                  <c:v>3650</c:v>
                </c:pt>
                <c:pt idx="3650">
                  <c:v>3651</c:v>
                </c:pt>
                <c:pt idx="3651">
                  <c:v>3652</c:v>
                </c:pt>
                <c:pt idx="3652">
                  <c:v>3653</c:v>
                </c:pt>
                <c:pt idx="3653">
                  <c:v>3654</c:v>
                </c:pt>
                <c:pt idx="3654">
                  <c:v>3655</c:v>
                </c:pt>
                <c:pt idx="3655">
                  <c:v>3656</c:v>
                </c:pt>
                <c:pt idx="3656">
                  <c:v>3657</c:v>
                </c:pt>
                <c:pt idx="3657">
                  <c:v>3658</c:v>
                </c:pt>
                <c:pt idx="3658">
                  <c:v>3659</c:v>
                </c:pt>
                <c:pt idx="3659">
                  <c:v>3660</c:v>
                </c:pt>
                <c:pt idx="3660">
                  <c:v>3661</c:v>
                </c:pt>
                <c:pt idx="3661">
                  <c:v>3662</c:v>
                </c:pt>
                <c:pt idx="3662">
                  <c:v>3663</c:v>
                </c:pt>
                <c:pt idx="3663">
                  <c:v>3664</c:v>
                </c:pt>
                <c:pt idx="3664">
                  <c:v>3665</c:v>
                </c:pt>
                <c:pt idx="3665">
                  <c:v>3666</c:v>
                </c:pt>
                <c:pt idx="3666">
                  <c:v>3667</c:v>
                </c:pt>
                <c:pt idx="3667">
                  <c:v>3668</c:v>
                </c:pt>
                <c:pt idx="3668">
                  <c:v>3669</c:v>
                </c:pt>
                <c:pt idx="3669">
                  <c:v>3670</c:v>
                </c:pt>
                <c:pt idx="3670">
                  <c:v>3671</c:v>
                </c:pt>
                <c:pt idx="3671">
                  <c:v>3672</c:v>
                </c:pt>
                <c:pt idx="3672">
                  <c:v>3673</c:v>
                </c:pt>
                <c:pt idx="3673">
                  <c:v>3674</c:v>
                </c:pt>
                <c:pt idx="3674">
                  <c:v>3675</c:v>
                </c:pt>
                <c:pt idx="3675">
                  <c:v>3676</c:v>
                </c:pt>
                <c:pt idx="3676">
                  <c:v>3677</c:v>
                </c:pt>
                <c:pt idx="3677">
                  <c:v>3678</c:v>
                </c:pt>
                <c:pt idx="3678">
                  <c:v>3679</c:v>
                </c:pt>
                <c:pt idx="3679">
                  <c:v>3680</c:v>
                </c:pt>
                <c:pt idx="3680">
                  <c:v>3681</c:v>
                </c:pt>
                <c:pt idx="3681">
                  <c:v>3682</c:v>
                </c:pt>
                <c:pt idx="3682">
                  <c:v>3683</c:v>
                </c:pt>
                <c:pt idx="3683">
                  <c:v>3684</c:v>
                </c:pt>
                <c:pt idx="3684">
                  <c:v>3685</c:v>
                </c:pt>
                <c:pt idx="3685">
                  <c:v>3686</c:v>
                </c:pt>
                <c:pt idx="3686">
                  <c:v>3687</c:v>
                </c:pt>
                <c:pt idx="3687">
                  <c:v>3688</c:v>
                </c:pt>
                <c:pt idx="3688">
                  <c:v>3689</c:v>
                </c:pt>
                <c:pt idx="3689">
                  <c:v>3690</c:v>
                </c:pt>
                <c:pt idx="3690">
                  <c:v>3691</c:v>
                </c:pt>
                <c:pt idx="3691">
                  <c:v>3692</c:v>
                </c:pt>
                <c:pt idx="3692">
                  <c:v>3693</c:v>
                </c:pt>
                <c:pt idx="3693">
                  <c:v>3694</c:v>
                </c:pt>
                <c:pt idx="3694">
                  <c:v>3695</c:v>
                </c:pt>
                <c:pt idx="3695">
                  <c:v>3696</c:v>
                </c:pt>
                <c:pt idx="3696">
                  <c:v>3697</c:v>
                </c:pt>
                <c:pt idx="3697">
                  <c:v>3698</c:v>
                </c:pt>
                <c:pt idx="3698">
                  <c:v>3699</c:v>
                </c:pt>
                <c:pt idx="3699">
                  <c:v>3700</c:v>
                </c:pt>
                <c:pt idx="3700">
                  <c:v>3701</c:v>
                </c:pt>
                <c:pt idx="3701">
                  <c:v>3702</c:v>
                </c:pt>
                <c:pt idx="3702">
                  <c:v>3703</c:v>
                </c:pt>
                <c:pt idx="3703">
                  <c:v>3704</c:v>
                </c:pt>
                <c:pt idx="3704">
                  <c:v>3705</c:v>
                </c:pt>
                <c:pt idx="3705">
                  <c:v>3706</c:v>
                </c:pt>
                <c:pt idx="3706">
                  <c:v>3707</c:v>
                </c:pt>
                <c:pt idx="3707">
                  <c:v>3708</c:v>
                </c:pt>
                <c:pt idx="3708">
                  <c:v>3709</c:v>
                </c:pt>
                <c:pt idx="3709">
                  <c:v>3710</c:v>
                </c:pt>
                <c:pt idx="3710">
                  <c:v>3711</c:v>
                </c:pt>
                <c:pt idx="3711">
                  <c:v>3712</c:v>
                </c:pt>
                <c:pt idx="3712">
                  <c:v>3713</c:v>
                </c:pt>
                <c:pt idx="3713">
                  <c:v>3714</c:v>
                </c:pt>
                <c:pt idx="3714">
                  <c:v>3715</c:v>
                </c:pt>
                <c:pt idx="3715">
                  <c:v>3716</c:v>
                </c:pt>
                <c:pt idx="3716">
                  <c:v>3717</c:v>
                </c:pt>
                <c:pt idx="3717">
                  <c:v>3718</c:v>
                </c:pt>
                <c:pt idx="3718">
                  <c:v>3719</c:v>
                </c:pt>
                <c:pt idx="3719">
                  <c:v>3720</c:v>
                </c:pt>
                <c:pt idx="3720">
                  <c:v>3721</c:v>
                </c:pt>
                <c:pt idx="3721">
                  <c:v>3722</c:v>
                </c:pt>
                <c:pt idx="3722">
                  <c:v>3723</c:v>
                </c:pt>
                <c:pt idx="3723">
                  <c:v>3724</c:v>
                </c:pt>
                <c:pt idx="3724">
                  <c:v>3725</c:v>
                </c:pt>
                <c:pt idx="3725">
                  <c:v>3726</c:v>
                </c:pt>
                <c:pt idx="3726">
                  <c:v>3727</c:v>
                </c:pt>
                <c:pt idx="3727">
                  <c:v>3728</c:v>
                </c:pt>
                <c:pt idx="3728">
                  <c:v>3729</c:v>
                </c:pt>
                <c:pt idx="3729">
                  <c:v>3730</c:v>
                </c:pt>
                <c:pt idx="3730">
                  <c:v>3731</c:v>
                </c:pt>
                <c:pt idx="3731">
                  <c:v>3732</c:v>
                </c:pt>
                <c:pt idx="3732">
                  <c:v>3733</c:v>
                </c:pt>
                <c:pt idx="3733">
                  <c:v>3734</c:v>
                </c:pt>
                <c:pt idx="3734">
                  <c:v>3735</c:v>
                </c:pt>
                <c:pt idx="3735">
                  <c:v>3736</c:v>
                </c:pt>
                <c:pt idx="3736">
                  <c:v>3737</c:v>
                </c:pt>
                <c:pt idx="3737">
                  <c:v>3738</c:v>
                </c:pt>
                <c:pt idx="3738">
                  <c:v>3739</c:v>
                </c:pt>
                <c:pt idx="3739">
                  <c:v>3740</c:v>
                </c:pt>
                <c:pt idx="3740">
                  <c:v>3741</c:v>
                </c:pt>
                <c:pt idx="3741">
                  <c:v>3742</c:v>
                </c:pt>
                <c:pt idx="3742">
                  <c:v>3743</c:v>
                </c:pt>
                <c:pt idx="3743">
                  <c:v>3744</c:v>
                </c:pt>
                <c:pt idx="3744">
                  <c:v>3745</c:v>
                </c:pt>
                <c:pt idx="3745">
                  <c:v>3746</c:v>
                </c:pt>
                <c:pt idx="3746">
                  <c:v>3747</c:v>
                </c:pt>
                <c:pt idx="3747">
                  <c:v>3748</c:v>
                </c:pt>
                <c:pt idx="3748">
                  <c:v>3749</c:v>
                </c:pt>
                <c:pt idx="3749">
                  <c:v>3750</c:v>
                </c:pt>
                <c:pt idx="3750">
                  <c:v>3751</c:v>
                </c:pt>
                <c:pt idx="3751">
                  <c:v>3752</c:v>
                </c:pt>
                <c:pt idx="3752">
                  <c:v>3753</c:v>
                </c:pt>
                <c:pt idx="3753">
                  <c:v>3754</c:v>
                </c:pt>
                <c:pt idx="3754">
                  <c:v>3755</c:v>
                </c:pt>
                <c:pt idx="3755">
                  <c:v>3756</c:v>
                </c:pt>
                <c:pt idx="3756">
                  <c:v>3757</c:v>
                </c:pt>
                <c:pt idx="3757">
                  <c:v>3758</c:v>
                </c:pt>
                <c:pt idx="3758">
                  <c:v>3759</c:v>
                </c:pt>
                <c:pt idx="3759">
                  <c:v>3760</c:v>
                </c:pt>
                <c:pt idx="3760">
                  <c:v>3761</c:v>
                </c:pt>
                <c:pt idx="3761">
                  <c:v>3762</c:v>
                </c:pt>
                <c:pt idx="3762">
                  <c:v>3763</c:v>
                </c:pt>
                <c:pt idx="3763">
                  <c:v>3764</c:v>
                </c:pt>
                <c:pt idx="3764">
                  <c:v>3765</c:v>
                </c:pt>
                <c:pt idx="3765">
                  <c:v>3766</c:v>
                </c:pt>
                <c:pt idx="3766">
                  <c:v>3767</c:v>
                </c:pt>
                <c:pt idx="3767">
                  <c:v>3768</c:v>
                </c:pt>
                <c:pt idx="3768">
                  <c:v>3769</c:v>
                </c:pt>
                <c:pt idx="3769">
                  <c:v>3770</c:v>
                </c:pt>
                <c:pt idx="3770">
                  <c:v>3771</c:v>
                </c:pt>
                <c:pt idx="3771">
                  <c:v>3772</c:v>
                </c:pt>
                <c:pt idx="3772">
                  <c:v>3773</c:v>
                </c:pt>
                <c:pt idx="3773">
                  <c:v>3774</c:v>
                </c:pt>
                <c:pt idx="3774">
                  <c:v>3775</c:v>
                </c:pt>
                <c:pt idx="3775">
                  <c:v>3776</c:v>
                </c:pt>
                <c:pt idx="3776">
                  <c:v>3777</c:v>
                </c:pt>
                <c:pt idx="3777">
                  <c:v>3778</c:v>
                </c:pt>
                <c:pt idx="3778">
                  <c:v>3779</c:v>
                </c:pt>
                <c:pt idx="3779">
                  <c:v>3780</c:v>
                </c:pt>
                <c:pt idx="3780">
                  <c:v>3781</c:v>
                </c:pt>
                <c:pt idx="3781">
                  <c:v>3782</c:v>
                </c:pt>
                <c:pt idx="3782">
                  <c:v>3783</c:v>
                </c:pt>
                <c:pt idx="3783">
                  <c:v>3784</c:v>
                </c:pt>
                <c:pt idx="3784">
                  <c:v>3785</c:v>
                </c:pt>
                <c:pt idx="3785">
                  <c:v>3786</c:v>
                </c:pt>
                <c:pt idx="3786">
                  <c:v>3787</c:v>
                </c:pt>
                <c:pt idx="3787">
                  <c:v>3788</c:v>
                </c:pt>
                <c:pt idx="3788">
                  <c:v>3789</c:v>
                </c:pt>
                <c:pt idx="3789">
                  <c:v>3790</c:v>
                </c:pt>
                <c:pt idx="3790">
                  <c:v>3791</c:v>
                </c:pt>
                <c:pt idx="3791">
                  <c:v>3792</c:v>
                </c:pt>
                <c:pt idx="3792">
                  <c:v>3793</c:v>
                </c:pt>
                <c:pt idx="3793">
                  <c:v>3794</c:v>
                </c:pt>
                <c:pt idx="3794">
                  <c:v>3795</c:v>
                </c:pt>
                <c:pt idx="3795">
                  <c:v>3796</c:v>
                </c:pt>
                <c:pt idx="3796">
                  <c:v>3797</c:v>
                </c:pt>
                <c:pt idx="3797">
                  <c:v>3798</c:v>
                </c:pt>
                <c:pt idx="3798">
                  <c:v>3799</c:v>
                </c:pt>
                <c:pt idx="3799">
                  <c:v>3800</c:v>
                </c:pt>
                <c:pt idx="3800">
                  <c:v>3801</c:v>
                </c:pt>
                <c:pt idx="3801">
                  <c:v>3802</c:v>
                </c:pt>
                <c:pt idx="3802">
                  <c:v>3803</c:v>
                </c:pt>
                <c:pt idx="3803">
                  <c:v>3804</c:v>
                </c:pt>
                <c:pt idx="3804">
                  <c:v>3805</c:v>
                </c:pt>
                <c:pt idx="3805">
                  <c:v>3806</c:v>
                </c:pt>
                <c:pt idx="3806">
                  <c:v>3807</c:v>
                </c:pt>
                <c:pt idx="3807">
                  <c:v>3808</c:v>
                </c:pt>
                <c:pt idx="3808">
                  <c:v>3809</c:v>
                </c:pt>
                <c:pt idx="3809">
                  <c:v>3810</c:v>
                </c:pt>
                <c:pt idx="3810">
                  <c:v>3811</c:v>
                </c:pt>
                <c:pt idx="3811">
                  <c:v>3812</c:v>
                </c:pt>
                <c:pt idx="3812">
                  <c:v>3813</c:v>
                </c:pt>
                <c:pt idx="3813">
                  <c:v>3814</c:v>
                </c:pt>
                <c:pt idx="3814">
                  <c:v>3815</c:v>
                </c:pt>
                <c:pt idx="3815">
                  <c:v>3816</c:v>
                </c:pt>
                <c:pt idx="3816">
                  <c:v>3817</c:v>
                </c:pt>
                <c:pt idx="3817">
                  <c:v>3818</c:v>
                </c:pt>
                <c:pt idx="3818">
                  <c:v>3819</c:v>
                </c:pt>
                <c:pt idx="3819">
                  <c:v>3820</c:v>
                </c:pt>
                <c:pt idx="3820">
                  <c:v>3821</c:v>
                </c:pt>
                <c:pt idx="3821">
                  <c:v>3822</c:v>
                </c:pt>
                <c:pt idx="3822">
                  <c:v>3823</c:v>
                </c:pt>
                <c:pt idx="3823">
                  <c:v>3824</c:v>
                </c:pt>
                <c:pt idx="3824">
                  <c:v>3825</c:v>
                </c:pt>
                <c:pt idx="3825">
                  <c:v>3826</c:v>
                </c:pt>
                <c:pt idx="3826">
                  <c:v>3827</c:v>
                </c:pt>
                <c:pt idx="3827">
                  <c:v>3828</c:v>
                </c:pt>
                <c:pt idx="3828">
                  <c:v>3829</c:v>
                </c:pt>
                <c:pt idx="3829">
                  <c:v>3830</c:v>
                </c:pt>
                <c:pt idx="3830">
                  <c:v>3831</c:v>
                </c:pt>
                <c:pt idx="3831">
                  <c:v>3832</c:v>
                </c:pt>
                <c:pt idx="3832">
                  <c:v>3833</c:v>
                </c:pt>
                <c:pt idx="3833">
                  <c:v>3834</c:v>
                </c:pt>
                <c:pt idx="3834">
                  <c:v>3835</c:v>
                </c:pt>
                <c:pt idx="3835">
                  <c:v>3836</c:v>
                </c:pt>
                <c:pt idx="3836">
                  <c:v>3837</c:v>
                </c:pt>
                <c:pt idx="3837">
                  <c:v>3838</c:v>
                </c:pt>
                <c:pt idx="3838">
                  <c:v>3839</c:v>
                </c:pt>
                <c:pt idx="3839">
                  <c:v>3840</c:v>
                </c:pt>
                <c:pt idx="3840">
                  <c:v>3841</c:v>
                </c:pt>
                <c:pt idx="3841">
                  <c:v>3842</c:v>
                </c:pt>
                <c:pt idx="3842">
                  <c:v>3843</c:v>
                </c:pt>
                <c:pt idx="3843">
                  <c:v>3844</c:v>
                </c:pt>
                <c:pt idx="3844">
                  <c:v>3845</c:v>
                </c:pt>
                <c:pt idx="3845">
                  <c:v>3846</c:v>
                </c:pt>
                <c:pt idx="3846">
                  <c:v>3847</c:v>
                </c:pt>
                <c:pt idx="3847">
                  <c:v>3848</c:v>
                </c:pt>
                <c:pt idx="3848">
                  <c:v>3849</c:v>
                </c:pt>
                <c:pt idx="3849">
                  <c:v>3850</c:v>
                </c:pt>
                <c:pt idx="3850">
                  <c:v>3851</c:v>
                </c:pt>
                <c:pt idx="3851">
                  <c:v>3852</c:v>
                </c:pt>
                <c:pt idx="3852">
                  <c:v>3853</c:v>
                </c:pt>
                <c:pt idx="3853">
                  <c:v>3854</c:v>
                </c:pt>
                <c:pt idx="3854">
                  <c:v>3855</c:v>
                </c:pt>
                <c:pt idx="3855">
                  <c:v>3856</c:v>
                </c:pt>
                <c:pt idx="3856">
                  <c:v>3857</c:v>
                </c:pt>
                <c:pt idx="3857">
                  <c:v>3858</c:v>
                </c:pt>
                <c:pt idx="3858">
                  <c:v>3859</c:v>
                </c:pt>
                <c:pt idx="3859">
                  <c:v>3860</c:v>
                </c:pt>
                <c:pt idx="3860">
                  <c:v>3861</c:v>
                </c:pt>
                <c:pt idx="3861">
                  <c:v>3862</c:v>
                </c:pt>
                <c:pt idx="3862">
                  <c:v>3863</c:v>
                </c:pt>
                <c:pt idx="3863">
                  <c:v>3864</c:v>
                </c:pt>
                <c:pt idx="3864">
                  <c:v>3865</c:v>
                </c:pt>
                <c:pt idx="3865">
                  <c:v>3866</c:v>
                </c:pt>
                <c:pt idx="3866">
                  <c:v>3867</c:v>
                </c:pt>
                <c:pt idx="3867">
                  <c:v>3868</c:v>
                </c:pt>
                <c:pt idx="3868">
                  <c:v>3869</c:v>
                </c:pt>
                <c:pt idx="3869">
                  <c:v>3870</c:v>
                </c:pt>
                <c:pt idx="3870">
                  <c:v>3871</c:v>
                </c:pt>
                <c:pt idx="3871">
                  <c:v>3872</c:v>
                </c:pt>
                <c:pt idx="3872">
                  <c:v>3873</c:v>
                </c:pt>
                <c:pt idx="3873">
                  <c:v>3874</c:v>
                </c:pt>
                <c:pt idx="3874">
                  <c:v>3875</c:v>
                </c:pt>
                <c:pt idx="3875">
                  <c:v>3876</c:v>
                </c:pt>
                <c:pt idx="3876">
                  <c:v>3877</c:v>
                </c:pt>
                <c:pt idx="3877">
                  <c:v>3878</c:v>
                </c:pt>
                <c:pt idx="3878">
                  <c:v>3879</c:v>
                </c:pt>
                <c:pt idx="3879">
                  <c:v>3880</c:v>
                </c:pt>
                <c:pt idx="3880">
                  <c:v>3881</c:v>
                </c:pt>
                <c:pt idx="3881">
                  <c:v>3882</c:v>
                </c:pt>
                <c:pt idx="3882">
                  <c:v>3883</c:v>
                </c:pt>
                <c:pt idx="3883">
                  <c:v>3884</c:v>
                </c:pt>
                <c:pt idx="3884">
                  <c:v>3885</c:v>
                </c:pt>
                <c:pt idx="3885">
                  <c:v>3886</c:v>
                </c:pt>
                <c:pt idx="3886">
                  <c:v>3887</c:v>
                </c:pt>
                <c:pt idx="3887">
                  <c:v>3888</c:v>
                </c:pt>
                <c:pt idx="3888">
                  <c:v>3889</c:v>
                </c:pt>
                <c:pt idx="3889">
                  <c:v>3890</c:v>
                </c:pt>
                <c:pt idx="3890">
                  <c:v>3891</c:v>
                </c:pt>
                <c:pt idx="3891">
                  <c:v>3892</c:v>
                </c:pt>
                <c:pt idx="3892">
                  <c:v>3893</c:v>
                </c:pt>
                <c:pt idx="3893">
                  <c:v>3894</c:v>
                </c:pt>
                <c:pt idx="3894">
                  <c:v>3895</c:v>
                </c:pt>
                <c:pt idx="3895">
                  <c:v>3896</c:v>
                </c:pt>
                <c:pt idx="3896">
                  <c:v>3897</c:v>
                </c:pt>
                <c:pt idx="3897">
                  <c:v>3898</c:v>
                </c:pt>
                <c:pt idx="3898">
                  <c:v>3899</c:v>
                </c:pt>
                <c:pt idx="3899">
                  <c:v>3900</c:v>
                </c:pt>
                <c:pt idx="3900">
                  <c:v>3901</c:v>
                </c:pt>
                <c:pt idx="3901">
                  <c:v>3902</c:v>
                </c:pt>
                <c:pt idx="3902">
                  <c:v>3903</c:v>
                </c:pt>
                <c:pt idx="3903">
                  <c:v>3904</c:v>
                </c:pt>
                <c:pt idx="3904">
                  <c:v>3905</c:v>
                </c:pt>
                <c:pt idx="3905">
                  <c:v>3906</c:v>
                </c:pt>
                <c:pt idx="3906">
                  <c:v>3907</c:v>
                </c:pt>
                <c:pt idx="3907">
                  <c:v>3908</c:v>
                </c:pt>
                <c:pt idx="3908">
                  <c:v>3909</c:v>
                </c:pt>
                <c:pt idx="3909">
                  <c:v>3910</c:v>
                </c:pt>
                <c:pt idx="3910">
                  <c:v>3911</c:v>
                </c:pt>
                <c:pt idx="3911">
                  <c:v>3912</c:v>
                </c:pt>
                <c:pt idx="3912">
                  <c:v>3913</c:v>
                </c:pt>
                <c:pt idx="3913">
                  <c:v>3914</c:v>
                </c:pt>
                <c:pt idx="3914">
                  <c:v>3915</c:v>
                </c:pt>
                <c:pt idx="3915">
                  <c:v>3916</c:v>
                </c:pt>
                <c:pt idx="3916">
                  <c:v>3917</c:v>
                </c:pt>
                <c:pt idx="3917">
                  <c:v>3918</c:v>
                </c:pt>
                <c:pt idx="3918">
                  <c:v>3919</c:v>
                </c:pt>
                <c:pt idx="3919">
                  <c:v>3920</c:v>
                </c:pt>
                <c:pt idx="3920">
                  <c:v>3921</c:v>
                </c:pt>
                <c:pt idx="3921">
                  <c:v>3922</c:v>
                </c:pt>
                <c:pt idx="3922">
                  <c:v>3923</c:v>
                </c:pt>
                <c:pt idx="3923">
                  <c:v>3924</c:v>
                </c:pt>
                <c:pt idx="3924">
                  <c:v>3925</c:v>
                </c:pt>
                <c:pt idx="3925">
                  <c:v>3926</c:v>
                </c:pt>
                <c:pt idx="3926">
                  <c:v>3927</c:v>
                </c:pt>
                <c:pt idx="3927">
                  <c:v>3928</c:v>
                </c:pt>
                <c:pt idx="3928">
                  <c:v>3929</c:v>
                </c:pt>
                <c:pt idx="3929">
                  <c:v>3930</c:v>
                </c:pt>
                <c:pt idx="3930">
                  <c:v>3931</c:v>
                </c:pt>
                <c:pt idx="3931">
                  <c:v>3932</c:v>
                </c:pt>
                <c:pt idx="3932">
                  <c:v>3933</c:v>
                </c:pt>
                <c:pt idx="3933">
                  <c:v>3934</c:v>
                </c:pt>
                <c:pt idx="3934">
                  <c:v>3935</c:v>
                </c:pt>
                <c:pt idx="3935">
                  <c:v>3936</c:v>
                </c:pt>
                <c:pt idx="3936">
                  <c:v>3937</c:v>
                </c:pt>
                <c:pt idx="3937">
                  <c:v>3938</c:v>
                </c:pt>
                <c:pt idx="3938">
                  <c:v>3939</c:v>
                </c:pt>
                <c:pt idx="3939">
                  <c:v>3940</c:v>
                </c:pt>
                <c:pt idx="3940">
                  <c:v>3941</c:v>
                </c:pt>
              </c:numCache>
            </c:numRef>
          </c:xVal>
          <c:yVal>
            <c:numRef>
              <c:f>Sheet1!$AJ$2:$AJ$8217</c:f>
              <c:numCache>
                <c:formatCode>General</c:formatCode>
                <c:ptCount val="8216"/>
                <c:pt idx="0">
                  <c:v>-0.95685359502060141</c:v>
                </c:pt>
                <c:pt idx="1">
                  <c:v>-0.95710049226895855</c:v>
                </c:pt>
                <c:pt idx="2">
                  <c:v>-0.9565820890469201</c:v>
                </c:pt>
                <c:pt idx="3">
                  <c:v>-0.98317768333113786</c:v>
                </c:pt>
                <c:pt idx="4">
                  <c:v>-0.95957119926355361</c:v>
                </c:pt>
                <c:pt idx="5">
                  <c:v>-0.95700830925125047</c:v>
                </c:pt>
                <c:pt idx="6">
                  <c:v>-0.9317993609722075</c:v>
                </c:pt>
                <c:pt idx="7">
                  <c:v>-0.92481374247728176</c:v>
                </c:pt>
                <c:pt idx="8">
                  <c:v>-0.94406423529405092</c:v>
                </c:pt>
                <c:pt idx="9">
                  <c:v>-0.98671406053989497</c:v>
                </c:pt>
                <c:pt idx="10">
                  <c:v>-0.99303713707066255</c:v>
                </c:pt>
                <c:pt idx="11">
                  <c:v>-0.98631879382582444</c:v>
                </c:pt>
                <c:pt idx="12">
                  <c:v>-1.0073449476036611</c:v>
                </c:pt>
                <c:pt idx="13">
                  <c:v>-1.0052978167383486</c:v>
                </c:pt>
                <c:pt idx="14">
                  <c:v>-1.0040105608652539</c:v>
                </c:pt>
                <c:pt idx="15">
                  <c:v>-0.987824429517703</c:v>
                </c:pt>
                <c:pt idx="16">
                  <c:v>-0.99824316955903214</c:v>
                </c:pt>
                <c:pt idx="17">
                  <c:v>-0.9653586521265245</c:v>
                </c:pt>
                <c:pt idx="18">
                  <c:v>-0.9434672187209836</c:v>
                </c:pt>
                <c:pt idx="19">
                  <c:v>-0.94237619718184895</c:v>
                </c:pt>
                <c:pt idx="20">
                  <c:v>-0.94268574110809578</c:v>
                </c:pt>
                <c:pt idx="21">
                  <c:v>-0.94754350572294754</c:v>
                </c:pt>
                <c:pt idx="22">
                  <c:v>-0.95431605883735671</c:v>
                </c:pt>
                <c:pt idx="23">
                  <c:v>-0.96473944286044055</c:v>
                </c:pt>
                <c:pt idx="24">
                  <c:v>-0.96031296847689518</c:v>
                </c:pt>
                <c:pt idx="25">
                  <c:v>-0.88861489603471178</c:v>
                </c:pt>
                <c:pt idx="26">
                  <c:v>-0.95274918332255432</c:v>
                </c:pt>
                <c:pt idx="27">
                  <c:v>-0.91952277916225178</c:v>
                </c:pt>
                <c:pt idx="28">
                  <c:v>-0.91618396735861918</c:v>
                </c:pt>
                <c:pt idx="29">
                  <c:v>-0.88428142181324887</c:v>
                </c:pt>
                <c:pt idx="30">
                  <c:v>-0.88907309810983826</c:v>
                </c:pt>
                <c:pt idx="31">
                  <c:v>-0.86215912286078389</c:v>
                </c:pt>
                <c:pt idx="32">
                  <c:v>-0.8573401990010332</c:v>
                </c:pt>
                <c:pt idx="33">
                  <c:v>-0.85989520361107186</c:v>
                </c:pt>
                <c:pt idx="34">
                  <c:v>-0.86392097083600738</c:v>
                </c:pt>
                <c:pt idx="35">
                  <c:v>-0.85467882610814616</c:v>
                </c:pt>
                <c:pt idx="36">
                  <c:v>-0.83480676638429951</c:v>
                </c:pt>
                <c:pt idx="37">
                  <c:v>-0.801974642871639</c:v>
                </c:pt>
                <c:pt idx="38">
                  <c:v>-0.82042229106129572</c:v>
                </c:pt>
                <c:pt idx="39">
                  <c:v>-0.8093813414817852</c:v>
                </c:pt>
                <c:pt idx="40">
                  <c:v>-0.79513190011593071</c:v>
                </c:pt>
                <c:pt idx="41">
                  <c:v>-0.78723587969706799</c:v>
                </c:pt>
                <c:pt idx="42">
                  <c:v>-0.79260887548784353</c:v>
                </c:pt>
                <c:pt idx="43">
                  <c:v>-0.77091459145521846</c:v>
                </c:pt>
                <c:pt idx="44">
                  <c:v>-0.76249972403079624</c:v>
                </c:pt>
                <c:pt idx="45">
                  <c:v>-0.77044005020545647</c:v>
                </c:pt>
                <c:pt idx="46">
                  <c:v>-0.75489768753107533</c:v>
                </c:pt>
                <c:pt idx="47">
                  <c:v>-0.75674277021042791</c:v>
                </c:pt>
                <c:pt idx="48">
                  <c:v>-0.73618836483078098</c:v>
                </c:pt>
                <c:pt idx="49">
                  <c:v>-0.75003871009893253</c:v>
                </c:pt>
                <c:pt idx="50">
                  <c:v>-0.73012855995071568</c:v>
                </c:pt>
                <c:pt idx="51">
                  <c:v>-0.69621811649751564</c:v>
                </c:pt>
                <c:pt idx="52">
                  <c:v>-0.70377354229720357</c:v>
                </c:pt>
                <c:pt idx="53">
                  <c:v>-0.67698045250648153</c:v>
                </c:pt>
                <c:pt idx="54">
                  <c:v>-0.65788861965498935</c:v>
                </c:pt>
                <c:pt idx="55">
                  <c:v>-0.6613334692429973</c:v>
                </c:pt>
                <c:pt idx="56">
                  <c:v>-0.64364857599721326</c:v>
                </c:pt>
                <c:pt idx="57">
                  <c:v>-0.65738524939311649</c:v>
                </c:pt>
                <c:pt idx="58">
                  <c:v>-0.63699594899053746</c:v>
                </c:pt>
                <c:pt idx="59">
                  <c:v>-0.68644632390031379</c:v>
                </c:pt>
                <c:pt idx="60">
                  <c:v>-0.63695384879349781</c:v>
                </c:pt>
                <c:pt idx="61">
                  <c:v>-0.65396954546874664</c:v>
                </c:pt>
                <c:pt idx="62">
                  <c:v>-0.65555574080911061</c:v>
                </c:pt>
                <c:pt idx="63">
                  <c:v>-0.64936647307305417</c:v>
                </c:pt>
                <c:pt idx="64">
                  <c:v>-0.64768103356447337</c:v>
                </c:pt>
                <c:pt idx="65">
                  <c:v>-0.63358163921141131</c:v>
                </c:pt>
                <c:pt idx="66">
                  <c:v>-0.66621586752910744</c:v>
                </c:pt>
                <c:pt idx="67">
                  <c:v>-0.62717857922305331</c:v>
                </c:pt>
                <c:pt idx="68">
                  <c:v>-0.67941934585267205</c:v>
                </c:pt>
                <c:pt idx="69">
                  <c:v>-0.70940604490987713</c:v>
                </c:pt>
                <c:pt idx="70">
                  <c:v>-0.67771548725250597</c:v>
                </c:pt>
                <c:pt idx="71">
                  <c:v>-0.68765232259586639</c:v>
                </c:pt>
                <c:pt idx="72">
                  <c:v>-0.68590513202766434</c:v>
                </c:pt>
                <c:pt idx="73">
                  <c:v>-0.6790737906707367</c:v>
                </c:pt>
                <c:pt idx="74">
                  <c:v>-0.65000384201823191</c:v>
                </c:pt>
                <c:pt idx="75">
                  <c:v>-0.65731401084274665</c:v>
                </c:pt>
                <c:pt idx="76">
                  <c:v>-0.67426744911085468</c:v>
                </c:pt>
                <c:pt idx="77">
                  <c:v>-0.66171082449257845</c:v>
                </c:pt>
                <c:pt idx="78">
                  <c:v>-0.65796445496868472</c:v>
                </c:pt>
                <c:pt idx="79">
                  <c:v>-0.65897716420171282</c:v>
                </c:pt>
                <c:pt idx="80">
                  <c:v>-0.68120255512578165</c:v>
                </c:pt>
                <c:pt idx="81">
                  <c:v>-0.58831353842441203</c:v>
                </c:pt>
                <c:pt idx="82">
                  <c:v>-0.6054109998792967</c:v>
                </c:pt>
                <c:pt idx="83">
                  <c:v>-0.58981882019901732</c:v>
                </c:pt>
                <c:pt idx="84">
                  <c:v>-0.5527277094587113</c:v>
                </c:pt>
                <c:pt idx="85">
                  <c:v>-0.55875625618178049</c:v>
                </c:pt>
                <c:pt idx="86">
                  <c:v>-0.54173955391489947</c:v>
                </c:pt>
                <c:pt idx="87">
                  <c:v>-0.5446813177594878</c:v>
                </c:pt>
                <c:pt idx="88">
                  <c:v>-0.54813514815141851</c:v>
                </c:pt>
                <c:pt idx="89">
                  <c:v>-0.52712375710204373</c:v>
                </c:pt>
                <c:pt idx="90">
                  <c:v>-0.53598336322302487</c:v>
                </c:pt>
                <c:pt idx="91">
                  <c:v>-0.52198981911093512</c:v>
                </c:pt>
                <c:pt idx="92">
                  <c:v>-0.52840591630849421</c:v>
                </c:pt>
                <c:pt idx="93">
                  <c:v>-0.55233749358374329</c:v>
                </c:pt>
                <c:pt idx="94">
                  <c:v>-0.51374057598294609</c:v>
                </c:pt>
                <c:pt idx="95">
                  <c:v>-0.50019031033496919</c:v>
                </c:pt>
                <c:pt idx="96">
                  <c:v>-0.49230512840734431</c:v>
                </c:pt>
                <c:pt idx="97">
                  <c:v>-0.47784706365927576</c:v>
                </c:pt>
                <c:pt idx="98">
                  <c:v>-0.44752807098844549</c:v>
                </c:pt>
                <c:pt idx="99">
                  <c:v>-0.46122942917778964</c:v>
                </c:pt>
                <c:pt idx="100">
                  <c:v>-0.41214197786141327</c:v>
                </c:pt>
                <c:pt idx="101">
                  <c:v>-0.41488339449597955</c:v>
                </c:pt>
                <c:pt idx="102">
                  <c:v>-0.40776450460238145</c:v>
                </c:pt>
                <c:pt idx="103">
                  <c:v>-0.4161211248548069</c:v>
                </c:pt>
                <c:pt idx="104">
                  <c:v>-0.40699783406294987</c:v>
                </c:pt>
                <c:pt idx="105">
                  <c:v>-0.39523419008782312</c:v>
                </c:pt>
                <c:pt idx="106">
                  <c:v>-0.36952494942068537</c:v>
                </c:pt>
                <c:pt idx="107">
                  <c:v>-0.36595008506183913</c:v>
                </c:pt>
                <c:pt idx="108">
                  <c:v>-0.36101513236568294</c:v>
                </c:pt>
                <c:pt idx="109">
                  <c:v>-0.36324894666392993</c:v>
                </c:pt>
                <c:pt idx="110">
                  <c:v>-0.3320389834864157</c:v>
                </c:pt>
                <c:pt idx="111">
                  <c:v>-0.32858809066342864</c:v>
                </c:pt>
                <c:pt idx="112">
                  <c:v>-0.36013037201758635</c:v>
                </c:pt>
                <c:pt idx="113">
                  <c:v>-0.33601950817783166</c:v>
                </c:pt>
                <c:pt idx="114">
                  <c:v>-0.33902615011189852</c:v>
                </c:pt>
                <c:pt idx="115">
                  <c:v>-0.36482213835655752</c:v>
                </c:pt>
                <c:pt idx="116">
                  <c:v>-0.36104473516016533</c:v>
                </c:pt>
                <c:pt idx="117">
                  <c:v>-0.36185552745520155</c:v>
                </c:pt>
                <c:pt idx="118">
                  <c:v>-0.38248500100288574</c:v>
                </c:pt>
                <c:pt idx="119">
                  <c:v>-0.36005814584565421</c:v>
                </c:pt>
                <c:pt idx="120">
                  <c:v>-0.31999401400579774</c:v>
                </c:pt>
                <c:pt idx="121">
                  <c:v>-0.28048400226188264</c:v>
                </c:pt>
                <c:pt idx="122">
                  <c:v>-0.26403794252485291</c:v>
                </c:pt>
                <c:pt idx="123">
                  <c:v>-0.27997197466012036</c:v>
                </c:pt>
                <c:pt idx="124">
                  <c:v>-0.24458051534168579</c:v>
                </c:pt>
                <c:pt idx="125">
                  <c:v>-0.22127207307283125</c:v>
                </c:pt>
                <c:pt idx="126">
                  <c:v>-0.22027168538856223</c:v>
                </c:pt>
                <c:pt idx="127">
                  <c:v>-0.22987341439555387</c:v>
                </c:pt>
                <c:pt idx="128">
                  <c:v>-0.20331910891184801</c:v>
                </c:pt>
                <c:pt idx="129">
                  <c:v>-0.20917384306011755</c:v>
                </c:pt>
                <c:pt idx="130">
                  <c:v>-0.20480566029015268</c:v>
                </c:pt>
                <c:pt idx="131">
                  <c:v>-0.24319207815526322</c:v>
                </c:pt>
                <c:pt idx="132">
                  <c:v>-0.27529280861042782</c:v>
                </c:pt>
                <c:pt idx="133">
                  <c:v>-0.25301941837272413</c:v>
                </c:pt>
                <c:pt idx="134">
                  <c:v>-0.23280757216594949</c:v>
                </c:pt>
                <c:pt idx="135">
                  <c:v>-0.23575214535394018</c:v>
                </c:pt>
                <c:pt idx="136">
                  <c:v>-0.20511899058548444</c:v>
                </c:pt>
                <c:pt idx="137">
                  <c:v>-0.22411154426869029</c:v>
                </c:pt>
                <c:pt idx="138">
                  <c:v>-0.27555697155796643</c:v>
                </c:pt>
                <c:pt idx="139">
                  <c:v>-0.25948731273652825</c:v>
                </c:pt>
                <c:pt idx="140">
                  <c:v>-0.2560916941745095</c:v>
                </c:pt>
                <c:pt idx="141">
                  <c:v>-0.22818057220297394</c:v>
                </c:pt>
                <c:pt idx="142">
                  <c:v>-0.22814520751788248</c:v>
                </c:pt>
                <c:pt idx="143">
                  <c:v>-0.24687851295592811</c:v>
                </c:pt>
                <c:pt idx="144">
                  <c:v>-0.23888355074279666</c:v>
                </c:pt>
                <c:pt idx="145">
                  <c:v>-0.24616208036665199</c:v>
                </c:pt>
                <c:pt idx="146">
                  <c:v>-0.20665661569629901</c:v>
                </c:pt>
                <c:pt idx="147">
                  <c:v>-0.27734258365255116</c:v>
                </c:pt>
                <c:pt idx="148">
                  <c:v>-0.27536826950476101</c:v>
                </c:pt>
                <c:pt idx="149">
                  <c:v>-0.28368048006017776</c:v>
                </c:pt>
                <c:pt idx="150">
                  <c:v>-0.25493092082644608</c:v>
                </c:pt>
                <c:pt idx="151">
                  <c:v>-0.26796466947549558</c:v>
                </c:pt>
                <c:pt idx="152">
                  <c:v>-0.28430663669958278</c:v>
                </c:pt>
                <c:pt idx="153">
                  <c:v>-0.28051872245995479</c:v>
                </c:pt>
                <c:pt idx="154">
                  <c:v>-0.33184517937503433</c:v>
                </c:pt>
                <c:pt idx="155">
                  <c:v>-0.26629051920834534</c:v>
                </c:pt>
                <c:pt idx="156">
                  <c:v>-0.24050083436215619</c:v>
                </c:pt>
                <c:pt idx="157">
                  <c:v>-0.27780682920623967</c:v>
                </c:pt>
                <c:pt idx="158">
                  <c:v>-0.27874382736114978</c:v>
                </c:pt>
                <c:pt idx="159">
                  <c:v>-0.29094109837606297</c:v>
                </c:pt>
                <c:pt idx="160">
                  <c:v>-0.31834099982714914</c:v>
                </c:pt>
                <c:pt idx="161">
                  <c:v>-0.30569836251954641</c:v>
                </c:pt>
                <c:pt idx="162">
                  <c:v>-0.28858720640618785</c:v>
                </c:pt>
                <c:pt idx="163">
                  <c:v>-0.19475010493215095</c:v>
                </c:pt>
                <c:pt idx="164">
                  <c:v>-0.23512620554999586</c:v>
                </c:pt>
                <c:pt idx="165">
                  <c:v>-0.24823171683840961</c:v>
                </c:pt>
                <c:pt idx="166">
                  <c:v>-0.27920697779764136</c:v>
                </c:pt>
                <c:pt idx="167">
                  <c:v>-0.31716061423554542</c:v>
                </c:pt>
                <c:pt idx="168">
                  <c:v>-0.30943198428989849</c:v>
                </c:pt>
                <c:pt idx="169">
                  <c:v>-0.3350862077706962</c:v>
                </c:pt>
                <c:pt idx="170">
                  <c:v>-0.30283654345519828</c:v>
                </c:pt>
                <c:pt idx="171">
                  <c:v>-0.33405761689631053</c:v>
                </c:pt>
                <c:pt idx="172">
                  <c:v>-0.37355347689587148</c:v>
                </c:pt>
                <c:pt idx="173">
                  <c:v>-0.31484488154542856</c:v>
                </c:pt>
                <c:pt idx="174">
                  <c:v>-0.26348292371296544</c:v>
                </c:pt>
                <c:pt idx="175">
                  <c:v>-0.31290731695359231</c:v>
                </c:pt>
                <c:pt idx="176">
                  <c:v>-0.30996733375923124</c:v>
                </c:pt>
                <c:pt idx="177">
                  <c:v>-0.32203704871061056</c:v>
                </c:pt>
                <c:pt idx="178">
                  <c:v>-0.31430626709283427</c:v>
                </c:pt>
                <c:pt idx="179">
                  <c:v>-0.30081134185369063</c:v>
                </c:pt>
                <c:pt idx="180">
                  <c:v>-0.29851766489177312</c:v>
                </c:pt>
                <c:pt idx="181">
                  <c:v>-0.33175622757664058</c:v>
                </c:pt>
                <c:pt idx="182">
                  <c:v>-0.34939661474162609</c:v>
                </c:pt>
                <c:pt idx="183">
                  <c:v>-0.32121277798975445</c:v>
                </c:pt>
                <c:pt idx="184">
                  <c:v>-0.23265413839825833</c:v>
                </c:pt>
                <c:pt idx="185">
                  <c:v>-0.30969024393374678</c:v>
                </c:pt>
                <c:pt idx="186">
                  <c:v>-0.25597301307347387</c:v>
                </c:pt>
                <c:pt idx="187">
                  <c:v>-0.30050053267618448</c:v>
                </c:pt>
                <c:pt idx="188">
                  <c:v>-0.23887123859427373</c:v>
                </c:pt>
                <c:pt idx="189">
                  <c:v>-0.3045860472201678</c:v>
                </c:pt>
                <c:pt idx="190">
                  <c:v>-0.30099644226848632</c:v>
                </c:pt>
                <c:pt idx="191">
                  <c:v>-0.26695386036110769</c:v>
                </c:pt>
                <c:pt idx="192">
                  <c:v>-0.28720020524299894</c:v>
                </c:pt>
                <c:pt idx="193">
                  <c:v>-0.32700081835825845</c:v>
                </c:pt>
                <c:pt idx="194">
                  <c:v>-0.31065531193994467</c:v>
                </c:pt>
                <c:pt idx="195">
                  <c:v>-0.26151659212994005</c:v>
                </c:pt>
                <c:pt idx="196">
                  <c:v>-0.28908476344227108</c:v>
                </c:pt>
                <c:pt idx="197">
                  <c:v>-0.19611550497913299</c:v>
                </c:pt>
                <c:pt idx="198">
                  <c:v>-0.21416632328434826</c:v>
                </c:pt>
                <c:pt idx="199">
                  <c:v>-0.29650508640071127</c:v>
                </c:pt>
                <c:pt idx="200">
                  <c:v>-0.34485914264805739</c:v>
                </c:pt>
                <c:pt idx="201">
                  <c:v>-0.38503845176620644</c:v>
                </c:pt>
                <c:pt idx="202">
                  <c:v>-0.36850302217861231</c:v>
                </c:pt>
                <c:pt idx="203">
                  <c:v>-0.36925274002190811</c:v>
                </c:pt>
                <c:pt idx="204">
                  <c:v>-0.35465614929073297</c:v>
                </c:pt>
                <c:pt idx="205">
                  <c:v>-0.36563520114960557</c:v>
                </c:pt>
                <c:pt idx="206">
                  <c:v>-0.33892586442716421</c:v>
                </c:pt>
                <c:pt idx="207">
                  <c:v>-0.33099264441340814</c:v>
                </c:pt>
                <c:pt idx="208">
                  <c:v>-0.35498868268697414</c:v>
                </c:pt>
                <c:pt idx="209">
                  <c:v>-0.36254483641617874</c:v>
                </c:pt>
                <c:pt idx="210">
                  <c:v>-0.32066229231098031</c:v>
                </c:pt>
                <c:pt idx="211">
                  <c:v>-0.32283441535851942</c:v>
                </c:pt>
                <c:pt idx="212">
                  <c:v>-0.31412247114082081</c:v>
                </c:pt>
                <c:pt idx="213">
                  <c:v>-0.30483010244151121</c:v>
                </c:pt>
                <c:pt idx="214">
                  <c:v>-0.29481894325293911</c:v>
                </c:pt>
                <c:pt idx="215">
                  <c:v>-0.28713375409068487</c:v>
                </c:pt>
                <c:pt idx="216">
                  <c:v>-0.26266231447331645</c:v>
                </c:pt>
                <c:pt idx="217">
                  <c:v>-0.2698891049088159</c:v>
                </c:pt>
                <c:pt idx="218">
                  <c:v>-0.25196144296981693</c:v>
                </c:pt>
                <c:pt idx="219">
                  <c:v>-0.22682397605533478</c:v>
                </c:pt>
                <c:pt idx="220">
                  <c:v>-0.20466820956874798</c:v>
                </c:pt>
                <c:pt idx="221">
                  <c:v>-0.20865862738204122</c:v>
                </c:pt>
                <c:pt idx="222">
                  <c:v>-0.2180373554987014</c:v>
                </c:pt>
                <c:pt idx="223">
                  <c:v>-0.23928105853041615</c:v>
                </c:pt>
                <c:pt idx="224">
                  <c:v>-0.2423624018714321</c:v>
                </c:pt>
                <c:pt idx="225">
                  <c:v>-0.24102977603710496</c:v>
                </c:pt>
                <c:pt idx="226">
                  <c:v>-0.24962630161362576</c:v>
                </c:pt>
                <c:pt idx="227">
                  <c:v>-0.24219898086292879</c:v>
                </c:pt>
                <c:pt idx="228">
                  <c:v>-0.25248195414788732</c:v>
                </c:pt>
                <c:pt idx="229">
                  <c:v>-0.24278325265718603</c:v>
                </c:pt>
                <c:pt idx="230">
                  <c:v>-0.25209359258593356</c:v>
                </c:pt>
                <c:pt idx="231">
                  <c:v>-0.22551989071832867</c:v>
                </c:pt>
                <c:pt idx="232">
                  <c:v>-0.23016082533038329</c:v>
                </c:pt>
                <c:pt idx="233">
                  <c:v>-0.23317391895465445</c:v>
                </c:pt>
                <c:pt idx="234">
                  <c:v>-0.22054990541091612</c:v>
                </c:pt>
                <c:pt idx="235">
                  <c:v>-0.21863576711023125</c:v>
                </c:pt>
                <c:pt idx="236">
                  <c:v>-0.22645945264345713</c:v>
                </c:pt>
                <c:pt idx="237">
                  <c:v>-0.221554856952344</c:v>
                </c:pt>
                <c:pt idx="238">
                  <c:v>-0.22191294571947129</c:v>
                </c:pt>
                <c:pt idx="239">
                  <c:v>-0.20694840626795941</c:v>
                </c:pt>
                <c:pt idx="240">
                  <c:v>-0.1692467381288365</c:v>
                </c:pt>
                <c:pt idx="241">
                  <c:v>-0.1925881176057409</c:v>
                </c:pt>
                <c:pt idx="242">
                  <c:v>-0.17813865178539778</c:v>
                </c:pt>
                <c:pt idx="243">
                  <c:v>-0.17232384705561099</c:v>
                </c:pt>
                <c:pt idx="244">
                  <c:v>-0.15903095844180815</c:v>
                </c:pt>
                <c:pt idx="245">
                  <c:v>-0.15964815394042819</c:v>
                </c:pt>
                <c:pt idx="246">
                  <c:v>-0.16156498590560453</c:v>
                </c:pt>
                <c:pt idx="247">
                  <c:v>-0.14066169135389384</c:v>
                </c:pt>
                <c:pt idx="248">
                  <c:v>-0.12932265251446307</c:v>
                </c:pt>
                <c:pt idx="249">
                  <c:v>-0.11862640606867814</c:v>
                </c:pt>
                <c:pt idx="250">
                  <c:v>-0.10903155979915535</c:v>
                </c:pt>
                <c:pt idx="251">
                  <c:v>-7.0301322199584071E-2</c:v>
                </c:pt>
                <c:pt idx="252">
                  <c:v>-6.0571750265903113E-2</c:v>
                </c:pt>
                <c:pt idx="253">
                  <c:v>-5.5069651935024666E-2</c:v>
                </c:pt>
                <c:pt idx="254">
                  <c:v>-7.03114980996844E-2</c:v>
                </c:pt>
                <c:pt idx="255">
                  <c:v>-5.2842506463690597E-2</c:v>
                </c:pt>
                <c:pt idx="256">
                  <c:v>-5.0720746302568287E-2</c:v>
                </c:pt>
                <c:pt idx="257">
                  <c:v>-6.7510892213906715E-3</c:v>
                </c:pt>
                <c:pt idx="258">
                  <c:v>3.8542593293777738E-2</c:v>
                </c:pt>
                <c:pt idx="259">
                  <c:v>0.22925130973079355</c:v>
                </c:pt>
                <c:pt idx="260">
                  <c:v>0.36000255167289996</c:v>
                </c:pt>
                <c:pt idx="261">
                  <c:v>0.46928133013135476</c:v>
                </c:pt>
                <c:pt idx="262">
                  <c:v>0.41611787194810734</c:v>
                </c:pt>
                <c:pt idx="263">
                  <c:v>0.1850796452311565</c:v>
                </c:pt>
                <c:pt idx="264">
                  <c:v>0.11503653305907635</c:v>
                </c:pt>
                <c:pt idx="265">
                  <c:v>0.21512347368320972</c:v>
                </c:pt>
                <c:pt idx="266">
                  <c:v>0.19227264770395047</c:v>
                </c:pt>
                <c:pt idx="267">
                  <c:v>0.22716575865399102</c:v>
                </c:pt>
                <c:pt idx="268">
                  <c:v>0.17749557858767195</c:v>
                </c:pt>
                <c:pt idx="269">
                  <c:v>0.21290458731154649</c:v>
                </c:pt>
                <c:pt idx="270">
                  <c:v>0.17628493951811208</c:v>
                </c:pt>
                <c:pt idx="271">
                  <c:v>0.19669097000182267</c:v>
                </c:pt>
                <c:pt idx="272">
                  <c:v>0.31308095736430896</c:v>
                </c:pt>
                <c:pt idx="273">
                  <c:v>0.20787637900138156</c:v>
                </c:pt>
                <c:pt idx="274">
                  <c:v>0.28966608495035739</c:v>
                </c:pt>
                <c:pt idx="275">
                  <c:v>0.231473944127214</c:v>
                </c:pt>
                <c:pt idx="276">
                  <c:v>0.35080237926580216</c:v>
                </c:pt>
                <c:pt idx="277">
                  <c:v>0.30210674089030665</c:v>
                </c:pt>
                <c:pt idx="278">
                  <c:v>0.29954204491551284</c:v>
                </c:pt>
                <c:pt idx="279">
                  <c:v>0.24623456646784003</c:v>
                </c:pt>
                <c:pt idx="280">
                  <c:v>0.22211991463103598</c:v>
                </c:pt>
                <c:pt idx="281">
                  <c:v>0.32061132099134859</c:v>
                </c:pt>
                <c:pt idx="282">
                  <c:v>0.26689207378811641</c:v>
                </c:pt>
                <c:pt idx="283">
                  <c:v>0.51454326126636474</c:v>
                </c:pt>
                <c:pt idx="284">
                  <c:v>0.45483710720328752</c:v>
                </c:pt>
                <c:pt idx="285">
                  <c:v>0.35958643823243985</c:v>
                </c:pt>
                <c:pt idx="286">
                  <c:v>0.40993242321017975</c:v>
                </c:pt>
                <c:pt idx="287">
                  <c:v>0.38094387570641874</c:v>
                </c:pt>
                <c:pt idx="288">
                  <c:v>0.37138803587635216</c:v>
                </c:pt>
                <c:pt idx="289">
                  <c:v>0.29135664453914245</c:v>
                </c:pt>
                <c:pt idx="290">
                  <c:v>0.61468367259026602</c:v>
                </c:pt>
                <c:pt idx="291">
                  <c:v>0.48149166074398231</c:v>
                </c:pt>
                <c:pt idx="292">
                  <c:v>0.59973504377047737</c:v>
                </c:pt>
                <c:pt idx="293">
                  <c:v>0.53295612540064097</c:v>
                </c:pt>
                <c:pt idx="294">
                  <c:v>0.67376557282295968</c:v>
                </c:pt>
                <c:pt idx="295">
                  <c:v>0.64352220282183348</c:v>
                </c:pt>
                <c:pt idx="296">
                  <c:v>0.79316799358620793</c:v>
                </c:pt>
                <c:pt idx="297">
                  <c:v>0.70801766026833413</c:v>
                </c:pt>
                <c:pt idx="298">
                  <c:v>0.67015728535820829</c:v>
                </c:pt>
                <c:pt idx="299">
                  <c:v>0.66733097216645776</c:v>
                </c:pt>
                <c:pt idx="300">
                  <c:v>0.87151739100316261</c:v>
                </c:pt>
                <c:pt idx="301">
                  <c:v>0.71727295998974538</c:v>
                </c:pt>
                <c:pt idx="302">
                  <c:v>0.81579315485336146</c:v>
                </c:pt>
                <c:pt idx="303">
                  <c:v>0.8906004591701433</c:v>
                </c:pt>
                <c:pt idx="304">
                  <c:v>0.69358185091492608</c:v>
                </c:pt>
                <c:pt idx="305">
                  <c:v>0.67218285659742527</c:v>
                </c:pt>
                <c:pt idx="306">
                  <c:v>0.69069398758697664</c:v>
                </c:pt>
                <c:pt idx="307">
                  <c:v>0.81883832443289117</c:v>
                </c:pt>
                <c:pt idx="308">
                  <c:v>0.67441326026422832</c:v>
                </c:pt>
                <c:pt idx="309">
                  <c:v>0.75898928413303812</c:v>
                </c:pt>
                <c:pt idx="310">
                  <c:v>0.48528011083378564</c:v>
                </c:pt>
                <c:pt idx="311">
                  <c:v>0.44872105630309189</c:v>
                </c:pt>
                <c:pt idx="312">
                  <c:v>0.35587011189464057</c:v>
                </c:pt>
                <c:pt idx="313">
                  <c:v>0.39179704417509065</c:v>
                </c:pt>
                <c:pt idx="314">
                  <c:v>0.36206667033655826</c:v>
                </c:pt>
                <c:pt idx="315">
                  <c:v>0.29642535797540503</c:v>
                </c:pt>
                <c:pt idx="316">
                  <c:v>0.34921641257565916</c:v>
                </c:pt>
                <c:pt idx="317">
                  <c:v>0.89674884972053004</c:v>
                </c:pt>
                <c:pt idx="318">
                  <c:v>0.75979567907494827</c:v>
                </c:pt>
                <c:pt idx="319">
                  <c:v>0.95244977663827557</c:v>
                </c:pt>
                <c:pt idx="320">
                  <c:v>0.94679569537130526</c:v>
                </c:pt>
                <c:pt idx="321">
                  <c:v>0.83659259869299785</c:v>
                </c:pt>
                <c:pt idx="322">
                  <c:v>0.69410838346498638</c:v>
                </c:pt>
                <c:pt idx="323">
                  <c:v>0.62326408689681312</c:v>
                </c:pt>
                <c:pt idx="324">
                  <c:v>1.1298375926644622</c:v>
                </c:pt>
                <c:pt idx="325">
                  <c:v>0.40149614705877745</c:v>
                </c:pt>
                <c:pt idx="326">
                  <c:v>0.70350320118403031</c:v>
                </c:pt>
                <c:pt idx="327">
                  <c:v>0.95107117273349751</c:v>
                </c:pt>
                <c:pt idx="328">
                  <c:v>0.96346291121971461</c:v>
                </c:pt>
                <c:pt idx="329">
                  <c:v>0.74056479651585239</c:v>
                </c:pt>
                <c:pt idx="330">
                  <c:v>0.90342699657294245</c:v>
                </c:pt>
                <c:pt idx="331">
                  <c:v>1.0316236254521827</c:v>
                </c:pt>
                <c:pt idx="332">
                  <c:v>0.95078821818012083</c:v>
                </c:pt>
                <c:pt idx="333">
                  <c:v>1.0940887961499279</c:v>
                </c:pt>
                <c:pt idx="334">
                  <c:v>0.88765826997295738</c:v>
                </c:pt>
                <c:pt idx="335">
                  <c:v>0.78890156752765561</c:v>
                </c:pt>
                <c:pt idx="336">
                  <c:v>0.70160262535666762</c:v>
                </c:pt>
                <c:pt idx="337">
                  <c:v>0.80785260258989799</c:v>
                </c:pt>
                <c:pt idx="338">
                  <c:v>1.0948794152836006</c:v>
                </c:pt>
                <c:pt idx="339">
                  <c:v>1.0153067395594739</c:v>
                </c:pt>
                <c:pt idx="340">
                  <c:v>1.0062810620532825</c:v>
                </c:pt>
                <c:pt idx="341">
                  <c:v>0.93209687805282382</c:v>
                </c:pt>
                <c:pt idx="342">
                  <c:v>0.8016230114034073</c:v>
                </c:pt>
                <c:pt idx="343">
                  <c:v>0.83189746774592344</c:v>
                </c:pt>
                <c:pt idx="344">
                  <c:v>0.98286003668061062</c:v>
                </c:pt>
                <c:pt idx="345">
                  <c:v>0.9489955454793475</c:v>
                </c:pt>
                <c:pt idx="346">
                  <c:v>0.99758023009803853</c:v>
                </c:pt>
                <c:pt idx="347">
                  <c:v>0.94196587383825747</c:v>
                </c:pt>
                <c:pt idx="348">
                  <c:v>0.66624697662659438</c:v>
                </c:pt>
                <c:pt idx="349">
                  <c:v>0.38152463707021855</c:v>
                </c:pt>
                <c:pt idx="350">
                  <c:v>0.39311324405869597</c:v>
                </c:pt>
                <c:pt idx="351">
                  <c:v>0.54635446362047979</c:v>
                </c:pt>
                <c:pt idx="352">
                  <c:v>0.65046573288686238</c:v>
                </c:pt>
                <c:pt idx="353">
                  <c:v>0.99706308388647358</c:v>
                </c:pt>
                <c:pt idx="354">
                  <c:v>1.0432409535651277</c:v>
                </c:pt>
                <c:pt idx="355">
                  <c:v>1.6307616015715731</c:v>
                </c:pt>
                <c:pt idx="356">
                  <c:v>1.6638404426628228</c:v>
                </c:pt>
                <c:pt idx="357">
                  <c:v>1.389251951823689</c:v>
                </c:pt>
                <c:pt idx="358">
                  <c:v>1.4803387020890346</c:v>
                </c:pt>
                <c:pt idx="359">
                  <c:v>1.5084668369137688</c:v>
                </c:pt>
                <c:pt idx="360">
                  <c:v>1.4475371588890118</c:v>
                </c:pt>
                <c:pt idx="361">
                  <c:v>1.1370730446429111</c:v>
                </c:pt>
                <c:pt idx="362">
                  <c:v>1.4157294806351639</c:v>
                </c:pt>
                <c:pt idx="363">
                  <c:v>1.0959626642834452</c:v>
                </c:pt>
                <c:pt idx="364">
                  <c:v>1.0741856884646572</c:v>
                </c:pt>
                <c:pt idx="365">
                  <c:v>1.5175884932553285</c:v>
                </c:pt>
                <c:pt idx="366">
                  <c:v>1.3523959486619441</c:v>
                </c:pt>
                <c:pt idx="367">
                  <c:v>1.1022260331641665</c:v>
                </c:pt>
                <c:pt idx="368">
                  <c:v>0.97083737346713717</c:v>
                </c:pt>
                <c:pt idx="369">
                  <c:v>1.135882335983307</c:v>
                </c:pt>
                <c:pt idx="370">
                  <c:v>1.2761156945683805</c:v>
                </c:pt>
                <c:pt idx="371">
                  <c:v>1.1193917921604846</c:v>
                </c:pt>
                <c:pt idx="372">
                  <c:v>1.256976708363533</c:v>
                </c:pt>
                <c:pt idx="373">
                  <c:v>1.8971224668226094</c:v>
                </c:pt>
                <c:pt idx="374">
                  <c:v>1.5107531314109357</c:v>
                </c:pt>
                <c:pt idx="375">
                  <c:v>1.448068000501912</c:v>
                </c:pt>
                <c:pt idx="376">
                  <c:v>1.4648013588934639</c:v>
                </c:pt>
                <c:pt idx="377">
                  <c:v>1.5744634718099282</c:v>
                </c:pt>
                <c:pt idx="378">
                  <c:v>1.7380164304588108</c:v>
                </c:pt>
                <c:pt idx="379">
                  <c:v>1.7980961547880314</c:v>
                </c:pt>
                <c:pt idx="380">
                  <c:v>1.3613957632704454</c:v>
                </c:pt>
                <c:pt idx="381">
                  <c:v>1.4333101286408301</c:v>
                </c:pt>
                <c:pt idx="382">
                  <c:v>1.5146322481454755</c:v>
                </c:pt>
                <c:pt idx="383">
                  <c:v>1.1899830539597089</c:v>
                </c:pt>
                <c:pt idx="384">
                  <c:v>1.4611703418818234</c:v>
                </c:pt>
                <c:pt idx="385">
                  <c:v>1.3228996370702406</c:v>
                </c:pt>
                <c:pt idx="386">
                  <c:v>1.2947162554420966</c:v>
                </c:pt>
                <c:pt idx="387">
                  <c:v>1.274547507750079</c:v>
                </c:pt>
                <c:pt idx="388">
                  <c:v>0.86112760292831325</c:v>
                </c:pt>
                <c:pt idx="389">
                  <c:v>1.0369382066973687</c:v>
                </c:pt>
                <c:pt idx="390">
                  <c:v>0.93785558524128732</c:v>
                </c:pt>
                <c:pt idx="391">
                  <c:v>0.80873474267473267</c:v>
                </c:pt>
                <c:pt idx="392">
                  <c:v>1.0961757235530611</c:v>
                </c:pt>
                <c:pt idx="393">
                  <c:v>0.71103993691711276</c:v>
                </c:pt>
                <c:pt idx="394">
                  <c:v>1.0562907442568714</c:v>
                </c:pt>
                <c:pt idx="395">
                  <c:v>0.98892618176910085</c:v>
                </c:pt>
                <c:pt idx="396">
                  <c:v>0.9208809509314575</c:v>
                </c:pt>
                <c:pt idx="397">
                  <c:v>1.167004961550222</c:v>
                </c:pt>
                <c:pt idx="398">
                  <c:v>1.1037981157624444</c:v>
                </c:pt>
                <c:pt idx="399">
                  <c:v>0.83157723289908336</c:v>
                </c:pt>
                <c:pt idx="400">
                  <c:v>0.73917186471443852</c:v>
                </c:pt>
                <c:pt idx="401">
                  <c:v>1.0004121674751398</c:v>
                </c:pt>
                <c:pt idx="402">
                  <c:v>1.2273083110359351</c:v>
                </c:pt>
                <c:pt idx="403">
                  <c:v>0.87626025053827439</c:v>
                </c:pt>
                <c:pt idx="404">
                  <c:v>0.97693371910372306</c:v>
                </c:pt>
                <c:pt idx="405">
                  <c:v>1.5281122117030366</c:v>
                </c:pt>
                <c:pt idx="406">
                  <c:v>0.93106179543138712</c:v>
                </c:pt>
                <c:pt idx="407">
                  <c:v>0.87523432572778059</c:v>
                </c:pt>
                <c:pt idx="408">
                  <c:v>1.1599737646591946</c:v>
                </c:pt>
                <c:pt idx="409">
                  <c:v>1.6069525367502169</c:v>
                </c:pt>
                <c:pt idx="410">
                  <c:v>1.3245829902630124</c:v>
                </c:pt>
                <c:pt idx="411">
                  <c:v>1.5952560740081667</c:v>
                </c:pt>
                <c:pt idx="412">
                  <c:v>0.99228191649877173</c:v>
                </c:pt>
                <c:pt idx="413">
                  <c:v>0.87652188843224677</c:v>
                </c:pt>
                <c:pt idx="414">
                  <c:v>0.51610718656754928</c:v>
                </c:pt>
                <c:pt idx="415">
                  <c:v>0.90069349646618724</c:v>
                </c:pt>
                <c:pt idx="416">
                  <c:v>1.1103462517796037</c:v>
                </c:pt>
                <c:pt idx="417">
                  <c:v>1.0753022660424327</c:v>
                </c:pt>
                <c:pt idx="418">
                  <c:v>0.72581907047901684</c:v>
                </c:pt>
                <c:pt idx="419">
                  <c:v>0.5096925332109592</c:v>
                </c:pt>
                <c:pt idx="420">
                  <c:v>0.88409802329529885</c:v>
                </c:pt>
                <c:pt idx="421">
                  <c:v>0.8318208770797364</c:v>
                </c:pt>
                <c:pt idx="422">
                  <c:v>0.24697227815578815</c:v>
                </c:pt>
                <c:pt idx="423">
                  <c:v>0.34222360143161268</c:v>
                </c:pt>
                <c:pt idx="424">
                  <c:v>0.81058569120464607</c:v>
                </c:pt>
                <c:pt idx="425">
                  <c:v>1.5840641458487958</c:v>
                </c:pt>
                <c:pt idx="426">
                  <c:v>1.1349818270879775</c:v>
                </c:pt>
                <c:pt idx="427">
                  <c:v>1.2985686453546363</c:v>
                </c:pt>
                <c:pt idx="428">
                  <c:v>1.1057516994115169</c:v>
                </c:pt>
                <c:pt idx="429">
                  <c:v>1.3210259580981876</c:v>
                </c:pt>
                <c:pt idx="430">
                  <c:v>1.2593173248620748</c:v>
                </c:pt>
                <c:pt idx="431">
                  <c:v>1.318684775303014</c:v>
                </c:pt>
                <c:pt idx="432">
                  <c:v>1.2192575144111206</c:v>
                </c:pt>
                <c:pt idx="433">
                  <c:v>0.882205716982154</c:v>
                </c:pt>
                <c:pt idx="434">
                  <c:v>1.3621348123549204</c:v>
                </c:pt>
                <c:pt idx="435">
                  <c:v>1.67798945785117</c:v>
                </c:pt>
                <c:pt idx="436">
                  <c:v>1.8344453722611065</c:v>
                </c:pt>
                <c:pt idx="437">
                  <c:v>2.9804847264241263</c:v>
                </c:pt>
                <c:pt idx="438">
                  <c:v>2.6136534400634459</c:v>
                </c:pt>
                <c:pt idx="439">
                  <c:v>2.4305486258769382</c:v>
                </c:pt>
                <c:pt idx="440">
                  <c:v>1.531731286103466</c:v>
                </c:pt>
                <c:pt idx="441">
                  <c:v>0.94788069006306319</c:v>
                </c:pt>
                <c:pt idx="442">
                  <c:v>0.81112916588094164</c:v>
                </c:pt>
                <c:pt idx="443">
                  <c:v>0.92694344445920507</c:v>
                </c:pt>
                <c:pt idx="444">
                  <c:v>0.86642056411087021</c:v>
                </c:pt>
                <c:pt idx="445">
                  <c:v>1.1757617128883124</c:v>
                </c:pt>
                <c:pt idx="446">
                  <c:v>1.2185925856315838</c:v>
                </c:pt>
                <c:pt idx="447">
                  <c:v>0.83664147958492086</c:v>
                </c:pt>
                <c:pt idx="448">
                  <c:v>0.86571146774847563</c:v>
                </c:pt>
                <c:pt idx="449">
                  <c:v>0.56681725584968312</c:v>
                </c:pt>
                <c:pt idx="450">
                  <c:v>0.68600911876209869</c:v>
                </c:pt>
                <c:pt idx="451">
                  <c:v>0.74427666127530046</c:v>
                </c:pt>
                <c:pt idx="452">
                  <c:v>0.60384566729089206</c:v>
                </c:pt>
                <c:pt idx="453">
                  <c:v>0.51837368188897281</c:v>
                </c:pt>
                <c:pt idx="454">
                  <c:v>0.52956540983452038</c:v>
                </c:pt>
                <c:pt idx="455">
                  <c:v>0.4296686255771065</c:v>
                </c:pt>
                <c:pt idx="456">
                  <c:v>0.35110046908586323</c:v>
                </c:pt>
                <c:pt idx="457">
                  <c:v>0.28901397239565751</c:v>
                </c:pt>
                <c:pt idx="458">
                  <c:v>0.26790327549736093</c:v>
                </c:pt>
                <c:pt idx="459">
                  <c:v>0.22596688371554485</c:v>
                </c:pt>
                <c:pt idx="460">
                  <c:v>0.22134927959602813</c:v>
                </c:pt>
                <c:pt idx="461">
                  <c:v>0.18027753040467109</c:v>
                </c:pt>
                <c:pt idx="462">
                  <c:v>0.16830619135410618</c:v>
                </c:pt>
                <c:pt idx="463">
                  <c:v>0.11563270533175851</c:v>
                </c:pt>
                <c:pt idx="464">
                  <c:v>0.10143280613034156</c:v>
                </c:pt>
                <c:pt idx="465">
                  <c:v>9.2753545178436703E-2</c:v>
                </c:pt>
                <c:pt idx="466">
                  <c:v>7.9345721775281319E-2</c:v>
                </c:pt>
                <c:pt idx="467">
                  <c:v>8.9495882136836347E-2</c:v>
                </c:pt>
                <c:pt idx="468">
                  <c:v>8.0418163071105386E-2</c:v>
                </c:pt>
                <c:pt idx="469">
                  <c:v>4.3257252205342045E-2</c:v>
                </c:pt>
                <c:pt idx="470">
                  <c:v>2.0210344308613237E-2</c:v>
                </c:pt>
                <c:pt idx="471">
                  <c:v>6.9359207098940168E-3</c:v>
                </c:pt>
                <c:pt idx="472">
                  <c:v>-6.3377580530099564E-3</c:v>
                </c:pt>
                <c:pt idx="473">
                  <c:v>-7.0844662243496614E-3</c:v>
                </c:pt>
                <c:pt idx="474">
                  <c:v>-2.6781793185692848E-2</c:v>
                </c:pt>
                <c:pt idx="475">
                  <c:v>-3.7559730539049596E-2</c:v>
                </c:pt>
                <c:pt idx="476">
                  <c:v>-4.9127417991101652E-2</c:v>
                </c:pt>
                <c:pt idx="477">
                  <c:v>-6.148467838975602E-2</c:v>
                </c:pt>
                <c:pt idx="478">
                  <c:v>-6.4323719255754419E-2</c:v>
                </c:pt>
                <c:pt idx="479">
                  <c:v>-9.3456758801524487E-2</c:v>
                </c:pt>
                <c:pt idx="480">
                  <c:v>-9.8730263479662739E-2</c:v>
                </c:pt>
                <c:pt idx="481">
                  <c:v>-9.8625421371756339E-2</c:v>
                </c:pt>
                <c:pt idx="482">
                  <c:v>-0.11398948270959774</c:v>
                </c:pt>
                <c:pt idx="483">
                  <c:v>-0.10943102548455208</c:v>
                </c:pt>
                <c:pt idx="484">
                  <c:v>-0.11561842792866539</c:v>
                </c:pt>
                <c:pt idx="485">
                  <c:v>-0.11322521058849677</c:v>
                </c:pt>
                <c:pt idx="486">
                  <c:v>-0.10971407018021129</c:v>
                </c:pt>
                <c:pt idx="487">
                  <c:v>-0.127303989984906</c:v>
                </c:pt>
                <c:pt idx="488">
                  <c:v>-0.120123572139752</c:v>
                </c:pt>
                <c:pt idx="489">
                  <c:v>-0.11949822765708884</c:v>
                </c:pt>
                <c:pt idx="490">
                  <c:v>-0.14004378543133189</c:v>
                </c:pt>
                <c:pt idx="491">
                  <c:v>-0.15429067752297243</c:v>
                </c:pt>
                <c:pt idx="492">
                  <c:v>-0.17561633471061544</c:v>
                </c:pt>
                <c:pt idx="493">
                  <c:v>-0.18737394359631399</c:v>
                </c:pt>
                <c:pt idx="494">
                  <c:v>-0.19546292252363706</c:v>
                </c:pt>
                <c:pt idx="495">
                  <c:v>-0.20781594122085689</c:v>
                </c:pt>
                <c:pt idx="496">
                  <c:v>-0.20417576650486602</c:v>
                </c:pt>
                <c:pt idx="497">
                  <c:v>-0.18684355870894898</c:v>
                </c:pt>
                <c:pt idx="498">
                  <c:v>-0.15167882304398805</c:v>
                </c:pt>
                <c:pt idx="499">
                  <c:v>0.96152465455769942</c:v>
                </c:pt>
                <c:pt idx="500">
                  <c:v>0.91350744233968939</c:v>
                </c:pt>
                <c:pt idx="501">
                  <c:v>0.54395447502825212</c:v>
                </c:pt>
                <c:pt idx="502">
                  <c:v>0.98600424219354998</c:v>
                </c:pt>
                <c:pt idx="503">
                  <c:v>0.7959008620037733</c:v>
                </c:pt>
                <c:pt idx="504">
                  <c:v>0.71845515343295085</c:v>
                </c:pt>
                <c:pt idx="505">
                  <c:v>1.0732385024554425</c:v>
                </c:pt>
                <c:pt idx="506">
                  <c:v>1.233126471756385</c:v>
                </c:pt>
                <c:pt idx="507">
                  <c:v>0.89369166958453983</c:v>
                </c:pt>
                <c:pt idx="508">
                  <c:v>0.25419474687063959</c:v>
                </c:pt>
                <c:pt idx="509">
                  <c:v>0.17567073282582779</c:v>
                </c:pt>
                <c:pt idx="510">
                  <c:v>0.54588745544466022</c:v>
                </c:pt>
                <c:pt idx="511">
                  <c:v>2.0215211139112621</c:v>
                </c:pt>
                <c:pt idx="512">
                  <c:v>1.4032456622153799</c:v>
                </c:pt>
                <c:pt idx="513">
                  <c:v>0.63047938640441448</c:v>
                </c:pt>
                <c:pt idx="514">
                  <c:v>0.93780626578309212</c:v>
                </c:pt>
                <c:pt idx="515">
                  <c:v>0.55345201214941353</c:v>
                </c:pt>
                <c:pt idx="516">
                  <c:v>-6.4884937041709279E-3</c:v>
                </c:pt>
                <c:pt idx="517">
                  <c:v>0.79886589625743909</c:v>
                </c:pt>
                <c:pt idx="518">
                  <c:v>2.8869126847796744</c:v>
                </c:pt>
                <c:pt idx="519">
                  <c:v>2.0782442333516671</c:v>
                </c:pt>
                <c:pt idx="520">
                  <c:v>0.92957076424375895</c:v>
                </c:pt>
                <c:pt idx="521">
                  <c:v>2.1138047099825696</c:v>
                </c:pt>
                <c:pt idx="522">
                  <c:v>2.6749767634947075</c:v>
                </c:pt>
                <c:pt idx="523">
                  <c:v>2.5194976123402268</c:v>
                </c:pt>
                <c:pt idx="524">
                  <c:v>2.3433337524324638</c:v>
                </c:pt>
                <c:pt idx="525">
                  <c:v>2.0887970326486593</c:v>
                </c:pt>
                <c:pt idx="526">
                  <c:v>2.682612400386597</c:v>
                </c:pt>
                <c:pt idx="527">
                  <c:v>2.3070850877394244</c:v>
                </c:pt>
                <c:pt idx="528">
                  <c:v>2.2624697799678128</c:v>
                </c:pt>
                <c:pt idx="529">
                  <c:v>2.226670873560832</c:v>
                </c:pt>
                <c:pt idx="530">
                  <c:v>2.9751250461895973</c:v>
                </c:pt>
                <c:pt idx="531">
                  <c:v>1.6823322847486999</c:v>
                </c:pt>
                <c:pt idx="532">
                  <c:v>3.2816776680191895</c:v>
                </c:pt>
                <c:pt idx="533">
                  <c:v>3.4680346767767656</c:v>
                </c:pt>
                <c:pt idx="534">
                  <c:v>3.5185816016476967</c:v>
                </c:pt>
                <c:pt idx="535">
                  <c:v>2.9216949172448214</c:v>
                </c:pt>
                <c:pt idx="536">
                  <c:v>2.4723917271787355</c:v>
                </c:pt>
                <c:pt idx="537">
                  <c:v>4.4091286822283138</c:v>
                </c:pt>
                <c:pt idx="538">
                  <c:v>4.7760009604984504</c:v>
                </c:pt>
                <c:pt idx="539">
                  <c:v>4.5986895014611839</c:v>
                </c:pt>
                <c:pt idx="540">
                  <c:v>3.5311564844657806</c:v>
                </c:pt>
                <c:pt idx="541">
                  <c:v>3.2318254932859003</c:v>
                </c:pt>
                <c:pt idx="542">
                  <c:v>2.4514328968459842</c:v>
                </c:pt>
                <c:pt idx="543">
                  <c:v>2.359242364983416</c:v>
                </c:pt>
                <c:pt idx="544">
                  <c:v>3.3041644747061172</c:v>
                </c:pt>
                <c:pt idx="545">
                  <c:v>3.6459011989484869</c:v>
                </c:pt>
                <c:pt idx="546">
                  <c:v>2.8359627271929755</c:v>
                </c:pt>
                <c:pt idx="547">
                  <c:v>1.8179779249339556</c:v>
                </c:pt>
                <c:pt idx="548">
                  <c:v>3.1662624304842679</c:v>
                </c:pt>
                <c:pt idx="549">
                  <c:v>2.0003729107140988</c:v>
                </c:pt>
                <c:pt idx="550">
                  <c:v>2.0333420818319681</c:v>
                </c:pt>
                <c:pt idx="551">
                  <c:v>1.5762154266758088</c:v>
                </c:pt>
                <c:pt idx="552">
                  <c:v>1.2517056960750339</c:v>
                </c:pt>
                <c:pt idx="553">
                  <c:v>1.9332635573535262</c:v>
                </c:pt>
                <c:pt idx="554">
                  <c:v>1.694237208184346</c:v>
                </c:pt>
                <c:pt idx="555">
                  <c:v>2.0938339642883497</c:v>
                </c:pt>
                <c:pt idx="556">
                  <c:v>1.5948065540383194</c:v>
                </c:pt>
                <c:pt idx="557">
                  <c:v>5.2117482030747952</c:v>
                </c:pt>
                <c:pt idx="558">
                  <c:v>5.7868939222777023</c:v>
                </c:pt>
                <c:pt idx="559">
                  <c:v>4.0286485178716136</c:v>
                </c:pt>
                <c:pt idx="560">
                  <c:v>2.8335802990489767</c:v>
                </c:pt>
                <c:pt idx="561">
                  <c:v>2.8665886222915105</c:v>
                </c:pt>
                <c:pt idx="562">
                  <c:v>3.3946585648873318</c:v>
                </c:pt>
                <c:pt idx="563">
                  <c:v>3.3022612194110956</c:v>
                </c:pt>
                <c:pt idx="564">
                  <c:v>3.929193872214376</c:v>
                </c:pt>
                <c:pt idx="565">
                  <c:v>4.2220204096136804</c:v>
                </c:pt>
                <c:pt idx="566">
                  <c:v>3.0111037921407569</c:v>
                </c:pt>
                <c:pt idx="567">
                  <c:v>4.354614994787398</c:v>
                </c:pt>
                <c:pt idx="568">
                  <c:v>4.4632719308694728</c:v>
                </c:pt>
                <c:pt idx="569">
                  <c:v>3.7101486574727338</c:v>
                </c:pt>
                <c:pt idx="570">
                  <c:v>4.0118237228796598</c:v>
                </c:pt>
                <c:pt idx="571">
                  <c:v>3.4803692543520337</c:v>
                </c:pt>
                <c:pt idx="572">
                  <c:v>2.6196869366426512</c:v>
                </c:pt>
                <c:pt idx="573">
                  <c:v>4.1235079607517271</c:v>
                </c:pt>
                <c:pt idx="574">
                  <c:v>3.926585010116157</c:v>
                </c:pt>
                <c:pt idx="575">
                  <c:v>2.9752595035430485</c:v>
                </c:pt>
                <c:pt idx="576">
                  <c:v>1.1691391282709795</c:v>
                </c:pt>
                <c:pt idx="577">
                  <c:v>1.5857200083016387</c:v>
                </c:pt>
                <c:pt idx="578">
                  <c:v>1.0362506493536094</c:v>
                </c:pt>
                <c:pt idx="579">
                  <c:v>0.63696928154298726</c:v>
                </c:pt>
                <c:pt idx="580">
                  <c:v>4.1264924956808553</c:v>
                </c:pt>
                <c:pt idx="581">
                  <c:v>3.2191353594696492</c:v>
                </c:pt>
                <c:pt idx="582">
                  <c:v>4.9522771727095405</c:v>
                </c:pt>
                <c:pt idx="583">
                  <c:v>7.3662771489866552</c:v>
                </c:pt>
                <c:pt idx="584">
                  <c:v>6.2379596198751326</c:v>
                </c:pt>
                <c:pt idx="585">
                  <c:v>3.8399315654095711</c:v>
                </c:pt>
                <c:pt idx="586">
                  <c:v>5.2690614841033767</c:v>
                </c:pt>
                <c:pt idx="587">
                  <c:v>3.8989548351200054</c:v>
                </c:pt>
                <c:pt idx="588">
                  <c:v>5.0682619814353513</c:v>
                </c:pt>
                <c:pt idx="589">
                  <c:v>3.5877221329858267</c:v>
                </c:pt>
                <c:pt idx="590">
                  <c:v>3.5019484285876978</c:v>
                </c:pt>
                <c:pt idx="591">
                  <c:v>3.0175065383571953</c:v>
                </c:pt>
                <c:pt idx="592">
                  <c:v>2.9880914371599676</c:v>
                </c:pt>
                <c:pt idx="593">
                  <c:v>3.8343364813065994</c:v>
                </c:pt>
                <c:pt idx="594">
                  <c:v>4.1738865564859946</c:v>
                </c:pt>
                <c:pt idx="595">
                  <c:v>2.8493823557705578</c:v>
                </c:pt>
                <c:pt idx="596">
                  <c:v>3.0609886662080865</c:v>
                </c:pt>
                <c:pt idx="597">
                  <c:v>3.495831801350191</c:v>
                </c:pt>
                <c:pt idx="598">
                  <c:v>4.0756460493506452</c:v>
                </c:pt>
                <c:pt idx="599">
                  <c:v>4.341423172380221</c:v>
                </c:pt>
                <c:pt idx="600">
                  <c:v>3.584150568894684</c:v>
                </c:pt>
                <c:pt idx="601">
                  <c:v>4.1294175484051348</c:v>
                </c:pt>
                <c:pt idx="602">
                  <c:v>3.5136479643239071</c:v>
                </c:pt>
                <c:pt idx="603">
                  <c:v>3.8576848236325567</c:v>
                </c:pt>
                <c:pt idx="604">
                  <c:v>3.3367635324117462</c:v>
                </c:pt>
                <c:pt idx="605">
                  <c:v>2.4375601346762088</c:v>
                </c:pt>
                <c:pt idx="606">
                  <c:v>1.9965076711424889</c:v>
                </c:pt>
                <c:pt idx="607">
                  <c:v>0.90696918163449824</c:v>
                </c:pt>
                <c:pt idx="608">
                  <c:v>3.4578173886864016</c:v>
                </c:pt>
                <c:pt idx="609">
                  <c:v>2.7379985946589636</c:v>
                </c:pt>
                <c:pt idx="610">
                  <c:v>1.6104519150417884</c:v>
                </c:pt>
                <c:pt idx="611">
                  <c:v>2.0002315050351549</c:v>
                </c:pt>
                <c:pt idx="612">
                  <c:v>5.0518831966606221</c:v>
                </c:pt>
                <c:pt idx="613">
                  <c:v>5.7420546618913715</c:v>
                </c:pt>
                <c:pt idx="614">
                  <c:v>5.9775534592211859</c:v>
                </c:pt>
                <c:pt idx="615">
                  <c:v>1.9535271330991422</c:v>
                </c:pt>
                <c:pt idx="616">
                  <c:v>2.8159652238236021</c:v>
                </c:pt>
                <c:pt idx="617">
                  <c:v>2.2528802556279315</c:v>
                </c:pt>
                <c:pt idx="618">
                  <c:v>2.2956585357327919</c:v>
                </c:pt>
                <c:pt idx="619">
                  <c:v>3.8646973679442032</c:v>
                </c:pt>
                <c:pt idx="620">
                  <c:v>4.9875793298530198</c:v>
                </c:pt>
                <c:pt idx="621">
                  <c:v>5.0697820840487129</c:v>
                </c:pt>
                <c:pt idx="622">
                  <c:v>5.483602939029808</c:v>
                </c:pt>
                <c:pt idx="623">
                  <c:v>3.5129634172805679</c:v>
                </c:pt>
                <c:pt idx="624">
                  <c:v>2.3298453122208906</c:v>
                </c:pt>
                <c:pt idx="625">
                  <c:v>2.7193299897497192</c:v>
                </c:pt>
                <c:pt idx="626">
                  <c:v>4.7510564557169506</c:v>
                </c:pt>
                <c:pt idx="627">
                  <c:v>5.2672146487200528</c:v>
                </c:pt>
                <c:pt idx="628">
                  <c:v>3.5853344599973469</c:v>
                </c:pt>
                <c:pt idx="629">
                  <c:v>5.2230541527193193</c:v>
                </c:pt>
                <c:pt idx="630">
                  <c:v>2.805029799492964</c:v>
                </c:pt>
                <c:pt idx="631">
                  <c:v>2.9713258192016534</c:v>
                </c:pt>
                <c:pt idx="632">
                  <c:v>1.2868764803507404</c:v>
                </c:pt>
                <c:pt idx="633">
                  <c:v>1.1885802882262153</c:v>
                </c:pt>
                <c:pt idx="634">
                  <c:v>2.3850770026343948</c:v>
                </c:pt>
                <c:pt idx="635">
                  <c:v>2.7510654924945532</c:v>
                </c:pt>
                <c:pt idx="636">
                  <c:v>5.662473607869611</c:v>
                </c:pt>
                <c:pt idx="637">
                  <c:v>3.5216075146488612</c:v>
                </c:pt>
                <c:pt idx="638">
                  <c:v>3.9047363478774244</c:v>
                </c:pt>
                <c:pt idx="639">
                  <c:v>3.391658215642479</c:v>
                </c:pt>
                <c:pt idx="640">
                  <c:v>2.3035244440598457</c:v>
                </c:pt>
                <c:pt idx="641">
                  <c:v>1.4149911417610905</c:v>
                </c:pt>
                <c:pt idx="642">
                  <c:v>1.4628493034283263</c:v>
                </c:pt>
                <c:pt idx="643">
                  <c:v>2.3674655590614213</c:v>
                </c:pt>
                <c:pt idx="644">
                  <c:v>1.9703543018046665</c:v>
                </c:pt>
                <c:pt idx="645">
                  <c:v>3.8545680171789942</c:v>
                </c:pt>
                <c:pt idx="646">
                  <c:v>4.5821661799176567</c:v>
                </c:pt>
                <c:pt idx="647">
                  <c:v>5.5089532237733163</c:v>
                </c:pt>
                <c:pt idx="648">
                  <c:v>4.0117020258012008</c:v>
                </c:pt>
                <c:pt idx="649">
                  <c:v>5.2758429856944788</c:v>
                </c:pt>
                <c:pt idx="650">
                  <c:v>4.5292570793671878</c:v>
                </c:pt>
                <c:pt idx="651">
                  <c:v>6.2576011982528046</c:v>
                </c:pt>
                <c:pt idx="652">
                  <c:v>3.7643481628073849</c:v>
                </c:pt>
                <c:pt idx="653">
                  <c:v>3.9094767562167787</c:v>
                </c:pt>
                <c:pt idx="654">
                  <c:v>1.8869601220303567</c:v>
                </c:pt>
                <c:pt idx="655">
                  <c:v>2.4674282334628095</c:v>
                </c:pt>
                <c:pt idx="656">
                  <c:v>2.3131448253362774</c:v>
                </c:pt>
                <c:pt idx="657">
                  <c:v>4.7636733541150722</c:v>
                </c:pt>
                <c:pt idx="658">
                  <c:v>4.4467109515296199</c:v>
                </c:pt>
                <c:pt idx="659">
                  <c:v>2.6772682301498207</c:v>
                </c:pt>
                <c:pt idx="660">
                  <c:v>5.8067972003457591</c:v>
                </c:pt>
                <c:pt idx="661">
                  <c:v>5.5288839446129945</c:v>
                </c:pt>
                <c:pt idx="662">
                  <c:v>4.504627697591868</c:v>
                </c:pt>
                <c:pt idx="663">
                  <c:v>5.5748199616659777</c:v>
                </c:pt>
                <c:pt idx="664">
                  <c:v>3.7060348345381855</c:v>
                </c:pt>
                <c:pt idx="665">
                  <c:v>3.1862587364207884</c:v>
                </c:pt>
                <c:pt idx="666">
                  <c:v>1.2648005617637126</c:v>
                </c:pt>
                <c:pt idx="667">
                  <c:v>0.23706675139676392</c:v>
                </c:pt>
                <c:pt idx="668">
                  <c:v>0.83285519285756227</c:v>
                </c:pt>
                <c:pt idx="669">
                  <c:v>1.7397473104603267</c:v>
                </c:pt>
                <c:pt idx="670">
                  <c:v>2.3624511007987237</c:v>
                </c:pt>
                <c:pt idx="671">
                  <c:v>3.328631878427335</c:v>
                </c:pt>
                <c:pt idx="672">
                  <c:v>5.1127449010128556</c:v>
                </c:pt>
                <c:pt idx="673">
                  <c:v>3.9222864600266916</c:v>
                </c:pt>
                <c:pt idx="674">
                  <c:v>2.9544303793056614</c:v>
                </c:pt>
                <c:pt idx="675">
                  <c:v>4.0989447129303747</c:v>
                </c:pt>
                <c:pt idx="676">
                  <c:v>5.7153390453915538</c:v>
                </c:pt>
                <c:pt idx="677">
                  <c:v>5.9090102275504925</c:v>
                </c:pt>
                <c:pt idx="678">
                  <c:v>6.0708195224535526</c:v>
                </c:pt>
                <c:pt idx="679">
                  <c:v>6.4220796868737384</c:v>
                </c:pt>
                <c:pt idx="680">
                  <c:v>7.5145590799633339</c:v>
                </c:pt>
                <c:pt idx="681">
                  <c:v>5.4196717562343348</c:v>
                </c:pt>
                <c:pt idx="682">
                  <c:v>2.4989081107407163</c:v>
                </c:pt>
                <c:pt idx="683">
                  <c:v>3.5296894364790998</c:v>
                </c:pt>
                <c:pt idx="684">
                  <c:v>2.6086809150782098</c:v>
                </c:pt>
                <c:pt idx="685">
                  <c:v>2.8683968881333843</c:v>
                </c:pt>
                <c:pt idx="686">
                  <c:v>1.6851675407293265</c:v>
                </c:pt>
                <c:pt idx="687">
                  <c:v>3.1066078138276665</c:v>
                </c:pt>
                <c:pt idx="688">
                  <c:v>3.5793717992038343</c:v>
                </c:pt>
                <c:pt idx="689">
                  <c:v>3.1486710531493545</c:v>
                </c:pt>
                <c:pt idx="690">
                  <c:v>3.4690066096178751</c:v>
                </c:pt>
                <c:pt idx="691">
                  <c:v>2.6956086744324259</c:v>
                </c:pt>
                <c:pt idx="692">
                  <c:v>1.7416199848491964</c:v>
                </c:pt>
                <c:pt idx="693">
                  <c:v>1.6977745106793507</c:v>
                </c:pt>
                <c:pt idx="694">
                  <c:v>0.98487424250995881</c:v>
                </c:pt>
                <c:pt idx="695">
                  <c:v>0.26458153695758657</c:v>
                </c:pt>
                <c:pt idx="696">
                  <c:v>0.47432960097358867</c:v>
                </c:pt>
                <c:pt idx="697">
                  <c:v>-0.27618625962388954</c:v>
                </c:pt>
                <c:pt idx="698">
                  <c:v>-0.16921440506785235</c:v>
                </c:pt>
                <c:pt idx="699">
                  <c:v>0.3039611502232864</c:v>
                </c:pt>
                <c:pt idx="700">
                  <c:v>0.13593272990324312</c:v>
                </c:pt>
                <c:pt idx="701">
                  <c:v>-0.16996030866234246</c:v>
                </c:pt>
                <c:pt idx="702">
                  <c:v>-8.5529221947377998E-2</c:v>
                </c:pt>
                <c:pt idx="703">
                  <c:v>-0.20566518726969907</c:v>
                </c:pt>
                <c:pt idx="704">
                  <c:v>-0.13869072597592069</c:v>
                </c:pt>
                <c:pt idx="705">
                  <c:v>-0.22763570103228048</c:v>
                </c:pt>
                <c:pt idx="706">
                  <c:v>-8.3522954252890358E-2</c:v>
                </c:pt>
                <c:pt idx="707">
                  <c:v>-0.15700607134887523</c:v>
                </c:pt>
                <c:pt idx="708">
                  <c:v>4.0596163292416776E-2</c:v>
                </c:pt>
                <c:pt idx="709">
                  <c:v>-1.7960377554793183E-2</c:v>
                </c:pt>
                <c:pt idx="710">
                  <c:v>6.3513391232539185E-2</c:v>
                </c:pt>
                <c:pt idx="711">
                  <c:v>-5.2198773455169878E-2</c:v>
                </c:pt>
                <c:pt idx="712">
                  <c:v>-6.689620638249405E-2</c:v>
                </c:pt>
                <c:pt idx="713">
                  <c:v>1.1368723647697809E-2</c:v>
                </c:pt>
                <c:pt idx="714">
                  <c:v>-4.3991466845749727E-3</c:v>
                </c:pt>
                <c:pt idx="715">
                  <c:v>-0.11687592372422451</c:v>
                </c:pt>
                <c:pt idx="716">
                  <c:v>-5.1667184303250124E-2</c:v>
                </c:pt>
                <c:pt idx="717">
                  <c:v>-3.8067505603534002E-2</c:v>
                </c:pt>
                <c:pt idx="718">
                  <c:v>-5.7539487862334759E-2</c:v>
                </c:pt>
                <c:pt idx="719">
                  <c:v>-0.12049700638128158</c:v>
                </c:pt>
                <c:pt idx="720">
                  <c:v>-0.1135821287638672</c:v>
                </c:pt>
                <c:pt idx="721">
                  <c:v>-0.1149343656264401</c:v>
                </c:pt>
                <c:pt idx="722">
                  <c:v>-0.12950585166424666</c:v>
                </c:pt>
                <c:pt idx="723">
                  <c:v>-0.10977161961163162</c:v>
                </c:pt>
                <c:pt idx="724">
                  <c:v>-9.8492211723111289E-2</c:v>
                </c:pt>
                <c:pt idx="725">
                  <c:v>-0.13005341693419492</c:v>
                </c:pt>
                <c:pt idx="726">
                  <c:v>-0.13153629526807542</c:v>
                </c:pt>
                <c:pt idx="727">
                  <c:v>-0.1429989792071984</c:v>
                </c:pt>
                <c:pt idx="728">
                  <c:v>-0.1397253617869465</c:v>
                </c:pt>
                <c:pt idx="729">
                  <c:v>-0.13855912291971251</c:v>
                </c:pt>
                <c:pt idx="730">
                  <c:v>-0.1377937554165154</c:v>
                </c:pt>
                <c:pt idx="731">
                  <c:v>-0.15269801131119198</c:v>
                </c:pt>
                <c:pt idx="732">
                  <c:v>-0.14995014342122914</c:v>
                </c:pt>
                <c:pt idx="733">
                  <c:v>-0.13563819293629376</c:v>
                </c:pt>
                <c:pt idx="734">
                  <c:v>-0.12468909761178537</c:v>
                </c:pt>
                <c:pt idx="735">
                  <c:v>-0.12776038512980481</c:v>
                </c:pt>
                <c:pt idx="736">
                  <c:v>-0.12752556996176168</c:v>
                </c:pt>
                <c:pt idx="737">
                  <c:v>0.11346839555107513</c:v>
                </c:pt>
                <c:pt idx="738">
                  <c:v>1.1721590239677115</c:v>
                </c:pt>
                <c:pt idx="739">
                  <c:v>0.62654201303341539</c:v>
                </c:pt>
                <c:pt idx="740">
                  <c:v>1.2356842396120338</c:v>
                </c:pt>
                <c:pt idx="741">
                  <c:v>1.4142069733426466</c:v>
                </c:pt>
                <c:pt idx="742">
                  <c:v>1.4119474090960482</c:v>
                </c:pt>
                <c:pt idx="743">
                  <c:v>3.0141234996166943</c:v>
                </c:pt>
                <c:pt idx="744">
                  <c:v>1.5605080455943665</c:v>
                </c:pt>
                <c:pt idx="745">
                  <c:v>3.3902791481379646</c:v>
                </c:pt>
                <c:pt idx="746">
                  <c:v>3.4701321081080927</c:v>
                </c:pt>
                <c:pt idx="747">
                  <c:v>2.4394176890528918</c:v>
                </c:pt>
                <c:pt idx="748">
                  <c:v>1.1217794564592598</c:v>
                </c:pt>
                <c:pt idx="749">
                  <c:v>1.9787783463083408</c:v>
                </c:pt>
                <c:pt idx="750">
                  <c:v>2.9606480436223936</c:v>
                </c:pt>
                <c:pt idx="751">
                  <c:v>2.7620513348873055</c:v>
                </c:pt>
                <c:pt idx="752">
                  <c:v>2.8177162717282878</c:v>
                </c:pt>
                <c:pt idx="753">
                  <c:v>5.38527537214798</c:v>
                </c:pt>
                <c:pt idx="754">
                  <c:v>3.8719698688406634</c:v>
                </c:pt>
                <c:pt idx="755">
                  <c:v>5.1650849629616635</c:v>
                </c:pt>
                <c:pt idx="756">
                  <c:v>4.6212205123786099</c:v>
                </c:pt>
                <c:pt idx="757">
                  <c:v>3.8345647167677521</c:v>
                </c:pt>
                <c:pt idx="758">
                  <c:v>4.2393703154709588</c:v>
                </c:pt>
                <c:pt idx="759">
                  <c:v>3.2985706185520436</c:v>
                </c:pt>
                <c:pt idx="760">
                  <c:v>5.0176585472585415</c:v>
                </c:pt>
                <c:pt idx="761">
                  <c:v>4.2147570538587642</c:v>
                </c:pt>
                <c:pt idx="762">
                  <c:v>4.8525069057316683</c:v>
                </c:pt>
                <c:pt idx="763">
                  <c:v>5.0519526644686614</c:v>
                </c:pt>
                <c:pt idx="764">
                  <c:v>2.3928684021963798</c:v>
                </c:pt>
                <c:pt idx="765">
                  <c:v>2.2568621919316634</c:v>
                </c:pt>
                <c:pt idx="766">
                  <c:v>2.2491940607375249</c:v>
                </c:pt>
                <c:pt idx="767">
                  <c:v>3.5586085218179853</c:v>
                </c:pt>
                <c:pt idx="768">
                  <c:v>3.6536945159786449</c:v>
                </c:pt>
                <c:pt idx="769">
                  <c:v>3.3311858049200116</c:v>
                </c:pt>
                <c:pt idx="770">
                  <c:v>1.6516352743636831</c:v>
                </c:pt>
                <c:pt idx="771">
                  <c:v>3.9787803348347972</c:v>
                </c:pt>
                <c:pt idx="772">
                  <c:v>3.147235586331687</c:v>
                </c:pt>
                <c:pt idx="773">
                  <c:v>4.4110661079401865</c:v>
                </c:pt>
                <c:pt idx="774">
                  <c:v>4.9693235601530379</c:v>
                </c:pt>
                <c:pt idx="775">
                  <c:v>4.9079167464727291</c:v>
                </c:pt>
                <c:pt idx="776">
                  <c:v>3.9637283779664356</c:v>
                </c:pt>
                <c:pt idx="777">
                  <c:v>5.0637682232226089</c:v>
                </c:pt>
                <c:pt idx="778">
                  <c:v>3.939643741954757</c:v>
                </c:pt>
                <c:pt idx="779">
                  <c:v>7.280730941448688</c:v>
                </c:pt>
                <c:pt idx="780">
                  <c:v>6.6483517776869334</c:v>
                </c:pt>
                <c:pt idx="781">
                  <c:v>6.0142757716038497</c:v>
                </c:pt>
                <c:pt idx="782">
                  <c:v>3.9985504458477039</c:v>
                </c:pt>
                <c:pt idx="783">
                  <c:v>6.3193248419963322</c:v>
                </c:pt>
                <c:pt idx="784">
                  <c:v>7.1258811268148143</c:v>
                </c:pt>
                <c:pt idx="785">
                  <c:v>5.4546975363852219</c:v>
                </c:pt>
                <c:pt idx="786">
                  <c:v>7.0201896394951451</c:v>
                </c:pt>
                <c:pt idx="787">
                  <c:v>8.9081197255815212</c:v>
                </c:pt>
                <c:pt idx="788">
                  <c:v>7.2934440049629572</c:v>
                </c:pt>
                <c:pt idx="789">
                  <c:v>7.90088106619804</c:v>
                </c:pt>
                <c:pt idx="790">
                  <c:v>9.9404432866847081</c:v>
                </c:pt>
                <c:pt idx="791">
                  <c:v>8.8555707988850827</c:v>
                </c:pt>
                <c:pt idx="792">
                  <c:v>4.7056679404741342</c:v>
                </c:pt>
                <c:pt idx="793">
                  <c:v>6.5740878932719955</c:v>
                </c:pt>
                <c:pt idx="794">
                  <c:v>9.1626067402561304</c:v>
                </c:pt>
                <c:pt idx="795">
                  <c:v>7.7317521010033747</c:v>
                </c:pt>
                <c:pt idx="796">
                  <c:v>9.0404037158311912</c:v>
                </c:pt>
                <c:pt idx="797">
                  <c:v>7.9536586918691139</c:v>
                </c:pt>
                <c:pt idx="798">
                  <c:v>7.522844974685361</c:v>
                </c:pt>
                <c:pt idx="799">
                  <c:v>9.6616520496781373</c:v>
                </c:pt>
                <c:pt idx="800">
                  <c:v>9.5481288597361491</c:v>
                </c:pt>
                <c:pt idx="801">
                  <c:v>6.9190569580676486</c:v>
                </c:pt>
                <c:pt idx="802">
                  <c:v>2.6094918079468621</c:v>
                </c:pt>
                <c:pt idx="803">
                  <c:v>8.5870893624977569</c:v>
                </c:pt>
                <c:pt idx="804">
                  <c:v>7.0892376162815962</c:v>
                </c:pt>
                <c:pt idx="805">
                  <c:v>9.6523898232029897</c:v>
                </c:pt>
                <c:pt idx="806">
                  <c:v>10.627365784896615</c:v>
                </c:pt>
                <c:pt idx="807">
                  <c:v>9.3106861138428485</c:v>
                </c:pt>
                <c:pt idx="808">
                  <c:v>5.4196834439439794</c:v>
                </c:pt>
                <c:pt idx="809">
                  <c:v>5.2747561567319963</c:v>
                </c:pt>
                <c:pt idx="810">
                  <c:v>4.1979645016224971</c:v>
                </c:pt>
                <c:pt idx="811">
                  <c:v>7.5260267991780978</c:v>
                </c:pt>
                <c:pt idx="812">
                  <c:v>4.855226905093124</c:v>
                </c:pt>
                <c:pt idx="813">
                  <c:v>6.6539705479908502</c:v>
                </c:pt>
                <c:pt idx="814">
                  <c:v>7.0966284363409571</c:v>
                </c:pt>
                <c:pt idx="815">
                  <c:v>9.2533764841221888</c:v>
                </c:pt>
                <c:pt idx="816">
                  <c:v>5.6814368789836589</c:v>
                </c:pt>
                <c:pt idx="817">
                  <c:v>6.4671905575733319</c:v>
                </c:pt>
                <c:pt idx="818">
                  <c:v>7.9840556680575547</c:v>
                </c:pt>
                <c:pt idx="819">
                  <c:v>8.1055447222707517</c:v>
                </c:pt>
                <c:pt idx="820">
                  <c:v>2.7109307448865527</c:v>
                </c:pt>
                <c:pt idx="821">
                  <c:v>3.3798078443079027</c:v>
                </c:pt>
                <c:pt idx="822">
                  <c:v>11.901589239383503</c:v>
                </c:pt>
                <c:pt idx="823">
                  <c:v>11.532152874383783</c:v>
                </c:pt>
                <c:pt idx="824">
                  <c:v>7.2569228695486876</c:v>
                </c:pt>
                <c:pt idx="825">
                  <c:v>5.6632029392106986</c:v>
                </c:pt>
                <c:pt idx="826">
                  <c:v>8.7571023614979264</c:v>
                </c:pt>
                <c:pt idx="827">
                  <c:v>5.4768145484396014</c:v>
                </c:pt>
                <c:pt idx="828">
                  <c:v>3.2588241810405316</c:v>
                </c:pt>
                <c:pt idx="829">
                  <c:v>4.2832062220491629</c:v>
                </c:pt>
                <c:pt idx="830">
                  <c:v>3.608289284656474</c:v>
                </c:pt>
                <c:pt idx="831">
                  <c:v>5.3249344777590135</c:v>
                </c:pt>
                <c:pt idx="832">
                  <c:v>3.2164982698383526</c:v>
                </c:pt>
                <c:pt idx="833">
                  <c:v>4.5874194591643764</c:v>
                </c:pt>
                <c:pt idx="834">
                  <c:v>7.6081120901165145</c:v>
                </c:pt>
                <c:pt idx="835">
                  <c:v>5.6767376006029551</c:v>
                </c:pt>
                <c:pt idx="836">
                  <c:v>6.3326124797644994</c:v>
                </c:pt>
                <c:pt idx="837">
                  <c:v>6.8165765371748339</c:v>
                </c:pt>
                <c:pt idx="838">
                  <c:v>8.4877273077146107</c:v>
                </c:pt>
                <c:pt idx="839">
                  <c:v>10.781742771246671</c:v>
                </c:pt>
                <c:pt idx="840">
                  <c:v>9.9252010656144414</c:v>
                </c:pt>
                <c:pt idx="841">
                  <c:v>8.7825262368751655</c:v>
                </c:pt>
                <c:pt idx="842">
                  <c:v>9.8370652973290618</c:v>
                </c:pt>
                <c:pt idx="843">
                  <c:v>8.6059140006947921</c:v>
                </c:pt>
                <c:pt idx="844">
                  <c:v>7.044319995283244</c:v>
                </c:pt>
                <c:pt idx="845">
                  <c:v>6.2841919729486388</c:v>
                </c:pt>
                <c:pt idx="846">
                  <c:v>8.6554506969956702</c:v>
                </c:pt>
                <c:pt idx="847">
                  <c:v>8.1201799903964691</c:v>
                </c:pt>
                <c:pt idx="848">
                  <c:v>6.3237000246034292</c:v>
                </c:pt>
                <c:pt idx="849">
                  <c:v>10.005399833182139</c:v>
                </c:pt>
                <c:pt idx="850">
                  <c:v>5.631267589608246</c:v>
                </c:pt>
                <c:pt idx="851">
                  <c:v>5.7454933559952348</c:v>
                </c:pt>
                <c:pt idx="852">
                  <c:v>3.5931869239539949</c:v>
                </c:pt>
                <c:pt idx="853">
                  <c:v>8.0274854427758164</c:v>
                </c:pt>
                <c:pt idx="854">
                  <c:v>7.2999280368277404</c:v>
                </c:pt>
                <c:pt idx="855">
                  <c:v>6.0105817411935325</c:v>
                </c:pt>
                <c:pt idx="856">
                  <c:v>9.6609508223853506</c:v>
                </c:pt>
                <c:pt idx="857">
                  <c:v>10.039336614172178</c:v>
                </c:pt>
                <c:pt idx="858">
                  <c:v>9.1103075803637523</c:v>
                </c:pt>
                <c:pt idx="859">
                  <c:v>8.5974138552246782</c:v>
                </c:pt>
                <c:pt idx="860">
                  <c:v>8.8339355731616109</c:v>
                </c:pt>
                <c:pt idx="861">
                  <c:v>8.4556522004011754</c:v>
                </c:pt>
                <c:pt idx="862">
                  <c:v>9.6855792789798052</c:v>
                </c:pt>
                <c:pt idx="863">
                  <c:v>9.2551258428649081</c:v>
                </c:pt>
                <c:pt idx="864">
                  <c:v>10.118723351280035</c:v>
                </c:pt>
                <c:pt idx="865">
                  <c:v>5.9972815353732774</c:v>
                </c:pt>
                <c:pt idx="866">
                  <c:v>7.6566920066721167</c:v>
                </c:pt>
                <c:pt idx="867">
                  <c:v>8.4571577833848277</c:v>
                </c:pt>
                <c:pt idx="868">
                  <c:v>4.9389504846039545</c:v>
                </c:pt>
                <c:pt idx="869">
                  <c:v>4.0251139686901638</c:v>
                </c:pt>
                <c:pt idx="870">
                  <c:v>5.74308354139953</c:v>
                </c:pt>
                <c:pt idx="871">
                  <c:v>4.9522518884642093</c:v>
                </c:pt>
                <c:pt idx="872">
                  <c:v>5.4113288040259615</c:v>
                </c:pt>
                <c:pt idx="873">
                  <c:v>2.7753513464295998</c:v>
                </c:pt>
                <c:pt idx="874">
                  <c:v>7.4790215541022942</c:v>
                </c:pt>
                <c:pt idx="875">
                  <c:v>9.396785254256212</c:v>
                </c:pt>
                <c:pt idx="876">
                  <c:v>8.3313193680195958</c:v>
                </c:pt>
                <c:pt idx="877">
                  <c:v>7.9634716254566413</c:v>
                </c:pt>
                <c:pt idx="878">
                  <c:v>6.0206815530129969</c:v>
                </c:pt>
                <c:pt idx="879">
                  <c:v>6.0417739380254627</c:v>
                </c:pt>
                <c:pt idx="880">
                  <c:v>7.4122722151753866</c:v>
                </c:pt>
                <c:pt idx="881">
                  <c:v>11.250159618533118</c:v>
                </c:pt>
                <c:pt idx="882">
                  <c:v>8.437362678430727</c:v>
                </c:pt>
                <c:pt idx="883">
                  <c:v>7.6068752307460681</c:v>
                </c:pt>
                <c:pt idx="884">
                  <c:v>7.8012434048947421</c:v>
                </c:pt>
                <c:pt idx="885">
                  <c:v>6.4636875275383643</c:v>
                </c:pt>
                <c:pt idx="886">
                  <c:v>7.880729364886041</c:v>
                </c:pt>
                <c:pt idx="887">
                  <c:v>6.7070793408721023</c:v>
                </c:pt>
                <c:pt idx="888">
                  <c:v>5.3964642877896267</c:v>
                </c:pt>
                <c:pt idx="889">
                  <c:v>6.2864614593371115</c:v>
                </c:pt>
                <c:pt idx="890">
                  <c:v>7.3014408549657688</c:v>
                </c:pt>
                <c:pt idx="891">
                  <c:v>10.964542958728419</c:v>
                </c:pt>
                <c:pt idx="892">
                  <c:v>9.5690503771206696</c:v>
                </c:pt>
                <c:pt idx="893">
                  <c:v>7.5232667242218216</c:v>
                </c:pt>
                <c:pt idx="894">
                  <c:v>6.0858187607177427</c:v>
                </c:pt>
                <c:pt idx="895">
                  <c:v>7.6710284614132096</c:v>
                </c:pt>
                <c:pt idx="896">
                  <c:v>5.4437416491297741</c:v>
                </c:pt>
                <c:pt idx="897">
                  <c:v>3.0844515849529741</c:v>
                </c:pt>
                <c:pt idx="898">
                  <c:v>1.8683119385857094</c:v>
                </c:pt>
                <c:pt idx="899">
                  <c:v>6.5893851131400787</c:v>
                </c:pt>
                <c:pt idx="900">
                  <c:v>9.2876338467695163</c:v>
                </c:pt>
                <c:pt idx="901">
                  <c:v>9.5039844650064875</c:v>
                </c:pt>
                <c:pt idx="902">
                  <c:v>9.6881896830767307</c:v>
                </c:pt>
                <c:pt idx="903">
                  <c:v>8.1796484574197752</c:v>
                </c:pt>
                <c:pt idx="904">
                  <c:v>5.1853254664100401</c:v>
                </c:pt>
                <c:pt idx="905">
                  <c:v>7.3610711785487055</c:v>
                </c:pt>
                <c:pt idx="906">
                  <c:v>9.9572669121402608</c:v>
                </c:pt>
                <c:pt idx="907">
                  <c:v>7.3025652005207276</c:v>
                </c:pt>
                <c:pt idx="908">
                  <c:v>5.2572518503761989</c:v>
                </c:pt>
                <c:pt idx="909">
                  <c:v>8.2267508373701013</c:v>
                </c:pt>
                <c:pt idx="910">
                  <c:v>10.043608982183516</c:v>
                </c:pt>
                <c:pt idx="911">
                  <c:v>10.644477379759309</c:v>
                </c:pt>
                <c:pt idx="912">
                  <c:v>12.289433029474106</c:v>
                </c:pt>
                <c:pt idx="913">
                  <c:v>10.184865924913588</c:v>
                </c:pt>
                <c:pt idx="914">
                  <c:v>8.6908291642636915</c:v>
                </c:pt>
                <c:pt idx="915">
                  <c:v>6.4145931354387624</c:v>
                </c:pt>
                <c:pt idx="916">
                  <c:v>19.367672579410122</c:v>
                </c:pt>
                <c:pt idx="917">
                  <c:v>10.94264537528945</c:v>
                </c:pt>
                <c:pt idx="918">
                  <c:v>11.915867494574861</c:v>
                </c:pt>
                <c:pt idx="919">
                  <c:v>14.301384232852698</c:v>
                </c:pt>
                <c:pt idx="920">
                  <c:v>9.8562287321443556</c:v>
                </c:pt>
                <c:pt idx="921">
                  <c:v>6.2879802168962389</c:v>
                </c:pt>
                <c:pt idx="922">
                  <c:v>7.459664397573162</c:v>
                </c:pt>
                <c:pt idx="923">
                  <c:v>5.5292752939539831</c:v>
                </c:pt>
                <c:pt idx="924">
                  <c:v>6.8625052239562727</c:v>
                </c:pt>
                <c:pt idx="925">
                  <c:v>7.8520993387587996</c:v>
                </c:pt>
                <c:pt idx="926">
                  <c:v>4.2968001495221175</c:v>
                </c:pt>
                <c:pt idx="927">
                  <c:v>4.1249545091437634</c:v>
                </c:pt>
                <c:pt idx="928">
                  <c:v>2.4529610364554921</c:v>
                </c:pt>
                <c:pt idx="929">
                  <c:v>1.610719708802355</c:v>
                </c:pt>
                <c:pt idx="930">
                  <c:v>1.3557948034687572</c:v>
                </c:pt>
                <c:pt idx="931">
                  <c:v>0.5742205806091083</c:v>
                </c:pt>
                <c:pt idx="932">
                  <c:v>0.92999568239062746</c:v>
                </c:pt>
                <c:pt idx="933">
                  <c:v>1.2776980103912816</c:v>
                </c:pt>
                <c:pt idx="934">
                  <c:v>1.642640922035743</c:v>
                </c:pt>
                <c:pt idx="935">
                  <c:v>1.8788992880482858</c:v>
                </c:pt>
                <c:pt idx="936">
                  <c:v>0.97032619568205858</c:v>
                </c:pt>
                <c:pt idx="937">
                  <c:v>0.92848430986232078</c:v>
                </c:pt>
                <c:pt idx="938">
                  <c:v>1.2404800388135184</c:v>
                </c:pt>
                <c:pt idx="939">
                  <c:v>0.61858212132303025</c:v>
                </c:pt>
                <c:pt idx="940">
                  <c:v>0.40610381342214286</c:v>
                </c:pt>
                <c:pt idx="941">
                  <c:v>0.77780183700063565</c:v>
                </c:pt>
                <c:pt idx="942">
                  <c:v>0.23230883959752813</c:v>
                </c:pt>
                <c:pt idx="943">
                  <c:v>0.41490329988813635</c:v>
                </c:pt>
                <c:pt idx="944">
                  <c:v>0.26309051055335431</c:v>
                </c:pt>
                <c:pt idx="945">
                  <c:v>0.10360551902097725</c:v>
                </c:pt>
                <c:pt idx="946">
                  <c:v>-0.13474369372654671</c:v>
                </c:pt>
                <c:pt idx="947">
                  <c:v>-0.16900649822659819</c:v>
                </c:pt>
                <c:pt idx="948">
                  <c:v>-0.1513233882498799</c:v>
                </c:pt>
                <c:pt idx="949">
                  <c:v>-0.1879144696599111</c:v>
                </c:pt>
                <c:pt idx="950">
                  <c:v>-0.24352568267176355</c:v>
                </c:pt>
                <c:pt idx="951">
                  <c:v>-0.37571114573700104</c:v>
                </c:pt>
                <c:pt idx="952">
                  <c:v>-0.42493284300091361</c:v>
                </c:pt>
                <c:pt idx="953">
                  <c:v>-0.51097442033622986</c:v>
                </c:pt>
                <c:pt idx="954">
                  <c:v>-0.48771200912680612</c:v>
                </c:pt>
                <c:pt idx="955">
                  <c:v>-0.48503377743023268</c:v>
                </c:pt>
                <c:pt idx="956">
                  <c:v>-0.41791368886094915</c:v>
                </c:pt>
                <c:pt idx="957">
                  <c:v>-0.3907016542309405</c:v>
                </c:pt>
                <c:pt idx="958">
                  <c:v>-0.3567651008562267</c:v>
                </c:pt>
                <c:pt idx="959">
                  <c:v>-0.33625073449301546</c:v>
                </c:pt>
                <c:pt idx="960">
                  <c:v>-0.37871792776509317</c:v>
                </c:pt>
                <c:pt idx="961">
                  <c:v>-0.38074723771861496</c:v>
                </c:pt>
                <c:pt idx="962">
                  <c:v>-0.35904225743916829</c:v>
                </c:pt>
                <c:pt idx="963">
                  <c:v>-0.36692653758758631</c:v>
                </c:pt>
                <c:pt idx="964">
                  <c:v>-0.39948075424711682</c:v>
                </c:pt>
                <c:pt idx="965">
                  <c:v>-0.3763769518833282</c:v>
                </c:pt>
                <c:pt idx="966">
                  <c:v>-0.39390423378184991</c:v>
                </c:pt>
                <c:pt idx="967">
                  <c:v>-0.40524931891201543</c:v>
                </c:pt>
                <c:pt idx="968">
                  <c:v>-0.39910356526449142</c:v>
                </c:pt>
                <c:pt idx="969">
                  <c:v>-0.42659765341439559</c:v>
                </c:pt>
                <c:pt idx="970">
                  <c:v>-0.44013763813219864</c:v>
                </c:pt>
                <c:pt idx="971">
                  <c:v>-0.44030502151453099</c:v>
                </c:pt>
                <c:pt idx="972">
                  <c:v>-0.45676523911757361</c:v>
                </c:pt>
                <c:pt idx="973">
                  <c:v>-0.44158261887432548</c:v>
                </c:pt>
                <c:pt idx="974">
                  <c:v>-0.45750985183214965</c:v>
                </c:pt>
                <c:pt idx="975">
                  <c:v>-0.44591777956148881</c:v>
                </c:pt>
                <c:pt idx="976">
                  <c:v>-0.44183974517946201</c:v>
                </c:pt>
                <c:pt idx="977">
                  <c:v>-0.33444304715661843</c:v>
                </c:pt>
                <c:pt idx="978">
                  <c:v>0.10371708254188761</c:v>
                </c:pt>
                <c:pt idx="979">
                  <c:v>1.4052098110200473</c:v>
                </c:pt>
                <c:pt idx="980">
                  <c:v>0.84508444515259962</c:v>
                </c:pt>
                <c:pt idx="981">
                  <c:v>2.2874381455378567</c:v>
                </c:pt>
                <c:pt idx="982">
                  <c:v>1.8448714093640683</c:v>
                </c:pt>
                <c:pt idx="983">
                  <c:v>1.5398886155468361</c:v>
                </c:pt>
                <c:pt idx="984">
                  <c:v>2.161461202804138</c:v>
                </c:pt>
                <c:pt idx="985">
                  <c:v>1.6468902562849497</c:v>
                </c:pt>
                <c:pt idx="986">
                  <c:v>2.9155055830188847</c:v>
                </c:pt>
                <c:pt idx="987">
                  <c:v>3.9962487978179362</c:v>
                </c:pt>
                <c:pt idx="988">
                  <c:v>3.5152378791093786</c:v>
                </c:pt>
                <c:pt idx="989">
                  <c:v>5.2993686757881413</c:v>
                </c:pt>
                <c:pt idx="990">
                  <c:v>4.4995447189288162</c:v>
                </c:pt>
                <c:pt idx="991">
                  <c:v>2.4239224735419507</c:v>
                </c:pt>
                <c:pt idx="992">
                  <c:v>5.4871811483653836</c:v>
                </c:pt>
                <c:pt idx="993">
                  <c:v>4.9978398911627249</c:v>
                </c:pt>
                <c:pt idx="994">
                  <c:v>5.3917118605338654</c:v>
                </c:pt>
                <c:pt idx="995">
                  <c:v>4.2421822000471732</c:v>
                </c:pt>
                <c:pt idx="996">
                  <c:v>8.2474892804913935</c:v>
                </c:pt>
                <c:pt idx="997">
                  <c:v>5.8609712150634046</c:v>
                </c:pt>
                <c:pt idx="998">
                  <c:v>3.7921816446929824</c:v>
                </c:pt>
                <c:pt idx="999">
                  <c:v>3.0952525569290956</c:v>
                </c:pt>
                <c:pt idx="1000">
                  <c:v>6.9635240218229306</c:v>
                </c:pt>
                <c:pt idx="1001">
                  <c:v>5.4284970268278059</c:v>
                </c:pt>
                <c:pt idx="1002">
                  <c:v>6.0375246613717959</c:v>
                </c:pt>
                <c:pt idx="1003">
                  <c:v>8.3078467906658187</c:v>
                </c:pt>
                <c:pt idx="1004">
                  <c:v>4.4285495886152493</c:v>
                </c:pt>
                <c:pt idx="1005">
                  <c:v>5.9271279622400197</c:v>
                </c:pt>
                <c:pt idx="1006">
                  <c:v>4.625710995682053</c:v>
                </c:pt>
                <c:pt idx="1007">
                  <c:v>9.3678584636363578</c:v>
                </c:pt>
                <c:pt idx="1008">
                  <c:v>13.669212605560432</c:v>
                </c:pt>
                <c:pt idx="1009">
                  <c:v>15.668166293708374</c:v>
                </c:pt>
                <c:pt idx="1010">
                  <c:v>14.691779647587232</c:v>
                </c:pt>
                <c:pt idx="1011">
                  <c:v>12.492955245768812</c:v>
                </c:pt>
                <c:pt idx="1012">
                  <c:v>9.8698344055972438</c:v>
                </c:pt>
                <c:pt idx="1013">
                  <c:v>7.8443460056507934</c:v>
                </c:pt>
                <c:pt idx="1014">
                  <c:v>3.4502690546981518</c:v>
                </c:pt>
                <c:pt idx="1015">
                  <c:v>3.1553540323379203</c:v>
                </c:pt>
                <c:pt idx="1016">
                  <c:v>6.0654557004225618</c:v>
                </c:pt>
                <c:pt idx="1017">
                  <c:v>6.2924058557655034</c:v>
                </c:pt>
                <c:pt idx="1018">
                  <c:v>3.7959514387177817</c:v>
                </c:pt>
                <c:pt idx="1019">
                  <c:v>8.5269649747522163</c:v>
                </c:pt>
                <c:pt idx="1020">
                  <c:v>9.7647363199445891</c:v>
                </c:pt>
                <c:pt idx="1021">
                  <c:v>11.008328200059324</c:v>
                </c:pt>
                <c:pt idx="1022">
                  <c:v>9.7711647824002981</c:v>
                </c:pt>
                <c:pt idx="1023">
                  <c:v>9.6031573219835575</c:v>
                </c:pt>
                <c:pt idx="1024">
                  <c:v>8.7811926066868828</c:v>
                </c:pt>
                <c:pt idx="1025">
                  <c:v>11.298218359539923</c:v>
                </c:pt>
                <c:pt idx="1026">
                  <c:v>11.584630321104139</c:v>
                </c:pt>
                <c:pt idx="1027">
                  <c:v>9.446480178150928</c:v>
                </c:pt>
                <c:pt idx="1028">
                  <c:v>15.105997500003888</c:v>
                </c:pt>
                <c:pt idx="1029">
                  <c:v>11.548130354438236</c:v>
                </c:pt>
                <c:pt idx="1030">
                  <c:v>11.008540053099781</c:v>
                </c:pt>
                <c:pt idx="1031">
                  <c:v>10.227398161262913</c:v>
                </c:pt>
                <c:pt idx="1032">
                  <c:v>9.1503409224327861</c:v>
                </c:pt>
                <c:pt idx="1033">
                  <c:v>17.019482826726705</c:v>
                </c:pt>
                <c:pt idx="1034">
                  <c:v>13.138548380320136</c:v>
                </c:pt>
                <c:pt idx="1035">
                  <c:v>13.464433537741227</c:v>
                </c:pt>
                <c:pt idx="1036">
                  <c:v>13.219310101250892</c:v>
                </c:pt>
                <c:pt idx="1037">
                  <c:v>12.000453949947964</c:v>
                </c:pt>
                <c:pt idx="1038">
                  <c:v>10.601839514930788</c:v>
                </c:pt>
                <c:pt idx="1039">
                  <c:v>9.3306242731875049</c:v>
                </c:pt>
                <c:pt idx="1040">
                  <c:v>7.2204347544180703</c:v>
                </c:pt>
                <c:pt idx="1041">
                  <c:v>10.122933808999823</c:v>
                </c:pt>
                <c:pt idx="1042">
                  <c:v>8.8675620915534488</c:v>
                </c:pt>
                <c:pt idx="1043">
                  <c:v>10.233470256753996</c:v>
                </c:pt>
                <c:pt idx="1044">
                  <c:v>7.224919178854627</c:v>
                </c:pt>
                <c:pt idx="1045">
                  <c:v>10.93588507170421</c:v>
                </c:pt>
                <c:pt idx="1046">
                  <c:v>12.058214191769224</c:v>
                </c:pt>
                <c:pt idx="1047">
                  <c:v>12.717417936576824</c:v>
                </c:pt>
                <c:pt idx="1048">
                  <c:v>11.34359938038757</c:v>
                </c:pt>
                <c:pt idx="1049">
                  <c:v>9.0057090582460262</c:v>
                </c:pt>
                <c:pt idx="1050">
                  <c:v>8.9287322369344775</c:v>
                </c:pt>
                <c:pt idx="1051">
                  <c:v>6.8776377989479549</c:v>
                </c:pt>
                <c:pt idx="1052">
                  <c:v>6.1001970804766659</c:v>
                </c:pt>
                <c:pt idx="1053">
                  <c:v>12.384413266073146</c:v>
                </c:pt>
                <c:pt idx="1054">
                  <c:v>14.835994594630042</c:v>
                </c:pt>
                <c:pt idx="1055">
                  <c:v>9.417244900796506</c:v>
                </c:pt>
                <c:pt idx="1056">
                  <c:v>11.11775528041986</c:v>
                </c:pt>
                <c:pt idx="1057">
                  <c:v>7.9932493842679637</c:v>
                </c:pt>
                <c:pt idx="1058">
                  <c:v>12.590033257069887</c:v>
                </c:pt>
                <c:pt idx="1059">
                  <c:v>18.689460037388439</c:v>
                </c:pt>
                <c:pt idx="1060">
                  <c:v>8.6243817129648122</c:v>
                </c:pt>
                <c:pt idx="1061">
                  <c:v>15.623952799197415</c:v>
                </c:pt>
                <c:pt idx="1062">
                  <c:v>10.204660642645347</c:v>
                </c:pt>
                <c:pt idx="1063">
                  <c:v>10.388579886140414</c:v>
                </c:pt>
                <c:pt idx="1064">
                  <c:v>19.873658528253724</c:v>
                </c:pt>
                <c:pt idx="1065">
                  <c:v>15.725181543978838</c:v>
                </c:pt>
                <c:pt idx="1066">
                  <c:v>8.6342522331356424</c:v>
                </c:pt>
                <c:pt idx="1067">
                  <c:v>9.4500853973638055</c:v>
                </c:pt>
                <c:pt idx="1068">
                  <c:v>15.214810619215458</c:v>
                </c:pt>
                <c:pt idx="1069">
                  <c:v>16.145014881483743</c:v>
                </c:pt>
                <c:pt idx="1070">
                  <c:v>11.844626707510276</c:v>
                </c:pt>
                <c:pt idx="1071">
                  <c:v>17.744028015004531</c:v>
                </c:pt>
                <c:pt idx="1072">
                  <c:v>5.9484595158371789</c:v>
                </c:pt>
                <c:pt idx="1073">
                  <c:v>4.5730366891919783</c:v>
                </c:pt>
                <c:pt idx="1074">
                  <c:v>11.101309740616561</c:v>
                </c:pt>
                <c:pt idx="1075">
                  <c:v>12.951345395616464</c:v>
                </c:pt>
                <c:pt idx="1076">
                  <c:v>8.9899054373162812</c:v>
                </c:pt>
                <c:pt idx="1077">
                  <c:v>6.156467303914348</c:v>
                </c:pt>
                <c:pt idx="1078">
                  <c:v>21.817124517420272</c:v>
                </c:pt>
                <c:pt idx="1079">
                  <c:v>19.869394840364095</c:v>
                </c:pt>
                <c:pt idx="1080">
                  <c:v>20.135420628316815</c:v>
                </c:pt>
                <c:pt idx="1081">
                  <c:v>16.450057166976851</c:v>
                </c:pt>
                <c:pt idx="1082">
                  <c:v>9.0231367108216336</c:v>
                </c:pt>
                <c:pt idx="1083">
                  <c:v>4.583283037075903</c:v>
                </c:pt>
                <c:pt idx="1084">
                  <c:v>12.004655951872989</c:v>
                </c:pt>
                <c:pt idx="1085">
                  <c:v>7.2146032415624228</c:v>
                </c:pt>
                <c:pt idx="1086">
                  <c:v>14.532613342988332</c:v>
                </c:pt>
                <c:pt idx="1087">
                  <c:v>12.488290893794197</c:v>
                </c:pt>
                <c:pt idx="1088">
                  <c:v>10.330838578138756</c:v>
                </c:pt>
                <c:pt idx="1089">
                  <c:v>7.9293897597032199</c:v>
                </c:pt>
                <c:pt idx="1090">
                  <c:v>12.697534834255308</c:v>
                </c:pt>
                <c:pt idx="1091">
                  <c:v>5.3085306906442646</c:v>
                </c:pt>
                <c:pt idx="1092">
                  <c:v>11.980467254162342</c:v>
                </c:pt>
                <c:pt idx="1093">
                  <c:v>15.826684727284402</c:v>
                </c:pt>
                <c:pt idx="1094">
                  <c:v>17.437353417591517</c:v>
                </c:pt>
                <c:pt idx="1095">
                  <c:v>18.363614930596693</c:v>
                </c:pt>
                <c:pt idx="1096">
                  <c:v>19.350530620175952</c:v>
                </c:pt>
                <c:pt idx="1097">
                  <c:v>15.273958252467645</c:v>
                </c:pt>
                <c:pt idx="1098">
                  <c:v>10.381707346568303</c:v>
                </c:pt>
                <c:pt idx="1099">
                  <c:v>7.3848860608829892</c:v>
                </c:pt>
                <c:pt idx="1100">
                  <c:v>9.9708095114237842</c:v>
                </c:pt>
                <c:pt idx="1101">
                  <c:v>9.9935428040710867</c:v>
                </c:pt>
                <c:pt idx="1102">
                  <c:v>4.7186016947952769</c:v>
                </c:pt>
                <c:pt idx="1103">
                  <c:v>12.268265289890934</c:v>
                </c:pt>
                <c:pt idx="1104">
                  <c:v>15.742580169343935</c:v>
                </c:pt>
                <c:pt idx="1105">
                  <c:v>18.572141340219183</c:v>
                </c:pt>
                <c:pt idx="1106">
                  <c:v>15.799885852645012</c:v>
                </c:pt>
                <c:pt idx="1107">
                  <c:v>12.946048588251601</c:v>
                </c:pt>
                <c:pt idx="1108">
                  <c:v>10.091226343124459</c:v>
                </c:pt>
                <c:pt idx="1109">
                  <c:v>15.008649794125184</c:v>
                </c:pt>
                <c:pt idx="1110">
                  <c:v>14.308714143850043</c:v>
                </c:pt>
                <c:pt idx="1111">
                  <c:v>13.702513142728767</c:v>
                </c:pt>
                <c:pt idx="1112">
                  <c:v>13.065867387155727</c:v>
                </c:pt>
                <c:pt idx="1113">
                  <c:v>15.502555687782948</c:v>
                </c:pt>
                <c:pt idx="1114">
                  <c:v>13.340604979066272</c:v>
                </c:pt>
                <c:pt idx="1115">
                  <c:v>9.6144001910390848</c:v>
                </c:pt>
                <c:pt idx="1116">
                  <c:v>12.609561099777189</c:v>
                </c:pt>
                <c:pt idx="1117">
                  <c:v>15.965073716468503</c:v>
                </c:pt>
                <c:pt idx="1118">
                  <c:v>16.803852657865328</c:v>
                </c:pt>
                <c:pt idx="1119">
                  <c:v>14.463241937127369</c:v>
                </c:pt>
                <c:pt idx="1120">
                  <c:v>13.541416430307429</c:v>
                </c:pt>
                <c:pt idx="1121">
                  <c:v>8.6403128661387001</c:v>
                </c:pt>
                <c:pt idx="1122">
                  <c:v>15.538923720564245</c:v>
                </c:pt>
                <c:pt idx="1123">
                  <c:v>11.328395599998931</c:v>
                </c:pt>
                <c:pt idx="1124">
                  <c:v>17.027267941713799</c:v>
                </c:pt>
                <c:pt idx="1125">
                  <c:v>16.977187091442815</c:v>
                </c:pt>
                <c:pt idx="1126">
                  <c:v>12.406125897474052</c:v>
                </c:pt>
                <c:pt idx="1127">
                  <c:v>9.0508133431452471</c:v>
                </c:pt>
                <c:pt idx="1128">
                  <c:v>7.7070582442899322</c:v>
                </c:pt>
                <c:pt idx="1129">
                  <c:v>6.3339574338412525</c:v>
                </c:pt>
                <c:pt idx="1130">
                  <c:v>8.4099756567294293</c:v>
                </c:pt>
                <c:pt idx="1131">
                  <c:v>11.273161260990893</c:v>
                </c:pt>
                <c:pt idx="1132">
                  <c:v>7.4662573206422884</c:v>
                </c:pt>
                <c:pt idx="1133">
                  <c:v>11.024188682260593</c:v>
                </c:pt>
                <c:pt idx="1134">
                  <c:v>11.223675365126162</c:v>
                </c:pt>
                <c:pt idx="1135">
                  <c:v>13.14390339482766</c:v>
                </c:pt>
                <c:pt idx="1136">
                  <c:v>6.9334522134397059</c:v>
                </c:pt>
                <c:pt idx="1137">
                  <c:v>12.92141808712579</c:v>
                </c:pt>
                <c:pt idx="1138">
                  <c:v>12.601702451052931</c:v>
                </c:pt>
                <c:pt idx="1139">
                  <c:v>8.3362329087156581</c:v>
                </c:pt>
                <c:pt idx="1140">
                  <c:v>8.1028596352573867</c:v>
                </c:pt>
                <c:pt idx="1141">
                  <c:v>9.9831129091678577</c:v>
                </c:pt>
                <c:pt idx="1142">
                  <c:v>16.283009845771602</c:v>
                </c:pt>
                <c:pt idx="1143">
                  <c:v>16.301511083252318</c:v>
                </c:pt>
                <c:pt idx="1144">
                  <c:v>15.583241835039562</c:v>
                </c:pt>
                <c:pt idx="1145">
                  <c:v>16.73130970147627</c:v>
                </c:pt>
                <c:pt idx="1146">
                  <c:v>17.232401377127182</c:v>
                </c:pt>
                <c:pt idx="1147">
                  <c:v>18.653506445535061</c:v>
                </c:pt>
                <c:pt idx="1148">
                  <c:v>16.52662832637175</c:v>
                </c:pt>
                <c:pt idx="1149">
                  <c:v>12.225877761265735</c:v>
                </c:pt>
                <c:pt idx="1150">
                  <c:v>12.515576290373209</c:v>
                </c:pt>
                <c:pt idx="1151">
                  <c:v>18.763344297777309</c:v>
                </c:pt>
                <c:pt idx="1152">
                  <c:v>19.229004730060229</c:v>
                </c:pt>
                <c:pt idx="1153">
                  <c:v>18.408146299483885</c:v>
                </c:pt>
                <c:pt idx="1154">
                  <c:v>17.253274867057446</c:v>
                </c:pt>
                <c:pt idx="1155">
                  <c:v>14.568639272004214</c:v>
                </c:pt>
                <c:pt idx="1156">
                  <c:v>13.147774614953345</c:v>
                </c:pt>
                <c:pt idx="1157">
                  <c:v>19.784606810875218</c:v>
                </c:pt>
                <c:pt idx="1158">
                  <c:v>23.168425189182805</c:v>
                </c:pt>
                <c:pt idx="1159">
                  <c:v>18.615453546366791</c:v>
                </c:pt>
                <c:pt idx="1160">
                  <c:v>7.3321734263126492</c:v>
                </c:pt>
                <c:pt idx="1161">
                  <c:v>5.8280535318188109</c:v>
                </c:pt>
                <c:pt idx="1162">
                  <c:v>3.3344778341221626</c:v>
                </c:pt>
                <c:pt idx="1163">
                  <c:v>11.354476767079035</c:v>
                </c:pt>
                <c:pt idx="1164">
                  <c:v>15.8298828890997</c:v>
                </c:pt>
                <c:pt idx="1165">
                  <c:v>12.168259208789411</c:v>
                </c:pt>
                <c:pt idx="1166">
                  <c:v>9.20998371800491</c:v>
                </c:pt>
                <c:pt idx="1167">
                  <c:v>3.9743446889841993</c:v>
                </c:pt>
                <c:pt idx="1168">
                  <c:v>7.7033446249513808</c:v>
                </c:pt>
                <c:pt idx="1169">
                  <c:v>9.5934949962342095</c:v>
                </c:pt>
                <c:pt idx="1170">
                  <c:v>7.1665196772488837</c:v>
                </c:pt>
                <c:pt idx="1171">
                  <c:v>4.2889750666729736</c:v>
                </c:pt>
                <c:pt idx="1172">
                  <c:v>3.8582497957680761</c:v>
                </c:pt>
                <c:pt idx="1173">
                  <c:v>2.6657718335738823</c:v>
                </c:pt>
                <c:pt idx="1174">
                  <c:v>4.0978335323066828</c:v>
                </c:pt>
                <c:pt idx="1175">
                  <c:v>3.98844580007921</c:v>
                </c:pt>
                <c:pt idx="1176">
                  <c:v>3.6339096738688292</c:v>
                </c:pt>
                <c:pt idx="1177">
                  <c:v>3.0902234993660183</c:v>
                </c:pt>
                <c:pt idx="1178">
                  <c:v>3.4921918198535074</c:v>
                </c:pt>
                <c:pt idx="1179">
                  <c:v>2.2071301675593236</c:v>
                </c:pt>
                <c:pt idx="1180">
                  <c:v>1.1039484461061289</c:v>
                </c:pt>
                <c:pt idx="1181">
                  <c:v>1.045590472844915</c:v>
                </c:pt>
                <c:pt idx="1182">
                  <c:v>1.5600463106573148</c:v>
                </c:pt>
                <c:pt idx="1183">
                  <c:v>1.8785837803779404</c:v>
                </c:pt>
                <c:pt idx="1184">
                  <c:v>1.4901498119725853</c:v>
                </c:pt>
                <c:pt idx="1185">
                  <c:v>1.0181292630746963</c:v>
                </c:pt>
                <c:pt idx="1186">
                  <c:v>0.89309576698015647</c:v>
                </c:pt>
                <c:pt idx="1187">
                  <c:v>0.84548651527932561</c:v>
                </c:pt>
                <c:pt idx="1188">
                  <c:v>0.83443850545348308</c:v>
                </c:pt>
                <c:pt idx="1189">
                  <c:v>0.386886901215866</c:v>
                </c:pt>
                <c:pt idx="1190">
                  <c:v>2.9860523511060499E-2</c:v>
                </c:pt>
                <c:pt idx="1191">
                  <c:v>0.2148750252726539</c:v>
                </c:pt>
                <c:pt idx="1192">
                  <c:v>0.28667963808710617</c:v>
                </c:pt>
                <c:pt idx="1193">
                  <c:v>0.25341715875289994</c:v>
                </c:pt>
                <c:pt idx="1194">
                  <c:v>0.23215268143528256</c:v>
                </c:pt>
                <c:pt idx="1195">
                  <c:v>8.0844106815858296E-2</c:v>
                </c:pt>
                <c:pt idx="1196">
                  <c:v>-0.1802829216537738</c:v>
                </c:pt>
                <c:pt idx="1197">
                  <c:v>3.8653697987978131E-2</c:v>
                </c:pt>
                <c:pt idx="1198">
                  <c:v>-9.9768575316416808E-2</c:v>
                </c:pt>
                <c:pt idx="1199">
                  <c:v>-1.9887282104047443E-2</c:v>
                </c:pt>
                <c:pt idx="1200">
                  <c:v>-4.1171603454093209E-2</c:v>
                </c:pt>
                <c:pt idx="1201">
                  <c:v>-7.7522012992070621E-2</c:v>
                </c:pt>
                <c:pt idx="1202">
                  <c:v>-0.16246335742091667</c:v>
                </c:pt>
                <c:pt idx="1203">
                  <c:v>-0.30037333194510296</c:v>
                </c:pt>
                <c:pt idx="1204">
                  <c:v>-0.39427008595920299</c:v>
                </c:pt>
                <c:pt idx="1205">
                  <c:v>-0.47489052881275473</c:v>
                </c:pt>
                <c:pt idx="1206">
                  <c:v>-0.50655577168317034</c:v>
                </c:pt>
                <c:pt idx="1207">
                  <c:v>-0.54927101534674172</c:v>
                </c:pt>
                <c:pt idx="1208">
                  <c:v>-0.56277262170754128</c:v>
                </c:pt>
                <c:pt idx="1209">
                  <c:v>-0.58598834248368981</c:v>
                </c:pt>
                <c:pt idx="1210">
                  <c:v>-0.588308173111729</c:v>
                </c:pt>
                <c:pt idx="1211">
                  <c:v>-0.6617081308744277</c:v>
                </c:pt>
                <c:pt idx="1212">
                  <c:v>-0.66095210403951388</c:v>
                </c:pt>
                <c:pt idx="1213">
                  <c:v>-0.70876834329192118</c:v>
                </c:pt>
                <c:pt idx="1214">
                  <c:v>-0.74145556008509139</c:v>
                </c:pt>
                <c:pt idx="1215">
                  <c:v>-0.74565260664785082</c:v>
                </c:pt>
                <c:pt idx="1216">
                  <c:v>-0.74309116584108104</c:v>
                </c:pt>
                <c:pt idx="1217">
                  <c:v>-0.76066277049948727</c:v>
                </c:pt>
                <c:pt idx="1218">
                  <c:v>-0.42855676585862312</c:v>
                </c:pt>
                <c:pt idx="1219">
                  <c:v>0.24996314946540421</c:v>
                </c:pt>
                <c:pt idx="1220">
                  <c:v>2.3443794731957679</c:v>
                </c:pt>
                <c:pt idx="1221">
                  <c:v>1.6239796085176339</c:v>
                </c:pt>
                <c:pt idx="1222">
                  <c:v>3.4523845114002638</c:v>
                </c:pt>
                <c:pt idx="1223">
                  <c:v>3.0210475675200299</c:v>
                </c:pt>
                <c:pt idx="1224">
                  <c:v>4.7795237043810168</c:v>
                </c:pt>
                <c:pt idx="1225">
                  <c:v>4.1501756446604476</c:v>
                </c:pt>
                <c:pt idx="1226">
                  <c:v>4.9375413527666616</c:v>
                </c:pt>
                <c:pt idx="1227">
                  <c:v>2.267588843128332</c:v>
                </c:pt>
                <c:pt idx="1228">
                  <c:v>2.1154548406314699</c:v>
                </c:pt>
                <c:pt idx="1229">
                  <c:v>2.1810463185801932</c:v>
                </c:pt>
                <c:pt idx="1230">
                  <c:v>2.7662036452580918</c:v>
                </c:pt>
                <c:pt idx="1231">
                  <c:v>3.1962053102059906</c:v>
                </c:pt>
                <c:pt idx="1232">
                  <c:v>4.7988671098203035</c:v>
                </c:pt>
                <c:pt idx="1233">
                  <c:v>5.7680260408937141</c:v>
                </c:pt>
                <c:pt idx="1234">
                  <c:v>1.8984116159512232</c:v>
                </c:pt>
                <c:pt idx="1235">
                  <c:v>1.4290967519925535</c:v>
                </c:pt>
                <c:pt idx="1236">
                  <c:v>3.4302404022765742</c:v>
                </c:pt>
                <c:pt idx="1237">
                  <c:v>4.365076638366661</c:v>
                </c:pt>
                <c:pt idx="1238">
                  <c:v>3.6395234707338742</c:v>
                </c:pt>
                <c:pt idx="1239">
                  <c:v>1.6798492674142573</c:v>
                </c:pt>
                <c:pt idx="1240">
                  <c:v>1.8893442596842447</c:v>
                </c:pt>
                <c:pt idx="1241">
                  <c:v>7.0147567663150667</c:v>
                </c:pt>
                <c:pt idx="1242">
                  <c:v>2.0441819817116569</c:v>
                </c:pt>
                <c:pt idx="1243">
                  <c:v>5.0302025619413548</c:v>
                </c:pt>
                <c:pt idx="1244">
                  <c:v>3.9479336652083474</c:v>
                </c:pt>
                <c:pt idx="1245">
                  <c:v>7.7054312216482295</c:v>
                </c:pt>
                <c:pt idx="1246">
                  <c:v>12.080355045376601</c:v>
                </c:pt>
                <c:pt idx="1247">
                  <c:v>14.910642177451683</c:v>
                </c:pt>
                <c:pt idx="1248">
                  <c:v>15.222114060301962</c:v>
                </c:pt>
                <c:pt idx="1249">
                  <c:v>14.233173769744933</c:v>
                </c:pt>
                <c:pt idx="1250">
                  <c:v>15.841729612526779</c:v>
                </c:pt>
                <c:pt idx="1251">
                  <c:v>14.617232185441331</c:v>
                </c:pt>
                <c:pt idx="1252">
                  <c:v>10.83742727986008</c:v>
                </c:pt>
                <c:pt idx="1253">
                  <c:v>11.698144386883714</c:v>
                </c:pt>
                <c:pt idx="1254">
                  <c:v>8.3213026628487174</c:v>
                </c:pt>
                <c:pt idx="1255">
                  <c:v>12.084962418549894</c:v>
                </c:pt>
                <c:pt idx="1256">
                  <c:v>11.761735692077458</c:v>
                </c:pt>
                <c:pt idx="1257">
                  <c:v>13.129208393934878</c:v>
                </c:pt>
                <c:pt idx="1258">
                  <c:v>15.42105427017486</c:v>
                </c:pt>
                <c:pt idx="1259">
                  <c:v>16.972573853972229</c:v>
                </c:pt>
                <c:pt idx="1260">
                  <c:v>10.781629785400293</c:v>
                </c:pt>
                <c:pt idx="1261">
                  <c:v>8.5164472161126206</c:v>
                </c:pt>
                <c:pt idx="1262">
                  <c:v>8.2300815974120098</c:v>
                </c:pt>
                <c:pt idx="1263">
                  <c:v>8.3809586667208062</c:v>
                </c:pt>
                <c:pt idx="1264">
                  <c:v>9.4999461528064941</c:v>
                </c:pt>
                <c:pt idx="1265">
                  <c:v>11.149049649327392</c:v>
                </c:pt>
                <c:pt idx="1266">
                  <c:v>12.836398500258927</c:v>
                </c:pt>
                <c:pt idx="1267">
                  <c:v>11.476426067194822</c:v>
                </c:pt>
                <c:pt idx="1268">
                  <c:v>16.110463321830583</c:v>
                </c:pt>
                <c:pt idx="1269">
                  <c:v>13.411479527439074</c:v>
                </c:pt>
                <c:pt idx="1270">
                  <c:v>13.801949289930093</c:v>
                </c:pt>
                <c:pt idx="1271">
                  <c:v>15.900996486450103</c:v>
                </c:pt>
                <c:pt idx="1272">
                  <c:v>15.383209501921137</c:v>
                </c:pt>
                <c:pt idx="1273">
                  <c:v>19.61302681687167</c:v>
                </c:pt>
                <c:pt idx="1274">
                  <c:v>16.664097293071801</c:v>
                </c:pt>
                <c:pt idx="1275">
                  <c:v>9.9737767556459129</c:v>
                </c:pt>
                <c:pt idx="1276">
                  <c:v>10.094486473544917</c:v>
                </c:pt>
                <c:pt idx="1277">
                  <c:v>11.796006212302512</c:v>
                </c:pt>
                <c:pt idx="1278">
                  <c:v>11.878357487382496</c:v>
                </c:pt>
                <c:pt idx="1279">
                  <c:v>4.4163102559401812</c:v>
                </c:pt>
                <c:pt idx="1280">
                  <c:v>7.3087449741471406</c:v>
                </c:pt>
                <c:pt idx="1281">
                  <c:v>13.659710907579981</c:v>
                </c:pt>
                <c:pt idx="1282">
                  <c:v>12.752605973943254</c:v>
                </c:pt>
                <c:pt idx="1283">
                  <c:v>12.555792993199466</c:v>
                </c:pt>
                <c:pt idx="1284">
                  <c:v>8.4605483705312068</c:v>
                </c:pt>
                <c:pt idx="1285">
                  <c:v>2.8034369706678608</c:v>
                </c:pt>
                <c:pt idx="1286">
                  <c:v>10.579934979257477</c:v>
                </c:pt>
                <c:pt idx="1287">
                  <c:v>6.5693027212217476</c:v>
                </c:pt>
                <c:pt idx="1288">
                  <c:v>13.005602598413235</c:v>
                </c:pt>
                <c:pt idx="1289">
                  <c:v>9.2477979352871493</c:v>
                </c:pt>
                <c:pt idx="1290">
                  <c:v>14.502969671851096</c:v>
                </c:pt>
                <c:pt idx="1291">
                  <c:v>18.196892600968638</c:v>
                </c:pt>
                <c:pt idx="1292">
                  <c:v>11.274938114944156</c:v>
                </c:pt>
                <c:pt idx="1293">
                  <c:v>9.9776306545040221</c:v>
                </c:pt>
                <c:pt idx="1294">
                  <c:v>8.7728127239229963</c:v>
                </c:pt>
                <c:pt idx="1295">
                  <c:v>6.6413881590604129</c:v>
                </c:pt>
                <c:pt idx="1296">
                  <c:v>2.7071181091223306</c:v>
                </c:pt>
                <c:pt idx="1297">
                  <c:v>12.019328599829826</c:v>
                </c:pt>
                <c:pt idx="1298">
                  <c:v>4.5242269686227914</c:v>
                </c:pt>
                <c:pt idx="1299">
                  <c:v>12.65189721512362</c:v>
                </c:pt>
                <c:pt idx="1300">
                  <c:v>6.1164715979651678</c:v>
                </c:pt>
                <c:pt idx="1301">
                  <c:v>8.4326707094512408</c:v>
                </c:pt>
                <c:pt idx="1302">
                  <c:v>20.637051681257535</c:v>
                </c:pt>
                <c:pt idx="1303">
                  <c:v>24.095635257933136</c:v>
                </c:pt>
                <c:pt idx="1304">
                  <c:v>19.694419477694158</c:v>
                </c:pt>
                <c:pt idx="1305">
                  <c:v>27.61423563897656</c:v>
                </c:pt>
                <c:pt idx="1306">
                  <c:v>24.290593786873458</c:v>
                </c:pt>
                <c:pt idx="1307">
                  <c:v>17.605389782751946</c:v>
                </c:pt>
                <c:pt idx="1308">
                  <c:v>11.901552301520512</c:v>
                </c:pt>
                <c:pt idx="1309">
                  <c:v>9.3772565166401645</c:v>
                </c:pt>
                <c:pt idx="1310">
                  <c:v>7.1663629567751634</c:v>
                </c:pt>
                <c:pt idx="1311">
                  <c:v>7.1079514312548113</c:v>
                </c:pt>
                <c:pt idx="1312">
                  <c:v>16.151122506873396</c:v>
                </c:pt>
                <c:pt idx="1313">
                  <c:v>18.759604275579289</c:v>
                </c:pt>
                <c:pt idx="1314">
                  <c:v>10.704838962299979</c:v>
                </c:pt>
                <c:pt idx="1315">
                  <c:v>9.7518864710961708</c:v>
                </c:pt>
                <c:pt idx="1316">
                  <c:v>12.996655547565684</c:v>
                </c:pt>
                <c:pt idx="1317">
                  <c:v>21.90063004130155</c:v>
                </c:pt>
                <c:pt idx="1318">
                  <c:v>14.361303972941631</c:v>
                </c:pt>
                <c:pt idx="1319">
                  <c:v>13.081824394364483</c:v>
                </c:pt>
                <c:pt idx="1320">
                  <c:v>6.5138028257391571</c:v>
                </c:pt>
                <c:pt idx="1321">
                  <c:v>4.6312867232471966</c:v>
                </c:pt>
                <c:pt idx="1322">
                  <c:v>15.251958210848858</c:v>
                </c:pt>
                <c:pt idx="1323">
                  <c:v>12.411256742677889</c:v>
                </c:pt>
                <c:pt idx="1324">
                  <c:v>12.812271510568085</c:v>
                </c:pt>
                <c:pt idx="1325">
                  <c:v>12.413842377968731</c:v>
                </c:pt>
                <c:pt idx="1326">
                  <c:v>7.7041978770833079</c:v>
                </c:pt>
                <c:pt idx="1327">
                  <c:v>18.06134049474365</c:v>
                </c:pt>
                <c:pt idx="1328">
                  <c:v>14.806348024475547</c:v>
                </c:pt>
                <c:pt idx="1329">
                  <c:v>16.082724715739051</c:v>
                </c:pt>
                <c:pt idx="1330">
                  <c:v>15.446549720217373</c:v>
                </c:pt>
                <c:pt idx="1331">
                  <c:v>13.585294481040167</c:v>
                </c:pt>
                <c:pt idx="1332">
                  <c:v>6.5698368390314954</c:v>
                </c:pt>
                <c:pt idx="1333">
                  <c:v>4.8314419299973714</c:v>
                </c:pt>
                <c:pt idx="1334">
                  <c:v>10.956332111237788</c:v>
                </c:pt>
                <c:pt idx="1335">
                  <c:v>12.007327415379631</c:v>
                </c:pt>
                <c:pt idx="1336">
                  <c:v>13.678429804434099</c:v>
                </c:pt>
                <c:pt idx="1337">
                  <c:v>8.6472228813892382</c:v>
                </c:pt>
                <c:pt idx="1338">
                  <c:v>8.9249802501057971</c:v>
                </c:pt>
                <c:pt idx="1339">
                  <c:v>16.988606749692103</c:v>
                </c:pt>
                <c:pt idx="1340">
                  <c:v>15.832279529679315</c:v>
                </c:pt>
                <c:pt idx="1341">
                  <c:v>13.194257354474114</c:v>
                </c:pt>
                <c:pt idx="1342">
                  <c:v>19.412605476465149</c:v>
                </c:pt>
                <c:pt idx="1343">
                  <c:v>14.647887155255457</c:v>
                </c:pt>
                <c:pt idx="1344">
                  <c:v>12.283753823139454</c:v>
                </c:pt>
                <c:pt idx="1345">
                  <c:v>18.528657570629125</c:v>
                </c:pt>
                <c:pt idx="1346">
                  <c:v>11.104292321284071</c:v>
                </c:pt>
                <c:pt idx="1347">
                  <c:v>14.907293063955818</c:v>
                </c:pt>
                <c:pt idx="1348">
                  <c:v>13.649915106799915</c:v>
                </c:pt>
                <c:pt idx="1349">
                  <c:v>17.002225280465378</c:v>
                </c:pt>
                <c:pt idx="1350">
                  <c:v>16.897530735389953</c:v>
                </c:pt>
                <c:pt idx="1351">
                  <c:v>15.549280924145648</c:v>
                </c:pt>
                <c:pt idx="1352">
                  <c:v>14.410030081381064</c:v>
                </c:pt>
                <c:pt idx="1353">
                  <c:v>13.231793109636325</c:v>
                </c:pt>
                <c:pt idx="1354">
                  <c:v>12.662267162499951</c:v>
                </c:pt>
                <c:pt idx="1355">
                  <c:v>8.8286732279948321</c:v>
                </c:pt>
                <c:pt idx="1356">
                  <c:v>20.794204350625421</c:v>
                </c:pt>
                <c:pt idx="1357">
                  <c:v>18.307804820200968</c:v>
                </c:pt>
                <c:pt idx="1358">
                  <c:v>24.485666614013603</c:v>
                </c:pt>
                <c:pt idx="1359">
                  <c:v>22.33186171824536</c:v>
                </c:pt>
                <c:pt idx="1360">
                  <c:v>21.276282422325565</c:v>
                </c:pt>
                <c:pt idx="1361">
                  <c:v>14.727102519534373</c:v>
                </c:pt>
                <c:pt idx="1362">
                  <c:v>9.8688269634492407</c:v>
                </c:pt>
                <c:pt idx="1363">
                  <c:v>11.561339782612734</c:v>
                </c:pt>
                <c:pt idx="1364">
                  <c:v>7.2409838095600865</c:v>
                </c:pt>
                <c:pt idx="1365">
                  <c:v>4.4058418110056285</c:v>
                </c:pt>
                <c:pt idx="1366">
                  <c:v>7.6215116899235884</c:v>
                </c:pt>
                <c:pt idx="1367">
                  <c:v>17.367131971554084</c:v>
                </c:pt>
                <c:pt idx="1368">
                  <c:v>7.7789014505356917</c:v>
                </c:pt>
                <c:pt idx="1369">
                  <c:v>13.068822877101805</c:v>
                </c:pt>
                <c:pt idx="1370">
                  <c:v>12.575340386130895</c:v>
                </c:pt>
                <c:pt idx="1371">
                  <c:v>17.418007624257324</c:v>
                </c:pt>
                <c:pt idx="1372">
                  <c:v>12.616046471354291</c:v>
                </c:pt>
                <c:pt idx="1373">
                  <c:v>10.801658713076201</c:v>
                </c:pt>
                <c:pt idx="1374">
                  <c:v>10.192065642686055</c:v>
                </c:pt>
                <c:pt idx="1375">
                  <c:v>8.0923487497985178</c:v>
                </c:pt>
                <c:pt idx="1376">
                  <c:v>7.4750938260789601</c:v>
                </c:pt>
                <c:pt idx="1377">
                  <c:v>23.608383602741355</c:v>
                </c:pt>
                <c:pt idx="1378">
                  <c:v>22.30295851271724</c:v>
                </c:pt>
                <c:pt idx="1379">
                  <c:v>13.376275790710345</c:v>
                </c:pt>
                <c:pt idx="1380">
                  <c:v>18.398612867639706</c:v>
                </c:pt>
                <c:pt idx="1381">
                  <c:v>5.7782613666071629</c:v>
                </c:pt>
                <c:pt idx="1382">
                  <c:v>5.6933220549880144</c:v>
                </c:pt>
                <c:pt idx="1383">
                  <c:v>10.748660282795042</c:v>
                </c:pt>
                <c:pt idx="1384">
                  <c:v>15.561007708233854</c:v>
                </c:pt>
                <c:pt idx="1385">
                  <c:v>15.646286752609317</c:v>
                </c:pt>
                <c:pt idx="1386">
                  <c:v>10.171334213079264</c:v>
                </c:pt>
                <c:pt idx="1387">
                  <c:v>5.1529231624791505</c:v>
                </c:pt>
                <c:pt idx="1388">
                  <c:v>2.251637823096575</c:v>
                </c:pt>
                <c:pt idx="1389">
                  <c:v>9.8866725149392654</c:v>
                </c:pt>
                <c:pt idx="1390">
                  <c:v>12.62408086100546</c:v>
                </c:pt>
                <c:pt idx="1391">
                  <c:v>18.830008468127623</c:v>
                </c:pt>
                <c:pt idx="1392">
                  <c:v>17.003422706453275</c:v>
                </c:pt>
                <c:pt idx="1393">
                  <c:v>20.205479861467769</c:v>
                </c:pt>
                <c:pt idx="1394">
                  <c:v>14.058199154058027</c:v>
                </c:pt>
                <c:pt idx="1395">
                  <c:v>18.365306851553676</c:v>
                </c:pt>
                <c:pt idx="1396">
                  <c:v>15.437471024603077</c:v>
                </c:pt>
                <c:pt idx="1397">
                  <c:v>14.113704443811626</c:v>
                </c:pt>
                <c:pt idx="1398">
                  <c:v>14.319909913476781</c:v>
                </c:pt>
                <c:pt idx="1399">
                  <c:v>18.625724333606797</c:v>
                </c:pt>
                <c:pt idx="1400">
                  <c:v>19.126241407598211</c:v>
                </c:pt>
                <c:pt idx="1401">
                  <c:v>6.4240934290840102</c:v>
                </c:pt>
                <c:pt idx="1402">
                  <c:v>14.008894710159392</c:v>
                </c:pt>
                <c:pt idx="1403">
                  <c:v>6.2938282899487668</c:v>
                </c:pt>
                <c:pt idx="1404">
                  <c:v>14.066212468387107</c:v>
                </c:pt>
                <c:pt idx="1405">
                  <c:v>17.198422491187447</c:v>
                </c:pt>
                <c:pt idx="1406">
                  <c:v>15.854115096966249</c:v>
                </c:pt>
                <c:pt idx="1407">
                  <c:v>14.603440468458595</c:v>
                </c:pt>
                <c:pt idx="1408">
                  <c:v>11.571307110600104</c:v>
                </c:pt>
                <c:pt idx="1409">
                  <c:v>10.604320827302827</c:v>
                </c:pt>
                <c:pt idx="1410">
                  <c:v>7.4544540115064279</c:v>
                </c:pt>
                <c:pt idx="1411">
                  <c:v>5.5888447755472859</c:v>
                </c:pt>
                <c:pt idx="1412">
                  <c:v>7.4372269950841119</c:v>
                </c:pt>
                <c:pt idx="1413">
                  <c:v>7.1739136664013774</c:v>
                </c:pt>
                <c:pt idx="1414">
                  <c:v>5.4798523001270532</c:v>
                </c:pt>
                <c:pt idx="1415">
                  <c:v>4.3814758614830973</c:v>
                </c:pt>
                <c:pt idx="1416">
                  <c:v>2.6181206346605146</c:v>
                </c:pt>
                <c:pt idx="1417">
                  <c:v>1.5418645175254042</c:v>
                </c:pt>
                <c:pt idx="1418">
                  <c:v>0.29903224367077152</c:v>
                </c:pt>
                <c:pt idx="1419">
                  <c:v>3.7800859401542319</c:v>
                </c:pt>
                <c:pt idx="1420">
                  <c:v>2.6367709057757982</c:v>
                </c:pt>
                <c:pt idx="1421">
                  <c:v>1.6415935943873361</c:v>
                </c:pt>
                <c:pt idx="1422">
                  <c:v>0.17597036539229727</c:v>
                </c:pt>
                <c:pt idx="1423">
                  <c:v>-0.23372268182610956</c:v>
                </c:pt>
                <c:pt idx="1424">
                  <c:v>0.11974192533208416</c:v>
                </c:pt>
                <c:pt idx="1425">
                  <c:v>5.0938389976995513E-2</c:v>
                </c:pt>
                <c:pt idx="1426">
                  <c:v>-0.47571839459041865</c:v>
                </c:pt>
                <c:pt idx="1427">
                  <c:v>4.6953645320713111E-2</c:v>
                </c:pt>
                <c:pt idx="1428">
                  <c:v>2.3507182381521385E-2</c:v>
                </c:pt>
                <c:pt idx="1429">
                  <c:v>-5.0879549859050854E-2</c:v>
                </c:pt>
                <c:pt idx="1430">
                  <c:v>-0.16337418504150936</c:v>
                </c:pt>
                <c:pt idx="1431">
                  <c:v>5.8875339819774997E-2</c:v>
                </c:pt>
                <c:pt idx="1432">
                  <c:v>0.12936409992490017</c:v>
                </c:pt>
                <c:pt idx="1433">
                  <c:v>0.22663178654033223</c:v>
                </c:pt>
                <c:pt idx="1434">
                  <c:v>-0.25690933537718674</c:v>
                </c:pt>
                <c:pt idx="1435">
                  <c:v>-0.54121170157008791</c:v>
                </c:pt>
                <c:pt idx="1436">
                  <c:v>-0.71426118848145759</c:v>
                </c:pt>
                <c:pt idx="1437">
                  <c:v>-0.82597781921631697</c:v>
                </c:pt>
                <c:pt idx="1438">
                  <c:v>-0.6444241434374165</c:v>
                </c:pt>
                <c:pt idx="1439">
                  <c:v>-0.6157199219187115</c:v>
                </c:pt>
                <c:pt idx="1440">
                  <c:v>-0.72606220865689686</c:v>
                </c:pt>
                <c:pt idx="1441">
                  <c:v>-0.81332603607020548</c:v>
                </c:pt>
                <c:pt idx="1442">
                  <c:v>-0.65925463885991853</c:v>
                </c:pt>
                <c:pt idx="1443">
                  <c:v>-0.79982309355566272</c:v>
                </c:pt>
                <c:pt idx="1444">
                  <c:v>-0.66164578547098785</c:v>
                </c:pt>
                <c:pt idx="1445">
                  <c:v>-0.90325187661717266</c:v>
                </c:pt>
                <c:pt idx="1446">
                  <c:v>-0.90997791245341908</c:v>
                </c:pt>
                <c:pt idx="1447">
                  <c:v>-0.93137661592230803</c:v>
                </c:pt>
                <c:pt idx="1448">
                  <c:v>-0.99731138488379223</c:v>
                </c:pt>
                <c:pt idx="1449">
                  <c:v>-1.1118028728869911</c:v>
                </c:pt>
                <c:pt idx="1450">
                  <c:v>-1.1662236169309503</c:v>
                </c:pt>
                <c:pt idx="1451">
                  <c:v>-1.1971839034761178</c:v>
                </c:pt>
                <c:pt idx="1452">
                  <c:v>-1.2340478605907812</c:v>
                </c:pt>
                <c:pt idx="1453">
                  <c:v>-1.2927067882083643</c:v>
                </c:pt>
                <c:pt idx="1454">
                  <c:v>-1.2874774909129361</c:v>
                </c:pt>
                <c:pt idx="1455">
                  <c:v>-1.3989509839902992</c:v>
                </c:pt>
                <c:pt idx="1456">
                  <c:v>-1.2258617109742742</c:v>
                </c:pt>
                <c:pt idx="1457">
                  <c:v>-1.1412239181379569</c:v>
                </c:pt>
                <c:pt idx="1458">
                  <c:v>0.13543561254352188</c:v>
                </c:pt>
                <c:pt idx="1459">
                  <c:v>0.7945698305511506</c:v>
                </c:pt>
                <c:pt idx="1460">
                  <c:v>0.75043513229371417</c:v>
                </c:pt>
                <c:pt idx="1461">
                  <c:v>1.2616765305477728</c:v>
                </c:pt>
                <c:pt idx="1462">
                  <c:v>1.5827977481097655E-2</c:v>
                </c:pt>
                <c:pt idx="1463">
                  <c:v>1.2025950489116366</c:v>
                </c:pt>
                <c:pt idx="1464">
                  <c:v>2.213350022969085</c:v>
                </c:pt>
                <c:pt idx="1465">
                  <c:v>1.6054389467272667</c:v>
                </c:pt>
                <c:pt idx="1466">
                  <c:v>0.98010722474525247</c:v>
                </c:pt>
                <c:pt idx="1467">
                  <c:v>0.20753764152438015</c:v>
                </c:pt>
                <c:pt idx="1468">
                  <c:v>0.74176227506221881</c:v>
                </c:pt>
                <c:pt idx="1469">
                  <c:v>2.2038416774884051</c:v>
                </c:pt>
                <c:pt idx="1470">
                  <c:v>2.7730085677520111</c:v>
                </c:pt>
                <c:pt idx="1471">
                  <c:v>3.447868625192918</c:v>
                </c:pt>
                <c:pt idx="1472">
                  <c:v>1.9744121052624797</c:v>
                </c:pt>
                <c:pt idx="1473">
                  <c:v>-9.0461050269219356E-3</c:v>
                </c:pt>
                <c:pt idx="1474">
                  <c:v>1.9586370610327308</c:v>
                </c:pt>
                <c:pt idx="1475">
                  <c:v>8.341930421926957</c:v>
                </c:pt>
                <c:pt idx="1476">
                  <c:v>6.2573214283418892</c:v>
                </c:pt>
                <c:pt idx="1477">
                  <c:v>2.8304641197905767</c:v>
                </c:pt>
                <c:pt idx="1478">
                  <c:v>2.9915584060215883</c:v>
                </c:pt>
                <c:pt idx="1479">
                  <c:v>4.4446289540321926</c:v>
                </c:pt>
                <c:pt idx="1480">
                  <c:v>2.5460409734998524</c:v>
                </c:pt>
                <c:pt idx="1481">
                  <c:v>12.925911895408804</c:v>
                </c:pt>
                <c:pt idx="1482">
                  <c:v>9.5658480974371685</c:v>
                </c:pt>
                <c:pt idx="1483">
                  <c:v>8.3797760208750951</c:v>
                </c:pt>
                <c:pt idx="1484">
                  <c:v>9.5412419686672578</c:v>
                </c:pt>
                <c:pt idx="1485">
                  <c:v>7.7363728861618579</c:v>
                </c:pt>
                <c:pt idx="1486">
                  <c:v>7.9244506980950646</c:v>
                </c:pt>
                <c:pt idx="1487">
                  <c:v>7.1820481208236249</c:v>
                </c:pt>
                <c:pt idx="1488">
                  <c:v>5.8669288766874601</c:v>
                </c:pt>
                <c:pt idx="1489">
                  <c:v>8.4064981836460824</c:v>
                </c:pt>
                <c:pt idx="1490">
                  <c:v>4.6742277946516637</c:v>
                </c:pt>
                <c:pt idx="1491">
                  <c:v>11.244926191740834</c:v>
                </c:pt>
                <c:pt idx="1492">
                  <c:v>11.693260092435187</c:v>
                </c:pt>
                <c:pt idx="1493">
                  <c:v>8.6417344684014523</c:v>
                </c:pt>
                <c:pt idx="1494">
                  <c:v>10.865539447674234</c:v>
                </c:pt>
                <c:pt idx="1495">
                  <c:v>11.896318165289321</c:v>
                </c:pt>
                <c:pt idx="1496">
                  <c:v>8.3420117399241267</c:v>
                </c:pt>
                <c:pt idx="1497">
                  <c:v>10.970269029152281</c:v>
                </c:pt>
                <c:pt idx="1498">
                  <c:v>11.48831408316302</c:v>
                </c:pt>
                <c:pt idx="1499">
                  <c:v>17.999302580677913</c:v>
                </c:pt>
                <c:pt idx="1500">
                  <c:v>11.759761442571282</c:v>
                </c:pt>
                <c:pt idx="1501">
                  <c:v>10.080730037171115</c:v>
                </c:pt>
                <c:pt idx="1502">
                  <c:v>12.760864022001394</c:v>
                </c:pt>
                <c:pt idx="1503">
                  <c:v>6.1097347297055737</c:v>
                </c:pt>
                <c:pt idx="1504">
                  <c:v>11.936666053620337</c:v>
                </c:pt>
                <c:pt idx="1505">
                  <c:v>11.359879141126605</c:v>
                </c:pt>
                <c:pt idx="1506">
                  <c:v>14.158996936442991</c:v>
                </c:pt>
                <c:pt idx="1507">
                  <c:v>7.8257802806385062</c:v>
                </c:pt>
                <c:pt idx="1508">
                  <c:v>13.246174189670112</c:v>
                </c:pt>
                <c:pt idx="1509">
                  <c:v>17.103141644281873</c:v>
                </c:pt>
                <c:pt idx="1510">
                  <c:v>14.121364969160609</c:v>
                </c:pt>
                <c:pt idx="1511">
                  <c:v>8.5308488168000522</c:v>
                </c:pt>
                <c:pt idx="1512">
                  <c:v>7.0932698649572634</c:v>
                </c:pt>
                <c:pt idx="1513">
                  <c:v>10.893747866521297</c:v>
                </c:pt>
                <c:pt idx="1514">
                  <c:v>12.769257555914649</c:v>
                </c:pt>
                <c:pt idx="1515">
                  <c:v>20.662220288491937</c:v>
                </c:pt>
                <c:pt idx="1516">
                  <c:v>14.957858488495146</c:v>
                </c:pt>
                <c:pt idx="1517">
                  <c:v>13.977248843450518</c:v>
                </c:pt>
                <c:pt idx="1518">
                  <c:v>5.7463240420487889</c:v>
                </c:pt>
                <c:pt idx="1519">
                  <c:v>8.6065389513197754</c:v>
                </c:pt>
                <c:pt idx="1520">
                  <c:v>16.328572802843986</c:v>
                </c:pt>
                <c:pt idx="1521">
                  <c:v>16.013114628903114</c:v>
                </c:pt>
                <c:pt idx="1522">
                  <c:v>9.715513709117495</c:v>
                </c:pt>
                <c:pt idx="1523">
                  <c:v>12.714179200826536</c:v>
                </c:pt>
                <c:pt idx="1524">
                  <c:v>14.847473043025817</c:v>
                </c:pt>
                <c:pt idx="1525">
                  <c:v>11.132242910532531</c:v>
                </c:pt>
                <c:pt idx="1526">
                  <c:v>7.6662659552157457</c:v>
                </c:pt>
                <c:pt idx="1527">
                  <c:v>10.106093520519243</c:v>
                </c:pt>
                <c:pt idx="1528">
                  <c:v>2.8506384510997296</c:v>
                </c:pt>
                <c:pt idx="1529">
                  <c:v>0.630614718435063</c:v>
                </c:pt>
                <c:pt idx="1530">
                  <c:v>1.8090793902657776</c:v>
                </c:pt>
                <c:pt idx="1531">
                  <c:v>18.80660955050638</c:v>
                </c:pt>
                <c:pt idx="1532">
                  <c:v>12.67062997782029</c:v>
                </c:pt>
                <c:pt idx="1533">
                  <c:v>10.77502460863704</c:v>
                </c:pt>
                <c:pt idx="1534">
                  <c:v>15.318496235872658</c:v>
                </c:pt>
                <c:pt idx="1535">
                  <c:v>24.269867317228556</c:v>
                </c:pt>
                <c:pt idx="1536">
                  <c:v>19.866465046931346</c:v>
                </c:pt>
                <c:pt idx="1537">
                  <c:v>14.728574540891149</c:v>
                </c:pt>
                <c:pt idx="1538">
                  <c:v>14.258740907557721</c:v>
                </c:pt>
                <c:pt idx="1539">
                  <c:v>3.8369671171574526</c:v>
                </c:pt>
                <c:pt idx="1540">
                  <c:v>16.575432489910668</c:v>
                </c:pt>
                <c:pt idx="1541">
                  <c:v>15.454851483111787</c:v>
                </c:pt>
                <c:pt idx="1542">
                  <c:v>10.531346435297495</c:v>
                </c:pt>
                <c:pt idx="1543">
                  <c:v>7.9189983151784489</c:v>
                </c:pt>
                <c:pt idx="1544">
                  <c:v>16.950785380920319</c:v>
                </c:pt>
                <c:pt idx="1545">
                  <c:v>13.884731558881802</c:v>
                </c:pt>
                <c:pt idx="1546">
                  <c:v>12.344181204818538</c:v>
                </c:pt>
                <c:pt idx="1547">
                  <c:v>19.557626578834999</c:v>
                </c:pt>
                <c:pt idx="1548">
                  <c:v>16.899887880480911</c:v>
                </c:pt>
                <c:pt idx="1549">
                  <c:v>17.963156885342848</c:v>
                </c:pt>
                <c:pt idx="1550">
                  <c:v>7.1228827671378063</c:v>
                </c:pt>
                <c:pt idx="1551">
                  <c:v>6.7665225393629296</c:v>
                </c:pt>
                <c:pt idx="1552">
                  <c:v>16.576922537609274</c:v>
                </c:pt>
                <c:pt idx="1553">
                  <c:v>19.709198318278766</c:v>
                </c:pt>
                <c:pt idx="1554">
                  <c:v>21.631541400246224</c:v>
                </c:pt>
                <c:pt idx="1555">
                  <c:v>16.131146244341366</c:v>
                </c:pt>
                <c:pt idx="1556">
                  <c:v>22.364753233716751</c:v>
                </c:pt>
                <c:pt idx="1557">
                  <c:v>20.590741467014361</c:v>
                </c:pt>
                <c:pt idx="1558">
                  <c:v>26.56163336444952</c:v>
                </c:pt>
                <c:pt idx="1559">
                  <c:v>17.913796582452324</c:v>
                </c:pt>
                <c:pt idx="1560">
                  <c:v>14.101364303246221</c:v>
                </c:pt>
                <c:pt idx="1561">
                  <c:v>6.3322653289869413</c:v>
                </c:pt>
                <c:pt idx="1562">
                  <c:v>9.352675764762342</c:v>
                </c:pt>
                <c:pt idx="1563">
                  <c:v>15.068580671458653</c:v>
                </c:pt>
                <c:pt idx="1564">
                  <c:v>13.03554763659367</c:v>
                </c:pt>
                <c:pt idx="1565">
                  <c:v>16.168293666389843</c:v>
                </c:pt>
                <c:pt idx="1566">
                  <c:v>12.555247696753447</c:v>
                </c:pt>
                <c:pt idx="1567">
                  <c:v>10.330845308828051</c:v>
                </c:pt>
                <c:pt idx="1568">
                  <c:v>14.109499403217162</c:v>
                </c:pt>
                <c:pt idx="1569">
                  <c:v>17.753568344267244</c:v>
                </c:pt>
                <c:pt idx="1570">
                  <c:v>15.691489896079858</c:v>
                </c:pt>
                <c:pt idx="1571">
                  <c:v>10.369779368173749</c:v>
                </c:pt>
                <c:pt idx="1572">
                  <c:v>12.200551178819119</c:v>
                </c:pt>
                <c:pt idx="1573">
                  <c:v>8.2462439318268359</c:v>
                </c:pt>
                <c:pt idx="1574">
                  <c:v>4.3419509689019309</c:v>
                </c:pt>
                <c:pt idx="1575">
                  <c:v>18.250044829260304</c:v>
                </c:pt>
                <c:pt idx="1576">
                  <c:v>13.819815042538997</c:v>
                </c:pt>
                <c:pt idx="1577">
                  <c:v>7.6137579877148198</c:v>
                </c:pt>
                <c:pt idx="1578">
                  <c:v>6.0989397147247377</c:v>
                </c:pt>
                <c:pt idx="1579">
                  <c:v>13.301958537352576</c:v>
                </c:pt>
                <c:pt idx="1580">
                  <c:v>18.33714410850741</c:v>
                </c:pt>
                <c:pt idx="1581">
                  <c:v>18.250551390733825</c:v>
                </c:pt>
                <c:pt idx="1582">
                  <c:v>9.0052748610834676</c:v>
                </c:pt>
                <c:pt idx="1583">
                  <c:v>12.310226450434413</c:v>
                </c:pt>
                <c:pt idx="1584">
                  <c:v>13.236757032265068</c:v>
                </c:pt>
                <c:pt idx="1585">
                  <c:v>7.6113598704024676</c:v>
                </c:pt>
                <c:pt idx="1586">
                  <c:v>4.7364516228768476</c:v>
                </c:pt>
                <c:pt idx="1587">
                  <c:v>12.382650155162988</c:v>
                </c:pt>
                <c:pt idx="1588">
                  <c:v>0.1433390904961418</c:v>
                </c:pt>
                <c:pt idx="1589">
                  <c:v>13.806196468586052</c:v>
                </c:pt>
                <c:pt idx="1590">
                  <c:v>20.087595874977737</c:v>
                </c:pt>
                <c:pt idx="1591">
                  <c:v>17.083916331227421</c:v>
                </c:pt>
                <c:pt idx="1592">
                  <c:v>6.8317874205867319</c:v>
                </c:pt>
                <c:pt idx="1593">
                  <c:v>20.384785604192381</c:v>
                </c:pt>
                <c:pt idx="1594">
                  <c:v>16.206348782069501</c:v>
                </c:pt>
                <c:pt idx="1595">
                  <c:v>10.888792985432328</c:v>
                </c:pt>
                <c:pt idx="1596">
                  <c:v>16.41255080021633</c:v>
                </c:pt>
                <c:pt idx="1597">
                  <c:v>8.1127228511787326</c:v>
                </c:pt>
                <c:pt idx="1598">
                  <c:v>4.2448327159223425</c:v>
                </c:pt>
                <c:pt idx="1599">
                  <c:v>1.935371451588308</c:v>
                </c:pt>
                <c:pt idx="1600">
                  <c:v>2.1660747007472336</c:v>
                </c:pt>
                <c:pt idx="1601">
                  <c:v>4.8990174240945432</c:v>
                </c:pt>
                <c:pt idx="1602">
                  <c:v>4.1858849360999484</c:v>
                </c:pt>
                <c:pt idx="1603">
                  <c:v>0.85768848383172003</c:v>
                </c:pt>
                <c:pt idx="1604">
                  <c:v>1.3643875269908068</c:v>
                </c:pt>
                <c:pt idx="1605">
                  <c:v>-1.7792060384026476</c:v>
                </c:pt>
                <c:pt idx="1606">
                  <c:v>-2.3924857424049595</c:v>
                </c:pt>
                <c:pt idx="1607">
                  <c:v>2.055349323944633</c:v>
                </c:pt>
                <c:pt idx="1608">
                  <c:v>9.7314475298200485</c:v>
                </c:pt>
                <c:pt idx="1609">
                  <c:v>1.8620249925466625</c:v>
                </c:pt>
                <c:pt idx="1610">
                  <c:v>3.3315183921861946</c:v>
                </c:pt>
                <c:pt idx="1611">
                  <c:v>6.9534345366920931</c:v>
                </c:pt>
                <c:pt idx="1612">
                  <c:v>5.3605177376161333</c:v>
                </c:pt>
                <c:pt idx="1613">
                  <c:v>6.5675986537933166</c:v>
                </c:pt>
                <c:pt idx="1614">
                  <c:v>4.0780649066057055</c:v>
                </c:pt>
                <c:pt idx="1615">
                  <c:v>1.7760078639403987</c:v>
                </c:pt>
                <c:pt idx="1616">
                  <c:v>10.027899922567451</c:v>
                </c:pt>
                <c:pt idx="1617">
                  <c:v>10.248338521539379</c:v>
                </c:pt>
                <c:pt idx="1618">
                  <c:v>5.5911537274727756</c:v>
                </c:pt>
                <c:pt idx="1619">
                  <c:v>4.8497452587473848</c:v>
                </c:pt>
                <c:pt idx="1620">
                  <c:v>8.1677758741676936</c:v>
                </c:pt>
                <c:pt idx="1621">
                  <c:v>18.33673687941355</c:v>
                </c:pt>
                <c:pt idx="1622">
                  <c:v>14.414526170101761</c:v>
                </c:pt>
                <c:pt idx="1623">
                  <c:v>13.010290224676545</c:v>
                </c:pt>
                <c:pt idx="1624">
                  <c:v>14.327616361084283</c:v>
                </c:pt>
                <c:pt idx="1625">
                  <c:v>10.622217431670478</c:v>
                </c:pt>
                <c:pt idx="1626">
                  <c:v>9.138382160537283</c:v>
                </c:pt>
                <c:pt idx="1627">
                  <c:v>6.8784783909487057</c:v>
                </c:pt>
                <c:pt idx="1628">
                  <c:v>8.4787205960043863</c:v>
                </c:pt>
                <c:pt idx="1629">
                  <c:v>8.0575082150361474</c:v>
                </c:pt>
                <c:pt idx="1630">
                  <c:v>3.0495097553408401</c:v>
                </c:pt>
                <c:pt idx="1631">
                  <c:v>10.29559465923291</c:v>
                </c:pt>
                <c:pt idx="1632">
                  <c:v>8.5953902028795266</c:v>
                </c:pt>
                <c:pt idx="1633">
                  <c:v>6.8794427739738762</c:v>
                </c:pt>
                <c:pt idx="1634">
                  <c:v>11.940240160784764</c:v>
                </c:pt>
                <c:pt idx="1635">
                  <c:v>13.524822597736463</c:v>
                </c:pt>
                <c:pt idx="1636">
                  <c:v>16.853961840206267</c:v>
                </c:pt>
                <c:pt idx="1637">
                  <c:v>30.568947025465032</c:v>
                </c:pt>
                <c:pt idx="1638">
                  <c:v>35.408705773451921</c:v>
                </c:pt>
                <c:pt idx="1639">
                  <c:v>29.054836112937465</c:v>
                </c:pt>
                <c:pt idx="1640">
                  <c:v>22.088623958466179</c:v>
                </c:pt>
                <c:pt idx="1641">
                  <c:v>16.345504044895776</c:v>
                </c:pt>
                <c:pt idx="1642">
                  <c:v>17.467353746238313</c:v>
                </c:pt>
                <c:pt idx="1643">
                  <c:v>8.4964014439627871</c:v>
                </c:pt>
                <c:pt idx="1644">
                  <c:v>7.8947912689053883</c:v>
                </c:pt>
                <c:pt idx="1645">
                  <c:v>2.2710832669198822</c:v>
                </c:pt>
                <c:pt idx="1646">
                  <c:v>2.005350389623517</c:v>
                </c:pt>
                <c:pt idx="1647">
                  <c:v>-3.4538107771875382E-2</c:v>
                </c:pt>
                <c:pt idx="1648">
                  <c:v>-0.32695947350702692</c:v>
                </c:pt>
                <c:pt idx="1649">
                  <c:v>0.12007411842114291</c:v>
                </c:pt>
                <c:pt idx="1650">
                  <c:v>3.2869010008243049</c:v>
                </c:pt>
                <c:pt idx="1651">
                  <c:v>5.5802993480950196</c:v>
                </c:pt>
                <c:pt idx="1652">
                  <c:v>6.8518058675784204</c:v>
                </c:pt>
                <c:pt idx="1653">
                  <c:v>7.5210675593096132</c:v>
                </c:pt>
                <c:pt idx="1654">
                  <c:v>5.8342752465123997</c:v>
                </c:pt>
                <c:pt idx="1655">
                  <c:v>2.9951868131356307</c:v>
                </c:pt>
                <c:pt idx="1656">
                  <c:v>0.98281413740869406</c:v>
                </c:pt>
                <c:pt idx="1657">
                  <c:v>0.3300127570419531</c:v>
                </c:pt>
                <c:pt idx="1658">
                  <c:v>1.3758390199222537</c:v>
                </c:pt>
                <c:pt idx="1659">
                  <c:v>1.8573507691332258</c:v>
                </c:pt>
                <c:pt idx="1660">
                  <c:v>2.3207866435207447</c:v>
                </c:pt>
                <c:pt idx="1661">
                  <c:v>1.0828103292816693</c:v>
                </c:pt>
                <c:pt idx="1662">
                  <c:v>-0.80710946522239979</c:v>
                </c:pt>
                <c:pt idx="1663">
                  <c:v>-1.5132131580987584</c:v>
                </c:pt>
                <c:pt idx="1664">
                  <c:v>-0.58977689169952274</c:v>
                </c:pt>
                <c:pt idx="1665">
                  <c:v>-0.88582718077625522</c:v>
                </c:pt>
                <c:pt idx="1666">
                  <c:v>-2.1505746003107173</c:v>
                </c:pt>
                <c:pt idx="1667">
                  <c:v>-1.8232285217966382</c:v>
                </c:pt>
                <c:pt idx="1668">
                  <c:v>-1.1141766750261795</c:v>
                </c:pt>
                <c:pt idx="1669">
                  <c:v>-0.90472117681046349</c:v>
                </c:pt>
                <c:pt idx="1670">
                  <c:v>-0.42102531255376885</c:v>
                </c:pt>
                <c:pt idx="1671">
                  <c:v>-0.29477087071505537</c:v>
                </c:pt>
                <c:pt idx="1672">
                  <c:v>-0.36387626575788978</c:v>
                </c:pt>
                <c:pt idx="1673">
                  <c:v>-0.87073809512083766</c:v>
                </c:pt>
                <c:pt idx="1674">
                  <c:v>-1.4497477589246799</c:v>
                </c:pt>
                <c:pt idx="1675">
                  <c:v>-1.6814404816076767</c:v>
                </c:pt>
                <c:pt idx="1676">
                  <c:v>-2.2824347446960713</c:v>
                </c:pt>
                <c:pt idx="1677">
                  <c:v>-2.5690222971335386</c:v>
                </c:pt>
                <c:pt idx="1678">
                  <c:v>-2.3736298411306311</c:v>
                </c:pt>
                <c:pt idx="1679">
                  <c:v>-2.341390370264862</c:v>
                </c:pt>
                <c:pt idx="1680">
                  <c:v>-2.3936064884910957</c:v>
                </c:pt>
                <c:pt idx="1681">
                  <c:v>-2.3306886797233028</c:v>
                </c:pt>
                <c:pt idx="1682">
                  <c:v>-2.2254075052571487</c:v>
                </c:pt>
                <c:pt idx="1683">
                  <c:v>-2.2097552098548023</c:v>
                </c:pt>
                <c:pt idx="1684">
                  <c:v>-2.2760536524692121</c:v>
                </c:pt>
                <c:pt idx="1685">
                  <c:v>-2.431657812113075</c:v>
                </c:pt>
                <c:pt idx="1686">
                  <c:v>-2.6339140089044921</c:v>
                </c:pt>
                <c:pt idx="1687">
                  <c:v>-2.5691249820626316</c:v>
                </c:pt>
                <c:pt idx="1688">
                  <c:v>-2.6774511448881766</c:v>
                </c:pt>
                <c:pt idx="1689">
                  <c:v>-2.5826623302179552</c:v>
                </c:pt>
                <c:pt idx="1690">
                  <c:v>-2.6615892464446178</c:v>
                </c:pt>
                <c:pt idx="1691">
                  <c:v>-2.6889055469250911</c:v>
                </c:pt>
                <c:pt idx="1692">
                  <c:v>-2.7793111316603891</c:v>
                </c:pt>
                <c:pt idx="1693">
                  <c:v>-2.7720940221309665</c:v>
                </c:pt>
                <c:pt idx="1694">
                  <c:v>-2.7169260908218362</c:v>
                </c:pt>
                <c:pt idx="1695">
                  <c:v>-2.6946689909255639</c:v>
                </c:pt>
                <c:pt idx="1696">
                  <c:v>-2.7173067818445196</c:v>
                </c:pt>
                <c:pt idx="1697">
                  <c:v>-2.7573670007085216</c:v>
                </c:pt>
                <c:pt idx="1698">
                  <c:v>-2.8755587498190405</c:v>
                </c:pt>
                <c:pt idx="1699">
                  <c:v>-2.8160984124250499</c:v>
                </c:pt>
                <c:pt idx="1700">
                  <c:v>-2.8946300710772199</c:v>
                </c:pt>
                <c:pt idx="1701">
                  <c:v>-2.9274381480254519</c:v>
                </c:pt>
                <c:pt idx="1702">
                  <c:v>-2.8934866464539688</c:v>
                </c:pt>
                <c:pt idx="1703">
                  <c:v>-2.9042203255647658</c:v>
                </c:pt>
                <c:pt idx="1704">
                  <c:v>-2.9446985888070154</c:v>
                </c:pt>
                <c:pt idx="1705">
                  <c:v>-2.9214223414349316</c:v>
                </c:pt>
                <c:pt idx="1706">
                  <c:v>-2.9119472286393888</c:v>
                </c:pt>
                <c:pt idx="1707">
                  <c:v>-2.909743828781064</c:v>
                </c:pt>
                <c:pt idx="1708">
                  <c:v>-2.9355528817806009</c:v>
                </c:pt>
                <c:pt idx="1709">
                  <c:v>-2.9876906768646183</c:v>
                </c:pt>
                <c:pt idx="1710">
                  <c:v>-2.9302077522080028</c:v>
                </c:pt>
                <c:pt idx="1711">
                  <c:v>-2.9890249697877458</c:v>
                </c:pt>
                <c:pt idx="1712">
                  <c:v>-3.0225532722119697</c:v>
                </c:pt>
                <c:pt idx="1713">
                  <c:v>-3.0220877671373714</c:v>
                </c:pt>
                <c:pt idx="1714">
                  <c:v>-3.0931192010899222</c:v>
                </c:pt>
                <c:pt idx="1715">
                  <c:v>-3.1364159931435154</c:v>
                </c:pt>
                <c:pt idx="1716">
                  <c:v>-3.1623179729316719</c:v>
                </c:pt>
                <c:pt idx="1717">
                  <c:v>-3.1532018308769283</c:v>
                </c:pt>
                <c:pt idx="1718">
                  <c:v>-3.1776452755041262</c:v>
                </c:pt>
                <c:pt idx="1719">
                  <c:v>-3.2268310257061339</c:v>
                </c:pt>
                <c:pt idx="1720">
                  <c:v>-3.2466047269366083</c:v>
                </c:pt>
                <c:pt idx="1721">
                  <c:v>-3.2038202396042603</c:v>
                </c:pt>
                <c:pt idx="1722">
                  <c:v>-3.2255954692906874</c:v>
                </c:pt>
                <c:pt idx="1723">
                  <c:v>-3.2731106763285611</c:v>
                </c:pt>
                <c:pt idx="1724">
                  <c:v>-3.2704574162117472</c:v>
                </c:pt>
                <c:pt idx="1725">
                  <c:v>-3.2823759855649115</c:v>
                </c:pt>
                <c:pt idx="1726">
                  <c:v>-3.2938251737695934</c:v>
                </c:pt>
                <c:pt idx="1727">
                  <c:v>-3.2899786246819884</c:v>
                </c:pt>
                <c:pt idx="1728">
                  <c:v>-3.2918469548171014</c:v>
                </c:pt>
                <c:pt idx="1729">
                  <c:v>-3.3245232450693996</c:v>
                </c:pt>
                <c:pt idx="1730">
                  <c:v>-3.3409538377542125</c:v>
                </c:pt>
                <c:pt idx="1731">
                  <c:v>-3.356260302421199</c:v>
                </c:pt>
                <c:pt idx="1732">
                  <c:v>-3.3774190781131752</c:v>
                </c:pt>
                <c:pt idx="1733">
                  <c:v>-3.3814857770036788</c:v>
                </c:pt>
                <c:pt idx="1734">
                  <c:v>-3.4110877903884784</c:v>
                </c:pt>
                <c:pt idx="1735">
                  <c:v>-3.4681132005721871</c:v>
                </c:pt>
                <c:pt idx="1736">
                  <c:v>-3.530164211850173</c:v>
                </c:pt>
                <c:pt idx="1737">
                  <c:v>-3.6227048956703367</c:v>
                </c:pt>
                <c:pt idx="1738">
                  <c:v>-3.7709800096858537</c:v>
                </c:pt>
                <c:pt idx="1739">
                  <c:v>-3.8328117862962641</c:v>
                </c:pt>
                <c:pt idx="1740">
                  <c:v>-3.8706505831529237</c:v>
                </c:pt>
                <c:pt idx="1741">
                  <c:v>-3.8919960072658411</c:v>
                </c:pt>
                <c:pt idx="1742">
                  <c:v>-3.9568075458651819</c:v>
                </c:pt>
                <c:pt idx="1743">
                  <c:v>-3.9692807126953555</c:v>
                </c:pt>
                <c:pt idx="1744">
                  <c:v>-4.0360430541263037</c:v>
                </c:pt>
                <c:pt idx="1745">
                  <c:v>-4.0498278387953501</c:v>
                </c:pt>
                <c:pt idx="1746">
                  <c:v>-4.10043001586331</c:v>
                </c:pt>
                <c:pt idx="1747">
                  <c:v>-4.1285458737936098</c:v>
                </c:pt>
                <c:pt idx="1748">
                  <c:v>-4.1666996928965139</c:v>
                </c:pt>
                <c:pt idx="1749">
                  <c:v>-4.1905161534445456</c:v>
                </c:pt>
                <c:pt idx="1750">
                  <c:v>-4.1969665204638629</c:v>
                </c:pt>
                <c:pt idx="1751">
                  <c:v>-4.2336476612445884</c:v>
                </c:pt>
                <c:pt idx="1752">
                  <c:v>-4.2487385721867721</c:v>
                </c:pt>
                <c:pt idx="1753">
                  <c:v>-4.2706287088011274</c:v>
                </c:pt>
                <c:pt idx="1754">
                  <c:v>-4.2955557951237067</c:v>
                </c:pt>
                <c:pt idx="1755">
                  <c:v>-4.3246320334050736</c:v>
                </c:pt>
                <c:pt idx="1756">
                  <c:v>-4.3993269323011619</c:v>
                </c:pt>
                <c:pt idx="1757">
                  <c:v>-4.3222858355902005</c:v>
                </c:pt>
                <c:pt idx="1758">
                  <c:v>-4.4053589109312785</c:v>
                </c:pt>
                <c:pt idx="1759">
                  <c:v>-4.4213657985589849</c:v>
                </c:pt>
                <c:pt idx="1760">
                  <c:v>-4.428796833948101</c:v>
                </c:pt>
                <c:pt idx="1761">
                  <c:v>-4.4366925797481249</c:v>
                </c:pt>
                <c:pt idx="1762">
                  <c:v>-4.4112959374428717</c:v>
                </c:pt>
                <c:pt idx="1763">
                  <c:v>-4.4062702901221051</c:v>
                </c:pt>
                <c:pt idx="1764">
                  <c:v>-4.4239931960732504</c:v>
                </c:pt>
                <c:pt idx="1765">
                  <c:v>-4.4451404050716903</c:v>
                </c:pt>
                <c:pt idx="1766">
                  <c:v>-4.4397873529527843</c:v>
                </c:pt>
                <c:pt idx="1767">
                  <c:v>-4.4436639831126445</c:v>
                </c:pt>
                <c:pt idx="1768">
                  <c:v>-4.4688897277336048</c:v>
                </c:pt>
                <c:pt idx="1769">
                  <c:v>-4.483112782246601</c:v>
                </c:pt>
                <c:pt idx="1770">
                  <c:v>-4.4647837271921453</c:v>
                </c:pt>
                <c:pt idx="1771">
                  <c:v>-4.5016768841722454</c:v>
                </c:pt>
                <c:pt idx="1772">
                  <c:v>-4.508779199878421</c:v>
                </c:pt>
                <c:pt idx="1773">
                  <c:v>-4.5093616635330847</c:v>
                </c:pt>
                <c:pt idx="1774">
                  <c:v>-4.5526339349353906</c:v>
                </c:pt>
                <c:pt idx="1775">
                  <c:v>-4.4715695832882263</c:v>
                </c:pt>
                <c:pt idx="1776">
                  <c:v>-4.5496542116610472</c:v>
                </c:pt>
                <c:pt idx="1777">
                  <c:v>-4.5674271214363849</c:v>
                </c:pt>
                <c:pt idx="1778">
                  <c:v>-4.5369840232207137</c:v>
                </c:pt>
                <c:pt idx="1779">
                  <c:v>-4.5407274584505108</c:v>
                </c:pt>
                <c:pt idx="1780">
                  <c:v>-4.5486895901525992</c:v>
                </c:pt>
                <c:pt idx="1781">
                  <c:v>-4.5597465598370857</c:v>
                </c:pt>
                <c:pt idx="1782">
                  <c:v>-4.5459032834223478</c:v>
                </c:pt>
                <c:pt idx="1783">
                  <c:v>-4.5373248328908655</c:v>
                </c:pt>
                <c:pt idx="1784">
                  <c:v>-4.58244999312718</c:v>
                </c:pt>
                <c:pt idx="1785">
                  <c:v>-4.560106779386186</c:v>
                </c:pt>
                <c:pt idx="1786">
                  <c:v>-4.589479855297518</c:v>
                </c:pt>
                <c:pt idx="1787">
                  <c:v>-4.5876347978295318</c:v>
                </c:pt>
                <c:pt idx="1788">
                  <c:v>-4.6598088177496333</c:v>
                </c:pt>
                <c:pt idx="1789">
                  <c:v>-4.7126010812143182</c:v>
                </c:pt>
                <c:pt idx="1790">
                  <c:v>-4.7110159809882868</c:v>
                </c:pt>
                <c:pt idx="1791">
                  <c:v>-4.7278608011617207</c:v>
                </c:pt>
                <c:pt idx="1792">
                  <c:v>-4.7371360466375689</c:v>
                </c:pt>
                <c:pt idx="1793">
                  <c:v>-4.784239999051132</c:v>
                </c:pt>
                <c:pt idx="1794">
                  <c:v>-4.772988826971658</c:v>
                </c:pt>
                <c:pt idx="1795">
                  <c:v>-4.794827686352221</c:v>
                </c:pt>
                <c:pt idx="1796">
                  <c:v>-4.846258711468332</c:v>
                </c:pt>
                <c:pt idx="1797">
                  <c:v>-4.8360660845274905</c:v>
                </c:pt>
                <c:pt idx="1798">
                  <c:v>-4.8270524689108418</c:v>
                </c:pt>
                <c:pt idx="1799">
                  <c:v>-4.8430370447280158</c:v>
                </c:pt>
                <c:pt idx="1800">
                  <c:v>-4.8343578562457079</c:v>
                </c:pt>
                <c:pt idx="1801">
                  <c:v>-4.8640183178565666</c:v>
                </c:pt>
                <c:pt idx="1802">
                  <c:v>-4.8792083974066092</c:v>
                </c:pt>
                <c:pt idx="1803">
                  <c:v>-4.8708612246922467</c:v>
                </c:pt>
                <c:pt idx="1804">
                  <c:v>-4.9205559886511763</c:v>
                </c:pt>
                <c:pt idx="1805">
                  <c:v>-4.8732307455928492</c:v>
                </c:pt>
                <c:pt idx="1806">
                  <c:v>-4.8839484298167202</c:v>
                </c:pt>
                <c:pt idx="1807">
                  <c:v>-4.8813846445440401</c:v>
                </c:pt>
                <c:pt idx="1808">
                  <c:v>-4.9249073060168458</c:v>
                </c:pt>
                <c:pt idx="1809">
                  <c:v>-4.926231061327524</c:v>
                </c:pt>
                <c:pt idx="1810">
                  <c:v>-4.9490432160429698</c:v>
                </c:pt>
                <c:pt idx="1811">
                  <c:v>-4.9540421205143792</c:v>
                </c:pt>
                <c:pt idx="1812">
                  <c:v>-4.9868378314269268</c:v>
                </c:pt>
                <c:pt idx="1813">
                  <c:v>-4.986585084649886</c:v>
                </c:pt>
                <c:pt idx="1814">
                  <c:v>-5.0151958397798957</c:v>
                </c:pt>
                <c:pt idx="1815">
                  <c:v>-5.0466279044421691</c:v>
                </c:pt>
                <c:pt idx="1816">
                  <c:v>-5.0707327367351063</c:v>
                </c:pt>
                <c:pt idx="1817">
                  <c:v>-5.0913895512483043</c:v>
                </c:pt>
                <c:pt idx="1818">
                  <c:v>-5.0854030691771523</c:v>
                </c:pt>
                <c:pt idx="1819">
                  <c:v>-5.118705830894732</c:v>
                </c:pt>
                <c:pt idx="1820">
                  <c:v>-5.1214932561223225</c:v>
                </c:pt>
                <c:pt idx="1821">
                  <c:v>-5.145319939338644</c:v>
                </c:pt>
                <c:pt idx="1822">
                  <c:v>-5.1622036288625939</c:v>
                </c:pt>
                <c:pt idx="1823">
                  <c:v>-5.1715012032180097</c:v>
                </c:pt>
                <c:pt idx="1824">
                  <c:v>-5.1891899252219043</c:v>
                </c:pt>
                <c:pt idx="1825">
                  <c:v>-5.212685358209046</c:v>
                </c:pt>
                <c:pt idx="1826">
                  <c:v>-5.2150442492886029</c:v>
                </c:pt>
                <c:pt idx="1827">
                  <c:v>-5.2593976553249489</c:v>
                </c:pt>
                <c:pt idx="1828">
                  <c:v>-5.2946003422861487</c:v>
                </c:pt>
                <c:pt idx="1829">
                  <c:v>-5.2879848853913947</c:v>
                </c:pt>
                <c:pt idx="1830">
                  <c:v>-5.3135631792218918</c:v>
                </c:pt>
                <c:pt idx="1831">
                  <c:v>-5.3653541407281402</c:v>
                </c:pt>
                <c:pt idx="1832">
                  <c:v>-5.3810369774395017</c:v>
                </c:pt>
                <c:pt idx="1833">
                  <c:v>-5.4667281563732795</c:v>
                </c:pt>
                <c:pt idx="1834">
                  <c:v>-5.4733853521043319</c:v>
                </c:pt>
                <c:pt idx="1835">
                  <c:v>-5.4567479457553469</c:v>
                </c:pt>
                <c:pt idx="1836">
                  <c:v>-5.4707596134161429</c:v>
                </c:pt>
                <c:pt idx="1837">
                  <c:v>-5.5354238804931954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5-5420-462C-9271-2E58AF1034F4}"/>
            </c:ext>
          </c:extLst>
        </c:ser>
        <c:ser>
          <c:idx val="6"/>
          <c:order val="6"/>
          <c:tx>
            <c:strRef>
              <c:f>Sheet1!$AP$1</c:f>
              <c:strCache>
                <c:ptCount val="1"/>
                <c:pt idx="0">
                  <c:v>%obs/ft He 50PSIg</c:v>
                </c:pt>
              </c:strCache>
            </c:strRef>
          </c:tx>
          <c:spPr>
            <a:ln w="28575">
              <a:noFill/>
            </a:ln>
          </c:spPr>
          <c:marker>
            <c:symbol val="none"/>
          </c:marker>
          <c:trendline>
            <c:spPr>
              <a:ln w="19050">
                <a:solidFill>
                  <a:schemeClr val="accent2"/>
                </a:solidFill>
              </a:ln>
            </c:spPr>
            <c:trendlineType val="movingAvg"/>
            <c:period val="60"/>
            <c:dispRSqr val="0"/>
            <c:dispEq val="0"/>
          </c:trendline>
          <c:xVal>
            <c:numRef>
              <c:f>Sheet1!$A$2:$A$8266</c:f>
              <c:numCache>
                <c:formatCode>General</c:formatCode>
                <c:ptCount val="826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  <c:pt idx="2367">
                  <c:v>2368</c:v>
                </c:pt>
                <c:pt idx="2368">
                  <c:v>2369</c:v>
                </c:pt>
                <c:pt idx="2369">
                  <c:v>2370</c:v>
                </c:pt>
                <c:pt idx="2370">
                  <c:v>2371</c:v>
                </c:pt>
                <c:pt idx="2371">
                  <c:v>2372</c:v>
                </c:pt>
                <c:pt idx="2372">
                  <c:v>2373</c:v>
                </c:pt>
                <c:pt idx="2373">
                  <c:v>2374</c:v>
                </c:pt>
                <c:pt idx="2374">
                  <c:v>2375</c:v>
                </c:pt>
                <c:pt idx="2375">
                  <c:v>2376</c:v>
                </c:pt>
                <c:pt idx="2376">
                  <c:v>2377</c:v>
                </c:pt>
                <c:pt idx="2377">
                  <c:v>2378</c:v>
                </c:pt>
                <c:pt idx="2378">
                  <c:v>2379</c:v>
                </c:pt>
                <c:pt idx="2379">
                  <c:v>2380</c:v>
                </c:pt>
                <c:pt idx="2380">
                  <c:v>2381</c:v>
                </c:pt>
                <c:pt idx="2381">
                  <c:v>2382</c:v>
                </c:pt>
                <c:pt idx="2382">
                  <c:v>2383</c:v>
                </c:pt>
                <c:pt idx="2383">
                  <c:v>2384</c:v>
                </c:pt>
                <c:pt idx="2384">
                  <c:v>2385</c:v>
                </c:pt>
                <c:pt idx="2385">
                  <c:v>2386</c:v>
                </c:pt>
                <c:pt idx="2386">
                  <c:v>2387</c:v>
                </c:pt>
                <c:pt idx="2387">
                  <c:v>2388</c:v>
                </c:pt>
                <c:pt idx="2388">
                  <c:v>2389</c:v>
                </c:pt>
                <c:pt idx="2389">
                  <c:v>2390</c:v>
                </c:pt>
                <c:pt idx="2390">
                  <c:v>2391</c:v>
                </c:pt>
                <c:pt idx="2391">
                  <c:v>2392</c:v>
                </c:pt>
                <c:pt idx="2392">
                  <c:v>2393</c:v>
                </c:pt>
                <c:pt idx="2393">
                  <c:v>2394</c:v>
                </c:pt>
                <c:pt idx="2394">
                  <c:v>2395</c:v>
                </c:pt>
                <c:pt idx="2395">
                  <c:v>2396</c:v>
                </c:pt>
                <c:pt idx="2396">
                  <c:v>2397</c:v>
                </c:pt>
                <c:pt idx="2397">
                  <c:v>2398</c:v>
                </c:pt>
                <c:pt idx="2398">
                  <c:v>2399</c:v>
                </c:pt>
                <c:pt idx="2399">
                  <c:v>2400</c:v>
                </c:pt>
                <c:pt idx="2400">
                  <c:v>2401</c:v>
                </c:pt>
                <c:pt idx="2401">
                  <c:v>2402</c:v>
                </c:pt>
                <c:pt idx="2402">
                  <c:v>2403</c:v>
                </c:pt>
                <c:pt idx="2403">
                  <c:v>2404</c:v>
                </c:pt>
                <c:pt idx="2404">
                  <c:v>2405</c:v>
                </c:pt>
                <c:pt idx="2405">
                  <c:v>2406</c:v>
                </c:pt>
                <c:pt idx="2406">
                  <c:v>2407</c:v>
                </c:pt>
                <c:pt idx="2407">
                  <c:v>2408</c:v>
                </c:pt>
                <c:pt idx="2408">
                  <c:v>2409</c:v>
                </c:pt>
                <c:pt idx="2409">
                  <c:v>2410</c:v>
                </c:pt>
                <c:pt idx="2410">
                  <c:v>2411</c:v>
                </c:pt>
                <c:pt idx="2411">
                  <c:v>2412</c:v>
                </c:pt>
                <c:pt idx="2412">
                  <c:v>2413</c:v>
                </c:pt>
                <c:pt idx="2413">
                  <c:v>2414</c:v>
                </c:pt>
                <c:pt idx="2414">
                  <c:v>2415</c:v>
                </c:pt>
                <c:pt idx="2415">
                  <c:v>2416</c:v>
                </c:pt>
                <c:pt idx="2416">
                  <c:v>2417</c:v>
                </c:pt>
                <c:pt idx="2417">
                  <c:v>2418</c:v>
                </c:pt>
                <c:pt idx="2418">
                  <c:v>2419</c:v>
                </c:pt>
                <c:pt idx="2419">
                  <c:v>2420</c:v>
                </c:pt>
                <c:pt idx="2420">
                  <c:v>2421</c:v>
                </c:pt>
                <c:pt idx="2421">
                  <c:v>2422</c:v>
                </c:pt>
                <c:pt idx="2422">
                  <c:v>2423</c:v>
                </c:pt>
                <c:pt idx="2423">
                  <c:v>2424</c:v>
                </c:pt>
                <c:pt idx="2424">
                  <c:v>2425</c:v>
                </c:pt>
                <c:pt idx="2425">
                  <c:v>2426</c:v>
                </c:pt>
                <c:pt idx="2426">
                  <c:v>2427</c:v>
                </c:pt>
                <c:pt idx="2427">
                  <c:v>2428</c:v>
                </c:pt>
                <c:pt idx="2428">
                  <c:v>2429</c:v>
                </c:pt>
                <c:pt idx="2429">
                  <c:v>2430</c:v>
                </c:pt>
                <c:pt idx="2430">
                  <c:v>2431</c:v>
                </c:pt>
                <c:pt idx="2431">
                  <c:v>2432</c:v>
                </c:pt>
                <c:pt idx="2432">
                  <c:v>2433</c:v>
                </c:pt>
                <c:pt idx="2433">
                  <c:v>2434</c:v>
                </c:pt>
                <c:pt idx="2434">
                  <c:v>2435</c:v>
                </c:pt>
                <c:pt idx="2435">
                  <c:v>2436</c:v>
                </c:pt>
                <c:pt idx="2436">
                  <c:v>2437</c:v>
                </c:pt>
                <c:pt idx="2437">
                  <c:v>2438</c:v>
                </c:pt>
                <c:pt idx="2438">
                  <c:v>2439</c:v>
                </c:pt>
                <c:pt idx="2439">
                  <c:v>2440</c:v>
                </c:pt>
                <c:pt idx="2440">
                  <c:v>2441</c:v>
                </c:pt>
                <c:pt idx="2441">
                  <c:v>2442</c:v>
                </c:pt>
                <c:pt idx="2442">
                  <c:v>2443</c:v>
                </c:pt>
                <c:pt idx="2443">
                  <c:v>2444</c:v>
                </c:pt>
                <c:pt idx="2444">
                  <c:v>2445</c:v>
                </c:pt>
                <c:pt idx="2445">
                  <c:v>2446</c:v>
                </c:pt>
                <c:pt idx="2446">
                  <c:v>2447</c:v>
                </c:pt>
                <c:pt idx="2447">
                  <c:v>2448</c:v>
                </c:pt>
                <c:pt idx="2448">
                  <c:v>2449</c:v>
                </c:pt>
                <c:pt idx="2449">
                  <c:v>2450</c:v>
                </c:pt>
                <c:pt idx="2450">
                  <c:v>2451</c:v>
                </c:pt>
                <c:pt idx="2451">
                  <c:v>2452</c:v>
                </c:pt>
                <c:pt idx="2452">
                  <c:v>2453</c:v>
                </c:pt>
                <c:pt idx="2453">
                  <c:v>2454</c:v>
                </c:pt>
                <c:pt idx="2454">
                  <c:v>2455</c:v>
                </c:pt>
                <c:pt idx="2455">
                  <c:v>2456</c:v>
                </c:pt>
                <c:pt idx="2456">
                  <c:v>2457</c:v>
                </c:pt>
                <c:pt idx="2457">
                  <c:v>2458</c:v>
                </c:pt>
                <c:pt idx="2458">
                  <c:v>2459</c:v>
                </c:pt>
                <c:pt idx="2459">
                  <c:v>2460</c:v>
                </c:pt>
                <c:pt idx="2460">
                  <c:v>2461</c:v>
                </c:pt>
                <c:pt idx="2461">
                  <c:v>2462</c:v>
                </c:pt>
                <c:pt idx="2462">
                  <c:v>2463</c:v>
                </c:pt>
                <c:pt idx="2463">
                  <c:v>2464</c:v>
                </c:pt>
                <c:pt idx="2464">
                  <c:v>2465</c:v>
                </c:pt>
                <c:pt idx="2465">
                  <c:v>2466</c:v>
                </c:pt>
                <c:pt idx="2466">
                  <c:v>2467</c:v>
                </c:pt>
                <c:pt idx="2467">
                  <c:v>2468</c:v>
                </c:pt>
                <c:pt idx="2468">
                  <c:v>2469</c:v>
                </c:pt>
                <c:pt idx="2469">
                  <c:v>2470</c:v>
                </c:pt>
                <c:pt idx="2470">
                  <c:v>2471</c:v>
                </c:pt>
                <c:pt idx="2471">
                  <c:v>2472</c:v>
                </c:pt>
                <c:pt idx="2472">
                  <c:v>2473</c:v>
                </c:pt>
                <c:pt idx="2473">
                  <c:v>2474</c:v>
                </c:pt>
                <c:pt idx="2474">
                  <c:v>2475</c:v>
                </c:pt>
                <c:pt idx="2475">
                  <c:v>2476</c:v>
                </c:pt>
                <c:pt idx="2476">
                  <c:v>2477</c:v>
                </c:pt>
                <c:pt idx="2477">
                  <c:v>2478</c:v>
                </c:pt>
                <c:pt idx="2478">
                  <c:v>2479</c:v>
                </c:pt>
                <c:pt idx="2479">
                  <c:v>2480</c:v>
                </c:pt>
                <c:pt idx="2480">
                  <c:v>2481</c:v>
                </c:pt>
                <c:pt idx="2481">
                  <c:v>2482</c:v>
                </c:pt>
                <c:pt idx="2482">
                  <c:v>2483</c:v>
                </c:pt>
                <c:pt idx="2483">
                  <c:v>2484</c:v>
                </c:pt>
                <c:pt idx="2484">
                  <c:v>2485</c:v>
                </c:pt>
                <c:pt idx="2485">
                  <c:v>2486</c:v>
                </c:pt>
                <c:pt idx="2486">
                  <c:v>2487</c:v>
                </c:pt>
                <c:pt idx="2487">
                  <c:v>2488</c:v>
                </c:pt>
                <c:pt idx="2488">
                  <c:v>2489</c:v>
                </c:pt>
                <c:pt idx="2489">
                  <c:v>2490</c:v>
                </c:pt>
                <c:pt idx="2490">
                  <c:v>2491</c:v>
                </c:pt>
                <c:pt idx="2491">
                  <c:v>2492</c:v>
                </c:pt>
                <c:pt idx="2492">
                  <c:v>2493</c:v>
                </c:pt>
                <c:pt idx="2493">
                  <c:v>2494</c:v>
                </c:pt>
                <c:pt idx="2494">
                  <c:v>2495</c:v>
                </c:pt>
                <c:pt idx="2495">
                  <c:v>2496</c:v>
                </c:pt>
                <c:pt idx="2496">
                  <c:v>2497</c:v>
                </c:pt>
                <c:pt idx="2497">
                  <c:v>2498</c:v>
                </c:pt>
                <c:pt idx="2498">
                  <c:v>2499</c:v>
                </c:pt>
                <c:pt idx="2499">
                  <c:v>2500</c:v>
                </c:pt>
                <c:pt idx="2500">
                  <c:v>2501</c:v>
                </c:pt>
                <c:pt idx="2501">
                  <c:v>2502</c:v>
                </c:pt>
                <c:pt idx="2502">
                  <c:v>2503</c:v>
                </c:pt>
                <c:pt idx="2503">
                  <c:v>2504</c:v>
                </c:pt>
                <c:pt idx="2504">
                  <c:v>2505</c:v>
                </c:pt>
                <c:pt idx="2505">
                  <c:v>2506</c:v>
                </c:pt>
                <c:pt idx="2506">
                  <c:v>2507</c:v>
                </c:pt>
                <c:pt idx="2507">
                  <c:v>2508</c:v>
                </c:pt>
                <c:pt idx="2508">
                  <c:v>2509</c:v>
                </c:pt>
                <c:pt idx="2509">
                  <c:v>2510</c:v>
                </c:pt>
                <c:pt idx="2510">
                  <c:v>2511</c:v>
                </c:pt>
                <c:pt idx="2511">
                  <c:v>2512</c:v>
                </c:pt>
                <c:pt idx="2512">
                  <c:v>2513</c:v>
                </c:pt>
                <c:pt idx="2513">
                  <c:v>2514</c:v>
                </c:pt>
                <c:pt idx="2514">
                  <c:v>2515</c:v>
                </c:pt>
                <c:pt idx="2515">
                  <c:v>2516</c:v>
                </c:pt>
                <c:pt idx="2516">
                  <c:v>2517</c:v>
                </c:pt>
                <c:pt idx="2517">
                  <c:v>2518</c:v>
                </c:pt>
                <c:pt idx="2518">
                  <c:v>2519</c:v>
                </c:pt>
                <c:pt idx="2519">
                  <c:v>2520</c:v>
                </c:pt>
                <c:pt idx="2520">
                  <c:v>2521</c:v>
                </c:pt>
                <c:pt idx="2521">
                  <c:v>2522</c:v>
                </c:pt>
                <c:pt idx="2522">
                  <c:v>2523</c:v>
                </c:pt>
                <c:pt idx="2523">
                  <c:v>2524</c:v>
                </c:pt>
                <c:pt idx="2524">
                  <c:v>2525</c:v>
                </c:pt>
                <c:pt idx="2525">
                  <c:v>2526</c:v>
                </c:pt>
                <c:pt idx="2526">
                  <c:v>2527</c:v>
                </c:pt>
                <c:pt idx="2527">
                  <c:v>2528</c:v>
                </c:pt>
                <c:pt idx="2528">
                  <c:v>2529</c:v>
                </c:pt>
                <c:pt idx="2529">
                  <c:v>2530</c:v>
                </c:pt>
                <c:pt idx="2530">
                  <c:v>2531</c:v>
                </c:pt>
                <c:pt idx="2531">
                  <c:v>2532</c:v>
                </c:pt>
                <c:pt idx="2532">
                  <c:v>2533</c:v>
                </c:pt>
                <c:pt idx="2533">
                  <c:v>2534</c:v>
                </c:pt>
                <c:pt idx="2534">
                  <c:v>2535</c:v>
                </c:pt>
                <c:pt idx="2535">
                  <c:v>2536</c:v>
                </c:pt>
                <c:pt idx="2536">
                  <c:v>2537</c:v>
                </c:pt>
                <c:pt idx="2537">
                  <c:v>2538</c:v>
                </c:pt>
                <c:pt idx="2538">
                  <c:v>2539</c:v>
                </c:pt>
                <c:pt idx="2539">
                  <c:v>2540</c:v>
                </c:pt>
                <c:pt idx="2540">
                  <c:v>2541</c:v>
                </c:pt>
                <c:pt idx="2541">
                  <c:v>2542</c:v>
                </c:pt>
                <c:pt idx="2542">
                  <c:v>2543</c:v>
                </c:pt>
                <c:pt idx="2543">
                  <c:v>2544</c:v>
                </c:pt>
                <c:pt idx="2544">
                  <c:v>2545</c:v>
                </c:pt>
                <c:pt idx="2545">
                  <c:v>2546</c:v>
                </c:pt>
                <c:pt idx="2546">
                  <c:v>2547</c:v>
                </c:pt>
                <c:pt idx="2547">
                  <c:v>2548</c:v>
                </c:pt>
                <c:pt idx="2548">
                  <c:v>2549</c:v>
                </c:pt>
                <c:pt idx="2549">
                  <c:v>2550</c:v>
                </c:pt>
                <c:pt idx="2550">
                  <c:v>2551</c:v>
                </c:pt>
                <c:pt idx="2551">
                  <c:v>2552</c:v>
                </c:pt>
                <c:pt idx="2552">
                  <c:v>2553</c:v>
                </c:pt>
                <c:pt idx="2553">
                  <c:v>2554</c:v>
                </c:pt>
                <c:pt idx="2554">
                  <c:v>2555</c:v>
                </c:pt>
                <c:pt idx="2555">
                  <c:v>2556</c:v>
                </c:pt>
                <c:pt idx="2556">
                  <c:v>2557</c:v>
                </c:pt>
                <c:pt idx="2557">
                  <c:v>2558</c:v>
                </c:pt>
                <c:pt idx="2558">
                  <c:v>2559</c:v>
                </c:pt>
                <c:pt idx="2559">
                  <c:v>2560</c:v>
                </c:pt>
                <c:pt idx="2560">
                  <c:v>2561</c:v>
                </c:pt>
                <c:pt idx="2561">
                  <c:v>2562</c:v>
                </c:pt>
                <c:pt idx="2562">
                  <c:v>2563</c:v>
                </c:pt>
                <c:pt idx="2563">
                  <c:v>2564</c:v>
                </c:pt>
                <c:pt idx="2564">
                  <c:v>2565</c:v>
                </c:pt>
                <c:pt idx="2565">
                  <c:v>2566</c:v>
                </c:pt>
                <c:pt idx="2566">
                  <c:v>2567</c:v>
                </c:pt>
                <c:pt idx="2567">
                  <c:v>2568</c:v>
                </c:pt>
                <c:pt idx="2568">
                  <c:v>2569</c:v>
                </c:pt>
                <c:pt idx="2569">
                  <c:v>2570</c:v>
                </c:pt>
                <c:pt idx="2570">
                  <c:v>2571</c:v>
                </c:pt>
                <c:pt idx="2571">
                  <c:v>2572</c:v>
                </c:pt>
                <c:pt idx="2572">
                  <c:v>2573</c:v>
                </c:pt>
                <c:pt idx="2573">
                  <c:v>2574</c:v>
                </c:pt>
                <c:pt idx="2574">
                  <c:v>2575</c:v>
                </c:pt>
                <c:pt idx="2575">
                  <c:v>2576</c:v>
                </c:pt>
                <c:pt idx="2576">
                  <c:v>2577</c:v>
                </c:pt>
                <c:pt idx="2577">
                  <c:v>2578</c:v>
                </c:pt>
                <c:pt idx="2578">
                  <c:v>2579</c:v>
                </c:pt>
                <c:pt idx="2579">
                  <c:v>2580</c:v>
                </c:pt>
                <c:pt idx="2580">
                  <c:v>2581</c:v>
                </c:pt>
                <c:pt idx="2581">
                  <c:v>2582</c:v>
                </c:pt>
                <c:pt idx="2582">
                  <c:v>2583</c:v>
                </c:pt>
                <c:pt idx="2583">
                  <c:v>2584</c:v>
                </c:pt>
                <c:pt idx="2584">
                  <c:v>2585</c:v>
                </c:pt>
                <c:pt idx="2585">
                  <c:v>2586</c:v>
                </c:pt>
                <c:pt idx="2586">
                  <c:v>2587</c:v>
                </c:pt>
                <c:pt idx="2587">
                  <c:v>2588</c:v>
                </c:pt>
                <c:pt idx="2588">
                  <c:v>2589</c:v>
                </c:pt>
                <c:pt idx="2589">
                  <c:v>2590</c:v>
                </c:pt>
                <c:pt idx="2590">
                  <c:v>2591</c:v>
                </c:pt>
                <c:pt idx="2591">
                  <c:v>2592</c:v>
                </c:pt>
                <c:pt idx="2592">
                  <c:v>2593</c:v>
                </c:pt>
                <c:pt idx="2593">
                  <c:v>2594</c:v>
                </c:pt>
                <c:pt idx="2594">
                  <c:v>2595</c:v>
                </c:pt>
                <c:pt idx="2595">
                  <c:v>2596</c:v>
                </c:pt>
                <c:pt idx="2596">
                  <c:v>2597</c:v>
                </c:pt>
                <c:pt idx="2597">
                  <c:v>2598</c:v>
                </c:pt>
                <c:pt idx="2598">
                  <c:v>2599</c:v>
                </c:pt>
                <c:pt idx="2599">
                  <c:v>2600</c:v>
                </c:pt>
                <c:pt idx="2600">
                  <c:v>2601</c:v>
                </c:pt>
                <c:pt idx="2601">
                  <c:v>2602</c:v>
                </c:pt>
                <c:pt idx="2602">
                  <c:v>2603</c:v>
                </c:pt>
                <c:pt idx="2603">
                  <c:v>2604</c:v>
                </c:pt>
                <c:pt idx="2604">
                  <c:v>2605</c:v>
                </c:pt>
                <c:pt idx="2605">
                  <c:v>2606</c:v>
                </c:pt>
                <c:pt idx="2606">
                  <c:v>2607</c:v>
                </c:pt>
                <c:pt idx="2607">
                  <c:v>2608</c:v>
                </c:pt>
                <c:pt idx="2608">
                  <c:v>2609</c:v>
                </c:pt>
                <c:pt idx="2609">
                  <c:v>2610</c:v>
                </c:pt>
                <c:pt idx="2610">
                  <c:v>2611</c:v>
                </c:pt>
                <c:pt idx="2611">
                  <c:v>2612</c:v>
                </c:pt>
                <c:pt idx="2612">
                  <c:v>2613</c:v>
                </c:pt>
                <c:pt idx="2613">
                  <c:v>2614</c:v>
                </c:pt>
                <c:pt idx="2614">
                  <c:v>2615</c:v>
                </c:pt>
                <c:pt idx="2615">
                  <c:v>2616</c:v>
                </c:pt>
                <c:pt idx="2616">
                  <c:v>2617</c:v>
                </c:pt>
                <c:pt idx="2617">
                  <c:v>2618</c:v>
                </c:pt>
                <c:pt idx="2618">
                  <c:v>2619</c:v>
                </c:pt>
                <c:pt idx="2619">
                  <c:v>2620</c:v>
                </c:pt>
                <c:pt idx="2620">
                  <c:v>2621</c:v>
                </c:pt>
                <c:pt idx="2621">
                  <c:v>2622</c:v>
                </c:pt>
                <c:pt idx="2622">
                  <c:v>2623</c:v>
                </c:pt>
                <c:pt idx="2623">
                  <c:v>2624</c:v>
                </c:pt>
                <c:pt idx="2624">
                  <c:v>2625</c:v>
                </c:pt>
                <c:pt idx="2625">
                  <c:v>2626</c:v>
                </c:pt>
                <c:pt idx="2626">
                  <c:v>2627</c:v>
                </c:pt>
                <c:pt idx="2627">
                  <c:v>2628</c:v>
                </c:pt>
                <c:pt idx="2628">
                  <c:v>2629</c:v>
                </c:pt>
                <c:pt idx="2629">
                  <c:v>2630</c:v>
                </c:pt>
                <c:pt idx="2630">
                  <c:v>2631</c:v>
                </c:pt>
                <c:pt idx="2631">
                  <c:v>2632</c:v>
                </c:pt>
                <c:pt idx="2632">
                  <c:v>2633</c:v>
                </c:pt>
                <c:pt idx="2633">
                  <c:v>2634</c:v>
                </c:pt>
                <c:pt idx="2634">
                  <c:v>2635</c:v>
                </c:pt>
                <c:pt idx="2635">
                  <c:v>2636</c:v>
                </c:pt>
                <c:pt idx="2636">
                  <c:v>2637</c:v>
                </c:pt>
                <c:pt idx="2637">
                  <c:v>2638</c:v>
                </c:pt>
                <c:pt idx="2638">
                  <c:v>2639</c:v>
                </c:pt>
                <c:pt idx="2639">
                  <c:v>2640</c:v>
                </c:pt>
                <c:pt idx="2640">
                  <c:v>2641</c:v>
                </c:pt>
                <c:pt idx="2641">
                  <c:v>2642</c:v>
                </c:pt>
                <c:pt idx="2642">
                  <c:v>2643</c:v>
                </c:pt>
                <c:pt idx="2643">
                  <c:v>2644</c:v>
                </c:pt>
                <c:pt idx="2644">
                  <c:v>2645</c:v>
                </c:pt>
                <c:pt idx="2645">
                  <c:v>2646</c:v>
                </c:pt>
                <c:pt idx="2646">
                  <c:v>2647</c:v>
                </c:pt>
                <c:pt idx="2647">
                  <c:v>2648</c:v>
                </c:pt>
                <c:pt idx="2648">
                  <c:v>2649</c:v>
                </c:pt>
                <c:pt idx="2649">
                  <c:v>2650</c:v>
                </c:pt>
                <c:pt idx="2650">
                  <c:v>2651</c:v>
                </c:pt>
                <c:pt idx="2651">
                  <c:v>2652</c:v>
                </c:pt>
                <c:pt idx="2652">
                  <c:v>2653</c:v>
                </c:pt>
                <c:pt idx="2653">
                  <c:v>2654</c:v>
                </c:pt>
                <c:pt idx="2654">
                  <c:v>2655</c:v>
                </c:pt>
                <c:pt idx="2655">
                  <c:v>2656</c:v>
                </c:pt>
                <c:pt idx="2656">
                  <c:v>2657</c:v>
                </c:pt>
                <c:pt idx="2657">
                  <c:v>2658</c:v>
                </c:pt>
                <c:pt idx="2658">
                  <c:v>2659</c:v>
                </c:pt>
                <c:pt idx="2659">
                  <c:v>2660</c:v>
                </c:pt>
                <c:pt idx="2660">
                  <c:v>2661</c:v>
                </c:pt>
                <c:pt idx="2661">
                  <c:v>2662</c:v>
                </c:pt>
                <c:pt idx="2662">
                  <c:v>2663</c:v>
                </c:pt>
                <c:pt idx="2663">
                  <c:v>2664</c:v>
                </c:pt>
                <c:pt idx="2664">
                  <c:v>2665</c:v>
                </c:pt>
                <c:pt idx="2665">
                  <c:v>2666</c:v>
                </c:pt>
                <c:pt idx="2666">
                  <c:v>2667</c:v>
                </c:pt>
                <c:pt idx="2667">
                  <c:v>2668</c:v>
                </c:pt>
                <c:pt idx="2668">
                  <c:v>2669</c:v>
                </c:pt>
                <c:pt idx="2669">
                  <c:v>2670</c:v>
                </c:pt>
                <c:pt idx="2670">
                  <c:v>2671</c:v>
                </c:pt>
                <c:pt idx="2671">
                  <c:v>2672</c:v>
                </c:pt>
                <c:pt idx="2672">
                  <c:v>2673</c:v>
                </c:pt>
                <c:pt idx="2673">
                  <c:v>2674</c:v>
                </c:pt>
                <c:pt idx="2674">
                  <c:v>2675</c:v>
                </c:pt>
                <c:pt idx="2675">
                  <c:v>2676</c:v>
                </c:pt>
                <c:pt idx="2676">
                  <c:v>2677</c:v>
                </c:pt>
                <c:pt idx="2677">
                  <c:v>2678</c:v>
                </c:pt>
                <c:pt idx="2678">
                  <c:v>2679</c:v>
                </c:pt>
                <c:pt idx="2679">
                  <c:v>2680</c:v>
                </c:pt>
                <c:pt idx="2680">
                  <c:v>2681</c:v>
                </c:pt>
                <c:pt idx="2681">
                  <c:v>2682</c:v>
                </c:pt>
                <c:pt idx="2682">
                  <c:v>2683</c:v>
                </c:pt>
                <c:pt idx="2683">
                  <c:v>2684</c:v>
                </c:pt>
                <c:pt idx="2684">
                  <c:v>2685</c:v>
                </c:pt>
                <c:pt idx="2685">
                  <c:v>2686</c:v>
                </c:pt>
                <c:pt idx="2686">
                  <c:v>2687</c:v>
                </c:pt>
                <c:pt idx="2687">
                  <c:v>2688</c:v>
                </c:pt>
                <c:pt idx="2688">
                  <c:v>2689</c:v>
                </c:pt>
                <c:pt idx="2689">
                  <c:v>2690</c:v>
                </c:pt>
                <c:pt idx="2690">
                  <c:v>2691</c:v>
                </c:pt>
                <c:pt idx="2691">
                  <c:v>2692</c:v>
                </c:pt>
                <c:pt idx="2692">
                  <c:v>2693</c:v>
                </c:pt>
                <c:pt idx="2693">
                  <c:v>2694</c:v>
                </c:pt>
                <c:pt idx="2694">
                  <c:v>2695</c:v>
                </c:pt>
                <c:pt idx="2695">
                  <c:v>2696</c:v>
                </c:pt>
                <c:pt idx="2696">
                  <c:v>2697</c:v>
                </c:pt>
                <c:pt idx="2697">
                  <c:v>2698</c:v>
                </c:pt>
                <c:pt idx="2698">
                  <c:v>2699</c:v>
                </c:pt>
                <c:pt idx="2699">
                  <c:v>2700</c:v>
                </c:pt>
                <c:pt idx="2700">
                  <c:v>2701</c:v>
                </c:pt>
                <c:pt idx="2701">
                  <c:v>2702</c:v>
                </c:pt>
                <c:pt idx="2702">
                  <c:v>2703</c:v>
                </c:pt>
                <c:pt idx="2703">
                  <c:v>2704</c:v>
                </c:pt>
                <c:pt idx="2704">
                  <c:v>2705</c:v>
                </c:pt>
                <c:pt idx="2705">
                  <c:v>2706</c:v>
                </c:pt>
                <c:pt idx="2706">
                  <c:v>2707</c:v>
                </c:pt>
                <c:pt idx="2707">
                  <c:v>2708</c:v>
                </c:pt>
                <c:pt idx="2708">
                  <c:v>2709</c:v>
                </c:pt>
                <c:pt idx="2709">
                  <c:v>2710</c:v>
                </c:pt>
                <c:pt idx="2710">
                  <c:v>2711</c:v>
                </c:pt>
                <c:pt idx="2711">
                  <c:v>2712</c:v>
                </c:pt>
                <c:pt idx="2712">
                  <c:v>2713</c:v>
                </c:pt>
                <c:pt idx="2713">
                  <c:v>2714</c:v>
                </c:pt>
                <c:pt idx="2714">
                  <c:v>2715</c:v>
                </c:pt>
                <c:pt idx="2715">
                  <c:v>2716</c:v>
                </c:pt>
                <c:pt idx="2716">
                  <c:v>2717</c:v>
                </c:pt>
                <c:pt idx="2717">
                  <c:v>2718</c:v>
                </c:pt>
                <c:pt idx="2718">
                  <c:v>2719</c:v>
                </c:pt>
                <c:pt idx="2719">
                  <c:v>2720</c:v>
                </c:pt>
                <c:pt idx="2720">
                  <c:v>2721</c:v>
                </c:pt>
                <c:pt idx="2721">
                  <c:v>2722</c:v>
                </c:pt>
                <c:pt idx="2722">
                  <c:v>2723</c:v>
                </c:pt>
                <c:pt idx="2723">
                  <c:v>2724</c:v>
                </c:pt>
                <c:pt idx="2724">
                  <c:v>2725</c:v>
                </c:pt>
                <c:pt idx="2725">
                  <c:v>2726</c:v>
                </c:pt>
                <c:pt idx="2726">
                  <c:v>2727</c:v>
                </c:pt>
                <c:pt idx="2727">
                  <c:v>2728</c:v>
                </c:pt>
                <c:pt idx="2728">
                  <c:v>2729</c:v>
                </c:pt>
                <c:pt idx="2729">
                  <c:v>2730</c:v>
                </c:pt>
                <c:pt idx="2730">
                  <c:v>2731</c:v>
                </c:pt>
                <c:pt idx="2731">
                  <c:v>2732</c:v>
                </c:pt>
                <c:pt idx="2732">
                  <c:v>2733</c:v>
                </c:pt>
                <c:pt idx="2733">
                  <c:v>2734</c:v>
                </c:pt>
                <c:pt idx="2734">
                  <c:v>2735</c:v>
                </c:pt>
                <c:pt idx="2735">
                  <c:v>2736</c:v>
                </c:pt>
                <c:pt idx="2736">
                  <c:v>2737</c:v>
                </c:pt>
                <c:pt idx="2737">
                  <c:v>2738</c:v>
                </c:pt>
                <c:pt idx="2738">
                  <c:v>2739</c:v>
                </c:pt>
                <c:pt idx="2739">
                  <c:v>2740</c:v>
                </c:pt>
                <c:pt idx="2740">
                  <c:v>2741</c:v>
                </c:pt>
                <c:pt idx="2741">
                  <c:v>2742</c:v>
                </c:pt>
                <c:pt idx="2742">
                  <c:v>2743</c:v>
                </c:pt>
                <c:pt idx="2743">
                  <c:v>2744</c:v>
                </c:pt>
                <c:pt idx="2744">
                  <c:v>2745</c:v>
                </c:pt>
                <c:pt idx="2745">
                  <c:v>2746</c:v>
                </c:pt>
                <c:pt idx="2746">
                  <c:v>2747</c:v>
                </c:pt>
                <c:pt idx="2747">
                  <c:v>2748</c:v>
                </c:pt>
                <c:pt idx="2748">
                  <c:v>2749</c:v>
                </c:pt>
                <c:pt idx="2749">
                  <c:v>2750</c:v>
                </c:pt>
                <c:pt idx="2750">
                  <c:v>2751</c:v>
                </c:pt>
                <c:pt idx="2751">
                  <c:v>2752</c:v>
                </c:pt>
                <c:pt idx="2752">
                  <c:v>2753</c:v>
                </c:pt>
                <c:pt idx="2753">
                  <c:v>2754</c:v>
                </c:pt>
                <c:pt idx="2754">
                  <c:v>2755</c:v>
                </c:pt>
                <c:pt idx="2755">
                  <c:v>2756</c:v>
                </c:pt>
                <c:pt idx="2756">
                  <c:v>2757</c:v>
                </c:pt>
                <c:pt idx="2757">
                  <c:v>2758</c:v>
                </c:pt>
                <c:pt idx="2758">
                  <c:v>2759</c:v>
                </c:pt>
                <c:pt idx="2759">
                  <c:v>2760</c:v>
                </c:pt>
                <c:pt idx="2760">
                  <c:v>2761</c:v>
                </c:pt>
                <c:pt idx="2761">
                  <c:v>2762</c:v>
                </c:pt>
                <c:pt idx="2762">
                  <c:v>2763</c:v>
                </c:pt>
                <c:pt idx="2763">
                  <c:v>2764</c:v>
                </c:pt>
                <c:pt idx="2764">
                  <c:v>2765</c:v>
                </c:pt>
                <c:pt idx="2765">
                  <c:v>2766</c:v>
                </c:pt>
                <c:pt idx="2766">
                  <c:v>2767</c:v>
                </c:pt>
                <c:pt idx="2767">
                  <c:v>2768</c:v>
                </c:pt>
                <c:pt idx="2768">
                  <c:v>2769</c:v>
                </c:pt>
                <c:pt idx="2769">
                  <c:v>2770</c:v>
                </c:pt>
                <c:pt idx="2770">
                  <c:v>2771</c:v>
                </c:pt>
                <c:pt idx="2771">
                  <c:v>2772</c:v>
                </c:pt>
                <c:pt idx="2772">
                  <c:v>2773</c:v>
                </c:pt>
                <c:pt idx="2773">
                  <c:v>2774</c:v>
                </c:pt>
                <c:pt idx="2774">
                  <c:v>2775</c:v>
                </c:pt>
                <c:pt idx="2775">
                  <c:v>2776</c:v>
                </c:pt>
                <c:pt idx="2776">
                  <c:v>2777</c:v>
                </c:pt>
                <c:pt idx="2777">
                  <c:v>2778</c:v>
                </c:pt>
                <c:pt idx="2778">
                  <c:v>2779</c:v>
                </c:pt>
                <c:pt idx="2779">
                  <c:v>2780</c:v>
                </c:pt>
                <c:pt idx="2780">
                  <c:v>2781</c:v>
                </c:pt>
                <c:pt idx="2781">
                  <c:v>2782</c:v>
                </c:pt>
                <c:pt idx="2782">
                  <c:v>2783</c:v>
                </c:pt>
                <c:pt idx="2783">
                  <c:v>2784</c:v>
                </c:pt>
                <c:pt idx="2784">
                  <c:v>2785</c:v>
                </c:pt>
                <c:pt idx="2785">
                  <c:v>2786</c:v>
                </c:pt>
                <c:pt idx="2786">
                  <c:v>2787</c:v>
                </c:pt>
                <c:pt idx="2787">
                  <c:v>2788</c:v>
                </c:pt>
                <c:pt idx="2788">
                  <c:v>2789</c:v>
                </c:pt>
                <c:pt idx="2789">
                  <c:v>2790</c:v>
                </c:pt>
                <c:pt idx="2790">
                  <c:v>2791</c:v>
                </c:pt>
                <c:pt idx="2791">
                  <c:v>2792</c:v>
                </c:pt>
                <c:pt idx="2792">
                  <c:v>2793</c:v>
                </c:pt>
                <c:pt idx="2793">
                  <c:v>2794</c:v>
                </c:pt>
                <c:pt idx="2794">
                  <c:v>2795</c:v>
                </c:pt>
                <c:pt idx="2795">
                  <c:v>2796</c:v>
                </c:pt>
                <c:pt idx="2796">
                  <c:v>2797</c:v>
                </c:pt>
                <c:pt idx="2797">
                  <c:v>2798</c:v>
                </c:pt>
                <c:pt idx="2798">
                  <c:v>2799</c:v>
                </c:pt>
                <c:pt idx="2799">
                  <c:v>2800</c:v>
                </c:pt>
                <c:pt idx="2800">
                  <c:v>2801</c:v>
                </c:pt>
                <c:pt idx="2801">
                  <c:v>2802</c:v>
                </c:pt>
                <c:pt idx="2802">
                  <c:v>2803</c:v>
                </c:pt>
                <c:pt idx="2803">
                  <c:v>2804</c:v>
                </c:pt>
                <c:pt idx="2804">
                  <c:v>2805</c:v>
                </c:pt>
                <c:pt idx="2805">
                  <c:v>2806</c:v>
                </c:pt>
                <c:pt idx="2806">
                  <c:v>2807</c:v>
                </c:pt>
                <c:pt idx="2807">
                  <c:v>2808</c:v>
                </c:pt>
                <c:pt idx="2808">
                  <c:v>2809</c:v>
                </c:pt>
                <c:pt idx="2809">
                  <c:v>2810</c:v>
                </c:pt>
                <c:pt idx="2810">
                  <c:v>2811</c:v>
                </c:pt>
                <c:pt idx="2811">
                  <c:v>2812</c:v>
                </c:pt>
                <c:pt idx="2812">
                  <c:v>2813</c:v>
                </c:pt>
                <c:pt idx="2813">
                  <c:v>2814</c:v>
                </c:pt>
                <c:pt idx="2814">
                  <c:v>2815</c:v>
                </c:pt>
                <c:pt idx="2815">
                  <c:v>2816</c:v>
                </c:pt>
                <c:pt idx="2816">
                  <c:v>2817</c:v>
                </c:pt>
                <c:pt idx="2817">
                  <c:v>2818</c:v>
                </c:pt>
                <c:pt idx="2818">
                  <c:v>2819</c:v>
                </c:pt>
                <c:pt idx="2819">
                  <c:v>2820</c:v>
                </c:pt>
                <c:pt idx="2820">
                  <c:v>2821</c:v>
                </c:pt>
                <c:pt idx="2821">
                  <c:v>2822</c:v>
                </c:pt>
                <c:pt idx="2822">
                  <c:v>2823</c:v>
                </c:pt>
                <c:pt idx="2823">
                  <c:v>2824</c:v>
                </c:pt>
                <c:pt idx="2824">
                  <c:v>2825</c:v>
                </c:pt>
                <c:pt idx="2825">
                  <c:v>2826</c:v>
                </c:pt>
                <c:pt idx="2826">
                  <c:v>2827</c:v>
                </c:pt>
                <c:pt idx="2827">
                  <c:v>2828</c:v>
                </c:pt>
                <c:pt idx="2828">
                  <c:v>2829</c:v>
                </c:pt>
                <c:pt idx="2829">
                  <c:v>2830</c:v>
                </c:pt>
                <c:pt idx="2830">
                  <c:v>2831</c:v>
                </c:pt>
                <c:pt idx="2831">
                  <c:v>2832</c:v>
                </c:pt>
                <c:pt idx="2832">
                  <c:v>2833</c:v>
                </c:pt>
                <c:pt idx="2833">
                  <c:v>2834</c:v>
                </c:pt>
                <c:pt idx="2834">
                  <c:v>2835</c:v>
                </c:pt>
                <c:pt idx="2835">
                  <c:v>2836</c:v>
                </c:pt>
                <c:pt idx="2836">
                  <c:v>2837</c:v>
                </c:pt>
                <c:pt idx="2837">
                  <c:v>2838</c:v>
                </c:pt>
                <c:pt idx="2838">
                  <c:v>2839</c:v>
                </c:pt>
                <c:pt idx="2839">
                  <c:v>2840</c:v>
                </c:pt>
                <c:pt idx="2840">
                  <c:v>2841</c:v>
                </c:pt>
                <c:pt idx="2841">
                  <c:v>2842</c:v>
                </c:pt>
                <c:pt idx="2842">
                  <c:v>2843</c:v>
                </c:pt>
                <c:pt idx="2843">
                  <c:v>2844</c:v>
                </c:pt>
                <c:pt idx="2844">
                  <c:v>2845</c:v>
                </c:pt>
                <c:pt idx="2845">
                  <c:v>2846</c:v>
                </c:pt>
                <c:pt idx="2846">
                  <c:v>2847</c:v>
                </c:pt>
                <c:pt idx="2847">
                  <c:v>2848</c:v>
                </c:pt>
                <c:pt idx="2848">
                  <c:v>2849</c:v>
                </c:pt>
                <c:pt idx="2849">
                  <c:v>2850</c:v>
                </c:pt>
                <c:pt idx="2850">
                  <c:v>2851</c:v>
                </c:pt>
                <c:pt idx="2851">
                  <c:v>2852</c:v>
                </c:pt>
                <c:pt idx="2852">
                  <c:v>2853</c:v>
                </c:pt>
                <c:pt idx="2853">
                  <c:v>2854</c:v>
                </c:pt>
                <c:pt idx="2854">
                  <c:v>2855</c:v>
                </c:pt>
                <c:pt idx="2855">
                  <c:v>2856</c:v>
                </c:pt>
                <c:pt idx="2856">
                  <c:v>2857</c:v>
                </c:pt>
                <c:pt idx="2857">
                  <c:v>2858</c:v>
                </c:pt>
                <c:pt idx="2858">
                  <c:v>2859</c:v>
                </c:pt>
                <c:pt idx="2859">
                  <c:v>2860</c:v>
                </c:pt>
                <c:pt idx="2860">
                  <c:v>2861</c:v>
                </c:pt>
                <c:pt idx="2861">
                  <c:v>2862</c:v>
                </c:pt>
                <c:pt idx="2862">
                  <c:v>2863</c:v>
                </c:pt>
                <c:pt idx="2863">
                  <c:v>2864</c:v>
                </c:pt>
                <c:pt idx="2864">
                  <c:v>2865</c:v>
                </c:pt>
                <c:pt idx="2865">
                  <c:v>2866</c:v>
                </c:pt>
                <c:pt idx="2866">
                  <c:v>2867</c:v>
                </c:pt>
                <c:pt idx="2867">
                  <c:v>2868</c:v>
                </c:pt>
                <c:pt idx="2868">
                  <c:v>2869</c:v>
                </c:pt>
                <c:pt idx="2869">
                  <c:v>2870</c:v>
                </c:pt>
                <c:pt idx="2870">
                  <c:v>2871</c:v>
                </c:pt>
                <c:pt idx="2871">
                  <c:v>2872</c:v>
                </c:pt>
                <c:pt idx="2872">
                  <c:v>2873</c:v>
                </c:pt>
                <c:pt idx="2873">
                  <c:v>2874</c:v>
                </c:pt>
                <c:pt idx="2874">
                  <c:v>2875</c:v>
                </c:pt>
                <c:pt idx="2875">
                  <c:v>2876</c:v>
                </c:pt>
                <c:pt idx="2876">
                  <c:v>2877</c:v>
                </c:pt>
                <c:pt idx="2877">
                  <c:v>2878</c:v>
                </c:pt>
                <c:pt idx="2878">
                  <c:v>2879</c:v>
                </c:pt>
                <c:pt idx="2879">
                  <c:v>2880</c:v>
                </c:pt>
                <c:pt idx="2880">
                  <c:v>2881</c:v>
                </c:pt>
                <c:pt idx="2881">
                  <c:v>2882</c:v>
                </c:pt>
                <c:pt idx="2882">
                  <c:v>2883</c:v>
                </c:pt>
                <c:pt idx="2883">
                  <c:v>2884</c:v>
                </c:pt>
                <c:pt idx="2884">
                  <c:v>2885</c:v>
                </c:pt>
                <c:pt idx="2885">
                  <c:v>2886</c:v>
                </c:pt>
                <c:pt idx="2886">
                  <c:v>2887</c:v>
                </c:pt>
                <c:pt idx="2887">
                  <c:v>2888</c:v>
                </c:pt>
                <c:pt idx="2888">
                  <c:v>2889</c:v>
                </c:pt>
                <c:pt idx="2889">
                  <c:v>2890</c:v>
                </c:pt>
                <c:pt idx="2890">
                  <c:v>2891</c:v>
                </c:pt>
                <c:pt idx="2891">
                  <c:v>2892</c:v>
                </c:pt>
                <c:pt idx="2892">
                  <c:v>2893</c:v>
                </c:pt>
                <c:pt idx="2893">
                  <c:v>2894</c:v>
                </c:pt>
                <c:pt idx="2894">
                  <c:v>2895</c:v>
                </c:pt>
                <c:pt idx="2895">
                  <c:v>2896</c:v>
                </c:pt>
                <c:pt idx="2896">
                  <c:v>2897</c:v>
                </c:pt>
                <c:pt idx="2897">
                  <c:v>2898</c:v>
                </c:pt>
                <c:pt idx="2898">
                  <c:v>2899</c:v>
                </c:pt>
                <c:pt idx="2899">
                  <c:v>2900</c:v>
                </c:pt>
                <c:pt idx="2900">
                  <c:v>2901</c:v>
                </c:pt>
                <c:pt idx="2901">
                  <c:v>2902</c:v>
                </c:pt>
                <c:pt idx="2902">
                  <c:v>2903</c:v>
                </c:pt>
                <c:pt idx="2903">
                  <c:v>2904</c:v>
                </c:pt>
                <c:pt idx="2904">
                  <c:v>2905</c:v>
                </c:pt>
                <c:pt idx="2905">
                  <c:v>2906</c:v>
                </c:pt>
                <c:pt idx="2906">
                  <c:v>2907</c:v>
                </c:pt>
                <c:pt idx="2907">
                  <c:v>2908</c:v>
                </c:pt>
                <c:pt idx="2908">
                  <c:v>2909</c:v>
                </c:pt>
                <c:pt idx="2909">
                  <c:v>2910</c:v>
                </c:pt>
                <c:pt idx="2910">
                  <c:v>2911</c:v>
                </c:pt>
                <c:pt idx="2911">
                  <c:v>2912</c:v>
                </c:pt>
                <c:pt idx="2912">
                  <c:v>2913</c:v>
                </c:pt>
                <c:pt idx="2913">
                  <c:v>2914</c:v>
                </c:pt>
                <c:pt idx="2914">
                  <c:v>2915</c:v>
                </c:pt>
                <c:pt idx="2915">
                  <c:v>2916</c:v>
                </c:pt>
                <c:pt idx="2916">
                  <c:v>2917</c:v>
                </c:pt>
                <c:pt idx="2917">
                  <c:v>2918</c:v>
                </c:pt>
                <c:pt idx="2918">
                  <c:v>2919</c:v>
                </c:pt>
                <c:pt idx="2919">
                  <c:v>2920</c:v>
                </c:pt>
                <c:pt idx="2920">
                  <c:v>2921</c:v>
                </c:pt>
                <c:pt idx="2921">
                  <c:v>2922</c:v>
                </c:pt>
                <c:pt idx="2922">
                  <c:v>2923</c:v>
                </c:pt>
                <c:pt idx="2923">
                  <c:v>2924</c:v>
                </c:pt>
                <c:pt idx="2924">
                  <c:v>2925</c:v>
                </c:pt>
                <c:pt idx="2925">
                  <c:v>2926</c:v>
                </c:pt>
                <c:pt idx="2926">
                  <c:v>2927</c:v>
                </c:pt>
                <c:pt idx="2927">
                  <c:v>2928</c:v>
                </c:pt>
                <c:pt idx="2928">
                  <c:v>2929</c:v>
                </c:pt>
                <c:pt idx="2929">
                  <c:v>2930</c:v>
                </c:pt>
                <c:pt idx="2930">
                  <c:v>2931</c:v>
                </c:pt>
                <c:pt idx="2931">
                  <c:v>2932</c:v>
                </c:pt>
                <c:pt idx="2932">
                  <c:v>2933</c:v>
                </c:pt>
                <c:pt idx="2933">
                  <c:v>2934</c:v>
                </c:pt>
                <c:pt idx="2934">
                  <c:v>2935</c:v>
                </c:pt>
                <c:pt idx="2935">
                  <c:v>2936</c:v>
                </c:pt>
                <c:pt idx="2936">
                  <c:v>2937</c:v>
                </c:pt>
                <c:pt idx="2937">
                  <c:v>2938</c:v>
                </c:pt>
                <c:pt idx="2938">
                  <c:v>2939</c:v>
                </c:pt>
                <c:pt idx="2939">
                  <c:v>2940</c:v>
                </c:pt>
                <c:pt idx="2940">
                  <c:v>2941</c:v>
                </c:pt>
                <c:pt idx="2941">
                  <c:v>2942</c:v>
                </c:pt>
                <c:pt idx="2942">
                  <c:v>2943</c:v>
                </c:pt>
                <c:pt idx="2943">
                  <c:v>2944</c:v>
                </c:pt>
                <c:pt idx="2944">
                  <c:v>2945</c:v>
                </c:pt>
                <c:pt idx="2945">
                  <c:v>2946</c:v>
                </c:pt>
                <c:pt idx="2946">
                  <c:v>2947</c:v>
                </c:pt>
                <c:pt idx="2947">
                  <c:v>2948</c:v>
                </c:pt>
                <c:pt idx="2948">
                  <c:v>2949</c:v>
                </c:pt>
                <c:pt idx="2949">
                  <c:v>2950</c:v>
                </c:pt>
                <c:pt idx="2950">
                  <c:v>2951</c:v>
                </c:pt>
                <c:pt idx="2951">
                  <c:v>2952</c:v>
                </c:pt>
                <c:pt idx="2952">
                  <c:v>2953</c:v>
                </c:pt>
                <c:pt idx="2953">
                  <c:v>2954</c:v>
                </c:pt>
                <c:pt idx="2954">
                  <c:v>2955</c:v>
                </c:pt>
                <c:pt idx="2955">
                  <c:v>2956</c:v>
                </c:pt>
                <c:pt idx="2956">
                  <c:v>2957</c:v>
                </c:pt>
                <c:pt idx="2957">
                  <c:v>2958</c:v>
                </c:pt>
                <c:pt idx="2958">
                  <c:v>2959</c:v>
                </c:pt>
                <c:pt idx="2959">
                  <c:v>2960</c:v>
                </c:pt>
                <c:pt idx="2960">
                  <c:v>2961</c:v>
                </c:pt>
                <c:pt idx="2961">
                  <c:v>2962</c:v>
                </c:pt>
                <c:pt idx="2962">
                  <c:v>2963</c:v>
                </c:pt>
                <c:pt idx="2963">
                  <c:v>2964</c:v>
                </c:pt>
                <c:pt idx="2964">
                  <c:v>2965</c:v>
                </c:pt>
                <c:pt idx="2965">
                  <c:v>2966</c:v>
                </c:pt>
                <c:pt idx="2966">
                  <c:v>2967</c:v>
                </c:pt>
                <c:pt idx="2967">
                  <c:v>2968</c:v>
                </c:pt>
                <c:pt idx="2968">
                  <c:v>2969</c:v>
                </c:pt>
                <c:pt idx="2969">
                  <c:v>2970</c:v>
                </c:pt>
                <c:pt idx="2970">
                  <c:v>2971</c:v>
                </c:pt>
                <c:pt idx="2971">
                  <c:v>2972</c:v>
                </c:pt>
                <c:pt idx="2972">
                  <c:v>2973</c:v>
                </c:pt>
                <c:pt idx="2973">
                  <c:v>2974</c:v>
                </c:pt>
                <c:pt idx="2974">
                  <c:v>2975</c:v>
                </c:pt>
                <c:pt idx="2975">
                  <c:v>2976</c:v>
                </c:pt>
                <c:pt idx="2976">
                  <c:v>2977</c:v>
                </c:pt>
                <c:pt idx="2977">
                  <c:v>2978</c:v>
                </c:pt>
                <c:pt idx="2978">
                  <c:v>2979</c:v>
                </c:pt>
                <c:pt idx="2979">
                  <c:v>2980</c:v>
                </c:pt>
                <c:pt idx="2980">
                  <c:v>2981</c:v>
                </c:pt>
                <c:pt idx="2981">
                  <c:v>2982</c:v>
                </c:pt>
                <c:pt idx="2982">
                  <c:v>2983</c:v>
                </c:pt>
                <c:pt idx="2983">
                  <c:v>2984</c:v>
                </c:pt>
                <c:pt idx="2984">
                  <c:v>2985</c:v>
                </c:pt>
                <c:pt idx="2985">
                  <c:v>2986</c:v>
                </c:pt>
                <c:pt idx="2986">
                  <c:v>2987</c:v>
                </c:pt>
                <c:pt idx="2987">
                  <c:v>2988</c:v>
                </c:pt>
                <c:pt idx="2988">
                  <c:v>2989</c:v>
                </c:pt>
                <c:pt idx="2989">
                  <c:v>2990</c:v>
                </c:pt>
                <c:pt idx="2990">
                  <c:v>2991</c:v>
                </c:pt>
                <c:pt idx="2991">
                  <c:v>2992</c:v>
                </c:pt>
                <c:pt idx="2992">
                  <c:v>2993</c:v>
                </c:pt>
                <c:pt idx="2993">
                  <c:v>2994</c:v>
                </c:pt>
                <c:pt idx="2994">
                  <c:v>2995</c:v>
                </c:pt>
                <c:pt idx="2995">
                  <c:v>2996</c:v>
                </c:pt>
                <c:pt idx="2996">
                  <c:v>2997</c:v>
                </c:pt>
                <c:pt idx="2997">
                  <c:v>2998</c:v>
                </c:pt>
                <c:pt idx="2998">
                  <c:v>2999</c:v>
                </c:pt>
                <c:pt idx="2999">
                  <c:v>3000</c:v>
                </c:pt>
                <c:pt idx="3000">
                  <c:v>3001</c:v>
                </c:pt>
                <c:pt idx="3001">
                  <c:v>3002</c:v>
                </c:pt>
                <c:pt idx="3002">
                  <c:v>3003</c:v>
                </c:pt>
                <c:pt idx="3003">
                  <c:v>3004</c:v>
                </c:pt>
                <c:pt idx="3004">
                  <c:v>3005</c:v>
                </c:pt>
                <c:pt idx="3005">
                  <c:v>3006</c:v>
                </c:pt>
                <c:pt idx="3006">
                  <c:v>3007</c:v>
                </c:pt>
                <c:pt idx="3007">
                  <c:v>3008</c:v>
                </c:pt>
                <c:pt idx="3008">
                  <c:v>3009</c:v>
                </c:pt>
                <c:pt idx="3009">
                  <c:v>3010</c:v>
                </c:pt>
                <c:pt idx="3010">
                  <c:v>3011</c:v>
                </c:pt>
                <c:pt idx="3011">
                  <c:v>3012</c:v>
                </c:pt>
                <c:pt idx="3012">
                  <c:v>3013</c:v>
                </c:pt>
                <c:pt idx="3013">
                  <c:v>3014</c:v>
                </c:pt>
                <c:pt idx="3014">
                  <c:v>3015</c:v>
                </c:pt>
                <c:pt idx="3015">
                  <c:v>3016</c:v>
                </c:pt>
                <c:pt idx="3016">
                  <c:v>3017</c:v>
                </c:pt>
                <c:pt idx="3017">
                  <c:v>3018</c:v>
                </c:pt>
                <c:pt idx="3018">
                  <c:v>3019</c:v>
                </c:pt>
                <c:pt idx="3019">
                  <c:v>3020</c:v>
                </c:pt>
                <c:pt idx="3020">
                  <c:v>3021</c:v>
                </c:pt>
                <c:pt idx="3021">
                  <c:v>3022</c:v>
                </c:pt>
                <c:pt idx="3022">
                  <c:v>3023</c:v>
                </c:pt>
                <c:pt idx="3023">
                  <c:v>3024</c:v>
                </c:pt>
                <c:pt idx="3024">
                  <c:v>3025</c:v>
                </c:pt>
                <c:pt idx="3025">
                  <c:v>3026</c:v>
                </c:pt>
                <c:pt idx="3026">
                  <c:v>3027</c:v>
                </c:pt>
                <c:pt idx="3027">
                  <c:v>3028</c:v>
                </c:pt>
                <c:pt idx="3028">
                  <c:v>3029</c:v>
                </c:pt>
                <c:pt idx="3029">
                  <c:v>3030</c:v>
                </c:pt>
                <c:pt idx="3030">
                  <c:v>3031</c:v>
                </c:pt>
                <c:pt idx="3031">
                  <c:v>3032</c:v>
                </c:pt>
                <c:pt idx="3032">
                  <c:v>3033</c:v>
                </c:pt>
                <c:pt idx="3033">
                  <c:v>3034</c:v>
                </c:pt>
                <c:pt idx="3034">
                  <c:v>3035</c:v>
                </c:pt>
                <c:pt idx="3035">
                  <c:v>3036</c:v>
                </c:pt>
                <c:pt idx="3036">
                  <c:v>3037</c:v>
                </c:pt>
                <c:pt idx="3037">
                  <c:v>3038</c:v>
                </c:pt>
                <c:pt idx="3038">
                  <c:v>3039</c:v>
                </c:pt>
                <c:pt idx="3039">
                  <c:v>3040</c:v>
                </c:pt>
                <c:pt idx="3040">
                  <c:v>3041</c:v>
                </c:pt>
                <c:pt idx="3041">
                  <c:v>3042</c:v>
                </c:pt>
                <c:pt idx="3042">
                  <c:v>3043</c:v>
                </c:pt>
                <c:pt idx="3043">
                  <c:v>3044</c:v>
                </c:pt>
                <c:pt idx="3044">
                  <c:v>3045</c:v>
                </c:pt>
                <c:pt idx="3045">
                  <c:v>3046</c:v>
                </c:pt>
                <c:pt idx="3046">
                  <c:v>3047</c:v>
                </c:pt>
                <c:pt idx="3047">
                  <c:v>3048</c:v>
                </c:pt>
                <c:pt idx="3048">
                  <c:v>3049</c:v>
                </c:pt>
                <c:pt idx="3049">
                  <c:v>3050</c:v>
                </c:pt>
                <c:pt idx="3050">
                  <c:v>3051</c:v>
                </c:pt>
                <c:pt idx="3051">
                  <c:v>3052</c:v>
                </c:pt>
                <c:pt idx="3052">
                  <c:v>3053</c:v>
                </c:pt>
                <c:pt idx="3053">
                  <c:v>3054</c:v>
                </c:pt>
                <c:pt idx="3054">
                  <c:v>3055</c:v>
                </c:pt>
                <c:pt idx="3055">
                  <c:v>3056</c:v>
                </c:pt>
                <c:pt idx="3056">
                  <c:v>3057</c:v>
                </c:pt>
                <c:pt idx="3057">
                  <c:v>3058</c:v>
                </c:pt>
                <c:pt idx="3058">
                  <c:v>3059</c:v>
                </c:pt>
                <c:pt idx="3059">
                  <c:v>3060</c:v>
                </c:pt>
                <c:pt idx="3060">
                  <c:v>3061</c:v>
                </c:pt>
                <c:pt idx="3061">
                  <c:v>3062</c:v>
                </c:pt>
                <c:pt idx="3062">
                  <c:v>3063</c:v>
                </c:pt>
                <c:pt idx="3063">
                  <c:v>3064</c:v>
                </c:pt>
                <c:pt idx="3064">
                  <c:v>3065</c:v>
                </c:pt>
                <c:pt idx="3065">
                  <c:v>3066</c:v>
                </c:pt>
                <c:pt idx="3066">
                  <c:v>3067</c:v>
                </c:pt>
                <c:pt idx="3067">
                  <c:v>3068</c:v>
                </c:pt>
                <c:pt idx="3068">
                  <c:v>3069</c:v>
                </c:pt>
                <c:pt idx="3069">
                  <c:v>3070</c:v>
                </c:pt>
                <c:pt idx="3070">
                  <c:v>3071</c:v>
                </c:pt>
                <c:pt idx="3071">
                  <c:v>3072</c:v>
                </c:pt>
                <c:pt idx="3072">
                  <c:v>3073</c:v>
                </c:pt>
                <c:pt idx="3073">
                  <c:v>3074</c:v>
                </c:pt>
                <c:pt idx="3074">
                  <c:v>3075</c:v>
                </c:pt>
                <c:pt idx="3075">
                  <c:v>3076</c:v>
                </c:pt>
                <c:pt idx="3076">
                  <c:v>3077</c:v>
                </c:pt>
                <c:pt idx="3077">
                  <c:v>3078</c:v>
                </c:pt>
                <c:pt idx="3078">
                  <c:v>3079</c:v>
                </c:pt>
                <c:pt idx="3079">
                  <c:v>3080</c:v>
                </c:pt>
                <c:pt idx="3080">
                  <c:v>3081</c:v>
                </c:pt>
                <c:pt idx="3081">
                  <c:v>3082</c:v>
                </c:pt>
                <c:pt idx="3082">
                  <c:v>3083</c:v>
                </c:pt>
                <c:pt idx="3083">
                  <c:v>3084</c:v>
                </c:pt>
                <c:pt idx="3084">
                  <c:v>3085</c:v>
                </c:pt>
                <c:pt idx="3085">
                  <c:v>3086</c:v>
                </c:pt>
                <c:pt idx="3086">
                  <c:v>3087</c:v>
                </c:pt>
                <c:pt idx="3087">
                  <c:v>3088</c:v>
                </c:pt>
                <c:pt idx="3088">
                  <c:v>3089</c:v>
                </c:pt>
                <c:pt idx="3089">
                  <c:v>3090</c:v>
                </c:pt>
                <c:pt idx="3090">
                  <c:v>3091</c:v>
                </c:pt>
                <c:pt idx="3091">
                  <c:v>3092</c:v>
                </c:pt>
                <c:pt idx="3092">
                  <c:v>3093</c:v>
                </c:pt>
                <c:pt idx="3093">
                  <c:v>3094</c:v>
                </c:pt>
                <c:pt idx="3094">
                  <c:v>3095</c:v>
                </c:pt>
                <c:pt idx="3095">
                  <c:v>3096</c:v>
                </c:pt>
                <c:pt idx="3096">
                  <c:v>3097</c:v>
                </c:pt>
                <c:pt idx="3097">
                  <c:v>3098</c:v>
                </c:pt>
                <c:pt idx="3098">
                  <c:v>3099</c:v>
                </c:pt>
                <c:pt idx="3099">
                  <c:v>3100</c:v>
                </c:pt>
                <c:pt idx="3100">
                  <c:v>3101</c:v>
                </c:pt>
                <c:pt idx="3101">
                  <c:v>3102</c:v>
                </c:pt>
                <c:pt idx="3102">
                  <c:v>3103</c:v>
                </c:pt>
                <c:pt idx="3103">
                  <c:v>3104</c:v>
                </c:pt>
                <c:pt idx="3104">
                  <c:v>3105</c:v>
                </c:pt>
                <c:pt idx="3105">
                  <c:v>3106</c:v>
                </c:pt>
                <c:pt idx="3106">
                  <c:v>3107</c:v>
                </c:pt>
                <c:pt idx="3107">
                  <c:v>3108</c:v>
                </c:pt>
                <c:pt idx="3108">
                  <c:v>3109</c:v>
                </c:pt>
                <c:pt idx="3109">
                  <c:v>3110</c:v>
                </c:pt>
                <c:pt idx="3110">
                  <c:v>3111</c:v>
                </c:pt>
                <c:pt idx="3111">
                  <c:v>3112</c:v>
                </c:pt>
                <c:pt idx="3112">
                  <c:v>3113</c:v>
                </c:pt>
                <c:pt idx="3113">
                  <c:v>3114</c:v>
                </c:pt>
                <c:pt idx="3114">
                  <c:v>3115</c:v>
                </c:pt>
                <c:pt idx="3115">
                  <c:v>3116</c:v>
                </c:pt>
                <c:pt idx="3116">
                  <c:v>3117</c:v>
                </c:pt>
                <c:pt idx="3117">
                  <c:v>3118</c:v>
                </c:pt>
                <c:pt idx="3118">
                  <c:v>3119</c:v>
                </c:pt>
                <c:pt idx="3119">
                  <c:v>3120</c:v>
                </c:pt>
                <c:pt idx="3120">
                  <c:v>3121</c:v>
                </c:pt>
                <c:pt idx="3121">
                  <c:v>3122</c:v>
                </c:pt>
                <c:pt idx="3122">
                  <c:v>3123</c:v>
                </c:pt>
                <c:pt idx="3123">
                  <c:v>3124</c:v>
                </c:pt>
                <c:pt idx="3124">
                  <c:v>3125</c:v>
                </c:pt>
                <c:pt idx="3125">
                  <c:v>3126</c:v>
                </c:pt>
                <c:pt idx="3126">
                  <c:v>3127</c:v>
                </c:pt>
                <c:pt idx="3127">
                  <c:v>3128</c:v>
                </c:pt>
                <c:pt idx="3128">
                  <c:v>3129</c:v>
                </c:pt>
                <c:pt idx="3129">
                  <c:v>3130</c:v>
                </c:pt>
                <c:pt idx="3130">
                  <c:v>3131</c:v>
                </c:pt>
                <c:pt idx="3131">
                  <c:v>3132</c:v>
                </c:pt>
                <c:pt idx="3132">
                  <c:v>3133</c:v>
                </c:pt>
                <c:pt idx="3133">
                  <c:v>3134</c:v>
                </c:pt>
                <c:pt idx="3134">
                  <c:v>3135</c:v>
                </c:pt>
                <c:pt idx="3135">
                  <c:v>3136</c:v>
                </c:pt>
                <c:pt idx="3136">
                  <c:v>3137</c:v>
                </c:pt>
                <c:pt idx="3137">
                  <c:v>3138</c:v>
                </c:pt>
                <c:pt idx="3138">
                  <c:v>3139</c:v>
                </c:pt>
                <c:pt idx="3139">
                  <c:v>3140</c:v>
                </c:pt>
                <c:pt idx="3140">
                  <c:v>3141</c:v>
                </c:pt>
                <c:pt idx="3141">
                  <c:v>3142</c:v>
                </c:pt>
                <c:pt idx="3142">
                  <c:v>3143</c:v>
                </c:pt>
                <c:pt idx="3143">
                  <c:v>3144</c:v>
                </c:pt>
                <c:pt idx="3144">
                  <c:v>3145</c:v>
                </c:pt>
                <c:pt idx="3145">
                  <c:v>3146</c:v>
                </c:pt>
                <c:pt idx="3146">
                  <c:v>3147</c:v>
                </c:pt>
                <c:pt idx="3147">
                  <c:v>3148</c:v>
                </c:pt>
                <c:pt idx="3148">
                  <c:v>3149</c:v>
                </c:pt>
                <c:pt idx="3149">
                  <c:v>3150</c:v>
                </c:pt>
                <c:pt idx="3150">
                  <c:v>3151</c:v>
                </c:pt>
                <c:pt idx="3151">
                  <c:v>3152</c:v>
                </c:pt>
                <c:pt idx="3152">
                  <c:v>3153</c:v>
                </c:pt>
                <c:pt idx="3153">
                  <c:v>3154</c:v>
                </c:pt>
                <c:pt idx="3154">
                  <c:v>3155</c:v>
                </c:pt>
                <c:pt idx="3155">
                  <c:v>3156</c:v>
                </c:pt>
                <c:pt idx="3156">
                  <c:v>3157</c:v>
                </c:pt>
                <c:pt idx="3157">
                  <c:v>3158</c:v>
                </c:pt>
                <c:pt idx="3158">
                  <c:v>3159</c:v>
                </c:pt>
                <c:pt idx="3159">
                  <c:v>3160</c:v>
                </c:pt>
                <c:pt idx="3160">
                  <c:v>3161</c:v>
                </c:pt>
                <c:pt idx="3161">
                  <c:v>3162</c:v>
                </c:pt>
                <c:pt idx="3162">
                  <c:v>3163</c:v>
                </c:pt>
                <c:pt idx="3163">
                  <c:v>3164</c:v>
                </c:pt>
                <c:pt idx="3164">
                  <c:v>3165</c:v>
                </c:pt>
                <c:pt idx="3165">
                  <c:v>3166</c:v>
                </c:pt>
                <c:pt idx="3166">
                  <c:v>3167</c:v>
                </c:pt>
                <c:pt idx="3167">
                  <c:v>3168</c:v>
                </c:pt>
                <c:pt idx="3168">
                  <c:v>3169</c:v>
                </c:pt>
                <c:pt idx="3169">
                  <c:v>3170</c:v>
                </c:pt>
                <c:pt idx="3170">
                  <c:v>3171</c:v>
                </c:pt>
                <c:pt idx="3171">
                  <c:v>3172</c:v>
                </c:pt>
                <c:pt idx="3172">
                  <c:v>3173</c:v>
                </c:pt>
                <c:pt idx="3173">
                  <c:v>3174</c:v>
                </c:pt>
                <c:pt idx="3174">
                  <c:v>3175</c:v>
                </c:pt>
                <c:pt idx="3175">
                  <c:v>3176</c:v>
                </c:pt>
                <c:pt idx="3176">
                  <c:v>3177</c:v>
                </c:pt>
                <c:pt idx="3177">
                  <c:v>3178</c:v>
                </c:pt>
                <c:pt idx="3178">
                  <c:v>3179</c:v>
                </c:pt>
                <c:pt idx="3179">
                  <c:v>3180</c:v>
                </c:pt>
                <c:pt idx="3180">
                  <c:v>3181</c:v>
                </c:pt>
                <c:pt idx="3181">
                  <c:v>3182</c:v>
                </c:pt>
                <c:pt idx="3182">
                  <c:v>3183</c:v>
                </c:pt>
                <c:pt idx="3183">
                  <c:v>3184</c:v>
                </c:pt>
                <c:pt idx="3184">
                  <c:v>3185</c:v>
                </c:pt>
                <c:pt idx="3185">
                  <c:v>3186</c:v>
                </c:pt>
                <c:pt idx="3186">
                  <c:v>3187</c:v>
                </c:pt>
                <c:pt idx="3187">
                  <c:v>3188</c:v>
                </c:pt>
                <c:pt idx="3188">
                  <c:v>3189</c:v>
                </c:pt>
                <c:pt idx="3189">
                  <c:v>3190</c:v>
                </c:pt>
                <c:pt idx="3190">
                  <c:v>3191</c:v>
                </c:pt>
                <c:pt idx="3191">
                  <c:v>3192</c:v>
                </c:pt>
                <c:pt idx="3192">
                  <c:v>3193</c:v>
                </c:pt>
                <c:pt idx="3193">
                  <c:v>3194</c:v>
                </c:pt>
                <c:pt idx="3194">
                  <c:v>3195</c:v>
                </c:pt>
                <c:pt idx="3195">
                  <c:v>3196</c:v>
                </c:pt>
                <c:pt idx="3196">
                  <c:v>3197</c:v>
                </c:pt>
                <c:pt idx="3197">
                  <c:v>3198</c:v>
                </c:pt>
                <c:pt idx="3198">
                  <c:v>3199</c:v>
                </c:pt>
                <c:pt idx="3199">
                  <c:v>3200</c:v>
                </c:pt>
                <c:pt idx="3200">
                  <c:v>3201</c:v>
                </c:pt>
                <c:pt idx="3201">
                  <c:v>3202</c:v>
                </c:pt>
                <c:pt idx="3202">
                  <c:v>3203</c:v>
                </c:pt>
                <c:pt idx="3203">
                  <c:v>3204</c:v>
                </c:pt>
                <c:pt idx="3204">
                  <c:v>3205</c:v>
                </c:pt>
                <c:pt idx="3205">
                  <c:v>3206</c:v>
                </c:pt>
                <c:pt idx="3206">
                  <c:v>3207</c:v>
                </c:pt>
                <c:pt idx="3207">
                  <c:v>3208</c:v>
                </c:pt>
                <c:pt idx="3208">
                  <c:v>3209</c:v>
                </c:pt>
                <c:pt idx="3209">
                  <c:v>3210</c:v>
                </c:pt>
                <c:pt idx="3210">
                  <c:v>3211</c:v>
                </c:pt>
                <c:pt idx="3211">
                  <c:v>3212</c:v>
                </c:pt>
                <c:pt idx="3212">
                  <c:v>3213</c:v>
                </c:pt>
                <c:pt idx="3213">
                  <c:v>3214</c:v>
                </c:pt>
                <c:pt idx="3214">
                  <c:v>3215</c:v>
                </c:pt>
                <c:pt idx="3215">
                  <c:v>3216</c:v>
                </c:pt>
                <c:pt idx="3216">
                  <c:v>3217</c:v>
                </c:pt>
                <c:pt idx="3217">
                  <c:v>3218</c:v>
                </c:pt>
                <c:pt idx="3218">
                  <c:v>3219</c:v>
                </c:pt>
                <c:pt idx="3219">
                  <c:v>3220</c:v>
                </c:pt>
                <c:pt idx="3220">
                  <c:v>3221</c:v>
                </c:pt>
                <c:pt idx="3221">
                  <c:v>3222</c:v>
                </c:pt>
                <c:pt idx="3222">
                  <c:v>3223</c:v>
                </c:pt>
                <c:pt idx="3223">
                  <c:v>3224</c:v>
                </c:pt>
                <c:pt idx="3224">
                  <c:v>3225</c:v>
                </c:pt>
                <c:pt idx="3225">
                  <c:v>3226</c:v>
                </c:pt>
                <c:pt idx="3226">
                  <c:v>3227</c:v>
                </c:pt>
                <c:pt idx="3227">
                  <c:v>3228</c:v>
                </c:pt>
                <c:pt idx="3228">
                  <c:v>3229</c:v>
                </c:pt>
                <c:pt idx="3229">
                  <c:v>3230</c:v>
                </c:pt>
                <c:pt idx="3230">
                  <c:v>3231</c:v>
                </c:pt>
                <c:pt idx="3231">
                  <c:v>3232</c:v>
                </c:pt>
                <c:pt idx="3232">
                  <c:v>3233</c:v>
                </c:pt>
                <c:pt idx="3233">
                  <c:v>3234</c:v>
                </c:pt>
                <c:pt idx="3234">
                  <c:v>3235</c:v>
                </c:pt>
                <c:pt idx="3235">
                  <c:v>3236</c:v>
                </c:pt>
                <c:pt idx="3236">
                  <c:v>3237</c:v>
                </c:pt>
                <c:pt idx="3237">
                  <c:v>3238</c:v>
                </c:pt>
                <c:pt idx="3238">
                  <c:v>3239</c:v>
                </c:pt>
                <c:pt idx="3239">
                  <c:v>3240</c:v>
                </c:pt>
                <c:pt idx="3240">
                  <c:v>3241</c:v>
                </c:pt>
                <c:pt idx="3241">
                  <c:v>3242</c:v>
                </c:pt>
                <c:pt idx="3242">
                  <c:v>3243</c:v>
                </c:pt>
                <c:pt idx="3243">
                  <c:v>3244</c:v>
                </c:pt>
                <c:pt idx="3244">
                  <c:v>3245</c:v>
                </c:pt>
                <c:pt idx="3245">
                  <c:v>3246</c:v>
                </c:pt>
                <c:pt idx="3246">
                  <c:v>3247</c:v>
                </c:pt>
                <c:pt idx="3247">
                  <c:v>3248</c:v>
                </c:pt>
                <c:pt idx="3248">
                  <c:v>3249</c:v>
                </c:pt>
                <c:pt idx="3249">
                  <c:v>3250</c:v>
                </c:pt>
                <c:pt idx="3250">
                  <c:v>3251</c:v>
                </c:pt>
                <c:pt idx="3251">
                  <c:v>3252</c:v>
                </c:pt>
                <c:pt idx="3252">
                  <c:v>3253</c:v>
                </c:pt>
                <c:pt idx="3253">
                  <c:v>3254</c:v>
                </c:pt>
                <c:pt idx="3254">
                  <c:v>3255</c:v>
                </c:pt>
                <c:pt idx="3255">
                  <c:v>3256</c:v>
                </c:pt>
                <c:pt idx="3256">
                  <c:v>3257</c:v>
                </c:pt>
                <c:pt idx="3257">
                  <c:v>3258</c:v>
                </c:pt>
                <c:pt idx="3258">
                  <c:v>3259</c:v>
                </c:pt>
                <c:pt idx="3259">
                  <c:v>3260</c:v>
                </c:pt>
                <c:pt idx="3260">
                  <c:v>3261</c:v>
                </c:pt>
                <c:pt idx="3261">
                  <c:v>3262</c:v>
                </c:pt>
                <c:pt idx="3262">
                  <c:v>3263</c:v>
                </c:pt>
                <c:pt idx="3263">
                  <c:v>3264</c:v>
                </c:pt>
                <c:pt idx="3264">
                  <c:v>3265</c:v>
                </c:pt>
                <c:pt idx="3265">
                  <c:v>3266</c:v>
                </c:pt>
                <c:pt idx="3266">
                  <c:v>3267</c:v>
                </c:pt>
                <c:pt idx="3267">
                  <c:v>3268</c:v>
                </c:pt>
                <c:pt idx="3268">
                  <c:v>3269</c:v>
                </c:pt>
                <c:pt idx="3269">
                  <c:v>3270</c:v>
                </c:pt>
                <c:pt idx="3270">
                  <c:v>3271</c:v>
                </c:pt>
                <c:pt idx="3271">
                  <c:v>3272</c:v>
                </c:pt>
                <c:pt idx="3272">
                  <c:v>3273</c:v>
                </c:pt>
                <c:pt idx="3273">
                  <c:v>3274</c:v>
                </c:pt>
                <c:pt idx="3274">
                  <c:v>3275</c:v>
                </c:pt>
                <c:pt idx="3275">
                  <c:v>3276</c:v>
                </c:pt>
                <c:pt idx="3276">
                  <c:v>3277</c:v>
                </c:pt>
                <c:pt idx="3277">
                  <c:v>3278</c:v>
                </c:pt>
                <c:pt idx="3278">
                  <c:v>3279</c:v>
                </c:pt>
                <c:pt idx="3279">
                  <c:v>3280</c:v>
                </c:pt>
                <c:pt idx="3280">
                  <c:v>3281</c:v>
                </c:pt>
                <c:pt idx="3281">
                  <c:v>3282</c:v>
                </c:pt>
                <c:pt idx="3282">
                  <c:v>3283</c:v>
                </c:pt>
                <c:pt idx="3283">
                  <c:v>3284</c:v>
                </c:pt>
                <c:pt idx="3284">
                  <c:v>3285</c:v>
                </c:pt>
                <c:pt idx="3285">
                  <c:v>3286</c:v>
                </c:pt>
                <c:pt idx="3286">
                  <c:v>3287</c:v>
                </c:pt>
                <c:pt idx="3287">
                  <c:v>3288</c:v>
                </c:pt>
                <c:pt idx="3288">
                  <c:v>3289</c:v>
                </c:pt>
                <c:pt idx="3289">
                  <c:v>3290</c:v>
                </c:pt>
                <c:pt idx="3290">
                  <c:v>3291</c:v>
                </c:pt>
                <c:pt idx="3291">
                  <c:v>3292</c:v>
                </c:pt>
                <c:pt idx="3292">
                  <c:v>3293</c:v>
                </c:pt>
                <c:pt idx="3293">
                  <c:v>3294</c:v>
                </c:pt>
                <c:pt idx="3294">
                  <c:v>3295</c:v>
                </c:pt>
                <c:pt idx="3295">
                  <c:v>3296</c:v>
                </c:pt>
                <c:pt idx="3296">
                  <c:v>3297</c:v>
                </c:pt>
                <c:pt idx="3297">
                  <c:v>3298</c:v>
                </c:pt>
                <c:pt idx="3298">
                  <c:v>3299</c:v>
                </c:pt>
                <c:pt idx="3299">
                  <c:v>3300</c:v>
                </c:pt>
                <c:pt idx="3300">
                  <c:v>3301</c:v>
                </c:pt>
                <c:pt idx="3301">
                  <c:v>3302</c:v>
                </c:pt>
                <c:pt idx="3302">
                  <c:v>3303</c:v>
                </c:pt>
                <c:pt idx="3303">
                  <c:v>3304</c:v>
                </c:pt>
                <c:pt idx="3304">
                  <c:v>3305</c:v>
                </c:pt>
                <c:pt idx="3305">
                  <c:v>3306</c:v>
                </c:pt>
                <c:pt idx="3306">
                  <c:v>3307</c:v>
                </c:pt>
                <c:pt idx="3307">
                  <c:v>3308</c:v>
                </c:pt>
                <c:pt idx="3308">
                  <c:v>3309</c:v>
                </c:pt>
                <c:pt idx="3309">
                  <c:v>3310</c:v>
                </c:pt>
                <c:pt idx="3310">
                  <c:v>3311</c:v>
                </c:pt>
                <c:pt idx="3311">
                  <c:v>3312</c:v>
                </c:pt>
                <c:pt idx="3312">
                  <c:v>3313</c:v>
                </c:pt>
                <c:pt idx="3313">
                  <c:v>3314</c:v>
                </c:pt>
                <c:pt idx="3314">
                  <c:v>3315</c:v>
                </c:pt>
                <c:pt idx="3315">
                  <c:v>3316</c:v>
                </c:pt>
                <c:pt idx="3316">
                  <c:v>3317</c:v>
                </c:pt>
                <c:pt idx="3317">
                  <c:v>3318</c:v>
                </c:pt>
                <c:pt idx="3318">
                  <c:v>3319</c:v>
                </c:pt>
                <c:pt idx="3319">
                  <c:v>3320</c:v>
                </c:pt>
                <c:pt idx="3320">
                  <c:v>3321</c:v>
                </c:pt>
                <c:pt idx="3321">
                  <c:v>3322</c:v>
                </c:pt>
                <c:pt idx="3322">
                  <c:v>3323</c:v>
                </c:pt>
                <c:pt idx="3323">
                  <c:v>3324</c:v>
                </c:pt>
                <c:pt idx="3324">
                  <c:v>3325</c:v>
                </c:pt>
                <c:pt idx="3325">
                  <c:v>3326</c:v>
                </c:pt>
                <c:pt idx="3326">
                  <c:v>3327</c:v>
                </c:pt>
                <c:pt idx="3327">
                  <c:v>3328</c:v>
                </c:pt>
                <c:pt idx="3328">
                  <c:v>3329</c:v>
                </c:pt>
                <c:pt idx="3329">
                  <c:v>3330</c:v>
                </c:pt>
                <c:pt idx="3330">
                  <c:v>3331</c:v>
                </c:pt>
                <c:pt idx="3331">
                  <c:v>3332</c:v>
                </c:pt>
                <c:pt idx="3332">
                  <c:v>3333</c:v>
                </c:pt>
                <c:pt idx="3333">
                  <c:v>3334</c:v>
                </c:pt>
                <c:pt idx="3334">
                  <c:v>3335</c:v>
                </c:pt>
                <c:pt idx="3335">
                  <c:v>3336</c:v>
                </c:pt>
                <c:pt idx="3336">
                  <c:v>3337</c:v>
                </c:pt>
                <c:pt idx="3337">
                  <c:v>3338</c:v>
                </c:pt>
                <c:pt idx="3338">
                  <c:v>3339</c:v>
                </c:pt>
                <c:pt idx="3339">
                  <c:v>3340</c:v>
                </c:pt>
                <c:pt idx="3340">
                  <c:v>3341</c:v>
                </c:pt>
                <c:pt idx="3341">
                  <c:v>3342</c:v>
                </c:pt>
                <c:pt idx="3342">
                  <c:v>3343</c:v>
                </c:pt>
                <c:pt idx="3343">
                  <c:v>3344</c:v>
                </c:pt>
                <c:pt idx="3344">
                  <c:v>3345</c:v>
                </c:pt>
                <c:pt idx="3345">
                  <c:v>3346</c:v>
                </c:pt>
                <c:pt idx="3346">
                  <c:v>3347</c:v>
                </c:pt>
                <c:pt idx="3347">
                  <c:v>3348</c:v>
                </c:pt>
                <c:pt idx="3348">
                  <c:v>3349</c:v>
                </c:pt>
                <c:pt idx="3349">
                  <c:v>3350</c:v>
                </c:pt>
                <c:pt idx="3350">
                  <c:v>3351</c:v>
                </c:pt>
                <c:pt idx="3351">
                  <c:v>3352</c:v>
                </c:pt>
                <c:pt idx="3352">
                  <c:v>3353</c:v>
                </c:pt>
                <c:pt idx="3353">
                  <c:v>3354</c:v>
                </c:pt>
                <c:pt idx="3354">
                  <c:v>3355</c:v>
                </c:pt>
                <c:pt idx="3355">
                  <c:v>3356</c:v>
                </c:pt>
                <c:pt idx="3356">
                  <c:v>3357</c:v>
                </c:pt>
                <c:pt idx="3357">
                  <c:v>3358</c:v>
                </c:pt>
                <c:pt idx="3358">
                  <c:v>3359</c:v>
                </c:pt>
                <c:pt idx="3359">
                  <c:v>3360</c:v>
                </c:pt>
                <c:pt idx="3360">
                  <c:v>3361</c:v>
                </c:pt>
                <c:pt idx="3361">
                  <c:v>3362</c:v>
                </c:pt>
                <c:pt idx="3362">
                  <c:v>3363</c:v>
                </c:pt>
                <c:pt idx="3363">
                  <c:v>3364</c:v>
                </c:pt>
                <c:pt idx="3364">
                  <c:v>3365</c:v>
                </c:pt>
                <c:pt idx="3365">
                  <c:v>3366</c:v>
                </c:pt>
                <c:pt idx="3366">
                  <c:v>3367</c:v>
                </c:pt>
                <c:pt idx="3367">
                  <c:v>3368</c:v>
                </c:pt>
                <c:pt idx="3368">
                  <c:v>3369</c:v>
                </c:pt>
                <c:pt idx="3369">
                  <c:v>3370</c:v>
                </c:pt>
                <c:pt idx="3370">
                  <c:v>3371</c:v>
                </c:pt>
                <c:pt idx="3371">
                  <c:v>3372</c:v>
                </c:pt>
                <c:pt idx="3372">
                  <c:v>3373</c:v>
                </c:pt>
                <c:pt idx="3373">
                  <c:v>3374</c:v>
                </c:pt>
                <c:pt idx="3374">
                  <c:v>3375</c:v>
                </c:pt>
                <c:pt idx="3375">
                  <c:v>3376</c:v>
                </c:pt>
                <c:pt idx="3376">
                  <c:v>3377</c:v>
                </c:pt>
                <c:pt idx="3377">
                  <c:v>3378</c:v>
                </c:pt>
                <c:pt idx="3378">
                  <c:v>3379</c:v>
                </c:pt>
                <c:pt idx="3379">
                  <c:v>3380</c:v>
                </c:pt>
                <c:pt idx="3380">
                  <c:v>3381</c:v>
                </c:pt>
                <c:pt idx="3381">
                  <c:v>3382</c:v>
                </c:pt>
                <c:pt idx="3382">
                  <c:v>3383</c:v>
                </c:pt>
                <c:pt idx="3383">
                  <c:v>3384</c:v>
                </c:pt>
                <c:pt idx="3384">
                  <c:v>3385</c:v>
                </c:pt>
                <c:pt idx="3385">
                  <c:v>3386</c:v>
                </c:pt>
                <c:pt idx="3386">
                  <c:v>3387</c:v>
                </c:pt>
                <c:pt idx="3387">
                  <c:v>3388</c:v>
                </c:pt>
                <c:pt idx="3388">
                  <c:v>3389</c:v>
                </c:pt>
                <c:pt idx="3389">
                  <c:v>3390</c:v>
                </c:pt>
                <c:pt idx="3390">
                  <c:v>3391</c:v>
                </c:pt>
                <c:pt idx="3391">
                  <c:v>3392</c:v>
                </c:pt>
                <c:pt idx="3392">
                  <c:v>3393</c:v>
                </c:pt>
                <c:pt idx="3393">
                  <c:v>3394</c:v>
                </c:pt>
                <c:pt idx="3394">
                  <c:v>3395</c:v>
                </c:pt>
                <c:pt idx="3395">
                  <c:v>3396</c:v>
                </c:pt>
                <c:pt idx="3396">
                  <c:v>3397</c:v>
                </c:pt>
                <c:pt idx="3397">
                  <c:v>3398</c:v>
                </c:pt>
                <c:pt idx="3398">
                  <c:v>3399</c:v>
                </c:pt>
                <c:pt idx="3399">
                  <c:v>3400</c:v>
                </c:pt>
                <c:pt idx="3400">
                  <c:v>3401</c:v>
                </c:pt>
                <c:pt idx="3401">
                  <c:v>3402</c:v>
                </c:pt>
                <c:pt idx="3402">
                  <c:v>3403</c:v>
                </c:pt>
                <c:pt idx="3403">
                  <c:v>3404</c:v>
                </c:pt>
                <c:pt idx="3404">
                  <c:v>3405</c:v>
                </c:pt>
                <c:pt idx="3405">
                  <c:v>3406</c:v>
                </c:pt>
                <c:pt idx="3406">
                  <c:v>3407</c:v>
                </c:pt>
                <c:pt idx="3407">
                  <c:v>3408</c:v>
                </c:pt>
                <c:pt idx="3408">
                  <c:v>3409</c:v>
                </c:pt>
                <c:pt idx="3409">
                  <c:v>3410</c:v>
                </c:pt>
                <c:pt idx="3410">
                  <c:v>3411</c:v>
                </c:pt>
                <c:pt idx="3411">
                  <c:v>3412</c:v>
                </c:pt>
                <c:pt idx="3412">
                  <c:v>3413</c:v>
                </c:pt>
                <c:pt idx="3413">
                  <c:v>3414</c:v>
                </c:pt>
                <c:pt idx="3414">
                  <c:v>3415</c:v>
                </c:pt>
                <c:pt idx="3415">
                  <c:v>3416</c:v>
                </c:pt>
                <c:pt idx="3416">
                  <c:v>3417</c:v>
                </c:pt>
                <c:pt idx="3417">
                  <c:v>3418</c:v>
                </c:pt>
                <c:pt idx="3418">
                  <c:v>3419</c:v>
                </c:pt>
                <c:pt idx="3419">
                  <c:v>3420</c:v>
                </c:pt>
                <c:pt idx="3420">
                  <c:v>3421</c:v>
                </c:pt>
                <c:pt idx="3421">
                  <c:v>3422</c:v>
                </c:pt>
                <c:pt idx="3422">
                  <c:v>3423</c:v>
                </c:pt>
                <c:pt idx="3423">
                  <c:v>3424</c:v>
                </c:pt>
                <c:pt idx="3424">
                  <c:v>3425</c:v>
                </c:pt>
                <c:pt idx="3425">
                  <c:v>3426</c:v>
                </c:pt>
                <c:pt idx="3426">
                  <c:v>3427</c:v>
                </c:pt>
                <c:pt idx="3427">
                  <c:v>3428</c:v>
                </c:pt>
                <c:pt idx="3428">
                  <c:v>3429</c:v>
                </c:pt>
                <c:pt idx="3429">
                  <c:v>3430</c:v>
                </c:pt>
                <c:pt idx="3430">
                  <c:v>3431</c:v>
                </c:pt>
                <c:pt idx="3431">
                  <c:v>3432</c:v>
                </c:pt>
                <c:pt idx="3432">
                  <c:v>3433</c:v>
                </c:pt>
                <c:pt idx="3433">
                  <c:v>3434</c:v>
                </c:pt>
                <c:pt idx="3434">
                  <c:v>3435</c:v>
                </c:pt>
                <c:pt idx="3435">
                  <c:v>3436</c:v>
                </c:pt>
                <c:pt idx="3436">
                  <c:v>3437</c:v>
                </c:pt>
                <c:pt idx="3437">
                  <c:v>3438</c:v>
                </c:pt>
                <c:pt idx="3438">
                  <c:v>3439</c:v>
                </c:pt>
                <c:pt idx="3439">
                  <c:v>3440</c:v>
                </c:pt>
                <c:pt idx="3440">
                  <c:v>3441</c:v>
                </c:pt>
                <c:pt idx="3441">
                  <c:v>3442</c:v>
                </c:pt>
                <c:pt idx="3442">
                  <c:v>3443</c:v>
                </c:pt>
                <c:pt idx="3443">
                  <c:v>3444</c:v>
                </c:pt>
                <c:pt idx="3444">
                  <c:v>3445</c:v>
                </c:pt>
                <c:pt idx="3445">
                  <c:v>3446</c:v>
                </c:pt>
                <c:pt idx="3446">
                  <c:v>3447</c:v>
                </c:pt>
                <c:pt idx="3447">
                  <c:v>3448</c:v>
                </c:pt>
                <c:pt idx="3448">
                  <c:v>3449</c:v>
                </c:pt>
                <c:pt idx="3449">
                  <c:v>3450</c:v>
                </c:pt>
                <c:pt idx="3450">
                  <c:v>3451</c:v>
                </c:pt>
                <c:pt idx="3451">
                  <c:v>3452</c:v>
                </c:pt>
                <c:pt idx="3452">
                  <c:v>3453</c:v>
                </c:pt>
                <c:pt idx="3453">
                  <c:v>3454</c:v>
                </c:pt>
                <c:pt idx="3454">
                  <c:v>3455</c:v>
                </c:pt>
                <c:pt idx="3455">
                  <c:v>3456</c:v>
                </c:pt>
                <c:pt idx="3456">
                  <c:v>3457</c:v>
                </c:pt>
                <c:pt idx="3457">
                  <c:v>3458</c:v>
                </c:pt>
                <c:pt idx="3458">
                  <c:v>3459</c:v>
                </c:pt>
                <c:pt idx="3459">
                  <c:v>3460</c:v>
                </c:pt>
                <c:pt idx="3460">
                  <c:v>3461</c:v>
                </c:pt>
                <c:pt idx="3461">
                  <c:v>3462</c:v>
                </c:pt>
                <c:pt idx="3462">
                  <c:v>3463</c:v>
                </c:pt>
                <c:pt idx="3463">
                  <c:v>3464</c:v>
                </c:pt>
                <c:pt idx="3464">
                  <c:v>3465</c:v>
                </c:pt>
                <c:pt idx="3465">
                  <c:v>3466</c:v>
                </c:pt>
                <c:pt idx="3466">
                  <c:v>3467</c:v>
                </c:pt>
                <c:pt idx="3467">
                  <c:v>3468</c:v>
                </c:pt>
                <c:pt idx="3468">
                  <c:v>3469</c:v>
                </c:pt>
                <c:pt idx="3469">
                  <c:v>3470</c:v>
                </c:pt>
                <c:pt idx="3470">
                  <c:v>3471</c:v>
                </c:pt>
                <c:pt idx="3471">
                  <c:v>3472</c:v>
                </c:pt>
                <c:pt idx="3472">
                  <c:v>3473</c:v>
                </c:pt>
                <c:pt idx="3473">
                  <c:v>3474</c:v>
                </c:pt>
                <c:pt idx="3474">
                  <c:v>3475</c:v>
                </c:pt>
                <c:pt idx="3475">
                  <c:v>3476</c:v>
                </c:pt>
                <c:pt idx="3476">
                  <c:v>3477</c:v>
                </c:pt>
                <c:pt idx="3477">
                  <c:v>3478</c:v>
                </c:pt>
                <c:pt idx="3478">
                  <c:v>3479</c:v>
                </c:pt>
                <c:pt idx="3479">
                  <c:v>3480</c:v>
                </c:pt>
                <c:pt idx="3480">
                  <c:v>3481</c:v>
                </c:pt>
                <c:pt idx="3481">
                  <c:v>3482</c:v>
                </c:pt>
                <c:pt idx="3482">
                  <c:v>3483</c:v>
                </c:pt>
                <c:pt idx="3483">
                  <c:v>3484</c:v>
                </c:pt>
                <c:pt idx="3484">
                  <c:v>3485</c:v>
                </c:pt>
                <c:pt idx="3485">
                  <c:v>3486</c:v>
                </c:pt>
                <c:pt idx="3486">
                  <c:v>3487</c:v>
                </c:pt>
                <c:pt idx="3487">
                  <c:v>3488</c:v>
                </c:pt>
                <c:pt idx="3488">
                  <c:v>3489</c:v>
                </c:pt>
                <c:pt idx="3489">
                  <c:v>3490</c:v>
                </c:pt>
                <c:pt idx="3490">
                  <c:v>3491</c:v>
                </c:pt>
                <c:pt idx="3491">
                  <c:v>3492</c:v>
                </c:pt>
                <c:pt idx="3492">
                  <c:v>3493</c:v>
                </c:pt>
                <c:pt idx="3493">
                  <c:v>3494</c:v>
                </c:pt>
                <c:pt idx="3494">
                  <c:v>3495</c:v>
                </c:pt>
                <c:pt idx="3495">
                  <c:v>3496</c:v>
                </c:pt>
                <c:pt idx="3496">
                  <c:v>3497</c:v>
                </c:pt>
                <c:pt idx="3497">
                  <c:v>3498</c:v>
                </c:pt>
                <c:pt idx="3498">
                  <c:v>3499</c:v>
                </c:pt>
                <c:pt idx="3499">
                  <c:v>3500</c:v>
                </c:pt>
                <c:pt idx="3500">
                  <c:v>3501</c:v>
                </c:pt>
                <c:pt idx="3501">
                  <c:v>3502</c:v>
                </c:pt>
                <c:pt idx="3502">
                  <c:v>3503</c:v>
                </c:pt>
                <c:pt idx="3503">
                  <c:v>3504</c:v>
                </c:pt>
                <c:pt idx="3504">
                  <c:v>3505</c:v>
                </c:pt>
                <c:pt idx="3505">
                  <c:v>3506</c:v>
                </c:pt>
                <c:pt idx="3506">
                  <c:v>3507</c:v>
                </c:pt>
                <c:pt idx="3507">
                  <c:v>3508</c:v>
                </c:pt>
                <c:pt idx="3508">
                  <c:v>3509</c:v>
                </c:pt>
                <c:pt idx="3509">
                  <c:v>3510</c:v>
                </c:pt>
                <c:pt idx="3510">
                  <c:v>3511</c:v>
                </c:pt>
                <c:pt idx="3511">
                  <c:v>3512</c:v>
                </c:pt>
                <c:pt idx="3512">
                  <c:v>3513</c:v>
                </c:pt>
                <c:pt idx="3513">
                  <c:v>3514</c:v>
                </c:pt>
                <c:pt idx="3514">
                  <c:v>3515</c:v>
                </c:pt>
                <c:pt idx="3515">
                  <c:v>3516</c:v>
                </c:pt>
                <c:pt idx="3516">
                  <c:v>3517</c:v>
                </c:pt>
                <c:pt idx="3517">
                  <c:v>3518</c:v>
                </c:pt>
                <c:pt idx="3518">
                  <c:v>3519</c:v>
                </c:pt>
                <c:pt idx="3519">
                  <c:v>3520</c:v>
                </c:pt>
                <c:pt idx="3520">
                  <c:v>3521</c:v>
                </c:pt>
                <c:pt idx="3521">
                  <c:v>3522</c:v>
                </c:pt>
                <c:pt idx="3522">
                  <c:v>3523</c:v>
                </c:pt>
                <c:pt idx="3523">
                  <c:v>3524</c:v>
                </c:pt>
                <c:pt idx="3524">
                  <c:v>3525</c:v>
                </c:pt>
                <c:pt idx="3525">
                  <c:v>3526</c:v>
                </c:pt>
                <c:pt idx="3526">
                  <c:v>3527</c:v>
                </c:pt>
                <c:pt idx="3527">
                  <c:v>3528</c:v>
                </c:pt>
                <c:pt idx="3528">
                  <c:v>3529</c:v>
                </c:pt>
                <c:pt idx="3529">
                  <c:v>3530</c:v>
                </c:pt>
                <c:pt idx="3530">
                  <c:v>3531</c:v>
                </c:pt>
                <c:pt idx="3531">
                  <c:v>3532</c:v>
                </c:pt>
                <c:pt idx="3532">
                  <c:v>3533</c:v>
                </c:pt>
                <c:pt idx="3533">
                  <c:v>3534</c:v>
                </c:pt>
                <c:pt idx="3534">
                  <c:v>3535</c:v>
                </c:pt>
                <c:pt idx="3535">
                  <c:v>3536</c:v>
                </c:pt>
                <c:pt idx="3536">
                  <c:v>3537</c:v>
                </c:pt>
                <c:pt idx="3537">
                  <c:v>3538</c:v>
                </c:pt>
                <c:pt idx="3538">
                  <c:v>3539</c:v>
                </c:pt>
                <c:pt idx="3539">
                  <c:v>3540</c:v>
                </c:pt>
                <c:pt idx="3540">
                  <c:v>3541</c:v>
                </c:pt>
                <c:pt idx="3541">
                  <c:v>3542</c:v>
                </c:pt>
                <c:pt idx="3542">
                  <c:v>3543</c:v>
                </c:pt>
                <c:pt idx="3543">
                  <c:v>3544</c:v>
                </c:pt>
                <c:pt idx="3544">
                  <c:v>3545</c:v>
                </c:pt>
                <c:pt idx="3545">
                  <c:v>3546</c:v>
                </c:pt>
                <c:pt idx="3546">
                  <c:v>3547</c:v>
                </c:pt>
                <c:pt idx="3547">
                  <c:v>3548</c:v>
                </c:pt>
                <c:pt idx="3548">
                  <c:v>3549</c:v>
                </c:pt>
                <c:pt idx="3549">
                  <c:v>3550</c:v>
                </c:pt>
                <c:pt idx="3550">
                  <c:v>3551</c:v>
                </c:pt>
                <c:pt idx="3551">
                  <c:v>3552</c:v>
                </c:pt>
                <c:pt idx="3552">
                  <c:v>3553</c:v>
                </c:pt>
                <c:pt idx="3553">
                  <c:v>3554</c:v>
                </c:pt>
                <c:pt idx="3554">
                  <c:v>3555</c:v>
                </c:pt>
                <c:pt idx="3555">
                  <c:v>3556</c:v>
                </c:pt>
                <c:pt idx="3556">
                  <c:v>3557</c:v>
                </c:pt>
                <c:pt idx="3557">
                  <c:v>3558</c:v>
                </c:pt>
                <c:pt idx="3558">
                  <c:v>3559</c:v>
                </c:pt>
                <c:pt idx="3559">
                  <c:v>3560</c:v>
                </c:pt>
                <c:pt idx="3560">
                  <c:v>3561</c:v>
                </c:pt>
                <c:pt idx="3561">
                  <c:v>3562</c:v>
                </c:pt>
                <c:pt idx="3562">
                  <c:v>3563</c:v>
                </c:pt>
                <c:pt idx="3563">
                  <c:v>3564</c:v>
                </c:pt>
                <c:pt idx="3564">
                  <c:v>3565</c:v>
                </c:pt>
                <c:pt idx="3565">
                  <c:v>3566</c:v>
                </c:pt>
                <c:pt idx="3566">
                  <c:v>3567</c:v>
                </c:pt>
                <c:pt idx="3567">
                  <c:v>3568</c:v>
                </c:pt>
                <c:pt idx="3568">
                  <c:v>3569</c:v>
                </c:pt>
                <c:pt idx="3569">
                  <c:v>3570</c:v>
                </c:pt>
                <c:pt idx="3570">
                  <c:v>3571</c:v>
                </c:pt>
                <c:pt idx="3571">
                  <c:v>3572</c:v>
                </c:pt>
                <c:pt idx="3572">
                  <c:v>3573</c:v>
                </c:pt>
                <c:pt idx="3573">
                  <c:v>3574</c:v>
                </c:pt>
                <c:pt idx="3574">
                  <c:v>3575</c:v>
                </c:pt>
                <c:pt idx="3575">
                  <c:v>3576</c:v>
                </c:pt>
                <c:pt idx="3576">
                  <c:v>3577</c:v>
                </c:pt>
                <c:pt idx="3577">
                  <c:v>3578</c:v>
                </c:pt>
                <c:pt idx="3578">
                  <c:v>3579</c:v>
                </c:pt>
                <c:pt idx="3579">
                  <c:v>3580</c:v>
                </c:pt>
                <c:pt idx="3580">
                  <c:v>3581</c:v>
                </c:pt>
                <c:pt idx="3581">
                  <c:v>3582</c:v>
                </c:pt>
                <c:pt idx="3582">
                  <c:v>3583</c:v>
                </c:pt>
                <c:pt idx="3583">
                  <c:v>3584</c:v>
                </c:pt>
                <c:pt idx="3584">
                  <c:v>3585</c:v>
                </c:pt>
                <c:pt idx="3585">
                  <c:v>3586</c:v>
                </c:pt>
                <c:pt idx="3586">
                  <c:v>3587</c:v>
                </c:pt>
                <c:pt idx="3587">
                  <c:v>3588</c:v>
                </c:pt>
                <c:pt idx="3588">
                  <c:v>3589</c:v>
                </c:pt>
                <c:pt idx="3589">
                  <c:v>3590</c:v>
                </c:pt>
                <c:pt idx="3590">
                  <c:v>3591</c:v>
                </c:pt>
                <c:pt idx="3591">
                  <c:v>3592</c:v>
                </c:pt>
                <c:pt idx="3592">
                  <c:v>3593</c:v>
                </c:pt>
                <c:pt idx="3593">
                  <c:v>3594</c:v>
                </c:pt>
                <c:pt idx="3594">
                  <c:v>3595</c:v>
                </c:pt>
                <c:pt idx="3595">
                  <c:v>3596</c:v>
                </c:pt>
                <c:pt idx="3596">
                  <c:v>3597</c:v>
                </c:pt>
                <c:pt idx="3597">
                  <c:v>3598</c:v>
                </c:pt>
                <c:pt idx="3598">
                  <c:v>3599</c:v>
                </c:pt>
                <c:pt idx="3599">
                  <c:v>3600</c:v>
                </c:pt>
                <c:pt idx="3600">
                  <c:v>3601</c:v>
                </c:pt>
                <c:pt idx="3601">
                  <c:v>3602</c:v>
                </c:pt>
                <c:pt idx="3602">
                  <c:v>3603</c:v>
                </c:pt>
                <c:pt idx="3603">
                  <c:v>3604</c:v>
                </c:pt>
                <c:pt idx="3604">
                  <c:v>3605</c:v>
                </c:pt>
                <c:pt idx="3605">
                  <c:v>3606</c:v>
                </c:pt>
                <c:pt idx="3606">
                  <c:v>3607</c:v>
                </c:pt>
                <c:pt idx="3607">
                  <c:v>3608</c:v>
                </c:pt>
                <c:pt idx="3608">
                  <c:v>3609</c:v>
                </c:pt>
                <c:pt idx="3609">
                  <c:v>3610</c:v>
                </c:pt>
                <c:pt idx="3610">
                  <c:v>3611</c:v>
                </c:pt>
                <c:pt idx="3611">
                  <c:v>3612</c:v>
                </c:pt>
                <c:pt idx="3612">
                  <c:v>3613</c:v>
                </c:pt>
                <c:pt idx="3613">
                  <c:v>3614</c:v>
                </c:pt>
                <c:pt idx="3614">
                  <c:v>3615</c:v>
                </c:pt>
                <c:pt idx="3615">
                  <c:v>3616</c:v>
                </c:pt>
                <c:pt idx="3616">
                  <c:v>3617</c:v>
                </c:pt>
                <c:pt idx="3617">
                  <c:v>3618</c:v>
                </c:pt>
                <c:pt idx="3618">
                  <c:v>3619</c:v>
                </c:pt>
                <c:pt idx="3619">
                  <c:v>3620</c:v>
                </c:pt>
                <c:pt idx="3620">
                  <c:v>3621</c:v>
                </c:pt>
                <c:pt idx="3621">
                  <c:v>3622</c:v>
                </c:pt>
                <c:pt idx="3622">
                  <c:v>3623</c:v>
                </c:pt>
                <c:pt idx="3623">
                  <c:v>3624</c:v>
                </c:pt>
                <c:pt idx="3624">
                  <c:v>3625</c:v>
                </c:pt>
                <c:pt idx="3625">
                  <c:v>3626</c:v>
                </c:pt>
                <c:pt idx="3626">
                  <c:v>3627</c:v>
                </c:pt>
                <c:pt idx="3627">
                  <c:v>3628</c:v>
                </c:pt>
                <c:pt idx="3628">
                  <c:v>3629</c:v>
                </c:pt>
                <c:pt idx="3629">
                  <c:v>3630</c:v>
                </c:pt>
                <c:pt idx="3630">
                  <c:v>3631</c:v>
                </c:pt>
                <c:pt idx="3631">
                  <c:v>3632</c:v>
                </c:pt>
                <c:pt idx="3632">
                  <c:v>3633</c:v>
                </c:pt>
                <c:pt idx="3633">
                  <c:v>3634</c:v>
                </c:pt>
                <c:pt idx="3634">
                  <c:v>3635</c:v>
                </c:pt>
                <c:pt idx="3635">
                  <c:v>3636</c:v>
                </c:pt>
                <c:pt idx="3636">
                  <c:v>3637</c:v>
                </c:pt>
                <c:pt idx="3637">
                  <c:v>3638</c:v>
                </c:pt>
                <c:pt idx="3638">
                  <c:v>3639</c:v>
                </c:pt>
                <c:pt idx="3639">
                  <c:v>3640</c:v>
                </c:pt>
                <c:pt idx="3640">
                  <c:v>3641</c:v>
                </c:pt>
                <c:pt idx="3641">
                  <c:v>3642</c:v>
                </c:pt>
                <c:pt idx="3642">
                  <c:v>3643</c:v>
                </c:pt>
                <c:pt idx="3643">
                  <c:v>3644</c:v>
                </c:pt>
                <c:pt idx="3644">
                  <c:v>3645</c:v>
                </c:pt>
                <c:pt idx="3645">
                  <c:v>3646</c:v>
                </c:pt>
                <c:pt idx="3646">
                  <c:v>3647</c:v>
                </c:pt>
                <c:pt idx="3647">
                  <c:v>3648</c:v>
                </c:pt>
                <c:pt idx="3648">
                  <c:v>3649</c:v>
                </c:pt>
                <c:pt idx="3649">
                  <c:v>3650</c:v>
                </c:pt>
                <c:pt idx="3650">
                  <c:v>3651</c:v>
                </c:pt>
                <c:pt idx="3651">
                  <c:v>3652</c:v>
                </c:pt>
                <c:pt idx="3652">
                  <c:v>3653</c:v>
                </c:pt>
                <c:pt idx="3653">
                  <c:v>3654</c:v>
                </c:pt>
                <c:pt idx="3654">
                  <c:v>3655</c:v>
                </c:pt>
                <c:pt idx="3655">
                  <c:v>3656</c:v>
                </c:pt>
                <c:pt idx="3656">
                  <c:v>3657</c:v>
                </c:pt>
                <c:pt idx="3657">
                  <c:v>3658</c:v>
                </c:pt>
                <c:pt idx="3658">
                  <c:v>3659</c:v>
                </c:pt>
                <c:pt idx="3659">
                  <c:v>3660</c:v>
                </c:pt>
                <c:pt idx="3660">
                  <c:v>3661</c:v>
                </c:pt>
                <c:pt idx="3661">
                  <c:v>3662</c:v>
                </c:pt>
                <c:pt idx="3662">
                  <c:v>3663</c:v>
                </c:pt>
                <c:pt idx="3663">
                  <c:v>3664</c:v>
                </c:pt>
                <c:pt idx="3664">
                  <c:v>3665</c:v>
                </c:pt>
                <c:pt idx="3665">
                  <c:v>3666</c:v>
                </c:pt>
                <c:pt idx="3666">
                  <c:v>3667</c:v>
                </c:pt>
                <c:pt idx="3667">
                  <c:v>3668</c:v>
                </c:pt>
                <c:pt idx="3668">
                  <c:v>3669</c:v>
                </c:pt>
                <c:pt idx="3669">
                  <c:v>3670</c:v>
                </c:pt>
                <c:pt idx="3670">
                  <c:v>3671</c:v>
                </c:pt>
                <c:pt idx="3671">
                  <c:v>3672</c:v>
                </c:pt>
                <c:pt idx="3672">
                  <c:v>3673</c:v>
                </c:pt>
                <c:pt idx="3673">
                  <c:v>3674</c:v>
                </c:pt>
                <c:pt idx="3674">
                  <c:v>3675</c:v>
                </c:pt>
                <c:pt idx="3675">
                  <c:v>3676</c:v>
                </c:pt>
                <c:pt idx="3676">
                  <c:v>3677</c:v>
                </c:pt>
                <c:pt idx="3677">
                  <c:v>3678</c:v>
                </c:pt>
                <c:pt idx="3678">
                  <c:v>3679</c:v>
                </c:pt>
                <c:pt idx="3679">
                  <c:v>3680</c:v>
                </c:pt>
                <c:pt idx="3680">
                  <c:v>3681</c:v>
                </c:pt>
                <c:pt idx="3681">
                  <c:v>3682</c:v>
                </c:pt>
                <c:pt idx="3682">
                  <c:v>3683</c:v>
                </c:pt>
                <c:pt idx="3683">
                  <c:v>3684</c:v>
                </c:pt>
                <c:pt idx="3684">
                  <c:v>3685</c:v>
                </c:pt>
                <c:pt idx="3685">
                  <c:v>3686</c:v>
                </c:pt>
                <c:pt idx="3686">
                  <c:v>3687</c:v>
                </c:pt>
                <c:pt idx="3687">
                  <c:v>3688</c:v>
                </c:pt>
                <c:pt idx="3688">
                  <c:v>3689</c:v>
                </c:pt>
                <c:pt idx="3689">
                  <c:v>3690</c:v>
                </c:pt>
                <c:pt idx="3690">
                  <c:v>3691</c:v>
                </c:pt>
                <c:pt idx="3691">
                  <c:v>3692</c:v>
                </c:pt>
                <c:pt idx="3692">
                  <c:v>3693</c:v>
                </c:pt>
                <c:pt idx="3693">
                  <c:v>3694</c:v>
                </c:pt>
                <c:pt idx="3694">
                  <c:v>3695</c:v>
                </c:pt>
                <c:pt idx="3695">
                  <c:v>3696</c:v>
                </c:pt>
                <c:pt idx="3696">
                  <c:v>3697</c:v>
                </c:pt>
                <c:pt idx="3697">
                  <c:v>3698</c:v>
                </c:pt>
                <c:pt idx="3698">
                  <c:v>3699</c:v>
                </c:pt>
                <c:pt idx="3699">
                  <c:v>3700</c:v>
                </c:pt>
                <c:pt idx="3700">
                  <c:v>3701</c:v>
                </c:pt>
                <c:pt idx="3701">
                  <c:v>3702</c:v>
                </c:pt>
                <c:pt idx="3702">
                  <c:v>3703</c:v>
                </c:pt>
                <c:pt idx="3703">
                  <c:v>3704</c:v>
                </c:pt>
                <c:pt idx="3704">
                  <c:v>3705</c:v>
                </c:pt>
                <c:pt idx="3705">
                  <c:v>3706</c:v>
                </c:pt>
                <c:pt idx="3706">
                  <c:v>3707</c:v>
                </c:pt>
                <c:pt idx="3707">
                  <c:v>3708</c:v>
                </c:pt>
                <c:pt idx="3708">
                  <c:v>3709</c:v>
                </c:pt>
                <c:pt idx="3709">
                  <c:v>3710</c:v>
                </c:pt>
                <c:pt idx="3710">
                  <c:v>3711</c:v>
                </c:pt>
                <c:pt idx="3711">
                  <c:v>3712</c:v>
                </c:pt>
                <c:pt idx="3712">
                  <c:v>3713</c:v>
                </c:pt>
                <c:pt idx="3713">
                  <c:v>3714</c:v>
                </c:pt>
                <c:pt idx="3714">
                  <c:v>3715</c:v>
                </c:pt>
                <c:pt idx="3715">
                  <c:v>3716</c:v>
                </c:pt>
                <c:pt idx="3716">
                  <c:v>3717</c:v>
                </c:pt>
                <c:pt idx="3717">
                  <c:v>3718</c:v>
                </c:pt>
                <c:pt idx="3718">
                  <c:v>3719</c:v>
                </c:pt>
                <c:pt idx="3719">
                  <c:v>3720</c:v>
                </c:pt>
                <c:pt idx="3720">
                  <c:v>3721</c:v>
                </c:pt>
                <c:pt idx="3721">
                  <c:v>3722</c:v>
                </c:pt>
                <c:pt idx="3722">
                  <c:v>3723</c:v>
                </c:pt>
                <c:pt idx="3723">
                  <c:v>3724</c:v>
                </c:pt>
                <c:pt idx="3724">
                  <c:v>3725</c:v>
                </c:pt>
                <c:pt idx="3725">
                  <c:v>3726</c:v>
                </c:pt>
                <c:pt idx="3726">
                  <c:v>3727</c:v>
                </c:pt>
                <c:pt idx="3727">
                  <c:v>3728</c:v>
                </c:pt>
                <c:pt idx="3728">
                  <c:v>3729</c:v>
                </c:pt>
                <c:pt idx="3729">
                  <c:v>3730</c:v>
                </c:pt>
                <c:pt idx="3730">
                  <c:v>3731</c:v>
                </c:pt>
                <c:pt idx="3731">
                  <c:v>3732</c:v>
                </c:pt>
                <c:pt idx="3732">
                  <c:v>3733</c:v>
                </c:pt>
                <c:pt idx="3733">
                  <c:v>3734</c:v>
                </c:pt>
                <c:pt idx="3734">
                  <c:v>3735</c:v>
                </c:pt>
                <c:pt idx="3735">
                  <c:v>3736</c:v>
                </c:pt>
                <c:pt idx="3736">
                  <c:v>3737</c:v>
                </c:pt>
                <c:pt idx="3737">
                  <c:v>3738</c:v>
                </c:pt>
                <c:pt idx="3738">
                  <c:v>3739</c:v>
                </c:pt>
                <c:pt idx="3739">
                  <c:v>3740</c:v>
                </c:pt>
                <c:pt idx="3740">
                  <c:v>3741</c:v>
                </c:pt>
                <c:pt idx="3741">
                  <c:v>3742</c:v>
                </c:pt>
                <c:pt idx="3742">
                  <c:v>3743</c:v>
                </c:pt>
                <c:pt idx="3743">
                  <c:v>3744</c:v>
                </c:pt>
                <c:pt idx="3744">
                  <c:v>3745</c:v>
                </c:pt>
                <c:pt idx="3745">
                  <c:v>3746</c:v>
                </c:pt>
                <c:pt idx="3746">
                  <c:v>3747</c:v>
                </c:pt>
                <c:pt idx="3747">
                  <c:v>3748</c:v>
                </c:pt>
                <c:pt idx="3748">
                  <c:v>3749</c:v>
                </c:pt>
                <c:pt idx="3749">
                  <c:v>3750</c:v>
                </c:pt>
                <c:pt idx="3750">
                  <c:v>3751</c:v>
                </c:pt>
                <c:pt idx="3751">
                  <c:v>3752</c:v>
                </c:pt>
                <c:pt idx="3752">
                  <c:v>3753</c:v>
                </c:pt>
                <c:pt idx="3753">
                  <c:v>3754</c:v>
                </c:pt>
                <c:pt idx="3754">
                  <c:v>3755</c:v>
                </c:pt>
                <c:pt idx="3755">
                  <c:v>3756</c:v>
                </c:pt>
                <c:pt idx="3756">
                  <c:v>3757</c:v>
                </c:pt>
                <c:pt idx="3757">
                  <c:v>3758</c:v>
                </c:pt>
                <c:pt idx="3758">
                  <c:v>3759</c:v>
                </c:pt>
                <c:pt idx="3759">
                  <c:v>3760</c:v>
                </c:pt>
                <c:pt idx="3760">
                  <c:v>3761</c:v>
                </c:pt>
                <c:pt idx="3761">
                  <c:v>3762</c:v>
                </c:pt>
                <c:pt idx="3762">
                  <c:v>3763</c:v>
                </c:pt>
                <c:pt idx="3763">
                  <c:v>3764</c:v>
                </c:pt>
                <c:pt idx="3764">
                  <c:v>3765</c:v>
                </c:pt>
                <c:pt idx="3765">
                  <c:v>3766</c:v>
                </c:pt>
                <c:pt idx="3766">
                  <c:v>3767</c:v>
                </c:pt>
                <c:pt idx="3767">
                  <c:v>3768</c:v>
                </c:pt>
                <c:pt idx="3768">
                  <c:v>3769</c:v>
                </c:pt>
                <c:pt idx="3769">
                  <c:v>3770</c:v>
                </c:pt>
                <c:pt idx="3770">
                  <c:v>3771</c:v>
                </c:pt>
                <c:pt idx="3771">
                  <c:v>3772</c:v>
                </c:pt>
                <c:pt idx="3772">
                  <c:v>3773</c:v>
                </c:pt>
                <c:pt idx="3773">
                  <c:v>3774</c:v>
                </c:pt>
                <c:pt idx="3774">
                  <c:v>3775</c:v>
                </c:pt>
                <c:pt idx="3775">
                  <c:v>3776</c:v>
                </c:pt>
                <c:pt idx="3776">
                  <c:v>3777</c:v>
                </c:pt>
                <c:pt idx="3777">
                  <c:v>3778</c:v>
                </c:pt>
                <c:pt idx="3778">
                  <c:v>3779</c:v>
                </c:pt>
                <c:pt idx="3779">
                  <c:v>3780</c:v>
                </c:pt>
                <c:pt idx="3780">
                  <c:v>3781</c:v>
                </c:pt>
                <c:pt idx="3781">
                  <c:v>3782</c:v>
                </c:pt>
                <c:pt idx="3782">
                  <c:v>3783</c:v>
                </c:pt>
                <c:pt idx="3783">
                  <c:v>3784</c:v>
                </c:pt>
                <c:pt idx="3784">
                  <c:v>3785</c:v>
                </c:pt>
                <c:pt idx="3785">
                  <c:v>3786</c:v>
                </c:pt>
                <c:pt idx="3786">
                  <c:v>3787</c:v>
                </c:pt>
                <c:pt idx="3787">
                  <c:v>3788</c:v>
                </c:pt>
                <c:pt idx="3788">
                  <c:v>3789</c:v>
                </c:pt>
                <c:pt idx="3789">
                  <c:v>3790</c:v>
                </c:pt>
                <c:pt idx="3790">
                  <c:v>3791</c:v>
                </c:pt>
                <c:pt idx="3791">
                  <c:v>3792</c:v>
                </c:pt>
                <c:pt idx="3792">
                  <c:v>3793</c:v>
                </c:pt>
                <c:pt idx="3793">
                  <c:v>3794</c:v>
                </c:pt>
                <c:pt idx="3794">
                  <c:v>3795</c:v>
                </c:pt>
                <c:pt idx="3795">
                  <c:v>3796</c:v>
                </c:pt>
                <c:pt idx="3796">
                  <c:v>3797</c:v>
                </c:pt>
                <c:pt idx="3797">
                  <c:v>3798</c:v>
                </c:pt>
                <c:pt idx="3798">
                  <c:v>3799</c:v>
                </c:pt>
                <c:pt idx="3799">
                  <c:v>3800</c:v>
                </c:pt>
                <c:pt idx="3800">
                  <c:v>3801</c:v>
                </c:pt>
                <c:pt idx="3801">
                  <c:v>3802</c:v>
                </c:pt>
                <c:pt idx="3802">
                  <c:v>3803</c:v>
                </c:pt>
                <c:pt idx="3803">
                  <c:v>3804</c:v>
                </c:pt>
                <c:pt idx="3804">
                  <c:v>3805</c:v>
                </c:pt>
                <c:pt idx="3805">
                  <c:v>3806</c:v>
                </c:pt>
                <c:pt idx="3806">
                  <c:v>3807</c:v>
                </c:pt>
                <c:pt idx="3807">
                  <c:v>3808</c:v>
                </c:pt>
                <c:pt idx="3808">
                  <c:v>3809</c:v>
                </c:pt>
                <c:pt idx="3809">
                  <c:v>3810</c:v>
                </c:pt>
                <c:pt idx="3810">
                  <c:v>3811</c:v>
                </c:pt>
                <c:pt idx="3811">
                  <c:v>3812</c:v>
                </c:pt>
                <c:pt idx="3812">
                  <c:v>3813</c:v>
                </c:pt>
                <c:pt idx="3813">
                  <c:v>3814</c:v>
                </c:pt>
                <c:pt idx="3814">
                  <c:v>3815</c:v>
                </c:pt>
                <c:pt idx="3815">
                  <c:v>3816</c:v>
                </c:pt>
                <c:pt idx="3816">
                  <c:v>3817</c:v>
                </c:pt>
                <c:pt idx="3817">
                  <c:v>3818</c:v>
                </c:pt>
                <c:pt idx="3818">
                  <c:v>3819</c:v>
                </c:pt>
                <c:pt idx="3819">
                  <c:v>3820</c:v>
                </c:pt>
                <c:pt idx="3820">
                  <c:v>3821</c:v>
                </c:pt>
                <c:pt idx="3821">
                  <c:v>3822</c:v>
                </c:pt>
                <c:pt idx="3822">
                  <c:v>3823</c:v>
                </c:pt>
                <c:pt idx="3823">
                  <c:v>3824</c:v>
                </c:pt>
                <c:pt idx="3824">
                  <c:v>3825</c:v>
                </c:pt>
                <c:pt idx="3825">
                  <c:v>3826</c:v>
                </c:pt>
                <c:pt idx="3826">
                  <c:v>3827</c:v>
                </c:pt>
                <c:pt idx="3827">
                  <c:v>3828</c:v>
                </c:pt>
                <c:pt idx="3828">
                  <c:v>3829</c:v>
                </c:pt>
                <c:pt idx="3829">
                  <c:v>3830</c:v>
                </c:pt>
                <c:pt idx="3830">
                  <c:v>3831</c:v>
                </c:pt>
                <c:pt idx="3831">
                  <c:v>3832</c:v>
                </c:pt>
                <c:pt idx="3832">
                  <c:v>3833</c:v>
                </c:pt>
                <c:pt idx="3833">
                  <c:v>3834</c:v>
                </c:pt>
                <c:pt idx="3834">
                  <c:v>3835</c:v>
                </c:pt>
                <c:pt idx="3835">
                  <c:v>3836</c:v>
                </c:pt>
                <c:pt idx="3836">
                  <c:v>3837</c:v>
                </c:pt>
                <c:pt idx="3837">
                  <c:v>3838</c:v>
                </c:pt>
                <c:pt idx="3838">
                  <c:v>3839</c:v>
                </c:pt>
                <c:pt idx="3839">
                  <c:v>3840</c:v>
                </c:pt>
                <c:pt idx="3840">
                  <c:v>3841</c:v>
                </c:pt>
                <c:pt idx="3841">
                  <c:v>3842</c:v>
                </c:pt>
                <c:pt idx="3842">
                  <c:v>3843</c:v>
                </c:pt>
                <c:pt idx="3843">
                  <c:v>3844</c:v>
                </c:pt>
                <c:pt idx="3844">
                  <c:v>3845</c:v>
                </c:pt>
                <c:pt idx="3845">
                  <c:v>3846</c:v>
                </c:pt>
                <c:pt idx="3846">
                  <c:v>3847</c:v>
                </c:pt>
                <c:pt idx="3847">
                  <c:v>3848</c:v>
                </c:pt>
                <c:pt idx="3848">
                  <c:v>3849</c:v>
                </c:pt>
                <c:pt idx="3849">
                  <c:v>3850</c:v>
                </c:pt>
                <c:pt idx="3850">
                  <c:v>3851</c:v>
                </c:pt>
                <c:pt idx="3851">
                  <c:v>3852</c:v>
                </c:pt>
                <c:pt idx="3852">
                  <c:v>3853</c:v>
                </c:pt>
                <c:pt idx="3853">
                  <c:v>3854</c:v>
                </c:pt>
                <c:pt idx="3854">
                  <c:v>3855</c:v>
                </c:pt>
                <c:pt idx="3855">
                  <c:v>3856</c:v>
                </c:pt>
                <c:pt idx="3856">
                  <c:v>3857</c:v>
                </c:pt>
                <c:pt idx="3857">
                  <c:v>3858</c:v>
                </c:pt>
                <c:pt idx="3858">
                  <c:v>3859</c:v>
                </c:pt>
                <c:pt idx="3859">
                  <c:v>3860</c:v>
                </c:pt>
                <c:pt idx="3860">
                  <c:v>3861</c:v>
                </c:pt>
                <c:pt idx="3861">
                  <c:v>3862</c:v>
                </c:pt>
                <c:pt idx="3862">
                  <c:v>3863</c:v>
                </c:pt>
                <c:pt idx="3863">
                  <c:v>3864</c:v>
                </c:pt>
                <c:pt idx="3864">
                  <c:v>3865</c:v>
                </c:pt>
                <c:pt idx="3865">
                  <c:v>3866</c:v>
                </c:pt>
                <c:pt idx="3866">
                  <c:v>3867</c:v>
                </c:pt>
                <c:pt idx="3867">
                  <c:v>3868</c:v>
                </c:pt>
                <c:pt idx="3868">
                  <c:v>3869</c:v>
                </c:pt>
                <c:pt idx="3869">
                  <c:v>3870</c:v>
                </c:pt>
                <c:pt idx="3870">
                  <c:v>3871</c:v>
                </c:pt>
                <c:pt idx="3871">
                  <c:v>3872</c:v>
                </c:pt>
                <c:pt idx="3872">
                  <c:v>3873</c:v>
                </c:pt>
                <c:pt idx="3873">
                  <c:v>3874</c:v>
                </c:pt>
                <c:pt idx="3874">
                  <c:v>3875</c:v>
                </c:pt>
                <c:pt idx="3875">
                  <c:v>3876</c:v>
                </c:pt>
                <c:pt idx="3876">
                  <c:v>3877</c:v>
                </c:pt>
                <c:pt idx="3877">
                  <c:v>3878</c:v>
                </c:pt>
                <c:pt idx="3878">
                  <c:v>3879</c:v>
                </c:pt>
                <c:pt idx="3879">
                  <c:v>3880</c:v>
                </c:pt>
                <c:pt idx="3880">
                  <c:v>3881</c:v>
                </c:pt>
                <c:pt idx="3881">
                  <c:v>3882</c:v>
                </c:pt>
                <c:pt idx="3882">
                  <c:v>3883</c:v>
                </c:pt>
                <c:pt idx="3883">
                  <c:v>3884</c:v>
                </c:pt>
                <c:pt idx="3884">
                  <c:v>3885</c:v>
                </c:pt>
                <c:pt idx="3885">
                  <c:v>3886</c:v>
                </c:pt>
                <c:pt idx="3886">
                  <c:v>3887</c:v>
                </c:pt>
                <c:pt idx="3887">
                  <c:v>3888</c:v>
                </c:pt>
                <c:pt idx="3888">
                  <c:v>3889</c:v>
                </c:pt>
                <c:pt idx="3889">
                  <c:v>3890</c:v>
                </c:pt>
                <c:pt idx="3890">
                  <c:v>3891</c:v>
                </c:pt>
                <c:pt idx="3891">
                  <c:v>3892</c:v>
                </c:pt>
                <c:pt idx="3892">
                  <c:v>3893</c:v>
                </c:pt>
                <c:pt idx="3893">
                  <c:v>3894</c:v>
                </c:pt>
                <c:pt idx="3894">
                  <c:v>3895</c:v>
                </c:pt>
                <c:pt idx="3895">
                  <c:v>3896</c:v>
                </c:pt>
                <c:pt idx="3896">
                  <c:v>3897</c:v>
                </c:pt>
                <c:pt idx="3897">
                  <c:v>3898</c:v>
                </c:pt>
                <c:pt idx="3898">
                  <c:v>3899</c:v>
                </c:pt>
                <c:pt idx="3899">
                  <c:v>3900</c:v>
                </c:pt>
                <c:pt idx="3900">
                  <c:v>3901</c:v>
                </c:pt>
                <c:pt idx="3901">
                  <c:v>3902</c:v>
                </c:pt>
                <c:pt idx="3902">
                  <c:v>3903</c:v>
                </c:pt>
                <c:pt idx="3903">
                  <c:v>3904</c:v>
                </c:pt>
                <c:pt idx="3904">
                  <c:v>3905</c:v>
                </c:pt>
                <c:pt idx="3905">
                  <c:v>3906</c:v>
                </c:pt>
                <c:pt idx="3906">
                  <c:v>3907</c:v>
                </c:pt>
                <c:pt idx="3907">
                  <c:v>3908</c:v>
                </c:pt>
                <c:pt idx="3908">
                  <c:v>3909</c:v>
                </c:pt>
                <c:pt idx="3909">
                  <c:v>3910</c:v>
                </c:pt>
                <c:pt idx="3910">
                  <c:v>3911</c:v>
                </c:pt>
                <c:pt idx="3911">
                  <c:v>3912</c:v>
                </c:pt>
                <c:pt idx="3912">
                  <c:v>3913</c:v>
                </c:pt>
                <c:pt idx="3913">
                  <c:v>3914</c:v>
                </c:pt>
                <c:pt idx="3914">
                  <c:v>3915</c:v>
                </c:pt>
                <c:pt idx="3915">
                  <c:v>3916</c:v>
                </c:pt>
                <c:pt idx="3916">
                  <c:v>3917</c:v>
                </c:pt>
                <c:pt idx="3917">
                  <c:v>3918</c:v>
                </c:pt>
                <c:pt idx="3918">
                  <c:v>3919</c:v>
                </c:pt>
                <c:pt idx="3919">
                  <c:v>3920</c:v>
                </c:pt>
                <c:pt idx="3920">
                  <c:v>3921</c:v>
                </c:pt>
                <c:pt idx="3921">
                  <c:v>3922</c:v>
                </c:pt>
                <c:pt idx="3922">
                  <c:v>3923</c:v>
                </c:pt>
                <c:pt idx="3923">
                  <c:v>3924</c:v>
                </c:pt>
                <c:pt idx="3924">
                  <c:v>3925</c:v>
                </c:pt>
                <c:pt idx="3925">
                  <c:v>3926</c:v>
                </c:pt>
                <c:pt idx="3926">
                  <c:v>3927</c:v>
                </c:pt>
                <c:pt idx="3927">
                  <c:v>3928</c:v>
                </c:pt>
                <c:pt idx="3928">
                  <c:v>3929</c:v>
                </c:pt>
                <c:pt idx="3929">
                  <c:v>3930</c:v>
                </c:pt>
                <c:pt idx="3930">
                  <c:v>3931</c:v>
                </c:pt>
                <c:pt idx="3931">
                  <c:v>3932</c:v>
                </c:pt>
                <c:pt idx="3932">
                  <c:v>3933</c:v>
                </c:pt>
                <c:pt idx="3933">
                  <c:v>3934</c:v>
                </c:pt>
                <c:pt idx="3934">
                  <c:v>3935</c:v>
                </c:pt>
                <c:pt idx="3935">
                  <c:v>3936</c:v>
                </c:pt>
                <c:pt idx="3936">
                  <c:v>3937</c:v>
                </c:pt>
                <c:pt idx="3937">
                  <c:v>3938</c:v>
                </c:pt>
                <c:pt idx="3938">
                  <c:v>3939</c:v>
                </c:pt>
                <c:pt idx="3939">
                  <c:v>3940</c:v>
                </c:pt>
                <c:pt idx="3940">
                  <c:v>3941</c:v>
                </c:pt>
              </c:numCache>
            </c:numRef>
          </c:xVal>
          <c:yVal>
            <c:numRef>
              <c:f>Sheet1!$AP$2:$AP$8266</c:f>
              <c:numCache>
                <c:formatCode>General</c:formatCode>
                <c:ptCount val="8265"/>
                <c:pt idx="0">
                  <c:v>-1.0343983106765542</c:v>
                </c:pt>
                <c:pt idx="1">
                  <c:v>-1.061215574301233</c:v>
                </c:pt>
                <c:pt idx="2">
                  <c:v>-1.0808790275904423</c:v>
                </c:pt>
                <c:pt idx="3">
                  <c:v>-1.0865571277679065</c:v>
                </c:pt>
                <c:pt idx="4">
                  <c:v>-1.0686142209402893</c:v>
                </c:pt>
                <c:pt idx="5">
                  <c:v>-1.0525152223678225</c:v>
                </c:pt>
                <c:pt idx="6">
                  <c:v>-1.0427382282204523</c:v>
                </c:pt>
                <c:pt idx="7">
                  <c:v>-1.0482293326192993</c:v>
                </c:pt>
                <c:pt idx="8">
                  <c:v>-1.0740239828475495</c:v>
                </c:pt>
                <c:pt idx="9">
                  <c:v>-1.0133978112647046</c:v>
                </c:pt>
                <c:pt idx="10">
                  <c:v>-1.0286638750020893</c:v>
                </c:pt>
                <c:pt idx="11">
                  <c:v>-1.015047675821279</c:v>
                </c:pt>
                <c:pt idx="12">
                  <c:v>-0.99957929062302053</c:v>
                </c:pt>
                <c:pt idx="13">
                  <c:v>-0.99701385562358524</c:v>
                </c:pt>
                <c:pt idx="14">
                  <c:v>-0.96862208680199569</c:v>
                </c:pt>
                <c:pt idx="15">
                  <c:v>-0.91956172849012585</c:v>
                </c:pt>
                <c:pt idx="16">
                  <c:v>-0.55980411335716518</c:v>
                </c:pt>
                <c:pt idx="17">
                  <c:v>-0.12037697220261823</c:v>
                </c:pt>
                <c:pt idx="18">
                  <c:v>-6.5595055029255001E-2</c:v>
                </c:pt>
                <c:pt idx="19">
                  <c:v>-0.45331447604231023</c:v>
                </c:pt>
                <c:pt idx="20">
                  <c:v>-0.71701951837628286</c:v>
                </c:pt>
                <c:pt idx="21">
                  <c:v>-0.68853097124441653</c:v>
                </c:pt>
                <c:pt idx="22">
                  <c:v>-0.70409647711757728</c:v>
                </c:pt>
                <c:pt idx="23">
                  <c:v>-0.68811402149644429</c:v>
                </c:pt>
                <c:pt idx="24">
                  <c:v>-0.55957248143694294</c:v>
                </c:pt>
                <c:pt idx="25">
                  <c:v>-0.63432820796398559</c:v>
                </c:pt>
                <c:pt idx="26">
                  <c:v>-0.69582113100621346</c:v>
                </c:pt>
                <c:pt idx="27">
                  <c:v>-0.70555374301275453</c:v>
                </c:pt>
                <c:pt idx="28">
                  <c:v>-0.72330180781019493</c:v>
                </c:pt>
                <c:pt idx="29">
                  <c:v>-0.65542600875416746</c:v>
                </c:pt>
                <c:pt idx="30">
                  <c:v>-0.67035267660848774</c:v>
                </c:pt>
                <c:pt idx="31">
                  <c:v>-0.62375277561395048</c:v>
                </c:pt>
                <c:pt idx="32">
                  <c:v>-0.63098685968459023</c:v>
                </c:pt>
                <c:pt idx="33">
                  <c:v>-0.54119848405027593</c:v>
                </c:pt>
                <c:pt idx="34">
                  <c:v>-0.65558711117554846</c:v>
                </c:pt>
                <c:pt idx="35">
                  <c:v>-0.70779698497587251</c:v>
                </c:pt>
                <c:pt idx="36">
                  <c:v>-0.70322471419863586</c:v>
                </c:pt>
                <c:pt idx="37">
                  <c:v>-0.68858604294927961</c:v>
                </c:pt>
                <c:pt idx="38">
                  <c:v>-0.75174632656804796</c:v>
                </c:pt>
                <c:pt idx="39">
                  <c:v>-0.66210902234158375</c:v>
                </c:pt>
                <c:pt idx="40">
                  <c:v>-0.76473238789780407</c:v>
                </c:pt>
                <c:pt idx="41">
                  <c:v>-0.54333184683292846</c:v>
                </c:pt>
                <c:pt idx="42">
                  <c:v>-0.60010190063741753</c:v>
                </c:pt>
                <c:pt idx="43">
                  <c:v>-0.69810726274988077</c:v>
                </c:pt>
                <c:pt idx="44">
                  <c:v>-0.67087945684995987</c:v>
                </c:pt>
                <c:pt idx="45">
                  <c:v>-0.64505325438177774</c:v>
                </c:pt>
                <c:pt idx="46">
                  <c:v>-0.66545147507559577</c:v>
                </c:pt>
                <c:pt idx="47">
                  <c:v>-0.62883635834580787</c:v>
                </c:pt>
                <c:pt idx="48">
                  <c:v>-0.69539274986982758</c:v>
                </c:pt>
                <c:pt idx="49">
                  <c:v>-0.61570015400502776</c:v>
                </c:pt>
                <c:pt idx="50">
                  <c:v>-0.75073707598591888</c:v>
                </c:pt>
                <c:pt idx="51">
                  <c:v>-0.75668328374163263</c:v>
                </c:pt>
                <c:pt idx="52">
                  <c:v>-0.80945037608803894</c:v>
                </c:pt>
                <c:pt idx="53">
                  <c:v>-0.76139815112896692</c:v>
                </c:pt>
                <c:pt idx="54">
                  <c:v>-0.7735758951271432</c:v>
                </c:pt>
                <c:pt idx="55">
                  <c:v>-0.77715626430803209</c:v>
                </c:pt>
                <c:pt idx="56">
                  <c:v>-0.65140062849600167</c:v>
                </c:pt>
                <c:pt idx="57">
                  <c:v>-0.71340771839529804</c:v>
                </c:pt>
                <c:pt idx="58">
                  <c:v>-0.74522437748063552</c:v>
                </c:pt>
                <c:pt idx="59">
                  <c:v>-0.73680045338091471</c:v>
                </c:pt>
                <c:pt idx="60">
                  <c:v>-0.77631277613003924</c:v>
                </c:pt>
                <c:pt idx="61">
                  <c:v>-0.73921176474498473</c:v>
                </c:pt>
                <c:pt idx="62">
                  <c:v>-0.7553664452465858</c:v>
                </c:pt>
                <c:pt idx="63">
                  <c:v>-0.68306864807681222</c:v>
                </c:pt>
                <c:pt idx="64">
                  <c:v>-0.79717492704325377</c:v>
                </c:pt>
                <c:pt idx="65">
                  <c:v>-0.85065129267647421</c:v>
                </c:pt>
                <c:pt idx="66">
                  <c:v>-0.85686123579724605</c:v>
                </c:pt>
                <c:pt idx="67">
                  <c:v>-0.92704003727426265</c:v>
                </c:pt>
                <c:pt idx="68">
                  <c:v>-0.86728927547266021</c:v>
                </c:pt>
                <c:pt idx="69">
                  <c:v>-0.85798270116761444</c:v>
                </c:pt>
                <c:pt idx="70">
                  <c:v>-0.91817028007332713</c:v>
                </c:pt>
                <c:pt idx="71">
                  <c:v>-0.80773344864388807</c:v>
                </c:pt>
                <c:pt idx="72">
                  <c:v>-0.85204895240087453</c:v>
                </c:pt>
                <c:pt idx="73">
                  <c:v>-0.89147174408144014</c:v>
                </c:pt>
                <c:pt idx="74">
                  <c:v>-0.87312504093861598</c:v>
                </c:pt>
                <c:pt idx="75">
                  <c:v>-0.9581796884900351</c:v>
                </c:pt>
                <c:pt idx="76">
                  <c:v>-0.90753929423095236</c:v>
                </c:pt>
                <c:pt idx="77">
                  <c:v>-0.96938015807370714</c:v>
                </c:pt>
                <c:pt idx="78">
                  <c:v>-1.0095421653589787</c:v>
                </c:pt>
                <c:pt idx="79">
                  <c:v>-0.97948847020361551</c:v>
                </c:pt>
                <c:pt idx="80">
                  <c:v>-0.99748934883148177</c:v>
                </c:pt>
                <c:pt idx="81">
                  <c:v>-0.96306925900955243</c:v>
                </c:pt>
                <c:pt idx="82">
                  <c:v>-0.99337542692563563</c:v>
                </c:pt>
                <c:pt idx="83">
                  <c:v>-0.98804572138742053</c:v>
                </c:pt>
                <c:pt idx="84">
                  <c:v>-1.0282148892876819</c:v>
                </c:pt>
                <c:pt idx="85">
                  <c:v>-1.1026226946485584</c:v>
                </c:pt>
                <c:pt idx="86">
                  <c:v>-1.1036410679769126</c:v>
                </c:pt>
                <c:pt idx="87">
                  <c:v>-1.0647056465886262</c:v>
                </c:pt>
                <c:pt idx="88">
                  <c:v>-1.0247344089737043</c:v>
                </c:pt>
                <c:pt idx="89">
                  <c:v>-1.0105661254643294</c:v>
                </c:pt>
                <c:pt idx="90">
                  <c:v>-0.94306178033400911</c:v>
                </c:pt>
                <c:pt idx="91">
                  <c:v>-1.0193328564535253</c:v>
                </c:pt>
                <c:pt idx="92">
                  <c:v>-1.0557846440768959</c:v>
                </c:pt>
                <c:pt idx="93">
                  <c:v>-1.0581516602240493</c:v>
                </c:pt>
                <c:pt idx="94">
                  <c:v>-1.0834485677449601</c:v>
                </c:pt>
                <c:pt idx="95">
                  <c:v>-1.1206454153190215</c:v>
                </c:pt>
                <c:pt idx="96">
                  <c:v>-1.1982194674715396</c:v>
                </c:pt>
                <c:pt idx="97">
                  <c:v>-1.2774038687507039</c:v>
                </c:pt>
                <c:pt idx="98">
                  <c:v>-1.3196624434607562</c:v>
                </c:pt>
                <c:pt idx="99">
                  <c:v>-1.1443939080285626</c:v>
                </c:pt>
                <c:pt idx="100">
                  <c:v>-1.1230070640293244</c:v>
                </c:pt>
                <c:pt idx="101">
                  <c:v>-0.99421375396122613</c:v>
                </c:pt>
                <c:pt idx="102">
                  <c:v>-1.0565753442754788</c:v>
                </c:pt>
                <c:pt idx="103">
                  <c:v>-0.99625152825773</c:v>
                </c:pt>
                <c:pt idx="104">
                  <c:v>-1.089563463597587</c:v>
                </c:pt>
                <c:pt idx="105">
                  <c:v>-1.190413532219492</c:v>
                </c:pt>
                <c:pt idx="106">
                  <c:v>-1.2172363216940818</c:v>
                </c:pt>
                <c:pt idx="107">
                  <c:v>-1.1950271828743864</c:v>
                </c:pt>
                <c:pt idx="108">
                  <c:v>-1.0687247574245218</c:v>
                </c:pt>
                <c:pt idx="109">
                  <c:v>-0.94746005006480782</c:v>
                </c:pt>
                <c:pt idx="110">
                  <c:v>-1.020577231284725</c:v>
                </c:pt>
                <c:pt idx="111">
                  <c:v>-1.0540994813451388</c:v>
                </c:pt>
                <c:pt idx="112">
                  <c:v>-1.0701189324956673</c:v>
                </c:pt>
                <c:pt idx="113">
                  <c:v>-1.0819710174786001</c:v>
                </c:pt>
                <c:pt idx="114">
                  <c:v>-0.91790363369337324</c:v>
                </c:pt>
                <c:pt idx="115">
                  <c:v>-0.94349998182432504</c:v>
                </c:pt>
                <c:pt idx="116">
                  <c:v>-1.0291993981911718</c:v>
                </c:pt>
                <c:pt idx="117">
                  <c:v>-0.87279736705418998</c:v>
                </c:pt>
                <c:pt idx="118">
                  <c:v>-0.9244153904275354</c:v>
                </c:pt>
                <c:pt idx="119">
                  <c:v>-1.0223211670059129</c:v>
                </c:pt>
                <c:pt idx="120">
                  <c:v>-1.0633589547386135</c:v>
                </c:pt>
                <c:pt idx="121">
                  <c:v>-1.0730338086907709</c:v>
                </c:pt>
                <c:pt idx="122">
                  <c:v>-1.0954726778376944</c:v>
                </c:pt>
                <c:pt idx="123">
                  <c:v>-1.1114934192193671</c:v>
                </c:pt>
                <c:pt idx="124">
                  <c:v>-0.95106787331959985</c:v>
                </c:pt>
                <c:pt idx="125">
                  <c:v>-0.95272582404088979</c:v>
                </c:pt>
                <c:pt idx="126">
                  <c:v>-1.0354978666026859</c:v>
                </c:pt>
                <c:pt idx="127">
                  <c:v>-1.1204548613909182</c:v>
                </c:pt>
                <c:pt idx="128">
                  <c:v>-1.2214251268813925</c:v>
                </c:pt>
                <c:pt idx="129">
                  <c:v>-1.2417858393899861</c:v>
                </c:pt>
                <c:pt idx="130">
                  <c:v>-1.0960829509502279</c:v>
                </c:pt>
                <c:pt idx="131">
                  <c:v>-1.0762705048923182</c:v>
                </c:pt>
                <c:pt idx="132">
                  <c:v>-1.0642087970022418</c:v>
                </c:pt>
                <c:pt idx="133">
                  <c:v>-1.1266616392969997</c:v>
                </c:pt>
                <c:pt idx="134">
                  <c:v>-1.203818763150144</c:v>
                </c:pt>
                <c:pt idx="135">
                  <c:v>-1.1957452650676714</c:v>
                </c:pt>
                <c:pt idx="136">
                  <c:v>-1.2845791604469747</c:v>
                </c:pt>
                <c:pt idx="137">
                  <c:v>-1.2938586049989098</c:v>
                </c:pt>
                <c:pt idx="138">
                  <c:v>-1.0613628026419741</c:v>
                </c:pt>
                <c:pt idx="139">
                  <c:v>-1.1497300871059712</c:v>
                </c:pt>
                <c:pt idx="140">
                  <c:v>-1.1856243039443992</c:v>
                </c:pt>
                <c:pt idx="141">
                  <c:v>-1.1184387985511579</c:v>
                </c:pt>
                <c:pt idx="142">
                  <c:v>-1.1104222609249925</c:v>
                </c:pt>
                <c:pt idx="143">
                  <c:v>-1.2556569226991776</c:v>
                </c:pt>
                <c:pt idx="144">
                  <c:v>-1.2689197496063231</c:v>
                </c:pt>
                <c:pt idx="145">
                  <c:v>-1.2454126539552357</c:v>
                </c:pt>
                <c:pt idx="146">
                  <c:v>-1.2110040106659392</c:v>
                </c:pt>
                <c:pt idx="147">
                  <c:v>-1.1962658582721275</c:v>
                </c:pt>
                <c:pt idx="148">
                  <c:v>-1.1504940613533465</c:v>
                </c:pt>
                <c:pt idx="149">
                  <c:v>-1.1767137539945072</c:v>
                </c:pt>
                <c:pt idx="150">
                  <c:v>-1.3028154111906609</c:v>
                </c:pt>
                <c:pt idx="151">
                  <c:v>-1.2383110716222445</c:v>
                </c:pt>
                <c:pt idx="152">
                  <c:v>-1.3212027464542642</c:v>
                </c:pt>
                <c:pt idx="153">
                  <c:v>-1.2336351346513119</c:v>
                </c:pt>
                <c:pt idx="154">
                  <c:v>-1.3403609677275385</c:v>
                </c:pt>
                <c:pt idx="155">
                  <c:v>-1.3578404546543688</c:v>
                </c:pt>
                <c:pt idx="156">
                  <c:v>-1.4299675442509097</c:v>
                </c:pt>
                <c:pt idx="157">
                  <c:v>-1.3465223634096857</c:v>
                </c:pt>
                <c:pt idx="158">
                  <c:v>-1.4097024653768608</c:v>
                </c:pt>
                <c:pt idx="159">
                  <c:v>-1.3330229317583875</c:v>
                </c:pt>
                <c:pt idx="160">
                  <c:v>-1.3818170161917109</c:v>
                </c:pt>
                <c:pt idx="161">
                  <c:v>-1.3686337319961162</c:v>
                </c:pt>
                <c:pt idx="162">
                  <c:v>-1.4332894249424744</c:v>
                </c:pt>
                <c:pt idx="163">
                  <c:v>-1.4424435486034337</c:v>
                </c:pt>
                <c:pt idx="164">
                  <c:v>-1.4648500668165143</c:v>
                </c:pt>
                <c:pt idx="165">
                  <c:v>-1.3141526415423765</c:v>
                </c:pt>
                <c:pt idx="166">
                  <c:v>-1.3661039460605151</c:v>
                </c:pt>
                <c:pt idx="167">
                  <c:v>-1.4983962887161972</c:v>
                </c:pt>
                <c:pt idx="168">
                  <c:v>-1.4972515436390887</c:v>
                </c:pt>
                <c:pt idx="169">
                  <c:v>-1.4741082666515748</c:v>
                </c:pt>
                <c:pt idx="170">
                  <c:v>-1.513391670207187</c:v>
                </c:pt>
                <c:pt idx="171">
                  <c:v>-1.5644969140692577</c:v>
                </c:pt>
                <c:pt idx="172">
                  <c:v>-1.6000491408801443</c:v>
                </c:pt>
                <c:pt idx="173">
                  <c:v>-1.4503448971543209</c:v>
                </c:pt>
                <c:pt idx="174">
                  <c:v>-1.2506061987417549</c:v>
                </c:pt>
                <c:pt idx="175">
                  <c:v>-1.4205952945234523</c:v>
                </c:pt>
                <c:pt idx="176">
                  <c:v>-1.5319459845174688</c:v>
                </c:pt>
                <c:pt idx="177">
                  <c:v>-1.4953683845174925</c:v>
                </c:pt>
                <c:pt idx="178">
                  <c:v>-1.6319664565883629</c:v>
                </c:pt>
                <c:pt idx="179">
                  <c:v>-1.6419483767551979</c:v>
                </c:pt>
                <c:pt idx="180">
                  <c:v>-1.6087305585817058</c:v>
                </c:pt>
                <c:pt idx="181">
                  <c:v>-1.5174219132148448</c:v>
                </c:pt>
                <c:pt idx="182">
                  <c:v>-1.6426338611385427</c:v>
                </c:pt>
                <c:pt idx="183">
                  <c:v>-1.5260840196949399</c:v>
                </c:pt>
                <c:pt idx="184">
                  <c:v>-1.5810385992612197</c:v>
                </c:pt>
                <c:pt idx="185">
                  <c:v>-1.6411504683706557</c:v>
                </c:pt>
                <c:pt idx="186">
                  <c:v>-1.7228780865777171</c:v>
                </c:pt>
                <c:pt idx="187">
                  <c:v>-1.7637662259614162</c:v>
                </c:pt>
                <c:pt idx="188">
                  <c:v>-1.6307167299402847</c:v>
                </c:pt>
                <c:pt idx="189">
                  <c:v>-1.6122558518602226</c:v>
                </c:pt>
                <c:pt idx="190">
                  <c:v>-1.6618734838992788</c:v>
                </c:pt>
                <c:pt idx="191">
                  <c:v>-1.7067477978238044</c:v>
                </c:pt>
                <c:pt idx="192">
                  <c:v>-1.6660623537732677</c:v>
                </c:pt>
                <c:pt idx="193">
                  <c:v>-1.5524409708379538</c:v>
                </c:pt>
                <c:pt idx="194">
                  <c:v>-1.5971104142854964</c:v>
                </c:pt>
                <c:pt idx="195">
                  <c:v>-1.6811327340124249</c:v>
                </c:pt>
                <c:pt idx="196">
                  <c:v>-1.6314785855990444</c:v>
                </c:pt>
                <c:pt idx="197">
                  <c:v>-1.7572648784521583</c:v>
                </c:pt>
                <c:pt idx="198">
                  <c:v>-1.6256917056846287</c:v>
                </c:pt>
                <c:pt idx="199">
                  <c:v>-1.7014638941205806</c:v>
                </c:pt>
                <c:pt idx="200">
                  <c:v>-1.7357319435886032</c:v>
                </c:pt>
                <c:pt idx="201">
                  <c:v>-1.7359426880733331</c:v>
                </c:pt>
                <c:pt idx="202">
                  <c:v>-1.7109730711398097</c:v>
                </c:pt>
                <c:pt idx="203">
                  <c:v>-1.7718812782938187</c:v>
                </c:pt>
                <c:pt idx="204">
                  <c:v>-1.729351562366821</c:v>
                </c:pt>
                <c:pt idx="205">
                  <c:v>-1.7278386393031919</c:v>
                </c:pt>
                <c:pt idx="206">
                  <c:v>-1.5673285278188231</c:v>
                </c:pt>
                <c:pt idx="207">
                  <c:v>-1.5430807995360007</c:v>
                </c:pt>
                <c:pt idx="208">
                  <c:v>-1.6079287952756705</c:v>
                </c:pt>
                <c:pt idx="209">
                  <c:v>-1.6266913178188736</c:v>
                </c:pt>
                <c:pt idx="210">
                  <c:v>-1.7798854414099896</c:v>
                </c:pt>
                <c:pt idx="211">
                  <c:v>-1.8808652961115779</c:v>
                </c:pt>
                <c:pt idx="212">
                  <c:v>-1.8696527117282091</c:v>
                </c:pt>
                <c:pt idx="213">
                  <c:v>-1.9068910889677992</c:v>
                </c:pt>
                <c:pt idx="214">
                  <c:v>-1.8897428178733966</c:v>
                </c:pt>
                <c:pt idx="215">
                  <c:v>-1.9082813582963265</c:v>
                </c:pt>
                <c:pt idx="216">
                  <c:v>-1.9393818349199066</c:v>
                </c:pt>
                <c:pt idx="217">
                  <c:v>-1.9374914614006755</c:v>
                </c:pt>
                <c:pt idx="218">
                  <c:v>-1.9904216184938095</c:v>
                </c:pt>
                <c:pt idx="219">
                  <c:v>-2.0255864534478585</c:v>
                </c:pt>
                <c:pt idx="220">
                  <c:v>-2.0288644350648477</c:v>
                </c:pt>
                <c:pt idx="221">
                  <c:v>-2.0608853445257536</c:v>
                </c:pt>
                <c:pt idx="222">
                  <c:v>-2.0762856811084696</c:v>
                </c:pt>
                <c:pt idx="223">
                  <c:v>-2.0838483989169321</c:v>
                </c:pt>
                <c:pt idx="224">
                  <c:v>-2.1324142297419968</c:v>
                </c:pt>
                <c:pt idx="225">
                  <c:v>-2.1225843197828054</c:v>
                </c:pt>
                <c:pt idx="226">
                  <c:v>-2.1391812437885793</c:v>
                </c:pt>
                <c:pt idx="227">
                  <c:v>-2.151964819487584</c:v>
                </c:pt>
                <c:pt idx="228">
                  <c:v>-2.1281911493135075</c:v>
                </c:pt>
                <c:pt idx="229">
                  <c:v>-2.1546072369888813</c:v>
                </c:pt>
                <c:pt idx="230">
                  <c:v>-2.1641011106361407</c:v>
                </c:pt>
                <c:pt idx="231">
                  <c:v>-2.1706706693884081</c:v>
                </c:pt>
                <c:pt idx="232">
                  <c:v>-2.1854901002180682</c:v>
                </c:pt>
                <c:pt idx="233">
                  <c:v>-2.2220242932635026</c:v>
                </c:pt>
                <c:pt idx="234">
                  <c:v>-2.2286973977559965</c:v>
                </c:pt>
                <c:pt idx="235">
                  <c:v>-2.2254011762210979</c:v>
                </c:pt>
                <c:pt idx="236">
                  <c:v>-2.2562389986913622</c:v>
                </c:pt>
                <c:pt idx="237">
                  <c:v>-2.2344680807003137</c:v>
                </c:pt>
                <c:pt idx="238">
                  <c:v>-2.26311400212591</c:v>
                </c:pt>
                <c:pt idx="239">
                  <c:v>-2.2596108164959716</c:v>
                </c:pt>
                <c:pt idx="240">
                  <c:v>-2.2584558999569682</c:v>
                </c:pt>
                <c:pt idx="241">
                  <c:v>-2.2998301890675865</c:v>
                </c:pt>
                <c:pt idx="242">
                  <c:v>-2.2757696469353661</c:v>
                </c:pt>
                <c:pt idx="243">
                  <c:v>-2.2768594361130656</c:v>
                </c:pt>
                <c:pt idx="244">
                  <c:v>-2.2681895194050616</c:v>
                </c:pt>
                <c:pt idx="245">
                  <c:v>-2.3023657023721</c:v>
                </c:pt>
                <c:pt idx="246">
                  <c:v>-2.2953158429866116</c:v>
                </c:pt>
                <c:pt idx="247">
                  <c:v>-2.2845073333963573</c:v>
                </c:pt>
                <c:pt idx="248">
                  <c:v>-2.2835098079602156</c:v>
                </c:pt>
                <c:pt idx="249">
                  <c:v>-2.3223823879506389</c:v>
                </c:pt>
                <c:pt idx="250">
                  <c:v>-2.2978512758315306</c:v>
                </c:pt>
                <c:pt idx="251">
                  <c:v>-2.3064050261601743</c:v>
                </c:pt>
                <c:pt idx="252">
                  <c:v>-2.2859918557449399</c:v>
                </c:pt>
                <c:pt idx="253">
                  <c:v>-2.275910723833241</c:v>
                </c:pt>
                <c:pt idx="254">
                  <c:v>-2.2841009187679395</c:v>
                </c:pt>
                <c:pt idx="255">
                  <c:v>-2.2152134671608925</c:v>
                </c:pt>
                <c:pt idx="256">
                  <c:v>-1.8227437267087865</c:v>
                </c:pt>
                <c:pt idx="257">
                  <c:v>-1.7308071336745945</c:v>
                </c:pt>
                <c:pt idx="258">
                  <c:v>-2.0494451475312037</c:v>
                </c:pt>
                <c:pt idx="259">
                  <c:v>-1.9974942890694347</c:v>
                </c:pt>
                <c:pt idx="260">
                  <c:v>-1.938238887165622</c:v>
                </c:pt>
                <c:pt idx="261">
                  <c:v>-1.9403687317782969</c:v>
                </c:pt>
                <c:pt idx="262">
                  <c:v>-1.9672371627008189</c:v>
                </c:pt>
                <c:pt idx="263">
                  <c:v>-1.8945941011924594</c:v>
                </c:pt>
                <c:pt idx="264">
                  <c:v>-1.5050501507393843</c:v>
                </c:pt>
                <c:pt idx="265">
                  <c:v>-1.5457989992822441</c:v>
                </c:pt>
                <c:pt idx="266">
                  <c:v>-1.4514065590750747</c:v>
                </c:pt>
                <c:pt idx="267">
                  <c:v>-1.4510347395346734</c:v>
                </c:pt>
                <c:pt idx="268">
                  <c:v>-1.3731267829127702</c:v>
                </c:pt>
                <c:pt idx="269">
                  <c:v>-1.2635751750527335</c:v>
                </c:pt>
                <c:pt idx="270">
                  <c:v>-1.0002180992946696</c:v>
                </c:pt>
                <c:pt idx="271">
                  <c:v>-1.1204845421471932</c:v>
                </c:pt>
                <c:pt idx="272">
                  <c:v>-1.3577285065948796</c:v>
                </c:pt>
                <c:pt idx="273">
                  <c:v>-0.9593009262649943</c:v>
                </c:pt>
                <c:pt idx="274">
                  <c:v>-1.1829500332980247</c:v>
                </c:pt>
                <c:pt idx="275">
                  <c:v>-1.0220467154244073</c:v>
                </c:pt>
                <c:pt idx="276">
                  <c:v>-0.83512265043510503</c:v>
                </c:pt>
                <c:pt idx="277">
                  <c:v>-1.3349373290671762</c:v>
                </c:pt>
                <c:pt idx="278">
                  <c:v>-0.9488719230740017</c:v>
                </c:pt>
                <c:pt idx="279">
                  <c:v>-1.1817250262192935</c:v>
                </c:pt>
                <c:pt idx="280">
                  <c:v>-1.0391737635266907</c:v>
                </c:pt>
                <c:pt idx="281">
                  <c:v>-7.6124114283704358E-2</c:v>
                </c:pt>
                <c:pt idx="282">
                  <c:v>-0.35140719929092068</c:v>
                </c:pt>
                <c:pt idx="283">
                  <c:v>-0.23043493383094749</c:v>
                </c:pt>
                <c:pt idx="284">
                  <c:v>-0.51752974979013544</c:v>
                </c:pt>
                <c:pt idx="285">
                  <c:v>-0.4280233091689789</c:v>
                </c:pt>
                <c:pt idx="286">
                  <c:v>7.2512022311799207E-2</c:v>
                </c:pt>
                <c:pt idx="287">
                  <c:v>-0.14427882571572681</c:v>
                </c:pt>
                <c:pt idx="288">
                  <c:v>0.12554598844134457</c:v>
                </c:pt>
                <c:pt idx="289">
                  <c:v>0.60475290038091156</c:v>
                </c:pt>
                <c:pt idx="290">
                  <c:v>-0.13278217438166262</c:v>
                </c:pt>
                <c:pt idx="291">
                  <c:v>-0.72759197089575789</c:v>
                </c:pt>
                <c:pt idx="292">
                  <c:v>-1.3558609857452719</c:v>
                </c:pt>
                <c:pt idx="293">
                  <c:v>-0.9939427844581683</c:v>
                </c:pt>
                <c:pt idx="294">
                  <c:v>-0.89293737105644588</c:v>
                </c:pt>
                <c:pt idx="295">
                  <c:v>-0.90552426057799451</c:v>
                </c:pt>
                <c:pt idx="296">
                  <c:v>-0.63836564340360447</c:v>
                </c:pt>
                <c:pt idx="297">
                  <c:v>-1.791499324943846</c:v>
                </c:pt>
                <c:pt idx="298">
                  <c:v>-1.4314002346249133</c:v>
                </c:pt>
                <c:pt idx="299">
                  <c:v>-1.3670313722221827</c:v>
                </c:pt>
                <c:pt idx="300">
                  <c:v>-0.94236538344159015</c:v>
                </c:pt>
                <c:pt idx="301">
                  <c:v>-1.5693172328463678</c:v>
                </c:pt>
                <c:pt idx="302">
                  <c:v>-0.8936973665656156</c:v>
                </c:pt>
                <c:pt idx="303">
                  <c:v>-1.6542079765147655</c:v>
                </c:pt>
                <c:pt idx="304">
                  <c:v>-1.3258777387314957</c:v>
                </c:pt>
                <c:pt idx="305">
                  <c:v>-1.0116846272798297</c:v>
                </c:pt>
                <c:pt idx="306">
                  <c:v>-1.6344214195868068</c:v>
                </c:pt>
                <c:pt idx="307">
                  <c:v>-1.6299412708913996</c:v>
                </c:pt>
                <c:pt idx="308">
                  <c:v>-1.5130701861855611</c:v>
                </c:pt>
                <c:pt idx="309">
                  <c:v>-0.98234617029708815</c:v>
                </c:pt>
                <c:pt idx="310">
                  <c:v>-1.1330419010295856</c:v>
                </c:pt>
                <c:pt idx="311">
                  <c:v>-1.3715505775062642</c:v>
                </c:pt>
                <c:pt idx="312">
                  <c:v>-1.7516176069941825</c:v>
                </c:pt>
                <c:pt idx="313">
                  <c:v>-1.8060063338523502</c:v>
                </c:pt>
                <c:pt idx="314">
                  <c:v>-0.44940128906529875</c:v>
                </c:pt>
                <c:pt idx="315">
                  <c:v>-0.53627626682213325</c:v>
                </c:pt>
                <c:pt idx="316">
                  <c:v>-0.81115607986428362</c:v>
                </c:pt>
                <c:pt idx="317">
                  <c:v>-1.1960442439415297</c:v>
                </c:pt>
                <c:pt idx="318">
                  <c:v>-0.94176738619342615</c:v>
                </c:pt>
                <c:pt idx="319">
                  <c:v>-4.6889332910127202E-2</c:v>
                </c:pt>
                <c:pt idx="320">
                  <c:v>-0.95389494176429945</c:v>
                </c:pt>
                <c:pt idx="321">
                  <c:v>-0.52757446091731275</c:v>
                </c:pt>
                <c:pt idx="322">
                  <c:v>-0.81561183443081831</c:v>
                </c:pt>
                <c:pt idx="323">
                  <c:v>-1.0247549662165678</c:v>
                </c:pt>
                <c:pt idx="324">
                  <c:v>-1.1720496765439403</c:v>
                </c:pt>
                <c:pt idx="325">
                  <c:v>-1.3006673189981832</c:v>
                </c:pt>
                <c:pt idx="326">
                  <c:v>-0.96645541520996581</c:v>
                </c:pt>
                <c:pt idx="327">
                  <c:v>-1.1534043945475414</c:v>
                </c:pt>
                <c:pt idx="328">
                  <c:v>-1.4794653124945878</c:v>
                </c:pt>
                <c:pt idx="329">
                  <c:v>-1.7708825450027943</c:v>
                </c:pt>
                <c:pt idx="330">
                  <c:v>-1.3214350724286339</c:v>
                </c:pt>
                <c:pt idx="331">
                  <c:v>-0.18587138565866468</c:v>
                </c:pt>
                <c:pt idx="332">
                  <c:v>-0.58359525172830828</c:v>
                </c:pt>
                <c:pt idx="333">
                  <c:v>-0.81708683016787909</c:v>
                </c:pt>
                <c:pt idx="334">
                  <c:v>-0.99426169034508849</c:v>
                </c:pt>
                <c:pt idx="335">
                  <c:v>-0.8526641210429009</c:v>
                </c:pt>
                <c:pt idx="336">
                  <c:v>-1.1772083752268792</c:v>
                </c:pt>
                <c:pt idx="337">
                  <c:v>-0.98751609101703774</c:v>
                </c:pt>
                <c:pt idx="338">
                  <c:v>-1.0682887359528603</c:v>
                </c:pt>
                <c:pt idx="339">
                  <c:v>-1.2123122220276894</c:v>
                </c:pt>
                <c:pt idx="340">
                  <c:v>-0.84321840710910312</c:v>
                </c:pt>
                <c:pt idx="341">
                  <c:v>0.25820828211491342</c:v>
                </c:pt>
                <c:pt idx="342">
                  <c:v>0.55905374082246828</c:v>
                </c:pt>
                <c:pt idx="343">
                  <c:v>-0.50902232277354464</c:v>
                </c:pt>
                <c:pt idx="344">
                  <c:v>-0.26161953909416003</c:v>
                </c:pt>
                <c:pt idx="345">
                  <c:v>-1.2654792130562198</c:v>
                </c:pt>
                <c:pt idx="346">
                  <c:v>-1.4398667125667952</c:v>
                </c:pt>
                <c:pt idx="347">
                  <c:v>-0.19280917183208679</c:v>
                </c:pt>
                <c:pt idx="348">
                  <c:v>2.4425740511646588E-2</c:v>
                </c:pt>
                <c:pt idx="349">
                  <c:v>0.23623611091001528</c:v>
                </c:pt>
                <c:pt idx="350">
                  <c:v>6.232768422673729E-2</c:v>
                </c:pt>
                <c:pt idx="351">
                  <c:v>-0.58397546060675598</c:v>
                </c:pt>
                <c:pt idx="352">
                  <c:v>-0.60511705203611932</c:v>
                </c:pt>
                <c:pt idx="353">
                  <c:v>0.40945432075719657</c:v>
                </c:pt>
                <c:pt idx="354">
                  <c:v>1.1287851543613003</c:v>
                </c:pt>
                <c:pt idx="355">
                  <c:v>0.72309314813708836</c:v>
                </c:pt>
                <c:pt idx="356">
                  <c:v>0.29851007735643975</c:v>
                </c:pt>
                <c:pt idx="357">
                  <c:v>0.64607277274297825</c:v>
                </c:pt>
                <c:pt idx="358">
                  <c:v>0.31433230284180214</c:v>
                </c:pt>
                <c:pt idx="359">
                  <c:v>-0.47594835163657923</c:v>
                </c:pt>
                <c:pt idx="360">
                  <c:v>-1.0702726866494983</c:v>
                </c:pt>
                <c:pt idx="361">
                  <c:v>-1.3332593852169783</c:v>
                </c:pt>
                <c:pt idx="362">
                  <c:v>-2.8010688829760433E-2</c:v>
                </c:pt>
                <c:pt idx="363">
                  <c:v>-0.62755632087194702</c:v>
                </c:pt>
                <c:pt idx="364">
                  <c:v>-0.69867589361154447</c:v>
                </c:pt>
                <c:pt idx="365">
                  <c:v>-4.7086888060610121E-2</c:v>
                </c:pt>
                <c:pt idx="366">
                  <c:v>-0.12777636851242224</c:v>
                </c:pt>
                <c:pt idx="367">
                  <c:v>-0.67194941987882562</c:v>
                </c:pt>
                <c:pt idx="368">
                  <c:v>-1.4240242180502349</c:v>
                </c:pt>
                <c:pt idx="369">
                  <c:v>-1.3073058596345666</c:v>
                </c:pt>
                <c:pt idx="370">
                  <c:v>-1.047206760921493</c:v>
                </c:pt>
                <c:pt idx="371">
                  <c:v>-1.0636950686764512</c:v>
                </c:pt>
                <c:pt idx="372">
                  <c:v>-0.71054614083370105</c:v>
                </c:pt>
                <c:pt idx="373">
                  <c:v>7.5489456969923818E-2</c:v>
                </c:pt>
                <c:pt idx="374">
                  <c:v>0.68825527443010515</c:v>
                </c:pt>
                <c:pt idx="375">
                  <c:v>-0.22835539938801386</c:v>
                </c:pt>
                <c:pt idx="376">
                  <c:v>0.15770848597346232</c:v>
                </c:pt>
                <c:pt idx="377">
                  <c:v>-1.0304184102837732</c:v>
                </c:pt>
                <c:pt idx="378">
                  <c:v>0.89420652637118847</c:v>
                </c:pt>
                <c:pt idx="379">
                  <c:v>-0.43296828195920067</c:v>
                </c:pt>
                <c:pt idx="380">
                  <c:v>-0.54794505608783961</c:v>
                </c:pt>
                <c:pt idx="381">
                  <c:v>0.29279600547063023</c:v>
                </c:pt>
                <c:pt idx="382">
                  <c:v>-0.49965154072273421</c:v>
                </c:pt>
                <c:pt idx="383">
                  <c:v>-0.8073055659436168</c:v>
                </c:pt>
                <c:pt idx="384">
                  <c:v>-0.61610890709498101</c:v>
                </c:pt>
                <c:pt idx="385">
                  <c:v>-0.5428924303599203</c:v>
                </c:pt>
                <c:pt idx="386">
                  <c:v>-0.34988086373477501</c:v>
                </c:pt>
                <c:pt idx="387">
                  <c:v>-0.53563034023085265</c:v>
                </c:pt>
                <c:pt idx="388">
                  <c:v>7.8372826443118271E-2</c:v>
                </c:pt>
                <c:pt idx="389">
                  <c:v>-0.23414974408231259</c:v>
                </c:pt>
                <c:pt idx="390">
                  <c:v>-1.1324859245043228E-2</c:v>
                </c:pt>
                <c:pt idx="391">
                  <c:v>-0.405110140845788</c:v>
                </c:pt>
                <c:pt idx="392">
                  <c:v>-0.44988472935627577</c:v>
                </c:pt>
                <c:pt idx="393">
                  <c:v>-0.58329643579635437</c:v>
                </c:pt>
                <c:pt idx="394">
                  <c:v>-0.14326712723100599</c:v>
                </c:pt>
                <c:pt idx="395">
                  <c:v>-1.0347259308861156</c:v>
                </c:pt>
                <c:pt idx="396">
                  <c:v>-0.57432457968802364</c:v>
                </c:pt>
                <c:pt idx="397">
                  <c:v>-0.27902327759972145</c:v>
                </c:pt>
                <c:pt idx="398">
                  <c:v>-0.97842676862442968</c:v>
                </c:pt>
                <c:pt idx="399">
                  <c:v>-0.86717879686497579</c:v>
                </c:pt>
                <c:pt idx="400">
                  <c:v>-0.98839315005201378</c:v>
                </c:pt>
                <c:pt idx="401">
                  <c:v>-1.3781541671295638</c:v>
                </c:pt>
                <c:pt idx="402">
                  <c:v>-1.381132811036756</c:v>
                </c:pt>
                <c:pt idx="403">
                  <c:v>-1.6603616273760391</c:v>
                </c:pt>
                <c:pt idx="404">
                  <c:v>-2.0351824645118199</c:v>
                </c:pt>
                <c:pt idx="405">
                  <c:v>-1.6003676851341631</c:v>
                </c:pt>
                <c:pt idx="406">
                  <c:v>-0.36240430843661464</c:v>
                </c:pt>
                <c:pt idx="407">
                  <c:v>-0.14671084779156462</c:v>
                </c:pt>
                <c:pt idx="408">
                  <c:v>-0.31722492517549661</c:v>
                </c:pt>
                <c:pt idx="409">
                  <c:v>-0.29632878564731513</c:v>
                </c:pt>
                <c:pt idx="410">
                  <c:v>-0.59334940140536307</c:v>
                </c:pt>
                <c:pt idx="411">
                  <c:v>-0.6506279910597268</c:v>
                </c:pt>
                <c:pt idx="412">
                  <c:v>-0.90602693777921406</c:v>
                </c:pt>
                <c:pt idx="413">
                  <c:v>-1.4775783870172532</c:v>
                </c:pt>
                <c:pt idx="414">
                  <c:v>-1.0471994932472528</c:v>
                </c:pt>
                <c:pt idx="415">
                  <c:v>-0.94147669361497321</c:v>
                </c:pt>
                <c:pt idx="416">
                  <c:v>-1.1474360468256783</c:v>
                </c:pt>
                <c:pt idx="417">
                  <c:v>-0.63178411335036433</c:v>
                </c:pt>
                <c:pt idx="418">
                  <c:v>-0.62024985104236485</c:v>
                </c:pt>
                <c:pt idx="419">
                  <c:v>-0.88415669050168066</c:v>
                </c:pt>
                <c:pt idx="420">
                  <c:v>-0.41768447009216114</c:v>
                </c:pt>
                <c:pt idx="421">
                  <c:v>-0.98824699980184505</c:v>
                </c:pt>
                <c:pt idx="422">
                  <c:v>-1.5299368102962729</c:v>
                </c:pt>
                <c:pt idx="423">
                  <c:v>-1.0767701791159379</c:v>
                </c:pt>
                <c:pt idx="424">
                  <c:v>-0.71501885811171562</c:v>
                </c:pt>
                <c:pt idx="425">
                  <c:v>-0.70428255774452886</c:v>
                </c:pt>
                <c:pt idx="426">
                  <c:v>-0.89031488036952489</c:v>
                </c:pt>
                <c:pt idx="427">
                  <c:v>-0.50287578671068811</c:v>
                </c:pt>
                <c:pt idx="428">
                  <c:v>0.21228799405129672</c:v>
                </c:pt>
                <c:pt idx="429">
                  <c:v>0.14696364786404015</c:v>
                </c:pt>
                <c:pt idx="430">
                  <c:v>-7.5908363529020306E-2</c:v>
                </c:pt>
                <c:pt idx="431">
                  <c:v>-0.70183920562372215</c:v>
                </c:pt>
                <c:pt idx="432">
                  <c:v>-1.1653505324103142</c:v>
                </c:pt>
                <c:pt idx="433">
                  <c:v>-2.172445802416334</c:v>
                </c:pt>
                <c:pt idx="434">
                  <c:v>-1.5894389196516645</c:v>
                </c:pt>
                <c:pt idx="435">
                  <c:v>-1.1982450598462258</c:v>
                </c:pt>
                <c:pt idx="436">
                  <c:v>-1.4335781903807909</c:v>
                </c:pt>
                <c:pt idx="437">
                  <c:v>-0.95803188204870438</c:v>
                </c:pt>
                <c:pt idx="438">
                  <c:v>-1.7364108958297875</c:v>
                </c:pt>
                <c:pt idx="439">
                  <c:v>-1.2874978292453321</c:v>
                </c:pt>
                <c:pt idx="440">
                  <c:v>-1.0493474294641425</c:v>
                </c:pt>
                <c:pt idx="441">
                  <c:v>-1.3400944816728266</c:v>
                </c:pt>
                <c:pt idx="442">
                  <c:v>-1.9091480077049638</c:v>
                </c:pt>
                <c:pt idx="443">
                  <c:v>-2.0233607112680296</c:v>
                </c:pt>
                <c:pt idx="444">
                  <c:v>-1.9366653649196097</c:v>
                </c:pt>
                <c:pt idx="445">
                  <c:v>-1.8961011015434792</c:v>
                </c:pt>
                <c:pt idx="446">
                  <c:v>-2.1839967169244634</c:v>
                </c:pt>
                <c:pt idx="447">
                  <c:v>-1.9945523450375591</c:v>
                </c:pt>
                <c:pt idx="448">
                  <c:v>-1.9078205781299706</c:v>
                </c:pt>
                <c:pt idx="449">
                  <c:v>-2.1768449938342149</c:v>
                </c:pt>
                <c:pt idx="450">
                  <c:v>-1.9906514624150828</c:v>
                </c:pt>
                <c:pt idx="451">
                  <c:v>-2.2689221578133356</c:v>
                </c:pt>
                <c:pt idx="452">
                  <c:v>-2.3691465210555096</c:v>
                </c:pt>
                <c:pt idx="453">
                  <c:v>-2.2821415121878852</c:v>
                </c:pt>
                <c:pt idx="454">
                  <c:v>-2.3078970455301606</c:v>
                </c:pt>
                <c:pt idx="455">
                  <c:v>-2.3987445141392616</c:v>
                </c:pt>
                <c:pt idx="456">
                  <c:v>-2.4706404990853192</c:v>
                </c:pt>
                <c:pt idx="457">
                  <c:v>-2.5418380056562828</c:v>
                </c:pt>
                <c:pt idx="458">
                  <c:v>-2.5810672697900827</c:v>
                </c:pt>
                <c:pt idx="459">
                  <c:v>-2.6199181260714521</c:v>
                </c:pt>
                <c:pt idx="460">
                  <c:v>-2.6315598325347356</c:v>
                </c:pt>
                <c:pt idx="461">
                  <c:v>-2.6892048348892139</c:v>
                </c:pt>
                <c:pt idx="462">
                  <c:v>-2.7194883786543</c:v>
                </c:pt>
                <c:pt idx="463">
                  <c:v>-2.7289245770414139</c:v>
                </c:pt>
                <c:pt idx="464">
                  <c:v>-2.749042868536189</c:v>
                </c:pt>
                <c:pt idx="465">
                  <c:v>-2.7764357187584965</c:v>
                </c:pt>
                <c:pt idx="466">
                  <c:v>-2.7975427396901953</c:v>
                </c:pt>
                <c:pt idx="467">
                  <c:v>-2.8252932370289807</c:v>
                </c:pt>
                <c:pt idx="468">
                  <c:v>-2.8158337595450611</c:v>
                </c:pt>
                <c:pt idx="469">
                  <c:v>-2.8515875531870627</c:v>
                </c:pt>
                <c:pt idx="470">
                  <c:v>-2.8617516176435265</c:v>
                </c:pt>
                <c:pt idx="471">
                  <c:v>-2.8510921431868619</c:v>
                </c:pt>
                <c:pt idx="472">
                  <c:v>-2.8774754878650777</c:v>
                </c:pt>
                <c:pt idx="473">
                  <c:v>-2.8736711908957213</c:v>
                </c:pt>
                <c:pt idx="474">
                  <c:v>-2.8897990709394028</c:v>
                </c:pt>
                <c:pt idx="475">
                  <c:v>-2.8637067484573731</c:v>
                </c:pt>
                <c:pt idx="476">
                  <c:v>-2.8475505569496518</c:v>
                </c:pt>
                <c:pt idx="477">
                  <c:v>-2.8684450114109694</c:v>
                </c:pt>
                <c:pt idx="478">
                  <c:v>-2.8512941523905155</c:v>
                </c:pt>
                <c:pt idx="479">
                  <c:v>-2.8517791184908159</c:v>
                </c:pt>
                <c:pt idx="480">
                  <c:v>-2.8509555888386995</c:v>
                </c:pt>
                <c:pt idx="481">
                  <c:v>-2.8462061505528213</c:v>
                </c:pt>
                <c:pt idx="482">
                  <c:v>-2.8471097886244134</c:v>
                </c:pt>
                <c:pt idx="483">
                  <c:v>-2.8697358624533376</c:v>
                </c:pt>
                <c:pt idx="484">
                  <c:v>-2.8413786081810111</c:v>
                </c:pt>
                <c:pt idx="485">
                  <c:v>-2.8479887322033992</c:v>
                </c:pt>
                <c:pt idx="486">
                  <c:v>-2.883701964375196</c:v>
                </c:pt>
                <c:pt idx="487">
                  <c:v>-2.8719925734116414</c:v>
                </c:pt>
                <c:pt idx="488">
                  <c:v>-2.8498626333011368</c:v>
                </c:pt>
                <c:pt idx="489">
                  <c:v>-2.8631747251641082</c:v>
                </c:pt>
                <c:pt idx="490">
                  <c:v>-2.8770619323157165</c:v>
                </c:pt>
                <c:pt idx="491">
                  <c:v>-2.9011545867870581</c:v>
                </c:pt>
                <c:pt idx="492">
                  <c:v>-2.9062470212131597</c:v>
                </c:pt>
                <c:pt idx="493">
                  <c:v>-2.9050590646171548</c:v>
                </c:pt>
                <c:pt idx="494">
                  <c:v>-2.9079535712624782</c:v>
                </c:pt>
                <c:pt idx="495">
                  <c:v>-2.9341893079443571</c:v>
                </c:pt>
                <c:pt idx="496">
                  <c:v>-2.8078589493128581</c:v>
                </c:pt>
                <c:pt idx="497">
                  <c:v>-1.8797387905212126</c:v>
                </c:pt>
                <c:pt idx="498">
                  <c:v>-2.2565069659958636</c:v>
                </c:pt>
                <c:pt idx="499">
                  <c:v>-2.3856688837627038</c:v>
                </c:pt>
                <c:pt idx="500">
                  <c:v>-2.4351083752620406</c:v>
                </c:pt>
                <c:pt idx="501">
                  <c:v>-1.6920467037980558</c:v>
                </c:pt>
                <c:pt idx="502">
                  <c:v>-2.240782308363598</c:v>
                </c:pt>
                <c:pt idx="503">
                  <c:v>-1.6163530632566481</c:v>
                </c:pt>
                <c:pt idx="504">
                  <c:v>-1.4714730840163615</c:v>
                </c:pt>
                <c:pt idx="505">
                  <c:v>-0.57135320407608603</c:v>
                </c:pt>
                <c:pt idx="506">
                  <c:v>-0.66869025745535104</c:v>
                </c:pt>
                <c:pt idx="507">
                  <c:v>1.7171073527482261</c:v>
                </c:pt>
                <c:pt idx="508">
                  <c:v>1.4538875109747607</c:v>
                </c:pt>
                <c:pt idx="509">
                  <c:v>1.5634089443065768</c:v>
                </c:pt>
                <c:pt idx="510">
                  <c:v>-0.23850909662088693</c:v>
                </c:pt>
                <c:pt idx="511">
                  <c:v>0.43136888069055246</c:v>
                </c:pt>
                <c:pt idx="512">
                  <c:v>-0.25422922323785624</c:v>
                </c:pt>
                <c:pt idx="513">
                  <c:v>-1.104193609259041</c:v>
                </c:pt>
                <c:pt idx="514">
                  <c:v>-1.0515459687606699</c:v>
                </c:pt>
                <c:pt idx="515">
                  <c:v>-0.18205287047992069</c:v>
                </c:pt>
                <c:pt idx="516">
                  <c:v>-0.24794125710305703</c:v>
                </c:pt>
                <c:pt idx="517">
                  <c:v>2.8024995435542266</c:v>
                </c:pt>
                <c:pt idx="518">
                  <c:v>0.88262267294839658</c:v>
                </c:pt>
                <c:pt idx="519">
                  <c:v>0.76039087260091343</c:v>
                </c:pt>
                <c:pt idx="520">
                  <c:v>0.68573910640439273</c:v>
                </c:pt>
                <c:pt idx="521">
                  <c:v>0.52469400461646609</c:v>
                </c:pt>
                <c:pt idx="522">
                  <c:v>2.8902201354421231</c:v>
                </c:pt>
                <c:pt idx="523">
                  <c:v>3.0101714219311848</c:v>
                </c:pt>
                <c:pt idx="524">
                  <c:v>2.1998568698150867</c:v>
                </c:pt>
                <c:pt idx="525">
                  <c:v>2.4928865950634593</c:v>
                </c:pt>
                <c:pt idx="526">
                  <c:v>-1.166088095733997</c:v>
                </c:pt>
                <c:pt idx="527">
                  <c:v>-0.90003878300475293</c:v>
                </c:pt>
                <c:pt idx="528">
                  <c:v>-0.99794530831356365</c:v>
                </c:pt>
                <c:pt idx="529">
                  <c:v>0.76325963850253364</c:v>
                </c:pt>
                <c:pt idx="530">
                  <c:v>3.8270508177904228</c:v>
                </c:pt>
                <c:pt idx="531">
                  <c:v>4.3512329631689166</c:v>
                </c:pt>
                <c:pt idx="532">
                  <c:v>5.5181437268535642</c:v>
                </c:pt>
                <c:pt idx="533">
                  <c:v>3.8614125888331463</c:v>
                </c:pt>
                <c:pt idx="534">
                  <c:v>5.6749078843998717</c:v>
                </c:pt>
                <c:pt idx="535">
                  <c:v>2.1160558992379563</c:v>
                </c:pt>
                <c:pt idx="536">
                  <c:v>3.4774917098585489</c:v>
                </c:pt>
                <c:pt idx="537">
                  <c:v>1.8163032422696457</c:v>
                </c:pt>
                <c:pt idx="538">
                  <c:v>1.9338953280852444</c:v>
                </c:pt>
                <c:pt idx="539">
                  <c:v>4.5907848267393465</c:v>
                </c:pt>
                <c:pt idx="540">
                  <c:v>6.7049289730156563</c:v>
                </c:pt>
                <c:pt idx="541">
                  <c:v>5.3248455192983046</c:v>
                </c:pt>
                <c:pt idx="542">
                  <c:v>3.7257284016744441</c:v>
                </c:pt>
                <c:pt idx="543">
                  <c:v>7.94306108925581</c:v>
                </c:pt>
                <c:pt idx="544">
                  <c:v>3.547096518850168</c:v>
                </c:pt>
                <c:pt idx="545">
                  <c:v>1.0782683389448877</c:v>
                </c:pt>
                <c:pt idx="546">
                  <c:v>3.6680505633619909</c:v>
                </c:pt>
                <c:pt idx="547">
                  <c:v>6.867649763162575</c:v>
                </c:pt>
                <c:pt idx="548">
                  <c:v>3.9303516369239566</c:v>
                </c:pt>
                <c:pt idx="549">
                  <c:v>2.7882832674608005</c:v>
                </c:pt>
                <c:pt idx="550">
                  <c:v>6.3701960811402447</c:v>
                </c:pt>
                <c:pt idx="551">
                  <c:v>6.7005802365707412</c:v>
                </c:pt>
                <c:pt idx="552">
                  <c:v>4.370303631656669</c:v>
                </c:pt>
                <c:pt idx="553">
                  <c:v>4.5824243717289548</c:v>
                </c:pt>
                <c:pt idx="554">
                  <c:v>4.8191824457048504</c:v>
                </c:pt>
                <c:pt idx="555">
                  <c:v>3.0432032780379425</c:v>
                </c:pt>
                <c:pt idx="556">
                  <c:v>2.9014619283333043</c:v>
                </c:pt>
                <c:pt idx="557">
                  <c:v>2.5185086939929269</c:v>
                </c:pt>
                <c:pt idx="558">
                  <c:v>1.3196284798298041</c:v>
                </c:pt>
                <c:pt idx="559">
                  <c:v>0.40604479612098565</c:v>
                </c:pt>
                <c:pt idx="560">
                  <c:v>1.4245524208139071</c:v>
                </c:pt>
                <c:pt idx="561">
                  <c:v>2.1158280821421016</c:v>
                </c:pt>
                <c:pt idx="562">
                  <c:v>1.74839228613064</c:v>
                </c:pt>
                <c:pt idx="563">
                  <c:v>6.2877605328261366</c:v>
                </c:pt>
                <c:pt idx="564">
                  <c:v>6.0924149598646444</c:v>
                </c:pt>
                <c:pt idx="565">
                  <c:v>8.5565524744948824</c:v>
                </c:pt>
                <c:pt idx="566">
                  <c:v>7.0807991367448642</c:v>
                </c:pt>
                <c:pt idx="567">
                  <c:v>3.893740752929542</c:v>
                </c:pt>
                <c:pt idx="568">
                  <c:v>-0.28475361375319697</c:v>
                </c:pt>
                <c:pt idx="569">
                  <c:v>2.9147897951006807</c:v>
                </c:pt>
                <c:pt idx="570">
                  <c:v>9.1919933440339552</c:v>
                </c:pt>
                <c:pt idx="571">
                  <c:v>8.7759752550710566</c:v>
                </c:pt>
                <c:pt idx="572">
                  <c:v>7.0992667060504777</c:v>
                </c:pt>
                <c:pt idx="573">
                  <c:v>7.4240481527073072</c:v>
                </c:pt>
                <c:pt idx="574">
                  <c:v>2.5956730424548713</c:v>
                </c:pt>
                <c:pt idx="575">
                  <c:v>6.647484580664786</c:v>
                </c:pt>
                <c:pt idx="576">
                  <c:v>4.9737928617611722</c:v>
                </c:pt>
                <c:pt idx="577">
                  <c:v>3.4184272834621554</c:v>
                </c:pt>
                <c:pt idx="578">
                  <c:v>1.7758949704248184</c:v>
                </c:pt>
                <c:pt idx="579">
                  <c:v>3.3589188186076036</c:v>
                </c:pt>
                <c:pt idx="580">
                  <c:v>4.9542366293731321</c:v>
                </c:pt>
                <c:pt idx="581">
                  <c:v>10.418599401199058</c:v>
                </c:pt>
                <c:pt idx="582">
                  <c:v>6.4310742860897001</c:v>
                </c:pt>
                <c:pt idx="583">
                  <c:v>6.8369822971602439</c:v>
                </c:pt>
                <c:pt idx="584">
                  <c:v>7.2303977517524709</c:v>
                </c:pt>
                <c:pt idx="585">
                  <c:v>4.2081069214472748</c:v>
                </c:pt>
                <c:pt idx="586">
                  <c:v>5.0893989674965168</c:v>
                </c:pt>
                <c:pt idx="587">
                  <c:v>5.4340841690130315</c:v>
                </c:pt>
                <c:pt idx="588">
                  <c:v>7.1044693892068134</c:v>
                </c:pt>
                <c:pt idx="589">
                  <c:v>7.2065652153852415</c:v>
                </c:pt>
                <c:pt idx="590">
                  <c:v>7.0013404864709861</c:v>
                </c:pt>
                <c:pt idx="591">
                  <c:v>7.4833744015704307</c:v>
                </c:pt>
                <c:pt idx="592">
                  <c:v>7.8706486446014079</c:v>
                </c:pt>
                <c:pt idx="593">
                  <c:v>4.3665003733554197</c:v>
                </c:pt>
                <c:pt idx="594">
                  <c:v>3.7301319708689329</c:v>
                </c:pt>
                <c:pt idx="595">
                  <c:v>3.6375770099303262</c:v>
                </c:pt>
                <c:pt idx="596">
                  <c:v>5.6092237384159578</c:v>
                </c:pt>
                <c:pt idx="597">
                  <c:v>2.9445753146109088</c:v>
                </c:pt>
                <c:pt idx="598">
                  <c:v>4.0690136081488752</c:v>
                </c:pt>
                <c:pt idx="599">
                  <c:v>1.141902404155537</c:v>
                </c:pt>
                <c:pt idx="600">
                  <c:v>7.1876029422145553</c:v>
                </c:pt>
                <c:pt idx="601">
                  <c:v>7.2474518568339423</c:v>
                </c:pt>
                <c:pt idx="602">
                  <c:v>4.0678484131500214</c:v>
                </c:pt>
                <c:pt idx="603">
                  <c:v>2.1323931487068237</c:v>
                </c:pt>
                <c:pt idx="604">
                  <c:v>0.43740879813534139</c:v>
                </c:pt>
                <c:pt idx="605">
                  <c:v>-1.404083003161638</c:v>
                </c:pt>
                <c:pt idx="606">
                  <c:v>-1.771048648188378</c:v>
                </c:pt>
                <c:pt idx="607">
                  <c:v>4.0916824523725577</c:v>
                </c:pt>
                <c:pt idx="608">
                  <c:v>0.3072729277025843</c:v>
                </c:pt>
                <c:pt idx="609">
                  <c:v>3.9118861055139842</c:v>
                </c:pt>
                <c:pt idx="610">
                  <c:v>6.2216149903837277</c:v>
                </c:pt>
                <c:pt idx="611">
                  <c:v>6.6134825076716748</c:v>
                </c:pt>
                <c:pt idx="612">
                  <c:v>5.0863093595317039</c:v>
                </c:pt>
                <c:pt idx="613">
                  <c:v>4.4235242711808116</c:v>
                </c:pt>
                <c:pt idx="614">
                  <c:v>5.6920725620840056</c:v>
                </c:pt>
                <c:pt idx="615">
                  <c:v>5.1413606853454974</c:v>
                </c:pt>
                <c:pt idx="616">
                  <c:v>2.3503237689276979</c:v>
                </c:pt>
                <c:pt idx="617">
                  <c:v>1.9607399993618713</c:v>
                </c:pt>
                <c:pt idx="618">
                  <c:v>1.3103537510830376</c:v>
                </c:pt>
                <c:pt idx="619">
                  <c:v>3.4646808321917688</c:v>
                </c:pt>
                <c:pt idx="620">
                  <c:v>3.5185657345612187</c:v>
                </c:pt>
                <c:pt idx="621">
                  <c:v>6.1040291131276732</c:v>
                </c:pt>
                <c:pt idx="622">
                  <c:v>5.4240097440358515</c:v>
                </c:pt>
                <c:pt idx="623">
                  <c:v>5.8865562243180065</c:v>
                </c:pt>
                <c:pt idx="624">
                  <c:v>2.2235923281648362</c:v>
                </c:pt>
                <c:pt idx="625">
                  <c:v>5.0755449130380441</c:v>
                </c:pt>
                <c:pt idx="626">
                  <c:v>4.5132376648418626</c:v>
                </c:pt>
                <c:pt idx="627">
                  <c:v>5.2749797688127593</c:v>
                </c:pt>
                <c:pt idx="628">
                  <c:v>2.9343783540183965</c:v>
                </c:pt>
                <c:pt idx="629">
                  <c:v>7.0262421086820019</c:v>
                </c:pt>
                <c:pt idx="630">
                  <c:v>4.530114491701398</c:v>
                </c:pt>
                <c:pt idx="631">
                  <c:v>3.5030308833725265</c:v>
                </c:pt>
                <c:pt idx="632">
                  <c:v>5.0486699806131519</c:v>
                </c:pt>
                <c:pt idx="633">
                  <c:v>5.618500794403225</c:v>
                </c:pt>
                <c:pt idx="634">
                  <c:v>7.6055425274767385</c:v>
                </c:pt>
                <c:pt idx="635">
                  <c:v>7.1292875249052923</c:v>
                </c:pt>
                <c:pt idx="636">
                  <c:v>5.0880939982242186</c:v>
                </c:pt>
                <c:pt idx="637">
                  <c:v>6.0394875854237418</c:v>
                </c:pt>
                <c:pt idx="638">
                  <c:v>5.558170118785255</c:v>
                </c:pt>
                <c:pt idx="639">
                  <c:v>4.049549258399221</c:v>
                </c:pt>
                <c:pt idx="640">
                  <c:v>7.0132252539564899</c:v>
                </c:pt>
                <c:pt idx="641">
                  <c:v>7.9384773630465588</c:v>
                </c:pt>
                <c:pt idx="642">
                  <c:v>4.9859648368982823</c:v>
                </c:pt>
                <c:pt idx="643">
                  <c:v>7.526078035168049</c:v>
                </c:pt>
                <c:pt idx="644">
                  <c:v>7.9255795004348091</c:v>
                </c:pt>
                <c:pt idx="645">
                  <c:v>6.2970138018040966</c:v>
                </c:pt>
                <c:pt idx="646">
                  <c:v>6.0149831707419281</c:v>
                </c:pt>
                <c:pt idx="647">
                  <c:v>6.2918706869521834</c:v>
                </c:pt>
                <c:pt idx="648">
                  <c:v>4.1358109949080291</c:v>
                </c:pt>
                <c:pt idx="649">
                  <c:v>4.7598030113643164</c:v>
                </c:pt>
                <c:pt idx="650">
                  <c:v>1.6662531090579913</c:v>
                </c:pt>
                <c:pt idx="651">
                  <c:v>-1.2210516160671148E-2</c:v>
                </c:pt>
                <c:pt idx="652">
                  <c:v>-0.98120248432524981</c:v>
                </c:pt>
                <c:pt idx="653">
                  <c:v>1.908384299414867</c:v>
                </c:pt>
                <c:pt idx="654">
                  <c:v>5.5539449610405356</c:v>
                </c:pt>
                <c:pt idx="655">
                  <c:v>6.417311481388599</c:v>
                </c:pt>
                <c:pt idx="656">
                  <c:v>6.6554825904353017</c:v>
                </c:pt>
                <c:pt idx="657">
                  <c:v>6.7835018462017231</c:v>
                </c:pt>
                <c:pt idx="658">
                  <c:v>7.3627696090654009</c:v>
                </c:pt>
                <c:pt idx="659">
                  <c:v>7.8619696990056447</c:v>
                </c:pt>
                <c:pt idx="660">
                  <c:v>5.0324044299422388</c:v>
                </c:pt>
                <c:pt idx="661">
                  <c:v>-0.15047842570139469</c:v>
                </c:pt>
                <c:pt idx="662">
                  <c:v>7.3384804339757252</c:v>
                </c:pt>
                <c:pt idx="663">
                  <c:v>6.5132159539193939</c:v>
                </c:pt>
                <c:pt idx="664">
                  <c:v>5.199128215530191</c:v>
                </c:pt>
                <c:pt idx="665">
                  <c:v>5.5132385875548255</c:v>
                </c:pt>
                <c:pt idx="666">
                  <c:v>6.7468354413462661</c:v>
                </c:pt>
                <c:pt idx="667">
                  <c:v>4.4737705823956748</c:v>
                </c:pt>
                <c:pt idx="668">
                  <c:v>4.1107924649790846</c:v>
                </c:pt>
                <c:pt idx="669">
                  <c:v>5.8201860477917418</c:v>
                </c:pt>
                <c:pt idx="670">
                  <c:v>1.8511765900468213</c:v>
                </c:pt>
                <c:pt idx="671">
                  <c:v>2.8142157283363445</c:v>
                </c:pt>
                <c:pt idx="672">
                  <c:v>4.0037475583471043</c:v>
                </c:pt>
                <c:pt idx="673">
                  <c:v>4.6596337671615533</c:v>
                </c:pt>
                <c:pt idx="674">
                  <c:v>5.1780372319623735</c:v>
                </c:pt>
                <c:pt idx="675">
                  <c:v>2.3080883403279628</c:v>
                </c:pt>
                <c:pt idx="676">
                  <c:v>3.3211061550719734</c:v>
                </c:pt>
                <c:pt idx="677">
                  <c:v>7.9015926661552331</c:v>
                </c:pt>
                <c:pt idx="678">
                  <c:v>3.9332942240799196</c:v>
                </c:pt>
                <c:pt idx="679">
                  <c:v>3.8701090214319001</c:v>
                </c:pt>
                <c:pt idx="680">
                  <c:v>3.6868422832447623</c:v>
                </c:pt>
                <c:pt idx="681">
                  <c:v>3.404466384252447</c:v>
                </c:pt>
                <c:pt idx="682">
                  <c:v>1.0285730774113211</c:v>
                </c:pt>
                <c:pt idx="683">
                  <c:v>2.8748482109897111E-2</c:v>
                </c:pt>
                <c:pt idx="684">
                  <c:v>-0.7851241605080217</c:v>
                </c:pt>
                <c:pt idx="685">
                  <c:v>0.43304129702149696</c:v>
                </c:pt>
                <c:pt idx="686">
                  <c:v>-0.54938837598030865</c:v>
                </c:pt>
                <c:pt idx="687">
                  <c:v>-0.72035197352433578</c:v>
                </c:pt>
                <c:pt idx="688">
                  <c:v>-1.0675659709461494</c:v>
                </c:pt>
                <c:pt idx="689">
                  <c:v>-1.0292319604880973</c:v>
                </c:pt>
                <c:pt idx="690">
                  <c:v>-0.84011140692947794</c:v>
                </c:pt>
                <c:pt idx="691">
                  <c:v>-2.0595441595089969</c:v>
                </c:pt>
                <c:pt idx="692">
                  <c:v>-1.361012142349205</c:v>
                </c:pt>
                <c:pt idx="693">
                  <c:v>-1.9007899716380505</c:v>
                </c:pt>
                <c:pt idx="694">
                  <c:v>-1.7173757602372497</c:v>
                </c:pt>
                <c:pt idx="695">
                  <c:v>-2.3334588993454863</c:v>
                </c:pt>
                <c:pt idx="696">
                  <c:v>-2.3311123462128602</c:v>
                </c:pt>
                <c:pt idx="697">
                  <c:v>-2.2991464417326579</c:v>
                </c:pt>
                <c:pt idx="698">
                  <c:v>-2.5525257695948378</c:v>
                </c:pt>
                <c:pt idx="699">
                  <c:v>-2.8165949299686188</c:v>
                </c:pt>
                <c:pt idx="700">
                  <c:v>-2.7322997997861975</c:v>
                </c:pt>
                <c:pt idx="701">
                  <c:v>-2.8784711429480137</c:v>
                </c:pt>
                <c:pt idx="702">
                  <c:v>-2.9617798764690839</c:v>
                </c:pt>
                <c:pt idx="703">
                  <c:v>-3.0514020106632511</c:v>
                </c:pt>
                <c:pt idx="704">
                  <c:v>-3.0306740300033441</c:v>
                </c:pt>
                <c:pt idx="705">
                  <c:v>-3.1196165100170425</c:v>
                </c:pt>
                <c:pt idx="706">
                  <c:v>-3.2061260851419027</c:v>
                </c:pt>
                <c:pt idx="707">
                  <c:v>-3.236281328635604</c:v>
                </c:pt>
                <c:pt idx="708">
                  <c:v>-3.2404622304792907</c:v>
                </c:pt>
                <c:pt idx="709">
                  <c:v>-3.2521083934421657</c:v>
                </c:pt>
                <c:pt idx="710">
                  <c:v>-3.2588654070766943</c:v>
                </c:pt>
                <c:pt idx="711">
                  <c:v>-3.2566857736784582</c:v>
                </c:pt>
                <c:pt idx="712">
                  <c:v>-3.2826819096485771</c:v>
                </c:pt>
                <c:pt idx="713">
                  <c:v>-3.2973223627441817</c:v>
                </c:pt>
                <c:pt idx="714">
                  <c:v>-3.3549916898135024</c:v>
                </c:pt>
                <c:pt idx="715">
                  <c:v>-3.3522392123198186</c:v>
                </c:pt>
                <c:pt idx="716">
                  <c:v>-3.3747530779288493</c:v>
                </c:pt>
                <c:pt idx="717">
                  <c:v>-3.357871081179753</c:v>
                </c:pt>
                <c:pt idx="718">
                  <c:v>-3.3679366173121617</c:v>
                </c:pt>
                <c:pt idx="719">
                  <c:v>-3.3882967813940068</c:v>
                </c:pt>
                <c:pt idx="720">
                  <c:v>-3.3809760271843015</c:v>
                </c:pt>
                <c:pt idx="721">
                  <c:v>-3.4017558056233632</c:v>
                </c:pt>
                <c:pt idx="722">
                  <c:v>-3.3975348371877656</c:v>
                </c:pt>
                <c:pt idx="723">
                  <c:v>-3.4162653941895549</c:v>
                </c:pt>
                <c:pt idx="724">
                  <c:v>-3.4562056177142475</c:v>
                </c:pt>
                <c:pt idx="725">
                  <c:v>-3.4492580625909541</c:v>
                </c:pt>
                <c:pt idx="726">
                  <c:v>-3.4456701087635988</c:v>
                </c:pt>
                <c:pt idx="727">
                  <c:v>-3.456258866961659</c:v>
                </c:pt>
                <c:pt idx="728">
                  <c:v>-3.4477877950541469</c:v>
                </c:pt>
                <c:pt idx="729">
                  <c:v>-3.4573270249382837</c:v>
                </c:pt>
                <c:pt idx="730">
                  <c:v>-3.4588850789598391</c:v>
                </c:pt>
                <c:pt idx="731">
                  <c:v>-3.4593930217130087</c:v>
                </c:pt>
                <c:pt idx="732">
                  <c:v>-3.4815337159737725</c:v>
                </c:pt>
                <c:pt idx="733">
                  <c:v>-3.4586235367644713</c:v>
                </c:pt>
                <c:pt idx="734">
                  <c:v>-3.4855963190187911</c:v>
                </c:pt>
                <c:pt idx="735">
                  <c:v>-3.2268432300782912</c:v>
                </c:pt>
                <c:pt idx="736">
                  <c:v>-3.0228884470157702</c:v>
                </c:pt>
                <c:pt idx="737">
                  <c:v>-1.7422725121634342</c:v>
                </c:pt>
                <c:pt idx="738">
                  <c:v>-1.2766719209151622</c:v>
                </c:pt>
                <c:pt idx="739">
                  <c:v>-0.59382090125648102</c:v>
                </c:pt>
                <c:pt idx="740">
                  <c:v>-1.6145214891853943</c:v>
                </c:pt>
                <c:pt idx="741">
                  <c:v>-0.81066624085046612</c:v>
                </c:pt>
                <c:pt idx="742">
                  <c:v>0.56572437435609135</c:v>
                </c:pt>
                <c:pt idx="743">
                  <c:v>1.8073025419951039</c:v>
                </c:pt>
                <c:pt idx="744">
                  <c:v>2.0176801404009459</c:v>
                </c:pt>
                <c:pt idx="745">
                  <c:v>1.8811587367603466</c:v>
                </c:pt>
                <c:pt idx="746">
                  <c:v>2.518480626923969</c:v>
                </c:pt>
                <c:pt idx="747">
                  <c:v>5.3909053828065545</c:v>
                </c:pt>
                <c:pt idx="748">
                  <c:v>5.478336650470772</c:v>
                </c:pt>
                <c:pt idx="749">
                  <c:v>3.834180261042297</c:v>
                </c:pt>
                <c:pt idx="750">
                  <c:v>10.473885243837078</c:v>
                </c:pt>
                <c:pt idx="751">
                  <c:v>8.6570450150771467</c:v>
                </c:pt>
                <c:pt idx="752">
                  <c:v>4.5975147792791109</c:v>
                </c:pt>
                <c:pt idx="753">
                  <c:v>6.4518301128691942</c:v>
                </c:pt>
                <c:pt idx="754">
                  <c:v>9.8399240115197415</c:v>
                </c:pt>
                <c:pt idx="755">
                  <c:v>6.3774283555878108</c:v>
                </c:pt>
                <c:pt idx="756">
                  <c:v>2.5082067203260339</c:v>
                </c:pt>
                <c:pt idx="757">
                  <c:v>7.5114265552077235</c:v>
                </c:pt>
                <c:pt idx="758">
                  <c:v>3.2398939334668309</c:v>
                </c:pt>
                <c:pt idx="759">
                  <c:v>7.1637023764058121</c:v>
                </c:pt>
                <c:pt idx="760">
                  <c:v>7.6620806563527104</c:v>
                </c:pt>
                <c:pt idx="761">
                  <c:v>4.9595822172462505</c:v>
                </c:pt>
                <c:pt idx="762">
                  <c:v>4.0754899015911334</c:v>
                </c:pt>
                <c:pt idx="763">
                  <c:v>7.1901004666082287</c:v>
                </c:pt>
                <c:pt idx="764">
                  <c:v>11.209391644748301</c:v>
                </c:pt>
                <c:pt idx="765">
                  <c:v>5.8830839566849207</c:v>
                </c:pt>
                <c:pt idx="766">
                  <c:v>14.53803902311498</c:v>
                </c:pt>
                <c:pt idx="767">
                  <c:v>12.672693475485897</c:v>
                </c:pt>
                <c:pt idx="768">
                  <c:v>17.343517284424603</c:v>
                </c:pt>
                <c:pt idx="769">
                  <c:v>14.891183642755813</c:v>
                </c:pt>
                <c:pt idx="770">
                  <c:v>18.932483443889236</c:v>
                </c:pt>
                <c:pt idx="771">
                  <c:v>15.810891381866721</c:v>
                </c:pt>
                <c:pt idx="772">
                  <c:v>17.514191408745184</c:v>
                </c:pt>
                <c:pt idx="773">
                  <c:v>17.135622319423494</c:v>
                </c:pt>
                <c:pt idx="774">
                  <c:v>13.490400322417862</c:v>
                </c:pt>
                <c:pt idx="775">
                  <c:v>8.0342982834021086</c:v>
                </c:pt>
                <c:pt idx="776">
                  <c:v>12.428737810285117</c:v>
                </c:pt>
                <c:pt idx="777">
                  <c:v>12.287510932518552</c:v>
                </c:pt>
                <c:pt idx="778">
                  <c:v>10.212730413828641</c:v>
                </c:pt>
                <c:pt idx="779">
                  <c:v>14.205898693774488</c:v>
                </c:pt>
                <c:pt idx="780">
                  <c:v>17.523945980008083</c:v>
                </c:pt>
                <c:pt idx="781">
                  <c:v>16.111607783924608</c:v>
                </c:pt>
                <c:pt idx="782">
                  <c:v>15.586681964748561</c:v>
                </c:pt>
                <c:pt idx="783">
                  <c:v>15.759334154074878</c:v>
                </c:pt>
                <c:pt idx="784">
                  <c:v>13.428024423664443</c:v>
                </c:pt>
                <c:pt idx="785">
                  <c:v>14.220483280232898</c:v>
                </c:pt>
                <c:pt idx="786">
                  <c:v>11.111143257143919</c:v>
                </c:pt>
                <c:pt idx="787">
                  <c:v>14.206558908901169</c:v>
                </c:pt>
                <c:pt idx="788">
                  <c:v>7.4859087674125746</c:v>
                </c:pt>
                <c:pt idx="789">
                  <c:v>5.7616219003896134</c:v>
                </c:pt>
                <c:pt idx="790">
                  <c:v>11.007989985618426</c:v>
                </c:pt>
                <c:pt idx="791">
                  <c:v>13.798710581699813</c:v>
                </c:pt>
                <c:pt idx="792">
                  <c:v>11.949527640355607</c:v>
                </c:pt>
                <c:pt idx="793">
                  <c:v>14.908139896779716</c:v>
                </c:pt>
                <c:pt idx="794">
                  <c:v>13.66668094275213</c:v>
                </c:pt>
                <c:pt idx="795">
                  <c:v>13.774592858110502</c:v>
                </c:pt>
                <c:pt idx="796">
                  <c:v>13.707702856218685</c:v>
                </c:pt>
                <c:pt idx="797">
                  <c:v>14.332441687165542</c:v>
                </c:pt>
                <c:pt idx="798">
                  <c:v>12.398285831885813</c:v>
                </c:pt>
                <c:pt idx="799">
                  <c:v>14.488173390297465</c:v>
                </c:pt>
                <c:pt idx="800">
                  <c:v>9.7983957481509893</c:v>
                </c:pt>
                <c:pt idx="801">
                  <c:v>6.4421956235662936</c:v>
                </c:pt>
                <c:pt idx="802">
                  <c:v>4.1066546545625471</c:v>
                </c:pt>
                <c:pt idx="803">
                  <c:v>6.0101284954955148</c:v>
                </c:pt>
                <c:pt idx="804">
                  <c:v>16.601826730535052</c:v>
                </c:pt>
                <c:pt idx="805">
                  <c:v>9.2170899477348129</c:v>
                </c:pt>
                <c:pt idx="806">
                  <c:v>13.805719122033155</c:v>
                </c:pt>
                <c:pt idx="807">
                  <c:v>15.534440477585477</c:v>
                </c:pt>
                <c:pt idx="808">
                  <c:v>12.249351172764666</c:v>
                </c:pt>
                <c:pt idx="809">
                  <c:v>9.221842169512307</c:v>
                </c:pt>
                <c:pt idx="810">
                  <c:v>9.8480315068384385</c:v>
                </c:pt>
                <c:pt idx="811">
                  <c:v>12.560657489617933</c:v>
                </c:pt>
                <c:pt idx="812">
                  <c:v>8.8771787357070249</c:v>
                </c:pt>
                <c:pt idx="813">
                  <c:v>14.972092243015911</c:v>
                </c:pt>
                <c:pt idx="814">
                  <c:v>16.147670906827159</c:v>
                </c:pt>
                <c:pt idx="815">
                  <c:v>17.155798512682342</c:v>
                </c:pt>
                <c:pt idx="816">
                  <c:v>14.64624951898552</c:v>
                </c:pt>
                <c:pt idx="817">
                  <c:v>15.93140588598958</c:v>
                </c:pt>
                <c:pt idx="818">
                  <c:v>9.4269394284542614</c:v>
                </c:pt>
                <c:pt idx="819">
                  <c:v>5.8108413322423891</c:v>
                </c:pt>
                <c:pt idx="820">
                  <c:v>4.2614870849383646</c:v>
                </c:pt>
                <c:pt idx="821">
                  <c:v>6.4228397787903457</c:v>
                </c:pt>
                <c:pt idx="822">
                  <c:v>11.960940693163691</c:v>
                </c:pt>
                <c:pt idx="823">
                  <c:v>11.700130119510066</c:v>
                </c:pt>
                <c:pt idx="824">
                  <c:v>12.687966338948343</c:v>
                </c:pt>
                <c:pt idx="825">
                  <c:v>10.993305336088266</c:v>
                </c:pt>
                <c:pt idx="826">
                  <c:v>17.856626865180292</c:v>
                </c:pt>
                <c:pt idx="827">
                  <c:v>12.838218003898172</c:v>
                </c:pt>
                <c:pt idx="828">
                  <c:v>9.843015405636379</c:v>
                </c:pt>
                <c:pt idx="829">
                  <c:v>9.6101726664334812</c:v>
                </c:pt>
                <c:pt idx="830">
                  <c:v>10.284503745660889</c:v>
                </c:pt>
                <c:pt idx="831">
                  <c:v>19.541958456066467</c:v>
                </c:pt>
                <c:pt idx="832">
                  <c:v>9.1012912242016686</c:v>
                </c:pt>
                <c:pt idx="833">
                  <c:v>12.71546159600322</c:v>
                </c:pt>
                <c:pt idx="834">
                  <c:v>13.085159291544656</c:v>
                </c:pt>
                <c:pt idx="835">
                  <c:v>10.480470491951877</c:v>
                </c:pt>
                <c:pt idx="836">
                  <c:v>13.986789852401294</c:v>
                </c:pt>
                <c:pt idx="837">
                  <c:v>6.3322966125493041</c:v>
                </c:pt>
                <c:pt idx="838">
                  <c:v>2.4069155793654429</c:v>
                </c:pt>
                <c:pt idx="839">
                  <c:v>2.5877288992737446</c:v>
                </c:pt>
                <c:pt idx="840">
                  <c:v>8.8933450559983811</c:v>
                </c:pt>
                <c:pt idx="841">
                  <c:v>14.415757767513727</c:v>
                </c:pt>
                <c:pt idx="842">
                  <c:v>12.487496825307865</c:v>
                </c:pt>
                <c:pt idx="843">
                  <c:v>17.464372105221639</c:v>
                </c:pt>
                <c:pt idx="844">
                  <c:v>8.9623620076428541</c:v>
                </c:pt>
                <c:pt idx="845">
                  <c:v>14.843601057672927</c:v>
                </c:pt>
                <c:pt idx="846">
                  <c:v>5.7896389318887191</c:v>
                </c:pt>
                <c:pt idx="847">
                  <c:v>13.742715149030726</c:v>
                </c:pt>
                <c:pt idx="848">
                  <c:v>14.101480940492117</c:v>
                </c:pt>
                <c:pt idx="849">
                  <c:v>11.607590498716069</c:v>
                </c:pt>
                <c:pt idx="850">
                  <c:v>6.8046266642384445</c:v>
                </c:pt>
                <c:pt idx="851">
                  <c:v>11.24962385276328</c:v>
                </c:pt>
                <c:pt idx="852">
                  <c:v>10.625999607262404</c:v>
                </c:pt>
                <c:pt idx="853">
                  <c:v>13.216852758412079</c:v>
                </c:pt>
                <c:pt idx="854">
                  <c:v>13.949290546007687</c:v>
                </c:pt>
                <c:pt idx="855">
                  <c:v>10.50269158226339</c:v>
                </c:pt>
                <c:pt idx="856">
                  <c:v>15.055183444583541</c:v>
                </c:pt>
                <c:pt idx="857">
                  <c:v>16.789808316546718</c:v>
                </c:pt>
                <c:pt idx="858">
                  <c:v>17.91972388316978</c:v>
                </c:pt>
                <c:pt idx="859">
                  <c:v>13.525448026180097</c:v>
                </c:pt>
                <c:pt idx="860">
                  <c:v>7.8039387057936231</c:v>
                </c:pt>
                <c:pt idx="861">
                  <c:v>7.6934749005962422</c:v>
                </c:pt>
                <c:pt idx="862">
                  <c:v>14.505098258161198</c:v>
                </c:pt>
                <c:pt idx="863">
                  <c:v>11.570885761889704</c:v>
                </c:pt>
                <c:pt idx="864">
                  <c:v>13.628905131718538</c:v>
                </c:pt>
                <c:pt idx="865">
                  <c:v>13.417929893922032</c:v>
                </c:pt>
                <c:pt idx="866">
                  <c:v>12.176506220804661</c:v>
                </c:pt>
                <c:pt idx="867">
                  <c:v>12.105369576683334</c:v>
                </c:pt>
                <c:pt idx="868">
                  <c:v>9.3906368230853854</c:v>
                </c:pt>
                <c:pt idx="869">
                  <c:v>11.304196451411851</c:v>
                </c:pt>
                <c:pt idx="870">
                  <c:v>10.317905635550773</c:v>
                </c:pt>
                <c:pt idx="871">
                  <c:v>15.663466765067502</c:v>
                </c:pt>
                <c:pt idx="872">
                  <c:v>11.547811955736476</c:v>
                </c:pt>
                <c:pt idx="873">
                  <c:v>10.799600154883171</c:v>
                </c:pt>
                <c:pt idx="874">
                  <c:v>7.5727768062436969</c:v>
                </c:pt>
                <c:pt idx="875">
                  <c:v>9.6500195962111022</c:v>
                </c:pt>
                <c:pt idx="876">
                  <c:v>11.3369514746948</c:v>
                </c:pt>
                <c:pt idx="877">
                  <c:v>14.465482349252134</c:v>
                </c:pt>
                <c:pt idx="878">
                  <c:v>18.334988496804172</c:v>
                </c:pt>
                <c:pt idx="879">
                  <c:v>15.371583286789592</c:v>
                </c:pt>
                <c:pt idx="880">
                  <c:v>10.313680917028535</c:v>
                </c:pt>
                <c:pt idx="881">
                  <c:v>7.1955946727018212</c:v>
                </c:pt>
                <c:pt idx="882">
                  <c:v>9.1249644455198453</c:v>
                </c:pt>
                <c:pt idx="883">
                  <c:v>11.519566401204518</c:v>
                </c:pt>
                <c:pt idx="884">
                  <c:v>16.743376423481639</c:v>
                </c:pt>
                <c:pt idx="885">
                  <c:v>14.862960315931117</c:v>
                </c:pt>
                <c:pt idx="886">
                  <c:v>10.258526693781489</c:v>
                </c:pt>
                <c:pt idx="887">
                  <c:v>9.9312787688054183</c:v>
                </c:pt>
                <c:pt idx="888">
                  <c:v>13.351410980576151</c:v>
                </c:pt>
                <c:pt idx="889">
                  <c:v>12.960427672184792</c:v>
                </c:pt>
                <c:pt idx="890">
                  <c:v>14.309761404638577</c:v>
                </c:pt>
                <c:pt idx="891">
                  <c:v>13.40166425607835</c:v>
                </c:pt>
                <c:pt idx="892">
                  <c:v>13.93970612872668</c:v>
                </c:pt>
                <c:pt idx="893">
                  <c:v>10.619537088866881</c:v>
                </c:pt>
                <c:pt idx="894">
                  <c:v>5.4360938250033737</c:v>
                </c:pt>
                <c:pt idx="895">
                  <c:v>11.114281072406262</c:v>
                </c:pt>
                <c:pt idx="896">
                  <c:v>11.449682889019265</c:v>
                </c:pt>
                <c:pt idx="897">
                  <c:v>13.147634398127861</c:v>
                </c:pt>
                <c:pt idx="898">
                  <c:v>12.277758160313068</c:v>
                </c:pt>
                <c:pt idx="899">
                  <c:v>10.628798724496901</c:v>
                </c:pt>
                <c:pt idx="900">
                  <c:v>12.196057061778143</c:v>
                </c:pt>
                <c:pt idx="901">
                  <c:v>13.24660153992675</c:v>
                </c:pt>
                <c:pt idx="902">
                  <c:v>15.210390006292563</c:v>
                </c:pt>
                <c:pt idx="903">
                  <c:v>12.341709501318821</c:v>
                </c:pt>
                <c:pt idx="904">
                  <c:v>7.1291476147154249</c:v>
                </c:pt>
                <c:pt idx="905">
                  <c:v>15.788110084158834</c:v>
                </c:pt>
                <c:pt idx="906">
                  <c:v>7.4182900340011848</c:v>
                </c:pt>
                <c:pt idx="907">
                  <c:v>9.5754564926539452</c:v>
                </c:pt>
                <c:pt idx="908">
                  <c:v>10.128643365389999</c:v>
                </c:pt>
                <c:pt idx="909">
                  <c:v>10.907467480692578</c:v>
                </c:pt>
                <c:pt idx="910">
                  <c:v>10.804183478026285</c:v>
                </c:pt>
                <c:pt idx="911">
                  <c:v>10.035343390790885</c:v>
                </c:pt>
                <c:pt idx="912">
                  <c:v>13.101527919741162</c:v>
                </c:pt>
                <c:pt idx="913">
                  <c:v>15.690280795538591</c:v>
                </c:pt>
                <c:pt idx="914">
                  <c:v>11.833189054281856</c:v>
                </c:pt>
                <c:pt idx="915">
                  <c:v>10.102367662395672</c:v>
                </c:pt>
                <c:pt idx="916">
                  <c:v>12.941536274946241</c:v>
                </c:pt>
                <c:pt idx="917">
                  <c:v>12.831227183658211</c:v>
                </c:pt>
                <c:pt idx="918">
                  <c:v>17.777451046754777</c:v>
                </c:pt>
                <c:pt idx="919">
                  <c:v>20.105215020961776</c:v>
                </c:pt>
                <c:pt idx="920">
                  <c:v>10.476954444057196</c:v>
                </c:pt>
                <c:pt idx="921">
                  <c:v>9.1662102347950025</c:v>
                </c:pt>
                <c:pt idx="922">
                  <c:v>8.5498703481630915</c:v>
                </c:pt>
                <c:pt idx="923">
                  <c:v>6.7943480163504599</c:v>
                </c:pt>
                <c:pt idx="924">
                  <c:v>4.4881187156249229</c:v>
                </c:pt>
                <c:pt idx="925">
                  <c:v>4.64271541946143</c:v>
                </c:pt>
                <c:pt idx="926">
                  <c:v>1.6771680204243244</c:v>
                </c:pt>
                <c:pt idx="927">
                  <c:v>1.4468730944095953</c:v>
                </c:pt>
                <c:pt idx="928">
                  <c:v>4.2117855444344325</c:v>
                </c:pt>
                <c:pt idx="929">
                  <c:v>2.8783528271084213</c:v>
                </c:pt>
                <c:pt idx="930">
                  <c:v>2.6446992817848902</c:v>
                </c:pt>
                <c:pt idx="931">
                  <c:v>1.6739586518499383E-2</c:v>
                </c:pt>
                <c:pt idx="932">
                  <c:v>-1.5000116897478932E-2</c:v>
                </c:pt>
                <c:pt idx="933">
                  <c:v>0.46049245337951294</c:v>
                </c:pt>
                <c:pt idx="934">
                  <c:v>0.82118872505930751</c:v>
                </c:pt>
                <c:pt idx="935">
                  <c:v>-0.85936148688472436</c:v>
                </c:pt>
                <c:pt idx="936">
                  <c:v>-1.0096930330286025</c:v>
                </c:pt>
                <c:pt idx="937">
                  <c:v>-0.22568008014682839</c:v>
                </c:pt>
                <c:pt idx="938">
                  <c:v>-0.81271079247351441</c:v>
                </c:pt>
                <c:pt idx="939">
                  <c:v>-0.74713199294837995</c:v>
                </c:pt>
                <c:pt idx="940">
                  <c:v>-1.5003090484953185</c:v>
                </c:pt>
                <c:pt idx="941">
                  <c:v>-1.8529694716719947</c:v>
                </c:pt>
                <c:pt idx="942">
                  <c:v>-1.4554353788978069</c:v>
                </c:pt>
                <c:pt idx="943">
                  <c:v>-1.5942866839429248</c:v>
                </c:pt>
                <c:pt idx="944">
                  <c:v>-1.7817445200208004</c:v>
                </c:pt>
                <c:pt idx="945">
                  <c:v>-1.6837810276790099</c:v>
                </c:pt>
                <c:pt idx="946">
                  <c:v>-1.962052311515694</c:v>
                </c:pt>
                <c:pt idx="947">
                  <c:v>-1.942900912271317</c:v>
                </c:pt>
                <c:pt idx="948">
                  <c:v>-2.2150337744842208</c:v>
                </c:pt>
                <c:pt idx="949">
                  <c:v>-2.2992742305371072</c:v>
                </c:pt>
                <c:pt idx="950">
                  <c:v>-2.2010014317253246</c:v>
                </c:pt>
                <c:pt idx="951">
                  <c:v>-2.2804969154606169</c:v>
                </c:pt>
                <c:pt idx="952">
                  <c:v>-2.2253691036133061</c:v>
                </c:pt>
                <c:pt idx="953">
                  <c:v>-2.3281464895432702</c:v>
                </c:pt>
                <c:pt idx="954">
                  <c:v>-2.281789379565069</c:v>
                </c:pt>
                <c:pt idx="955">
                  <c:v>-2.3902580063523082</c:v>
                </c:pt>
                <c:pt idx="956">
                  <c:v>-2.4147516911322997</c:v>
                </c:pt>
                <c:pt idx="957">
                  <c:v>-2.3737766756594558</c:v>
                </c:pt>
                <c:pt idx="958">
                  <c:v>-2.4029097488935891</c:v>
                </c:pt>
                <c:pt idx="959">
                  <c:v>-2.4348265863899821</c:v>
                </c:pt>
                <c:pt idx="960">
                  <c:v>-2.5273409151504334</c:v>
                </c:pt>
                <c:pt idx="961">
                  <c:v>-2.4853064365698785</c:v>
                </c:pt>
                <c:pt idx="962">
                  <c:v>-2.5175363447408339</c:v>
                </c:pt>
                <c:pt idx="963">
                  <c:v>-2.624964453336065</c:v>
                </c:pt>
                <c:pt idx="964">
                  <c:v>-2.6235139784565042</c:v>
                </c:pt>
                <c:pt idx="965">
                  <c:v>-2.6040375526900528</c:v>
                </c:pt>
                <c:pt idx="966">
                  <c:v>-2.6005738995212857</c:v>
                </c:pt>
                <c:pt idx="967">
                  <c:v>-2.6981745044082794</c:v>
                </c:pt>
                <c:pt idx="968">
                  <c:v>-2.6406397127870074</c:v>
                </c:pt>
                <c:pt idx="969">
                  <c:v>-2.6493484654685373</c:v>
                </c:pt>
                <c:pt idx="970">
                  <c:v>-2.6606605703576314</c:v>
                </c:pt>
                <c:pt idx="971">
                  <c:v>-2.6642316992666615</c:v>
                </c:pt>
                <c:pt idx="972">
                  <c:v>-2.7042979741545681</c:v>
                </c:pt>
                <c:pt idx="973">
                  <c:v>-2.7110586051858565</c:v>
                </c:pt>
                <c:pt idx="974">
                  <c:v>-2.7269166360486263</c:v>
                </c:pt>
                <c:pt idx="975">
                  <c:v>-2.7110982964257291</c:v>
                </c:pt>
                <c:pt idx="976">
                  <c:v>-2.7315808129154684</c:v>
                </c:pt>
                <c:pt idx="977">
                  <c:v>-2.7614868767984913</c:v>
                </c:pt>
                <c:pt idx="978">
                  <c:v>-2.6396656955401498</c:v>
                </c:pt>
                <c:pt idx="979">
                  <c:v>-1.7857741857033815</c:v>
                </c:pt>
                <c:pt idx="980">
                  <c:v>-1.0385092351320457</c:v>
                </c:pt>
                <c:pt idx="981">
                  <c:v>-0.25620758851652159</c:v>
                </c:pt>
                <c:pt idx="982">
                  <c:v>0.77170385774220085</c:v>
                </c:pt>
                <c:pt idx="983">
                  <c:v>-0.24376085162050032</c:v>
                </c:pt>
                <c:pt idx="984">
                  <c:v>-1.1300681233261223</c:v>
                </c:pt>
                <c:pt idx="985">
                  <c:v>-0.5122955759143677</c:v>
                </c:pt>
                <c:pt idx="986">
                  <c:v>5.3206502046757258</c:v>
                </c:pt>
                <c:pt idx="987">
                  <c:v>4.4809739432163926</c:v>
                </c:pt>
                <c:pt idx="988">
                  <c:v>3.9020751117225139</c:v>
                </c:pt>
                <c:pt idx="989">
                  <c:v>8.6277229163891693</c:v>
                </c:pt>
                <c:pt idx="990">
                  <c:v>4.2193552667091128</c:v>
                </c:pt>
                <c:pt idx="991">
                  <c:v>7.1014193642640606</c:v>
                </c:pt>
                <c:pt idx="992">
                  <c:v>6.4766561541101053</c:v>
                </c:pt>
                <c:pt idx="993">
                  <c:v>5.0405226736024993</c:v>
                </c:pt>
                <c:pt idx="994">
                  <c:v>6.2243347099158015</c:v>
                </c:pt>
                <c:pt idx="995">
                  <c:v>9.6875005531051883</c:v>
                </c:pt>
                <c:pt idx="996">
                  <c:v>11.648097507852617</c:v>
                </c:pt>
                <c:pt idx="997">
                  <c:v>12.76269140480415</c:v>
                </c:pt>
                <c:pt idx="998">
                  <c:v>15.230591870329969</c:v>
                </c:pt>
                <c:pt idx="999">
                  <c:v>15.983258464418837</c:v>
                </c:pt>
                <c:pt idx="1000">
                  <c:v>16.092602266500911</c:v>
                </c:pt>
                <c:pt idx="1001">
                  <c:v>14.779359840265272</c:v>
                </c:pt>
                <c:pt idx="1002">
                  <c:v>10.490500095050193</c:v>
                </c:pt>
                <c:pt idx="1003">
                  <c:v>17.226963558105002</c:v>
                </c:pt>
                <c:pt idx="1004">
                  <c:v>20.890006528144355</c:v>
                </c:pt>
                <c:pt idx="1005">
                  <c:v>15.805221000745318</c:v>
                </c:pt>
                <c:pt idx="1006">
                  <c:v>8.8070796086803131</c:v>
                </c:pt>
                <c:pt idx="1007">
                  <c:v>5.3863510171152758</c:v>
                </c:pt>
                <c:pt idx="1008">
                  <c:v>2.4633065285732503</c:v>
                </c:pt>
                <c:pt idx="1009">
                  <c:v>11.321704881298944</c:v>
                </c:pt>
                <c:pt idx="1010">
                  <c:v>20.035066233151255</c:v>
                </c:pt>
                <c:pt idx="1011">
                  <c:v>20.223210919925162</c:v>
                </c:pt>
                <c:pt idx="1012">
                  <c:v>20.759647603429642</c:v>
                </c:pt>
                <c:pt idx="1013">
                  <c:v>18.956586705173308</c:v>
                </c:pt>
                <c:pt idx="1014">
                  <c:v>13.58077148022463</c:v>
                </c:pt>
                <c:pt idx="1015">
                  <c:v>13.316562655435549</c:v>
                </c:pt>
                <c:pt idx="1016">
                  <c:v>21.135433678906235</c:v>
                </c:pt>
                <c:pt idx="1017">
                  <c:v>21.153421295798701</c:v>
                </c:pt>
                <c:pt idx="1018">
                  <c:v>16.390715197079743</c:v>
                </c:pt>
                <c:pt idx="1019">
                  <c:v>13.714703140888119</c:v>
                </c:pt>
                <c:pt idx="1020">
                  <c:v>15.499999087929561</c:v>
                </c:pt>
                <c:pt idx="1021">
                  <c:v>10.060079232828322</c:v>
                </c:pt>
                <c:pt idx="1022">
                  <c:v>9.7770336153561459</c:v>
                </c:pt>
                <c:pt idx="1023">
                  <c:v>9.1394656696429095</c:v>
                </c:pt>
                <c:pt idx="1024">
                  <c:v>16.757761533861316</c:v>
                </c:pt>
                <c:pt idx="1025">
                  <c:v>16.392207334053644</c:v>
                </c:pt>
                <c:pt idx="1026">
                  <c:v>12.683480247669277</c:v>
                </c:pt>
                <c:pt idx="1027">
                  <c:v>15.169281668533575</c:v>
                </c:pt>
                <c:pt idx="1028">
                  <c:v>15.579699571247152</c:v>
                </c:pt>
                <c:pt idx="1029">
                  <c:v>12.16341873256116</c:v>
                </c:pt>
                <c:pt idx="1030">
                  <c:v>12.007048727520786</c:v>
                </c:pt>
                <c:pt idx="1031">
                  <c:v>16.059462389314273</c:v>
                </c:pt>
                <c:pt idx="1032">
                  <c:v>26.156030050682443</c:v>
                </c:pt>
                <c:pt idx="1033">
                  <c:v>26.613428964603823</c:v>
                </c:pt>
                <c:pt idx="1034">
                  <c:v>24.188257509093347</c:v>
                </c:pt>
                <c:pt idx="1035">
                  <c:v>24.654652297081082</c:v>
                </c:pt>
                <c:pt idx="1036">
                  <c:v>17.962218050531199</c:v>
                </c:pt>
                <c:pt idx="1037">
                  <c:v>20.0150700672041</c:v>
                </c:pt>
                <c:pt idx="1038">
                  <c:v>13.116264344110251</c:v>
                </c:pt>
                <c:pt idx="1039">
                  <c:v>13.711045567373892</c:v>
                </c:pt>
                <c:pt idx="1040">
                  <c:v>17.163239826636556</c:v>
                </c:pt>
                <c:pt idx="1041">
                  <c:v>16.742842598723694</c:v>
                </c:pt>
                <c:pt idx="1042">
                  <c:v>24.531557908929834</c:v>
                </c:pt>
                <c:pt idx="1043">
                  <c:v>27.110875283446635</c:v>
                </c:pt>
                <c:pt idx="1044">
                  <c:v>20.865421566128251</c:v>
                </c:pt>
                <c:pt idx="1045">
                  <c:v>17.361017769809738</c:v>
                </c:pt>
                <c:pt idx="1046">
                  <c:v>5.9464202008002287</c:v>
                </c:pt>
                <c:pt idx="1047">
                  <c:v>4.4182649465612904</c:v>
                </c:pt>
                <c:pt idx="1048">
                  <c:v>13.974997881922778</c:v>
                </c:pt>
                <c:pt idx="1049">
                  <c:v>18.207597298801648</c:v>
                </c:pt>
                <c:pt idx="1050">
                  <c:v>17.952732441947372</c:v>
                </c:pt>
                <c:pt idx="1051">
                  <c:v>13.796736393978815</c:v>
                </c:pt>
                <c:pt idx="1052">
                  <c:v>9.4674929283653508</c:v>
                </c:pt>
                <c:pt idx="1053">
                  <c:v>7.757478143584251</c:v>
                </c:pt>
                <c:pt idx="1054">
                  <c:v>6.0982509779893945</c:v>
                </c:pt>
                <c:pt idx="1055">
                  <c:v>8.1929795523425284</c:v>
                </c:pt>
                <c:pt idx="1056">
                  <c:v>21.198190168271612</c:v>
                </c:pt>
                <c:pt idx="1057">
                  <c:v>21.362499260505118</c:v>
                </c:pt>
                <c:pt idx="1058">
                  <c:v>22.871690654031728</c:v>
                </c:pt>
                <c:pt idx="1059">
                  <c:v>19.215687077788623</c:v>
                </c:pt>
                <c:pt idx="1060">
                  <c:v>15.105653877322133</c:v>
                </c:pt>
                <c:pt idx="1061">
                  <c:v>18.49888802376929</c:v>
                </c:pt>
                <c:pt idx="1062">
                  <c:v>18.077857487197935</c:v>
                </c:pt>
                <c:pt idx="1063">
                  <c:v>20.682557517845424</c:v>
                </c:pt>
                <c:pt idx="1064">
                  <c:v>20.6350688721331</c:v>
                </c:pt>
                <c:pt idx="1065">
                  <c:v>23.590195672292214</c:v>
                </c:pt>
                <c:pt idx="1066">
                  <c:v>22.08056264001711</c:v>
                </c:pt>
                <c:pt idx="1067">
                  <c:v>14.784563140507034</c:v>
                </c:pt>
                <c:pt idx="1068">
                  <c:v>17.373781657108367</c:v>
                </c:pt>
                <c:pt idx="1069">
                  <c:v>12.71804460756023</c:v>
                </c:pt>
                <c:pt idx="1070">
                  <c:v>18.897710971839643</c:v>
                </c:pt>
                <c:pt idx="1071">
                  <c:v>24.721426313905059</c:v>
                </c:pt>
                <c:pt idx="1072">
                  <c:v>21.696379889526828</c:v>
                </c:pt>
                <c:pt idx="1073">
                  <c:v>21.076140517123253</c:v>
                </c:pt>
                <c:pt idx="1074">
                  <c:v>19.841366057286059</c:v>
                </c:pt>
                <c:pt idx="1075">
                  <c:v>16.746916906202991</c:v>
                </c:pt>
                <c:pt idx="1076">
                  <c:v>14.151939191312191</c:v>
                </c:pt>
                <c:pt idx="1077">
                  <c:v>24.32335749150759</c:v>
                </c:pt>
                <c:pt idx="1078">
                  <c:v>27.059695097769819</c:v>
                </c:pt>
                <c:pt idx="1079">
                  <c:v>27.380025110263084</c:v>
                </c:pt>
                <c:pt idx="1080">
                  <c:v>21.250048908991339</c:v>
                </c:pt>
                <c:pt idx="1081">
                  <c:v>17.44108197514921</c:v>
                </c:pt>
                <c:pt idx="1082">
                  <c:v>12.582079950028168</c:v>
                </c:pt>
                <c:pt idx="1083">
                  <c:v>22.034127997448692</c:v>
                </c:pt>
                <c:pt idx="1084">
                  <c:v>24.782035522907574</c:v>
                </c:pt>
                <c:pt idx="1085">
                  <c:v>16.189118286276539</c:v>
                </c:pt>
                <c:pt idx="1086">
                  <c:v>8.5834023172950964</c:v>
                </c:pt>
                <c:pt idx="1087">
                  <c:v>11.7787967621374</c:v>
                </c:pt>
                <c:pt idx="1088">
                  <c:v>18.723388276755003</c:v>
                </c:pt>
                <c:pt idx="1089">
                  <c:v>20.190165111254366</c:v>
                </c:pt>
                <c:pt idx="1090">
                  <c:v>21.021097976928793</c:v>
                </c:pt>
                <c:pt idx="1091">
                  <c:v>21.123272591490139</c:v>
                </c:pt>
                <c:pt idx="1092">
                  <c:v>25.232796357927288</c:v>
                </c:pt>
                <c:pt idx="1093">
                  <c:v>22.756390920380088</c:v>
                </c:pt>
                <c:pt idx="1094">
                  <c:v>20.430128539754598</c:v>
                </c:pt>
                <c:pt idx="1095">
                  <c:v>16.811641651464971</c:v>
                </c:pt>
                <c:pt idx="1096">
                  <c:v>19.849788017907755</c:v>
                </c:pt>
                <c:pt idx="1097">
                  <c:v>7.8480024030488487</c:v>
                </c:pt>
                <c:pt idx="1098">
                  <c:v>10.016155316925769</c:v>
                </c:pt>
                <c:pt idx="1099">
                  <c:v>24.502482819803795</c:v>
                </c:pt>
                <c:pt idx="1100">
                  <c:v>25.164506914198238</c:v>
                </c:pt>
                <c:pt idx="1101">
                  <c:v>23.598164947957358</c:v>
                </c:pt>
                <c:pt idx="1102">
                  <c:v>21.885728152660398</c:v>
                </c:pt>
                <c:pt idx="1103">
                  <c:v>18.193667622228425</c:v>
                </c:pt>
                <c:pt idx="1104">
                  <c:v>14.81616270389603</c:v>
                </c:pt>
                <c:pt idx="1105">
                  <c:v>10.261063463155073</c:v>
                </c:pt>
                <c:pt idx="1106">
                  <c:v>13.786711766400417</c:v>
                </c:pt>
                <c:pt idx="1107">
                  <c:v>17.423495977631386</c:v>
                </c:pt>
                <c:pt idx="1108">
                  <c:v>20.505270912359052</c:v>
                </c:pt>
                <c:pt idx="1109">
                  <c:v>18.586274815081595</c:v>
                </c:pt>
                <c:pt idx="1110">
                  <c:v>12.82977823937237</c:v>
                </c:pt>
                <c:pt idx="1111">
                  <c:v>17.221171488010668</c:v>
                </c:pt>
                <c:pt idx="1112">
                  <c:v>16.214694816199149</c:v>
                </c:pt>
                <c:pt idx="1113">
                  <c:v>26.407780347251819</c:v>
                </c:pt>
                <c:pt idx="1114">
                  <c:v>11.138654126945013</c:v>
                </c:pt>
                <c:pt idx="1115">
                  <c:v>27.123603062863634</c:v>
                </c:pt>
                <c:pt idx="1116">
                  <c:v>27.363968309109787</c:v>
                </c:pt>
                <c:pt idx="1117">
                  <c:v>18.126245631891479</c:v>
                </c:pt>
                <c:pt idx="1118">
                  <c:v>19.054082165457274</c:v>
                </c:pt>
                <c:pt idx="1119">
                  <c:v>6.7358326487384819</c:v>
                </c:pt>
                <c:pt idx="1120">
                  <c:v>6.9551940693955538</c:v>
                </c:pt>
                <c:pt idx="1121">
                  <c:v>14.069967162910546</c:v>
                </c:pt>
                <c:pt idx="1122">
                  <c:v>12.576883194817146</c:v>
                </c:pt>
                <c:pt idx="1123">
                  <c:v>20.457279696252094</c:v>
                </c:pt>
                <c:pt idx="1124">
                  <c:v>17.26854339704812</c:v>
                </c:pt>
                <c:pt idx="1125">
                  <c:v>14.514959780282366</c:v>
                </c:pt>
                <c:pt idx="1126">
                  <c:v>9.3299787126439711</c:v>
                </c:pt>
                <c:pt idx="1127">
                  <c:v>27.776425040613837</c:v>
                </c:pt>
                <c:pt idx="1128">
                  <c:v>19.455450629030825</c:v>
                </c:pt>
                <c:pt idx="1129">
                  <c:v>14.545134463051845</c:v>
                </c:pt>
                <c:pt idx="1130">
                  <c:v>19.943043182191634</c:v>
                </c:pt>
                <c:pt idx="1131">
                  <c:v>19.114020329211247</c:v>
                </c:pt>
                <c:pt idx="1132">
                  <c:v>21.936217039870542</c:v>
                </c:pt>
                <c:pt idx="1133">
                  <c:v>18.646601259141391</c:v>
                </c:pt>
                <c:pt idx="1134">
                  <c:v>16.804332048110638</c:v>
                </c:pt>
                <c:pt idx="1135">
                  <c:v>16.275155940176766</c:v>
                </c:pt>
                <c:pt idx="1136">
                  <c:v>16.388746747975812</c:v>
                </c:pt>
                <c:pt idx="1137">
                  <c:v>17.863052884012063</c:v>
                </c:pt>
                <c:pt idx="1138">
                  <c:v>15.246848177600825</c:v>
                </c:pt>
                <c:pt idx="1139">
                  <c:v>9.8665781213814636</c:v>
                </c:pt>
                <c:pt idx="1140">
                  <c:v>7.1831622852258743</c:v>
                </c:pt>
                <c:pt idx="1141">
                  <c:v>11.054811487765924</c:v>
                </c:pt>
                <c:pt idx="1142">
                  <c:v>15.259708290635722</c:v>
                </c:pt>
                <c:pt idx="1143">
                  <c:v>14.528145463845476</c:v>
                </c:pt>
                <c:pt idx="1144">
                  <c:v>17.990823942670321</c:v>
                </c:pt>
                <c:pt idx="1145">
                  <c:v>15.827325082513067</c:v>
                </c:pt>
                <c:pt idx="1146">
                  <c:v>19.292487878159115</c:v>
                </c:pt>
                <c:pt idx="1147">
                  <c:v>23.377111415686937</c:v>
                </c:pt>
                <c:pt idx="1148">
                  <c:v>12.856428591334412</c:v>
                </c:pt>
                <c:pt idx="1149">
                  <c:v>16.453803614774721</c:v>
                </c:pt>
                <c:pt idx="1150">
                  <c:v>24.366325502948261</c:v>
                </c:pt>
                <c:pt idx="1151">
                  <c:v>21.103101859756713</c:v>
                </c:pt>
                <c:pt idx="1152">
                  <c:v>19.484101060330794</c:v>
                </c:pt>
                <c:pt idx="1153">
                  <c:v>14.757839660087512</c:v>
                </c:pt>
                <c:pt idx="1154">
                  <c:v>15.826137118972927</c:v>
                </c:pt>
                <c:pt idx="1155">
                  <c:v>16.541831504134251</c:v>
                </c:pt>
                <c:pt idx="1156">
                  <c:v>32.749857207837294</c:v>
                </c:pt>
                <c:pt idx="1157">
                  <c:v>22.417793841277977</c:v>
                </c:pt>
                <c:pt idx="1158">
                  <c:v>26.223888798710458</c:v>
                </c:pt>
                <c:pt idx="1159">
                  <c:v>19.750801033782693</c:v>
                </c:pt>
                <c:pt idx="1160">
                  <c:v>20.082232065821117</c:v>
                </c:pt>
                <c:pt idx="1161">
                  <c:v>14.317466303705661</c:v>
                </c:pt>
                <c:pt idx="1162">
                  <c:v>12.30004401856004</c:v>
                </c:pt>
                <c:pt idx="1163">
                  <c:v>7.8307864195256371</c:v>
                </c:pt>
                <c:pt idx="1164">
                  <c:v>-0.31136789415264765</c:v>
                </c:pt>
                <c:pt idx="1165">
                  <c:v>4.5313970674814241</c:v>
                </c:pt>
                <c:pt idx="1166">
                  <c:v>2.7487064467277444</c:v>
                </c:pt>
                <c:pt idx="1167">
                  <c:v>2.7491974780552431</c:v>
                </c:pt>
                <c:pt idx="1168">
                  <c:v>4.6209685717228721</c:v>
                </c:pt>
                <c:pt idx="1169">
                  <c:v>3.0349289248062017</c:v>
                </c:pt>
                <c:pt idx="1170">
                  <c:v>1.1883502079347741</c:v>
                </c:pt>
                <c:pt idx="1171">
                  <c:v>3.1938966676747782E-2</c:v>
                </c:pt>
                <c:pt idx="1172">
                  <c:v>3.2707455273604191</c:v>
                </c:pt>
                <c:pt idx="1173">
                  <c:v>0.82902251289493911</c:v>
                </c:pt>
                <c:pt idx="1174">
                  <c:v>0.71980904353308173</c:v>
                </c:pt>
                <c:pt idx="1175">
                  <c:v>-0.17382169842983242</c:v>
                </c:pt>
                <c:pt idx="1176">
                  <c:v>0.17775693037582752</c:v>
                </c:pt>
                <c:pt idx="1177">
                  <c:v>0.62557432573687732</c:v>
                </c:pt>
                <c:pt idx="1178">
                  <c:v>-0.56671471047193833</c:v>
                </c:pt>
                <c:pt idx="1179">
                  <c:v>-1.7664426812834311</c:v>
                </c:pt>
                <c:pt idx="1180">
                  <c:v>-2.2290097876255244</c:v>
                </c:pt>
                <c:pt idx="1181">
                  <c:v>-1.0830164924066299</c:v>
                </c:pt>
                <c:pt idx="1182">
                  <c:v>0.15475469896946148</c:v>
                </c:pt>
                <c:pt idx="1183">
                  <c:v>-1.4855309452114884</c:v>
                </c:pt>
                <c:pt idx="1184">
                  <c:v>-1.2393528019120303</c:v>
                </c:pt>
                <c:pt idx="1185">
                  <c:v>-1.8295047951072396</c:v>
                </c:pt>
                <c:pt idx="1186">
                  <c:v>-1.4333052143430614</c:v>
                </c:pt>
                <c:pt idx="1187">
                  <c:v>-1.6395618626175779</c:v>
                </c:pt>
                <c:pt idx="1188">
                  <c:v>-2.1718718974874651</c:v>
                </c:pt>
                <c:pt idx="1189">
                  <c:v>-2.4027961529620612</c:v>
                </c:pt>
                <c:pt idx="1190">
                  <c:v>-2.1764913922540652</c:v>
                </c:pt>
                <c:pt idx="1191">
                  <c:v>-2.1071867094977881</c:v>
                </c:pt>
                <c:pt idx="1192">
                  <c:v>-2.1025366572872572</c:v>
                </c:pt>
                <c:pt idx="1193">
                  <c:v>-2.2667031243531754</c:v>
                </c:pt>
                <c:pt idx="1194">
                  <c:v>-2.5061400499672759</c:v>
                </c:pt>
                <c:pt idx="1195">
                  <c:v>-2.7284793607103675</c:v>
                </c:pt>
                <c:pt idx="1196">
                  <c:v>-3.0243566476108708</c:v>
                </c:pt>
                <c:pt idx="1197">
                  <c:v>-2.7419033796137526</c:v>
                </c:pt>
                <c:pt idx="1198">
                  <c:v>-3.0110813485108689</c:v>
                </c:pt>
                <c:pt idx="1199">
                  <c:v>-3.2489525344052916</c:v>
                </c:pt>
                <c:pt idx="1200">
                  <c:v>-3.3382641143647085</c:v>
                </c:pt>
                <c:pt idx="1201">
                  <c:v>-3.3250379447685496</c:v>
                </c:pt>
                <c:pt idx="1202">
                  <c:v>-3.3082212772627351</c:v>
                </c:pt>
                <c:pt idx="1203">
                  <c:v>-3.2942086012162086</c:v>
                </c:pt>
                <c:pt idx="1204">
                  <c:v>-3.2697460067051098</c:v>
                </c:pt>
                <c:pt idx="1205">
                  <c:v>-3.2841114961867035</c:v>
                </c:pt>
                <c:pt idx="1206">
                  <c:v>-3.3453080940244684</c:v>
                </c:pt>
                <c:pt idx="1207">
                  <c:v>-3.4365270025728867</c:v>
                </c:pt>
                <c:pt idx="1208">
                  <c:v>-3.4395376650503184</c:v>
                </c:pt>
                <c:pt idx="1209">
                  <c:v>-3.3930811113523252</c:v>
                </c:pt>
                <c:pt idx="1210">
                  <c:v>-3.4239273575619622</c:v>
                </c:pt>
                <c:pt idx="1211">
                  <c:v>-3.460049964428924</c:v>
                </c:pt>
                <c:pt idx="1212">
                  <c:v>-3.4738132752736295</c:v>
                </c:pt>
                <c:pt idx="1213">
                  <c:v>-3.4922700742433976</c:v>
                </c:pt>
                <c:pt idx="1214">
                  <c:v>-3.5048566907192269</c:v>
                </c:pt>
                <c:pt idx="1215">
                  <c:v>-3.4893695710930261</c:v>
                </c:pt>
                <c:pt idx="1216">
                  <c:v>-3.1774335388657704</c:v>
                </c:pt>
                <c:pt idx="1217">
                  <c:v>-1.6317049457943211</c:v>
                </c:pt>
                <c:pt idx="1218">
                  <c:v>-0.95560927979210231</c:v>
                </c:pt>
                <c:pt idx="1219">
                  <c:v>-2.1443413151110091</c:v>
                </c:pt>
                <c:pt idx="1220">
                  <c:v>-1.7601522396775593</c:v>
                </c:pt>
                <c:pt idx="1221">
                  <c:v>4.470269081345335</c:v>
                </c:pt>
                <c:pt idx="1222">
                  <c:v>7.1576161728194148</c:v>
                </c:pt>
                <c:pt idx="1223">
                  <c:v>4.7756305537278054</c:v>
                </c:pt>
                <c:pt idx="1224">
                  <c:v>12.381108313207267</c:v>
                </c:pt>
                <c:pt idx="1225">
                  <c:v>19.08865417497676</c:v>
                </c:pt>
                <c:pt idx="1226">
                  <c:v>23.293792301367677</c:v>
                </c:pt>
                <c:pt idx="1227">
                  <c:v>24.169070680478743</c:v>
                </c:pt>
                <c:pt idx="1228">
                  <c:v>26.287318775715818</c:v>
                </c:pt>
                <c:pt idx="1229">
                  <c:v>27.630515057784642</c:v>
                </c:pt>
                <c:pt idx="1230">
                  <c:v>23.71943096009883</c:v>
                </c:pt>
                <c:pt idx="1231">
                  <c:v>19.605088711011188</c:v>
                </c:pt>
                <c:pt idx="1232">
                  <c:v>7.0890004332844647</c:v>
                </c:pt>
                <c:pt idx="1233">
                  <c:v>21.393684762427768</c:v>
                </c:pt>
                <c:pt idx="1234">
                  <c:v>21.635997639526572</c:v>
                </c:pt>
                <c:pt idx="1235">
                  <c:v>4.8136384802792032</c:v>
                </c:pt>
                <c:pt idx="1236">
                  <c:v>-2.0181881556591286E-2</c:v>
                </c:pt>
                <c:pt idx="1237">
                  <c:v>19.680769896881799</c:v>
                </c:pt>
                <c:pt idx="1238">
                  <c:v>7.2981906245127126</c:v>
                </c:pt>
                <c:pt idx="1239">
                  <c:v>4.5894919453087883</c:v>
                </c:pt>
                <c:pt idx="1240">
                  <c:v>22.780549992104817</c:v>
                </c:pt>
                <c:pt idx="1241">
                  <c:v>42.478026099540621</c:v>
                </c:pt>
                <c:pt idx="1242">
                  <c:v>27.737741554737205</c:v>
                </c:pt>
                <c:pt idx="1243">
                  <c:v>37.513150865940482</c:v>
                </c:pt>
                <c:pt idx="1244">
                  <c:v>32.999694806573721</c:v>
                </c:pt>
                <c:pt idx="1245">
                  <c:v>28.120583634574338</c:v>
                </c:pt>
                <c:pt idx="1246">
                  <c:v>31.905934912159662</c:v>
                </c:pt>
                <c:pt idx="1247">
                  <c:v>35.165784596291026</c:v>
                </c:pt>
                <c:pt idx="1248">
                  <c:v>41.647576706762855</c:v>
                </c:pt>
                <c:pt idx="1249">
                  <c:v>23.665960697043829</c:v>
                </c:pt>
                <c:pt idx="1250">
                  <c:v>26.226275651404862</c:v>
                </c:pt>
                <c:pt idx="1251">
                  <c:v>22.106576406045477</c:v>
                </c:pt>
                <c:pt idx="1252">
                  <c:v>39.102639215854509</c:v>
                </c:pt>
                <c:pt idx="1253">
                  <c:v>35.331446038651883</c:v>
                </c:pt>
                <c:pt idx="1254">
                  <c:v>42.153241616531176</c:v>
                </c:pt>
                <c:pt idx="1255">
                  <c:v>32.814465998094192</c:v>
                </c:pt>
                <c:pt idx="1256">
                  <c:v>42.552778393654947</c:v>
                </c:pt>
                <c:pt idx="1257">
                  <c:v>34.52961792430267</c:v>
                </c:pt>
                <c:pt idx="1258">
                  <c:v>42.652327180917702</c:v>
                </c:pt>
                <c:pt idx="1259">
                  <c:v>28.120651688181098</c:v>
                </c:pt>
                <c:pt idx="1260">
                  <c:v>16.957612609321338</c:v>
                </c:pt>
                <c:pt idx="1261">
                  <c:v>40.219091214819805</c:v>
                </c:pt>
                <c:pt idx="1262">
                  <c:v>42.270926219529656</c:v>
                </c:pt>
                <c:pt idx="1263">
                  <c:v>24.188243679576928</c:v>
                </c:pt>
                <c:pt idx="1264">
                  <c:v>17.348960589482022</c:v>
                </c:pt>
                <c:pt idx="1265">
                  <c:v>33.514918833412935</c:v>
                </c:pt>
                <c:pt idx="1266">
                  <c:v>50.759122155062833</c:v>
                </c:pt>
                <c:pt idx="1267">
                  <c:v>60.062983306108151</c:v>
                </c:pt>
                <c:pt idx="1268">
                  <c:v>49.833636709998039</c:v>
                </c:pt>
                <c:pt idx="1269">
                  <c:v>35.737537264084182</c:v>
                </c:pt>
                <c:pt idx="1270">
                  <c:v>48.52501684176994</c:v>
                </c:pt>
                <c:pt idx="1271">
                  <c:v>44.540815968490158</c:v>
                </c:pt>
                <c:pt idx="1272">
                  <c:v>45.555518837882168</c:v>
                </c:pt>
                <c:pt idx="1273">
                  <c:v>41.806168681961054</c:v>
                </c:pt>
                <c:pt idx="1274">
                  <c:v>36.53653300596109</c:v>
                </c:pt>
                <c:pt idx="1275">
                  <c:v>48.70882067664877</c:v>
                </c:pt>
                <c:pt idx="1276">
                  <c:v>48.381956178667615</c:v>
                </c:pt>
                <c:pt idx="1277">
                  <c:v>48.653273616699011</c:v>
                </c:pt>
                <c:pt idx="1278">
                  <c:v>33.827255258758626</c:v>
                </c:pt>
                <c:pt idx="1279">
                  <c:v>34.595368269014003</c:v>
                </c:pt>
                <c:pt idx="1280">
                  <c:v>32.928447060653653</c:v>
                </c:pt>
                <c:pt idx="1281">
                  <c:v>24.300489025479976</c:v>
                </c:pt>
                <c:pt idx="1282">
                  <c:v>37.239536376081574</c:v>
                </c:pt>
                <c:pt idx="1283">
                  <c:v>43.816893846084781</c:v>
                </c:pt>
                <c:pt idx="1284">
                  <c:v>46.65186576530629</c:v>
                </c:pt>
                <c:pt idx="1285">
                  <c:v>38.779994371509432</c:v>
                </c:pt>
                <c:pt idx="1286">
                  <c:v>49.424506732622561</c:v>
                </c:pt>
                <c:pt idx="1287">
                  <c:v>47.607445228663238</c:v>
                </c:pt>
                <c:pt idx="1288">
                  <c:v>46.364974472454492</c:v>
                </c:pt>
                <c:pt idx="1289">
                  <c:v>45.772246167500683</c:v>
                </c:pt>
                <c:pt idx="1290">
                  <c:v>51.14261784991092</c:v>
                </c:pt>
                <c:pt idx="1291">
                  <c:v>47.839799643552517</c:v>
                </c:pt>
                <c:pt idx="1292">
                  <c:v>50.937149646604539</c:v>
                </c:pt>
                <c:pt idx="1293">
                  <c:v>47.153706976790943</c:v>
                </c:pt>
                <c:pt idx="1294">
                  <c:v>40.889314899020846</c:v>
                </c:pt>
                <c:pt idx="1295">
                  <c:v>34.046239852714358</c:v>
                </c:pt>
                <c:pt idx="1296">
                  <c:v>34.439399389399043</c:v>
                </c:pt>
                <c:pt idx="1297">
                  <c:v>43.227882947046496</c:v>
                </c:pt>
                <c:pt idx="1298">
                  <c:v>33.035875306604034</c:v>
                </c:pt>
                <c:pt idx="1299">
                  <c:v>24.465907941422628</c:v>
                </c:pt>
                <c:pt idx="1300">
                  <c:v>49.095050403339926</c:v>
                </c:pt>
                <c:pt idx="1301">
                  <c:v>53.768870582191163</c:v>
                </c:pt>
                <c:pt idx="1302">
                  <c:v>53.857187964103815</c:v>
                </c:pt>
                <c:pt idx="1303">
                  <c:v>39.803637243120193</c:v>
                </c:pt>
                <c:pt idx="1304">
                  <c:v>44.817867197472907</c:v>
                </c:pt>
                <c:pt idx="1305">
                  <c:v>51.084833811074269</c:v>
                </c:pt>
                <c:pt idx="1306">
                  <c:v>45.147478271571273</c:v>
                </c:pt>
                <c:pt idx="1307">
                  <c:v>44.487502923951993</c:v>
                </c:pt>
                <c:pt idx="1308">
                  <c:v>37.387524254732021</c:v>
                </c:pt>
                <c:pt idx="1309">
                  <c:v>32.687404800001204</c:v>
                </c:pt>
                <c:pt idx="1310">
                  <c:v>35.349262947587036</c:v>
                </c:pt>
                <c:pt idx="1311">
                  <c:v>31.015428156440127</c:v>
                </c:pt>
                <c:pt idx="1312">
                  <c:v>33.94975414459941</c:v>
                </c:pt>
                <c:pt idx="1313">
                  <c:v>33.286279956003938</c:v>
                </c:pt>
                <c:pt idx="1314">
                  <c:v>36.518316429271103</c:v>
                </c:pt>
                <c:pt idx="1315">
                  <c:v>45.318828917778553</c:v>
                </c:pt>
                <c:pt idx="1316">
                  <c:v>44.165195452257109</c:v>
                </c:pt>
                <c:pt idx="1317">
                  <c:v>45.12641148657697</c:v>
                </c:pt>
                <c:pt idx="1318">
                  <c:v>44.906325004538239</c:v>
                </c:pt>
                <c:pt idx="1319">
                  <c:v>48.450631772028316</c:v>
                </c:pt>
                <c:pt idx="1320">
                  <c:v>41.78509354088159</c:v>
                </c:pt>
                <c:pt idx="1321">
                  <c:v>38.996999855414614</c:v>
                </c:pt>
                <c:pt idx="1322">
                  <c:v>27.626134054385922</c:v>
                </c:pt>
                <c:pt idx="1323">
                  <c:v>31.584154344358339</c:v>
                </c:pt>
                <c:pt idx="1324">
                  <c:v>33.90494709434747</c:v>
                </c:pt>
                <c:pt idx="1325">
                  <c:v>28.139358812913606</c:v>
                </c:pt>
                <c:pt idx="1326">
                  <c:v>27.254635841864459</c:v>
                </c:pt>
                <c:pt idx="1327">
                  <c:v>31.778536997476269</c:v>
                </c:pt>
                <c:pt idx="1328">
                  <c:v>48.217794812563916</c:v>
                </c:pt>
                <c:pt idx="1329">
                  <c:v>41.709236363792165</c:v>
                </c:pt>
                <c:pt idx="1330">
                  <c:v>41.446867159992628</c:v>
                </c:pt>
                <c:pt idx="1331">
                  <c:v>37.745819573389014</c:v>
                </c:pt>
                <c:pt idx="1332">
                  <c:v>45.32585974586231</c:v>
                </c:pt>
                <c:pt idx="1333">
                  <c:v>51.319232863713381</c:v>
                </c:pt>
                <c:pt idx="1334">
                  <c:v>39.364674051224981</c:v>
                </c:pt>
                <c:pt idx="1335">
                  <c:v>46.534480380682638</c:v>
                </c:pt>
                <c:pt idx="1336">
                  <c:v>36.20309326496389</c:v>
                </c:pt>
                <c:pt idx="1337">
                  <c:v>29.065189598283059</c:v>
                </c:pt>
                <c:pt idx="1338">
                  <c:v>33.29156719138593</c:v>
                </c:pt>
                <c:pt idx="1339">
                  <c:v>39.635971962298889</c:v>
                </c:pt>
                <c:pt idx="1340">
                  <c:v>36.801667329383328</c:v>
                </c:pt>
                <c:pt idx="1341">
                  <c:v>31.153714030076497</c:v>
                </c:pt>
                <c:pt idx="1342">
                  <c:v>24.842408790339377</c:v>
                </c:pt>
                <c:pt idx="1343">
                  <c:v>20.655089578243945</c:v>
                </c:pt>
                <c:pt idx="1344">
                  <c:v>32.057712476129716</c:v>
                </c:pt>
                <c:pt idx="1345">
                  <c:v>36.640922786183175</c:v>
                </c:pt>
                <c:pt idx="1346">
                  <c:v>40.265532784563632</c:v>
                </c:pt>
                <c:pt idx="1347">
                  <c:v>47.606133877986089</c:v>
                </c:pt>
                <c:pt idx="1348">
                  <c:v>26.664799807701055</c:v>
                </c:pt>
                <c:pt idx="1349">
                  <c:v>22.55106716355607</c:v>
                </c:pt>
                <c:pt idx="1350">
                  <c:v>18.256280181577424</c:v>
                </c:pt>
                <c:pt idx="1351">
                  <c:v>21.377914771675798</c:v>
                </c:pt>
                <c:pt idx="1352">
                  <c:v>35.643287700837867</c:v>
                </c:pt>
                <c:pt idx="1353">
                  <c:v>44.715187759290068</c:v>
                </c:pt>
                <c:pt idx="1354">
                  <c:v>42.399613038954087</c:v>
                </c:pt>
                <c:pt idx="1355">
                  <c:v>38.670448562677876</c:v>
                </c:pt>
                <c:pt idx="1356">
                  <c:v>33.921135162426538</c:v>
                </c:pt>
                <c:pt idx="1357">
                  <c:v>37.760431502736537</c:v>
                </c:pt>
                <c:pt idx="1358">
                  <c:v>33.89311749944541</c:v>
                </c:pt>
                <c:pt idx="1359">
                  <c:v>23.639828970569422</c:v>
                </c:pt>
                <c:pt idx="1360">
                  <c:v>20.229442796762122</c:v>
                </c:pt>
                <c:pt idx="1361">
                  <c:v>27.37794978992617</c:v>
                </c:pt>
                <c:pt idx="1362">
                  <c:v>52.307619820310578</c:v>
                </c:pt>
                <c:pt idx="1363">
                  <c:v>44.472899071055735</c:v>
                </c:pt>
                <c:pt idx="1364">
                  <c:v>43.093862297237862</c:v>
                </c:pt>
                <c:pt idx="1365">
                  <c:v>39.988195713960806</c:v>
                </c:pt>
                <c:pt idx="1366">
                  <c:v>39.406259648250717</c:v>
                </c:pt>
                <c:pt idx="1367">
                  <c:v>25.395896687547658</c:v>
                </c:pt>
                <c:pt idx="1368">
                  <c:v>20.273757888596478</c:v>
                </c:pt>
                <c:pt idx="1369">
                  <c:v>20.063789462567094</c:v>
                </c:pt>
                <c:pt idx="1370">
                  <c:v>26.483815352710273</c:v>
                </c:pt>
                <c:pt idx="1371">
                  <c:v>24.536096891142577</c:v>
                </c:pt>
                <c:pt idx="1372">
                  <c:v>22.298753460612687</c:v>
                </c:pt>
                <c:pt idx="1373">
                  <c:v>36.393801509229675</c:v>
                </c:pt>
                <c:pt idx="1374">
                  <c:v>48.083001346850793</c:v>
                </c:pt>
                <c:pt idx="1375">
                  <c:v>51.310198323657104</c:v>
                </c:pt>
                <c:pt idx="1376">
                  <c:v>46.38581369082879</c:v>
                </c:pt>
                <c:pt idx="1377">
                  <c:v>38.629195507637185</c:v>
                </c:pt>
                <c:pt idx="1378">
                  <c:v>33.957335312466974</c:v>
                </c:pt>
                <c:pt idx="1379">
                  <c:v>30.436553482863292</c:v>
                </c:pt>
                <c:pt idx="1380">
                  <c:v>30.526990660235509</c:v>
                </c:pt>
                <c:pt idx="1381">
                  <c:v>42.42214217178585</c:v>
                </c:pt>
                <c:pt idx="1382">
                  <c:v>53.054469103325232</c:v>
                </c:pt>
                <c:pt idx="1383">
                  <c:v>51.975039955016719</c:v>
                </c:pt>
                <c:pt idx="1384">
                  <c:v>41.775604200845592</c:v>
                </c:pt>
                <c:pt idx="1385">
                  <c:v>41.490573660847389</c:v>
                </c:pt>
                <c:pt idx="1386">
                  <c:v>21.003738618158398</c:v>
                </c:pt>
                <c:pt idx="1387">
                  <c:v>30.068150253875846</c:v>
                </c:pt>
                <c:pt idx="1388">
                  <c:v>39.585650174213448</c:v>
                </c:pt>
                <c:pt idx="1389">
                  <c:v>35.253622953946007</c:v>
                </c:pt>
                <c:pt idx="1390">
                  <c:v>44.294002279113244</c:v>
                </c:pt>
                <c:pt idx="1391">
                  <c:v>34.721080106846202</c:v>
                </c:pt>
                <c:pt idx="1392">
                  <c:v>25.665294313634647</c:v>
                </c:pt>
                <c:pt idx="1393">
                  <c:v>24.618037839784957</c:v>
                </c:pt>
                <c:pt idx="1394">
                  <c:v>51.08576492555548</c:v>
                </c:pt>
                <c:pt idx="1395">
                  <c:v>39.032167697865397</c:v>
                </c:pt>
                <c:pt idx="1396">
                  <c:v>45.956734921342289</c:v>
                </c:pt>
                <c:pt idx="1397">
                  <c:v>55.304045016379177</c:v>
                </c:pt>
                <c:pt idx="1398">
                  <c:v>49.308338445086363</c:v>
                </c:pt>
                <c:pt idx="1399">
                  <c:v>30.991944360855317</c:v>
                </c:pt>
                <c:pt idx="1400">
                  <c:v>35.724067721634093</c:v>
                </c:pt>
                <c:pt idx="1401">
                  <c:v>27.279241551447974</c:v>
                </c:pt>
                <c:pt idx="1402">
                  <c:v>21.514185968244171</c:v>
                </c:pt>
                <c:pt idx="1403">
                  <c:v>11.072247873746232</c:v>
                </c:pt>
                <c:pt idx="1404">
                  <c:v>17.806830120830863</c:v>
                </c:pt>
                <c:pt idx="1405">
                  <c:v>16.853931074463834</c:v>
                </c:pt>
                <c:pt idx="1406">
                  <c:v>12.539144753432963</c:v>
                </c:pt>
                <c:pt idx="1407">
                  <c:v>17.308684358211391</c:v>
                </c:pt>
                <c:pt idx="1408">
                  <c:v>13.560313923751909</c:v>
                </c:pt>
                <c:pt idx="1409">
                  <c:v>8.9372267608293647</c:v>
                </c:pt>
                <c:pt idx="1410">
                  <c:v>4.4827272804895397</c:v>
                </c:pt>
                <c:pt idx="1411">
                  <c:v>6.0912082158472769</c:v>
                </c:pt>
                <c:pt idx="1412">
                  <c:v>6.5962777178398602</c:v>
                </c:pt>
                <c:pt idx="1413">
                  <c:v>2.9346654871172717</c:v>
                </c:pt>
                <c:pt idx="1414">
                  <c:v>1.4678206855788134</c:v>
                </c:pt>
                <c:pt idx="1415">
                  <c:v>2.473268266020201</c:v>
                </c:pt>
                <c:pt idx="1416">
                  <c:v>1.1203344467675236</c:v>
                </c:pt>
                <c:pt idx="1417">
                  <c:v>0.64030113274071709</c:v>
                </c:pt>
                <c:pt idx="1418">
                  <c:v>-8.9899947952676307E-2</c:v>
                </c:pt>
                <c:pt idx="1419">
                  <c:v>-0.92165480619095241</c:v>
                </c:pt>
                <c:pt idx="1420">
                  <c:v>-0.94638201915540066</c:v>
                </c:pt>
                <c:pt idx="1421">
                  <c:v>-1.8747563711823512</c:v>
                </c:pt>
                <c:pt idx="1422">
                  <c:v>-1.9214785255550204</c:v>
                </c:pt>
                <c:pt idx="1423">
                  <c:v>-2.1292327288047197</c:v>
                </c:pt>
                <c:pt idx="1424">
                  <c:v>-2.7723476398499036</c:v>
                </c:pt>
                <c:pt idx="1425">
                  <c:v>-2.9504188610354198</c:v>
                </c:pt>
                <c:pt idx="1426">
                  <c:v>-2.8354908429793602</c:v>
                </c:pt>
                <c:pt idx="1427">
                  <c:v>-2.5487827639914418</c:v>
                </c:pt>
                <c:pt idx="1428">
                  <c:v>-3.0327307062412601</c:v>
                </c:pt>
                <c:pt idx="1429">
                  <c:v>-2.9787759631982214</c:v>
                </c:pt>
                <c:pt idx="1430">
                  <c:v>-3.009057946382776</c:v>
                </c:pt>
                <c:pt idx="1431">
                  <c:v>-2.9809554657486803</c:v>
                </c:pt>
                <c:pt idx="1432">
                  <c:v>-2.9104686079280517</c:v>
                </c:pt>
                <c:pt idx="1433">
                  <c:v>-3.0311487902634493</c:v>
                </c:pt>
                <c:pt idx="1434">
                  <c:v>-3.0115605883576979</c:v>
                </c:pt>
                <c:pt idx="1435">
                  <c:v>-3.1204089510672883</c:v>
                </c:pt>
                <c:pt idx="1436">
                  <c:v>-3.1902406292033447</c:v>
                </c:pt>
                <c:pt idx="1437">
                  <c:v>-3.4287152898092366</c:v>
                </c:pt>
                <c:pt idx="1438">
                  <c:v>-3.4875925514101347</c:v>
                </c:pt>
                <c:pt idx="1439">
                  <c:v>-3.5258243898999453</c:v>
                </c:pt>
                <c:pt idx="1440">
                  <c:v>-3.5404218874543814</c:v>
                </c:pt>
                <c:pt idx="1441">
                  <c:v>-3.5883613675889769</c:v>
                </c:pt>
                <c:pt idx="1442">
                  <c:v>-3.6404130894313935</c:v>
                </c:pt>
                <c:pt idx="1443">
                  <c:v>-3.6254731564703491</c:v>
                </c:pt>
                <c:pt idx="1444">
                  <c:v>-3.6901071883083114</c:v>
                </c:pt>
                <c:pt idx="1445">
                  <c:v>-3.7381867314483008</c:v>
                </c:pt>
                <c:pt idx="1446">
                  <c:v>-3.7676368679066652</c:v>
                </c:pt>
                <c:pt idx="1447">
                  <c:v>-3.8262984788095311</c:v>
                </c:pt>
                <c:pt idx="1448">
                  <c:v>-3.8756378076646225</c:v>
                </c:pt>
                <c:pt idx="1449">
                  <c:v>-3.8765209013206015</c:v>
                </c:pt>
                <c:pt idx="1450">
                  <c:v>-3.9000512585462443</c:v>
                </c:pt>
                <c:pt idx="1451">
                  <c:v>-3.9195919009435309</c:v>
                </c:pt>
                <c:pt idx="1452">
                  <c:v>-3.9665452645771815</c:v>
                </c:pt>
                <c:pt idx="1453">
                  <c:v>-3.9511359437399918</c:v>
                </c:pt>
                <c:pt idx="1454">
                  <c:v>-3.9694271230158229</c:v>
                </c:pt>
                <c:pt idx="1455">
                  <c:v>-3.949178394344921</c:v>
                </c:pt>
                <c:pt idx="1456">
                  <c:v>-3.4372106470727637</c:v>
                </c:pt>
                <c:pt idx="1457">
                  <c:v>-2.8161775791818444</c:v>
                </c:pt>
                <c:pt idx="1458">
                  <c:v>-1.2163164145913896</c:v>
                </c:pt>
                <c:pt idx="1459">
                  <c:v>0.967928459008216</c:v>
                </c:pt>
                <c:pt idx="1460">
                  <c:v>11.181790016850069</c:v>
                </c:pt>
                <c:pt idx="1461">
                  <c:v>18.998910074918218</c:v>
                </c:pt>
                <c:pt idx="1462">
                  <c:v>16.192376176217159</c:v>
                </c:pt>
                <c:pt idx="1463">
                  <c:v>25.565375203058373</c:v>
                </c:pt>
                <c:pt idx="1464">
                  <c:v>19.831380546537414</c:v>
                </c:pt>
                <c:pt idx="1465">
                  <c:v>28.78943803490942</c:v>
                </c:pt>
                <c:pt idx="1466">
                  <c:v>40.253190614751389</c:v>
                </c:pt>
                <c:pt idx="1467">
                  <c:v>38.011244573815532</c:v>
                </c:pt>
                <c:pt idx="1468">
                  <c:v>31.534679490568841</c:v>
                </c:pt>
                <c:pt idx="1469">
                  <c:v>31.805444682846151</c:v>
                </c:pt>
                <c:pt idx="1470">
                  <c:v>15.556882822573282</c:v>
                </c:pt>
                <c:pt idx="1471">
                  <c:v>18.590541646661819</c:v>
                </c:pt>
                <c:pt idx="1472">
                  <c:v>6.4204051017070274</c:v>
                </c:pt>
                <c:pt idx="1473">
                  <c:v>17.153231174694927</c:v>
                </c:pt>
                <c:pt idx="1474">
                  <c:v>32.668818147496971</c:v>
                </c:pt>
                <c:pt idx="1475">
                  <c:v>33.969716250330549</c:v>
                </c:pt>
                <c:pt idx="1476">
                  <c:v>20.82497638361691</c:v>
                </c:pt>
                <c:pt idx="1477">
                  <c:v>39.588434019358566</c:v>
                </c:pt>
                <c:pt idx="1478">
                  <c:v>30.182588405382827</c:v>
                </c:pt>
                <c:pt idx="1479">
                  <c:v>25.949963486061868</c:v>
                </c:pt>
                <c:pt idx="1480">
                  <c:v>26.848674984954602</c:v>
                </c:pt>
                <c:pt idx="1481">
                  <c:v>25.572308271238153</c:v>
                </c:pt>
                <c:pt idx="1482">
                  <c:v>38.198466827153922</c:v>
                </c:pt>
                <c:pt idx="1483">
                  <c:v>37.102588608711649</c:v>
                </c:pt>
                <c:pt idx="1484">
                  <c:v>52.753861985877279</c:v>
                </c:pt>
                <c:pt idx="1485">
                  <c:v>60.623449874185035</c:v>
                </c:pt>
                <c:pt idx="1486">
                  <c:v>40.25313955785775</c:v>
                </c:pt>
                <c:pt idx="1487">
                  <c:v>40.078739029487728</c:v>
                </c:pt>
                <c:pt idx="1488">
                  <c:v>36.090303580389481</c:v>
                </c:pt>
                <c:pt idx="1489">
                  <c:v>51.187155045987922</c:v>
                </c:pt>
                <c:pt idx="1490">
                  <c:v>44.375189905168789</c:v>
                </c:pt>
                <c:pt idx="1491">
                  <c:v>54.460280474717258</c:v>
                </c:pt>
                <c:pt idx="1492">
                  <c:v>51.44508285523699</c:v>
                </c:pt>
                <c:pt idx="1493">
                  <c:v>65.393168588526351</c:v>
                </c:pt>
                <c:pt idx="1494">
                  <c:v>60.072038802698927</c:v>
                </c:pt>
                <c:pt idx="1495">
                  <c:v>49.751293522676256</c:v>
                </c:pt>
                <c:pt idx="1496">
                  <c:v>38.853745502617599</c:v>
                </c:pt>
                <c:pt idx="1497">
                  <c:v>38.750046411542606</c:v>
                </c:pt>
                <c:pt idx="1498">
                  <c:v>43.730571318823372</c:v>
                </c:pt>
                <c:pt idx="1499">
                  <c:v>63.596000067327083</c:v>
                </c:pt>
                <c:pt idx="1500">
                  <c:v>62.512334338828133</c:v>
                </c:pt>
                <c:pt idx="1501">
                  <c:v>72.24411554769712</c:v>
                </c:pt>
                <c:pt idx="1502">
                  <c:v>69.623948679475006</c:v>
                </c:pt>
                <c:pt idx="1503">
                  <c:v>64.700188740626331</c:v>
                </c:pt>
                <c:pt idx="1504">
                  <c:v>56.179864653907472</c:v>
                </c:pt>
                <c:pt idx="1505">
                  <c:v>49.553329379923106</c:v>
                </c:pt>
                <c:pt idx="1506">
                  <c:v>44.941584610578069</c:v>
                </c:pt>
                <c:pt idx="1507">
                  <c:v>50.848691733429909</c:v>
                </c:pt>
                <c:pt idx="1508">
                  <c:v>44.120651688176025</c:v>
                </c:pt>
                <c:pt idx="1509">
                  <c:v>42.002847364606133</c:v>
                </c:pt>
                <c:pt idx="1510">
                  <c:v>47.774497953212368</c:v>
                </c:pt>
                <c:pt idx="1511">
                  <c:v>39.081542013660417</c:v>
                </c:pt>
                <c:pt idx="1512">
                  <c:v>44.573188948350015</c:v>
                </c:pt>
                <c:pt idx="1513">
                  <c:v>49.35238292834353</c:v>
                </c:pt>
                <c:pt idx="1514">
                  <c:v>59.208436294192509</c:v>
                </c:pt>
                <c:pt idx="1515">
                  <c:v>57.788364476153774</c:v>
                </c:pt>
                <c:pt idx="1516">
                  <c:v>44.97511917788605</c:v>
                </c:pt>
                <c:pt idx="1517">
                  <c:v>53.964412105878942</c:v>
                </c:pt>
                <c:pt idx="1518">
                  <c:v>59.673695272137181</c:v>
                </c:pt>
                <c:pt idx="1519">
                  <c:v>50.224262979307554</c:v>
                </c:pt>
                <c:pt idx="1520">
                  <c:v>52.248708116060463</c:v>
                </c:pt>
                <c:pt idx="1521">
                  <c:v>61.166449713183681</c:v>
                </c:pt>
                <c:pt idx="1522">
                  <c:v>65.116473188525291</c:v>
                </c:pt>
                <c:pt idx="1523">
                  <c:v>56.976990413145842</c:v>
                </c:pt>
                <c:pt idx="1524">
                  <c:v>46.368453689812171</c:v>
                </c:pt>
                <c:pt idx="1525">
                  <c:v>48.524310719218754</c:v>
                </c:pt>
                <c:pt idx="1526">
                  <c:v>56.446791147508314</c:v>
                </c:pt>
                <c:pt idx="1527">
                  <c:v>61.179161181765117</c:v>
                </c:pt>
                <c:pt idx="1528">
                  <c:v>60.189066864589201</c:v>
                </c:pt>
                <c:pt idx="1529">
                  <c:v>43.761210520361537</c:v>
                </c:pt>
                <c:pt idx="1530">
                  <c:v>45.790538856586394</c:v>
                </c:pt>
                <c:pt idx="1531">
                  <c:v>58.868903420958461</c:v>
                </c:pt>
                <c:pt idx="1532">
                  <c:v>59.499281612338883</c:v>
                </c:pt>
                <c:pt idx="1533">
                  <c:v>61.298950027520974</c:v>
                </c:pt>
                <c:pt idx="1534">
                  <c:v>40.856439754041659</c:v>
                </c:pt>
                <c:pt idx="1535">
                  <c:v>31.231821146575246</c:v>
                </c:pt>
                <c:pt idx="1536">
                  <c:v>39.899442642408445</c:v>
                </c:pt>
                <c:pt idx="1537">
                  <c:v>47.800230487678498</c:v>
                </c:pt>
                <c:pt idx="1538">
                  <c:v>40.353717739035069</c:v>
                </c:pt>
                <c:pt idx="1539">
                  <c:v>21.141883257471239</c:v>
                </c:pt>
                <c:pt idx="1540">
                  <c:v>35.084479078188266</c:v>
                </c:pt>
                <c:pt idx="1541">
                  <c:v>44.556600869213824</c:v>
                </c:pt>
                <c:pt idx="1542">
                  <c:v>67.946758608262357</c:v>
                </c:pt>
                <c:pt idx="1543">
                  <c:v>60.684934234768775</c:v>
                </c:pt>
                <c:pt idx="1544">
                  <c:v>57.120960449866111</c:v>
                </c:pt>
                <c:pt idx="1545">
                  <c:v>47.282278131758339</c:v>
                </c:pt>
                <c:pt idx="1546">
                  <c:v>44.349831900753031</c:v>
                </c:pt>
                <c:pt idx="1547">
                  <c:v>43.855168858475515</c:v>
                </c:pt>
                <c:pt idx="1548">
                  <c:v>44.273859055781351</c:v>
                </c:pt>
                <c:pt idx="1549">
                  <c:v>44.169616417376076</c:v>
                </c:pt>
                <c:pt idx="1550">
                  <c:v>33.251589868858169</c:v>
                </c:pt>
                <c:pt idx="1551">
                  <c:v>36.477012724248262</c:v>
                </c:pt>
                <c:pt idx="1552">
                  <c:v>37.977076082147676</c:v>
                </c:pt>
                <c:pt idx="1553">
                  <c:v>51.333676238065351</c:v>
                </c:pt>
                <c:pt idx="1554">
                  <c:v>48.741738505785015</c:v>
                </c:pt>
                <c:pt idx="1555">
                  <c:v>46.300417830839372</c:v>
                </c:pt>
                <c:pt idx="1556">
                  <c:v>62.543114240717365</c:v>
                </c:pt>
                <c:pt idx="1557">
                  <c:v>41.332233691297638</c:v>
                </c:pt>
                <c:pt idx="1558">
                  <c:v>51.736916522442989</c:v>
                </c:pt>
                <c:pt idx="1559">
                  <c:v>51.337687254378196</c:v>
                </c:pt>
                <c:pt idx="1560">
                  <c:v>65.818763095422696</c:v>
                </c:pt>
                <c:pt idx="1561">
                  <c:v>72.888539254340557</c:v>
                </c:pt>
                <c:pt idx="1562">
                  <c:v>65.870244266166964</c:v>
                </c:pt>
                <c:pt idx="1563">
                  <c:v>65.599598289723303</c:v>
                </c:pt>
                <c:pt idx="1564">
                  <c:v>50.170201808067496</c:v>
                </c:pt>
                <c:pt idx="1565">
                  <c:v>46.146026980076925</c:v>
                </c:pt>
                <c:pt idx="1566">
                  <c:v>60.05656097452956</c:v>
                </c:pt>
                <c:pt idx="1567">
                  <c:v>69.005481224825587</c:v>
                </c:pt>
                <c:pt idx="1568">
                  <c:v>66.455556932292183</c:v>
                </c:pt>
                <c:pt idx="1569">
                  <c:v>59.122867994294495</c:v>
                </c:pt>
                <c:pt idx="1570">
                  <c:v>45.650350674007136</c:v>
                </c:pt>
                <c:pt idx="1571">
                  <c:v>42.03688516029591</c:v>
                </c:pt>
                <c:pt idx="1572">
                  <c:v>40.246564748068749</c:v>
                </c:pt>
                <c:pt idx="1573">
                  <c:v>40.962744304122523</c:v>
                </c:pt>
                <c:pt idx="1574">
                  <c:v>47.560108186100727</c:v>
                </c:pt>
                <c:pt idx="1575">
                  <c:v>33.847915696437759</c:v>
                </c:pt>
                <c:pt idx="1576">
                  <c:v>61.32772773309263</c:v>
                </c:pt>
                <c:pt idx="1577">
                  <c:v>62.173765922678356</c:v>
                </c:pt>
                <c:pt idx="1578">
                  <c:v>59.663114886726532</c:v>
                </c:pt>
                <c:pt idx="1579">
                  <c:v>44.948803832612626</c:v>
                </c:pt>
                <c:pt idx="1580">
                  <c:v>42.771955819852195</c:v>
                </c:pt>
                <c:pt idx="1581">
                  <c:v>49.224856471902982</c:v>
                </c:pt>
                <c:pt idx="1582">
                  <c:v>42.302677840321046</c:v>
                </c:pt>
                <c:pt idx="1583">
                  <c:v>52.908060313302109</c:v>
                </c:pt>
                <c:pt idx="1584">
                  <c:v>57.079810113597794</c:v>
                </c:pt>
                <c:pt idx="1585">
                  <c:v>49.692349705773132</c:v>
                </c:pt>
                <c:pt idx="1586">
                  <c:v>41.953713893579483</c:v>
                </c:pt>
                <c:pt idx="1587">
                  <c:v>38.620733434807754</c:v>
                </c:pt>
                <c:pt idx="1588">
                  <c:v>36.410484289576431</c:v>
                </c:pt>
                <c:pt idx="1589">
                  <c:v>48.541133885509559</c:v>
                </c:pt>
                <c:pt idx="1590">
                  <c:v>59.432610284294071</c:v>
                </c:pt>
                <c:pt idx="1591">
                  <c:v>52.53890905563572</c:v>
                </c:pt>
                <c:pt idx="1592">
                  <c:v>51.665557956053007</c:v>
                </c:pt>
                <c:pt idx="1593">
                  <c:v>62.607129927026939</c:v>
                </c:pt>
                <c:pt idx="1594">
                  <c:v>57.338950067471913</c:v>
                </c:pt>
                <c:pt idx="1595">
                  <c:v>48.449121692607292</c:v>
                </c:pt>
                <c:pt idx="1596">
                  <c:v>54.808218576697023</c:v>
                </c:pt>
                <c:pt idx="1597">
                  <c:v>57.298864098334981</c:v>
                </c:pt>
                <c:pt idx="1598">
                  <c:v>58.747770606492914</c:v>
                </c:pt>
                <c:pt idx="1599">
                  <c:v>56.903048668157851</c:v>
                </c:pt>
                <c:pt idx="1600">
                  <c:v>67.737665030672545</c:v>
                </c:pt>
                <c:pt idx="1601">
                  <c:v>67.645227190224759</c:v>
                </c:pt>
                <c:pt idx="1602">
                  <c:v>58.990092458612132</c:v>
                </c:pt>
                <c:pt idx="1603">
                  <c:v>52.551136494412297</c:v>
                </c:pt>
                <c:pt idx="1604">
                  <c:v>52.503007062605711</c:v>
                </c:pt>
                <c:pt idx="1605">
                  <c:v>49.404105776088734</c:v>
                </c:pt>
                <c:pt idx="1606">
                  <c:v>47.846265594241721</c:v>
                </c:pt>
                <c:pt idx="1607">
                  <c:v>46.153046047942311</c:v>
                </c:pt>
                <c:pt idx="1608">
                  <c:v>48.345732637743858</c:v>
                </c:pt>
                <c:pt idx="1609">
                  <c:v>52.233517532819128</c:v>
                </c:pt>
                <c:pt idx="1610">
                  <c:v>54.12107169201925</c:v>
                </c:pt>
                <c:pt idx="1611">
                  <c:v>43.881962884829576</c:v>
                </c:pt>
                <c:pt idx="1612">
                  <c:v>58.482353172390525</c:v>
                </c:pt>
                <c:pt idx="1613">
                  <c:v>55.456268984115063</c:v>
                </c:pt>
                <c:pt idx="1614">
                  <c:v>44.675767138021449</c:v>
                </c:pt>
                <c:pt idx="1615">
                  <c:v>44.310016539904382</c:v>
                </c:pt>
                <c:pt idx="1616">
                  <c:v>31.301041273154439</c:v>
                </c:pt>
                <c:pt idx="1617">
                  <c:v>33.191085439836968</c:v>
                </c:pt>
                <c:pt idx="1618">
                  <c:v>14.094769036308087</c:v>
                </c:pt>
                <c:pt idx="1619">
                  <c:v>26.381693355810832</c:v>
                </c:pt>
                <c:pt idx="1620">
                  <c:v>22.303385610482017</c:v>
                </c:pt>
                <c:pt idx="1621">
                  <c:v>62.155729003457196</c:v>
                </c:pt>
                <c:pt idx="1622">
                  <c:v>71.28685065487133</c:v>
                </c:pt>
                <c:pt idx="1623">
                  <c:v>62.150875090263327</c:v>
                </c:pt>
                <c:pt idx="1624">
                  <c:v>52.35645364615393</c:v>
                </c:pt>
                <c:pt idx="1625">
                  <c:v>52.36951899931308</c:v>
                </c:pt>
                <c:pt idx="1626">
                  <c:v>47.387541971671652</c:v>
                </c:pt>
                <c:pt idx="1627">
                  <c:v>41.731619756670433</c:v>
                </c:pt>
                <c:pt idx="1628">
                  <c:v>52.209660424351981</c:v>
                </c:pt>
                <c:pt idx="1629">
                  <c:v>49.317509457831029</c:v>
                </c:pt>
                <c:pt idx="1630">
                  <c:v>45.322645359462811</c:v>
                </c:pt>
                <c:pt idx="1631">
                  <c:v>51.59627026405964</c:v>
                </c:pt>
                <c:pt idx="1632">
                  <c:v>54.876945212086234</c:v>
                </c:pt>
                <c:pt idx="1633">
                  <c:v>37.265516774527406</c:v>
                </c:pt>
                <c:pt idx="1634">
                  <c:v>52.92156149256337</c:v>
                </c:pt>
                <c:pt idx="1635">
                  <c:v>44.987550098752024</c:v>
                </c:pt>
                <c:pt idx="1636">
                  <c:v>38.314956117208709</c:v>
                </c:pt>
                <c:pt idx="1637">
                  <c:v>49.270721115395233</c:v>
                </c:pt>
                <c:pt idx="1638">
                  <c:v>52.856008739144968</c:v>
                </c:pt>
                <c:pt idx="1639">
                  <c:v>59.189643840016885</c:v>
                </c:pt>
                <c:pt idx="1640">
                  <c:v>38.628567760502662</c:v>
                </c:pt>
                <c:pt idx="1641">
                  <c:v>29.631448037768994</c:v>
                </c:pt>
                <c:pt idx="1642">
                  <c:v>27.227558549005661</c:v>
                </c:pt>
                <c:pt idx="1643">
                  <c:v>23.867724876629136</c:v>
                </c:pt>
                <c:pt idx="1644">
                  <c:v>17.849429938997385</c:v>
                </c:pt>
                <c:pt idx="1645">
                  <c:v>18.650362804495291</c:v>
                </c:pt>
                <c:pt idx="1646">
                  <c:v>20.387037215474635</c:v>
                </c:pt>
                <c:pt idx="1647">
                  <c:v>14.879573391781008</c:v>
                </c:pt>
                <c:pt idx="1648">
                  <c:v>11.507839177313306</c:v>
                </c:pt>
                <c:pt idx="1649">
                  <c:v>11.850328910089436</c:v>
                </c:pt>
                <c:pt idx="1650">
                  <c:v>12.403941335283941</c:v>
                </c:pt>
                <c:pt idx="1651">
                  <c:v>7.5517615859447389</c:v>
                </c:pt>
                <c:pt idx="1652">
                  <c:v>6.3130283911611134</c:v>
                </c:pt>
                <c:pt idx="1653">
                  <c:v>3.4339220500862577</c:v>
                </c:pt>
                <c:pt idx="1654">
                  <c:v>3.1964746412228684</c:v>
                </c:pt>
                <c:pt idx="1655">
                  <c:v>3.6911610249571347</c:v>
                </c:pt>
                <c:pt idx="1656">
                  <c:v>1.7827485595371395</c:v>
                </c:pt>
                <c:pt idx="1657">
                  <c:v>1.1335379067480611</c:v>
                </c:pt>
                <c:pt idx="1658">
                  <c:v>-0.20175127285941841</c:v>
                </c:pt>
                <c:pt idx="1659">
                  <c:v>-0.35698372905392795</c:v>
                </c:pt>
                <c:pt idx="1660">
                  <c:v>-0.75276916951019235</c:v>
                </c:pt>
                <c:pt idx="1661">
                  <c:v>-1.9922588630653992</c:v>
                </c:pt>
                <c:pt idx="1662">
                  <c:v>-2.4824895869715036</c:v>
                </c:pt>
                <c:pt idx="1663">
                  <c:v>-1.7229467029241219</c:v>
                </c:pt>
                <c:pt idx="1664">
                  <c:v>-1.6441173414878607</c:v>
                </c:pt>
                <c:pt idx="1665">
                  <c:v>-1.8232426529940282</c:v>
                </c:pt>
                <c:pt idx="1666">
                  <c:v>-1.888613100901404</c:v>
                </c:pt>
                <c:pt idx="1667">
                  <c:v>-2.145298491533576</c:v>
                </c:pt>
                <c:pt idx="1668">
                  <c:v>-2.5149866388339825</c:v>
                </c:pt>
                <c:pt idx="1669">
                  <c:v>-2.7592242919012078</c:v>
                </c:pt>
                <c:pt idx="1670">
                  <c:v>-2.3919758739038288</c:v>
                </c:pt>
                <c:pt idx="1671">
                  <c:v>-2.7113829641405074</c:v>
                </c:pt>
                <c:pt idx="1672">
                  <c:v>-3.223743499094911</c:v>
                </c:pt>
                <c:pt idx="1673">
                  <c:v>-3.0923198432730947</c:v>
                </c:pt>
                <c:pt idx="1674">
                  <c:v>-3.1669639561076712</c:v>
                </c:pt>
                <c:pt idx="1675">
                  <c:v>-3.1617174203162124</c:v>
                </c:pt>
                <c:pt idx="1676">
                  <c:v>-3.2626811109749854</c:v>
                </c:pt>
                <c:pt idx="1677">
                  <c:v>-3.1846563872102385</c:v>
                </c:pt>
                <c:pt idx="1678">
                  <c:v>-3.145118598343899</c:v>
                </c:pt>
                <c:pt idx="1679">
                  <c:v>-3.2437837556670734</c:v>
                </c:pt>
                <c:pt idx="1680">
                  <c:v>-3.1830750134436592</c:v>
                </c:pt>
                <c:pt idx="1681">
                  <c:v>-3.3722283562362509</c:v>
                </c:pt>
                <c:pt idx="1682">
                  <c:v>-3.4096457376755041</c:v>
                </c:pt>
                <c:pt idx="1683">
                  <c:v>-3.4470529941493799</c:v>
                </c:pt>
                <c:pt idx="1684">
                  <c:v>-3.5626298450558869</c:v>
                </c:pt>
                <c:pt idx="1685">
                  <c:v>-3.8001432402330115</c:v>
                </c:pt>
                <c:pt idx="1686">
                  <c:v>-3.8242206577851601</c:v>
                </c:pt>
                <c:pt idx="1687">
                  <c:v>-3.9010683194853346</c:v>
                </c:pt>
                <c:pt idx="1688">
                  <c:v>-4.0674348283773698</c:v>
                </c:pt>
                <c:pt idx="1689">
                  <c:v>-4.2338202202924835</c:v>
                </c:pt>
                <c:pt idx="1690">
                  <c:v>-4.2380131468137572</c:v>
                </c:pt>
                <c:pt idx="1691">
                  <c:v>-4.2705717483590089</c:v>
                </c:pt>
                <c:pt idx="1692">
                  <c:v>-4.535801903251957</c:v>
                </c:pt>
                <c:pt idx="1693">
                  <c:v>-4.6227534482144561</c:v>
                </c:pt>
                <c:pt idx="1694">
                  <c:v>-4.6673507263665259</c:v>
                </c:pt>
                <c:pt idx="1695">
                  <c:v>-4.7705184310810056</c:v>
                </c:pt>
                <c:pt idx="1696">
                  <c:v>-4.8069081797991853</c:v>
                </c:pt>
                <c:pt idx="1697">
                  <c:v>-4.8741516645711247</c:v>
                </c:pt>
                <c:pt idx="1698">
                  <c:v>-4.9829197663875169</c:v>
                </c:pt>
                <c:pt idx="1699">
                  <c:v>-5.1442315490924484</c:v>
                </c:pt>
                <c:pt idx="1700">
                  <c:v>-5.1918640613169309</c:v>
                </c:pt>
                <c:pt idx="1701">
                  <c:v>-5.2446152838628191</c:v>
                </c:pt>
                <c:pt idx="1702">
                  <c:v>-5.2842437770985295</c:v>
                </c:pt>
                <c:pt idx="1703">
                  <c:v>-5.4105415453572725</c:v>
                </c:pt>
                <c:pt idx="1704">
                  <c:v>-5.4629890226332911</c:v>
                </c:pt>
                <c:pt idx="1705">
                  <c:v>-5.5665352508436516</c:v>
                </c:pt>
                <c:pt idx="1706">
                  <c:v>-5.6309162249573719</c:v>
                </c:pt>
                <c:pt idx="1707">
                  <c:v>-5.6589144275723369</c:v>
                </c:pt>
                <c:pt idx="1708">
                  <c:v>-5.641862810338294</c:v>
                </c:pt>
                <c:pt idx="1709">
                  <c:v>-5.1907734576405851</c:v>
                </c:pt>
                <c:pt idx="1710">
                  <c:v>-5.1999201185092048</c:v>
                </c:pt>
                <c:pt idx="1711">
                  <c:v>-5.499207495861369</c:v>
                </c:pt>
                <c:pt idx="1712">
                  <c:v>-5.4679703671161484</c:v>
                </c:pt>
                <c:pt idx="1713">
                  <c:v>-5.4912039111892685</c:v>
                </c:pt>
                <c:pt idx="1714">
                  <c:v>-5.5381374404577244</c:v>
                </c:pt>
                <c:pt idx="1715">
                  <c:v>-5.5109673359041489</c:v>
                </c:pt>
                <c:pt idx="1716">
                  <c:v>-5.6641138991719187</c:v>
                </c:pt>
                <c:pt idx="1717">
                  <c:v>-5.6175070599592702</c:v>
                </c:pt>
                <c:pt idx="1718">
                  <c:v>-5.6055101969636034</c:v>
                </c:pt>
                <c:pt idx="1719">
                  <c:v>-5.5161079542003444</c:v>
                </c:pt>
                <c:pt idx="1720">
                  <c:v>-5.4813414715916942</c:v>
                </c:pt>
                <c:pt idx="1721">
                  <c:v>-5.3696383509131529</c:v>
                </c:pt>
                <c:pt idx="1722">
                  <c:v>-5.3853042138766849</c:v>
                </c:pt>
                <c:pt idx="1723">
                  <c:v>-5.4733348021047901</c:v>
                </c:pt>
                <c:pt idx="1724">
                  <c:v>-5.7001846922295263</c:v>
                </c:pt>
                <c:pt idx="1725">
                  <c:v>-5.6655828101523698</c:v>
                </c:pt>
                <c:pt idx="1726">
                  <c:v>-5.6389177773927379</c:v>
                </c:pt>
                <c:pt idx="1727">
                  <c:v>-5.7229844529043117</c:v>
                </c:pt>
                <c:pt idx="1728">
                  <c:v>-5.6387740987078994</c:v>
                </c:pt>
                <c:pt idx="1729">
                  <c:v>-5.6858365012439238</c:v>
                </c:pt>
                <c:pt idx="1730">
                  <c:v>-5.743012321860741</c:v>
                </c:pt>
                <c:pt idx="1731">
                  <c:v>-5.6898569094740115</c:v>
                </c:pt>
                <c:pt idx="1732">
                  <c:v>-5.7302396021074564</c:v>
                </c:pt>
                <c:pt idx="1733">
                  <c:v>-5.793902603610257</c:v>
                </c:pt>
                <c:pt idx="1734">
                  <c:v>-5.7431669678389863</c:v>
                </c:pt>
                <c:pt idx="1735">
                  <c:v>-5.7376866334768906</c:v>
                </c:pt>
                <c:pt idx="1736">
                  <c:v>-5.7876012962288392</c:v>
                </c:pt>
                <c:pt idx="1737">
                  <c:v>-5.7497619320358018</c:v>
                </c:pt>
                <c:pt idx="1738">
                  <c:v>-5.7722217795997288</c:v>
                </c:pt>
                <c:pt idx="1739">
                  <c:v>-5.8327323923549113</c:v>
                </c:pt>
                <c:pt idx="1740">
                  <c:v>-5.8626389407711699</c:v>
                </c:pt>
                <c:pt idx="1741">
                  <c:v>-5.8465112337352521</c:v>
                </c:pt>
                <c:pt idx="1742">
                  <c:v>-5.8715688944631417</c:v>
                </c:pt>
                <c:pt idx="1743">
                  <c:v>-5.8495269149841711</c:v>
                </c:pt>
                <c:pt idx="1744">
                  <c:v>-5.8971730305275916</c:v>
                </c:pt>
                <c:pt idx="1745">
                  <c:v>-5.8303189941117051</c:v>
                </c:pt>
                <c:pt idx="1746">
                  <c:v>-5.8562360129133628</c:v>
                </c:pt>
                <c:pt idx="1747">
                  <c:v>-5.8453801172406061</c:v>
                </c:pt>
                <c:pt idx="1748">
                  <c:v>-5.8027486331500899</c:v>
                </c:pt>
                <c:pt idx="1749">
                  <c:v>-5.8410941588997956</c:v>
                </c:pt>
                <c:pt idx="1750">
                  <c:v>-5.884917668908396</c:v>
                </c:pt>
                <c:pt idx="1751">
                  <c:v>-5.9019850013624753</c:v>
                </c:pt>
                <c:pt idx="1752">
                  <c:v>-5.9090887696792826</c:v>
                </c:pt>
                <c:pt idx="1753">
                  <c:v>-5.8963726401930705</c:v>
                </c:pt>
                <c:pt idx="1754">
                  <c:v>-5.8714495355993934</c:v>
                </c:pt>
                <c:pt idx="1755">
                  <c:v>-5.9201718156875804</c:v>
                </c:pt>
                <c:pt idx="1756">
                  <c:v>-5.9199771771706322</c:v>
                </c:pt>
                <c:pt idx="1757">
                  <c:v>-5.9157863900130669</c:v>
                </c:pt>
                <c:pt idx="1758">
                  <c:v>-5.9112754176054993</c:v>
                </c:pt>
                <c:pt idx="1759">
                  <c:v>-5.8507410575203922</c:v>
                </c:pt>
                <c:pt idx="1760">
                  <c:v>-5.8941507886932643</c:v>
                </c:pt>
                <c:pt idx="1761">
                  <c:v>-5.870980021960448</c:v>
                </c:pt>
                <c:pt idx="1762">
                  <c:v>-5.9386315511370302</c:v>
                </c:pt>
                <c:pt idx="1763">
                  <c:v>-5.8914315016603158</c:v>
                </c:pt>
                <c:pt idx="1764">
                  <c:v>-5.9652028701088877</c:v>
                </c:pt>
                <c:pt idx="1765">
                  <c:v>-5.89940927528807</c:v>
                </c:pt>
                <c:pt idx="1766">
                  <c:v>-5.9100881186838539</c:v>
                </c:pt>
                <c:pt idx="1767">
                  <c:v>-6.0931651774362328</c:v>
                </c:pt>
                <c:pt idx="1768">
                  <c:v>-6.0473052963233576</c:v>
                </c:pt>
                <c:pt idx="1769">
                  <c:v>-6.0848054504466731</c:v>
                </c:pt>
                <c:pt idx="1770">
                  <c:v>-6.1137819064317922</c:v>
                </c:pt>
                <c:pt idx="1771">
                  <c:v>-6.1407312846281092</c:v>
                </c:pt>
                <c:pt idx="1772">
                  <c:v>-6.1865576570050207</c:v>
                </c:pt>
                <c:pt idx="1773">
                  <c:v>-6.2070069585559606</c:v>
                </c:pt>
                <c:pt idx="1774">
                  <c:v>-6.2193722930318662</c:v>
                </c:pt>
                <c:pt idx="1775">
                  <c:v>-6.1988749826139999</c:v>
                </c:pt>
                <c:pt idx="1776">
                  <c:v>-6.2323518702003033</c:v>
                </c:pt>
                <c:pt idx="1777">
                  <c:v>-6.201059730433145</c:v>
                </c:pt>
                <c:pt idx="1778">
                  <c:v>-6.2262433965177832</c:v>
                </c:pt>
                <c:pt idx="1779">
                  <c:v>-6.2609926507854574</c:v>
                </c:pt>
                <c:pt idx="1780">
                  <c:v>-6.2807453224979604</c:v>
                </c:pt>
                <c:pt idx="1781">
                  <c:v>-6.2775875725717745</c:v>
                </c:pt>
                <c:pt idx="1782">
                  <c:v>-6.2835727501240779</c:v>
                </c:pt>
                <c:pt idx="1783">
                  <c:v>-6.2607973038300013</c:v>
                </c:pt>
                <c:pt idx="1784">
                  <c:v>-6.2935767291774747</c:v>
                </c:pt>
                <c:pt idx="1785">
                  <c:v>-6.3001469940345833</c:v>
                </c:pt>
                <c:pt idx="1786">
                  <c:v>-6.2984783290603419</c:v>
                </c:pt>
                <c:pt idx="1787">
                  <c:v>-6.3524538920814777</c:v>
                </c:pt>
                <c:pt idx="1788">
                  <c:v>-6.3492999839038999</c:v>
                </c:pt>
                <c:pt idx="1789">
                  <c:v>-6.3533194491151024</c:v>
                </c:pt>
                <c:pt idx="1790">
                  <c:v>-6.3402277044698474</c:v>
                </c:pt>
                <c:pt idx="1791">
                  <c:v>-6.3243694726194066</c:v>
                </c:pt>
                <c:pt idx="1792">
                  <c:v>-6.3098369193600901</c:v>
                </c:pt>
                <c:pt idx="1793">
                  <c:v>-6.316834049644493</c:v>
                </c:pt>
                <c:pt idx="1794">
                  <c:v>-6.3414791562049544</c:v>
                </c:pt>
                <c:pt idx="1795">
                  <c:v>-6.3281173886224673</c:v>
                </c:pt>
                <c:pt idx="1796">
                  <c:v>-6.3267685332455637</c:v>
                </c:pt>
                <c:pt idx="1797">
                  <c:v>-6.328556289907139</c:v>
                </c:pt>
                <c:pt idx="1798">
                  <c:v>-6.3593154474729907</c:v>
                </c:pt>
                <c:pt idx="1799">
                  <c:v>-6.3515892954601139</c:v>
                </c:pt>
                <c:pt idx="1800">
                  <c:v>-6.36645391346784</c:v>
                </c:pt>
                <c:pt idx="1801">
                  <c:v>-6.3657976862717014</c:v>
                </c:pt>
                <c:pt idx="1802">
                  <c:v>-6.383744637531219</c:v>
                </c:pt>
                <c:pt idx="1803">
                  <c:v>-6.3905829878233789</c:v>
                </c:pt>
                <c:pt idx="1804">
                  <c:v>-6.3942326721057707</c:v>
                </c:pt>
                <c:pt idx="1805">
                  <c:v>-6.3646076569948473</c:v>
                </c:pt>
                <c:pt idx="1806">
                  <c:v>-6.3912214886477692</c:v>
                </c:pt>
                <c:pt idx="1807">
                  <c:v>-6.4149612857840488</c:v>
                </c:pt>
                <c:pt idx="1808">
                  <c:v>-6.4246697248263374</c:v>
                </c:pt>
                <c:pt idx="1809">
                  <c:v>-6.3989830015262372</c:v>
                </c:pt>
                <c:pt idx="1810">
                  <c:v>-6.4573690913791948</c:v>
                </c:pt>
                <c:pt idx="1811">
                  <c:v>-6.517800043452282</c:v>
                </c:pt>
                <c:pt idx="1812">
                  <c:v>-6.513910603335038</c:v>
                </c:pt>
                <c:pt idx="1813">
                  <c:v>-6.5339704549871813</c:v>
                </c:pt>
                <c:pt idx="1814">
                  <c:v>-6.5605050280041377</c:v>
                </c:pt>
                <c:pt idx="1815">
                  <c:v>-6.5503532855662128</c:v>
                </c:pt>
                <c:pt idx="1816">
                  <c:v>-6.6056009977324415</c:v>
                </c:pt>
                <c:pt idx="1817">
                  <c:v>-6.6402950146050355</c:v>
                </c:pt>
                <c:pt idx="1818">
                  <c:v>-6.6867022983644109</c:v>
                </c:pt>
                <c:pt idx="1819">
                  <c:v>-6.7032951731405221</c:v>
                </c:pt>
                <c:pt idx="1820">
                  <c:v>-6.6954932882996809</c:v>
                </c:pt>
                <c:pt idx="1821">
                  <c:v>-6.816346610739954</c:v>
                </c:pt>
                <c:pt idx="1822">
                  <c:v>-6.6259780587714756</c:v>
                </c:pt>
                <c:pt idx="1823">
                  <c:v>-6.6819481933668268</c:v>
                </c:pt>
                <c:pt idx="1824">
                  <c:v>-6.6842225204150507</c:v>
                </c:pt>
                <c:pt idx="1825">
                  <c:v>-6.7197538632343345</c:v>
                </c:pt>
                <c:pt idx="1826">
                  <c:v>-6.7321050493447609</c:v>
                </c:pt>
                <c:pt idx="1827">
                  <c:v>-6.6968816750121896</c:v>
                </c:pt>
                <c:pt idx="1828">
                  <c:v>-6.7395196325803042</c:v>
                </c:pt>
                <c:pt idx="1829">
                  <c:v>-6.7462498276083194</c:v>
                </c:pt>
                <c:pt idx="1830">
                  <c:v>-6.750699908115454</c:v>
                </c:pt>
                <c:pt idx="1831">
                  <c:v>-6.7311256933403785</c:v>
                </c:pt>
                <c:pt idx="1832">
                  <c:v>-6.7628351994737157</c:v>
                </c:pt>
                <c:pt idx="1833">
                  <c:v>-6.7428908403333487</c:v>
                </c:pt>
                <c:pt idx="1834">
                  <c:v>-6.7773040357980152</c:v>
                </c:pt>
                <c:pt idx="1835">
                  <c:v>-6.7347130078854622</c:v>
                </c:pt>
                <c:pt idx="1836">
                  <c:v>-6.7709339944663771</c:v>
                </c:pt>
                <c:pt idx="1837">
                  <c:v>-6.7520492758426309</c:v>
                </c:pt>
                <c:pt idx="1838">
                  <c:v>-6.7483319707214218</c:v>
                </c:pt>
                <c:pt idx="1839">
                  <c:v>-6.7672639051256978</c:v>
                </c:pt>
                <c:pt idx="1840">
                  <c:v>-6.7670481067121369</c:v>
                </c:pt>
                <c:pt idx="1841">
                  <c:v>-6.7751066018197692</c:v>
                </c:pt>
                <c:pt idx="1842">
                  <c:v>-6.7439641976071218</c:v>
                </c:pt>
                <c:pt idx="1843">
                  <c:v>-6.8046406362413547</c:v>
                </c:pt>
                <c:pt idx="1844">
                  <c:v>-6.8598294819911754</c:v>
                </c:pt>
                <c:pt idx="1845">
                  <c:v>-6.892052485107758</c:v>
                </c:pt>
                <c:pt idx="1846">
                  <c:v>-6.8773733875450382</c:v>
                </c:pt>
                <c:pt idx="1847">
                  <c:v>-6.8984666034064723</c:v>
                </c:pt>
                <c:pt idx="1848">
                  <c:v>-6.9011704494915005</c:v>
                </c:pt>
                <c:pt idx="1849">
                  <c:v>-6.932434237128815</c:v>
                </c:pt>
                <c:pt idx="1850">
                  <c:v>-6.9503960956634137</c:v>
                </c:pt>
                <c:pt idx="1851">
                  <c:v>-6.9382671749663727</c:v>
                </c:pt>
                <c:pt idx="1852">
                  <c:v>-6.9490248645655228</c:v>
                </c:pt>
                <c:pt idx="1853">
                  <c:v>-6.9666688375564778</c:v>
                </c:pt>
                <c:pt idx="1854">
                  <c:v>-6.9656130531951188</c:v>
                </c:pt>
                <c:pt idx="1855">
                  <c:v>-6.9899830317710965</c:v>
                </c:pt>
                <c:pt idx="1856">
                  <c:v>-6.9827309376147895</c:v>
                </c:pt>
                <c:pt idx="1857">
                  <c:v>-6.9813579434228057</c:v>
                </c:pt>
                <c:pt idx="1858">
                  <c:v>-6.970819768369263</c:v>
                </c:pt>
                <c:pt idx="1859">
                  <c:v>-6.9703997617960756</c:v>
                </c:pt>
                <c:pt idx="1860">
                  <c:v>-6.9646812289750892</c:v>
                </c:pt>
                <c:pt idx="1861">
                  <c:v>-7.0089212486332597</c:v>
                </c:pt>
                <c:pt idx="1862">
                  <c:v>-7.0126342813634723</c:v>
                </c:pt>
                <c:pt idx="1863">
                  <c:v>-6.989118763112856</c:v>
                </c:pt>
                <c:pt idx="1864">
                  <c:v>-6.9701009650048329</c:v>
                </c:pt>
                <c:pt idx="1865">
                  <c:v>-6.9473683306774614</c:v>
                </c:pt>
                <c:pt idx="1866">
                  <c:v>-6.9757789609492749</c:v>
                </c:pt>
                <c:pt idx="1867">
                  <c:v>-7.0008466466779495</c:v>
                </c:pt>
                <c:pt idx="1868">
                  <c:v>-6.999209056850364</c:v>
                </c:pt>
                <c:pt idx="1869">
                  <c:v>-6.9641307739075842</c:v>
                </c:pt>
                <c:pt idx="1870">
                  <c:v>-6.9516242793367988</c:v>
                </c:pt>
                <c:pt idx="1871">
                  <c:v>-6.9681665025297601</c:v>
                </c:pt>
                <c:pt idx="1872">
                  <c:v>-6.9585754070884853</c:v>
                </c:pt>
                <c:pt idx="1873">
                  <c:v>-6.9758071656761622</c:v>
                </c:pt>
                <c:pt idx="1874">
                  <c:v>-6.9893804871437704</c:v>
                </c:pt>
                <c:pt idx="1875">
                  <c:v>-7.0084647676188494</c:v>
                </c:pt>
                <c:pt idx="1876">
                  <c:v>-6.9901846297827142</c:v>
                </c:pt>
                <c:pt idx="1877">
                  <c:v>-6.9935286007788644</c:v>
                </c:pt>
                <c:pt idx="1878">
                  <c:v>-6.9958125910897895</c:v>
                </c:pt>
                <c:pt idx="1879">
                  <c:v>-7.0043514144054742</c:v>
                </c:pt>
                <c:pt idx="1880">
                  <c:v>-6.9758353849268318</c:v>
                </c:pt>
                <c:pt idx="1881">
                  <c:v>-7.0066939236775871</c:v>
                </c:pt>
                <c:pt idx="1882">
                  <c:v>-6.9877731796144094</c:v>
                </c:pt>
                <c:pt idx="1883">
                  <c:v>-7.0063861902069036</c:v>
                </c:pt>
                <c:pt idx="1884">
                  <c:v>-7.0233543409383925</c:v>
                </c:pt>
                <c:pt idx="1885">
                  <c:v>-7.0056012705452142</c:v>
                </c:pt>
                <c:pt idx="1886">
                  <c:v>-7.0358753931246243</c:v>
                </c:pt>
                <c:pt idx="1887">
                  <c:v>-7.1184866564051097</c:v>
                </c:pt>
                <c:pt idx="1888">
                  <c:v>-7.0943927164481391</c:v>
                </c:pt>
                <c:pt idx="1889">
                  <c:v>-7.0701858652248095</c:v>
                </c:pt>
                <c:pt idx="1890">
                  <c:v>-7.0740619391824966</c:v>
                </c:pt>
                <c:pt idx="1891">
                  <c:v>-7.0446004172825871</c:v>
                </c:pt>
                <c:pt idx="1892">
                  <c:v>-7.0803837103345701</c:v>
                </c:pt>
                <c:pt idx="1893">
                  <c:v>-7.138725199248297</c:v>
                </c:pt>
                <c:pt idx="1894">
                  <c:v>-7.1482695317045097</c:v>
                </c:pt>
                <c:pt idx="1895">
                  <c:v>-7.1271966298376732</c:v>
                </c:pt>
                <c:pt idx="1896">
                  <c:v>-7.1213782836458295</c:v>
                </c:pt>
                <c:pt idx="1897">
                  <c:v>-7.1363283461461702</c:v>
                </c:pt>
                <c:pt idx="1898">
                  <c:v>-7.1670622413817497</c:v>
                </c:pt>
                <c:pt idx="1899">
                  <c:v>-7.1806320624909992</c:v>
                </c:pt>
                <c:pt idx="1900">
                  <c:v>-7.2132639059805381</c:v>
                </c:pt>
                <c:pt idx="1901">
                  <c:v>-7.2834126855854997</c:v>
                </c:pt>
                <c:pt idx="1902">
                  <c:v>-7.3567490509174327</c:v>
                </c:pt>
                <c:pt idx="1903">
                  <c:v>-7.2754521142474715</c:v>
                </c:pt>
                <c:pt idx="1904">
                  <c:v>-7.2856284906802404</c:v>
                </c:pt>
                <c:pt idx="1905">
                  <c:v>-7.3132664205246778</c:v>
                </c:pt>
                <c:pt idx="1906">
                  <c:v>-7.3471944575655312</c:v>
                </c:pt>
                <c:pt idx="1907">
                  <c:v>-7.3123468334068908</c:v>
                </c:pt>
                <c:pt idx="1908">
                  <c:v>-7.1267384320556015</c:v>
                </c:pt>
                <c:pt idx="1909">
                  <c:v>-7.3192059099057349</c:v>
                </c:pt>
                <c:pt idx="1910">
                  <c:v>-7.3456251481860635</c:v>
                </c:pt>
                <c:pt idx="1911">
                  <c:v>-7.3562765291022902</c:v>
                </c:pt>
                <c:pt idx="1912">
                  <c:v>-7.3444434931271285</c:v>
                </c:pt>
                <c:pt idx="1913">
                  <c:v>-7.3359420518312124</c:v>
                </c:pt>
                <c:pt idx="1914">
                  <c:v>-7.3640548266675543</c:v>
                </c:pt>
                <c:pt idx="1915">
                  <c:v>-7.2968096942251037</c:v>
                </c:pt>
                <c:pt idx="1916">
                  <c:v>-7.3529273262940453</c:v>
                </c:pt>
                <c:pt idx="1917">
                  <c:v>-7.3163750231131752</c:v>
                </c:pt>
                <c:pt idx="1918">
                  <c:v>-7.297492525182725</c:v>
                </c:pt>
                <c:pt idx="1919">
                  <c:v>-7.2617119640917327</c:v>
                </c:pt>
                <c:pt idx="1920">
                  <c:v>-7.1788079853931208</c:v>
                </c:pt>
                <c:pt idx="1921">
                  <c:v>-7.1339687651371664</c:v>
                </c:pt>
                <c:pt idx="1922">
                  <c:v>-7.0895327905224237</c:v>
                </c:pt>
                <c:pt idx="1923">
                  <c:v>-7.0250132673153276</c:v>
                </c:pt>
                <c:pt idx="1924">
                  <c:v>-6.9355391777599085</c:v>
                </c:pt>
                <c:pt idx="1925">
                  <c:v>-6.8988782111617075</c:v>
                </c:pt>
                <c:pt idx="1926">
                  <c:v>-6.8118455034004155</c:v>
                </c:pt>
                <c:pt idx="1927">
                  <c:v>-6.7308070613543602</c:v>
                </c:pt>
                <c:pt idx="1928">
                  <c:v>-6.67942377121582</c:v>
                </c:pt>
                <c:pt idx="1929">
                  <c:v>-6.6040877655028751</c:v>
                </c:pt>
                <c:pt idx="1930">
                  <c:v>-6.5628212424764909</c:v>
                </c:pt>
                <c:pt idx="1931">
                  <c:v>-6.5428683865537351</c:v>
                </c:pt>
                <c:pt idx="1932">
                  <c:v>-6.5058949911258823</c:v>
                </c:pt>
                <c:pt idx="1933">
                  <c:v>-6.4209757278645752</c:v>
                </c:pt>
                <c:pt idx="1934">
                  <c:v>-6.3360392016041711</c:v>
                </c:pt>
                <c:pt idx="1935">
                  <c:v>-6.2408718208243341</c:v>
                </c:pt>
                <c:pt idx="1936">
                  <c:v>-6.2081685377276985</c:v>
                </c:pt>
                <c:pt idx="1937">
                  <c:v>-6.1757743427266032</c:v>
                </c:pt>
                <c:pt idx="1938">
                  <c:v>-6.134589241728694</c:v>
                </c:pt>
                <c:pt idx="1939">
                  <c:v>-6.0848703320788067</c:v>
                </c:pt>
                <c:pt idx="1940">
                  <c:v>-6.1106549030724766</c:v>
                </c:pt>
                <c:pt idx="1941">
                  <c:v>-6.1039328976487894</c:v>
                </c:pt>
                <c:pt idx="1942">
                  <c:v>-6.1005841680299211</c:v>
                </c:pt>
                <c:pt idx="1943">
                  <c:v>-6.1107316793235888</c:v>
                </c:pt>
                <c:pt idx="1944">
                  <c:v>-6.125323725367493</c:v>
                </c:pt>
                <c:pt idx="1945">
                  <c:v>-6.1383621372701258</c:v>
                </c:pt>
                <c:pt idx="1946">
                  <c:v>-6.1688530209009107</c:v>
                </c:pt>
                <c:pt idx="1947">
                  <c:v>-6.1502491255897462</c:v>
                </c:pt>
                <c:pt idx="1948">
                  <c:v>-6.2028455633715396</c:v>
                </c:pt>
                <c:pt idx="1949">
                  <c:v>-6.1172595066120605</c:v>
                </c:pt>
                <c:pt idx="1950">
                  <c:v>-6.136888542764396</c:v>
                </c:pt>
                <c:pt idx="1951">
                  <c:v>-6.1869805298331526</c:v>
                </c:pt>
                <c:pt idx="1952">
                  <c:v>-6.1842785649712795</c:v>
                </c:pt>
                <c:pt idx="1953">
                  <c:v>-6.1929798710107731</c:v>
                </c:pt>
                <c:pt idx="1954">
                  <c:v>-6.1689678124922764</c:v>
                </c:pt>
                <c:pt idx="1955">
                  <c:v>-6.177777480285096</c:v>
                </c:pt>
                <c:pt idx="1956">
                  <c:v>-6.1345302291702541</c:v>
                </c:pt>
                <c:pt idx="1957">
                  <c:v>-6.1382530407553482</c:v>
                </c:pt>
                <c:pt idx="1958">
                  <c:v>-6.1573493392705236</c:v>
                </c:pt>
                <c:pt idx="1959">
                  <c:v>-6.1547519963118136</c:v>
                </c:pt>
                <c:pt idx="1960">
                  <c:v>-6.1700448115721951</c:v>
                </c:pt>
                <c:pt idx="1961">
                  <c:v>-6.1851224450704789</c:v>
                </c:pt>
                <c:pt idx="1962">
                  <c:v>-6.1535479652301106</c:v>
                </c:pt>
                <c:pt idx="1963">
                  <c:v>-6.1405024161009791</c:v>
                </c:pt>
                <c:pt idx="1964">
                  <c:v>-6.1280438483294342</c:v>
                </c:pt>
                <c:pt idx="1965">
                  <c:v>-6.1277485596389791</c:v>
                </c:pt>
                <c:pt idx="1966">
                  <c:v>-6.1416006678011836</c:v>
                </c:pt>
                <c:pt idx="1967">
                  <c:v>-6.1396982589260629</c:v>
                </c:pt>
                <c:pt idx="1968">
                  <c:v>-6.1411718654012182</c:v>
                </c:pt>
                <c:pt idx="1969">
                  <c:v>-6.120242381199037</c:v>
                </c:pt>
                <c:pt idx="1970">
                  <c:v>-6.0934097853446278</c:v>
                </c:pt>
                <c:pt idx="1971">
                  <c:v>-6.1082860595722321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6-5420-462C-9271-2E58AF1034F4}"/>
            </c:ext>
          </c:extLst>
        </c:ser>
        <c:ser>
          <c:idx val="7"/>
          <c:order val="7"/>
          <c:tx>
            <c:strRef>
              <c:f>Sheet1!$AV$1</c:f>
              <c:strCache>
                <c:ptCount val="1"/>
                <c:pt idx="0">
                  <c:v>%obs/ft He 30PSIg</c:v>
                </c:pt>
              </c:strCache>
            </c:strRef>
          </c:tx>
          <c:spPr>
            <a:ln w="28575">
              <a:noFill/>
            </a:ln>
          </c:spPr>
          <c:marker>
            <c:symbol val="none"/>
          </c:marker>
          <c:trendline>
            <c:spPr>
              <a:ln w="19050">
                <a:solidFill>
                  <a:schemeClr val="accent6"/>
                </a:solidFill>
              </a:ln>
            </c:spPr>
            <c:trendlineType val="movingAvg"/>
            <c:period val="60"/>
            <c:dispRSqr val="0"/>
            <c:dispEq val="0"/>
          </c:trendline>
          <c:xVal>
            <c:numRef>
              <c:f>Sheet1!$A$2:$A$8266</c:f>
              <c:numCache>
                <c:formatCode>General</c:formatCode>
                <c:ptCount val="826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  <c:pt idx="2367">
                  <c:v>2368</c:v>
                </c:pt>
                <c:pt idx="2368">
                  <c:v>2369</c:v>
                </c:pt>
                <c:pt idx="2369">
                  <c:v>2370</c:v>
                </c:pt>
                <c:pt idx="2370">
                  <c:v>2371</c:v>
                </c:pt>
                <c:pt idx="2371">
                  <c:v>2372</c:v>
                </c:pt>
                <c:pt idx="2372">
                  <c:v>2373</c:v>
                </c:pt>
                <c:pt idx="2373">
                  <c:v>2374</c:v>
                </c:pt>
                <c:pt idx="2374">
                  <c:v>2375</c:v>
                </c:pt>
                <c:pt idx="2375">
                  <c:v>2376</c:v>
                </c:pt>
                <c:pt idx="2376">
                  <c:v>2377</c:v>
                </c:pt>
                <c:pt idx="2377">
                  <c:v>2378</c:v>
                </c:pt>
                <c:pt idx="2378">
                  <c:v>2379</c:v>
                </c:pt>
                <c:pt idx="2379">
                  <c:v>2380</c:v>
                </c:pt>
                <c:pt idx="2380">
                  <c:v>2381</c:v>
                </c:pt>
                <c:pt idx="2381">
                  <c:v>2382</c:v>
                </c:pt>
                <c:pt idx="2382">
                  <c:v>2383</c:v>
                </c:pt>
                <c:pt idx="2383">
                  <c:v>2384</c:v>
                </c:pt>
                <c:pt idx="2384">
                  <c:v>2385</c:v>
                </c:pt>
                <c:pt idx="2385">
                  <c:v>2386</c:v>
                </c:pt>
                <c:pt idx="2386">
                  <c:v>2387</c:v>
                </c:pt>
                <c:pt idx="2387">
                  <c:v>2388</c:v>
                </c:pt>
                <c:pt idx="2388">
                  <c:v>2389</c:v>
                </c:pt>
                <c:pt idx="2389">
                  <c:v>2390</c:v>
                </c:pt>
                <c:pt idx="2390">
                  <c:v>2391</c:v>
                </c:pt>
                <c:pt idx="2391">
                  <c:v>2392</c:v>
                </c:pt>
                <c:pt idx="2392">
                  <c:v>2393</c:v>
                </c:pt>
                <c:pt idx="2393">
                  <c:v>2394</c:v>
                </c:pt>
                <c:pt idx="2394">
                  <c:v>2395</c:v>
                </c:pt>
                <c:pt idx="2395">
                  <c:v>2396</c:v>
                </c:pt>
                <c:pt idx="2396">
                  <c:v>2397</c:v>
                </c:pt>
                <c:pt idx="2397">
                  <c:v>2398</c:v>
                </c:pt>
                <c:pt idx="2398">
                  <c:v>2399</c:v>
                </c:pt>
                <c:pt idx="2399">
                  <c:v>2400</c:v>
                </c:pt>
                <c:pt idx="2400">
                  <c:v>2401</c:v>
                </c:pt>
                <c:pt idx="2401">
                  <c:v>2402</c:v>
                </c:pt>
                <c:pt idx="2402">
                  <c:v>2403</c:v>
                </c:pt>
                <c:pt idx="2403">
                  <c:v>2404</c:v>
                </c:pt>
                <c:pt idx="2404">
                  <c:v>2405</c:v>
                </c:pt>
                <c:pt idx="2405">
                  <c:v>2406</c:v>
                </c:pt>
                <c:pt idx="2406">
                  <c:v>2407</c:v>
                </c:pt>
                <c:pt idx="2407">
                  <c:v>2408</c:v>
                </c:pt>
                <c:pt idx="2408">
                  <c:v>2409</c:v>
                </c:pt>
                <c:pt idx="2409">
                  <c:v>2410</c:v>
                </c:pt>
                <c:pt idx="2410">
                  <c:v>2411</c:v>
                </c:pt>
                <c:pt idx="2411">
                  <c:v>2412</c:v>
                </c:pt>
                <c:pt idx="2412">
                  <c:v>2413</c:v>
                </c:pt>
                <c:pt idx="2413">
                  <c:v>2414</c:v>
                </c:pt>
                <c:pt idx="2414">
                  <c:v>2415</c:v>
                </c:pt>
                <c:pt idx="2415">
                  <c:v>2416</c:v>
                </c:pt>
                <c:pt idx="2416">
                  <c:v>2417</c:v>
                </c:pt>
                <c:pt idx="2417">
                  <c:v>2418</c:v>
                </c:pt>
                <c:pt idx="2418">
                  <c:v>2419</c:v>
                </c:pt>
                <c:pt idx="2419">
                  <c:v>2420</c:v>
                </c:pt>
                <c:pt idx="2420">
                  <c:v>2421</c:v>
                </c:pt>
                <c:pt idx="2421">
                  <c:v>2422</c:v>
                </c:pt>
                <c:pt idx="2422">
                  <c:v>2423</c:v>
                </c:pt>
                <c:pt idx="2423">
                  <c:v>2424</c:v>
                </c:pt>
                <c:pt idx="2424">
                  <c:v>2425</c:v>
                </c:pt>
                <c:pt idx="2425">
                  <c:v>2426</c:v>
                </c:pt>
                <c:pt idx="2426">
                  <c:v>2427</c:v>
                </c:pt>
                <c:pt idx="2427">
                  <c:v>2428</c:v>
                </c:pt>
                <c:pt idx="2428">
                  <c:v>2429</c:v>
                </c:pt>
                <c:pt idx="2429">
                  <c:v>2430</c:v>
                </c:pt>
                <c:pt idx="2430">
                  <c:v>2431</c:v>
                </c:pt>
                <c:pt idx="2431">
                  <c:v>2432</c:v>
                </c:pt>
                <c:pt idx="2432">
                  <c:v>2433</c:v>
                </c:pt>
                <c:pt idx="2433">
                  <c:v>2434</c:v>
                </c:pt>
                <c:pt idx="2434">
                  <c:v>2435</c:v>
                </c:pt>
                <c:pt idx="2435">
                  <c:v>2436</c:v>
                </c:pt>
                <c:pt idx="2436">
                  <c:v>2437</c:v>
                </c:pt>
                <c:pt idx="2437">
                  <c:v>2438</c:v>
                </c:pt>
                <c:pt idx="2438">
                  <c:v>2439</c:v>
                </c:pt>
                <c:pt idx="2439">
                  <c:v>2440</c:v>
                </c:pt>
                <c:pt idx="2440">
                  <c:v>2441</c:v>
                </c:pt>
                <c:pt idx="2441">
                  <c:v>2442</c:v>
                </c:pt>
                <c:pt idx="2442">
                  <c:v>2443</c:v>
                </c:pt>
                <c:pt idx="2443">
                  <c:v>2444</c:v>
                </c:pt>
                <c:pt idx="2444">
                  <c:v>2445</c:v>
                </c:pt>
                <c:pt idx="2445">
                  <c:v>2446</c:v>
                </c:pt>
                <c:pt idx="2446">
                  <c:v>2447</c:v>
                </c:pt>
                <c:pt idx="2447">
                  <c:v>2448</c:v>
                </c:pt>
                <c:pt idx="2448">
                  <c:v>2449</c:v>
                </c:pt>
                <c:pt idx="2449">
                  <c:v>2450</c:v>
                </c:pt>
                <c:pt idx="2450">
                  <c:v>2451</c:v>
                </c:pt>
                <c:pt idx="2451">
                  <c:v>2452</c:v>
                </c:pt>
                <c:pt idx="2452">
                  <c:v>2453</c:v>
                </c:pt>
                <c:pt idx="2453">
                  <c:v>2454</c:v>
                </c:pt>
                <c:pt idx="2454">
                  <c:v>2455</c:v>
                </c:pt>
                <c:pt idx="2455">
                  <c:v>2456</c:v>
                </c:pt>
                <c:pt idx="2456">
                  <c:v>2457</c:v>
                </c:pt>
                <c:pt idx="2457">
                  <c:v>2458</c:v>
                </c:pt>
                <c:pt idx="2458">
                  <c:v>2459</c:v>
                </c:pt>
                <c:pt idx="2459">
                  <c:v>2460</c:v>
                </c:pt>
                <c:pt idx="2460">
                  <c:v>2461</c:v>
                </c:pt>
                <c:pt idx="2461">
                  <c:v>2462</c:v>
                </c:pt>
                <c:pt idx="2462">
                  <c:v>2463</c:v>
                </c:pt>
                <c:pt idx="2463">
                  <c:v>2464</c:v>
                </c:pt>
                <c:pt idx="2464">
                  <c:v>2465</c:v>
                </c:pt>
                <c:pt idx="2465">
                  <c:v>2466</c:v>
                </c:pt>
                <c:pt idx="2466">
                  <c:v>2467</c:v>
                </c:pt>
                <c:pt idx="2467">
                  <c:v>2468</c:v>
                </c:pt>
                <c:pt idx="2468">
                  <c:v>2469</c:v>
                </c:pt>
                <c:pt idx="2469">
                  <c:v>2470</c:v>
                </c:pt>
                <c:pt idx="2470">
                  <c:v>2471</c:v>
                </c:pt>
                <c:pt idx="2471">
                  <c:v>2472</c:v>
                </c:pt>
                <c:pt idx="2472">
                  <c:v>2473</c:v>
                </c:pt>
                <c:pt idx="2473">
                  <c:v>2474</c:v>
                </c:pt>
                <c:pt idx="2474">
                  <c:v>2475</c:v>
                </c:pt>
                <c:pt idx="2475">
                  <c:v>2476</c:v>
                </c:pt>
                <c:pt idx="2476">
                  <c:v>2477</c:v>
                </c:pt>
                <c:pt idx="2477">
                  <c:v>2478</c:v>
                </c:pt>
                <c:pt idx="2478">
                  <c:v>2479</c:v>
                </c:pt>
                <c:pt idx="2479">
                  <c:v>2480</c:v>
                </c:pt>
                <c:pt idx="2480">
                  <c:v>2481</c:v>
                </c:pt>
                <c:pt idx="2481">
                  <c:v>2482</c:v>
                </c:pt>
                <c:pt idx="2482">
                  <c:v>2483</c:v>
                </c:pt>
                <c:pt idx="2483">
                  <c:v>2484</c:v>
                </c:pt>
                <c:pt idx="2484">
                  <c:v>2485</c:v>
                </c:pt>
                <c:pt idx="2485">
                  <c:v>2486</c:v>
                </c:pt>
                <c:pt idx="2486">
                  <c:v>2487</c:v>
                </c:pt>
                <c:pt idx="2487">
                  <c:v>2488</c:v>
                </c:pt>
                <c:pt idx="2488">
                  <c:v>2489</c:v>
                </c:pt>
                <c:pt idx="2489">
                  <c:v>2490</c:v>
                </c:pt>
                <c:pt idx="2490">
                  <c:v>2491</c:v>
                </c:pt>
                <c:pt idx="2491">
                  <c:v>2492</c:v>
                </c:pt>
                <c:pt idx="2492">
                  <c:v>2493</c:v>
                </c:pt>
                <c:pt idx="2493">
                  <c:v>2494</c:v>
                </c:pt>
                <c:pt idx="2494">
                  <c:v>2495</c:v>
                </c:pt>
                <c:pt idx="2495">
                  <c:v>2496</c:v>
                </c:pt>
                <c:pt idx="2496">
                  <c:v>2497</c:v>
                </c:pt>
                <c:pt idx="2497">
                  <c:v>2498</c:v>
                </c:pt>
                <c:pt idx="2498">
                  <c:v>2499</c:v>
                </c:pt>
                <c:pt idx="2499">
                  <c:v>2500</c:v>
                </c:pt>
                <c:pt idx="2500">
                  <c:v>2501</c:v>
                </c:pt>
                <c:pt idx="2501">
                  <c:v>2502</c:v>
                </c:pt>
                <c:pt idx="2502">
                  <c:v>2503</c:v>
                </c:pt>
                <c:pt idx="2503">
                  <c:v>2504</c:v>
                </c:pt>
                <c:pt idx="2504">
                  <c:v>2505</c:v>
                </c:pt>
                <c:pt idx="2505">
                  <c:v>2506</c:v>
                </c:pt>
                <c:pt idx="2506">
                  <c:v>2507</c:v>
                </c:pt>
                <c:pt idx="2507">
                  <c:v>2508</c:v>
                </c:pt>
                <c:pt idx="2508">
                  <c:v>2509</c:v>
                </c:pt>
                <c:pt idx="2509">
                  <c:v>2510</c:v>
                </c:pt>
                <c:pt idx="2510">
                  <c:v>2511</c:v>
                </c:pt>
                <c:pt idx="2511">
                  <c:v>2512</c:v>
                </c:pt>
                <c:pt idx="2512">
                  <c:v>2513</c:v>
                </c:pt>
                <c:pt idx="2513">
                  <c:v>2514</c:v>
                </c:pt>
                <c:pt idx="2514">
                  <c:v>2515</c:v>
                </c:pt>
                <c:pt idx="2515">
                  <c:v>2516</c:v>
                </c:pt>
                <c:pt idx="2516">
                  <c:v>2517</c:v>
                </c:pt>
                <c:pt idx="2517">
                  <c:v>2518</c:v>
                </c:pt>
                <c:pt idx="2518">
                  <c:v>2519</c:v>
                </c:pt>
                <c:pt idx="2519">
                  <c:v>2520</c:v>
                </c:pt>
                <c:pt idx="2520">
                  <c:v>2521</c:v>
                </c:pt>
                <c:pt idx="2521">
                  <c:v>2522</c:v>
                </c:pt>
                <c:pt idx="2522">
                  <c:v>2523</c:v>
                </c:pt>
                <c:pt idx="2523">
                  <c:v>2524</c:v>
                </c:pt>
                <c:pt idx="2524">
                  <c:v>2525</c:v>
                </c:pt>
                <c:pt idx="2525">
                  <c:v>2526</c:v>
                </c:pt>
                <c:pt idx="2526">
                  <c:v>2527</c:v>
                </c:pt>
                <c:pt idx="2527">
                  <c:v>2528</c:v>
                </c:pt>
                <c:pt idx="2528">
                  <c:v>2529</c:v>
                </c:pt>
                <c:pt idx="2529">
                  <c:v>2530</c:v>
                </c:pt>
                <c:pt idx="2530">
                  <c:v>2531</c:v>
                </c:pt>
                <c:pt idx="2531">
                  <c:v>2532</c:v>
                </c:pt>
                <c:pt idx="2532">
                  <c:v>2533</c:v>
                </c:pt>
                <c:pt idx="2533">
                  <c:v>2534</c:v>
                </c:pt>
                <c:pt idx="2534">
                  <c:v>2535</c:v>
                </c:pt>
                <c:pt idx="2535">
                  <c:v>2536</c:v>
                </c:pt>
                <c:pt idx="2536">
                  <c:v>2537</c:v>
                </c:pt>
                <c:pt idx="2537">
                  <c:v>2538</c:v>
                </c:pt>
                <c:pt idx="2538">
                  <c:v>2539</c:v>
                </c:pt>
                <c:pt idx="2539">
                  <c:v>2540</c:v>
                </c:pt>
                <c:pt idx="2540">
                  <c:v>2541</c:v>
                </c:pt>
                <c:pt idx="2541">
                  <c:v>2542</c:v>
                </c:pt>
                <c:pt idx="2542">
                  <c:v>2543</c:v>
                </c:pt>
                <c:pt idx="2543">
                  <c:v>2544</c:v>
                </c:pt>
                <c:pt idx="2544">
                  <c:v>2545</c:v>
                </c:pt>
                <c:pt idx="2545">
                  <c:v>2546</c:v>
                </c:pt>
                <c:pt idx="2546">
                  <c:v>2547</c:v>
                </c:pt>
                <c:pt idx="2547">
                  <c:v>2548</c:v>
                </c:pt>
                <c:pt idx="2548">
                  <c:v>2549</c:v>
                </c:pt>
                <c:pt idx="2549">
                  <c:v>2550</c:v>
                </c:pt>
                <c:pt idx="2550">
                  <c:v>2551</c:v>
                </c:pt>
                <c:pt idx="2551">
                  <c:v>2552</c:v>
                </c:pt>
                <c:pt idx="2552">
                  <c:v>2553</c:v>
                </c:pt>
                <c:pt idx="2553">
                  <c:v>2554</c:v>
                </c:pt>
                <c:pt idx="2554">
                  <c:v>2555</c:v>
                </c:pt>
                <c:pt idx="2555">
                  <c:v>2556</c:v>
                </c:pt>
                <c:pt idx="2556">
                  <c:v>2557</c:v>
                </c:pt>
                <c:pt idx="2557">
                  <c:v>2558</c:v>
                </c:pt>
                <c:pt idx="2558">
                  <c:v>2559</c:v>
                </c:pt>
                <c:pt idx="2559">
                  <c:v>2560</c:v>
                </c:pt>
                <c:pt idx="2560">
                  <c:v>2561</c:v>
                </c:pt>
                <c:pt idx="2561">
                  <c:v>2562</c:v>
                </c:pt>
                <c:pt idx="2562">
                  <c:v>2563</c:v>
                </c:pt>
                <c:pt idx="2563">
                  <c:v>2564</c:v>
                </c:pt>
                <c:pt idx="2564">
                  <c:v>2565</c:v>
                </c:pt>
                <c:pt idx="2565">
                  <c:v>2566</c:v>
                </c:pt>
                <c:pt idx="2566">
                  <c:v>2567</c:v>
                </c:pt>
                <c:pt idx="2567">
                  <c:v>2568</c:v>
                </c:pt>
                <c:pt idx="2568">
                  <c:v>2569</c:v>
                </c:pt>
                <c:pt idx="2569">
                  <c:v>2570</c:v>
                </c:pt>
                <c:pt idx="2570">
                  <c:v>2571</c:v>
                </c:pt>
                <c:pt idx="2571">
                  <c:v>2572</c:v>
                </c:pt>
                <c:pt idx="2572">
                  <c:v>2573</c:v>
                </c:pt>
                <c:pt idx="2573">
                  <c:v>2574</c:v>
                </c:pt>
                <c:pt idx="2574">
                  <c:v>2575</c:v>
                </c:pt>
                <c:pt idx="2575">
                  <c:v>2576</c:v>
                </c:pt>
                <c:pt idx="2576">
                  <c:v>2577</c:v>
                </c:pt>
                <c:pt idx="2577">
                  <c:v>2578</c:v>
                </c:pt>
                <c:pt idx="2578">
                  <c:v>2579</c:v>
                </c:pt>
                <c:pt idx="2579">
                  <c:v>2580</c:v>
                </c:pt>
                <c:pt idx="2580">
                  <c:v>2581</c:v>
                </c:pt>
                <c:pt idx="2581">
                  <c:v>2582</c:v>
                </c:pt>
                <c:pt idx="2582">
                  <c:v>2583</c:v>
                </c:pt>
                <c:pt idx="2583">
                  <c:v>2584</c:v>
                </c:pt>
                <c:pt idx="2584">
                  <c:v>2585</c:v>
                </c:pt>
                <c:pt idx="2585">
                  <c:v>2586</c:v>
                </c:pt>
                <c:pt idx="2586">
                  <c:v>2587</c:v>
                </c:pt>
                <c:pt idx="2587">
                  <c:v>2588</c:v>
                </c:pt>
                <c:pt idx="2588">
                  <c:v>2589</c:v>
                </c:pt>
                <c:pt idx="2589">
                  <c:v>2590</c:v>
                </c:pt>
                <c:pt idx="2590">
                  <c:v>2591</c:v>
                </c:pt>
                <c:pt idx="2591">
                  <c:v>2592</c:v>
                </c:pt>
                <c:pt idx="2592">
                  <c:v>2593</c:v>
                </c:pt>
                <c:pt idx="2593">
                  <c:v>2594</c:v>
                </c:pt>
                <c:pt idx="2594">
                  <c:v>2595</c:v>
                </c:pt>
                <c:pt idx="2595">
                  <c:v>2596</c:v>
                </c:pt>
                <c:pt idx="2596">
                  <c:v>2597</c:v>
                </c:pt>
                <c:pt idx="2597">
                  <c:v>2598</c:v>
                </c:pt>
                <c:pt idx="2598">
                  <c:v>2599</c:v>
                </c:pt>
                <c:pt idx="2599">
                  <c:v>2600</c:v>
                </c:pt>
                <c:pt idx="2600">
                  <c:v>2601</c:v>
                </c:pt>
                <c:pt idx="2601">
                  <c:v>2602</c:v>
                </c:pt>
                <c:pt idx="2602">
                  <c:v>2603</c:v>
                </c:pt>
                <c:pt idx="2603">
                  <c:v>2604</c:v>
                </c:pt>
                <c:pt idx="2604">
                  <c:v>2605</c:v>
                </c:pt>
                <c:pt idx="2605">
                  <c:v>2606</c:v>
                </c:pt>
                <c:pt idx="2606">
                  <c:v>2607</c:v>
                </c:pt>
                <c:pt idx="2607">
                  <c:v>2608</c:v>
                </c:pt>
                <c:pt idx="2608">
                  <c:v>2609</c:v>
                </c:pt>
                <c:pt idx="2609">
                  <c:v>2610</c:v>
                </c:pt>
                <c:pt idx="2610">
                  <c:v>2611</c:v>
                </c:pt>
                <c:pt idx="2611">
                  <c:v>2612</c:v>
                </c:pt>
                <c:pt idx="2612">
                  <c:v>2613</c:v>
                </c:pt>
                <c:pt idx="2613">
                  <c:v>2614</c:v>
                </c:pt>
                <c:pt idx="2614">
                  <c:v>2615</c:v>
                </c:pt>
                <c:pt idx="2615">
                  <c:v>2616</c:v>
                </c:pt>
                <c:pt idx="2616">
                  <c:v>2617</c:v>
                </c:pt>
                <c:pt idx="2617">
                  <c:v>2618</c:v>
                </c:pt>
                <c:pt idx="2618">
                  <c:v>2619</c:v>
                </c:pt>
                <c:pt idx="2619">
                  <c:v>2620</c:v>
                </c:pt>
                <c:pt idx="2620">
                  <c:v>2621</c:v>
                </c:pt>
                <c:pt idx="2621">
                  <c:v>2622</c:v>
                </c:pt>
                <c:pt idx="2622">
                  <c:v>2623</c:v>
                </c:pt>
                <c:pt idx="2623">
                  <c:v>2624</c:v>
                </c:pt>
                <c:pt idx="2624">
                  <c:v>2625</c:v>
                </c:pt>
                <c:pt idx="2625">
                  <c:v>2626</c:v>
                </c:pt>
                <c:pt idx="2626">
                  <c:v>2627</c:v>
                </c:pt>
                <c:pt idx="2627">
                  <c:v>2628</c:v>
                </c:pt>
                <c:pt idx="2628">
                  <c:v>2629</c:v>
                </c:pt>
                <c:pt idx="2629">
                  <c:v>2630</c:v>
                </c:pt>
                <c:pt idx="2630">
                  <c:v>2631</c:v>
                </c:pt>
                <c:pt idx="2631">
                  <c:v>2632</c:v>
                </c:pt>
                <c:pt idx="2632">
                  <c:v>2633</c:v>
                </c:pt>
                <c:pt idx="2633">
                  <c:v>2634</c:v>
                </c:pt>
                <c:pt idx="2634">
                  <c:v>2635</c:v>
                </c:pt>
                <c:pt idx="2635">
                  <c:v>2636</c:v>
                </c:pt>
                <c:pt idx="2636">
                  <c:v>2637</c:v>
                </c:pt>
                <c:pt idx="2637">
                  <c:v>2638</c:v>
                </c:pt>
                <c:pt idx="2638">
                  <c:v>2639</c:v>
                </c:pt>
                <c:pt idx="2639">
                  <c:v>2640</c:v>
                </c:pt>
                <c:pt idx="2640">
                  <c:v>2641</c:v>
                </c:pt>
                <c:pt idx="2641">
                  <c:v>2642</c:v>
                </c:pt>
                <c:pt idx="2642">
                  <c:v>2643</c:v>
                </c:pt>
                <c:pt idx="2643">
                  <c:v>2644</c:v>
                </c:pt>
                <c:pt idx="2644">
                  <c:v>2645</c:v>
                </c:pt>
                <c:pt idx="2645">
                  <c:v>2646</c:v>
                </c:pt>
                <c:pt idx="2646">
                  <c:v>2647</c:v>
                </c:pt>
                <c:pt idx="2647">
                  <c:v>2648</c:v>
                </c:pt>
                <c:pt idx="2648">
                  <c:v>2649</c:v>
                </c:pt>
                <c:pt idx="2649">
                  <c:v>2650</c:v>
                </c:pt>
                <c:pt idx="2650">
                  <c:v>2651</c:v>
                </c:pt>
                <c:pt idx="2651">
                  <c:v>2652</c:v>
                </c:pt>
                <c:pt idx="2652">
                  <c:v>2653</c:v>
                </c:pt>
                <c:pt idx="2653">
                  <c:v>2654</c:v>
                </c:pt>
                <c:pt idx="2654">
                  <c:v>2655</c:v>
                </c:pt>
                <c:pt idx="2655">
                  <c:v>2656</c:v>
                </c:pt>
                <c:pt idx="2656">
                  <c:v>2657</c:v>
                </c:pt>
                <c:pt idx="2657">
                  <c:v>2658</c:v>
                </c:pt>
                <c:pt idx="2658">
                  <c:v>2659</c:v>
                </c:pt>
                <c:pt idx="2659">
                  <c:v>2660</c:v>
                </c:pt>
                <c:pt idx="2660">
                  <c:v>2661</c:v>
                </c:pt>
                <c:pt idx="2661">
                  <c:v>2662</c:v>
                </c:pt>
                <c:pt idx="2662">
                  <c:v>2663</c:v>
                </c:pt>
                <c:pt idx="2663">
                  <c:v>2664</c:v>
                </c:pt>
                <c:pt idx="2664">
                  <c:v>2665</c:v>
                </c:pt>
                <c:pt idx="2665">
                  <c:v>2666</c:v>
                </c:pt>
                <c:pt idx="2666">
                  <c:v>2667</c:v>
                </c:pt>
                <c:pt idx="2667">
                  <c:v>2668</c:v>
                </c:pt>
                <c:pt idx="2668">
                  <c:v>2669</c:v>
                </c:pt>
                <c:pt idx="2669">
                  <c:v>2670</c:v>
                </c:pt>
                <c:pt idx="2670">
                  <c:v>2671</c:v>
                </c:pt>
                <c:pt idx="2671">
                  <c:v>2672</c:v>
                </c:pt>
                <c:pt idx="2672">
                  <c:v>2673</c:v>
                </c:pt>
                <c:pt idx="2673">
                  <c:v>2674</c:v>
                </c:pt>
                <c:pt idx="2674">
                  <c:v>2675</c:v>
                </c:pt>
                <c:pt idx="2675">
                  <c:v>2676</c:v>
                </c:pt>
                <c:pt idx="2676">
                  <c:v>2677</c:v>
                </c:pt>
                <c:pt idx="2677">
                  <c:v>2678</c:v>
                </c:pt>
                <c:pt idx="2678">
                  <c:v>2679</c:v>
                </c:pt>
                <c:pt idx="2679">
                  <c:v>2680</c:v>
                </c:pt>
                <c:pt idx="2680">
                  <c:v>2681</c:v>
                </c:pt>
                <c:pt idx="2681">
                  <c:v>2682</c:v>
                </c:pt>
                <c:pt idx="2682">
                  <c:v>2683</c:v>
                </c:pt>
                <c:pt idx="2683">
                  <c:v>2684</c:v>
                </c:pt>
                <c:pt idx="2684">
                  <c:v>2685</c:v>
                </c:pt>
                <c:pt idx="2685">
                  <c:v>2686</c:v>
                </c:pt>
                <c:pt idx="2686">
                  <c:v>2687</c:v>
                </c:pt>
                <c:pt idx="2687">
                  <c:v>2688</c:v>
                </c:pt>
                <c:pt idx="2688">
                  <c:v>2689</c:v>
                </c:pt>
                <c:pt idx="2689">
                  <c:v>2690</c:v>
                </c:pt>
                <c:pt idx="2690">
                  <c:v>2691</c:v>
                </c:pt>
                <c:pt idx="2691">
                  <c:v>2692</c:v>
                </c:pt>
                <c:pt idx="2692">
                  <c:v>2693</c:v>
                </c:pt>
                <c:pt idx="2693">
                  <c:v>2694</c:v>
                </c:pt>
                <c:pt idx="2694">
                  <c:v>2695</c:v>
                </c:pt>
                <c:pt idx="2695">
                  <c:v>2696</c:v>
                </c:pt>
                <c:pt idx="2696">
                  <c:v>2697</c:v>
                </c:pt>
                <c:pt idx="2697">
                  <c:v>2698</c:v>
                </c:pt>
                <c:pt idx="2698">
                  <c:v>2699</c:v>
                </c:pt>
                <c:pt idx="2699">
                  <c:v>2700</c:v>
                </c:pt>
                <c:pt idx="2700">
                  <c:v>2701</c:v>
                </c:pt>
                <c:pt idx="2701">
                  <c:v>2702</c:v>
                </c:pt>
                <c:pt idx="2702">
                  <c:v>2703</c:v>
                </c:pt>
                <c:pt idx="2703">
                  <c:v>2704</c:v>
                </c:pt>
                <c:pt idx="2704">
                  <c:v>2705</c:v>
                </c:pt>
                <c:pt idx="2705">
                  <c:v>2706</c:v>
                </c:pt>
                <c:pt idx="2706">
                  <c:v>2707</c:v>
                </c:pt>
                <c:pt idx="2707">
                  <c:v>2708</c:v>
                </c:pt>
                <c:pt idx="2708">
                  <c:v>2709</c:v>
                </c:pt>
                <c:pt idx="2709">
                  <c:v>2710</c:v>
                </c:pt>
                <c:pt idx="2710">
                  <c:v>2711</c:v>
                </c:pt>
                <c:pt idx="2711">
                  <c:v>2712</c:v>
                </c:pt>
                <c:pt idx="2712">
                  <c:v>2713</c:v>
                </c:pt>
                <c:pt idx="2713">
                  <c:v>2714</c:v>
                </c:pt>
                <c:pt idx="2714">
                  <c:v>2715</c:v>
                </c:pt>
                <c:pt idx="2715">
                  <c:v>2716</c:v>
                </c:pt>
                <c:pt idx="2716">
                  <c:v>2717</c:v>
                </c:pt>
                <c:pt idx="2717">
                  <c:v>2718</c:v>
                </c:pt>
                <c:pt idx="2718">
                  <c:v>2719</c:v>
                </c:pt>
                <c:pt idx="2719">
                  <c:v>2720</c:v>
                </c:pt>
                <c:pt idx="2720">
                  <c:v>2721</c:v>
                </c:pt>
                <c:pt idx="2721">
                  <c:v>2722</c:v>
                </c:pt>
                <c:pt idx="2722">
                  <c:v>2723</c:v>
                </c:pt>
                <c:pt idx="2723">
                  <c:v>2724</c:v>
                </c:pt>
                <c:pt idx="2724">
                  <c:v>2725</c:v>
                </c:pt>
                <c:pt idx="2725">
                  <c:v>2726</c:v>
                </c:pt>
                <c:pt idx="2726">
                  <c:v>2727</c:v>
                </c:pt>
                <c:pt idx="2727">
                  <c:v>2728</c:v>
                </c:pt>
                <c:pt idx="2728">
                  <c:v>2729</c:v>
                </c:pt>
                <c:pt idx="2729">
                  <c:v>2730</c:v>
                </c:pt>
                <c:pt idx="2730">
                  <c:v>2731</c:v>
                </c:pt>
                <c:pt idx="2731">
                  <c:v>2732</c:v>
                </c:pt>
                <c:pt idx="2732">
                  <c:v>2733</c:v>
                </c:pt>
                <c:pt idx="2733">
                  <c:v>2734</c:v>
                </c:pt>
                <c:pt idx="2734">
                  <c:v>2735</c:v>
                </c:pt>
                <c:pt idx="2735">
                  <c:v>2736</c:v>
                </c:pt>
                <c:pt idx="2736">
                  <c:v>2737</c:v>
                </c:pt>
                <c:pt idx="2737">
                  <c:v>2738</c:v>
                </c:pt>
                <c:pt idx="2738">
                  <c:v>2739</c:v>
                </c:pt>
                <c:pt idx="2739">
                  <c:v>2740</c:v>
                </c:pt>
                <c:pt idx="2740">
                  <c:v>2741</c:v>
                </c:pt>
                <c:pt idx="2741">
                  <c:v>2742</c:v>
                </c:pt>
                <c:pt idx="2742">
                  <c:v>2743</c:v>
                </c:pt>
                <c:pt idx="2743">
                  <c:v>2744</c:v>
                </c:pt>
                <c:pt idx="2744">
                  <c:v>2745</c:v>
                </c:pt>
                <c:pt idx="2745">
                  <c:v>2746</c:v>
                </c:pt>
                <c:pt idx="2746">
                  <c:v>2747</c:v>
                </c:pt>
                <c:pt idx="2747">
                  <c:v>2748</c:v>
                </c:pt>
                <c:pt idx="2748">
                  <c:v>2749</c:v>
                </c:pt>
                <c:pt idx="2749">
                  <c:v>2750</c:v>
                </c:pt>
                <c:pt idx="2750">
                  <c:v>2751</c:v>
                </c:pt>
                <c:pt idx="2751">
                  <c:v>2752</c:v>
                </c:pt>
                <c:pt idx="2752">
                  <c:v>2753</c:v>
                </c:pt>
                <c:pt idx="2753">
                  <c:v>2754</c:v>
                </c:pt>
                <c:pt idx="2754">
                  <c:v>2755</c:v>
                </c:pt>
                <c:pt idx="2755">
                  <c:v>2756</c:v>
                </c:pt>
                <c:pt idx="2756">
                  <c:v>2757</c:v>
                </c:pt>
                <c:pt idx="2757">
                  <c:v>2758</c:v>
                </c:pt>
                <c:pt idx="2758">
                  <c:v>2759</c:v>
                </c:pt>
                <c:pt idx="2759">
                  <c:v>2760</c:v>
                </c:pt>
                <c:pt idx="2760">
                  <c:v>2761</c:v>
                </c:pt>
                <c:pt idx="2761">
                  <c:v>2762</c:v>
                </c:pt>
                <c:pt idx="2762">
                  <c:v>2763</c:v>
                </c:pt>
                <c:pt idx="2763">
                  <c:v>2764</c:v>
                </c:pt>
                <c:pt idx="2764">
                  <c:v>2765</c:v>
                </c:pt>
                <c:pt idx="2765">
                  <c:v>2766</c:v>
                </c:pt>
                <c:pt idx="2766">
                  <c:v>2767</c:v>
                </c:pt>
                <c:pt idx="2767">
                  <c:v>2768</c:v>
                </c:pt>
                <c:pt idx="2768">
                  <c:v>2769</c:v>
                </c:pt>
                <c:pt idx="2769">
                  <c:v>2770</c:v>
                </c:pt>
                <c:pt idx="2770">
                  <c:v>2771</c:v>
                </c:pt>
                <c:pt idx="2771">
                  <c:v>2772</c:v>
                </c:pt>
                <c:pt idx="2772">
                  <c:v>2773</c:v>
                </c:pt>
                <c:pt idx="2773">
                  <c:v>2774</c:v>
                </c:pt>
                <c:pt idx="2774">
                  <c:v>2775</c:v>
                </c:pt>
                <c:pt idx="2775">
                  <c:v>2776</c:v>
                </c:pt>
                <c:pt idx="2776">
                  <c:v>2777</c:v>
                </c:pt>
                <c:pt idx="2777">
                  <c:v>2778</c:v>
                </c:pt>
                <c:pt idx="2778">
                  <c:v>2779</c:v>
                </c:pt>
                <c:pt idx="2779">
                  <c:v>2780</c:v>
                </c:pt>
                <c:pt idx="2780">
                  <c:v>2781</c:v>
                </c:pt>
                <c:pt idx="2781">
                  <c:v>2782</c:v>
                </c:pt>
                <c:pt idx="2782">
                  <c:v>2783</c:v>
                </c:pt>
                <c:pt idx="2783">
                  <c:v>2784</c:v>
                </c:pt>
                <c:pt idx="2784">
                  <c:v>2785</c:v>
                </c:pt>
                <c:pt idx="2785">
                  <c:v>2786</c:v>
                </c:pt>
                <c:pt idx="2786">
                  <c:v>2787</c:v>
                </c:pt>
                <c:pt idx="2787">
                  <c:v>2788</c:v>
                </c:pt>
                <c:pt idx="2788">
                  <c:v>2789</c:v>
                </c:pt>
                <c:pt idx="2789">
                  <c:v>2790</c:v>
                </c:pt>
                <c:pt idx="2790">
                  <c:v>2791</c:v>
                </c:pt>
                <c:pt idx="2791">
                  <c:v>2792</c:v>
                </c:pt>
                <c:pt idx="2792">
                  <c:v>2793</c:v>
                </c:pt>
                <c:pt idx="2793">
                  <c:v>2794</c:v>
                </c:pt>
                <c:pt idx="2794">
                  <c:v>2795</c:v>
                </c:pt>
                <c:pt idx="2795">
                  <c:v>2796</c:v>
                </c:pt>
                <c:pt idx="2796">
                  <c:v>2797</c:v>
                </c:pt>
                <c:pt idx="2797">
                  <c:v>2798</c:v>
                </c:pt>
                <c:pt idx="2798">
                  <c:v>2799</c:v>
                </c:pt>
                <c:pt idx="2799">
                  <c:v>2800</c:v>
                </c:pt>
                <c:pt idx="2800">
                  <c:v>2801</c:v>
                </c:pt>
                <c:pt idx="2801">
                  <c:v>2802</c:v>
                </c:pt>
                <c:pt idx="2802">
                  <c:v>2803</c:v>
                </c:pt>
                <c:pt idx="2803">
                  <c:v>2804</c:v>
                </c:pt>
                <c:pt idx="2804">
                  <c:v>2805</c:v>
                </c:pt>
                <c:pt idx="2805">
                  <c:v>2806</c:v>
                </c:pt>
                <c:pt idx="2806">
                  <c:v>2807</c:v>
                </c:pt>
                <c:pt idx="2807">
                  <c:v>2808</c:v>
                </c:pt>
                <c:pt idx="2808">
                  <c:v>2809</c:v>
                </c:pt>
                <c:pt idx="2809">
                  <c:v>2810</c:v>
                </c:pt>
                <c:pt idx="2810">
                  <c:v>2811</c:v>
                </c:pt>
                <c:pt idx="2811">
                  <c:v>2812</c:v>
                </c:pt>
                <c:pt idx="2812">
                  <c:v>2813</c:v>
                </c:pt>
                <c:pt idx="2813">
                  <c:v>2814</c:v>
                </c:pt>
                <c:pt idx="2814">
                  <c:v>2815</c:v>
                </c:pt>
                <c:pt idx="2815">
                  <c:v>2816</c:v>
                </c:pt>
                <c:pt idx="2816">
                  <c:v>2817</c:v>
                </c:pt>
                <c:pt idx="2817">
                  <c:v>2818</c:v>
                </c:pt>
                <c:pt idx="2818">
                  <c:v>2819</c:v>
                </c:pt>
                <c:pt idx="2819">
                  <c:v>2820</c:v>
                </c:pt>
                <c:pt idx="2820">
                  <c:v>2821</c:v>
                </c:pt>
                <c:pt idx="2821">
                  <c:v>2822</c:v>
                </c:pt>
                <c:pt idx="2822">
                  <c:v>2823</c:v>
                </c:pt>
                <c:pt idx="2823">
                  <c:v>2824</c:v>
                </c:pt>
                <c:pt idx="2824">
                  <c:v>2825</c:v>
                </c:pt>
                <c:pt idx="2825">
                  <c:v>2826</c:v>
                </c:pt>
                <c:pt idx="2826">
                  <c:v>2827</c:v>
                </c:pt>
                <c:pt idx="2827">
                  <c:v>2828</c:v>
                </c:pt>
                <c:pt idx="2828">
                  <c:v>2829</c:v>
                </c:pt>
                <c:pt idx="2829">
                  <c:v>2830</c:v>
                </c:pt>
                <c:pt idx="2830">
                  <c:v>2831</c:v>
                </c:pt>
                <c:pt idx="2831">
                  <c:v>2832</c:v>
                </c:pt>
                <c:pt idx="2832">
                  <c:v>2833</c:v>
                </c:pt>
                <c:pt idx="2833">
                  <c:v>2834</c:v>
                </c:pt>
                <c:pt idx="2834">
                  <c:v>2835</c:v>
                </c:pt>
                <c:pt idx="2835">
                  <c:v>2836</c:v>
                </c:pt>
                <c:pt idx="2836">
                  <c:v>2837</c:v>
                </c:pt>
                <c:pt idx="2837">
                  <c:v>2838</c:v>
                </c:pt>
                <c:pt idx="2838">
                  <c:v>2839</c:v>
                </c:pt>
                <c:pt idx="2839">
                  <c:v>2840</c:v>
                </c:pt>
                <c:pt idx="2840">
                  <c:v>2841</c:v>
                </c:pt>
                <c:pt idx="2841">
                  <c:v>2842</c:v>
                </c:pt>
                <c:pt idx="2842">
                  <c:v>2843</c:v>
                </c:pt>
                <c:pt idx="2843">
                  <c:v>2844</c:v>
                </c:pt>
                <c:pt idx="2844">
                  <c:v>2845</c:v>
                </c:pt>
                <c:pt idx="2845">
                  <c:v>2846</c:v>
                </c:pt>
                <c:pt idx="2846">
                  <c:v>2847</c:v>
                </c:pt>
                <c:pt idx="2847">
                  <c:v>2848</c:v>
                </c:pt>
                <c:pt idx="2848">
                  <c:v>2849</c:v>
                </c:pt>
                <c:pt idx="2849">
                  <c:v>2850</c:v>
                </c:pt>
                <c:pt idx="2850">
                  <c:v>2851</c:v>
                </c:pt>
                <c:pt idx="2851">
                  <c:v>2852</c:v>
                </c:pt>
                <c:pt idx="2852">
                  <c:v>2853</c:v>
                </c:pt>
                <c:pt idx="2853">
                  <c:v>2854</c:v>
                </c:pt>
                <c:pt idx="2854">
                  <c:v>2855</c:v>
                </c:pt>
                <c:pt idx="2855">
                  <c:v>2856</c:v>
                </c:pt>
                <c:pt idx="2856">
                  <c:v>2857</c:v>
                </c:pt>
                <c:pt idx="2857">
                  <c:v>2858</c:v>
                </c:pt>
                <c:pt idx="2858">
                  <c:v>2859</c:v>
                </c:pt>
                <c:pt idx="2859">
                  <c:v>2860</c:v>
                </c:pt>
                <c:pt idx="2860">
                  <c:v>2861</c:v>
                </c:pt>
                <c:pt idx="2861">
                  <c:v>2862</c:v>
                </c:pt>
                <c:pt idx="2862">
                  <c:v>2863</c:v>
                </c:pt>
                <c:pt idx="2863">
                  <c:v>2864</c:v>
                </c:pt>
                <c:pt idx="2864">
                  <c:v>2865</c:v>
                </c:pt>
                <c:pt idx="2865">
                  <c:v>2866</c:v>
                </c:pt>
                <c:pt idx="2866">
                  <c:v>2867</c:v>
                </c:pt>
                <c:pt idx="2867">
                  <c:v>2868</c:v>
                </c:pt>
                <c:pt idx="2868">
                  <c:v>2869</c:v>
                </c:pt>
                <c:pt idx="2869">
                  <c:v>2870</c:v>
                </c:pt>
                <c:pt idx="2870">
                  <c:v>2871</c:v>
                </c:pt>
                <c:pt idx="2871">
                  <c:v>2872</c:v>
                </c:pt>
                <c:pt idx="2872">
                  <c:v>2873</c:v>
                </c:pt>
                <c:pt idx="2873">
                  <c:v>2874</c:v>
                </c:pt>
                <c:pt idx="2874">
                  <c:v>2875</c:v>
                </c:pt>
                <c:pt idx="2875">
                  <c:v>2876</c:v>
                </c:pt>
                <c:pt idx="2876">
                  <c:v>2877</c:v>
                </c:pt>
                <c:pt idx="2877">
                  <c:v>2878</c:v>
                </c:pt>
                <c:pt idx="2878">
                  <c:v>2879</c:v>
                </c:pt>
                <c:pt idx="2879">
                  <c:v>2880</c:v>
                </c:pt>
                <c:pt idx="2880">
                  <c:v>2881</c:v>
                </c:pt>
                <c:pt idx="2881">
                  <c:v>2882</c:v>
                </c:pt>
                <c:pt idx="2882">
                  <c:v>2883</c:v>
                </c:pt>
                <c:pt idx="2883">
                  <c:v>2884</c:v>
                </c:pt>
                <c:pt idx="2884">
                  <c:v>2885</c:v>
                </c:pt>
                <c:pt idx="2885">
                  <c:v>2886</c:v>
                </c:pt>
                <c:pt idx="2886">
                  <c:v>2887</c:v>
                </c:pt>
                <c:pt idx="2887">
                  <c:v>2888</c:v>
                </c:pt>
                <c:pt idx="2888">
                  <c:v>2889</c:v>
                </c:pt>
                <c:pt idx="2889">
                  <c:v>2890</c:v>
                </c:pt>
                <c:pt idx="2890">
                  <c:v>2891</c:v>
                </c:pt>
                <c:pt idx="2891">
                  <c:v>2892</c:v>
                </c:pt>
                <c:pt idx="2892">
                  <c:v>2893</c:v>
                </c:pt>
                <c:pt idx="2893">
                  <c:v>2894</c:v>
                </c:pt>
                <c:pt idx="2894">
                  <c:v>2895</c:v>
                </c:pt>
                <c:pt idx="2895">
                  <c:v>2896</c:v>
                </c:pt>
                <c:pt idx="2896">
                  <c:v>2897</c:v>
                </c:pt>
                <c:pt idx="2897">
                  <c:v>2898</c:v>
                </c:pt>
                <c:pt idx="2898">
                  <c:v>2899</c:v>
                </c:pt>
                <c:pt idx="2899">
                  <c:v>2900</c:v>
                </c:pt>
                <c:pt idx="2900">
                  <c:v>2901</c:v>
                </c:pt>
                <c:pt idx="2901">
                  <c:v>2902</c:v>
                </c:pt>
                <c:pt idx="2902">
                  <c:v>2903</c:v>
                </c:pt>
                <c:pt idx="2903">
                  <c:v>2904</c:v>
                </c:pt>
                <c:pt idx="2904">
                  <c:v>2905</c:v>
                </c:pt>
                <c:pt idx="2905">
                  <c:v>2906</c:v>
                </c:pt>
                <c:pt idx="2906">
                  <c:v>2907</c:v>
                </c:pt>
                <c:pt idx="2907">
                  <c:v>2908</c:v>
                </c:pt>
                <c:pt idx="2908">
                  <c:v>2909</c:v>
                </c:pt>
                <c:pt idx="2909">
                  <c:v>2910</c:v>
                </c:pt>
                <c:pt idx="2910">
                  <c:v>2911</c:v>
                </c:pt>
                <c:pt idx="2911">
                  <c:v>2912</c:v>
                </c:pt>
                <c:pt idx="2912">
                  <c:v>2913</c:v>
                </c:pt>
                <c:pt idx="2913">
                  <c:v>2914</c:v>
                </c:pt>
                <c:pt idx="2914">
                  <c:v>2915</c:v>
                </c:pt>
                <c:pt idx="2915">
                  <c:v>2916</c:v>
                </c:pt>
                <c:pt idx="2916">
                  <c:v>2917</c:v>
                </c:pt>
                <c:pt idx="2917">
                  <c:v>2918</c:v>
                </c:pt>
                <c:pt idx="2918">
                  <c:v>2919</c:v>
                </c:pt>
                <c:pt idx="2919">
                  <c:v>2920</c:v>
                </c:pt>
                <c:pt idx="2920">
                  <c:v>2921</c:v>
                </c:pt>
                <c:pt idx="2921">
                  <c:v>2922</c:v>
                </c:pt>
                <c:pt idx="2922">
                  <c:v>2923</c:v>
                </c:pt>
                <c:pt idx="2923">
                  <c:v>2924</c:v>
                </c:pt>
                <c:pt idx="2924">
                  <c:v>2925</c:v>
                </c:pt>
                <c:pt idx="2925">
                  <c:v>2926</c:v>
                </c:pt>
                <c:pt idx="2926">
                  <c:v>2927</c:v>
                </c:pt>
                <c:pt idx="2927">
                  <c:v>2928</c:v>
                </c:pt>
                <c:pt idx="2928">
                  <c:v>2929</c:v>
                </c:pt>
                <c:pt idx="2929">
                  <c:v>2930</c:v>
                </c:pt>
                <c:pt idx="2930">
                  <c:v>2931</c:v>
                </c:pt>
                <c:pt idx="2931">
                  <c:v>2932</c:v>
                </c:pt>
                <c:pt idx="2932">
                  <c:v>2933</c:v>
                </c:pt>
                <c:pt idx="2933">
                  <c:v>2934</c:v>
                </c:pt>
                <c:pt idx="2934">
                  <c:v>2935</c:v>
                </c:pt>
                <c:pt idx="2935">
                  <c:v>2936</c:v>
                </c:pt>
                <c:pt idx="2936">
                  <c:v>2937</c:v>
                </c:pt>
                <c:pt idx="2937">
                  <c:v>2938</c:v>
                </c:pt>
                <c:pt idx="2938">
                  <c:v>2939</c:v>
                </c:pt>
                <c:pt idx="2939">
                  <c:v>2940</c:v>
                </c:pt>
                <c:pt idx="2940">
                  <c:v>2941</c:v>
                </c:pt>
                <c:pt idx="2941">
                  <c:v>2942</c:v>
                </c:pt>
                <c:pt idx="2942">
                  <c:v>2943</c:v>
                </c:pt>
                <c:pt idx="2943">
                  <c:v>2944</c:v>
                </c:pt>
                <c:pt idx="2944">
                  <c:v>2945</c:v>
                </c:pt>
                <c:pt idx="2945">
                  <c:v>2946</c:v>
                </c:pt>
                <c:pt idx="2946">
                  <c:v>2947</c:v>
                </c:pt>
                <c:pt idx="2947">
                  <c:v>2948</c:v>
                </c:pt>
                <c:pt idx="2948">
                  <c:v>2949</c:v>
                </c:pt>
                <c:pt idx="2949">
                  <c:v>2950</c:v>
                </c:pt>
                <c:pt idx="2950">
                  <c:v>2951</c:v>
                </c:pt>
                <c:pt idx="2951">
                  <c:v>2952</c:v>
                </c:pt>
                <c:pt idx="2952">
                  <c:v>2953</c:v>
                </c:pt>
                <c:pt idx="2953">
                  <c:v>2954</c:v>
                </c:pt>
                <c:pt idx="2954">
                  <c:v>2955</c:v>
                </c:pt>
                <c:pt idx="2955">
                  <c:v>2956</c:v>
                </c:pt>
                <c:pt idx="2956">
                  <c:v>2957</c:v>
                </c:pt>
                <c:pt idx="2957">
                  <c:v>2958</c:v>
                </c:pt>
                <c:pt idx="2958">
                  <c:v>2959</c:v>
                </c:pt>
                <c:pt idx="2959">
                  <c:v>2960</c:v>
                </c:pt>
                <c:pt idx="2960">
                  <c:v>2961</c:v>
                </c:pt>
                <c:pt idx="2961">
                  <c:v>2962</c:v>
                </c:pt>
                <c:pt idx="2962">
                  <c:v>2963</c:v>
                </c:pt>
                <c:pt idx="2963">
                  <c:v>2964</c:v>
                </c:pt>
                <c:pt idx="2964">
                  <c:v>2965</c:v>
                </c:pt>
                <c:pt idx="2965">
                  <c:v>2966</c:v>
                </c:pt>
                <c:pt idx="2966">
                  <c:v>2967</c:v>
                </c:pt>
                <c:pt idx="2967">
                  <c:v>2968</c:v>
                </c:pt>
                <c:pt idx="2968">
                  <c:v>2969</c:v>
                </c:pt>
                <c:pt idx="2969">
                  <c:v>2970</c:v>
                </c:pt>
                <c:pt idx="2970">
                  <c:v>2971</c:v>
                </c:pt>
                <c:pt idx="2971">
                  <c:v>2972</c:v>
                </c:pt>
                <c:pt idx="2972">
                  <c:v>2973</c:v>
                </c:pt>
                <c:pt idx="2973">
                  <c:v>2974</c:v>
                </c:pt>
                <c:pt idx="2974">
                  <c:v>2975</c:v>
                </c:pt>
                <c:pt idx="2975">
                  <c:v>2976</c:v>
                </c:pt>
                <c:pt idx="2976">
                  <c:v>2977</c:v>
                </c:pt>
                <c:pt idx="2977">
                  <c:v>2978</c:v>
                </c:pt>
                <c:pt idx="2978">
                  <c:v>2979</c:v>
                </c:pt>
                <c:pt idx="2979">
                  <c:v>2980</c:v>
                </c:pt>
                <c:pt idx="2980">
                  <c:v>2981</c:v>
                </c:pt>
                <c:pt idx="2981">
                  <c:v>2982</c:v>
                </c:pt>
                <c:pt idx="2982">
                  <c:v>2983</c:v>
                </c:pt>
                <c:pt idx="2983">
                  <c:v>2984</c:v>
                </c:pt>
                <c:pt idx="2984">
                  <c:v>2985</c:v>
                </c:pt>
                <c:pt idx="2985">
                  <c:v>2986</c:v>
                </c:pt>
                <c:pt idx="2986">
                  <c:v>2987</c:v>
                </c:pt>
                <c:pt idx="2987">
                  <c:v>2988</c:v>
                </c:pt>
                <c:pt idx="2988">
                  <c:v>2989</c:v>
                </c:pt>
                <c:pt idx="2989">
                  <c:v>2990</c:v>
                </c:pt>
                <c:pt idx="2990">
                  <c:v>2991</c:v>
                </c:pt>
                <c:pt idx="2991">
                  <c:v>2992</c:v>
                </c:pt>
                <c:pt idx="2992">
                  <c:v>2993</c:v>
                </c:pt>
                <c:pt idx="2993">
                  <c:v>2994</c:v>
                </c:pt>
                <c:pt idx="2994">
                  <c:v>2995</c:v>
                </c:pt>
                <c:pt idx="2995">
                  <c:v>2996</c:v>
                </c:pt>
                <c:pt idx="2996">
                  <c:v>2997</c:v>
                </c:pt>
                <c:pt idx="2997">
                  <c:v>2998</c:v>
                </c:pt>
                <c:pt idx="2998">
                  <c:v>2999</c:v>
                </c:pt>
                <c:pt idx="2999">
                  <c:v>3000</c:v>
                </c:pt>
                <c:pt idx="3000">
                  <c:v>3001</c:v>
                </c:pt>
                <c:pt idx="3001">
                  <c:v>3002</c:v>
                </c:pt>
                <c:pt idx="3002">
                  <c:v>3003</c:v>
                </c:pt>
                <c:pt idx="3003">
                  <c:v>3004</c:v>
                </c:pt>
                <c:pt idx="3004">
                  <c:v>3005</c:v>
                </c:pt>
                <c:pt idx="3005">
                  <c:v>3006</c:v>
                </c:pt>
                <c:pt idx="3006">
                  <c:v>3007</c:v>
                </c:pt>
                <c:pt idx="3007">
                  <c:v>3008</c:v>
                </c:pt>
                <c:pt idx="3008">
                  <c:v>3009</c:v>
                </c:pt>
                <c:pt idx="3009">
                  <c:v>3010</c:v>
                </c:pt>
                <c:pt idx="3010">
                  <c:v>3011</c:v>
                </c:pt>
                <c:pt idx="3011">
                  <c:v>3012</c:v>
                </c:pt>
                <c:pt idx="3012">
                  <c:v>3013</c:v>
                </c:pt>
                <c:pt idx="3013">
                  <c:v>3014</c:v>
                </c:pt>
                <c:pt idx="3014">
                  <c:v>3015</c:v>
                </c:pt>
                <c:pt idx="3015">
                  <c:v>3016</c:v>
                </c:pt>
                <c:pt idx="3016">
                  <c:v>3017</c:v>
                </c:pt>
                <c:pt idx="3017">
                  <c:v>3018</c:v>
                </c:pt>
                <c:pt idx="3018">
                  <c:v>3019</c:v>
                </c:pt>
                <c:pt idx="3019">
                  <c:v>3020</c:v>
                </c:pt>
                <c:pt idx="3020">
                  <c:v>3021</c:v>
                </c:pt>
                <c:pt idx="3021">
                  <c:v>3022</c:v>
                </c:pt>
                <c:pt idx="3022">
                  <c:v>3023</c:v>
                </c:pt>
                <c:pt idx="3023">
                  <c:v>3024</c:v>
                </c:pt>
                <c:pt idx="3024">
                  <c:v>3025</c:v>
                </c:pt>
                <c:pt idx="3025">
                  <c:v>3026</c:v>
                </c:pt>
                <c:pt idx="3026">
                  <c:v>3027</c:v>
                </c:pt>
                <c:pt idx="3027">
                  <c:v>3028</c:v>
                </c:pt>
                <c:pt idx="3028">
                  <c:v>3029</c:v>
                </c:pt>
                <c:pt idx="3029">
                  <c:v>3030</c:v>
                </c:pt>
                <c:pt idx="3030">
                  <c:v>3031</c:v>
                </c:pt>
                <c:pt idx="3031">
                  <c:v>3032</c:v>
                </c:pt>
                <c:pt idx="3032">
                  <c:v>3033</c:v>
                </c:pt>
                <c:pt idx="3033">
                  <c:v>3034</c:v>
                </c:pt>
                <c:pt idx="3034">
                  <c:v>3035</c:v>
                </c:pt>
                <c:pt idx="3035">
                  <c:v>3036</c:v>
                </c:pt>
                <c:pt idx="3036">
                  <c:v>3037</c:v>
                </c:pt>
                <c:pt idx="3037">
                  <c:v>3038</c:v>
                </c:pt>
                <c:pt idx="3038">
                  <c:v>3039</c:v>
                </c:pt>
                <c:pt idx="3039">
                  <c:v>3040</c:v>
                </c:pt>
                <c:pt idx="3040">
                  <c:v>3041</c:v>
                </c:pt>
                <c:pt idx="3041">
                  <c:v>3042</c:v>
                </c:pt>
                <c:pt idx="3042">
                  <c:v>3043</c:v>
                </c:pt>
                <c:pt idx="3043">
                  <c:v>3044</c:v>
                </c:pt>
                <c:pt idx="3044">
                  <c:v>3045</c:v>
                </c:pt>
                <c:pt idx="3045">
                  <c:v>3046</c:v>
                </c:pt>
                <c:pt idx="3046">
                  <c:v>3047</c:v>
                </c:pt>
                <c:pt idx="3047">
                  <c:v>3048</c:v>
                </c:pt>
                <c:pt idx="3048">
                  <c:v>3049</c:v>
                </c:pt>
                <c:pt idx="3049">
                  <c:v>3050</c:v>
                </c:pt>
                <c:pt idx="3050">
                  <c:v>3051</c:v>
                </c:pt>
                <c:pt idx="3051">
                  <c:v>3052</c:v>
                </c:pt>
                <c:pt idx="3052">
                  <c:v>3053</c:v>
                </c:pt>
                <c:pt idx="3053">
                  <c:v>3054</c:v>
                </c:pt>
                <c:pt idx="3054">
                  <c:v>3055</c:v>
                </c:pt>
                <c:pt idx="3055">
                  <c:v>3056</c:v>
                </c:pt>
                <c:pt idx="3056">
                  <c:v>3057</c:v>
                </c:pt>
                <c:pt idx="3057">
                  <c:v>3058</c:v>
                </c:pt>
                <c:pt idx="3058">
                  <c:v>3059</c:v>
                </c:pt>
                <c:pt idx="3059">
                  <c:v>3060</c:v>
                </c:pt>
                <c:pt idx="3060">
                  <c:v>3061</c:v>
                </c:pt>
                <c:pt idx="3061">
                  <c:v>3062</c:v>
                </c:pt>
                <c:pt idx="3062">
                  <c:v>3063</c:v>
                </c:pt>
                <c:pt idx="3063">
                  <c:v>3064</c:v>
                </c:pt>
                <c:pt idx="3064">
                  <c:v>3065</c:v>
                </c:pt>
                <c:pt idx="3065">
                  <c:v>3066</c:v>
                </c:pt>
                <c:pt idx="3066">
                  <c:v>3067</c:v>
                </c:pt>
                <c:pt idx="3067">
                  <c:v>3068</c:v>
                </c:pt>
                <c:pt idx="3068">
                  <c:v>3069</c:v>
                </c:pt>
                <c:pt idx="3069">
                  <c:v>3070</c:v>
                </c:pt>
                <c:pt idx="3070">
                  <c:v>3071</c:v>
                </c:pt>
                <c:pt idx="3071">
                  <c:v>3072</c:v>
                </c:pt>
                <c:pt idx="3072">
                  <c:v>3073</c:v>
                </c:pt>
                <c:pt idx="3073">
                  <c:v>3074</c:v>
                </c:pt>
                <c:pt idx="3074">
                  <c:v>3075</c:v>
                </c:pt>
                <c:pt idx="3075">
                  <c:v>3076</c:v>
                </c:pt>
                <c:pt idx="3076">
                  <c:v>3077</c:v>
                </c:pt>
                <c:pt idx="3077">
                  <c:v>3078</c:v>
                </c:pt>
                <c:pt idx="3078">
                  <c:v>3079</c:v>
                </c:pt>
                <c:pt idx="3079">
                  <c:v>3080</c:v>
                </c:pt>
                <c:pt idx="3080">
                  <c:v>3081</c:v>
                </c:pt>
                <c:pt idx="3081">
                  <c:v>3082</c:v>
                </c:pt>
                <c:pt idx="3082">
                  <c:v>3083</c:v>
                </c:pt>
                <c:pt idx="3083">
                  <c:v>3084</c:v>
                </c:pt>
                <c:pt idx="3084">
                  <c:v>3085</c:v>
                </c:pt>
                <c:pt idx="3085">
                  <c:v>3086</c:v>
                </c:pt>
                <c:pt idx="3086">
                  <c:v>3087</c:v>
                </c:pt>
                <c:pt idx="3087">
                  <c:v>3088</c:v>
                </c:pt>
                <c:pt idx="3088">
                  <c:v>3089</c:v>
                </c:pt>
                <c:pt idx="3089">
                  <c:v>3090</c:v>
                </c:pt>
                <c:pt idx="3090">
                  <c:v>3091</c:v>
                </c:pt>
                <c:pt idx="3091">
                  <c:v>3092</c:v>
                </c:pt>
                <c:pt idx="3092">
                  <c:v>3093</c:v>
                </c:pt>
                <c:pt idx="3093">
                  <c:v>3094</c:v>
                </c:pt>
                <c:pt idx="3094">
                  <c:v>3095</c:v>
                </c:pt>
                <c:pt idx="3095">
                  <c:v>3096</c:v>
                </c:pt>
                <c:pt idx="3096">
                  <c:v>3097</c:v>
                </c:pt>
                <c:pt idx="3097">
                  <c:v>3098</c:v>
                </c:pt>
                <c:pt idx="3098">
                  <c:v>3099</c:v>
                </c:pt>
                <c:pt idx="3099">
                  <c:v>3100</c:v>
                </c:pt>
                <c:pt idx="3100">
                  <c:v>3101</c:v>
                </c:pt>
                <c:pt idx="3101">
                  <c:v>3102</c:v>
                </c:pt>
                <c:pt idx="3102">
                  <c:v>3103</c:v>
                </c:pt>
                <c:pt idx="3103">
                  <c:v>3104</c:v>
                </c:pt>
                <c:pt idx="3104">
                  <c:v>3105</c:v>
                </c:pt>
                <c:pt idx="3105">
                  <c:v>3106</c:v>
                </c:pt>
                <c:pt idx="3106">
                  <c:v>3107</c:v>
                </c:pt>
                <c:pt idx="3107">
                  <c:v>3108</c:v>
                </c:pt>
                <c:pt idx="3108">
                  <c:v>3109</c:v>
                </c:pt>
                <c:pt idx="3109">
                  <c:v>3110</c:v>
                </c:pt>
                <c:pt idx="3110">
                  <c:v>3111</c:v>
                </c:pt>
                <c:pt idx="3111">
                  <c:v>3112</c:v>
                </c:pt>
                <c:pt idx="3112">
                  <c:v>3113</c:v>
                </c:pt>
                <c:pt idx="3113">
                  <c:v>3114</c:v>
                </c:pt>
                <c:pt idx="3114">
                  <c:v>3115</c:v>
                </c:pt>
                <c:pt idx="3115">
                  <c:v>3116</c:v>
                </c:pt>
                <c:pt idx="3116">
                  <c:v>3117</c:v>
                </c:pt>
                <c:pt idx="3117">
                  <c:v>3118</c:v>
                </c:pt>
                <c:pt idx="3118">
                  <c:v>3119</c:v>
                </c:pt>
                <c:pt idx="3119">
                  <c:v>3120</c:v>
                </c:pt>
                <c:pt idx="3120">
                  <c:v>3121</c:v>
                </c:pt>
                <c:pt idx="3121">
                  <c:v>3122</c:v>
                </c:pt>
                <c:pt idx="3122">
                  <c:v>3123</c:v>
                </c:pt>
                <c:pt idx="3123">
                  <c:v>3124</c:v>
                </c:pt>
                <c:pt idx="3124">
                  <c:v>3125</c:v>
                </c:pt>
                <c:pt idx="3125">
                  <c:v>3126</c:v>
                </c:pt>
                <c:pt idx="3126">
                  <c:v>3127</c:v>
                </c:pt>
                <c:pt idx="3127">
                  <c:v>3128</c:v>
                </c:pt>
                <c:pt idx="3128">
                  <c:v>3129</c:v>
                </c:pt>
                <c:pt idx="3129">
                  <c:v>3130</c:v>
                </c:pt>
                <c:pt idx="3130">
                  <c:v>3131</c:v>
                </c:pt>
                <c:pt idx="3131">
                  <c:v>3132</c:v>
                </c:pt>
                <c:pt idx="3132">
                  <c:v>3133</c:v>
                </c:pt>
                <c:pt idx="3133">
                  <c:v>3134</c:v>
                </c:pt>
                <c:pt idx="3134">
                  <c:v>3135</c:v>
                </c:pt>
                <c:pt idx="3135">
                  <c:v>3136</c:v>
                </c:pt>
                <c:pt idx="3136">
                  <c:v>3137</c:v>
                </c:pt>
                <c:pt idx="3137">
                  <c:v>3138</c:v>
                </c:pt>
                <c:pt idx="3138">
                  <c:v>3139</c:v>
                </c:pt>
                <c:pt idx="3139">
                  <c:v>3140</c:v>
                </c:pt>
                <c:pt idx="3140">
                  <c:v>3141</c:v>
                </c:pt>
                <c:pt idx="3141">
                  <c:v>3142</c:v>
                </c:pt>
                <c:pt idx="3142">
                  <c:v>3143</c:v>
                </c:pt>
                <c:pt idx="3143">
                  <c:v>3144</c:v>
                </c:pt>
                <c:pt idx="3144">
                  <c:v>3145</c:v>
                </c:pt>
                <c:pt idx="3145">
                  <c:v>3146</c:v>
                </c:pt>
                <c:pt idx="3146">
                  <c:v>3147</c:v>
                </c:pt>
                <c:pt idx="3147">
                  <c:v>3148</c:v>
                </c:pt>
                <c:pt idx="3148">
                  <c:v>3149</c:v>
                </c:pt>
                <c:pt idx="3149">
                  <c:v>3150</c:v>
                </c:pt>
                <c:pt idx="3150">
                  <c:v>3151</c:v>
                </c:pt>
                <c:pt idx="3151">
                  <c:v>3152</c:v>
                </c:pt>
                <c:pt idx="3152">
                  <c:v>3153</c:v>
                </c:pt>
                <c:pt idx="3153">
                  <c:v>3154</c:v>
                </c:pt>
                <c:pt idx="3154">
                  <c:v>3155</c:v>
                </c:pt>
                <c:pt idx="3155">
                  <c:v>3156</c:v>
                </c:pt>
                <c:pt idx="3156">
                  <c:v>3157</c:v>
                </c:pt>
                <c:pt idx="3157">
                  <c:v>3158</c:v>
                </c:pt>
                <c:pt idx="3158">
                  <c:v>3159</c:v>
                </c:pt>
                <c:pt idx="3159">
                  <c:v>3160</c:v>
                </c:pt>
                <c:pt idx="3160">
                  <c:v>3161</c:v>
                </c:pt>
                <c:pt idx="3161">
                  <c:v>3162</c:v>
                </c:pt>
                <c:pt idx="3162">
                  <c:v>3163</c:v>
                </c:pt>
                <c:pt idx="3163">
                  <c:v>3164</c:v>
                </c:pt>
                <c:pt idx="3164">
                  <c:v>3165</c:v>
                </c:pt>
                <c:pt idx="3165">
                  <c:v>3166</c:v>
                </c:pt>
                <c:pt idx="3166">
                  <c:v>3167</c:v>
                </c:pt>
                <c:pt idx="3167">
                  <c:v>3168</c:v>
                </c:pt>
                <c:pt idx="3168">
                  <c:v>3169</c:v>
                </c:pt>
                <c:pt idx="3169">
                  <c:v>3170</c:v>
                </c:pt>
                <c:pt idx="3170">
                  <c:v>3171</c:v>
                </c:pt>
                <c:pt idx="3171">
                  <c:v>3172</c:v>
                </c:pt>
                <c:pt idx="3172">
                  <c:v>3173</c:v>
                </c:pt>
                <c:pt idx="3173">
                  <c:v>3174</c:v>
                </c:pt>
                <c:pt idx="3174">
                  <c:v>3175</c:v>
                </c:pt>
                <c:pt idx="3175">
                  <c:v>3176</c:v>
                </c:pt>
                <c:pt idx="3176">
                  <c:v>3177</c:v>
                </c:pt>
                <c:pt idx="3177">
                  <c:v>3178</c:v>
                </c:pt>
                <c:pt idx="3178">
                  <c:v>3179</c:v>
                </c:pt>
                <c:pt idx="3179">
                  <c:v>3180</c:v>
                </c:pt>
                <c:pt idx="3180">
                  <c:v>3181</c:v>
                </c:pt>
                <c:pt idx="3181">
                  <c:v>3182</c:v>
                </c:pt>
                <c:pt idx="3182">
                  <c:v>3183</c:v>
                </c:pt>
                <c:pt idx="3183">
                  <c:v>3184</c:v>
                </c:pt>
                <c:pt idx="3184">
                  <c:v>3185</c:v>
                </c:pt>
                <c:pt idx="3185">
                  <c:v>3186</c:v>
                </c:pt>
                <c:pt idx="3186">
                  <c:v>3187</c:v>
                </c:pt>
                <c:pt idx="3187">
                  <c:v>3188</c:v>
                </c:pt>
                <c:pt idx="3188">
                  <c:v>3189</c:v>
                </c:pt>
                <c:pt idx="3189">
                  <c:v>3190</c:v>
                </c:pt>
                <c:pt idx="3190">
                  <c:v>3191</c:v>
                </c:pt>
                <c:pt idx="3191">
                  <c:v>3192</c:v>
                </c:pt>
                <c:pt idx="3192">
                  <c:v>3193</c:v>
                </c:pt>
                <c:pt idx="3193">
                  <c:v>3194</c:v>
                </c:pt>
                <c:pt idx="3194">
                  <c:v>3195</c:v>
                </c:pt>
                <c:pt idx="3195">
                  <c:v>3196</c:v>
                </c:pt>
                <c:pt idx="3196">
                  <c:v>3197</c:v>
                </c:pt>
                <c:pt idx="3197">
                  <c:v>3198</c:v>
                </c:pt>
                <c:pt idx="3198">
                  <c:v>3199</c:v>
                </c:pt>
                <c:pt idx="3199">
                  <c:v>3200</c:v>
                </c:pt>
                <c:pt idx="3200">
                  <c:v>3201</c:v>
                </c:pt>
                <c:pt idx="3201">
                  <c:v>3202</c:v>
                </c:pt>
                <c:pt idx="3202">
                  <c:v>3203</c:v>
                </c:pt>
                <c:pt idx="3203">
                  <c:v>3204</c:v>
                </c:pt>
                <c:pt idx="3204">
                  <c:v>3205</c:v>
                </c:pt>
                <c:pt idx="3205">
                  <c:v>3206</c:v>
                </c:pt>
                <c:pt idx="3206">
                  <c:v>3207</c:v>
                </c:pt>
                <c:pt idx="3207">
                  <c:v>3208</c:v>
                </c:pt>
                <c:pt idx="3208">
                  <c:v>3209</c:v>
                </c:pt>
                <c:pt idx="3209">
                  <c:v>3210</c:v>
                </c:pt>
                <c:pt idx="3210">
                  <c:v>3211</c:v>
                </c:pt>
                <c:pt idx="3211">
                  <c:v>3212</c:v>
                </c:pt>
                <c:pt idx="3212">
                  <c:v>3213</c:v>
                </c:pt>
                <c:pt idx="3213">
                  <c:v>3214</c:v>
                </c:pt>
                <c:pt idx="3214">
                  <c:v>3215</c:v>
                </c:pt>
                <c:pt idx="3215">
                  <c:v>3216</c:v>
                </c:pt>
                <c:pt idx="3216">
                  <c:v>3217</c:v>
                </c:pt>
                <c:pt idx="3217">
                  <c:v>3218</c:v>
                </c:pt>
                <c:pt idx="3218">
                  <c:v>3219</c:v>
                </c:pt>
                <c:pt idx="3219">
                  <c:v>3220</c:v>
                </c:pt>
                <c:pt idx="3220">
                  <c:v>3221</c:v>
                </c:pt>
                <c:pt idx="3221">
                  <c:v>3222</c:v>
                </c:pt>
                <c:pt idx="3222">
                  <c:v>3223</c:v>
                </c:pt>
                <c:pt idx="3223">
                  <c:v>3224</c:v>
                </c:pt>
                <c:pt idx="3224">
                  <c:v>3225</c:v>
                </c:pt>
                <c:pt idx="3225">
                  <c:v>3226</c:v>
                </c:pt>
                <c:pt idx="3226">
                  <c:v>3227</c:v>
                </c:pt>
                <c:pt idx="3227">
                  <c:v>3228</c:v>
                </c:pt>
                <c:pt idx="3228">
                  <c:v>3229</c:v>
                </c:pt>
                <c:pt idx="3229">
                  <c:v>3230</c:v>
                </c:pt>
                <c:pt idx="3230">
                  <c:v>3231</c:v>
                </c:pt>
                <c:pt idx="3231">
                  <c:v>3232</c:v>
                </c:pt>
                <c:pt idx="3232">
                  <c:v>3233</c:v>
                </c:pt>
                <c:pt idx="3233">
                  <c:v>3234</c:v>
                </c:pt>
                <c:pt idx="3234">
                  <c:v>3235</c:v>
                </c:pt>
                <c:pt idx="3235">
                  <c:v>3236</c:v>
                </c:pt>
                <c:pt idx="3236">
                  <c:v>3237</c:v>
                </c:pt>
                <c:pt idx="3237">
                  <c:v>3238</c:v>
                </c:pt>
                <c:pt idx="3238">
                  <c:v>3239</c:v>
                </c:pt>
                <c:pt idx="3239">
                  <c:v>3240</c:v>
                </c:pt>
                <c:pt idx="3240">
                  <c:v>3241</c:v>
                </c:pt>
                <c:pt idx="3241">
                  <c:v>3242</c:v>
                </c:pt>
                <c:pt idx="3242">
                  <c:v>3243</c:v>
                </c:pt>
                <c:pt idx="3243">
                  <c:v>3244</c:v>
                </c:pt>
                <c:pt idx="3244">
                  <c:v>3245</c:v>
                </c:pt>
                <c:pt idx="3245">
                  <c:v>3246</c:v>
                </c:pt>
                <c:pt idx="3246">
                  <c:v>3247</c:v>
                </c:pt>
                <c:pt idx="3247">
                  <c:v>3248</c:v>
                </c:pt>
                <c:pt idx="3248">
                  <c:v>3249</c:v>
                </c:pt>
                <c:pt idx="3249">
                  <c:v>3250</c:v>
                </c:pt>
                <c:pt idx="3250">
                  <c:v>3251</c:v>
                </c:pt>
                <c:pt idx="3251">
                  <c:v>3252</c:v>
                </c:pt>
                <c:pt idx="3252">
                  <c:v>3253</c:v>
                </c:pt>
                <c:pt idx="3253">
                  <c:v>3254</c:v>
                </c:pt>
                <c:pt idx="3254">
                  <c:v>3255</c:v>
                </c:pt>
                <c:pt idx="3255">
                  <c:v>3256</c:v>
                </c:pt>
                <c:pt idx="3256">
                  <c:v>3257</c:v>
                </c:pt>
                <c:pt idx="3257">
                  <c:v>3258</c:v>
                </c:pt>
                <c:pt idx="3258">
                  <c:v>3259</c:v>
                </c:pt>
                <c:pt idx="3259">
                  <c:v>3260</c:v>
                </c:pt>
                <c:pt idx="3260">
                  <c:v>3261</c:v>
                </c:pt>
                <c:pt idx="3261">
                  <c:v>3262</c:v>
                </c:pt>
                <c:pt idx="3262">
                  <c:v>3263</c:v>
                </c:pt>
                <c:pt idx="3263">
                  <c:v>3264</c:v>
                </c:pt>
                <c:pt idx="3264">
                  <c:v>3265</c:v>
                </c:pt>
                <c:pt idx="3265">
                  <c:v>3266</c:v>
                </c:pt>
                <c:pt idx="3266">
                  <c:v>3267</c:v>
                </c:pt>
                <c:pt idx="3267">
                  <c:v>3268</c:v>
                </c:pt>
                <c:pt idx="3268">
                  <c:v>3269</c:v>
                </c:pt>
                <c:pt idx="3269">
                  <c:v>3270</c:v>
                </c:pt>
                <c:pt idx="3270">
                  <c:v>3271</c:v>
                </c:pt>
                <c:pt idx="3271">
                  <c:v>3272</c:v>
                </c:pt>
                <c:pt idx="3272">
                  <c:v>3273</c:v>
                </c:pt>
                <c:pt idx="3273">
                  <c:v>3274</c:v>
                </c:pt>
                <c:pt idx="3274">
                  <c:v>3275</c:v>
                </c:pt>
                <c:pt idx="3275">
                  <c:v>3276</c:v>
                </c:pt>
                <c:pt idx="3276">
                  <c:v>3277</c:v>
                </c:pt>
                <c:pt idx="3277">
                  <c:v>3278</c:v>
                </c:pt>
                <c:pt idx="3278">
                  <c:v>3279</c:v>
                </c:pt>
                <c:pt idx="3279">
                  <c:v>3280</c:v>
                </c:pt>
                <c:pt idx="3280">
                  <c:v>3281</c:v>
                </c:pt>
                <c:pt idx="3281">
                  <c:v>3282</c:v>
                </c:pt>
                <c:pt idx="3282">
                  <c:v>3283</c:v>
                </c:pt>
                <c:pt idx="3283">
                  <c:v>3284</c:v>
                </c:pt>
                <c:pt idx="3284">
                  <c:v>3285</c:v>
                </c:pt>
                <c:pt idx="3285">
                  <c:v>3286</c:v>
                </c:pt>
                <c:pt idx="3286">
                  <c:v>3287</c:v>
                </c:pt>
                <c:pt idx="3287">
                  <c:v>3288</c:v>
                </c:pt>
                <c:pt idx="3288">
                  <c:v>3289</c:v>
                </c:pt>
                <c:pt idx="3289">
                  <c:v>3290</c:v>
                </c:pt>
                <c:pt idx="3290">
                  <c:v>3291</c:v>
                </c:pt>
                <c:pt idx="3291">
                  <c:v>3292</c:v>
                </c:pt>
                <c:pt idx="3292">
                  <c:v>3293</c:v>
                </c:pt>
                <c:pt idx="3293">
                  <c:v>3294</c:v>
                </c:pt>
                <c:pt idx="3294">
                  <c:v>3295</c:v>
                </c:pt>
                <c:pt idx="3295">
                  <c:v>3296</c:v>
                </c:pt>
                <c:pt idx="3296">
                  <c:v>3297</c:v>
                </c:pt>
                <c:pt idx="3297">
                  <c:v>3298</c:v>
                </c:pt>
                <c:pt idx="3298">
                  <c:v>3299</c:v>
                </c:pt>
                <c:pt idx="3299">
                  <c:v>3300</c:v>
                </c:pt>
                <c:pt idx="3300">
                  <c:v>3301</c:v>
                </c:pt>
                <c:pt idx="3301">
                  <c:v>3302</c:v>
                </c:pt>
                <c:pt idx="3302">
                  <c:v>3303</c:v>
                </c:pt>
                <c:pt idx="3303">
                  <c:v>3304</c:v>
                </c:pt>
                <c:pt idx="3304">
                  <c:v>3305</c:v>
                </c:pt>
                <c:pt idx="3305">
                  <c:v>3306</c:v>
                </c:pt>
                <c:pt idx="3306">
                  <c:v>3307</c:v>
                </c:pt>
                <c:pt idx="3307">
                  <c:v>3308</c:v>
                </c:pt>
                <c:pt idx="3308">
                  <c:v>3309</c:v>
                </c:pt>
                <c:pt idx="3309">
                  <c:v>3310</c:v>
                </c:pt>
                <c:pt idx="3310">
                  <c:v>3311</c:v>
                </c:pt>
                <c:pt idx="3311">
                  <c:v>3312</c:v>
                </c:pt>
                <c:pt idx="3312">
                  <c:v>3313</c:v>
                </c:pt>
                <c:pt idx="3313">
                  <c:v>3314</c:v>
                </c:pt>
                <c:pt idx="3314">
                  <c:v>3315</c:v>
                </c:pt>
                <c:pt idx="3315">
                  <c:v>3316</c:v>
                </c:pt>
                <c:pt idx="3316">
                  <c:v>3317</c:v>
                </c:pt>
                <c:pt idx="3317">
                  <c:v>3318</c:v>
                </c:pt>
                <c:pt idx="3318">
                  <c:v>3319</c:v>
                </c:pt>
                <c:pt idx="3319">
                  <c:v>3320</c:v>
                </c:pt>
                <c:pt idx="3320">
                  <c:v>3321</c:v>
                </c:pt>
                <c:pt idx="3321">
                  <c:v>3322</c:v>
                </c:pt>
                <c:pt idx="3322">
                  <c:v>3323</c:v>
                </c:pt>
                <c:pt idx="3323">
                  <c:v>3324</c:v>
                </c:pt>
                <c:pt idx="3324">
                  <c:v>3325</c:v>
                </c:pt>
                <c:pt idx="3325">
                  <c:v>3326</c:v>
                </c:pt>
                <c:pt idx="3326">
                  <c:v>3327</c:v>
                </c:pt>
                <c:pt idx="3327">
                  <c:v>3328</c:v>
                </c:pt>
                <c:pt idx="3328">
                  <c:v>3329</c:v>
                </c:pt>
                <c:pt idx="3329">
                  <c:v>3330</c:v>
                </c:pt>
                <c:pt idx="3330">
                  <c:v>3331</c:v>
                </c:pt>
                <c:pt idx="3331">
                  <c:v>3332</c:v>
                </c:pt>
                <c:pt idx="3332">
                  <c:v>3333</c:v>
                </c:pt>
                <c:pt idx="3333">
                  <c:v>3334</c:v>
                </c:pt>
                <c:pt idx="3334">
                  <c:v>3335</c:v>
                </c:pt>
                <c:pt idx="3335">
                  <c:v>3336</c:v>
                </c:pt>
                <c:pt idx="3336">
                  <c:v>3337</c:v>
                </c:pt>
                <c:pt idx="3337">
                  <c:v>3338</c:v>
                </c:pt>
                <c:pt idx="3338">
                  <c:v>3339</c:v>
                </c:pt>
                <c:pt idx="3339">
                  <c:v>3340</c:v>
                </c:pt>
                <c:pt idx="3340">
                  <c:v>3341</c:v>
                </c:pt>
                <c:pt idx="3341">
                  <c:v>3342</c:v>
                </c:pt>
                <c:pt idx="3342">
                  <c:v>3343</c:v>
                </c:pt>
                <c:pt idx="3343">
                  <c:v>3344</c:v>
                </c:pt>
                <c:pt idx="3344">
                  <c:v>3345</c:v>
                </c:pt>
                <c:pt idx="3345">
                  <c:v>3346</c:v>
                </c:pt>
                <c:pt idx="3346">
                  <c:v>3347</c:v>
                </c:pt>
                <c:pt idx="3347">
                  <c:v>3348</c:v>
                </c:pt>
                <c:pt idx="3348">
                  <c:v>3349</c:v>
                </c:pt>
                <c:pt idx="3349">
                  <c:v>3350</c:v>
                </c:pt>
                <c:pt idx="3350">
                  <c:v>3351</c:v>
                </c:pt>
                <c:pt idx="3351">
                  <c:v>3352</c:v>
                </c:pt>
                <c:pt idx="3352">
                  <c:v>3353</c:v>
                </c:pt>
                <c:pt idx="3353">
                  <c:v>3354</c:v>
                </c:pt>
                <c:pt idx="3354">
                  <c:v>3355</c:v>
                </c:pt>
                <c:pt idx="3355">
                  <c:v>3356</c:v>
                </c:pt>
                <c:pt idx="3356">
                  <c:v>3357</c:v>
                </c:pt>
                <c:pt idx="3357">
                  <c:v>3358</c:v>
                </c:pt>
                <c:pt idx="3358">
                  <c:v>3359</c:v>
                </c:pt>
                <c:pt idx="3359">
                  <c:v>3360</c:v>
                </c:pt>
                <c:pt idx="3360">
                  <c:v>3361</c:v>
                </c:pt>
                <c:pt idx="3361">
                  <c:v>3362</c:v>
                </c:pt>
                <c:pt idx="3362">
                  <c:v>3363</c:v>
                </c:pt>
                <c:pt idx="3363">
                  <c:v>3364</c:v>
                </c:pt>
                <c:pt idx="3364">
                  <c:v>3365</c:v>
                </c:pt>
                <c:pt idx="3365">
                  <c:v>3366</c:v>
                </c:pt>
                <c:pt idx="3366">
                  <c:v>3367</c:v>
                </c:pt>
                <c:pt idx="3367">
                  <c:v>3368</c:v>
                </c:pt>
                <c:pt idx="3368">
                  <c:v>3369</c:v>
                </c:pt>
                <c:pt idx="3369">
                  <c:v>3370</c:v>
                </c:pt>
                <c:pt idx="3370">
                  <c:v>3371</c:v>
                </c:pt>
                <c:pt idx="3371">
                  <c:v>3372</c:v>
                </c:pt>
                <c:pt idx="3372">
                  <c:v>3373</c:v>
                </c:pt>
                <c:pt idx="3373">
                  <c:v>3374</c:v>
                </c:pt>
                <c:pt idx="3374">
                  <c:v>3375</c:v>
                </c:pt>
                <c:pt idx="3375">
                  <c:v>3376</c:v>
                </c:pt>
                <c:pt idx="3376">
                  <c:v>3377</c:v>
                </c:pt>
                <c:pt idx="3377">
                  <c:v>3378</c:v>
                </c:pt>
                <c:pt idx="3378">
                  <c:v>3379</c:v>
                </c:pt>
                <c:pt idx="3379">
                  <c:v>3380</c:v>
                </c:pt>
                <c:pt idx="3380">
                  <c:v>3381</c:v>
                </c:pt>
                <c:pt idx="3381">
                  <c:v>3382</c:v>
                </c:pt>
                <c:pt idx="3382">
                  <c:v>3383</c:v>
                </c:pt>
                <c:pt idx="3383">
                  <c:v>3384</c:v>
                </c:pt>
                <c:pt idx="3384">
                  <c:v>3385</c:v>
                </c:pt>
                <c:pt idx="3385">
                  <c:v>3386</c:v>
                </c:pt>
                <c:pt idx="3386">
                  <c:v>3387</c:v>
                </c:pt>
                <c:pt idx="3387">
                  <c:v>3388</c:v>
                </c:pt>
                <c:pt idx="3388">
                  <c:v>3389</c:v>
                </c:pt>
                <c:pt idx="3389">
                  <c:v>3390</c:v>
                </c:pt>
                <c:pt idx="3390">
                  <c:v>3391</c:v>
                </c:pt>
                <c:pt idx="3391">
                  <c:v>3392</c:v>
                </c:pt>
                <c:pt idx="3392">
                  <c:v>3393</c:v>
                </c:pt>
                <c:pt idx="3393">
                  <c:v>3394</c:v>
                </c:pt>
                <c:pt idx="3394">
                  <c:v>3395</c:v>
                </c:pt>
                <c:pt idx="3395">
                  <c:v>3396</c:v>
                </c:pt>
                <c:pt idx="3396">
                  <c:v>3397</c:v>
                </c:pt>
                <c:pt idx="3397">
                  <c:v>3398</c:v>
                </c:pt>
                <c:pt idx="3398">
                  <c:v>3399</c:v>
                </c:pt>
                <c:pt idx="3399">
                  <c:v>3400</c:v>
                </c:pt>
                <c:pt idx="3400">
                  <c:v>3401</c:v>
                </c:pt>
                <c:pt idx="3401">
                  <c:v>3402</c:v>
                </c:pt>
                <c:pt idx="3402">
                  <c:v>3403</c:v>
                </c:pt>
                <c:pt idx="3403">
                  <c:v>3404</c:v>
                </c:pt>
                <c:pt idx="3404">
                  <c:v>3405</c:v>
                </c:pt>
                <c:pt idx="3405">
                  <c:v>3406</c:v>
                </c:pt>
                <c:pt idx="3406">
                  <c:v>3407</c:v>
                </c:pt>
                <c:pt idx="3407">
                  <c:v>3408</c:v>
                </c:pt>
                <c:pt idx="3408">
                  <c:v>3409</c:v>
                </c:pt>
                <c:pt idx="3409">
                  <c:v>3410</c:v>
                </c:pt>
                <c:pt idx="3410">
                  <c:v>3411</c:v>
                </c:pt>
                <c:pt idx="3411">
                  <c:v>3412</c:v>
                </c:pt>
                <c:pt idx="3412">
                  <c:v>3413</c:v>
                </c:pt>
                <c:pt idx="3413">
                  <c:v>3414</c:v>
                </c:pt>
                <c:pt idx="3414">
                  <c:v>3415</c:v>
                </c:pt>
                <c:pt idx="3415">
                  <c:v>3416</c:v>
                </c:pt>
                <c:pt idx="3416">
                  <c:v>3417</c:v>
                </c:pt>
                <c:pt idx="3417">
                  <c:v>3418</c:v>
                </c:pt>
                <c:pt idx="3418">
                  <c:v>3419</c:v>
                </c:pt>
                <c:pt idx="3419">
                  <c:v>3420</c:v>
                </c:pt>
                <c:pt idx="3420">
                  <c:v>3421</c:v>
                </c:pt>
                <c:pt idx="3421">
                  <c:v>3422</c:v>
                </c:pt>
                <c:pt idx="3422">
                  <c:v>3423</c:v>
                </c:pt>
                <c:pt idx="3423">
                  <c:v>3424</c:v>
                </c:pt>
                <c:pt idx="3424">
                  <c:v>3425</c:v>
                </c:pt>
                <c:pt idx="3425">
                  <c:v>3426</c:v>
                </c:pt>
                <c:pt idx="3426">
                  <c:v>3427</c:v>
                </c:pt>
                <c:pt idx="3427">
                  <c:v>3428</c:v>
                </c:pt>
                <c:pt idx="3428">
                  <c:v>3429</c:v>
                </c:pt>
                <c:pt idx="3429">
                  <c:v>3430</c:v>
                </c:pt>
                <c:pt idx="3430">
                  <c:v>3431</c:v>
                </c:pt>
                <c:pt idx="3431">
                  <c:v>3432</c:v>
                </c:pt>
                <c:pt idx="3432">
                  <c:v>3433</c:v>
                </c:pt>
                <c:pt idx="3433">
                  <c:v>3434</c:v>
                </c:pt>
                <c:pt idx="3434">
                  <c:v>3435</c:v>
                </c:pt>
                <c:pt idx="3435">
                  <c:v>3436</c:v>
                </c:pt>
                <c:pt idx="3436">
                  <c:v>3437</c:v>
                </c:pt>
                <c:pt idx="3437">
                  <c:v>3438</c:v>
                </c:pt>
                <c:pt idx="3438">
                  <c:v>3439</c:v>
                </c:pt>
                <c:pt idx="3439">
                  <c:v>3440</c:v>
                </c:pt>
                <c:pt idx="3440">
                  <c:v>3441</c:v>
                </c:pt>
                <c:pt idx="3441">
                  <c:v>3442</c:v>
                </c:pt>
                <c:pt idx="3442">
                  <c:v>3443</c:v>
                </c:pt>
                <c:pt idx="3443">
                  <c:v>3444</c:v>
                </c:pt>
                <c:pt idx="3444">
                  <c:v>3445</c:v>
                </c:pt>
                <c:pt idx="3445">
                  <c:v>3446</c:v>
                </c:pt>
                <c:pt idx="3446">
                  <c:v>3447</c:v>
                </c:pt>
                <c:pt idx="3447">
                  <c:v>3448</c:v>
                </c:pt>
                <c:pt idx="3448">
                  <c:v>3449</c:v>
                </c:pt>
                <c:pt idx="3449">
                  <c:v>3450</c:v>
                </c:pt>
                <c:pt idx="3450">
                  <c:v>3451</c:v>
                </c:pt>
                <c:pt idx="3451">
                  <c:v>3452</c:v>
                </c:pt>
                <c:pt idx="3452">
                  <c:v>3453</c:v>
                </c:pt>
                <c:pt idx="3453">
                  <c:v>3454</c:v>
                </c:pt>
                <c:pt idx="3454">
                  <c:v>3455</c:v>
                </c:pt>
                <c:pt idx="3455">
                  <c:v>3456</c:v>
                </c:pt>
                <c:pt idx="3456">
                  <c:v>3457</c:v>
                </c:pt>
                <c:pt idx="3457">
                  <c:v>3458</c:v>
                </c:pt>
                <c:pt idx="3458">
                  <c:v>3459</c:v>
                </c:pt>
                <c:pt idx="3459">
                  <c:v>3460</c:v>
                </c:pt>
                <c:pt idx="3460">
                  <c:v>3461</c:v>
                </c:pt>
                <c:pt idx="3461">
                  <c:v>3462</c:v>
                </c:pt>
                <c:pt idx="3462">
                  <c:v>3463</c:v>
                </c:pt>
                <c:pt idx="3463">
                  <c:v>3464</c:v>
                </c:pt>
                <c:pt idx="3464">
                  <c:v>3465</c:v>
                </c:pt>
                <c:pt idx="3465">
                  <c:v>3466</c:v>
                </c:pt>
                <c:pt idx="3466">
                  <c:v>3467</c:v>
                </c:pt>
                <c:pt idx="3467">
                  <c:v>3468</c:v>
                </c:pt>
                <c:pt idx="3468">
                  <c:v>3469</c:v>
                </c:pt>
                <c:pt idx="3469">
                  <c:v>3470</c:v>
                </c:pt>
                <c:pt idx="3470">
                  <c:v>3471</c:v>
                </c:pt>
                <c:pt idx="3471">
                  <c:v>3472</c:v>
                </c:pt>
                <c:pt idx="3472">
                  <c:v>3473</c:v>
                </c:pt>
                <c:pt idx="3473">
                  <c:v>3474</c:v>
                </c:pt>
                <c:pt idx="3474">
                  <c:v>3475</c:v>
                </c:pt>
                <c:pt idx="3475">
                  <c:v>3476</c:v>
                </c:pt>
                <c:pt idx="3476">
                  <c:v>3477</c:v>
                </c:pt>
                <c:pt idx="3477">
                  <c:v>3478</c:v>
                </c:pt>
                <c:pt idx="3478">
                  <c:v>3479</c:v>
                </c:pt>
                <c:pt idx="3479">
                  <c:v>3480</c:v>
                </c:pt>
                <c:pt idx="3480">
                  <c:v>3481</c:v>
                </c:pt>
                <c:pt idx="3481">
                  <c:v>3482</c:v>
                </c:pt>
                <c:pt idx="3482">
                  <c:v>3483</c:v>
                </c:pt>
                <c:pt idx="3483">
                  <c:v>3484</c:v>
                </c:pt>
                <c:pt idx="3484">
                  <c:v>3485</c:v>
                </c:pt>
                <c:pt idx="3485">
                  <c:v>3486</c:v>
                </c:pt>
                <c:pt idx="3486">
                  <c:v>3487</c:v>
                </c:pt>
                <c:pt idx="3487">
                  <c:v>3488</c:v>
                </c:pt>
                <c:pt idx="3488">
                  <c:v>3489</c:v>
                </c:pt>
                <c:pt idx="3489">
                  <c:v>3490</c:v>
                </c:pt>
                <c:pt idx="3490">
                  <c:v>3491</c:v>
                </c:pt>
                <c:pt idx="3491">
                  <c:v>3492</c:v>
                </c:pt>
                <c:pt idx="3492">
                  <c:v>3493</c:v>
                </c:pt>
                <c:pt idx="3493">
                  <c:v>3494</c:v>
                </c:pt>
                <c:pt idx="3494">
                  <c:v>3495</c:v>
                </c:pt>
                <c:pt idx="3495">
                  <c:v>3496</c:v>
                </c:pt>
                <c:pt idx="3496">
                  <c:v>3497</c:v>
                </c:pt>
                <c:pt idx="3497">
                  <c:v>3498</c:v>
                </c:pt>
                <c:pt idx="3498">
                  <c:v>3499</c:v>
                </c:pt>
                <c:pt idx="3499">
                  <c:v>3500</c:v>
                </c:pt>
                <c:pt idx="3500">
                  <c:v>3501</c:v>
                </c:pt>
                <c:pt idx="3501">
                  <c:v>3502</c:v>
                </c:pt>
                <c:pt idx="3502">
                  <c:v>3503</c:v>
                </c:pt>
                <c:pt idx="3503">
                  <c:v>3504</c:v>
                </c:pt>
                <c:pt idx="3504">
                  <c:v>3505</c:v>
                </c:pt>
                <c:pt idx="3505">
                  <c:v>3506</c:v>
                </c:pt>
                <c:pt idx="3506">
                  <c:v>3507</c:v>
                </c:pt>
                <c:pt idx="3507">
                  <c:v>3508</c:v>
                </c:pt>
                <c:pt idx="3508">
                  <c:v>3509</c:v>
                </c:pt>
                <c:pt idx="3509">
                  <c:v>3510</c:v>
                </c:pt>
                <c:pt idx="3510">
                  <c:v>3511</c:v>
                </c:pt>
                <c:pt idx="3511">
                  <c:v>3512</c:v>
                </c:pt>
                <c:pt idx="3512">
                  <c:v>3513</c:v>
                </c:pt>
                <c:pt idx="3513">
                  <c:v>3514</c:v>
                </c:pt>
                <c:pt idx="3514">
                  <c:v>3515</c:v>
                </c:pt>
                <c:pt idx="3515">
                  <c:v>3516</c:v>
                </c:pt>
                <c:pt idx="3516">
                  <c:v>3517</c:v>
                </c:pt>
                <c:pt idx="3517">
                  <c:v>3518</c:v>
                </c:pt>
                <c:pt idx="3518">
                  <c:v>3519</c:v>
                </c:pt>
                <c:pt idx="3519">
                  <c:v>3520</c:v>
                </c:pt>
                <c:pt idx="3520">
                  <c:v>3521</c:v>
                </c:pt>
                <c:pt idx="3521">
                  <c:v>3522</c:v>
                </c:pt>
                <c:pt idx="3522">
                  <c:v>3523</c:v>
                </c:pt>
                <c:pt idx="3523">
                  <c:v>3524</c:v>
                </c:pt>
                <c:pt idx="3524">
                  <c:v>3525</c:v>
                </c:pt>
                <c:pt idx="3525">
                  <c:v>3526</c:v>
                </c:pt>
                <c:pt idx="3526">
                  <c:v>3527</c:v>
                </c:pt>
                <c:pt idx="3527">
                  <c:v>3528</c:v>
                </c:pt>
                <c:pt idx="3528">
                  <c:v>3529</c:v>
                </c:pt>
                <c:pt idx="3529">
                  <c:v>3530</c:v>
                </c:pt>
                <c:pt idx="3530">
                  <c:v>3531</c:v>
                </c:pt>
                <c:pt idx="3531">
                  <c:v>3532</c:v>
                </c:pt>
                <c:pt idx="3532">
                  <c:v>3533</c:v>
                </c:pt>
                <c:pt idx="3533">
                  <c:v>3534</c:v>
                </c:pt>
                <c:pt idx="3534">
                  <c:v>3535</c:v>
                </c:pt>
                <c:pt idx="3535">
                  <c:v>3536</c:v>
                </c:pt>
                <c:pt idx="3536">
                  <c:v>3537</c:v>
                </c:pt>
                <c:pt idx="3537">
                  <c:v>3538</c:v>
                </c:pt>
                <c:pt idx="3538">
                  <c:v>3539</c:v>
                </c:pt>
                <c:pt idx="3539">
                  <c:v>3540</c:v>
                </c:pt>
                <c:pt idx="3540">
                  <c:v>3541</c:v>
                </c:pt>
                <c:pt idx="3541">
                  <c:v>3542</c:v>
                </c:pt>
                <c:pt idx="3542">
                  <c:v>3543</c:v>
                </c:pt>
                <c:pt idx="3543">
                  <c:v>3544</c:v>
                </c:pt>
                <c:pt idx="3544">
                  <c:v>3545</c:v>
                </c:pt>
                <c:pt idx="3545">
                  <c:v>3546</c:v>
                </c:pt>
                <c:pt idx="3546">
                  <c:v>3547</c:v>
                </c:pt>
                <c:pt idx="3547">
                  <c:v>3548</c:v>
                </c:pt>
                <c:pt idx="3548">
                  <c:v>3549</c:v>
                </c:pt>
                <c:pt idx="3549">
                  <c:v>3550</c:v>
                </c:pt>
                <c:pt idx="3550">
                  <c:v>3551</c:v>
                </c:pt>
                <c:pt idx="3551">
                  <c:v>3552</c:v>
                </c:pt>
                <c:pt idx="3552">
                  <c:v>3553</c:v>
                </c:pt>
                <c:pt idx="3553">
                  <c:v>3554</c:v>
                </c:pt>
                <c:pt idx="3554">
                  <c:v>3555</c:v>
                </c:pt>
                <c:pt idx="3555">
                  <c:v>3556</c:v>
                </c:pt>
                <c:pt idx="3556">
                  <c:v>3557</c:v>
                </c:pt>
                <c:pt idx="3557">
                  <c:v>3558</c:v>
                </c:pt>
                <c:pt idx="3558">
                  <c:v>3559</c:v>
                </c:pt>
                <c:pt idx="3559">
                  <c:v>3560</c:v>
                </c:pt>
                <c:pt idx="3560">
                  <c:v>3561</c:v>
                </c:pt>
                <c:pt idx="3561">
                  <c:v>3562</c:v>
                </c:pt>
                <c:pt idx="3562">
                  <c:v>3563</c:v>
                </c:pt>
                <c:pt idx="3563">
                  <c:v>3564</c:v>
                </c:pt>
                <c:pt idx="3564">
                  <c:v>3565</c:v>
                </c:pt>
                <c:pt idx="3565">
                  <c:v>3566</c:v>
                </c:pt>
                <c:pt idx="3566">
                  <c:v>3567</c:v>
                </c:pt>
                <c:pt idx="3567">
                  <c:v>3568</c:v>
                </c:pt>
                <c:pt idx="3568">
                  <c:v>3569</c:v>
                </c:pt>
                <c:pt idx="3569">
                  <c:v>3570</c:v>
                </c:pt>
                <c:pt idx="3570">
                  <c:v>3571</c:v>
                </c:pt>
                <c:pt idx="3571">
                  <c:v>3572</c:v>
                </c:pt>
                <c:pt idx="3572">
                  <c:v>3573</c:v>
                </c:pt>
                <c:pt idx="3573">
                  <c:v>3574</c:v>
                </c:pt>
                <c:pt idx="3574">
                  <c:v>3575</c:v>
                </c:pt>
                <c:pt idx="3575">
                  <c:v>3576</c:v>
                </c:pt>
                <c:pt idx="3576">
                  <c:v>3577</c:v>
                </c:pt>
                <c:pt idx="3577">
                  <c:v>3578</c:v>
                </c:pt>
                <c:pt idx="3578">
                  <c:v>3579</c:v>
                </c:pt>
                <c:pt idx="3579">
                  <c:v>3580</c:v>
                </c:pt>
                <c:pt idx="3580">
                  <c:v>3581</c:v>
                </c:pt>
                <c:pt idx="3581">
                  <c:v>3582</c:v>
                </c:pt>
                <c:pt idx="3582">
                  <c:v>3583</c:v>
                </c:pt>
                <c:pt idx="3583">
                  <c:v>3584</c:v>
                </c:pt>
                <c:pt idx="3584">
                  <c:v>3585</c:v>
                </c:pt>
                <c:pt idx="3585">
                  <c:v>3586</c:v>
                </c:pt>
                <c:pt idx="3586">
                  <c:v>3587</c:v>
                </c:pt>
                <c:pt idx="3587">
                  <c:v>3588</c:v>
                </c:pt>
                <c:pt idx="3588">
                  <c:v>3589</c:v>
                </c:pt>
                <c:pt idx="3589">
                  <c:v>3590</c:v>
                </c:pt>
                <c:pt idx="3590">
                  <c:v>3591</c:v>
                </c:pt>
                <c:pt idx="3591">
                  <c:v>3592</c:v>
                </c:pt>
                <c:pt idx="3592">
                  <c:v>3593</c:v>
                </c:pt>
                <c:pt idx="3593">
                  <c:v>3594</c:v>
                </c:pt>
                <c:pt idx="3594">
                  <c:v>3595</c:v>
                </c:pt>
                <c:pt idx="3595">
                  <c:v>3596</c:v>
                </c:pt>
                <c:pt idx="3596">
                  <c:v>3597</c:v>
                </c:pt>
                <c:pt idx="3597">
                  <c:v>3598</c:v>
                </c:pt>
                <c:pt idx="3598">
                  <c:v>3599</c:v>
                </c:pt>
                <c:pt idx="3599">
                  <c:v>3600</c:v>
                </c:pt>
                <c:pt idx="3600">
                  <c:v>3601</c:v>
                </c:pt>
                <c:pt idx="3601">
                  <c:v>3602</c:v>
                </c:pt>
                <c:pt idx="3602">
                  <c:v>3603</c:v>
                </c:pt>
                <c:pt idx="3603">
                  <c:v>3604</c:v>
                </c:pt>
                <c:pt idx="3604">
                  <c:v>3605</c:v>
                </c:pt>
                <c:pt idx="3605">
                  <c:v>3606</c:v>
                </c:pt>
                <c:pt idx="3606">
                  <c:v>3607</c:v>
                </c:pt>
                <c:pt idx="3607">
                  <c:v>3608</c:v>
                </c:pt>
                <c:pt idx="3608">
                  <c:v>3609</c:v>
                </c:pt>
                <c:pt idx="3609">
                  <c:v>3610</c:v>
                </c:pt>
                <c:pt idx="3610">
                  <c:v>3611</c:v>
                </c:pt>
                <c:pt idx="3611">
                  <c:v>3612</c:v>
                </c:pt>
                <c:pt idx="3612">
                  <c:v>3613</c:v>
                </c:pt>
                <c:pt idx="3613">
                  <c:v>3614</c:v>
                </c:pt>
                <c:pt idx="3614">
                  <c:v>3615</c:v>
                </c:pt>
                <c:pt idx="3615">
                  <c:v>3616</c:v>
                </c:pt>
                <c:pt idx="3616">
                  <c:v>3617</c:v>
                </c:pt>
                <c:pt idx="3617">
                  <c:v>3618</c:v>
                </c:pt>
                <c:pt idx="3618">
                  <c:v>3619</c:v>
                </c:pt>
                <c:pt idx="3619">
                  <c:v>3620</c:v>
                </c:pt>
                <c:pt idx="3620">
                  <c:v>3621</c:v>
                </c:pt>
                <c:pt idx="3621">
                  <c:v>3622</c:v>
                </c:pt>
                <c:pt idx="3622">
                  <c:v>3623</c:v>
                </c:pt>
                <c:pt idx="3623">
                  <c:v>3624</c:v>
                </c:pt>
                <c:pt idx="3624">
                  <c:v>3625</c:v>
                </c:pt>
                <c:pt idx="3625">
                  <c:v>3626</c:v>
                </c:pt>
                <c:pt idx="3626">
                  <c:v>3627</c:v>
                </c:pt>
                <c:pt idx="3627">
                  <c:v>3628</c:v>
                </c:pt>
                <c:pt idx="3628">
                  <c:v>3629</c:v>
                </c:pt>
                <c:pt idx="3629">
                  <c:v>3630</c:v>
                </c:pt>
                <c:pt idx="3630">
                  <c:v>3631</c:v>
                </c:pt>
                <c:pt idx="3631">
                  <c:v>3632</c:v>
                </c:pt>
                <c:pt idx="3632">
                  <c:v>3633</c:v>
                </c:pt>
                <c:pt idx="3633">
                  <c:v>3634</c:v>
                </c:pt>
                <c:pt idx="3634">
                  <c:v>3635</c:v>
                </c:pt>
                <c:pt idx="3635">
                  <c:v>3636</c:v>
                </c:pt>
                <c:pt idx="3636">
                  <c:v>3637</c:v>
                </c:pt>
                <c:pt idx="3637">
                  <c:v>3638</c:v>
                </c:pt>
                <c:pt idx="3638">
                  <c:v>3639</c:v>
                </c:pt>
                <c:pt idx="3639">
                  <c:v>3640</c:v>
                </c:pt>
                <c:pt idx="3640">
                  <c:v>3641</c:v>
                </c:pt>
                <c:pt idx="3641">
                  <c:v>3642</c:v>
                </c:pt>
                <c:pt idx="3642">
                  <c:v>3643</c:v>
                </c:pt>
                <c:pt idx="3643">
                  <c:v>3644</c:v>
                </c:pt>
                <c:pt idx="3644">
                  <c:v>3645</c:v>
                </c:pt>
                <c:pt idx="3645">
                  <c:v>3646</c:v>
                </c:pt>
                <c:pt idx="3646">
                  <c:v>3647</c:v>
                </c:pt>
                <c:pt idx="3647">
                  <c:v>3648</c:v>
                </c:pt>
                <c:pt idx="3648">
                  <c:v>3649</c:v>
                </c:pt>
                <c:pt idx="3649">
                  <c:v>3650</c:v>
                </c:pt>
                <c:pt idx="3650">
                  <c:v>3651</c:v>
                </c:pt>
                <c:pt idx="3651">
                  <c:v>3652</c:v>
                </c:pt>
                <c:pt idx="3652">
                  <c:v>3653</c:v>
                </c:pt>
                <c:pt idx="3653">
                  <c:v>3654</c:v>
                </c:pt>
                <c:pt idx="3654">
                  <c:v>3655</c:v>
                </c:pt>
                <c:pt idx="3655">
                  <c:v>3656</c:v>
                </c:pt>
                <c:pt idx="3656">
                  <c:v>3657</c:v>
                </c:pt>
                <c:pt idx="3657">
                  <c:v>3658</c:v>
                </c:pt>
                <c:pt idx="3658">
                  <c:v>3659</c:v>
                </c:pt>
                <c:pt idx="3659">
                  <c:v>3660</c:v>
                </c:pt>
                <c:pt idx="3660">
                  <c:v>3661</c:v>
                </c:pt>
                <c:pt idx="3661">
                  <c:v>3662</c:v>
                </c:pt>
                <c:pt idx="3662">
                  <c:v>3663</c:v>
                </c:pt>
                <c:pt idx="3663">
                  <c:v>3664</c:v>
                </c:pt>
                <c:pt idx="3664">
                  <c:v>3665</c:v>
                </c:pt>
                <c:pt idx="3665">
                  <c:v>3666</c:v>
                </c:pt>
                <c:pt idx="3666">
                  <c:v>3667</c:v>
                </c:pt>
                <c:pt idx="3667">
                  <c:v>3668</c:v>
                </c:pt>
                <c:pt idx="3668">
                  <c:v>3669</c:v>
                </c:pt>
                <c:pt idx="3669">
                  <c:v>3670</c:v>
                </c:pt>
                <c:pt idx="3670">
                  <c:v>3671</c:v>
                </c:pt>
                <c:pt idx="3671">
                  <c:v>3672</c:v>
                </c:pt>
                <c:pt idx="3672">
                  <c:v>3673</c:v>
                </c:pt>
                <c:pt idx="3673">
                  <c:v>3674</c:v>
                </c:pt>
                <c:pt idx="3674">
                  <c:v>3675</c:v>
                </c:pt>
                <c:pt idx="3675">
                  <c:v>3676</c:v>
                </c:pt>
                <c:pt idx="3676">
                  <c:v>3677</c:v>
                </c:pt>
                <c:pt idx="3677">
                  <c:v>3678</c:v>
                </c:pt>
                <c:pt idx="3678">
                  <c:v>3679</c:v>
                </c:pt>
                <c:pt idx="3679">
                  <c:v>3680</c:v>
                </c:pt>
                <c:pt idx="3680">
                  <c:v>3681</c:v>
                </c:pt>
                <c:pt idx="3681">
                  <c:v>3682</c:v>
                </c:pt>
                <c:pt idx="3682">
                  <c:v>3683</c:v>
                </c:pt>
                <c:pt idx="3683">
                  <c:v>3684</c:v>
                </c:pt>
                <c:pt idx="3684">
                  <c:v>3685</c:v>
                </c:pt>
                <c:pt idx="3685">
                  <c:v>3686</c:v>
                </c:pt>
                <c:pt idx="3686">
                  <c:v>3687</c:v>
                </c:pt>
                <c:pt idx="3687">
                  <c:v>3688</c:v>
                </c:pt>
                <c:pt idx="3688">
                  <c:v>3689</c:v>
                </c:pt>
                <c:pt idx="3689">
                  <c:v>3690</c:v>
                </c:pt>
                <c:pt idx="3690">
                  <c:v>3691</c:v>
                </c:pt>
                <c:pt idx="3691">
                  <c:v>3692</c:v>
                </c:pt>
                <c:pt idx="3692">
                  <c:v>3693</c:v>
                </c:pt>
                <c:pt idx="3693">
                  <c:v>3694</c:v>
                </c:pt>
                <c:pt idx="3694">
                  <c:v>3695</c:v>
                </c:pt>
                <c:pt idx="3695">
                  <c:v>3696</c:v>
                </c:pt>
                <c:pt idx="3696">
                  <c:v>3697</c:v>
                </c:pt>
                <c:pt idx="3697">
                  <c:v>3698</c:v>
                </c:pt>
                <c:pt idx="3698">
                  <c:v>3699</c:v>
                </c:pt>
                <c:pt idx="3699">
                  <c:v>3700</c:v>
                </c:pt>
                <c:pt idx="3700">
                  <c:v>3701</c:v>
                </c:pt>
                <c:pt idx="3701">
                  <c:v>3702</c:v>
                </c:pt>
                <c:pt idx="3702">
                  <c:v>3703</c:v>
                </c:pt>
                <c:pt idx="3703">
                  <c:v>3704</c:v>
                </c:pt>
                <c:pt idx="3704">
                  <c:v>3705</c:v>
                </c:pt>
                <c:pt idx="3705">
                  <c:v>3706</c:v>
                </c:pt>
                <c:pt idx="3706">
                  <c:v>3707</c:v>
                </c:pt>
                <c:pt idx="3707">
                  <c:v>3708</c:v>
                </c:pt>
                <c:pt idx="3708">
                  <c:v>3709</c:v>
                </c:pt>
                <c:pt idx="3709">
                  <c:v>3710</c:v>
                </c:pt>
                <c:pt idx="3710">
                  <c:v>3711</c:v>
                </c:pt>
                <c:pt idx="3711">
                  <c:v>3712</c:v>
                </c:pt>
                <c:pt idx="3712">
                  <c:v>3713</c:v>
                </c:pt>
                <c:pt idx="3713">
                  <c:v>3714</c:v>
                </c:pt>
                <c:pt idx="3714">
                  <c:v>3715</c:v>
                </c:pt>
                <c:pt idx="3715">
                  <c:v>3716</c:v>
                </c:pt>
                <c:pt idx="3716">
                  <c:v>3717</c:v>
                </c:pt>
                <c:pt idx="3717">
                  <c:v>3718</c:v>
                </c:pt>
                <c:pt idx="3718">
                  <c:v>3719</c:v>
                </c:pt>
                <c:pt idx="3719">
                  <c:v>3720</c:v>
                </c:pt>
                <c:pt idx="3720">
                  <c:v>3721</c:v>
                </c:pt>
                <c:pt idx="3721">
                  <c:v>3722</c:v>
                </c:pt>
                <c:pt idx="3722">
                  <c:v>3723</c:v>
                </c:pt>
                <c:pt idx="3723">
                  <c:v>3724</c:v>
                </c:pt>
                <c:pt idx="3724">
                  <c:v>3725</c:v>
                </c:pt>
                <c:pt idx="3725">
                  <c:v>3726</c:v>
                </c:pt>
                <c:pt idx="3726">
                  <c:v>3727</c:v>
                </c:pt>
                <c:pt idx="3727">
                  <c:v>3728</c:v>
                </c:pt>
                <c:pt idx="3728">
                  <c:v>3729</c:v>
                </c:pt>
                <c:pt idx="3729">
                  <c:v>3730</c:v>
                </c:pt>
                <c:pt idx="3730">
                  <c:v>3731</c:v>
                </c:pt>
                <c:pt idx="3731">
                  <c:v>3732</c:v>
                </c:pt>
                <c:pt idx="3732">
                  <c:v>3733</c:v>
                </c:pt>
                <c:pt idx="3733">
                  <c:v>3734</c:v>
                </c:pt>
                <c:pt idx="3734">
                  <c:v>3735</c:v>
                </c:pt>
                <c:pt idx="3735">
                  <c:v>3736</c:v>
                </c:pt>
                <c:pt idx="3736">
                  <c:v>3737</c:v>
                </c:pt>
                <c:pt idx="3737">
                  <c:v>3738</c:v>
                </c:pt>
                <c:pt idx="3738">
                  <c:v>3739</c:v>
                </c:pt>
                <c:pt idx="3739">
                  <c:v>3740</c:v>
                </c:pt>
                <c:pt idx="3740">
                  <c:v>3741</c:v>
                </c:pt>
                <c:pt idx="3741">
                  <c:v>3742</c:v>
                </c:pt>
                <c:pt idx="3742">
                  <c:v>3743</c:v>
                </c:pt>
                <c:pt idx="3743">
                  <c:v>3744</c:v>
                </c:pt>
                <c:pt idx="3744">
                  <c:v>3745</c:v>
                </c:pt>
                <c:pt idx="3745">
                  <c:v>3746</c:v>
                </c:pt>
                <c:pt idx="3746">
                  <c:v>3747</c:v>
                </c:pt>
                <c:pt idx="3747">
                  <c:v>3748</c:v>
                </c:pt>
                <c:pt idx="3748">
                  <c:v>3749</c:v>
                </c:pt>
                <c:pt idx="3749">
                  <c:v>3750</c:v>
                </c:pt>
                <c:pt idx="3750">
                  <c:v>3751</c:v>
                </c:pt>
                <c:pt idx="3751">
                  <c:v>3752</c:v>
                </c:pt>
                <c:pt idx="3752">
                  <c:v>3753</c:v>
                </c:pt>
                <c:pt idx="3753">
                  <c:v>3754</c:v>
                </c:pt>
                <c:pt idx="3754">
                  <c:v>3755</c:v>
                </c:pt>
                <c:pt idx="3755">
                  <c:v>3756</c:v>
                </c:pt>
                <c:pt idx="3756">
                  <c:v>3757</c:v>
                </c:pt>
                <c:pt idx="3757">
                  <c:v>3758</c:v>
                </c:pt>
                <c:pt idx="3758">
                  <c:v>3759</c:v>
                </c:pt>
                <c:pt idx="3759">
                  <c:v>3760</c:v>
                </c:pt>
                <c:pt idx="3760">
                  <c:v>3761</c:v>
                </c:pt>
                <c:pt idx="3761">
                  <c:v>3762</c:v>
                </c:pt>
                <c:pt idx="3762">
                  <c:v>3763</c:v>
                </c:pt>
                <c:pt idx="3763">
                  <c:v>3764</c:v>
                </c:pt>
                <c:pt idx="3764">
                  <c:v>3765</c:v>
                </c:pt>
                <c:pt idx="3765">
                  <c:v>3766</c:v>
                </c:pt>
                <c:pt idx="3766">
                  <c:v>3767</c:v>
                </c:pt>
                <c:pt idx="3767">
                  <c:v>3768</c:v>
                </c:pt>
                <c:pt idx="3768">
                  <c:v>3769</c:v>
                </c:pt>
                <c:pt idx="3769">
                  <c:v>3770</c:v>
                </c:pt>
                <c:pt idx="3770">
                  <c:v>3771</c:v>
                </c:pt>
                <c:pt idx="3771">
                  <c:v>3772</c:v>
                </c:pt>
                <c:pt idx="3772">
                  <c:v>3773</c:v>
                </c:pt>
                <c:pt idx="3773">
                  <c:v>3774</c:v>
                </c:pt>
                <c:pt idx="3774">
                  <c:v>3775</c:v>
                </c:pt>
                <c:pt idx="3775">
                  <c:v>3776</c:v>
                </c:pt>
                <c:pt idx="3776">
                  <c:v>3777</c:v>
                </c:pt>
                <c:pt idx="3777">
                  <c:v>3778</c:v>
                </c:pt>
                <c:pt idx="3778">
                  <c:v>3779</c:v>
                </c:pt>
                <c:pt idx="3779">
                  <c:v>3780</c:v>
                </c:pt>
                <c:pt idx="3780">
                  <c:v>3781</c:v>
                </c:pt>
                <c:pt idx="3781">
                  <c:v>3782</c:v>
                </c:pt>
                <c:pt idx="3782">
                  <c:v>3783</c:v>
                </c:pt>
                <c:pt idx="3783">
                  <c:v>3784</c:v>
                </c:pt>
                <c:pt idx="3784">
                  <c:v>3785</c:v>
                </c:pt>
                <c:pt idx="3785">
                  <c:v>3786</c:v>
                </c:pt>
                <c:pt idx="3786">
                  <c:v>3787</c:v>
                </c:pt>
                <c:pt idx="3787">
                  <c:v>3788</c:v>
                </c:pt>
                <c:pt idx="3788">
                  <c:v>3789</c:v>
                </c:pt>
                <c:pt idx="3789">
                  <c:v>3790</c:v>
                </c:pt>
                <c:pt idx="3790">
                  <c:v>3791</c:v>
                </c:pt>
                <c:pt idx="3791">
                  <c:v>3792</c:v>
                </c:pt>
                <c:pt idx="3792">
                  <c:v>3793</c:v>
                </c:pt>
                <c:pt idx="3793">
                  <c:v>3794</c:v>
                </c:pt>
                <c:pt idx="3794">
                  <c:v>3795</c:v>
                </c:pt>
                <c:pt idx="3795">
                  <c:v>3796</c:v>
                </c:pt>
                <c:pt idx="3796">
                  <c:v>3797</c:v>
                </c:pt>
                <c:pt idx="3797">
                  <c:v>3798</c:v>
                </c:pt>
                <c:pt idx="3798">
                  <c:v>3799</c:v>
                </c:pt>
                <c:pt idx="3799">
                  <c:v>3800</c:v>
                </c:pt>
                <c:pt idx="3800">
                  <c:v>3801</c:v>
                </c:pt>
                <c:pt idx="3801">
                  <c:v>3802</c:v>
                </c:pt>
                <c:pt idx="3802">
                  <c:v>3803</c:v>
                </c:pt>
                <c:pt idx="3803">
                  <c:v>3804</c:v>
                </c:pt>
                <c:pt idx="3804">
                  <c:v>3805</c:v>
                </c:pt>
                <c:pt idx="3805">
                  <c:v>3806</c:v>
                </c:pt>
                <c:pt idx="3806">
                  <c:v>3807</c:v>
                </c:pt>
                <c:pt idx="3807">
                  <c:v>3808</c:v>
                </c:pt>
                <c:pt idx="3808">
                  <c:v>3809</c:v>
                </c:pt>
                <c:pt idx="3809">
                  <c:v>3810</c:v>
                </c:pt>
                <c:pt idx="3810">
                  <c:v>3811</c:v>
                </c:pt>
                <c:pt idx="3811">
                  <c:v>3812</c:v>
                </c:pt>
                <c:pt idx="3812">
                  <c:v>3813</c:v>
                </c:pt>
                <c:pt idx="3813">
                  <c:v>3814</c:v>
                </c:pt>
                <c:pt idx="3814">
                  <c:v>3815</c:v>
                </c:pt>
                <c:pt idx="3815">
                  <c:v>3816</c:v>
                </c:pt>
                <c:pt idx="3816">
                  <c:v>3817</c:v>
                </c:pt>
                <c:pt idx="3817">
                  <c:v>3818</c:v>
                </c:pt>
                <c:pt idx="3818">
                  <c:v>3819</c:v>
                </c:pt>
                <c:pt idx="3819">
                  <c:v>3820</c:v>
                </c:pt>
                <c:pt idx="3820">
                  <c:v>3821</c:v>
                </c:pt>
                <c:pt idx="3821">
                  <c:v>3822</c:v>
                </c:pt>
                <c:pt idx="3822">
                  <c:v>3823</c:v>
                </c:pt>
                <c:pt idx="3823">
                  <c:v>3824</c:v>
                </c:pt>
                <c:pt idx="3824">
                  <c:v>3825</c:v>
                </c:pt>
                <c:pt idx="3825">
                  <c:v>3826</c:v>
                </c:pt>
                <c:pt idx="3826">
                  <c:v>3827</c:v>
                </c:pt>
                <c:pt idx="3827">
                  <c:v>3828</c:v>
                </c:pt>
                <c:pt idx="3828">
                  <c:v>3829</c:v>
                </c:pt>
                <c:pt idx="3829">
                  <c:v>3830</c:v>
                </c:pt>
                <c:pt idx="3830">
                  <c:v>3831</c:v>
                </c:pt>
                <c:pt idx="3831">
                  <c:v>3832</c:v>
                </c:pt>
                <c:pt idx="3832">
                  <c:v>3833</c:v>
                </c:pt>
                <c:pt idx="3833">
                  <c:v>3834</c:v>
                </c:pt>
                <c:pt idx="3834">
                  <c:v>3835</c:v>
                </c:pt>
                <c:pt idx="3835">
                  <c:v>3836</c:v>
                </c:pt>
                <c:pt idx="3836">
                  <c:v>3837</c:v>
                </c:pt>
                <c:pt idx="3837">
                  <c:v>3838</c:v>
                </c:pt>
                <c:pt idx="3838">
                  <c:v>3839</c:v>
                </c:pt>
                <c:pt idx="3839">
                  <c:v>3840</c:v>
                </c:pt>
                <c:pt idx="3840">
                  <c:v>3841</c:v>
                </c:pt>
                <c:pt idx="3841">
                  <c:v>3842</c:v>
                </c:pt>
                <c:pt idx="3842">
                  <c:v>3843</c:v>
                </c:pt>
                <c:pt idx="3843">
                  <c:v>3844</c:v>
                </c:pt>
                <c:pt idx="3844">
                  <c:v>3845</c:v>
                </c:pt>
                <c:pt idx="3845">
                  <c:v>3846</c:v>
                </c:pt>
                <c:pt idx="3846">
                  <c:v>3847</c:v>
                </c:pt>
                <c:pt idx="3847">
                  <c:v>3848</c:v>
                </c:pt>
                <c:pt idx="3848">
                  <c:v>3849</c:v>
                </c:pt>
                <c:pt idx="3849">
                  <c:v>3850</c:v>
                </c:pt>
                <c:pt idx="3850">
                  <c:v>3851</c:v>
                </c:pt>
                <c:pt idx="3851">
                  <c:v>3852</c:v>
                </c:pt>
                <c:pt idx="3852">
                  <c:v>3853</c:v>
                </c:pt>
                <c:pt idx="3853">
                  <c:v>3854</c:v>
                </c:pt>
                <c:pt idx="3854">
                  <c:v>3855</c:v>
                </c:pt>
                <c:pt idx="3855">
                  <c:v>3856</c:v>
                </c:pt>
                <c:pt idx="3856">
                  <c:v>3857</c:v>
                </c:pt>
                <c:pt idx="3857">
                  <c:v>3858</c:v>
                </c:pt>
                <c:pt idx="3858">
                  <c:v>3859</c:v>
                </c:pt>
                <c:pt idx="3859">
                  <c:v>3860</c:v>
                </c:pt>
                <c:pt idx="3860">
                  <c:v>3861</c:v>
                </c:pt>
                <c:pt idx="3861">
                  <c:v>3862</c:v>
                </c:pt>
                <c:pt idx="3862">
                  <c:v>3863</c:v>
                </c:pt>
                <c:pt idx="3863">
                  <c:v>3864</c:v>
                </c:pt>
                <c:pt idx="3864">
                  <c:v>3865</c:v>
                </c:pt>
                <c:pt idx="3865">
                  <c:v>3866</c:v>
                </c:pt>
                <c:pt idx="3866">
                  <c:v>3867</c:v>
                </c:pt>
                <c:pt idx="3867">
                  <c:v>3868</c:v>
                </c:pt>
                <c:pt idx="3868">
                  <c:v>3869</c:v>
                </c:pt>
                <c:pt idx="3869">
                  <c:v>3870</c:v>
                </c:pt>
                <c:pt idx="3870">
                  <c:v>3871</c:v>
                </c:pt>
                <c:pt idx="3871">
                  <c:v>3872</c:v>
                </c:pt>
                <c:pt idx="3872">
                  <c:v>3873</c:v>
                </c:pt>
                <c:pt idx="3873">
                  <c:v>3874</c:v>
                </c:pt>
                <c:pt idx="3874">
                  <c:v>3875</c:v>
                </c:pt>
                <c:pt idx="3875">
                  <c:v>3876</c:v>
                </c:pt>
                <c:pt idx="3876">
                  <c:v>3877</c:v>
                </c:pt>
                <c:pt idx="3877">
                  <c:v>3878</c:v>
                </c:pt>
                <c:pt idx="3878">
                  <c:v>3879</c:v>
                </c:pt>
                <c:pt idx="3879">
                  <c:v>3880</c:v>
                </c:pt>
                <c:pt idx="3880">
                  <c:v>3881</c:v>
                </c:pt>
                <c:pt idx="3881">
                  <c:v>3882</c:v>
                </c:pt>
                <c:pt idx="3882">
                  <c:v>3883</c:v>
                </c:pt>
                <c:pt idx="3883">
                  <c:v>3884</c:v>
                </c:pt>
                <c:pt idx="3884">
                  <c:v>3885</c:v>
                </c:pt>
                <c:pt idx="3885">
                  <c:v>3886</c:v>
                </c:pt>
                <c:pt idx="3886">
                  <c:v>3887</c:v>
                </c:pt>
                <c:pt idx="3887">
                  <c:v>3888</c:v>
                </c:pt>
                <c:pt idx="3888">
                  <c:v>3889</c:v>
                </c:pt>
                <c:pt idx="3889">
                  <c:v>3890</c:v>
                </c:pt>
                <c:pt idx="3890">
                  <c:v>3891</c:v>
                </c:pt>
                <c:pt idx="3891">
                  <c:v>3892</c:v>
                </c:pt>
                <c:pt idx="3892">
                  <c:v>3893</c:v>
                </c:pt>
                <c:pt idx="3893">
                  <c:v>3894</c:v>
                </c:pt>
                <c:pt idx="3894">
                  <c:v>3895</c:v>
                </c:pt>
                <c:pt idx="3895">
                  <c:v>3896</c:v>
                </c:pt>
                <c:pt idx="3896">
                  <c:v>3897</c:v>
                </c:pt>
                <c:pt idx="3897">
                  <c:v>3898</c:v>
                </c:pt>
                <c:pt idx="3898">
                  <c:v>3899</c:v>
                </c:pt>
                <c:pt idx="3899">
                  <c:v>3900</c:v>
                </c:pt>
                <c:pt idx="3900">
                  <c:v>3901</c:v>
                </c:pt>
                <c:pt idx="3901">
                  <c:v>3902</c:v>
                </c:pt>
                <c:pt idx="3902">
                  <c:v>3903</c:v>
                </c:pt>
                <c:pt idx="3903">
                  <c:v>3904</c:v>
                </c:pt>
                <c:pt idx="3904">
                  <c:v>3905</c:v>
                </c:pt>
                <c:pt idx="3905">
                  <c:v>3906</c:v>
                </c:pt>
                <c:pt idx="3906">
                  <c:v>3907</c:v>
                </c:pt>
                <c:pt idx="3907">
                  <c:v>3908</c:v>
                </c:pt>
                <c:pt idx="3908">
                  <c:v>3909</c:v>
                </c:pt>
                <c:pt idx="3909">
                  <c:v>3910</c:v>
                </c:pt>
                <c:pt idx="3910">
                  <c:v>3911</c:v>
                </c:pt>
                <c:pt idx="3911">
                  <c:v>3912</c:v>
                </c:pt>
                <c:pt idx="3912">
                  <c:v>3913</c:v>
                </c:pt>
                <c:pt idx="3913">
                  <c:v>3914</c:v>
                </c:pt>
                <c:pt idx="3914">
                  <c:v>3915</c:v>
                </c:pt>
                <c:pt idx="3915">
                  <c:v>3916</c:v>
                </c:pt>
                <c:pt idx="3916">
                  <c:v>3917</c:v>
                </c:pt>
                <c:pt idx="3917">
                  <c:v>3918</c:v>
                </c:pt>
                <c:pt idx="3918">
                  <c:v>3919</c:v>
                </c:pt>
                <c:pt idx="3919">
                  <c:v>3920</c:v>
                </c:pt>
                <c:pt idx="3920">
                  <c:v>3921</c:v>
                </c:pt>
                <c:pt idx="3921">
                  <c:v>3922</c:v>
                </c:pt>
                <c:pt idx="3922">
                  <c:v>3923</c:v>
                </c:pt>
                <c:pt idx="3923">
                  <c:v>3924</c:v>
                </c:pt>
                <c:pt idx="3924">
                  <c:v>3925</c:v>
                </c:pt>
                <c:pt idx="3925">
                  <c:v>3926</c:v>
                </c:pt>
                <c:pt idx="3926">
                  <c:v>3927</c:v>
                </c:pt>
                <c:pt idx="3927">
                  <c:v>3928</c:v>
                </c:pt>
                <c:pt idx="3928">
                  <c:v>3929</c:v>
                </c:pt>
                <c:pt idx="3929">
                  <c:v>3930</c:v>
                </c:pt>
                <c:pt idx="3930">
                  <c:v>3931</c:v>
                </c:pt>
                <c:pt idx="3931">
                  <c:v>3932</c:v>
                </c:pt>
                <c:pt idx="3932">
                  <c:v>3933</c:v>
                </c:pt>
                <c:pt idx="3933">
                  <c:v>3934</c:v>
                </c:pt>
                <c:pt idx="3934">
                  <c:v>3935</c:v>
                </c:pt>
                <c:pt idx="3935">
                  <c:v>3936</c:v>
                </c:pt>
                <c:pt idx="3936">
                  <c:v>3937</c:v>
                </c:pt>
                <c:pt idx="3937">
                  <c:v>3938</c:v>
                </c:pt>
                <c:pt idx="3938">
                  <c:v>3939</c:v>
                </c:pt>
                <c:pt idx="3939">
                  <c:v>3940</c:v>
                </c:pt>
                <c:pt idx="3940">
                  <c:v>3941</c:v>
                </c:pt>
              </c:numCache>
            </c:numRef>
          </c:xVal>
          <c:yVal>
            <c:numRef>
              <c:f>Sheet1!$AV$2:$AV$8254</c:f>
              <c:numCache>
                <c:formatCode>General</c:formatCode>
                <c:ptCount val="8253"/>
                <c:pt idx="0">
                  <c:v>-1.7276551402019225</c:v>
                </c:pt>
                <c:pt idx="1">
                  <c:v>-1.7964978408304688</c:v>
                </c:pt>
                <c:pt idx="2">
                  <c:v>-1.1622725377417709</c:v>
                </c:pt>
                <c:pt idx="3">
                  <c:v>-1.2839377750504477</c:v>
                </c:pt>
                <c:pt idx="4">
                  <c:v>-1.5235446720716306</c:v>
                </c:pt>
                <c:pt idx="5">
                  <c:v>-1.5282724584820384</c:v>
                </c:pt>
                <c:pt idx="6">
                  <c:v>-1.401257567725045</c:v>
                </c:pt>
                <c:pt idx="7">
                  <c:v>-1.3450878363282071</c:v>
                </c:pt>
                <c:pt idx="8">
                  <c:v>-1.3171710424032534</c:v>
                </c:pt>
                <c:pt idx="9">
                  <c:v>-1.4093390344464218</c:v>
                </c:pt>
                <c:pt idx="10">
                  <c:v>-1.1012196649988981</c:v>
                </c:pt>
                <c:pt idx="11">
                  <c:v>-0.8652088553334325</c:v>
                </c:pt>
                <c:pt idx="12">
                  <c:v>-1.3518602449659189</c:v>
                </c:pt>
                <c:pt idx="13">
                  <c:v>-1.1803547564554595</c:v>
                </c:pt>
                <c:pt idx="14">
                  <c:v>-1.5152794648029433</c:v>
                </c:pt>
                <c:pt idx="15">
                  <c:v>-1.0324585564507549</c:v>
                </c:pt>
                <c:pt idx="16">
                  <c:v>-1.2981685115465158</c:v>
                </c:pt>
                <c:pt idx="17">
                  <c:v>-1.4024604769624416</c:v>
                </c:pt>
                <c:pt idx="18">
                  <c:v>0.14138749480306911</c:v>
                </c:pt>
                <c:pt idx="19">
                  <c:v>3.8155309791762515</c:v>
                </c:pt>
                <c:pt idx="20">
                  <c:v>3.2309346019517293</c:v>
                </c:pt>
                <c:pt idx="21">
                  <c:v>6.1999258351952635</c:v>
                </c:pt>
                <c:pt idx="22">
                  <c:v>4.691164478184251</c:v>
                </c:pt>
                <c:pt idx="23">
                  <c:v>3.7462137933065631</c:v>
                </c:pt>
                <c:pt idx="24">
                  <c:v>2.9198255499235382</c:v>
                </c:pt>
                <c:pt idx="25">
                  <c:v>2.587340991439846</c:v>
                </c:pt>
                <c:pt idx="26">
                  <c:v>1.3776576229331594</c:v>
                </c:pt>
                <c:pt idx="27">
                  <c:v>0.90491486945745159</c:v>
                </c:pt>
                <c:pt idx="28">
                  <c:v>0.31410200868401406</c:v>
                </c:pt>
                <c:pt idx="29">
                  <c:v>0.2466726561612731</c:v>
                </c:pt>
                <c:pt idx="30">
                  <c:v>-0.12880285528387159</c:v>
                </c:pt>
                <c:pt idx="31">
                  <c:v>4.7330580210069861E-2</c:v>
                </c:pt>
                <c:pt idx="32">
                  <c:v>0.55449422043497565</c:v>
                </c:pt>
                <c:pt idx="33">
                  <c:v>0.6275667090140713</c:v>
                </c:pt>
                <c:pt idx="34">
                  <c:v>9.0092371545635874E-2</c:v>
                </c:pt>
                <c:pt idx="35">
                  <c:v>-0.32379987441137903</c:v>
                </c:pt>
                <c:pt idx="36">
                  <c:v>-5.1799015843201346E-2</c:v>
                </c:pt>
                <c:pt idx="37">
                  <c:v>0.12929179181727646</c:v>
                </c:pt>
                <c:pt idx="38">
                  <c:v>-0.63972802232603598</c:v>
                </c:pt>
                <c:pt idx="39">
                  <c:v>0.15301714344985173</c:v>
                </c:pt>
                <c:pt idx="40">
                  <c:v>-6.9575376228003805E-2</c:v>
                </c:pt>
                <c:pt idx="41">
                  <c:v>-0.28181712630632738</c:v>
                </c:pt>
                <c:pt idx="42">
                  <c:v>0.11903661481559302</c:v>
                </c:pt>
                <c:pt idx="43">
                  <c:v>0.12725667655443251</c:v>
                </c:pt>
                <c:pt idx="44">
                  <c:v>0.65086060372275822</c:v>
                </c:pt>
                <c:pt idx="45">
                  <c:v>-0.21611173443221166</c:v>
                </c:pt>
                <c:pt idx="46">
                  <c:v>-0.18936382441971933</c:v>
                </c:pt>
                <c:pt idx="47">
                  <c:v>9.5228792219692604E-2</c:v>
                </c:pt>
                <c:pt idx="48">
                  <c:v>-0.76640649011481266</c:v>
                </c:pt>
                <c:pt idx="49">
                  <c:v>-0.57520290425103759</c:v>
                </c:pt>
                <c:pt idx="50">
                  <c:v>-0.25424573547834228</c:v>
                </c:pt>
                <c:pt idx="51">
                  <c:v>-0.6053584246846988</c:v>
                </c:pt>
                <c:pt idx="52">
                  <c:v>7.3752568298968146E-2</c:v>
                </c:pt>
                <c:pt idx="53">
                  <c:v>-0.6696788024379341</c:v>
                </c:pt>
                <c:pt idx="54">
                  <c:v>-1.0300065664373692</c:v>
                </c:pt>
                <c:pt idx="55">
                  <c:v>-0.9445468705992166</c:v>
                </c:pt>
                <c:pt idx="56">
                  <c:v>-0.69622889327047854</c:v>
                </c:pt>
                <c:pt idx="57">
                  <c:v>-0.45130715581502834</c:v>
                </c:pt>
                <c:pt idx="58">
                  <c:v>-0.2925603561328094</c:v>
                </c:pt>
                <c:pt idx="59">
                  <c:v>-0.77785110996602125</c:v>
                </c:pt>
                <c:pt idx="60">
                  <c:v>-0.6815944288826925</c:v>
                </c:pt>
                <c:pt idx="61">
                  <c:v>-0.67995996194016861</c:v>
                </c:pt>
                <c:pt idx="62">
                  <c:v>-0.87844438444288908</c:v>
                </c:pt>
                <c:pt idx="63">
                  <c:v>-0.83745969004220822</c:v>
                </c:pt>
                <c:pt idx="64">
                  <c:v>-1.0139635595740382</c:v>
                </c:pt>
                <c:pt idx="65">
                  <c:v>-0.65908135153085468</c:v>
                </c:pt>
                <c:pt idx="66">
                  <c:v>-0.70396155377081548</c:v>
                </c:pt>
                <c:pt idx="67">
                  <c:v>-0.56406158469677337</c:v>
                </c:pt>
                <c:pt idx="68">
                  <c:v>-0.48195733031732857</c:v>
                </c:pt>
                <c:pt idx="69">
                  <c:v>-0.81660759768027447</c:v>
                </c:pt>
                <c:pt idx="70">
                  <c:v>-1.1130488501581492</c:v>
                </c:pt>
                <c:pt idx="71">
                  <c:v>-0.69021017106281057</c:v>
                </c:pt>
                <c:pt idx="72">
                  <c:v>-0.53434110242729371</c:v>
                </c:pt>
                <c:pt idx="73">
                  <c:v>-0.69388395487450794</c:v>
                </c:pt>
                <c:pt idx="74">
                  <c:v>-0.77979593815449277</c:v>
                </c:pt>
                <c:pt idx="75">
                  <c:v>-0.7796349140083203</c:v>
                </c:pt>
                <c:pt idx="76">
                  <c:v>-0.7394321653968694</c:v>
                </c:pt>
                <c:pt idx="77">
                  <c:v>-0.94540337293786969</c:v>
                </c:pt>
                <c:pt idx="78">
                  <c:v>-0.76006116948341695</c:v>
                </c:pt>
                <c:pt idx="79">
                  <c:v>-1.0758935993890661</c:v>
                </c:pt>
                <c:pt idx="80">
                  <c:v>-0.99618899914502013</c:v>
                </c:pt>
                <c:pt idx="81">
                  <c:v>-0.88551007129988868</c:v>
                </c:pt>
                <c:pt idx="82">
                  <c:v>-0.55992538678073522</c:v>
                </c:pt>
                <c:pt idx="83">
                  <c:v>-0.5992606507236653</c:v>
                </c:pt>
                <c:pt idx="84">
                  <c:v>-0.88519409047083109</c:v>
                </c:pt>
                <c:pt idx="85">
                  <c:v>-0.72037004990825881</c:v>
                </c:pt>
                <c:pt idx="86">
                  <c:v>-1.0289908449944596</c:v>
                </c:pt>
                <c:pt idx="87">
                  <c:v>-0.72074976229716814</c:v>
                </c:pt>
                <c:pt idx="88">
                  <c:v>-0.89466636240329578</c:v>
                </c:pt>
                <c:pt idx="89">
                  <c:v>-0.67368401927456745</c:v>
                </c:pt>
                <c:pt idx="90">
                  <c:v>-0.76043290662883845</c:v>
                </c:pt>
                <c:pt idx="91">
                  <c:v>-0.77330137091162765</c:v>
                </c:pt>
                <c:pt idx="92">
                  <c:v>-0.37470798320413667</c:v>
                </c:pt>
                <c:pt idx="93">
                  <c:v>-0.56008937310172424</c:v>
                </c:pt>
                <c:pt idx="94">
                  <c:v>-0.63725677346355702</c:v>
                </c:pt>
                <c:pt idx="95">
                  <c:v>-0.41111233999273633</c:v>
                </c:pt>
                <c:pt idx="96">
                  <c:v>-0.62508154311633479</c:v>
                </c:pt>
                <c:pt idx="97">
                  <c:v>-0.66406507044793894</c:v>
                </c:pt>
                <c:pt idx="98">
                  <c:v>-0.52767233555000015</c:v>
                </c:pt>
                <c:pt idx="99">
                  <c:v>-0.74507766064730863</c:v>
                </c:pt>
                <c:pt idx="100">
                  <c:v>-0.58379832018020661</c:v>
                </c:pt>
                <c:pt idx="101">
                  <c:v>-0.57120395476630836</c:v>
                </c:pt>
                <c:pt idx="102">
                  <c:v>-0.25841442651579616</c:v>
                </c:pt>
                <c:pt idx="103">
                  <c:v>-0.5206667489252137</c:v>
                </c:pt>
                <c:pt idx="104">
                  <c:v>-0.50630436203142892</c:v>
                </c:pt>
                <c:pt idx="105">
                  <c:v>-0.20984018525969095</c:v>
                </c:pt>
                <c:pt idx="106">
                  <c:v>-0.24700567374751348</c:v>
                </c:pt>
                <c:pt idx="107">
                  <c:v>-0.51895021120256235</c:v>
                </c:pt>
                <c:pt idx="108">
                  <c:v>-0.66244297846949074</c:v>
                </c:pt>
                <c:pt idx="109">
                  <c:v>-0.6923863283951226</c:v>
                </c:pt>
                <c:pt idx="110">
                  <c:v>-0.33228698469471851</c:v>
                </c:pt>
                <c:pt idx="111">
                  <c:v>-0.48714672587837349</c:v>
                </c:pt>
                <c:pt idx="112">
                  <c:v>-0.45155162547536598</c:v>
                </c:pt>
                <c:pt idx="113">
                  <c:v>-0.43077252640066899</c:v>
                </c:pt>
                <c:pt idx="114">
                  <c:v>-0.38881445066840659</c:v>
                </c:pt>
                <c:pt idx="115">
                  <c:v>-0.14474550028062971</c:v>
                </c:pt>
                <c:pt idx="116">
                  <c:v>-0.53580216749837817</c:v>
                </c:pt>
                <c:pt idx="117">
                  <c:v>-0.47377516019220245</c:v>
                </c:pt>
                <c:pt idx="118">
                  <c:v>-0.25630298751930791</c:v>
                </c:pt>
                <c:pt idx="119">
                  <c:v>-0.38676574345248849</c:v>
                </c:pt>
                <c:pt idx="120">
                  <c:v>-0.56514978320099107</c:v>
                </c:pt>
                <c:pt idx="121">
                  <c:v>-0.8000472768096234</c:v>
                </c:pt>
                <c:pt idx="122">
                  <c:v>-0.69698774070270364</c:v>
                </c:pt>
                <c:pt idx="123">
                  <c:v>-0.68910746058432615</c:v>
                </c:pt>
                <c:pt idx="124">
                  <c:v>-0.78591298647356922</c:v>
                </c:pt>
                <c:pt idx="125">
                  <c:v>-0.61252795531019366</c:v>
                </c:pt>
                <c:pt idx="126">
                  <c:v>-0.63126428764863629</c:v>
                </c:pt>
                <c:pt idx="127">
                  <c:v>-0.58761581010022823</c:v>
                </c:pt>
                <c:pt idx="128">
                  <c:v>-0.869567099076618</c:v>
                </c:pt>
                <c:pt idx="129">
                  <c:v>-0.93717235239680896</c:v>
                </c:pt>
                <c:pt idx="130">
                  <c:v>-0.45921885794530937</c:v>
                </c:pt>
                <c:pt idx="131">
                  <c:v>-0.416963495196776</c:v>
                </c:pt>
                <c:pt idx="132">
                  <c:v>-0.36475225747769624</c:v>
                </c:pt>
                <c:pt idx="133">
                  <c:v>-0.35838490713113735</c:v>
                </c:pt>
                <c:pt idx="134">
                  <c:v>-0.40828738355471739</c:v>
                </c:pt>
                <c:pt idx="135">
                  <c:v>-0.3824814024184553</c:v>
                </c:pt>
                <c:pt idx="136">
                  <c:v>-0.60105327212209847</c:v>
                </c:pt>
                <c:pt idx="137">
                  <c:v>-0.58057274482383736</c:v>
                </c:pt>
                <c:pt idx="138">
                  <c:v>-0.60346484164588432</c:v>
                </c:pt>
                <c:pt idx="139">
                  <c:v>-0.43891014004722173</c:v>
                </c:pt>
                <c:pt idx="140">
                  <c:v>-0.15286885006453588</c:v>
                </c:pt>
                <c:pt idx="141">
                  <c:v>-0.22799248029137242</c:v>
                </c:pt>
                <c:pt idx="142">
                  <c:v>-0.29411035326698531</c:v>
                </c:pt>
                <c:pt idx="143">
                  <c:v>-0.27327075687362257</c:v>
                </c:pt>
                <c:pt idx="144">
                  <c:v>-0.32752813974636918</c:v>
                </c:pt>
                <c:pt idx="145">
                  <c:v>0.16256039183460969</c:v>
                </c:pt>
                <c:pt idx="146">
                  <c:v>-0.29425514881882275</c:v>
                </c:pt>
                <c:pt idx="147">
                  <c:v>-0.45748329321775305</c:v>
                </c:pt>
                <c:pt idx="148">
                  <c:v>-0.54536421509672195</c:v>
                </c:pt>
                <c:pt idx="149">
                  <c:v>-0.31827455012516381</c:v>
                </c:pt>
                <c:pt idx="150">
                  <c:v>-0.32895498857135053</c:v>
                </c:pt>
                <c:pt idx="151">
                  <c:v>-0.54255071480793227</c:v>
                </c:pt>
                <c:pt idx="152">
                  <c:v>-0.43868038088517025</c:v>
                </c:pt>
                <c:pt idx="153">
                  <c:v>-0.14170527322054927</c:v>
                </c:pt>
                <c:pt idx="154">
                  <c:v>-0.17380188505824457</c:v>
                </c:pt>
                <c:pt idx="155">
                  <c:v>-0.41528018199854522</c:v>
                </c:pt>
                <c:pt idx="156">
                  <c:v>-0.54699816278622748</c:v>
                </c:pt>
                <c:pt idx="157">
                  <c:v>-0.41684614764325723</c:v>
                </c:pt>
                <c:pt idx="158">
                  <c:v>-0.26626812402323896</c:v>
                </c:pt>
                <c:pt idx="159">
                  <c:v>-0.2682093770900229</c:v>
                </c:pt>
                <c:pt idx="160">
                  <c:v>-0.54993293464313808</c:v>
                </c:pt>
                <c:pt idx="161">
                  <c:v>-0.32599400902502129</c:v>
                </c:pt>
                <c:pt idx="162">
                  <c:v>-0.49595195710632201</c:v>
                </c:pt>
                <c:pt idx="163">
                  <c:v>-0.52529314762099766</c:v>
                </c:pt>
                <c:pt idx="164">
                  <c:v>-0.30197548957808795</c:v>
                </c:pt>
                <c:pt idx="165">
                  <c:v>-0.41760022798436047</c:v>
                </c:pt>
                <c:pt idx="166">
                  <c:v>-0.59616802437665317</c:v>
                </c:pt>
                <c:pt idx="167">
                  <c:v>-0.30893668939797614</c:v>
                </c:pt>
                <c:pt idx="168">
                  <c:v>-0.38839576662956787</c:v>
                </c:pt>
                <c:pt idx="169">
                  <c:v>-0.61995779098706905</c:v>
                </c:pt>
                <c:pt idx="170">
                  <c:v>-0.46636803699684481</c:v>
                </c:pt>
                <c:pt idx="171">
                  <c:v>-0.22506828570543203</c:v>
                </c:pt>
                <c:pt idx="172">
                  <c:v>-0.3666947583243374</c:v>
                </c:pt>
                <c:pt idx="173">
                  <c:v>0.14051943643725862</c:v>
                </c:pt>
                <c:pt idx="174">
                  <c:v>-0.13210918431088015</c:v>
                </c:pt>
                <c:pt idx="175">
                  <c:v>-0.38522534807987618</c:v>
                </c:pt>
                <c:pt idx="176">
                  <c:v>-4.8141953734837095E-2</c:v>
                </c:pt>
                <c:pt idx="177">
                  <c:v>-0.19228533734723108</c:v>
                </c:pt>
                <c:pt idx="178">
                  <c:v>-0.39944963161522296</c:v>
                </c:pt>
                <c:pt idx="179">
                  <c:v>-0.55546542550926059</c:v>
                </c:pt>
                <c:pt idx="180">
                  <c:v>-0.95354153582578594</c:v>
                </c:pt>
                <c:pt idx="181">
                  <c:v>-0.47410981031756894</c:v>
                </c:pt>
                <c:pt idx="182">
                  <c:v>-0.23103067502359131</c:v>
                </c:pt>
                <c:pt idx="183">
                  <c:v>-3.382215046192627E-2</c:v>
                </c:pt>
                <c:pt idx="184">
                  <c:v>5.1551878115319028E-2</c:v>
                </c:pt>
                <c:pt idx="185">
                  <c:v>-8.2147329382187273E-2</c:v>
                </c:pt>
                <c:pt idx="186">
                  <c:v>-0.15122064954291581</c:v>
                </c:pt>
                <c:pt idx="187">
                  <c:v>-0.25946839974118063</c:v>
                </c:pt>
                <c:pt idx="188">
                  <c:v>-0.23329055628873441</c:v>
                </c:pt>
                <c:pt idx="189">
                  <c:v>-3.3986936948759983E-2</c:v>
                </c:pt>
                <c:pt idx="190">
                  <c:v>-0.2194360628551717</c:v>
                </c:pt>
                <c:pt idx="191">
                  <c:v>-0.2143095038212417</c:v>
                </c:pt>
                <c:pt idx="192">
                  <c:v>-3.9873999163297924E-2</c:v>
                </c:pt>
                <c:pt idx="193">
                  <c:v>-6.7019691676639681E-2</c:v>
                </c:pt>
                <c:pt idx="194">
                  <c:v>-9.9608312354648731E-2</c:v>
                </c:pt>
                <c:pt idx="195">
                  <c:v>-5.2774050402826234E-2</c:v>
                </c:pt>
                <c:pt idx="196">
                  <c:v>-0.17099010796095548</c:v>
                </c:pt>
                <c:pt idx="197">
                  <c:v>0.15378936553155365</c:v>
                </c:pt>
                <c:pt idx="198">
                  <c:v>-6.0155341788292738E-2</c:v>
                </c:pt>
                <c:pt idx="199">
                  <c:v>-0.18424461305339701</c:v>
                </c:pt>
                <c:pt idx="200">
                  <c:v>-0.28763565099803046</c:v>
                </c:pt>
                <c:pt idx="201">
                  <c:v>-0.4688403724312229</c:v>
                </c:pt>
                <c:pt idx="202">
                  <c:v>-9.8435731032675555E-2</c:v>
                </c:pt>
                <c:pt idx="203">
                  <c:v>-0.36107544114545309</c:v>
                </c:pt>
                <c:pt idx="204">
                  <c:v>-0.37842038804449807</c:v>
                </c:pt>
                <c:pt idx="205">
                  <c:v>-3.0032196196194683E-2</c:v>
                </c:pt>
                <c:pt idx="206">
                  <c:v>-0.23143887264245322</c:v>
                </c:pt>
                <c:pt idx="207">
                  <c:v>-0.21520743182035229</c:v>
                </c:pt>
                <c:pt idx="208">
                  <c:v>-0.24869476310060978</c:v>
                </c:pt>
                <c:pt idx="209">
                  <c:v>-0.28647951159499474</c:v>
                </c:pt>
                <c:pt idx="210">
                  <c:v>-0.15898919362595798</c:v>
                </c:pt>
                <c:pt idx="211">
                  <c:v>-0.20409590606125239</c:v>
                </c:pt>
                <c:pt idx="212">
                  <c:v>-9.5328857867338357E-2</c:v>
                </c:pt>
                <c:pt idx="213">
                  <c:v>-0.32953637959443061</c:v>
                </c:pt>
                <c:pt idx="214">
                  <c:v>-9.8080589990368061E-2</c:v>
                </c:pt>
                <c:pt idx="215">
                  <c:v>5.8821557969812588E-2</c:v>
                </c:pt>
                <c:pt idx="216">
                  <c:v>-0.14572392350593599</c:v>
                </c:pt>
                <c:pt idx="217">
                  <c:v>-0.51936363783731121</c:v>
                </c:pt>
                <c:pt idx="218">
                  <c:v>-0.1399866743479361</c:v>
                </c:pt>
                <c:pt idx="219">
                  <c:v>0.25791915238704277</c:v>
                </c:pt>
                <c:pt idx="220">
                  <c:v>-0.21437914364577093</c:v>
                </c:pt>
                <c:pt idx="221">
                  <c:v>-0.3190235890747406</c:v>
                </c:pt>
                <c:pt idx="222">
                  <c:v>-0.49757129313823256</c:v>
                </c:pt>
                <c:pt idx="223">
                  <c:v>-0.36193864043263524</c:v>
                </c:pt>
                <c:pt idx="224">
                  <c:v>-0.47316844405174141</c:v>
                </c:pt>
                <c:pt idx="225">
                  <c:v>-0.21801822621789757</c:v>
                </c:pt>
                <c:pt idx="226">
                  <c:v>-0.52068916621503814</c:v>
                </c:pt>
                <c:pt idx="227">
                  <c:v>-0.6631441531824267</c:v>
                </c:pt>
                <c:pt idx="228">
                  <c:v>0.13718214280602492</c:v>
                </c:pt>
                <c:pt idx="229">
                  <c:v>-0.47712594340125758</c:v>
                </c:pt>
                <c:pt idx="230">
                  <c:v>-0.47194460051154241</c:v>
                </c:pt>
                <c:pt idx="231">
                  <c:v>-0.48251489498087885</c:v>
                </c:pt>
                <c:pt idx="232">
                  <c:v>-0.3650499175623878</c:v>
                </c:pt>
                <c:pt idx="233">
                  <c:v>-0.15433924247671982</c:v>
                </c:pt>
                <c:pt idx="234">
                  <c:v>-0.4516355146147788</c:v>
                </c:pt>
                <c:pt idx="235">
                  <c:v>-0.1394573359045248</c:v>
                </c:pt>
                <c:pt idx="236">
                  <c:v>9.5673653561068051E-2</c:v>
                </c:pt>
                <c:pt idx="237">
                  <c:v>-4.0407216687587955E-2</c:v>
                </c:pt>
                <c:pt idx="238">
                  <c:v>-0.42333323517069754</c:v>
                </c:pt>
                <c:pt idx="239">
                  <c:v>-0.33576900847216429</c:v>
                </c:pt>
                <c:pt idx="240">
                  <c:v>-0.12111367428961906</c:v>
                </c:pt>
                <c:pt idx="241">
                  <c:v>-0.19724580758471166</c:v>
                </c:pt>
                <c:pt idx="242">
                  <c:v>-0.29555624271693226</c:v>
                </c:pt>
                <c:pt idx="243">
                  <c:v>-2.5248462008642392E-2</c:v>
                </c:pt>
                <c:pt idx="244">
                  <c:v>-0.18331559987636581</c:v>
                </c:pt>
                <c:pt idx="245">
                  <c:v>-6.8011857014282917E-2</c:v>
                </c:pt>
                <c:pt idx="246">
                  <c:v>0.18521139958539434</c:v>
                </c:pt>
                <c:pt idx="247">
                  <c:v>-0.35376732718122028</c:v>
                </c:pt>
                <c:pt idx="248">
                  <c:v>-8.3984318968433058E-2</c:v>
                </c:pt>
                <c:pt idx="249">
                  <c:v>-8.7562503335769648E-2</c:v>
                </c:pt>
                <c:pt idx="250">
                  <c:v>-0.40375369553617979</c:v>
                </c:pt>
                <c:pt idx="251">
                  <c:v>-4.5971513603726422E-2</c:v>
                </c:pt>
                <c:pt idx="252">
                  <c:v>4.8566938786065439E-2</c:v>
                </c:pt>
                <c:pt idx="253">
                  <c:v>3.6540491779690765E-2</c:v>
                </c:pt>
                <c:pt idx="254">
                  <c:v>-0.43517413780553849</c:v>
                </c:pt>
                <c:pt idx="255">
                  <c:v>-0.22761909682798009</c:v>
                </c:pt>
                <c:pt idx="256">
                  <c:v>-0.29196788641518978</c:v>
                </c:pt>
                <c:pt idx="257">
                  <c:v>-0.31820123563024438</c:v>
                </c:pt>
                <c:pt idx="258">
                  <c:v>0.22838661152857487</c:v>
                </c:pt>
                <c:pt idx="259">
                  <c:v>0.82410633565300762</c:v>
                </c:pt>
                <c:pt idx="260">
                  <c:v>0.94808293562443913</c:v>
                </c:pt>
                <c:pt idx="261">
                  <c:v>0.82633024820499834</c:v>
                </c:pt>
                <c:pt idx="262">
                  <c:v>0.98638682318912263</c:v>
                </c:pt>
                <c:pt idx="263">
                  <c:v>0.64946044624463184</c:v>
                </c:pt>
                <c:pt idx="264">
                  <c:v>0.44668521963049379</c:v>
                </c:pt>
                <c:pt idx="265">
                  <c:v>0.47007257227655863</c:v>
                </c:pt>
                <c:pt idx="266">
                  <c:v>0.36651416130791814</c:v>
                </c:pt>
                <c:pt idx="267">
                  <c:v>0.25770863414154022</c:v>
                </c:pt>
                <c:pt idx="268">
                  <c:v>0.41083718294844251</c:v>
                </c:pt>
                <c:pt idx="269">
                  <c:v>0.52871427357612522</c:v>
                </c:pt>
                <c:pt idx="270">
                  <c:v>1.1899113764484381</c:v>
                </c:pt>
                <c:pt idx="271">
                  <c:v>0.81220837101197985</c:v>
                </c:pt>
                <c:pt idx="272">
                  <c:v>1.1109367571816242</c:v>
                </c:pt>
                <c:pt idx="273">
                  <c:v>0.54447042755122466</c:v>
                </c:pt>
                <c:pt idx="274">
                  <c:v>0.66760191785217859</c:v>
                </c:pt>
                <c:pt idx="275">
                  <c:v>0.99879510698615004</c:v>
                </c:pt>
                <c:pt idx="276">
                  <c:v>0.64707964969894505</c:v>
                </c:pt>
                <c:pt idx="277">
                  <c:v>0.42851446097409429</c:v>
                </c:pt>
                <c:pt idx="278">
                  <c:v>1.0924336802840107</c:v>
                </c:pt>
                <c:pt idx="279">
                  <c:v>1.0095326644815494</c:v>
                </c:pt>
                <c:pt idx="280">
                  <c:v>0.89737683406266866</c:v>
                </c:pt>
                <c:pt idx="281">
                  <c:v>0.41312840195951717</c:v>
                </c:pt>
                <c:pt idx="282">
                  <c:v>0.20873592762528093</c:v>
                </c:pt>
                <c:pt idx="283">
                  <c:v>0.17083766705991987</c:v>
                </c:pt>
                <c:pt idx="284">
                  <c:v>1.4300543128786813E-2</c:v>
                </c:pt>
                <c:pt idx="285">
                  <c:v>0.68096977339416886</c:v>
                </c:pt>
                <c:pt idx="286">
                  <c:v>0.96053699201983367</c:v>
                </c:pt>
                <c:pt idx="287">
                  <c:v>0.48895604042240581</c:v>
                </c:pt>
                <c:pt idx="288">
                  <c:v>0.69385605620656543</c:v>
                </c:pt>
                <c:pt idx="289">
                  <c:v>1.0711201223888689</c:v>
                </c:pt>
                <c:pt idx="290">
                  <c:v>1.5764536103922366</c:v>
                </c:pt>
                <c:pt idx="291">
                  <c:v>1.1246784476809268</c:v>
                </c:pt>
                <c:pt idx="292">
                  <c:v>0.41386706969946951</c:v>
                </c:pt>
                <c:pt idx="293">
                  <c:v>0.82012299069723626</c:v>
                </c:pt>
                <c:pt idx="294">
                  <c:v>0.778357444208988</c:v>
                </c:pt>
                <c:pt idx="295">
                  <c:v>0.505904292264725</c:v>
                </c:pt>
                <c:pt idx="296">
                  <c:v>0.66372238954429674</c:v>
                </c:pt>
                <c:pt idx="297">
                  <c:v>0.64911774507404596</c:v>
                </c:pt>
                <c:pt idx="298">
                  <c:v>0.44358762002347785</c:v>
                </c:pt>
                <c:pt idx="299">
                  <c:v>0.42228973589130137</c:v>
                </c:pt>
                <c:pt idx="300">
                  <c:v>0.46535393932860547</c:v>
                </c:pt>
                <c:pt idx="301">
                  <c:v>0.8630407448982691</c:v>
                </c:pt>
                <c:pt idx="302">
                  <c:v>0.68325722725929294</c:v>
                </c:pt>
                <c:pt idx="303">
                  <c:v>0.65755652371299878</c:v>
                </c:pt>
                <c:pt idx="304">
                  <c:v>1.1562457156646611</c:v>
                </c:pt>
                <c:pt idx="305">
                  <c:v>1.5735711359345372</c:v>
                </c:pt>
                <c:pt idx="306">
                  <c:v>1.7091074436329401</c:v>
                </c:pt>
                <c:pt idx="307">
                  <c:v>0.90584308808877578</c:v>
                </c:pt>
                <c:pt idx="308">
                  <c:v>1.5203802987406867</c:v>
                </c:pt>
                <c:pt idx="309">
                  <c:v>1.3857210431290623</c:v>
                </c:pt>
                <c:pt idx="310">
                  <c:v>1.0143652222601274</c:v>
                </c:pt>
                <c:pt idx="311">
                  <c:v>1.4492411162989827</c:v>
                </c:pt>
                <c:pt idx="312">
                  <c:v>1.2931097936369151</c:v>
                </c:pt>
                <c:pt idx="313">
                  <c:v>1.7210228523339532</c:v>
                </c:pt>
                <c:pt idx="314">
                  <c:v>1.9191891410417994</c:v>
                </c:pt>
                <c:pt idx="315">
                  <c:v>1.7753784157150121</c:v>
                </c:pt>
                <c:pt idx="316">
                  <c:v>1.2370834933462027</c:v>
                </c:pt>
                <c:pt idx="317">
                  <c:v>2.1084970173078643</c:v>
                </c:pt>
                <c:pt idx="318">
                  <c:v>3.4350206861994526</c:v>
                </c:pt>
                <c:pt idx="319">
                  <c:v>2.5019363917749726</c:v>
                </c:pt>
                <c:pt idx="320">
                  <c:v>1.1280384945692057</c:v>
                </c:pt>
                <c:pt idx="321">
                  <c:v>2.0704429249616463</c:v>
                </c:pt>
                <c:pt idx="322">
                  <c:v>2.1367363809486117</c:v>
                </c:pt>
                <c:pt idx="323">
                  <c:v>2.3435108151145467</c:v>
                </c:pt>
                <c:pt idx="324">
                  <c:v>2.1132386536873105</c:v>
                </c:pt>
                <c:pt idx="325">
                  <c:v>1.6047479147750066</c:v>
                </c:pt>
                <c:pt idx="326">
                  <c:v>1.9001763547464523</c:v>
                </c:pt>
                <c:pt idx="327">
                  <c:v>2.5087641940906291</c:v>
                </c:pt>
                <c:pt idx="328">
                  <c:v>2.3962735893086617</c:v>
                </c:pt>
                <c:pt idx="329">
                  <c:v>2.286588378704113</c:v>
                </c:pt>
                <c:pt idx="330">
                  <c:v>3.3082112705556832</c:v>
                </c:pt>
                <c:pt idx="331">
                  <c:v>4.0321265910688737</c:v>
                </c:pt>
                <c:pt idx="332">
                  <c:v>3.3362094738954906</c:v>
                </c:pt>
                <c:pt idx="333">
                  <c:v>2.0959930504385382</c:v>
                </c:pt>
                <c:pt idx="334">
                  <c:v>1.8516038579835969</c:v>
                </c:pt>
                <c:pt idx="335">
                  <c:v>1.8677464385891906</c:v>
                </c:pt>
                <c:pt idx="336">
                  <c:v>2.8520112301649081</c:v>
                </c:pt>
                <c:pt idx="337">
                  <c:v>2.8412541013954629</c:v>
                </c:pt>
                <c:pt idx="338">
                  <c:v>2.8749456714239008</c:v>
                </c:pt>
                <c:pt idx="339">
                  <c:v>2.126412120634058</c:v>
                </c:pt>
                <c:pt idx="340">
                  <c:v>2.6019511805236983</c:v>
                </c:pt>
                <c:pt idx="341">
                  <c:v>1.9216245726651815</c:v>
                </c:pt>
                <c:pt idx="342">
                  <c:v>1.9163755115924497</c:v>
                </c:pt>
                <c:pt idx="343">
                  <c:v>2.5049154636578974</c:v>
                </c:pt>
                <c:pt idx="344">
                  <c:v>2.6143690123729857</c:v>
                </c:pt>
                <c:pt idx="345">
                  <c:v>2.8490230422990481</c:v>
                </c:pt>
                <c:pt idx="346">
                  <c:v>1.9646160421146752</c:v>
                </c:pt>
                <c:pt idx="347">
                  <c:v>2.0553164250611267</c:v>
                </c:pt>
                <c:pt idx="348">
                  <c:v>1.867167704728645</c:v>
                </c:pt>
                <c:pt idx="349">
                  <c:v>1.9676665982217956</c:v>
                </c:pt>
                <c:pt idx="350">
                  <c:v>2.1224321474635599</c:v>
                </c:pt>
                <c:pt idx="351">
                  <c:v>2.5707526323533569</c:v>
                </c:pt>
                <c:pt idx="352">
                  <c:v>2.6718301333135575</c:v>
                </c:pt>
                <c:pt idx="353">
                  <c:v>4.1162350081024535</c:v>
                </c:pt>
                <c:pt idx="354">
                  <c:v>3.6657914542588266</c:v>
                </c:pt>
                <c:pt idx="355">
                  <c:v>2.8478730861787316</c:v>
                </c:pt>
                <c:pt idx="356">
                  <c:v>2.5162613588171956</c:v>
                </c:pt>
                <c:pt idx="357">
                  <c:v>1.5040008031626639</c:v>
                </c:pt>
                <c:pt idx="358">
                  <c:v>3.4474354096311055</c:v>
                </c:pt>
                <c:pt idx="359">
                  <c:v>2.4074198408017944</c:v>
                </c:pt>
                <c:pt idx="360">
                  <c:v>2.4955805174908696</c:v>
                </c:pt>
                <c:pt idx="361">
                  <c:v>2.5963999417405237</c:v>
                </c:pt>
                <c:pt idx="362">
                  <c:v>2.5601530344826262</c:v>
                </c:pt>
                <c:pt idx="363">
                  <c:v>2.3707703001637936</c:v>
                </c:pt>
                <c:pt idx="364">
                  <c:v>2.8569024537869914</c:v>
                </c:pt>
                <c:pt idx="365">
                  <c:v>3.1432250429603181</c:v>
                </c:pt>
                <c:pt idx="366">
                  <c:v>1.1683072588549503</c:v>
                </c:pt>
                <c:pt idx="367">
                  <c:v>1.9953585184081746</c:v>
                </c:pt>
                <c:pt idx="368">
                  <c:v>1.7926681932623367</c:v>
                </c:pt>
                <c:pt idx="369">
                  <c:v>1.5809399075229491</c:v>
                </c:pt>
                <c:pt idx="370">
                  <c:v>2.7650026075021428</c:v>
                </c:pt>
                <c:pt idx="371">
                  <c:v>2.4647890793892846</c:v>
                </c:pt>
                <c:pt idx="372">
                  <c:v>2.0120411088452195</c:v>
                </c:pt>
                <c:pt idx="373">
                  <c:v>2.7462747663865361</c:v>
                </c:pt>
                <c:pt idx="374">
                  <c:v>1.5525861603714497</c:v>
                </c:pt>
                <c:pt idx="375">
                  <c:v>1.0953601480666597</c:v>
                </c:pt>
                <c:pt idx="376">
                  <c:v>1.5840779377659486</c:v>
                </c:pt>
                <c:pt idx="377">
                  <c:v>2.0657668228175496</c:v>
                </c:pt>
                <c:pt idx="378">
                  <c:v>2.7427141201316729</c:v>
                </c:pt>
                <c:pt idx="379">
                  <c:v>2.3834764806577424</c:v>
                </c:pt>
                <c:pt idx="380">
                  <c:v>1.9563151060179473</c:v>
                </c:pt>
                <c:pt idx="381">
                  <c:v>1.8292271033809926</c:v>
                </c:pt>
                <c:pt idx="382">
                  <c:v>1.8480731491271496</c:v>
                </c:pt>
                <c:pt idx="383">
                  <c:v>2.9351602625160678</c:v>
                </c:pt>
                <c:pt idx="384">
                  <c:v>2.7219404092331811</c:v>
                </c:pt>
                <c:pt idx="385">
                  <c:v>2.5830888707297328</c:v>
                </c:pt>
                <c:pt idx="386">
                  <c:v>3.1163752555188884</c:v>
                </c:pt>
                <c:pt idx="387">
                  <c:v>3.3821475394630873</c:v>
                </c:pt>
                <c:pt idx="388">
                  <c:v>2.9347088063662485</c:v>
                </c:pt>
                <c:pt idx="389">
                  <c:v>2.6232564574274253</c:v>
                </c:pt>
                <c:pt idx="390">
                  <c:v>2.5252258884216783</c:v>
                </c:pt>
                <c:pt idx="391">
                  <c:v>2.5830084185563096</c:v>
                </c:pt>
                <c:pt idx="392">
                  <c:v>2.9733870323317757</c:v>
                </c:pt>
                <c:pt idx="393">
                  <c:v>2.302841916945042</c:v>
                </c:pt>
                <c:pt idx="394">
                  <c:v>2.285979059643195</c:v>
                </c:pt>
                <c:pt idx="395">
                  <c:v>2.350126599627822</c:v>
                </c:pt>
                <c:pt idx="396">
                  <c:v>2.1908453631000135</c:v>
                </c:pt>
                <c:pt idx="397">
                  <c:v>2.491712608904717</c:v>
                </c:pt>
                <c:pt idx="398">
                  <c:v>1.7722893817097796</c:v>
                </c:pt>
                <c:pt idx="399">
                  <c:v>1.7422775924784806</c:v>
                </c:pt>
                <c:pt idx="400">
                  <c:v>2.629788543050704</c:v>
                </c:pt>
                <c:pt idx="401">
                  <c:v>2.5457574421965501</c:v>
                </c:pt>
                <c:pt idx="402">
                  <c:v>1.675183314397144</c:v>
                </c:pt>
                <c:pt idx="403">
                  <c:v>1.1742595579286919</c:v>
                </c:pt>
                <c:pt idx="404">
                  <c:v>1.729844395559299</c:v>
                </c:pt>
                <c:pt idx="405">
                  <c:v>1.913737595964482</c:v>
                </c:pt>
                <c:pt idx="406">
                  <c:v>1.38626867031032</c:v>
                </c:pt>
                <c:pt idx="407">
                  <c:v>1.7529112445770489</c:v>
                </c:pt>
                <c:pt idx="408">
                  <c:v>1.5118926320599191</c:v>
                </c:pt>
                <c:pt idx="409">
                  <c:v>1.9207624534472667</c:v>
                </c:pt>
                <c:pt idx="410">
                  <c:v>2.1776481608576592</c:v>
                </c:pt>
                <c:pt idx="411">
                  <c:v>2.0796537423279915</c:v>
                </c:pt>
                <c:pt idx="412">
                  <c:v>1.9993633424298829</c:v>
                </c:pt>
                <c:pt idx="413">
                  <c:v>2.0870441633110581</c:v>
                </c:pt>
                <c:pt idx="414">
                  <c:v>2.5569371376381933</c:v>
                </c:pt>
                <c:pt idx="415">
                  <c:v>2.079792575122541</c:v>
                </c:pt>
                <c:pt idx="416">
                  <c:v>2.462741660496004</c:v>
                </c:pt>
                <c:pt idx="417">
                  <c:v>2.6243889189990433</c:v>
                </c:pt>
                <c:pt idx="418">
                  <c:v>2.4937573992284245</c:v>
                </c:pt>
                <c:pt idx="419">
                  <c:v>3.0352667642451481</c:v>
                </c:pt>
                <c:pt idx="420">
                  <c:v>2.4398994620529746</c:v>
                </c:pt>
                <c:pt idx="421">
                  <c:v>2.1377854655985962</c:v>
                </c:pt>
                <c:pt idx="422">
                  <c:v>1.2575943759676855</c:v>
                </c:pt>
                <c:pt idx="423">
                  <c:v>1.9861468149928396</c:v>
                </c:pt>
                <c:pt idx="424">
                  <c:v>2.5591165118247328</c:v>
                </c:pt>
                <c:pt idx="425">
                  <c:v>2.5910562802649251</c:v>
                </c:pt>
                <c:pt idx="426">
                  <c:v>3.1431768062418541</c:v>
                </c:pt>
                <c:pt idx="427">
                  <c:v>3.4401540489310434</c:v>
                </c:pt>
                <c:pt idx="428">
                  <c:v>3.5113689102625134</c:v>
                </c:pt>
                <c:pt idx="429">
                  <c:v>3.3780212579505253</c:v>
                </c:pt>
                <c:pt idx="430">
                  <c:v>3.8730908957954946</c:v>
                </c:pt>
                <c:pt idx="431">
                  <c:v>3.5000875047375479</c:v>
                </c:pt>
                <c:pt idx="432">
                  <c:v>4.0189045812836</c:v>
                </c:pt>
                <c:pt idx="433">
                  <c:v>2.3450904164984521</c:v>
                </c:pt>
                <c:pt idx="434">
                  <c:v>2.9862092759969316</c:v>
                </c:pt>
                <c:pt idx="435">
                  <c:v>2.5433487031233049</c:v>
                </c:pt>
                <c:pt idx="436">
                  <c:v>2.1135956542045808</c:v>
                </c:pt>
                <c:pt idx="437">
                  <c:v>1.6991049576710937</c:v>
                </c:pt>
                <c:pt idx="438">
                  <c:v>5.2379727115637102</c:v>
                </c:pt>
                <c:pt idx="439">
                  <c:v>4.857421125296602</c:v>
                </c:pt>
                <c:pt idx="440">
                  <c:v>3.7621353375198896</c:v>
                </c:pt>
                <c:pt idx="441">
                  <c:v>2.865323861446023</c:v>
                </c:pt>
                <c:pt idx="442">
                  <c:v>3.7579248174005375</c:v>
                </c:pt>
                <c:pt idx="443">
                  <c:v>3.0526781644636847</c:v>
                </c:pt>
                <c:pt idx="444">
                  <c:v>1.8155322646981498</c:v>
                </c:pt>
                <c:pt idx="445">
                  <c:v>2.8627155434845286</c:v>
                </c:pt>
                <c:pt idx="446">
                  <c:v>2.2968483188849476</c:v>
                </c:pt>
                <c:pt idx="447">
                  <c:v>2.32608518921118</c:v>
                </c:pt>
                <c:pt idx="448">
                  <c:v>2.3772205583607042</c:v>
                </c:pt>
                <c:pt idx="449">
                  <c:v>1.8609561999769375</c:v>
                </c:pt>
                <c:pt idx="450">
                  <c:v>2.0992520046426155</c:v>
                </c:pt>
                <c:pt idx="451">
                  <c:v>1.3731214411201731</c:v>
                </c:pt>
                <c:pt idx="452">
                  <c:v>1.3787962774702178</c:v>
                </c:pt>
                <c:pt idx="453">
                  <c:v>1.1734460984796913</c:v>
                </c:pt>
                <c:pt idx="454">
                  <c:v>1.2846550608045293</c:v>
                </c:pt>
                <c:pt idx="455">
                  <c:v>1.1214757429789612</c:v>
                </c:pt>
                <c:pt idx="456">
                  <c:v>1.415812181596543</c:v>
                </c:pt>
                <c:pt idx="457">
                  <c:v>1.103210290412715</c:v>
                </c:pt>
                <c:pt idx="458">
                  <c:v>1.1163904058193785</c:v>
                </c:pt>
                <c:pt idx="459">
                  <c:v>1.061595530675763</c:v>
                </c:pt>
                <c:pt idx="460">
                  <c:v>0.94731841442029507</c:v>
                </c:pt>
                <c:pt idx="461">
                  <c:v>0.8994591866409829</c:v>
                </c:pt>
                <c:pt idx="462">
                  <c:v>0.98308389341890123</c:v>
                </c:pt>
                <c:pt idx="463">
                  <c:v>0.4036622034528814</c:v>
                </c:pt>
                <c:pt idx="464">
                  <c:v>0.75743899000059178</c:v>
                </c:pt>
                <c:pt idx="465">
                  <c:v>0.93371673158143542</c:v>
                </c:pt>
                <c:pt idx="466">
                  <c:v>0.93560052387449133</c:v>
                </c:pt>
                <c:pt idx="467">
                  <c:v>0.88997805111781236</c:v>
                </c:pt>
                <c:pt idx="468">
                  <c:v>0.62170690731747635</c:v>
                </c:pt>
                <c:pt idx="469">
                  <c:v>0.75255300047434304</c:v>
                </c:pt>
                <c:pt idx="470">
                  <c:v>0.61378143059505064</c:v>
                </c:pt>
                <c:pt idx="471">
                  <c:v>0.43289956123283568</c:v>
                </c:pt>
                <c:pt idx="472">
                  <c:v>0.8073754292700297</c:v>
                </c:pt>
                <c:pt idx="473">
                  <c:v>0.83350489128166672</c:v>
                </c:pt>
                <c:pt idx="474">
                  <c:v>0.55041024582433984</c:v>
                </c:pt>
                <c:pt idx="475">
                  <c:v>0.46773641369897145</c:v>
                </c:pt>
                <c:pt idx="476">
                  <c:v>0.65619248423010035</c:v>
                </c:pt>
                <c:pt idx="477">
                  <c:v>0.43320490508691467</c:v>
                </c:pt>
                <c:pt idx="478">
                  <c:v>0.49857046802063154</c:v>
                </c:pt>
                <c:pt idx="479">
                  <c:v>0.77558746217888386</c:v>
                </c:pt>
                <c:pt idx="480">
                  <c:v>0.73967202736164861</c:v>
                </c:pt>
                <c:pt idx="481">
                  <c:v>0.53576390196365953</c:v>
                </c:pt>
                <c:pt idx="482">
                  <c:v>0.66562472037910991</c:v>
                </c:pt>
                <c:pt idx="483">
                  <c:v>0.92007930972736185</c:v>
                </c:pt>
                <c:pt idx="484">
                  <c:v>0.72301519767659084</c:v>
                </c:pt>
                <c:pt idx="485">
                  <c:v>0.79783205158442394</c:v>
                </c:pt>
                <c:pt idx="486">
                  <c:v>0.56143577045226767</c:v>
                </c:pt>
                <c:pt idx="487">
                  <c:v>0.55099154632458625</c:v>
                </c:pt>
                <c:pt idx="488">
                  <c:v>0.73196422604019373</c:v>
                </c:pt>
                <c:pt idx="489">
                  <c:v>0.51850047153710888</c:v>
                </c:pt>
                <c:pt idx="490">
                  <c:v>0.60327160583634187</c:v>
                </c:pt>
                <c:pt idx="491">
                  <c:v>0.38048757644542075</c:v>
                </c:pt>
                <c:pt idx="492">
                  <c:v>0.57732557589904587</c:v>
                </c:pt>
                <c:pt idx="493">
                  <c:v>0.76596428852281351</c:v>
                </c:pt>
                <c:pt idx="494">
                  <c:v>0.64081097932824349</c:v>
                </c:pt>
                <c:pt idx="495">
                  <c:v>0.72750034290319787</c:v>
                </c:pt>
                <c:pt idx="496">
                  <c:v>0.6837845361053807</c:v>
                </c:pt>
                <c:pt idx="497">
                  <c:v>0.66893016434462771</c:v>
                </c:pt>
                <c:pt idx="498">
                  <c:v>0.35264703105920558</c:v>
                </c:pt>
                <c:pt idx="499">
                  <c:v>0.97525876792071697</c:v>
                </c:pt>
                <c:pt idx="500">
                  <c:v>2.3917481839258459</c:v>
                </c:pt>
                <c:pt idx="501">
                  <c:v>2.8052527316040132</c:v>
                </c:pt>
                <c:pt idx="502">
                  <c:v>2.2288204837589309</c:v>
                </c:pt>
                <c:pt idx="503">
                  <c:v>1.7991899039800252</c:v>
                </c:pt>
                <c:pt idx="504">
                  <c:v>2.268425094212756</c:v>
                </c:pt>
                <c:pt idx="505">
                  <c:v>3.5933900446379008</c:v>
                </c:pt>
                <c:pt idx="506">
                  <c:v>3.9825786259019003</c:v>
                </c:pt>
                <c:pt idx="507">
                  <c:v>4.1398262748226884</c:v>
                </c:pt>
                <c:pt idx="508">
                  <c:v>4.5769588796420351</c:v>
                </c:pt>
                <c:pt idx="509">
                  <c:v>3.203993557836271</c:v>
                </c:pt>
                <c:pt idx="510">
                  <c:v>4.7681441402512732</c:v>
                </c:pt>
                <c:pt idx="511">
                  <c:v>4.8789935413913295</c:v>
                </c:pt>
                <c:pt idx="512">
                  <c:v>5.3170487018814994</c:v>
                </c:pt>
                <c:pt idx="513">
                  <c:v>7.9724235966187944</c:v>
                </c:pt>
                <c:pt idx="514">
                  <c:v>7.0047192094071171</c:v>
                </c:pt>
                <c:pt idx="515">
                  <c:v>6.7351203758070355</c:v>
                </c:pt>
                <c:pt idx="516">
                  <c:v>4.1947963787892784</c:v>
                </c:pt>
                <c:pt idx="517">
                  <c:v>4.7486765565252664</c:v>
                </c:pt>
                <c:pt idx="518">
                  <c:v>5.043928044358525</c:v>
                </c:pt>
                <c:pt idx="519">
                  <c:v>7.6174871950625223</c:v>
                </c:pt>
                <c:pt idx="520">
                  <c:v>8.0308905676166109</c:v>
                </c:pt>
                <c:pt idx="521">
                  <c:v>8.5965957779150397</c:v>
                </c:pt>
                <c:pt idx="522">
                  <c:v>8.0021926110732888</c:v>
                </c:pt>
                <c:pt idx="523">
                  <c:v>9.4334655865878307</c:v>
                </c:pt>
                <c:pt idx="524">
                  <c:v>10.182903607948468</c:v>
                </c:pt>
                <c:pt idx="525">
                  <c:v>7.0272948554619186</c:v>
                </c:pt>
                <c:pt idx="526">
                  <c:v>6.9197359433842092</c:v>
                </c:pt>
                <c:pt idx="527">
                  <c:v>7.5364052938274639</c:v>
                </c:pt>
                <c:pt idx="528">
                  <c:v>6.7795515730754712</c:v>
                </c:pt>
                <c:pt idx="529">
                  <c:v>7.9510432854487227</c:v>
                </c:pt>
                <c:pt idx="530">
                  <c:v>5.8757609081873552</c:v>
                </c:pt>
                <c:pt idx="531">
                  <c:v>6.71363811268969</c:v>
                </c:pt>
                <c:pt idx="532">
                  <c:v>9.4560126966408031</c:v>
                </c:pt>
                <c:pt idx="533">
                  <c:v>7.4479400448237758</c:v>
                </c:pt>
                <c:pt idx="534">
                  <c:v>9.6843481047944167</c:v>
                </c:pt>
                <c:pt idx="535">
                  <c:v>6.9664474379260932</c:v>
                </c:pt>
                <c:pt idx="536">
                  <c:v>13.164750778268363</c:v>
                </c:pt>
                <c:pt idx="537">
                  <c:v>13.689305710717614</c:v>
                </c:pt>
                <c:pt idx="538">
                  <c:v>7.3256757514194693</c:v>
                </c:pt>
                <c:pt idx="539">
                  <c:v>7.1351684542583342</c:v>
                </c:pt>
                <c:pt idx="540">
                  <c:v>10.322495119141484</c:v>
                </c:pt>
                <c:pt idx="541">
                  <c:v>6.8248904440001308</c:v>
                </c:pt>
                <c:pt idx="542">
                  <c:v>8.4270666449090985</c:v>
                </c:pt>
                <c:pt idx="543">
                  <c:v>10.831065643692773</c:v>
                </c:pt>
                <c:pt idx="544">
                  <c:v>13.123036504677533</c:v>
                </c:pt>
                <c:pt idx="545">
                  <c:v>10.337020527923436</c:v>
                </c:pt>
                <c:pt idx="546">
                  <c:v>13.040550614185287</c:v>
                </c:pt>
                <c:pt idx="547">
                  <c:v>13.690264470783131</c:v>
                </c:pt>
                <c:pt idx="548">
                  <c:v>13.441666959547959</c:v>
                </c:pt>
                <c:pt idx="549">
                  <c:v>11.988065871917254</c:v>
                </c:pt>
                <c:pt idx="550">
                  <c:v>13.873655211109337</c:v>
                </c:pt>
                <c:pt idx="551">
                  <c:v>12.32327845544987</c:v>
                </c:pt>
                <c:pt idx="552">
                  <c:v>9.0803964918879547</c:v>
                </c:pt>
                <c:pt idx="553">
                  <c:v>7.8810023016323676</c:v>
                </c:pt>
                <c:pt idx="554">
                  <c:v>6.4618877890810449</c:v>
                </c:pt>
                <c:pt idx="555">
                  <c:v>7.7168743818318735</c:v>
                </c:pt>
                <c:pt idx="556">
                  <c:v>9.3785981655619572</c:v>
                </c:pt>
                <c:pt idx="557">
                  <c:v>10.835677465452676</c:v>
                </c:pt>
                <c:pt idx="558">
                  <c:v>9.8502272829901099</c:v>
                </c:pt>
                <c:pt idx="559">
                  <c:v>9.1887973036132937</c:v>
                </c:pt>
                <c:pt idx="560">
                  <c:v>5.4676609990551466</c:v>
                </c:pt>
                <c:pt idx="561">
                  <c:v>8.7438290486194106</c:v>
                </c:pt>
                <c:pt idx="562">
                  <c:v>12.085736636475508</c:v>
                </c:pt>
                <c:pt idx="563">
                  <c:v>16.22726938179213</c:v>
                </c:pt>
                <c:pt idx="564">
                  <c:v>13.567548014679909</c:v>
                </c:pt>
                <c:pt idx="565">
                  <c:v>11.063969040433996</c:v>
                </c:pt>
                <c:pt idx="566">
                  <c:v>10.080377056295042</c:v>
                </c:pt>
                <c:pt idx="567">
                  <c:v>12.141348656372985</c:v>
                </c:pt>
                <c:pt idx="568">
                  <c:v>11.77072264247273</c:v>
                </c:pt>
                <c:pt idx="569">
                  <c:v>11.733054353947869</c:v>
                </c:pt>
                <c:pt idx="570">
                  <c:v>11.671633996172181</c:v>
                </c:pt>
                <c:pt idx="571">
                  <c:v>11.761144816146951</c:v>
                </c:pt>
                <c:pt idx="572">
                  <c:v>8.1431864406211414</c:v>
                </c:pt>
                <c:pt idx="573">
                  <c:v>9.0584976701978288</c:v>
                </c:pt>
                <c:pt idx="574">
                  <c:v>6.0003825945456395</c:v>
                </c:pt>
                <c:pt idx="575">
                  <c:v>10.508132390694691</c:v>
                </c:pt>
                <c:pt idx="576">
                  <c:v>9.4216448713092973</c:v>
                </c:pt>
                <c:pt idx="577">
                  <c:v>11.818098041537596</c:v>
                </c:pt>
                <c:pt idx="578">
                  <c:v>14.48988617541438</c:v>
                </c:pt>
                <c:pt idx="579">
                  <c:v>12.519873824993732</c:v>
                </c:pt>
                <c:pt idx="580">
                  <c:v>12.010357169087072</c:v>
                </c:pt>
                <c:pt idx="581">
                  <c:v>9.6829644164407753</c:v>
                </c:pt>
                <c:pt idx="582">
                  <c:v>9.9756992359472445</c:v>
                </c:pt>
                <c:pt idx="583">
                  <c:v>11.845689280116311</c:v>
                </c:pt>
                <c:pt idx="584">
                  <c:v>8.8479132319934095</c:v>
                </c:pt>
                <c:pt idx="585">
                  <c:v>8.0775396692068462</c:v>
                </c:pt>
                <c:pt idx="586">
                  <c:v>9.9366016409140769</c:v>
                </c:pt>
                <c:pt idx="587">
                  <c:v>9.6094324311216681</c:v>
                </c:pt>
                <c:pt idx="588">
                  <c:v>10.851690470309716</c:v>
                </c:pt>
                <c:pt idx="589">
                  <c:v>11.34675064604227</c:v>
                </c:pt>
                <c:pt idx="590">
                  <c:v>15.518488494088301</c:v>
                </c:pt>
                <c:pt idx="591">
                  <c:v>14.921091528944041</c:v>
                </c:pt>
                <c:pt idx="592">
                  <c:v>13.717386099905937</c:v>
                </c:pt>
                <c:pt idx="593">
                  <c:v>9.0185363358567869</c:v>
                </c:pt>
                <c:pt idx="594">
                  <c:v>12.029976241217977</c:v>
                </c:pt>
                <c:pt idx="595">
                  <c:v>15.074956312378696</c:v>
                </c:pt>
                <c:pt idx="596">
                  <c:v>13.6339983584009</c:v>
                </c:pt>
                <c:pt idx="597">
                  <c:v>14.62485564574777</c:v>
                </c:pt>
                <c:pt idx="598">
                  <c:v>10.300124190686578</c:v>
                </c:pt>
                <c:pt idx="599">
                  <c:v>8.5512061293909305</c:v>
                </c:pt>
                <c:pt idx="600">
                  <c:v>10.204104320228936</c:v>
                </c:pt>
                <c:pt idx="601">
                  <c:v>12.747939210135662</c:v>
                </c:pt>
                <c:pt idx="602">
                  <c:v>10.953556615575888</c:v>
                </c:pt>
                <c:pt idx="603">
                  <c:v>10.577792090849879</c:v>
                </c:pt>
                <c:pt idx="604">
                  <c:v>11.250992496038648</c:v>
                </c:pt>
                <c:pt idx="605">
                  <c:v>10.958418810302762</c:v>
                </c:pt>
                <c:pt idx="606">
                  <c:v>9.6955729838381188</c:v>
                </c:pt>
                <c:pt idx="607">
                  <c:v>11.179033943674611</c:v>
                </c:pt>
                <c:pt idx="608">
                  <c:v>14.049386561370646</c:v>
                </c:pt>
                <c:pt idx="609">
                  <c:v>12.499243341406274</c:v>
                </c:pt>
                <c:pt idx="610">
                  <c:v>8.5951042176782959</c:v>
                </c:pt>
                <c:pt idx="611">
                  <c:v>11.359901060393518</c:v>
                </c:pt>
                <c:pt idx="612">
                  <c:v>13.402807809887317</c:v>
                </c:pt>
                <c:pt idx="613">
                  <c:v>19.067595194564269</c:v>
                </c:pt>
                <c:pt idx="614">
                  <c:v>15.951482131460427</c:v>
                </c:pt>
                <c:pt idx="615">
                  <c:v>13.680117899262644</c:v>
                </c:pt>
                <c:pt idx="616">
                  <c:v>14.403862157719537</c:v>
                </c:pt>
                <c:pt idx="617">
                  <c:v>20.034619071688788</c:v>
                </c:pt>
                <c:pt idx="618">
                  <c:v>17.935646159519059</c:v>
                </c:pt>
                <c:pt idx="619">
                  <c:v>15.446248773842463</c:v>
                </c:pt>
                <c:pt idx="620">
                  <c:v>13.306578683142456</c:v>
                </c:pt>
                <c:pt idx="621">
                  <c:v>11.159527253409497</c:v>
                </c:pt>
                <c:pt idx="622">
                  <c:v>7.9267039638019181</c:v>
                </c:pt>
                <c:pt idx="623">
                  <c:v>7.3904482098894668</c:v>
                </c:pt>
                <c:pt idx="624">
                  <c:v>9.0902024603850879</c:v>
                </c:pt>
                <c:pt idx="625">
                  <c:v>16.030213499436684</c:v>
                </c:pt>
                <c:pt idx="626">
                  <c:v>13.351847870037759</c:v>
                </c:pt>
                <c:pt idx="627">
                  <c:v>13.578098030375585</c:v>
                </c:pt>
                <c:pt idx="628">
                  <c:v>21.165531651457357</c:v>
                </c:pt>
                <c:pt idx="629">
                  <c:v>22.026933301448238</c:v>
                </c:pt>
                <c:pt idx="630">
                  <c:v>17.712210667367945</c:v>
                </c:pt>
                <c:pt idx="631">
                  <c:v>15.605054068143797</c:v>
                </c:pt>
                <c:pt idx="632">
                  <c:v>14.4867047296518</c:v>
                </c:pt>
                <c:pt idx="633">
                  <c:v>12.641622973077904</c:v>
                </c:pt>
                <c:pt idx="634">
                  <c:v>13.364099043907629</c:v>
                </c:pt>
                <c:pt idx="635">
                  <c:v>13.280369529220748</c:v>
                </c:pt>
                <c:pt idx="636">
                  <c:v>12.679304621663546</c:v>
                </c:pt>
                <c:pt idx="637">
                  <c:v>11.271116229263045</c:v>
                </c:pt>
                <c:pt idx="638">
                  <c:v>10.207372878228638</c:v>
                </c:pt>
                <c:pt idx="639">
                  <c:v>13.125902987749283</c:v>
                </c:pt>
                <c:pt idx="640">
                  <c:v>14.239793428329929</c:v>
                </c:pt>
                <c:pt idx="641">
                  <c:v>13.709615554909959</c:v>
                </c:pt>
                <c:pt idx="642">
                  <c:v>12.816204758858163</c:v>
                </c:pt>
                <c:pt idx="643">
                  <c:v>12.740061937075753</c:v>
                </c:pt>
                <c:pt idx="644">
                  <c:v>10.883845678968695</c:v>
                </c:pt>
                <c:pt idx="645">
                  <c:v>11.779431210203384</c:v>
                </c:pt>
                <c:pt idx="646">
                  <c:v>10.723667331743325</c:v>
                </c:pt>
                <c:pt idx="647">
                  <c:v>12.21081559775854</c:v>
                </c:pt>
                <c:pt idx="648">
                  <c:v>17.970750469186857</c:v>
                </c:pt>
                <c:pt idx="649">
                  <c:v>15.461553604216682</c:v>
                </c:pt>
                <c:pt idx="650">
                  <c:v>14.238307679531491</c:v>
                </c:pt>
                <c:pt idx="651">
                  <c:v>13.143818469677637</c:v>
                </c:pt>
                <c:pt idx="652">
                  <c:v>12.563423062871182</c:v>
                </c:pt>
                <c:pt idx="653">
                  <c:v>13.239263946217605</c:v>
                </c:pt>
                <c:pt idx="654">
                  <c:v>11.355763834187249</c:v>
                </c:pt>
                <c:pt idx="655">
                  <c:v>12.578149292187158</c:v>
                </c:pt>
                <c:pt idx="656">
                  <c:v>14.862091363087471</c:v>
                </c:pt>
                <c:pt idx="657">
                  <c:v>17.883035371710232</c:v>
                </c:pt>
                <c:pt idx="658">
                  <c:v>19.389859205695224</c:v>
                </c:pt>
                <c:pt idx="659">
                  <c:v>16.990384684465209</c:v>
                </c:pt>
                <c:pt idx="660">
                  <c:v>16.757801541577876</c:v>
                </c:pt>
                <c:pt idx="661">
                  <c:v>15.76671445681168</c:v>
                </c:pt>
                <c:pt idx="662">
                  <c:v>12.803073316771464</c:v>
                </c:pt>
                <c:pt idx="663">
                  <c:v>12.790094506891879</c:v>
                </c:pt>
                <c:pt idx="664">
                  <c:v>10.047824605146083</c:v>
                </c:pt>
                <c:pt idx="665">
                  <c:v>9.6530294006365693</c:v>
                </c:pt>
                <c:pt idx="666">
                  <c:v>9.823842506155799</c:v>
                </c:pt>
                <c:pt idx="667">
                  <c:v>12.228727553117791</c:v>
                </c:pt>
                <c:pt idx="668">
                  <c:v>12.617930020281653</c:v>
                </c:pt>
                <c:pt idx="669">
                  <c:v>10.432033106931316</c:v>
                </c:pt>
                <c:pt idx="670">
                  <c:v>13.057343548072708</c:v>
                </c:pt>
                <c:pt idx="671">
                  <c:v>11.226440897624224</c:v>
                </c:pt>
                <c:pt idx="672">
                  <c:v>14.936941498797507</c:v>
                </c:pt>
                <c:pt idx="673">
                  <c:v>18.001675411484108</c:v>
                </c:pt>
                <c:pt idx="674">
                  <c:v>17.052879950780543</c:v>
                </c:pt>
                <c:pt idx="675">
                  <c:v>13.24756998922747</c:v>
                </c:pt>
                <c:pt idx="676">
                  <c:v>13.11002172460598</c:v>
                </c:pt>
                <c:pt idx="677">
                  <c:v>10.903218140798444</c:v>
                </c:pt>
                <c:pt idx="678">
                  <c:v>10.22908416812257</c:v>
                </c:pt>
                <c:pt idx="679">
                  <c:v>15.601358469985826</c:v>
                </c:pt>
                <c:pt idx="680">
                  <c:v>10.687841691408694</c:v>
                </c:pt>
                <c:pt idx="681">
                  <c:v>11.141309109227461</c:v>
                </c:pt>
                <c:pt idx="682">
                  <c:v>5.4241998410140884</c:v>
                </c:pt>
                <c:pt idx="683">
                  <c:v>6.728401693612529</c:v>
                </c:pt>
                <c:pt idx="684">
                  <c:v>5.6821344438228172</c:v>
                </c:pt>
                <c:pt idx="685">
                  <c:v>6.4429550811026743</c:v>
                </c:pt>
                <c:pt idx="686">
                  <c:v>6.738293965324182</c:v>
                </c:pt>
                <c:pt idx="687">
                  <c:v>5.8227055597915189</c:v>
                </c:pt>
                <c:pt idx="688">
                  <c:v>6.2547890607047796</c:v>
                </c:pt>
                <c:pt idx="689">
                  <c:v>6.9340627759521212</c:v>
                </c:pt>
                <c:pt idx="690">
                  <c:v>6.1240546496364239</c:v>
                </c:pt>
                <c:pt idx="691">
                  <c:v>4.2265147431795436</c:v>
                </c:pt>
                <c:pt idx="692">
                  <c:v>4.7114236983343716</c:v>
                </c:pt>
                <c:pt idx="693">
                  <c:v>3.7193154573612941</c:v>
                </c:pt>
                <c:pt idx="694">
                  <c:v>3.6201504325090506</c:v>
                </c:pt>
                <c:pt idx="695">
                  <c:v>3.8625500527221468</c:v>
                </c:pt>
                <c:pt idx="696">
                  <c:v>3.3598628455712487</c:v>
                </c:pt>
                <c:pt idx="697">
                  <c:v>3.2736265236023798</c:v>
                </c:pt>
                <c:pt idx="698">
                  <c:v>2.7028885309989814</c:v>
                </c:pt>
                <c:pt idx="699">
                  <c:v>2.1113915299611707</c:v>
                </c:pt>
                <c:pt idx="700">
                  <c:v>1.8227994716448648</c:v>
                </c:pt>
                <c:pt idx="701">
                  <c:v>2.134579888490018</c:v>
                </c:pt>
                <c:pt idx="702">
                  <c:v>1.7079254383052578</c:v>
                </c:pt>
                <c:pt idx="703">
                  <c:v>1.6284072568095165</c:v>
                </c:pt>
                <c:pt idx="704">
                  <c:v>1.5772477458352196</c:v>
                </c:pt>
                <c:pt idx="705">
                  <c:v>1.6680350577450542</c:v>
                </c:pt>
                <c:pt idx="706">
                  <c:v>1.6410633530063001</c:v>
                </c:pt>
                <c:pt idx="707">
                  <c:v>1.4195687181727701</c:v>
                </c:pt>
                <c:pt idx="708">
                  <c:v>1.5914641493065762</c:v>
                </c:pt>
                <c:pt idx="709">
                  <c:v>1.374442872537418</c:v>
                </c:pt>
                <c:pt idx="710">
                  <c:v>1.0889942169957201</c:v>
                </c:pt>
                <c:pt idx="711">
                  <c:v>1.2278159669358302</c:v>
                </c:pt>
                <c:pt idx="712">
                  <c:v>0.95674539666320557</c:v>
                </c:pt>
                <c:pt idx="713">
                  <c:v>0.97520823511542121</c:v>
                </c:pt>
                <c:pt idx="714">
                  <c:v>1.0041054637061841</c:v>
                </c:pt>
                <c:pt idx="715">
                  <c:v>0.78197182190260506</c:v>
                </c:pt>
                <c:pt idx="716">
                  <c:v>0.97406869665940254</c:v>
                </c:pt>
                <c:pt idx="717">
                  <c:v>0.86436174946183941</c:v>
                </c:pt>
                <c:pt idx="718">
                  <c:v>0.86334481216349124</c:v>
                </c:pt>
                <c:pt idx="719">
                  <c:v>0.82881500820423115</c:v>
                </c:pt>
                <c:pt idx="720">
                  <c:v>0.93699072400307282</c:v>
                </c:pt>
                <c:pt idx="721">
                  <c:v>0.95763752169290006</c:v>
                </c:pt>
                <c:pt idx="722">
                  <c:v>0.84784841264314847</c:v>
                </c:pt>
                <c:pt idx="723">
                  <c:v>0.92345358028700364</c:v>
                </c:pt>
                <c:pt idx="724">
                  <c:v>0.96102888352187499</c:v>
                </c:pt>
                <c:pt idx="725">
                  <c:v>0.98628472482735763</c:v>
                </c:pt>
                <c:pt idx="726">
                  <c:v>1.0216917144834414</c:v>
                </c:pt>
                <c:pt idx="727">
                  <c:v>1.0229471432286141</c:v>
                </c:pt>
                <c:pt idx="728">
                  <c:v>0.87726647762487175</c:v>
                </c:pt>
                <c:pt idx="729">
                  <c:v>1.0072047194231937</c:v>
                </c:pt>
                <c:pt idx="730">
                  <c:v>0.94620868941991398</c:v>
                </c:pt>
                <c:pt idx="731">
                  <c:v>1.1219135103964772</c:v>
                </c:pt>
                <c:pt idx="732">
                  <c:v>0.97526812467430002</c:v>
                </c:pt>
                <c:pt idx="733">
                  <c:v>1.1629583989331338</c:v>
                </c:pt>
                <c:pt idx="734">
                  <c:v>1.0323130189972551</c:v>
                </c:pt>
                <c:pt idx="735">
                  <c:v>1.0735294157560582</c:v>
                </c:pt>
                <c:pt idx="736">
                  <c:v>0.99809318629191512</c:v>
                </c:pt>
                <c:pt idx="737">
                  <c:v>1.2397041294880395</c:v>
                </c:pt>
                <c:pt idx="738">
                  <c:v>1.6797933687489497</c:v>
                </c:pt>
                <c:pt idx="739">
                  <c:v>4.1130444184934722</c:v>
                </c:pt>
                <c:pt idx="740">
                  <c:v>4.1020386778047975</c:v>
                </c:pt>
                <c:pt idx="741">
                  <c:v>3.398947644975836</c:v>
                </c:pt>
                <c:pt idx="742">
                  <c:v>3.0243271205922184</c:v>
                </c:pt>
                <c:pt idx="743">
                  <c:v>4.5679016977672298</c:v>
                </c:pt>
                <c:pt idx="744">
                  <c:v>3.1135570835966631</c:v>
                </c:pt>
                <c:pt idx="745">
                  <c:v>4.4311015098248863</c:v>
                </c:pt>
                <c:pt idx="746">
                  <c:v>11.774236980986108</c:v>
                </c:pt>
                <c:pt idx="747">
                  <c:v>13.570229598213556</c:v>
                </c:pt>
                <c:pt idx="748">
                  <c:v>9.8859466479330749</c:v>
                </c:pt>
                <c:pt idx="749">
                  <c:v>9.0409646861714936</c:v>
                </c:pt>
                <c:pt idx="750">
                  <c:v>5.6794233208927629</c:v>
                </c:pt>
                <c:pt idx="751">
                  <c:v>13.892181619455879</c:v>
                </c:pt>
                <c:pt idx="752">
                  <c:v>10.336038262900814</c:v>
                </c:pt>
                <c:pt idx="753">
                  <c:v>8.5284113532570043</c:v>
                </c:pt>
                <c:pt idx="754">
                  <c:v>8.5102199354451855</c:v>
                </c:pt>
                <c:pt idx="755">
                  <c:v>6.0486466731604072</c:v>
                </c:pt>
                <c:pt idx="756">
                  <c:v>8.703454540066268</c:v>
                </c:pt>
                <c:pt idx="757">
                  <c:v>12.121390136630195</c:v>
                </c:pt>
                <c:pt idx="758">
                  <c:v>8.9300858009683903</c:v>
                </c:pt>
                <c:pt idx="759">
                  <c:v>19.661459953586867</c:v>
                </c:pt>
                <c:pt idx="760">
                  <c:v>16.606726869651389</c:v>
                </c:pt>
                <c:pt idx="761">
                  <c:v>13.874535872007431</c:v>
                </c:pt>
                <c:pt idx="762">
                  <c:v>11.214655479566481</c:v>
                </c:pt>
                <c:pt idx="763">
                  <c:v>12.394726070819162</c:v>
                </c:pt>
                <c:pt idx="764">
                  <c:v>16.158705440227152</c:v>
                </c:pt>
                <c:pt idx="765">
                  <c:v>10.975086144359969</c:v>
                </c:pt>
                <c:pt idx="766">
                  <c:v>9.1979776570769047</c:v>
                </c:pt>
                <c:pt idx="767">
                  <c:v>18.113404302675974</c:v>
                </c:pt>
                <c:pt idx="768">
                  <c:v>18.372721492925749</c:v>
                </c:pt>
                <c:pt idx="769">
                  <c:v>19.302254571160439</c:v>
                </c:pt>
                <c:pt idx="770">
                  <c:v>16.243552889264802</c:v>
                </c:pt>
                <c:pt idx="771">
                  <c:v>15.94860479213952</c:v>
                </c:pt>
                <c:pt idx="772">
                  <c:v>18.890382689144403</c:v>
                </c:pt>
                <c:pt idx="773">
                  <c:v>16.168583827909501</c:v>
                </c:pt>
                <c:pt idx="774">
                  <c:v>13.545275372784138</c:v>
                </c:pt>
                <c:pt idx="775">
                  <c:v>13.658822519515546</c:v>
                </c:pt>
                <c:pt idx="776">
                  <c:v>10.945970639659331</c:v>
                </c:pt>
                <c:pt idx="777">
                  <c:v>8.8427761977170061</c:v>
                </c:pt>
                <c:pt idx="778">
                  <c:v>13.882075633198998</c:v>
                </c:pt>
                <c:pt idx="779">
                  <c:v>17.817486452398366</c:v>
                </c:pt>
                <c:pt idx="780">
                  <c:v>18.155380304487643</c:v>
                </c:pt>
                <c:pt idx="781">
                  <c:v>23.189322363546484</c:v>
                </c:pt>
                <c:pt idx="782">
                  <c:v>26.325476746666933</c:v>
                </c:pt>
                <c:pt idx="783">
                  <c:v>16.456295563285916</c:v>
                </c:pt>
                <c:pt idx="784">
                  <c:v>15.097550847522911</c:v>
                </c:pt>
                <c:pt idx="785">
                  <c:v>10.960980679521803</c:v>
                </c:pt>
                <c:pt idx="786">
                  <c:v>9.9362784810732574</c:v>
                </c:pt>
                <c:pt idx="787">
                  <c:v>7.1972433836614673</c:v>
                </c:pt>
                <c:pt idx="788">
                  <c:v>8.017027545333077</c:v>
                </c:pt>
                <c:pt idx="789">
                  <c:v>11.978800916659104</c:v>
                </c:pt>
                <c:pt idx="790">
                  <c:v>10.633561626955924</c:v>
                </c:pt>
                <c:pt idx="791">
                  <c:v>12.063294292479599</c:v>
                </c:pt>
                <c:pt idx="792">
                  <c:v>25.318220530165412</c:v>
                </c:pt>
                <c:pt idx="793">
                  <c:v>17.957306484696801</c:v>
                </c:pt>
                <c:pt idx="794">
                  <c:v>11.373661604917029</c:v>
                </c:pt>
                <c:pt idx="795">
                  <c:v>11.837340494397763</c:v>
                </c:pt>
                <c:pt idx="796">
                  <c:v>10.649301578038251</c:v>
                </c:pt>
                <c:pt idx="797">
                  <c:v>14.806566328109705</c:v>
                </c:pt>
                <c:pt idx="798">
                  <c:v>13.814764531630352</c:v>
                </c:pt>
                <c:pt idx="799">
                  <c:v>9.3518386898187806</c:v>
                </c:pt>
                <c:pt idx="800">
                  <c:v>9.2681770814370132</c:v>
                </c:pt>
                <c:pt idx="801">
                  <c:v>14.765618296762772</c:v>
                </c:pt>
                <c:pt idx="802">
                  <c:v>20.631215005090297</c:v>
                </c:pt>
                <c:pt idx="803">
                  <c:v>22.405437941769591</c:v>
                </c:pt>
                <c:pt idx="804">
                  <c:v>19.459348075929384</c:v>
                </c:pt>
                <c:pt idx="805">
                  <c:v>12.47797453423617</c:v>
                </c:pt>
                <c:pt idx="806">
                  <c:v>12.877027697528421</c:v>
                </c:pt>
                <c:pt idx="807">
                  <c:v>11.914628836423413</c:v>
                </c:pt>
                <c:pt idx="808">
                  <c:v>14.546824267210766</c:v>
                </c:pt>
                <c:pt idx="809">
                  <c:v>15.52327694650465</c:v>
                </c:pt>
                <c:pt idx="810">
                  <c:v>10.668304153713425</c:v>
                </c:pt>
                <c:pt idx="811">
                  <c:v>11.00396216000753</c:v>
                </c:pt>
                <c:pt idx="812">
                  <c:v>9.3036871719011867</c:v>
                </c:pt>
                <c:pt idx="813">
                  <c:v>10.183170199243087</c:v>
                </c:pt>
                <c:pt idx="814">
                  <c:v>9.3446707196121572</c:v>
                </c:pt>
                <c:pt idx="815">
                  <c:v>24.744579133728951</c:v>
                </c:pt>
                <c:pt idx="816">
                  <c:v>17.502621739745095</c:v>
                </c:pt>
                <c:pt idx="817">
                  <c:v>22.205656755938406</c:v>
                </c:pt>
                <c:pt idx="818">
                  <c:v>21.717638731065104</c:v>
                </c:pt>
                <c:pt idx="819">
                  <c:v>22.356332598821805</c:v>
                </c:pt>
                <c:pt idx="820">
                  <c:v>17.887951755482323</c:v>
                </c:pt>
                <c:pt idx="821">
                  <c:v>20.48004574619161</c:v>
                </c:pt>
                <c:pt idx="822">
                  <c:v>13.469810817979022</c:v>
                </c:pt>
                <c:pt idx="823">
                  <c:v>17.787475023404632</c:v>
                </c:pt>
                <c:pt idx="824">
                  <c:v>19.959974148483283</c:v>
                </c:pt>
                <c:pt idx="825">
                  <c:v>20.432147405701251</c:v>
                </c:pt>
                <c:pt idx="826">
                  <c:v>26.487100348239579</c:v>
                </c:pt>
                <c:pt idx="827">
                  <c:v>26.044364887509097</c:v>
                </c:pt>
                <c:pt idx="828">
                  <c:v>22.775963806246967</c:v>
                </c:pt>
                <c:pt idx="829">
                  <c:v>30.212743511454377</c:v>
                </c:pt>
                <c:pt idx="830">
                  <c:v>27.785518691738954</c:v>
                </c:pt>
                <c:pt idx="831">
                  <c:v>26.203008123069594</c:v>
                </c:pt>
                <c:pt idx="832">
                  <c:v>27.505946011762894</c:v>
                </c:pt>
                <c:pt idx="833">
                  <c:v>23.854400719264934</c:v>
                </c:pt>
                <c:pt idx="834">
                  <c:v>28.930465090712008</c:v>
                </c:pt>
                <c:pt idx="835">
                  <c:v>31.406405370163093</c:v>
                </c:pt>
                <c:pt idx="836">
                  <c:v>22.648057736673934</c:v>
                </c:pt>
                <c:pt idx="837">
                  <c:v>19.249312313180166</c:v>
                </c:pt>
                <c:pt idx="838">
                  <c:v>14.782815773410075</c:v>
                </c:pt>
                <c:pt idx="839">
                  <c:v>15.525933313425178</c:v>
                </c:pt>
                <c:pt idx="840">
                  <c:v>9.0611296349442547</c:v>
                </c:pt>
                <c:pt idx="841">
                  <c:v>13.577335070415565</c:v>
                </c:pt>
                <c:pt idx="842">
                  <c:v>20.047576333987671</c:v>
                </c:pt>
                <c:pt idx="843">
                  <c:v>28.134629149753231</c:v>
                </c:pt>
                <c:pt idx="844">
                  <c:v>29.263157935420349</c:v>
                </c:pt>
                <c:pt idx="845">
                  <c:v>25.826580099567686</c:v>
                </c:pt>
                <c:pt idx="846">
                  <c:v>28.637302736918567</c:v>
                </c:pt>
                <c:pt idx="847">
                  <c:v>24.417825620735954</c:v>
                </c:pt>
                <c:pt idx="848">
                  <c:v>18.346153846610814</c:v>
                </c:pt>
                <c:pt idx="849">
                  <c:v>25.384793161472409</c:v>
                </c:pt>
                <c:pt idx="850">
                  <c:v>21.696809261952044</c:v>
                </c:pt>
                <c:pt idx="851">
                  <c:v>20.12171721074747</c:v>
                </c:pt>
                <c:pt idx="852">
                  <c:v>15.498644923406834</c:v>
                </c:pt>
                <c:pt idx="853">
                  <c:v>14.533965531034864</c:v>
                </c:pt>
                <c:pt idx="854">
                  <c:v>12.218590934215301</c:v>
                </c:pt>
                <c:pt idx="855">
                  <c:v>13.873993848559286</c:v>
                </c:pt>
                <c:pt idx="856">
                  <c:v>23.02145380282996</c:v>
                </c:pt>
                <c:pt idx="857">
                  <c:v>28.722860844820598</c:v>
                </c:pt>
                <c:pt idx="858">
                  <c:v>30.267215497252298</c:v>
                </c:pt>
                <c:pt idx="859">
                  <c:v>32.441801493247546</c:v>
                </c:pt>
                <c:pt idx="860">
                  <c:v>34.326262943954553</c:v>
                </c:pt>
                <c:pt idx="861">
                  <c:v>34.351608628247924</c:v>
                </c:pt>
                <c:pt idx="862">
                  <c:v>26.361362856296388</c:v>
                </c:pt>
                <c:pt idx="863">
                  <c:v>21.689400513452995</c:v>
                </c:pt>
                <c:pt idx="864">
                  <c:v>18.001625057845906</c:v>
                </c:pt>
                <c:pt idx="865">
                  <c:v>10.972032593377289</c:v>
                </c:pt>
                <c:pt idx="866">
                  <c:v>12.773849230445055</c:v>
                </c:pt>
                <c:pt idx="867">
                  <c:v>18.253482742566916</c:v>
                </c:pt>
                <c:pt idx="868">
                  <c:v>23.609732691737438</c:v>
                </c:pt>
                <c:pt idx="869">
                  <c:v>23.172249647990128</c:v>
                </c:pt>
                <c:pt idx="870">
                  <c:v>23.955777707318372</c:v>
                </c:pt>
                <c:pt idx="871">
                  <c:v>28.672540933002423</c:v>
                </c:pt>
                <c:pt idx="872">
                  <c:v>31.130416578149468</c:v>
                </c:pt>
                <c:pt idx="873">
                  <c:v>33.172196905879183</c:v>
                </c:pt>
                <c:pt idx="874">
                  <c:v>27.92489519974567</c:v>
                </c:pt>
                <c:pt idx="875">
                  <c:v>25.253240702633551</c:v>
                </c:pt>
                <c:pt idx="876">
                  <c:v>18.186207941589615</c:v>
                </c:pt>
                <c:pt idx="877">
                  <c:v>24.864831006399879</c:v>
                </c:pt>
                <c:pt idx="878">
                  <c:v>24.839867475116982</c:v>
                </c:pt>
                <c:pt idx="879">
                  <c:v>19.439437124737914</c:v>
                </c:pt>
                <c:pt idx="880">
                  <c:v>16.096364640926787</c:v>
                </c:pt>
                <c:pt idx="881">
                  <c:v>18.531226794323551</c:v>
                </c:pt>
                <c:pt idx="882">
                  <c:v>24.986654178290035</c:v>
                </c:pt>
                <c:pt idx="883">
                  <c:v>23.595096078855061</c:v>
                </c:pt>
                <c:pt idx="884">
                  <c:v>21.766892441338005</c:v>
                </c:pt>
                <c:pt idx="885">
                  <c:v>16.211237118250555</c:v>
                </c:pt>
                <c:pt idx="886">
                  <c:v>21.671433829553411</c:v>
                </c:pt>
                <c:pt idx="887">
                  <c:v>24.302294603622478</c:v>
                </c:pt>
                <c:pt idx="888">
                  <c:v>24.633002818572425</c:v>
                </c:pt>
                <c:pt idx="889">
                  <c:v>24.83943469076506</c:v>
                </c:pt>
                <c:pt idx="890">
                  <c:v>23.839043844972807</c:v>
                </c:pt>
                <c:pt idx="891">
                  <c:v>25.532973026040761</c:v>
                </c:pt>
                <c:pt idx="892">
                  <c:v>26.554258838599164</c:v>
                </c:pt>
                <c:pt idx="893">
                  <c:v>23.790502393224443</c:v>
                </c:pt>
                <c:pt idx="894">
                  <c:v>16.640057402306596</c:v>
                </c:pt>
                <c:pt idx="895">
                  <c:v>20.059582592035184</c:v>
                </c:pt>
                <c:pt idx="896">
                  <c:v>25.369442678074407</c:v>
                </c:pt>
                <c:pt idx="897">
                  <c:v>24.877491994205482</c:v>
                </c:pt>
                <c:pt idx="898">
                  <c:v>24.859760888097814</c:v>
                </c:pt>
                <c:pt idx="899">
                  <c:v>25.239199151664682</c:v>
                </c:pt>
                <c:pt idx="900">
                  <c:v>22.816320263867151</c:v>
                </c:pt>
                <c:pt idx="901">
                  <c:v>22.812920955222225</c:v>
                </c:pt>
                <c:pt idx="902">
                  <c:v>24.122094182582</c:v>
                </c:pt>
                <c:pt idx="903">
                  <c:v>20.674342594480109</c:v>
                </c:pt>
                <c:pt idx="904">
                  <c:v>22.167952320271155</c:v>
                </c:pt>
                <c:pt idx="905">
                  <c:v>20.955047149893645</c:v>
                </c:pt>
                <c:pt idx="906">
                  <c:v>21.359311827178562</c:v>
                </c:pt>
                <c:pt idx="907">
                  <c:v>21.476465947690105</c:v>
                </c:pt>
                <c:pt idx="908">
                  <c:v>28.594806293388064</c:v>
                </c:pt>
                <c:pt idx="909">
                  <c:v>28.213057918846573</c:v>
                </c:pt>
                <c:pt idx="910">
                  <c:v>21.169935707886587</c:v>
                </c:pt>
                <c:pt idx="911">
                  <c:v>16.378247907098075</c:v>
                </c:pt>
                <c:pt idx="912">
                  <c:v>20.644247874064458</c:v>
                </c:pt>
                <c:pt idx="913">
                  <c:v>27.04750868113166</c:v>
                </c:pt>
                <c:pt idx="914">
                  <c:v>24.75332456481437</c:v>
                </c:pt>
                <c:pt idx="915">
                  <c:v>25.611484990143296</c:v>
                </c:pt>
                <c:pt idx="916">
                  <c:v>27.170497548652794</c:v>
                </c:pt>
                <c:pt idx="917">
                  <c:v>22.949740482498669</c:v>
                </c:pt>
                <c:pt idx="918">
                  <c:v>16.757055349494664</c:v>
                </c:pt>
                <c:pt idx="919">
                  <c:v>25.134475813393784</c:v>
                </c:pt>
                <c:pt idx="920">
                  <c:v>23.625854621448372</c:v>
                </c:pt>
                <c:pt idx="921">
                  <c:v>28.269857176208145</c:v>
                </c:pt>
                <c:pt idx="922">
                  <c:v>26.209614069349563</c:v>
                </c:pt>
                <c:pt idx="923">
                  <c:v>20.750045394085536</c:v>
                </c:pt>
                <c:pt idx="924">
                  <c:v>22.780420232445998</c:v>
                </c:pt>
                <c:pt idx="925">
                  <c:v>15.817454993281089</c:v>
                </c:pt>
                <c:pt idx="926">
                  <c:v>19.212962759496389</c:v>
                </c:pt>
                <c:pt idx="927">
                  <c:v>16.325415558039946</c:v>
                </c:pt>
                <c:pt idx="928">
                  <c:v>11.187950411149172</c:v>
                </c:pt>
                <c:pt idx="929">
                  <c:v>12.993907558272543</c:v>
                </c:pt>
                <c:pt idx="930">
                  <c:v>15.211531323244465</c:v>
                </c:pt>
                <c:pt idx="931">
                  <c:v>14.60975472740671</c:v>
                </c:pt>
                <c:pt idx="932">
                  <c:v>11.354181362157034</c:v>
                </c:pt>
                <c:pt idx="933">
                  <c:v>10.284949560491663</c:v>
                </c:pt>
                <c:pt idx="934">
                  <c:v>8.9901973068014627</c:v>
                </c:pt>
                <c:pt idx="935">
                  <c:v>8.574582668788489</c:v>
                </c:pt>
                <c:pt idx="936">
                  <c:v>12.198089463672401</c:v>
                </c:pt>
                <c:pt idx="937">
                  <c:v>8.8664619167845728</c:v>
                </c:pt>
                <c:pt idx="938">
                  <c:v>7.5274477990536992</c:v>
                </c:pt>
                <c:pt idx="939">
                  <c:v>6.2081288037089122</c:v>
                </c:pt>
                <c:pt idx="940">
                  <c:v>5.1369864704483454</c:v>
                </c:pt>
                <c:pt idx="941">
                  <c:v>4.8841737209449949</c:v>
                </c:pt>
                <c:pt idx="942">
                  <c:v>4.4321470340684455</c:v>
                </c:pt>
                <c:pt idx="943">
                  <c:v>4.3894564996249326</c:v>
                </c:pt>
                <c:pt idx="944">
                  <c:v>3.6311695526419996</c:v>
                </c:pt>
                <c:pt idx="945">
                  <c:v>3.1229685529652218</c:v>
                </c:pt>
                <c:pt idx="946">
                  <c:v>3.3758591752417466</c:v>
                </c:pt>
                <c:pt idx="947">
                  <c:v>3.2263170332273772</c:v>
                </c:pt>
                <c:pt idx="948">
                  <c:v>3.5113929256570864</c:v>
                </c:pt>
                <c:pt idx="949">
                  <c:v>3.5079584728484825</c:v>
                </c:pt>
                <c:pt idx="950">
                  <c:v>3.7010014099442712</c:v>
                </c:pt>
                <c:pt idx="951">
                  <c:v>3.8867796440555935</c:v>
                </c:pt>
                <c:pt idx="952">
                  <c:v>4.1024353788127303</c:v>
                </c:pt>
                <c:pt idx="953">
                  <c:v>3.5986052635165966</c:v>
                </c:pt>
                <c:pt idx="954">
                  <c:v>3.5011182028366283</c:v>
                </c:pt>
                <c:pt idx="955">
                  <c:v>3.4132951037887493</c:v>
                </c:pt>
                <c:pt idx="956">
                  <c:v>3.2184803058480704</c:v>
                </c:pt>
                <c:pt idx="957">
                  <c:v>3.7381310875750473</c:v>
                </c:pt>
                <c:pt idx="958">
                  <c:v>3.9106196643110769</c:v>
                </c:pt>
                <c:pt idx="959">
                  <c:v>3.7362530810580719</c:v>
                </c:pt>
                <c:pt idx="960">
                  <c:v>3.565044667597006</c:v>
                </c:pt>
                <c:pt idx="961">
                  <c:v>3.3169403585497914</c:v>
                </c:pt>
                <c:pt idx="962">
                  <c:v>3.2579960645217398</c:v>
                </c:pt>
                <c:pt idx="963">
                  <c:v>3.2364206054611988</c:v>
                </c:pt>
                <c:pt idx="964">
                  <c:v>3.450387658530496</c:v>
                </c:pt>
                <c:pt idx="965">
                  <c:v>3.4420468465918508</c:v>
                </c:pt>
                <c:pt idx="966">
                  <c:v>3.2103717567910528</c:v>
                </c:pt>
                <c:pt idx="967">
                  <c:v>3.0622988497832848</c:v>
                </c:pt>
                <c:pt idx="968">
                  <c:v>3.297551816160893</c:v>
                </c:pt>
                <c:pt idx="969">
                  <c:v>3.4018274761507872</c:v>
                </c:pt>
                <c:pt idx="970">
                  <c:v>2.9969000171327198</c:v>
                </c:pt>
                <c:pt idx="971">
                  <c:v>2.9355593030083393</c:v>
                </c:pt>
                <c:pt idx="972">
                  <c:v>3.1069066902547848</c:v>
                </c:pt>
                <c:pt idx="973">
                  <c:v>3.2802850569102815</c:v>
                </c:pt>
                <c:pt idx="974">
                  <c:v>3.2680271608985678</c:v>
                </c:pt>
                <c:pt idx="975">
                  <c:v>3.1152387167650897</c:v>
                </c:pt>
                <c:pt idx="976">
                  <c:v>2.939080459252541</c:v>
                </c:pt>
                <c:pt idx="977">
                  <c:v>2.9542692502652401</c:v>
                </c:pt>
                <c:pt idx="978">
                  <c:v>4.7770225835195852</c:v>
                </c:pt>
                <c:pt idx="979">
                  <c:v>7.4489762037676215</c:v>
                </c:pt>
                <c:pt idx="980">
                  <c:v>7.1813438858872258</c:v>
                </c:pt>
                <c:pt idx="981">
                  <c:v>7.2502770052285666</c:v>
                </c:pt>
                <c:pt idx="982">
                  <c:v>6.1799985783294709</c:v>
                </c:pt>
                <c:pt idx="983">
                  <c:v>7.337905818011448</c:v>
                </c:pt>
                <c:pt idx="984">
                  <c:v>9.017701514150323</c:v>
                </c:pt>
                <c:pt idx="985">
                  <c:v>12.302547485313442</c:v>
                </c:pt>
                <c:pt idx="986">
                  <c:v>8.9955281910232046</c:v>
                </c:pt>
                <c:pt idx="987">
                  <c:v>12.177353828316006</c:v>
                </c:pt>
                <c:pt idx="988">
                  <c:v>11.30959221268183</c:v>
                </c:pt>
                <c:pt idx="989">
                  <c:v>19.039050398305779</c:v>
                </c:pt>
                <c:pt idx="990">
                  <c:v>16.158866534459992</c:v>
                </c:pt>
                <c:pt idx="991">
                  <c:v>14.515962277003435</c:v>
                </c:pt>
                <c:pt idx="992">
                  <c:v>11.274348273781554</c:v>
                </c:pt>
                <c:pt idx="993">
                  <c:v>12.525373873730283</c:v>
                </c:pt>
                <c:pt idx="994">
                  <c:v>15.956351042675331</c:v>
                </c:pt>
                <c:pt idx="995">
                  <c:v>15.205938169996536</c:v>
                </c:pt>
                <c:pt idx="996">
                  <c:v>21.80295947055323</c:v>
                </c:pt>
                <c:pt idx="997">
                  <c:v>24.564360491807491</c:v>
                </c:pt>
                <c:pt idx="998">
                  <c:v>25.213730890683916</c:v>
                </c:pt>
                <c:pt idx="999">
                  <c:v>27.091340526268336</c:v>
                </c:pt>
                <c:pt idx="1000">
                  <c:v>29.389702430470432</c:v>
                </c:pt>
                <c:pt idx="1001">
                  <c:v>22.230148786662873</c:v>
                </c:pt>
                <c:pt idx="1002">
                  <c:v>24.55232458866281</c:v>
                </c:pt>
                <c:pt idx="1003">
                  <c:v>32.474337228415571</c:v>
                </c:pt>
                <c:pt idx="1004">
                  <c:v>27.316336142744657</c:v>
                </c:pt>
                <c:pt idx="1005">
                  <c:v>17.958444755408042</c:v>
                </c:pt>
                <c:pt idx="1006">
                  <c:v>28.310159846758697</c:v>
                </c:pt>
                <c:pt idx="1007">
                  <c:v>25.305112311515309</c:v>
                </c:pt>
                <c:pt idx="1008">
                  <c:v>22.400687816886965</c:v>
                </c:pt>
                <c:pt idx="1009">
                  <c:v>19.119436827336354</c:v>
                </c:pt>
                <c:pt idx="1010">
                  <c:v>19.816538273457983</c:v>
                </c:pt>
                <c:pt idx="1011">
                  <c:v>25.172426349071831</c:v>
                </c:pt>
                <c:pt idx="1012">
                  <c:v>26.752485751657662</c:v>
                </c:pt>
                <c:pt idx="1013">
                  <c:v>23.592830346736491</c:v>
                </c:pt>
                <c:pt idx="1014">
                  <c:v>13.689175702636447</c:v>
                </c:pt>
                <c:pt idx="1015">
                  <c:v>17.965328004794713</c:v>
                </c:pt>
                <c:pt idx="1016">
                  <c:v>23.118921798319249</c:v>
                </c:pt>
                <c:pt idx="1017">
                  <c:v>28.20818759549546</c:v>
                </c:pt>
                <c:pt idx="1018">
                  <c:v>23.027756750745066</c:v>
                </c:pt>
                <c:pt idx="1019">
                  <c:v>30.029961472421363</c:v>
                </c:pt>
                <c:pt idx="1020">
                  <c:v>24.146228758512343</c:v>
                </c:pt>
                <c:pt idx="1021">
                  <c:v>23.484075443188001</c:v>
                </c:pt>
                <c:pt idx="1022">
                  <c:v>22.264517987935019</c:v>
                </c:pt>
                <c:pt idx="1023">
                  <c:v>21.144575119653165</c:v>
                </c:pt>
                <c:pt idx="1024">
                  <c:v>22.523893673234884</c:v>
                </c:pt>
                <c:pt idx="1025">
                  <c:v>21.420139991626066</c:v>
                </c:pt>
                <c:pt idx="1026">
                  <c:v>21.430147102383156</c:v>
                </c:pt>
                <c:pt idx="1027">
                  <c:v>19.123046106644402</c:v>
                </c:pt>
                <c:pt idx="1028">
                  <c:v>31.720140390303619</c:v>
                </c:pt>
                <c:pt idx="1029">
                  <c:v>19.849298985856223</c:v>
                </c:pt>
                <c:pt idx="1030">
                  <c:v>28.474502008957934</c:v>
                </c:pt>
                <c:pt idx="1031">
                  <c:v>26.160800135473007</c:v>
                </c:pt>
                <c:pt idx="1032">
                  <c:v>25.743653094025721</c:v>
                </c:pt>
                <c:pt idx="1033">
                  <c:v>26.044044054924765</c:v>
                </c:pt>
                <c:pt idx="1034">
                  <c:v>34.064029962528423</c:v>
                </c:pt>
                <c:pt idx="1035">
                  <c:v>31.187208277814126</c:v>
                </c:pt>
                <c:pt idx="1036">
                  <c:v>28.896737391259354</c:v>
                </c:pt>
                <c:pt idx="1037">
                  <c:v>31.899621021334823</c:v>
                </c:pt>
                <c:pt idx="1038">
                  <c:v>32.582653604978297</c:v>
                </c:pt>
                <c:pt idx="1039">
                  <c:v>21.359761849248258</c:v>
                </c:pt>
                <c:pt idx="1040">
                  <c:v>32.189596052539606</c:v>
                </c:pt>
                <c:pt idx="1041">
                  <c:v>20.739108136450181</c:v>
                </c:pt>
                <c:pt idx="1042">
                  <c:v>21.625250379782791</c:v>
                </c:pt>
                <c:pt idx="1043">
                  <c:v>15.897713863291173</c:v>
                </c:pt>
                <c:pt idx="1044">
                  <c:v>31.490603371303404</c:v>
                </c:pt>
                <c:pt idx="1045">
                  <c:v>23.224290476888154</c:v>
                </c:pt>
                <c:pt idx="1046">
                  <c:v>21.767727558028749</c:v>
                </c:pt>
                <c:pt idx="1047">
                  <c:v>20.509888594628155</c:v>
                </c:pt>
                <c:pt idx="1048">
                  <c:v>27.939030658790653</c:v>
                </c:pt>
                <c:pt idx="1049">
                  <c:v>34.09957021630693</c:v>
                </c:pt>
                <c:pt idx="1050">
                  <c:v>38.575465671180496</c:v>
                </c:pt>
                <c:pt idx="1051">
                  <c:v>30.508583828840951</c:v>
                </c:pt>
                <c:pt idx="1052">
                  <c:v>36.474646842006877</c:v>
                </c:pt>
                <c:pt idx="1053">
                  <c:v>29.864478182015031</c:v>
                </c:pt>
                <c:pt idx="1054">
                  <c:v>22.927975303756078</c:v>
                </c:pt>
                <c:pt idx="1055">
                  <c:v>23.933549474945014</c:v>
                </c:pt>
                <c:pt idx="1056">
                  <c:v>25.972732041031566</c:v>
                </c:pt>
                <c:pt idx="1057">
                  <c:v>28.049777267616392</c:v>
                </c:pt>
                <c:pt idx="1058">
                  <c:v>24.384083936332758</c:v>
                </c:pt>
                <c:pt idx="1059">
                  <c:v>31.44714754105209</c:v>
                </c:pt>
                <c:pt idx="1060">
                  <c:v>33.306682286952707</c:v>
                </c:pt>
                <c:pt idx="1061">
                  <c:v>25.120212131770103</c:v>
                </c:pt>
                <c:pt idx="1062">
                  <c:v>26.665332068495083</c:v>
                </c:pt>
                <c:pt idx="1063">
                  <c:v>29.038355230939217</c:v>
                </c:pt>
                <c:pt idx="1064">
                  <c:v>17.843285214684357</c:v>
                </c:pt>
                <c:pt idx="1065">
                  <c:v>19.606869483703505</c:v>
                </c:pt>
                <c:pt idx="1066">
                  <c:v>21.382175043220506</c:v>
                </c:pt>
                <c:pt idx="1067">
                  <c:v>22.744285055601075</c:v>
                </c:pt>
                <c:pt idx="1068">
                  <c:v>18.19937062049609</c:v>
                </c:pt>
                <c:pt idx="1069">
                  <c:v>29.304920821610082</c:v>
                </c:pt>
                <c:pt idx="1070">
                  <c:v>29.98691442071766</c:v>
                </c:pt>
                <c:pt idx="1071">
                  <c:v>23.965784234256503</c:v>
                </c:pt>
                <c:pt idx="1072">
                  <c:v>36.112782872695526</c:v>
                </c:pt>
                <c:pt idx="1073">
                  <c:v>26.988853591745432</c:v>
                </c:pt>
                <c:pt idx="1074">
                  <c:v>19.93904557823415</c:v>
                </c:pt>
                <c:pt idx="1075">
                  <c:v>25.406255507247355</c:v>
                </c:pt>
                <c:pt idx="1076">
                  <c:v>25.446308598363633</c:v>
                </c:pt>
                <c:pt idx="1077">
                  <c:v>21.23325813945597</c:v>
                </c:pt>
                <c:pt idx="1078">
                  <c:v>24.458830428905078</c:v>
                </c:pt>
                <c:pt idx="1079">
                  <c:v>15.65855182236473</c:v>
                </c:pt>
                <c:pt idx="1080">
                  <c:v>24.743425566394695</c:v>
                </c:pt>
                <c:pt idx="1081">
                  <c:v>19.899475664787637</c:v>
                </c:pt>
                <c:pt idx="1082">
                  <c:v>30.573122496557005</c:v>
                </c:pt>
                <c:pt idx="1083">
                  <c:v>30.849055642700229</c:v>
                </c:pt>
                <c:pt idx="1084">
                  <c:v>25.977192957374861</c:v>
                </c:pt>
                <c:pt idx="1085">
                  <c:v>23.528208016317553</c:v>
                </c:pt>
                <c:pt idx="1086">
                  <c:v>12.342437310801547</c:v>
                </c:pt>
                <c:pt idx="1087">
                  <c:v>12.812490903520125</c:v>
                </c:pt>
                <c:pt idx="1088">
                  <c:v>17.921995203586516</c:v>
                </c:pt>
                <c:pt idx="1089">
                  <c:v>27.438182661646216</c:v>
                </c:pt>
                <c:pt idx="1090">
                  <c:v>30.176136415800446</c:v>
                </c:pt>
                <c:pt idx="1091">
                  <c:v>37.125561218827329</c:v>
                </c:pt>
                <c:pt idx="1092">
                  <c:v>30.532335685219302</c:v>
                </c:pt>
                <c:pt idx="1093">
                  <c:v>31.004109240928823</c:v>
                </c:pt>
                <c:pt idx="1094">
                  <c:v>25.925465435670791</c:v>
                </c:pt>
                <c:pt idx="1095">
                  <c:v>33.106344797021158</c:v>
                </c:pt>
                <c:pt idx="1096">
                  <c:v>34.303862667939121</c:v>
                </c:pt>
                <c:pt idx="1097">
                  <c:v>34.993385730434298</c:v>
                </c:pt>
                <c:pt idx="1098">
                  <c:v>42.094424552808526</c:v>
                </c:pt>
                <c:pt idx="1099">
                  <c:v>32.164452270678431</c:v>
                </c:pt>
                <c:pt idx="1100">
                  <c:v>34.742894391661373</c:v>
                </c:pt>
                <c:pt idx="1101">
                  <c:v>30.218511859770526</c:v>
                </c:pt>
                <c:pt idx="1102">
                  <c:v>33.851861095849358</c:v>
                </c:pt>
                <c:pt idx="1103">
                  <c:v>36.369493405701348</c:v>
                </c:pt>
                <c:pt idx="1104">
                  <c:v>36.10700103935045</c:v>
                </c:pt>
                <c:pt idx="1105">
                  <c:v>36.021330566792543</c:v>
                </c:pt>
                <c:pt idx="1106">
                  <c:v>37.473876091901104</c:v>
                </c:pt>
                <c:pt idx="1107">
                  <c:v>38.93622204727113</c:v>
                </c:pt>
                <c:pt idx="1108">
                  <c:v>34.721515087454478</c:v>
                </c:pt>
                <c:pt idx="1109">
                  <c:v>28.45868688756914</c:v>
                </c:pt>
                <c:pt idx="1110">
                  <c:v>34.119281500843989</c:v>
                </c:pt>
                <c:pt idx="1111">
                  <c:v>31.224225017882588</c:v>
                </c:pt>
                <c:pt idx="1112">
                  <c:v>30.389321748711041</c:v>
                </c:pt>
                <c:pt idx="1113">
                  <c:v>28.888356114540937</c:v>
                </c:pt>
                <c:pt idx="1114">
                  <c:v>31.02731859733019</c:v>
                </c:pt>
                <c:pt idx="1115">
                  <c:v>32.653046572834008</c:v>
                </c:pt>
                <c:pt idx="1116">
                  <c:v>26.768766516495923</c:v>
                </c:pt>
                <c:pt idx="1117">
                  <c:v>22.897849386007387</c:v>
                </c:pt>
                <c:pt idx="1118">
                  <c:v>31.883664130214761</c:v>
                </c:pt>
                <c:pt idx="1119">
                  <c:v>21.293811369056094</c:v>
                </c:pt>
                <c:pt idx="1120">
                  <c:v>27.57560386178206</c:v>
                </c:pt>
                <c:pt idx="1121">
                  <c:v>28.431955437769751</c:v>
                </c:pt>
                <c:pt idx="1122">
                  <c:v>35.657085670942543</c:v>
                </c:pt>
                <c:pt idx="1123">
                  <c:v>25.467708229900598</c:v>
                </c:pt>
                <c:pt idx="1124">
                  <c:v>35.503988118339002</c:v>
                </c:pt>
                <c:pt idx="1125">
                  <c:v>33.213268038926877</c:v>
                </c:pt>
                <c:pt idx="1126">
                  <c:v>37.110329708529896</c:v>
                </c:pt>
                <c:pt idx="1127">
                  <c:v>23.586568596277459</c:v>
                </c:pt>
                <c:pt idx="1128">
                  <c:v>27.426328640669261</c:v>
                </c:pt>
                <c:pt idx="1129">
                  <c:v>28.109840327477986</c:v>
                </c:pt>
                <c:pt idx="1130">
                  <c:v>24.061081540109008</c:v>
                </c:pt>
                <c:pt idx="1131">
                  <c:v>27.529267727858375</c:v>
                </c:pt>
                <c:pt idx="1132">
                  <c:v>21.108678783802038</c:v>
                </c:pt>
                <c:pt idx="1133">
                  <c:v>33.490625438695467</c:v>
                </c:pt>
                <c:pt idx="1134">
                  <c:v>30.112545018267856</c:v>
                </c:pt>
                <c:pt idx="1135">
                  <c:v>25.262469862318582</c:v>
                </c:pt>
                <c:pt idx="1136">
                  <c:v>31.048356044433678</c:v>
                </c:pt>
                <c:pt idx="1137">
                  <c:v>30.435396952047668</c:v>
                </c:pt>
                <c:pt idx="1138">
                  <c:v>32.502713795266779</c:v>
                </c:pt>
                <c:pt idx="1139">
                  <c:v>25.377539044723029</c:v>
                </c:pt>
                <c:pt idx="1140">
                  <c:v>24.105361351947842</c:v>
                </c:pt>
                <c:pt idx="1141">
                  <c:v>22.803232132313045</c:v>
                </c:pt>
                <c:pt idx="1142">
                  <c:v>24.471051489933881</c:v>
                </c:pt>
                <c:pt idx="1143">
                  <c:v>25.733204833814447</c:v>
                </c:pt>
                <c:pt idx="1144">
                  <c:v>24.184094968368044</c:v>
                </c:pt>
                <c:pt idx="1145">
                  <c:v>29.850106707128564</c:v>
                </c:pt>
                <c:pt idx="1146">
                  <c:v>28.918268657273394</c:v>
                </c:pt>
                <c:pt idx="1147">
                  <c:v>29.971504974810991</c:v>
                </c:pt>
                <c:pt idx="1148">
                  <c:v>28.982625399594596</c:v>
                </c:pt>
                <c:pt idx="1149">
                  <c:v>17.845886797092902</c:v>
                </c:pt>
                <c:pt idx="1150">
                  <c:v>30.032043066781167</c:v>
                </c:pt>
                <c:pt idx="1151">
                  <c:v>35.069887348788832</c:v>
                </c:pt>
                <c:pt idx="1152">
                  <c:v>33.466612809551734</c:v>
                </c:pt>
                <c:pt idx="1153">
                  <c:v>28.149062793038283</c:v>
                </c:pt>
                <c:pt idx="1154">
                  <c:v>38.555575500865594</c:v>
                </c:pt>
                <c:pt idx="1155">
                  <c:v>27.14083137199713</c:v>
                </c:pt>
                <c:pt idx="1156">
                  <c:v>31.203921284192639</c:v>
                </c:pt>
                <c:pt idx="1157">
                  <c:v>21.692748935236427</c:v>
                </c:pt>
                <c:pt idx="1158">
                  <c:v>27.73035201419296</c:v>
                </c:pt>
                <c:pt idx="1159">
                  <c:v>29.918827422434134</c:v>
                </c:pt>
                <c:pt idx="1160">
                  <c:v>34.654564925834087</c:v>
                </c:pt>
                <c:pt idx="1161">
                  <c:v>10.658079375609574</c:v>
                </c:pt>
                <c:pt idx="1162">
                  <c:v>8.9274524514936999</c:v>
                </c:pt>
                <c:pt idx="1163">
                  <c:v>12.529978295544907</c:v>
                </c:pt>
                <c:pt idx="1164">
                  <c:v>14.163130453958662</c:v>
                </c:pt>
                <c:pt idx="1165">
                  <c:v>13.225162310618444</c:v>
                </c:pt>
                <c:pt idx="1166">
                  <c:v>14.853052485310837</c:v>
                </c:pt>
                <c:pt idx="1167">
                  <c:v>11.509734948844773</c:v>
                </c:pt>
                <c:pt idx="1168">
                  <c:v>12.390322540839648</c:v>
                </c:pt>
                <c:pt idx="1169">
                  <c:v>13.406544374355301</c:v>
                </c:pt>
                <c:pt idx="1170">
                  <c:v>11.12812410649402</c:v>
                </c:pt>
                <c:pt idx="1171">
                  <c:v>8.4671782439891921</c:v>
                </c:pt>
                <c:pt idx="1172">
                  <c:v>10.552387145349673</c:v>
                </c:pt>
                <c:pt idx="1173">
                  <c:v>11.352189224447107</c:v>
                </c:pt>
                <c:pt idx="1174">
                  <c:v>9.7860563465554726</c:v>
                </c:pt>
                <c:pt idx="1175">
                  <c:v>7.9212255168490175</c:v>
                </c:pt>
                <c:pt idx="1176">
                  <c:v>7.2707413312815934</c:v>
                </c:pt>
                <c:pt idx="1177">
                  <c:v>7.4734138254926252</c:v>
                </c:pt>
                <c:pt idx="1178">
                  <c:v>6.6789547504504938</c:v>
                </c:pt>
                <c:pt idx="1179">
                  <c:v>6.7905153641018901</c:v>
                </c:pt>
                <c:pt idx="1180">
                  <c:v>5.6476333281324509</c:v>
                </c:pt>
                <c:pt idx="1181">
                  <c:v>5.7443077899425816</c:v>
                </c:pt>
                <c:pt idx="1182">
                  <c:v>5.6748700427243008</c:v>
                </c:pt>
                <c:pt idx="1183">
                  <c:v>6.1812234049725578</c:v>
                </c:pt>
                <c:pt idx="1184">
                  <c:v>4.9920136502072605</c:v>
                </c:pt>
                <c:pt idx="1185">
                  <c:v>4.4023794548564972</c:v>
                </c:pt>
                <c:pt idx="1186">
                  <c:v>4.561967150460589</c:v>
                </c:pt>
                <c:pt idx="1187">
                  <c:v>4.700174151460434</c:v>
                </c:pt>
                <c:pt idx="1188">
                  <c:v>4.3802375375535885</c:v>
                </c:pt>
                <c:pt idx="1189">
                  <c:v>4.1051719435558853</c:v>
                </c:pt>
                <c:pt idx="1190">
                  <c:v>4.1628551263215963</c:v>
                </c:pt>
                <c:pt idx="1191">
                  <c:v>4.0553591116968768</c:v>
                </c:pt>
                <c:pt idx="1192">
                  <c:v>3.9452916157696416</c:v>
                </c:pt>
                <c:pt idx="1193">
                  <c:v>3.9468739800844532</c:v>
                </c:pt>
                <c:pt idx="1194">
                  <c:v>3.9689575896502904</c:v>
                </c:pt>
                <c:pt idx="1195">
                  <c:v>3.9961044245941824</c:v>
                </c:pt>
                <c:pt idx="1196">
                  <c:v>3.959812773457172</c:v>
                </c:pt>
                <c:pt idx="1197">
                  <c:v>3.8899551562779577</c:v>
                </c:pt>
                <c:pt idx="1198">
                  <c:v>3.9536465213541372</c:v>
                </c:pt>
                <c:pt idx="1199">
                  <c:v>3.6694686374719288</c:v>
                </c:pt>
                <c:pt idx="1200">
                  <c:v>3.9950839448630093</c:v>
                </c:pt>
                <c:pt idx="1201">
                  <c:v>3.8335892750806067</c:v>
                </c:pt>
                <c:pt idx="1202">
                  <c:v>3.7130213725268923</c:v>
                </c:pt>
                <c:pt idx="1203">
                  <c:v>3.7675897036448358</c:v>
                </c:pt>
                <c:pt idx="1204">
                  <c:v>3.7622937153768188</c:v>
                </c:pt>
                <c:pt idx="1205">
                  <c:v>3.6841451923283475</c:v>
                </c:pt>
                <c:pt idx="1206">
                  <c:v>3.6476322199908706</c:v>
                </c:pt>
                <c:pt idx="1207">
                  <c:v>3.8435160287882741</c:v>
                </c:pt>
                <c:pt idx="1208">
                  <c:v>3.8032023343589683</c:v>
                </c:pt>
                <c:pt idx="1209">
                  <c:v>3.8326821170494907</c:v>
                </c:pt>
                <c:pt idx="1210">
                  <c:v>3.9895076741108482</c:v>
                </c:pt>
                <c:pt idx="1211">
                  <c:v>3.660892999630827</c:v>
                </c:pt>
                <c:pt idx="1212">
                  <c:v>3.8670111664476536</c:v>
                </c:pt>
                <c:pt idx="1213">
                  <c:v>3.6982337371441631</c:v>
                </c:pt>
                <c:pt idx="1214">
                  <c:v>4.0953229003307996</c:v>
                </c:pt>
                <c:pt idx="1215">
                  <c:v>3.8559976285177378</c:v>
                </c:pt>
                <c:pt idx="1216">
                  <c:v>3.8863434767351435</c:v>
                </c:pt>
                <c:pt idx="1217">
                  <c:v>4.403135198967556</c:v>
                </c:pt>
                <c:pt idx="1218">
                  <c:v>4.5927491378899727</c:v>
                </c:pt>
                <c:pt idx="1219">
                  <c:v>7.7823834183134881</c:v>
                </c:pt>
                <c:pt idx="1220">
                  <c:v>7.1679935099182241</c:v>
                </c:pt>
                <c:pt idx="1221">
                  <c:v>7.2519798826845117</c:v>
                </c:pt>
                <c:pt idx="1222">
                  <c:v>11.231847515664628</c:v>
                </c:pt>
                <c:pt idx="1223">
                  <c:v>14.009119237445411</c:v>
                </c:pt>
                <c:pt idx="1224">
                  <c:v>13.132981377895646</c:v>
                </c:pt>
                <c:pt idx="1225">
                  <c:v>13.910505210133362</c:v>
                </c:pt>
                <c:pt idx="1226">
                  <c:v>10.291153804408848</c:v>
                </c:pt>
                <c:pt idx="1227">
                  <c:v>8.896332143052577</c:v>
                </c:pt>
                <c:pt idx="1228">
                  <c:v>17.922460918109561</c:v>
                </c:pt>
                <c:pt idx="1229">
                  <c:v>16.114043856094707</c:v>
                </c:pt>
                <c:pt idx="1230">
                  <c:v>21.008063090147122</c:v>
                </c:pt>
                <c:pt idx="1231">
                  <c:v>26.32553164736693</c:v>
                </c:pt>
                <c:pt idx="1232">
                  <c:v>26.992502653857954</c:v>
                </c:pt>
                <c:pt idx="1233">
                  <c:v>28.077514308260998</c:v>
                </c:pt>
                <c:pt idx="1234">
                  <c:v>22.693117915468253</c:v>
                </c:pt>
                <c:pt idx="1235">
                  <c:v>22.009636977467096</c:v>
                </c:pt>
                <c:pt idx="1236">
                  <c:v>32.165615728643424</c:v>
                </c:pt>
                <c:pt idx="1237">
                  <c:v>22.812749635817266</c:v>
                </c:pt>
                <c:pt idx="1238">
                  <c:v>27.606633202192477</c:v>
                </c:pt>
                <c:pt idx="1239">
                  <c:v>22.165628938568858</c:v>
                </c:pt>
                <c:pt idx="1240">
                  <c:v>37.184979358438177</c:v>
                </c:pt>
                <c:pt idx="1241">
                  <c:v>33.685361974035523</c:v>
                </c:pt>
                <c:pt idx="1242">
                  <c:v>29.055786662571425</c:v>
                </c:pt>
                <c:pt idx="1243">
                  <c:v>30.157214097897622</c:v>
                </c:pt>
                <c:pt idx="1244">
                  <c:v>32.169593748664752</c:v>
                </c:pt>
                <c:pt idx="1245">
                  <c:v>32.354704899002975</c:v>
                </c:pt>
                <c:pt idx="1246">
                  <c:v>16.411179815756306</c:v>
                </c:pt>
                <c:pt idx="1247">
                  <c:v>29.71381835254553</c:v>
                </c:pt>
                <c:pt idx="1248">
                  <c:v>34.899002492298777</c:v>
                </c:pt>
                <c:pt idx="1249">
                  <c:v>29.284818095445164</c:v>
                </c:pt>
                <c:pt idx="1250">
                  <c:v>36.754797445519749</c:v>
                </c:pt>
                <c:pt idx="1251">
                  <c:v>40.473066511762809</c:v>
                </c:pt>
                <c:pt idx="1252">
                  <c:v>44.48295529864501</c:v>
                </c:pt>
                <c:pt idx="1253">
                  <c:v>40.540032476245017</c:v>
                </c:pt>
                <c:pt idx="1254">
                  <c:v>37.062990407693761</c:v>
                </c:pt>
                <c:pt idx="1255">
                  <c:v>29.454190504133738</c:v>
                </c:pt>
                <c:pt idx="1256">
                  <c:v>20.061358581481038</c:v>
                </c:pt>
                <c:pt idx="1257">
                  <c:v>22.972386950106348</c:v>
                </c:pt>
                <c:pt idx="1258">
                  <c:v>18.906853986243089</c:v>
                </c:pt>
                <c:pt idx="1259">
                  <c:v>28.748251918230839</c:v>
                </c:pt>
                <c:pt idx="1260">
                  <c:v>24.646991895564685</c:v>
                </c:pt>
                <c:pt idx="1261">
                  <c:v>18.867360595800299</c:v>
                </c:pt>
                <c:pt idx="1262">
                  <c:v>29.876280421140933</c:v>
                </c:pt>
                <c:pt idx="1263">
                  <c:v>29.820996850092151</c:v>
                </c:pt>
                <c:pt idx="1264">
                  <c:v>42.603268585181986</c:v>
                </c:pt>
                <c:pt idx="1265">
                  <c:v>25.118863006829461</c:v>
                </c:pt>
                <c:pt idx="1266">
                  <c:v>28.349130832300151</c:v>
                </c:pt>
                <c:pt idx="1267">
                  <c:v>37.24306933279162</c:v>
                </c:pt>
                <c:pt idx="1268">
                  <c:v>28.971905385494946</c:v>
                </c:pt>
                <c:pt idx="1269">
                  <c:v>23.908820319396686</c:v>
                </c:pt>
                <c:pt idx="1270">
                  <c:v>48.148844528606617</c:v>
                </c:pt>
                <c:pt idx="1271">
                  <c:v>40.770520174920847</c:v>
                </c:pt>
                <c:pt idx="1272">
                  <c:v>34.816069112887106</c:v>
                </c:pt>
                <c:pt idx="1273">
                  <c:v>20.94591190895526</c:v>
                </c:pt>
                <c:pt idx="1274">
                  <c:v>32.720819545481675</c:v>
                </c:pt>
                <c:pt idx="1275">
                  <c:v>28.554540431259056</c:v>
                </c:pt>
                <c:pt idx="1276">
                  <c:v>42.127366844203436</c:v>
                </c:pt>
                <c:pt idx="1277">
                  <c:v>31.101167079293379</c:v>
                </c:pt>
                <c:pt idx="1278">
                  <c:v>49.40106859598913</c:v>
                </c:pt>
                <c:pt idx="1279">
                  <c:v>44.097076996211285</c:v>
                </c:pt>
                <c:pt idx="1280">
                  <c:v>23.019412415701424</c:v>
                </c:pt>
                <c:pt idx="1281">
                  <c:v>23.512278676727171</c:v>
                </c:pt>
                <c:pt idx="1282">
                  <c:v>15.645205719222377</c:v>
                </c:pt>
                <c:pt idx="1283">
                  <c:v>19.091004044783144</c:v>
                </c:pt>
                <c:pt idx="1284">
                  <c:v>24.227457022810551</c:v>
                </c:pt>
                <c:pt idx="1285">
                  <c:v>40.691829593464099</c:v>
                </c:pt>
                <c:pt idx="1286">
                  <c:v>34.633090676394197</c:v>
                </c:pt>
                <c:pt idx="1287">
                  <c:v>39.864553600633265</c:v>
                </c:pt>
                <c:pt idx="1288">
                  <c:v>35.322712474577799</c:v>
                </c:pt>
                <c:pt idx="1289">
                  <c:v>30.576275641394112</c:v>
                </c:pt>
                <c:pt idx="1290">
                  <c:v>35.125738667093763</c:v>
                </c:pt>
                <c:pt idx="1291">
                  <c:v>31.539182266024223</c:v>
                </c:pt>
                <c:pt idx="1292">
                  <c:v>41.456476570555587</c:v>
                </c:pt>
                <c:pt idx="1293">
                  <c:v>33.335540853529011</c:v>
                </c:pt>
                <c:pt idx="1294">
                  <c:v>43.39908370065109</c:v>
                </c:pt>
                <c:pt idx="1295">
                  <c:v>22.120422526322091</c:v>
                </c:pt>
                <c:pt idx="1296">
                  <c:v>25.72438105152305</c:v>
                </c:pt>
                <c:pt idx="1297">
                  <c:v>37.933118804747764</c:v>
                </c:pt>
                <c:pt idx="1298">
                  <c:v>47.339886960964797</c:v>
                </c:pt>
                <c:pt idx="1299">
                  <c:v>36.005593301740547</c:v>
                </c:pt>
                <c:pt idx="1300">
                  <c:v>36.108205796501444</c:v>
                </c:pt>
                <c:pt idx="1301">
                  <c:v>35.665825932557361</c:v>
                </c:pt>
                <c:pt idx="1302">
                  <c:v>35.639343073525353</c:v>
                </c:pt>
                <c:pt idx="1303">
                  <c:v>29.700847141615373</c:v>
                </c:pt>
                <c:pt idx="1304">
                  <c:v>21.716141293640277</c:v>
                </c:pt>
                <c:pt idx="1305">
                  <c:v>33.403195570150892</c:v>
                </c:pt>
                <c:pt idx="1306">
                  <c:v>25.073779703780296</c:v>
                </c:pt>
                <c:pt idx="1307">
                  <c:v>17.690641733343103</c:v>
                </c:pt>
                <c:pt idx="1308">
                  <c:v>22.22914122306987</c:v>
                </c:pt>
                <c:pt idx="1309">
                  <c:v>21.742006540795032</c:v>
                </c:pt>
                <c:pt idx="1310">
                  <c:v>33.410051261571908</c:v>
                </c:pt>
                <c:pt idx="1311">
                  <c:v>34.013605559521267</c:v>
                </c:pt>
                <c:pt idx="1312">
                  <c:v>32.790678123315978</c:v>
                </c:pt>
                <c:pt idx="1313">
                  <c:v>34.274372601674649</c:v>
                </c:pt>
                <c:pt idx="1314">
                  <c:v>39.675710273094232</c:v>
                </c:pt>
                <c:pt idx="1315">
                  <c:v>35.258968584969793</c:v>
                </c:pt>
                <c:pt idx="1316">
                  <c:v>36.531655864353574</c:v>
                </c:pt>
                <c:pt idx="1317">
                  <c:v>27.39229390992185</c:v>
                </c:pt>
                <c:pt idx="1318">
                  <c:v>38.661160222880099</c:v>
                </c:pt>
                <c:pt idx="1319">
                  <c:v>43.282759200471958</c:v>
                </c:pt>
                <c:pt idx="1320">
                  <c:v>40.881618193397564</c:v>
                </c:pt>
                <c:pt idx="1321">
                  <c:v>39.403906467662885</c:v>
                </c:pt>
                <c:pt idx="1322">
                  <c:v>40.748551314664446</c:v>
                </c:pt>
                <c:pt idx="1323">
                  <c:v>32.662709103087828</c:v>
                </c:pt>
                <c:pt idx="1324">
                  <c:v>33.441711495123783</c:v>
                </c:pt>
                <c:pt idx="1325">
                  <c:v>33.283875065576261</c:v>
                </c:pt>
                <c:pt idx="1326">
                  <c:v>35.708876800801967</c:v>
                </c:pt>
                <c:pt idx="1327">
                  <c:v>29.650555090247444</c:v>
                </c:pt>
                <c:pt idx="1328">
                  <c:v>36.521808613259942</c:v>
                </c:pt>
                <c:pt idx="1329">
                  <c:v>17.048822896694748</c:v>
                </c:pt>
                <c:pt idx="1330">
                  <c:v>39.311802312711876</c:v>
                </c:pt>
                <c:pt idx="1331">
                  <c:v>38.798124115138052</c:v>
                </c:pt>
                <c:pt idx="1332">
                  <c:v>40.385629718232529</c:v>
                </c:pt>
                <c:pt idx="1333">
                  <c:v>37.645898350210992</c:v>
                </c:pt>
                <c:pt idx="1334">
                  <c:v>28.899097017629181</c:v>
                </c:pt>
                <c:pt idx="1335">
                  <c:v>23.676498580610904</c:v>
                </c:pt>
                <c:pt idx="1336">
                  <c:v>15.52471455840333</c:v>
                </c:pt>
                <c:pt idx="1337">
                  <c:v>16.963966997797908</c:v>
                </c:pt>
                <c:pt idx="1338">
                  <c:v>25.764104592599899</c:v>
                </c:pt>
                <c:pt idx="1339">
                  <c:v>38.183997883183693</c:v>
                </c:pt>
                <c:pt idx="1340">
                  <c:v>37.348702504231134</c:v>
                </c:pt>
                <c:pt idx="1341">
                  <c:v>25.920428335136016</c:v>
                </c:pt>
                <c:pt idx="1342">
                  <c:v>27.681761815463226</c:v>
                </c:pt>
                <c:pt idx="1343">
                  <c:v>22.647382690122065</c:v>
                </c:pt>
                <c:pt idx="1344">
                  <c:v>27.289499130131233</c:v>
                </c:pt>
                <c:pt idx="1345">
                  <c:v>24.84680982593752</c:v>
                </c:pt>
                <c:pt idx="1346">
                  <c:v>25.656792759177971</c:v>
                </c:pt>
                <c:pt idx="1347">
                  <c:v>25.875581853621512</c:v>
                </c:pt>
                <c:pt idx="1348">
                  <c:v>31.893780469409016</c:v>
                </c:pt>
                <c:pt idx="1349">
                  <c:v>30.045860005050706</c:v>
                </c:pt>
                <c:pt idx="1350">
                  <c:v>25.316722258322045</c:v>
                </c:pt>
                <c:pt idx="1351">
                  <c:v>34.255090813106428</c:v>
                </c:pt>
                <c:pt idx="1352">
                  <c:v>20.051483597533192</c:v>
                </c:pt>
                <c:pt idx="1353">
                  <c:v>23.968932259718713</c:v>
                </c:pt>
                <c:pt idx="1354">
                  <c:v>26.318081102645895</c:v>
                </c:pt>
                <c:pt idx="1355">
                  <c:v>25.843376011216467</c:v>
                </c:pt>
                <c:pt idx="1356">
                  <c:v>24.82421772928366</c:v>
                </c:pt>
                <c:pt idx="1357">
                  <c:v>20.821165017617162</c:v>
                </c:pt>
                <c:pt idx="1358">
                  <c:v>29.943993865838792</c:v>
                </c:pt>
                <c:pt idx="1359">
                  <c:v>23.360461854946411</c:v>
                </c:pt>
                <c:pt idx="1360">
                  <c:v>14.677594280043449</c:v>
                </c:pt>
                <c:pt idx="1361">
                  <c:v>19.229305410803509</c:v>
                </c:pt>
                <c:pt idx="1362">
                  <c:v>31.795305982919896</c:v>
                </c:pt>
                <c:pt idx="1363">
                  <c:v>36.046443282892625</c:v>
                </c:pt>
                <c:pt idx="1364">
                  <c:v>40.375886547685134</c:v>
                </c:pt>
                <c:pt idx="1365">
                  <c:v>26.979333386901772</c:v>
                </c:pt>
                <c:pt idx="1366">
                  <c:v>33.170009408595632</c:v>
                </c:pt>
                <c:pt idx="1367">
                  <c:v>36.742151642813361</c:v>
                </c:pt>
                <c:pt idx="1368">
                  <c:v>27.185633079883477</c:v>
                </c:pt>
                <c:pt idx="1369">
                  <c:v>19.642816051165713</c:v>
                </c:pt>
                <c:pt idx="1370">
                  <c:v>38.575628988877384</c:v>
                </c:pt>
                <c:pt idx="1371">
                  <c:v>28.255162895877316</c:v>
                </c:pt>
                <c:pt idx="1372">
                  <c:v>18.925470711604</c:v>
                </c:pt>
                <c:pt idx="1373">
                  <c:v>26.377395514624524</c:v>
                </c:pt>
                <c:pt idx="1374">
                  <c:v>30.339977930705064</c:v>
                </c:pt>
                <c:pt idx="1375">
                  <c:v>32.371896981741735</c:v>
                </c:pt>
                <c:pt idx="1376">
                  <c:v>32.520462807078054</c:v>
                </c:pt>
                <c:pt idx="1377">
                  <c:v>34.933943310606743</c:v>
                </c:pt>
                <c:pt idx="1378">
                  <c:v>39.885498409636952</c:v>
                </c:pt>
                <c:pt idx="1379">
                  <c:v>29.162655014835835</c:v>
                </c:pt>
                <c:pt idx="1380">
                  <c:v>28.918240910427961</c:v>
                </c:pt>
                <c:pt idx="1381">
                  <c:v>17.632260072327931</c:v>
                </c:pt>
                <c:pt idx="1382">
                  <c:v>18.975211044805896</c:v>
                </c:pt>
                <c:pt idx="1383">
                  <c:v>29.72073200747376</c:v>
                </c:pt>
                <c:pt idx="1384">
                  <c:v>32.886607536041069</c:v>
                </c:pt>
                <c:pt idx="1385">
                  <c:v>29.309076533646373</c:v>
                </c:pt>
                <c:pt idx="1386">
                  <c:v>24.120730996593885</c:v>
                </c:pt>
                <c:pt idx="1387">
                  <c:v>23.505388182329078</c:v>
                </c:pt>
                <c:pt idx="1388">
                  <c:v>20.622555735729577</c:v>
                </c:pt>
                <c:pt idx="1389">
                  <c:v>18.023239078775198</c:v>
                </c:pt>
                <c:pt idx="1390">
                  <c:v>44.591703675360407</c:v>
                </c:pt>
                <c:pt idx="1391">
                  <c:v>40.136052222039588</c:v>
                </c:pt>
                <c:pt idx="1392">
                  <c:v>36.621525265256793</c:v>
                </c:pt>
                <c:pt idx="1393">
                  <c:v>29.788026632764296</c:v>
                </c:pt>
                <c:pt idx="1394">
                  <c:v>23.361307897605577</c:v>
                </c:pt>
                <c:pt idx="1395">
                  <c:v>36.269179992049004</c:v>
                </c:pt>
                <c:pt idx="1396">
                  <c:v>37.983121757331787</c:v>
                </c:pt>
                <c:pt idx="1397">
                  <c:v>44.308162249752428</c:v>
                </c:pt>
                <c:pt idx="1398">
                  <c:v>33.825653962311506</c:v>
                </c:pt>
                <c:pt idx="1399">
                  <c:v>34.555568697602332</c:v>
                </c:pt>
                <c:pt idx="1400">
                  <c:v>16.936267298625431</c:v>
                </c:pt>
                <c:pt idx="1401">
                  <c:v>32.531711250334318</c:v>
                </c:pt>
                <c:pt idx="1402">
                  <c:v>26.470611827196379</c:v>
                </c:pt>
                <c:pt idx="1403">
                  <c:v>21.152406951438675</c:v>
                </c:pt>
                <c:pt idx="1404">
                  <c:v>24.097423658636497</c:v>
                </c:pt>
                <c:pt idx="1405">
                  <c:v>21.263715815879159</c:v>
                </c:pt>
                <c:pt idx="1406">
                  <c:v>19.000354102569617</c:v>
                </c:pt>
                <c:pt idx="1407">
                  <c:v>20.519296886211226</c:v>
                </c:pt>
                <c:pt idx="1408">
                  <c:v>18.780558691484373</c:v>
                </c:pt>
                <c:pt idx="1409">
                  <c:v>14.160892403296755</c:v>
                </c:pt>
                <c:pt idx="1410">
                  <c:v>12.139838478426624</c:v>
                </c:pt>
                <c:pt idx="1411">
                  <c:v>14.758342890985121</c:v>
                </c:pt>
                <c:pt idx="1412">
                  <c:v>11.753136585725043</c:v>
                </c:pt>
                <c:pt idx="1413">
                  <c:v>11.473036510334445</c:v>
                </c:pt>
                <c:pt idx="1414">
                  <c:v>9.4973857961484391</c:v>
                </c:pt>
                <c:pt idx="1415">
                  <c:v>8.0045770017408202</c:v>
                </c:pt>
                <c:pt idx="1416">
                  <c:v>9.8029423990989901</c:v>
                </c:pt>
                <c:pt idx="1417">
                  <c:v>10.47624100552934</c:v>
                </c:pt>
                <c:pt idx="1418">
                  <c:v>9.8169728686740569</c:v>
                </c:pt>
                <c:pt idx="1419">
                  <c:v>10.706400553281291</c:v>
                </c:pt>
                <c:pt idx="1420">
                  <c:v>8.39185438537503</c:v>
                </c:pt>
                <c:pt idx="1421">
                  <c:v>7.0987278464250458</c:v>
                </c:pt>
                <c:pt idx="1422">
                  <c:v>7.1636278173704433</c:v>
                </c:pt>
                <c:pt idx="1423">
                  <c:v>6.3984737876987001</c:v>
                </c:pt>
                <c:pt idx="1424">
                  <c:v>6.6949515941070352</c:v>
                </c:pt>
                <c:pt idx="1425">
                  <c:v>6.4241015528187395</c:v>
                </c:pt>
                <c:pt idx="1426">
                  <c:v>6.2286670032452136</c:v>
                </c:pt>
                <c:pt idx="1427">
                  <c:v>4.7786411665196376</c:v>
                </c:pt>
                <c:pt idx="1428">
                  <c:v>4.2978672278616292</c:v>
                </c:pt>
                <c:pt idx="1429">
                  <c:v>5.2110266924967785</c:v>
                </c:pt>
                <c:pt idx="1430">
                  <c:v>5.3636329485588607</c:v>
                </c:pt>
                <c:pt idx="1431">
                  <c:v>5.5000982300183026</c:v>
                </c:pt>
                <c:pt idx="1432">
                  <c:v>4.9102789808954883</c:v>
                </c:pt>
                <c:pt idx="1433">
                  <c:v>4.9484236461723397</c:v>
                </c:pt>
                <c:pt idx="1434">
                  <c:v>5.0435595085349449</c:v>
                </c:pt>
                <c:pt idx="1435">
                  <c:v>4.8778162619749876</c:v>
                </c:pt>
                <c:pt idx="1436">
                  <c:v>4.7533472348867072</c:v>
                </c:pt>
                <c:pt idx="1437">
                  <c:v>4.4678875468534436</c:v>
                </c:pt>
                <c:pt idx="1438">
                  <c:v>4.5480350868377428</c:v>
                </c:pt>
                <c:pt idx="1439">
                  <c:v>5.0469457494382031</c:v>
                </c:pt>
                <c:pt idx="1440">
                  <c:v>4.8453751445243558</c:v>
                </c:pt>
                <c:pt idx="1441">
                  <c:v>4.4174997829139917</c:v>
                </c:pt>
                <c:pt idx="1442">
                  <c:v>4.0414117777430754</c:v>
                </c:pt>
                <c:pt idx="1443">
                  <c:v>4.5342096560759053</c:v>
                </c:pt>
                <c:pt idx="1444">
                  <c:v>4.5093450946541491</c:v>
                </c:pt>
                <c:pt idx="1445">
                  <c:v>4.3588987304825082</c:v>
                </c:pt>
                <c:pt idx="1446">
                  <c:v>4.3296500435847989</c:v>
                </c:pt>
                <c:pt idx="1447">
                  <c:v>4.3681896804144031</c:v>
                </c:pt>
                <c:pt idx="1448">
                  <c:v>4.7436351780993036</c:v>
                </c:pt>
                <c:pt idx="1449">
                  <c:v>4.4528658123944016</c:v>
                </c:pt>
                <c:pt idx="1450">
                  <c:v>4.3542095243209511</c:v>
                </c:pt>
                <c:pt idx="1451">
                  <c:v>4.167696516784325</c:v>
                </c:pt>
                <c:pt idx="1452">
                  <c:v>3.9447269275560304</c:v>
                </c:pt>
                <c:pt idx="1453">
                  <c:v>4.4801972927436591</c:v>
                </c:pt>
                <c:pt idx="1454">
                  <c:v>4.0922468098507085</c:v>
                </c:pt>
                <c:pt idx="1455">
                  <c:v>4.1812725737965568</c:v>
                </c:pt>
                <c:pt idx="1456">
                  <c:v>4.2645746717229756</c:v>
                </c:pt>
                <c:pt idx="1457">
                  <c:v>4.3058999034168544</c:v>
                </c:pt>
                <c:pt idx="1458">
                  <c:v>6.3698849343203578</c:v>
                </c:pt>
                <c:pt idx="1459">
                  <c:v>5.9184538946741245</c:v>
                </c:pt>
                <c:pt idx="1460">
                  <c:v>6.7329660710043093</c:v>
                </c:pt>
                <c:pt idx="1461">
                  <c:v>6.5276897162217518</c:v>
                </c:pt>
                <c:pt idx="1462">
                  <c:v>7.3563364576772923</c:v>
                </c:pt>
                <c:pt idx="1463">
                  <c:v>17.645384416313391</c:v>
                </c:pt>
                <c:pt idx="1464">
                  <c:v>14.149489134160319</c:v>
                </c:pt>
                <c:pt idx="1465">
                  <c:v>8.7678561713954277</c:v>
                </c:pt>
                <c:pt idx="1466">
                  <c:v>9.1694148555760293</c:v>
                </c:pt>
                <c:pt idx="1467">
                  <c:v>17.612190146998085</c:v>
                </c:pt>
                <c:pt idx="1468">
                  <c:v>20.038140838672181</c:v>
                </c:pt>
                <c:pt idx="1469">
                  <c:v>15.0252172085385</c:v>
                </c:pt>
                <c:pt idx="1470">
                  <c:v>26.021981416145124</c:v>
                </c:pt>
                <c:pt idx="1471">
                  <c:v>19.458187080299005</c:v>
                </c:pt>
                <c:pt idx="1472">
                  <c:v>23.912886482021744</c:v>
                </c:pt>
                <c:pt idx="1473">
                  <c:v>23.17826560797559</c:v>
                </c:pt>
                <c:pt idx="1474">
                  <c:v>32.89066388452315</c:v>
                </c:pt>
                <c:pt idx="1475">
                  <c:v>40.264995457090322</c:v>
                </c:pt>
                <c:pt idx="1476">
                  <c:v>36.730153384329142</c:v>
                </c:pt>
                <c:pt idx="1477">
                  <c:v>26.915104463768071</c:v>
                </c:pt>
                <c:pt idx="1478">
                  <c:v>46.066661260625544</c:v>
                </c:pt>
                <c:pt idx="1479">
                  <c:v>38.603524226995866</c:v>
                </c:pt>
                <c:pt idx="1480">
                  <c:v>41.309641431194542</c:v>
                </c:pt>
                <c:pt idx="1481">
                  <c:v>38.973611768239827</c:v>
                </c:pt>
                <c:pt idx="1482">
                  <c:v>39.683908497703932</c:v>
                </c:pt>
                <c:pt idx="1483">
                  <c:v>23.721027038203111</c:v>
                </c:pt>
                <c:pt idx="1484">
                  <c:v>27.861864637115819</c:v>
                </c:pt>
                <c:pt idx="1485">
                  <c:v>20.951520919832632</c:v>
                </c:pt>
                <c:pt idx="1486">
                  <c:v>19.520300821735049</c:v>
                </c:pt>
                <c:pt idx="1487">
                  <c:v>15.187361685325119</c:v>
                </c:pt>
                <c:pt idx="1488">
                  <c:v>11.977544060592626</c:v>
                </c:pt>
                <c:pt idx="1489">
                  <c:v>14.45272831322313</c:v>
                </c:pt>
                <c:pt idx="1490">
                  <c:v>18.949750028779533</c:v>
                </c:pt>
                <c:pt idx="1491">
                  <c:v>19.437523382626299</c:v>
                </c:pt>
                <c:pt idx="1492">
                  <c:v>22.200183002348904</c:v>
                </c:pt>
                <c:pt idx="1493">
                  <c:v>30.703633500866555</c:v>
                </c:pt>
                <c:pt idx="1494">
                  <c:v>32.011357825192576</c:v>
                </c:pt>
                <c:pt idx="1495">
                  <c:v>20.11154256268609</c:v>
                </c:pt>
                <c:pt idx="1496">
                  <c:v>24.730631882954047</c:v>
                </c:pt>
                <c:pt idx="1497">
                  <c:v>23.366505910883838</c:v>
                </c:pt>
                <c:pt idx="1498">
                  <c:v>35.189482130337993</c:v>
                </c:pt>
                <c:pt idx="1499">
                  <c:v>32.169727799865633</c:v>
                </c:pt>
                <c:pt idx="1500">
                  <c:v>17.608432202265888</c:v>
                </c:pt>
                <c:pt idx="1501">
                  <c:v>16.547369565773494</c:v>
                </c:pt>
                <c:pt idx="1502">
                  <c:v>16.968280284971616</c:v>
                </c:pt>
                <c:pt idx="1503">
                  <c:v>19.819134851166119</c:v>
                </c:pt>
                <c:pt idx="1504">
                  <c:v>23.796156149147119</c:v>
                </c:pt>
                <c:pt idx="1505">
                  <c:v>28.951103926243526</c:v>
                </c:pt>
                <c:pt idx="1506">
                  <c:v>31.777227104516005</c:v>
                </c:pt>
                <c:pt idx="1507">
                  <c:v>24.689637833297219</c:v>
                </c:pt>
                <c:pt idx="1508">
                  <c:v>20.087402089127536</c:v>
                </c:pt>
                <c:pt idx="1509">
                  <c:v>21.230913658868811</c:v>
                </c:pt>
                <c:pt idx="1510">
                  <c:v>39.490666045191603</c:v>
                </c:pt>
                <c:pt idx="1511">
                  <c:v>36.816774033794971</c:v>
                </c:pt>
                <c:pt idx="1512">
                  <c:v>37.674388524780625</c:v>
                </c:pt>
                <c:pt idx="1513">
                  <c:v>34.696714269078576</c:v>
                </c:pt>
                <c:pt idx="1514">
                  <c:v>31.062103750484638</c:v>
                </c:pt>
                <c:pt idx="1515">
                  <c:v>43.918046886847648</c:v>
                </c:pt>
                <c:pt idx="1516">
                  <c:v>42.648028001638338</c:v>
                </c:pt>
                <c:pt idx="1517">
                  <c:v>42.175259667080752</c:v>
                </c:pt>
                <c:pt idx="1518">
                  <c:v>48.489967363862675</c:v>
                </c:pt>
                <c:pt idx="1519">
                  <c:v>44.991067616256551</c:v>
                </c:pt>
                <c:pt idx="1520">
                  <c:v>46.265333871081005</c:v>
                </c:pt>
                <c:pt idx="1521">
                  <c:v>40.249549154474686</c:v>
                </c:pt>
                <c:pt idx="1522">
                  <c:v>37.308326805406857</c:v>
                </c:pt>
                <c:pt idx="1523">
                  <c:v>37.712526363897346</c:v>
                </c:pt>
                <c:pt idx="1524">
                  <c:v>25.008649831769503</c:v>
                </c:pt>
                <c:pt idx="1525">
                  <c:v>11.997621192765372</c:v>
                </c:pt>
                <c:pt idx="1526">
                  <c:v>30.721213339631536</c:v>
                </c:pt>
                <c:pt idx="1527">
                  <c:v>33.628030257625305</c:v>
                </c:pt>
                <c:pt idx="1528">
                  <c:v>43.756827387066686</c:v>
                </c:pt>
                <c:pt idx="1529">
                  <c:v>32.028324181559285</c:v>
                </c:pt>
                <c:pt idx="1530">
                  <c:v>27.71418156279627</c:v>
                </c:pt>
                <c:pt idx="1531">
                  <c:v>7.4473647310541509</c:v>
                </c:pt>
                <c:pt idx="1532">
                  <c:v>14.440441645189306</c:v>
                </c:pt>
                <c:pt idx="1533">
                  <c:v>39.598467103608023</c:v>
                </c:pt>
                <c:pt idx="1534">
                  <c:v>43.564882972995278</c:v>
                </c:pt>
                <c:pt idx="1535">
                  <c:v>40.007276577057603</c:v>
                </c:pt>
                <c:pt idx="1536">
                  <c:v>32.852352424890881</c:v>
                </c:pt>
                <c:pt idx="1537">
                  <c:v>45.588979331277699</c:v>
                </c:pt>
                <c:pt idx="1538">
                  <c:v>29.946501210419761</c:v>
                </c:pt>
                <c:pt idx="1539">
                  <c:v>36.53293133870649</c:v>
                </c:pt>
                <c:pt idx="1540">
                  <c:v>45.40111968334417</c:v>
                </c:pt>
                <c:pt idx="1541">
                  <c:v>39.19105302995689</c:v>
                </c:pt>
                <c:pt idx="1542">
                  <c:v>37.963158137861107</c:v>
                </c:pt>
                <c:pt idx="1543">
                  <c:v>37.90130190354536</c:v>
                </c:pt>
                <c:pt idx="1544">
                  <c:v>38.532714090300978</c:v>
                </c:pt>
                <c:pt idx="1545">
                  <c:v>37.938680806681177</c:v>
                </c:pt>
                <c:pt idx="1546">
                  <c:v>39.269442424553738</c:v>
                </c:pt>
                <c:pt idx="1547">
                  <c:v>47.556251206788779</c:v>
                </c:pt>
                <c:pt idx="1548">
                  <c:v>36.50251737537905</c:v>
                </c:pt>
                <c:pt idx="1549">
                  <c:v>45.285729268942511</c:v>
                </c:pt>
                <c:pt idx="1550">
                  <c:v>39.375612522780543</c:v>
                </c:pt>
                <c:pt idx="1551">
                  <c:v>39.021826495968689</c:v>
                </c:pt>
                <c:pt idx="1552">
                  <c:v>37.144534211110823</c:v>
                </c:pt>
                <c:pt idx="1553">
                  <c:v>54.304769361245285</c:v>
                </c:pt>
                <c:pt idx="1554">
                  <c:v>48.036301354910407</c:v>
                </c:pt>
                <c:pt idx="1555">
                  <c:v>51.356525018206447</c:v>
                </c:pt>
                <c:pt idx="1556">
                  <c:v>52.988463457387958</c:v>
                </c:pt>
                <c:pt idx="1557">
                  <c:v>56.131107994457622</c:v>
                </c:pt>
                <c:pt idx="1558">
                  <c:v>39.254901514453181</c:v>
                </c:pt>
                <c:pt idx="1559">
                  <c:v>33.859861507209978</c:v>
                </c:pt>
                <c:pt idx="1560">
                  <c:v>24.579172886066747</c:v>
                </c:pt>
                <c:pt idx="1561">
                  <c:v>34.604587979279181</c:v>
                </c:pt>
                <c:pt idx="1562">
                  <c:v>20.843400454541349</c:v>
                </c:pt>
                <c:pt idx="1563">
                  <c:v>15.964110888838089</c:v>
                </c:pt>
                <c:pt idx="1564">
                  <c:v>21.323833311687402</c:v>
                </c:pt>
                <c:pt idx="1565">
                  <c:v>26.370300115530942</c:v>
                </c:pt>
                <c:pt idx="1566">
                  <c:v>36.215783271061966</c:v>
                </c:pt>
                <c:pt idx="1567">
                  <c:v>46.259516656936484</c:v>
                </c:pt>
                <c:pt idx="1568">
                  <c:v>53.063456599832513</c:v>
                </c:pt>
                <c:pt idx="1569">
                  <c:v>66.004885219233287</c:v>
                </c:pt>
                <c:pt idx="1570">
                  <c:v>40.506133562886781</c:v>
                </c:pt>
                <c:pt idx="1571">
                  <c:v>50.21434525125845</c:v>
                </c:pt>
                <c:pt idx="1572">
                  <c:v>48.430166288400933</c:v>
                </c:pt>
                <c:pt idx="1573">
                  <c:v>43.767296307037576</c:v>
                </c:pt>
                <c:pt idx="1574">
                  <c:v>56.428429702986136</c:v>
                </c:pt>
                <c:pt idx="1575">
                  <c:v>53.641550670542848</c:v>
                </c:pt>
                <c:pt idx="1576">
                  <c:v>49.149753717971819</c:v>
                </c:pt>
                <c:pt idx="1577">
                  <c:v>50.718570305377874</c:v>
                </c:pt>
                <c:pt idx="1578">
                  <c:v>52.838150162558897</c:v>
                </c:pt>
                <c:pt idx="1579">
                  <c:v>43.23066735231216</c:v>
                </c:pt>
                <c:pt idx="1580">
                  <c:v>39.305366322528066</c:v>
                </c:pt>
                <c:pt idx="1581">
                  <c:v>38.763049208529132</c:v>
                </c:pt>
                <c:pt idx="1582">
                  <c:v>36.771265370339712</c:v>
                </c:pt>
                <c:pt idx="1583">
                  <c:v>49.452775637886113</c:v>
                </c:pt>
                <c:pt idx="1584">
                  <c:v>55.948578854789531</c:v>
                </c:pt>
                <c:pt idx="1585">
                  <c:v>63.872589660567215</c:v>
                </c:pt>
                <c:pt idx="1586">
                  <c:v>60.743418490069345</c:v>
                </c:pt>
                <c:pt idx="1587">
                  <c:v>62.662485147203718</c:v>
                </c:pt>
                <c:pt idx="1588">
                  <c:v>56.790615649119673</c:v>
                </c:pt>
                <c:pt idx="1589">
                  <c:v>33.416963050256854</c:v>
                </c:pt>
                <c:pt idx="1590">
                  <c:v>32.65743907770279</c:v>
                </c:pt>
                <c:pt idx="1591">
                  <c:v>35.441035847503308</c:v>
                </c:pt>
                <c:pt idx="1592">
                  <c:v>36.088977555106617</c:v>
                </c:pt>
                <c:pt idx="1593">
                  <c:v>46.692533324147625</c:v>
                </c:pt>
                <c:pt idx="1594">
                  <c:v>38.869479661319851</c:v>
                </c:pt>
                <c:pt idx="1595">
                  <c:v>44.419593801817612</c:v>
                </c:pt>
                <c:pt idx="1596">
                  <c:v>45.103095641655912</c:v>
                </c:pt>
                <c:pt idx="1597">
                  <c:v>33.57743147679507</c:v>
                </c:pt>
                <c:pt idx="1598">
                  <c:v>20.722753116812743</c:v>
                </c:pt>
                <c:pt idx="1599">
                  <c:v>41.601636449060273</c:v>
                </c:pt>
                <c:pt idx="1600">
                  <c:v>44.655549284729858</c:v>
                </c:pt>
                <c:pt idx="1601">
                  <c:v>54.916213151550622</c:v>
                </c:pt>
                <c:pt idx="1602">
                  <c:v>47.769879785568236</c:v>
                </c:pt>
                <c:pt idx="1603">
                  <c:v>53.071719878343224</c:v>
                </c:pt>
                <c:pt idx="1604">
                  <c:v>45.508377716396531</c:v>
                </c:pt>
                <c:pt idx="1605">
                  <c:v>39.966877463955989</c:v>
                </c:pt>
                <c:pt idx="1606">
                  <c:v>32.540681637874535</c:v>
                </c:pt>
                <c:pt idx="1607">
                  <c:v>46.357604991668481</c:v>
                </c:pt>
                <c:pt idx="1608">
                  <c:v>41.872418121685619</c:v>
                </c:pt>
                <c:pt idx="1609">
                  <c:v>42.494050395037661</c:v>
                </c:pt>
                <c:pt idx="1610">
                  <c:v>34.073095681843476</c:v>
                </c:pt>
                <c:pt idx="1611">
                  <c:v>42.6194412816129</c:v>
                </c:pt>
                <c:pt idx="1612">
                  <c:v>39.478721717374995</c:v>
                </c:pt>
                <c:pt idx="1613">
                  <c:v>38.649525185084613</c:v>
                </c:pt>
                <c:pt idx="1614">
                  <c:v>19.566725413486573</c:v>
                </c:pt>
                <c:pt idx="1615">
                  <c:v>39.110804640442268</c:v>
                </c:pt>
                <c:pt idx="1616">
                  <c:v>41.80576542356679</c:v>
                </c:pt>
                <c:pt idx="1617">
                  <c:v>38.514478657636822</c:v>
                </c:pt>
                <c:pt idx="1618">
                  <c:v>27.621800801252551</c:v>
                </c:pt>
                <c:pt idx="1619">
                  <c:v>27.869192002223066</c:v>
                </c:pt>
                <c:pt idx="1620">
                  <c:v>32.873742027463592</c:v>
                </c:pt>
                <c:pt idx="1621">
                  <c:v>21.102643185085178</c:v>
                </c:pt>
                <c:pt idx="1622">
                  <c:v>36.79710299540222</c:v>
                </c:pt>
                <c:pt idx="1623">
                  <c:v>36.920758231184983</c:v>
                </c:pt>
                <c:pt idx="1624">
                  <c:v>48.568411405468602</c:v>
                </c:pt>
                <c:pt idx="1625">
                  <c:v>34.346975039311147</c:v>
                </c:pt>
                <c:pt idx="1626">
                  <c:v>40.794337268665814</c:v>
                </c:pt>
                <c:pt idx="1627">
                  <c:v>40.636450920196012</c:v>
                </c:pt>
                <c:pt idx="1628">
                  <c:v>42.198460906030292</c:v>
                </c:pt>
                <c:pt idx="1629">
                  <c:v>52.762895865926218</c:v>
                </c:pt>
                <c:pt idx="1630">
                  <c:v>51.563484675964752</c:v>
                </c:pt>
                <c:pt idx="1631">
                  <c:v>50.287998463859715</c:v>
                </c:pt>
                <c:pt idx="1632">
                  <c:v>27.602557173710551</c:v>
                </c:pt>
                <c:pt idx="1633">
                  <c:v>34.601249636290262</c:v>
                </c:pt>
                <c:pt idx="1634">
                  <c:v>33.621095874672037</c:v>
                </c:pt>
                <c:pt idx="1635">
                  <c:v>9.377233081516323</c:v>
                </c:pt>
                <c:pt idx="1636">
                  <c:v>21.684214428223658</c:v>
                </c:pt>
                <c:pt idx="1637">
                  <c:v>22.508696028506524</c:v>
                </c:pt>
                <c:pt idx="1638">
                  <c:v>25.396581115829399</c:v>
                </c:pt>
                <c:pt idx="1639">
                  <c:v>38.250459461218909</c:v>
                </c:pt>
                <c:pt idx="1640">
                  <c:v>52.48759250381292</c:v>
                </c:pt>
                <c:pt idx="1641">
                  <c:v>39.860100125685683</c:v>
                </c:pt>
                <c:pt idx="1642">
                  <c:v>25.776868822635389</c:v>
                </c:pt>
                <c:pt idx="1643">
                  <c:v>16.721971986371663</c:v>
                </c:pt>
                <c:pt idx="1644">
                  <c:v>12.597489248449801</c:v>
                </c:pt>
                <c:pt idx="1645">
                  <c:v>14.78316681199524</c:v>
                </c:pt>
                <c:pt idx="1646">
                  <c:v>20.232218756153387</c:v>
                </c:pt>
                <c:pt idx="1647">
                  <c:v>24.97777630115835</c:v>
                </c:pt>
                <c:pt idx="1648">
                  <c:v>25.690669367798314</c:v>
                </c:pt>
                <c:pt idx="1649">
                  <c:v>30.565687696269961</c:v>
                </c:pt>
                <c:pt idx="1650">
                  <c:v>25.286205788058936</c:v>
                </c:pt>
                <c:pt idx="1651">
                  <c:v>19.554438726993251</c:v>
                </c:pt>
                <c:pt idx="1652">
                  <c:v>18.349364714410999</c:v>
                </c:pt>
                <c:pt idx="1653">
                  <c:v>14.368648047008847</c:v>
                </c:pt>
                <c:pt idx="1654">
                  <c:v>19.518054337745571</c:v>
                </c:pt>
                <c:pt idx="1655">
                  <c:v>18.990247048000121</c:v>
                </c:pt>
                <c:pt idx="1656">
                  <c:v>18.405406936842773</c:v>
                </c:pt>
                <c:pt idx="1657">
                  <c:v>16.350676519095686</c:v>
                </c:pt>
                <c:pt idx="1658">
                  <c:v>8.1005958495325885</c:v>
                </c:pt>
                <c:pt idx="1659">
                  <c:v>11.507784205104322</c:v>
                </c:pt>
                <c:pt idx="1660">
                  <c:v>14.672663116116869</c:v>
                </c:pt>
                <c:pt idx="1661">
                  <c:v>12.254654302818857</c:v>
                </c:pt>
                <c:pt idx="1662">
                  <c:v>12.271713159633313</c:v>
                </c:pt>
                <c:pt idx="1663">
                  <c:v>9.767228713933406</c:v>
                </c:pt>
                <c:pt idx="1664">
                  <c:v>9.2744109511295854</c:v>
                </c:pt>
                <c:pt idx="1665">
                  <c:v>10.075159213407714</c:v>
                </c:pt>
                <c:pt idx="1666">
                  <c:v>7.6152822470248456</c:v>
                </c:pt>
                <c:pt idx="1667">
                  <c:v>8.5083015055700812</c:v>
                </c:pt>
                <c:pt idx="1668">
                  <c:v>6.1813658003827658</c:v>
                </c:pt>
                <c:pt idx="1669">
                  <c:v>5.0042537036430019</c:v>
                </c:pt>
                <c:pt idx="1670">
                  <c:v>5.1542942281450728</c:v>
                </c:pt>
                <c:pt idx="1671">
                  <c:v>6.7505600480796009</c:v>
                </c:pt>
                <c:pt idx="1672">
                  <c:v>5.7027911109810869</c:v>
                </c:pt>
                <c:pt idx="1673">
                  <c:v>5.4499047846668258</c:v>
                </c:pt>
                <c:pt idx="1674">
                  <c:v>6.1843152484650226</c:v>
                </c:pt>
                <c:pt idx="1675">
                  <c:v>4.9247412737526979</c:v>
                </c:pt>
                <c:pt idx="1676">
                  <c:v>5.3160346501362916</c:v>
                </c:pt>
                <c:pt idx="1677">
                  <c:v>4.5485706101950241</c:v>
                </c:pt>
                <c:pt idx="1678">
                  <c:v>4.1218774777025953</c:v>
                </c:pt>
                <c:pt idx="1679">
                  <c:v>3.7876127423701167</c:v>
                </c:pt>
                <c:pt idx="1680">
                  <c:v>3.3884777288185508</c:v>
                </c:pt>
                <c:pt idx="1681">
                  <c:v>3.551202611429638</c:v>
                </c:pt>
                <c:pt idx="1682">
                  <c:v>4.0043044808274031</c:v>
                </c:pt>
                <c:pt idx="1683">
                  <c:v>3.39477635996972</c:v>
                </c:pt>
                <c:pt idx="1684">
                  <c:v>3.5199343714293452</c:v>
                </c:pt>
                <c:pt idx="1685">
                  <c:v>3.2718104485433996</c:v>
                </c:pt>
                <c:pt idx="1686">
                  <c:v>3.4423674477807031</c:v>
                </c:pt>
                <c:pt idx="1687">
                  <c:v>3.2353702494948955</c:v>
                </c:pt>
                <c:pt idx="1688">
                  <c:v>3.0997715182745744</c:v>
                </c:pt>
                <c:pt idx="1689">
                  <c:v>2.9115850877843852</c:v>
                </c:pt>
                <c:pt idx="1690">
                  <c:v>2.9440392006015892</c:v>
                </c:pt>
                <c:pt idx="1691">
                  <c:v>2.6304304627361219</c:v>
                </c:pt>
                <c:pt idx="1692">
                  <c:v>2.4303777316675879</c:v>
                </c:pt>
                <c:pt idx="1693">
                  <c:v>2.5435894897725464</c:v>
                </c:pt>
                <c:pt idx="1694">
                  <c:v>2.2261602417527393</c:v>
                </c:pt>
                <c:pt idx="1695">
                  <c:v>2.4608803205052876</c:v>
                </c:pt>
                <c:pt idx="1696">
                  <c:v>2.1020554044552275</c:v>
                </c:pt>
                <c:pt idx="1697">
                  <c:v>2.0856387241533159</c:v>
                </c:pt>
                <c:pt idx="1698">
                  <c:v>2.1766169723979489</c:v>
                </c:pt>
                <c:pt idx="1699">
                  <c:v>1.9556346426107263</c:v>
                </c:pt>
                <c:pt idx="1700">
                  <c:v>2.0100458909651508</c:v>
                </c:pt>
                <c:pt idx="1701">
                  <c:v>2.2138522458035714</c:v>
                </c:pt>
                <c:pt idx="1702">
                  <c:v>2.0759574140559733</c:v>
                </c:pt>
                <c:pt idx="1703">
                  <c:v>2.2399173344336831</c:v>
                </c:pt>
                <c:pt idx="1704">
                  <c:v>2.2268519653747765</c:v>
                </c:pt>
                <c:pt idx="1705">
                  <c:v>2.04240970641697</c:v>
                </c:pt>
                <c:pt idx="1706">
                  <c:v>1.7990921652334513</c:v>
                </c:pt>
                <c:pt idx="1707">
                  <c:v>1.9486191182888413</c:v>
                </c:pt>
                <c:pt idx="1708">
                  <c:v>1.8194396385776801</c:v>
                </c:pt>
                <c:pt idx="1709">
                  <c:v>1.8812128803165518</c:v>
                </c:pt>
                <c:pt idx="1710">
                  <c:v>1.8232810506956576</c:v>
                </c:pt>
                <c:pt idx="1711">
                  <c:v>1.8109375390169324</c:v>
                </c:pt>
                <c:pt idx="1712">
                  <c:v>1.811977138135612</c:v>
                </c:pt>
                <c:pt idx="1713">
                  <c:v>1.9374359383162454</c:v>
                </c:pt>
                <c:pt idx="1714">
                  <c:v>1.70024473205036</c:v>
                </c:pt>
                <c:pt idx="1715">
                  <c:v>1.8111906374410625</c:v>
                </c:pt>
                <c:pt idx="1716">
                  <c:v>1.66495500427285</c:v>
                </c:pt>
                <c:pt idx="1717">
                  <c:v>1.5434002635009381</c:v>
                </c:pt>
                <c:pt idx="1718">
                  <c:v>1.7484746256433814</c:v>
                </c:pt>
                <c:pt idx="1719">
                  <c:v>1.509216212692055</c:v>
                </c:pt>
                <c:pt idx="1720">
                  <c:v>1.4724960608909377</c:v>
                </c:pt>
                <c:pt idx="1721">
                  <c:v>1.6591975354608546</c:v>
                </c:pt>
                <c:pt idx="1722">
                  <c:v>1.6318109137384518</c:v>
                </c:pt>
                <c:pt idx="1723">
                  <c:v>1.4198398834913473</c:v>
                </c:pt>
                <c:pt idx="1724">
                  <c:v>1.4378563300445624</c:v>
                </c:pt>
                <c:pt idx="1725">
                  <c:v>1.7294284568765694</c:v>
                </c:pt>
                <c:pt idx="1726">
                  <c:v>1.4107051238582802</c:v>
                </c:pt>
                <c:pt idx="1727">
                  <c:v>1.5890819039341531</c:v>
                </c:pt>
                <c:pt idx="1728">
                  <c:v>1.3345624741537998</c:v>
                </c:pt>
                <c:pt idx="1729">
                  <c:v>1.7652323312113527</c:v>
                </c:pt>
                <c:pt idx="1730">
                  <c:v>1.2585445128612038</c:v>
                </c:pt>
                <c:pt idx="1731">
                  <c:v>1.3552112953255868</c:v>
                </c:pt>
                <c:pt idx="1732">
                  <c:v>1.3515069597187845</c:v>
                </c:pt>
                <c:pt idx="1733">
                  <c:v>1.3877336224467074</c:v>
                </c:pt>
                <c:pt idx="1734">
                  <c:v>1.3169692338503514</c:v>
                </c:pt>
                <c:pt idx="1735">
                  <c:v>1.3946528456987517</c:v>
                </c:pt>
                <c:pt idx="1736">
                  <c:v>1.3590820588634367</c:v>
                </c:pt>
                <c:pt idx="1737">
                  <c:v>1.2625210045657975</c:v>
                </c:pt>
                <c:pt idx="1738">
                  <c:v>1.305795201900728</c:v>
                </c:pt>
                <c:pt idx="1739">
                  <c:v>1.3867572736716016</c:v>
                </c:pt>
                <c:pt idx="1740">
                  <c:v>1.2746194753805229</c:v>
                </c:pt>
                <c:pt idx="1741">
                  <c:v>0.92973743474534798</c:v>
                </c:pt>
                <c:pt idx="1742">
                  <c:v>1.0282525492076533</c:v>
                </c:pt>
                <c:pt idx="1743">
                  <c:v>1.0725815449923237</c:v>
                </c:pt>
                <c:pt idx="1744">
                  <c:v>1.0776116024582283</c:v>
                </c:pt>
                <c:pt idx="1745">
                  <c:v>1.0195590549616163</c:v>
                </c:pt>
                <c:pt idx="1746">
                  <c:v>1.0217005048578254</c:v>
                </c:pt>
                <c:pt idx="1747">
                  <c:v>0.50878481375535856</c:v>
                </c:pt>
                <c:pt idx="1748">
                  <c:v>0.94058906027261191</c:v>
                </c:pt>
                <c:pt idx="1749">
                  <c:v>1.081723844652871</c:v>
                </c:pt>
                <c:pt idx="1750">
                  <c:v>0.7349979144410379</c:v>
                </c:pt>
                <c:pt idx="1751">
                  <c:v>1.1315755359225688</c:v>
                </c:pt>
                <c:pt idx="1752">
                  <c:v>0.71681029555068498</c:v>
                </c:pt>
                <c:pt idx="1753">
                  <c:v>0.72780068036760737</c:v>
                </c:pt>
                <c:pt idx="1754">
                  <c:v>0.79536822471529822</c:v>
                </c:pt>
                <c:pt idx="1755">
                  <c:v>1.0190829674185276</c:v>
                </c:pt>
                <c:pt idx="1756">
                  <c:v>0.76769081941301387</c:v>
                </c:pt>
                <c:pt idx="1757">
                  <c:v>0.84249830728532205</c:v>
                </c:pt>
                <c:pt idx="1758">
                  <c:v>0.73880423475839452</c:v>
                </c:pt>
                <c:pt idx="1759">
                  <c:v>0.85458379875823498</c:v>
                </c:pt>
                <c:pt idx="1760">
                  <c:v>0.73433424794563384</c:v>
                </c:pt>
                <c:pt idx="1761">
                  <c:v>0.60634052829382501</c:v>
                </c:pt>
                <c:pt idx="1762">
                  <c:v>0.79585653884368668</c:v>
                </c:pt>
                <c:pt idx="1763">
                  <c:v>0.54681373318071769</c:v>
                </c:pt>
                <c:pt idx="1764">
                  <c:v>0.59224183639587924</c:v>
                </c:pt>
                <c:pt idx="1765">
                  <c:v>0.58322716174484812</c:v>
                </c:pt>
                <c:pt idx="1766">
                  <c:v>0.53271474975662425</c:v>
                </c:pt>
                <c:pt idx="1767">
                  <c:v>0.6489722120276098</c:v>
                </c:pt>
                <c:pt idx="1768">
                  <c:v>0.62980343379731574</c:v>
                </c:pt>
                <c:pt idx="1769">
                  <c:v>0.31004910406035036</c:v>
                </c:pt>
                <c:pt idx="1770">
                  <c:v>0.44830682804885003</c:v>
                </c:pt>
                <c:pt idx="1771">
                  <c:v>0.36344671307877441</c:v>
                </c:pt>
                <c:pt idx="1772">
                  <c:v>0.47363322857795209</c:v>
                </c:pt>
                <c:pt idx="1773">
                  <c:v>0.2715336307243299</c:v>
                </c:pt>
                <c:pt idx="1774">
                  <c:v>0.25196208185178648</c:v>
                </c:pt>
                <c:pt idx="1775">
                  <c:v>0.42541110541766125</c:v>
                </c:pt>
                <c:pt idx="1776">
                  <c:v>0.55121070167947206</c:v>
                </c:pt>
                <c:pt idx="1777">
                  <c:v>0.36601961383343484</c:v>
                </c:pt>
                <c:pt idx="1778">
                  <c:v>0.77451675194357694</c:v>
                </c:pt>
                <c:pt idx="1779">
                  <c:v>0.32199289381027452</c:v>
                </c:pt>
                <c:pt idx="1780">
                  <c:v>0.42346099779914104</c:v>
                </c:pt>
                <c:pt idx="1781">
                  <c:v>0.33383235476196482</c:v>
                </c:pt>
                <c:pt idx="1782">
                  <c:v>0.3434969655798592</c:v>
                </c:pt>
                <c:pt idx="1783">
                  <c:v>-0.22525636262145099</c:v>
                </c:pt>
                <c:pt idx="1784">
                  <c:v>0.17173300918789103</c:v>
                </c:pt>
                <c:pt idx="1785">
                  <c:v>0.10664818622565519</c:v>
                </c:pt>
                <c:pt idx="1786">
                  <c:v>0.39767702859400123</c:v>
                </c:pt>
                <c:pt idx="1787">
                  <c:v>0.23737179938327913</c:v>
                </c:pt>
                <c:pt idx="1788">
                  <c:v>0.19747303699371166</c:v>
                </c:pt>
                <c:pt idx="1789">
                  <c:v>0.45902096575051177</c:v>
                </c:pt>
                <c:pt idx="1790">
                  <c:v>0.54453416136387434</c:v>
                </c:pt>
                <c:pt idx="1791">
                  <c:v>0.16576510042629611</c:v>
                </c:pt>
                <c:pt idx="1792">
                  <c:v>0.3025917829214686</c:v>
                </c:pt>
                <c:pt idx="1793">
                  <c:v>0.28692375531409464</c:v>
                </c:pt>
                <c:pt idx="1794">
                  <c:v>0.16207981942149008</c:v>
                </c:pt>
                <c:pt idx="1795">
                  <c:v>0.48888608226778096</c:v>
                </c:pt>
                <c:pt idx="1796">
                  <c:v>0.15735258090798787</c:v>
                </c:pt>
                <c:pt idx="1797">
                  <c:v>0.4848595950828205</c:v>
                </c:pt>
                <c:pt idx="1798">
                  <c:v>0.35393706950417325</c:v>
                </c:pt>
                <c:pt idx="1799">
                  <c:v>-5.9172606264779049E-2</c:v>
                </c:pt>
                <c:pt idx="1800">
                  <c:v>3.6637958912288937E-2</c:v>
                </c:pt>
                <c:pt idx="1801">
                  <c:v>0.23183073001490362</c:v>
                </c:pt>
                <c:pt idx="1802">
                  <c:v>0.21548321462943054</c:v>
                </c:pt>
                <c:pt idx="1803">
                  <c:v>0.18954139436690998</c:v>
                </c:pt>
                <c:pt idx="1804">
                  <c:v>0.23404305053409402</c:v>
                </c:pt>
                <c:pt idx="1805">
                  <c:v>0.14651299219601288</c:v>
                </c:pt>
                <c:pt idx="1806">
                  <c:v>0.19938073151060109</c:v>
                </c:pt>
                <c:pt idx="1807">
                  <c:v>5.0643324450649896E-2</c:v>
                </c:pt>
                <c:pt idx="1808">
                  <c:v>-3.72776920295248E-2</c:v>
                </c:pt>
                <c:pt idx="1809">
                  <c:v>-0.12091319961358149</c:v>
                </c:pt>
                <c:pt idx="1810">
                  <c:v>-8.137748698391345E-2</c:v>
                </c:pt>
                <c:pt idx="1811">
                  <c:v>-5.7502060698166879E-2</c:v>
                </c:pt>
                <c:pt idx="1812">
                  <c:v>-0.1576304019290875</c:v>
                </c:pt>
                <c:pt idx="1813">
                  <c:v>-3.9988752710429232E-2</c:v>
                </c:pt>
                <c:pt idx="1814">
                  <c:v>-0.13652704718929431</c:v>
                </c:pt>
                <c:pt idx="1815">
                  <c:v>5.5798286536523634E-2</c:v>
                </c:pt>
                <c:pt idx="1816">
                  <c:v>-0.21178748596164532</c:v>
                </c:pt>
                <c:pt idx="1817">
                  <c:v>-0.28169572269687304</c:v>
                </c:pt>
                <c:pt idx="1818">
                  <c:v>-0.15075581578403163</c:v>
                </c:pt>
                <c:pt idx="1819">
                  <c:v>-0.12591480409935851</c:v>
                </c:pt>
                <c:pt idx="1820">
                  <c:v>-0.33246450567907537</c:v>
                </c:pt>
                <c:pt idx="1821">
                  <c:v>-0.13841888402827962</c:v>
                </c:pt>
                <c:pt idx="1822">
                  <c:v>-5.1715692532328106E-2</c:v>
                </c:pt>
                <c:pt idx="1823">
                  <c:v>-0.23410795809670759</c:v>
                </c:pt>
                <c:pt idx="1824">
                  <c:v>-0.17906674175498516</c:v>
                </c:pt>
                <c:pt idx="1825">
                  <c:v>-0.36901122034846967</c:v>
                </c:pt>
                <c:pt idx="1826">
                  <c:v>-0.22887193184828458</c:v>
                </c:pt>
                <c:pt idx="1827">
                  <c:v>-0.41963807120315444</c:v>
                </c:pt>
                <c:pt idx="1828">
                  <c:v>-0.28995166379162107</c:v>
                </c:pt>
                <c:pt idx="1829">
                  <c:v>-0.15632522210198285</c:v>
                </c:pt>
                <c:pt idx="1830">
                  <c:v>-0.24763050685980836</c:v>
                </c:pt>
                <c:pt idx="1831">
                  <c:v>-0.1072224096986929</c:v>
                </c:pt>
                <c:pt idx="1832">
                  <c:v>-0.37141555600554987</c:v>
                </c:pt>
                <c:pt idx="1833">
                  <c:v>-0.42208903646261398</c:v>
                </c:pt>
                <c:pt idx="1834">
                  <c:v>-0.40468403106099782</c:v>
                </c:pt>
                <c:pt idx="1835">
                  <c:v>-0.44941037510310977</c:v>
                </c:pt>
                <c:pt idx="1836">
                  <c:v>-0.33763156502930602</c:v>
                </c:pt>
                <c:pt idx="1837">
                  <c:v>-0.24969497410749497</c:v>
                </c:pt>
                <c:pt idx="1838">
                  <c:v>4.5768174341520584E-2</c:v>
                </c:pt>
                <c:pt idx="1839">
                  <c:v>-0.59908659096183925</c:v>
                </c:pt>
                <c:pt idx="1840">
                  <c:v>-0.31708813088968668</c:v>
                </c:pt>
                <c:pt idx="1841">
                  <c:v>5.2141295114882524E-5</c:v>
                </c:pt>
                <c:pt idx="1842">
                  <c:v>-3.9933378464174218E-2</c:v>
                </c:pt>
                <c:pt idx="1843">
                  <c:v>-0.19059200073190397</c:v>
                </c:pt>
                <c:pt idx="1844">
                  <c:v>-0.38246354235569324</c:v>
                </c:pt>
                <c:pt idx="1845">
                  <c:v>-7.5814269216967212E-2</c:v>
                </c:pt>
                <c:pt idx="1846">
                  <c:v>-0.13049868472558845</c:v>
                </c:pt>
                <c:pt idx="1847">
                  <c:v>0.10194606569876585</c:v>
                </c:pt>
                <c:pt idx="1848">
                  <c:v>-0.23224920489177681</c:v>
                </c:pt>
                <c:pt idx="1849">
                  <c:v>-0.32378410569615657</c:v>
                </c:pt>
                <c:pt idx="1850">
                  <c:v>-1.2504464503848567E-4</c:v>
                </c:pt>
                <c:pt idx="1851">
                  <c:v>-5.5760762893397597E-2</c:v>
                </c:pt>
                <c:pt idx="1852">
                  <c:v>-8.3883111999938365E-2</c:v>
                </c:pt>
                <c:pt idx="1853">
                  <c:v>-0.13910504138456847</c:v>
                </c:pt>
                <c:pt idx="1854">
                  <c:v>-0.15340246478754427</c:v>
                </c:pt>
                <c:pt idx="1855">
                  <c:v>6.2262852195971163E-2</c:v>
                </c:pt>
                <c:pt idx="1856">
                  <c:v>-3.0440312560142679E-2</c:v>
                </c:pt>
                <c:pt idx="1857">
                  <c:v>9.9435140714199122E-2</c:v>
                </c:pt>
                <c:pt idx="1858">
                  <c:v>0.24054936066003618</c:v>
                </c:pt>
                <c:pt idx="1859">
                  <c:v>0.15381031612294871</c:v>
                </c:pt>
                <c:pt idx="1860">
                  <c:v>0.49907582576531606</c:v>
                </c:pt>
                <c:pt idx="1861">
                  <c:v>0.20480698650693352</c:v>
                </c:pt>
                <c:pt idx="1862">
                  <c:v>0.42068750503173602</c:v>
                </c:pt>
                <c:pt idx="1863">
                  <c:v>0.2867710144777158</c:v>
                </c:pt>
                <c:pt idx="1864">
                  <c:v>0.2637083955619457</c:v>
                </c:pt>
                <c:pt idx="1865">
                  <c:v>-4.0908769848724269E-2</c:v>
                </c:pt>
                <c:pt idx="1866">
                  <c:v>-4.804143297820751E-2</c:v>
                </c:pt>
                <c:pt idx="1867">
                  <c:v>1.4981116118473192E-2</c:v>
                </c:pt>
                <c:pt idx="1868">
                  <c:v>0.12786439781129477</c:v>
                </c:pt>
                <c:pt idx="1869">
                  <c:v>0.25217565485495808</c:v>
                </c:pt>
                <c:pt idx="1870">
                  <c:v>-0.19071790961071589</c:v>
                </c:pt>
                <c:pt idx="1871">
                  <c:v>-0.16523532645427164</c:v>
                </c:pt>
                <c:pt idx="1872">
                  <c:v>-0.38035374039355752</c:v>
                </c:pt>
                <c:pt idx="1873">
                  <c:v>-0.30583062828712926</c:v>
                </c:pt>
                <c:pt idx="1874">
                  <c:v>-0.31250704444698574</c:v>
                </c:pt>
                <c:pt idx="1875">
                  <c:v>-0.47481106978648491</c:v>
                </c:pt>
                <c:pt idx="1876">
                  <c:v>-0.60152829338508962</c:v>
                </c:pt>
                <c:pt idx="1877">
                  <c:v>-0.74688788318577615</c:v>
                </c:pt>
                <c:pt idx="1878">
                  <c:v>-0.71801848416672698</c:v>
                </c:pt>
                <c:pt idx="1879">
                  <c:v>-0.77765410251211531</c:v>
                </c:pt>
                <c:pt idx="1880">
                  <c:v>-0.83425191478903038</c:v>
                </c:pt>
                <c:pt idx="1881">
                  <c:v>-0.4580614346596068</c:v>
                </c:pt>
                <c:pt idx="1882">
                  <c:v>-1.1694985920944978</c:v>
                </c:pt>
                <c:pt idx="1883">
                  <c:v>-1.1408286726533046</c:v>
                </c:pt>
                <c:pt idx="1884">
                  <c:v>-1.1237561979435817</c:v>
                </c:pt>
                <c:pt idx="1885">
                  <c:v>-1.276697216895295</c:v>
                </c:pt>
                <c:pt idx="1886">
                  <c:v>-1.2276378752891448</c:v>
                </c:pt>
                <c:pt idx="1887">
                  <c:v>-1.1758584389048865</c:v>
                </c:pt>
                <c:pt idx="1888">
                  <c:v>-1.4216106986900234</c:v>
                </c:pt>
                <c:pt idx="1889">
                  <c:v>-1.3354702522612616</c:v>
                </c:pt>
                <c:pt idx="1890">
                  <c:v>-1.3472865657511379</c:v>
                </c:pt>
                <c:pt idx="1891">
                  <c:v>-1.1849904643803422</c:v>
                </c:pt>
                <c:pt idx="1892">
                  <c:v>-1.3996866861512025</c:v>
                </c:pt>
                <c:pt idx="1893">
                  <c:v>-1.1304720899209864</c:v>
                </c:pt>
                <c:pt idx="1894">
                  <c:v>-1.1953908115314604</c:v>
                </c:pt>
                <c:pt idx="1895">
                  <c:v>-1.0848491386347581</c:v>
                </c:pt>
                <c:pt idx="1896">
                  <c:v>-1.1886606409087896</c:v>
                </c:pt>
                <c:pt idx="1897">
                  <c:v>-1.3160810120169453</c:v>
                </c:pt>
                <c:pt idx="1898">
                  <c:v>-1.2959683276672518</c:v>
                </c:pt>
                <c:pt idx="1899">
                  <c:v>-1.316019291426973</c:v>
                </c:pt>
                <c:pt idx="1900">
                  <c:v>-1.1270186964963402</c:v>
                </c:pt>
                <c:pt idx="1901">
                  <c:v>-1.1885816642640545</c:v>
                </c:pt>
                <c:pt idx="1902">
                  <c:v>-1.3871398888824604</c:v>
                </c:pt>
                <c:pt idx="1903">
                  <c:v>-1.2672673605335527</c:v>
                </c:pt>
                <c:pt idx="1904">
                  <c:v>-1.3009420716891595</c:v>
                </c:pt>
                <c:pt idx="1905">
                  <c:v>-1.3051330379288073</c:v>
                </c:pt>
                <c:pt idx="1906">
                  <c:v>-1.3474750812841885</c:v>
                </c:pt>
                <c:pt idx="1907">
                  <c:v>-1.4658782855503816</c:v>
                </c:pt>
                <c:pt idx="1908">
                  <c:v>-1.533183372541691</c:v>
                </c:pt>
                <c:pt idx="1909">
                  <c:v>-1.4642547296954023</c:v>
                </c:pt>
                <c:pt idx="1910">
                  <c:v>-1.3928244616023155</c:v>
                </c:pt>
                <c:pt idx="1911">
                  <c:v>-1.2181721833294912</c:v>
                </c:pt>
                <c:pt idx="1912">
                  <c:v>-1.5128499546005925</c:v>
                </c:pt>
                <c:pt idx="1913">
                  <c:v>-1.6149213068030965</c:v>
                </c:pt>
                <c:pt idx="1914">
                  <c:v>-1.4705960725678535</c:v>
                </c:pt>
                <c:pt idx="1915">
                  <c:v>-1.2734458739388055</c:v>
                </c:pt>
                <c:pt idx="1916">
                  <c:v>-1.4732300095515072</c:v>
                </c:pt>
                <c:pt idx="1917">
                  <c:v>-1.3724553433467568</c:v>
                </c:pt>
                <c:pt idx="1918">
                  <c:v>-1.4115084051360194</c:v>
                </c:pt>
                <c:pt idx="1919">
                  <c:v>-1.1207503758230652</c:v>
                </c:pt>
                <c:pt idx="1920">
                  <c:v>-1.5116135023232724</c:v>
                </c:pt>
                <c:pt idx="1921">
                  <c:v>-1.478600287634646</c:v>
                </c:pt>
                <c:pt idx="1922">
                  <c:v>-1.2349753764361759</c:v>
                </c:pt>
                <c:pt idx="1923">
                  <c:v>-1.5594675983154893</c:v>
                </c:pt>
                <c:pt idx="1924">
                  <c:v>-1.302828329245953</c:v>
                </c:pt>
                <c:pt idx="1925">
                  <c:v>-1.4432079049708779</c:v>
                </c:pt>
                <c:pt idx="1926">
                  <c:v>-1.5747516157121666</c:v>
                </c:pt>
                <c:pt idx="1927">
                  <c:v>-1.628227060219789</c:v>
                </c:pt>
                <c:pt idx="1928">
                  <c:v>-1.6756426454430873</c:v>
                </c:pt>
                <c:pt idx="1929">
                  <c:v>-1.5026913237640604</c:v>
                </c:pt>
                <c:pt idx="1930">
                  <c:v>-1.4288268902087342</c:v>
                </c:pt>
                <c:pt idx="1931">
                  <c:v>-1.8496748617032654</c:v>
                </c:pt>
                <c:pt idx="1932">
                  <c:v>-1.7099010006033089</c:v>
                </c:pt>
                <c:pt idx="1933">
                  <c:v>-2.0615146918011584</c:v>
                </c:pt>
                <c:pt idx="1934">
                  <c:v>-2.0667601145054837</c:v>
                </c:pt>
                <c:pt idx="1935">
                  <c:v>-2.1926328645577753</c:v>
                </c:pt>
                <c:pt idx="1936">
                  <c:v>-1.8466016453229539</c:v>
                </c:pt>
                <c:pt idx="1937">
                  <c:v>-1.8206201871337147</c:v>
                </c:pt>
                <c:pt idx="1938">
                  <c:v>-1.9266779654659505</c:v>
                </c:pt>
                <c:pt idx="1939">
                  <c:v>-2.0045902421649719</c:v>
                </c:pt>
                <c:pt idx="1940">
                  <c:v>-1.9192164360527064</c:v>
                </c:pt>
                <c:pt idx="1941">
                  <c:v>-2.0718459332336403</c:v>
                </c:pt>
                <c:pt idx="1942">
                  <c:v>-2.1067666447073474</c:v>
                </c:pt>
                <c:pt idx="1943">
                  <c:v>-1.9200491718659229</c:v>
                </c:pt>
                <c:pt idx="1944">
                  <c:v>-2.0537951340924732</c:v>
                </c:pt>
                <c:pt idx="1945">
                  <c:v>-2.2628724535130651</c:v>
                </c:pt>
                <c:pt idx="1946">
                  <c:v>-1.9784615296033037</c:v>
                </c:pt>
                <c:pt idx="1947">
                  <c:v>-2.1563963141433939</c:v>
                </c:pt>
                <c:pt idx="1948">
                  <c:v>-1.9440411420940329</c:v>
                </c:pt>
                <c:pt idx="1949">
                  <c:v>-1.9631399456328635</c:v>
                </c:pt>
                <c:pt idx="1950">
                  <c:v>-2.1763690242047495</c:v>
                </c:pt>
                <c:pt idx="1951">
                  <c:v>-2.1116407449621288</c:v>
                </c:pt>
                <c:pt idx="1952">
                  <c:v>-2.267336969759981</c:v>
                </c:pt>
                <c:pt idx="1953">
                  <c:v>-2.3933731414384596</c:v>
                </c:pt>
                <c:pt idx="1954">
                  <c:v>-2.257169513466839</c:v>
                </c:pt>
                <c:pt idx="1955">
                  <c:v>-1.8580799908769041</c:v>
                </c:pt>
                <c:pt idx="1956">
                  <c:v>-2.208877677707477</c:v>
                </c:pt>
                <c:pt idx="1957">
                  <c:v>-2.1184071770232515</c:v>
                </c:pt>
                <c:pt idx="1958">
                  <c:v>-2.1531177644477317</c:v>
                </c:pt>
                <c:pt idx="1959">
                  <c:v>-2.1485444679292254</c:v>
                </c:pt>
                <c:pt idx="1960">
                  <c:v>-1.9869622842839219</c:v>
                </c:pt>
                <c:pt idx="1961">
                  <c:v>-2.1363466802618136</c:v>
                </c:pt>
                <c:pt idx="1962">
                  <c:v>-2.1504467629439361</c:v>
                </c:pt>
                <c:pt idx="1963">
                  <c:v>-2.1816557097565248</c:v>
                </c:pt>
                <c:pt idx="1964">
                  <c:v>-2.3995533639996403</c:v>
                </c:pt>
                <c:pt idx="1965">
                  <c:v>-2.313679482106501</c:v>
                </c:pt>
                <c:pt idx="1966">
                  <c:v>-2.4003218770722201</c:v>
                </c:pt>
                <c:pt idx="1967">
                  <c:v>-2.4137316290466115</c:v>
                </c:pt>
                <c:pt idx="1968">
                  <c:v>-2.0541998823894403</c:v>
                </c:pt>
                <c:pt idx="1969">
                  <c:v>-2.0771693004500547</c:v>
                </c:pt>
                <c:pt idx="1970">
                  <c:v>-2.1576811031107423</c:v>
                </c:pt>
                <c:pt idx="1971">
                  <c:v>-2.4122950749085659</c:v>
                </c:pt>
                <c:pt idx="1972">
                  <c:v>-2.2366125495308475</c:v>
                </c:pt>
                <c:pt idx="1973">
                  <c:v>-2.1901638215567898</c:v>
                </c:pt>
                <c:pt idx="1974">
                  <c:v>-2.0566492924599666</c:v>
                </c:pt>
                <c:pt idx="1975">
                  <c:v>-2.2672307707616302</c:v>
                </c:pt>
                <c:pt idx="1976">
                  <c:v>-1.9234988110534479</c:v>
                </c:pt>
                <c:pt idx="1977">
                  <c:v>-2.3581483426303285</c:v>
                </c:pt>
                <c:pt idx="1978">
                  <c:v>-2.4533309172685369</c:v>
                </c:pt>
                <c:pt idx="1979">
                  <c:v>-1.9164316082671107</c:v>
                </c:pt>
                <c:pt idx="1980">
                  <c:v>-2.4370987829424706</c:v>
                </c:pt>
                <c:pt idx="1981">
                  <c:v>-2.2387837763148788</c:v>
                </c:pt>
                <c:pt idx="1982">
                  <c:v>-2.2159887924865673</c:v>
                </c:pt>
                <c:pt idx="1983">
                  <c:v>-2.21647327104042</c:v>
                </c:pt>
                <c:pt idx="1984">
                  <c:v>-2.0418677028739562</c:v>
                </c:pt>
                <c:pt idx="1985">
                  <c:v>-2.6356856190040912</c:v>
                </c:pt>
                <c:pt idx="1986">
                  <c:v>-2.2093063808081848</c:v>
                </c:pt>
                <c:pt idx="1987">
                  <c:v>-2.5716571635844954</c:v>
                </c:pt>
                <c:pt idx="1988">
                  <c:v>-2.1244283492386939</c:v>
                </c:pt>
                <c:pt idx="1989">
                  <c:v>-2.3207977307536432</c:v>
                </c:pt>
                <c:pt idx="1990">
                  <c:v>-2.4246086925073795</c:v>
                </c:pt>
                <c:pt idx="1991">
                  <c:v>-2.4779077892512769</c:v>
                </c:pt>
                <c:pt idx="1992">
                  <c:v>-2.3223544658901973</c:v>
                </c:pt>
                <c:pt idx="1993">
                  <c:v>-2.4555901269814884</c:v>
                </c:pt>
                <c:pt idx="1994">
                  <c:v>-2.6541579446041963</c:v>
                </c:pt>
                <c:pt idx="1995">
                  <c:v>-2.5146536865551905</c:v>
                </c:pt>
                <c:pt idx="1996">
                  <c:v>-2.5890785204224276</c:v>
                </c:pt>
                <c:pt idx="1997">
                  <c:v>-2.7116414069644712</c:v>
                </c:pt>
                <c:pt idx="1998">
                  <c:v>-2.5773190258373102</c:v>
                </c:pt>
                <c:pt idx="1999">
                  <c:v>-2.6567519506294213</c:v>
                </c:pt>
                <c:pt idx="2000">
                  <c:v>-2.5510074448102937</c:v>
                </c:pt>
                <c:pt idx="2001">
                  <c:v>-2.6707383933926243</c:v>
                </c:pt>
                <c:pt idx="2002">
                  <c:v>-2.4316014661763585</c:v>
                </c:pt>
                <c:pt idx="2003">
                  <c:v>-2.8738679972114101</c:v>
                </c:pt>
                <c:pt idx="2004">
                  <c:v>-2.8871855185009565</c:v>
                </c:pt>
                <c:pt idx="2005">
                  <c:v>-2.8632698132140089</c:v>
                </c:pt>
                <c:pt idx="2006">
                  <c:v>-2.4504617885939606</c:v>
                </c:pt>
                <c:pt idx="2007">
                  <c:v>-2.7659965543509468</c:v>
                </c:pt>
                <c:pt idx="2008">
                  <c:v>-2.7019339314406476</c:v>
                </c:pt>
                <c:pt idx="2009">
                  <c:v>-2.4882142263184415</c:v>
                </c:pt>
                <c:pt idx="2010">
                  <c:v>-2.4000326739451516</c:v>
                </c:pt>
                <c:pt idx="2011">
                  <c:v>-2.5516173637760708</c:v>
                </c:pt>
                <c:pt idx="2012">
                  <c:v>-2.6492197692994823</c:v>
                </c:pt>
                <c:pt idx="2013">
                  <c:v>-2.6094927046925953</c:v>
                </c:pt>
                <c:pt idx="2014">
                  <c:v>-2.4793384748615921</c:v>
                </c:pt>
                <c:pt idx="2015">
                  <c:v>-3.0224022891047753</c:v>
                </c:pt>
                <c:pt idx="2016">
                  <c:v>-2.7331373945367776</c:v>
                </c:pt>
                <c:pt idx="2017">
                  <c:v>-2.5452655503699129</c:v>
                </c:pt>
                <c:pt idx="2018">
                  <c:v>-2.6451910512627963</c:v>
                </c:pt>
                <c:pt idx="2019">
                  <c:v>-2.61645111661164</c:v>
                </c:pt>
                <c:pt idx="2020">
                  <c:v>-2.6395231983885159</c:v>
                </c:pt>
                <c:pt idx="2021">
                  <c:v>-2.5792069399996009</c:v>
                </c:pt>
                <c:pt idx="2022">
                  <c:v>-2.558318288912842</c:v>
                </c:pt>
                <c:pt idx="2023">
                  <c:v>-2.7961641463031484</c:v>
                </c:pt>
                <c:pt idx="2024">
                  <c:v>-2.6612121155754842</c:v>
                </c:pt>
                <c:pt idx="2025">
                  <c:v>-2.6034988665039061</c:v>
                </c:pt>
                <c:pt idx="2026">
                  <c:v>-2.733244945975799</c:v>
                </c:pt>
                <c:pt idx="2027">
                  <c:v>-2.5557690104669017</c:v>
                </c:pt>
                <c:pt idx="2028">
                  <c:v>-2.5576860288376579</c:v>
                </c:pt>
                <c:pt idx="2029">
                  <c:v>-2.6085591806268127</c:v>
                </c:pt>
                <c:pt idx="2030">
                  <c:v>-2.6250361689276192</c:v>
                </c:pt>
                <c:pt idx="2031">
                  <c:v>-2.6824205326912987</c:v>
                </c:pt>
                <c:pt idx="2032">
                  <c:v>-2.994356309197288</c:v>
                </c:pt>
                <c:pt idx="2033">
                  <c:v>-2.7425827059839314</c:v>
                </c:pt>
                <c:pt idx="2034">
                  <c:v>-3.0244788138685141</c:v>
                </c:pt>
                <c:pt idx="2035">
                  <c:v>-2.8942070362069083</c:v>
                </c:pt>
                <c:pt idx="2036">
                  <c:v>-2.9245828083559688</c:v>
                </c:pt>
                <c:pt idx="2037">
                  <c:v>-2.6064229595415433</c:v>
                </c:pt>
                <c:pt idx="2038">
                  <c:v>-3.1673981528766992</c:v>
                </c:pt>
                <c:pt idx="2039">
                  <c:v>-3.4203868679588911</c:v>
                </c:pt>
                <c:pt idx="2040">
                  <c:v>-3.1313230379075296</c:v>
                </c:pt>
                <c:pt idx="2041">
                  <c:v>-3.3045483512306628</c:v>
                </c:pt>
                <c:pt idx="2042">
                  <c:v>-3.1028536049320765</c:v>
                </c:pt>
                <c:pt idx="2043">
                  <c:v>-3.1652092359157669</c:v>
                </c:pt>
                <c:pt idx="2044">
                  <c:v>-3.1990750989908001</c:v>
                </c:pt>
                <c:pt idx="2045">
                  <c:v>-3.0359560806111352</c:v>
                </c:pt>
                <c:pt idx="2046">
                  <c:v>-3.0665286867763264</c:v>
                </c:pt>
                <c:pt idx="2047">
                  <c:v>-3.0703034664118611</c:v>
                </c:pt>
                <c:pt idx="2048">
                  <c:v>-3.2349607003235414</c:v>
                </c:pt>
                <c:pt idx="2049">
                  <c:v>-3.1972624532880856</c:v>
                </c:pt>
                <c:pt idx="2050">
                  <c:v>-3.0289231403305195</c:v>
                </c:pt>
                <c:pt idx="2051">
                  <c:v>-3.0478863937581924</c:v>
                </c:pt>
                <c:pt idx="2052">
                  <c:v>-3.1684462034751171</c:v>
                </c:pt>
                <c:pt idx="2053">
                  <c:v>-3.2626461300544696</c:v>
                </c:pt>
                <c:pt idx="2054">
                  <c:v>-2.9601714570939075</c:v>
                </c:pt>
                <c:pt idx="2055">
                  <c:v>-3.0689984245195534</c:v>
                </c:pt>
                <c:pt idx="2056">
                  <c:v>-2.9587604131759093</c:v>
                </c:pt>
                <c:pt idx="2057">
                  <c:v>-3.0038100301918558</c:v>
                </c:pt>
                <c:pt idx="2058">
                  <c:v>-2.871912786991393</c:v>
                </c:pt>
                <c:pt idx="2059">
                  <c:v>-3.2696541039636928</c:v>
                </c:pt>
                <c:pt idx="2060">
                  <c:v>-2.7843969582928674</c:v>
                </c:pt>
                <c:pt idx="2061">
                  <c:v>-3.3643367347786279</c:v>
                </c:pt>
                <c:pt idx="2062">
                  <c:v>-3.1080359453343975</c:v>
                </c:pt>
                <c:pt idx="2063">
                  <c:v>-2.8445001781908008</c:v>
                </c:pt>
                <c:pt idx="2064">
                  <c:v>-3.5592175510094082</c:v>
                </c:pt>
                <c:pt idx="2065">
                  <c:v>-3.4967641848079545</c:v>
                </c:pt>
                <c:pt idx="2066">
                  <c:v>-3.3177773103427954</c:v>
                </c:pt>
                <c:pt idx="2067">
                  <c:v>-3.4025302143480651</c:v>
                </c:pt>
                <c:pt idx="2068">
                  <c:v>-3.0873220398071721</c:v>
                </c:pt>
                <c:pt idx="2069">
                  <c:v>-3.1162050426063459</c:v>
                </c:pt>
                <c:pt idx="2070">
                  <c:v>-3.0442020681679782</c:v>
                </c:pt>
                <c:pt idx="2071">
                  <c:v>-2.940918461016806</c:v>
                </c:pt>
                <c:pt idx="2072">
                  <c:v>-2.8064130591770819</c:v>
                </c:pt>
                <c:pt idx="2073">
                  <c:v>-3.0831083256353642</c:v>
                </c:pt>
                <c:pt idx="2074">
                  <c:v>-3.0948189842811891</c:v>
                </c:pt>
                <c:pt idx="2075">
                  <c:v>-3.0891178012596221</c:v>
                </c:pt>
                <c:pt idx="2076">
                  <c:v>-3.1968760896889048</c:v>
                </c:pt>
                <c:pt idx="2077">
                  <c:v>-3.2847056328108692</c:v>
                </c:pt>
                <c:pt idx="2078">
                  <c:v>-3.1782263087169804</c:v>
                </c:pt>
                <c:pt idx="2079">
                  <c:v>-3.5970199240740186</c:v>
                </c:pt>
                <c:pt idx="2080">
                  <c:v>-3.2578859478005873</c:v>
                </c:pt>
                <c:pt idx="2081">
                  <c:v>-2.9759868772655684</c:v>
                </c:pt>
                <c:pt idx="2082">
                  <c:v>-3.1092175940225397</c:v>
                </c:pt>
                <c:pt idx="2083">
                  <c:v>-3.3000866659182782</c:v>
                </c:pt>
                <c:pt idx="2084">
                  <c:v>-3.2001887940601437</c:v>
                </c:pt>
                <c:pt idx="2085">
                  <c:v>-3.3202261921669196</c:v>
                </c:pt>
                <c:pt idx="2086">
                  <c:v>-3.2262626563955843</c:v>
                </c:pt>
                <c:pt idx="2087">
                  <c:v>-3.4186646256945785</c:v>
                </c:pt>
                <c:pt idx="2088">
                  <c:v>-3.3551751673413399</c:v>
                </c:pt>
                <c:pt idx="2089">
                  <c:v>-3.8978172122192012</c:v>
                </c:pt>
                <c:pt idx="2090">
                  <c:v>-3.2468832825549354</c:v>
                </c:pt>
                <c:pt idx="2091">
                  <c:v>-3.4326230334783547</c:v>
                </c:pt>
                <c:pt idx="2092">
                  <c:v>-3.3997474767219371</c:v>
                </c:pt>
                <c:pt idx="2093">
                  <c:v>-3.2467614358637542</c:v>
                </c:pt>
                <c:pt idx="2094">
                  <c:v>-3.2406269085929917</c:v>
                </c:pt>
                <c:pt idx="2095">
                  <c:v>-3.2123445078062307</c:v>
                </c:pt>
                <c:pt idx="2096">
                  <c:v>-3.5512098592619168</c:v>
                </c:pt>
                <c:pt idx="2097">
                  <c:v>-3.3911678985085958</c:v>
                </c:pt>
                <c:pt idx="2098">
                  <c:v>-3.9520895325022343</c:v>
                </c:pt>
                <c:pt idx="2099">
                  <c:v>-3.639189938756382</c:v>
                </c:pt>
                <c:pt idx="2100">
                  <c:v>-3.4611585278601531</c:v>
                </c:pt>
                <c:pt idx="2101">
                  <c:v>-3.4723417654682232</c:v>
                </c:pt>
                <c:pt idx="2102">
                  <c:v>-3.506277121307777</c:v>
                </c:pt>
                <c:pt idx="2103">
                  <c:v>-3.3450968085431132</c:v>
                </c:pt>
                <c:pt idx="2104">
                  <c:v>-3.2886276782786217</c:v>
                </c:pt>
                <c:pt idx="2105">
                  <c:v>-3.4960642640526229</c:v>
                </c:pt>
                <c:pt idx="2106">
                  <c:v>-3.5317733090716619</c:v>
                </c:pt>
                <c:pt idx="2107">
                  <c:v>-3.6453771073021279</c:v>
                </c:pt>
                <c:pt idx="2108">
                  <c:v>-3.7155731272863868</c:v>
                </c:pt>
                <c:pt idx="2109">
                  <c:v>-3.903466396224653</c:v>
                </c:pt>
                <c:pt idx="2110">
                  <c:v>-3.8817054551549157</c:v>
                </c:pt>
                <c:pt idx="2111">
                  <c:v>-3.6390528262179922</c:v>
                </c:pt>
                <c:pt idx="2112">
                  <c:v>-4.1695696141733629</c:v>
                </c:pt>
                <c:pt idx="2113">
                  <c:v>-4.1134720273274805</c:v>
                </c:pt>
                <c:pt idx="2114">
                  <c:v>-3.9603508036170743</c:v>
                </c:pt>
                <c:pt idx="2115">
                  <c:v>-4.1074590819151213</c:v>
                </c:pt>
                <c:pt idx="2116">
                  <c:v>-4.0886714037072114</c:v>
                </c:pt>
                <c:pt idx="2117">
                  <c:v>-4.075480222887129</c:v>
                </c:pt>
                <c:pt idx="2118">
                  <c:v>-3.9116762608559119</c:v>
                </c:pt>
                <c:pt idx="2119">
                  <c:v>-4.018471597595874</c:v>
                </c:pt>
                <c:pt idx="2120">
                  <c:v>-3.9221325943713747</c:v>
                </c:pt>
                <c:pt idx="2121">
                  <c:v>-4.1303684488264825</c:v>
                </c:pt>
                <c:pt idx="2122">
                  <c:v>-3.6224887200140721</c:v>
                </c:pt>
                <c:pt idx="2123">
                  <c:v>-3.9941226256684947</c:v>
                </c:pt>
                <c:pt idx="2124">
                  <c:v>-3.8602323025848095</c:v>
                </c:pt>
                <c:pt idx="2125">
                  <c:v>-3.785711170035122</c:v>
                </c:pt>
                <c:pt idx="2126">
                  <c:v>-3.7657525536346048</c:v>
                </c:pt>
                <c:pt idx="2127">
                  <c:v>-3.7161101271237174</c:v>
                </c:pt>
                <c:pt idx="2128">
                  <c:v>-3.7357793114098037</c:v>
                </c:pt>
                <c:pt idx="2129">
                  <c:v>-4.1787479334808753</c:v>
                </c:pt>
                <c:pt idx="2130">
                  <c:v>-4.0448348598276951</c:v>
                </c:pt>
                <c:pt idx="2131">
                  <c:v>-4.1617818400990769</c:v>
                </c:pt>
                <c:pt idx="2132">
                  <c:v>-4.0886331568362966</c:v>
                </c:pt>
                <c:pt idx="2133">
                  <c:v>-4.0617433585196316</c:v>
                </c:pt>
                <c:pt idx="2134">
                  <c:v>-4.1834671473892859</c:v>
                </c:pt>
                <c:pt idx="2135">
                  <c:v>-4.0334058968003017</c:v>
                </c:pt>
                <c:pt idx="2136">
                  <c:v>-3.7512896846470412</c:v>
                </c:pt>
                <c:pt idx="2137">
                  <c:v>-4.4455288034938478</c:v>
                </c:pt>
                <c:pt idx="2138">
                  <c:v>-3.9440981626301719</c:v>
                </c:pt>
                <c:pt idx="2139">
                  <c:v>-3.9758253096660923</c:v>
                </c:pt>
                <c:pt idx="2140">
                  <c:v>-3.9710002812423761</c:v>
                </c:pt>
                <c:pt idx="2141">
                  <c:v>-3.9363214355685905</c:v>
                </c:pt>
                <c:pt idx="2142">
                  <c:v>-4.2461245037880513</c:v>
                </c:pt>
                <c:pt idx="2143">
                  <c:v>-3.8405900453962749</c:v>
                </c:pt>
                <c:pt idx="2144">
                  <c:v>-4.4051258764931545</c:v>
                </c:pt>
                <c:pt idx="2145">
                  <c:v>-4.2217928851417064</c:v>
                </c:pt>
                <c:pt idx="2146">
                  <c:v>-4.3715345819933304</c:v>
                </c:pt>
                <c:pt idx="2147">
                  <c:v>-3.9451740468832597</c:v>
                </c:pt>
                <c:pt idx="2148">
                  <c:v>-3.9623195824405766</c:v>
                </c:pt>
                <c:pt idx="2149">
                  <c:v>-4.1715990926483704</c:v>
                </c:pt>
                <c:pt idx="2150">
                  <c:v>-3.8601616645766557</c:v>
                </c:pt>
                <c:pt idx="2151">
                  <c:v>-4.1329018495113612</c:v>
                </c:pt>
                <c:pt idx="2152">
                  <c:v>-4.1775507144138579</c:v>
                </c:pt>
                <c:pt idx="2153">
                  <c:v>-4.073940647872587</c:v>
                </c:pt>
                <c:pt idx="2154">
                  <c:v>-4.1100675879827353</c:v>
                </c:pt>
                <c:pt idx="2155">
                  <c:v>-4.268397372596322</c:v>
                </c:pt>
                <c:pt idx="2156">
                  <c:v>-4.0327335597792446</c:v>
                </c:pt>
                <c:pt idx="2157">
                  <c:v>-4.2114164300721679</c:v>
                </c:pt>
                <c:pt idx="2158">
                  <c:v>-4.4347743137712392</c:v>
                </c:pt>
                <c:pt idx="2159">
                  <c:v>-4.0276208119566892</c:v>
                </c:pt>
                <c:pt idx="2160">
                  <c:v>-4.3433501638861838</c:v>
                </c:pt>
                <c:pt idx="2161">
                  <c:v>-4.1702441497460718</c:v>
                </c:pt>
                <c:pt idx="2162">
                  <c:v>-4.3156678396716108</c:v>
                </c:pt>
                <c:pt idx="2163">
                  <c:v>-4.0268307514205182</c:v>
                </c:pt>
                <c:pt idx="2164">
                  <c:v>-4.0089501443469899</c:v>
                </c:pt>
                <c:pt idx="2165">
                  <c:v>-4.1296346696040764</c:v>
                </c:pt>
                <c:pt idx="2166">
                  <c:v>-4.1807140620609973</c:v>
                </c:pt>
                <c:pt idx="2167">
                  <c:v>-4.1467435235358341</c:v>
                </c:pt>
                <c:pt idx="2168">
                  <c:v>-4.0698634661529898</c:v>
                </c:pt>
                <c:pt idx="2169">
                  <c:v>-4.1113955003568181</c:v>
                </c:pt>
                <c:pt idx="2170">
                  <c:v>-4.1399569473349329</c:v>
                </c:pt>
                <c:pt idx="2171">
                  <c:v>-4.1760174642319958</c:v>
                </c:pt>
                <c:pt idx="2172">
                  <c:v>-4.2727966042287902</c:v>
                </c:pt>
                <c:pt idx="2173">
                  <c:v>-4.3227988171639531</c:v>
                </c:pt>
                <c:pt idx="2174">
                  <c:v>-4.5070934141572705</c:v>
                </c:pt>
                <c:pt idx="2175">
                  <c:v>-4.3490142819521571</c:v>
                </c:pt>
                <c:pt idx="2176">
                  <c:v>-4.0037569914340709</c:v>
                </c:pt>
                <c:pt idx="2177">
                  <c:v>-4.0565329985303711</c:v>
                </c:pt>
                <c:pt idx="2178">
                  <c:v>-4.5631435152014621</c:v>
                </c:pt>
                <c:pt idx="2179">
                  <c:v>-4.0735771089539519</c:v>
                </c:pt>
                <c:pt idx="2180">
                  <c:v>-4.3964254925464186</c:v>
                </c:pt>
                <c:pt idx="2181">
                  <c:v>-4.1860647490594483</c:v>
                </c:pt>
                <c:pt idx="2182">
                  <c:v>-4.0732726062088886</c:v>
                </c:pt>
                <c:pt idx="2183">
                  <c:v>-4.4276883248087762</c:v>
                </c:pt>
                <c:pt idx="2184">
                  <c:v>-4.413268048915886</c:v>
                </c:pt>
                <c:pt idx="2185">
                  <c:v>-4.1232417373778141</c:v>
                </c:pt>
                <c:pt idx="2186">
                  <c:v>-4.4623359880684221</c:v>
                </c:pt>
                <c:pt idx="2187">
                  <c:v>-4.4342401443506985</c:v>
                </c:pt>
                <c:pt idx="2188">
                  <c:v>-4.2330290847203411</c:v>
                </c:pt>
                <c:pt idx="2189">
                  <c:v>-4.0615414362411784</c:v>
                </c:pt>
                <c:pt idx="2190">
                  <c:v>-3.999004721999122</c:v>
                </c:pt>
                <c:pt idx="2191">
                  <c:v>-4.1991457145955424</c:v>
                </c:pt>
                <c:pt idx="2192">
                  <c:v>-4.5102417653503535</c:v>
                </c:pt>
                <c:pt idx="2193">
                  <c:v>-4.0249600030628274</c:v>
                </c:pt>
                <c:pt idx="2194">
                  <c:v>-4.1284462889665585</c:v>
                </c:pt>
                <c:pt idx="2195">
                  <c:v>-4.1582056986596116</c:v>
                </c:pt>
                <c:pt idx="2196">
                  <c:v>-4.4102657867343575</c:v>
                </c:pt>
                <c:pt idx="2197">
                  <c:v>-3.857049058949702</c:v>
                </c:pt>
                <c:pt idx="2198">
                  <c:v>-4.3776365950400908</c:v>
                </c:pt>
                <c:pt idx="2199">
                  <c:v>-4.1040293263018945</c:v>
                </c:pt>
                <c:pt idx="2200">
                  <c:v>-4.0367666877002772</c:v>
                </c:pt>
                <c:pt idx="2201">
                  <c:v>-3.8798861500948467</c:v>
                </c:pt>
                <c:pt idx="2202">
                  <c:v>-4.1774056507548618</c:v>
                </c:pt>
                <c:pt idx="2203">
                  <c:v>-3.9447833351252459</c:v>
                </c:pt>
                <c:pt idx="2204">
                  <c:v>-4.0875710836475232</c:v>
                </c:pt>
                <c:pt idx="2205">
                  <c:v>-3.8235175422000056</c:v>
                </c:pt>
                <c:pt idx="2206">
                  <c:v>-4.0668459221929742</c:v>
                </c:pt>
                <c:pt idx="2207">
                  <c:v>-3.8776577133479817</c:v>
                </c:pt>
                <c:pt idx="2208">
                  <c:v>-3.9069030370261215</c:v>
                </c:pt>
                <c:pt idx="2209">
                  <c:v>-3.894657203091656</c:v>
                </c:pt>
                <c:pt idx="2210">
                  <c:v>-4.0292063310738202</c:v>
                </c:pt>
                <c:pt idx="2211">
                  <c:v>-4.0387761969079117</c:v>
                </c:pt>
                <c:pt idx="2212">
                  <c:v>-4.0791329442301905</c:v>
                </c:pt>
                <c:pt idx="2213">
                  <c:v>-4.2027126786605917</c:v>
                </c:pt>
                <c:pt idx="2214">
                  <c:v>-4.1958244497570796</c:v>
                </c:pt>
                <c:pt idx="2215">
                  <c:v>-4.5368658008388074</c:v>
                </c:pt>
                <c:pt idx="2216">
                  <c:v>-4.4539465233780495</c:v>
                </c:pt>
                <c:pt idx="2217">
                  <c:v>-4.2155856500307953</c:v>
                </c:pt>
                <c:pt idx="2218">
                  <c:v>-4.4149762077834387</c:v>
                </c:pt>
                <c:pt idx="2219">
                  <c:v>-4.2057998109977568</c:v>
                </c:pt>
                <c:pt idx="2220">
                  <c:v>-4.5558506392149756</c:v>
                </c:pt>
                <c:pt idx="2221">
                  <c:v>-4.2252264499494263</c:v>
                </c:pt>
                <c:pt idx="2222">
                  <c:v>-4.2552201105945819</c:v>
                </c:pt>
                <c:pt idx="2223">
                  <c:v>-4.2850629803065532</c:v>
                </c:pt>
                <c:pt idx="2224">
                  <c:v>-4.0455989173023843</c:v>
                </c:pt>
                <c:pt idx="2225">
                  <c:v>-4.0877490864122956</c:v>
                </c:pt>
                <c:pt idx="2226">
                  <c:v>-4.1757411365404673</c:v>
                </c:pt>
                <c:pt idx="2227">
                  <c:v>-4.1086630126249135</c:v>
                </c:pt>
                <c:pt idx="2228">
                  <c:v>-4.3325758961205496</c:v>
                </c:pt>
                <c:pt idx="2229">
                  <c:v>-4.3294556053263156</c:v>
                </c:pt>
                <c:pt idx="2230">
                  <c:v>-4.3262745377829814</c:v>
                </c:pt>
                <c:pt idx="2231">
                  <c:v>-4.293656484795827</c:v>
                </c:pt>
                <c:pt idx="2232">
                  <c:v>-3.8657313364450774</c:v>
                </c:pt>
                <c:pt idx="2233">
                  <c:v>-3.9219410656525122</c:v>
                </c:pt>
                <c:pt idx="2234">
                  <c:v>-4.1648916815392845</c:v>
                </c:pt>
                <c:pt idx="2235">
                  <c:v>-3.8108720709196575</c:v>
                </c:pt>
                <c:pt idx="2236">
                  <c:v>-4.081580142435226</c:v>
                </c:pt>
                <c:pt idx="2237">
                  <c:v>-4.1097783359185236</c:v>
                </c:pt>
                <c:pt idx="2238">
                  <c:v>-3.7315889377805833</c:v>
                </c:pt>
                <c:pt idx="2239">
                  <c:v>-4.2048521943218065</c:v>
                </c:pt>
                <c:pt idx="2240">
                  <c:v>-4.1303746836659716</c:v>
                </c:pt>
                <c:pt idx="2241">
                  <c:v>-4.0840866394641129</c:v>
                </c:pt>
                <c:pt idx="2242">
                  <c:v>-4.3373872172019157</c:v>
                </c:pt>
                <c:pt idx="2243">
                  <c:v>-4.1379083574716979</c:v>
                </c:pt>
                <c:pt idx="2244">
                  <c:v>-4.3693502929288641</c:v>
                </c:pt>
                <c:pt idx="2245">
                  <c:v>-4.1054762538105249</c:v>
                </c:pt>
                <c:pt idx="2246">
                  <c:v>-4.0491099268764374</c:v>
                </c:pt>
                <c:pt idx="2247">
                  <c:v>-3.9018719950846492</c:v>
                </c:pt>
                <c:pt idx="2248">
                  <c:v>-4.0040671720510401</c:v>
                </c:pt>
                <c:pt idx="2249">
                  <c:v>-3.7585376188742137</c:v>
                </c:pt>
                <c:pt idx="2250">
                  <c:v>-3.7282309671159641</c:v>
                </c:pt>
                <c:pt idx="2251">
                  <c:v>-4.0405933884580136</c:v>
                </c:pt>
                <c:pt idx="2252">
                  <c:v>-4.0089665337043723</c:v>
                </c:pt>
                <c:pt idx="2253">
                  <c:v>-3.6010027633997632</c:v>
                </c:pt>
                <c:pt idx="2254">
                  <c:v>-3.9516020045587297</c:v>
                </c:pt>
                <c:pt idx="2255">
                  <c:v>-3.9435712107368071</c:v>
                </c:pt>
                <c:pt idx="2256">
                  <c:v>-3.8587771225279122</c:v>
                </c:pt>
                <c:pt idx="2257">
                  <c:v>-3.9203832007867812</c:v>
                </c:pt>
                <c:pt idx="2258">
                  <c:v>-3.9443483062848284</c:v>
                </c:pt>
                <c:pt idx="2259">
                  <c:v>-3.7753131768270221</c:v>
                </c:pt>
                <c:pt idx="2260">
                  <c:v>-3.7947765246400866</c:v>
                </c:pt>
                <c:pt idx="2261">
                  <c:v>-3.6635929066797468</c:v>
                </c:pt>
                <c:pt idx="2262">
                  <c:v>-3.8962634108161698</c:v>
                </c:pt>
                <c:pt idx="2263">
                  <c:v>-4.0004504651310002</c:v>
                </c:pt>
                <c:pt idx="2264">
                  <c:v>-3.8651304442042678</c:v>
                </c:pt>
                <c:pt idx="2265">
                  <c:v>-3.9224589922342679</c:v>
                </c:pt>
                <c:pt idx="2266">
                  <c:v>-4.2923053421264123</c:v>
                </c:pt>
                <c:pt idx="2267">
                  <c:v>-3.8055345475130009</c:v>
                </c:pt>
                <c:pt idx="2268">
                  <c:v>-3.7331348934619646</c:v>
                </c:pt>
                <c:pt idx="2269">
                  <c:v>-3.955360220853299</c:v>
                </c:pt>
                <c:pt idx="2270">
                  <c:v>-4.0573024957431425</c:v>
                </c:pt>
                <c:pt idx="2271">
                  <c:v>-3.9223079078740897</c:v>
                </c:pt>
                <c:pt idx="2272">
                  <c:v>-3.7109003945503538</c:v>
                </c:pt>
                <c:pt idx="2273">
                  <c:v>-3.8173794635269376</c:v>
                </c:pt>
                <c:pt idx="2274">
                  <c:v>-3.8469365760804841</c:v>
                </c:pt>
                <c:pt idx="2275">
                  <c:v>-4.0323357083445144</c:v>
                </c:pt>
                <c:pt idx="2276">
                  <c:v>-4.0262318342079162</c:v>
                </c:pt>
                <c:pt idx="2277">
                  <c:v>-4.0986806178206825</c:v>
                </c:pt>
                <c:pt idx="2278">
                  <c:v>-3.7579334355936744</c:v>
                </c:pt>
                <c:pt idx="2279">
                  <c:v>-3.9540403842575511</c:v>
                </c:pt>
                <c:pt idx="2280">
                  <c:v>-4.1572848765828452</c:v>
                </c:pt>
                <c:pt idx="2281">
                  <c:v>-3.8505824610134187</c:v>
                </c:pt>
                <c:pt idx="2282">
                  <c:v>-3.7515958885401712</c:v>
                </c:pt>
                <c:pt idx="2283">
                  <c:v>-4.197592311938414</c:v>
                </c:pt>
                <c:pt idx="2284">
                  <c:v>-3.8348087846837853</c:v>
                </c:pt>
                <c:pt idx="2285">
                  <c:v>-4.0931898599562366</c:v>
                </c:pt>
                <c:pt idx="2286">
                  <c:v>-4.0447221705830927</c:v>
                </c:pt>
                <c:pt idx="2287">
                  <c:v>-4.0606909641770494</c:v>
                </c:pt>
                <c:pt idx="2288">
                  <c:v>-3.991674169020043</c:v>
                </c:pt>
                <c:pt idx="2289">
                  <c:v>-4.1800527244384655</c:v>
                </c:pt>
                <c:pt idx="2290">
                  <c:v>-3.9146354736336875</c:v>
                </c:pt>
                <c:pt idx="2291">
                  <c:v>-3.832738725120155</c:v>
                </c:pt>
                <c:pt idx="2292">
                  <c:v>-3.8918557354517436</c:v>
                </c:pt>
                <c:pt idx="2293">
                  <c:v>-4.1746128770551838</c:v>
                </c:pt>
                <c:pt idx="2294">
                  <c:v>-3.9070584058823687</c:v>
                </c:pt>
                <c:pt idx="2295">
                  <c:v>-3.9297304911319886</c:v>
                </c:pt>
                <c:pt idx="2296">
                  <c:v>-3.8846499389473266</c:v>
                </c:pt>
                <c:pt idx="2297">
                  <c:v>-3.9276493213372898</c:v>
                </c:pt>
                <c:pt idx="2298">
                  <c:v>-3.893850686988487</c:v>
                </c:pt>
                <c:pt idx="2299">
                  <c:v>-3.9483507182273003</c:v>
                </c:pt>
                <c:pt idx="2300">
                  <c:v>-4.0508683346816454</c:v>
                </c:pt>
                <c:pt idx="2301">
                  <c:v>-3.945760207637794</c:v>
                </c:pt>
                <c:pt idx="2302">
                  <c:v>-4.128535893048757</c:v>
                </c:pt>
                <c:pt idx="2303">
                  <c:v>-3.7872341862879466</c:v>
                </c:pt>
                <c:pt idx="2304">
                  <c:v>-3.8790676402093105</c:v>
                </c:pt>
                <c:pt idx="2305">
                  <c:v>-4.071915093846612</c:v>
                </c:pt>
                <c:pt idx="2306">
                  <c:v>-4.0273180829781818</c:v>
                </c:pt>
                <c:pt idx="2307">
                  <c:v>-4.0361173531453964</c:v>
                </c:pt>
                <c:pt idx="2308">
                  <c:v>-3.9809736294733833</c:v>
                </c:pt>
                <c:pt idx="2309">
                  <c:v>-3.9021180431548341</c:v>
                </c:pt>
                <c:pt idx="2310">
                  <c:v>-4.3210115159683538</c:v>
                </c:pt>
                <c:pt idx="2311">
                  <c:v>-3.9543762343257738</c:v>
                </c:pt>
                <c:pt idx="2312">
                  <c:v>-3.9135074076749543</c:v>
                </c:pt>
                <c:pt idx="2313">
                  <c:v>-4.1806011827537848</c:v>
                </c:pt>
                <c:pt idx="2314">
                  <c:v>-4.1317494286890799</c:v>
                </c:pt>
                <c:pt idx="2315">
                  <c:v>-3.9476234385028341</c:v>
                </c:pt>
                <c:pt idx="2316">
                  <c:v>-4.1127898295400644</c:v>
                </c:pt>
                <c:pt idx="2317">
                  <c:v>-4.2458134388922542</c:v>
                </c:pt>
                <c:pt idx="2318">
                  <c:v>-4.0520784173958768</c:v>
                </c:pt>
                <c:pt idx="2319">
                  <c:v>-3.8795270760266787</c:v>
                </c:pt>
                <c:pt idx="2320">
                  <c:v>-4.1709266492456099</c:v>
                </c:pt>
                <c:pt idx="2321">
                  <c:v>-4.286805651609793</c:v>
                </c:pt>
                <c:pt idx="2322">
                  <c:v>-3.9533888540621565</c:v>
                </c:pt>
                <c:pt idx="2323">
                  <c:v>-4.3314709548510688</c:v>
                </c:pt>
                <c:pt idx="2324">
                  <c:v>-3.930882658585011</c:v>
                </c:pt>
                <c:pt idx="2325">
                  <c:v>-4.1903583245388898</c:v>
                </c:pt>
                <c:pt idx="2326">
                  <c:v>-4.1129443458723935</c:v>
                </c:pt>
                <c:pt idx="2327">
                  <c:v>-4.0938549749651054</c:v>
                </c:pt>
                <c:pt idx="2328">
                  <c:v>-4.2714737517034251</c:v>
                </c:pt>
                <c:pt idx="2329">
                  <c:v>-4.2510810716156477</c:v>
                </c:pt>
                <c:pt idx="2330">
                  <c:v>-4.2873451678857588</c:v>
                </c:pt>
                <c:pt idx="2331">
                  <c:v>-4.3002097774241799</c:v>
                </c:pt>
                <c:pt idx="2332">
                  <c:v>-3.8013901041667797</c:v>
                </c:pt>
                <c:pt idx="2333">
                  <c:v>-4.2427686965512912</c:v>
                </c:pt>
                <c:pt idx="2334">
                  <c:v>-4.2430360707852444</c:v>
                </c:pt>
                <c:pt idx="2335">
                  <c:v>-4.2827951945877407</c:v>
                </c:pt>
                <c:pt idx="2336">
                  <c:v>-3.9725709650571206</c:v>
                </c:pt>
                <c:pt idx="2337">
                  <c:v>-3.9919958174350345</c:v>
                </c:pt>
                <c:pt idx="2338">
                  <c:v>-4.3075431926209662</c:v>
                </c:pt>
                <c:pt idx="2339">
                  <c:v>-4.2603308136055951</c:v>
                </c:pt>
                <c:pt idx="2340">
                  <c:v>-4.4476898338323245</c:v>
                </c:pt>
                <c:pt idx="2341">
                  <c:v>-4.1654686196985757</c:v>
                </c:pt>
                <c:pt idx="2342">
                  <c:v>-4.2870893732138704</c:v>
                </c:pt>
                <c:pt idx="2343">
                  <c:v>-4.1985645000854444</c:v>
                </c:pt>
                <c:pt idx="2344">
                  <c:v>-3.9418885537290116</c:v>
                </c:pt>
                <c:pt idx="2345">
                  <c:v>-3.8300824548863632</c:v>
                </c:pt>
                <c:pt idx="2346">
                  <c:v>-4.0004488549336026</c:v>
                </c:pt>
                <c:pt idx="2347">
                  <c:v>-4.4754783325628322</c:v>
                </c:pt>
                <c:pt idx="2348">
                  <c:v>-4.0127194357842955</c:v>
                </c:pt>
                <c:pt idx="2349">
                  <c:v>-4.0805708670890839</c:v>
                </c:pt>
                <c:pt idx="2350">
                  <c:v>-4.3022435283652349</c:v>
                </c:pt>
                <c:pt idx="2351">
                  <c:v>-4.0788716638668454</c:v>
                </c:pt>
                <c:pt idx="2352">
                  <c:v>-4.2474999383718126</c:v>
                </c:pt>
                <c:pt idx="2353">
                  <c:v>-4.0984099349010261</c:v>
                </c:pt>
                <c:pt idx="2354">
                  <c:v>-4.1105586432904184</c:v>
                </c:pt>
                <c:pt idx="2355">
                  <c:v>-4.1111984748179786</c:v>
                </c:pt>
                <c:pt idx="2356">
                  <c:v>-3.9871040037495531</c:v>
                </c:pt>
                <c:pt idx="2357">
                  <c:v>-4.2037711798046384</c:v>
                </c:pt>
                <c:pt idx="2358">
                  <c:v>-4.2334878437269907</c:v>
                </c:pt>
                <c:pt idx="2359">
                  <c:v>-4.3711910870933401</c:v>
                </c:pt>
                <c:pt idx="2360">
                  <c:v>-4.0398882933275537</c:v>
                </c:pt>
                <c:pt idx="2361">
                  <c:v>-4.4089353263793152</c:v>
                </c:pt>
                <c:pt idx="2362">
                  <c:v>-4.0722155136778904</c:v>
                </c:pt>
                <c:pt idx="2363">
                  <c:v>-3.9283310029233576</c:v>
                </c:pt>
                <c:pt idx="2364">
                  <c:v>-4.1180672095062931</c:v>
                </c:pt>
                <c:pt idx="2365">
                  <c:v>-4.2361378005900452</c:v>
                </c:pt>
                <c:pt idx="2366">
                  <c:v>-4.0794544733307125</c:v>
                </c:pt>
                <c:pt idx="2367">
                  <c:v>-4.5407684893752132</c:v>
                </c:pt>
                <c:pt idx="2368">
                  <c:v>-3.5174545998272411</c:v>
                </c:pt>
                <c:pt idx="2369">
                  <c:v>-3.9874685745024285</c:v>
                </c:pt>
                <c:pt idx="2370">
                  <c:v>-4.3087148232454631</c:v>
                </c:pt>
                <c:pt idx="2371">
                  <c:v>-4.0990665565142859</c:v>
                </c:pt>
                <c:pt idx="2372">
                  <c:v>-4.033774042068039</c:v>
                </c:pt>
                <c:pt idx="2373">
                  <c:v>-4.3925017852085579</c:v>
                </c:pt>
                <c:pt idx="2374">
                  <c:v>-3.9605946359676736</c:v>
                </c:pt>
                <c:pt idx="2375">
                  <c:v>-4.2864302422854106</c:v>
                </c:pt>
                <c:pt idx="2376">
                  <c:v>-3.9560575824750588</c:v>
                </c:pt>
                <c:pt idx="2377">
                  <c:v>-4.3400161499347778</c:v>
                </c:pt>
                <c:pt idx="2378">
                  <c:v>-4.8064403881188822</c:v>
                </c:pt>
                <c:pt idx="2379">
                  <c:v>-4.1198561627098451</c:v>
                </c:pt>
                <c:pt idx="2380">
                  <c:v>-4.3619077433310505</c:v>
                </c:pt>
                <c:pt idx="2381">
                  <c:v>-4.3417168712204912</c:v>
                </c:pt>
                <c:pt idx="2382">
                  <c:v>-4.0325550265727594</c:v>
                </c:pt>
                <c:pt idx="2383">
                  <c:v>-4.1392098443121528</c:v>
                </c:pt>
                <c:pt idx="2384">
                  <c:v>-3.8444262581039945</c:v>
                </c:pt>
                <c:pt idx="2385">
                  <c:v>-4.0262054143301862</c:v>
                </c:pt>
                <c:pt idx="2386">
                  <c:v>-4.0679042993009951</c:v>
                </c:pt>
                <c:pt idx="2387">
                  <c:v>-4.2272832973528462</c:v>
                </c:pt>
                <c:pt idx="2388">
                  <c:v>-4.5728774301235564</c:v>
                </c:pt>
                <c:pt idx="2389">
                  <c:v>-4.6072861921649944</c:v>
                </c:pt>
                <c:pt idx="2390">
                  <c:v>-4.3877513009153768</c:v>
                </c:pt>
                <c:pt idx="2391">
                  <c:v>-4.6197851589467431</c:v>
                </c:pt>
                <c:pt idx="2392">
                  <c:v>-4.6282827043664376</c:v>
                </c:pt>
                <c:pt idx="2393">
                  <c:v>-4.4613307313459361</c:v>
                </c:pt>
                <c:pt idx="2394">
                  <c:v>-4.6862798103866732</c:v>
                </c:pt>
                <c:pt idx="2395">
                  <c:v>-4.529547055329175</c:v>
                </c:pt>
                <c:pt idx="2396">
                  <c:v>-4.8035462262688178</c:v>
                </c:pt>
                <c:pt idx="2397">
                  <c:v>-4.5431568021409907</c:v>
                </c:pt>
                <c:pt idx="2398">
                  <c:v>-4.5017245599087596</c:v>
                </c:pt>
                <c:pt idx="2399">
                  <c:v>-4.6397729019141298</c:v>
                </c:pt>
                <c:pt idx="2400">
                  <c:v>-4.3303447467698319</c:v>
                </c:pt>
                <c:pt idx="2401">
                  <c:v>-4.6582708995066113</c:v>
                </c:pt>
                <c:pt idx="2402">
                  <c:v>-4.3854583861519414</c:v>
                </c:pt>
                <c:pt idx="2403">
                  <c:v>-4.3720807714320964</c:v>
                </c:pt>
                <c:pt idx="2404">
                  <c:v>-4.3985488310305687</c:v>
                </c:pt>
                <c:pt idx="2405">
                  <c:v>-4.6175882145575331</c:v>
                </c:pt>
                <c:pt idx="2406">
                  <c:v>-4.3599942436066019</c:v>
                </c:pt>
                <c:pt idx="2407">
                  <c:v>-4.318768219995528</c:v>
                </c:pt>
                <c:pt idx="2408">
                  <c:v>-4.716246952572889</c:v>
                </c:pt>
                <c:pt idx="2409">
                  <c:v>-4.4493702312268235</c:v>
                </c:pt>
                <c:pt idx="2410">
                  <c:v>-4.6322136693496496</c:v>
                </c:pt>
                <c:pt idx="2411">
                  <c:v>-4.4226983727653213</c:v>
                </c:pt>
                <c:pt idx="2412">
                  <c:v>-4.6544905499800837</c:v>
                </c:pt>
                <c:pt idx="2413">
                  <c:v>-4.6249998739152032</c:v>
                </c:pt>
                <c:pt idx="2414">
                  <c:v>-4.8379103567789628</c:v>
                </c:pt>
                <c:pt idx="2415">
                  <c:v>-4.6357254336261811</c:v>
                </c:pt>
                <c:pt idx="2416">
                  <c:v>-4.4125201185499785</c:v>
                </c:pt>
                <c:pt idx="2417">
                  <c:v>-4.6088220044474992</c:v>
                </c:pt>
                <c:pt idx="2418">
                  <c:v>-4.3954879572930761</c:v>
                </c:pt>
                <c:pt idx="2419">
                  <c:v>-4.3096769230845489</c:v>
                </c:pt>
                <c:pt idx="2420">
                  <c:v>-4.3584624286568285</c:v>
                </c:pt>
                <c:pt idx="2421">
                  <c:v>-4.5671257351630246</c:v>
                </c:pt>
                <c:pt idx="2422">
                  <c:v>-4.3007725412175457</c:v>
                </c:pt>
                <c:pt idx="2423">
                  <c:v>-4.4224238459985354</c:v>
                </c:pt>
                <c:pt idx="2424">
                  <c:v>-4.6107573967820947</c:v>
                </c:pt>
                <c:pt idx="2425">
                  <c:v>-4.1674199723827909</c:v>
                </c:pt>
                <c:pt idx="2426">
                  <c:v>-4.2505662390927013</c:v>
                </c:pt>
                <c:pt idx="2427">
                  <c:v>-4.2020452416639875</c:v>
                </c:pt>
                <c:pt idx="2428">
                  <c:v>-4.2066304633774587</c:v>
                </c:pt>
                <c:pt idx="2429">
                  <c:v>-4.062756026090808</c:v>
                </c:pt>
                <c:pt idx="2430">
                  <c:v>-4.0798614904800745</c:v>
                </c:pt>
                <c:pt idx="2431">
                  <c:v>-4.0132059629528927</c:v>
                </c:pt>
                <c:pt idx="2432">
                  <c:v>-3.9841711993835238</c:v>
                </c:pt>
                <c:pt idx="2433">
                  <c:v>-4.193110076539619</c:v>
                </c:pt>
                <c:pt idx="2434">
                  <c:v>-4.0818262328235821</c:v>
                </c:pt>
                <c:pt idx="2435">
                  <c:v>-4.2060840381967557</c:v>
                </c:pt>
                <c:pt idx="2436">
                  <c:v>-4.053448822659611</c:v>
                </c:pt>
                <c:pt idx="2437">
                  <c:v>-4.3730770200865798</c:v>
                </c:pt>
                <c:pt idx="2438">
                  <c:v>-3.9425598754362579</c:v>
                </c:pt>
                <c:pt idx="2439">
                  <c:v>-4.2209422239841476</c:v>
                </c:pt>
                <c:pt idx="2440">
                  <c:v>-4.1713308896306867</c:v>
                </c:pt>
                <c:pt idx="2441">
                  <c:v>-4.2326554816908502</c:v>
                </c:pt>
                <c:pt idx="2442">
                  <c:v>-3.8078537169772941</c:v>
                </c:pt>
                <c:pt idx="2443">
                  <c:v>-4.35891663334671</c:v>
                </c:pt>
                <c:pt idx="2444">
                  <c:v>-4.3343564716931349</c:v>
                </c:pt>
                <c:pt idx="2445">
                  <c:v>-4.288444224551613</c:v>
                </c:pt>
                <c:pt idx="2446">
                  <c:v>-4.1790680609135489</c:v>
                </c:pt>
                <c:pt idx="2447">
                  <c:v>-4.1312114270789513</c:v>
                </c:pt>
                <c:pt idx="2448">
                  <c:v>-4.2915001354252968</c:v>
                </c:pt>
                <c:pt idx="2449">
                  <c:v>-4.3306869990299868</c:v>
                </c:pt>
                <c:pt idx="2450">
                  <c:v>-4.6066666489418706</c:v>
                </c:pt>
                <c:pt idx="2451">
                  <c:v>-4.2207925768956711</c:v>
                </c:pt>
                <c:pt idx="2452">
                  <c:v>-4.5496463669919329</c:v>
                </c:pt>
                <c:pt idx="2453">
                  <c:v>-4.099433371684813</c:v>
                </c:pt>
                <c:pt idx="2454">
                  <c:v>-4.1600035332993723</c:v>
                </c:pt>
                <c:pt idx="2455">
                  <c:v>-4.245116483682243</c:v>
                </c:pt>
                <c:pt idx="2456">
                  <c:v>-4.2164231185901624</c:v>
                </c:pt>
                <c:pt idx="2457">
                  <c:v>-4.3843815040454537</c:v>
                </c:pt>
                <c:pt idx="2458">
                  <c:v>-4.2802625560633523</c:v>
                </c:pt>
                <c:pt idx="2459">
                  <c:v>-4.2203650222664146</c:v>
                </c:pt>
                <c:pt idx="2460">
                  <c:v>-4.5542357884541085</c:v>
                </c:pt>
                <c:pt idx="2461">
                  <c:v>-4.2052662326067747</c:v>
                </c:pt>
                <c:pt idx="2462">
                  <c:v>-4.3795329154957763</c:v>
                </c:pt>
                <c:pt idx="2463">
                  <c:v>-4.2386701994960641</c:v>
                </c:pt>
                <c:pt idx="2464">
                  <c:v>-4.2659083229629413</c:v>
                </c:pt>
                <c:pt idx="2465">
                  <c:v>-4.2678875226410451</c:v>
                </c:pt>
                <c:pt idx="2466">
                  <c:v>-4.3707483469205943</c:v>
                </c:pt>
                <c:pt idx="2467">
                  <c:v>-4.3784700160010681</c:v>
                </c:pt>
                <c:pt idx="2468">
                  <c:v>-4.2307237213358828</c:v>
                </c:pt>
                <c:pt idx="2469">
                  <c:v>-4.3571474104387331</c:v>
                </c:pt>
                <c:pt idx="2470">
                  <c:v>-4.1049612232379351</c:v>
                </c:pt>
                <c:pt idx="2471">
                  <c:v>-4.1481982073228396</c:v>
                </c:pt>
                <c:pt idx="2472">
                  <c:v>-4.2367334083205144</c:v>
                </c:pt>
                <c:pt idx="2473">
                  <c:v>-4.049498198217516</c:v>
                </c:pt>
                <c:pt idx="2474">
                  <c:v>-3.9914481629687248</c:v>
                </c:pt>
                <c:pt idx="2475">
                  <c:v>-4.3897850358098456</c:v>
                </c:pt>
                <c:pt idx="2476">
                  <c:v>-4.0346933395186246</c:v>
                </c:pt>
                <c:pt idx="2477">
                  <c:v>-4.02741867162133</c:v>
                </c:pt>
                <c:pt idx="2478">
                  <c:v>-4.1859631471731662</c:v>
                </c:pt>
                <c:pt idx="2479">
                  <c:v>-4.2332067677691487</c:v>
                </c:pt>
                <c:pt idx="2480">
                  <c:v>-3.9183035681930711</c:v>
                </c:pt>
                <c:pt idx="2481">
                  <c:v>-4.0956791543658166</c:v>
                </c:pt>
                <c:pt idx="2482">
                  <c:v>-4.3633027986743622</c:v>
                </c:pt>
                <c:pt idx="2483">
                  <c:v>-4.2939331523011992</c:v>
                </c:pt>
                <c:pt idx="2484">
                  <c:v>-4.1591034806430338</c:v>
                </c:pt>
                <c:pt idx="2485">
                  <c:v>-4.1594487793020107</c:v>
                </c:pt>
                <c:pt idx="2486">
                  <c:v>-3.8660872993882656</c:v>
                </c:pt>
                <c:pt idx="2487">
                  <c:v>-3.9815059626700622</c:v>
                </c:pt>
                <c:pt idx="2488">
                  <c:v>-4.1395136717749859</c:v>
                </c:pt>
                <c:pt idx="2489">
                  <c:v>-3.7673839951400057</c:v>
                </c:pt>
                <c:pt idx="2490">
                  <c:v>-4.225329421132451</c:v>
                </c:pt>
                <c:pt idx="2491">
                  <c:v>-4.0698331398289822</c:v>
                </c:pt>
                <c:pt idx="2492">
                  <c:v>-4.1853754448581748</c:v>
                </c:pt>
                <c:pt idx="2493">
                  <c:v>-4.3113763072048394</c:v>
                </c:pt>
                <c:pt idx="2494">
                  <c:v>-3.9571838304305773</c:v>
                </c:pt>
                <c:pt idx="2495">
                  <c:v>-4.0562643043905</c:v>
                </c:pt>
                <c:pt idx="2496">
                  <c:v>-4.1373445271493781</c:v>
                </c:pt>
                <c:pt idx="2497">
                  <c:v>-4.2376905133046039</c:v>
                </c:pt>
                <c:pt idx="2498">
                  <c:v>-3.9409624035017909</c:v>
                </c:pt>
                <c:pt idx="2499">
                  <c:v>-3.9266367837853755</c:v>
                </c:pt>
                <c:pt idx="2500">
                  <c:v>-3.9595170638537347</c:v>
                </c:pt>
                <c:pt idx="2501">
                  <c:v>-4.1841681536960218</c:v>
                </c:pt>
                <c:pt idx="2502">
                  <c:v>-3.9764224616477772</c:v>
                </c:pt>
                <c:pt idx="2503">
                  <c:v>-4.0510018561867422</c:v>
                </c:pt>
                <c:pt idx="2504">
                  <c:v>-4.0172524871012305</c:v>
                </c:pt>
                <c:pt idx="2505">
                  <c:v>-3.9634512177350034</c:v>
                </c:pt>
                <c:pt idx="2506">
                  <c:v>-3.8196091708778468</c:v>
                </c:pt>
                <c:pt idx="2507">
                  <c:v>-4.0202958389951027</c:v>
                </c:pt>
                <c:pt idx="2508">
                  <c:v>-3.6594667369440836</c:v>
                </c:pt>
                <c:pt idx="2509">
                  <c:v>-3.8870366649083721</c:v>
                </c:pt>
                <c:pt idx="2510">
                  <c:v>-3.6077341565801113</c:v>
                </c:pt>
                <c:pt idx="2511">
                  <c:v>-3.8568587143643196</c:v>
                </c:pt>
                <c:pt idx="2512">
                  <c:v>-3.9440406522994964</c:v>
                </c:pt>
                <c:pt idx="2513">
                  <c:v>-3.7473568911329247</c:v>
                </c:pt>
                <c:pt idx="2514">
                  <c:v>-3.5361070543651785</c:v>
                </c:pt>
                <c:pt idx="2515">
                  <c:v>-3.6946846924876597</c:v>
                </c:pt>
                <c:pt idx="2516">
                  <c:v>-3.8278076959779028</c:v>
                </c:pt>
                <c:pt idx="2517">
                  <c:v>-3.9582273411441049</c:v>
                </c:pt>
                <c:pt idx="2518">
                  <c:v>-3.9861061451386348</c:v>
                </c:pt>
                <c:pt idx="2519">
                  <c:v>-3.921024534825257</c:v>
                </c:pt>
                <c:pt idx="2520">
                  <c:v>-3.8275611262090781</c:v>
                </c:pt>
                <c:pt idx="2521">
                  <c:v>-3.6961297684782846</c:v>
                </c:pt>
                <c:pt idx="2522">
                  <c:v>-4.0613870874842917</c:v>
                </c:pt>
                <c:pt idx="2523">
                  <c:v>-3.904394235094677</c:v>
                </c:pt>
                <c:pt idx="2524">
                  <c:v>-4.2128370118651004</c:v>
                </c:pt>
                <c:pt idx="2525">
                  <c:v>-3.962503886520774</c:v>
                </c:pt>
                <c:pt idx="2526">
                  <c:v>-3.808123522035145</c:v>
                </c:pt>
                <c:pt idx="2527">
                  <c:v>-3.711012643776268</c:v>
                </c:pt>
                <c:pt idx="2528">
                  <c:v>-3.6558635945883156</c:v>
                </c:pt>
                <c:pt idx="2529">
                  <c:v>-3.7010132586070554</c:v>
                </c:pt>
                <c:pt idx="2530">
                  <c:v>-3.699914008463967</c:v>
                </c:pt>
                <c:pt idx="2531">
                  <c:v>-3.4053554869560188</c:v>
                </c:pt>
                <c:pt idx="2532">
                  <c:v>-4.1055836152288361</c:v>
                </c:pt>
                <c:pt idx="2533">
                  <c:v>-3.7307738289564796</c:v>
                </c:pt>
                <c:pt idx="2534">
                  <c:v>-3.9104208214153502</c:v>
                </c:pt>
                <c:pt idx="2535">
                  <c:v>-3.6249520966235904</c:v>
                </c:pt>
                <c:pt idx="2536">
                  <c:v>-3.7403214419461817</c:v>
                </c:pt>
                <c:pt idx="2537">
                  <c:v>-3.6506879525429969</c:v>
                </c:pt>
                <c:pt idx="2538">
                  <c:v>-3.7309942085098413</c:v>
                </c:pt>
                <c:pt idx="2539">
                  <c:v>-3.5402516627331737</c:v>
                </c:pt>
                <c:pt idx="2540">
                  <c:v>-3.6048568246755286</c:v>
                </c:pt>
                <c:pt idx="2541">
                  <c:v>-3.6149536290346118</c:v>
                </c:pt>
                <c:pt idx="2542">
                  <c:v>-3.56317816404772</c:v>
                </c:pt>
                <c:pt idx="2543">
                  <c:v>-3.7471367213164131</c:v>
                </c:pt>
                <c:pt idx="2544">
                  <c:v>-3.5369736792301598</c:v>
                </c:pt>
                <c:pt idx="2545">
                  <c:v>-3.6516562105038286</c:v>
                </c:pt>
                <c:pt idx="2546">
                  <c:v>-3.473810298302582</c:v>
                </c:pt>
                <c:pt idx="2547">
                  <c:v>-3.4063616495193072</c:v>
                </c:pt>
                <c:pt idx="2548">
                  <c:v>-3.8034407819983684</c:v>
                </c:pt>
                <c:pt idx="2549">
                  <c:v>-3.8840466572447996</c:v>
                </c:pt>
                <c:pt idx="2550">
                  <c:v>-3.5116735932661625</c:v>
                </c:pt>
                <c:pt idx="2551">
                  <c:v>-3.4927998934334736</c:v>
                </c:pt>
                <c:pt idx="2552">
                  <c:v>-3.3830820755044844</c:v>
                </c:pt>
                <c:pt idx="2553">
                  <c:v>-3.2236779177816866</c:v>
                </c:pt>
                <c:pt idx="2554">
                  <c:v>-3.7591816011408152</c:v>
                </c:pt>
                <c:pt idx="2555">
                  <c:v>-3.6088315828838313</c:v>
                </c:pt>
                <c:pt idx="2556">
                  <c:v>-3.5466412044611539</c:v>
                </c:pt>
                <c:pt idx="2557">
                  <c:v>-3.6494889234095718</c:v>
                </c:pt>
                <c:pt idx="2558">
                  <c:v>-3.5009145645592321</c:v>
                </c:pt>
                <c:pt idx="2559">
                  <c:v>-3.747024410160682</c:v>
                </c:pt>
                <c:pt idx="2560">
                  <c:v>-3.6470112214182393</c:v>
                </c:pt>
                <c:pt idx="2561">
                  <c:v>-3.6945533267280783</c:v>
                </c:pt>
                <c:pt idx="2562">
                  <c:v>-3.8252225829492614</c:v>
                </c:pt>
                <c:pt idx="2563">
                  <c:v>-3.5786327891639713</c:v>
                </c:pt>
                <c:pt idx="2564">
                  <c:v>-3.5355983313403394</c:v>
                </c:pt>
                <c:pt idx="2565">
                  <c:v>-3.5352418987209866</c:v>
                </c:pt>
                <c:pt idx="2566">
                  <c:v>-3.812435272095116</c:v>
                </c:pt>
                <c:pt idx="2567">
                  <c:v>-3.6113043000508327</c:v>
                </c:pt>
                <c:pt idx="2568">
                  <c:v>-3.4518480258489026</c:v>
                </c:pt>
                <c:pt idx="2569">
                  <c:v>-3.5038485271080333</c:v>
                </c:pt>
                <c:pt idx="2570">
                  <c:v>-3.6315499773736493</c:v>
                </c:pt>
                <c:pt idx="2571">
                  <c:v>-3.6578274635101327</c:v>
                </c:pt>
                <c:pt idx="2572">
                  <c:v>-3.5186751902811952</c:v>
                </c:pt>
                <c:pt idx="2573">
                  <c:v>-3.4770315556174269</c:v>
                </c:pt>
                <c:pt idx="2574">
                  <c:v>-3.4768267995776148</c:v>
                </c:pt>
                <c:pt idx="2575">
                  <c:v>-3.4974943793369739</c:v>
                </c:pt>
                <c:pt idx="2576">
                  <c:v>-3.7020428708418818</c:v>
                </c:pt>
                <c:pt idx="2577">
                  <c:v>-3.6218651582753392</c:v>
                </c:pt>
                <c:pt idx="2578">
                  <c:v>-3.7357931454284232</c:v>
                </c:pt>
                <c:pt idx="2579">
                  <c:v>-3.5496322763013843</c:v>
                </c:pt>
                <c:pt idx="2580">
                  <c:v>-3.8548974090907961</c:v>
                </c:pt>
                <c:pt idx="2581">
                  <c:v>-3.4628607156439895</c:v>
                </c:pt>
                <c:pt idx="2582">
                  <c:v>-3.5872090229770004</c:v>
                </c:pt>
                <c:pt idx="2583">
                  <c:v>-3.554235273059736</c:v>
                </c:pt>
                <c:pt idx="2584">
                  <c:v>-3.7328804715665687</c:v>
                </c:pt>
                <c:pt idx="2585">
                  <c:v>-3.6307255143283923</c:v>
                </c:pt>
                <c:pt idx="2586">
                  <c:v>-3.6464863733669306</c:v>
                </c:pt>
                <c:pt idx="2587">
                  <c:v>-3.5192127777733839</c:v>
                </c:pt>
                <c:pt idx="2588">
                  <c:v>-3.9025759991939468</c:v>
                </c:pt>
                <c:pt idx="2589">
                  <c:v>-3.8650520812463229</c:v>
                </c:pt>
                <c:pt idx="2590">
                  <c:v>-3.6017863568371666</c:v>
                </c:pt>
                <c:pt idx="2591">
                  <c:v>-3.5404773004898971</c:v>
                </c:pt>
                <c:pt idx="2592">
                  <c:v>-3.7518539185399824</c:v>
                </c:pt>
                <c:pt idx="2593">
                  <c:v>-3.7879152496288482</c:v>
                </c:pt>
                <c:pt idx="2594">
                  <c:v>-3.5100099451314648</c:v>
                </c:pt>
                <c:pt idx="2595">
                  <c:v>-3.7848936185946869</c:v>
                </c:pt>
                <c:pt idx="2596">
                  <c:v>-3.6009535896370126</c:v>
                </c:pt>
                <c:pt idx="2597">
                  <c:v>-3.8669851525578558</c:v>
                </c:pt>
                <c:pt idx="2598">
                  <c:v>-3.6334704933024708</c:v>
                </c:pt>
                <c:pt idx="2599">
                  <c:v>-3.807661917377092</c:v>
                </c:pt>
                <c:pt idx="2600">
                  <c:v>-3.5481378927019191</c:v>
                </c:pt>
                <c:pt idx="2601">
                  <c:v>-3.7491232197943036</c:v>
                </c:pt>
                <c:pt idx="2602">
                  <c:v>-3.6868935821010806</c:v>
                </c:pt>
                <c:pt idx="2603">
                  <c:v>-3.8591574392814465</c:v>
                </c:pt>
                <c:pt idx="2604">
                  <c:v>-3.8820426822727461</c:v>
                </c:pt>
                <c:pt idx="2605">
                  <c:v>-3.9826943145029992</c:v>
                </c:pt>
                <c:pt idx="2606">
                  <c:v>-3.3190116816924853</c:v>
                </c:pt>
                <c:pt idx="2607">
                  <c:v>-3.8386884484336248</c:v>
                </c:pt>
                <c:pt idx="2608">
                  <c:v>-3.8059210116622166</c:v>
                </c:pt>
                <c:pt idx="2609">
                  <c:v>-3.5969674717145184</c:v>
                </c:pt>
                <c:pt idx="2610">
                  <c:v>-3.4956987604531919</c:v>
                </c:pt>
                <c:pt idx="2611">
                  <c:v>-3.3388798434667466</c:v>
                </c:pt>
                <c:pt idx="2612">
                  <c:v>-3.7934122112106117</c:v>
                </c:pt>
                <c:pt idx="2613">
                  <c:v>-3.6246570740129824</c:v>
                </c:pt>
                <c:pt idx="2614">
                  <c:v>-3.6760804968072547</c:v>
                </c:pt>
                <c:pt idx="2615">
                  <c:v>-3.5665704307285662</c:v>
                </c:pt>
                <c:pt idx="2616">
                  <c:v>-3.6785412699413156</c:v>
                </c:pt>
                <c:pt idx="2617">
                  <c:v>-3.6488764907904425</c:v>
                </c:pt>
                <c:pt idx="2618">
                  <c:v>-3.5076330584010718</c:v>
                </c:pt>
                <c:pt idx="2619">
                  <c:v>-3.6209615441298082</c:v>
                </c:pt>
                <c:pt idx="2620">
                  <c:v>-3.6684082435652909</c:v>
                </c:pt>
                <c:pt idx="2621">
                  <c:v>-3.3675837055786806</c:v>
                </c:pt>
                <c:pt idx="2622">
                  <c:v>-3.7607513435581774</c:v>
                </c:pt>
                <c:pt idx="2623">
                  <c:v>-3.8190654380951372</c:v>
                </c:pt>
                <c:pt idx="2624">
                  <c:v>-3.6348895802082337</c:v>
                </c:pt>
                <c:pt idx="2625">
                  <c:v>-3.9837187123185736</c:v>
                </c:pt>
                <c:pt idx="2626">
                  <c:v>-3.7712728527879769</c:v>
                </c:pt>
                <c:pt idx="2627">
                  <c:v>-3.62455731067306</c:v>
                </c:pt>
                <c:pt idx="2628">
                  <c:v>-3.8183296748392381</c:v>
                </c:pt>
                <c:pt idx="2629">
                  <c:v>-3.3603689367967648</c:v>
                </c:pt>
                <c:pt idx="2630">
                  <c:v>-3.6133928204620469</c:v>
                </c:pt>
                <c:pt idx="2631">
                  <c:v>-3.7311884181726152</c:v>
                </c:pt>
                <c:pt idx="2632">
                  <c:v>-3.7722116208816825</c:v>
                </c:pt>
                <c:pt idx="2633">
                  <c:v>-3.5232693381056057</c:v>
                </c:pt>
                <c:pt idx="2634">
                  <c:v>-3.601944161488313</c:v>
                </c:pt>
                <c:pt idx="2635">
                  <c:v>-3.2296896277584919</c:v>
                </c:pt>
                <c:pt idx="2636">
                  <c:v>-3.4869268419050137</c:v>
                </c:pt>
                <c:pt idx="2637">
                  <c:v>-3.5171627623891588</c:v>
                </c:pt>
                <c:pt idx="2638">
                  <c:v>-3.3694189906506189</c:v>
                </c:pt>
                <c:pt idx="2639">
                  <c:v>-3.4042224004809052</c:v>
                </c:pt>
                <c:pt idx="2640">
                  <c:v>-3.5201681886099179</c:v>
                </c:pt>
                <c:pt idx="2641">
                  <c:v>-3.2108765022478503</c:v>
                </c:pt>
                <c:pt idx="2642">
                  <c:v>-3.4716290167892572</c:v>
                </c:pt>
                <c:pt idx="2643">
                  <c:v>-3.503232523554578</c:v>
                </c:pt>
                <c:pt idx="2644">
                  <c:v>-3.346810708294945</c:v>
                </c:pt>
                <c:pt idx="2645">
                  <c:v>-3.5369673515168509</c:v>
                </c:pt>
                <c:pt idx="2646">
                  <c:v>-3.2837848578590068</c:v>
                </c:pt>
                <c:pt idx="2647">
                  <c:v>-3.7275908376573241</c:v>
                </c:pt>
                <c:pt idx="2648">
                  <c:v>-3.4504210986476158</c:v>
                </c:pt>
                <c:pt idx="2649">
                  <c:v>-3.2345134249921026</c:v>
                </c:pt>
                <c:pt idx="2650">
                  <c:v>-3.4148382306236513</c:v>
                </c:pt>
                <c:pt idx="2651">
                  <c:v>-3.3229875925282926</c:v>
                </c:pt>
                <c:pt idx="2652">
                  <c:v>-3.3468406808146112</c:v>
                </c:pt>
                <c:pt idx="2653">
                  <c:v>-3.4081549613175</c:v>
                </c:pt>
                <c:pt idx="2654">
                  <c:v>-3.3192414729586339</c:v>
                </c:pt>
                <c:pt idx="2655">
                  <c:v>-3.3601320145999702</c:v>
                </c:pt>
                <c:pt idx="2656">
                  <c:v>-3.2363123448246434</c:v>
                </c:pt>
                <c:pt idx="2657">
                  <c:v>-3.0311326088181767</c:v>
                </c:pt>
                <c:pt idx="2658">
                  <c:v>-3.2591385522236394</c:v>
                </c:pt>
                <c:pt idx="2659">
                  <c:v>-3.3077181055099825</c:v>
                </c:pt>
                <c:pt idx="2660">
                  <c:v>-3.6349018874558991</c:v>
                </c:pt>
                <c:pt idx="2661">
                  <c:v>-3.3694562611109813</c:v>
                </c:pt>
                <c:pt idx="2662">
                  <c:v>-3.3945271807315436</c:v>
                </c:pt>
                <c:pt idx="2663">
                  <c:v>-3.7313126609226366</c:v>
                </c:pt>
                <c:pt idx="2664">
                  <c:v>-3.4883824414047027</c:v>
                </c:pt>
                <c:pt idx="2665">
                  <c:v>-3.3698133081363046</c:v>
                </c:pt>
                <c:pt idx="2666">
                  <c:v>-3.2701366837916801</c:v>
                </c:pt>
                <c:pt idx="2667">
                  <c:v>-3.1865964840585459</c:v>
                </c:pt>
                <c:pt idx="2668">
                  <c:v>-3.3502472999193733</c:v>
                </c:pt>
                <c:pt idx="2669">
                  <c:v>-3.3306372223177227</c:v>
                </c:pt>
                <c:pt idx="2670">
                  <c:v>-3.1799342416032328</c:v>
                </c:pt>
                <c:pt idx="2671">
                  <c:v>-3.3383925381632151</c:v>
                </c:pt>
                <c:pt idx="2672">
                  <c:v>-3.422239411589123</c:v>
                </c:pt>
                <c:pt idx="2673">
                  <c:v>-3.3068236665857897</c:v>
                </c:pt>
                <c:pt idx="2674">
                  <c:v>-3.6055674295518925</c:v>
                </c:pt>
                <c:pt idx="2675">
                  <c:v>-3.4347104756895952</c:v>
                </c:pt>
                <c:pt idx="2676">
                  <c:v>-3.4354090895897027</c:v>
                </c:pt>
                <c:pt idx="2677">
                  <c:v>-3.4899958703882517</c:v>
                </c:pt>
                <c:pt idx="2678">
                  <c:v>-3.548726420872117</c:v>
                </c:pt>
                <c:pt idx="2679">
                  <c:v>-3.4868622186106979</c:v>
                </c:pt>
                <c:pt idx="2680">
                  <c:v>-3.4149566613607796</c:v>
                </c:pt>
                <c:pt idx="2681">
                  <c:v>-3.4289090030004576</c:v>
                </c:pt>
                <c:pt idx="2682">
                  <c:v>-3.7004581188089025</c:v>
                </c:pt>
                <c:pt idx="2683">
                  <c:v>-3.5308319115156639</c:v>
                </c:pt>
                <c:pt idx="2684">
                  <c:v>-3.5892530979130699</c:v>
                </c:pt>
                <c:pt idx="2685">
                  <c:v>-3.4431392885935663</c:v>
                </c:pt>
                <c:pt idx="2686">
                  <c:v>-3.7567705420617825</c:v>
                </c:pt>
                <c:pt idx="2687">
                  <c:v>-3.6183639938170087</c:v>
                </c:pt>
                <c:pt idx="2688">
                  <c:v>-3.3762935851230802</c:v>
                </c:pt>
                <c:pt idx="2689">
                  <c:v>-3.4068449015286939</c:v>
                </c:pt>
                <c:pt idx="2690">
                  <c:v>-3.3487312007259407</c:v>
                </c:pt>
                <c:pt idx="2691">
                  <c:v>-3.2972535158940719</c:v>
                </c:pt>
                <c:pt idx="2692">
                  <c:v>-3.4119766579504995</c:v>
                </c:pt>
                <c:pt idx="2693">
                  <c:v>-3.184047387616018</c:v>
                </c:pt>
                <c:pt idx="2694">
                  <c:v>-3.3041244720979135</c:v>
                </c:pt>
                <c:pt idx="2695">
                  <c:v>-2.9529518301891988</c:v>
                </c:pt>
                <c:pt idx="2696">
                  <c:v>-3.1102965988654363</c:v>
                </c:pt>
                <c:pt idx="2697">
                  <c:v>-3.2480027285717528</c:v>
                </c:pt>
                <c:pt idx="2698">
                  <c:v>-3.1440460770140177</c:v>
                </c:pt>
                <c:pt idx="2699">
                  <c:v>-3.1015620177877956</c:v>
                </c:pt>
                <c:pt idx="2700">
                  <c:v>-3.0331344504751723</c:v>
                </c:pt>
                <c:pt idx="2701">
                  <c:v>-3.0143442696568323</c:v>
                </c:pt>
                <c:pt idx="2702">
                  <c:v>-3.2065125391601557</c:v>
                </c:pt>
                <c:pt idx="2703">
                  <c:v>-3.0220313003566091</c:v>
                </c:pt>
                <c:pt idx="2704">
                  <c:v>-3.076720907089503</c:v>
                </c:pt>
                <c:pt idx="2705">
                  <c:v>-2.9824587115562018</c:v>
                </c:pt>
                <c:pt idx="2706">
                  <c:v>-3.1570106346287874</c:v>
                </c:pt>
                <c:pt idx="2707">
                  <c:v>-3.0446296551270624</c:v>
                </c:pt>
                <c:pt idx="2708">
                  <c:v>-3.0604570282266597</c:v>
                </c:pt>
                <c:pt idx="2709">
                  <c:v>-2.8815338011270564</c:v>
                </c:pt>
                <c:pt idx="2710">
                  <c:v>-2.9668472606864116</c:v>
                </c:pt>
                <c:pt idx="2711">
                  <c:v>-2.9791771819436708</c:v>
                </c:pt>
                <c:pt idx="2712">
                  <c:v>-3.1089143295211841</c:v>
                </c:pt>
                <c:pt idx="2713">
                  <c:v>-3.0287321765529063</c:v>
                </c:pt>
                <c:pt idx="2714">
                  <c:v>-3.0552882811843984</c:v>
                </c:pt>
                <c:pt idx="2715">
                  <c:v>-2.9461880642508875</c:v>
                </c:pt>
                <c:pt idx="2716">
                  <c:v>-3.1178272620073555</c:v>
                </c:pt>
                <c:pt idx="2717">
                  <c:v>-3.1498475947596916</c:v>
                </c:pt>
                <c:pt idx="2718">
                  <c:v>-2.9189868865671764</c:v>
                </c:pt>
                <c:pt idx="2719">
                  <c:v>-2.9270581906235105</c:v>
                </c:pt>
                <c:pt idx="2720">
                  <c:v>-2.9947702899905115</c:v>
                </c:pt>
                <c:pt idx="2721">
                  <c:v>-3.1077321706114214</c:v>
                </c:pt>
                <c:pt idx="2722">
                  <c:v>-3.3755159957734815</c:v>
                </c:pt>
                <c:pt idx="2723">
                  <c:v>-3.0510400482115285</c:v>
                </c:pt>
                <c:pt idx="2724">
                  <c:v>-3.0422841919344634</c:v>
                </c:pt>
                <c:pt idx="2725">
                  <c:v>-3.2865615882726518</c:v>
                </c:pt>
                <c:pt idx="2726">
                  <c:v>-3.2479039726379222</c:v>
                </c:pt>
                <c:pt idx="2727">
                  <c:v>-3.0584293891648295</c:v>
                </c:pt>
                <c:pt idx="2728">
                  <c:v>-3.1231311358286495</c:v>
                </c:pt>
                <c:pt idx="2729">
                  <c:v>-3.0761728340734207</c:v>
                </c:pt>
                <c:pt idx="2730">
                  <c:v>-3.3637179483864577</c:v>
                </c:pt>
                <c:pt idx="2731">
                  <c:v>-3.2310699366592921</c:v>
                </c:pt>
                <c:pt idx="2732">
                  <c:v>-3.2060706438273856</c:v>
                </c:pt>
                <c:pt idx="2733">
                  <c:v>-3.1999177490497299</c:v>
                </c:pt>
                <c:pt idx="2734">
                  <c:v>-3.1877533409013115</c:v>
                </c:pt>
                <c:pt idx="2735">
                  <c:v>-3.185931992236779</c:v>
                </c:pt>
                <c:pt idx="2736">
                  <c:v>-2.8352248646950073</c:v>
                </c:pt>
                <c:pt idx="2737">
                  <c:v>-3.2307471044721758</c:v>
                </c:pt>
                <c:pt idx="2738">
                  <c:v>-3.0221126255443931</c:v>
                </c:pt>
                <c:pt idx="2739">
                  <c:v>-3.1322369630205849</c:v>
                </c:pt>
                <c:pt idx="2740">
                  <c:v>-3.2127444460703591</c:v>
                </c:pt>
                <c:pt idx="2741">
                  <c:v>-3.1039277476767158</c:v>
                </c:pt>
                <c:pt idx="2742">
                  <c:v>-3.3480870145593755</c:v>
                </c:pt>
                <c:pt idx="2743">
                  <c:v>-3.2793966876988989</c:v>
                </c:pt>
                <c:pt idx="2744">
                  <c:v>-3.2654130301220441</c:v>
                </c:pt>
                <c:pt idx="2745">
                  <c:v>-3.2910519077057998</c:v>
                </c:pt>
                <c:pt idx="2746">
                  <c:v>-3.0071753142239865</c:v>
                </c:pt>
                <c:pt idx="2747">
                  <c:v>-3.383483017586375</c:v>
                </c:pt>
                <c:pt idx="2748">
                  <c:v>-3.2371592307901098</c:v>
                </c:pt>
                <c:pt idx="2749">
                  <c:v>-3.0130441671403219</c:v>
                </c:pt>
                <c:pt idx="2750">
                  <c:v>-3.1635077038712156</c:v>
                </c:pt>
                <c:pt idx="2751">
                  <c:v>-3.1597052288734107</c:v>
                </c:pt>
                <c:pt idx="2752">
                  <c:v>-2.9461620232782204</c:v>
                </c:pt>
                <c:pt idx="2753">
                  <c:v>-3.2222895634678395</c:v>
                </c:pt>
                <c:pt idx="2754">
                  <c:v>-3.2337188276040818</c:v>
                </c:pt>
                <c:pt idx="2755">
                  <c:v>-3.1718390660753659</c:v>
                </c:pt>
                <c:pt idx="2756">
                  <c:v>-2.8831762857916443</c:v>
                </c:pt>
                <c:pt idx="2757">
                  <c:v>-3.1595887290605473</c:v>
                </c:pt>
                <c:pt idx="2758">
                  <c:v>-3.0945386509989126</c:v>
                </c:pt>
                <c:pt idx="2759">
                  <c:v>-3.1886195816139162</c:v>
                </c:pt>
                <c:pt idx="2760">
                  <c:v>-3.0360754740215379</c:v>
                </c:pt>
                <c:pt idx="2761">
                  <c:v>-3.3770096539582406</c:v>
                </c:pt>
                <c:pt idx="2762">
                  <c:v>-3.0427066114738333</c:v>
                </c:pt>
                <c:pt idx="2763">
                  <c:v>-2.8965045081070784</c:v>
                </c:pt>
                <c:pt idx="2764">
                  <c:v>-3.2210136929392563</c:v>
                </c:pt>
                <c:pt idx="2765">
                  <c:v>-3.0893021038699287</c:v>
                </c:pt>
                <c:pt idx="2766">
                  <c:v>-2.9849650821866636</c:v>
                </c:pt>
                <c:pt idx="2767">
                  <c:v>-2.8149648723238441</c:v>
                </c:pt>
                <c:pt idx="2768">
                  <c:v>-3.014720710351515</c:v>
                </c:pt>
                <c:pt idx="2769">
                  <c:v>-2.9142708984461585</c:v>
                </c:pt>
                <c:pt idx="2770">
                  <c:v>-2.9072406791928795</c:v>
                </c:pt>
                <c:pt idx="2771">
                  <c:v>-3.1785711009748807</c:v>
                </c:pt>
                <c:pt idx="2772">
                  <c:v>-3.1916042381094911</c:v>
                </c:pt>
                <c:pt idx="2773">
                  <c:v>-3.0703345512556934</c:v>
                </c:pt>
                <c:pt idx="2774">
                  <c:v>-3.0990929879039175</c:v>
                </c:pt>
                <c:pt idx="2775">
                  <c:v>-3.0223543516510354</c:v>
                </c:pt>
                <c:pt idx="2776">
                  <c:v>-2.9870084317960899</c:v>
                </c:pt>
                <c:pt idx="2777">
                  <c:v>-3.0138808658000338</c:v>
                </c:pt>
                <c:pt idx="2778">
                  <c:v>-3.0738528661252484</c:v>
                </c:pt>
                <c:pt idx="2779">
                  <c:v>-3.038915549822252</c:v>
                </c:pt>
                <c:pt idx="2780">
                  <c:v>-2.8932867648256533</c:v>
                </c:pt>
                <c:pt idx="2781">
                  <c:v>-2.9701314286645353</c:v>
                </c:pt>
                <c:pt idx="2782">
                  <c:v>-3.0267820878146834</c:v>
                </c:pt>
                <c:pt idx="2783">
                  <c:v>-2.9583664711854363</c:v>
                </c:pt>
                <c:pt idx="2784">
                  <c:v>-2.9860101493940583</c:v>
                </c:pt>
                <c:pt idx="2785">
                  <c:v>-3.0393815967883375</c:v>
                </c:pt>
                <c:pt idx="2786">
                  <c:v>-3.1357401435039067</c:v>
                </c:pt>
                <c:pt idx="2787">
                  <c:v>-2.949877488964181</c:v>
                </c:pt>
                <c:pt idx="2788">
                  <c:v>-3.0677748873767507</c:v>
                </c:pt>
                <c:pt idx="2789">
                  <c:v>-3.2053766938449524</c:v>
                </c:pt>
                <c:pt idx="2790">
                  <c:v>-2.9009533698661771</c:v>
                </c:pt>
                <c:pt idx="2791">
                  <c:v>-2.9725584058826859</c:v>
                </c:pt>
                <c:pt idx="2792">
                  <c:v>-2.9605547854315573</c:v>
                </c:pt>
                <c:pt idx="2793">
                  <c:v>-3.0741983647354365</c:v>
                </c:pt>
                <c:pt idx="2794">
                  <c:v>-2.8264379966690623</c:v>
                </c:pt>
                <c:pt idx="2795">
                  <c:v>-2.9613138140599071</c:v>
                </c:pt>
                <c:pt idx="2796">
                  <c:v>-3.1159530379139655</c:v>
                </c:pt>
                <c:pt idx="2797">
                  <c:v>-2.9402919802053784</c:v>
                </c:pt>
                <c:pt idx="2798">
                  <c:v>-2.8904399720110163</c:v>
                </c:pt>
                <c:pt idx="2799">
                  <c:v>-2.9081805445627218</c:v>
                </c:pt>
                <c:pt idx="2800">
                  <c:v>-2.9327198910703567</c:v>
                </c:pt>
                <c:pt idx="2801">
                  <c:v>-3.1265026641554172</c:v>
                </c:pt>
                <c:pt idx="2802">
                  <c:v>-3.1210186216219071</c:v>
                </c:pt>
                <c:pt idx="2803">
                  <c:v>-3.416702121138937</c:v>
                </c:pt>
                <c:pt idx="2804">
                  <c:v>-3.3074236385769895</c:v>
                </c:pt>
                <c:pt idx="2805">
                  <c:v>-3.1089680703708211</c:v>
                </c:pt>
                <c:pt idx="2806">
                  <c:v>-3.0452010459404821</c:v>
                </c:pt>
                <c:pt idx="2807">
                  <c:v>-3.1211895894699193</c:v>
                </c:pt>
                <c:pt idx="2808">
                  <c:v>-2.8180654206930278</c:v>
                </c:pt>
                <c:pt idx="2809">
                  <c:v>-3.1336433302865174</c:v>
                </c:pt>
                <c:pt idx="2810">
                  <c:v>-2.4753253690317001</c:v>
                </c:pt>
                <c:pt idx="2811">
                  <c:v>-3.0312245551331829</c:v>
                </c:pt>
                <c:pt idx="2812">
                  <c:v>-3.0999885278565564</c:v>
                </c:pt>
                <c:pt idx="2813">
                  <c:v>-2.9582174590171872</c:v>
                </c:pt>
                <c:pt idx="2814">
                  <c:v>-3.0489574278191878</c:v>
                </c:pt>
                <c:pt idx="2815">
                  <c:v>-2.8369918053540388</c:v>
                </c:pt>
                <c:pt idx="2816">
                  <c:v>-2.9574470002274422</c:v>
                </c:pt>
                <c:pt idx="2817">
                  <c:v>-3.0215191156938159</c:v>
                </c:pt>
                <c:pt idx="2818">
                  <c:v>-3.0167047897941668</c:v>
                </c:pt>
                <c:pt idx="2819">
                  <c:v>-2.9112970831870699</c:v>
                </c:pt>
                <c:pt idx="2820">
                  <c:v>-2.9093776677226568</c:v>
                </c:pt>
                <c:pt idx="2821">
                  <c:v>-2.9438112228153512</c:v>
                </c:pt>
                <c:pt idx="2822">
                  <c:v>-2.9235323735515184</c:v>
                </c:pt>
                <c:pt idx="2823">
                  <c:v>-3.004009330296542</c:v>
                </c:pt>
                <c:pt idx="2824">
                  <c:v>-2.848488660076387</c:v>
                </c:pt>
                <c:pt idx="2825">
                  <c:v>-2.8060464906906057</c:v>
                </c:pt>
                <c:pt idx="2826">
                  <c:v>-3.0209121180703624</c:v>
                </c:pt>
                <c:pt idx="2827">
                  <c:v>-3.1312877045780896</c:v>
                </c:pt>
                <c:pt idx="2828">
                  <c:v>-3.1119612366558247</c:v>
                </c:pt>
                <c:pt idx="2829">
                  <c:v>-2.8604082502879047</c:v>
                </c:pt>
                <c:pt idx="2830">
                  <c:v>-2.7757969118487047</c:v>
                </c:pt>
                <c:pt idx="2831">
                  <c:v>-2.9732470305999792</c:v>
                </c:pt>
                <c:pt idx="2832">
                  <c:v>-3.089200785348778</c:v>
                </c:pt>
                <c:pt idx="2833">
                  <c:v>-3.0316193759075238</c:v>
                </c:pt>
                <c:pt idx="2834">
                  <c:v>-3.0099706496043099</c:v>
                </c:pt>
                <c:pt idx="2835">
                  <c:v>-2.7341832142737665</c:v>
                </c:pt>
                <c:pt idx="2836">
                  <c:v>-2.8978174886315822</c:v>
                </c:pt>
                <c:pt idx="2837">
                  <c:v>-2.9429164073387692</c:v>
                </c:pt>
                <c:pt idx="2838">
                  <c:v>-2.7827005576130714</c:v>
                </c:pt>
                <c:pt idx="2839">
                  <c:v>-2.7968700509006794</c:v>
                </c:pt>
                <c:pt idx="2840">
                  <c:v>-2.8730525773802418</c:v>
                </c:pt>
                <c:pt idx="2841">
                  <c:v>-2.9963500905369145</c:v>
                </c:pt>
                <c:pt idx="2842">
                  <c:v>-3.1146917914500527</c:v>
                </c:pt>
                <c:pt idx="2843">
                  <c:v>-3.0494557064569161</c:v>
                </c:pt>
                <c:pt idx="2844">
                  <c:v>-3.0169362238939623</c:v>
                </c:pt>
                <c:pt idx="2845">
                  <c:v>-3.1304577874639694</c:v>
                </c:pt>
                <c:pt idx="2846">
                  <c:v>-3.0887838562716485</c:v>
                </c:pt>
                <c:pt idx="2847">
                  <c:v>-3.0860325788450771</c:v>
                </c:pt>
                <c:pt idx="2848">
                  <c:v>-3.0862660447029677</c:v>
                </c:pt>
                <c:pt idx="2849">
                  <c:v>-3.2556667447270815</c:v>
                </c:pt>
                <c:pt idx="2850">
                  <c:v>-2.887178067290086</c:v>
                </c:pt>
                <c:pt idx="2851">
                  <c:v>-2.9750456320205343</c:v>
                </c:pt>
                <c:pt idx="2852">
                  <c:v>-3.2451524753682737</c:v>
                </c:pt>
                <c:pt idx="2853">
                  <c:v>-3.1555792448550335</c:v>
                </c:pt>
                <c:pt idx="2854">
                  <c:v>-3.1418984051535537</c:v>
                </c:pt>
                <c:pt idx="2855">
                  <c:v>-3.3207970826435451</c:v>
                </c:pt>
                <c:pt idx="2856">
                  <c:v>-3.2811779191173063</c:v>
                </c:pt>
                <c:pt idx="2857">
                  <c:v>-3.2429066152658947</c:v>
                </c:pt>
                <c:pt idx="2858">
                  <c:v>-3.09180747470299</c:v>
                </c:pt>
                <c:pt idx="2859">
                  <c:v>-3.1407760616476432</c:v>
                </c:pt>
                <c:pt idx="2860">
                  <c:v>-3.015556667784991</c:v>
                </c:pt>
                <c:pt idx="2861">
                  <c:v>-3.0258953961777468</c:v>
                </c:pt>
                <c:pt idx="2862">
                  <c:v>-3.135738559999468</c:v>
                </c:pt>
                <c:pt idx="2863">
                  <c:v>-3.3054707126273897</c:v>
                </c:pt>
                <c:pt idx="2864">
                  <c:v>-3.5578336989270598</c:v>
                </c:pt>
                <c:pt idx="2865">
                  <c:v>-3.2218821994833835</c:v>
                </c:pt>
                <c:pt idx="2866">
                  <c:v>-3.4197444011907274</c:v>
                </c:pt>
                <c:pt idx="2867">
                  <c:v>-3.3080374427382209</c:v>
                </c:pt>
                <c:pt idx="2868">
                  <c:v>-3.1448056381017997</c:v>
                </c:pt>
                <c:pt idx="2869">
                  <c:v>-3.2092221634079765</c:v>
                </c:pt>
                <c:pt idx="2870">
                  <c:v>-3.0935285779971178</c:v>
                </c:pt>
                <c:pt idx="2871">
                  <c:v>-3.4593640627650357</c:v>
                </c:pt>
                <c:pt idx="2872">
                  <c:v>-3.5405516910071544</c:v>
                </c:pt>
                <c:pt idx="2873">
                  <c:v>-3.1755143561744248</c:v>
                </c:pt>
                <c:pt idx="2874">
                  <c:v>-3.420187204314451</c:v>
                </c:pt>
                <c:pt idx="2875">
                  <c:v>-3.1565473418233125</c:v>
                </c:pt>
                <c:pt idx="2876">
                  <c:v>-3.3945651660283849</c:v>
                </c:pt>
                <c:pt idx="2877">
                  <c:v>-3.6602674936973223</c:v>
                </c:pt>
                <c:pt idx="2878">
                  <c:v>-3.5368730556499361</c:v>
                </c:pt>
                <c:pt idx="2879">
                  <c:v>-3.3068131156304137</c:v>
                </c:pt>
                <c:pt idx="2880">
                  <c:v>-3.5209724706055878</c:v>
                </c:pt>
                <c:pt idx="2881">
                  <c:v>-3.4254227181798269</c:v>
                </c:pt>
                <c:pt idx="2882">
                  <c:v>-3.4981914970873662</c:v>
                </c:pt>
                <c:pt idx="2883">
                  <c:v>-3.3541027615130226</c:v>
                </c:pt>
                <c:pt idx="2884">
                  <c:v>-3.4870162923920089</c:v>
                </c:pt>
                <c:pt idx="2885">
                  <c:v>-3.3583321162812263</c:v>
                </c:pt>
                <c:pt idx="2886">
                  <c:v>-3.3846374376000243</c:v>
                </c:pt>
                <c:pt idx="2887">
                  <c:v>-3.1688715300995485</c:v>
                </c:pt>
                <c:pt idx="2888">
                  <c:v>-3.4824392864383658</c:v>
                </c:pt>
                <c:pt idx="2889">
                  <c:v>-3.4252539885137434</c:v>
                </c:pt>
                <c:pt idx="2890">
                  <c:v>-3.3801825909974381</c:v>
                </c:pt>
                <c:pt idx="2891">
                  <c:v>-3.2873788187324449</c:v>
                </c:pt>
                <c:pt idx="2892">
                  <c:v>-3.4023069347550949</c:v>
                </c:pt>
                <c:pt idx="2893">
                  <c:v>-3.3886450762621756</c:v>
                </c:pt>
                <c:pt idx="2894">
                  <c:v>-3.4303056444882962</c:v>
                </c:pt>
                <c:pt idx="2895">
                  <c:v>-3.5305989192111475</c:v>
                </c:pt>
                <c:pt idx="2896">
                  <c:v>-3.5432220494377997</c:v>
                </c:pt>
                <c:pt idx="2897">
                  <c:v>-3.4673365569359182</c:v>
                </c:pt>
                <c:pt idx="2898">
                  <c:v>-3.378782629818855</c:v>
                </c:pt>
                <c:pt idx="2899">
                  <c:v>-3.7617053807483813</c:v>
                </c:pt>
                <c:pt idx="2900">
                  <c:v>-3.3989155364897883</c:v>
                </c:pt>
                <c:pt idx="2901">
                  <c:v>-3.6477947391381216</c:v>
                </c:pt>
                <c:pt idx="2902">
                  <c:v>-3.362475935985465</c:v>
                </c:pt>
                <c:pt idx="2903">
                  <c:v>-3.5055671312861802</c:v>
                </c:pt>
                <c:pt idx="2904">
                  <c:v>-3.3364979079613999</c:v>
                </c:pt>
                <c:pt idx="2905">
                  <c:v>-3.6131124647001078</c:v>
                </c:pt>
                <c:pt idx="2906">
                  <c:v>-2.6203306827837336</c:v>
                </c:pt>
                <c:pt idx="2907">
                  <c:v>-3.36499306846616</c:v>
                </c:pt>
                <c:pt idx="2908">
                  <c:v>-3.3917790888893906</c:v>
                </c:pt>
                <c:pt idx="2909">
                  <c:v>-3.4911756877918698</c:v>
                </c:pt>
                <c:pt idx="2910">
                  <c:v>-3.2914957352356167</c:v>
                </c:pt>
                <c:pt idx="2911">
                  <c:v>-3.1992941799652064</c:v>
                </c:pt>
                <c:pt idx="2912">
                  <c:v>-3.2663334634210006</c:v>
                </c:pt>
                <c:pt idx="2913">
                  <c:v>-3.2013041458092806</c:v>
                </c:pt>
                <c:pt idx="2914">
                  <c:v>-3.0532355485900498</c:v>
                </c:pt>
                <c:pt idx="2915">
                  <c:v>-3.3482050640660121</c:v>
                </c:pt>
                <c:pt idx="2916">
                  <c:v>-3.4948325096407995</c:v>
                </c:pt>
                <c:pt idx="2917">
                  <c:v>-3.396592607792237</c:v>
                </c:pt>
                <c:pt idx="2918">
                  <c:v>-3.5433259145984719</c:v>
                </c:pt>
                <c:pt idx="2919">
                  <c:v>-3.2192096408000692</c:v>
                </c:pt>
                <c:pt idx="2920">
                  <c:v>-3.2982764118885788</c:v>
                </c:pt>
                <c:pt idx="2921">
                  <c:v>-3.3660434467869926</c:v>
                </c:pt>
                <c:pt idx="2922">
                  <c:v>-3.1249152850299389</c:v>
                </c:pt>
                <c:pt idx="2923">
                  <c:v>-3.2593922670917319</c:v>
                </c:pt>
                <c:pt idx="2924">
                  <c:v>-3.4113912125108836</c:v>
                </c:pt>
                <c:pt idx="2925">
                  <c:v>-3.2508353731837136</c:v>
                </c:pt>
                <c:pt idx="2926">
                  <c:v>-3.0525628604462618</c:v>
                </c:pt>
                <c:pt idx="2927">
                  <c:v>-3.5267066224446975</c:v>
                </c:pt>
                <c:pt idx="2928">
                  <c:v>-3.6049073784516716</c:v>
                </c:pt>
                <c:pt idx="2929">
                  <c:v>-3.156408408136091</c:v>
                </c:pt>
                <c:pt idx="2930">
                  <c:v>-3.4872380631523203</c:v>
                </c:pt>
                <c:pt idx="2931">
                  <c:v>-3.5608076141192324</c:v>
                </c:pt>
                <c:pt idx="2932">
                  <c:v>-3.4466559656991302</c:v>
                </c:pt>
                <c:pt idx="2933">
                  <c:v>-3.6195416575968142</c:v>
                </c:pt>
                <c:pt idx="2934">
                  <c:v>-3.1888112520474854</c:v>
                </c:pt>
                <c:pt idx="2935">
                  <c:v>-3.2802135763515761</c:v>
                </c:pt>
                <c:pt idx="2936">
                  <c:v>-3.4109830070665259</c:v>
                </c:pt>
                <c:pt idx="2937">
                  <c:v>-3.248189429834758</c:v>
                </c:pt>
                <c:pt idx="2938">
                  <c:v>-3.151471999325528</c:v>
                </c:pt>
                <c:pt idx="2939">
                  <c:v>-3.4047518993505888</c:v>
                </c:pt>
                <c:pt idx="2940">
                  <c:v>-3.4604226239548064</c:v>
                </c:pt>
                <c:pt idx="2941">
                  <c:v>-3.4809475568621906</c:v>
                </c:pt>
                <c:pt idx="2942">
                  <c:v>-3.2315263014210727</c:v>
                </c:pt>
                <c:pt idx="2943">
                  <c:v>-3.2958697652345714</c:v>
                </c:pt>
                <c:pt idx="2944">
                  <c:v>-3.202235438692802</c:v>
                </c:pt>
                <c:pt idx="2945">
                  <c:v>-2.9272048549355612</c:v>
                </c:pt>
                <c:pt idx="2946">
                  <c:v>-3.0328461445568111</c:v>
                </c:pt>
                <c:pt idx="2947">
                  <c:v>-3.040764549168351</c:v>
                </c:pt>
                <c:pt idx="2948">
                  <c:v>-3.1092940302708927</c:v>
                </c:pt>
                <c:pt idx="2949">
                  <c:v>-3.0802598402951853</c:v>
                </c:pt>
                <c:pt idx="2950">
                  <c:v>-3.1794840845367212</c:v>
                </c:pt>
                <c:pt idx="2951">
                  <c:v>-3.0452992506834198</c:v>
                </c:pt>
                <c:pt idx="2952">
                  <c:v>-3.2711219922088475</c:v>
                </c:pt>
                <c:pt idx="2953">
                  <c:v>-3.3718826989689754</c:v>
                </c:pt>
                <c:pt idx="2954">
                  <c:v>-2.8630459730517588</c:v>
                </c:pt>
                <c:pt idx="2955">
                  <c:v>-3.1742995166604393</c:v>
                </c:pt>
                <c:pt idx="2956">
                  <c:v>-3.1620989687026979</c:v>
                </c:pt>
                <c:pt idx="2957">
                  <c:v>-3.1047178403694975</c:v>
                </c:pt>
                <c:pt idx="2958">
                  <c:v>-3.1084868488094886</c:v>
                </c:pt>
                <c:pt idx="2959">
                  <c:v>-3.1500554190592833</c:v>
                </c:pt>
                <c:pt idx="2960">
                  <c:v>-3.1243208150811386</c:v>
                </c:pt>
                <c:pt idx="2961">
                  <c:v>-3.3177114280803943</c:v>
                </c:pt>
                <c:pt idx="2962">
                  <c:v>-3.0606884791000599</c:v>
                </c:pt>
                <c:pt idx="2963">
                  <c:v>-3.1526918435644591</c:v>
                </c:pt>
                <c:pt idx="2964">
                  <c:v>-3.0302404149170847</c:v>
                </c:pt>
                <c:pt idx="2965">
                  <c:v>-3.3254280888451282</c:v>
                </c:pt>
                <c:pt idx="2966">
                  <c:v>-3.4435157942651839</c:v>
                </c:pt>
                <c:pt idx="2967">
                  <c:v>-3.421619010372301</c:v>
                </c:pt>
                <c:pt idx="2968">
                  <c:v>-3.3298397234753807</c:v>
                </c:pt>
                <c:pt idx="2969">
                  <c:v>-3.3662143491072882</c:v>
                </c:pt>
                <c:pt idx="2970">
                  <c:v>-3.2255569116360627</c:v>
                </c:pt>
                <c:pt idx="2971">
                  <c:v>-3.0497141544610695</c:v>
                </c:pt>
                <c:pt idx="2972">
                  <c:v>-3.3616577727543673</c:v>
                </c:pt>
                <c:pt idx="2973">
                  <c:v>-3.3819985954760101</c:v>
                </c:pt>
                <c:pt idx="2974">
                  <c:v>-3.2060092554842656</c:v>
                </c:pt>
                <c:pt idx="2975">
                  <c:v>-3.2105437249497326</c:v>
                </c:pt>
                <c:pt idx="2976">
                  <c:v>-3.1406989195291501</c:v>
                </c:pt>
                <c:pt idx="2977">
                  <c:v>-3.3099252933926238</c:v>
                </c:pt>
                <c:pt idx="2978">
                  <c:v>-2.2510904372184504</c:v>
                </c:pt>
                <c:pt idx="2979">
                  <c:v>-3.124486171679064</c:v>
                </c:pt>
                <c:pt idx="2980">
                  <c:v>-3.1341020683207654</c:v>
                </c:pt>
                <c:pt idx="2981">
                  <c:v>-3.2784978886768013</c:v>
                </c:pt>
                <c:pt idx="2982">
                  <c:v>-3.1797826611131619</c:v>
                </c:pt>
                <c:pt idx="2983">
                  <c:v>-3.3603609986215144</c:v>
                </c:pt>
                <c:pt idx="2984">
                  <c:v>-3.0494164740403784</c:v>
                </c:pt>
                <c:pt idx="2985">
                  <c:v>-3.1421322332798596</c:v>
                </c:pt>
                <c:pt idx="2986">
                  <c:v>-3.0849784150111637</c:v>
                </c:pt>
                <c:pt idx="2987">
                  <c:v>-3.039572123025458</c:v>
                </c:pt>
                <c:pt idx="2988">
                  <c:v>-3.0092374648878595</c:v>
                </c:pt>
                <c:pt idx="2989">
                  <c:v>-3.0853737454211272</c:v>
                </c:pt>
                <c:pt idx="2990">
                  <c:v>-2.9338098035554427</c:v>
                </c:pt>
                <c:pt idx="2991">
                  <c:v>-2.8591026443975043</c:v>
                </c:pt>
                <c:pt idx="2992">
                  <c:v>-2.9025082246752376</c:v>
                </c:pt>
                <c:pt idx="2993">
                  <c:v>-2.8219024977105045</c:v>
                </c:pt>
                <c:pt idx="2994">
                  <c:v>-2.9576146737988918</c:v>
                </c:pt>
                <c:pt idx="2995">
                  <c:v>-3.1239487006441635</c:v>
                </c:pt>
                <c:pt idx="2996">
                  <c:v>-2.8552866728898341</c:v>
                </c:pt>
                <c:pt idx="2997">
                  <c:v>-2.8272784403289952</c:v>
                </c:pt>
                <c:pt idx="2998">
                  <c:v>-2.9632281801415639</c:v>
                </c:pt>
                <c:pt idx="2999">
                  <c:v>-2.828499351148217</c:v>
                </c:pt>
                <c:pt idx="3000">
                  <c:v>-2.9267631788488568</c:v>
                </c:pt>
                <c:pt idx="3001">
                  <c:v>-2.8951425300451472</c:v>
                </c:pt>
                <c:pt idx="3002">
                  <c:v>-2.5843826576736451</c:v>
                </c:pt>
                <c:pt idx="3003">
                  <c:v>-2.4908745940157351</c:v>
                </c:pt>
                <c:pt idx="3004">
                  <c:v>-2.6151340872639706</c:v>
                </c:pt>
                <c:pt idx="3005">
                  <c:v>-2.7127547983348155</c:v>
                </c:pt>
                <c:pt idx="3006">
                  <c:v>-2.7415596400132802</c:v>
                </c:pt>
                <c:pt idx="3007">
                  <c:v>-2.6626425924305419</c:v>
                </c:pt>
                <c:pt idx="3008">
                  <c:v>-2.5208043338350583</c:v>
                </c:pt>
                <c:pt idx="3009">
                  <c:v>-2.6111035303614472</c:v>
                </c:pt>
                <c:pt idx="3010">
                  <c:v>-2.5811411978644561</c:v>
                </c:pt>
                <c:pt idx="3011">
                  <c:v>-2.6798237008252235</c:v>
                </c:pt>
                <c:pt idx="3012">
                  <c:v>-2.546273074271066</c:v>
                </c:pt>
                <c:pt idx="3013">
                  <c:v>-2.6776243633432895</c:v>
                </c:pt>
                <c:pt idx="3014">
                  <c:v>-2.6137248030074556</c:v>
                </c:pt>
                <c:pt idx="3015">
                  <c:v>-2.655713815130234</c:v>
                </c:pt>
                <c:pt idx="3016">
                  <c:v>-2.5128149394962884</c:v>
                </c:pt>
                <c:pt idx="3017">
                  <c:v>-2.6699909878076022</c:v>
                </c:pt>
                <c:pt idx="3018">
                  <c:v>-2.7135883702871455</c:v>
                </c:pt>
                <c:pt idx="3019">
                  <c:v>-2.7141951722340352</c:v>
                </c:pt>
                <c:pt idx="3020">
                  <c:v>-2.538908661720396</c:v>
                </c:pt>
                <c:pt idx="3021">
                  <c:v>-2.7590920740499625</c:v>
                </c:pt>
                <c:pt idx="3022">
                  <c:v>-2.7118384935783002</c:v>
                </c:pt>
                <c:pt idx="3023">
                  <c:v>-2.7548153303661227</c:v>
                </c:pt>
                <c:pt idx="3024">
                  <c:v>-2.4432024017929654</c:v>
                </c:pt>
                <c:pt idx="3025">
                  <c:v>-2.6547085186091168</c:v>
                </c:pt>
                <c:pt idx="3026">
                  <c:v>-2.3593085878865772</c:v>
                </c:pt>
                <c:pt idx="3027">
                  <c:v>-2.5166857445178437</c:v>
                </c:pt>
                <c:pt idx="3028">
                  <c:v>-2.5004701685239716</c:v>
                </c:pt>
                <c:pt idx="3029">
                  <c:v>-2.3347758855174261</c:v>
                </c:pt>
                <c:pt idx="3030">
                  <c:v>-2.2506454160873712</c:v>
                </c:pt>
                <c:pt idx="3031">
                  <c:v>-2.5272990994534839</c:v>
                </c:pt>
                <c:pt idx="3032">
                  <c:v>-2.3543282584939318</c:v>
                </c:pt>
                <c:pt idx="3033">
                  <c:v>-2.5579409592142444</c:v>
                </c:pt>
                <c:pt idx="3034">
                  <c:v>-2.5034371321094984</c:v>
                </c:pt>
                <c:pt idx="3035">
                  <c:v>-2.3668131276946003</c:v>
                </c:pt>
                <c:pt idx="3036">
                  <c:v>-2.4823849422868527</c:v>
                </c:pt>
                <c:pt idx="3037">
                  <c:v>-2.4915138741112397</c:v>
                </c:pt>
                <c:pt idx="3038">
                  <c:v>-2.3520628668132426</c:v>
                </c:pt>
                <c:pt idx="3039">
                  <c:v>-2.624834329667225</c:v>
                </c:pt>
                <c:pt idx="3040">
                  <c:v>-2.5887223307169194</c:v>
                </c:pt>
                <c:pt idx="3041">
                  <c:v>-2.4247116376653111</c:v>
                </c:pt>
                <c:pt idx="3042">
                  <c:v>-2.3368053431097824</c:v>
                </c:pt>
                <c:pt idx="3043">
                  <c:v>-2.2701957690054231</c:v>
                </c:pt>
                <c:pt idx="3044">
                  <c:v>-2.3316189336523019</c:v>
                </c:pt>
                <c:pt idx="3045">
                  <c:v>-2.3586983744459111</c:v>
                </c:pt>
                <c:pt idx="3046">
                  <c:v>-2.3609225659479982</c:v>
                </c:pt>
                <c:pt idx="3047">
                  <c:v>-2.1593271169288331</c:v>
                </c:pt>
                <c:pt idx="3048">
                  <c:v>-2.132910118398379</c:v>
                </c:pt>
                <c:pt idx="3049">
                  <c:v>-2.3394009810447702</c:v>
                </c:pt>
                <c:pt idx="3050">
                  <c:v>-2.32748633315214</c:v>
                </c:pt>
                <c:pt idx="3051">
                  <c:v>-2.1927898189187722</c:v>
                </c:pt>
                <c:pt idx="3052">
                  <c:v>-2.3044273349585476</c:v>
                </c:pt>
                <c:pt idx="3053">
                  <c:v>-2.3363307467777705</c:v>
                </c:pt>
                <c:pt idx="3054">
                  <c:v>-2.5945157269611663</c:v>
                </c:pt>
                <c:pt idx="3055">
                  <c:v>-2.5651138636452409</c:v>
                </c:pt>
                <c:pt idx="3056">
                  <c:v>-2.6047843782562197</c:v>
                </c:pt>
                <c:pt idx="3057">
                  <c:v>-2.3150756025798191</c:v>
                </c:pt>
                <c:pt idx="3058">
                  <c:v>-2.4569730412119073</c:v>
                </c:pt>
                <c:pt idx="3059">
                  <c:v>-2.3767184427583521</c:v>
                </c:pt>
                <c:pt idx="3060">
                  <c:v>-2.4024812426840736</c:v>
                </c:pt>
                <c:pt idx="3061">
                  <c:v>-2.3786100073118543</c:v>
                </c:pt>
                <c:pt idx="3062">
                  <c:v>-2.5735844637458927</c:v>
                </c:pt>
                <c:pt idx="3063">
                  <c:v>-2.6798532484294757</c:v>
                </c:pt>
                <c:pt idx="3064">
                  <c:v>-2.4671518037649331</c:v>
                </c:pt>
                <c:pt idx="3065">
                  <c:v>-2.4129977436260885</c:v>
                </c:pt>
                <c:pt idx="3066">
                  <c:v>-2.1700756789613473</c:v>
                </c:pt>
                <c:pt idx="3067">
                  <c:v>-2.5941231950487698</c:v>
                </c:pt>
                <c:pt idx="3068">
                  <c:v>-2.491055335754</c:v>
                </c:pt>
                <c:pt idx="3069">
                  <c:v>-2.3277803303414446</c:v>
                </c:pt>
                <c:pt idx="3070">
                  <c:v>-2.3228536875721462</c:v>
                </c:pt>
                <c:pt idx="3071">
                  <c:v>-2.6901280422557683</c:v>
                </c:pt>
                <c:pt idx="3072">
                  <c:v>-2.6412726825558508</c:v>
                </c:pt>
                <c:pt idx="3073">
                  <c:v>-2.5229258586343839</c:v>
                </c:pt>
                <c:pt idx="3074">
                  <c:v>-2.6714811767637459</c:v>
                </c:pt>
                <c:pt idx="3075">
                  <c:v>-2.4379201273596829</c:v>
                </c:pt>
                <c:pt idx="3076">
                  <c:v>-2.7791671038918997</c:v>
                </c:pt>
                <c:pt idx="3077">
                  <c:v>-2.7520443249404725</c:v>
                </c:pt>
                <c:pt idx="3078">
                  <c:v>-2.6226319435373791</c:v>
                </c:pt>
                <c:pt idx="3079">
                  <c:v>-2.5242804066483826</c:v>
                </c:pt>
                <c:pt idx="3080">
                  <c:v>-2.4702758474749897</c:v>
                </c:pt>
                <c:pt idx="3081">
                  <c:v>-2.5118911519928844</c:v>
                </c:pt>
                <c:pt idx="3082">
                  <c:v>-2.5206415466115795</c:v>
                </c:pt>
                <c:pt idx="3083">
                  <c:v>-2.6076491677047287</c:v>
                </c:pt>
                <c:pt idx="3084">
                  <c:v>-2.606313359015533</c:v>
                </c:pt>
                <c:pt idx="3085">
                  <c:v>-2.3543102441669905</c:v>
                </c:pt>
                <c:pt idx="3086">
                  <c:v>-2.3818974859302067</c:v>
                </c:pt>
                <c:pt idx="3087">
                  <c:v>-2.5226362725551565</c:v>
                </c:pt>
                <c:pt idx="3088">
                  <c:v>-2.5108068670891548</c:v>
                </c:pt>
                <c:pt idx="3089">
                  <c:v>-2.4690591386554273</c:v>
                </c:pt>
                <c:pt idx="3090">
                  <c:v>-2.623749025214317</c:v>
                </c:pt>
                <c:pt idx="3091">
                  <c:v>-2.5693148861355875</c:v>
                </c:pt>
                <c:pt idx="3092">
                  <c:v>-2.5926689221242416</c:v>
                </c:pt>
                <c:pt idx="3093">
                  <c:v>-2.7588443154195952</c:v>
                </c:pt>
                <c:pt idx="3094">
                  <c:v>-2.5903764481131963</c:v>
                </c:pt>
                <c:pt idx="3095">
                  <c:v>-2.4578779636844184</c:v>
                </c:pt>
                <c:pt idx="3096">
                  <c:v>-2.489335502111456</c:v>
                </c:pt>
                <c:pt idx="3097">
                  <c:v>-2.5121668757690729</c:v>
                </c:pt>
                <c:pt idx="3098">
                  <c:v>-2.2672779851983904</c:v>
                </c:pt>
                <c:pt idx="3099">
                  <c:v>-2.4321981083988087</c:v>
                </c:pt>
                <c:pt idx="3100">
                  <c:v>-2.5642453143664312</c:v>
                </c:pt>
                <c:pt idx="3101">
                  <c:v>-2.6288510161948997</c:v>
                </c:pt>
                <c:pt idx="3102">
                  <c:v>-2.6937289491845151</c:v>
                </c:pt>
                <c:pt idx="3103">
                  <c:v>-2.2370357932621987</c:v>
                </c:pt>
                <c:pt idx="3104">
                  <c:v>-2.6177704547029945</c:v>
                </c:pt>
                <c:pt idx="3105">
                  <c:v>-2.5026649954520641</c:v>
                </c:pt>
                <c:pt idx="3106">
                  <c:v>-2.4800942980806928</c:v>
                </c:pt>
                <c:pt idx="3107">
                  <c:v>-2.5906879211663236</c:v>
                </c:pt>
                <c:pt idx="3108">
                  <c:v>-2.4316607135727253</c:v>
                </c:pt>
                <c:pt idx="3109">
                  <c:v>-2.6385760058988073</c:v>
                </c:pt>
                <c:pt idx="3110">
                  <c:v>-2.1727754014703615</c:v>
                </c:pt>
                <c:pt idx="3111">
                  <c:v>-2.6209145118083921</c:v>
                </c:pt>
                <c:pt idx="3112">
                  <c:v>-2.6909543822479343</c:v>
                </c:pt>
                <c:pt idx="3113">
                  <c:v>-2.4478732389878965</c:v>
                </c:pt>
                <c:pt idx="3114">
                  <c:v>-2.7831272692302678</c:v>
                </c:pt>
                <c:pt idx="3115">
                  <c:v>-2.9358501008064586</c:v>
                </c:pt>
                <c:pt idx="3116">
                  <c:v>-2.5931617059940626</c:v>
                </c:pt>
                <c:pt idx="3117">
                  <c:v>-2.5849096624248169</c:v>
                </c:pt>
                <c:pt idx="3118">
                  <c:v>-2.6117079876791349</c:v>
                </c:pt>
                <c:pt idx="3119">
                  <c:v>-2.3936917594002294</c:v>
                </c:pt>
                <c:pt idx="3120">
                  <c:v>-2.6556559757562992</c:v>
                </c:pt>
                <c:pt idx="3121">
                  <c:v>-2.5108687884251024</c:v>
                </c:pt>
                <c:pt idx="3122">
                  <c:v>-2.5185563211910234</c:v>
                </c:pt>
                <c:pt idx="3123">
                  <c:v>-2.6372656981308085</c:v>
                </c:pt>
                <c:pt idx="3124">
                  <c:v>-2.5331409461345933</c:v>
                </c:pt>
                <c:pt idx="3125">
                  <c:v>-2.6332737730581091</c:v>
                </c:pt>
                <c:pt idx="3126">
                  <c:v>-2.8125799204488766</c:v>
                </c:pt>
                <c:pt idx="3127">
                  <c:v>-2.8190900303564081</c:v>
                </c:pt>
                <c:pt idx="3128">
                  <c:v>-2.4422142678051317</c:v>
                </c:pt>
                <c:pt idx="3129">
                  <c:v>-2.5245530873910349</c:v>
                </c:pt>
                <c:pt idx="3130">
                  <c:v>-2.4339072980051446</c:v>
                </c:pt>
                <c:pt idx="3131">
                  <c:v>-2.6266468977460766</c:v>
                </c:pt>
                <c:pt idx="3132">
                  <c:v>-2.4587857263651536</c:v>
                </c:pt>
                <c:pt idx="3133">
                  <c:v>-2.4731680456612448</c:v>
                </c:pt>
                <c:pt idx="3134">
                  <c:v>-2.6562162332440353</c:v>
                </c:pt>
                <c:pt idx="3135">
                  <c:v>-2.4227208335491968</c:v>
                </c:pt>
                <c:pt idx="3136">
                  <c:v>-2.588370600868628</c:v>
                </c:pt>
                <c:pt idx="3137">
                  <c:v>-2.399377013450521</c:v>
                </c:pt>
                <c:pt idx="3138">
                  <c:v>-2.4971113758993413</c:v>
                </c:pt>
                <c:pt idx="3139">
                  <c:v>-2.3560584528590667</c:v>
                </c:pt>
                <c:pt idx="3140">
                  <c:v>-2.3643699153301778</c:v>
                </c:pt>
                <c:pt idx="3141">
                  <c:v>-2.4505495290323864</c:v>
                </c:pt>
                <c:pt idx="3142">
                  <c:v>-2.4470174223143015</c:v>
                </c:pt>
                <c:pt idx="3143">
                  <c:v>-2.3971139502159344</c:v>
                </c:pt>
                <c:pt idx="3144">
                  <c:v>-2.4362915449149813</c:v>
                </c:pt>
                <c:pt idx="3145">
                  <c:v>-2.6173880075115452</c:v>
                </c:pt>
                <c:pt idx="3146">
                  <c:v>-2.4367820593498069</c:v>
                </c:pt>
                <c:pt idx="3147">
                  <c:v>-2.535625840930833</c:v>
                </c:pt>
                <c:pt idx="3148">
                  <c:v>-2.44266508660822</c:v>
                </c:pt>
                <c:pt idx="3149">
                  <c:v>-2.5178973680145322</c:v>
                </c:pt>
                <c:pt idx="3150">
                  <c:v>-2.5333828038962558</c:v>
                </c:pt>
                <c:pt idx="3151">
                  <c:v>-2.5148187276246459</c:v>
                </c:pt>
                <c:pt idx="3152">
                  <c:v>-2.5289777300535166</c:v>
                </c:pt>
                <c:pt idx="3153">
                  <c:v>-2.487041034494597</c:v>
                </c:pt>
                <c:pt idx="3154">
                  <c:v>-2.5492626306353072</c:v>
                </c:pt>
                <c:pt idx="3155">
                  <c:v>-2.5177798214708114</c:v>
                </c:pt>
                <c:pt idx="3156">
                  <c:v>-2.5359831499991214</c:v>
                </c:pt>
                <c:pt idx="3157">
                  <c:v>-2.6257414856046379</c:v>
                </c:pt>
                <c:pt idx="3158">
                  <c:v>-2.558531040544465</c:v>
                </c:pt>
                <c:pt idx="3159">
                  <c:v>-2.6812004022632063</c:v>
                </c:pt>
                <c:pt idx="3160">
                  <c:v>-2.5429905012888776</c:v>
                </c:pt>
                <c:pt idx="3161">
                  <c:v>-2.7514041214440788</c:v>
                </c:pt>
                <c:pt idx="3162">
                  <c:v>-2.8553928823117802</c:v>
                </c:pt>
                <c:pt idx="3163">
                  <c:v>-2.715144390095392</c:v>
                </c:pt>
                <c:pt idx="3164">
                  <c:v>-2.5496868226261515</c:v>
                </c:pt>
                <c:pt idx="3165">
                  <c:v>-2.847450524530637</c:v>
                </c:pt>
                <c:pt idx="3166">
                  <c:v>-2.7161153683681105</c:v>
                </c:pt>
                <c:pt idx="3167">
                  <c:v>-2.6662967213447075</c:v>
                </c:pt>
                <c:pt idx="3168">
                  <c:v>-2.7189632797229857</c:v>
                </c:pt>
                <c:pt idx="3169">
                  <c:v>-2.6406456024558711</c:v>
                </c:pt>
                <c:pt idx="3170">
                  <c:v>-2.6503620677587714</c:v>
                </c:pt>
                <c:pt idx="3171">
                  <c:v>-2.713945025299247</c:v>
                </c:pt>
                <c:pt idx="3172">
                  <c:v>-2.5690899705414827</c:v>
                </c:pt>
                <c:pt idx="3173">
                  <c:v>-2.4452443296607784</c:v>
                </c:pt>
                <c:pt idx="3174">
                  <c:v>-2.5063778823387395</c:v>
                </c:pt>
                <c:pt idx="3175">
                  <c:v>-2.3857300368901546</c:v>
                </c:pt>
                <c:pt idx="3176">
                  <c:v>-2.6888965669914722</c:v>
                </c:pt>
                <c:pt idx="3177">
                  <c:v>-2.6224464470125053</c:v>
                </c:pt>
                <c:pt idx="3178">
                  <c:v>-2.6806126053487089</c:v>
                </c:pt>
                <c:pt idx="3179">
                  <c:v>-2.7547839334329138</c:v>
                </c:pt>
                <c:pt idx="3180">
                  <c:v>-2.6946813810090342</c:v>
                </c:pt>
                <c:pt idx="3181">
                  <c:v>-2.7474410484930711</c:v>
                </c:pt>
                <c:pt idx="3182">
                  <c:v>-2.593140366380231</c:v>
                </c:pt>
                <c:pt idx="3183">
                  <c:v>-2.6457262615633415</c:v>
                </c:pt>
                <c:pt idx="3184">
                  <c:v>-2.705683067882747</c:v>
                </c:pt>
                <c:pt idx="3185">
                  <c:v>-2.6222358649683475</c:v>
                </c:pt>
                <c:pt idx="3186">
                  <c:v>-2.6864175391280609</c:v>
                </c:pt>
                <c:pt idx="3187">
                  <c:v>-2.7268954678427715</c:v>
                </c:pt>
                <c:pt idx="3188">
                  <c:v>-2.5743212321574171</c:v>
                </c:pt>
                <c:pt idx="3189">
                  <c:v>-2.6149995904110268</c:v>
                </c:pt>
                <c:pt idx="3190">
                  <c:v>-2.899137505719418</c:v>
                </c:pt>
                <c:pt idx="3191">
                  <c:v>-2.7555061258503155</c:v>
                </c:pt>
                <c:pt idx="3192">
                  <c:v>-2.7713718425880884</c:v>
                </c:pt>
                <c:pt idx="3193">
                  <c:v>-2.2836300841651225</c:v>
                </c:pt>
                <c:pt idx="3194">
                  <c:v>-2.6369731817982078</c:v>
                </c:pt>
                <c:pt idx="3195">
                  <c:v>-2.5667739038552462</c:v>
                </c:pt>
                <c:pt idx="3196">
                  <c:v>-2.3718779725166339</c:v>
                </c:pt>
                <c:pt idx="3197">
                  <c:v>-2.6358335635850105</c:v>
                </c:pt>
                <c:pt idx="3198">
                  <c:v>-2.5227866303524582</c:v>
                </c:pt>
                <c:pt idx="3199">
                  <c:v>-2.454141536385368</c:v>
                </c:pt>
                <c:pt idx="3200">
                  <c:v>-2.4602109512722903</c:v>
                </c:pt>
                <c:pt idx="3201">
                  <c:v>-2.4383897454706371</c:v>
                </c:pt>
                <c:pt idx="3202">
                  <c:v>-2.2211276614149789</c:v>
                </c:pt>
                <c:pt idx="3203">
                  <c:v>-2.4545899585730391</c:v>
                </c:pt>
                <c:pt idx="3204">
                  <c:v>-2.2420394630565443</c:v>
                </c:pt>
                <c:pt idx="3205">
                  <c:v>-2.5984964387939513</c:v>
                </c:pt>
                <c:pt idx="3206">
                  <c:v>-2.4052931110653653</c:v>
                </c:pt>
                <c:pt idx="3207">
                  <c:v>-2.4198794641913768</c:v>
                </c:pt>
                <c:pt idx="3208">
                  <c:v>-2.36583691975496</c:v>
                </c:pt>
                <c:pt idx="3209">
                  <c:v>-2.5949967996922396</c:v>
                </c:pt>
                <c:pt idx="3210">
                  <c:v>-2.3864242753708353</c:v>
                </c:pt>
                <c:pt idx="3211">
                  <c:v>-2.4508048142053429</c:v>
                </c:pt>
                <c:pt idx="3212">
                  <c:v>-2.3485173705732221</c:v>
                </c:pt>
                <c:pt idx="3213">
                  <c:v>-2.3662478660497976</c:v>
                </c:pt>
                <c:pt idx="3214">
                  <c:v>-2.3170117022584424</c:v>
                </c:pt>
                <c:pt idx="3215">
                  <c:v>-2.2885720957779521</c:v>
                </c:pt>
                <c:pt idx="3216">
                  <c:v>-2.3900934028088683</c:v>
                </c:pt>
                <c:pt idx="3217">
                  <c:v>-2.3927255720412433</c:v>
                </c:pt>
                <c:pt idx="3218">
                  <c:v>-2.5335327659577578</c:v>
                </c:pt>
                <c:pt idx="3219">
                  <c:v>-2.4309122403339378</c:v>
                </c:pt>
                <c:pt idx="3220">
                  <c:v>-2.4841979706013761</c:v>
                </c:pt>
                <c:pt idx="3221">
                  <c:v>-2.5465925999202943</c:v>
                </c:pt>
                <c:pt idx="3222">
                  <c:v>-2.3654512831616792</c:v>
                </c:pt>
                <c:pt idx="3223">
                  <c:v>-2.4792813020529936</c:v>
                </c:pt>
                <c:pt idx="3224">
                  <c:v>-2.4396958326419416</c:v>
                </c:pt>
                <c:pt idx="3225">
                  <c:v>-2.4879145144246495</c:v>
                </c:pt>
                <c:pt idx="3226">
                  <c:v>-2.3896689003218841</c:v>
                </c:pt>
                <c:pt idx="3227">
                  <c:v>-2.5415570061528614</c:v>
                </c:pt>
                <c:pt idx="3228">
                  <c:v>-2.6066792721068488</c:v>
                </c:pt>
                <c:pt idx="3229">
                  <c:v>-2.6548259839620947</c:v>
                </c:pt>
                <c:pt idx="3230">
                  <c:v>-2.5117147007243767</c:v>
                </c:pt>
                <c:pt idx="3231">
                  <c:v>-2.7339958639529316</c:v>
                </c:pt>
                <c:pt idx="3232">
                  <c:v>-2.765656600046551</c:v>
                </c:pt>
                <c:pt idx="3233">
                  <c:v>-2.5499459867354579</c:v>
                </c:pt>
                <c:pt idx="3234">
                  <c:v>-2.7186695389942006</c:v>
                </c:pt>
                <c:pt idx="3235">
                  <c:v>-2.7656198832958667</c:v>
                </c:pt>
                <c:pt idx="3236">
                  <c:v>-2.73394067707462</c:v>
                </c:pt>
                <c:pt idx="3237">
                  <c:v>-2.539083090892702</c:v>
                </c:pt>
                <c:pt idx="3238">
                  <c:v>-2.7110508025646185</c:v>
                </c:pt>
                <c:pt idx="3239">
                  <c:v>-2.7177474044825178</c:v>
                </c:pt>
                <c:pt idx="3240">
                  <c:v>-2.8330298496231254</c:v>
                </c:pt>
                <c:pt idx="3241">
                  <c:v>-2.461576768182816</c:v>
                </c:pt>
                <c:pt idx="3242">
                  <c:v>-2.6543938055778593</c:v>
                </c:pt>
                <c:pt idx="3243">
                  <c:v>-2.761396579143649</c:v>
                </c:pt>
                <c:pt idx="3244">
                  <c:v>-2.8529529525988195</c:v>
                </c:pt>
                <c:pt idx="3245">
                  <c:v>-2.9170159018727881</c:v>
                </c:pt>
                <c:pt idx="3246">
                  <c:v>-2.8299371702546816</c:v>
                </c:pt>
                <c:pt idx="3247">
                  <c:v>-2.8831048048045371</c:v>
                </c:pt>
                <c:pt idx="3248">
                  <c:v>-2.7479183023890075</c:v>
                </c:pt>
                <c:pt idx="3249">
                  <c:v>-2.7749929268759743</c:v>
                </c:pt>
                <c:pt idx="3250">
                  <c:v>-2.5909713951447477</c:v>
                </c:pt>
                <c:pt idx="3251">
                  <c:v>-2.8263920493491357</c:v>
                </c:pt>
                <c:pt idx="3252">
                  <c:v>-2.7479494603745103</c:v>
                </c:pt>
                <c:pt idx="3253">
                  <c:v>-2.8174834798095238</c:v>
                </c:pt>
                <c:pt idx="3254">
                  <c:v>-2.5189453256018179</c:v>
                </c:pt>
                <c:pt idx="3255">
                  <c:v>-2.5624176294497092</c:v>
                </c:pt>
                <c:pt idx="3256">
                  <c:v>-2.2844655270079395</c:v>
                </c:pt>
                <c:pt idx="3257">
                  <c:v>-2.3869519074309009</c:v>
                </c:pt>
                <c:pt idx="3258">
                  <c:v>-2.4444971915980718</c:v>
                </c:pt>
                <c:pt idx="3259">
                  <c:v>-2.4825238327635502</c:v>
                </c:pt>
                <c:pt idx="3260">
                  <c:v>-2.5689622768120479</c:v>
                </c:pt>
                <c:pt idx="3261">
                  <c:v>-2.6667560092987541</c:v>
                </c:pt>
                <c:pt idx="3262">
                  <c:v>-2.5646243494179988</c:v>
                </c:pt>
                <c:pt idx="3263">
                  <c:v>-2.5696120193007932</c:v>
                </c:pt>
                <c:pt idx="3264">
                  <c:v>-2.5016678179300422</c:v>
                </c:pt>
                <c:pt idx="3265">
                  <c:v>-2.5454728459509468</c:v>
                </c:pt>
                <c:pt idx="3266">
                  <c:v>-2.5819148682667326</c:v>
                </c:pt>
                <c:pt idx="3267">
                  <c:v>-2.2315494840211558</c:v>
                </c:pt>
                <c:pt idx="3268">
                  <c:v>-2.5125417079497447</c:v>
                </c:pt>
                <c:pt idx="3269">
                  <c:v>-2.4992070589771265</c:v>
                </c:pt>
                <c:pt idx="3270">
                  <c:v>-2.5831684009762768</c:v>
                </c:pt>
                <c:pt idx="3271">
                  <c:v>-2.4972788053291284</c:v>
                </c:pt>
                <c:pt idx="3272">
                  <c:v>-2.4480695120906892</c:v>
                </c:pt>
                <c:pt idx="3273">
                  <c:v>-2.4096475473652568</c:v>
                </c:pt>
                <c:pt idx="3274">
                  <c:v>-2.3705015466813251</c:v>
                </c:pt>
                <c:pt idx="3275">
                  <c:v>-2.5372077311152763</c:v>
                </c:pt>
                <c:pt idx="3276">
                  <c:v>-2.4668562012174267</c:v>
                </c:pt>
                <c:pt idx="3277">
                  <c:v>-2.4843832023090151</c:v>
                </c:pt>
                <c:pt idx="3278">
                  <c:v>-2.5845923987887653</c:v>
                </c:pt>
                <c:pt idx="3279">
                  <c:v>-2.5660146780730475</c:v>
                </c:pt>
                <c:pt idx="3280">
                  <c:v>-2.4944188410968682</c:v>
                </c:pt>
                <c:pt idx="3281">
                  <c:v>-2.3866976025125775</c:v>
                </c:pt>
                <c:pt idx="3282">
                  <c:v>-2.6733279719944214</c:v>
                </c:pt>
                <c:pt idx="3283">
                  <c:v>-2.3646824151688506</c:v>
                </c:pt>
                <c:pt idx="3284">
                  <c:v>-2.6444291944422771</c:v>
                </c:pt>
                <c:pt idx="3285">
                  <c:v>-2.5746706137422359</c:v>
                </c:pt>
                <c:pt idx="3286">
                  <c:v>-2.5466987918497441</c:v>
                </c:pt>
                <c:pt idx="3287">
                  <c:v>-2.6733301900717654</c:v>
                </c:pt>
                <c:pt idx="3288">
                  <c:v>-2.5038825852379043</c:v>
                </c:pt>
                <c:pt idx="3289">
                  <c:v>-2.6488839362725836</c:v>
                </c:pt>
                <c:pt idx="3290">
                  <c:v>-2.7605678595679972</c:v>
                </c:pt>
                <c:pt idx="3291">
                  <c:v>-2.6140186328660553</c:v>
                </c:pt>
                <c:pt idx="3292">
                  <c:v>-2.7202774553147346</c:v>
                </c:pt>
                <c:pt idx="3293">
                  <c:v>-2.6278440264912328</c:v>
                </c:pt>
                <c:pt idx="3294">
                  <c:v>-2.5882072782621668</c:v>
                </c:pt>
                <c:pt idx="3295">
                  <c:v>-2.7209401913103282</c:v>
                </c:pt>
                <c:pt idx="3296">
                  <c:v>-2.7253123518977906</c:v>
                </c:pt>
                <c:pt idx="3297">
                  <c:v>-2.7256895363855005</c:v>
                </c:pt>
                <c:pt idx="3298">
                  <c:v>-3.0260627411818453</c:v>
                </c:pt>
                <c:pt idx="3299">
                  <c:v>-2.7860467440826708</c:v>
                </c:pt>
                <c:pt idx="3300">
                  <c:v>-2.6883259632564549</c:v>
                </c:pt>
                <c:pt idx="3301">
                  <c:v>-2.6835365835373048</c:v>
                </c:pt>
                <c:pt idx="3302">
                  <c:v>-2.7157667751066983</c:v>
                </c:pt>
                <c:pt idx="3303">
                  <c:v>-2.5556783747423983</c:v>
                </c:pt>
                <c:pt idx="3304">
                  <c:v>-2.6952386923209559</c:v>
                </c:pt>
                <c:pt idx="3305">
                  <c:v>-2.6928747713086398</c:v>
                </c:pt>
                <c:pt idx="3306">
                  <c:v>-2.7164982587830178</c:v>
                </c:pt>
                <c:pt idx="3307">
                  <c:v>-2.7288472024316501</c:v>
                </c:pt>
                <c:pt idx="3308">
                  <c:v>-2.8739181045194906</c:v>
                </c:pt>
                <c:pt idx="3309">
                  <c:v>-2.5712360511678023</c:v>
                </c:pt>
                <c:pt idx="3310">
                  <c:v>-2.8789135577283576</c:v>
                </c:pt>
                <c:pt idx="3311">
                  <c:v>-2.6722725779295686</c:v>
                </c:pt>
                <c:pt idx="3312">
                  <c:v>-2.6160905109001487</c:v>
                </c:pt>
                <c:pt idx="3313">
                  <c:v>-2.9863297698813573</c:v>
                </c:pt>
                <c:pt idx="3314">
                  <c:v>-2.7720461696730148</c:v>
                </c:pt>
                <c:pt idx="3315">
                  <c:v>-2.7428414482522978</c:v>
                </c:pt>
                <c:pt idx="3316">
                  <c:v>-2.8904496133145274</c:v>
                </c:pt>
                <c:pt idx="3317">
                  <c:v>-2.784770156933325</c:v>
                </c:pt>
                <c:pt idx="3318">
                  <c:v>-2.8164514885667291</c:v>
                </c:pt>
                <c:pt idx="3319">
                  <c:v>-2.7065401508587383</c:v>
                </c:pt>
                <c:pt idx="3320">
                  <c:v>-2.5951000161630544</c:v>
                </c:pt>
                <c:pt idx="3321">
                  <c:v>-2.7415230808869318</c:v>
                </c:pt>
                <c:pt idx="3322">
                  <c:v>-2.7472994083997504</c:v>
                </c:pt>
                <c:pt idx="3323">
                  <c:v>-2.7603670258441459</c:v>
                </c:pt>
                <c:pt idx="3324">
                  <c:v>-2.6627589826064835</c:v>
                </c:pt>
                <c:pt idx="3325">
                  <c:v>-2.8798409307231321</c:v>
                </c:pt>
                <c:pt idx="3326">
                  <c:v>-2.6817664928228568</c:v>
                </c:pt>
                <c:pt idx="3327">
                  <c:v>-2.3940964527174646</c:v>
                </c:pt>
                <c:pt idx="3328">
                  <c:v>-2.6601091695224177</c:v>
                </c:pt>
                <c:pt idx="3329">
                  <c:v>-2.4906444888765922</c:v>
                </c:pt>
                <c:pt idx="3330">
                  <c:v>-2.4596137587929112</c:v>
                </c:pt>
                <c:pt idx="3331">
                  <c:v>-2.4752897063679224</c:v>
                </c:pt>
                <c:pt idx="3332">
                  <c:v>-2.7196885119708858</c:v>
                </c:pt>
                <c:pt idx="3333">
                  <c:v>-2.7282938050178895</c:v>
                </c:pt>
                <c:pt idx="3334">
                  <c:v>-2.7056366656904807</c:v>
                </c:pt>
                <c:pt idx="3335">
                  <c:v>-2.5391166430438261</c:v>
                </c:pt>
                <c:pt idx="3336">
                  <c:v>-2.3105089524954492</c:v>
                </c:pt>
                <c:pt idx="3337">
                  <c:v>-2.5795670229112666</c:v>
                </c:pt>
                <c:pt idx="3338">
                  <c:v>-2.5615009462016891</c:v>
                </c:pt>
                <c:pt idx="3339">
                  <c:v>-2.4142862367815487</c:v>
                </c:pt>
                <c:pt idx="3340">
                  <c:v>-2.5708785055480243</c:v>
                </c:pt>
                <c:pt idx="3341">
                  <c:v>-2.3815316483702942</c:v>
                </c:pt>
                <c:pt idx="3342">
                  <c:v>-2.5768854151019482</c:v>
                </c:pt>
                <c:pt idx="3343">
                  <c:v>-2.3571823079644449</c:v>
                </c:pt>
                <c:pt idx="3344">
                  <c:v>-2.7892834496723973</c:v>
                </c:pt>
                <c:pt idx="3345">
                  <c:v>-2.4388986113858202</c:v>
                </c:pt>
                <c:pt idx="3346">
                  <c:v>-2.631039366178034</c:v>
                </c:pt>
                <c:pt idx="3347">
                  <c:v>-2.5951616175003522</c:v>
                </c:pt>
                <c:pt idx="3348">
                  <c:v>-2.8214457810575411</c:v>
                </c:pt>
                <c:pt idx="3349">
                  <c:v>-2.6211037447088525</c:v>
                </c:pt>
                <c:pt idx="3350">
                  <c:v>-2.7116213488057594</c:v>
                </c:pt>
                <c:pt idx="3351">
                  <c:v>-2.8671574441964331</c:v>
                </c:pt>
                <c:pt idx="3352">
                  <c:v>-2.9520098576305998</c:v>
                </c:pt>
                <c:pt idx="3353">
                  <c:v>-2.8682458000219402</c:v>
                </c:pt>
                <c:pt idx="3354">
                  <c:v>-2.6380492180333004</c:v>
                </c:pt>
                <c:pt idx="3355">
                  <c:v>-2.5135563300727526</c:v>
                </c:pt>
                <c:pt idx="3356">
                  <c:v>-2.841438083002501</c:v>
                </c:pt>
                <c:pt idx="3357">
                  <c:v>-2.8113351413906029</c:v>
                </c:pt>
                <c:pt idx="3358">
                  <c:v>-2.759272804084878</c:v>
                </c:pt>
                <c:pt idx="3359">
                  <c:v>-2.4679561489762802</c:v>
                </c:pt>
                <c:pt idx="3360">
                  <c:v>-2.5953954377783361</c:v>
                </c:pt>
                <c:pt idx="3361">
                  <c:v>-2.7692824200373556</c:v>
                </c:pt>
                <c:pt idx="3362">
                  <c:v>-2.6288895116863831</c:v>
                </c:pt>
                <c:pt idx="3363">
                  <c:v>-2.7010108584990311</c:v>
                </c:pt>
                <c:pt idx="3364">
                  <c:v>-2.7868144049724819</c:v>
                </c:pt>
                <c:pt idx="3365">
                  <c:v>-2.8824995542191978</c:v>
                </c:pt>
                <c:pt idx="3366">
                  <c:v>-2.7428710315842153</c:v>
                </c:pt>
                <c:pt idx="3367">
                  <c:v>-2.647338260575105</c:v>
                </c:pt>
                <c:pt idx="3368">
                  <c:v>-2.8459687204475337</c:v>
                </c:pt>
                <c:pt idx="3369">
                  <c:v>-2.6077189315755422</c:v>
                </c:pt>
                <c:pt idx="3370">
                  <c:v>-2.8368580099113139</c:v>
                </c:pt>
                <c:pt idx="3371">
                  <c:v>-2.6375339621969918</c:v>
                </c:pt>
                <c:pt idx="3372">
                  <c:v>-2.8203787816117654</c:v>
                </c:pt>
                <c:pt idx="3373">
                  <c:v>-2.8449925790892783</c:v>
                </c:pt>
                <c:pt idx="3374">
                  <c:v>-2.9060426791262195</c:v>
                </c:pt>
                <c:pt idx="3375">
                  <c:v>-2.8999208770705387</c:v>
                </c:pt>
                <c:pt idx="3376">
                  <c:v>-2.8071650094206202</c:v>
                </c:pt>
                <c:pt idx="3377">
                  <c:v>-2.9289046430103216</c:v>
                </c:pt>
                <c:pt idx="3378">
                  <c:v>-2.9506845661814829</c:v>
                </c:pt>
                <c:pt idx="3379">
                  <c:v>-2.9086069245626067</c:v>
                </c:pt>
                <c:pt idx="3380">
                  <c:v>-2.8371769994477436</c:v>
                </c:pt>
                <c:pt idx="3381">
                  <c:v>-3.1067978846067712</c:v>
                </c:pt>
                <c:pt idx="3382">
                  <c:v>-2.9052214422924605</c:v>
                </c:pt>
                <c:pt idx="3383">
                  <c:v>-2.799495110022221</c:v>
                </c:pt>
                <c:pt idx="3384">
                  <c:v>-2.8357318176483126</c:v>
                </c:pt>
                <c:pt idx="3385">
                  <c:v>-2.9672006054278555</c:v>
                </c:pt>
                <c:pt idx="3386">
                  <c:v>-3.095307271524117</c:v>
                </c:pt>
                <c:pt idx="3387">
                  <c:v>-3.2326551543454984</c:v>
                </c:pt>
                <c:pt idx="3388">
                  <c:v>-2.9296497232046637</c:v>
                </c:pt>
                <c:pt idx="3389">
                  <c:v>-2.859859541680243</c:v>
                </c:pt>
                <c:pt idx="3390">
                  <c:v>-2.6953799183438543</c:v>
                </c:pt>
                <c:pt idx="3391">
                  <c:v>-3.0740296564447656</c:v>
                </c:pt>
                <c:pt idx="3392">
                  <c:v>-2.8268765884125857</c:v>
                </c:pt>
                <c:pt idx="3393">
                  <c:v>-2.7914711290328631</c:v>
                </c:pt>
                <c:pt idx="3394">
                  <c:v>-2.9267257488768683</c:v>
                </c:pt>
                <c:pt idx="3395">
                  <c:v>-2.8867244131325798</c:v>
                </c:pt>
                <c:pt idx="3396">
                  <c:v>-2.8367332068880868</c:v>
                </c:pt>
                <c:pt idx="3397">
                  <c:v>-2.9659937804688674</c:v>
                </c:pt>
                <c:pt idx="3398">
                  <c:v>-2.6279754740867967</c:v>
                </c:pt>
                <c:pt idx="3399">
                  <c:v>-2.8014646440753577</c:v>
                </c:pt>
                <c:pt idx="3400">
                  <c:v>-2.8720234817503743</c:v>
                </c:pt>
                <c:pt idx="3401">
                  <c:v>-2.8123598506202052</c:v>
                </c:pt>
                <c:pt idx="3402">
                  <c:v>-2.848704508163058</c:v>
                </c:pt>
                <c:pt idx="3403">
                  <c:v>-2.8702053081123058</c:v>
                </c:pt>
                <c:pt idx="3404">
                  <c:v>-2.8802402512495329</c:v>
                </c:pt>
                <c:pt idx="3405">
                  <c:v>-2.821671965977246</c:v>
                </c:pt>
                <c:pt idx="3406">
                  <c:v>-2.8440357326087851</c:v>
                </c:pt>
                <c:pt idx="3407">
                  <c:v>-2.7707512619646657</c:v>
                </c:pt>
                <c:pt idx="3408">
                  <c:v>-2.7613930508898932</c:v>
                </c:pt>
                <c:pt idx="3409">
                  <c:v>-2.637229246354833</c:v>
                </c:pt>
                <c:pt idx="3410">
                  <c:v>-2.8806720973142408</c:v>
                </c:pt>
                <c:pt idx="3411">
                  <c:v>-2.775894700581194</c:v>
                </c:pt>
                <c:pt idx="3412">
                  <c:v>-2.7960047128116283</c:v>
                </c:pt>
                <c:pt idx="3413">
                  <c:v>-2.7738352444568459</c:v>
                </c:pt>
                <c:pt idx="3414">
                  <c:v>-2.7011033888689528</c:v>
                </c:pt>
                <c:pt idx="3415">
                  <c:v>-2.8319596669074132</c:v>
                </c:pt>
                <c:pt idx="3416">
                  <c:v>-2.808772164004969</c:v>
                </c:pt>
                <c:pt idx="3417">
                  <c:v>-2.7324399707720604</c:v>
                </c:pt>
                <c:pt idx="3418">
                  <c:v>-2.6036308814017195</c:v>
                </c:pt>
                <c:pt idx="3419">
                  <c:v>-2.6136081555621749</c:v>
                </c:pt>
                <c:pt idx="3420">
                  <c:v>-2.5257010535683522</c:v>
                </c:pt>
                <c:pt idx="3421">
                  <c:v>-2.512358850858587</c:v>
                </c:pt>
                <c:pt idx="3422">
                  <c:v>-2.5132076858835672</c:v>
                </c:pt>
                <c:pt idx="3423">
                  <c:v>-2.839825794259343</c:v>
                </c:pt>
                <c:pt idx="3424">
                  <c:v>-2.683575868741217</c:v>
                </c:pt>
                <c:pt idx="3425">
                  <c:v>-2.6640446119611694</c:v>
                </c:pt>
                <c:pt idx="3426">
                  <c:v>-2.758756632628323</c:v>
                </c:pt>
                <c:pt idx="3427">
                  <c:v>-2.6643337766092401</c:v>
                </c:pt>
                <c:pt idx="3428">
                  <c:v>-2.6967437783861126</c:v>
                </c:pt>
                <c:pt idx="3429">
                  <c:v>-2.5797969856726999</c:v>
                </c:pt>
                <c:pt idx="3430">
                  <c:v>-2.6966357240390426</c:v>
                </c:pt>
                <c:pt idx="3431">
                  <c:v>-2.6054521452792523</c:v>
                </c:pt>
                <c:pt idx="3432">
                  <c:v>-2.8484031344256255</c:v>
                </c:pt>
                <c:pt idx="3433">
                  <c:v>-2.7741692807951246</c:v>
                </c:pt>
                <c:pt idx="3434">
                  <c:v>-2.7327024079349505</c:v>
                </c:pt>
                <c:pt idx="3435">
                  <c:v>-2.8387945635171663</c:v>
                </c:pt>
                <c:pt idx="3436">
                  <c:v>-2.6600197087719657</c:v>
                </c:pt>
                <c:pt idx="3437">
                  <c:v>-2.8163715341749773</c:v>
                </c:pt>
                <c:pt idx="3438">
                  <c:v>-2.9662219418289393</c:v>
                </c:pt>
                <c:pt idx="3439">
                  <c:v>-2.6362660978970665</c:v>
                </c:pt>
                <c:pt idx="3440">
                  <c:v>-2.7234188072875254</c:v>
                </c:pt>
                <c:pt idx="3441">
                  <c:v>-2.4289214527929426</c:v>
                </c:pt>
                <c:pt idx="3442">
                  <c:v>-1.9685074879977948</c:v>
                </c:pt>
                <c:pt idx="3443">
                  <c:v>-2.6125661281301893</c:v>
                </c:pt>
                <c:pt idx="3444">
                  <c:v>-2.7598192901336693</c:v>
                </c:pt>
                <c:pt idx="3445">
                  <c:v>-2.6489274613566316</c:v>
                </c:pt>
                <c:pt idx="3446">
                  <c:v>-2.3561349631320283</c:v>
                </c:pt>
                <c:pt idx="3447">
                  <c:v>-2.4273489514134106</c:v>
                </c:pt>
                <c:pt idx="3448">
                  <c:v>-2.3918596529141078</c:v>
                </c:pt>
                <c:pt idx="3449">
                  <c:v>-2.4454561083060211</c:v>
                </c:pt>
                <c:pt idx="3450">
                  <c:v>-2.3407722990639979</c:v>
                </c:pt>
                <c:pt idx="3451">
                  <c:v>-2.4571696287874589</c:v>
                </c:pt>
                <c:pt idx="3452">
                  <c:v>-2.457143920765481</c:v>
                </c:pt>
                <c:pt idx="3453">
                  <c:v>-2.2814704842539557</c:v>
                </c:pt>
                <c:pt idx="3454">
                  <c:v>-2.1975732319581054</c:v>
                </c:pt>
                <c:pt idx="3455">
                  <c:v>-2.0842102435532084</c:v>
                </c:pt>
                <c:pt idx="3456">
                  <c:v>-2.1260816537249871</c:v>
                </c:pt>
                <c:pt idx="3457">
                  <c:v>-2.2651263786439779</c:v>
                </c:pt>
                <c:pt idx="3458">
                  <c:v>-2.2623231679861577</c:v>
                </c:pt>
                <c:pt idx="3459">
                  <c:v>-2.1090957910116614</c:v>
                </c:pt>
                <c:pt idx="3460">
                  <c:v>-2.0901202303272859</c:v>
                </c:pt>
                <c:pt idx="3461">
                  <c:v>-2.1666836476921691</c:v>
                </c:pt>
                <c:pt idx="3462">
                  <c:v>-2.3530674655600325</c:v>
                </c:pt>
                <c:pt idx="3463">
                  <c:v>-2.1205854232884569</c:v>
                </c:pt>
                <c:pt idx="3464">
                  <c:v>-2.3387014649349336</c:v>
                </c:pt>
                <c:pt idx="3465">
                  <c:v>-2.2804541052818816</c:v>
                </c:pt>
                <c:pt idx="3466">
                  <c:v>-2.3551698085976458</c:v>
                </c:pt>
                <c:pt idx="3467">
                  <c:v>-2.1940281119338101</c:v>
                </c:pt>
                <c:pt idx="3468">
                  <c:v>-2.3484647888476706</c:v>
                </c:pt>
                <c:pt idx="3469">
                  <c:v>-2.1900712489029805</c:v>
                </c:pt>
                <c:pt idx="3470">
                  <c:v>-2.180612226612455</c:v>
                </c:pt>
                <c:pt idx="3471">
                  <c:v>-2.2527159662419471</c:v>
                </c:pt>
                <c:pt idx="3472">
                  <c:v>-2.2878240323927157</c:v>
                </c:pt>
                <c:pt idx="3473">
                  <c:v>-2.3298891901275098</c:v>
                </c:pt>
                <c:pt idx="3474">
                  <c:v>-2.1541546631936637</c:v>
                </c:pt>
                <c:pt idx="3475">
                  <c:v>-2.3000780949804511</c:v>
                </c:pt>
                <c:pt idx="3476">
                  <c:v>-2.2939531317635931</c:v>
                </c:pt>
                <c:pt idx="3477">
                  <c:v>-2.2674822970980113</c:v>
                </c:pt>
                <c:pt idx="3478">
                  <c:v>-2.3406625276198412</c:v>
                </c:pt>
                <c:pt idx="3479">
                  <c:v>-2.3849376859785165</c:v>
                </c:pt>
                <c:pt idx="3480">
                  <c:v>-2.0991491119720873</c:v>
                </c:pt>
                <c:pt idx="3481">
                  <c:v>-2.3397008707235045</c:v>
                </c:pt>
                <c:pt idx="3482">
                  <c:v>-2.172960259189205</c:v>
                </c:pt>
                <c:pt idx="3483">
                  <c:v>-2.2312485977844965</c:v>
                </c:pt>
                <c:pt idx="3484">
                  <c:v>-2.4394491478449076</c:v>
                </c:pt>
                <c:pt idx="3485">
                  <c:v>-2.2918531195532887</c:v>
                </c:pt>
                <c:pt idx="3486">
                  <c:v>-2.3727946656691534</c:v>
                </c:pt>
                <c:pt idx="3487">
                  <c:v>-2.3072296239935453</c:v>
                </c:pt>
                <c:pt idx="3488">
                  <c:v>-2.3908589518172985</c:v>
                </c:pt>
                <c:pt idx="3489">
                  <c:v>-2.2916499737433149</c:v>
                </c:pt>
                <c:pt idx="3490">
                  <c:v>-2.351947291006562</c:v>
                </c:pt>
                <c:pt idx="3491">
                  <c:v>-2.3863490090789252</c:v>
                </c:pt>
                <c:pt idx="3492">
                  <c:v>-2.3065164544900041</c:v>
                </c:pt>
                <c:pt idx="3493">
                  <c:v>-2.4665905244596997</c:v>
                </c:pt>
                <c:pt idx="3494">
                  <c:v>-2.4898950498522865</c:v>
                </c:pt>
                <c:pt idx="3495">
                  <c:v>-2.3381069325643766</c:v>
                </c:pt>
                <c:pt idx="3496">
                  <c:v>-2.3823311851375095</c:v>
                </c:pt>
                <c:pt idx="3497">
                  <c:v>-2.3549154066050182</c:v>
                </c:pt>
                <c:pt idx="3498">
                  <c:v>-2.2870862838827222</c:v>
                </c:pt>
                <c:pt idx="3499">
                  <c:v>-2.4005364823833863</c:v>
                </c:pt>
                <c:pt idx="3500">
                  <c:v>-2.2408984324592041</c:v>
                </c:pt>
                <c:pt idx="3501">
                  <c:v>-2.377999940870712</c:v>
                </c:pt>
                <c:pt idx="3502">
                  <c:v>-2.4241219568656325</c:v>
                </c:pt>
                <c:pt idx="3503">
                  <c:v>-2.5269404393160499</c:v>
                </c:pt>
                <c:pt idx="3504">
                  <c:v>-2.1987372221351498</c:v>
                </c:pt>
                <c:pt idx="3505">
                  <c:v>-2.2936821961899723</c:v>
                </c:pt>
                <c:pt idx="3506">
                  <c:v>-2.4006633929571697</c:v>
                </c:pt>
                <c:pt idx="3507">
                  <c:v>-2.5121449495469905</c:v>
                </c:pt>
                <c:pt idx="3508">
                  <c:v>-2.1540792283468724</c:v>
                </c:pt>
                <c:pt idx="3509">
                  <c:v>-2.6750858818113787</c:v>
                </c:pt>
                <c:pt idx="3510">
                  <c:v>-2.2766348329000374</c:v>
                </c:pt>
                <c:pt idx="3511">
                  <c:v>-2.4545266503510188</c:v>
                </c:pt>
                <c:pt idx="3512">
                  <c:v>-2.5219241835593209</c:v>
                </c:pt>
                <c:pt idx="3513">
                  <c:v>-2.5327436288832272</c:v>
                </c:pt>
                <c:pt idx="3514">
                  <c:v>-2.6951560944337372</c:v>
                </c:pt>
                <c:pt idx="3515">
                  <c:v>-2.6778440456083796</c:v>
                </c:pt>
                <c:pt idx="3516">
                  <c:v>-2.5635996935827299</c:v>
                </c:pt>
                <c:pt idx="3517">
                  <c:v>-2.4155009448566078</c:v>
                </c:pt>
                <c:pt idx="3518">
                  <c:v>-2.3963827573388441</c:v>
                </c:pt>
                <c:pt idx="3519">
                  <c:v>-2.4450697321432457</c:v>
                </c:pt>
                <c:pt idx="3520">
                  <c:v>-2.5459666269233239</c:v>
                </c:pt>
                <c:pt idx="3521">
                  <c:v>-2.429253654916419</c:v>
                </c:pt>
                <c:pt idx="3522">
                  <c:v>-2.6659656145145982</c:v>
                </c:pt>
                <c:pt idx="3523">
                  <c:v>-2.5360086609148125</c:v>
                </c:pt>
                <c:pt idx="3524">
                  <c:v>-2.6336013344492093</c:v>
                </c:pt>
                <c:pt idx="3525">
                  <c:v>-2.7288996016320954</c:v>
                </c:pt>
                <c:pt idx="3526">
                  <c:v>-2.4787946882281586</c:v>
                </c:pt>
                <c:pt idx="3527">
                  <c:v>-2.5381446026253585</c:v>
                </c:pt>
                <c:pt idx="3528">
                  <c:v>-2.6552755064453981</c:v>
                </c:pt>
                <c:pt idx="3529">
                  <c:v>-2.6492498057761882</c:v>
                </c:pt>
                <c:pt idx="3530">
                  <c:v>-2.6987316088900037</c:v>
                </c:pt>
                <c:pt idx="3531">
                  <c:v>-2.5472436750073379</c:v>
                </c:pt>
                <c:pt idx="3532">
                  <c:v>-2.6071230068904327</c:v>
                </c:pt>
                <c:pt idx="3533">
                  <c:v>-2.5070573065386847</c:v>
                </c:pt>
                <c:pt idx="3534">
                  <c:v>-2.5801910048054655</c:v>
                </c:pt>
                <c:pt idx="3535">
                  <c:v>-2.5861844744991647</c:v>
                </c:pt>
                <c:pt idx="3536">
                  <c:v>-2.5714428924848542</c:v>
                </c:pt>
                <c:pt idx="3537">
                  <c:v>-2.49674935070201</c:v>
                </c:pt>
                <c:pt idx="3538">
                  <c:v>-2.5523281966617795</c:v>
                </c:pt>
                <c:pt idx="3539">
                  <c:v>-2.5928320178268294</c:v>
                </c:pt>
                <c:pt idx="3540">
                  <c:v>-2.5000150226547113</c:v>
                </c:pt>
                <c:pt idx="3541">
                  <c:v>-2.4578420058791073</c:v>
                </c:pt>
                <c:pt idx="3542">
                  <c:v>-2.4277698339082665</c:v>
                </c:pt>
                <c:pt idx="3543">
                  <c:v>-2.3394681816940377</c:v>
                </c:pt>
                <c:pt idx="3544">
                  <c:v>-2.3585594240130625</c:v>
                </c:pt>
                <c:pt idx="3545">
                  <c:v>-2.4221441929957122</c:v>
                </c:pt>
                <c:pt idx="3546">
                  <c:v>-2.5269806025894237</c:v>
                </c:pt>
                <c:pt idx="3547">
                  <c:v>-2.4216994802690905</c:v>
                </c:pt>
                <c:pt idx="3548">
                  <c:v>-2.4226212458472451</c:v>
                </c:pt>
                <c:pt idx="3549">
                  <c:v>-2.488560005932694</c:v>
                </c:pt>
                <c:pt idx="3550">
                  <c:v>-2.2988586456382354</c:v>
                </c:pt>
                <c:pt idx="3551">
                  <c:v>-2.3808945033479967</c:v>
                </c:pt>
                <c:pt idx="3552">
                  <c:v>-2.34547522580697</c:v>
                </c:pt>
                <c:pt idx="3553">
                  <c:v>-2.4102011855591687</c:v>
                </c:pt>
                <c:pt idx="3554">
                  <c:v>-2.4438809809749884</c:v>
                </c:pt>
                <c:pt idx="3555">
                  <c:v>-2.0751473451224411</c:v>
                </c:pt>
                <c:pt idx="3556">
                  <c:v>-2.3613147746309515</c:v>
                </c:pt>
                <c:pt idx="3557">
                  <c:v>-2.3663666692112617</c:v>
                </c:pt>
                <c:pt idx="3558">
                  <c:v>-2.3494302729633709</c:v>
                </c:pt>
                <c:pt idx="3559">
                  <c:v>-2.27299073058429</c:v>
                </c:pt>
                <c:pt idx="3560">
                  <c:v>-2.1852137273226546</c:v>
                </c:pt>
                <c:pt idx="3561">
                  <c:v>-2.3753061264785824</c:v>
                </c:pt>
                <c:pt idx="3562">
                  <c:v>-2.3336719473245893</c:v>
                </c:pt>
                <c:pt idx="3563">
                  <c:v>-2.2260478139985995</c:v>
                </c:pt>
                <c:pt idx="3564">
                  <c:v>-2.2603521614647182</c:v>
                </c:pt>
                <c:pt idx="3565">
                  <c:v>-2.315469704990436</c:v>
                </c:pt>
                <c:pt idx="3566">
                  <c:v>-2.2547252841228937</c:v>
                </c:pt>
                <c:pt idx="3567">
                  <c:v>-2.4388734580013116</c:v>
                </c:pt>
                <c:pt idx="3568">
                  <c:v>-2.2189650617812973</c:v>
                </c:pt>
                <c:pt idx="3569">
                  <c:v>-2.2254476943781798</c:v>
                </c:pt>
                <c:pt idx="3570">
                  <c:v>-2.3931569748225856</c:v>
                </c:pt>
                <c:pt idx="3571">
                  <c:v>-2.3578693635280423</c:v>
                </c:pt>
                <c:pt idx="3572">
                  <c:v>-2.4335088168468744</c:v>
                </c:pt>
                <c:pt idx="3573">
                  <c:v>-2.3607457936690279</c:v>
                </c:pt>
                <c:pt idx="3574">
                  <c:v>-1.9738856985013209</c:v>
                </c:pt>
                <c:pt idx="3575">
                  <c:v>-2.4129527615119439</c:v>
                </c:pt>
                <c:pt idx="3576">
                  <c:v>-2.5591744184660037</c:v>
                </c:pt>
                <c:pt idx="3577">
                  <c:v>-2.5064059122079652</c:v>
                </c:pt>
                <c:pt idx="3578">
                  <c:v>-2.5225635143997671</c:v>
                </c:pt>
                <c:pt idx="3579">
                  <c:v>-2.5462628053791292</c:v>
                </c:pt>
                <c:pt idx="3580">
                  <c:v>-2.5483020747827601</c:v>
                </c:pt>
                <c:pt idx="3581">
                  <c:v>-2.6183029373470168</c:v>
                </c:pt>
                <c:pt idx="3582">
                  <c:v>-2.4945510677714111</c:v>
                </c:pt>
                <c:pt idx="3583">
                  <c:v>-2.6795325134080228</c:v>
                </c:pt>
                <c:pt idx="3584">
                  <c:v>-2.6016007448528056</c:v>
                </c:pt>
                <c:pt idx="3585">
                  <c:v>-2.6447941407812703</c:v>
                </c:pt>
                <c:pt idx="3586">
                  <c:v>-2.7200572902480014</c:v>
                </c:pt>
                <c:pt idx="3587">
                  <c:v>-2.9415440066526743</c:v>
                </c:pt>
                <c:pt idx="3588">
                  <c:v>-2.9439176917760657</c:v>
                </c:pt>
                <c:pt idx="3589">
                  <c:v>-2.7690427097661896</c:v>
                </c:pt>
                <c:pt idx="3590">
                  <c:v>-2.6704787854510581</c:v>
                </c:pt>
                <c:pt idx="3591">
                  <c:v>-2.9442990240910794</c:v>
                </c:pt>
                <c:pt idx="3592">
                  <c:v>-2.8980298304409846</c:v>
                </c:pt>
                <c:pt idx="3593">
                  <c:v>-2.9851714168169341</c:v>
                </c:pt>
                <c:pt idx="3594">
                  <c:v>-3.0500462318702848</c:v>
                </c:pt>
                <c:pt idx="3595">
                  <c:v>-2.813250228637032</c:v>
                </c:pt>
                <c:pt idx="3596">
                  <c:v>-2.9344794370383065</c:v>
                </c:pt>
                <c:pt idx="3597">
                  <c:v>-3.040725258261423</c:v>
                </c:pt>
                <c:pt idx="3598">
                  <c:v>-2.9766987691036251</c:v>
                </c:pt>
                <c:pt idx="3599">
                  <c:v>-3.0148088888335867</c:v>
                </c:pt>
                <c:pt idx="3600">
                  <c:v>-3.0579613598248345</c:v>
                </c:pt>
                <c:pt idx="3601">
                  <c:v>-3.0119608374180817</c:v>
                </c:pt>
                <c:pt idx="3602">
                  <c:v>-2.8997989882063147</c:v>
                </c:pt>
                <c:pt idx="3603">
                  <c:v>-3.1961701597319037</c:v>
                </c:pt>
                <c:pt idx="3604">
                  <c:v>-3.073613244688933</c:v>
                </c:pt>
                <c:pt idx="3605">
                  <c:v>-2.9831723097925256</c:v>
                </c:pt>
                <c:pt idx="3606">
                  <c:v>-2.9702858766424756</c:v>
                </c:pt>
                <c:pt idx="3607">
                  <c:v>-3.0033354764767317</c:v>
                </c:pt>
                <c:pt idx="3608">
                  <c:v>-3.1393553525361106</c:v>
                </c:pt>
                <c:pt idx="3609">
                  <c:v>-3.0899047731051565</c:v>
                </c:pt>
                <c:pt idx="3610">
                  <c:v>-3.1636101769950686</c:v>
                </c:pt>
                <c:pt idx="3611">
                  <c:v>-3.1726978354750024</c:v>
                </c:pt>
                <c:pt idx="3612">
                  <c:v>-3.0941791771832428</c:v>
                </c:pt>
                <c:pt idx="3613">
                  <c:v>-3.2300346349507292</c:v>
                </c:pt>
                <c:pt idx="3614">
                  <c:v>-3.2335237106138059</c:v>
                </c:pt>
                <c:pt idx="3615">
                  <c:v>-3.1472961753436834</c:v>
                </c:pt>
                <c:pt idx="3616">
                  <c:v>-3.1672849482164755</c:v>
                </c:pt>
                <c:pt idx="3617">
                  <c:v>-3.0086387897601652</c:v>
                </c:pt>
                <c:pt idx="3618">
                  <c:v>-3.268213312040702</c:v>
                </c:pt>
                <c:pt idx="3619">
                  <c:v>-2.968358324517828</c:v>
                </c:pt>
                <c:pt idx="3620">
                  <c:v>-2.93431814129681</c:v>
                </c:pt>
                <c:pt idx="3621">
                  <c:v>-3.171189491447457</c:v>
                </c:pt>
                <c:pt idx="3622">
                  <c:v>-3.0447076369436665</c:v>
                </c:pt>
                <c:pt idx="3623">
                  <c:v>-3.1074276307241799</c:v>
                </c:pt>
                <c:pt idx="3624">
                  <c:v>-2.8737087553465379</c:v>
                </c:pt>
                <c:pt idx="3625">
                  <c:v>-2.950371518309014</c:v>
                </c:pt>
                <c:pt idx="3626">
                  <c:v>-2.9931154465095311</c:v>
                </c:pt>
                <c:pt idx="3627">
                  <c:v>-3.0661587347665442</c:v>
                </c:pt>
                <c:pt idx="3628">
                  <c:v>-2.8609249013405114</c:v>
                </c:pt>
                <c:pt idx="3629">
                  <c:v>-2.892774638317408</c:v>
                </c:pt>
                <c:pt idx="3630">
                  <c:v>-3.0490705406498675</c:v>
                </c:pt>
                <c:pt idx="3631">
                  <c:v>-2.8745316473099969</c:v>
                </c:pt>
                <c:pt idx="3632">
                  <c:v>-3.0940149856706567</c:v>
                </c:pt>
                <c:pt idx="3633">
                  <c:v>-3.0292047129081734</c:v>
                </c:pt>
                <c:pt idx="3634">
                  <c:v>-2.9326035547564189</c:v>
                </c:pt>
                <c:pt idx="3635">
                  <c:v>-2.7707727969496831</c:v>
                </c:pt>
                <c:pt idx="3636">
                  <c:v>-3.1669380838408756</c:v>
                </c:pt>
                <c:pt idx="3637">
                  <c:v>-3.0289736521219801</c:v>
                </c:pt>
                <c:pt idx="3638">
                  <c:v>-3.1841097853048117</c:v>
                </c:pt>
                <c:pt idx="3639">
                  <c:v>-2.9966659067245605</c:v>
                </c:pt>
                <c:pt idx="3640">
                  <c:v>-3.3259508172245544</c:v>
                </c:pt>
                <c:pt idx="3641">
                  <c:v>-2.9849414392469686</c:v>
                </c:pt>
                <c:pt idx="3642">
                  <c:v>-3.1139076756139694</c:v>
                </c:pt>
                <c:pt idx="3643">
                  <c:v>-3.089377199244292</c:v>
                </c:pt>
                <c:pt idx="3644">
                  <c:v>-3.1237265149644422</c:v>
                </c:pt>
                <c:pt idx="3645">
                  <c:v>-3.2980584584269002</c:v>
                </c:pt>
                <c:pt idx="3646">
                  <c:v>-3.2175432558060768</c:v>
                </c:pt>
                <c:pt idx="3647">
                  <c:v>-2.8998133678905802</c:v>
                </c:pt>
                <c:pt idx="3648">
                  <c:v>-3.1783321466288372</c:v>
                </c:pt>
                <c:pt idx="3649">
                  <c:v>-3.4634188132325106</c:v>
                </c:pt>
                <c:pt idx="3650">
                  <c:v>-2.6252118485130094</c:v>
                </c:pt>
                <c:pt idx="3651">
                  <c:v>-3.4419220328155031</c:v>
                </c:pt>
                <c:pt idx="3652">
                  <c:v>-3.4086310379831231</c:v>
                </c:pt>
                <c:pt idx="3653">
                  <c:v>-3.388356982116969</c:v>
                </c:pt>
                <c:pt idx="3654">
                  <c:v>-3.3934332321938543</c:v>
                </c:pt>
                <c:pt idx="3655">
                  <c:v>-3.2937535105622251</c:v>
                </c:pt>
                <c:pt idx="3656">
                  <c:v>-3.2703657459098423</c:v>
                </c:pt>
                <c:pt idx="3657">
                  <c:v>-2.9008656956441836</c:v>
                </c:pt>
                <c:pt idx="3658">
                  <c:v>-3.3368592954167831</c:v>
                </c:pt>
                <c:pt idx="3659">
                  <c:v>-3.2946703442279457</c:v>
                </c:pt>
                <c:pt idx="3660">
                  <c:v>-3.5277017779223208</c:v>
                </c:pt>
                <c:pt idx="3661">
                  <c:v>-3.2935833026295214</c:v>
                </c:pt>
                <c:pt idx="3662">
                  <c:v>-3.305614893536668</c:v>
                </c:pt>
                <c:pt idx="3663">
                  <c:v>-3.1166065076061011</c:v>
                </c:pt>
                <c:pt idx="3664">
                  <c:v>-3.2688664495814868</c:v>
                </c:pt>
                <c:pt idx="3665">
                  <c:v>-3.5320736527832963</c:v>
                </c:pt>
                <c:pt idx="3666">
                  <c:v>-3.3901531633518722</c:v>
                </c:pt>
                <c:pt idx="3667">
                  <c:v>-3.3867677097060067</c:v>
                </c:pt>
                <c:pt idx="3668">
                  <c:v>-3.3139125359569643</c:v>
                </c:pt>
                <c:pt idx="3669">
                  <c:v>-3.0648207423024099</c:v>
                </c:pt>
                <c:pt idx="3670">
                  <c:v>-3.2244760241950665</c:v>
                </c:pt>
                <c:pt idx="3671">
                  <c:v>-3.3747443360907958</c:v>
                </c:pt>
                <c:pt idx="3672">
                  <c:v>-3.3815543278757243</c:v>
                </c:pt>
                <c:pt idx="3673">
                  <c:v>-3.3609388807516849</c:v>
                </c:pt>
                <c:pt idx="3674">
                  <c:v>-3.3583472882090737</c:v>
                </c:pt>
                <c:pt idx="3675">
                  <c:v>-3.3629487354613907</c:v>
                </c:pt>
                <c:pt idx="3676">
                  <c:v>-3.1546856648160704</c:v>
                </c:pt>
                <c:pt idx="3677">
                  <c:v>-3.2731274406728739</c:v>
                </c:pt>
                <c:pt idx="3678">
                  <c:v>-3.2613505274428745</c:v>
                </c:pt>
                <c:pt idx="3679">
                  <c:v>-3.0946471329726499</c:v>
                </c:pt>
                <c:pt idx="3680">
                  <c:v>-3.4177208635640222</c:v>
                </c:pt>
                <c:pt idx="3681">
                  <c:v>-3.1923429822314553</c:v>
                </c:pt>
                <c:pt idx="3682">
                  <c:v>-3.4996873276486928</c:v>
                </c:pt>
                <c:pt idx="3683">
                  <c:v>-3.2591834837203404</c:v>
                </c:pt>
                <c:pt idx="3684">
                  <c:v>-3.4391324740076445</c:v>
                </c:pt>
                <c:pt idx="3685">
                  <c:v>-3.2904688291372386</c:v>
                </c:pt>
                <c:pt idx="3686">
                  <c:v>-3.4955044151323333</c:v>
                </c:pt>
                <c:pt idx="3687">
                  <c:v>-3.3560826376404229</c:v>
                </c:pt>
                <c:pt idx="3688">
                  <c:v>-3.385362240689993</c:v>
                </c:pt>
                <c:pt idx="3689">
                  <c:v>-3.395664586396685</c:v>
                </c:pt>
                <c:pt idx="3690">
                  <c:v>-3.1913848709765658</c:v>
                </c:pt>
                <c:pt idx="3691">
                  <c:v>-3.2824713860041266</c:v>
                </c:pt>
                <c:pt idx="3692">
                  <c:v>-3.5754866795301599</c:v>
                </c:pt>
                <c:pt idx="3693">
                  <c:v>-3.570771322179378</c:v>
                </c:pt>
                <c:pt idx="3694">
                  <c:v>-3.4443754939841087</c:v>
                </c:pt>
                <c:pt idx="3695">
                  <c:v>-3.4253365943607506</c:v>
                </c:pt>
                <c:pt idx="3696">
                  <c:v>-3.4157129790954199</c:v>
                </c:pt>
                <c:pt idx="3697">
                  <c:v>-3.6315005616827101</c:v>
                </c:pt>
                <c:pt idx="3698">
                  <c:v>-3.5609390213006575</c:v>
                </c:pt>
                <c:pt idx="3699">
                  <c:v>-3.4038943078166017</c:v>
                </c:pt>
                <c:pt idx="3700">
                  <c:v>-3.4521594078477769</c:v>
                </c:pt>
                <c:pt idx="3701">
                  <c:v>-3.5521591096967731</c:v>
                </c:pt>
                <c:pt idx="3702">
                  <c:v>-3.5540007830217268</c:v>
                </c:pt>
                <c:pt idx="3703">
                  <c:v>-3.53102757140209</c:v>
                </c:pt>
                <c:pt idx="3704">
                  <c:v>-3.4829159071671612</c:v>
                </c:pt>
                <c:pt idx="3705">
                  <c:v>-3.4076379634530252</c:v>
                </c:pt>
                <c:pt idx="3706">
                  <c:v>-3.3922278097359593</c:v>
                </c:pt>
                <c:pt idx="3707">
                  <c:v>-3.4189096942565333</c:v>
                </c:pt>
                <c:pt idx="3708">
                  <c:v>-3.3860029916991996</c:v>
                </c:pt>
                <c:pt idx="3709">
                  <c:v>-3.4505070075500299</c:v>
                </c:pt>
                <c:pt idx="3710">
                  <c:v>-3.5400379649651814</c:v>
                </c:pt>
                <c:pt idx="3711">
                  <c:v>-3.4283924617386718</c:v>
                </c:pt>
                <c:pt idx="3712">
                  <c:v>-3.4823657658005658</c:v>
                </c:pt>
                <c:pt idx="3713">
                  <c:v>-3.6837368900585865</c:v>
                </c:pt>
                <c:pt idx="3714">
                  <c:v>-3.5511201778037682</c:v>
                </c:pt>
                <c:pt idx="3715">
                  <c:v>-3.5199150731596296</c:v>
                </c:pt>
                <c:pt idx="3716">
                  <c:v>-3.2008666358228632</c:v>
                </c:pt>
                <c:pt idx="3717">
                  <c:v>-3.4418752156617272</c:v>
                </c:pt>
                <c:pt idx="3718">
                  <c:v>-3.4556647285862496</c:v>
                </c:pt>
                <c:pt idx="3719">
                  <c:v>-3.5210274132644104</c:v>
                </c:pt>
                <c:pt idx="3720">
                  <c:v>-3.508948842038162</c:v>
                </c:pt>
                <c:pt idx="3721">
                  <c:v>-3.6553760702957128</c:v>
                </c:pt>
                <c:pt idx="3722">
                  <c:v>-3.5770841529850328</c:v>
                </c:pt>
                <c:pt idx="3723">
                  <c:v>-3.5746571391646942</c:v>
                </c:pt>
                <c:pt idx="3724">
                  <c:v>-3.5899362804771684</c:v>
                </c:pt>
                <c:pt idx="3725">
                  <c:v>-3.4632367936342945</c:v>
                </c:pt>
                <c:pt idx="3726">
                  <c:v>-3.5842925175845641</c:v>
                </c:pt>
                <c:pt idx="3727">
                  <c:v>-3.4415064137681473</c:v>
                </c:pt>
                <c:pt idx="3728">
                  <c:v>-3.5082518564760967</c:v>
                </c:pt>
                <c:pt idx="3729">
                  <c:v>-3.5025761145341505</c:v>
                </c:pt>
                <c:pt idx="3730">
                  <c:v>-3.1842242048454095</c:v>
                </c:pt>
                <c:pt idx="3731">
                  <c:v>-3.4823586768223835</c:v>
                </c:pt>
                <c:pt idx="3732">
                  <c:v>-3.5692599016208248</c:v>
                </c:pt>
                <c:pt idx="3733">
                  <c:v>-3.5091492722608475</c:v>
                </c:pt>
                <c:pt idx="3734">
                  <c:v>-3.5710493199863302</c:v>
                </c:pt>
                <c:pt idx="3735">
                  <c:v>-3.5133027499684166</c:v>
                </c:pt>
                <c:pt idx="3736">
                  <c:v>-3.6953044190039863</c:v>
                </c:pt>
                <c:pt idx="3737">
                  <c:v>-3.6978652981794591</c:v>
                </c:pt>
                <c:pt idx="3738">
                  <c:v>-3.7772865557478497</c:v>
                </c:pt>
                <c:pt idx="3739">
                  <c:v>-3.6748494379939434</c:v>
                </c:pt>
                <c:pt idx="3740">
                  <c:v>-3.4954448605757804</c:v>
                </c:pt>
                <c:pt idx="3741">
                  <c:v>-3.8031264189839709</c:v>
                </c:pt>
                <c:pt idx="3742">
                  <c:v>-3.6780155511478396</c:v>
                </c:pt>
                <c:pt idx="3743">
                  <c:v>-3.5709479831985247</c:v>
                </c:pt>
                <c:pt idx="3744">
                  <c:v>-3.5732671062075783</c:v>
                </c:pt>
                <c:pt idx="3745">
                  <c:v>-3.4252022630450574</c:v>
                </c:pt>
                <c:pt idx="3746">
                  <c:v>-3.6015697745152675</c:v>
                </c:pt>
                <c:pt idx="3747">
                  <c:v>-3.5011378284714123</c:v>
                </c:pt>
                <c:pt idx="3748">
                  <c:v>-3.6837277384601741</c:v>
                </c:pt>
                <c:pt idx="3749">
                  <c:v>-3.6141413055863492</c:v>
                </c:pt>
                <c:pt idx="3750">
                  <c:v>-3.5324051056191408</c:v>
                </c:pt>
                <c:pt idx="3751">
                  <c:v>-3.8953806468026375</c:v>
                </c:pt>
                <c:pt idx="3752">
                  <c:v>-3.4763681508782174</c:v>
                </c:pt>
                <c:pt idx="3753">
                  <c:v>-3.507593393131736</c:v>
                </c:pt>
                <c:pt idx="3754">
                  <c:v>-3.8789173976484514</c:v>
                </c:pt>
                <c:pt idx="3755">
                  <c:v>-3.681553812269045</c:v>
                </c:pt>
                <c:pt idx="3756">
                  <c:v>-3.7480889176869869</c:v>
                </c:pt>
                <c:pt idx="3757">
                  <c:v>-3.69126365235386</c:v>
                </c:pt>
                <c:pt idx="3758">
                  <c:v>-3.5228383210628822</c:v>
                </c:pt>
                <c:pt idx="3759">
                  <c:v>-3.7235943166471719</c:v>
                </c:pt>
                <c:pt idx="3760">
                  <c:v>-3.6968137432892734</c:v>
                </c:pt>
                <c:pt idx="3761">
                  <c:v>-3.8226247101711852</c:v>
                </c:pt>
                <c:pt idx="3762">
                  <c:v>-3.6030046663013238</c:v>
                </c:pt>
                <c:pt idx="3763">
                  <c:v>-3.885333772891042</c:v>
                </c:pt>
                <c:pt idx="3764">
                  <c:v>-3.7159142304572734</c:v>
                </c:pt>
                <c:pt idx="3765">
                  <c:v>-3.7274140216355889</c:v>
                </c:pt>
                <c:pt idx="3766">
                  <c:v>-3.5861561154052923</c:v>
                </c:pt>
                <c:pt idx="3767">
                  <c:v>-3.5453827692204953</c:v>
                </c:pt>
                <c:pt idx="3768">
                  <c:v>-3.6423551294869405</c:v>
                </c:pt>
                <c:pt idx="3769">
                  <c:v>-3.8662908634233162</c:v>
                </c:pt>
                <c:pt idx="3770">
                  <c:v>-3.710237246217285</c:v>
                </c:pt>
                <c:pt idx="3771">
                  <c:v>-3.8126955899101089</c:v>
                </c:pt>
                <c:pt idx="3772">
                  <c:v>-3.7444759572083486</c:v>
                </c:pt>
                <c:pt idx="3773">
                  <c:v>-3.8484158212347852</c:v>
                </c:pt>
                <c:pt idx="3774">
                  <c:v>-3.6978562220989497</c:v>
                </c:pt>
                <c:pt idx="3775">
                  <c:v>-3.68862472991629</c:v>
                </c:pt>
                <c:pt idx="3776">
                  <c:v>-3.5368689345401272</c:v>
                </c:pt>
                <c:pt idx="3777">
                  <c:v>-3.5945904424698805</c:v>
                </c:pt>
                <c:pt idx="3778">
                  <c:v>-3.7786939835970701</c:v>
                </c:pt>
                <c:pt idx="3779">
                  <c:v>-3.7539568174692839</c:v>
                </c:pt>
                <c:pt idx="3780">
                  <c:v>-3.6265206062833233</c:v>
                </c:pt>
                <c:pt idx="3781">
                  <c:v>-3.7196770072585927</c:v>
                </c:pt>
                <c:pt idx="3782">
                  <c:v>-3.7550866091365265</c:v>
                </c:pt>
                <c:pt idx="3783">
                  <c:v>-3.6782458892388625</c:v>
                </c:pt>
                <c:pt idx="3784">
                  <c:v>-3.66972246127093</c:v>
                </c:pt>
                <c:pt idx="3785">
                  <c:v>-3.4855135462389386</c:v>
                </c:pt>
                <c:pt idx="3786">
                  <c:v>-3.6867293618877417</c:v>
                </c:pt>
                <c:pt idx="3787">
                  <c:v>-3.5717758781826481</c:v>
                </c:pt>
                <c:pt idx="3788">
                  <c:v>-3.6607253448989852</c:v>
                </c:pt>
                <c:pt idx="3789">
                  <c:v>-3.7011551109654484</c:v>
                </c:pt>
                <c:pt idx="3790">
                  <c:v>-3.5051360930007602</c:v>
                </c:pt>
                <c:pt idx="3791">
                  <c:v>-3.5656908534940746</c:v>
                </c:pt>
                <c:pt idx="3792">
                  <c:v>-3.5006611652191211</c:v>
                </c:pt>
                <c:pt idx="3793">
                  <c:v>-3.4929779978998265</c:v>
                </c:pt>
                <c:pt idx="3794">
                  <c:v>-3.467125423335915</c:v>
                </c:pt>
                <c:pt idx="3795">
                  <c:v>-3.3743772339409617</c:v>
                </c:pt>
                <c:pt idx="3796">
                  <c:v>-3.4954237707772506</c:v>
                </c:pt>
                <c:pt idx="3797">
                  <c:v>-3.5241805003597859</c:v>
                </c:pt>
                <c:pt idx="3798">
                  <c:v>-3.611138552033144</c:v>
                </c:pt>
                <c:pt idx="3799">
                  <c:v>-3.5216779687242461</c:v>
                </c:pt>
                <c:pt idx="3800">
                  <c:v>-3.3494206246653668</c:v>
                </c:pt>
                <c:pt idx="3801">
                  <c:v>-3.1943859498801297</c:v>
                </c:pt>
                <c:pt idx="3802">
                  <c:v>-3.418981388875153</c:v>
                </c:pt>
                <c:pt idx="3803">
                  <c:v>-3.4167047590006216</c:v>
                </c:pt>
                <c:pt idx="3804">
                  <c:v>-3.4854244292278347</c:v>
                </c:pt>
                <c:pt idx="3805">
                  <c:v>-3.6855405502259408</c:v>
                </c:pt>
                <c:pt idx="3806">
                  <c:v>-3.7007923476589433</c:v>
                </c:pt>
                <c:pt idx="3807">
                  <c:v>-3.3526210059636519</c:v>
                </c:pt>
                <c:pt idx="3808">
                  <c:v>-3.4525447588658942</c:v>
                </c:pt>
                <c:pt idx="3809">
                  <c:v>-3.4699568957481164</c:v>
                </c:pt>
                <c:pt idx="3810">
                  <c:v>-3.5627340154632536</c:v>
                </c:pt>
                <c:pt idx="3811">
                  <c:v>-3.555286152935544</c:v>
                </c:pt>
                <c:pt idx="3812">
                  <c:v>-3.5191847845977398</c:v>
                </c:pt>
                <c:pt idx="3813">
                  <c:v>-3.5942275579072147</c:v>
                </c:pt>
                <c:pt idx="3814">
                  <c:v>-3.5594912936255163</c:v>
                </c:pt>
                <c:pt idx="3815">
                  <c:v>-3.443383662060806</c:v>
                </c:pt>
                <c:pt idx="3816">
                  <c:v>-3.3038217179545359</c:v>
                </c:pt>
                <c:pt idx="3817">
                  <c:v>-3.3527721562932378</c:v>
                </c:pt>
                <c:pt idx="3818">
                  <c:v>-3.2415048461318374</c:v>
                </c:pt>
                <c:pt idx="3819">
                  <c:v>-3.6135906471954859</c:v>
                </c:pt>
                <c:pt idx="3820">
                  <c:v>-3.5876579300157863</c:v>
                </c:pt>
                <c:pt idx="3821">
                  <c:v>-3.4589173076011503</c:v>
                </c:pt>
                <c:pt idx="3822">
                  <c:v>-3.6198587901802526</c:v>
                </c:pt>
                <c:pt idx="3823">
                  <c:v>-3.6609150297608251</c:v>
                </c:pt>
                <c:pt idx="3824">
                  <c:v>-3.5846662507340366</c:v>
                </c:pt>
                <c:pt idx="3825">
                  <c:v>-3.6647801479119391</c:v>
                </c:pt>
                <c:pt idx="3826">
                  <c:v>-3.6772634784047797</c:v>
                </c:pt>
                <c:pt idx="3827">
                  <c:v>-3.7489223635561508</c:v>
                </c:pt>
                <c:pt idx="3828">
                  <c:v>-3.6216088096738375</c:v>
                </c:pt>
                <c:pt idx="3829">
                  <c:v>-3.689893291972024</c:v>
                </c:pt>
                <c:pt idx="3830">
                  <c:v>-3.6265791750582643</c:v>
                </c:pt>
                <c:pt idx="3831">
                  <c:v>-3.5741958819828668</c:v>
                </c:pt>
                <c:pt idx="3832">
                  <c:v>-3.6239346365728453</c:v>
                </c:pt>
                <c:pt idx="3833">
                  <c:v>-3.5501687284767991</c:v>
                </c:pt>
                <c:pt idx="3834">
                  <c:v>-3.5952400623287861</c:v>
                </c:pt>
                <c:pt idx="3835">
                  <c:v>-3.6898329220975246</c:v>
                </c:pt>
                <c:pt idx="3836">
                  <c:v>-3.5658163798174325</c:v>
                </c:pt>
                <c:pt idx="3837">
                  <c:v>-3.5008930858584364</c:v>
                </c:pt>
                <c:pt idx="3838">
                  <c:v>-3.8286621842649193</c:v>
                </c:pt>
                <c:pt idx="3839">
                  <c:v>-3.6412785394553504</c:v>
                </c:pt>
                <c:pt idx="3840">
                  <c:v>-3.6455165224949848</c:v>
                </c:pt>
                <c:pt idx="3841">
                  <c:v>-3.7613552966120123</c:v>
                </c:pt>
                <c:pt idx="3842">
                  <c:v>-3.5667527140812894</c:v>
                </c:pt>
                <c:pt idx="3843">
                  <c:v>-3.7322942055736608</c:v>
                </c:pt>
                <c:pt idx="3844">
                  <c:v>-3.6905721691248061</c:v>
                </c:pt>
                <c:pt idx="3845">
                  <c:v>-3.6983780516955944</c:v>
                </c:pt>
                <c:pt idx="3846">
                  <c:v>-3.7181066751959646</c:v>
                </c:pt>
                <c:pt idx="3847">
                  <c:v>-3.8218420969286626</c:v>
                </c:pt>
                <c:pt idx="3848">
                  <c:v>-3.7022838121299584</c:v>
                </c:pt>
                <c:pt idx="3849">
                  <c:v>-3.7575632543993542</c:v>
                </c:pt>
                <c:pt idx="3850">
                  <c:v>-3.8897504493279333</c:v>
                </c:pt>
                <c:pt idx="3851">
                  <c:v>-3.8007233220721304</c:v>
                </c:pt>
                <c:pt idx="3852">
                  <c:v>-3.8592995944201958</c:v>
                </c:pt>
                <c:pt idx="3853">
                  <c:v>-3.6666903005142748</c:v>
                </c:pt>
                <c:pt idx="3854">
                  <c:v>-3.6626660588745752</c:v>
                </c:pt>
                <c:pt idx="3855">
                  <c:v>-3.6197799382665874</c:v>
                </c:pt>
                <c:pt idx="3856">
                  <c:v>-3.6301392287308998</c:v>
                </c:pt>
                <c:pt idx="3857">
                  <c:v>-3.6737935459257187</c:v>
                </c:pt>
                <c:pt idx="3858">
                  <c:v>-3.3899431223957999</c:v>
                </c:pt>
                <c:pt idx="3859">
                  <c:v>-3.6999919467824771</c:v>
                </c:pt>
                <c:pt idx="3860">
                  <c:v>-3.8366623951305856</c:v>
                </c:pt>
                <c:pt idx="3861">
                  <c:v>-3.684794200698871</c:v>
                </c:pt>
                <c:pt idx="3862">
                  <c:v>-3.6902285359770692</c:v>
                </c:pt>
                <c:pt idx="3863">
                  <c:v>-3.7155284112746712</c:v>
                </c:pt>
                <c:pt idx="3864">
                  <c:v>-3.6631875663914348</c:v>
                </c:pt>
                <c:pt idx="3865">
                  <c:v>-3.7255968330930145</c:v>
                </c:pt>
                <c:pt idx="3866">
                  <c:v>-3.9272484779738992</c:v>
                </c:pt>
                <c:pt idx="3867">
                  <c:v>-3.9168128764379029</c:v>
                </c:pt>
                <c:pt idx="3868">
                  <c:v>-3.9234371019672309</c:v>
                </c:pt>
                <c:pt idx="3869">
                  <c:v>-3.8000698681779577</c:v>
                </c:pt>
                <c:pt idx="3870">
                  <c:v>-3.747049585750073</c:v>
                </c:pt>
                <c:pt idx="3871">
                  <c:v>-3.8794424089972246</c:v>
                </c:pt>
                <c:pt idx="3872">
                  <c:v>-3.8869465984357587</c:v>
                </c:pt>
                <c:pt idx="3873">
                  <c:v>-3.8483219499607646</c:v>
                </c:pt>
                <c:pt idx="3874">
                  <c:v>-3.7796707920706885</c:v>
                </c:pt>
                <c:pt idx="3875">
                  <c:v>-3.8587976799671297</c:v>
                </c:pt>
                <c:pt idx="3876">
                  <c:v>-3.881777112628626</c:v>
                </c:pt>
                <c:pt idx="3877">
                  <c:v>-3.9939124017552841</c:v>
                </c:pt>
                <c:pt idx="3878">
                  <c:v>-3.926296598324619</c:v>
                </c:pt>
                <c:pt idx="3879">
                  <c:v>-3.9050690902333596</c:v>
                </c:pt>
                <c:pt idx="3880">
                  <c:v>-3.8023513226470129</c:v>
                </c:pt>
                <c:pt idx="3881">
                  <c:v>-3.8616392829814217</c:v>
                </c:pt>
                <c:pt idx="3882">
                  <c:v>-3.9416844647781613</c:v>
                </c:pt>
                <c:pt idx="3883">
                  <c:v>-3.8005480375321365</c:v>
                </c:pt>
                <c:pt idx="3884">
                  <c:v>-3.6219761663238481</c:v>
                </c:pt>
                <c:pt idx="3885">
                  <c:v>-3.7807510698466551</c:v>
                </c:pt>
                <c:pt idx="3886">
                  <c:v>-3.505757461140635</c:v>
                </c:pt>
                <c:pt idx="3887">
                  <c:v>-3.5479270608228752</c:v>
                </c:pt>
                <c:pt idx="3888">
                  <c:v>-3.7666217315730499</c:v>
                </c:pt>
                <c:pt idx="3889">
                  <c:v>-3.5484472590701088</c:v>
                </c:pt>
                <c:pt idx="3890">
                  <c:v>-3.7228727570386644</c:v>
                </c:pt>
                <c:pt idx="3891">
                  <c:v>-3.7258492501690998</c:v>
                </c:pt>
                <c:pt idx="3892">
                  <c:v>-3.7856015623243033</c:v>
                </c:pt>
                <c:pt idx="3893">
                  <c:v>-3.7163617423463968</c:v>
                </c:pt>
                <c:pt idx="3894">
                  <c:v>-3.6268602437953712</c:v>
                </c:pt>
                <c:pt idx="3895">
                  <c:v>-3.8396699688762137</c:v>
                </c:pt>
                <c:pt idx="3896">
                  <c:v>-3.805366777431507</c:v>
                </c:pt>
                <c:pt idx="3897">
                  <c:v>-3.6059931274680102</c:v>
                </c:pt>
                <c:pt idx="3898">
                  <c:v>-3.7570051599979726</c:v>
                </c:pt>
                <c:pt idx="3899">
                  <c:v>-3.7916411787499937</c:v>
                </c:pt>
                <c:pt idx="3900">
                  <c:v>-3.7761580370740289</c:v>
                </c:pt>
                <c:pt idx="3901">
                  <c:v>-3.8566546988497263</c:v>
                </c:pt>
                <c:pt idx="3902">
                  <c:v>-3.9164521860238333</c:v>
                </c:pt>
                <c:pt idx="3903">
                  <c:v>-4.1649245538867952</c:v>
                </c:pt>
                <c:pt idx="3904">
                  <c:v>-3.9647349889524452</c:v>
                </c:pt>
                <c:pt idx="3905">
                  <c:v>-4.0055903012354843</c:v>
                </c:pt>
                <c:pt idx="3906">
                  <c:v>-4.0002305743589872</c:v>
                </c:pt>
                <c:pt idx="3907">
                  <c:v>-4.0807562025820809</c:v>
                </c:pt>
                <c:pt idx="3908">
                  <c:v>-4.0927740143897884</c:v>
                </c:pt>
                <c:pt idx="3909">
                  <c:v>-4.0552954157556886</c:v>
                </c:pt>
                <c:pt idx="3910">
                  <c:v>-4.0753364961174876</c:v>
                </c:pt>
                <c:pt idx="3911">
                  <c:v>-4.0749845035222387</c:v>
                </c:pt>
                <c:pt idx="3912">
                  <c:v>-3.8303408061679312</c:v>
                </c:pt>
                <c:pt idx="3913">
                  <c:v>-4.065237292792423</c:v>
                </c:pt>
                <c:pt idx="3914">
                  <c:v>-3.983426592258632</c:v>
                </c:pt>
                <c:pt idx="3915">
                  <c:v>-4.1038973866405426</c:v>
                </c:pt>
                <c:pt idx="3916">
                  <c:v>-4.1440894696898711</c:v>
                </c:pt>
                <c:pt idx="3917">
                  <c:v>-4.1969580111380633</c:v>
                </c:pt>
                <c:pt idx="3918">
                  <c:v>-4.2291900736771693</c:v>
                </c:pt>
                <c:pt idx="3919">
                  <c:v>-4.3366027670941332</c:v>
                </c:pt>
                <c:pt idx="3920">
                  <c:v>-4.2574405434603779</c:v>
                </c:pt>
                <c:pt idx="3921">
                  <c:v>-4.3756816540194698</c:v>
                </c:pt>
                <c:pt idx="3922">
                  <c:v>-4.2802062717799183</c:v>
                </c:pt>
                <c:pt idx="3923">
                  <c:v>-4.3228085802500038</c:v>
                </c:pt>
                <c:pt idx="3924">
                  <c:v>-4.4740766562065826</c:v>
                </c:pt>
                <c:pt idx="3925">
                  <c:v>-4.4322030852881333</c:v>
                </c:pt>
                <c:pt idx="3926">
                  <c:v>-4.385792333312466</c:v>
                </c:pt>
                <c:pt idx="3927">
                  <c:v>-4.3108395663856269</c:v>
                </c:pt>
                <c:pt idx="3928">
                  <c:v>-4.3135904115750634</c:v>
                </c:pt>
                <c:pt idx="3929">
                  <c:v>-4.4322110153755645</c:v>
                </c:pt>
                <c:pt idx="3930">
                  <c:v>-4.2098416391007198</c:v>
                </c:pt>
                <c:pt idx="3931">
                  <c:v>-4.3010026606438378</c:v>
                </c:pt>
                <c:pt idx="3932">
                  <c:v>-4.2512746548647007</c:v>
                </c:pt>
                <c:pt idx="3933">
                  <c:v>-4.3480295169841643</c:v>
                </c:pt>
                <c:pt idx="3934">
                  <c:v>-4.1278350303715072</c:v>
                </c:pt>
                <c:pt idx="3935">
                  <c:v>-4.1065185506585111</c:v>
                </c:pt>
                <c:pt idx="3936">
                  <c:v>-4.2170596196824617</c:v>
                </c:pt>
                <c:pt idx="3937">
                  <c:v>-4.3148154037380371</c:v>
                </c:pt>
                <c:pt idx="3938">
                  <c:v>-4.2466805649040484</c:v>
                </c:pt>
                <c:pt idx="3939">
                  <c:v>-4.1598341846746045</c:v>
                </c:pt>
                <c:pt idx="3940">
                  <c:v>-4.3414617004982947</c:v>
                </c:pt>
                <c:pt idx="3941">
                  <c:v>-4.2061320096687504</c:v>
                </c:pt>
                <c:pt idx="3942">
                  <c:v>-4.2911578023137276</c:v>
                </c:pt>
                <c:pt idx="3943">
                  <c:v>-4.3156282639132737</c:v>
                </c:pt>
                <c:pt idx="3944">
                  <c:v>-4.112665537296567</c:v>
                </c:pt>
                <c:pt idx="3945">
                  <c:v>-4.0773566760921698</c:v>
                </c:pt>
                <c:pt idx="3946">
                  <c:v>-4.2877271882398649</c:v>
                </c:pt>
                <c:pt idx="3947">
                  <c:v>-4.0885804154131122</c:v>
                </c:pt>
                <c:pt idx="3948">
                  <c:v>-3.9934560431880595</c:v>
                </c:pt>
                <c:pt idx="3949">
                  <c:v>-4.1608863348913117</c:v>
                </c:pt>
                <c:pt idx="3950">
                  <c:v>-4.0542974462291159</c:v>
                </c:pt>
                <c:pt idx="3951">
                  <c:v>-4.0956816427126563</c:v>
                </c:pt>
                <c:pt idx="3952">
                  <c:v>-4.1467383047334438</c:v>
                </c:pt>
                <c:pt idx="3953">
                  <c:v>-3.8444715504243776</c:v>
                </c:pt>
                <c:pt idx="3954">
                  <c:v>-3.9548773421782313</c:v>
                </c:pt>
                <c:pt idx="3955">
                  <c:v>-4.0258178293456126</c:v>
                </c:pt>
                <c:pt idx="3956">
                  <c:v>-3.5424243491691154</c:v>
                </c:pt>
                <c:pt idx="3957">
                  <c:v>-3.9811073951545817</c:v>
                </c:pt>
                <c:pt idx="3958">
                  <c:v>-4.0707255955673372</c:v>
                </c:pt>
                <c:pt idx="3959">
                  <c:v>-4.0359338528920707</c:v>
                </c:pt>
                <c:pt idx="3960">
                  <c:v>-4.0420221516859201</c:v>
                </c:pt>
                <c:pt idx="3961">
                  <c:v>-4.0892367830609899</c:v>
                </c:pt>
                <c:pt idx="3962">
                  <c:v>-4.2201721253780633</c:v>
                </c:pt>
                <c:pt idx="3963">
                  <c:v>-4.0751741052237112</c:v>
                </c:pt>
                <c:pt idx="3964">
                  <c:v>-4.0849988033183404</c:v>
                </c:pt>
                <c:pt idx="3965">
                  <c:v>-4.0265780476281821</c:v>
                </c:pt>
                <c:pt idx="3966">
                  <c:v>-4.1491050689292042</c:v>
                </c:pt>
                <c:pt idx="3967">
                  <c:v>-3.9601909484666908</c:v>
                </c:pt>
                <c:pt idx="3968">
                  <c:v>-4.1655836209717023</c:v>
                </c:pt>
                <c:pt idx="3969">
                  <c:v>-4.3717095137634221</c:v>
                </c:pt>
                <c:pt idx="3970">
                  <c:v>-4.4286520131048723</c:v>
                </c:pt>
                <c:pt idx="3971">
                  <c:v>-4.3788954571198468</c:v>
                </c:pt>
                <c:pt idx="3972">
                  <c:v>-4.2960885962121775</c:v>
                </c:pt>
                <c:pt idx="3973">
                  <c:v>-3.9434717001558095</c:v>
                </c:pt>
                <c:pt idx="3974">
                  <c:v>-4.3109677004760982</c:v>
                </c:pt>
                <c:pt idx="3975">
                  <c:v>-4.1957477080584837</c:v>
                </c:pt>
                <c:pt idx="3976">
                  <c:v>-4.1405376834827923</c:v>
                </c:pt>
                <c:pt idx="3977">
                  <c:v>-4.1979138863324383</c:v>
                </c:pt>
                <c:pt idx="3978">
                  <c:v>-4.3603423199744862</c:v>
                </c:pt>
                <c:pt idx="3979">
                  <c:v>-4.1770337334371188</c:v>
                </c:pt>
                <c:pt idx="3980">
                  <c:v>-4.2926377820541539</c:v>
                </c:pt>
                <c:pt idx="3981">
                  <c:v>-4.165039145095828</c:v>
                </c:pt>
                <c:pt idx="3982">
                  <c:v>-4.1459241140433756</c:v>
                </c:pt>
                <c:pt idx="3983">
                  <c:v>-4.2706427209921793</c:v>
                </c:pt>
                <c:pt idx="3984">
                  <c:v>-4.470294749968251</c:v>
                </c:pt>
                <c:pt idx="3985">
                  <c:v>-4.3591623639511301</c:v>
                </c:pt>
                <c:pt idx="3986">
                  <c:v>-3.892655187058458</c:v>
                </c:pt>
                <c:pt idx="3987">
                  <c:v>-4.3279144459614338</c:v>
                </c:pt>
                <c:pt idx="3988">
                  <c:v>-4.2711512605587476</c:v>
                </c:pt>
                <c:pt idx="3989">
                  <c:v>-4.2867826888860483</c:v>
                </c:pt>
                <c:pt idx="3990">
                  <c:v>-4.5386544499526948</c:v>
                </c:pt>
                <c:pt idx="3991">
                  <c:v>-4.3403754806337513</c:v>
                </c:pt>
                <c:pt idx="3992">
                  <c:v>-4.3608466469629015</c:v>
                </c:pt>
                <c:pt idx="3993">
                  <c:v>-4.3940297054012145</c:v>
                </c:pt>
                <c:pt idx="3994">
                  <c:v>-4.2975573437653125</c:v>
                </c:pt>
                <c:pt idx="3995">
                  <c:v>-4.3841409779018514</c:v>
                </c:pt>
                <c:pt idx="3996">
                  <c:v>-4.1876844670166502</c:v>
                </c:pt>
                <c:pt idx="3997">
                  <c:v>-4.6878244536568747</c:v>
                </c:pt>
                <c:pt idx="3998">
                  <c:v>-4.153642838659577</c:v>
                </c:pt>
                <c:pt idx="3999">
                  <c:v>-4.6042815101841494</c:v>
                </c:pt>
                <c:pt idx="4000">
                  <c:v>-4.4068393386920812</c:v>
                </c:pt>
                <c:pt idx="4001">
                  <c:v>-4.6748033052598448</c:v>
                </c:pt>
                <c:pt idx="4002">
                  <c:v>-4.272005257059508</c:v>
                </c:pt>
                <c:pt idx="4003">
                  <c:v>-4.6192298032059487</c:v>
                </c:pt>
                <c:pt idx="4004">
                  <c:v>-4.0287853912185589</c:v>
                </c:pt>
                <c:pt idx="4005">
                  <c:v>-4.7930252776956506</c:v>
                </c:pt>
                <c:pt idx="4006">
                  <c:v>-4.6164979994668176</c:v>
                </c:pt>
                <c:pt idx="4007">
                  <c:v>-4.482797766047586</c:v>
                </c:pt>
                <c:pt idx="4008">
                  <c:v>-4.3411289035820477</c:v>
                </c:pt>
                <c:pt idx="4009">
                  <c:v>-4.5552329219012533</c:v>
                </c:pt>
                <c:pt idx="4010">
                  <c:v>-4.3987903088486657</c:v>
                </c:pt>
                <c:pt idx="4011">
                  <c:v>-4.4242789130621629</c:v>
                </c:pt>
                <c:pt idx="4012">
                  <c:v>-4.3261736112866211</c:v>
                </c:pt>
                <c:pt idx="4013">
                  <c:v>-4.476592816414704</c:v>
                </c:pt>
                <c:pt idx="4014">
                  <c:v>-4.7044437578278364</c:v>
                </c:pt>
                <c:pt idx="4015">
                  <c:v>-4.5186471781177184</c:v>
                </c:pt>
                <c:pt idx="4016">
                  <c:v>-4.6395719469833896</c:v>
                </c:pt>
                <c:pt idx="4017">
                  <c:v>-4.5952960266367082</c:v>
                </c:pt>
                <c:pt idx="4018">
                  <c:v>-4.4674565216543005</c:v>
                </c:pt>
                <c:pt idx="4019">
                  <c:v>-4.6676276097725511</c:v>
                </c:pt>
                <c:pt idx="4020">
                  <c:v>-4.5119837957079412</c:v>
                </c:pt>
                <c:pt idx="4021">
                  <c:v>-4.5758920556618232</c:v>
                </c:pt>
                <c:pt idx="4022">
                  <c:v>-4.7087609098727778</c:v>
                </c:pt>
                <c:pt idx="4023">
                  <c:v>-4.348199877618919</c:v>
                </c:pt>
                <c:pt idx="4024">
                  <c:v>-4.7094652845519391</c:v>
                </c:pt>
                <c:pt idx="4025">
                  <c:v>-4.6042640619046171</c:v>
                </c:pt>
                <c:pt idx="4026">
                  <c:v>-4.7353037809758636</c:v>
                </c:pt>
                <c:pt idx="4027">
                  <c:v>-4.6800234427600174</c:v>
                </c:pt>
                <c:pt idx="4028">
                  <c:v>-4.721502831638813</c:v>
                </c:pt>
                <c:pt idx="4029">
                  <c:v>-4.8623140229728579</c:v>
                </c:pt>
                <c:pt idx="4030">
                  <c:v>-4.6765113916614975</c:v>
                </c:pt>
                <c:pt idx="4031">
                  <c:v>-4.3646625018852081</c:v>
                </c:pt>
                <c:pt idx="4032">
                  <c:v>-4.8772126861555964</c:v>
                </c:pt>
                <c:pt idx="4033">
                  <c:v>-4.8908353121979387</c:v>
                </c:pt>
                <c:pt idx="4034">
                  <c:v>-4.7669138988323256</c:v>
                </c:pt>
                <c:pt idx="4035">
                  <c:v>-4.7892610089475429</c:v>
                </c:pt>
                <c:pt idx="4036">
                  <c:v>-4.7413674368640857</c:v>
                </c:pt>
                <c:pt idx="4037">
                  <c:v>-4.9037598753898459</c:v>
                </c:pt>
                <c:pt idx="4038">
                  <c:v>-4.7495323754598529</c:v>
                </c:pt>
                <c:pt idx="4039">
                  <c:v>-4.71970122032912</c:v>
                </c:pt>
                <c:pt idx="4040">
                  <c:v>-4.8185881048890655</c:v>
                </c:pt>
                <c:pt idx="4041">
                  <c:v>-4.780455688300389</c:v>
                </c:pt>
                <c:pt idx="4042">
                  <c:v>-4.9230281721391878</c:v>
                </c:pt>
                <c:pt idx="4043">
                  <c:v>-4.546886227658864</c:v>
                </c:pt>
                <c:pt idx="4044">
                  <c:v>-4.6992040602568119</c:v>
                </c:pt>
                <c:pt idx="4045">
                  <c:v>-4.8628185943299096</c:v>
                </c:pt>
                <c:pt idx="4046">
                  <c:v>-4.6841935064267481</c:v>
                </c:pt>
                <c:pt idx="4047">
                  <c:v>-4.8289779897934704</c:v>
                </c:pt>
                <c:pt idx="4048">
                  <c:v>-4.8662343563623978</c:v>
                </c:pt>
                <c:pt idx="4049">
                  <c:v>-4.8021754105398218</c:v>
                </c:pt>
                <c:pt idx="4050">
                  <c:v>-4.7564764080687771</c:v>
                </c:pt>
                <c:pt idx="4051">
                  <c:v>-4.7524271433470933</c:v>
                </c:pt>
                <c:pt idx="4052">
                  <c:v>-4.8518975901794326</c:v>
                </c:pt>
                <c:pt idx="4053">
                  <c:v>-4.8359535437830781</c:v>
                </c:pt>
                <c:pt idx="4054">
                  <c:v>-4.81057757900758</c:v>
                </c:pt>
                <c:pt idx="4055">
                  <c:v>-4.8830524047610568</c:v>
                </c:pt>
                <c:pt idx="4056">
                  <c:v>-4.8491193969244062</c:v>
                </c:pt>
                <c:pt idx="4057">
                  <c:v>-4.8404800293901928</c:v>
                </c:pt>
                <c:pt idx="4058">
                  <c:v>-4.7862155584916799</c:v>
                </c:pt>
                <c:pt idx="4059">
                  <c:v>-4.6945150018237181</c:v>
                </c:pt>
                <c:pt idx="4060">
                  <c:v>-4.8039903080245416</c:v>
                </c:pt>
                <c:pt idx="4061">
                  <c:v>-4.8677642408775812</c:v>
                </c:pt>
                <c:pt idx="4062">
                  <c:v>-4.6794803005691055</c:v>
                </c:pt>
                <c:pt idx="4063">
                  <c:v>-4.8319114615098302</c:v>
                </c:pt>
                <c:pt idx="4064">
                  <c:v>-5.014642831942151</c:v>
                </c:pt>
                <c:pt idx="4065">
                  <c:v>-4.9356536361817582</c:v>
                </c:pt>
                <c:pt idx="4066">
                  <c:v>-4.9089329984511876</c:v>
                </c:pt>
                <c:pt idx="4067">
                  <c:v>-4.8956943708405198</c:v>
                </c:pt>
                <c:pt idx="4068">
                  <c:v>-4.828815629200145</c:v>
                </c:pt>
                <c:pt idx="4069">
                  <c:v>-4.8473944396533186</c:v>
                </c:pt>
                <c:pt idx="4070">
                  <c:v>-4.8124713097053906</c:v>
                </c:pt>
                <c:pt idx="4071">
                  <c:v>-4.71614044001194</c:v>
                </c:pt>
                <c:pt idx="4072">
                  <c:v>-4.6667800424640804</c:v>
                </c:pt>
                <c:pt idx="4073">
                  <c:v>-4.8383478323363427</c:v>
                </c:pt>
                <c:pt idx="4074">
                  <c:v>-4.5008939802384074</c:v>
                </c:pt>
                <c:pt idx="4075">
                  <c:v>-4.9587712268325257</c:v>
                </c:pt>
                <c:pt idx="4076">
                  <c:v>-4.6300135801936593</c:v>
                </c:pt>
                <c:pt idx="4077">
                  <c:v>-4.8123100653153061</c:v>
                </c:pt>
                <c:pt idx="4078">
                  <c:v>-4.6998168602180757</c:v>
                </c:pt>
                <c:pt idx="4079">
                  <c:v>-4.7642573914608688</c:v>
                </c:pt>
                <c:pt idx="4080">
                  <c:v>-4.604127430902194</c:v>
                </c:pt>
                <c:pt idx="4081">
                  <c:v>-4.4953798018287028</c:v>
                </c:pt>
                <c:pt idx="4082">
                  <c:v>-4.7227643856114998</c:v>
                </c:pt>
                <c:pt idx="4083">
                  <c:v>-4.6282106294484038</c:v>
                </c:pt>
                <c:pt idx="4084">
                  <c:v>-4.6023393096776166</c:v>
                </c:pt>
                <c:pt idx="4085">
                  <c:v>-4.7150408766760465</c:v>
                </c:pt>
                <c:pt idx="4086">
                  <c:v>-4.6984153310966725</c:v>
                </c:pt>
                <c:pt idx="4087">
                  <c:v>-4.5546256812944774</c:v>
                </c:pt>
                <c:pt idx="4088">
                  <c:v>-4.7666943320896493</c:v>
                </c:pt>
                <c:pt idx="4089">
                  <c:v>-4.7869584073530369</c:v>
                </c:pt>
                <c:pt idx="4090">
                  <c:v>-4.5439153681369637</c:v>
                </c:pt>
                <c:pt idx="4091">
                  <c:v>-4.7148541794952425</c:v>
                </c:pt>
                <c:pt idx="4092">
                  <c:v>-4.7713747805785633</c:v>
                </c:pt>
                <c:pt idx="4093">
                  <c:v>-4.8549609874230626</c:v>
                </c:pt>
                <c:pt idx="4094">
                  <c:v>-4.8442438671931543</c:v>
                </c:pt>
                <c:pt idx="4095">
                  <c:v>-4.7557848043892292</c:v>
                </c:pt>
                <c:pt idx="4096">
                  <c:v>-4.7748641398499103</c:v>
                </c:pt>
                <c:pt idx="4097">
                  <c:v>-4.8987324259341047</c:v>
                </c:pt>
                <c:pt idx="4098">
                  <c:v>-5.0086733185131793</c:v>
                </c:pt>
                <c:pt idx="4099">
                  <c:v>-4.8490867249418201</c:v>
                </c:pt>
                <c:pt idx="4100">
                  <c:v>-4.9042951041123661</c:v>
                </c:pt>
                <c:pt idx="4101">
                  <c:v>-5.0352643788275087</c:v>
                </c:pt>
                <c:pt idx="4102">
                  <c:v>-5.0447221164210854</c:v>
                </c:pt>
                <c:pt idx="4103">
                  <c:v>-4.8508426904811941</c:v>
                </c:pt>
                <c:pt idx="4104">
                  <c:v>-4.8154771275675357</c:v>
                </c:pt>
                <c:pt idx="4105">
                  <c:v>-4.9935637723383497</c:v>
                </c:pt>
                <c:pt idx="4106">
                  <c:v>-4.8864449740012139</c:v>
                </c:pt>
                <c:pt idx="4107">
                  <c:v>-4.9799324038439341</c:v>
                </c:pt>
                <c:pt idx="4108">
                  <c:v>-4.822233511444729</c:v>
                </c:pt>
                <c:pt idx="4109">
                  <c:v>-4.8890777217427184</c:v>
                </c:pt>
                <c:pt idx="4110">
                  <c:v>-5.0939838666760995</c:v>
                </c:pt>
                <c:pt idx="4111">
                  <c:v>-5.0938330694936473</c:v>
                </c:pt>
                <c:pt idx="4112">
                  <c:v>-5.1116993255529319</c:v>
                </c:pt>
                <c:pt idx="4113">
                  <c:v>-4.9856878597320353</c:v>
                </c:pt>
                <c:pt idx="4114">
                  <c:v>-5.2647744725911938</c:v>
                </c:pt>
                <c:pt idx="4115">
                  <c:v>-5.2827724474497018</c:v>
                </c:pt>
                <c:pt idx="4116">
                  <c:v>-5.0968314673269788</c:v>
                </c:pt>
                <c:pt idx="4117">
                  <c:v>-5.1252417863139943</c:v>
                </c:pt>
                <c:pt idx="4118">
                  <c:v>-5.0060534909706744</c:v>
                </c:pt>
                <c:pt idx="4119">
                  <c:v>-5.0326568549604822</c:v>
                </c:pt>
                <c:pt idx="4120">
                  <c:v>-5.0038427827538978</c:v>
                </c:pt>
                <c:pt idx="4121">
                  <c:v>-4.9529338246985244</c:v>
                </c:pt>
                <c:pt idx="4122">
                  <c:v>-5.0066448732344115</c:v>
                </c:pt>
                <c:pt idx="4123">
                  <c:v>-5.0378613123151395</c:v>
                </c:pt>
                <c:pt idx="4124">
                  <c:v>-5.034453162723973</c:v>
                </c:pt>
                <c:pt idx="4125">
                  <c:v>-5.0744771578865588</c:v>
                </c:pt>
                <c:pt idx="4126">
                  <c:v>-5.0305848428582767</c:v>
                </c:pt>
                <c:pt idx="4127">
                  <c:v>-4.865185897969404</c:v>
                </c:pt>
                <c:pt idx="4128">
                  <c:v>-4.9847632323707147</c:v>
                </c:pt>
                <c:pt idx="4129">
                  <c:v>-5.0178165484497939</c:v>
                </c:pt>
                <c:pt idx="4130">
                  <c:v>-5.0210028503151038</c:v>
                </c:pt>
                <c:pt idx="4131">
                  <c:v>-5.1504262860661232</c:v>
                </c:pt>
                <c:pt idx="4132">
                  <c:v>-5.100282320325622</c:v>
                </c:pt>
                <c:pt idx="4133">
                  <c:v>-5.3033530687870423</c:v>
                </c:pt>
                <c:pt idx="4134">
                  <c:v>-5.2717507465016133</c:v>
                </c:pt>
                <c:pt idx="4135">
                  <c:v>-5.1938883454486273</c:v>
                </c:pt>
                <c:pt idx="4136">
                  <c:v>-5.2410974661757148</c:v>
                </c:pt>
                <c:pt idx="4137">
                  <c:v>-5.2330345963716995</c:v>
                </c:pt>
                <c:pt idx="4138">
                  <c:v>-4.905948668608362</c:v>
                </c:pt>
                <c:pt idx="4139">
                  <c:v>-5.0720968919024001</c:v>
                </c:pt>
                <c:pt idx="4140">
                  <c:v>-5.0998253734174437</c:v>
                </c:pt>
                <c:pt idx="4141">
                  <c:v>-5.1375531355925874</c:v>
                </c:pt>
                <c:pt idx="4142">
                  <c:v>-4.9796134559706218</c:v>
                </c:pt>
                <c:pt idx="4143">
                  <c:v>-5.1376586556735715</c:v>
                </c:pt>
                <c:pt idx="4144">
                  <c:v>-4.9105873482964357</c:v>
                </c:pt>
                <c:pt idx="4145">
                  <c:v>-4.9152873544674902</c:v>
                </c:pt>
                <c:pt idx="4146">
                  <c:v>-4.9929188483623488</c:v>
                </c:pt>
                <c:pt idx="4147">
                  <c:v>-5.1254934479127101</c:v>
                </c:pt>
                <c:pt idx="4148">
                  <c:v>-4.9965904690137508</c:v>
                </c:pt>
                <c:pt idx="4149">
                  <c:v>-4.8247811977691457</c:v>
                </c:pt>
                <c:pt idx="4150">
                  <c:v>-4.9199189976269597</c:v>
                </c:pt>
                <c:pt idx="4151">
                  <c:v>-5.1664400710091041</c:v>
                </c:pt>
                <c:pt idx="4152">
                  <c:v>-5.0157086954780938</c:v>
                </c:pt>
                <c:pt idx="4153">
                  <c:v>-4.9369656810311469</c:v>
                </c:pt>
                <c:pt idx="4154">
                  <c:v>-5.0588288737352771</c:v>
                </c:pt>
                <c:pt idx="4155">
                  <c:v>-4.9689654123039828</c:v>
                </c:pt>
                <c:pt idx="4156">
                  <c:v>-5.0771288691473071</c:v>
                </c:pt>
                <c:pt idx="4157">
                  <c:v>-5.2026746729293416</c:v>
                </c:pt>
                <c:pt idx="4158">
                  <c:v>-5.0237197150349022</c:v>
                </c:pt>
                <c:pt idx="4159">
                  <c:v>-5.1292213754573046</c:v>
                </c:pt>
                <c:pt idx="4160">
                  <c:v>-5.0312940969740261</c:v>
                </c:pt>
                <c:pt idx="4161">
                  <c:v>-5.1582538484927554</c:v>
                </c:pt>
                <c:pt idx="4162">
                  <c:v>-5.1827423704954301</c:v>
                </c:pt>
                <c:pt idx="4163">
                  <c:v>-4.9277783909926764</c:v>
                </c:pt>
                <c:pt idx="4164">
                  <c:v>-5.1786384079803849</c:v>
                </c:pt>
                <c:pt idx="4165">
                  <c:v>-4.9427541082819326</c:v>
                </c:pt>
                <c:pt idx="4166">
                  <c:v>-5.1074643274961806</c:v>
                </c:pt>
                <c:pt idx="4167">
                  <c:v>-5.0899819965940951</c:v>
                </c:pt>
                <c:pt idx="4168">
                  <c:v>-5.0396427726800086</c:v>
                </c:pt>
                <c:pt idx="4169">
                  <c:v>-5.1623451863984426</c:v>
                </c:pt>
                <c:pt idx="4170">
                  <c:v>-5.0451468161879953</c:v>
                </c:pt>
                <c:pt idx="4171">
                  <c:v>-5.1394832948950642</c:v>
                </c:pt>
                <c:pt idx="4172">
                  <c:v>-5.1951334869864585</c:v>
                </c:pt>
                <c:pt idx="4173">
                  <c:v>-5.1987260118898426</c:v>
                </c:pt>
                <c:pt idx="4174">
                  <c:v>-5.011761193496822</c:v>
                </c:pt>
                <c:pt idx="4175">
                  <c:v>-5.0951611616718795</c:v>
                </c:pt>
                <c:pt idx="4176">
                  <c:v>-5.2667045959025494</c:v>
                </c:pt>
                <c:pt idx="4177">
                  <c:v>-5.1749502437804074</c:v>
                </c:pt>
                <c:pt idx="4178">
                  <c:v>-4.8446419345047786</c:v>
                </c:pt>
                <c:pt idx="4179">
                  <c:v>-5.043171592015816</c:v>
                </c:pt>
                <c:pt idx="4180">
                  <c:v>-5.3038752619393392</c:v>
                </c:pt>
                <c:pt idx="4181">
                  <c:v>-5.4303358144790925</c:v>
                </c:pt>
                <c:pt idx="4182">
                  <c:v>-5.4688341725307454</c:v>
                </c:pt>
                <c:pt idx="4183">
                  <c:v>-5.3573071143340867</c:v>
                </c:pt>
                <c:pt idx="4184">
                  <c:v>-5.3713736925042221</c:v>
                </c:pt>
                <c:pt idx="4185">
                  <c:v>-5.3514770473110485</c:v>
                </c:pt>
                <c:pt idx="4186">
                  <c:v>-5.3387097505197323</c:v>
                </c:pt>
                <c:pt idx="4187">
                  <c:v>-5.1425738411419397</c:v>
                </c:pt>
                <c:pt idx="4188">
                  <c:v>-5.5085782737384514</c:v>
                </c:pt>
                <c:pt idx="4189">
                  <c:v>-5.4959188434428707</c:v>
                </c:pt>
                <c:pt idx="4190">
                  <c:v>-5.3202954387619572</c:v>
                </c:pt>
                <c:pt idx="4191">
                  <c:v>-5.3063349770561929</c:v>
                </c:pt>
                <c:pt idx="4192">
                  <c:v>-5.5127427668144158</c:v>
                </c:pt>
                <c:pt idx="4193">
                  <c:v>-5.3696898579979502</c:v>
                </c:pt>
                <c:pt idx="4194">
                  <c:v>-5.435927322905787</c:v>
                </c:pt>
                <c:pt idx="4195">
                  <c:v>-5.4164267261656462</c:v>
                </c:pt>
                <c:pt idx="4196">
                  <c:v>-5.4428847053788587</c:v>
                </c:pt>
                <c:pt idx="4197">
                  <c:v>-5.5019503745692644</c:v>
                </c:pt>
                <c:pt idx="4198">
                  <c:v>-5.4838927105277602</c:v>
                </c:pt>
                <c:pt idx="4199">
                  <c:v>-5.3046805696214783</c:v>
                </c:pt>
                <c:pt idx="4200">
                  <c:v>-5.469033757595243</c:v>
                </c:pt>
                <c:pt idx="4201">
                  <c:v>-5.3474002905155027</c:v>
                </c:pt>
                <c:pt idx="4202">
                  <c:v>-5.4816280405478812</c:v>
                </c:pt>
                <c:pt idx="4203">
                  <c:v>-5.5870057097831216</c:v>
                </c:pt>
                <c:pt idx="4204">
                  <c:v>-5.4758106450059962</c:v>
                </c:pt>
                <c:pt idx="4205">
                  <c:v>-5.4138298012077701</c:v>
                </c:pt>
                <c:pt idx="4206">
                  <c:v>-5.4085297362500784</c:v>
                </c:pt>
                <c:pt idx="4207">
                  <c:v>-5.3449977411175409</c:v>
                </c:pt>
                <c:pt idx="4208">
                  <c:v>-5.3645721605491969</c:v>
                </c:pt>
                <c:pt idx="4209">
                  <c:v>-5.6587289289770526</c:v>
                </c:pt>
                <c:pt idx="4210">
                  <c:v>-5.6946600887515464</c:v>
                </c:pt>
                <c:pt idx="4211">
                  <c:v>-5.5923533140803672</c:v>
                </c:pt>
                <c:pt idx="4212">
                  <c:v>-5.5175670809725075</c:v>
                </c:pt>
                <c:pt idx="4213">
                  <c:v>-5.6318388473214354</c:v>
                </c:pt>
                <c:pt idx="4214">
                  <c:v>-5.4464040078972431</c:v>
                </c:pt>
                <c:pt idx="4215">
                  <c:v>-5.4635817920549057</c:v>
                </c:pt>
                <c:pt idx="4216">
                  <c:v>-5.5076801831784872</c:v>
                </c:pt>
                <c:pt idx="4217">
                  <c:v>-5.6287308431922201</c:v>
                </c:pt>
                <c:pt idx="4218">
                  <c:v>-5.6768175017506861</c:v>
                </c:pt>
                <c:pt idx="4219">
                  <c:v>-5.5452508885238672</c:v>
                </c:pt>
                <c:pt idx="4220">
                  <c:v>-5.5789333552915155</c:v>
                </c:pt>
                <c:pt idx="4221">
                  <c:v>-5.7365444595227411</c:v>
                </c:pt>
                <c:pt idx="4222">
                  <c:v>-5.6151019132891111</c:v>
                </c:pt>
                <c:pt idx="4223">
                  <c:v>-5.4842238464065884</c:v>
                </c:pt>
                <c:pt idx="4224">
                  <c:v>-5.4984743592635166</c:v>
                </c:pt>
                <c:pt idx="4225">
                  <c:v>-5.3713401755542511</c:v>
                </c:pt>
                <c:pt idx="4226">
                  <c:v>-5.4832041557803413</c:v>
                </c:pt>
                <c:pt idx="4227">
                  <c:v>-5.6839051447653333</c:v>
                </c:pt>
                <c:pt idx="4228">
                  <c:v>-5.613490088172024</c:v>
                </c:pt>
                <c:pt idx="4229">
                  <c:v>-5.6894490215957827</c:v>
                </c:pt>
                <c:pt idx="4230">
                  <c:v>-5.4961130272821679</c:v>
                </c:pt>
                <c:pt idx="4231">
                  <c:v>-5.5104451448310332</c:v>
                </c:pt>
                <c:pt idx="4232">
                  <c:v>-5.3507510269488634</c:v>
                </c:pt>
                <c:pt idx="4233">
                  <c:v>-5.5448245552120357</c:v>
                </c:pt>
                <c:pt idx="4234">
                  <c:v>-5.6293420171148467</c:v>
                </c:pt>
                <c:pt idx="4235">
                  <c:v>-5.7107014228417574</c:v>
                </c:pt>
                <c:pt idx="4236">
                  <c:v>-5.7701358738059705</c:v>
                </c:pt>
                <c:pt idx="4237">
                  <c:v>-5.7481371689440008</c:v>
                </c:pt>
                <c:pt idx="4238">
                  <c:v>-5.8242031499897484</c:v>
                </c:pt>
                <c:pt idx="4239">
                  <c:v>-5.545093854109262</c:v>
                </c:pt>
                <c:pt idx="4240">
                  <c:v>-5.669404503755815</c:v>
                </c:pt>
                <c:pt idx="4241">
                  <c:v>-5.8424027483637841</c:v>
                </c:pt>
                <c:pt idx="4242">
                  <c:v>-5.6809885123210391</c:v>
                </c:pt>
                <c:pt idx="4243">
                  <c:v>-5.8167308597185885</c:v>
                </c:pt>
                <c:pt idx="4244">
                  <c:v>-5.3952065591178044</c:v>
                </c:pt>
                <c:pt idx="4245">
                  <c:v>-5.8933792205594138</c:v>
                </c:pt>
                <c:pt idx="4246">
                  <c:v>-5.611898298546425</c:v>
                </c:pt>
                <c:pt idx="4247">
                  <c:v>-5.722998308505578</c:v>
                </c:pt>
                <c:pt idx="4248">
                  <c:v>-5.7539001139299328</c:v>
                </c:pt>
                <c:pt idx="4249">
                  <c:v>-5.6346420855083013</c:v>
                </c:pt>
                <c:pt idx="4250">
                  <c:v>-5.7730303704332186</c:v>
                </c:pt>
                <c:pt idx="4251">
                  <c:v>-5.5885603514600701</c:v>
                </c:pt>
                <c:pt idx="4252">
                  <c:v>-5.6579406636870555</c:v>
                </c:pt>
                <c:pt idx="4253">
                  <c:v>-5.7454608173888477</c:v>
                </c:pt>
                <c:pt idx="4254">
                  <c:v>-5.849494663816146</c:v>
                </c:pt>
                <c:pt idx="4255">
                  <c:v>-5.8398681238330141</c:v>
                </c:pt>
                <c:pt idx="4256">
                  <c:v>-5.6879508659416489</c:v>
                </c:pt>
                <c:pt idx="4257">
                  <c:v>-5.8267086146480684</c:v>
                </c:pt>
                <c:pt idx="4258">
                  <c:v>-5.8574505733082205</c:v>
                </c:pt>
                <c:pt idx="4259">
                  <c:v>-5.7186400653389313</c:v>
                </c:pt>
                <c:pt idx="4260">
                  <c:v>-6.0070022771900655</c:v>
                </c:pt>
                <c:pt idx="4261">
                  <c:v>-5.7627768061900175</c:v>
                </c:pt>
                <c:pt idx="4262">
                  <c:v>-5.8604030512731553</c:v>
                </c:pt>
                <c:pt idx="4263">
                  <c:v>-5.8199186368483202</c:v>
                </c:pt>
                <c:pt idx="4264">
                  <c:v>-5.7892530856288982</c:v>
                </c:pt>
                <c:pt idx="4265">
                  <c:v>-5.7884240003179377</c:v>
                </c:pt>
                <c:pt idx="4266">
                  <c:v>-5.656236169420592</c:v>
                </c:pt>
                <c:pt idx="4267">
                  <c:v>-5.7371400575494835</c:v>
                </c:pt>
                <c:pt idx="4268">
                  <c:v>-5.6841243146346532</c:v>
                </c:pt>
                <c:pt idx="4269">
                  <c:v>-5.6834459198932707</c:v>
                </c:pt>
                <c:pt idx="4270">
                  <c:v>-5.7292400316546921</c:v>
                </c:pt>
                <c:pt idx="4271">
                  <c:v>-5.7023524650231305</c:v>
                </c:pt>
                <c:pt idx="4272">
                  <c:v>-5.7709347618502882</c:v>
                </c:pt>
                <c:pt idx="4273">
                  <c:v>-5.6808163850123883</c:v>
                </c:pt>
                <c:pt idx="4274">
                  <c:v>-5.3156204715202104</c:v>
                </c:pt>
                <c:pt idx="4275">
                  <c:v>-5.7566138216406992</c:v>
                </c:pt>
                <c:pt idx="4276">
                  <c:v>-5.7197891522689392</c:v>
                </c:pt>
                <c:pt idx="4277">
                  <c:v>-5.778299446964863</c:v>
                </c:pt>
                <c:pt idx="4278">
                  <c:v>-5.7739730830805858</c:v>
                </c:pt>
                <c:pt idx="4279">
                  <c:v>-5.6032751366402733</c:v>
                </c:pt>
                <c:pt idx="4280">
                  <c:v>-5.72503559546651</c:v>
                </c:pt>
                <c:pt idx="4281">
                  <c:v>-5.7792629466549617</c:v>
                </c:pt>
                <c:pt idx="4282">
                  <c:v>-5.6764719145590004</c:v>
                </c:pt>
                <c:pt idx="4283">
                  <c:v>-5.4605828455956296</c:v>
                </c:pt>
                <c:pt idx="4284">
                  <c:v>-5.7013530085706199</c:v>
                </c:pt>
                <c:pt idx="4285">
                  <c:v>-5.8031872661219674</c:v>
                </c:pt>
                <c:pt idx="4286">
                  <c:v>-5.6684350921638815</c:v>
                </c:pt>
                <c:pt idx="4287">
                  <c:v>-5.749481170483528</c:v>
                </c:pt>
                <c:pt idx="4288">
                  <c:v>-6.0416931250925066</c:v>
                </c:pt>
                <c:pt idx="4289">
                  <c:v>-5.8782460752960342</c:v>
                </c:pt>
                <c:pt idx="4290">
                  <c:v>-5.7361680698201578</c:v>
                </c:pt>
                <c:pt idx="4291">
                  <c:v>-5.4664722368208185</c:v>
                </c:pt>
                <c:pt idx="4292">
                  <c:v>-5.6845632427454884</c:v>
                </c:pt>
                <c:pt idx="4293">
                  <c:v>-5.810125877167116</c:v>
                </c:pt>
                <c:pt idx="4294">
                  <c:v>-5.7676556359975484</c:v>
                </c:pt>
                <c:pt idx="4295">
                  <c:v>-5.6626412196804088</c:v>
                </c:pt>
                <c:pt idx="4296">
                  <c:v>-5.5713842420098469</c:v>
                </c:pt>
                <c:pt idx="4297">
                  <c:v>-5.4342736811034076</c:v>
                </c:pt>
                <c:pt idx="4298">
                  <c:v>-5.6169119545071089</c:v>
                </c:pt>
                <c:pt idx="4299">
                  <c:v>-5.6719418827748447</c:v>
                </c:pt>
                <c:pt idx="4300">
                  <c:v>-5.701023269504879</c:v>
                </c:pt>
                <c:pt idx="4301">
                  <c:v>-5.6958120342995411</c:v>
                </c:pt>
                <c:pt idx="4302">
                  <c:v>-5.7375336403548971</c:v>
                </c:pt>
                <c:pt idx="4303">
                  <c:v>-5.7086142619252822</c:v>
                </c:pt>
                <c:pt idx="4304">
                  <c:v>-5.4490619189690337</c:v>
                </c:pt>
                <c:pt idx="4305">
                  <c:v>-5.7282714156716263</c:v>
                </c:pt>
                <c:pt idx="4306">
                  <c:v>-5.6148039027146046</c:v>
                </c:pt>
                <c:pt idx="4307">
                  <c:v>-5.8034258543126382</c:v>
                </c:pt>
                <c:pt idx="4308">
                  <c:v>-5.7514648162368953</c:v>
                </c:pt>
                <c:pt idx="4309">
                  <c:v>-5.7826790460747013</c:v>
                </c:pt>
                <c:pt idx="4310">
                  <c:v>-5.6892371986799306</c:v>
                </c:pt>
                <c:pt idx="4311">
                  <c:v>-5.6890406661868065</c:v>
                </c:pt>
                <c:pt idx="4312">
                  <c:v>-5.582751470871905</c:v>
                </c:pt>
                <c:pt idx="4313">
                  <c:v>-5.9149728746429098</c:v>
                </c:pt>
                <c:pt idx="4314">
                  <c:v>-5.6713965036157221</c:v>
                </c:pt>
                <c:pt idx="4315">
                  <c:v>-5.7238185133383412</c:v>
                </c:pt>
                <c:pt idx="4316">
                  <c:v>-5.7065076947985016</c:v>
                </c:pt>
                <c:pt idx="4317">
                  <c:v>-5.808952783116994</c:v>
                </c:pt>
                <c:pt idx="4318">
                  <c:v>-5.6645416710837893</c:v>
                </c:pt>
                <c:pt idx="4319">
                  <c:v>-5.4890548406052897</c:v>
                </c:pt>
                <c:pt idx="4320">
                  <c:v>-5.6658894977531737</c:v>
                </c:pt>
                <c:pt idx="4321">
                  <c:v>-5.7828765397461179</c:v>
                </c:pt>
                <c:pt idx="4322">
                  <c:v>-5.5594100032481997</c:v>
                </c:pt>
                <c:pt idx="4323">
                  <c:v>-5.6646498225060737</c:v>
                </c:pt>
                <c:pt idx="4324">
                  <c:v>-5.7904083288309982</c:v>
                </c:pt>
                <c:pt idx="4325">
                  <c:v>-5.6679898377190119</c:v>
                </c:pt>
                <c:pt idx="4326">
                  <c:v>-5.9550267142828961</c:v>
                </c:pt>
                <c:pt idx="4327">
                  <c:v>-5.8185479483936264</c:v>
                </c:pt>
                <c:pt idx="4328">
                  <c:v>-5.8333129472617928</c:v>
                </c:pt>
                <c:pt idx="4329">
                  <c:v>-5.7212766874872534</c:v>
                </c:pt>
                <c:pt idx="4330">
                  <c:v>-5.7628855792435374</c:v>
                </c:pt>
                <c:pt idx="4331">
                  <c:v>-5.8189594437352721</c:v>
                </c:pt>
                <c:pt idx="4332">
                  <c:v>-5.8777291747348803</c:v>
                </c:pt>
                <c:pt idx="4333">
                  <c:v>-5.7769393741621267</c:v>
                </c:pt>
                <c:pt idx="4334">
                  <c:v>-5.9905598815327199</c:v>
                </c:pt>
                <c:pt idx="4335">
                  <c:v>-5.8444493520420471</c:v>
                </c:pt>
                <c:pt idx="4336">
                  <c:v>-5.9651543103666382</c:v>
                </c:pt>
                <c:pt idx="4337">
                  <c:v>-5.9749797503786839</c:v>
                </c:pt>
                <c:pt idx="4338">
                  <c:v>-5.8686176621131736</c:v>
                </c:pt>
                <c:pt idx="4339">
                  <c:v>-6.037072102936758</c:v>
                </c:pt>
                <c:pt idx="4340">
                  <c:v>-6.1491860431867496</c:v>
                </c:pt>
                <c:pt idx="4341">
                  <c:v>-5.9830569734302452</c:v>
                </c:pt>
                <c:pt idx="4342">
                  <c:v>-5.8253457131401287</c:v>
                </c:pt>
                <c:pt idx="4343">
                  <c:v>-6.2352260723936848</c:v>
                </c:pt>
                <c:pt idx="4344">
                  <c:v>-6.2706599625314663</c:v>
                </c:pt>
                <c:pt idx="4345">
                  <c:v>-6.0803074444053529</c:v>
                </c:pt>
                <c:pt idx="4346">
                  <c:v>-5.955718820732181</c:v>
                </c:pt>
                <c:pt idx="4347">
                  <c:v>-6.0874854390599031</c:v>
                </c:pt>
                <c:pt idx="4348">
                  <c:v>-6.1885624805497752</c:v>
                </c:pt>
                <c:pt idx="4349">
                  <c:v>-6.1841720411286438</c:v>
                </c:pt>
                <c:pt idx="4350">
                  <c:v>-6.1190377173374166</c:v>
                </c:pt>
                <c:pt idx="4351">
                  <c:v>-6.3137096495448075</c:v>
                </c:pt>
                <c:pt idx="4352">
                  <c:v>-6.0975432778415328</c:v>
                </c:pt>
                <c:pt idx="4353">
                  <c:v>-6.3503919869908554</c:v>
                </c:pt>
                <c:pt idx="4354">
                  <c:v>-6.0547403398959476</c:v>
                </c:pt>
                <c:pt idx="4355">
                  <c:v>-6.2516119434988804</c:v>
                </c:pt>
                <c:pt idx="4356">
                  <c:v>-6.0949097361604032</c:v>
                </c:pt>
                <c:pt idx="4357">
                  <c:v>-6.1911717531367039</c:v>
                </c:pt>
                <c:pt idx="4358">
                  <c:v>-6.1020981594525958</c:v>
                </c:pt>
                <c:pt idx="4359">
                  <c:v>-6.1845421713713433</c:v>
                </c:pt>
                <c:pt idx="4360">
                  <c:v>-6.5086592719262981</c:v>
                </c:pt>
                <c:pt idx="4361">
                  <c:v>-6.1438316937912907</c:v>
                </c:pt>
                <c:pt idx="4362">
                  <c:v>-6.1648689170238136</c:v>
                </c:pt>
                <c:pt idx="4363">
                  <c:v>-6.312520317924597</c:v>
                </c:pt>
                <c:pt idx="4364">
                  <c:v>-6.2160580976434066</c:v>
                </c:pt>
                <c:pt idx="4365">
                  <c:v>-6.2929741196867228</c:v>
                </c:pt>
                <c:pt idx="4366">
                  <c:v>-6.2866892269469066</c:v>
                </c:pt>
                <c:pt idx="4367">
                  <c:v>-6.2168036930535964</c:v>
                </c:pt>
                <c:pt idx="4368">
                  <c:v>-6.4622692292738426</c:v>
                </c:pt>
                <c:pt idx="4369">
                  <c:v>-6.3488629946399699</c:v>
                </c:pt>
                <c:pt idx="4370">
                  <c:v>-6.2690908429239078</c:v>
                </c:pt>
                <c:pt idx="4371">
                  <c:v>-6.2079928061922418</c:v>
                </c:pt>
                <c:pt idx="4372">
                  <c:v>-6.3585107003550467</c:v>
                </c:pt>
                <c:pt idx="4373">
                  <c:v>-6.098341638283622</c:v>
                </c:pt>
                <c:pt idx="4374">
                  <c:v>-6.1760811764592694</c:v>
                </c:pt>
                <c:pt idx="4375">
                  <c:v>-6.4231349959944728</c:v>
                </c:pt>
                <c:pt idx="4376">
                  <c:v>-6.4411293120031132</c:v>
                </c:pt>
                <c:pt idx="4377">
                  <c:v>-6.3008269090320868</c:v>
                </c:pt>
                <c:pt idx="4378">
                  <c:v>-6.2130359492319931</c:v>
                </c:pt>
                <c:pt idx="4379">
                  <c:v>-6.3019932691619207</c:v>
                </c:pt>
                <c:pt idx="4380">
                  <c:v>-6.2934007418324889</c:v>
                </c:pt>
                <c:pt idx="4381">
                  <c:v>-6.5110246524903159</c:v>
                </c:pt>
                <c:pt idx="4382">
                  <c:v>-6.6733259138998413</c:v>
                </c:pt>
                <c:pt idx="4383">
                  <c:v>-6.5331307686265605</c:v>
                </c:pt>
                <c:pt idx="4384">
                  <c:v>-6.3594077810529059</c:v>
                </c:pt>
                <c:pt idx="4385">
                  <c:v>-6.4604972667889449</c:v>
                </c:pt>
                <c:pt idx="4386">
                  <c:v>-6.641823570150529</c:v>
                </c:pt>
                <c:pt idx="4387">
                  <c:v>-6.5515051296611171</c:v>
                </c:pt>
                <c:pt idx="4388">
                  <c:v>-6.5684678491402915</c:v>
                </c:pt>
                <c:pt idx="4389">
                  <c:v>-6.5695004476564067</c:v>
                </c:pt>
                <c:pt idx="4390">
                  <c:v>-6.559513581930787</c:v>
                </c:pt>
                <c:pt idx="4391">
                  <c:v>-6.7546530011323158</c:v>
                </c:pt>
                <c:pt idx="4392">
                  <c:v>-6.9303600247733854</c:v>
                </c:pt>
                <c:pt idx="4393">
                  <c:v>-6.7889295281014839</c:v>
                </c:pt>
                <c:pt idx="4394">
                  <c:v>-6.9370244087789912</c:v>
                </c:pt>
                <c:pt idx="4395">
                  <c:v>-6.7649676373664258</c:v>
                </c:pt>
                <c:pt idx="4396">
                  <c:v>-6.6875462712409517</c:v>
                </c:pt>
                <c:pt idx="4397">
                  <c:v>-6.4831945641149025</c:v>
                </c:pt>
                <c:pt idx="4398">
                  <c:v>-6.6243392213573893</c:v>
                </c:pt>
                <c:pt idx="4399">
                  <c:v>-6.6981765247009273</c:v>
                </c:pt>
                <c:pt idx="4400">
                  <c:v>-6.6370180985182881</c:v>
                </c:pt>
                <c:pt idx="4401">
                  <c:v>-6.5529061231310415</c:v>
                </c:pt>
                <c:pt idx="4402">
                  <c:v>-6.5686052442761156</c:v>
                </c:pt>
                <c:pt idx="4403">
                  <c:v>-6.4411720695791486</c:v>
                </c:pt>
                <c:pt idx="4404">
                  <c:v>-6.763927205409237</c:v>
                </c:pt>
                <c:pt idx="4405">
                  <c:v>-6.7462742314821966</c:v>
                </c:pt>
                <c:pt idx="4406">
                  <c:v>-6.8390533553303046</c:v>
                </c:pt>
                <c:pt idx="4407">
                  <c:v>-6.8051940116812926</c:v>
                </c:pt>
                <c:pt idx="4408">
                  <c:v>-6.6485282339305396</c:v>
                </c:pt>
                <c:pt idx="4409">
                  <c:v>-6.6585185500077637</c:v>
                </c:pt>
                <c:pt idx="4410">
                  <c:v>-6.8648976770768977</c:v>
                </c:pt>
                <c:pt idx="4411">
                  <c:v>-6.7412486067076172</c:v>
                </c:pt>
                <c:pt idx="4412">
                  <c:v>-6.6906269346545866</c:v>
                </c:pt>
                <c:pt idx="4413">
                  <c:v>-6.8832081236702924</c:v>
                </c:pt>
                <c:pt idx="4414">
                  <c:v>-6.5241486202808119</c:v>
                </c:pt>
                <c:pt idx="4415">
                  <c:v>-6.8247465577638389</c:v>
                </c:pt>
                <c:pt idx="4416">
                  <c:v>-6.8603753539550505</c:v>
                </c:pt>
                <c:pt idx="4417">
                  <c:v>-6.644741209387095</c:v>
                </c:pt>
                <c:pt idx="4418">
                  <c:v>-6.8303161905455045</c:v>
                </c:pt>
                <c:pt idx="4419">
                  <c:v>-6.7649816668718055</c:v>
                </c:pt>
                <c:pt idx="4420">
                  <c:v>-7.0009174208057523</c:v>
                </c:pt>
                <c:pt idx="4421">
                  <c:v>-6.8100768064501827</c:v>
                </c:pt>
                <c:pt idx="4422">
                  <c:v>-6.8291737329501556</c:v>
                </c:pt>
                <c:pt idx="4423">
                  <c:v>-6.9611171152786033</c:v>
                </c:pt>
                <c:pt idx="4424">
                  <c:v>-7.0058161095657434</c:v>
                </c:pt>
                <c:pt idx="4425">
                  <c:v>-6.9211143549496201</c:v>
                </c:pt>
                <c:pt idx="4426">
                  <c:v>-7.0211909802384342</c:v>
                </c:pt>
                <c:pt idx="4427">
                  <c:v>-6.9517625526978932</c:v>
                </c:pt>
                <c:pt idx="4428">
                  <c:v>-6.9114219492098616</c:v>
                </c:pt>
                <c:pt idx="4429">
                  <c:v>-7.0271042597657596</c:v>
                </c:pt>
                <c:pt idx="4430">
                  <c:v>-6.9026589897522417</c:v>
                </c:pt>
                <c:pt idx="4431">
                  <c:v>-6.7796629791483376</c:v>
                </c:pt>
                <c:pt idx="4432">
                  <c:v>-7.0642412627757167</c:v>
                </c:pt>
                <c:pt idx="4433">
                  <c:v>-6.9323861007298815</c:v>
                </c:pt>
                <c:pt idx="4434">
                  <c:v>-6.8467991264185901</c:v>
                </c:pt>
                <c:pt idx="4435">
                  <c:v>-7.0089461126189079</c:v>
                </c:pt>
                <c:pt idx="4436">
                  <c:v>-6.936392547681236</c:v>
                </c:pt>
                <c:pt idx="4437">
                  <c:v>-6.9105185319906504</c:v>
                </c:pt>
                <c:pt idx="4438">
                  <c:v>-6.9777386420073029</c:v>
                </c:pt>
                <c:pt idx="4439">
                  <c:v>-7.0052941601713936</c:v>
                </c:pt>
                <c:pt idx="4440">
                  <c:v>-6.8276104771760604</c:v>
                </c:pt>
                <c:pt idx="4441">
                  <c:v>-6.8047171616397728</c:v>
                </c:pt>
                <c:pt idx="4442">
                  <c:v>-6.7089151505699718</c:v>
                </c:pt>
                <c:pt idx="4443">
                  <c:v>-6.9426007974948689</c:v>
                </c:pt>
                <c:pt idx="4444">
                  <c:v>-7.0972318639271448</c:v>
                </c:pt>
                <c:pt idx="4445">
                  <c:v>-6.9211638082988802</c:v>
                </c:pt>
                <c:pt idx="4446">
                  <c:v>-6.8908326877428649</c:v>
                </c:pt>
                <c:pt idx="4447">
                  <c:v>-7.082272667145717</c:v>
                </c:pt>
                <c:pt idx="4448">
                  <c:v>-7.166192411579031</c:v>
                </c:pt>
                <c:pt idx="4449">
                  <c:v>-6.7659243017710535</c:v>
                </c:pt>
                <c:pt idx="4450">
                  <c:v>-7.0938835233228748</c:v>
                </c:pt>
                <c:pt idx="4451">
                  <c:v>-6.7805343699179232</c:v>
                </c:pt>
                <c:pt idx="4452">
                  <c:v>-7.0805636805965522</c:v>
                </c:pt>
                <c:pt idx="4453">
                  <c:v>-7.0118071030357054</c:v>
                </c:pt>
                <c:pt idx="4454">
                  <c:v>-7.1112266044250916</c:v>
                </c:pt>
                <c:pt idx="4455">
                  <c:v>-7.1262749594309893</c:v>
                </c:pt>
                <c:pt idx="4456">
                  <c:v>-7.1558769464033389</c:v>
                </c:pt>
                <c:pt idx="4457">
                  <c:v>-6.9520795161607474</c:v>
                </c:pt>
                <c:pt idx="4458">
                  <c:v>-6.8674492853517233</c:v>
                </c:pt>
                <c:pt idx="4459">
                  <c:v>-7.0932168048118083</c:v>
                </c:pt>
                <c:pt idx="4460">
                  <c:v>-7.0328462406656689</c:v>
                </c:pt>
                <c:pt idx="4461">
                  <c:v>-6.9807441283409322</c:v>
                </c:pt>
                <c:pt idx="4462">
                  <c:v>-6.9264040590728104</c:v>
                </c:pt>
                <c:pt idx="4463">
                  <c:v>-7.132005096691385</c:v>
                </c:pt>
                <c:pt idx="4464">
                  <c:v>-6.82674272314574</c:v>
                </c:pt>
                <c:pt idx="4465">
                  <c:v>-6.8289003073721322</c:v>
                </c:pt>
                <c:pt idx="4466">
                  <c:v>-6.8838793642054918</c:v>
                </c:pt>
                <c:pt idx="4467">
                  <c:v>-6.8578778467745849</c:v>
                </c:pt>
                <c:pt idx="4468">
                  <c:v>-6.7871844505321688</c:v>
                </c:pt>
                <c:pt idx="4469">
                  <c:v>-6.8820936799796728</c:v>
                </c:pt>
                <c:pt idx="4470">
                  <c:v>-6.9315930514907143</c:v>
                </c:pt>
                <c:pt idx="4471">
                  <c:v>-7.1217450541723126</c:v>
                </c:pt>
                <c:pt idx="4472">
                  <c:v>-6.8933975138333325</c:v>
                </c:pt>
                <c:pt idx="4473">
                  <c:v>-7.1567799382753705</c:v>
                </c:pt>
                <c:pt idx="4474">
                  <c:v>-6.7221834504278988</c:v>
                </c:pt>
                <c:pt idx="4475">
                  <c:v>-7.1089335324254099</c:v>
                </c:pt>
                <c:pt idx="4476">
                  <c:v>-6.6597998386973112</c:v>
                </c:pt>
                <c:pt idx="4477">
                  <c:v>-7.1949401613273789</c:v>
                </c:pt>
                <c:pt idx="4478">
                  <c:v>-6.9720773209196674</c:v>
                </c:pt>
                <c:pt idx="4479">
                  <c:v>-6.9436220376253521</c:v>
                </c:pt>
                <c:pt idx="4480">
                  <c:v>-7.1094426841569636</c:v>
                </c:pt>
                <c:pt idx="4481">
                  <c:v>-7.2147524751148495</c:v>
                </c:pt>
                <c:pt idx="4482">
                  <c:v>-6.8831374407162027</c:v>
                </c:pt>
                <c:pt idx="4483">
                  <c:v>-7.1996160941146581</c:v>
                </c:pt>
                <c:pt idx="4484">
                  <c:v>-7.1606106283459203</c:v>
                </c:pt>
                <c:pt idx="4485">
                  <c:v>-7.2062382875295095</c:v>
                </c:pt>
                <c:pt idx="4486">
                  <c:v>-7.2263659716679696</c:v>
                </c:pt>
                <c:pt idx="4487">
                  <c:v>-7.2653268673787075</c:v>
                </c:pt>
                <c:pt idx="4488">
                  <c:v>-7.1934157931310638</c:v>
                </c:pt>
                <c:pt idx="4489">
                  <c:v>-7.1982720152458768</c:v>
                </c:pt>
                <c:pt idx="4490">
                  <c:v>-7.3099517393308444</c:v>
                </c:pt>
                <c:pt idx="4491">
                  <c:v>-7.1644366641545165</c:v>
                </c:pt>
                <c:pt idx="4492">
                  <c:v>-7.2731487799963412</c:v>
                </c:pt>
                <c:pt idx="4493">
                  <c:v>-6.8702505308181339</c:v>
                </c:pt>
                <c:pt idx="4494">
                  <c:v>-7.1355201747047126</c:v>
                </c:pt>
                <c:pt idx="4495">
                  <c:v>-6.9059225588044004</c:v>
                </c:pt>
                <c:pt idx="4496">
                  <c:v>-7.0180782715672851</c:v>
                </c:pt>
                <c:pt idx="4497">
                  <c:v>-7.1696605250808121</c:v>
                </c:pt>
                <c:pt idx="4498">
                  <c:v>-7.1991468855630014</c:v>
                </c:pt>
                <c:pt idx="4499">
                  <c:v>-7.445224906461112</c:v>
                </c:pt>
                <c:pt idx="4500">
                  <c:v>-7.0880213603053521</c:v>
                </c:pt>
                <c:pt idx="4501">
                  <c:v>-7.2131709991388737</c:v>
                </c:pt>
                <c:pt idx="4502">
                  <c:v>-6.886089502770476</c:v>
                </c:pt>
                <c:pt idx="4503">
                  <c:v>-6.8092563661269256</c:v>
                </c:pt>
                <c:pt idx="4504">
                  <c:v>-6.9364713366717456</c:v>
                </c:pt>
                <c:pt idx="4505">
                  <c:v>-7.1079556367719787</c:v>
                </c:pt>
                <c:pt idx="4506">
                  <c:v>-6.7884567667249041</c:v>
                </c:pt>
                <c:pt idx="4507">
                  <c:v>-6.9393778372771386</c:v>
                </c:pt>
                <c:pt idx="4508">
                  <c:v>-7.2621539138465252</c:v>
                </c:pt>
                <c:pt idx="4509">
                  <c:v>-7.3858927101975169</c:v>
                </c:pt>
                <c:pt idx="4510">
                  <c:v>-7.1598447942882393</c:v>
                </c:pt>
                <c:pt idx="4511">
                  <c:v>-7.3771838762419994</c:v>
                </c:pt>
                <c:pt idx="4512">
                  <c:v>-7.2544271746259437</c:v>
                </c:pt>
                <c:pt idx="4513">
                  <c:v>-7.0930677977548928</c:v>
                </c:pt>
                <c:pt idx="4514">
                  <c:v>-7.0414310525206858</c:v>
                </c:pt>
                <c:pt idx="4515">
                  <c:v>-7.186608281670126</c:v>
                </c:pt>
                <c:pt idx="4516">
                  <c:v>-7.0641726130434623</c:v>
                </c:pt>
                <c:pt idx="4517">
                  <c:v>-7.1228998705830771</c:v>
                </c:pt>
                <c:pt idx="4518">
                  <c:v>-7.1479112707950598</c:v>
                </c:pt>
                <c:pt idx="4519">
                  <c:v>-6.9038741508166579</c:v>
                </c:pt>
                <c:pt idx="4520">
                  <c:v>-7.0039151197311078</c:v>
                </c:pt>
                <c:pt idx="4521">
                  <c:v>-7.0010762704431073</c:v>
                </c:pt>
                <c:pt idx="4522">
                  <c:v>-7.1467396900829705</c:v>
                </c:pt>
                <c:pt idx="4523">
                  <c:v>-7.0266807884508342</c:v>
                </c:pt>
                <c:pt idx="4524">
                  <c:v>-7.1501205245606325</c:v>
                </c:pt>
                <c:pt idx="4525">
                  <c:v>-7.1763248309935079</c:v>
                </c:pt>
                <c:pt idx="4526">
                  <c:v>-6.9349774102259731</c:v>
                </c:pt>
                <c:pt idx="4527">
                  <c:v>-7.0744825919200283</c:v>
                </c:pt>
                <c:pt idx="4528">
                  <c:v>-6.8531727824393984</c:v>
                </c:pt>
                <c:pt idx="4529">
                  <c:v>-6.8663904118075436</c:v>
                </c:pt>
                <c:pt idx="4530">
                  <c:v>-6.7885028765429345</c:v>
                </c:pt>
                <c:pt idx="4531">
                  <c:v>-6.8914684814181504</c:v>
                </c:pt>
                <c:pt idx="4532">
                  <c:v>-6.6787581960028763</c:v>
                </c:pt>
                <c:pt idx="4533">
                  <c:v>-6.8061187306460047</c:v>
                </c:pt>
                <c:pt idx="4534">
                  <c:v>-6.9183927090203046</c:v>
                </c:pt>
                <c:pt idx="4535">
                  <c:v>-6.7105718279263149</c:v>
                </c:pt>
                <c:pt idx="4536">
                  <c:v>-6.9992783638856526</c:v>
                </c:pt>
                <c:pt idx="4537">
                  <c:v>-6.6016736415466681</c:v>
                </c:pt>
                <c:pt idx="4538">
                  <c:v>-6.769855728827423</c:v>
                </c:pt>
                <c:pt idx="4539">
                  <c:v>-6.8078451512095794</c:v>
                </c:pt>
                <c:pt idx="4540">
                  <c:v>-6.9079794345245693</c:v>
                </c:pt>
                <c:pt idx="4541">
                  <c:v>-6.9251780500393156</c:v>
                </c:pt>
                <c:pt idx="4542">
                  <c:v>-6.9986758135764937</c:v>
                </c:pt>
                <c:pt idx="4543">
                  <c:v>-6.9066740913335423</c:v>
                </c:pt>
                <c:pt idx="4544">
                  <c:v>-7.010790052462279</c:v>
                </c:pt>
                <c:pt idx="4545">
                  <c:v>-6.9858465727872021</c:v>
                </c:pt>
                <c:pt idx="4546">
                  <c:v>-6.9072732090752043</c:v>
                </c:pt>
                <c:pt idx="4547">
                  <c:v>-7.0995449143236078</c:v>
                </c:pt>
                <c:pt idx="4548">
                  <c:v>-6.9987834653675973</c:v>
                </c:pt>
                <c:pt idx="4549">
                  <c:v>-6.789931658258519</c:v>
                </c:pt>
                <c:pt idx="4550">
                  <c:v>-7.0667117302294802</c:v>
                </c:pt>
                <c:pt idx="4551">
                  <c:v>-7.2306639019336316</c:v>
                </c:pt>
                <c:pt idx="4552">
                  <c:v>-6.9529508478333168</c:v>
                </c:pt>
                <c:pt idx="4553">
                  <c:v>-6.9641081327885823</c:v>
                </c:pt>
                <c:pt idx="4554">
                  <c:v>-7.1476078718154312</c:v>
                </c:pt>
                <c:pt idx="4555">
                  <c:v>-6.9861746023582194</c:v>
                </c:pt>
                <c:pt idx="4556">
                  <c:v>-6.8829591615917618</c:v>
                </c:pt>
                <c:pt idx="4557">
                  <c:v>-7.0189016408775728</c:v>
                </c:pt>
                <c:pt idx="4558">
                  <c:v>-6.9747762723010531</c:v>
                </c:pt>
                <c:pt idx="4559">
                  <c:v>-7.1281104694636443</c:v>
                </c:pt>
                <c:pt idx="4560">
                  <c:v>-7.0012229772794754</c:v>
                </c:pt>
                <c:pt idx="4561">
                  <c:v>-6.6306537648016306</c:v>
                </c:pt>
                <c:pt idx="4562">
                  <c:v>-6.8775375898342928</c:v>
                </c:pt>
                <c:pt idx="4563">
                  <c:v>-6.6969015580664815</c:v>
                </c:pt>
                <c:pt idx="4564">
                  <c:v>-6.8927011362492907</c:v>
                </c:pt>
                <c:pt idx="4565">
                  <c:v>-6.8512108958231233</c:v>
                </c:pt>
                <c:pt idx="4566">
                  <c:v>-6.7747670534983762</c:v>
                </c:pt>
                <c:pt idx="4567">
                  <c:v>-6.7554763998528555</c:v>
                </c:pt>
                <c:pt idx="4568">
                  <c:v>-6.5460719248811916</c:v>
                </c:pt>
                <c:pt idx="4569">
                  <c:v>-6.6938917797917163</c:v>
                </c:pt>
                <c:pt idx="4570">
                  <c:v>-6.7930688218263979</c:v>
                </c:pt>
                <c:pt idx="4571">
                  <c:v>-6.7644413045317986</c:v>
                </c:pt>
                <c:pt idx="4572">
                  <c:v>-6.9294595443665008</c:v>
                </c:pt>
                <c:pt idx="4573">
                  <c:v>-6.9336937882765515</c:v>
                </c:pt>
                <c:pt idx="4574">
                  <c:v>-6.8449311331514995</c:v>
                </c:pt>
                <c:pt idx="4575">
                  <c:v>-6.6819466958604856</c:v>
                </c:pt>
                <c:pt idx="4576">
                  <c:v>-6.9616964617398525</c:v>
                </c:pt>
                <c:pt idx="4577">
                  <c:v>-6.8595551289592605</c:v>
                </c:pt>
                <c:pt idx="4578">
                  <c:v>-6.934806321346465</c:v>
                </c:pt>
                <c:pt idx="4579">
                  <c:v>-7.0486154315540617</c:v>
                </c:pt>
                <c:pt idx="4580">
                  <c:v>-6.9984794815588058</c:v>
                </c:pt>
                <c:pt idx="4581">
                  <c:v>-6.769066047983574</c:v>
                </c:pt>
                <c:pt idx="4582">
                  <c:v>-6.9772451084592735</c:v>
                </c:pt>
                <c:pt idx="4583">
                  <c:v>-6.8073036300187795</c:v>
                </c:pt>
                <c:pt idx="4584">
                  <c:v>-6.7767466780819685</c:v>
                </c:pt>
                <c:pt idx="4585">
                  <c:v>-6.9655890433925949</c:v>
                </c:pt>
                <c:pt idx="4586">
                  <c:v>-7.0786933027732424</c:v>
                </c:pt>
                <c:pt idx="4587">
                  <c:v>-6.9124601375216477</c:v>
                </c:pt>
                <c:pt idx="4588">
                  <c:v>-6.9968686769036559</c:v>
                </c:pt>
                <c:pt idx="4589">
                  <c:v>-7.1081315246772636</c:v>
                </c:pt>
                <c:pt idx="4590">
                  <c:v>-7.0028759543460772</c:v>
                </c:pt>
                <c:pt idx="4591">
                  <c:v>-6.9070955210223106</c:v>
                </c:pt>
                <c:pt idx="4592">
                  <c:v>-6.9922416659730535</c:v>
                </c:pt>
                <c:pt idx="4593">
                  <c:v>-6.7309851948530897</c:v>
                </c:pt>
                <c:pt idx="4594">
                  <c:v>-7.1503487075912808</c:v>
                </c:pt>
                <c:pt idx="4595">
                  <c:v>-6.9163209171895224</c:v>
                </c:pt>
                <c:pt idx="4596">
                  <c:v>-6.9760544939908797</c:v>
                </c:pt>
                <c:pt idx="4597">
                  <c:v>-6.9901729608302432</c:v>
                </c:pt>
                <c:pt idx="4598">
                  <c:v>-7.0402433269382003</c:v>
                </c:pt>
                <c:pt idx="4599">
                  <c:v>-7.0824812242996193</c:v>
                </c:pt>
                <c:pt idx="4600">
                  <c:v>-7.0175660509245175</c:v>
                </c:pt>
                <c:pt idx="4601">
                  <c:v>-7.23264336639029</c:v>
                </c:pt>
                <c:pt idx="4602">
                  <c:v>-7.0885178307501517</c:v>
                </c:pt>
                <c:pt idx="4603">
                  <c:v>-7.0968203055056023</c:v>
                </c:pt>
                <c:pt idx="4604">
                  <c:v>-6.9578429439153044</c:v>
                </c:pt>
                <c:pt idx="4605">
                  <c:v>-7.2010086829135567</c:v>
                </c:pt>
                <c:pt idx="4606">
                  <c:v>-7.2288912225227708</c:v>
                </c:pt>
                <c:pt idx="4607">
                  <c:v>-7.0600246959538371</c:v>
                </c:pt>
                <c:pt idx="4608">
                  <c:v>-6.9003104026193807</c:v>
                </c:pt>
                <c:pt idx="4609">
                  <c:v>-7.2280207223507142</c:v>
                </c:pt>
                <c:pt idx="4610">
                  <c:v>-6.9905663895883041</c:v>
                </c:pt>
                <c:pt idx="4611">
                  <c:v>-6.8582030619310563</c:v>
                </c:pt>
                <c:pt idx="4612">
                  <c:v>-7.0364522706297672</c:v>
                </c:pt>
                <c:pt idx="4613">
                  <c:v>-7.0798354259994145</c:v>
                </c:pt>
                <c:pt idx="4614">
                  <c:v>-7.0813673971295454</c:v>
                </c:pt>
                <c:pt idx="4615">
                  <c:v>-6.4371465266852779</c:v>
                </c:pt>
                <c:pt idx="4616">
                  <c:v>-7.0804590864809391</c:v>
                </c:pt>
                <c:pt idx="4617">
                  <c:v>-7.0128642085764747</c:v>
                </c:pt>
                <c:pt idx="4618">
                  <c:v>-7.0435127533965858</c:v>
                </c:pt>
                <c:pt idx="4619">
                  <c:v>-6.9118728541620822</c:v>
                </c:pt>
                <c:pt idx="4620">
                  <c:v>-6.9205074316567972</c:v>
                </c:pt>
                <c:pt idx="4621">
                  <c:v>-6.9198815958766202</c:v>
                </c:pt>
                <c:pt idx="4622">
                  <c:v>-7.0202217184100135</c:v>
                </c:pt>
                <c:pt idx="4623">
                  <c:v>-6.9990907992104168</c:v>
                </c:pt>
                <c:pt idx="4624">
                  <c:v>-6.793138444750535</c:v>
                </c:pt>
                <c:pt idx="4625">
                  <c:v>-7.0954034511829578</c:v>
                </c:pt>
                <c:pt idx="4626">
                  <c:v>-7.0733392463171674</c:v>
                </c:pt>
                <c:pt idx="4627">
                  <c:v>-6.9360193382317803</c:v>
                </c:pt>
                <c:pt idx="4628">
                  <c:v>-6.9640619032903306</c:v>
                </c:pt>
                <c:pt idx="4629">
                  <c:v>-6.8110865075418525</c:v>
                </c:pt>
                <c:pt idx="4630">
                  <c:v>-6.7914273550087056</c:v>
                </c:pt>
                <c:pt idx="4631">
                  <c:v>-6.9421531576798312</c:v>
                </c:pt>
                <c:pt idx="4632">
                  <c:v>-6.9908738337014498</c:v>
                </c:pt>
                <c:pt idx="4633">
                  <c:v>-7.125891653791494</c:v>
                </c:pt>
                <c:pt idx="4634">
                  <c:v>-6.7769892714935276</c:v>
                </c:pt>
                <c:pt idx="4635">
                  <c:v>-6.8930027613368194</c:v>
                </c:pt>
                <c:pt idx="4636">
                  <c:v>-7.0591940178004187</c:v>
                </c:pt>
                <c:pt idx="4637">
                  <c:v>-7.0390205139374551</c:v>
                </c:pt>
                <c:pt idx="4638">
                  <c:v>-6.7874197770874778</c:v>
                </c:pt>
                <c:pt idx="4639">
                  <c:v>-6.7617456882772542</c:v>
                </c:pt>
                <c:pt idx="4640">
                  <c:v>-7.0334099265717986</c:v>
                </c:pt>
                <c:pt idx="4641">
                  <c:v>-7.1082905962416731</c:v>
                </c:pt>
                <c:pt idx="4642">
                  <c:v>-6.955270232197841</c:v>
                </c:pt>
                <c:pt idx="4643">
                  <c:v>-6.9406618391495645</c:v>
                </c:pt>
                <c:pt idx="4644">
                  <c:v>-6.9039898347724948</c:v>
                </c:pt>
                <c:pt idx="4645">
                  <c:v>-6.7986046328817329</c:v>
                </c:pt>
                <c:pt idx="4646">
                  <c:v>-6.6504797427686224</c:v>
                </c:pt>
                <c:pt idx="4647">
                  <c:v>-6.9122651706941207</c:v>
                </c:pt>
                <c:pt idx="4648">
                  <c:v>-7.0997515432734026</c:v>
                </c:pt>
                <c:pt idx="4649">
                  <c:v>-6.7437224054970768</c:v>
                </c:pt>
                <c:pt idx="4650">
                  <c:v>-6.9351749622317493</c:v>
                </c:pt>
                <c:pt idx="4651">
                  <c:v>-6.914089040478566</c:v>
                </c:pt>
                <c:pt idx="4652">
                  <c:v>-7.0102422069897807</c:v>
                </c:pt>
                <c:pt idx="4653">
                  <c:v>-6.8550923923990537</c:v>
                </c:pt>
                <c:pt idx="4654">
                  <c:v>-6.9947846027794025</c:v>
                </c:pt>
                <c:pt idx="4655">
                  <c:v>-6.6886458639537683</c:v>
                </c:pt>
                <c:pt idx="4656">
                  <c:v>-7.0338065363764857</c:v>
                </c:pt>
                <c:pt idx="4657">
                  <c:v>-6.8007924318874702</c:v>
                </c:pt>
                <c:pt idx="4658">
                  <c:v>-6.9540897939907254</c:v>
                </c:pt>
                <c:pt idx="4659">
                  <c:v>-7.0940948434385476</c:v>
                </c:pt>
                <c:pt idx="4660">
                  <c:v>-7.1254903046465756</c:v>
                </c:pt>
                <c:pt idx="4661">
                  <c:v>-7.041416277372825</c:v>
                </c:pt>
                <c:pt idx="4662">
                  <c:v>-6.9048011597684811</c:v>
                </c:pt>
                <c:pt idx="4663">
                  <c:v>-6.809255287765148</c:v>
                </c:pt>
                <c:pt idx="4664">
                  <c:v>-7.0988345259514807</c:v>
                </c:pt>
                <c:pt idx="4665">
                  <c:v>-6.9846642300036565</c:v>
                </c:pt>
                <c:pt idx="4666">
                  <c:v>-6.9828409120858526</c:v>
                </c:pt>
                <c:pt idx="4667">
                  <c:v>-6.9255160368370872</c:v>
                </c:pt>
                <c:pt idx="4668">
                  <c:v>-6.9216098101791967</c:v>
                </c:pt>
                <c:pt idx="4669">
                  <c:v>-6.9393858456198831</c:v>
                </c:pt>
                <c:pt idx="4670">
                  <c:v>-6.8625721444347976</c:v>
                </c:pt>
                <c:pt idx="4671">
                  <c:v>-6.9526925007608931</c:v>
                </c:pt>
                <c:pt idx="4672">
                  <c:v>-6.8999766838928833</c:v>
                </c:pt>
                <c:pt idx="4673">
                  <c:v>-6.9344075257342874</c:v>
                </c:pt>
                <c:pt idx="4674">
                  <c:v>-6.8755935989904371</c:v>
                </c:pt>
                <c:pt idx="4675">
                  <c:v>-7.0088326420982172</c:v>
                </c:pt>
                <c:pt idx="4676">
                  <c:v>-7.1456850266911065</c:v>
                </c:pt>
                <c:pt idx="4677">
                  <c:v>-6.9442276878739273</c:v>
                </c:pt>
                <c:pt idx="4678">
                  <c:v>-7.0742943463385055</c:v>
                </c:pt>
                <c:pt idx="4679">
                  <c:v>-7.1419246886531562</c:v>
                </c:pt>
                <c:pt idx="4680">
                  <c:v>-7.0137304329831895</c:v>
                </c:pt>
                <c:pt idx="4681">
                  <c:v>-6.7970812930382873</c:v>
                </c:pt>
                <c:pt idx="4682">
                  <c:v>-6.8738439957431119</c:v>
                </c:pt>
                <c:pt idx="4683">
                  <c:v>-6.9222317626634666</c:v>
                </c:pt>
                <c:pt idx="4684">
                  <c:v>-6.8068881367063128</c:v>
                </c:pt>
                <c:pt idx="4685">
                  <c:v>-6.7126777456927966</c:v>
                </c:pt>
                <c:pt idx="4686">
                  <c:v>-6.7055418173544767</c:v>
                </c:pt>
                <c:pt idx="4687">
                  <c:v>-6.7687481251448522</c:v>
                </c:pt>
                <c:pt idx="4688">
                  <c:v>-6.8103666797073803</c:v>
                </c:pt>
                <c:pt idx="4689">
                  <c:v>-6.8220804753957198</c:v>
                </c:pt>
                <c:pt idx="4690">
                  <c:v>-6.8668909763633046</c:v>
                </c:pt>
                <c:pt idx="4691">
                  <c:v>-6.5288069355280864</c:v>
                </c:pt>
                <c:pt idx="4692">
                  <c:v>-6.7247515389334822</c:v>
                </c:pt>
                <c:pt idx="4693">
                  <c:v>-6.6540390153024598</c:v>
                </c:pt>
                <c:pt idx="4694">
                  <c:v>-6.706305611269503</c:v>
                </c:pt>
                <c:pt idx="4695">
                  <c:v>-6.7793976173312176</c:v>
                </c:pt>
                <c:pt idx="4696">
                  <c:v>-6.7384149513215252</c:v>
                </c:pt>
                <c:pt idx="4697">
                  <c:v>-6.7478877475764865</c:v>
                </c:pt>
                <c:pt idx="4698">
                  <c:v>-6.6375113468375657</c:v>
                </c:pt>
                <c:pt idx="4699">
                  <c:v>-6.7349041369586526</c:v>
                </c:pt>
                <c:pt idx="4700">
                  <c:v>-6.8065555802194533</c:v>
                </c:pt>
                <c:pt idx="4701">
                  <c:v>-6.7966237246378514</c:v>
                </c:pt>
                <c:pt idx="4702">
                  <c:v>-6.7982317047467378</c:v>
                </c:pt>
                <c:pt idx="4703">
                  <c:v>-6.8324074497998932</c:v>
                </c:pt>
                <c:pt idx="4704">
                  <c:v>-6.6803292566136152</c:v>
                </c:pt>
                <c:pt idx="4705">
                  <c:v>-6.8875221001114539</c:v>
                </c:pt>
                <c:pt idx="4706">
                  <c:v>-6.8751077610277989</c:v>
                </c:pt>
                <c:pt idx="4707">
                  <c:v>-6.8435989477027004</c:v>
                </c:pt>
                <c:pt idx="4708">
                  <c:v>-6.8211478466949194</c:v>
                </c:pt>
                <c:pt idx="4709">
                  <c:v>-6.7520611611576076</c:v>
                </c:pt>
                <c:pt idx="4710">
                  <c:v>-6.6671792661693985</c:v>
                </c:pt>
                <c:pt idx="4711">
                  <c:v>-6.3545234889242908</c:v>
                </c:pt>
                <c:pt idx="4712">
                  <c:v>-6.7348986820885193</c:v>
                </c:pt>
                <c:pt idx="4713">
                  <c:v>-6.5345288310120209</c:v>
                </c:pt>
                <c:pt idx="4714">
                  <c:v>-6.676674444928854</c:v>
                </c:pt>
                <c:pt idx="4715">
                  <c:v>-6.9095485321959416</c:v>
                </c:pt>
                <c:pt idx="4716">
                  <c:v>-6.695403336471184</c:v>
                </c:pt>
                <c:pt idx="4717">
                  <c:v>-6.7309114961794148</c:v>
                </c:pt>
                <c:pt idx="4718">
                  <c:v>-6.4559487163774465</c:v>
                </c:pt>
                <c:pt idx="4719">
                  <c:v>-6.7249855498080935</c:v>
                </c:pt>
                <c:pt idx="4720">
                  <c:v>-6.4047042306800694</c:v>
                </c:pt>
                <c:pt idx="4721">
                  <c:v>-7.084274369842225</c:v>
                </c:pt>
                <c:pt idx="4722">
                  <c:v>-6.836220858619324</c:v>
                </c:pt>
                <c:pt idx="4723">
                  <c:v>-6.8241113464712289</c:v>
                </c:pt>
                <c:pt idx="4724">
                  <c:v>-6.8376855555518867</c:v>
                </c:pt>
                <c:pt idx="4725">
                  <c:v>-6.8333672496571296</c:v>
                </c:pt>
                <c:pt idx="4726">
                  <c:v>-6.6919911140154165</c:v>
                </c:pt>
                <c:pt idx="4727">
                  <c:v>-6.873524140447218</c:v>
                </c:pt>
                <c:pt idx="4728">
                  <c:v>-6.7230235256557913</c:v>
                </c:pt>
                <c:pt idx="4729">
                  <c:v>-6.7403897640855748</c:v>
                </c:pt>
                <c:pt idx="4730">
                  <c:v>-6.8498738562218664</c:v>
                </c:pt>
                <c:pt idx="4731">
                  <c:v>-6.9332791816732353</c:v>
                </c:pt>
                <c:pt idx="4732">
                  <c:v>-6.9404379911246927</c:v>
                </c:pt>
                <c:pt idx="4733">
                  <c:v>-6.820918662498654</c:v>
                </c:pt>
                <c:pt idx="4734">
                  <c:v>-6.5979796674053626</c:v>
                </c:pt>
                <c:pt idx="4735">
                  <c:v>-6.6909768082727972</c:v>
                </c:pt>
                <c:pt idx="4736">
                  <c:v>-6.8407906960257447</c:v>
                </c:pt>
                <c:pt idx="4737">
                  <c:v>-6.803122198102618</c:v>
                </c:pt>
                <c:pt idx="4738">
                  <c:v>-7.063081796539894</c:v>
                </c:pt>
                <c:pt idx="4739">
                  <c:v>-6.8920571519937468</c:v>
                </c:pt>
                <c:pt idx="4740">
                  <c:v>-6.958214284719566</c:v>
                </c:pt>
                <c:pt idx="4741">
                  <c:v>-6.7319430908990396</c:v>
                </c:pt>
                <c:pt idx="4742">
                  <c:v>-6.7911964093433808</c:v>
                </c:pt>
                <c:pt idx="4743">
                  <c:v>-6.8073607494764099</c:v>
                </c:pt>
                <c:pt idx="4744">
                  <c:v>-7.125018570338093</c:v>
                </c:pt>
                <c:pt idx="4745">
                  <c:v>-6.8075398511497687</c:v>
                </c:pt>
                <c:pt idx="4746">
                  <c:v>-6.8923090145829091</c:v>
                </c:pt>
                <c:pt idx="4747">
                  <c:v>-6.8712786685913185</c:v>
                </c:pt>
                <c:pt idx="4748">
                  <c:v>-6.8238063338260435</c:v>
                </c:pt>
                <c:pt idx="4749">
                  <c:v>-6.6085299962674204</c:v>
                </c:pt>
                <c:pt idx="4750">
                  <c:v>-6.7669052246595696</c:v>
                </c:pt>
                <c:pt idx="4751">
                  <c:v>-6.8548582014972936</c:v>
                </c:pt>
                <c:pt idx="4752">
                  <c:v>-6.6536185208828424</c:v>
                </c:pt>
                <c:pt idx="4753">
                  <c:v>-6.6252784860092895</c:v>
                </c:pt>
                <c:pt idx="4754">
                  <c:v>-6.841468251687588</c:v>
                </c:pt>
                <c:pt idx="4755">
                  <c:v>-6.6589422355663119</c:v>
                </c:pt>
                <c:pt idx="4756">
                  <c:v>-6.7221344104064551</c:v>
                </c:pt>
                <c:pt idx="4757">
                  <c:v>-6.9065230091287511</c:v>
                </c:pt>
                <c:pt idx="4758">
                  <c:v>-6.8157847034971075</c:v>
                </c:pt>
                <c:pt idx="4759">
                  <c:v>-6.4990698936408187</c:v>
                </c:pt>
                <c:pt idx="4760">
                  <c:v>-6.6959176337857418</c:v>
                </c:pt>
                <c:pt idx="4761">
                  <c:v>-6.7668223137004269</c:v>
                </c:pt>
                <c:pt idx="4762">
                  <c:v>-6.9053068878980328</c:v>
                </c:pt>
                <c:pt idx="4763">
                  <c:v>-6.7587918908156519</c:v>
                </c:pt>
                <c:pt idx="4764">
                  <c:v>-6.7428672176759408</c:v>
                </c:pt>
                <c:pt idx="4765">
                  <c:v>-6.8101437569949352</c:v>
                </c:pt>
                <c:pt idx="4766">
                  <c:v>-6.8148958145541005</c:v>
                </c:pt>
                <c:pt idx="4767">
                  <c:v>-6.8839906861541955</c:v>
                </c:pt>
                <c:pt idx="4768">
                  <c:v>-6.8499048245561411</c:v>
                </c:pt>
                <c:pt idx="4769">
                  <c:v>-6.8977670659587043</c:v>
                </c:pt>
                <c:pt idx="4770">
                  <c:v>-6.996703984717545</c:v>
                </c:pt>
                <c:pt idx="4771">
                  <c:v>-6.6694570970174283</c:v>
                </c:pt>
                <c:pt idx="4772">
                  <c:v>-6.8875939795910668</c:v>
                </c:pt>
                <c:pt idx="4773">
                  <c:v>-6.7130500184200192</c:v>
                </c:pt>
                <c:pt idx="4774">
                  <c:v>-6.7487317237662658</c:v>
                </c:pt>
                <c:pt idx="4775">
                  <c:v>-6.8382390401228399</c:v>
                </c:pt>
                <c:pt idx="4776">
                  <c:v>-6.4835795424193821</c:v>
                </c:pt>
                <c:pt idx="4777">
                  <c:v>-6.8050258616265458</c:v>
                </c:pt>
                <c:pt idx="4778">
                  <c:v>-6.6879370029055085</c:v>
                </c:pt>
                <c:pt idx="4779">
                  <c:v>-6.789346924775197</c:v>
                </c:pt>
                <c:pt idx="4780">
                  <c:v>-6.6116811120794372</c:v>
                </c:pt>
                <c:pt idx="4781">
                  <c:v>-6.7342727584591699</c:v>
                </c:pt>
                <c:pt idx="4782">
                  <c:v>-6.7955738328212556</c:v>
                </c:pt>
                <c:pt idx="4783">
                  <c:v>-6.8844389976696396</c:v>
                </c:pt>
                <c:pt idx="4784">
                  <c:v>-6.842285469400422</c:v>
                </c:pt>
                <c:pt idx="4785">
                  <c:v>-6.7424382698614505</c:v>
                </c:pt>
                <c:pt idx="4786">
                  <c:v>-6.6361270141808593</c:v>
                </c:pt>
                <c:pt idx="4787">
                  <c:v>-6.5968457585097395</c:v>
                </c:pt>
                <c:pt idx="4788">
                  <c:v>-6.5606963804204499</c:v>
                </c:pt>
                <c:pt idx="4789">
                  <c:v>-6.6456490394624756</c:v>
                </c:pt>
                <c:pt idx="4790">
                  <c:v>-6.7532694179740949</c:v>
                </c:pt>
                <c:pt idx="4791">
                  <c:v>-6.8066042531559345</c:v>
                </c:pt>
                <c:pt idx="4792">
                  <c:v>-6.6945247033090238</c:v>
                </c:pt>
                <c:pt idx="4793">
                  <c:v>-6.5214442111956039</c:v>
                </c:pt>
                <c:pt idx="4794">
                  <c:v>-6.7160550814856501</c:v>
                </c:pt>
                <c:pt idx="4795">
                  <c:v>-6.4901733283772911</c:v>
                </c:pt>
                <c:pt idx="4796">
                  <c:v>-6.5545416413244961</c:v>
                </c:pt>
                <c:pt idx="4797">
                  <c:v>-6.5077012132237266</c:v>
                </c:pt>
                <c:pt idx="4798">
                  <c:v>-6.4937973860956122</c:v>
                </c:pt>
                <c:pt idx="4799">
                  <c:v>-6.4966216365647034</c:v>
                </c:pt>
                <c:pt idx="4800">
                  <c:v>-6.4619459389827272</c:v>
                </c:pt>
                <c:pt idx="4801">
                  <c:v>-6.2599395478010189</c:v>
                </c:pt>
                <c:pt idx="4802">
                  <c:v>-6.3789735029514683</c:v>
                </c:pt>
                <c:pt idx="4803">
                  <c:v>-6.2724560886461056</c:v>
                </c:pt>
                <c:pt idx="4804">
                  <c:v>-6.3460249392002455</c:v>
                </c:pt>
                <c:pt idx="4805">
                  <c:v>-6.4197908614557875</c:v>
                </c:pt>
                <c:pt idx="4806">
                  <c:v>-6.2682783124737407</c:v>
                </c:pt>
                <c:pt idx="4807">
                  <c:v>-6.4518810143387784</c:v>
                </c:pt>
                <c:pt idx="4808">
                  <c:v>-6.4458100893141523</c:v>
                </c:pt>
                <c:pt idx="4809">
                  <c:v>-6.4258288340851566</c:v>
                </c:pt>
                <c:pt idx="4810">
                  <c:v>-6.1531457825745539</c:v>
                </c:pt>
                <c:pt idx="4811">
                  <c:v>-6.6369685959442259</c:v>
                </c:pt>
                <c:pt idx="4812">
                  <c:v>-6.6251827854408196</c:v>
                </c:pt>
                <c:pt idx="4813">
                  <c:v>-6.6963044254923831</c:v>
                </c:pt>
                <c:pt idx="4814">
                  <c:v>-6.5650944893456131</c:v>
                </c:pt>
                <c:pt idx="4815">
                  <c:v>-6.6049161228158626</c:v>
                </c:pt>
                <c:pt idx="4816">
                  <c:v>-6.6039439727299198</c:v>
                </c:pt>
                <c:pt idx="4817">
                  <c:v>-6.3589089015898326</c:v>
                </c:pt>
                <c:pt idx="4818">
                  <c:v>-6.4414456333754533</c:v>
                </c:pt>
                <c:pt idx="4819">
                  <c:v>-6.4440260011565886</c:v>
                </c:pt>
                <c:pt idx="4820">
                  <c:v>-6.4339114466470226</c:v>
                </c:pt>
                <c:pt idx="4821">
                  <c:v>-6.2583327497441221</c:v>
                </c:pt>
                <c:pt idx="4822">
                  <c:v>-6.3360144574720278</c:v>
                </c:pt>
                <c:pt idx="4823">
                  <c:v>-6.1738936052610827</c:v>
                </c:pt>
                <c:pt idx="4824">
                  <c:v>-6.2778958108920424</c:v>
                </c:pt>
                <c:pt idx="4825">
                  <c:v>-6.3525877908476414</c:v>
                </c:pt>
                <c:pt idx="4826">
                  <c:v>-6.253547861364539</c:v>
                </c:pt>
                <c:pt idx="4827">
                  <c:v>-6.2782598909623122</c:v>
                </c:pt>
                <c:pt idx="4828">
                  <c:v>-6.1633251389005661</c:v>
                </c:pt>
                <c:pt idx="4829">
                  <c:v>-6.3599041787183896</c:v>
                </c:pt>
                <c:pt idx="4830">
                  <c:v>-6.2002807673477101</c:v>
                </c:pt>
                <c:pt idx="4831">
                  <c:v>-6.1670732844437026</c:v>
                </c:pt>
                <c:pt idx="4832">
                  <c:v>-6.157234726887828</c:v>
                </c:pt>
                <c:pt idx="4833">
                  <c:v>-6.17685489563089</c:v>
                </c:pt>
                <c:pt idx="4834">
                  <c:v>-6.2115646287332904</c:v>
                </c:pt>
                <c:pt idx="4835">
                  <c:v>-6.126816548187386</c:v>
                </c:pt>
                <c:pt idx="4836">
                  <c:v>-6.1370260316838454</c:v>
                </c:pt>
                <c:pt idx="4837">
                  <c:v>-6.185058042644398</c:v>
                </c:pt>
                <c:pt idx="4838">
                  <c:v>-6.2941555735284815</c:v>
                </c:pt>
                <c:pt idx="4839">
                  <c:v>-6.2398749106632678</c:v>
                </c:pt>
                <c:pt idx="4840">
                  <c:v>-6.1617857479057792</c:v>
                </c:pt>
                <c:pt idx="4841">
                  <c:v>-6.2753747879735311</c:v>
                </c:pt>
                <c:pt idx="4842">
                  <c:v>-6.1347009659932894</c:v>
                </c:pt>
                <c:pt idx="4843">
                  <c:v>-6.2323428366127587</c:v>
                </c:pt>
                <c:pt idx="4844">
                  <c:v>-6.0914400576560279</c:v>
                </c:pt>
                <c:pt idx="4845">
                  <c:v>-6.3727016765127598</c:v>
                </c:pt>
                <c:pt idx="4846">
                  <c:v>-6.2074568033835043</c:v>
                </c:pt>
                <c:pt idx="4847">
                  <c:v>-6.2133624223468242</c:v>
                </c:pt>
                <c:pt idx="4848">
                  <c:v>-6.4535439963091301</c:v>
                </c:pt>
                <c:pt idx="4849">
                  <c:v>-6.1922171137628546</c:v>
                </c:pt>
                <c:pt idx="4850">
                  <c:v>-6.231739433557193</c:v>
                </c:pt>
                <c:pt idx="4851">
                  <c:v>-6.3396353638022207</c:v>
                </c:pt>
                <c:pt idx="4852">
                  <c:v>-6.3875429973771158</c:v>
                </c:pt>
                <c:pt idx="4853">
                  <c:v>-6.4390815346559549</c:v>
                </c:pt>
                <c:pt idx="4854">
                  <c:v>-6.3478670993389219</c:v>
                </c:pt>
                <c:pt idx="4855">
                  <c:v>-6.1750447114097939</c:v>
                </c:pt>
                <c:pt idx="4856">
                  <c:v>-6.3465560580175495</c:v>
                </c:pt>
                <c:pt idx="4857">
                  <c:v>-6.4003077226123306</c:v>
                </c:pt>
                <c:pt idx="4858">
                  <c:v>-6.536673250117131</c:v>
                </c:pt>
                <c:pt idx="4859">
                  <c:v>-6.3328040464515123</c:v>
                </c:pt>
                <c:pt idx="4860">
                  <c:v>-6.3437469886843179</c:v>
                </c:pt>
                <c:pt idx="4861">
                  <c:v>-6.1782574946229296</c:v>
                </c:pt>
                <c:pt idx="4862">
                  <c:v>-6.181896037102752</c:v>
                </c:pt>
                <c:pt idx="4863">
                  <c:v>-6.3109243211729282</c:v>
                </c:pt>
                <c:pt idx="4864">
                  <c:v>-6.5920495694643755</c:v>
                </c:pt>
                <c:pt idx="4865">
                  <c:v>-6.2843466372104029</c:v>
                </c:pt>
                <c:pt idx="4866">
                  <c:v>-6.270374598715911</c:v>
                </c:pt>
                <c:pt idx="4867">
                  <c:v>-6.2083717376205438</c:v>
                </c:pt>
                <c:pt idx="4868">
                  <c:v>-6.4493557555488579</c:v>
                </c:pt>
                <c:pt idx="4869">
                  <c:v>-6.3857585511453818</c:v>
                </c:pt>
                <c:pt idx="4870">
                  <c:v>-6.1402033581998916</c:v>
                </c:pt>
                <c:pt idx="4871">
                  <c:v>-6.4102358390624392</c:v>
                </c:pt>
                <c:pt idx="4872">
                  <c:v>-6.386051412616589</c:v>
                </c:pt>
                <c:pt idx="4873">
                  <c:v>-6.1736384624754503</c:v>
                </c:pt>
                <c:pt idx="4874">
                  <c:v>-6.4960176357319765</c:v>
                </c:pt>
                <c:pt idx="4875">
                  <c:v>-6.4456509171183285</c:v>
                </c:pt>
                <c:pt idx="4876">
                  <c:v>-6.3254505215653678</c:v>
                </c:pt>
                <c:pt idx="4877">
                  <c:v>-6.4076686293043084</c:v>
                </c:pt>
                <c:pt idx="4878">
                  <c:v>-6.3431275863062631</c:v>
                </c:pt>
                <c:pt idx="4879">
                  <c:v>-6.3401945674179672</c:v>
                </c:pt>
                <c:pt idx="4880">
                  <c:v>-6.1534124883999786</c:v>
                </c:pt>
                <c:pt idx="4881">
                  <c:v>-6.2695698440234038</c:v>
                </c:pt>
                <c:pt idx="4882">
                  <c:v>-6.2933690927446495</c:v>
                </c:pt>
                <c:pt idx="4883">
                  <c:v>-6.381229335202776</c:v>
                </c:pt>
                <c:pt idx="4884">
                  <c:v>-6.2675819076144057</c:v>
                </c:pt>
                <c:pt idx="4885">
                  <c:v>-6.3840533995104254</c:v>
                </c:pt>
                <c:pt idx="4886">
                  <c:v>-6.4945829729246451</c:v>
                </c:pt>
                <c:pt idx="4887">
                  <c:v>-6.2027249271243701</c:v>
                </c:pt>
                <c:pt idx="4888">
                  <c:v>-6.3067742044973674</c:v>
                </c:pt>
                <c:pt idx="4889">
                  <c:v>-6.4157612005472764</c:v>
                </c:pt>
                <c:pt idx="4890">
                  <c:v>-6.41851578693442</c:v>
                </c:pt>
                <c:pt idx="4891">
                  <c:v>-6.3466305127863443</c:v>
                </c:pt>
                <c:pt idx="4892">
                  <c:v>-6.4271869173107454</c:v>
                </c:pt>
                <c:pt idx="4893">
                  <c:v>-6.2963838632484892</c:v>
                </c:pt>
                <c:pt idx="4894">
                  <c:v>-6.4181537182572246</c:v>
                </c:pt>
                <c:pt idx="4895">
                  <c:v>-6.0610847059406003</c:v>
                </c:pt>
                <c:pt idx="4896">
                  <c:v>-6.4335695053601372</c:v>
                </c:pt>
                <c:pt idx="4897">
                  <c:v>-6.489331639193141</c:v>
                </c:pt>
                <c:pt idx="4898">
                  <c:v>-6.3483349316620252</c:v>
                </c:pt>
                <c:pt idx="4899">
                  <c:v>-6.1201205255162039</c:v>
                </c:pt>
                <c:pt idx="4900">
                  <c:v>-6.330343296654739</c:v>
                </c:pt>
                <c:pt idx="4901">
                  <c:v>-6.316596568752364</c:v>
                </c:pt>
                <c:pt idx="4902">
                  <c:v>-6.3649562757012834</c:v>
                </c:pt>
                <c:pt idx="4903">
                  <c:v>-6.2674441709763773</c:v>
                </c:pt>
                <c:pt idx="4904">
                  <c:v>-6.1788882537164636</c:v>
                </c:pt>
                <c:pt idx="4905">
                  <c:v>-6.2635141980111442</c:v>
                </c:pt>
                <c:pt idx="4906">
                  <c:v>-6.2020499242443572</c:v>
                </c:pt>
                <c:pt idx="4907">
                  <c:v>-6.2335337500937893</c:v>
                </c:pt>
                <c:pt idx="4908">
                  <c:v>-6.2476814978216</c:v>
                </c:pt>
                <c:pt idx="4909">
                  <c:v>-6.0824141334827608</c:v>
                </c:pt>
                <c:pt idx="4910">
                  <c:v>-6.1764081188540709</c:v>
                </c:pt>
                <c:pt idx="4911">
                  <c:v>-6.3122355770167893</c:v>
                </c:pt>
                <c:pt idx="4912">
                  <c:v>-6.2866802638746222</c:v>
                </c:pt>
                <c:pt idx="4913">
                  <c:v>-6.4278277816920193</c:v>
                </c:pt>
                <c:pt idx="4914">
                  <c:v>-6.0852337088137975</c:v>
                </c:pt>
                <c:pt idx="4915">
                  <c:v>-6.3898513456100092</c:v>
                </c:pt>
                <c:pt idx="4916">
                  <c:v>-6.3229121709656999</c:v>
                </c:pt>
                <c:pt idx="4917">
                  <c:v>-6.3798289060501778</c:v>
                </c:pt>
                <c:pt idx="4918">
                  <c:v>-6.2835775038513564</c:v>
                </c:pt>
                <c:pt idx="4919">
                  <c:v>-6.4253408374378651</c:v>
                </c:pt>
                <c:pt idx="4920">
                  <c:v>-5.7328380432071002</c:v>
                </c:pt>
                <c:pt idx="4921">
                  <c:v>-6.5211344446975072</c:v>
                </c:pt>
                <c:pt idx="4922">
                  <c:v>-6.3675812048075597</c:v>
                </c:pt>
                <c:pt idx="4923">
                  <c:v>-6.3584552803372274</c:v>
                </c:pt>
                <c:pt idx="4924">
                  <c:v>-6.3179213470557105</c:v>
                </c:pt>
                <c:pt idx="4925">
                  <c:v>-6.3856841468832748</c:v>
                </c:pt>
                <c:pt idx="4926">
                  <c:v>-6.3834013733078177</c:v>
                </c:pt>
                <c:pt idx="4927">
                  <c:v>-6.4164182271133852</c:v>
                </c:pt>
                <c:pt idx="4928">
                  <c:v>-6.3876916662821248</c:v>
                </c:pt>
                <c:pt idx="4929">
                  <c:v>-6.4031343436223631</c:v>
                </c:pt>
                <c:pt idx="4930">
                  <c:v>-6.381244611167225</c:v>
                </c:pt>
                <c:pt idx="4931">
                  <c:v>-6.3314249541678302</c:v>
                </c:pt>
                <c:pt idx="4932">
                  <c:v>-6.2399566177627319</c:v>
                </c:pt>
                <c:pt idx="4933">
                  <c:v>-6.1668331436798285</c:v>
                </c:pt>
                <c:pt idx="4934">
                  <c:v>-6.0656611072138711</c:v>
                </c:pt>
                <c:pt idx="4935">
                  <c:v>-6.3693970564498548</c:v>
                </c:pt>
                <c:pt idx="4936">
                  <c:v>-6.2231860620360901</c:v>
                </c:pt>
                <c:pt idx="4937">
                  <c:v>-6.1333951035940748</c:v>
                </c:pt>
                <c:pt idx="4938">
                  <c:v>-6.0766600407137217</c:v>
                </c:pt>
                <c:pt idx="4939">
                  <c:v>-6.1997339759973347</c:v>
                </c:pt>
                <c:pt idx="4940">
                  <c:v>-6.0574286370347785</c:v>
                </c:pt>
                <c:pt idx="4941">
                  <c:v>-6.3231595362705395</c:v>
                </c:pt>
                <c:pt idx="4942">
                  <c:v>-6.3274610814311849</c:v>
                </c:pt>
                <c:pt idx="4943">
                  <c:v>-6.2463738907866828</c:v>
                </c:pt>
                <c:pt idx="4944">
                  <c:v>-6.3331403597078451</c:v>
                </c:pt>
                <c:pt idx="4945">
                  <c:v>-6.2682665693613027</c:v>
                </c:pt>
                <c:pt idx="4946">
                  <c:v>-6.3791307749008874</c:v>
                </c:pt>
                <c:pt idx="4947">
                  <c:v>-6.6168009666180527</c:v>
                </c:pt>
                <c:pt idx="4948">
                  <c:v>-6.4356132581816938</c:v>
                </c:pt>
                <c:pt idx="4949">
                  <c:v>-6.4289273774226441</c:v>
                </c:pt>
                <c:pt idx="4950">
                  <c:v>-6.3268678763310993</c:v>
                </c:pt>
                <c:pt idx="4951">
                  <c:v>-6.3628667601159927</c:v>
                </c:pt>
                <c:pt idx="4952">
                  <c:v>-6.3618017755876499</c:v>
                </c:pt>
                <c:pt idx="4953">
                  <c:v>-6.3261785310217089</c:v>
                </c:pt>
                <c:pt idx="4954">
                  <c:v>-6.5062895350012528</c:v>
                </c:pt>
                <c:pt idx="4955">
                  <c:v>-6.4852934596731693</c:v>
                </c:pt>
                <c:pt idx="4956">
                  <c:v>-6.4689290943809485</c:v>
                </c:pt>
                <c:pt idx="4957">
                  <c:v>-6.3158555905038716</c:v>
                </c:pt>
                <c:pt idx="4958">
                  <c:v>-6.3303567112955816</c:v>
                </c:pt>
                <c:pt idx="4959">
                  <c:v>-6.5564703977424532</c:v>
                </c:pt>
                <c:pt idx="4960">
                  <c:v>-6.4526970722216026</c:v>
                </c:pt>
                <c:pt idx="4961">
                  <c:v>-6.3927458333864928</c:v>
                </c:pt>
                <c:pt idx="4962">
                  <c:v>-6.559635363871319</c:v>
                </c:pt>
                <c:pt idx="4963">
                  <c:v>-6.6638887741433006</c:v>
                </c:pt>
                <c:pt idx="4964">
                  <c:v>-6.4618799760377543</c:v>
                </c:pt>
                <c:pt idx="4965">
                  <c:v>-6.2578424557310219</c:v>
                </c:pt>
                <c:pt idx="4966">
                  <c:v>-6.5772069994474602</c:v>
                </c:pt>
                <c:pt idx="4967">
                  <c:v>-6.5601115512416319</c:v>
                </c:pt>
                <c:pt idx="4968">
                  <c:v>-6.5505109099109893</c:v>
                </c:pt>
                <c:pt idx="4969">
                  <c:v>-6.475360200768554</c:v>
                </c:pt>
                <c:pt idx="4970">
                  <c:v>-6.5596221366928331</c:v>
                </c:pt>
                <c:pt idx="4971">
                  <c:v>-6.5947764991624469</c:v>
                </c:pt>
                <c:pt idx="4972">
                  <c:v>-6.481622447060964</c:v>
                </c:pt>
                <c:pt idx="4973">
                  <c:v>-6.5655580206264608</c:v>
                </c:pt>
                <c:pt idx="4974">
                  <c:v>-6.5369824961845291</c:v>
                </c:pt>
                <c:pt idx="4975">
                  <c:v>-6.5202866222565659</c:v>
                </c:pt>
                <c:pt idx="4976">
                  <c:v>-6.6385490844348638</c:v>
                </c:pt>
                <c:pt idx="4977">
                  <c:v>-6.5180849088944282</c:v>
                </c:pt>
                <c:pt idx="4978">
                  <c:v>-6.573363199547555</c:v>
                </c:pt>
                <c:pt idx="4979">
                  <c:v>-6.6815817429751512</c:v>
                </c:pt>
                <c:pt idx="4980">
                  <c:v>-6.2483846654654007</c:v>
                </c:pt>
                <c:pt idx="4981">
                  <c:v>-6.5292246770918716</c:v>
                </c:pt>
                <c:pt idx="4982">
                  <c:v>-6.7889129391048408</c:v>
                </c:pt>
                <c:pt idx="4983">
                  <c:v>-6.577674065282002</c:v>
                </c:pt>
                <c:pt idx="4984">
                  <c:v>-6.6528003588046003</c:v>
                </c:pt>
                <c:pt idx="4985">
                  <c:v>-6.4242355326403322</c:v>
                </c:pt>
                <c:pt idx="4986">
                  <c:v>-6.4809725761979742</c:v>
                </c:pt>
                <c:pt idx="4987">
                  <c:v>-6.4435456329221319</c:v>
                </c:pt>
                <c:pt idx="4988">
                  <c:v>-6.5485094811384537</c:v>
                </c:pt>
                <c:pt idx="4989">
                  <c:v>-6.6061650953491258</c:v>
                </c:pt>
                <c:pt idx="4990">
                  <c:v>-6.5621098344989193</c:v>
                </c:pt>
                <c:pt idx="4991">
                  <c:v>-6.5806787529792743</c:v>
                </c:pt>
                <c:pt idx="4992">
                  <c:v>-6.5582750815432078</c:v>
                </c:pt>
                <c:pt idx="4993">
                  <c:v>-6.7316799437435959</c:v>
                </c:pt>
                <c:pt idx="4994">
                  <c:v>-6.4425195070857422</c:v>
                </c:pt>
                <c:pt idx="4995">
                  <c:v>-6.5425414971497231</c:v>
                </c:pt>
                <c:pt idx="4996">
                  <c:v>-6.6313364006180597</c:v>
                </c:pt>
                <c:pt idx="4997">
                  <c:v>-6.6883273949508215</c:v>
                </c:pt>
                <c:pt idx="4998">
                  <c:v>-6.7166471344842105</c:v>
                </c:pt>
                <c:pt idx="4999">
                  <c:v>-6.8165496262422298</c:v>
                </c:pt>
                <c:pt idx="5000">
                  <c:v>-6.6098392107962534</c:v>
                </c:pt>
                <c:pt idx="5001">
                  <c:v>-6.8386867701883958</c:v>
                </c:pt>
                <c:pt idx="5002">
                  <c:v>-6.8010428845639792</c:v>
                </c:pt>
                <c:pt idx="5003">
                  <c:v>-6.8298459021256086</c:v>
                </c:pt>
                <c:pt idx="5004">
                  <c:v>-6.606091522479085</c:v>
                </c:pt>
                <c:pt idx="5005">
                  <c:v>-6.7398850885591166</c:v>
                </c:pt>
                <c:pt idx="5006">
                  <c:v>-6.743315237976466</c:v>
                </c:pt>
                <c:pt idx="5007">
                  <c:v>-6.7105918198782311</c:v>
                </c:pt>
                <c:pt idx="5008">
                  <c:v>-6.9414311617299829</c:v>
                </c:pt>
                <c:pt idx="5009">
                  <c:v>-6.9177126582615989</c:v>
                </c:pt>
                <c:pt idx="5010">
                  <c:v>-6.5438944105956187</c:v>
                </c:pt>
                <c:pt idx="5011">
                  <c:v>-6.5993256363773733</c:v>
                </c:pt>
                <c:pt idx="5012">
                  <c:v>-6.8104973067972807</c:v>
                </c:pt>
                <c:pt idx="5013">
                  <c:v>-6.5279765526169431</c:v>
                </c:pt>
                <c:pt idx="5014">
                  <c:v>-6.7385643610607948</c:v>
                </c:pt>
                <c:pt idx="5015">
                  <c:v>-6.7409279794341304</c:v>
                </c:pt>
                <c:pt idx="5016">
                  <c:v>-6.8550325836613579</c:v>
                </c:pt>
                <c:pt idx="5017">
                  <c:v>-6.9044147045064452</c:v>
                </c:pt>
                <c:pt idx="5018">
                  <c:v>-6.7865421839763629</c:v>
                </c:pt>
                <c:pt idx="5019">
                  <c:v>-6.7461652639068559</c:v>
                </c:pt>
                <c:pt idx="5020">
                  <c:v>-6.8827385087627313</c:v>
                </c:pt>
                <c:pt idx="5021">
                  <c:v>-6.6672339937937197</c:v>
                </c:pt>
                <c:pt idx="5022">
                  <c:v>-6.446883598201758</c:v>
                </c:pt>
                <c:pt idx="5023">
                  <c:v>-6.800258836683537</c:v>
                </c:pt>
                <c:pt idx="5024">
                  <c:v>-6.5675163724882912</c:v>
                </c:pt>
                <c:pt idx="5025">
                  <c:v>-6.5122656987897098</c:v>
                </c:pt>
                <c:pt idx="5026">
                  <c:v>-6.783435327492926</c:v>
                </c:pt>
                <c:pt idx="5027">
                  <c:v>-6.7554229409867883</c:v>
                </c:pt>
                <c:pt idx="5028">
                  <c:v>-6.7978672079263225</c:v>
                </c:pt>
                <c:pt idx="5029">
                  <c:v>-6.8875013894784232</c:v>
                </c:pt>
                <c:pt idx="5030">
                  <c:v>-6.8805981216844447</c:v>
                </c:pt>
                <c:pt idx="5031">
                  <c:v>-6.659274550585792</c:v>
                </c:pt>
                <c:pt idx="5032">
                  <c:v>-6.970356682452894</c:v>
                </c:pt>
                <c:pt idx="5033">
                  <c:v>-6.8584071701660587</c:v>
                </c:pt>
                <c:pt idx="5034">
                  <c:v>-6.8533815279038457</c:v>
                </c:pt>
                <c:pt idx="5035">
                  <c:v>-6.7810634180373031</c:v>
                </c:pt>
                <c:pt idx="5036">
                  <c:v>-6.7443270738229755</c:v>
                </c:pt>
                <c:pt idx="5037">
                  <c:v>-6.7256658750395992</c:v>
                </c:pt>
                <c:pt idx="5038">
                  <c:v>-6.8220687402290148</c:v>
                </c:pt>
                <c:pt idx="5039">
                  <c:v>-6.7770264171548522</c:v>
                </c:pt>
                <c:pt idx="5040">
                  <c:v>-6.6691718634068087</c:v>
                </c:pt>
                <c:pt idx="5041">
                  <c:v>-6.76278105260677</c:v>
                </c:pt>
                <c:pt idx="5042">
                  <c:v>-6.6877760666610442</c:v>
                </c:pt>
                <c:pt idx="5043">
                  <c:v>-6.7671146848001351</c:v>
                </c:pt>
                <c:pt idx="5044">
                  <c:v>-6.7808141331834992</c:v>
                </c:pt>
                <c:pt idx="5045">
                  <c:v>-6.7134801864283222</c:v>
                </c:pt>
                <c:pt idx="5046">
                  <c:v>-6.8285045034180536</c:v>
                </c:pt>
                <c:pt idx="5047">
                  <c:v>-6.6025078313289631</c:v>
                </c:pt>
                <c:pt idx="5048">
                  <c:v>-6.7485641474353653</c:v>
                </c:pt>
                <c:pt idx="5049">
                  <c:v>-6.671645014658778</c:v>
                </c:pt>
                <c:pt idx="5050">
                  <c:v>-6.5403497475178041</c:v>
                </c:pt>
                <c:pt idx="5051">
                  <c:v>-6.713838967862551</c:v>
                </c:pt>
                <c:pt idx="5052">
                  <c:v>-6.6815324069862791</c:v>
                </c:pt>
                <c:pt idx="5053">
                  <c:v>-6.7120525117020824</c:v>
                </c:pt>
                <c:pt idx="5054">
                  <c:v>-6.7581458483603862</c:v>
                </c:pt>
                <c:pt idx="5055">
                  <c:v>-6.5393564145523886</c:v>
                </c:pt>
                <c:pt idx="5056">
                  <c:v>-6.6720770450805711</c:v>
                </c:pt>
                <c:pt idx="5057">
                  <c:v>-6.6795959860316056</c:v>
                </c:pt>
                <c:pt idx="5058">
                  <c:v>-6.6236651840290151</c:v>
                </c:pt>
                <c:pt idx="5059">
                  <c:v>-6.6100216123474498</c:v>
                </c:pt>
                <c:pt idx="5060">
                  <c:v>-6.4966702047931646</c:v>
                </c:pt>
                <c:pt idx="5061">
                  <c:v>-6.3227583148861122</c:v>
                </c:pt>
                <c:pt idx="5062">
                  <c:v>-6.5568328398344589</c:v>
                </c:pt>
                <c:pt idx="5063">
                  <c:v>-6.1957859064995402</c:v>
                </c:pt>
                <c:pt idx="5064">
                  <c:v>-6.5008990245037035</c:v>
                </c:pt>
                <c:pt idx="5065">
                  <c:v>-6.2920658579014521</c:v>
                </c:pt>
                <c:pt idx="5066">
                  <c:v>-6.4842092994313649</c:v>
                </c:pt>
                <c:pt idx="5067">
                  <c:v>-6.4244649926925801</c:v>
                </c:pt>
                <c:pt idx="5068">
                  <c:v>-6.5448834912495091</c:v>
                </c:pt>
                <c:pt idx="5069">
                  <c:v>-6.4809167278006452</c:v>
                </c:pt>
                <c:pt idx="5070">
                  <c:v>-6.5084016051585092</c:v>
                </c:pt>
                <c:pt idx="5071">
                  <c:v>-6.4964546614796559</c:v>
                </c:pt>
                <c:pt idx="5072">
                  <c:v>-6.4437493509700294</c:v>
                </c:pt>
                <c:pt idx="5073">
                  <c:v>-6.4634630937202564</c:v>
                </c:pt>
                <c:pt idx="5074">
                  <c:v>-6.5808455378435049</c:v>
                </c:pt>
                <c:pt idx="5075">
                  <c:v>-6.4606679324886507</c:v>
                </c:pt>
                <c:pt idx="5076">
                  <c:v>-6.5526290991164249</c:v>
                </c:pt>
                <c:pt idx="5077">
                  <c:v>-6.4274147331796927</c:v>
                </c:pt>
                <c:pt idx="5078">
                  <c:v>-6.4319053073262022</c:v>
                </c:pt>
                <c:pt idx="5079">
                  <c:v>-6.5779769888984152</c:v>
                </c:pt>
                <c:pt idx="5080">
                  <c:v>-6.5568760266304871</c:v>
                </c:pt>
                <c:pt idx="5081">
                  <c:v>-6.6315422549515946</c:v>
                </c:pt>
                <c:pt idx="5082">
                  <c:v>-6.6961057429580473</c:v>
                </c:pt>
                <c:pt idx="5083">
                  <c:v>-6.5450889220210584</c:v>
                </c:pt>
                <c:pt idx="5084">
                  <c:v>-6.4481663451455118</c:v>
                </c:pt>
                <c:pt idx="5085">
                  <c:v>-6.4938451971283229</c:v>
                </c:pt>
                <c:pt idx="5086">
                  <c:v>-6.6047256098563434</c:v>
                </c:pt>
                <c:pt idx="5087">
                  <c:v>-6.5185605927669421</c:v>
                </c:pt>
                <c:pt idx="5088">
                  <c:v>-6.6875491469187365</c:v>
                </c:pt>
                <c:pt idx="5089">
                  <c:v>-6.5410610166962035</c:v>
                </c:pt>
                <c:pt idx="5090">
                  <c:v>-6.6001369812434207</c:v>
                </c:pt>
                <c:pt idx="5091">
                  <c:v>-6.6147842480053898</c:v>
                </c:pt>
                <c:pt idx="5092">
                  <c:v>-6.5869726941597317</c:v>
                </c:pt>
                <c:pt idx="5093">
                  <c:v>-6.6151900955956799</c:v>
                </c:pt>
                <c:pt idx="5094">
                  <c:v>-6.5336769035779785</c:v>
                </c:pt>
                <c:pt idx="5095">
                  <c:v>-6.6490651616337493</c:v>
                </c:pt>
                <c:pt idx="5096">
                  <c:v>-6.7492197790142372</c:v>
                </c:pt>
                <c:pt idx="5097">
                  <c:v>-6.554712285063502</c:v>
                </c:pt>
                <c:pt idx="5098">
                  <c:v>-6.8070004194549227</c:v>
                </c:pt>
                <c:pt idx="5099">
                  <c:v>-6.6973255052787728</c:v>
                </c:pt>
                <c:pt idx="5100">
                  <c:v>-6.8173949364793041</c:v>
                </c:pt>
                <c:pt idx="5101">
                  <c:v>-6.6602848544103255</c:v>
                </c:pt>
                <c:pt idx="5102">
                  <c:v>-6.7261196205192997</c:v>
                </c:pt>
                <c:pt idx="5103">
                  <c:v>-6.7782889175715733</c:v>
                </c:pt>
                <c:pt idx="5104">
                  <c:v>-6.8841684934004554</c:v>
                </c:pt>
                <c:pt idx="5105">
                  <c:v>-6.5871194192540727</c:v>
                </c:pt>
                <c:pt idx="5106">
                  <c:v>-6.9906328810478424</c:v>
                </c:pt>
                <c:pt idx="5107">
                  <c:v>-6.5460064236244841</c:v>
                </c:pt>
                <c:pt idx="5108">
                  <c:v>-6.7751389799980855</c:v>
                </c:pt>
                <c:pt idx="5109">
                  <c:v>-6.7820976344362016</c:v>
                </c:pt>
                <c:pt idx="5110">
                  <c:v>-6.8136539687139397</c:v>
                </c:pt>
                <c:pt idx="5111">
                  <c:v>-6.594896191215871</c:v>
                </c:pt>
                <c:pt idx="5112">
                  <c:v>-6.7153049448492874</c:v>
                </c:pt>
                <c:pt idx="5113">
                  <c:v>-6.6256089931008066</c:v>
                </c:pt>
                <c:pt idx="5114">
                  <c:v>-6.6395247986202222</c:v>
                </c:pt>
                <c:pt idx="5115">
                  <c:v>-6.6781669915687791</c:v>
                </c:pt>
                <c:pt idx="5116">
                  <c:v>-7.0455642003448782</c:v>
                </c:pt>
                <c:pt idx="5117">
                  <c:v>-6.9805451243045047</c:v>
                </c:pt>
                <c:pt idx="5118">
                  <c:v>-7.0017831113295514</c:v>
                </c:pt>
                <c:pt idx="5119">
                  <c:v>-6.9013542606971567</c:v>
                </c:pt>
                <c:pt idx="5120">
                  <c:v>-6.8925481573876013</c:v>
                </c:pt>
                <c:pt idx="5121">
                  <c:v>-6.9665699357388089</c:v>
                </c:pt>
                <c:pt idx="5122">
                  <c:v>-6.9990844991407064</c:v>
                </c:pt>
                <c:pt idx="5123">
                  <c:v>-6.8356956546670844</c:v>
                </c:pt>
                <c:pt idx="5124">
                  <c:v>-7.0689106672861657</c:v>
                </c:pt>
                <c:pt idx="5125">
                  <c:v>-6.9891762944794822</c:v>
                </c:pt>
                <c:pt idx="5126">
                  <c:v>-7.0047116612530269</c:v>
                </c:pt>
                <c:pt idx="5127">
                  <c:v>-6.894767815595193</c:v>
                </c:pt>
                <c:pt idx="5128">
                  <c:v>-7.095271029530914</c:v>
                </c:pt>
                <c:pt idx="5129">
                  <c:v>-6.9822292119477325</c:v>
                </c:pt>
                <c:pt idx="5130">
                  <c:v>-6.879438542606775</c:v>
                </c:pt>
                <c:pt idx="5131">
                  <c:v>-6.9941051165383294</c:v>
                </c:pt>
                <c:pt idx="5132">
                  <c:v>-7.0149533184121315</c:v>
                </c:pt>
                <c:pt idx="5133">
                  <c:v>-6.9028648946085402</c:v>
                </c:pt>
                <c:pt idx="5134">
                  <c:v>-6.9457104213659582</c:v>
                </c:pt>
                <c:pt idx="5135">
                  <c:v>-6.8732875344666544</c:v>
                </c:pt>
                <c:pt idx="5136">
                  <c:v>-7.0185431008148003</c:v>
                </c:pt>
                <c:pt idx="5137">
                  <c:v>-7.0334209153536831</c:v>
                </c:pt>
                <c:pt idx="5138">
                  <c:v>-7.0927207858683561</c:v>
                </c:pt>
                <c:pt idx="5139">
                  <c:v>-6.9463654830636212</c:v>
                </c:pt>
                <c:pt idx="5140">
                  <c:v>-6.7492756797543629</c:v>
                </c:pt>
                <c:pt idx="5141">
                  <c:v>-6.9670719515251056</c:v>
                </c:pt>
                <c:pt idx="5142">
                  <c:v>-7.0979566068222422</c:v>
                </c:pt>
                <c:pt idx="5143">
                  <c:v>-6.8562879768106155</c:v>
                </c:pt>
                <c:pt idx="5144">
                  <c:v>-6.9279576294192013</c:v>
                </c:pt>
                <c:pt idx="5145">
                  <c:v>-6.9588006366167132</c:v>
                </c:pt>
                <c:pt idx="5146">
                  <c:v>-6.8061500882902193</c:v>
                </c:pt>
                <c:pt idx="5147">
                  <c:v>-6.9509870117183681</c:v>
                </c:pt>
                <c:pt idx="5148">
                  <c:v>-6.8968613731438921</c:v>
                </c:pt>
                <c:pt idx="5149">
                  <c:v>-6.7789869665088043</c:v>
                </c:pt>
                <c:pt idx="5150">
                  <c:v>-6.6883773965846549</c:v>
                </c:pt>
                <c:pt idx="5151">
                  <c:v>-6.7260822296555389</c:v>
                </c:pt>
                <c:pt idx="5152">
                  <c:v>-6.9863078733004125</c:v>
                </c:pt>
                <c:pt idx="5153">
                  <c:v>-6.8795734690701105</c:v>
                </c:pt>
                <c:pt idx="5154">
                  <c:v>-6.6656789277925066</c:v>
                </c:pt>
                <c:pt idx="5155">
                  <c:v>-7.0089332049744879</c:v>
                </c:pt>
                <c:pt idx="5156">
                  <c:v>-6.9035951243229032</c:v>
                </c:pt>
                <c:pt idx="5157">
                  <c:v>-7.0009632109741426</c:v>
                </c:pt>
                <c:pt idx="5158">
                  <c:v>-7.0764261320827249</c:v>
                </c:pt>
                <c:pt idx="5159">
                  <c:v>-7.0087653599166355</c:v>
                </c:pt>
                <c:pt idx="5160">
                  <c:v>-7.132849579666467</c:v>
                </c:pt>
                <c:pt idx="5161">
                  <c:v>-7.1478279743385498</c:v>
                </c:pt>
                <c:pt idx="5162">
                  <c:v>-7.1373143643198578</c:v>
                </c:pt>
                <c:pt idx="5163">
                  <c:v>-7.0528327661808721</c:v>
                </c:pt>
                <c:pt idx="5164">
                  <c:v>-7.1091738692683704</c:v>
                </c:pt>
                <c:pt idx="5165">
                  <c:v>-7.1616552289644142</c:v>
                </c:pt>
                <c:pt idx="5166">
                  <c:v>-7.0902550922105734</c:v>
                </c:pt>
                <c:pt idx="5167">
                  <c:v>-6.9224134504978219</c:v>
                </c:pt>
                <c:pt idx="5168">
                  <c:v>-7.1212788353000933</c:v>
                </c:pt>
                <c:pt idx="5169">
                  <c:v>-7.1197564286350934</c:v>
                </c:pt>
                <c:pt idx="5170">
                  <c:v>-7.1994459463458949</c:v>
                </c:pt>
                <c:pt idx="5171">
                  <c:v>-7.0162762309222027</c:v>
                </c:pt>
                <c:pt idx="5172">
                  <c:v>-6.9426363512709921</c:v>
                </c:pt>
                <c:pt idx="5173">
                  <c:v>-7.0527989140635627</c:v>
                </c:pt>
                <c:pt idx="5174">
                  <c:v>-6.9847467894905035</c:v>
                </c:pt>
                <c:pt idx="5175">
                  <c:v>-7.1958266027298601</c:v>
                </c:pt>
                <c:pt idx="5176">
                  <c:v>-7.0308537091462675</c:v>
                </c:pt>
                <c:pt idx="5177">
                  <c:v>-7.0428205643641384</c:v>
                </c:pt>
                <c:pt idx="5178">
                  <c:v>-7.1856037882155555</c:v>
                </c:pt>
                <c:pt idx="5179">
                  <c:v>-7.0499803847105635</c:v>
                </c:pt>
                <c:pt idx="5180">
                  <c:v>-7.1366165049300934</c:v>
                </c:pt>
                <c:pt idx="5181">
                  <c:v>-7.1966421093558219</c:v>
                </c:pt>
                <c:pt idx="5182">
                  <c:v>-7.2637454543448499</c:v>
                </c:pt>
                <c:pt idx="5183">
                  <c:v>-7.0457278359946862</c:v>
                </c:pt>
                <c:pt idx="5184">
                  <c:v>-6.8723562809885452</c:v>
                </c:pt>
                <c:pt idx="5185">
                  <c:v>-7.0826732673537229</c:v>
                </c:pt>
                <c:pt idx="5186">
                  <c:v>-6.9161490699279016</c:v>
                </c:pt>
                <c:pt idx="5187">
                  <c:v>-7.1642702493386556</c:v>
                </c:pt>
                <c:pt idx="5188">
                  <c:v>-7.4946568593624363</c:v>
                </c:pt>
                <c:pt idx="5189">
                  <c:v>-6.8981563128604817</c:v>
                </c:pt>
                <c:pt idx="5190">
                  <c:v>-7.2719975978178697</c:v>
                </c:pt>
                <c:pt idx="5191">
                  <c:v>-7.2343555032662543</c:v>
                </c:pt>
                <c:pt idx="5192">
                  <c:v>-7.2013622005064892</c:v>
                </c:pt>
                <c:pt idx="5193">
                  <c:v>-7.0662336398048309</c:v>
                </c:pt>
                <c:pt idx="5194">
                  <c:v>-7.2118829033538168</c:v>
                </c:pt>
                <c:pt idx="5195">
                  <c:v>-7.1797690624150645</c:v>
                </c:pt>
                <c:pt idx="5196">
                  <c:v>-7.1642543262546265</c:v>
                </c:pt>
                <c:pt idx="5197">
                  <c:v>-7.1480049505961984</c:v>
                </c:pt>
                <c:pt idx="5198">
                  <c:v>-7.0513581187331642</c:v>
                </c:pt>
                <c:pt idx="5199">
                  <c:v>-7.0367172468270844</c:v>
                </c:pt>
                <c:pt idx="5200">
                  <c:v>-7.1533166194363229</c:v>
                </c:pt>
                <c:pt idx="5201">
                  <c:v>-7.1913038068128765</c:v>
                </c:pt>
                <c:pt idx="5202">
                  <c:v>-7.1260308685588303</c:v>
                </c:pt>
                <c:pt idx="5203">
                  <c:v>-7.0528583168192327</c:v>
                </c:pt>
                <c:pt idx="5204">
                  <c:v>-7.0028169615598657</c:v>
                </c:pt>
                <c:pt idx="5205">
                  <c:v>-6.9130602159835908</c:v>
                </c:pt>
                <c:pt idx="5206">
                  <c:v>-7.2579424095682521</c:v>
                </c:pt>
                <c:pt idx="5207">
                  <c:v>-7.0024598152923723</c:v>
                </c:pt>
                <c:pt idx="5208">
                  <c:v>-7.0826971402114358</c:v>
                </c:pt>
                <c:pt idx="5209">
                  <c:v>-6.9302628098795171</c:v>
                </c:pt>
                <c:pt idx="5210">
                  <c:v>-6.8140683963647586</c:v>
                </c:pt>
                <c:pt idx="5211">
                  <c:v>-6.9472733619372784</c:v>
                </c:pt>
                <c:pt idx="5212">
                  <c:v>-6.7828784076138238</c:v>
                </c:pt>
                <c:pt idx="5213">
                  <c:v>-6.8414432134406233</c:v>
                </c:pt>
                <c:pt idx="5214">
                  <c:v>-6.8044984844304546</c:v>
                </c:pt>
                <c:pt idx="5215">
                  <c:v>-6.7390306073323192</c:v>
                </c:pt>
                <c:pt idx="5216">
                  <c:v>-6.8928679968635498</c:v>
                </c:pt>
                <c:pt idx="5217">
                  <c:v>-6.5901792632145462</c:v>
                </c:pt>
                <c:pt idx="5218">
                  <c:v>-6.728197800605229</c:v>
                </c:pt>
                <c:pt idx="5219">
                  <c:v>-6.8069353683988032</c:v>
                </c:pt>
                <c:pt idx="5220">
                  <c:v>-6.7592823228109333</c:v>
                </c:pt>
                <c:pt idx="5221">
                  <c:v>-6.6924462594361023</c:v>
                </c:pt>
                <c:pt idx="5222">
                  <c:v>-6.7100537147391615</c:v>
                </c:pt>
                <c:pt idx="5223">
                  <c:v>-6.6292700978676677</c:v>
                </c:pt>
                <c:pt idx="5224">
                  <c:v>-6.6284494470509214</c:v>
                </c:pt>
                <c:pt idx="5225">
                  <c:v>-6.6603800320337303</c:v>
                </c:pt>
                <c:pt idx="5226">
                  <c:v>-6.658980889060695</c:v>
                </c:pt>
                <c:pt idx="5227">
                  <c:v>-6.602192412424035</c:v>
                </c:pt>
                <c:pt idx="5228">
                  <c:v>-6.848591676675464</c:v>
                </c:pt>
                <c:pt idx="5229">
                  <c:v>-6.8115496445860124</c:v>
                </c:pt>
                <c:pt idx="5230">
                  <c:v>-6.776379025836321</c:v>
                </c:pt>
                <c:pt idx="5231">
                  <c:v>-6.6845069991952943</c:v>
                </c:pt>
                <c:pt idx="5232">
                  <c:v>-6.7684169717288745</c:v>
                </c:pt>
                <c:pt idx="5233">
                  <c:v>-6.6896168439946502</c:v>
                </c:pt>
                <c:pt idx="5234">
                  <c:v>-6.6662515456150651</c:v>
                </c:pt>
                <c:pt idx="5235">
                  <c:v>-6.5750908897622029</c:v>
                </c:pt>
                <c:pt idx="5236">
                  <c:v>-6.7626881684230478</c:v>
                </c:pt>
                <c:pt idx="5237">
                  <c:v>-6.6731740768226189</c:v>
                </c:pt>
                <c:pt idx="5238">
                  <c:v>-6.6578657543054032</c:v>
                </c:pt>
                <c:pt idx="5239">
                  <c:v>-6.5615739843047693</c:v>
                </c:pt>
                <c:pt idx="5240">
                  <c:v>-6.8674745271309234</c:v>
                </c:pt>
                <c:pt idx="5241">
                  <c:v>-6.9308366431740209</c:v>
                </c:pt>
                <c:pt idx="5242">
                  <c:v>-6.8874707780858246</c:v>
                </c:pt>
                <c:pt idx="5243">
                  <c:v>-6.8053519773980664</c:v>
                </c:pt>
                <c:pt idx="5244">
                  <c:v>-6.5452445613153776</c:v>
                </c:pt>
                <c:pt idx="5245">
                  <c:v>-6.8161472687813918</c:v>
                </c:pt>
                <c:pt idx="5246">
                  <c:v>-6.8908099644621856</c:v>
                </c:pt>
                <c:pt idx="5247">
                  <c:v>-6.8408376226895884</c:v>
                </c:pt>
                <c:pt idx="5248">
                  <c:v>-6.8128901694548549</c:v>
                </c:pt>
                <c:pt idx="5249">
                  <c:v>-7.0246845883433773</c:v>
                </c:pt>
                <c:pt idx="5250">
                  <c:v>-6.9312275956896263</c:v>
                </c:pt>
                <c:pt idx="5251">
                  <c:v>-6.9314057920753624</c:v>
                </c:pt>
                <c:pt idx="5252">
                  <c:v>-6.7904667799813412</c:v>
                </c:pt>
                <c:pt idx="5253">
                  <c:v>-6.8959267473185148</c:v>
                </c:pt>
                <c:pt idx="5254">
                  <c:v>-6.9226487268458481</c:v>
                </c:pt>
                <c:pt idx="5255">
                  <c:v>-6.8282574877394753</c:v>
                </c:pt>
                <c:pt idx="5256">
                  <c:v>-6.8746624856908634</c:v>
                </c:pt>
                <c:pt idx="5257">
                  <c:v>-7.0670470089824855</c:v>
                </c:pt>
                <c:pt idx="5258">
                  <c:v>-7.090639134676513</c:v>
                </c:pt>
                <c:pt idx="5259">
                  <c:v>-6.8190895619823388</c:v>
                </c:pt>
                <c:pt idx="5260">
                  <c:v>-6.8422993700269608</c:v>
                </c:pt>
                <c:pt idx="5261">
                  <c:v>-6.8505407507940985</c:v>
                </c:pt>
                <c:pt idx="5262">
                  <c:v>-6.8048727773773576</c:v>
                </c:pt>
                <c:pt idx="5263">
                  <c:v>-6.9278023755659168</c:v>
                </c:pt>
                <c:pt idx="5264">
                  <c:v>-6.9907163785128956</c:v>
                </c:pt>
                <c:pt idx="5265">
                  <c:v>-6.7464377387643104</c:v>
                </c:pt>
                <c:pt idx="5266">
                  <c:v>-6.8532288763859528</c:v>
                </c:pt>
                <c:pt idx="5267">
                  <c:v>-6.679626394006366</c:v>
                </c:pt>
                <c:pt idx="5268">
                  <c:v>-6.9292798734795769</c:v>
                </c:pt>
                <c:pt idx="5269">
                  <c:v>-6.8967178767080917</c:v>
                </c:pt>
                <c:pt idx="5270">
                  <c:v>-6.8349256836087946</c:v>
                </c:pt>
                <c:pt idx="5271">
                  <c:v>-6.8731234499066263</c:v>
                </c:pt>
                <c:pt idx="5272">
                  <c:v>-6.9666854209524898</c:v>
                </c:pt>
                <c:pt idx="5273">
                  <c:v>-6.944244873520411</c:v>
                </c:pt>
                <c:pt idx="5274">
                  <c:v>-7.0082379920147098</c:v>
                </c:pt>
                <c:pt idx="5275">
                  <c:v>-7.1629720344992487</c:v>
                </c:pt>
                <c:pt idx="5276">
                  <c:v>-6.397774757820085</c:v>
                </c:pt>
                <c:pt idx="5277">
                  <c:v>-6.9898010809871458</c:v>
                </c:pt>
                <c:pt idx="5278">
                  <c:v>-6.765808262377071</c:v>
                </c:pt>
                <c:pt idx="5279">
                  <c:v>-6.8150884671033252</c:v>
                </c:pt>
                <c:pt idx="5280">
                  <c:v>-7.0318702320057325</c:v>
                </c:pt>
                <c:pt idx="5281">
                  <c:v>-7.010428338465724</c:v>
                </c:pt>
                <c:pt idx="5282">
                  <c:v>-6.9939162485935125</c:v>
                </c:pt>
                <c:pt idx="5283">
                  <c:v>-6.7608183379134434</c:v>
                </c:pt>
                <c:pt idx="5284">
                  <c:v>-6.891737933390929</c:v>
                </c:pt>
                <c:pt idx="5285">
                  <c:v>-7.0002259851492887</c:v>
                </c:pt>
                <c:pt idx="5286">
                  <c:v>-7.1034386982930631</c:v>
                </c:pt>
                <c:pt idx="5287">
                  <c:v>-6.7397440645322826</c:v>
                </c:pt>
                <c:pt idx="5288">
                  <c:v>-6.8178974408586557</c:v>
                </c:pt>
                <c:pt idx="5289">
                  <c:v>-6.81683453713402</c:v>
                </c:pt>
                <c:pt idx="5290">
                  <c:v>-6.7449521600283058</c:v>
                </c:pt>
                <c:pt idx="5291">
                  <c:v>-6.6003780766441533</c:v>
                </c:pt>
                <c:pt idx="5292">
                  <c:v>-6.7814171321615824</c:v>
                </c:pt>
                <c:pt idx="5293">
                  <c:v>-6.5562717262605874</c:v>
                </c:pt>
                <c:pt idx="5294">
                  <c:v>-6.5818832520951442</c:v>
                </c:pt>
                <c:pt idx="5295">
                  <c:v>-6.5989740792455676</c:v>
                </c:pt>
                <c:pt idx="5296">
                  <c:v>-6.4997354059594281</c:v>
                </c:pt>
                <c:pt idx="5297">
                  <c:v>-6.6156594946351177</c:v>
                </c:pt>
                <c:pt idx="5298">
                  <c:v>-6.4781391589303183</c:v>
                </c:pt>
                <c:pt idx="5299">
                  <c:v>-6.669506607958664</c:v>
                </c:pt>
                <c:pt idx="5300">
                  <c:v>-6.5729501157586467</c:v>
                </c:pt>
                <c:pt idx="5301">
                  <c:v>-6.7590589808854906</c:v>
                </c:pt>
                <c:pt idx="5302">
                  <c:v>-6.6114562306164304</c:v>
                </c:pt>
                <c:pt idx="5303">
                  <c:v>-6.4494032911760923</c:v>
                </c:pt>
                <c:pt idx="5304">
                  <c:v>-6.586912005462886</c:v>
                </c:pt>
                <c:pt idx="5305">
                  <c:v>-6.517464569245246</c:v>
                </c:pt>
                <c:pt idx="5306">
                  <c:v>-6.5327612395855938</c:v>
                </c:pt>
                <c:pt idx="5307">
                  <c:v>-6.6059163464594617</c:v>
                </c:pt>
                <c:pt idx="5308">
                  <c:v>-6.5127440964464434</c:v>
                </c:pt>
                <c:pt idx="5309">
                  <c:v>-6.6544970148455285</c:v>
                </c:pt>
                <c:pt idx="5310">
                  <c:v>-6.6524418789650985</c:v>
                </c:pt>
                <c:pt idx="5311">
                  <c:v>-6.9474100273684503</c:v>
                </c:pt>
                <c:pt idx="5312">
                  <c:v>-6.8108770495158177</c:v>
                </c:pt>
                <c:pt idx="5313">
                  <c:v>-6.7538625706553113</c:v>
                </c:pt>
                <c:pt idx="5314">
                  <c:v>-6.824683070384352</c:v>
                </c:pt>
                <c:pt idx="5315">
                  <c:v>-6.776081841417092</c:v>
                </c:pt>
                <c:pt idx="5316">
                  <c:v>-6.8907690261435395</c:v>
                </c:pt>
                <c:pt idx="5317">
                  <c:v>-6.8089495827589275</c:v>
                </c:pt>
                <c:pt idx="5318">
                  <c:v>-7.0283570057612765</c:v>
                </c:pt>
                <c:pt idx="5319">
                  <c:v>-6.831661093896324</c:v>
                </c:pt>
                <c:pt idx="5320">
                  <c:v>-6.4956449503341007</c:v>
                </c:pt>
                <c:pt idx="5321">
                  <c:v>-6.7753931787962518</c:v>
                </c:pt>
                <c:pt idx="5322">
                  <c:v>-6.7863806830579243</c:v>
                </c:pt>
                <c:pt idx="5323">
                  <c:v>-6.9387772952932858</c:v>
                </c:pt>
                <c:pt idx="5324">
                  <c:v>-6.7791305229775833</c:v>
                </c:pt>
                <c:pt idx="5325">
                  <c:v>-7.1424749207965821</c:v>
                </c:pt>
                <c:pt idx="5326">
                  <c:v>-6.8548498290862625</c:v>
                </c:pt>
                <c:pt idx="5327">
                  <c:v>-6.6633928671671727</c:v>
                </c:pt>
                <c:pt idx="5328">
                  <c:v>-6.8220164030314612</c:v>
                </c:pt>
                <c:pt idx="5329">
                  <c:v>-6.9990698822125497</c:v>
                </c:pt>
                <c:pt idx="5330">
                  <c:v>-6.9496187905849549</c:v>
                </c:pt>
                <c:pt idx="5331">
                  <c:v>-6.9018661337146847</c:v>
                </c:pt>
                <c:pt idx="5332">
                  <c:v>-6.9680430351640954</c:v>
                </c:pt>
                <c:pt idx="5333">
                  <c:v>-7.0256060666415987</c:v>
                </c:pt>
                <c:pt idx="5334">
                  <c:v>-6.9048814741221376</c:v>
                </c:pt>
                <c:pt idx="5335">
                  <c:v>-6.9528301163302997</c:v>
                </c:pt>
                <c:pt idx="5336">
                  <c:v>-7.0353123751506264</c:v>
                </c:pt>
                <c:pt idx="5337">
                  <c:v>-6.8225258428566748</c:v>
                </c:pt>
                <c:pt idx="5338">
                  <c:v>-6.7760251653540937</c:v>
                </c:pt>
                <c:pt idx="5339">
                  <c:v>-6.8471595120517259</c:v>
                </c:pt>
                <c:pt idx="5340">
                  <c:v>-6.8662417823854405</c:v>
                </c:pt>
                <c:pt idx="5341">
                  <c:v>-6.7381899588246474</c:v>
                </c:pt>
                <c:pt idx="5342">
                  <c:v>-6.8017569607643713</c:v>
                </c:pt>
                <c:pt idx="5343">
                  <c:v>-6.7520101130323029</c:v>
                </c:pt>
                <c:pt idx="5344">
                  <c:v>-6.7876464293714189</c:v>
                </c:pt>
                <c:pt idx="5345">
                  <c:v>-6.8177342785924244</c:v>
                </c:pt>
                <c:pt idx="5346">
                  <c:v>-6.7963385162510992</c:v>
                </c:pt>
                <c:pt idx="5347">
                  <c:v>-6.9153894654902848</c:v>
                </c:pt>
                <c:pt idx="5348">
                  <c:v>-6.8725390669414965</c:v>
                </c:pt>
                <c:pt idx="5349">
                  <c:v>-7.1347604551834198</c:v>
                </c:pt>
                <c:pt idx="5350">
                  <c:v>-6.8289417470652092</c:v>
                </c:pt>
                <c:pt idx="5351">
                  <c:v>-6.8905047024046207</c:v>
                </c:pt>
                <c:pt idx="5352">
                  <c:v>-6.7546397369592892</c:v>
                </c:pt>
                <c:pt idx="5353">
                  <c:v>-6.5021163791583847</c:v>
                </c:pt>
                <c:pt idx="5354">
                  <c:v>-6.7571378552848893</c:v>
                </c:pt>
                <c:pt idx="5355">
                  <c:v>-6.7226430793564163</c:v>
                </c:pt>
                <c:pt idx="5356">
                  <c:v>-6.8885869931233135</c:v>
                </c:pt>
                <c:pt idx="5357">
                  <c:v>-6.6941103542052627</c:v>
                </c:pt>
                <c:pt idx="5358">
                  <c:v>-6.6989941513915907</c:v>
                </c:pt>
                <c:pt idx="5359">
                  <c:v>-6.6665559205716152</c:v>
                </c:pt>
                <c:pt idx="5360">
                  <c:v>-6.6801339160357243</c:v>
                </c:pt>
                <c:pt idx="5361">
                  <c:v>-6.6922254033539907</c:v>
                </c:pt>
                <c:pt idx="5362">
                  <c:v>-6.6228319789847445</c:v>
                </c:pt>
                <c:pt idx="5363">
                  <c:v>-6.5819045913048546</c:v>
                </c:pt>
                <c:pt idx="5364">
                  <c:v>-6.493599343958345</c:v>
                </c:pt>
                <c:pt idx="5365">
                  <c:v>-6.5997175520606577</c:v>
                </c:pt>
                <c:pt idx="5366">
                  <c:v>-6.8394484591874694</c:v>
                </c:pt>
                <c:pt idx="5367">
                  <c:v>-6.8553363115345878</c:v>
                </c:pt>
                <c:pt idx="5368">
                  <c:v>-6.8343476985037954</c:v>
                </c:pt>
                <c:pt idx="5369">
                  <c:v>-6.9211651817036035</c:v>
                </c:pt>
                <c:pt idx="5370">
                  <c:v>-6.8285744580664387</c:v>
                </c:pt>
                <c:pt idx="5371">
                  <c:v>-6.728860760100086</c:v>
                </c:pt>
                <c:pt idx="5372">
                  <c:v>-6.9539358278887686</c:v>
                </c:pt>
                <c:pt idx="5373">
                  <c:v>-6.8055226490838283</c:v>
                </c:pt>
                <c:pt idx="5374">
                  <c:v>-6.9798397919106803</c:v>
                </c:pt>
                <c:pt idx="5375">
                  <c:v>-6.774008997784664</c:v>
                </c:pt>
                <c:pt idx="5376">
                  <c:v>-6.6963468318803399</c:v>
                </c:pt>
                <c:pt idx="5377">
                  <c:v>-6.6770509183839089</c:v>
                </c:pt>
                <c:pt idx="5378">
                  <c:v>-6.8538183700210809</c:v>
                </c:pt>
                <c:pt idx="5379">
                  <c:v>-6.8302476320778016</c:v>
                </c:pt>
                <c:pt idx="5380">
                  <c:v>-6.7136803988834703</c:v>
                </c:pt>
                <c:pt idx="5381">
                  <c:v>-6.7224606486913752</c:v>
                </c:pt>
                <c:pt idx="5382">
                  <c:v>-6.8848101928907113</c:v>
                </c:pt>
                <c:pt idx="5383">
                  <c:v>-6.6281582216671575</c:v>
                </c:pt>
                <c:pt idx="5384">
                  <c:v>-6.8155620780635084</c:v>
                </c:pt>
                <c:pt idx="5385">
                  <c:v>-6.9235523595821746</c:v>
                </c:pt>
                <c:pt idx="5386">
                  <c:v>-7.097540261372659</c:v>
                </c:pt>
                <c:pt idx="5387">
                  <c:v>-7.0075086773013773</c:v>
                </c:pt>
                <c:pt idx="5388">
                  <c:v>-7.0779265146912351</c:v>
                </c:pt>
                <c:pt idx="5389">
                  <c:v>-7.0460572549076117</c:v>
                </c:pt>
                <c:pt idx="5390">
                  <c:v>-7.0509564311733719</c:v>
                </c:pt>
                <c:pt idx="5391">
                  <c:v>-7.0815524576150812</c:v>
                </c:pt>
                <c:pt idx="5392">
                  <c:v>-7.0540628596848842</c:v>
                </c:pt>
                <c:pt idx="5393">
                  <c:v>-6.9980328510388601</c:v>
                </c:pt>
                <c:pt idx="5394">
                  <c:v>-7.1022728714091432</c:v>
                </c:pt>
                <c:pt idx="5395">
                  <c:v>-6.956722819114991</c:v>
                </c:pt>
                <c:pt idx="5396">
                  <c:v>-6.6416139107559502</c:v>
                </c:pt>
                <c:pt idx="5397">
                  <c:v>-6.9218413370192522</c:v>
                </c:pt>
                <c:pt idx="5398">
                  <c:v>-7.0531062240526188</c:v>
                </c:pt>
                <c:pt idx="5399">
                  <c:v>-6.9315477732383668</c:v>
                </c:pt>
                <c:pt idx="5400">
                  <c:v>-6.9530000746778065</c:v>
                </c:pt>
                <c:pt idx="5401">
                  <c:v>-6.7716541052770918</c:v>
                </c:pt>
                <c:pt idx="5402">
                  <c:v>-7.0267403175300558</c:v>
                </c:pt>
                <c:pt idx="5403">
                  <c:v>-6.7939635541981014</c:v>
                </c:pt>
                <c:pt idx="5404">
                  <c:v>-6.9436268724223593</c:v>
                </c:pt>
                <c:pt idx="5405">
                  <c:v>-7.0296105156157696</c:v>
                </c:pt>
                <c:pt idx="5406">
                  <c:v>-7.039137050901445</c:v>
                </c:pt>
                <c:pt idx="5407">
                  <c:v>-6.9184265134670353</c:v>
                </c:pt>
                <c:pt idx="5408">
                  <c:v>-6.973821129313218</c:v>
                </c:pt>
                <c:pt idx="5409">
                  <c:v>-7.0982445973884367</c:v>
                </c:pt>
                <c:pt idx="5410">
                  <c:v>-6.9912327452622769</c:v>
                </c:pt>
                <c:pt idx="5411">
                  <c:v>-7.1727610797457597</c:v>
                </c:pt>
                <c:pt idx="5412">
                  <c:v>-7.033631747896063</c:v>
                </c:pt>
                <c:pt idx="5413">
                  <c:v>-7.1159440838904686</c:v>
                </c:pt>
                <c:pt idx="5414">
                  <c:v>-7.1783724577616059</c:v>
                </c:pt>
                <c:pt idx="5415">
                  <c:v>-7.1582394006450389</c:v>
                </c:pt>
                <c:pt idx="5416">
                  <c:v>-7.3802997400404413</c:v>
                </c:pt>
                <c:pt idx="5417">
                  <c:v>-7.3372720320911355</c:v>
                </c:pt>
                <c:pt idx="5418">
                  <c:v>-7.1934367731090187</c:v>
                </c:pt>
                <c:pt idx="5419">
                  <c:v>-7.4702193247436766</c:v>
                </c:pt>
                <c:pt idx="5420">
                  <c:v>-7.0965136517435745</c:v>
                </c:pt>
                <c:pt idx="5421">
                  <c:v>-7.4421844721014985</c:v>
                </c:pt>
                <c:pt idx="5422">
                  <c:v>-7.5549804365903972</c:v>
                </c:pt>
                <c:pt idx="5423">
                  <c:v>-7.4873644760184321</c:v>
                </c:pt>
                <c:pt idx="5424">
                  <c:v>-7.5477434661654907</c:v>
                </c:pt>
                <c:pt idx="5425">
                  <c:v>-7.3607411749954554</c:v>
                </c:pt>
                <c:pt idx="5426">
                  <c:v>-7.4935079702388219</c:v>
                </c:pt>
                <c:pt idx="5427">
                  <c:v>-7.4512454088396352</c:v>
                </c:pt>
                <c:pt idx="5428">
                  <c:v>-7.5747034048095907</c:v>
                </c:pt>
                <c:pt idx="5429">
                  <c:v>-7.5394780932498628</c:v>
                </c:pt>
                <c:pt idx="5430">
                  <c:v>-7.5349890866027724</c:v>
                </c:pt>
                <c:pt idx="5431">
                  <c:v>-7.4072603427168593</c:v>
                </c:pt>
                <c:pt idx="5432">
                  <c:v>-7.5616959532058825</c:v>
                </c:pt>
                <c:pt idx="5433">
                  <c:v>-7.3739091172754456</c:v>
                </c:pt>
                <c:pt idx="5434">
                  <c:v>-7.4232229750486045</c:v>
                </c:pt>
                <c:pt idx="5435">
                  <c:v>-7.4641946955064986</c:v>
                </c:pt>
                <c:pt idx="5436">
                  <c:v>-7.389121992140435</c:v>
                </c:pt>
                <c:pt idx="5437">
                  <c:v>-7.5326539801547465</c:v>
                </c:pt>
                <c:pt idx="5438">
                  <c:v>-7.53928977645828</c:v>
                </c:pt>
                <c:pt idx="5439">
                  <c:v>-7.4223456929392251</c:v>
                </c:pt>
                <c:pt idx="5440">
                  <c:v>-7.5588415653696117</c:v>
                </c:pt>
                <c:pt idx="5441">
                  <c:v>-7.7628688119323108</c:v>
                </c:pt>
                <c:pt idx="5442">
                  <c:v>-7.5218160847614568</c:v>
                </c:pt>
                <c:pt idx="5443">
                  <c:v>-7.502721283225533</c:v>
                </c:pt>
                <c:pt idx="5444">
                  <c:v>-7.706551659706351</c:v>
                </c:pt>
                <c:pt idx="5445">
                  <c:v>-7.2919488243097907</c:v>
                </c:pt>
                <c:pt idx="5446">
                  <c:v>-7.759934395574386</c:v>
                </c:pt>
                <c:pt idx="5447">
                  <c:v>-7.6039363264771787</c:v>
                </c:pt>
                <c:pt idx="5448">
                  <c:v>-7.5954069458574081</c:v>
                </c:pt>
                <c:pt idx="5449">
                  <c:v>-7.5658492845350311</c:v>
                </c:pt>
                <c:pt idx="5450">
                  <c:v>-7.6110026852823198</c:v>
                </c:pt>
                <c:pt idx="5451">
                  <c:v>-7.5223777943494996</c:v>
                </c:pt>
                <c:pt idx="5452">
                  <c:v>-7.2778726831113305</c:v>
                </c:pt>
                <c:pt idx="5453">
                  <c:v>-7.4419619193941466</c:v>
                </c:pt>
                <c:pt idx="5454">
                  <c:v>-7.3816936752777451</c:v>
                </c:pt>
                <c:pt idx="5455">
                  <c:v>-7.4928277378690789</c:v>
                </c:pt>
                <c:pt idx="5456">
                  <c:v>-7.7316400767566185</c:v>
                </c:pt>
                <c:pt idx="5457">
                  <c:v>-7.6010240629675874</c:v>
                </c:pt>
                <c:pt idx="5458">
                  <c:v>-7.4511647073689513</c:v>
                </c:pt>
                <c:pt idx="5459">
                  <c:v>-7.5314695407410648</c:v>
                </c:pt>
                <c:pt idx="5460">
                  <c:v>-7.5491754771781938</c:v>
                </c:pt>
                <c:pt idx="5461">
                  <c:v>-7.6674444560799193</c:v>
                </c:pt>
                <c:pt idx="5462">
                  <c:v>-7.6525691565625387</c:v>
                </c:pt>
                <c:pt idx="5463">
                  <c:v>-7.5555854627953112</c:v>
                </c:pt>
                <c:pt idx="5464">
                  <c:v>-7.4126410030214585</c:v>
                </c:pt>
                <c:pt idx="5465">
                  <c:v>-7.6530520341890229</c:v>
                </c:pt>
                <c:pt idx="5466">
                  <c:v>-7.5737173013412651</c:v>
                </c:pt>
                <c:pt idx="5467">
                  <c:v>-7.4915159312524349</c:v>
                </c:pt>
                <c:pt idx="5468">
                  <c:v>-7.5452427778413433</c:v>
                </c:pt>
                <c:pt idx="5469">
                  <c:v>-7.6477153475797532</c:v>
                </c:pt>
                <c:pt idx="5470">
                  <c:v>-7.6306865788664746</c:v>
                </c:pt>
                <c:pt idx="5471">
                  <c:v>-7.4513535133914788</c:v>
                </c:pt>
                <c:pt idx="5472">
                  <c:v>-7.5445108468382038</c:v>
                </c:pt>
                <c:pt idx="5473">
                  <c:v>-7.3259661810367582</c:v>
                </c:pt>
                <c:pt idx="5474">
                  <c:v>-7.5947226270538071</c:v>
                </c:pt>
                <c:pt idx="5475">
                  <c:v>-7.4462251820919034</c:v>
                </c:pt>
                <c:pt idx="5476">
                  <c:v>-7.6887405046125012</c:v>
                </c:pt>
                <c:pt idx="5477">
                  <c:v>-7.5740567132069225</c:v>
                </c:pt>
                <c:pt idx="5478">
                  <c:v>-7.5232935984867799</c:v>
                </c:pt>
                <c:pt idx="5479">
                  <c:v>-7.5004471341377332</c:v>
                </c:pt>
                <c:pt idx="5480">
                  <c:v>-7.3934076129865245</c:v>
                </c:pt>
                <c:pt idx="5481">
                  <c:v>-7.4908645235017612</c:v>
                </c:pt>
                <c:pt idx="5482">
                  <c:v>-7.4895792702857511</c:v>
                </c:pt>
                <c:pt idx="5483">
                  <c:v>-7.6133178614726127</c:v>
                </c:pt>
                <c:pt idx="5484">
                  <c:v>-7.4379823479683527</c:v>
                </c:pt>
                <c:pt idx="5485">
                  <c:v>-7.3729828182261592</c:v>
                </c:pt>
                <c:pt idx="5486">
                  <c:v>-7.3606029673155993</c:v>
                </c:pt>
                <c:pt idx="5487">
                  <c:v>-7.3835677953968393</c:v>
                </c:pt>
                <c:pt idx="5488">
                  <c:v>-7.2412335516097937</c:v>
                </c:pt>
                <c:pt idx="5489">
                  <c:v>-6.7939972162148754</c:v>
                </c:pt>
                <c:pt idx="5490">
                  <c:v>-7.202834127988833</c:v>
                </c:pt>
                <c:pt idx="5491">
                  <c:v>-7.4012601512587706</c:v>
                </c:pt>
                <c:pt idx="5492">
                  <c:v>-7.5845766891271094</c:v>
                </c:pt>
                <c:pt idx="5493">
                  <c:v>-7.3870192576679816</c:v>
                </c:pt>
                <c:pt idx="5494">
                  <c:v>-7.150691761539929</c:v>
                </c:pt>
                <c:pt idx="5495">
                  <c:v>-7.2693800703583555</c:v>
                </c:pt>
                <c:pt idx="5496">
                  <c:v>-6.9558331096099657</c:v>
                </c:pt>
                <c:pt idx="5497">
                  <c:v>-7.0658525562815377</c:v>
                </c:pt>
                <c:pt idx="5498">
                  <c:v>-7.1519563005492115</c:v>
                </c:pt>
                <c:pt idx="5499">
                  <c:v>-7.086074920690999</c:v>
                </c:pt>
                <c:pt idx="5500">
                  <c:v>-7.0168250553955147</c:v>
                </c:pt>
                <c:pt idx="5501">
                  <c:v>-7.0348739337684929</c:v>
                </c:pt>
                <c:pt idx="5502">
                  <c:v>-6.8663648374932995</c:v>
                </c:pt>
                <c:pt idx="5503">
                  <c:v>-6.9004037177071931</c:v>
                </c:pt>
                <c:pt idx="5504">
                  <c:v>-6.9756793275229434</c:v>
                </c:pt>
                <c:pt idx="5505">
                  <c:v>-6.963559778819306</c:v>
                </c:pt>
                <c:pt idx="5506">
                  <c:v>-6.9239077898920476</c:v>
                </c:pt>
                <c:pt idx="5507">
                  <c:v>-6.865757682434781</c:v>
                </c:pt>
                <c:pt idx="5508">
                  <c:v>-7.0751503101774249</c:v>
                </c:pt>
                <c:pt idx="5509">
                  <c:v>-6.8054256500690302</c:v>
                </c:pt>
                <c:pt idx="5510">
                  <c:v>-6.9539084224054415</c:v>
                </c:pt>
                <c:pt idx="5511">
                  <c:v>-6.8260161655561369</c:v>
                </c:pt>
                <c:pt idx="5512">
                  <c:v>-6.9557782032299009</c:v>
                </c:pt>
                <c:pt idx="5513">
                  <c:v>-7.1121469278042859</c:v>
                </c:pt>
                <c:pt idx="5514">
                  <c:v>-6.989659429159234</c:v>
                </c:pt>
                <c:pt idx="5515">
                  <c:v>-6.9689654855192629</c:v>
                </c:pt>
                <c:pt idx="5516">
                  <c:v>-7.0161415376783109</c:v>
                </c:pt>
                <c:pt idx="5517">
                  <c:v>-7.0328751423035962</c:v>
                </c:pt>
                <c:pt idx="5518">
                  <c:v>-6.9721852853229294</c:v>
                </c:pt>
                <c:pt idx="5519">
                  <c:v>-7.1348077247724184</c:v>
                </c:pt>
                <c:pt idx="5520">
                  <c:v>-6.9812043782807143</c:v>
                </c:pt>
                <c:pt idx="5521">
                  <c:v>-6.968653624369181</c:v>
                </c:pt>
                <c:pt idx="5522">
                  <c:v>-6.9240606639648483</c:v>
                </c:pt>
                <c:pt idx="5523">
                  <c:v>-6.7076902745890399</c:v>
                </c:pt>
                <c:pt idx="5524">
                  <c:v>-6.8922055016566786</c:v>
                </c:pt>
                <c:pt idx="5525">
                  <c:v>-6.8874757859930469</c:v>
                </c:pt>
                <c:pt idx="5526">
                  <c:v>-6.8602465070862317</c:v>
                </c:pt>
                <c:pt idx="5527">
                  <c:v>-7.0071216678727621</c:v>
                </c:pt>
                <c:pt idx="5528">
                  <c:v>-6.8899299881201914</c:v>
                </c:pt>
                <c:pt idx="5529">
                  <c:v>-7.0140648730978805</c:v>
                </c:pt>
                <c:pt idx="5530">
                  <c:v>-6.9837150051096364</c:v>
                </c:pt>
                <c:pt idx="5531">
                  <c:v>-6.8863892090232692</c:v>
                </c:pt>
                <c:pt idx="5532">
                  <c:v>-6.9594392706209485</c:v>
                </c:pt>
                <c:pt idx="5533">
                  <c:v>-7.2363671169768162</c:v>
                </c:pt>
                <c:pt idx="5534">
                  <c:v>-6.6047166210106978</c:v>
                </c:pt>
                <c:pt idx="5535">
                  <c:v>-6.721431914487308</c:v>
                </c:pt>
                <c:pt idx="5536">
                  <c:v>-6.9261952738289612</c:v>
                </c:pt>
                <c:pt idx="5537">
                  <c:v>-6.8396280387958308</c:v>
                </c:pt>
                <c:pt idx="5538">
                  <c:v>-6.7741788556965776</c:v>
                </c:pt>
                <c:pt idx="5539">
                  <c:v>-6.9169978166850665</c:v>
                </c:pt>
                <c:pt idx="5540">
                  <c:v>-6.8835967326140723</c:v>
                </c:pt>
                <c:pt idx="5541">
                  <c:v>-6.7705342177995842</c:v>
                </c:pt>
                <c:pt idx="5542">
                  <c:v>-6.743756633233744</c:v>
                </c:pt>
                <c:pt idx="5543">
                  <c:v>-6.7681311777714415</c:v>
                </c:pt>
                <c:pt idx="5544">
                  <c:v>-6.9913776988887788</c:v>
                </c:pt>
                <c:pt idx="5545">
                  <c:v>-6.9572430923486195</c:v>
                </c:pt>
                <c:pt idx="5546">
                  <c:v>-7.0561083240784583</c:v>
                </c:pt>
                <c:pt idx="5547">
                  <c:v>-6.9678578813954006</c:v>
                </c:pt>
                <c:pt idx="5548">
                  <c:v>-6.8928774746445542</c:v>
                </c:pt>
                <c:pt idx="5549">
                  <c:v>-7.0878030955118243</c:v>
                </c:pt>
                <c:pt idx="5550">
                  <c:v>-7.0581098164657963</c:v>
                </c:pt>
                <c:pt idx="5551">
                  <c:v>-6.9059148424305272</c:v>
                </c:pt>
                <c:pt idx="5552">
                  <c:v>-6.761020371459403</c:v>
                </c:pt>
                <c:pt idx="5553">
                  <c:v>-7.036026748541313</c:v>
                </c:pt>
                <c:pt idx="5554">
                  <c:v>-7.0982414373340408</c:v>
                </c:pt>
                <c:pt idx="5555">
                  <c:v>-6.989749017571989</c:v>
                </c:pt>
                <c:pt idx="5556">
                  <c:v>-6.9079954895353346</c:v>
                </c:pt>
                <c:pt idx="5557">
                  <c:v>-6.6578081890612317</c:v>
                </c:pt>
                <c:pt idx="5558">
                  <c:v>-6.9086010487376281</c:v>
                </c:pt>
                <c:pt idx="5559">
                  <c:v>-6.7142133438540919</c:v>
                </c:pt>
                <c:pt idx="5560">
                  <c:v>-6.6486167099506943</c:v>
                </c:pt>
                <c:pt idx="5561">
                  <c:v>-6.854333352709463</c:v>
                </c:pt>
                <c:pt idx="5562">
                  <c:v>-6.7990104938185691</c:v>
                </c:pt>
                <c:pt idx="5563">
                  <c:v>-6.6201115722853254</c:v>
                </c:pt>
                <c:pt idx="5564">
                  <c:v>-6.6387599005345965</c:v>
                </c:pt>
                <c:pt idx="5565">
                  <c:v>-6.8253383374724086</c:v>
                </c:pt>
                <c:pt idx="5566">
                  <c:v>-6.7508493973307049</c:v>
                </c:pt>
                <c:pt idx="5567">
                  <c:v>-6.7623904494576559</c:v>
                </c:pt>
                <c:pt idx="5568">
                  <c:v>-6.7066595847952382</c:v>
                </c:pt>
                <c:pt idx="5569">
                  <c:v>-6.884982088834346</c:v>
                </c:pt>
                <c:pt idx="5570">
                  <c:v>-6.8191266608493395</c:v>
                </c:pt>
                <c:pt idx="5571">
                  <c:v>-6.8961083453944694</c:v>
                </c:pt>
                <c:pt idx="5572">
                  <c:v>-6.9826365048889061</c:v>
                </c:pt>
                <c:pt idx="5573">
                  <c:v>-6.8234195499816463</c:v>
                </c:pt>
                <c:pt idx="5574">
                  <c:v>-6.9971889060103765</c:v>
                </c:pt>
                <c:pt idx="5575">
                  <c:v>-6.9354793440836282</c:v>
                </c:pt>
                <c:pt idx="5576">
                  <c:v>-6.9661171156641499</c:v>
                </c:pt>
                <c:pt idx="5577">
                  <c:v>-6.8511067776410473</c:v>
                </c:pt>
                <c:pt idx="5578">
                  <c:v>-7.0808862748467094</c:v>
                </c:pt>
                <c:pt idx="5579">
                  <c:v>-6.9211791953547985</c:v>
                </c:pt>
                <c:pt idx="5580">
                  <c:v>-6.9841989329164855</c:v>
                </c:pt>
                <c:pt idx="5581">
                  <c:v>-7.061365031968303</c:v>
                </c:pt>
                <c:pt idx="5582">
                  <c:v>-6.835044439917648</c:v>
                </c:pt>
                <c:pt idx="5583">
                  <c:v>-7.0621627502543083</c:v>
                </c:pt>
                <c:pt idx="5584">
                  <c:v>-6.9054773694601002</c:v>
                </c:pt>
                <c:pt idx="5585">
                  <c:v>-7.0208311933256828</c:v>
                </c:pt>
                <c:pt idx="5586">
                  <c:v>-6.9768031805155006</c:v>
                </c:pt>
                <c:pt idx="5587">
                  <c:v>-7.0085283379204943</c:v>
                </c:pt>
                <c:pt idx="5588">
                  <c:v>-7.0117977112365448</c:v>
                </c:pt>
                <c:pt idx="5589">
                  <c:v>-7.1097396037324012</c:v>
                </c:pt>
                <c:pt idx="5590">
                  <c:v>-7.0514653176682929</c:v>
                </c:pt>
                <c:pt idx="5591">
                  <c:v>-7.0292951934454617</c:v>
                </c:pt>
                <c:pt idx="5592">
                  <c:v>-7.1113941811132619</c:v>
                </c:pt>
                <c:pt idx="5593">
                  <c:v>-7.1313427774300164</c:v>
                </c:pt>
                <c:pt idx="5594">
                  <c:v>-7.0651509287196212</c:v>
                </c:pt>
                <c:pt idx="5595">
                  <c:v>-7.0811073423556747</c:v>
                </c:pt>
                <c:pt idx="5596">
                  <c:v>-6.9950947989021017</c:v>
                </c:pt>
                <c:pt idx="5597">
                  <c:v>-6.9194524958838377</c:v>
                </c:pt>
                <c:pt idx="5598">
                  <c:v>-6.9457849547510442</c:v>
                </c:pt>
                <c:pt idx="5599">
                  <c:v>-7.0383954300008433</c:v>
                </c:pt>
                <c:pt idx="5600">
                  <c:v>-7.1752095839729302</c:v>
                </c:pt>
                <c:pt idx="5601">
                  <c:v>-7.0545381205382451</c:v>
                </c:pt>
                <c:pt idx="5602">
                  <c:v>-7.2066933029565572</c:v>
                </c:pt>
                <c:pt idx="5603">
                  <c:v>-7.173879787429116</c:v>
                </c:pt>
                <c:pt idx="5604">
                  <c:v>-7.0589508267161261</c:v>
                </c:pt>
                <c:pt idx="5605">
                  <c:v>-7.1307279487039965</c:v>
                </c:pt>
                <c:pt idx="5606">
                  <c:v>-7.1546108480249115</c:v>
                </c:pt>
                <c:pt idx="5607">
                  <c:v>-7.3085019811780505</c:v>
                </c:pt>
                <c:pt idx="5608">
                  <c:v>-7.1386507768919083</c:v>
                </c:pt>
                <c:pt idx="5609">
                  <c:v>-7.123569252601758</c:v>
                </c:pt>
                <c:pt idx="5610">
                  <c:v>-7.3312620382175231</c:v>
                </c:pt>
                <c:pt idx="5611">
                  <c:v>-7.1617501816002349</c:v>
                </c:pt>
                <c:pt idx="5612">
                  <c:v>-7.2688380804032837</c:v>
                </c:pt>
                <c:pt idx="5613">
                  <c:v>-7.1589674668482317</c:v>
                </c:pt>
                <c:pt idx="5614">
                  <c:v>-7.4100869099116284</c:v>
                </c:pt>
                <c:pt idx="5615">
                  <c:v>-7.1596039958821356</c:v>
                </c:pt>
                <c:pt idx="5616">
                  <c:v>-7.3442946454688629</c:v>
                </c:pt>
                <c:pt idx="5617">
                  <c:v>-7.3952164203184623</c:v>
                </c:pt>
                <c:pt idx="5618">
                  <c:v>-7.3654408078859257</c:v>
                </c:pt>
                <c:pt idx="5619">
                  <c:v>-7.4647197900647555</c:v>
                </c:pt>
                <c:pt idx="5620">
                  <c:v>-7.2765087870523493</c:v>
                </c:pt>
                <c:pt idx="5621">
                  <c:v>-7.3487179633121125</c:v>
                </c:pt>
                <c:pt idx="5622">
                  <c:v>-7.4864057785535065</c:v>
                </c:pt>
                <c:pt idx="5623">
                  <c:v>-7.3433741954302301</c:v>
                </c:pt>
                <c:pt idx="5624">
                  <c:v>-7.4541952865924577</c:v>
                </c:pt>
                <c:pt idx="5625">
                  <c:v>-7.317688382441756</c:v>
                </c:pt>
                <c:pt idx="5626">
                  <c:v>-7.2681144674209941</c:v>
                </c:pt>
                <c:pt idx="5627">
                  <c:v>-7.427334922956863</c:v>
                </c:pt>
                <c:pt idx="5628">
                  <c:v>-7.4645112737195429</c:v>
                </c:pt>
                <c:pt idx="5629">
                  <c:v>-7.2705443408881187</c:v>
                </c:pt>
                <c:pt idx="5630">
                  <c:v>-7.5984901512158087</c:v>
                </c:pt>
                <c:pt idx="5631">
                  <c:v>-7.5343127743371152</c:v>
                </c:pt>
                <c:pt idx="5632">
                  <c:v>-7.3871157792235964</c:v>
                </c:pt>
                <c:pt idx="5633">
                  <c:v>-7.6028765507559992</c:v>
                </c:pt>
                <c:pt idx="5634">
                  <c:v>-7.5543363880069991</c:v>
                </c:pt>
                <c:pt idx="5635">
                  <c:v>-7.7085689275046443</c:v>
                </c:pt>
                <c:pt idx="5636">
                  <c:v>-7.2314601119804145</c:v>
                </c:pt>
                <c:pt idx="5637">
                  <c:v>-7.532326119231092</c:v>
                </c:pt>
                <c:pt idx="5638">
                  <c:v>-7.3434065630640477</c:v>
                </c:pt>
                <c:pt idx="5639">
                  <c:v>-7.5301712563535572</c:v>
                </c:pt>
                <c:pt idx="5640">
                  <c:v>-7.3961701261975099</c:v>
                </c:pt>
                <c:pt idx="5641">
                  <c:v>-7.3138190402446623</c:v>
                </c:pt>
                <c:pt idx="5642">
                  <c:v>-7.3484609658590161</c:v>
                </c:pt>
                <c:pt idx="5643">
                  <c:v>-7.7041721549673259</c:v>
                </c:pt>
                <c:pt idx="5644">
                  <c:v>-7.3783078465964991</c:v>
                </c:pt>
                <c:pt idx="5645">
                  <c:v>-7.5316779811564816</c:v>
                </c:pt>
                <c:pt idx="5646">
                  <c:v>-7.6510945515926743</c:v>
                </c:pt>
                <c:pt idx="5647">
                  <c:v>-7.2968232553983103</c:v>
                </c:pt>
                <c:pt idx="5648">
                  <c:v>-7.7930512002775565</c:v>
                </c:pt>
                <c:pt idx="5649">
                  <c:v>-7.7488808733900072</c:v>
                </c:pt>
                <c:pt idx="5650">
                  <c:v>-7.6245829673767584</c:v>
                </c:pt>
                <c:pt idx="5651">
                  <c:v>-7.672227952028865</c:v>
                </c:pt>
                <c:pt idx="5652">
                  <c:v>-7.6906599776970674</c:v>
                </c:pt>
                <c:pt idx="5653">
                  <c:v>-7.7874315669720584</c:v>
                </c:pt>
                <c:pt idx="5654">
                  <c:v>-7.8228090511607284</c:v>
                </c:pt>
                <c:pt idx="5655">
                  <c:v>-7.7068726140908428</c:v>
                </c:pt>
                <c:pt idx="5656">
                  <c:v>-7.9030114954155239</c:v>
                </c:pt>
                <c:pt idx="5657">
                  <c:v>-7.6708679486568787</c:v>
                </c:pt>
                <c:pt idx="5658">
                  <c:v>-7.6264682115940952</c:v>
                </c:pt>
                <c:pt idx="5659">
                  <c:v>-7.894225209574901</c:v>
                </c:pt>
                <c:pt idx="5660">
                  <c:v>-7.4696523946531146</c:v>
                </c:pt>
                <c:pt idx="5661">
                  <c:v>-7.7220023675022897</c:v>
                </c:pt>
                <c:pt idx="5662">
                  <c:v>-7.9033815069586399</c:v>
                </c:pt>
                <c:pt idx="5663">
                  <c:v>-7.8010458165757024</c:v>
                </c:pt>
                <c:pt idx="5664">
                  <c:v>-7.8118261258403043</c:v>
                </c:pt>
                <c:pt idx="5665">
                  <c:v>-7.47486881731112</c:v>
                </c:pt>
                <c:pt idx="5666">
                  <c:v>-7.8287384879326405</c:v>
                </c:pt>
                <c:pt idx="5667">
                  <c:v>-7.6187356414147756</c:v>
                </c:pt>
                <c:pt idx="5668">
                  <c:v>-7.8651078964669496</c:v>
                </c:pt>
                <c:pt idx="5669">
                  <c:v>-7.9721889936640755</c:v>
                </c:pt>
                <c:pt idx="5670">
                  <c:v>-7.9014657783817777</c:v>
                </c:pt>
                <c:pt idx="5671">
                  <c:v>-7.8551427269824892</c:v>
                </c:pt>
                <c:pt idx="5672">
                  <c:v>-7.8919499902082357</c:v>
                </c:pt>
                <c:pt idx="5673">
                  <c:v>-7.9202675136408329</c:v>
                </c:pt>
                <c:pt idx="5674">
                  <c:v>-7.9394465077095688</c:v>
                </c:pt>
                <c:pt idx="5675">
                  <c:v>-7.8148706025485737</c:v>
                </c:pt>
                <c:pt idx="5676">
                  <c:v>-7.7621722282927186</c:v>
                </c:pt>
                <c:pt idx="5677">
                  <c:v>-7.8293776596077835</c:v>
                </c:pt>
                <c:pt idx="5678">
                  <c:v>-7.6941775561615744</c:v>
                </c:pt>
                <c:pt idx="5679">
                  <c:v>-7.6422363205167043</c:v>
                </c:pt>
                <c:pt idx="5680">
                  <c:v>-7.6323738514799233</c:v>
                </c:pt>
                <c:pt idx="5681">
                  <c:v>-7.6612533142773165</c:v>
                </c:pt>
                <c:pt idx="5682">
                  <c:v>-7.656803009984392</c:v>
                </c:pt>
                <c:pt idx="5683">
                  <c:v>-7.753153320637507</c:v>
                </c:pt>
                <c:pt idx="5684">
                  <c:v>-7.4187110868004558</c:v>
                </c:pt>
                <c:pt idx="5685">
                  <c:v>-7.8246885640860908</c:v>
                </c:pt>
                <c:pt idx="5686">
                  <c:v>-7.6300774571311347</c:v>
                </c:pt>
                <c:pt idx="5687">
                  <c:v>-7.6783077538247868</c:v>
                </c:pt>
                <c:pt idx="5688">
                  <c:v>-7.646272474843463</c:v>
                </c:pt>
                <c:pt idx="5689">
                  <c:v>-7.6308084396589759</c:v>
                </c:pt>
                <c:pt idx="5690">
                  <c:v>-7.5103049094391139</c:v>
                </c:pt>
                <c:pt idx="5691">
                  <c:v>-7.6337453447978154</c:v>
                </c:pt>
                <c:pt idx="5692">
                  <c:v>-7.5178184665506631</c:v>
                </c:pt>
                <c:pt idx="5693">
                  <c:v>-7.5620144156286706</c:v>
                </c:pt>
                <c:pt idx="5694">
                  <c:v>-7.5383547868615564</c:v>
                </c:pt>
                <c:pt idx="5695">
                  <c:v>-7.5131069422797347</c:v>
                </c:pt>
                <c:pt idx="5696">
                  <c:v>-7.6870205915385847</c:v>
                </c:pt>
                <c:pt idx="5697">
                  <c:v>-7.7397542574398237</c:v>
                </c:pt>
                <c:pt idx="5698">
                  <c:v>-7.678281540775922</c:v>
                </c:pt>
                <c:pt idx="5699">
                  <c:v>-7.738942363085588</c:v>
                </c:pt>
                <c:pt idx="5700">
                  <c:v>-7.6697178942327637</c:v>
                </c:pt>
                <c:pt idx="5701">
                  <c:v>-7.7913849445733874</c:v>
                </c:pt>
                <c:pt idx="5702">
                  <c:v>-7.6385377920436204</c:v>
                </c:pt>
                <c:pt idx="5703">
                  <c:v>-7.6472600979579308</c:v>
                </c:pt>
                <c:pt idx="5704">
                  <c:v>-7.4925257457636008</c:v>
                </c:pt>
                <c:pt idx="5705">
                  <c:v>-7.7315099305130364</c:v>
                </c:pt>
                <c:pt idx="5706">
                  <c:v>-7.7534062082341704</c:v>
                </c:pt>
                <c:pt idx="5707">
                  <c:v>-7.6749093094587995</c:v>
                </c:pt>
                <c:pt idx="5708">
                  <c:v>-7.6415015254239105</c:v>
                </c:pt>
                <c:pt idx="5709">
                  <c:v>-7.661245814216322</c:v>
                </c:pt>
                <c:pt idx="5710">
                  <c:v>-7.7413745794131295</c:v>
                </c:pt>
                <c:pt idx="5711">
                  <c:v>-7.6625185855903499</c:v>
                </c:pt>
                <c:pt idx="5712">
                  <c:v>-7.5886041239656699</c:v>
                </c:pt>
                <c:pt idx="5713">
                  <c:v>-7.6538579813001828</c:v>
                </c:pt>
                <c:pt idx="5714">
                  <c:v>-7.6913694849126912</c:v>
                </c:pt>
                <c:pt idx="5715">
                  <c:v>-7.6046168199320974</c:v>
                </c:pt>
                <c:pt idx="5716">
                  <c:v>-7.9737529459347645</c:v>
                </c:pt>
                <c:pt idx="5717">
                  <c:v>-7.7400798188412168</c:v>
                </c:pt>
                <c:pt idx="5718">
                  <c:v>-7.7385554887139163</c:v>
                </c:pt>
                <c:pt idx="5719">
                  <c:v>-7.6194218679376924</c:v>
                </c:pt>
                <c:pt idx="5720">
                  <c:v>-7.6030193225794296</c:v>
                </c:pt>
                <c:pt idx="5721">
                  <c:v>-7.566134550325776</c:v>
                </c:pt>
                <c:pt idx="5722">
                  <c:v>-7.5912493394842295</c:v>
                </c:pt>
                <c:pt idx="5723">
                  <c:v>-7.2950678821602111</c:v>
                </c:pt>
                <c:pt idx="5724">
                  <c:v>-7.5837363272468705</c:v>
                </c:pt>
                <c:pt idx="5725">
                  <c:v>-7.4608871778527819</c:v>
                </c:pt>
                <c:pt idx="5726">
                  <c:v>-7.5098541581760436</c:v>
                </c:pt>
                <c:pt idx="5727">
                  <c:v>-7.6097853848501096</c:v>
                </c:pt>
                <c:pt idx="5728">
                  <c:v>-7.6266206400842362</c:v>
                </c:pt>
                <c:pt idx="5729">
                  <c:v>-7.5519561719811668</c:v>
                </c:pt>
                <c:pt idx="5730">
                  <c:v>-7.5615351683586018</c:v>
                </c:pt>
                <c:pt idx="5731">
                  <c:v>-7.5156775419530808</c:v>
                </c:pt>
                <c:pt idx="5732">
                  <c:v>-7.5040935091329697</c:v>
                </c:pt>
                <c:pt idx="5733">
                  <c:v>-7.6403156902504321</c:v>
                </c:pt>
                <c:pt idx="5734">
                  <c:v>-7.55109828830971</c:v>
                </c:pt>
                <c:pt idx="5735">
                  <c:v>-7.4548521289821812</c:v>
                </c:pt>
                <c:pt idx="5736">
                  <c:v>-7.5624743832445329</c:v>
                </c:pt>
                <c:pt idx="5737">
                  <c:v>-7.3881190662206997</c:v>
                </c:pt>
                <c:pt idx="5738">
                  <c:v>-7.5787936029531489</c:v>
                </c:pt>
                <c:pt idx="5739">
                  <c:v>-7.6244019785720374</c:v>
                </c:pt>
                <c:pt idx="5740">
                  <c:v>-7.6287960649453535</c:v>
                </c:pt>
                <c:pt idx="5741">
                  <c:v>-7.4449661428855674</c:v>
                </c:pt>
                <c:pt idx="5742">
                  <c:v>-7.5902682047879866</c:v>
                </c:pt>
                <c:pt idx="5743">
                  <c:v>-8.0435860188598607</c:v>
                </c:pt>
                <c:pt idx="5744">
                  <c:v>-7.7750346132168247</c:v>
                </c:pt>
                <c:pt idx="5745">
                  <c:v>-7.9886461728494229</c:v>
                </c:pt>
                <c:pt idx="5746">
                  <c:v>-7.7538515044878409</c:v>
                </c:pt>
                <c:pt idx="5747">
                  <c:v>-7.7537363367742973</c:v>
                </c:pt>
                <c:pt idx="5748">
                  <c:v>-7.8511429331242333</c:v>
                </c:pt>
                <c:pt idx="5749">
                  <c:v>-7.7693839550493804</c:v>
                </c:pt>
                <c:pt idx="5750">
                  <c:v>-7.7875626152632993</c:v>
                </c:pt>
                <c:pt idx="5751">
                  <c:v>-7.517045406371814</c:v>
                </c:pt>
                <c:pt idx="5752">
                  <c:v>-7.6743695796137823</c:v>
                </c:pt>
                <c:pt idx="5753">
                  <c:v>-7.7192210282669649</c:v>
                </c:pt>
                <c:pt idx="5754">
                  <c:v>-7.5973631098832595</c:v>
                </c:pt>
                <c:pt idx="5755">
                  <c:v>-7.6518574703646758</c:v>
                </c:pt>
                <c:pt idx="5756">
                  <c:v>-7.6204634794569071</c:v>
                </c:pt>
                <c:pt idx="5757">
                  <c:v>-7.8655402328494439</c:v>
                </c:pt>
                <c:pt idx="5758">
                  <c:v>-7.9055815368308746</c:v>
                </c:pt>
                <c:pt idx="5759">
                  <c:v>-7.8205662976133627</c:v>
                </c:pt>
                <c:pt idx="5760">
                  <c:v>-7.7123236169865494</c:v>
                </c:pt>
                <c:pt idx="5761">
                  <c:v>-7.804140485392641</c:v>
                </c:pt>
                <c:pt idx="5762">
                  <c:v>-7.9524767824705522</c:v>
                </c:pt>
                <c:pt idx="5763">
                  <c:v>-7.8541201918366443</c:v>
                </c:pt>
                <c:pt idx="5764">
                  <c:v>-7.8261216592167226</c:v>
                </c:pt>
                <c:pt idx="5765">
                  <c:v>-7.8352889381911872</c:v>
                </c:pt>
                <c:pt idx="5766">
                  <c:v>-7.9366270335354816</c:v>
                </c:pt>
                <c:pt idx="5767">
                  <c:v>-7.7305874787749751</c:v>
                </c:pt>
                <c:pt idx="5768">
                  <c:v>-7.8392970283015506</c:v>
                </c:pt>
                <c:pt idx="5769">
                  <c:v>-7.9039294873585186</c:v>
                </c:pt>
                <c:pt idx="5770">
                  <c:v>-7.7552518155173056</c:v>
                </c:pt>
                <c:pt idx="5771">
                  <c:v>-7.7634233817234444</c:v>
                </c:pt>
                <c:pt idx="5772">
                  <c:v>-7.7177248598369053</c:v>
                </c:pt>
                <c:pt idx="5773">
                  <c:v>-7.7517389502687273</c:v>
                </c:pt>
                <c:pt idx="5774">
                  <c:v>-7.6292929017356181</c:v>
                </c:pt>
                <c:pt idx="5775">
                  <c:v>-7.7514326824972057</c:v>
                </c:pt>
                <c:pt idx="5776">
                  <c:v>-7.7010351027234636</c:v>
                </c:pt>
                <c:pt idx="5777">
                  <c:v>-7.8219478906488948</c:v>
                </c:pt>
                <c:pt idx="5778">
                  <c:v>-7.5861022028123504</c:v>
                </c:pt>
                <c:pt idx="5779">
                  <c:v>-7.5101442639955662</c:v>
                </c:pt>
                <c:pt idx="5780">
                  <c:v>-7.6486772367477363</c:v>
                </c:pt>
                <c:pt idx="5781">
                  <c:v>-7.675941753835569</c:v>
                </c:pt>
                <c:pt idx="5782">
                  <c:v>-7.7091440253479249</c:v>
                </c:pt>
                <c:pt idx="5783">
                  <c:v>-7.514755542074103</c:v>
                </c:pt>
                <c:pt idx="5784">
                  <c:v>-7.6934212682996828</c:v>
                </c:pt>
                <c:pt idx="5785">
                  <c:v>-7.727708039147041</c:v>
                </c:pt>
                <c:pt idx="5786">
                  <c:v>-7.5778449736368714</c:v>
                </c:pt>
                <c:pt idx="5787">
                  <c:v>-7.616271718253298</c:v>
                </c:pt>
                <c:pt idx="5788">
                  <c:v>-7.7934793920862999</c:v>
                </c:pt>
                <c:pt idx="5789">
                  <c:v>-7.7347070506142757</c:v>
                </c:pt>
                <c:pt idx="5790">
                  <c:v>-7.8233776251580789</c:v>
                </c:pt>
                <c:pt idx="5791">
                  <c:v>-7.7495430336351978</c:v>
                </c:pt>
                <c:pt idx="5792">
                  <c:v>-7.7253194949454818</c:v>
                </c:pt>
                <c:pt idx="5793">
                  <c:v>-7.6676783897166922</c:v>
                </c:pt>
                <c:pt idx="5794">
                  <c:v>-7.8784723560076264</c:v>
                </c:pt>
                <c:pt idx="5795">
                  <c:v>-7.918662984020064</c:v>
                </c:pt>
                <c:pt idx="5796">
                  <c:v>-7.7149873484039233</c:v>
                </c:pt>
                <c:pt idx="5797">
                  <c:v>-7.9078389969839513</c:v>
                </c:pt>
                <c:pt idx="5798">
                  <c:v>-7.7691032565896379</c:v>
                </c:pt>
                <c:pt idx="5799">
                  <c:v>-7.9748322161162122</c:v>
                </c:pt>
                <c:pt idx="5800">
                  <c:v>-7.9683835695145477</c:v>
                </c:pt>
                <c:pt idx="5801">
                  <c:v>-8.0397172865422704</c:v>
                </c:pt>
                <c:pt idx="5802">
                  <c:v>-7.9492061676628367</c:v>
                </c:pt>
                <c:pt idx="5803">
                  <c:v>-8.0522232347443712</c:v>
                </c:pt>
                <c:pt idx="5804">
                  <c:v>-8.0171197319456979</c:v>
                </c:pt>
                <c:pt idx="5805">
                  <c:v>-8.012920828730973</c:v>
                </c:pt>
                <c:pt idx="5806">
                  <c:v>-7.9308158602726886</c:v>
                </c:pt>
                <c:pt idx="5807">
                  <c:v>-7.8501392460172736</c:v>
                </c:pt>
                <c:pt idx="5808">
                  <c:v>-8.110445484608487</c:v>
                </c:pt>
                <c:pt idx="5809">
                  <c:v>-8.1693820197024536</c:v>
                </c:pt>
                <c:pt idx="5810">
                  <c:v>-8.0192788078026886</c:v>
                </c:pt>
                <c:pt idx="5811">
                  <c:v>-8.0945476166885744</c:v>
                </c:pt>
                <c:pt idx="5812">
                  <c:v>-8.0587744661536185</c:v>
                </c:pt>
                <c:pt idx="5813">
                  <c:v>-7.888502228121852</c:v>
                </c:pt>
                <c:pt idx="5814">
                  <c:v>-7.8056792488935711</c:v>
                </c:pt>
                <c:pt idx="5815">
                  <c:v>-7.8306104091916184</c:v>
                </c:pt>
                <c:pt idx="5816">
                  <c:v>-7.8318372412942594</c:v>
                </c:pt>
                <c:pt idx="5817">
                  <c:v>-7.8550092371636016</c:v>
                </c:pt>
                <c:pt idx="5818">
                  <c:v>-7.8463664375957975</c:v>
                </c:pt>
                <c:pt idx="5819">
                  <c:v>-6.9520470366740472</c:v>
                </c:pt>
                <c:pt idx="5820">
                  <c:v>-7.9507001651546227</c:v>
                </c:pt>
                <c:pt idx="5821">
                  <c:v>-7.7922571254886774</c:v>
                </c:pt>
                <c:pt idx="5822">
                  <c:v>-7.7609742447071195</c:v>
                </c:pt>
                <c:pt idx="5823">
                  <c:v>-7.829070296807461</c:v>
                </c:pt>
                <c:pt idx="5824">
                  <c:v>-7.48495976657928</c:v>
                </c:pt>
                <c:pt idx="5825">
                  <c:v>-7.5103782784131878</c:v>
                </c:pt>
                <c:pt idx="5826">
                  <c:v>-7.6743913523639851</c:v>
                </c:pt>
                <c:pt idx="5827">
                  <c:v>-7.7868956940507994</c:v>
                </c:pt>
                <c:pt idx="5828">
                  <c:v>-7.631279352215059</c:v>
                </c:pt>
                <c:pt idx="5829">
                  <c:v>-7.500299429043733</c:v>
                </c:pt>
                <c:pt idx="5830">
                  <c:v>-7.5491652128329312</c:v>
                </c:pt>
                <c:pt idx="5831">
                  <c:v>-7.4147916706539974</c:v>
                </c:pt>
                <c:pt idx="5832">
                  <c:v>-7.6663058976141674</c:v>
                </c:pt>
                <c:pt idx="5833">
                  <c:v>-7.6396660894023416</c:v>
                </c:pt>
                <c:pt idx="5834">
                  <c:v>-7.6471013164010282</c:v>
                </c:pt>
                <c:pt idx="5835">
                  <c:v>-7.6768725394123161</c:v>
                </c:pt>
                <c:pt idx="5836">
                  <c:v>-7.6037049756953801</c:v>
                </c:pt>
                <c:pt idx="5837">
                  <c:v>-7.6954378930658818</c:v>
                </c:pt>
                <c:pt idx="5838">
                  <c:v>-7.7480232534431037</c:v>
                </c:pt>
                <c:pt idx="5839">
                  <c:v>-7.9597930344819101</c:v>
                </c:pt>
                <c:pt idx="5840">
                  <c:v>-7.8495972711757345</c:v>
                </c:pt>
                <c:pt idx="5841">
                  <c:v>-7.9607626646814644</c:v>
                </c:pt>
                <c:pt idx="5842">
                  <c:v>-8.054503565012606</c:v>
                </c:pt>
                <c:pt idx="5843">
                  <c:v>-7.8091903515509653</c:v>
                </c:pt>
                <c:pt idx="5844">
                  <c:v>-7.8708007087775922</c:v>
                </c:pt>
                <c:pt idx="5845">
                  <c:v>-7.6300156251517537</c:v>
                </c:pt>
                <c:pt idx="5846">
                  <c:v>-7.4908529670647095</c:v>
                </c:pt>
                <c:pt idx="5847">
                  <c:v>-7.9032550446676231</c:v>
                </c:pt>
                <c:pt idx="5848">
                  <c:v>-7.9903669732533267</c:v>
                </c:pt>
                <c:pt idx="5849">
                  <c:v>-7.7928454122424995</c:v>
                </c:pt>
                <c:pt idx="5850">
                  <c:v>-7.90251752883675</c:v>
                </c:pt>
                <c:pt idx="5851">
                  <c:v>-7.9550429393483002</c:v>
                </c:pt>
                <c:pt idx="5852">
                  <c:v>-7.7130173987279615</c:v>
                </c:pt>
                <c:pt idx="5853">
                  <c:v>-7.9167886819914157</c:v>
                </c:pt>
                <c:pt idx="5854">
                  <c:v>-7.6252468225736392</c:v>
                </c:pt>
                <c:pt idx="5855">
                  <c:v>-7.7971364038359914</c:v>
                </c:pt>
                <c:pt idx="5856">
                  <c:v>-7.8337766043260926</c:v>
                </c:pt>
                <c:pt idx="5857">
                  <c:v>-7.7650142887103035</c:v>
                </c:pt>
                <c:pt idx="5858">
                  <c:v>-7.6657875733578296</c:v>
                </c:pt>
                <c:pt idx="5859">
                  <c:v>-7.8598799561035548</c:v>
                </c:pt>
                <c:pt idx="5860">
                  <c:v>-7.6888307676336476</c:v>
                </c:pt>
                <c:pt idx="5861">
                  <c:v>-8.0265921696116358</c:v>
                </c:pt>
                <c:pt idx="5862">
                  <c:v>-7.65708010742987</c:v>
                </c:pt>
                <c:pt idx="5863">
                  <c:v>-7.6604048951564474</c:v>
                </c:pt>
                <c:pt idx="5864">
                  <c:v>-7.7108045236960576</c:v>
                </c:pt>
                <c:pt idx="5865">
                  <c:v>-7.6117424498153063</c:v>
                </c:pt>
                <c:pt idx="5866">
                  <c:v>-7.7367076777193011</c:v>
                </c:pt>
                <c:pt idx="5867">
                  <c:v>-7.7043262878969898</c:v>
                </c:pt>
                <c:pt idx="5868">
                  <c:v>-7.6713398525184662</c:v>
                </c:pt>
                <c:pt idx="5869">
                  <c:v>-7.4514918280557563</c:v>
                </c:pt>
                <c:pt idx="5870">
                  <c:v>-7.5198376744243456</c:v>
                </c:pt>
                <c:pt idx="5871">
                  <c:v>-7.5365495123366877</c:v>
                </c:pt>
                <c:pt idx="5872">
                  <c:v>-7.5466913917273892</c:v>
                </c:pt>
                <c:pt idx="5873">
                  <c:v>-7.6037175913140187</c:v>
                </c:pt>
                <c:pt idx="5874">
                  <c:v>-7.2448278869119198</c:v>
                </c:pt>
                <c:pt idx="5875">
                  <c:v>-7.4168491631493083</c:v>
                </c:pt>
                <c:pt idx="5876">
                  <c:v>-7.6472682270654069</c:v>
                </c:pt>
                <c:pt idx="5877">
                  <c:v>-7.6655787581411117</c:v>
                </c:pt>
                <c:pt idx="5878">
                  <c:v>-7.7847529542973692</c:v>
                </c:pt>
                <c:pt idx="5879">
                  <c:v>-7.6914213824560873</c:v>
                </c:pt>
                <c:pt idx="5880">
                  <c:v>-7.6986170938316389</c:v>
                </c:pt>
                <c:pt idx="5881">
                  <c:v>-7.7518061524763926</c:v>
                </c:pt>
                <c:pt idx="5882">
                  <c:v>-7.7793486834102588</c:v>
                </c:pt>
                <c:pt idx="5883">
                  <c:v>-7.9232129554480002</c:v>
                </c:pt>
                <c:pt idx="5884">
                  <c:v>-7.8602105389255827</c:v>
                </c:pt>
                <c:pt idx="5885">
                  <c:v>-7.869932295648252</c:v>
                </c:pt>
                <c:pt idx="5886">
                  <c:v>-7.8751995254303209</c:v>
                </c:pt>
                <c:pt idx="5887">
                  <c:v>-7.9154866469854479</c:v>
                </c:pt>
                <c:pt idx="5888">
                  <c:v>-7.9298191375479332</c:v>
                </c:pt>
                <c:pt idx="5889">
                  <c:v>-7.8992372274806266</c:v>
                </c:pt>
                <c:pt idx="5890">
                  <c:v>-7.9838451085254114</c:v>
                </c:pt>
                <c:pt idx="5891">
                  <c:v>-8.1141843803932865</c:v>
                </c:pt>
                <c:pt idx="5892">
                  <c:v>-7.9039578954471335</c:v>
                </c:pt>
                <c:pt idx="5893">
                  <c:v>-8.059560792426268</c:v>
                </c:pt>
                <c:pt idx="5894">
                  <c:v>-8.0795998653539147</c:v>
                </c:pt>
                <c:pt idx="5895">
                  <c:v>-7.8448272045571255</c:v>
                </c:pt>
                <c:pt idx="5896">
                  <c:v>-8.0263724615647227</c:v>
                </c:pt>
                <c:pt idx="5897">
                  <c:v>-7.757320586385319</c:v>
                </c:pt>
                <c:pt idx="5898">
                  <c:v>-7.7640181298795907</c:v>
                </c:pt>
                <c:pt idx="5899">
                  <c:v>-8.0661907047962842</c:v>
                </c:pt>
                <c:pt idx="5900">
                  <c:v>-7.9685555594034119</c:v>
                </c:pt>
                <c:pt idx="5901">
                  <c:v>-7.9594654475731774</c:v>
                </c:pt>
                <c:pt idx="5902">
                  <c:v>-7.9044145408498023</c:v>
                </c:pt>
                <c:pt idx="5903">
                  <c:v>-7.8026604608394612</c:v>
                </c:pt>
                <c:pt idx="5904">
                  <c:v>-7.7221848867922604</c:v>
                </c:pt>
                <c:pt idx="5905">
                  <c:v>-7.9694672763046537</c:v>
                </c:pt>
                <c:pt idx="5906">
                  <c:v>-7.8385811365057956</c:v>
                </c:pt>
                <c:pt idx="5907">
                  <c:v>-7.8208113375720645</c:v>
                </c:pt>
                <c:pt idx="5908">
                  <c:v>-7.8034508538063596</c:v>
                </c:pt>
                <c:pt idx="5909">
                  <c:v>-7.7598351948751088</c:v>
                </c:pt>
                <c:pt idx="5910">
                  <c:v>-7.9030628319197938</c:v>
                </c:pt>
                <c:pt idx="5911">
                  <c:v>-7.8844618715984582</c:v>
                </c:pt>
                <c:pt idx="5912">
                  <c:v>-7.9164703087356347</c:v>
                </c:pt>
                <c:pt idx="5913">
                  <c:v>-7.8940930898478978</c:v>
                </c:pt>
                <c:pt idx="5914">
                  <c:v>-8.0449100106160465</c:v>
                </c:pt>
                <c:pt idx="5915">
                  <c:v>-7.8271724585284641</c:v>
                </c:pt>
                <c:pt idx="5916">
                  <c:v>-7.5665723871341406</c:v>
                </c:pt>
                <c:pt idx="5917">
                  <c:v>-7.9257036495222088</c:v>
                </c:pt>
                <c:pt idx="5918">
                  <c:v>-7.8479638691127285</c:v>
                </c:pt>
                <c:pt idx="5919">
                  <c:v>-7.9831620401860759</c:v>
                </c:pt>
                <c:pt idx="5920">
                  <c:v>-7.9997020779480676</c:v>
                </c:pt>
                <c:pt idx="5921">
                  <c:v>-8.004723546476523</c:v>
                </c:pt>
                <c:pt idx="5922">
                  <c:v>-8.0335304683970765</c:v>
                </c:pt>
                <c:pt idx="5923">
                  <c:v>-8.1075176120464896</c:v>
                </c:pt>
                <c:pt idx="5924">
                  <c:v>-8.1580443938810365</c:v>
                </c:pt>
                <c:pt idx="5925">
                  <c:v>-8.2020950480945487</c:v>
                </c:pt>
                <c:pt idx="5926">
                  <c:v>-8.1863095662288785</c:v>
                </c:pt>
                <c:pt idx="5927">
                  <c:v>-8.1449273488970917</c:v>
                </c:pt>
                <c:pt idx="5928">
                  <c:v>-8.3381969449462865</c:v>
                </c:pt>
                <c:pt idx="5929">
                  <c:v>-8.2504026510703987</c:v>
                </c:pt>
                <c:pt idx="5930">
                  <c:v>-8.1700819189243887</c:v>
                </c:pt>
                <c:pt idx="5931">
                  <c:v>-8.272871142727789</c:v>
                </c:pt>
                <c:pt idx="5932">
                  <c:v>-8.313880224503345</c:v>
                </c:pt>
                <c:pt idx="5933">
                  <c:v>-8.3348386220009516</c:v>
                </c:pt>
                <c:pt idx="5934">
                  <c:v>-8.3708096663119846</c:v>
                </c:pt>
                <c:pt idx="5935">
                  <c:v>-8.1281287090200429</c:v>
                </c:pt>
                <c:pt idx="5936">
                  <c:v>-8.4193282078185874</c:v>
                </c:pt>
                <c:pt idx="5937">
                  <c:v>-8.2105724973163152</c:v>
                </c:pt>
                <c:pt idx="5938">
                  <c:v>-8.4779015592925777</c:v>
                </c:pt>
                <c:pt idx="5939">
                  <c:v>-8.2856821684856197</c:v>
                </c:pt>
                <c:pt idx="5940">
                  <c:v>-8.2561354488456473</c:v>
                </c:pt>
                <c:pt idx="5941">
                  <c:v>-8.2522733950302083</c:v>
                </c:pt>
                <c:pt idx="5942">
                  <c:v>-8.3491758557775455</c:v>
                </c:pt>
                <c:pt idx="5943">
                  <c:v>-8.4914182962904317</c:v>
                </c:pt>
                <c:pt idx="5944">
                  <c:v>-8.3365079028623779</c:v>
                </c:pt>
                <c:pt idx="5945">
                  <c:v>-8.4574168013207718</c:v>
                </c:pt>
                <c:pt idx="5946">
                  <c:v>-8.3319724501045087</c:v>
                </c:pt>
                <c:pt idx="5947">
                  <c:v>-8.3801223458054519</c:v>
                </c:pt>
                <c:pt idx="5948">
                  <c:v>-8.2414920375298628</c:v>
                </c:pt>
                <c:pt idx="5949">
                  <c:v>-8.0177271718685503</c:v>
                </c:pt>
                <c:pt idx="5950">
                  <c:v>-8.1680557368636322</c:v>
                </c:pt>
                <c:pt idx="5951">
                  <c:v>-8.3638538625044223</c:v>
                </c:pt>
                <c:pt idx="5952">
                  <c:v>-8.1040640324519622</c:v>
                </c:pt>
                <c:pt idx="5953">
                  <c:v>-8.2539810495482424</c:v>
                </c:pt>
                <c:pt idx="5954">
                  <c:v>-8.30250674584736</c:v>
                </c:pt>
                <c:pt idx="5955">
                  <c:v>-8.3752704161211398</c:v>
                </c:pt>
                <c:pt idx="5956">
                  <c:v>-8.2079217071097332</c:v>
                </c:pt>
                <c:pt idx="5957">
                  <c:v>-8.3883668527979118</c:v>
                </c:pt>
                <c:pt idx="5958">
                  <c:v>-8.3838315392466445</c:v>
                </c:pt>
                <c:pt idx="5959">
                  <c:v>-8.4304772935719576</c:v>
                </c:pt>
                <c:pt idx="5960">
                  <c:v>-8.7733797789860226</c:v>
                </c:pt>
                <c:pt idx="5961">
                  <c:v>-8.3043390381407853</c:v>
                </c:pt>
                <c:pt idx="5962">
                  <c:v>-8.3964301203259595</c:v>
                </c:pt>
                <c:pt idx="5963">
                  <c:v>-8.3003875808663974</c:v>
                </c:pt>
                <c:pt idx="5964">
                  <c:v>-8.3755305463367513</c:v>
                </c:pt>
                <c:pt idx="5965">
                  <c:v>-8.3319611890789744</c:v>
                </c:pt>
                <c:pt idx="5966">
                  <c:v>-8.2651808483040767</c:v>
                </c:pt>
                <c:pt idx="5967">
                  <c:v>-8.244077755897905</c:v>
                </c:pt>
                <c:pt idx="5968">
                  <c:v>-7.9956844406149363</c:v>
                </c:pt>
                <c:pt idx="5969">
                  <c:v>-8.186646738539082</c:v>
                </c:pt>
                <c:pt idx="5970">
                  <c:v>-8.4097896533181338</c:v>
                </c:pt>
                <c:pt idx="5971">
                  <c:v>-8.2991068929220582</c:v>
                </c:pt>
                <c:pt idx="5972">
                  <c:v>-8.3756219984150846</c:v>
                </c:pt>
                <c:pt idx="5973">
                  <c:v>-8.3894820045783636</c:v>
                </c:pt>
                <c:pt idx="5974">
                  <c:v>-8.4073678557469389</c:v>
                </c:pt>
                <c:pt idx="5975">
                  <c:v>-8.4771205168737929</c:v>
                </c:pt>
                <c:pt idx="5976">
                  <c:v>-8.3241334900529864</c:v>
                </c:pt>
                <c:pt idx="5977">
                  <c:v>-8.5389635806965458</c:v>
                </c:pt>
                <c:pt idx="5978">
                  <c:v>-8.6148571801135443</c:v>
                </c:pt>
                <c:pt idx="5979">
                  <c:v>-8.4924199655462385</c:v>
                </c:pt>
                <c:pt idx="5980">
                  <c:v>-8.5374855398719909</c:v>
                </c:pt>
                <c:pt idx="5981">
                  <c:v>-8.5018287115027356</c:v>
                </c:pt>
                <c:pt idx="5982">
                  <c:v>-8.5886625402879613</c:v>
                </c:pt>
                <c:pt idx="5983">
                  <c:v>-8.6813873457943771</c:v>
                </c:pt>
                <c:pt idx="5984">
                  <c:v>-8.5685528681667122</c:v>
                </c:pt>
                <c:pt idx="5985">
                  <c:v>-8.4351102731269112</c:v>
                </c:pt>
                <c:pt idx="5986">
                  <c:v>-8.5709237796216087</c:v>
                </c:pt>
                <c:pt idx="5987">
                  <c:v>-8.3186608766750112</c:v>
                </c:pt>
                <c:pt idx="5988">
                  <c:v>-8.3517743782332232</c:v>
                </c:pt>
                <c:pt idx="5989">
                  <c:v>-8.4526039235173656</c:v>
                </c:pt>
                <c:pt idx="5990">
                  <c:v>-8.6172677673780562</c:v>
                </c:pt>
                <c:pt idx="5991">
                  <c:v>-8.6059590135601169</c:v>
                </c:pt>
                <c:pt idx="5992">
                  <c:v>-8.4588298636694823</c:v>
                </c:pt>
                <c:pt idx="5993">
                  <c:v>-8.4343088811364986</c:v>
                </c:pt>
                <c:pt idx="5994">
                  <c:v>-8.617404912415827</c:v>
                </c:pt>
                <c:pt idx="5995">
                  <c:v>-8.5190633533702709</c:v>
                </c:pt>
                <c:pt idx="5996">
                  <c:v>-8.7197254328834628</c:v>
                </c:pt>
                <c:pt idx="5997">
                  <c:v>-8.6360662857648549</c:v>
                </c:pt>
                <c:pt idx="5998">
                  <c:v>-8.504391131383283</c:v>
                </c:pt>
                <c:pt idx="5999">
                  <c:v>-8.4143339306415932</c:v>
                </c:pt>
                <c:pt idx="6000">
                  <c:v>-7.9605316692479056</c:v>
                </c:pt>
                <c:pt idx="6001">
                  <c:v>-8.4420704053063123</c:v>
                </c:pt>
                <c:pt idx="6002">
                  <c:v>-8.4486359242992304</c:v>
                </c:pt>
                <c:pt idx="6003">
                  <c:v>-8.3934937465846247</c:v>
                </c:pt>
                <c:pt idx="6004">
                  <c:v>-8.3984543342096494</c:v>
                </c:pt>
                <c:pt idx="6005">
                  <c:v>-8.1871131892052205</c:v>
                </c:pt>
                <c:pt idx="6006">
                  <c:v>-8.245899313645122</c:v>
                </c:pt>
                <c:pt idx="6007">
                  <c:v>-8.1601358071023533</c:v>
                </c:pt>
                <c:pt idx="6008">
                  <c:v>-8.2148040786690792</c:v>
                </c:pt>
                <c:pt idx="6009">
                  <c:v>-8.0923328002219677</c:v>
                </c:pt>
                <c:pt idx="6010">
                  <c:v>-8.1149202439889869</c:v>
                </c:pt>
                <c:pt idx="6011">
                  <c:v>-8.0205191566712575</c:v>
                </c:pt>
                <c:pt idx="6012">
                  <c:v>-8.0174615021803675</c:v>
                </c:pt>
                <c:pt idx="6013">
                  <c:v>-8.0012426009773421</c:v>
                </c:pt>
                <c:pt idx="6014">
                  <c:v>-7.9716749318463176</c:v>
                </c:pt>
                <c:pt idx="6015">
                  <c:v>-8.138227444770795</c:v>
                </c:pt>
                <c:pt idx="6016">
                  <c:v>-8.0440660898245753</c:v>
                </c:pt>
                <c:pt idx="6017">
                  <c:v>-7.8885689168223028</c:v>
                </c:pt>
                <c:pt idx="6018">
                  <c:v>-7.8576092943422271</c:v>
                </c:pt>
                <c:pt idx="6019">
                  <c:v>-8.0961746477203</c:v>
                </c:pt>
                <c:pt idx="6020">
                  <c:v>-8.0392003756068355</c:v>
                </c:pt>
                <c:pt idx="6021">
                  <c:v>-7.9314158595045425</c:v>
                </c:pt>
                <c:pt idx="6022">
                  <c:v>-7.7760540188634764</c:v>
                </c:pt>
                <c:pt idx="6023">
                  <c:v>-8.1665678656487106</c:v>
                </c:pt>
                <c:pt idx="6024">
                  <c:v>-8.307820873159443</c:v>
                </c:pt>
                <c:pt idx="6025">
                  <c:v>-8.201886260937119</c:v>
                </c:pt>
                <c:pt idx="6026">
                  <c:v>-8.0209530557659559</c:v>
                </c:pt>
                <c:pt idx="6027">
                  <c:v>-8.0692337668789129</c:v>
                </c:pt>
                <c:pt idx="6028">
                  <c:v>-8.1766447580923654</c:v>
                </c:pt>
                <c:pt idx="6029">
                  <c:v>-8.1105714561497066</c:v>
                </c:pt>
                <c:pt idx="6030">
                  <c:v>-8.139168527910968</c:v>
                </c:pt>
                <c:pt idx="6031">
                  <c:v>-8.162698710762939</c:v>
                </c:pt>
                <c:pt idx="6032">
                  <c:v>-8.1237873445797462</c:v>
                </c:pt>
                <c:pt idx="6033">
                  <c:v>-8.1685853138946598</c:v>
                </c:pt>
                <c:pt idx="6034">
                  <c:v>-8.2000458759782457</c:v>
                </c:pt>
                <c:pt idx="6035">
                  <c:v>-8.1186894432637935</c:v>
                </c:pt>
                <c:pt idx="6036">
                  <c:v>-8.2742432578418512</c:v>
                </c:pt>
                <c:pt idx="6037">
                  <c:v>-8.1382560826692476</c:v>
                </c:pt>
                <c:pt idx="6038">
                  <c:v>-8.1530974975135386</c:v>
                </c:pt>
                <c:pt idx="6039">
                  <c:v>-8.2232105464250527</c:v>
                </c:pt>
                <c:pt idx="6040">
                  <c:v>-8.1730864395134653</c:v>
                </c:pt>
                <c:pt idx="6041">
                  <c:v>-8.1058647444334433</c:v>
                </c:pt>
                <c:pt idx="6042">
                  <c:v>-8.2188007269078369</c:v>
                </c:pt>
                <c:pt idx="6043">
                  <c:v>-8.1490825161091287</c:v>
                </c:pt>
                <c:pt idx="6044">
                  <c:v>-8.1676435604103084</c:v>
                </c:pt>
                <c:pt idx="6045">
                  <c:v>-8.2017363326489345</c:v>
                </c:pt>
                <c:pt idx="6046">
                  <c:v>-8.0960120987571429</c:v>
                </c:pt>
                <c:pt idx="6047">
                  <c:v>-8.1861923978965088</c:v>
                </c:pt>
                <c:pt idx="6048">
                  <c:v>-8.1635619029390547</c:v>
                </c:pt>
                <c:pt idx="6049">
                  <c:v>-8.1793366085831885</c:v>
                </c:pt>
                <c:pt idx="6050">
                  <c:v>-8.2708236627521359</c:v>
                </c:pt>
                <c:pt idx="6051">
                  <c:v>-8.1820244317850399</c:v>
                </c:pt>
                <c:pt idx="6052">
                  <c:v>-8.4625950410194051</c:v>
                </c:pt>
                <c:pt idx="6053">
                  <c:v>-8.1497435146512309</c:v>
                </c:pt>
                <c:pt idx="6054">
                  <c:v>-8.2665846913934971</c:v>
                </c:pt>
                <c:pt idx="6055">
                  <c:v>-8.5035501334610242</c:v>
                </c:pt>
                <c:pt idx="6056">
                  <c:v>-8.20706257864272</c:v>
                </c:pt>
                <c:pt idx="6057">
                  <c:v>-8.4666749949864784</c:v>
                </c:pt>
                <c:pt idx="6058">
                  <c:v>-8.6849347352334849</c:v>
                </c:pt>
                <c:pt idx="6059">
                  <c:v>-8.4421615857235501</c:v>
                </c:pt>
                <c:pt idx="6060">
                  <c:v>-8.5558047385776206</c:v>
                </c:pt>
                <c:pt idx="6061">
                  <c:v>-8.1924168181871657</c:v>
                </c:pt>
                <c:pt idx="6062">
                  <c:v>-8.4980463853723265</c:v>
                </c:pt>
                <c:pt idx="6063">
                  <c:v>-8.5581890924569812</c:v>
                </c:pt>
                <c:pt idx="6064">
                  <c:v>-8.4722725726221313</c:v>
                </c:pt>
                <c:pt idx="6065">
                  <c:v>-8.6004768801509535</c:v>
                </c:pt>
                <c:pt idx="6066">
                  <c:v>-8.6009055763245357</c:v>
                </c:pt>
                <c:pt idx="6067">
                  <c:v>-8.435367853519038</c:v>
                </c:pt>
                <c:pt idx="6068">
                  <c:v>-8.4325059505149902</c:v>
                </c:pt>
                <c:pt idx="6069">
                  <c:v>-8.51326335159861</c:v>
                </c:pt>
                <c:pt idx="6070">
                  <c:v>-8.2677846205378778</c:v>
                </c:pt>
                <c:pt idx="6071">
                  <c:v>-8.5062029219564508</c:v>
                </c:pt>
                <c:pt idx="6072">
                  <c:v>-8.507470410782215</c:v>
                </c:pt>
                <c:pt idx="6073">
                  <c:v>-8.7261580580323397</c:v>
                </c:pt>
                <c:pt idx="6074">
                  <c:v>-8.5801224349237195</c:v>
                </c:pt>
                <c:pt idx="6075">
                  <c:v>-8.6108756093343111</c:v>
                </c:pt>
                <c:pt idx="6076">
                  <c:v>-8.6797587524757525</c:v>
                </c:pt>
                <c:pt idx="6077">
                  <c:v>-8.6755679944042328</c:v>
                </c:pt>
                <c:pt idx="6078">
                  <c:v>-8.8649195024061545</c:v>
                </c:pt>
                <c:pt idx="6079">
                  <c:v>-8.4351636711301516</c:v>
                </c:pt>
                <c:pt idx="6080">
                  <c:v>-8.5934999763872746</c:v>
                </c:pt>
                <c:pt idx="6081">
                  <c:v>-8.624597514574738</c:v>
                </c:pt>
                <c:pt idx="6082">
                  <c:v>-8.7330502811579827</c:v>
                </c:pt>
                <c:pt idx="6083">
                  <c:v>-8.4944814400547344</c:v>
                </c:pt>
                <c:pt idx="6084">
                  <c:v>-8.7564857884588232</c:v>
                </c:pt>
                <c:pt idx="6085">
                  <c:v>-8.6700534243991711</c:v>
                </c:pt>
                <c:pt idx="6086">
                  <c:v>-8.7860594235414027</c:v>
                </c:pt>
                <c:pt idx="6087">
                  <c:v>-8.7753091333166324</c:v>
                </c:pt>
                <c:pt idx="6088">
                  <c:v>-8.7454592546256205</c:v>
                </c:pt>
                <c:pt idx="6089">
                  <c:v>-8.8752022027603239</c:v>
                </c:pt>
                <c:pt idx="6090">
                  <c:v>-8.8707704018739619</c:v>
                </c:pt>
                <c:pt idx="6091">
                  <c:v>-8.7387817964486469</c:v>
                </c:pt>
                <c:pt idx="6092">
                  <c:v>-8.7032606773514978</c:v>
                </c:pt>
                <c:pt idx="6093">
                  <c:v>-8.8525965812866971</c:v>
                </c:pt>
                <c:pt idx="6094">
                  <c:v>-8.8495893651067803</c:v>
                </c:pt>
                <c:pt idx="6095">
                  <c:v>-8.7481992762614915</c:v>
                </c:pt>
                <c:pt idx="6096">
                  <c:v>-8.856035564077235</c:v>
                </c:pt>
                <c:pt idx="6097">
                  <c:v>-8.8837342320550849</c:v>
                </c:pt>
                <c:pt idx="6098">
                  <c:v>-8.7539803667729732</c:v>
                </c:pt>
                <c:pt idx="6099">
                  <c:v>-9.0166904587112526</c:v>
                </c:pt>
                <c:pt idx="6100">
                  <c:v>-8.8440106415026634</c:v>
                </c:pt>
                <c:pt idx="6101">
                  <c:v>-8.7970769675125524</c:v>
                </c:pt>
                <c:pt idx="6102">
                  <c:v>-8.7014124244195976</c:v>
                </c:pt>
                <c:pt idx="6103">
                  <c:v>-8.95629667998492</c:v>
                </c:pt>
                <c:pt idx="6104">
                  <c:v>-9.0342442036258639</c:v>
                </c:pt>
                <c:pt idx="6105">
                  <c:v>-8.6707800979528358</c:v>
                </c:pt>
                <c:pt idx="6106">
                  <c:v>-8.8199130751721597</c:v>
                </c:pt>
                <c:pt idx="6107">
                  <c:v>-8.8339897031354031</c:v>
                </c:pt>
                <c:pt idx="6108">
                  <c:v>-8.8963041644375842</c:v>
                </c:pt>
                <c:pt idx="6109">
                  <c:v>-8.8806737723048368</c:v>
                </c:pt>
                <c:pt idx="6110">
                  <c:v>-8.7894304615342875</c:v>
                </c:pt>
                <c:pt idx="6111">
                  <c:v>-8.8722296954205646</c:v>
                </c:pt>
                <c:pt idx="6112">
                  <c:v>-8.8646737441311352</c:v>
                </c:pt>
                <c:pt idx="6113">
                  <c:v>-8.5940621733966651</c:v>
                </c:pt>
                <c:pt idx="6114">
                  <c:v>-8.9800916379157769</c:v>
                </c:pt>
                <c:pt idx="6115">
                  <c:v>-8.9488313154802324</c:v>
                </c:pt>
                <c:pt idx="6116">
                  <c:v>-8.7768436103635281</c:v>
                </c:pt>
                <c:pt idx="6117">
                  <c:v>-8.7281424757016843</c:v>
                </c:pt>
                <c:pt idx="6118">
                  <c:v>-8.9000170634627729</c:v>
                </c:pt>
                <c:pt idx="6119">
                  <c:v>-8.9622356672763193</c:v>
                </c:pt>
                <c:pt idx="6120">
                  <c:v>-8.986165797542899</c:v>
                </c:pt>
                <c:pt idx="6121">
                  <c:v>-8.6574516829116313</c:v>
                </c:pt>
                <c:pt idx="6122">
                  <c:v>-8.9726793284561559</c:v>
                </c:pt>
                <c:pt idx="6123">
                  <c:v>-8.8093465379078584</c:v>
                </c:pt>
                <c:pt idx="6124">
                  <c:v>-8.9039679832363596</c:v>
                </c:pt>
                <c:pt idx="6125">
                  <c:v>-8.83610150167884</c:v>
                </c:pt>
                <c:pt idx="6126">
                  <c:v>-9.124020498167118</c:v>
                </c:pt>
                <c:pt idx="6127">
                  <c:v>-8.7409755855633477</c:v>
                </c:pt>
                <c:pt idx="6128">
                  <c:v>-8.8414780847569041</c:v>
                </c:pt>
                <c:pt idx="6129">
                  <c:v>-8.8938203457664464</c:v>
                </c:pt>
                <c:pt idx="6130">
                  <c:v>-9.2187868884259228</c:v>
                </c:pt>
                <c:pt idx="6131">
                  <c:v>-9.1495103016197898</c:v>
                </c:pt>
                <c:pt idx="6132">
                  <c:v>-8.9531988933763795</c:v>
                </c:pt>
                <c:pt idx="6133">
                  <c:v>-8.7849465182364472</c:v>
                </c:pt>
                <c:pt idx="6134">
                  <c:v>-9.0961535647320133</c:v>
                </c:pt>
                <c:pt idx="6135">
                  <c:v>-9.071375716228669</c:v>
                </c:pt>
                <c:pt idx="6136">
                  <c:v>-9.0244523615381933</c:v>
                </c:pt>
                <c:pt idx="6137">
                  <c:v>-9.0225487934362469</c:v>
                </c:pt>
                <c:pt idx="6138">
                  <c:v>-8.7534130790351874</c:v>
                </c:pt>
                <c:pt idx="6139">
                  <c:v>-9.0726087131893571</c:v>
                </c:pt>
                <c:pt idx="6140">
                  <c:v>-9.0489914565121676</c:v>
                </c:pt>
                <c:pt idx="6141">
                  <c:v>-8.9267586270629362</c:v>
                </c:pt>
                <c:pt idx="6142">
                  <c:v>-8.9661258328891371</c:v>
                </c:pt>
                <c:pt idx="6143">
                  <c:v>-8.9343900818319675</c:v>
                </c:pt>
                <c:pt idx="6144">
                  <c:v>-9.1123285736065096</c:v>
                </c:pt>
                <c:pt idx="6145">
                  <c:v>-9.1588792924977227</c:v>
                </c:pt>
                <c:pt idx="6146">
                  <c:v>-9.1551427679814381</c:v>
                </c:pt>
                <c:pt idx="6147">
                  <c:v>-9.103272807610697</c:v>
                </c:pt>
                <c:pt idx="6148">
                  <c:v>-9.1296408532698372</c:v>
                </c:pt>
                <c:pt idx="6149">
                  <c:v>-9.0066008917962357</c:v>
                </c:pt>
                <c:pt idx="6150">
                  <c:v>-9.0821728496698118</c:v>
                </c:pt>
                <c:pt idx="6151">
                  <c:v>-9.1774588117080391</c:v>
                </c:pt>
                <c:pt idx="6152">
                  <c:v>-9.3923849753466015</c:v>
                </c:pt>
                <c:pt idx="6153">
                  <c:v>-9.3659838015330408</c:v>
                </c:pt>
                <c:pt idx="6154">
                  <c:v>-9.4085212329804371</c:v>
                </c:pt>
                <c:pt idx="6155">
                  <c:v>-9.4206604386601676</c:v>
                </c:pt>
                <c:pt idx="6156">
                  <c:v>-9.4686468871515004</c:v>
                </c:pt>
                <c:pt idx="6157">
                  <c:v>-9.4256421545110278</c:v>
                </c:pt>
                <c:pt idx="6158">
                  <c:v>-9.4208995531355875</c:v>
                </c:pt>
                <c:pt idx="6159">
                  <c:v>-9.5906119013398303</c:v>
                </c:pt>
                <c:pt idx="6160">
                  <c:v>-9.5187899396628861</c:v>
                </c:pt>
                <c:pt idx="6161">
                  <c:v>-9.5296678995668636</c:v>
                </c:pt>
                <c:pt idx="6162">
                  <c:v>-9.3807066331545776</c:v>
                </c:pt>
                <c:pt idx="6163">
                  <c:v>-9.6746802103225615</c:v>
                </c:pt>
                <c:pt idx="6164">
                  <c:v>-9.6498549315215509</c:v>
                </c:pt>
                <c:pt idx="6165">
                  <c:v>-9.5097640808800232</c:v>
                </c:pt>
                <c:pt idx="6166">
                  <c:v>-9.5437172167410331</c:v>
                </c:pt>
                <c:pt idx="6167">
                  <c:v>-9.5328676368824574</c:v>
                </c:pt>
                <c:pt idx="6168">
                  <c:v>-9.5457641928986092</c:v>
                </c:pt>
                <c:pt idx="6169">
                  <c:v>-9.4900004621249145</c:v>
                </c:pt>
                <c:pt idx="6170">
                  <c:v>-9.8223234784629234</c:v>
                </c:pt>
                <c:pt idx="6171">
                  <c:v>-9.5595327281474241</c:v>
                </c:pt>
                <c:pt idx="6172">
                  <c:v>-9.8361978998550814</c:v>
                </c:pt>
                <c:pt idx="6173">
                  <c:v>-9.7753040077300568</c:v>
                </c:pt>
                <c:pt idx="6174">
                  <c:v>-9.6001638716989959</c:v>
                </c:pt>
                <c:pt idx="6175">
                  <c:v>-9.671178791409929</c:v>
                </c:pt>
                <c:pt idx="6176">
                  <c:v>-9.7915130613533297</c:v>
                </c:pt>
                <c:pt idx="6177">
                  <c:v>-9.9641949064134483</c:v>
                </c:pt>
                <c:pt idx="6178">
                  <c:v>-9.7334956529803396</c:v>
                </c:pt>
                <c:pt idx="6179">
                  <c:v>-9.7839350561596419</c:v>
                </c:pt>
                <c:pt idx="6180">
                  <c:v>-9.564681001963482</c:v>
                </c:pt>
                <c:pt idx="6181">
                  <c:v>-9.8226972558527628</c:v>
                </c:pt>
                <c:pt idx="6182">
                  <c:v>-9.7020746432158411</c:v>
                </c:pt>
                <c:pt idx="6183">
                  <c:v>-9.7911615749175507</c:v>
                </c:pt>
                <c:pt idx="6184">
                  <c:v>-9.9573795290729183</c:v>
                </c:pt>
                <c:pt idx="6185">
                  <c:v>-9.971926968396815</c:v>
                </c:pt>
                <c:pt idx="6186">
                  <c:v>-9.794140727180789</c:v>
                </c:pt>
                <c:pt idx="6187">
                  <c:v>-9.6919979456762118</c:v>
                </c:pt>
                <c:pt idx="6188">
                  <c:v>-9.547265375183688</c:v>
                </c:pt>
                <c:pt idx="6189">
                  <c:v>-9.5154816559249298</c:v>
                </c:pt>
                <c:pt idx="6190">
                  <c:v>-9.5299910159693404</c:v>
                </c:pt>
                <c:pt idx="6191">
                  <c:v>-9.3690391289920285</c:v>
                </c:pt>
                <c:pt idx="6192">
                  <c:v>-9.5459861169409308</c:v>
                </c:pt>
                <c:pt idx="6193">
                  <c:v>-9.4519907279258408</c:v>
                </c:pt>
                <c:pt idx="6194">
                  <c:v>-9.7591497097521582</c:v>
                </c:pt>
                <c:pt idx="6195">
                  <c:v>-9.4425963297489304</c:v>
                </c:pt>
                <c:pt idx="6196">
                  <c:v>-9.3362976797009889</c:v>
                </c:pt>
                <c:pt idx="6197">
                  <c:v>-9.0774300321644787</c:v>
                </c:pt>
                <c:pt idx="6198">
                  <c:v>-9.4827892112804957</c:v>
                </c:pt>
                <c:pt idx="6199">
                  <c:v>-9.5130274431933781</c:v>
                </c:pt>
                <c:pt idx="6200">
                  <c:v>-9.4961802494767369</c:v>
                </c:pt>
                <c:pt idx="6201">
                  <c:v>-9.5941520155999882</c:v>
                </c:pt>
                <c:pt idx="6202">
                  <c:v>-9.4183146814969412</c:v>
                </c:pt>
                <c:pt idx="6203">
                  <c:v>-9.3553226540156409</c:v>
                </c:pt>
                <c:pt idx="6204">
                  <c:v>-9.2979321469079501</c:v>
                </c:pt>
                <c:pt idx="6205">
                  <c:v>-9.5518672183331645</c:v>
                </c:pt>
                <c:pt idx="6206">
                  <c:v>-9.4484783401585393</c:v>
                </c:pt>
                <c:pt idx="6207">
                  <c:v>-9.408975587012236</c:v>
                </c:pt>
                <c:pt idx="6208">
                  <c:v>-9.5041963636991902</c:v>
                </c:pt>
                <c:pt idx="6209">
                  <c:v>-9.3074310590474987</c:v>
                </c:pt>
                <c:pt idx="6210">
                  <c:v>-9.9454135940663324</c:v>
                </c:pt>
                <c:pt idx="6211">
                  <c:v>-9.4371394135378317</c:v>
                </c:pt>
                <c:pt idx="6212">
                  <c:v>-9.3941643304013454</c:v>
                </c:pt>
                <c:pt idx="6213">
                  <c:v>-9.5732751513871506</c:v>
                </c:pt>
                <c:pt idx="6214">
                  <c:v>-9.394685198311814</c:v>
                </c:pt>
                <c:pt idx="6215">
                  <c:v>-9.4442482339522691</c:v>
                </c:pt>
                <c:pt idx="6216">
                  <c:v>-9.369858715578939</c:v>
                </c:pt>
                <c:pt idx="6217">
                  <c:v>-9.4270152136264773</c:v>
                </c:pt>
                <c:pt idx="6218">
                  <c:v>-9.3361659937826413</c:v>
                </c:pt>
                <c:pt idx="6219">
                  <c:v>-9.1925252070435004</c:v>
                </c:pt>
                <c:pt idx="6220">
                  <c:v>-9.1869100760540121</c:v>
                </c:pt>
                <c:pt idx="6221">
                  <c:v>-9.3679161511184272</c:v>
                </c:pt>
                <c:pt idx="6222">
                  <c:v>-9.2662145382870431</c:v>
                </c:pt>
                <c:pt idx="6223">
                  <c:v>-9.1876211462420976</c:v>
                </c:pt>
                <c:pt idx="6224">
                  <c:v>-9.2566834977774626</c:v>
                </c:pt>
                <c:pt idx="6225">
                  <c:v>-9.1154244027884523</c:v>
                </c:pt>
                <c:pt idx="6226">
                  <c:v>-9.2614933007489029</c:v>
                </c:pt>
                <c:pt idx="6227">
                  <c:v>-9.0943752811893717</c:v>
                </c:pt>
                <c:pt idx="6228">
                  <c:v>-9.2937218041113212</c:v>
                </c:pt>
                <c:pt idx="6229">
                  <c:v>-9.2647533665364499</c:v>
                </c:pt>
                <c:pt idx="6230">
                  <c:v>-9.2814129034460393</c:v>
                </c:pt>
                <c:pt idx="6231">
                  <c:v>-9.2144605596341975</c:v>
                </c:pt>
                <c:pt idx="6232">
                  <c:v>-9.0868726196245078</c:v>
                </c:pt>
                <c:pt idx="6233">
                  <c:v>-9.2364930881060126</c:v>
                </c:pt>
                <c:pt idx="6234">
                  <c:v>-9.3662021127985717</c:v>
                </c:pt>
                <c:pt idx="6235">
                  <c:v>-9.3722399398166409</c:v>
                </c:pt>
                <c:pt idx="6236">
                  <c:v>-9.2379658989855109</c:v>
                </c:pt>
                <c:pt idx="6237">
                  <c:v>-9.3088219606127112</c:v>
                </c:pt>
                <c:pt idx="6238">
                  <c:v>-9.373143515633986</c:v>
                </c:pt>
                <c:pt idx="6239">
                  <c:v>-9.3662825618249013</c:v>
                </c:pt>
                <c:pt idx="6240">
                  <c:v>-9.4788720469409995</c:v>
                </c:pt>
                <c:pt idx="6241">
                  <c:v>-9.416220414246613</c:v>
                </c:pt>
                <c:pt idx="6242">
                  <c:v>-9.5039146067350764</c:v>
                </c:pt>
                <c:pt idx="6243">
                  <c:v>-9.495125603236465</c:v>
                </c:pt>
                <c:pt idx="6244">
                  <c:v>-9.5640035021309586</c:v>
                </c:pt>
                <c:pt idx="6245">
                  <c:v>-9.5136984843709591</c:v>
                </c:pt>
                <c:pt idx="6246">
                  <c:v>-9.3662043775070369</c:v>
                </c:pt>
                <c:pt idx="6247">
                  <c:v>-9.4567476895150993</c:v>
                </c:pt>
                <c:pt idx="6248">
                  <c:v>-9.6351397992608732</c:v>
                </c:pt>
                <c:pt idx="6249">
                  <c:v>-9.6256123902166646</c:v>
                </c:pt>
                <c:pt idx="6250">
                  <c:v>-9.7027641836831435</c:v>
                </c:pt>
                <c:pt idx="6251">
                  <c:v>-9.6169757690656823</c:v>
                </c:pt>
                <c:pt idx="6252">
                  <c:v>-9.5426578838551315</c:v>
                </c:pt>
                <c:pt idx="6253">
                  <c:v>-9.7015345788407537</c:v>
                </c:pt>
                <c:pt idx="6254">
                  <c:v>-9.6036850380852634</c:v>
                </c:pt>
                <c:pt idx="6255">
                  <c:v>-9.7307808274505803</c:v>
                </c:pt>
                <c:pt idx="6256">
                  <c:v>-9.7322783643797095</c:v>
                </c:pt>
                <c:pt idx="6257">
                  <c:v>-9.7484118624958214</c:v>
                </c:pt>
                <c:pt idx="6258">
                  <c:v>-9.9783681360387178</c:v>
                </c:pt>
                <c:pt idx="6259">
                  <c:v>-9.7784978485571106</c:v>
                </c:pt>
                <c:pt idx="6260">
                  <c:v>-9.6688236957881202</c:v>
                </c:pt>
                <c:pt idx="6261">
                  <c:v>-9.7427964164201963</c:v>
                </c:pt>
                <c:pt idx="6262">
                  <c:v>-9.1761911958594844</c:v>
                </c:pt>
                <c:pt idx="6263">
                  <c:v>-9.8062881122950039</c:v>
                </c:pt>
                <c:pt idx="6264">
                  <c:v>-8.7432567488902038</c:v>
                </c:pt>
                <c:pt idx="6265">
                  <c:v>-9.6580275896960046</c:v>
                </c:pt>
                <c:pt idx="6266">
                  <c:v>-9.7145162435086085</c:v>
                </c:pt>
                <c:pt idx="6267">
                  <c:v>-9.678032559636506</c:v>
                </c:pt>
                <c:pt idx="6268">
                  <c:v>-9.9741173943858961</c:v>
                </c:pt>
                <c:pt idx="6269">
                  <c:v>-9.8335495670942574</c:v>
                </c:pt>
                <c:pt idx="6270">
                  <c:v>-10.008300767385903</c:v>
                </c:pt>
                <c:pt idx="6271">
                  <c:v>-9.6942112129657652</c:v>
                </c:pt>
                <c:pt idx="6272">
                  <c:v>-9.8500905033343855</c:v>
                </c:pt>
                <c:pt idx="6273">
                  <c:v>-9.9513151559907485</c:v>
                </c:pt>
                <c:pt idx="6274">
                  <c:v>-9.6307891416086644</c:v>
                </c:pt>
                <c:pt idx="6275">
                  <c:v>-9.7914799054728441</c:v>
                </c:pt>
                <c:pt idx="6276">
                  <c:v>-9.8207661671855906</c:v>
                </c:pt>
                <c:pt idx="6277">
                  <c:v>-9.7400915547362068</c:v>
                </c:pt>
                <c:pt idx="6278">
                  <c:v>-9.7424333632911697</c:v>
                </c:pt>
                <c:pt idx="6279">
                  <c:v>-9.9485935063159836</c:v>
                </c:pt>
                <c:pt idx="6280">
                  <c:v>-9.8913133297568567</c:v>
                </c:pt>
                <c:pt idx="6281">
                  <c:v>-9.7134940007491455</c:v>
                </c:pt>
                <c:pt idx="6282">
                  <c:v>-9.6091948813125541</c:v>
                </c:pt>
                <c:pt idx="6283">
                  <c:v>-9.8194086097942446</c:v>
                </c:pt>
                <c:pt idx="6284">
                  <c:v>-9.7872337639947524</c:v>
                </c:pt>
                <c:pt idx="6285">
                  <c:v>-9.7801467945130671</c:v>
                </c:pt>
                <c:pt idx="6286">
                  <c:v>-9.7350605767503104</c:v>
                </c:pt>
                <c:pt idx="6287">
                  <c:v>-9.7774188187690125</c:v>
                </c:pt>
                <c:pt idx="6288">
                  <c:v>-9.7657786144869529</c:v>
                </c:pt>
                <c:pt idx="6289">
                  <c:v>-9.6346755992398272</c:v>
                </c:pt>
                <c:pt idx="6290">
                  <c:v>-9.9509610273240021</c:v>
                </c:pt>
                <c:pt idx="6291">
                  <c:v>-9.6451781926980793</c:v>
                </c:pt>
                <c:pt idx="6292">
                  <c:v>-9.8468413313249172</c:v>
                </c:pt>
                <c:pt idx="6293">
                  <c:v>-9.7084689502875854</c:v>
                </c:pt>
                <c:pt idx="6294">
                  <c:v>-9.9262852603074982</c:v>
                </c:pt>
                <c:pt idx="6295">
                  <c:v>-10.011922040665965</c:v>
                </c:pt>
                <c:pt idx="6296">
                  <c:v>-9.987356049620999</c:v>
                </c:pt>
                <c:pt idx="6297">
                  <c:v>-9.9414947570503962</c:v>
                </c:pt>
                <c:pt idx="6298">
                  <c:v>-9.8470184161400187</c:v>
                </c:pt>
                <c:pt idx="6299">
                  <c:v>-9.9173250247844855</c:v>
                </c:pt>
                <c:pt idx="6300">
                  <c:v>-9.9600733483336654</c:v>
                </c:pt>
                <c:pt idx="6301">
                  <c:v>-9.742990207321899</c:v>
                </c:pt>
                <c:pt idx="6302">
                  <c:v>-9.8810106180500235</c:v>
                </c:pt>
                <c:pt idx="6303">
                  <c:v>-10.02021792771599</c:v>
                </c:pt>
                <c:pt idx="6304">
                  <c:v>-10.07438507448204</c:v>
                </c:pt>
                <c:pt idx="6305">
                  <c:v>-10.125417749753506</c:v>
                </c:pt>
                <c:pt idx="6306">
                  <c:v>-9.9987556841068645</c:v>
                </c:pt>
                <c:pt idx="6307">
                  <c:v>-10.108104699163833</c:v>
                </c:pt>
                <c:pt idx="6308">
                  <c:v>-10.082466972761427</c:v>
                </c:pt>
                <c:pt idx="6309">
                  <c:v>-10.230221656267924</c:v>
                </c:pt>
                <c:pt idx="6310">
                  <c:v>-9.9079748963645677</c:v>
                </c:pt>
                <c:pt idx="6311">
                  <c:v>-10.236703930706925</c:v>
                </c:pt>
                <c:pt idx="6312">
                  <c:v>-9.9312091010448569</c:v>
                </c:pt>
                <c:pt idx="6313">
                  <c:v>-10.124938049307119</c:v>
                </c:pt>
                <c:pt idx="6314">
                  <c:v>-10.13183093253831</c:v>
                </c:pt>
                <c:pt idx="6315">
                  <c:v>-10.209929025422838</c:v>
                </c:pt>
                <c:pt idx="6316">
                  <c:v>-10.23825779838241</c:v>
                </c:pt>
                <c:pt idx="6317">
                  <c:v>-10.235583413125472</c:v>
                </c:pt>
                <c:pt idx="6318">
                  <c:v>-10.095255611443443</c:v>
                </c:pt>
                <c:pt idx="6319">
                  <c:v>-10.036178851014398</c:v>
                </c:pt>
                <c:pt idx="6320">
                  <c:v>-10.329602875896949</c:v>
                </c:pt>
                <c:pt idx="6321">
                  <c:v>-10.331546748611075</c:v>
                </c:pt>
                <c:pt idx="6322">
                  <c:v>-10.030780759499546</c:v>
                </c:pt>
                <c:pt idx="6323">
                  <c:v>-10.310318792949724</c:v>
                </c:pt>
                <c:pt idx="6324">
                  <c:v>-10.284040539305028</c:v>
                </c:pt>
                <c:pt idx="6325">
                  <c:v>-10.20840095588207</c:v>
                </c:pt>
                <c:pt idx="6326">
                  <c:v>-10.080701595332965</c:v>
                </c:pt>
                <c:pt idx="6327">
                  <c:v>-10.201942227628248</c:v>
                </c:pt>
                <c:pt idx="6328">
                  <c:v>-10.234741503118606</c:v>
                </c:pt>
                <c:pt idx="6329">
                  <c:v>-10.181009380643857</c:v>
                </c:pt>
                <c:pt idx="6330">
                  <c:v>-10.190858268817582</c:v>
                </c:pt>
                <c:pt idx="6331">
                  <c:v>-10.123803863894686</c:v>
                </c:pt>
                <c:pt idx="6332">
                  <c:v>-10.280336754060727</c:v>
                </c:pt>
                <c:pt idx="6333">
                  <c:v>-10.332791910251249</c:v>
                </c:pt>
                <c:pt idx="6334">
                  <c:v>-10.319947777327299</c:v>
                </c:pt>
                <c:pt idx="6335">
                  <c:v>-10.507631193071587</c:v>
                </c:pt>
                <c:pt idx="6336">
                  <c:v>-10.153444493844033</c:v>
                </c:pt>
                <c:pt idx="6337">
                  <c:v>-10.312333886307258</c:v>
                </c:pt>
                <c:pt idx="6338">
                  <c:v>-10.217406043816869</c:v>
                </c:pt>
                <c:pt idx="6339">
                  <c:v>-10.106818564949727</c:v>
                </c:pt>
                <c:pt idx="6340">
                  <c:v>-10.133924115646998</c:v>
                </c:pt>
                <c:pt idx="6341">
                  <c:v>-10.288920905975907</c:v>
                </c:pt>
                <c:pt idx="6342">
                  <c:v>-10.228119845793771</c:v>
                </c:pt>
                <c:pt idx="6343">
                  <c:v>-10.437696643335027</c:v>
                </c:pt>
                <c:pt idx="6344">
                  <c:v>-10.313849067365233</c:v>
                </c:pt>
                <c:pt idx="6345">
                  <c:v>-10.426392153152197</c:v>
                </c:pt>
                <c:pt idx="6346">
                  <c:v>-10.293853764081117</c:v>
                </c:pt>
                <c:pt idx="6347">
                  <c:v>-9.8280672356139132</c:v>
                </c:pt>
                <c:pt idx="6348">
                  <c:v>-10.242130619509538</c:v>
                </c:pt>
                <c:pt idx="6349">
                  <c:v>-10.151564167572591</c:v>
                </c:pt>
                <c:pt idx="6350">
                  <c:v>-10.268236597946379</c:v>
                </c:pt>
                <c:pt idx="6351">
                  <c:v>-10.29365132397202</c:v>
                </c:pt>
                <c:pt idx="6352">
                  <c:v>-10.269691320374807</c:v>
                </c:pt>
                <c:pt idx="6353">
                  <c:v>-10.190734334657758</c:v>
                </c:pt>
                <c:pt idx="6354">
                  <c:v>-10.317667425858623</c:v>
                </c:pt>
                <c:pt idx="6355">
                  <c:v>-10.347036197126535</c:v>
                </c:pt>
                <c:pt idx="6356">
                  <c:v>-10.185115590186978</c:v>
                </c:pt>
                <c:pt idx="6357">
                  <c:v>-10.437443118119738</c:v>
                </c:pt>
                <c:pt idx="6358">
                  <c:v>-10.549449150669844</c:v>
                </c:pt>
                <c:pt idx="6359">
                  <c:v>-10.381399530043399</c:v>
                </c:pt>
                <c:pt idx="6360">
                  <c:v>-10.57342321687269</c:v>
                </c:pt>
                <c:pt idx="6361">
                  <c:v>-10.46886619171441</c:v>
                </c:pt>
                <c:pt idx="6362">
                  <c:v>-10.544332508542475</c:v>
                </c:pt>
                <c:pt idx="6363">
                  <c:v>-10.49092369740794</c:v>
                </c:pt>
                <c:pt idx="6364">
                  <c:v>-10.551437243930572</c:v>
                </c:pt>
                <c:pt idx="6365">
                  <c:v>-10.486094789295318</c:v>
                </c:pt>
                <c:pt idx="6366">
                  <c:v>-10.681103044170225</c:v>
                </c:pt>
                <c:pt idx="6367">
                  <c:v>-10.613651540418289</c:v>
                </c:pt>
                <c:pt idx="6368">
                  <c:v>-10.744756103253184</c:v>
                </c:pt>
                <c:pt idx="6369">
                  <c:v>-10.852016085648653</c:v>
                </c:pt>
                <c:pt idx="6370">
                  <c:v>-10.63673183082634</c:v>
                </c:pt>
                <c:pt idx="6371">
                  <c:v>-10.744178982906917</c:v>
                </c:pt>
                <c:pt idx="6372">
                  <c:v>-10.599249236020668</c:v>
                </c:pt>
                <c:pt idx="6373">
                  <c:v>-10.391212568053598</c:v>
                </c:pt>
                <c:pt idx="6374">
                  <c:v>-10.40687606796511</c:v>
                </c:pt>
                <c:pt idx="6375">
                  <c:v>-10.853498617604895</c:v>
                </c:pt>
                <c:pt idx="6376">
                  <c:v>-10.6990285024809</c:v>
                </c:pt>
                <c:pt idx="6377">
                  <c:v>-10.567452130783783</c:v>
                </c:pt>
                <c:pt idx="6378">
                  <c:v>-10.284939505844726</c:v>
                </c:pt>
                <c:pt idx="6379">
                  <c:v>-10.621949743645276</c:v>
                </c:pt>
                <c:pt idx="6380">
                  <c:v>-10.399559974156581</c:v>
                </c:pt>
                <c:pt idx="6381">
                  <c:v>-10.639475228493511</c:v>
                </c:pt>
                <c:pt idx="6382">
                  <c:v>-10.528400352789147</c:v>
                </c:pt>
                <c:pt idx="6383">
                  <c:v>-10.164176236689947</c:v>
                </c:pt>
                <c:pt idx="6384">
                  <c:v>-10.472768068083326</c:v>
                </c:pt>
                <c:pt idx="6385">
                  <c:v>-10.529389050234617</c:v>
                </c:pt>
                <c:pt idx="6386">
                  <c:v>-10.483995265879976</c:v>
                </c:pt>
                <c:pt idx="6387">
                  <c:v>-10.467941082641442</c:v>
                </c:pt>
                <c:pt idx="6388">
                  <c:v>-10.511374717207689</c:v>
                </c:pt>
                <c:pt idx="6389">
                  <c:v>-10.582374383087823</c:v>
                </c:pt>
                <c:pt idx="6390">
                  <c:v>-9.8695079674174124</c:v>
                </c:pt>
                <c:pt idx="6391">
                  <c:v>-10.397970297765857</c:v>
                </c:pt>
                <c:pt idx="6392">
                  <c:v>-10.473763420749327</c:v>
                </c:pt>
                <c:pt idx="6393">
                  <c:v>-10.325465124363543</c:v>
                </c:pt>
                <c:pt idx="6394">
                  <c:v>-10.068226847360862</c:v>
                </c:pt>
                <c:pt idx="6395">
                  <c:v>-10.307787932716383</c:v>
                </c:pt>
                <c:pt idx="6396">
                  <c:v>-10.245653192511694</c:v>
                </c:pt>
                <c:pt idx="6397">
                  <c:v>-10.347176971800319</c:v>
                </c:pt>
                <c:pt idx="6398">
                  <c:v>-10.387045338921542</c:v>
                </c:pt>
                <c:pt idx="6399">
                  <c:v>-10.264747374163342</c:v>
                </c:pt>
                <c:pt idx="6400">
                  <c:v>-10.233454211605842</c:v>
                </c:pt>
                <c:pt idx="6401">
                  <c:v>-10.191771096572765</c:v>
                </c:pt>
                <c:pt idx="6402">
                  <c:v>-10.29977999932472</c:v>
                </c:pt>
                <c:pt idx="6403">
                  <c:v>-10.365378690219252</c:v>
                </c:pt>
                <c:pt idx="6404">
                  <c:v>-10.171023620711672</c:v>
                </c:pt>
                <c:pt idx="6405">
                  <c:v>-10.532958437134754</c:v>
                </c:pt>
                <c:pt idx="6406">
                  <c:v>-10.349745261943522</c:v>
                </c:pt>
                <c:pt idx="6407">
                  <c:v>-10.365527693107456</c:v>
                </c:pt>
                <c:pt idx="6408">
                  <c:v>-10.579992098433122</c:v>
                </c:pt>
                <c:pt idx="6409">
                  <c:v>-10.389579651183656</c:v>
                </c:pt>
                <c:pt idx="6410">
                  <c:v>-10.33436378527426</c:v>
                </c:pt>
                <c:pt idx="6411">
                  <c:v>-10.585115117123722</c:v>
                </c:pt>
                <c:pt idx="6412">
                  <c:v>-10.618630117754858</c:v>
                </c:pt>
                <c:pt idx="6413">
                  <c:v>-10.527330326228768</c:v>
                </c:pt>
                <c:pt idx="6414">
                  <c:v>-10.628955787322415</c:v>
                </c:pt>
                <c:pt idx="6415">
                  <c:v>-10.561642626758893</c:v>
                </c:pt>
                <c:pt idx="6416">
                  <c:v>-10.573873303039893</c:v>
                </c:pt>
                <c:pt idx="6417">
                  <c:v>-10.513100104761364</c:v>
                </c:pt>
                <c:pt idx="6418">
                  <c:v>-10.627211045327222</c:v>
                </c:pt>
                <c:pt idx="6419">
                  <c:v>-10.615705635547368</c:v>
                </c:pt>
                <c:pt idx="6420">
                  <c:v>-10.373219675881185</c:v>
                </c:pt>
                <c:pt idx="6421">
                  <c:v>-10.57408496144474</c:v>
                </c:pt>
                <c:pt idx="6422">
                  <c:v>-10.65526564059336</c:v>
                </c:pt>
                <c:pt idx="6423">
                  <c:v>-10.762297236567475</c:v>
                </c:pt>
                <c:pt idx="6424">
                  <c:v>-10.666431558904609</c:v>
                </c:pt>
                <c:pt idx="6425">
                  <c:v>-10.682704310267921</c:v>
                </c:pt>
                <c:pt idx="6426">
                  <c:v>-10.696789822334885</c:v>
                </c:pt>
                <c:pt idx="6427">
                  <c:v>-10.8789442090099</c:v>
                </c:pt>
                <c:pt idx="6428">
                  <c:v>-10.787359217710989</c:v>
                </c:pt>
                <c:pt idx="6429">
                  <c:v>-10.922032222942324</c:v>
                </c:pt>
                <c:pt idx="6430">
                  <c:v>-10.835525298063287</c:v>
                </c:pt>
                <c:pt idx="6431">
                  <c:v>-10.755255650184248</c:v>
                </c:pt>
                <c:pt idx="6432">
                  <c:v>-10.780351812750478</c:v>
                </c:pt>
                <c:pt idx="6433">
                  <c:v>-10.817729058341774</c:v>
                </c:pt>
                <c:pt idx="6434">
                  <c:v>-10.926275671764362</c:v>
                </c:pt>
                <c:pt idx="6435">
                  <c:v>-10.657317961075762</c:v>
                </c:pt>
                <c:pt idx="6436">
                  <c:v>-10.886612165022335</c:v>
                </c:pt>
                <c:pt idx="6437">
                  <c:v>-10.78288325472716</c:v>
                </c:pt>
                <c:pt idx="6438">
                  <c:v>-10.972822007775429</c:v>
                </c:pt>
                <c:pt idx="6439">
                  <c:v>-10.857391557282936</c:v>
                </c:pt>
                <c:pt idx="6440">
                  <c:v>-10.924766691205324</c:v>
                </c:pt>
                <c:pt idx="6441">
                  <c:v>-10.971609844345753</c:v>
                </c:pt>
                <c:pt idx="6442">
                  <c:v>-11.004407928024973</c:v>
                </c:pt>
                <c:pt idx="6443">
                  <c:v>-10.825665226883864</c:v>
                </c:pt>
                <c:pt idx="6444">
                  <c:v>-10.590000875324556</c:v>
                </c:pt>
                <c:pt idx="6445">
                  <c:v>-10.915300054522771</c:v>
                </c:pt>
                <c:pt idx="6446">
                  <c:v>-10.912154515249695</c:v>
                </c:pt>
                <c:pt idx="6447">
                  <c:v>-11.137130919917881</c:v>
                </c:pt>
                <c:pt idx="6448">
                  <c:v>-10.932328087306242</c:v>
                </c:pt>
                <c:pt idx="6449">
                  <c:v>-10.951283587012629</c:v>
                </c:pt>
                <c:pt idx="6450">
                  <c:v>-10.851003984007225</c:v>
                </c:pt>
                <c:pt idx="6451">
                  <c:v>-10.947587596382435</c:v>
                </c:pt>
                <c:pt idx="6452">
                  <c:v>-11.080385270870451</c:v>
                </c:pt>
                <c:pt idx="6453">
                  <c:v>-10.87223618018054</c:v>
                </c:pt>
                <c:pt idx="6454">
                  <c:v>-10.949651464504173</c:v>
                </c:pt>
                <c:pt idx="6455">
                  <c:v>-10.945576602402497</c:v>
                </c:pt>
                <c:pt idx="6456">
                  <c:v>-10.844496178733397</c:v>
                </c:pt>
                <c:pt idx="6457">
                  <c:v>-10.98492307033645</c:v>
                </c:pt>
                <c:pt idx="6458">
                  <c:v>-11.113024754824586</c:v>
                </c:pt>
                <c:pt idx="6459">
                  <c:v>-10.91983854252916</c:v>
                </c:pt>
                <c:pt idx="6460">
                  <c:v>-10.784440153636066</c:v>
                </c:pt>
                <c:pt idx="6461">
                  <c:v>-10.842504278519183</c:v>
                </c:pt>
                <c:pt idx="6462">
                  <c:v>-10.942932819612693</c:v>
                </c:pt>
                <c:pt idx="6463">
                  <c:v>-10.778148797245436</c:v>
                </c:pt>
                <c:pt idx="6464">
                  <c:v>-10.964216413965167</c:v>
                </c:pt>
                <c:pt idx="6465">
                  <c:v>-10.865468176538506</c:v>
                </c:pt>
                <c:pt idx="6466">
                  <c:v>-10.813124182371903</c:v>
                </c:pt>
                <c:pt idx="6467">
                  <c:v>-10.827988436072244</c:v>
                </c:pt>
                <c:pt idx="6468">
                  <c:v>-10.900019830995245</c:v>
                </c:pt>
                <c:pt idx="6469">
                  <c:v>-10.711606152732788</c:v>
                </c:pt>
                <c:pt idx="6470">
                  <c:v>-10.853450526897635</c:v>
                </c:pt>
                <c:pt idx="6471">
                  <c:v>-10.750365460904398</c:v>
                </c:pt>
                <c:pt idx="6472">
                  <c:v>-10.932755033028263</c:v>
                </c:pt>
                <c:pt idx="6473">
                  <c:v>-10.95367156917022</c:v>
                </c:pt>
                <c:pt idx="6474">
                  <c:v>-10.831114781174467</c:v>
                </c:pt>
                <c:pt idx="6475">
                  <c:v>-10.840921544101722</c:v>
                </c:pt>
                <c:pt idx="6476">
                  <c:v>-10.901101985063043</c:v>
                </c:pt>
                <c:pt idx="6477">
                  <c:v>-10.89465760057311</c:v>
                </c:pt>
                <c:pt idx="6478">
                  <c:v>-10.94640032550136</c:v>
                </c:pt>
                <c:pt idx="6479">
                  <c:v>-10.832903114028358</c:v>
                </c:pt>
                <c:pt idx="6480">
                  <c:v>-10.962725359265701</c:v>
                </c:pt>
                <c:pt idx="6481">
                  <c:v>-11.10503708040287</c:v>
                </c:pt>
                <c:pt idx="6482">
                  <c:v>-11.062286695736834</c:v>
                </c:pt>
                <c:pt idx="6483">
                  <c:v>-11.129187364411086</c:v>
                </c:pt>
                <c:pt idx="6484">
                  <c:v>-11.123267761956557</c:v>
                </c:pt>
                <c:pt idx="6485">
                  <c:v>-11.122902971541638</c:v>
                </c:pt>
                <c:pt idx="6486">
                  <c:v>-11.060628378206893</c:v>
                </c:pt>
                <c:pt idx="6487">
                  <c:v>-11.152100982967506</c:v>
                </c:pt>
                <c:pt idx="6488">
                  <c:v>-11.148960113186934</c:v>
                </c:pt>
                <c:pt idx="6489">
                  <c:v>-11.249192457009949</c:v>
                </c:pt>
                <c:pt idx="6490">
                  <c:v>-11.045675708289981</c:v>
                </c:pt>
                <c:pt idx="6491">
                  <c:v>-11.309448173504922</c:v>
                </c:pt>
                <c:pt idx="6492">
                  <c:v>-11.419553053988519</c:v>
                </c:pt>
                <c:pt idx="6493">
                  <c:v>-11.141233832442943</c:v>
                </c:pt>
                <c:pt idx="6494">
                  <c:v>-11.126562278488915</c:v>
                </c:pt>
                <c:pt idx="6495">
                  <c:v>-11.233739272031617</c:v>
                </c:pt>
                <c:pt idx="6496">
                  <c:v>-11.125067148101042</c:v>
                </c:pt>
                <c:pt idx="6497">
                  <c:v>-11.278474819399076</c:v>
                </c:pt>
                <c:pt idx="6498">
                  <c:v>-10.610808696903696</c:v>
                </c:pt>
                <c:pt idx="6499">
                  <c:v>-11.298934225948031</c:v>
                </c:pt>
                <c:pt idx="6500">
                  <c:v>-11.461122081656438</c:v>
                </c:pt>
                <c:pt idx="6501">
                  <c:v>-11.366751065797986</c:v>
                </c:pt>
                <c:pt idx="6502">
                  <c:v>-11.367486506908154</c:v>
                </c:pt>
                <c:pt idx="6503">
                  <c:v>-11.287328949326136</c:v>
                </c:pt>
                <c:pt idx="6504">
                  <c:v>-11.367195076591097</c:v>
                </c:pt>
                <c:pt idx="6505">
                  <c:v>-11.531436171103548</c:v>
                </c:pt>
                <c:pt idx="6506">
                  <c:v>-11.414191151609177</c:v>
                </c:pt>
                <c:pt idx="6507">
                  <c:v>-11.579381804874833</c:v>
                </c:pt>
                <c:pt idx="6508">
                  <c:v>-11.295103668355777</c:v>
                </c:pt>
                <c:pt idx="6509">
                  <c:v>-11.479277093527539</c:v>
                </c:pt>
                <c:pt idx="6510">
                  <c:v>-11.474396353446004</c:v>
                </c:pt>
                <c:pt idx="6511">
                  <c:v>-11.387385697981367</c:v>
                </c:pt>
                <c:pt idx="6512">
                  <c:v>-11.492583768072052</c:v>
                </c:pt>
                <c:pt idx="6513">
                  <c:v>-11.092860511550096</c:v>
                </c:pt>
                <c:pt idx="6514">
                  <c:v>-11.363629178569523</c:v>
                </c:pt>
                <c:pt idx="6515">
                  <c:v>-11.403025503441032</c:v>
                </c:pt>
                <c:pt idx="6516">
                  <c:v>-11.283222648793579</c:v>
                </c:pt>
                <c:pt idx="6517">
                  <c:v>-11.240975399280018</c:v>
                </c:pt>
                <c:pt idx="6518">
                  <c:v>-11.205856461081742</c:v>
                </c:pt>
                <c:pt idx="6519">
                  <c:v>-11.13039057934353</c:v>
                </c:pt>
                <c:pt idx="6520">
                  <c:v>-11.361078578686556</c:v>
                </c:pt>
                <c:pt idx="6521">
                  <c:v>-11.335329290377949</c:v>
                </c:pt>
                <c:pt idx="6522">
                  <c:v>-11.165251340499838</c:v>
                </c:pt>
                <c:pt idx="6523">
                  <c:v>-11.418000015610573</c:v>
                </c:pt>
                <c:pt idx="6524">
                  <c:v>-11.495604978436136</c:v>
                </c:pt>
                <c:pt idx="6525">
                  <c:v>-11.471146920925502</c:v>
                </c:pt>
                <c:pt idx="6526">
                  <c:v>-11.463747922640444</c:v>
                </c:pt>
                <c:pt idx="6527">
                  <c:v>-11.407842669214441</c:v>
                </c:pt>
                <c:pt idx="6528">
                  <c:v>-11.16826374703248</c:v>
                </c:pt>
                <c:pt idx="6529">
                  <c:v>-11.334735112303761</c:v>
                </c:pt>
                <c:pt idx="6530">
                  <c:v>-11.573535222849962</c:v>
                </c:pt>
                <c:pt idx="6531">
                  <c:v>-11.583770553972283</c:v>
                </c:pt>
                <c:pt idx="6532">
                  <c:v>-11.639488542198784</c:v>
                </c:pt>
                <c:pt idx="6533">
                  <c:v>-11.545044051586606</c:v>
                </c:pt>
                <c:pt idx="6534">
                  <c:v>-11.57357852037042</c:v>
                </c:pt>
                <c:pt idx="6535">
                  <c:v>-11.564246506948495</c:v>
                </c:pt>
                <c:pt idx="6536">
                  <c:v>-11.406168505570879</c:v>
                </c:pt>
                <c:pt idx="6537">
                  <c:v>-11.431039824376409</c:v>
                </c:pt>
                <c:pt idx="6538">
                  <c:v>-11.551451955098123</c:v>
                </c:pt>
                <c:pt idx="6539">
                  <c:v>-11.54707346989985</c:v>
                </c:pt>
                <c:pt idx="6540">
                  <c:v>-11.465377200209392</c:v>
                </c:pt>
                <c:pt idx="6541">
                  <c:v>-11.336323304198338</c:v>
                </c:pt>
                <c:pt idx="6542">
                  <c:v>-11.480222479461855</c:v>
                </c:pt>
                <c:pt idx="6543">
                  <c:v>-11.621116919273099</c:v>
                </c:pt>
                <c:pt idx="6544">
                  <c:v>-11.274795796506321</c:v>
                </c:pt>
                <c:pt idx="6545">
                  <c:v>-11.604217726857936</c:v>
                </c:pt>
                <c:pt idx="6546">
                  <c:v>-11.144710077611709</c:v>
                </c:pt>
                <c:pt idx="6547">
                  <c:v>-11.372389235403846</c:v>
                </c:pt>
                <c:pt idx="6548">
                  <c:v>-11.178036479356045</c:v>
                </c:pt>
                <c:pt idx="6549">
                  <c:v>-11.26970502333544</c:v>
                </c:pt>
                <c:pt idx="6550">
                  <c:v>-11.252321252160357</c:v>
                </c:pt>
                <c:pt idx="6551">
                  <c:v>-11.145734417798581</c:v>
                </c:pt>
                <c:pt idx="6552">
                  <c:v>-11.352169925636701</c:v>
                </c:pt>
                <c:pt idx="6553">
                  <c:v>-11.237239254665909</c:v>
                </c:pt>
                <c:pt idx="6554">
                  <c:v>-11.354823717868868</c:v>
                </c:pt>
                <c:pt idx="6555">
                  <c:v>-11.284631002926226</c:v>
                </c:pt>
                <c:pt idx="6556">
                  <c:v>-10.931600331741675</c:v>
                </c:pt>
                <c:pt idx="6557">
                  <c:v>-11.392486292873926</c:v>
                </c:pt>
                <c:pt idx="6558">
                  <c:v>-11.301242219206188</c:v>
                </c:pt>
                <c:pt idx="6559">
                  <c:v>-11.006851777932436</c:v>
                </c:pt>
                <c:pt idx="6560">
                  <c:v>-11.172529365520599</c:v>
                </c:pt>
                <c:pt idx="6561">
                  <c:v>-11.180347062514006</c:v>
                </c:pt>
                <c:pt idx="6562">
                  <c:v>-11.049651959248742</c:v>
                </c:pt>
                <c:pt idx="6563">
                  <c:v>-11.117752935835279</c:v>
                </c:pt>
                <c:pt idx="6564">
                  <c:v>-11.214934465769177</c:v>
                </c:pt>
                <c:pt idx="6565">
                  <c:v>-11.186135945153875</c:v>
                </c:pt>
                <c:pt idx="6566">
                  <c:v>-11.269782583454058</c:v>
                </c:pt>
                <c:pt idx="6567">
                  <c:v>-11.224216101188622</c:v>
                </c:pt>
                <c:pt idx="6568">
                  <c:v>-11.337169550657734</c:v>
                </c:pt>
                <c:pt idx="6569">
                  <c:v>-11.223148367025271</c:v>
                </c:pt>
                <c:pt idx="6570">
                  <c:v>-11.148852246152142</c:v>
                </c:pt>
                <c:pt idx="6571">
                  <c:v>-11.204110154216895</c:v>
                </c:pt>
                <c:pt idx="6572">
                  <c:v>-10.959937233465066</c:v>
                </c:pt>
                <c:pt idx="6573">
                  <c:v>-11.148165505816143</c:v>
                </c:pt>
                <c:pt idx="6574">
                  <c:v>-11.209928310940388</c:v>
                </c:pt>
                <c:pt idx="6575">
                  <c:v>-11.06929195340971</c:v>
                </c:pt>
                <c:pt idx="6576">
                  <c:v>-11.208519621992474</c:v>
                </c:pt>
                <c:pt idx="6577">
                  <c:v>-11.229847723524689</c:v>
                </c:pt>
                <c:pt idx="6578">
                  <c:v>-10.978474170686493</c:v>
                </c:pt>
                <c:pt idx="6579">
                  <c:v>-11.081157681890485</c:v>
                </c:pt>
                <c:pt idx="6580">
                  <c:v>-11.066163242732374</c:v>
                </c:pt>
                <c:pt idx="6581">
                  <c:v>-11.112355051986157</c:v>
                </c:pt>
                <c:pt idx="6582">
                  <c:v>-11.064225273729612</c:v>
                </c:pt>
                <c:pt idx="6583">
                  <c:v>-11.3164281644488</c:v>
                </c:pt>
                <c:pt idx="6584">
                  <c:v>-11.296582701873902</c:v>
                </c:pt>
                <c:pt idx="6585">
                  <c:v>-11.129624585751996</c:v>
                </c:pt>
                <c:pt idx="6586">
                  <c:v>-11.16068921104414</c:v>
                </c:pt>
                <c:pt idx="6587">
                  <c:v>-11.091865772894804</c:v>
                </c:pt>
                <c:pt idx="6588">
                  <c:v>-11.072299717725587</c:v>
                </c:pt>
                <c:pt idx="6589">
                  <c:v>-11.086811369111938</c:v>
                </c:pt>
                <c:pt idx="6590">
                  <c:v>-11.005835039477386</c:v>
                </c:pt>
                <c:pt idx="6591">
                  <c:v>-11.060945125480304</c:v>
                </c:pt>
                <c:pt idx="6592">
                  <c:v>-11.008293741361207</c:v>
                </c:pt>
                <c:pt idx="6593">
                  <c:v>-10.814406951673927</c:v>
                </c:pt>
                <c:pt idx="6594">
                  <c:v>-11.042824623578419</c:v>
                </c:pt>
                <c:pt idx="6595">
                  <c:v>-10.927422786983577</c:v>
                </c:pt>
                <c:pt idx="6596">
                  <c:v>-11.381114842520024</c:v>
                </c:pt>
                <c:pt idx="6597">
                  <c:v>-10.93225031693461</c:v>
                </c:pt>
                <c:pt idx="6598">
                  <c:v>-11.098600411291738</c:v>
                </c:pt>
                <c:pt idx="6599">
                  <c:v>-10.930552017727457</c:v>
                </c:pt>
                <c:pt idx="6600">
                  <c:v>-10.995212757424543</c:v>
                </c:pt>
                <c:pt idx="6601">
                  <c:v>-11.173587268825358</c:v>
                </c:pt>
                <c:pt idx="6602">
                  <c:v>-11.112756867660067</c:v>
                </c:pt>
                <c:pt idx="6603">
                  <c:v>-11.047157229784288</c:v>
                </c:pt>
                <c:pt idx="6604">
                  <c:v>-11.166651631672364</c:v>
                </c:pt>
                <c:pt idx="6605">
                  <c:v>-11.11469162765275</c:v>
                </c:pt>
                <c:pt idx="6606">
                  <c:v>-11.223227528372991</c:v>
                </c:pt>
                <c:pt idx="6607">
                  <c:v>-11.154465452185903</c:v>
                </c:pt>
                <c:pt idx="6608">
                  <c:v>-11.264244893241004</c:v>
                </c:pt>
                <c:pt idx="6609">
                  <c:v>-11.238529496737559</c:v>
                </c:pt>
                <c:pt idx="6610">
                  <c:v>-11.236900539293003</c:v>
                </c:pt>
                <c:pt idx="6611">
                  <c:v>-11.112965006278031</c:v>
                </c:pt>
                <c:pt idx="6612">
                  <c:v>-11.317207597029943</c:v>
                </c:pt>
                <c:pt idx="6613">
                  <c:v>-11.421812398287789</c:v>
                </c:pt>
                <c:pt idx="6614">
                  <c:v>-11.433943173465732</c:v>
                </c:pt>
                <c:pt idx="6615">
                  <c:v>-11.404639306951214</c:v>
                </c:pt>
                <c:pt idx="6616">
                  <c:v>-11.139036801697388</c:v>
                </c:pt>
                <c:pt idx="6617">
                  <c:v>-11.341513336714449</c:v>
                </c:pt>
                <c:pt idx="6618">
                  <c:v>-11.306337461112559</c:v>
                </c:pt>
                <c:pt idx="6619">
                  <c:v>-11.586569028117054</c:v>
                </c:pt>
                <c:pt idx="6620">
                  <c:v>-11.324376072301924</c:v>
                </c:pt>
                <c:pt idx="6621">
                  <c:v>-11.418460900494454</c:v>
                </c:pt>
                <c:pt idx="6622">
                  <c:v>-11.683133585387662</c:v>
                </c:pt>
                <c:pt idx="6623">
                  <c:v>-11.513896905204923</c:v>
                </c:pt>
                <c:pt idx="6624">
                  <c:v>-11.405573556452463</c:v>
                </c:pt>
                <c:pt idx="6625">
                  <c:v>-11.516316628700807</c:v>
                </c:pt>
                <c:pt idx="6626">
                  <c:v>-11.435097755671976</c:v>
                </c:pt>
                <c:pt idx="6627">
                  <c:v>-11.772666166068447</c:v>
                </c:pt>
                <c:pt idx="6628">
                  <c:v>-11.669112404560478</c:v>
                </c:pt>
                <c:pt idx="6629">
                  <c:v>-11.562178658505552</c:v>
                </c:pt>
                <c:pt idx="6630">
                  <c:v>-11.615309484985792</c:v>
                </c:pt>
                <c:pt idx="6631">
                  <c:v>-11.54949539841914</c:v>
                </c:pt>
                <c:pt idx="6632">
                  <c:v>-11.388434946702407</c:v>
                </c:pt>
                <c:pt idx="6633">
                  <c:v>-11.440978964529913</c:v>
                </c:pt>
                <c:pt idx="6634">
                  <c:v>-11.581784336193612</c:v>
                </c:pt>
                <c:pt idx="6635">
                  <c:v>-11.714772802686312</c:v>
                </c:pt>
                <c:pt idx="6636">
                  <c:v>-11.50503406396397</c:v>
                </c:pt>
                <c:pt idx="6637">
                  <c:v>-11.460935114716841</c:v>
                </c:pt>
                <c:pt idx="6638">
                  <c:v>-11.465225424800884</c:v>
                </c:pt>
                <c:pt idx="6639">
                  <c:v>-11.140594964203586</c:v>
                </c:pt>
                <c:pt idx="6640">
                  <c:v>-11.515448778045268</c:v>
                </c:pt>
                <c:pt idx="6641">
                  <c:v>-11.475819480516435</c:v>
                </c:pt>
                <c:pt idx="6642">
                  <c:v>-11.532741383294344</c:v>
                </c:pt>
                <c:pt idx="6643">
                  <c:v>-11.493107901952682</c:v>
                </c:pt>
                <c:pt idx="6644">
                  <c:v>-11.425831965294964</c:v>
                </c:pt>
                <c:pt idx="6645">
                  <c:v>-11.38987561660192</c:v>
                </c:pt>
                <c:pt idx="6646">
                  <c:v>-11.502030237711235</c:v>
                </c:pt>
                <c:pt idx="6647">
                  <c:v>-11.538676359794398</c:v>
                </c:pt>
                <c:pt idx="6648">
                  <c:v>-11.174119363598578</c:v>
                </c:pt>
                <c:pt idx="6649">
                  <c:v>-11.351652025406821</c:v>
                </c:pt>
                <c:pt idx="6650">
                  <c:v>-11.299583277047986</c:v>
                </c:pt>
                <c:pt idx="6651">
                  <c:v>-11.464012909873444</c:v>
                </c:pt>
                <c:pt idx="6652">
                  <c:v>-11.374771136006201</c:v>
                </c:pt>
                <c:pt idx="6653">
                  <c:v>-11.460340142657198</c:v>
                </c:pt>
                <c:pt idx="6654">
                  <c:v>-11.476048323095146</c:v>
                </c:pt>
                <c:pt idx="6655">
                  <c:v>-11.482969001611121</c:v>
                </c:pt>
                <c:pt idx="6656">
                  <c:v>-11.428668368327743</c:v>
                </c:pt>
                <c:pt idx="6657">
                  <c:v>-11.430674181591094</c:v>
                </c:pt>
                <c:pt idx="6658">
                  <c:v>-11.456205063226687</c:v>
                </c:pt>
                <c:pt idx="6659">
                  <c:v>-11.443929347708881</c:v>
                </c:pt>
                <c:pt idx="6660">
                  <c:v>-11.356155248733547</c:v>
                </c:pt>
                <c:pt idx="6661">
                  <c:v>-11.370531565598153</c:v>
                </c:pt>
                <c:pt idx="6662">
                  <c:v>-11.661176316027744</c:v>
                </c:pt>
                <c:pt idx="6663">
                  <c:v>-11.400365513869758</c:v>
                </c:pt>
                <c:pt idx="6664">
                  <c:v>-11.263662210430226</c:v>
                </c:pt>
                <c:pt idx="6665">
                  <c:v>-11.327941958857712</c:v>
                </c:pt>
                <c:pt idx="6666">
                  <c:v>-11.30716343474516</c:v>
                </c:pt>
                <c:pt idx="6667">
                  <c:v>-11.204757857735892</c:v>
                </c:pt>
                <c:pt idx="6668">
                  <c:v>-11.404587137323819</c:v>
                </c:pt>
                <c:pt idx="6669">
                  <c:v>-11.20334898212958</c:v>
                </c:pt>
                <c:pt idx="6670">
                  <c:v>-11.187036469782431</c:v>
                </c:pt>
                <c:pt idx="6671">
                  <c:v>-11.192776385703507</c:v>
                </c:pt>
                <c:pt idx="6672">
                  <c:v>-11.354558558858185</c:v>
                </c:pt>
                <c:pt idx="6673">
                  <c:v>-11.130610659880237</c:v>
                </c:pt>
                <c:pt idx="6674">
                  <c:v>-11.423782486789724</c:v>
                </c:pt>
                <c:pt idx="6675">
                  <c:v>-11.289749225626622</c:v>
                </c:pt>
                <c:pt idx="6676">
                  <c:v>-11.321509688030517</c:v>
                </c:pt>
                <c:pt idx="6677">
                  <c:v>-11.232811986581615</c:v>
                </c:pt>
                <c:pt idx="6678">
                  <c:v>-11.299678386464773</c:v>
                </c:pt>
                <c:pt idx="6679">
                  <c:v>-11.387361181311316</c:v>
                </c:pt>
                <c:pt idx="6680">
                  <c:v>-11.211091222789316</c:v>
                </c:pt>
                <c:pt idx="6681">
                  <c:v>-11.505778183188809</c:v>
                </c:pt>
                <c:pt idx="6682">
                  <c:v>-11.37806785734503</c:v>
                </c:pt>
                <c:pt idx="6683">
                  <c:v>-11.533512390083867</c:v>
                </c:pt>
                <c:pt idx="6684">
                  <c:v>-10.81002314923769</c:v>
                </c:pt>
                <c:pt idx="6685">
                  <c:v>-11.320797558534013</c:v>
                </c:pt>
                <c:pt idx="6686">
                  <c:v>-11.490816906517942</c:v>
                </c:pt>
                <c:pt idx="6687">
                  <c:v>-11.355170978570417</c:v>
                </c:pt>
                <c:pt idx="6688">
                  <c:v>-11.370741057924082</c:v>
                </c:pt>
                <c:pt idx="6689">
                  <c:v>-11.552406795509217</c:v>
                </c:pt>
                <c:pt idx="6690">
                  <c:v>-11.516504777890457</c:v>
                </c:pt>
                <c:pt idx="6691">
                  <c:v>-11.504038240327707</c:v>
                </c:pt>
                <c:pt idx="6692">
                  <c:v>-11.31656682750204</c:v>
                </c:pt>
                <c:pt idx="6693">
                  <c:v>-11.528059550810955</c:v>
                </c:pt>
                <c:pt idx="6694">
                  <c:v>-11.370540568912602</c:v>
                </c:pt>
                <c:pt idx="6695">
                  <c:v>-11.520590421509214</c:v>
                </c:pt>
                <c:pt idx="6696">
                  <c:v>-11.616226571150756</c:v>
                </c:pt>
                <c:pt idx="6697">
                  <c:v>-11.342068577917575</c:v>
                </c:pt>
                <c:pt idx="6698">
                  <c:v>-11.650901876448794</c:v>
                </c:pt>
                <c:pt idx="6699">
                  <c:v>-11.554834117526669</c:v>
                </c:pt>
                <c:pt idx="6700">
                  <c:v>-11.5461860779136</c:v>
                </c:pt>
                <c:pt idx="6701">
                  <c:v>-11.723546530858497</c:v>
                </c:pt>
                <c:pt idx="6702">
                  <c:v>-11.429403159607499</c:v>
                </c:pt>
                <c:pt idx="6703">
                  <c:v>-11.488881175244314</c:v>
                </c:pt>
                <c:pt idx="6704">
                  <c:v>-11.656030329137934</c:v>
                </c:pt>
                <c:pt idx="6705">
                  <c:v>-11.59262058920465</c:v>
                </c:pt>
                <c:pt idx="6706">
                  <c:v>-11.664395578605324</c:v>
                </c:pt>
                <c:pt idx="6707">
                  <c:v>-11.723951759490681</c:v>
                </c:pt>
                <c:pt idx="6708">
                  <c:v>-11.859045951758196</c:v>
                </c:pt>
                <c:pt idx="6709">
                  <c:v>-11.737395887143931</c:v>
                </c:pt>
                <c:pt idx="6710">
                  <c:v>-11.670382722479754</c:v>
                </c:pt>
                <c:pt idx="6711">
                  <c:v>-11.822631475376234</c:v>
                </c:pt>
                <c:pt idx="6712">
                  <c:v>-11.736373143834911</c:v>
                </c:pt>
                <c:pt idx="6713">
                  <c:v>-11.818073063320966</c:v>
                </c:pt>
                <c:pt idx="6714">
                  <c:v>-11.776384657674587</c:v>
                </c:pt>
                <c:pt idx="6715">
                  <c:v>-11.756509894742617</c:v>
                </c:pt>
                <c:pt idx="6716">
                  <c:v>-11.827799399062444</c:v>
                </c:pt>
                <c:pt idx="6717">
                  <c:v>-11.744998515976413</c:v>
                </c:pt>
                <c:pt idx="6718">
                  <c:v>-11.695569694780627</c:v>
                </c:pt>
                <c:pt idx="6719">
                  <c:v>-12.093453683964196</c:v>
                </c:pt>
                <c:pt idx="6720">
                  <c:v>-11.670502291367679</c:v>
                </c:pt>
                <c:pt idx="6721">
                  <c:v>-11.58748261407716</c:v>
                </c:pt>
                <c:pt idx="6722">
                  <c:v>-11.6828522430799</c:v>
                </c:pt>
                <c:pt idx="6723">
                  <c:v>-11.762935004672336</c:v>
                </c:pt>
                <c:pt idx="6724">
                  <c:v>-11.530400886644298</c:v>
                </c:pt>
                <c:pt idx="6725">
                  <c:v>-11.641677918297621</c:v>
                </c:pt>
                <c:pt idx="6726">
                  <c:v>-11.34891947726735</c:v>
                </c:pt>
                <c:pt idx="6727">
                  <c:v>-11.537902395256294</c:v>
                </c:pt>
                <c:pt idx="6728">
                  <c:v>-11.584445496798024</c:v>
                </c:pt>
                <c:pt idx="6729">
                  <c:v>-11.480704725323832</c:v>
                </c:pt>
                <c:pt idx="6730">
                  <c:v>-11.654265275420371</c:v>
                </c:pt>
                <c:pt idx="6731">
                  <c:v>-11.63595260583179</c:v>
                </c:pt>
                <c:pt idx="6732">
                  <c:v>-11.714490348480977</c:v>
                </c:pt>
                <c:pt idx="6733">
                  <c:v>-11.686534889513101</c:v>
                </c:pt>
                <c:pt idx="6734">
                  <c:v>-11.500833374428577</c:v>
                </c:pt>
                <c:pt idx="6735">
                  <c:v>-11.716261273089978</c:v>
                </c:pt>
                <c:pt idx="6736">
                  <c:v>-11.665843266561904</c:v>
                </c:pt>
                <c:pt idx="6737">
                  <c:v>-11.703973283077085</c:v>
                </c:pt>
                <c:pt idx="6738">
                  <c:v>-11.649979512441909</c:v>
                </c:pt>
                <c:pt idx="6739">
                  <c:v>-11.624881683464094</c:v>
                </c:pt>
                <c:pt idx="6740">
                  <c:v>-11.835660419895632</c:v>
                </c:pt>
                <c:pt idx="6741">
                  <c:v>-11.645973581955825</c:v>
                </c:pt>
                <c:pt idx="6742">
                  <c:v>-11.846245685246659</c:v>
                </c:pt>
                <c:pt idx="6743">
                  <c:v>-11.867743435399426</c:v>
                </c:pt>
                <c:pt idx="6744">
                  <c:v>-11.728266777115138</c:v>
                </c:pt>
                <c:pt idx="6745">
                  <c:v>-11.715980191851028</c:v>
                </c:pt>
                <c:pt idx="6746">
                  <c:v>-11.973864561329917</c:v>
                </c:pt>
                <c:pt idx="6747">
                  <c:v>-11.807736215237874</c:v>
                </c:pt>
                <c:pt idx="6748">
                  <c:v>-11.850248945535125</c:v>
                </c:pt>
                <c:pt idx="6749">
                  <c:v>-11.812055261383581</c:v>
                </c:pt>
                <c:pt idx="6750">
                  <c:v>-11.993187558782958</c:v>
                </c:pt>
                <c:pt idx="6751">
                  <c:v>-11.612997106163881</c:v>
                </c:pt>
                <c:pt idx="6752">
                  <c:v>-11.700525528959304</c:v>
                </c:pt>
                <c:pt idx="6753">
                  <c:v>-10.886282233987043</c:v>
                </c:pt>
                <c:pt idx="6754">
                  <c:v>-11.787920340673551</c:v>
                </c:pt>
                <c:pt idx="6755">
                  <c:v>-11.943488269982417</c:v>
                </c:pt>
                <c:pt idx="6756">
                  <c:v>-11.582825658529504</c:v>
                </c:pt>
                <c:pt idx="6757">
                  <c:v>-11.816815882847575</c:v>
                </c:pt>
                <c:pt idx="6758">
                  <c:v>-11.806820476592383</c:v>
                </c:pt>
                <c:pt idx="6759">
                  <c:v>-11.812586508617319</c:v>
                </c:pt>
                <c:pt idx="6760">
                  <c:v>-11.673770888608349</c:v>
                </c:pt>
                <c:pt idx="6761">
                  <c:v>-11.663928516777222</c:v>
                </c:pt>
                <c:pt idx="6762">
                  <c:v>-11.457950414809215</c:v>
                </c:pt>
                <c:pt idx="6763">
                  <c:v>-11.698450512623682</c:v>
                </c:pt>
                <c:pt idx="6764">
                  <c:v>-11.581218219256462</c:v>
                </c:pt>
                <c:pt idx="6765">
                  <c:v>-11.448801846178025</c:v>
                </c:pt>
                <c:pt idx="6766">
                  <c:v>-11.655327259336978</c:v>
                </c:pt>
                <c:pt idx="6767">
                  <c:v>-11.77690484175724</c:v>
                </c:pt>
                <c:pt idx="6768">
                  <c:v>-11.59060836140875</c:v>
                </c:pt>
                <c:pt idx="6769">
                  <c:v>-11.753331034781489</c:v>
                </c:pt>
                <c:pt idx="6770">
                  <c:v>-11.918720267052386</c:v>
                </c:pt>
                <c:pt idx="6771">
                  <c:v>-12.00019394846179</c:v>
                </c:pt>
                <c:pt idx="6772">
                  <c:v>-11.673719137719685</c:v>
                </c:pt>
                <c:pt idx="6773">
                  <c:v>-11.689252894276647</c:v>
                </c:pt>
                <c:pt idx="6774">
                  <c:v>-11.692552668650569</c:v>
                </c:pt>
                <c:pt idx="6775">
                  <c:v>-11.973394968150108</c:v>
                </c:pt>
                <c:pt idx="6776">
                  <c:v>-11.935792856536654</c:v>
                </c:pt>
                <c:pt idx="6777">
                  <c:v>-11.948759558514155</c:v>
                </c:pt>
                <c:pt idx="6778">
                  <c:v>-11.899451160865437</c:v>
                </c:pt>
                <c:pt idx="6779">
                  <c:v>-12.210899207207371</c:v>
                </c:pt>
                <c:pt idx="6780">
                  <c:v>-12.152486537902529</c:v>
                </c:pt>
                <c:pt idx="6781">
                  <c:v>-11.658298699485803</c:v>
                </c:pt>
                <c:pt idx="6782">
                  <c:v>-11.846988216106148</c:v>
                </c:pt>
                <c:pt idx="6783">
                  <c:v>-12.022440221879481</c:v>
                </c:pt>
                <c:pt idx="6784">
                  <c:v>-12.037530671987561</c:v>
                </c:pt>
                <c:pt idx="6785">
                  <c:v>-12.028474955610658</c:v>
                </c:pt>
                <c:pt idx="6786">
                  <c:v>-12.036880546328677</c:v>
                </c:pt>
                <c:pt idx="6787">
                  <c:v>-12.099719617771253</c:v>
                </c:pt>
                <c:pt idx="6788">
                  <c:v>-11.957503792358292</c:v>
                </c:pt>
                <c:pt idx="6789">
                  <c:v>-11.920809556283473</c:v>
                </c:pt>
                <c:pt idx="6790">
                  <c:v>-11.923442896090419</c:v>
                </c:pt>
                <c:pt idx="6791">
                  <c:v>-12.229435571048519</c:v>
                </c:pt>
                <c:pt idx="6792">
                  <c:v>-11.996960765579123</c:v>
                </c:pt>
                <c:pt idx="6793">
                  <c:v>-12.042476590798445</c:v>
                </c:pt>
                <c:pt idx="6794">
                  <c:v>-11.93737772731569</c:v>
                </c:pt>
                <c:pt idx="6795">
                  <c:v>-12.07155812036811</c:v>
                </c:pt>
                <c:pt idx="6796">
                  <c:v>-11.87750907259808</c:v>
                </c:pt>
                <c:pt idx="6797">
                  <c:v>-11.962681916524787</c:v>
                </c:pt>
                <c:pt idx="6798">
                  <c:v>-12.012792987919241</c:v>
                </c:pt>
                <c:pt idx="6799">
                  <c:v>-12.059588418294265</c:v>
                </c:pt>
                <c:pt idx="6800">
                  <c:v>-12.073417086260395</c:v>
                </c:pt>
                <c:pt idx="6801">
                  <c:v>-12.033178081860175</c:v>
                </c:pt>
                <c:pt idx="6802">
                  <c:v>-11.952124702784062</c:v>
                </c:pt>
                <c:pt idx="6803">
                  <c:v>-12.205074318105158</c:v>
                </c:pt>
                <c:pt idx="6804">
                  <c:v>-12.132527729176434</c:v>
                </c:pt>
                <c:pt idx="6805">
                  <c:v>-12.098826219204772</c:v>
                </c:pt>
                <c:pt idx="6806">
                  <c:v>-11.976932255333717</c:v>
                </c:pt>
                <c:pt idx="6807">
                  <c:v>-12.014430218418703</c:v>
                </c:pt>
                <c:pt idx="6808">
                  <c:v>-12.20298154528674</c:v>
                </c:pt>
                <c:pt idx="6809">
                  <c:v>-12.190471902827916</c:v>
                </c:pt>
                <c:pt idx="6810">
                  <c:v>-12.177112614105168</c:v>
                </c:pt>
                <c:pt idx="6811">
                  <c:v>-12.254616013845832</c:v>
                </c:pt>
                <c:pt idx="6812">
                  <c:v>-12.394396331381131</c:v>
                </c:pt>
                <c:pt idx="6813">
                  <c:v>-12.135996443588093</c:v>
                </c:pt>
                <c:pt idx="6814">
                  <c:v>-12.276695377498115</c:v>
                </c:pt>
                <c:pt idx="6815">
                  <c:v>-11.959714431433778</c:v>
                </c:pt>
                <c:pt idx="6816">
                  <c:v>-12.237292777098974</c:v>
                </c:pt>
                <c:pt idx="6817">
                  <c:v>-12.303682669820315</c:v>
                </c:pt>
                <c:pt idx="6818">
                  <c:v>-12.340614791057568</c:v>
                </c:pt>
                <c:pt idx="6819">
                  <c:v>-12.20127797760644</c:v>
                </c:pt>
                <c:pt idx="6820">
                  <c:v>-12.305797998134405</c:v>
                </c:pt>
                <c:pt idx="6821">
                  <c:v>-12.234533799391766</c:v>
                </c:pt>
                <c:pt idx="6822">
                  <c:v>-12.286804093980175</c:v>
                </c:pt>
                <c:pt idx="6823">
                  <c:v>-12.493254066117498</c:v>
                </c:pt>
                <c:pt idx="6824">
                  <c:v>-12.116695869771664</c:v>
                </c:pt>
                <c:pt idx="6825">
                  <c:v>-12.292131720915167</c:v>
                </c:pt>
                <c:pt idx="6826">
                  <c:v>-12.274459797687642</c:v>
                </c:pt>
                <c:pt idx="6827">
                  <c:v>-12.259665341074989</c:v>
                </c:pt>
                <c:pt idx="6828">
                  <c:v>-12.15408332644925</c:v>
                </c:pt>
                <c:pt idx="6829">
                  <c:v>-12.27495423565108</c:v>
                </c:pt>
                <c:pt idx="6830">
                  <c:v>-12.237527806396287</c:v>
                </c:pt>
                <c:pt idx="6831">
                  <c:v>-12.20356720666793</c:v>
                </c:pt>
                <c:pt idx="6832">
                  <c:v>-12.202996571576952</c:v>
                </c:pt>
                <c:pt idx="6833">
                  <c:v>-12.224044431826432</c:v>
                </c:pt>
                <c:pt idx="6834">
                  <c:v>-12.181079474012391</c:v>
                </c:pt>
                <c:pt idx="6835">
                  <c:v>-12.366673203704327</c:v>
                </c:pt>
                <c:pt idx="6836">
                  <c:v>-12.129883789323582</c:v>
                </c:pt>
                <c:pt idx="6837">
                  <c:v>-12.054876434588069</c:v>
                </c:pt>
                <c:pt idx="6838">
                  <c:v>-12.396735834330519</c:v>
                </c:pt>
                <c:pt idx="6839">
                  <c:v>-12.234019482506596</c:v>
                </c:pt>
                <c:pt idx="6840">
                  <c:v>-12.367328275684297</c:v>
                </c:pt>
                <c:pt idx="6841">
                  <c:v>-12.492129576777632</c:v>
                </c:pt>
                <c:pt idx="6842">
                  <c:v>-12.429884641090428</c:v>
                </c:pt>
                <c:pt idx="6843">
                  <c:v>-12.543723465042266</c:v>
                </c:pt>
                <c:pt idx="6844">
                  <c:v>-12.431640932237386</c:v>
                </c:pt>
                <c:pt idx="6845">
                  <c:v>-12.495659970989536</c:v>
                </c:pt>
                <c:pt idx="6846">
                  <c:v>-12.288699693490956</c:v>
                </c:pt>
                <c:pt idx="6847">
                  <c:v>-12.812158274260277</c:v>
                </c:pt>
                <c:pt idx="6848">
                  <c:v>-12.37104817021979</c:v>
                </c:pt>
                <c:pt idx="6849">
                  <c:v>-12.385980569150723</c:v>
                </c:pt>
                <c:pt idx="6850">
                  <c:v>-12.403717936379755</c:v>
                </c:pt>
                <c:pt idx="6851">
                  <c:v>-12.25830292256893</c:v>
                </c:pt>
                <c:pt idx="6852">
                  <c:v>-12.372350018650335</c:v>
                </c:pt>
                <c:pt idx="6853">
                  <c:v>-12.44125622580443</c:v>
                </c:pt>
                <c:pt idx="6854">
                  <c:v>-12.307566170442064</c:v>
                </c:pt>
                <c:pt idx="6855">
                  <c:v>-12.323355849288786</c:v>
                </c:pt>
                <c:pt idx="6856">
                  <c:v>-12.363994667113065</c:v>
                </c:pt>
                <c:pt idx="6857">
                  <c:v>-12.282111835066377</c:v>
                </c:pt>
                <c:pt idx="6858">
                  <c:v>-12.204582591377466</c:v>
                </c:pt>
                <c:pt idx="6859">
                  <c:v>-12.470168624437616</c:v>
                </c:pt>
                <c:pt idx="6860">
                  <c:v>-12.434292107633937</c:v>
                </c:pt>
                <c:pt idx="6861">
                  <c:v>-12.481935343100048</c:v>
                </c:pt>
                <c:pt idx="6862">
                  <c:v>-12.476296493415928</c:v>
                </c:pt>
                <c:pt idx="6863">
                  <c:v>-12.662120861656723</c:v>
                </c:pt>
                <c:pt idx="6864">
                  <c:v>-12.425269422693663</c:v>
                </c:pt>
                <c:pt idx="6865">
                  <c:v>-12.370115022815087</c:v>
                </c:pt>
                <c:pt idx="6866">
                  <c:v>-12.612257298449014</c:v>
                </c:pt>
                <c:pt idx="6867">
                  <c:v>-12.329121551158352</c:v>
                </c:pt>
                <c:pt idx="6868">
                  <c:v>-12.507939266105851</c:v>
                </c:pt>
                <c:pt idx="6869">
                  <c:v>-12.182314081314182</c:v>
                </c:pt>
                <c:pt idx="6870">
                  <c:v>-12.517662890290016</c:v>
                </c:pt>
                <c:pt idx="6871">
                  <c:v>-12.455167681731494</c:v>
                </c:pt>
                <c:pt idx="6872">
                  <c:v>-12.365745858581745</c:v>
                </c:pt>
                <c:pt idx="6873">
                  <c:v>-12.569535934246389</c:v>
                </c:pt>
                <c:pt idx="6874">
                  <c:v>-12.259712643556696</c:v>
                </c:pt>
                <c:pt idx="6875">
                  <c:v>-12.605772947706772</c:v>
                </c:pt>
                <c:pt idx="6876">
                  <c:v>-12.634684818371444</c:v>
                </c:pt>
                <c:pt idx="6877">
                  <c:v>-12.370561253340352</c:v>
                </c:pt>
                <c:pt idx="6878">
                  <c:v>-12.623261131973962</c:v>
                </c:pt>
                <c:pt idx="6879">
                  <c:v>-12.689668901588069</c:v>
                </c:pt>
                <c:pt idx="6880">
                  <c:v>-12.518216631245771</c:v>
                </c:pt>
                <c:pt idx="6881">
                  <c:v>-12.31168890463934</c:v>
                </c:pt>
                <c:pt idx="6882">
                  <c:v>-12.583710071063713</c:v>
                </c:pt>
                <c:pt idx="6883">
                  <c:v>-12.32999690838048</c:v>
                </c:pt>
                <c:pt idx="6884">
                  <c:v>-12.421770918827324</c:v>
                </c:pt>
                <c:pt idx="6885">
                  <c:v>-12.570442962544703</c:v>
                </c:pt>
                <c:pt idx="6886">
                  <c:v>-12.544970520187659</c:v>
                </c:pt>
                <c:pt idx="6887">
                  <c:v>-12.509919425593896</c:v>
                </c:pt>
                <c:pt idx="6888">
                  <c:v>-12.481967124670291</c:v>
                </c:pt>
                <c:pt idx="6889">
                  <c:v>-12.496330421502066</c:v>
                </c:pt>
                <c:pt idx="6890">
                  <c:v>-12.331219699970642</c:v>
                </c:pt>
                <c:pt idx="6891">
                  <c:v>-12.489704415406177</c:v>
                </c:pt>
                <c:pt idx="6892">
                  <c:v>-12.644791955320155</c:v>
                </c:pt>
                <c:pt idx="6893">
                  <c:v>-12.618906505200611</c:v>
                </c:pt>
                <c:pt idx="6894">
                  <c:v>-12.669696016077857</c:v>
                </c:pt>
                <c:pt idx="6895">
                  <c:v>-12.737230449637259</c:v>
                </c:pt>
                <c:pt idx="6896">
                  <c:v>-12.661060724880668</c:v>
                </c:pt>
                <c:pt idx="6897">
                  <c:v>-12.421862352614621</c:v>
                </c:pt>
                <c:pt idx="6898">
                  <c:v>-12.754736910257879</c:v>
                </c:pt>
                <c:pt idx="6899">
                  <c:v>-12.556252920654831</c:v>
                </c:pt>
                <c:pt idx="6900">
                  <c:v>-12.70868801970375</c:v>
                </c:pt>
                <c:pt idx="6901">
                  <c:v>-12.638489375772831</c:v>
                </c:pt>
                <c:pt idx="6902">
                  <c:v>-12.673622284417906</c:v>
                </c:pt>
                <c:pt idx="6903">
                  <c:v>-12.857581478254044</c:v>
                </c:pt>
                <c:pt idx="6904">
                  <c:v>-12.770448860373417</c:v>
                </c:pt>
                <c:pt idx="6905">
                  <c:v>-12.684174265212533</c:v>
                </c:pt>
                <c:pt idx="6906">
                  <c:v>-12.645315586354089</c:v>
                </c:pt>
                <c:pt idx="6907">
                  <c:v>-12.827328266674476</c:v>
                </c:pt>
                <c:pt idx="6908">
                  <c:v>-12.911836965392087</c:v>
                </c:pt>
                <c:pt idx="6909">
                  <c:v>-12.902162812774097</c:v>
                </c:pt>
                <c:pt idx="6910">
                  <c:v>-12.805813963760993</c:v>
                </c:pt>
                <c:pt idx="6911">
                  <c:v>-12.718352742365013</c:v>
                </c:pt>
                <c:pt idx="6912">
                  <c:v>-12.898950669295939</c:v>
                </c:pt>
                <c:pt idx="6913">
                  <c:v>-12.904929853769499</c:v>
                </c:pt>
                <c:pt idx="6914">
                  <c:v>-12.777644388245468</c:v>
                </c:pt>
                <c:pt idx="6915">
                  <c:v>-12.798789781010278</c:v>
                </c:pt>
                <c:pt idx="6916">
                  <c:v>-12.929888906520581</c:v>
                </c:pt>
                <c:pt idx="6917">
                  <c:v>-12.901176173022201</c:v>
                </c:pt>
                <c:pt idx="6918">
                  <c:v>-13.138502950409503</c:v>
                </c:pt>
                <c:pt idx="6919">
                  <c:v>-13.11153831543681</c:v>
                </c:pt>
                <c:pt idx="6920">
                  <c:v>-13.0194596009779</c:v>
                </c:pt>
                <c:pt idx="6921">
                  <c:v>-13.084123517654444</c:v>
                </c:pt>
                <c:pt idx="6922">
                  <c:v>-13.151965380301146</c:v>
                </c:pt>
                <c:pt idx="6923">
                  <c:v>-12.971265704402214</c:v>
                </c:pt>
                <c:pt idx="6924">
                  <c:v>-13.094801651829901</c:v>
                </c:pt>
                <c:pt idx="6925">
                  <c:v>-13.044136846575372</c:v>
                </c:pt>
                <c:pt idx="6926">
                  <c:v>-12.775877922618761</c:v>
                </c:pt>
                <c:pt idx="6927">
                  <c:v>-13.054502047170979</c:v>
                </c:pt>
                <c:pt idx="6928">
                  <c:v>-13.16674643385074</c:v>
                </c:pt>
                <c:pt idx="6929">
                  <c:v>-12.957491362186513</c:v>
                </c:pt>
                <c:pt idx="6930">
                  <c:v>-12.580753235715058</c:v>
                </c:pt>
                <c:pt idx="6931">
                  <c:v>-13.101862824935772</c:v>
                </c:pt>
                <c:pt idx="6932">
                  <c:v>-13.200825070020162</c:v>
                </c:pt>
                <c:pt idx="6933">
                  <c:v>-13.047272356457128</c:v>
                </c:pt>
                <c:pt idx="6934">
                  <c:v>-13.08658465441539</c:v>
                </c:pt>
                <c:pt idx="6935">
                  <c:v>-12.950989082054477</c:v>
                </c:pt>
                <c:pt idx="6936">
                  <c:v>-13.09712853419982</c:v>
                </c:pt>
                <c:pt idx="6937">
                  <c:v>-13.202029091475055</c:v>
                </c:pt>
                <c:pt idx="6938">
                  <c:v>-13.124410152888167</c:v>
                </c:pt>
                <c:pt idx="6939">
                  <c:v>-12.851920790752125</c:v>
                </c:pt>
                <c:pt idx="6940">
                  <c:v>-13.239857893694307</c:v>
                </c:pt>
                <c:pt idx="6941">
                  <c:v>-13.099909546243094</c:v>
                </c:pt>
                <c:pt idx="6942">
                  <c:v>-13.055135652320594</c:v>
                </c:pt>
                <c:pt idx="6943">
                  <c:v>-12.853327732384168</c:v>
                </c:pt>
                <c:pt idx="6944">
                  <c:v>-12.710766950075513</c:v>
                </c:pt>
                <c:pt idx="6945">
                  <c:v>-12.919386383006026</c:v>
                </c:pt>
                <c:pt idx="6946">
                  <c:v>-13.167671102622226</c:v>
                </c:pt>
                <c:pt idx="6947">
                  <c:v>-12.917303433281502</c:v>
                </c:pt>
                <c:pt idx="6948">
                  <c:v>-12.969307096422211</c:v>
                </c:pt>
                <c:pt idx="6949">
                  <c:v>-12.898680957229281</c:v>
                </c:pt>
                <c:pt idx="6950">
                  <c:v>-12.871349965936796</c:v>
                </c:pt>
                <c:pt idx="6951">
                  <c:v>-12.804986985026279</c:v>
                </c:pt>
                <c:pt idx="6952">
                  <c:v>-12.973189217023151</c:v>
                </c:pt>
                <c:pt idx="6953">
                  <c:v>-12.774788371319911</c:v>
                </c:pt>
                <c:pt idx="6954">
                  <c:v>-12.777558207768269</c:v>
                </c:pt>
                <c:pt idx="6955">
                  <c:v>-12.8149497994404</c:v>
                </c:pt>
                <c:pt idx="6956">
                  <c:v>-12.798963786069507</c:v>
                </c:pt>
                <c:pt idx="6957">
                  <c:v>-12.744594371936714</c:v>
                </c:pt>
                <c:pt idx="6958">
                  <c:v>-12.761453612264262</c:v>
                </c:pt>
                <c:pt idx="6959">
                  <c:v>-12.778319130906501</c:v>
                </c:pt>
                <c:pt idx="6960">
                  <c:v>-12.746185120994991</c:v>
                </c:pt>
                <c:pt idx="6961">
                  <c:v>-12.838266666444964</c:v>
                </c:pt>
                <c:pt idx="6962">
                  <c:v>-12.768539553359638</c:v>
                </c:pt>
                <c:pt idx="6963">
                  <c:v>-12.691442524120443</c:v>
                </c:pt>
                <c:pt idx="6964">
                  <c:v>-12.732962321230779</c:v>
                </c:pt>
                <c:pt idx="6965">
                  <c:v>-12.682021243581488</c:v>
                </c:pt>
                <c:pt idx="6966">
                  <c:v>-12.756165094233385</c:v>
                </c:pt>
                <c:pt idx="6967">
                  <c:v>-12.881380642729322</c:v>
                </c:pt>
                <c:pt idx="6968">
                  <c:v>-12.587755473610995</c:v>
                </c:pt>
                <c:pt idx="6969">
                  <c:v>-12.738554136423108</c:v>
                </c:pt>
                <c:pt idx="6970">
                  <c:v>-12.834852924647455</c:v>
                </c:pt>
                <c:pt idx="6971">
                  <c:v>-12.581498404868906</c:v>
                </c:pt>
                <c:pt idx="6972">
                  <c:v>-12.575237847968701</c:v>
                </c:pt>
                <c:pt idx="6973">
                  <c:v>-12.942229456726317</c:v>
                </c:pt>
                <c:pt idx="6974">
                  <c:v>-13.005659653901747</c:v>
                </c:pt>
                <c:pt idx="6975">
                  <c:v>-12.956005867188125</c:v>
                </c:pt>
                <c:pt idx="6976">
                  <c:v>-12.879504184857481</c:v>
                </c:pt>
                <c:pt idx="6977">
                  <c:v>-12.850257407021171</c:v>
                </c:pt>
                <c:pt idx="6978">
                  <c:v>-12.778607115631345</c:v>
                </c:pt>
                <c:pt idx="6979">
                  <c:v>-12.907432995203294</c:v>
                </c:pt>
                <c:pt idx="6980">
                  <c:v>-12.670288139576158</c:v>
                </c:pt>
                <c:pt idx="6981">
                  <c:v>-12.60463600461852</c:v>
                </c:pt>
                <c:pt idx="6982">
                  <c:v>-12.668590228575493</c:v>
                </c:pt>
                <c:pt idx="6983">
                  <c:v>-12.714493952704299</c:v>
                </c:pt>
                <c:pt idx="6984">
                  <c:v>-12.838919212288925</c:v>
                </c:pt>
                <c:pt idx="6985">
                  <c:v>-12.725561371133566</c:v>
                </c:pt>
                <c:pt idx="6986">
                  <c:v>-12.649537092267881</c:v>
                </c:pt>
                <c:pt idx="6987">
                  <c:v>-12.634430249924812</c:v>
                </c:pt>
                <c:pt idx="6988">
                  <c:v>-12.712269302079605</c:v>
                </c:pt>
                <c:pt idx="6989">
                  <c:v>-12.975863447015579</c:v>
                </c:pt>
                <c:pt idx="6990">
                  <c:v>-12.781938393516356</c:v>
                </c:pt>
                <c:pt idx="6991">
                  <c:v>-12.762089917603546</c:v>
                </c:pt>
                <c:pt idx="6992">
                  <c:v>-12.717559321798699</c:v>
                </c:pt>
                <c:pt idx="6993">
                  <c:v>-12.799613322555592</c:v>
                </c:pt>
                <c:pt idx="6994">
                  <c:v>-12.859525905008473</c:v>
                </c:pt>
                <c:pt idx="6995">
                  <c:v>-12.570638579634675</c:v>
                </c:pt>
                <c:pt idx="6996">
                  <c:v>-12.887427136022023</c:v>
                </c:pt>
                <c:pt idx="6997">
                  <c:v>-12.981273628729006</c:v>
                </c:pt>
                <c:pt idx="6998">
                  <c:v>-12.881419004306437</c:v>
                </c:pt>
                <c:pt idx="6999">
                  <c:v>-12.859709316126899</c:v>
                </c:pt>
                <c:pt idx="7000">
                  <c:v>-13.126782875310795</c:v>
                </c:pt>
                <c:pt idx="7001">
                  <c:v>-13.054971952559669</c:v>
                </c:pt>
                <c:pt idx="7002">
                  <c:v>-12.858684571921874</c:v>
                </c:pt>
                <c:pt idx="7003">
                  <c:v>-12.799880150396081</c:v>
                </c:pt>
                <c:pt idx="7004">
                  <c:v>-12.779848049478604</c:v>
                </c:pt>
                <c:pt idx="7005">
                  <c:v>-12.639825184488851</c:v>
                </c:pt>
                <c:pt idx="7006">
                  <c:v>-12.728111788727482</c:v>
                </c:pt>
                <c:pt idx="7007">
                  <c:v>-12.786470906646375</c:v>
                </c:pt>
                <c:pt idx="7008">
                  <c:v>-12.708448741377065</c:v>
                </c:pt>
                <c:pt idx="7009">
                  <c:v>-12.885518793701166</c:v>
                </c:pt>
                <c:pt idx="7010">
                  <c:v>-12.736648303168208</c:v>
                </c:pt>
                <c:pt idx="7011">
                  <c:v>-12.616223829661788</c:v>
                </c:pt>
                <c:pt idx="7012">
                  <c:v>-12.63160391946483</c:v>
                </c:pt>
                <c:pt idx="7013">
                  <c:v>-12.651937348942454</c:v>
                </c:pt>
                <c:pt idx="7014">
                  <c:v>-12.585310795977644</c:v>
                </c:pt>
                <c:pt idx="7015">
                  <c:v>-12.778625814902501</c:v>
                </c:pt>
                <c:pt idx="7016">
                  <c:v>-12.726128759912413</c:v>
                </c:pt>
                <c:pt idx="7017">
                  <c:v>-12.654499173761046</c:v>
                </c:pt>
                <c:pt idx="7018">
                  <c:v>-12.956806272813637</c:v>
                </c:pt>
                <c:pt idx="7019">
                  <c:v>-12.758812660913854</c:v>
                </c:pt>
                <c:pt idx="7020">
                  <c:v>-12.750858218396143</c:v>
                </c:pt>
                <c:pt idx="7021">
                  <c:v>-12.781735901838132</c:v>
                </c:pt>
                <c:pt idx="7022">
                  <c:v>-12.884131121778374</c:v>
                </c:pt>
                <c:pt idx="7023">
                  <c:v>-12.71836582301682</c:v>
                </c:pt>
                <c:pt idx="7024">
                  <c:v>-12.717392083843659</c:v>
                </c:pt>
                <c:pt idx="7025">
                  <c:v>-12.733291383386568</c:v>
                </c:pt>
                <c:pt idx="7026">
                  <c:v>-12.758906930686775</c:v>
                </c:pt>
                <c:pt idx="7027">
                  <c:v>-12.65486044362083</c:v>
                </c:pt>
                <c:pt idx="7028">
                  <c:v>-12.720994528846497</c:v>
                </c:pt>
                <c:pt idx="7029">
                  <c:v>-12.782146346322708</c:v>
                </c:pt>
                <c:pt idx="7030">
                  <c:v>-12.62565183451132</c:v>
                </c:pt>
                <c:pt idx="7031">
                  <c:v>-12.654872186111433</c:v>
                </c:pt>
                <c:pt idx="7032">
                  <c:v>-12.520047354900532</c:v>
                </c:pt>
                <c:pt idx="7033">
                  <c:v>-12.560651832351798</c:v>
                </c:pt>
                <c:pt idx="7034">
                  <c:v>-12.526785812112596</c:v>
                </c:pt>
                <c:pt idx="7035">
                  <c:v>-12.53502860812501</c:v>
                </c:pt>
                <c:pt idx="7036">
                  <c:v>-12.719499968031013</c:v>
                </c:pt>
                <c:pt idx="7037">
                  <c:v>-12.658299924806515</c:v>
                </c:pt>
                <c:pt idx="7038">
                  <c:v>-12.604403737125768</c:v>
                </c:pt>
                <c:pt idx="7039">
                  <c:v>-12.69098216392206</c:v>
                </c:pt>
                <c:pt idx="7040">
                  <c:v>-12.833768799633628</c:v>
                </c:pt>
                <c:pt idx="7041">
                  <c:v>-12.824871494185142</c:v>
                </c:pt>
                <c:pt idx="7042">
                  <c:v>-12.85645829317097</c:v>
                </c:pt>
                <c:pt idx="7043">
                  <c:v>-12.724279873746847</c:v>
                </c:pt>
                <c:pt idx="7044">
                  <c:v>-12.721424178274665</c:v>
                </c:pt>
                <c:pt idx="7045">
                  <c:v>-12.795166058739426</c:v>
                </c:pt>
                <c:pt idx="7046">
                  <c:v>-12.804170386262159</c:v>
                </c:pt>
                <c:pt idx="7047">
                  <c:v>-12.905902730829478</c:v>
                </c:pt>
                <c:pt idx="7048">
                  <c:v>-13.095383877081556</c:v>
                </c:pt>
                <c:pt idx="7049">
                  <c:v>-12.937113326471561</c:v>
                </c:pt>
                <c:pt idx="7050">
                  <c:v>-12.937687555784905</c:v>
                </c:pt>
                <c:pt idx="7051">
                  <c:v>-13.024016485797674</c:v>
                </c:pt>
                <c:pt idx="7052">
                  <c:v>-13.194986030137423</c:v>
                </c:pt>
                <c:pt idx="7053">
                  <c:v>-12.873950916766841</c:v>
                </c:pt>
                <c:pt idx="7054">
                  <c:v>-13.162226307722346</c:v>
                </c:pt>
                <c:pt idx="7055">
                  <c:v>-13.14740942200736</c:v>
                </c:pt>
                <c:pt idx="7056">
                  <c:v>-13.059577915174824</c:v>
                </c:pt>
                <c:pt idx="7057">
                  <c:v>-13.092415263647217</c:v>
                </c:pt>
                <c:pt idx="7058">
                  <c:v>-12.913701137394451</c:v>
                </c:pt>
                <c:pt idx="7059">
                  <c:v>-13.112890079508666</c:v>
                </c:pt>
                <c:pt idx="7060">
                  <c:v>-13.331391970344097</c:v>
                </c:pt>
                <c:pt idx="7061">
                  <c:v>-13.125957196361515</c:v>
                </c:pt>
                <c:pt idx="7062">
                  <c:v>-13.055290189091174</c:v>
                </c:pt>
                <c:pt idx="7063">
                  <c:v>-12.903589327543653</c:v>
                </c:pt>
                <c:pt idx="7064">
                  <c:v>-13.080030603464499</c:v>
                </c:pt>
                <c:pt idx="7065">
                  <c:v>-12.861995038963837</c:v>
                </c:pt>
                <c:pt idx="7066">
                  <c:v>-13.293197012247937</c:v>
                </c:pt>
                <c:pt idx="7067">
                  <c:v>-12.936562140594244</c:v>
                </c:pt>
                <c:pt idx="7068">
                  <c:v>-13.31901823155015</c:v>
                </c:pt>
                <c:pt idx="7069">
                  <c:v>-13.171792146448169</c:v>
                </c:pt>
                <c:pt idx="7070">
                  <c:v>-13.216454540299649</c:v>
                </c:pt>
                <c:pt idx="7071">
                  <c:v>-13.056469363561618</c:v>
                </c:pt>
                <c:pt idx="7072">
                  <c:v>-13.064710996152851</c:v>
                </c:pt>
                <c:pt idx="7073">
                  <c:v>-13.075508818555459</c:v>
                </c:pt>
                <c:pt idx="7074">
                  <c:v>-13.062883370708423</c:v>
                </c:pt>
                <c:pt idx="7075">
                  <c:v>-13.045819414924352</c:v>
                </c:pt>
                <c:pt idx="7076">
                  <c:v>-12.992349769854128</c:v>
                </c:pt>
                <c:pt idx="7077">
                  <c:v>-13.180198670488075</c:v>
                </c:pt>
                <c:pt idx="7078">
                  <c:v>-13.124828789851438</c:v>
                </c:pt>
                <c:pt idx="7079">
                  <c:v>-13.183060267144974</c:v>
                </c:pt>
                <c:pt idx="7080">
                  <c:v>-13.053303707692866</c:v>
                </c:pt>
                <c:pt idx="7081">
                  <c:v>-13.177846605409794</c:v>
                </c:pt>
                <c:pt idx="7082">
                  <c:v>-13.127750780904446</c:v>
                </c:pt>
                <c:pt idx="7083">
                  <c:v>-13.079249664192695</c:v>
                </c:pt>
                <c:pt idx="7084">
                  <c:v>-13.124050847385615</c:v>
                </c:pt>
                <c:pt idx="7085">
                  <c:v>-13.06028818558973</c:v>
                </c:pt>
                <c:pt idx="7086">
                  <c:v>-13.110039265852237</c:v>
                </c:pt>
                <c:pt idx="7087">
                  <c:v>-12.918373539035933</c:v>
                </c:pt>
                <c:pt idx="7088">
                  <c:v>-12.956492654492212</c:v>
                </c:pt>
                <c:pt idx="7089">
                  <c:v>-13.285866315083705</c:v>
                </c:pt>
                <c:pt idx="7090">
                  <c:v>-13.03604801101763</c:v>
                </c:pt>
                <c:pt idx="7091">
                  <c:v>-13.06451592542186</c:v>
                </c:pt>
                <c:pt idx="7092">
                  <c:v>-13.146839497416508</c:v>
                </c:pt>
                <c:pt idx="7093">
                  <c:v>-13.244284327030996</c:v>
                </c:pt>
                <c:pt idx="7094">
                  <c:v>-13.117062478046071</c:v>
                </c:pt>
                <c:pt idx="7095">
                  <c:v>-12.785541771165043</c:v>
                </c:pt>
                <c:pt idx="7096">
                  <c:v>-13.38571400742441</c:v>
                </c:pt>
                <c:pt idx="7097">
                  <c:v>-13.13056977132041</c:v>
                </c:pt>
                <c:pt idx="7098">
                  <c:v>-13.1728293026671</c:v>
                </c:pt>
                <c:pt idx="7099">
                  <c:v>-13.122778399216116</c:v>
                </c:pt>
                <c:pt idx="7100">
                  <c:v>-13.201954914524784</c:v>
                </c:pt>
                <c:pt idx="7101">
                  <c:v>-13.265580572105806</c:v>
                </c:pt>
                <c:pt idx="7102">
                  <c:v>-13.317691144403909</c:v>
                </c:pt>
                <c:pt idx="7103">
                  <c:v>-13.330547402137505</c:v>
                </c:pt>
                <c:pt idx="7104">
                  <c:v>-13.077652561679475</c:v>
                </c:pt>
                <c:pt idx="7105">
                  <c:v>-13.211952215097433</c:v>
                </c:pt>
                <c:pt idx="7106">
                  <c:v>-13.008826682927843</c:v>
                </c:pt>
                <c:pt idx="7107">
                  <c:v>-13.058825037146127</c:v>
                </c:pt>
                <c:pt idx="7108">
                  <c:v>-13.197170140843983</c:v>
                </c:pt>
                <c:pt idx="7109">
                  <c:v>-13.107768762077864</c:v>
                </c:pt>
                <c:pt idx="7110">
                  <c:v>-13.34029864708366</c:v>
                </c:pt>
                <c:pt idx="7111">
                  <c:v>-13.203351694492271</c:v>
                </c:pt>
                <c:pt idx="7112">
                  <c:v>-13.13459596029074</c:v>
                </c:pt>
                <c:pt idx="7113">
                  <c:v>-13.210148363266615</c:v>
                </c:pt>
                <c:pt idx="7114">
                  <c:v>-13.153929613598315</c:v>
                </c:pt>
                <c:pt idx="7115">
                  <c:v>-13.049697300089647</c:v>
                </c:pt>
                <c:pt idx="7116">
                  <c:v>-13.217192637256714</c:v>
                </c:pt>
                <c:pt idx="7117">
                  <c:v>-13.182977086143843</c:v>
                </c:pt>
                <c:pt idx="7118">
                  <c:v>-13.190809285219075</c:v>
                </c:pt>
                <c:pt idx="7119">
                  <c:v>-13.191991693997696</c:v>
                </c:pt>
                <c:pt idx="7120">
                  <c:v>-13.277167962848747</c:v>
                </c:pt>
                <c:pt idx="7121">
                  <c:v>-12.847050294741136</c:v>
                </c:pt>
                <c:pt idx="7122">
                  <c:v>-13.146643005436886</c:v>
                </c:pt>
                <c:pt idx="7123">
                  <c:v>-12.697151687008157</c:v>
                </c:pt>
                <c:pt idx="7124">
                  <c:v>-13.082911572381818</c:v>
                </c:pt>
                <c:pt idx="7125">
                  <c:v>-13.088871751237431</c:v>
                </c:pt>
                <c:pt idx="7126">
                  <c:v>-13.22637386725698</c:v>
                </c:pt>
                <c:pt idx="7127">
                  <c:v>-13.078079177437374</c:v>
                </c:pt>
                <c:pt idx="7128">
                  <c:v>-12.948310741929191</c:v>
                </c:pt>
                <c:pt idx="7129">
                  <c:v>-13.102549474932946</c:v>
                </c:pt>
                <c:pt idx="7130">
                  <c:v>-13.039909167800289</c:v>
                </c:pt>
                <c:pt idx="7131">
                  <c:v>-12.895361244592053</c:v>
                </c:pt>
                <c:pt idx="7132">
                  <c:v>-13.226731184332753</c:v>
                </c:pt>
                <c:pt idx="7133">
                  <c:v>-12.943476092137685</c:v>
                </c:pt>
                <c:pt idx="7134">
                  <c:v>-12.885944141438532</c:v>
                </c:pt>
                <c:pt idx="7135">
                  <c:v>-13.12995708384479</c:v>
                </c:pt>
                <c:pt idx="7136">
                  <c:v>-13.261419878423663</c:v>
                </c:pt>
                <c:pt idx="7137">
                  <c:v>-12.707670828122364</c:v>
                </c:pt>
                <c:pt idx="7138">
                  <c:v>-13.088552392913311</c:v>
                </c:pt>
                <c:pt idx="7139">
                  <c:v>-13.118950638616568</c:v>
                </c:pt>
                <c:pt idx="7140">
                  <c:v>-12.980684797100439</c:v>
                </c:pt>
                <c:pt idx="7141">
                  <c:v>-13.032841698199316</c:v>
                </c:pt>
                <c:pt idx="7142">
                  <c:v>-12.916704221556996</c:v>
                </c:pt>
                <c:pt idx="7143">
                  <c:v>-13.06511445674834</c:v>
                </c:pt>
                <c:pt idx="7144">
                  <c:v>-13.043377656583054</c:v>
                </c:pt>
                <c:pt idx="7145">
                  <c:v>-12.868668921178061</c:v>
                </c:pt>
                <c:pt idx="7146">
                  <c:v>-12.928925620509023</c:v>
                </c:pt>
                <c:pt idx="7147">
                  <c:v>-13.101469607318815</c:v>
                </c:pt>
                <c:pt idx="7148">
                  <c:v>-13.005050750002557</c:v>
                </c:pt>
                <c:pt idx="7149">
                  <c:v>-13.010765660436086</c:v>
                </c:pt>
                <c:pt idx="7150">
                  <c:v>-12.698170872593817</c:v>
                </c:pt>
                <c:pt idx="7151">
                  <c:v>-12.916288089365002</c:v>
                </c:pt>
                <c:pt idx="7152">
                  <c:v>-12.895364210881045</c:v>
                </c:pt>
                <c:pt idx="7153">
                  <c:v>-12.982433062346788</c:v>
                </c:pt>
                <c:pt idx="7154">
                  <c:v>-12.856498775969483</c:v>
                </c:pt>
                <c:pt idx="7155">
                  <c:v>-13.071559433502578</c:v>
                </c:pt>
                <c:pt idx="7156">
                  <c:v>-13.162705686584864</c:v>
                </c:pt>
                <c:pt idx="7157">
                  <c:v>-12.980279959144504</c:v>
                </c:pt>
                <c:pt idx="7158">
                  <c:v>-13.17694469642101</c:v>
                </c:pt>
                <c:pt idx="7159">
                  <c:v>-13.106639053967584</c:v>
                </c:pt>
                <c:pt idx="7160">
                  <c:v>-13.198297506907464</c:v>
                </c:pt>
                <c:pt idx="7161">
                  <c:v>-13.325418957936087</c:v>
                </c:pt>
                <c:pt idx="7162">
                  <c:v>-13.193653098355851</c:v>
                </c:pt>
                <c:pt idx="7163">
                  <c:v>-13.192784774843979</c:v>
                </c:pt>
                <c:pt idx="7164">
                  <c:v>-13.344525295523768</c:v>
                </c:pt>
                <c:pt idx="7165">
                  <c:v>-12.970837673278691</c:v>
                </c:pt>
                <c:pt idx="7166">
                  <c:v>-13.189583388891668</c:v>
                </c:pt>
                <c:pt idx="7167">
                  <c:v>-13.39736999848955</c:v>
                </c:pt>
                <c:pt idx="7168">
                  <c:v>-13.09244737475488</c:v>
                </c:pt>
                <c:pt idx="7169">
                  <c:v>-13.104672457383426</c:v>
                </c:pt>
                <c:pt idx="7170">
                  <c:v>-13.227924554091341</c:v>
                </c:pt>
                <c:pt idx="7171">
                  <c:v>-12.943521792722091</c:v>
                </c:pt>
                <c:pt idx="7172">
                  <c:v>-13.125506942106991</c:v>
                </c:pt>
                <c:pt idx="7173">
                  <c:v>-13.158861658313391</c:v>
                </c:pt>
                <c:pt idx="7174">
                  <c:v>-13.287901790719925</c:v>
                </c:pt>
                <c:pt idx="7175">
                  <c:v>-13.334903669748588</c:v>
                </c:pt>
                <c:pt idx="7176">
                  <c:v>-13.25839267937643</c:v>
                </c:pt>
                <c:pt idx="7177">
                  <c:v>-13.294372841236889</c:v>
                </c:pt>
                <c:pt idx="7178">
                  <c:v>-13.269399322632403</c:v>
                </c:pt>
                <c:pt idx="7179">
                  <c:v>-13.32273748322188</c:v>
                </c:pt>
                <c:pt idx="7180">
                  <c:v>-13.353158976143487</c:v>
                </c:pt>
                <c:pt idx="7181">
                  <c:v>-13.28450617677297</c:v>
                </c:pt>
                <c:pt idx="7182">
                  <c:v>-13.349218352439763</c:v>
                </c:pt>
                <c:pt idx="7183">
                  <c:v>-13.202361083963821</c:v>
                </c:pt>
                <c:pt idx="7184">
                  <c:v>-13.344505987909061</c:v>
                </c:pt>
                <c:pt idx="7185">
                  <c:v>-13.264032374214874</c:v>
                </c:pt>
                <c:pt idx="7186">
                  <c:v>-13.337059200641299</c:v>
                </c:pt>
                <c:pt idx="7187">
                  <c:v>-13.182970013695549</c:v>
                </c:pt>
                <c:pt idx="7188">
                  <c:v>-13.314896322749536</c:v>
                </c:pt>
                <c:pt idx="7189">
                  <c:v>-13.227796832218729</c:v>
                </c:pt>
                <c:pt idx="7190">
                  <c:v>-13.205702875192738</c:v>
                </c:pt>
                <c:pt idx="7191">
                  <c:v>-13.198924673674671</c:v>
                </c:pt>
                <c:pt idx="7192">
                  <c:v>-13.275777257065101</c:v>
                </c:pt>
                <c:pt idx="7193">
                  <c:v>-13.29904031901763</c:v>
                </c:pt>
                <c:pt idx="7194">
                  <c:v>-13.475153616579183</c:v>
                </c:pt>
                <c:pt idx="7195">
                  <c:v>-13.452075733719116</c:v>
                </c:pt>
                <c:pt idx="7196">
                  <c:v>-13.338711055061147</c:v>
                </c:pt>
                <c:pt idx="7197">
                  <c:v>-13.576361713730623</c:v>
                </c:pt>
                <c:pt idx="7198">
                  <c:v>-13.291038676198141</c:v>
                </c:pt>
                <c:pt idx="7199">
                  <c:v>-13.28957810825524</c:v>
                </c:pt>
                <c:pt idx="7200">
                  <c:v>-13.306260360150768</c:v>
                </c:pt>
                <c:pt idx="7201">
                  <c:v>-13.364524879314388</c:v>
                </c:pt>
                <c:pt idx="7202">
                  <c:v>-13.071847723117402</c:v>
                </c:pt>
                <c:pt idx="7203">
                  <c:v>-13.27696185894931</c:v>
                </c:pt>
                <c:pt idx="7204">
                  <c:v>-13.24150423902768</c:v>
                </c:pt>
                <c:pt idx="7205">
                  <c:v>-13.398890088396964</c:v>
                </c:pt>
                <c:pt idx="7206">
                  <c:v>-13.528329482568925</c:v>
                </c:pt>
                <c:pt idx="7207">
                  <c:v>-13.23890178468481</c:v>
                </c:pt>
                <c:pt idx="7208">
                  <c:v>-13.387338346211418</c:v>
                </c:pt>
                <c:pt idx="7209">
                  <c:v>-13.30029011611451</c:v>
                </c:pt>
                <c:pt idx="7210">
                  <c:v>-13.234072143913078</c:v>
                </c:pt>
                <c:pt idx="7211">
                  <c:v>-13.190872385139629</c:v>
                </c:pt>
                <c:pt idx="7212">
                  <c:v>-13.168491658791481</c:v>
                </c:pt>
                <c:pt idx="7213">
                  <c:v>-13.338022459516408</c:v>
                </c:pt>
                <c:pt idx="7214">
                  <c:v>-13.436782183998663</c:v>
                </c:pt>
                <c:pt idx="7215">
                  <c:v>-13.50305744463709</c:v>
                </c:pt>
                <c:pt idx="7216">
                  <c:v>-13.452433550717435</c:v>
                </c:pt>
                <c:pt idx="7217">
                  <c:v>-13.299455244716762</c:v>
                </c:pt>
                <c:pt idx="7218">
                  <c:v>-13.326346472799289</c:v>
                </c:pt>
                <c:pt idx="7219">
                  <c:v>-13.399546525647011</c:v>
                </c:pt>
                <c:pt idx="7220">
                  <c:v>-13.362895164110512</c:v>
                </c:pt>
                <c:pt idx="7221">
                  <c:v>-13.257016611470407</c:v>
                </c:pt>
                <c:pt idx="7222">
                  <c:v>-13.28708178224467</c:v>
                </c:pt>
                <c:pt idx="7223">
                  <c:v>-13.519247206521001</c:v>
                </c:pt>
                <c:pt idx="7224">
                  <c:v>-13.179553134828925</c:v>
                </c:pt>
                <c:pt idx="7225">
                  <c:v>-13.44909425013936</c:v>
                </c:pt>
                <c:pt idx="7226">
                  <c:v>-13.072327481460256</c:v>
                </c:pt>
                <c:pt idx="7227">
                  <c:v>-13.430175525630217</c:v>
                </c:pt>
                <c:pt idx="7228">
                  <c:v>-13.131783203465265</c:v>
                </c:pt>
                <c:pt idx="7229">
                  <c:v>-13.312569490673809</c:v>
                </c:pt>
                <c:pt idx="7230">
                  <c:v>-13.31256230992417</c:v>
                </c:pt>
                <c:pt idx="7231">
                  <c:v>-13.261372719567532</c:v>
                </c:pt>
                <c:pt idx="7232">
                  <c:v>-13.269341142147638</c:v>
                </c:pt>
                <c:pt idx="7233">
                  <c:v>-13.308514297880736</c:v>
                </c:pt>
                <c:pt idx="7234">
                  <c:v>-13.357696089274729</c:v>
                </c:pt>
                <c:pt idx="7235">
                  <c:v>-13.391195476544148</c:v>
                </c:pt>
                <c:pt idx="7236">
                  <c:v>-13.516991089560237</c:v>
                </c:pt>
                <c:pt idx="7237">
                  <c:v>-13.572270049614744</c:v>
                </c:pt>
                <c:pt idx="7238">
                  <c:v>-13.540697703957427</c:v>
                </c:pt>
                <c:pt idx="7239">
                  <c:v>-13.481981104779006</c:v>
                </c:pt>
                <c:pt idx="7240">
                  <c:v>-13.023505798083601</c:v>
                </c:pt>
                <c:pt idx="7241">
                  <c:v>-13.595566671545223</c:v>
                </c:pt>
                <c:pt idx="7242">
                  <c:v>-13.539438952261973</c:v>
                </c:pt>
                <c:pt idx="7243">
                  <c:v>-13.551168535543013</c:v>
                </c:pt>
                <c:pt idx="7244">
                  <c:v>-13.426651487921127</c:v>
                </c:pt>
                <c:pt idx="7245">
                  <c:v>-13.452694183153625</c:v>
                </c:pt>
                <c:pt idx="7246">
                  <c:v>-13.623674143757381</c:v>
                </c:pt>
                <c:pt idx="7247">
                  <c:v>-13.198721494973608</c:v>
                </c:pt>
                <c:pt idx="7248">
                  <c:v>-13.578330654114401</c:v>
                </c:pt>
                <c:pt idx="7249">
                  <c:v>-13.697861679978264</c:v>
                </c:pt>
                <c:pt idx="7250">
                  <c:v>-13.842145232343505</c:v>
                </c:pt>
                <c:pt idx="7251">
                  <c:v>-13.379491122452647</c:v>
                </c:pt>
                <c:pt idx="7252">
                  <c:v>-13.662740836344621</c:v>
                </c:pt>
                <c:pt idx="7253">
                  <c:v>-13.070261614878964</c:v>
                </c:pt>
                <c:pt idx="7254">
                  <c:v>-13.430067958254632</c:v>
                </c:pt>
                <c:pt idx="7255">
                  <c:v>-13.223449956447663</c:v>
                </c:pt>
                <c:pt idx="7256">
                  <c:v>-13.384619214704729</c:v>
                </c:pt>
                <c:pt idx="7257">
                  <c:v>-13.581478031499049</c:v>
                </c:pt>
                <c:pt idx="7258">
                  <c:v>-13.683773016936374</c:v>
                </c:pt>
                <c:pt idx="7259">
                  <c:v>-13.650328305721104</c:v>
                </c:pt>
                <c:pt idx="7260">
                  <c:v>-13.658814511650785</c:v>
                </c:pt>
                <c:pt idx="7261">
                  <c:v>-13.517503521192321</c:v>
                </c:pt>
                <c:pt idx="7262">
                  <c:v>-13.678692340963217</c:v>
                </c:pt>
                <c:pt idx="7263">
                  <c:v>-13.575865343449522</c:v>
                </c:pt>
                <c:pt idx="7264">
                  <c:v>-13.617670009726734</c:v>
                </c:pt>
                <c:pt idx="7265">
                  <c:v>-13.367943821772844</c:v>
                </c:pt>
                <c:pt idx="7266">
                  <c:v>-13.641155591147559</c:v>
                </c:pt>
                <c:pt idx="7267">
                  <c:v>-13.211275790263311</c:v>
                </c:pt>
                <c:pt idx="7268">
                  <c:v>-13.464542269044543</c:v>
                </c:pt>
                <c:pt idx="7269">
                  <c:v>-13.587303791569582</c:v>
                </c:pt>
                <c:pt idx="7270">
                  <c:v>-13.630915521876986</c:v>
                </c:pt>
                <c:pt idx="7271">
                  <c:v>-13.677428851997009</c:v>
                </c:pt>
                <c:pt idx="7272">
                  <c:v>-13.62228223383366</c:v>
                </c:pt>
                <c:pt idx="7273">
                  <c:v>-13.618343950443723</c:v>
                </c:pt>
                <c:pt idx="7274">
                  <c:v>-13.769569299587236</c:v>
                </c:pt>
                <c:pt idx="7275">
                  <c:v>-13.828709460068023</c:v>
                </c:pt>
                <c:pt idx="7276">
                  <c:v>-13.849602168857889</c:v>
                </c:pt>
                <c:pt idx="7277">
                  <c:v>-13.650428270637715</c:v>
                </c:pt>
                <c:pt idx="7278">
                  <c:v>-13.707229507143071</c:v>
                </c:pt>
                <c:pt idx="7279">
                  <c:v>-13.753132811602686</c:v>
                </c:pt>
                <c:pt idx="7280">
                  <c:v>-13.530611205653397</c:v>
                </c:pt>
                <c:pt idx="7281">
                  <c:v>-13.742467416808136</c:v>
                </c:pt>
                <c:pt idx="7282">
                  <c:v>-13.917291115989938</c:v>
                </c:pt>
                <c:pt idx="7283">
                  <c:v>-13.557989427419169</c:v>
                </c:pt>
                <c:pt idx="7284">
                  <c:v>-13.787979804774576</c:v>
                </c:pt>
                <c:pt idx="7285">
                  <c:v>-13.761452978990008</c:v>
                </c:pt>
                <c:pt idx="7286">
                  <c:v>-13.819767324316157</c:v>
                </c:pt>
                <c:pt idx="7287">
                  <c:v>-13.649336209123874</c:v>
                </c:pt>
                <c:pt idx="7288">
                  <c:v>-13.664432406996241</c:v>
                </c:pt>
                <c:pt idx="7289">
                  <c:v>-13.388983697447765</c:v>
                </c:pt>
                <c:pt idx="7290">
                  <c:v>-13.668909276505502</c:v>
                </c:pt>
                <c:pt idx="7291">
                  <c:v>-13.645855855107381</c:v>
                </c:pt>
                <c:pt idx="7292">
                  <c:v>-13.565501380383861</c:v>
                </c:pt>
                <c:pt idx="7293">
                  <c:v>-13.520278775271045</c:v>
                </c:pt>
                <c:pt idx="7294">
                  <c:v>-13.438198388115907</c:v>
                </c:pt>
                <c:pt idx="7295">
                  <c:v>-13.48895243198398</c:v>
                </c:pt>
                <c:pt idx="7296">
                  <c:v>-13.504580655758325</c:v>
                </c:pt>
                <c:pt idx="7297">
                  <c:v>-13.571974782570129</c:v>
                </c:pt>
                <c:pt idx="7298">
                  <c:v>-13.406483491173793</c:v>
                </c:pt>
                <c:pt idx="7299">
                  <c:v>-13.816594857636577</c:v>
                </c:pt>
                <c:pt idx="7300">
                  <c:v>-13.699809646840343</c:v>
                </c:pt>
                <c:pt idx="7301">
                  <c:v>-13.427535149786518</c:v>
                </c:pt>
                <c:pt idx="7302">
                  <c:v>-13.465261721701927</c:v>
                </c:pt>
                <c:pt idx="7303">
                  <c:v>-13.60119789335117</c:v>
                </c:pt>
                <c:pt idx="7304">
                  <c:v>-13.304644471803972</c:v>
                </c:pt>
                <c:pt idx="7305">
                  <c:v>-13.442312198968477</c:v>
                </c:pt>
                <c:pt idx="7306">
                  <c:v>-13.491128628769577</c:v>
                </c:pt>
                <c:pt idx="7307">
                  <c:v>-13.553489087030446</c:v>
                </c:pt>
                <c:pt idx="7308">
                  <c:v>-13.688077846963731</c:v>
                </c:pt>
                <c:pt idx="7309">
                  <c:v>-13.518715607225307</c:v>
                </c:pt>
                <c:pt idx="7310">
                  <c:v>-13.547928530482256</c:v>
                </c:pt>
                <c:pt idx="7311">
                  <c:v>-13.544835272062471</c:v>
                </c:pt>
                <c:pt idx="7312">
                  <c:v>-13.83758532609496</c:v>
                </c:pt>
                <c:pt idx="7313">
                  <c:v>-13.418581357392112</c:v>
                </c:pt>
                <c:pt idx="7314">
                  <c:v>-13.431565111936594</c:v>
                </c:pt>
                <c:pt idx="7315">
                  <c:v>-13.66473601186955</c:v>
                </c:pt>
                <c:pt idx="7316">
                  <c:v>-13.722409407952153</c:v>
                </c:pt>
                <c:pt idx="7317">
                  <c:v>-13.586358324703763</c:v>
                </c:pt>
                <c:pt idx="7318">
                  <c:v>-13.760103428884918</c:v>
                </c:pt>
                <c:pt idx="7319">
                  <c:v>-13.654392427879202</c:v>
                </c:pt>
                <c:pt idx="7320">
                  <c:v>-13.633110043876728</c:v>
                </c:pt>
                <c:pt idx="7321">
                  <c:v>-13.456243658271671</c:v>
                </c:pt>
                <c:pt idx="7322">
                  <c:v>-13.45271846025704</c:v>
                </c:pt>
                <c:pt idx="7323">
                  <c:v>-13.65040064961538</c:v>
                </c:pt>
                <c:pt idx="7324">
                  <c:v>-13.658140611557258</c:v>
                </c:pt>
                <c:pt idx="7325">
                  <c:v>-13.406603422321073</c:v>
                </c:pt>
                <c:pt idx="7326">
                  <c:v>-13.523510878549438</c:v>
                </c:pt>
                <c:pt idx="7327">
                  <c:v>-13.673632902427912</c:v>
                </c:pt>
                <c:pt idx="7328">
                  <c:v>-13.759235641914414</c:v>
                </c:pt>
                <c:pt idx="7329">
                  <c:v>-13.573040288357285</c:v>
                </c:pt>
                <c:pt idx="7330">
                  <c:v>-13.613016194632021</c:v>
                </c:pt>
                <c:pt idx="7331">
                  <c:v>-13.630466128376618</c:v>
                </c:pt>
                <c:pt idx="7332">
                  <c:v>-13.765906333747679</c:v>
                </c:pt>
                <c:pt idx="7333">
                  <c:v>-13.62265793296762</c:v>
                </c:pt>
                <c:pt idx="7334">
                  <c:v>-13.501771652283079</c:v>
                </c:pt>
                <c:pt idx="7335">
                  <c:v>-13.608069041307846</c:v>
                </c:pt>
                <c:pt idx="7336">
                  <c:v>-13.584270346635652</c:v>
                </c:pt>
                <c:pt idx="7337">
                  <c:v>-12.573454793986393</c:v>
                </c:pt>
                <c:pt idx="7338">
                  <c:v>-13.456769659718205</c:v>
                </c:pt>
                <c:pt idx="7339">
                  <c:v>-13.331881852893002</c:v>
                </c:pt>
                <c:pt idx="7340">
                  <c:v>-13.553761364515449</c:v>
                </c:pt>
                <c:pt idx="7341">
                  <c:v>-13.803067115632683</c:v>
                </c:pt>
                <c:pt idx="7342">
                  <c:v>-13.688507483327172</c:v>
                </c:pt>
                <c:pt idx="7343">
                  <c:v>-13.562811292148558</c:v>
                </c:pt>
                <c:pt idx="7344">
                  <c:v>-13.451180512936789</c:v>
                </c:pt>
                <c:pt idx="7345">
                  <c:v>-13.511445842051483</c:v>
                </c:pt>
                <c:pt idx="7346">
                  <c:v>-13.601022625865111</c:v>
                </c:pt>
                <c:pt idx="7347">
                  <c:v>-13.591136928261637</c:v>
                </c:pt>
                <c:pt idx="7348">
                  <c:v>-13.499147092378783</c:v>
                </c:pt>
                <c:pt idx="7349">
                  <c:v>-13.491921857446986</c:v>
                </c:pt>
                <c:pt idx="7350">
                  <c:v>-13.38216466456279</c:v>
                </c:pt>
                <c:pt idx="7351">
                  <c:v>-13.575682625981988</c:v>
                </c:pt>
                <c:pt idx="7352">
                  <c:v>-13.416458356207105</c:v>
                </c:pt>
                <c:pt idx="7353">
                  <c:v>-13.439032280060204</c:v>
                </c:pt>
                <c:pt idx="7354">
                  <c:v>-13.462211617425401</c:v>
                </c:pt>
                <c:pt idx="7355">
                  <c:v>-13.597564973828359</c:v>
                </c:pt>
                <c:pt idx="7356">
                  <c:v>-13.575538288413336</c:v>
                </c:pt>
                <c:pt idx="7357">
                  <c:v>-13.616514683954705</c:v>
                </c:pt>
                <c:pt idx="7358">
                  <c:v>-13.800115009925729</c:v>
                </c:pt>
                <c:pt idx="7359">
                  <c:v>-13.740998274959427</c:v>
                </c:pt>
                <c:pt idx="7360">
                  <c:v>-13.77746611449744</c:v>
                </c:pt>
                <c:pt idx="7361">
                  <c:v>-13.83461983759393</c:v>
                </c:pt>
                <c:pt idx="7362">
                  <c:v>-13.751023535612305</c:v>
                </c:pt>
                <c:pt idx="7363">
                  <c:v>-13.886804618377212</c:v>
                </c:pt>
                <c:pt idx="7364">
                  <c:v>-13.700645709419469</c:v>
                </c:pt>
                <c:pt idx="7365">
                  <c:v>-13.79860651922864</c:v>
                </c:pt>
                <c:pt idx="7366">
                  <c:v>-13.852082384720376</c:v>
                </c:pt>
                <c:pt idx="7367">
                  <c:v>-13.823226878369654</c:v>
                </c:pt>
                <c:pt idx="7368">
                  <c:v>-13.790323075840828</c:v>
                </c:pt>
                <c:pt idx="7369">
                  <c:v>-13.930060467679928</c:v>
                </c:pt>
                <c:pt idx="7370">
                  <c:v>-14.147948635670215</c:v>
                </c:pt>
                <c:pt idx="7371">
                  <c:v>-13.704869650913842</c:v>
                </c:pt>
                <c:pt idx="7372">
                  <c:v>-13.914678543756187</c:v>
                </c:pt>
                <c:pt idx="7373">
                  <c:v>-13.947937872446037</c:v>
                </c:pt>
                <c:pt idx="7374">
                  <c:v>-13.776842090345864</c:v>
                </c:pt>
                <c:pt idx="7375">
                  <c:v>-13.888195038671824</c:v>
                </c:pt>
                <c:pt idx="7376">
                  <c:v>-13.775754563974418</c:v>
                </c:pt>
                <c:pt idx="7377">
                  <c:v>-13.765623090783263</c:v>
                </c:pt>
                <c:pt idx="7378">
                  <c:v>-13.98518019998518</c:v>
                </c:pt>
                <c:pt idx="7379">
                  <c:v>-13.829739102615468</c:v>
                </c:pt>
                <c:pt idx="7380">
                  <c:v>-13.964794298855177</c:v>
                </c:pt>
                <c:pt idx="7381">
                  <c:v>-14.200831301415118</c:v>
                </c:pt>
                <c:pt idx="7382">
                  <c:v>-14.116381306078463</c:v>
                </c:pt>
                <c:pt idx="7383">
                  <c:v>-13.796179377411244</c:v>
                </c:pt>
                <c:pt idx="7384">
                  <c:v>-13.849445303859298</c:v>
                </c:pt>
                <c:pt idx="7385">
                  <c:v>-13.817127540503794</c:v>
                </c:pt>
                <c:pt idx="7386">
                  <c:v>-13.902462732078114</c:v>
                </c:pt>
                <c:pt idx="7387">
                  <c:v>-13.82250458040135</c:v>
                </c:pt>
                <c:pt idx="7388">
                  <c:v>-13.809100662035178</c:v>
                </c:pt>
                <c:pt idx="7389">
                  <c:v>-13.983765373452073</c:v>
                </c:pt>
                <c:pt idx="7390">
                  <c:v>-14.284021289220483</c:v>
                </c:pt>
                <c:pt idx="7391">
                  <c:v>-14.01106703147379</c:v>
                </c:pt>
                <c:pt idx="7392">
                  <c:v>-13.942675579012098</c:v>
                </c:pt>
                <c:pt idx="7393">
                  <c:v>-14.021429936859175</c:v>
                </c:pt>
                <c:pt idx="7394">
                  <c:v>-13.848713281606418</c:v>
                </c:pt>
                <c:pt idx="7395">
                  <c:v>-13.988313517100126</c:v>
                </c:pt>
                <c:pt idx="7396">
                  <c:v>-14.071953590150365</c:v>
                </c:pt>
                <c:pt idx="7397">
                  <c:v>-14.19665436382973</c:v>
                </c:pt>
                <c:pt idx="7398">
                  <c:v>-14.061277901262459</c:v>
                </c:pt>
                <c:pt idx="7399">
                  <c:v>-14.223849663978584</c:v>
                </c:pt>
                <c:pt idx="7400">
                  <c:v>-13.899355022877003</c:v>
                </c:pt>
                <c:pt idx="7401">
                  <c:v>-14.156027789258395</c:v>
                </c:pt>
                <c:pt idx="7402">
                  <c:v>-13.92090678694462</c:v>
                </c:pt>
                <c:pt idx="7403">
                  <c:v>-14.247687759636275</c:v>
                </c:pt>
                <c:pt idx="7404">
                  <c:v>-14.057176893711754</c:v>
                </c:pt>
                <c:pt idx="7405">
                  <c:v>-14.241854008189891</c:v>
                </c:pt>
                <c:pt idx="7406">
                  <c:v>-14.276904273752923</c:v>
                </c:pt>
                <c:pt idx="7407">
                  <c:v>-14.315301959591986</c:v>
                </c:pt>
                <c:pt idx="7408">
                  <c:v>-14.154058264979263</c:v>
                </c:pt>
                <c:pt idx="7409">
                  <c:v>-13.93029081043955</c:v>
                </c:pt>
                <c:pt idx="7410">
                  <c:v>-14.364238206478475</c:v>
                </c:pt>
                <c:pt idx="7411">
                  <c:v>-14.168335559351952</c:v>
                </c:pt>
                <c:pt idx="7412">
                  <c:v>-14.079606822293211</c:v>
                </c:pt>
                <c:pt idx="7413">
                  <c:v>-14.236093659892092</c:v>
                </c:pt>
                <c:pt idx="7414">
                  <c:v>-14.259478785446355</c:v>
                </c:pt>
                <c:pt idx="7415">
                  <c:v>-14.192885099127528</c:v>
                </c:pt>
                <c:pt idx="7416">
                  <c:v>-14.068987735190808</c:v>
                </c:pt>
                <c:pt idx="7417">
                  <c:v>-14.203440177448989</c:v>
                </c:pt>
                <c:pt idx="7418">
                  <c:v>-14.07533293936314</c:v>
                </c:pt>
                <c:pt idx="7419">
                  <c:v>-14.331365630237357</c:v>
                </c:pt>
                <c:pt idx="7420">
                  <c:v>-14.590054440158307</c:v>
                </c:pt>
                <c:pt idx="7421">
                  <c:v>-14.427467127874749</c:v>
                </c:pt>
                <c:pt idx="7422">
                  <c:v>-14.392944948074504</c:v>
                </c:pt>
                <c:pt idx="7423">
                  <c:v>-14.463749365931577</c:v>
                </c:pt>
                <c:pt idx="7424">
                  <c:v>-14.214285693152039</c:v>
                </c:pt>
                <c:pt idx="7425">
                  <c:v>-14.0196384383928</c:v>
                </c:pt>
                <c:pt idx="7426">
                  <c:v>-14.151190026170557</c:v>
                </c:pt>
                <c:pt idx="7427">
                  <c:v>-14.198334631649946</c:v>
                </c:pt>
                <c:pt idx="7428">
                  <c:v>-14.246839053742399</c:v>
                </c:pt>
                <c:pt idx="7429">
                  <c:v>-14.303580197463495</c:v>
                </c:pt>
                <c:pt idx="7430">
                  <c:v>-14.557312016554569</c:v>
                </c:pt>
                <c:pt idx="7431">
                  <c:v>-14.375617937824048</c:v>
                </c:pt>
                <c:pt idx="7432">
                  <c:v>-14.643538672185086</c:v>
                </c:pt>
                <c:pt idx="7433">
                  <c:v>-14.329265582533068</c:v>
                </c:pt>
                <c:pt idx="7434">
                  <c:v>-14.391391271799403</c:v>
                </c:pt>
                <c:pt idx="7435">
                  <c:v>-14.617513368999013</c:v>
                </c:pt>
                <c:pt idx="7436">
                  <c:v>-14.527565989515146</c:v>
                </c:pt>
                <c:pt idx="7437">
                  <c:v>-14.525997818715419</c:v>
                </c:pt>
                <c:pt idx="7438">
                  <c:v>-14.560349731063415</c:v>
                </c:pt>
                <c:pt idx="7439">
                  <c:v>-14.420651425305063</c:v>
                </c:pt>
                <c:pt idx="7440">
                  <c:v>-14.569299862123231</c:v>
                </c:pt>
                <c:pt idx="7441">
                  <c:v>-14.45345824854507</c:v>
                </c:pt>
                <c:pt idx="7442">
                  <c:v>-14.469734240417932</c:v>
                </c:pt>
                <c:pt idx="7443">
                  <c:v>-14.147772270637414</c:v>
                </c:pt>
                <c:pt idx="7444">
                  <c:v>-14.704432490628472</c:v>
                </c:pt>
                <c:pt idx="7445">
                  <c:v>-14.33471469394625</c:v>
                </c:pt>
                <c:pt idx="7446">
                  <c:v>-14.363195657853357</c:v>
                </c:pt>
                <c:pt idx="7447">
                  <c:v>-14.326901759799071</c:v>
                </c:pt>
                <c:pt idx="7448">
                  <c:v>-14.544799021529474</c:v>
                </c:pt>
                <c:pt idx="7449">
                  <c:v>-14.316669721541864</c:v>
                </c:pt>
                <c:pt idx="7450">
                  <c:v>-14.466292694470484</c:v>
                </c:pt>
                <c:pt idx="7451">
                  <c:v>-14.731114267515677</c:v>
                </c:pt>
                <c:pt idx="7452">
                  <c:v>-14.379555032510982</c:v>
                </c:pt>
                <c:pt idx="7453">
                  <c:v>-14.419122884649038</c:v>
                </c:pt>
                <c:pt idx="7454">
                  <c:v>-14.542479841571643</c:v>
                </c:pt>
                <c:pt idx="7455">
                  <c:v>-14.057410897327882</c:v>
                </c:pt>
                <c:pt idx="7456">
                  <c:v>-14.423231691292294</c:v>
                </c:pt>
                <c:pt idx="7457">
                  <c:v>-14.372319914090802</c:v>
                </c:pt>
                <c:pt idx="7458">
                  <c:v>-14.402016436903796</c:v>
                </c:pt>
                <c:pt idx="7459">
                  <c:v>-14.405250192947229</c:v>
                </c:pt>
                <c:pt idx="7460">
                  <c:v>-14.676927668770357</c:v>
                </c:pt>
                <c:pt idx="7461">
                  <c:v>-14.471597106537693</c:v>
                </c:pt>
                <c:pt idx="7462">
                  <c:v>-14.758073402105465</c:v>
                </c:pt>
                <c:pt idx="7463">
                  <c:v>-14.350683885258885</c:v>
                </c:pt>
                <c:pt idx="7464">
                  <c:v>-14.251868129924116</c:v>
                </c:pt>
                <c:pt idx="7465">
                  <c:v>-14.653139204342391</c:v>
                </c:pt>
                <c:pt idx="7466">
                  <c:v>-14.472728183500561</c:v>
                </c:pt>
                <c:pt idx="7467">
                  <c:v>-14.644858439321506</c:v>
                </c:pt>
                <c:pt idx="7468">
                  <c:v>-14.551262887393367</c:v>
                </c:pt>
                <c:pt idx="7469">
                  <c:v>-14.46394697867197</c:v>
                </c:pt>
                <c:pt idx="7470">
                  <c:v>-14.612854056038316</c:v>
                </c:pt>
                <c:pt idx="7471">
                  <c:v>-14.344949670440887</c:v>
                </c:pt>
                <c:pt idx="7472">
                  <c:v>-14.407698744388075</c:v>
                </c:pt>
                <c:pt idx="7473">
                  <c:v>-14.379283732958758</c:v>
                </c:pt>
                <c:pt idx="7474">
                  <c:v>-14.559858386992897</c:v>
                </c:pt>
                <c:pt idx="7475">
                  <c:v>-14.581905917405201</c:v>
                </c:pt>
                <c:pt idx="7476">
                  <c:v>-14.575000807866555</c:v>
                </c:pt>
                <c:pt idx="7477">
                  <c:v>-14.471331054599258</c:v>
                </c:pt>
                <c:pt idx="7478">
                  <c:v>-14.665716066484457</c:v>
                </c:pt>
                <c:pt idx="7479">
                  <c:v>-14.517948699651306</c:v>
                </c:pt>
                <c:pt idx="7480">
                  <c:v>-14.533039803773695</c:v>
                </c:pt>
                <c:pt idx="7481">
                  <c:v>-14.634652487796806</c:v>
                </c:pt>
                <c:pt idx="7482">
                  <c:v>-14.493955427091997</c:v>
                </c:pt>
                <c:pt idx="7483">
                  <c:v>-14.445589084677902</c:v>
                </c:pt>
                <c:pt idx="7484">
                  <c:v>-14.439533592636234</c:v>
                </c:pt>
                <c:pt idx="7485">
                  <c:v>-14.674400150687106</c:v>
                </c:pt>
                <c:pt idx="7486">
                  <c:v>-14.592949103231433</c:v>
                </c:pt>
                <c:pt idx="7487">
                  <c:v>-14.359816721585794</c:v>
                </c:pt>
                <c:pt idx="7488">
                  <c:v>-14.38457298875897</c:v>
                </c:pt>
                <c:pt idx="7489">
                  <c:v>-14.432566666907221</c:v>
                </c:pt>
                <c:pt idx="7490">
                  <c:v>-14.380541149306447</c:v>
                </c:pt>
                <c:pt idx="7491">
                  <c:v>-14.455899426867646</c:v>
                </c:pt>
                <c:pt idx="7492">
                  <c:v>-14.439344701990242</c:v>
                </c:pt>
                <c:pt idx="7493">
                  <c:v>-14.256961864383634</c:v>
                </c:pt>
                <c:pt idx="7494">
                  <c:v>-14.432130116105224</c:v>
                </c:pt>
                <c:pt idx="7495">
                  <c:v>-14.404465932834466</c:v>
                </c:pt>
                <c:pt idx="7496">
                  <c:v>-14.150484810735575</c:v>
                </c:pt>
                <c:pt idx="7497">
                  <c:v>-14.313418289264646</c:v>
                </c:pt>
                <c:pt idx="7498">
                  <c:v>-14.177394936836428</c:v>
                </c:pt>
                <c:pt idx="7499">
                  <c:v>-14.046202481727876</c:v>
                </c:pt>
                <c:pt idx="7500">
                  <c:v>-13.967867304659777</c:v>
                </c:pt>
                <c:pt idx="7501">
                  <c:v>-14.378141884470285</c:v>
                </c:pt>
                <c:pt idx="7502">
                  <c:v>-14.392752125708252</c:v>
                </c:pt>
                <c:pt idx="7503">
                  <c:v>-14.243933131685793</c:v>
                </c:pt>
                <c:pt idx="7504">
                  <c:v>-14.207043178893098</c:v>
                </c:pt>
                <c:pt idx="7505">
                  <c:v>-14.350670372293251</c:v>
                </c:pt>
                <c:pt idx="7506">
                  <c:v>-14.294080007338206</c:v>
                </c:pt>
                <c:pt idx="7507">
                  <c:v>-14.486107345504617</c:v>
                </c:pt>
                <c:pt idx="7508">
                  <c:v>-14.355128191657386</c:v>
                </c:pt>
                <c:pt idx="7509">
                  <c:v>-14.298092955897502</c:v>
                </c:pt>
                <c:pt idx="7510">
                  <c:v>-14.4720578949171</c:v>
                </c:pt>
                <c:pt idx="7511">
                  <c:v>-14.411977191508463</c:v>
                </c:pt>
                <c:pt idx="7512">
                  <c:v>-14.331948685301832</c:v>
                </c:pt>
                <c:pt idx="7513">
                  <c:v>-14.43353748085725</c:v>
                </c:pt>
                <c:pt idx="7514">
                  <c:v>-14.375843083482497</c:v>
                </c:pt>
                <c:pt idx="7515">
                  <c:v>-14.485683576318387</c:v>
                </c:pt>
                <c:pt idx="7516">
                  <c:v>-14.746373750065356</c:v>
                </c:pt>
                <c:pt idx="7517">
                  <c:v>-14.186403542149284</c:v>
                </c:pt>
                <c:pt idx="7518">
                  <c:v>-14.165540708286173</c:v>
                </c:pt>
                <c:pt idx="7519">
                  <c:v>-14.4912379587381</c:v>
                </c:pt>
                <c:pt idx="7520">
                  <c:v>-14.475266103280315</c:v>
                </c:pt>
                <c:pt idx="7521">
                  <c:v>-14.289389817032871</c:v>
                </c:pt>
                <c:pt idx="7522">
                  <c:v>-14.335688816473823</c:v>
                </c:pt>
                <c:pt idx="7523">
                  <c:v>-14.452845466519948</c:v>
                </c:pt>
                <c:pt idx="7524">
                  <c:v>-14.396417826546081</c:v>
                </c:pt>
                <c:pt idx="7525">
                  <c:v>-14.401910764811143</c:v>
                </c:pt>
                <c:pt idx="7526">
                  <c:v>-14.479380081734128</c:v>
                </c:pt>
                <c:pt idx="7527">
                  <c:v>-14.474261303340574</c:v>
                </c:pt>
                <c:pt idx="7528">
                  <c:v>-14.580385315048483</c:v>
                </c:pt>
                <c:pt idx="7529">
                  <c:v>-14.53822818077224</c:v>
                </c:pt>
                <c:pt idx="7530">
                  <c:v>-14.682096145470602</c:v>
                </c:pt>
                <c:pt idx="7531">
                  <c:v>-14.432139113285093</c:v>
                </c:pt>
                <c:pt idx="7532">
                  <c:v>-14.688680087851914</c:v>
                </c:pt>
                <c:pt idx="7533">
                  <c:v>-14.923065346336251</c:v>
                </c:pt>
                <c:pt idx="7534">
                  <c:v>-14.516106082486747</c:v>
                </c:pt>
                <c:pt idx="7535">
                  <c:v>-14.514090983358097</c:v>
                </c:pt>
                <c:pt idx="7536">
                  <c:v>-14.597311650242229</c:v>
                </c:pt>
                <c:pt idx="7537">
                  <c:v>-14.64836665048681</c:v>
                </c:pt>
                <c:pt idx="7538">
                  <c:v>-14.640846293047471</c:v>
                </c:pt>
                <c:pt idx="7539">
                  <c:v>-14.624631982149005</c:v>
                </c:pt>
                <c:pt idx="7540">
                  <c:v>-14.625208596461526</c:v>
                </c:pt>
                <c:pt idx="7541">
                  <c:v>-14.665328334139915</c:v>
                </c:pt>
                <c:pt idx="7542">
                  <c:v>-14.718001755084842</c:v>
                </c:pt>
                <c:pt idx="7543">
                  <c:v>-14.504190462168488</c:v>
                </c:pt>
                <c:pt idx="7544">
                  <c:v>-14.966366872727521</c:v>
                </c:pt>
                <c:pt idx="7545">
                  <c:v>-14.556904122788206</c:v>
                </c:pt>
                <c:pt idx="7546">
                  <c:v>-14.698463794993422</c:v>
                </c:pt>
                <c:pt idx="7547">
                  <c:v>-14.646320041170014</c:v>
                </c:pt>
                <c:pt idx="7548">
                  <c:v>-14.763344531053747</c:v>
                </c:pt>
                <c:pt idx="7549">
                  <c:v>-14.715194601172609</c:v>
                </c:pt>
                <c:pt idx="7550">
                  <c:v>-14.63306219713183</c:v>
                </c:pt>
                <c:pt idx="7551">
                  <c:v>-14.482629674189141</c:v>
                </c:pt>
                <c:pt idx="7552">
                  <c:v>-14.777479720944321</c:v>
                </c:pt>
                <c:pt idx="7553">
                  <c:v>-14.673328024104414</c:v>
                </c:pt>
                <c:pt idx="7554">
                  <c:v>-14.685019184372528</c:v>
                </c:pt>
                <c:pt idx="7555">
                  <c:v>-14.543760583489362</c:v>
                </c:pt>
                <c:pt idx="7556">
                  <c:v>-14.626448702633299</c:v>
                </c:pt>
                <c:pt idx="7557">
                  <c:v>-14.757160264168512</c:v>
                </c:pt>
                <c:pt idx="7558">
                  <c:v>-14.887998134063452</c:v>
                </c:pt>
                <c:pt idx="7559">
                  <c:v>-14.63465549279579</c:v>
                </c:pt>
                <c:pt idx="7560">
                  <c:v>-14.686189168991337</c:v>
                </c:pt>
                <c:pt idx="7561">
                  <c:v>-14.566293293416678</c:v>
                </c:pt>
                <c:pt idx="7562">
                  <c:v>-14.623111372320885</c:v>
                </c:pt>
                <c:pt idx="7563">
                  <c:v>-14.609284766900487</c:v>
                </c:pt>
                <c:pt idx="7564">
                  <c:v>-14.68851023313087</c:v>
                </c:pt>
                <c:pt idx="7565">
                  <c:v>-14.624327045986751</c:v>
                </c:pt>
                <c:pt idx="7566">
                  <c:v>-14.664845990016119</c:v>
                </c:pt>
                <c:pt idx="7567">
                  <c:v>-14.743365049614932</c:v>
                </c:pt>
                <c:pt idx="7568">
                  <c:v>-14.454516653843786</c:v>
                </c:pt>
                <c:pt idx="7569">
                  <c:v>-14.802443133033494</c:v>
                </c:pt>
                <c:pt idx="7570">
                  <c:v>-14.86504560861186</c:v>
                </c:pt>
                <c:pt idx="7571">
                  <c:v>-14.899818898480399</c:v>
                </c:pt>
                <c:pt idx="7572">
                  <c:v>-14.611731361548674</c:v>
                </c:pt>
                <c:pt idx="7573">
                  <c:v>-14.928728683765158</c:v>
                </c:pt>
                <c:pt idx="7574">
                  <c:v>-14.999029818030539</c:v>
                </c:pt>
                <c:pt idx="7575">
                  <c:v>-14.899605461470088</c:v>
                </c:pt>
                <c:pt idx="7576">
                  <c:v>-14.825428990802102</c:v>
                </c:pt>
                <c:pt idx="7577">
                  <c:v>-14.979222761432398</c:v>
                </c:pt>
                <c:pt idx="7578">
                  <c:v>-14.992206088935657</c:v>
                </c:pt>
                <c:pt idx="7579">
                  <c:v>-14.976369082588148</c:v>
                </c:pt>
                <c:pt idx="7580">
                  <c:v>-14.960006101622092</c:v>
                </c:pt>
                <c:pt idx="7581">
                  <c:v>-14.421138376545439</c:v>
                </c:pt>
                <c:pt idx="7582">
                  <c:v>-15.031351048384334</c:v>
                </c:pt>
                <c:pt idx="7583">
                  <c:v>-15.092430334539531</c:v>
                </c:pt>
                <c:pt idx="7584">
                  <c:v>-14.827987859002878</c:v>
                </c:pt>
                <c:pt idx="7585">
                  <c:v>-14.966173474913379</c:v>
                </c:pt>
                <c:pt idx="7586">
                  <c:v>-14.850892872428133</c:v>
                </c:pt>
                <c:pt idx="7587">
                  <c:v>-14.694841632918209</c:v>
                </c:pt>
                <c:pt idx="7588">
                  <c:v>-14.632050129495466</c:v>
                </c:pt>
                <c:pt idx="7589">
                  <c:v>-14.687456299252144</c:v>
                </c:pt>
                <c:pt idx="7590">
                  <c:v>-14.578004744462604</c:v>
                </c:pt>
                <c:pt idx="7591">
                  <c:v>-15.005229535657572</c:v>
                </c:pt>
                <c:pt idx="7592">
                  <c:v>-14.676693069724189</c:v>
                </c:pt>
                <c:pt idx="7593">
                  <c:v>-14.785684518639064</c:v>
                </c:pt>
                <c:pt idx="7594">
                  <c:v>-14.809735246750687</c:v>
                </c:pt>
                <c:pt idx="7595">
                  <c:v>-14.628685595196478</c:v>
                </c:pt>
                <c:pt idx="7596">
                  <c:v>-14.761381503661442</c:v>
                </c:pt>
                <c:pt idx="7597">
                  <c:v>-14.79527886619052</c:v>
                </c:pt>
                <c:pt idx="7598">
                  <c:v>-14.81993437451694</c:v>
                </c:pt>
                <c:pt idx="7599">
                  <c:v>-14.754333555507548</c:v>
                </c:pt>
                <c:pt idx="7600">
                  <c:v>-14.850189905133803</c:v>
                </c:pt>
                <c:pt idx="7601">
                  <c:v>-14.59240095636094</c:v>
                </c:pt>
                <c:pt idx="7602">
                  <c:v>-14.658670383425187</c:v>
                </c:pt>
                <c:pt idx="7603">
                  <c:v>-14.921994220685253</c:v>
                </c:pt>
                <c:pt idx="7604">
                  <c:v>-14.839441075005322</c:v>
                </c:pt>
                <c:pt idx="7605">
                  <c:v>-14.867125815014347</c:v>
                </c:pt>
                <c:pt idx="7606">
                  <c:v>-14.781409603122352</c:v>
                </c:pt>
                <c:pt idx="7607">
                  <c:v>-14.833270136216559</c:v>
                </c:pt>
                <c:pt idx="7608">
                  <c:v>-14.838698013800089</c:v>
                </c:pt>
                <c:pt idx="7609">
                  <c:v>-14.844034244872507</c:v>
                </c:pt>
                <c:pt idx="7610">
                  <c:v>-14.678362510361275</c:v>
                </c:pt>
                <c:pt idx="7611">
                  <c:v>-14.510459015383104</c:v>
                </c:pt>
                <c:pt idx="7612">
                  <c:v>-14.928299635420572</c:v>
                </c:pt>
                <c:pt idx="7613">
                  <c:v>-14.794851535793008</c:v>
                </c:pt>
                <c:pt idx="7614">
                  <c:v>-14.8791818556822</c:v>
                </c:pt>
                <c:pt idx="7615">
                  <c:v>-14.836360040536011</c:v>
                </c:pt>
                <c:pt idx="7616">
                  <c:v>-14.798956180321365</c:v>
                </c:pt>
                <c:pt idx="7617">
                  <c:v>-14.854368935073413</c:v>
                </c:pt>
                <c:pt idx="7618">
                  <c:v>-14.698847520025705</c:v>
                </c:pt>
                <c:pt idx="7619">
                  <c:v>-14.593311632034411</c:v>
                </c:pt>
                <c:pt idx="7620">
                  <c:v>-14.65989851557925</c:v>
                </c:pt>
                <c:pt idx="7621">
                  <c:v>-14.806474927174573</c:v>
                </c:pt>
                <c:pt idx="7622">
                  <c:v>-14.740524576050284</c:v>
                </c:pt>
                <c:pt idx="7623">
                  <c:v>-14.584291486143087</c:v>
                </c:pt>
                <c:pt idx="7624">
                  <c:v>-14.603997050325535</c:v>
                </c:pt>
                <c:pt idx="7625">
                  <c:v>-14.500931664086902</c:v>
                </c:pt>
                <c:pt idx="7626">
                  <c:v>-14.77779086761406</c:v>
                </c:pt>
                <c:pt idx="7627">
                  <c:v>-14.774232406886867</c:v>
                </c:pt>
                <c:pt idx="7628">
                  <c:v>-14.866242914511618</c:v>
                </c:pt>
                <c:pt idx="7629">
                  <c:v>-14.872101877065891</c:v>
                </c:pt>
                <c:pt idx="7630">
                  <c:v>-14.815755603845627</c:v>
                </c:pt>
                <c:pt idx="7631">
                  <c:v>-14.810123615311554</c:v>
                </c:pt>
                <c:pt idx="7632">
                  <c:v>-14.620412237564274</c:v>
                </c:pt>
                <c:pt idx="7633">
                  <c:v>-14.782691849908813</c:v>
                </c:pt>
                <c:pt idx="7634">
                  <c:v>-14.752925459526089</c:v>
                </c:pt>
                <c:pt idx="7635">
                  <c:v>-14.739245496162079</c:v>
                </c:pt>
                <c:pt idx="7636">
                  <c:v>-14.708774973110694</c:v>
                </c:pt>
                <c:pt idx="7637">
                  <c:v>-14.666344983722436</c:v>
                </c:pt>
                <c:pt idx="7638">
                  <c:v>-14.883742916743593</c:v>
                </c:pt>
                <c:pt idx="7639">
                  <c:v>-14.848472134141954</c:v>
                </c:pt>
                <c:pt idx="7640">
                  <c:v>-14.833422454434197</c:v>
                </c:pt>
                <c:pt idx="7641">
                  <c:v>-14.838852670749869</c:v>
                </c:pt>
                <c:pt idx="7642">
                  <c:v>-15.002392684406974</c:v>
                </c:pt>
                <c:pt idx="7643">
                  <c:v>-14.837615673975101</c:v>
                </c:pt>
                <c:pt idx="7644">
                  <c:v>-15.02724954123198</c:v>
                </c:pt>
                <c:pt idx="7645">
                  <c:v>-14.74753140152043</c:v>
                </c:pt>
                <c:pt idx="7646">
                  <c:v>-14.718090486848912</c:v>
                </c:pt>
                <c:pt idx="7647">
                  <c:v>-14.592215357883752</c:v>
                </c:pt>
                <c:pt idx="7648">
                  <c:v>-14.844287971997661</c:v>
                </c:pt>
                <c:pt idx="7649">
                  <c:v>-14.768838754006829</c:v>
                </c:pt>
                <c:pt idx="7650">
                  <c:v>-14.798161994147407</c:v>
                </c:pt>
                <c:pt idx="7651">
                  <c:v>-14.630937511296249</c:v>
                </c:pt>
                <c:pt idx="7652">
                  <c:v>-14.926472169838355</c:v>
                </c:pt>
                <c:pt idx="7653">
                  <c:v>-14.839383530375905</c:v>
                </c:pt>
                <c:pt idx="7654">
                  <c:v>-14.731867004890598</c:v>
                </c:pt>
                <c:pt idx="7655">
                  <c:v>-14.76631461738689</c:v>
                </c:pt>
                <c:pt idx="7656">
                  <c:v>-14.929467008103025</c:v>
                </c:pt>
                <c:pt idx="7657">
                  <c:v>-14.513637876084973</c:v>
                </c:pt>
                <c:pt idx="7658">
                  <c:v>-14.710223614732399</c:v>
                </c:pt>
                <c:pt idx="7659">
                  <c:v>-14.737747288220614</c:v>
                </c:pt>
                <c:pt idx="7660">
                  <c:v>-14.786135314062721</c:v>
                </c:pt>
                <c:pt idx="7661">
                  <c:v>-14.894558607925701</c:v>
                </c:pt>
                <c:pt idx="7662">
                  <c:v>-14.779865443337892</c:v>
                </c:pt>
                <c:pt idx="7663">
                  <c:v>-14.75543478253809</c:v>
                </c:pt>
                <c:pt idx="7664">
                  <c:v>-14.589939740688829</c:v>
                </c:pt>
                <c:pt idx="7665">
                  <c:v>-14.68642415850956</c:v>
                </c:pt>
                <c:pt idx="7666">
                  <c:v>-14.632824396117883</c:v>
                </c:pt>
                <c:pt idx="7667">
                  <c:v>-14.562189047700347</c:v>
                </c:pt>
                <c:pt idx="7668">
                  <c:v>-14.648466749617949</c:v>
                </c:pt>
                <c:pt idx="7669">
                  <c:v>-14.653391752591061</c:v>
                </c:pt>
                <c:pt idx="7670">
                  <c:v>-14.630732891823527</c:v>
                </c:pt>
                <c:pt idx="7671">
                  <c:v>-14.709091565923327</c:v>
                </c:pt>
                <c:pt idx="7672">
                  <c:v>-14.671268015608895</c:v>
                </c:pt>
                <c:pt idx="7673">
                  <c:v>-14.701078915104461</c:v>
                </c:pt>
                <c:pt idx="7674">
                  <c:v>-14.811466219885938</c:v>
                </c:pt>
                <c:pt idx="7675">
                  <c:v>-14.757903124699755</c:v>
                </c:pt>
                <c:pt idx="7676">
                  <c:v>-14.70595967452808</c:v>
                </c:pt>
                <c:pt idx="7677">
                  <c:v>-14.952986259194567</c:v>
                </c:pt>
                <c:pt idx="7678">
                  <c:v>-15.013371749846449</c:v>
                </c:pt>
                <c:pt idx="7679">
                  <c:v>-14.752108376334739</c:v>
                </c:pt>
                <c:pt idx="7680">
                  <c:v>-14.852261875917595</c:v>
                </c:pt>
                <c:pt idx="7681">
                  <c:v>-15.112542258545236</c:v>
                </c:pt>
                <c:pt idx="7682">
                  <c:v>-14.92351732842665</c:v>
                </c:pt>
                <c:pt idx="7683">
                  <c:v>-15.048727595006174</c:v>
                </c:pt>
                <c:pt idx="7684">
                  <c:v>-15.119642022645618</c:v>
                </c:pt>
                <c:pt idx="7685">
                  <c:v>-15.046732082932124</c:v>
                </c:pt>
                <c:pt idx="7686">
                  <c:v>-15.000093694952433</c:v>
                </c:pt>
                <c:pt idx="7687">
                  <c:v>-15.143759228134535</c:v>
                </c:pt>
                <c:pt idx="7688">
                  <c:v>-14.906144640244978</c:v>
                </c:pt>
                <c:pt idx="7689">
                  <c:v>-15.065066550737626</c:v>
                </c:pt>
                <c:pt idx="7690">
                  <c:v>-15.045511442328152</c:v>
                </c:pt>
                <c:pt idx="7691">
                  <c:v>-15.19244334220482</c:v>
                </c:pt>
                <c:pt idx="7692">
                  <c:v>-14.998763890302946</c:v>
                </c:pt>
                <c:pt idx="7693">
                  <c:v>-14.80146939316953</c:v>
                </c:pt>
                <c:pt idx="7694">
                  <c:v>-14.847754597855477</c:v>
                </c:pt>
                <c:pt idx="7695">
                  <c:v>-15.010611634081549</c:v>
                </c:pt>
                <c:pt idx="7696">
                  <c:v>-14.669252862688943</c:v>
                </c:pt>
                <c:pt idx="7697">
                  <c:v>-15.013976206818347</c:v>
                </c:pt>
                <c:pt idx="7698">
                  <c:v>-14.944256597615603</c:v>
                </c:pt>
                <c:pt idx="7699">
                  <c:v>-14.858697384895269</c:v>
                </c:pt>
                <c:pt idx="7700">
                  <c:v>-15.015961157041202</c:v>
                </c:pt>
                <c:pt idx="7701">
                  <c:v>-14.788153302152995</c:v>
                </c:pt>
                <c:pt idx="7702">
                  <c:v>-14.6420154076629</c:v>
                </c:pt>
                <c:pt idx="7703">
                  <c:v>-15.212394509775473</c:v>
                </c:pt>
                <c:pt idx="7704">
                  <c:v>-15.049889957385876</c:v>
                </c:pt>
                <c:pt idx="7705">
                  <c:v>-14.979726798221659</c:v>
                </c:pt>
                <c:pt idx="7706">
                  <c:v>-14.849764476849225</c:v>
                </c:pt>
                <c:pt idx="7707">
                  <c:v>-14.906379345266728</c:v>
                </c:pt>
                <c:pt idx="7708">
                  <c:v>-14.850337935294133</c:v>
                </c:pt>
                <c:pt idx="7709">
                  <c:v>-14.913299167115991</c:v>
                </c:pt>
                <c:pt idx="7710">
                  <c:v>-14.860299225131923</c:v>
                </c:pt>
                <c:pt idx="7711">
                  <c:v>-14.606770680490367</c:v>
                </c:pt>
                <c:pt idx="7712">
                  <c:v>-14.559874576895492</c:v>
                </c:pt>
                <c:pt idx="7713">
                  <c:v>-14.873707391741164</c:v>
                </c:pt>
                <c:pt idx="7714">
                  <c:v>-14.970563564499283</c:v>
                </c:pt>
                <c:pt idx="7715">
                  <c:v>-14.942204753088006</c:v>
                </c:pt>
                <c:pt idx="7716">
                  <c:v>-14.823852051434216</c:v>
                </c:pt>
                <c:pt idx="7717">
                  <c:v>-15.040850780247439</c:v>
                </c:pt>
                <c:pt idx="7718">
                  <c:v>-14.986405646714296</c:v>
                </c:pt>
                <c:pt idx="7719">
                  <c:v>-14.907125253449793</c:v>
                </c:pt>
                <c:pt idx="7720">
                  <c:v>-14.999573647284524</c:v>
                </c:pt>
                <c:pt idx="7721">
                  <c:v>-14.997231197412431</c:v>
                </c:pt>
                <c:pt idx="7722">
                  <c:v>-14.936252723186882</c:v>
                </c:pt>
                <c:pt idx="7723">
                  <c:v>-14.935719045657692</c:v>
                </c:pt>
                <c:pt idx="7724">
                  <c:v>-14.694529762021503</c:v>
                </c:pt>
                <c:pt idx="7725">
                  <c:v>-14.972834603121999</c:v>
                </c:pt>
                <c:pt idx="7726">
                  <c:v>-15.111109338948348</c:v>
                </c:pt>
                <c:pt idx="7727">
                  <c:v>-15.202581170369278</c:v>
                </c:pt>
                <c:pt idx="7728">
                  <c:v>-15.050958552053606</c:v>
                </c:pt>
                <c:pt idx="7729">
                  <c:v>-15.063437469865114</c:v>
                </c:pt>
                <c:pt idx="7730">
                  <c:v>-15.117176689120893</c:v>
                </c:pt>
                <c:pt idx="7731">
                  <c:v>-14.97773814541905</c:v>
                </c:pt>
                <c:pt idx="7732">
                  <c:v>-15.003159224558482</c:v>
                </c:pt>
                <c:pt idx="7733">
                  <c:v>-14.945620873022314</c:v>
                </c:pt>
                <c:pt idx="7734">
                  <c:v>-15.112239845785581</c:v>
                </c:pt>
                <c:pt idx="7735">
                  <c:v>-15.179838613402197</c:v>
                </c:pt>
                <c:pt idx="7736">
                  <c:v>-15.125503872318745</c:v>
                </c:pt>
                <c:pt idx="7737">
                  <c:v>-15.060474460519968</c:v>
                </c:pt>
                <c:pt idx="7738">
                  <c:v>-14.977609284754202</c:v>
                </c:pt>
                <c:pt idx="7739">
                  <c:v>-15.212086071285015</c:v>
                </c:pt>
                <c:pt idx="7740">
                  <c:v>-15.289703118376829</c:v>
                </c:pt>
                <c:pt idx="7741">
                  <c:v>-15.229166873340926</c:v>
                </c:pt>
                <c:pt idx="7742">
                  <c:v>-15.16236226446801</c:v>
                </c:pt>
                <c:pt idx="7743">
                  <c:v>-15.250410218963184</c:v>
                </c:pt>
                <c:pt idx="7744">
                  <c:v>-15.313989686566787</c:v>
                </c:pt>
                <c:pt idx="7745">
                  <c:v>-15.238731304605135</c:v>
                </c:pt>
                <c:pt idx="7746">
                  <c:v>-15.300931543987195</c:v>
                </c:pt>
                <c:pt idx="7747">
                  <c:v>-15.097068237282517</c:v>
                </c:pt>
                <c:pt idx="7748">
                  <c:v>-15.251145342081852</c:v>
                </c:pt>
                <c:pt idx="7749">
                  <c:v>-15.329457906568212</c:v>
                </c:pt>
                <c:pt idx="7750">
                  <c:v>-15.414489197074243</c:v>
                </c:pt>
                <c:pt idx="7751">
                  <c:v>-15.357283219462525</c:v>
                </c:pt>
                <c:pt idx="7752">
                  <c:v>-15.236532110781397</c:v>
                </c:pt>
                <c:pt idx="7753">
                  <c:v>-15.449411238915012</c:v>
                </c:pt>
                <c:pt idx="7754">
                  <c:v>-15.374988901806086</c:v>
                </c:pt>
                <c:pt idx="7755">
                  <c:v>-15.397256012439131</c:v>
                </c:pt>
                <c:pt idx="7756">
                  <c:v>-15.469283449113336</c:v>
                </c:pt>
                <c:pt idx="7757">
                  <c:v>-15.776713781068462</c:v>
                </c:pt>
                <c:pt idx="7758">
                  <c:v>-15.257641034742342</c:v>
                </c:pt>
                <c:pt idx="7759">
                  <c:v>-15.74018289221164</c:v>
                </c:pt>
                <c:pt idx="7760">
                  <c:v>-15.846638845025595</c:v>
                </c:pt>
                <c:pt idx="7761">
                  <c:v>-15.624387367000846</c:v>
                </c:pt>
                <c:pt idx="7762">
                  <c:v>-15.660884747917514</c:v>
                </c:pt>
                <c:pt idx="7763">
                  <c:v>-15.838130458855781</c:v>
                </c:pt>
                <c:pt idx="7764">
                  <c:v>-15.702769547179617</c:v>
                </c:pt>
                <c:pt idx="7765">
                  <c:v>-16.031294040366383</c:v>
                </c:pt>
                <c:pt idx="7766">
                  <c:v>-15.857756795251522</c:v>
                </c:pt>
                <c:pt idx="7767">
                  <c:v>-15.68411679015882</c:v>
                </c:pt>
                <c:pt idx="7768">
                  <c:v>-15.739103563739953</c:v>
                </c:pt>
                <c:pt idx="7769">
                  <c:v>-15.817472916187135</c:v>
                </c:pt>
                <c:pt idx="7770">
                  <c:v>-15.791433181265436</c:v>
                </c:pt>
                <c:pt idx="7771">
                  <c:v>-15.823943041287114</c:v>
                </c:pt>
                <c:pt idx="7772">
                  <c:v>-15.80161218531928</c:v>
                </c:pt>
                <c:pt idx="7773">
                  <c:v>-15.622991025193599</c:v>
                </c:pt>
                <c:pt idx="7774">
                  <c:v>-16.19466035152286</c:v>
                </c:pt>
                <c:pt idx="7775">
                  <c:v>-15.940881453191857</c:v>
                </c:pt>
                <c:pt idx="7776">
                  <c:v>-15.78673087800906</c:v>
                </c:pt>
                <c:pt idx="7777">
                  <c:v>-15.958669844767348</c:v>
                </c:pt>
                <c:pt idx="7778">
                  <c:v>-15.89001107286534</c:v>
                </c:pt>
                <c:pt idx="7779">
                  <c:v>-15.908779365343007</c:v>
                </c:pt>
                <c:pt idx="7780">
                  <c:v>-15.96233946325496</c:v>
                </c:pt>
                <c:pt idx="7781">
                  <c:v>-15.949093646624291</c:v>
                </c:pt>
                <c:pt idx="7782">
                  <c:v>-16.066373979893257</c:v>
                </c:pt>
                <c:pt idx="7783">
                  <c:v>-15.93269900091434</c:v>
                </c:pt>
                <c:pt idx="7784">
                  <c:v>-15.801541166138078</c:v>
                </c:pt>
                <c:pt idx="7785">
                  <c:v>-15.932011045301863</c:v>
                </c:pt>
                <c:pt idx="7786">
                  <c:v>-15.958042316452037</c:v>
                </c:pt>
                <c:pt idx="7787">
                  <c:v>-16.070078618413564</c:v>
                </c:pt>
                <c:pt idx="7788">
                  <c:v>-15.756301096037229</c:v>
                </c:pt>
                <c:pt idx="7789">
                  <c:v>-16.093033946219236</c:v>
                </c:pt>
                <c:pt idx="7790">
                  <c:v>-15.77565434666608</c:v>
                </c:pt>
                <c:pt idx="7791">
                  <c:v>-16.254318354215293</c:v>
                </c:pt>
                <c:pt idx="7792">
                  <c:v>-16.204582150595549</c:v>
                </c:pt>
                <c:pt idx="7793">
                  <c:v>-16.087903166704145</c:v>
                </c:pt>
                <c:pt idx="7794">
                  <c:v>-16.226762660811556</c:v>
                </c:pt>
                <c:pt idx="7795">
                  <c:v>-16.359453564259695</c:v>
                </c:pt>
                <c:pt idx="7796">
                  <c:v>-16.252383477265298</c:v>
                </c:pt>
                <c:pt idx="7797">
                  <c:v>-16.12778814412281</c:v>
                </c:pt>
                <c:pt idx="7798">
                  <c:v>-16.302556648246934</c:v>
                </c:pt>
                <c:pt idx="7799">
                  <c:v>-16.27496739227723</c:v>
                </c:pt>
                <c:pt idx="7800">
                  <c:v>-16.150899624175263</c:v>
                </c:pt>
                <c:pt idx="7801">
                  <c:v>-16.215627432652546</c:v>
                </c:pt>
                <c:pt idx="7802">
                  <c:v>-16.237148672548884</c:v>
                </c:pt>
                <c:pt idx="7803">
                  <c:v>-16.405356685611206</c:v>
                </c:pt>
                <c:pt idx="7804">
                  <c:v>-16.083814682922881</c:v>
                </c:pt>
                <c:pt idx="7805">
                  <c:v>-15.675940869558215</c:v>
                </c:pt>
                <c:pt idx="7806">
                  <c:v>-16.128104547746403</c:v>
                </c:pt>
                <c:pt idx="7807">
                  <c:v>-15.972218630952572</c:v>
                </c:pt>
                <c:pt idx="7808">
                  <c:v>-16.102497423141958</c:v>
                </c:pt>
                <c:pt idx="7809">
                  <c:v>-16.144415089500598</c:v>
                </c:pt>
                <c:pt idx="7810">
                  <c:v>-16.319695836619765</c:v>
                </c:pt>
                <c:pt idx="7811">
                  <c:v>-16.24769642313424</c:v>
                </c:pt>
                <c:pt idx="7812">
                  <c:v>-16.317411028556794</c:v>
                </c:pt>
                <c:pt idx="7813">
                  <c:v>-16.186060390478694</c:v>
                </c:pt>
                <c:pt idx="7814">
                  <c:v>-16.362182650293544</c:v>
                </c:pt>
                <c:pt idx="7815">
                  <c:v>-16.231547332381812</c:v>
                </c:pt>
                <c:pt idx="7816">
                  <c:v>-16.55854579929381</c:v>
                </c:pt>
                <c:pt idx="7817">
                  <c:v>-16.423470455413835</c:v>
                </c:pt>
                <c:pt idx="7818">
                  <c:v>-16.50008889038892</c:v>
                </c:pt>
                <c:pt idx="7819">
                  <c:v>-16.455992698239097</c:v>
                </c:pt>
                <c:pt idx="7820">
                  <c:v>-16.223647885752747</c:v>
                </c:pt>
                <c:pt idx="7821">
                  <c:v>-16.408407942745939</c:v>
                </c:pt>
                <c:pt idx="7822">
                  <c:v>-16.419249744124542</c:v>
                </c:pt>
                <c:pt idx="7823">
                  <c:v>-16.200439220182993</c:v>
                </c:pt>
                <c:pt idx="7824">
                  <c:v>-16.279027324569117</c:v>
                </c:pt>
                <c:pt idx="7825">
                  <c:v>-16.491310930134407</c:v>
                </c:pt>
                <c:pt idx="7826">
                  <c:v>-16.302703673764118</c:v>
                </c:pt>
                <c:pt idx="7827">
                  <c:v>-16.247888459442738</c:v>
                </c:pt>
                <c:pt idx="7828">
                  <c:v>-16.273750408159859</c:v>
                </c:pt>
                <c:pt idx="7829">
                  <c:v>-16.050980313459728</c:v>
                </c:pt>
                <c:pt idx="7830">
                  <c:v>-16.528880431495253</c:v>
                </c:pt>
                <c:pt idx="7831">
                  <c:v>-15.990370458464941</c:v>
                </c:pt>
                <c:pt idx="7832">
                  <c:v>-16.355191314925598</c:v>
                </c:pt>
                <c:pt idx="7833">
                  <c:v>-16.48810239772547</c:v>
                </c:pt>
                <c:pt idx="7834">
                  <c:v>-16.436815102420653</c:v>
                </c:pt>
                <c:pt idx="7835">
                  <c:v>-16.337622378417539</c:v>
                </c:pt>
                <c:pt idx="7836">
                  <c:v>-16.377368536296011</c:v>
                </c:pt>
                <c:pt idx="7837">
                  <c:v>-16.275092135142177</c:v>
                </c:pt>
                <c:pt idx="7838">
                  <c:v>-16.297864315028686</c:v>
                </c:pt>
                <c:pt idx="7839">
                  <c:v>-16.341511168024891</c:v>
                </c:pt>
                <c:pt idx="7840">
                  <c:v>-15.95963646745291</c:v>
                </c:pt>
                <c:pt idx="7841">
                  <c:v>-16.473952002442481</c:v>
                </c:pt>
                <c:pt idx="7842">
                  <c:v>-16.117969378058959</c:v>
                </c:pt>
                <c:pt idx="7843">
                  <c:v>-16.304479612318513</c:v>
                </c:pt>
                <c:pt idx="7844">
                  <c:v>-16.316717823003369</c:v>
                </c:pt>
                <c:pt idx="7845">
                  <c:v>-16.257197997941763</c:v>
                </c:pt>
                <c:pt idx="7846">
                  <c:v>-16.394956444060661</c:v>
                </c:pt>
                <c:pt idx="7847">
                  <c:v>-16.396235826912296</c:v>
                </c:pt>
                <c:pt idx="7848">
                  <c:v>-16.430475394913646</c:v>
                </c:pt>
                <c:pt idx="7849">
                  <c:v>-16.219246818013676</c:v>
                </c:pt>
                <c:pt idx="7850">
                  <c:v>-16.14132642702004</c:v>
                </c:pt>
                <c:pt idx="7851">
                  <c:v>-16.327102934204341</c:v>
                </c:pt>
                <c:pt idx="7852">
                  <c:v>-16.203342801229837</c:v>
                </c:pt>
                <c:pt idx="7853">
                  <c:v>-16.141403582020118</c:v>
                </c:pt>
                <c:pt idx="7854">
                  <c:v>-16.196892031670917</c:v>
                </c:pt>
                <c:pt idx="7855">
                  <c:v>-16.195221888387735</c:v>
                </c:pt>
                <c:pt idx="7856">
                  <c:v>-15.980462730153299</c:v>
                </c:pt>
                <c:pt idx="7857">
                  <c:v>-16.228711005801188</c:v>
                </c:pt>
                <c:pt idx="7858">
                  <c:v>-16.247885441061062</c:v>
                </c:pt>
                <c:pt idx="7859">
                  <c:v>-16.334013808006318</c:v>
                </c:pt>
                <c:pt idx="7860">
                  <c:v>-16.218339445529971</c:v>
                </c:pt>
                <c:pt idx="7861">
                  <c:v>-16.031897300913968</c:v>
                </c:pt>
                <c:pt idx="7862">
                  <c:v>-16.312786186009532</c:v>
                </c:pt>
                <c:pt idx="7863">
                  <c:v>-16.094526184488146</c:v>
                </c:pt>
                <c:pt idx="7864">
                  <c:v>-16.25075319356899</c:v>
                </c:pt>
                <c:pt idx="7865">
                  <c:v>-15.94093239972949</c:v>
                </c:pt>
                <c:pt idx="7866">
                  <c:v>-16.252522388996326</c:v>
                </c:pt>
                <c:pt idx="7867">
                  <c:v>-16.348106420880136</c:v>
                </c:pt>
                <c:pt idx="7868">
                  <c:v>-16.210256676888267</c:v>
                </c:pt>
                <c:pt idx="7869">
                  <c:v>-16.118659299113713</c:v>
                </c:pt>
                <c:pt idx="7870">
                  <c:v>-16.366367118949498</c:v>
                </c:pt>
                <c:pt idx="7871">
                  <c:v>-16.465265351643609</c:v>
                </c:pt>
                <c:pt idx="7872">
                  <c:v>-16.370131210484786</c:v>
                </c:pt>
                <c:pt idx="7873">
                  <c:v>-16.41306317356279</c:v>
                </c:pt>
                <c:pt idx="7874">
                  <c:v>-16.251886664716086</c:v>
                </c:pt>
                <c:pt idx="7875">
                  <c:v>-16.340247496233083</c:v>
                </c:pt>
                <c:pt idx="7876">
                  <c:v>-16.86316315360019</c:v>
                </c:pt>
                <c:pt idx="7877">
                  <c:v>-16.550747592038071</c:v>
                </c:pt>
                <c:pt idx="7878">
                  <c:v>-16.820549699364818</c:v>
                </c:pt>
                <c:pt idx="7879">
                  <c:v>-16.857411379151376</c:v>
                </c:pt>
                <c:pt idx="7880">
                  <c:v>-16.519293566173499</c:v>
                </c:pt>
                <c:pt idx="7881">
                  <c:v>-16.296104343478191</c:v>
                </c:pt>
                <c:pt idx="7882">
                  <c:v>-16.568831619948952</c:v>
                </c:pt>
                <c:pt idx="7883">
                  <c:v>-16.599820113971631</c:v>
                </c:pt>
                <c:pt idx="7884">
                  <c:v>-16.829459005205692</c:v>
                </c:pt>
                <c:pt idx="7885">
                  <c:v>-16.670475492576763</c:v>
                </c:pt>
                <c:pt idx="7886">
                  <c:v>-16.692475643704086</c:v>
                </c:pt>
                <c:pt idx="7887">
                  <c:v>-16.535457009360698</c:v>
                </c:pt>
                <c:pt idx="7888">
                  <c:v>-16.614979077812244</c:v>
                </c:pt>
                <c:pt idx="7889">
                  <c:v>-16.663046256950921</c:v>
                </c:pt>
                <c:pt idx="7890">
                  <c:v>-16.504929041265015</c:v>
                </c:pt>
                <c:pt idx="7891">
                  <c:v>-16.872492721395147</c:v>
                </c:pt>
                <c:pt idx="7892">
                  <c:v>-16.396649854508549</c:v>
                </c:pt>
                <c:pt idx="7893">
                  <c:v>-16.523468835200681</c:v>
                </c:pt>
                <c:pt idx="7894">
                  <c:v>-16.600255391715834</c:v>
                </c:pt>
                <c:pt idx="7895">
                  <c:v>-16.486714306395498</c:v>
                </c:pt>
                <c:pt idx="7896">
                  <c:v>-16.503123266880948</c:v>
                </c:pt>
                <c:pt idx="7897">
                  <c:v>-16.553239282294776</c:v>
                </c:pt>
                <c:pt idx="7898">
                  <c:v>-16.596259075836862</c:v>
                </c:pt>
                <c:pt idx="7899">
                  <c:v>-16.793314309181518</c:v>
                </c:pt>
                <c:pt idx="7900">
                  <c:v>-16.638657447245354</c:v>
                </c:pt>
                <c:pt idx="7901">
                  <c:v>-16.634853309200981</c:v>
                </c:pt>
                <c:pt idx="7902">
                  <c:v>-16.696075746051719</c:v>
                </c:pt>
                <c:pt idx="7903">
                  <c:v>-16.544022882755229</c:v>
                </c:pt>
                <c:pt idx="7904">
                  <c:v>-16.619889616271255</c:v>
                </c:pt>
                <c:pt idx="7905">
                  <c:v>-16.644772180797538</c:v>
                </c:pt>
                <c:pt idx="7906">
                  <c:v>-16.579440054083317</c:v>
                </c:pt>
                <c:pt idx="7907">
                  <c:v>-16.74786620907307</c:v>
                </c:pt>
                <c:pt idx="7908">
                  <c:v>-16.848475572642862</c:v>
                </c:pt>
                <c:pt idx="7909">
                  <c:v>-16.795688798445241</c:v>
                </c:pt>
                <c:pt idx="7910">
                  <c:v>-16.669027299323645</c:v>
                </c:pt>
                <c:pt idx="7911">
                  <c:v>-16.969129031518303</c:v>
                </c:pt>
                <c:pt idx="7912">
                  <c:v>-16.862216747693349</c:v>
                </c:pt>
                <c:pt idx="7913">
                  <c:v>-17.089243413008415</c:v>
                </c:pt>
                <c:pt idx="7914">
                  <c:v>-17.058434789074028</c:v>
                </c:pt>
                <c:pt idx="7915">
                  <c:v>-16.780858273691557</c:v>
                </c:pt>
                <c:pt idx="7916">
                  <c:v>-16.924091913916506</c:v>
                </c:pt>
                <c:pt idx="7917">
                  <c:v>-17.135213300693408</c:v>
                </c:pt>
                <c:pt idx="7918">
                  <c:v>-16.776033074094187</c:v>
                </c:pt>
                <c:pt idx="7919">
                  <c:v>-16.928783435922657</c:v>
                </c:pt>
                <c:pt idx="7920">
                  <c:v>-16.816098474553563</c:v>
                </c:pt>
                <c:pt idx="7921">
                  <c:v>-16.853397680848591</c:v>
                </c:pt>
                <c:pt idx="7922">
                  <c:v>-16.538906735097214</c:v>
                </c:pt>
                <c:pt idx="7923">
                  <c:v>-16.885515690091712</c:v>
                </c:pt>
                <c:pt idx="7924">
                  <c:v>-16.895961137962679</c:v>
                </c:pt>
                <c:pt idx="7925">
                  <c:v>-16.99215902675666</c:v>
                </c:pt>
                <c:pt idx="7926">
                  <c:v>-16.747624994257883</c:v>
                </c:pt>
                <c:pt idx="7927">
                  <c:v>-17.006500283532745</c:v>
                </c:pt>
                <c:pt idx="7928">
                  <c:v>-16.874340870585613</c:v>
                </c:pt>
                <c:pt idx="7929">
                  <c:v>-17.120829877040002</c:v>
                </c:pt>
                <c:pt idx="7930">
                  <c:v>-16.92320722733518</c:v>
                </c:pt>
                <c:pt idx="7931">
                  <c:v>-16.955407087761309</c:v>
                </c:pt>
                <c:pt idx="7932">
                  <c:v>-17.14545261264724</c:v>
                </c:pt>
                <c:pt idx="7933">
                  <c:v>-17.285752640554296</c:v>
                </c:pt>
                <c:pt idx="7934">
                  <c:v>-17.148603193968338</c:v>
                </c:pt>
                <c:pt idx="7935">
                  <c:v>-17.20840650263775</c:v>
                </c:pt>
                <c:pt idx="7936">
                  <c:v>-17.359323715928166</c:v>
                </c:pt>
                <c:pt idx="7937">
                  <c:v>-17.249536231994522</c:v>
                </c:pt>
                <c:pt idx="7938">
                  <c:v>-17.190653354767747</c:v>
                </c:pt>
                <c:pt idx="7939">
                  <c:v>-17.311837005478047</c:v>
                </c:pt>
                <c:pt idx="7940">
                  <c:v>-17.16019206921753</c:v>
                </c:pt>
                <c:pt idx="7941">
                  <c:v>-17.193482957872618</c:v>
                </c:pt>
                <c:pt idx="7942">
                  <c:v>-17.260695186293539</c:v>
                </c:pt>
                <c:pt idx="7943">
                  <c:v>-17.2294600462386</c:v>
                </c:pt>
                <c:pt idx="7944">
                  <c:v>-17.426440812307597</c:v>
                </c:pt>
                <c:pt idx="7945">
                  <c:v>-17.076665753988408</c:v>
                </c:pt>
                <c:pt idx="7946">
                  <c:v>-17.247543568133917</c:v>
                </c:pt>
                <c:pt idx="7947">
                  <c:v>-17.37794034080089</c:v>
                </c:pt>
                <c:pt idx="7948">
                  <c:v>-17.41722011464293</c:v>
                </c:pt>
                <c:pt idx="7949">
                  <c:v>-17.343147882570321</c:v>
                </c:pt>
                <c:pt idx="7950">
                  <c:v>-17.650778567693038</c:v>
                </c:pt>
                <c:pt idx="7951">
                  <c:v>-16.970854702834281</c:v>
                </c:pt>
                <c:pt idx="7952">
                  <c:v>-17.182632591951474</c:v>
                </c:pt>
                <c:pt idx="7953">
                  <c:v>-17.235759837997811</c:v>
                </c:pt>
                <c:pt idx="7954">
                  <c:v>-17.305416631111736</c:v>
                </c:pt>
                <c:pt idx="7955">
                  <c:v>-17.382268904668518</c:v>
                </c:pt>
                <c:pt idx="7956">
                  <c:v>-17.339152847334162</c:v>
                </c:pt>
                <c:pt idx="7957">
                  <c:v>-17.410751047025919</c:v>
                </c:pt>
                <c:pt idx="7958">
                  <c:v>-17.182433553411403</c:v>
                </c:pt>
                <c:pt idx="7959">
                  <c:v>-17.388609904397502</c:v>
                </c:pt>
                <c:pt idx="7960">
                  <c:v>-17.624455333902489</c:v>
                </c:pt>
                <c:pt idx="7961">
                  <c:v>-17.458676021153007</c:v>
                </c:pt>
                <c:pt idx="7962">
                  <c:v>-17.230400859181771</c:v>
                </c:pt>
                <c:pt idx="7963">
                  <c:v>-17.280528208966793</c:v>
                </c:pt>
                <c:pt idx="7964">
                  <c:v>-17.48977611926399</c:v>
                </c:pt>
                <c:pt idx="7965">
                  <c:v>-17.530775966277968</c:v>
                </c:pt>
                <c:pt idx="7966">
                  <c:v>-17.41788044909427</c:v>
                </c:pt>
                <c:pt idx="7967">
                  <c:v>-17.354170994676711</c:v>
                </c:pt>
                <c:pt idx="7968">
                  <c:v>-17.247469956540407</c:v>
                </c:pt>
                <c:pt idx="7969">
                  <c:v>-17.199445509856439</c:v>
                </c:pt>
                <c:pt idx="7970">
                  <c:v>-17.080681694800901</c:v>
                </c:pt>
                <c:pt idx="7971">
                  <c:v>-17.091664160115847</c:v>
                </c:pt>
                <c:pt idx="7972">
                  <c:v>-17.390621564061526</c:v>
                </c:pt>
                <c:pt idx="7973">
                  <c:v>-17.26202017069205</c:v>
                </c:pt>
                <c:pt idx="7974">
                  <c:v>-17.550447814880556</c:v>
                </c:pt>
                <c:pt idx="7975">
                  <c:v>-17.205471147521045</c:v>
                </c:pt>
                <c:pt idx="7976">
                  <c:v>-17.367746199732959</c:v>
                </c:pt>
                <c:pt idx="7977">
                  <c:v>-17.586033794092558</c:v>
                </c:pt>
                <c:pt idx="7978">
                  <c:v>-17.234290086667702</c:v>
                </c:pt>
                <c:pt idx="7979">
                  <c:v>-17.367333665361272</c:v>
                </c:pt>
                <c:pt idx="7980">
                  <c:v>-17.379095747607785</c:v>
                </c:pt>
                <c:pt idx="7981">
                  <c:v>-17.418437585892409</c:v>
                </c:pt>
                <c:pt idx="7982">
                  <c:v>-17.432862346024791</c:v>
                </c:pt>
                <c:pt idx="7983">
                  <c:v>-17.314514590653896</c:v>
                </c:pt>
                <c:pt idx="7984">
                  <c:v>-17.565009533431652</c:v>
                </c:pt>
                <c:pt idx="7985">
                  <c:v>-17.67573585337454</c:v>
                </c:pt>
                <c:pt idx="7986">
                  <c:v>-17.364897566834394</c:v>
                </c:pt>
                <c:pt idx="7987">
                  <c:v>-17.473564770175877</c:v>
                </c:pt>
                <c:pt idx="7988">
                  <c:v>-17.680959821284969</c:v>
                </c:pt>
                <c:pt idx="7989">
                  <c:v>-17.494413039938593</c:v>
                </c:pt>
                <c:pt idx="7990">
                  <c:v>-17.970967137536007</c:v>
                </c:pt>
                <c:pt idx="7991">
                  <c:v>-17.576517860043683</c:v>
                </c:pt>
                <c:pt idx="7992">
                  <c:v>-17.562690960829251</c:v>
                </c:pt>
                <c:pt idx="7993">
                  <c:v>-17.62070883958835</c:v>
                </c:pt>
                <c:pt idx="7994">
                  <c:v>-17.479713741166481</c:v>
                </c:pt>
                <c:pt idx="7995">
                  <c:v>-17.642324123983009</c:v>
                </c:pt>
                <c:pt idx="7996">
                  <c:v>-17.60939452232957</c:v>
                </c:pt>
                <c:pt idx="7997">
                  <c:v>-17.429988475477586</c:v>
                </c:pt>
                <c:pt idx="7998">
                  <c:v>-17.640494956478904</c:v>
                </c:pt>
                <c:pt idx="7999">
                  <c:v>-17.901892548727204</c:v>
                </c:pt>
                <c:pt idx="8000">
                  <c:v>-17.539959159083061</c:v>
                </c:pt>
                <c:pt idx="8001">
                  <c:v>-17.453514156486861</c:v>
                </c:pt>
                <c:pt idx="8002">
                  <c:v>-17.725068773312103</c:v>
                </c:pt>
                <c:pt idx="8003">
                  <c:v>-17.786562782530524</c:v>
                </c:pt>
                <c:pt idx="8004">
                  <c:v>-17.820945037733928</c:v>
                </c:pt>
                <c:pt idx="8005">
                  <c:v>-17.699313233976643</c:v>
                </c:pt>
                <c:pt idx="8006">
                  <c:v>-17.989734415662294</c:v>
                </c:pt>
                <c:pt idx="8007">
                  <c:v>-17.89345003020042</c:v>
                </c:pt>
                <c:pt idx="8008">
                  <c:v>-17.620475313898719</c:v>
                </c:pt>
                <c:pt idx="8009">
                  <c:v>-17.750325015025979</c:v>
                </c:pt>
                <c:pt idx="8010">
                  <c:v>-17.765618519628013</c:v>
                </c:pt>
                <c:pt idx="8011">
                  <c:v>-17.640435878881398</c:v>
                </c:pt>
                <c:pt idx="8012">
                  <c:v>-17.955588572683755</c:v>
                </c:pt>
                <c:pt idx="8013">
                  <c:v>-17.461143719213258</c:v>
                </c:pt>
                <c:pt idx="8014">
                  <c:v>-17.83443712492787</c:v>
                </c:pt>
                <c:pt idx="8015">
                  <c:v>-17.957851082474718</c:v>
                </c:pt>
                <c:pt idx="8016">
                  <c:v>-17.566533956307428</c:v>
                </c:pt>
                <c:pt idx="8017">
                  <c:v>-17.756621930448226</c:v>
                </c:pt>
                <c:pt idx="8018">
                  <c:v>-17.708773996071848</c:v>
                </c:pt>
                <c:pt idx="8019">
                  <c:v>-17.812616006895055</c:v>
                </c:pt>
                <c:pt idx="8020">
                  <c:v>-17.78339759121468</c:v>
                </c:pt>
                <c:pt idx="8021">
                  <c:v>-17.756668883477289</c:v>
                </c:pt>
                <c:pt idx="8022">
                  <c:v>-17.223551258574822</c:v>
                </c:pt>
                <c:pt idx="8023">
                  <c:v>-17.533888256786057</c:v>
                </c:pt>
                <c:pt idx="8024">
                  <c:v>-17.547043641545823</c:v>
                </c:pt>
                <c:pt idx="8025">
                  <c:v>-17.690526451497668</c:v>
                </c:pt>
                <c:pt idx="8026">
                  <c:v>-17.622973459946078</c:v>
                </c:pt>
                <c:pt idx="8027">
                  <c:v>-17.813341147582264</c:v>
                </c:pt>
                <c:pt idx="8028">
                  <c:v>-17.671456049274692</c:v>
                </c:pt>
                <c:pt idx="8029">
                  <c:v>-17.563925547845049</c:v>
                </c:pt>
                <c:pt idx="8030">
                  <c:v>-17.687764750554692</c:v>
                </c:pt>
                <c:pt idx="8031">
                  <c:v>-17.571089181351617</c:v>
                </c:pt>
                <c:pt idx="8032">
                  <c:v>-17.603074308212573</c:v>
                </c:pt>
                <c:pt idx="8033">
                  <c:v>-17.575494244582934</c:v>
                </c:pt>
                <c:pt idx="8034">
                  <c:v>-17.440454140756923</c:v>
                </c:pt>
                <c:pt idx="8035">
                  <c:v>-17.703468859266323</c:v>
                </c:pt>
                <c:pt idx="8036">
                  <c:v>-17.740946888025078</c:v>
                </c:pt>
                <c:pt idx="8037">
                  <c:v>-17.861049965474862</c:v>
                </c:pt>
                <c:pt idx="8038">
                  <c:v>-17.354310078343293</c:v>
                </c:pt>
                <c:pt idx="8039">
                  <c:v>-17.738692755142083</c:v>
                </c:pt>
                <c:pt idx="8040">
                  <c:v>-17.58065112318117</c:v>
                </c:pt>
                <c:pt idx="8041">
                  <c:v>-17.757172569164137</c:v>
                </c:pt>
                <c:pt idx="8042">
                  <c:v>-17.514743608011397</c:v>
                </c:pt>
                <c:pt idx="8043">
                  <c:v>-17.401627351370252</c:v>
                </c:pt>
                <c:pt idx="8044">
                  <c:v>-17.495301429775335</c:v>
                </c:pt>
                <c:pt idx="8045">
                  <c:v>-17.662220705135212</c:v>
                </c:pt>
                <c:pt idx="8046">
                  <c:v>-17.774267368377707</c:v>
                </c:pt>
                <c:pt idx="8047">
                  <c:v>-17.552377959334532</c:v>
                </c:pt>
                <c:pt idx="8048">
                  <c:v>-17.800415778103652</c:v>
                </c:pt>
                <c:pt idx="8049">
                  <c:v>-17.879020909979282</c:v>
                </c:pt>
                <c:pt idx="8050">
                  <c:v>-17.619982278802482</c:v>
                </c:pt>
                <c:pt idx="8051">
                  <c:v>-17.823444787285482</c:v>
                </c:pt>
                <c:pt idx="8052">
                  <c:v>-17.7391408165279</c:v>
                </c:pt>
                <c:pt idx="8053">
                  <c:v>-17.60388102048438</c:v>
                </c:pt>
                <c:pt idx="8054">
                  <c:v>-17.574555644134261</c:v>
                </c:pt>
                <c:pt idx="8055">
                  <c:v>-17.612189088155382</c:v>
                </c:pt>
                <c:pt idx="8056">
                  <c:v>-17.6933397779937</c:v>
                </c:pt>
                <c:pt idx="8057">
                  <c:v>-17.509418891266115</c:v>
                </c:pt>
                <c:pt idx="8058">
                  <c:v>-17.55873997051507</c:v>
                </c:pt>
                <c:pt idx="8059">
                  <c:v>-17.593275150824695</c:v>
                </c:pt>
                <c:pt idx="8060">
                  <c:v>-17.400860495301963</c:v>
                </c:pt>
                <c:pt idx="8061">
                  <c:v>-17.512007938438213</c:v>
                </c:pt>
                <c:pt idx="8062">
                  <c:v>-17.687173112305498</c:v>
                </c:pt>
                <c:pt idx="8063">
                  <c:v>-17.421402134911524</c:v>
                </c:pt>
                <c:pt idx="8064">
                  <c:v>-17.706109860709862</c:v>
                </c:pt>
                <c:pt idx="8065">
                  <c:v>-17.502661809321229</c:v>
                </c:pt>
                <c:pt idx="8066">
                  <c:v>-17.607786139735417</c:v>
                </c:pt>
                <c:pt idx="8067">
                  <c:v>-17.588727090388634</c:v>
                </c:pt>
                <c:pt idx="8068">
                  <c:v>-17.679018756754239</c:v>
                </c:pt>
                <c:pt idx="8069">
                  <c:v>-17.779008639527525</c:v>
                </c:pt>
                <c:pt idx="8070">
                  <c:v>-17.788481898662845</c:v>
                </c:pt>
                <c:pt idx="8071">
                  <c:v>-17.754680245743359</c:v>
                </c:pt>
                <c:pt idx="8072">
                  <c:v>-17.958851634904562</c:v>
                </c:pt>
                <c:pt idx="8073">
                  <c:v>-17.833541903830618</c:v>
                </c:pt>
                <c:pt idx="8074">
                  <c:v>-17.795268404096664</c:v>
                </c:pt>
                <c:pt idx="8075">
                  <c:v>-17.865000759518757</c:v>
                </c:pt>
                <c:pt idx="8076">
                  <c:v>-18.12452656281469</c:v>
                </c:pt>
                <c:pt idx="8077">
                  <c:v>-17.806924829210537</c:v>
                </c:pt>
                <c:pt idx="8078">
                  <c:v>-17.771140544710519</c:v>
                </c:pt>
                <c:pt idx="8079">
                  <c:v>-17.900720934845893</c:v>
                </c:pt>
                <c:pt idx="8080">
                  <c:v>-17.720951639615802</c:v>
                </c:pt>
                <c:pt idx="8081">
                  <c:v>-17.731119130124242</c:v>
                </c:pt>
                <c:pt idx="8082">
                  <c:v>-17.72356501331862</c:v>
                </c:pt>
                <c:pt idx="8083">
                  <c:v>-17.767353079244906</c:v>
                </c:pt>
                <c:pt idx="8084">
                  <c:v>-17.939103081424879</c:v>
                </c:pt>
                <c:pt idx="8085">
                  <c:v>-18.104515401403432</c:v>
                </c:pt>
                <c:pt idx="8086">
                  <c:v>-17.672327305047595</c:v>
                </c:pt>
                <c:pt idx="8087">
                  <c:v>-17.794368214411183</c:v>
                </c:pt>
                <c:pt idx="8088">
                  <c:v>-17.626656102011019</c:v>
                </c:pt>
                <c:pt idx="8089">
                  <c:v>-17.959020892841117</c:v>
                </c:pt>
                <c:pt idx="8090">
                  <c:v>-17.576884081891841</c:v>
                </c:pt>
                <c:pt idx="8091">
                  <c:v>-17.958033057679735</c:v>
                </c:pt>
                <c:pt idx="8092">
                  <c:v>-17.818687384199073</c:v>
                </c:pt>
                <c:pt idx="8093">
                  <c:v>-17.766619026669495</c:v>
                </c:pt>
                <c:pt idx="8094">
                  <c:v>-18.004503644903135</c:v>
                </c:pt>
                <c:pt idx="8095">
                  <c:v>-17.631660919952232</c:v>
                </c:pt>
                <c:pt idx="8096">
                  <c:v>-17.963975035253576</c:v>
                </c:pt>
                <c:pt idx="8097">
                  <c:v>-17.52496512750006</c:v>
                </c:pt>
                <c:pt idx="8098">
                  <c:v>-17.992516878547214</c:v>
                </c:pt>
                <c:pt idx="8099">
                  <c:v>-17.96676576456764</c:v>
                </c:pt>
                <c:pt idx="8100">
                  <c:v>-17.962948218647988</c:v>
                </c:pt>
                <c:pt idx="8101">
                  <c:v>-18.061347708899934</c:v>
                </c:pt>
                <c:pt idx="8102">
                  <c:v>-17.749811827685356</c:v>
                </c:pt>
                <c:pt idx="8103">
                  <c:v>-17.91148301391474</c:v>
                </c:pt>
                <c:pt idx="8104">
                  <c:v>-17.665615400984038</c:v>
                </c:pt>
                <c:pt idx="8105">
                  <c:v>-18.061552405912806</c:v>
                </c:pt>
                <c:pt idx="8106">
                  <c:v>-17.954969441230872</c:v>
                </c:pt>
                <c:pt idx="8107">
                  <c:v>-18.088971269251086</c:v>
                </c:pt>
                <c:pt idx="8108">
                  <c:v>-18.163423473646546</c:v>
                </c:pt>
                <c:pt idx="8109">
                  <c:v>-17.987046641034098</c:v>
                </c:pt>
                <c:pt idx="8110">
                  <c:v>-17.95065305393393</c:v>
                </c:pt>
                <c:pt idx="8111">
                  <c:v>-18.026226461797922</c:v>
                </c:pt>
                <c:pt idx="8112">
                  <c:v>-17.559859956180524</c:v>
                </c:pt>
                <c:pt idx="8113">
                  <c:v>-18.269979700288097</c:v>
                </c:pt>
                <c:pt idx="8114">
                  <c:v>-18.131868346078782</c:v>
                </c:pt>
                <c:pt idx="8115">
                  <c:v>-18.28049023281104</c:v>
                </c:pt>
                <c:pt idx="8116">
                  <c:v>-18.134267404833061</c:v>
                </c:pt>
                <c:pt idx="8117">
                  <c:v>-18.424477086190727</c:v>
                </c:pt>
                <c:pt idx="8118">
                  <c:v>-18.210616646302501</c:v>
                </c:pt>
                <c:pt idx="8119">
                  <c:v>-17.905580235541187</c:v>
                </c:pt>
                <c:pt idx="8120">
                  <c:v>-18.161153002403818</c:v>
                </c:pt>
                <c:pt idx="8121">
                  <c:v>-18.451886557032182</c:v>
                </c:pt>
                <c:pt idx="8122">
                  <c:v>-18.148877704587907</c:v>
                </c:pt>
                <c:pt idx="8123">
                  <c:v>-18.26441996878485</c:v>
                </c:pt>
                <c:pt idx="8124">
                  <c:v>-18.134694306061473</c:v>
                </c:pt>
                <c:pt idx="8125">
                  <c:v>-18.394272573346715</c:v>
                </c:pt>
                <c:pt idx="8126">
                  <c:v>-18.531145962963148</c:v>
                </c:pt>
                <c:pt idx="8127">
                  <c:v>-17.995102452492805</c:v>
                </c:pt>
                <c:pt idx="8128">
                  <c:v>-18.095087746403316</c:v>
                </c:pt>
                <c:pt idx="8129">
                  <c:v>-18.294508487639185</c:v>
                </c:pt>
                <c:pt idx="8130">
                  <c:v>-18.168136540910318</c:v>
                </c:pt>
                <c:pt idx="8131">
                  <c:v>-18.019494865563846</c:v>
                </c:pt>
                <c:pt idx="8132">
                  <c:v>-18.296741993379161</c:v>
                </c:pt>
                <c:pt idx="8133">
                  <c:v>-18.181326108387029</c:v>
                </c:pt>
                <c:pt idx="8134">
                  <c:v>-17.97740855144918</c:v>
                </c:pt>
                <c:pt idx="8135">
                  <c:v>-18.139676929449088</c:v>
                </c:pt>
                <c:pt idx="8136">
                  <c:v>-17.922157130503138</c:v>
                </c:pt>
                <c:pt idx="8137">
                  <c:v>-17.994568951082424</c:v>
                </c:pt>
                <c:pt idx="8138">
                  <c:v>-18.103516238356796</c:v>
                </c:pt>
                <c:pt idx="8139">
                  <c:v>-18.029481198810714</c:v>
                </c:pt>
                <c:pt idx="8140">
                  <c:v>-18.011385027433981</c:v>
                </c:pt>
                <c:pt idx="8141">
                  <c:v>-18.102441878821949</c:v>
                </c:pt>
                <c:pt idx="8142">
                  <c:v>-18.049150547665761</c:v>
                </c:pt>
                <c:pt idx="8143">
                  <c:v>-18.159903200520986</c:v>
                </c:pt>
                <c:pt idx="8144">
                  <c:v>-18.095398453765821</c:v>
                </c:pt>
                <c:pt idx="8145">
                  <c:v>-18.108617427281292</c:v>
                </c:pt>
                <c:pt idx="8146">
                  <c:v>-18.113358701022996</c:v>
                </c:pt>
                <c:pt idx="8147">
                  <c:v>-18.010914709136252</c:v>
                </c:pt>
                <c:pt idx="8148">
                  <c:v>-18.521384624302883</c:v>
                </c:pt>
                <c:pt idx="8149">
                  <c:v>-18.20401564675478</c:v>
                </c:pt>
                <c:pt idx="8150">
                  <c:v>-18.209545868708688</c:v>
                </c:pt>
                <c:pt idx="8151">
                  <c:v>-18.245218442991231</c:v>
                </c:pt>
                <c:pt idx="8152">
                  <c:v>-18.271657249776684</c:v>
                </c:pt>
                <c:pt idx="8153">
                  <c:v>-18.406446154296852</c:v>
                </c:pt>
                <c:pt idx="8154">
                  <c:v>-18.364499149069992</c:v>
                </c:pt>
                <c:pt idx="8155">
                  <c:v>-18.117577771791147</c:v>
                </c:pt>
                <c:pt idx="8156">
                  <c:v>-18.172841715000732</c:v>
                </c:pt>
                <c:pt idx="8157">
                  <c:v>-18.208024109004196</c:v>
                </c:pt>
                <c:pt idx="8158">
                  <c:v>-18.332372063155301</c:v>
                </c:pt>
                <c:pt idx="8159">
                  <c:v>-18.204289986880482</c:v>
                </c:pt>
                <c:pt idx="8160">
                  <c:v>-18.219938092426148</c:v>
                </c:pt>
                <c:pt idx="8161">
                  <c:v>-18.196925109000993</c:v>
                </c:pt>
                <c:pt idx="8162">
                  <c:v>-18.112997286290742</c:v>
                </c:pt>
                <c:pt idx="8163">
                  <c:v>-18.37781158912437</c:v>
                </c:pt>
                <c:pt idx="8164">
                  <c:v>-18.331510060910738</c:v>
                </c:pt>
                <c:pt idx="8165">
                  <c:v>-18.226910471494119</c:v>
                </c:pt>
                <c:pt idx="8166">
                  <c:v>-17.96778188634196</c:v>
                </c:pt>
                <c:pt idx="8167">
                  <c:v>-18.238144345577801</c:v>
                </c:pt>
                <c:pt idx="8168">
                  <c:v>-18.367460700863059</c:v>
                </c:pt>
                <c:pt idx="8169">
                  <c:v>-18.396659150708892</c:v>
                </c:pt>
                <c:pt idx="8170">
                  <c:v>-18.277998450339329</c:v>
                </c:pt>
                <c:pt idx="8171">
                  <c:v>-18.598923125636535</c:v>
                </c:pt>
                <c:pt idx="8172">
                  <c:v>-18.442192047771911</c:v>
                </c:pt>
                <c:pt idx="8173">
                  <c:v>-18.221846022143275</c:v>
                </c:pt>
                <c:pt idx="8174">
                  <c:v>-18.292947091509504</c:v>
                </c:pt>
                <c:pt idx="8175">
                  <c:v>-18.212052331472648</c:v>
                </c:pt>
                <c:pt idx="8176">
                  <c:v>-18.279018167635975</c:v>
                </c:pt>
                <c:pt idx="8177">
                  <c:v>-18.447403777894642</c:v>
                </c:pt>
                <c:pt idx="8178">
                  <c:v>-18.20536764220433</c:v>
                </c:pt>
                <c:pt idx="8179">
                  <c:v>-17.887616251135551</c:v>
                </c:pt>
                <c:pt idx="8180">
                  <c:v>-18.135995946752104</c:v>
                </c:pt>
                <c:pt idx="8181">
                  <c:v>-18.21755755462522</c:v>
                </c:pt>
                <c:pt idx="8182">
                  <c:v>-18.035104973234706</c:v>
                </c:pt>
                <c:pt idx="8183">
                  <c:v>-17.983056293499388</c:v>
                </c:pt>
                <c:pt idx="8184">
                  <c:v>-18.273712916542785</c:v>
                </c:pt>
                <c:pt idx="8185">
                  <c:v>-18.234588617769319</c:v>
                </c:pt>
                <c:pt idx="8186">
                  <c:v>-18.119902361528318</c:v>
                </c:pt>
                <c:pt idx="8187">
                  <c:v>-18.180541104392756</c:v>
                </c:pt>
                <c:pt idx="8188">
                  <c:v>-17.863957845051015</c:v>
                </c:pt>
                <c:pt idx="8189">
                  <c:v>-17.729591016421018</c:v>
                </c:pt>
                <c:pt idx="8190">
                  <c:v>-17.953770063301878</c:v>
                </c:pt>
                <c:pt idx="8191">
                  <c:v>-17.819141833984077</c:v>
                </c:pt>
                <c:pt idx="8192">
                  <c:v>-17.871319716517718</c:v>
                </c:pt>
                <c:pt idx="8193">
                  <c:v>-17.885973204475004</c:v>
                </c:pt>
                <c:pt idx="8194">
                  <c:v>-17.861542773708617</c:v>
                </c:pt>
                <c:pt idx="8195">
                  <c:v>-18.105405592324431</c:v>
                </c:pt>
                <c:pt idx="8196">
                  <c:v>-18.099326550375807</c:v>
                </c:pt>
                <c:pt idx="8197">
                  <c:v>-17.84069926979317</c:v>
                </c:pt>
                <c:pt idx="8198">
                  <c:v>-17.763475505853954</c:v>
                </c:pt>
                <c:pt idx="8199">
                  <c:v>-17.952531236317569</c:v>
                </c:pt>
                <c:pt idx="8200">
                  <c:v>-17.950955546511782</c:v>
                </c:pt>
                <c:pt idx="8201">
                  <c:v>-17.835292448188312</c:v>
                </c:pt>
                <c:pt idx="8202">
                  <c:v>-17.85239220466266</c:v>
                </c:pt>
                <c:pt idx="8203">
                  <c:v>-17.871222705204982</c:v>
                </c:pt>
                <c:pt idx="8204">
                  <c:v>-17.995680817660542</c:v>
                </c:pt>
                <c:pt idx="8205">
                  <c:v>-17.956404164749461</c:v>
                </c:pt>
                <c:pt idx="8206">
                  <c:v>-18.084622116561899</c:v>
                </c:pt>
                <c:pt idx="8207">
                  <c:v>-17.916230256275089</c:v>
                </c:pt>
                <c:pt idx="8208">
                  <c:v>-18.067762780350026</c:v>
                </c:pt>
                <c:pt idx="8209">
                  <c:v>-18.043087657562019</c:v>
                </c:pt>
                <c:pt idx="8210">
                  <c:v>-17.799469116143829</c:v>
                </c:pt>
                <c:pt idx="8211">
                  <c:v>-18.098007352579625</c:v>
                </c:pt>
                <c:pt idx="8212">
                  <c:v>-18.026715289122276</c:v>
                </c:pt>
                <c:pt idx="8213">
                  <c:v>-17.923307731725945</c:v>
                </c:pt>
                <c:pt idx="8214">
                  <c:v>-18.008960465714519</c:v>
                </c:pt>
                <c:pt idx="8215">
                  <c:v>-18.015377052486592</c:v>
                </c:pt>
                <c:pt idx="8216">
                  <c:v>-18.188103069640583</c:v>
                </c:pt>
                <c:pt idx="8217">
                  <c:v>-17.662824257007692</c:v>
                </c:pt>
                <c:pt idx="8218">
                  <c:v>-17.653549377444921</c:v>
                </c:pt>
                <c:pt idx="8219">
                  <c:v>-17.933090595521286</c:v>
                </c:pt>
                <c:pt idx="8220">
                  <c:v>-17.88140948349406</c:v>
                </c:pt>
                <c:pt idx="8221">
                  <c:v>-17.930959428718761</c:v>
                </c:pt>
                <c:pt idx="8222">
                  <c:v>-17.89892402868729</c:v>
                </c:pt>
                <c:pt idx="8223">
                  <c:v>-17.914818787057406</c:v>
                </c:pt>
                <c:pt idx="8224">
                  <c:v>-18.04120116617478</c:v>
                </c:pt>
                <c:pt idx="8225">
                  <c:v>-17.852566905861767</c:v>
                </c:pt>
                <c:pt idx="8226">
                  <c:v>-17.714345912287598</c:v>
                </c:pt>
                <c:pt idx="8227">
                  <c:v>-17.78043318630904</c:v>
                </c:pt>
                <c:pt idx="8228">
                  <c:v>-17.41958197944442</c:v>
                </c:pt>
                <c:pt idx="8229">
                  <c:v>-17.742820418027595</c:v>
                </c:pt>
                <c:pt idx="8230">
                  <c:v>-17.811688788180156</c:v>
                </c:pt>
                <c:pt idx="8231">
                  <c:v>-17.812099840780693</c:v>
                </c:pt>
                <c:pt idx="8232">
                  <c:v>-17.549222758480099</c:v>
                </c:pt>
                <c:pt idx="8233">
                  <c:v>-17.72204724233999</c:v>
                </c:pt>
                <c:pt idx="8234">
                  <c:v>-17.60743044537687</c:v>
                </c:pt>
                <c:pt idx="8235">
                  <c:v>-17.651000193617804</c:v>
                </c:pt>
                <c:pt idx="8236">
                  <c:v>-17.588325318427422</c:v>
                </c:pt>
                <c:pt idx="8237">
                  <c:v>-17.765056867506846</c:v>
                </c:pt>
                <c:pt idx="8238">
                  <c:v>-17.805544529348438</c:v>
                </c:pt>
                <c:pt idx="8239">
                  <c:v>-17.904798617329277</c:v>
                </c:pt>
                <c:pt idx="8240">
                  <c:v>-18.070079140436079</c:v>
                </c:pt>
                <c:pt idx="8241">
                  <c:v>-17.905530744532761</c:v>
                </c:pt>
                <c:pt idx="8242">
                  <c:v>-17.855695633807379</c:v>
                </c:pt>
                <c:pt idx="8243">
                  <c:v>-17.810799830026379</c:v>
                </c:pt>
                <c:pt idx="8244">
                  <c:v>-17.981023281062747</c:v>
                </c:pt>
                <c:pt idx="8245">
                  <c:v>-18.021902704976235</c:v>
                </c:pt>
                <c:pt idx="8246">
                  <c:v>-18.079035737441629</c:v>
                </c:pt>
                <c:pt idx="8247">
                  <c:v>-18.099022573006927</c:v>
                </c:pt>
                <c:pt idx="8248">
                  <c:v>-18.011327625270155</c:v>
                </c:pt>
                <c:pt idx="8249">
                  <c:v>-18.055245735155179</c:v>
                </c:pt>
                <c:pt idx="8250">
                  <c:v>-17.732725640265802</c:v>
                </c:pt>
                <c:pt idx="8251">
                  <c:v>-17.851975341715608</c:v>
                </c:pt>
                <c:pt idx="8252">
                  <c:v>-18.303635631300796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7-5420-462C-9271-2E58AF1034F4}"/>
            </c:ext>
          </c:extLst>
        </c:ser>
        <c:ser>
          <c:idx val="8"/>
          <c:order val="8"/>
          <c:tx>
            <c:strRef>
              <c:f>Sheet1!$BB$1</c:f>
              <c:strCache>
                <c:ptCount val="1"/>
                <c:pt idx="0">
                  <c:v>%obs/ft He 15PSIg</c:v>
                </c:pt>
              </c:strCache>
            </c:strRef>
          </c:tx>
          <c:spPr>
            <a:ln w="28575">
              <a:noFill/>
            </a:ln>
          </c:spPr>
          <c:marker>
            <c:symbol val="none"/>
          </c:marker>
          <c:trendline>
            <c:spPr>
              <a:ln w="19050">
                <a:solidFill>
                  <a:srgbClr val="FF0000"/>
                </a:solidFill>
              </a:ln>
            </c:spPr>
            <c:trendlineType val="movingAvg"/>
            <c:period val="60"/>
            <c:dispRSqr val="0"/>
            <c:dispEq val="0"/>
          </c:trendline>
          <c:xVal>
            <c:numRef>
              <c:f>Sheet1!$A$2:$A$8266</c:f>
              <c:numCache>
                <c:formatCode>General</c:formatCode>
                <c:ptCount val="826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  <c:pt idx="2367">
                  <c:v>2368</c:v>
                </c:pt>
                <c:pt idx="2368">
                  <c:v>2369</c:v>
                </c:pt>
                <c:pt idx="2369">
                  <c:v>2370</c:v>
                </c:pt>
                <c:pt idx="2370">
                  <c:v>2371</c:v>
                </c:pt>
                <c:pt idx="2371">
                  <c:v>2372</c:v>
                </c:pt>
                <c:pt idx="2372">
                  <c:v>2373</c:v>
                </c:pt>
                <c:pt idx="2373">
                  <c:v>2374</c:v>
                </c:pt>
                <c:pt idx="2374">
                  <c:v>2375</c:v>
                </c:pt>
                <c:pt idx="2375">
                  <c:v>2376</c:v>
                </c:pt>
                <c:pt idx="2376">
                  <c:v>2377</c:v>
                </c:pt>
                <c:pt idx="2377">
                  <c:v>2378</c:v>
                </c:pt>
                <c:pt idx="2378">
                  <c:v>2379</c:v>
                </c:pt>
                <c:pt idx="2379">
                  <c:v>2380</c:v>
                </c:pt>
                <c:pt idx="2380">
                  <c:v>2381</c:v>
                </c:pt>
                <c:pt idx="2381">
                  <c:v>2382</c:v>
                </c:pt>
                <c:pt idx="2382">
                  <c:v>2383</c:v>
                </c:pt>
                <c:pt idx="2383">
                  <c:v>2384</c:v>
                </c:pt>
                <c:pt idx="2384">
                  <c:v>2385</c:v>
                </c:pt>
                <c:pt idx="2385">
                  <c:v>2386</c:v>
                </c:pt>
                <c:pt idx="2386">
                  <c:v>2387</c:v>
                </c:pt>
                <c:pt idx="2387">
                  <c:v>2388</c:v>
                </c:pt>
                <c:pt idx="2388">
                  <c:v>2389</c:v>
                </c:pt>
                <c:pt idx="2389">
                  <c:v>2390</c:v>
                </c:pt>
                <c:pt idx="2390">
                  <c:v>2391</c:v>
                </c:pt>
                <c:pt idx="2391">
                  <c:v>2392</c:v>
                </c:pt>
                <c:pt idx="2392">
                  <c:v>2393</c:v>
                </c:pt>
                <c:pt idx="2393">
                  <c:v>2394</c:v>
                </c:pt>
                <c:pt idx="2394">
                  <c:v>2395</c:v>
                </c:pt>
                <c:pt idx="2395">
                  <c:v>2396</c:v>
                </c:pt>
                <c:pt idx="2396">
                  <c:v>2397</c:v>
                </c:pt>
                <c:pt idx="2397">
                  <c:v>2398</c:v>
                </c:pt>
                <c:pt idx="2398">
                  <c:v>2399</c:v>
                </c:pt>
                <c:pt idx="2399">
                  <c:v>2400</c:v>
                </c:pt>
                <c:pt idx="2400">
                  <c:v>2401</c:v>
                </c:pt>
                <c:pt idx="2401">
                  <c:v>2402</c:v>
                </c:pt>
                <c:pt idx="2402">
                  <c:v>2403</c:v>
                </c:pt>
                <c:pt idx="2403">
                  <c:v>2404</c:v>
                </c:pt>
                <c:pt idx="2404">
                  <c:v>2405</c:v>
                </c:pt>
                <c:pt idx="2405">
                  <c:v>2406</c:v>
                </c:pt>
                <c:pt idx="2406">
                  <c:v>2407</c:v>
                </c:pt>
                <c:pt idx="2407">
                  <c:v>2408</c:v>
                </c:pt>
                <c:pt idx="2408">
                  <c:v>2409</c:v>
                </c:pt>
                <c:pt idx="2409">
                  <c:v>2410</c:v>
                </c:pt>
                <c:pt idx="2410">
                  <c:v>2411</c:v>
                </c:pt>
                <c:pt idx="2411">
                  <c:v>2412</c:v>
                </c:pt>
                <c:pt idx="2412">
                  <c:v>2413</c:v>
                </c:pt>
                <c:pt idx="2413">
                  <c:v>2414</c:v>
                </c:pt>
                <c:pt idx="2414">
                  <c:v>2415</c:v>
                </c:pt>
                <c:pt idx="2415">
                  <c:v>2416</c:v>
                </c:pt>
                <c:pt idx="2416">
                  <c:v>2417</c:v>
                </c:pt>
                <c:pt idx="2417">
                  <c:v>2418</c:v>
                </c:pt>
                <c:pt idx="2418">
                  <c:v>2419</c:v>
                </c:pt>
                <c:pt idx="2419">
                  <c:v>2420</c:v>
                </c:pt>
                <c:pt idx="2420">
                  <c:v>2421</c:v>
                </c:pt>
                <c:pt idx="2421">
                  <c:v>2422</c:v>
                </c:pt>
                <c:pt idx="2422">
                  <c:v>2423</c:v>
                </c:pt>
                <c:pt idx="2423">
                  <c:v>2424</c:v>
                </c:pt>
                <c:pt idx="2424">
                  <c:v>2425</c:v>
                </c:pt>
                <c:pt idx="2425">
                  <c:v>2426</c:v>
                </c:pt>
                <c:pt idx="2426">
                  <c:v>2427</c:v>
                </c:pt>
                <c:pt idx="2427">
                  <c:v>2428</c:v>
                </c:pt>
                <c:pt idx="2428">
                  <c:v>2429</c:v>
                </c:pt>
                <c:pt idx="2429">
                  <c:v>2430</c:v>
                </c:pt>
                <c:pt idx="2430">
                  <c:v>2431</c:v>
                </c:pt>
                <c:pt idx="2431">
                  <c:v>2432</c:v>
                </c:pt>
                <c:pt idx="2432">
                  <c:v>2433</c:v>
                </c:pt>
                <c:pt idx="2433">
                  <c:v>2434</c:v>
                </c:pt>
                <c:pt idx="2434">
                  <c:v>2435</c:v>
                </c:pt>
                <c:pt idx="2435">
                  <c:v>2436</c:v>
                </c:pt>
                <c:pt idx="2436">
                  <c:v>2437</c:v>
                </c:pt>
                <c:pt idx="2437">
                  <c:v>2438</c:v>
                </c:pt>
                <c:pt idx="2438">
                  <c:v>2439</c:v>
                </c:pt>
                <c:pt idx="2439">
                  <c:v>2440</c:v>
                </c:pt>
                <c:pt idx="2440">
                  <c:v>2441</c:v>
                </c:pt>
                <c:pt idx="2441">
                  <c:v>2442</c:v>
                </c:pt>
                <c:pt idx="2442">
                  <c:v>2443</c:v>
                </c:pt>
                <c:pt idx="2443">
                  <c:v>2444</c:v>
                </c:pt>
                <c:pt idx="2444">
                  <c:v>2445</c:v>
                </c:pt>
                <c:pt idx="2445">
                  <c:v>2446</c:v>
                </c:pt>
                <c:pt idx="2446">
                  <c:v>2447</c:v>
                </c:pt>
                <c:pt idx="2447">
                  <c:v>2448</c:v>
                </c:pt>
                <c:pt idx="2448">
                  <c:v>2449</c:v>
                </c:pt>
                <c:pt idx="2449">
                  <c:v>2450</c:v>
                </c:pt>
                <c:pt idx="2450">
                  <c:v>2451</c:v>
                </c:pt>
                <c:pt idx="2451">
                  <c:v>2452</c:v>
                </c:pt>
                <c:pt idx="2452">
                  <c:v>2453</c:v>
                </c:pt>
                <c:pt idx="2453">
                  <c:v>2454</c:v>
                </c:pt>
                <c:pt idx="2454">
                  <c:v>2455</c:v>
                </c:pt>
                <c:pt idx="2455">
                  <c:v>2456</c:v>
                </c:pt>
                <c:pt idx="2456">
                  <c:v>2457</c:v>
                </c:pt>
                <c:pt idx="2457">
                  <c:v>2458</c:v>
                </c:pt>
                <c:pt idx="2458">
                  <c:v>2459</c:v>
                </c:pt>
                <c:pt idx="2459">
                  <c:v>2460</c:v>
                </c:pt>
                <c:pt idx="2460">
                  <c:v>2461</c:v>
                </c:pt>
                <c:pt idx="2461">
                  <c:v>2462</c:v>
                </c:pt>
                <c:pt idx="2462">
                  <c:v>2463</c:v>
                </c:pt>
                <c:pt idx="2463">
                  <c:v>2464</c:v>
                </c:pt>
                <c:pt idx="2464">
                  <c:v>2465</c:v>
                </c:pt>
                <c:pt idx="2465">
                  <c:v>2466</c:v>
                </c:pt>
                <c:pt idx="2466">
                  <c:v>2467</c:v>
                </c:pt>
                <c:pt idx="2467">
                  <c:v>2468</c:v>
                </c:pt>
                <c:pt idx="2468">
                  <c:v>2469</c:v>
                </c:pt>
                <c:pt idx="2469">
                  <c:v>2470</c:v>
                </c:pt>
                <c:pt idx="2470">
                  <c:v>2471</c:v>
                </c:pt>
                <c:pt idx="2471">
                  <c:v>2472</c:v>
                </c:pt>
                <c:pt idx="2472">
                  <c:v>2473</c:v>
                </c:pt>
                <c:pt idx="2473">
                  <c:v>2474</c:v>
                </c:pt>
                <c:pt idx="2474">
                  <c:v>2475</c:v>
                </c:pt>
                <c:pt idx="2475">
                  <c:v>2476</c:v>
                </c:pt>
                <c:pt idx="2476">
                  <c:v>2477</c:v>
                </c:pt>
                <c:pt idx="2477">
                  <c:v>2478</c:v>
                </c:pt>
                <c:pt idx="2478">
                  <c:v>2479</c:v>
                </c:pt>
                <c:pt idx="2479">
                  <c:v>2480</c:v>
                </c:pt>
                <c:pt idx="2480">
                  <c:v>2481</c:v>
                </c:pt>
                <c:pt idx="2481">
                  <c:v>2482</c:v>
                </c:pt>
                <c:pt idx="2482">
                  <c:v>2483</c:v>
                </c:pt>
                <c:pt idx="2483">
                  <c:v>2484</c:v>
                </c:pt>
                <c:pt idx="2484">
                  <c:v>2485</c:v>
                </c:pt>
                <c:pt idx="2485">
                  <c:v>2486</c:v>
                </c:pt>
                <c:pt idx="2486">
                  <c:v>2487</c:v>
                </c:pt>
                <c:pt idx="2487">
                  <c:v>2488</c:v>
                </c:pt>
                <c:pt idx="2488">
                  <c:v>2489</c:v>
                </c:pt>
                <c:pt idx="2489">
                  <c:v>2490</c:v>
                </c:pt>
                <c:pt idx="2490">
                  <c:v>2491</c:v>
                </c:pt>
                <c:pt idx="2491">
                  <c:v>2492</c:v>
                </c:pt>
                <c:pt idx="2492">
                  <c:v>2493</c:v>
                </c:pt>
                <c:pt idx="2493">
                  <c:v>2494</c:v>
                </c:pt>
                <c:pt idx="2494">
                  <c:v>2495</c:v>
                </c:pt>
                <c:pt idx="2495">
                  <c:v>2496</c:v>
                </c:pt>
                <c:pt idx="2496">
                  <c:v>2497</c:v>
                </c:pt>
                <c:pt idx="2497">
                  <c:v>2498</c:v>
                </c:pt>
                <c:pt idx="2498">
                  <c:v>2499</c:v>
                </c:pt>
                <c:pt idx="2499">
                  <c:v>2500</c:v>
                </c:pt>
                <c:pt idx="2500">
                  <c:v>2501</c:v>
                </c:pt>
                <c:pt idx="2501">
                  <c:v>2502</c:v>
                </c:pt>
                <c:pt idx="2502">
                  <c:v>2503</c:v>
                </c:pt>
                <c:pt idx="2503">
                  <c:v>2504</c:v>
                </c:pt>
                <c:pt idx="2504">
                  <c:v>2505</c:v>
                </c:pt>
                <c:pt idx="2505">
                  <c:v>2506</c:v>
                </c:pt>
                <c:pt idx="2506">
                  <c:v>2507</c:v>
                </c:pt>
                <c:pt idx="2507">
                  <c:v>2508</c:v>
                </c:pt>
                <c:pt idx="2508">
                  <c:v>2509</c:v>
                </c:pt>
                <c:pt idx="2509">
                  <c:v>2510</c:v>
                </c:pt>
                <c:pt idx="2510">
                  <c:v>2511</c:v>
                </c:pt>
                <c:pt idx="2511">
                  <c:v>2512</c:v>
                </c:pt>
                <c:pt idx="2512">
                  <c:v>2513</c:v>
                </c:pt>
                <c:pt idx="2513">
                  <c:v>2514</c:v>
                </c:pt>
                <c:pt idx="2514">
                  <c:v>2515</c:v>
                </c:pt>
                <c:pt idx="2515">
                  <c:v>2516</c:v>
                </c:pt>
                <c:pt idx="2516">
                  <c:v>2517</c:v>
                </c:pt>
                <c:pt idx="2517">
                  <c:v>2518</c:v>
                </c:pt>
                <c:pt idx="2518">
                  <c:v>2519</c:v>
                </c:pt>
                <c:pt idx="2519">
                  <c:v>2520</c:v>
                </c:pt>
                <c:pt idx="2520">
                  <c:v>2521</c:v>
                </c:pt>
                <c:pt idx="2521">
                  <c:v>2522</c:v>
                </c:pt>
                <c:pt idx="2522">
                  <c:v>2523</c:v>
                </c:pt>
                <c:pt idx="2523">
                  <c:v>2524</c:v>
                </c:pt>
                <c:pt idx="2524">
                  <c:v>2525</c:v>
                </c:pt>
                <c:pt idx="2525">
                  <c:v>2526</c:v>
                </c:pt>
                <c:pt idx="2526">
                  <c:v>2527</c:v>
                </c:pt>
                <c:pt idx="2527">
                  <c:v>2528</c:v>
                </c:pt>
                <c:pt idx="2528">
                  <c:v>2529</c:v>
                </c:pt>
                <c:pt idx="2529">
                  <c:v>2530</c:v>
                </c:pt>
                <c:pt idx="2530">
                  <c:v>2531</c:v>
                </c:pt>
                <c:pt idx="2531">
                  <c:v>2532</c:v>
                </c:pt>
                <c:pt idx="2532">
                  <c:v>2533</c:v>
                </c:pt>
                <c:pt idx="2533">
                  <c:v>2534</c:v>
                </c:pt>
                <c:pt idx="2534">
                  <c:v>2535</c:v>
                </c:pt>
                <c:pt idx="2535">
                  <c:v>2536</c:v>
                </c:pt>
                <c:pt idx="2536">
                  <c:v>2537</c:v>
                </c:pt>
                <c:pt idx="2537">
                  <c:v>2538</c:v>
                </c:pt>
                <c:pt idx="2538">
                  <c:v>2539</c:v>
                </c:pt>
                <c:pt idx="2539">
                  <c:v>2540</c:v>
                </c:pt>
                <c:pt idx="2540">
                  <c:v>2541</c:v>
                </c:pt>
                <c:pt idx="2541">
                  <c:v>2542</c:v>
                </c:pt>
                <c:pt idx="2542">
                  <c:v>2543</c:v>
                </c:pt>
                <c:pt idx="2543">
                  <c:v>2544</c:v>
                </c:pt>
                <c:pt idx="2544">
                  <c:v>2545</c:v>
                </c:pt>
                <c:pt idx="2545">
                  <c:v>2546</c:v>
                </c:pt>
                <c:pt idx="2546">
                  <c:v>2547</c:v>
                </c:pt>
                <c:pt idx="2547">
                  <c:v>2548</c:v>
                </c:pt>
                <c:pt idx="2548">
                  <c:v>2549</c:v>
                </c:pt>
                <c:pt idx="2549">
                  <c:v>2550</c:v>
                </c:pt>
                <c:pt idx="2550">
                  <c:v>2551</c:v>
                </c:pt>
                <c:pt idx="2551">
                  <c:v>2552</c:v>
                </c:pt>
                <c:pt idx="2552">
                  <c:v>2553</c:v>
                </c:pt>
                <c:pt idx="2553">
                  <c:v>2554</c:v>
                </c:pt>
                <c:pt idx="2554">
                  <c:v>2555</c:v>
                </c:pt>
                <c:pt idx="2555">
                  <c:v>2556</c:v>
                </c:pt>
                <c:pt idx="2556">
                  <c:v>2557</c:v>
                </c:pt>
                <c:pt idx="2557">
                  <c:v>2558</c:v>
                </c:pt>
                <c:pt idx="2558">
                  <c:v>2559</c:v>
                </c:pt>
                <c:pt idx="2559">
                  <c:v>2560</c:v>
                </c:pt>
                <c:pt idx="2560">
                  <c:v>2561</c:v>
                </c:pt>
                <c:pt idx="2561">
                  <c:v>2562</c:v>
                </c:pt>
                <c:pt idx="2562">
                  <c:v>2563</c:v>
                </c:pt>
                <c:pt idx="2563">
                  <c:v>2564</c:v>
                </c:pt>
                <c:pt idx="2564">
                  <c:v>2565</c:v>
                </c:pt>
                <c:pt idx="2565">
                  <c:v>2566</c:v>
                </c:pt>
                <c:pt idx="2566">
                  <c:v>2567</c:v>
                </c:pt>
                <c:pt idx="2567">
                  <c:v>2568</c:v>
                </c:pt>
                <c:pt idx="2568">
                  <c:v>2569</c:v>
                </c:pt>
                <c:pt idx="2569">
                  <c:v>2570</c:v>
                </c:pt>
                <c:pt idx="2570">
                  <c:v>2571</c:v>
                </c:pt>
                <c:pt idx="2571">
                  <c:v>2572</c:v>
                </c:pt>
                <c:pt idx="2572">
                  <c:v>2573</c:v>
                </c:pt>
                <c:pt idx="2573">
                  <c:v>2574</c:v>
                </c:pt>
                <c:pt idx="2574">
                  <c:v>2575</c:v>
                </c:pt>
                <c:pt idx="2575">
                  <c:v>2576</c:v>
                </c:pt>
                <c:pt idx="2576">
                  <c:v>2577</c:v>
                </c:pt>
                <c:pt idx="2577">
                  <c:v>2578</c:v>
                </c:pt>
                <c:pt idx="2578">
                  <c:v>2579</c:v>
                </c:pt>
                <c:pt idx="2579">
                  <c:v>2580</c:v>
                </c:pt>
                <c:pt idx="2580">
                  <c:v>2581</c:v>
                </c:pt>
                <c:pt idx="2581">
                  <c:v>2582</c:v>
                </c:pt>
                <c:pt idx="2582">
                  <c:v>2583</c:v>
                </c:pt>
                <c:pt idx="2583">
                  <c:v>2584</c:v>
                </c:pt>
                <c:pt idx="2584">
                  <c:v>2585</c:v>
                </c:pt>
                <c:pt idx="2585">
                  <c:v>2586</c:v>
                </c:pt>
                <c:pt idx="2586">
                  <c:v>2587</c:v>
                </c:pt>
                <c:pt idx="2587">
                  <c:v>2588</c:v>
                </c:pt>
                <c:pt idx="2588">
                  <c:v>2589</c:v>
                </c:pt>
                <c:pt idx="2589">
                  <c:v>2590</c:v>
                </c:pt>
                <c:pt idx="2590">
                  <c:v>2591</c:v>
                </c:pt>
                <c:pt idx="2591">
                  <c:v>2592</c:v>
                </c:pt>
                <c:pt idx="2592">
                  <c:v>2593</c:v>
                </c:pt>
                <c:pt idx="2593">
                  <c:v>2594</c:v>
                </c:pt>
                <c:pt idx="2594">
                  <c:v>2595</c:v>
                </c:pt>
                <c:pt idx="2595">
                  <c:v>2596</c:v>
                </c:pt>
                <c:pt idx="2596">
                  <c:v>2597</c:v>
                </c:pt>
                <c:pt idx="2597">
                  <c:v>2598</c:v>
                </c:pt>
                <c:pt idx="2598">
                  <c:v>2599</c:v>
                </c:pt>
                <c:pt idx="2599">
                  <c:v>2600</c:v>
                </c:pt>
                <c:pt idx="2600">
                  <c:v>2601</c:v>
                </c:pt>
                <c:pt idx="2601">
                  <c:v>2602</c:v>
                </c:pt>
                <c:pt idx="2602">
                  <c:v>2603</c:v>
                </c:pt>
                <c:pt idx="2603">
                  <c:v>2604</c:v>
                </c:pt>
                <c:pt idx="2604">
                  <c:v>2605</c:v>
                </c:pt>
                <c:pt idx="2605">
                  <c:v>2606</c:v>
                </c:pt>
                <c:pt idx="2606">
                  <c:v>2607</c:v>
                </c:pt>
                <c:pt idx="2607">
                  <c:v>2608</c:v>
                </c:pt>
                <c:pt idx="2608">
                  <c:v>2609</c:v>
                </c:pt>
                <c:pt idx="2609">
                  <c:v>2610</c:v>
                </c:pt>
                <c:pt idx="2610">
                  <c:v>2611</c:v>
                </c:pt>
                <c:pt idx="2611">
                  <c:v>2612</c:v>
                </c:pt>
                <c:pt idx="2612">
                  <c:v>2613</c:v>
                </c:pt>
                <c:pt idx="2613">
                  <c:v>2614</c:v>
                </c:pt>
                <c:pt idx="2614">
                  <c:v>2615</c:v>
                </c:pt>
                <c:pt idx="2615">
                  <c:v>2616</c:v>
                </c:pt>
                <c:pt idx="2616">
                  <c:v>2617</c:v>
                </c:pt>
                <c:pt idx="2617">
                  <c:v>2618</c:v>
                </c:pt>
                <c:pt idx="2618">
                  <c:v>2619</c:v>
                </c:pt>
                <c:pt idx="2619">
                  <c:v>2620</c:v>
                </c:pt>
                <c:pt idx="2620">
                  <c:v>2621</c:v>
                </c:pt>
                <c:pt idx="2621">
                  <c:v>2622</c:v>
                </c:pt>
                <c:pt idx="2622">
                  <c:v>2623</c:v>
                </c:pt>
                <c:pt idx="2623">
                  <c:v>2624</c:v>
                </c:pt>
                <c:pt idx="2624">
                  <c:v>2625</c:v>
                </c:pt>
                <c:pt idx="2625">
                  <c:v>2626</c:v>
                </c:pt>
                <c:pt idx="2626">
                  <c:v>2627</c:v>
                </c:pt>
                <c:pt idx="2627">
                  <c:v>2628</c:v>
                </c:pt>
                <c:pt idx="2628">
                  <c:v>2629</c:v>
                </c:pt>
                <c:pt idx="2629">
                  <c:v>2630</c:v>
                </c:pt>
                <c:pt idx="2630">
                  <c:v>2631</c:v>
                </c:pt>
                <c:pt idx="2631">
                  <c:v>2632</c:v>
                </c:pt>
                <c:pt idx="2632">
                  <c:v>2633</c:v>
                </c:pt>
                <c:pt idx="2633">
                  <c:v>2634</c:v>
                </c:pt>
                <c:pt idx="2634">
                  <c:v>2635</c:v>
                </c:pt>
                <c:pt idx="2635">
                  <c:v>2636</c:v>
                </c:pt>
                <c:pt idx="2636">
                  <c:v>2637</c:v>
                </c:pt>
                <c:pt idx="2637">
                  <c:v>2638</c:v>
                </c:pt>
                <c:pt idx="2638">
                  <c:v>2639</c:v>
                </c:pt>
                <c:pt idx="2639">
                  <c:v>2640</c:v>
                </c:pt>
                <c:pt idx="2640">
                  <c:v>2641</c:v>
                </c:pt>
                <c:pt idx="2641">
                  <c:v>2642</c:v>
                </c:pt>
                <c:pt idx="2642">
                  <c:v>2643</c:v>
                </c:pt>
                <c:pt idx="2643">
                  <c:v>2644</c:v>
                </c:pt>
                <c:pt idx="2644">
                  <c:v>2645</c:v>
                </c:pt>
                <c:pt idx="2645">
                  <c:v>2646</c:v>
                </c:pt>
                <c:pt idx="2646">
                  <c:v>2647</c:v>
                </c:pt>
                <c:pt idx="2647">
                  <c:v>2648</c:v>
                </c:pt>
                <c:pt idx="2648">
                  <c:v>2649</c:v>
                </c:pt>
                <c:pt idx="2649">
                  <c:v>2650</c:v>
                </c:pt>
                <c:pt idx="2650">
                  <c:v>2651</c:v>
                </c:pt>
                <c:pt idx="2651">
                  <c:v>2652</c:v>
                </c:pt>
                <c:pt idx="2652">
                  <c:v>2653</c:v>
                </c:pt>
                <c:pt idx="2653">
                  <c:v>2654</c:v>
                </c:pt>
                <c:pt idx="2654">
                  <c:v>2655</c:v>
                </c:pt>
                <c:pt idx="2655">
                  <c:v>2656</c:v>
                </c:pt>
                <c:pt idx="2656">
                  <c:v>2657</c:v>
                </c:pt>
                <c:pt idx="2657">
                  <c:v>2658</c:v>
                </c:pt>
                <c:pt idx="2658">
                  <c:v>2659</c:v>
                </c:pt>
                <c:pt idx="2659">
                  <c:v>2660</c:v>
                </c:pt>
                <c:pt idx="2660">
                  <c:v>2661</c:v>
                </c:pt>
                <c:pt idx="2661">
                  <c:v>2662</c:v>
                </c:pt>
                <c:pt idx="2662">
                  <c:v>2663</c:v>
                </c:pt>
                <c:pt idx="2663">
                  <c:v>2664</c:v>
                </c:pt>
                <c:pt idx="2664">
                  <c:v>2665</c:v>
                </c:pt>
                <c:pt idx="2665">
                  <c:v>2666</c:v>
                </c:pt>
                <c:pt idx="2666">
                  <c:v>2667</c:v>
                </c:pt>
                <c:pt idx="2667">
                  <c:v>2668</c:v>
                </c:pt>
                <c:pt idx="2668">
                  <c:v>2669</c:v>
                </c:pt>
                <c:pt idx="2669">
                  <c:v>2670</c:v>
                </c:pt>
                <c:pt idx="2670">
                  <c:v>2671</c:v>
                </c:pt>
                <c:pt idx="2671">
                  <c:v>2672</c:v>
                </c:pt>
                <c:pt idx="2672">
                  <c:v>2673</c:v>
                </c:pt>
                <c:pt idx="2673">
                  <c:v>2674</c:v>
                </c:pt>
                <c:pt idx="2674">
                  <c:v>2675</c:v>
                </c:pt>
                <c:pt idx="2675">
                  <c:v>2676</c:v>
                </c:pt>
                <c:pt idx="2676">
                  <c:v>2677</c:v>
                </c:pt>
                <c:pt idx="2677">
                  <c:v>2678</c:v>
                </c:pt>
                <c:pt idx="2678">
                  <c:v>2679</c:v>
                </c:pt>
                <c:pt idx="2679">
                  <c:v>2680</c:v>
                </c:pt>
                <c:pt idx="2680">
                  <c:v>2681</c:v>
                </c:pt>
                <c:pt idx="2681">
                  <c:v>2682</c:v>
                </c:pt>
                <c:pt idx="2682">
                  <c:v>2683</c:v>
                </c:pt>
                <c:pt idx="2683">
                  <c:v>2684</c:v>
                </c:pt>
                <c:pt idx="2684">
                  <c:v>2685</c:v>
                </c:pt>
                <c:pt idx="2685">
                  <c:v>2686</c:v>
                </c:pt>
                <c:pt idx="2686">
                  <c:v>2687</c:v>
                </c:pt>
                <c:pt idx="2687">
                  <c:v>2688</c:v>
                </c:pt>
                <c:pt idx="2688">
                  <c:v>2689</c:v>
                </c:pt>
                <c:pt idx="2689">
                  <c:v>2690</c:v>
                </c:pt>
                <c:pt idx="2690">
                  <c:v>2691</c:v>
                </c:pt>
                <c:pt idx="2691">
                  <c:v>2692</c:v>
                </c:pt>
                <c:pt idx="2692">
                  <c:v>2693</c:v>
                </c:pt>
                <c:pt idx="2693">
                  <c:v>2694</c:v>
                </c:pt>
                <c:pt idx="2694">
                  <c:v>2695</c:v>
                </c:pt>
                <c:pt idx="2695">
                  <c:v>2696</c:v>
                </c:pt>
                <c:pt idx="2696">
                  <c:v>2697</c:v>
                </c:pt>
                <c:pt idx="2697">
                  <c:v>2698</c:v>
                </c:pt>
                <c:pt idx="2698">
                  <c:v>2699</c:v>
                </c:pt>
                <c:pt idx="2699">
                  <c:v>2700</c:v>
                </c:pt>
                <c:pt idx="2700">
                  <c:v>2701</c:v>
                </c:pt>
                <c:pt idx="2701">
                  <c:v>2702</c:v>
                </c:pt>
                <c:pt idx="2702">
                  <c:v>2703</c:v>
                </c:pt>
                <c:pt idx="2703">
                  <c:v>2704</c:v>
                </c:pt>
                <c:pt idx="2704">
                  <c:v>2705</c:v>
                </c:pt>
                <c:pt idx="2705">
                  <c:v>2706</c:v>
                </c:pt>
                <c:pt idx="2706">
                  <c:v>2707</c:v>
                </c:pt>
                <c:pt idx="2707">
                  <c:v>2708</c:v>
                </c:pt>
                <c:pt idx="2708">
                  <c:v>2709</c:v>
                </c:pt>
                <c:pt idx="2709">
                  <c:v>2710</c:v>
                </c:pt>
                <c:pt idx="2710">
                  <c:v>2711</c:v>
                </c:pt>
                <c:pt idx="2711">
                  <c:v>2712</c:v>
                </c:pt>
                <c:pt idx="2712">
                  <c:v>2713</c:v>
                </c:pt>
                <c:pt idx="2713">
                  <c:v>2714</c:v>
                </c:pt>
                <c:pt idx="2714">
                  <c:v>2715</c:v>
                </c:pt>
                <c:pt idx="2715">
                  <c:v>2716</c:v>
                </c:pt>
                <c:pt idx="2716">
                  <c:v>2717</c:v>
                </c:pt>
                <c:pt idx="2717">
                  <c:v>2718</c:v>
                </c:pt>
                <c:pt idx="2718">
                  <c:v>2719</c:v>
                </c:pt>
                <c:pt idx="2719">
                  <c:v>2720</c:v>
                </c:pt>
                <c:pt idx="2720">
                  <c:v>2721</c:v>
                </c:pt>
                <c:pt idx="2721">
                  <c:v>2722</c:v>
                </c:pt>
                <c:pt idx="2722">
                  <c:v>2723</c:v>
                </c:pt>
                <c:pt idx="2723">
                  <c:v>2724</c:v>
                </c:pt>
                <c:pt idx="2724">
                  <c:v>2725</c:v>
                </c:pt>
                <c:pt idx="2725">
                  <c:v>2726</c:v>
                </c:pt>
                <c:pt idx="2726">
                  <c:v>2727</c:v>
                </c:pt>
                <c:pt idx="2727">
                  <c:v>2728</c:v>
                </c:pt>
                <c:pt idx="2728">
                  <c:v>2729</c:v>
                </c:pt>
                <c:pt idx="2729">
                  <c:v>2730</c:v>
                </c:pt>
                <c:pt idx="2730">
                  <c:v>2731</c:v>
                </c:pt>
                <c:pt idx="2731">
                  <c:v>2732</c:v>
                </c:pt>
                <c:pt idx="2732">
                  <c:v>2733</c:v>
                </c:pt>
                <c:pt idx="2733">
                  <c:v>2734</c:v>
                </c:pt>
                <c:pt idx="2734">
                  <c:v>2735</c:v>
                </c:pt>
                <c:pt idx="2735">
                  <c:v>2736</c:v>
                </c:pt>
                <c:pt idx="2736">
                  <c:v>2737</c:v>
                </c:pt>
                <c:pt idx="2737">
                  <c:v>2738</c:v>
                </c:pt>
                <c:pt idx="2738">
                  <c:v>2739</c:v>
                </c:pt>
                <c:pt idx="2739">
                  <c:v>2740</c:v>
                </c:pt>
                <c:pt idx="2740">
                  <c:v>2741</c:v>
                </c:pt>
                <c:pt idx="2741">
                  <c:v>2742</c:v>
                </c:pt>
                <c:pt idx="2742">
                  <c:v>2743</c:v>
                </c:pt>
                <c:pt idx="2743">
                  <c:v>2744</c:v>
                </c:pt>
                <c:pt idx="2744">
                  <c:v>2745</c:v>
                </c:pt>
                <c:pt idx="2745">
                  <c:v>2746</c:v>
                </c:pt>
                <c:pt idx="2746">
                  <c:v>2747</c:v>
                </c:pt>
                <c:pt idx="2747">
                  <c:v>2748</c:v>
                </c:pt>
                <c:pt idx="2748">
                  <c:v>2749</c:v>
                </c:pt>
                <c:pt idx="2749">
                  <c:v>2750</c:v>
                </c:pt>
                <c:pt idx="2750">
                  <c:v>2751</c:v>
                </c:pt>
                <c:pt idx="2751">
                  <c:v>2752</c:v>
                </c:pt>
                <c:pt idx="2752">
                  <c:v>2753</c:v>
                </c:pt>
                <c:pt idx="2753">
                  <c:v>2754</c:v>
                </c:pt>
                <c:pt idx="2754">
                  <c:v>2755</c:v>
                </c:pt>
                <c:pt idx="2755">
                  <c:v>2756</c:v>
                </c:pt>
                <c:pt idx="2756">
                  <c:v>2757</c:v>
                </c:pt>
                <c:pt idx="2757">
                  <c:v>2758</c:v>
                </c:pt>
                <c:pt idx="2758">
                  <c:v>2759</c:v>
                </c:pt>
                <c:pt idx="2759">
                  <c:v>2760</c:v>
                </c:pt>
                <c:pt idx="2760">
                  <c:v>2761</c:v>
                </c:pt>
                <c:pt idx="2761">
                  <c:v>2762</c:v>
                </c:pt>
                <c:pt idx="2762">
                  <c:v>2763</c:v>
                </c:pt>
                <c:pt idx="2763">
                  <c:v>2764</c:v>
                </c:pt>
                <c:pt idx="2764">
                  <c:v>2765</c:v>
                </c:pt>
                <c:pt idx="2765">
                  <c:v>2766</c:v>
                </c:pt>
                <c:pt idx="2766">
                  <c:v>2767</c:v>
                </c:pt>
                <c:pt idx="2767">
                  <c:v>2768</c:v>
                </c:pt>
                <c:pt idx="2768">
                  <c:v>2769</c:v>
                </c:pt>
                <c:pt idx="2769">
                  <c:v>2770</c:v>
                </c:pt>
                <c:pt idx="2770">
                  <c:v>2771</c:v>
                </c:pt>
                <c:pt idx="2771">
                  <c:v>2772</c:v>
                </c:pt>
                <c:pt idx="2772">
                  <c:v>2773</c:v>
                </c:pt>
                <c:pt idx="2773">
                  <c:v>2774</c:v>
                </c:pt>
                <c:pt idx="2774">
                  <c:v>2775</c:v>
                </c:pt>
                <c:pt idx="2775">
                  <c:v>2776</c:v>
                </c:pt>
                <c:pt idx="2776">
                  <c:v>2777</c:v>
                </c:pt>
                <c:pt idx="2777">
                  <c:v>2778</c:v>
                </c:pt>
                <c:pt idx="2778">
                  <c:v>2779</c:v>
                </c:pt>
                <c:pt idx="2779">
                  <c:v>2780</c:v>
                </c:pt>
                <c:pt idx="2780">
                  <c:v>2781</c:v>
                </c:pt>
                <c:pt idx="2781">
                  <c:v>2782</c:v>
                </c:pt>
                <c:pt idx="2782">
                  <c:v>2783</c:v>
                </c:pt>
                <c:pt idx="2783">
                  <c:v>2784</c:v>
                </c:pt>
                <c:pt idx="2784">
                  <c:v>2785</c:v>
                </c:pt>
                <c:pt idx="2785">
                  <c:v>2786</c:v>
                </c:pt>
                <c:pt idx="2786">
                  <c:v>2787</c:v>
                </c:pt>
                <c:pt idx="2787">
                  <c:v>2788</c:v>
                </c:pt>
                <c:pt idx="2788">
                  <c:v>2789</c:v>
                </c:pt>
                <c:pt idx="2789">
                  <c:v>2790</c:v>
                </c:pt>
                <c:pt idx="2790">
                  <c:v>2791</c:v>
                </c:pt>
                <c:pt idx="2791">
                  <c:v>2792</c:v>
                </c:pt>
                <c:pt idx="2792">
                  <c:v>2793</c:v>
                </c:pt>
                <c:pt idx="2793">
                  <c:v>2794</c:v>
                </c:pt>
                <c:pt idx="2794">
                  <c:v>2795</c:v>
                </c:pt>
                <c:pt idx="2795">
                  <c:v>2796</c:v>
                </c:pt>
                <c:pt idx="2796">
                  <c:v>2797</c:v>
                </c:pt>
                <c:pt idx="2797">
                  <c:v>2798</c:v>
                </c:pt>
                <c:pt idx="2798">
                  <c:v>2799</c:v>
                </c:pt>
                <c:pt idx="2799">
                  <c:v>2800</c:v>
                </c:pt>
                <c:pt idx="2800">
                  <c:v>2801</c:v>
                </c:pt>
                <c:pt idx="2801">
                  <c:v>2802</c:v>
                </c:pt>
                <c:pt idx="2802">
                  <c:v>2803</c:v>
                </c:pt>
                <c:pt idx="2803">
                  <c:v>2804</c:v>
                </c:pt>
                <c:pt idx="2804">
                  <c:v>2805</c:v>
                </c:pt>
                <c:pt idx="2805">
                  <c:v>2806</c:v>
                </c:pt>
                <c:pt idx="2806">
                  <c:v>2807</c:v>
                </c:pt>
                <c:pt idx="2807">
                  <c:v>2808</c:v>
                </c:pt>
                <c:pt idx="2808">
                  <c:v>2809</c:v>
                </c:pt>
                <c:pt idx="2809">
                  <c:v>2810</c:v>
                </c:pt>
                <c:pt idx="2810">
                  <c:v>2811</c:v>
                </c:pt>
                <c:pt idx="2811">
                  <c:v>2812</c:v>
                </c:pt>
                <c:pt idx="2812">
                  <c:v>2813</c:v>
                </c:pt>
                <c:pt idx="2813">
                  <c:v>2814</c:v>
                </c:pt>
                <c:pt idx="2814">
                  <c:v>2815</c:v>
                </c:pt>
                <c:pt idx="2815">
                  <c:v>2816</c:v>
                </c:pt>
                <c:pt idx="2816">
                  <c:v>2817</c:v>
                </c:pt>
                <c:pt idx="2817">
                  <c:v>2818</c:v>
                </c:pt>
                <c:pt idx="2818">
                  <c:v>2819</c:v>
                </c:pt>
                <c:pt idx="2819">
                  <c:v>2820</c:v>
                </c:pt>
                <c:pt idx="2820">
                  <c:v>2821</c:v>
                </c:pt>
                <c:pt idx="2821">
                  <c:v>2822</c:v>
                </c:pt>
                <c:pt idx="2822">
                  <c:v>2823</c:v>
                </c:pt>
                <c:pt idx="2823">
                  <c:v>2824</c:v>
                </c:pt>
                <c:pt idx="2824">
                  <c:v>2825</c:v>
                </c:pt>
                <c:pt idx="2825">
                  <c:v>2826</c:v>
                </c:pt>
                <c:pt idx="2826">
                  <c:v>2827</c:v>
                </c:pt>
                <c:pt idx="2827">
                  <c:v>2828</c:v>
                </c:pt>
                <c:pt idx="2828">
                  <c:v>2829</c:v>
                </c:pt>
                <c:pt idx="2829">
                  <c:v>2830</c:v>
                </c:pt>
                <c:pt idx="2830">
                  <c:v>2831</c:v>
                </c:pt>
                <c:pt idx="2831">
                  <c:v>2832</c:v>
                </c:pt>
                <c:pt idx="2832">
                  <c:v>2833</c:v>
                </c:pt>
                <c:pt idx="2833">
                  <c:v>2834</c:v>
                </c:pt>
                <c:pt idx="2834">
                  <c:v>2835</c:v>
                </c:pt>
                <c:pt idx="2835">
                  <c:v>2836</c:v>
                </c:pt>
                <c:pt idx="2836">
                  <c:v>2837</c:v>
                </c:pt>
                <c:pt idx="2837">
                  <c:v>2838</c:v>
                </c:pt>
                <c:pt idx="2838">
                  <c:v>2839</c:v>
                </c:pt>
                <c:pt idx="2839">
                  <c:v>2840</c:v>
                </c:pt>
                <c:pt idx="2840">
                  <c:v>2841</c:v>
                </c:pt>
                <c:pt idx="2841">
                  <c:v>2842</c:v>
                </c:pt>
                <c:pt idx="2842">
                  <c:v>2843</c:v>
                </c:pt>
                <c:pt idx="2843">
                  <c:v>2844</c:v>
                </c:pt>
                <c:pt idx="2844">
                  <c:v>2845</c:v>
                </c:pt>
                <c:pt idx="2845">
                  <c:v>2846</c:v>
                </c:pt>
                <c:pt idx="2846">
                  <c:v>2847</c:v>
                </c:pt>
                <c:pt idx="2847">
                  <c:v>2848</c:v>
                </c:pt>
                <c:pt idx="2848">
                  <c:v>2849</c:v>
                </c:pt>
                <c:pt idx="2849">
                  <c:v>2850</c:v>
                </c:pt>
                <c:pt idx="2850">
                  <c:v>2851</c:v>
                </c:pt>
                <c:pt idx="2851">
                  <c:v>2852</c:v>
                </c:pt>
                <c:pt idx="2852">
                  <c:v>2853</c:v>
                </c:pt>
                <c:pt idx="2853">
                  <c:v>2854</c:v>
                </c:pt>
                <c:pt idx="2854">
                  <c:v>2855</c:v>
                </c:pt>
                <c:pt idx="2855">
                  <c:v>2856</c:v>
                </c:pt>
                <c:pt idx="2856">
                  <c:v>2857</c:v>
                </c:pt>
                <c:pt idx="2857">
                  <c:v>2858</c:v>
                </c:pt>
                <c:pt idx="2858">
                  <c:v>2859</c:v>
                </c:pt>
                <c:pt idx="2859">
                  <c:v>2860</c:v>
                </c:pt>
                <c:pt idx="2860">
                  <c:v>2861</c:v>
                </c:pt>
                <c:pt idx="2861">
                  <c:v>2862</c:v>
                </c:pt>
                <c:pt idx="2862">
                  <c:v>2863</c:v>
                </c:pt>
                <c:pt idx="2863">
                  <c:v>2864</c:v>
                </c:pt>
                <c:pt idx="2864">
                  <c:v>2865</c:v>
                </c:pt>
                <c:pt idx="2865">
                  <c:v>2866</c:v>
                </c:pt>
                <c:pt idx="2866">
                  <c:v>2867</c:v>
                </c:pt>
                <c:pt idx="2867">
                  <c:v>2868</c:v>
                </c:pt>
                <c:pt idx="2868">
                  <c:v>2869</c:v>
                </c:pt>
                <c:pt idx="2869">
                  <c:v>2870</c:v>
                </c:pt>
                <c:pt idx="2870">
                  <c:v>2871</c:v>
                </c:pt>
                <c:pt idx="2871">
                  <c:v>2872</c:v>
                </c:pt>
                <c:pt idx="2872">
                  <c:v>2873</c:v>
                </c:pt>
                <c:pt idx="2873">
                  <c:v>2874</c:v>
                </c:pt>
                <c:pt idx="2874">
                  <c:v>2875</c:v>
                </c:pt>
                <c:pt idx="2875">
                  <c:v>2876</c:v>
                </c:pt>
                <c:pt idx="2876">
                  <c:v>2877</c:v>
                </c:pt>
                <c:pt idx="2877">
                  <c:v>2878</c:v>
                </c:pt>
                <c:pt idx="2878">
                  <c:v>2879</c:v>
                </c:pt>
                <c:pt idx="2879">
                  <c:v>2880</c:v>
                </c:pt>
                <c:pt idx="2880">
                  <c:v>2881</c:v>
                </c:pt>
                <c:pt idx="2881">
                  <c:v>2882</c:v>
                </c:pt>
                <c:pt idx="2882">
                  <c:v>2883</c:v>
                </c:pt>
                <c:pt idx="2883">
                  <c:v>2884</c:v>
                </c:pt>
                <c:pt idx="2884">
                  <c:v>2885</c:v>
                </c:pt>
                <c:pt idx="2885">
                  <c:v>2886</c:v>
                </c:pt>
                <c:pt idx="2886">
                  <c:v>2887</c:v>
                </c:pt>
                <c:pt idx="2887">
                  <c:v>2888</c:v>
                </c:pt>
                <c:pt idx="2888">
                  <c:v>2889</c:v>
                </c:pt>
                <c:pt idx="2889">
                  <c:v>2890</c:v>
                </c:pt>
                <c:pt idx="2890">
                  <c:v>2891</c:v>
                </c:pt>
                <c:pt idx="2891">
                  <c:v>2892</c:v>
                </c:pt>
                <c:pt idx="2892">
                  <c:v>2893</c:v>
                </c:pt>
                <c:pt idx="2893">
                  <c:v>2894</c:v>
                </c:pt>
                <c:pt idx="2894">
                  <c:v>2895</c:v>
                </c:pt>
                <c:pt idx="2895">
                  <c:v>2896</c:v>
                </c:pt>
                <c:pt idx="2896">
                  <c:v>2897</c:v>
                </c:pt>
                <c:pt idx="2897">
                  <c:v>2898</c:v>
                </c:pt>
                <c:pt idx="2898">
                  <c:v>2899</c:v>
                </c:pt>
                <c:pt idx="2899">
                  <c:v>2900</c:v>
                </c:pt>
                <c:pt idx="2900">
                  <c:v>2901</c:v>
                </c:pt>
                <c:pt idx="2901">
                  <c:v>2902</c:v>
                </c:pt>
                <c:pt idx="2902">
                  <c:v>2903</c:v>
                </c:pt>
                <c:pt idx="2903">
                  <c:v>2904</c:v>
                </c:pt>
                <c:pt idx="2904">
                  <c:v>2905</c:v>
                </c:pt>
                <c:pt idx="2905">
                  <c:v>2906</c:v>
                </c:pt>
                <c:pt idx="2906">
                  <c:v>2907</c:v>
                </c:pt>
                <c:pt idx="2907">
                  <c:v>2908</c:v>
                </c:pt>
                <c:pt idx="2908">
                  <c:v>2909</c:v>
                </c:pt>
                <c:pt idx="2909">
                  <c:v>2910</c:v>
                </c:pt>
                <c:pt idx="2910">
                  <c:v>2911</c:v>
                </c:pt>
                <c:pt idx="2911">
                  <c:v>2912</c:v>
                </c:pt>
                <c:pt idx="2912">
                  <c:v>2913</c:v>
                </c:pt>
                <c:pt idx="2913">
                  <c:v>2914</c:v>
                </c:pt>
                <c:pt idx="2914">
                  <c:v>2915</c:v>
                </c:pt>
                <c:pt idx="2915">
                  <c:v>2916</c:v>
                </c:pt>
                <c:pt idx="2916">
                  <c:v>2917</c:v>
                </c:pt>
                <c:pt idx="2917">
                  <c:v>2918</c:v>
                </c:pt>
                <c:pt idx="2918">
                  <c:v>2919</c:v>
                </c:pt>
                <c:pt idx="2919">
                  <c:v>2920</c:v>
                </c:pt>
                <c:pt idx="2920">
                  <c:v>2921</c:v>
                </c:pt>
                <c:pt idx="2921">
                  <c:v>2922</c:v>
                </c:pt>
                <c:pt idx="2922">
                  <c:v>2923</c:v>
                </c:pt>
                <c:pt idx="2923">
                  <c:v>2924</c:v>
                </c:pt>
                <c:pt idx="2924">
                  <c:v>2925</c:v>
                </c:pt>
                <c:pt idx="2925">
                  <c:v>2926</c:v>
                </c:pt>
                <c:pt idx="2926">
                  <c:v>2927</c:v>
                </c:pt>
                <c:pt idx="2927">
                  <c:v>2928</c:v>
                </c:pt>
                <c:pt idx="2928">
                  <c:v>2929</c:v>
                </c:pt>
                <c:pt idx="2929">
                  <c:v>2930</c:v>
                </c:pt>
                <c:pt idx="2930">
                  <c:v>2931</c:v>
                </c:pt>
                <c:pt idx="2931">
                  <c:v>2932</c:v>
                </c:pt>
                <c:pt idx="2932">
                  <c:v>2933</c:v>
                </c:pt>
                <c:pt idx="2933">
                  <c:v>2934</c:v>
                </c:pt>
                <c:pt idx="2934">
                  <c:v>2935</c:v>
                </c:pt>
                <c:pt idx="2935">
                  <c:v>2936</c:v>
                </c:pt>
                <c:pt idx="2936">
                  <c:v>2937</c:v>
                </c:pt>
                <c:pt idx="2937">
                  <c:v>2938</c:v>
                </c:pt>
                <c:pt idx="2938">
                  <c:v>2939</c:v>
                </c:pt>
                <c:pt idx="2939">
                  <c:v>2940</c:v>
                </c:pt>
                <c:pt idx="2940">
                  <c:v>2941</c:v>
                </c:pt>
                <c:pt idx="2941">
                  <c:v>2942</c:v>
                </c:pt>
                <c:pt idx="2942">
                  <c:v>2943</c:v>
                </c:pt>
                <c:pt idx="2943">
                  <c:v>2944</c:v>
                </c:pt>
                <c:pt idx="2944">
                  <c:v>2945</c:v>
                </c:pt>
                <c:pt idx="2945">
                  <c:v>2946</c:v>
                </c:pt>
                <c:pt idx="2946">
                  <c:v>2947</c:v>
                </c:pt>
                <c:pt idx="2947">
                  <c:v>2948</c:v>
                </c:pt>
                <c:pt idx="2948">
                  <c:v>2949</c:v>
                </c:pt>
                <c:pt idx="2949">
                  <c:v>2950</c:v>
                </c:pt>
                <c:pt idx="2950">
                  <c:v>2951</c:v>
                </c:pt>
                <c:pt idx="2951">
                  <c:v>2952</c:v>
                </c:pt>
                <c:pt idx="2952">
                  <c:v>2953</c:v>
                </c:pt>
                <c:pt idx="2953">
                  <c:v>2954</c:v>
                </c:pt>
                <c:pt idx="2954">
                  <c:v>2955</c:v>
                </c:pt>
                <c:pt idx="2955">
                  <c:v>2956</c:v>
                </c:pt>
                <c:pt idx="2956">
                  <c:v>2957</c:v>
                </c:pt>
                <c:pt idx="2957">
                  <c:v>2958</c:v>
                </c:pt>
                <c:pt idx="2958">
                  <c:v>2959</c:v>
                </c:pt>
                <c:pt idx="2959">
                  <c:v>2960</c:v>
                </c:pt>
                <c:pt idx="2960">
                  <c:v>2961</c:v>
                </c:pt>
                <c:pt idx="2961">
                  <c:v>2962</c:v>
                </c:pt>
                <c:pt idx="2962">
                  <c:v>2963</c:v>
                </c:pt>
                <c:pt idx="2963">
                  <c:v>2964</c:v>
                </c:pt>
                <c:pt idx="2964">
                  <c:v>2965</c:v>
                </c:pt>
                <c:pt idx="2965">
                  <c:v>2966</c:v>
                </c:pt>
                <c:pt idx="2966">
                  <c:v>2967</c:v>
                </c:pt>
                <c:pt idx="2967">
                  <c:v>2968</c:v>
                </c:pt>
                <c:pt idx="2968">
                  <c:v>2969</c:v>
                </c:pt>
                <c:pt idx="2969">
                  <c:v>2970</c:v>
                </c:pt>
                <c:pt idx="2970">
                  <c:v>2971</c:v>
                </c:pt>
                <c:pt idx="2971">
                  <c:v>2972</c:v>
                </c:pt>
                <c:pt idx="2972">
                  <c:v>2973</c:v>
                </c:pt>
                <c:pt idx="2973">
                  <c:v>2974</c:v>
                </c:pt>
                <c:pt idx="2974">
                  <c:v>2975</c:v>
                </c:pt>
                <c:pt idx="2975">
                  <c:v>2976</c:v>
                </c:pt>
                <c:pt idx="2976">
                  <c:v>2977</c:v>
                </c:pt>
                <c:pt idx="2977">
                  <c:v>2978</c:v>
                </c:pt>
                <c:pt idx="2978">
                  <c:v>2979</c:v>
                </c:pt>
                <c:pt idx="2979">
                  <c:v>2980</c:v>
                </c:pt>
                <c:pt idx="2980">
                  <c:v>2981</c:v>
                </c:pt>
                <c:pt idx="2981">
                  <c:v>2982</c:v>
                </c:pt>
                <c:pt idx="2982">
                  <c:v>2983</c:v>
                </c:pt>
                <c:pt idx="2983">
                  <c:v>2984</c:v>
                </c:pt>
                <c:pt idx="2984">
                  <c:v>2985</c:v>
                </c:pt>
                <c:pt idx="2985">
                  <c:v>2986</c:v>
                </c:pt>
                <c:pt idx="2986">
                  <c:v>2987</c:v>
                </c:pt>
                <c:pt idx="2987">
                  <c:v>2988</c:v>
                </c:pt>
                <c:pt idx="2988">
                  <c:v>2989</c:v>
                </c:pt>
                <c:pt idx="2989">
                  <c:v>2990</c:v>
                </c:pt>
                <c:pt idx="2990">
                  <c:v>2991</c:v>
                </c:pt>
                <c:pt idx="2991">
                  <c:v>2992</c:v>
                </c:pt>
                <c:pt idx="2992">
                  <c:v>2993</c:v>
                </c:pt>
                <c:pt idx="2993">
                  <c:v>2994</c:v>
                </c:pt>
                <c:pt idx="2994">
                  <c:v>2995</c:v>
                </c:pt>
                <c:pt idx="2995">
                  <c:v>2996</c:v>
                </c:pt>
                <c:pt idx="2996">
                  <c:v>2997</c:v>
                </c:pt>
                <c:pt idx="2997">
                  <c:v>2998</c:v>
                </c:pt>
                <c:pt idx="2998">
                  <c:v>2999</c:v>
                </c:pt>
                <c:pt idx="2999">
                  <c:v>3000</c:v>
                </c:pt>
                <c:pt idx="3000">
                  <c:v>3001</c:v>
                </c:pt>
                <c:pt idx="3001">
                  <c:v>3002</c:v>
                </c:pt>
                <c:pt idx="3002">
                  <c:v>3003</c:v>
                </c:pt>
                <c:pt idx="3003">
                  <c:v>3004</c:v>
                </c:pt>
                <c:pt idx="3004">
                  <c:v>3005</c:v>
                </c:pt>
                <c:pt idx="3005">
                  <c:v>3006</c:v>
                </c:pt>
                <c:pt idx="3006">
                  <c:v>3007</c:v>
                </c:pt>
                <c:pt idx="3007">
                  <c:v>3008</c:v>
                </c:pt>
                <c:pt idx="3008">
                  <c:v>3009</c:v>
                </c:pt>
                <c:pt idx="3009">
                  <c:v>3010</c:v>
                </c:pt>
                <c:pt idx="3010">
                  <c:v>3011</c:v>
                </c:pt>
                <c:pt idx="3011">
                  <c:v>3012</c:v>
                </c:pt>
                <c:pt idx="3012">
                  <c:v>3013</c:v>
                </c:pt>
                <c:pt idx="3013">
                  <c:v>3014</c:v>
                </c:pt>
                <c:pt idx="3014">
                  <c:v>3015</c:v>
                </c:pt>
                <c:pt idx="3015">
                  <c:v>3016</c:v>
                </c:pt>
                <c:pt idx="3016">
                  <c:v>3017</c:v>
                </c:pt>
                <c:pt idx="3017">
                  <c:v>3018</c:v>
                </c:pt>
                <c:pt idx="3018">
                  <c:v>3019</c:v>
                </c:pt>
                <c:pt idx="3019">
                  <c:v>3020</c:v>
                </c:pt>
                <c:pt idx="3020">
                  <c:v>3021</c:v>
                </c:pt>
                <c:pt idx="3021">
                  <c:v>3022</c:v>
                </c:pt>
                <c:pt idx="3022">
                  <c:v>3023</c:v>
                </c:pt>
                <c:pt idx="3023">
                  <c:v>3024</c:v>
                </c:pt>
                <c:pt idx="3024">
                  <c:v>3025</c:v>
                </c:pt>
                <c:pt idx="3025">
                  <c:v>3026</c:v>
                </c:pt>
                <c:pt idx="3026">
                  <c:v>3027</c:v>
                </c:pt>
                <c:pt idx="3027">
                  <c:v>3028</c:v>
                </c:pt>
                <c:pt idx="3028">
                  <c:v>3029</c:v>
                </c:pt>
                <c:pt idx="3029">
                  <c:v>3030</c:v>
                </c:pt>
                <c:pt idx="3030">
                  <c:v>3031</c:v>
                </c:pt>
                <c:pt idx="3031">
                  <c:v>3032</c:v>
                </c:pt>
                <c:pt idx="3032">
                  <c:v>3033</c:v>
                </c:pt>
                <c:pt idx="3033">
                  <c:v>3034</c:v>
                </c:pt>
                <c:pt idx="3034">
                  <c:v>3035</c:v>
                </c:pt>
                <c:pt idx="3035">
                  <c:v>3036</c:v>
                </c:pt>
                <c:pt idx="3036">
                  <c:v>3037</c:v>
                </c:pt>
                <c:pt idx="3037">
                  <c:v>3038</c:v>
                </c:pt>
                <c:pt idx="3038">
                  <c:v>3039</c:v>
                </c:pt>
                <c:pt idx="3039">
                  <c:v>3040</c:v>
                </c:pt>
                <c:pt idx="3040">
                  <c:v>3041</c:v>
                </c:pt>
                <c:pt idx="3041">
                  <c:v>3042</c:v>
                </c:pt>
                <c:pt idx="3042">
                  <c:v>3043</c:v>
                </c:pt>
                <c:pt idx="3043">
                  <c:v>3044</c:v>
                </c:pt>
                <c:pt idx="3044">
                  <c:v>3045</c:v>
                </c:pt>
                <c:pt idx="3045">
                  <c:v>3046</c:v>
                </c:pt>
                <c:pt idx="3046">
                  <c:v>3047</c:v>
                </c:pt>
                <c:pt idx="3047">
                  <c:v>3048</c:v>
                </c:pt>
                <c:pt idx="3048">
                  <c:v>3049</c:v>
                </c:pt>
                <c:pt idx="3049">
                  <c:v>3050</c:v>
                </c:pt>
                <c:pt idx="3050">
                  <c:v>3051</c:v>
                </c:pt>
                <c:pt idx="3051">
                  <c:v>3052</c:v>
                </c:pt>
                <c:pt idx="3052">
                  <c:v>3053</c:v>
                </c:pt>
                <c:pt idx="3053">
                  <c:v>3054</c:v>
                </c:pt>
                <c:pt idx="3054">
                  <c:v>3055</c:v>
                </c:pt>
                <c:pt idx="3055">
                  <c:v>3056</c:v>
                </c:pt>
                <c:pt idx="3056">
                  <c:v>3057</c:v>
                </c:pt>
                <c:pt idx="3057">
                  <c:v>3058</c:v>
                </c:pt>
                <c:pt idx="3058">
                  <c:v>3059</c:v>
                </c:pt>
                <c:pt idx="3059">
                  <c:v>3060</c:v>
                </c:pt>
                <c:pt idx="3060">
                  <c:v>3061</c:v>
                </c:pt>
                <c:pt idx="3061">
                  <c:v>3062</c:v>
                </c:pt>
                <c:pt idx="3062">
                  <c:v>3063</c:v>
                </c:pt>
                <c:pt idx="3063">
                  <c:v>3064</c:v>
                </c:pt>
                <c:pt idx="3064">
                  <c:v>3065</c:v>
                </c:pt>
                <c:pt idx="3065">
                  <c:v>3066</c:v>
                </c:pt>
                <c:pt idx="3066">
                  <c:v>3067</c:v>
                </c:pt>
                <c:pt idx="3067">
                  <c:v>3068</c:v>
                </c:pt>
                <c:pt idx="3068">
                  <c:v>3069</c:v>
                </c:pt>
                <c:pt idx="3069">
                  <c:v>3070</c:v>
                </c:pt>
                <c:pt idx="3070">
                  <c:v>3071</c:v>
                </c:pt>
                <c:pt idx="3071">
                  <c:v>3072</c:v>
                </c:pt>
                <c:pt idx="3072">
                  <c:v>3073</c:v>
                </c:pt>
                <c:pt idx="3073">
                  <c:v>3074</c:v>
                </c:pt>
                <c:pt idx="3074">
                  <c:v>3075</c:v>
                </c:pt>
                <c:pt idx="3075">
                  <c:v>3076</c:v>
                </c:pt>
                <c:pt idx="3076">
                  <c:v>3077</c:v>
                </c:pt>
                <c:pt idx="3077">
                  <c:v>3078</c:v>
                </c:pt>
                <c:pt idx="3078">
                  <c:v>3079</c:v>
                </c:pt>
                <c:pt idx="3079">
                  <c:v>3080</c:v>
                </c:pt>
                <c:pt idx="3080">
                  <c:v>3081</c:v>
                </c:pt>
                <c:pt idx="3081">
                  <c:v>3082</c:v>
                </c:pt>
                <c:pt idx="3082">
                  <c:v>3083</c:v>
                </c:pt>
                <c:pt idx="3083">
                  <c:v>3084</c:v>
                </c:pt>
                <c:pt idx="3084">
                  <c:v>3085</c:v>
                </c:pt>
                <c:pt idx="3085">
                  <c:v>3086</c:v>
                </c:pt>
                <c:pt idx="3086">
                  <c:v>3087</c:v>
                </c:pt>
                <c:pt idx="3087">
                  <c:v>3088</c:v>
                </c:pt>
                <c:pt idx="3088">
                  <c:v>3089</c:v>
                </c:pt>
                <c:pt idx="3089">
                  <c:v>3090</c:v>
                </c:pt>
                <c:pt idx="3090">
                  <c:v>3091</c:v>
                </c:pt>
                <c:pt idx="3091">
                  <c:v>3092</c:v>
                </c:pt>
                <c:pt idx="3092">
                  <c:v>3093</c:v>
                </c:pt>
                <c:pt idx="3093">
                  <c:v>3094</c:v>
                </c:pt>
                <c:pt idx="3094">
                  <c:v>3095</c:v>
                </c:pt>
                <c:pt idx="3095">
                  <c:v>3096</c:v>
                </c:pt>
                <c:pt idx="3096">
                  <c:v>3097</c:v>
                </c:pt>
                <c:pt idx="3097">
                  <c:v>3098</c:v>
                </c:pt>
                <c:pt idx="3098">
                  <c:v>3099</c:v>
                </c:pt>
                <c:pt idx="3099">
                  <c:v>3100</c:v>
                </c:pt>
                <c:pt idx="3100">
                  <c:v>3101</c:v>
                </c:pt>
                <c:pt idx="3101">
                  <c:v>3102</c:v>
                </c:pt>
                <c:pt idx="3102">
                  <c:v>3103</c:v>
                </c:pt>
                <c:pt idx="3103">
                  <c:v>3104</c:v>
                </c:pt>
                <c:pt idx="3104">
                  <c:v>3105</c:v>
                </c:pt>
                <c:pt idx="3105">
                  <c:v>3106</c:v>
                </c:pt>
                <c:pt idx="3106">
                  <c:v>3107</c:v>
                </c:pt>
                <c:pt idx="3107">
                  <c:v>3108</c:v>
                </c:pt>
                <c:pt idx="3108">
                  <c:v>3109</c:v>
                </c:pt>
                <c:pt idx="3109">
                  <c:v>3110</c:v>
                </c:pt>
                <c:pt idx="3110">
                  <c:v>3111</c:v>
                </c:pt>
                <c:pt idx="3111">
                  <c:v>3112</c:v>
                </c:pt>
                <c:pt idx="3112">
                  <c:v>3113</c:v>
                </c:pt>
                <c:pt idx="3113">
                  <c:v>3114</c:v>
                </c:pt>
                <c:pt idx="3114">
                  <c:v>3115</c:v>
                </c:pt>
                <c:pt idx="3115">
                  <c:v>3116</c:v>
                </c:pt>
                <c:pt idx="3116">
                  <c:v>3117</c:v>
                </c:pt>
                <c:pt idx="3117">
                  <c:v>3118</c:v>
                </c:pt>
                <c:pt idx="3118">
                  <c:v>3119</c:v>
                </c:pt>
                <c:pt idx="3119">
                  <c:v>3120</c:v>
                </c:pt>
                <c:pt idx="3120">
                  <c:v>3121</c:v>
                </c:pt>
                <c:pt idx="3121">
                  <c:v>3122</c:v>
                </c:pt>
                <c:pt idx="3122">
                  <c:v>3123</c:v>
                </c:pt>
                <c:pt idx="3123">
                  <c:v>3124</c:v>
                </c:pt>
                <c:pt idx="3124">
                  <c:v>3125</c:v>
                </c:pt>
                <c:pt idx="3125">
                  <c:v>3126</c:v>
                </c:pt>
                <c:pt idx="3126">
                  <c:v>3127</c:v>
                </c:pt>
                <c:pt idx="3127">
                  <c:v>3128</c:v>
                </c:pt>
                <c:pt idx="3128">
                  <c:v>3129</c:v>
                </c:pt>
                <c:pt idx="3129">
                  <c:v>3130</c:v>
                </c:pt>
                <c:pt idx="3130">
                  <c:v>3131</c:v>
                </c:pt>
                <c:pt idx="3131">
                  <c:v>3132</c:v>
                </c:pt>
                <c:pt idx="3132">
                  <c:v>3133</c:v>
                </c:pt>
                <c:pt idx="3133">
                  <c:v>3134</c:v>
                </c:pt>
                <c:pt idx="3134">
                  <c:v>3135</c:v>
                </c:pt>
                <c:pt idx="3135">
                  <c:v>3136</c:v>
                </c:pt>
                <c:pt idx="3136">
                  <c:v>3137</c:v>
                </c:pt>
                <c:pt idx="3137">
                  <c:v>3138</c:v>
                </c:pt>
                <c:pt idx="3138">
                  <c:v>3139</c:v>
                </c:pt>
                <c:pt idx="3139">
                  <c:v>3140</c:v>
                </c:pt>
                <c:pt idx="3140">
                  <c:v>3141</c:v>
                </c:pt>
                <c:pt idx="3141">
                  <c:v>3142</c:v>
                </c:pt>
                <c:pt idx="3142">
                  <c:v>3143</c:v>
                </c:pt>
                <c:pt idx="3143">
                  <c:v>3144</c:v>
                </c:pt>
                <c:pt idx="3144">
                  <c:v>3145</c:v>
                </c:pt>
                <c:pt idx="3145">
                  <c:v>3146</c:v>
                </c:pt>
                <c:pt idx="3146">
                  <c:v>3147</c:v>
                </c:pt>
                <c:pt idx="3147">
                  <c:v>3148</c:v>
                </c:pt>
                <c:pt idx="3148">
                  <c:v>3149</c:v>
                </c:pt>
                <c:pt idx="3149">
                  <c:v>3150</c:v>
                </c:pt>
                <c:pt idx="3150">
                  <c:v>3151</c:v>
                </c:pt>
                <c:pt idx="3151">
                  <c:v>3152</c:v>
                </c:pt>
                <c:pt idx="3152">
                  <c:v>3153</c:v>
                </c:pt>
                <c:pt idx="3153">
                  <c:v>3154</c:v>
                </c:pt>
                <c:pt idx="3154">
                  <c:v>3155</c:v>
                </c:pt>
                <c:pt idx="3155">
                  <c:v>3156</c:v>
                </c:pt>
                <c:pt idx="3156">
                  <c:v>3157</c:v>
                </c:pt>
                <c:pt idx="3157">
                  <c:v>3158</c:v>
                </c:pt>
                <c:pt idx="3158">
                  <c:v>3159</c:v>
                </c:pt>
                <c:pt idx="3159">
                  <c:v>3160</c:v>
                </c:pt>
                <c:pt idx="3160">
                  <c:v>3161</c:v>
                </c:pt>
                <c:pt idx="3161">
                  <c:v>3162</c:v>
                </c:pt>
                <c:pt idx="3162">
                  <c:v>3163</c:v>
                </c:pt>
                <c:pt idx="3163">
                  <c:v>3164</c:v>
                </c:pt>
                <c:pt idx="3164">
                  <c:v>3165</c:v>
                </c:pt>
                <c:pt idx="3165">
                  <c:v>3166</c:v>
                </c:pt>
                <c:pt idx="3166">
                  <c:v>3167</c:v>
                </c:pt>
                <c:pt idx="3167">
                  <c:v>3168</c:v>
                </c:pt>
                <c:pt idx="3168">
                  <c:v>3169</c:v>
                </c:pt>
                <c:pt idx="3169">
                  <c:v>3170</c:v>
                </c:pt>
                <c:pt idx="3170">
                  <c:v>3171</c:v>
                </c:pt>
                <c:pt idx="3171">
                  <c:v>3172</c:v>
                </c:pt>
                <c:pt idx="3172">
                  <c:v>3173</c:v>
                </c:pt>
                <c:pt idx="3173">
                  <c:v>3174</c:v>
                </c:pt>
                <c:pt idx="3174">
                  <c:v>3175</c:v>
                </c:pt>
                <c:pt idx="3175">
                  <c:v>3176</c:v>
                </c:pt>
                <c:pt idx="3176">
                  <c:v>3177</c:v>
                </c:pt>
                <c:pt idx="3177">
                  <c:v>3178</c:v>
                </c:pt>
                <c:pt idx="3178">
                  <c:v>3179</c:v>
                </c:pt>
                <c:pt idx="3179">
                  <c:v>3180</c:v>
                </c:pt>
                <c:pt idx="3180">
                  <c:v>3181</c:v>
                </c:pt>
                <c:pt idx="3181">
                  <c:v>3182</c:v>
                </c:pt>
                <c:pt idx="3182">
                  <c:v>3183</c:v>
                </c:pt>
                <c:pt idx="3183">
                  <c:v>3184</c:v>
                </c:pt>
                <c:pt idx="3184">
                  <c:v>3185</c:v>
                </c:pt>
                <c:pt idx="3185">
                  <c:v>3186</c:v>
                </c:pt>
                <c:pt idx="3186">
                  <c:v>3187</c:v>
                </c:pt>
                <c:pt idx="3187">
                  <c:v>3188</c:v>
                </c:pt>
                <c:pt idx="3188">
                  <c:v>3189</c:v>
                </c:pt>
                <c:pt idx="3189">
                  <c:v>3190</c:v>
                </c:pt>
                <c:pt idx="3190">
                  <c:v>3191</c:v>
                </c:pt>
                <c:pt idx="3191">
                  <c:v>3192</c:v>
                </c:pt>
                <c:pt idx="3192">
                  <c:v>3193</c:v>
                </c:pt>
                <c:pt idx="3193">
                  <c:v>3194</c:v>
                </c:pt>
                <c:pt idx="3194">
                  <c:v>3195</c:v>
                </c:pt>
                <c:pt idx="3195">
                  <c:v>3196</c:v>
                </c:pt>
                <c:pt idx="3196">
                  <c:v>3197</c:v>
                </c:pt>
                <c:pt idx="3197">
                  <c:v>3198</c:v>
                </c:pt>
                <c:pt idx="3198">
                  <c:v>3199</c:v>
                </c:pt>
                <c:pt idx="3199">
                  <c:v>3200</c:v>
                </c:pt>
                <c:pt idx="3200">
                  <c:v>3201</c:v>
                </c:pt>
                <c:pt idx="3201">
                  <c:v>3202</c:v>
                </c:pt>
                <c:pt idx="3202">
                  <c:v>3203</c:v>
                </c:pt>
                <c:pt idx="3203">
                  <c:v>3204</c:v>
                </c:pt>
                <c:pt idx="3204">
                  <c:v>3205</c:v>
                </c:pt>
                <c:pt idx="3205">
                  <c:v>3206</c:v>
                </c:pt>
                <c:pt idx="3206">
                  <c:v>3207</c:v>
                </c:pt>
                <c:pt idx="3207">
                  <c:v>3208</c:v>
                </c:pt>
                <c:pt idx="3208">
                  <c:v>3209</c:v>
                </c:pt>
                <c:pt idx="3209">
                  <c:v>3210</c:v>
                </c:pt>
                <c:pt idx="3210">
                  <c:v>3211</c:v>
                </c:pt>
                <c:pt idx="3211">
                  <c:v>3212</c:v>
                </c:pt>
                <c:pt idx="3212">
                  <c:v>3213</c:v>
                </c:pt>
                <c:pt idx="3213">
                  <c:v>3214</c:v>
                </c:pt>
                <c:pt idx="3214">
                  <c:v>3215</c:v>
                </c:pt>
                <c:pt idx="3215">
                  <c:v>3216</c:v>
                </c:pt>
                <c:pt idx="3216">
                  <c:v>3217</c:v>
                </c:pt>
                <c:pt idx="3217">
                  <c:v>3218</c:v>
                </c:pt>
                <c:pt idx="3218">
                  <c:v>3219</c:v>
                </c:pt>
                <c:pt idx="3219">
                  <c:v>3220</c:v>
                </c:pt>
                <c:pt idx="3220">
                  <c:v>3221</c:v>
                </c:pt>
                <c:pt idx="3221">
                  <c:v>3222</c:v>
                </c:pt>
                <c:pt idx="3222">
                  <c:v>3223</c:v>
                </c:pt>
                <c:pt idx="3223">
                  <c:v>3224</c:v>
                </c:pt>
                <c:pt idx="3224">
                  <c:v>3225</c:v>
                </c:pt>
                <c:pt idx="3225">
                  <c:v>3226</c:v>
                </c:pt>
                <c:pt idx="3226">
                  <c:v>3227</c:v>
                </c:pt>
                <c:pt idx="3227">
                  <c:v>3228</c:v>
                </c:pt>
                <c:pt idx="3228">
                  <c:v>3229</c:v>
                </c:pt>
                <c:pt idx="3229">
                  <c:v>3230</c:v>
                </c:pt>
                <c:pt idx="3230">
                  <c:v>3231</c:v>
                </c:pt>
                <c:pt idx="3231">
                  <c:v>3232</c:v>
                </c:pt>
                <c:pt idx="3232">
                  <c:v>3233</c:v>
                </c:pt>
                <c:pt idx="3233">
                  <c:v>3234</c:v>
                </c:pt>
                <c:pt idx="3234">
                  <c:v>3235</c:v>
                </c:pt>
                <c:pt idx="3235">
                  <c:v>3236</c:v>
                </c:pt>
                <c:pt idx="3236">
                  <c:v>3237</c:v>
                </c:pt>
                <c:pt idx="3237">
                  <c:v>3238</c:v>
                </c:pt>
                <c:pt idx="3238">
                  <c:v>3239</c:v>
                </c:pt>
                <c:pt idx="3239">
                  <c:v>3240</c:v>
                </c:pt>
                <c:pt idx="3240">
                  <c:v>3241</c:v>
                </c:pt>
                <c:pt idx="3241">
                  <c:v>3242</c:v>
                </c:pt>
                <c:pt idx="3242">
                  <c:v>3243</c:v>
                </c:pt>
                <c:pt idx="3243">
                  <c:v>3244</c:v>
                </c:pt>
                <c:pt idx="3244">
                  <c:v>3245</c:v>
                </c:pt>
                <c:pt idx="3245">
                  <c:v>3246</c:v>
                </c:pt>
                <c:pt idx="3246">
                  <c:v>3247</c:v>
                </c:pt>
                <c:pt idx="3247">
                  <c:v>3248</c:v>
                </c:pt>
                <c:pt idx="3248">
                  <c:v>3249</c:v>
                </c:pt>
                <c:pt idx="3249">
                  <c:v>3250</c:v>
                </c:pt>
                <c:pt idx="3250">
                  <c:v>3251</c:v>
                </c:pt>
                <c:pt idx="3251">
                  <c:v>3252</c:v>
                </c:pt>
                <c:pt idx="3252">
                  <c:v>3253</c:v>
                </c:pt>
                <c:pt idx="3253">
                  <c:v>3254</c:v>
                </c:pt>
                <c:pt idx="3254">
                  <c:v>3255</c:v>
                </c:pt>
                <c:pt idx="3255">
                  <c:v>3256</c:v>
                </c:pt>
                <c:pt idx="3256">
                  <c:v>3257</c:v>
                </c:pt>
                <c:pt idx="3257">
                  <c:v>3258</c:v>
                </c:pt>
                <c:pt idx="3258">
                  <c:v>3259</c:v>
                </c:pt>
                <c:pt idx="3259">
                  <c:v>3260</c:v>
                </c:pt>
                <c:pt idx="3260">
                  <c:v>3261</c:v>
                </c:pt>
                <c:pt idx="3261">
                  <c:v>3262</c:v>
                </c:pt>
                <c:pt idx="3262">
                  <c:v>3263</c:v>
                </c:pt>
                <c:pt idx="3263">
                  <c:v>3264</c:v>
                </c:pt>
                <c:pt idx="3264">
                  <c:v>3265</c:v>
                </c:pt>
                <c:pt idx="3265">
                  <c:v>3266</c:v>
                </c:pt>
                <c:pt idx="3266">
                  <c:v>3267</c:v>
                </c:pt>
                <c:pt idx="3267">
                  <c:v>3268</c:v>
                </c:pt>
                <c:pt idx="3268">
                  <c:v>3269</c:v>
                </c:pt>
                <c:pt idx="3269">
                  <c:v>3270</c:v>
                </c:pt>
                <c:pt idx="3270">
                  <c:v>3271</c:v>
                </c:pt>
                <c:pt idx="3271">
                  <c:v>3272</c:v>
                </c:pt>
                <c:pt idx="3272">
                  <c:v>3273</c:v>
                </c:pt>
                <c:pt idx="3273">
                  <c:v>3274</c:v>
                </c:pt>
                <c:pt idx="3274">
                  <c:v>3275</c:v>
                </c:pt>
                <c:pt idx="3275">
                  <c:v>3276</c:v>
                </c:pt>
                <c:pt idx="3276">
                  <c:v>3277</c:v>
                </c:pt>
                <c:pt idx="3277">
                  <c:v>3278</c:v>
                </c:pt>
                <c:pt idx="3278">
                  <c:v>3279</c:v>
                </c:pt>
                <c:pt idx="3279">
                  <c:v>3280</c:v>
                </c:pt>
                <c:pt idx="3280">
                  <c:v>3281</c:v>
                </c:pt>
                <c:pt idx="3281">
                  <c:v>3282</c:v>
                </c:pt>
                <c:pt idx="3282">
                  <c:v>3283</c:v>
                </c:pt>
                <c:pt idx="3283">
                  <c:v>3284</c:v>
                </c:pt>
                <c:pt idx="3284">
                  <c:v>3285</c:v>
                </c:pt>
                <c:pt idx="3285">
                  <c:v>3286</c:v>
                </c:pt>
                <c:pt idx="3286">
                  <c:v>3287</c:v>
                </c:pt>
                <c:pt idx="3287">
                  <c:v>3288</c:v>
                </c:pt>
                <c:pt idx="3288">
                  <c:v>3289</c:v>
                </c:pt>
                <c:pt idx="3289">
                  <c:v>3290</c:v>
                </c:pt>
                <c:pt idx="3290">
                  <c:v>3291</c:v>
                </c:pt>
                <c:pt idx="3291">
                  <c:v>3292</c:v>
                </c:pt>
                <c:pt idx="3292">
                  <c:v>3293</c:v>
                </c:pt>
                <c:pt idx="3293">
                  <c:v>3294</c:v>
                </c:pt>
                <c:pt idx="3294">
                  <c:v>3295</c:v>
                </c:pt>
                <c:pt idx="3295">
                  <c:v>3296</c:v>
                </c:pt>
                <c:pt idx="3296">
                  <c:v>3297</c:v>
                </c:pt>
                <c:pt idx="3297">
                  <c:v>3298</c:v>
                </c:pt>
                <c:pt idx="3298">
                  <c:v>3299</c:v>
                </c:pt>
                <c:pt idx="3299">
                  <c:v>3300</c:v>
                </c:pt>
                <c:pt idx="3300">
                  <c:v>3301</c:v>
                </c:pt>
                <c:pt idx="3301">
                  <c:v>3302</c:v>
                </c:pt>
                <c:pt idx="3302">
                  <c:v>3303</c:v>
                </c:pt>
                <c:pt idx="3303">
                  <c:v>3304</c:v>
                </c:pt>
                <c:pt idx="3304">
                  <c:v>3305</c:v>
                </c:pt>
                <c:pt idx="3305">
                  <c:v>3306</c:v>
                </c:pt>
                <c:pt idx="3306">
                  <c:v>3307</c:v>
                </c:pt>
                <c:pt idx="3307">
                  <c:v>3308</c:v>
                </c:pt>
                <c:pt idx="3308">
                  <c:v>3309</c:v>
                </c:pt>
                <c:pt idx="3309">
                  <c:v>3310</c:v>
                </c:pt>
                <c:pt idx="3310">
                  <c:v>3311</c:v>
                </c:pt>
                <c:pt idx="3311">
                  <c:v>3312</c:v>
                </c:pt>
                <c:pt idx="3312">
                  <c:v>3313</c:v>
                </c:pt>
                <c:pt idx="3313">
                  <c:v>3314</c:v>
                </c:pt>
                <c:pt idx="3314">
                  <c:v>3315</c:v>
                </c:pt>
                <c:pt idx="3315">
                  <c:v>3316</c:v>
                </c:pt>
                <c:pt idx="3316">
                  <c:v>3317</c:v>
                </c:pt>
                <c:pt idx="3317">
                  <c:v>3318</c:v>
                </c:pt>
                <c:pt idx="3318">
                  <c:v>3319</c:v>
                </c:pt>
                <c:pt idx="3319">
                  <c:v>3320</c:v>
                </c:pt>
                <c:pt idx="3320">
                  <c:v>3321</c:v>
                </c:pt>
                <c:pt idx="3321">
                  <c:v>3322</c:v>
                </c:pt>
                <c:pt idx="3322">
                  <c:v>3323</c:v>
                </c:pt>
                <c:pt idx="3323">
                  <c:v>3324</c:v>
                </c:pt>
                <c:pt idx="3324">
                  <c:v>3325</c:v>
                </c:pt>
                <c:pt idx="3325">
                  <c:v>3326</c:v>
                </c:pt>
                <c:pt idx="3326">
                  <c:v>3327</c:v>
                </c:pt>
                <c:pt idx="3327">
                  <c:v>3328</c:v>
                </c:pt>
                <c:pt idx="3328">
                  <c:v>3329</c:v>
                </c:pt>
                <c:pt idx="3329">
                  <c:v>3330</c:v>
                </c:pt>
                <c:pt idx="3330">
                  <c:v>3331</c:v>
                </c:pt>
                <c:pt idx="3331">
                  <c:v>3332</c:v>
                </c:pt>
                <c:pt idx="3332">
                  <c:v>3333</c:v>
                </c:pt>
                <c:pt idx="3333">
                  <c:v>3334</c:v>
                </c:pt>
                <c:pt idx="3334">
                  <c:v>3335</c:v>
                </c:pt>
                <c:pt idx="3335">
                  <c:v>3336</c:v>
                </c:pt>
                <c:pt idx="3336">
                  <c:v>3337</c:v>
                </c:pt>
                <c:pt idx="3337">
                  <c:v>3338</c:v>
                </c:pt>
                <c:pt idx="3338">
                  <c:v>3339</c:v>
                </c:pt>
                <c:pt idx="3339">
                  <c:v>3340</c:v>
                </c:pt>
                <c:pt idx="3340">
                  <c:v>3341</c:v>
                </c:pt>
                <c:pt idx="3341">
                  <c:v>3342</c:v>
                </c:pt>
                <c:pt idx="3342">
                  <c:v>3343</c:v>
                </c:pt>
                <c:pt idx="3343">
                  <c:v>3344</c:v>
                </c:pt>
                <c:pt idx="3344">
                  <c:v>3345</c:v>
                </c:pt>
                <c:pt idx="3345">
                  <c:v>3346</c:v>
                </c:pt>
                <c:pt idx="3346">
                  <c:v>3347</c:v>
                </c:pt>
                <c:pt idx="3347">
                  <c:v>3348</c:v>
                </c:pt>
                <c:pt idx="3348">
                  <c:v>3349</c:v>
                </c:pt>
                <c:pt idx="3349">
                  <c:v>3350</c:v>
                </c:pt>
                <c:pt idx="3350">
                  <c:v>3351</c:v>
                </c:pt>
                <c:pt idx="3351">
                  <c:v>3352</c:v>
                </c:pt>
                <c:pt idx="3352">
                  <c:v>3353</c:v>
                </c:pt>
                <c:pt idx="3353">
                  <c:v>3354</c:v>
                </c:pt>
                <c:pt idx="3354">
                  <c:v>3355</c:v>
                </c:pt>
                <c:pt idx="3355">
                  <c:v>3356</c:v>
                </c:pt>
                <c:pt idx="3356">
                  <c:v>3357</c:v>
                </c:pt>
                <c:pt idx="3357">
                  <c:v>3358</c:v>
                </c:pt>
                <c:pt idx="3358">
                  <c:v>3359</c:v>
                </c:pt>
                <c:pt idx="3359">
                  <c:v>3360</c:v>
                </c:pt>
                <c:pt idx="3360">
                  <c:v>3361</c:v>
                </c:pt>
                <c:pt idx="3361">
                  <c:v>3362</c:v>
                </c:pt>
                <c:pt idx="3362">
                  <c:v>3363</c:v>
                </c:pt>
                <c:pt idx="3363">
                  <c:v>3364</c:v>
                </c:pt>
                <c:pt idx="3364">
                  <c:v>3365</c:v>
                </c:pt>
                <c:pt idx="3365">
                  <c:v>3366</c:v>
                </c:pt>
                <c:pt idx="3366">
                  <c:v>3367</c:v>
                </c:pt>
                <c:pt idx="3367">
                  <c:v>3368</c:v>
                </c:pt>
                <c:pt idx="3368">
                  <c:v>3369</c:v>
                </c:pt>
                <c:pt idx="3369">
                  <c:v>3370</c:v>
                </c:pt>
                <c:pt idx="3370">
                  <c:v>3371</c:v>
                </c:pt>
                <c:pt idx="3371">
                  <c:v>3372</c:v>
                </c:pt>
                <c:pt idx="3372">
                  <c:v>3373</c:v>
                </c:pt>
                <c:pt idx="3373">
                  <c:v>3374</c:v>
                </c:pt>
                <c:pt idx="3374">
                  <c:v>3375</c:v>
                </c:pt>
                <c:pt idx="3375">
                  <c:v>3376</c:v>
                </c:pt>
                <c:pt idx="3376">
                  <c:v>3377</c:v>
                </c:pt>
                <c:pt idx="3377">
                  <c:v>3378</c:v>
                </c:pt>
                <c:pt idx="3378">
                  <c:v>3379</c:v>
                </c:pt>
                <c:pt idx="3379">
                  <c:v>3380</c:v>
                </c:pt>
                <c:pt idx="3380">
                  <c:v>3381</c:v>
                </c:pt>
                <c:pt idx="3381">
                  <c:v>3382</c:v>
                </c:pt>
                <c:pt idx="3382">
                  <c:v>3383</c:v>
                </c:pt>
                <c:pt idx="3383">
                  <c:v>3384</c:v>
                </c:pt>
                <c:pt idx="3384">
                  <c:v>3385</c:v>
                </c:pt>
                <c:pt idx="3385">
                  <c:v>3386</c:v>
                </c:pt>
                <c:pt idx="3386">
                  <c:v>3387</c:v>
                </c:pt>
                <c:pt idx="3387">
                  <c:v>3388</c:v>
                </c:pt>
                <c:pt idx="3388">
                  <c:v>3389</c:v>
                </c:pt>
                <c:pt idx="3389">
                  <c:v>3390</c:v>
                </c:pt>
                <c:pt idx="3390">
                  <c:v>3391</c:v>
                </c:pt>
                <c:pt idx="3391">
                  <c:v>3392</c:v>
                </c:pt>
                <c:pt idx="3392">
                  <c:v>3393</c:v>
                </c:pt>
                <c:pt idx="3393">
                  <c:v>3394</c:v>
                </c:pt>
                <c:pt idx="3394">
                  <c:v>3395</c:v>
                </c:pt>
                <c:pt idx="3395">
                  <c:v>3396</c:v>
                </c:pt>
                <c:pt idx="3396">
                  <c:v>3397</c:v>
                </c:pt>
                <c:pt idx="3397">
                  <c:v>3398</c:v>
                </c:pt>
                <c:pt idx="3398">
                  <c:v>3399</c:v>
                </c:pt>
                <c:pt idx="3399">
                  <c:v>3400</c:v>
                </c:pt>
                <c:pt idx="3400">
                  <c:v>3401</c:v>
                </c:pt>
                <c:pt idx="3401">
                  <c:v>3402</c:v>
                </c:pt>
                <c:pt idx="3402">
                  <c:v>3403</c:v>
                </c:pt>
                <c:pt idx="3403">
                  <c:v>3404</c:v>
                </c:pt>
                <c:pt idx="3404">
                  <c:v>3405</c:v>
                </c:pt>
                <c:pt idx="3405">
                  <c:v>3406</c:v>
                </c:pt>
                <c:pt idx="3406">
                  <c:v>3407</c:v>
                </c:pt>
                <c:pt idx="3407">
                  <c:v>3408</c:v>
                </c:pt>
                <c:pt idx="3408">
                  <c:v>3409</c:v>
                </c:pt>
                <c:pt idx="3409">
                  <c:v>3410</c:v>
                </c:pt>
                <c:pt idx="3410">
                  <c:v>3411</c:v>
                </c:pt>
                <c:pt idx="3411">
                  <c:v>3412</c:v>
                </c:pt>
                <c:pt idx="3412">
                  <c:v>3413</c:v>
                </c:pt>
                <c:pt idx="3413">
                  <c:v>3414</c:v>
                </c:pt>
                <c:pt idx="3414">
                  <c:v>3415</c:v>
                </c:pt>
                <c:pt idx="3415">
                  <c:v>3416</c:v>
                </c:pt>
                <c:pt idx="3416">
                  <c:v>3417</c:v>
                </c:pt>
                <c:pt idx="3417">
                  <c:v>3418</c:v>
                </c:pt>
                <c:pt idx="3418">
                  <c:v>3419</c:v>
                </c:pt>
                <c:pt idx="3419">
                  <c:v>3420</c:v>
                </c:pt>
                <c:pt idx="3420">
                  <c:v>3421</c:v>
                </c:pt>
                <c:pt idx="3421">
                  <c:v>3422</c:v>
                </c:pt>
                <c:pt idx="3422">
                  <c:v>3423</c:v>
                </c:pt>
                <c:pt idx="3423">
                  <c:v>3424</c:v>
                </c:pt>
                <c:pt idx="3424">
                  <c:v>3425</c:v>
                </c:pt>
                <c:pt idx="3425">
                  <c:v>3426</c:v>
                </c:pt>
                <c:pt idx="3426">
                  <c:v>3427</c:v>
                </c:pt>
                <c:pt idx="3427">
                  <c:v>3428</c:v>
                </c:pt>
                <c:pt idx="3428">
                  <c:v>3429</c:v>
                </c:pt>
                <c:pt idx="3429">
                  <c:v>3430</c:v>
                </c:pt>
                <c:pt idx="3430">
                  <c:v>3431</c:v>
                </c:pt>
                <c:pt idx="3431">
                  <c:v>3432</c:v>
                </c:pt>
                <c:pt idx="3432">
                  <c:v>3433</c:v>
                </c:pt>
                <c:pt idx="3433">
                  <c:v>3434</c:v>
                </c:pt>
                <c:pt idx="3434">
                  <c:v>3435</c:v>
                </c:pt>
                <c:pt idx="3435">
                  <c:v>3436</c:v>
                </c:pt>
                <c:pt idx="3436">
                  <c:v>3437</c:v>
                </c:pt>
                <c:pt idx="3437">
                  <c:v>3438</c:v>
                </c:pt>
                <c:pt idx="3438">
                  <c:v>3439</c:v>
                </c:pt>
                <c:pt idx="3439">
                  <c:v>3440</c:v>
                </c:pt>
                <c:pt idx="3440">
                  <c:v>3441</c:v>
                </c:pt>
                <c:pt idx="3441">
                  <c:v>3442</c:v>
                </c:pt>
                <c:pt idx="3442">
                  <c:v>3443</c:v>
                </c:pt>
                <c:pt idx="3443">
                  <c:v>3444</c:v>
                </c:pt>
                <c:pt idx="3444">
                  <c:v>3445</c:v>
                </c:pt>
                <c:pt idx="3445">
                  <c:v>3446</c:v>
                </c:pt>
                <c:pt idx="3446">
                  <c:v>3447</c:v>
                </c:pt>
                <c:pt idx="3447">
                  <c:v>3448</c:v>
                </c:pt>
                <c:pt idx="3448">
                  <c:v>3449</c:v>
                </c:pt>
                <c:pt idx="3449">
                  <c:v>3450</c:v>
                </c:pt>
                <c:pt idx="3450">
                  <c:v>3451</c:v>
                </c:pt>
                <c:pt idx="3451">
                  <c:v>3452</c:v>
                </c:pt>
                <c:pt idx="3452">
                  <c:v>3453</c:v>
                </c:pt>
                <c:pt idx="3453">
                  <c:v>3454</c:v>
                </c:pt>
                <c:pt idx="3454">
                  <c:v>3455</c:v>
                </c:pt>
                <c:pt idx="3455">
                  <c:v>3456</c:v>
                </c:pt>
                <c:pt idx="3456">
                  <c:v>3457</c:v>
                </c:pt>
                <c:pt idx="3457">
                  <c:v>3458</c:v>
                </c:pt>
                <c:pt idx="3458">
                  <c:v>3459</c:v>
                </c:pt>
                <c:pt idx="3459">
                  <c:v>3460</c:v>
                </c:pt>
                <c:pt idx="3460">
                  <c:v>3461</c:v>
                </c:pt>
                <c:pt idx="3461">
                  <c:v>3462</c:v>
                </c:pt>
                <c:pt idx="3462">
                  <c:v>3463</c:v>
                </c:pt>
                <c:pt idx="3463">
                  <c:v>3464</c:v>
                </c:pt>
                <c:pt idx="3464">
                  <c:v>3465</c:v>
                </c:pt>
                <c:pt idx="3465">
                  <c:v>3466</c:v>
                </c:pt>
                <c:pt idx="3466">
                  <c:v>3467</c:v>
                </c:pt>
                <c:pt idx="3467">
                  <c:v>3468</c:v>
                </c:pt>
                <c:pt idx="3468">
                  <c:v>3469</c:v>
                </c:pt>
                <c:pt idx="3469">
                  <c:v>3470</c:v>
                </c:pt>
                <c:pt idx="3470">
                  <c:v>3471</c:v>
                </c:pt>
                <c:pt idx="3471">
                  <c:v>3472</c:v>
                </c:pt>
                <c:pt idx="3472">
                  <c:v>3473</c:v>
                </c:pt>
                <c:pt idx="3473">
                  <c:v>3474</c:v>
                </c:pt>
                <c:pt idx="3474">
                  <c:v>3475</c:v>
                </c:pt>
                <c:pt idx="3475">
                  <c:v>3476</c:v>
                </c:pt>
                <c:pt idx="3476">
                  <c:v>3477</c:v>
                </c:pt>
                <c:pt idx="3477">
                  <c:v>3478</c:v>
                </c:pt>
                <c:pt idx="3478">
                  <c:v>3479</c:v>
                </c:pt>
                <c:pt idx="3479">
                  <c:v>3480</c:v>
                </c:pt>
                <c:pt idx="3480">
                  <c:v>3481</c:v>
                </c:pt>
                <c:pt idx="3481">
                  <c:v>3482</c:v>
                </c:pt>
                <c:pt idx="3482">
                  <c:v>3483</c:v>
                </c:pt>
                <c:pt idx="3483">
                  <c:v>3484</c:v>
                </c:pt>
                <c:pt idx="3484">
                  <c:v>3485</c:v>
                </c:pt>
                <c:pt idx="3485">
                  <c:v>3486</c:v>
                </c:pt>
                <c:pt idx="3486">
                  <c:v>3487</c:v>
                </c:pt>
                <c:pt idx="3487">
                  <c:v>3488</c:v>
                </c:pt>
                <c:pt idx="3488">
                  <c:v>3489</c:v>
                </c:pt>
                <c:pt idx="3489">
                  <c:v>3490</c:v>
                </c:pt>
                <c:pt idx="3490">
                  <c:v>3491</c:v>
                </c:pt>
                <c:pt idx="3491">
                  <c:v>3492</c:v>
                </c:pt>
                <c:pt idx="3492">
                  <c:v>3493</c:v>
                </c:pt>
                <c:pt idx="3493">
                  <c:v>3494</c:v>
                </c:pt>
                <c:pt idx="3494">
                  <c:v>3495</c:v>
                </c:pt>
                <c:pt idx="3495">
                  <c:v>3496</c:v>
                </c:pt>
                <c:pt idx="3496">
                  <c:v>3497</c:v>
                </c:pt>
                <c:pt idx="3497">
                  <c:v>3498</c:v>
                </c:pt>
                <c:pt idx="3498">
                  <c:v>3499</c:v>
                </c:pt>
                <c:pt idx="3499">
                  <c:v>3500</c:v>
                </c:pt>
                <c:pt idx="3500">
                  <c:v>3501</c:v>
                </c:pt>
                <c:pt idx="3501">
                  <c:v>3502</c:v>
                </c:pt>
                <c:pt idx="3502">
                  <c:v>3503</c:v>
                </c:pt>
                <c:pt idx="3503">
                  <c:v>3504</c:v>
                </c:pt>
                <c:pt idx="3504">
                  <c:v>3505</c:v>
                </c:pt>
                <c:pt idx="3505">
                  <c:v>3506</c:v>
                </c:pt>
                <c:pt idx="3506">
                  <c:v>3507</c:v>
                </c:pt>
                <c:pt idx="3507">
                  <c:v>3508</c:v>
                </c:pt>
                <c:pt idx="3508">
                  <c:v>3509</c:v>
                </c:pt>
                <c:pt idx="3509">
                  <c:v>3510</c:v>
                </c:pt>
                <c:pt idx="3510">
                  <c:v>3511</c:v>
                </c:pt>
                <c:pt idx="3511">
                  <c:v>3512</c:v>
                </c:pt>
                <c:pt idx="3512">
                  <c:v>3513</c:v>
                </c:pt>
                <c:pt idx="3513">
                  <c:v>3514</c:v>
                </c:pt>
                <c:pt idx="3514">
                  <c:v>3515</c:v>
                </c:pt>
                <c:pt idx="3515">
                  <c:v>3516</c:v>
                </c:pt>
                <c:pt idx="3516">
                  <c:v>3517</c:v>
                </c:pt>
                <c:pt idx="3517">
                  <c:v>3518</c:v>
                </c:pt>
                <c:pt idx="3518">
                  <c:v>3519</c:v>
                </c:pt>
                <c:pt idx="3519">
                  <c:v>3520</c:v>
                </c:pt>
                <c:pt idx="3520">
                  <c:v>3521</c:v>
                </c:pt>
                <c:pt idx="3521">
                  <c:v>3522</c:v>
                </c:pt>
                <c:pt idx="3522">
                  <c:v>3523</c:v>
                </c:pt>
                <c:pt idx="3523">
                  <c:v>3524</c:v>
                </c:pt>
                <c:pt idx="3524">
                  <c:v>3525</c:v>
                </c:pt>
                <c:pt idx="3525">
                  <c:v>3526</c:v>
                </c:pt>
                <c:pt idx="3526">
                  <c:v>3527</c:v>
                </c:pt>
                <c:pt idx="3527">
                  <c:v>3528</c:v>
                </c:pt>
                <c:pt idx="3528">
                  <c:v>3529</c:v>
                </c:pt>
                <c:pt idx="3529">
                  <c:v>3530</c:v>
                </c:pt>
                <c:pt idx="3530">
                  <c:v>3531</c:v>
                </c:pt>
                <c:pt idx="3531">
                  <c:v>3532</c:v>
                </c:pt>
                <c:pt idx="3532">
                  <c:v>3533</c:v>
                </c:pt>
                <c:pt idx="3533">
                  <c:v>3534</c:v>
                </c:pt>
                <c:pt idx="3534">
                  <c:v>3535</c:v>
                </c:pt>
                <c:pt idx="3535">
                  <c:v>3536</c:v>
                </c:pt>
                <c:pt idx="3536">
                  <c:v>3537</c:v>
                </c:pt>
                <c:pt idx="3537">
                  <c:v>3538</c:v>
                </c:pt>
                <c:pt idx="3538">
                  <c:v>3539</c:v>
                </c:pt>
                <c:pt idx="3539">
                  <c:v>3540</c:v>
                </c:pt>
                <c:pt idx="3540">
                  <c:v>3541</c:v>
                </c:pt>
                <c:pt idx="3541">
                  <c:v>3542</c:v>
                </c:pt>
                <c:pt idx="3542">
                  <c:v>3543</c:v>
                </c:pt>
                <c:pt idx="3543">
                  <c:v>3544</c:v>
                </c:pt>
                <c:pt idx="3544">
                  <c:v>3545</c:v>
                </c:pt>
                <c:pt idx="3545">
                  <c:v>3546</c:v>
                </c:pt>
                <c:pt idx="3546">
                  <c:v>3547</c:v>
                </c:pt>
                <c:pt idx="3547">
                  <c:v>3548</c:v>
                </c:pt>
                <c:pt idx="3548">
                  <c:v>3549</c:v>
                </c:pt>
                <c:pt idx="3549">
                  <c:v>3550</c:v>
                </c:pt>
                <c:pt idx="3550">
                  <c:v>3551</c:v>
                </c:pt>
                <c:pt idx="3551">
                  <c:v>3552</c:v>
                </c:pt>
                <c:pt idx="3552">
                  <c:v>3553</c:v>
                </c:pt>
                <c:pt idx="3553">
                  <c:v>3554</c:v>
                </c:pt>
                <c:pt idx="3554">
                  <c:v>3555</c:v>
                </c:pt>
                <c:pt idx="3555">
                  <c:v>3556</c:v>
                </c:pt>
                <c:pt idx="3556">
                  <c:v>3557</c:v>
                </c:pt>
                <c:pt idx="3557">
                  <c:v>3558</c:v>
                </c:pt>
                <c:pt idx="3558">
                  <c:v>3559</c:v>
                </c:pt>
                <c:pt idx="3559">
                  <c:v>3560</c:v>
                </c:pt>
                <c:pt idx="3560">
                  <c:v>3561</c:v>
                </c:pt>
                <c:pt idx="3561">
                  <c:v>3562</c:v>
                </c:pt>
                <c:pt idx="3562">
                  <c:v>3563</c:v>
                </c:pt>
                <c:pt idx="3563">
                  <c:v>3564</c:v>
                </c:pt>
                <c:pt idx="3564">
                  <c:v>3565</c:v>
                </c:pt>
                <c:pt idx="3565">
                  <c:v>3566</c:v>
                </c:pt>
                <c:pt idx="3566">
                  <c:v>3567</c:v>
                </c:pt>
                <c:pt idx="3567">
                  <c:v>3568</c:v>
                </c:pt>
                <c:pt idx="3568">
                  <c:v>3569</c:v>
                </c:pt>
                <c:pt idx="3569">
                  <c:v>3570</c:v>
                </c:pt>
                <c:pt idx="3570">
                  <c:v>3571</c:v>
                </c:pt>
                <c:pt idx="3571">
                  <c:v>3572</c:v>
                </c:pt>
                <c:pt idx="3572">
                  <c:v>3573</c:v>
                </c:pt>
                <c:pt idx="3573">
                  <c:v>3574</c:v>
                </c:pt>
                <c:pt idx="3574">
                  <c:v>3575</c:v>
                </c:pt>
                <c:pt idx="3575">
                  <c:v>3576</c:v>
                </c:pt>
                <c:pt idx="3576">
                  <c:v>3577</c:v>
                </c:pt>
                <c:pt idx="3577">
                  <c:v>3578</c:v>
                </c:pt>
                <c:pt idx="3578">
                  <c:v>3579</c:v>
                </c:pt>
                <c:pt idx="3579">
                  <c:v>3580</c:v>
                </c:pt>
                <c:pt idx="3580">
                  <c:v>3581</c:v>
                </c:pt>
                <c:pt idx="3581">
                  <c:v>3582</c:v>
                </c:pt>
                <c:pt idx="3582">
                  <c:v>3583</c:v>
                </c:pt>
                <c:pt idx="3583">
                  <c:v>3584</c:v>
                </c:pt>
                <c:pt idx="3584">
                  <c:v>3585</c:v>
                </c:pt>
                <c:pt idx="3585">
                  <c:v>3586</c:v>
                </c:pt>
                <c:pt idx="3586">
                  <c:v>3587</c:v>
                </c:pt>
                <c:pt idx="3587">
                  <c:v>3588</c:v>
                </c:pt>
                <c:pt idx="3588">
                  <c:v>3589</c:v>
                </c:pt>
                <c:pt idx="3589">
                  <c:v>3590</c:v>
                </c:pt>
                <c:pt idx="3590">
                  <c:v>3591</c:v>
                </c:pt>
                <c:pt idx="3591">
                  <c:v>3592</c:v>
                </c:pt>
                <c:pt idx="3592">
                  <c:v>3593</c:v>
                </c:pt>
                <c:pt idx="3593">
                  <c:v>3594</c:v>
                </c:pt>
                <c:pt idx="3594">
                  <c:v>3595</c:v>
                </c:pt>
                <c:pt idx="3595">
                  <c:v>3596</c:v>
                </c:pt>
                <c:pt idx="3596">
                  <c:v>3597</c:v>
                </c:pt>
                <c:pt idx="3597">
                  <c:v>3598</c:v>
                </c:pt>
                <c:pt idx="3598">
                  <c:v>3599</c:v>
                </c:pt>
                <c:pt idx="3599">
                  <c:v>3600</c:v>
                </c:pt>
                <c:pt idx="3600">
                  <c:v>3601</c:v>
                </c:pt>
                <c:pt idx="3601">
                  <c:v>3602</c:v>
                </c:pt>
                <c:pt idx="3602">
                  <c:v>3603</c:v>
                </c:pt>
                <c:pt idx="3603">
                  <c:v>3604</c:v>
                </c:pt>
                <c:pt idx="3604">
                  <c:v>3605</c:v>
                </c:pt>
                <c:pt idx="3605">
                  <c:v>3606</c:v>
                </c:pt>
                <c:pt idx="3606">
                  <c:v>3607</c:v>
                </c:pt>
                <c:pt idx="3607">
                  <c:v>3608</c:v>
                </c:pt>
                <c:pt idx="3608">
                  <c:v>3609</c:v>
                </c:pt>
                <c:pt idx="3609">
                  <c:v>3610</c:v>
                </c:pt>
                <c:pt idx="3610">
                  <c:v>3611</c:v>
                </c:pt>
                <c:pt idx="3611">
                  <c:v>3612</c:v>
                </c:pt>
                <c:pt idx="3612">
                  <c:v>3613</c:v>
                </c:pt>
                <c:pt idx="3613">
                  <c:v>3614</c:v>
                </c:pt>
                <c:pt idx="3614">
                  <c:v>3615</c:v>
                </c:pt>
                <c:pt idx="3615">
                  <c:v>3616</c:v>
                </c:pt>
                <c:pt idx="3616">
                  <c:v>3617</c:v>
                </c:pt>
                <c:pt idx="3617">
                  <c:v>3618</c:v>
                </c:pt>
                <c:pt idx="3618">
                  <c:v>3619</c:v>
                </c:pt>
                <c:pt idx="3619">
                  <c:v>3620</c:v>
                </c:pt>
                <c:pt idx="3620">
                  <c:v>3621</c:v>
                </c:pt>
                <c:pt idx="3621">
                  <c:v>3622</c:v>
                </c:pt>
                <c:pt idx="3622">
                  <c:v>3623</c:v>
                </c:pt>
                <c:pt idx="3623">
                  <c:v>3624</c:v>
                </c:pt>
                <c:pt idx="3624">
                  <c:v>3625</c:v>
                </c:pt>
                <c:pt idx="3625">
                  <c:v>3626</c:v>
                </c:pt>
                <c:pt idx="3626">
                  <c:v>3627</c:v>
                </c:pt>
                <c:pt idx="3627">
                  <c:v>3628</c:v>
                </c:pt>
                <c:pt idx="3628">
                  <c:v>3629</c:v>
                </c:pt>
                <c:pt idx="3629">
                  <c:v>3630</c:v>
                </c:pt>
                <c:pt idx="3630">
                  <c:v>3631</c:v>
                </c:pt>
                <c:pt idx="3631">
                  <c:v>3632</c:v>
                </c:pt>
                <c:pt idx="3632">
                  <c:v>3633</c:v>
                </c:pt>
                <c:pt idx="3633">
                  <c:v>3634</c:v>
                </c:pt>
                <c:pt idx="3634">
                  <c:v>3635</c:v>
                </c:pt>
                <c:pt idx="3635">
                  <c:v>3636</c:v>
                </c:pt>
                <c:pt idx="3636">
                  <c:v>3637</c:v>
                </c:pt>
                <c:pt idx="3637">
                  <c:v>3638</c:v>
                </c:pt>
                <c:pt idx="3638">
                  <c:v>3639</c:v>
                </c:pt>
                <c:pt idx="3639">
                  <c:v>3640</c:v>
                </c:pt>
                <c:pt idx="3640">
                  <c:v>3641</c:v>
                </c:pt>
                <c:pt idx="3641">
                  <c:v>3642</c:v>
                </c:pt>
                <c:pt idx="3642">
                  <c:v>3643</c:v>
                </c:pt>
                <c:pt idx="3643">
                  <c:v>3644</c:v>
                </c:pt>
                <c:pt idx="3644">
                  <c:v>3645</c:v>
                </c:pt>
                <c:pt idx="3645">
                  <c:v>3646</c:v>
                </c:pt>
                <c:pt idx="3646">
                  <c:v>3647</c:v>
                </c:pt>
                <c:pt idx="3647">
                  <c:v>3648</c:v>
                </c:pt>
                <c:pt idx="3648">
                  <c:v>3649</c:v>
                </c:pt>
                <c:pt idx="3649">
                  <c:v>3650</c:v>
                </c:pt>
                <c:pt idx="3650">
                  <c:v>3651</c:v>
                </c:pt>
                <c:pt idx="3651">
                  <c:v>3652</c:v>
                </c:pt>
                <c:pt idx="3652">
                  <c:v>3653</c:v>
                </c:pt>
                <c:pt idx="3653">
                  <c:v>3654</c:v>
                </c:pt>
                <c:pt idx="3654">
                  <c:v>3655</c:v>
                </c:pt>
                <c:pt idx="3655">
                  <c:v>3656</c:v>
                </c:pt>
                <c:pt idx="3656">
                  <c:v>3657</c:v>
                </c:pt>
                <c:pt idx="3657">
                  <c:v>3658</c:v>
                </c:pt>
                <c:pt idx="3658">
                  <c:v>3659</c:v>
                </c:pt>
                <c:pt idx="3659">
                  <c:v>3660</c:v>
                </c:pt>
                <c:pt idx="3660">
                  <c:v>3661</c:v>
                </c:pt>
                <c:pt idx="3661">
                  <c:v>3662</c:v>
                </c:pt>
                <c:pt idx="3662">
                  <c:v>3663</c:v>
                </c:pt>
                <c:pt idx="3663">
                  <c:v>3664</c:v>
                </c:pt>
                <c:pt idx="3664">
                  <c:v>3665</c:v>
                </c:pt>
                <c:pt idx="3665">
                  <c:v>3666</c:v>
                </c:pt>
                <c:pt idx="3666">
                  <c:v>3667</c:v>
                </c:pt>
                <c:pt idx="3667">
                  <c:v>3668</c:v>
                </c:pt>
                <c:pt idx="3668">
                  <c:v>3669</c:v>
                </c:pt>
                <c:pt idx="3669">
                  <c:v>3670</c:v>
                </c:pt>
                <c:pt idx="3670">
                  <c:v>3671</c:v>
                </c:pt>
                <c:pt idx="3671">
                  <c:v>3672</c:v>
                </c:pt>
                <c:pt idx="3672">
                  <c:v>3673</c:v>
                </c:pt>
                <c:pt idx="3673">
                  <c:v>3674</c:v>
                </c:pt>
                <c:pt idx="3674">
                  <c:v>3675</c:v>
                </c:pt>
                <c:pt idx="3675">
                  <c:v>3676</c:v>
                </c:pt>
                <c:pt idx="3676">
                  <c:v>3677</c:v>
                </c:pt>
                <c:pt idx="3677">
                  <c:v>3678</c:v>
                </c:pt>
                <c:pt idx="3678">
                  <c:v>3679</c:v>
                </c:pt>
                <c:pt idx="3679">
                  <c:v>3680</c:v>
                </c:pt>
                <c:pt idx="3680">
                  <c:v>3681</c:v>
                </c:pt>
                <c:pt idx="3681">
                  <c:v>3682</c:v>
                </c:pt>
                <c:pt idx="3682">
                  <c:v>3683</c:v>
                </c:pt>
                <c:pt idx="3683">
                  <c:v>3684</c:v>
                </c:pt>
                <c:pt idx="3684">
                  <c:v>3685</c:v>
                </c:pt>
                <c:pt idx="3685">
                  <c:v>3686</c:v>
                </c:pt>
                <c:pt idx="3686">
                  <c:v>3687</c:v>
                </c:pt>
                <c:pt idx="3687">
                  <c:v>3688</c:v>
                </c:pt>
                <c:pt idx="3688">
                  <c:v>3689</c:v>
                </c:pt>
                <c:pt idx="3689">
                  <c:v>3690</c:v>
                </c:pt>
                <c:pt idx="3690">
                  <c:v>3691</c:v>
                </c:pt>
                <c:pt idx="3691">
                  <c:v>3692</c:v>
                </c:pt>
                <c:pt idx="3692">
                  <c:v>3693</c:v>
                </c:pt>
                <c:pt idx="3693">
                  <c:v>3694</c:v>
                </c:pt>
                <c:pt idx="3694">
                  <c:v>3695</c:v>
                </c:pt>
                <c:pt idx="3695">
                  <c:v>3696</c:v>
                </c:pt>
                <c:pt idx="3696">
                  <c:v>3697</c:v>
                </c:pt>
                <c:pt idx="3697">
                  <c:v>3698</c:v>
                </c:pt>
                <c:pt idx="3698">
                  <c:v>3699</c:v>
                </c:pt>
                <c:pt idx="3699">
                  <c:v>3700</c:v>
                </c:pt>
                <c:pt idx="3700">
                  <c:v>3701</c:v>
                </c:pt>
                <c:pt idx="3701">
                  <c:v>3702</c:v>
                </c:pt>
                <c:pt idx="3702">
                  <c:v>3703</c:v>
                </c:pt>
                <c:pt idx="3703">
                  <c:v>3704</c:v>
                </c:pt>
                <c:pt idx="3704">
                  <c:v>3705</c:v>
                </c:pt>
                <c:pt idx="3705">
                  <c:v>3706</c:v>
                </c:pt>
                <c:pt idx="3706">
                  <c:v>3707</c:v>
                </c:pt>
                <c:pt idx="3707">
                  <c:v>3708</c:v>
                </c:pt>
                <c:pt idx="3708">
                  <c:v>3709</c:v>
                </c:pt>
                <c:pt idx="3709">
                  <c:v>3710</c:v>
                </c:pt>
                <c:pt idx="3710">
                  <c:v>3711</c:v>
                </c:pt>
                <c:pt idx="3711">
                  <c:v>3712</c:v>
                </c:pt>
                <c:pt idx="3712">
                  <c:v>3713</c:v>
                </c:pt>
                <c:pt idx="3713">
                  <c:v>3714</c:v>
                </c:pt>
                <c:pt idx="3714">
                  <c:v>3715</c:v>
                </c:pt>
                <c:pt idx="3715">
                  <c:v>3716</c:v>
                </c:pt>
                <c:pt idx="3716">
                  <c:v>3717</c:v>
                </c:pt>
                <c:pt idx="3717">
                  <c:v>3718</c:v>
                </c:pt>
                <c:pt idx="3718">
                  <c:v>3719</c:v>
                </c:pt>
                <c:pt idx="3719">
                  <c:v>3720</c:v>
                </c:pt>
                <c:pt idx="3720">
                  <c:v>3721</c:v>
                </c:pt>
                <c:pt idx="3721">
                  <c:v>3722</c:v>
                </c:pt>
                <c:pt idx="3722">
                  <c:v>3723</c:v>
                </c:pt>
                <c:pt idx="3723">
                  <c:v>3724</c:v>
                </c:pt>
                <c:pt idx="3724">
                  <c:v>3725</c:v>
                </c:pt>
                <c:pt idx="3725">
                  <c:v>3726</c:v>
                </c:pt>
                <c:pt idx="3726">
                  <c:v>3727</c:v>
                </c:pt>
                <c:pt idx="3727">
                  <c:v>3728</c:v>
                </c:pt>
                <c:pt idx="3728">
                  <c:v>3729</c:v>
                </c:pt>
                <c:pt idx="3729">
                  <c:v>3730</c:v>
                </c:pt>
                <c:pt idx="3730">
                  <c:v>3731</c:v>
                </c:pt>
                <c:pt idx="3731">
                  <c:v>3732</c:v>
                </c:pt>
                <c:pt idx="3732">
                  <c:v>3733</c:v>
                </c:pt>
                <c:pt idx="3733">
                  <c:v>3734</c:v>
                </c:pt>
                <c:pt idx="3734">
                  <c:v>3735</c:v>
                </c:pt>
                <c:pt idx="3735">
                  <c:v>3736</c:v>
                </c:pt>
                <c:pt idx="3736">
                  <c:v>3737</c:v>
                </c:pt>
                <c:pt idx="3737">
                  <c:v>3738</c:v>
                </c:pt>
                <c:pt idx="3738">
                  <c:v>3739</c:v>
                </c:pt>
                <c:pt idx="3739">
                  <c:v>3740</c:v>
                </c:pt>
                <c:pt idx="3740">
                  <c:v>3741</c:v>
                </c:pt>
                <c:pt idx="3741">
                  <c:v>3742</c:v>
                </c:pt>
                <c:pt idx="3742">
                  <c:v>3743</c:v>
                </c:pt>
                <c:pt idx="3743">
                  <c:v>3744</c:v>
                </c:pt>
                <c:pt idx="3744">
                  <c:v>3745</c:v>
                </c:pt>
                <c:pt idx="3745">
                  <c:v>3746</c:v>
                </c:pt>
                <c:pt idx="3746">
                  <c:v>3747</c:v>
                </c:pt>
                <c:pt idx="3747">
                  <c:v>3748</c:v>
                </c:pt>
                <c:pt idx="3748">
                  <c:v>3749</c:v>
                </c:pt>
                <c:pt idx="3749">
                  <c:v>3750</c:v>
                </c:pt>
                <c:pt idx="3750">
                  <c:v>3751</c:v>
                </c:pt>
                <c:pt idx="3751">
                  <c:v>3752</c:v>
                </c:pt>
                <c:pt idx="3752">
                  <c:v>3753</c:v>
                </c:pt>
                <c:pt idx="3753">
                  <c:v>3754</c:v>
                </c:pt>
                <c:pt idx="3754">
                  <c:v>3755</c:v>
                </c:pt>
                <c:pt idx="3755">
                  <c:v>3756</c:v>
                </c:pt>
                <c:pt idx="3756">
                  <c:v>3757</c:v>
                </c:pt>
                <c:pt idx="3757">
                  <c:v>3758</c:v>
                </c:pt>
                <c:pt idx="3758">
                  <c:v>3759</c:v>
                </c:pt>
                <c:pt idx="3759">
                  <c:v>3760</c:v>
                </c:pt>
                <c:pt idx="3760">
                  <c:v>3761</c:v>
                </c:pt>
                <c:pt idx="3761">
                  <c:v>3762</c:v>
                </c:pt>
                <c:pt idx="3762">
                  <c:v>3763</c:v>
                </c:pt>
                <c:pt idx="3763">
                  <c:v>3764</c:v>
                </c:pt>
                <c:pt idx="3764">
                  <c:v>3765</c:v>
                </c:pt>
                <c:pt idx="3765">
                  <c:v>3766</c:v>
                </c:pt>
                <c:pt idx="3766">
                  <c:v>3767</c:v>
                </c:pt>
                <c:pt idx="3767">
                  <c:v>3768</c:v>
                </c:pt>
                <c:pt idx="3768">
                  <c:v>3769</c:v>
                </c:pt>
                <c:pt idx="3769">
                  <c:v>3770</c:v>
                </c:pt>
                <c:pt idx="3770">
                  <c:v>3771</c:v>
                </c:pt>
                <c:pt idx="3771">
                  <c:v>3772</c:v>
                </c:pt>
                <c:pt idx="3772">
                  <c:v>3773</c:v>
                </c:pt>
                <c:pt idx="3773">
                  <c:v>3774</c:v>
                </c:pt>
                <c:pt idx="3774">
                  <c:v>3775</c:v>
                </c:pt>
                <c:pt idx="3775">
                  <c:v>3776</c:v>
                </c:pt>
                <c:pt idx="3776">
                  <c:v>3777</c:v>
                </c:pt>
                <c:pt idx="3777">
                  <c:v>3778</c:v>
                </c:pt>
                <c:pt idx="3778">
                  <c:v>3779</c:v>
                </c:pt>
                <c:pt idx="3779">
                  <c:v>3780</c:v>
                </c:pt>
                <c:pt idx="3780">
                  <c:v>3781</c:v>
                </c:pt>
                <c:pt idx="3781">
                  <c:v>3782</c:v>
                </c:pt>
                <c:pt idx="3782">
                  <c:v>3783</c:v>
                </c:pt>
                <c:pt idx="3783">
                  <c:v>3784</c:v>
                </c:pt>
                <c:pt idx="3784">
                  <c:v>3785</c:v>
                </c:pt>
                <c:pt idx="3785">
                  <c:v>3786</c:v>
                </c:pt>
                <c:pt idx="3786">
                  <c:v>3787</c:v>
                </c:pt>
                <c:pt idx="3787">
                  <c:v>3788</c:v>
                </c:pt>
                <c:pt idx="3788">
                  <c:v>3789</c:v>
                </c:pt>
                <c:pt idx="3789">
                  <c:v>3790</c:v>
                </c:pt>
                <c:pt idx="3790">
                  <c:v>3791</c:v>
                </c:pt>
                <c:pt idx="3791">
                  <c:v>3792</c:v>
                </c:pt>
                <c:pt idx="3792">
                  <c:v>3793</c:v>
                </c:pt>
                <c:pt idx="3793">
                  <c:v>3794</c:v>
                </c:pt>
                <c:pt idx="3794">
                  <c:v>3795</c:v>
                </c:pt>
                <c:pt idx="3795">
                  <c:v>3796</c:v>
                </c:pt>
                <c:pt idx="3796">
                  <c:v>3797</c:v>
                </c:pt>
                <c:pt idx="3797">
                  <c:v>3798</c:v>
                </c:pt>
                <c:pt idx="3798">
                  <c:v>3799</c:v>
                </c:pt>
                <c:pt idx="3799">
                  <c:v>3800</c:v>
                </c:pt>
                <c:pt idx="3800">
                  <c:v>3801</c:v>
                </c:pt>
                <c:pt idx="3801">
                  <c:v>3802</c:v>
                </c:pt>
                <c:pt idx="3802">
                  <c:v>3803</c:v>
                </c:pt>
                <c:pt idx="3803">
                  <c:v>3804</c:v>
                </c:pt>
                <c:pt idx="3804">
                  <c:v>3805</c:v>
                </c:pt>
                <c:pt idx="3805">
                  <c:v>3806</c:v>
                </c:pt>
                <c:pt idx="3806">
                  <c:v>3807</c:v>
                </c:pt>
                <c:pt idx="3807">
                  <c:v>3808</c:v>
                </c:pt>
                <c:pt idx="3808">
                  <c:v>3809</c:v>
                </c:pt>
                <c:pt idx="3809">
                  <c:v>3810</c:v>
                </c:pt>
                <c:pt idx="3810">
                  <c:v>3811</c:v>
                </c:pt>
                <c:pt idx="3811">
                  <c:v>3812</c:v>
                </c:pt>
                <c:pt idx="3812">
                  <c:v>3813</c:v>
                </c:pt>
                <c:pt idx="3813">
                  <c:v>3814</c:v>
                </c:pt>
                <c:pt idx="3814">
                  <c:v>3815</c:v>
                </c:pt>
                <c:pt idx="3815">
                  <c:v>3816</c:v>
                </c:pt>
                <c:pt idx="3816">
                  <c:v>3817</c:v>
                </c:pt>
                <c:pt idx="3817">
                  <c:v>3818</c:v>
                </c:pt>
                <c:pt idx="3818">
                  <c:v>3819</c:v>
                </c:pt>
                <c:pt idx="3819">
                  <c:v>3820</c:v>
                </c:pt>
                <c:pt idx="3820">
                  <c:v>3821</c:v>
                </c:pt>
                <c:pt idx="3821">
                  <c:v>3822</c:v>
                </c:pt>
                <c:pt idx="3822">
                  <c:v>3823</c:v>
                </c:pt>
                <c:pt idx="3823">
                  <c:v>3824</c:v>
                </c:pt>
                <c:pt idx="3824">
                  <c:v>3825</c:v>
                </c:pt>
                <c:pt idx="3825">
                  <c:v>3826</c:v>
                </c:pt>
                <c:pt idx="3826">
                  <c:v>3827</c:v>
                </c:pt>
                <c:pt idx="3827">
                  <c:v>3828</c:v>
                </c:pt>
                <c:pt idx="3828">
                  <c:v>3829</c:v>
                </c:pt>
                <c:pt idx="3829">
                  <c:v>3830</c:v>
                </c:pt>
                <c:pt idx="3830">
                  <c:v>3831</c:v>
                </c:pt>
                <c:pt idx="3831">
                  <c:v>3832</c:v>
                </c:pt>
                <c:pt idx="3832">
                  <c:v>3833</c:v>
                </c:pt>
                <c:pt idx="3833">
                  <c:v>3834</c:v>
                </c:pt>
                <c:pt idx="3834">
                  <c:v>3835</c:v>
                </c:pt>
                <c:pt idx="3835">
                  <c:v>3836</c:v>
                </c:pt>
                <c:pt idx="3836">
                  <c:v>3837</c:v>
                </c:pt>
                <c:pt idx="3837">
                  <c:v>3838</c:v>
                </c:pt>
                <c:pt idx="3838">
                  <c:v>3839</c:v>
                </c:pt>
                <c:pt idx="3839">
                  <c:v>3840</c:v>
                </c:pt>
                <c:pt idx="3840">
                  <c:v>3841</c:v>
                </c:pt>
                <c:pt idx="3841">
                  <c:v>3842</c:v>
                </c:pt>
                <c:pt idx="3842">
                  <c:v>3843</c:v>
                </c:pt>
                <c:pt idx="3843">
                  <c:v>3844</c:v>
                </c:pt>
                <c:pt idx="3844">
                  <c:v>3845</c:v>
                </c:pt>
                <c:pt idx="3845">
                  <c:v>3846</c:v>
                </c:pt>
                <c:pt idx="3846">
                  <c:v>3847</c:v>
                </c:pt>
                <c:pt idx="3847">
                  <c:v>3848</c:v>
                </c:pt>
                <c:pt idx="3848">
                  <c:v>3849</c:v>
                </c:pt>
                <c:pt idx="3849">
                  <c:v>3850</c:v>
                </c:pt>
                <c:pt idx="3850">
                  <c:v>3851</c:v>
                </c:pt>
                <c:pt idx="3851">
                  <c:v>3852</c:v>
                </c:pt>
                <c:pt idx="3852">
                  <c:v>3853</c:v>
                </c:pt>
                <c:pt idx="3853">
                  <c:v>3854</c:v>
                </c:pt>
                <c:pt idx="3854">
                  <c:v>3855</c:v>
                </c:pt>
                <c:pt idx="3855">
                  <c:v>3856</c:v>
                </c:pt>
                <c:pt idx="3856">
                  <c:v>3857</c:v>
                </c:pt>
                <c:pt idx="3857">
                  <c:v>3858</c:v>
                </c:pt>
                <c:pt idx="3858">
                  <c:v>3859</c:v>
                </c:pt>
                <c:pt idx="3859">
                  <c:v>3860</c:v>
                </c:pt>
                <c:pt idx="3860">
                  <c:v>3861</c:v>
                </c:pt>
                <c:pt idx="3861">
                  <c:v>3862</c:v>
                </c:pt>
                <c:pt idx="3862">
                  <c:v>3863</c:v>
                </c:pt>
                <c:pt idx="3863">
                  <c:v>3864</c:v>
                </c:pt>
                <c:pt idx="3864">
                  <c:v>3865</c:v>
                </c:pt>
                <c:pt idx="3865">
                  <c:v>3866</c:v>
                </c:pt>
                <c:pt idx="3866">
                  <c:v>3867</c:v>
                </c:pt>
                <c:pt idx="3867">
                  <c:v>3868</c:v>
                </c:pt>
                <c:pt idx="3868">
                  <c:v>3869</c:v>
                </c:pt>
                <c:pt idx="3869">
                  <c:v>3870</c:v>
                </c:pt>
                <c:pt idx="3870">
                  <c:v>3871</c:v>
                </c:pt>
                <c:pt idx="3871">
                  <c:v>3872</c:v>
                </c:pt>
                <c:pt idx="3872">
                  <c:v>3873</c:v>
                </c:pt>
                <c:pt idx="3873">
                  <c:v>3874</c:v>
                </c:pt>
                <c:pt idx="3874">
                  <c:v>3875</c:v>
                </c:pt>
                <c:pt idx="3875">
                  <c:v>3876</c:v>
                </c:pt>
                <c:pt idx="3876">
                  <c:v>3877</c:v>
                </c:pt>
                <c:pt idx="3877">
                  <c:v>3878</c:v>
                </c:pt>
                <c:pt idx="3878">
                  <c:v>3879</c:v>
                </c:pt>
                <c:pt idx="3879">
                  <c:v>3880</c:v>
                </c:pt>
                <c:pt idx="3880">
                  <c:v>3881</c:v>
                </c:pt>
                <c:pt idx="3881">
                  <c:v>3882</c:v>
                </c:pt>
                <c:pt idx="3882">
                  <c:v>3883</c:v>
                </c:pt>
                <c:pt idx="3883">
                  <c:v>3884</c:v>
                </c:pt>
                <c:pt idx="3884">
                  <c:v>3885</c:v>
                </c:pt>
                <c:pt idx="3885">
                  <c:v>3886</c:v>
                </c:pt>
                <c:pt idx="3886">
                  <c:v>3887</c:v>
                </c:pt>
                <c:pt idx="3887">
                  <c:v>3888</c:v>
                </c:pt>
                <c:pt idx="3888">
                  <c:v>3889</c:v>
                </c:pt>
                <c:pt idx="3889">
                  <c:v>3890</c:v>
                </c:pt>
                <c:pt idx="3890">
                  <c:v>3891</c:v>
                </c:pt>
                <c:pt idx="3891">
                  <c:v>3892</c:v>
                </c:pt>
                <c:pt idx="3892">
                  <c:v>3893</c:v>
                </c:pt>
                <c:pt idx="3893">
                  <c:v>3894</c:v>
                </c:pt>
                <c:pt idx="3894">
                  <c:v>3895</c:v>
                </c:pt>
                <c:pt idx="3895">
                  <c:v>3896</c:v>
                </c:pt>
                <c:pt idx="3896">
                  <c:v>3897</c:v>
                </c:pt>
                <c:pt idx="3897">
                  <c:v>3898</c:v>
                </c:pt>
                <c:pt idx="3898">
                  <c:v>3899</c:v>
                </c:pt>
                <c:pt idx="3899">
                  <c:v>3900</c:v>
                </c:pt>
                <c:pt idx="3900">
                  <c:v>3901</c:v>
                </c:pt>
                <c:pt idx="3901">
                  <c:v>3902</c:v>
                </c:pt>
                <c:pt idx="3902">
                  <c:v>3903</c:v>
                </c:pt>
                <c:pt idx="3903">
                  <c:v>3904</c:v>
                </c:pt>
                <c:pt idx="3904">
                  <c:v>3905</c:v>
                </c:pt>
                <c:pt idx="3905">
                  <c:v>3906</c:v>
                </c:pt>
                <c:pt idx="3906">
                  <c:v>3907</c:v>
                </c:pt>
                <c:pt idx="3907">
                  <c:v>3908</c:v>
                </c:pt>
                <c:pt idx="3908">
                  <c:v>3909</c:v>
                </c:pt>
                <c:pt idx="3909">
                  <c:v>3910</c:v>
                </c:pt>
                <c:pt idx="3910">
                  <c:v>3911</c:v>
                </c:pt>
                <c:pt idx="3911">
                  <c:v>3912</c:v>
                </c:pt>
                <c:pt idx="3912">
                  <c:v>3913</c:v>
                </c:pt>
                <c:pt idx="3913">
                  <c:v>3914</c:v>
                </c:pt>
                <c:pt idx="3914">
                  <c:v>3915</c:v>
                </c:pt>
                <c:pt idx="3915">
                  <c:v>3916</c:v>
                </c:pt>
                <c:pt idx="3916">
                  <c:v>3917</c:v>
                </c:pt>
                <c:pt idx="3917">
                  <c:v>3918</c:v>
                </c:pt>
                <c:pt idx="3918">
                  <c:v>3919</c:v>
                </c:pt>
                <c:pt idx="3919">
                  <c:v>3920</c:v>
                </c:pt>
                <c:pt idx="3920">
                  <c:v>3921</c:v>
                </c:pt>
                <c:pt idx="3921">
                  <c:v>3922</c:v>
                </c:pt>
                <c:pt idx="3922">
                  <c:v>3923</c:v>
                </c:pt>
                <c:pt idx="3923">
                  <c:v>3924</c:v>
                </c:pt>
                <c:pt idx="3924">
                  <c:v>3925</c:v>
                </c:pt>
                <c:pt idx="3925">
                  <c:v>3926</c:v>
                </c:pt>
                <c:pt idx="3926">
                  <c:v>3927</c:v>
                </c:pt>
                <c:pt idx="3927">
                  <c:v>3928</c:v>
                </c:pt>
                <c:pt idx="3928">
                  <c:v>3929</c:v>
                </c:pt>
                <c:pt idx="3929">
                  <c:v>3930</c:v>
                </c:pt>
                <c:pt idx="3930">
                  <c:v>3931</c:v>
                </c:pt>
                <c:pt idx="3931">
                  <c:v>3932</c:v>
                </c:pt>
                <c:pt idx="3932">
                  <c:v>3933</c:v>
                </c:pt>
                <c:pt idx="3933">
                  <c:v>3934</c:v>
                </c:pt>
                <c:pt idx="3934">
                  <c:v>3935</c:v>
                </c:pt>
                <c:pt idx="3935">
                  <c:v>3936</c:v>
                </c:pt>
                <c:pt idx="3936">
                  <c:v>3937</c:v>
                </c:pt>
                <c:pt idx="3937">
                  <c:v>3938</c:v>
                </c:pt>
                <c:pt idx="3938">
                  <c:v>3939</c:v>
                </c:pt>
                <c:pt idx="3939">
                  <c:v>3940</c:v>
                </c:pt>
                <c:pt idx="3940">
                  <c:v>3941</c:v>
                </c:pt>
              </c:numCache>
            </c:numRef>
          </c:xVal>
          <c:yVal>
            <c:numRef>
              <c:f>Sheet1!$BB$2:$BB$8193</c:f>
              <c:numCache>
                <c:formatCode>General</c:formatCode>
                <c:ptCount val="8192"/>
                <c:pt idx="0">
                  <c:v>-2.8955951707573924</c:v>
                </c:pt>
                <c:pt idx="1">
                  <c:v>-2.9181056260805027</c:v>
                </c:pt>
                <c:pt idx="2">
                  <c:v>-2.9660341258396672</c:v>
                </c:pt>
                <c:pt idx="3">
                  <c:v>-2.9902482714043943</c:v>
                </c:pt>
                <c:pt idx="4">
                  <c:v>-2.9386186259283686</c:v>
                </c:pt>
                <c:pt idx="5">
                  <c:v>-2.9396782757227902</c:v>
                </c:pt>
                <c:pt idx="6">
                  <c:v>-2.9406674348930739</c:v>
                </c:pt>
                <c:pt idx="7">
                  <c:v>-2.9873964857125124</c:v>
                </c:pt>
                <c:pt idx="8">
                  <c:v>-2.8761515633792145</c:v>
                </c:pt>
                <c:pt idx="9">
                  <c:v>-2.8826353949567007</c:v>
                </c:pt>
                <c:pt idx="10">
                  <c:v>-2.8843563462748634</c:v>
                </c:pt>
                <c:pt idx="11">
                  <c:v>-2.8805754467329914</c:v>
                </c:pt>
                <c:pt idx="12">
                  <c:v>-2.8759956532195652</c:v>
                </c:pt>
                <c:pt idx="13">
                  <c:v>-2.8528623259704622</c:v>
                </c:pt>
                <c:pt idx="14">
                  <c:v>-2.9065949927254531</c:v>
                </c:pt>
                <c:pt idx="15">
                  <c:v>-2.9034125531679056</c:v>
                </c:pt>
                <c:pt idx="16">
                  <c:v>-2.940442433917978</c:v>
                </c:pt>
                <c:pt idx="17">
                  <c:v>-2.9202327301677045</c:v>
                </c:pt>
                <c:pt idx="18">
                  <c:v>-1.0214659650171987</c:v>
                </c:pt>
                <c:pt idx="19">
                  <c:v>-1.6134566039255782</c:v>
                </c:pt>
                <c:pt idx="20">
                  <c:v>-2.170996511269041</c:v>
                </c:pt>
                <c:pt idx="21">
                  <c:v>-2.0653003427298255</c:v>
                </c:pt>
                <c:pt idx="22">
                  <c:v>-2.2147011814327433</c:v>
                </c:pt>
                <c:pt idx="23">
                  <c:v>-2.1382082062015195</c:v>
                </c:pt>
                <c:pt idx="24">
                  <c:v>-1.904504114362382</c:v>
                </c:pt>
                <c:pt idx="25">
                  <c:v>-1.9603099169314353</c:v>
                </c:pt>
                <c:pt idx="26">
                  <c:v>-2.427022653314781</c:v>
                </c:pt>
                <c:pt idx="27">
                  <c:v>-2.2928365923512661</c:v>
                </c:pt>
                <c:pt idx="28">
                  <c:v>-2.6834022773097654</c:v>
                </c:pt>
                <c:pt idx="29">
                  <c:v>-2.7092220525445798</c:v>
                </c:pt>
                <c:pt idx="30">
                  <c:v>-2.3014915505008116</c:v>
                </c:pt>
                <c:pt idx="31">
                  <c:v>-2.3163270144315407</c:v>
                </c:pt>
                <c:pt idx="32">
                  <c:v>-2.5307875113367295</c:v>
                </c:pt>
                <c:pt idx="33">
                  <c:v>-2.3482019940191279</c:v>
                </c:pt>
                <c:pt idx="34">
                  <c:v>-2.2863187612434777</c:v>
                </c:pt>
                <c:pt idx="35">
                  <c:v>-2.1169836888260019</c:v>
                </c:pt>
                <c:pt idx="36">
                  <c:v>-2.3266685573785084</c:v>
                </c:pt>
                <c:pt idx="37">
                  <c:v>-2.3177782070784803</c:v>
                </c:pt>
                <c:pt idx="38">
                  <c:v>-2.2479926429484376</c:v>
                </c:pt>
                <c:pt idx="39">
                  <c:v>-2.328720504250037</c:v>
                </c:pt>
                <c:pt idx="40">
                  <c:v>-2.0920374573681455</c:v>
                </c:pt>
                <c:pt idx="41">
                  <c:v>-2.281727312493298</c:v>
                </c:pt>
                <c:pt idx="42">
                  <c:v>-2.2708285843779041</c:v>
                </c:pt>
                <c:pt idx="43">
                  <c:v>-2.0424737124334458</c:v>
                </c:pt>
                <c:pt idx="44">
                  <c:v>-2.3005887912870504</c:v>
                </c:pt>
                <c:pt idx="45">
                  <c:v>-2.7114352937940733</c:v>
                </c:pt>
                <c:pt idx="46">
                  <c:v>-2.5197562788513483</c:v>
                </c:pt>
                <c:pt idx="47">
                  <c:v>-2.3703962097119113</c:v>
                </c:pt>
                <c:pt idx="48">
                  <c:v>-2.3176967282573013</c:v>
                </c:pt>
                <c:pt idx="49">
                  <c:v>-2.2249847941812062</c:v>
                </c:pt>
                <c:pt idx="50">
                  <c:v>-2.0515831835559828</c:v>
                </c:pt>
                <c:pt idx="51">
                  <c:v>-2.2575083301884957</c:v>
                </c:pt>
                <c:pt idx="52">
                  <c:v>-2.6086957858914239</c:v>
                </c:pt>
                <c:pt idx="53">
                  <c:v>-1.8020930875092267</c:v>
                </c:pt>
                <c:pt idx="54">
                  <c:v>-2.274304931903659</c:v>
                </c:pt>
                <c:pt idx="55">
                  <c:v>-2.4845604954460532</c:v>
                </c:pt>
                <c:pt idx="56">
                  <c:v>-1.968817108527543</c:v>
                </c:pt>
                <c:pt idx="57">
                  <c:v>-1.9545822738047613</c:v>
                </c:pt>
                <c:pt idx="58">
                  <c:v>-2.2822723249794397</c:v>
                </c:pt>
                <c:pt idx="59">
                  <c:v>-2.3194857034056993</c:v>
                </c:pt>
                <c:pt idx="60">
                  <c:v>-2.4439550445250147</c:v>
                </c:pt>
                <c:pt idx="61">
                  <c:v>-2.5654303680895385</c:v>
                </c:pt>
                <c:pt idx="62">
                  <c:v>-2.4187806860907601</c:v>
                </c:pt>
                <c:pt idx="63">
                  <c:v>-2.0205533267267262</c:v>
                </c:pt>
                <c:pt idx="64">
                  <c:v>-2.3635211437587733</c:v>
                </c:pt>
                <c:pt idx="65">
                  <c:v>-2.4463193637311864</c:v>
                </c:pt>
                <c:pt idx="66">
                  <c:v>-2.4909474750338001</c:v>
                </c:pt>
                <c:pt idx="67">
                  <c:v>-2.3765260028418611</c:v>
                </c:pt>
                <c:pt idx="68">
                  <c:v>-2.5021038872130585</c:v>
                </c:pt>
                <c:pt idx="69">
                  <c:v>-2.5998537122176923</c:v>
                </c:pt>
                <c:pt idx="70">
                  <c:v>-2.5164558007089388</c:v>
                </c:pt>
                <c:pt idx="71">
                  <c:v>-2.5526795426699556</c:v>
                </c:pt>
                <c:pt idx="72">
                  <c:v>-2.3433156016165579</c:v>
                </c:pt>
                <c:pt idx="73">
                  <c:v>-2.2625036876751548</c:v>
                </c:pt>
                <c:pt idx="74">
                  <c:v>-2.1934598227826285</c:v>
                </c:pt>
                <c:pt idx="75">
                  <c:v>-2.4982374342382263</c:v>
                </c:pt>
                <c:pt idx="76">
                  <c:v>-2.5960864853615151</c:v>
                </c:pt>
                <c:pt idx="77">
                  <c:v>-2.5380537314883655</c:v>
                </c:pt>
                <c:pt idx="78">
                  <c:v>-2.3046422613319129</c:v>
                </c:pt>
                <c:pt idx="79">
                  <c:v>-2.382384023093187</c:v>
                </c:pt>
                <c:pt idx="80">
                  <c:v>-2.5127418022431014</c:v>
                </c:pt>
                <c:pt idx="81">
                  <c:v>-2.4499839285635927</c:v>
                </c:pt>
                <c:pt idx="82">
                  <c:v>-2.5364358215277383</c:v>
                </c:pt>
                <c:pt idx="83">
                  <c:v>-2.5612711817464495</c:v>
                </c:pt>
                <c:pt idx="84">
                  <c:v>-2.8315038605702059</c:v>
                </c:pt>
                <c:pt idx="85">
                  <c:v>-2.3128114834316316</c:v>
                </c:pt>
                <c:pt idx="86">
                  <c:v>-2.4580867394493611</c:v>
                </c:pt>
                <c:pt idx="87">
                  <c:v>-2.4694047785509543</c:v>
                </c:pt>
                <c:pt idx="88">
                  <c:v>-2.6688221382404675</c:v>
                </c:pt>
                <c:pt idx="89">
                  <c:v>-2.5930849285845436</c:v>
                </c:pt>
                <c:pt idx="90">
                  <c:v>-2.7626327976273179</c:v>
                </c:pt>
                <c:pt idx="91">
                  <c:v>-2.7015395196438696</c:v>
                </c:pt>
                <c:pt idx="92">
                  <c:v>-2.5542529033320216</c:v>
                </c:pt>
                <c:pt idx="93">
                  <c:v>-2.6931266370983753</c:v>
                </c:pt>
                <c:pt idx="94">
                  <c:v>-2.7758371792776959</c:v>
                </c:pt>
                <c:pt idx="95">
                  <c:v>-2.7476840194935681</c:v>
                </c:pt>
                <c:pt idx="96">
                  <c:v>-2.8376047896394585</c:v>
                </c:pt>
                <c:pt idx="97">
                  <c:v>-2.8624001044001091</c:v>
                </c:pt>
                <c:pt idx="98">
                  <c:v>-2.8758202121172971</c:v>
                </c:pt>
                <c:pt idx="99">
                  <c:v>-2.6929934973832337</c:v>
                </c:pt>
                <c:pt idx="100">
                  <c:v>-2.7732513541661064</c:v>
                </c:pt>
                <c:pt idx="101">
                  <c:v>-2.7663244073201421</c:v>
                </c:pt>
                <c:pt idx="102">
                  <c:v>-2.8144840239683999</c:v>
                </c:pt>
                <c:pt idx="103">
                  <c:v>-2.9423876128291004</c:v>
                </c:pt>
                <c:pt idx="104">
                  <c:v>-2.8632892719953507</c:v>
                </c:pt>
                <c:pt idx="105">
                  <c:v>-2.6588856222502066</c:v>
                </c:pt>
                <c:pt idx="106">
                  <c:v>-2.631216316800522</c:v>
                </c:pt>
                <c:pt idx="107">
                  <c:v>-2.8290232458230147</c:v>
                </c:pt>
                <c:pt idx="108">
                  <c:v>-2.7663278528300195</c:v>
                </c:pt>
                <c:pt idx="109">
                  <c:v>-2.8055817515636683</c:v>
                </c:pt>
                <c:pt idx="110">
                  <c:v>-2.9037484501289734</c:v>
                </c:pt>
                <c:pt idx="111">
                  <c:v>-3.0001726181363653</c:v>
                </c:pt>
                <c:pt idx="112">
                  <c:v>-3.0862348480636292</c:v>
                </c:pt>
                <c:pt idx="113">
                  <c:v>-2.862840225492902</c:v>
                </c:pt>
                <c:pt idx="114">
                  <c:v>-2.7901071109750486</c:v>
                </c:pt>
                <c:pt idx="115">
                  <c:v>-2.6802761465625879</c:v>
                </c:pt>
                <c:pt idx="116">
                  <c:v>-2.8496493311251925</c:v>
                </c:pt>
                <c:pt idx="117">
                  <c:v>-2.6881803776279689</c:v>
                </c:pt>
                <c:pt idx="118">
                  <c:v>-2.7860140904227837</c:v>
                </c:pt>
                <c:pt idx="119">
                  <c:v>-2.7066102870414888</c:v>
                </c:pt>
                <c:pt idx="120">
                  <c:v>-2.6378822100017185</c:v>
                </c:pt>
                <c:pt idx="121">
                  <c:v>-2.5584348202277729</c:v>
                </c:pt>
                <c:pt idx="122">
                  <c:v>-2.5034866095012154</c:v>
                </c:pt>
                <c:pt idx="123">
                  <c:v>-2.5101485511129118</c:v>
                </c:pt>
                <c:pt idx="124">
                  <c:v>-2.5550493414134179</c:v>
                </c:pt>
                <c:pt idx="125">
                  <c:v>-2.5362109807441247</c:v>
                </c:pt>
                <c:pt idx="126">
                  <c:v>-2.6133916079070341</c:v>
                </c:pt>
                <c:pt idx="127">
                  <c:v>-2.5898334701074832</c:v>
                </c:pt>
                <c:pt idx="128">
                  <c:v>-2.5513109788921406</c:v>
                </c:pt>
                <c:pt idx="129">
                  <c:v>-2.5711140984397529</c:v>
                </c:pt>
                <c:pt idx="130">
                  <c:v>-2.418832716153374</c:v>
                </c:pt>
                <c:pt idx="131">
                  <c:v>-2.5542655738281406</c:v>
                </c:pt>
                <c:pt idx="132">
                  <c:v>-2.6946702052001559</c:v>
                </c:pt>
                <c:pt idx="133">
                  <c:v>-2.5455500056652092</c:v>
                </c:pt>
                <c:pt idx="134">
                  <c:v>-2.3847196600014664</c:v>
                </c:pt>
                <c:pt idx="135">
                  <c:v>-2.2924462691203074</c:v>
                </c:pt>
                <c:pt idx="136">
                  <c:v>-2.3482245958663661</c:v>
                </c:pt>
                <c:pt idx="137">
                  <c:v>-2.3601684627219566</c:v>
                </c:pt>
                <c:pt idx="138">
                  <c:v>-2.4101639555338394</c:v>
                </c:pt>
                <c:pt idx="139">
                  <c:v>-2.3466776392722322</c:v>
                </c:pt>
                <c:pt idx="140">
                  <c:v>-2.4871832624439261</c:v>
                </c:pt>
                <c:pt idx="141">
                  <c:v>-2.4060209823397294</c:v>
                </c:pt>
                <c:pt idx="142">
                  <c:v>-2.4090778849913841</c:v>
                </c:pt>
                <c:pt idx="143">
                  <c:v>-2.4875978192755221</c:v>
                </c:pt>
                <c:pt idx="144">
                  <c:v>-2.5016759212922679</c:v>
                </c:pt>
                <c:pt idx="145">
                  <c:v>-2.2850171694418053</c:v>
                </c:pt>
                <c:pt idx="146">
                  <c:v>-2.3738047212968905</c:v>
                </c:pt>
                <c:pt idx="147">
                  <c:v>-2.3891014145477119</c:v>
                </c:pt>
                <c:pt idx="148">
                  <c:v>-2.5010640319542699</c:v>
                </c:pt>
                <c:pt idx="149">
                  <c:v>-2.5845462567596789</c:v>
                </c:pt>
                <c:pt idx="150">
                  <c:v>-2.5037628019741298</c:v>
                </c:pt>
                <c:pt idx="151">
                  <c:v>-2.5531895678550187</c:v>
                </c:pt>
                <c:pt idx="152">
                  <c:v>-2.638842179631129</c:v>
                </c:pt>
                <c:pt idx="153">
                  <c:v>-2.5331795236156029</c:v>
                </c:pt>
                <c:pt idx="154">
                  <c:v>-2.3362650959519948</c:v>
                </c:pt>
                <c:pt idx="155">
                  <c:v>-2.4509241069500698</c:v>
                </c:pt>
                <c:pt idx="156">
                  <c:v>-2.3720970834261612</c:v>
                </c:pt>
                <c:pt idx="157">
                  <c:v>-2.4387747346786837</c:v>
                </c:pt>
                <c:pt idx="158">
                  <c:v>-2.5348266524630514</c:v>
                </c:pt>
                <c:pt idx="159">
                  <c:v>-2.5785761905044335</c:v>
                </c:pt>
                <c:pt idx="160">
                  <c:v>-2.5390674467568708</c:v>
                </c:pt>
                <c:pt idx="161">
                  <c:v>-2.4647124936287401</c:v>
                </c:pt>
                <c:pt idx="162">
                  <c:v>-2.4955201229555524</c:v>
                </c:pt>
                <c:pt idx="163">
                  <c:v>-2.4595869100566548</c:v>
                </c:pt>
                <c:pt idx="164">
                  <c:v>-2.4305993106110479</c:v>
                </c:pt>
                <c:pt idx="165">
                  <c:v>-2.3714174209553684</c:v>
                </c:pt>
                <c:pt idx="166">
                  <c:v>-2.4785206779006197</c:v>
                </c:pt>
                <c:pt idx="167">
                  <c:v>-2.6588041300341647</c:v>
                </c:pt>
                <c:pt idx="168">
                  <c:v>-2.5093818849459382</c:v>
                </c:pt>
                <c:pt idx="169">
                  <c:v>-2.540246550846148</c:v>
                </c:pt>
                <c:pt idx="170">
                  <c:v>-2.6708529067477782</c:v>
                </c:pt>
                <c:pt idx="171">
                  <c:v>-2.6640949893550925</c:v>
                </c:pt>
                <c:pt idx="172">
                  <c:v>-2.5366497778190222</c:v>
                </c:pt>
                <c:pt idx="173">
                  <c:v>-2.6201132371741709</c:v>
                </c:pt>
                <c:pt idx="174">
                  <c:v>-2.446243343503629</c:v>
                </c:pt>
                <c:pt idx="175">
                  <c:v>-2.434310309108545</c:v>
                </c:pt>
                <c:pt idx="176">
                  <c:v>-2.4140118828228418</c:v>
                </c:pt>
                <c:pt idx="177">
                  <c:v>-2.406014032974757</c:v>
                </c:pt>
                <c:pt idx="178">
                  <c:v>-2.218828353865665</c:v>
                </c:pt>
                <c:pt idx="179">
                  <c:v>-2.3967284924346854</c:v>
                </c:pt>
                <c:pt idx="180">
                  <c:v>-2.4918953262819121</c:v>
                </c:pt>
                <c:pt idx="181">
                  <c:v>-2.4690551371677749</c:v>
                </c:pt>
                <c:pt idx="182">
                  <c:v>-2.4409239052532117</c:v>
                </c:pt>
                <c:pt idx="183">
                  <c:v>-2.5380651137621113</c:v>
                </c:pt>
                <c:pt idx="184">
                  <c:v>-2.5653325897003754</c:v>
                </c:pt>
                <c:pt idx="185">
                  <c:v>-2.4974209241240386</c:v>
                </c:pt>
                <c:pt idx="186">
                  <c:v>-2.574797156699038</c:v>
                </c:pt>
                <c:pt idx="187">
                  <c:v>-2.5525098710678762</c:v>
                </c:pt>
                <c:pt idx="188">
                  <c:v>-2.5852654112186624</c:v>
                </c:pt>
                <c:pt idx="189">
                  <c:v>-2.5046360958554059</c:v>
                </c:pt>
                <c:pt idx="190">
                  <c:v>-2.5027452710977061</c:v>
                </c:pt>
                <c:pt idx="191">
                  <c:v>-2.4796360226521763</c:v>
                </c:pt>
                <c:pt idx="192">
                  <c:v>-2.3705073501800067</c:v>
                </c:pt>
                <c:pt idx="193">
                  <c:v>-2.4280334376681534</c:v>
                </c:pt>
                <c:pt idx="194">
                  <c:v>-2.3282299442668242</c:v>
                </c:pt>
                <c:pt idx="195">
                  <c:v>-2.256978335737303</c:v>
                </c:pt>
                <c:pt idx="196">
                  <c:v>-2.3606933423741872</c:v>
                </c:pt>
                <c:pt idx="197">
                  <c:v>-2.3834580469163091</c:v>
                </c:pt>
                <c:pt idx="198">
                  <c:v>-2.2697772552490614</c:v>
                </c:pt>
                <c:pt idx="199">
                  <c:v>-2.3492910336124995</c:v>
                </c:pt>
                <c:pt idx="200">
                  <c:v>-2.4166964928183488</c:v>
                </c:pt>
                <c:pt idx="201">
                  <c:v>-2.3627812507809987</c:v>
                </c:pt>
                <c:pt idx="202">
                  <c:v>-2.446659254466188</c:v>
                </c:pt>
                <c:pt idx="203">
                  <c:v>-2.4836827501883318</c:v>
                </c:pt>
                <c:pt idx="204">
                  <c:v>-2.4430725624585481</c:v>
                </c:pt>
                <c:pt idx="205">
                  <c:v>-2.4534355159664623</c:v>
                </c:pt>
                <c:pt idx="206">
                  <c:v>-2.4746486200536433</c:v>
                </c:pt>
                <c:pt idx="207">
                  <c:v>-2.4385179938590351</c:v>
                </c:pt>
                <c:pt idx="208">
                  <c:v>-2.5046829556441219</c:v>
                </c:pt>
                <c:pt idx="209">
                  <c:v>-2.5005124526184641</c:v>
                </c:pt>
                <c:pt idx="210">
                  <c:v>-2.559886409174017</c:v>
                </c:pt>
                <c:pt idx="211">
                  <c:v>-2.5384486075781698</c:v>
                </c:pt>
                <c:pt idx="212">
                  <c:v>-2.547601124559562</c:v>
                </c:pt>
                <c:pt idx="213">
                  <c:v>-2.5956402729382599</c:v>
                </c:pt>
                <c:pt idx="214">
                  <c:v>-2.6611974294901142</c:v>
                </c:pt>
                <c:pt idx="215">
                  <c:v>-2.6074624192507612</c:v>
                </c:pt>
                <c:pt idx="216">
                  <c:v>-2.5538888335985499</c:v>
                </c:pt>
                <c:pt idx="217">
                  <c:v>-2.597921705303996</c:v>
                </c:pt>
                <c:pt idx="218">
                  <c:v>-2.6003851321559024</c:v>
                </c:pt>
                <c:pt idx="219">
                  <c:v>-2.5927358480152263</c:v>
                </c:pt>
                <c:pt idx="220">
                  <c:v>-2.6629870500126662</c:v>
                </c:pt>
                <c:pt idx="221">
                  <c:v>-2.6226944273114672</c:v>
                </c:pt>
                <c:pt idx="222">
                  <c:v>-2.6393453829285374</c:v>
                </c:pt>
                <c:pt idx="223">
                  <c:v>-2.6034577918225832</c:v>
                </c:pt>
                <c:pt idx="224">
                  <c:v>-2.6357710763883491</c:v>
                </c:pt>
                <c:pt idx="225">
                  <c:v>-2.6110530554454225</c:v>
                </c:pt>
                <c:pt idx="226">
                  <c:v>-2.6078264208660773</c:v>
                </c:pt>
                <c:pt idx="227">
                  <c:v>-2.6058672713862308</c:v>
                </c:pt>
                <c:pt idx="228">
                  <c:v>-2.5363379046869472</c:v>
                </c:pt>
                <c:pt idx="229">
                  <c:v>-2.5901081049758412</c:v>
                </c:pt>
                <c:pt idx="230">
                  <c:v>-2.5310106604937044</c:v>
                </c:pt>
                <c:pt idx="231">
                  <c:v>-2.5155112486368258</c:v>
                </c:pt>
                <c:pt idx="232">
                  <c:v>-2.5464455781358142</c:v>
                </c:pt>
                <c:pt idx="233">
                  <c:v>-2.4862499680714079</c:v>
                </c:pt>
                <c:pt idx="234">
                  <c:v>-2.501440645887465</c:v>
                </c:pt>
                <c:pt idx="235">
                  <c:v>-2.4674982448762872</c:v>
                </c:pt>
                <c:pt idx="236">
                  <c:v>-2.5121323696606579</c:v>
                </c:pt>
                <c:pt idx="237">
                  <c:v>-2.4706107951452783</c:v>
                </c:pt>
                <c:pt idx="238">
                  <c:v>-2.4630796670457089</c:v>
                </c:pt>
                <c:pt idx="239">
                  <c:v>-2.4740590583025579</c:v>
                </c:pt>
                <c:pt idx="240">
                  <c:v>-2.5190929162529185</c:v>
                </c:pt>
                <c:pt idx="241">
                  <c:v>-2.4952803328075923</c:v>
                </c:pt>
                <c:pt idx="242">
                  <c:v>-2.4613875476208635</c:v>
                </c:pt>
                <c:pt idx="243">
                  <c:v>-2.4724401367544502</c:v>
                </c:pt>
                <c:pt idx="244">
                  <c:v>-2.4896554899279888</c:v>
                </c:pt>
                <c:pt idx="245">
                  <c:v>-2.4330796888927697</c:v>
                </c:pt>
                <c:pt idx="246">
                  <c:v>-2.4308455384756567</c:v>
                </c:pt>
                <c:pt idx="247">
                  <c:v>-2.4344480133085877</c:v>
                </c:pt>
                <c:pt idx="248">
                  <c:v>-2.3801192008625405</c:v>
                </c:pt>
                <c:pt idx="249">
                  <c:v>-2.3852629138898296</c:v>
                </c:pt>
                <c:pt idx="250">
                  <c:v>-2.3941769067216345</c:v>
                </c:pt>
                <c:pt idx="251">
                  <c:v>-2.4163754857676079</c:v>
                </c:pt>
                <c:pt idx="252">
                  <c:v>-2.3837857175757815</c:v>
                </c:pt>
                <c:pt idx="253">
                  <c:v>-2.4004837703468951</c:v>
                </c:pt>
                <c:pt idx="254">
                  <c:v>-2.4040210225822367</c:v>
                </c:pt>
                <c:pt idx="255">
                  <c:v>-2.4211856963177514</c:v>
                </c:pt>
                <c:pt idx="256">
                  <c:v>-2.3945713330727481</c:v>
                </c:pt>
                <c:pt idx="257">
                  <c:v>-2.3736640630511951</c:v>
                </c:pt>
                <c:pt idx="258">
                  <c:v>-2.3845853608944978</c:v>
                </c:pt>
                <c:pt idx="259">
                  <c:v>-2.3640101893772858</c:v>
                </c:pt>
                <c:pt idx="260">
                  <c:v>-2.2336356635056731</c:v>
                </c:pt>
                <c:pt idx="261">
                  <c:v>-2.1307054177927442</c:v>
                </c:pt>
                <c:pt idx="262">
                  <c:v>-2.2968622441066566</c:v>
                </c:pt>
                <c:pt idx="263">
                  <c:v>-2.2613960366615338</c:v>
                </c:pt>
                <c:pt idx="264">
                  <c:v>-2.0988197909450834</c:v>
                </c:pt>
                <c:pt idx="265">
                  <c:v>-2.0216321871631582</c:v>
                </c:pt>
                <c:pt idx="266">
                  <c:v>-2.1852797620529829</c:v>
                </c:pt>
                <c:pt idx="267">
                  <c:v>-2.2106216776983656</c:v>
                </c:pt>
                <c:pt idx="268">
                  <c:v>-1.9270286590281183</c:v>
                </c:pt>
                <c:pt idx="269">
                  <c:v>-1.5017669218686081</c:v>
                </c:pt>
                <c:pt idx="270">
                  <c:v>-1.6265029463995218</c:v>
                </c:pt>
                <c:pt idx="271">
                  <c:v>-1.2201820984149903</c:v>
                </c:pt>
                <c:pt idx="272">
                  <c:v>-2.005457623129181</c:v>
                </c:pt>
                <c:pt idx="273">
                  <c:v>-1.9061060027743215</c:v>
                </c:pt>
                <c:pt idx="274">
                  <c:v>-2.2091412394343868</c:v>
                </c:pt>
                <c:pt idx="275">
                  <c:v>-2.1107126965451251</c:v>
                </c:pt>
                <c:pt idx="276">
                  <c:v>-1.716718045225285</c:v>
                </c:pt>
                <c:pt idx="277">
                  <c:v>-2.1293120174049829</c:v>
                </c:pt>
                <c:pt idx="278">
                  <c:v>-1.5858720302663887</c:v>
                </c:pt>
                <c:pt idx="279">
                  <c:v>-1.3891888706507149</c:v>
                </c:pt>
                <c:pt idx="280">
                  <c:v>-1.3131108103112465</c:v>
                </c:pt>
                <c:pt idx="281">
                  <c:v>-0.83192688596167574</c:v>
                </c:pt>
                <c:pt idx="282">
                  <c:v>-1.3107446082852192</c:v>
                </c:pt>
                <c:pt idx="283">
                  <c:v>-1.4350113161342382</c:v>
                </c:pt>
                <c:pt idx="284">
                  <c:v>-1.0455940674769293</c:v>
                </c:pt>
                <c:pt idx="285">
                  <c:v>-1.142691001102647</c:v>
                </c:pt>
                <c:pt idx="286">
                  <c:v>-0.9514550741982708</c:v>
                </c:pt>
                <c:pt idx="287">
                  <c:v>-1.0265778904696043</c:v>
                </c:pt>
                <c:pt idx="288">
                  <c:v>-0.99579018571713807</c:v>
                </c:pt>
                <c:pt idx="289">
                  <c:v>-1.3628616601400134</c:v>
                </c:pt>
                <c:pt idx="290">
                  <c:v>-1.2219756287660255</c:v>
                </c:pt>
                <c:pt idx="291">
                  <c:v>-0.97403663210517966</c:v>
                </c:pt>
                <c:pt idx="292">
                  <c:v>-5.1353571949519505E-3</c:v>
                </c:pt>
                <c:pt idx="293">
                  <c:v>-0.47101729169825024</c:v>
                </c:pt>
                <c:pt idx="294">
                  <c:v>-0.84227299717687387</c:v>
                </c:pt>
                <c:pt idx="295">
                  <c:v>-2.9350930610405612E-2</c:v>
                </c:pt>
                <c:pt idx="296">
                  <c:v>5.0784909228496211E-3</c:v>
                </c:pt>
                <c:pt idx="297">
                  <c:v>-0.65284233224556232</c:v>
                </c:pt>
                <c:pt idx="298">
                  <c:v>-8.0350414370045087E-3</c:v>
                </c:pt>
                <c:pt idx="299">
                  <c:v>-0.32338420668065471</c:v>
                </c:pt>
                <c:pt idx="300">
                  <c:v>-0.92624107724035287</c:v>
                </c:pt>
                <c:pt idx="301">
                  <c:v>0.1535969759485889</c:v>
                </c:pt>
                <c:pt idx="302">
                  <c:v>-0.22227886624175408</c:v>
                </c:pt>
                <c:pt idx="303">
                  <c:v>-0.11439952721166158</c:v>
                </c:pt>
                <c:pt idx="304">
                  <c:v>-0.32664967333124739</c:v>
                </c:pt>
                <c:pt idx="305">
                  <c:v>-0.85557738354609114</c:v>
                </c:pt>
                <c:pt idx="306">
                  <c:v>-0.70810548689328456</c:v>
                </c:pt>
                <c:pt idx="307">
                  <c:v>-0.92951935614982162</c:v>
                </c:pt>
                <c:pt idx="308">
                  <c:v>-1.1427270352967867</c:v>
                </c:pt>
                <c:pt idx="309">
                  <c:v>-0.92008486410186663</c:v>
                </c:pt>
                <c:pt idx="310">
                  <c:v>-0.29455437079850544</c:v>
                </c:pt>
                <c:pt idx="311">
                  <c:v>-0.21728890572156878</c:v>
                </c:pt>
                <c:pt idx="312">
                  <c:v>-7.7667868600372891E-2</c:v>
                </c:pt>
                <c:pt idx="313">
                  <c:v>2.2278356813243416E-2</c:v>
                </c:pt>
                <c:pt idx="314">
                  <c:v>-0.34129384270620289</c:v>
                </c:pt>
                <c:pt idx="315">
                  <c:v>-0.73584602994496429</c:v>
                </c:pt>
                <c:pt idx="316">
                  <c:v>-0.75202535027329986</c:v>
                </c:pt>
                <c:pt idx="317">
                  <c:v>-0.89851216660963296</c:v>
                </c:pt>
                <c:pt idx="318">
                  <c:v>0.31829768282223281</c:v>
                </c:pt>
                <c:pt idx="319">
                  <c:v>-0.44613709796896828</c:v>
                </c:pt>
                <c:pt idx="320">
                  <c:v>-0.80075769247451856</c:v>
                </c:pt>
                <c:pt idx="321">
                  <c:v>-0.22037296336610002</c:v>
                </c:pt>
                <c:pt idx="322">
                  <c:v>0.65674125019072882</c:v>
                </c:pt>
                <c:pt idx="323">
                  <c:v>0.49827738389595089</c:v>
                </c:pt>
                <c:pt idx="324">
                  <c:v>0.55051147181180982</c:v>
                </c:pt>
                <c:pt idx="325">
                  <c:v>0.80949405329769908</c:v>
                </c:pt>
                <c:pt idx="326">
                  <c:v>0.79471906572899931</c:v>
                </c:pt>
                <c:pt idx="327">
                  <c:v>0.64475141530945246</c:v>
                </c:pt>
                <c:pt idx="328">
                  <c:v>0.69035509732197076</c:v>
                </c:pt>
                <c:pt idx="329">
                  <c:v>-4.703790884483805E-2</c:v>
                </c:pt>
                <c:pt idx="330">
                  <c:v>-0.61194170768099632</c:v>
                </c:pt>
                <c:pt idx="331">
                  <c:v>-0.26783759203961033</c:v>
                </c:pt>
                <c:pt idx="332">
                  <c:v>0.61931487467893342</c:v>
                </c:pt>
                <c:pt idx="333">
                  <c:v>-0.50308374762702002</c:v>
                </c:pt>
                <c:pt idx="334">
                  <c:v>-0.76227102814334646</c:v>
                </c:pt>
                <c:pt idx="335">
                  <c:v>-1.4617913159285401</c:v>
                </c:pt>
                <c:pt idx="336">
                  <c:v>-0.39662673425762129</c:v>
                </c:pt>
                <c:pt idx="337">
                  <c:v>-1.2804586809750385</c:v>
                </c:pt>
                <c:pt idx="338">
                  <c:v>-1.3432637243336654</c:v>
                </c:pt>
                <c:pt idx="339">
                  <c:v>-0.30631907084288645</c:v>
                </c:pt>
                <c:pt idx="340">
                  <c:v>-0.40906985444384425</c:v>
                </c:pt>
                <c:pt idx="341">
                  <c:v>-0.50000360592254989</c:v>
                </c:pt>
                <c:pt idx="342">
                  <c:v>0.22892074363711767</c:v>
                </c:pt>
                <c:pt idx="343">
                  <c:v>-0.24777989458675265</c:v>
                </c:pt>
                <c:pt idx="344">
                  <c:v>-1.3237689646258044</c:v>
                </c:pt>
                <c:pt idx="345">
                  <c:v>-0.13923891135583233</c:v>
                </c:pt>
                <c:pt idx="346">
                  <c:v>-0.75716134537542334</c:v>
                </c:pt>
                <c:pt idx="347">
                  <c:v>-0.38738415572734386</c:v>
                </c:pt>
                <c:pt idx="348">
                  <c:v>-0.6735545342707816</c:v>
                </c:pt>
                <c:pt idx="349">
                  <c:v>-0.54067500641268307</c:v>
                </c:pt>
                <c:pt idx="350">
                  <c:v>-0.11062250104505456</c:v>
                </c:pt>
                <c:pt idx="351">
                  <c:v>-0.69185266755207309</c:v>
                </c:pt>
                <c:pt idx="352">
                  <c:v>-1.8096664654461136</c:v>
                </c:pt>
                <c:pt idx="353">
                  <c:v>-1.1997899020357528</c:v>
                </c:pt>
                <c:pt idx="354">
                  <c:v>0.44931157318361947</c:v>
                </c:pt>
                <c:pt idx="355">
                  <c:v>-7.3094613598301272E-2</c:v>
                </c:pt>
                <c:pt idx="356">
                  <c:v>-1.0142412109442001</c:v>
                </c:pt>
                <c:pt idx="357">
                  <c:v>-0.23897581329523909</c:v>
                </c:pt>
                <c:pt idx="358">
                  <c:v>-0.23921489687386277</c:v>
                </c:pt>
                <c:pt idx="359">
                  <c:v>-0.13285270852740894</c:v>
                </c:pt>
                <c:pt idx="360">
                  <c:v>-1.0345641875504796</c:v>
                </c:pt>
                <c:pt idx="361">
                  <c:v>-1.2358533369839719</c:v>
                </c:pt>
                <c:pt idx="362">
                  <c:v>-1.2490028098848693</c:v>
                </c:pt>
                <c:pt idx="363">
                  <c:v>-0.60617992108846774</c:v>
                </c:pt>
                <c:pt idx="364">
                  <c:v>-0.30874284412367725</c:v>
                </c:pt>
                <c:pt idx="365">
                  <c:v>-0.90198445285196716</c:v>
                </c:pt>
                <c:pt idx="366">
                  <c:v>-0.82303682605415762</c:v>
                </c:pt>
                <c:pt idx="367">
                  <c:v>-1.4711005224282703</c:v>
                </c:pt>
                <c:pt idx="368">
                  <c:v>-0.31411136315213639</c:v>
                </c:pt>
                <c:pt idx="369">
                  <c:v>-0.95916188250639856</c:v>
                </c:pt>
                <c:pt idx="370">
                  <c:v>-1.3591875314920898</c:v>
                </c:pt>
                <c:pt idx="371">
                  <c:v>-1.2231244019924592</c:v>
                </c:pt>
                <c:pt idx="372">
                  <c:v>-1.513050479118383</c:v>
                </c:pt>
                <c:pt idx="373">
                  <c:v>-0.38916244371900444</c:v>
                </c:pt>
                <c:pt idx="374">
                  <c:v>-0.21917611736026466</c:v>
                </c:pt>
                <c:pt idx="375">
                  <c:v>-0.35452918333316319</c:v>
                </c:pt>
                <c:pt idx="376">
                  <c:v>-0.20085966328888816</c:v>
                </c:pt>
                <c:pt idx="377">
                  <c:v>-0.41955847967534154</c:v>
                </c:pt>
                <c:pt idx="378">
                  <c:v>0.15152904489998953</c:v>
                </c:pt>
                <c:pt idx="379">
                  <c:v>-0.31802360301935728</c:v>
                </c:pt>
                <c:pt idx="380">
                  <c:v>-0.53067880128749856</c:v>
                </c:pt>
                <c:pt idx="381">
                  <c:v>-1.1258373159278134</c:v>
                </c:pt>
                <c:pt idx="382">
                  <c:v>-1.4495511989763177</c:v>
                </c:pt>
                <c:pt idx="383">
                  <c:v>-0.61755707464830056</c:v>
                </c:pt>
                <c:pt idx="384">
                  <c:v>0.13330605768850923</c:v>
                </c:pt>
                <c:pt idx="385">
                  <c:v>-0.37932484890539353</c:v>
                </c:pt>
                <c:pt idx="386">
                  <c:v>-0.42274331569951418</c:v>
                </c:pt>
                <c:pt idx="387">
                  <c:v>-0.36661068196406355</c:v>
                </c:pt>
                <c:pt idx="388">
                  <c:v>-0.22584253354496209</c:v>
                </c:pt>
                <c:pt idx="389">
                  <c:v>-0.95899565046240198</c:v>
                </c:pt>
                <c:pt idx="390">
                  <c:v>-0.44043327132572418</c:v>
                </c:pt>
                <c:pt idx="391">
                  <c:v>-0.88138960267694078</c:v>
                </c:pt>
                <c:pt idx="392">
                  <c:v>-0.50916292606217883</c:v>
                </c:pt>
                <c:pt idx="393">
                  <c:v>-0.20741432412656469</c:v>
                </c:pt>
                <c:pt idx="394">
                  <c:v>-0.65342434159580964</c:v>
                </c:pt>
                <c:pt idx="395">
                  <c:v>-0.73871294580809543</c:v>
                </c:pt>
                <c:pt idx="396">
                  <c:v>-0.63999967372534439</c:v>
                </c:pt>
                <c:pt idx="397">
                  <c:v>0.15246234568320194</c:v>
                </c:pt>
                <c:pt idx="398">
                  <c:v>-5.6085602248079347E-2</c:v>
                </c:pt>
                <c:pt idx="399">
                  <c:v>-0.50919206540325224</c:v>
                </c:pt>
                <c:pt idx="400">
                  <c:v>-0.50058019501015849</c:v>
                </c:pt>
                <c:pt idx="401">
                  <c:v>-0.78817546570593144</c:v>
                </c:pt>
                <c:pt idx="402">
                  <c:v>-0.67474221724164174</c:v>
                </c:pt>
                <c:pt idx="403">
                  <c:v>-1.1806414153728406</c:v>
                </c:pt>
                <c:pt idx="404">
                  <c:v>-0.12903621666238152</c:v>
                </c:pt>
                <c:pt idx="405">
                  <c:v>-0.49839722797022645</c:v>
                </c:pt>
                <c:pt idx="406">
                  <c:v>-0.56653715390198034</c:v>
                </c:pt>
                <c:pt idx="407">
                  <c:v>-1.2195579249366206</c:v>
                </c:pt>
                <c:pt idx="408">
                  <c:v>-0.85160707360998344</c:v>
                </c:pt>
                <c:pt idx="409">
                  <c:v>-0.26368706939388087</c:v>
                </c:pt>
                <c:pt idx="410">
                  <c:v>0.30200296046293262</c:v>
                </c:pt>
                <c:pt idx="411">
                  <c:v>0.50438447429452804</c:v>
                </c:pt>
                <c:pt idx="412">
                  <c:v>-0.2368466340581854</c:v>
                </c:pt>
                <c:pt idx="413">
                  <c:v>-0.81761749983952914</c:v>
                </c:pt>
                <c:pt idx="414">
                  <c:v>-0.87462760578724819</c:v>
                </c:pt>
                <c:pt idx="415">
                  <c:v>-1.1044379424653306</c:v>
                </c:pt>
                <c:pt idx="416">
                  <c:v>-0.9929336792403598</c:v>
                </c:pt>
                <c:pt idx="417">
                  <c:v>-9.0191521016524945E-3</c:v>
                </c:pt>
                <c:pt idx="418">
                  <c:v>0.5038609864755017</c:v>
                </c:pt>
                <c:pt idx="419">
                  <c:v>-0.97114388891934578</c:v>
                </c:pt>
                <c:pt idx="420">
                  <c:v>-0.36321139326991325</c:v>
                </c:pt>
                <c:pt idx="421">
                  <c:v>-3.7649681178053562E-2</c:v>
                </c:pt>
                <c:pt idx="422">
                  <c:v>0.72847775203189746</c:v>
                </c:pt>
                <c:pt idx="423">
                  <c:v>2.6975592215716659E-2</c:v>
                </c:pt>
                <c:pt idx="424">
                  <c:v>0.35698196535307591</c:v>
                </c:pt>
                <c:pt idx="425">
                  <c:v>0.84929108787062946</c:v>
                </c:pt>
                <c:pt idx="426">
                  <c:v>0.58001340542126467</c:v>
                </c:pt>
                <c:pt idx="427">
                  <c:v>3.1091797619897665E-2</c:v>
                </c:pt>
                <c:pt idx="428">
                  <c:v>1.1924910404203182</c:v>
                </c:pt>
                <c:pt idx="429">
                  <c:v>0.35622795274687924</c:v>
                </c:pt>
                <c:pt idx="430">
                  <c:v>-0.10917481272789686</c:v>
                </c:pt>
                <c:pt idx="431">
                  <c:v>0.21197249117184125</c:v>
                </c:pt>
                <c:pt idx="432">
                  <c:v>0.15142463609992829</c:v>
                </c:pt>
                <c:pt idx="433">
                  <c:v>0.38608366694494745</c:v>
                </c:pt>
                <c:pt idx="434">
                  <c:v>0.74513987170365947</c:v>
                </c:pt>
                <c:pt idx="435">
                  <c:v>-0.14149534776375372</c:v>
                </c:pt>
                <c:pt idx="436">
                  <c:v>-1.5301963133756313</c:v>
                </c:pt>
                <c:pt idx="437">
                  <c:v>-0.74633427634402949</c:v>
                </c:pt>
                <c:pt idx="438">
                  <c:v>-1.4003081044201116</c:v>
                </c:pt>
                <c:pt idx="439">
                  <c:v>-0.99497088529443278</c:v>
                </c:pt>
                <c:pt idx="440">
                  <c:v>-1.4480811926525172</c:v>
                </c:pt>
                <c:pt idx="441">
                  <c:v>-1.6756837304004568</c:v>
                </c:pt>
                <c:pt idx="442">
                  <c:v>-1.7134693058295403</c:v>
                </c:pt>
                <c:pt idx="443">
                  <c:v>-0.80871032787397379</c:v>
                </c:pt>
                <c:pt idx="444">
                  <c:v>-1.2339023133521865</c:v>
                </c:pt>
                <c:pt idx="445">
                  <c:v>-1.2524261830521244</c:v>
                </c:pt>
                <c:pt idx="446">
                  <c:v>-1.3467832445261507</c:v>
                </c:pt>
                <c:pt idx="447">
                  <c:v>-1.3522506949869673</c:v>
                </c:pt>
                <c:pt idx="448">
                  <c:v>-1.4590749520418056</c:v>
                </c:pt>
                <c:pt idx="449">
                  <c:v>-1.5094223259575656</c:v>
                </c:pt>
                <c:pt idx="450">
                  <c:v>-1.6024198145218715</c:v>
                </c:pt>
                <c:pt idx="451">
                  <c:v>-1.6497106101715397</c:v>
                </c:pt>
                <c:pt idx="452">
                  <c:v>-1.6767624233593903</c:v>
                </c:pt>
                <c:pt idx="453">
                  <c:v>-1.7793575195408584</c:v>
                </c:pt>
                <c:pt idx="454">
                  <c:v>-1.7077161567129684</c:v>
                </c:pt>
                <c:pt idx="455">
                  <c:v>-1.7538165616398649</c:v>
                </c:pt>
                <c:pt idx="456">
                  <c:v>-1.7694212707958012</c:v>
                </c:pt>
                <c:pt idx="457">
                  <c:v>-1.7667183914368279</c:v>
                </c:pt>
                <c:pt idx="458">
                  <c:v>-1.7945038743288011</c:v>
                </c:pt>
                <c:pt idx="459">
                  <c:v>-1.8565533874454143</c:v>
                </c:pt>
                <c:pt idx="460">
                  <c:v>-1.8519547348890608</c:v>
                </c:pt>
                <c:pt idx="461">
                  <c:v>-1.803956978170862</c:v>
                </c:pt>
                <c:pt idx="462">
                  <c:v>-1.7514422463963397</c:v>
                </c:pt>
                <c:pt idx="463">
                  <c:v>-1.8045447374968715</c:v>
                </c:pt>
                <c:pt idx="464">
                  <c:v>-1.7913061167422084</c:v>
                </c:pt>
                <c:pt idx="465">
                  <c:v>-1.7850667662914876</c:v>
                </c:pt>
                <c:pt idx="466">
                  <c:v>-1.8217637023533628</c:v>
                </c:pt>
                <c:pt idx="467">
                  <c:v>-1.7089203896065053</c:v>
                </c:pt>
                <c:pt idx="468">
                  <c:v>-1.7677723927669309</c:v>
                </c:pt>
                <c:pt idx="469">
                  <c:v>-1.7024213209544614</c:v>
                </c:pt>
                <c:pt idx="470">
                  <c:v>-1.6811150153836607</c:v>
                </c:pt>
                <c:pt idx="471">
                  <c:v>-1.6413314142493585</c:v>
                </c:pt>
                <c:pt idx="472">
                  <c:v>-1.6453692634221806</c:v>
                </c:pt>
                <c:pt idx="473">
                  <c:v>-1.6622247493482289</c:v>
                </c:pt>
                <c:pt idx="474">
                  <c:v>-1.6499027214117667</c:v>
                </c:pt>
                <c:pt idx="475">
                  <c:v>-1.6697592117093984</c:v>
                </c:pt>
                <c:pt idx="476">
                  <c:v>-1.6548501751409761</c:v>
                </c:pt>
                <c:pt idx="477">
                  <c:v>-1.6554799866992598</c:v>
                </c:pt>
                <c:pt idx="478">
                  <c:v>-1.653723561327225</c:v>
                </c:pt>
                <c:pt idx="479">
                  <c:v>-1.6428344266274264</c:v>
                </c:pt>
                <c:pt idx="480">
                  <c:v>-1.6346657180278612</c:v>
                </c:pt>
                <c:pt idx="481">
                  <c:v>-1.6354291583549063</c:v>
                </c:pt>
                <c:pt idx="482">
                  <c:v>-1.657204454767891</c:v>
                </c:pt>
                <c:pt idx="483">
                  <c:v>-1.6651283421481589</c:v>
                </c:pt>
                <c:pt idx="484">
                  <c:v>-1.6764669121314579</c:v>
                </c:pt>
                <c:pt idx="485">
                  <c:v>-1.6343405800463895</c:v>
                </c:pt>
                <c:pt idx="486">
                  <c:v>-1.7113348928738725</c:v>
                </c:pt>
                <c:pt idx="487">
                  <c:v>-1.7733653213805489</c:v>
                </c:pt>
                <c:pt idx="488">
                  <c:v>-1.6619467585998748</c:v>
                </c:pt>
                <c:pt idx="489">
                  <c:v>-1.6131861146791993</c:v>
                </c:pt>
                <c:pt idx="490">
                  <c:v>-1.6185969315072324</c:v>
                </c:pt>
                <c:pt idx="491">
                  <c:v>-1.6046215473271452</c:v>
                </c:pt>
                <c:pt idx="492">
                  <c:v>-1.5999357466141673</c:v>
                </c:pt>
                <c:pt idx="493">
                  <c:v>-1.552099986026434</c:v>
                </c:pt>
                <c:pt idx="494">
                  <c:v>-1.5584583043997124</c:v>
                </c:pt>
                <c:pt idx="495">
                  <c:v>-1.4979655868227582</c:v>
                </c:pt>
                <c:pt idx="496">
                  <c:v>-1.4769321005441594</c:v>
                </c:pt>
                <c:pt idx="497">
                  <c:v>-1.4800159561150217</c:v>
                </c:pt>
                <c:pt idx="498">
                  <c:v>-1.2390112054976532</c:v>
                </c:pt>
                <c:pt idx="499">
                  <c:v>-0.6462019002789976</c:v>
                </c:pt>
                <c:pt idx="500">
                  <c:v>-0.60588027097419062</c:v>
                </c:pt>
                <c:pt idx="501">
                  <c:v>-0.10897890750862782</c:v>
                </c:pt>
                <c:pt idx="502">
                  <c:v>-3.7117524957741566E-2</c:v>
                </c:pt>
                <c:pt idx="503">
                  <c:v>0.9573419137149819</c:v>
                </c:pt>
                <c:pt idx="504">
                  <c:v>2.0719165133372686</c:v>
                </c:pt>
                <c:pt idx="505">
                  <c:v>0.31294563196346825</c:v>
                </c:pt>
                <c:pt idx="506">
                  <c:v>0.622140988995179</c:v>
                </c:pt>
                <c:pt idx="507">
                  <c:v>0.55368464725258359</c:v>
                </c:pt>
                <c:pt idx="508">
                  <c:v>0.66384115724090753</c:v>
                </c:pt>
                <c:pt idx="509">
                  <c:v>-0.71660885670228325</c:v>
                </c:pt>
                <c:pt idx="510">
                  <c:v>-0.21701631241226593</c:v>
                </c:pt>
                <c:pt idx="511">
                  <c:v>3.3044023583458038</c:v>
                </c:pt>
                <c:pt idx="512">
                  <c:v>3.5025472868345453</c:v>
                </c:pt>
                <c:pt idx="513">
                  <c:v>2.6599611303869453</c:v>
                </c:pt>
                <c:pt idx="514">
                  <c:v>1.1410913467258088</c:v>
                </c:pt>
                <c:pt idx="515">
                  <c:v>2.1632657648364528</c:v>
                </c:pt>
                <c:pt idx="516">
                  <c:v>0.62734418527533586</c:v>
                </c:pt>
                <c:pt idx="517">
                  <c:v>1.1895231023098196</c:v>
                </c:pt>
                <c:pt idx="518">
                  <c:v>3.5961173366220622</c:v>
                </c:pt>
                <c:pt idx="519">
                  <c:v>2.7235278026322085</c:v>
                </c:pt>
                <c:pt idx="520">
                  <c:v>2.8888421315196533</c:v>
                </c:pt>
                <c:pt idx="521">
                  <c:v>2.4411255846753299</c:v>
                </c:pt>
                <c:pt idx="522">
                  <c:v>2.1060316479581953</c:v>
                </c:pt>
                <c:pt idx="523">
                  <c:v>1.6157003716903207</c:v>
                </c:pt>
                <c:pt idx="524">
                  <c:v>5.2195778099123462</c:v>
                </c:pt>
                <c:pt idx="525">
                  <c:v>3.7224365702220763</c:v>
                </c:pt>
                <c:pt idx="526">
                  <c:v>2.5887788268393663</c:v>
                </c:pt>
                <c:pt idx="527">
                  <c:v>2.1824860375535549</c:v>
                </c:pt>
                <c:pt idx="528">
                  <c:v>3.7629872347809123</c:v>
                </c:pt>
                <c:pt idx="529">
                  <c:v>4.6339197441495728</c:v>
                </c:pt>
                <c:pt idx="530">
                  <c:v>4.2002651186489048</c:v>
                </c:pt>
                <c:pt idx="531">
                  <c:v>2.7439583638298126</c:v>
                </c:pt>
                <c:pt idx="532">
                  <c:v>4.8626796838858732</c:v>
                </c:pt>
                <c:pt idx="533">
                  <c:v>2.7277272060269753</c:v>
                </c:pt>
                <c:pt idx="534">
                  <c:v>4.4305370196473621</c:v>
                </c:pt>
                <c:pt idx="535">
                  <c:v>3.9210220616220592</c:v>
                </c:pt>
                <c:pt idx="536">
                  <c:v>2.4767079311664331</c:v>
                </c:pt>
                <c:pt idx="537">
                  <c:v>1.5926469609460203</c:v>
                </c:pt>
                <c:pt idx="538">
                  <c:v>4.4041501121918625</c:v>
                </c:pt>
                <c:pt idx="539">
                  <c:v>3.3482893027217631</c:v>
                </c:pt>
                <c:pt idx="540">
                  <c:v>2.2431926050627715</c:v>
                </c:pt>
                <c:pt idx="541">
                  <c:v>5.5053897921370503</c:v>
                </c:pt>
                <c:pt idx="542">
                  <c:v>6.247162561346431</c:v>
                </c:pt>
                <c:pt idx="543">
                  <c:v>4.4383221271389832</c:v>
                </c:pt>
                <c:pt idx="544">
                  <c:v>2.0577569374981453</c:v>
                </c:pt>
                <c:pt idx="545">
                  <c:v>0.44803772212804738</c:v>
                </c:pt>
                <c:pt idx="546">
                  <c:v>1.9733579845971461</c:v>
                </c:pt>
                <c:pt idx="547">
                  <c:v>2.8368996128651291</c:v>
                </c:pt>
                <c:pt idx="548">
                  <c:v>3.3991801239288577</c:v>
                </c:pt>
                <c:pt idx="549">
                  <c:v>3.8428520732181171</c:v>
                </c:pt>
                <c:pt idx="550">
                  <c:v>2.3064318650615978</c:v>
                </c:pt>
                <c:pt idx="551">
                  <c:v>1.4255350626162122</c:v>
                </c:pt>
                <c:pt idx="552">
                  <c:v>1.5564957911040067</c:v>
                </c:pt>
                <c:pt idx="553">
                  <c:v>2.4351212839178737</c:v>
                </c:pt>
                <c:pt idx="554">
                  <c:v>2.3559536470037057</c:v>
                </c:pt>
                <c:pt idx="555">
                  <c:v>4.6276915730124824</c:v>
                </c:pt>
                <c:pt idx="556">
                  <c:v>3.2509781715028829</c:v>
                </c:pt>
                <c:pt idx="557">
                  <c:v>0.80493236950548441</c:v>
                </c:pt>
                <c:pt idx="558">
                  <c:v>4.8371469501609425</c:v>
                </c:pt>
                <c:pt idx="559">
                  <c:v>4.4201463496713833</c:v>
                </c:pt>
                <c:pt idx="560">
                  <c:v>6.7851531525570552</c:v>
                </c:pt>
                <c:pt idx="561">
                  <c:v>7.341480337668127</c:v>
                </c:pt>
                <c:pt idx="562">
                  <c:v>7.7078274476667037</c:v>
                </c:pt>
                <c:pt idx="563">
                  <c:v>6.53658910366185</c:v>
                </c:pt>
                <c:pt idx="564">
                  <c:v>5.6189567997536383</c:v>
                </c:pt>
                <c:pt idx="565">
                  <c:v>3.040520172685679</c:v>
                </c:pt>
                <c:pt idx="566">
                  <c:v>3.1936689528571094</c:v>
                </c:pt>
                <c:pt idx="567">
                  <c:v>2.3208096072165674</c:v>
                </c:pt>
                <c:pt idx="568">
                  <c:v>2.8300918541814601</c:v>
                </c:pt>
                <c:pt idx="569">
                  <c:v>3.6743102377369885</c:v>
                </c:pt>
                <c:pt idx="570">
                  <c:v>5.3408011799774062</c:v>
                </c:pt>
                <c:pt idx="571">
                  <c:v>5.2909896130160945</c:v>
                </c:pt>
                <c:pt idx="572">
                  <c:v>3.3955261116035085</c:v>
                </c:pt>
                <c:pt idx="573">
                  <c:v>3.2110266492466621</c:v>
                </c:pt>
                <c:pt idx="574">
                  <c:v>3.7144821344662682</c:v>
                </c:pt>
                <c:pt idx="575">
                  <c:v>2.1657236802424373</c:v>
                </c:pt>
                <c:pt idx="576">
                  <c:v>0.95996476819603105</c:v>
                </c:pt>
                <c:pt idx="577">
                  <c:v>0.72541175440735683</c:v>
                </c:pt>
                <c:pt idx="578">
                  <c:v>0.30725896455023882</c:v>
                </c:pt>
                <c:pt idx="579">
                  <c:v>3.5483979970571733</c:v>
                </c:pt>
                <c:pt idx="580">
                  <c:v>3.3654566489345505</c:v>
                </c:pt>
                <c:pt idx="581">
                  <c:v>3.9741468637632393</c:v>
                </c:pt>
                <c:pt idx="582">
                  <c:v>1.6965537897856597</c:v>
                </c:pt>
                <c:pt idx="583">
                  <c:v>-0.124868333119732</c:v>
                </c:pt>
                <c:pt idx="584">
                  <c:v>1.1954097389007656</c:v>
                </c:pt>
                <c:pt idx="585">
                  <c:v>1.5065596672232173</c:v>
                </c:pt>
                <c:pt idx="586">
                  <c:v>0.98532487347031683</c:v>
                </c:pt>
                <c:pt idx="587">
                  <c:v>2.6320431069408401</c:v>
                </c:pt>
                <c:pt idx="588">
                  <c:v>2.0639102412534749</c:v>
                </c:pt>
                <c:pt idx="589">
                  <c:v>4.9047154362607088</c:v>
                </c:pt>
                <c:pt idx="590">
                  <c:v>5.766230738090405</c:v>
                </c:pt>
                <c:pt idx="591">
                  <c:v>3.4650265532550018</c:v>
                </c:pt>
                <c:pt idx="592">
                  <c:v>3.6416639912495219</c:v>
                </c:pt>
                <c:pt idx="593">
                  <c:v>5.4097936029971034</c:v>
                </c:pt>
                <c:pt idx="594">
                  <c:v>5.0602111726242738</c:v>
                </c:pt>
                <c:pt idx="595">
                  <c:v>5.7278352711657154</c:v>
                </c:pt>
                <c:pt idx="596">
                  <c:v>4.5244384959511557</c:v>
                </c:pt>
                <c:pt idx="597">
                  <c:v>2.8592949897260467</c:v>
                </c:pt>
                <c:pt idx="598">
                  <c:v>4.7076935394772761</c:v>
                </c:pt>
                <c:pt idx="599">
                  <c:v>2.9371370098982719</c:v>
                </c:pt>
                <c:pt idx="600">
                  <c:v>2.3011342365025778</c:v>
                </c:pt>
                <c:pt idx="601">
                  <c:v>4.9929185929772801</c:v>
                </c:pt>
                <c:pt idx="602">
                  <c:v>1.4971253304530308</c:v>
                </c:pt>
                <c:pt idx="603">
                  <c:v>0.32113962346793645</c:v>
                </c:pt>
                <c:pt idx="604">
                  <c:v>1.7493626007190066</c:v>
                </c:pt>
                <c:pt idx="605">
                  <c:v>1.0271936315699115</c:v>
                </c:pt>
                <c:pt idx="606">
                  <c:v>5.9643701298023988</c:v>
                </c:pt>
                <c:pt idx="607">
                  <c:v>1.9769254524544366</c:v>
                </c:pt>
                <c:pt idx="608">
                  <c:v>1.7799558505467661</c:v>
                </c:pt>
                <c:pt idx="609">
                  <c:v>5.0273998612822339</c:v>
                </c:pt>
                <c:pt idx="610">
                  <c:v>8.0328953817441544</c:v>
                </c:pt>
                <c:pt idx="611">
                  <c:v>6.0193961414452328</c:v>
                </c:pt>
                <c:pt idx="612">
                  <c:v>7.391853706293972</c:v>
                </c:pt>
                <c:pt idx="613">
                  <c:v>5.7054575205134679</c:v>
                </c:pt>
                <c:pt idx="614">
                  <c:v>6.5744206495858215</c:v>
                </c:pt>
                <c:pt idx="615">
                  <c:v>5.1097696028335911</c:v>
                </c:pt>
                <c:pt idx="616">
                  <c:v>4.7789454975060046</c:v>
                </c:pt>
                <c:pt idx="617">
                  <c:v>4.4756469205845084</c:v>
                </c:pt>
                <c:pt idx="618">
                  <c:v>5.3231054070035366</c:v>
                </c:pt>
                <c:pt idx="619">
                  <c:v>4.8881268836701857</c:v>
                </c:pt>
                <c:pt idx="620">
                  <c:v>3.8139462222160692</c:v>
                </c:pt>
                <c:pt idx="621">
                  <c:v>4.2141551406410516</c:v>
                </c:pt>
                <c:pt idx="622">
                  <c:v>4.2898864802001446</c:v>
                </c:pt>
                <c:pt idx="623">
                  <c:v>3.2152002517208733</c:v>
                </c:pt>
                <c:pt idx="624">
                  <c:v>2.78158631244112</c:v>
                </c:pt>
                <c:pt idx="625">
                  <c:v>2.5692739575346901</c:v>
                </c:pt>
                <c:pt idx="626">
                  <c:v>2.435046289219478</c:v>
                </c:pt>
                <c:pt idx="627">
                  <c:v>3.4129311001856233</c:v>
                </c:pt>
                <c:pt idx="628">
                  <c:v>5.5614712283649004</c:v>
                </c:pt>
                <c:pt idx="629">
                  <c:v>4.350965143333374</c:v>
                </c:pt>
                <c:pt idx="630">
                  <c:v>4.0159110476642894</c:v>
                </c:pt>
                <c:pt idx="631">
                  <c:v>3.333329755021941</c:v>
                </c:pt>
                <c:pt idx="632">
                  <c:v>2.0601323801987315</c:v>
                </c:pt>
                <c:pt idx="633">
                  <c:v>1.5100744983218561</c:v>
                </c:pt>
                <c:pt idx="634">
                  <c:v>2.1154497770934144</c:v>
                </c:pt>
                <c:pt idx="635">
                  <c:v>2.2566184776960929</c:v>
                </c:pt>
                <c:pt idx="636">
                  <c:v>4.1436933310367907</c:v>
                </c:pt>
                <c:pt idx="637">
                  <c:v>2.9161303125861848</c:v>
                </c:pt>
                <c:pt idx="638">
                  <c:v>2.8513252889018292</c:v>
                </c:pt>
                <c:pt idx="639">
                  <c:v>2.8940190340111971</c:v>
                </c:pt>
                <c:pt idx="640">
                  <c:v>5.2973430844149956</c:v>
                </c:pt>
                <c:pt idx="641">
                  <c:v>3.8820792795448145</c:v>
                </c:pt>
                <c:pt idx="642">
                  <c:v>3.1589541654370668</c:v>
                </c:pt>
                <c:pt idx="643">
                  <c:v>1.6628149588492125</c:v>
                </c:pt>
                <c:pt idx="644">
                  <c:v>0.67226726923105273</c:v>
                </c:pt>
                <c:pt idx="645">
                  <c:v>3.7189082917003735</c:v>
                </c:pt>
                <c:pt idx="646">
                  <c:v>4.98410961081166</c:v>
                </c:pt>
                <c:pt idx="647">
                  <c:v>6.2319853284223399</c:v>
                </c:pt>
                <c:pt idx="648">
                  <c:v>3.2898427924073381</c:v>
                </c:pt>
                <c:pt idx="649">
                  <c:v>3.3100841845993711</c:v>
                </c:pt>
                <c:pt idx="650">
                  <c:v>4.5808760109772191</c:v>
                </c:pt>
                <c:pt idx="651">
                  <c:v>4.3659402924784878</c:v>
                </c:pt>
                <c:pt idx="652">
                  <c:v>5.7112225857654515</c:v>
                </c:pt>
                <c:pt idx="653">
                  <c:v>3.2371023911403674</c:v>
                </c:pt>
                <c:pt idx="654">
                  <c:v>3.1789712129785652</c:v>
                </c:pt>
                <c:pt idx="655">
                  <c:v>2.2172002600147622</c:v>
                </c:pt>
                <c:pt idx="656">
                  <c:v>3.3677896648345085</c:v>
                </c:pt>
                <c:pt idx="657">
                  <c:v>4.5806686353676129</c:v>
                </c:pt>
                <c:pt idx="658">
                  <c:v>6.0130640618749842</c:v>
                </c:pt>
                <c:pt idx="659">
                  <c:v>5.0671261594981365</c:v>
                </c:pt>
                <c:pt idx="660">
                  <c:v>4.7696399335592226</c:v>
                </c:pt>
                <c:pt idx="661">
                  <c:v>5.2999984432400176</c:v>
                </c:pt>
                <c:pt idx="662">
                  <c:v>2.4958030019570865</c:v>
                </c:pt>
                <c:pt idx="663">
                  <c:v>0.74589629904059374</c:v>
                </c:pt>
                <c:pt idx="664">
                  <c:v>2.5769572709009814</c:v>
                </c:pt>
                <c:pt idx="665">
                  <c:v>2.9615158962740917</c:v>
                </c:pt>
                <c:pt idx="666">
                  <c:v>2.42917129027449</c:v>
                </c:pt>
                <c:pt idx="667">
                  <c:v>3.4257551517759444</c:v>
                </c:pt>
                <c:pt idx="668">
                  <c:v>4.4399983691219109</c:v>
                </c:pt>
                <c:pt idx="669">
                  <c:v>2.4589281214363545</c:v>
                </c:pt>
                <c:pt idx="670">
                  <c:v>2.8815972059507589</c:v>
                </c:pt>
                <c:pt idx="671">
                  <c:v>3.2529371536815899</c:v>
                </c:pt>
                <c:pt idx="672">
                  <c:v>2.0083525817038095</c:v>
                </c:pt>
                <c:pt idx="673">
                  <c:v>4.4189413612378274</c:v>
                </c:pt>
                <c:pt idx="674">
                  <c:v>2.8095937842272156</c:v>
                </c:pt>
                <c:pt idx="675">
                  <c:v>4.8891600130633979</c:v>
                </c:pt>
                <c:pt idx="676">
                  <c:v>4.7505641028973038</c:v>
                </c:pt>
                <c:pt idx="677">
                  <c:v>5.1485082160869</c:v>
                </c:pt>
                <c:pt idx="678">
                  <c:v>5.7756120079345834</c:v>
                </c:pt>
                <c:pt idx="679">
                  <c:v>3.6721844752004684</c:v>
                </c:pt>
                <c:pt idx="680">
                  <c:v>2.0585451024009327</c:v>
                </c:pt>
                <c:pt idx="681">
                  <c:v>4.5000693133970255</c:v>
                </c:pt>
                <c:pt idx="682">
                  <c:v>7.0492325707329329</c:v>
                </c:pt>
                <c:pt idx="683">
                  <c:v>6.8079004153805638</c:v>
                </c:pt>
                <c:pt idx="684">
                  <c:v>10.279948646140969</c:v>
                </c:pt>
                <c:pt idx="685">
                  <c:v>6.8103841548968198</c:v>
                </c:pt>
                <c:pt idx="686">
                  <c:v>4.0175214416969034</c:v>
                </c:pt>
                <c:pt idx="687">
                  <c:v>3.359821186400902</c:v>
                </c:pt>
                <c:pt idx="688">
                  <c:v>1.2826759479050098</c:v>
                </c:pt>
                <c:pt idx="689">
                  <c:v>4.3079796956515199</c:v>
                </c:pt>
                <c:pt idx="690">
                  <c:v>3.658094786674515</c:v>
                </c:pt>
                <c:pt idx="691">
                  <c:v>2.7581149094042856</c:v>
                </c:pt>
                <c:pt idx="692">
                  <c:v>3.0499014305518046</c:v>
                </c:pt>
                <c:pt idx="693">
                  <c:v>3.3604954005742926</c:v>
                </c:pt>
                <c:pt idx="694">
                  <c:v>2.9761405089725357</c:v>
                </c:pt>
                <c:pt idx="695">
                  <c:v>2.7296865542279614</c:v>
                </c:pt>
                <c:pt idx="696">
                  <c:v>1.516540225598606</c:v>
                </c:pt>
                <c:pt idx="697">
                  <c:v>1.1565938247861784</c:v>
                </c:pt>
                <c:pt idx="698">
                  <c:v>0.6328958703247678</c:v>
                </c:pt>
                <c:pt idx="699">
                  <c:v>1.0648309205939399</c:v>
                </c:pt>
                <c:pt idx="700">
                  <c:v>0.57201555064697596</c:v>
                </c:pt>
                <c:pt idx="701">
                  <c:v>0.89803958759469005</c:v>
                </c:pt>
                <c:pt idx="702">
                  <c:v>0.98097184606635857</c:v>
                </c:pt>
                <c:pt idx="703">
                  <c:v>0.56982058692250925</c:v>
                </c:pt>
                <c:pt idx="704">
                  <c:v>0.38995537644701539</c:v>
                </c:pt>
                <c:pt idx="705">
                  <c:v>0.42604794948266633</c:v>
                </c:pt>
                <c:pt idx="706">
                  <c:v>0.38965876530067112</c:v>
                </c:pt>
                <c:pt idx="707">
                  <c:v>0.42869693120234365</c:v>
                </c:pt>
                <c:pt idx="708">
                  <c:v>0.48578196906214899</c:v>
                </c:pt>
                <c:pt idx="709">
                  <c:v>0.54037603963762448</c:v>
                </c:pt>
                <c:pt idx="710">
                  <c:v>0.50625291569006414</c:v>
                </c:pt>
                <c:pt idx="711">
                  <c:v>0.39941416461536372</c:v>
                </c:pt>
                <c:pt idx="712">
                  <c:v>0.18626038486362351</c:v>
                </c:pt>
                <c:pt idx="713">
                  <c:v>0.22123603741239783</c:v>
                </c:pt>
                <c:pt idx="714">
                  <c:v>0.3163259537690033</c:v>
                </c:pt>
                <c:pt idx="715">
                  <c:v>0.21133290524187887</c:v>
                </c:pt>
                <c:pt idx="716">
                  <c:v>0.15050008677499616</c:v>
                </c:pt>
                <c:pt idx="717">
                  <c:v>0.15803702032914924</c:v>
                </c:pt>
                <c:pt idx="718">
                  <c:v>8.4090702819217267E-2</c:v>
                </c:pt>
                <c:pt idx="719">
                  <c:v>0.21189024840424509</c:v>
                </c:pt>
                <c:pt idx="720">
                  <c:v>0.14041451367367008</c:v>
                </c:pt>
                <c:pt idx="721">
                  <c:v>0.143334257861083</c:v>
                </c:pt>
                <c:pt idx="722">
                  <c:v>0.11777359570634971</c:v>
                </c:pt>
                <c:pt idx="723">
                  <c:v>0.15378672143258054</c:v>
                </c:pt>
                <c:pt idx="724">
                  <c:v>0.16398806026423074</c:v>
                </c:pt>
                <c:pt idx="725">
                  <c:v>0.12421858458234736</c:v>
                </c:pt>
                <c:pt idx="726">
                  <c:v>0.17458874677204195</c:v>
                </c:pt>
                <c:pt idx="727">
                  <c:v>0.19480347437181855</c:v>
                </c:pt>
                <c:pt idx="728">
                  <c:v>0.22195890540610552</c:v>
                </c:pt>
                <c:pt idx="729">
                  <c:v>0.2019090210325869</c:v>
                </c:pt>
                <c:pt idx="730">
                  <c:v>0.25603719309110762</c:v>
                </c:pt>
                <c:pt idx="731">
                  <c:v>0.18842992862747598</c:v>
                </c:pt>
                <c:pt idx="732">
                  <c:v>0.19338042039630521</c:v>
                </c:pt>
                <c:pt idx="733">
                  <c:v>0.24295519860709769</c:v>
                </c:pt>
                <c:pt idx="734">
                  <c:v>0.19810441646082033</c:v>
                </c:pt>
                <c:pt idx="735">
                  <c:v>0.2395632569275663</c:v>
                </c:pt>
                <c:pt idx="736">
                  <c:v>0.23400729442275559</c:v>
                </c:pt>
                <c:pt idx="737">
                  <c:v>0.21976721875835992</c:v>
                </c:pt>
                <c:pt idx="738">
                  <c:v>1.0326844326619122</c:v>
                </c:pt>
                <c:pt idx="739">
                  <c:v>2.0351935665019139</c:v>
                </c:pt>
                <c:pt idx="740">
                  <c:v>1.0844803106045409</c:v>
                </c:pt>
                <c:pt idx="741">
                  <c:v>1.0733329312973883</c:v>
                </c:pt>
                <c:pt idx="742">
                  <c:v>0.64990131931820239</c:v>
                </c:pt>
                <c:pt idx="743">
                  <c:v>1.6262520493814825</c:v>
                </c:pt>
                <c:pt idx="744">
                  <c:v>3.555243501657579</c:v>
                </c:pt>
                <c:pt idx="745">
                  <c:v>3.3596810187057735</c:v>
                </c:pt>
                <c:pt idx="746">
                  <c:v>3.1704553273856018</c:v>
                </c:pt>
                <c:pt idx="747">
                  <c:v>5.1415189264208188</c:v>
                </c:pt>
                <c:pt idx="748">
                  <c:v>5.1197759061474502</c:v>
                </c:pt>
                <c:pt idx="749">
                  <c:v>3.5785238369565597</c:v>
                </c:pt>
                <c:pt idx="750">
                  <c:v>2.3652377785969403</c:v>
                </c:pt>
                <c:pt idx="751">
                  <c:v>4.8375838174950392</c:v>
                </c:pt>
                <c:pt idx="752">
                  <c:v>8.1752027990789067</c:v>
                </c:pt>
                <c:pt idx="753">
                  <c:v>6.2295434349630359</c:v>
                </c:pt>
                <c:pt idx="754">
                  <c:v>6.9154165892473802</c:v>
                </c:pt>
                <c:pt idx="755">
                  <c:v>4.411728198173348</c:v>
                </c:pt>
                <c:pt idx="756">
                  <c:v>4.1934630335969558</c:v>
                </c:pt>
                <c:pt idx="757">
                  <c:v>3.9578317967421062</c:v>
                </c:pt>
                <c:pt idx="758">
                  <c:v>3.091102607282592</c:v>
                </c:pt>
                <c:pt idx="759">
                  <c:v>3.8230121345593115</c:v>
                </c:pt>
                <c:pt idx="760">
                  <c:v>6.7798012219250197</c:v>
                </c:pt>
                <c:pt idx="761">
                  <c:v>3.556006077777274</c:v>
                </c:pt>
                <c:pt idx="762">
                  <c:v>5.6292534815065132</c:v>
                </c:pt>
                <c:pt idx="763">
                  <c:v>6.9266442287901464</c:v>
                </c:pt>
                <c:pt idx="764">
                  <c:v>4.8967334352685299</c:v>
                </c:pt>
                <c:pt idx="765">
                  <c:v>6.6813715947485086</c:v>
                </c:pt>
                <c:pt idx="766">
                  <c:v>7.5214066313495476</c:v>
                </c:pt>
                <c:pt idx="767">
                  <c:v>7.1557384588377566</c:v>
                </c:pt>
                <c:pt idx="768">
                  <c:v>3.3749479303409324</c:v>
                </c:pt>
                <c:pt idx="769">
                  <c:v>1.6252447421279181</c:v>
                </c:pt>
                <c:pt idx="770">
                  <c:v>4.469106841019288</c:v>
                </c:pt>
                <c:pt idx="771">
                  <c:v>4.2495687248485066</c:v>
                </c:pt>
                <c:pt idx="772">
                  <c:v>3.2487885613104339</c:v>
                </c:pt>
                <c:pt idx="773">
                  <c:v>3.9019291949392576</c:v>
                </c:pt>
                <c:pt idx="774">
                  <c:v>5.6887928631312201</c:v>
                </c:pt>
                <c:pt idx="775">
                  <c:v>5.0453983552774968</c:v>
                </c:pt>
                <c:pt idx="776">
                  <c:v>5.0360794762851491</c:v>
                </c:pt>
                <c:pt idx="777">
                  <c:v>9.5044684757018985</c:v>
                </c:pt>
                <c:pt idx="778">
                  <c:v>5.8254964962437983</c:v>
                </c:pt>
                <c:pt idx="779">
                  <c:v>4.385749533610106</c:v>
                </c:pt>
                <c:pt idx="780">
                  <c:v>3.6089585238965216</c:v>
                </c:pt>
                <c:pt idx="781">
                  <c:v>8.5919406680150079</c:v>
                </c:pt>
                <c:pt idx="782">
                  <c:v>6.3691501660571799</c:v>
                </c:pt>
                <c:pt idx="783">
                  <c:v>2.7244595434697261</c:v>
                </c:pt>
                <c:pt idx="784">
                  <c:v>3.4873441497569768</c:v>
                </c:pt>
                <c:pt idx="785">
                  <c:v>1.2343642669836341</c:v>
                </c:pt>
                <c:pt idx="786">
                  <c:v>1.3771460032653615</c:v>
                </c:pt>
                <c:pt idx="787">
                  <c:v>4.4598406181222909</c:v>
                </c:pt>
                <c:pt idx="788">
                  <c:v>12.341840175081876</c:v>
                </c:pt>
                <c:pt idx="789">
                  <c:v>13.954638400631648</c:v>
                </c:pt>
                <c:pt idx="790">
                  <c:v>9.7337538909776598</c:v>
                </c:pt>
                <c:pt idx="791">
                  <c:v>10.037501676199245</c:v>
                </c:pt>
                <c:pt idx="792">
                  <c:v>7.8944473967807571</c:v>
                </c:pt>
                <c:pt idx="793">
                  <c:v>5.8641337558683837</c:v>
                </c:pt>
                <c:pt idx="794">
                  <c:v>8.319870204129332</c:v>
                </c:pt>
                <c:pt idx="795">
                  <c:v>10.075229493562443</c:v>
                </c:pt>
                <c:pt idx="796">
                  <c:v>6.533305027683511</c:v>
                </c:pt>
                <c:pt idx="797">
                  <c:v>5.2617896872041108</c:v>
                </c:pt>
                <c:pt idx="798">
                  <c:v>6.7091996743819831</c:v>
                </c:pt>
                <c:pt idx="799">
                  <c:v>9.8009174086156499</c:v>
                </c:pt>
                <c:pt idx="800">
                  <c:v>1.5936732553857191</c:v>
                </c:pt>
                <c:pt idx="801">
                  <c:v>5.3844386417194361</c:v>
                </c:pt>
                <c:pt idx="802">
                  <c:v>9.4720229088762657</c:v>
                </c:pt>
                <c:pt idx="803">
                  <c:v>6.7233909354428967</c:v>
                </c:pt>
                <c:pt idx="804">
                  <c:v>4.114333684942439</c:v>
                </c:pt>
                <c:pt idx="805">
                  <c:v>4.4417894000160274</c:v>
                </c:pt>
                <c:pt idx="806">
                  <c:v>8.787623202733986</c:v>
                </c:pt>
                <c:pt idx="807">
                  <c:v>8.4074276738517639</c:v>
                </c:pt>
                <c:pt idx="808">
                  <c:v>6.1350477539509836</c:v>
                </c:pt>
                <c:pt idx="809">
                  <c:v>4.3041152891536534</c:v>
                </c:pt>
                <c:pt idx="810">
                  <c:v>5.3508929689827678</c:v>
                </c:pt>
                <c:pt idx="811">
                  <c:v>6.5012515025980928</c:v>
                </c:pt>
                <c:pt idx="812">
                  <c:v>3.3847874860491678</c:v>
                </c:pt>
                <c:pt idx="813">
                  <c:v>4.7538834374937551</c:v>
                </c:pt>
                <c:pt idx="814">
                  <c:v>10.835344416567594</c:v>
                </c:pt>
                <c:pt idx="815">
                  <c:v>9.4491395559632156</c:v>
                </c:pt>
                <c:pt idx="816">
                  <c:v>9.1365366731668285</c:v>
                </c:pt>
                <c:pt idx="817">
                  <c:v>8.2858030380174483</c:v>
                </c:pt>
                <c:pt idx="818">
                  <c:v>9.6370631914863836</c:v>
                </c:pt>
                <c:pt idx="819">
                  <c:v>5.9060731362204137</c:v>
                </c:pt>
                <c:pt idx="820">
                  <c:v>9.6390826531766454</c:v>
                </c:pt>
                <c:pt idx="821">
                  <c:v>7.422774275832678</c:v>
                </c:pt>
                <c:pt idx="822">
                  <c:v>9.7670584005410621</c:v>
                </c:pt>
                <c:pt idx="823">
                  <c:v>7.2803093618313941</c:v>
                </c:pt>
                <c:pt idx="824">
                  <c:v>6.4656620562023708</c:v>
                </c:pt>
                <c:pt idx="825">
                  <c:v>7.5111117856102698</c:v>
                </c:pt>
                <c:pt idx="826">
                  <c:v>7.7479001043956774</c:v>
                </c:pt>
                <c:pt idx="827">
                  <c:v>8.8101072720818134</c:v>
                </c:pt>
                <c:pt idx="828">
                  <c:v>7.2935671909052147</c:v>
                </c:pt>
                <c:pt idx="829">
                  <c:v>5.5877000768718821</c:v>
                </c:pt>
                <c:pt idx="830">
                  <c:v>7.2484069828566806</c:v>
                </c:pt>
                <c:pt idx="831">
                  <c:v>5.1874139355943649</c:v>
                </c:pt>
                <c:pt idx="832">
                  <c:v>12.413003405704314</c:v>
                </c:pt>
                <c:pt idx="833">
                  <c:v>9.7590658216097914</c:v>
                </c:pt>
                <c:pt idx="834">
                  <c:v>8.416843393165351</c:v>
                </c:pt>
                <c:pt idx="835">
                  <c:v>7.5479179239762217</c:v>
                </c:pt>
                <c:pt idx="836">
                  <c:v>7.0115100606654268</c:v>
                </c:pt>
                <c:pt idx="837">
                  <c:v>5.9168951576075823</c:v>
                </c:pt>
                <c:pt idx="838">
                  <c:v>6.1037042474904712</c:v>
                </c:pt>
                <c:pt idx="839">
                  <c:v>6.7266724417642472</c:v>
                </c:pt>
                <c:pt idx="840">
                  <c:v>5.0521780788951087</c:v>
                </c:pt>
                <c:pt idx="841">
                  <c:v>5.6697470435504993</c:v>
                </c:pt>
                <c:pt idx="842">
                  <c:v>7.657676489588205</c:v>
                </c:pt>
                <c:pt idx="843">
                  <c:v>7.7414925428192944</c:v>
                </c:pt>
                <c:pt idx="844">
                  <c:v>11.502065446695042</c:v>
                </c:pt>
                <c:pt idx="845">
                  <c:v>13.578244234134873</c:v>
                </c:pt>
                <c:pt idx="846">
                  <c:v>10.436478668400294</c:v>
                </c:pt>
                <c:pt idx="847">
                  <c:v>7.8832725687998151</c:v>
                </c:pt>
                <c:pt idx="848">
                  <c:v>9.5931132456132602</c:v>
                </c:pt>
                <c:pt idx="849">
                  <c:v>11.561709069841708</c:v>
                </c:pt>
                <c:pt idx="850">
                  <c:v>5.3596688423408594</c:v>
                </c:pt>
                <c:pt idx="851">
                  <c:v>6.0023315010767853</c:v>
                </c:pt>
                <c:pt idx="852">
                  <c:v>6.8450052826753875</c:v>
                </c:pt>
                <c:pt idx="853">
                  <c:v>5.7303271938395568</c:v>
                </c:pt>
                <c:pt idx="854">
                  <c:v>10.229957059216488</c:v>
                </c:pt>
                <c:pt idx="855">
                  <c:v>8.3107719108820319</c:v>
                </c:pt>
                <c:pt idx="856">
                  <c:v>6.8780357376164165</c:v>
                </c:pt>
                <c:pt idx="857">
                  <c:v>4.6938092760670518</c:v>
                </c:pt>
                <c:pt idx="858">
                  <c:v>3.6043097275964664</c:v>
                </c:pt>
                <c:pt idx="859">
                  <c:v>10.548698790374832</c:v>
                </c:pt>
                <c:pt idx="860">
                  <c:v>14.449502791503456</c:v>
                </c:pt>
                <c:pt idx="861">
                  <c:v>11.71169233218915</c:v>
                </c:pt>
                <c:pt idx="862">
                  <c:v>8.0162040136844244</c:v>
                </c:pt>
                <c:pt idx="863">
                  <c:v>4.9738502261355233</c:v>
                </c:pt>
                <c:pt idx="864">
                  <c:v>5.1322349462913586</c:v>
                </c:pt>
                <c:pt idx="865">
                  <c:v>8.1248125284444033</c:v>
                </c:pt>
                <c:pt idx="866">
                  <c:v>6.7591747293589854</c:v>
                </c:pt>
                <c:pt idx="867">
                  <c:v>5.8348164062633545</c:v>
                </c:pt>
                <c:pt idx="868">
                  <c:v>2.713694942740752</c:v>
                </c:pt>
                <c:pt idx="869">
                  <c:v>2.3863637509813129</c:v>
                </c:pt>
                <c:pt idx="870">
                  <c:v>3.5219343151187243</c:v>
                </c:pt>
                <c:pt idx="871">
                  <c:v>2.939136271003473</c:v>
                </c:pt>
                <c:pt idx="872">
                  <c:v>10.477145559718492</c:v>
                </c:pt>
                <c:pt idx="873">
                  <c:v>10.298314968887013</c:v>
                </c:pt>
                <c:pt idx="874">
                  <c:v>8.0212258254436559</c:v>
                </c:pt>
                <c:pt idx="875">
                  <c:v>7.4530701328975884</c:v>
                </c:pt>
                <c:pt idx="876">
                  <c:v>5.9826280336224062</c:v>
                </c:pt>
                <c:pt idx="877">
                  <c:v>8.6710323614261569</c:v>
                </c:pt>
                <c:pt idx="878">
                  <c:v>7.5078863580484327</c:v>
                </c:pt>
                <c:pt idx="879">
                  <c:v>6.203565787387455</c:v>
                </c:pt>
                <c:pt idx="880">
                  <c:v>9.1099781262323312</c:v>
                </c:pt>
                <c:pt idx="881">
                  <c:v>8.067830111500907</c:v>
                </c:pt>
                <c:pt idx="882">
                  <c:v>11.799739384467367</c:v>
                </c:pt>
                <c:pt idx="883">
                  <c:v>7.4600087740272158</c:v>
                </c:pt>
                <c:pt idx="884">
                  <c:v>5.6718181681112201</c:v>
                </c:pt>
                <c:pt idx="885">
                  <c:v>8.1716887296933383</c:v>
                </c:pt>
                <c:pt idx="886">
                  <c:v>5.1452233123834512</c:v>
                </c:pt>
                <c:pt idx="887">
                  <c:v>7.1085700284380664</c:v>
                </c:pt>
                <c:pt idx="888">
                  <c:v>9.2410493081258487</c:v>
                </c:pt>
                <c:pt idx="889">
                  <c:v>7.3909224659935324</c:v>
                </c:pt>
                <c:pt idx="890">
                  <c:v>4.3227826026591032</c:v>
                </c:pt>
                <c:pt idx="891">
                  <c:v>3.9363213661942731</c:v>
                </c:pt>
                <c:pt idx="892">
                  <c:v>3.5874746662558965</c:v>
                </c:pt>
                <c:pt idx="893">
                  <c:v>3.8086507090666966</c:v>
                </c:pt>
                <c:pt idx="894">
                  <c:v>5.2818460909375808</c:v>
                </c:pt>
                <c:pt idx="895">
                  <c:v>4.5330217025494557</c:v>
                </c:pt>
                <c:pt idx="896">
                  <c:v>5.5004508727567458</c:v>
                </c:pt>
                <c:pt idx="897">
                  <c:v>6.2413369345771024</c:v>
                </c:pt>
                <c:pt idx="898">
                  <c:v>4.6029491849554631</c:v>
                </c:pt>
                <c:pt idx="899">
                  <c:v>3.6826740494625754</c:v>
                </c:pt>
                <c:pt idx="900">
                  <c:v>5.1686208093523973</c:v>
                </c:pt>
                <c:pt idx="901">
                  <c:v>7.4823878407181965</c:v>
                </c:pt>
                <c:pt idx="902">
                  <c:v>4.8658679317532982</c:v>
                </c:pt>
                <c:pt idx="903">
                  <c:v>4.6892179503430604</c:v>
                </c:pt>
                <c:pt idx="904">
                  <c:v>4.9794106916957741</c:v>
                </c:pt>
                <c:pt idx="905">
                  <c:v>5.1651931145919043</c:v>
                </c:pt>
                <c:pt idx="906">
                  <c:v>7.4347870141884043</c:v>
                </c:pt>
                <c:pt idx="907">
                  <c:v>8.2282456554120369</c:v>
                </c:pt>
                <c:pt idx="908">
                  <c:v>6.927629058643392</c:v>
                </c:pt>
                <c:pt idx="909">
                  <c:v>6.7384446408862768</c:v>
                </c:pt>
                <c:pt idx="910">
                  <c:v>5.3398156782547446</c:v>
                </c:pt>
                <c:pt idx="911">
                  <c:v>10.798431055360581</c:v>
                </c:pt>
                <c:pt idx="912">
                  <c:v>8.9051511655973243</c:v>
                </c:pt>
                <c:pt idx="913">
                  <c:v>11.221510418961566</c:v>
                </c:pt>
                <c:pt idx="914">
                  <c:v>10.1155282257411</c:v>
                </c:pt>
                <c:pt idx="915">
                  <c:v>10.271875364132709</c:v>
                </c:pt>
                <c:pt idx="916">
                  <c:v>8.7578187179247138</c:v>
                </c:pt>
                <c:pt idx="917">
                  <c:v>7.6658626629067639</c:v>
                </c:pt>
                <c:pt idx="918">
                  <c:v>5.9353854302913174</c:v>
                </c:pt>
                <c:pt idx="919">
                  <c:v>4.3692551722010808</c:v>
                </c:pt>
                <c:pt idx="920">
                  <c:v>10.175650854343532</c:v>
                </c:pt>
                <c:pt idx="921">
                  <c:v>14.061171967121755</c:v>
                </c:pt>
                <c:pt idx="922">
                  <c:v>14.428966222212713</c:v>
                </c:pt>
                <c:pt idx="923">
                  <c:v>8.9219287640002864</c:v>
                </c:pt>
                <c:pt idx="924">
                  <c:v>9.8803421874960158</c:v>
                </c:pt>
                <c:pt idx="925">
                  <c:v>8.0548715071228294</c:v>
                </c:pt>
                <c:pt idx="926">
                  <c:v>7.633754373551616</c:v>
                </c:pt>
                <c:pt idx="927">
                  <c:v>6.3554092437556609</c:v>
                </c:pt>
                <c:pt idx="928">
                  <c:v>4.5940452492091</c:v>
                </c:pt>
                <c:pt idx="929">
                  <c:v>3.9097967954313861</c:v>
                </c:pt>
                <c:pt idx="930">
                  <c:v>3.1571768954536394</c:v>
                </c:pt>
                <c:pt idx="931">
                  <c:v>3.2932102452684187</c:v>
                </c:pt>
                <c:pt idx="932">
                  <c:v>3.3806612092267319</c:v>
                </c:pt>
                <c:pt idx="933">
                  <c:v>3.306636101758309</c:v>
                </c:pt>
                <c:pt idx="934">
                  <c:v>3.1092819858542287</c:v>
                </c:pt>
                <c:pt idx="935">
                  <c:v>2.7748219274025376</c:v>
                </c:pt>
                <c:pt idx="936">
                  <c:v>2.6601552927990268</c:v>
                </c:pt>
                <c:pt idx="937">
                  <c:v>2.5290762521899213</c:v>
                </c:pt>
                <c:pt idx="938">
                  <c:v>1.7913322248795494</c:v>
                </c:pt>
                <c:pt idx="939">
                  <c:v>1.9509516968744589</c:v>
                </c:pt>
                <c:pt idx="940">
                  <c:v>2.4232332029010317</c:v>
                </c:pt>
                <c:pt idx="941">
                  <c:v>2.1841624899494705</c:v>
                </c:pt>
                <c:pt idx="942">
                  <c:v>1.9131229303516739</c:v>
                </c:pt>
                <c:pt idx="943">
                  <c:v>2.1912606864358919</c:v>
                </c:pt>
                <c:pt idx="944">
                  <c:v>1.9822092218258036</c:v>
                </c:pt>
                <c:pt idx="945">
                  <c:v>1.6501457859032231</c:v>
                </c:pt>
                <c:pt idx="946">
                  <c:v>1.7341883067582997</c:v>
                </c:pt>
                <c:pt idx="947">
                  <c:v>1.8995771987001975</c:v>
                </c:pt>
                <c:pt idx="948">
                  <c:v>1.7798449690915819</c:v>
                </c:pt>
                <c:pt idx="949">
                  <c:v>1.6263810064600204</c:v>
                </c:pt>
                <c:pt idx="950">
                  <c:v>1.5305441590381497</c:v>
                </c:pt>
                <c:pt idx="951">
                  <c:v>1.5510360878648544</c:v>
                </c:pt>
                <c:pt idx="952">
                  <c:v>1.7975099783847814</c:v>
                </c:pt>
                <c:pt idx="953">
                  <c:v>1.6620357206355685</c:v>
                </c:pt>
                <c:pt idx="954">
                  <c:v>1.7614555573338575</c:v>
                </c:pt>
                <c:pt idx="955">
                  <c:v>1.5847202496414581</c:v>
                </c:pt>
                <c:pt idx="956">
                  <c:v>1.6283508449990047</c:v>
                </c:pt>
                <c:pt idx="957">
                  <c:v>1.616141260810533</c:v>
                </c:pt>
                <c:pt idx="958">
                  <c:v>1.5257202932822955</c:v>
                </c:pt>
                <c:pt idx="959">
                  <c:v>1.5204604670566946</c:v>
                </c:pt>
                <c:pt idx="960">
                  <c:v>1.6549908982985251</c:v>
                </c:pt>
                <c:pt idx="961">
                  <c:v>1.5554343211725108</c:v>
                </c:pt>
                <c:pt idx="962">
                  <c:v>1.4820729514228637</c:v>
                </c:pt>
                <c:pt idx="963">
                  <c:v>1.5331108205225763</c:v>
                </c:pt>
                <c:pt idx="964">
                  <c:v>1.5583948731563768</c:v>
                </c:pt>
                <c:pt idx="965">
                  <c:v>1.5973031696734696</c:v>
                </c:pt>
                <c:pt idx="966">
                  <c:v>1.5494441850302465</c:v>
                </c:pt>
                <c:pt idx="967">
                  <c:v>1.6116263340629766</c:v>
                </c:pt>
                <c:pt idx="968">
                  <c:v>1.6715477743836304</c:v>
                </c:pt>
                <c:pt idx="969">
                  <c:v>1.665708375805075</c:v>
                </c:pt>
                <c:pt idx="970">
                  <c:v>1.6091468907873163</c:v>
                </c:pt>
                <c:pt idx="971">
                  <c:v>1.5872637764250075</c:v>
                </c:pt>
                <c:pt idx="972">
                  <c:v>1.5678956687657619</c:v>
                </c:pt>
                <c:pt idx="973">
                  <c:v>1.5621981946783436</c:v>
                </c:pt>
                <c:pt idx="974">
                  <c:v>1.527657988146891</c:v>
                </c:pt>
                <c:pt idx="975">
                  <c:v>1.5258978599899664</c:v>
                </c:pt>
                <c:pt idx="976">
                  <c:v>1.5151252180688357</c:v>
                </c:pt>
                <c:pt idx="977">
                  <c:v>1.4768001324982127</c:v>
                </c:pt>
                <c:pt idx="978">
                  <c:v>1.9710042408200401</c:v>
                </c:pt>
                <c:pt idx="979">
                  <c:v>4.1934809729057392</c:v>
                </c:pt>
                <c:pt idx="980">
                  <c:v>3.7821333121041634</c:v>
                </c:pt>
                <c:pt idx="981">
                  <c:v>3.0967463434749543</c:v>
                </c:pt>
                <c:pt idx="982">
                  <c:v>2.8823826050813572</c:v>
                </c:pt>
                <c:pt idx="983">
                  <c:v>3.1854477020559324</c:v>
                </c:pt>
                <c:pt idx="984">
                  <c:v>3.5576265265115037</c:v>
                </c:pt>
                <c:pt idx="985">
                  <c:v>3.1160893174412729</c:v>
                </c:pt>
                <c:pt idx="986">
                  <c:v>8.6378584509475544</c:v>
                </c:pt>
                <c:pt idx="987">
                  <c:v>7.3932728185855057</c:v>
                </c:pt>
                <c:pt idx="988">
                  <c:v>4.9340163849264762</c:v>
                </c:pt>
                <c:pt idx="989">
                  <c:v>5.0264119177082627</c:v>
                </c:pt>
                <c:pt idx="990">
                  <c:v>4.7006708950159348</c:v>
                </c:pt>
                <c:pt idx="991">
                  <c:v>4.0277603794836132</c:v>
                </c:pt>
                <c:pt idx="992">
                  <c:v>6.9418808455200214</c:v>
                </c:pt>
                <c:pt idx="993">
                  <c:v>6.6461388456244048</c:v>
                </c:pt>
                <c:pt idx="994">
                  <c:v>7.2965904063165059</c:v>
                </c:pt>
                <c:pt idx="995">
                  <c:v>6.8277794206988762</c:v>
                </c:pt>
                <c:pt idx="996">
                  <c:v>4.7976350377018306</c:v>
                </c:pt>
                <c:pt idx="997">
                  <c:v>3.5657012898596463</c:v>
                </c:pt>
                <c:pt idx="998">
                  <c:v>6.4158808812997403</c:v>
                </c:pt>
                <c:pt idx="999">
                  <c:v>7.3898804966375131</c:v>
                </c:pt>
                <c:pt idx="1000">
                  <c:v>9.3346158097942666</c:v>
                </c:pt>
                <c:pt idx="1001">
                  <c:v>9.0569867238998398</c:v>
                </c:pt>
                <c:pt idx="1002">
                  <c:v>8.4352434820724298</c:v>
                </c:pt>
                <c:pt idx="1003">
                  <c:v>6.2041579164335499</c:v>
                </c:pt>
                <c:pt idx="1004">
                  <c:v>9.1517618831387644</c:v>
                </c:pt>
                <c:pt idx="1005">
                  <c:v>6.1615919060201252</c:v>
                </c:pt>
                <c:pt idx="1006">
                  <c:v>10.992869690643081</c:v>
                </c:pt>
                <c:pt idx="1007">
                  <c:v>5.1019910238967903</c:v>
                </c:pt>
                <c:pt idx="1008">
                  <c:v>3.5285385614804987</c:v>
                </c:pt>
                <c:pt idx="1009">
                  <c:v>7.6471905077290625</c:v>
                </c:pt>
                <c:pt idx="1010">
                  <c:v>5.9470933620798361</c:v>
                </c:pt>
                <c:pt idx="1011">
                  <c:v>8.9307242356814633</c:v>
                </c:pt>
                <c:pt idx="1012">
                  <c:v>6.2415260371693986</c:v>
                </c:pt>
                <c:pt idx="1013">
                  <c:v>6.5648334501722587</c:v>
                </c:pt>
                <c:pt idx="1014">
                  <c:v>10.208302303207638</c:v>
                </c:pt>
                <c:pt idx="1015">
                  <c:v>9.0738915017399169</c:v>
                </c:pt>
                <c:pt idx="1016">
                  <c:v>9.5988812688993068</c:v>
                </c:pt>
                <c:pt idx="1017">
                  <c:v>11.169345119138196</c:v>
                </c:pt>
                <c:pt idx="1018">
                  <c:v>6.7180251510094324</c:v>
                </c:pt>
                <c:pt idx="1019">
                  <c:v>4.298850995361958</c:v>
                </c:pt>
                <c:pt idx="1020">
                  <c:v>8.9553436035444633</c:v>
                </c:pt>
                <c:pt idx="1021">
                  <c:v>8.6279919122310034</c:v>
                </c:pt>
                <c:pt idx="1022">
                  <c:v>7.3142849130916288</c:v>
                </c:pt>
                <c:pt idx="1023">
                  <c:v>10.61633961118762</c:v>
                </c:pt>
                <c:pt idx="1024">
                  <c:v>10.232663888999461</c:v>
                </c:pt>
                <c:pt idx="1025">
                  <c:v>12.847285680898535</c:v>
                </c:pt>
                <c:pt idx="1026">
                  <c:v>13.243347969785734</c:v>
                </c:pt>
                <c:pt idx="1027">
                  <c:v>15.483295716534485</c:v>
                </c:pt>
                <c:pt idx="1028">
                  <c:v>8.9540816075513234</c:v>
                </c:pt>
                <c:pt idx="1029">
                  <c:v>5.6287764380555494</c:v>
                </c:pt>
                <c:pt idx="1030">
                  <c:v>4.2004846032258953</c:v>
                </c:pt>
                <c:pt idx="1031">
                  <c:v>6.1140290694843618</c:v>
                </c:pt>
                <c:pt idx="1032">
                  <c:v>9.2319847636108339</c:v>
                </c:pt>
                <c:pt idx="1033">
                  <c:v>8.6290413562020269</c:v>
                </c:pt>
                <c:pt idx="1034">
                  <c:v>9.3689488814331146</c:v>
                </c:pt>
                <c:pt idx="1035">
                  <c:v>12.213538922762302</c:v>
                </c:pt>
                <c:pt idx="1036">
                  <c:v>13.261838908521806</c:v>
                </c:pt>
                <c:pt idx="1037">
                  <c:v>10.885915857232774</c:v>
                </c:pt>
                <c:pt idx="1038">
                  <c:v>8.4375825483275051</c:v>
                </c:pt>
                <c:pt idx="1039">
                  <c:v>9.4569512265111797</c:v>
                </c:pt>
                <c:pt idx="1040">
                  <c:v>10.726009904832312</c:v>
                </c:pt>
                <c:pt idx="1041">
                  <c:v>9.6693425623446068</c:v>
                </c:pt>
                <c:pt idx="1042">
                  <c:v>9.7215884999145796</c:v>
                </c:pt>
                <c:pt idx="1043">
                  <c:v>10.634145530295957</c:v>
                </c:pt>
                <c:pt idx="1044">
                  <c:v>13.246392251940986</c:v>
                </c:pt>
                <c:pt idx="1045">
                  <c:v>15.460573781433073</c:v>
                </c:pt>
                <c:pt idx="1046">
                  <c:v>13.55432234203704</c:v>
                </c:pt>
                <c:pt idx="1047">
                  <c:v>9.8581707993354755</c:v>
                </c:pt>
                <c:pt idx="1048">
                  <c:v>11.453768050538816</c:v>
                </c:pt>
                <c:pt idx="1049">
                  <c:v>9.7871029161215368</c:v>
                </c:pt>
                <c:pt idx="1050">
                  <c:v>6.2859739611809236</c:v>
                </c:pt>
                <c:pt idx="1051">
                  <c:v>8.278744867625532</c:v>
                </c:pt>
                <c:pt idx="1052">
                  <c:v>11.332001990839458</c:v>
                </c:pt>
                <c:pt idx="1053">
                  <c:v>10.757204634080109</c:v>
                </c:pt>
                <c:pt idx="1054">
                  <c:v>10.822813895906346</c:v>
                </c:pt>
                <c:pt idx="1055">
                  <c:v>10.2676829832276</c:v>
                </c:pt>
                <c:pt idx="1056">
                  <c:v>11.233803364291873</c:v>
                </c:pt>
                <c:pt idx="1057">
                  <c:v>9.2251319272674266</c:v>
                </c:pt>
                <c:pt idx="1058">
                  <c:v>6.4317212496324387</c:v>
                </c:pt>
                <c:pt idx="1059">
                  <c:v>6.4151366078267325</c:v>
                </c:pt>
                <c:pt idx="1060">
                  <c:v>9.2298619442638614</c:v>
                </c:pt>
                <c:pt idx="1061">
                  <c:v>9.5057289039154114</c:v>
                </c:pt>
                <c:pt idx="1062">
                  <c:v>5.8613353718035217</c:v>
                </c:pt>
                <c:pt idx="1063">
                  <c:v>7.2788698982158113</c:v>
                </c:pt>
                <c:pt idx="1064">
                  <c:v>9.2777050986002969</c:v>
                </c:pt>
                <c:pt idx="1065">
                  <c:v>8.3171926597702779</c:v>
                </c:pt>
                <c:pt idx="1066">
                  <c:v>7.099566584665185</c:v>
                </c:pt>
                <c:pt idx="1067">
                  <c:v>9.6985441385250013</c:v>
                </c:pt>
                <c:pt idx="1068">
                  <c:v>10.190348967753781</c:v>
                </c:pt>
                <c:pt idx="1069">
                  <c:v>5.6884323634314953</c:v>
                </c:pt>
                <c:pt idx="1070">
                  <c:v>6.0929287409987376</c:v>
                </c:pt>
                <c:pt idx="1071">
                  <c:v>6.5505992522663092</c:v>
                </c:pt>
                <c:pt idx="1072">
                  <c:v>7.2248345121932012</c:v>
                </c:pt>
                <c:pt idx="1073">
                  <c:v>7.0389195531231348</c:v>
                </c:pt>
                <c:pt idx="1074">
                  <c:v>6.39088135072714</c:v>
                </c:pt>
                <c:pt idx="1075">
                  <c:v>11.815715759572509</c:v>
                </c:pt>
                <c:pt idx="1076">
                  <c:v>9.5758364766387665</c:v>
                </c:pt>
                <c:pt idx="1077">
                  <c:v>6.697079784934024</c:v>
                </c:pt>
                <c:pt idx="1078">
                  <c:v>7.2210472345407677</c:v>
                </c:pt>
                <c:pt idx="1079">
                  <c:v>5.1968481084847085</c:v>
                </c:pt>
                <c:pt idx="1080">
                  <c:v>8.8363052086656069</c:v>
                </c:pt>
                <c:pt idx="1081">
                  <c:v>9.5513360164344192</c:v>
                </c:pt>
                <c:pt idx="1082">
                  <c:v>7.1610176215527126</c:v>
                </c:pt>
                <c:pt idx="1083">
                  <c:v>9.3324913953214299</c:v>
                </c:pt>
                <c:pt idx="1084">
                  <c:v>9.5649325761818389</c:v>
                </c:pt>
                <c:pt idx="1085">
                  <c:v>9.0073597033211499</c:v>
                </c:pt>
                <c:pt idx="1086">
                  <c:v>3.7640732115099773</c:v>
                </c:pt>
                <c:pt idx="1087">
                  <c:v>3.5553914343368853</c:v>
                </c:pt>
                <c:pt idx="1088">
                  <c:v>6.1862371744787925</c:v>
                </c:pt>
                <c:pt idx="1089">
                  <c:v>6.8027714607520107</c:v>
                </c:pt>
                <c:pt idx="1090">
                  <c:v>8.5396776569996895</c:v>
                </c:pt>
                <c:pt idx="1091">
                  <c:v>6.7282067969479105</c:v>
                </c:pt>
                <c:pt idx="1092">
                  <c:v>6.245987458159707</c:v>
                </c:pt>
                <c:pt idx="1093">
                  <c:v>4.4319266230473779</c:v>
                </c:pt>
                <c:pt idx="1094">
                  <c:v>3.507256885220289</c:v>
                </c:pt>
                <c:pt idx="1095">
                  <c:v>6.8316377015831042</c:v>
                </c:pt>
                <c:pt idx="1096">
                  <c:v>9.611184129257266</c:v>
                </c:pt>
                <c:pt idx="1097">
                  <c:v>8.6070470609803209</c:v>
                </c:pt>
                <c:pt idx="1098">
                  <c:v>10.27187150807084</c:v>
                </c:pt>
                <c:pt idx="1099">
                  <c:v>9.6471983915978434</c:v>
                </c:pt>
                <c:pt idx="1100">
                  <c:v>6.5881462772623749</c:v>
                </c:pt>
                <c:pt idx="1101">
                  <c:v>9.2147136300843258</c:v>
                </c:pt>
                <c:pt idx="1102">
                  <c:v>9.2596618914038586</c:v>
                </c:pt>
                <c:pt idx="1103">
                  <c:v>11.434007385870027</c:v>
                </c:pt>
                <c:pt idx="1104">
                  <c:v>9.9246009035242171</c:v>
                </c:pt>
                <c:pt idx="1105">
                  <c:v>10.593157351479821</c:v>
                </c:pt>
                <c:pt idx="1106">
                  <c:v>11.027813508455154</c:v>
                </c:pt>
                <c:pt idx="1107">
                  <c:v>7.8536544962463761</c:v>
                </c:pt>
                <c:pt idx="1108">
                  <c:v>8.0516721624149028</c:v>
                </c:pt>
                <c:pt idx="1109">
                  <c:v>8.1309278162553174</c:v>
                </c:pt>
                <c:pt idx="1110">
                  <c:v>5.1203854835189961</c:v>
                </c:pt>
                <c:pt idx="1111">
                  <c:v>7.5564391383996732</c:v>
                </c:pt>
                <c:pt idx="1112">
                  <c:v>6.1484337945171053</c:v>
                </c:pt>
                <c:pt idx="1113">
                  <c:v>6.0500341846453143</c:v>
                </c:pt>
                <c:pt idx="1114">
                  <c:v>9.3925999857761511</c:v>
                </c:pt>
                <c:pt idx="1115">
                  <c:v>13.358319385394479</c:v>
                </c:pt>
                <c:pt idx="1116">
                  <c:v>11.009839824167111</c:v>
                </c:pt>
                <c:pt idx="1117">
                  <c:v>7.4964878432522415</c:v>
                </c:pt>
                <c:pt idx="1118">
                  <c:v>10.793259203626304</c:v>
                </c:pt>
                <c:pt idx="1119">
                  <c:v>6.319186343036054</c:v>
                </c:pt>
                <c:pt idx="1120">
                  <c:v>4.5991618089373691</c:v>
                </c:pt>
                <c:pt idx="1121">
                  <c:v>4.2529212907825293</c:v>
                </c:pt>
                <c:pt idx="1122">
                  <c:v>4.3865750498246818</c:v>
                </c:pt>
                <c:pt idx="1123">
                  <c:v>6.1503924222522706</c:v>
                </c:pt>
                <c:pt idx="1124">
                  <c:v>7.408938598381642</c:v>
                </c:pt>
                <c:pt idx="1125">
                  <c:v>7.3883673101384879</c:v>
                </c:pt>
                <c:pt idx="1126">
                  <c:v>6.5948052221630586</c:v>
                </c:pt>
                <c:pt idx="1127">
                  <c:v>9.6031677878591122</c:v>
                </c:pt>
                <c:pt idx="1128">
                  <c:v>12.900186441544371</c:v>
                </c:pt>
                <c:pt idx="1129">
                  <c:v>10.26544692067014</c:v>
                </c:pt>
                <c:pt idx="1130">
                  <c:v>8.9551067031872993</c:v>
                </c:pt>
                <c:pt idx="1131">
                  <c:v>8.6458009286914379</c:v>
                </c:pt>
                <c:pt idx="1132">
                  <c:v>8.1545042560183578</c:v>
                </c:pt>
                <c:pt idx="1133">
                  <c:v>10.544870678560125</c:v>
                </c:pt>
                <c:pt idx="1134">
                  <c:v>10.216705102891655</c:v>
                </c:pt>
                <c:pt idx="1135">
                  <c:v>8.9406826756740045</c:v>
                </c:pt>
                <c:pt idx="1136">
                  <c:v>7.0881173038748742</c:v>
                </c:pt>
                <c:pt idx="1137">
                  <c:v>13.041578670215848</c:v>
                </c:pt>
                <c:pt idx="1138">
                  <c:v>11.826739060569057</c:v>
                </c:pt>
                <c:pt idx="1139">
                  <c:v>9.8868114134660345</c:v>
                </c:pt>
                <c:pt idx="1140">
                  <c:v>14.265755928031453</c:v>
                </c:pt>
                <c:pt idx="1141">
                  <c:v>10.663061309662636</c:v>
                </c:pt>
                <c:pt idx="1142">
                  <c:v>7.2678359423834156</c:v>
                </c:pt>
                <c:pt idx="1143">
                  <c:v>7.3802624542155577</c:v>
                </c:pt>
                <c:pt idx="1144">
                  <c:v>6.0185383773717627</c:v>
                </c:pt>
                <c:pt idx="1145">
                  <c:v>4.1363562979626067</c:v>
                </c:pt>
                <c:pt idx="1146">
                  <c:v>2.8919190982810705</c:v>
                </c:pt>
                <c:pt idx="1147">
                  <c:v>5.269401327570411</c:v>
                </c:pt>
                <c:pt idx="1148">
                  <c:v>3.8097112169304004</c:v>
                </c:pt>
                <c:pt idx="1149">
                  <c:v>4.6151276693540915</c:v>
                </c:pt>
                <c:pt idx="1150">
                  <c:v>9.0694523357092933</c:v>
                </c:pt>
                <c:pt idx="1151">
                  <c:v>10.748648630593438</c:v>
                </c:pt>
                <c:pt idx="1152">
                  <c:v>9.6306934315862129</c:v>
                </c:pt>
                <c:pt idx="1153">
                  <c:v>7.1822805030102526</c:v>
                </c:pt>
                <c:pt idx="1154">
                  <c:v>5.4610305715075196</c:v>
                </c:pt>
                <c:pt idx="1155">
                  <c:v>6.4313568982662161</c:v>
                </c:pt>
                <c:pt idx="1156">
                  <c:v>11.685381115396531</c:v>
                </c:pt>
                <c:pt idx="1157">
                  <c:v>9.7842161594877908</c:v>
                </c:pt>
                <c:pt idx="1158">
                  <c:v>10.981704256131962</c:v>
                </c:pt>
                <c:pt idx="1159">
                  <c:v>13.726620845415628</c:v>
                </c:pt>
                <c:pt idx="1160">
                  <c:v>10.863284620145375</c:v>
                </c:pt>
                <c:pt idx="1161">
                  <c:v>9.6199666244075175</c:v>
                </c:pt>
                <c:pt idx="1162">
                  <c:v>6.2765569905408602</c:v>
                </c:pt>
                <c:pt idx="1163">
                  <c:v>8.1147895657740285</c:v>
                </c:pt>
                <c:pt idx="1164">
                  <c:v>6.0604523315849086</c:v>
                </c:pt>
                <c:pt idx="1165">
                  <c:v>6.0317136948572543</c:v>
                </c:pt>
                <c:pt idx="1166">
                  <c:v>5.6904517635114393</c:v>
                </c:pt>
                <c:pt idx="1167">
                  <c:v>6.1270777906583973</c:v>
                </c:pt>
                <c:pt idx="1168">
                  <c:v>4.3852824228995946</c:v>
                </c:pt>
                <c:pt idx="1169">
                  <c:v>4.5859112510311277</c:v>
                </c:pt>
                <c:pt idx="1170">
                  <c:v>3.9763253525095354</c:v>
                </c:pt>
                <c:pt idx="1171">
                  <c:v>3.871484216573351</c:v>
                </c:pt>
                <c:pt idx="1172">
                  <c:v>3.4375780613080553</c:v>
                </c:pt>
                <c:pt idx="1173">
                  <c:v>3.0467593123874481</c:v>
                </c:pt>
                <c:pt idx="1174">
                  <c:v>2.5044714597733053</c:v>
                </c:pt>
                <c:pt idx="1175">
                  <c:v>2.3518298086772194</c:v>
                </c:pt>
                <c:pt idx="1176">
                  <c:v>2.7003688301203921</c:v>
                </c:pt>
                <c:pt idx="1177">
                  <c:v>2.8148993887469831</c:v>
                </c:pt>
                <c:pt idx="1178">
                  <c:v>2.5727098197417031</c:v>
                </c:pt>
                <c:pt idx="1179">
                  <c:v>2.7424135421955542</c:v>
                </c:pt>
                <c:pt idx="1180">
                  <c:v>2.6074782505868255</c:v>
                </c:pt>
                <c:pt idx="1181">
                  <c:v>2.0674076088334159</c:v>
                </c:pt>
                <c:pt idx="1182">
                  <c:v>2.0776834772322172</c:v>
                </c:pt>
                <c:pt idx="1183">
                  <c:v>1.9055522478655051</c:v>
                </c:pt>
                <c:pt idx="1184">
                  <c:v>1.9282680112017725</c:v>
                </c:pt>
                <c:pt idx="1185">
                  <c:v>1.9218712205355315</c:v>
                </c:pt>
                <c:pt idx="1186">
                  <c:v>2.0394574606536264</c:v>
                </c:pt>
                <c:pt idx="1187">
                  <c:v>1.8763414399395106</c:v>
                </c:pt>
                <c:pt idx="1188">
                  <c:v>1.8793580559317236</c:v>
                </c:pt>
                <c:pt idx="1189">
                  <c:v>1.8875094587396335</c:v>
                </c:pt>
                <c:pt idx="1190">
                  <c:v>1.8196535513628098</c:v>
                </c:pt>
                <c:pt idx="1191">
                  <c:v>1.8275790778526146</c:v>
                </c:pt>
                <c:pt idx="1192">
                  <c:v>1.8827186967848686</c:v>
                </c:pt>
                <c:pt idx="1193">
                  <c:v>1.8908776671107907</c:v>
                </c:pt>
                <c:pt idx="1194">
                  <c:v>1.8572506039366221</c:v>
                </c:pt>
                <c:pt idx="1195">
                  <c:v>1.8815544850668164</c:v>
                </c:pt>
                <c:pt idx="1196">
                  <c:v>1.8018149874318046</c:v>
                </c:pt>
                <c:pt idx="1197">
                  <c:v>1.8245152110088814</c:v>
                </c:pt>
                <c:pt idx="1198">
                  <c:v>1.8530155159833472</c:v>
                </c:pt>
                <c:pt idx="1199">
                  <c:v>1.780886585442143</c:v>
                </c:pt>
                <c:pt idx="1200">
                  <c:v>1.8265258778472626</c:v>
                </c:pt>
                <c:pt idx="1201">
                  <c:v>1.7869041317162715</c:v>
                </c:pt>
                <c:pt idx="1202">
                  <c:v>1.7458415151254902</c:v>
                </c:pt>
                <c:pt idx="1203">
                  <c:v>1.803633774881308</c:v>
                </c:pt>
                <c:pt idx="1204">
                  <c:v>1.7718996652413943</c:v>
                </c:pt>
                <c:pt idx="1205">
                  <c:v>1.7791831274878267</c:v>
                </c:pt>
                <c:pt idx="1206">
                  <c:v>1.7609843643462519</c:v>
                </c:pt>
                <c:pt idx="1207">
                  <c:v>1.7658702282649097</c:v>
                </c:pt>
                <c:pt idx="1208">
                  <c:v>1.7000650925945493</c:v>
                </c:pt>
                <c:pt idx="1209">
                  <c:v>1.7612488023843298</c:v>
                </c:pt>
                <c:pt idx="1210">
                  <c:v>1.7301001589571041</c:v>
                </c:pt>
                <c:pt idx="1211">
                  <c:v>1.723701799067634</c:v>
                </c:pt>
                <c:pt idx="1212">
                  <c:v>1.7345947128112993</c:v>
                </c:pt>
                <c:pt idx="1213">
                  <c:v>1.7045348741749566</c:v>
                </c:pt>
                <c:pt idx="1214">
                  <c:v>1.6276145905296802</c:v>
                </c:pt>
                <c:pt idx="1215">
                  <c:v>1.6084942154926729</c:v>
                </c:pt>
                <c:pt idx="1216">
                  <c:v>1.6198049361163314</c:v>
                </c:pt>
                <c:pt idx="1217">
                  <c:v>1.596921433481191</c:v>
                </c:pt>
                <c:pt idx="1218">
                  <c:v>1.5930547436065479</c:v>
                </c:pt>
                <c:pt idx="1219">
                  <c:v>1.5770411339901313</c:v>
                </c:pt>
                <c:pt idx="1220">
                  <c:v>1.8794351374790352</c:v>
                </c:pt>
                <c:pt idx="1221">
                  <c:v>2.1723341687930664</c:v>
                </c:pt>
                <c:pt idx="1222">
                  <c:v>2.275247227668642</c:v>
                </c:pt>
                <c:pt idx="1223">
                  <c:v>6.3501805467961585</c:v>
                </c:pt>
                <c:pt idx="1224">
                  <c:v>4.7955307044553974</c:v>
                </c:pt>
                <c:pt idx="1225">
                  <c:v>4.7334111315668554</c:v>
                </c:pt>
                <c:pt idx="1226">
                  <c:v>4.7376674655460143</c:v>
                </c:pt>
                <c:pt idx="1227">
                  <c:v>3.8189251714090933</c:v>
                </c:pt>
                <c:pt idx="1228">
                  <c:v>5.9410792062088991</c:v>
                </c:pt>
                <c:pt idx="1229">
                  <c:v>4.567486265781362</c:v>
                </c:pt>
                <c:pt idx="1230">
                  <c:v>8.9827412183325244</c:v>
                </c:pt>
                <c:pt idx="1231">
                  <c:v>9.5562578526176232</c:v>
                </c:pt>
                <c:pt idx="1232">
                  <c:v>6.8475587783929477</c:v>
                </c:pt>
                <c:pt idx="1233">
                  <c:v>7.3904576529254973</c:v>
                </c:pt>
                <c:pt idx="1234">
                  <c:v>4.6682278283436185</c:v>
                </c:pt>
                <c:pt idx="1235">
                  <c:v>5.5529902195536778</c:v>
                </c:pt>
                <c:pt idx="1236">
                  <c:v>7.7992437426081089</c:v>
                </c:pt>
                <c:pt idx="1237">
                  <c:v>6.2535395928945636</c:v>
                </c:pt>
                <c:pt idx="1238">
                  <c:v>6.7258447313762186</c:v>
                </c:pt>
                <c:pt idx="1239">
                  <c:v>9.7103990846251094</c:v>
                </c:pt>
                <c:pt idx="1240">
                  <c:v>9.7619616300646648</c:v>
                </c:pt>
                <c:pt idx="1241">
                  <c:v>8.1984611065911484</c:v>
                </c:pt>
                <c:pt idx="1242">
                  <c:v>7.4425100211186868</c:v>
                </c:pt>
                <c:pt idx="1243">
                  <c:v>7.609724017096986</c:v>
                </c:pt>
                <c:pt idx="1244">
                  <c:v>9.6280562791614681</c:v>
                </c:pt>
                <c:pt idx="1245">
                  <c:v>9.0640028289648349</c:v>
                </c:pt>
                <c:pt idx="1246">
                  <c:v>8.4855347654835711</c:v>
                </c:pt>
                <c:pt idx="1247">
                  <c:v>8.2824533227463188</c:v>
                </c:pt>
                <c:pt idx="1248">
                  <c:v>9.0210919846938182</c:v>
                </c:pt>
                <c:pt idx="1249">
                  <c:v>9.1445424298160933</c:v>
                </c:pt>
                <c:pt idx="1250">
                  <c:v>11.128156216155194</c:v>
                </c:pt>
                <c:pt idx="1251">
                  <c:v>9.3499277420606042</c:v>
                </c:pt>
                <c:pt idx="1252">
                  <c:v>5.9001467925693829</c:v>
                </c:pt>
                <c:pt idx="1253">
                  <c:v>6.2534617885487087</c:v>
                </c:pt>
                <c:pt idx="1254">
                  <c:v>7.3043207684139748</c:v>
                </c:pt>
                <c:pt idx="1255">
                  <c:v>6.7810746773660941</c:v>
                </c:pt>
                <c:pt idx="1256">
                  <c:v>5.9017192354845598</c:v>
                </c:pt>
                <c:pt idx="1257">
                  <c:v>11.740574628119182</c:v>
                </c:pt>
                <c:pt idx="1258">
                  <c:v>7.35847705648135</c:v>
                </c:pt>
                <c:pt idx="1259">
                  <c:v>5.8924336404085897</c:v>
                </c:pt>
                <c:pt idx="1260">
                  <c:v>7.2105973397326162</c:v>
                </c:pt>
                <c:pt idx="1261">
                  <c:v>9.7393748242651679</c:v>
                </c:pt>
                <c:pt idx="1262">
                  <c:v>9.3861360264612124</c:v>
                </c:pt>
                <c:pt idx="1263">
                  <c:v>10.492573780705495</c:v>
                </c:pt>
                <c:pt idx="1264">
                  <c:v>13.187918652750952</c:v>
                </c:pt>
                <c:pt idx="1265">
                  <c:v>12.235142697501612</c:v>
                </c:pt>
                <c:pt idx="1266">
                  <c:v>13.523769724605472</c:v>
                </c:pt>
                <c:pt idx="1267">
                  <c:v>12.456999517659495</c:v>
                </c:pt>
                <c:pt idx="1268">
                  <c:v>7.8049814134571012</c:v>
                </c:pt>
                <c:pt idx="1269">
                  <c:v>9.6743534989612527</c:v>
                </c:pt>
                <c:pt idx="1270">
                  <c:v>8.158105582576102</c:v>
                </c:pt>
                <c:pt idx="1271">
                  <c:v>10.222899700218646</c:v>
                </c:pt>
                <c:pt idx="1272">
                  <c:v>10.221781918991525</c:v>
                </c:pt>
                <c:pt idx="1273">
                  <c:v>9.8959903146409012</c:v>
                </c:pt>
                <c:pt idx="1274">
                  <c:v>10.193542960596535</c:v>
                </c:pt>
                <c:pt idx="1275">
                  <c:v>9.4251158220124758</c:v>
                </c:pt>
                <c:pt idx="1276">
                  <c:v>9.7768011071431289</c:v>
                </c:pt>
                <c:pt idx="1277">
                  <c:v>10.714198466472368</c:v>
                </c:pt>
                <c:pt idx="1278">
                  <c:v>9.0183011761146847</c:v>
                </c:pt>
                <c:pt idx="1279">
                  <c:v>8.4526502454465025</c:v>
                </c:pt>
                <c:pt idx="1280">
                  <c:v>10.751098153415573</c:v>
                </c:pt>
                <c:pt idx="1281">
                  <c:v>13.425986238247599</c:v>
                </c:pt>
                <c:pt idx="1282">
                  <c:v>12.862490411043181</c:v>
                </c:pt>
                <c:pt idx="1283">
                  <c:v>14.938044016441577</c:v>
                </c:pt>
                <c:pt idx="1284">
                  <c:v>13.969188081390548</c:v>
                </c:pt>
                <c:pt idx="1285">
                  <c:v>12.382028750426766</c:v>
                </c:pt>
                <c:pt idx="1286">
                  <c:v>9.931513768492783</c:v>
                </c:pt>
                <c:pt idx="1287">
                  <c:v>9.0307267876192139</c:v>
                </c:pt>
                <c:pt idx="1288">
                  <c:v>9.4000025176373292</c:v>
                </c:pt>
                <c:pt idx="1289">
                  <c:v>9.3190799461425051</c:v>
                </c:pt>
                <c:pt idx="1290">
                  <c:v>7.5064734055862115</c:v>
                </c:pt>
                <c:pt idx="1291">
                  <c:v>9.8221674736905804</c:v>
                </c:pt>
                <c:pt idx="1292">
                  <c:v>7.8683546116788516</c:v>
                </c:pt>
                <c:pt idx="1293">
                  <c:v>11.432375274804619</c:v>
                </c:pt>
                <c:pt idx="1294">
                  <c:v>9.3396007215745147</c:v>
                </c:pt>
                <c:pt idx="1295">
                  <c:v>9.3093867867647173</c:v>
                </c:pt>
                <c:pt idx="1296">
                  <c:v>7.3377562261234814</c:v>
                </c:pt>
                <c:pt idx="1297">
                  <c:v>7.4527726957194451</c:v>
                </c:pt>
                <c:pt idx="1298">
                  <c:v>13.331272800920324</c:v>
                </c:pt>
                <c:pt idx="1299">
                  <c:v>12.761566288872295</c:v>
                </c:pt>
                <c:pt idx="1300">
                  <c:v>10.156533092376085</c:v>
                </c:pt>
                <c:pt idx="1301">
                  <c:v>11.329297597282217</c:v>
                </c:pt>
                <c:pt idx="1302">
                  <c:v>9.2596871765899138</c:v>
                </c:pt>
                <c:pt idx="1303">
                  <c:v>7.8998144012300315</c:v>
                </c:pt>
                <c:pt idx="1304">
                  <c:v>5.528620382009219</c:v>
                </c:pt>
                <c:pt idx="1305">
                  <c:v>6.0067415314654209</c:v>
                </c:pt>
                <c:pt idx="1306">
                  <c:v>6.3880750745376798</c:v>
                </c:pt>
                <c:pt idx="1307">
                  <c:v>4.5631890174598571</c:v>
                </c:pt>
                <c:pt idx="1308">
                  <c:v>6.9400503441186201</c:v>
                </c:pt>
                <c:pt idx="1309">
                  <c:v>8.7672531953776662</c:v>
                </c:pt>
                <c:pt idx="1310">
                  <c:v>7.5829790476501069</c:v>
                </c:pt>
                <c:pt idx="1311">
                  <c:v>13.521992461477794</c:v>
                </c:pt>
                <c:pt idx="1312">
                  <c:v>11.943694297944008</c:v>
                </c:pt>
                <c:pt idx="1313">
                  <c:v>7.2999662003538468</c:v>
                </c:pt>
                <c:pt idx="1314">
                  <c:v>6.4993991585732598</c:v>
                </c:pt>
                <c:pt idx="1315">
                  <c:v>10.174245938418835</c:v>
                </c:pt>
                <c:pt idx="1316">
                  <c:v>7.0970797481955454</c:v>
                </c:pt>
                <c:pt idx="1317">
                  <c:v>12.817433026988223</c:v>
                </c:pt>
                <c:pt idx="1318">
                  <c:v>8.6817616123347037</c:v>
                </c:pt>
                <c:pt idx="1319">
                  <c:v>4.0453886039855558</c:v>
                </c:pt>
                <c:pt idx="1320">
                  <c:v>4.7809990456783584</c:v>
                </c:pt>
                <c:pt idx="1321">
                  <c:v>5.7618129692152635</c:v>
                </c:pt>
                <c:pt idx="1322">
                  <c:v>5.4994323051901777</c:v>
                </c:pt>
                <c:pt idx="1323">
                  <c:v>8.2882555256643453</c:v>
                </c:pt>
                <c:pt idx="1324">
                  <c:v>3.8799518822761669</c:v>
                </c:pt>
                <c:pt idx="1325">
                  <c:v>8.6297628381981291</c:v>
                </c:pt>
                <c:pt idx="1326">
                  <c:v>8.6783039419338852</c:v>
                </c:pt>
                <c:pt idx="1327">
                  <c:v>9.2349951515475652</c:v>
                </c:pt>
                <c:pt idx="1328">
                  <c:v>7.3390743540193482</c:v>
                </c:pt>
                <c:pt idx="1329">
                  <c:v>7.7664766737963848</c:v>
                </c:pt>
                <c:pt idx="1330">
                  <c:v>9.766380238287697</c:v>
                </c:pt>
                <c:pt idx="1331">
                  <c:v>9.0002880664345692</c:v>
                </c:pt>
                <c:pt idx="1332">
                  <c:v>8.2587584914531327</c:v>
                </c:pt>
                <c:pt idx="1333">
                  <c:v>8.8242104160994987</c:v>
                </c:pt>
                <c:pt idx="1334">
                  <c:v>7.1652935392326089</c:v>
                </c:pt>
                <c:pt idx="1335">
                  <c:v>6.0578249476495705</c:v>
                </c:pt>
                <c:pt idx="1336">
                  <c:v>7.5819632839211675</c:v>
                </c:pt>
                <c:pt idx="1337">
                  <c:v>9.0620508677542446</c:v>
                </c:pt>
                <c:pt idx="1338">
                  <c:v>2.4511824902638146</c:v>
                </c:pt>
                <c:pt idx="1339">
                  <c:v>10.549045896173325</c:v>
                </c:pt>
                <c:pt idx="1340">
                  <c:v>7.4530943240088687</c:v>
                </c:pt>
                <c:pt idx="1341">
                  <c:v>8.205428658448966</c:v>
                </c:pt>
                <c:pt idx="1342">
                  <c:v>8.2418898197368033</c:v>
                </c:pt>
                <c:pt idx="1343">
                  <c:v>7.0591771576382296</c:v>
                </c:pt>
                <c:pt idx="1344">
                  <c:v>6.7892552184178552</c:v>
                </c:pt>
                <c:pt idx="1345">
                  <c:v>5.999220265674321</c:v>
                </c:pt>
                <c:pt idx="1346">
                  <c:v>7.7872268809657585</c:v>
                </c:pt>
                <c:pt idx="1347">
                  <c:v>8.6900463166303172</c:v>
                </c:pt>
                <c:pt idx="1348">
                  <c:v>9.8842116045396278</c:v>
                </c:pt>
                <c:pt idx="1349">
                  <c:v>9.1061610780288511</c:v>
                </c:pt>
                <c:pt idx="1350">
                  <c:v>12.519180110149309</c:v>
                </c:pt>
                <c:pt idx="1351">
                  <c:v>9.0942144199965274</c:v>
                </c:pt>
                <c:pt idx="1352">
                  <c:v>7.0935111832841073</c:v>
                </c:pt>
                <c:pt idx="1353">
                  <c:v>7.435463857383418</c:v>
                </c:pt>
                <c:pt idx="1354">
                  <c:v>6.2912865664040751</c:v>
                </c:pt>
                <c:pt idx="1355">
                  <c:v>7.2491855253409954</c:v>
                </c:pt>
                <c:pt idx="1356">
                  <c:v>9.0905662082691236</c:v>
                </c:pt>
                <c:pt idx="1357">
                  <c:v>6.2707056111534705</c:v>
                </c:pt>
                <c:pt idx="1358">
                  <c:v>6.9541304151633065</c:v>
                </c:pt>
                <c:pt idx="1359">
                  <c:v>10.22888817499763</c:v>
                </c:pt>
                <c:pt idx="1360">
                  <c:v>6.8446901291685291</c:v>
                </c:pt>
                <c:pt idx="1361">
                  <c:v>5.3040827722842803</c:v>
                </c:pt>
                <c:pt idx="1362">
                  <c:v>6.232907691199796</c:v>
                </c:pt>
                <c:pt idx="1363">
                  <c:v>9.7162684313077499</c:v>
                </c:pt>
                <c:pt idx="1364">
                  <c:v>6.1278466596667354</c:v>
                </c:pt>
                <c:pt idx="1365">
                  <c:v>5.1222157708621268</c:v>
                </c:pt>
                <c:pt idx="1366">
                  <c:v>8.8542088309851117</c:v>
                </c:pt>
                <c:pt idx="1367">
                  <c:v>5.7680058260526135</c:v>
                </c:pt>
                <c:pt idx="1368">
                  <c:v>4.0475325115634231</c:v>
                </c:pt>
                <c:pt idx="1369">
                  <c:v>3.226410978902583</c:v>
                </c:pt>
                <c:pt idx="1370">
                  <c:v>2.8099860322163717</c:v>
                </c:pt>
                <c:pt idx="1371">
                  <c:v>3.0120120708041598</c:v>
                </c:pt>
                <c:pt idx="1372">
                  <c:v>2.6786858508983324</c:v>
                </c:pt>
                <c:pt idx="1373">
                  <c:v>2.5028462490244929</c:v>
                </c:pt>
                <c:pt idx="1374">
                  <c:v>2.9935528034159109</c:v>
                </c:pt>
                <c:pt idx="1375">
                  <c:v>5.9659019386148815</c:v>
                </c:pt>
                <c:pt idx="1376">
                  <c:v>4.4849845827719781</c:v>
                </c:pt>
                <c:pt idx="1377">
                  <c:v>10.761902890126541</c:v>
                </c:pt>
                <c:pt idx="1378">
                  <c:v>11.324089651274182</c:v>
                </c:pt>
                <c:pt idx="1379">
                  <c:v>12.889711690260885</c:v>
                </c:pt>
                <c:pt idx="1380">
                  <c:v>12.673477531588839</c:v>
                </c:pt>
                <c:pt idx="1381">
                  <c:v>10.358039628552529</c:v>
                </c:pt>
                <c:pt idx="1382">
                  <c:v>8.879132821948243</c:v>
                </c:pt>
                <c:pt idx="1383">
                  <c:v>12.693772613948461</c:v>
                </c:pt>
                <c:pt idx="1384">
                  <c:v>10.683275062756238</c:v>
                </c:pt>
                <c:pt idx="1385">
                  <c:v>7.0463957396232786</c:v>
                </c:pt>
                <c:pt idx="1386">
                  <c:v>6.5297700849810791</c:v>
                </c:pt>
                <c:pt idx="1387">
                  <c:v>5.7420413555072658</c:v>
                </c:pt>
                <c:pt idx="1388">
                  <c:v>3.3942206760791072</c:v>
                </c:pt>
                <c:pt idx="1389">
                  <c:v>3.4070587672758834</c:v>
                </c:pt>
                <c:pt idx="1390">
                  <c:v>2.6581554275612707</c:v>
                </c:pt>
                <c:pt idx="1391">
                  <c:v>4.9353991912117978</c:v>
                </c:pt>
                <c:pt idx="1392">
                  <c:v>3.1552006772187613</c:v>
                </c:pt>
                <c:pt idx="1393">
                  <c:v>3.1025602591373991</c:v>
                </c:pt>
                <c:pt idx="1394">
                  <c:v>6.3731637195525099</c:v>
                </c:pt>
                <c:pt idx="1395">
                  <c:v>10.298372482898998</c:v>
                </c:pt>
                <c:pt idx="1396">
                  <c:v>10.824026010174602</c:v>
                </c:pt>
                <c:pt idx="1397">
                  <c:v>6.3950477702187092</c:v>
                </c:pt>
                <c:pt idx="1398">
                  <c:v>14.270664975301894</c:v>
                </c:pt>
                <c:pt idx="1399">
                  <c:v>8.8111078624365078</c:v>
                </c:pt>
                <c:pt idx="1400">
                  <c:v>16.641874895439368</c:v>
                </c:pt>
                <c:pt idx="1401">
                  <c:v>11.998668998533557</c:v>
                </c:pt>
                <c:pt idx="1402">
                  <c:v>11.855314251829396</c:v>
                </c:pt>
                <c:pt idx="1403">
                  <c:v>9.6508092545301238</c:v>
                </c:pt>
                <c:pt idx="1404">
                  <c:v>10.312587770712467</c:v>
                </c:pt>
                <c:pt idx="1405">
                  <c:v>8.181071425894725</c:v>
                </c:pt>
                <c:pt idx="1406">
                  <c:v>5.2503082391926021</c:v>
                </c:pt>
                <c:pt idx="1407">
                  <c:v>10.41104738043197</c:v>
                </c:pt>
                <c:pt idx="1408">
                  <c:v>7.4054049707854901</c:v>
                </c:pt>
                <c:pt idx="1409">
                  <c:v>7.6728961216821485</c:v>
                </c:pt>
                <c:pt idx="1410">
                  <c:v>5.7942582469066579</c:v>
                </c:pt>
                <c:pt idx="1411">
                  <c:v>4.9688237088480802</c:v>
                </c:pt>
                <c:pt idx="1412">
                  <c:v>5.3351355227259756</c:v>
                </c:pt>
                <c:pt idx="1413">
                  <c:v>5.5056913136072083</c:v>
                </c:pt>
                <c:pt idx="1414">
                  <c:v>4.3459524162282603</c:v>
                </c:pt>
                <c:pt idx="1415">
                  <c:v>3.9759656244514163</c:v>
                </c:pt>
                <c:pt idx="1416">
                  <c:v>3.5170164065925547</c:v>
                </c:pt>
                <c:pt idx="1417">
                  <c:v>3.4757199264666361</c:v>
                </c:pt>
                <c:pt idx="1418">
                  <c:v>2.16367432842689</c:v>
                </c:pt>
                <c:pt idx="1419">
                  <c:v>1.678812140642183</c:v>
                </c:pt>
                <c:pt idx="1420">
                  <c:v>1.5635801120563508</c:v>
                </c:pt>
                <c:pt idx="1421">
                  <c:v>2.1532943883881939</c:v>
                </c:pt>
                <c:pt idx="1422">
                  <c:v>1.6905213552669385</c:v>
                </c:pt>
                <c:pt idx="1423">
                  <c:v>1.8224148787307048</c:v>
                </c:pt>
                <c:pt idx="1424">
                  <c:v>1.6822849092683057</c:v>
                </c:pt>
                <c:pt idx="1425">
                  <c:v>1.6816693206469835</c:v>
                </c:pt>
                <c:pt idx="1426">
                  <c:v>1.5332665997442541</c:v>
                </c:pt>
                <c:pt idx="1427">
                  <c:v>1.2755404019912042</c:v>
                </c:pt>
                <c:pt idx="1428">
                  <c:v>1.1583787241949528</c:v>
                </c:pt>
                <c:pt idx="1429">
                  <c:v>1.072438159262934</c:v>
                </c:pt>
                <c:pt idx="1430">
                  <c:v>0.9210937152294485</c:v>
                </c:pt>
                <c:pt idx="1431">
                  <c:v>0.83099773567419932</c:v>
                </c:pt>
                <c:pt idx="1432">
                  <c:v>0.73359564764796659</c:v>
                </c:pt>
                <c:pt idx="1433">
                  <c:v>0.78276254543422352</c:v>
                </c:pt>
                <c:pt idx="1434">
                  <c:v>0.77467215518278731</c:v>
                </c:pt>
                <c:pt idx="1435">
                  <c:v>0.79159318844534976</c:v>
                </c:pt>
                <c:pt idx="1436">
                  <c:v>0.85150311576428495</c:v>
                </c:pt>
                <c:pt idx="1437">
                  <c:v>0.76693896297914677</c:v>
                </c:pt>
                <c:pt idx="1438">
                  <c:v>0.71293527112465949</c:v>
                </c:pt>
                <c:pt idx="1439">
                  <c:v>0.71625819309345529</c:v>
                </c:pt>
                <c:pt idx="1440">
                  <c:v>0.67795933143196541</c:v>
                </c:pt>
                <c:pt idx="1441">
                  <c:v>0.69544552976577023</c:v>
                </c:pt>
                <c:pt idx="1442">
                  <c:v>0.64601599511245889</c:v>
                </c:pt>
                <c:pt idx="1443">
                  <c:v>0.63279383048205906</c:v>
                </c:pt>
                <c:pt idx="1444">
                  <c:v>0.66682298440003951</c:v>
                </c:pt>
                <c:pt idx="1445">
                  <c:v>0.54483509230290883</c:v>
                </c:pt>
                <c:pt idx="1446">
                  <c:v>0.52779815329001556</c:v>
                </c:pt>
                <c:pt idx="1447">
                  <c:v>0.51002912248229171</c:v>
                </c:pt>
                <c:pt idx="1448">
                  <c:v>0.49284733017234128</c:v>
                </c:pt>
                <c:pt idx="1449">
                  <c:v>0.47581489620559525</c:v>
                </c:pt>
                <c:pt idx="1450">
                  <c:v>0.46772560243334427</c:v>
                </c:pt>
                <c:pt idx="1451">
                  <c:v>0.45126857795716457</c:v>
                </c:pt>
                <c:pt idx="1452">
                  <c:v>0.48899863627083207</c:v>
                </c:pt>
                <c:pt idx="1453">
                  <c:v>0.49714716232218681</c:v>
                </c:pt>
                <c:pt idx="1454">
                  <c:v>0.47000154412292217</c:v>
                </c:pt>
                <c:pt idx="1455">
                  <c:v>0.52160300406438598</c:v>
                </c:pt>
                <c:pt idx="1456">
                  <c:v>0.55820055165390903</c:v>
                </c:pt>
                <c:pt idx="1457">
                  <c:v>0.57112506169103572</c:v>
                </c:pt>
                <c:pt idx="1458">
                  <c:v>0.5529224713549219</c:v>
                </c:pt>
                <c:pt idx="1459">
                  <c:v>0.61324286547516094</c:v>
                </c:pt>
                <c:pt idx="1460">
                  <c:v>0.5859291045154924</c:v>
                </c:pt>
                <c:pt idx="1461">
                  <c:v>0.58447767739816525</c:v>
                </c:pt>
                <c:pt idx="1462">
                  <c:v>0.51490668587377275</c:v>
                </c:pt>
                <c:pt idx="1463">
                  <c:v>0.59111765463223387</c:v>
                </c:pt>
                <c:pt idx="1464">
                  <c:v>0.55130262834661714</c:v>
                </c:pt>
                <c:pt idx="1465">
                  <c:v>0.54913355886204718</c:v>
                </c:pt>
                <c:pt idx="1466">
                  <c:v>0.610475196240301</c:v>
                </c:pt>
                <c:pt idx="1467">
                  <c:v>0.54297693374143474</c:v>
                </c:pt>
                <c:pt idx="1468">
                  <c:v>0.61198778747147964</c:v>
                </c:pt>
                <c:pt idx="1469">
                  <c:v>2.1106700826927782</c:v>
                </c:pt>
                <c:pt idx="1470">
                  <c:v>2.9820853878585463</c:v>
                </c:pt>
                <c:pt idx="1471">
                  <c:v>3.2000519277178507</c:v>
                </c:pt>
                <c:pt idx="1472">
                  <c:v>3.5338835666009483</c:v>
                </c:pt>
                <c:pt idx="1473">
                  <c:v>4.2813670498002327</c:v>
                </c:pt>
                <c:pt idx="1474">
                  <c:v>4.9447554458709408</c:v>
                </c:pt>
                <c:pt idx="1475">
                  <c:v>5.0547454655023305</c:v>
                </c:pt>
                <c:pt idx="1476">
                  <c:v>5.0031184834099074</c:v>
                </c:pt>
                <c:pt idx="1477">
                  <c:v>3.8797192426946125</c:v>
                </c:pt>
                <c:pt idx="1478">
                  <c:v>3.6208910373422554</c:v>
                </c:pt>
                <c:pt idx="1479">
                  <c:v>4.6359505970412052</c:v>
                </c:pt>
                <c:pt idx="1480">
                  <c:v>4.5960964982790014</c:v>
                </c:pt>
                <c:pt idx="1481">
                  <c:v>6.5579805354535896</c:v>
                </c:pt>
                <c:pt idx="1482">
                  <c:v>7.9582811237139843</c:v>
                </c:pt>
                <c:pt idx="1483">
                  <c:v>6.0367976452573746</c:v>
                </c:pt>
                <c:pt idx="1484">
                  <c:v>7.518809292657636</c:v>
                </c:pt>
                <c:pt idx="1485">
                  <c:v>6.3106853357756121</c:v>
                </c:pt>
                <c:pt idx="1486">
                  <c:v>8.7826890387817649</c:v>
                </c:pt>
                <c:pt idx="1487">
                  <c:v>7.5328709653608827</c:v>
                </c:pt>
                <c:pt idx="1488">
                  <c:v>15.70943073453277</c:v>
                </c:pt>
                <c:pt idx="1489">
                  <c:v>13.875823922866159</c:v>
                </c:pt>
                <c:pt idx="1490">
                  <c:v>12.748109703213895</c:v>
                </c:pt>
                <c:pt idx="1491">
                  <c:v>9.7625800670325997</c:v>
                </c:pt>
                <c:pt idx="1492">
                  <c:v>12.072944484457304</c:v>
                </c:pt>
                <c:pt idx="1493">
                  <c:v>12.538046655737878</c:v>
                </c:pt>
                <c:pt idx="1494">
                  <c:v>10.046245708473322</c:v>
                </c:pt>
                <c:pt idx="1495">
                  <c:v>9.4375470500458132</c:v>
                </c:pt>
                <c:pt idx="1496">
                  <c:v>7.2333392845447486</c:v>
                </c:pt>
                <c:pt idx="1497">
                  <c:v>3.111426159256836</c:v>
                </c:pt>
                <c:pt idx="1498">
                  <c:v>4.8538822712533847</c:v>
                </c:pt>
                <c:pt idx="1499">
                  <c:v>9.2625571880394659</c:v>
                </c:pt>
                <c:pt idx="1500">
                  <c:v>5.9111276051409645</c:v>
                </c:pt>
                <c:pt idx="1501">
                  <c:v>10.878023090597544</c:v>
                </c:pt>
                <c:pt idx="1502">
                  <c:v>9.5566321541593844</c:v>
                </c:pt>
                <c:pt idx="1503">
                  <c:v>7.5816612460403165</c:v>
                </c:pt>
                <c:pt idx="1504">
                  <c:v>11.239431989413717</c:v>
                </c:pt>
                <c:pt idx="1505">
                  <c:v>10.133765340908219</c:v>
                </c:pt>
                <c:pt idx="1506">
                  <c:v>9.8545207462738205</c:v>
                </c:pt>
                <c:pt idx="1507">
                  <c:v>8.7208595062339249</c:v>
                </c:pt>
                <c:pt idx="1508">
                  <c:v>9.8682140781567114</c:v>
                </c:pt>
                <c:pt idx="1509">
                  <c:v>8.5346047695789693</c:v>
                </c:pt>
                <c:pt idx="1510">
                  <c:v>8.1450973147755956</c:v>
                </c:pt>
                <c:pt idx="1511">
                  <c:v>8.5657955621296189</c:v>
                </c:pt>
                <c:pt idx="1512">
                  <c:v>11.72240363906103</c:v>
                </c:pt>
                <c:pt idx="1513">
                  <c:v>9.8704543869841963</c:v>
                </c:pt>
                <c:pt idx="1514">
                  <c:v>11.104234600115481</c:v>
                </c:pt>
                <c:pt idx="1515">
                  <c:v>13.929221780551071</c:v>
                </c:pt>
                <c:pt idx="1516">
                  <c:v>14.311619711037283</c:v>
                </c:pt>
                <c:pt idx="1517">
                  <c:v>9.7881971551627807</c:v>
                </c:pt>
                <c:pt idx="1518">
                  <c:v>12.263180685639231</c:v>
                </c:pt>
                <c:pt idx="1519">
                  <c:v>4.8593568086298671</c:v>
                </c:pt>
                <c:pt idx="1520">
                  <c:v>2.0873136434755191</c:v>
                </c:pt>
                <c:pt idx="1521">
                  <c:v>10.638951514935069</c:v>
                </c:pt>
                <c:pt idx="1522">
                  <c:v>9.2673187170901343</c:v>
                </c:pt>
                <c:pt idx="1523">
                  <c:v>11.563205795495278</c:v>
                </c:pt>
                <c:pt idx="1524">
                  <c:v>14.014081611080186</c:v>
                </c:pt>
                <c:pt idx="1525">
                  <c:v>12.676129227953115</c:v>
                </c:pt>
                <c:pt idx="1526">
                  <c:v>12.040633715822723</c:v>
                </c:pt>
                <c:pt idx="1527">
                  <c:v>9.1585649689974744</c:v>
                </c:pt>
                <c:pt idx="1528">
                  <c:v>10.156493152261859</c:v>
                </c:pt>
                <c:pt idx="1529">
                  <c:v>7.7017666672826941</c:v>
                </c:pt>
                <c:pt idx="1530">
                  <c:v>4.8685564757697364</c:v>
                </c:pt>
                <c:pt idx="1531">
                  <c:v>3.7763074861986823</c:v>
                </c:pt>
                <c:pt idx="1532">
                  <c:v>6.9125948781937563</c:v>
                </c:pt>
                <c:pt idx="1533">
                  <c:v>7.3199194133956258</c:v>
                </c:pt>
                <c:pt idx="1534">
                  <c:v>6.1610113855313786</c:v>
                </c:pt>
                <c:pt idx="1535">
                  <c:v>4.5042623303850231</c:v>
                </c:pt>
                <c:pt idx="1536">
                  <c:v>3.4434844047672941</c:v>
                </c:pt>
                <c:pt idx="1537">
                  <c:v>8.5629320308685983</c:v>
                </c:pt>
                <c:pt idx="1538">
                  <c:v>10.343209170285917</c:v>
                </c:pt>
                <c:pt idx="1539">
                  <c:v>12.723514686803695</c:v>
                </c:pt>
                <c:pt idx="1540">
                  <c:v>12.498966210840612</c:v>
                </c:pt>
                <c:pt idx="1541">
                  <c:v>13.04305505909773</c:v>
                </c:pt>
                <c:pt idx="1542">
                  <c:v>13.84867479395162</c:v>
                </c:pt>
                <c:pt idx="1543">
                  <c:v>11.465102680471716</c:v>
                </c:pt>
                <c:pt idx="1544">
                  <c:v>9.3570916417934686</c:v>
                </c:pt>
                <c:pt idx="1545">
                  <c:v>9.9876415683722861</c:v>
                </c:pt>
                <c:pt idx="1546">
                  <c:v>16.546996410261315</c:v>
                </c:pt>
                <c:pt idx="1547">
                  <c:v>15.122174373874309</c:v>
                </c:pt>
                <c:pt idx="1548">
                  <c:v>15.889854693893668</c:v>
                </c:pt>
                <c:pt idx="1549">
                  <c:v>14.557232980206958</c:v>
                </c:pt>
                <c:pt idx="1550">
                  <c:v>10.197560403748273</c:v>
                </c:pt>
                <c:pt idx="1551">
                  <c:v>11.893188446807079</c:v>
                </c:pt>
                <c:pt idx="1552">
                  <c:v>8.6995686965772094</c:v>
                </c:pt>
                <c:pt idx="1553">
                  <c:v>5.4151979038310376</c:v>
                </c:pt>
                <c:pt idx="1554">
                  <c:v>6.6401390063614452</c:v>
                </c:pt>
                <c:pt idx="1555">
                  <c:v>5.5252712064665088</c:v>
                </c:pt>
                <c:pt idx="1556">
                  <c:v>2.7691697390011094</c:v>
                </c:pt>
                <c:pt idx="1557">
                  <c:v>4.9967187783512053</c:v>
                </c:pt>
                <c:pt idx="1558">
                  <c:v>4.2587447863439598</c:v>
                </c:pt>
                <c:pt idx="1559">
                  <c:v>4.9800953193699478</c:v>
                </c:pt>
                <c:pt idx="1560">
                  <c:v>3.5779211139720712</c:v>
                </c:pt>
                <c:pt idx="1561">
                  <c:v>1.8807462154986521</c:v>
                </c:pt>
                <c:pt idx="1562">
                  <c:v>0.18117523127270108</c:v>
                </c:pt>
                <c:pt idx="1563">
                  <c:v>3.0467522825903259</c:v>
                </c:pt>
                <c:pt idx="1564">
                  <c:v>9.7049249545599565</c:v>
                </c:pt>
                <c:pt idx="1565">
                  <c:v>12.532278855711464</c:v>
                </c:pt>
                <c:pt idx="1566">
                  <c:v>13.046275426282449</c:v>
                </c:pt>
                <c:pt idx="1567">
                  <c:v>9.6411697792997959</c:v>
                </c:pt>
                <c:pt idx="1568">
                  <c:v>8.4163415376617312</c:v>
                </c:pt>
                <c:pt idx="1569">
                  <c:v>5.0601291946066995</c:v>
                </c:pt>
                <c:pt idx="1570">
                  <c:v>5.023921937892184</c:v>
                </c:pt>
                <c:pt idx="1571">
                  <c:v>5.1889768939164078</c:v>
                </c:pt>
                <c:pt idx="1572">
                  <c:v>6.6992492735760685</c:v>
                </c:pt>
                <c:pt idx="1573">
                  <c:v>16.292052705549921</c:v>
                </c:pt>
                <c:pt idx="1574">
                  <c:v>18.305254753194166</c:v>
                </c:pt>
                <c:pt idx="1575">
                  <c:v>6.0012093883575535</c:v>
                </c:pt>
                <c:pt idx="1576">
                  <c:v>6.0354817299280938</c:v>
                </c:pt>
                <c:pt idx="1577">
                  <c:v>3.6735085195240158</c:v>
                </c:pt>
                <c:pt idx="1578">
                  <c:v>5.6067098857930713</c:v>
                </c:pt>
                <c:pt idx="1579">
                  <c:v>5.8940118780049673</c:v>
                </c:pt>
                <c:pt idx="1580">
                  <c:v>6.8940981616754771</c:v>
                </c:pt>
                <c:pt idx="1581">
                  <c:v>11.59273567530159</c:v>
                </c:pt>
                <c:pt idx="1582">
                  <c:v>7.7491755345100666</c:v>
                </c:pt>
                <c:pt idx="1583">
                  <c:v>6.3528742075376616</c:v>
                </c:pt>
                <c:pt idx="1584">
                  <c:v>5.820803339266023</c:v>
                </c:pt>
                <c:pt idx="1585">
                  <c:v>3.0976361577330191</c:v>
                </c:pt>
                <c:pt idx="1586">
                  <c:v>4.1422522307053455</c:v>
                </c:pt>
                <c:pt idx="1587">
                  <c:v>3.9735634033220002</c:v>
                </c:pt>
                <c:pt idx="1588">
                  <c:v>5.8819480136577678</c:v>
                </c:pt>
                <c:pt idx="1589">
                  <c:v>12.971652646454945</c:v>
                </c:pt>
                <c:pt idx="1590">
                  <c:v>14.818427932029966</c:v>
                </c:pt>
                <c:pt idx="1591">
                  <c:v>9.6444286783122113</c:v>
                </c:pt>
                <c:pt idx="1592">
                  <c:v>9.1926702157304696</c:v>
                </c:pt>
                <c:pt idx="1593">
                  <c:v>7.5635280599708699</c:v>
                </c:pt>
                <c:pt idx="1594">
                  <c:v>4.0871907928776707</c:v>
                </c:pt>
                <c:pt idx="1595">
                  <c:v>15.173410717639758</c:v>
                </c:pt>
                <c:pt idx="1596">
                  <c:v>11.580002556082391</c:v>
                </c:pt>
                <c:pt idx="1597">
                  <c:v>9.5787775997771547</c:v>
                </c:pt>
                <c:pt idx="1598">
                  <c:v>8.2221317145046662</c:v>
                </c:pt>
                <c:pt idx="1599">
                  <c:v>9.8499847915114351</c:v>
                </c:pt>
                <c:pt idx="1600">
                  <c:v>8.1473715470559256</c:v>
                </c:pt>
                <c:pt idx="1601">
                  <c:v>11.239761860618824</c:v>
                </c:pt>
                <c:pt idx="1602">
                  <c:v>10.22086641507698</c:v>
                </c:pt>
                <c:pt idx="1603">
                  <c:v>9.2293834285203875</c:v>
                </c:pt>
                <c:pt idx="1604">
                  <c:v>11.337154579699005</c:v>
                </c:pt>
                <c:pt idx="1605">
                  <c:v>8.8894151624795086</c:v>
                </c:pt>
                <c:pt idx="1606">
                  <c:v>7.6689961765175063</c:v>
                </c:pt>
                <c:pt idx="1607">
                  <c:v>9.6557847076951138</c:v>
                </c:pt>
                <c:pt idx="1608">
                  <c:v>12.901214564464247</c:v>
                </c:pt>
                <c:pt idx="1609">
                  <c:v>14.34240338520204</c:v>
                </c:pt>
                <c:pt idx="1610">
                  <c:v>14.734782513364753</c:v>
                </c:pt>
                <c:pt idx="1611">
                  <c:v>10.611542091667282</c:v>
                </c:pt>
                <c:pt idx="1612">
                  <c:v>7.6633373572030035</c:v>
                </c:pt>
                <c:pt idx="1613">
                  <c:v>6.6047160621681584</c:v>
                </c:pt>
                <c:pt idx="1614">
                  <c:v>7.2927862604796889</c:v>
                </c:pt>
                <c:pt idx="1615">
                  <c:v>14.97054924054958</c:v>
                </c:pt>
                <c:pt idx="1616">
                  <c:v>10.787575126985239</c:v>
                </c:pt>
                <c:pt idx="1617">
                  <c:v>13.489616104834113</c:v>
                </c:pt>
                <c:pt idx="1618">
                  <c:v>15.173773061166562</c:v>
                </c:pt>
                <c:pt idx="1619">
                  <c:v>11.698953040612192</c:v>
                </c:pt>
                <c:pt idx="1620">
                  <c:v>8.5337662012508133</c:v>
                </c:pt>
                <c:pt idx="1621">
                  <c:v>7.0258697906716572</c:v>
                </c:pt>
                <c:pt idx="1622">
                  <c:v>9.6409164879038052</c:v>
                </c:pt>
                <c:pt idx="1623">
                  <c:v>15.707862643640357</c:v>
                </c:pt>
                <c:pt idx="1624">
                  <c:v>13.082565480587927</c:v>
                </c:pt>
                <c:pt idx="1625">
                  <c:v>13.793082886528897</c:v>
                </c:pt>
                <c:pt idx="1626">
                  <c:v>10.76790078798534</c:v>
                </c:pt>
                <c:pt idx="1627">
                  <c:v>6.6226710164204228</c:v>
                </c:pt>
                <c:pt idx="1628">
                  <c:v>6.21745387627195</c:v>
                </c:pt>
                <c:pt idx="1629">
                  <c:v>9.7349130658389011</c:v>
                </c:pt>
                <c:pt idx="1630">
                  <c:v>11.762449288724619</c:v>
                </c:pt>
                <c:pt idx="1631">
                  <c:v>10.095613182375352</c:v>
                </c:pt>
                <c:pt idx="1632">
                  <c:v>7.8169644788735893</c:v>
                </c:pt>
                <c:pt idx="1633">
                  <c:v>4.9088893508670512</c:v>
                </c:pt>
                <c:pt idx="1634">
                  <c:v>9.2355374169160953</c:v>
                </c:pt>
                <c:pt idx="1635">
                  <c:v>10.769902637785677</c:v>
                </c:pt>
                <c:pt idx="1636">
                  <c:v>6.5494676267063507</c:v>
                </c:pt>
                <c:pt idx="1637">
                  <c:v>11.766838025726667</c:v>
                </c:pt>
                <c:pt idx="1638">
                  <c:v>8.8106320034672674</c:v>
                </c:pt>
                <c:pt idx="1639">
                  <c:v>8.5818156028542809</c:v>
                </c:pt>
                <c:pt idx="1640">
                  <c:v>9.4462342858276038</c:v>
                </c:pt>
                <c:pt idx="1641">
                  <c:v>12.148287519593737</c:v>
                </c:pt>
                <c:pt idx="1642">
                  <c:v>8.2743016845562956</c:v>
                </c:pt>
                <c:pt idx="1643">
                  <c:v>8.1264233059829767</c:v>
                </c:pt>
                <c:pt idx="1644">
                  <c:v>40.664886100860862</c:v>
                </c:pt>
                <c:pt idx="1645">
                  <c:v>39.959779782716609</c:v>
                </c:pt>
                <c:pt idx="1646">
                  <c:v>32.803336364325816</c:v>
                </c:pt>
                <c:pt idx="1647">
                  <c:v>20.556524125958141</c:v>
                </c:pt>
                <c:pt idx="1648">
                  <c:v>11.624480034247631</c:v>
                </c:pt>
                <c:pt idx="1649">
                  <c:v>16.059233484438685</c:v>
                </c:pt>
                <c:pt idx="1650">
                  <c:v>13.347705787090824</c:v>
                </c:pt>
                <c:pt idx="1651">
                  <c:v>15.570032986125259</c:v>
                </c:pt>
                <c:pt idx="1652">
                  <c:v>14.710674512575149</c:v>
                </c:pt>
                <c:pt idx="1653">
                  <c:v>11.851423927055238</c:v>
                </c:pt>
                <c:pt idx="1654">
                  <c:v>9.4301058879580957</c:v>
                </c:pt>
                <c:pt idx="1655">
                  <c:v>8.876669352984635</c:v>
                </c:pt>
                <c:pt idx="1656">
                  <c:v>11.315206635906282</c:v>
                </c:pt>
                <c:pt idx="1657">
                  <c:v>8.364965648154211</c:v>
                </c:pt>
                <c:pt idx="1658">
                  <c:v>4.179845934646842</c:v>
                </c:pt>
                <c:pt idx="1659">
                  <c:v>3.1445263013854419</c:v>
                </c:pt>
                <c:pt idx="1660">
                  <c:v>4.7251082328859662</c:v>
                </c:pt>
                <c:pt idx="1661">
                  <c:v>5.7635807187678356</c:v>
                </c:pt>
                <c:pt idx="1662">
                  <c:v>3.9796220975101382</c:v>
                </c:pt>
                <c:pt idx="1663">
                  <c:v>3.7830516310683127</c:v>
                </c:pt>
                <c:pt idx="1664">
                  <c:v>3.620440733806185</c:v>
                </c:pt>
                <c:pt idx="1665">
                  <c:v>2.7777184370422425</c:v>
                </c:pt>
                <c:pt idx="1666">
                  <c:v>4.4134365873091159</c:v>
                </c:pt>
                <c:pt idx="1667">
                  <c:v>3.9860636430464114</c:v>
                </c:pt>
                <c:pt idx="1668">
                  <c:v>1.9571161461166664</c:v>
                </c:pt>
                <c:pt idx="1669">
                  <c:v>2.3610822844148838</c:v>
                </c:pt>
                <c:pt idx="1670">
                  <c:v>2.0260262767039849</c:v>
                </c:pt>
                <c:pt idx="1671">
                  <c:v>2.1528965524764021</c:v>
                </c:pt>
                <c:pt idx="1672">
                  <c:v>2.0502877237706607</c:v>
                </c:pt>
                <c:pt idx="1673">
                  <c:v>2.4896975750342887</c:v>
                </c:pt>
                <c:pt idx="1674">
                  <c:v>1.8216712956478531</c:v>
                </c:pt>
                <c:pt idx="1675">
                  <c:v>2.4050597211836777</c:v>
                </c:pt>
                <c:pt idx="1676">
                  <c:v>1.6643954676183514</c:v>
                </c:pt>
                <c:pt idx="1677">
                  <c:v>1.3963630348989287</c:v>
                </c:pt>
                <c:pt idx="1678">
                  <c:v>1.4674253722204877</c:v>
                </c:pt>
                <c:pt idx="1679">
                  <c:v>1.0151092048558796</c:v>
                </c:pt>
                <c:pt idx="1680">
                  <c:v>1.2777612568431906</c:v>
                </c:pt>
                <c:pt idx="1681">
                  <c:v>1.2106158902697395</c:v>
                </c:pt>
                <c:pt idx="1682">
                  <c:v>1.256756855784158</c:v>
                </c:pt>
                <c:pt idx="1683">
                  <c:v>1.1158996377329533</c:v>
                </c:pt>
                <c:pt idx="1684">
                  <c:v>1.2045155423720755</c:v>
                </c:pt>
                <c:pt idx="1685">
                  <c:v>1.1277286726241731</c:v>
                </c:pt>
                <c:pt idx="1686">
                  <c:v>0.96858901526015728</c:v>
                </c:pt>
                <c:pt idx="1687">
                  <c:v>0.86520750150472781</c:v>
                </c:pt>
                <c:pt idx="1688">
                  <c:v>0.88334314521499868</c:v>
                </c:pt>
                <c:pt idx="1689">
                  <c:v>0.95355035643500674</c:v>
                </c:pt>
                <c:pt idx="1690">
                  <c:v>0.91253046888779554</c:v>
                </c:pt>
                <c:pt idx="1691">
                  <c:v>0.85895245390933406</c:v>
                </c:pt>
                <c:pt idx="1692">
                  <c:v>0.88205776447763951</c:v>
                </c:pt>
                <c:pt idx="1693">
                  <c:v>0.85458104140395674</c:v>
                </c:pt>
                <c:pt idx="1694">
                  <c:v>0.9682378116252166</c:v>
                </c:pt>
                <c:pt idx="1695">
                  <c:v>0.77209669116780066</c:v>
                </c:pt>
                <c:pt idx="1696">
                  <c:v>0.81228320494667328</c:v>
                </c:pt>
                <c:pt idx="1697">
                  <c:v>0.86081834350905106</c:v>
                </c:pt>
                <c:pt idx="1698">
                  <c:v>0.7079137052763862</c:v>
                </c:pt>
                <c:pt idx="1699">
                  <c:v>0.7936612250703079</c:v>
                </c:pt>
                <c:pt idx="1700">
                  <c:v>0.76305306920102511</c:v>
                </c:pt>
                <c:pt idx="1701">
                  <c:v>0.76999447056926851</c:v>
                </c:pt>
                <c:pt idx="1702">
                  <c:v>0.73018794055487168</c:v>
                </c:pt>
                <c:pt idx="1703">
                  <c:v>0.65112333318082527</c:v>
                </c:pt>
                <c:pt idx="1704">
                  <c:v>0.70609093576795567</c:v>
                </c:pt>
                <c:pt idx="1705">
                  <c:v>0.70674782490960375</c:v>
                </c:pt>
                <c:pt idx="1706">
                  <c:v>0.69806047734155552</c:v>
                </c:pt>
                <c:pt idx="1707">
                  <c:v>0.62849381840779373</c:v>
                </c:pt>
                <c:pt idx="1708">
                  <c:v>0.70587508360576701</c:v>
                </c:pt>
                <c:pt idx="1709">
                  <c:v>0.73305187964631813</c:v>
                </c:pt>
                <c:pt idx="1710">
                  <c:v>0.73721361336264168</c:v>
                </c:pt>
                <c:pt idx="1711">
                  <c:v>0.72113938746958262</c:v>
                </c:pt>
                <c:pt idx="1712">
                  <c:v>0.74737747188807768</c:v>
                </c:pt>
                <c:pt idx="1713">
                  <c:v>0.62409849098598036</c:v>
                </c:pt>
                <c:pt idx="1714">
                  <c:v>0.72589776194211808</c:v>
                </c:pt>
                <c:pt idx="1715">
                  <c:v>0.70120512943537827</c:v>
                </c:pt>
                <c:pt idx="1716">
                  <c:v>0.73407843996207145</c:v>
                </c:pt>
                <c:pt idx="1717">
                  <c:v>0.71019080046396121</c:v>
                </c:pt>
                <c:pt idx="1718">
                  <c:v>0.78773769179739661</c:v>
                </c:pt>
                <c:pt idx="1719">
                  <c:v>0.76069792809283499</c:v>
                </c:pt>
                <c:pt idx="1720">
                  <c:v>0.80661834355507667</c:v>
                </c:pt>
                <c:pt idx="1721">
                  <c:v>0.81341981043616673</c:v>
                </c:pt>
                <c:pt idx="1722">
                  <c:v>0.79250990034805957</c:v>
                </c:pt>
                <c:pt idx="1723">
                  <c:v>0.77561860372095115</c:v>
                </c:pt>
                <c:pt idx="1724">
                  <c:v>0.80758700185759036</c:v>
                </c:pt>
                <c:pt idx="1725">
                  <c:v>0.72803391446771837</c:v>
                </c:pt>
                <c:pt idx="1726">
                  <c:v>0.75018263516687389</c:v>
                </c:pt>
                <c:pt idx="1727">
                  <c:v>0.7281103551533441</c:v>
                </c:pt>
                <c:pt idx="1728">
                  <c:v>0.66153451127225482</c:v>
                </c:pt>
                <c:pt idx="1729">
                  <c:v>0.70983220684410764</c:v>
                </c:pt>
                <c:pt idx="1730">
                  <c:v>0.75070465819422338</c:v>
                </c:pt>
                <c:pt idx="1731">
                  <c:v>0.72387023478294177</c:v>
                </c:pt>
                <c:pt idx="1732">
                  <c:v>0.7216098797285575</c:v>
                </c:pt>
                <c:pt idx="1733">
                  <c:v>0.72775235546972405</c:v>
                </c:pt>
                <c:pt idx="1734">
                  <c:v>0.74881073947020704</c:v>
                </c:pt>
                <c:pt idx="1735">
                  <c:v>0.71137584964950928</c:v>
                </c:pt>
                <c:pt idx="1736">
                  <c:v>0.72775612538024115</c:v>
                </c:pt>
                <c:pt idx="1737">
                  <c:v>0.7402671142922701</c:v>
                </c:pt>
                <c:pt idx="1738">
                  <c:v>0.73346199324654249</c:v>
                </c:pt>
                <c:pt idx="1739">
                  <c:v>0.80018884984813798</c:v>
                </c:pt>
                <c:pt idx="1740">
                  <c:v>0.777724919998668</c:v>
                </c:pt>
                <c:pt idx="1741">
                  <c:v>0.80487893885687889</c:v>
                </c:pt>
                <c:pt idx="1742">
                  <c:v>0.81901287583791005</c:v>
                </c:pt>
                <c:pt idx="1743">
                  <c:v>0.79413101553460486</c:v>
                </c:pt>
                <c:pt idx="1744">
                  <c:v>0.88515892339032787</c:v>
                </c:pt>
                <c:pt idx="1745">
                  <c:v>0.84898065693005398</c:v>
                </c:pt>
                <c:pt idx="1746">
                  <c:v>0.85865114603876913</c:v>
                </c:pt>
                <c:pt idx="1747">
                  <c:v>0.90364538671916517</c:v>
                </c:pt>
                <c:pt idx="1748">
                  <c:v>0.92388031095451684</c:v>
                </c:pt>
                <c:pt idx="1749">
                  <c:v>0.8187503293522691</c:v>
                </c:pt>
                <c:pt idx="1750">
                  <c:v>0.95945549138453101</c:v>
                </c:pt>
                <c:pt idx="1751">
                  <c:v>0.93952615110368676</c:v>
                </c:pt>
                <c:pt idx="1752">
                  <c:v>0.89782386117550628</c:v>
                </c:pt>
                <c:pt idx="1753">
                  <c:v>0.90156689779568033</c:v>
                </c:pt>
                <c:pt idx="1754">
                  <c:v>0.94974349393328605</c:v>
                </c:pt>
                <c:pt idx="1755">
                  <c:v>0.90877180685687842</c:v>
                </c:pt>
                <c:pt idx="1756">
                  <c:v>0.92476471508644575</c:v>
                </c:pt>
                <c:pt idx="1757">
                  <c:v>0.93415475029305917</c:v>
                </c:pt>
                <c:pt idx="1758">
                  <c:v>0.96452440404032336</c:v>
                </c:pt>
                <c:pt idx="1759">
                  <c:v>0.96255444429288461</c:v>
                </c:pt>
                <c:pt idx="1760">
                  <c:v>1.0190697234569668</c:v>
                </c:pt>
                <c:pt idx="1761">
                  <c:v>1.0046282777889881</c:v>
                </c:pt>
                <c:pt idx="1762">
                  <c:v>1.0191690937137343</c:v>
                </c:pt>
                <c:pt idx="1763">
                  <c:v>1.0158098970159068</c:v>
                </c:pt>
                <c:pt idx="1764">
                  <c:v>1.0308654036835119</c:v>
                </c:pt>
                <c:pt idx="1765">
                  <c:v>1.0305875395214881</c:v>
                </c:pt>
                <c:pt idx="1766">
                  <c:v>1.0574042174952281</c:v>
                </c:pt>
                <c:pt idx="1767">
                  <c:v>1.0834951726728326</c:v>
                </c:pt>
                <c:pt idx="1768">
                  <c:v>1.2150973189533176</c:v>
                </c:pt>
                <c:pt idx="1769">
                  <c:v>1.1679753602554022</c:v>
                </c:pt>
                <c:pt idx="1770">
                  <c:v>1.1882169497164807</c:v>
                </c:pt>
                <c:pt idx="1771">
                  <c:v>1.1830129552286017</c:v>
                </c:pt>
                <c:pt idx="1772">
                  <c:v>1.1870815727217598</c:v>
                </c:pt>
                <c:pt idx="1773">
                  <c:v>1.1854827714765759</c:v>
                </c:pt>
                <c:pt idx="1774">
                  <c:v>1.1705712527375733</c:v>
                </c:pt>
                <c:pt idx="1775">
                  <c:v>1.1400728280140493</c:v>
                </c:pt>
                <c:pt idx="1776">
                  <c:v>1.1501667222483358</c:v>
                </c:pt>
                <c:pt idx="1777">
                  <c:v>1.1734184548415239</c:v>
                </c:pt>
                <c:pt idx="1778">
                  <c:v>1.207799557283451</c:v>
                </c:pt>
                <c:pt idx="1779">
                  <c:v>1.1900903361551807</c:v>
                </c:pt>
                <c:pt idx="1780">
                  <c:v>1.0516520606715263</c:v>
                </c:pt>
                <c:pt idx="1781">
                  <c:v>0.97380743096698863</c:v>
                </c:pt>
                <c:pt idx="1782">
                  <c:v>0.87883777452183454</c:v>
                </c:pt>
                <c:pt idx="1783">
                  <c:v>0.83476268061608572</c:v>
                </c:pt>
                <c:pt idx="1784">
                  <c:v>0.81673220279736558</c:v>
                </c:pt>
                <c:pt idx="1785">
                  <c:v>0.77318820860098336</c:v>
                </c:pt>
                <c:pt idx="1786">
                  <c:v>0.76623134234262702</c:v>
                </c:pt>
                <c:pt idx="1787">
                  <c:v>0.77194640155848759</c:v>
                </c:pt>
                <c:pt idx="1788">
                  <c:v>0.66329864990731791</c:v>
                </c:pt>
                <c:pt idx="1789">
                  <c:v>0.59097078122339886</c:v>
                </c:pt>
                <c:pt idx="1790">
                  <c:v>0.57420429080421442</c:v>
                </c:pt>
                <c:pt idx="1791">
                  <c:v>0.58693313352231602</c:v>
                </c:pt>
                <c:pt idx="1792">
                  <c:v>0.57529465690094872</c:v>
                </c:pt>
                <c:pt idx="1793">
                  <c:v>0.50499125206378004</c:v>
                </c:pt>
                <c:pt idx="1794">
                  <c:v>0.63648547395670496</c:v>
                </c:pt>
                <c:pt idx="1795">
                  <c:v>0.52354801607140677</c:v>
                </c:pt>
                <c:pt idx="1796">
                  <c:v>0.51199026454451513</c:v>
                </c:pt>
                <c:pt idx="1797">
                  <c:v>0.47168169760691825</c:v>
                </c:pt>
                <c:pt idx="1798">
                  <c:v>0.51541410743394245</c:v>
                </c:pt>
                <c:pt idx="1799">
                  <c:v>0.62966782985085512</c:v>
                </c:pt>
                <c:pt idx="1800">
                  <c:v>0.47831598446718138</c:v>
                </c:pt>
                <c:pt idx="1801">
                  <c:v>0.53521656657420369</c:v>
                </c:pt>
                <c:pt idx="1802">
                  <c:v>0.53426054349550167</c:v>
                </c:pt>
                <c:pt idx="1803">
                  <c:v>0.4469914193840574</c:v>
                </c:pt>
                <c:pt idx="1804">
                  <c:v>0.42036881612418364</c:v>
                </c:pt>
                <c:pt idx="1805">
                  <c:v>0.46437748727355954</c:v>
                </c:pt>
                <c:pt idx="1806">
                  <c:v>0.46509799967467957</c:v>
                </c:pt>
                <c:pt idx="1807">
                  <c:v>0.51739685813957381</c:v>
                </c:pt>
                <c:pt idx="1808">
                  <c:v>0.51022516781062954</c:v>
                </c:pt>
                <c:pt idx="1809">
                  <c:v>0.51145778230785588</c:v>
                </c:pt>
                <c:pt idx="1810">
                  <c:v>0.45737881468135289</c:v>
                </c:pt>
                <c:pt idx="1811">
                  <c:v>0.5814355681881489</c:v>
                </c:pt>
                <c:pt idx="1812">
                  <c:v>0.58597410936740424</c:v>
                </c:pt>
                <c:pt idx="1813">
                  <c:v>0.54921009132143928</c:v>
                </c:pt>
                <c:pt idx="1814">
                  <c:v>0.60801852032509318</c:v>
                </c:pt>
                <c:pt idx="1815">
                  <c:v>1.2925118241982836</c:v>
                </c:pt>
                <c:pt idx="1816">
                  <c:v>1.2804421717850234</c:v>
                </c:pt>
                <c:pt idx="1817">
                  <c:v>1.1080416629494216</c:v>
                </c:pt>
                <c:pt idx="1818">
                  <c:v>1.5775347554096264</c:v>
                </c:pt>
                <c:pt idx="1819">
                  <c:v>1.6631778589579538</c:v>
                </c:pt>
                <c:pt idx="1820">
                  <c:v>1.3149814860018205</c:v>
                </c:pt>
                <c:pt idx="1821">
                  <c:v>0.91609216412341654</c:v>
                </c:pt>
                <c:pt idx="1822">
                  <c:v>0.6978763677848332</c:v>
                </c:pt>
                <c:pt idx="1823">
                  <c:v>0.83954768899597854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8-5420-462C-9271-2E58AF1034F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21362816"/>
        <c:axId val="221373184"/>
      </c:scatterChart>
      <c:valAx>
        <c:axId val="221362816"/>
        <c:scaling>
          <c:orientation val="minMax"/>
          <c:max val="1800"/>
          <c:min val="0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Time, s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221373184"/>
        <c:crosses val="autoZero"/>
        <c:crossBetween val="midCat"/>
        <c:majorUnit val="300"/>
        <c:minorUnit val="300"/>
      </c:valAx>
      <c:valAx>
        <c:axId val="221373184"/>
        <c:scaling>
          <c:orientation val="minMax"/>
          <c:max val="100"/>
          <c:min val="0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%obs/ft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221362816"/>
        <c:crosses val="autoZero"/>
        <c:crossBetween val="midCat"/>
        <c:minorUnit val="25"/>
      </c:valAx>
    </c:plotArea>
    <c:legend>
      <c:legendPos val="b"/>
      <c:legendEntry>
        <c:idx val="0"/>
        <c:delete val="1"/>
      </c:legendEntry>
      <c:legendEntry>
        <c:idx val="1"/>
        <c:delete val="1"/>
      </c:legendEntry>
      <c:legendEntry>
        <c:idx val="2"/>
        <c:delete val="1"/>
      </c:legendEntry>
      <c:legendEntry>
        <c:idx val="3"/>
        <c:delete val="1"/>
      </c:legendEntry>
      <c:legendEntry>
        <c:idx val="4"/>
        <c:delete val="1"/>
      </c:legendEntry>
      <c:legendEntry>
        <c:idx val="5"/>
        <c:delete val="1"/>
      </c:legendEntry>
      <c:legendEntry>
        <c:idx val="6"/>
        <c:delete val="1"/>
      </c:legendEntry>
      <c:legendEntry>
        <c:idx val="7"/>
        <c:delete val="1"/>
      </c:legendEntry>
      <c:legendEntry>
        <c:idx val="8"/>
        <c:delete val="1"/>
      </c:legendEntry>
      <c:layout>
        <c:manualLayout>
          <c:xMode val="edge"/>
          <c:yMode val="edge"/>
          <c:x val="4.4477252843394578E-3"/>
          <c:y val="0.83972095593313978"/>
          <c:w val="0.99102613581752985"/>
          <c:h val="0.1427545051198621"/>
        </c:manualLayout>
      </c:layout>
      <c:overlay val="0"/>
      <c:txPr>
        <a:bodyPr/>
        <a:lstStyle/>
        <a:p>
          <a:pPr>
            <a:defRPr sz="900"/>
          </a:pPr>
          <a:endParaRPr lang="en-US"/>
        </a:p>
      </c:txPr>
    </c:legend>
    <c:plotVisOnly val="1"/>
    <c:dispBlanksAs val="gap"/>
    <c:showDLblsOverMax val="0"/>
  </c:chart>
  <c:txPr>
    <a:bodyPr/>
    <a:lstStyle/>
    <a:p>
      <a:pPr>
        <a:defRPr sz="1600"/>
      </a:pPr>
      <a:endParaRPr lang="en-US"/>
    </a:p>
  </c:txPr>
  <c:externalData r:id="rId1">
    <c:autoUpdate val="0"/>
  </c:externalData>
  <c:userShapes r:id="rId2"/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22937344370415236"/>
          <c:y val="5.1267497812773406E-2"/>
          <c:w val="0.67566929133858256"/>
          <c:h val="0.6063979111986002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Sheet1!$F$1</c:f>
              <c:strCache>
                <c:ptCount val="1"/>
                <c:pt idx="0">
                  <c:v>%obs/ft N2 50PSIg</c:v>
                </c:pt>
              </c:strCache>
            </c:strRef>
          </c:tx>
          <c:spPr>
            <a:ln w="28575">
              <a:noFill/>
            </a:ln>
          </c:spPr>
          <c:marker>
            <c:symbol val="none"/>
          </c:marker>
          <c:trendline>
            <c:spPr>
              <a:ln w="19050">
                <a:solidFill>
                  <a:schemeClr val="tx2"/>
                </a:solidFill>
              </a:ln>
            </c:spPr>
            <c:trendlineType val="movingAvg"/>
            <c:period val="60"/>
            <c:dispRSqr val="0"/>
            <c:dispEq val="0"/>
          </c:trendline>
          <c:xVal>
            <c:numRef>
              <c:f>Sheet1!$A$2:$A$2368</c:f>
              <c:numCache>
                <c:formatCode>General</c:formatCode>
                <c:ptCount val="2367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</c:numCache>
            </c:numRef>
          </c:xVal>
          <c:yVal>
            <c:numRef>
              <c:f>Sheet1!$F$2:$F$2368</c:f>
              <c:numCache>
                <c:formatCode>General</c:formatCode>
                <c:ptCount val="2367"/>
                <c:pt idx="0">
                  <c:v>-1.2033935941449858</c:v>
                </c:pt>
                <c:pt idx="1">
                  <c:v>-1.2126033467770192</c:v>
                </c:pt>
                <c:pt idx="2">
                  <c:v>-1.1962385134903997</c:v>
                </c:pt>
                <c:pt idx="3">
                  <c:v>-1.2275527882737558</c:v>
                </c:pt>
                <c:pt idx="4">
                  <c:v>-1.2512675781688687</c:v>
                </c:pt>
                <c:pt idx="5">
                  <c:v>-1.2047492067023713</c:v>
                </c:pt>
                <c:pt idx="6">
                  <c:v>-1.2274294558200394</c:v>
                </c:pt>
                <c:pt idx="7">
                  <c:v>-1.2056550414480727</c:v>
                </c:pt>
                <c:pt idx="8">
                  <c:v>-1.2008195511400199</c:v>
                </c:pt>
                <c:pt idx="9">
                  <c:v>-1.2032695106654057</c:v>
                </c:pt>
                <c:pt idx="10">
                  <c:v>-1.2142308413407576</c:v>
                </c:pt>
                <c:pt idx="11">
                  <c:v>-1.2035941741576517</c:v>
                </c:pt>
                <c:pt idx="12">
                  <c:v>-1.2045596706677264</c:v>
                </c:pt>
                <c:pt idx="13">
                  <c:v>-1.2100429376028732</c:v>
                </c:pt>
                <c:pt idx="14">
                  <c:v>-1.0224338345988793</c:v>
                </c:pt>
                <c:pt idx="15">
                  <c:v>-0.13802866154164484</c:v>
                </c:pt>
                <c:pt idx="16">
                  <c:v>-0.96629094817000105</c:v>
                </c:pt>
                <c:pt idx="17">
                  <c:v>-0.5435224515973891</c:v>
                </c:pt>
                <c:pt idx="18">
                  <c:v>-1.0198933877687333</c:v>
                </c:pt>
                <c:pt idx="19">
                  <c:v>-0.85869441035921756</c:v>
                </c:pt>
                <c:pt idx="20">
                  <c:v>-0.84328654584449048</c:v>
                </c:pt>
                <c:pt idx="21">
                  <c:v>-0.81422132343107467</c:v>
                </c:pt>
                <c:pt idx="22">
                  <c:v>-0.92578877763962453</c:v>
                </c:pt>
                <c:pt idx="23">
                  <c:v>-0.95661236666821914</c:v>
                </c:pt>
                <c:pt idx="24">
                  <c:v>-0.97094937484947241</c:v>
                </c:pt>
                <c:pt idx="25">
                  <c:v>-1.0125569455825323</c:v>
                </c:pt>
                <c:pt idx="26">
                  <c:v>-0.95374200321294289</c:v>
                </c:pt>
                <c:pt idx="27">
                  <c:v>-0.93421351236568917</c:v>
                </c:pt>
                <c:pt idx="28">
                  <c:v>-0.97551004378013673</c:v>
                </c:pt>
                <c:pt idx="29">
                  <c:v>-0.96193064771072923</c:v>
                </c:pt>
                <c:pt idx="30">
                  <c:v>-0.96443787353388544</c:v>
                </c:pt>
                <c:pt idx="31">
                  <c:v>-0.99332648412873148</c:v>
                </c:pt>
                <c:pt idx="32">
                  <c:v>-0.95705706211013375</c:v>
                </c:pt>
                <c:pt idx="33">
                  <c:v>-1.0068873859257588</c:v>
                </c:pt>
                <c:pt idx="34">
                  <c:v>-0.96848480379005952</c:v>
                </c:pt>
                <c:pt idx="35">
                  <c:v>-0.94338810988137123</c:v>
                </c:pt>
                <c:pt idx="36">
                  <c:v>-1.0042186661263441</c:v>
                </c:pt>
                <c:pt idx="37">
                  <c:v>-0.98617822666753341</c:v>
                </c:pt>
                <c:pt idx="38">
                  <c:v>-0.99812948618553943</c:v>
                </c:pt>
                <c:pt idx="39">
                  <c:v>-1.0016817945285306</c:v>
                </c:pt>
                <c:pt idx="40">
                  <c:v>-1.0185442782765008</c:v>
                </c:pt>
                <c:pt idx="41">
                  <c:v>-1.019119198334395</c:v>
                </c:pt>
                <c:pt idx="42">
                  <c:v>-1.0280337705659504</c:v>
                </c:pt>
                <c:pt idx="43">
                  <c:v>-1.0280950729376626</c:v>
                </c:pt>
                <c:pt idx="44">
                  <c:v>-1.0187828968625245</c:v>
                </c:pt>
                <c:pt idx="45">
                  <c:v>-1.0365469120340087</c:v>
                </c:pt>
                <c:pt idx="46">
                  <c:v>-1.0349288870072915</c:v>
                </c:pt>
                <c:pt idx="47">
                  <c:v>-0.94600879097290758</c:v>
                </c:pt>
                <c:pt idx="48">
                  <c:v>-0.99379728604487294</c:v>
                </c:pt>
                <c:pt idx="49">
                  <c:v>-0.95912394848134408</c:v>
                </c:pt>
                <c:pt idx="50">
                  <c:v>-0.97089141582133998</c:v>
                </c:pt>
                <c:pt idx="51">
                  <c:v>-0.96984781844138279</c:v>
                </c:pt>
                <c:pt idx="52">
                  <c:v>-0.97902243058038962</c:v>
                </c:pt>
                <c:pt idx="53">
                  <c:v>-0.97015738797099349</c:v>
                </c:pt>
                <c:pt idx="54">
                  <c:v>-0.94491722345984019</c:v>
                </c:pt>
                <c:pt idx="55">
                  <c:v>-0.95279983654781297</c:v>
                </c:pt>
                <c:pt idx="56">
                  <c:v>-0.9337713384339752</c:v>
                </c:pt>
                <c:pt idx="57">
                  <c:v>-0.83617708185321771</c:v>
                </c:pt>
                <c:pt idx="58">
                  <c:v>-0.81517288923182996</c:v>
                </c:pt>
                <c:pt idx="59">
                  <c:v>-0.84904783454295973</c:v>
                </c:pt>
                <c:pt idx="60">
                  <c:v>-0.900330809610006</c:v>
                </c:pt>
                <c:pt idx="61">
                  <c:v>-0.93450230746057183</c:v>
                </c:pt>
                <c:pt idx="62">
                  <c:v>-0.89680854890876738</c:v>
                </c:pt>
                <c:pt idx="63">
                  <c:v>-0.74269331301353159</c:v>
                </c:pt>
                <c:pt idx="64">
                  <c:v>-0.63918783041008176</c:v>
                </c:pt>
                <c:pt idx="65">
                  <c:v>-0.51821687817679152</c:v>
                </c:pt>
                <c:pt idx="66">
                  <c:v>-0.6528488355185269</c:v>
                </c:pt>
                <c:pt idx="67">
                  <c:v>-0.70929062977431734</c:v>
                </c:pt>
                <c:pt idx="68">
                  <c:v>-0.69635682978710367</c:v>
                </c:pt>
                <c:pt idx="69">
                  <c:v>-0.58395194712450582</c:v>
                </c:pt>
                <c:pt idx="70">
                  <c:v>-0.60218327845906749</c:v>
                </c:pt>
                <c:pt idx="71">
                  <c:v>-0.49642604379445121</c:v>
                </c:pt>
                <c:pt idx="72">
                  <c:v>-0.5417779719415261</c:v>
                </c:pt>
                <c:pt idx="73">
                  <c:v>-0.57912439171019514</c:v>
                </c:pt>
                <c:pt idx="74">
                  <c:v>-0.59911104665630877</c:v>
                </c:pt>
                <c:pt idx="75">
                  <c:v>-0.61968636608020766</c:v>
                </c:pt>
                <c:pt idx="76">
                  <c:v>-0.50502164983996511</c:v>
                </c:pt>
                <c:pt idx="77">
                  <c:v>-0.57098160659434516</c:v>
                </c:pt>
                <c:pt idx="78">
                  <c:v>-0.47336279745215926</c:v>
                </c:pt>
                <c:pt idx="79">
                  <c:v>-0.43052601354094389</c:v>
                </c:pt>
                <c:pt idx="80">
                  <c:v>-0.45392688432384087</c:v>
                </c:pt>
                <c:pt idx="81">
                  <c:v>-0.45897184366243682</c:v>
                </c:pt>
                <c:pt idx="82">
                  <c:v>-0.50663632693570548</c:v>
                </c:pt>
                <c:pt idx="83">
                  <c:v>-0.52053107641159002</c:v>
                </c:pt>
                <c:pt idx="84">
                  <c:v>-0.60612999844769089</c:v>
                </c:pt>
                <c:pt idx="85">
                  <c:v>-0.59089728910808326</c:v>
                </c:pt>
                <c:pt idx="86">
                  <c:v>-0.5966659718156242</c:v>
                </c:pt>
                <c:pt idx="87">
                  <c:v>-0.83646575685096813</c:v>
                </c:pt>
                <c:pt idx="88">
                  <c:v>-0.62788224758718592</c:v>
                </c:pt>
                <c:pt idx="89">
                  <c:v>-0.70886222860813142</c:v>
                </c:pt>
                <c:pt idx="90">
                  <c:v>-0.63928097110210746</c:v>
                </c:pt>
                <c:pt idx="91">
                  <c:v>-0.61235660642613432</c:v>
                </c:pt>
                <c:pt idx="92">
                  <c:v>-0.60031330542138495</c:v>
                </c:pt>
                <c:pt idx="93">
                  <c:v>-0.59762619188705735</c:v>
                </c:pt>
                <c:pt idx="94">
                  <c:v>-0.66519522890033933</c:v>
                </c:pt>
                <c:pt idx="95">
                  <c:v>-0.50210205127896312</c:v>
                </c:pt>
                <c:pt idx="96">
                  <c:v>-0.45475358707200986</c:v>
                </c:pt>
                <c:pt idx="97">
                  <c:v>-0.54434577282103103</c:v>
                </c:pt>
                <c:pt idx="98">
                  <c:v>-0.46811528180850104</c:v>
                </c:pt>
                <c:pt idx="99">
                  <c:v>-0.42589763392484326</c:v>
                </c:pt>
                <c:pt idx="100">
                  <c:v>-0.48785384377387775</c:v>
                </c:pt>
                <c:pt idx="101">
                  <c:v>-0.41073426283084746</c:v>
                </c:pt>
                <c:pt idx="102">
                  <c:v>-0.35955441663197973</c:v>
                </c:pt>
                <c:pt idx="103">
                  <c:v>-0.35418021384781007</c:v>
                </c:pt>
                <c:pt idx="104">
                  <c:v>-0.37057890590419529</c:v>
                </c:pt>
                <c:pt idx="105">
                  <c:v>-0.28493732015590911</c:v>
                </c:pt>
                <c:pt idx="106">
                  <c:v>-0.36243327777545353</c:v>
                </c:pt>
                <c:pt idx="107">
                  <c:v>-0.3292880502091089</c:v>
                </c:pt>
                <c:pt idx="108">
                  <c:v>-0.32899935075172415</c:v>
                </c:pt>
                <c:pt idx="109">
                  <c:v>-0.4555360811920206</c:v>
                </c:pt>
                <c:pt idx="110">
                  <c:v>-0.39126565819775916</c:v>
                </c:pt>
                <c:pt idx="111">
                  <c:v>-0.4093573223189706</c:v>
                </c:pt>
                <c:pt idx="112">
                  <c:v>-0.45220103011769375</c:v>
                </c:pt>
                <c:pt idx="113">
                  <c:v>-0.36125453808659724</c:v>
                </c:pt>
                <c:pt idx="114">
                  <c:v>-0.51044111785867319</c:v>
                </c:pt>
                <c:pt idx="115">
                  <c:v>-0.3332282194378422</c:v>
                </c:pt>
                <c:pt idx="116">
                  <c:v>-0.36019402551270563</c:v>
                </c:pt>
                <c:pt idx="117">
                  <c:v>-0.29062588668626876</c:v>
                </c:pt>
                <c:pt idx="118">
                  <c:v>-0.24347584132191624</c:v>
                </c:pt>
                <c:pt idx="119">
                  <c:v>-0.22574585963364147</c:v>
                </c:pt>
                <c:pt idx="120">
                  <c:v>-0.24615111488055508</c:v>
                </c:pt>
                <c:pt idx="121">
                  <c:v>-0.34524976194518775</c:v>
                </c:pt>
                <c:pt idx="122">
                  <c:v>-0.27180643950892591</c:v>
                </c:pt>
                <c:pt idx="123">
                  <c:v>-0.17819181699538778</c:v>
                </c:pt>
                <c:pt idx="124">
                  <c:v>-4.7002746122704053E-2</c:v>
                </c:pt>
                <c:pt idx="125">
                  <c:v>-0.11524165184293444</c:v>
                </c:pt>
                <c:pt idx="126">
                  <c:v>-5.6346615665248123E-2</c:v>
                </c:pt>
                <c:pt idx="127">
                  <c:v>-0.1561521894085649</c:v>
                </c:pt>
                <c:pt idx="128">
                  <c:v>-0.14474364319623234</c:v>
                </c:pt>
                <c:pt idx="129">
                  <c:v>-0.21300187146411353</c:v>
                </c:pt>
                <c:pt idx="130">
                  <c:v>-0.21067881078276063</c:v>
                </c:pt>
                <c:pt idx="131">
                  <c:v>-0.22351703896268393</c:v>
                </c:pt>
                <c:pt idx="132">
                  <c:v>-0.24791472189376051</c:v>
                </c:pt>
                <c:pt idx="133">
                  <c:v>-0.22318822685918338</c:v>
                </c:pt>
                <c:pt idx="134">
                  <c:v>-0.18440191711677212</c:v>
                </c:pt>
                <c:pt idx="135">
                  <c:v>-0.22840796111482931</c:v>
                </c:pt>
                <c:pt idx="136">
                  <c:v>-0.21910090192298615</c:v>
                </c:pt>
                <c:pt idx="137">
                  <c:v>-0.1676943062880687</c:v>
                </c:pt>
                <c:pt idx="138">
                  <c:v>-0.16654707722298934</c:v>
                </c:pt>
                <c:pt idx="139">
                  <c:v>-4.44447389314373E-2</c:v>
                </c:pt>
                <c:pt idx="140">
                  <c:v>-0.15046057235026389</c:v>
                </c:pt>
                <c:pt idx="141">
                  <c:v>-0.28250280521036064</c:v>
                </c:pt>
                <c:pt idx="142">
                  <c:v>-0.21524153798815338</c:v>
                </c:pt>
                <c:pt idx="143">
                  <c:v>-7.6486117563145939E-2</c:v>
                </c:pt>
                <c:pt idx="144">
                  <c:v>-0.22895977340269269</c:v>
                </c:pt>
                <c:pt idx="145">
                  <c:v>-0.25421375633374321</c:v>
                </c:pt>
                <c:pt idx="146">
                  <c:v>-0.28815980588767776</c:v>
                </c:pt>
                <c:pt idx="147">
                  <c:v>-0.25859536859147436</c:v>
                </c:pt>
                <c:pt idx="148">
                  <c:v>-0.33198414814268329</c:v>
                </c:pt>
                <c:pt idx="149">
                  <c:v>-0.3982122894146789</c:v>
                </c:pt>
                <c:pt idx="150">
                  <c:v>-0.37781908747622772</c:v>
                </c:pt>
                <c:pt idx="151">
                  <c:v>-0.34260488308848203</c:v>
                </c:pt>
                <c:pt idx="152">
                  <c:v>-0.36300909822157834</c:v>
                </c:pt>
                <c:pt idx="153">
                  <c:v>7.0780687398852571E-3</c:v>
                </c:pt>
                <c:pt idx="154">
                  <c:v>-0.15479151952106918</c:v>
                </c:pt>
                <c:pt idx="155">
                  <c:v>-0.17713117321560556</c:v>
                </c:pt>
                <c:pt idx="156">
                  <c:v>-0.18219294747909842</c:v>
                </c:pt>
                <c:pt idx="157">
                  <c:v>-0.23055365323660926</c:v>
                </c:pt>
                <c:pt idx="158">
                  <c:v>-0.28909019906406819</c:v>
                </c:pt>
                <c:pt idx="159">
                  <c:v>-0.25670572444422834</c:v>
                </c:pt>
                <c:pt idx="160">
                  <c:v>-0.15967871950302026</c:v>
                </c:pt>
                <c:pt idx="161">
                  <c:v>-0.13556412831803311</c:v>
                </c:pt>
                <c:pt idx="162">
                  <c:v>2.1611188677228554E-2</c:v>
                </c:pt>
                <c:pt idx="163">
                  <c:v>-2.4026263529730585E-2</c:v>
                </c:pt>
                <c:pt idx="164">
                  <c:v>-4.1347877933617383E-2</c:v>
                </c:pt>
                <c:pt idx="165">
                  <c:v>-8.630849300135246E-2</c:v>
                </c:pt>
                <c:pt idx="166">
                  <c:v>-0.17746368905009469</c:v>
                </c:pt>
                <c:pt idx="167">
                  <c:v>-0.15059084663227029</c:v>
                </c:pt>
                <c:pt idx="168">
                  <c:v>-0.13838204654641473</c:v>
                </c:pt>
                <c:pt idx="169">
                  <c:v>-9.7747739691445013E-2</c:v>
                </c:pt>
                <c:pt idx="170">
                  <c:v>-5.2771229485948368E-2</c:v>
                </c:pt>
                <c:pt idx="171">
                  <c:v>1.9109963348640235E-2</c:v>
                </c:pt>
                <c:pt idx="172">
                  <c:v>0.13979989482050259</c:v>
                </c:pt>
                <c:pt idx="173">
                  <c:v>3.3095250557280131E-2</c:v>
                </c:pt>
                <c:pt idx="174">
                  <c:v>0.15756181965471683</c:v>
                </c:pt>
                <c:pt idx="175">
                  <c:v>0.15274526227099239</c:v>
                </c:pt>
                <c:pt idx="176">
                  <c:v>0.104016323582512</c:v>
                </c:pt>
                <c:pt idx="177">
                  <c:v>9.375536381112104E-2</c:v>
                </c:pt>
                <c:pt idx="178">
                  <c:v>0.1111279841759294</c:v>
                </c:pt>
                <c:pt idx="179">
                  <c:v>0.18735289358182694</c:v>
                </c:pt>
                <c:pt idx="180">
                  <c:v>0.1942967900460002</c:v>
                </c:pt>
                <c:pt idx="181">
                  <c:v>0.18711995632055833</c:v>
                </c:pt>
                <c:pt idx="182">
                  <c:v>7.3045433413854166E-2</c:v>
                </c:pt>
                <c:pt idx="183">
                  <c:v>0.13690208570739104</c:v>
                </c:pt>
                <c:pt idx="184">
                  <c:v>0.14948964168255419</c:v>
                </c:pt>
                <c:pt idx="185">
                  <c:v>0.12681408282640971</c:v>
                </c:pt>
                <c:pt idx="186">
                  <c:v>0.13460932904227896</c:v>
                </c:pt>
                <c:pt idx="187">
                  <c:v>0.13222444545202272</c:v>
                </c:pt>
                <c:pt idx="188">
                  <c:v>0.11342533029273794</c:v>
                </c:pt>
                <c:pt idx="189">
                  <c:v>9.3374203244800391E-2</c:v>
                </c:pt>
                <c:pt idx="190">
                  <c:v>7.2609778182430862E-2</c:v>
                </c:pt>
                <c:pt idx="191">
                  <c:v>9.4189800422894709E-2</c:v>
                </c:pt>
                <c:pt idx="192">
                  <c:v>-6.5731036038152446E-2</c:v>
                </c:pt>
                <c:pt idx="193">
                  <c:v>-1.6245774876710861E-2</c:v>
                </c:pt>
                <c:pt idx="194">
                  <c:v>-6.7357207127205498E-2</c:v>
                </c:pt>
                <c:pt idx="195">
                  <c:v>5.3591356184790051E-2</c:v>
                </c:pt>
                <c:pt idx="196">
                  <c:v>9.5001855664933466E-2</c:v>
                </c:pt>
                <c:pt idx="197">
                  <c:v>-4.4879135468112175E-2</c:v>
                </c:pt>
                <c:pt idx="198">
                  <c:v>-0.10077314319565378</c:v>
                </c:pt>
                <c:pt idx="199">
                  <c:v>-1.7115492792063591E-2</c:v>
                </c:pt>
                <c:pt idx="200">
                  <c:v>5.8540528887029986E-2</c:v>
                </c:pt>
                <c:pt idx="201">
                  <c:v>7.7034491212213396E-2</c:v>
                </c:pt>
                <c:pt idx="202">
                  <c:v>0.12509941456324558</c:v>
                </c:pt>
                <c:pt idx="203">
                  <c:v>8.7567782061304111E-2</c:v>
                </c:pt>
                <c:pt idx="204">
                  <c:v>0.11894771945695215</c:v>
                </c:pt>
                <c:pt idx="205">
                  <c:v>0.11229520561972794</c:v>
                </c:pt>
                <c:pt idx="206">
                  <c:v>6.3198615444703954E-2</c:v>
                </c:pt>
                <c:pt idx="207">
                  <c:v>7.4018745098147765E-2</c:v>
                </c:pt>
                <c:pt idx="208">
                  <c:v>9.5019513134908529E-2</c:v>
                </c:pt>
                <c:pt idx="209">
                  <c:v>8.6061688665284297E-2</c:v>
                </c:pt>
                <c:pt idx="210">
                  <c:v>7.6382370262673138E-2</c:v>
                </c:pt>
                <c:pt idx="211">
                  <c:v>6.2567690429327083E-2</c:v>
                </c:pt>
                <c:pt idx="212">
                  <c:v>0.10886450557617833</c:v>
                </c:pt>
                <c:pt idx="213">
                  <c:v>0.10174711696351313</c:v>
                </c:pt>
                <c:pt idx="214">
                  <c:v>6.8086102877340515E-2</c:v>
                </c:pt>
                <c:pt idx="215">
                  <c:v>7.8382079138183958E-2</c:v>
                </c:pt>
                <c:pt idx="216">
                  <c:v>0.13843006181449846</c:v>
                </c:pt>
                <c:pt idx="217">
                  <c:v>0.14965786269046655</c:v>
                </c:pt>
                <c:pt idx="218">
                  <c:v>0.16463454235067232</c:v>
                </c:pt>
                <c:pt idx="219">
                  <c:v>0.20848856349192646</c:v>
                </c:pt>
                <c:pt idx="220">
                  <c:v>0.23407248307654172</c:v>
                </c:pt>
                <c:pt idx="221">
                  <c:v>0.22332896984645911</c:v>
                </c:pt>
                <c:pt idx="222">
                  <c:v>0.25813626125056333</c:v>
                </c:pt>
                <c:pt idx="223">
                  <c:v>0.24429282937531438</c:v>
                </c:pt>
                <c:pt idx="224">
                  <c:v>0.28437914301868705</c:v>
                </c:pt>
                <c:pt idx="225">
                  <c:v>0.25782591082750272</c:v>
                </c:pt>
                <c:pt idx="226">
                  <c:v>0.26860997220775618</c:v>
                </c:pt>
                <c:pt idx="227">
                  <c:v>0.26589410520136969</c:v>
                </c:pt>
                <c:pt idx="228">
                  <c:v>0.22571547948141424</c:v>
                </c:pt>
                <c:pt idx="229">
                  <c:v>0.25414078054917244</c:v>
                </c:pt>
                <c:pt idx="230">
                  <c:v>0.26953646169810552</c:v>
                </c:pt>
                <c:pt idx="231">
                  <c:v>0.28190615429399823</c:v>
                </c:pt>
                <c:pt idx="232">
                  <c:v>0.2469200464204957</c:v>
                </c:pt>
                <c:pt idx="233">
                  <c:v>0.22695208071885631</c:v>
                </c:pt>
                <c:pt idx="234">
                  <c:v>0.22983241063936344</c:v>
                </c:pt>
                <c:pt idx="235">
                  <c:v>0.23969289148760842</c:v>
                </c:pt>
                <c:pt idx="236">
                  <c:v>0.22973686067524479</c:v>
                </c:pt>
                <c:pt idx="237">
                  <c:v>0.2241209420181689</c:v>
                </c:pt>
                <c:pt idx="238">
                  <c:v>0.23102330419007</c:v>
                </c:pt>
                <c:pt idx="239">
                  <c:v>0.22224895135579681</c:v>
                </c:pt>
                <c:pt idx="240">
                  <c:v>0.21729115466279092</c:v>
                </c:pt>
                <c:pt idx="241">
                  <c:v>0.20515400745859669</c:v>
                </c:pt>
                <c:pt idx="242">
                  <c:v>0.17254743254282445</c:v>
                </c:pt>
                <c:pt idx="243">
                  <c:v>0.22810379216400278</c:v>
                </c:pt>
                <c:pt idx="244">
                  <c:v>0.19661136198357854</c:v>
                </c:pt>
                <c:pt idx="245">
                  <c:v>0.23327830252075632</c:v>
                </c:pt>
                <c:pt idx="246">
                  <c:v>0.23557161163695328</c:v>
                </c:pt>
                <c:pt idx="247">
                  <c:v>0.23759510429146591</c:v>
                </c:pt>
                <c:pt idx="248">
                  <c:v>0.24265409124343273</c:v>
                </c:pt>
                <c:pt idx="249">
                  <c:v>0.21839334625946005</c:v>
                </c:pt>
                <c:pt idx="250">
                  <c:v>0.2444660816952493</c:v>
                </c:pt>
                <c:pt idx="251">
                  <c:v>0.24912643243474308</c:v>
                </c:pt>
                <c:pt idx="252">
                  <c:v>0.28094830384697289</c:v>
                </c:pt>
                <c:pt idx="253">
                  <c:v>0.31205231268950362</c:v>
                </c:pt>
                <c:pt idx="254">
                  <c:v>0.81725929533309483</c:v>
                </c:pt>
                <c:pt idx="255">
                  <c:v>1.1063154600035929</c:v>
                </c:pt>
                <c:pt idx="256">
                  <c:v>0.91479129014236937</c:v>
                </c:pt>
                <c:pt idx="257">
                  <c:v>1.2129213990495491</c:v>
                </c:pt>
                <c:pt idx="258">
                  <c:v>0.8572500423690399</c:v>
                </c:pt>
                <c:pt idx="259">
                  <c:v>0.72904206693660267</c:v>
                </c:pt>
                <c:pt idx="260">
                  <c:v>0.74633236674175318</c:v>
                </c:pt>
                <c:pt idx="261">
                  <c:v>0.6677427166758565</c:v>
                </c:pt>
                <c:pt idx="262">
                  <c:v>0.76984554220059787</c:v>
                </c:pt>
                <c:pt idx="263">
                  <c:v>0.72586908286190743</c:v>
                </c:pt>
                <c:pt idx="264">
                  <c:v>1.1571049902573072</c:v>
                </c:pt>
                <c:pt idx="265">
                  <c:v>1.5057237280956759</c:v>
                </c:pt>
                <c:pt idx="266">
                  <c:v>1.3398618724013933</c:v>
                </c:pt>
                <c:pt idx="267">
                  <c:v>1.168134807583443</c:v>
                </c:pt>
                <c:pt idx="268">
                  <c:v>1.6947121179884173</c:v>
                </c:pt>
                <c:pt idx="269">
                  <c:v>1.5229940080775495</c:v>
                </c:pt>
                <c:pt idx="270">
                  <c:v>1.210499545986754</c:v>
                </c:pt>
                <c:pt idx="271">
                  <c:v>1.6233624832728943</c:v>
                </c:pt>
                <c:pt idx="272">
                  <c:v>1.3645883355593802</c:v>
                </c:pt>
                <c:pt idx="273">
                  <c:v>1.325761925275859</c:v>
                </c:pt>
                <c:pt idx="274">
                  <c:v>2.5683358080801133</c:v>
                </c:pt>
                <c:pt idx="275">
                  <c:v>2.086512193036949</c:v>
                </c:pt>
                <c:pt idx="276">
                  <c:v>1.6459204855247433</c:v>
                </c:pt>
                <c:pt idx="277">
                  <c:v>1.7593903137865574</c:v>
                </c:pt>
                <c:pt idx="278">
                  <c:v>2.5193071868348849</c:v>
                </c:pt>
                <c:pt idx="279">
                  <c:v>2.7619003799049691</c:v>
                </c:pt>
                <c:pt idx="280">
                  <c:v>2.7177163171277163</c:v>
                </c:pt>
                <c:pt idx="281">
                  <c:v>2.5335299682332058</c:v>
                </c:pt>
                <c:pt idx="282">
                  <c:v>2.8989392016759097</c:v>
                </c:pt>
                <c:pt idx="283">
                  <c:v>2.7947760449717696</c:v>
                </c:pt>
                <c:pt idx="284">
                  <c:v>2.1445816059748157</c:v>
                </c:pt>
                <c:pt idx="285">
                  <c:v>2.0174568587280062</c:v>
                </c:pt>
                <c:pt idx="286">
                  <c:v>2.6024057304093851</c:v>
                </c:pt>
                <c:pt idx="287">
                  <c:v>2.2796207061502538</c:v>
                </c:pt>
                <c:pt idx="288">
                  <c:v>2.4634545220954318</c:v>
                </c:pt>
                <c:pt idx="289">
                  <c:v>1.7141903118036872</c:v>
                </c:pt>
                <c:pt idx="290">
                  <c:v>1.7219927332464136</c:v>
                </c:pt>
                <c:pt idx="291">
                  <c:v>1.2824355871534632</c:v>
                </c:pt>
                <c:pt idx="292">
                  <c:v>1.9849656758091028</c:v>
                </c:pt>
                <c:pt idx="293">
                  <c:v>1.7682947293998219</c:v>
                </c:pt>
                <c:pt idx="294">
                  <c:v>2.9556903796831513</c:v>
                </c:pt>
                <c:pt idx="295">
                  <c:v>3.9107084740049314</c:v>
                </c:pt>
                <c:pt idx="296">
                  <c:v>3.6627409236225539</c:v>
                </c:pt>
                <c:pt idx="297">
                  <c:v>4.3629843297511517</c:v>
                </c:pt>
                <c:pt idx="298">
                  <c:v>4.0675904135817902</c:v>
                </c:pt>
                <c:pt idx="299">
                  <c:v>3.4683233253579804</c:v>
                </c:pt>
                <c:pt idx="300">
                  <c:v>2.6354980403939576</c:v>
                </c:pt>
                <c:pt idx="301">
                  <c:v>1.8422366783202415</c:v>
                </c:pt>
                <c:pt idx="302">
                  <c:v>1.9678405981988223</c:v>
                </c:pt>
                <c:pt idx="303">
                  <c:v>2.9987074206797915</c:v>
                </c:pt>
                <c:pt idx="304">
                  <c:v>2.9278971505991791</c:v>
                </c:pt>
                <c:pt idx="305">
                  <c:v>3.52042021431207</c:v>
                </c:pt>
                <c:pt idx="306">
                  <c:v>3.502738655931914</c:v>
                </c:pt>
                <c:pt idx="307">
                  <c:v>3.4625715106593513</c:v>
                </c:pt>
                <c:pt idx="308">
                  <c:v>3.8239198974761024</c:v>
                </c:pt>
                <c:pt idx="309">
                  <c:v>3.7552151369507403</c:v>
                </c:pt>
                <c:pt idx="310">
                  <c:v>4.9506063802391864</c:v>
                </c:pt>
                <c:pt idx="311">
                  <c:v>4.740119217457373</c:v>
                </c:pt>
                <c:pt idx="312">
                  <c:v>4.232937771389123</c:v>
                </c:pt>
                <c:pt idx="313">
                  <c:v>3.454512807790866</c:v>
                </c:pt>
                <c:pt idx="314">
                  <c:v>3.84592456450491</c:v>
                </c:pt>
                <c:pt idx="315">
                  <c:v>3.1922183833119511</c:v>
                </c:pt>
                <c:pt idx="316">
                  <c:v>3.0604979834572887</c:v>
                </c:pt>
                <c:pt idx="317">
                  <c:v>3.3292170571745827</c:v>
                </c:pt>
                <c:pt idx="318">
                  <c:v>2.925692949380565</c:v>
                </c:pt>
                <c:pt idx="319">
                  <c:v>2.4323451296575316</c:v>
                </c:pt>
                <c:pt idx="320">
                  <c:v>2.9771773262587065</c:v>
                </c:pt>
                <c:pt idx="321">
                  <c:v>3.9419087164246136</c:v>
                </c:pt>
                <c:pt idx="322">
                  <c:v>3.1123984353553569</c:v>
                </c:pt>
                <c:pt idx="323">
                  <c:v>2.3675091373068113</c:v>
                </c:pt>
                <c:pt idx="324">
                  <c:v>1.9263266043185845</c:v>
                </c:pt>
                <c:pt idx="325">
                  <c:v>1.8610631008325718</c:v>
                </c:pt>
                <c:pt idx="326">
                  <c:v>3.2416793831211654</c:v>
                </c:pt>
                <c:pt idx="327">
                  <c:v>3.6956772882960953</c:v>
                </c:pt>
                <c:pt idx="328">
                  <c:v>2.7156234623199271</c:v>
                </c:pt>
                <c:pt idx="329">
                  <c:v>3.8430304233027068</c:v>
                </c:pt>
                <c:pt idx="330">
                  <c:v>4.1063692381883232</c:v>
                </c:pt>
                <c:pt idx="331">
                  <c:v>3.7845619588264046</c:v>
                </c:pt>
                <c:pt idx="332">
                  <c:v>4.1465486170470527</c:v>
                </c:pt>
                <c:pt idx="333">
                  <c:v>2.5731477531916958</c:v>
                </c:pt>
                <c:pt idx="334">
                  <c:v>2.3310739565728711</c:v>
                </c:pt>
                <c:pt idx="335">
                  <c:v>2.5077423400758247</c:v>
                </c:pt>
                <c:pt idx="336">
                  <c:v>3.4423317203562398</c:v>
                </c:pt>
                <c:pt idx="337">
                  <c:v>3.8604957273404739</c:v>
                </c:pt>
                <c:pt idx="338">
                  <c:v>3.3502600188888287</c:v>
                </c:pt>
                <c:pt idx="339">
                  <c:v>4.8347023838374303</c:v>
                </c:pt>
                <c:pt idx="340">
                  <c:v>4.2318866692785733</c:v>
                </c:pt>
                <c:pt idx="341">
                  <c:v>3.4462273475859395</c:v>
                </c:pt>
                <c:pt idx="342">
                  <c:v>3.5177437569640313</c:v>
                </c:pt>
                <c:pt idx="343">
                  <c:v>2.2442182874955252</c:v>
                </c:pt>
                <c:pt idx="344">
                  <c:v>3.0176222977101097</c:v>
                </c:pt>
                <c:pt idx="345">
                  <c:v>2.8101946207480966</c:v>
                </c:pt>
                <c:pt idx="346">
                  <c:v>3.2582654676650002</c:v>
                </c:pt>
                <c:pt idx="347">
                  <c:v>2.8782718724632783</c:v>
                </c:pt>
                <c:pt idx="348">
                  <c:v>2.3440940029687107</c:v>
                </c:pt>
                <c:pt idx="349">
                  <c:v>4.1003871269134962</c:v>
                </c:pt>
                <c:pt idx="350">
                  <c:v>3.9359574506657391</c:v>
                </c:pt>
                <c:pt idx="351">
                  <c:v>3.0129043814693723</c:v>
                </c:pt>
                <c:pt idx="352">
                  <c:v>2.1858812800122029</c:v>
                </c:pt>
                <c:pt idx="353">
                  <c:v>2.513233965028594</c:v>
                </c:pt>
                <c:pt idx="354">
                  <c:v>3.3270440781922872</c:v>
                </c:pt>
                <c:pt idx="355">
                  <c:v>3.2062642244487849</c:v>
                </c:pt>
                <c:pt idx="356">
                  <c:v>4.1255513856652382</c:v>
                </c:pt>
                <c:pt idx="357">
                  <c:v>4.9463852229292389</c:v>
                </c:pt>
                <c:pt idx="358">
                  <c:v>4.5222601583090665</c:v>
                </c:pt>
                <c:pt idx="359">
                  <c:v>5.0807757632624355</c:v>
                </c:pt>
                <c:pt idx="360">
                  <c:v>4.5811013635969395</c:v>
                </c:pt>
                <c:pt idx="361">
                  <c:v>3.7873987126898379</c:v>
                </c:pt>
                <c:pt idx="362">
                  <c:v>3.3233666857473532</c:v>
                </c:pt>
                <c:pt idx="363">
                  <c:v>3.7820767107831998</c:v>
                </c:pt>
                <c:pt idx="364">
                  <c:v>4.1941601195862983</c:v>
                </c:pt>
                <c:pt idx="365">
                  <c:v>4.1901641254957323</c:v>
                </c:pt>
                <c:pt idx="366">
                  <c:v>3.8351427812528205</c:v>
                </c:pt>
                <c:pt idx="367">
                  <c:v>4.7312671962839392</c:v>
                </c:pt>
                <c:pt idx="368">
                  <c:v>4.832037967302738</c:v>
                </c:pt>
                <c:pt idx="369">
                  <c:v>4.3507098053062743</c:v>
                </c:pt>
                <c:pt idx="370">
                  <c:v>4.0124528346544786</c:v>
                </c:pt>
                <c:pt idx="371">
                  <c:v>3.9187842227014991</c:v>
                </c:pt>
                <c:pt idx="372">
                  <c:v>4.3449100289892906</c:v>
                </c:pt>
                <c:pt idx="373">
                  <c:v>3.860876227283816</c:v>
                </c:pt>
                <c:pt idx="374">
                  <c:v>4.6550162906832888</c:v>
                </c:pt>
                <c:pt idx="375">
                  <c:v>3.930635117973369</c:v>
                </c:pt>
                <c:pt idx="376">
                  <c:v>3.753318194670574</c:v>
                </c:pt>
                <c:pt idx="377">
                  <c:v>3.4305922012718204</c:v>
                </c:pt>
                <c:pt idx="378">
                  <c:v>3.0120193001860751</c:v>
                </c:pt>
                <c:pt idx="379">
                  <c:v>4.0863946711677261</c:v>
                </c:pt>
                <c:pt idx="380">
                  <c:v>3.8947240168106578</c:v>
                </c:pt>
                <c:pt idx="381">
                  <c:v>3.1741357586788976</c:v>
                </c:pt>
                <c:pt idx="382">
                  <c:v>3.2718617357444302</c:v>
                </c:pt>
                <c:pt idx="383">
                  <c:v>2.9182967314508534</c:v>
                </c:pt>
                <c:pt idx="384">
                  <c:v>2.81286486633755</c:v>
                </c:pt>
                <c:pt idx="385">
                  <c:v>3.7212920210543343</c:v>
                </c:pt>
                <c:pt idx="386">
                  <c:v>4.5554557631047548</c:v>
                </c:pt>
                <c:pt idx="387">
                  <c:v>3.7631550089887278</c:v>
                </c:pt>
                <c:pt idx="388">
                  <c:v>3.3384302673860278</c:v>
                </c:pt>
                <c:pt idx="389">
                  <c:v>2.9659431359807642</c:v>
                </c:pt>
                <c:pt idx="390">
                  <c:v>4.3506461847535371</c:v>
                </c:pt>
                <c:pt idx="391">
                  <c:v>3.4133213758443026</c:v>
                </c:pt>
                <c:pt idx="392">
                  <c:v>3.0812843092644759</c:v>
                </c:pt>
                <c:pt idx="393">
                  <c:v>4.533091168336945</c:v>
                </c:pt>
                <c:pt idx="394">
                  <c:v>5.0780559892417259</c:v>
                </c:pt>
                <c:pt idx="395">
                  <c:v>4.1567039051722539</c:v>
                </c:pt>
                <c:pt idx="396">
                  <c:v>3.882494019583993</c:v>
                </c:pt>
                <c:pt idx="397">
                  <c:v>3.50177269044748</c:v>
                </c:pt>
                <c:pt idx="398">
                  <c:v>5.2931296765107216</c:v>
                </c:pt>
                <c:pt idx="399">
                  <c:v>4.7114914331568674</c:v>
                </c:pt>
                <c:pt idx="400">
                  <c:v>3.8681277010733095</c:v>
                </c:pt>
                <c:pt idx="401">
                  <c:v>2.2007020289925183</c:v>
                </c:pt>
                <c:pt idx="402">
                  <c:v>5.9285779166231904</c:v>
                </c:pt>
                <c:pt idx="403">
                  <c:v>5.6547796993325345</c:v>
                </c:pt>
                <c:pt idx="404">
                  <c:v>3.7345887151418067</c:v>
                </c:pt>
                <c:pt idx="405">
                  <c:v>2.2962841811670076</c:v>
                </c:pt>
                <c:pt idx="406">
                  <c:v>2.832663991748241</c:v>
                </c:pt>
                <c:pt idx="407">
                  <c:v>2.8357955988449479</c:v>
                </c:pt>
                <c:pt idx="408">
                  <c:v>3.393660580850677</c:v>
                </c:pt>
                <c:pt idx="409">
                  <c:v>3.5046197191488493</c:v>
                </c:pt>
                <c:pt idx="410">
                  <c:v>3.6128963242096357</c:v>
                </c:pt>
                <c:pt idx="411">
                  <c:v>4.6984180483474187</c:v>
                </c:pt>
                <c:pt idx="412">
                  <c:v>5.080763731461813</c:v>
                </c:pt>
                <c:pt idx="413">
                  <c:v>4.995227385476908</c:v>
                </c:pt>
                <c:pt idx="414">
                  <c:v>4.1892247381137722</c:v>
                </c:pt>
                <c:pt idx="415">
                  <c:v>4.695191007478372</c:v>
                </c:pt>
                <c:pt idx="416">
                  <c:v>5.1864402206141076</c:v>
                </c:pt>
                <c:pt idx="417">
                  <c:v>4.5487768742315637</c:v>
                </c:pt>
                <c:pt idx="418">
                  <c:v>4.3962796798216575</c:v>
                </c:pt>
                <c:pt idx="419">
                  <c:v>3.9953324014616043</c:v>
                </c:pt>
                <c:pt idx="420">
                  <c:v>4.764952333446959</c:v>
                </c:pt>
                <c:pt idx="421">
                  <c:v>3.8620792015551242</c:v>
                </c:pt>
                <c:pt idx="422">
                  <c:v>3.8347338799082475</c:v>
                </c:pt>
                <c:pt idx="423">
                  <c:v>3.8138466632971046</c:v>
                </c:pt>
                <c:pt idx="424">
                  <c:v>3.1955493798191292</c:v>
                </c:pt>
                <c:pt idx="425">
                  <c:v>2.9293974586156124</c:v>
                </c:pt>
                <c:pt idx="426">
                  <c:v>2.9659546887377042</c:v>
                </c:pt>
                <c:pt idx="427">
                  <c:v>3.4993840417661404</c:v>
                </c:pt>
                <c:pt idx="428">
                  <c:v>5.0491034823996976</c:v>
                </c:pt>
                <c:pt idx="429">
                  <c:v>4.5926272638250882</c:v>
                </c:pt>
                <c:pt idx="430">
                  <c:v>3.1751469859796044</c:v>
                </c:pt>
                <c:pt idx="431">
                  <c:v>2.7181752715026652</c:v>
                </c:pt>
                <c:pt idx="432">
                  <c:v>3.6207538952645613</c:v>
                </c:pt>
                <c:pt idx="433">
                  <c:v>3.4663235427008776</c:v>
                </c:pt>
                <c:pt idx="434">
                  <c:v>3.4409040345604325</c:v>
                </c:pt>
                <c:pt idx="435">
                  <c:v>3.0955877546871569</c:v>
                </c:pt>
                <c:pt idx="436">
                  <c:v>2.6436448343517438</c:v>
                </c:pt>
                <c:pt idx="437">
                  <c:v>2.5621548535309846</c:v>
                </c:pt>
                <c:pt idx="438">
                  <c:v>2.7027868030446212</c:v>
                </c:pt>
                <c:pt idx="439">
                  <c:v>2.2695450348930946</c:v>
                </c:pt>
                <c:pt idx="440">
                  <c:v>4.1903546500443252</c:v>
                </c:pt>
                <c:pt idx="441">
                  <c:v>6.9557215399837169</c:v>
                </c:pt>
                <c:pt idx="442">
                  <c:v>5.8889035723029508</c:v>
                </c:pt>
                <c:pt idx="443">
                  <c:v>4.493671593347659</c:v>
                </c:pt>
                <c:pt idx="444">
                  <c:v>4.1961672730774113</c:v>
                </c:pt>
                <c:pt idx="445">
                  <c:v>4.0099725955229264</c:v>
                </c:pt>
                <c:pt idx="446">
                  <c:v>4.4944955206500659</c:v>
                </c:pt>
                <c:pt idx="447">
                  <c:v>3.6886471409849908</c:v>
                </c:pt>
                <c:pt idx="448">
                  <c:v>3.0228677871736442</c:v>
                </c:pt>
                <c:pt idx="449">
                  <c:v>3.2835197364490032</c:v>
                </c:pt>
                <c:pt idx="450">
                  <c:v>3.2924898506254574</c:v>
                </c:pt>
                <c:pt idx="451">
                  <c:v>3.2694168813590108</c:v>
                </c:pt>
                <c:pt idx="452">
                  <c:v>2.7345120705396408</c:v>
                </c:pt>
                <c:pt idx="453">
                  <c:v>2.8937718947131597</c:v>
                </c:pt>
                <c:pt idx="454">
                  <c:v>2.4664931794302181</c:v>
                </c:pt>
                <c:pt idx="455">
                  <c:v>2.1786501810056258</c:v>
                </c:pt>
                <c:pt idx="456">
                  <c:v>1.5334243117317126</c:v>
                </c:pt>
                <c:pt idx="457">
                  <c:v>1.4280048004224444</c:v>
                </c:pt>
                <c:pt idx="458">
                  <c:v>2.0383199417387199</c:v>
                </c:pt>
                <c:pt idx="459">
                  <c:v>2.1298497432257868</c:v>
                </c:pt>
                <c:pt idx="460">
                  <c:v>2.5251442138192304</c:v>
                </c:pt>
                <c:pt idx="461">
                  <c:v>2.021650665513075</c:v>
                </c:pt>
                <c:pt idx="462">
                  <c:v>1.9707250684091515</c:v>
                </c:pt>
                <c:pt idx="463">
                  <c:v>1.7105579677923921</c:v>
                </c:pt>
                <c:pt idx="464">
                  <c:v>1.6675110922551473</c:v>
                </c:pt>
                <c:pt idx="465">
                  <c:v>1.3427745101153965</c:v>
                </c:pt>
                <c:pt idx="466">
                  <c:v>1.5618267080079407</c:v>
                </c:pt>
                <c:pt idx="467">
                  <c:v>1.5122477993148808</c:v>
                </c:pt>
                <c:pt idx="468">
                  <c:v>1.515702005431363</c:v>
                </c:pt>
                <c:pt idx="469">
                  <c:v>1.2534538409005758</c:v>
                </c:pt>
                <c:pt idx="470">
                  <c:v>1.2067527173186932</c:v>
                </c:pt>
                <c:pt idx="471">
                  <c:v>1.2316379644388697</c:v>
                </c:pt>
                <c:pt idx="472">
                  <c:v>1.0875520615832412</c:v>
                </c:pt>
                <c:pt idx="473">
                  <c:v>1.2807608208425636</c:v>
                </c:pt>
                <c:pt idx="474">
                  <c:v>1.3860088306645202</c:v>
                </c:pt>
                <c:pt idx="475">
                  <c:v>1.3034063767858095</c:v>
                </c:pt>
                <c:pt idx="476">
                  <c:v>1.2222761281372119</c:v>
                </c:pt>
                <c:pt idx="477">
                  <c:v>1.1756477614582095</c:v>
                </c:pt>
                <c:pt idx="478">
                  <c:v>1.1961017006799413</c:v>
                </c:pt>
                <c:pt idx="479">
                  <c:v>1.1990739853053323</c:v>
                </c:pt>
                <c:pt idx="480">
                  <c:v>1.1693917631736661</c:v>
                </c:pt>
                <c:pt idx="481">
                  <c:v>1.1493775443206844</c:v>
                </c:pt>
                <c:pt idx="482">
                  <c:v>1.2626340155828641</c:v>
                </c:pt>
                <c:pt idx="483">
                  <c:v>1.242262835963559</c:v>
                </c:pt>
                <c:pt idx="484">
                  <c:v>1.2424838424028972</c:v>
                </c:pt>
                <c:pt idx="485">
                  <c:v>1.2326428211640872</c:v>
                </c:pt>
                <c:pt idx="486">
                  <c:v>1.2087231415011224</c:v>
                </c:pt>
                <c:pt idx="487">
                  <c:v>1.2288558756728074</c:v>
                </c:pt>
                <c:pt idx="488">
                  <c:v>1.1642361649275679</c:v>
                </c:pt>
                <c:pt idx="489">
                  <c:v>1.1521895155499062</c:v>
                </c:pt>
                <c:pt idx="490">
                  <c:v>1.1549568340422978</c:v>
                </c:pt>
                <c:pt idx="491">
                  <c:v>1.1462563090885447</c:v>
                </c:pt>
                <c:pt idx="492">
                  <c:v>1.1277048041280935</c:v>
                </c:pt>
                <c:pt idx="493">
                  <c:v>1.1417952168907397</c:v>
                </c:pt>
                <c:pt idx="494">
                  <c:v>1.1532725614942119</c:v>
                </c:pt>
                <c:pt idx="495">
                  <c:v>2.573440924412862</c:v>
                </c:pt>
                <c:pt idx="496">
                  <c:v>2.6391893649883036</c:v>
                </c:pt>
                <c:pt idx="497">
                  <c:v>2.515468212939953</c:v>
                </c:pt>
                <c:pt idx="498">
                  <c:v>2.3337513758366568</c:v>
                </c:pt>
                <c:pt idx="499">
                  <c:v>2.2809261477792053</c:v>
                </c:pt>
                <c:pt idx="500">
                  <c:v>2.0853240541037765</c:v>
                </c:pt>
                <c:pt idx="501">
                  <c:v>1.7223171610782351</c:v>
                </c:pt>
                <c:pt idx="502">
                  <c:v>1.9249051565179309</c:v>
                </c:pt>
                <c:pt idx="503">
                  <c:v>2.0972443409679742</c:v>
                </c:pt>
                <c:pt idx="504">
                  <c:v>2.3419708772808523</c:v>
                </c:pt>
                <c:pt idx="505">
                  <c:v>4.2618552670376175</c:v>
                </c:pt>
                <c:pt idx="506">
                  <c:v>4.7589923236915137</c:v>
                </c:pt>
                <c:pt idx="507">
                  <c:v>4.9055058473479018</c:v>
                </c:pt>
                <c:pt idx="508">
                  <c:v>6.0119905925220651</c:v>
                </c:pt>
                <c:pt idx="509">
                  <c:v>7.2036297024437257</c:v>
                </c:pt>
                <c:pt idx="510">
                  <c:v>6.6687116856329665</c:v>
                </c:pt>
                <c:pt idx="511">
                  <c:v>7.0554179954221086</c:v>
                </c:pt>
                <c:pt idx="512">
                  <c:v>8.2097676673563829</c:v>
                </c:pt>
                <c:pt idx="513">
                  <c:v>6.8824196955234456</c:v>
                </c:pt>
                <c:pt idx="514">
                  <c:v>10.354930019502696</c:v>
                </c:pt>
                <c:pt idx="515">
                  <c:v>9.2270745706253265</c:v>
                </c:pt>
                <c:pt idx="516">
                  <c:v>9.6593438133644511</c:v>
                </c:pt>
                <c:pt idx="517">
                  <c:v>9.1986856971419719</c:v>
                </c:pt>
                <c:pt idx="518">
                  <c:v>7.7723508304404332</c:v>
                </c:pt>
                <c:pt idx="519">
                  <c:v>8.2390647846393819</c:v>
                </c:pt>
                <c:pt idx="520">
                  <c:v>6.9358574162522002</c:v>
                </c:pt>
                <c:pt idx="521">
                  <c:v>7.3634526301453622</c:v>
                </c:pt>
                <c:pt idx="522">
                  <c:v>7.8396404084195908</c:v>
                </c:pt>
                <c:pt idx="523">
                  <c:v>11.831500833735674</c:v>
                </c:pt>
                <c:pt idx="524">
                  <c:v>12.769099617100721</c:v>
                </c:pt>
                <c:pt idx="525">
                  <c:v>11.689845603826477</c:v>
                </c:pt>
                <c:pt idx="526">
                  <c:v>12.544528929171417</c:v>
                </c:pt>
                <c:pt idx="527">
                  <c:v>7.9849687140115533</c:v>
                </c:pt>
                <c:pt idx="528">
                  <c:v>9.3031241779230616</c:v>
                </c:pt>
                <c:pt idx="529">
                  <c:v>6.3851780595719942</c:v>
                </c:pt>
                <c:pt idx="530">
                  <c:v>11.741533988338681</c:v>
                </c:pt>
                <c:pt idx="531">
                  <c:v>12.195940768149304</c:v>
                </c:pt>
                <c:pt idx="532">
                  <c:v>10.993883796069781</c:v>
                </c:pt>
                <c:pt idx="533">
                  <c:v>8.8854947442953964</c:v>
                </c:pt>
                <c:pt idx="534">
                  <c:v>10.421524436526919</c:v>
                </c:pt>
                <c:pt idx="535">
                  <c:v>11.936040076304089</c:v>
                </c:pt>
                <c:pt idx="536">
                  <c:v>12.25012107351392</c:v>
                </c:pt>
                <c:pt idx="537">
                  <c:v>18.648902760527662</c:v>
                </c:pt>
                <c:pt idx="538">
                  <c:v>13.547389904536654</c:v>
                </c:pt>
                <c:pt idx="539">
                  <c:v>11.224529099941794</c:v>
                </c:pt>
                <c:pt idx="540">
                  <c:v>8.7702887716865074</c:v>
                </c:pt>
                <c:pt idx="541">
                  <c:v>11.49895482301182</c:v>
                </c:pt>
                <c:pt idx="542">
                  <c:v>14.83722277120718</c:v>
                </c:pt>
                <c:pt idx="543">
                  <c:v>17.322996985535568</c:v>
                </c:pt>
                <c:pt idx="544">
                  <c:v>16.292652223474768</c:v>
                </c:pt>
                <c:pt idx="545">
                  <c:v>14.205973562609497</c:v>
                </c:pt>
                <c:pt idx="546">
                  <c:v>15.124672609578305</c:v>
                </c:pt>
                <c:pt idx="547">
                  <c:v>13.360575497183103</c:v>
                </c:pt>
                <c:pt idx="548">
                  <c:v>13.504216867329111</c:v>
                </c:pt>
                <c:pt idx="549">
                  <c:v>15.287026253671232</c:v>
                </c:pt>
                <c:pt idx="550">
                  <c:v>16.855965418430372</c:v>
                </c:pt>
                <c:pt idx="551">
                  <c:v>11.207764663588071</c:v>
                </c:pt>
                <c:pt idx="552">
                  <c:v>13.469713160043305</c:v>
                </c:pt>
                <c:pt idx="553">
                  <c:v>12.580086283928171</c:v>
                </c:pt>
                <c:pt idx="554">
                  <c:v>12.140515570503519</c:v>
                </c:pt>
                <c:pt idx="555">
                  <c:v>12.862743351609252</c:v>
                </c:pt>
                <c:pt idx="556">
                  <c:v>11.144513494455577</c:v>
                </c:pt>
                <c:pt idx="557">
                  <c:v>8.0793753857708595</c:v>
                </c:pt>
                <c:pt idx="558">
                  <c:v>12.705876921217785</c:v>
                </c:pt>
                <c:pt idx="559">
                  <c:v>12.247800762365646</c:v>
                </c:pt>
                <c:pt idx="560">
                  <c:v>12.773275863229539</c:v>
                </c:pt>
                <c:pt idx="561">
                  <c:v>16.454841465196012</c:v>
                </c:pt>
                <c:pt idx="562">
                  <c:v>13.609651354610275</c:v>
                </c:pt>
                <c:pt idx="563">
                  <c:v>13.729832425681831</c:v>
                </c:pt>
                <c:pt idx="564">
                  <c:v>10.190861461213663</c:v>
                </c:pt>
                <c:pt idx="565">
                  <c:v>11.426006473376537</c:v>
                </c:pt>
                <c:pt idx="566">
                  <c:v>13.366966514003575</c:v>
                </c:pt>
                <c:pt idx="567">
                  <c:v>14.295711331380524</c:v>
                </c:pt>
                <c:pt idx="568">
                  <c:v>13.026705387160487</c:v>
                </c:pt>
                <c:pt idx="569">
                  <c:v>10.173126336545646</c:v>
                </c:pt>
                <c:pt idx="570">
                  <c:v>12.405375465939439</c:v>
                </c:pt>
                <c:pt idx="571">
                  <c:v>13.852226032059844</c:v>
                </c:pt>
                <c:pt idx="572">
                  <c:v>14.625474382486159</c:v>
                </c:pt>
                <c:pt idx="573">
                  <c:v>12.253597695514939</c:v>
                </c:pt>
                <c:pt idx="574">
                  <c:v>10.764667680229223</c:v>
                </c:pt>
                <c:pt idx="575">
                  <c:v>7.5625164570365833</c:v>
                </c:pt>
                <c:pt idx="576">
                  <c:v>7.8308489373367429</c:v>
                </c:pt>
                <c:pt idx="577">
                  <c:v>8.1677092590573324</c:v>
                </c:pt>
                <c:pt idx="578">
                  <c:v>11.712211402846185</c:v>
                </c:pt>
                <c:pt idx="579">
                  <c:v>12.000090860299029</c:v>
                </c:pt>
                <c:pt idx="580">
                  <c:v>11.934901836556611</c:v>
                </c:pt>
                <c:pt idx="581">
                  <c:v>9.9962866374014183</c:v>
                </c:pt>
                <c:pt idx="582">
                  <c:v>13.224764140057289</c:v>
                </c:pt>
                <c:pt idx="583">
                  <c:v>11.370726783434925</c:v>
                </c:pt>
                <c:pt idx="584">
                  <c:v>13.240936001352999</c:v>
                </c:pt>
                <c:pt idx="585">
                  <c:v>9.7767760972583559</c:v>
                </c:pt>
                <c:pt idx="586">
                  <c:v>10.542413729458232</c:v>
                </c:pt>
                <c:pt idx="587">
                  <c:v>11.203571115546884</c:v>
                </c:pt>
                <c:pt idx="588">
                  <c:v>13.833305584414246</c:v>
                </c:pt>
                <c:pt idx="589">
                  <c:v>15.200453206220754</c:v>
                </c:pt>
                <c:pt idx="590">
                  <c:v>10.885239281803582</c:v>
                </c:pt>
                <c:pt idx="591">
                  <c:v>14.069646137837777</c:v>
                </c:pt>
                <c:pt idx="592">
                  <c:v>17.528079008129062</c:v>
                </c:pt>
                <c:pt idx="593">
                  <c:v>16.216890174796916</c:v>
                </c:pt>
                <c:pt idx="594">
                  <c:v>10.813443715894966</c:v>
                </c:pt>
                <c:pt idx="595">
                  <c:v>10.303174977483309</c:v>
                </c:pt>
                <c:pt idx="596">
                  <c:v>12.236658999656591</c:v>
                </c:pt>
                <c:pt idx="597">
                  <c:v>14.073708044368793</c:v>
                </c:pt>
                <c:pt idx="598">
                  <c:v>18.120742168190297</c:v>
                </c:pt>
                <c:pt idx="599">
                  <c:v>16.607472048732163</c:v>
                </c:pt>
                <c:pt idx="600">
                  <c:v>14.041424062762376</c:v>
                </c:pt>
                <c:pt idx="601">
                  <c:v>9.9035187481183566</c:v>
                </c:pt>
                <c:pt idx="602">
                  <c:v>17.072227738346758</c:v>
                </c:pt>
                <c:pt idx="603">
                  <c:v>12.781582024301919</c:v>
                </c:pt>
                <c:pt idx="604">
                  <c:v>8.9277042251465275</c:v>
                </c:pt>
                <c:pt idx="605">
                  <c:v>4.9665923538325103</c:v>
                </c:pt>
                <c:pt idx="606">
                  <c:v>7.7309646585061786</c:v>
                </c:pt>
                <c:pt idx="607">
                  <c:v>10.685237877256581</c:v>
                </c:pt>
                <c:pt idx="608">
                  <c:v>10.326301359837053</c:v>
                </c:pt>
                <c:pt idx="609">
                  <c:v>6.1154125438201978</c:v>
                </c:pt>
                <c:pt idx="610">
                  <c:v>6.0031961411095462</c:v>
                </c:pt>
                <c:pt idx="611">
                  <c:v>8.7616752333789627</c:v>
                </c:pt>
                <c:pt idx="612">
                  <c:v>7.2839841810972583</c:v>
                </c:pt>
                <c:pt idx="613">
                  <c:v>7.322941256447713</c:v>
                </c:pt>
                <c:pt idx="614">
                  <c:v>5.2685548692958273</c:v>
                </c:pt>
                <c:pt idx="615">
                  <c:v>4.3507867108399374</c:v>
                </c:pt>
                <c:pt idx="616">
                  <c:v>8.891565888008202</c:v>
                </c:pt>
                <c:pt idx="617">
                  <c:v>7.6096766663481974</c:v>
                </c:pt>
                <c:pt idx="618">
                  <c:v>7.6441136520790653</c:v>
                </c:pt>
                <c:pt idx="619">
                  <c:v>15.10584257793256</c:v>
                </c:pt>
                <c:pt idx="620">
                  <c:v>13.987032848702462</c:v>
                </c:pt>
                <c:pt idx="621">
                  <c:v>12.715671938304208</c:v>
                </c:pt>
                <c:pt idx="622">
                  <c:v>9.906680103535292</c:v>
                </c:pt>
                <c:pt idx="623">
                  <c:v>17.86553394430539</c:v>
                </c:pt>
                <c:pt idx="624">
                  <c:v>15.650611908574197</c:v>
                </c:pt>
                <c:pt idx="625">
                  <c:v>13.800515006670045</c:v>
                </c:pt>
                <c:pt idx="626">
                  <c:v>15.864549612538248</c:v>
                </c:pt>
                <c:pt idx="627">
                  <c:v>9.9937711090985264</c:v>
                </c:pt>
                <c:pt idx="628">
                  <c:v>7.3438630745485067</c:v>
                </c:pt>
                <c:pt idx="629">
                  <c:v>10.454541421679631</c:v>
                </c:pt>
                <c:pt idx="630">
                  <c:v>18.206016528359893</c:v>
                </c:pt>
                <c:pt idx="631">
                  <c:v>21.247810243470532</c:v>
                </c:pt>
                <c:pt idx="632">
                  <c:v>14.298819741668412</c:v>
                </c:pt>
                <c:pt idx="633">
                  <c:v>17.595999055341728</c:v>
                </c:pt>
                <c:pt idx="634">
                  <c:v>20.568209832528261</c:v>
                </c:pt>
                <c:pt idx="635">
                  <c:v>12.31148833928064</c:v>
                </c:pt>
                <c:pt idx="636">
                  <c:v>13.644842620100894</c:v>
                </c:pt>
                <c:pt idx="637">
                  <c:v>13.885985610794583</c:v>
                </c:pt>
                <c:pt idx="638">
                  <c:v>12.541951412877673</c:v>
                </c:pt>
                <c:pt idx="639">
                  <c:v>16.297936816138304</c:v>
                </c:pt>
                <c:pt idx="640">
                  <c:v>13.761971253027616</c:v>
                </c:pt>
                <c:pt idx="641">
                  <c:v>15.601353766579118</c:v>
                </c:pt>
                <c:pt idx="642">
                  <c:v>23.320347205730009</c:v>
                </c:pt>
                <c:pt idx="643">
                  <c:v>20.060787053527761</c:v>
                </c:pt>
                <c:pt idx="644">
                  <c:v>19.102800890724225</c:v>
                </c:pt>
                <c:pt idx="645">
                  <c:v>18.345039310144738</c:v>
                </c:pt>
                <c:pt idx="646">
                  <c:v>18.047378785126533</c:v>
                </c:pt>
                <c:pt idx="647">
                  <c:v>11.237355713842778</c:v>
                </c:pt>
                <c:pt idx="648">
                  <c:v>10.180811650732801</c:v>
                </c:pt>
                <c:pt idx="649">
                  <c:v>11.54575574229375</c:v>
                </c:pt>
                <c:pt idx="650">
                  <c:v>12.897045993343148</c:v>
                </c:pt>
                <c:pt idx="651">
                  <c:v>14.50171395534653</c:v>
                </c:pt>
                <c:pt idx="652">
                  <c:v>13.006372941081034</c:v>
                </c:pt>
                <c:pt idx="653">
                  <c:v>14.090948841781314</c:v>
                </c:pt>
                <c:pt idx="654">
                  <c:v>15.52464343716775</c:v>
                </c:pt>
                <c:pt idx="655">
                  <c:v>13.786571556561034</c:v>
                </c:pt>
                <c:pt idx="656">
                  <c:v>12.814244642766603</c:v>
                </c:pt>
                <c:pt idx="657">
                  <c:v>16.044317401933604</c:v>
                </c:pt>
                <c:pt idx="658">
                  <c:v>9.0639289862443633</c:v>
                </c:pt>
                <c:pt idx="659">
                  <c:v>15.198894385911299</c:v>
                </c:pt>
                <c:pt idx="660">
                  <c:v>11.918443714059313</c:v>
                </c:pt>
                <c:pt idx="661">
                  <c:v>17.260414528814159</c:v>
                </c:pt>
                <c:pt idx="662">
                  <c:v>11.305174329312884</c:v>
                </c:pt>
                <c:pt idx="663">
                  <c:v>11.793523871388656</c:v>
                </c:pt>
                <c:pt idx="664">
                  <c:v>12.339734164260641</c:v>
                </c:pt>
                <c:pt idx="665">
                  <c:v>11.277969213050621</c:v>
                </c:pt>
                <c:pt idx="666">
                  <c:v>9.9650765447350302</c:v>
                </c:pt>
                <c:pt idx="667">
                  <c:v>8.8185707098801238</c:v>
                </c:pt>
                <c:pt idx="668">
                  <c:v>15.046664632790618</c:v>
                </c:pt>
                <c:pt idx="669">
                  <c:v>16.59729558949341</c:v>
                </c:pt>
                <c:pt idx="670">
                  <c:v>12.097484364964671</c:v>
                </c:pt>
                <c:pt idx="671">
                  <c:v>11.72519114214473</c:v>
                </c:pt>
                <c:pt idx="672">
                  <c:v>11.454140450477601</c:v>
                </c:pt>
                <c:pt idx="673">
                  <c:v>13.050032364204156</c:v>
                </c:pt>
                <c:pt idx="674">
                  <c:v>11.754686231913002</c:v>
                </c:pt>
                <c:pt idx="675">
                  <c:v>11.49402015884392</c:v>
                </c:pt>
                <c:pt idx="676">
                  <c:v>12.286203260050844</c:v>
                </c:pt>
                <c:pt idx="677">
                  <c:v>13.077830358783238</c:v>
                </c:pt>
                <c:pt idx="678">
                  <c:v>12.748135627822332</c:v>
                </c:pt>
                <c:pt idx="679">
                  <c:v>15.836266787056131</c:v>
                </c:pt>
                <c:pt idx="680">
                  <c:v>15.757010393565086</c:v>
                </c:pt>
                <c:pt idx="681">
                  <c:v>11.434192854006941</c:v>
                </c:pt>
                <c:pt idx="682">
                  <c:v>10.37840180091667</c:v>
                </c:pt>
                <c:pt idx="683">
                  <c:v>9.6463311366533624</c:v>
                </c:pt>
                <c:pt idx="684">
                  <c:v>9.3105928551493466</c:v>
                </c:pt>
                <c:pt idx="685">
                  <c:v>8.1976688795981865</c:v>
                </c:pt>
                <c:pt idx="686">
                  <c:v>6.0905820914781472</c:v>
                </c:pt>
                <c:pt idx="687">
                  <c:v>3.6524013929144283</c:v>
                </c:pt>
                <c:pt idx="688">
                  <c:v>6.9341254039030691</c:v>
                </c:pt>
                <c:pt idx="689">
                  <c:v>7.0905975987436758</c:v>
                </c:pt>
                <c:pt idx="690">
                  <c:v>7.109304057825061</c:v>
                </c:pt>
                <c:pt idx="691">
                  <c:v>6.8726312816400963</c:v>
                </c:pt>
                <c:pt idx="692">
                  <c:v>5.5526894567331393</c:v>
                </c:pt>
                <c:pt idx="693">
                  <c:v>5.7230604518379806</c:v>
                </c:pt>
                <c:pt idx="694">
                  <c:v>5.1168810909763103</c:v>
                </c:pt>
                <c:pt idx="695">
                  <c:v>4.4703674975898551</c:v>
                </c:pt>
                <c:pt idx="696">
                  <c:v>4.1496123758489434</c:v>
                </c:pt>
                <c:pt idx="697">
                  <c:v>4.2856911473226678</c:v>
                </c:pt>
                <c:pt idx="698">
                  <c:v>3.7883852438085452</c:v>
                </c:pt>
                <c:pt idx="699">
                  <c:v>3.5747012613793316</c:v>
                </c:pt>
                <c:pt idx="700">
                  <c:v>4.2563531836360413</c:v>
                </c:pt>
                <c:pt idx="701">
                  <c:v>3.6359141373701664</c:v>
                </c:pt>
                <c:pt idx="702">
                  <c:v>3.6326268815881968</c:v>
                </c:pt>
                <c:pt idx="703">
                  <c:v>3.2933670502473311</c:v>
                </c:pt>
                <c:pt idx="704">
                  <c:v>3.1218210873400598</c:v>
                </c:pt>
                <c:pt idx="705">
                  <c:v>3.1133792393312931</c:v>
                </c:pt>
                <c:pt idx="706">
                  <c:v>3.3250419526125286</c:v>
                </c:pt>
                <c:pt idx="707">
                  <c:v>3.101777675328854</c:v>
                </c:pt>
                <c:pt idx="708">
                  <c:v>3.0993174899929254</c:v>
                </c:pt>
                <c:pt idx="709">
                  <c:v>3.1985883475816435</c:v>
                </c:pt>
                <c:pt idx="710">
                  <c:v>3.1715985854499751</c:v>
                </c:pt>
                <c:pt idx="711">
                  <c:v>2.9831556324001807</c:v>
                </c:pt>
                <c:pt idx="712">
                  <c:v>3.0037309591681494</c:v>
                </c:pt>
                <c:pt idx="713">
                  <c:v>2.9889604659387059</c:v>
                </c:pt>
                <c:pt idx="714">
                  <c:v>3.0070629496219747</c:v>
                </c:pt>
                <c:pt idx="715">
                  <c:v>2.9868554807477632</c:v>
                </c:pt>
                <c:pt idx="716">
                  <c:v>2.9283510570797477</c:v>
                </c:pt>
                <c:pt idx="717">
                  <c:v>2.9084309944433229</c:v>
                </c:pt>
                <c:pt idx="718">
                  <c:v>2.8838376328819804</c:v>
                </c:pt>
                <c:pt idx="719">
                  <c:v>2.8427587877766225</c:v>
                </c:pt>
                <c:pt idx="720">
                  <c:v>2.7567936345794131</c:v>
                </c:pt>
                <c:pt idx="721">
                  <c:v>2.7920178827904429</c:v>
                </c:pt>
                <c:pt idx="722">
                  <c:v>2.8585192581330521</c:v>
                </c:pt>
                <c:pt idx="723">
                  <c:v>2.8546129606199178</c:v>
                </c:pt>
                <c:pt idx="724">
                  <c:v>2.8676736260838109</c:v>
                </c:pt>
                <c:pt idx="725">
                  <c:v>2.8814299445949931</c:v>
                </c:pt>
                <c:pt idx="726">
                  <c:v>2.8270160294660007</c:v>
                </c:pt>
                <c:pt idx="727">
                  <c:v>2.8224278107388923</c:v>
                </c:pt>
                <c:pt idx="728">
                  <c:v>2.7835538469847099</c:v>
                </c:pt>
                <c:pt idx="729">
                  <c:v>2.8049221523213985</c:v>
                </c:pt>
                <c:pt idx="730">
                  <c:v>2.8316531507752485</c:v>
                </c:pt>
                <c:pt idx="731">
                  <c:v>2.7647562550904392</c:v>
                </c:pt>
                <c:pt idx="732">
                  <c:v>2.7975251547182944</c:v>
                </c:pt>
                <c:pt idx="733">
                  <c:v>2.7720461392762297</c:v>
                </c:pt>
                <c:pt idx="734">
                  <c:v>2.8070221796969164</c:v>
                </c:pt>
                <c:pt idx="735">
                  <c:v>2.8095015524595368</c:v>
                </c:pt>
                <c:pt idx="736">
                  <c:v>3.7047837851582055</c:v>
                </c:pt>
                <c:pt idx="737">
                  <c:v>3.8303137733680326</c:v>
                </c:pt>
                <c:pt idx="738">
                  <c:v>4.0979434011693794</c:v>
                </c:pt>
                <c:pt idx="739">
                  <c:v>3.7614243182051754</c:v>
                </c:pt>
                <c:pt idx="740">
                  <c:v>4.1272205551361125</c:v>
                </c:pt>
                <c:pt idx="741">
                  <c:v>4.281749234827914</c:v>
                </c:pt>
                <c:pt idx="742">
                  <c:v>5.5876486520230584</c:v>
                </c:pt>
                <c:pt idx="743">
                  <c:v>5.4721006776108911</c:v>
                </c:pt>
                <c:pt idx="744">
                  <c:v>5.7175990371597933</c:v>
                </c:pt>
                <c:pt idx="745">
                  <c:v>7.6316042121169714</c:v>
                </c:pt>
                <c:pt idx="746">
                  <c:v>11.880966600766463</c:v>
                </c:pt>
                <c:pt idx="747">
                  <c:v>22.145667168940953</c:v>
                </c:pt>
                <c:pt idx="748">
                  <c:v>28.84058611926995</c:v>
                </c:pt>
                <c:pt idx="749">
                  <c:v>17.948888878362524</c:v>
                </c:pt>
                <c:pt idx="750">
                  <c:v>16.192207005084967</c:v>
                </c:pt>
                <c:pt idx="751">
                  <c:v>20.968679503783637</c:v>
                </c:pt>
                <c:pt idx="752">
                  <c:v>24.471973995219486</c:v>
                </c:pt>
                <c:pt idx="753">
                  <c:v>22.156297562173243</c:v>
                </c:pt>
                <c:pt idx="754">
                  <c:v>22.797437823712229</c:v>
                </c:pt>
                <c:pt idx="755">
                  <c:v>26.510017558654141</c:v>
                </c:pt>
                <c:pt idx="756">
                  <c:v>23.032422601171398</c:v>
                </c:pt>
                <c:pt idx="757">
                  <c:v>21.390926990645564</c:v>
                </c:pt>
                <c:pt idx="758">
                  <c:v>21.239714872358196</c:v>
                </c:pt>
                <c:pt idx="759">
                  <c:v>28.813214152455558</c:v>
                </c:pt>
                <c:pt idx="760">
                  <c:v>29.86577780262396</c:v>
                </c:pt>
                <c:pt idx="761">
                  <c:v>26.913606205445451</c:v>
                </c:pt>
                <c:pt idx="762">
                  <c:v>31.089722901666317</c:v>
                </c:pt>
                <c:pt idx="763">
                  <c:v>33.08496823555528</c:v>
                </c:pt>
                <c:pt idx="764">
                  <c:v>38.583598011606682</c:v>
                </c:pt>
                <c:pt idx="765">
                  <c:v>36.751935003632362</c:v>
                </c:pt>
                <c:pt idx="766">
                  <c:v>24.212913968088621</c:v>
                </c:pt>
                <c:pt idx="767">
                  <c:v>26.364716284799506</c:v>
                </c:pt>
                <c:pt idx="768">
                  <c:v>35.951833218299825</c:v>
                </c:pt>
                <c:pt idx="769">
                  <c:v>34.764600286474348</c:v>
                </c:pt>
                <c:pt idx="770">
                  <c:v>30.594316678002098</c:v>
                </c:pt>
                <c:pt idx="771">
                  <c:v>23.724188263435376</c:v>
                </c:pt>
                <c:pt idx="772">
                  <c:v>28.51256298768844</c:v>
                </c:pt>
                <c:pt idx="773">
                  <c:v>26.526424024258056</c:v>
                </c:pt>
                <c:pt idx="774">
                  <c:v>29.656988948573538</c:v>
                </c:pt>
                <c:pt idx="775">
                  <c:v>34.417133342304197</c:v>
                </c:pt>
                <c:pt idx="776">
                  <c:v>29.860214581858724</c:v>
                </c:pt>
                <c:pt idx="777">
                  <c:v>39.786952629200925</c:v>
                </c:pt>
                <c:pt idx="778">
                  <c:v>35.616316070797225</c:v>
                </c:pt>
                <c:pt idx="779">
                  <c:v>37.790871777131173</c:v>
                </c:pt>
                <c:pt idx="780">
                  <c:v>35.006368772200439</c:v>
                </c:pt>
                <c:pt idx="781">
                  <c:v>35.616137498049937</c:v>
                </c:pt>
                <c:pt idx="782">
                  <c:v>29.442342082073825</c:v>
                </c:pt>
                <c:pt idx="783">
                  <c:v>29.052429042973003</c:v>
                </c:pt>
                <c:pt idx="784">
                  <c:v>16.581525085791682</c:v>
                </c:pt>
                <c:pt idx="785">
                  <c:v>25.605012985148257</c:v>
                </c:pt>
                <c:pt idx="786">
                  <c:v>19.324891189986083</c:v>
                </c:pt>
                <c:pt idx="787">
                  <c:v>23.439911905612419</c:v>
                </c:pt>
                <c:pt idx="788">
                  <c:v>17.525049127372625</c:v>
                </c:pt>
                <c:pt idx="789">
                  <c:v>13.245232656148854</c:v>
                </c:pt>
                <c:pt idx="790">
                  <c:v>12.425566651911025</c:v>
                </c:pt>
                <c:pt idx="791">
                  <c:v>27.252786053099353</c:v>
                </c:pt>
                <c:pt idx="792">
                  <c:v>39.784922637477969</c:v>
                </c:pt>
                <c:pt idx="793">
                  <c:v>41.609558757128148</c:v>
                </c:pt>
                <c:pt idx="794">
                  <c:v>41.35916934981001</c:v>
                </c:pt>
                <c:pt idx="795">
                  <c:v>38.443292835282485</c:v>
                </c:pt>
                <c:pt idx="796">
                  <c:v>33.705116135237709</c:v>
                </c:pt>
                <c:pt idx="797">
                  <c:v>28.03423933930921</c:v>
                </c:pt>
                <c:pt idx="798">
                  <c:v>26.787099507955659</c:v>
                </c:pt>
                <c:pt idx="799">
                  <c:v>41.365368760075349</c:v>
                </c:pt>
                <c:pt idx="800">
                  <c:v>31.33455368684016</c:v>
                </c:pt>
                <c:pt idx="801">
                  <c:v>37.745887990954898</c:v>
                </c:pt>
                <c:pt idx="802">
                  <c:v>37.041533937365955</c:v>
                </c:pt>
                <c:pt idx="803">
                  <c:v>33.979676298182284</c:v>
                </c:pt>
                <c:pt idx="804">
                  <c:v>19.346923219583424</c:v>
                </c:pt>
                <c:pt idx="805">
                  <c:v>25.490870021049616</c:v>
                </c:pt>
                <c:pt idx="806">
                  <c:v>26.954055947989342</c:v>
                </c:pt>
                <c:pt idx="807">
                  <c:v>16.636736687449837</c:v>
                </c:pt>
                <c:pt idx="808">
                  <c:v>12.117868753248063</c:v>
                </c:pt>
                <c:pt idx="809">
                  <c:v>20.437903110203958</c:v>
                </c:pt>
                <c:pt idx="810">
                  <c:v>16.290640057653516</c:v>
                </c:pt>
                <c:pt idx="811">
                  <c:v>21.194584083734036</c:v>
                </c:pt>
                <c:pt idx="812">
                  <c:v>19.733020621611065</c:v>
                </c:pt>
                <c:pt idx="813">
                  <c:v>20.709663753212116</c:v>
                </c:pt>
                <c:pt idx="814">
                  <c:v>31.185271714417517</c:v>
                </c:pt>
                <c:pt idx="815">
                  <c:v>35.433138761174064</c:v>
                </c:pt>
                <c:pt idx="816">
                  <c:v>23.770940033092003</c:v>
                </c:pt>
                <c:pt idx="817">
                  <c:v>22.997085501221235</c:v>
                </c:pt>
                <c:pt idx="818">
                  <c:v>18.106712383439472</c:v>
                </c:pt>
                <c:pt idx="819">
                  <c:v>19.715681828530041</c:v>
                </c:pt>
                <c:pt idx="820">
                  <c:v>19.379439355306751</c:v>
                </c:pt>
                <c:pt idx="821">
                  <c:v>23.133244872910939</c:v>
                </c:pt>
                <c:pt idx="822">
                  <c:v>31.731885651718638</c:v>
                </c:pt>
                <c:pt idx="823">
                  <c:v>28.850858389849975</c:v>
                </c:pt>
                <c:pt idx="824">
                  <c:v>18.7419304179137</c:v>
                </c:pt>
                <c:pt idx="825">
                  <c:v>14.521784278238803</c:v>
                </c:pt>
                <c:pt idx="826">
                  <c:v>16.18745916100125</c:v>
                </c:pt>
                <c:pt idx="827">
                  <c:v>24.147613155033852</c:v>
                </c:pt>
                <c:pt idx="828">
                  <c:v>27.447173355282761</c:v>
                </c:pt>
                <c:pt idx="829">
                  <c:v>32.869839307601147</c:v>
                </c:pt>
                <c:pt idx="830">
                  <c:v>42.909890102023617</c:v>
                </c:pt>
                <c:pt idx="831">
                  <c:v>33.82622988253059</c:v>
                </c:pt>
                <c:pt idx="832">
                  <c:v>28.506162513021984</c:v>
                </c:pt>
                <c:pt idx="833">
                  <c:v>25.858667162619973</c:v>
                </c:pt>
                <c:pt idx="834">
                  <c:v>23.051774721903982</c:v>
                </c:pt>
                <c:pt idx="835">
                  <c:v>29.915647545560375</c:v>
                </c:pt>
                <c:pt idx="836">
                  <c:v>19.712194554709896</c:v>
                </c:pt>
                <c:pt idx="837">
                  <c:v>27.131755409522118</c:v>
                </c:pt>
                <c:pt idx="838">
                  <c:v>30.820008769577544</c:v>
                </c:pt>
                <c:pt idx="839">
                  <c:v>33.563820577939353</c:v>
                </c:pt>
                <c:pt idx="840">
                  <c:v>23.158306570760811</c:v>
                </c:pt>
                <c:pt idx="841">
                  <c:v>28.823624470341901</c:v>
                </c:pt>
                <c:pt idx="842">
                  <c:v>41.100340451078566</c:v>
                </c:pt>
                <c:pt idx="843">
                  <c:v>32.893746461192549</c:v>
                </c:pt>
                <c:pt idx="844">
                  <c:v>36.438337874506267</c:v>
                </c:pt>
                <c:pt idx="845">
                  <c:v>31.90007087098309</c:v>
                </c:pt>
                <c:pt idx="846">
                  <c:v>34.589012271363494</c:v>
                </c:pt>
                <c:pt idx="847">
                  <c:v>24.547833239007556</c:v>
                </c:pt>
                <c:pt idx="848">
                  <c:v>22.240224756900197</c:v>
                </c:pt>
                <c:pt idx="849">
                  <c:v>35.77082206063367</c:v>
                </c:pt>
                <c:pt idx="850">
                  <c:v>32.927699583221873</c:v>
                </c:pt>
                <c:pt idx="851">
                  <c:v>27.223547272981275</c:v>
                </c:pt>
                <c:pt idx="852">
                  <c:v>34.52794787133864</c:v>
                </c:pt>
                <c:pt idx="853">
                  <c:v>23.837329223249228</c:v>
                </c:pt>
                <c:pt idx="854">
                  <c:v>33.013025092438689</c:v>
                </c:pt>
                <c:pt idx="855">
                  <c:v>32.992429839957559</c:v>
                </c:pt>
                <c:pt idx="856">
                  <c:v>36.42545363523093</c:v>
                </c:pt>
                <c:pt idx="857">
                  <c:v>31.715574222854492</c:v>
                </c:pt>
                <c:pt idx="858">
                  <c:v>36.733806951051143</c:v>
                </c:pt>
                <c:pt idx="859">
                  <c:v>32.978860873890703</c:v>
                </c:pt>
                <c:pt idx="860">
                  <c:v>37.757613861815287</c:v>
                </c:pt>
                <c:pt idx="861">
                  <c:v>34.061515537572085</c:v>
                </c:pt>
                <c:pt idx="862">
                  <c:v>29.534926674214468</c:v>
                </c:pt>
                <c:pt idx="863">
                  <c:v>34.631926559750326</c:v>
                </c:pt>
                <c:pt idx="864">
                  <c:v>31.475124730645586</c:v>
                </c:pt>
                <c:pt idx="865">
                  <c:v>14.601587427871154</c:v>
                </c:pt>
                <c:pt idx="866">
                  <c:v>18.160441574381871</c:v>
                </c:pt>
                <c:pt idx="867">
                  <c:v>30.778743588545421</c:v>
                </c:pt>
                <c:pt idx="868">
                  <c:v>29.228582546387806</c:v>
                </c:pt>
                <c:pt idx="869">
                  <c:v>36.421309225554545</c:v>
                </c:pt>
                <c:pt idx="870">
                  <c:v>22.783287083792469</c:v>
                </c:pt>
                <c:pt idx="871">
                  <c:v>22.369672193309921</c:v>
                </c:pt>
                <c:pt idx="872">
                  <c:v>36.990646784626534</c:v>
                </c:pt>
                <c:pt idx="873">
                  <c:v>24.045306963484958</c:v>
                </c:pt>
                <c:pt idx="874">
                  <c:v>29.065448420991313</c:v>
                </c:pt>
                <c:pt idx="875">
                  <c:v>24.487122220175607</c:v>
                </c:pt>
                <c:pt idx="876">
                  <c:v>32.862741023132777</c:v>
                </c:pt>
                <c:pt idx="877">
                  <c:v>29.59949726266311</c:v>
                </c:pt>
                <c:pt idx="878">
                  <c:v>31.145297467778455</c:v>
                </c:pt>
                <c:pt idx="879">
                  <c:v>37.949502557556713</c:v>
                </c:pt>
                <c:pt idx="880">
                  <c:v>37.666220024996399</c:v>
                </c:pt>
                <c:pt idx="881">
                  <c:v>27.739622177442978</c:v>
                </c:pt>
                <c:pt idx="882">
                  <c:v>30.339227025504378</c:v>
                </c:pt>
                <c:pt idx="883">
                  <c:v>37.115851814554837</c:v>
                </c:pt>
                <c:pt idx="884">
                  <c:v>31.589118825761453</c:v>
                </c:pt>
                <c:pt idx="885">
                  <c:v>31.049077208182908</c:v>
                </c:pt>
                <c:pt idx="886">
                  <c:v>27.092851645788542</c:v>
                </c:pt>
                <c:pt idx="887">
                  <c:v>30.767762780322052</c:v>
                </c:pt>
                <c:pt idx="888">
                  <c:v>37.554621133304813</c:v>
                </c:pt>
                <c:pt idx="889">
                  <c:v>28.146218044804161</c:v>
                </c:pt>
                <c:pt idx="890">
                  <c:v>30.738101576694</c:v>
                </c:pt>
                <c:pt idx="891">
                  <c:v>20.669041311446922</c:v>
                </c:pt>
                <c:pt idx="892">
                  <c:v>37.396006162304616</c:v>
                </c:pt>
                <c:pt idx="893">
                  <c:v>39.487906036228203</c:v>
                </c:pt>
                <c:pt idx="894">
                  <c:v>35.422612612179407</c:v>
                </c:pt>
                <c:pt idx="895">
                  <c:v>40.156907923219912</c:v>
                </c:pt>
                <c:pt idx="896">
                  <c:v>33.069611652832329</c:v>
                </c:pt>
                <c:pt idx="897">
                  <c:v>36.545559672181383</c:v>
                </c:pt>
                <c:pt idx="898">
                  <c:v>32.988292834839207</c:v>
                </c:pt>
                <c:pt idx="899">
                  <c:v>26.608920214403909</c:v>
                </c:pt>
                <c:pt idx="900">
                  <c:v>28.475047981930558</c:v>
                </c:pt>
                <c:pt idx="901">
                  <c:v>35.068669670315124</c:v>
                </c:pt>
                <c:pt idx="902">
                  <c:v>31.327428112792234</c:v>
                </c:pt>
                <c:pt idx="903">
                  <c:v>37.946747673928584</c:v>
                </c:pt>
                <c:pt idx="904">
                  <c:v>36.326092218095994</c:v>
                </c:pt>
                <c:pt idx="905">
                  <c:v>38.184174794185154</c:v>
                </c:pt>
                <c:pt idx="906">
                  <c:v>34.344355357092795</c:v>
                </c:pt>
                <c:pt idx="907">
                  <c:v>40.104472832473462</c:v>
                </c:pt>
                <c:pt idx="908">
                  <c:v>29.210750174827172</c:v>
                </c:pt>
                <c:pt idx="909">
                  <c:v>15.868754892705716</c:v>
                </c:pt>
                <c:pt idx="910">
                  <c:v>25.342911742069486</c:v>
                </c:pt>
                <c:pt idx="911">
                  <c:v>20.583007427447797</c:v>
                </c:pt>
                <c:pt idx="912">
                  <c:v>21.459057851929408</c:v>
                </c:pt>
                <c:pt idx="913">
                  <c:v>19.510926626187363</c:v>
                </c:pt>
                <c:pt idx="914">
                  <c:v>10.639533936417955</c:v>
                </c:pt>
                <c:pt idx="915">
                  <c:v>15.497367545579909</c:v>
                </c:pt>
                <c:pt idx="916">
                  <c:v>26.736679206064117</c:v>
                </c:pt>
                <c:pt idx="917">
                  <c:v>23.762042546407603</c:v>
                </c:pt>
                <c:pt idx="918">
                  <c:v>20.057586032476959</c:v>
                </c:pt>
                <c:pt idx="919">
                  <c:v>17.654793652052959</c:v>
                </c:pt>
                <c:pt idx="920">
                  <c:v>14.019978812076349</c:v>
                </c:pt>
                <c:pt idx="921">
                  <c:v>16.638822150458754</c:v>
                </c:pt>
                <c:pt idx="922">
                  <c:v>17.9341744135304</c:v>
                </c:pt>
                <c:pt idx="923">
                  <c:v>13.634068886426764</c:v>
                </c:pt>
                <c:pt idx="924">
                  <c:v>14.071716491385866</c:v>
                </c:pt>
                <c:pt idx="925">
                  <c:v>11.474576806605508</c:v>
                </c:pt>
                <c:pt idx="926">
                  <c:v>14.063647387869926</c:v>
                </c:pt>
                <c:pt idx="927">
                  <c:v>14.147723934222721</c:v>
                </c:pt>
                <c:pt idx="928">
                  <c:v>13.975835500449419</c:v>
                </c:pt>
                <c:pt idx="929">
                  <c:v>13.495822250814992</c:v>
                </c:pt>
                <c:pt idx="930">
                  <c:v>10.669244896795638</c:v>
                </c:pt>
                <c:pt idx="931">
                  <c:v>9.5169384532995736</c:v>
                </c:pt>
                <c:pt idx="932">
                  <c:v>10.681771611414648</c:v>
                </c:pt>
                <c:pt idx="933">
                  <c:v>9.8303765528795495</c:v>
                </c:pt>
                <c:pt idx="934">
                  <c:v>9.9802800614217642</c:v>
                </c:pt>
                <c:pt idx="935">
                  <c:v>7.0378924681118065</c:v>
                </c:pt>
                <c:pt idx="936">
                  <c:v>5.8593478765034295</c:v>
                </c:pt>
                <c:pt idx="937">
                  <c:v>6.8258984824517981</c:v>
                </c:pt>
                <c:pt idx="938">
                  <c:v>6.9593559294514602</c:v>
                </c:pt>
                <c:pt idx="939">
                  <c:v>5.9183686176778716</c:v>
                </c:pt>
                <c:pt idx="940">
                  <c:v>5.6991364537287259</c:v>
                </c:pt>
                <c:pt idx="941">
                  <c:v>4.5502697929424407</c:v>
                </c:pt>
                <c:pt idx="942">
                  <c:v>4.9145906764611613</c:v>
                </c:pt>
                <c:pt idx="943">
                  <c:v>5.1377098609639349</c:v>
                </c:pt>
                <c:pt idx="944">
                  <c:v>5.0428465147286383</c:v>
                </c:pt>
                <c:pt idx="945">
                  <c:v>4.8506819036859827</c:v>
                </c:pt>
                <c:pt idx="946">
                  <c:v>4.8523149999779358</c:v>
                </c:pt>
                <c:pt idx="947">
                  <c:v>4.4697959081558931</c:v>
                </c:pt>
                <c:pt idx="948">
                  <c:v>4.5237238329076668</c:v>
                </c:pt>
                <c:pt idx="949">
                  <c:v>4.670869351797668</c:v>
                </c:pt>
                <c:pt idx="950">
                  <c:v>4.65260681605365</c:v>
                </c:pt>
                <c:pt idx="951">
                  <c:v>4.2036543353234368</c:v>
                </c:pt>
                <c:pt idx="952">
                  <c:v>4.4394555595375085</c:v>
                </c:pt>
                <c:pt idx="953">
                  <c:v>3.958271919131251</c:v>
                </c:pt>
                <c:pt idx="954">
                  <c:v>4.246806120512991</c:v>
                </c:pt>
                <c:pt idx="955">
                  <c:v>4.0405603806470847</c:v>
                </c:pt>
                <c:pt idx="956">
                  <c:v>4.0640319156129312</c:v>
                </c:pt>
                <c:pt idx="957">
                  <c:v>4.0226544181535706</c:v>
                </c:pt>
                <c:pt idx="958">
                  <c:v>3.8036184123233729</c:v>
                </c:pt>
                <c:pt idx="959">
                  <c:v>3.7701643965202924</c:v>
                </c:pt>
                <c:pt idx="960">
                  <c:v>3.8056593679531514</c:v>
                </c:pt>
                <c:pt idx="961">
                  <c:v>3.6417310676964409</c:v>
                </c:pt>
                <c:pt idx="962">
                  <c:v>3.5938705976880647</c:v>
                </c:pt>
                <c:pt idx="963">
                  <c:v>3.4990099950679698</c:v>
                </c:pt>
                <c:pt idx="964">
                  <c:v>3.5587624501961956</c:v>
                </c:pt>
                <c:pt idx="965">
                  <c:v>3.5297713255487473</c:v>
                </c:pt>
                <c:pt idx="966">
                  <c:v>3.4415069279955524</c:v>
                </c:pt>
                <c:pt idx="967">
                  <c:v>3.4764039522721779</c:v>
                </c:pt>
                <c:pt idx="968">
                  <c:v>3.5015419901806011</c:v>
                </c:pt>
                <c:pt idx="969">
                  <c:v>3.4045155417067985</c:v>
                </c:pt>
                <c:pt idx="970">
                  <c:v>3.4566930849014854</c:v>
                </c:pt>
                <c:pt idx="971">
                  <c:v>3.3986472604456086</c:v>
                </c:pt>
                <c:pt idx="972">
                  <c:v>3.3435598222696261</c:v>
                </c:pt>
                <c:pt idx="973">
                  <c:v>3.3925042267141992</c:v>
                </c:pt>
                <c:pt idx="974">
                  <c:v>3.6211299309174438</c:v>
                </c:pt>
                <c:pt idx="975">
                  <c:v>5.78752778838677</c:v>
                </c:pt>
                <c:pt idx="976">
                  <c:v>4.8423408752183654</c:v>
                </c:pt>
                <c:pt idx="977">
                  <c:v>5.3405121744070634</c:v>
                </c:pt>
                <c:pt idx="978">
                  <c:v>4.8038950990976552</c:v>
                </c:pt>
                <c:pt idx="979">
                  <c:v>4.4372500812277611</c:v>
                </c:pt>
                <c:pt idx="980">
                  <c:v>4.3978107366531844</c:v>
                </c:pt>
                <c:pt idx="981">
                  <c:v>5.1545037167144976</c:v>
                </c:pt>
                <c:pt idx="982">
                  <c:v>5.0917493097099031</c:v>
                </c:pt>
                <c:pt idx="983">
                  <c:v>9.7655343275186883</c:v>
                </c:pt>
                <c:pt idx="984">
                  <c:v>9.1254802785295972</c:v>
                </c:pt>
                <c:pt idx="985">
                  <c:v>6.61688477575394</c:v>
                </c:pt>
                <c:pt idx="986">
                  <c:v>10.159323428962896</c:v>
                </c:pt>
                <c:pt idx="987">
                  <c:v>22.026578362242077</c:v>
                </c:pt>
                <c:pt idx="988">
                  <c:v>23.494676571903604</c:v>
                </c:pt>
                <c:pt idx="989">
                  <c:v>28.996831518221523</c:v>
                </c:pt>
                <c:pt idx="990">
                  <c:v>31.71307025132144</c:v>
                </c:pt>
                <c:pt idx="991">
                  <c:v>27.448165942923531</c:v>
                </c:pt>
                <c:pt idx="992">
                  <c:v>26.176266080965572</c:v>
                </c:pt>
                <c:pt idx="993">
                  <c:v>29.900523465372821</c:v>
                </c:pt>
                <c:pt idx="994">
                  <c:v>32.274451955943121</c:v>
                </c:pt>
                <c:pt idx="995">
                  <c:v>36.678200459302623</c:v>
                </c:pt>
                <c:pt idx="996">
                  <c:v>32.390318064819503</c:v>
                </c:pt>
                <c:pt idx="997">
                  <c:v>31.236961771396597</c:v>
                </c:pt>
                <c:pt idx="998">
                  <c:v>22.210350197182539</c:v>
                </c:pt>
                <c:pt idx="999">
                  <c:v>21.582072426391484</c:v>
                </c:pt>
                <c:pt idx="1000">
                  <c:v>17.398775417143376</c:v>
                </c:pt>
                <c:pt idx="1001">
                  <c:v>14.766161677591061</c:v>
                </c:pt>
                <c:pt idx="1002">
                  <c:v>20.397477239134641</c:v>
                </c:pt>
                <c:pt idx="1003">
                  <c:v>15.355313907888679</c:v>
                </c:pt>
                <c:pt idx="1004">
                  <c:v>27.807103619187124</c:v>
                </c:pt>
                <c:pt idx="1005">
                  <c:v>30.162430160533315</c:v>
                </c:pt>
                <c:pt idx="1006">
                  <c:v>38.705209371986193</c:v>
                </c:pt>
                <c:pt idx="1007">
                  <c:v>33.918449367256677</c:v>
                </c:pt>
                <c:pt idx="1008">
                  <c:v>22.606134158371471</c:v>
                </c:pt>
                <c:pt idx="1009">
                  <c:v>29.937535685053753</c:v>
                </c:pt>
                <c:pt idx="1010">
                  <c:v>33.022168348959127</c:v>
                </c:pt>
                <c:pt idx="1011">
                  <c:v>38.094685388007775</c:v>
                </c:pt>
                <c:pt idx="1012">
                  <c:v>34.572896879281821</c:v>
                </c:pt>
                <c:pt idx="1013">
                  <c:v>29.117768322386329</c:v>
                </c:pt>
                <c:pt idx="1014">
                  <c:v>36.447720319046461</c:v>
                </c:pt>
                <c:pt idx="1015">
                  <c:v>35.398621197963308</c:v>
                </c:pt>
                <c:pt idx="1016">
                  <c:v>34.199203778041777</c:v>
                </c:pt>
                <c:pt idx="1017">
                  <c:v>41.565531126163947</c:v>
                </c:pt>
                <c:pt idx="1018">
                  <c:v>37.173165200515015</c:v>
                </c:pt>
                <c:pt idx="1019">
                  <c:v>36.139404472486234</c:v>
                </c:pt>
                <c:pt idx="1020">
                  <c:v>37.413771176142674</c:v>
                </c:pt>
                <c:pt idx="1021">
                  <c:v>30.675712131402488</c:v>
                </c:pt>
                <c:pt idx="1022">
                  <c:v>20.952451025444063</c:v>
                </c:pt>
                <c:pt idx="1023">
                  <c:v>28.025149596261212</c:v>
                </c:pt>
                <c:pt idx="1024">
                  <c:v>29.877194227164829</c:v>
                </c:pt>
                <c:pt idx="1025">
                  <c:v>29.307505957718728</c:v>
                </c:pt>
                <c:pt idx="1026">
                  <c:v>31.252648314559671</c:v>
                </c:pt>
                <c:pt idx="1027">
                  <c:v>27.693861328341242</c:v>
                </c:pt>
                <c:pt idx="1028">
                  <c:v>20.339745069747948</c:v>
                </c:pt>
                <c:pt idx="1029">
                  <c:v>32.551461457549195</c:v>
                </c:pt>
                <c:pt idx="1030">
                  <c:v>23.957758948245424</c:v>
                </c:pt>
                <c:pt idx="1031">
                  <c:v>22.95755932082081</c:v>
                </c:pt>
                <c:pt idx="1032">
                  <c:v>27.020644404142956</c:v>
                </c:pt>
                <c:pt idx="1033">
                  <c:v>32.362283595222763</c:v>
                </c:pt>
                <c:pt idx="1034">
                  <c:v>40.479355156600093</c:v>
                </c:pt>
                <c:pt idx="1035">
                  <c:v>34.221751677474266</c:v>
                </c:pt>
                <c:pt idx="1036">
                  <c:v>33.045052412736929</c:v>
                </c:pt>
                <c:pt idx="1037">
                  <c:v>40.303096483324495</c:v>
                </c:pt>
                <c:pt idx="1038">
                  <c:v>43.637659954625704</c:v>
                </c:pt>
                <c:pt idx="1039">
                  <c:v>35.296899309930666</c:v>
                </c:pt>
                <c:pt idx="1040">
                  <c:v>40.222681662798209</c:v>
                </c:pt>
                <c:pt idx="1041">
                  <c:v>29.522360964253956</c:v>
                </c:pt>
                <c:pt idx="1042">
                  <c:v>41.471990087729658</c:v>
                </c:pt>
                <c:pt idx="1043">
                  <c:v>45.860503697082237</c:v>
                </c:pt>
                <c:pt idx="1044">
                  <c:v>44.705934067155752</c:v>
                </c:pt>
                <c:pt idx="1045">
                  <c:v>33.246934334672126</c:v>
                </c:pt>
                <c:pt idx="1046">
                  <c:v>27.774308814808691</c:v>
                </c:pt>
                <c:pt idx="1047">
                  <c:v>35.62766445204425</c:v>
                </c:pt>
                <c:pt idx="1048">
                  <c:v>33.375396756860155</c:v>
                </c:pt>
                <c:pt idx="1049">
                  <c:v>37.45049678293946</c:v>
                </c:pt>
                <c:pt idx="1050">
                  <c:v>35.752070772100964</c:v>
                </c:pt>
                <c:pt idx="1051">
                  <c:v>32.946725443941816</c:v>
                </c:pt>
                <c:pt idx="1052">
                  <c:v>41.323846858454729</c:v>
                </c:pt>
                <c:pt idx="1053">
                  <c:v>42.567687380778416</c:v>
                </c:pt>
                <c:pt idx="1054">
                  <c:v>25.369369385168362</c:v>
                </c:pt>
                <c:pt idx="1055">
                  <c:v>30.178562993109924</c:v>
                </c:pt>
                <c:pt idx="1056">
                  <c:v>40.058487055921177</c:v>
                </c:pt>
                <c:pt idx="1057">
                  <c:v>26.547566184956107</c:v>
                </c:pt>
                <c:pt idx="1058">
                  <c:v>29.291778732931583</c:v>
                </c:pt>
                <c:pt idx="1059">
                  <c:v>34.777662469919044</c:v>
                </c:pt>
                <c:pt idx="1060">
                  <c:v>38.029164190014498</c:v>
                </c:pt>
                <c:pt idx="1061">
                  <c:v>39.018202115236832</c:v>
                </c:pt>
                <c:pt idx="1062">
                  <c:v>40.454591249314632</c:v>
                </c:pt>
                <c:pt idx="1063">
                  <c:v>32.140806230890021</c:v>
                </c:pt>
                <c:pt idx="1064">
                  <c:v>26.599652075779012</c:v>
                </c:pt>
                <c:pt idx="1065">
                  <c:v>24.315877944413678</c:v>
                </c:pt>
                <c:pt idx="1066">
                  <c:v>19.049388688620784</c:v>
                </c:pt>
                <c:pt idx="1067">
                  <c:v>31.518707581229332</c:v>
                </c:pt>
                <c:pt idx="1068">
                  <c:v>36.653176169911795</c:v>
                </c:pt>
                <c:pt idx="1069">
                  <c:v>34.960241859528885</c:v>
                </c:pt>
                <c:pt idx="1070">
                  <c:v>26.096464189826907</c:v>
                </c:pt>
                <c:pt idx="1071">
                  <c:v>30.525471287529282</c:v>
                </c:pt>
                <c:pt idx="1072">
                  <c:v>36.407565549912292</c:v>
                </c:pt>
                <c:pt idx="1073">
                  <c:v>46.01469251899892</c:v>
                </c:pt>
                <c:pt idx="1074">
                  <c:v>30.220469597776745</c:v>
                </c:pt>
                <c:pt idx="1075">
                  <c:v>28.178391412668081</c:v>
                </c:pt>
                <c:pt idx="1076">
                  <c:v>22.054337431489724</c:v>
                </c:pt>
                <c:pt idx="1077">
                  <c:v>19.192234590780345</c:v>
                </c:pt>
                <c:pt idx="1078">
                  <c:v>30.818774366557744</c:v>
                </c:pt>
                <c:pt idx="1079">
                  <c:v>36.17364464300308</c:v>
                </c:pt>
                <c:pt idx="1080">
                  <c:v>49.657280108912495</c:v>
                </c:pt>
                <c:pt idx="1081">
                  <c:v>52.811398085516181</c:v>
                </c:pt>
                <c:pt idx="1082">
                  <c:v>45.661378628534287</c:v>
                </c:pt>
                <c:pt idx="1083">
                  <c:v>35.102078011265149</c:v>
                </c:pt>
                <c:pt idx="1084">
                  <c:v>23.932083627268032</c:v>
                </c:pt>
                <c:pt idx="1085">
                  <c:v>23.727541741258751</c:v>
                </c:pt>
                <c:pt idx="1086">
                  <c:v>25.654451701670077</c:v>
                </c:pt>
                <c:pt idx="1087">
                  <c:v>28.89325131319309</c:v>
                </c:pt>
                <c:pt idx="1088">
                  <c:v>33.238471792432776</c:v>
                </c:pt>
                <c:pt idx="1089">
                  <c:v>29.608062733511208</c:v>
                </c:pt>
                <c:pt idx="1090">
                  <c:v>35.998667814622642</c:v>
                </c:pt>
                <c:pt idx="1091">
                  <c:v>35.303057497067726</c:v>
                </c:pt>
                <c:pt idx="1092">
                  <c:v>23.072905839662926</c:v>
                </c:pt>
                <c:pt idx="1093">
                  <c:v>27.338799771944856</c:v>
                </c:pt>
                <c:pt idx="1094">
                  <c:v>32.757853021585689</c:v>
                </c:pt>
                <c:pt idx="1095">
                  <c:v>30.284394797775636</c:v>
                </c:pt>
                <c:pt idx="1096">
                  <c:v>48.883257053385286</c:v>
                </c:pt>
                <c:pt idx="1097">
                  <c:v>49.967292399004116</c:v>
                </c:pt>
                <c:pt idx="1098">
                  <c:v>35.604792133141281</c:v>
                </c:pt>
                <c:pt idx="1099">
                  <c:v>27.510235554879536</c:v>
                </c:pt>
                <c:pt idx="1100">
                  <c:v>20.166206158704803</c:v>
                </c:pt>
                <c:pt idx="1101">
                  <c:v>14.683298247420041</c:v>
                </c:pt>
                <c:pt idx="1102">
                  <c:v>8.7573095449194334</c:v>
                </c:pt>
                <c:pt idx="1103">
                  <c:v>20.860531861158627</c:v>
                </c:pt>
                <c:pt idx="1104">
                  <c:v>24.099746024882364</c:v>
                </c:pt>
                <c:pt idx="1105">
                  <c:v>21.999120858062359</c:v>
                </c:pt>
                <c:pt idx="1106">
                  <c:v>29.308145798827145</c:v>
                </c:pt>
                <c:pt idx="1107">
                  <c:v>36.363588826218461</c:v>
                </c:pt>
                <c:pt idx="1108">
                  <c:v>33.8794545262855</c:v>
                </c:pt>
                <c:pt idx="1109">
                  <c:v>18.070298120528815</c:v>
                </c:pt>
                <c:pt idx="1110">
                  <c:v>34.076907076760186</c:v>
                </c:pt>
                <c:pt idx="1111">
                  <c:v>36.266874381256585</c:v>
                </c:pt>
                <c:pt idx="1112">
                  <c:v>30.798135975745879</c:v>
                </c:pt>
                <c:pt idx="1113">
                  <c:v>28.646597497553415</c:v>
                </c:pt>
                <c:pt idx="1114">
                  <c:v>26.534318499631492</c:v>
                </c:pt>
                <c:pt idx="1115">
                  <c:v>30.371373023385818</c:v>
                </c:pt>
                <c:pt idx="1116">
                  <c:v>34.702418893411313</c:v>
                </c:pt>
                <c:pt idx="1117">
                  <c:v>38.454998991206487</c:v>
                </c:pt>
                <c:pt idx="1118">
                  <c:v>24.383279349820462</c:v>
                </c:pt>
                <c:pt idx="1119">
                  <c:v>36.503632691152852</c:v>
                </c:pt>
                <c:pt idx="1120">
                  <c:v>34.773031907820375</c:v>
                </c:pt>
                <c:pt idx="1121">
                  <c:v>31.001579253678479</c:v>
                </c:pt>
                <c:pt idx="1122">
                  <c:v>33.249004150201799</c:v>
                </c:pt>
                <c:pt idx="1123">
                  <c:v>32.531105226969679</c:v>
                </c:pt>
                <c:pt idx="1124">
                  <c:v>31.65356330042891</c:v>
                </c:pt>
                <c:pt idx="1125">
                  <c:v>27.515306717580444</c:v>
                </c:pt>
                <c:pt idx="1126">
                  <c:v>24.661231400364603</c:v>
                </c:pt>
                <c:pt idx="1127">
                  <c:v>23.848543373673493</c:v>
                </c:pt>
                <c:pt idx="1128">
                  <c:v>26.280275478392177</c:v>
                </c:pt>
                <c:pt idx="1129">
                  <c:v>16.03280945127684</c:v>
                </c:pt>
                <c:pt idx="1130">
                  <c:v>9.8342538652566596</c:v>
                </c:pt>
                <c:pt idx="1131">
                  <c:v>15.162094292461337</c:v>
                </c:pt>
                <c:pt idx="1132">
                  <c:v>24.280264011274443</c:v>
                </c:pt>
                <c:pt idx="1133">
                  <c:v>34.446230388972033</c:v>
                </c:pt>
                <c:pt idx="1134">
                  <c:v>37.089073284324179</c:v>
                </c:pt>
                <c:pt idx="1135">
                  <c:v>33.751140694938719</c:v>
                </c:pt>
                <c:pt idx="1136">
                  <c:v>43.999547043187015</c:v>
                </c:pt>
                <c:pt idx="1137">
                  <c:v>38.602212462447753</c:v>
                </c:pt>
                <c:pt idx="1138">
                  <c:v>41.808764978169222</c:v>
                </c:pt>
                <c:pt idx="1139">
                  <c:v>46.647976185112718</c:v>
                </c:pt>
                <c:pt idx="1140">
                  <c:v>44.042723196274892</c:v>
                </c:pt>
                <c:pt idx="1141">
                  <c:v>41.698586600760059</c:v>
                </c:pt>
                <c:pt idx="1142">
                  <c:v>26.863566722787947</c:v>
                </c:pt>
                <c:pt idx="1143">
                  <c:v>30.214245216584512</c:v>
                </c:pt>
                <c:pt idx="1144">
                  <c:v>40.670462949348483</c:v>
                </c:pt>
                <c:pt idx="1145">
                  <c:v>41.486014586933493</c:v>
                </c:pt>
                <c:pt idx="1146">
                  <c:v>35.729677556750495</c:v>
                </c:pt>
                <c:pt idx="1147">
                  <c:v>33.552582333893689</c:v>
                </c:pt>
                <c:pt idx="1148">
                  <c:v>29.835788111553917</c:v>
                </c:pt>
                <c:pt idx="1149">
                  <c:v>41.891385427471796</c:v>
                </c:pt>
                <c:pt idx="1150">
                  <c:v>45.954941918236401</c:v>
                </c:pt>
                <c:pt idx="1151">
                  <c:v>42.586030366896154</c:v>
                </c:pt>
                <c:pt idx="1152">
                  <c:v>32.160572152376687</c:v>
                </c:pt>
                <c:pt idx="1153">
                  <c:v>32.496662302719393</c:v>
                </c:pt>
                <c:pt idx="1154">
                  <c:v>35.399380735511656</c:v>
                </c:pt>
                <c:pt idx="1155">
                  <c:v>36.799006868321484</c:v>
                </c:pt>
                <c:pt idx="1156">
                  <c:v>16.101324887478118</c:v>
                </c:pt>
                <c:pt idx="1157">
                  <c:v>6.3096261769755131</c:v>
                </c:pt>
                <c:pt idx="1158">
                  <c:v>7.1416375360349171</c:v>
                </c:pt>
                <c:pt idx="1159">
                  <c:v>22.196827532557052</c:v>
                </c:pt>
                <c:pt idx="1160">
                  <c:v>19.90425060969222</c:v>
                </c:pt>
                <c:pt idx="1161">
                  <c:v>27.107795403148149</c:v>
                </c:pt>
                <c:pt idx="1162">
                  <c:v>25.454741618253539</c:v>
                </c:pt>
                <c:pt idx="1163">
                  <c:v>23.389382316109309</c:v>
                </c:pt>
                <c:pt idx="1164">
                  <c:v>23.999017841067349</c:v>
                </c:pt>
                <c:pt idx="1165">
                  <c:v>25.387318651066881</c:v>
                </c:pt>
                <c:pt idx="1166">
                  <c:v>20.911562295037033</c:v>
                </c:pt>
                <c:pt idx="1167">
                  <c:v>18.825300020147228</c:v>
                </c:pt>
                <c:pt idx="1168">
                  <c:v>14.774161504641159</c:v>
                </c:pt>
                <c:pt idx="1169">
                  <c:v>12.315553667433765</c:v>
                </c:pt>
                <c:pt idx="1170">
                  <c:v>11.700411179236458</c:v>
                </c:pt>
                <c:pt idx="1171">
                  <c:v>12.072401573219537</c:v>
                </c:pt>
                <c:pt idx="1172">
                  <c:v>9.8473523409109536</c:v>
                </c:pt>
                <c:pt idx="1173">
                  <c:v>10.979977983069045</c:v>
                </c:pt>
                <c:pt idx="1174">
                  <c:v>12.319416443316001</c:v>
                </c:pt>
                <c:pt idx="1175">
                  <c:v>10.404698792102106</c:v>
                </c:pt>
                <c:pt idx="1176">
                  <c:v>11.195175367792521</c:v>
                </c:pt>
                <c:pt idx="1177">
                  <c:v>9.8733144772443655</c:v>
                </c:pt>
                <c:pt idx="1178">
                  <c:v>7.1819115396060003</c:v>
                </c:pt>
                <c:pt idx="1179">
                  <c:v>6.9763149357384036</c:v>
                </c:pt>
                <c:pt idx="1180">
                  <c:v>7.9915299161416158</c:v>
                </c:pt>
                <c:pt idx="1181">
                  <c:v>10.906579343798439</c:v>
                </c:pt>
                <c:pt idx="1182">
                  <c:v>9.2498347583119376</c:v>
                </c:pt>
                <c:pt idx="1183">
                  <c:v>8.5192283704545346</c:v>
                </c:pt>
                <c:pt idx="1184">
                  <c:v>9.0498341376924589</c:v>
                </c:pt>
                <c:pt idx="1185">
                  <c:v>7.6246028948784854</c:v>
                </c:pt>
                <c:pt idx="1186">
                  <c:v>6.7414849300323816</c:v>
                </c:pt>
                <c:pt idx="1187">
                  <c:v>7.9058714245582191</c:v>
                </c:pt>
                <c:pt idx="1188">
                  <c:v>7.8431735519146724</c:v>
                </c:pt>
                <c:pt idx="1189">
                  <c:v>7.5008269907224756</c:v>
                </c:pt>
                <c:pt idx="1190">
                  <c:v>7.7325441538879325</c:v>
                </c:pt>
                <c:pt idx="1191">
                  <c:v>7.7190918848825447</c:v>
                </c:pt>
                <c:pt idx="1192">
                  <c:v>6.467168236136378</c:v>
                </c:pt>
                <c:pt idx="1193">
                  <c:v>7.3942093265892073</c:v>
                </c:pt>
                <c:pt idx="1194">
                  <c:v>6.2006307775489873</c:v>
                </c:pt>
                <c:pt idx="1195">
                  <c:v>6.1731649335421412</c:v>
                </c:pt>
                <c:pt idx="1196">
                  <c:v>6.1002903716657064</c:v>
                </c:pt>
                <c:pt idx="1197">
                  <c:v>5.7273386325534359</c:v>
                </c:pt>
                <c:pt idx="1198">
                  <c:v>5.4713210814754447</c:v>
                </c:pt>
                <c:pt idx="1199">
                  <c:v>6.0496519904586377</c:v>
                </c:pt>
                <c:pt idx="1200">
                  <c:v>5.8966343633917724</c:v>
                </c:pt>
                <c:pt idx="1201">
                  <c:v>5.757146578691053</c:v>
                </c:pt>
                <c:pt idx="1202">
                  <c:v>5.4420450010107979</c:v>
                </c:pt>
                <c:pt idx="1203">
                  <c:v>5.286129220519542</c:v>
                </c:pt>
                <c:pt idx="1204">
                  <c:v>5.4228919823318789</c:v>
                </c:pt>
                <c:pt idx="1205">
                  <c:v>5.2070754063028968</c:v>
                </c:pt>
                <c:pt idx="1206">
                  <c:v>5.2670856294103281</c:v>
                </c:pt>
                <c:pt idx="1207">
                  <c:v>5.2332469281282883</c:v>
                </c:pt>
                <c:pt idx="1208">
                  <c:v>5.1915447339679339</c:v>
                </c:pt>
                <c:pt idx="1209">
                  <c:v>5.2473313135744437</c:v>
                </c:pt>
                <c:pt idx="1210">
                  <c:v>5.2154312836019905</c:v>
                </c:pt>
                <c:pt idx="1211">
                  <c:v>5.1982056881779375</c:v>
                </c:pt>
                <c:pt idx="1212">
                  <c:v>5.1263174390934863</c:v>
                </c:pt>
                <c:pt idx="1213">
                  <c:v>5.1009545415051321</c:v>
                </c:pt>
                <c:pt idx="1214">
                  <c:v>5.1068375439406672</c:v>
                </c:pt>
                <c:pt idx="1215">
                  <c:v>6.3494626939307963</c:v>
                </c:pt>
                <c:pt idx="1216">
                  <c:v>5.9369479255429241</c:v>
                </c:pt>
                <c:pt idx="1217">
                  <c:v>6.1130589557593424</c:v>
                </c:pt>
                <c:pt idx="1218">
                  <c:v>6.2157601163553284</c:v>
                </c:pt>
                <c:pt idx="1219">
                  <c:v>6.634638555450878</c:v>
                </c:pt>
                <c:pt idx="1220">
                  <c:v>9.6963600362025009</c:v>
                </c:pt>
                <c:pt idx="1221">
                  <c:v>11.367810768458497</c:v>
                </c:pt>
                <c:pt idx="1222">
                  <c:v>10.87014089178664</c:v>
                </c:pt>
                <c:pt idx="1223">
                  <c:v>12.513813675330344</c:v>
                </c:pt>
                <c:pt idx="1224">
                  <c:v>24.40075931062049</c:v>
                </c:pt>
                <c:pt idx="1225">
                  <c:v>18.332408315288951</c:v>
                </c:pt>
                <c:pt idx="1226">
                  <c:v>40.774180203738261</c:v>
                </c:pt>
                <c:pt idx="1227">
                  <c:v>43.042466185959462</c:v>
                </c:pt>
                <c:pt idx="1228">
                  <c:v>44.594781125340496</c:v>
                </c:pt>
                <c:pt idx="1229">
                  <c:v>47.578321761207185</c:v>
                </c:pt>
                <c:pt idx="1230">
                  <c:v>43.222466288062847</c:v>
                </c:pt>
                <c:pt idx="1231">
                  <c:v>52.608916934537334</c:v>
                </c:pt>
                <c:pt idx="1232">
                  <c:v>52.758150966478027</c:v>
                </c:pt>
                <c:pt idx="1233">
                  <c:v>53.304163351394472</c:v>
                </c:pt>
                <c:pt idx="1234">
                  <c:v>54.199969737829015</c:v>
                </c:pt>
                <c:pt idx="1235">
                  <c:v>44.880827047172687</c:v>
                </c:pt>
                <c:pt idx="1236">
                  <c:v>53.879483057578057</c:v>
                </c:pt>
                <c:pt idx="1237">
                  <c:v>55.465761676319183</c:v>
                </c:pt>
                <c:pt idx="1238">
                  <c:v>36.355637659029924</c:v>
                </c:pt>
                <c:pt idx="1239">
                  <c:v>39.962206923364498</c:v>
                </c:pt>
                <c:pt idx="1240">
                  <c:v>42.213318064487616</c:v>
                </c:pt>
                <c:pt idx="1241">
                  <c:v>38.86402750014399</c:v>
                </c:pt>
                <c:pt idx="1242">
                  <c:v>44.82628983906897</c:v>
                </c:pt>
                <c:pt idx="1243">
                  <c:v>34.13307491472942</c:v>
                </c:pt>
                <c:pt idx="1244">
                  <c:v>33.893760464641034</c:v>
                </c:pt>
                <c:pt idx="1245">
                  <c:v>47.8483028168489</c:v>
                </c:pt>
                <c:pt idx="1246">
                  <c:v>51.011785987681577</c:v>
                </c:pt>
                <c:pt idx="1247">
                  <c:v>52.546916325882755</c:v>
                </c:pt>
                <c:pt idx="1248">
                  <c:v>30.461569828781233</c:v>
                </c:pt>
                <c:pt idx="1249">
                  <c:v>39.984866820889444</c:v>
                </c:pt>
                <c:pt idx="1250">
                  <c:v>33.493811572844891</c:v>
                </c:pt>
                <c:pt idx="1251">
                  <c:v>28.565574567086959</c:v>
                </c:pt>
                <c:pt idx="1252">
                  <c:v>35.685829122980984</c:v>
                </c:pt>
                <c:pt idx="1253">
                  <c:v>25.251591300845533</c:v>
                </c:pt>
                <c:pt idx="1254">
                  <c:v>53.55904987072828</c:v>
                </c:pt>
                <c:pt idx="1255">
                  <c:v>57.335184041436428</c:v>
                </c:pt>
                <c:pt idx="1256">
                  <c:v>57.938437837380704</c:v>
                </c:pt>
                <c:pt idx="1257">
                  <c:v>61.015500158218842</c:v>
                </c:pt>
                <c:pt idx="1258">
                  <c:v>54.90512420813225</c:v>
                </c:pt>
                <c:pt idx="1259">
                  <c:v>61.02104598832554</c:v>
                </c:pt>
                <c:pt idx="1260">
                  <c:v>55.104576160800576</c:v>
                </c:pt>
                <c:pt idx="1261">
                  <c:v>53.594517412098753</c:v>
                </c:pt>
                <c:pt idx="1262">
                  <c:v>50.569851864422532</c:v>
                </c:pt>
                <c:pt idx="1263">
                  <c:v>48.309808922021233</c:v>
                </c:pt>
                <c:pt idx="1264">
                  <c:v>50.947850938769989</c:v>
                </c:pt>
                <c:pt idx="1265">
                  <c:v>54.643287566488766</c:v>
                </c:pt>
                <c:pt idx="1266">
                  <c:v>53.450586963975333</c:v>
                </c:pt>
                <c:pt idx="1267">
                  <c:v>46.455269186506101</c:v>
                </c:pt>
                <c:pt idx="1268">
                  <c:v>28.075203321758824</c:v>
                </c:pt>
                <c:pt idx="1269">
                  <c:v>33.047902583881097</c:v>
                </c:pt>
                <c:pt idx="1270">
                  <c:v>41.931038096700412</c:v>
                </c:pt>
                <c:pt idx="1271">
                  <c:v>35.875972899842232</c:v>
                </c:pt>
                <c:pt idx="1272">
                  <c:v>48.786156904048127</c:v>
                </c:pt>
                <c:pt idx="1273">
                  <c:v>47.641228298074964</c:v>
                </c:pt>
                <c:pt idx="1274">
                  <c:v>56.977032685318683</c:v>
                </c:pt>
                <c:pt idx="1275">
                  <c:v>58.147881581707118</c:v>
                </c:pt>
                <c:pt idx="1276">
                  <c:v>56.652167043309461</c:v>
                </c:pt>
                <c:pt idx="1277">
                  <c:v>59.650693470485926</c:v>
                </c:pt>
                <c:pt idx="1278">
                  <c:v>50.671592152510492</c:v>
                </c:pt>
                <c:pt idx="1279">
                  <c:v>50.157005493214143</c:v>
                </c:pt>
                <c:pt idx="1280">
                  <c:v>48.869232124032294</c:v>
                </c:pt>
                <c:pt idx="1281">
                  <c:v>36.918055630888347</c:v>
                </c:pt>
                <c:pt idx="1282">
                  <c:v>9.641160052541542</c:v>
                </c:pt>
                <c:pt idx="1283">
                  <c:v>33.210432862737825</c:v>
                </c:pt>
                <c:pt idx="1284">
                  <c:v>64.077847422769537</c:v>
                </c:pt>
                <c:pt idx="1285">
                  <c:v>57.517130863166429</c:v>
                </c:pt>
                <c:pt idx="1286">
                  <c:v>69.242040904956042</c:v>
                </c:pt>
                <c:pt idx="1287">
                  <c:v>55.08370885461855</c:v>
                </c:pt>
                <c:pt idx="1288">
                  <c:v>44.560821762336523</c:v>
                </c:pt>
                <c:pt idx="1289">
                  <c:v>40.212950698028294</c:v>
                </c:pt>
                <c:pt idx="1290">
                  <c:v>25.868780457965933</c:v>
                </c:pt>
                <c:pt idx="1291">
                  <c:v>32.834932768585901</c:v>
                </c:pt>
                <c:pt idx="1292">
                  <c:v>55.095716519401108</c:v>
                </c:pt>
                <c:pt idx="1293">
                  <c:v>40.092915481845878</c:v>
                </c:pt>
                <c:pt idx="1294">
                  <c:v>61.997042436761532</c:v>
                </c:pt>
                <c:pt idx="1295">
                  <c:v>45.976575868635386</c:v>
                </c:pt>
                <c:pt idx="1296">
                  <c:v>42.246307566419603</c:v>
                </c:pt>
                <c:pt idx="1297">
                  <c:v>48.482546257716507</c:v>
                </c:pt>
                <c:pt idx="1298">
                  <c:v>66.076958221910658</c:v>
                </c:pt>
                <c:pt idx="1299">
                  <c:v>41.989166498525222</c:v>
                </c:pt>
                <c:pt idx="1300">
                  <c:v>43.173730038974014</c:v>
                </c:pt>
                <c:pt idx="1301">
                  <c:v>38.142039927468097</c:v>
                </c:pt>
                <c:pt idx="1302">
                  <c:v>44.866294821729809</c:v>
                </c:pt>
                <c:pt idx="1303">
                  <c:v>51.450648897432735</c:v>
                </c:pt>
                <c:pt idx="1304">
                  <c:v>48.082103343161421</c:v>
                </c:pt>
                <c:pt idx="1305">
                  <c:v>61.619961514611035</c:v>
                </c:pt>
                <c:pt idx="1306">
                  <c:v>55.517173730543881</c:v>
                </c:pt>
                <c:pt idx="1307">
                  <c:v>65.479489647049434</c:v>
                </c:pt>
                <c:pt idx="1308">
                  <c:v>52.142671500974444</c:v>
                </c:pt>
                <c:pt idx="1309">
                  <c:v>52.883830648665779</c:v>
                </c:pt>
                <c:pt idx="1310">
                  <c:v>35.756352266689447</c:v>
                </c:pt>
                <c:pt idx="1311">
                  <c:v>49.277384441805097</c:v>
                </c:pt>
                <c:pt idx="1312">
                  <c:v>48.12959873523053</c:v>
                </c:pt>
                <c:pt idx="1313">
                  <c:v>53.708297935786256</c:v>
                </c:pt>
                <c:pt idx="1314">
                  <c:v>54.46906941915104</c:v>
                </c:pt>
                <c:pt idx="1315">
                  <c:v>42.284592659025563</c:v>
                </c:pt>
                <c:pt idx="1316">
                  <c:v>37.630587530414907</c:v>
                </c:pt>
                <c:pt idx="1317">
                  <c:v>40.164314013853364</c:v>
                </c:pt>
                <c:pt idx="1318">
                  <c:v>29.262007197877871</c:v>
                </c:pt>
                <c:pt idx="1319">
                  <c:v>29.529054290074686</c:v>
                </c:pt>
                <c:pt idx="1320">
                  <c:v>42.970199354566596</c:v>
                </c:pt>
                <c:pt idx="1321">
                  <c:v>26.34878080378985</c:v>
                </c:pt>
                <c:pt idx="1322">
                  <c:v>59.079440670392543</c:v>
                </c:pt>
                <c:pt idx="1323">
                  <c:v>48.481743097672016</c:v>
                </c:pt>
                <c:pt idx="1324">
                  <c:v>55.720311906808774</c:v>
                </c:pt>
                <c:pt idx="1325">
                  <c:v>50.047412202978947</c:v>
                </c:pt>
                <c:pt idx="1326">
                  <c:v>29.581010801099183</c:v>
                </c:pt>
                <c:pt idx="1327">
                  <c:v>46.044849817902602</c:v>
                </c:pt>
                <c:pt idx="1328">
                  <c:v>55.346092174665237</c:v>
                </c:pt>
                <c:pt idx="1329">
                  <c:v>61.084454715215195</c:v>
                </c:pt>
                <c:pt idx="1330">
                  <c:v>54.01681341030222</c:v>
                </c:pt>
                <c:pt idx="1331">
                  <c:v>57.166979794755044</c:v>
                </c:pt>
                <c:pt idx="1332">
                  <c:v>49.614432249111829</c:v>
                </c:pt>
                <c:pt idx="1333">
                  <c:v>53.165896353034348</c:v>
                </c:pt>
                <c:pt idx="1334">
                  <c:v>57.241394320427986</c:v>
                </c:pt>
                <c:pt idx="1335">
                  <c:v>58.463808995152803</c:v>
                </c:pt>
                <c:pt idx="1336">
                  <c:v>46.587108812605571</c:v>
                </c:pt>
                <c:pt idx="1337">
                  <c:v>39.062474000300185</c:v>
                </c:pt>
                <c:pt idx="1338">
                  <c:v>44.393573560431378</c:v>
                </c:pt>
                <c:pt idx="1339">
                  <c:v>40.946035984758744</c:v>
                </c:pt>
                <c:pt idx="1340">
                  <c:v>53.30313126904683</c:v>
                </c:pt>
                <c:pt idx="1341">
                  <c:v>62.026703644190007</c:v>
                </c:pt>
                <c:pt idx="1342">
                  <c:v>53.110259778190752</c:v>
                </c:pt>
                <c:pt idx="1343">
                  <c:v>49.514870082083817</c:v>
                </c:pt>
                <c:pt idx="1344">
                  <c:v>49.645205838162141</c:v>
                </c:pt>
                <c:pt idx="1345">
                  <c:v>52.841918787460514</c:v>
                </c:pt>
                <c:pt idx="1346">
                  <c:v>49.742330558844472</c:v>
                </c:pt>
                <c:pt idx="1347">
                  <c:v>45.169861719961432</c:v>
                </c:pt>
                <c:pt idx="1348">
                  <c:v>39.477935537615316</c:v>
                </c:pt>
                <c:pt idx="1349">
                  <c:v>46.246883563948138</c:v>
                </c:pt>
                <c:pt idx="1350">
                  <c:v>48.297339046854979</c:v>
                </c:pt>
                <c:pt idx="1351">
                  <c:v>50.533343451721869</c:v>
                </c:pt>
                <c:pt idx="1352">
                  <c:v>47.950351427763792</c:v>
                </c:pt>
                <c:pt idx="1353">
                  <c:v>46.485338143890608</c:v>
                </c:pt>
                <c:pt idx="1354">
                  <c:v>58.001925962121504</c:v>
                </c:pt>
                <c:pt idx="1355">
                  <c:v>40.691538297474054</c:v>
                </c:pt>
                <c:pt idx="1356">
                  <c:v>35.79258023665529</c:v>
                </c:pt>
                <c:pt idx="1357">
                  <c:v>39.714821053240669</c:v>
                </c:pt>
                <c:pt idx="1358">
                  <c:v>43.444244469591041</c:v>
                </c:pt>
                <c:pt idx="1359">
                  <c:v>42.898638842812709</c:v>
                </c:pt>
                <c:pt idx="1360">
                  <c:v>54.881125028107178</c:v>
                </c:pt>
                <c:pt idx="1361">
                  <c:v>39.654578208202253</c:v>
                </c:pt>
                <c:pt idx="1362">
                  <c:v>48.493841256942915</c:v>
                </c:pt>
                <c:pt idx="1363">
                  <c:v>39.909716813872897</c:v>
                </c:pt>
                <c:pt idx="1364">
                  <c:v>27.495778323426833</c:v>
                </c:pt>
                <c:pt idx="1365">
                  <c:v>43.145652118530379</c:v>
                </c:pt>
                <c:pt idx="1366">
                  <c:v>45.929340837288855</c:v>
                </c:pt>
                <c:pt idx="1367">
                  <c:v>51.185857532532886</c:v>
                </c:pt>
                <c:pt idx="1368">
                  <c:v>47.995331940099952</c:v>
                </c:pt>
                <c:pt idx="1369">
                  <c:v>42.514442221409354</c:v>
                </c:pt>
                <c:pt idx="1370">
                  <c:v>49.890181133228204</c:v>
                </c:pt>
                <c:pt idx="1371">
                  <c:v>41.186611531362693</c:v>
                </c:pt>
                <c:pt idx="1372">
                  <c:v>43.483057586700234</c:v>
                </c:pt>
                <c:pt idx="1373">
                  <c:v>33.308091953466281</c:v>
                </c:pt>
                <c:pt idx="1374">
                  <c:v>36.934337527308735</c:v>
                </c:pt>
                <c:pt idx="1375">
                  <c:v>32.370282422158056</c:v>
                </c:pt>
                <c:pt idx="1376">
                  <c:v>52.707078830968378</c:v>
                </c:pt>
                <c:pt idx="1377">
                  <c:v>49.050293274773018</c:v>
                </c:pt>
                <c:pt idx="1378">
                  <c:v>53.842903068319316</c:v>
                </c:pt>
                <c:pt idx="1379">
                  <c:v>43.081038149165565</c:v>
                </c:pt>
                <c:pt idx="1380">
                  <c:v>49.428056201878853</c:v>
                </c:pt>
                <c:pt idx="1381">
                  <c:v>48.122066412323584</c:v>
                </c:pt>
                <c:pt idx="1382">
                  <c:v>40.814254368816727</c:v>
                </c:pt>
                <c:pt idx="1383">
                  <c:v>45.496930396401758</c:v>
                </c:pt>
                <c:pt idx="1384">
                  <c:v>52.364282436956564</c:v>
                </c:pt>
                <c:pt idx="1385">
                  <c:v>50.624710163079186</c:v>
                </c:pt>
                <c:pt idx="1386">
                  <c:v>54.345641974078184</c:v>
                </c:pt>
                <c:pt idx="1387">
                  <c:v>59.639205497382797</c:v>
                </c:pt>
                <c:pt idx="1388">
                  <c:v>56.529081036623154</c:v>
                </c:pt>
                <c:pt idx="1389">
                  <c:v>42.173038014373411</c:v>
                </c:pt>
                <c:pt idx="1390">
                  <c:v>39.760508489754663</c:v>
                </c:pt>
                <c:pt idx="1391">
                  <c:v>37.549944104157639</c:v>
                </c:pt>
                <c:pt idx="1392">
                  <c:v>17.716668764580191</c:v>
                </c:pt>
                <c:pt idx="1393">
                  <c:v>28.737562898406178</c:v>
                </c:pt>
                <c:pt idx="1394">
                  <c:v>39.341372561850108</c:v>
                </c:pt>
                <c:pt idx="1395">
                  <c:v>38.599992807060957</c:v>
                </c:pt>
                <c:pt idx="1396">
                  <c:v>42.461621193851393</c:v>
                </c:pt>
                <c:pt idx="1397">
                  <c:v>35.60929891721446</c:v>
                </c:pt>
                <c:pt idx="1398">
                  <c:v>21.070740995028181</c:v>
                </c:pt>
                <c:pt idx="1399">
                  <c:v>17.845460682930604</c:v>
                </c:pt>
                <c:pt idx="1400">
                  <c:v>24.674606819250265</c:v>
                </c:pt>
                <c:pt idx="1401">
                  <c:v>29.414316023217147</c:v>
                </c:pt>
                <c:pt idx="1402">
                  <c:v>32.870843852696893</c:v>
                </c:pt>
                <c:pt idx="1403">
                  <c:v>25.739779966694741</c:v>
                </c:pt>
                <c:pt idx="1404">
                  <c:v>20.428015542798793</c:v>
                </c:pt>
                <c:pt idx="1405">
                  <c:v>21.918077697130389</c:v>
                </c:pt>
                <c:pt idx="1406">
                  <c:v>19.548396407914247</c:v>
                </c:pt>
                <c:pt idx="1407">
                  <c:v>12.713278184509214</c:v>
                </c:pt>
                <c:pt idx="1408">
                  <c:v>18.701712522143112</c:v>
                </c:pt>
                <c:pt idx="1409">
                  <c:v>18.125531017861917</c:v>
                </c:pt>
                <c:pt idx="1410">
                  <c:v>17.510584737209321</c:v>
                </c:pt>
                <c:pt idx="1411">
                  <c:v>19.131115294480672</c:v>
                </c:pt>
                <c:pt idx="1412">
                  <c:v>12.339730157300499</c:v>
                </c:pt>
                <c:pt idx="1413">
                  <c:v>17.929498724534</c:v>
                </c:pt>
                <c:pt idx="1414">
                  <c:v>14.796403694747607</c:v>
                </c:pt>
                <c:pt idx="1415">
                  <c:v>14.279586846451675</c:v>
                </c:pt>
                <c:pt idx="1416">
                  <c:v>13.02696257615381</c:v>
                </c:pt>
                <c:pt idx="1417">
                  <c:v>14.310890117074015</c:v>
                </c:pt>
                <c:pt idx="1418">
                  <c:v>14.18577862659861</c:v>
                </c:pt>
                <c:pt idx="1419">
                  <c:v>14.07523222521484</c:v>
                </c:pt>
                <c:pt idx="1420">
                  <c:v>12.303195523009835</c:v>
                </c:pt>
                <c:pt idx="1421">
                  <c:v>12.891707800535013</c:v>
                </c:pt>
                <c:pt idx="1422">
                  <c:v>11.163187736591018</c:v>
                </c:pt>
                <c:pt idx="1423">
                  <c:v>10.040480094686588</c:v>
                </c:pt>
                <c:pt idx="1424">
                  <c:v>9.5841837203206719</c:v>
                </c:pt>
                <c:pt idx="1425">
                  <c:v>10.133207897207718</c:v>
                </c:pt>
                <c:pt idx="1426">
                  <c:v>8.6852408031817703</c:v>
                </c:pt>
                <c:pt idx="1427">
                  <c:v>9.3178519666304744</c:v>
                </c:pt>
                <c:pt idx="1428">
                  <c:v>8.6523620030397268</c:v>
                </c:pt>
                <c:pt idx="1429">
                  <c:v>7.9378286358028234</c:v>
                </c:pt>
                <c:pt idx="1430">
                  <c:v>8.0802617935369252</c:v>
                </c:pt>
                <c:pt idx="1431">
                  <c:v>8.5359330106483675</c:v>
                </c:pt>
                <c:pt idx="1432">
                  <c:v>8.6472992965617621</c:v>
                </c:pt>
                <c:pt idx="1433">
                  <c:v>8.1031061227250127</c:v>
                </c:pt>
                <c:pt idx="1434">
                  <c:v>7.6413231255818559</c:v>
                </c:pt>
                <c:pt idx="1435">
                  <c:v>7.0757331571856934</c:v>
                </c:pt>
                <c:pt idx="1436">
                  <c:v>7.6047959291973495</c:v>
                </c:pt>
                <c:pt idx="1437">
                  <c:v>7.064009320445475</c:v>
                </c:pt>
                <c:pt idx="1438">
                  <c:v>6.778734453609947</c:v>
                </c:pt>
                <c:pt idx="1439">
                  <c:v>6.912298811798367</c:v>
                </c:pt>
                <c:pt idx="1440">
                  <c:v>6.6146960460326198</c:v>
                </c:pt>
                <c:pt idx="1441">
                  <c:v>6.2749869228811423</c:v>
                </c:pt>
                <c:pt idx="1442">
                  <c:v>6.4442621469323225</c:v>
                </c:pt>
                <c:pt idx="1443">
                  <c:v>6.0676041226475856</c:v>
                </c:pt>
                <c:pt idx="1444">
                  <c:v>6.0270374244529741</c:v>
                </c:pt>
                <c:pt idx="1445">
                  <c:v>6.3369257584062417</c:v>
                </c:pt>
                <c:pt idx="1446">
                  <c:v>6.1390171694133517</c:v>
                </c:pt>
                <c:pt idx="1447">
                  <c:v>6.14556471360358</c:v>
                </c:pt>
                <c:pt idx="1448">
                  <c:v>6.0786646202170775</c:v>
                </c:pt>
                <c:pt idx="1449">
                  <c:v>6.0597123635444454</c:v>
                </c:pt>
                <c:pt idx="1450">
                  <c:v>5.869510142509915</c:v>
                </c:pt>
                <c:pt idx="1451">
                  <c:v>5.8835158960627627</c:v>
                </c:pt>
                <c:pt idx="1452">
                  <c:v>5.8627803395497224</c:v>
                </c:pt>
                <c:pt idx="1453">
                  <c:v>5.8668219881247268</c:v>
                </c:pt>
                <c:pt idx="1454">
                  <c:v>7.068323242063923</c:v>
                </c:pt>
                <c:pt idx="1455">
                  <c:v>7.4981772824287418</c:v>
                </c:pt>
                <c:pt idx="1456">
                  <c:v>7.11606805368874</c:v>
                </c:pt>
                <c:pt idx="1457">
                  <c:v>7.2718718658383192</c:v>
                </c:pt>
                <c:pt idx="1458">
                  <c:v>6.9971897361694175</c:v>
                </c:pt>
                <c:pt idx="1459">
                  <c:v>7.0439939175563353</c:v>
                </c:pt>
                <c:pt idx="1460">
                  <c:v>8.1914706219318631</c:v>
                </c:pt>
                <c:pt idx="1461">
                  <c:v>12.130959214558679</c:v>
                </c:pt>
                <c:pt idx="1462">
                  <c:v>22.957914014224112</c:v>
                </c:pt>
                <c:pt idx="1463">
                  <c:v>32.605106765692184</c:v>
                </c:pt>
                <c:pt idx="1464">
                  <c:v>30.203822720797103</c:v>
                </c:pt>
                <c:pt idx="1465">
                  <c:v>35.700562260923363</c:v>
                </c:pt>
                <c:pt idx="1466">
                  <c:v>29.53440195595325</c:v>
                </c:pt>
                <c:pt idx="1467">
                  <c:v>25.094824448846797</c:v>
                </c:pt>
                <c:pt idx="1468">
                  <c:v>33.354925850907456</c:v>
                </c:pt>
                <c:pt idx="1469">
                  <c:v>51.202369321829487</c:v>
                </c:pt>
                <c:pt idx="1470">
                  <c:v>51.093888939983323</c:v>
                </c:pt>
                <c:pt idx="1471">
                  <c:v>60.554555212919013</c:v>
                </c:pt>
                <c:pt idx="1472">
                  <c:v>44.692324516932416</c:v>
                </c:pt>
                <c:pt idx="1473">
                  <c:v>56.495865262895769</c:v>
                </c:pt>
                <c:pt idx="1474">
                  <c:v>66.300353722747701</c:v>
                </c:pt>
                <c:pt idx="1475">
                  <c:v>65.304475057012496</c:v>
                </c:pt>
                <c:pt idx="1476">
                  <c:v>66.806960445296795</c:v>
                </c:pt>
                <c:pt idx="1477">
                  <c:v>58.170933094231522</c:v>
                </c:pt>
                <c:pt idx="1478">
                  <c:v>49.146045637359968</c:v>
                </c:pt>
                <c:pt idx="1479">
                  <c:v>43.625538013210274</c:v>
                </c:pt>
                <c:pt idx="1480">
                  <c:v>44.453434648506459</c:v>
                </c:pt>
                <c:pt idx="1481">
                  <c:v>39.79644161844066</c:v>
                </c:pt>
                <c:pt idx="1482">
                  <c:v>42.796729288404457</c:v>
                </c:pt>
                <c:pt idx="1483">
                  <c:v>57.403727898983149</c:v>
                </c:pt>
                <c:pt idx="1484">
                  <c:v>49.80627049311277</c:v>
                </c:pt>
                <c:pt idx="1485">
                  <c:v>42.905861388764464</c:v>
                </c:pt>
                <c:pt idx="1486">
                  <c:v>32.972290211948042</c:v>
                </c:pt>
                <c:pt idx="1487">
                  <c:v>60.455665178591964</c:v>
                </c:pt>
                <c:pt idx="1488">
                  <c:v>63.250550890339007</c:v>
                </c:pt>
                <c:pt idx="1489">
                  <c:v>63.665304389736832</c:v>
                </c:pt>
                <c:pt idx="1490">
                  <c:v>51.925881081611827</c:v>
                </c:pt>
                <c:pt idx="1491">
                  <c:v>58.196418962213748</c:v>
                </c:pt>
                <c:pt idx="1492">
                  <c:v>62.270701754509993</c:v>
                </c:pt>
                <c:pt idx="1493">
                  <c:v>65.436892955417463</c:v>
                </c:pt>
                <c:pt idx="1494">
                  <c:v>57.755349288503453</c:v>
                </c:pt>
                <c:pt idx="1495">
                  <c:v>68.846666635968688</c:v>
                </c:pt>
                <c:pt idx="1496">
                  <c:v>74.280412237311566</c:v>
                </c:pt>
                <c:pt idx="1497">
                  <c:v>73.628937405696888</c:v>
                </c:pt>
                <c:pt idx="1498">
                  <c:v>67.997985784154281</c:v>
                </c:pt>
                <c:pt idx="1499">
                  <c:v>62.322689184824945</c:v>
                </c:pt>
                <c:pt idx="1500">
                  <c:v>71.049050586749885</c:v>
                </c:pt>
                <c:pt idx="1501">
                  <c:v>68.663152984051152</c:v>
                </c:pt>
                <c:pt idx="1502">
                  <c:v>68.958725600791595</c:v>
                </c:pt>
                <c:pt idx="1503">
                  <c:v>71.905288238429804</c:v>
                </c:pt>
                <c:pt idx="1504">
                  <c:v>72.721360623929826</c:v>
                </c:pt>
                <c:pt idx="1505">
                  <c:v>47.011992497354314</c:v>
                </c:pt>
                <c:pt idx="1506">
                  <c:v>68.075059746109631</c:v>
                </c:pt>
                <c:pt idx="1507">
                  <c:v>49.396439048405625</c:v>
                </c:pt>
                <c:pt idx="1508">
                  <c:v>56.904695604262571</c:v>
                </c:pt>
                <c:pt idx="1509">
                  <c:v>55.950540409716766</c:v>
                </c:pt>
                <c:pt idx="1510">
                  <c:v>63.185187951535802</c:v>
                </c:pt>
                <c:pt idx="1511">
                  <c:v>50.134599690518378</c:v>
                </c:pt>
                <c:pt idx="1512">
                  <c:v>62.636705506628509</c:v>
                </c:pt>
                <c:pt idx="1513">
                  <c:v>54.117514136837251</c:v>
                </c:pt>
                <c:pt idx="1514">
                  <c:v>51.118667287566801</c:v>
                </c:pt>
                <c:pt idx="1515">
                  <c:v>62.577326634240229</c:v>
                </c:pt>
                <c:pt idx="1516">
                  <c:v>61.07072753016395</c:v>
                </c:pt>
                <c:pt idx="1517">
                  <c:v>49.88278939463062</c:v>
                </c:pt>
                <c:pt idx="1518">
                  <c:v>30.423246579143214</c:v>
                </c:pt>
                <c:pt idx="1519">
                  <c:v>56.774117647276931</c:v>
                </c:pt>
                <c:pt idx="1520">
                  <c:v>74.559679552789731</c:v>
                </c:pt>
                <c:pt idx="1521">
                  <c:v>65.400937659948099</c:v>
                </c:pt>
                <c:pt idx="1522">
                  <c:v>46.462962679839116</c:v>
                </c:pt>
                <c:pt idx="1523">
                  <c:v>16.706320721059932</c:v>
                </c:pt>
                <c:pt idx="1524">
                  <c:v>35.793320270187266</c:v>
                </c:pt>
                <c:pt idx="1525">
                  <c:v>62.297631754621172</c:v>
                </c:pt>
                <c:pt idx="1526">
                  <c:v>65.41182933990153</c:v>
                </c:pt>
                <c:pt idx="1527">
                  <c:v>75.934350681525558</c:v>
                </c:pt>
                <c:pt idx="1528">
                  <c:v>70.752570878015788</c:v>
                </c:pt>
                <c:pt idx="1529">
                  <c:v>78.870676704196413</c:v>
                </c:pt>
                <c:pt idx="1530">
                  <c:v>78.152497827653335</c:v>
                </c:pt>
                <c:pt idx="1531">
                  <c:v>69.575229187557824</c:v>
                </c:pt>
                <c:pt idx="1532">
                  <c:v>66.597906370296784</c:v>
                </c:pt>
                <c:pt idx="1533">
                  <c:v>57.734616308773568</c:v>
                </c:pt>
                <c:pt idx="1534">
                  <c:v>52.007169107911899</c:v>
                </c:pt>
                <c:pt idx="1535">
                  <c:v>50.828242909172339</c:v>
                </c:pt>
                <c:pt idx="1536">
                  <c:v>53.305258249279518</c:v>
                </c:pt>
                <c:pt idx="1537">
                  <c:v>63.823339629698353</c:v>
                </c:pt>
                <c:pt idx="1538">
                  <c:v>72.838468967683028</c:v>
                </c:pt>
                <c:pt idx="1539">
                  <c:v>68.493530977805236</c:v>
                </c:pt>
                <c:pt idx="1540">
                  <c:v>65.86100078751906</c:v>
                </c:pt>
                <c:pt idx="1541">
                  <c:v>56.479140096781812</c:v>
                </c:pt>
                <c:pt idx="1542">
                  <c:v>50.802296482102975</c:v>
                </c:pt>
                <c:pt idx="1543">
                  <c:v>54.52853173153369</c:v>
                </c:pt>
                <c:pt idx="1544">
                  <c:v>55.006595502415081</c:v>
                </c:pt>
                <c:pt idx="1545">
                  <c:v>66.099837679229296</c:v>
                </c:pt>
                <c:pt idx="1546">
                  <c:v>58.978584954431092</c:v>
                </c:pt>
                <c:pt idx="1547">
                  <c:v>49.20799883645882</c:v>
                </c:pt>
                <c:pt idx="1548">
                  <c:v>35.18761869302741</c:v>
                </c:pt>
                <c:pt idx="1549">
                  <c:v>24.615791217408876</c:v>
                </c:pt>
                <c:pt idx="1550">
                  <c:v>40.241507154504063</c:v>
                </c:pt>
                <c:pt idx="1551">
                  <c:v>43.915431490168508</c:v>
                </c:pt>
                <c:pt idx="1552">
                  <c:v>49.414688266230321</c:v>
                </c:pt>
                <c:pt idx="1553">
                  <c:v>49.959707717665445</c:v>
                </c:pt>
                <c:pt idx="1554">
                  <c:v>43.841902660992204</c:v>
                </c:pt>
                <c:pt idx="1555">
                  <c:v>60.61482618216899</c:v>
                </c:pt>
                <c:pt idx="1556">
                  <c:v>51.261149511214214</c:v>
                </c:pt>
                <c:pt idx="1557">
                  <c:v>62.545247035797843</c:v>
                </c:pt>
                <c:pt idx="1558">
                  <c:v>60.475911292152354</c:v>
                </c:pt>
                <c:pt idx="1559">
                  <c:v>49.032082175915228</c:v>
                </c:pt>
                <c:pt idx="1560">
                  <c:v>28.257800388544062</c:v>
                </c:pt>
                <c:pt idx="1561">
                  <c:v>49.771332063158461</c:v>
                </c:pt>
                <c:pt idx="1562">
                  <c:v>65.22408932678205</c:v>
                </c:pt>
                <c:pt idx="1563">
                  <c:v>53.733981777298908</c:v>
                </c:pt>
                <c:pt idx="1564">
                  <c:v>42.06946162772104</c:v>
                </c:pt>
                <c:pt idx="1565">
                  <c:v>37.397457285256209</c:v>
                </c:pt>
                <c:pt idx="1566">
                  <c:v>50.974742084116023</c:v>
                </c:pt>
                <c:pt idx="1567">
                  <c:v>50.827241139621229</c:v>
                </c:pt>
                <c:pt idx="1568">
                  <c:v>54.02910871611801</c:v>
                </c:pt>
                <c:pt idx="1569">
                  <c:v>46.571213204150553</c:v>
                </c:pt>
                <c:pt idx="1570">
                  <c:v>73.154555504027968</c:v>
                </c:pt>
                <c:pt idx="1571">
                  <c:v>71.801500095490624</c:v>
                </c:pt>
                <c:pt idx="1572">
                  <c:v>62.674699945386067</c:v>
                </c:pt>
                <c:pt idx="1573">
                  <c:v>28.849562590754939</c:v>
                </c:pt>
                <c:pt idx="1574">
                  <c:v>32.656454714443072</c:v>
                </c:pt>
                <c:pt idx="1575">
                  <c:v>22.154436056318062</c:v>
                </c:pt>
                <c:pt idx="1576">
                  <c:v>56.811912802199792</c:v>
                </c:pt>
                <c:pt idx="1577">
                  <c:v>62.433300961311701</c:v>
                </c:pt>
                <c:pt idx="1578">
                  <c:v>64.486585449278238</c:v>
                </c:pt>
                <c:pt idx="1579">
                  <c:v>66.670160624540628</c:v>
                </c:pt>
                <c:pt idx="1580">
                  <c:v>41.609391021888584</c:v>
                </c:pt>
                <c:pt idx="1581">
                  <c:v>50.357817630376189</c:v>
                </c:pt>
                <c:pt idx="1582">
                  <c:v>62.595979990937309</c:v>
                </c:pt>
                <c:pt idx="1583">
                  <c:v>58.631358640051531</c:v>
                </c:pt>
                <c:pt idx="1584">
                  <c:v>66.020230141185237</c:v>
                </c:pt>
                <c:pt idx="1585">
                  <c:v>61.135676108809875</c:v>
                </c:pt>
                <c:pt idx="1586">
                  <c:v>66.065908493669284</c:v>
                </c:pt>
                <c:pt idx="1587">
                  <c:v>55.510097662893187</c:v>
                </c:pt>
                <c:pt idx="1588">
                  <c:v>62.075516950901935</c:v>
                </c:pt>
                <c:pt idx="1589">
                  <c:v>53.002930814100068</c:v>
                </c:pt>
                <c:pt idx="1590">
                  <c:v>37.464062095919495</c:v>
                </c:pt>
                <c:pt idx="1591">
                  <c:v>53.75444337792041</c:v>
                </c:pt>
                <c:pt idx="1592">
                  <c:v>43.218649424413222</c:v>
                </c:pt>
                <c:pt idx="1593">
                  <c:v>38.982581006264347</c:v>
                </c:pt>
                <c:pt idx="1594">
                  <c:v>65.814543326701852</c:v>
                </c:pt>
                <c:pt idx="1595">
                  <c:v>61.896041282596848</c:v>
                </c:pt>
                <c:pt idx="1596">
                  <c:v>50.893663213852506</c:v>
                </c:pt>
                <c:pt idx="1597">
                  <c:v>49.503081668552099</c:v>
                </c:pt>
                <c:pt idx="1598">
                  <c:v>38.358493421032335</c:v>
                </c:pt>
                <c:pt idx="1599">
                  <c:v>45.802582838067792</c:v>
                </c:pt>
                <c:pt idx="1600">
                  <c:v>44.803408602611839</c:v>
                </c:pt>
                <c:pt idx="1601">
                  <c:v>31.953065867618601</c:v>
                </c:pt>
                <c:pt idx="1602">
                  <c:v>28.120606225502442</c:v>
                </c:pt>
                <c:pt idx="1603">
                  <c:v>28.086105742690393</c:v>
                </c:pt>
                <c:pt idx="1604">
                  <c:v>45.244922114874285</c:v>
                </c:pt>
                <c:pt idx="1605">
                  <c:v>39.116770985807179</c:v>
                </c:pt>
                <c:pt idx="1606">
                  <c:v>39.462250414586045</c:v>
                </c:pt>
                <c:pt idx="1607">
                  <c:v>37.019824335658434</c:v>
                </c:pt>
                <c:pt idx="1608">
                  <c:v>44.99568702180742</c:v>
                </c:pt>
                <c:pt idx="1609">
                  <c:v>42.854547566767465</c:v>
                </c:pt>
                <c:pt idx="1610">
                  <c:v>42.157513921234489</c:v>
                </c:pt>
                <c:pt idx="1611">
                  <c:v>29.22073342418766</c:v>
                </c:pt>
                <c:pt idx="1612">
                  <c:v>52.550318841668606</c:v>
                </c:pt>
                <c:pt idx="1613">
                  <c:v>46.507419224637516</c:v>
                </c:pt>
                <c:pt idx="1614">
                  <c:v>54.451832810678823</c:v>
                </c:pt>
                <c:pt idx="1615">
                  <c:v>55.204536982263384</c:v>
                </c:pt>
                <c:pt idx="1616">
                  <c:v>58.226713412540001</c:v>
                </c:pt>
                <c:pt idx="1617">
                  <c:v>54.449979525743807</c:v>
                </c:pt>
                <c:pt idx="1618">
                  <c:v>44.407331998633857</c:v>
                </c:pt>
                <c:pt idx="1619">
                  <c:v>51.413983984652646</c:v>
                </c:pt>
                <c:pt idx="1620">
                  <c:v>71.707034702511891</c:v>
                </c:pt>
                <c:pt idx="1621">
                  <c:v>64.415514505711357</c:v>
                </c:pt>
                <c:pt idx="1622">
                  <c:v>62.401190729668969</c:v>
                </c:pt>
                <c:pt idx="1623">
                  <c:v>48.710407442210759</c:v>
                </c:pt>
                <c:pt idx="1624">
                  <c:v>53.156612792922139</c:v>
                </c:pt>
                <c:pt idx="1625">
                  <c:v>49.821658289552872</c:v>
                </c:pt>
                <c:pt idx="1626">
                  <c:v>56.977822984909778</c:v>
                </c:pt>
                <c:pt idx="1627">
                  <c:v>63.602908909136779</c:v>
                </c:pt>
                <c:pt idx="1628">
                  <c:v>73.06526720327544</c:v>
                </c:pt>
                <c:pt idx="1629">
                  <c:v>71.178996925860986</c:v>
                </c:pt>
                <c:pt idx="1630">
                  <c:v>70.637967402307538</c:v>
                </c:pt>
                <c:pt idx="1631">
                  <c:v>64.783388476491567</c:v>
                </c:pt>
                <c:pt idx="1632">
                  <c:v>64.123096276620871</c:v>
                </c:pt>
                <c:pt idx="1633">
                  <c:v>55.506145663994943</c:v>
                </c:pt>
                <c:pt idx="1634">
                  <c:v>54.822672670224868</c:v>
                </c:pt>
                <c:pt idx="1635">
                  <c:v>57.540928958357263</c:v>
                </c:pt>
                <c:pt idx="1636">
                  <c:v>59.269336827317396</c:v>
                </c:pt>
                <c:pt idx="1637">
                  <c:v>55.862525462879887</c:v>
                </c:pt>
                <c:pt idx="1638">
                  <c:v>45.47517693352917</c:v>
                </c:pt>
                <c:pt idx="1639">
                  <c:v>40.257010469795937</c:v>
                </c:pt>
                <c:pt idx="1640">
                  <c:v>42.01466115361324</c:v>
                </c:pt>
                <c:pt idx="1641">
                  <c:v>41.871420797628069</c:v>
                </c:pt>
                <c:pt idx="1642">
                  <c:v>37.299018732035449</c:v>
                </c:pt>
                <c:pt idx="1643">
                  <c:v>38.130220287042604</c:v>
                </c:pt>
                <c:pt idx="1644">
                  <c:v>29.888557804407021</c:v>
                </c:pt>
                <c:pt idx="1645">
                  <c:v>20.030054005930108</c:v>
                </c:pt>
                <c:pt idx="1646">
                  <c:v>28.299172729591284</c:v>
                </c:pt>
                <c:pt idx="1647">
                  <c:v>23.129069981305793</c:v>
                </c:pt>
                <c:pt idx="1648">
                  <c:v>20.698440045805732</c:v>
                </c:pt>
                <c:pt idx="1649">
                  <c:v>23.121541502528999</c:v>
                </c:pt>
                <c:pt idx="1650">
                  <c:v>22.837469291228661</c:v>
                </c:pt>
                <c:pt idx="1651">
                  <c:v>19.23444366446455</c:v>
                </c:pt>
                <c:pt idx="1652">
                  <c:v>13.180502035874353</c:v>
                </c:pt>
                <c:pt idx="1653">
                  <c:v>18.082132502811209</c:v>
                </c:pt>
                <c:pt idx="1654">
                  <c:v>15.626260581958906</c:v>
                </c:pt>
                <c:pt idx="1655">
                  <c:v>15.319574710825524</c:v>
                </c:pt>
                <c:pt idx="1656">
                  <c:v>12.976203328435066</c:v>
                </c:pt>
                <c:pt idx="1657">
                  <c:v>9.7891752300817139</c:v>
                </c:pt>
                <c:pt idx="1658">
                  <c:v>9.005095777378358</c:v>
                </c:pt>
                <c:pt idx="1659">
                  <c:v>8.6711250628620835</c:v>
                </c:pt>
                <c:pt idx="1660">
                  <c:v>12.935768485068245</c:v>
                </c:pt>
                <c:pt idx="1661">
                  <c:v>13.164527278902405</c:v>
                </c:pt>
                <c:pt idx="1662">
                  <c:v>12.790896636227611</c:v>
                </c:pt>
                <c:pt idx="1663">
                  <c:v>11.230389897601011</c:v>
                </c:pt>
                <c:pt idx="1664">
                  <c:v>9.5868023366009751</c:v>
                </c:pt>
                <c:pt idx="1665">
                  <c:v>11.09900070519717</c:v>
                </c:pt>
                <c:pt idx="1666">
                  <c:v>10.228423920670926</c:v>
                </c:pt>
                <c:pt idx="1667">
                  <c:v>9.7306827532820055</c:v>
                </c:pt>
                <c:pt idx="1668">
                  <c:v>9.2507525213640918</c:v>
                </c:pt>
                <c:pt idx="1669">
                  <c:v>8.9788100527339427</c:v>
                </c:pt>
                <c:pt idx="1670">
                  <c:v>8.9259622895742741</c:v>
                </c:pt>
                <c:pt idx="1671">
                  <c:v>8.9203763551123352</c:v>
                </c:pt>
                <c:pt idx="1672">
                  <c:v>8.9296170601207319</c:v>
                </c:pt>
                <c:pt idx="1673">
                  <c:v>8.6098256507864619</c:v>
                </c:pt>
                <c:pt idx="1674">
                  <c:v>8.303547984509418</c:v>
                </c:pt>
                <c:pt idx="1675">
                  <c:v>8.2572654137368584</c:v>
                </c:pt>
                <c:pt idx="1676">
                  <c:v>7.6240988444519768</c:v>
                </c:pt>
                <c:pt idx="1677">
                  <c:v>7.641673971823959</c:v>
                </c:pt>
                <c:pt idx="1678">
                  <c:v>8.1841056186365826</c:v>
                </c:pt>
                <c:pt idx="1679">
                  <c:v>7.5280071202809555</c:v>
                </c:pt>
                <c:pt idx="1680">
                  <c:v>7.7373871218056944</c:v>
                </c:pt>
                <c:pt idx="1681">
                  <c:v>7.3822110312582456</c:v>
                </c:pt>
                <c:pt idx="1682">
                  <c:v>7.2604485605355933</c:v>
                </c:pt>
                <c:pt idx="1683">
                  <c:v>7.2957276003113751</c:v>
                </c:pt>
                <c:pt idx="1684">
                  <c:v>7.0287040796847444</c:v>
                </c:pt>
                <c:pt idx="1685">
                  <c:v>7.0571410477875851</c:v>
                </c:pt>
                <c:pt idx="1686">
                  <c:v>6.9476135459088812</c:v>
                </c:pt>
                <c:pt idx="1687">
                  <c:v>6.9525959827911326</c:v>
                </c:pt>
                <c:pt idx="1688">
                  <c:v>6.8913975604418365</c:v>
                </c:pt>
                <c:pt idx="1689">
                  <c:v>6.862888681070622</c:v>
                </c:pt>
                <c:pt idx="1690">
                  <c:v>6.8237996664440637</c:v>
                </c:pt>
                <c:pt idx="1691">
                  <c:v>6.7955303552632689</c:v>
                </c:pt>
                <c:pt idx="1692">
                  <c:v>6.7454352573064424</c:v>
                </c:pt>
                <c:pt idx="1693">
                  <c:v>6.7012792315618297</c:v>
                </c:pt>
                <c:pt idx="1694">
                  <c:v>6.6119031950899849</c:v>
                </c:pt>
                <c:pt idx="1695">
                  <c:v>6.5272561110211296</c:v>
                </c:pt>
                <c:pt idx="1696">
                  <c:v>6.5307990828224032</c:v>
                </c:pt>
                <c:pt idx="1697">
                  <c:v>6.5421033561443913</c:v>
                </c:pt>
                <c:pt idx="1698">
                  <c:v>6.3647138244675938</c:v>
                </c:pt>
                <c:pt idx="1699">
                  <c:v>6.2786389916036018</c:v>
                </c:pt>
                <c:pt idx="1700">
                  <c:v>6.3706046801113025</c:v>
                </c:pt>
                <c:pt idx="1701">
                  <c:v>6.3437615725400072</c:v>
                </c:pt>
                <c:pt idx="1702">
                  <c:v>6.3687474560713326</c:v>
                </c:pt>
                <c:pt idx="1703">
                  <c:v>6.3191292217002371</c:v>
                </c:pt>
                <c:pt idx="1704">
                  <c:v>6.2911174094268159</c:v>
                </c:pt>
                <c:pt idx="1705">
                  <c:v>6.5126424623921375</c:v>
                </c:pt>
                <c:pt idx="1706">
                  <c:v>6.4967589880940091</c:v>
                </c:pt>
                <c:pt idx="1707">
                  <c:v>6.1890178989012501</c:v>
                </c:pt>
                <c:pt idx="1708">
                  <c:v>6.2581541632101612</c:v>
                </c:pt>
                <c:pt idx="1709">
                  <c:v>5.9736668212912463</c:v>
                </c:pt>
                <c:pt idx="1710">
                  <c:v>5.8938213799080597</c:v>
                </c:pt>
                <c:pt idx="1711">
                  <c:v>5.7671829284663634</c:v>
                </c:pt>
                <c:pt idx="1712">
                  <c:v>5.7839503132698811</c:v>
                </c:pt>
                <c:pt idx="1713">
                  <c:v>5.8343060110485068</c:v>
                </c:pt>
                <c:pt idx="1714">
                  <c:v>5.87765671512257</c:v>
                </c:pt>
                <c:pt idx="1715">
                  <c:v>5.8713227092159421</c:v>
                </c:pt>
                <c:pt idx="1716">
                  <c:v>5.7265055302694439</c:v>
                </c:pt>
                <c:pt idx="1717">
                  <c:v>5.5800587315689265</c:v>
                </c:pt>
                <c:pt idx="1718">
                  <c:v>5.7085636432446911</c:v>
                </c:pt>
                <c:pt idx="1719">
                  <c:v>5.7696799160854351</c:v>
                </c:pt>
                <c:pt idx="1720">
                  <c:v>5.7986959308803048</c:v>
                </c:pt>
                <c:pt idx="1721">
                  <c:v>5.8164979421568734</c:v>
                </c:pt>
                <c:pt idx="1722">
                  <c:v>5.8162511561721475</c:v>
                </c:pt>
                <c:pt idx="1723">
                  <c:v>5.7635577018526618</c:v>
                </c:pt>
                <c:pt idx="1724">
                  <c:v>5.7694660133010611</c:v>
                </c:pt>
                <c:pt idx="1725">
                  <c:v>5.8140488539235591</c:v>
                </c:pt>
                <c:pt idx="1726">
                  <c:v>5.6844289289030625</c:v>
                </c:pt>
                <c:pt idx="1727">
                  <c:v>5.7421748338569394</c:v>
                </c:pt>
                <c:pt idx="1728">
                  <c:v>5.739358318676258</c:v>
                </c:pt>
                <c:pt idx="1729">
                  <c:v>5.7869405615274205</c:v>
                </c:pt>
                <c:pt idx="1730">
                  <c:v>5.7096738299999394</c:v>
                </c:pt>
                <c:pt idx="1731">
                  <c:v>5.7042902338012791</c:v>
                </c:pt>
                <c:pt idx="1732">
                  <c:v>5.6620400032462488</c:v>
                </c:pt>
                <c:pt idx="1733">
                  <c:v>5.6702117910276346</c:v>
                </c:pt>
                <c:pt idx="1734">
                  <c:v>5.6866062369940629</c:v>
                </c:pt>
                <c:pt idx="1735">
                  <c:v>5.6071294638444735</c:v>
                </c:pt>
                <c:pt idx="1736">
                  <c:v>5.6057763013068751</c:v>
                </c:pt>
                <c:pt idx="1737">
                  <c:v>5.6308757948700823</c:v>
                </c:pt>
                <c:pt idx="1738">
                  <c:v>5.6321664077821243</c:v>
                </c:pt>
                <c:pt idx="1739">
                  <c:v>5.6094163223668447</c:v>
                </c:pt>
                <c:pt idx="1740">
                  <c:v>5.7601527288455134</c:v>
                </c:pt>
                <c:pt idx="1741">
                  <c:v>5.8330977744791674</c:v>
                </c:pt>
                <c:pt idx="1742">
                  <c:v>5.854588414788509</c:v>
                </c:pt>
                <c:pt idx="1743">
                  <c:v>5.8580223897845007</c:v>
                </c:pt>
                <c:pt idx="1744">
                  <c:v>5.9096634156062695</c:v>
                </c:pt>
                <c:pt idx="1745">
                  <c:v>5.8881019337509999</c:v>
                </c:pt>
                <c:pt idx="1746">
                  <c:v>5.9076331450120367</c:v>
                </c:pt>
                <c:pt idx="1747">
                  <c:v>5.7744955039848449</c:v>
                </c:pt>
                <c:pt idx="1748">
                  <c:v>5.7230130865197353</c:v>
                </c:pt>
                <c:pt idx="1749">
                  <c:v>5.6665633395662329</c:v>
                </c:pt>
                <c:pt idx="1750">
                  <c:v>5.661477301568862</c:v>
                </c:pt>
                <c:pt idx="1751">
                  <c:v>5.654623639864587</c:v>
                </c:pt>
                <c:pt idx="1752">
                  <c:v>5.5999645092751908</c:v>
                </c:pt>
                <c:pt idx="1753">
                  <c:v>5.5215996374165961</c:v>
                </c:pt>
                <c:pt idx="1754">
                  <c:v>5.5512372141586219</c:v>
                </c:pt>
                <c:pt idx="1755">
                  <c:v>5.5618953825780189</c:v>
                </c:pt>
                <c:pt idx="1756">
                  <c:v>5.5422976647994115</c:v>
                </c:pt>
                <c:pt idx="1757">
                  <c:v>5.4967030840022186</c:v>
                </c:pt>
                <c:pt idx="1758">
                  <c:v>5.5309431710627299</c:v>
                </c:pt>
                <c:pt idx="1759">
                  <c:v>5.5153055996846279</c:v>
                </c:pt>
                <c:pt idx="1760">
                  <c:v>5.510429997214783</c:v>
                </c:pt>
                <c:pt idx="1761">
                  <c:v>5.477724571324261</c:v>
                </c:pt>
                <c:pt idx="1762">
                  <c:v>5.4875042871923796</c:v>
                </c:pt>
                <c:pt idx="1763">
                  <c:v>5.4651279129292245</c:v>
                </c:pt>
                <c:pt idx="1764">
                  <c:v>5.4210841620365375</c:v>
                </c:pt>
                <c:pt idx="1765">
                  <c:v>5.4495236347369751</c:v>
                </c:pt>
                <c:pt idx="1766">
                  <c:v>5.3797275614175355</c:v>
                </c:pt>
                <c:pt idx="1767">
                  <c:v>5.4200856042269656</c:v>
                </c:pt>
                <c:pt idx="1768">
                  <c:v>5.4447219563753313</c:v>
                </c:pt>
                <c:pt idx="1769">
                  <c:v>5.5555467819718203</c:v>
                </c:pt>
                <c:pt idx="1770">
                  <c:v>5.5250883808708462</c:v>
                </c:pt>
                <c:pt idx="1771">
                  <c:v>5.5054796552641339</c:v>
                </c:pt>
                <c:pt idx="1772">
                  <c:v>5.5146058631697192</c:v>
                </c:pt>
                <c:pt idx="1773">
                  <c:v>5.521462262205401</c:v>
                </c:pt>
                <c:pt idx="1774">
                  <c:v>5.606051037547255</c:v>
                </c:pt>
                <c:pt idx="1775">
                  <c:v>5.5652325279686448</c:v>
                </c:pt>
                <c:pt idx="1776">
                  <c:v>5.5756845574531084</c:v>
                </c:pt>
                <c:pt idx="1777">
                  <c:v>5.5514524943782835</c:v>
                </c:pt>
                <c:pt idx="1778">
                  <c:v>5.4937894965622185</c:v>
                </c:pt>
                <c:pt idx="1779">
                  <c:v>5.504010199299092</c:v>
                </c:pt>
                <c:pt idx="1780">
                  <c:v>5.5509776778650881</c:v>
                </c:pt>
                <c:pt idx="1781">
                  <c:v>5.6009002523543572</c:v>
                </c:pt>
                <c:pt idx="1782">
                  <c:v>5.5308839473860338</c:v>
                </c:pt>
                <c:pt idx="1783">
                  <c:v>5.50760534441046</c:v>
                </c:pt>
                <c:pt idx="1784">
                  <c:v>5.6056405797310749</c:v>
                </c:pt>
                <c:pt idx="1785">
                  <c:v>5.5362746764488602</c:v>
                </c:pt>
                <c:pt idx="1786">
                  <c:v>5.4947323564017436</c:v>
                </c:pt>
                <c:pt idx="1787">
                  <c:v>5.4692582160754117</c:v>
                </c:pt>
                <c:pt idx="1788">
                  <c:v>5.4292038747835054</c:v>
                </c:pt>
                <c:pt idx="1789">
                  <c:v>5.4247685351848212</c:v>
                </c:pt>
                <c:pt idx="1790">
                  <c:v>5.4611549404386945</c:v>
                </c:pt>
                <c:pt idx="1791">
                  <c:v>5.5268907565070302</c:v>
                </c:pt>
                <c:pt idx="1792">
                  <c:v>5.4656954873360419</c:v>
                </c:pt>
                <c:pt idx="1793">
                  <c:v>5.5296051646610112</c:v>
                </c:pt>
                <c:pt idx="1794">
                  <c:v>5.4394448680632257</c:v>
                </c:pt>
                <c:pt idx="1795">
                  <c:v>5.3618109767156863</c:v>
                </c:pt>
                <c:pt idx="1796">
                  <c:v>5.404042558501132</c:v>
                </c:pt>
                <c:pt idx="1797">
                  <c:v>5.407523251576773</c:v>
                </c:pt>
                <c:pt idx="1798">
                  <c:v>5.4195775708402172</c:v>
                </c:pt>
                <c:pt idx="1799">
                  <c:v>5.3872850186276855</c:v>
                </c:pt>
                <c:pt idx="1800">
                  <c:v>5.3644583757472937</c:v>
                </c:pt>
                <c:pt idx="1801">
                  <c:v>5.346618803412162</c:v>
                </c:pt>
                <c:pt idx="1802">
                  <c:v>5.2860869507726393</c:v>
                </c:pt>
                <c:pt idx="1803">
                  <c:v>5.2559576524981999</c:v>
                </c:pt>
                <c:pt idx="1804">
                  <c:v>5.2688667624416485</c:v>
                </c:pt>
                <c:pt idx="1805">
                  <c:v>5.274091012580473</c:v>
                </c:pt>
                <c:pt idx="1806">
                  <c:v>5.2232539633993769</c:v>
                </c:pt>
                <c:pt idx="1807">
                  <c:v>5.2003808813419594</c:v>
                </c:pt>
                <c:pt idx="1808">
                  <c:v>5.1792681264084539</c:v>
                </c:pt>
                <c:pt idx="1809">
                  <c:v>5.1197626296425325</c:v>
                </c:pt>
                <c:pt idx="1810">
                  <c:v>5.0478074318841433</c:v>
                </c:pt>
                <c:pt idx="1811">
                  <c:v>5.1173975031326258</c:v>
                </c:pt>
                <c:pt idx="1812">
                  <c:v>5.0596748731716934</c:v>
                </c:pt>
                <c:pt idx="1813">
                  <c:v>5.119341251754717</c:v>
                </c:pt>
                <c:pt idx="1814">
                  <c:v>5.1250693569492745</c:v>
                </c:pt>
                <c:pt idx="1815">
                  <c:v>5.1545574226286917</c:v>
                </c:pt>
                <c:pt idx="1816">
                  <c:v>5.153483442769879</c:v>
                </c:pt>
                <c:pt idx="1817">
                  <c:v>5.1590714922172705</c:v>
                </c:pt>
                <c:pt idx="1818">
                  <c:v>5.1682406893697515</c:v>
                </c:pt>
                <c:pt idx="1819">
                  <c:v>5.1961396553395929</c:v>
                </c:pt>
                <c:pt idx="1820">
                  <c:v>5.2442627919867091</c:v>
                </c:pt>
                <c:pt idx="1821">
                  <c:v>5.2856686735689884</c:v>
                </c:pt>
                <c:pt idx="1822">
                  <c:v>5.2075609939123861</c:v>
                </c:pt>
                <c:pt idx="1823">
                  <c:v>5.2101487329249903</c:v>
                </c:pt>
                <c:pt idx="1824">
                  <c:v>5.2093699620725182</c:v>
                </c:pt>
                <c:pt idx="1825">
                  <c:v>5.1958508833572221</c:v>
                </c:pt>
                <c:pt idx="1826">
                  <c:v>5.2177694525149976</c:v>
                </c:pt>
                <c:pt idx="1827">
                  <c:v>5.2286241417360042</c:v>
                </c:pt>
                <c:pt idx="1828">
                  <c:v>5.2044177739210218</c:v>
                </c:pt>
                <c:pt idx="1829">
                  <c:v>5.1879685957148647</c:v>
                </c:pt>
                <c:pt idx="1830">
                  <c:v>5.2081236368588186</c:v>
                </c:pt>
                <c:pt idx="1831">
                  <c:v>5.2320247899673049</c:v>
                </c:pt>
                <c:pt idx="1832">
                  <c:v>5.2556451665910053</c:v>
                </c:pt>
                <c:pt idx="1833">
                  <c:v>5.2290089233647974</c:v>
                </c:pt>
                <c:pt idx="1834">
                  <c:v>5.2022277353702018</c:v>
                </c:pt>
                <c:pt idx="1835">
                  <c:v>5.1401620911596613</c:v>
                </c:pt>
                <c:pt idx="1836">
                  <c:v>5.1627346265770813</c:v>
                </c:pt>
                <c:pt idx="1837">
                  <c:v>5.1477499834976514</c:v>
                </c:pt>
                <c:pt idx="1838">
                  <c:v>5.1350404202601734</c:v>
                </c:pt>
                <c:pt idx="1839">
                  <c:v>5.1395272368051188</c:v>
                </c:pt>
                <c:pt idx="1840">
                  <c:v>5.1209557659274818</c:v>
                </c:pt>
                <c:pt idx="1841">
                  <c:v>5.0621496702195294</c:v>
                </c:pt>
                <c:pt idx="1842">
                  <c:v>5.1772294808865134</c:v>
                </c:pt>
                <c:pt idx="1843">
                  <c:v>5.0701653235493911</c:v>
                </c:pt>
                <c:pt idx="1844">
                  <c:v>5.0669649784769071</c:v>
                </c:pt>
                <c:pt idx="1845">
                  <c:v>5.0260192404003252</c:v>
                </c:pt>
                <c:pt idx="1846">
                  <c:v>5.0171173781576321</c:v>
                </c:pt>
                <c:pt idx="1847">
                  <c:v>5.020870448062464</c:v>
                </c:pt>
                <c:pt idx="1848">
                  <c:v>4.9676527308157192</c:v>
                </c:pt>
                <c:pt idx="1849">
                  <c:v>4.9636543120146985</c:v>
                </c:pt>
                <c:pt idx="1850">
                  <c:v>4.880441935965063</c:v>
                </c:pt>
                <c:pt idx="1851">
                  <c:v>4.934153879242265</c:v>
                </c:pt>
                <c:pt idx="1852">
                  <c:v>4.9781046014513723</c:v>
                </c:pt>
                <c:pt idx="1853">
                  <c:v>4.9762213248217613</c:v>
                </c:pt>
                <c:pt idx="1854">
                  <c:v>4.9926867854101609</c:v>
                </c:pt>
                <c:pt idx="1855">
                  <c:v>5.0202796677221944</c:v>
                </c:pt>
                <c:pt idx="1856">
                  <c:v>4.9633962294408418</c:v>
                </c:pt>
                <c:pt idx="1857">
                  <c:v>5.0062717142526303</c:v>
                </c:pt>
                <c:pt idx="1858">
                  <c:v>4.9554568358617823</c:v>
                </c:pt>
                <c:pt idx="1859">
                  <c:v>4.9331062809915611</c:v>
                </c:pt>
                <c:pt idx="1860">
                  <c:v>4.9093690663870486</c:v>
                </c:pt>
                <c:pt idx="1861">
                  <c:v>4.8102428390576772</c:v>
                </c:pt>
                <c:pt idx="1862">
                  <c:v>4.9068330242901581</c:v>
                </c:pt>
                <c:pt idx="1863">
                  <c:v>4.9358696581058847</c:v>
                </c:pt>
                <c:pt idx="1864">
                  <c:v>4.9502889079314771</c:v>
                </c:pt>
                <c:pt idx="1865">
                  <c:v>4.8964972800619062</c:v>
                </c:pt>
                <c:pt idx="1866">
                  <c:v>4.8635492210444493</c:v>
                </c:pt>
                <c:pt idx="1867">
                  <c:v>4.8913357051094675</c:v>
                </c:pt>
                <c:pt idx="1868">
                  <c:v>4.9538652516290194</c:v>
                </c:pt>
                <c:pt idx="1869">
                  <c:v>4.9633911600538871</c:v>
                </c:pt>
                <c:pt idx="1870">
                  <c:v>4.9445313674042364</c:v>
                </c:pt>
                <c:pt idx="1871">
                  <c:v>4.9669318889316365</c:v>
                </c:pt>
                <c:pt idx="1872">
                  <c:v>4.9733116983834424</c:v>
                </c:pt>
                <c:pt idx="1873">
                  <c:v>5.000407017588393</c:v>
                </c:pt>
                <c:pt idx="1874">
                  <c:v>4.8394636736356578</c:v>
                </c:pt>
                <c:pt idx="1875">
                  <c:v>4.8748431418153437</c:v>
                </c:pt>
                <c:pt idx="1876">
                  <c:v>4.9768153708983132</c:v>
                </c:pt>
                <c:pt idx="1877">
                  <c:v>5.065136175064378</c:v>
                </c:pt>
                <c:pt idx="1878">
                  <c:v>4.911519256977515</c:v>
                </c:pt>
                <c:pt idx="1879">
                  <c:v>4.9497931369032688</c:v>
                </c:pt>
                <c:pt idx="1880">
                  <c:v>4.9515663310439217</c:v>
                </c:pt>
                <c:pt idx="1881">
                  <c:v>4.9409713244479514</c:v>
                </c:pt>
                <c:pt idx="1882">
                  <c:v>4.990465192519733</c:v>
                </c:pt>
                <c:pt idx="1883">
                  <c:v>4.9901103498759198</c:v>
                </c:pt>
                <c:pt idx="1884">
                  <c:v>4.9230114925959185</c:v>
                </c:pt>
                <c:pt idx="1885">
                  <c:v>4.9067198364528997</c:v>
                </c:pt>
                <c:pt idx="1886">
                  <c:v>4.8624803845918718</c:v>
                </c:pt>
                <c:pt idx="1887">
                  <c:v>4.8290790550398421</c:v>
                </c:pt>
                <c:pt idx="1888">
                  <c:v>4.8211202528924746</c:v>
                </c:pt>
                <c:pt idx="1889">
                  <c:v>4.8098000356410875</c:v>
                </c:pt>
                <c:pt idx="1890">
                  <c:v>4.789128203174176</c:v>
                </c:pt>
                <c:pt idx="1891">
                  <c:v>4.8172097282322301</c:v>
                </c:pt>
                <c:pt idx="1892">
                  <c:v>4.7774534402559743</c:v>
                </c:pt>
                <c:pt idx="1893">
                  <c:v>4.7886480912669676</c:v>
                </c:pt>
                <c:pt idx="1894">
                  <c:v>4.7332683234239674</c:v>
                </c:pt>
                <c:pt idx="1895">
                  <c:v>4.7074865364892471</c:v>
                </c:pt>
                <c:pt idx="1896">
                  <c:v>4.7767596307162874</c:v>
                </c:pt>
                <c:pt idx="1897">
                  <c:v>4.8542043765472664</c:v>
                </c:pt>
                <c:pt idx="1898">
                  <c:v>4.7797741115072956</c:v>
                </c:pt>
                <c:pt idx="1899">
                  <c:v>4.8543006420560868</c:v>
                </c:pt>
                <c:pt idx="1900">
                  <c:v>4.8037056160333051</c:v>
                </c:pt>
                <c:pt idx="1901">
                  <c:v>4.8746633234460601</c:v>
                </c:pt>
                <c:pt idx="1902">
                  <c:v>4.8541212098897617</c:v>
                </c:pt>
                <c:pt idx="1903">
                  <c:v>4.9271024540609947</c:v>
                </c:pt>
                <c:pt idx="1904">
                  <c:v>4.8919027800379267</c:v>
                </c:pt>
                <c:pt idx="1905">
                  <c:v>4.8911123092005182</c:v>
                </c:pt>
                <c:pt idx="1906">
                  <c:v>4.8942761363804044</c:v>
                </c:pt>
                <c:pt idx="1907">
                  <c:v>4.8868909849360653</c:v>
                </c:pt>
                <c:pt idx="1908">
                  <c:v>4.8712438765151633</c:v>
                </c:pt>
                <c:pt idx="1909">
                  <c:v>4.8976778989363368</c:v>
                </c:pt>
                <c:pt idx="1910">
                  <c:v>4.8747076194828765</c:v>
                </c:pt>
                <c:pt idx="1911">
                  <c:v>4.8259055915692128</c:v>
                </c:pt>
                <c:pt idx="1912">
                  <c:v>4.8278180437470786</c:v>
                </c:pt>
                <c:pt idx="1913">
                  <c:v>4.8063218568092259</c:v>
                </c:pt>
                <c:pt idx="1914">
                  <c:v>4.7753916015523812</c:v>
                </c:pt>
                <c:pt idx="1915">
                  <c:v>4.7990200459658183</c:v>
                </c:pt>
                <c:pt idx="1916">
                  <c:v>4.7488582941301321</c:v>
                </c:pt>
                <c:pt idx="1917">
                  <c:v>4.7018574365010446</c:v>
                </c:pt>
                <c:pt idx="1918">
                  <c:v>4.7399551352629636</c:v>
                </c:pt>
                <c:pt idx="1919">
                  <c:v>4.6815534210448924</c:v>
                </c:pt>
                <c:pt idx="1920">
                  <c:v>4.6733038037603869</c:v>
                </c:pt>
                <c:pt idx="1921">
                  <c:v>4.7076602464748536</c:v>
                </c:pt>
                <c:pt idx="1922">
                  <c:v>4.6384590022526044</c:v>
                </c:pt>
                <c:pt idx="1923">
                  <c:v>4.7143263862024387</c:v>
                </c:pt>
                <c:pt idx="1924">
                  <c:v>4.6657225604906376</c:v>
                </c:pt>
                <c:pt idx="1925">
                  <c:v>4.6325477830695512</c:v>
                </c:pt>
                <c:pt idx="1926">
                  <c:v>4.616770664477265</c:v>
                </c:pt>
                <c:pt idx="1927">
                  <c:v>4.6010726902998016</c:v>
                </c:pt>
                <c:pt idx="1928">
                  <c:v>4.6095428406979551</c:v>
                </c:pt>
                <c:pt idx="1929">
                  <c:v>4.6032698396092027</c:v>
                </c:pt>
                <c:pt idx="1930">
                  <c:v>4.6686056997122023</c:v>
                </c:pt>
                <c:pt idx="1931">
                  <c:v>4.6430971069319815</c:v>
                </c:pt>
                <c:pt idx="1932">
                  <c:v>4.6624016574180471</c:v>
                </c:pt>
                <c:pt idx="1933">
                  <c:v>4.6413561175605906</c:v>
                </c:pt>
                <c:pt idx="1934">
                  <c:v>4.6626274085284303</c:v>
                </c:pt>
                <c:pt idx="1935">
                  <c:v>4.729035871115661</c:v>
                </c:pt>
                <c:pt idx="1936">
                  <c:v>4.6903491861418516</c:v>
                </c:pt>
                <c:pt idx="1937">
                  <c:v>4.7140517535137487</c:v>
                </c:pt>
                <c:pt idx="1938">
                  <c:v>4.7179388285129464</c:v>
                </c:pt>
                <c:pt idx="1939">
                  <c:v>4.7224081230693322</c:v>
                </c:pt>
                <c:pt idx="1940">
                  <c:v>4.742540551342989</c:v>
                </c:pt>
                <c:pt idx="1941">
                  <c:v>4.7880822648072368</c:v>
                </c:pt>
                <c:pt idx="1942">
                  <c:v>4.719214757976065</c:v>
                </c:pt>
                <c:pt idx="1943">
                  <c:v>4.7151970083084471</c:v>
                </c:pt>
                <c:pt idx="1944">
                  <c:v>4.7822528116836622</c:v>
                </c:pt>
                <c:pt idx="1945">
                  <c:v>4.7711279711594496</c:v>
                </c:pt>
                <c:pt idx="1946">
                  <c:v>4.8098828614188243</c:v>
                </c:pt>
                <c:pt idx="1947">
                  <c:v>4.7624369340589006</c:v>
                </c:pt>
                <c:pt idx="1948">
                  <c:v>4.7776022470460084</c:v>
                </c:pt>
                <c:pt idx="1949">
                  <c:v>4.7458352251888876</c:v>
                </c:pt>
                <c:pt idx="1950">
                  <c:v>4.7595279347094177</c:v>
                </c:pt>
                <c:pt idx="1951">
                  <c:v>4.7332544260930476</c:v>
                </c:pt>
                <c:pt idx="1952">
                  <c:v>4.7004703495385547</c:v>
                </c:pt>
                <c:pt idx="1953">
                  <c:v>4.744403171712297</c:v>
                </c:pt>
                <c:pt idx="1954">
                  <c:v>4.743528890482807</c:v>
                </c:pt>
                <c:pt idx="1955">
                  <c:v>4.7454457675623507</c:v>
                </c:pt>
                <c:pt idx="1956">
                  <c:v>4.7874170861302972</c:v>
                </c:pt>
                <c:pt idx="1957">
                  <c:v>4.8227462755011885</c:v>
                </c:pt>
                <c:pt idx="1958">
                  <c:v>4.8292040719606577</c:v>
                </c:pt>
                <c:pt idx="1959">
                  <c:v>4.773602997976834</c:v>
                </c:pt>
                <c:pt idx="1960">
                  <c:v>4.7955887156872379</c:v>
                </c:pt>
                <c:pt idx="1961">
                  <c:v>4.7876817265997573</c:v>
                </c:pt>
                <c:pt idx="1962">
                  <c:v>4.7156177409514939</c:v>
                </c:pt>
                <c:pt idx="1963">
                  <c:v>4.7225821136897324</c:v>
                </c:pt>
                <c:pt idx="1964">
                  <c:v>4.6873679174724847</c:v>
                </c:pt>
                <c:pt idx="1965">
                  <c:v>4.6569990480334162</c:v>
                </c:pt>
                <c:pt idx="1966">
                  <c:v>4.6512201437094554</c:v>
                </c:pt>
                <c:pt idx="1967">
                  <c:v>4.5968577264042576</c:v>
                </c:pt>
                <c:pt idx="1968">
                  <c:v>4.656131420487208</c:v>
                </c:pt>
                <c:pt idx="1969">
                  <c:v>4.7019724123190221</c:v>
                </c:pt>
                <c:pt idx="1970">
                  <c:v>4.6801587043819755</c:v>
                </c:pt>
                <c:pt idx="1971">
                  <c:v>4.7794988563178986</c:v>
                </c:pt>
                <c:pt idx="1972">
                  <c:v>4.7917423987050682</c:v>
                </c:pt>
                <c:pt idx="1973">
                  <c:v>4.7559119377060366</c:v>
                </c:pt>
                <c:pt idx="1974">
                  <c:v>4.8034997899353504</c:v>
                </c:pt>
                <c:pt idx="1975">
                  <c:v>4.7711058265685002</c:v>
                </c:pt>
                <c:pt idx="1976">
                  <c:v>4.770964678679201</c:v>
                </c:pt>
                <c:pt idx="1977">
                  <c:v>4.7377726292209044</c:v>
                </c:pt>
                <c:pt idx="1978">
                  <c:v>4.7652680584308822</c:v>
                </c:pt>
                <c:pt idx="1979">
                  <c:v>4.7399871000862515</c:v>
                </c:pt>
                <c:pt idx="1980">
                  <c:v>4.894392715391449</c:v>
                </c:pt>
                <c:pt idx="1981">
                  <c:v>4.8033493780766712</c:v>
                </c:pt>
                <c:pt idx="1982">
                  <c:v>4.771241493582723</c:v>
                </c:pt>
                <c:pt idx="1983">
                  <c:v>4.7551917444669689</c:v>
                </c:pt>
                <c:pt idx="1984">
                  <c:v>4.7650267080058706</c:v>
                </c:pt>
                <c:pt idx="1985">
                  <c:v>4.8385300610588544</c:v>
                </c:pt>
                <c:pt idx="1986">
                  <c:v>4.8254834415912162</c:v>
                </c:pt>
                <c:pt idx="1987">
                  <c:v>4.8593268104018872</c:v>
                </c:pt>
                <c:pt idx="1988">
                  <c:v>4.8298304826474787</c:v>
                </c:pt>
                <c:pt idx="1989">
                  <c:v>4.8827670856462451</c:v>
                </c:pt>
                <c:pt idx="1990">
                  <c:v>4.9003989052550985</c:v>
                </c:pt>
                <c:pt idx="1991">
                  <c:v>4.8405069073304112</c:v>
                </c:pt>
                <c:pt idx="1992">
                  <c:v>4.8179103726088464</c:v>
                </c:pt>
                <c:pt idx="1993">
                  <c:v>4.8526370615718299</c:v>
                </c:pt>
                <c:pt idx="1994">
                  <c:v>4.8117720580240437</c:v>
                </c:pt>
                <c:pt idx="1995">
                  <c:v>4.8389349763177991</c:v>
                </c:pt>
                <c:pt idx="1996">
                  <c:v>4.7195882427048197</c:v>
                </c:pt>
                <c:pt idx="1997">
                  <c:v>4.8031410650626105</c:v>
                </c:pt>
                <c:pt idx="1998">
                  <c:v>4.7660286613468887</c:v>
                </c:pt>
                <c:pt idx="1999">
                  <c:v>4.7393338034964483</c:v>
                </c:pt>
                <c:pt idx="2000">
                  <c:v>4.7777865228770811</c:v>
                </c:pt>
                <c:pt idx="2001">
                  <c:v>4.7579063578283565</c:v>
                </c:pt>
                <c:pt idx="2002">
                  <c:v>4.7241039719425393</c:v>
                </c:pt>
                <c:pt idx="2003">
                  <c:v>4.7307850484807679</c:v>
                </c:pt>
                <c:pt idx="2004">
                  <c:v>4.7058605784464413</c:v>
                </c:pt>
                <c:pt idx="2005">
                  <c:v>4.6967000315184855</c:v>
                </c:pt>
                <c:pt idx="2006">
                  <c:v>4.6481654384529891</c:v>
                </c:pt>
                <c:pt idx="2007">
                  <c:v>4.6203242038836194</c:v>
                </c:pt>
                <c:pt idx="2008">
                  <c:v>4.5523503132427816</c:v>
                </c:pt>
                <c:pt idx="2009">
                  <c:v>4.5522011287921664</c:v>
                </c:pt>
                <c:pt idx="2010">
                  <c:v>4.516763764944665</c:v>
                </c:pt>
                <c:pt idx="2011">
                  <c:v>4.5275247414146236</c:v>
                </c:pt>
                <c:pt idx="2012">
                  <c:v>4.5122196335971925</c:v>
                </c:pt>
                <c:pt idx="2013">
                  <c:v>4.4914310892382847</c:v>
                </c:pt>
                <c:pt idx="2014">
                  <c:v>4.5123684757926164</c:v>
                </c:pt>
                <c:pt idx="2015">
                  <c:v>4.5103151406996052</c:v>
                </c:pt>
                <c:pt idx="2016">
                  <c:v>4.4365370415718752</c:v>
                </c:pt>
                <c:pt idx="2017">
                  <c:v>4.4250478271427696</c:v>
                </c:pt>
                <c:pt idx="2018">
                  <c:v>4.4726108058524066</c:v>
                </c:pt>
                <c:pt idx="2019">
                  <c:v>4.4397420368050167</c:v>
                </c:pt>
                <c:pt idx="2020">
                  <c:v>4.4918655759419446</c:v>
                </c:pt>
                <c:pt idx="2021">
                  <c:v>4.4300051324647534</c:v>
                </c:pt>
                <c:pt idx="2022">
                  <c:v>4.4085637708096588</c:v>
                </c:pt>
                <c:pt idx="2023">
                  <c:v>4.4359970520194025</c:v>
                </c:pt>
                <c:pt idx="2024">
                  <c:v>4.4403854583642044</c:v>
                </c:pt>
                <c:pt idx="2025">
                  <c:v>4.4204036051166185</c:v>
                </c:pt>
                <c:pt idx="2026">
                  <c:v>4.4025475415045312</c:v>
                </c:pt>
                <c:pt idx="2027">
                  <c:v>4.4029747197014029</c:v>
                </c:pt>
                <c:pt idx="2028">
                  <c:v>4.3971215593894719</c:v>
                </c:pt>
                <c:pt idx="2029">
                  <c:v>4.3915502141966041</c:v>
                </c:pt>
                <c:pt idx="2030">
                  <c:v>4.3537264532069404</c:v>
                </c:pt>
                <c:pt idx="2031">
                  <c:v>4.330240972734356</c:v>
                </c:pt>
                <c:pt idx="2032">
                  <c:v>4.3665888521060126</c:v>
                </c:pt>
                <c:pt idx="2033">
                  <c:v>4.3906538911421826</c:v>
                </c:pt>
                <c:pt idx="2034">
                  <c:v>4.3752859131866657</c:v>
                </c:pt>
                <c:pt idx="2035">
                  <c:v>4.3520865540170757</c:v>
                </c:pt>
                <c:pt idx="2036">
                  <c:v>4.3326143812580593</c:v>
                </c:pt>
                <c:pt idx="2037">
                  <c:v>4.3541125725876988</c:v>
                </c:pt>
                <c:pt idx="2038">
                  <c:v>4.3716695550222724</c:v>
                </c:pt>
                <c:pt idx="2039">
                  <c:v>4.3723236096049884</c:v>
                </c:pt>
                <c:pt idx="2040">
                  <c:v>4.3834414122093879</c:v>
                </c:pt>
                <c:pt idx="2041">
                  <c:v>4.3069784272300353</c:v>
                </c:pt>
                <c:pt idx="2042">
                  <c:v>4.3315448795236637</c:v>
                </c:pt>
                <c:pt idx="2043">
                  <c:v>4.3424419598187551</c:v>
                </c:pt>
                <c:pt idx="2044">
                  <c:v>4.2751353036413313</c:v>
                </c:pt>
                <c:pt idx="2045">
                  <c:v>4.2460911639402799</c:v>
                </c:pt>
                <c:pt idx="2046">
                  <c:v>4.3042984151735242</c:v>
                </c:pt>
                <c:pt idx="2047">
                  <c:v>4.2975616329669064</c:v>
                </c:pt>
                <c:pt idx="2048">
                  <c:v>4.189410475931254</c:v>
                </c:pt>
                <c:pt idx="2049">
                  <c:v>4.1982463243937174</c:v>
                </c:pt>
                <c:pt idx="2050">
                  <c:v>4.1717736200282403</c:v>
                </c:pt>
                <c:pt idx="2051">
                  <c:v>4.1915712025935363</c:v>
                </c:pt>
                <c:pt idx="2052">
                  <c:v>4.1518074383424919</c:v>
                </c:pt>
                <c:pt idx="2053">
                  <c:v>4.1132956622792483</c:v>
                </c:pt>
                <c:pt idx="2054">
                  <c:v>4.1358484788041494</c:v>
                </c:pt>
                <c:pt idx="2055">
                  <c:v>4.0538986974819498</c:v>
                </c:pt>
                <c:pt idx="2056">
                  <c:v>4.0403756669086466</c:v>
                </c:pt>
                <c:pt idx="2057">
                  <c:v>4.007297673458055</c:v>
                </c:pt>
                <c:pt idx="2058">
                  <c:v>3.9834912747373274</c:v>
                </c:pt>
                <c:pt idx="2059">
                  <c:v>3.9083520523776727</c:v>
                </c:pt>
                <c:pt idx="2060">
                  <c:v>3.8745079915611602</c:v>
                </c:pt>
                <c:pt idx="2061">
                  <c:v>3.8816295083674901</c:v>
                </c:pt>
                <c:pt idx="2062">
                  <c:v>3.8625041476428645</c:v>
                </c:pt>
                <c:pt idx="2063">
                  <c:v>3.8937480852920481</c:v>
                </c:pt>
                <c:pt idx="2064">
                  <c:v>3.8408166930115728</c:v>
                </c:pt>
                <c:pt idx="2065">
                  <c:v>3.9085777283272893</c:v>
                </c:pt>
                <c:pt idx="2066">
                  <c:v>3.8274208054958736</c:v>
                </c:pt>
                <c:pt idx="2067">
                  <c:v>3.8315520730163644</c:v>
                </c:pt>
                <c:pt idx="2068">
                  <c:v>3.7674905358582533</c:v>
                </c:pt>
                <c:pt idx="2069">
                  <c:v>3.7968931552446739</c:v>
                </c:pt>
                <c:pt idx="2070">
                  <c:v>3.7402722829905866</c:v>
                </c:pt>
                <c:pt idx="2071">
                  <c:v>3.7391505479441367</c:v>
                </c:pt>
                <c:pt idx="2072">
                  <c:v>3.6519198190902102</c:v>
                </c:pt>
                <c:pt idx="2073">
                  <c:v>3.6441756749923337</c:v>
                </c:pt>
                <c:pt idx="2074">
                  <c:v>3.651204282969156</c:v>
                </c:pt>
                <c:pt idx="2075">
                  <c:v>3.6509508571591298</c:v>
                </c:pt>
                <c:pt idx="2076">
                  <c:v>3.6213070549646287</c:v>
                </c:pt>
                <c:pt idx="2077">
                  <c:v>3.6634783683831773</c:v>
                </c:pt>
                <c:pt idx="2078">
                  <c:v>3.6166594666718788</c:v>
                </c:pt>
                <c:pt idx="2079">
                  <c:v>3.5876053165218469</c:v>
                </c:pt>
                <c:pt idx="2080">
                  <c:v>3.6404550096371113</c:v>
                </c:pt>
                <c:pt idx="2081">
                  <c:v>3.5665144888710532</c:v>
                </c:pt>
                <c:pt idx="2082">
                  <c:v>3.5264867682622048</c:v>
                </c:pt>
                <c:pt idx="2083">
                  <c:v>3.5082817745526684</c:v>
                </c:pt>
                <c:pt idx="2084">
                  <c:v>3.4262854826052513</c:v>
                </c:pt>
                <c:pt idx="2085">
                  <c:v>3.4107779663130389</c:v>
                </c:pt>
                <c:pt idx="2086">
                  <c:v>3.4252625736203024</c:v>
                </c:pt>
                <c:pt idx="2087">
                  <c:v>3.2928302301450718</c:v>
                </c:pt>
                <c:pt idx="2088">
                  <c:v>3.3578658308907494</c:v>
                </c:pt>
                <c:pt idx="2089">
                  <c:v>3.3594943045478498</c:v>
                </c:pt>
                <c:pt idx="2090">
                  <c:v>3.3156142240497677</c:v>
                </c:pt>
                <c:pt idx="2091">
                  <c:v>3.3157831590248876</c:v>
                </c:pt>
                <c:pt idx="2092">
                  <c:v>3.2833818901239598</c:v>
                </c:pt>
                <c:pt idx="2093">
                  <c:v>3.2209637634606048</c:v>
                </c:pt>
                <c:pt idx="2094">
                  <c:v>3.238682187639319</c:v>
                </c:pt>
                <c:pt idx="2095">
                  <c:v>3.2013603673611835</c:v>
                </c:pt>
                <c:pt idx="2096">
                  <c:v>3.1589107607911449</c:v>
                </c:pt>
                <c:pt idx="2097">
                  <c:v>3.1626262139779926</c:v>
                </c:pt>
                <c:pt idx="2098">
                  <c:v>3.1551135130535646</c:v>
                </c:pt>
                <c:pt idx="2099">
                  <c:v>3.1443395201590674</c:v>
                </c:pt>
                <c:pt idx="2100">
                  <c:v>3.1105216320615248</c:v>
                </c:pt>
                <c:pt idx="2101">
                  <c:v>3.107279731114565</c:v>
                </c:pt>
                <c:pt idx="2102">
                  <c:v>3.048128930171301</c:v>
                </c:pt>
                <c:pt idx="2103">
                  <c:v>3.0085444405371198</c:v>
                </c:pt>
                <c:pt idx="2104">
                  <c:v>3.0524290590587588</c:v>
                </c:pt>
                <c:pt idx="2105">
                  <c:v>3.1077212647747432</c:v>
                </c:pt>
                <c:pt idx="2106">
                  <c:v>3.1251979856717238</c:v>
                </c:pt>
                <c:pt idx="2107">
                  <c:v>3.0906582277274164</c:v>
                </c:pt>
                <c:pt idx="2108">
                  <c:v>3.1098731912578836</c:v>
                </c:pt>
                <c:pt idx="2109">
                  <c:v>3.0641835248697458</c:v>
                </c:pt>
                <c:pt idx="2110">
                  <c:v>3.0373279487092897</c:v>
                </c:pt>
                <c:pt idx="2111">
                  <c:v>3.0461779098958308</c:v>
                </c:pt>
                <c:pt idx="2112">
                  <c:v>3.0152049277432647</c:v>
                </c:pt>
                <c:pt idx="2113">
                  <c:v>3.0288317405459231</c:v>
                </c:pt>
                <c:pt idx="2114">
                  <c:v>3.0222573319666601</c:v>
                </c:pt>
                <c:pt idx="2115">
                  <c:v>3.0335707516893073</c:v>
                </c:pt>
                <c:pt idx="2116">
                  <c:v>3.0257667153319567</c:v>
                </c:pt>
                <c:pt idx="2117">
                  <c:v>3.0252772918629489</c:v>
                </c:pt>
                <c:pt idx="2118">
                  <c:v>2.9578101064319795</c:v>
                </c:pt>
                <c:pt idx="2119">
                  <c:v>2.9300261953314255</c:v>
                </c:pt>
                <c:pt idx="2120">
                  <c:v>2.9250427829739634</c:v>
                </c:pt>
                <c:pt idx="2121">
                  <c:v>2.9052298977680246</c:v>
                </c:pt>
                <c:pt idx="2122">
                  <c:v>2.8355155411674882</c:v>
                </c:pt>
                <c:pt idx="2123">
                  <c:v>2.809130952098271</c:v>
                </c:pt>
                <c:pt idx="2124">
                  <c:v>2.758402847123298</c:v>
                </c:pt>
                <c:pt idx="2125">
                  <c:v>2.7314588082285374</c:v>
                </c:pt>
                <c:pt idx="2126">
                  <c:v>2.714917276077633</c:v>
                </c:pt>
                <c:pt idx="2127">
                  <c:v>2.6921725089064652</c:v>
                </c:pt>
                <c:pt idx="2128">
                  <c:v>2.6905174798830589</c:v>
                </c:pt>
                <c:pt idx="2129">
                  <c:v>2.5708389479666582</c:v>
                </c:pt>
                <c:pt idx="2130">
                  <c:v>2.6386808715797128</c:v>
                </c:pt>
                <c:pt idx="2131">
                  <c:v>2.5350606573522172</c:v>
                </c:pt>
                <c:pt idx="2132">
                  <c:v>2.5816632409692564</c:v>
                </c:pt>
                <c:pt idx="2133">
                  <c:v>2.4848688428701693</c:v>
                </c:pt>
                <c:pt idx="2134">
                  <c:v>2.4915007933159039</c:v>
                </c:pt>
                <c:pt idx="2135">
                  <c:v>2.3502730082414769</c:v>
                </c:pt>
                <c:pt idx="2136">
                  <c:v>2.4367783203449234</c:v>
                </c:pt>
                <c:pt idx="2137">
                  <c:v>2.3434116091930024</c:v>
                </c:pt>
                <c:pt idx="2138">
                  <c:v>2.3599713043025883</c:v>
                </c:pt>
                <c:pt idx="2139">
                  <c:v>2.3325242242356881</c:v>
                </c:pt>
                <c:pt idx="2140">
                  <c:v>2.3469164676360843</c:v>
                </c:pt>
                <c:pt idx="2141">
                  <c:v>2.2492965510830687</c:v>
                </c:pt>
                <c:pt idx="2142">
                  <c:v>2.3304022321907092</c:v>
                </c:pt>
                <c:pt idx="2143">
                  <c:v>2.3078561207777071</c:v>
                </c:pt>
                <c:pt idx="2144">
                  <c:v>2.3036009932740464</c:v>
                </c:pt>
                <c:pt idx="2145">
                  <c:v>2.2510459483093936</c:v>
                </c:pt>
                <c:pt idx="2146">
                  <c:v>2.2175010324473998</c:v>
                </c:pt>
                <c:pt idx="2147">
                  <c:v>2.159165122159945</c:v>
                </c:pt>
                <c:pt idx="2148">
                  <c:v>2.1181669835166339</c:v>
                </c:pt>
                <c:pt idx="2149">
                  <c:v>2.117358611349629</c:v>
                </c:pt>
                <c:pt idx="2150">
                  <c:v>2.1604101055465175</c:v>
                </c:pt>
                <c:pt idx="2151">
                  <c:v>2.103020609142614</c:v>
                </c:pt>
                <c:pt idx="2152">
                  <c:v>2.093368280333785</c:v>
                </c:pt>
                <c:pt idx="2153">
                  <c:v>2.0918402758021593</c:v>
                </c:pt>
                <c:pt idx="2154">
                  <c:v>2.0981484348631452</c:v>
                </c:pt>
                <c:pt idx="2155">
                  <c:v>2.0950413053771766</c:v>
                </c:pt>
                <c:pt idx="2156">
                  <c:v>2.0850992718322803</c:v>
                </c:pt>
                <c:pt idx="2157">
                  <c:v>2.0532434143745837</c:v>
                </c:pt>
                <c:pt idx="2158">
                  <c:v>1.9571286751080552</c:v>
                </c:pt>
                <c:pt idx="2159">
                  <c:v>2.0029891509378839</c:v>
                </c:pt>
                <c:pt idx="2160">
                  <c:v>1.9933454093373548</c:v>
                </c:pt>
                <c:pt idx="2161">
                  <c:v>1.8930970416219162</c:v>
                </c:pt>
                <c:pt idx="2162">
                  <c:v>1.9311111937412195</c:v>
                </c:pt>
                <c:pt idx="2163">
                  <c:v>1.9282137219975182</c:v>
                </c:pt>
                <c:pt idx="2164">
                  <c:v>1.9616533691860116</c:v>
                </c:pt>
                <c:pt idx="2165">
                  <c:v>1.936206788360173</c:v>
                </c:pt>
                <c:pt idx="2166">
                  <c:v>1.9038097861063252</c:v>
                </c:pt>
                <c:pt idx="2167">
                  <c:v>1.9242433868437936</c:v>
                </c:pt>
                <c:pt idx="2168">
                  <c:v>1.9162488887772944</c:v>
                </c:pt>
                <c:pt idx="2169">
                  <c:v>1.8789707709062631</c:v>
                </c:pt>
                <c:pt idx="2170">
                  <c:v>1.8749248570181121</c:v>
                </c:pt>
                <c:pt idx="2171">
                  <c:v>1.9013098482909441</c:v>
                </c:pt>
                <c:pt idx="2172">
                  <c:v>1.8595144841051847</c:v>
                </c:pt>
                <c:pt idx="2173">
                  <c:v>1.861133151976857</c:v>
                </c:pt>
                <c:pt idx="2174">
                  <c:v>1.7479944319666929</c:v>
                </c:pt>
                <c:pt idx="2175">
                  <c:v>1.8289350730706699</c:v>
                </c:pt>
                <c:pt idx="2176">
                  <c:v>1.8809358924947839</c:v>
                </c:pt>
                <c:pt idx="2177">
                  <c:v>1.814813148130956</c:v>
                </c:pt>
                <c:pt idx="2178">
                  <c:v>1.7753269970326113</c:v>
                </c:pt>
                <c:pt idx="2179">
                  <c:v>1.7745839470541092</c:v>
                </c:pt>
                <c:pt idx="2180">
                  <c:v>1.7511782057612613</c:v>
                </c:pt>
                <c:pt idx="2181">
                  <c:v>1.7336473017003584</c:v>
                </c:pt>
                <c:pt idx="2182">
                  <c:v>1.7487440422830014</c:v>
                </c:pt>
                <c:pt idx="2183">
                  <c:v>1.6850476208201126</c:v>
                </c:pt>
                <c:pt idx="2184">
                  <c:v>1.5665414031196701</c:v>
                </c:pt>
                <c:pt idx="2185">
                  <c:v>1.6470759780601862</c:v>
                </c:pt>
                <c:pt idx="2186">
                  <c:v>1.6529837118238411</c:v>
                </c:pt>
                <c:pt idx="2187">
                  <c:v>1.6628399185156018</c:v>
                </c:pt>
                <c:pt idx="2188">
                  <c:v>1.6761349911810997</c:v>
                </c:pt>
                <c:pt idx="2189">
                  <c:v>1.6776802319355189</c:v>
                </c:pt>
                <c:pt idx="2190">
                  <c:v>1.6981488536595868</c:v>
                </c:pt>
                <c:pt idx="2191">
                  <c:v>1.6945290609386543</c:v>
                </c:pt>
                <c:pt idx="2192">
                  <c:v>1.6866069902413572</c:v>
                </c:pt>
                <c:pt idx="2193">
                  <c:v>1.6763224511868624</c:v>
                </c:pt>
                <c:pt idx="2194">
                  <c:v>1.6539217691346808</c:v>
                </c:pt>
                <c:pt idx="2195">
                  <c:v>1.6154759619443904</c:v>
                </c:pt>
                <c:pt idx="2196">
                  <c:v>1.663457267339874</c:v>
                </c:pt>
                <c:pt idx="2197">
                  <c:v>1.6068775938740676</c:v>
                </c:pt>
                <c:pt idx="2198">
                  <c:v>1.6170842261808649</c:v>
                </c:pt>
                <c:pt idx="2199">
                  <c:v>1.6022845469103153</c:v>
                </c:pt>
                <c:pt idx="2200">
                  <c:v>1.5849838921642267</c:v>
                </c:pt>
                <c:pt idx="2201">
                  <c:v>1.5941842617625768</c:v>
                </c:pt>
                <c:pt idx="2202">
                  <c:v>1.5487256925308057</c:v>
                </c:pt>
                <c:pt idx="2203">
                  <c:v>1.5663785415232168</c:v>
                </c:pt>
                <c:pt idx="2204">
                  <c:v>1.5520218179063905</c:v>
                </c:pt>
                <c:pt idx="2205">
                  <c:v>1.542304618209589</c:v>
                </c:pt>
                <c:pt idx="2206">
                  <c:v>1.5442724785941109</c:v>
                </c:pt>
                <c:pt idx="2207">
                  <c:v>1.5121447393371845</c:v>
                </c:pt>
                <c:pt idx="2208">
                  <c:v>1.3715470591582291</c:v>
                </c:pt>
                <c:pt idx="2209">
                  <c:v>1.4423321660224642</c:v>
                </c:pt>
                <c:pt idx="2210">
                  <c:v>1.4101581372614302</c:v>
                </c:pt>
                <c:pt idx="2211">
                  <c:v>1.3145585448829267</c:v>
                </c:pt>
                <c:pt idx="2212">
                  <c:v>1.3116556568380622</c:v>
                </c:pt>
                <c:pt idx="2213">
                  <c:v>1.3186102279706735</c:v>
                </c:pt>
                <c:pt idx="2214">
                  <c:v>1.3780690740837875</c:v>
                </c:pt>
                <c:pt idx="2215">
                  <c:v>1.2509650261307681</c:v>
                </c:pt>
                <c:pt idx="2216">
                  <c:v>1.2790055438907766</c:v>
                </c:pt>
                <c:pt idx="2217">
                  <c:v>1.1699367177327558</c:v>
                </c:pt>
                <c:pt idx="2218">
                  <c:v>1.1650240391978373</c:v>
                </c:pt>
                <c:pt idx="2219">
                  <c:v>1.1040106403891303</c:v>
                </c:pt>
                <c:pt idx="2220">
                  <c:v>1.0220516289083825</c:v>
                </c:pt>
                <c:pt idx="2221">
                  <c:v>1.1526557472347765</c:v>
                </c:pt>
                <c:pt idx="2222">
                  <c:v>1.1070584543814599</c:v>
                </c:pt>
                <c:pt idx="2223">
                  <c:v>1.1021454488435944</c:v>
                </c:pt>
                <c:pt idx="2224">
                  <c:v>1.1095140255905522</c:v>
                </c:pt>
                <c:pt idx="2225">
                  <c:v>1.1168076008900463</c:v>
                </c:pt>
                <c:pt idx="2226">
                  <c:v>1.0140686429264467</c:v>
                </c:pt>
                <c:pt idx="2227">
                  <c:v>1.0237089696924606</c:v>
                </c:pt>
                <c:pt idx="2228">
                  <c:v>1.0053945493217697</c:v>
                </c:pt>
                <c:pt idx="2229">
                  <c:v>1.0241684591469902</c:v>
                </c:pt>
                <c:pt idx="2230">
                  <c:v>1.0273895827705548</c:v>
                </c:pt>
                <c:pt idx="2231">
                  <c:v>0.98816996640240795</c:v>
                </c:pt>
                <c:pt idx="2232">
                  <c:v>0.98390535530650247</c:v>
                </c:pt>
                <c:pt idx="2233">
                  <c:v>0.97442586201584858</c:v>
                </c:pt>
                <c:pt idx="2234">
                  <c:v>0.97672033641138523</c:v>
                </c:pt>
                <c:pt idx="2235">
                  <c:v>0.84957417719438988</c:v>
                </c:pt>
                <c:pt idx="2236">
                  <c:v>0.90038357661522683</c:v>
                </c:pt>
                <c:pt idx="2237">
                  <c:v>0.90181499812598265</c:v>
                </c:pt>
                <c:pt idx="2238">
                  <c:v>0.87595124045976025</c:v>
                </c:pt>
                <c:pt idx="2239">
                  <c:v>0.81775906486489802</c:v>
                </c:pt>
                <c:pt idx="2240">
                  <c:v>0.81597510019534303</c:v>
                </c:pt>
                <c:pt idx="2241">
                  <c:v>0.77068966763872426</c:v>
                </c:pt>
                <c:pt idx="2242">
                  <c:v>0.73517538009506556</c:v>
                </c:pt>
                <c:pt idx="2243">
                  <c:v>0.68764393762811293</c:v>
                </c:pt>
                <c:pt idx="2244">
                  <c:v>0.61836467689292407</c:v>
                </c:pt>
                <c:pt idx="2245">
                  <c:v>0.64289573700533342</c:v>
                </c:pt>
                <c:pt idx="2246">
                  <c:v>0.62248777682883949</c:v>
                </c:pt>
                <c:pt idx="2247">
                  <c:v>0.56226547051482223</c:v>
                </c:pt>
                <c:pt idx="2248">
                  <c:v>0.42028188027651847</c:v>
                </c:pt>
                <c:pt idx="2249">
                  <c:v>0.43347856212095914</c:v>
                </c:pt>
                <c:pt idx="2250">
                  <c:v>0.46904170873052209</c:v>
                </c:pt>
                <c:pt idx="2251">
                  <c:v>0.44708566597321253</c:v>
                </c:pt>
                <c:pt idx="2252">
                  <c:v>0.30296520557543394</c:v>
                </c:pt>
                <c:pt idx="2253">
                  <c:v>0.30642468701902459</c:v>
                </c:pt>
                <c:pt idx="2254">
                  <c:v>0.3843766841619245</c:v>
                </c:pt>
                <c:pt idx="2255">
                  <c:v>0.33036942043146444</c:v>
                </c:pt>
                <c:pt idx="2256">
                  <c:v>0.2888652525109503</c:v>
                </c:pt>
                <c:pt idx="2257">
                  <c:v>0.29196965280057219</c:v>
                </c:pt>
                <c:pt idx="2258">
                  <c:v>0.3054289157358947</c:v>
                </c:pt>
                <c:pt idx="2259">
                  <c:v>0.27364724559981735</c:v>
                </c:pt>
                <c:pt idx="2260">
                  <c:v>0.23237208527391306</c:v>
                </c:pt>
                <c:pt idx="2261">
                  <c:v>0.21193558825093328</c:v>
                </c:pt>
                <c:pt idx="2262">
                  <c:v>0.17280482858439417</c:v>
                </c:pt>
                <c:pt idx="2263">
                  <c:v>0.24472166042642796</c:v>
                </c:pt>
                <c:pt idx="2264">
                  <c:v>0.12821091920427463</c:v>
                </c:pt>
                <c:pt idx="2265">
                  <c:v>0.10708527910870957</c:v>
                </c:pt>
                <c:pt idx="2266">
                  <c:v>3.959438350777944E-2</c:v>
                </c:pt>
                <c:pt idx="2267">
                  <c:v>7.5670616941114766E-2</c:v>
                </c:pt>
                <c:pt idx="2268">
                  <c:v>3.3954293614557596E-2</c:v>
                </c:pt>
                <c:pt idx="2269">
                  <c:v>-1.9909045154453686E-2</c:v>
                </c:pt>
                <c:pt idx="2270">
                  <c:v>-4.448149011069269E-2</c:v>
                </c:pt>
                <c:pt idx="2271">
                  <c:v>-8.0781212654112977E-2</c:v>
                </c:pt>
                <c:pt idx="2272">
                  <c:v>-0.11453340182165928</c:v>
                </c:pt>
                <c:pt idx="2273">
                  <c:v>-0.15194966821001632</c:v>
                </c:pt>
                <c:pt idx="2274">
                  <c:v>-0.18009624171753114</c:v>
                </c:pt>
                <c:pt idx="2275">
                  <c:v>-0.24545782090077406</c:v>
                </c:pt>
                <c:pt idx="2276">
                  <c:v>-0.25531068552500091</c:v>
                </c:pt>
                <c:pt idx="2277">
                  <c:v>-0.29303513327840758</c:v>
                </c:pt>
                <c:pt idx="2278">
                  <c:v>-0.29935716555884451</c:v>
                </c:pt>
                <c:pt idx="2279">
                  <c:v>-0.34328156395715403</c:v>
                </c:pt>
                <c:pt idx="2280">
                  <c:v>-0.36130693939915304</c:v>
                </c:pt>
                <c:pt idx="2281">
                  <c:v>-0.41600212721126795</c:v>
                </c:pt>
                <c:pt idx="2282">
                  <c:v>-0.46052294932663607</c:v>
                </c:pt>
                <c:pt idx="2283">
                  <c:v>-0.45443241340421547</c:v>
                </c:pt>
                <c:pt idx="2284">
                  <c:v>-0.48069509909312025</c:v>
                </c:pt>
                <c:pt idx="2285">
                  <c:v>-0.50053657758648562</c:v>
                </c:pt>
                <c:pt idx="2286">
                  <c:v>-0.48923880924487406</c:v>
                </c:pt>
                <c:pt idx="2287">
                  <c:v>-0.52853136740038664</c:v>
                </c:pt>
                <c:pt idx="2288">
                  <c:v>-0.53265625354050883</c:v>
                </c:pt>
                <c:pt idx="2289">
                  <c:v>-0.54905171353145654</c:v>
                </c:pt>
                <c:pt idx="2290">
                  <c:v>-0.57952025702658894</c:v>
                </c:pt>
                <c:pt idx="2291">
                  <c:v>-0.60104253123018925</c:v>
                </c:pt>
                <c:pt idx="2292">
                  <c:v>-0.63058869863343858</c:v>
                </c:pt>
                <c:pt idx="2293">
                  <c:v>-0.67420379819058684</c:v>
                </c:pt>
                <c:pt idx="2294">
                  <c:v>-0.68150181732158366</c:v>
                </c:pt>
                <c:pt idx="2295">
                  <c:v>-0.70786610786304216</c:v>
                </c:pt>
                <c:pt idx="2296">
                  <c:v>-0.75806318053983635</c:v>
                </c:pt>
                <c:pt idx="2297">
                  <c:v>-0.80374614045146675</c:v>
                </c:pt>
                <c:pt idx="2298">
                  <c:v>-0.85334662780371939</c:v>
                </c:pt>
                <c:pt idx="2299">
                  <c:v>-0.84089606282757856</c:v>
                </c:pt>
                <c:pt idx="2300">
                  <c:v>-0.89160711717071184</c:v>
                </c:pt>
                <c:pt idx="2301">
                  <c:v>-0.90999459441256647</c:v>
                </c:pt>
                <c:pt idx="2302">
                  <c:v>-0.90542210636721521</c:v>
                </c:pt>
                <c:pt idx="2303">
                  <c:v>-0.9996317581024261</c:v>
                </c:pt>
                <c:pt idx="2304">
                  <c:v>-0.9747100488137761</c:v>
                </c:pt>
                <c:pt idx="2305">
                  <c:v>-1.0146331467875802</c:v>
                </c:pt>
                <c:pt idx="2306">
                  <c:v>-1.0774105000419532</c:v>
                </c:pt>
                <c:pt idx="2307">
                  <c:v>-1.0783182672542191</c:v>
                </c:pt>
                <c:pt idx="2308">
                  <c:v>-1.0952195421981337</c:v>
                </c:pt>
                <c:pt idx="2309">
                  <c:v>-1.1346138257889438</c:v>
                </c:pt>
                <c:pt idx="2310">
                  <c:v>-1.1367186835423038</c:v>
                </c:pt>
                <c:pt idx="2311">
                  <c:v>-1.152844849364687</c:v>
                </c:pt>
                <c:pt idx="2312">
                  <c:v>-1.1511576919186695</c:v>
                </c:pt>
                <c:pt idx="2313">
                  <c:v>-1.1761084150050616</c:v>
                </c:pt>
                <c:pt idx="2314">
                  <c:v>-1.1826266345680292</c:v>
                </c:pt>
                <c:pt idx="2315">
                  <c:v>-1.2088309765891481</c:v>
                </c:pt>
                <c:pt idx="2316">
                  <c:v>-1.205118856964349</c:v>
                </c:pt>
                <c:pt idx="2317">
                  <c:v>-1.2203276729127799</c:v>
                </c:pt>
                <c:pt idx="2318">
                  <c:v>-1.1955906550438877</c:v>
                </c:pt>
                <c:pt idx="2319">
                  <c:v>-1.2275516260060737</c:v>
                </c:pt>
                <c:pt idx="2320">
                  <c:v>-1.1922313719570754</c:v>
                </c:pt>
                <c:pt idx="2321">
                  <c:v>-1.1908273149004334</c:v>
                </c:pt>
                <c:pt idx="2322">
                  <c:v>-1.2091947579153661</c:v>
                </c:pt>
                <c:pt idx="2323">
                  <c:v>-1.2335805833779467</c:v>
                </c:pt>
                <c:pt idx="2324">
                  <c:v>-1.2572677486775818</c:v>
                </c:pt>
                <c:pt idx="2325">
                  <c:v>-1.3073563046849923</c:v>
                </c:pt>
                <c:pt idx="2326">
                  <c:v>-1.2864882853187654</c:v>
                </c:pt>
                <c:pt idx="2327">
                  <c:v>-1.3171664457182652</c:v>
                </c:pt>
                <c:pt idx="2328">
                  <c:v>-1.3584837852731235</c:v>
                </c:pt>
                <c:pt idx="2329">
                  <c:v>-1.340638773274927</c:v>
                </c:pt>
                <c:pt idx="2330">
                  <c:v>-1.3794263780271931</c:v>
                </c:pt>
                <c:pt idx="2331">
                  <c:v>-1.3923816683150347</c:v>
                </c:pt>
                <c:pt idx="2332">
                  <c:v>-1.4115722757887639</c:v>
                </c:pt>
                <c:pt idx="2333">
                  <c:v>-1.4269751742496339</c:v>
                </c:pt>
                <c:pt idx="2334">
                  <c:v>-1.4211022297829334</c:v>
                </c:pt>
                <c:pt idx="2335">
                  <c:v>-1.4250327615024982</c:v>
                </c:pt>
                <c:pt idx="2336">
                  <c:v>-1.4260205433673345</c:v>
                </c:pt>
                <c:pt idx="2337">
                  <c:v>-1.4107774795795835</c:v>
                </c:pt>
                <c:pt idx="2338">
                  <c:v>-1.393987334937985</c:v>
                </c:pt>
                <c:pt idx="2339">
                  <c:v>-1.3999442441370302</c:v>
                </c:pt>
                <c:pt idx="2340">
                  <c:v>-1.4166837101085461</c:v>
                </c:pt>
                <c:pt idx="2341">
                  <c:v>-1.4507015287025693</c:v>
                </c:pt>
                <c:pt idx="2342">
                  <c:v>-1.408582076542797</c:v>
                </c:pt>
                <c:pt idx="2343">
                  <c:v>-1.4205595297441365</c:v>
                </c:pt>
                <c:pt idx="2344">
                  <c:v>-1.3628645260777672</c:v>
                </c:pt>
                <c:pt idx="2345">
                  <c:v>-1.404467998084491</c:v>
                </c:pt>
                <c:pt idx="2346">
                  <c:v>-1.3988773120936049</c:v>
                </c:pt>
                <c:pt idx="2347">
                  <c:v>-1.3810284243931603</c:v>
                </c:pt>
                <c:pt idx="2348">
                  <c:v>-1.3614925688193225</c:v>
                </c:pt>
                <c:pt idx="2349">
                  <c:v>-1.3874867387544398</c:v>
                </c:pt>
                <c:pt idx="2350">
                  <c:v>-1.356814772509729</c:v>
                </c:pt>
                <c:pt idx="2351">
                  <c:v>-1.3400690091440293</c:v>
                </c:pt>
                <c:pt idx="2352">
                  <c:v>-1.359419438005971</c:v>
                </c:pt>
                <c:pt idx="2353">
                  <c:v>-1.3525594460924939</c:v>
                </c:pt>
                <c:pt idx="2354">
                  <c:v>-1.3498290431706028</c:v>
                </c:pt>
                <c:pt idx="2355">
                  <c:v>-1.3658832101899332</c:v>
                </c:pt>
                <c:pt idx="2356">
                  <c:v>-1.3403110267784513</c:v>
                </c:pt>
                <c:pt idx="2357">
                  <c:v>-1.3725557857274584</c:v>
                </c:pt>
                <c:pt idx="2358">
                  <c:v>-1.3980683857425014</c:v>
                </c:pt>
                <c:pt idx="2359">
                  <c:v>-1.4190234280168079</c:v>
                </c:pt>
                <c:pt idx="2360">
                  <c:v>-1.4656761925801343</c:v>
                </c:pt>
                <c:pt idx="2361">
                  <c:v>-1.4355049159666011</c:v>
                </c:pt>
                <c:pt idx="2362">
                  <c:v>-1.4508475548427269</c:v>
                </c:pt>
                <c:pt idx="2363">
                  <c:v>-1.4555515858861501</c:v>
                </c:pt>
                <c:pt idx="2364">
                  <c:v>-1.4865175076774317</c:v>
                </c:pt>
                <c:pt idx="2365">
                  <c:v>-1.5080199610534972</c:v>
                </c:pt>
                <c:pt idx="2366">
                  <c:v>-1.6083724066223715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5420-462C-9271-2E58AF1034F4}"/>
            </c:ext>
          </c:extLst>
        </c:ser>
        <c:ser>
          <c:idx val="1"/>
          <c:order val="1"/>
          <c:tx>
            <c:strRef>
              <c:f>Sheet1!$L$1</c:f>
              <c:strCache>
                <c:ptCount val="1"/>
                <c:pt idx="0">
                  <c:v>%obs/ft N2 30PSIg</c:v>
                </c:pt>
              </c:strCache>
            </c:strRef>
          </c:tx>
          <c:spPr>
            <a:ln w="28575">
              <a:noFill/>
            </a:ln>
          </c:spPr>
          <c:marker>
            <c:symbol val="none"/>
          </c:marker>
          <c:trendline>
            <c:spPr>
              <a:ln w="19050">
                <a:solidFill>
                  <a:srgbClr val="0070C0"/>
                </a:solidFill>
              </a:ln>
            </c:spPr>
            <c:trendlineType val="movingAvg"/>
            <c:period val="60"/>
            <c:dispRSqr val="0"/>
            <c:dispEq val="0"/>
          </c:trendline>
          <c:xVal>
            <c:numRef>
              <c:f>Sheet1!$A$2:$A$8266</c:f>
              <c:numCache>
                <c:formatCode>General</c:formatCode>
                <c:ptCount val="826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  <c:pt idx="2367">
                  <c:v>2368</c:v>
                </c:pt>
                <c:pt idx="2368">
                  <c:v>2369</c:v>
                </c:pt>
                <c:pt idx="2369">
                  <c:v>2370</c:v>
                </c:pt>
                <c:pt idx="2370">
                  <c:v>2371</c:v>
                </c:pt>
                <c:pt idx="2371">
                  <c:v>2372</c:v>
                </c:pt>
                <c:pt idx="2372">
                  <c:v>2373</c:v>
                </c:pt>
                <c:pt idx="2373">
                  <c:v>2374</c:v>
                </c:pt>
                <c:pt idx="2374">
                  <c:v>2375</c:v>
                </c:pt>
                <c:pt idx="2375">
                  <c:v>2376</c:v>
                </c:pt>
                <c:pt idx="2376">
                  <c:v>2377</c:v>
                </c:pt>
                <c:pt idx="2377">
                  <c:v>2378</c:v>
                </c:pt>
                <c:pt idx="2378">
                  <c:v>2379</c:v>
                </c:pt>
                <c:pt idx="2379">
                  <c:v>2380</c:v>
                </c:pt>
                <c:pt idx="2380">
                  <c:v>2381</c:v>
                </c:pt>
                <c:pt idx="2381">
                  <c:v>2382</c:v>
                </c:pt>
                <c:pt idx="2382">
                  <c:v>2383</c:v>
                </c:pt>
                <c:pt idx="2383">
                  <c:v>2384</c:v>
                </c:pt>
                <c:pt idx="2384">
                  <c:v>2385</c:v>
                </c:pt>
                <c:pt idx="2385">
                  <c:v>2386</c:v>
                </c:pt>
                <c:pt idx="2386">
                  <c:v>2387</c:v>
                </c:pt>
                <c:pt idx="2387">
                  <c:v>2388</c:v>
                </c:pt>
                <c:pt idx="2388">
                  <c:v>2389</c:v>
                </c:pt>
                <c:pt idx="2389">
                  <c:v>2390</c:v>
                </c:pt>
                <c:pt idx="2390">
                  <c:v>2391</c:v>
                </c:pt>
                <c:pt idx="2391">
                  <c:v>2392</c:v>
                </c:pt>
                <c:pt idx="2392">
                  <c:v>2393</c:v>
                </c:pt>
                <c:pt idx="2393">
                  <c:v>2394</c:v>
                </c:pt>
                <c:pt idx="2394">
                  <c:v>2395</c:v>
                </c:pt>
                <c:pt idx="2395">
                  <c:v>2396</c:v>
                </c:pt>
                <c:pt idx="2396">
                  <c:v>2397</c:v>
                </c:pt>
                <c:pt idx="2397">
                  <c:v>2398</c:v>
                </c:pt>
                <c:pt idx="2398">
                  <c:v>2399</c:v>
                </c:pt>
                <c:pt idx="2399">
                  <c:v>2400</c:v>
                </c:pt>
                <c:pt idx="2400">
                  <c:v>2401</c:v>
                </c:pt>
                <c:pt idx="2401">
                  <c:v>2402</c:v>
                </c:pt>
                <c:pt idx="2402">
                  <c:v>2403</c:v>
                </c:pt>
                <c:pt idx="2403">
                  <c:v>2404</c:v>
                </c:pt>
                <c:pt idx="2404">
                  <c:v>2405</c:v>
                </c:pt>
                <c:pt idx="2405">
                  <c:v>2406</c:v>
                </c:pt>
                <c:pt idx="2406">
                  <c:v>2407</c:v>
                </c:pt>
                <c:pt idx="2407">
                  <c:v>2408</c:v>
                </c:pt>
                <c:pt idx="2408">
                  <c:v>2409</c:v>
                </c:pt>
                <c:pt idx="2409">
                  <c:v>2410</c:v>
                </c:pt>
                <c:pt idx="2410">
                  <c:v>2411</c:v>
                </c:pt>
                <c:pt idx="2411">
                  <c:v>2412</c:v>
                </c:pt>
                <c:pt idx="2412">
                  <c:v>2413</c:v>
                </c:pt>
                <c:pt idx="2413">
                  <c:v>2414</c:v>
                </c:pt>
                <c:pt idx="2414">
                  <c:v>2415</c:v>
                </c:pt>
                <c:pt idx="2415">
                  <c:v>2416</c:v>
                </c:pt>
                <c:pt idx="2416">
                  <c:v>2417</c:v>
                </c:pt>
                <c:pt idx="2417">
                  <c:v>2418</c:v>
                </c:pt>
                <c:pt idx="2418">
                  <c:v>2419</c:v>
                </c:pt>
                <c:pt idx="2419">
                  <c:v>2420</c:v>
                </c:pt>
                <c:pt idx="2420">
                  <c:v>2421</c:v>
                </c:pt>
                <c:pt idx="2421">
                  <c:v>2422</c:v>
                </c:pt>
                <c:pt idx="2422">
                  <c:v>2423</c:v>
                </c:pt>
                <c:pt idx="2423">
                  <c:v>2424</c:v>
                </c:pt>
                <c:pt idx="2424">
                  <c:v>2425</c:v>
                </c:pt>
                <c:pt idx="2425">
                  <c:v>2426</c:v>
                </c:pt>
                <c:pt idx="2426">
                  <c:v>2427</c:v>
                </c:pt>
                <c:pt idx="2427">
                  <c:v>2428</c:v>
                </c:pt>
                <c:pt idx="2428">
                  <c:v>2429</c:v>
                </c:pt>
                <c:pt idx="2429">
                  <c:v>2430</c:v>
                </c:pt>
                <c:pt idx="2430">
                  <c:v>2431</c:v>
                </c:pt>
                <c:pt idx="2431">
                  <c:v>2432</c:v>
                </c:pt>
                <c:pt idx="2432">
                  <c:v>2433</c:v>
                </c:pt>
                <c:pt idx="2433">
                  <c:v>2434</c:v>
                </c:pt>
                <c:pt idx="2434">
                  <c:v>2435</c:v>
                </c:pt>
                <c:pt idx="2435">
                  <c:v>2436</c:v>
                </c:pt>
                <c:pt idx="2436">
                  <c:v>2437</c:v>
                </c:pt>
                <c:pt idx="2437">
                  <c:v>2438</c:v>
                </c:pt>
                <c:pt idx="2438">
                  <c:v>2439</c:v>
                </c:pt>
                <c:pt idx="2439">
                  <c:v>2440</c:v>
                </c:pt>
                <c:pt idx="2440">
                  <c:v>2441</c:v>
                </c:pt>
                <c:pt idx="2441">
                  <c:v>2442</c:v>
                </c:pt>
                <c:pt idx="2442">
                  <c:v>2443</c:v>
                </c:pt>
                <c:pt idx="2443">
                  <c:v>2444</c:v>
                </c:pt>
                <c:pt idx="2444">
                  <c:v>2445</c:v>
                </c:pt>
                <c:pt idx="2445">
                  <c:v>2446</c:v>
                </c:pt>
                <c:pt idx="2446">
                  <c:v>2447</c:v>
                </c:pt>
                <c:pt idx="2447">
                  <c:v>2448</c:v>
                </c:pt>
                <c:pt idx="2448">
                  <c:v>2449</c:v>
                </c:pt>
                <c:pt idx="2449">
                  <c:v>2450</c:v>
                </c:pt>
                <c:pt idx="2450">
                  <c:v>2451</c:v>
                </c:pt>
                <c:pt idx="2451">
                  <c:v>2452</c:v>
                </c:pt>
                <c:pt idx="2452">
                  <c:v>2453</c:v>
                </c:pt>
                <c:pt idx="2453">
                  <c:v>2454</c:v>
                </c:pt>
                <c:pt idx="2454">
                  <c:v>2455</c:v>
                </c:pt>
                <c:pt idx="2455">
                  <c:v>2456</c:v>
                </c:pt>
                <c:pt idx="2456">
                  <c:v>2457</c:v>
                </c:pt>
                <c:pt idx="2457">
                  <c:v>2458</c:v>
                </c:pt>
                <c:pt idx="2458">
                  <c:v>2459</c:v>
                </c:pt>
                <c:pt idx="2459">
                  <c:v>2460</c:v>
                </c:pt>
                <c:pt idx="2460">
                  <c:v>2461</c:v>
                </c:pt>
                <c:pt idx="2461">
                  <c:v>2462</c:v>
                </c:pt>
                <c:pt idx="2462">
                  <c:v>2463</c:v>
                </c:pt>
                <c:pt idx="2463">
                  <c:v>2464</c:v>
                </c:pt>
                <c:pt idx="2464">
                  <c:v>2465</c:v>
                </c:pt>
                <c:pt idx="2465">
                  <c:v>2466</c:v>
                </c:pt>
                <c:pt idx="2466">
                  <c:v>2467</c:v>
                </c:pt>
                <c:pt idx="2467">
                  <c:v>2468</c:v>
                </c:pt>
                <c:pt idx="2468">
                  <c:v>2469</c:v>
                </c:pt>
                <c:pt idx="2469">
                  <c:v>2470</c:v>
                </c:pt>
                <c:pt idx="2470">
                  <c:v>2471</c:v>
                </c:pt>
                <c:pt idx="2471">
                  <c:v>2472</c:v>
                </c:pt>
                <c:pt idx="2472">
                  <c:v>2473</c:v>
                </c:pt>
                <c:pt idx="2473">
                  <c:v>2474</c:v>
                </c:pt>
                <c:pt idx="2474">
                  <c:v>2475</c:v>
                </c:pt>
                <c:pt idx="2475">
                  <c:v>2476</c:v>
                </c:pt>
                <c:pt idx="2476">
                  <c:v>2477</c:v>
                </c:pt>
                <c:pt idx="2477">
                  <c:v>2478</c:v>
                </c:pt>
                <c:pt idx="2478">
                  <c:v>2479</c:v>
                </c:pt>
                <c:pt idx="2479">
                  <c:v>2480</c:v>
                </c:pt>
                <c:pt idx="2480">
                  <c:v>2481</c:v>
                </c:pt>
                <c:pt idx="2481">
                  <c:v>2482</c:v>
                </c:pt>
                <c:pt idx="2482">
                  <c:v>2483</c:v>
                </c:pt>
                <c:pt idx="2483">
                  <c:v>2484</c:v>
                </c:pt>
                <c:pt idx="2484">
                  <c:v>2485</c:v>
                </c:pt>
                <c:pt idx="2485">
                  <c:v>2486</c:v>
                </c:pt>
                <c:pt idx="2486">
                  <c:v>2487</c:v>
                </c:pt>
                <c:pt idx="2487">
                  <c:v>2488</c:v>
                </c:pt>
                <c:pt idx="2488">
                  <c:v>2489</c:v>
                </c:pt>
                <c:pt idx="2489">
                  <c:v>2490</c:v>
                </c:pt>
                <c:pt idx="2490">
                  <c:v>2491</c:v>
                </c:pt>
                <c:pt idx="2491">
                  <c:v>2492</c:v>
                </c:pt>
                <c:pt idx="2492">
                  <c:v>2493</c:v>
                </c:pt>
                <c:pt idx="2493">
                  <c:v>2494</c:v>
                </c:pt>
                <c:pt idx="2494">
                  <c:v>2495</c:v>
                </c:pt>
                <c:pt idx="2495">
                  <c:v>2496</c:v>
                </c:pt>
                <c:pt idx="2496">
                  <c:v>2497</c:v>
                </c:pt>
                <c:pt idx="2497">
                  <c:v>2498</c:v>
                </c:pt>
                <c:pt idx="2498">
                  <c:v>2499</c:v>
                </c:pt>
                <c:pt idx="2499">
                  <c:v>2500</c:v>
                </c:pt>
                <c:pt idx="2500">
                  <c:v>2501</c:v>
                </c:pt>
                <c:pt idx="2501">
                  <c:v>2502</c:v>
                </c:pt>
                <c:pt idx="2502">
                  <c:v>2503</c:v>
                </c:pt>
                <c:pt idx="2503">
                  <c:v>2504</c:v>
                </c:pt>
                <c:pt idx="2504">
                  <c:v>2505</c:v>
                </c:pt>
                <c:pt idx="2505">
                  <c:v>2506</c:v>
                </c:pt>
                <c:pt idx="2506">
                  <c:v>2507</c:v>
                </c:pt>
                <c:pt idx="2507">
                  <c:v>2508</c:v>
                </c:pt>
                <c:pt idx="2508">
                  <c:v>2509</c:v>
                </c:pt>
                <c:pt idx="2509">
                  <c:v>2510</c:v>
                </c:pt>
                <c:pt idx="2510">
                  <c:v>2511</c:v>
                </c:pt>
                <c:pt idx="2511">
                  <c:v>2512</c:v>
                </c:pt>
                <c:pt idx="2512">
                  <c:v>2513</c:v>
                </c:pt>
                <c:pt idx="2513">
                  <c:v>2514</c:v>
                </c:pt>
                <c:pt idx="2514">
                  <c:v>2515</c:v>
                </c:pt>
                <c:pt idx="2515">
                  <c:v>2516</c:v>
                </c:pt>
                <c:pt idx="2516">
                  <c:v>2517</c:v>
                </c:pt>
                <c:pt idx="2517">
                  <c:v>2518</c:v>
                </c:pt>
                <c:pt idx="2518">
                  <c:v>2519</c:v>
                </c:pt>
                <c:pt idx="2519">
                  <c:v>2520</c:v>
                </c:pt>
                <c:pt idx="2520">
                  <c:v>2521</c:v>
                </c:pt>
                <c:pt idx="2521">
                  <c:v>2522</c:v>
                </c:pt>
                <c:pt idx="2522">
                  <c:v>2523</c:v>
                </c:pt>
                <c:pt idx="2523">
                  <c:v>2524</c:v>
                </c:pt>
                <c:pt idx="2524">
                  <c:v>2525</c:v>
                </c:pt>
                <c:pt idx="2525">
                  <c:v>2526</c:v>
                </c:pt>
                <c:pt idx="2526">
                  <c:v>2527</c:v>
                </c:pt>
                <c:pt idx="2527">
                  <c:v>2528</c:v>
                </c:pt>
                <c:pt idx="2528">
                  <c:v>2529</c:v>
                </c:pt>
                <c:pt idx="2529">
                  <c:v>2530</c:v>
                </c:pt>
                <c:pt idx="2530">
                  <c:v>2531</c:v>
                </c:pt>
                <c:pt idx="2531">
                  <c:v>2532</c:v>
                </c:pt>
                <c:pt idx="2532">
                  <c:v>2533</c:v>
                </c:pt>
                <c:pt idx="2533">
                  <c:v>2534</c:v>
                </c:pt>
                <c:pt idx="2534">
                  <c:v>2535</c:v>
                </c:pt>
                <c:pt idx="2535">
                  <c:v>2536</c:v>
                </c:pt>
                <c:pt idx="2536">
                  <c:v>2537</c:v>
                </c:pt>
                <c:pt idx="2537">
                  <c:v>2538</c:v>
                </c:pt>
                <c:pt idx="2538">
                  <c:v>2539</c:v>
                </c:pt>
                <c:pt idx="2539">
                  <c:v>2540</c:v>
                </c:pt>
                <c:pt idx="2540">
                  <c:v>2541</c:v>
                </c:pt>
                <c:pt idx="2541">
                  <c:v>2542</c:v>
                </c:pt>
                <c:pt idx="2542">
                  <c:v>2543</c:v>
                </c:pt>
                <c:pt idx="2543">
                  <c:v>2544</c:v>
                </c:pt>
                <c:pt idx="2544">
                  <c:v>2545</c:v>
                </c:pt>
                <c:pt idx="2545">
                  <c:v>2546</c:v>
                </c:pt>
                <c:pt idx="2546">
                  <c:v>2547</c:v>
                </c:pt>
                <c:pt idx="2547">
                  <c:v>2548</c:v>
                </c:pt>
                <c:pt idx="2548">
                  <c:v>2549</c:v>
                </c:pt>
                <c:pt idx="2549">
                  <c:v>2550</c:v>
                </c:pt>
                <c:pt idx="2550">
                  <c:v>2551</c:v>
                </c:pt>
                <c:pt idx="2551">
                  <c:v>2552</c:v>
                </c:pt>
                <c:pt idx="2552">
                  <c:v>2553</c:v>
                </c:pt>
                <c:pt idx="2553">
                  <c:v>2554</c:v>
                </c:pt>
                <c:pt idx="2554">
                  <c:v>2555</c:v>
                </c:pt>
                <c:pt idx="2555">
                  <c:v>2556</c:v>
                </c:pt>
                <c:pt idx="2556">
                  <c:v>2557</c:v>
                </c:pt>
                <c:pt idx="2557">
                  <c:v>2558</c:v>
                </c:pt>
                <c:pt idx="2558">
                  <c:v>2559</c:v>
                </c:pt>
                <c:pt idx="2559">
                  <c:v>2560</c:v>
                </c:pt>
                <c:pt idx="2560">
                  <c:v>2561</c:v>
                </c:pt>
                <c:pt idx="2561">
                  <c:v>2562</c:v>
                </c:pt>
                <c:pt idx="2562">
                  <c:v>2563</c:v>
                </c:pt>
                <c:pt idx="2563">
                  <c:v>2564</c:v>
                </c:pt>
                <c:pt idx="2564">
                  <c:v>2565</c:v>
                </c:pt>
                <c:pt idx="2565">
                  <c:v>2566</c:v>
                </c:pt>
                <c:pt idx="2566">
                  <c:v>2567</c:v>
                </c:pt>
                <c:pt idx="2567">
                  <c:v>2568</c:v>
                </c:pt>
                <c:pt idx="2568">
                  <c:v>2569</c:v>
                </c:pt>
                <c:pt idx="2569">
                  <c:v>2570</c:v>
                </c:pt>
                <c:pt idx="2570">
                  <c:v>2571</c:v>
                </c:pt>
                <c:pt idx="2571">
                  <c:v>2572</c:v>
                </c:pt>
                <c:pt idx="2572">
                  <c:v>2573</c:v>
                </c:pt>
                <c:pt idx="2573">
                  <c:v>2574</c:v>
                </c:pt>
                <c:pt idx="2574">
                  <c:v>2575</c:v>
                </c:pt>
                <c:pt idx="2575">
                  <c:v>2576</c:v>
                </c:pt>
                <c:pt idx="2576">
                  <c:v>2577</c:v>
                </c:pt>
                <c:pt idx="2577">
                  <c:v>2578</c:v>
                </c:pt>
                <c:pt idx="2578">
                  <c:v>2579</c:v>
                </c:pt>
                <c:pt idx="2579">
                  <c:v>2580</c:v>
                </c:pt>
                <c:pt idx="2580">
                  <c:v>2581</c:v>
                </c:pt>
                <c:pt idx="2581">
                  <c:v>2582</c:v>
                </c:pt>
                <c:pt idx="2582">
                  <c:v>2583</c:v>
                </c:pt>
                <c:pt idx="2583">
                  <c:v>2584</c:v>
                </c:pt>
                <c:pt idx="2584">
                  <c:v>2585</c:v>
                </c:pt>
                <c:pt idx="2585">
                  <c:v>2586</c:v>
                </c:pt>
                <c:pt idx="2586">
                  <c:v>2587</c:v>
                </c:pt>
                <c:pt idx="2587">
                  <c:v>2588</c:v>
                </c:pt>
                <c:pt idx="2588">
                  <c:v>2589</c:v>
                </c:pt>
                <c:pt idx="2589">
                  <c:v>2590</c:v>
                </c:pt>
                <c:pt idx="2590">
                  <c:v>2591</c:v>
                </c:pt>
                <c:pt idx="2591">
                  <c:v>2592</c:v>
                </c:pt>
                <c:pt idx="2592">
                  <c:v>2593</c:v>
                </c:pt>
                <c:pt idx="2593">
                  <c:v>2594</c:v>
                </c:pt>
                <c:pt idx="2594">
                  <c:v>2595</c:v>
                </c:pt>
                <c:pt idx="2595">
                  <c:v>2596</c:v>
                </c:pt>
                <c:pt idx="2596">
                  <c:v>2597</c:v>
                </c:pt>
                <c:pt idx="2597">
                  <c:v>2598</c:v>
                </c:pt>
                <c:pt idx="2598">
                  <c:v>2599</c:v>
                </c:pt>
                <c:pt idx="2599">
                  <c:v>2600</c:v>
                </c:pt>
                <c:pt idx="2600">
                  <c:v>2601</c:v>
                </c:pt>
                <c:pt idx="2601">
                  <c:v>2602</c:v>
                </c:pt>
                <c:pt idx="2602">
                  <c:v>2603</c:v>
                </c:pt>
                <c:pt idx="2603">
                  <c:v>2604</c:v>
                </c:pt>
                <c:pt idx="2604">
                  <c:v>2605</c:v>
                </c:pt>
                <c:pt idx="2605">
                  <c:v>2606</c:v>
                </c:pt>
                <c:pt idx="2606">
                  <c:v>2607</c:v>
                </c:pt>
                <c:pt idx="2607">
                  <c:v>2608</c:v>
                </c:pt>
                <c:pt idx="2608">
                  <c:v>2609</c:v>
                </c:pt>
                <c:pt idx="2609">
                  <c:v>2610</c:v>
                </c:pt>
                <c:pt idx="2610">
                  <c:v>2611</c:v>
                </c:pt>
                <c:pt idx="2611">
                  <c:v>2612</c:v>
                </c:pt>
                <c:pt idx="2612">
                  <c:v>2613</c:v>
                </c:pt>
                <c:pt idx="2613">
                  <c:v>2614</c:v>
                </c:pt>
                <c:pt idx="2614">
                  <c:v>2615</c:v>
                </c:pt>
                <c:pt idx="2615">
                  <c:v>2616</c:v>
                </c:pt>
                <c:pt idx="2616">
                  <c:v>2617</c:v>
                </c:pt>
                <c:pt idx="2617">
                  <c:v>2618</c:v>
                </c:pt>
                <c:pt idx="2618">
                  <c:v>2619</c:v>
                </c:pt>
                <c:pt idx="2619">
                  <c:v>2620</c:v>
                </c:pt>
                <c:pt idx="2620">
                  <c:v>2621</c:v>
                </c:pt>
                <c:pt idx="2621">
                  <c:v>2622</c:v>
                </c:pt>
                <c:pt idx="2622">
                  <c:v>2623</c:v>
                </c:pt>
                <c:pt idx="2623">
                  <c:v>2624</c:v>
                </c:pt>
                <c:pt idx="2624">
                  <c:v>2625</c:v>
                </c:pt>
                <c:pt idx="2625">
                  <c:v>2626</c:v>
                </c:pt>
                <c:pt idx="2626">
                  <c:v>2627</c:v>
                </c:pt>
                <c:pt idx="2627">
                  <c:v>2628</c:v>
                </c:pt>
                <c:pt idx="2628">
                  <c:v>2629</c:v>
                </c:pt>
                <c:pt idx="2629">
                  <c:v>2630</c:v>
                </c:pt>
                <c:pt idx="2630">
                  <c:v>2631</c:v>
                </c:pt>
                <c:pt idx="2631">
                  <c:v>2632</c:v>
                </c:pt>
                <c:pt idx="2632">
                  <c:v>2633</c:v>
                </c:pt>
                <c:pt idx="2633">
                  <c:v>2634</c:v>
                </c:pt>
                <c:pt idx="2634">
                  <c:v>2635</c:v>
                </c:pt>
                <c:pt idx="2635">
                  <c:v>2636</c:v>
                </c:pt>
                <c:pt idx="2636">
                  <c:v>2637</c:v>
                </c:pt>
                <c:pt idx="2637">
                  <c:v>2638</c:v>
                </c:pt>
                <c:pt idx="2638">
                  <c:v>2639</c:v>
                </c:pt>
                <c:pt idx="2639">
                  <c:v>2640</c:v>
                </c:pt>
                <c:pt idx="2640">
                  <c:v>2641</c:v>
                </c:pt>
                <c:pt idx="2641">
                  <c:v>2642</c:v>
                </c:pt>
                <c:pt idx="2642">
                  <c:v>2643</c:v>
                </c:pt>
                <c:pt idx="2643">
                  <c:v>2644</c:v>
                </c:pt>
                <c:pt idx="2644">
                  <c:v>2645</c:v>
                </c:pt>
                <c:pt idx="2645">
                  <c:v>2646</c:v>
                </c:pt>
                <c:pt idx="2646">
                  <c:v>2647</c:v>
                </c:pt>
                <c:pt idx="2647">
                  <c:v>2648</c:v>
                </c:pt>
                <c:pt idx="2648">
                  <c:v>2649</c:v>
                </c:pt>
                <c:pt idx="2649">
                  <c:v>2650</c:v>
                </c:pt>
                <c:pt idx="2650">
                  <c:v>2651</c:v>
                </c:pt>
                <c:pt idx="2651">
                  <c:v>2652</c:v>
                </c:pt>
                <c:pt idx="2652">
                  <c:v>2653</c:v>
                </c:pt>
                <c:pt idx="2653">
                  <c:v>2654</c:v>
                </c:pt>
                <c:pt idx="2654">
                  <c:v>2655</c:v>
                </c:pt>
                <c:pt idx="2655">
                  <c:v>2656</c:v>
                </c:pt>
                <c:pt idx="2656">
                  <c:v>2657</c:v>
                </c:pt>
                <c:pt idx="2657">
                  <c:v>2658</c:v>
                </c:pt>
                <c:pt idx="2658">
                  <c:v>2659</c:v>
                </c:pt>
                <c:pt idx="2659">
                  <c:v>2660</c:v>
                </c:pt>
                <c:pt idx="2660">
                  <c:v>2661</c:v>
                </c:pt>
                <c:pt idx="2661">
                  <c:v>2662</c:v>
                </c:pt>
                <c:pt idx="2662">
                  <c:v>2663</c:v>
                </c:pt>
                <c:pt idx="2663">
                  <c:v>2664</c:v>
                </c:pt>
                <c:pt idx="2664">
                  <c:v>2665</c:v>
                </c:pt>
                <c:pt idx="2665">
                  <c:v>2666</c:v>
                </c:pt>
                <c:pt idx="2666">
                  <c:v>2667</c:v>
                </c:pt>
                <c:pt idx="2667">
                  <c:v>2668</c:v>
                </c:pt>
                <c:pt idx="2668">
                  <c:v>2669</c:v>
                </c:pt>
                <c:pt idx="2669">
                  <c:v>2670</c:v>
                </c:pt>
                <c:pt idx="2670">
                  <c:v>2671</c:v>
                </c:pt>
                <c:pt idx="2671">
                  <c:v>2672</c:v>
                </c:pt>
                <c:pt idx="2672">
                  <c:v>2673</c:v>
                </c:pt>
                <c:pt idx="2673">
                  <c:v>2674</c:v>
                </c:pt>
                <c:pt idx="2674">
                  <c:v>2675</c:v>
                </c:pt>
                <c:pt idx="2675">
                  <c:v>2676</c:v>
                </c:pt>
                <c:pt idx="2676">
                  <c:v>2677</c:v>
                </c:pt>
                <c:pt idx="2677">
                  <c:v>2678</c:v>
                </c:pt>
                <c:pt idx="2678">
                  <c:v>2679</c:v>
                </c:pt>
                <c:pt idx="2679">
                  <c:v>2680</c:v>
                </c:pt>
                <c:pt idx="2680">
                  <c:v>2681</c:v>
                </c:pt>
                <c:pt idx="2681">
                  <c:v>2682</c:v>
                </c:pt>
                <c:pt idx="2682">
                  <c:v>2683</c:v>
                </c:pt>
                <c:pt idx="2683">
                  <c:v>2684</c:v>
                </c:pt>
                <c:pt idx="2684">
                  <c:v>2685</c:v>
                </c:pt>
                <c:pt idx="2685">
                  <c:v>2686</c:v>
                </c:pt>
                <c:pt idx="2686">
                  <c:v>2687</c:v>
                </c:pt>
                <c:pt idx="2687">
                  <c:v>2688</c:v>
                </c:pt>
                <c:pt idx="2688">
                  <c:v>2689</c:v>
                </c:pt>
                <c:pt idx="2689">
                  <c:v>2690</c:v>
                </c:pt>
                <c:pt idx="2690">
                  <c:v>2691</c:v>
                </c:pt>
                <c:pt idx="2691">
                  <c:v>2692</c:v>
                </c:pt>
                <c:pt idx="2692">
                  <c:v>2693</c:v>
                </c:pt>
                <c:pt idx="2693">
                  <c:v>2694</c:v>
                </c:pt>
                <c:pt idx="2694">
                  <c:v>2695</c:v>
                </c:pt>
                <c:pt idx="2695">
                  <c:v>2696</c:v>
                </c:pt>
                <c:pt idx="2696">
                  <c:v>2697</c:v>
                </c:pt>
                <c:pt idx="2697">
                  <c:v>2698</c:v>
                </c:pt>
                <c:pt idx="2698">
                  <c:v>2699</c:v>
                </c:pt>
                <c:pt idx="2699">
                  <c:v>2700</c:v>
                </c:pt>
                <c:pt idx="2700">
                  <c:v>2701</c:v>
                </c:pt>
                <c:pt idx="2701">
                  <c:v>2702</c:v>
                </c:pt>
                <c:pt idx="2702">
                  <c:v>2703</c:v>
                </c:pt>
                <c:pt idx="2703">
                  <c:v>2704</c:v>
                </c:pt>
                <c:pt idx="2704">
                  <c:v>2705</c:v>
                </c:pt>
                <c:pt idx="2705">
                  <c:v>2706</c:v>
                </c:pt>
                <c:pt idx="2706">
                  <c:v>2707</c:v>
                </c:pt>
                <c:pt idx="2707">
                  <c:v>2708</c:v>
                </c:pt>
                <c:pt idx="2708">
                  <c:v>2709</c:v>
                </c:pt>
                <c:pt idx="2709">
                  <c:v>2710</c:v>
                </c:pt>
                <c:pt idx="2710">
                  <c:v>2711</c:v>
                </c:pt>
                <c:pt idx="2711">
                  <c:v>2712</c:v>
                </c:pt>
                <c:pt idx="2712">
                  <c:v>2713</c:v>
                </c:pt>
                <c:pt idx="2713">
                  <c:v>2714</c:v>
                </c:pt>
                <c:pt idx="2714">
                  <c:v>2715</c:v>
                </c:pt>
                <c:pt idx="2715">
                  <c:v>2716</c:v>
                </c:pt>
                <c:pt idx="2716">
                  <c:v>2717</c:v>
                </c:pt>
                <c:pt idx="2717">
                  <c:v>2718</c:v>
                </c:pt>
                <c:pt idx="2718">
                  <c:v>2719</c:v>
                </c:pt>
                <c:pt idx="2719">
                  <c:v>2720</c:v>
                </c:pt>
                <c:pt idx="2720">
                  <c:v>2721</c:v>
                </c:pt>
                <c:pt idx="2721">
                  <c:v>2722</c:v>
                </c:pt>
                <c:pt idx="2722">
                  <c:v>2723</c:v>
                </c:pt>
                <c:pt idx="2723">
                  <c:v>2724</c:v>
                </c:pt>
                <c:pt idx="2724">
                  <c:v>2725</c:v>
                </c:pt>
                <c:pt idx="2725">
                  <c:v>2726</c:v>
                </c:pt>
                <c:pt idx="2726">
                  <c:v>2727</c:v>
                </c:pt>
                <c:pt idx="2727">
                  <c:v>2728</c:v>
                </c:pt>
                <c:pt idx="2728">
                  <c:v>2729</c:v>
                </c:pt>
                <c:pt idx="2729">
                  <c:v>2730</c:v>
                </c:pt>
                <c:pt idx="2730">
                  <c:v>2731</c:v>
                </c:pt>
                <c:pt idx="2731">
                  <c:v>2732</c:v>
                </c:pt>
                <c:pt idx="2732">
                  <c:v>2733</c:v>
                </c:pt>
                <c:pt idx="2733">
                  <c:v>2734</c:v>
                </c:pt>
                <c:pt idx="2734">
                  <c:v>2735</c:v>
                </c:pt>
                <c:pt idx="2735">
                  <c:v>2736</c:v>
                </c:pt>
                <c:pt idx="2736">
                  <c:v>2737</c:v>
                </c:pt>
                <c:pt idx="2737">
                  <c:v>2738</c:v>
                </c:pt>
                <c:pt idx="2738">
                  <c:v>2739</c:v>
                </c:pt>
                <c:pt idx="2739">
                  <c:v>2740</c:v>
                </c:pt>
                <c:pt idx="2740">
                  <c:v>2741</c:v>
                </c:pt>
                <c:pt idx="2741">
                  <c:v>2742</c:v>
                </c:pt>
                <c:pt idx="2742">
                  <c:v>2743</c:v>
                </c:pt>
                <c:pt idx="2743">
                  <c:v>2744</c:v>
                </c:pt>
                <c:pt idx="2744">
                  <c:v>2745</c:v>
                </c:pt>
                <c:pt idx="2745">
                  <c:v>2746</c:v>
                </c:pt>
                <c:pt idx="2746">
                  <c:v>2747</c:v>
                </c:pt>
                <c:pt idx="2747">
                  <c:v>2748</c:v>
                </c:pt>
                <c:pt idx="2748">
                  <c:v>2749</c:v>
                </c:pt>
                <c:pt idx="2749">
                  <c:v>2750</c:v>
                </c:pt>
                <c:pt idx="2750">
                  <c:v>2751</c:v>
                </c:pt>
                <c:pt idx="2751">
                  <c:v>2752</c:v>
                </c:pt>
                <c:pt idx="2752">
                  <c:v>2753</c:v>
                </c:pt>
                <c:pt idx="2753">
                  <c:v>2754</c:v>
                </c:pt>
                <c:pt idx="2754">
                  <c:v>2755</c:v>
                </c:pt>
                <c:pt idx="2755">
                  <c:v>2756</c:v>
                </c:pt>
                <c:pt idx="2756">
                  <c:v>2757</c:v>
                </c:pt>
                <c:pt idx="2757">
                  <c:v>2758</c:v>
                </c:pt>
                <c:pt idx="2758">
                  <c:v>2759</c:v>
                </c:pt>
                <c:pt idx="2759">
                  <c:v>2760</c:v>
                </c:pt>
                <c:pt idx="2760">
                  <c:v>2761</c:v>
                </c:pt>
                <c:pt idx="2761">
                  <c:v>2762</c:v>
                </c:pt>
                <c:pt idx="2762">
                  <c:v>2763</c:v>
                </c:pt>
                <c:pt idx="2763">
                  <c:v>2764</c:v>
                </c:pt>
                <c:pt idx="2764">
                  <c:v>2765</c:v>
                </c:pt>
                <c:pt idx="2765">
                  <c:v>2766</c:v>
                </c:pt>
                <c:pt idx="2766">
                  <c:v>2767</c:v>
                </c:pt>
                <c:pt idx="2767">
                  <c:v>2768</c:v>
                </c:pt>
                <c:pt idx="2768">
                  <c:v>2769</c:v>
                </c:pt>
                <c:pt idx="2769">
                  <c:v>2770</c:v>
                </c:pt>
                <c:pt idx="2770">
                  <c:v>2771</c:v>
                </c:pt>
                <c:pt idx="2771">
                  <c:v>2772</c:v>
                </c:pt>
                <c:pt idx="2772">
                  <c:v>2773</c:v>
                </c:pt>
                <c:pt idx="2773">
                  <c:v>2774</c:v>
                </c:pt>
                <c:pt idx="2774">
                  <c:v>2775</c:v>
                </c:pt>
                <c:pt idx="2775">
                  <c:v>2776</c:v>
                </c:pt>
                <c:pt idx="2776">
                  <c:v>2777</c:v>
                </c:pt>
                <c:pt idx="2777">
                  <c:v>2778</c:v>
                </c:pt>
                <c:pt idx="2778">
                  <c:v>2779</c:v>
                </c:pt>
                <c:pt idx="2779">
                  <c:v>2780</c:v>
                </c:pt>
                <c:pt idx="2780">
                  <c:v>2781</c:v>
                </c:pt>
                <c:pt idx="2781">
                  <c:v>2782</c:v>
                </c:pt>
                <c:pt idx="2782">
                  <c:v>2783</c:v>
                </c:pt>
                <c:pt idx="2783">
                  <c:v>2784</c:v>
                </c:pt>
                <c:pt idx="2784">
                  <c:v>2785</c:v>
                </c:pt>
                <c:pt idx="2785">
                  <c:v>2786</c:v>
                </c:pt>
                <c:pt idx="2786">
                  <c:v>2787</c:v>
                </c:pt>
                <c:pt idx="2787">
                  <c:v>2788</c:v>
                </c:pt>
                <c:pt idx="2788">
                  <c:v>2789</c:v>
                </c:pt>
                <c:pt idx="2789">
                  <c:v>2790</c:v>
                </c:pt>
                <c:pt idx="2790">
                  <c:v>2791</c:v>
                </c:pt>
                <c:pt idx="2791">
                  <c:v>2792</c:v>
                </c:pt>
                <c:pt idx="2792">
                  <c:v>2793</c:v>
                </c:pt>
                <c:pt idx="2793">
                  <c:v>2794</c:v>
                </c:pt>
                <c:pt idx="2794">
                  <c:v>2795</c:v>
                </c:pt>
                <c:pt idx="2795">
                  <c:v>2796</c:v>
                </c:pt>
                <c:pt idx="2796">
                  <c:v>2797</c:v>
                </c:pt>
                <c:pt idx="2797">
                  <c:v>2798</c:v>
                </c:pt>
                <c:pt idx="2798">
                  <c:v>2799</c:v>
                </c:pt>
                <c:pt idx="2799">
                  <c:v>2800</c:v>
                </c:pt>
                <c:pt idx="2800">
                  <c:v>2801</c:v>
                </c:pt>
                <c:pt idx="2801">
                  <c:v>2802</c:v>
                </c:pt>
                <c:pt idx="2802">
                  <c:v>2803</c:v>
                </c:pt>
                <c:pt idx="2803">
                  <c:v>2804</c:v>
                </c:pt>
                <c:pt idx="2804">
                  <c:v>2805</c:v>
                </c:pt>
                <c:pt idx="2805">
                  <c:v>2806</c:v>
                </c:pt>
                <c:pt idx="2806">
                  <c:v>2807</c:v>
                </c:pt>
                <c:pt idx="2807">
                  <c:v>2808</c:v>
                </c:pt>
                <c:pt idx="2808">
                  <c:v>2809</c:v>
                </c:pt>
                <c:pt idx="2809">
                  <c:v>2810</c:v>
                </c:pt>
                <c:pt idx="2810">
                  <c:v>2811</c:v>
                </c:pt>
                <c:pt idx="2811">
                  <c:v>2812</c:v>
                </c:pt>
                <c:pt idx="2812">
                  <c:v>2813</c:v>
                </c:pt>
                <c:pt idx="2813">
                  <c:v>2814</c:v>
                </c:pt>
                <c:pt idx="2814">
                  <c:v>2815</c:v>
                </c:pt>
                <c:pt idx="2815">
                  <c:v>2816</c:v>
                </c:pt>
                <c:pt idx="2816">
                  <c:v>2817</c:v>
                </c:pt>
                <c:pt idx="2817">
                  <c:v>2818</c:v>
                </c:pt>
                <c:pt idx="2818">
                  <c:v>2819</c:v>
                </c:pt>
                <c:pt idx="2819">
                  <c:v>2820</c:v>
                </c:pt>
                <c:pt idx="2820">
                  <c:v>2821</c:v>
                </c:pt>
                <c:pt idx="2821">
                  <c:v>2822</c:v>
                </c:pt>
                <c:pt idx="2822">
                  <c:v>2823</c:v>
                </c:pt>
                <c:pt idx="2823">
                  <c:v>2824</c:v>
                </c:pt>
                <c:pt idx="2824">
                  <c:v>2825</c:v>
                </c:pt>
                <c:pt idx="2825">
                  <c:v>2826</c:v>
                </c:pt>
                <c:pt idx="2826">
                  <c:v>2827</c:v>
                </c:pt>
                <c:pt idx="2827">
                  <c:v>2828</c:v>
                </c:pt>
                <c:pt idx="2828">
                  <c:v>2829</c:v>
                </c:pt>
                <c:pt idx="2829">
                  <c:v>2830</c:v>
                </c:pt>
                <c:pt idx="2830">
                  <c:v>2831</c:v>
                </c:pt>
                <c:pt idx="2831">
                  <c:v>2832</c:v>
                </c:pt>
                <c:pt idx="2832">
                  <c:v>2833</c:v>
                </c:pt>
                <c:pt idx="2833">
                  <c:v>2834</c:v>
                </c:pt>
                <c:pt idx="2834">
                  <c:v>2835</c:v>
                </c:pt>
                <c:pt idx="2835">
                  <c:v>2836</c:v>
                </c:pt>
                <c:pt idx="2836">
                  <c:v>2837</c:v>
                </c:pt>
                <c:pt idx="2837">
                  <c:v>2838</c:v>
                </c:pt>
                <c:pt idx="2838">
                  <c:v>2839</c:v>
                </c:pt>
                <c:pt idx="2839">
                  <c:v>2840</c:v>
                </c:pt>
                <c:pt idx="2840">
                  <c:v>2841</c:v>
                </c:pt>
                <c:pt idx="2841">
                  <c:v>2842</c:v>
                </c:pt>
                <c:pt idx="2842">
                  <c:v>2843</c:v>
                </c:pt>
                <c:pt idx="2843">
                  <c:v>2844</c:v>
                </c:pt>
                <c:pt idx="2844">
                  <c:v>2845</c:v>
                </c:pt>
                <c:pt idx="2845">
                  <c:v>2846</c:v>
                </c:pt>
                <c:pt idx="2846">
                  <c:v>2847</c:v>
                </c:pt>
                <c:pt idx="2847">
                  <c:v>2848</c:v>
                </c:pt>
                <c:pt idx="2848">
                  <c:v>2849</c:v>
                </c:pt>
                <c:pt idx="2849">
                  <c:v>2850</c:v>
                </c:pt>
                <c:pt idx="2850">
                  <c:v>2851</c:v>
                </c:pt>
                <c:pt idx="2851">
                  <c:v>2852</c:v>
                </c:pt>
                <c:pt idx="2852">
                  <c:v>2853</c:v>
                </c:pt>
                <c:pt idx="2853">
                  <c:v>2854</c:v>
                </c:pt>
                <c:pt idx="2854">
                  <c:v>2855</c:v>
                </c:pt>
                <c:pt idx="2855">
                  <c:v>2856</c:v>
                </c:pt>
                <c:pt idx="2856">
                  <c:v>2857</c:v>
                </c:pt>
                <c:pt idx="2857">
                  <c:v>2858</c:v>
                </c:pt>
                <c:pt idx="2858">
                  <c:v>2859</c:v>
                </c:pt>
                <c:pt idx="2859">
                  <c:v>2860</c:v>
                </c:pt>
                <c:pt idx="2860">
                  <c:v>2861</c:v>
                </c:pt>
                <c:pt idx="2861">
                  <c:v>2862</c:v>
                </c:pt>
                <c:pt idx="2862">
                  <c:v>2863</c:v>
                </c:pt>
                <c:pt idx="2863">
                  <c:v>2864</c:v>
                </c:pt>
                <c:pt idx="2864">
                  <c:v>2865</c:v>
                </c:pt>
                <c:pt idx="2865">
                  <c:v>2866</c:v>
                </c:pt>
                <c:pt idx="2866">
                  <c:v>2867</c:v>
                </c:pt>
                <c:pt idx="2867">
                  <c:v>2868</c:v>
                </c:pt>
                <c:pt idx="2868">
                  <c:v>2869</c:v>
                </c:pt>
                <c:pt idx="2869">
                  <c:v>2870</c:v>
                </c:pt>
                <c:pt idx="2870">
                  <c:v>2871</c:v>
                </c:pt>
                <c:pt idx="2871">
                  <c:v>2872</c:v>
                </c:pt>
                <c:pt idx="2872">
                  <c:v>2873</c:v>
                </c:pt>
                <c:pt idx="2873">
                  <c:v>2874</c:v>
                </c:pt>
                <c:pt idx="2874">
                  <c:v>2875</c:v>
                </c:pt>
                <c:pt idx="2875">
                  <c:v>2876</c:v>
                </c:pt>
                <c:pt idx="2876">
                  <c:v>2877</c:v>
                </c:pt>
                <c:pt idx="2877">
                  <c:v>2878</c:v>
                </c:pt>
                <c:pt idx="2878">
                  <c:v>2879</c:v>
                </c:pt>
                <c:pt idx="2879">
                  <c:v>2880</c:v>
                </c:pt>
                <c:pt idx="2880">
                  <c:v>2881</c:v>
                </c:pt>
                <c:pt idx="2881">
                  <c:v>2882</c:v>
                </c:pt>
                <c:pt idx="2882">
                  <c:v>2883</c:v>
                </c:pt>
                <c:pt idx="2883">
                  <c:v>2884</c:v>
                </c:pt>
                <c:pt idx="2884">
                  <c:v>2885</c:v>
                </c:pt>
                <c:pt idx="2885">
                  <c:v>2886</c:v>
                </c:pt>
                <c:pt idx="2886">
                  <c:v>2887</c:v>
                </c:pt>
                <c:pt idx="2887">
                  <c:v>2888</c:v>
                </c:pt>
                <c:pt idx="2888">
                  <c:v>2889</c:v>
                </c:pt>
                <c:pt idx="2889">
                  <c:v>2890</c:v>
                </c:pt>
                <c:pt idx="2890">
                  <c:v>2891</c:v>
                </c:pt>
                <c:pt idx="2891">
                  <c:v>2892</c:v>
                </c:pt>
                <c:pt idx="2892">
                  <c:v>2893</c:v>
                </c:pt>
                <c:pt idx="2893">
                  <c:v>2894</c:v>
                </c:pt>
                <c:pt idx="2894">
                  <c:v>2895</c:v>
                </c:pt>
                <c:pt idx="2895">
                  <c:v>2896</c:v>
                </c:pt>
                <c:pt idx="2896">
                  <c:v>2897</c:v>
                </c:pt>
                <c:pt idx="2897">
                  <c:v>2898</c:v>
                </c:pt>
                <c:pt idx="2898">
                  <c:v>2899</c:v>
                </c:pt>
                <c:pt idx="2899">
                  <c:v>2900</c:v>
                </c:pt>
                <c:pt idx="2900">
                  <c:v>2901</c:v>
                </c:pt>
                <c:pt idx="2901">
                  <c:v>2902</c:v>
                </c:pt>
                <c:pt idx="2902">
                  <c:v>2903</c:v>
                </c:pt>
                <c:pt idx="2903">
                  <c:v>2904</c:v>
                </c:pt>
                <c:pt idx="2904">
                  <c:v>2905</c:v>
                </c:pt>
                <c:pt idx="2905">
                  <c:v>2906</c:v>
                </c:pt>
                <c:pt idx="2906">
                  <c:v>2907</c:v>
                </c:pt>
                <c:pt idx="2907">
                  <c:v>2908</c:v>
                </c:pt>
                <c:pt idx="2908">
                  <c:v>2909</c:v>
                </c:pt>
                <c:pt idx="2909">
                  <c:v>2910</c:v>
                </c:pt>
                <c:pt idx="2910">
                  <c:v>2911</c:v>
                </c:pt>
                <c:pt idx="2911">
                  <c:v>2912</c:v>
                </c:pt>
                <c:pt idx="2912">
                  <c:v>2913</c:v>
                </c:pt>
                <c:pt idx="2913">
                  <c:v>2914</c:v>
                </c:pt>
                <c:pt idx="2914">
                  <c:v>2915</c:v>
                </c:pt>
                <c:pt idx="2915">
                  <c:v>2916</c:v>
                </c:pt>
                <c:pt idx="2916">
                  <c:v>2917</c:v>
                </c:pt>
                <c:pt idx="2917">
                  <c:v>2918</c:v>
                </c:pt>
                <c:pt idx="2918">
                  <c:v>2919</c:v>
                </c:pt>
                <c:pt idx="2919">
                  <c:v>2920</c:v>
                </c:pt>
                <c:pt idx="2920">
                  <c:v>2921</c:v>
                </c:pt>
                <c:pt idx="2921">
                  <c:v>2922</c:v>
                </c:pt>
                <c:pt idx="2922">
                  <c:v>2923</c:v>
                </c:pt>
                <c:pt idx="2923">
                  <c:v>2924</c:v>
                </c:pt>
                <c:pt idx="2924">
                  <c:v>2925</c:v>
                </c:pt>
                <c:pt idx="2925">
                  <c:v>2926</c:v>
                </c:pt>
                <c:pt idx="2926">
                  <c:v>2927</c:v>
                </c:pt>
                <c:pt idx="2927">
                  <c:v>2928</c:v>
                </c:pt>
                <c:pt idx="2928">
                  <c:v>2929</c:v>
                </c:pt>
                <c:pt idx="2929">
                  <c:v>2930</c:v>
                </c:pt>
                <c:pt idx="2930">
                  <c:v>2931</c:v>
                </c:pt>
                <c:pt idx="2931">
                  <c:v>2932</c:v>
                </c:pt>
                <c:pt idx="2932">
                  <c:v>2933</c:v>
                </c:pt>
                <c:pt idx="2933">
                  <c:v>2934</c:v>
                </c:pt>
                <c:pt idx="2934">
                  <c:v>2935</c:v>
                </c:pt>
                <c:pt idx="2935">
                  <c:v>2936</c:v>
                </c:pt>
                <c:pt idx="2936">
                  <c:v>2937</c:v>
                </c:pt>
                <c:pt idx="2937">
                  <c:v>2938</c:v>
                </c:pt>
                <c:pt idx="2938">
                  <c:v>2939</c:v>
                </c:pt>
                <c:pt idx="2939">
                  <c:v>2940</c:v>
                </c:pt>
                <c:pt idx="2940">
                  <c:v>2941</c:v>
                </c:pt>
                <c:pt idx="2941">
                  <c:v>2942</c:v>
                </c:pt>
                <c:pt idx="2942">
                  <c:v>2943</c:v>
                </c:pt>
                <c:pt idx="2943">
                  <c:v>2944</c:v>
                </c:pt>
                <c:pt idx="2944">
                  <c:v>2945</c:v>
                </c:pt>
                <c:pt idx="2945">
                  <c:v>2946</c:v>
                </c:pt>
                <c:pt idx="2946">
                  <c:v>2947</c:v>
                </c:pt>
                <c:pt idx="2947">
                  <c:v>2948</c:v>
                </c:pt>
                <c:pt idx="2948">
                  <c:v>2949</c:v>
                </c:pt>
                <c:pt idx="2949">
                  <c:v>2950</c:v>
                </c:pt>
                <c:pt idx="2950">
                  <c:v>2951</c:v>
                </c:pt>
                <c:pt idx="2951">
                  <c:v>2952</c:v>
                </c:pt>
                <c:pt idx="2952">
                  <c:v>2953</c:v>
                </c:pt>
                <c:pt idx="2953">
                  <c:v>2954</c:v>
                </c:pt>
                <c:pt idx="2954">
                  <c:v>2955</c:v>
                </c:pt>
                <c:pt idx="2955">
                  <c:v>2956</c:v>
                </c:pt>
                <c:pt idx="2956">
                  <c:v>2957</c:v>
                </c:pt>
                <c:pt idx="2957">
                  <c:v>2958</c:v>
                </c:pt>
                <c:pt idx="2958">
                  <c:v>2959</c:v>
                </c:pt>
                <c:pt idx="2959">
                  <c:v>2960</c:v>
                </c:pt>
                <c:pt idx="2960">
                  <c:v>2961</c:v>
                </c:pt>
                <c:pt idx="2961">
                  <c:v>2962</c:v>
                </c:pt>
                <c:pt idx="2962">
                  <c:v>2963</c:v>
                </c:pt>
                <c:pt idx="2963">
                  <c:v>2964</c:v>
                </c:pt>
                <c:pt idx="2964">
                  <c:v>2965</c:v>
                </c:pt>
                <c:pt idx="2965">
                  <c:v>2966</c:v>
                </c:pt>
                <c:pt idx="2966">
                  <c:v>2967</c:v>
                </c:pt>
                <c:pt idx="2967">
                  <c:v>2968</c:v>
                </c:pt>
                <c:pt idx="2968">
                  <c:v>2969</c:v>
                </c:pt>
                <c:pt idx="2969">
                  <c:v>2970</c:v>
                </c:pt>
                <c:pt idx="2970">
                  <c:v>2971</c:v>
                </c:pt>
                <c:pt idx="2971">
                  <c:v>2972</c:v>
                </c:pt>
                <c:pt idx="2972">
                  <c:v>2973</c:v>
                </c:pt>
                <c:pt idx="2973">
                  <c:v>2974</c:v>
                </c:pt>
                <c:pt idx="2974">
                  <c:v>2975</c:v>
                </c:pt>
                <c:pt idx="2975">
                  <c:v>2976</c:v>
                </c:pt>
                <c:pt idx="2976">
                  <c:v>2977</c:v>
                </c:pt>
                <c:pt idx="2977">
                  <c:v>2978</c:v>
                </c:pt>
                <c:pt idx="2978">
                  <c:v>2979</c:v>
                </c:pt>
                <c:pt idx="2979">
                  <c:v>2980</c:v>
                </c:pt>
                <c:pt idx="2980">
                  <c:v>2981</c:v>
                </c:pt>
                <c:pt idx="2981">
                  <c:v>2982</c:v>
                </c:pt>
                <c:pt idx="2982">
                  <c:v>2983</c:v>
                </c:pt>
                <c:pt idx="2983">
                  <c:v>2984</c:v>
                </c:pt>
                <c:pt idx="2984">
                  <c:v>2985</c:v>
                </c:pt>
                <c:pt idx="2985">
                  <c:v>2986</c:v>
                </c:pt>
                <c:pt idx="2986">
                  <c:v>2987</c:v>
                </c:pt>
                <c:pt idx="2987">
                  <c:v>2988</c:v>
                </c:pt>
                <c:pt idx="2988">
                  <c:v>2989</c:v>
                </c:pt>
                <c:pt idx="2989">
                  <c:v>2990</c:v>
                </c:pt>
                <c:pt idx="2990">
                  <c:v>2991</c:v>
                </c:pt>
                <c:pt idx="2991">
                  <c:v>2992</c:v>
                </c:pt>
                <c:pt idx="2992">
                  <c:v>2993</c:v>
                </c:pt>
                <c:pt idx="2993">
                  <c:v>2994</c:v>
                </c:pt>
                <c:pt idx="2994">
                  <c:v>2995</c:v>
                </c:pt>
                <c:pt idx="2995">
                  <c:v>2996</c:v>
                </c:pt>
                <c:pt idx="2996">
                  <c:v>2997</c:v>
                </c:pt>
                <c:pt idx="2997">
                  <c:v>2998</c:v>
                </c:pt>
                <c:pt idx="2998">
                  <c:v>2999</c:v>
                </c:pt>
                <c:pt idx="2999">
                  <c:v>3000</c:v>
                </c:pt>
                <c:pt idx="3000">
                  <c:v>3001</c:v>
                </c:pt>
                <c:pt idx="3001">
                  <c:v>3002</c:v>
                </c:pt>
                <c:pt idx="3002">
                  <c:v>3003</c:v>
                </c:pt>
                <c:pt idx="3003">
                  <c:v>3004</c:v>
                </c:pt>
                <c:pt idx="3004">
                  <c:v>3005</c:v>
                </c:pt>
                <c:pt idx="3005">
                  <c:v>3006</c:v>
                </c:pt>
                <c:pt idx="3006">
                  <c:v>3007</c:v>
                </c:pt>
                <c:pt idx="3007">
                  <c:v>3008</c:v>
                </c:pt>
                <c:pt idx="3008">
                  <c:v>3009</c:v>
                </c:pt>
                <c:pt idx="3009">
                  <c:v>3010</c:v>
                </c:pt>
                <c:pt idx="3010">
                  <c:v>3011</c:v>
                </c:pt>
                <c:pt idx="3011">
                  <c:v>3012</c:v>
                </c:pt>
                <c:pt idx="3012">
                  <c:v>3013</c:v>
                </c:pt>
                <c:pt idx="3013">
                  <c:v>3014</c:v>
                </c:pt>
                <c:pt idx="3014">
                  <c:v>3015</c:v>
                </c:pt>
                <c:pt idx="3015">
                  <c:v>3016</c:v>
                </c:pt>
                <c:pt idx="3016">
                  <c:v>3017</c:v>
                </c:pt>
                <c:pt idx="3017">
                  <c:v>3018</c:v>
                </c:pt>
                <c:pt idx="3018">
                  <c:v>3019</c:v>
                </c:pt>
                <c:pt idx="3019">
                  <c:v>3020</c:v>
                </c:pt>
                <c:pt idx="3020">
                  <c:v>3021</c:v>
                </c:pt>
                <c:pt idx="3021">
                  <c:v>3022</c:v>
                </c:pt>
                <c:pt idx="3022">
                  <c:v>3023</c:v>
                </c:pt>
                <c:pt idx="3023">
                  <c:v>3024</c:v>
                </c:pt>
                <c:pt idx="3024">
                  <c:v>3025</c:v>
                </c:pt>
                <c:pt idx="3025">
                  <c:v>3026</c:v>
                </c:pt>
                <c:pt idx="3026">
                  <c:v>3027</c:v>
                </c:pt>
                <c:pt idx="3027">
                  <c:v>3028</c:v>
                </c:pt>
                <c:pt idx="3028">
                  <c:v>3029</c:v>
                </c:pt>
                <c:pt idx="3029">
                  <c:v>3030</c:v>
                </c:pt>
                <c:pt idx="3030">
                  <c:v>3031</c:v>
                </c:pt>
                <c:pt idx="3031">
                  <c:v>3032</c:v>
                </c:pt>
                <c:pt idx="3032">
                  <c:v>3033</c:v>
                </c:pt>
                <c:pt idx="3033">
                  <c:v>3034</c:v>
                </c:pt>
                <c:pt idx="3034">
                  <c:v>3035</c:v>
                </c:pt>
                <c:pt idx="3035">
                  <c:v>3036</c:v>
                </c:pt>
                <c:pt idx="3036">
                  <c:v>3037</c:v>
                </c:pt>
                <c:pt idx="3037">
                  <c:v>3038</c:v>
                </c:pt>
                <c:pt idx="3038">
                  <c:v>3039</c:v>
                </c:pt>
                <c:pt idx="3039">
                  <c:v>3040</c:v>
                </c:pt>
                <c:pt idx="3040">
                  <c:v>3041</c:v>
                </c:pt>
                <c:pt idx="3041">
                  <c:v>3042</c:v>
                </c:pt>
                <c:pt idx="3042">
                  <c:v>3043</c:v>
                </c:pt>
                <c:pt idx="3043">
                  <c:v>3044</c:v>
                </c:pt>
                <c:pt idx="3044">
                  <c:v>3045</c:v>
                </c:pt>
                <c:pt idx="3045">
                  <c:v>3046</c:v>
                </c:pt>
                <c:pt idx="3046">
                  <c:v>3047</c:v>
                </c:pt>
                <c:pt idx="3047">
                  <c:v>3048</c:v>
                </c:pt>
                <c:pt idx="3048">
                  <c:v>3049</c:v>
                </c:pt>
                <c:pt idx="3049">
                  <c:v>3050</c:v>
                </c:pt>
                <c:pt idx="3050">
                  <c:v>3051</c:v>
                </c:pt>
                <c:pt idx="3051">
                  <c:v>3052</c:v>
                </c:pt>
                <c:pt idx="3052">
                  <c:v>3053</c:v>
                </c:pt>
                <c:pt idx="3053">
                  <c:v>3054</c:v>
                </c:pt>
                <c:pt idx="3054">
                  <c:v>3055</c:v>
                </c:pt>
                <c:pt idx="3055">
                  <c:v>3056</c:v>
                </c:pt>
                <c:pt idx="3056">
                  <c:v>3057</c:v>
                </c:pt>
                <c:pt idx="3057">
                  <c:v>3058</c:v>
                </c:pt>
                <c:pt idx="3058">
                  <c:v>3059</c:v>
                </c:pt>
                <c:pt idx="3059">
                  <c:v>3060</c:v>
                </c:pt>
                <c:pt idx="3060">
                  <c:v>3061</c:v>
                </c:pt>
                <c:pt idx="3061">
                  <c:v>3062</c:v>
                </c:pt>
                <c:pt idx="3062">
                  <c:v>3063</c:v>
                </c:pt>
                <c:pt idx="3063">
                  <c:v>3064</c:v>
                </c:pt>
                <c:pt idx="3064">
                  <c:v>3065</c:v>
                </c:pt>
                <c:pt idx="3065">
                  <c:v>3066</c:v>
                </c:pt>
                <c:pt idx="3066">
                  <c:v>3067</c:v>
                </c:pt>
                <c:pt idx="3067">
                  <c:v>3068</c:v>
                </c:pt>
                <c:pt idx="3068">
                  <c:v>3069</c:v>
                </c:pt>
                <c:pt idx="3069">
                  <c:v>3070</c:v>
                </c:pt>
                <c:pt idx="3070">
                  <c:v>3071</c:v>
                </c:pt>
                <c:pt idx="3071">
                  <c:v>3072</c:v>
                </c:pt>
                <c:pt idx="3072">
                  <c:v>3073</c:v>
                </c:pt>
                <c:pt idx="3073">
                  <c:v>3074</c:v>
                </c:pt>
                <c:pt idx="3074">
                  <c:v>3075</c:v>
                </c:pt>
                <c:pt idx="3075">
                  <c:v>3076</c:v>
                </c:pt>
                <c:pt idx="3076">
                  <c:v>3077</c:v>
                </c:pt>
                <c:pt idx="3077">
                  <c:v>3078</c:v>
                </c:pt>
                <c:pt idx="3078">
                  <c:v>3079</c:v>
                </c:pt>
                <c:pt idx="3079">
                  <c:v>3080</c:v>
                </c:pt>
                <c:pt idx="3080">
                  <c:v>3081</c:v>
                </c:pt>
                <c:pt idx="3081">
                  <c:v>3082</c:v>
                </c:pt>
                <c:pt idx="3082">
                  <c:v>3083</c:v>
                </c:pt>
                <c:pt idx="3083">
                  <c:v>3084</c:v>
                </c:pt>
                <c:pt idx="3084">
                  <c:v>3085</c:v>
                </c:pt>
                <c:pt idx="3085">
                  <c:v>3086</c:v>
                </c:pt>
                <c:pt idx="3086">
                  <c:v>3087</c:v>
                </c:pt>
                <c:pt idx="3087">
                  <c:v>3088</c:v>
                </c:pt>
                <c:pt idx="3088">
                  <c:v>3089</c:v>
                </c:pt>
                <c:pt idx="3089">
                  <c:v>3090</c:v>
                </c:pt>
                <c:pt idx="3090">
                  <c:v>3091</c:v>
                </c:pt>
                <c:pt idx="3091">
                  <c:v>3092</c:v>
                </c:pt>
                <c:pt idx="3092">
                  <c:v>3093</c:v>
                </c:pt>
                <c:pt idx="3093">
                  <c:v>3094</c:v>
                </c:pt>
                <c:pt idx="3094">
                  <c:v>3095</c:v>
                </c:pt>
                <c:pt idx="3095">
                  <c:v>3096</c:v>
                </c:pt>
                <c:pt idx="3096">
                  <c:v>3097</c:v>
                </c:pt>
                <c:pt idx="3097">
                  <c:v>3098</c:v>
                </c:pt>
                <c:pt idx="3098">
                  <c:v>3099</c:v>
                </c:pt>
                <c:pt idx="3099">
                  <c:v>3100</c:v>
                </c:pt>
                <c:pt idx="3100">
                  <c:v>3101</c:v>
                </c:pt>
                <c:pt idx="3101">
                  <c:v>3102</c:v>
                </c:pt>
                <c:pt idx="3102">
                  <c:v>3103</c:v>
                </c:pt>
                <c:pt idx="3103">
                  <c:v>3104</c:v>
                </c:pt>
                <c:pt idx="3104">
                  <c:v>3105</c:v>
                </c:pt>
                <c:pt idx="3105">
                  <c:v>3106</c:v>
                </c:pt>
                <c:pt idx="3106">
                  <c:v>3107</c:v>
                </c:pt>
                <c:pt idx="3107">
                  <c:v>3108</c:v>
                </c:pt>
                <c:pt idx="3108">
                  <c:v>3109</c:v>
                </c:pt>
                <c:pt idx="3109">
                  <c:v>3110</c:v>
                </c:pt>
                <c:pt idx="3110">
                  <c:v>3111</c:v>
                </c:pt>
                <c:pt idx="3111">
                  <c:v>3112</c:v>
                </c:pt>
                <c:pt idx="3112">
                  <c:v>3113</c:v>
                </c:pt>
                <c:pt idx="3113">
                  <c:v>3114</c:v>
                </c:pt>
                <c:pt idx="3114">
                  <c:v>3115</c:v>
                </c:pt>
                <c:pt idx="3115">
                  <c:v>3116</c:v>
                </c:pt>
                <c:pt idx="3116">
                  <c:v>3117</c:v>
                </c:pt>
                <c:pt idx="3117">
                  <c:v>3118</c:v>
                </c:pt>
                <c:pt idx="3118">
                  <c:v>3119</c:v>
                </c:pt>
                <c:pt idx="3119">
                  <c:v>3120</c:v>
                </c:pt>
                <c:pt idx="3120">
                  <c:v>3121</c:v>
                </c:pt>
                <c:pt idx="3121">
                  <c:v>3122</c:v>
                </c:pt>
                <c:pt idx="3122">
                  <c:v>3123</c:v>
                </c:pt>
                <c:pt idx="3123">
                  <c:v>3124</c:v>
                </c:pt>
                <c:pt idx="3124">
                  <c:v>3125</c:v>
                </c:pt>
                <c:pt idx="3125">
                  <c:v>3126</c:v>
                </c:pt>
                <c:pt idx="3126">
                  <c:v>3127</c:v>
                </c:pt>
                <c:pt idx="3127">
                  <c:v>3128</c:v>
                </c:pt>
                <c:pt idx="3128">
                  <c:v>3129</c:v>
                </c:pt>
                <c:pt idx="3129">
                  <c:v>3130</c:v>
                </c:pt>
                <c:pt idx="3130">
                  <c:v>3131</c:v>
                </c:pt>
                <c:pt idx="3131">
                  <c:v>3132</c:v>
                </c:pt>
                <c:pt idx="3132">
                  <c:v>3133</c:v>
                </c:pt>
                <c:pt idx="3133">
                  <c:v>3134</c:v>
                </c:pt>
                <c:pt idx="3134">
                  <c:v>3135</c:v>
                </c:pt>
                <c:pt idx="3135">
                  <c:v>3136</c:v>
                </c:pt>
                <c:pt idx="3136">
                  <c:v>3137</c:v>
                </c:pt>
                <c:pt idx="3137">
                  <c:v>3138</c:v>
                </c:pt>
                <c:pt idx="3138">
                  <c:v>3139</c:v>
                </c:pt>
                <c:pt idx="3139">
                  <c:v>3140</c:v>
                </c:pt>
                <c:pt idx="3140">
                  <c:v>3141</c:v>
                </c:pt>
                <c:pt idx="3141">
                  <c:v>3142</c:v>
                </c:pt>
                <c:pt idx="3142">
                  <c:v>3143</c:v>
                </c:pt>
                <c:pt idx="3143">
                  <c:v>3144</c:v>
                </c:pt>
                <c:pt idx="3144">
                  <c:v>3145</c:v>
                </c:pt>
                <c:pt idx="3145">
                  <c:v>3146</c:v>
                </c:pt>
                <c:pt idx="3146">
                  <c:v>3147</c:v>
                </c:pt>
                <c:pt idx="3147">
                  <c:v>3148</c:v>
                </c:pt>
                <c:pt idx="3148">
                  <c:v>3149</c:v>
                </c:pt>
                <c:pt idx="3149">
                  <c:v>3150</c:v>
                </c:pt>
                <c:pt idx="3150">
                  <c:v>3151</c:v>
                </c:pt>
                <c:pt idx="3151">
                  <c:v>3152</c:v>
                </c:pt>
                <c:pt idx="3152">
                  <c:v>3153</c:v>
                </c:pt>
                <c:pt idx="3153">
                  <c:v>3154</c:v>
                </c:pt>
                <c:pt idx="3154">
                  <c:v>3155</c:v>
                </c:pt>
                <c:pt idx="3155">
                  <c:v>3156</c:v>
                </c:pt>
                <c:pt idx="3156">
                  <c:v>3157</c:v>
                </c:pt>
                <c:pt idx="3157">
                  <c:v>3158</c:v>
                </c:pt>
                <c:pt idx="3158">
                  <c:v>3159</c:v>
                </c:pt>
                <c:pt idx="3159">
                  <c:v>3160</c:v>
                </c:pt>
                <c:pt idx="3160">
                  <c:v>3161</c:v>
                </c:pt>
                <c:pt idx="3161">
                  <c:v>3162</c:v>
                </c:pt>
                <c:pt idx="3162">
                  <c:v>3163</c:v>
                </c:pt>
                <c:pt idx="3163">
                  <c:v>3164</c:v>
                </c:pt>
                <c:pt idx="3164">
                  <c:v>3165</c:v>
                </c:pt>
                <c:pt idx="3165">
                  <c:v>3166</c:v>
                </c:pt>
                <c:pt idx="3166">
                  <c:v>3167</c:v>
                </c:pt>
                <c:pt idx="3167">
                  <c:v>3168</c:v>
                </c:pt>
                <c:pt idx="3168">
                  <c:v>3169</c:v>
                </c:pt>
                <c:pt idx="3169">
                  <c:v>3170</c:v>
                </c:pt>
                <c:pt idx="3170">
                  <c:v>3171</c:v>
                </c:pt>
                <c:pt idx="3171">
                  <c:v>3172</c:v>
                </c:pt>
                <c:pt idx="3172">
                  <c:v>3173</c:v>
                </c:pt>
                <c:pt idx="3173">
                  <c:v>3174</c:v>
                </c:pt>
                <c:pt idx="3174">
                  <c:v>3175</c:v>
                </c:pt>
                <c:pt idx="3175">
                  <c:v>3176</c:v>
                </c:pt>
                <c:pt idx="3176">
                  <c:v>3177</c:v>
                </c:pt>
                <c:pt idx="3177">
                  <c:v>3178</c:v>
                </c:pt>
                <c:pt idx="3178">
                  <c:v>3179</c:v>
                </c:pt>
                <c:pt idx="3179">
                  <c:v>3180</c:v>
                </c:pt>
                <c:pt idx="3180">
                  <c:v>3181</c:v>
                </c:pt>
                <c:pt idx="3181">
                  <c:v>3182</c:v>
                </c:pt>
                <c:pt idx="3182">
                  <c:v>3183</c:v>
                </c:pt>
                <c:pt idx="3183">
                  <c:v>3184</c:v>
                </c:pt>
                <c:pt idx="3184">
                  <c:v>3185</c:v>
                </c:pt>
                <c:pt idx="3185">
                  <c:v>3186</c:v>
                </c:pt>
                <c:pt idx="3186">
                  <c:v>3187</c:v>
                </c:pt>
                <c:pt idx="3187">
                  <c:v>3188</c:v>
                </c:pt>
                <c:pt idx="3188">
                  <c:v>3189</c:v>
                </c:pt>
                <c:pt idx="3189">
                  <c:v>3190</c:v>
                </c:pt>
                <c:pt idx="3190">
                  <c:v>3191</c:v>
                </c:pt>
                <c:pt idx="3191">
                  <c:v>3192</c:v>
                </c:pt>
                <c:pt idx="3192">
                  <c:v>3193</c:v>
                </c:pt>
                <c:pt idx="3193">
                  <c:v>3194</c:v>
                </c:pt>
                <c:pt idx="3194">
                  <c:v>3195</c:v>
                </c:pt>
                <c:pt idx="3195">
                  <c:v>3196</c:v>
                </c:pt>
                <c:pt idx="3196">
                  <c:v>3197</c:v>
                </c:pt>
                <c:pt idx="3197">
                  <c:v>3198</c:v>
                </c:pt>
                <c:pt idx="3198">
                  <c:v>3199</c:v>
                </c:pt>
                <c:pt idx="3199">
                  <c:v>3200</c:v>
                </c:pt>
                <c:pt idx="3200">
                  <c:v>3201</c:v>
                </c:pt>
                <c:pt idx="3201">
                  <c:v>3202</c:v>
                </c:pt>
                <c:pt idx="3202">
                  <c:v>3203</c:v>
                </c:pt>
                <c:pt idx="3203">
                  <c:v>3204</c:v>
                </c:pt>
                <c:pt idx="3204">
                  <c:v>3205</c:v>
                </c:pt>
                <c:pt idx="3205">
                  <c:v>3206</c:v>
                </c:pt>
                <c:pt idx="3206">
                  <c:v>3207</c:v>
                </c:pt>
                <c:pt idx="3207">
                  <c:v>3208</c:v>
                </c:pt>
                <c:pt idx="3208">
                  <c:v>3209</c:v>
                </c:pt>
                <c:pt idx="3209">
                  <c:v>3210</c:v>
                </c:pt>
                <c:pt idx="3210">
                  <c:v>3211</c:v>
                </c:pt>
                <c:pt idx="3211">
                  <c:v>3212</c:v>
                </c:pt>
                <c:pt idx="3212">
                  <c:v>3213</c:v>
                </c:pt>
                <c:pt idx="3213">
                  <c:v>3214</c:v>
                </c:pt>
                <c:pt idx="3214">
                  <c:v>3215</c:v>
                </c:pt>
                <c:pt idx="3215">
                  <c:v>3216</c:v>
                </c:pt>
                <c:pt idx="3216">
                  <c:v>3217</c:v>
                </c:pt>
                <c:pt idx="3217">
                  <c:v>3218</c:v>
                </c:pt>
                <c:pt idx="3218">
                  <c:v>3219</c:v>
                </c:pt>
                <c:pt idx="3219">
                  <c:v>3220</c:v>
                </c:pt>
                <c:pt idx="3220">
                  <c:v>3221</c:v>
                </c:pt>
                <c:pt idx="3221">
                  <c:v>3222</c:v>
                </c:pt>
                <c:pt idx="3222">
                  <c:v>3223</c:v>
                </c:pt>
                <c:pt idx="3223">
                  <c:v>3224</c:v>
                </c:pt>
                <c:pt idx="3224">
                  <c:v>3225</c:v>
                </c:pt>
                <c:pt idx="3225">
                  <c:v>3226</c:v>
                </c:pt>
                <c:pt idx="3226">
                  <c:v>3227</c:v>
                </c:pt>
                <c:pt idx="3227">
                  <c:v>3228</c:v>
                </c:pt>
                <c:pt idx="3228">
                  <c:v>3229</c:v>
                </c:pt>
                <c:pt idx="3229">
                  <c:v>3230</c:v>
                </c:pt>
                <c:pt idx="3230">
                  <c:v>3231</c:v>
                </c:pt>
                <c:pt idx="3231">
                  <c:v>3232</c:v>
                </c:pt>
                <c:pt idx="3232">
                  <c:v>3233</c:v>
                </c:pt>
                <c:pt idx="3233">
                  <c:v>3234</c:v>
                </c:pt>
                <c:pt idx="3234">
                  <c:v>3235</c:v>
                </c:pt>
                <c:pt idx="3235">
                  <c:v>3236</c:v>
                </c:pt>
                <c:pt idx="3236">
                  <c:v>3237</c:v>
                </c:pt>
                <c:pt idx="3237">
                  <c:v>3238</c:v>
                </c:pt>
                <c:pt idx="3238">
                  <c:v>3239</c:v>
                </c:pt>
                <c:pt idx="3239">
                  <c:v>3240</c:v>
                </c:pt>
                <c:pt idx="3240">
                  <c:v>3241</c:v>
                </c:pt>
                <c:pt idx="3241">
                  <c:v>3242</c:v>
                </c:pt>
                <c:pt idx="3242">
                  <c:v>3243</c:v>
                </c:pt>
                <c:pt idx="3243">
                  <c:v>3244</c:v>
                </c:pt>
                <c:pt idx="3244">
                  <c:v>3245</c:v>
                </c:pt>
                <c:pt idx="3245">
                  <c:v>3246</c:v>
                </c:pt>
                <c:pt idx="3246">
                  <c:v>3247</c:v>
                </c:pt>
                <c:pt idx="3247">
                  <c:v>3248</c:v>
                </c:pt>
                <c:pt idx="3248">
                  <c:v>3249</c:v>
                </c:pt>
                <c:pt idx="3249">
                  <c:v>3250</c:v>
                </c:pt>
                <c:pt idx="3250">
                  <c:v>3251</c:v>
                </c:pt>
                <c:pt idx="3251">
                  <c:v>3252</c:v>
                </c:pt>
                <c:pt idx="3252">
                  <c:v>3253</c:v>
                </c:pt>
                <c:pt idx="3253">
                  <c:v>3254</c:v>
                </c:pt>
                <c:pt idx="3254">
                  <c:v>3255</c:v>
                </c:pt>
                <c:pt idx="3255">
                  <c:v>3256</c:v>
                </c:pt>
                <c:pt idx="3256">
                  <c:v>3257</c:v>
                </c:pt>
                <c:pt idx="3257">
                  <c:v>3258</c:v>
                </c:pt>
                <c:pt idx="3258">
                  <c:v>3259</c:v>
                </c:pt>
                <c:pt idx="3259">
                  <c:v>3260</c:v>
                </c:pt>
                <c:pt idx="3260">
                  <c:v>3261</c:v>
                </c:pt>
                <c:pt idx="3261">
                  <c:v>3262</c:v>
                </c:pt>
                <c:pt idx="3262">
                  <c:v>3263</c:v>
                </c:pt>
                <c:pt idx="3263">
                  <c:v>3264</c:v>
                </c:pt>
                <c:pt idx="3264">
                  <c:v>3265</c:v>
                </c:pt>
                <c:pt idx="3265">
                  <c:v>3266</c:v>
                </c:pt>
                <c:pt idx="3266">
                  <c:v>3267</c:v>
                </c:pt>
                <c:pt idx="3267">
                  <c:v>3268</c:v>
                </c:pt>
                <c:pt idx="3268">
                  <c:v>3269</c:v>
                </c:pt>
                <c:pt idx="3269">
                  <c:v>3270</c:v>
                </c:pt>
                <c:pt idx="3270">
                  <c:v>3271</c:v>
                </c:pt>
                <c:pt idx="3271">
                  <c:v>3272</c:v>
                </c:pt>
                <c:pt idx="3272">
                  <c:v>3273</c:v>
                </c:pt>
                <c:pt idx="3273">
                  <c:v>3274</c:v>
                </c:pt>
                <c:pt idx="3274">
                  <c:v>3275</c:v>
                </c:pt>
                <c:pt idx="3275">
                  <c:v>3276</c:v>
                </c:pt>
                <c:pt idx="3276">
                  <c:v>3277</c:v>
                </c:pt>
                <c:pt idx="3277">
                  <c:v>3278</c:v>
                </c:pt>
                <c:pt idx="3278">
                  <c:v>3279</c:v>
                </c:pt>
                <c:pt idx="3279">
                  <c:v>3280</c:v>
                </c:pt>
                <c:pt idx="3280">
                  <c:v>3281</c:v>
                </c:pt>
                <c:pt idx="3281">
                  <c:v>3282</c:v>
                </c:pt>
                <c:pt idx="3282">
                  <c:v>3283</c:v>
                </c:pt>
                <c:pt idx="3283">
                  <c:v>3284</c:v>
                </c:pt>
                <c:pt idx="3284">
                  <c:v>3285</c:v>
                </c:pt>
                <c:pt idx="3285">
                  <c:v>3286</c:v>
                </c:pt>
                <c:pt idx="3286">
                  <c:v>3287</c:v>
                </c:pt>
                <c:pt idx="3287">
                  <c:v>3288</c:v>
                </c:pt>
                <c:pt idx="3288">
                  <c:v>3289</c:v>
                </c:pt>
                <c:pt idx="3289">
                  <c:v>3290</c:v>
                </c:pt>
                <c:pt idx="3290">
                  <c:v>3291</c:v>
                </c:pt>
                <c:pt idx="3291">
                  <c:v>3292</c:v>
                </c:pt>
                <c:pt idx="3292">
                  <c:v>3293</c:v>
                </c:pt>
                <c:pt idx="3293">
                  <c:v>3294</c:v>
                </c:pt>
                <c:pt idx="3294">
                  <c:v>3295</c:v>
                </c:pt>
                <c:pt idx="3295">
                  <c:v>3296</c:v>
                </c:pt>
                <c:pt idx="3296">
                  <c:v>3297</c:v>
                </c:pt>
                <c:pt idx="3297">
                  <c:v>3298</c:v>
                </c:pt>
                <c:pt idx="3298">
                  <c:v>3299</c:v>
                </c:pt>
                <c:pt idx="3299">
                  <c:v>3300</c:v>
                </c:pt>
                <c:pt idx="3300">
                  <c:v>3301</c:v>
                </c:pt>
                <c:pt idx="3301">
                  <c:v>3302</c:v>
                </c:pt>
                <c:pt idx="3302">
                  <c:v>3303</c:v>
                </c:pt>
                <c:pt idx="3303">
                  <c:v>3304</c:v>
                </c:pt>
                <c:pt idx="3304">
                  <c:v>3305</c:v>
                </c:pt>
                <c:pt idx="3305">
                  <c:v>3306</c:v>
                </c:pt>
                <c:pt idx="3306">
                  <c:v>3307</c:v>
                </c:pt>
                <c:pt idx="3307">
                  <c:v>3308</c:v>
                </c:pt>
                <c:pt idx="3308">
                  <c:v>3309</c:v>
                </c:pt>
                <c:pt idx="3309">
                  <c:v>3310</c:v>
                </c:pt>
                <c:pt idx="3310">
                  <c:v>3311</c:v>
                </c:pt>
                <c:pt idx="3311">
                  <c:v>3312</c:v>
                </c:pt>
                <c:pt idx="3312">
                  <c:v>3313</c:v>
                </c:pt>
                <c:pt idx="3313">
                  <c:v>3314</c:v>
                </c:pt>
                <c:pt idx="3314">
                  <c:v>3315</c:v>
                </c:pt>
                <c:pt idx="3315">
                  <c:v>3316</c:v>
                </c:pt>
                <c:pt idx="3316">
                  <c:v>3317</c:v>
                </c:pt>
                <c:pt idx="3317">
                  <c:v>3318</c:v>
                </c:pt>
                <c:pt idx="3318">
                  <c:v>3319</c:v>
                </c:pt>
                <c:pt idx="3319">
                  <c:v>3320</c:v>
                </c:pt>
                <c:pt idx="3320">
                  <c:v>3321</c:v>
                </c:pt>
                <c:pt idx="3321">
                  <c:v>3322</c:v>
                </c:pt>
                <c:pt idx="3322">
                  <c:v>3323</c:v>
                </c:pt>
                <c:pt idx="3323">
                  <c:v>3324</c:v>
                </c:pt>
                <c:pt idx="3324">
                  <c:v>3325</c:v>
                </c:pt>
                <c:pt idx="3325">
                  <c:v>3326</c:v>
                </c:pt>
                <c:pt idx="3326">
                  <c:v>3327</c:v>
                </c:pt>
                <c:pt idx="3327">
                  <c:v>3328</c:v>
                </c:pt>
                <c:pt idx="3328">
                  <c:v>3329</c:v>
                </c:pt>
                <c:pt idx="3329">
                  <c:v>3330</c:v>
                </c:pt>
                <c:pt idx="3330">
                  <c:v>3331</c:v>
                </c:pt>
                <c:pt idx="3331">
                  <c:v>3332</c:v>
                </c:pt>
                <c:pt idx="3332">
                  <c:v>3333</c:v>
                </c:pt>
                <c:pt idx="3333">
                  <c:v>3334</c:v>
                </c:pt>
                <c:pt idx="3334">
                  <c:v>3335</c:v>
                </c:pt>
                <c:pt idx="3335">
                  <c:v>3336</c:v>
                </c:pt>
                <c:pt idx="3336">
                  <c:v>3337</c:v>
                </c:pt>
                <c:pt idx="3337">
                  <c:v>3338</c:v>
                </c:pt>
                <c:pt idx="3338">
                  <c:v>3339</c:v>
                </c:pt>
                <c:pt idx="3339">
                  <c:v>3340</c:v>
                </c:pt>
                <c:pt idx="3340">
                  <c:v>3341</c:v>
                </c:pt>
                <c:pt idx="3341">
                  <c:v>3342</c:v>
                </c:pt>
                <c:pt idx="3342">
                  <c:v>3343</c:v>
                </c:pt>
                <c:pt idx="3343">
                  <c:v>3344</c:v>
                </c:pt>
                <c:pt idx="3344">
                  <c:v>3345</c:v>
                </c:pt>
                <c:pt idx="3345">
                  <c:v>3346</c:v>
                </c:pt>
                <c:pt idx="3346">
                  <c:v>3347</c:v>
                </c:pt>
                <c:pt idx="3347">
                  <c:v>3348</c:v>
                </c:pt>
                <c:pt idx="3348">
                  <c:v>3349</c:v>
                </c:pt>
                <c:pt idx="3349">
                  <c:v>3350</c:v>
                </c:pt>
                <c:pt idx="3350">
                  <c:v>3351</c:v>
                </c:pt>
                <c:pt idx="3351">
                  <c:v>3352</c:v>
                </c:pt>
                <c:pt idx="3352">
                  <c:v>3353</c:v>
                </c:pt>
                <c:pt idx="3353">
                  <c:v>3354</c:v>
                </c:pt>
                <c:pt idx="3354">
                  <c:v>3355</c:v>
                </c:pt>
                <c:pt idx="3355">
                  <c:v>3356</c:v>
                </c:pt>
                <c:pt idx="3356">
                  <c:v>3357</c:v>
                </c:pt>
                <c:pt idx="3357">
                  <c:v>3358</c:v>
                </c:pt>
                <c:pt idx="3358">
                  <c:v>3359</c:v>
                </c:pt>
                <c:pt idx="3359">
                  <c:v>3360</c:v>
                </c:pt>
                <c:pt idx="3360">
                  <c:v>3361</c:v>
                </c:pt>
                <c:pt idx="3361">
                  <c:v>3362</c:v>
                </c:pt>
                <c:pt idx="3362">
                  <c:v>3363</c:v>
                </c:pt>
                <c:pt idx="3363">
                  <c:v>3364</c:v>
                </c:pt>
                <c:pt idx="3364">
                  <c:v>3365</c:v>
                </c:pt>
                <c:pt idx="3365">
                  <c:v>3366</c:v>
                </c:pt>
                <c:pt idx="3366">
                  <c:v>3367</c:v>
                </c:pt>
                <c:pt idx="3367">
                  <c:v>3368</c:v>
                </c:pt>
                <c:pt idx="3368">
                  <c:v>3369</c:v>
                </c:pt>
                <c:pt idx="3369">
                  <c:v>3370</c:v>
                </c:pt>
                <c:pt idx="3370">
                  <c:v>3371</c:v>
                </c:pt>
                <c:pt idx="3371">
                  <c:v>3372</c:v>
                </c:pt>
                <c:pt idx="3372">
                  <c:v>3373</c:v>
                </c:pt>
                <c:pt idx="3373">
                  <c:v>3374</c:v>
                </c:pt>
                <c:pt idx="3374">
                  <c:v>3375</c:v>
                </c:pt>
                <c:pt idx="3375">
                  <c:v>3376</c:v>
                </c:pt>
                <c:pt idx="3376">
                  <c:v>3377</c:v>
                </c:pt>
                <c:pt idx="3377">
                  <c:v>3378</c:v>
                </c:pt>
                <c:pt idx="3378">
                  <c:v>3379</c:v>
                </c:pt>
                <c:pt idx="3379">
                  <c:v>3380</c:v>
                </c:pt>
                <c:pt idx="3380">
                  <c:v>3381</c:v>
                </c:pt>
                <c:pt idx="3381">
                  <c:v>3382</c:v>
                </c:pt>
                <c:pt idx="3382">
                  <c:v>3383</c:v>
                </c:pt>
                <c:pt idx="3383">
                  <c:v>3384</c:v>
                </c:pt>
                <c:pt idx="3384">
                  <c:v>3385</c:v>
                </c:pt>
                <c:pt idx="3385">
                  <c:v>3386</c:v>
                </c:pt>
                <c:pt idx="3386">
                  <c:v>3387</c:v>
                </c:pt>
                <c:pt idx="3387">
                  <c:v>3388</c:v>
                </c:pt>
                <c:pt idx="3388">
                  <c:v>3389</c:v>
                </c:pt>
                <c:pt idx="3389">
                  <c:v>3390</c:v>
                </c:pt>
                <c:pt idx="3390">
                  <c:v>3391</c:v>
                </c:pt>
                <c:pt idx="3391">
                  <c:v>3392</c:v>
                </c:pt>
                <c:pt idx="3392">
                  <c:v>3393</c:v>
                </c:pt>
                <c:pt idx="3393">
                  <c:v>3394</c:v>
                </c:pt>
                <c:pt idx="3394">
                  <c:v>3395</c:v>
                </c:pt>
                <c:pt idx="3395">
                  <c:v>3396</c:v>
                </c:pt>
                <c:pt idx="3396">
                  <c:v>3397</c:v>
                </c:pt>
                <c:pt idx="3397">
                  <c:v>3398</c:v>
                </c:pt>
                <c:pt idx="3398">
                  <c:v>3399</c:v>
                </c:pt>
                <c:pt idx="3399">
                  <c:v>3400</c:v>
                </c:pt>
                <c:pt idx="3400">
                  <c:v>3401</c:v>
                </c:pt>
                <c:pt idx="3401">
                  <c:v>3402</c:v>
                </c:pt>
                <c:pt idx="3402">
                  <c:v>3403</c:v>
                </c:pt>
                <c:pt idx="3403">
                  <c:v>3404</c:v>
                </c:pt>
                <c:pt idx="3404">
                  <c:v>3405</c:v>
                </c:pt>
                <c:pt idx="3405">
                  <c:v>3406</c:v>
                </c:pt>
                <c:pt idx="3406">
                  <c:v>3407</c:v>
                </c:pt>
                <c:pt idx="3407">
                  <c:v>3408</c:v>
                </c:pt>
                <c:pt idx="3408">
                  <c:v>3409</c:v>
                </c:pt>
                <c:pt idx="3409">
                  <c:v>3410</c:v>
                </c:pt>
                <c:pt idx="3410">
                  <c:v>3411</c:v>
                </c:pt>
                <c:pt idx="3411">
                  <c:v>3412</c:v>
                </c:pt>
                <c:pt idx="3412">
                  <c:v>3413</c:v>
                </c:pt>
                <c:pt idx="3413">
                  <c:v>3414</c:v>
                </c:pt>
                <c:pt idx="3414">
                  <c:v>3415</c:v>
                </c:pt>
                <c:pt idx="3415">
                  <c:v>3416</c:v>
                </c:pt>
                <c:pt idx="3416">
                  <c:v>3417</c:v>
                </c:pt>
                <c:pt idx="3417">
                  <c:v>3418</c:v>
                </c:pt>
                <c:pt idx="3418">
                  <c:v>3419</c:v>
                </c:pt>
                <c:pt idx="3419">
                  <c:v>3420</c:v>
                </c:pt>
                <c:pt idx="3420">
                  <c:v>3421</c:v>
                </c:pt>
                <c:pt idx="3421">
                  <c:v>3422</c:v>
                </c:pt>
                <c:pt idx="3422">
                  <c:v>3423</c:v>
                </c:pt>
                <c:pt idx="3423">
                  <c:v>3424</c:v>
                </c:pt>
                <c:pt idx="3424">
                  <c:v>3425</c:v>
                </c:pt>
                <c:pt idx="3425">
                  <c:v>3426</c:v>
                </c:pt>
                <c:pt idx="3426">
                  <c:v>3427</c:v>
                </c:pt>
                <c:pt idx="3427">
                  <c:v>3428</c:v>
                </c:pt>
                <c:pt idx="3428">
                  <c:v>3429</c:v>
                </c:pt>
                <c:pt idx="3429">
                  <c:v>3430</c:v>
                </c:pt>
                <c:pt idx="3430">
                  <c:v>3431</c:v>
                </c:pt>
                <c:pt idx="3431">
                  <c:v>3432</c:v>
                </c:pt>
                <c:pt idx="3432">
                  <c:v>3433</c:v>
                </c:pt>
                <c:pt idx="3433">
                  <c:v>3434</c:v>
                </c:pt>
                <c:pt idx="3434">
                  <c:v>3435</c:v>
                </c:pt>
                <c:pt idx="3435">
                  <c:v>3436</c:v>
                </c:pt>
                <c:pt idx="3436">
                  <c:v>3437</c:v>
                </c:pt>
                <c:pt idx="3437">
                  <c:v>3438</c:v>
                </c:pt>
                <c:pt idx="3438">
                  <c:v>3439</c:v>
                </c:pt>
                <c:pt idx="3439">
                  <c:v>3440</c:v>
                </c:pt>
                <c:pt idx="3440">
                  <c:v>3441</c:v>
                </c:pt>
                <c:pt idx="3441">
                  <c:v>3442</c:v>
                </c:pt>
                <c:pt idx="3442">
                  <c:v>3443</c:v>
                </c:pt>
                <c:pt idx="3443">
                  <c:v>3444</c:v>
                </c:pt>
                <c:pt idx="3444">
                  <c:v>3445</c:v>
                </c:pt>
                <c:pt idx="3445">
                  <c:v>3446</c:v>
                </c:pt>
                <c:pt idx="3446">
                  <c:v>3447</c:v>
                </c:pt>
                <c:pt idx="3447">
                  <c:v>3448</c:v>
                </c:pt>
                <c:pt idx="3448">
                  <c:v>3449</c:v>
                </c:pt>
                <c:pt idx="3449">
                  <c:v>3450</c:v>
                </c:pt>
                <c:pt idx="3450">
                  <c:v>3451</c:v>
                </c:pt>
                <c:pt idx="3451">
                  <c:v>3452</c:v>
                </c:pt>
                <c:pt idx="3452">
                  <c:v>3453</c:v>
                </c:pt>
                <c:pt idx="3453">
                  <c:v>3454</c:v>
                </c:pt>
                <c:pt idx="3454">
                  <c:v>3455</c:v>
                </c:pt>
                <c:pt idx="3455">
                  <c:v>3456</c:v>
                </c:pt>
                <c:pt idx="3456">
                  <c:v>3457</c:v>
                </c:pt>
                <c:pt idx="3457">
                  <c:v>3458</c:v>
                </c:pt>
                <c:pt idx="3458">
                  <c:v>3459</c:v>
                </c:pt>
                <c:pt idx="3459">
                  <c:v>3460</c:v>
                </c:pt>
                <c:pt idx="3460">
                  <c:v>3461</c:v>
                </c:pt>
                <c:pt idx="3461">
                  <c:v>3462</c:v>
                </c:pt>
                <c:pt idx="3462">
                  <c:v>3463</c:v>
                </c:pt>
                <c:pt idx="3463">
                  <c:v>3464</c:v>
                </c:pt>
                <c:pt idx="3464">
                  <c:v>3465</c:v>
                </c:pt>
                <c:pt idx="3465">
                  <c:v>3466</c:v>
                </c:pt>
                <c:pt idx="3466">
                  <c:v>3467</c:v>
                </c:pt>
                <c:pt idx="3467">
                  <c:v>3468</c:v>
                </c:pt>
                <c:pt idx="3468">
                  <c:v>3469</c:v>
                </c:pt>
                <c:pt idx="3469">
                  <c:v>3470</c:v>
                </c:pt>
                <c:pt idx="3470">
                  <c:v>3471</c:v>
                </c:pt>
                <c:pt idx="3471">
                  <c:v>3472</c:v>
                </c:pt>
                <c:pt idx="3472">
                  <c:v>3473</c:v>
                </c:pt>
                <c:pt idx="3473">
                  <c:v>3474</c:v>
                </c:pt>
                <c:pt idx="3474">
                  <c:v>3475</c:v>
                </c:pt>
                <c:pt idx="3475">
                  <c:v>3476</c:v>
                </c:pt>
                <c:pt idx="3476">
                  <c:v>3477</c:v>
                </c:pt>
                <c:pt idx="3477">
                  <c:v>3478</c:v>
                </c:pt>
                <c:pt idx="3478">
                  <c:v>3479</c:v>
                </c:pt>
                <c:pt idx="3479">
                  <c:v>3480</c:v>
                </c:pt>
                <c:pt idx="3480">
                  <c:v>3481</c:v>
                </c:pt>
                <c:pt idx="3481">
                  <c:v>3482</c:v>
                </c:pt>
                <c:pt idx="3482">
                  <c:v>3483</c:v>
                </c:pt>
                <c:pt idx="3483">
                  <c:v>3484</c:v>
                </c:pt>
                <c:pt idx="3484">
                  <c:v>3485</c:v>
                </c:pt>
                <c:pt idx="3485">
                  <c:v>3486</c:v>
                </c:pt>
                <c:pt idx="3486">
                  <c:v>3487</c:v>
                </c:pt>
                <c:pt idx="3487">
                  <c:v>3488</c:v>
                </c:pt>
                <c:pt idx="3488">
                  <c:v>3489</c:v>
                </c:pt>
                <c:pt idx="3489">
                  <c:v>3490</c:v>
                </c:pt>
                <c:pt idx="3490">
                  <c:v>3491</c:v>
                </c:pt>
                <c:pt idx="3491">
                  <c:v>3492</c:v>
                </c:pt>
                <c:pt idx="3492">
                  <c:v>3493</c:v>
                </c:pt>
                <c:pt idx="3493">
                  <c:v>3494</c:v>
                </c:pt>
                <c:pt idx="3494">
                  <c:v>3495</c:v>
                </c:pt>
                <c:pt idx="3495">
                  <c:v>3496</c:v>
                </c:pt>
                <c:pt idx="3496">
                  <c:v>3497</c:v>
                </c:pt>
                <c:pt idx="3497">
                  <c:v>3498</c:v>
                </c:pt>
                <c:pt idx="3498">
                  <c:v>3499</c:v>
                </c:pt>
                <c:pt idx="3499">
                  <c:v>3500</c:v>
                </c:pt>
                <c:pt idx="3500">
                  <c:v>3501</c:v>
                </c:pt>
                <c:pt idx="3501">
                  <c:v>3502</c:v>
                </c:pt>
                <c:pt idx="3502">
                  <c:v>3503</c:v>
                </c:pt>
                <c:pt idx="3503">
                  <c:v>3504</c:v>
                </c:pt>
                <c:pt idx="3504">
                  <c:v>3505</c:v>
                </c:pt>
                <c:pt idx="3505">
                  <c:v>3506</c:v>
                </c:pt>
                <c:pt idx="3506">
                  <c:v>3507</c:v>
                </c:pt>
                <c:pt idx="3507">
                  <c:v>3508</c:v>
                </c:pt>
                <c:pt idx="3508">
                  <c:v>3509</c:v>
                </c:pt>
                <c:pt idx="3509">
                  <c:v>3510</c:v>
                </c:pt>
                <c:pt idx="3510">
                  <c:v>3511</c:v>
                </c:pt>
                <c:pt idx="3511">
                  <c:v>3512</c:v>
                </c:pt>
                <c:pt idx="3512">
                  <c:v>3513</c:v>
                </c:pt>
                <c:pt idx="3513">
                  <c:v>3514</c:v>
                </c:pt>
                <c:pt idx="3514">
                  <c:v>3515</c:v>
                </c:pt>
                <c:pt idx="3515">
                  <c:v>3516</c:v>
                </c:pt>
                <c:pt idx="3516">
                  <c:v>3517</c:v>
                </c:pt>
                <c:pt idx="3517">
                  <c:v>3518</c:v>
                </c:pt>
                <c:pt idx="3518">
                  <c:v>3519</c:v>
                </c:pt>
                <c:pt idx="3519">
                  <c:v>3520</c:v>
                </c:pt>
                <c:pt idx="3520">
                  <c:v>3521</c:v>
                </c:pt>
                <c:pt idx="3521">
                  <c:v>3522</c:v>
                </c:pt>
                <c:pt idx="3522">
                  <c:v>3523</c:v>
                </c:pt>
                <c:pt idx="3523">
                  <c:v>3524</c:v>
                </c:pt>
                <c:pt idx="3524">
                  <c:v>3525</c:v>
                </c:pt>
                <c:pt idx="3525">
                  <c:v>3526</c:v>
                </c:pt>
                <c:pt idx="3526">
                  <c:v>3527</c:v>
                </c:pt>
                <c:pt idx="3527">
                  <c:v>3528</c:v>
                </c:pt>
                <c:pt idx="3528">
                  <c:v>3529</c:v>
                </c:pt>
                <c:pt idx="3529">
                  <c:v>3530</c:v>
                </c:pt>
                <c:pt idx="3530">
                  <c:v>3531</c:v>
                </c:pt>
                <c:pt idx="3531">
                  <c:v>3532</c:v>
                </c:pt>
                <c:pt idx="3532">
                  <c:v>3533</c:v>
                </c:pt>
                <c:pt idx="3533">
                  <c:v>3534</c:v>
                </c:pt>
                <c:pt idx="3534">
                  <c:v>3535</c:v>
                </c:pt>
                <c:pt idx="3535">
                  <c:v>3536</c:v>
                </c:pt>
                <c:pt idx="3536">
                  <c:v>3537</c:v>
                </c:pt>
                <c:pt idx="3537">
                  <c:v>3538</c:v>
                </c:pt>
                <c:pt idx="3538">
                  <c:v>3539</c:v>
                </c:pt>
                <c:pt idx="3539">
                  <c:v>3540</c:v>
                </c:pt>
                <c:pt idx="3540">
                  <c:v>3541</c:v>
                </c:pt>
                <c:pt idx="3541">
                  <c:v>3542</c:v>
                </c:pt>
                <c:pt idx="3542">
                  <c:v>3543</c:v>
                </c:pt>
                <c:pt idx="3543">
                  <c:v>3544</c:v>
                </c:pt>
                <c:pt idx="3544">
                  <c:v>3545</c:v>
                </c:pt>
                <c:pt idx="3545">
                  <c:v>3546</c:v>
                </c:pt>
                <c:pt idx="3546">
                  <c:v>3547</c:v>
                </c:pt>
                <c:pt idx="3547">
                  <c:v>3548</c:v>
                </c:pt>
                <c:pt idx="3548">
                  <c:v>3549</c:v>
                </c:pt>
                <c:pt idx="3549">
                  <c:v>3550</c:v>
                </c:pt>
                <c:pt idx="3550">
                  <c:v>3551</c:v>
                </c:pt>
                <c:pt idx="3551">
                  <c:v>3552</c:v>
                </c:pt>
                <c:pt idx="3552">
                  <c:v>3553</c:v>
                </c:pt>
                <c:pt idx="3553">
                  <c:v>3554</c:v>
                </c:pt>
                <c:pt idx="3554">
                  <c:v>3555</c:v>
                </c:pt>
                <c:pt idx="3555">
                  <c:v>3556</c:v>
                </c:pt>
                <c:pt idx="3556">
                  <c:v>3557</c:v>
                </c:pt>
                <c:pt idx="3557">
                  <c:v>3558</c:v>
                </c:pt>
                <c:pt idx="3558">
                  <c:v>3559</c:v>
                </c:pt>
                <c:pt idx="3559">
                  <c:v>3560</c:v>
                </c:pt>
                <c:pt idx="3560">
                  <c:v>3561</c:v>
                </c:pt>
                <c:pt idx="3561">
                  <c:v>3562</c:v>
                </c:pt>
                <c:pt idx="3562">
                  <c:v>3563</c:v>
                </c:pt>
                <c:pt idx="3563">
                  <c:v>3564</c:v>
                </c:pt>
                <c:pt idx="3564">
                  <c:v>3565</c:v>
                </c:pt>
                <c:pt idx="3565">
                  <c:v>3566</c:v>
                </c:pt>
                <c:pt idx="3566">
                  <c:v>3567</c:v>
                </c:pt>
                <c:pt idx="3567">
                  <c:v>3568</c:v>
                </c:pt>
                <c:pt idx="3568">
                  <c:v>3569</c:v>
                </c:pt>
                <c:pt idx="3569">
                  <c:v>3570</c:v>
                </c:pt>
                <c:pt idx="3570">
                  <c:v>3571</c:v>
                </c:pt>
                <c:pt idx="3571">
                  <c:v>3572</c:v>
                </c:pt>
                <c:pt idx="3572">
                  <c:v>3573</c:v>
                </c:pt>
                <c:pt idx="3573">
                  <c:v>3574</c:v>
                </c:pt>
                <c:pt idx="3574">
                  <c:v>3575</c:v>
                </c:pt>
                <c:pt idx="3575">
                  <c:v>3576</c:v>
                </c:pt>
                <c:pt idx="3576">
                  <c:v>3577</c:v>
                </c:pt>
                <c:pt idx="3577">
                  <c:v>3578</c:v>
                </c:pt>
                <c:pt idx="3578">
                  <c:v>3579</c:v>
                </c:pt>
                <c:pt idx="3579">
                  <c:v>3580</c:v>
                </c:pt>
                <c:pt idx="3580">
                  <c:v>3581</c:v>
                </c:pt>
                <c:pt idx="3581">
                  <c:v>3582</c:v>
                </c:pt>
                <c:pt idx="3582">
                  <c:v>3583</c:v>
                </c:pt>
                <c:pt idx="3583">
                  <c:v>3584</c:v>
                </c:pt>
                <c:pt idx="3584">
                  <c:v>3585</c:v>
                </c:pt>
                <c:pt idx="3585">
                  <c:v>3586</c:v>
                </c:pt>
                <c:pt idx="3586">
                  <c:v>3587</c:v>
                </c:pt>
                <c:pt idx="3587">
                  <c:v>3588</c:v>
                </c:pt>
                <c:pt idx="3588">
                  <c:v>3589</c:v>
                </c:pt>
                <c:pt idx="3589">
                  <c:v>3590</c:v>
                </c:pt>
                <c:pt idx="3590">
                  <c:v>3591</c:v>
                </c:pt>
                <c:pt idx="3591">
                  <c:v>3592</c:v>
                </c:pt>
                <c:pt idx="3592">
                  <c:v>3593</c:v>
                </c:pt>
                <c:pt idx="3593">
                  <c:v>3594</c:v>
                </c:pt>
                <c:pt idx="3594">
                  <c:v>3595</c:v>
                </c:pt>
                <c:pt idx="3595">
                  <c:v>3596</c:v>
                </c:pt>
                <c:pt idx="3596">
                  <c:v>3597</c:v>
                </c:pt>
                <c:pt idx="3597">
                  <c:v>3598</c:v>
                </c:pt>
                <c:pt idx="3598">
                  <c:v>3599</c:v>
                </c:pt>
                <c:pt idx="3599">
                  <c:v>3600</c:v>
                </c:pt>
                <c:pt idx="3600">
                  <c:v>3601</c:v>
                </c:pt>
                <c:pt idx="3601">
                  <c:v>3602</c:v>
                </c:pt>
                <c:pt idx="3602">
                  <c:v>3603</c:v>
                </c:pt>
                <c:pt idx="3603">
                  <c:v>3604</c:v>
                </c:pt>
                <c:pt idx="3604">
                  <c:v>3605</c:v>
                </c:pt>
                <c:pt idx="3605">
                  <c:v>3606</c:v>
                </c:pt>
                <c:pt idx="3606">
                  <c:v>3607</c:v>
                </c:pt>
                <c:pt idx="3607">
                  <c:v>3608</c:v>
                </c:pt>
                <c:pt idx="3608">
                  <c:v>3609</c:v>
                </c:pt>
                <c:pt idx="3609">
                  <c:v>3610</c:v>
                </c:pt>
                <c:pt idx="3610">
                  <c:v>3611</c:v>
                </c:pt>
                <c:pt idx="3611">
                  <c:v>3612</c:v>
                </c:pt>
                <c:pt idx="3612">
                  <c:v>3613</c:v>
                </c:pt>
                <c:pt idx="3613">
                  <c:v>3614</c:v>
                </c:pt>
                <c:pt idx="3614">
                  <c:v>3615</c:v>
                </c:pt>
                <c:pt idx="3615">
                  <c:v>3616</c:v>
                </c:pt>
                <c:pt idx="3616">
                  <c:v>3617</c:v>
                </c:pt>
                <c:pt idx="3617">
                  <c:v>3618</c:v>
                </c:pt>
                <c:pt idx="3618">
                  <c:v>3619</c:v>
                </c:pt>
                <c:pt idx="3619">
                  <c:v>3620</c:v>
                </c:pt>
                <c:pt idx="3620">
                  <c:v>3621</c:v>
                </c:pt>
                <c:pt idx="3621">
                  <c:v>3622</c:v>
                </c:pt>
                <c:pt idx="3622">
                  <c:v>3623</c:v>
                </c:pt>
                <c:pt idx="3623">
                  <c:v>3624</c:v>
                </c:pt>
                <c:pt idx="3624">
                  <c:v>3625</c:v>
                </c:pt>
                <c:pt idx="3625">
                  <c:v>3626</c:v>
                </c:pt>
                <c:pt idx="3626">
                  <c:v>3627</c:v>
                </c:pt>
                <c:pt idx="3627">
                  <c:v>3628</c:v>
                </c:pt>
                <c:pt idx="3628">
                  <c:v>3629</c:v>
                </c:pt>
                <c:pt idx="3629">
                  <c:v>3630</c:v>
                </c:pt>
                <c:pt idx="3630">
                  <c:v>3631</c:v>
                </c:pt>
                <c:pt idx="3631">
                  <c:v>3632</c:v>
                </c:pt>
                <c:pt idx="3632">
                  <c:v>3633</c:v>
                </c:pt>
                <c:pt idx="3633">
                  <c:v>3634</c:v>
                </c:pt>
                <c:pt idx="3634">
                  <c:v>3635</c:v>
                </c:pt>
                <c:pt idx="3635">
                  <c:v>3636</c:v>
                </c:pt>
                <c:pt idx="3636">
                  <c:v>3637</c:v>
                </c:pt>
                <c:pt idx="3637">
                  <c:v>3638</c:v>
                </c:pt>
                <c:pt idx="3638">
                  <c:v>3639</c:v>
                </c:pt>
                <c:pt idx="3639">
                  <c:v>3640</c:v>
                </c:pt>
                <c:pt idx="3640">
                  <c:v>3641</c:v>
                </c:pt>
                <c:pt idx="3641">
                  <c:v>3642</c:v>
                </c:pt>
                <c:pt idx="3642">
                  <c:v>3643</c:v>
                </c:pt>
                <c:pt idx="3643">
                  <c:v>3644</c:v>
                </c:pt>
                <c:pt idx="3644">
                  <c:v>3645</c:v>
                </c:pt>
                <c:pt idx="3645">
                  <c:v>3646</c:v>
                </c:pt>
                <c:pt idx="3646">
                  <c:v>3647</c:v>
                </c:pt>
                <c:pt idx="3647">
                  <c:v>3648</c:v>
                </c:pt>
                <c:pt idx="3648">
                  <c:v>3649</c:v>
                </c:pt>
                <c:pt idx="3649">
                  <c:v>3650</c:v>
                </c:pt>
                <c:pt idx="3650">
                  <c:v>3651</c:v>
                </c:pt>
                <c:pt idx="3651">
                  <c:v>3652</c:v>
                </c:pt>
                <c:pt idx="3652">
                  <c:v>3653</c:v>
                </c:pt>
                <c:pt idx="3653">
                  <c:v>3654</c:v>
                </c:pt>
                <c:pt idx="3654">
                  <c:v>3655</c:v>
                </c:pt>
                <c:pt idx="3655">
                  <c:v>3656</c:v>
                </c:pt>
                <c:pt idx="3656">
                  <c:v>3657</c:v>
                </c:pt>
                <c:pt idx="3657">
                  <c:v>3658</c:v>
                </c:pt>
                <c:pt idx="3658">
                  <c:v>3659</c:v>
                </c:pt>
                <c:pt idx="3659">
                  <c:v>3660</c:v>
                </c:pt>
                <c:pt idx="3660">
                  <c:v>3661</c:v>
                </c:pt>
                <c:pt idx="3661">
                  <c:v>3662</c:v>
                </c:pt>
                <c:pt idx="3662">
                  <c:v>3663</c:v>
                </c:pt>
                <c:pt idx="3663">
                  <c:v>3664</c:v>
                </c:pt>
                <c:pt idx="3664">
                  <c:v>3665</c:v>
                </c:pt>
                <c:pt idx="3665">
                  <c:v>3666</c:v>
                </c:pt>
                <c:pt idx="3666">
                  <c:v>3667</c:v>
                </c:pt>
                <c:pt idx="3667">
                  <c:v>3668</c:v>
                </c:pt>
                <c:pt idx="3668">
                  <c:v>3669</c:v>
                </c:pt>
                <c:pt idx="3669">
                  <c:v>3670</c:v>
                </c:pt>
                <c:pt idx="3670">
                  <c:v>3671</c:v>
                </c:pt>
                <c:pt idx="3671">
                  <c:v>3672</c:v>
                </c:pt>
                <c:pt idx="3672">
                  <c:v>3673</c:v>
                </c:pt>
                <c:pt idx="3673">
                  <c:v>3674</c:v>
                </c:pt>
                <c:pt idx="3674">
                  <c:v>3675</c:v>
                </c:pt>
                <c:pt idx="3675">
                  <c:v>3676</c:v>
                </c:pt>
                <c:pt idx="3676">
                  <c:v>3677</c:v>
                </c:pt>
                <c:pt idx="3677">
                  <c:v>3678</c:v>
                </c:pt>
                <c:pt idx="3678">
                  <c:v>3679</c:v>
                </c:pt>
                <c:pt idx="3679">
                  <c:v>3680</c:v>
                </c:pt>
                <c:pt idx="3680">
                  <c:v>3681</c:v>
                </c:pt>
                <c:pt idx="3681">
                  <c:v>3682</c:v>
                </c:pt>
                <c:pt idx="3682">
                  <c:v>3683</c:v>
                </c:pt>
                <c:pt idx="3683">
                  <c:v>3684</c:v>
                </c:pt>
                <c:pt idx="3684">
                  <c:v>3685</c:v>
                </c:pt>
                <c:pt idx="3685">
                  <c:v>3686</c:v>
                </c:pt>
                <c:pt idx="3686">
                  <c:v>3687</c:v>
                </c:pt>
                <c:pt idx="3687">
                  <c:v>3688</c:v>
                </c:pt>
                <c:pt idx="3688">
                  <c:v>3689</c:v>
                </c:pt>
                <c:pt idx="3689">
                  <c:v>3690</c:v>
                </c:pt>
                <c:pt idx="3690">
                  <c:v>3691</c:v>
                </c:pt>
                <c:pt idx="3691">
                  <c:v>3692</c:v>
                </c:pt>
                <c:pt idx="3692">
                  <c:v>3693</c:v>
                </c:pt>
                <c:pt idx="3693">
                  <c:v>3694</c:v>
                </c:pt>
                <c:pt idx="3694">
                  <c:v>3695</c:v>
                </c:pt>
                <c:pt idx="3695">
                  <c:v>3696</c:v>
                </c:pt>
                <c:pt idx="3696">
                  <c:v>3697</c:v>
                </c:pt>
                <c:pt idx="3697">
                  <c:v>3698</c:v>
                </c:pt>
                <c:pt idx="3698">
                  <c:v>3699</c:v>
                </c:pt>
                <c:pt idx="3699">
                  <c:v>3700</c:v>
                </c:pt>
                <c:pt idx="3700">
                  <c:v>3701</c:v>
                </c:pt>
                <c:pt idx="3701">
                  <c:v>3702</c:v>
                </c:pt>
                <c:pt idx="3702">
                  <c:v>3703</c:v>
                </c:pt>
                <c:pt idx="3703">
                  <c:v>3704</c:v>
                </c:pt>
                <c:pt idx="3704">
                  <c:v>3705</c:v>
                </c:pt>
                <c:pt idx="3705">
                  <c:v>3706</c:v>
                </c:pt>
                <c:pt idx="3706">
                  <c:v>3707</c:v>
                </c:pt>
                <c:pt idx="3707">
                  <c:v>3708</c:v>
                </c:pt>
                <c:pt idx="3708">
                  <c:v>3709</c:v>
                </c:pt>
                <c:pt idx="3709">
                  <c:v>3710</c:v>
                </c:pt>
                <c:pt idx="3710">
                  <c:v>3711</c:v>
                </c:pt>
                <c:pt idx="3711">
                  <c:v>3712</c:v>
                </c:pt>
                <c:pt idx="3712">
                  <c:v>3713</c:v>
                </c:pt>
                <c:pt idx="3713">
                  <c:v>3714</c:v>
                </c:pt>
                <c:pt idx="3714">
                  <c:v>3715</c:v>
                </c:pt>
                <c:pt idx="3715">
                  <c:v>3716</c:v>
                </c:pt>
                <c:pt idx="3716">
                  <c:v>3717</c:v>
                </c:pt>
                <c:pt idx="3717">
                  <c:v>3718</c:v>
                </c:pt>
                <c:pt idx="3718">
                  <c:v>3719</c:v>
                </c:pt>
                <c:pt idx="3719">
                  <c:v>3720</c:v>
                </c:pt>
                <c:pt idx="3720">
                  <c:v>3721</c:v>
                </c:pt>
                <c:pt idx="3721">
                  <c:v>3722</c:v>
                </c:pt>
                <c:pt idx="3722">
                  <c:v>3723</c:v>
                </c:pt>
                <c:pt idx="3723">
                  <c:v>3724</c:v>
                </c:pt>
                <c:pt idx="3724">
                  <c:v>3725</c:v>
                </c:pt>
                <c:pt idx="3725">
                  <c:v>3726</c:v>
                </c:pt>
                <c:pt idx="3726">
                  <c:v>3727</c:v>
                </c:pt>
                <c:pt idx="3727">
                  <c:v>3728</c:v>
                </c:pt>
                <c:pt idx="3728">
                  <c:v>3729</c:v>
                </c:pt>
                <c:pt idx="3729">
                  <c:v>3730</c:v>
                </c:pt>
                <c:pt idx="3730">
                  <c:v>3731</c:v>
                </c:pt>
                <c:pt idx="3731">
                  <c:v>3732</c:v>
                </c:pt>
                <c:pt idx="3732">
                  <c:v>3733</c:v>
                </c:pt>
                <c:pt idx="3733">
                  <c:v>3734</c:v>
                </c:pt>
                <c:pt idx="3734">
                  <c:v>3735</c:v>
                </c:pt>
                <c:pt idx="3735">
                  <c:v>3736</c:v>
                </c:pt>
                <c:pt idx="3736">
                  <c:v>3737</c:v>
                </c:pt>
                <c:pt idx="3737">
                  <c:v>3738</c:v>
                </c:pt>
                <c:pt idx="3738">
                  <c:v>3739</c:v>
                </c:pt>
                <c:pt idx="3739">
                  <c:v>3740</c:v>
                </c:pt>
                <c:pt idx="3740">
                  <c:v>3741</c:v>
                </c:pt>
                <c:pt idx="3741">
                  <c:v>3742</c:v>
                </c:pt>
                <c:pt idx="3742">
                  <c:v>3743</c:v>
                </c:pt>
                <c:pt idx="3743">
                  <c:v>3744</c:v>
                </c:pt>
                <c:pt idx="3744">
                  <c:v>3745</c:v>
                </c:pt>
                <c:pt idx="3745">
                  <c:v>3746</c:v>
                </c:pt>
                <c:pt idx="3746">
                  <c:v>3747</c:v>
                </c:pt>
                <c:pt idx="3747">
                  <c:v>3748</c:v>
                </c:pt>
                <c:pt idx="3748">
                  <c:v>3749</c:v>
                </c:pt>
                <c:pt idx="3749">
                  <c:v>3750</c:v>
                </c:pt>
                <c:pt idx="3750">
                  <c:v>3751</c:v>
                </c:pt>
                <c:pt idx="3751">
                  <c:v>3752</c:v>
                </c:pt>
                <c:pt idx="3752">
                  <c:v>3753</c:v>
                </c:pt>
                <c:pt idx="3753">
                  <c:v>3754</c:v>
                </c:pt>
                <c:pt idx="3754">
                  <c:v>3755</c:v>
                </c:pt>
                <c:pt idx="3755">
                  <c:v>3756</c:v>
                </c:pt>
                <c:pt idx="3756">
                  <c:v>3757</c:v>
                </c:pt>
                <c:pt idx="3757">
                  <c:v>3758</c:v>
                </c:pt>
                <c:pt idx="3758">
                  <c:v>3759</c:v>
                </c:pt>
                <c:pt idx="3759">
                  <c:v>3760</c:v>
                </c:pt>
                <c:pt idx="3760">
                  <c:v>3761</c:v>
                </c:pt>
                <c:pt idx="3761">
                  <c:v>3762</c:v>
                </c:pt>
                <c:pt idx="3762">
                  <c:v>3763</c:v>
                </c:pt>
                <c:pt idx="3763">
                  <c:v>3764</c:v>
                </c:pt>
                <c:pt idx="3764">
                  <c:v>3765</c:v>
                </c:pt>
                <c:pt idx="3765">
                  <c:v>3766</c:v>
                </c:pt>
                <c:pt idx="3766">
                  <c:v>3767</c:v>
                </c:pt>
                <c:pt idx="3767">
                  <c:v>3768</c:v>
                </c:pt>
                <c:pt idx="3768">
                  <c:v>3769</c:v>
                </c:pt>
                <c:pt idx="3769">
                  <c:v>3770</c:v>
                </c:pt>
                <c:pt idx="3770">
                  <c:v>3771</c:v>
                </c:pt>
                <c:pt idx="3771">
                  <c:v>3772</c:v>
                </c:pt>
                <c:pt idx="3772">
                  <c:v>3773</c:v>
                </c:pt>
                <c:pt idx="3773">
                  <c:v>3774</c:v>
                </c:pt>
                <c:pt idx="3774">
                  <c:v>3775</c:v>
                </c:pt>
                <c:pt idx="3775">
                  <c:v>3776</c:v>
                </c:pt>
                <c:pt idx="3776">
                  <c:v>3777</c:v>
                </c:pt>
                <c:pt idx="3777">
                  <c:v>3778</c:v>
                </c:pt>
                <c:pt idx="3778">
                  <c:v>3779</c:v>
                </c:pt>
                <c:pt idx="3779">
                  <c:v>3780</c:v>
                </c:pt>
                <c:pt idx="3780">
                  <c:v>3781</c:v>
                </c:pt>
                <c:pt idx="3781">
                  <c:v>3782</c:v>
                </c:pt>
                <c:pt idx="3782">
                  <c:v>3783</c:v>
                </c:pt>
                <c:pt idx="3783">
                  <c:v>3784</c:v>
                </c:pt>
                <c:pt idx="3784">
                  <c:v>3785</c:v>
                </c:pt>
                <c:pt idx="3785">
                  <c:v>3786</c:v>
                </c:pt>
                <c:pt idx="3786">
                  <c:v>3787</c:v>
                </c:pt>
                <c:pt idx="3787">
                  <c:v>3788</c:v>
                </c:pt>
                <c:pt idx="3788">
                  <c:v>3789</c:v>
                </c:pt>
                <c:pt idx="3789">
                  <c:v>3790</c:v>
                </c:pt>
                <c:pt idx="3790">
                  <c:v>3791</c:v>
                </c:pt>
                <c:pt idx="3791">
                  <c:v>3792</c:v>
                </c:pt>
                <c:pt idx="3792">
                  <c:v>3793</c:v>
                </c:pt>
                <c:pt idx="3793">
                  <c:v>3794</c:v>
                </c:pt>
                <c:pt idx="3794">
                  <c:v>3795</c:v>
                </c:pt>
                <c:pt idx="3795">
                  <c:v>3796</c:v>
                </c:pt>
                <c:pt idx="3796">
                  <c:v>3797</c:v>
                </c:pt>
                <c:pt idx="3797">
                  <c:v>3798</c:v>
                </c:pt>
                <c:pt idx="3798">
                  <c:v>3799</c:v>
                </c:pt>
                <c:pt idx="3799">
                  <c:v>3800</c:v>
                </c:pt>
                <c:pt idx="3800">
                  <c:v>3801</c:v>
                </c:pt>
                <c:pt idx="3801">
                  <c:v>3802</c:v>
                </c:pt>
                <c:pt idx="3802">
                  <c:v>3803</c:v>
                </c:pt>
                <c:pt idx="3803">
                  <c:v>3804</c:v>
                </c:pt>
                <c:pt idx="3804">
                  <c:v>3805</c:v>
                </c:pt>
                <c:pt idx="3805">
                  <c:v>3806</c:v>
                </c:pt>
                <c:pt idx="3806">
                  <c:v>3807</c:v>
                </c:pt>
                <c:pt idx="3807">
                  <c:v>3808</c:v>
                </c:pt>
                <c:pt idx="3808">
                  <c:v>3809</c:v>
                </c:pt>
                <c:pt idx="3809">
                  <c:v>3810</c:v>
                </c:pt>
                <c:pt idx="3810">
                  <c:v>3811</c:v>
                </c:pt>
                <c:pt idx="3811">
                  <c:v>3812</c:v>
                </c:pt>
                <c:pt idx="3812">
                  <c:v>3813</c:v>
                </c:pt>
                <c:pt idx="3813">
                  <c:v>3814</c:v>
                </c:pt>
                <c:pt idx="3814">
                  <c:v>3815</c:v>
                </c:pt>
                <c:pt idx="3815">
                  <c:v>3816</c:v>
                </c:pt>
                <c:pt idx="3816">
                  <c:v>3817</c:v>
                </c:pt>
                <c:pt idx="3817">
                  <c:v>3818</c:v>
                </c:pt>
                <c:pt idx="3818">
                  <c:v>3819</c:v>
                </c:pt>
                <c:pt idx="3819">
                  <c:v>3820</c:v>
                </c:pt>
                <c:pt idx="3820">
                  <c:v>3821</c:v>
                </c:pt>
                <c:pt idx="3821">
                  <c:v>3822</c:v>
                </c:pt>
                <c:pt idx="3822">
                  <c:v>3823</c:v>
                </c:pt>
                <c:pt idx="3823">
                  <c:v>3824</c:v>
                </c:pt>
                <c:pt idx="3824">
                  <c:v>3825</c:v>
                </c:pt>
                <c:pt idx="3825">
                  <c:v>3826</c:v>
                </c:pt>
                <c:pt idx="3826">
                  <c:v>3827</c:v>
                </c:pt>
                <c:pt idx="3827">
                  <c:v>3828</c:v>
                </c:pt>
                <c:pt idx="3828">
                  <c:v>3829</c:v>
                </c:pt>
                <c:pt idx="3829">
                  <c:v>3830</c:v>
                </c:pt>
                <c:pt idx="3830">
                  <c:v>3831</c:v>
                </c:pt>
                <c:pt idx="3831">
                  <c:v>3832</c:v>
                </c:pt>
                <c:pt idx="3832">
                  <c:v>3833</c:v>
                </c:pt>
                <c:pt idx="3833">
                  <c:v>3834</c:v>
                </c:pt>
                <c:pt idx="3834">
                  <c:v>3835</c:v>
                </c:pt>
                <c:pt idx="3835">
                  <c:v>3836</c:v>
                </c:pt>
                <c:pt idx="3836">
                  <c:v>3837</c:v>
                </c:pt>
                <c:pt idx="3837">
                  <c:v>3838</c:v>
                </c:pt>
                <c:pt idx="3838">
                  <c:v>3839</c:v>
                </c:pt>
                <c:pt idx="3839">
                  <c:v>3840</c:v>
                </c:pt>
                <c:pt idx="3840">
                  <c:v>3841</c:v>
                </c:pt>
                <c:pt idx="3841">
                  <c:v>3842</c:v>
                </c:pt>
                <c:pt idx="3842">
                  <c:v>3843</c:v>
                </c:pt>
                <c:pt idx="3843">
                  <c:v>3844</c:v>
                </c:pt>
                <c:pt idx="3844">
                  <c:v>3845</c:v>
                </c:pt>
                <c:pt idx="3845">
                  <c:v>3846</c:v>
                </c:pt>
                <c:pt idx="3846">
                  <c:v>3847</c:v>
                </c:pt>
                <c:pt idx="3847">
                  <c:v>3848</c:v>
                </c:pt>
                <c:pt idx="3848">
                  <c:v>3849</c:v>
                </c:pt>
                <c:pt idx="3849">
                  <c:v>3850</c:v>
                </c:pt>
                <c:pt idx="3850">
                  <c:v>3851</c:v>
                </c:pt>
                <c:pt idx="3851">
                  <c:v>3852</c:v>
                </c:pt>
                <c:pt idx="3852">
                  <c:v>3853</c:v>
                </c:pt>
                <c:pt idx="3853">
                  <c:v>3854</c:v>
                </c:pt>
                <c:pt idx="3854">
                  <c:v>3855</c:v>
                </c:pt>
                <c:pt idx="3855">
                  <c:v>3856</c:v>
                </c:pt>
                <c:pt idx="3856">
                  <c:v>3857</c:v>
                </c:pt>
                <c:pt idx="3857">
                  <c:v>3858</c:v>
                </c:pt>
                <c:pt idx="3858">
                  <c:v>3859</c:v>
                </c:pt>
                <c:pt idx="3859">
                  <c:v>3860</c:v>
                </c:pt>
                <c:pt idx="3860">
                  <c:v>3861</c:v>
                </c:pt>
                <c:pt idx="3861">
                  <c:v>3862</c:v>
                </c:pt>
                <c:pt idx="3862">
                  <c:v>3863</c:v>
                </c:pt>
                <c:pt idx="3863">
                  <c:v>3864</c:v>
                </c:pt>
                <c:pt idx="3864">
                  <c:v>3865</c:v>
                </c:pt>
                <c:pt idx="3865">
                  <c:v>3866</c:v>
                </c:pt>
                <c:pt idx="3866">
                  <c:v>3867</c:v>
                </c:pt>
                <c:pt idx="3867">
                  <c:v>3868</c:v>
                </c:pt>
                <c:pt idx="3868">
                  <c:v>3869</c:v>
                </c:pt>
                <c:pt idx="3869">
                  <c:v>3870</c:v>
                </c:pt>
                <c:pt idx="3870">
                  <c:v>3871</c:v>
                </c:pt>
                <c:pt idx="3871">
                  <c:v>3872</c:v>
                </c:pt>
                <c:pt idx="3872">
                  <c:v>3873</c:v>
                </c:pt>
                <c:pt idx="3873">
                  <c:v>3874</c:v>
                </c:pt>
                <c:pt idx="3874">
                  <c:v>3875</c:v>
                </c:pt>
                <c:pt idx="3875">
                  <c:v>3876</c:v>
                </c:pt>
                <c:pt idx="3876">
                  <c:v>3877</c:v>
                </c:pt>
                <c:pt idx="3877">
                  <c:v>3878</c:v>
                </c:pt>
                <c:pt idx="3878">
                  <c:v>3879</c:v>
                </c:pt>
                <c:pt idx="3879">
                  <c:v>3880</c:v>
                </c:pt>
                <c:pt idx="3880">
                  <c:v>3881</c:v>
                </c:pt>
                <c:pt idx="3881">
                  <c:v>3882</c:v>
                </c:pt>
                <c:pt idx="3882">
                  <c:v>3883</c:v>
                </c:pt>
                <c:pt idx="3883">
                  <c:v>3884</c:v>
                </c:pt>
                <c:pt idx="3884">
                  <c:v>3885</c:v>
                </c:pt>
                <c:pt idx="3885">
                  <c:v>3886</c:v>
                </c:pt>
                <c:pt idx="3886">
                  <c:v>3887</c:v>
                </c:pt>
                <c:pt idx="3887">
                  <c:v>3888</c:v>
                </c:pt>
                <c:pt idx="3888">
                  <c:v>3889</c:v>
                </c:pt>
                <c:pt idx="3889">
                  <c:v>3890</c:v>
                </c:pt>
                <c:pt idx="3890">
                  <c:v>3891</c:v>
                </c:pt>
                <c:pt idx="3891">
                  <c:v>3892</c:v>
                </c:pt>
                <c:pt idx="3892">
                  <c:v>3893</c:v>
                </c:pt>
                <c:pt idx="3893">
                  <c:v>3894</c:v>
                </c:pt>
                <c:pt idx="3894">
                  <c:v>3895</c:v>
                </c:pt>
                <c:pt idx="3895">
                  <c:v>3896</c:v>
                </c:pt>
                <c:pt idx="3896">
                  <c:v>3897</c:v>
                </c:pt>
                <c:pt idx="3897">
                  <c:v>3898</c:v>
                </c:pt>
                <c:pt idx="3898">
                  <c:v>3899</c:v>
                </c:pt>
                <c:pt idx="3899">
                  <c:v>3900</c:v>
                </c:pt>
                <c:pt idx="3900">
                  <c:v>3901</c:v>
                </c:pt>
                <c:pt idx="3901">
                  <c:v>3902</c:v>
                </c:pt>
                <c:pt idx="3902">
                  <c:v>3903</c:v>
                </c:pt>
                <c:pt idx="3903">
                  <c:v>3904</c:v>
                </c:pt>
                <c:pt idx="3904">
                  <c:v>3905</c:v>
                </c:pt>
                <c:pt idx="3905">
                  <c:v>3906</c:v>
                </c:pt>
                <c:pt idx="3906">
                  <c:v>3907</c:v>
                </c:pt>
                <c:pt idx="3907">
                  <c:v>3908</c:v>
                </c:pt>
                <c:pt idx="3908">
                  <c:v>3909</c:v>
                </c:pt>
                <c:pt idx="3909">
                  <c:v>3910</c:v>
                </c:pt>
                <c:pt idx="3910">
                  <c:v>3911</c:v>
                </c:pt>
                <c:pt idx="3911">
                  <c:v>3912</c:v>
                </c:pt>
                <c:pt idx="3912">
                  <c:v>3913</c:v>
                </c:pt>
                <c:pt idx="3913">
                  <c:v>3914</c:v>
                </c:pt>
                <c:pt idx="3914">
                  <c:v>3915</c:v>
                </c:pt>
                <c:pt idx="3915">
                  <c:v>3916</c:v>
                </c:pt>
                <c:pt idx="3916">
                  <c:v>3917</c:v>
                </c:pt>
                <c:pt idx="3917">
                  <c:v>3918</c:v>
                </c:pt>
                <c:pt idx="3918">
                  <c:v>3919</c:v>
                </c:pt>
                <c:pt idx="3919">
                  <c:v>3920</c:v>
                </c:pt>
                <c:pt idx="3920">
                  <c:v>3921</c:v>
                </c:pt>
                <c:pt idx="3921">
                  <c:v>3922</c:v>
                </c:pt>
                <c:pt idx="3922">
                  <c:v>3923</c:v>
                </c:pt>
                <c:pt idx="3923">
                  <c:v>3924</c:v>
                </c:pt>
                <c:pt idx="3924">
                  <c:v>3925</c:v>
                </c:pt>
                <c:pt idx="3925">
                  <c:v>3926</c:v>
                </c:pt>
                <c:pt idx="3926">
                  <c:v>3927</c:v>
                </c:pt>
                <c:pt idx="3927">
                  <c:v>3928</c:v>
                </c:pt>
                <c:pt idx="3928">
                  <c:v>3929</c:v>
                </c:pt>
                <c:pt idx="3929">
                  <c:v>3930</c:v>
                </c:pt>
                <c:pt idx="3930">
                  <c:v>3931</c:v>
                </c:pt>
                <c:pt idx="3931">
                  <c:v>3932</c:v>
                </c:pt>
                <c:pt idx="3932">
                  <c:v>3933</c:v>
                </c:pt>
                <c:pt idx="3933">
                  <c:v>3934</c:v>
                </c:pt>
                <c:pt idx="3934">
                  <c:v>3935</c:v>
                </c:pt>
                <c:pt idx="3935">
                  <c:v>3936</c:v>
                </c:pt>
                <c:pt idx="3936">
                  <c:v>3937</c:v>
                </c:pt>
                <c:pt idx="3937">
                  <c:v>3938</c:v>
                </c:pt>
                <c:pt idx="3938">
                  <c:v>3939</c:v>
                </c:pt>
                <c:pt idx="3939">
                  <c:v>3940</c:v>
                </c:pt>
                <c:pt idx="3940">
                  <c:v>3941</c:v>
                </c:pt>
              </c:numCache>
            </c:numRef>
          </c:xVal>
          <c:yVal>
            <c:numRef>
              <c:f>Sheet1!$L$2:$L$7758</c:f>
              <c:numCache>
                <c:formatCode>General</c:formatCode>
                <c:ptCount val="7757"/>
                <c:pt idx="0">
                  <c:v>2.2238272289996641</c:v>
                </c:pt>
                <c:pt idx="1">
                  <c:v>2.3533464227175283</c:v>
                </c:pt>
                <c:pt idx="2">
                  <c:v>1.4064464654600761</c:v>
                </c:pt>
                <c:pt idx="3">
                  <c:v>1.3234494249432682</c:v>
                </c:pt>
                <c:pt idx="4">
                  <c:v>0.32330690817388152</c:v>
                </c:pt>
                <c:pt idx="5">
                  <c:v>4.9122559273806488E-2</c:v>
                </c:pt>
                <c:pt idx="6">
                  <c:v>-0.60955019310706682</c:v>
                </c:pt>
                <c:pt idx="7">
                  <c:v>6.9793678475593701E-3</c:v>
                </c:pt>
                <c:pt idx="8">
                  <c:v>-0.31599325517144283</c:v>
                </c:pt>
                <c:pt idx="9">
                  <c:v>-0.42652070701107991</c:v>
                </c:pt>
                <c:pt idx="10">
                  <c:v>-0.52262324261138637</c:v>
                </c:pt>
                <c:pt idx="11">
                  <c:v>-0.58415981645385529</c:v>
                </c:pt>
                <c:pt idx="12">
                  <c:v>-0.47415976045757091</c:v>
                </c:pt>
                <c:pt idx="13">
                  <c:v>-0.82041708190034868</c:v>
                </c:pt>
                <c:pt idx="14">
                  <c:v>-0.63217901713137348</c:v>
                </c:pt>
                <c:pt idx="15">
                  <c:v>-0.3729124671659978</c:v>
                </c:pt>
                <c:pt idx="16">
                  <c:v>-0.54550436574740679</c:v>
                </c:pt>
                <c:pt idx="17">
                  <c:v>-0.48097067097898627</c:v>
                </c:pt>
                <c:pt idx="18">
                  <c:v>-0.39064004999429525</c:v>
                </c:pt>
                <c:pt idx="19">
                  <c:v>-0.58964928140643469</c:v>
                </c:pt>
                <c:pt idx="20">
                  <c:v>-0.37475358772196543</c:v>
                </c:pt>
                <c:pt idx="21">
                  <c:v>-0.46072547801718766</c:v>
                </c:pt>
                <c:pt idx="22">
                  <c:v>-0.824183083335428</c:v>
                </c:pt>
                <c:pt idx="23">
                  <c:v>-0.40639066047742922</c:v>
                </c:pt>
                <c:pt idx="24">
                  <c:v>-0.72038515858379171</c:v>
                </c:pt>
                <c:pt idx="25">
                  <c:v>-0.84181602026591751</c:v>
                </c:pt>
                <c:pt idx="26">
                  <c:v>-0.74462764561453731</c:v>
                </c:pt>
                <c:pt idx="27">
                  <c:v>-0.85853768092043481</c:v>
                </c:pt>
                <c:pt idx="28">
                  <c:v>-1.1358188082611687</c:v>
                </c:pt>
                <c:pt idx="29">
                  <c:v>-0.719101432387248</c:v>
                </c:pt>
                <c:pt idx="30">
                  <c:v>7.3802274808798529E-3</c:v>
                </c:pt>
                <c:pt idx="31">
                  <c:v>-0.20760561680321921</c:v>
                </c:pt>
                <c:pt idx="32">
                  <c:v>-0.58113157723167497</c:v>
                </c:pt>
                <c:pt idx="33">
                  <c:v>-0.93112370303403136</c:v>
                </c:pt>
                <c:pt idx="34">
                  <c:v>-0.46306446736257278</c:v>
                </c:pt>
                <c:pt idx="35">
                  <c:v>-0.48964703175076174</c:v>
                </c:pt>
                <c:pt idx="36">
                  <c:v>-0.91816450818582585</c:v>
                </c:pt>
                <c:pt idx="37">
                  <c:v>-0.62524524736056186</c:v>
                </c:pt>
                <c:pt idx="38">
                  <c:v>-0.71490997598411266</c:v>
                </c:pt>
                <c:pt idx="39">
                  <c:v>-0.51288463724508127</c:v>
                </c:pt>
                <c:pt idx="40">
                  <c:v>-0.38635814882579389</c:v>
                </c:pt>
                <c:pt idx="41">
                  <c:v>-0.37304175897390213</c:v>
                </c:pt>
                <c:pt idx="42">
                  <c:v>-0.43735750332898338</c:v>
                </c:pt>
                <c:pt idx="43">
                  <c:v>-0.47978116598130782</c:v>
                </c:pt>
                <c:pt idx="44">
                  <c:v>-0.56645619041517659</c:v>
                </c:pt>
                <c:pt idx="45">
                  <c:v>-0.49158105104885053</c:v>
                </c:pt>
                <c:pt idx="46">
                  <c:v>-0.39221252210694946</c:v>
                </c:pt>
                <c:pt idx="47">
                  <c:v>-0.35330778112363515</c:v>
                </c:pt>
                <c:pt idx="48">
                  <c:v>-0.40635800048198778</c:v>
                </c:pt>
                <c:pt idx="49">
                  <c:v>-0.41854955947830952</c:v>
                </c:pt>
                <c:pt idx="50">
                  <c:v>-0.66601516438222763</c:v>
                </c:pt>
                <c:pt idx="51">
                  <c:v>-0.38509992254811554</c:v>
                </c:pt>
                <c:pt idx="52">
                  <c:v>-0.54505410423650869</c:v>
                </c:pt>
                <c:pt idx="53">
                  <c:v>-0.31059904061188082</c:v>
                </c:pt>
                <c:pt idx="54">
                  <c:v>-0.140800925566964</c:v>
                </c:pt>
                <c:pt idx="55">
                  <c:v>-0.48471568367973727</c:v>
                </c:pt>
                <c:pt idx="56">
                  <c:v>-0.44960858266658299</c:v>
                </c:pt>
                <c:pt idx="57">
                  <c:v>-0.38363236445815296</c:v>
                </c:pt>
                <c:pt idx="58">
                  <c:v>-0.30246630295434063</c:v>
                </c:pt>
                <c:pt idx="59">
                  <c:v>-0.39431157080156432</c:v>
                </c:pt>
                <c:pt idx="60">
                  <c:v>-0.27991505246085513</c:v>
                </c:pt>
                <c:pt idx="61">
                  <c:v>-0.38970118211956173</c:v>
                </c:pt>
                <c:pt idx="62">
                  <c:v>-0.38127627496102878</c:v>
                </c:pt>
                <c:pt idx="63">
                  <c:v>-0.45530749172273399</c:v>
                </c:pt>
                <c:pt idx="64">
                  <c:v>-0.66460681149056455</c:v>
                </c:pt>
                <c:pt idx="65">
                  <c:v>-0.23689123434920134</c:v>
                </c:pt>
                <c:pt idx="66">
                  <c:v>-0.73063493850813455</c:v>
                </c:pt>
                <c:pt idx="67">
                  <c:v>-0.57429694895936301</c:v>
                </c:pt>
                <c:pt idx="68">
                  <c:v>-0.70706724605031912</c:v>
                </c:pt>
                <c:pt idx="69">
                  <c:v>-0.52944679825059904</c:v>
                </c:pt>
                <c:pt idx="70">
                  <c:v>-0.28861367950741013</c:v>
                </c:pt>
                <c:pt idx="71">
                  <c:v>-0.17540570081437945</c:v>
                </c:pt>
                <c:pt idx="72">
                  <c:v>-0.23122042891201566</c:v>
                </c:pt>
                <c:pt idx="73">
                  <c:v>-0.21081362971484552</c:v>
                </c:pt>
                <c:pt idx="74">
                  <c:v>-0.23114862973756534</c:v>
                </c:pt>
                <c:pt idx="75">
                  <c:v>-0.17211608551417346</c:v>
                </c:pt>
                <c:pt idx="76">
                  <c:v>-0.22993810044413809</c:v>
                </c:pt>
                <c:pt idx="77">
                  <c:v>-8.4971617489792983E-2</c:v>
                </c:pt>
                <c:pt idx="78">
                  <c:v>-0.5542969814489096</c:v>
                </c:pt>
                <c:pt idx="79">
                  <c:v>-0.58843664127847806</c:v>
                </c:pt>
                <c:pt idx="80">
                  <c:v>-0.18846453455725332</c:v>
                </c:pt>
                <c:pt idx="81">
                  <c:v>1.6842638855019132E-2</c:v>
                </c:pt>
                <c:pt idx="82">
                  <c:v>-4.1446100810960118E-2</c:v>
                </c:pt>
                <c:pt idx="83">
                  <c:v>-6.3452451589451897E-2</c:v>
                </c:pt>
                <c:pt idx="84">
                  <c:v>-0.16093300253645637</c:v>
                </c:pt>
                <c:pt idx="85">
                  <c:v>-1.8821562977477946E-2</c:v>
                </c:pt>
                <c:pt idx="86">
                  <c:v>2.343222043011961E-2</c:v>
                </c:pt>
                <c:pt idx="87">
                  <c:v>-5.3575187412135961E-2</c:v>
                </c:pt>
                <c:pt idx="88">
                  <c:v>-1.5261698836588344E-2</c:v>
                </c:pt>
                <c:pt idx="89">
                  <c:v>0.191239327630921</c:v>
                </c:pt>
                <c:pt idx="90">
                  <c:v>-4.5665691069496361E-2</c:v>
                </c:pt>
                <c:pt idx="91">
                  <c:v>-7.5033683438796572E-2</c:v>
                </c:pt>
                <c:pt idx="92">
                  <c:v>-0.17852018327935149</c:v>
                </c:pt>
                <c:pt idx="93">
                  <c:v>5.3410054542790686E-2</c:v>
                </c:pt>
                <c:pt idx="94">
                  <c:v>5.4034093835342301E-2</c:v>
                </c:pt>
                <c:pt idx="95">
                  <c:v>-3.6806419118740052E-2</c:v>
                </c:pt>
                <c:pt idx="96">
                  <c:v>0.10668045457393749</c:v>
                </c:pt>
                <c:pt idx="97">
                  <c:v>-1.4649717356696179E-2</c:v>
                </c:pt>
                <c:pt idx="98">
                  <c:v>3.5206824094691225E-2</c:v>
                </c:pt>
                <c:pt idx="99">
                  <c:v>7.5928515874801317E-2</c:v>
                </c:pt>
                <c:pt idx="100">
                  <c:v>0.11352590739265311</c:v>
                </c:pt>
                <c:pt idx="101">
                  <c:v>4.2849320376125988E-2</c:v>
                </c:pt>
                <c:pt idx="102">
                  <c:v>-5.5571248566210762E-2</c:v>
                </c:pt>
                <c:pt idx="103">
                  <c:v>-0.19964330092614446</c:v>
                </c:pt>
                <c:pt idx="104">
                  <c:v>0.27582620769719401</c:v>
                </c:pt>
                <c:pt idx="105">
                  <c:v>2.5165922028702603E-2</c:v>
                </c:pt>
                <c:pt idx="106">
                  <c:v>0.12420359196105846</c:v>
                </c:pt>
                <c:pt idx="107">
                  <c:v>-0.17630396029642004</c:v>
                </c:pt>
                <c:pt idx="108">
                  <c:v>-2.6087293923660049E-2</c:v>
                </c:pt>
                <c:pt idx="109">
                  <c:v>0.47065460438815432</c:v>
                </c:pt>
                <c:pt idx="110">
                  <c:v>-3.5788714932638577E-2</c:v>
                </c:pt>
                <c:pt idx="111">
                  <c:v>-0.1032598181201605</c:v>
                </c:pt>
                <c:pt idx="112">
                  <c:v>0.10739372719676954</c:v>
                </c:pt>
                <c:pt idx="113">
                  <c:v>4.7243569635702087E-3</c:v>
                </c:pt>
                <c:pt idx="114">
                  <c:v>4.5532615080401406E-2</c:v>
                </c:pt>
                <c:pt idx="115">
                  <c:v>-2.6925825444856777E-2</c:v>
                </c:pt>
                <c:pt idx="116">
                  <c:v>0.17761587814039137</c:v>
                </c:pt>
                <c:pt idx="117">
                  <c:v>3.8093456550647442E-2</c:v>
                </c:pt>
                <c:pt idx="118">
                  <c:v>-0.1518922396994915</c:v>
                </c:pt>
                <c:pt idx="119">
                  <c:v>0.22463042169104108</c:v>
                </c:pt>
                <c:pt idx="120">
                  <c:v>-3.0636177592247016E-2</c:v>
                </c:pt>
                <c:pt idx="121">
                  <c:v>2.7476888945221489E-2</c:v>
                </c:pt>
                <c:pt idx="122">
                  <c:v>0.29813618709504386</c:v>
                </c:pt>
                <c:pt idx="123">
                  <c:v>0.12469297513050259</c:v>
                </c:pt>
                <c:pt idx="124">
                  <c:v>0.22604692325335352</c:v>
                </c:pt>
                <c:pt idx="125">
                  <c:v>0.17127763941379159</c:v>
                </c:pt>
                <c:pt idx="126">
                  <c:v>-0.13171761542167815</c:v>
                </c:pt>
                <c:pt idx="127">
                  <c:v>7.8781434376895554E-2</c:v>
                </c:pt>
                <c:pt idx="128">
                  <c:v>0.11778211130444305</c:v>
                </c:pt>
                <c:pt idx="129">
                  <c:v>5.3610096165879195E-2</c:v>
                </c:pt>
                <c:pt idx="130">
                  <c:v>0.44023582327474831</c:v>
                </c:pt>
                <c:pt idx="131">
                  <c:v>0.14536738758667012</c:v>
                </c:pt>
                <c:pt idx="132">
                  <c:v>-3.904676684489683E-2</c:v>
                </c:pt>
                <c:pt idx="133">
                  <c:v>0.41506045547591297</c:v>
                </c:pt>
                <c:pt idx="134">
                  <c:v>-0.12689416541817877</c:v>
                </c:pt>
                <c:pt idx="135">
                  <c:v>0.12221242839716151</c:v>
                </c:pt>
                <c:pt idx="136">
                  <c:v>0.18410406006839075</c:v>
                </c:pt>
                <c:pt idx="137">
                  <c:v>0.35993060817847145</c:v>
                </c:pt>
                <c:pt idx="138">
                  <c:v>0.22966689068418811</c:v>
                </c:pt>
                <c:pt idx="139">
                  <c:v>0.44223371617158058</c:v>
                </c:pt>
                <c:pt idx="140">
                  <c:v>0.19342185823858493</c:v>
                </c:pt>
                <c:pt idx="141">
                  <c:v>0.33252402714708529</c:v>
                </c:pt>
                <c:pt idx="142">
                  <c:v>0.16441727267102468</c:v>
                </c:pt>
                <c:pt idx="143">
                  <c:v>9.4100069678870746E-2</c:v>
                </c:pt>
                <c:pt idx="144">
                  <c:v>0.26658991890520234</c:v>
                </c:pt>
                <c:pt idx="145">
                  <c:v>0.24561954123890617</c:v>
                </c:pt>
                <c:pt idx="146">
                  <c:v>0.17301537257240485</c:v>
                </c:pt>
                <c:pt idx="147">
                  <c:v>0.30580055908014936</c:v>
                </c:pt>
                <c:pt idx="148">
                  <c:v>0.32553168421467493</c:v>
                </c:pt>
                <c:pt idx="149">
                  <c:v>0.36560129405189823</c:v>
                </c:pt>
                <c:pt idx="150">
                  <c:v>0.30712155887305803</c:v>
                </c:pt>
                <c:pt idx="151">
                  <c:v>0.27042178685032781</c:v>
                </c:pt>
                <c:pt idx="152">
                  <c:v>0.18222047122852247</c:v>
                </c:pt>
                <c:pt idx="153">
                  <c:v>0.22897704802274932</c:v>
                </c:pt>
                <c:pt idx="154">
                  <c:v>0.36287798844423236</c:v>
                </c:pt>
                <c:pt idx="155">
                  <c:v>0.49926645073616882</c:v>
                </c:pt>
                <c:pt idx="156">
                  <c:v>0.68296552998591276</c:v>
                </c:pt>
                <c:pt idx="157">
                  <c:v>-0.20304096634209401</c:v>
                </c:pt>
                <c:pt idx="158">
                  <c:v>0.55552674521170964</c:v>
                </c:pt>
                <c:pt idx="159">
                  <c:v>0.35742617112214381</c:v>
                </c:pt>
                <c:pt idx="160">
                  <c:v>0.29534267570963113</c:v>
                </c:pt>
                <c:pt idx="161">
                  <c:v>0.26695546725403752</c:v>
                </c:pt>
                <c:pt idx="162">
                  <c:v>0.1694013121838589</c:v>
                </c:pt>
                <c:pt idx="163">
                  <c:v>0.19449544618607151</c:v>
                </c:pt>
                <c:pt idx="164">
                  <c:v>0.15235517607582461</c:v>
                </c:pt>
                <c:pt idx="165">
                  <c:v>6.9081668997084122E-2</c:v>
                </c:pt>
                <c:pt idx="166">
                  <c:v>0.32564288450038781</c:v>
                </c:pt>
                <c:pt idx="167">
                  <c:v>0.44196703976406848</c:v>
                </c:pt>
                <c:pt idx="168">
                  <c:v>0.32216445343903333</c:v>
                </c:pt>
                <c:pt idx="169">
                  <c:v>0.2660435526896654</c:v>
                </c:pt>
                <c:pt idx="170">
                  <c:v>0.1132822365448094</c:v>
                </c:pt>
                <c:pt idx="171">
                  <c:v>0.10917159093490891</c:v>
                </c:pt>
                <c:pt idx="172">
                  <c:v>0.3108938526155125</c:v>
                </c:pt>
                <c:pt idx="173">
                  <c:v>0.57562086796399958</c:v>
                </c:pt>
                <c:pt idx="174">
                  <c:v>-0.11991111778970609</c:v>
                </c:pt>
                <c:pt idx="175">
                  <c:v>0.35902152224484007</c:v>
                </c:pt>
                <c:pt idx="176">
                  <c:v>0.43483024485773125</c:v>
                </c:pt>
                <c:pt idx="177">
                  <c:v>0.52337549671354067</c:v>
                </c:pt>
                <c:pt idx="178">
                  <c:v>0.45208769090543388</c:v>
                </c:pt>
                <c:pt idx="179">
                  <c:v>0.17365834604784469</c:v>
                </c:pt>
                <c:pt idx="180">
                  <c:v>0.48114932727605364</c:v>
                </c:pt>
                <c:pt idx="181">
                  <c:v>0.54474411515709198</c:v>
                </c:pt>
                <c:pt idx="182">
                  <c:v>0.77954192476512585</c:v>
                </c:pt>
                <c:pt idx="183">
                  <c:v>0.50021192142112314</c:v>
                </c:pt>
                <c:pt idx="184">
                  <c:v>0.74640133233887518</c:v>
                </c:pt>
                <c:pt idx="185">
                  <c:v>0.46555510386331322</c:v>
                </c:pt>
                <c:pt idx="186">
                  <c:v>0.72604790485297777</c:v>
                </c:pt>
                <c:pt idx="187">
                  <c:v>0.61118163415524451</c:v>
                </c:pt>
                <c:pt idx="188">
                  <c:v>0.61932910981289391</c:v>
                </c:pt>
                <c:pt idx="189">
                  <c:v>0.69941562675235325</c:v>
                </c:pt>
                <c:pt idx="190">
                  <c:v>0.69731913398315415</c:v>
                </c:pt>
                <c:pt idx="191">
                  <c:v>0.59263286798487691</c:v>
                </c:pt>
                <c:pt idx="192">
                  <c:v>0.67501443999737898</c:v>
                </c:pt>
                <c:pt idx="193">
                  <c:v>1.0118969738095451</c:v>
                </c:pt>
                <c:pt idx="194">
                  <c:v>0.6896716735979691</c:v>
                </c:pt>
                <c:pt idx="195">
                  <c:v>0.46338079701305768</c:v>
                </c:pt>
                <c:pt idx="196">
                  <c:v>0.93585141619564327</c:v>
                </c:pt>
                <c:pt idx="197">
                  <c:v>0.45068674137767051</c:v>
                </c:pt>
                <c:pt idx="198">
                  <c:v>0.99247690729622473</c:v>
                </c:pt>
                <c:pt idx="199">
                  <c:v>0.97822330867460838</c:v>
                </c:pt>
                <c:pt idx="200">
                  <c:v>0.6349522716160183</c:v>
                </c:pt>
                <c:pt idx="201">
                  <c:v>0.43414823339590347</c:v>
                </c:pt>
                <c:pt idx="202">
                  <c:v>0.66512115999641797</c:v>
                </c:pt>
                <c:pt idx="203">
                  <c:v>1.0567920439252809</c:v>
                </c:pt>
                <c:pt idx="204">
                  <c:v>1.319697311198087</c:v>
                </c:pt>
                <c:pt idx="205">
                  <c:v>1.1554999651309239</c:v>
                </c:pt>
                <c:pt idx="206">
                  <c:v>0.95940247996009198</c:v>
                </c:pt>
                <c:pt idx="207">
                  <c:v>0.970849620927694</c:v>
                </c:pt>
                <c:pt idx="208">
                  <c:v>0.80652867361487024</c:v>
                </c:pt>
                <c:pt idx="209">
                  <c:v>0.97761138410183968</c:v>
                </c:pt>
                <c:pt idx="210">
                  <c:v>0.6715429955427954</c:v>
                </c:pt>
                <c:pt idx="211">
                  <c:v>0.77031544091803461</c:v>
                </c:pt>
                <c:pt idx="212">
                  <c:v>1.1996771748413515</c:v>
                </c:pt>
                <c:pt idx="213">
                  <c:v>0.39520003084040356</c:v>
                </c:pt>
                <c:pt idx="214">
                  <c:v>0.8718085709632728</c:v>
                </c:pt>
                <c:pt idx="215">
                  <c:v>0.87890908060769268</c:v>
                </c:pt>
                <c:pt idx="216">
                  <c:v>0.67326663268872933</c:v>
                </c:pt>
                <c:pt idx="217">
                  <c:v>1.2694298798073267</c:v>
                </c:pt>
                <c:pt idx="218">
                  <c:v>1.1871698022503652</c:v>
                </c:pt>
                <c:pt idx="219">
                  <c:v>1.0430204376269292</c:v>
                </c:pt>
                <c:pt idx="220">
                  <c:v>1.0897349209713969</c:v>
                </c:pt>
                <c:pt idx="221">
                  <c:v>0.91392293186733919</c:v>
                </c:pt>
                <c:pt idx="222">
                  <c:v>1.138743740395165</c:v>
                </c:pt>
                <c:pt idx="223">
                  <c:v>1.1036435282041235</c:v>
                </c:pt>
                <c:pt idx="224">
                  <c:v>0.91286159687761215</c:v>
                </c:pt>
                <c:pt idx="225">
                  <c:v>1.0145341525397145</c:v>
                </c:pt>
                <c:pt idx="226">
                  <c:v>0.96199506648897426</c:v>
                </c:pt>
                <c:pt idx="227">
                  <c:v>1.3945223591455003</c:v>
                </c:pt>
                <c:pt idx="228">
                  <c:v>0.74910394535508962</c:v>
                </c:pt>
                <c:pt idx="229">
                  <c:v>1.1142620563014405</c:v>
                </c:pt>
                <c:pt idx="230">
                  <c:v>0.7334109280872636</c:v>
                </c:pt>
                <c:pt idx="231">
                  <c:v>0.90524557793406624</c:v>
                </c:pt>
                <c:pt idx="232">
                  <c:v>1.007882837593288</c:v>
                </c:pt>
                <c:pt idx="233">
                  <c:v>0.93699288223947352</c:v>
                </c:pt>
                <c:pt idx="234">
                  <c:v>1.3477716266470319</c:v>
                </c:pt>
                <c:pt idx="235">
                  <c:v>0.91483825155707077</c:v>
                </c:pt>
                <c:pt idx="236">
                  <c:v>1.0426011252661516</c:v>
                </c:pt>
                <c:pt idx="237">
                  <c:v>1.0331803038460263</c:v>
                </c:pt>
                <c:pt idx="238">
                  <c:v>1.0659174074873379</c:v>
                </c:pt>
                <c:pt idx="239">
                  <c:v>0.68330751472057694</c:v>
                </c:pt>
                <c:pt idx="240">
                  <c:v>0.72214435566118063</c:v>
                </c:pt>
                <c:pt idx="241">
                  <c:v>0.49661065335544485</c:v>
                </c:pt>
                <c:pt idx="242">
                  <c:v>0.91859672382962332</c:v>
                </c:pt>
                <c:pt idx="243">
                  <c:v>0.94832798221667902</c:v>
                </c:pt>
                <c:pt idx="244">
                  <c:v>1.1576487455362883</c:v>
                </c:pt>
                <c:pt idx="245">
                  <c:v>0.84971012474206464</c:v>
                </c:pt>
                <c:pt idx="246">
                  <c:v>1.1028514734353512</c:v>
                </c:pt>
                <c:pt idx="247">
                  <c:v>1.2985442059301855</c:v>
                </c:pt>
                <c:pt idx="248">
                  <c:v>0.7475570892033212</c:v>
                </c:pt>
                <c:pt idx="249">
                  <c:v>0.71926481407468268</c:v>
                </c:pt>
                <c:pt idx="250">
                  <c:v>0.78585351570640283</c:v>
                </c:pt>
                <c:pt idx="251">
                  <c:v>0.96349183157302676</c:v>
                </c:pt>
                <c:pt idx="252">
                  <c:v>1.0191547286057312</c:v>
                </c:pt>
                <c:pt idx="253">
                  <c:v>0.75118311161362916</c:v>
                </c:pt>
                <c:pt idx="254">
                  <c:v>0.84889618072007123</c:v>
                </c:pt>
                <c:pt idx="255">
                  <c:v>0.88246323584215691</c:v>
                </c:pt>
                <c:pt idx="256">
                  <c:v>0.69270910382990269</c:v>
                </c:pt>
                <c:pt idx="257">
                  <c:v>1.0329420076114371</c:v>
                </c:pt>
                <c:pt idx="258">
                  <c:v>0.90908937156468639</c:v>
                </c:pt>
                <c:pt idx="259">
                  <c:v>1.1453485595890767</c:v>
                </c:pt>
                <c:pt idx="260">
                  <c:v>0.87618931238570008</c:v>
                </c:pt>
                <c:pt idx="261">
                  <c:v>0.86807591227420211</c:v>
                </c:pt>
                <c:pt idx="262">
                  <c:v>2.0150986929685089</c:v>
                </c:pt>
                <c:pt idx="263">
                  <c:v>1.6177018713629754</c:v>
                </c:pt>
                <c:pt idx="264">
                  <c:v>1.6005731659644917</c:v>
                </c:pt>
                <c:pt idx="265">
                  <c:v>1.0768432326884403</c:v>
                </c:pt>
                <c:pt idx="266">
                  <c:v>1.2574194725634147</c:v>
                </c:pt>
                <c:pt idx="267">
                  <c:v>1.2093477642079131</c:v>
                </c:pt>
                <c:pt idx="268">
                  <c:v>1.3910457563882428</c:v>
                </c:pt>
                <c:pt idx="269">
                  <c:v>1.0261196933565087</c:v>
                </c:pt>
                <c:pt idx="270">
                  <c:v>1.1487419775835228</c:v>
                </c:pt>
                <c:pt idx="271">
                  <c:v>1.3255394906841578</c:v>
                </c:pt>
                <c:pt idx="272">
                  <c:v>1.310932307094903</c:v>
                </c:pt>
                <c:pt idx="273">
                  <c:v>1.6329625247654356</c:v>
                </c:pt>
                <c:pt idx="274">
                  <c:v>1.0574294853152755</c:v>
                </c:pt>
                <c:pt idx="275">
                  <c:v>1.5176489308711849</c:v>
                </c:pt>
                <c:pt idx="276">
                  <c:v>2.4797369265753266</c:v>
                </c:pt>
                <c:pt idx="277">
                  <c:v>2.2082101728123305</c:v>
                </c:pt>
                <c:pt idx="278">
                  <c:v>2.2736260144746612</c:v>
                </c:pt>
                <c:pt idx="279">
                  <c:v>1.6351565504723165</c:v>
                </c:pt>
                <c:pt idx="280">
                  <c:v>2.4856897001869993</c:v>
                </c:pt>
                <c:pt idx="281">
                  <c:v>2.0305957879860337</c:v>
                </c:pt>
                <c:pt idx="282">
                  <c:v>2.4327098067242425</c:v>
                </c:pt>
                <c:pt idx="283">
                  <c:v>2.0670981344384498</c:v>
                </c:pt>
                <c:pt idx="284">
                  <c:v>2.0963735523062188</c:v>
                </c:pt>
                <c:pt idx="285">
                  <c:v>1.9232758026584307</c:v>
                </c:pt>
                <c:pt idx="286">
                  <c:v>1.7072919822685884</c:v>
                </c:pt>
                <c:pt idx="287">
                  <c:v>2.0824387694997837</c:v>
                </c:pt>
                <c:pt idx="288">
                  <c:v>2.0186287310790862</c:v>
                </c:pt>
                <c:pt idx="289">
                  <c:v>2.7872291382840975</c:v>
                </c:pt>
                <c:pt idx="290">
                  <c:v>2.1769284575262615</c:v>
                </c:pt>
                <c:pt idx="291">
                  <c:v>2.149204455734699</c:v>
                </c:pt>
                <c:pt idx="292">
                  <c:v>1.3610581902286034</c:v>
                </c:pt>
                <c:pt idx="293">
                  <c:v>2.6402894044821767</c:v>
                </c:pt>
                <c:pt idx="294">
                  <c:v>2.8212202341499348</c:v>
                </c:pt>
                <c:pt idx="295">
                  <c:v>2.9110002306888094</c:v>
                </c:pt>
                <c:pt idx="296">
                  <c:v>2.880436231110528</c:v>
                </c:pt>
                <c:pt idx="297">
                  <c:v>2.2038732356595703</c:v>
                </c:pt>
                <c:pt idx="298">
                  <c:v>2.0647392618759142</c:v>
                </c:pt>
                <c:pt idx="299">
                  <c:v>2.3570026811393752</c:v>
                </c:pt>
                <c:pt idx="300">
                  <c:v>2.8684908271376819</c:v>
                </c:pt>
                <c:pt idx="301">
                  <c:v>3.5954471668901977</c:v>
                </c:pt>
                <c:pt idx="302">
                  <c:v>2.9353845785098587</c:v>
                </c:pt>
                <c:pt idx="303">
                  <c:v>2.3717763270222014</c:v>
                </c:pt>
                <c:pt idx="304">
                  <c:v>2.4889095027588737</c:v>
                </c:pt>
                <c:pt idx="305">
                  <c:v>2.6485107805398589</c:v>
                </c:pt>
                <c:pt idx="306">
                  <c:v>2.2767416771179105</c:v>
                </c:pt>
                <c:pt idx="307">
                  <c:v>2.2436804441065772</c:v>
                </c:pt>
                <c:pt idx="308">
                  <c:v>1.7323288174608265</c:v>
                </c:pt>
                <c:pt idx="309">
                  <c:v>2.8860608930677101</c:v>
                </c:pt>
                <c:pt idx="310">
                  <c:v>2.8509711223151712</c:v>
                </c:pt>
                <c:pt idx="311">
                  <c:v>3.2740553675977835</c:v>
                </c:pt>
                <c:pt idx="312">
                  <c:v>3.0589031910478459</c:v>
                </c:pt>
                <c:pt idx="313">
                  <c:v>2.5000187125754469</c:v>
                </c:pt>
                <c:pt idx="314">
                  <c:v>2.9396920137105043</c:v>
                </c:pt>
                <c:pt idx="315">
                  <c:v>2.4002764677248711</c:v>
                </c:pt>
                <c:pt idx="316">
                  <c:v>2.8067587403136529</c:v>
                </c:pt>
                <c:pt idx="317">
                  <c:v>2.7116009620128723</c:v>
                </c:pt>
                <c:pt idx="318">
                  <c:v>2.9046909664293241</c:v>
                </c:pt>
                <c:pt idx="319">
                  <c:v>3.386635587964193</c:v>
                </c:pt>
                <c:pt idx="320">
                  <c:v>2.7110294096242549</c:v>
                </c:pt>
                <c:pt idx="321">
                  <c:v>2.2235363041383183</c:v>
                </c:pt>
                <c:pt idx="322">
                  <c:v>2.6981632814466527</c:v>
                </c:pt>
                <c:pt idx="323">
                  <c:v>2.4486117485331471</c:v>
                </c:pt>
                <c:pt idx="324">
                  <c:v>3.4966862695320455</c:v>
                </c:pt>
                <c:pt idx="325">
                  <c:v>3.5518313666965451</c:v>
                </c:pt>
                <c:pt idx="326">
                  <c:v>3.4053189174588661</c:v>
                </c:pt>
                <c:pt idx="327">
                  <c:v>3.4192793473922567</c:v>
                </c:pt>
                <c:pt idx="328">
                  <c:v>3.7419899625565134</c:v>
                </c:pt>
                <c:pt idx="329">
                  <c:v>3.6598436163552073</c:v>
                </c:pt>
                <c:pt idx="330">
                  <c:v>3.0054103060952464</c:v>
                </c:pt>
                <c:pt idx="331">
                  <c:v>2.858738967631369</c:v>
                </c:pt>
                <c:pt idx="332">
                  <c:v>3.1773927410246761</c:v>
                </c:pt>
                <c:pt idx="333">
                  <c:v>2.4842897120766039</c:v>
                </c:pt>
                <c:pt idx="334">
                  <c:v>2.7392869374082474</c:v>
                </c:pt>
                <c:pt idx="335">
                  <c:v>2.8278058601686196</c:v>
                </c:pt>
                <c:pt idx="336">
                  <c:v>3.1054666965636413</c:v>
                </c:pt>
                <c:pt idx="337">
                  <c:v>3.4055914542991728</c:v>
                </c:pt>
                <c:pt idx="338">
                  <c:v>3.4247759504351327</c:v>
                </c:pt>
                <c:pt idx="339">
                  <c:v>3.929744947491931</c:v>
                </c:pt>
                <c:pt idx="340">
                  <c:v>3.6750238625824938</c:v>
                </c:pt>
                <c:pt idx="341">
                  <c:v>3.1581898972450895</c:v>
                </c:pt>
                <c:pt idx="342">
                  <c:v>2.6685675551033294</c:v>
                </c:pt>
                <c:pt idx="343">
                  <c:v>2.6481519085735816</c:v>
                </c:pt>
                <c:pt idx="344">
                  <c:v>2.5735206970648794</c:v>
                </c:pt>
                <c:pt idx="345">
                  <c:v>2.6505924903442835</c:v>
                </c:pt>
                <c:pt idx="346">
                  <c:v>2.8274563523100982</c:v>
                </c:pt>
                <c:pt idx="347">
                  <c:v>2.599917509339289</c:v>
                </c:pt>
                <c:pt idx="348">
                  <c:v>2.2919342396638176</c:v>
                </c:pt>
                <c:pt idx="349">
                  <c:v>2.4600660322057655</c:v>
                </c:pt>
                <c:pt idx="350">
                  <c:v>2.5940029546254628</c:v>
                </c:pt>
                <c:pt idx="351">
                  <c:v>2.7356850829075685</c:v>
                </c:pt>
                <c:pt idx="352">
                  <c:v>2.1689394965190845</c:v>
                </c:pt>
                <c:pt idx="353">
                  <c:v>1.9508565137440925</c:v>
                </c:pt>
                <c:pt idx="354">
                  <c:v>1.8536166040955759</c:v>
                </c:pt>
                <c:pt idx="355">
                  <c:v>1.976989740425783</c:v>
                </c:pt>
                <c:pt idx="356">
                  <c:v>1.7240610249687705</c:v>
                </c:pt>
                <c:pt idx="357">
                  <c:v>2.2918327436306063</c:v>
                </c:pt>
                <c:pt idx="358">
                  <c:v>2.0531411157832191</c:v>
                </c:pt>
                <c:pt idx="359">
                  <c:v>1.9757152242060649</c:v>
                </c:pt>
                <c:pt idx="360">
                  <c:v>2.5577490460892194</c:v>
                </c:pt>
                <c:pt idx="361">
                  <c:v>2.4961482353162756</c:v>
                </c:pt>
                <c:pt idx="362">
                  <c:v>2.2138144340984156</c:v>
                </c:pt>
                <c:pt idx="363">
                  <c:v>2.523719421102999</c:v>
                </c:pt>
                <c:pt idx="364">
                  <c:v>3.0236371542940566</c:v>
                </c:pt>
                <c:pt idx="365">
                  <c:v>2.5138055584667085</c:v>
                </c:pt>
                <c:pt idx="366">
                  <c:v>2.3686495767474502</c:v>
                </c:pt>
                <c:pt idx="367">
                  <c:v>2.5788300517375129</c:v>
                </c:pt>
                <c:pt idx="368">
                  <c:v>3.1263330725045835</c:v>
                </c:pt>
                <c:pt idx="369">
                  <c:v>3.2762542971990327</c:v>
                </c:pt>
                <c:pt idx="370">
                  <c:v>3.1388779061346073</c:v>
                </c:pt>
                <c:pt idx="371">
                  <c:v>2.8095809140784689</c:v>
                </c:pt>
                <c:pt idx="372">
                  <c:v>2.534796958701846</c:v>
                </c:pt>
                <c:pt idx="373">
                  <c:v>2.8195397455605509</c:v>
                </c:pt>
                <c:pt idx="374">
                  <c:v>2.2988678054338019</c:v>
                </c:pt>
                <c:pt idx="375">
                  <c:v>2.5839332419732131</c:v>
                </c:pt>
                <c:pt idx="376">
                  <c:v>2.6227329618925599</c:v>
                </c:pt>
                <c:pt idx="377">
                  <c:v>2.4666527427890772</c:v>
                </c:pt>
                <c:pt idx="378">
                  <c:v>2.944111530801119</c:v>
                </c:pt>
                <c:pt idx="379">
                  <c:v>3.8116086182094944</c:v>
                </c:pt>
                <c:pt idx="380">
                  <c:v>3.8332458261412183</c:v>
                </c:pt>
                <c:pt idx="381">
                  <c:v>3.5962374622460103</c:v>
                </c:pt>
                <c:pt idx="382">
                  <c:v>3.302617650665518</c:v>
                </c:pt>
                <c:pt idx="383">
                  <c:v>2.7894164906603014</c:v>
                </c:pt>
                <c:pt idx="384">
                  <c:v>3.049114885957116</c:v>
                </c:pt>
                <c:pt idx="385">
                  <c:v>3.2933732932951432</c:v>
                </c:pt>
                <c:pt idx="386">
                  <c:v>3.9899821488691978</c:v>
                </c:pt>
                <c:pt idx="387">
                  <c:v>3.6545350132219712</c:v>
                </c:pt>
                <c:pt idx="388">
                  <c:v>2.9542118994407063</c:v>
                </c:pt>
                <c:pt idx="389">
                  <c:v>2.8322984771396165</c:v>
                </c:pt>
                <c:pt idx="390">
                  <c:v>3.1977066214660899</c:v>
                </c:pt>
                <c:pt idx="391">
                  <c:v>3.2124898467196683</c:v>
                </c:pt>
                <c:pt idx="392">
                  <c:v>2.7165475186284316</c:v>
                </c:pt>
                <c:pt idx="393">
                  <c:v>3.7581480204881834</c:v>
                </c:pt>
                <c:pt idx="394">
                  <c:v>4.7621210340446858</c:v>
                </c:pt>
                <c:pt idx="395">
                  <c:v>4.8798420927585688</c:v>
                </c:pt>
                <c:pt idx="396">
                  <c:v>4.573892455434847</c:v>
                </c:pt>
                <c:pt idx="397">
                  <c:v>5.2979042001700893</c:v>
                </c:pt>
                <c:pt idx="398">
                  <c:v>4.6324018315662023</c:v>
                </c:pt>
                <c:pt idx="399">
                  <c:v>2.6366945754601745</c:v>
                </c:pt>
                <c:pt idx="400">
                  <c:v>2.8183593559739539</c:v>
                </c:pt>
                <c:pt idx="401">
                  <c:v>2.7433063753051878</c:v>
                </c:pt>
                <c:pt idx="402">
                  <c:v>2.7907520362624227</c:v>
                </c:pt>
                <c:pt idx="403">
                  <c:v>2.9434855328372755</c:v>
                </c:pt>
                <c:pt idx="404">
                  <c:v>3.7267895917743488</c:v>
                </c:pt>
                <c:pt idx="405">
                  <c:v>3.7574916071115627</c:v>
                </c:pt>
                <c:pt idx="406">
                  <c:v>3.7807107164993914</c:v>
                </c:pt>
                <c:pt idx="407">
                  <c:v>4.1889797079781577</c:v>
                </c:pt>
                <c:pt idx="408">
                  <c:v>4.3058326843962718</c:v>
                </c:pt>
                <c:pt idx="409">
                  <c:v>3.585716313144327</c:v>
                </c:pt>
                <c:pt idx="410">
                  <c:v>2.4815913002603773</c:v>
                </c:pt>
                <c:pt idx="411">
                  <c:v>3.7382700712786043</c:v>
                </c:pt>
                <c:pt idx="412">
                  <c:v>4.4793048196901664</c:v>
                </c:pt>
                <c:pt idx="413">
                  <c:v>4.4265151042813695</c:v>
                </c:pt>
                <c:pt idx="414">
                  <c:v>4.163130617308175</c:v>
                </c:pt>
                <c:pt idx="415">
                  <c:v>4.0314876239269655</c:v>
                </c:pt>
                <c:pt idx="416">
                  <c:v>3.6844322360140569</c:v>
                </c:pt>
                <c:pt idx="417">
                  <c:v>5.614348411173431</c:v>
                </c:pt>
                <c:pt idx="418">
                  <c:v>4.9020703155434493</c:v>
                </c:pt>
                <c:pt idx="419">
                  <c:v>5.0809293335067673</c:v>
                </c:pt>
                <c:pt idx="420">
                  <c:v>5.5655782752761951</c:v>
                </c:pt>
                <c:pt idx="421">
                  <c:v>5.056728292608426</c:v>
                </c:pt>
                <c:pt idx="422">
                  <c:v>4.8685176222280528</c:v>
                </c:pt>
                <c:pt idx="423">
                  <c:v>4.631515849869472</c:v>
                </c:pt>
                <c:pt idx="424">
                  <c:v>3.7444737581337817</c:v>
                </c:pt>
                <c:pt idx="425">
                  <c:v>3.8137926350451101</c:v>
                </c:pt>
                <c:pt idx="426">
                  <c:v>4.3939852428934607</c:v>
                </c:pt>
                <c:pt idx="427">
                  <c:v>5.1771777813629516</c:v>
                </c:pt>
                <c:pt idx="428">
                  <c:v>4.8732989725147284</c:v>
                </c:pt>
                <c:pt idx="429">
                  <c:v>3.8426663096029601</c:v>
                </c:pt>
                <c:pt idx="430">
                  <c:v>3.3941572497900641</c:v>
                </c:pt>
                <c:pt idx="431">
                  <c:v>5.2220473322078798</c:v>
                </c:pt>
                <c:pt idx="432">
                  <c:v>5.0405316802879518</c:v>
                </c:pt>
                <c:pt idx="433">
                  <c:v>5.4089417024278159</c:v>
                </c:pt>
                <c:pt idx="434">
                  <c:v>4.6224734804239613</c:v>
                </c:pt>
                <c:pt idx="435">
                  <c:v>5.7513063998335001</c:v>
                </c:pt>
                <c:pt idx="436">
                  <c:v>6.1039199038934511</c:v>
                </c:pt>
                <c:pt idx="437">
                  <c:v>5.2818646545105929</c:v>
                </c:pt>
                <c:pt idx="438">
                  <c:v>4.1236758662295481</c:v>
                </c:pt>
                <c:pt idx="439">
                  <c:v>4.5083660724742796</c:v>
                </c:pt>
                <c:pt idx="440">
                  <c:v>4.4105373137937942</c:v>
                </c:pt>
                <c:pt idx="441">
                  <c:v>3.6770890341675799</c:v>
                </c:pt>
                <c:pt idx="442">
                  <c:v>3.503744983368684</c:v>
                </c:pt>
                <c:pt idx="443">
                  <c:v>4.5272724107372824</c:v>
                </c:pt>
                <c:pt idx="444">
                  <c:v>3.7014548218132659</c:v>
                </c:pt>
                <c:pt idx="445">
                  <c:v>5.7278098565473279</c:v>
                </c:pt>
                <c:pt idx="446">
                  <c:v>4.63160136764259</c:v>
                </c:pt>
                <c:pt idx="447">
                  <c:v>5.2804068633974133</c:v>
                </c:pt>
                <c:pt idx="448">
                  <c:v>5.2013175910162524</c:v>
                </c:pt>
                <c:pt idx="449">
                  <c:v>3.8054631357162805</c:v>
                </c:pt>
                <c:pt idx="450">
                  <c:v>4.1104449267194472</c:v>
                </c:pt>
                <c:pt idx="451">
                  <c:v>3.4875826187189429</c:v>
                </c:pt>
                <c:pt idx="452">
                  <c:v>4.1148554562905781</c:v>
                </c:pt>
                <c:pt idx="453">
                  <c:v>4.1234355138748509</c:v>
                </c:pt>
                <c:pt idx="454">
                  <c:v>4.3036171694660013</c:v>
                </c:pt>
                <c:pt idx="455">
                  <c:v>4.084888736696346</c:v>
                </c:pt>
                <c:pt idx="456">
                  <c:v>3.5891820176038536</c:v>
                </c:pt>
                <c:pt idx="457">
                  <c:v>3.4405247469198375</c:v>
                </c:pt>
                <c:pt idx="458">
                  <c:v>3.5819099289177481</c:v>
                </c:pt>
                <c:pt idx="459">
                  <c:v>5.1947444713712931</c:v>
                </c:pt>
                <c:pt idx="460">
                  <c:v>4.5334039077142947</c:v>
                </c:pt>
                <c:pt idx="461">
                  <c:v>4.971869956567188</c:v>
                </c:pt>
                <c:pt idx="462">
                  <c:v>4.3930358630088984</c:v>
                </c:pt>
                <c:pt idx="463">
                  <c:v>4.0560312130204945</c:v>
                </c:pt>
                <c:pt idx="464">
                  <c:v>3.8762612808412533</c:v>
                </c:pt>
                <c:pt idx="465">
                  <c:v>3.4699366421318989</c:v>
                </c:pt>
                <c:pt idx="466">
                  <c:v>4.0134679725271072</c:v>
                </c:pt>
                <c:pt idx="467">
                  <c:v>3.4568869651089851</c:v>
                </c:pt>
                <c:pt idx="468">
                  <c:v>3.7783822173454884</c:v>
                </c:pt>
                <c:pt idx="469">
                  <c:v>3.8036977177744236</c:v>
                </c:pt>
                <c:pt idx="470">
                  <c:v>4.1744052251433406</c:v>
                </c:pt>
                <c:pt idx="471">
                  <c:v>4.4653292358114216</c:v>
                </c:pt>
                <c:pt idx="472">
                  <c:v>4.1321188244287992</c:v>
                </c:pt>
                <c:pt idx="473">
                  <c:v>4.0173261695101044</c:v>
                </c:pt>
                <c:pt idx="474">
                  <c:v>3.6620236285524799</c:v>
                </c:pt>
                <c:pt idx="475">
                  <c:v>3.5485658802544617</c:v>
                </c:pt>
                <c:pt idx="476">
                  <c:v>3.8552600506013723</c:v>
                </c:pt>
                <c:pt idx="477">
                  <c:v>3.6832679204721441</c:v>
                </c:pt>
                <c:pt idx="478">
                  <c:v>3.5130417866994446</c:v>
                </c:pt>
                <c:pt idx="479">
                  <c:v>3.877087391590861</c:v>
                </c:pt>
                <c:pt idx="480">
                  <c:v>3.9070287985893959</c:v>
                </c:pt>
                <c:pt idx="481">
                  <c:v>3.4363675149579165</c:v>
                </c:pt>
                <c:pt idx="482">
                  <c:v>3.6034006251693507</c:v>
                </c:pt>
                <c:pt idx="483">
                  <c:v>3.521548888788506</c:v>
                </c:pt>
                <c:pt idx="484">
                  <c:v>3.5174630168765764</c:v>
                </c:pt>
                <c:pt idx="485">
                  <c:v>3.7984272627476168</c:v>
                </c:pt>
                <c:pt idx="486">
                  <c:v>3.6915389317320302</c:v>
                </c:pt>
                <c:pt idx="487">
                  <c:v>3.9663857949997938</c:v>
                </c:pt>
                <c:pt idx="488">
                  <c:v>3.4464921081092004</c:v>
                </c:pt>
                <c:pt idx="489">
                  <c:v>3.4074589619330964</c:v>
                </c:pt>
                <c:pt idx="490">
                  <c:v>3.8270379962801915</c:v>
                </c:pt>
                <c:pt idx="491">
                  <c:v>3.766356199083154</c:v>
                </c:pt>
                <c:pt idx="492">
                  <c:v>3.5275803074797385</c:v>
                </c:pt>
                <c:pt idx="493">
                  <c:v>3.7318441029948746</c:v>
                </c:pt>
                <c:pt idx="494">
                  <c:v>3.7710853340585215</c:v>
                </c:pt>
                <c:pt idx="495">
                  <c:v>3.6443355020891577</c:v>
                </c:pt>
                <c:pt idx="496">
                  <c:v>3.566695858150315</c:v>
                </c:pt>
                <c:pt idx="497">
                  <c:v>3.1876478694540911</c:v>
                </c:pt>
                <c:pt idx="498">
                  <c:v>3.5317063659225267</c:v>
                </c:pt>
                <c:pt idx="499">
                  <c:v>3.4514333467071445</c:v>
                </c:pt>
                <c:pt idx="500">
                  <c:v>3.3768407126583577</c:v>
                </c:pt>
                <c:pt idx="501">
                  <c:v>3.4218628548052354</c:v>
                </c:pt>
                <c:pt idx="502">
                  <c:v>3.6504136103757134</c:v>
                </c:pt>
                <c:pt idx="503">
                  <c:v>3.7820346133181415</c:v>
                </c:pt>
                <c:pt idx="504">
                  <c:v>3.5073714691194247</c:v>
                </c:pt>
                <c:pt idx="505">
                  <c:v>4.0012926625710765</c:v>
                </c:pt>
                <c:pt idx="506">
                  <c:v>3.885298383065694</c:v>
                </c:pt>
                <c:pt idx="507">
                  <c:v>3.8894934499298373</c:v>
                </c:pt>
                <c:pt idx="508">
                  <c:v>3.7857298239376336</c:v>
                </c:pt>
                <c:pt idx="509">
                  <c:v>4.1930637943583315</c:v>
                </c:pt>
                <c:pt idx="510">
                  <c:v>3.6555554805566715</c:v>
                </c:pt>
                <c:pt idx="511">
                  <c:v>4.4693210921234572</c:v>
                </c:pt>
                <c:pt idx="512">
                  <c:v>4.4015562010205507</c:v>
                </c:pt>
                <c:pt idx="513">
                  <c:v>4.6094593595559896</c:v>
                </c:pt>
                <c:pt idx="514">
                  <c:v>5.026741751614372</c:v>
                </c:pt>
                <c:pt idx="515">
                  <c:v>5.7404378508637333</c:v>
                </c:pt>
                <c:pt idx="516">
                  <c:v>5.0248739189639462</c:v>
                </c:pt>
                <c:pt idx="517">
                  <c:v>6.3517220950520592</c:v>
                </c:pt>
                <c:pt idx="518">
                  <c:v>5.9334840610842488</c:v>
                </c:pt>
                <c:pt idx="519">
                  <c:v>5.1802436150876652</c:v>
                </c:pt>
                <c:pt idx="520">
                  <c:v>5.4053215091404923</c:v>
                </c:pt>
                <c:pt idx="521">
                  <c:v>5.5260163536607561</c:v>
                </c:pt>
                <c:pt idx="522">
                  <c:v>4.7773328827945054</c:v>
                </c:pt>
                <c:pt idx="523">
                  <c:v>4.4593514289230978</c:v>
                </c:pt>
                <c:pt idx="524">
                  <c:v>4.2066369314270435</c:v>
                </c:pt>
                <c:pt idx="525">
                  <c:v>7.5720939736726667</c:v>
                </c:pt>
                <c:pt idx="526">
                  <c:v>7.6495112129070897</c:v>
                </c:pt>
                <c:pt idx="527">
                  <c:v>6.8485635656349793</c:v>
                </c:pt>
                <c:pt idx="528">
                  <c:v>8.910160373086784</c:v>
                </c:pt>
                <c:pt idx="529">
                  <c:v>10.142381186381455</c:v>
                </c:pt>
                <c:pt idx="530">
                  <c:v>8.6983895011877763</c:v>
                </c:pt>
                <c:pt idx="531">
                  <c:v>6.4897593234650053</c:v>
                </c:pt>
                <c:pt idx="532">
                  <c:v>7.6688984869954346</c:v>
                </c:pt>
                <c:pt idx="533">
                  <c:v>6.4001217634938161</c:v>
                </c:pt>
                <c:pt idx="534">
                  <c:v>7.6841182120479186</c:v>
                </c:pt>
                <c:pt idx="535">
                  <c:v>7.9989683554166131</c:v>
                </c:pt>
                <c:pt idx="536">
                  <c:v>9.8166493356044988</c:v>
                </c:pt>
                <c:pt idx="537">
                  <c:v>10.282066312561067</c:v>
                </c:pt>
                <c:pt idx="538">
                  <c:v>9.564246877017835</c:v>
                </c:pt>
                <c:pt idx="539">
                  <c:v>11.605733975066491</c:v>
                </c:pt>
                <c:pt idx="540">
                  <c:v>9.6127128950956315</c:v>
                </c:pt>
                <c:pt idx="541">
                  <c:v>6.3781882574248439</c:v>
                </c:pt>
                <c:pt idx="542">
                  <c:v>5.9159979178987747</c:v>
                </c:pt>
                <c:pt idx="543">
                  <c:v>9.2602487466027288</c:v>
                </c:pt>
                <c:pt idx="544">
                  <c:v>8.4494031477790106</c:v>
                </c:pt>
                <c:pt idx="545">
                  <c:v>9.1961512160324119</c:v>
                </c:pt>
                <c:pt idx="546">
                  <c:v>10.591595037422064</c:v>
                </c:pt>
                <c:pt idx="547">
                  <c:v>9.008755889665899</c:v>
                </c:pt>
                <c:pt idx="548">
                  <c:v>7.6356679643917014</c:v>
                </c:pt>
                <c:pt idx="549">
                  <c:v>9.4101991565392122</c:v>
                </c:pt>
                <c:pt idx="550">
                  <c:v>7.8300782354603138</c:v>
                </c:pt>
                <c:pt idx="551">
                  <c:v>8.7721243577893464</c:v>
                </c:pt>
                <c:pt idx="552">
                  <c:v>10.154534501683631</c:v>
                </c:pt>
                <c:pt idx="553">
                  <c:v>10.958752125909555</c:v>
                </c:pt>
                <c:pt idx="554">
                  <c:v>12.977623546643645</c:v>
                </c:pt>
                <c:pt idx="555">
                  <c:v>11.541470841841372</c:v>
                </c:pt>
                <c:pt idx="556">
                  <c:v>10.439824170243895</c:v>
                </c:pt>
                <c:pt idx="557">
                  <c:v>13.153105786407938</c:v>
                </c:pt>
                <c:pt idx="558">
                  <c:v>11.97764473765538</c:v>
                </c:pt>
                <c:pt idx="559">
                  <c:v>11.784636731557107</c:v>
                </c:pt>
                <c:pt idx="560">
                  <c:v>15.761025668941709</c:v>
                </c:pt>
                <c:pt idx="561">
                  <c:v>12.840761906775079</c:v>
                </c:pt>
                <c:pt idx="562">
                  <c:v>11.881512282456541</c:v>
                </c:pt>
                <c:pt idx="563">
                  <c:v>13.315949296191143</c:v>
                </c:pt>
                <c:pt idx="564">
                  <c:v>14.010016845024097</c:v>
                </c:pt>
                <c:pt idx="565">
                  <c:v>11.507517219403439</c:v>
                </c:pt>
                <c:pt idx="566">
                  <c:v>9.910498033693294</c:v>
                </c:pt>
                <c:pt idx="567">
                  <c:v>10.800675473230948</c:v>
                </c:pt>
                <c:pt idx="568">
                  <c:v>10.431512287566536</c:v>
                </c:pt>
                <c:pt idx="569">
                  <c:v>9.9663570361707361</c:v>
                </c:pt>
                <c:pt idx="570">
                  <c:v>11.598616063298007</c:v>
                </c:pt>
                <c:pt idx="571">
                  <c:v>12.051404546286172</c:v>
                </c:pt>
                <c:pt idx="572">
                  <c:v>11.378889511259239</c:v>
                </c:pt>
                <c:pt idx="573">
                  <c:v>8.8776755273544552</c:v>
                </c:pt>
                <c:pt idx="574">
                  <c:v>7.8656830576261267</c:v>
                </c:pt>
                <c:pt idx="575">
                  <c:v>8.0416352460879299</c:v>
                </c:pt>
                <c:pt idx="576">
                  <c:v>9.3229044456567323</c:v>
                </c:pt>
                <c:pt idx="577">
                  <c:v>9.4753756799343609</c:v>
                </c:pt>
                <c:pt idx="578">
                  <c:v>10.078865473934629</c:v>
                </c:pt>
                <c:pt idx="579">
                  <c:v>8.4154229009337893</c:v>
                </c:pt>
                <c:pt idx="580">
                  <c:v>9.347638146519488</c:v>
                </c:pt>
                <c:pt idx="581">
                  <c:v>9.0925534028383215</c:v>
                </c:pt>
                <c:pt idx="582">
                  <c:v>11.253299499871694</c:v>
                </c:pt>
                <c:pt idx="583">
                  <c:v>11.606905008984668</c:v>
                </c:pt>
                <c:pt idx="584">
                  <c:v>10.894670626296421</c:v>
                </c:pt>
                <c:pt idx="585">
                  <c:v>11.048589315611634</c:v>
                </c:pt>
                <c:pt idx="586">
                  <c:v>10.867482309739174</c:v>
                </c:pt>
                <c:pt idx="587">
                  <c:v>9.0916498485013602</c:v>
                </c:pt>
                <c:pt idx="588">
                  <c:v>13.436974798398039</c:v>
                </c:pt>
                <c:pt idx="589">
                  <c:v>11.964864681911669</c:v>
                </c:pt>
                <c:pt idx="590">
                  <c:v>10.220665492631543</c:v>
                </c:pt>
                <c:pt idx="591">
                  <c:v>8.5280021045292642</c:v>
                </c:pt>
                <c:pt idx="592">
                  <c:v>13.153554127225176</c:v>
                </c:pt>
                <c:pt idx="593">
                  <c:v>9.8756185020580372</c:v>
                </c:pt>
                <c:pt idx="594">
                  <c:v>8.6738008274914726</c:v>
                </c:pt>
                <c:pt idx="595">
                  <c:v>7.4262131706637984</c:v>
                </c:pt>
                <c:pt idx="596">
                  <c:v>11.340018297249809</c:v>
                </c:pt>
                <c:pt idx="597">
                  <c:v>15.042903753111814</c:v>
                </c:pt>
                <c:pt idx="598">
                  <c:v>12.223036778899022</c:v>
                </c:pt>
                <c:pt idx="599">
                  <c:v>13.1818374896158</c:v>
                </c:pt>
                <c:pt idx="600">
                  <c:v>11.201153980015654</c:v>
                </c:pt>
                <c:pt idx="601">
                  <c:v>12.554713129947803</c:v>
                </c:pt>
                <c:pt idx="602">
                  <c:v>12.535015048319009</c:v>
                </c:pt>
                <c:pt idx="603">
                  <c:v>15.732537057033868</c:v>
                </c:pt>
                <c:pt idx="604">
                  <c:v>12.278692167575811</c:v>
                </c:pt>
                <c:pt idx="605">
                  <c:v>11.293483764429812</c:v>
                </c:pt>
                <c:pt idx="606">
                  <c:v>13.271599186995786</c:v>
                </c:pt>
                <c:pt idx="607">
                  <c:v>12.811046078841192</c:v>
                </c:pt>
                <c:pt idx="608">
                  <c:v>10.049020463768121</c:v>
                </c:pt>
                <c:pt idx="609">
                  <c:v>7.839661398503539</c:v>
                </c:pt>
                <c:pt idx="610">
                  <c:v>10.462972025769989</c:v>
                </c:pt>
                <c:pt idx="611">
                  <c:v>12.124942707514052</c:v>
                </c:pt>
                <c:pt idx="612">
                  <c:v>10.6548459450034</c:v>
                </c:pt>
                <c:pt idx="613">
                  <c:v>11.257690970486678</c:v>
                </c:pt>
                <c:pt idx="614">
                  <c:v>9.9044035873309006</c:v>
                </c:pt>
                <c:pt idx="615">
                  <c:v>8.0482232385256314</c:v>
                </c:pt>
                <c:pt idx="616">
                  <c:v>7.7570318216324319</c:v>
                </c:pt>
                <c:pt idx="617">
                  <c:v>6.5628979751356624</c:v>
                </c:pt>
                <c:pt idx="618">
                  <c:v>8.7379235571259368</c:v>
                </c:pt>
                <c:pt idx="619">
                  <c:v>7.2261460281383698</c:v>
                </c:pt>
                <c:pt idx="620">
                  <c:v>6.1130872617907279</c:v>
                </c:pt>
                <c:pt idx="621">
                  <c:v>5.6432355724062022</c:v>
                </c:pt>
                <c:pt idx="622">
                  <c:v>5.5926710857554962</c:v>
                </c:pt>
                <c:pt idx="623">
                  <c:v>8.750691658538134</c:v>
                </c:pt>
                <c:pt idx="624">
                  <c:v>8.575384887936476</c:v>
                </c:pt>
                <c:pt idx="625">
                  <c:v>7.6015523160195997</c:v>
                </c:pt>
                <c:pt idx="626">
                  <c:v>9.271899017917228</c:v>
                </c:pt>
                <c:pt idx="627">
                  <c:v>11.21330787426562</c:v>
                </c:pt>
                <c:pt idx="628">
                  <c:v>15.492613613591155</c:v>
                </c:pt>
                <c:pt idx="629">
                  <c:v>14.342915743313789</c:v>
                </c:pt>
                <c:pt idx="630">
                  <c:v>14.168015420157232</c:v>
                </c:pt>
                <c:pt idx="631">
                  <c:v>15.094679885185824</c:v>
                </c:pt>
                <c:pt idx="632">
                  <c:v>12.451862485327537</c:v>
                </c:pt>
                <c:pt idx="633">
                  <c:v>12.290943630499918</c:v>
                </c:pt>
                <c:pt idx="634">
                  <c:v>12.842912149944684</c:v>
                </c:pt>
                <c:pt idx="635">
                  <c:v>8.6754691081803337</c:v>
                </c:pt>
                <c:pt idx="636">
                  <c:v>9.7509860713075884</c:v>
                </c:pt>
                <c:pt idx="637">
                  <c:v>13.025330567735738</c:v>
                </c:pt>
                <c:pt idx="638">
                  <c:v>7.05916647255237</c:v>
                </c:pt>
                <c:pt idx="639">
                  <c:v>9.7842668494308231</c:v>
                </c:pt>
                <c:pt idx="640">
                  <c:v>11.715792475899212</c:v>
                </c:pt>
                <c:pt idx="641">
                  <c:v>13.012716610225205</c:v>
                </c:pt>
                <c:pt idx="642">
                  <c:v>9.7654282407591548</c:v>
                </c:pt>
                <c:pt idx="643">
                  <c:v>13.09282577182973</c:v>
                </c:pt>
                <c:pt idx="644">
                  <c:v>13.66820482204767</c:v>
                </c:pt>
                <c:pt idx="645">
                  <c:v>13.196143607390932</c:v>
                </c:pt>
                <c:pt idx="646">
                  <c:v>11.795282079717994</c:v>
                </c:pt>
                <c:pt idx="647">
                  <c:v>10.795962561539408</c:v>
                </c:pt>
                <c:pt idx="648">
                  <c:v>11.046943414818855</c:v>
                </c:pt>
                <c:pt idx="649">
                  <c:v>8.6512064091358916</c:v>
                </c:pt>
                <c:pt idx="650">
                  <c:v>9.0248158110571524</c:v>
                </c:pt>
                <c:pt idx="651">
                  <c:v>10.817555895138597</c:v>
                </c:pt>
                <c:pt idx="652">
                  <c:v>10.790961311782743</c:v>
                </c:pt>
                <c:pt idx="653">
                  <c:v>12.497559325930618</c:v>
                </c:pt>
                <c:pt idx="654">
                  <c:v>12.32162140418489</c:v>
                </c:pt>
                <c:pt idx="655">
                  <c:v>11.712839092950201</c:v>
                </c:pt>
                <c:pt idx="656">
                  <c:v>11.745598718761796</c:v>
                </c:pt>
                <c:pt idx="657">
                  <c:v>9.4570741422288389</c:v>
                </c:pt>
                <c:pt idx="658">
                  <c:v>9.1697363944075132</c:v>
                </c:pt>
                <c:pt idx="659">
                  <c:v>7.3990486871581158</c:v>
                </c:pt>
                <c:pt idx="660">
                  <c:v>13.90521100119636</c:v>
                </c:pt>
                <c:pt idx="661">
                  <c:v>11.878540858277942</c:v>
                </c:pt>
                <c:pt idx="662">
                  <c:v>15.540343387370491</c:v>
                </c:pt>
                <c:pt idx="663">
                  <c:v>10.576248262601895</c:v>
                </c:pt>
                <c:pt idx="664">
                  <c:v>10.429049832270188</c:v>
                </c:pt>
                <c:pt idx="665">
                  <c:v>9.7180859235368793</c:v>
                </c:pt>
                <c:pt idx="666">
                  <c:v>9.9936210130336818</c:v>
                </c:pt>
                <c:pt idx="667">
                  <c:v>11.041734289629201</c:v>
                </c:pt>
                <c:pt idx="668">
                  <c:v>10.121203707258831</c:v>
                </c:pt>
                <c:pt idx="669">
                  <c:v>8.4827000618734267</c:v>
                </c:pt>
                <c:pt idx="670">
                  <c:v>9.3954367555487135</c:v>
                </c:pt>
                <c:pt idx="671">
                  <c:v>9.3060612376147827</c:v>
                </c:pt>
                <c:pt idx="672">
                  <c:v>9.1687288445094666</c:v>
                </c:pt>
                <c:pt idx="673">
                  <c:v>9.7732989002878305</c:v>
                </c:pt>
                <c:pt idx="674">
                  <c:v>10.160555742431999</c:v>
                </c:pt>
                <c:pt idx="675">
                  <c:v>10.485698397197318</c:v>
                </c:pt>
                <c:pt idx="676">
                  <c:v>10.546594782955477</c:v>
                </c:pt>
                <c:pt idx="677">
                  <c:v>8.5876553771522701</c:v>
                </c:pt>
                <c:pt idx="678">
                  <c:v>10.592822636675582</c:v>
                </c:pt>
                <c:pt idx="679">
                  <c:v>11.177189717368774</c:v>
                </c:pt>
                <c:pt idx="680">
                  <c:v>11.510417424063268</c:v>
                </c:pt>
                <c:pt idx="681">
                  <c:v>9.6263431646363191</c:v>
                </c:pt>
                <c:pt idx="682">
                  <c:v>9.8563693614066583</c:v>
                </c:pt>
                <c:pt idx="683">
                  <c:v>13.027668665774605</c:v>
                </c:pt>
                <c:pt idx="684">
                  <c:v>9.8500990448704524</c:v>
                </c:pt>
                <c:pt idx="685">
                  <c:v>10.919279607858412</c:v>
                </c:pt>
                <c:pt idx="686">
                  <c:v>11.426689591423179</c:v>
                </c:pt>
                <c:pt idx="687">
                  <c:v>9.6743371791578543</c:v>
                </c:pt>
                <c:pt idx="688">
                  <c:v>9.2491668009037742</c:v>
                </c:pt>
                <c:pt idx="689">
                  <c:v>8.4599976529825422</c:v>
                </c:pt>
                <c:pt idx="690">
                  <c:v>6.6216226497278647</c:v>
                </c:pt>
                <c:pt idx="691">
                  <c:v>7.8343033471918622</c:v>
                </c:pt>
                <c:pt idx="692">
                  <c:v>7.4985562975144138</c:v>
                </c:pt>
                <c:pt idx="693">
                  <c:v>7.8357508685194421</c:v>
                </c:pt>
                <c:pt idx="694">
                  <c:v>6.9752884304916218</c:v>
                </c:pt>
                <c:pt idx="695">
                  <c:v>7.0798284774784559</c:v>
                </c:pt>
                <c:pt idx="696">
                  <c:v>7.196977539849736</c:v>
                </c:pt>
                <c:pt idx="697">
                  <c:v>6.8839056712579065</c:v>
                </c:pt>
                <c:pt idx="698">
                  <c:v>6.3693598770338866</c:v>
                </c:pt>
                <c:pt idx="699">
                  <c:v>6.130966222231371</c:v>
                </c:pt>
                <c:pt idx="700">
                  <c:v>5.4503485181716771</c:v>
                </c:pt>
                <c:pt idx="701">
                  <c:v>5.6720748732019715</c:v>
                </c:pt>
                <c:pt idx="702">
                  <c:v>4.9859884705169444</c:v>
                </c:pt>
                <c:pt idx="703">
                  <c:v>4.8207526627281787</c:v>
                </c:pt>
                <c:pt idx="704">
                  <c:v>4.9351222079627499</c:v>
                </c:pt>
                <c:pt idx="705">
                  <c:v>4.8583496121787366</c:v>
                </c:pt>
                <c:pt idx="706">
                  <c:v>4.6660510084374334</c:v>
                </c:pt>
                <c:pt idx="707">
                  <c:v>4.9063949684524104</c:v>
                </c:pt>
                <c:pt idx="708">
                  <c:v>4.6687350632359514</c:v>
                </c:pt>
                <c:pt idx="709">
                  <c:v>5.0109907764893542</c:v>
                </c:pt>
                <c:pt idx="710">
                  <c:v>4.6750284240346884</c:v>
                </c:pt>
                <c:pt idx="711">
                  <c:v>4.5574176170013247</c:v>
                </c:pt>
                <c:pt idx="712">
                  <c:v>4.6030833001158182</c:v>
                </c:pt>
                <c:pt idx="713">
                  <c:v>4.5223219677674624</c:v>
                </c:pt>
                <c:pt idx="714">
                  <c:v>4.6102090134070739</c:v>
                </c:pt>
                <c:pt idx="715">
                  <c:v>4.7802484613021612</c:v>
                </c:pt>
                <c:pt idx="716">
                  <c:v>4.9529004992746817</c:v>
                </c:pt>
                <c:pt idx="717">
                  <c:v>4.5614001147789569</c:v>
                </c:pt>
                <c:pt idx="718">
                  <c:v>4.7525278815678256</c:v>
                </c:pt>
                <c:pt idx="719">
                  <c:v>4.4961697741289548</c:v>
                </c:pt>
                <c:pt idx="720">
                  <c:v>4.7753952525262378</c:v>
                </c:pt>
                <c:pt idx="721">
                  <c:v>4.7319389370146459</c:v>
                </c:pt>
                <c:pt idx="722">
                  <c:v>4.6727174074565836</c:v>
                </c:pt>
                <c:pt idx="723">
                  <c:v>4.4650473167139655</c:v>
                </c:pt>
                <c:pt idx="724">
                  <c:v>4.4245329615283158</c:v>
                </c:pt>
                <c:pt idx="725">
                  <c:v>4.5511547919401041</c:v>
                </c:pt>
                <c:pt idx="726">
                  <c:v>4.316368332233611</c:v>
                </c:pt>
                <c:pt idx="727">
                  <c:v>4.301322933042151</c:v>
                </c:pt>
                <c:pt idx="728">
                  <c:v>4.3373507648757474</c:v>
                </c:pt>
                <c:pt idx="729">
                  <c:v>4.4354462846011184</c:v>
                </c:pt>
                <c:pt idx="730">
                  <c:v>4.482538332235853</c:v>
                </c:pt>
                <c:pt idx="731">
                  <c:v>4.4345178550690196</c:v>
                </c:pt>
                <c:pt idx="732">
                  <c:v>4.5230764156152787</c:v>
                </c:pt>
                <c:pt idx="733">
                  <c:v>5.0682829922391148</c:v>
                </c:pt>
                <c:pt idx="734">
                  <c:v>5.0122324317680045</c:v>
                </c:pt>
                <c:pt idx="735">
                  <c:v>4.581939538766477</c:v>
                </c:pt>
                <c:pt idx="736">
                  <c:v>4.5409871451765564</c:v>
                </c:pt>
                <c:pt idx="737">
                  <c:v>4.6752524146369652</c:v>
                </c:pt>
                <c:pt idx="738">
                  <c:v>4.8645231590356719</c:v>
                </c:pt>
                <c:pt idx="739">
                  <c:v>4.7682076393605328</c:v>
                </c:pt>
                <c:pt idx="740">
                  <c:v>5.2042677721783948</c:v>
                </c:pt>
                <c:pt idx="741">
                  <c:v>4.9689953496096173</c:v>
                </c:pt>
                <c:pt idx="742">
                  <c:v>6.3274043438451777</c:v>
                </c:pt>
                <c:pt idx="743">
                  <c:v>6.9153856271500054</c:v>
                </c:pt>
                <c:pt idx="744">
                  <c:v>6.4052913414732853</c:v>
                </c:pt>
                <c:pt idx="745">
                  <c:v>6.6421905635808409</c:v>
                </c:pt>
                <c:pt idx="746">
                  <c:v>5.5152244551025191</c:v>
                </c:pt>
                <c:pt idx="747">
                  <c:v>5.0939808873433527</c:v>
                </c:pt>
                <c:pt idx="748">
                  <c:v>5.6340720056170746</c:v>
                </c:pt>
                <c:pt idx="749">
                  <c:v>5.0783153030700472</c:v>
                </c:pt>
                <c:pt idx="750">
                  <c:v>4.6821478404698746</c:v>
                </c:pt>
                <c:pt idx="751">
                  <c:v>5.2024044907526878</c:v>
                </c:pt>
                <c:pt idx="752">
                  <c:v>5.7831703386560518</c:v>
                </c:pt>
                <c:pt idx="753">
                  <c:v>7.2519454891249113</c:v>
                </c:pt>
                <c:pt idx="754">
                  <c:v>8.7143346479238932</c:v>
                </c:pt>
                <c:pt idx="755">
                  <c:v>10.746603269302424</c:v>
                </c:pt>
                <c:pt idx="756">
                  <c:v>9.6594435729547286</c:v>
                </c:pt>
                <c:pt idx="757">
                  <c:v>8.9034876164847851</c:v>
                </c:pt>
                <c:pt idx="758">
                  <c:v>10.307356764313457</c:v>
                </c:pt>
                <c:pt idx="759">
                  <c:v>9.6147822534746847</c:v>
                </c:pt>
                <c:pt idx="760">
                  <c:v>10.203108660708837</c:v>
                </c:pt>
                <c:pt idx="761">
                  <c:v>9.1032750728006206</c:v>
                </c:pt>
                <c:pt idx="762">
                  <c:v>9.9997281127186639</c:v>
                </c:pt>
                <c:pt idx="763">
                  <c:v>10.652365453606571</c:v>
                </c:pt>
                <c:pt idx="764">
                  <c:v>11.683989985197051</c:v>
                </c:pt>
                <c:pt idx="765">
                  <c:v>10.049432591695806</c:v>
                </c:pt>
                <c:pt idx="766">
                  <c:v>12.071086458233038</c:v>
                </c:pt>
                <c:pt idx="767">
                  <c:v>12.984725415252086</c:v>
                </c:pt>
                <c:pt idx="768">
                  <c:v>16.752367876533558</c:v>
                </c:pt>
                <c:pt idx="769">
                  <c:v>20.238152311124878</c:v>
                </c:pt>
                <c:pt idx="770">
                  <c:v>18.269996792845824</c:v>
                </c:pt>
                <c:pt idx="771">
                  <c:v>18.031875384028272</c:v>
                </c:pt>
                <c:pt idx="772">
                  <c:v>22.04036662083022</c:v>
                </c:pt>
                <c:pt idx="773">
                  <c:v>18.84101333549625</c:v>
                </c:pt>
                <c:pt idx="774">
                  <c:v>17.615286383008165</c:v>
                </c:pt>
                <c:pt idx="775">
                  <c:v>22.621151510756775</c:v>
                </c:pt>
                <c:pt idx="776">
                  <c:v>16.309444758852777</c:v>
                </c:pt>
                <c:pt idx="777">
                  <c:v>18.806055842957893</c:v>
                </c:pt>
                <c:pt idx="778">
                  <c:v>17.810473193922284</c:v>
                </c:pt>
                <c:pt idx="779">
                  <c:v>20.095944053303462</c:v>
                </c:pt>
                <c:pt idx="780">
                  <c:v>16.756935520005289</c:v>
                </c:pt>
                <c:pt idx="781">
                  <c:v>16.795532494123989</c:v>
                </c:pt>
                <c:pt idx="782">
                  <c:v>19.373345353265847</c:v>
                </c:pt>
                <c:pt idx="783">
                  <c:v>18.205320246297209</c:v>
                </c:pt>
                <c:pt idx="784">
                  <c:v>16.36240362986009</c:v>
                </c:pt>
                <c:pt idx="785">
                  <c:v>14.934353249406696</c:v>
                </c:pt>
                <c:pt idx="786">
                  <c:v>13.145864742788172</c:v>
                </c:pt>
                <c:pt idx="787">
                  <c:v>9.1016885676697754</c:v>
                </c:pt>
                <c:pt idx="788">
                  <c:v>13.361179916355969</c:v>
                </c:pt>
                <c:pt idx="789">
                  <c:v>10.801603702128704</c:v>
                </c:pt>
                <c:pt idx="790">
                  <c:v>12.58183524756522</c:v>
                </c:pt>
                <c:pt idx="791">
                  <c:v>7.8173927283218596</c:v>
                </c:pt>
                <c:pt idx="792">
                  <c:v>13.003853711416136</c:v>
                </c:pt>
                <c:pt idx="793">
                  <c:v>14.447168313146651</c:v>
                </c:pt>
                <c:pt idx="794">
                  <c:v>25.611962720697768</c:v>
                </c:pt>
                <c:pt idx="795">
                  <c:v>28.128055083020222</c:v>
                </c:pt>
                <c:pt idx="796">
                  <c:v>24.361291576545121</c:v>
                </c:pt>
                <c:pt idx="797">
                  <c:v>19.014918091376099</c:v>
                </c:pt>
                <c:pt idx="798">
                  <c:v>14.415763885704269</c:v>
                </c:pt>
                <c:pt idx="799">
                  <c:v>18.884295823861141</c:v>
                </c:pt>
                <c:pt idx="800">
                  <c:v>20.701773995002949</c:v>
                </c:pt>
                <c:pt idx="801">
                  <c:v>21.946158262817672</c:v>
                </c:pt>
                <c:pt idx="802">
                  <c:v>24.440758277771767</c:v>
                </c:pt>
                <c:pt idx="803">
                  <c:v>21.852400291337581</c:v>
                </c:pt>
                <c:pt idx="804">
                  <c:v>20.447737688921951</c:v>
                </c:pt>
                <c:pt idx="805">
                  <c:v>27.495693849522475</c:v>
                </c:pt>
                <c:pt idx="806">
                  <c:v>21.872008566431155</c:v>
                </c:pt>
                <c:pt idx="807">
                  <c:v>27.617658157144309</c:v>
                </c:pt>
                <c:pt idx="808">
                  <c:v>20.449010883059195</c:v>
                </c:pt>
                <c:pt idx="809">
                  <c:v>27.326872090453701</c:v>
                </c:pt>
                <c:pt idx="810">
                  <c:v>18.143973082228161</c:v>
                </c:pt>
                <c:pt idx="811">
                  <c:v>33.433619077356816</c:v>
                </c:pt>
                <c:pt idx="812">
                  <c:v>29.457881132295483</c:v>
                </c:pt>
                <c:pt idx="813">
                  <c:v>28.722427618662717</c:v>
                </c:pt>
                <c:pt idx="814">
                  <c:v>27.744585684844701</c:v>
                </c:pt>
                <c:pt idx="815">
                  <c:v>26.258605768053624</c:v>
                </c:pt>
                <c:pt idx="816">
                  <c:v>22.118110195534101</c:v>
                </c:pt>
                <c:pt idx="817">
                  <c:v>18.928893633548338</c:v>
                </c:pt>
                <c:pt idx="818">
                  <c:v>22.871569242259106</c:v>
                </c:pt>
                <c:pt idx="819">
                  <c:v>23.521514212902616</c:v>
                </c:pt>
                <c:pt idx="820">
                  <c:v>19.627925309023688</c:v>
                </c:pt>
                <c:pt idx="821">
                  <c:v>17.009740620365456</c:v>
                </c:pt>
                <c:pt idx="822">
                  <c:v>21.457182837104938</c:v>
                </c:pt>
                <c:pt idx="823">
                  <c:v>16.092154987462905</c:v>
                </c:pt>
                <c:pt idx="824">
                  <c:v>20.236828272792618</c:v>
                </c:pt>
                <c:pt idx="825">
                  <c:v>23.443112415237778</c:v>
                </c:pt>
                <c:pt idx="826">
                  <c:v>26.815261436423267</c:v>
                </c:pt>
                <c:pt idx="827">
                  <c:v>20.617620530610616</c:v>
                </c:pt>
                <c:pt idx="828">
                  <c:v>21.927488996104096</c:v>
                </c:pt>
                <c:pt idx="829">
                  <c:v>20.965330914606739</c:v>
                </c:pt>
                <c:pt idx="830">
                  <c:v>18.667468423973922</c:v>
                </c:pt>
                <c:pt idx="831">
                  <c:v>23.444582022282965</c:v>
                </c:pt>
                <c:pt idx="832">
                  <c:v>21.380670864232044</c:v>
                </c:pt>
                <c:pt idx="833">
                  <c:v>18.302210576756039</c:v>
                </c:pt>
                <c:pt idx="834">
                  <c:v>20.556295999150585</c:v>
                </c:pt>
                <c:pt idx="835">
                  <c:v>20.061427277754252</c:v>
                </c:pt>
                <c:pt idx="836">
                  <c:v>19.073645016028916</c:v>
                </c:pt>
                <c:pt idx="837">
                  <c:v>15.688300004835131</c:v>
                </c:pt>
                <c:pt idx="838">
                  <c:v>17.109125491432664</c:v>
                </c:pt>
                <c:pt idx="839">
                  <c:v>18.846640193522269</c:v>
                </c:pt>
                <c:pt idx="840">
                  <c:v>22.823227317074334</c:v>
                </c:pt>
                <c:pt idx="841">
                  <c:v>18.264027001921601</c:v>
                </c:pt>
                <c:pt idx="842">
                  <c:v>20.530974558760306</c:v>
                </c:pt>
                <c:pt idx="843">
                  <c:v>24.718646592531034</c:v>
                </c:pt>
                <c:pt idx="844">
                  <c:v>22.321888461638007</c:v>
                </c:pt>
                <c:pt idx="845">
                  <c:v>23.659904516690943</c:v>
                </c:pt>
                <c:pt idx="846">
                  <c:v>19.574386763899156</c:v>
                </c:pt>
                <c:pt idx="847">
                  <c:v>15.567270799558386</c:v>
                </c:pt>
                <c:pt idx="848">
                  <c:v>24.335820432763779</c:v>
                </c:pt>
                <c:pt idx="849">
                  <c:v>19.710958178193948</c:v>
                </c:pt>
                <c:pt idx="850">
                  <c:v>15.317603918375211</c:v>
                </c:pt>
                <c:pt idx="851">
                  <c:v>15.746224344024862</c:v>
                </c:pt>
                <c:pt idx="852">
                  <c:v>16.426724640775824</c:v>
                </c:pt>
                <c:pt idx="853">
                  <c:v>14.719662450122895</c:v>
                </c:pt>
                <c:pt idx="854">
                  <c:v>24.227890428944953</c:v>
                </c:pt>
                <c:pt idx="855">
                  <c:v>22.899701140928997</c:v>
                </c:pt>
                <c:pt idx="856">
                  <c:v>17.717602056758473</c:v>
                </c:pt>
                <c:pt idx="857">
                  <c:v>19.788252559556121</c:v>
                </c:pt>
                <c:pt idx="858">
                  <c:v>15.466527494670945</c:v>
                </c:pt>
                <c:pt idx="859">
                  <c:v>16.870009203566827</c:v>
                </c:pt>
                <c:pt idx="860">
                  <c:v>19.823059804961083</c:v>
                </c:pt>
                <c:pt idx="861">
                  <c:v>23.316852737175552</c:v>
                </c:pt>
                <c:pt idx="862">
                  <c:v>21.716297932951079</c:v>
                </c:pt>
                <c:pt idx="863">
                  <c:v>21.374868807029699</c:v>
                </c:pt>
                <c:pt idx="864">
                  <c:v>20.415079594592591</c:v>
                </c:pt>
                <c:pt idx="865">
                  <c:v>17.925014384967142</c:v>
                </c:pt>
                <c:pt idx="866">
                  <c:v>19.456699342956206</c:v>
                </c:pt>
                <c:pt idx="867">
                  <c:v>21.615404277818705</c:v>
                </c:pt>
                <c:pt idx="868">
                  <c:v>20.700685756075366</c:v>
                </c:pt>
                <c:pt idx="869">
                  <c:v>18.804158810505733</c:v>
                </c:pt>
                <c:pt idx="870">
                  <c:v>24.360916388721154</c:v>
                </c:pt>
                <c:pt idx="871">
                  <c:v>16.580824499616899</c:v>
                </c:pt>
                <c:pt idx="872">
                  <c:v>13.676772119984214</c:v>
                </c:pt>
                <c:pt idx="873">
                  <c:v>18.448373366522553</c:v>
                </c:pt>
                <c:pt idx="874">
                  <c:v>17.415426931721679</c:v>
                </c:pt>
                <c:pt idx="875">
                  <c:v>15.786851927682132</c:v>
                </c:pt>
                <c:pt idx="876">
                  <c:v>16.462282823218199</c:v>
                </c:pt>
                <c:pt idx="877">
                  <c:v>13.030093142023391</c:v>
                </c:pt>
                <c:pt idx="878">
                  <c:v>12.28860817351225</c:v>
                </c:pt>
                <c:pt idx="879">
                  <c:v>20.649708717277836</c:v>
                </c:pt>
                <c:pt idx="880">
                  <c:v>28.009553351579818</c:v>
                </c:pt>
                <c:pt idx="881">
                  <c:v>28.556043561792912</c:v>
                </c:pt>
                <c:pt idx="882">
                  <c:v>24.963783820960817</c:v>
                </c:pt>
                <c:pt idx="883">
                  <c:v>21.070580165069863</c:v>
                </c:pt>
                <c:pt idx="884">
                  <c:v>22.061814175661866</c:v>
                </c:pt>
                <c:pt idx="885">
                  <c:v>18.739920758991513</c:v>
                </c:pt>
                <c:pt idx="886">
                  <c:v>20.338640485090252</c:v>
                </c:pt>
                <c:pt idx="887">
                  <c:v>24.744585300139299</c:v>
                </c:pt>
                <c:pt idx="888">
                  <c:v>29.034390055644288</c:v>
                </c:pt>
                <c:pt idx="889">
                  <c:v>25.643091712855803</c:v>
                </c:pt>
                <c:pt idx="890">
                  <c:v>29.454305148440817</c:v>
                </c:pt>
                <c:pt idx="891">
                  <c:v>25.367501547576556</c:v>
                </c:pt>
                <c:pt idx="892">
                  <c:v>22.395195694961522</c:v>
                </c:pt>
                <c:pt idx="893">
                  <c:v>16.935549330565369</c:v>
                </c:pt>
                <c:pt idx="894">
                  <c:v>13.061289722629111</c:v>
                </c:pt>
                <c:pt idx="895">
                  <c:v>20.471078854733239</c:v>
                </c:pt>
                <c:pt idx="896">
                  <c:v>24.4470648596952</c:v>
                </c:pt>
                <c:pt idx="897">
                  <c:v>17.238354701633053</c:v>
                </c:pt>
                <c:pt idx="898">
                  <c:v>22.033181652336264</c:v>
                </c:pt>
                <c:pt idx="899">
                  <c:v>17.566265687068306</c:v>
                </c:pt>
                <c:pt idx="900">
                  <c:v>28.81549012464717</c:v>
                </c:pt>
                <c:pt idx="901">
                  <c:v>19.792308024569692</c:v>
                </c:pt>
                <c:pt idx="902">
                  <c:v>17.074527607542155</c:v>
                </c:pt>
                <c:pt idx="903">
                  <c:v>20.659408103551325</c:v>
                </c:pt>
                <c:pt idx="904">
                  <c:v>16.926875844223311</c:v>
                </c:pt>
                <c:pt idx="905">
                  <c:v>19.62818670478833</c:v>
                </c:pt>
                <c:pt idx="906">
                  <c:v>16.595837401121148</c:v>
                </c:pt>
                <c:pt idx="907">
                  <c:v>23.830134660096768</c:v>
                </c:pt>
                <c:pt idx="908">
                  <c:v>20.325880869475522</c:v>
                </c:pt>
                <c:pt idx="909">
                  <c:v>19.902534136719996</c:v>
                </c:pt>
                <c:pt idx="910">
                  <c:v>16.804257826130431</c:v>
                </c:pt>
                <c:pt idx="911">
                  <c:v>21.367188993798781</c:v>
                </c:pt>
                <c:pt idx="912">
                  <c:v>20.534750048331585</c:v>
                </c:pt>
                <c:pt idx="913">
                  <c:v>20.981847467946501</c:v>
                </c:pt>
                <c:pt idx="914">
                  <c:v>20.933781142230789</c:v>
                </c:pt>
                <c:pt idx="915">
                  <c:v>18.763122566846803</c:v>
                </c:pt>
                <c:pt idx="916">
                  <c:v>20.926161202607751</c:v>
                </c:pt>
                <c:pt idx="917">
                  <c:v>20.955546061433651</c:v>
                </c:pt>
                <c:pt idx="918">
                  <c:v>22.37961717857031</c:v>
                </c:pt>
                <c:pt idx="919">
                  <c:v>19.250108006032974</c:v>
                </c:pt>
                <c:pt idx="920">
                  <c:v>22.151689655296281</c:v>
                </c:pt>
                <c:pt idx="921">
                  <c:v>23.318416429998223</c:v>
                </c:pt>
                <c:pt idx="922">
                  <c:v>30.047500682119278</c:v>
                </c:pt>
                <c:pt idx="923">
                  <c:v>31.048945547011218</c:v>
                </c:pt>
                <c:pt idx="924">
                  <c:v>30.211335218686219</c:v>
                </c:pt>
                <c:pt idx="925">
                  <c:v>29.731788931060233</c:v>
                </c:pt>
                <c:pt idx="926">
                  <c:v>23.043105434032086</c:v>
                </c:pt>
                <c:pt idx="927">
                  <c:v>20.72164346976405</c:v>
                </c:pt>
                <c:pt idx="928">
                  <c:v>17.423077734996394</c:v>
                </c:pt>
                <c:pt idx="929">
                  <c:v>15.815775206472226</c:v>
                </c:pt>
                <c:pt idx="930">
                  <c:v>12.750637043796642</c:v>
                </c:pt>
                <c:pt idx="931">
                  <c:v>11.821531350933334</c:v>
                </c:pt>
                <c:pt idx="932">
                  <c:v>11.066162604703589</c:v>
                </c:pt>
                <c:pt idx="933">
                  <c:v>11.028158601884686</c:v>
                </c:pt>
                <c:pt idx="934">
                  <c:v>11.962184355340877</c:v>
                </c:pt>
                <c:pt idx="935">
                  <c:v>9.9864141502304822</c:v>
                </c:pt>
                <c:pt idx="936">
                  <c:v>8.4514578199824335</c:v>
                </c:pt>
                <c:pt idx="937">
                  <c:v>7.8346100618325369</c:v>
                </c:pt>
                <c:pt idx="938">
                  <c:v>8.4021746710166934</c:v>
                </c:pt>
                <c:pt idx="939">
                  <c:v>8.4467123883257287</c:v>
                </c:pt>
                <c:pt idx="940">
                  <c:v>8.4589924895957296</c:v>
                </c:pt>
                <c:pt idx="941">
                  <c:v>8.0173592973326606</c:v>
                </c:pt>
                <c:pt idx="942">
                  <c:v>7.8813957283953018</c:v>
                </c:pt>
                <c:pt idx="943">
                  <c:v>7.4808669698166241</c:v>
                </c:pt>
                <c:pt idx="944">
                  <c:v>6.8468586648647083</c:v>
                </c:pt>
                <c:pt idx="945">
                  <c:v>7.0051185440083374</c:v>
                </c:pt>
                <c:pt idx="946">
                  <c:v>6.7879000633194515</c:v>
                </c:pt>
                <c:pt idx="947">
                  <c:v>7.0202732441125288</c:v>
                </c:pt>
                <c:pt idx="948">
                  <c:v>6.8230586161271205</c:v>
                </c:pt>
                <c:pt idx="949">
                  <c:v>6.42063922712871</c:v>
                </c:pt>
                <c:pt idx="950">
                  <c:v>5.9768347748957229</c:v>
                </c:pt>
                <c:pt idx="951">
                  <c:v>5.8858643592876181</c:v>
                </c:pt>
                <c:pt idx="952">
                  <c:v>6.0757502505581762</c:v>
                </c:pt>
                <c:pt idx="953">
                  <c:v>6.1759629060343819</c:v>
                </c:pt>
                <c:pt idx="954">
                  <c:v>6.2757443465956246</c:v>
                </c:pt>
                <c:pt idx="955">
                  <c:v>6.1491810290228095</c:v>
                </c:pt>
                <c:pt idx="956">
                  <c:v>6.0824233057011341</c:v>
                </c:pt>
                <c:pt idx="957">
                  <c:v>6.0625678698575491</c:v>
                </c:pt>
                <c:pt idx="958">
                  <c:v>5.6764961264991864</c:v>
                </c:pt>
                <c:pt idx="959">
                  <c:v>6.6262715791493125</c:v>
                </c:pt>
                <c:pt idx="960">
                  <c:v>5.7245504637127409</c:v>
                </c:pt>
                <c:pt idx="961">
                  <c:v>5.6863199472604435</c:v>
                </c:pt>
                <c:pt idx="962">
                  <c:v>5.8283950836254146</c:v>
                </c:pt>
                <c:pt idx="963">
                  <c:v>6.0752437917310109</c:v>
                </c:pt>
                <c:pt idx="964">
                  <c:v>5.7474080446358382</c:v>
                </c:pt>
                <c:pt idx="965">
                  <c:v>5.9413448315595918</c:v>
                </c:pt>
                <c:pt idx="966">
                  <c:v>5.9576916999347969</c:v>
                </c:pt>
                <c:pt idx="967">
                  <c:v>5.8600338345698999</c:v>
                </c:pt>
                <c:pt idx="968">
                  <c:v>5.7577598461864383</c:v>
                </c:pt>
                <c:pt idx="969">
                  <c:v>5.9494809502775521</c:v>
                </c:pt>
                <c:pt idx="970">
                  <c:v>5.8778778805044336</c:v>
                </c:pt>
                <c:pt idx="971">
                  <c:v>5.6516192148143745</c:v>
                </c:pt>
                <c:pt idx="972">
                  <c:v>5.4612455879477828</c:v>
                </c:pt>
                <c:pt idx="973">
                  <c:v>5.7896004706506581</c:v>
                </c:pt>
                <c:pt idx="974">
                  <c:v>5.565854374994295</c:v>
                </c:pt>
                <c:pt idx="975">
                  <c:v>5.4428724823205261</c:v>
                </c:pt>
                <c:pt idx="976">
                  <c:v>5.7799001281529598</c:v>
                </c:pt>
                <c:pt idx="977">
                  <c:v>5.7076047544022623</c:v>
                </c:pt>
                <c:pt idx="978">
                  <c:v>5.5914730976514555</c:v>
                </c:pt>
                <c:pt idx="979">
                  <c:v>5.434523058839547</c:v>
                </c:pt>
                <c:pt idx="980">
                  <c:v>5.7675798905709286</c:v>
                </c:pt>
                <c:pt idx="981">
                  <c:v>6.8931593021935855</c:v>
                </c:pt>
                <c:pt idx="982">
                  <c:v>6.1784888001559679</c:v>
                </c:pt>
                <c:pt idx="983">
                  <c:v>7.5103578251511705</c:v>
                </c:pt>
                <c:pt idx="984">
                  <c:v>6.8908281446262931</c:v>
                </c:pt>
                <c:pt idx="985">
                  <c:v>7.086204791679684</c:v>
                </c:pt>
                <c:pt idx="986">
                  <c:v>7.1950122343331753</c:v>
                </c:pt>
                <c:pt idx="987">
                  <c:v>6.8374611094259352</c:v>
                </c:pt>
                <c:pt idx="988">
                  <c:v>6.420977646363923</c:v>
                </c:pt>
                <c:pt idx="989">
                  <c:v>8.3656704198658449</c:v>
                </c:pt>
                <c:pt idx="990">
                  <c:v>7.7247638555497211</c:v>
                </c:pt>
                <c:pt idx="991">
                  <c:v>11.070830952970889</c:v>
                </c:pt>
                <c:pt idx="992">
                  <c:v>9.8913447055713259</c:v>
                </c:pt>
                <c:pt idx="993">
                  <c:v>14.467799706863948</c:v>
                </c:pt>
                <c:pt idx="994">
                  <c:v>18.915237005255079</c:v>
                </c:pt>
                <c:pt idx="995">
                  <c:v>17.044427870240796</c:v>
                </c:pt>
                <c:pt idx="996">
                  <c:v>16.219884532336039</c:v>
                </c:pt>
                <c:pt idx="997">
                  <c:v>12.597525083587136</c:v>
                </c:pt>
                <c:pt idx="998">
                  <c:v>16.505390082252301</c:v>
                </c:pt>
                <c:pt idx="999">
                  <c:v>19.719025522311682</c:v>
                </c:pt>
                <c:pt idx="1000">
                  <c:v>19.003141429200276</c:v>
                </c:pt>
                <c:pt idx="1001">
                  <c:v>27.986337888461733</c:v>
                </c:pt>
                <c:pt idx="1002">
                  <c:v>26.585501388613565</c:v>
                </c:pt>
                <c:pt idx="1003">
                  <c:v>21.339794328629203</c:v>
                </c:pt>
                <c:pt idx="1004">
                  <c:v>20.78395799204824</c:v>
                </c:pt>
                <c:pt idx="1005">
                  <c:v>22.237974384169391</c:v>
                </c:pt>
                <c:pt idx="1006">
                  <c:v>16.311539391939288</c:v>
                </c:pt>
                <c:pt idx="1007">
                  <c:v>23.36182952463286</c:v>
                </c:pt>
                <c:pt idx="1008">
                  <c:v>30.357746786505924</c:v>
                </c:pt>
                <c:pt idx="1009">
                  <c:v>33.046085109119247</c:v>
                </c:pt>
                <c:pt idx="1010">
                  <c:v>37.716054214680995</c:v>
                </c:pt>
                <c:pt idx="1011">
                  <c:v>32.529305726174726</c:v>
                </c:pt>
                <c:pt idx="1012">
                  <c:v>27.307092198096726</c:v>
                </c:pt>
                <c:pt idx="1013">
                  <c:v>18.159838122654115</c:v>
                </c:pt>
                <c:pt idx="1014">
                  <c:v>20.399733371589779</c:v>
                </c:pt>
                <c:pt idx="1015">
                  <c:v>29.997832222971986</c:v>
                </c:pt>
                <c:pt idx="1016">
                  <c:v>29.890814198133462</c:v>
                </c:pt>
                <c:pt idx="1017">
                  <c:v>34.942977996452804</c:v>
                </c:pt>
                <c:pt idx="1018">
                  <c:v>31.498330393774509</c:v>
                </c:pt>
                <c:pt idx="1019">
                  <c:v>28.320827203329468</c:v>
                </c:pt>
                <c:pt idx="1020">
                  <c:v>23.789692963511456</c:v>
                </c:pt>
                <c:pt idx="1021">
                  <c:v>24.416405914722361</c:v>
                </c:pt>
                <c:pt idx="1022">
                  <c:v>30.474058187857477</c:v>
                </c:pt>
                <c:pt idx="1023">
                  <c:v>27.27054047786277</c:v>
                </c:pt>
                <c:pt idx="1024">
                  <c:v>28.198821658416374</c:v>
                </c:pt>
                <c:pt idx="1025">
                  <c:v>17.335826551723944</c:v>
                </c:pt>
                <c:pt idx="1026">
                  <c:v>40.113010270430337</c:v>
                </c:pt>
                <c:pt idx="1027">
                  <c:v>43.222624656906369</c:v>
                </c:pt>
                <c:pt idx="1028">
                  <c:v>48.268482085565353</c:v>
                </c:pt>
                <c:pt idx="1029">
                  <c:v>50.633945238621322</c:v>
                </c:pt>
                <c:pt idx="1030">
                  <c:v>44.599221543459386</c:v>
                </c:pt>
                <c:pt idx="1031">
                  <c:v>41.091486481583509</c:v>
                </c:pt>
                <c:pt idx="1032">
                  <c:v>39.873810158574642</c:v>
                </c:pt>
                <c:pt idx="1033">
                  <c:v>42.210701312613388</c:v>
                </c:pt>
                <c:pt idx="1034">
                  <c:v>43.120277384404126</c:v>
                </c:pt>
                <c:pt idx="1035">
                  <c:v>43.589823125786879</c:v>
                </c:pt>
                <c:pt idx="1036">
                  <c:v>39.081148458017225</c:v>
                </c:pt>
                <c:pt idx="1037">
                  <c:v>40.081090697271208</c:v>
                </c:pt>
                <c:pt idx="1038">
                  <c:v>37.956988102414527</c:v>
                </c:pt>
                <c:pt idx="1039">
                  <c:v>38.647637126701184</c:v>
                </c:pt>
                <c:pt idx="1040">
                  <c:v>45.464768821330246</c:v>
                </c:pt>
                <c:pt idx="1041">
                  <c:v>40.235444844858435</c:v>
                </c:pt>
                <c:pt idx="1042">
                  <c:v>41.152011408922547</c:v>
                </c:pt>
                <c:pt idx="1043">
                  <c:v>31.748698359275018</c:v>
                </c:pt>
                <c:pt idx="1044">
                  <c:v>30.526177607114413</c:v>
                </c:pt>
                <c:pt idx="1045">
                  <c:v>36.408737302776714</c:v>
                </c:pt>
                <c:pt idx="1046">
                  <c:v>28.370980665584277</c:v>
                </c:pt>
                <c:pt idx="1047">
                  <c:v>36.033609579545754</c:v>
                </c:pt>
                <c:pt idx="1048">
                  <c:v>40.362612385789554</c:v>
                </c:pt>
                <c:pt idx="1049">
                  <c:v>34.307073617710529</c:v>
                </c:pt>
                <c:pt idx="1050">
                  <c:v>37.851765742815282</c:v>
                </c:pt>
                <c:pt idx="1051">
                  <c:v>38.998070355193647</c:v>
                </c:pt>
                <c:pt idx="1052">
                  <c:v>35.888640022902344</c:v>
                </c:pt>
                <c:pt idx="1053">
                  <c:v>28.062529233140321</c:v>
                </c:pt>
                <c:pt idx="1054">
                  <c:v>16.10353348331892</c:v>
                </c:pt>
                <c:pt idx="1055">
                  <c:v>10.37255417286107</c:v>
                </c:pt>
                <c:pt idx="1056">
                  <c:v>21.896566882616565</c:v>
                </c:pt>
                <c:pt idx="1057">
                  <c:v>18.67946337136155</c:v>
                </c:pt>
                <c:pt idx="1058">
                  <c:v>35.803608407800311</c:v>
                </c:pt>
                <c:pt idx="1059">
                  <c:v>23.052995581279411</c:v>
                </c:pt>
                <c:pt idx="1060">
                  <c:v>15.584706556444184</c:v>
                </c:pt>
                <c:pt idx="1061">
                  <c:v>19.388705931555528</c:v>
                </c:pt>
                <c:pt idx="1062">
                  <c:v>23.108081735020193</c:v>
                </c:pt>
                <c:pt idx="1063">
                  <c:v>26.343831038832011</c:v>
                </c:pt>
                <c:pt idx="1064">
                  <c:v>30.460564946265723</c:v>
                </c:pt>
                <c:pt idx="1065">
                  <c:v>21.876014502644537</c:v>
                </c:pt>
                <c:pt idx="1066">
                  <c:v>32.761295129367909</c:v>
                </c:pt>
                <c:pt idx="1067">
                  <c:v>27.826253623384144</c:v>
                </c:pt>
                <c:pt idx="1068">
                  <c:v>25.662669438229322</c:v>
                </c:pt>
                <c:pt idx="1069">
                  <c:v>24.559511331375784</c:v>
                </c:pt>
                <c:pt idx="1070">
                  <c:v>29.597112884347133</c:v>
                </c:pt>
                <c:pt idx="1071">
                  <c:v>39.669984222939981</c:v>
                </c:pt>
                <c:pt idx="1072">
                  <c:v>33.226036682215984</c:v>
                </c:pt>
                <c:pt idx="1073">
                  <c:v>23.467286087419168</c:v>
                </c:pt>
                <c:pt idx="1074">
                  <c:v>23.987248580878571</c:v>
                </c:pt>
                <c:pt idx="1075">
                  <c:v>22.295568849631287</c:v>
                </c:pt>
                <c:pt idx="1076">
                  <c:v>23.835410470938179</c:v>
                </c:pt>
                <c:pt idx="1077">
                  <c:v>28.215066060657023</c:v>
                </c:pt>
                <c:pt idx="1078">
                  <c:v>37.631935471247893</c:v>
                </c:pt>
                <c:pt idx="1079">
                  <c:v>33.448076358418376</c:v>
                </c:pt>
                <c:pt idx="1080">
                  <c:v>33.340246995735292</c:v>
                </c:pt>
                <c:pt idx="1081">
                  <c:v>28.95299877658999</c:v>
                </c:pt>
                <c:pt idx="1082">
                  <c:v>25.214793095540454</c:v>
                </c:pt>
                <c:pt idx="1083">
                  <c:v>32.929107529869924</c:v>
                </c:pt>
                <c:pt idx="1084">
                  <c:v>32.656466662613482</c:v>
                </c:pt>
                <c:pt idx="1085">
                  <c:v>28.341241311443156</c:v>
                </c:pt>
                <c:pt idx="1086">
                  <c:v>23.401244906635512</c:v>
                </c:pt>
                <c:pt idx="1087">
                  <c:v>20.197332553029156</c:v>
                </c:pt>
                <c:pt idx="1088">
                  <c:v>23.964378270056574</c:v>
                </c:pt>
                <c:pt idx="1089">
                  <c:v>31.698677237089036</c:v>
                </c:pt>
                <c:pt idx="1090">
                  <c:v>28.454311946966126</c:v>
                </c:pt>
                <c:pt idx="1091">
                  <c:v>31.443845264522729</c:v>
                </c:pt>
                <c:pt idx="1092">
                  <c:v>35.020382747103874</c:v>
                </c:pt>
                <c:pt idx="1093">
                  <c:v>30.117693706201166</c:v>
                </c:pt>
                <c:pt idx="1094">
                  <c:v>24.299684860271398</c:v>
                </c:pt>
                <c:pt idx="1095">
                  <c:v>28.450814906417733</c:v>
                </c:pt>
                <c:pt idx="1096">
                  <c:v>33.14445458750599</c:v>
                </c:pt>
                <c:pt idx="1097">
                  <c:v>35.998130061824739</c:v>
                </c:pt>
                <c:pt idx="1098">
                  <c:v>42.067844548727649</c:v>
                </c:pt>
                <c:pt idx="1099">
                  <c:v>40.707515905385719</c:v>
                </c:pt>
                <c:pt idx="1100">
                  <c:v>45.497108728673631</c:v>
                </c:pt>
                <c:pt idx="1101">
                  <c:v>38.657627569110417</c:v>
                </c:pt>
                <c:pt idx="1102">
                  <c:v>36.925486832251096</c:v>
                </c:pt>
                <c:pt idx="1103">
                  <c:v>34.664352666411432</c:v>
                </c:pt>
                <c:pt idx="1104">
                  <c:v>28.039334843232446</c:v>
                </c:pt>
                <c:pt idx="1105">
                  <c:v>38.068656172399109</c:v>
                </c:pt>
                <c:pt idx="1106">
                  <c:v>36.798450885221676</c:v>
                </c:pt>
                <c:pt idx="1107">
                  <c:v>39.198683742963283</c:v>
                </c:pt>
                <c:pt idx="1108">
                  <c:v>31.238756558769509</c:v>
                </c:pt>
                <c:pt idx="1109">
                  <c:v>27.368465452719015</c:v>
                </c:pt>
                <c:pt idx="1110">
                  <c:v>25.926948134932847</c:v>
                </c:pt>
                <c:pt idx="1111">
                  <c:v>24.237515087038631</c:v>
                </c:pt>
                <c:pt idx="1112">
                  <c:v>38.147177384532007</c:v>
                </c:pt>
                <c:pt idx="1113">
                  <c:v>47.821223045395243</c:v>
                </c:pt>
                <c:pt idx="1114">
                  <c:v>35.782469771534117</c:v>
                </c:pt>
                <c:pt idx="1115">
                  <c:v>24.97597423685567</c:v>
                </c:pt>
                <c:pt idx="1116">
                  <c:v>35.995766043210011</c:v>
                </c:pt>
                <c:pt idx="1117">
                  <c:v>34.969774914653165</c:v>
                </c:pt>
                <c:pt idx="1118">
                  <c:v>33.80289901303076</c:v>
                </c:pt>
                <c:pt idx="1119">
                  <c:v>36.694319933496509</c:v>
                </c:pt>
                <c:pt idx="1120">
                  <c:v>31.735703498996905</c:v>
                </c:pt>
                <c:pt idx="1121">
                  <c:v>29.644651416811783</c:v>
                </c:pt>
                <c:pt idx="1122">
                  <c:v>31.553093285210544</c:v>
                </c:pt>
                <c:pt idx="1123">
                  <c:v>27.640445198980657</c:v>
                </c:pt>
                <c:pt idx="1124">
                  <c:v>23.708238252182955</c:v>
                </c:pt>
                <c:pt idx="1125">
                  <c:v>18.671098264371622</c:v>
                </c:pt>
                <c:pt idx="1126">
                  <c:v>37.342803675392986</c:v>
                </c:pt>
                <c:pt idx="1127">
                  <c:v>29.74362714239096</c:v>
                </c:pt>
                <c:pt idx="1128">
                  <c:v>34.217904382052033</c:v>
                </c:pt>
                <c:pt idx="1129">
                  <c:v>35.984401788362653</c:v>
                </c:pt>
                <c:pt idx="1130">
                  <c:v>36.944159912684313</c:v>
                </c:pt>
                <c:pt idx="1131">
                  <c:v>37.851441275099717</c:v>
                </c:pt>
                <c:pt idx="1132">
                  <c:v>36.808817946370667</c:v>
                </c:pt>
                <c:pt idx="1133">
                  <c:v>38.973100770492493</c:v>
                </c:pt>
                <c:pt idx="1134">
                  <c:v>30.52915495163554</c:v>
                </c:pt>
                <c:pt idx="1135">
                  <c:v>28.066532450111346</c:v>
                </c:pt>
                <c:pt idx="1136">
                  <c:v>24.137615928301635</c:v>
                </c:pt>
                <c:pt idx="1137">
                  <c:v>28.019874111036124</c:v>
                </c:pt>
                <c:pt idx="1138">
                  <c:v>44.622389943081672</c:v>
                </c:pt>
                <c:pt idx="1139">
                  <c:v>41.511852317804589</c:v>
                </c:pt>
                <c:pt idx="1140">
                  <c:v>41.17224796243292</c:v>
                </c:pt>
                <c:pt idx="1141">
                  <c:v>37.855615468788507</c:v>
                </c:pt>
                <c:pt idx="1142">
                  <c:v>31.908530059718977</c:v>
                </c:pt>
                <c:pt idx="1143">
                  <c:v>37.621624686903012</c:v>
                </c:pt>
                <c:pt idx="1144">
                  <c:v>39.07205184161846</c:v>
                </c:pt>
                <c:pt idx="1145">
                  <c:v>43.912916233475073</c:v>
                </c:pt>
                <c:pt idx="1146">
                  <c:v>44.843696079965177</c:v>
                </c:pt>
                <c:pt idx="1147">
                  <c:v>39.267640430998249</c:v>
                </c:pt>
                <c:pt idx="1148">
                  <c:v>40.960460100751575</c:v>
                </c:pt>
                <c:pt idx="1149">
                  <c:v>35.164149082794658</c:v>
                </c:pt>
                <c:pt idx="1150">
                  <c:v>32.302594697359822</c:v>
                </c:pt>
                <c:pt idx="1151">
                  <c:v>38.550111195872091</c:v>
                </c:pt>
                <c:pt idx="1152">
                  <c:v>33.380909686277519</c:v>
                </c:pt>
                <c:pt idx="1153">
                  <c:v>21.417580033532968</c:v>
                </c:pt>
                <c:pt idx="1154">
                  <c:v>39.1271253593628</c:v>
                </c:pt>
                <c:pt idx="1155">
                  <c:v>39.970186314900772</c:v>
                </c:pt>
                <c:pt idx="1156">
                  <c:v>40.357534086598967</c:v>
                </c:pt>
                <c:pt idx="1157">
                  <c:v>38.685949942189204</c:v>
                </c:pt>
                <c:pt idx="1158">
                  <c:v>31.581989823546607</c:v>
                </c:pt>
                <c:pt idx="1159">
                  <c:v>21.317775039219235</c:v>
                </c:pt>
                <c:pt idx="1160">
                  <c:v>20.386717403942534</c:v>
                </c:pt>
                <c:pt idx="1161">
                  <c:v>30.502089461839009</c:v>
                </c:pt>
                <c:pt idx="1162">
                  <c:v>28.915882852822783</c:v>
                </c:pt>
                <c:pt idx="1163">
                  <c:v>24.496279232494022</c:v>
                </c:pt>
                <c:pt idx="1164">
                  <c:v>35.834111007771696</c:v>
                </c:pt>
                <c:pt idx="1165">
                  <c:v>35.313022969274996</c:v>
                </c:pt>
                <c:pt idx="1166">
                  <c:v>28.608796117805092</c:v>
                </c:pt>
                <c:pt idx="1167">
                  <c:v>26.720735220751358</c:v>
                </c:pt>
                <c:pt idx="1168">
                  <c:v>27.548893475894943</c:v>
                </c:pt>
                <c:pt idx="1169">
                  <c:v>21.301367781360437</c:v>
                </c:pt>
                <c:pt idx="1170">
                  <c:v>19.027215748919389</c:v>
                </c:pt>
                <c:pt idx="1171">
                  <c:v>18.139988619952497</c:v>
                </c:pt>
                <c:pt idx="1172">
                  <c:v>11.163872311234746</c:v>
                </c:pt>
                <c:pt idx="1173">
                  <c:v>13.199035330722896</c:v>
                </c:pt>
                <c:pt idx="1174">
                  <c:v>18.179231139731556</c:v>
                </c:pt>
                <c:pt idx="1175">
                  <c:v>18.37984412890874</c:v>
                </c:pt>
                <c:pt idx="1176">
                  <c:v>17.607433951655437</c:v>
                </c:pt>
                <c:pt idx="1177">
                  <c:v>17.927906767817493</c:v>
                </c:pt>
                <c:pt idx="1178">
                  <c:v>14.830323952798796</c:v>
                </c:pt>
                <c:pt idx="1179">
                  <c:v>13.574856028549664</c:v>
                </c:pt>
                <c:pt idx="1180">
                  <c:v>14.244478711637488</c:v>
                </c:pt>
                <c:pt idx="1181">
                  <c:v>13.366794924848946</c:v>
                </c:pt>
                <c:pt idx="1182">
                  <c:v>13.715133131373836</c:v>
                </c:pt>
                <c:pt idx="1183">
                  <c:v>11.257923663196545</c:v>
                </c:pt>
                <c:pt idx="1184">
                  <c:v>8.6806074124888504</c:v>
                </c:pt>
                <c:pt idx="1185">
                  <c:v>9.199631345956238</c:v>
                </c:pt>
                <c:pt idx="1186">
                  <c:v>9.3189313318656097</c:v>
                </c:pt>
                <c:pt idx="1187">
                  <c:v>10.090253660273829</c:v>
                </c:pt>
                <c:pt idx="1188">
                  <c:v>11.094940069293301</c:v>
                </c:pt>
                <c:pt idx="1189">
                  <c:v>10.94618538481128</c:v>
                </c:pt>
                <c:pt idx="1190">
                  <c:v>9.7730775446866147</c:v>
                </c:pt>
                <c:pt idx="1191">
                  <c:v>8.4580470272861863</c:v>
                </c:pt>
                <c:pt idx="1192">
                  <c:v>9.866288644468046</c:v>
                </c:pt>
                <c:pt idx="1193">
                  <c:v>8.9558791265329951</c:v>
                </c:pt>
                <c:pt idx="1194">
                  <c:v>8.8540498403251959</c:v>
                </c:pt>
                <c:pt idx="1195">
                  <c:v>8.3042338380400977</c:v>
                </c:pt>
                <c:pt idx="1196">
                  <c:v>8.0851030808229538</c:v>
                </c:pt>
                <c:pt idx="1197">
                  <c:v>8.3000794213164752</c:v>
                </c:pt>
                <c:pt idx="1198">
                  <c:v>8.0391834072740416</c:v>
                </c:pt>
                <c:pt idx="1199">
                  <c:v>8.0218024118020601</c:v>
                </c:pt>
                <c:pt idx="1200">
                  <c:v>7.372128187997129</c:v>
                </c:pt>
                <c:pt idx="1201">
                  <c:v>7.4118772533400268</c:v>
                </c:pt>
                <c:pt idx="1202">
                  <c:v>7.2839949479156951</c:v>
                </c:pt>
                <c:pt idx="1203">
                  <c:v>7.0744121615506028</c:v>
                </c:pt>
                <c:pt idx="1204">
                  <c:v>6.9945697171690195</c:v>
                </c:pt>
                <c:pt idx="1205">
                  <c:v>7.0285595905595022</c:v>
                </c:pt>
                <c:pt idx="1206">
                  <c:v>6.9667111721455903</c:v>
                </c:pt>
                <c:pt idx="1207">
                  <c:v>7.1219494384854194</c:v>
                </c:pt>
                <c:pt idx="1208">
                  <c:v>6.7195076883771687</c:v>
                </c:pt>
                <c:pt idx="1209">
                  <c:v>6.8203989436972705</c:v>
                </c:pt>
                <c:pt idx="1210">
                  <c:v>6.3157356281860366</c:v>
                </c:pt>
                <c:pt idx="1211">
                  <c:v>6.5569695707532238</c:v>
                </c:pt>
                <c:pt idx="1212">
                  <c:v>6.4484699588313488</c:v>
                </c:pt>
                <c:pt idx="1213">
                  <c:v>6.2746697043359445</c:v>
                </c:pt>
                <c:pt idx="1214">
                  <c:v>6.5169454547735146</c:v>
                </c:pt>
                <c:pt idx="1215">
                  <c:v>6.3457153903425878</c:v>
                </c:pt>
                <c:pt idx="1216">
                  <c:v>6.135600940809482</c:v>
                </c:pt>
                <c:pt idx="1217">
                  <c:v>6.0452656694720996</c:v>
                </c:pt>
                <c:pt idx="1218">
                  <c:v>6.2485141544911915</c:v>
                </c:pt>
                <c:pt idx="1219">
                  <c:v>6.6324006941445468</c:v>
                </c:pt>
                <c:pt idx="1220">
                  <c:v>6.4390684232262796</c:v>
                </c:pt>
                <c:pt idx="1221">
                  <c:v>6.684294132880142</c:v>
                </c:pt>
                <c:pt idx="1222">
                  <c:v>8.6208853815337818</c:v>
                </c:pt>
                <c:pt idx="1223">
                  <c:v>7.2608220589069461</c:v>
                </c:pt>
                <c:pt idx="1224">
                  <c:v>7.6986833391312288</c:v>
                </c:pt>
                <c:pt idx="1225">
                  <c:v>8.7223721458188574</c:v>
                </c:pt>
                <c:pt idx="1226">
                  <c:v>7.4935444384638394</c:v>
                </c:pt>
                <c:pt idx="1227">
                  <c:v>7.3639827874803609</c:v>
                </c:pt>
                <c:pt idx="1228">
                  <c:v>8.06852241027185</c:v>
                </c:pt>
                <c:pt idx="1229">
                  <c:v>7.1968533071783742</c:v>
                </c:pt>
                <c:pt idx="1230">
                  <c:v>9.276490426743111</c:v>
                </c:pt>
                <c:pt idx="1231">
                  <c:v>12.11723387900504</c:v>
                </c:pt>
                <c:pt idx="1232">
                  <c:v>11.95726622962756</c:v>
                </c:pt>
                <c:pt idx="1233">
                  <c:v>20.512410880780998</c:v>
                </c:pt>
                <c:pt idx="1234">
                  <c:v>19.178163808215999</c:v>
                </c:pt>
                <c:pt idx="1235">
                  <c:v>16.026591477002327</c:v>
                </c:pt>
                <c:pt idx="1236">
                  <c:v>31.852289801648737</c:v>
                </c:pt>
                <c:pt idx="1237">
                  <c:v>22.755068853317784</c:v>
                </c:pt>
                <c:pt idx="1238">
                  <c:v>29.871059128529566</c:v>
                </c:pt>
                <c:pt idx="1239">
                  <c:v>32.313824976310315</c:v>
                </c:pt>
                <c:pt idx="1240">
                  <c:v>27.211252371948959</c:v>
                </c:pt>
                <c:pt idx="1241">
                  <c:v>32.902206592310336</c:v>
                </c:pt>
                <c:pt idx="1242">
                  <c:v>43.198683738871637</c:v>
                </c:pt>
                <c:pt idx="1243">
                  <c:v>32.135854189854761</c:v>
                </c:pt>
                <c:pt idx="1244">
                  <c:v>32.422057932694933</c:v>
                </c:pt>
                <c:pt idx="1245">
                  <c:v>34.867672071552661</c:v>
                </c:pt>
                <c:pt idx="1246">
                  <c:v>36.717158546321947</c:v>
                </c:pt>
                <c:pt idx="1247">
                  <c:v>27.732065654165051</c:v>
                </c:pt>
                <c:pt idx="1248">
                  <c:v>40.752899494920328</c:v>
                </c:pt>
                <c:pt idx="1249">
                  <c:v>31.691266996467217</c:v>
                </c:pt>
                <c:pt idx="1250">
                  <c:v>43.601577369836384</c:v>
                </c:pt>
                <c:pt idx="1251">
                  <c:v>36.544693799875162</c:v>
                </c:pt>
                <c:pt idx="1252">
                  <c:v>41.996752727057199</c:v>
                </c:pt>
                <c:pt idx="1253">
                  <c:v>43.304322218410427</c:v>
                </c:pt>
                <c:pt idx="1254">
                  <c:v>44.02113467203408</c:v>
                </c:pt>
                <c:pt idx="1255">
                  <c:v>41.70869304997148</c:v>
                </c:pt>
                <c:pt idx="1256">
                  <c:v>50.917956909173867</c:v>
                </c:pt>
                <c:pt idx="1257">
                  <c:v>48.824836584006839</c:v>
                </c:pt>
                <c:pt idx="1258">
                  <c:v>41.095616555542634</c:v>
                </c:pt>
                <c:pt idx="1259">
                  <c:v>42.957546537260342</c:v>
                </c:pt>
                <c:pt idx="1260">
                  <c:v>52.435501725092436</c:v>
                </c:pt>
                <c:pt idx="1261">
                  <c:v>44.567330593888563</c:v>
                </c:pt>
                <c:pt idx="1262">
                  <c:v>46.645613918256814</c:v>
                </c:pt>
                <c:pt idx="1263">
                  <c:v>42.809168033440194</c:v>
                </c:pt>
                <c:pt idx="1264">
                  <c:v>34.511549087943628</c:v>
                </c:pt>
                <c:pt idx="1265">
                  <c:v>43.56353225453983</c:v>
                </c:pt>
                <c:pt idx="1266">
                  <c:v>42.620940624623813</c:v>
                </c:pt>
                <c:pt idx="1267">
                  <c:v>41.531045506526063</c:v>
                </c:pt>
                <c:pt idx="1268">
                  <c:v>41.721286340200706</c:v>
                </c:pt>
                <c:pt idx="1269">
                  <c:v>29.871197303446284</c:v>
                </c:pt>
                <c:pt idx="1270">
                  <c:v>34.987647164975158</c:v>
                </c:pt>
                <c:pt idx="1271">
                  <c:v>31.686828695420822</c:v>
                </c:pt>
                <c:pt idx="1272">
                  <c:v>29.933668557868021</c:v>
                </c:pt>
                <c:pt idx="1273">
                  <c:v>30.372240261545436</c:v>
                </c:pt>
                <c:pt idx="1274">
                  <c:v>41.211731211418865</c:v>
                </c:pt>
                <c:pt idx="1275">
                  <c:v>44.580005058735871</c:v>
                </c:pt>
                <c:pt idx="1276">
                  <c:v>39.178786409577924</c:v>
                </c:pt>
                <c:pt idx="1277">
                  <c:v>40.779239398754044</c:v>
                </c:pt>
                <c:pt idx="1278">
                  <c:v>39.306017201758522</c:v>
                </c:pt>
                <c:pt idx="1279">
                  <c:v>40.52207742172704</c:v>
                </c:pt>
                <c:pt idx="1280">
                  <c:v>33.575369680601376</c:v>
                </c:pt>
                <c:pt idx="1281">
                  <c:v>29.340246834068573</c:v>
                </c:pt>
                <c:pt idx="1282">
                  <c:v>22.187241316268125</c:v>
                </c:pt>
                <c:pt idx="1283">
                  <c:v>20.982473486060748</c:v>
                </c:pt>
                <c:pt idx="1284">
                  <c:v>19.428508448399018</c:v>
                </c:pt>
                <c:pt idx="1285">
                  <c:v>36.188907108447644</c:v>
                </c:pt>
                <c:pt idx="1286">
                  <c:v>34.620873843594843</c:v>
                </c:pt>
                <c:pt idx="1287">
                  <c:v>55.841315776691644</c:v>
                </c:pt>
                <c:pt idx="1288">
                  <c:v>65.822243578899361</c:v>
                </c:pt>
                <c:pt idx="1289">
                  <c:v>57.68011712229498</c:v>
                </c:pt>
                <c:pt idx="1290">
                  <c:v>45.22552207401155</c:v>
                </c:pt>
                <c:pt idx="1291">
                  <c:v>42.021122932315912</c:v>
                </c:pt>
                <c:pt idx="1292">
                  <c:v>50.049206483863038</c:v>
                </c:pt>
                <c:pt idx="1293">
                  <c:v>57.620596916750166</c:v>
                </c:pt>
                <c:pt idx="1294">
                  <c:v>42.19259051278317</c:v>
                </c:pt>
                <c:pt idx="1295">
                  <c:v>53.577374999337998</c:v>
                </c:pt>
                <c:pt idx="1296">
                  <c:v>50.630188134019839</c:v>
                </c:pt>
                <c:pt idx="1297">
                  <c:v>51.288344602860768</c:v>
                </c:pt>
                <c:pt idx="1298">
                  <c:v>56.027391044744789</c:v>
                </c:pt>
                <c:pt idx="1299">
                  <c:v>59.156092144694441</c:v>
                </c:pt>
                <c:pt idx="1300">
                  <c:v>57.388120168948639</c:v>
                </c:pt>
                <c:pt idx="1301">
                  <c:v>50.277092440828163</c:v>
                </c:pt>
                <c:pt idx="1302">
                  <c:v>45.09399277974093</c:v>
                </c:pt>
                <c:pt idx="1303">
                  <c:v>30.53262799091182</c:v>
                </c:pt>
                <c:pt idx="1304">
                  <c:v>21.374008334861905</c:v>
                </c:pt>
                <c:pt idx="1305">
                  <c:v>48.486252795551877</c:v>
                </c:pt>
                <c:pt idx="1306">
                  <c:v>47.044588486149216</c:v>
                </c:pt>
                <c:pt idx="1307">
                  <c:v>44.958113800461653</c:v>
                </c:pt>
                <c:pt idx="1308">
                  <c:v>47.238298000761084</c:v>
                </c:pt>
                <c:pt idx="1309">
                  <c:v>44.718320490221522</c:v>
                </c:pt>
                <c:pt idx="1310">
                  <c:v>48.461418988999995</c:v>
                </c:pt>
                <c:pt idx="1311">
                  <c:v>46.890685723035183</c:v>
                </c:pt>
                <c:pt idx="1312">
                  <c:v>51.199697683963855</c:v>
                </c:pt>
                <c:pt idx="1313">
                  <c:v>50.713537920824734</c:v>
                </c:pt>
                <c:pt idx="1314">
                  <c:v>51.039012550633181</c:v>
                </c:pt>
                <c:pt idx="1315">
                  <c:v>45.034483967824748</c:v>
                </c:pt>
                <c:pt idx="1316">
                  <c:v>39.66674086857428</c:v>
                </c:pt>
                <c:pt idx="1317">
                  <c:v>24.701498886401207</c:v>
                </c:pt>
                <c:pt idx="1318">
                  <c:v>18.995458533913066</c:v>
                </c:pt>
                <c:pt idx="1319">
                  <c:v>14.192455860390552</c:v>
                </c:pt>
                <c:pt idx="1320">
                  <c:v>24.885784212902319</c:v>
                </c:pt>
                <c:pt idx="1321">
                  <c:v>39.019112451716254</c:v>
                </c:pt>
                <c:pt idx="1322">
                  <c:v>48.335905000832625</c:v>
                </c:pt>
                <c:pt idx="1323">
                  <c:v>50.955594276174629</c:v>
                </c:pt>
                <c:pt idx="1324">
                  <c:v>51.554489669891687</c:v>
                </c:pt>
                <c:pt idx="1325">
                  <c:v>49.631915097080046</c:v>
                </c:pt>
                <c:pt idx="1326">
                  <c:v>36.571547447509765</c:v>
                </c:pt>
                <c:pt idx="1327">
                  <c:v>39.923321663241396</c:v>
                </c:pt>
                <c:pt idx="1328">
                  <c:v>37.470963853459949</c:v>
                </c:pt>
                <c:pt idx="1329">
                  <c:v>26.466408123888773</c:v>
                </c:pt>
                <c:pt idx="1330">
                  <c:v>18.027784166159002</c:v>
                </c:pt>
                <c:pt idx="1331">
                  <c:v>16.965548214446713</c:v>
                </c:pt>
                <c:pt idx="1332">
                  <c:v>12.051084857263927</c:v>
                </c:pt>
                <c:pt idx="1333">
                  <c:v>27.858223988664644</c:v>
                </c:pt>
                <c:pt idx="1334">
                  <c:v>41.552536396045902</c:v>
                </c:pt>
                <c:pt idx="1335">
                  <c:v>37.824547094560565</c:v>
                </c:pt>
                <c:pt idx="1336">
                  <c:v>42.023469316573184</c:v>
                </c:pt>
                <c:pt idx="1337">
                  <c:v>54.330140966541393</c:v>
                </c:pt>
                <c:pt idx="1338">
                  <c:v>49.594899505840061</c:v>
                </c:pt>
                <c:pt idx="1339">
                  <c:v>44.347101426900835</c:v>
                </c:pt>
                <c:pt idx="1340">
                  <c:v>36.245267244629574</c:v>
                </c:pt>
                <c:pt idx="1341">
                  <c:v>32.029653851135031</c:v>
                </c:pt>
                <c:pt idx="1342">
                  <c:v>25.686970364202267</c:v>
                </c:pt>
                <c:pt idx="1343">
                  <c:v>40.788459410614777</c:v>
                </c:pt>
                <c:pt idx="1344">
                  <c:v>49.51324355054313</c:v>
                </c:pt>
                <c:pt idx="1345">
                  <c:v>51.091856896201882</c:v>
                </c:pt>
                <c:pt idx="1346">
                  <c:v>51.16697981891334</c:v>
                </c:pt>
                <c:pt idx="1347">
                  <c:v>44.817567336731756</c:v>
                </c:pt>
                <c:pt idx="1348">
                  <c:v>32.52899713182552</c:v>
                </c:pt>
                <c:pt idx="1349">
                  <c:v>34.887232312431024</c:v>
                </c:pt>
                <c:pt idx="1350">
                  <c:v>30.57081513882428</c:v>
                </c:pt>
                <c:pt idx="1351">
                  <c:v>34.228433406500933</c:v>
                </c:pt>
                <c:pt idx="1352">
                  <c:v>24.104517213584685</c:v>
                </c:pt>
                <c:pt idx="1353">
                  <c:v>27.936079887371299</c:v>
                </c:pt>
                <c:pt idx="1354">
                  <c:v>31.711795657817721</c:v>
                </c:pt>
                <c:pt idx="1355">
                  <c:v>24.196065988660877</c:v>
                </c:pt>
                <c:pt idx="1356">
                  <c:v>20.809449229952616</c:v>
                </c:pt>
                <c:pt idx="1357">
                  <c:v>22.719203326840987</c:v>
                </c:pt>
                <c:pt idx="1358">
                  <c:v>24.566658757906758</c:v>
                </c:pt>
                <c:pt idx="1359">
                  <c:v>40.920163057545679</c:v>
                </c:pt>
                <c:pt idx="1360">
                  <c:v>47.133261327319445</c:v>
                </c:pt>
                <c:pt idx="1361">
                  <c:v>40.936425381747966</c:v>
                </c:pt>
                <c:pt idx="1362">
                  <c:v>33.951125369273342</c:v>
                </c:pt>
                <c:pt idx="1363">
                  <c:v>21.774391572473007</c:v>
                </c:pt>
                <c:pt idx="1364">
                  <c:v>15.378687655607193</c:v>
                </c:pt>
                <c:pt idx="1365">
                  <c:v>42.488074108048664</c:v>
                </c:pt>
                <c:pt idx="1366">
                  <c:v>50.125316417673346</c:v>
                </c:pt>
                <c:pt idx="1367">
                  <c:v>48.714672919368162</c:v>
                </c:pt>
                <c:pt idx="1368">
                  <c:v>46.474014907559337</c:v>
                </c:pt>
                <c:pt idx="1369">
                  <c:v>41.285198446996361</c:v>
                </c:pt>
                <c:pt idx="1370">
                  <c:v>43.857809245125445</c:v>
                </c:pt>
                <c:pt idx="1371">
                  <c:v>53.826511608234341</c:v>
                </c:pt>
                <c:pt idx="1372">
                  <c:v>30.749517880456679</c:v>
                </c:pt>
                <c:pt idx="1373">
                  <c:v>35.825205374523058</c:v>
                </c:pt>
                <c:pt idx="1374">
                  <c:v>54.25924191091611</c:v>
                </c:pt>
                <c:pt idx="1375">
                  <c:v>46.769294003315629</c:v>
                </c:pt>
                <c:pt idx="1376">
                  <c:v>52.795208952367886</c:v>
                </c:pt>
                <c:pt idx="1377">
                  <c:v>52.345369713824795</c:v>
                </c:pt>
                <c:pt idx="1378">
                  <c:v>53.714501114130883</c:v>
                </c:pt>
                <c:pt idx="1379">
                  <c:v>53.556547798110699</c:v>
                </c:pt>
                <c:pt idx="1380">
                  <c:v>52.440660515740369</c:v>
                </c:pt>
                <c:pt idx="1381">
                  <c:v>47.10644748494618</c:v>
                </c:pt>
                <c:pt idx="1382">
                  <c:v>39.783613581471123</c:v>
                </c:pt>
                <c:pt idx="1383">
                  <c:v>48.946535568973324</c:v>
                </c:pt>
                <c:pt idx="1384">
                  <c:v>26.360775183010265</c:v>
                </c:pt>
                <c:pt idx="1385">
                  <c:v>27.733122165212333</c:v>
                </c:pt>
                <c:pt idx="1386">
                  <c:v>40.280267681614866</c:v>
                </c:pt>
                <c:pt idx="1387">
                  <c:v>41.292497816672203</c:v>
                </c:pt>
                <c:pt idx="1388">
                  <c:v>46.30583066555031</c:v>
                </c:pt>
                <c:pt idx="1389">
                  <c:v>37.582679636430562</c:v>
                </c:pt>
                <c:pt idx="1390">
                  <c:v>41.092874062317499</c:v>
                </c:pt>
                <c:pt idx="1391">
                  <c:v>56.079782847014293</c:v>
                </c:pt>
                <c:pt idx="1392">
                  <c:v>61.423740317629495</c:v>
                </c:pt>
                <c:pt idx="1393">
                  <c:v>44.592974276855415</c:v>
                </c:pt>
                <c:pt idx="1394">
                  <c:v>59.04702721310192</c:v>
                </c:pt>
                <c:pt idx="1395">
                  <c:v>57.617991397803081</c:v>
                </c:pt>
                <c:pt idx="1396">
                  <c:v>51.624491708089423</c:v>
                </c:pt>
                <c:pt idx="1397">
                  <c:v>39.364991031094256</c:v>
                </c:pt>
                <c:pt idx="1398">
                  <c:v>38.063311659686384</c:v>
                </c:pt>
                <c:pt idx="1399">
                  <c:v>47.627917071056991</c:v>
                </c:pt>
                <c:pt idx="1400">
                  <c:v>50.459110337261073</c:v>
                </c:pt>
                <c:pt idx="1401">
                  <c:v>45.861688223118549</c:v>
                </c:pt>
                <c:pt idx="1402">
                  <c:v>53.762474534693993</c:v>
                </c:pt>
                <c:pt idx="1403">
                  <c:v>44.260747556467528</c:v>
                </c:pt>
                <c:pt idx="1404">
                  <c:v>43.117993287069936</c:v>
                </c:pt>
                <c:pt idx="1405">
                  <c:v>35.57424555879436</c:v>
                </c:pt>
                <c:pt idx="1406">
                  <c:v>40.715684572386245</c:v>
                </c:pt>
                <c:pt idx="1407">
                  <c:v>24.964317134639391</c:v>
                </c:pt>
                <c:pt idx="1408">
                  <c:v>24.469626487038877</c:v>
                </c:pt>
                <c:pt idx="1409">
                  <c:v>32.047731797803145</c:v>
                </c:pt>
                <c:pt idx="1410">
                  <c:v>28.911361584449491</c:v>
                </c:pt>
                <c:pt idx="1411">
                  <c:v>31.940239664277303</c:v>
                </c:pt>
                <c:pt idx="1412">
                  <c:v>28.24545193740482</c:v>
                </c:pt>
                <c:pt idx="1413">
                  <c:v>26.770701145195186</c:v>
                </c:pt>
                <c:pt idx="1414">
                  <c:v>15.925624575807085</c:v>
                </c:pt>
                <c:pt idx="1415">
                  <c:v>14.811764686160211</c:v>
                </c:pt>
                <c:pt idx="1416">
                  <c:v>15.783975317377696</c:v>
                </c:pt>
                <c:pt idx="1417">
                  <c:v>15.053993411915922</c:v>
                </c:pt>
                <c:pt idx="1418">
                  <c:v>14.985934792288269</c:v>
                </c:pt>
                <c:pt idx="1419">
                  <c:v>13.555344095427946</c:v>
                </c:pt>
                <c:pt idx="1420">
                  <c:v>12.053735938492416</c:v>
                </c:pt>
                <c:pt idx="1421">
                  <c:v>10.728311012261937</c:v>
                </c:pt>
                <c:pt idx="1422">
                  <c:v>11.766262170843811</c:v>
                </c:pt>
                <c:pt idx="1423">
                  <c:v>11.748931786389338</c:v>
                </c:pt>
                <c:pt idx="1424">
                  <c:v>12.859334066566985</c:v>
                </c:pt>
                <c:pt idx="1425">
                  <c:v>13.429021207476799</c:v>
                </c:pt>
                <c:pt idx="1426">
                  <c:v>13.43068389411023</c:v>
                </c:pt>
                <c:pt idx="1427">
                  <c:v>9.188929996711126</c:v>
                </c:pt>
                <c:pt idx="1428">
                  <c:v>8.0031325847545354</c:v>
                </c:pt>
                <c:pt idx="1429">
                  <c:v>9.1924444797631963</c:v>
                </c:pt>
                <c:pt idx="1430">
                  <c:v>9.2178848290584305</c:v>
                </c:pt>
                <c:pt idx="1431">
                  <c:v>9.3582990414516232</c:v>
                </c:pt>
                <c:pt idx="1432">
                  <c:v>8.8283043749767245</c:v>
                </c:pt>
                <c:pt idx="1433">
                  <c:v>7.604375054030454</c:v>
                </c:pt>
                <c:pt idx="1434">
                  <c:v>7.724446592615319</c:v>
                </c:pt>
                <c:pt idx="1435">
                  <c:v>8.0293113522187589</c:v>
                </c:pt>
                <c:pt idx="1436">
                  <c:v>8.5162461419303508</c:v>
                </c:pt>
                <c:pt idx="1437">
                  <c:v>7.4371522188157684</c:v>
                </c:pt>
                <c:pt idx="1438">
                  <c:v>7.42406561594251</c:v>
                </c:pt>
                <c:pt idx="1439">
                  <c:v>7.2480231712482084</c:v>
                </c:pt>
                <c:pt idx="1440">
                  <c:v>6.8426140473984542</c:v>
                </c:pt>
                <c:pt idx="1441">
                  <c:v>6.8050890022249844</c:v>
                </c:pt>
                <c:pt idx="1442">
                  <c:v>6.9815385995592223</c:v>
                </c:pt>
                <c:pt idx="1443">
                  <c:v>7.0721904007477576</c:v>
                </c:pt>
                <c:pt idx="1444">
                  <c:v>6.643955513319721</c:v>
                </c:pt>
                <c:pt idx="1445">
                  <c:v>6.5115433614385214</c:v>
                </c:pt>
                <c:pt idx="1446">
                  <c:v>6.5489671229461361</c:v>
                </c:pt>
                <c:pt idx="1447">
                  <c:v>6.251225107843938</c:v>
                </c:pt>
                <c:pt idx="1448">
                  <c:v>6.0832379739018112</c:v>
                </c:pt>
                <c:pt idx="1449">
                  <c:v>6.370859020282027</c:v>
                </c:pt>
                <c:pt idx="1450">
                  <c:v>5.5630476158731508</c:v>
                </c:pt>
                <c:pt idx="1451">
                  <c:v>6.6842933720342561</c:v>
                </c:pt>
                <c:pt idx="1452">
                  <c:v>6.550987694432675</c:v>
                </c:pt>
                <c:pt idx="1453">
                  <c:v>6.4464246584185592</c:v>
                </c:pt>
                <c:pt idx="1454">
                  <c:v>6.8749634319788093</c:v>
                </c:pt>
                <c:pt idx="1455">
                  <c:v>6.4678511184072418</c:v>
                </c:pt>
                <c:pt idx="1456">
                  <c:v>6.4526733765895017</c:v>
                </c:pt>
                <c:pt idx="1457">
                  <c:v>6.2276512205400198</c:v>
                </c:pt>
                <c:pt idx="1458">
                  <c:v>6.3149062759577657</c:v>
                </c:pt>
                <c:pt idx="1459">
                  <c:v>6.6317268379085137</c:v>
                </c:pt>
                <c:pt idx="1460">
                  <c:v>6.0252936331517182</c:v>
                </c:pt>
                <c:pt idx="1461">
                  <c:v>6.10526172353687</c:v>
                </c:pt>
                <c:pt idx="1462">
                  <c:v>6.3364512307376497</c:v>
                </c:pt>
                <c:pt idx="1463">
                  <c:v>6.4629442658253211</c:v>
                </c:pt>
                <c:pt idx="1464">
                  <c:v>6.1005662871051474</c:v>
                </c:pt>
                <c:pt idx="1465">
                  <c:v>6.700812498243236</c:v>
                </c:pt>
                <c:pt idx="1466">
                  <c:v>6.3461360371824149</c:v>
                </c:pt>
                <c:pt idx="1467">
                  <c:v>6.3565560755565853</c:v>
                </c:pt>
                <c:pt idx="1468">
                  <c:v>6.2124537991038897</c:v>
                </c:pt>
                <c:pt idx="1469">
                  <c:v>6.5619498824914917</c:v>
                </c:pt>
                <c:pt idx="1470">
                  <c:v>6.589539353178786</c:v>
                </c:pt>
                <c:pt idx="1471">
                  <c:v>6.3991573185464219</c:v>
                </c:pt>
                <c:pt idx="1472">
                  <c:v>6.125496833699307</c:v>
                </c:pt>
                <c:pt idx="1473">
                  <c:v>6.2932945498302413</c:v>
                </c:pt>
                <c:pt idx="1474">
                  <c:v>6.8262867616145861</c:v>
                </c:pt>
                <c:pt idx="1475">
                  <c:v>8.6421136156866645</c:v>
                </c:pt>
                <c:pt idx="1476">
                  <c:v>7.4430767588590463</c:v>
                </c:pt>
                <c:pt idx="1477">
                  <c:v>6.5842492606899672</c:v>
                </c:pt>
                <c:pt idx="1478">
                  <c:v>7.5470265611873977</c:v>
                </c:pt>
                <c:pt idx="1479">
                  <c:v>6.6749046794518989</c:v>
                </c:pt>
                <c:pt idx="1480">
                  <c:v>6.6780490341386116</c:v>
                </c:pt>
                <c:pt idx="1481">
                  <c:v>11.265786091748797</c:v>
                </c:pt>
                <c:pt idx="1482">
                  <c:v>15.942890055515946</c:v>
                </c:pt>
                <c:pt idx="1483">
                  <c:v>23.747716418778097</c:v>
                </c:pt>
                <c:pt idx="1484">
                  <c:v>20.634734018390745</c:v>
                </c:pt>
                <c:pt idx="1485">
                  <c:v>21.070887270927884</c:v>
                </c:pt>
                <c:pt idx="1486">
                  <c:v>41.201726122397645</c:v>
                </c:pt>
                <c:pt idx="1487">
                  <c:v>60.580123961462817</c:v>
                </c:pt>
                <c:pt idx="1488">
                  <c:v>55.977924858622764</c:v>
                </c:pt>
                <c:pt idx="1489">
                  <c:v>46.429782943375564</c:v>
                </c:pt>
                <c:pt idx="1490">
                  <c:v>42.492897119173577</c:v>
                </c:pt>
                <c:pt idx="1491">
                  <c:v>42.454838761124037</c:v>
                </c:pt>
                <c:pt idx="1492">
                  <c:v>37.805359197054258</c:v>
                </c:pt>
                <c:pt idx="1493">
                  <c:v>36.312574491876681</c:v>
                </c:pt>
                <c:pt idx="1494">
                  <c:v>42.69003347080622</c:v>
                </c:pt>
                <c:pt idx="1495">
                  <c:v>51.14747705077194</c:v>
                </c:pt>
                <c:pt idx="1496">
                  <c:v>59.198077572634013</c:v>
                </c:pt>
                <c:pt idx="1497">
                  <c:v>55.797458628779538</c:v>
                </c:pt>
                <c:pt idx="1498">
                  <c:v>51.133709880386348</c:v>
                </c:pt>
                <c:pt idx="1499">
                  <c:v>63.697825480841061</c:v>
                </c:pt>
                <c:pt idx="1500">
                  <c:v>62.673249812852831</c:v>
                </c:pt>
                <c:pt idx="1501">
                  <c:v>44.74960434403863</c:v>
                </c:pt>
                <c:pt idx="1502">
                  <c:v>54.548637986656992</c:v>
                </c:pt>
                <c:pt idx="1503">
                  <c:v>44.399492481029121</c:v>
                </c:pt>
                <c:pt idx="1504">
                  <c:v>40.953652560681675</c:v>
                </c:pt>
                <c:pt idx="1505">
                  <c:v>56.489425423012072</c:v>
                </c:pt>
                <c:pt idx="1506">
                  <c:v>33.844361585328933</c:v>
                </c:pt>
                <c:pt idx="1507">
                  <c:v>15.529704782524401</c:v>
                </c:pt>
                <c:pt idx="1508">
                  <c:v>34.507814656485806</c:v>
                </c:pt>
                <c:pt idx="1509">
                  <c:v>47.767013557046944</c:v>
                </c:pt>
                <c:pt idx="1510">
                  <c:v>43.825678546222527</c:v>
                </c:pt>
                <c:pt idx="1511">
                  <c:v>55.904523330145196</c:v>
                </c:pt>
                <c:pt idx="1512">
                  <c:v>66.786252714192614</c:v>
                </c:pt>
                <c:pt idx="1513">
                  <c:v>65.480615292601229</c:v>
                </c:pt>
                <c:pt idx="1514">
                  <c:v>70.886280436425125</c:v>
                </c:pt>
                <c:pt idx="1515">
                  <c:v>67.820730365834734</c:v>
                </c:pt>
                <c:pt idx="1516">
                  <c:v>58.702756569736081</c:v>
                </c:pt>
                <c:pt idx="1517">
                  <c:v>57.518378160826565</c:v>
                </c:pt>
                <c:pt idx="1518">
                  <c:v>50.416743056283785</c:v>
                </c:pt>
                <c:pt idx="1519">
                  <c:v>32.586911423937849</c:v>
                </c:pt>
                <c:pt idx="1520">
                  <c:v>36.633495298944219</c:v>
                </c:pt>
                <c:pt idx="1521">
                  <c:v>58.018963709303797</c:v>
                </c:pt>
                <c:pt idx="1522">
                  <c:v>61.580490121393126</c:v>
                </c:pt>
                <c:pt idx="1523">
                  <c:v>46.582495892425293</c:v>
                </c:pt>
                <c:pt idx="1524">
                  <c:v>39.988702972852018</c:v>
                </c:pt>
                <c:pt idx="1525">
                  <c:v>29.499081017398009</c:v>
                </c:pt>
                <c:pt idx="1526">
                  <c:v>47.836647184402828</c:v>
                </c:pt>
                <c:pt idx="1527">
                  <c:v>66.413604307327375</c:v>
                </c:pt>
                <c:pt idx="1528">
                  <c:v>68.14022878050082</c:v>
                </c:pt>
                <c:pt idx="1529">
                  <c:v>34.376912017544804</c:v>
                </c:pt>
                <c:pt idx="1530">
                  <c:v>50.644973067185205</c:v>
                </c:pt>
                <c:pt idx="1531">
                  <c:v>41.978274799553475</c:v>
                </c:pt>
                <c:pt idx="1532">
                  <c:v>39.742292238835461</c:v>
                </c:pt>
                <c:pt idx="1533">
                  <c:v>32.874138695711217</c:v>
                </c:pt>
                <c:pt idx="1534">
                  <c:v>31.646833354423798</c:v>
                </c:pt>
                <c:pt idx="1535">
                  <c:v>19.528835584544169</c:v>
                </c:pt>
                <c:pt idx="1536">
                  <c:v>17.205161305248893</c:v>
                </c:pt>
                <c:pt idx="1537">
                  <c:v>50.18313268370045</c:v>
                </c:pt>
                <c:pt idx="1538">
                  <c:v>57.956137888833794</c:v>
                </c:pt>
                <c:pt idx="1539">
                  <c:v>49.913249221793919</c:v>
                </c:pt>
                <c:pt idx="1540">
                  <c:v>40.754336593787997</c:v>
                </c:pt>
                <c:pt idx="1541">
                  <c:v>49.50731971145165</c:v>
                </c:pt>
                <c:pt idx="1542">
                  <c:v>49.281566705531752</c:v>
                </c:pt>
                <c:pt idx="1543">
                  <c:v>48.509577179483706</c:v>
                </c:pt>
                <c:pt idx="1544">
                  <c:v>49.568479752871689</c:v>
                </c:pt>
                <c:pt idx="1545">
                  <c:v>41.992543364150848</c:v>
                </c:pt>
                <c:pt idx="1546">
                  <c:v>47.070005842135821</c:v>
                </c:pt>
                <c:pt idx="1547">
                  <c:v>29.511673765431688</c:v>
                </c:pt>
                <c:pt idx="1548">
                  <c:v>30.167472778983985</c:v>
                </c:pt>
                <c:pt idx="1549">
                  <c:v>33.987104117763167</c:v>
                </c:pt>
                <c:pt idx="1550">
                  <c:v>26.750149838233341</c:v>
                </c:pt>
                <c:pt idx="1551">
                  <c:v>35.919783861592755</c:v>
                </c:pt>
                <c:pt idx="1552">
                  <c:v>32.228853630456165</c:v>
                </c:pt>
                <c:pt idx="1553">
                  <c:v>57.082103025187727</c:v>
                </c:pt>
                <c:pt idx="1554">
                  <c:v>60.289423144041251</c:v>
                </c:pt>
                <c:pt idx="1555">
                  <c:v>56.94080744091621</c:v>
                </c:pt>
                <c:pt idx="1556">
                  <c:v>61.432248934446079</c:v>
                </c:pt>
                <c:pt idx="1557">
                  <c:v>62.557002021412075</c:v>
                </c:pt>
                <c:pt idx="1558">
                  <c:v>53.687645042585849</c:v>
                </c:pt>
                <c:pt idx="1559">
                  <c:v>53.417499799223044</c:v>
                </c:pt>
                <c:pt idx="1560">
                  <c:v>55.271430449392426</c:v>
                </c:pt>
                <c:pt idx="1561">
                  <c:v>42.195187526080467</c:v>
                </c:pt>
                <c:pt idx="1562">
                  <c:v>42.557326944689478</c:v>
                </c:pt>
                <c:pt idx="1563">
                  <c:v>53.973334505092737</c:v>
                </c:pt>
                <c:pt idx="1564">
                  <c:v>41.358115343538813</c:v>
                </c:pt>
                <c:pt idx="1565">
                  <c:v>60.142128547016149</c:v>
                </c:pt>
                <c:pt idx="1566">
                  <c:v>38.780808882413353</c:v>
                </c:pt>
                <c:pt idx="1567">
                  <c:v>33.788472185463235</c:v>
                </c:pt>
                <c:pt idx="1568">
                  <c:v>39.925669761259719</c:v>
                </c:pt>
                <c:pt idx="1569">
                  <c:v>33.305941488382409</c:v>
                </c:pt>
                <c:pt idx="1570">
                  <c:v>44.842275964953274</c:v>
                </c:pt>
                <c:pt idx="1571">
                  <c:v>32.891946542489983</c:v>
                </c:pt>
                <c:pt idx="1572">
                  <c:v>32.8833678829943</c:v>
                </c:pt>
                <c:pt idx="1573">
                  <c:v>42.51091802499726</c:v>
                </c:pt>
                <c:pt idx="1574">
                  <c:v>63.713981161897372</c:v>
                </c:pt>
                <c:pt idx="1575">
                  <c:v>59.361369143910167</c:v>
                </c:pt>
                <c:pt idx="1576">
                  <c:v>55.139866222710488</c:v>
                </c:pt>
                <c:pt idx="1577">
                  <c:v>46.614906626327226</c:v>
                </c:pt>
                <c:pt idx="1578">
                  <c:v>57.84432911248993</c:v>
                </c:pt>
                <c:pt idx="1579">
                  <c:v>57.050530265934562</c:v>
                </c:pt>
                <c:pt idx="1580">
                  <c:v>53.442141299396042</c:v>
                </c:pt>
                <c:pt idx="1581">
                  <c:v>29.984222911725322</c:v>
                </c:pt>
                <c:pt idx="1582">
                  <c:v>22.655748692461064</c:v>
                </c:pt>
                <c:pt idx="1583">
                  <c:v>33.27657675618596</c:v>
                </c:pt>
                <c:pt idx="1584">
                  <c:v>38.567927843020023</c:v>
                </c:pt>
                <c:pt idx="1585">
                  <c:v>31.523363239548818</c:v>
                </c:pt>
                <c:pt idx="1586">
                  <c:v>20.125510053779315</c:v>
                </c:pt>
                <c:pt idx="1587">
                  <c:v>53.397982777137365</c:v>
                </c:pt>
                <c:pt idx="1588">
                  <c:v>54.686838496771792</c:v>
                </c:pt>
                <c:pt idx="1589">
                  <c:v>76.037613516295849</c:v>
                </c:pt>
                <c:pt idx="1590">
                  <c:v>70.683029588062467</c:v>
                </c:pt>
                <c:pt idx="1591">
                  <c:v>77.094114071007951</c:v>
                </c:pt>
                <c:pt idx="1592">
                  <c:v>61.498869608645649</c:v>
                </c:pt>
                <c:pt idx="1593">
                  <c:v>61.665591266903519</c:v>
                </c:pt>
                <c:pt idx="1594">
                  <c:v>47.95289766799894</c:v>
                </c:pt>
                <c:pt idx="1595">
                  <c:v>59.933194694975334</c:v>
                </c:pt>
                <c:pt idx="1596">
                  <c:v>53.32374943392059</c:v>
                </c:pt>
                <c:pt idx="1597">
                  <c:v>55.600865768820299</c:v>
                </c:pt>
                <c:pt idx="1598">
                  <c:v>64.765629169124992</c:v>
                </c:pt>
                <c:pt idx="1599">
                  <c:v>70.886837866630728</c:v>
                </c:pt>
                <c:pt idx="1600">
                  <c:v>52.390567707023507</c:v>
                </c:pt>
                <c:pt idx="1601">
                  <c:v>51.017169620104454</c:v>
                </c:pt>
                <c:pt idx="1602">
                  <c:v>63.189166926049545</c:v>
                </c:pt>
                <c:pt idx="1603">
                  <c:v>64.256187675313043</c:v>
                </c:pt>
                <c:pt idx="1604">
                  <c:v>54.657175436947171</c:v>
                </c:pt>
                <c:pt idx="1605">
                  <c:v>69.374984915130611</c:v>
                </c:pt>
                <c:pt idx="1606">
                  <c:v>54.656413794307568</c:v>
                </c:pt>
                <c:pt idx="1607">
                  <c:v>60.645595225737893</c:v>
                </c:pt>
                <c:pt idx="1608">
                  <c:v>43.64157845623614</c:v>
                </c:pt>
                <c:pt idx="1609">
                  <c:v>55.756170735410862</c:v>
                </c:pt>
                <c:pt idx="1610">
                  <c:v>54.441442805007377</c:v>
                </c:pt>
                <c:pt idx="1611">
                  <c:v>41.993870591110472</c:v>
                </c:pt>
                <c:pt idx="1612">
                  <c:v>30.474787650900637</c:v>
                </c:pt>
                <c:pt idx="1613">
                  <c:v>32.086796453320851</c:v>
                </c:pt>
                <c:pt idx="1614">
                  <c:v>30.202704818562488</c:v>
                </c:pt>
                <c:pt idx="1615">
                  <c:v>24.35352742515029</c:v>
                </c:pt>
                <c:pt idx="1616">
                  <c:v>27.714583884868873</c:v>
                </c:pt>
                <c:pt idx="1617">
                  <c:v>63.420848013049458</c:v>
                </c:pt>
                <c:pt idx="1618">
                  <c:v>55.181667230124901</c:v>
                </c:pt>
                <c:pt idx="1619">
                  <c:v>73.623218787426765</c:v>
                </c:pt>
                <c:pt idx="1620">
                  <c:v>70.957514062541748</c:v>
                </c:pt>
                <c:pt idx="1621">
                  <c:v>56.891459599599095</c:v>
                </c:pt>
                <c:pt idx="1622">
                  <c:v>50.960723008073337</c:v>
                </c:pt>
                <c:pt idx="1623">
                  <c:v>48.800684875637103</c:v>
                </c:pt>
                <c:pt idx="1624">
                  <c:v>58.826870863744233</c:v>
                </c:pt>
                <c:pt idx="1625">
                  <c:v>62.255472726676786</c:v>
                </c:pt>
                <c:pt idx="1626">
                  <c:v>58.240356438730146</c:v>
                </c:pt>
                <c:pt idx="1627">
                  <c:v>67.90641361493887</c:v>
                </c:pt>
                <c:pt idx="1628">
                  <c:v>44.218090349121987</c:v>
                </c:pt>
                <c:pt idx="1629">
                  <c:v>63.409761222848296</c:v>
                </c:pt>
                <c:pt idx="1630">
                  <c:v>59.774651475186893</c:v>
                </c:pt>
                <c:pt idx="1631">
                  <c:v>62.543070569782053</c:v>
                </c:pt>
                <c:pt idx="1632">
                  <c:v>66.871815031892837</c:v>
                </c:pt>
                <c:pt idx="1633">
                  <c:v>59.949531654318733</c:v>
                </c:pt>
                <c:pt idx="1634">
                  <c:v>61.130903021744174</c:v>
                </c:pt>
                <c:pt idx="1635">
                  <c:v>68.889326492156172</c:v>
                </c:pt>
                <c:pt idx="1636">
                  <c:v>62.33444491303738</c:v>
                </c:pt>
                <c:pt idx="1637">
                  <c:v>49.507451205088572</c:v>
                </c:pt>
                <c:pt idx="1638">
                  <c:v>64.391820316659476</c:v>
                </c:pt>
                <c:pt idx="1639">
                  <c:v>58.891873830741524</c:v>
                </c:pt>
                <c:pt idx="1640">
                  <c:v>42.598840348435537</c:v>
                </c:pt>
                <c:pt idx="1641">
                  <c:v>43.224660736581846</c:v>
                </c:pt>
                <c:pt idx="1642">
                  <c:v>61.293378633271686</c:v>
                </c:pt>
                <c:pt idx="1643">
                  <c:v>60.651509366552169</c:v>
                </c:pt>
                <c:pt idx="1644">
                  <c:v>60.68975123631246</c:v>
                </c:pt>
                <c:pt idx="1645">
                  <c:v>62.573685066065785</c:v>
                </c:pt>
                <c:pt idx="1646">
                  <c:v>68.012602800918785</c:v>
                </c:pt>
                <c:pt idx="1647">
                  <c:v>72.423642962219517</c:v>
                </c:pt>
                <c:pt idx="1648">
                  <c:v>70.442769649436983</c:v>
                </c:pt>
                <c:pt idx="1649">
                  <c:v>57.733085669987986</c:v>
                </c:pt>
                <c:pt idx="1650">
                  <c:v>68.432627286513025</c:v>
                </c:pt>
                <c:pt idx="1651">
                  <c:v>59.408508132768304</c:v>
                </c:pt>
                <c:pt idx="1652">
                  <c:v>48.783302623603234</c:v>
                </c:pt>
                <c:pt idx="1653">
                  <c:v>43.034715894610819</c:v>
                </c:pt>
                <c:pt idx="1654">
                  <c:v>34.218476982679938</c:v>
                </c:pt>
                <c:pt idx="1655">
                  <c:v>35.39203306556368</c:v>
                </c:pt>
                <c:pt idx="1656">
                  <c:v>40.154316287861334</c:v>
                </c:pt>
                <c:pt idx="1657">
                  <c:v>33.751365805250209</c:v>
                </c:pt>
                <c:pt idx="1658">
                  <c:v>33.54281259572879</c:v>
                </c:pt>
                <c:pt idx="1659">
                  <c:v>29.771847533648156</c:v>
                </c:pt>
                <c:pt idx="1660">
                  <c:v>27.874170930544693</c:v>
                </c:pt>
                <c:pt idx="1661">
                  <c:v>25.349704883625868</c:v>
                </c:pt>
                <c:pt idx="1662">
                  <c:v>20.165692534895918</c:v>
                </c:pt>
                <c:pt idx="1663">
                  <c:v>20.060855165239143</c:v>
                </c:pt>
                <c:pt idx="1664">
                  <c:v>19.139638729127039</c:v>
                </c:pt>
                <c:pt idx="1665">
                  <c:v>15.728370816221826</c:v>
                </c:pt>
                <c:pt idx="1666">
                  <c:v>15.293769827441128</c:v>
                </c:pt>
                <c:pt idx="1667">
                  <c:v>15.764306868390744</c:v>
                </c:pt>
                <c:pt idx="1668">
                  <c:v>13.124375486721929</c:v>
                </c:pt>
                <c:pt idx="1669">
                  <c:v>13.404031264625328</c:v>
                </c:pt>
                <c:pt idx="1670">
                  <c:v>13.633357458599459</c:v>
                </c:pt>
                <c:pt idx="1671">
                  <c:v>12.320654906440087</c:v>
                </c:pt>
                <c:pt idx="1672">
                  <c:v>11.513795926728253</c:v>
                </c:pt>
                <c:pt idx="1673">
                  <c:v>11.924412399614781</c:v>
                </c:pt>
                <c:pt idx="1674">
                  <c:v>10.032464307456678</c:v>
                </c:pt>
                <c:pt idx="1675">
                  <c:v>9.1108868285881606</c:v>
                </c:pt>
                <c:pt idx="1676">
                  <c:v>8.9354226100135765</c:v>
                </c:pt>
                <c:pt idx="1677">
                  <c:v>8.7312276574609609</c:v>
                </c:pt>
                <c:pt idx="1678">
                  <c:v>8.270188257078992</c:v>
                </c:pt>
                <c:pt idx="1679">
                  <c:v>8.6496721412469881</c:v>
                </c:pt>
                <c:pt idx="1680">
                  <c:v>8.6757878514649782</c:v>
                </c:pt>
                <c:pt idx="1681">
                  <c:v>8.4670551882947258</c:v>
                </c:pt>
                <c:pt idx="1682">
                  <c:v>8.2803014275663287</c:v>
                </c:pt>
                <c:pt idx="1683">
                  <c:v>8.0362336106344241</c:v>
                </c:pt>
                <c:pt idx="1684">
                  <c:v>7.4925793973917969</c:v>
                </c:pt>
                <c:pt idx="1685">
                  <c:v>7.9330650343905074</c:v>
                </c:pt>
                <c:pt idx="1686">
                  <c:v>7.9274396003855667</c:v>
                </c:pt>
                <c:pt idx="1687">
                  <c:v>7.3843218508626407</c:v>
                </c:pt>
                <c:pt idx="1688">
                  <c:v>7.5677919195256678</c:v>
                </c:pt>
                <c:pt idx="1689">
                  <c:v>7.797710536293323</c:v>
                </c:pt>
                <c:pt idx="1690">
                  <c:v>7.6591599854809793</c:v>
                </c:pt>
                <c:pt idx="1691">
                  <c:v>7.0887084445033217</c:v>
                </c:pt>
                <c:pt idx="1692">
                  <c:v>7.3231506278156218</c:v>
                </c:pt>
                <c:pt idx="1693">
                  <c:v>6.990337256358603</c:v>
                </c:pt>
                <c:pt idx="1694">
                  <c:v>7.0858409199611616</c:v>
                </c:pt>
                <c:pt idx="1695">
                  <c:v>7.1482190340052432</c:v>
                </c:pt>
                <c:pt idx="1696">
                  <c:v>7.2461824713267902</c:v>
                </c:pt>
                <c:pt idx="1697">
                  <c:v>7.0221266550749899</c:v>
                </c:pt>
                <c:pt idx="1698">
                  <c:v>6.7290278164847228</c:v>
                </c:pt>
                <c:pt idx="1699">
                  <c:v>7.2645032211335892</c:v>
                </c:pt>
                <c:pt idx="1700">
                  <c:v>6.6846619625439141</c:v>
                </c:pt>
                <c:pt idx="1701">
                  <c:v>6.9239899293952023</c:v>
                </c:pt>
                <c:pt idx="1702">
                  <c:v>6.6691562788718128</c:v>
                </c:pt>
                <c:pt idx="1703">
                  <c:v>6.3908904260205119</c:v>
                </c:pt>
                <c:pt idx="1704">
                  <c:v>6.8884362443487284</c:v>
                </c:pt>
                <c:pt idx="1705">
                  <c:v>6.6762492684455443</c:v>
                </c:pt>
                <c:pt idx="1706">
                  <c:v>6.7674125089423161</c:v>
                </c:pt>
                <c:pt idx="1707">
                  <c:v>6.7528656611202891</c:v>
                </c:pt>
                <c:pt idx="1708">
                  <c:v>6.7419672300594202</c:v>
                </c:pt>
                <c:pt idx="1709">
                  <c:v>6.7266885158365657</c:v>
                </c:pt>
                <c:pt idx="1710">
                  <c:v>6.8926851859395732</c:v>
                </c:pt>
                <c:pt idx="1711">
                  <c:v>6.739152367862788</c:v>
                </c:pt>
                <c:pt idx="1712">
                  <c:v>6.9105620300976112</c:v>
                </c:pt>
                <c:pt idx="1713">
                  <c:v>6.7197280168182267</c:v>
                </c:pt>
                <c:pt idx="1714">
                  <c:v>7.0709601020276569</c:v>
                </c:pt>
                <c:pt idx="1715">
                  <c:v>6.5073295936080804</c:v>
                </c:pt>
                <c:pt idx="1716">
                  <c:v>6.6502197296405496</c:v>
                </c:pt>
                <c:pt idx="1717">
                  <c:v>6.5836652373141069</c:v>
                </c:pt>
                <c:pt idx="1718">
                  <c:v>7.0244426869993877</c:v>
                </c:pt>
                <c:pt idx="1719">
                  <c:v>6.7275052680950687</c:v>
                </c:pt>
                <c:pt idx="1720">
                  <c:v>7.134404240891012</c:v>
                </c:pt>
                <c:pt idx="1721">
                  <c:v>6.9151934548893905</c:v>
                </c:pt>
                <c:pt idx="1722">
                  <c:v>6.8957234260728644</c:v>
                </c:pt>
                <c:pt idx="1723">
                  <c:v>6.594251225877179</c:v>
                </c:pt>
                <c:pt idx="1724">
                  <c:v>6.7426892471107447</c:v>
                </c:pt>
                <c:pt idx="1725">
                  <c:v>6.4738714546896725</c:v>
                </c:pt>
                <c:pt idx="1726">
                  <c:v>6.2891977354958879</c:v>
                </c:pt>
                <c:pt idx="1727">
                  <c:v>6.4940121400607564</c:v>
                </c:pt>
                <c:pt idx="1728">
                  <c:v>7.1274172374544031</c:v>
                </c:pt>
                <c:pt idx="1729">
                  <c:v>6.7287364166934811</c:v>
                </c:pt>
                <c:pt idx="1730">
                  <c:v>6.3672336373383764</c:v>
                </c:pt>
                <c:pt idx="1731">
                  <c:v>6.6725153022427541</c:v>
                </c:pt>
                <c:pt idx="1732">
                  <c:v>7.0895967359369543</c:v>
                </c:pt>
                <c:pt idx="1733">
                  <c:v>6.2821623674716776</c:v>
                </c:pt>
                <c:pt idx="1734">
                  <c:v>6.2952045540475616</c:v>
                </c:pt>
                <c:pt idx="1735">
                  <c:v>6.6893062283339244</c:v>
                </c:pt>
                <c:pt idx="1736">
                  <c:v>6.2655154521785157</c:v>
                </c:pt>
                <c:pt idx="1737">
                  <c:v>6.2116269456432232</c:v>
                </c:pt>
                <c:pt idx="1738">
                  <c:v>5.8563128463245739</c:v>
                </c:pt>
                <c:pt idx="1739">
                  <c:v>6.0590196507506082</c:v>
                </c:pt>
                <c:pt idx="1740">
                  <c:v>5.7084917790109273</c:v>
                </c:pt>
                <c:pt idx="1741">
                  <c:v>5.6626013139143954</c:v>
                </c:pt>
                <c:pt idx="1742">
                  <c:v>6.0627689843112513</c:v>
                </c:pt>
                <c:pt idx="1743">
                  <c:v>5.7887930210650644</c:v>
                </c:pt>
                <c:pt idx="1744">
                  <c:v>5.6107037936467652</c:v>
                </c:pt>
                <c:pt idx="1745">
                  <c:v>5.4402277697057748</c:v>
                </c:pt>
                <c:pt idx="1746">
                  <c:v>5.4853059688664052</c:v>
                </c:pt>
                <c:pt idx="1747">
                  <c:v>5.2781733494747352</c:v>
                </c:pt>
                <c:pt idx="1748">
                  <c:v>5.4306964155993454</c:v>
                </c:pt>
                <c:pt idx="1749">
                  <c:v>5.4616909689031878</c:v>
                </c:pt>
                <c:pt idx="1750">
                  <c:v>5.2007388377737325</c:v>
                </c:pt>
                <c:pt idx="1751">
                  <c:v>5.3824081883124375</c:v>
                </c:pt>
                <c:pt idx="1752">
                  <c:v>5.1869108010600184</c:v>
                </c:pt>
                <c:pt idx="1753">
                  <c:v>5.0827841172380044</c:v>
                </c:pt>
                <c:pt idx="1754">
                  <c:v>5.4423369395534049</c:v>
                </c:pt>
                <c:pt idx="1755">
                  <c:v>4.7802540293361506</c:v>
                </c:pt>
                <c:pt idx="1756">
                  <c:v>5.2591755195621648</c:v>
                </c:pt>
                <c:pt idx="1757">
                  <c:v>5.2750234867795172</c:v>
                </c:pt>
                <c:pt idx="1758">
                  <c:v>4.5653888347637839</c:v>
                </c:pt>
                <c:pt idx="1759">
                  <c:v>5.1294209106138799</c:v>
                </c:pt>
                <c:pt idx="1760">
                  <c:v>5.1172572992211895</c:v>
                </c:pt>
                <c:pt idx="1761">
                  <c:v>4.8438745946370769</c:v>
                </c:pt>
                <c:pt idx="1762">
                  <c:v>5.0556526496206899</c:v>
                </c:pt>
                <c:pt idx="1763">
                  <c:v>4.5700255666181855</c:v>
                </c:pt>
                <c:pt idx="1764">
                  <c:v>4.7147441763486615</c:v>
                </c:pt>
                <c:pt idx="1765">
                  <c:v>5.7733753148355156</c:v>
                </c:pt>
                <c:pt idx="1766">
                  <c:v>4.5682715849581834</c:v>
                </c:pt>
                <c:pt idx="1767">
                  <c:v>5.3445241266112831</c:v>
                </c:pt>
                <c:pt idx="1768">
                  <c:v>4.5807208019019496</c:v>
                </c:pt>
                <c:pt idx="1769">
                  <c:v>4.5629268487086039</c:v>
                </c:pt>
                <c:pt idx="1770">
                  <c:v>5.6049169476119705</c:v>
                </c:pt>
                <c:pt idx="1771">
                  <c:v>5.1524231257729642</c:v>
                </c:pt>
                <c:pt idx="1772">
                  <c:v>5.1859221551297292</c:v>
                </c:pt>
                <c:pt idx="1773">
                  <c:v>4.941853553809783</c:v>
                </c:pt>
                <c:pt idx="1774">
                  <c:v>5.1669495754603449</c:v>
                </c:pt>
                <c:pt idx="1775">
                  <c:v>4.8698244372987753</c:v>
                </c:pt>
                <c:pt idx="1776">
                  <c:v>4.7943886247980512</c:v>
                </c:pt>
                <c:pt idx="1777">
                  <c:v>5.0129969479691283</c:v>
                </c:pt>
                <c:pt idx="1778">
                  <c:v>4.5581573667799136</c:v>
                </c:pt>
                <c:pt idx="1779">
                  <c:v>4.8341804583505787</c:v>
                </c:pt>
                <c:pt idx="1780">
                  <c:v>4.6481438456266622</c:v>
                </c:pt>
                <c:pt idx="1781">
                  <c:v>4.6315301445167929</c:v>
                </c:pt>
                <c:pt idx="1782">
                  <c:v>4.2632769554733274</c:v>
                </c:pt>
                <c:pt idx="1783">
                  <c:v>4.2826833638777817</c:v>
                </c:pt>
                <c:pt idx="1784">
                  <c:v>4.2093078947165292</c:v>
                </c:pt>
                <c:pt idx="1785">
                  <c:v>5.023502431573923</c:v>
                </c:pt>
                <c:pt idx="1786">
                  <c:v>4.0607064050591335</c:v>
                </c:pt>
                <c:pt idx="1787">
                  <c:v>3.987396041793223</c:v>
                </c:pt>
                <c:pt idx="1788">
                  <c:v>3.9453899897463951</c:v>
                </c:pt>
                <c:pt idx="1789">
                  <c:v>4.2905863851156356</c:v>
                </c:pt>
                <c:pt idx="1790">
                  <c:v>4.0157545447354615</c:v>
                </c:pt>
                <c:pt idx="1791">
                  <c:v>4.0427347151686721</c:v>
                </c:pt>
                <c:pt idx="1792">
                  <c:v>4.3142898828366754</c:v>
                </c:pt>
                <c:pt idx="1793">
                  <c:v>4.32248309390868</c:v>
                </c:pt>
                <c:pt idx="1794">
                  <c:v>4.6468494582039721</c:v>
                </c:pt>
                <c:pt idx="1795">
                  <c:v>4.6406955056977779</c:v>
                </c:pt>
                <c:pt idx="1796">
                  <c:v>4.1086033050231396</c:v>
                </c:pt>
                <c:pt idx="1797">
                  <c:v>4.1967177632462054</c:v>
                </c:pt>
                <c:pt idx="1798">
                  <c:v>3.9954873591874218</c:v>
                </c:pt>
                <c:pt idx="1799">
                  <c:v>4.3985600273781404</c:v>
                </c:pt>
                <c:pt idx="1800">
                  <c:v>4.1077397290165019</c:v>
                </c:pt>
                <c:pt idx="1801">
                  <c:v>4.0144115146094395</c:v>
                </c:pt>
                <c:pt idx="1802">
                  <c:v>4.301772429673278</c:v>
                </c:pt>
                <c:pt idx="1803">
                  <c:v>4.4744155595482731</c:v>
                </c:pt>
                <c:pt idx="1804">
                  <c:v>3.7792711431982817</c:v>
                </c:pt>
                <c:pt idx="1805">
                  <c:v>3.9186213561973382</c:v>
                </c:pt>
                <c:pt idx="1806">
                  <c:v>3.8432834404405924</c:v>
                </c:pt>
                <c:pt idx="1807">
                  <c:v>3.9722517621802012</c:v>
                </c:pt>
                <c:pt idx="1808">
                  <c:v>3.9843874308506222</c:v>
                </c:pt>
                <c:pt idx="1809">
                  <c:v>4.0048633587223321</c:v>
                </c:pt>
                <c:pt idx="1810">
                  <c:v>4.0280491886487413</c:v>
                </c:pt>
                <c:pt idx="1811">
                  <c:v>4.2971418286582796</c:v>
                </c:pt>
                <c:pt idx="1812">
                  <c:v>3.9618097476831426</c:v>
                </c:pt>
                <c:pt idx="1813">
                  <c:v>4.7874101582064288</c:v>
                </c:pt>
                <c:pt idx="1814">
                  <c:v>4.3473430475384323</c:v>
                </c:pt>
                <c:pt idx="1815">
                  <c:v>3.9347347907858654</c:v>
                </c:pt>
                <c:pt idx="1816">
                  <c:v>4.217406428489423</c:v>
                </c:pt>
                <c:pt idx="1817">
                  <c:v>3.7618160318659832</c:v>
                </c:pt>
                <c:pt idx="1818">
                  <c:v>3.6184300792256097</c:v>
                </c:pt>
                <c:pt idx="1819">
                  <c:v>3.8356993621300295</c:v>
                </c:pt>
                <c:pt idx="1820">
                  <c:v>3.6226281514392999</c:v>
                </c:pt>
                <c:pt idx="1821">
                  <c:v>3.4995103183694476</c:v>
                </c:pt>
                <c:pt idx="1822">
                  <c:v>3.0387340646719885</c:v>
                </c:pt>
                <c:pt idx="1823">
                  <c:v>3.5159595672161426</c:v>
                </c:pt>
                <c:pt idx="1824">
                  <c:v>3.4659176194565378</c:v>
                </c:pt>
                <c:pt idx="1825">
                  <c:v>3.0830623244426758</c:v>
                </c:pt>
                <c:pt idx="1826">
                  <c:v>3.8741723271331074</c:v>
                </c:pt>
                <c:pt idx="1827">
                  <c:v>3.5128627358187892</c:v>
                </c:pt>
                <c:pt idx="1828">
                  <c:v>3.3806632139957382</c:v>
                </c:pt>
                <c:pt idx="1829">
                  <c:v>3.2440431104367007</c:v>
                </c:pt>
                <c:pt idx="1830">
                  <c:v>3.1445794415728923</c:v>
                </c:pt>
                <c:pt idx="1831">
                  <c:v>2.9065462935362385</c:v>
                </c:pt>
                <c:pt idx="1832">
                  <c:v>3.5914468435875313</c:v>
                </c:pt>
                <c:pt idx="1833">
                  <c:v>2.8463142167011957</c:v>
                </c:pt>
                <c:pt idx="1834">
                  <c:v>2.8577287336008173</c:v>
                </c:pt>
                <c:pt idx="1835">
                  <c:v>3.1041590508172345</c:v>
                </c:pt>
                <c:pt idx="1836">
                  <c:v>3.0281932836699998</c:v>
                </c:pt>
                <c:pt idx="1837">
                  <c:v>3.2291020506172941</c:v>
                </c:pt>
                <c:pt idx="1838">
                  <c:v>3.2387581154810219</c:v>
                </c:pt>
                <c:pt idx="1839">
                  <c:v>2.8968913876549207</c:v>
                </c:pt>
                <c:pt idx="1840">
                  <c:v>3.3618382241857314</c:v>
                </c:pt>
                <c:pt idx="1841">
                  <c:v>3.1927264220459994</c:v>
                </c:pt>
                <c:pt idx="1842">
                  <c:v>2.7171562714895403</c:v>
                </c:pt>
                <c:pt idx="1843">
                  <c:v>2.6699508599541844</c:v>
                </c:pt>
                <c:pt idx="1844">
                  <c:v>2.5395795555953948</c:v>
                </c:pt>
                <c:pt idx="1845">
                  <c:v>2.3885245140118805</c:v>
                </c:pt>
                <c:pt idx="1846">
                  <c:v>2.6716053569192599</c:v>
                </c:pt>
                <c:pt idx="1847">
                  <c:v>2.0051372405795242</c:v>
                </c:pt>
                <c:pt idx="1848">
                  <c:v>2.1092027697821258</c:v>
                </c:pt>
                <c:pt idx="1849">
                  <c:v>2.0840336189381636</c:v>
                </c:pt>
                <c:pt idx="1850">
                  <c:v>1.818917589544955</c:v>
                </c:pt>
                <c:pt idx="1851">
                  <c:v>2.0946910419325282</c:v>
                </c:pt>
                <c:pt idx="1852">
                  <c:v>2.1359364333256581</c:v>
                </c:pt>
                <c:pt idx="1853">
                  <c:v>2.3607236883000926</c:v>
                </c:pt>
                <c:pt idx="1854">
                  <c:v>1.4840973531946688</c:v>
                </c:pt>
                <c:pt idx="1855">
                  <c:v>1.7848701072168516</c:v>
                </c:pt>
                <c:pt idx="1856">
                  <c:v>2.0503751432904505</c:v>
                </c:pt>
                <c:pt idx="1857">
                  <c:v>2.1087141506218487</c:v>
                </c:pt>
                <c:pt idx="1858">
                  <c:v>2.5448029995936094</c:v>
                </c:pt>
                <c:pt idx="1859">
                  <c:v>1.8509079376822668</c:v>
                </c:pt>
                <c:pt idx="1860">
                  <c:v>1.9437050736338057</c:v>
                </c:pt>
                <c:pt idx="1861">
                  <c:v>1.7562316524650901</c:v>
                </c:pt>
                <c:pt idx="1862">
                  <c:v>1.0171871024119539</c:v>
                </c:pt>
                <c:pt idx="1863">
                  <c:v>1.2789882023769183</c:v>
                </c:pt>
                <c:pt idx="1864">
                  <c:v>1.6174662598019918</c:v>
                </c:pt>
                <c:pt idx="1865">
                  <c:v>1.5255713203739085</c:v>
                </c:pt>
                <c:pt idx="1866">
                  <c:v>1.7793592605252151</c:v>
                </c:pt>
                <c:pt idx="1867">
                  <c:v>1.9179186147864846</c:v>
                </c:pt>
                <c:pt idx="1868">
                  <c:v>1.4714928126126847</c:v>
                </c:pt>
                <c:pt idx="1869">
                  <c:v>1.0698277557338209</c:v>
                </c:pt>
                <c:pt idx="1870">
                  <c:v>1.5722537370511103</c:v>
                </c:pt>
                <c:pt idx="1871">
                  <c:v>1.5145766181769216</c:v>
                </c:pt>
                <c:pt idx="1872">
                  <c:v>1.4586468903777461</c:v>
                </c:pt>
                <c:pt idx="1873">
                  <c:v>1.3997055383548673</c:v>
                </c:pt>
                <c:pt idx="1874">
                  <c:v>1.3600515815663128</c:v>
                </c:pt>
                <c:pt idx="1875">
                  <c:v>1.202801562832656</c:v>
                </c:pt>
                <c:pt idx="1876">
                  <c:v>1.424108048541306</c:v>
                </c:pt>
                <c:pt idx="1877">
                  <c:v>1.3022207453287193</c:v>
                </c:pt>
                <c:pt idx="1878">
                  <c:v>1.0949050874343946</c:v>
                </c:pt>
                <c:pt idx="1879">
                  <c:v>1.2431410941368792</c:v>
                </c:pt>
                <c:pt idx="1880">
                  <c:v>1.2575156503009999</c:v>
                </c:pt>
                <c:pt idx="1881">
                  <c:v>1.7431550832431864</c:v>
                </c:pt>
                <c:pt idx="1882">
                  <c:v>1.0140451583010801</c:v>
                </c:pt>
                <c:pt idx="1883">
                  <c:v>0.98750691512906608</c:v>
                </c:pt>
                <c:pt idx="1884">
                  <c:v>0.90434980126814501</c:v>
                </c:pt>
                <c:pt idx="1885">
                  <c:v>0.92137436184162036</c:v>
                </c:pt>
                <c:pt idx="1886">
                  <c:v>0.84211931553737074</c:v>
                </c:pt>
                <c:pt idx="1887">
                  <c:v>0.88589433024910402</c:v>
                </c:pt>
                <c:pt idx="1888">
                  <c:v>0.93943365574989945</c:v>
                </c:pt>
                <c:pt idx="1889">
                  <c:v>0.55016713588744715</c:v>
                </c:pt>
                <c:pt idx="1890">
                  <c:v>0.44066719083760697</c:v>
                </c:pt>
                <c:pt idx="1891">
                  <c:v>1.1780079015673461</c:v>
                </c:pt>
                <c:pt idx="1892">
                  <c:v>0.97290986507181376</c:v>
                </c:pt>
                <c:pt idx="1893">
                  <c:v>0.7824943644790805</c:v>
                </c:pt>
                <c:pt idx="1894">
                  <c:v>0.51190488172927484</c:v>
                </c:pt>
                <c:pt idx="1895">
                  <c:v>0.86282754091642211</c:v>
                </c:pt>
                <c:pt idx="1896">
                  <c:v>0.9922375072525802</c:v>
                </c:pt>
                <c:pt idx="1897">
                  <c:v>0.65266583656268251</c:v>
                </c:pt>
                <c:pt idx="1898">
                  <c:v>0.81189231637895931</c:v>
                </c:pt>
                <c:pt idx="1899">
                  <c:v>0.53361224664313367</c:v>
                </c:pt>
                <c:pt idx="1900">
                  <c:v>0.55951851251723195</c:v>
                </c:pt>
                <c:pt idx="1901">
                  <c:v>0.95829775520243077</c:v>
                </c:pt>
                <c:pt idx="1902">
                  <c:v>0.20603059599073603</c:v>
                </c:pt>
                <c:pt idx="1903">
                  <c:v>-4.0340224177670692E-2</c:v>
                </c:pt>
                <c:pt idx="1904">
                  <c:v>6.4388508730228722E-2</c:v>
                </c:pt>
                <c:pt idx="1905">
                  <c:v>0.88162584705869795</c:v>
                </c:pt>
                <c:pt idx="1906">
                  <c:v>2.5563766460912074E-2</c:v>
                </c:pt>
                <c:pt idx="1907">
                  <c:v>0.69814711929033768</c:v>
                </c:pt>
                <c:pt idx="1908">
                  <c:v>3.3572848879381834E-2</c:v>
                </c:pt>
                <c:pt idx="1909">
                  <c:v>0.46676046347104982</c:v>
                </c:pt>
                <c:pt idx="1910">
                  <c:v>-0.12131136904913742</c:v>
                </c:pt>
                <c:pt idx="1911">
                  <c:v>0.11199180179767287</c:v>
                </c:pt>
                <c:pt idx="1912">
                  <c:v>0.42772917159864532</c:v>
                </c:pt>
                <c:pt idx="1913">
                  <c:v>-7.2322420912329655E-2</c:v>
                </c:pt>
                <c:pt idx="1914">
                  <c:v>-4.0442031850207449E-2</c:v>
                </c:pt>
                <c:pt idx="1915">
                  <c:v>-2.749527081784553E-2</c:v>
                </c:pt>
                <c:pt idx="1916">
                  <c:v>4.8688906231997287E-3</c:v>
                </c:pt>
                <c:pt idx="1917">
                  <c:v>-0.16869801211865099</c:v>
                </c:pt>
                <c:pt idx="1918">
                  <c:v>0.54714969737409413</c:v>
                </c:pt>
                <c:pt idx="1919">
                  <c:v>5.3402591556028778E-2</c:v>
                </c:pt>
                <c:pt idx="1920">
                  <c:v>-0.20475138400497528</c:v>
                </c:pt>
                <c:pt idx="1921">
                  <c:v>-0.14414539669507231</c:v>
                </c:pt>
                <c:pt idx="1922">
                  <c:v>-0.22260181383475519</c:v>
                </c:pt>
                <c:pt idx="1923">
                  <c:v>5.745924001931968E-3</c:v>
                </c:pt>
                <c:pt idx="1924">
                  <c:v>-0.58790690409480373</c:v>
                </c:pt>
                <c:pt idx="1925">
                  <c:v>-0.32429249568448615</c:v>
                </c:pt>
                <c:pt idx="1926">
                  <c:v>-0.73234995785527168</c:v>
                </c:pt>
                <c:pt idx="1927">
                  <c:v>-0.27788173559568641</c:v>
                </c:pt>
                <c:pt idx="1928">
                  <c:v>-0.35902471087247978</c:v>
                </c:pt>
                <c:pt idx="1929">
                  <c:v>-0.57251025177573744</c:v>
                </c:pt>
                <c:pt idx="1930">
                  <c:v>-0.58699949128890871</c:v>
                </c:pt>
                <c:pt idx="1931">
                  <c:v>-0.53226146584655076</c:v>
                </c:pt>
                <c:pt idx="1932">
                  <c:v>-0.52986981991960391</c:v>
                </c:pt>
                <c:pt idx="1933">
                  <c:v>-0.92812344567916316</c:v>
                </c:pt>
                <c:pt idx="1934">
                  <c:v>-0.65625320902253925</c:v>
                </c:pt>
                <c:pt idx="1935">
                  <c:v>-0.8240871236643299</c:v>
                </c:pt>
                <c:pt idx="1936">
                  <c:v>-0.36556854410383366</c:v>
                </c:pt>
                <c:pt idx="1937">
                  <c:v>-0.33237101749166165</c:v>
                </c:pt>
                <c:pt idx="1938">
                  <c:v>-0.3834982691922395</c:v>
                </c:pt>
                <c:pt idx="1939">
                  <c:v>-0.97048037978209045</c:v>
                </c:pt>
                <c:pt idx="1940">
                  <c:v>-0.55732994020603055</c:v>
                </c:pt>
                <c:pt idx="1941">
                  <c:v>-1.1183204007105818</c:v>
                </c:pt>
                <c:pt idx="1942">
                  <c:v>-2.6756109901349134E-2</c:v>
                </c:pt>
                <c:pt idx="1943">
                  <c:v>-0.99580371564766956</c:v>
                </c:pt>
                <c:pt idx="1944">
                  <c:v>-0.75453167096275475</c:v>
                </c:pt>
                <c:pt idx="1945">
                  <c:v>-0.88844753187904413</c:v>
                </c:pt>
                <c:pt idx="1946">
                  <c:v>-1.0220496857605177</c:v>
                </c:pt>
                <c:pt idx="1947">
                  <c:v>-0.60554399886416643</c:v>
                </c:pt>
                <c:pt idx="1948">
                  <c:v>-1.3814748884820593</c:v>
                </c:pt>
                <c:pt idx="1949">
                  <c:v>-1.0303292853585777</c:v>
                </c:pt>
                <c:pt idx="1950">
                  <c:v>-1.1826356144038153</c:v>
                </c:pt>
                <c:pt idx="1951">
                  <c:v>-1.0635051103930149</c:v>
                </c:pt>
                <c:pt idx="1952">
                  <c:v>-0.78950314934842503</c:v>
                </c:pt>
                <c:pt idx="1953">
                  <c:v>-1.1268144768149746</c:v>
                </c:pt>
                <c:pt idx="1954">
                  <c:v>-0.89146578329717396</c:v>
                </c:pt>
                <c:pt idx="1955">
                  <c:v>-0.86323803380854436</c:v>
                </c:pt>
                <c:pt idx="1956">
                  <c:v>-0.67198224956821484</c:v>
                </c:pt>
                <c:pt idx="1957">
                  <c:v>-1.1763271718559842</c:v>
                </c:pt>
                <c:pt idx="1958">
                  <c:v>-1.0398703108416285</c:v>
                </c:pt>
                <c:pt idx="1959">
                  <c:v>-0.6586169609066328</c:v>
                </c:pt>
                <c:pt idx="1960">
                  <c:v>-0.84524123192215583</c:v>
                </c:pt>
                <c:pt idx="1961">
                  <c:v>-0.65583038879748479</c:v>
                </c:pt>
                <c:pt idx="1962">
                  <c:v>-1.1082963222617259</c:v>
                </c:pt>
                <c:pt idx="1963">
                  <c:v>-0.97964975061493043</c:v>
                </c:pt>
                <c:pt idx="1964">
                  <c:v>-1.1235164967088318</c:v>
                </c:pt>
                <c:pt idx="1965">
                  <c:v>-1.0360206981174125</c:v>
                </c:pt>
                <c:pt idx="1966">
                  <c:v>-0.75323576292245509</c:v>
                </c:pt>
                <c:pt idx="1967">
                  <c:v>-0.41066636883462238</c:v>
                </c:pt>
                <c:pt idx="1968">
                  <c:v>-0.64528023270817858</c:v>
                </c:pt>
                <c:pt idx="1969">
                  <c:v>-0.77914849997735569</c:v>
                </c:pt>
                <c:pt idx="1970">
                  <c:v>-0.66855555251312815</c:v>
                </c:pt>
                <c:pt idx="1971">
                  <c:v>-0.60145578155674784</c:v>
                </c:pt>
                <c:pt idx="1972">
                  <c:v>-0.52872200111286904</c:v>
                </c:pt>
                <c:pt idx="1973">
                  <c:v>-0.51176893960456216</c:v>
                </c:pt>
                <c:pt idx="1974">
                  <c:v>-0.30361170373292001</c:v>
                </c:pt>
                <c:pt idx="1975">
                  <c:v>-0.24178037414694931</c:v>
                </c:pt>
                <c:pt idx="1976">
                  <c:v>-0.79339869724088796</c:v>
                </c:pt>
                <c:pt idx="1977">
                  <c:v>-0.58523524357794177</c:v>
                </c:pt>
                <c:pt idx="1978">
                  <c:v>-0.78343512339125176</c:v>
                </c:pt>
                <c:pt idx="1979">
                  <c:v>-0.67042964671166771</c:v>
                </c:pt>
                <c:pt idx="1980">
                  <c:v>-0.73777645700279226</c:v>
                </c:pt>
                <c:pt idx="1981">
                  <c:v>-0.84487664759653747</c:v>
                </c:pt>
                <c:pt idx="1982">
                  <c:v>-1.0598558909086897</c:v>
                </c:pt>
                <c:pt idx="1983">
                  <c:v>-0.7033087522812842</c:v>
                </c:pt>
                <c:pt idx="1984">
                  <c:v>-0.47713216147653448</c:v>
                </c:pt>
                <c:pt idx="1985">
                  <c:v>-1.1091473057410317</c:v>
                </c:pt>
                <c:pt idx="1986">
                  <c:v>-0.81929464351118142</c:v>
                </c:pt>
                <c:pt idx="1987">
                  <c:v>-0.95824137795266218</c:v>
                </c:pt>
                <c:pt idx="1988">
                  <c:v>-0.70558606120090239</c:v>
                </c:pt>
                <c:pt idx="1989">
                  <c:v>-0.8925771653536918</c:v>
                </c:pt>
                <c:pt idx="1990">
                  <c:v>-1.1238359799872422</c:v>
                </c:pt>
                <c:pt idx="1991">
                  <c:v>-1.0100126686355848</c:v>
                </c:pt>
                <c:pt idx="1992">
                  <c:v>-1.055991840938586</c:v>
                </c:pt>
                <c:pt idx="1993">
                  <c:v>-0.91154275756861747</c:v>
                </c:pt>
                <c:pt idx="1994">
                  <c:v>-0.90992656042523379</c:v>
                </c:pt>
                <c:pt idx="1995">
                  <c:v>-1.1815018558541279</c:v>
                </c:pt>
                <c:pt idx="1996">
                  <c:v>-1.0027278184647992</c:v>
                </c:pt>
                <c:pt idx="1997">
                  <c:v>-1.1730475312518251</c:v>
                </c:pt>
                <c:pt idx="1998">
                  <c:v>-0.94653376061573091</c:v>
                </c:pt>
                <c:pt idx="1999">
                  <c:v>-1.1662650476302217</c:v>
                </c:pt>
                <c:pt idx="2000">
                  <c:v>-1.2220999000599253</c:v>
                </c:pt>
                <c:pt idx="2001">
                  <c:v>-1.1899608804512685</c:v>
                </c:pt>
                <c:pt idx="2002">
                  <c:v>-1.2622351908073481</c:v>
                </c:pt>
                <c:pt idx="2003">
                  <c:v>-1.1438546036683261</c:v>
                </c:pt>
                <c:pt idx="2004">
                  <c:v>-1.054253616497558</c:v>
                </c:pt>
                <c:pt idx="2005">
                  <c:v>-1.360574726270225</c:v>
                </c:pt>
                <c:pt idx="2006">
                  <c:v>-1.2964263213293803</c:v>
                </c:pt>
                <c:pt idx="2007">
                  <c:v>-1.4094923427127926</c:v>
                </c:pt>
                <c:pt idx="2008">
                  <c:v>-1.4352795100148086</c:v>
                </c:pt>
                <c:pt idx="2009">
                  <c:v>-1.127147683375318</c:v>
                </c:pt>
                <c:pt idx="2010">
                  <c:v>-1.503330879311382</c:v>
                </c:pt>
                <c:pt idx="2011">
                  <c:v>-1.3208188369556728</c:v>
                </c:pt>
                <c:pt idx="2012">
                  <c:v>-1.5535747911753717</c:v>
                </c:pt>
                <c:pt idx="2013">
                  <c:v>-1.4398939831727464</c:v>
                </c:pt>
                <c:pt idx="2014">
                  <c:v>-1.5684942110469224</c:v>
                </c:pt>
                <c:pt idx="2015">
                  <c:v>-1.5793720895166841</c:v>
                </c:pt>
                <c:pt idx="2016">
                  <c:v>-1.6700363685140607</c:v>
                </c:pt>
                <c:pt idx="2017">
                  <c:v>-1.8013370706982501</c:v>
                </c:pt>
                <c:pt idx="2018">
                  <c:v>-1.4051136326808766</c:v>
                </c:pt>
                <c:pt idx="2019">
                  <c:v>-1.3140834447995076</c:v>
                </c:pt>
                <c:pt idx="2020">
                  <c:v>-1.3554354016870551</c:v>
                </c:pt>
                <c:pt idx="2021">
                  <c:v>-1.3282594168008588</c:v>
                </c:pt>
                <c:pt idx="2022">
                  <c:v>-1.6845011917354435</c:v>
                </c:pt>
                <c:pt idx="2023">
                  <c:v>-1.6990957935978379</c:v>
                </c:pt>
                <c:pt idx="2024">
                  <c:v>-1.4816943690792783</c:v>
                </c:pt>
                <c:pt idx="2025">
                  <c:v>-1.399388818560654</c:v>
                </c:pt>
                <c:pt idx="2026">
                  <c:v>-1.5702108761866507</c:v>
                </c:pt>
                <c:pt idx="2027">
                  <c:v>-1.4767107961924486</c:v>
                </c:pt>
                <c:pt idx="2028">
                  <c:v>-1.6144591728141089</c:v>
                </c:pt>
                <c:pt idx="2029">
                  <c:v>-1.7439189048243486</c:v>
                </c:pt>
                <c:pt idx="2030">
                  <c:v>-1.7486478845720743</c:v>
                </c:pt>
                <c:pt idx="2031">
                  <c:v>-1.7095122724309464</c:v>
                </c:pt>
                <c:pt idx="2032">
                  <c:v>-1.6518260585466349</c:v>
                </c:pt>
                <c:pt idx="2033">
                  <c:v>-1.1176263061708935</c:v>
                </c:pt>
                <c:pt idx="2034">
                  <c:v>-1.434946090219813</c:v>
                </c:pt>
                <c:pt idx="2035">
                  <c:v>-1.6799052045139762</c:v>
                </c:pt>
                <c:pt idx="2036">
                  <c:v>-1.8453583146696984</c:v>
                </c:pt>
                <c:pt idx="2037">
                  <c:v>-1.8777571785415947</c:v>
                </c:pt>
                <c:pt idx="2038">
                  <c:v>-2.1498202689757218</c:v>
                </c:pt>
                <c:pt idx="2039">
                  <c:v>-1.9348876948623861</c:v>
                </c:pt>
                <c:pt idx="2040">
                  <c:v>-2.0155119730068671</c:v>
                </c:pt>
                <c:pt idx="2041">
                  <c:v>-1.7941353499534962</c:v>
                </c:pt>
                <c:pt idx="2042">
                  <c:v>-1.9435449485664336</c:v>
                </c:pt>
                <c:pt idx="2043">
                  <c:v>-1.7493336795173953</c:v>
                </c:pt>
                <c:pt idx="2044">
                  <c:v>-1.9270084863199033</c:v>
                </c:pt>
                <c:pt idx="2045">
                  <c:v>-2.0421818896789956</c:v>
                </c:pt>
                <c:pt idx="2046">
                  <c:v>-1.9657928374367861</c:v>
                </c:pt>
                <c:pt idx="2047">
                  <c:v>-2.0552008497582319</c:v>
                </c:pt>
                <c:pt idx="2048">
                  <c:v>-1.9506257174444874</c:v>
                </c:pt>
                <c:pt idx="2049">
                  <c:v>-2.1661401163478367</c:v>
                </c:pt>
                <c:pt idx="2050">
                  <c:v>-2.0170638004203267</c:v>
                </c:pt>
                <c:pt idx="2051">
                  <c:v>-2.0252049565528063</c:v>
                </c:pt>
                <c:pt idx="2052">
                  <c:v>-2.0498544966581544</c:v>
                </c:pt>
                <c:pt idx="2053">
                  <c:v>-1.9503293444511405</c:v>
                </c:pt>
                <c:pt idx="2054">
                  <c:v>-2.0070484808563771</c:v>
                </c:pt>
                <c:pt idx="2055">
                  <c:v>-1.8864643255568581</c:v>
                </c:pt>
                <c:pt idx="2056">
                  <c:v>-2.1687676336177519</c:v>
                </c:pt>
                <c:pt idx="2057">
                  <c:v>-2.0726748653417504</c:v>
                </c:pt>
                <c:pt idx="2058">
                  <c:v>-2.1916977942435079</c:v>
                </c:pt>
                <c:pt idx="2059">
                  <c:v>-2.1196250986851739</c:v>
                </c:pt>
                <c:pt idx="2060">
                  <c:v>-2.2183409018195821</c:v>
                </c:pt>
                <c:pt idx="2061">
                  <c:v>-2.3225619980927537</c:v>
                </c:pt>
                <c:pt idx="2062">
                  <c:v>-2.0907320050941314</c:v>
                </c:pt>
                <c:pt idx="2063">
                  <c:v>-2.1175776503504329</c:v>
                </c:pt>
                <c:pt idx="2064">
                  <c:v>-2.0985371893981641</c:v>
                </c:pt>
                <c:pt idx="2065">
                  <c:v>-2.1833656071605256</c:v>
                </c:pt>
                <c:pt idx="2066">
                  <c:v>-2.0469441532086075</c:v>
                </c:pt>
                <c:pt idx="2067">
                  <c:v>-1.990358397563452</c:v>
                </c:pt>
                <c:pt idx="2068">
                  <c:v>-1.9425373923034117</c:v>
                </c:pt>
                <c:pt idx="2069">
                  <c:v>-2.1281104479696333</c:v>
                </c:pt>
                <c:pt idx="2070">
                  <c:v>-2.1092911071836973</c:v>
                </c:pt>
                <c:pt idx="2071">
                  <c:v>-1.9677392313131259</c:v>
                </c:pt>
                <c:pt idx="2072">
                  <c:v>-1.3908917112414709</c:v>
                </c:pt>
                <c:pt idx="2073">
                  <c:v>-2.180589456651516</c:v>
                </c:pt>
                <c:pt idx="2074">
                  <c:v>-2.1872929732025037</c:v>
                </c:pt>
                <c:pt idx="2075">
                  <c:v>-1.985697768353778</c:v>
                </c:pt>
                <c:pt idx="2076">
                  <c:v>-1.8216131024918925</c:v>
                </c:pt>
                <c:pt idx="2077">
                  <c:v>-1.8931061536694438</c:v>
                </c:pt>
                <c:pt idx="2078">
                  <c:v>-2.1597436102456014</c:v>
                </c:pt>
                <c:pt idx="2079">
                  <c:v>-2.0765170218785434</c:v>
                </c:pt>
                <c:pt idx="2080">
                  <c:v>-1.7986167810792431</c:v>
                </c:pt>
                <c:pt idx="2081">
                  <c:v>-2.2503401694346836</c:v>
                </c:pt>
                <c:pt idx="2082">
                  <c:v>-2.1758878666598092</c:v>
                </c:pt>
                <c:pt idx="2083">
                  <c:v>-1.9928634967693704</c:v>
                </c:pt>
                <c:pt idx="2084">
                  <c:v>-1.9328655910707981</c:v>
                </c:pt>
                <c:pt idx="2085">
                  <c:v>-1.9664504665748428</c:v>
                </c:pt>
                <c:pt idx="2086">
                  <c:v>-1.9374091770457458</c:v>
                </c:pt>
                <c:pt idx="2087">
                  <c:v>-1.8797242895374877</c:v>
                </c:pt>
                <c:pt idx="2088">
                  <c:v>-2.1793898250995536</c:v>
                </c:pt>
                <c:pt idx="2089">
                  <c:v>-2.1510199825641063</c:v>
                </c:pt>
                <c:pt idx="2090">
                  <c:v>-1.9366205246398094</c:v>
                </c:pt>
                <c:pt idx="2091">
                  <c:v>-1.8905525104605303</c:v>
                </c:pt>
                <c:pt idx="2092">
                  <c:v>-2.1489386444933922</c:v>
                </c:pt>
                <c:pt idx="2093">
                  <c:v>-2.106148853964096</c:v>
                </c:pt>
                <c:pt idx="2094">
                  <c:v>-2.2362208123132055</c:v>
                </c:pt>
                <c:pt idx="2095">
                  <c:v>-1.7133434954163196</c:v>
                </c:pt>
                <c:pt idx="2096">
                  <c:v>-1.9144817267772174</c:v>
                </c:pt>
                <c:pt idx="2097">
                  <c:v>-1.8501424978139891</c:v>
                </c:pt>
                <c:pt idx="2098">
                  <c:v>-2.2841823778789294</c:v>
                </c:pt>
                <c:pt idx="2099">
                  <c:v>-2.0176921347555776</c:v>
                </c:pt>
                <c:pt idx="2100">
                  <c:v>-2.0229566127608178</c:v>
                </c:pt>
                <c:pt idx="2101">
                  <c:v>-1.6641385615455029</c:v>
                </c:pt>
                <c:pt idx="2102">
                  <c:v>-1.6775591935427769</c:v>
                </c:pt>
                <c:pt idx="2103">
                  <c:v>-1.7225025628119006</c:v>
                </c:pt>
                <c:pt idx="2104">
                  <c:v>-2.0493667879003086</c:v>
                </c:pt>
                <c:pt idx="2105">
                  <c:v>-2.0074953802437845</c:v>
                </c:pt>
                <c:pt idx="2106">
                  <c:v>-1.8087879221360126</c:v>
                </c:pt>
                <c:pt idx="2107">
                  <c:v>-1.8389334443628336</c:v>
                </c:pt>
                <c:pt idx="2108">
                  <c:v>-1.881319816478455</c:v>
                </c:pt>
                <c:pt idx="2109">
                  <c:v>-1.8915354712095489</c:v>
                </c:pt>
                <c:pt idx="2110">
                  <c:v>-1.9290413123626449</c:v>
                </c:pt>
                <c:pt idx="2111">
                  <c:v>-2.0032197532968032</c:v>
                </c:pt>
                <c:pt idx="2112">
                  <c:v>-1.9192905367546143</c:v>
                </c:pt>
                <c:pt idx="2113">
                  <c:v>-1.9597574488645408</c:v>
                </c:pt>
                <c:pt idx="2114">
                  <c:v>-1.9020959550913874</c:v>
                </c:pt>
                <c:pt idx="2115">
                  <c:v>-1.79471679397325</c:v>
                </c:pt>
                <c:pt idx="2116">
                  <c:v>-2.1825916613075869</c:v>
                </c:pt>
                <c:pt idx="2117">
                  <c:v>-2.2276690331878291</c:v>
                </c:pt>
                <c:pt idx="2118">
                  <c:v>-1.7282484195258574</c:v>
                </c:pt>
                <c:pt idx="2119">
                  <c:v>-1.7275065706696457</c:v>
                </c:pt>
                <c:pt idx="2120">
                  <c:v>-1.8150153137864944</c:v>
                </c:pt>
                <c:pt idx="2121">
                  <c:v>-2.1069105148396439</c:v>
                </c:pt>
                <c:pt idx="2122">
                  <c:v>-2.0869880970973087</c:v>
                </c:pt>
                <c:pt idx="2123">
                  <c:v>-1.9467717013416541</c:v>
                </c:pt>
                <c:pt idx="2124">
                  <c:v>-2.1749522797624765</c:v>
                </c:pt>
                <c:pt idx="2125">
                  <c:v>-1.9507934106468561</c:v>
                </c:pt>
                <c:pt idx="2126">
                  <c:v>-2.0607862353537287</c:v>
                </c:pt>
                <c:pt idx="2127">
                  <c:v>-1.7277655665723257</c:v>
                </c:pt>
                <c:pt idx="2128">
                  <c:v>-1.7633642928902127</c:v>
                </c:pt>
                <c:pt idx="2129">
                  <c:v>-2.1492818419103221</c:v>
                </c:pt>
                <c:pt idx="2130">
                  <c:v>-2.0018875479507203</c:v>
                </c:pt>
                <c:pt idx="2131">
                  <c:v>-1.8101239609040753</c:v>
                </c:pt>
                <c:pt idx="2132">
                  <c:v>-2.0852301193903688</c:v>
                </c:pt>
                <c:pt idx="2133">
                  <c:v>-1.942372083735866</c:v>
                </c:pt>
                <c:pt idx="2134">
                  <c:v>-1.6351290597377277</c:v>
                </c:pt>
                <c:pt idx="2135">
                  <c:v>-1.9247129156105602</c:v>
                </c:pt>
                <c:pt idx="2136">
                  <c:v>-1.7262138840342889</c:v>
                </c:pt>
                <c:pt idx="2137">
                  <c:v>-2.1357737808092692</c:v>
                </c:pt>
                <c:pt idx="2138">
                  <c:v>-1.9226699684498971</c:v>
                </c:pt>
                <c:pt idx="2139">
                  <c:v>-1.932821216713676</c:v>
                </c:pt>
                <c:pt idx="2140">
                  <c:v>-2.178035286156299</c:v>
                </c:pt>
                <c:pt idx="2141">
                  <c:v>-1.8185309876883604</c:v>
                </c:pt>
                <c:pt idx="2142">
                  <c:v>-1.6461913935450045</c:v>
                </c:pt>
                <c:pt idx="2143">
                  <c:v>-1.6788596072290884</c:v>
                </c:pt>
                <c:pt idx="2144">
                  <c:v>-1.9209533221243413</c:v>
                </c:pt>
                <c:pt idx="2145">
                  <c:v>-1.9215177607841527</c:v>
                </c:pt>
                <c:pt idx="2146">
                  <c:v>-1.8571337831786439</c:v>
                </c:pt>
                <c:pt idx="2147">
                  <c:v>-1.7367586927852008</c:v>
                </c:pt>
                <c:pt idx="2148">
                  <c:v>-1.4574070953276452</c:v>
                </c:pt>
                <c:pt idx="2149">
                  <c:v>-1.8694846957206135</c:v>
                </c:pt>
                <c:pt idx="2150">
                  <c:v>-1.3144307953493861</c:v>
                </c:pt>
                <c:pt idx="2151">
                  <c:v>-1.9543572810300391</c:v>
                </c:pt>
                <c:pt idx="2152">
                  <c:v>-1.6326402935251672</c:v>
                </c:pt>
                <c:pt idx="2153">
                  <c:v>-1.7553476745078012</c:v>
                </c:pt>
                <c:pt idx="2154">
                  <c:v>-1.7253206006319743</c:v>
                </c:pt>
                <c:pt idx="2155">
                  <c:v>-1.731981263314597</c:v>
                </c:pt>
                <c:pt idx="2156">
                  <c:v>-1.8029268484493155</c:v>
                </c:pt>
                <c:pt idx="2157">
                  <c:v>-1.6674724043200584</c:v>
                </c:pt>
                <c:pt idx="2158">
                  <c:v>-1.4957525418673567</c:v>
                </c:pt>
                <c:pt idx="2159">
                  <c:v>-1.2932645643629614</c:v>
                </c:pt>
                <c:pt idx="2160">
                  <c:v>-1.7934933273938913</c:v>
                </c:pt>
                <c:pt idx="2161">
                  <c:v>-1.6808339038817399</c:v>
                </c:pt>
                <c:pt idx="2162">
                  <c:v>-1.7314589265623015</c:v>
                </c:pt>
                <c:pt idx="2163">
                  <c:v>-1.684768553715088</c:v>
                </c:pt>
                <c:pt idx="2164">
                  <c:v>-1.7730825964079377</c:v>
                </c:pt>
                <c:pt idx="2165">
                  <c:v>-1.6872518270403924</c:v>
                </c:pt>
                <c:pt idx="2166">
                  <c:v>-1.440780092239069</c:v>
                </c:pt>
                <c:pt idx="2167">
                  <c:v>-1.5905167542975107</c:v>
                </c:pt>
                <c:pt idx="2168">
                  <c:v>-1.7466311135563739</c:v>
                </c:pt>
                <c:pt idx="2169">
                  <c:v>-1.7580929288167901</c:v>
                </c:pt>
                <c:pt idx="2170">
                  <c:v>-1.321748966395675</c:v>
                </c:pt>
                <c:pt idx="2171">
                  <c:v>-1.6603473319436901</c:v>
                </c:pt>
                <c:pt idx="2172">
                  <c:v>-1.7178676022350237</c:v>
                </c:pt>
                <c:pt idx="2173">
                  <c:v>-1.6484647556294973</c:v>
                </c:pt>
                <c:pt idx="2174">
                  <c:v>-1.4507398983607533</c:v>
                </c:pt>
                <c:pt idx="2175">
                  <c:v>-2.2815267494204372</c:v>
                </c:pt>
                <c:pt idx="2176">
                  <c:v>-1.657921774499882</c:v>
                </c:pt>
                <c:pt idx="2177">
                  <c:v>-1.7875917650988171</c:v>
                </c:pt>
                <c:pt idx="2178">
                  <c:v>-1.4997609376850463</c:v>
                </c:pt>
                <c:pt idx="2179">
                  <c:v>-1.1452858727216908</c:v>
                </c:pt>
                <c:pt idx="2180">
                  <c:v>-1.4646597636485348</c:v>
                </c:pt>
                <c:pt idx="2181">
                  <c:v>-1.7432702383648691</c:v>
                </c:pt>
                <c:pt idx="2182">
                  <c:v>-1.4810685692787873</c:v>
                </c:pt>
                <c:pt idx="2183">
                  <c:v>-1.3907943641642051</c:v>
                </c:pt>
                <c:pt idx="2184">
                  <c:v>-1.4340013541953578</c:v>
                </c:pt>
                <c:pt idx="2185">
                  <c:v>-1.6386894808110286</c:v>
                </c:pt>
                <c:pt idx="2186">
                  <c:v>-1.7101507201139343</c:v>
                </c:pt>
                <c:pt idx="2187">
                  <c:v>-1.4651313057748583</c:v>
                </c:pt>
                <c:pt idx="2188">
                  <c:v>-1.5498734260772418</c:v>
                </c:pt>
                <c:pt idx="2189">
                  <c:v>-1.2428422180841503</c:v>
                </c:pt>
                <c:pt idx="2190">
                  <c:v>-1.3682439178236638</c:v>
                </c:pt>
                <c:pt idx="2191">
                  <c:v>-1.2009418407316286</c:v>
                </c:pt>
                <c:pt idx="2192">
                  <c:v>-1.4242791299957425</c:v>
                </c:pt>
                <c:pt idx="2193">
                  <c:v>-1.5172654877979141</c:v>
                </c:pt>
                <c:pt idx="2194">
                  <c:v>-1.1646184168936369</c:v>
                </c:pt>
                <c:pt idx="2195">
                  <c:v>-1.3354709177282764</c:v>
                </c:pt>
                <c:pt idx="2196">
                  <c:v>-1.0227224511408783</c:v>
                </c:pt>
                <c:pt idx="2197">
                  <c:v>-1.3153073845453056</c:v>
                </c:pt>
                <c:pt idx="2198">
                  <c:v>-1.2637440877340644</c:v>
                </c:pt>
                <c:pt idx="2199">
                  <c:v>-1.3281290585055228</c:v>
                </c:pt>
                <c:pt idx="2200">
                  <c:v>-1.1514032154472886</c:v>
                </c:pt>
                <c:pt idx="2201">
                  <c:v>-1.625605814348452</c:v>
                </c:pt>
                <c:pt idx="2202">
                  <c:v>-1.6579769299012836</c:v>
                </c:pt>
                <c:pt idx="2203">
                  <c:v>-1.0338335273237353</c:v>
                </c:pt>
                <c:pt idx="2204">
                  <c:v>-1.065057672821923</c:v>
                </c:pt>
                <c:pt idx="2205">
                  <c:v>-1.1430925021514771</c:v>
                </c:pt>
                <c:pt idx="2206">
                  <c:v>-1.2789798674912367</c:v>
                </c:pt>
                <c:pt idx="2207">
                  <c:v>-1.4259677344619526</c:v>
                </c:pt>
                <c:pt idx="2208">
                  <c:v>-1.9200945531580693</c:v>
                </c:pt>
                <c:pt idx="2209">
                  <c:v>-1.005857553441114</c:v>
                </c:pt>
                <c:pt idx="2210">
                  <c:v>-0.91767907619704214</c:v>
                </c:pt>
                <c:pt idx="2211">
                  <c:v>-1.0325583339021005</c:v>
                </c:pt>
                <c:pt idx="2212">
                  <c:v>-0.95948564420029747</c:v>
                </c:pt>
                <c:pt idx="2213">
                  <c:v>-1.1136336489276699</c:v>
                </c:pt>
                <c:pt idx="2214">
                  <c:v>-1.4347010556668316</c:v>
                </c:pt>
                <c:pt idx="2215">
                  <c:v>-0.95106459884504169</c:v>
                </c:pt>
                <c:pt idx="2216">
                  <c:v>-0.98640328362591401</c:v>
                </c:pt>
                <c:pt idx="2217">
                  <c:v>-1.3571022198709315</c:v>
                </c:pt>
                <c:pt idx="2218">
                  <c:v>-1.2115710096633592</c:v>
                </c:pt>
                <c:pt idx="2219">
                  <c:v>-1.0280447576956897</c:v>
                </c:pt>
                <c:pt idx="2220">
                  <c:v>-1.1847438463791438</c:v>
                </c:pt>
                <c:pt idx="2221">
                  <c:v>-1.0390335314992116</c:v>
                </c:pt>
                <c:pt idx="2222">
                  <c:v>-1.2397081024495771</c:v>
                </c:pt>
                <c:pt idx="2223">
                  <c:v>-0.93965932660160512</c:v>
                </c:pt>
                <c:pt idx="2224">
                  <c:v>-0.67552002410977696</c:v>
                </c:pt>
                <c:pt idx="2225">
                  <c:v>-1.1514507525048234</c:v>
                </c:pt>
                <c:pt idx="2226">
                  <c:v>-1.4151911739295864</c:v>
                </c:pt>
                <c:pt idx="2227">
                  <c:v>-1.4173494615558724</c:v>
                </c:pt>
                <c:pt idx="2228">
                  <c:v>-1.1552920122797961</c:v>
                </c:pt>
                <c:pt idx="2229">
                  <c:v>-0.95162629490519457</c:v>
                </c:pt>
                <c:pt idx="2230">
                  <c:v>-1.3609516908442254</c:v>
                </c:pt>
                <c:pt idx="2231">
                  <c:v>-1.2289674404718509</c:v>
                </c:pt>
                <c:pt idx="2232">
                  <c:v>-1.6143830046327912</c:v>
                </c:pt>
                <c:pt idx="2233">
                  <c:v>-1.0524482449259409</c:v>
                </c:pt>
                <c:pt idx="2234">
                  <c:v>-0.93361627449775053</c:v>
                </c:pt>
                <c:pt idx="2235">
                  <c:v>-1.4868688177528844</c:v>
                </c:pt>
                <c:pt idx="2236">
                  <c:v>-1.1399704986097881</c:v>
                </c:pt>
                <c:pt idx="2237">
                  <c:v>-1.1228796275973396</c:v>
                </c:pt>
                <c:pt idx="2238">
                  <c:v>-0.92300043110706831</c:v>
                </c:pt>
                <c:pt idx="2239">
                  <c:v>-1.0913808774960732</c:v>
                </c:pt>
                <c:pt idx="2240">
                  <c:v>-0.96809621124014367</c:v>
                </c:pt>
                <c:pt idx="2241">
                  <c:v>-1.1050854771389451</c:v>
                </c:pt>
                <c:pt idx="2242">
                  <c:v>-1.1788283816612122</c:v>
                </c:pt>
                <c:pt idx="2243">
                  <c:v>-1.1558921188024263</c:v>
                </c:pt>
                <c:pt idx="2244">
                  <c:v>-1.4395498323625189</c:v>
                </c:pt>
                <c:pt idx="2245">
                  <c:v>-1.1140834810007272</c:v>
                </c:pt>
                <c:pt idx="2246">
                  <c:v>-1.3854320313842816</c:v>
                </c:pt>
                <c:pt idx="2247">
                  <c:v>-1.5022127950802711</c:v>
                </c:pt>
                <c:pt idx="2248">
                  <c:v>-1.3245106189886835</c:v>
                </c:pt>
                <c:pt idx="2249">
                  <c:v>-1.2226164779071125</c:v>
                </c:pt>
                <c:pt idx="2250">
                  <c:v>-1.4330136078916089</c:v>
                </c:pt>
                <c:pt idx="2251">
                  <c:v>-0.83308341816457077</c:v>
                </c:pt>
                <c:pt idx="2252">
                  <c:v>-1.1169120797035914</c:v>
                </c:pt>
                <c:pt idx="2253">
                  <c:v>-1.2026131138941576</c:v>
                </c:pt>
                <c:pt idx="2254">
                  <c:v>-1.3429199259054281</c:v>
                </c:pt>
                <c:pt idx="2255">
                  <c:v>-1.2378647657345976</c:v>
                </c:pt>
                <c:pt idx="2256">
                  <c:v>-1.0817708644406343</c:v>
                </c:pt>
                <c:pt idx="2257">
                  <c:v>-0.98121888625049003</c:v>
                </c:pt>
                <c:pt idx="2258">
                  <c:v>-1.1148967989151437</c:v>
                </c:pt>
                <c:pt idx="2259">
                  <c:v>-0.85545177860903987</c:v>
                </c:pt>
                <c:pt idx="2260">
                  <c:v>-1.2005368215629142</c:v>
                </c:pt>
                <c:pt idx="2261">
                  <c:v>-0.75935845525636481</c:v>
                </c:pt>
                <c:pt idx="2262">
                  <c:v>-0.82651610340604975</c:v>
                </c:pt>
                <c:pt idx="2263">
                  <c:v>-0.86088363771439358</c:v>
                </c:pt>
                <c:pt idx="2264">
                  <c:v>-0.65772562381569699</c:v>
                </c:pt>
                <c:pt idx="2265">
                  <c:v>-1.12952180567083</c:v>
                </c:pt>
                <c:pt idx="2266">
                  <c:v>-1.1413108378590886</c:v>
                </c:pt>
                <c:pt idx="2267">
                  <c:v>-1.3896129578146343</c:v>
                </c:pt>
                <c:pt idx="2268">
                  <c:v>-1.35662666112224</c:v>
                </c:pt>
                <c:pt idx="2269">
                  <c:v>-1.2087152261648804</c:v>
                </c:pt>
                <c:pt idx="2270">
                  <c:v>-0.82330331074287333</c:v>
                </c:pt>
                <c:pt idx="2271">
                  <c:v>-1.0786976326843334</c:v>
                </c:pt>
                <c:pt idx="2272">
                  <c:v>-1.0851768216051605</c:v>
                </c:pt>
                <c:pt idx="2273">
                  <c:v>-0.86275707506295873</c:v>
                </c:pt>
                <c:pt idx="2274">
                  <c:v>-1.0529981557680035</c:v>
                </c:pt>
                <c:pt idx="2275">
                  <c:v>-1.0916433650942636</c:v>
                </c:pt>
                <c:pt idx="2276">
                  <c:v>-1.0142563274018412</c:v>
                </c:pt>
                <c:pt idx="2277">
                  <c:v>-1.2115765773941023</c:v>
                </c:pt>
                <c:pt idx="2278">
                  <c:v>-1.622197303958095</c:v>
                </c:pt>
                <c:pt idx="2279">
                  <c:v>-1.241008123688081</c:v>
                </c:pt>
                <c:pt idx="2280">
                  <c:v>-1.0612236573790401</c:v>
                </c:pt>
                <c:pt idx="2281">
                  <c:v>-0.72643211526903784</c:v>
                </c:pt>
                <c:pt idx="2282">
                  <c:v>-0.99259119110961525</c:v>
                </c:pt>
                <c:pt idx="2283">
                  <c:v>-1.2770674588929776</c:v>
                </c:pt>
                <c:pt idx="2284">
                  <c:v>-1.4308328016177541</c:v>
                </c:pt>
                <c:pt idx="2285">
                  <c:v>-0.94382896716340703</c:v>
                </c:pt>
                <c:pt idx="2286">
                  <c:v>-0.92526982944429736</c:v>
                </c:pt>
                <c:pt idx="2287">
                  <c:v>-1.0361060457526827</c:v>
                </c:pt>
                <c:pt idx="2288">
                  <c:v>-1.2394905285929125</c:v>
                </c:pt>
                <c:pt idx="2289">
                  <c:v>-1.2307031502899468</c:v>
                </c:pt>
                <c:pt idx="2290">
                  <c:v>-1.0106777131682509</c:v>
                </c:pt>
                <c:pt idx="2291">
                  <c:v>-0.31672930398198851</c:v>
                </c:pt>
                <c:pt idx="2292">
                  <c:v>-0.47353756172188177</c:v>
                </c:pt>
                <c:pt idx="2293">
                  <c:v>-0.47234713201276257</c:v>
                </c:pt>
                <c:pt idx="2294">
                  <c:v>-0.60521374482507273</c:v>
                </c:pt>
                <c:pt idx="2295">
                  <c:v>-0.97687997254114478</c:v>
                </c:pt>
                <c:pt idx="2296">
                  <c:v>-1.0505684589148245</c:v>
                </c:pt>
                <c:pt idx="2297">
                  <c:v>-0.87288778922174348</c:v>
                </c:pt>
                <c:pt idx="2298">
                  <c:v>-0.88246584722486698</c:v>
                </c:pt>
                <c:pt idx="2299">
                  <c:v>-1.0412881872628565</c:v>
                </c:pt>
                <c:pt idx="2300">
                  <c:v>-0.87493390107691305</c:v>
                </c:pt>
                <c:pt idx="2301">
                  <c:v>-0.95379927287373434</c:v>
                </c:pt>
                <c:pt idx="2302">
                  <c:v>-1.1989600153794244</c:v>
                </c:pt>
                <c:pt idx="2303">
                  <c:v>-1.0731580351294845</c:v>
                </c:pt>
                <c:pt idx="2304">
                  <c:v>-1.1309091662932369</c:v>
                </c:pt>
                <c:pt idx="2305">
                  <c:v>-0.90387728932801448</c:v>
                </c:pt>
                <c:pt idx="2306">
                  <c:v>-0.96929165349430857</c:v>
                </c:pt>
                <c:pt idx="2307">
                  <c:v>-1.0448681262958948</c:v>
                </c:pt>
                <c:pt idx="2308">
                  <c:v>-0.94932125173579074</c:v>
                </c:pt>
                <c:pt idx="2309">
                  <c:v>-1.1200059354731007</c:v>
                </c:pt>
                <c:pt idx="2310">
                  <c:v>-1.1876225600406354</c:v>
                </c:pt>
                <c:pt idx="2311">
                  <c:v>-1.1757334248581275</c:v>
                </c:pt>
                <c:pt idx="2312">
                  <c:v>-1.0473094377077663</c:v>
                </c:pt>
                <c:pt idx="2313">
                  <c:v>-0.99165605005424595</c:v>
                </c:pt>
                <c:pt idx="2314">
                  <c:v>-1.110027728002283</c:v>
                </c:pt>
                <c:pt idx="2315">
                  <c:v>-0.89602695848784997</c:v>
                </c:pt>
                <c:pt idx="2316">
                  <c:v>-1.1445501173893424</c:v>
                </c:pt>
                <c:pt idx="2317">
                  <c:v>-0.85001419725052596</c:v>
                </c:pt>
                <c:pt idx="2318">
                  <c:v>-0.94969877032511363</c:v>
                </c:pt>
                <c:pt idx="2319">
                  <c:v>-0.89636840473914514</c:v>
                </c:pt>
                <c:pt idx="2320">
                  <c:v>-1.0801118776187613</c:v>
                </c:pt>
                <c:pt idx="2321">
                  <c:v>-1.3646498726238354</c:v>
                </c:pt>
                <c:pt idx="2322">
                  <c:v>-1.3487824939050208</c:v>
                </c:pt>
                <c:pt idx="2323">
                  <c:v>-1.0525861170717521</c:v>
                </c:pt>
                <c:pt idx="2324">
                  <c:v>-1.2514627030234982</c:v>
                </c:pt>
                <c:pt idx="2325">
                  <c:v>-0.84704387699563455</c:v>
                </c:pt>
                <c:pt idx="2326">
                  <c:v>-1.1885525122108831</c:v>
                </c:pt>
                <c:pt idx="2327">
                  <c:v>-0.87737960608755827</c:v>
                </c:pt>
                <c:pt idx="2328">
                  <c:v>-1.135804422189457</c:v>
                </c:pt>
                <c:pt idx="2329">
                  <c:v>-0.80754427120977024</c:v>
                </c:pt>
                <c:pt idx="2330">
                  <c:v>-0.85317188192755022</c:v>
                </c:pt>
                <c:pt idx="2331">
                  <c:v>-0.89622532389439513</c:v>
                </c:pt>
                <c:pt idx="2332">
                  <c:v>-1.0359858560344826</c:v>
                </c:pt>
                <c:pt idx="2333">
                  <c:v>-1.3787728941454969</c:v>
                </c:pt>
                <c:pt idx="2334">
                  <c:v>-1.0877096905557826</c:v>
                </c:pt>
                <c:pt idx="2335">
                  <c:v>-1.0707729280360789</c:v>
                </c:pt>
                <c:pt idx="2336">
                  <c:v>-1.0002176638599813</c:v>
                </c:pt>
                <c:pt idx="2337">
                  <c:v>-1.0662825422695255</c:v>
                </c:pt>
                <c:pt idx="2338">
                  <c:v>-1.3779725719284208</c:v>
                </c:pt>
                <c:pt idx="2339">
                  <c:v>-1.0366413588646983</c:v>
                </c:pt>
                <c:pt idx="2340">
                  <c:v>-0.96543461605158587</c:v>
                </c:pt>
                <c:pt idx="2341">
                  <c:v>-0.9770371135159106</c:v>
                </c:pt>
                <c:pt idx="2342">
                  <c:v>-1.2040884561058895</c:v>
                </c:pt>
                <c:pt idx="2343">
                  <c:v>-1.2855702347713382</c:v>
                </c:pt>
                <c:pt idx="2344">
                  <c:v>-1.2525250300207347</c:v>
                </c:pt>
                <c:pt idx="2345">
                  <c:v>-0.97282206760258561</c:v>
                </c:pt>
                <c:pt idx="2346">
                  <c:v>-1.0247608986721612</c:v>
                </c:pt>
                <c:pt idx="2347">
                  <c:v>-1.4059704635739578</c:v>
                </c:pt>
                <c:pt idx="2348">
                  <c:v>-0.80360416763272102</c:v>
                </c:pt>
                <c:pt idx="2349">
                  <c:v>-0.49192703359901557</c:v>
                </c:pt>
                <c:pt idx="2350">
                  <c:v>-1.0850993008067134</c:v>
                </c:pt>
                <c:pt idx="2351">
                  <c:v>-0.86591448174384578</c:v>
                </c:pt>
                <c:pt idx="2352">
                  <c:v>-0.95293685762025682</c:v>
                </c:pt>
                <c:pt idx="2353">
                  <c:v>-0.95222605031197727</c:v>
                </c:pt>
                <c:pt idx="2354">
                  <c:v>-1.1416324791465593</c:v>
                </c:pt>
                <c:pt idx="2355">
                  <c:v>-0.76834753127605904</c:v>
                </c:pt>
                <c:pt idx="2356">
                  <c:v>-0.90151004858962658</c:v>
                </c:pt>
                <c:pt idx="2357">
                  <c:v>-0.62002397511944363</c:v>
                </c:pt>
                <c:pt idx="2358">
                  <c:v>-0.88799467387434827</c:v>
                </c:pt>
                <c:pt idx="2359">
                  <c:v>-0.9967120507495153</c:v>
                </c:pt>
                <c:pt idx="2360">
                  <c:v>-0.75288461709170917</c:v>
                </c:pt>
                <c:pt idx="2361">
                  <c:v>-0.57024353301808883</c:v>
                </c:pt>
                <c:pt idx="2362">
                  <c:v>-0.3086284901517411</c:v>
                </c:pt>
                <c:pt idx="2363">
                  <c:v>-0.80360064134461506</c:v>
                </c:pt>
                <c:pt idx="2364">
                  <c:v>-0.72967301649902172</c:v>
                </c:pt>
                <c:pt idx="2365">
                  <c:v>-0.46531126843110115</c:v>
                </c:pt>
                <c:pt idx="2366">
                  <c:v>-0.84422378396791231</c:v>
                </c:pt>
                <c:pt idx="2367">
                  <c:v>-1.0786831072809866</c:v>
                </c:pt>
                <c:pt idx="2368">
                  <c:v>-0.49317188507838061</c:v>
                </c:pt>
                <c:pt idx="2369">
                  <c:v>-0.85364541332593191</c:v>
                </c:pt>
                <c:pt idx="2370">
                  <c:v>-0.92980972257246108</c:v>
                </c:pt>
                <c:pt idx="2371">
                  <c:v>-1.0320374293791179</c:v>
                </c:pt>
                <c:pt idx="2372">
                  <c:v>-1.1738753188907491</c:v>
                </c:pt>
                <c:pt idx="2373">
                  <c:v>-0.8606542635222425</c:v>
                </c:pt>
                <c:pt idx="2374">
                  <c:v>-0.80739469367983041</c:v>
                </c:pt>
                <c:pt idx="2375">
                  <c:v>-1.0303057902121049</c:v>
                </c:pt>
                <c:pt idx="2376">
                  <c:v>-0.73193023970017368</c:v>
                </c:pt>
                <c:pt idx="2377">
                  <c:v>-0.82038902116465806</c:v>
                </c:pt>
                <c:pt idx="2378">
                  <c:v>-0.8737888811924277</c:v>
                </c:pt>
                <c:pt idx="2379">
                  <c:v>-1.2406413369961733</c:v>
                </c:pt>
                <c:pt idx="2380">
                  <c:v>-0.7154561762485967</c:v>
                </c:pt>
                <c:pt idx="2381">
                  <c:v>-0.82723770925265949</c:v>
                </c:pt>
                <c:pt idx="2382">
                  <c:v>-0.77883362236603748</c:v>
                </c:pt>
                <c:pt idx="2383">
                  <c:v>-0.77368675289761768</c:v>
                </c:pt>
                <c:pt idx="2384">
                  <c:v>-0.88426532383478751</c:v>
                </c:pt>
                <c:pt idx="2385">
                  <c:v>-1.0040376973211806</c:v>
                </c:pt>
                <c:pt idx="2386">
                  <c:v>-0.68866433454055631</c:v>
                </c:pt>
                <c:pt idx="2387">
                  <c:v>-0.6993771485975131</c:v>
                </c:pt>
                <c:pt idx="2388">
                  <c:v>-0.81765882187343486</c:v>
                </c:pt>
                <c:pt idx="2389">
                  <c:v>-0.58969749305199937</c:v>
                </c:pt>
                <c:pt idx="2390">
                  <c:v>-0.7791615496003601</c:v>
                </c:pt>
                <c:pt idx="2391">
                  <c:v>-1.1509389695172567</c:v>
                </c:pt>
                <c:pt idx="2392">
                  <c:v>-0.58207008263766458</c:v>
                </c:pt>
                <c:pt idx="2393">
                  <c:v>-1.1010432488370414</c:v>
                </c:pt>
                <c:pt idx="2394">
                  <c:v>-0.76899590056318523</c:v>
                </c:pt>
                <c:pt idx="2395">
                  <c:v>-0.72784301241908267</c:v>
                </c:pt>
                <c:pt idx="2396">
                  <c:v>-1.1135151545777378</c:v>
                </c:pt>
                <c:pt idx="2397">
                  <c:v>-1.0552948182327437</c:v>
                </c:pt>
                <c:pt idx="2398">
                  <c:v>-0.95078956684024885</c:v>
                </c:pt>
                <c:pt idx="2399">
                  <c:v>-0.91087274009438168</c:v>
                </c:pt>
                <c:pt idx="2400">
                  <c:v>-0.67950856469483067</c:v>
                </c:pt>
                <c:pt idx="2401">
                  <c:v>-0.81668682886428812</c:v>
                </c:pt>
                <c:pt idx="2402">
                  <c:v>-0.6676314915312842</c:v>
                </c:pt>
                <c:pt idx="2403">
                  <c:v>-0.78493140807625039</c:v>
                </c:pt>
                <c:pt idx="2404">
                  <c:v>-0.52425981299490942</c:v>
                </c:pt>
                <c:pt idx="2405">
                  <c:v>-0.66873307382655511</c:v>
                </c:pt>
                <c:pt idx="2406">
                  <c:v>-0.56878407012468379</c:v>
                </c:pt>
                <c:pt idx="2407">
                  <c:v>-0.89081522582099559</c:v>
                </c:pt>
                <c:pt idx="2408">
                  <c:v>-0.47439066007768371</c:v>
                </c:pt>
                <c:pt idx="2409">
                  <c:v>-0.17768538459348449</c:v>
                </c:pt>
                <c:pt idx="2410">
                  <c:v>-0.17435713260420815</c:v>
                </c:pt>
                <c:pt idx="2411">
                  <c:v>-0.65186242575749898</c:v>
                </c:pt>
                <c:pt idx="2412">
                  <c:v>-0.50648862596287536</c:v>
                </c:pt>
                <c:pt idx="2413">
                  <c:v>-0.59035341706186184</c:v>
                </c:pt>
                <c:pt idx="2414">
                  <c:v>-0.82667864068883823</c:v>
                </c:pt>
                <c:pt idx="2415">
                  <c:v>0.10635378471079981</c:v>
                </c:pt>
                <c:pt idx="2416">
                  <c:v>-0.90073495975497853</c:v>
                </c:pt>
                <c:pt idx="2417">
                  <c:v>-0.10728715544670031</c:v>
                </c:pt>
                <c:pt idx="2418">
                  <c:v>-0.68878544095194449</c:v>
                </c:pt>
                <c:pt idx="2419">
                  <c:v>-0.42949441459612103</c:v>
                </c:pt>
                <c:pt idx="2420">
                  <c:v>0.28443624241716314</c:v>
                </c:pt>
                <c:pt idx="2421">
                  <c:v>-0.65920092506426275</c:v>
                </c:pt>
                <c:pt idx="2422">
                  <c:v>-0.60805675415391836</c:v>
                </c:pt>
                <c:pt idx="2423">
                  <c:v>-0.52279569029505257</c:v>
                </c:pt>
                <c:pt idx="2424">
                  <c:v>-0.58821025215840539</c:v>
                </c:pt>
                <c:pt idx="2425">
                  <c:v>-0.48723850588192619</c:v>
                </c:pt>
                <c:pt idx="2426">
                  <c:v>-0.71985401700209728</c:v>
                </c:pt>
                <c:pt idx="2427">
                  <c:v>-0.65182171468849415</c:v>
                </c:pt>
                <c:pt idx="2428">
                  <c:v>-0.6256120314571012</c:v>
                </c:pt>
                <c:pt idx="2429">
                  <c:v>-0.59026508712178849</c:v>
                </c:pt>
                <c:pt idx="2430">
                  <c:v>-0.72499525806195564</c:v>
                </c:pt>
                <c:pt idx="2431">
                  <c:v>-0.4611386456778499</c:v>
                </c:pt>
                <c:pt idx="2432">
                  <c:v>-0.5708464267782265</c:v>
                </c:pt>
                <c:pt idx="2433">
                  <c:v>-0.89112372581505728</c:v>
                </c:pt>
                <c:pt idx="2434">
                  <c:v>-0.87602204078529589</c:v>
                </c:pt>
                <c:pt idx="2435">
                  <c:v>-0.6346472309985085</c:v>
                </c:pt>
                <c:pt idx="2436">
                  <c:v>-0.56255246233798406</c:v>
                </c:pt>
                <c:pt idx="2437">
                  <c:v>-0.74107017253952634</c:v>
                </c:pt>
                <c:pt idx="2438">
                  <c:v>-0.53369863195358302</c:v>
                </c:pt>
                <c:pt idx="2439">
                  <c:v>-0.59235629478677776</c:v>
                </c:pt>
                <c:pt idx="2440">
                  <c:v>-0.88186101097167402</c:v>
                </c:pt>
                <c:pt idx="2441">
                  <c:v>-0.30894728237749192</c:v>
                </c:pt>
                <c:pt idx="2442">
                  <c:v>-0.42251719095562912</c:v>
                </c:pt>
                <c:pt idx="2443">
                  <c:v>-0.48350839022501813</c:v>
                </c:pt>
                <c:pt idx="2444">
                  <c:v>-0.46942016862629998</c:v>
                </c:pt>
                <c:pt idx="2445">
                  <c:v>-0.34635086488941091</c:v>
                </c:pt>
                <c:pt idx="2446">
                  <c:v>-0.75399402783473679</c:v>
                </c:pt>
                <c:pt idx="2447">
                  <c:v>-0.23256003687415205</c:v>
                </c:pt>
                <c:pt idx="2448">
                  <c:v>-0.36094714822465512</c:v>
                </c:pt>
                <c:pt idx="2449">
                  <c:v>-0.63035476688571013</c:v>
                </c:pt>
                <c:pt idx="2450">
                  <c:v>-0.72087097693283031</c:v>
                </c:pt>
                <c:pt idx="2451">
                  <c:v>-0.60502185763784411</c:v>
                </c:pt>
                <c:pt idx="2452">
                  <c:v>-0.1409920960588229</c:v>
                </c:pt>
                <c:pt idx="2453">
                  <c:v>-0.30200659135626307</c:v>
                </c:pt>
                <c:pt idx="2454">
                  <c:v>-0.39727418662649505</c:v>
                </c:pt>
                <c:pt idx="2455">
                  <c:v>-0.22471193579114423</c:v>
                </c:pt>
                <c:pt idx="2456">
                  <c:v>-0.39517028993441006</c:v>
                </c:pt>
                <c:pt idx="2457">
                  <c:v>-0.25957155248577113</c:v>
                </c:pt>
                <c:pt idx="2458">
                  <c:v>-0.41873231842763925</c:v>
                </c:pt>
                <c:pt idx="2459">
                  <c:v>-0.87975187424707002</c:v>
                </c:pt>
                <c:pt idx="2460">
                  <c:v>-0.29179854996141952</c:v>
                </c:pt>
                <c:pt idx="2461">
                  <c:v>-0.45179105696278032</c:v>
                </c:pt>
                <c:pt idx="2462">
                  <c:v>-0.37056226245020252</c:v>
                </c:pt>
                <c:pt idx="2463">
                  <c:v>-0.3276307159004066</c:v>
                </c:pt>
                <c:pt idx="2464">
                  <c:v>-0.36039651696624375</c:v>
                </c:pt>
                <c:pt idx="2465">
                  <c:v>-0.49006451508799564</c:v>
                </c:pt>
                <c:pt idx="2466">
                  <c:v>-0.55310236234351606</c:v>
                </c:pt>
                <c:pt idx="2467">
                  <c:v>-0.57385631495059375</c:v>
                </c:pt>
                <c:pt idx="2468">
                  <c:v>-0.51256618815118671</c:v>
                </c:pt>
                <c:pt idx="2469">
                  <c:v>-0.45122898109184462</c:v>
                </c:pt>
                <c:pt idx="2470">
                  <c:v>-0.18828712320233532</c:v>
                </c:pt>
                <c:pt idx="2471">
                  <c:v>-0.39921439125196745</c:v>
                </c:pt>
                <c:pt idx="2472">
                  <c:v>-0.47804619286586636</c:v>
                </c:pt>
                <c:pt idx="2473">
                  <c:v>-0.57855502888795041</c:v>
                </c:pt>
                <c:pt idx="2474">
                  <c:v>-0.3328044455915613</c:v>
                </c:pt>
                <c:pt idx="2475">
                  <c:v>-0.17858674868984625</c:v>
                </c:pt>
                <c:pt idx="2476">
                  <c:v>-0.50780667365020182</c:v>
                </c:pt>
                <c:pt idx="2477">
                  <c:v>-0.9895838854017347</c:v>
                </c:pt>
                <c:pt idx="2478">
                  <c:v>-1.1624270521585212</c:v>
                </c:pt>
                <c:pt idx="2479">
                  <c:v>-0.78851236955950199</c:v>
                </c:pt>
                <c:pt idx="2480">
                  <c:v>-0.7481615250185536</c:v>
                </c:pt>
                <c:pt idx="2481">
                  <c:v>-0.50578562325096499</c:v>
                </c:pt>
                <c:pt idx="2482">
                  <c:v>-0.46617119287037934</c:v>
                </c:pt>
                <c:pt idx="2483">
                  <c:v>-0.42927871919500316</c:v>
                </c:pt>
                <c:pt idx="2484">
                  <c:v>-0.37263462033589878</c:v>
                </c:pt>
                <c:pt idx="2485">
                  <c:v>-0.76601556923019398</c:v>
                </c:pt>
                <c:pt idx="2486">
                  <c:v>-0.57478068508425295</c:v>
                </c:pt>
                <c:pt idx="2487">
                  <c:v>-0.77628157977296386</c:v>
                </c:pt>
                <c:pt idx="2488">
                  <c:v>-0.62475860007509265</c:v>
                </c:pt>
                <c:pt idx="2489">
                  <c:v>-0.68310198961567536</c:v>
                </c:pt>
                <c:pt idx="2490">
                  <c:v>-0.52657437240553051</c:v>
                </c:pt>
                <c:pt idx="2491">
                  <c:v>-0.18434633972506109</c:v>
                </c:pt>
                <c:pt idx="2492">
                  <c:v>-0.48207751290716416</c:v>
                </c:pt>
                <c:pt idx="2493">
                  <c:v>-1.0481016828635559</c:v>
                </c:pt>
                <c:pt idx="2494">
                  <c:v>-0.5493172574635663</c:v>
                </c:pt>
                <c:pt idx="2495">
                  <c:v>-0.84740095429207685</c:v>
                </c:pt>
                <c:pt idx="2496">
                  <c:v>-0.72732798780807961</c:v>
                </c:pt>
                <c:pt idx="2497">
                  <c:v>-0.62313914898930456</c:v>
                </c:pt>
                <c:pt idx="2498">
                  <c:v>-0.58323279722216625</c:v>
                </c:pt>
                <c:pt idx="2499">
                  <c:v>-0.46111965318325066</c:v>
                </c:pt>
                <c:pt idx="2500">
                  <c:v>-0.78192630904985183</c:v>
                </c:pt>
                <c:pt idx="2501">
                  <c:v>-0.78096592537804099</c:v>
                </c:pt>
                <c:pt idx="2502">
                  <c:v>-0.99218988341778225</c:v>
                </c:pt>
                <c:pt idx="2503">
                  <c:v>-0.75594013365944956</c:v>
                </c:pt>
                <c:pt idx="2504">
                  <c:v>-0.72139561631527904</c:v>
                </c:pt>
                <c:pt idx="2505">
                  <c:v>-0.65423110822766528</c:v>
                </c:pt>
                <c:pt idx="2506">
                  <c:v>-0.68657634339703844</c:v>
                </c:pt>
                <c:pt idx="2507">
                  <c:v>-0.38753342710322602</c:v>
                </c:pt>
                <c:pt idx="2508">
                  <c:v>-0.82254617101789052</c:v>
                </c:pt>
                <c:pt idx="2509">
                  <c:v>-0.31860952764641848</c:v>
                </c:pt>
                <c:pt idx="2510">
                  <c:v>-0.69595396420045752</c:v>
                </c:pt>
                <c:pt idx="2511">
                  <c:v>-0.76556788965769229</c:v>
                </c:pt>
                <c:pt idx="2512">
                  <c:v>-0.65228092084723688</c:v>
                </c:pt>
                <c:pt idx="2513">
                  <c:v>-0.59631887538722506</c:v>
                </c:pt>
                <c:pt idx="2514">
                  <c:v>-0.71518361442273193</c:v>
                </c:pt>
                <c:pt idx="2515">
                  <c:v>-0.456954753868688</c:v>
                </c:pt>
                <c:pt idx="2516">
                  <c:v>-0.65993978150458155</c:v>
                </c:pt>
                <c:pt idx="2517">
                  <c:v>-0.91297381845769632</c:v>
                </c:pt>
                <c:pt idx="2518">
                  <c:v>-0.77451001625419291</c:v>
                </c:pt>
                <c:pt idx="2519">
                  <c:v>-0.73064580982076244</c:v>
                </c:pt>
                <c:pt idx="2520">
                  <c:v>-0.85360785032277953</c:v>
                </c:pt>
                <c:pt idx="2521">
                  <c:v>-0.91628320098102733</c:v>
                </c:pt>
                <c:pt idx="2522">
                  <c:v>-0.73864340302829401</c:v>
                </c:pt>
                <c:pt idx="2523">
                  <c:v>-0.78356601580655827</c:v>
                </c:pt>
                <c:pt idx="2524">
                  <c:v>-0.67321773105457616</c:v>
                </c:pt>
                <c:pt idx="2525">
                  <c:v>-0.62436844582276496</c:v>
                </c:pt>
                <c:pt idx="2526">
                  <c:v>-1.1534297595626963</c:v>
                </c:pt>
                <c:pt idx="2527">
                  <c:v>-0.8168723190586924</c:v>
                </c:pt>
                <c:pt idx="2528">
                  <c:v>-0.77840013037249189</c:v>
                </c:pt>
                <c:pt idx="2529">
                  <c:v>-0.83762806677700752</c:v>
                </c:pt>
                <c:pt idx="2530">
                  <c:v>-0.74708867044672722</c:v>
                </c:pt>
                <c:pt idx="2531">
                  <c:v>-0.56188529511880247</c:v>
                </c:pt>
                <c:pt idx="2532">
                  <c:v>-0.45643432654434157</c:v>
                </c:pt>
                <c:pt idx="2533">
                  <c:v>-0.49607927486978731</c:v>
                </c:pt>
                <c:pt idx="2534">
                  <c:v>-0.57512526211263015</c:v>
                </c:pt>
                <c:pt idx="2535">
                  <c:v>-0.54030840882521858</c:v>
                </c:pt>
                <c:pt idx="2536">
                  <c:v>-0.72633295249668883</c:v>
                </c:pt>
                <c:pt idx="2537">
                  <c:v>-0.70479760304373862</c:v>
                </c:pt>
                <c:pt idx="2538">
                  <c:v>-0.45915388561297288</c:v>
                </c:pt>
                <c:pt idx="2539">
                  <c:v>-5.6572155388145973E-2</c:v>
                </c:pt>
                <c:pt idx="2540">
                  <c:v>-0.59847627159304029</c:v>
                </c:pt>
                <c:pt idx="2541">
                  <c:v>-0.70291637658814743</c:v>
                </c:pt>
                <c:pt idx="2542">
                  <c:v>-0.61433600889044815</c:v>
                </c:pt>
                <c:pt idx="2543">
                  <c:v>7.3249166393518639E-2</c:v>
                </c:pt>
                <c:pt idx="2544">
                  <c:v>-0.3053113105119909</c:v>
                </c:pt>
                <c:pt idx="2545">
                  <c:v>-0.61669028855191321</c:v>
                </c:pt>
                <c:pt idx="2546">
                  <c:v>-0.68974165931015019</c:v>
                </c:pt>
                <c:pt idx="2547">
                  <c:v>-0.73144975856773709</c:v>
                </c:pt>
                <c:pt idx="2548">
                  <c:v>-0.83265436224861933</c:v>
                </c:pt>
                <c:pt idx="2549">
                  <c:v>-0.74659331693536224</c:v>
                </c:pt>
                <c:pt idx="2550">
                  <c:v>-0.49967030474800112</c:v>
                </c:pt>
                <c:pt idx="2551">
                  <c:v>-0.58840934216333185</c:v>
                </c:pt>
                <c:pt idx="2552">
                  <c:v>-0.76258296370383949</c:v>
                </c:pt>
                <c:pt idx="2553">
                  <c:v>-0.76976083303377241</c:v>
                </c:pt>
                <c:pt idx="2554">
                  <c:v>-0.46007689446028177</c:v>
                </c:pt>
                <c:pt idx="2555">
                  <c:v>-0.64748601627979685</c:v>
                </c:pt>
                <c:pt idx="2556">
                  <c:v>-0.69924104485683536</c:v>
                </c:pt>
                <c:pt idx="2557">
                  <c:v>-0.65229826940129687</c:v>
                </c:pt>
                <c:pt idx="2558">
                  <c:v>-0.70500575531993181</c:v>
                </c:pt>
                <c:pt idx="2559">
                  <c:v>-0.4147740762209029</c:v>
                </c:pt>
                <c:pt idx="2560">
                  <c:v>-0.77081402491694373</c:v>
                </c:pt>
                <c:pt idx="2561">
                  <c:v>-0.93984147217487379</c:v>
                </c:pt>
                <c:pt idx="2562">
                  <c:v>-1.0226513015664906</c:v>
                </c:pt>
                <c:pt idx="2563">
                  <c:v>-0.54410574370278297</c:v>
                </c:pt>
                <c:pt idx="2564">
                  <c:v>-0.57286813534005443</c:v>
                </c:pt>
                <c:pt idx="2565">
                  <c:v>-0.74716186785559469</c:v>
                </c:pt>
                <c:pt idx="2566">
                  <c:v>-0.504314419669738</c:v>
                </c:pt>
                <c:pt idx="2567">
                  <c:v>-0.47860999254565328</c:v>
                </c:pt>
                <c:pt idx="2568">
                  <c:v>-0.28161405492934666</c:v>
                </c:pt>
                <c:pt idx="2569">
                  <c:v>-0.82358857789612827</c:v>
                </c:pt>
                <c:pt idx="2570">
                  <c:v>-1.1358268023670126</c:v>
                </c:pt>
                <c:pt idx="2571">
                  <c:v>-0.73130176925957358</c:v>
                </c:pt>
                <c:pt idx="2572">
                  <c:v>-0.49235987899776124</c:v>
                </c:pt>
                <c:pt idx="2573">
                  <c:v>-0.76808814913706946</c:v>
                </c:pt>
                <c:pt idx="2574">
                  <c:v>-0.42152086308309133</c:v>
                </c:pt>
                <c:pt idx="2575">
                  <c:v>-0.48339878902705635</c:v>
                </c:pt>
                <c:pt idx="2576">
                  <c:v>-0.49115094616138943</c:v>
                </c:pt>
                <c:pt idx="2577">
                  <c:v>-0.51287323954489761</c:v>
                </c:pt>
                <c:pt idx="2578">
                  <c:v>-0.58468149320063389</c:v>
                </c:pt>
                <c:pt idx="2579">
                  <c:v>-0.78036187842249749</c:v>
                </c:pt>
                <c:pt idx="2580">
                  <c:v>-0.21210739741270856</c:v>
                </c:pt>
                <c:pt idx="2581">
                  <c:v>-0.43520815123911927</c:v>
                </c:pt>
                <c:pt idx="2582">
                  <c:v>-0.34088959714144718</c:v>
                </c:pt>
                <c:pt idx="2583">
                  <c:v>-0.52087116705890057</c:v>
                </c:pt>
                <c:pt idx="2584">
                  <c:v>-0.21769252159868913</c:v>
                </c:pt>
                <c:pt idx="2585">
                  <c:v>6.4660060694832211E-2</c:v>
                </c:pt>
                <c:pt idx="2586">
                  <c:v>-0.30730567684145171</c:v>
                </c:pt>
                <c:pt idx="2587">
                  <c:v>-0.45121656739026683</c:v>
                </c:pt>
                <c:pt idx="2588">
                  <c:v>-0.25163916607973125</c:v>
                </c:pt>
                <c:pt idx="2589">
                  <c:v>7.4188647023920584E-2</c:v>
                </c:pt>
                <c:pt idx="2590">
                  <c:v>-0.4474293934669582</c:v>
                </c:pt>
                <c:pt idx="2591">
                  <c:v>-0.41704096946275637</c:v>
                </c:pt>
                <c:pt idx="2592">
                  <c:v>-0.37421945096602904</c:v>
                </c:pt>
                <c:pt idx="2593">
                  <c:v>-0.34270101047775281</c:v>
                </c:pt>
                <c:pt idx="2594">
                  <c:v>-0.31637899888670162</c:v>
                </c:pt>
                <c:pt idx="2595">
                  <c:v>-0.56626267123254248</c:v>
                </c:pt>
                <c:pt idx="2596">
                  <c:v>-0.20443565995724722</c:v>
                </c:pt>
                <c:pt idx="2597">
                  <c:v>-0.16655179998437131</c:v>
                </c:pt>
                <c:pt idx="2598">
                  <c:v>-0.20364959160461549</c:v>
                </c:pt>
                <c:pt idx="2599">
                  <c:v>-0.13626027745421432</c:v>
                </c:pt>
                <c:pt idx="2600">
                  <c:v>-0.49689450167433868</c:v>
                </c:pt>
                <c:pt idx="2601">
                  <c:v>0.24183083585512799</c:v>
                </c:pt>
                <c:pt idx="2602">
                  <c:v>0.17746326297785053</c:v>
                </c:pt>
                <c:pt idx="2603">
                  <c:v>0.55637285420390148</c:v>
                </c:pt>
                <c:pt idx="2604">
                  <c:v>-0.26172870536467219</c:v>
                </c:pt>
                <c:pt idx="2605">
                  <c:v>-0.31628850151801391</c:v>
                </c:pt>
                <c:pt idx="2606">
                  <c:v>-0.18848603280572362</c:v>
                </c:pt>
                <c:pt idx="2607">
                  <c:v>-0.25593736676121637</c:v>
                </c:pt>
                <c:pt idx="2608">
                  <c:v>-0.34130771572147278</c:v>
                </c:pt>
                <c:pt idx="2609">
                  <c:v>-9.9906229640978061E-2</c:v>
                </c:pt>
                <c:pt idx="2610">
                  <c:v>-0.15108095355804707</c:v>
                </c:pt>
                <c:pt idx="2611">
                  <c:v>-0.14662279355759367</c:v>
                </c:pt>
                <c:pt idx="2612">
                  <c:v>-0.11634736829497783</c:v>
                </c:pt>
                <c:pt idx="2613">
                  <c:v>-0.12664678969038778</c:v>
                </c:pt>
                <c:pt idx="2614">
                  <c:v>-0.104569566088486</c:v>
                </c:pt>
                <c:pt idx="2615">
                  <c:v>-0.24876342692741193</c:v>
                </c:pt>
                <c:pt idx="2616">
                  <c:v>9.6828018265715521E-2</c:v>
                </c:pt>
                <c:pt idx="2617">
                  <c:v>-0.2746302950695112</c:v>
                </c:pt>
                <c:pt idx="2618">
                  <c:v>-0.1090498109671989</c:v>
                </c:pt>
                <c:pt idx="2619">
                  <c:v>-4.9920788786850245E-2</c:v>
                </c:pt>
                <c:pt idx="2620">
                  <c:v>0.17572726224516222</c:v>
                </c:pt>
                <c:pt idx="2621">
                  <c:v>-0.138442204521394</c:v>
                </c:pt>
                <c:pt idx="2622">
                  <c:v>0.61382629165150915</c:v>
                </c:pt>
                <c:pt idx="2623">
                  <c:v>0.10670532246828124</c:v>
                </c:pt>
                <c:pt idx="2624">
                  <c:v>0.11040265727323417</c:v>
                </c:pt>
                <c:pt idx="2625">
                  <c:v>-5.1054699553265692E-2</c:v>
                </c:pt>
                <c:pt idx="2626">
                  <c:v>0.33095743731492711</c:v>
                </c:pt>
                <c:pt idx="2627">
                  <c:v>0.31380632778494899</c:v>
                </c:pt>
                <c:pt idx="2628">
                  <c:v>0.18498341943981034</c:v>
                </c:pt>
                <c:pt idx="2629">
                  <c:v>-8.2714847390863433E-2</c:v>
                </c:pt>
                <c:pt idx="2630">
                  <c:v>0.41859990477631781</c:v>
                </c:pt>
                <c:pt idx="2631">
                  <c:v>0.13192742746837016</c:v>
                </c:pt>
                <c:pt idx="2632">
                  <c:v>0.10442492526163694</c:v>
                </c:pt>
                <c:pt idx="2633">
                  <c:v>0.24780538558177856</c:v>
                </c:pt>
                <c:pt idx="2634">
                  <c:v>9.7880302977892963E-2</c:v>
                </c:pt>
                <c:pt idx="2635">
                  <c:v>0.22367103526269583</c:v>
                </c:pt>
                <c:pt idx="2636">
                  <c:v>0.68716911034960582</c:v>
                </c:pt>
                <c:pt idx="2637">
                  <c:v>0.48971223592695345</c:v>
                </c:pt>
                <c:pt idx="2638">
                  <c:v>0.43939905506577004</c:v>
                </c:pt>
                <c:pt idx="2639">
                  <c:v>4.9078088718457202E-3</c:v>
                </c:pt>
                <c:pt idx="2640">
                  <c:v>0.39259314024113756</c:v>
                </c:pt>
                <c:pt idx="2641">
                  <c:v>7.5437992036908597E-3</c:v>
                </c:pt>
                <c:pt idx="2642">
                  <c:v>0.52402032053465719</c:v>
                </c:pt>
                <c:pt idx="2643">
                  <c:v>7.4379768461363405E-2</c:v>
                </c:pt>
                <c:pt idx="2644">
                  <c:v>0.32528636484346896</c:v>
                </c:pt>
                <c:pt idx="2645">
                  <c:v>0.48137444031552956</c:v>
                </c:pt>
                <c:pt idx="2646">
                  <c:v>0.17722678556663096</c:v>
                </c:pt>
                <c:pt idx="2647">
                  <c:v>0.51912880990546695</c:v>
                </c:pt>
                <c:pt idx="2648">
                  <c:v>0.46036164236966659</c:v>
                </c:pt>
                <c:pt idx="2649">
                  <c:v>0.20015204453761593</c:v>
                </c:pt>
                <c:pt idx="2650">
                  <c:v>0.90091405822352311</c:v>
                </c:pt>
                <c:pt idx="2651">
                  <c:v>0.39150390918233358</c:v>
                </c:pt>
                <c:pt idx="2652">
                  <c:v>0.45443444762823804</c:v>
                </c:pt>
                <c:pt idx="2653">
                  <c:v>0.38472591082550078</c:v>
                </c:pt>
                <c:pt idx="2654">
                  <c:v>0.28718227677021479</c:v>
                </c:pt>
                <c:pt idx="2655">
                  <c:v>0.45138606268144699</c:v>
                </c:pt>
                <c:pt idx="2656">
                  <c:v>0.61936735595962134</c:v>
                </c:pt>
                <c:pt idx="2657">
                  <c:v>0.46552041250416121</c:v>
                </c:pt>
                <c:pt idx="2658">
                  <c:v>0.59093182362419672</c:v>
                </c:pt>
                <c:pt idx="2659">
                  <c:v>0.23089591418335997</c:v>
                </c:pt>
                <c:pt idx="2660">
                  <c:v>0.64014549489969097</c:v>
                </c:pt>
                <c:pt idx="2661">
                  <c:v>0.1124322620192908</c:v>
                </c:pt>
                <c:pt idx="2662">
                  <c:v>0.37459364399980988</c:v>
                </c:pt>
                <c:pt idx="2663">
                  <c:v>0.19939357392054768</c:v>
                </c:pt>
                <c:pt idx="2664">
                  <c:v>0.48486624887874585</c:v>
                </c:pt>
                <c:pt idx="2665">
                  <c:v>0.76181658510821038</c:v>
                </c:pt>
                <c:pt idx="2666">
                  <c:v>-0.12102718735984563</c:v>
                </c:pt>
                <c:pt idx="2667">
                  <c:v>0.46343847049845621</c:v>
                </c:pt>
                <c:pt idx="2668">
                  <c:v>0.92241178728670326</c:v>
                </c:pt>
                <c:pt idx="2669">
                  <c:v>0.55623347436952741</c:v>
                </c:pt>
                <c:pt idx="2670">
                  <c:v>1.2758031572698947</c:v>
                </c:pt>
                <c:pt idx="2671">
                  <c:v>0.491411385025875</c:v>
                </c:pt>
                <c:pt idx="2672">
                  <c:v>0.46641207790346639</c:v>
                </c:pt>
                <c:pt idx="2673">
                  <c:v>0.48112574429376442</c:v>
                </c:pt>
                <c:pt idx="2674">
                  <c:v>1.0200326348602573</c:v>
                </c:pt>
                <c:pt idx="2675">
                  <c:v>0.85742594065982836</c:v>
                </c:pt>
                <c:pt idx="2676">
                  <c:v>1.017582898486824</c:v>
                </c:pt>
                <c:pt idx="2677">
                  <c:v>1.6035389585459803</c:v>
                </c:pt>
                <c:pt idx="2678">
                  <c:v>0.92754575796489824</c:v>
                </c:pt>
                <c:pt idx="2679">
                  <c:v>0.80784659111454715</c:v>
                </c:pt>
                <c:pt idx="2680">
                  <c:v>0.53123690295684423</c:v>
                </c:pt>
                <c:pt idx="2681">
                  <c:v>0.30388536965754165</c:v>
                </c:pt>
                <c:pt idx="2682">
                  <c:v>0.48216045860853818</c:v>
                </c:pt>
                <c:pt idx="2683">
                  <c:v>0.72786424471782407</c:v>
                </c:pt>
                <c:pt idx="2684">
                  <c:v>0.70112447468247963</c:v>
                </c:pt>
                <c:pt idx="2685">
                  <c:v>0.47241991124823413</c:v>
                </c:pt>
                <c:pt idx="2686">
                  <c:v>0.35462024129688796</c:v>
                </c:pt>
                <c:pt idx="2687">
                  <c:v>0.5844340201115461</c:v>
                </c:pt>
                <c:pt idx="2688">
                  <c:v>0.28000577025970586</c:v>
                </c:pt>
                <c:pt idx="2689">
                  <c:v>0.44961040498684435</c:v>
                </c:pt>
                <c:pt idx="2690">
                  <c:v>0.22719833724613725</c:v>
                </c:pt>
                <c:pt idx="2691">
                  <c:v>0.41973121399832003</c:v>
                </c:pt>
                <c:pt idx="2692">
                  <c:v>0.33425180696006196</c:v>
                </c:pt>
                <c:pt idx="2693">
                  <c:v>0.30162687512401698</c:v>
                </c:pt>
                <c:pt idx="2694">
                  <c:v>0.84109138216047485</c:v>
                </c:pt>
                <c:pt idx="2695">
                  <c:v>0.20301807161885455</c:v>
                </c:pt>
                <c:pt idx="2696">
                  <c:v>0.55368906657866646</c:v>
                </c:pt>
                <c:pt idx="2697">
                  <c:v>0.66824099411487703</c:v>
                </c:pt>
                <c:pt idx="2698">
                  <c:v>0.52513929305479934</c:v>
                </c:pt>
                <c:pt idx="2699">
                  <c:v>0.54705632346836452</c:v>
                </c:pt>
                <c:pt idx="2700">
                  <c:v>0.71926031197956375</c:v>
                </c:pt>
                <c:pt idx="2701">
                  <c:v>0.41484012853310048</c:v>
                </c:pt>
                <c:pt idx="2702">
                  <c:v>0.6928281407692527</c:v>
                </c:pt>
                <c:pt idx="2703">
                  <c:v>0.99552870331552912</c:v>
                </c:pt>
                <c:pt idx="2704">
                  <c:v>1.008999674575739</c:v>
                </c:pt>
                <c:pt idx="2705">
                  <c:v>0.52779936142038908</c:v>
                </c:pt>
                <c:pt idx="2706">
                  <c:v>0.92510257673961149</c:v>
                </c:pt>
                <c:pt idx="2707">
                  <c:v>0.31516060215850406</c:v>
                </c:pt>
                <c:pt idx="2708">
                  <c:v>0.53495642173874147</c:v>
                </c:pt>
                <c:pt idx="2709">
                  <c:v>0.42980161657052429</c:v>
                </c:pt>
                <c:pt idx="2710">
                  <c:v>0.75835255015225256</c:v>
                </c:pt>
                <c:pt idx="2711">
                  <c:v>0.70417646864872063</c:v>
                </c:pt>
                <c:pt idx="2712">
                  <c:v>0.61800493747776741</c:v>
                </c:pt>
                <c:pt idx="2713">
                  <c:v>0.42171308785521333</c:v>
                </c:pt>
                <c:pt idx="2714">
                  <c:v>0.2738238998152176</c:v>
                </c:pt>
                <c:pt idx="2715">
                  <c:v>0.24723041189398387</c:v>
                </c:pt>
                <c:pt idx="2716">
                  <c:v>0.84251730843601935</c:v>
                </c:pt>
                <c:pt idx="2717">
                  <c:v>0.67293539104886779</c:v>
                </c:pt>
                <c:pt idx="2718">
                  <c:v>0.80260291957413576</c:v>
                </c:pt>
                <c:pt idx="2719">
                  <c:v>0.43097436256925858</c:v>
                </c:pt>
                <c:pt idx="2720">
                  <c:v>0.69347478903313275</c:v>
                </c:pt>
                <c:pt idx="2721">
                  <c:v>0.82670115679999157</c:v>
                </c:pt>
                <c:pt idx="2722">
                  <c:v>1.0142928726093459</c:v>
                </c:pt>
                <c:pt idx="2723">
                  <c:v>0.4223923894602466</c:v>
                </c:pt>
                <c:pt idx="2724">
                  <c:v>0.87114242764827488</c:v>
                </c:pt>
                <c:pt idx="2725">
                  <c:v>0.78879327492545892</c:v>
                </c:pt>
                <c:pt idx="2726">
                  <c:v>0.80832227760665454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5420-462C-9271-2E58AF1034F4}"/>
            </c:ext>
          </c:extLst>
        </c:ser>
        <c:ser>
          <c:idx val="2"/>
          <c:order val="2"/>
          <c:tx>
            <c:strRef>
              <c:f>Sheet1!$R$1</c:f>
              <c:strCache>
                <c:ptCount val="1"/>
                <c:pt idx="0">
                  <c:v>%obs/ft N2 15PSIg</c:v>
                </c:pt>
              </c:strCache>
            </c:strRef>
          </c:tx>
          <c:spPr>
            <a:ln w="28575">
              <a:noFill/>
            </a:ln>
          </c:spPr>
          <c:marker>
            <c:symbol val="none"/>
          </c:marker>
          <c:trendline>
            <c:spPr>
              <a:ln w="19050">
                <a:solidFill>
                  <a:srgbClr val="00B0F0"/>
                </a:solidFill>
              </a:ln>
            </c:spPr>
            <c:trendlineType val="movingAvg"/>
            <c:period val="60"/>
            <c:dispRSqr val="0"/>
            <c:dispEq val="0"/>
          </c:trendline>
          <c:xVal>
            <c:numRef>
              <c:f>Sheet1!$A$2:$A$8266</c:f>
              <c:numCache>
                <c:formatCode>General</c:formatCode>
                <c:ptCount val="826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  <c:pt idx="2367">
                  <c:v>2368</c:v>
                </c:pt>
                <c:pt idx="2368">
                  <c:v>2369</c:v>
                </c:pt>
                <c:pt idx="2369">
                  <c:v>2370</c:v>
                </c:pt>
                <c:pt idx="2370">
                  <c:v>2371</c:v>
                </c:pt>
                <c:pt idx="2371">
                  <c:v>2372</c:v>
                </c:pt>
                <c:pt idx="2372">
                  <c:v>2373</c:v>
                </c:pt>
                <c:pt idx="2373">
                  <c:v>2374</c:v>
                </c:pt>
                <c:pt idx="2374">
                  <c:v>2375</c:v>
                </c:pt>
                <c:pt idx="2375">
                  <c:v>2376</c:v>
                </c:pt>
                <c:pt idx="2376">
                  <c:v>2377</c:v>
                </c:pt>
                <c:pt idx="2377">
                  <c:v>2378</c:v>
                </c:pt>
                <c:pt idx="2378">
                  <c:v>2379</c:v>
                </c:pt>
                <c:pt idx="2379">
                  <c:v>2380</c:v>
                </c:pt>
                <c:pt idx="2380">
                  <c:v>2381</c:v>
                </c:pt>
                <c:pt idx="2381">
                  <c:v>2382</c:v>
                </c:pt>
                <c:pt idx="2382">
                  <c:v>2383</c:v>
                </c:pt>
                <c:pt idx="2383">
                  <c:v>2384</c:v>
                </c:pt>
                <c:pt idx="2384">
                  <c:v>2385</c:v>
                </c:pt>
                <c:pt idx="2385">
                  <c:v>2386</c:v>
                </c:pt>
                <c:pt idx="2386">
                  <c:v>2387</c:v>
                </c:pt>
                <c:pt idx="2387">
                  <c:v>2388</c:v>
                </c:pt>
                <c:pt idx="2388">
                  <c:v>2389</c:v>
                </c:pt>
                <c:pt idx="2389">
                  <c:v>2390</c:v>
                </c:pt>
                <c:pt idx="2390">
                  <c:v>2391</c:v>
                </c:pt>
                <c:pt idx="2391">
                  <c:v>2392</c:v>
                </c:pt>
                <c:pt idx="2392">
                  <c:v>2393</c:v>
                </c:pt>
                <c:pt idx="2393">
                  <c:v>2394</c:v>
                </c:pt>
                <c:pt idx="2394">
                  <c:v>2395</c:v>
                </c:pt>
                <c:pt idx="2395">
                  <c:v>2396</c:v>
                </c:pt>
                <c:pt idx="2396">
                  <c:v>2397</c:v>
                </c:pt>
                <c:pt idx="2397">
                  <c:v>2398</c:v>
                </c:pt>
                <c:pt idx="2398">
                  <c:v>2399</c:v>
                </c:pt>
                <c:pt idx="2399">
                  <c:v>2400</c:v>
                </c:pt>
                <c:pt idx="2400">
                  <c:v>2401</c:v>
                </c:pt>
                <c:pt idx="2401">
                  <c:v>2402</c:v>
                </c:pt>
                <c:pt idx="2402">
                  <c:v>2403</c:v>
                </c:pt>
                <c:pt idx="2403">
                  <c:v>2404</c:v>
                </c:pt>
                <c:pt idx="2404">
                  <c:v>2405</c:v>
                </c:pt>
                <c:pt idx="2405">
                  <c:v>2406</c:v>
                </c:pt>
                <c:pt idx="2406">
                  <c:v>2407</c:v>
                </c:pt>
                <c:pt idx="2407">
                  <c:v>2408</c:v>
                </c:pt>
                <c:pt idx="2408">
                  <c:v>2409</c:v>
                </c:pt>
                <c:pt idx="2409">
                  <c:v>2410</c:v>
                </c:pt>
                <c:pt idx="2410">
                  <c:v>2411</c:v>
                </c:pt>
                <c:pt idx="2411">
                  <c:v>2412</c:v>
                </c:pt>
                <c:pt idx="2412">
                  <c:v>2413</c:v>
                </c:pt>
                <c:pt idx="2413">
                  <c:v>2414</c:v>
                </c:pt>
                <c:pt idx="2414">
                  <c:v>2415</c:v>
                </c:pt>
                <c:pt idx="2415">
                  <c:v>2416</c:v>
                </c:pt>
                <c:pt idx="2416">
                  <c:v>2417</c:v>
                </c:pt>
                <c:pt idx="2417">
                  <c:v>2418</c:v>
                </c:pt>
                <c:pt idx="2418">
                  <c:v>2419</c:v>
                </c:pt>
                <c:pt idx="2419">
                  <c:v>2420</c:v>
                </c:pt>
                <c:pt idx="2420">
                  <c:v>2421</c:v>
                </c:pt>
                <c:pt idx="2421">
                  <c:v>2422</c:v>
                </c:pt>
                <c:pt idx="2422">
                  <c:v>2423</c:v>
                </c:pt>
                <c:pt idx="2423">
                  <c:v>2424</c:v>
                </c:pt>
                <c:pt idx="2424">
                  <c:v>2425</c:v>
                </c:pt>
                <c:pt idx="2425">
                  <c:v>2426</c:v>
                </c:pt>
                <c:pt idx="2426">
                  <c:v>2427</c:v>
                </c:pt>
                <c:pt idx="2427">
                  <c:v>2428</c:v>
                </c:pt>
                <c:pt idx="2428">
                  <c:v>2429</c:v>
                </c:pt>
                <c:pt idx="2429">
                  <c:v>2430</c:v>
                </c:pt>
                <c:pt idx="2430">
                  <c:v>2431</c:v>
                </c:pt>
                <c:pt idx="2431">
                  <c:v>2432</c:v>
                </c:pt>
                <c:pt idx="2432">
                  <c:v>2433</c:v>
                </c:pt>
                <c:pt idx="2433">
                  <c:v>2434</c:v>
                </c:pt>
                <c:pt idx="2434">
                  <c:v>2435</c:v>
                </c:pt>
                <c:pt idx="2435">
                  <c:v>2436</c:v>
                </c:pt>
                <c:pt idx="2436">
                  <c:v>2437</c:v>
                </c:pt>
                <c:pt idx="2437">
                  <c:v>2438</c:v>
                </c:pt>
                <c:pt idx="2438">
                  <c:v>2439</c:v>
                </c:pt>
                <c:pt idx="2439">
                  <c:v>2440</c:v>
                </c:pt>
                <c:pt idx="2440">
                  <c:v>2441</c:v>
                </c:pt>
                <c:pt idx="2441">
                  <c:v>2442</c:v>
                </c:pt>
                <c:pt idx="2442">
                  <c:v>2443</c:v>
                </c:pt>
                <c:pt idx="2443">
                  <c:v>2444</c:v>
                </c:pt>
                <c:pt idx="2444">
                  <c:v>2445</c:v>
                </c:pt>
                <c:pt idx="2445">
                  <c:v>2446</c:v>
                </c:pt>
                <c:pt idx="2446">
                  <c:v>2447</c:v>
                </c:pt>
                <c:pt idx="2447">
                  <c:v>2448</c:v>
                </c:pt>
                <c:pt idx="2448">
                  <c:v>2449</c:v>
                </c:pt>
                <c:pt idx="2449">
                  <c:v>2450</c:v>
                </c:pt>
                <c:pt idx="2450">
                  <c:v>2451</c:v>
                </c:pt>
                <c:pt idx="2451">
                  <c:v>2452</c:v>
                </c:pt>
                <c:pt idx="2452">
                  <c:v>2453</c:v>
                </c:pt>
                <c:pt idx="2453">
                  <c:v>2454</c:v>
                </c:pt>
                <c:pt idx="2454">
                  <c:v>2455</c:v>
                </c:pt>
                <c:pt idx="2455">
                  <c:v>2456</c:v>
                </c:pt>
                <c:pt idx="2456">
                  <c:v>2457</c:v>
                </c:pt>
                <c:pt idx="2457">
                  <c:v>2458</c:v>
                </c:pt>
                <c:pt idx="2458">
                  <c:v>2459</c:v>
                </c:pt>
                <c:pt idx="2459">
                  <c:v>2460</c:v>
                </c:pt>
                <c:pt idx="2460">
                  <c:v>2461</c:v>
                </c:pt>
                <c:pt idx="2461">
                  <c:v>2462</c:v>
                </c:pt>
                <c:pt idx="2462">
                  <c:v>2463</c:v>
                </c:pt>
                <c:pt idx="2463">
                  <c:v>2464</c:v>
                </c:pt>
                <c:pt idx="2464">
                  <c:v>2465</c:v>
                </c:pt>
                <c:pt idx="2465">
                  <c:v>2466</c:v>
                </c:pt>
                <c:pt idx="2466">
                  <c:v>2467</c:v>
                </c:pt>
                <c:pt idx="2467">
                  <c:v>2468</c:v>
                </c:pt>
                <c:pt idx="2468">
                  <c:v>2469</c:v>
                </c:pt>
                <c:pt idx="2469">
                  <c:v>2470</c:v>
                </c:pt>
                <c:pt idx="2470">
                  <c:v>2471</c:v>
                </c:pt>
                <c:pt idx="2471">
                  <c:v>2472</c:v>
                </c:pt>
                <c:pt idx="2472">
                  <c:v>2473</c:v>
                </c:pt>
                <c:pt idx="2473">
                  <c:v>2474</c:v>
                </c:pt>
                <c:pt idx="2474">
                  <c:v>2475</c:v>
                </c:pt>
                <c:pt idx="2475">
                  <c:v>2476</c:v>
                </c:pt>
                <c:pt idx="2476">
                  <c:v>2477</c:v>
                </c:pt>
                <c:pt idx="2477">
                  <c:v>2478</c:v>
                </c:pt>
                <c:pt idx="2478">
                  <c:v>2479</c:v>
                </c:pt>
                <c:pt idx="2479">
                  <c:v>2480</c:v>
                </c:pt>
                <c:pt idx="2480">
                  <c:v>2481</c:v>
                </c:pt>
                <c:pt idx="2481">
                  <c:v>2482</c:v>
                </c:pt>
                <c:pt idx="2482">
                  <c:v>2483</c:v>
                </c:pt>
                <c:pt idx="2483">
                  <c:v>2484</c:v>
                </c:pt>
                <c:pt idx="2484">
                  <c:v>2485</c:v>
                </c:pt>
                <c:pt idx="2485">
                  <c:v>2486</c:v>
                </c:pt>
                <c:pt idx="2486">
                  <c:v>2487</c:v>
                </c:pt>
                <c:pt idx="2487">
                  <c:v>2488</c:v>
                </c:pt>
                <c:pt idx="2488">
                  <c:v>2489</c:v>
                </c:pt>
                <c:pt idx="2489">
                  <c:v>2490</c:v>
                </c:pt>
                <c:pt idx="2490">
                  <c:v>2491</c:v>
                </c:pt>
                <c:pt idx="2491">
                  <c:v>2492</c:v>
                </c:pt>
                <c:pt idx="2492">
                  <c:v>2493</c:v>
                </c:pt>
                <c:pt idx="2493">
                  <c:v>2494</c:v>
                </c:pt>
                <c:pt idx="2494">
                  <c:v>2495</c:v>
                </c:pt>
                <c:pt idx="2495">
                  <c:v>2496</c:v>
                </c:pt>
                <c:pt idx="2496">
                  <c:v>2497</c:v>
                </c:pt>
                <c:pt idx="2497">
                  <c:v>2498</c:v>
                </c:pt>
                <c:pt idx="2498">
                  <c:v>2499</c:v>
                </c:pt>
                <c:pt idx="2499">
                  <c:v>2500</c:v>
                </c:pt>
                <c:pt idx="2500">
                  <c:v>2501</c:v>
                </c:pt>
                <c:pt idx="2501">
                  <c:v>2502</c:v>
                </c:pt>
                <c:pt idx="2502">
                  <c:v>2503</c:v>
                </c:pt>
                <c:pt idx="2503">
                  <c:v>2504</c:v>
                </c:pt>
                <c:pt idx="2504">
                  <c:v>2505</c:v>
                </c:pt>
                <c:pt idx="2505">
                  <c:v>2506</c:v>
                </c:pt>
                <c:pt idx="2506">
                  <c:v>2507</c:v>
                </c:pt>
                <c:pt idx="2507">
                  <c:v>2508</c:v>
                </c:pt>
                <c:pt idx="2508">
                  <c:v>2509</c:v>
                </c:pt>
                <c:pt idx="2509">
                  <c:v>2510</c:v>
                </c:pt>
                <c:pt idx="2510">
                  <c:v>2511</c:v>
                </c:pt>
                <c:pt idx="2511">
                  <c:v>2512</c:v>
                </c:pt>
                <c:pt idx="2512">
                  <c:v>2513</c:v>
                </c:pt>
                <c:pt idx="2513">
                  <c:v>2514</c:v>
                </c:pt>
                <c:pt idx="2514">
                  <c:v>2515</c:v>
                </c:pt>
                <c:pt idx="2515">
                  <c:v>2516</c:v>
                </c:pt>
                <c:pt idx="2516">
                  <c:v>2517</c:v>
                </c:pt>
                <c:pt idx="2517">
                  <c:v>2518</c:v>
                </c:pt>
                <c:pt idx="2518">
                  <c:v>2519</c:v>
                </c:pt>
                <c:pt idx="2519">
                  <c:v>2520</c:v>
                </c:pt>
                <c:pt idx="2520">
                  <c:v>2521</c:v>
                </c:pt>
                <c:pt idx="2521">
                  <c:v>2522</c:v>
                </c:pt>
                <c:pt idx="2522">
                  <c:v>2523</c:v>
                </c:pt>
                <c:pt idx="2523">
                  <c:v>2524</c:v>
                </c:pt>
                <c:pt idx="2524">
                  <c:v>2525</c:v>
                </c:pt>
                <c:pt idx="2525">
                  <c:v>2526</c:v>
                </c:pt>
                <c:pt idx="2526">
                  <c:v>2527</c:v>
                </c:pt>
                <c:pt idx="2527">
                  <c:v>2528</c:v>
                </c:pt>
                <c:pt idx="2528">
                  <c:v>2529</c:v>
                </c:pt>
                <c:pt idx="2529">
                  <c:v>2530</c:v>
                </c:pt>
                <c:pt idx="2530">
                  <c:v>2531</c:v>
                </c:pt>
                <c:pt idx="2531">
                  <c:v>2532</c:v>
                </c:pt>
                <c:pt idx="2532">
                  <c:v>2533</c:v>
                </c:pt>
                <c:pt idx="2533">
                  <c:v>2534</c:v>
                </c:pt>
                <c:pt idx="2534">
                  <c:v>2535</c:v>
                </c:pt>
                <c:pt idx="2535">
                  <c:v>2536</c:v>
                </c:pt>
                <c:pt idx="2536">
                  <c:v>2537</c:v>
                </c:pt>
                <c:pt idx="2537">
                  <c:v>2538</c:v>
                </c:pt>
                <c:pt idx="2538">
                  <c:v>2539</c:v>
                </c:pt>
                <c:pt idx="2539">
                  <c:v>2540</c:v>
                </c:pt>
                <c:pt idx="2540">
                  <c:v>2541</c:v>
                </c:pt>
                <c:pt idx="2541">
                  <c:v>2542</c:v>
                </c:pt>
                <c:pt idx="2542">
                  <c:v>2543</c:v>
                </c:pt>
                <c:pt idx="2543">
                  <c:v>2544</c:v>
                </c:pt>
                <c:pt idx="2544">
                  <c:v>2545</c:v>
                </c:pt>
                <c:pt idx="2545">
                  <c:v>2546</c:v>
                </c:pt>
                <c:pt idx="2546">
                  <c:v>2547</c:v>
                </c:pt>
                <c:pt idx="2547">
                  <c:v>2548</c:v>
                </c:pt>
                <c:pt idx="2548">
                  <c:v>2549</c:v>
                </c:pt>
                <c:pt idx="2549">
                  <c:v>2550</c:v>
                </c:pt>
                <c:pt idx="2550">
                  <c:v>2551</c:v>
                </c:pt>
                <c:pt idx="2551">
                  <c:v>2552</c:v>
                </c:pt>
                <c:pt idx="2552">
                  <c:v>2553</c:v>
                </c:pt>
                <c:pt idx="2553">
                  <c:v>2554</c:v>
                </c:pt>
                <c:pt idx="2554">
                  <c:v>2555</c:v>
                </c:pt>
                <c:pt idx="2555">
                  <c:v>2556</c:v>
                </c:pt>
                <c:pt idx="2556">
                  <c:v>2557</c:v>
                </c:pt>
                <c:pt idx="2557">
                  <c:v>2558</c:v>
                </c:pt>
                <c:pt idx="2558">
                  <c:v>2559</c:v>
                </c:pt>
                <c:pt idx="2559">
                  <c:v>2560</c:v>
                </c:pt>
                <c:pt idx="2560">
                  <c:v>2561</c:v>
                </c:pt>
                <c:pt idx="2561">
                  <c:v>2562</c:v>
                </c:pt>
                <c:pt idx="2562">
                  <c:v>2563</c:v>
                </c:pt>
                <c:pt idx="2563">
                  <c:v>2564</c:v>
                </c:pt>
                <c:pt idx="2564">
                  <c:v>2565</c:v>
                </c:pt>
                <c:pt idx="2565">
                  <c:v>2566</c:v>
                </c:pt>
                <c:pt idx="2566">
                  <c:v>2567</c:v>
                </c:pt>
                <c:pt idx="2567">
                  <c:v>2568</c:v>
                </c:pt>
                <c:pt idx="2568">
                  <c:v>2569</c:v>
                </c:pt>
                <c:pt idx="2569">
                  <c:v>2570</c:v>
                </c:pt>
                <c:pt idx="2570">
                  <c:v>2571</c:v>
                </c:pt>
                <c:pt idx="2571">
                  <c:v>2572</c:v>
                </c:pt>
                <c:pt idx="2572">
                  <c:v>2573</c:v>
                </c:pt>
                <c:pt idx="2573">
                  <c:v>2574</c:v>
                </c:pt>
                <c:pt idx="2574">
                  <c:v>2575</c:v>
                </c:pt>
                <c:pt idx="2575">
                  <c:v>2576</c:v>
                </c:pt>
                <c:pt idx="2576">
                  <c:v>2577</c:v>
                </c:pt>
                <c:pt idx="2577">
                  <c:v>2578</c:v>
                </c:pt>
                <c:pt idx="2578">
                  <c:v>2579</c:v>
                </c:pt>
                <c:pt idx="2579">
                  <c:v>2580</c:v>
                </c:pt>
                <c:pt idx="2580">
                  <c:v>2581</c:v>
                </c:pt>
                <c:pt idx="2581">
                  <c:v>2582</c:v>
                </c:pt>
                <c:pt idx="2582">
                  <c:v>2583</c:v>
                </c:pt>
                <c:pt idx="2583">
                  <c:v>2584</c:v>
                </c:pt>
                <c:pt idx="2584">
                  <c:v>2585</c:v>
                </c:pt>
                <c:pt idx="2585">
                  <c:v>2586</c:v>
                </c:pt>
                <c:pt idx="2586">
                  <c:v>2587</c:v>
                </c:pt>
                <c:pt idx="2587">
                  <c:v>2588</c:v>
                </c:pt>
                <c:pt idx="2588">
                  <c:v>2589</c:v>
                </c:pt>
                <c:pt idx="2589">
                  <c:v>2590</c:v>
                </c:pt>
                <c:pt idx="2590">
                  <c:v>2591</c:v>
                </c:pt>
                <c:pt idx="2591">
                  <c:v>2592</c:v>
                </c:pt>
                <c:pt idx="2592">
                  <c:v>2593</c:v>
                </c:pt>
                <c:pt idx="2593">
                  <c:v>2594</c:v>
                </c:pt>
                <c:pt idx="2594">
                  <c:v>2595</c:v>
                </c:pt>
                <c:pt idx="2595">
                  <c:v>2596</c:v>
                </c:pt>
                <c:pt idx="2596">
                  <c:v>2597</c:v>
                </c:pt>
                <c:pt idx="2597">
                  <c:v>2598</c:v>
                </c:pt>
                <c:pt idx="2598">
                  <c:v>2599</c:v>
                </c:pt>
                <c:pt idx="2599">
                  <c:v>2600</c:v>
                </c:pt>
                <c:pt idx="2600">
                  <c:v>2601</c:v>
                </c:pt>
                <c:pt idx="2601">
                  <c:v>2602</c:v>
                </c:pt>
                <c:pt idx="2602">
                  <c:v>2603</c:v>
                </c:pt>
                <c:pt idx="2603">
                  <c:v>2604</c:v>
                </c:pt>
                <c:pt idx="2604">
                  <c:v>2605</c:v>
                </c:pt>
                <c:pt idx="2605">
                  <c:v>2606</c:v>
                </c:pt>
                <c:pt idx="2606">
                  <c:v>2607</c:v>
                </c:pt>
                <c:pt idx="2607">
                  <c:v>2608</c:v>
                </c:pt>
                <c:pt idx="2608">
                  <c:v>2609</c:v>
                </c:pt>
                <c:pt idx="2609">
                  <c:v>2610</c:v>
                </c:pt>
                <c:pt idx="2610">
                  <c:v>2611</c:v>
                </c:pt>
                <c:pt idx="2611">
                  <c:v>2612</c:v>
                </c:pt>
                <c:pt idx="2612">
                  <c:v>2613</c:v>
                </c:pt>
                <c:pt idx="2613">
                  <c:v>2614</c:v>
                </c:pt>
                <c:pt idx="2614">
                  <c:v>2615</c:v>
                </c:pt>
                <c:pt idx="2615">
                  <c:v>2616</c:v>
                </c:pt>
                <c:pt idx="2616">
                  <c:v>2617</c:v>
                </c:pt>
                <c:pt idx="2617">
                  <c:v>2618</c:v>
                </c:pt>
                <c:pt idx="2618">
                  <c:v>2619</c:v>
                </c:pt>
                <c:pt idx="2619">
                  <c:v>2620</c:v>
                </c:pt>
                <c:pt idx="2620">
                  <c:v>2621</c:v>
                </c:pt>
                <c:pt idx="2621">
                  <c:v>2622</c:v>
                </c:pt>
                <c:pt idx="2622">
                  <c:v>2623</c:v>
                </c:pt>
                <c:pt idx="2623">
                  <c:v>2624</c:v>
                </c:pt>
                <c:pt idx="2624">
                  <c:v>2625</c:v>
                </c:pt>
                <c:pt idx="2625">
                  <c:v>2626</c:v>
                </c:pt>
                <c:pt idx="2626">
                  <c:v>2627</c:v>
                </c:pt>
                <c:pt idx="2627">
                  <c:v>2628</c:v>
                </c:pt>
                <c:pt idx="2628">
                  <c:v>2629</c:v>
                </c:pt>
                <c:pt idx="2629">
                  <c:v>2630</c:v>
                </c:pt>
                <c:pt idx="2630">
                  <c:v>2631</c:v>
                </c:pt>
                <c:pt idx="2631">
                  <c:v>2632</c:v>
                </c:pt>
                <c:pt idx="2632">
                  <c:v>2633</c:v>
                </c:pt>
                <c:pt idx="2633">
                  <c:v>2634</c:v>
                </c:pt>
                <c:pt idx="2634">
                  <c:v>2635</c:v>
                </c:pt>
                <c:pt idx="2635">
                  <c:v>2636</c:v>
                </c:pt>
                <c:pt idx="2636">
                  <c:v>2637</c:v>
                </c:pt>
                <c:pt idx="2637">
                  <c:v>2638</c:v>
                </c:pt>
                <c:pt idx="2638">
                  <c:v>2639</c:v>
                </c:pt>
                <c:pt idx="2639">
                  <c:v>2640</c:v>
                </c:pt>
                <c:pt idx="2640">
                  <c:v>2641</c:v>
                </c:pt>
                <c:pt idx="2641">
                  <c:v>2642</c:v>
                </c:pt>
                <c:pt idx="2642">
                  <c:v>2643</c:v>
                </c:pt>
                <c:pt idx="2643">
                  <c:v>2644</c:v>
                </c:pt>
                <c:pt idx="2644">
                  <c:v>2645</c:v>
                </c:pt>
                <c:pt idx="2645">
                  <c:v>2646</c:v>
                </c:pt>
                <c:pt idx="2646">
                  <c:v>2647</c:v>
                </c:pt>
                <c:pt idx="2647">
                  <c:v>2648</c:v>
                </c:pt>
                <c:pt idx="2648">
                  <c:v>2649</c:v>
                </c:pt>
                <c:pt idx="2649">
                  <c:v>2650</c:v>
                </c:pt>
                <c:pt idx="2650">
                  <c:v>2651</c:v>
                </c:pt>
                <c:pt idx="2651">
                  <c:v>2652</c:v>
                </c:pt>
                <c:pt idx="2652">
                  <c:v>2653</c:v>
                </c:pt>
                <c:pt idx="2653">
                  <c:v>2654</c:v>
                </c:pt>
                <c:pt idx="2654">
                  <c:v>2655</c:v>
                </c:pt>
                <c:pt idx="2655">
                  <c:v>2656</c:v>
                </c:pt>
                <c:pt idx="2656">
                  <c:v>2657</c:v>
                </c:pt>
                <c:pt idx="2657">
                  <c:v>2658</c:v>
                </c:pt>
                <c:pt idx="2658">
                  <c:v>2659</c:v>
                </c:pt>
                <c:pt idx="2659">
                  <c:v>2660</c:v>
                </c:pt>
                <c:pt idx="2660">
                  <c:v>2661</c:v>
                </c:pt>
                <c:pt idx="2661">
                  <c:v>2662</c:v>
                </c:pt>
                <c:pt idx="2662">
                  <c:v>2663</c:v>
                </c:pt>
                <c:pt idx="2663">
                  <c:v>2664</c:v>
                </c:pt>
                <c:pt idx="2664">
                  <c:v>2665</c:v>
                </c:pt>
                <c:pt idx="2665">
                  <c:v>2666</c:v>
                </c:pt>
                <c:pt idx="2666">
                  <c:v>2667</c:v>
                </c:pt>
                <c:pt idx="2667">
                  <c:v>2668</c:v>
                </c:pt>
                <c:pt idx="2668">
                  <c:v>2669</c:v>
                </c:pt>
                <c:pt idx="2669">
                  <c:v>2670</c:v>
                </c:pt>
                <c:pt idx="2670">
                  <c:v>2671</c:v>
                </c:pt>
                <c:pt idx="2671">
                  <c:v>2672</c:v>
                </c:pt>
                <c:pt idx="2672">
                  <c:v>2673</c:v>
                </c:pt>
                <c:pt idx="2673">
                  <c:v>2674</c:v>
                </c:pt>
                <c:pt idx="2674">
                  <c:v>2675</c:v>
                </c:pt>
                <c:pt idx="2675">
                  <c:v>2676</c:v>
                </c:pt>
                <c:pt idx="2676">
                  <c:v>2677</c:v>
                </c:pt>
                <c:pt idx="2677">
                  <c:v>2678</c:v>
                </c:pt>
                <c:pt idx="2678">
                  <c:v>2679</c:v>
                </c:pt>
                <c:pt idx="2679">
                  <c:v>2680</c:v>
                </c:pt>
                <c:pt idx="2680">
                  <c:v>2681</c:v>
                </c:pt>
                <c:pt idx="2681">
                  <c:v>2682</c:v>
                </c:pt>
                <c:pt idx="2682">
                  <c:v>2683</c:v>
                </c:pt>
                <c:pt idx="2683">
                  <c:v>2684</c:v>
                </c:pt>
                <c:pt idx="2684">
                  <c:v>2685</c:v>
                </c:pt>
                <c:pt idx="2685">
                  <c:v>2686</c:v>
                </c:pt>
                <c:pt idx="2686">
                  <c:v>2687</c:v>
                </c:pt>
                <c:pt idx="2687">
                  <c:v>2688</c:v>
                </c:pt>
                <c:pt idx="2688">
                  <c:v>2689</c:v>
                </c:pt>
                <c:pt idx="2689">
                  <c:v>2690</c:v>
                </c:pt>
                <c:pt idx="2690">
                  <c:v>2691</c:v>
                </c:pt>
                <c:pt idx="2691">
                  <c:v>2692</c:v>
                </c:pt>
                <c:pt idx="2692">
                  <c:v>2693</c:v>
                </c:pt>
                <c:pt idx="2693">
                  <c:v>2694</c:v>
                </c:pt>
                <c:pt idx="2694">
                  <c:v>2695</c:v>
                </c:pt>
                <c:pt idx="2695">
                  <c:v>2696</c:v>
                </c:pt>
                <c:pt idx="2696">
                  <c:v>2697</c:v>
                </c:pt>
                <c:pt idx="2697">
                  <c:v>2698</c:v>
                </c:pt>
                <c:pt idx="2698">
                  <c:v>2699</c:v>
                </c:pt>
                <c:pt idx="2699">
                  <c:v>2700</c:v>
                </c:pt>
                <c:pt idx="2700">
                  <c:v>2701</c:v>
                </c:pt>
                <c:pt idx="2701">
                  <c:v>2702</c:v>
                </c:pt>
                <c:pt idx="2702">
                  <c:v>2703</c:v>
                </c:pt>
                <c:pt idx="2703">
                  <c:v>2704</c:v>
                </c:pt>
                <c:pt idx="2704">
                  <c:v>2705</c:v>
                </c:pt>
                <c:pt idx="2705">
                  <c:v>2706</c:v>
                </c:pt>
                <c:pt idx="2706">
                  <c:v>2707</c:v>
                </c:pt>
                <c:pt idx="2707">
                  <c:v>2708</c:v>
                </c:pt>
                <c:pt idx="2708">
                  <c:v>2709</c:v>
                </c:pt>
                <c:pt idx="2709">
                  <c:v>2710</c:v>
                </c:pt>
                <c:pt idx="2710">
                  <c:v>2711</c:v>
                </c:pt>
                <c:pt idx="2711">
                  <c:v>2712</c:v>
                </c:pt>
                <c:pt idx="2712">
                  <c:v>2713</c:v>
                </c:pt>
                <c:pt idx="2713">
                  <c:v>2714</c:v>
                </c:pt>
                <c:pt idx="2714">
                  <c:v>2715</c:v>
                </c:pt>
                <c:pt idx="2715">
                  <c:v>2716</c:v>
                </c:pt>
                <c:pt idx="2716">
                  <c:v>2717</c:v>
                </c:pt>
                <c:pt idx="2717">
                  <c:v>2718</c:v>
                </c:pt>
                <c:pt idx="2718">
                  <c:v>2719</c:v>
                </c:pt>
                <c:pt idx="2719">
                  <c:v>2720</c:v>
                </c:pt>
                <c:pt idx="2720">
                  <c:v>2721</c:v>
                </c:pt>
                <c:pt idx="2721">
                  <c:v>2722</c:v>
                </c:pt>
                <c:pt idx="2722">
                  <c:v>2723</c:v>
                </c:pt>
                <c:pt idx="2723">
                  <c:v>2724</c:v>
                </c:pt>
                <c:pt idx="2724">
                  <c:v>2725</c:v>
                </c:pt>
                <c:pt idx="2725">
                  <c:v>2726</c:v>
                </c:pt>
                <c:pt idx="2726">
                  <c:v>2727</c:v>
                </c:pt>
                <c:pt idx="2727">
                  <c:v>2728</c:v>
                </c:pt>
                <c:pt idx="2728">
                  <c:v>2729</c:v>
                </c:pt>
                <c:pt idx="2729">
                  <c:v>2730</c:v>
                </c:pt>
                <c:pt idx="2730">
                  <c:v>2731</c:v>
                </c:pt>
                <c:pt idx="2731">
                  <c:v>2732</c:v>
                </c:pt>
                <c:pt idx="2732">
                  <c:v>2733</c:v>
                </c:pt>
                <c:pt idx="2733">
                  <c:v>2734</c:v>
                </c:pt>
                <c:pt idx="2734">
                  <c:v>2735</c:v>
                </c:pt>
                <c:pt idx="2735">
                  <c:v>2736</c:v>
                </c:pt>
                <c:pt idx="2736">
                  <c:v>2737</c:v>
                </c:pt>
                <c:pt idx="2737">
                  <c:v>2738</c:v>
                </c:pt>
                <c:pt idx="2738">
                  <c:v>2739</c:v>
                </c:pt>
                <c:pt idx="2739">
                  <c:v>2740</c:v>
                </c:pt>
                <c:pt idx="2740">
                  <c:v>2741</c:v>
                </c:pt>
                <c:pt idx="2741">
                  <c:v>2742</c:v>
                </c:pt>
                <c:pt idx="2742">
                  <c:v>2743</c:v>
                </c:pt>
                <c:pt idx="2743">
                  <c:v>2744</c:v>
                </c:pt>
                <c:pt idx="2744">
                  <c:v>2745</c:v>
                </c:pt>
                <c:pt idx="2745">
                  <c:v>2746</c:v>
                </c:pt>
                <c:pt idx="2746">
                  <c:v>2747</c:v>
                </c:pt>
                <c:pt idx="2747">
                  <c:v>2748</c:v>
                </c:pt>
                <c:pt idx="2748">
                  <c:v>2749</c:v>
                </c:pt>
                <c:pt idx="2749">
                  <c:v>2750</c:v>
                </c:pt>
                <c:pt idx="2750">
                  <c:v>2751</c:v>
                </c:pt>
                <c:pt idx="2751">
                  <c:v>2752</c:v>
                </c:pt>
                <c:pt idx="2752">
                  <c:v>2753</c:v>
                </c:pt>
                <c:pt idx="2753">
                  <c:v>2754</c:v>
                </c:pt>
                <c:pt idx="2754">
                  <c:v>2755</c:v>
                </c:pt>
                <c:pt idx="2755">
                  <c:v>2756</c:v>
                </c:pt>
                <c:pt idx="2756">
                  <c:v>2757</c:v>
                </c:pt>
                <c:pt idx="2757">
                  <c:v>2758</c:v>
                </c:pt>
                <c:pt idx="2758">
                  <c:v>2759</c:v>
                </c:pt>
                <c:pt idx="2759">
                  <c:v>2760</c:v>
                </c:pt>
                <c:pt idx="2760">
                  <c:v>2761</c:v>
                </c:pt>
                <c:pt idx="2761">
                  <c:v>2762</c:v>
                </c:pt>
                <c:pt idx="2762">
                  <c:v>2763</c:v>
                </c:pt>
                <c:pt idx="2763">
                  <c:v>2764</c:v>
                </c:pt>
                <c:pt idx="2764">
                  <c:v>2765</c:v>
                </c:pt>
                <c:pt idx="2765">
                  <c:v>2766</c:v>
                </c:pt>
                <c:pt idx="2766">
                  <c:v>2767</c:v>
                </c:pt>
                <c:pt idx="2767">
                  <c:v>2768</c:v>
                </c:pt>
                <c:pt idx="2768">
                  <c:v>2769</c:v>
                </c:pt>
                <c:pt idx="2769">
                  <c:v>2770</c:v>
                </c:pt>
                <c:pt idx="2770">
                  <c:v>2771</c:v>
                </c:pt>
                <c:pt idx="2771">
                  <c:v>2772</c:v>
                </c:pt>
                <c:pt idx="2772">
                  <c:v>2773</c:v>
                </c:pt>
                <c:pt idx="2773">
                  <c:v>2774</c:v>
                </c:pt>
                <c:pt idx="2774">
                  <c:v>2775</c:v>
                </c:pt>
                <c:pt idx="2775">
                  <c:v>2776</c:v>
                </c:pt>
                <c:pt idx="2776">
                  <c:v>2777</c:v>
                </c:pt>
                <c:pt idx="2777">
                  <c:v>2778</c:v>
                </c:pt>
                <c:pt idx="2778">
                  <c:v>2779</c:v>
                </c:pt>
                <c:pt idx="2779">
                  <c:v>2780</c:v>
                </c:pt>
                <c:pt idx="2780">
                  <c:v>2781</c:v>
                </c:pt>
                <c:pt idx="2781">
                  <c:v>2782</c:v>
                </c:pt>
                <c:pt idx="2782">
                  <c:v>2783</c:v>
                </c:pt>
                <c:pt idx="2783">
                  <c:v>2784</c:v>
                </c:pt>
                <c:pt idx="2784">
                  <c:v>2785</c:v>
                </c:pt>
                <c:pt idx="2785">
                  <c:v>2786</c:v>
                </c:pt>
                <c:pt idx="2786">
                  <c:v>2787</c:v>
                </c:pt>
                <c:pt idx="2787">
                  <c:v>2788</c:v>
                </c:pt>
                <c:pt idx="2788">
                  <c:v>2789</c:v>
                </c:pt>
                <c:pt idx="2789">
                  <c:v>2790</c:v>
                </c:pt>
                <c:pt idx="2790">
                  <c:v>2791</c:v>
                </c:pt>
                <c:pt idx="2791">
                  <c:v>2792</c:v>
                </c:pt>
                <c:pt idx="2792">
                  <c:v>2793</c:v>
                </c:pt>
                <c:pt idx="2793">
                  <c:v>2794</c:v>
                </c:pt>
                <c:pt idx="2794">
                  <c:v>2795</c:v>
                </c:pt>
                <c:pt idx="2795">
                  <c:v>2796</c:v>
                </c:pt>
                <c:pt idx="2796">
                  <c:v>2797</c:v>
                </c:pt>
                <c:pt idx="2797">
                  <c:v>2798</c:v>
                </c:pt>
                <c:pt idx="2798">
                  <c:v>2799</c:v>
                </c:pt>
                <c:pt idx="2799">
                  <c:v>2800</c:v>
                </c:pt>
                <c:pt idx="2800">
                  <c:v>2801</c:v>
                </c:pt>
                <c:pt idx="2801">
                  <c:v>2802</c:v>
                </c:pt>
                <c:pt idx="2802">
                  <c:v>2803</c:v>
                </c:pt>
                <c:pt idx="2803">
                  <c:v>2804</c:v>
                </c:pt>
                <c:pt idx="2804">
                  <c:v>2805</c:v>
                </c:pt>
                <c:pt idx="2805">
                  <c:v>2806</c:v>
                </c:pt>
                <c:pt idx="2806">
                  <c:v>2807</c:v>
                </c:pt>
                <c:pt idx="2807">
                  <c:v>2808</c:v>
                </c:pt>
                <c:pt idx="2808">
                  <c:v>2809</c:v>
                </c:pt>
                <c:pt idx="2809">
                  <c:v>2810</c:v>
                </c:pt>
                <c:pt idx="2810">
                  <c:v>2811</c:v>
                </c:pt>
                <c:pt idx="2811">
                  <c:v>2812</c:v>
                </c:pt>
                <c:pt idx="2812">
                  <c:v>2813</c:v>
                </c:pt>
                <c:pt idx="2813">
                  <c:v>2814</c:v>
                </c:pt>
                <c:pt idx="2814">
                  <c:v>2815</c:v>
                </c:pt>
                <c:pt idx="2815">
                  <c:v>2816</c:v>
                </c:pt>
                <c:pt idx="2816">
                  <c:v>2817</c:v>
                </c:pt>
                <c:pt idx="2817">
                  <c:v>2818</c:v>
                </c:pt>
                <c:pt idx="2818">
                  <c:v>2819</c:v>
                </c:pt>
                <c:pt idx="2819">
                  <c:v>2820</c:v>
                </c:pt>
                <c:pt idx="2820">
                  <c:v>2821</c:v>
                </c:pt>
                <c:pt idx="2821">
                  <c:v>2822</c:v>
                </c:pt>
                <c:pt idx="2822">
                  <c:v>2823</c:v>
                </c:pt>
                <c:pt idx="2823">
                  <c:v>2824</c:v>
                </c:pt>
                <c:pt idx="2824">
                  <c:v>2825</c:v>
                </c:pt>
                <c:pt idx="2825">
                  <c:v>2826</c:v>
                </c:pt>
                <c:pt idx="2826">
                  <c:v>2827</c:v>
                </c:pt>
                <c:pt idx="2827">
                  <c:v>2828</c:v>
                </c:pt>
                <c:pt idx="2828">
                  <c:v>2829</c:v>
                </c:pt>
                <c:pt idx="2829">
                  <c:v>2830</c:v>
                </c:pt>
                <c:pt idx="2830">
                  <c:v>2831</c:v>
                </c:pt>
                <c:pt idx="2831">
                  <c:v>2832</c:v>
                </c:pt>
                <c:pt idx="2832">
                  <c:v>2833</c:v>
                </c:pt>
                <c:pt idx="2833">
                  <c:v>2834</c:v>
                </c:pt>
                <c:pt idx="2834">
                  <c:v>2835</c:v>
                </c:pt>
                <c:pt idx="2835">
                  <c:v>2836</c:v>
                </c:pt>
                <c:pt idx="2836">
                  <c:v>2837</c:v>
                </c:pt>
                <c:pt idx="2837">
                  <c:v>2838</c:v>
                </c:pt>
                <c:pt idx="2838">
                  <c:v>2839</c:v>
                </c:pt>
                <c:pt idx="2839">
                  <c:v>2840</c:v>
                </c:pt>
                <c:pt idx="2840">
                  <c:v>2841</c:v>
                </c:pt>
                <c:pt idx="2841">
                  <c:v>2842</c:v>
                </c:pt>
                <c:pt idx="2842">
                  <c:v>2843</c:v>
                </c:pt>
                <c:pt idx="2843">
                  <c:v>2844</c:v>
                </c:pt>
                <c:pt idx="2844">
                  <c:v>2845</c:v>
                </c:pt>
                <c:pt idx="2845">
                  <c:v>2846</c:v>
                </c:pt>
                <c:pt idx="2846">
                  <c:v>2847</c:v>
                </c:pt>
                <c:pt idx="2847">
                  <c:v>2848</c:v>
                </c:pt>
                <c:pt idx="2848">
                  <c:v>2849</c:v>
                </c:pt>
                <c:pt idx="2849">
                  <c:v>2850</c:v>
                </c:pt>
                <c:pt idx="2850">
                  <c:v>2851</c:v>
                </c:pt>
                <c:pt idx="2851">
                  <c:v>2852</c:v>
                </c:pt>
                <c:pt idx="2852">
                  <c:v>2853</c:v>
                </c:pt>
                <c:pt idx="2853">
                  <c:v>2854</c:v>
                </c:pt>
                <c:pt idx="2854">
                  <c:v>2855</c:v>
                </c:pt>
                <c:pt idx="2855">
                  <c:v>2856</c:v>
                </c:pt>
                <c:pt idx="2856">
                  <c:v>2857</c:v>
                </c:pt>
                <c:pt idx="2857">
                  <c:v>2858</c:v>
                </c:pt>
                <c:pt idx="2858">
                  <c:v>2859</c:v>
                </c:pt>
                <c:pt idx="2859">
                  <c:v>2860</c:v>
                </c:pt>
                <c:pt idx="2860">
                  <c:v>2861</c:v>
                </c:pt>
                <c:pt idx="2861">
                  <c:v>2862</c:v>
                </c:pt>
                <c:pt idx="2862">
                  <c:v>2863</c:v>
                </c:pt>
                <c:pt idx="2863">
                  <c:v>2864</c:v>
                </c:pt>
                <c:pt idx="2864">
                  <c:v>2865</c:v>
                </c:pt>
                <c:pt idx="2865">
                  <c:v>2866</c:v>
                </c:pt>
                <c:pt idx="2866">
                  <c:v>2867</c:v>
                </c:pt>
                <c:pt idx="2867">
                  <c:v>2868</c:v>
                </c:pt>
                <c:pt idx="2868">
                  <c:v>2869</c:v>
                </c:pt>
                <c:pt idx="2869">
                  <c:v>2870</c:v>
                </c:pt>
                <c:pt idx="2870">
                  <c:v>2871</c:v>
                </c:pt>
                <c:pt idx="2871">
                  <c:v>2872</c:v>
                </c:pt>
                <c:pt idx="2872">
                  <c:v>2873</c:v>
                </c:pt>
                <c:pt idx="2873">
                  <c:v>2874</c:v>
                </c:pt>
                <c:pt idx="2874">
                  <c:v>2875</c:v>
                </c:pt>
                <c:pt idx="2875">
                  <c:v>2876</c:v>
                </c:pt>
                <c:pt idx="2876">
                  <c:v>2877</c:v>
                </c:pt>
                <c:pt idx="2877">
                  <c:v>2878</c:v>
                </c:pt>
                <c:pt idx="2878">
                  <c:v>2879</c:v>
                </c:pt>
                <c:pt idx="2879">
                  <c:v>2880</c:v>
                </c:pt>
                <c:pt idx="2880">
                  <c:v>2881</c:v>
                </c:pt>
                <c:pt idx="2881">
                  <c:v>2882</c:v>
                </c:pt>
                <c:pt idx="2882">
                  <c:v>2883</c:v>
                </c:pt>
                <c:pt idx="2883">
                  <c:v>2884</c:v>
                </c:pt>
                <c:pt idx="2884">
                  <c:v>2885</c:v>
                </c:pt>
                <c:pt idx="2885">
                  <c:v>2886</c:v>
                </c:pt>
                <c:pt idx="2886">
                  <c:v>2887</c:v>
                </c:pt>
                <c:pt idx="2887">
                  <c:v>2888</c:v>
                </c:pt>
                <c:pt idx="2888">
                  <c:v>2889</c:v>
                </c:pt>
                <c:pt idx="2889">
                  <c:v>2890</c:v>
                </c:pt>
                <c:pt idx="2890">
                  <c:v>2891</c:v>
                </c:pt>
                <c:pt idx="2891">
                  <c:v>2892</c:v>
                </c:pt>
                <c:pt idx="2892">
                  <c:v>2893</c:v>
                </c:pt>
                <c:pt idx="2893">
                  <c:v>2894</c:v>
                </c:pt>
                <c:pt idx="2894">
                  <c:v>2895</c:v>
                </c:pt>
                <c:pt idx="2895">
                  <c:v>2896</c:v>
                </c:pt>
                <c:pt idx="2896">
                  <c:v>2897</c:v>
                </c:pt>
                <c:pt idx="2897">
                  <c:v>2898</c:v>
                </c:pt>
                <c:pt idx="2898">
                  <c:v>2899</c:v>
                </c:pt>
                <c:pt idx="2899">
                  <c:v>2900</c:v>
                </c:pt>
                <c:pt idx="2900">
                  <c:v>2901</c:v>
                </c:pt>
                <c:pt idx="2901">
                  <c:v>2902</c:v>
                </c:pt>
                <c:pt idx="2902">
                  <c:v>2903</c:v>
                </c:pt>
                <c:pt idx="2903">
                  <c:v>2904</c:v>
                </c:pt>
                <c:pt idx="2904">
                  <c:v>2905</c:v>
                </c:pt>
                <c:pt idx="2905">
                  <c:v>2906</c:v>
                </c:pt>
                <c:pt idx="2906">
                  <c:v>2907</c:v>
                </c:pt>
                <c:pt idx="2907">
                  <c:v>2908</c:v>
                </c:pt>
                <c:pt idx="2908">
                  <c:v>2909</c:v>
                </c:pt>
                <c:pt idx="2909">
                  <c:v>2910</c:v>
                </c:pt>
                <c:pt idx="2910">
                  <c:v>2911</c:v>
                </c:pt>
                <c:pt idx="2911">
                  <c:v>2912</c:v>
                </c:pt>
                <c:pt idx="2912">
                  <c:v>2913</c:v>
                </c:pt>
                <c:pt idx="2913">
                  <c:v>2914</c:v>
                </c:pt>
                <c:pt idx="2914">
                  <c:v>2915</c:v>
                </c:pt>
                <c:pt idx="2915">
                  <c:v>2916</c:v>
                </c:pt>
                <c:pt idx="2916">
                  <c:v>2917</c:v>
                </c:pt>
                <c:pt idx="2917">
                  <c:v>2918</c:v>
                </c:pt>
                <c:pt idx="2918">
                  <c:v>2919</c:v>
                </c:pt>
                <c:pt idx="2919">
                  <c:v>2920</c:v>
                </c:pt>
                <c:pt idx="2920">
                  <c:v>2921</c:v>
                </c:pt>
                <c:pt idx="2921">
                  <c:v>2922</c:v>
                </c:pt>
                <c:pt idx="2922">
                  <c:v>2923</c:v>
                </c:pt>
                <c:pt idx="2923">
                  <c:v>2924</c:v>
                </c:pt>
                <c:pt idx="2924">
                  <c:v>2925</c:v>
                </c:pt>
                <c:pt idx="2925">
                  <c:v>2926</c:v>
                </c:pt>
                <c:pt idx="2926">
                  <c:v>2927</c:v>
                </c:pt>
                <c:pt idx="2927">
                  <c:v>2928</c:v>
                </c:pt>
                <c:pt idx="2928">
                  <c:v>2929</c:v>
                </c:pt>
                <c:pt idx="2929">
                  <c:v>2930</c:v>
                </c:pt>
                <c:pt idx="2930">
                  <c:v>2931</c:v>
                </c:pt>
                <c:pt idx="2931">
                  <c:v>2932</c:v>
                </c:pt>
                <c:pt idx="2932">
                  <c:v>2933</c:v>
                </c:pt>
                <c:pt idx="2933">
                  <c:v>2934</c:v>
                </c:pt>
                <c:pt idx="2934">
                  <c:v>2935</c:v>
                </c:pt>
                <c:pt idx="2935">
                  <c:v>2936</c:v>
                </c:pt>
                <c:pt idx="2936">
                  <c:v>2937</c:v>
                </c:pt>
                <c:pt idx="2937">
                  <c:v>2938</c:v>
                </c:pt>
                <c:pt idx="2938">
                  <c:v>2939</c:v>
                </c:pt>
                <c:pt idx="2939">
                  <c:v>2940</c:v>
                </c:pt>
                <c:pt idx="2940">
                  <c:v>2941</c:v>
                </c:pt>
                <c:pt idx="2941">
                  <c:v>2942</c:v>
                </c:pt>
                <c:pt idx="2942">
                  <c:v>2943</c:v>
                </c:pt>
                <c:pt idx="2943">
                  <c:v>2944</c:v>
                </c:pt>
                <c:pt idx="2944">
                  <c:v>2945</c:v>
                </c:pt>
                <c:pt idx="2945">
                  <c:v>2946</c:v>
                </c:pt>
                <c:pt idx="2946">
                  <c:v>2947</c:v>
                </c:pt>
                <c:pt idx="2947">
                  <c:v>2948</c:v>
                </c:pt>
                <c:pt idx="2948">
                  <c:v>2949</c:v>
                </c:pt>
                <c:pt idx="2949">
                  <c:v>2950</c:v>
                </c:pt>
                <c:pt idx="2950">
                  <c:v>2951</c:v>
                </c:pt>
                <c:pt idx="2951">
                  <c:v>2952</c:v>
                </c:pt>
                <c:pt idx="2952">
                  <c:v>2953</c:v>
                </c:pt>
                <c:pt idx="2953">
                  <c:v>2954</c:v>
                </c:pt>
                <c:pt idx="2954">
                  <c:v>2955</c:v>
                </c:pt>
                <c:pt idx="2955">
                  <c:v>2956</c:v>
                </c:pt>
                <c:pt idx="2956">
                  <c:v>2957</c:v>
                </c:pt>
                <c:pt idx="2957">
                  <c:v>2958</c:v>
                </c:pt>
                <c:pt idx="2958">
                  <c:v>2959</c:v>
                </c:pt>
                <c:pt idx="2959">
                  <c:v>2960</c:v>
                </c:pt>
                <c:pt idx="2960">
                  <c:v>2961</c:v>
                </c:pt>
                <c:pt idx="2961">
                  <c:v>2962</c:v>
                </c:pt>
                <c:pt idx="2962">
                  <c:v>2963</c:v>
                </c:pt>
                <c:pt idx="2963">
                  <c:v>2964</c:v>
                </c:pt>
                <c:pt idx="2964">
                  <c:v>2965</c:v>
                </c:pt>
                <c:pt idx="2965">
                  <c:v>2966</c:v>
                </c:pt>
                <c:pt idx="2966">
                  <c:v>2967</c:v>
                </c:pt>
                <c:pt idx="2967">
                  <c:v>2968</c:v>
                </c:pt>
                <c:pt idx="2968">
                  <c:v>2969</c:v>
                </c:pt>
                <c:pt idx="2969">
                  <c:v>2970</c:v>
                </c:pt>
                <c:pt idx="2970">
                  <c:v>2971</c:v>
                </c:pt>
                <c:pt idx="2971">
                  <c:v>2972</c:v>
                </c:pt>
                <c:pt idx="2972">
                  <c:v>2973</c:v>
                </c:pt>
                <c:pt idx="2973">
                  <c:v>2974</c:v>
                </c:pt>
                <c:pt idx="2974">
                  <c:v>2975</c:v>
                </c:pt>
                <c:pt idx="2975">
                  <c:v>2976</c:v>
                </c:pt>
                <c:pt idx="2976">
                  <c:v>2977</c:v>
                </c:pt>
                <c:pt idx="2977">
                  <c:v>2978</c:v>
                </c:pt>
                <c:pt idx="2978">
                  <c:v>2979</c:v>
                </c:pt>
                <c:pt idx="2979">
                  <c:v>2980</c:v>
                </c:pt>
                <c:pt idx="2980">
                  <c:v>2981</c:v>
                </c:pt>
                <c:pt idx="2981">
                  <c:v>2982</c:v>
                </c:pt>
                <c:pt idx="2982">
                  <c:v>2983</c:v>
                </c:pt>
                <c:pt idx="2983">
                  <c:v>2984</c:v>
                </c:pt>
                <c:pt idx="2984">
                  <c:v>2985</c:v>
                </c:pt>
                <c:pt idx="2985">
                  <c:v>2986</c:v>
                </c:pt>
                <c:pt idx="2986">
                  <c:v>2987</c:v>
                </c:pt>
                <c:pt idx="2987">
                  <c:v>2988</c:v>
                </c:pt>
                <c:pt idx="2988">
                  <c:v>2989</c:v>
                </c:pt>
                <c:pt idx="2989">
                  <c:v>2990</c:v>
                </c:pt>
                <c:pt idx="2990">
                  <c:v>2991</c:v>
                </c:pt>
                <c:pt idx="2991">
                  <c:v>2992</c:v>
                </c:pt>
                <c:pt idx="2992">
                  <c:v>2993</c:v>
                </c:pt>
                <c:pt idx="2993">
                  <c:v>2994</c:v>
                </c:pt>
                <c:pt idx="2994">
                  <c:v>2995</c:v>
                </c:pt>
                <c:pt idx="2995">
                  <c:v>2996</c:v>
                </c:pt>
                <c:pt idx="2996">
                  <c:v>2997</c:v>
                </c:pt>
                <c:pt idx="2997">
                  <c:v>2998</c:v>
                </c:pt>
                <c:pt idx="2998">
                  <c:v>2999</c:v>
                </c:pt>
                <c:pt idx="2999">
                  <c:v>3000</c:v>
                </c:pt>
                <c:pt idx="3000">
                  <c:v>3001</c:v>
                </c:pt>
                <c:pt idx="3001">
                  <c:v>3002</c:v>
                </c:pt>
                <c:pt idx="3002">
                  <c:v>3003</c:v>
                </c:pt>
                <c:pt idx="3003">
                  <c:v>3004</c:v>
                </c:pt>
                <c:pt idx="3004">
                  <c:v>3005</c:v>
                </c:pt>
                <c:pt idx="3005">
                  <c:v>3006</c:v>
                </c:pt>
                <c:pt idx="3006">
                  <c:v>3007</c:v>
                </c:pt>
                <c:pt idx="3007">
                  <c:v>3008</c:v>
                </c:pt>
                <c:pt idx="3008">
                  <c:v>3009</c:v>
                </c:pt>
                <c:pt idx="3009">
                  <c:v>3010</c:v>
                </c:pt>
                <c:pt idx="3010">
                  <c:v>3011</c:v>
                </c:pt>
                <c:pt idx="3011">
                  <c:v>3012</c:v>
                </c:pt>
                <c:pt idx="3012">
                  <c:v>3013</c:v>
                </c:pt>
                <c:pt idx="3013">
                  <c:v>3014</c:v>
                </c:pt>
                <c:pt idx="3014">
                  <c:v>3015</c:v>
                </c:pt>
                <c:pt idx="3015">
                  <c:v>3016</c:v>
                </c:pt>
                <c:pt idx="3016">
                  <c:v>3017</c:v>
                </c:pt>
                <c:pt idx="3017">
                  <c:v>3018</c:v>
                </c:pt>
                <c:pt idx="3018">
                  <c:v>3019</c:v>
                </c:pt>
                <c:pt idx="3019">
                  <c:v>3020</c:v>
                </c:pt>
                <c:pt idx="3020">
                  <c:v>3021</c:v>
                </c:pt>
                <c:pt idx="3021">
                  <c:v>3022</c:v>
                </c:pt>
                <c:pt idx="3022">
                  <c:v>3023</c:v>
                </c:pt>
                <c:pt idx="3023">
                  <c:v>3024</c:v>
                </c:pt>
                <c:pt idx="3024">
                  <c:v>3025</c:v>
                </c:pt>
                <c:pt idx="3025">
                  <c:v>3026</c:v>
                </c:pt>
                <c:pt idx="3026">
                  <c:v>3027</c:v>
                </c:pt>
                <c:pt idx="3027">
                  <c:v>3028</c:v>
                </c:pt>
                <c:pt idx="3028">
                  <c:v>3029</c:v>
                </c:pt>
                <c:pt idx="3029">
                  <c:v>3030</c:v>
                </c:pt>
                <c:pt idx="3030">
                  <c:v>3031</c:v>
                </c:pt>
                <c:pt idx="3031">
                  <c:v>3032</c:v>
                </c:pt>
                <c:pt idx="3032">
                  <c:v>3033</c:v>
                </c:pt>
                <c:pt idx="3033">
                  <c:v>3034</c:v>
                </c:pt>
                <c:pt idx="3034">
                  <c:v>3035</c:v>
                </c:pt>
                <c:pt idx="3035">
                  <c:v>3036</c:v>
                </c:pt>
                <c:pt idx="3036">
                  <c:v>3037</c:v>
                </c:pt>
                <c:pt idx="3037">
                  <c:v>3038</c:v>
                </c:pt>
                <c:pt idx="3038">
                  <c:v>3039</c:v>
                </c:pt>
                <c:pt idx="3039">
                  <c:v>3040</c:v>
                </c:pt>
                <c:pt idx="3040">
                  <c:v>3041</c:v>
                </c:pt>
                <c:pt idx="3041">
                  <c:v>3042</c:v>
                </c:pt>
                <c:pt idx="3042">
                  <c:v>3043</c:v>
                </c:pt>
                <c:pt idx="3043">
                  <c:v>3044</c:v>
                </c:pt>
                <c:pt idx="3044">
                  <c:v>3045</c:v>
                </c:pt>
                <c:pt idx="3045">
                  <c:v>3046</c:v>
                </c:pt>
                <c:pt idx="3046">
                  <c:v>3047</c:v>
                </c:pt>
                <c:pt idx="3047">
                  <c:v>3048</c:v>
                </c:pt>
                <c:pt idx="3048">
                  <c:v>3049</c:v>
                </c:pt>
                <c:pt idx="3049">
                  <c:v>3050</c:v>
                </c:pt>
                <c:pt idx="3050">
                  <c:v>3051</c:v>
                </c:pt>
                <c:pt idx="3051">
                  <c:v>3052</c:v>
                </c:pt>
                <c:pt idx="3052">
                  <c:v>3053</c:v>
                </c:pt>
                <c:pt idx="3053">
                  <c:v>3054</c:v>
                </c:pt>
                <c:pt idx="3054">
                  <c:v>3055</c:v>
                </c:pt>
                <c:pt idx="3055">
                  <c:v>3056</c:v>
                </c:pt>
                <c:pt idx="3056">
                  <c:v>3057</c:v>
                </c:pt>
                <c:pt idx="3057">
                  <c:v>3058</c:v>
                </c:pt>
                <c:pt idx="3058">
                  <c:v>3059</c:v>
                </c:pt>
                <c:pt idx="3059">
                  <c:v>3060</c:v>
                </c:pt>
                <c:pt idx="3060">
                  <c:v>3061</c:v>
                </c:pt>
                <c:pt idx="3061">
                  <c:v>3062</c:v>
                </c:pt>
                <c:pt idx="3062">
                  <c:v>3063</c:v>
                </c:pt>
                <c:pt idx="3063">
                  <c:v>3064</c:v>
                </c:pt>
                <c:pt idx="3064">
                  <c:v>3065</c:v>
                </c:pt>
                <c:pt idx="3065">
                  <c:v>3066</c:v>
                </c:pt>
                <c:pt idx="3066">
                  <c:v>3067</c:v>
                </c:pt>
                <c:pt idx="3067">
                  <c:v>3068</c:v>
                </c:pt>
                <c:pt idx="3068">
                  <c:v>3069</c:v>
                </c:pt>
                <c:pt idx="3069">
                  <c:v>3070</c:v>
                </c:pt>
                <c:pt idx="3070">
                  <c:v>3071</c:v>
                </c:pt>
                <c:pt idx="3071">
                  <c:v>3072</c:v>
                </c:pt>
                <c:pt idx="3072">
                  <c:v>3073</c:v>
                </c:pt>
                <c:pt idx="3073">
                  <c:v>3074</c:v>
                </c:pt>
                <c:pt idx="3074">
                  <c:v>3075</c:v>
                </c:pt>
                <c:pt idx="3075">
                  <c:v>3076</c:v>
                </c:pt>
                <c:pt idx="3076">
                  <c:v>3077</c:v>
                </c:pt>
                <c:pt idx="3077">
                  <c:v>3078</c:v>
                </c:pt>
                <c:pt idx="3078">
                  <c:v>3079</c:v>
                </c:pt>
                <c:pt idx="3079">
                  <c:v>3080</c:v>
                </c:pt>
                <c:pt idx="3080">
                  <c:v>3081</c:v>
                </c:pt>
                <c:pt idx="3081">
                  <c:v>3082</c:v>
                </c:pt>
                <c:pt idx="3082">
                  <c:v>3083</c:v>
                </c:pt>
                <c:pt idx="3083">
                  <c:v>3084</c:v>
                </c:pt>
                <c:pt idx="3084">
                  <c:v>3085</c:v>
                </c:pt>
                <c:pt idx="3085">
                  <c:v>3086</c:v>
                </c:pt>
                <c:pt idx="3086">
                  <c:v>3087</c:v>
                </c:pt>
                <c:pt idx="3087">
                  <c:v>3088</c:v>
                </c:pt>
                <c:pt idx="3088">
                  <c:v>3089</c:v>
                </c:pt>
                <c:pt idx="3089">
                  <c:v>3090</c:v>
                </c:pt>
                <c:pt idx="3090">
                  <c:v>3091</c:v>
                </c:pt>
                <c:pt idx="3091">
                  <c:v>3092</c:v>
                </c:pt>
                <c:pt idx="3092">
                  <c:v>3093</c:v>
                </c:pt>
                <c:pt idx="3093">
                  <c:v>3094</c:v>
                </c:pt>
                <c:pt idx="3094">
                  <c:v>3095</c:v>
                </c:pt>
                <c:pt idx="3095">
                  <c:v>3096</c:v>
                </c:pt>
                <c:pt idx="3096">
                  <c:v>3097</c:v>
                </c:pt>
                <c:pt idx="3097">
                  <c:v>3098</c:v>
                </c:pt>
                <c:pt idx="3098">
                  <c:v>3099</c:v>
                </c:pt>
                <c:pt idx="3099">
                  <c:v>3100</c:v>
                </c:pt>
                <c:pt idx="3100">
                  <c:v>3101</c:v>
                </c:pt>
                <c:pt idx="3101">
                  <c:v>3102</c:v>
                </c:pt>
                <c:pt idx="3102">
                  <c:v>3103</c:v>
                </c:pt>
                <c:pt idx="3103">
                  <c:v>3104</c:v>
                </c:pt>
                <c:pt idx="3104">
                  <c:v>3105</c:v>
                </c:pt>
                <c:pt idx="3105">
                  <c:v>3106</c:v>
                </c:pt>
                <c:pt idx="3106">
                  <c:v>3107</c:v>
                </c:pt>
                <c:pt idx="3107">
                  <c:v>3108</c:v>
                </c:pt>
                <c:pt idx="3108">
                  <c:v>3109</c:v>
                </c:pt>
                <c:pt idx="3109">
                  <c:v>3110</c:v>
                </c:pt>
                <c:pt idx="3110">
                  <c:v>3111</c:v>
                </c:pt>
                <c:pt idx="3111">
                  <c:v>3112</c:v>
                </c:pt>
                <c:pt idx="3112">
                  <c:v>3113</c:v>
                </c:pt>
                <c:pt idx="3113">
                  <c:v>3114</c:v>
                </c:pt>
                <c:pt idx="3114">
                  <c:v>3115</c:v>
                </c:pt>
                <c:pt idx="3115">
                  <c:v>3116</c:v>
                </c:pt>
                <c:pt idx="3116">
                  <c:v>3117</c:v>
                </c:pt>
                <c:pt idx="3117">
                  <c:v>3118</c:v>
                </c:pt>
                <c:pt idx="3118">
                  <c:v>3119</c:v>
                </c:pt>
                <c:pt idx="3119">
                  <c:v>3120</c:v>
                </c:pt>
                <c:pt idx="3120">
                  <c:v>3121</c:v>
                </c:pt>
                <c:pt idx="3121">
                  <c:v>3122</c:v>
                </c:pt>
                <c:pt idx="3122">
                  <c:v>3123</c:v>
                </c:pt>
                <c:pt idx="3123">
                  <c:v>3124</c:v>
                </c:pt>
                <c:pt idx="3124">
                  <c:v>3125</c:v>
                </c:pt>
                <c:pt idx="3125">
                  <c:v>3126</c:v>
                </c:pt>
                <c:pt idx="3126">
                  <c:v>3127</c:v>
                </c:pt>
                <c:pt idx="3127">
                  <c:v>3128</c:v>
                </c:pt>
                <c:pt idx="3128">
                  <c:v>3129</c:v>
                </c:pt>
                <c:pt idx="3129">
                  <c:v>3130</c:v>
                </c:pt>
                <c:pt idx="3130">
                  <c:v>3131</c:v>
                </c:pt>
                <c:pt idx="3131">
                  <c:v>3132</c:v>
                </c:pt>
                <c:pt idx="3132">
                  <c:v>3133</c:v>
                </c:pt>
                <c:pt idx="3133">
                  <c:v>3134</c:v>
                </c:pt>
                <c:pt idx="3134">
                  <c:v>3135</c:v>
                </c:pt>
                <c:pt idx="3135">
                  <c:v>3136</c:v>
                </c:pt>
                <c:pt idx="3136">
                  <c:v>3137</c:v>
                </c:pt>
                <c:pt idx="3137">
                  <c:v>3138</c:v>
                </c:pt>
                <c:pt idx="3138">
                  <c:v>3139</c:v>
                </c:pt>
                <c:pt idx="3139">
                  <c:v>3140</c:v>
                </c:pt>
                <c:pt idx="3140">
                  <c:v>3141</c:v>
                </c:pt>
                <c:pt idx="3141">
                  <c:v>3142</c:v>
                </c:pt>
                <c:pt idx="3142">
                  <c:v>3143</c:v>
                </c:pt>
                <c:pt idx="3143">
                  <c:v>3144</c:v>
                </c:pt>
                <c:pt idx="3144">
                  <c:v>3145</c:v>
                </c:pt>
                <c:pt idx="3145">
                  <c:v>3146</c:v>
                </c:pt>
                <c:pt idx="3146">
                  <c:v>3147</c:v>
                </c:pt>
                <c:pt idx="3147">
                  <c:v>3148</c:v>
                </c:pt>
                <c:pt idx="3148">
                  <c:v>3149</c:v>
                </c:pt>
                <c:pt idx="3149">
                  <c:v>3150</c:v>
                </c:pt>
                <c:pt idx="3150">
                  <c:v>3151</c:v>
                </c:pt>
                <c:pt idx="3151">
                  <c:v>3152</c:v>
                </c:pt>
                <c:pt idx="3152">
                  <c:v>3153</c:v>
                </c:pt>
                <c:pt idx="3153">
                  <c:v>3154</c:v>
                </c:pt>
                <c:pt idx="3154">
                  <c:v>3155</c:v>
                </c:pt>
                <c:pt idx="3155">
                  <c:v>3156</c:v>
                </c:pt>
                <c:pt idx="3156">
                  <c:v>3157</c:v>
                </c:pt>
                <c:pt idx="3157">
                  <c:v>3158</c:v>
                </c:pt>
                <c:pt idx="3158">
                  <c:v>3159</c:v>
                </c:pt>
                <c:pt idx="3159">
                  <c:v>3160</c:v>
                </c:pt>
                <c:pt idx="3160">
                  <c:v>3161</c:v>
                </c:pt>
                <c:pt idx="3161">
                  <c:v>3162</c:v>
                </c:pt>
                <c:pt idx="3162">
                  <c:v>3163</c:v>
                </c:pt>
                <c:pt idx="3163">
                  <c:v>3164</c:v>
                </c:pt>
                <c:pt idx="3164">
                  <c:v>3165</c:v>
                </c:pt>
                <c:pt idx="3165">
                  <c:v>3166</c:v>
                </c:pt>
                <c:pt idx="3166">
                  <c:v>3167</c:v>
                </c:pt>
                <c:pt idx="3167">
                  <c:v>3168</c:v>
                </c:pt>
                <c:pt idx="3168">
                  <c:v>3169</c:v>
                </c:pt>
                <c:pt idx="3169">
                  <c:v>3170</c:v>
                </c:pt>
                <c:pt idx="3170">
                  <c:v>3171</c:v>
                </c:pt>
                <c:pt idx="3171">
                  <c:v>3172</c:v>
                </c:pt>
                <c:pt idx="3172">
                  <c:v>3173</c:v>
                </c:pt>
                <c:pt idx="3173">
                  <c:v>3174</c:v>
                </c:pt>
                <c:pt idx="3174">
                  <c:v>3175</c:v>
                </c:pt>
                <c:pt idx="3175">
                  <c:v>3176</c:v>
                </c:pt>
                <c:pt idx="3176">
                  <c:v>3177</c:v>
                </c:pt>
                <c:pt idx="3177">
                  <c:v>3178</c:v>
                </c:pt>
                <c:pt idx="3178">
                  <c:v>3179</c:v>
                </c:pt>
                <c:pt idx="3179">
                  <c:v>3180</c:v>
                </c:pt>
                <c:pt idx="3180">
                  <c:v>3181</c:v>
                </c:pt>
                <c:pt idx="3181">
                  <c:v>3182</c:v>
                </c:pt>
                <c:pt idx="3182">
                  <c:v>3183</c:v>
                </c:pt>
                <c:pt idx="3183">
                  <c:v>3184</c:v>
                </c:pt>
                <c:pt idx="3184">
                  <c:v>3185</c:v>
                </c:pt>
                <c:pt idx="3185">
                  <c:v>3186</c:v>
                </c:pt>
                <c:pt idx="3186">
                  <c:v>3187</c:v>
                </c:pt>
                <c:pt idx="3187">
                  <c:v>3188</c:v>
                </c:pt>
                <c:pt idx="3188">
                  <c:v>3189</c:v>
                </c:pt>
                <c:pt idx="3189">
                  <c:v>3190</c:v>
                </c:pt>
                <c:pt idx="3190">
                  <c:v>3191</c:v>
                </c:pt>
                <c:pt idx="3191">
                  <c:v>3192</c:v>
                </c:pt>
                <c:pt idx="3192">
                  <c:v>3193</c:v>
                </c:pt>
                <c:pt idx="3193">
                  <c:v>3194</c:v>
                </c:pt>
                <c:pt idx="3194">
                  <c:v>3195</c:v>
                </c:pt>
                <c:pt idx="3195">
                  <c:v>3196</c:v>
                </c:pt>
                <c:pt idx="3196">
                  <c:v>3197</c:v>
                </c:pt>
                <c:pt idx="3197">
                  <c:v>3198</c:v>
                </c:pt>
                <c:pt idx="3198">
                  <c:v>3199</c:v>
                </c:pt>
                <c:pt idx="3199">
                  <c:v>3200</c:v>
                </c:pt>
                <c:pt idx="3200">
                  <c:v>3201</c:v>
                </c:pt>
                <c:pt idx="3201">
                  <c:v>3202</c:v>
                </c:pt>
                <c:pt idx="3202">
                  <c:v>3203</c:v>
                </c:pt>
                <c:pt idx="3203">
                  <c:v>3204</c:v>
                </c:pt>
                <c:pt idx="3204">
                  <c:v>3205</c:v>
                </c:pt>
                <c:pt idx="3205">
                  <c:v>3206</c:v>
                </c:pt>
                <c:pt idx="3206">
                  <c:v>3207</c:v>
                </c:pt>
                <c:pt idx="3207">
                  <c:v>3208</c:v>
                </c:pt>
                <c:pt idx="3208">
                  <c:v>3209</c:v>
                </c:pt>
                <c:pt idx="3209">
                  <c:v>3210</c:v>
                </c:pt>
                <c:pt idx="3210">
                  <c:v>3211</c:v>
                </c:pt>
                <c:pt idx="3211">
                  <c:v>3212</c:v>
                </c:pt>
                <c:pt idx="3212">
                  <c:v>3213</c:v>
                </c:pt>
                <c:pt idx="3213">
                  <c:v>3214</c:v>
                </c:pt>
                <c:pt idx="3214">
                  <c:v>3215</c:v>
                </c:pt>
                <c:pt idx="3215">
                  <c:v>3216</c:v>
                </c:pt>
                <c:pt idx="3216">
                  <c:v>3217</c:v>
                </c:pt>
                <c:pt idx="3217">
                  <c:v>3218</c:v>
                </c:pt>
                <c:pt idx="3218">
                  <c:v>3219</c:v>
                </c:pt>
                <c:pt idx="3219">
                  <c:v>3220</c:v>
                </c:pt>
                <c:pt idx="3220">
                  <c:v>3221</c:v>
                </c:pt>
                <c:pt idx="3221">
                  <c:v>3222</c:v>
                </c:pt>
                <c:pt idx="3222">
                  <c:v>3223</c:v>
                </c:pt>
                <c:pt idx="3223">
                  <c:v>3224</c:v>
                </c:pt>
                <c:pt idx="3224">
                  <c:v>3225</c:v>
                </c:pt>
                <c:pt idx="3225">
                  <c:v>3226</c:v>
                </c:pt>
                <c:pt idx="3226">
                  <c:v>3227</c:v>
                </c:pt>
                <c:pt idx="3227">
                  <c:v>3228</c:v>
                </c:pt>
                <c:pt idx="3228">
                  <c:v>3229</c:v>
                </c:pt>
                <c:pt idx="3229">
                  <c:v>3230</c:v>
                </c:pt>
                <c:pt idx="3230">
                  <c:v>3231</c:v>
                </c:pt>
                <c:pt idx="3231">
                  <c:v>3232</c:v>
                </c:pt>
                <c:pt idx="3232">
                  <c:v>3233</c:v>
                </c:pt>
                <c:pt idx="3233">
                  <c:v>3234</c:v>
                </c:pt>
                <c:pt idx="3234">
                  <c:v>3235</c:v>
                </c:pt>
                <c:pt idx="3235">
                  <c:v>3236</c:v>
                </c:pt>
                <c:pt idx="3236">
                  <c:v>3237</c:v>
                </c:pt>
                <c:pt idx="3237">
                  <c:v>3238</c:v>
                </c:pt>
                <c:pt idx="3238">
                  <c:v>3239</c:v>
                </c:pt>
                <c:pt idx="3239">
                  <c:v>3240</c:v>
                </c:pt>
                <c:pt idx="3240">
                  <c:v>3241</c:v>
                </c:pt>
                <c:pt idx="3241">
                  <c:v>3242</c:v>
                </c:pt>
                <c:pt idx="3242">
                  <c:v>3243</c:v>
                </c:pt>
                <c:pt idx="3243">
                  <c:v>3244</c:v>
                </c:pt>
                <c:pt idx="3244">
                  <c:v>3245</c:v>
                </c:pt>
                <c:pt idx="3245">
                  <c:v>3246</c:v>
                </c:pt>
                <c:pt idx="3246">
                  <c:v>3247</c:v>
                </c:pt>
                <c:pt idx="3247">
                  <c:v>3248</c:v>
                </c:pt>
                <c:pt idx="3248">
                  <c:v>3249</c:v>
                </c:pt>
                <c:pt idx="3249">
                  <c:v>3250</c:v>
                </c:pt>
                <c:pt idx="3250">
                  <c:v>3251</c:v>
                </c:pt>
                <c:pt idx="3251">
                  <c:v>3252</c:v>
                </c:pt>
                <c:pt idx="3252">
                  <c:v>3253</c:v>
                </c:pt>
                <c:pt idx="3253">
                  <c:v>3254</c:v>
                </c:pt>
                <c:pt idx="3254">
                  <c:v>3255</c:v>
                </c:pt>
                <c:pt idx="3255">
                  <c:v>3256</c:v>
                </c:pt>
                <c:pt idx="3256">
                  <c:v>3257</c:v>
                </c:pt>
                <c:pt idx="3257">
                  <c:v>3258</c:v>
                </c:pt>
                <c:pt idx="3258">
                  <c:v>3259</c:v>
                </c:pt>
                <c:pt idx="3259">
                  <c:v>3260</c:v>
                </c:pt>
                <c:pt idx="3260">
                  <c:v>3261</c:v>
                </c:pt>
                <c:pt idx="3261">
                  <c:v>3262</c:v>
                </c:pt>
                <c:pt idx="3262">
                  <c:v>3263</c:v>
                </c:pt>
                <c:pt idx="3263">
                  <c:v>3264</c:v>
                </c:pt>
                <c:pt idx="3264">
                  <c:v>3265</c:v>
                </c:pt>
                <c:pt idx="3265">
                  <c:v>3266</c:v>
                </c:pt>
                <c:pt idx="3266">
                  <c:v>3267</c:v>
                </c:pt>
                <c:pt idx="3267">
                  <c:v>3268</c:v>
                </c:pt>
                <c:pt idx="3268">
                  <c:v>3269</c:v>
                </c:pt>
                <c:pt idx="3269">
                  <c:v>3270</c:v>
                </c:pt>
                <c:pt idx="3270">
                  <c:v>3271</c:v>
                </c:pt>
                <c:pt idx="3271">
                  <c:v>3272</c:v>
                </c:pt>
                <c:pt idx="3272">
                  <c:v>3273</c:v>
                </c:pt>
                <c:pt idx="3273">
                  <c:v>3274</c:v>
                </c:pt>
                <c:pt idx="3274">
                  <c:v>3275</c:v>
                </c:pt>
                <c:pt idx="3275">
                  <c:v>3276</c:v>
                </c:pt>
                <c:pt idx="3276">
                  <c:v>3277</c:v>
                </c:pt>
                <c:pt idx="3277">
                  <c:v>3278</c:v>
                </c:pt>
                <c:pt idx="3278">
                  <c:v>3279</c:v>
                </c:pt>
                <c:pt idx="3279">
                  <c:v>3280</c:v>
                </c:pt>
                <c:pt idx="3280">
                  <c:v>3281</c:v>
                </c:pt>
                <c:pt idx="3281">
                  <c:v>3282</c:v>
                </c:pt>
                <c:pt idx="3282">
                  <c:v>3283</c:v>
                </c:pt>
                <c:pt idx="3283">
                  <c:v>3284</c:v>
                </c:pt>
                <c:pt idx="3284">
                  <c:v>3285</c:v>
                </c:pt>
                <c:pt idx="3285">
                  <c:v>3286</c:v>
                </c:pt>
                <c:pt idx="3286">
                  <c:v>3287</c:v>
                </c:pt>
                <c:pt idx="3287">
                  <c:v>3288</c:v>
                </c:pt>
                <c:pt idx="3288">
                  <c:v>3289</c:v>
                </c:pt>
                <c:pt idx="3289">
                  <c:v>3290</c:v>
                </c:pt>
                <c:pt idx="3290">
                  <c:v>3291</c:v>
                </c:pt>
                <c:pt idx="3291">
                  <c:v>3292</c:v>
                </c:pt>
                <c:pt idx="3292">
                  <c:v>3293</c:v>
                </c:pt>
                <c:pt idx="3293">
                  <c:v>3294</c:v>
                </c:pt>
                <c:pt idx="3294">
                  <c:v>3295</c:v>
                </c:pt>
                <c:pt idx="3295">
                  <c:v>3296</c:v>
                </c:pt>
                <c:pt idx="3296">
                  <c:v>3297</c:v>
                </c:pt>
                <c:pt idx="3297">
                  <c:v>3298</c:v>
                </c:pt>
                <c:pt idx="3298">
                  <c:v>3299</c:v>
                </c:pt>
                <c:pt idx="3299">
                  <c:v>3300</c:v>
                </c:pt>
                <c:pt idx="3300">
                  <c:v>3301</c:v>
                </c:pt>
                <c:pt idx="3301">
                  <c:v>3302</c:v>
                </c:pt>
                <c:pt idx="3302">
                  <c:v>3303</c:v>
                </c:pt>
                <c:pt idx="3303">
                  <c:v>3304</c:v>
                </c:pt>
                <c:pt idx="3304">
                  <c:v>3305</c:v>
                </c:pt>
                <c:pt idx="3305">
                  <c:v>3306</c:v>
                </c:pt>
                <c:pt idx="3306">
                  <c:v>3307</c:v>
                </c:pt>
                <c:pt idx="3307">
                  <c:v>3308</c:v>
                </c:pt>
                <c:pt idx="3308">
                  <c:v>3309</c:v>
                </c:pt>
                <c:pt idx="3309">
                  <c:v>3310</c:v>
                </c:pt>
                <c:pt idx="3310">
                  <c:v>3311</c:v>
                </c:pt>
                <c:pt idx="3311">
                  <c:v>3312</c:v>
                </c:pt>
                <c:pt idx="3312">
                  <c:v>3313</c:v>
                </c:pt>
                <c:pt idx="3313">
                  <c:v>3314</c:v>
                </c:pt>
                <c:pt idx="3314">
                  <c:v>3315</c:v>
                </c:pt>
                <c:pt idx="3315">
                  <c:v>3316</c:v>
                </c:pt>
                <c:pt idx="3316">
                  <c:v>3317</c:v>
                </c:pt>
                <c:pt idx="3317">
                  <c:v>3318</c:v>
                </c:pt>
                <c:pt idx="3318">
                  <c:v>3319</c:v>
                </c:pt>
                <c:pt idx="3319">
                  <c:v>3320</c:v>
                </c:pt>
                <c:pt idx="3320">
                  <c:v>3321</c:v>
                </c:pt>
                <c:pt idx="3321">
                  <c:v>3322</c:v>
                </c:pt>
                <c:pt idx="3322">
                  <c:v>3323</c:v>
                </c:pt>
                <c:pt idx="3323">
                  <c:v>3324</c:v>
                </c:pt>
                <c:pt idx="3324">
                  <c:v>3325</c:v>
                </c:pt>
                <c:pt idx="3325">
                  <c:v>3326</c:v>
                </c:pt>
                <c:pt idx="3326">
                  <c:v>3327</c:v>
                </c:pt>
                <c:pt idx="3327">
                  <c:v>3328</c:v>
                </c:pt>
                <c:pt idx="3328">
                  <c:v>3329</c:v>
                </c:pt>
                <c:pt idx="3329">
                  <c:v>3330</c:v>
                </c:pt>
                <c:pt idx="3330">
                  <c:v>3331</c:v>
                </c:pt>
                <c:pt idx="3331">
                  <c:v>3332</c:v>
                </c:pt>
                <c:pt idx="3332">
                  <c:v>3333</c:v>
                </c:pt>
                <c:pt idx="3333">
                  <c:v>3334</c:v>
                </c:pt>
                <c:pt idx="3334">
                  <c:v>3335</c:v>
                </c:pt>
                <c:pt idx="3335">
                  <c:v>3336</c:v>
                </c:pt>
                <c:pt idx="3336">
                  <c:v>3337</c:v>
                </c:pt>
                <c:pt idx="3337">
                  <c:v>3338</c:v>
                </c:pt>
                <c:pt idx="3338">
                  <c:v>3339</c:v>
                </c:pt>
                <c:pt idx="3339">
                  <c:v>3340</c:v>
                </c:pt>
                <c:pt idx="3340">
                  <c:v>3341</c:v>
                </c:pt>
                <c:pt idx="3341">
                  <c:v>3342</c:v>
                </c:pt>
                <c:pt idx="3342">
                  <c:v>3343</c:v>
                </c:pt>
                <c:pt idx="3343">
                  <c:v>3344</c:v>
                </c:pt>
                <c:pt idx="3344">
                  <c:v>3345</c:v>
                </c:pt>
                <c:pt idx="3345">
                  <c:v>3346</c:v>
                </c:pt>
                <c:pt idx="3346">
                  <c:v>3347</c:v>
                </c:pt>
                <c:pt idx="3347">
                  <c:v>3348</c:v>
                </c:pt>
                <c:pt idx="3348">
                  <c:v>3349</c:v>
                </c:pt>
                <c:pt idx="3349">
                  <c:v>3350</c:v>
                </c:pt>
                <c:pt idx="3350">
                  <c:v>3351</c:v>
                </c:pt>
                <c:pt idx="3351">
                  <c:v>3352</c:v>
                </c:pt>
                <c:pt idx="3352">
                  <c:v>3353</c:v>
                </c:pt>
                <c:pt idx="3353">
                  <c:v>3354</c:v>
                </c:pt>
                <c:pt idx="3354">
                  <c:v>3355</c:v>
                </c:pt>
                <c:pt idx="3355">
                  <c:v>3356</c:v>
                </c:pt>
                <c:pt idx="3356">
                  <c:v>3357</c:v>
                </c:pt>
                <c:pt idx="3357">
                  <c:v>3358</c:v>
                </c:pt>
                <c:pt idx="3358">
                  <c:v>3359</c:v>
                </c:pt>
                <c:pt idx="3359">
                  <c:v>3360</c:v>
                </c:pt>
                <c:pt idx="3360">
                  <c:v>3361</c:v>
                </c:pt>
                <c:pt idx="3361">
                  <c:v>3362</c:v>
                </c:pt>
                <c:pt idx="3362">
                  <c:v>3363</c:v>
                </c:pt>
                <c:pt idx="3363">
                  <c:v>3364</c:v>
                </c:pt>
                <c:pt idx="3364">
                  <c:v>3365</c:v>
                </c:pt>
                <c:pt idx="3365">
                  <c:v>3366</c:v>
                </c:pt>
                <c:pt idx="3366">
                  <c:v>3367</c:v>
                </c:pt>
                <c:pt idx="3367">
                  <c:v>3368</c:v>
                </c:pt>
                <c:pt idx="3368">
                  <c:v>3369</c:v>
                </c:pt>
                <c:pt idx="3369">
                  <c:v>3370</c:v>
                </c:pt>
                <c:pt idx="3370">
                  <c:v>3371</c:v>
                </c:pt>
                <c:pt idx="3371">
                  <c:v>3372</c:v>
                </c:pt>
                <c:pt idx="3372">
                  <c:v>3373</c:v>
                </c:pt>
                <c:pt idx="3373">
                  <c:v>3374</c:v>
                </c:pt>
                <c:pt idx="3374">
                  <c:v>3375</c:v>
                </c:pt>
                <c:pt idx="3375">
                  <c:v>3376</c:v>
                </c:pt>
                <c:pt idx="3376">
                  <c:v>3377</c:v>
                </c:pt>
                <c:pt idx="3377">
                  <c:v>3378</c:v>
                </c:pt>
                <c:pt idx="3378">
                  <c:v>3379</c:v>
                </c:pt>
                <c:pt idx="3379">
                  <c:v>3380</c:v>
                </c:pt>
                <c:pt idx="3380">
                  <c:v>3381</c:v>
                </c:pt>
                <c:pt idx="3381">
                  <c:v>3382</c:v>
                </c:pt>
                <c:pt idx="3382">
                  <c:v>3383</c:v>
                </c:pt>
                <c:pt idx="3383">
                  <c:v>3384</c:v>
                </c:pt>
                <c:pt idx="3384">
                  <c:v>3385</c:v>
                </c:pt>
                <c:pt idx="3385">
                  <c:v>3386</c:v>
                </c:pt>
                <c:pt idx="3386">
                  <c:v>3387</c:v>
                </c:pt>
                <c:pt idx="3387">
                  <c:v>3388</c:v>
                </c:pt>
                <c:pt idx="3388">
                  <c:v>3389</c:v>
                </c:pt>
                <c:pt idx="3389">
                  <c:v>3390</c:v>
                </c:pt>
                <c:pt idx="3390">
                  <c:v>3391</c:v>
                </c:pt>
                <c:pt idx="3391">
                  <c:v>3392</c:v>
                </c:pt>
                <c:pt idx="3392">
                  <c:v>3393</c:v>
                </c:pt>
                <c:pt idx="3393">
                  <c:v>3394</c:v>
                </c:pt>
                <c:pt idx="3394">
                  <c:v>3395</c:v>
                </c:pt>
                <c:pt idx="3395">
                  <c:v>3396</c:v>
                </c:pt>
                <c:pt idx="3396">
                  <c:v>3397</c:v>
                </c:pt>
                <c:pt idx="3397">
                  <c:v>3398</c:v>
                </c:pt>
                <c:pt idx="3398">
                  <c:v>3399</c:v>
                </c:pt>
                <c:pt idx="3399">
                  <c:v>3400</c:v>
                </c:pt>
                <c:pt idx="3400">
                  <c:v>3401</c:v>
                </c:pt>
                <c:pt idx="3401">
                  <c:v>3402</c:v>
                </c:pt>
                <c:pt idx="3402">
                  <c:v>3403</c:v>
                </c:pt>
                <c:pt idx="3403">
                  <c:v>3404</c:v>
                </c:pt>
                <c:pt idx="3404">
                  <c:v>3405</c:v>
                </c:pt>
                <c:pt idx="3405">
                  <c:v>3406</c:v>
                </c:pt>
                <c:pt idx="3406">
                  <c:v>3407</c:v>
                </c:pt>
                <c:pt idx="3407">
                  <c:v>3408</c:v>
                </c:pt>
                <c:pt idx="3408">
                  <c:v>3409</c:v>
                </c:pt>
                <c:pt idx="3409">
                  <c:v>3410</c:v>
                </c:pt>
                <c:pt idx="3410">
                  <c:v>3411</c:v>
                </c:pt>
                <c:pt idx="3411">
                  <c:v>3412</c:v>
                </c:pt>
                <c:pt idx="3412">
                  <c:v>3413</c:v>
                </c:pt>
                <c:pt idx="3413">
                  <c:v>3414</c:v>
                </c:pt>
                <c:pt idx="3414">
                  <c:v>3415</c:v>
                </c:pt>
                <c:pt idx="3415">
                  <c:v>3416</c:v>
                </c:pt>
                <c:pt idx="3416">
                  <c:v>3417</c:v>
                </c:pt>
                <c:pt idx="3417">
                  <c:v>3418</c:v>
                </c:pt>
                <c:pt idx="3418">
                  <c:v>3419</c:v>
                </c:pt>
                <c:pt idx="3419">
                  <c:v>3420</c:v>
                </c:pt>
                <c:pt idx="3420">
                  <c:v>3421</c:v>
                </c:pt>
                <c:pt idx="3421">
                  <c:v>3422</c:v>
                </c:pt>
                <c:pt idx="3422">
                  <c:v>3423</c:v>
                </c:pt>
                <c:pt idx="3423">
                  <c:v>3424</c:v>
                </c:pt>
                <c:pt idx="3424">
                  <c:v>3425</c:v>
                </c:pt>
                <c:pt idx="3425">
                  <c:v>3426</c:v>
                </c:pt>
                <c:pt idx="3426">
                  <c:v>3427</c:v>
                </c:pt>
                <c:pt idx="3427">
                  <c:v>3428</c:v>
                </c:pt>
                <c:pt idx="3428">
                  <c:v>3429</c:v>
                </c:pt>
                <c:pt idx="3429">
                  <c:v>3430</c:v>
                </c:pt>
                <c:pt idx="3430">
                  <c:v>3431</c:v>
                </c:pt>
                <c:pt idx="3431">
                  <c:v>3432</c:v>
                </c:pt>
                <c:pt idx="3432">
                  <c:v>3433</c:v>
                </c:pt>
                <c:pt idx="3433">
                  <c:v>3434</c:v>
                </c:pt>
                <c:pt idx="3434">
                  <c:v>3435</c:v>
                </c:pt>
                <c:pt idx="3435">
                  <c:v>3436</c:v>
                </c:pt>
                <c:pt idx="3436">
                  <c:v>3437</c:v>
                </c:pt>
                <c:pt idx="3437">
                  <c:v>3438</c:v>
                </c:pt>
                <c:pt idx="3438">
                  <c:v>3439</c:v>
                </c:pt>
                <c:pt idx="3439">
                  <c:v>3440</c:v>
                </c:pt>
                <c:pt idx="3440">
                  <c:v>3441</c:v>
                </c:pt>
                <c:pt idx="3441">
                  <c:v>3442</c:v>
                </c:pt>
                <c:pt idx="3442">
                  <c:v>3443</c:v>
                </c:pt>
                <c:pt idx="3443">
                  <c:v>3444</c:v>
                </c:pt>
                <c:pt idx="3444">
                  <c:v>3445</c:v>
                </c:pt>
                <c:pt idx="3445">
                  <c:v>3446</c:v>
                </c:pt>
                <c:pt idx="3446">
                  <c:v>3447</c:v>
                </c:pt>
                <c:pt idx="3447">
                  <c:v>3448</c:v>
                </c:pt>
                <c:pt idx="3448">
                  <c:v>3449</c:v>
                </c:pt>
                <c:pt idx="3449">
                  <c:v>3450</c:v>
                </c:pt>
                <c:pt idx="3450">
                  <c:v>3451</c:v>
                </c:pt>
                <c:pt idx="3451">
                  <c:v>3452</c:v>
                </c:pt>
                <c:pt idx="3452">
                  <c:v>3453</c:v>
                </c:pt>
                <c:pt idx="3453">
                  <c:v>3454</c:v>
                </c:pt>
                <c:pt idx="3454">
                  <c:v>3455</c:v>
                </c:pt>
                <c:pt idx="3455">
                  <c:v>3456</c:v>
                </c:pt>
                <c:pt idx="3456">
                  <c:v>3457</c:v>
                </c:pt>
                <c:pt idx="3457">
                  <c:v>3458</c:v>
                </c:pt>
                <c:pt idx="3458">
                  <c:v>3459</c:v>
                </c:pt>
                <c:pt idx="3459">
                  <c:v>3460</c:v>
                </c:pt>
                <c:pt idx="3460">
                  <c:v>3461</c:v>
                </c:pt>
                <c:pt idx="3461">
                  <c:v>3462</c:v>
                </c:pt>
                <c:pt idx="3462">
                  <c:v>3463</c:v>
                </c:pt>
                <c:pt idx="3463">
                  <c:v>3464</c:v>
                </c:pt>
                <c:pt idx="3464">
                  <c:v>3465</c:v>
                </c:pt>
                <c:pt idx="3465">
                  <c:v>3466</c:v>
                </c:pt>
                <c:pt idx="3466">
                  <c:v>3467</c:v>
                </c:pt>
                <c:pt idx="3467">
                  <c:v>3468</c:v>
                </c:pt>
                <c:pt idx="3468">
                  <c:v>3469</c:v>
                </c:pt>
                <c:pt idx="3469">
                  <c:v>3470</c:v>
                </c:pt>
                <c:pt idx="3470">
                  <c:v>3471</c:v>
                </c:pt>
                <c:pt idx="3471">
                  <c:v>3472</c:v>
                </c:pt>
                <c:pt idx="3472">
                  <c:v>3473</c:v>
                </c:pt>
                <c:pt idx="3473">
                  <c:v>3474</c:v>
                </c:pt>
                <c:pt idx="3474">
                  <c:v>3475</c:v>
                </c:pt>
                <c:pt idx="3475">
                  <c:v>3476</c:v>
                </c:pt>
                <c:pt idx="3476">
                  <c:v>3477</c:v>
                </c:pt>
                <c:pt idx="3477">
                  <c:v>3478</c:v>
                </c:pt>
                <c:pt idx="3478">
                  <c:v>3479</c:v>
                </c:pt>
                <c:pt idx="3479">
                  <c:v>3480</c:v>
                </c:pt>
                <c:pt idx="3480">
                  <c:v>3481</c:v>
                </c:pt>
                <c:pt idx="3481">
                  <c:v>3482</c:v>
                </c:pt>
                <c:pt idx="3482">
                  <c:v>3483</c:v>
                </c:pt>
                <c:pt idx="3483">
                  <c:v>3484</c:v>
                </c:pt>
                <c:pt idx="3484">
                  <c:v>3485</c:v>
                </c:pt>
                <c:pt idx="3485">
                  <c:v>3486</c:v>
                </c:pt>
                <c:pt idx="3486">
                  <c:v>3487</c:v>
                </c:pt>
                <c:pt idx="3487">
                  <c:v>3488</c:v>
                </c:pt>
                <c:pt idx="3488">
                  <c:v>3489</c:v>
                </c:pt>
                <c:pt idx="3489">
                  <c:v>3490</c:v>
                </c:pt>
                <c:pt idx="3490">
                  <c:v>3491</c:v>
                </c:pt>
                <c:pt idx="3491">
                  <c:v>3492</c:v>
                </c:pt>
                <c:pt idx="3492">
                  <c:v>3493</c:v>
                </c:pt>
                <c:pt idx="3493">
                  <c:v>3494</c:v>
                </c:pt>
                <c:pt idx="3494">
                  <c:v>3495</c:v>
                </c:pt>
                <c:pt idx="3495">
                  <c:v>3496</c:v>
                </c:pt>
                <c:pt idx="3496">
                  <c:v>3497</c:v>
                </c:pt>
                <c:pt idx="3497">
                  <c:v>3498</c:v>
                </c:pt>
                <c:pt idx="3498">
                  <c:v>3499</c:v>
                </c:pt>
                <c:pt idx="3499">
                  <c:v>3500</c:v>
                </c:pt>
                <c:pt idx="3500">
                  <c:v>3501</c:v>
                </c:pt>
                <c:pt idx="3501">
                  <c:v>3502</c:v>
                </c:pt>
                <c:pt idx="3502">
                  <c:v>3503</c:v>
                </c:pt>
                <c:pt idx="3503">
                  <c:v>3504</c:v>
                </c:pt>
                <c:pt idx="3504">
                  <c:v>3505</c:v>
                </c:pt>
                <c:pt idx="3505">
                  <c:v>3506</c:v>
                </c:pt>
                <c:pt idx="3506">
                  <c:v>3507</c:v>
                </c:pt>
                <c:pt idx="3507">
                  <c:v>3508</c:v>
                </c:pt>
                <c:pt idx="3508">
                  <c:v>3509</c:v>
                </c:pt>
                <c:pt idx="3509">
                  <c:v>3510</c:v>
                </c:pt>
                <c:pt idx="3510">
                  <c:v>3511</c:v>
                </c:pt>
                <c:pt idx="3511">
                  <c:v>3512</c:v>
                </c:pt>
                <c:pt idx="3512">
                  <c:v>3513</c:v>
                </c:pt>
                <c:pt idx="3513">
                  <c:v>3514</c:v>
                </c:pt>
                <c:pt idx="3514">
                  <c:v>3515</c:v>
                </c:pt>
                <c:pt idx="3515">
                  <c:v>3516</c:v>
                </c:pt>
                <c:pt idx="3516">
                  <c:v>3517</c:v>
                </c:pt>
                <c:pt idx="3517">
                  <c:v>3518</c:v>
                </c:pt>
                <c:pt idx="3518">
                  <c:v>3519</c:v>
                </c:pt>
                <c:pt idx="3519">
                  <c:v>3520</c:v>
                </c:pt>
                <c:pt idx="3520">
                  <c:v>3521</c:v>
                </c:pt>
                <c:pt idx="3521">
                  <c:v>3522</c:v>
                </c:pt>
                <c:pt idx="3522">
                  <c:v>3523</c:v>
                </c:pt>
                <c:pt idx="3523">
                  <c:v>3524</c:v>
                </c:pt>
                <c:pt idx="3524">
                  <c:v>3525</c:v>
                </c:pt>
                <c:pt idx="3525">
                  <c:v>3526</c:v>
                </c:pt>
                <c:pt idx="3526">
                  <c:v>3527</c:v>
                </c:pt>
                <c:pt idx="3527">
                  <c:v>3528</c:v>
                </c:pt>
                <c:pt idx="3528">
                  <c:v>3529</c:v>
                </c:pt>
                <c:pt idx="3529">
                  <c:v>3530</c:v>
                </c:pt>
                <c:pt idx="3530">
                  <c:v>3531</c:v>
                </c:pt>
                <c:pt idx="3531">
                  <c:v>3532</c:v>
                </c:pt>
                <c:pt idx="3532">
                  <c:v>3533</c:v>
                </c:pt>
                <c:pt idx="3533">
                  <c:v>3534</c:v>
                </c:pt>
                <c:pt idx="3534">
                  <c:v>3535</c:v>
                </c:pt>
                <c:pt idx="3535">
                  <c:v>3536</c:v>
                </c:pt>
                <c:pt idx="3536">
                  <c:v>3537</c:v>
                </c:pt>
                <c:pt idx="3537">
                  <c:v>3538</c:v>
                </c:pt>
                <c:pt idx="3538">
                  <c:v>3539</c:v>
                </c:pt>
                <c:pt idx="3539">
                  <c:v>3540</c:v>
                </c:pt>
                <c:pt idx="3540">
                  <c:v>3541</c:v>
                </c:pt>
                <c:pt idx="3541">
                  <c:v>3542</c:v>
                </c:pt>
                <c:pt idx="3542">
                  <c:v>3543</c:v>
                </c:pt>
                <c:pt idx="3543">
                  <c:v>3544</c:v>
                </c:pt>
                <c:pt idx="3544">
                  <c:v>3545</c:v>
                </c:pt>
                <c:pt idx="3545">
                  <c:v>3546</c:v>
                </c:pt>
                <c:pt idx="3546">
                  <c:v>3547</c:v>
                </c:pt>
                <c:pt idx="3547">
                  <c:v>3548</c:v>
                </c:pt>
                <c:pt idx="3548">
                  <c:v>3549</c:v>
                </c:pt>
                <c:pt idx="3549">
                  <c:v>3550</c:v>
                </c:pt>
                <c:pt idx="3550">
                  <c:v>3551</c:v>
                </c:pt>
                <c:pt idx="3551">
                  <c:v>3552</c:v>
                </c:pt>
                <c:pt idx="3552">
                  <c:v>3553</c:v>
                </c:pt>
                <c:pt idx="3553">
                  <c:v>3554</c:v>
                </c:pt>
                <c:pt idx="3554">
                  <c:v>3555</c:v>
                </c:pt>
                <c:pt idx="3555">
                  <c:v>3556</c:v>
                </c:pt>
                <c:pt idx="3556">
                  <c:v>3557</c:v>
                </c:pt>
                <c:pt idx="3557">
                  <c:v>3558</c:v>
                </c:pt>
                <c:pt idx="3558">
                  <c:v>3559</c:v>
                </c:pt>
                <c:pt idx="3559">
                  <c:v>3560</c:v>
                </c:pt>
                <c:pt idx="3560">
                  <c:v>3561</c:v>
                </c:pt>
                <c:pt idx="3561">
                  <c:v>3562</c:v>
                </c:pt>
                <c:pt idx="3562">
                  <c:v>3563</c:v>
                </c:pt>
                <c:pt idx="3563">
                  <c:v>3564</c:v>
                </c:pt>
                <c:pt idx="3564">
                  <c:v>3565</c:v>
                </c:pt>
                <c:pt idx="3565">
                  <c:v>3566</c:v>
                </c:pt>
                <c:pt idx="3566">
                  <c:v>3567</c:v>
                </c:pt>
                <c:pt idx="3567">
                  <c:v>3568</c:v>
                </c:pt>
                <c:pt idx="3568">
                  <c:v>3569</c:v>
                </c:pt>
                <c:pt idx="3569">
                  <c:v>3570</c:v>
                </c:pt>
                <c:pt idx="3570">
                  <c:v>3571</c:v>
                </c:pt>
                <c:pt idx="3571">
                  <c:v>3572</c:v>
                </c:pt>
                <c:pt idx="3572">
                  <c:v>3573</c:v>
                </c:pt>
                <c:pt idx="3573">
                  <c:v>3574</c:v>
                </c:pt>
                <c:pt idx="3574">
                  <c:v>3575</c:v>
                </c:pt>
                <c:pt idx="3575">
                  <c:v>3576</c:v>
                </c:pt>
                <c:pt idx="3576">
                  <c:v>3577</c:v>
                </c:pt>
                <c:pt idx="3577">
                  <c:v>3578</c:v>
                </c:pt>
                <c:pt idx="3578">
                  <c:v>3579</c:v>
                </c:pt>
                <c:pt idx="3579">
                  <c:v>3580</c:v>
                </c:pt>
                <c:pt idx="3580">
                  <c:v>3581</c:v>
                </c:pt>
                <c:pt idx="3581">
                  <c:v>3582</c:v>
                </c:pt>
                <c:pt idx="3582">
                  <c:v>3583</c:v>
                </c:pt>
                <c:pt idx="3583">
                  <c:v>3584</c:v>
                </c:pt>
                <c:pt idx="3584">
                  <c:v>3585</c:v>
                </c:pt>
                <c:pt idx="3585">
                  <c:v>3586</c:v>
                </c:pt>
                <c:pt idx="3586">
                  <c:v>3587</c:v>
                </c:pt>
                <c:pt idx="3587">
                  <c:v>3588</c:v>
                </c:pt>
                <c:pt idx="3588">
                  <c:v>3589</c:v>
                </c:pt>
                <c:pt idx="3589">
                  <c:v>3590</c:v>
                </c:pt>
                <c:pt idx="3590">
                  <c:v>3591</c:v>
                </c:pt>
                <c:pt idx="3591">
                  <c:v>3592</c:v>
                </c:pt>
                <c:pt idx="3592">
                  <c:v>3593</c:v>
                </c:pt>
                <c:pt idx="3593">
                  <c:v>3594</c:v>
                </c:pt>
                <c:pt idx="3594">
                  <c:v>3595</c:v>
                </c:pt>
                <c:pt idx="3595">
                  <c:v>3596</c:v>
                </c:pt>
                <c:pt idx="3596">
                  <c:v>3597</c:v>
                </c:pt>
                <c:pt idx="3597">
                  <c:v>3598</c:v>
                </c:pt>
                <c:pt idx="3598">
                  <c:v>3599</c:v>
                </c:pt>
                <c:pt idx="3599">
                  <c:v>3600</c:v>
                </c:pt>
                <c:pt idx="3600">
                  <c:v>3601</c:v>
                </c:pt>
                <c:pt idx="3601">
                  <c:v>3602</c:v>
                </c:pt>
                <c:pt idx="3602">
                  <c:v>3603</c:v>
                </c:pt>
                <c:pt idx="3603">
                  <c:v>3604</c:v>
                </c:pt>
                <c:pt idx="3604">
                  <c:v>3605</c:v>
                </c:pt>
                <c:pt idx="3605">
                  <c:v>3606</c:v>
                </c:pt>
                <c:pt idx="3606">
                  <c:v>3607</c:v>
                </c:pt>
                <c:pt idx="3607">
                  <c:v>3608</c:v>
                </c:pt>
                <c:pt idx="3608">
                  <c:v>3609</c:v>
                </c:pt>
                <c:pt idx="3609">
                  <c:v>3610</c:v>
                </c:pt>
                <c:pt idx="3610">
                  <c:v>3611</c:v>
                </c:pt>
                <c:pt idx="3611">
                  <c:v>3612</c:v>
                </c:pt>
                <c:pt idx="3612">
                  <c:v>3613</c:v>
                </c:pt>
                <c:pt idx="3613">
                  <c:v>3614</c:v>
                </c:pt>
                <c:pt idx="3614">
                  <c:v>3615</c:v>
                </c:pt>
                <c:pt idx="3615">
                  <c:v>3616</c:v>
                </c:pt>
                <c:pt idx="3616">
                  <c:v>3617</c:v>
                </c:pt>
                <c:pt idx="3617">
                  <c:v>3618</c:v>
                </c:pt>
                <c:pt idx="3618">
                  <c:v>3619</c:v>
                </c:pt>
                <c:pt idx="3619">
                  <c:v>3620</c:v>
                </c:pt>
                <c:pt idx="3620">
                  <c:v>3621</c:v>
                </c:pt>
                <c:pt idx="3621">
                  <c:v>3622</c:v>
                </c:pt>
                <c:pt idx="3622">
                  <c:v>3623</c:v>
                </c:pt>
                <c:pt idx="3623">
                  <c:v>3624</c:v>
                </c:pt>
                <c:pt idx="3624">
                  <c:v>3625</c:v>
                </c:pt>
                <c:pt idx="3625">
                  <c:v>3626</c:v>
                </c:pt>
                <c:pt idx="3626">
                  <c:v>3627</c:v>
                </c:pt>
                <c:pt idx="3627">
                  <c:v>3628</c:v>
                </c:pt>
                <c:pt idx="3628">
                  <c:v>3629</c:v>
                </c:pt>
                <c:pt idx="3629">
                  <c:v>3630</c:v>
                </c:pt>
                <c:pt idx="3630">
                  <c:v>3631</c:v>
                </c:pt>
                <c:pt idx="3631">
                  <c:v>3632</c:v>
                </c:pt>
                <c:pt idx="3632">
                  <c:v>3633</c:v>
                </c:pt>
                <c:pt idx="3633">
                  <c:v>3634</c:v>
                </c:pt>
                <c:pt idx="3634">
                  <c:v>3635</c:v>
                </c:pt>
                <c:pt idx="3635">
                  <c:v>3636</c:v>
                </c:pt>
                <c:pt idx="3636">
                  <c:v>3637</c:v>
                </c:pt>
                <c:pt idx="3637">
                  <c:v>3638</c:v>
                </c:pt>
                <c:pt idx="3638">
                  <c:v>3639</c:v>
                </c:pt>
                <c:pt idx="3639">
                  <c:v>3640</c:v>
                </c:pt>
                <c:pt idx="3640">
                  <c:v>3641</c:v>
                </c:pt>
                <c:pt idx="3641">
                  <c:v>3642</c:v>
                </c:pt>
                <c:pt idx="3642">
                  <c:v>3643</c:v>
                </c:pt>
                <c:pt idx="3643">
                  <c:v>3644</c:v>
                </c:pt>
                <c:pt idx="3644">
                  <c:v>3645</c:v>
                </c:pt>
                <c:pt idx="3645">
                  <c:v>3646</c:v>
                </c:pt>
                <c:pt idx="3646">
                  <c:v>3647</c:v>
                </c:pt>
                <c:pt idx="3647">
                  <c:v>3648</c:v>
                </c:pt>
                <c:pt idx="3648">
                  <c:v>3649</c:v>
                </c:pt>
                <c:pt idx="3649">
                  <c:v>3650</c:v>
                </c:pt>
                <c:pt idx="3650">
                  <c:v>3651</c:v>
                </c:pt>
                <c:pt idx="3651">
                  <c:v>3652</c:v>
                </c:pt>
                <c:pt idx="3652">
                  <c:v>3653</c:v>
                </c:pt>
                <c:pt idx="3653">
                  <c:v>3654</c:v>
                </c:pt>
                <c:pt idx="3654">
                  <c:v>3655</c:v>
                </c:pt>
                <c:pt idx="3655">
                  <c:v>3656</c:v>
                </c:pt>
                <c:pt idx="3656">
                  <c:v>3657</c:v>
                </c:pt>
                <c:pt idx="3657">
                  <c:v>3658</c:v>
                </c:pt>
                <c:pt idx="3658">
                  <c:v>3659</c:v>
                </c:pt>
                <c:pt idx="3659">
                  <c:v>3660</c:v>
                </c:pt>
                <c:pt idx="3660">
                  <c:v>3661</c:v>
                </c:pt>
                <c:pt idx="3661">
                  <c:v>3662</c:v>
                </c:pt>
                <c:pt idx="3662">
                  <c:v>3663</c:v>
                </c:pt>
                <c:pt idx="3663">
                  <c:v>3664</c:v>
                </c:pt>
                <c:pt idx="3664">
                  <c:v>3665</c:v>
                </c:pt>
                <c:pt idx="3665">
                  <c:v>3666</c:v>
                </c:pt>
                <c:pt idx="3666">
                  <c:v>3667</c:v>
                </c:pt>
                <c:pt idx="3667">
                  <c:v>3668</c:v>
                </c:pt>
                <c:pt idx="3668">
                  <c:v>3669</c:v>
                </c:pt>
                <c:pt idx="3669">
                  <c:v>3670</c:v>
                </c:pt>
                <c:pt idx="3670">
                  <c:v>3671</c:v>
                </c:pt>
                <c:pt idx="3671">
                  <c:v>3672</c:v>
                </c:pt>
                <c:pt idx="3672">
                  <c:v>3673</c:v>
                </c:pt>
                <c:pt idx="3673">
                  <c:v>3674</c:v>
                </c:pt>
                <c:pt idx="3674">
                  <c:v>3675</c:v>
                </c:pt>
                <c:pt idx="3675">
                  <c:v>3676</c:v>
                </c:pt>
                <c:pt idx="3676">
                  <c:v>3677</c:v>
                </c:pt>
                <c:pt idx="3677">
                  <c:v>3678</c:v>
                </c:pt>
                <c:pt idx="3678">
                  <c:v>3679</c:v>
                </c:pt>
                <c:pt idx="3679">
                  <c:v>3680</c:v>
                </c:pt>
                <c:pt idx="3680">
                  <c:v>3681</c:v>
                </c:pt>
                <c:pt idx="3681">
                  <c:v>3682</c:v>
                </c:pt>
                <c:pt idx="3682">
                  <c:v>3683</c:v>
                </c:pt>
                <c:pt idx="3683">
                  <c:v>3684</c:v>
                </c:pt>
                <c:pt idx="3684">
                  <c:v>3685</c:v>
                </c:pt>
                <c:pt idx="3685">
                  <c:v>3686</c:v>
                </c:pt>
                <c:pt idx="3686">
                  <c:v>3687</c:v>
                </c:pt>
                <c:pt idx="3687">
                  <c:v>3688</c:v>
                </c:pt>
                <c:pt idx="3688">
                  <c:v>3689</c:v>
                </c:pt>
                <c:pt idx="3689">
                  <c:v>3690</c:v>
                </c:pt>
                <c:pt idx="3690">
                  <c:v>3691</c:v>
                </c:pt>
                <c:pt idx="3691">
                  <c:v>3692</c:v>
                </c:pt>
                <c:pt idx="3692">
                  <c:v>3693</c:v>
                </c:pt>
                <c:pt idx="3693">
                  <c:v>3694</c:v>
                </c:pt>
                <c:pt idx="3694">
                  <c:v>3695</c:v>
                </c:pt>
                <c:pt idx="3695">
                  <c:v>3696</c:v>
                </c:pt>
                <c:pt idx="3696">
                  <c:v>3697</c:v>
                </c:pt>
                <c:pt idx="3697">
                  <c:v>3698</c:v>
                </c:pt>
                <c:pt idx="3698">
                  <c:v>3699</c:v>
                </c:pt>
                <c:pt idx="3699">
                  <c:v>3700</c:v>
                </c:pt>
                <c:pt idx="3700">
                  <c:v>3701</c:v>
                </c:pt>
                <c:pt idx="3701">
                  <c:v>3702</c:v>
                </c:pt>
                <c:pt idx="3702">
                  <c:v>3703</c:v>
                </c:pt>
                <c:pt idx="3703">
                  <c:v>3704</c:v>
                </c:pt>
                <c:pt idx="3704">
                  <c:v>3705</c:v>
                </c:pt>
                <c:pt idx="3705">
                  <c:v>3706</c:v>
                </c:pt>
                <c:pt idx="3706">
                  <c:v>3707</c:v>
                </c:pt>
                <c:pt idx="3707">
                  <c:v>3708</c:v>
                </c:pt>
                <c:pt idx="3708">
                  <c:v>3709</c:v>
                </c:pt>
                <c:pt idx="3709">
                  <c:v>3710</c:v>
                </c:pt>
                <c:pt idx="3710">
                  <c:v>3711</c:v>
                </c:pt>
                <c:pt idx="3711">
                  <c:v>3712</c:v>
                </c:pt>
                <c:pt idx="3712">
                  <c:v>3713</c:v>
                </c:pt>
                <c:pt idx="3713">
                  <c:v>3714</c:v>
                </c:pt>
                <c:pt idx="3714">
                  <c:v>3715</c:v>
                </c:pt>
                <c:pt idx="3715">
                  <c:v>3716</c:v>
                </c:pt>
                <c:pt idx="3716">
                  <c:v>3717</c:v>
                </c:pt>
                <c:pt idx="3717">
                  <c:v>3718</c:v>
                </c:pt>
                <c:pt idx="3718">
                  <c:v>3719</c:v>
                </c:pt>
                <c:pt idx="3719">
                  <c:v>3720</c:v>
                </c:pt>
                <c:pt idx="3720">
                  <c:v>3721</c:v>
                </c:pt>
                <c:pt idx="3721">
                  <c:v>3722</c:v>
                </c:pt>
                <c:pt idx="3722">
                  <c:v>3723</c:v>
                </c:pt>
                <c:pt idx="3723">
                  <c:v>3724</c:v>
                </c:pt>
                <c:pt idx="3724">
                  <c:v>3725</c:v>
                </c:pt>
                <c:pt idx="3725">
                  <c:v>3726</c:v>
                </c:pt>
                <c:pt idx="3726">
                  <c:v>3727</c:v>
                </c:pt>
                <c:pt idx="3727">
                  <c:v>3728</c:v>
                </c:pt>
                <c:pt idx="3728">
                  <c:v>3729</c:v>
                </c:pt>
                <c:pt idx="3729">
                  <c:v>3730</c:v>
                </c:pt>
                <c:pt idx="3730">
                  <c:v>3731</c:v>
                </c:pt>
                <c:pt idx="3731">
                  <c:v>3732</c:v>
                </c:pt>
                <c:pt idx="3732">
                  <c:v>3733</c:v>
                </c:pt>
                <c:pt idx="3733">
                  <c:v>3734</c:v>
                </c:pt>
                <c:pt idx="3734">
                  <c:v>3735</c:v>
                </c:pt>
                <c:pt idx="3735">
                  <c:v>3736</c:v>
                </c:pt>
                <c:pt idx="3736">
                  <c:v>3737</c:v>
                </c:pt>
                <c:pt idx="3737">
                  <c:v>3738</c:v>
                </c:pt>
                <c:pt idx="3738">
                  <c:v>3739</c:v>
                </c:pt>
                <c:pt idx="3739">
                  <c:v>3740</c:v>
                </c:pt>
                <c:pt idx="3740">
                  <c:v>3741</c:v>
                </c:pt>
                <c:pt idx="3741">
                  <c:v>3742</c:v>
                </c:pt>
                <c:pt idx="3742">
                  <c:v>3743</c:v>
                </c:pt>
                <c:pt idx="3743">
                  <c:v>3744</c:v>
                </c:pt>
                <c:pt idx="3744">
                  <c:v>3745</c:v>
                </c:pt>
                <c:pt idx="3745">
                  <c:v>3746</c:v>
                </c:pt>
                <c:pt idx="3746">
                  <c:v>3747</c:v>
                </c:pt>
                <c:pt idx="3747">
                  <c:v>3748</c:v>
                </c:pt>
                <c:pt idx="3748">
                  <c:v>3749</c:v>
                </c:pt>
                <c:pt idx="3749">
                  <c:v>3750</c:v>
                </c:pt>
                <c:pt idx="3750">
                  <c:v>3751</c:v>
                </c:pt>
                <c:pt idx="3751">
                  <c:v>3752</c:v>
                </c:pt>
                <c:pt idx="3752">
                  <c:v>3753</c:v>
                </c:pt>
                <c:pt idx="3753">
                  <c:v>3754</c:v>
                </c:pt>
                <c:pt idx="3754">
                  <c:v>3755</c:v>
                </c:pt>
                <c:pt idx="3755">
                  <c:v>3756</c:v>
                </c:pt>
                <c:pt idx="3756">
                  <c:v>3757</c:v>
                </c:pt>
                <c:pt idx="3757">
                  <c:v>3758</c:v>
                </c:pt>
                <c:pt idx="3758">
                  <c:v>3759</c:v>
                </c:pt>
                <c:pt idx="3759">
                  <c:v>3760</c:v>
                </c:pt>
                <c:pt idx="3760">
                  <c:v>3761</c:v>
                </c:pt>
                <c:pt idx="3761">
                  <c:v>3762</c:v>
                </c:pt>
                <c:pt idx="3762">
                  <c:v>3763</c:v>
                </c:pt>
                <c:pt idx="3763">
                  <c:v>3764</c:v>
                </c:pt>
                <c:pt idx="3764">
                  <c:v>3765</c:v>
                </c:pt>
                <c:pt idx="3765">
                  <c:v>3766</c:v>
                </c:pt>
                <c:pt idx="3766">
                  <c:v>3767</c:v>
                </c:pt>
                <c:pt idx="3767">
                  <c:v>3768</c:v>
                </c:pt>
                <c:pt idx="3768">
                  <c:v>3769</c:v>
                </c:pt>
                <c:pt idx="3769">
                  <c:v>3770</c:v>
                </c:pt>
                <c:pt idx="3770">
                  <c:v>3771</c:v>
                </c:pt>
                <c:pt idx="3771">
                  <c:v>3772</c:v>
                </c:pt>
                <c:pt idx="3772">
                  <c:v>3773</c:v>
                </c:pt>
                <c:pt idx="3773">
                  <c:v>3774</c:v>
                </c:pt>
                <c:pt idx="3774">
                  <c:v>3775</c:v>
                </c:pt>
                <c:pt idx="3775">
                  <c:v>3776</c:v>
                </c:pt>
                <c:pt idx="3776">
                  <c:v>3777</c:v>
                </c:pt>
                <c:pt idx="3777">
                  <c:v>3778</c:v>
                </c:pt>
                <c:pt idx="3778">
                  <c:v>3779</c:v>
                </c:pt>
                <c:pt idx="3779">
                  <c:v>3780</c:v>
                </c:pt>
                <c:pt idx="3780">
                  <c:v>3781</c:v>
                </c:pt>
                <c:pt idx="3781">
                  <c:v>3782</c:v>
                </c:pt>
                <c:pt idx="3782">
                  <c:v>3783</c:v>
                </c:pt>
                <c:pt idx="3783">
                  <c:v>3784</c:v>
                </c:pt>
                <c:pt idx="3784">
                  <c:v>3785</c:v>
                </c:pt>
                <c:pt idx="3785">
                  <c:v>3786</c:v>
                </c:pt>
                <c:pt idx="3786">
                  <c:v>3787</c:v>
                </c:pt>
                <c:pt idx="3787">
                  <c:v>3788</c:v>
                </c:pt>
                <c:pt idx="3788">
                  <c:v>3789</c:v>
                </c:pt>
                <c:pt idx="3789">
                  <c:v>3790</c:v>
                </c:pt>
                <c:pt idx="3790">
                  <c:v>3791</c:v>
                </c:pt>
                <c:pt idx="3791">
                  <c:v>3792</c:v>
                </c:pt>
                <c:pt idx="3792">
                  <c:v>3793</c:v>
                </c:pt>
                <c:pt idx="3793">
                  <c:v>3794</c:v>
                </c:pt>
                <c:pt idx="3794">
                  <c:v>3795</c:v>
                </c:pt>
                <c:pt idx="3795">
                  <c:v>3796</c:v>
                </c:pt>
                <c:pt idx="3796">
                  <c:v>3797</c:v>
                </c:pt>
                <c:pt idx="3797">
                  <c:v>3798</c:v>
                </c:pt>
                <c:pt idx="3798">
                  <c:v>3799</c:v>
                </c:pt>
                <c:pt idx="3799">
                  <c:v>3800</c:v>
                </c:pt>
                <c:pt idx="3800">
                  <c:v>3801</c:v>
                </c:pt>
                <c:pt idx="3801">
                  <c:v>3802</c:v>
                </c:pt>
                <c:pt idx="3802">
                  <c:v>3803</c:v>
                </c:pt>
                <c:pt idx="3803">
                  <c:v>3804</c:v>
                </c:pt>
                <c:pt idx="3804">
                  <c:v>3805</c:v>
                </c:pt>
                <c:pt idx="3805">
                  <c:v>3806</c:v>
                </c:pt>
                <c:pt idx="3806">
                  <c:v>3807</c:v>
                </c:pt>
                <c:pt idx="3807">
                  <c:v>3808</c:v>
                </c:pt>
                <c:pt idx="3808">
                  <c:v>3809</c:v>
                </c:pt>
                <c:pt idx="3809">
                  <c:v>3810</c:v>
                </c:pt>
                <c:pt idx="3810">
                  <c:v>3811</c:v>
                </c:pt>
                <c:pt idx="3811">
                  <c:v>3812</c:v>
                </c:pt>
                <c:pt idx="3812">
                  <c:v>3813</c:v>
                </c:pt>
                <c:pt idx="3813">
                  <c:v>3814</c:v>
                </c:pt>
                <c:pt idx="3814">
                  <c:v>3815</c:v>
                </c:pt>
                <c:pt idx="3815">
                  <c:v>3816</c:v>
                </c:pt>
                <c:pt idx="3816">
                  <c:v>3817</c:v>
                </c:pt>
                <c:pt idx="3817">
                  <c:v>3818</c:v>
                </c:pt>
                <c:pt idx="3818">
                  <c:v>3819</c:v>
                </c:pt>
                <c:pt idx="3819">
                  <c:v>3820</c:v>
                </c:pt>
                <c:pt idx="3820">
                  <c:v>3821</c:v>
                </c:pt>
                <c:pt idx="3821">
                  <c:v>3822</c:v>
                </c:pt>
                <c:pt idx="3822">
                  <c:v>3823</c:v>
                </c:pt>
                <c:pt idx="3823">
                  <c:v>3824</c:v>
                </c:pt>
                <c:pt idx="3824">
                  <c:v>3825</c:v>
                </c:pt>
                <c:pt idx="3825">
                  <c:v>3826</c:v>
                </c:pt>
                <c:pt idx="3826">
                  <c:v>3827</c:v>
                </c:pt>
                <c:pt idx="3827">
                  <c:v>3828</c:v>
                </c:pt>
                <c:pt idx="3828">
                  <c:v>3829</c:v>
                </c:pt>
                <c:pt idx="3829">
                  <c:v>3830</c:v>
                </c:pt>
                <c:pt idx="3830">
                  <c:v>3831</c:v>
                </c:pt>
                <c:pt idx="3831">
                  <c:v>3832</c:v>
                </c:pt>
                <c:pt idx="3832">
                  <c:v>3833</c:v>
                </c:pt>
                <c:pt idx="3833">
                  <c:v>3834</c:v>
                </c:pt>
                <c:pt idx="3834">
                  <c:v>3835</c:v>
                </c:pt>
                <c:pt idx="3835">
                  <c:v>3836</c:v>
                </c:pt>
                <c:pt idx="3836">
                  <c:v>3837</c:v>
                </c:pt>
                <c:pt idx="3837">
                  <c:v>3838</c:v>
                </c:pt>
                <c:pt idx="3838">
                  <c:v>3839</c:v>
                </c:pt>
                <c:pt idx="3839">
                  <c:v>3840</c:v>
                </c:pt>
                <c:pt idx="3840">
                  <c:v>3841</c:v>
                </c:pt>
                <c:pt idx="3841">
                  <c:v>3842</c:v>
                </c:pt>
                <c:pt idx="3842">
                  <c:v>3843</c:v>
                </c:pt>
                <c:pt idx="3843">
                  <c:v>3844</c:v>
                </c:pt>
                <c:pt idx="3844">
                  <c:v>3845</c:v>
                </c:pt>
                <c:pt idx="3845">
                  <c:v>3846</c:v>
                </c:pt>
                <c:pt idx="3846">
                  <c:v>3847</c:v>
                </c:pt>
                <c:pt idx="3847">
                  <c:v>3848</c:v>
                </c:pt>
                <c:pt idx="3848">
                  <c:v>3849</c:v>
                </c:pt>
                <c:pt idx="3849">
                  <c:v>3850</c:v>
                </c:pt>
                <c:pt idx="3850">
                  <c:v>3851</c:v>
                </c:pt>
                <c:pt idx="3851">
                  <c:v>3852</c:v>
                </c:pt>
                <c:pt idx="3852">
                  <c:v>3853</c:v>
                </c:pt>
                <c:pt idx="3853">
                  <c:v>3854</c:v>
                </c:pt>
                <c:pt idx="3854">
                  <c:v>3855</c:v>
                </c:pt>
                <c:pt idx="3855">
                  <c:v>3856</c:v>
                </c:pt>
                <c:pt idx="3856">
                  <c:v>3857</c:v>
                </c:pt>
                <c:pt idx="3857">
                  <c:v>3858</c:v>
                </c:pt>
                <c:pt idx="3858">
                  <c:v>3859</c:v>
                </c:pt>
                <c:pt idx="3859">
                  <c:v>3860</c:v>
                </c:pt>
                <c:pt idx="3860">
                  <c:v>3861</c:v>
                </c:pt>
                <c:pt idx="3861">
                  <c:v>3862</c:v>
                </c:pt>
                <c:pt idx="3862">
                  <c:v>3863</c:v>
                </c:pt>
                <c:pt idx="3863">
                  <c:v>3864</c:v>
                </c:pt>
                <c:pt idx="3864">
                  <c:v>3865</c:v>
                </c:pt>
                <c:pt idx="3865">
                  <c:v>3866</c:v>
                </c:pt>
                <c:pt idx="3866">
                  <c:v>3867</c:v>
                </c:pt>
                <c:pt idx="3867">
                  <c:v>3868</c:v>
                </c:pt>
                <c:pt idx="3868">
                  <c:v>3869</c:v>
                </c:pt>
                <c:pt idx="3869">
                  <c:v>3870</c:v>
                </c:pt>
                <c:pt idx="3870">
                  <c:v>3871</c:v>
                </c:pt>
                <c:pt idx="3871">
                  <c:v>3872</c:v>
                </c:pt>
                <c:pt idx="3872">
                  <c:v>3873</c:v>
                </c:pt>
                <c:pt idx="3873">
                  <c:v>3874</c:v>
                </c:pt>
                <c:pt idx="3874">
                  <c:v>3875</c:v>
                </c:pt>
                <c:pt idx="3875">
                  <c:v>3876</c:v>
                </c:pt>
                <c:pt idx="3876">
                  <c:v>3877</c:v>
                </c:pt>
                <c:pt idx="3877">
                  <c:v>3878</c:v>
                </c:pt>
                <c:pt idx="3878">
                  <c:v>3879</c:v>
                </c:pt>
                <c:pt idx="3879">
                  <c:v>3880</c:v>
                </c:pt>
                <c:pt idx="3880">
                  <c:v>3881</c:v>
                </c:pt>
                <c:pt idx="3881">
                  <c:v>3882</c:v>
                </c:pt>
                <c:pt idx="3882">
                  <c:v>3883</c:v>
                </c:pt>
                <c:pt idx="3883">
                  <c:v>3884</c:v>
                </c:pt>
                <c:pt idx="3884">
                  <c:v>3885</c:v>
                </c:pt>
                <c:pt idx="3885">
                  <c:v>3886</c:v>
                </c:pt>
                <c:pt idx="3886">
                  <c:v>3887</c:v>
                </c:pt>
                <c:pt idx="3887">
                  <c:v>3888</c:v>
                </c:pt>
                <c:pt idx="3888">
                  <c:v>3889</c:v>
                </c:pt>
                <c:pt idx="3889">
                  <c:v>3890</c:v>
                </c:pt>
                <c:pt idx="3890">
                  <c:v>3891</c:v>
                </c:pt>
                <c:pt idx="3891">
                  <c:v>3892</c:v>
                </c:pt>
                <c:pt idx="3892">
                  <c:v>3893</c:v>
                </c:pt>
                <c:pt idx="3893">
                  <c:v>3894</c:v>
                </c:pt>
                <c:pt idx="3894">
                  <c:v>3895</c:v>
                </c:pt>
                <c:pt idx="3895">
                  <c:v>3896</c:v>
                </c:pt>
                <c:pt idx="3896">
                  <c:v>3897</c:v>
                </c:pt>
                <c:pt idx="3897">
                  <c:v>3898</c:v>
                </c:pt>
                <c:pt idx="3898">
                  <c:v>3899</c:v>
                </c:pt>
                <c:pt idx="3899">
                  <c:v>3900</c:v>
                </c:pt>
                <c:pt idx="3900">
                  <c:v>3901</c:v>
                </c:pt>
                <c:pt idx="3901">
                  <c:v>3902</c:v>
                </c:pt>
                <c:pt idx="3902">
                  <c:v>3903</c:v>
                </c:pt>
                <c:pt idx="3903">
                  <c:v>3904</c:v>
                </c:pt>
                <c:pt idx="3904">
                  <c:v>3905</c:v>
                </c:pt>
                <c:pt idx="3905">
                  <c:v>3906</c:v>
                </c:pt>
                <c:pt idx="3906">
                  <c:v>3907</c:v>
                </c:pt>
                <c:pt idx="3907">
                  <c:v>3908</c:v>
                </c:pt>
                <c:pt idx="3908">
                  <c:v>3909</c:v>
                </c:pt>
                <c:pt idx="3909">
                  <c:v>3910</c:v>
                </c:pt>
                <c:pt idx="3910">
                  <c:v>3911</c:v>
                </c:pt>
                <c:pt idx="3911">
                  <c:v>3912</c:v>
                </c:pt>
                <c:pt idx="3912">
                  <c:v>3913</c:v>
                </c:pt>
                <c:pt idx="3913">
                  <c:v>3914</c:v>
                </c:pt>
                <c:pt idx="3914">
                  <c:v>3915</c:v>
                </c:pt>
                <c:pt idx="3915">
                  <c:v>3916</c:v>
                </c:pt>
                <c:pt idx="3916">
                  <c:v>3917</c:v>
                </c:pt>
                <c:pt idx="3917">
                  <c:v>3918</c:v>
                </c:pt>
                <c:pt idx="3918">
                  <c:v>3919</c:v>
                </c:pt>
                <c:pt idx="3919">
                  <c:v>3920</c:v>
                </c:pt>
                <c:pt idx="3920">
                  <c:v>3921</c:v>
                </c:pt>
                <c:pt idx="3921">
                  <c:v>3922</c:v>
                </c:pt>
                <c:pt idx="3922">
                  <c:v>3923</c:v>
                </c:pt>
                <c:pt idx="3923">
                  <c:v>3924</c:v>
                </c:pt>
                <c:pt idx="3924">
                  <c:v>3925</c:v>
                </c:pt>
                <c:pt idx="3925">
                  <c:v>3926</c:v>
                </c:pt>
                <c:pt idx="3926">
                  <c:v>3927</c:v>
                </c:pt>
                <c:pt idx="3927">
                  <c:v>3928</c:v>
                </c:pt>
                <c:pt idx="3928">
                  <c:v>3929</c:v>
                </c:pt>
                <c:pt idx="3929">
                  <c:v>3930</c:v>
                </c:pt>
                <c:pt idx="3930">
                  <c:v>3931</c:v>
                </c:pt>
                <c:pt idx="3931">
                  <c:v>3932</c:v>
                </c:pt>
                <c:pt idx="3932">
                  <c:v>3933</c:v>
                </c:pt>
                <c:pt idx="3933">
                  <c:v>3934</c:v>
                </c:pt>
                <c:pt idx="3934">
                  <c:v>3935</c:v>
                </c:pt>
                <c:pt idx="3935">
                  <c:v>3936</c:v>
                </c:pt>
                <c:pt idx="3936">
                  <c:v>3937</c:v>
                </c:pt>
                <c:pt idx="3937">
                  <c:v>3938</c:v>
                </c:pt>
                <c:pt idx="3938">
                  <c:v>3939</c:v>
                </c:pt>
                <c:pt idx="3939">
                  <c:v>3940</c:v>
                </c:pt>
                <c:pt idx="3940">
                  <c:v>3941</c:v>
                </c:pt>
              </c:numCache>
            </c:numRef>
          </c:xVal>
          <c:yVal>
            <c:numRef>
              <c:f>Sheet1!$R$2:$R$8266</c:f>
              <c:numCache>
                <c:formatCode>General</c:formatCode>
                <c:ptCount val="8265"/>
                <c:pt idx="0">
                  <c:v>-0.49925394147383173</c:v>
                </c:pt>
                <c:pt idx="1">
                  <c:v>-0.51993855843166514</c:v>
                </c:pt>
                <c:pt idx="2">
                  <c:v>-0.53727971033035171</c:v>
                </c:pt>
                <c:pt idx="3">
                  <c:v>-0.51326846441686058</c:v>
                </c:pt>
                <c:pt idx="4">
                  <c:v>-0.52629253085205718</c:v>
                </c:pt>
                <c:pt idx="5">
                  <c:v>-0.53780107096155216</c:v>
                </c:pt>
                <c:pt idx="6">
                  <c:v>-0.5543581757909255</c:v>
                </c:pt>
                <c:pt idx="7">
                  <c:v>-0.52870938489939512</c:v>
                </c:pt>
                <c:pt idx="8">
                  <c:v>-0.5163634759664637</c:v>
                </c:pt>
                <c:pt idx="9">
                  <c:v>-0.51457518879400865</c:v>
                </c:pt>
                <c:pt idx="10">
                  <c:v>-0.48707967495660309</c:v>
                </c:pt>
                <c:pt idx="11">
                  <c:v>-0.46889286166411637</c:v>
                </c:pt>
                <c:pt idx="12">
                  <c:v>-0.49713201701744314</c:v>
                </c:pt>
                <c:pt idx="13">
                  <c:v>-0.43322137165175967</c:v>
                </c:pt>
                <c:pt idx="14">
                  <c:v>-0.41100810866505633</c:v>
                </c:pt>
                <c:pt idx="15">
                  <c:v>-0.39339488367879927</c:v>
                </c:pt>
                <c:pt idx="16">
                  <c:v>-0.36093253815572268</c:v>
                </c:pt>
                <c:pt idx="17">
                  <c:v>-0.32005203772893509</c:v>
                </c:pt>
                <c:pt idx="18">
                  <c:v>-0.19927009742699564</c:v>
                </c:pt>
                <c:pt idx="19">
                  <c:v>-2.3608546214570758E-2</c:v>
                </c:pt>
                <c:pt idx="20">
                  <c:v>-0.12162680087530742</c:v>
                </c:pt>
                <c:pt idx="21">
                  <c:v>-0.16910480755665258</c:v>
                </c:pt>
                <c:pt idx="22">
                  <c:v>-0.1591956210600376</c:v>
                </c:pt>
                <c:pt idx="23">
                  <c:v>-0.26157082714319824</c:v>
                </c:pt>
                <c:pt idx="24">
                  <c:v>-0.25772564226276273</c:v>
                </c:pt>
                <c:pt idx="25">
                  <c:v>-0.25006921394683523</c:v>
                </c:pt>
                <c:pt idx="26">
                  <c:v>-0.24306397902575938</c:v>
                </c:pt>
                <c:pt idx="27">
                  <c:v>-0.21777417545187916</c:v>
                </c:pt>
                <c:pt idx="28">
                  <c:v>-0.21471263705332699</c:v>
                </c:pt>
                <c:pt idx="29">
                  <c:v>-0.24723835802635818</c:v>
                </c:pt>
                <c:pt idx="30">
                  <c:v>-0.21530310581303613</c:v>
                </c:pt>
                <c:pt idx="31">
                  <c:v>-0.23019929237788617</c:v>
                </c:pt>
                <c:pt idx="32">
                  <c:v>-0.25430864965945155</c:v>
                </c:pt>
                <c:pt idx="33">
                  <c:v>-0.2344793996398753</c:v>
                </c:pt>
                <c:pt idx="34">
                  <c:v>-0.24694331243926282</c:v>
                </c:pt>
                <c:pt idx="35">
                  <c:v>-0.26894404983026643</c:v>
                </c:pt>
                <c:pt idx="36">
                  <c:v>-0.29350747372789421</c:v>
                </c:pt>
                <c:pt idx="37">
                  <c:v>-0.29840584033788975</c:v>
                </c:pt>
                <c:pt idx="38">
                  <c:v>-0.33886687635236168</c:v>
                </c:pt>
                <c:pt idx="39">
                  <c:v>-0.30044653303031854</c:v>
                </c:pt>
                <c:pt idx="40">
                  <c:v>-0.30403549655453332</c:v>
                </c:pt>
                <c:pt idx="41">
                  <c:v>-0.35705320195835721</c:v>
                </c:pt>
                <c:pt idx="42">
                  <c:v>-0.31626444749801585</c:v>
                </c:pt>
                <c:pt idx="43">
                  <c:v>-0.32688764636936707</c:v>
                </c:pt>
                <c:pt idx="44">
                  <c:v>-0.30949819242245269</c:v>
                </c:pt>
                <c:pt idx="45">
                  <c:v>-0.28769938400565742</c:v>
                </c:pt>
                <c:pt idx="46">
                  <c:v>-0.26523114568022255</c:v>
                </c:pt>
                <c:pt idx="47">
                  <c:v>-0.2954612752757324</c:v>
                </c:pt>
                <c:pt idx="48">
                  <c:v>-0.29142114043634315</c:v>
                </c:pt>
                <c:pt idx="49">
                  <c:v>-0.27118986881229379</c:v>
                </c:pt>
                <c:pt idx="50">
                  <c:v>-0.28135480534641211</c:v>
                </c:pt>
                <c:pt idx="51">
                  <c:v>-0.28408758271205592</c:v>
                </c:pt>
                <c:pt idx="52">
                  <c:v>-0.2798464709816928</c:v>
                </c:pt>
                <c:pt idx="53">
                  <c:v>-0.29514106058614598</c:v>
                </c:pt>
                <c:pt idx="54">
                  <c:v>-0.30425434023020337</c:v>
                </c:pt>
                <c:pt idx="55">
                  <c:v>-0.30481969649494012</c:v>
                </c:pt>
                <c:pt idx="56">
                  <c:v>-0.32208681723822075</c:v>
                </c:pt>
                <c:pt idx="57">
                  <c:v>-0.32054960784981823</c:v>
                </c:pt>
                <c:pt idx="58">
                  <c:v>-0.34222650947151045</c:v>
                </c:pt>
                <c:pt idx="59">
                  <c:v>-0.36724817407103316</c:v>
                </c:pt>
                <c:pt idx="60">
                  <c:v>-0.34374791745861444</c:v>
                </c:pt>
                <c:pt idx="61">
                  <c:v>-0.37777903604303553</c:v>
                </c:pt>
                <c:pt idx="62">
                  <c:v>-0.36525726197411679</c:v>
                </c:pt>
                <c:pt idx="63">
                  <c:v>-0.39685915379625847</c:v>
                </c:pt>
                <c:pt idx="64">
                  <c:v>-0.40419722858411333</c:v>
                </c:pt>
                <c:pt idx="65">
                  <c:v>-0.43809187876431288</c:v>
                </c:pt>
                <c:pt idx="66">
                  <c:v>-0.36672341642818296</c:v>
                </c:pt>
                <c:pt idx="67">
                  <c:v>-0.38030691335393385</c:v>
                </c:pt>
                <c:pt idx="68">
                  <c:v>-0.39152831021465051</c:v>
                </c:pt>
                <c:pt idx="69">
                  <c:v>-0.3733438002293088</c:v>
                </c:pt>
                <c:pt idx="70">
                  <c:v>-0.39508558660006354</c:v>
                </c:pt>
                <c:pt idx="71">
                  <c:v>-0.39512560172900724</c:v>
                </c:pt>
                <c:pt idx="72">
                  <c:v>-0.3815505607596581</c:v>
                </c:pt>
                <c:pt idx="73">
                  <c:v>-0.34868989373435522</c:v>
                </c:pt>
                <c:pt idx="74">
                  <c:v>-0.34780583109781382</c:v>
                </c:pt>
                <c:pt idx="75">
                  <c:v>-0.27759750352032153</c:v>
                </c:pt>
                <c:pt idx="76">
                  <c:v>-0.29686120269059035</c:v>
                </c:pt>
                <c:pt idx="77">
                  <c:v>-0.25257317809663782</c:v>
                </c:pt>
                <c:pt idx="78">
                  <c:v>-0.2278292961906514</c:v>
                </c:pt>
                <c:pt idx="79">
                  <c:v>-0.20111118884655887</c:v>
                </c:pt>
                <c:pt idx="80">
                  <c:v>-0.2263203356576815</c:v>
                </c:pt>
                <c:pt idx="81">
                  <c:v>-0.26337934101543503</c:v>
                </c:pt>
                <c:pt idx="82">
                  <c:v>-0.1808321298611304</c:v>
                </c:pt>
                <c:pt idx="83">
                  <c:v>-0.14604657874881521</c:v>
                </c:pt>
                <c:pt idx="84">
                  <c:v>-0.14891103342191681</c:v>
                </c:pt>
                <c:pt idx="85">
                  <c:v>-0.16977831523421472</c:v>
                </c:pt>
                <c:pt idx="86">
                  <c:v>-0.12574823835154181</c:v>
                </c:pt>
                <c:pt idx="87">
                  <c:v>-0.15196846822702614</c:v>
                </c:pt>
                <c:pt idx="88">
                  <c:v>-0.12468451646019396</c:v>
                </c:pt>
                <c:pt idx="89">
                  <c:v>-0.15400526566222705</c:v>
                </c:pt>
                <c:pt idx="90">
                  <c:v>-0.11418678242274272</c:v>
                </c:pt>
                <c:pt idx="91">
                  <c:v>-8.6694024969569128E-2</c:v>
                </c:pt>
                <c:pt idx="92">
                  <c:v>-9.0808789875196361E-2</c:v>
                </c:pt>
                <c:pt idx="93">
                  <c:v>-0.1287918639136576</c:v>
                </c:pt>
                <c:pt idx="94">
                  <c:v>-9.7334197327825223E-2</c:v>
                </c:pt>
                <c:pt idx="95">
                  <c:v>-0.14310170969187297</c:v>
                </c:pt>
                <c:pt idx="96">
                  <c:v>-0.15302595772903604</c:v>
                </c:pt>
                <c:pt idx="97">
                  <c:v>-0.13589912620646238</c:v>
                </c:pt>
                <c:pt idx="98">
                  <c:v>-0.15499854785419043</c:v>
                </c:pt>
                <c:pt idx="99">
                  <c:v>-0.16888222008719644</c:v>
                </c:pt>
                <c:pt idx="100">
                  <c:v>-0.16851954316903228</c:v>
                </c:pt>
                <c:pt idx="101">
                  <c:v>-0.18200809485093838</c:v>
                </c:pt>
                <c:pt idx="102">
                  <c:v>-0.1739278482080886</c:v>
                </c:pt>
                <c:pt idx="103">
                  <c:v>-0.16379082432136371</c:v>
                </c:pt>
                <c:pt idx="104">
                  <c:v>-0.15069268641905165</c:v>
                </c:pt>
                <c:pt idx="105">
                  <c:v>-0.21181863633870091</c:v>
                </c:pt>
                <c:pt idx="106">
                  <c:v>-0.21804923038686308</c:v>
                </c:pt>
                <c:pt idx="107">
                  <c:v>-0.19400629338308661</c:v>
                </c:pt>
                <c:pt idx="108">
                  <c:v>-0.23882631358824735</c:v>
                </c:pt>
                <c:pt idx="109">
                  <c:v>-0.21762091544674789</c:v>
                </c:pt>
                <c:pt idx="110">
                  <c:v>-0.2291300827980125</c:v>
                </c:pt>
                <c:pt idx="111">
                  <c:v>-0.17960765888018759</c:v>
                </c:pt>
                <c:pt idx="112">
                  <c:v>-0.1640625138841445</c:v>
                </c:pt>
                <c:pt idx="113">
                  <c:v>-0.18204797211609502</c:v>
                </c:pt>
                <c:pt idx="114">
                  <c:v>-0.17257365382703505</c:v>
                </c:pt>
                <c:pt idx="115">
                  <c:v>-0.13648453370922464</c:v>
                </c:pt>
                <c:pt idx="116">
                  <c:v>-0.11366323443264825</c:v>
                </c:pt>
                <c:pt idx="117">
                  <c:v>-0.11329820071750429</c:v>
                </c:pt>
                <c:pt idx="118">
                  <c:v>-0.10533024759917797</c:v>
                </c:pt>
                <c:pt idx="119">
                  <c:v>-7.9194428262829852E-2</c:v>
                </c:pt>
                <c:pt idx="120">
                  <c:v>-8.523626073777546E-2</c:v>
                </c:pt>
                <c:pt idx="121">
                  <c:v>-5.0038512280048408E-2</c:v>
                </c:pt>
                <c:pt idx="122">
                  <c:v>-7.5646371377935395E-2</c:v>
                </c:pt>
                <c:pt idx="123">
                  <c:v>-2.9066125572874135E-2</c:v>
                </c:pt>
                <c:pt idx="124">
                  <c:v>-7.0733263686451053E-3</c:v>
                </c:pt>
                <c:pt idx="125">
                  <c:v>-8.4049773011529716E-2</c:v>
                </c:pt>
                <c:pt idx="126">
                  <c:v>-2.0013534372753661E-2</c:v>
                </c:pt>
                <c:pt idx="127">
                  <c:v>-1.0384427555854003E-2</c:v>
                </c:pt>
                <c:pt idx="128">
                  <c:v>-2.7999072051643203E-2</c:v>
                </c:pt>
                <c:pt idx="129">
                  <c:v>1.119968486285039E-2</c:v>
                </c:pt>
                <c:pt idx="130">
                  <c:v>-2.9707168593762212E-2</c:v>
                </c:pt>
                <c:pt idx="131">
                  <c:v>-3.5085602894890933E-2</c:v>
                </c:pt>
                <c:pt idx="132">
                  <c:v>2.1178669232002623E-2</c:v>
                </c:pt>
                <c:pt idx="133">
                  <c:v>-1.199223600452104E-2</c:v>
                </c:pt>
                <c:pt idx="134">
                  <c:v>-6.3243968775328341E-3</c:v>
                </c:pt>
                <c:pt idx="135">
                  <c:v>1.2443922124016904E-2</c:v>
                </c:pt>
                <c:pt idx="136">
                  <c:v>-1.5635584865658636E-2</c:v>
                </c:pt>
                <c:pt idx="137">
                  <c:v>-5.6998475189917741E-2</c:v>
                </c:pt>
                <c:pt idx="138">
                  <c:v>2.3138851609205702E-3</c:v>
                </c:pt>
                <c:pt idx="139">
                  <c:v>-1.2266364466828605E-2</c:v>
                </c:pt>
                <c:pt idx="140">
                  <c:v>-2.7312053974948292E-2</c:v>
                </c:pt>
                <c:pt idx="141">
                  <c:v>-5.2150140349938034E-2</c:v>
                </c:pt>
                <c:pt idx="142">
                  <c:v>-5.3495959148897043E-2</c:v>
                </c:pt>
                <c:pt idx="143">
                  <c:v>-6.7015205686260515E-2</c:v>
                </c:pt>
                <c:pt idx="144">
                  <c:v>-9.0059010182574895E-2</c:v>
                </c:pt>
                <c:pt idx="145">
                  <c:v>-7.7255434334544404E-2</c:v>
                </c:pt>
                <c:pt idx="146">
                  <c:v>-8.8523971037024474E-2</c:v>
                </c:pt>
                <c:pt idx="147">
                  <c:v>-0.1240654071000602</c:v>
                </c:pt>
                <c:pt idx="148">
                  <c:v>-0.12118539515892923</c:v>
                </c:pt>
                <c:pt idx="149">
                  <c:v>-6.6709811928356011E-2</c:v>
                </c:pt>
                <c:pt idx="150">
                  <c:v>-3.9877999391357832E-2</c:v>
                </c:pt>
                <c:pt idx="151">
                  <c:v>-9.309565567945377E-2</c:v>
                </c:pt>
                <c:pt idx="152">
                  <c:v>-7.1687914612628134E-2</c:v>
                </c:pt>
                <c:pt idx="153">
                  <c:v>-6.536527765776956E-2</c:v>
                </c:pt>
                <c:pt idx="154">
                  <c:v>-7.3329326698523545E-2</c:v>
                </c:pt>
                <c:pt idx="155">
                  <c:v>-0.11000779893530765</c:v>
                </c:pt>
                <c:pt idx="156">
                  <c:v>-0.11519452254773466</c:v>
                </c:pt>
                <c:pt idx="157">
                  <c:v>-0.12249593562003724</c:v>
                </c:pt>
                <c:pt idx="158">
                  <c:v>-9.4680210846553869E-2</c:v>
                </c:pt>
                <c:pt idx="159">
                  <c:v>-0.11270431285683724</c:v>
                </c:pt>
                <c:pt idx="160">
                  <c:v>-8.48077478196263E-2</c:v>
                </c:pt>
                <c:pt idx="161">
                  <c:v>-8.364359738610716E-2</c:v>
                </c:pt>
                <c:pt idx="162">
                  <c:v>-0.12138539820136796</c:v>
                </c:pt>
                <c:pt idx="163">
                  <c:v>-5.0739512083608496E-2</c:v>
                </c:pt>
                <c:pt idx="164">
                  <c:v>-3.3085026273527163E-2</c:v>
                </c:pt>
                <c:pt idx="165">
                  <c:v>-3.6358434980976462E-2</c:v>
                </c:pt>
                <c:pt idx="166">
                  <c:v>-5.6180442748243742E-2</c:v>
                </c:pt>
                <c:pt idx="167">
                  <c:v>-5.8987449388903102E-2</c:v>
                </c:pt>
                <c:pt idx="168">
                  <c:v>-1.0734193166306305E-2</c:v>
                </c:pt>
                <c:pt idx="169">
                  <c:v>-4.5262864780193368E-2</c:v>
                </c:pt>
                <c:pt idx="170">
                  <c:v>-1.5886394038133744E-2</c:v>
                </c:pt>
                <c:pt idx="171">
                  <c:v>7.5420204674436775E-3</c:v>
                </c:pt>
                <c:pt idx="172">
                  <c:v>-4.0742475515109788E-3</c:v>
                </c:pt>
                <c:pt idx="173">
                  <c:v>-3.0867241564447312E-2</c:v>
                </c:pt>
                <c:pt idx="174">
                  <c:v>-5.3013809803736933E-2</c:v>
                </c:pt>
                <c:pt idx="175">
                  <c:v>4.5154134215152908E-2</c:v>
                </c:pt>
                <c:pt idx="176">
                  <c:v>3.6451299595852138E-2</c:v>
                </c:pt>
                <c:pt idx="177">
                  <c:v>3.1524934688775819E-2</c:v>
                </c:pt>
                <c:pt idx="178">
                  <c:v>3.62708016547586E-2</c:v>
                </c:pt>
                <c:pt idx="179">
                  <c:v>2.4850551028032797E-2</c:v>
                </c:pt>
                <c:pt idx="180">
                  <c:v>4.0073863723677494E-2</c:v>
                </c:pt>
                <c:pt idx="181">
                  <c:v>5.7953118014908434E-2</c:v>
                </c:pt>
                <c:pt idx="182">
                  <c:v>6.6420270732892028E-2</c:v>
                </c:pt>
                <c:pt idx="183">
                  <c:v>3.4634603096772576E-2</c:v>
                </c:pt>
                <c:pt idx="184">
                  <c:v>7.9834821474200623E-2</c:v>
                </c:pt>
                <c:pt idx="185">
                  <c:v>2.6893557264706658E-2</c:v>
                </c:pt>
                <c:pt idx="186">
                  <c:v>3.7347774633311737E-2</c:v>
                </c:pt>
                <c:pt idx="187">
                  <c:v>1.3983427530284143E-2</c:v>
                </c:pt>
                <c:pt idx="188">
                  <c:v>6.0708319703628444E-2</c:v>
                </c:pt>
                <c:pt idx="189">
                  <c:v>6.5001611055537367E-2</c:v>
                </c:pt>
                <c:pt idx="190">
                  <c:v>8.2429376821269162E-2</c:v>
                </c:pt>
                <c:pt idx="191">
                  <c:v>0.10642747816923537</c:v>
                </c:pt>
                <c:pt idx="192">
                  <c:v>8.6037731895394209E-2</c:v>
                </c:pt>
                <c:pt idx="193">
                  <c:v>9.6964927062337392E-2</c:v>
                </c:pt>
                <c:pt idx="194">
                  <c:v>0.12283045616189314</c:v>
                </c:pt>
                <c:pt idx="195">
                  <c:v>9.8116003499015836E-2</c:v>
                </c:pt>
                <c:pt idx="196">
                  <c:v>0.11024315169895216</c:v>
                </c:pt>
                <c:pt idx="197">
                  <c:v>0.16566377282132283</c:v>
                </c:pt>
                <c:pt idx="198">
                  <c:v>0.16338373674702478</c:v>
                </c:pt>
                <c:pt idx="199">
                  <c:v>0.1836250830814512</c:v>
                </c:pt>
                <c:pt idx="200">
                  <c:v>0.17344888237035283</c:v>
                </c:pt>
                <c:pt idx="201">
                  <c:v>0.14021526641820881</c:v>
                </c:pt>
                <c:pt idx="202">
                  <c:v>0.15905951829641163</c:v>
                </c:pt>
                <c:pt idx="203">
                  <c:v>0.13041664146591359</c:v>
                </c:pt>
                <c:pt idx="204">
                  <c:v>0.15949178068600522</c:v>
                </c:pt>
                <c:pt idx="205">
                  <c:v>0.13708061472151867</c:v>
                </c:pt>
                <c:pt idx="206">
                  <c:v>0.15945031033630652</c:v>
                </c:pt>
                <c:pt idx="207">
                  <c:v>0.20647813305636475</c:v>
                </c:pt>
                <c:pt idx="208">
                  <c:v>0.18818557167782357</c:v>
                </c:pt>
                <c:pt idx="209">
                  <c:v>0.15288518504112947</c:v>
                </c:pt>
                <c:pt idx="210">
                  <c:v>0.10563866955421997</c:v>
                </c:pt>
                <c:pt idx="211">
                  <c:v>9.585523298003551E-2</c:v>
                </c:pt>
                <c:pt idx="212">
                  <c:v>0.10035068566659477</c:v>
                </c:pt>
                <c:pt idx="213">
                  <c:v>9.3158092956957539E-2</c:v>
                </c:pt>
                <c:pt idx="214">
                  <c:v>7.8393635422036034E-2</c:v>
                </c:pt>
                <c:pt idx="215">
                  <c:v>6.6155642692400374E-2</c:v>
                </c:pt>
                <c:pt idx="216">
                  <c:v>4.6946750151943828E-2</c:v>
                </c:pt>
                <c:pt idx="217">
                  <c:v>3.6304829564692831E-2</c:v>
                </c:pt>
                <c:pt idx="218">
                  <c:v>2.393291126366881E-2</c:v>
                </c:pt>
                <c:pt idx="219">
                  <c:v>1.1093666171724248E-2</c:v>
                </c:pt>
                <c:pt idx="220">
                  <c:v>-2.7059816831709327E-4</c:v>
                </c:pt>
                <c:pt idx="221">
                  <c:v>-1.3239214671711963E-2</c:v>
                </c:pt>
                <c:pt idx="222">
                  <c:v>-7.3634079150952658E-3</c:v>
                </c:pt>
                <c:pt idx="223">
                  <c:v>-1.0501981391031201E-2</c:v>
                </c:pt>
                <c:pt idx="224">
                  <c:v>-4.5163244070001163E-2</c:v>
                </c:pt>
                <c:pt idx="225">
                  <c:v>-4.4527636359914524E-2</c:v>
                </c:pt>
                <c:pt idx="226">
                  <c:v>-2.9161459445026239E-2</c:v>
                </c:pt>
                <c:pt idx="227">
                  <c:v>-4.424625429415574E-2</c:v>
                </c:pt>
                <c:pt idx="228">
                  <c:v>-5.9003626438025591E-2</c:v>
                </c:pt>
                <c:pt idx="229">
                  <c:v>-7.2297067487703259E-2</c:v>
                </c:pt>
                <c:pt idx="230">
                  <c:v>-7.8498554275241439E-2</c:v>
                </c:pt>
                <c:pt idx="231">
                  <c:v>-6.299983480917426E-2</c:v>
                </c:pt>
                <c:pt idx="232">
                  <c:v>-7.3906695040726333E-2</c:v>
                </c:pt>
                <c:pt idx="233">
                  <c:v>-5.4690555760017467E-2</c:v>
                </c:pt>
                <c:pt idx="234">
                  <c:v>-4.4561446185964471E-2</c:v>
                </c:pt>
                <c:pt idx="235">
                  <c:v>-6.4430658232206284E-2</c:v>
                </c:pt>
                <c:pt idx="236">
                  <c:v>-6.5057708957882987E-2</c:v>
                </c:pt>
                <c:pt idx="237">
                  <c:v>-6.5483511138864081E-2</c:v>
                </c:pt>
                <c:pt idx="238">
                  <c:v>-5.0043864369819779E-2</c:v>
                </c:pt>
                <c:pt idx="239">
                  <c:v>-7.5556609033311517E-2</c:v>
                </c:pt>
                <c:pt idx="240">
                  <c:v>-5.182512201249434E-2</c:v>
                </c:pt>
                <c:pt idx="241">
                  <c:v>-8.1321614595109004E-2</c:v>
                </c:pt>
                <c:pt idx="242">
                  <c:v>-4.4638079344383463E-2</c:v>
                </c:pt>
                <c:pt idx="243">
                  <c:v>-6.066572909915191E-2</c:v>
                </c:pt>
                <c:pt idx="244">
                  <c:v>-4.3295204607707305E-2</c:v>
                </c:pt>
                <c:pt idx="245">
                  <c:v>-1.3638556848194483E-2</c:v>
                </c:pt>
                <c:pt idx="246">
                  <c:v>-2.8805956813937605E-2</c:v>
                </c:pt>
                <c:pt idx="247">
                  <c:v>-2.0928256002084034E-2</c:v>
                </c:pt>
                <c:pt idx="248">
                  <c:v>-1.192226796402629E-2</c:v>
                </c:pt>
                <c:pt idx="249">
                  <c:v>3.6693130603837609E-3</c:v>
                </c:pt>
                <c:pt idx="250">
                  <c:v>-1.7377877271851361E-3</c:v>
                </c:pt>
                <c:pt idx="251">
                  <c:v>1.2783703890251186E-2</c:v>
                </c:pt>
                <c:pt idx="252">
                  <c:v>1.3362406053352149E-2</c:v>
                </c:pt>
                <c:pt idx="253">
                  <c:v>6.9770526626455887E-2</c:v>
                </c:pt>
                <c:pt idx="254">
                  <c:v>4.0699265478250091E-2</c:v>
                </c:pt>
                <c:pt idx="255">
                  <c:v>6.6866518286101684E-2</c:v>
                </c:pt>
                <c:pt idx="256">
                  <c:v>7.8349683556300231E-2</c:v>
                </c:pt>
                <c:pt idx="257">
                  <c:v>0.12688337527719806</c:v>
                </c:pt>
                <c:pt idx="258">
                  <c:v>0.20074910605438756</c:v>
                </c:pt>
                <c:pt idx="259">
                  <c:v>0.45398342326606889</c:v>
                </c:pt>
                <c:pt idx="260">
                  <c:v>0.36784041931606781</c:v>
                </c:pt>
                <c:pt idx="261">
                  <c:v>0.37563470898837048</c:v>
                </c:pt>
                <c:pt idx="262">
                  <c:v>0.28948156979148321</c:v>
                </c:pt>
                <c:pt idx="263">
                  <c:v>0.43693004333484886</c:v>
                </c:pt>
                <c:pt idx="264">
                  <c:v>0.62799073642558767</c:v>
                </c:pt>
                <c:pt idx="265">
                  <c:v>0.54543645383311468</c:v>
                </c:pt>
                <c:pt idx="266">
                  <c:v>0.48150849521881867</c:v>
                </c:pt>
                <c:pt idx="267">
                  <c:v>0.3748339275603696</c:v>
                </c:pt>
                <c:pt idx="268">
                  <c:v>0.42386819573922985</c:v>
                </c:pt>
                <c:pt idx="269">
                  <c:v>0.43106890664691422</c:v>
                </c:pt>
                <c:pt idx="270">
                  <c:v>0.41356930589271368</c:v>
                </c:pt>
                <c:pt idx="271">
                  <c:v>0.59995273096824508</c:v>
                </c:pt>
                <c:pt idx="272">
                  <c:v>0.62436562715653121</c:v>
                </c:pt>
                <c:pt idx="273">
                  <c:v>0.55248032813618453</c:v>
                </c:pt>
                <c:pt idx="274">
                  <c:v>0.76585638118626953</c:v>
                </c:pt>
                <c:pt idx="275">
                  <c:v>0.82917577756196348</c:v>
                </c:pt>
                <c:pt idx="276">
                  <c:v>0.7819424938944719</c:v>
                </c:pt>
                <c:pt idx="277">
                  <c:v>0.53835880525104907</c:v>
                </c:pt>
                <c:pt idx="278">
                  <c:v>0.52511356252398222</c:v>
                </c:pt>
                <c:pt idx="279">
                  <c:v>0.50038148555604511</c:v>
                </c:pt>
                <c:pt idx="280">
                  <c:v>0.59223511083740243</c:v>
                </c:pt>
                <c:pt idx="281">
                  <c:v>0.61115863265782666</c:v>
                </c:pt>
                <c:pt idx="282">
                  <c:v>0.57222886333855305</c:v>
                </c:pt>
                <c:pt idx="283">
                  <c:v>0.6501666363838865</c:v>
                </c:pt>
                <c:pt idx="284">
                  <c:v>0.6023856977171671</c:v>
                </c:pt>
                <c:pt idx="285">
                  <c:v>0.5378447269757336</c:v>
                </c:pt>
                <c:pt idx="286">
                  <c:v>0.76099770457319638</c:v>
                </c:pt>
                <c:pt idx="287">
                  <c:v>0.71564667773706958</c:v>
                </c:pt>
                <c:pt idx="288">
                  <c:v>0.64219854373412932</c:v>
                </c:pt>
                <c:pt idx="289">
                  <c:v>0.60698957558870115</c:v>
                </c:pt>
                <c:pt idx="290">
                  <c:v>0.79538985398521778</c:v>
                </c:pt>
                <c:pt idx="291">
                  <c:v>0.9317772935125368</c:v>
                </c:pt>
                <c:pt idx="292">
                  <c:v>0.92621498293448123</c:v>
                </c:pt>
                <c:pt idx="293">
                  <c:v>1.0732027298386626</c:v>
                </c:pt>
                <c:pt idx="294">
                  <c:v>0.99143223463701302</c:v>
                </c:pt>
                <c:pt idx="295">
                  <c:v>0.86476398899474338</c:v>
                </c:pt>
                <c:pt idx="296">
                  <c:v>1.0773435122677366</c:v>
                </c:pt>
                <c:pt idx="297">
                  <c:v>1.2712432628331105</c:v>
                </c:pt>
                <c:pt idx="298">
                  <c:v>1.3706086270292461</c:v>
                </c:pt>
                <c:pt idx="299">
                  <c:v>1.3928155807216847</c:v>
                </c:pt>
                <c:pt idx="300">
                  <c:v>2.2757670663402063</c:v>
                </c:pt>
                <c:pt idx="301">
                  <c:v>1.5231893369440752</c:v>
                </c:pt>
                <c:pt idx="302">
                  <c:v>1.3028110634740853</c:v>
                </c:pt>
                <c:pt idx="303">
                  <c:v>1.654494210222579</c:v>
                </c:pt>
                <c:pt idx="304">
                  <c:v>1.5532083618876591</c:v>
                </c:pt>
                <c:pt idx="305">
                  <c:v>0.79377171188900197</c:v>
                </c:pt>
                <c:pt idx="306">
                  <c:v>1.0556908202248527</c:v>
                </c:pt>
                <c:pt idx="307">
                  <c:v>0.70808624907195972</c:v>
                </c:pt>
                <c:pt idx="308">
                  <c:v>0.86967736029889275</c:v>
                </c:pt>
                <c:pt idx="309">
                  <c:v>0.92568468960196881</c:v>
                </c:pt>
                <c:pt idx="310">
                  <c:v>0.89929770434957756</c:v>
                </c:pt>
                <c:pt idx="311">
                  <c:v>0.81371905204470352</c:v>
                </c:pt>
                <c:pt idx="312">
                  <c:v>0.77735728128111026</c:v>
                </c:pt>
                <c:pt idx="313">
                  <c:v>1.4955834612826013</c:v>
                </c:pt>
                <c:pt idx="314">
                  <c:v>1.391772481442255</c:v>
                </c:pt>
                <c:pt idx="315">
                  <c:v>1.2326651933198374</c:v>
                </c:pt>
                <c:pt idx="316">
                  <c:v>1.6297776886593951</c:v>
                </c:pt>
                <c:pt idx="317">
                  <c:v>1.9340392981007204</c:v>
                </c:pt>
                <c:pt idx="318">
                  <c:v>1.4733678976758258</c:v>
                </c:pt>
                <c:pt idx="319">
                  <c:v>1.3372443917545329</c:v>
                </c:pt>
                <c:pt idx="320">
                  <c:v>1.1188674981662317</c:v>
                </c:pt>
                <c:pt idx="321">
                  <c:v>1.1322089381848532</c:v>
                </c:pt>
                <c:pt idx="322">
                  <c:v>1.1531656421689851</c:v>
                </c:pt>
                <c:pt idx="323">
                  <c:v>1.1063909840428598</c:v>
                </c:pt>
                <c:pt idx="324">
                  <c:v>0.80639266007066501</c:v>
                </c:pt>
                <c:pt idx="325">
                  <c:v>0.90666602559670295</c:v>
                </c:pt>
                <c:pt idx="326">
                  <c:v>0.9627284114037904</c:v>
                </c:pt>
                <c:pt idx="327">
                  <c:v>1.1399815622163967</c:v>
                </c:pt>
                <c:pt idx="328">
                  <c:v>0.90474403183207208</c:v>
                </c:pt>
                <c:pt idx="329">
                  <c:v>0.89574314093477936</c:v>
                </c:pt>
                <c:pt idx="330">
                  <c:v>0.66102430043681881</c:v>
                </c:pt>
                <c:pt idx="331">
                  <c:v>0.72286253736350004</c:v>
                </c:pt>
                <c:pt idx="332">
                  <c:v>1.0857197216738834</c:v>
                </c:pt>
                <c:pt idx="333">
                  <c:v>0.89537318216800221</c:v>
                </c:pt>
                <c:pt idx="334">
                  <c:v>0.73300282487318569</c:v>
                </c:pt>
                <c:pt idx="335">
                  <c:v>1.7308382645933151</c:v>
                </c:pt>
                <c:pt idx="336">
                  <c:v>2.1888904787133789</c:v>
                </c:pt>
                <c:pt idx="337">
                  <c:v>2.432064218623553</c:v>
                </c:pt>
                <c:pt idx="338">
                  <c:v>1.4335129340998121</c:v>
                </c:pt>
                <c:pt idx="339">
                  <c:v>1.4423944293503466</c:v>
                </c:pt>
                <c:pt idx="340">
                  <c:v>0.81062752043189468</c:v>
                </c:pt>
                <c:pt idx="341">
                  <c:v>1.7821027625067543</c:v>
                </c:pt>
                <c:pt idx="342">
                  <c:v>1.3840337158426141</c:v>
                </c:pt>
                <c:pt idx="343">
                  <c:v>1.3146402171790195</c:v>
                </c:pt>
                <c:pt idx="344">
                  <c:v>1.3166248770985267</c:v>
                </c:pt>
                <c:pt idx="345">
                  <c:v>1.057074842013217</c:v>
                </c:pt>
                <c:pt idx="346">
                  <c:v>0.92189012745025334</c:v>
                </c:pt>
                <c:pt idx="347">
                  <c:v>1.5370752783459563</c:v>
                </c:pt>
                <c:pt idx="348">
                  <c:v>1.6095893780449955</c:v>
                </c:pt>
                <c:pt idx="349">
                  <c:v>1.6923295562615182</c:v>
                </c:pt>
                <c:pt idx="350">
                  <c:v>1.61527376871895</c:v>
                </c:pt>
                <c:pt idx="351">
                  <c:v>1.3600043820886643</c:v>
                </c:pt>
                <c:pt idx="352">
                  <c:v>1.4743829360883365</c:v>
                </c:pt>
                <c:pt idx="353">
                  <c:v>1.3282390258066101</c:v>
                </c:pt>
                <c:pt idx="354">
                  <c:v>1.4678821069794901</c:v>
                </c:pt>
                <c:pt idx="355">
                  <c:v>1.3727305829374425</c:v>
                </c:pt>
                <c:pt idx="356">
                  <c:v>1.1072835251071944</c:v>
                </c:pt>
                <c:pt idx="357">
                  <c:v>1.591874935903892</c:v>
                </c:pt>
                <c:pt idx="358">
                  <c:v>0.77777068477637989</c:v>
                </c:pt>
                <c:pt idx="359">
                  <c:v>0.74197052579813016</c:v>
                </c:pt>
                <c:pt idx="360">
                  <c:v>1.8494905226767999</c:v>
                </c:pt>
                <c:pt idx="361">
                  <c:v>1.9079397213402238</c:v>
                </c:pt>
                <c:pt idx="362">
                  <c:v>2.0382910512341534</c:v>
                </c:pt>
                <c:pt idx="363">
                  <c:v>2.0428986493650991</c:v>
                </c:pt>
                <c:pt idx="364">
                  <c:v>2.3777069955960739</c:v>
                </c:pt>
                <c:pt idx="365">
                  <c:v>2.1448842029988424</c:v>
                </c:pt>
                <c:pt idx="366">
                  <c:v>2.1674787263329387</c:v>
                </c:pt>
                <c:pt idx="367">
                  <c:v>1.8387174598973322</c:v>
                </c:pt>
                <c:pt idx="368">
                  <c:v>2.0747814909459206</c:v>
                </c:pt>
                <c:pt idx="369">
                  <c:v>1.5972743597158945</c:v>
                </c:pt>
                <c:pt idx="370">
                  <c:v>1.3853359609868887</c:v>
                </c:pt>
                <c:pt idx="371">
                  <c:v>1.1775923039115122</c:v>
                </c:pt>
                <c:pt idx="372">
                  <c:v>1.9192942195786711</c:v>
                </c:pt>
                <c:pt idx="373">
                  <c:v>1.6035003673887993</c:v>
                </c:pt>
                <c:pt idx="374">
                  <c:v>1.2987126395820447</c:v>
                </c:pt>
                <c:pt idx="375">
                  <c:v>1.5245156416889505</c:v>
                </c:pt>
                <c:pt idx="376">
                  <c:v>1.633761670848044</c:v>
                </c:pt>
                <c:pt idx="377">
                  <c:v>1.2851297293475783</c:v>
                </c:pt>
                <c:pt idx="378">
                  <c:v>1.6966190598541098</c:v>
                </c:pt>
                <c:pt idx="379">
                  <c:v>1.3619590149350991</c:v>
                </c:pt>
                <c:pt idx="380">
                  <c:v>1.2632330534229297</c:v>
                </c:pt>
                <c:pt idx="381">
                  <c:v>2.1371353406426485</c:v>
                </c:pt>
                <c:pt idx="382">
                  <c:v>2.4355606506522243</c:v>
                </c:pt>
                <c:pt idx="383">
                  <c:v>2.4210692596630112</c:v>
                </c:pt>
                <c:pt idx="384">
                  <c:v>1.6582365732663473</c:v>
                </c:pt>
                <c:pt idx="385">
                  <c:v>1.7685431418517528</c:v>
                </c:pt>
                <c:pt idx="386">
                  <c:v>0.94424779793172986</c:v>
                </c:pt>
                <c:pt idx="387">
                  <c:v>1.2470282289069101</c:v>
                </c:pt>
                <c:pt idx="388">
                  <c:v>1.5606750467819008</c:v>
                </c:pt>
                <c:pt idx="389">
                  <c:v>1.3691656228382643</c:v>
                </c:pt>
                <c:pt idx="390">
                  <c:v>1.2059521142322338</c:v>
                </c:pt>
                <c:pt idx="391">
                  <c:v>0.93459598111939046</c:v>
                </c:pt>
                <c:pt idx="392">
                  <c:v>1.0277468378301347</c:v>
                </c:pt>
                <c:pt idx="393">
                  <c:v>1.6045636515145012</c:v>
                </c:pt>
                <c:pt idx="394">
                  <c:v>0.800087182796827</c:v>
                </c:pt>
                <c:pt idx="395">
                  <c:v>0.84761116173562856</c:v>
                </c:pt>
                <c:pt idx="396">
                  <c:v>0.94258918634192446</c:v>
                </c:pt>
                <c:pt idx="397">
                  <c:v>1.4719891197046753</c:v>
                </c:pt>
                <c:pt idx="398">
                  <c:v>2.2283154728692689</c:v>
                </c:pt>
                <c:pt idx="399">
                  <c:v>1.6167633984687679</c:v>
                </c:pt>
                <c:pt idx="400">
                  <c:v>2.1831280003193787</c:v>
                </c:pt>
                <c:pt idx="401">
                  <c:v>2.4213731693728757</c:v>
                </c:pt>
                <c:pt idx="402">
                  <c:v>2.2641691793616969</c:v>
                </c:pt>
                <c:pt idx="403">
                  <c:v>2.0851748063992259</c:v>
                </c:pt>
                <c:pt idx="404">
                  <c:v>2.1464441565113068</c:v>
                </c:pt>
                <c:pt idx="405">
                  <c:v>2.1717991968551287</c:v>
                </c:pt>
                <c:pt idx="406">
                  <c:v>2.4564283161708333</c:v>
                </c:pt>
                <c:pt idx="407">
                  <c:v>1.772116927811529</c:v>
                </c:pt>
                <c:pt idx="408">
                  <c:v>1.6719694026385401</c:v>
                </c:pt>
                <c:pt idx="409">
                  <c:v>1.2246156650843609</c:v>
                </c:pt>
                <c:pt idx="410">
                  <c:v>1.2507984498782987</c:v>
                </c:pt>
                <c:pt idx="411">
                  <c:v>1.1941682348502236</c:v>
                </c:pt>
                <c:pt idx="412">
                  <c:v>0.51398678158923738</c:v>
                </c:pt>
                <c:pt idx="413">
                  <c:v>1.0528371063674546</c:v>
                </c:pt>
                <c:pt idx="414">
                  <c:v>1.3006001037099812</c:v>
                </c:pt>
                <c:pt idx="415">
                  <c:v>0.99421975256812622</c:v>
                </c:pt>
                <c:pt idx="416">
                  <c:v>1.8012212180305021</c:v>
                </c:pt>
                <c:pt idx="417">
                  <c:v>1.6618911815473592</c:v>
                </c:pt>
                <c:pt idx="418">
                  <c:v>1.7688711257398237</c:v>
                </c:pt>
                <c:pt idx="419">
                  <c:v>1.6024969771499031</c:v>
                </c:pt>
                <c:pt idx="420">
                  <c:v>2.1824923456978396</c:v>
                </c:pt>
                <c:pt idx="421">
                  <c:v>2.4490924248443791</c:v>
                </c:pt>
                <c:pt idx="422">
                  <c:v>2.2673485254974368</c:v>
                </c:pt>
                <c:pt idx="423">
                  <c:v>2.3657607302745354</c:v>
                </c:pt>
                <c:pt idx="424">
                  <c:v>1.6359937842623906</c:v>
                </c:pt>
                <c:pt idx="425">
                  <c:v>1.3845378469103387</c:v>
                </c:pt>
                <c:pt idx="426">
                  <c:v>1.1395498172841245</c:v>
                </c:pt>
                <c:pt idx="427">
                  <c:v>1.6479145653164107</c:v>
                </c:pt>
                <c:pt idx="428">
                  <c:v>1.537498826156436</c:v>
                </c:pt>
                <c:pt idx="429">
                  <c:v>1.1963854009146013</c:v>
                </c:pt>
                <c:pt idx="430">
                  <c:v>0.97190565594108547</c:v>
                </c:pt>
                <c:pt idx="431">
                  <c:v>1.4079281682627731</c:v>
                </c:pt>
                <c:pt idx="432">
                  <c:v>1.3499537688547281</c:v>
                </c:pt>
                <c:pt idx="433">
                  <c:v>1.1951744160476618</c:v>
                </c:pt>
                <c:pt idx="434">
                  <c:v>1.8685681342897276</c:v>
                </c:pt>
                <c:pt idx="435">
                  <c:v>1.5233945528200232</c:v>
                </c:pt>
                <c:pt idx="436">
                  <c:v>1.9063804151473907</c:v>
                </c:pt>
                <c:pt idx="437">
                  <c:v>2.232319245444192</c:v>
                </c:pt>
                <c:pt idx="438">
                  <c:v>2.4637978368293179</c:v>
                </c:pt>
                <c:pt idx="439">
                  <c:v>1.719630198698896</c:v>
                </c:pt>
                <c:pt idx="440">
                  <c:v>1.772304387571455</c:v>
                </c:pt>
                <c:pt idx="441">
                  <c:v>1.5721730351655916</c:v>
                </c:pt>
                <c:pt idx="442">
                  <c:v>1.6643326964386196</c:v>
                </c:pt>
                <c:pt idx="443">
                  <c:v>1.2689930108912062</c:v>
                </c:pt>
                <c:pt idx="444">
                  <c:v>1.057358454692281</c:v>
                </c:pt>
                <c:pt idx="445">
                  <c:v>0.97982565970766711</c:v>
                </c:pt>
                <c:pt idx="446">
                  <c:v>1.5611977708603342</c:v>
                </c:pt>
                <c:pt idx="447">
                  <c:v>1.0859217511786756</c:v>
                </c:pt>
                <c:pt idx="448">
                  <c:v>0.89263665441088325</c:v>
                </c:pt>
                <c:pt idx="449">
                  <c:v>0.85472295985656865</c:v>
                </c:pt>
                <c:pt idx="450">
                  <c:v>0.94604419477873902</c:v>
                </c:pt>
                <c:pt idx="451">
                  <c:v>0.8914407422664139</c:v>
                </c:pt>
                <c:pt idx="452">
                  <c:v>0.77752620964248731</c:v>
                </c:pt>
                <c:pt idx="453">
                  <c:v>0.68137249091112517</c:v>
                </c:pt>
                <c:pt idx="454">
                  <c:v>0.48400008522778704</c:v>
                </c:pt>
                <c:pt idx="455">
                  <c:v>0.52407151530722285</c:v>
                </c:pt>
                <c:pt idx="456">
                  <c:v>0.50046219724889651</c:v>
                </c:pt>
                <c:pt idx="457">
                  <c:v>0.45648841904024628</c:v>
                </c:pt>
                <c:pt idx="458">
                  <c:v>0.40990257028801214</c:v>
                </c:pt>
                <c:pt idx="459">
                  <c:v>0.38684653959858428</c:v>
                </c:pt>
                <c:pt idx="460">
                  <c:v>0.44160651570080978</c:v>
                </c:pt>
                <c:pt idx="461">
                  <c:v>0.37500256484753747</c:v>
                </c:pt>
                <c:pt idx="462">
                  <c:v>0.35275433993315897</c:v>
                </c:pt>
                <c:pt idx="463">
                  <c:v>0.37793345468946082</c:v>
                </c:pt>
                <c:pt idx="464">
                  <c:v>0.30639596347623588</c:v>
                </c:pt>
                <c:pt idx="465">
                  <c:v>0.32612497531475659</c:v>
                </c:pt>
                <c:pt idx="466">
                  <c:v>0.34169094341588435</c:v>
                </c:pt>
                <c:pt idx="467">
                  <c:v>0.39106264735264684</c:v>
                </c:pt>
                <c:pt idx="468">
                  <c:v>0.36557925748117448</c:v>
                </c:pt>
                <c:pt idx="469">
                  <c:v>0.35045858654035866</c:v>
                </c:pt>
                <c:pt idx="470">
                  <c:v>0.40581292170055461</c:v>
                </c:pt>
                <c:pt idx="471">
                  <c:v>0.3965271541458204</c:v>
                </c:pt>
                <c:pt idx="472">
                  <c:v>0.40042139731050197</c:v>
                </c:pt>
                <c:pt idx="473">
                  <c:v>0.36821604449444045</c:v>
                </c:pt>
                <c:pt idx="474">
                  <c:v>0.38782749699144414</c:v>
                </c:pt>
                <c:pt idx="475">
                  <c:v>0.3909776153263822</c:v>
                </c:pt>
                <c:pt idx="476">
                  <c:v>0.40702957121475647</c:v>
                </c:pt>
                <c:pt idx="477">
                  <c:v>0.38927694531932788</c:v>
                </c:pt>
                <c:pt idx="478">
                  <c:v>0.38845959470007463</c:v>
                </c:pt>
                <c:pt idx="479">
                  <c:v>0.39873096045209833</c:v>
                </c:pt>
                <c:pt idx="480">
                  <c:v>0.42515096877718817</c:v>
                </c:pt>
                <c:pt idx="481">
                  <c:v>0.4198247115043241</c:v>
                </c:pt>
                <c:pt idx="482">
                  <c:v>0.43635977956133498</c:v>
                </c:pt>
                <c:pt idx="483">
                  <c:v>0.41240801510095126</c:v>
                </c:pt>
                <c:pt idx="484">
                  <c:v>0.38853166669267081</c:v>
                </c:pt>
                <c:pt idx="485">
                  <c:v>0.42207733181741647</c:v>
                </c:pt>
                <c:pt idx="486">
                  <c:v>0.39792177215471902</c:v>
                </c:pt>
                <c:pt idx="487">
                  <c:v>0.40436540271293619</c:v>
                </c:pt>
                <c:pt idx="488">
                  <c:v>0.39426914503494226</c:v>
                </c:pt>
                <c:pt idx="489">
                  <c:v>0.41753096277343804</c:v>
                </c:pt>
                <c:pt idx="490">
                  <c:v>0.42068472626214382</c:v>
                </c:pt>
                <c:pt idx="491">
                  <c:v>0.42235520670049764</c:v>
                </c:pt>
                <c:pt idx="492">
                  <c:v>0.44320498414757159</c:v>
                </c:pt>
                <c:pt idx="493">
                  <c:v>0.46042423153035417</c:v>
                </c:pt>
                <c:pt idx="494">
                  <c:v>0.46802333802554719</c:v>
                </c:pt>
                <c:pt idx="495">
                  <c:v>0.47252753307157613</c:v>
                </c:pt>
                <c:pt idx="496">
                  <c:v>0.58743340243712083</c:v>
                </c:pt>
                <c:pt idx="497">
                  <c:v>0.86480731878278982</c:v>
                </c:pt>
                <c:pt idx="498">
                  <c:v>1.0997830687657584</c:v>
                </c:pt>
                <c:pt idx="499">
                  <c:v>1.0078560516548762</c:v>
                </c:pt>
                <c:pt idx="500">
                  <c:v>1.7640091512729494</c:v>
                </c:pt>
                <c:pt idx="501">
                  <c:v>1.8975521174466436</c:v>
                </c:pt>
                <c:pt idx="502">
                  <c:v>1.6827838196999068</c:v>
                </c:pt>
                <c:pt idx="503">
                  <c:v>2.3815685865888003</c:v>
                </c:pt>
                <c:pt idx="504">
                  <c:v>2.4700131327363484</c:v>
                </c:pt>
                <c:pt idx="505">
                  <c:v>2.8391408296954079</c:v>
                </c:pt>
                <c:pt idx="506">
                  <c:v>1.646954849962079</c:v>
                </c:pt>
                <c:pt idx="507">
                  <c:v>3.5928829845626176</c:v>
                </c:pt>
                <c:pt idx="508">
                  <c:v>2.3665060437720764</c:v>
                </c:pt>
                <c:pt idx="509">
                  <c:v>2.3087581827564096</c:v>
                </c:pt>
                <c:pt idx="510">
                  <c:v>4.2057204234327568</c:v>
                </c:pt>
                <c:pt idx="511">
                  <c:v>3.7682777761093633</c:v>
                </c:pt>
                <c:pt idx="512">
                  <c:v>1.8714699384115852</c:v>
                </c:pt>
                <c:pt idx="513">
                  <c:v>1.978484647076495</c:v>
                </c:pt>
                <c:pt idx="514">
                  <c:v>1.7166087082842951</c:v>
                </c:pt>
                <c:pt idx="515">
                  <c:v>1.8496799588753721</c:v>
                </c:pt>
                <c:pt idx="516">
                  <c:v>3.2787081521492789</c:v>
                </c:pt>
                <c:pt idx="517">
                  <c:v>3.8912447733727484</c:v>
                </c:pt>
                <c:pt idx="518">
                  <c:v>2.4079525451566108</c:v>
                </c:pt>
                <c:pt idx="519">
                  <c:v>2.2040584570971911</c:v>
                </c:pt>
                <c:pt idx="520">
                  <c:v>1.9526324558466035</c:v>
                </c:pt>
                <c:pt idx="521">
                  <c:v>2.3376513444643754</c:v>
                </c:pt>
                <c:pt idx="522">
                  <c:v>2.218613089417798</c:v>
                </c:pt>
                <c:pt idx="523">
                  <c:v>2.70322306116898</c:v>
                </c:pt>
                <c:pt idx="524">
                  <c:v>2.3457882174659384</c:v>
                </c:pt>
                <c:pt idx="525">
                  <c:v>3.4353447511749513</c:v>
                </c:pt>
                <c:pt idx="526">
                  <c:v>3.3110926707245025</c:v>
                </c:pt>
                <c:pt idx="527">
                  <c:v>3.551717990657044</c:v>
                </c:pt>
                <c:pt idx="528">
                  <c:v>5.1260073785367677</c:v>
                </c:pt>
                <c:pt idx="529">
                  <c:v>5.9029373086149972</c:v>
                </c:pt>
                <c:pt idx="530">
                  <c:v>3.5596752006836763</c:v>
                </c:pt>
                <c:pt idx="531">
                  <c:v>2.9942453825739124</c:v>
                </c:pt>
                <c:pt idx="532">
                  <c:v>2.9098908249891808</c:v>
                </c:pt>
                <c:pt idx="533">
                  <c:v>4.9404566016813316</c:v>
                </c:pt>
                <c:pt idx="534">
                  <c:v>4.9763213089417118</c:v>
                </c:pt>
                <c:pt idx="535">
                  <c:v>5.6436769732155723</c:v>
                </c:pt>
                <c:pt idx="536">
                  <c:v>5.1258205333213009</c:v>
                </c:pt>
                <c:pt idx="537">
                  <c:v>5.0147783688332943</c:v>
                </c:pt>
                <c:pt idx="538">
                  <c:v>6.3794324027148246</c:v>
                </c:pt>
                <c:pt idx="539">
                  <c:v>7.6290801604709575</c:v>
                </c:pt>
                <c:pt idx="540">
                  <c:v>7.8737165197771075</c:v>
                </c:pt>
                <c:pt idx="541">
                  <c:v>6.3529861743940375</c:v>
                </c:pt>
                <c:pt idx="542">
                  <c:v>6.6173377477241608</c:v>
                </c:pt>
                <c:pt idx="543">
                  <c:v>6.3075345515352659</c:v>
                </c:pt>
                <c:pt idx="544">
                  <c:v>7.8758760253249687</c:v>
                </c:pt>
                <c:pt idx="545">
                  <c:v>7.1478474997447421</c:v>
                </c:pt>
                <c:pt idx="546">
                  <c:v>7.570444061340198</c:v>
                </c:pt>
                <c:pt idx="547">
                  <c:v>5.3027457429202336</c:v>
                </c:pt>
                <c:pt idx="548">
                  <c:v>5.566949590970804</c:v>
                </c:pt>
                <c:pt idx="549">
                  <c:v>6.0734677548378579</c:v>
                </c:pt>
                <c:pt idx="550">
                  <c:v>5.1033234814219846</c:v>
                </c:pt>
                <c:pt idx="551">
                  <c:v>3.0932217160975939</c:v>
                </c:pt>
                <c:pt idx="552">
                  <c:v>1.9111885927844519</c:v>
                </c:pt>
                <c:pt idx="553">
                  <c:v>1.2800566476373287</c:v>
                </c:pt>
                <c:pt idx="554">
                  <c:v>6.7413151907083524</c:v>
                </c:pt>
                <c:pt idx="555">
                  <c:v>4.5648040447023197</c:v>
                </c:pt>
                <c:pt idx="556">
                  <c:v>4.3171173887720293</c:v>
                </c:pt>
                <c:pt idx="557">
                  <c:v>5.5224007018287562</c:v>
                </c:pt>
                <c:pt idx="558">
                  <c:v>3.3363376147761969</c:v>
                </c:pt>
                <c:pt idx="559">
                  <c:v>5.5695591435159226</c:v>
                </c:pt>
                <c:pt idx="560">
                  <c:v>6.2073488985077807</c:v>
                </c:pt>
                <c:pt idx="561">
                  <c:v>7.5092130723532708</c:v>
                </c:pt>
                <c:pt idx="562">
                  <c:v>5.3445586754681917</c:v>
                </c:pt>
                <c:pt idx="563">
                  <c:v>6.5349330299328319</c:v>
                </c:pt>
                <c:pt idx="564">
                  <c:v>6.6372196099684473</c:v>
                </c:pt>
                <c:pt idx="565">
                  <c:v>4.8220635716902605</c:v>
                </c:pt>
                <c:pt idx="566">
                  <c:v>2.616120790201748</c:v>
                </c:pt>
                <c:pt idx="567">
                  <c:v>2.5213538702447247</c:v>
                </c:pt>
                <c:pt idx="568">
                  <c:v>3.607739802712695</c:v>
                </c:pt>
                <c:pt idx="569">
                  <c:v>5.5048904640136893</c:v>
                </c:pt>
                <c:pt idx="570">
                  <c:v>3.8404266639128326</c:v>
                </c:pt>
                <c:pt idx="571">
                  <c:v>6.0536501513763552</c:v>
                </c:pt>
                <c:pt idx="572">
                  <c:v>4.5365819556709486</c:v>
                </c:pt>
                <c:pt idx="573">
                  <c:v>6.2409968380699894</c:v>
                </c:pt>
                <c:pt idx="574">
                  <c:v>5.8254410680965929</c:v>
                </c:pt>
                <c:pt idx="575">
                  <c:v>6.4490519827650754</c:v>
                </c:pt>
                <c:pt idx="576">
                  <c:v>5.197858347425055</c:v>
                </c:pt>
                <c:pt idx="577">
                  <c:v>3.9526355240369515</c:v>
                </c:pt>
                <c:pt idx="578">
                  <c:v>4.6058732440260926</c:v>
                </c:pt>
                <c:pt idx="579">
                  <c:v>6.3045593390030463</c:v>
                </c:pt>
                <c:pt idx="580">
                  <c:v>5.5501868827096175</c:v>
                </c:pt>
                <c:pt idx="581">
                  <c:v>3.5238141284494651</c:v>
                </c:pt>
                <c:pt idx="582">
                  <c:v>5.5976846680780952</c:v>
                </c:pt>
                <c:pt idx="583">
                  <c:v>3.3853399148224828</c:v>
                </c:pt>
                <c:pt idx="584">
                  <c:v>6.6075267093127721</c:v>
                </c:pt>
                <c:pt idx="585">
                  <c:v>7.4084683649660139</c:v>
                </c:pt>
                <c:pt idx="586">
                  <c:v>6.2991460709172831</c:v>
                </c:pt>
                <c:pt idx="587">
                  <c:v>2.8235569919186743</c:v>
                </c:pt>
                <c:pt idx="588">
                  <c:v>3.0388908262230951</c:v>
                </c:pt>
                <c:pt idx="589">
                  <c:v>6.1185212369067159</c:v>
                </c:pt>
                <c:pt idx="590">
                  <c:v>2.6856072671249454</c:v>
                </c:pt>
                <c:pt idx="591">
                  <c:v>4.5270241130608841</c:v>
                </c:pt>
                <c:pt idx="592">
                  <c:v>6.1959882888102396</c:v>
                </c:pt>
                <c:pt idx="593">
                  <c:v>4.4781919934219649</c:v>
                </c:pt>
                <c:pt idx="594">
                  <c:v>2.7973520450348732</c:v>
                </c:pt>
                <c:pt idx="595">
                  <c:v>5.8027816242573245</c:v>
                </c:pt>
                <c:pt idx="596">
                  <c:v>7.4737522385073145</c:v>
                </c:pt>
                <c:pt idx="597">
                  <c:v>6.7032972868247276</c:v>
                </c:pt>
                <c:pt idx="598">
                  <c:v>5.3390879711397439</c:v>
                </c:pt>
                <c:pt idx="599">
                  <c:v>5.0410677601753662</c:v>
                </c:pt>
                <c:pt idx="600">
                  <c:v>6.9000381127345856</c:v>
                </c:pt>
                <c:pt idx="601">
                  <c:v>5.3327966139975587</c:v>
                </c:pt>
                <c:pt idx="602">
                  <c:v>4.7307544181435235</c:v>
                </c:pt>
                <c:pt idx="603">
                  <c:v>10.117614190355672</c:v>
                </c:pt>
                <c:pt idx="604">
                  <c:v>10.299815459908379</c:v>
                </c:pt>
                <c:pt idx="605">
                  <c:v>6.9902393701781858</c:v>
                </c:pt>
                <c:pt idx="606">
                  <c:v>4.9487972090000776</c:v>
                </c:pt>
                <c:pt idx="607">
                  <c:v>3.5191142524455876</c:v>
                </c:pt>
                <c:pt idx="608">
                  <c:v>3.8658189740530591</c:v>
                </c:pt>
                <c:pt idx="609">
                  <c:v>3.8885736551071748</c:v>
                </c:pt>
                <c:pt idx="610">
                  <c:v>8.0993083084982658</c:v>
                </c:pt>
                <c:pt idx="611">
                  <c:v>7.7353786990476348</c:v>
                </c:pt>
                <c:pt idx="612">
                  <c:v>7.5370000690490375</c:v>
                </c:pt>
                <c:pt idx="613">
                  <c:v>8.0334315928642592</c:v>
                </c:pt>
                <c:pt idx="614">
                  <c:v>4.455866139732545</c:v>
                </c:pt>
                <c:pt idx="615">
                  <c:v>5.6306682843336393</c:v>
                </c:pt>
                <c:pt idx="616">
                  <c:v>5.5130747454593676</c:v>
                </c:pt>
                <c:pt idx="617">
                  <c:v>3.1170834607504361</c:v>
                </c:pt>
                <c:pt idx="618">
                  <c:v>6.5928528826626369</c:v>
                </c:pt>
                <c:pt idx="619">
                  <c:v>6.1925353850469378</c:v>
                </c:pt>
                <c:pt idx="620">
                  <c:v>8.5611833316019403</c:v>
                </c:pt>
                <c:pt idx="621">
                  <c:v>7.2870861530471291</c:v>
                </c:pt>
                <c:pt idx="622">
                  <c:v>4.819270611213577</c:v>
                </c:pt>
                <c:pt idx="623">
                  <c:v>2.8625348462362976</c:v>
                </c:pt>
                <c:pt idx="624">
                  <c:v>6.4534603718012562</c:v>
                </c:pt>
                <c:pt idx="625">
                  <c:v>5.7866335090530523</c:v>
                </c:pt>
                <c:pt idx="626">
                  <c:v>6.6252066202386111</c:v>
                </c:pt>
                <c:pt idx="627">
                  <c:v>6.2997584832562676</c:v>
                </c:pt>
                <c:pt idx="628">
                  <c:v>5.5240174235544508</c:v>
                </c:pt>
                <c:pt idx="629">
                  <c:v>6.515031845946484</c:v>
                </c:pt>
                <c:pt idx="630">
                  <c:v>7.5828773674484706</c:v>
                </c:pt>
                <c:pt idx="631">
                  <c:v>8.0091953510658342</c:v>
                </c:pt>
                <c:pt idx="632">
                  <c:v>5.5942750610847973</c:v>
                </c:pt>
                <c:pt idx="633">
                  <c:v>3.0629846663987603</c:v>
                </c:pt>
                <c:pt idx="634">
                  <c:v>2.3021789726409003</c:v>
                </c:pt>
                <c:pt idx="635">
                  <c:v>3.3049382629015467</c:v>
                </c:pt>
                <c:pt idx="636">
                  <c:v>7.1117877268737084</c:v>
                </c:pt>
                <c:pt idx="637">
                  <c:v>3.9121317023547153</c:v>
                </c:pt>
                <c:pt idx="638">
                  <c:v>4.4492588648603277</c:v>
                </c:pt>
                <c:pt idx="639">
                  <c:v>5.6613055257212164</c:v>
                </c:pt>
                <c:pt idx="640">
                  <c:v>4.1123029228456449</c:v>
                </c:pt>
                <c:pt idx="641">
                  <c:v>2.9385676066173261</c:v>
                </c:pt>
                <c:pt idx="642">
                  <c:v>3.1911103392157636</c:v>
                </c:pt>
                <c:pt idx="643">
                  <c:v>2.0864302043283267</c:v>
                </c:pt>
                <c:pt idx="644">
                  <c:v>8.3455645103526201</c:v>
                </c:pt>
                <c:pt idx="645">
                  <c:v>8.9953066565394266</c:v>
                </c:pt>
                <c:pt idx="646">
                  <c:v>8.0719575170196229</c:v>
                </c:pt>
                <c:pt idx="647">
                  <c:v>3.8451617773782365</c:v>
                </c:pt>
                <c:pt idx="648">
                  <c:v>6.333369258555777</c:v>
                </c:pt>
                <c:pt idx="649">
                  <c:v>3.9150854955905312</c:v>
                </c:pt>
                <c:pt idx="650">
                  <c:v>3.2356329857410882</c:v>
                </c:pt>
                <c:pt idx="651">
                  <c:v>3.5470118045022203</c:v>
                </c:pt>
                <c:pt idx="652">
                  <c:v>4.1444654488964172</c:v>
                </c:pt>
                <c:pt idx="653">
                  <c:v>6.3331912136212924</c:v>
                </c:pt>
                <c:pt idx="654">
                  <c:v>4.4943346127844901</c:v>
                </c:pt>
                <c:pt idx="655">
                  <c:v>10.31923829110929</c:v>
                </c:pt>
                <c:pt idx="656">
                  <c:v>7.977794457810317</c:v>
                </c:pt>
                <c:pt idx="657">
                  <c:v>5.5939489417695114</c:v>
                </c:pt>
                <c:pt idx="658">
                  <c:v>6.1932398536304607</c:v>
                </c:pt>
                <c:pt idx="659">
                  <c:v>6.7062484014736796</c:v>
                </c:pt>
                <c:pt idx="660">
                  <c:v>5.0167736082956882</c:v>
                </c:pt>
                <c:pt idx="661">
                  <c:v>4.7836409210306075</c:v>
                </c:pt>
                <c:pt idx="662">
                  <c:v>4.5243350898239054</c:v>
                </c:pt>
                <c:pt idx="663">
                  <c:v>2.9808193391181237</c:v>
                </c:pt>
                <c:pt idx="664">
                  <c:v>3.4229828213879876</c:v>
                </c:pt>
                <c:pt idx="665">
                  <c:v>3.6055026377718069</c:v>
                </c:pt>
                <c:pt idx="666">
                  <c:v>4.3660575624311697</c:v>
                </c:pt>
                <c:pt idx="667">
                  <c:v>4.36837023000699</c:v>
                </c:pt>
                <c:pt idx="668">
                  <c:v>4.5482928286004647</c:v>
                </c:pt>
                <c:pt idx="669">
                  <c:v>4.2521160709131482</c:v>
                </c:pt>
                <c:pt idx="670">
                  <c:v>4.5377896083639513</c:v>
                </c:pt>
                <c:pt idx="671">
                  <c:v>4.561615647099881</c:v>
                </c:pt>
                <c:pt idx="672">
                  <c:v>4.1663745649932356</c:v>
                </c:pt>
                <c:pt idx="673">
                  <c:v>3.8641878558337672</c:v>
                </c:pt>
                <c:pt idx="674">
                  <c:v>4.097335317440165</c:v>
                </c:pt>
                <c:pt idx="675">
                  <c:v>3.1214456376404409</c:v>
                </c:pt>
                <c:pt idx="676">
                  <c:v>3.9041133225356517</c:v>
                </c:pt>
                <c:pt idx="677">
                  <c:v>3.4053850304627264</c:v>
                </c:pt>
                <c:pt idx="678">
                  <c:v>6.80883046477887</c:v>
                </c:pt>
                <c:pt idx="679">
                  <c:v>7.3131416556787894</c:v>
                </c:pt>
                <c:pt idx="680">
                  <c:v>7.0357043302143101</c:v>
                </c:pt>
                <c:pt idx="681">
                  <c:v>8.5240242790925898</c:v>
                </c:pt>
                <c:pt idx="682">
                  <c:v>7.9395378631185061</c:v>
                </c:pt>
                <c:pt idx="683">
                  <c:v>6.3799014222414296</c:v>
                </c:pt>
                <c:pt idx="684">
                  <c:v>5.4742581798864158</c:v>
                </c:pt>
                <c:pt idx="685">
                  <c:v>5.1810951915059018</c:v>
                </c:pt>
                <c:pt idx="686">
                  <c:v>4.1931752201164185</c:v>
                </c:pt>
                <c:pt idx="687">
                  <c:v>3.8609827045688716</c:v>
                </c:pt>
                <c:pt idx="688">
                  <c:v>3.7912122107164659</c:v>
                </c:pt>
                <c:pt idx="689">
                  <c:v>3.0311314188627758</c:v>
                </c:pt>
                <c:pt idx="690">
                  <c:v>2.6054255595928</c:v>
                </c:pt>
                <c:pt idx="691">
                  <c:v>2.2741198534303675</c:v>
                </c:pt>
                <c:pt idx="692">
                  <c:v>2.0743146183747063</c:v>
                </c:pt>
                <c:pt idx="693">
                  <c:v>1.7911462829054869</c:v>
                </c:pt>
                <c:pt idx="694">
                  <c:v>1.6588784077690155</c:v>
                </c:pt>
                <c:pt idx="695">
                  <c:v>1.4874615751024001</c:v>
                </c:pt>
                <c:pt idx="696">
                  <c:v>1.41992986186249</c:v>
                </c:pt>
                <c:pt idx="697">
                  <c:v>1.5136141823104521</c:v>
                </c:pt>
                <c:pt idx="698">
                  <c:v>1.3973344229023632</c:v>
                </c:pt>
                <c:pt idx="699">
                  <c:v>1.2701121560663498</c:v>
                </c:pt>
                <c:pt idx="700">
                  <c:v>1.2878350883345657</c:v>
                </c:pt>
                <c:pt idx="701">
                  <c:v>1.3494579092367731</c:v>
                </c:pt>
                <c:pt idx="702">
                  <c:v>1.3032567136984086</c:v>
                </c:pt>
                <c:pt idx="703">
                  <c:v>1.1837744296464781</c:v>
                </c:pt>
                <c:pt idx="704">
                  <c:v>1.2493716539301758</c:v>
                </c:pt>
                <c:pt idx="705">
                  <c:v>1.2750891558890975</c:v>
                </c:pt>
                <c:pt idx="706">
                  <c:v>1.2302783437140974</c:v>
                </c:pt>
                <c:pt idx="707">
                  <c:v>1.2758165867265858</c:v>
                </c:pt>
                <c:pt idx="708">
                  <c:v>1.2900595920926072</c:v>
                </c:pt>
                <c:pt idx="709">
                  <c:v>1.2196767727992941</c:v>
                </c:pt>
                <c:pt idx="710">
                  <c:v>1.1971507984124941</c:v>
                </c:pt>
                <c:pt idx="711">
                  <c:v>1.2329706903452586</c:v>
                </c:pt>
                <c:pt idx="712">
                  <c:v>1.2275931981043042</c:v>
                </c:pt>
                <c:pt idx="713">
                  <c:v>1.2336277152427799</c:v>
                </c:pt>
                <c:pt idx="714">
                  <c:v>1.2264682025420748</c:v>
                </c:pt>
                <c:pt idx="715">
                  <c:v>1.1831685553727267</c:v>
                </c:pt>
                <c:pt idx="716">
                  <c:v>1.148763056712121</c:v>
                </c:pt>
                <c:pt idx="717">
                  <c:v>1.2031576916354703</c:v>
                </c:pt>
                <c:pt idx="718">
                  <c:v>1.2014711555778268</c:v>
                </c:pt>
                <c:pt idx="719">
                  <c:v>1.2141269174772207</c:v>
                </c:pt>
                <c:pt idx="720">
                  <c:v>1.209706252041165</c:v>
                </c:pt>
                <c:pt idx="721">
                  <c:v>1.2039127761245605</c:v>
                </c:pt>
                <c:pt idx="722">
                  <c:v>1.2102888228717745</c:v>
                </c:pt>
                <c:pt idx="723">
                  <c:v>1.2066857812079723</c:v>
                </c:pt>
                <c:pt idx="724">
                  <c:v>1.2287208550561202</c:v>
                </c:pt>
                <c:pt idx="725">
                  <c:v>1.2331830383528475</c:v>
                </c:pt>
                <c:pt idx="726">
                  <c:v>1.2345010603126427</c:v>
                </c:pt>
                <c:pt idx="727">
                  <c:v>1.2347933616414508</c:v>
                </c:pt>
                <c:pt idx="728">
                  <c:v>1.2429509644936498</c:v>
                </c:pt>
                <c:pt idx="729">
                  <c:v>1.2623241974964339</c:v>
                </c:pt>
                <c:pt idx="730">
                  <c:v>1.2916977156050891</c:v>
                </c:pt>
                <c:pt idx="731">
                  <c:v>1.2982246350638715</c:v>
                </c:pt>
                <c:pt idx="732">
                  <c:v>1.3123435844798692</c:v>
                </c:pt>
                <c:pt idx="733">
                  <c:v>1.3128409743732861</c:v>
                </c:pt>
                <c:pt idx="734">
                  <c:v>1.3029412416613595</c:v>
                </c:pt>
                <c:pt idx="735">
                  <c:v>1.2955047219019966</c:v>
                </c:pt>
                <c:pt idx="736">
                  <c:v>1.4397694880490697</c:v>
                </c:pt>
                <c:pt idx="737">
                  <c:v>2.5040109474328442</c:v>
                </c:pt>
                <c:pt idx="738">
                  <c:v>2.6414294959022921</c:v>
                </c:pt>
                <c:pt idx="739">
                  <c:v>2.5788292501427001</c:v>
                </c:pt>
                <c:pt idx="740">
                  <c:v>3.1527251725679162</c:v>
                </c:pt>
                <c:pt idx="741">
                  <c:v>3.3566206039921442</c:v>
                </c:pt>
                <c:pt idx="742">
                  <c:v>2.9044335123237786</c:v>
                </c:pt>
                <c:pt idx="743">
                  <c:v>2.5216521858187235</c:v>
                </c:pt>
                <c:pt idx="744">
                  <c:v>3.5809540273869511</c:v>
                </c:pt>
                <c:pt idx="745">
                  <c:v>4.4186502531626477</c:v>
                </c:pt>
                <c:pt idx="746">
                  <c:v>3.4358605923459851</c:v>
                </c:pt>
                <c:pt idx="747">
                  <c:v>4.4901781084558889</c:v>
                </c:pt>
                <c:pt idx="748">
                  <c:v>4.9397224944400016</c:v>
                </c:pt>
                <c:pt idx="749">
                  <c:v>3.1558307401109986</c:v>
                </c:pt>
                <c:pt idx="750">
                  <c:v>2.6885000777150836</c:v>
                </c:pt>
                <c:pt idx="751">
                  <c:v>4.9303249536581939</c:v>
                </c:pt>
                <c:pt idx="752">
                  <c:v>4.6420529905981889</c:v>
                </c:pt>
                <c:pt idx="753">
                  <c:v>4.1946818100231154</c:v>
                </c:pt>
                <c:pt idx="754">
                  <c:v>5.2543905344234361</c:v>
                </c:pt>
                <c:pt idx="755">
                  <c:v>4.2469427039712349</c:v>
                </c:pt>
                <c:pt idx="756">
                  <c:v>3.9938159655381167</c:v>
                </c:pt>
                <c:pt idx="757">
                  <c:v>8.6077579632739649</c:v>
                </c:pt>
                <c:pt idx="758">
                  <c:v>6.9530345372963982</c:v>
                </c:pt>
                <c:pt idx="759">
                  <c:v>6.8321321849441841</c:v>
                </c:pt>
                <c:pt idx="760">
                  <c:v>6.9012730124347943</c:v>
                </c:pt>
                <c:pt idx="761">
                  <c:v>9.9538497728792095</c:v>
                </c:pt>
                <c:pt idx="762">
                  <c:v>7.2068880586018018</c:v>
                </c:pt>
                <c:pt idx="763">
                  <c:v>9.5775695385170501</c:v>
                </c:pt>
                <c:pt idx="764">
                  <c:v>7.629600936161407</c:v>
                </c:pt>
                <c:pt idx="765">
                  <c:v>7.132522658760843</c:v>
                </c:pt>
                <c:pt idx="766">
                  <c:v>5.6317480905025308</c:v>
                </c:pt>
                <c:pt idx="767">
                  <c:v>5.0933649078382492</c:v>
                </c:pt>
                <c:pt idx="768">
                  <c:v>7.3859519192000516</c:v>
                </c:pt>
                <c:pt idx="769">
                  <c:v>10.778227332413692</c:v>
                </c:pt>
                <c:pt idx="770">
                  <c:v>4.2130120921350933</c:v>
                </c:pt>
                <c:pt idx="771">
                  <c:v>5.4313979195245938</c:v>
                </c:pt>
                <c:pt idx="772">
                  <c:v>6.7922556627869284</c:v>
                </c:pt>
                <c:pt idx="773">
                  <c:v>13.671503148442687</c:v>
                </c:pt>
                <c:pt idx="774">
                  <c:v>8.9730531433050764</c:v>
                </c:pt>
                <c:pt idx="775">
                  <c:v>7.5918026229972124</c:v>
                </c:pt>
                <c:pt idx="776">
                  <c:v>13.172041690738789</c:v>
                </c:pt>
                <c:pt idx="777">
                  <c:v>11.865670077730917</c:v>
                </c:pt>
                <c:pt idx="778">
                  <c:v>9.3025917776811688</c:v>
                </c:pt>
                <c:pt idx="779">
                  <c:v>12.605992145674993</c:v>
                </c:pt>
                <c:pt idx="780">
                  <c:v>12.098180148556137</c:v>
                </c:pt>
                <c:pt idx="781">
                  <c:v>12.90892473367845</c:v>
                </c:pt>
                <c:pt idx="782">
                  <c:v>14.914516428703051</c:v>
                </c:pt>
                <c:pt idx="783">
                  <c:v>13.527759586355014</c:v>
                </c:pt>
                <c:pt idx="784">
                  <c:v>10.863644693127572</c:v>
                </c:pt>
                <c:pt idx="785">
                  <c:v>10.683368505534341</c:v>
                </c:pt>
                <c:pt idx="786">
                  <c:v>10.99739668740548</c:v>
                </c:pt>
                <c:pt idx="787">
                  <c:v>6.7627200241669794</c:v>
                </c:pt>
                <c:pt idx="788">
                  <c:v>12.863809044282704</c:v>
                </c:pt>
                <c:pt idx="789">
                  <c:v>17.237097658310251</c:v>
                </c:pt>
                <c:pt idx="790">
                  <c:v>15.922754759453428</c:v>
                </c:pt>
                <c:pt idx="791">
                  <c:v>16.533490182743204</c:v>
                </c:pt>
                <c:pt idx="792">
                  <c:v>12.649302126192197</c:v>
                </c:pt>
                <c:pt idx="793">
                  <c:v>11.480214350289931</c:v>
                </c:pt>
                <c:pt idx="794">
                  <c:v>10.676082808314568</c:v>
                </c:pt>
                <c:pt idx="795">
                  <c:v>10.019850214044846</c:v>
                </c:pt>
                <c:pt idx="796">
                  <c:v>11.46883114834627</c:v>
                </c:pt>
                <c:pt idx="797">
                  <c:v>11.821463715797609</c:v>
                </c:pt>
                <c:pt idx="798">
                  <c:v>13.834499538737644</c:v>
                </c:pt>
                <c:pt idx="799">
                  <c:v>12.717807780234535</c:v>
                </c:pt>
                <c:pt idx="800">
                  <c:v>11.823587919945943</c:v>
                </c:pt>
                <c:pt idx="801">
                  <c:v>9.7818202565272738</c:v>
                </c:pt>
                <c:pt idx="802">
                  <c:v>5.092435807023687</c:v>
                </c:pt>
                <c:pt idx="803">
                  <c:v>7.1537321293818064</c:v>
                </c:pt>
                <c:pt idx="804">
                  <c:v>6.9972534512441564</c:v>
                </c:pt>
                <c:pt idx="805">
                  <c:v>8.924878562201755</c:v>
                </c:pt>
                <c:pt idx="806">
                  <c:v>6.8927105784258202</c:v>
                </c:pt>
                <c:pt idx="807">
                  <c:v>7.6470655900784168</c:v>
                </c:pt>
                <c:pt idx="808">
                  <c:v>7.4784710152463019</c:v>
                </c:pt>
                <c:pt idx="809">
                  <c:v>10.584948066008948</c:v>
                </c:pt>
                <c:pt idx="810">
                  <c:v>8.9313942647382678</c:v>
                </c:pt>
                <c:pt idx="811">
                  <c:v>9.1245197463131653</c:v>
                </c:pt>
                <c:pt idx="812">
                  <c:v>10.810026575837528</c:v>
                </c:pt>
                <c:pt idx="813">
                  <c:v>10.94071511129936</c:v>
                </c:pt>
                <c:pt idx="814">
                  <c:v>12.581370759808975</c:v>
                </c:pt>
                <c:pt idx="815">
                  <c:v>16.799218012803042</c:v>
                </c:pt>
                <c:pt idx="816">
                  <c:v>15.67676914835079</c:v>
                </c:pt>
                <c:pt idx="817">
                  <c:v>14.809921541820636</c:v>
                </c:pt>
                <c:pt idx="818">
                  <c:v>16.165693399410365</c:v>
                </c:pt>
                <c:pt idx="819">
                  <c:v>12.021876004582788</c:v>
                </c:pt>
                <c:pt idx="820">
                  <c:v>13.805032623332325</c:v>
                </c:pt>
                <c:pt idx="821">
                  <c:v>12.015697969466622</c:v>
                </c:pt>
                <c:pt idx="822">
                  <c:v>10.783575447443827</c:v>
                </c:pt>
                <c:pt idx="823">
                  <c:v>9.9177450694956093</c:v>
                </c:pt>
                <c:pt idx="824">
                  <c:v>10.880456281864404</c:v>
                </c:pt>
                <c:pt idx="825">
                  <c:v>9.1243046823393676</c:v>
                </c:pt>
                <c:pt idx="826">
                  <c:v>9.3318501122531714</c:v>
                </c:pt>
                <c:pt idx="827">
                  <c:v>8.1616535298640649</c:v>
                </c:pt>
                <c:pt idx="828">
                  <c:v>8.7327514050006609</c:v>
                </c:pt>
                <c:pt idx="829">
                  <c:v>9.7986551011245542</c:v>
                </c:pt>
                <c:pt idx="830">
                  <c:v>9.9859891317856331</c:v>
                </c:pt>
                <c:pt idx="831">
                  <c:v>8.0747094691377761</c:v>
                </c:pt>
                <c:pt idx="832">
                  <c:v>8.9984689910851401</c:v>
                </c:pt>
                <c:pt idx="833">
                  <c:v>13.428390546450796</c:v>
                </c:pt>
                <c:pt idx="834">
                  <c:v>9.363433897807937</c:v>
                </c:pt>
                <c:pt idx="835">
                  <c:v>9.2207125785844664</c:v>
                </c:pt>
                <c:pt idx="836">
                  <c:v>11.682332773355341</c:v>
                </c:pt>
                <c:pt idx="837">
                  <c:v>12.714279601465783</c:v>
                </c:pt>
                <c:pt idx="838">
                  <c:v>13.02479115376638</c:v>
                </c:pt>
                <c:pt idx="839">
                  <c:v>11.869165441691166</c:v>
                </c:pt>
                <c:pt idx="840">
                  <c:v>11.843435777365652</c:v>
                </c:pt>
                <c:pt idx="841">
                  <c:v>12.380543388297937</c:v>
                </c:pt>
                <c:pt idx="842">
                  <c:v>11.886981720253642</c:v>
                </c:pt>
                <c:pt idx="843">
                  <c:v>12.257033543588037</c:v>
                </c:pt>
                <c:pt idx="844">
                  <c:v>10.552493929402596</c:v>
                </c:pt>
                <c:pt idx="845">
                  <c:v>14.292928012459683</c:v>
                </c:pt>
                <c:pt idx="846">
                  <c:v>9.5743131204516949</c:v>
                </c:pt>
                <c:pt idx="847">
                  <c:v>11.757648845136725</c:v>
                </c:pt>
                <c:pt idx="848">
                  <c:v>9.2470860346350552</c:v>
                </c:pt>
                <c:pt idx="849">
                  <c:v>8.6154831321071939</c:v>
                </c:pt>
                <c:pt idx="850">
                  <c:v>9.56072499646422</c:v>
                </c:pt>
                <c:pt idx="851">
                  <c:v>12.777570494113476</c:v>
                </c:pt>
                <c:pt idx="852">
                  <c:v>15.06397461195097</c:v>
                </c:pt>
                <c:pt idx="853">
                  <c:v>16.053938384583887</c:v>
                </c:pt>
                <c:pt idx="854">
                  <c:v>10.909105960141884</c:v>
                </c:pt>
                <c:pt idx="855">
                  <c:v>8.2867990461683245</c:v>
                </c:pt>
                <c:pt idx="856">
                  <c:v>9.2732760787419988</c:v>
                </c:pt>
                <c:pt idx="857">
                  <c:v>3.6677857683256154</c:v>
                </c:pt>
                <c:pt idx="858">
                  <c:v>6.6915498692699193</c:v>
                </c:pt>
                <c:pt idx="859">
                  <c:v>6.8628607999262741</c:v>
                </c:pt>
                <c:pt idx="860">
                  <c:v>4.0131831506578397</c:v>
                </c:pt>
                <c:pt idx="861">
                  <c:v>5.2203882272183417</c:v>
                </c:pt>
                <c:pt idx="862">
                  <c:v>9.3821814505399956</c:v>
                </c:pt>
                <c:pt idx="863">
                  <c:v>10.35207219946721</c:v>
                </c:pt>
                <c:pt idx="864">
                  <c:v>12.855284419764834</c:v>
                </c:pt>
                <c:pt idx="865">
                  <c:v>15.027594738351491</c:v>
                </c:pt>
                <c:pt idx="866">
                  <c:v>16.673769250707782</c:v>
                </c:pt>
                <c:pt idx="867">
                  <c:v>12.580530384413214</c:v>
                </c:pt>
                <c:pt idx="868">
                  <c:v>11.12296635886505</c:v>
                </c:pt>
                <c:pt idx="869">
                  <c:v>17.076846417462953</c:v>
                </c:pt>
                <c:pt idx="870">
                  <c:v>17.394983258206743</c:v>
                </c:pt>
                <c:pt idx="871">
                  <c:v>11.290649123415097</c:v>
                </c:pt>
                <c:pt idx="872">
                  <c:v>6.9436611736255589</c:v>
                </c:pt>
                <c:pt idx="873">
                  <c:v>7.4068397382370366</c:v>
                </c:pt>
                <c:pt idx="874">
                  <c:v>12.945821278898995</c:v>
                </c:pt>
                <c:pt idx="875">
                  <c:v>10.571489574633485</c:v>
                </c:pt>
                <c:pt idx="876">
                  <c:v>11.705331708467758</c:v>
                </c:pt>
                <c:pt idx="877">
                  <c:v>9.5361749553245385</c:v>
                </c:pt>
                <c:pt idx="878">
                  <c:v>7.6950168251080697</c:v>
                </c:pt>
                <c:pt idx="879">
                  <c:v>4.4487364738280855</c:v>
                </c:pt>
                <c:pt idx="880">
                  <c:v>9.4257276519112523</c:v>
                </c:pt>
                <c:pt idx="881">
                  <c:v>12.522732983846286</c:v>
                </c:pt>
                <c:pt idx="882">
                  <c:v>11.652886435177356</c:v>
                </c:pt>
                <c:pt idx="883">
                  <c:v>17.372000581827063</c:v>
                </c:pt>
                <c:pt idx="884">
                  <c:v>15.256256273293268</c:v>
                </c:pt>
                <c:pt idx="885">
                  <c:v>12.846110545954947</c:v>
                </c:pt>
                <c:pt idx="886">
                  <c:v>14.406108849824417</c:v>
                </c:pt>
                <c:pt idx="887">
                  <c:v>15.425972828029078</c:v>
                </c:pt>
                <c:pt idx="888">
                  <c:v>13.080892923858622</c:v>
                </c:pt>
                <c:pt idx="889">
                  <c:v>12.120557072204408</c:v>
                </c:pt>
                <c:pt idx="890">
                  <c:v>10.011799025424196</c:v>
                </c:pt>
                <c:pt idx="891">
                  <c:v>9.8562775511356051</c:v>
                </c:pt>
                <c:pt idx="892">
                  <c:v>12.027997431459214</c:v>
                </c:pt>
                <c:pt idx="893">
                  <c:v>10.73225615520691</c:v>
                </c:pt>
                <c:pt idx="894">
                  <c:v>9.6547263926224822</c:v>
                </c:pt>
                <c:pt idx="895">
                  <c:v>17.66376174147528</c:v>
                </c:pt>
                <c:pt idx="896">
                  <c:v>12.294070994139384</c:v>
                </c:pt>
                <c:pt idx="897">
                  <c:v>8.8514748595186266</c:v>
                </c:pt>
                <c:pt idx="898">
                  <c:v>13.69580138630141</c:v>
                </c:pt>
                <c:pt idx="899">
                  <c:v>11.895589396059748</c:v>
                </c:pt>
                <c:pt idx="900">
                  <c:v>13.355097893062162</c:v>
                </c:pt>
                <c:pt idx="901">
                  <c:v>13.574907888661858</c:v>
                </c:pt>
                <c:pt idx="902">
                  <c:v>13.490063713939538</c:v>
                </c:pt>
                <c:pt idx="903">
                  <c:v>13.658439837809954</c:v>
                </c:pt>
                <c:pt idx="904">
                  <c:v>12.393933804682799</c:v>
                </c:pt>
                <c:pt idx="905">
                  <c:v>12.961153863283037</c:v>
                </c:pt>
                <c:pt idx="906">
                  <c:v>12.278365147115533</c:v>
                </c:pt>
                <c:pt idx="907">
                  <c:v>11.7166195533134</c:v>
                </c:pt>
                <c:pt idx="908">
                  <c:v>9.3694169735423767</c:v>
                </c:pt>
                <c:pt idx="909">
                  <c:v>8.5921078037632057</c:v>
                </c:pt>
                <c:pt idx="910">
                  <c:v>10.447405974277313</c:v>
                </c:pt>
                <c:pt idx="911">
                  <c:v>16.873990017636398</c:v>
                </c:pt>
                <c:pt idx="912">
                  <c:v>16.806465985351082</c:v>
                </c:pt>
                <c:pt idx="913">
                  <c:v>13.99686709680612</c:v>
                </c:pt>
                <c:pt idx="914">
                  <c:v>13.624416246563065</c:v>
                </c:pt>
                <c:pt idx="915">
                  <c:v>15.697098941432031</c:v>
                </c:pt>
                <c:pt idx="916">
                  <c:v>10.800005912553001</c:v>
                </c:pt>
                <c:pt idx="917">
                  <c:v>4.6708318068679695</c:v>
                </c:pt>
                <c:pt idx="918">
                  <c:v>12.119716467968756</c:v>
                </c:pt>
                <c:pt idx="919">
                  <c:v>17.667554335538462</c:v>
                </c:pt>
                <c:pt idx="920">
                  <c:v>19.671263373918869</c:v>
                </c:pt>
                <c:pt idx="921">
                  <c:v>15.692081040428906</c:v>
                </c:pt>
                <c:pt idx="922">
                  <c:v>14.553341702612755</c:v>
                </c:pt>
                <c:pt idx="923">
                  <c:v>12.186120960636293</c:v>
                </c:pt>
                <c:pt idx="924">
                  <c:v>10.420506340826186</c:v>
                </c:pt>
                <c:pt idx="925">
                  <c:v>7.3220925150559442</c:v>
                </c:pt>
                <c:pt idx="926">
                  <c:v>6.8921233969521101</c:v>
                </c:pt>
                <c:pt idx="927">
                  <c:v>7.0059910573659572</c:v>
                </c:pt>
                <c:pt idx="928">
                  <c:v>6.440273257052997</c:v>
                </c:pt>
                <c:pt idx="929">
                  <c:v>7.1338221904751808</c:v>
                </c:pt>
                <c:pt idx="930">
                  <c:v>6.312428785688839</c:v>
                </c:pt>
                <c:pt idx="931">
                  <c:v>6.0371334451509888</c:v>
                </c:pt>
                <c:pt idx="932">
                  <c:v>7.2277237703686659</c:v>
                </c:pt>
                <c:pt idx="933">
                  <c:v>5.6657197667642549</c:v>
                </c:pt>
                <c:pt idx="934">
                  <c:v>3.4418531699015653</c:v>
                </c:pt>
                <c:pt idx="935">
                  <c:v>5.2805081199122199</c:v>
                </c:pt>
                <c:pt idx="936">
                  <c:v>4.6488404046170606</c:v>
                </c:pt>
                <c:pt idx="937">
                  <c:v>4.9402282060249991</c:v>
                </c:pt>
                <c:pt idx="938">
                  <c:v>4.5221713579763563</c:v>
                </c:pt>
                <c:pt idx="939">
                  <c:v>4.21630067653056</c:v>
                </c:pt>
                <c:pt idx="940">
                  <c:v>4.3428593744544886</c:v>
                </c:pt>
                <c:pt idx="941">
                  <c:v>3.6880152963556734</c:v>
                </c:pt>
                <c:pt idx="942">
                  <c:v>3.9896837379676864</c:v>
                </c:pt>
                <c:pt idx="943">
                  <c:v>3.689863939023752</c:v>
                </c:pt>
                <c:pt idx="944">
                  <c:v>3.2842661348721713</c:v>
                </c:pt>
                <c:pt idx="945">
                  <c:v>2.7847696861367788</c:v>
                </c:pt>
                <c:pt idx="946">
                  <c:v>2.5809509392905716</c:v>
                </c:pt>
                <c:pt idx="947">
                  <c:v>2.4996295394937085</c:v>
                </c:pt>
                <c:pt idx="948">
                  <c:v>2.592610173561416</c:v>
                </c:pt>
                <c:pt idx="949">
                  <c:v>2.6524139757342913</c:v>
                </c:pt>
                <c:pt idx="950">
                  <c:v>2.6999557185508172</c:v>
                </c:pt>
                <c:pt idx="951">
                  <c:v>2.4523740591843368</c:v>
                </c:pt>
                <c:pt idx="952">
                  <c:v>2.522082567322681</c:v>
                </c:pt>
                <c:pt idx="953">
                  <c:v>2.4986306363091959</c:v>
                </c:pt>
                <c:pt idx="954">
                  <c:v>2.4428743017478771</c:v>
                </c:pt>
                <c:pt idx="955">
                  <c:v>2.4399399985530867</c:v>
                </c:pt>
                <c:pt idx="956">
                  <c:v>2.4114072925516039</c:v>
                </c:pt>
                <c:pt idx="957">
                  <c:v>2.4516511348977255</c:v>
                </c:pt>
                <c:pt idx="958">
                  <c:v>2.4714598697615719</c:v>
                </c:pt>
                <c:pt idx="959">
                  <c:v>2.4768266098503133</c:v>
                </c:pt>
                <c:pt idx="960">
                  <c:v>2.3705824961718802</c:v>
                </c:pt>
                <c:pt idx="961">
                  <c:v>2.4087905531553822</c:v>
                </c:pt>
                <c:pt idx="962">
                  <c:v>2.4172917844176633</c:v>
                </c:pt>
                <c:pt idx="963">
                  <c:v>2.4101018505198413</c:v>
                </c:pt>
                <c:pt idx="964">
                  <c:v>2.3900753230126526</c:v>
                </c:pt>
                <c:pt idx="965">
                  <c:v>2.3873453722919491</c:v>
                </c:pt>
                <c:pt idx="966">
                  <c:v>2.351915796707893</c:v>
                </c:pt>
                <c:pt idx="967">
                  <c:v>2.3358739380343496</c:v>
                </c:pt>
                <c:pt idx="968">
                  <c:v>2.3381611890286313</c:v>
                </c:pt>
                <c:pt idx="969">
                  <c:v>2.3937391852748013</c:v>
                </c:pt>
                <c:pt idx="970">
                  <c:v>2.3953322724548309</c:v>
                </c:pt>
                <c:pt idx="971">
                  <c:v>2.4187012994371648</c:v>
                </c:pt>
                <c:pt idx="972">
                  <c:v>2.3892534901811091</c:v>
                </c:pt>
                <c:pt idx="973">
                  <c:v>2.3902860179949137</c:v>
                </c:pt>
                <c:pt idx="974">
                  <c:v>2.3941155747176479</c:v>
                </c:pt>
                <c:pt idx="975">
                  <c:v>2.3705264777102553</c:v>
                </c:pt>
                <c:pt idx="976">
                  <c:v>2.4304689756832309</c:v>
                </c:pt>
                <c:pt idx="977">
                  <c:v>3.0469548917331224</c:v>
                </c:pt>
                <c:pt idx="978">
                  <c:v>3.6532508235434746</c:v>
                </c:pt>
                <c:pt idx="979">
                  <c:v>3.8038957339777468</c:v>
                </c:pt>
                <c:pt idx="980">
                  <c:v>4.320752210892409</c:v>
                </c:pt>
                <c:pt idx="981">
                  <c:v>3.6188886742910875</c:v>
                </c:pt>
                <c:pt idx="982">
                  <c:v>4.1585482842521841</c:v>
                </c:pt>
                <c:pt idx="983">
                  <c:v>6.1547744069680332</c:v>
                </c:pt>
                <c:pt idx="984">
                  <c:v>6.0474410297497672</c:v>
                </c:pt>
                <c:pt idx="985">
                  <c:v>5.8138418566029859</c:v>
                </c:pt>
                <c:pt idx="986">
                  <c:v>6.8129737687202541</c:v>
                </c:pt>
                <c:pt idx="987">
                  <c:v>8.9046913899673221</c:v>
                </c:pt>
                <c:pt idx="988">
                  <c:v>10.052659766240591</c:v>
                </c:pt>
                <c:pt idx="989">
                  <c:v>8.8514341931516647</c:v>
                </c:pt>
                <c:pt idx="990">
                  <c:v>9.4121746586164683</c:v>
                </c:pt>
                <c:pt idx="991">
                  <c:v>8.0781288958205355</c:v>
                </c:pt>
                <c:pt idx="992">
                  <c:v>7.3203419849172002</c:v>
                </c:pt>
                <c:pt idx="993">
                  <c:v>7.2618597400220359</c:v>
                </c:pt>
                <c:pt idx="994">
                  <c:v>11.719751253593881</c:v>
                </c:pt>
                <c:pt idx="995">
                  <c:v>9.3634747379102041</c:v>
                </c:pt>
                <c:pt idx="996">
                  <c:v>9.946378831109314</c:v>
                </c:pt>
                <c:pt idx="997">
                  <c:v>10.170516406990615</c:v>
                </c:pt>
                <c:pt idx="998">
                  <c:v>8.412019298702301</c:v>
                </c:pt>
                <c:pt idx="999">
                  <c:v>8.0067455091694661</c:v>
                </c:pt>
                <c:pt idx="1000">
                  <c:v>6.4881653680724742</c:v>
                </c:pt>
                <c:pt idx="1001">
                  <c:v>8.7120007392972436</c:v>
                </c:pt>
                <c:pt idx="1002">
                  <c:v>8.4113313948798059</c:v>
                </c:pt>
                <c:pt idx="1003">
                  <c:v>6.2036072272771641</c:v>
                </c:pt>
                <c:pt idx="1004">
                  <c:v>4.0660377975971551</c:v>
                </c:pt>
                <c:pt idx="1005">
                  <c:v>5.3743912782809655</c:v>
                </c:pt>
                <c:pt idx="1006">
                  <c:v>9.1381048592191547</c:v>
                </c:pt>
                <c:pt idx="1007">
                  <c:v>8.7218636887901333</c:v>
                </c:pt>
                <c:pt idx="1008">
                  <c:v>9.8517274349211537</c:v>
                </c:pt>
                <c:pt idx="1009">
                  <c:v>11.931198598873237</c:v>
                </c:pt>
                <c:pt idx="1010">
                  <c:v>12.996597437566837</c:v>
                </c:pt>
                <c:pt idx="1011">
                  <c:v>14.395838818092122</c:v>
                </c:pt>
                <c:pt idx="1012">
                  <c:v>11.302439713628177</c:v>
                </c:pt>
                <c:pt idx="1013">
                  <c:v>10.080493428328385</c:v>
                </c:pt>
                <c:pt idx="1014">
                  <c:v>10.467336521314463</c:v>
                </c:pt>
                <c:pt idx="1015">
                  <c:v>14.524250519464232</c:v>
                </c:pt>
                <c:pt idx="1016">
                  <c:v>9.5990083319684949</c:v>
                </c:pt>
                <c:pt idx="1017">
                  <c:v>9.9375151672987716</c:v>
                </c:pt>
                <c:pt idx="1018">
                  <c:v>16.160291510729905</c:v>
                </c:pt>
                <c:pt idx="1019">
                  <c:v>17.122610727609931</c:v>
                </c:pt>
                <c:pt idx="1020">
                  <c:v>18.567969643629713</c:v>
                </c:pt>
                <c:pt idx="1021">
                  <c:v>20.98539520479633</c:v>
                </c:pt>
                <c:pt idx="1022">
                  <c:v>19.006067766334933</c:v>
                </c:pt>
                <c:pt idx="1023">
                  <c:v>16.482219064856217</c:v>
                </c:pt>
                <c:pt idx="1024">
                  <c:v>16.196040386037637</c:v>
                </c:pt>
                <c:pt idx="1025">
                  <c:v>17.469702013805243</c:v>
                </c:pt>
                <c:pt idx="1026">
                  <c:v>17.301068178515454</c:v>
                </c:pt>
                <c:pt idx="1027">
                  <c:v>18.215744541180669</c:v>
                </c:pt>
                <c:pt idx="1028">
                  <c:v>18.400417226251253</c:v>
                </c:pt>
                <c:pt idx="1029">
                  <c:v>17.434425445239498</c:v>
                </c:pt>
                <c:pt idx="1030">
                  <c:v>16.040177455924407</c:v>
                </c:pt>
                <c:pt idx="1031">
                  <c:v>14.907161357846732</c:v>
                </c:pt>
                <c:pt idx="1032">
                  <c:v>15.861100762885938</c:v>
                </c:pt>
                <c:pt idx="1033">
                  <c:v>16.690805700855847</c:v>
                </c:pt>
                <c:pt idx="1034">
                  <c:v>18.065046710305456</c:v>
                </c:pt>
                <c:pt idx="1035">
                  <c:v>16.722891017662345</c:v>
                </c:pt>
                <c:pt idx="1036">
                  <c:v>12.620108634061467</c:v>
                </c:pt>
                <c:pt idx="1037">
                  <c:v>20.999962216370662</c:v>
                </c:pt>
                <c:pt idx="1038">
                  <c:v>14.920480741560372</c:v>
                </c:pt>
                <c:pt idx="1039">
                  <c:v>13.562928806945617</c:v>
                </c:pt>
                <c:pt idx="1040">
                  <c:v>16.631945785823945</c:v>
                </c:pt>
                <c:pt idx="1041">
                  <c:v>11.881730593717377</c:v>
                </c:pt>
                <c:pt idx="1042">
                  <c:v>10.9423449548958</c:v>
                </c:pt>
                <c:pt idx="1043">
                  <c:v>13.667063376153054</c:v>
                </c:pt>
                <c:pt idx="1044">
                  <c:v>8.577457891200968</c:v>
                </c:pt>
                <c:pt idx="1045">
                  <c:v>7.2010291406400135</c:v>
                </c:pt>
                <c:pt idx="1046">
                  <c:v>8.9879305395896392</c:v>
                </c:pt>
                <c:pt idx="1047">
                  <c:v>18.379699058672983</c:v>
                </c:pt>
                <c:pt idx="1048">
                  <c:v>19.283856777498563</c:v>
                </c:pt>
                <c:pt idx="1049">
                  <c:v>18.474883136415787</c:v>
                </c:pt>
                <c:pt idx="1050">
                  <c:v>16.648287040071175</c:v>
                </c:pt>
                <c:pt idx="1051">
                  <c:v>10.259900611219718</c:v>
                </c:pt>
                <c:pt idx="1052">
                  <c:v>13.171737572419106</c:v>
                </c:pt>
                <c:pt idx="1053">
                  <c:v>10.791297937267984</c:v>
                </c:pt>
                <c:pt idx="1054">
                  <c:v>12.727711978301414</c:v>
                </c:pt>
                <c:pt idx="1055">
                  <c:v>14.179504068391857</c:v>
                </c:pt>
                <c:pt idx="1056">
                  <c:v>17.445779246870043</c:v>
                </c:pt>
                <c:pt idx="1057">
                  <c:v>17.822593816241827</c:v>
                </c:pt>
                <c:pt idx="1058">
                  <c:v>16.83017177044055</c:v>
                </c:pt>
                <c:pt idx="1059">
                  <c:v>13.996889266195044</c:v>
                </c:pt>
                <c:pt idx="1060">
                  <c:v>15.681463639141057</c:v>
                </c:pt>
                <c:pt idx="1061">
                  <c:v>10.823686683792422</c:v>
                </c:pt>
                <c:pt idx="1062">
                  <c:v>13.939420940323677</c:v>
                </c:pt>
                <c:pt idx="1063">
                  <c:v>11.911399518125965</c:v>
                </c:pt>
                <c:pt idx="1064">
                  <c:v>13.372837223824796</c:v>
                </c:pt>
                <c:pt idx="1065">
                  <c:v>17.231534524306646</c:v>
                </c:pt>
                <c:pt idx="1066">
                  <c:v>12.029159799543521</c:v>
                </c:pt>
                <c:pt idx="1067">
                  <c:v>14.38918876589883</c:v>
                </c:pt>
                <c:pt idx="1068">
                  <c:v>15.308693130468464</c:v>
                </c:pt>
                <c:pt idx="1069">
                  <c:v>15.075053619207013</c:v>
                </c:pt>
                <c:pt idx="1070">
                  <c:v>9.3391010479594527</c:v>
                </c:pt>
                <c:pt idx="1071">
                  <c:v>6.357718506236953</c:v>
                </c:pt>
                <c:pt idx="1072">
                  <c:v>8.8377691801573182</c:v>
                </c:pt>
                <c:pt idx="1073">
                  <c:v>7.2313515576687077</c:v>
                </c:pt>
                <c:pt idx="1074">
                  <c:v>12.501368443052618</c:v>
                </c:pt>
                <c:pt idx="1075">
                  <c:v>19.575393719050449</c:v>
                </c:pt>
                <c:pt idx="1076">
                  <c:v>21.253523895152682</c:v>
                </c:pt>
                <c:pt idx="1077">
                  <c:v>16.885304988618579</c:v>
                </c:pt>
                <c:pt idx="1078">
                  <c:v>23.604405305864027</c:v>
                </c:pt>
                <c:pt idx="1079">
                  <c:v>17.303242624967041</c:v>
                </c:pt>
                <c:pt idx="1080">
                  <c:v>14.877895408063813</c:v>
                </c:pt>
                <c:pt idx="1081">
                  <c:v>16.892710015448699</c:v>
                </c:pt>
                <c:pt idx="1082">
                  <c:v>10.736204950404248</c:v>
                </c:pt>
                <c:pt idx="1083">
                  <c:v>11.817591796479777</c:v>
                </c:pt>
                <c:pt idx="1084">
                  <c:v>16.137722791509081</c:v>
                </c:pt>
                <c:pt idx="1085">
                  <c:v>18.50551254122761</c:v>
                </c:pt>
                <c:pt idx="1086">
                  <c:v>15.301528861232605</c:v>
                </c:pt>
                <c:pt idx="1087">
                  <c:v>18.351243640804647</c:v>
                </c:pt>
                <c:pt idx="1088">
                  <c:v>16.997375534197758</c:v>
                </c:pt>
                <c:pt idx="1089">
                  <c:v>15.184522229888476</c:v>
                </c:pt>
                <c:pt idx="1090">
                  <c:v>16.713728583286859</c:v>
                </c:pt>
                <c:pt idx="1091">
                  <c:v>16.967132238359962</c:v>
                </c:pt>
                <c:pt idx="1092">
                  <c:v>15.139406579554382</c:v>
                </c:pt>
                <c:pt idx="1093">
                  <c:v>13.264988797187517</c:v>
                </c:pt>
                <c:pt idx="1094">
                  <c:v>15.221912826684747</c:v>
                </c:pt>
                <c:pt idx="1095">
                  <c:v>17.083067008361741</c:v>
                </c:pt>
                <c:pt idx="1096">
                  <c:v>18.191388092862237</c:v>
                </c:pt>
                <c:pt idx="1097">
                  <c:v>17.991497120976739</c:v>
                </c:pt>
                <c:pt idx="1098">
                  <c:v>13.188910739215199</c:v>
                </c:pt>
                <c:pt idx="1099">
                  <c:v>11.514828655139752</c:v>
                </c:pt>
                <c:pt idx="1100">
                  <c:v>12.815578545461436</c:v>
                </c:pt>
                <c:pt idx="1101">
                  <c:v>13.24751426021794</c:v>
                </c:pt>
                <c:pt idx="1102">
                  <c:v>10.557992618767164</c:v>
                </c:pt>
                <c:pt idx="1103">
                  <c:v>8.2225940386561618</c:v>
                </c:pt>
                <c:pt idx="1104">
                  <c:v>10.71213776410913</c:v>
                </c:pt>
                <c:pt idx="1105">
                  <c:v>9.6873046767719462</c:v>
                </c:pt>
                <c:pt idx="1106">
                  <c:v>8.3539200868124723</c:v>
                </c:pt>
                <c:pt idx="1107">
                  <c:v>8.1005649901297101</c:v>
                </c:pt>
                <c:pt idx="1108">
                  <c:v>6.3765461686943192</c:v>
                </c:pt>
                <c:pt idx="1109">
                  <c:v>5.1513890457733584</c:v>
                </c:pt>
                <c:pt idx="1110">
                  <c:v>4.0179816629495324</c:v>
                </c:pt>
                <c:pt idx="1111">
                  <c:v>8.2071861005109668</c:v>
                </c:pt>
                <c:pt idx="1112">
                  <c:v>5.4774178314141668</c:v>
                </c:pt>
                <c:pt idx="1113">
                  <c:v>3.7979158091065668</c:v>
                </c:pt>
                <c:pt idx="1114">
                  <c:v>3.808404806328447</c:v>
                </c:pt>
                <c:pt idx="1115">
                  <c:v>12.010473309759128</c:v>
                </c:pt>
                <c:pt idx="1116">
                  <c:v>10.659692230660934</c:v>
                </c:pt>
                <c:pt idx="1117">
                  <c:v>12.817840617493159</c:v>
                </c:pt>
                <c:pt idx="1118">
                  <c:v>9.6730625259319307</c:v>
                </c:pt>
                <c:pt idx="1119">
                  <c:v>14.389809549600619</c:v>
                </c:pt>
                <c:pt idx="1120">
                  <c:v>15.655715836488326</c:v>
                </c:pt>
                <c:pt idx="1121">
                  <c:v>7.7195851093731838</c:v>
                </c:pt>
                <c:pt idx="1122">
                  <c:v>8.1954606081083838</c:v>
                </c:pt>
                <c:pt idx="1123">
                  <c:v>9.2703464781660809</c:v>
                </c:pt>
                <c:pt idx="1124">
                  <c:v>9.2632319386785404</c:v>
                </c:pt>
                <c:pt idx="1125">
                  <c:v>8.2005527397929878</c:v>
                </c:pt>
                <c:pt idx="1126">
                  <c:v>5.9606070857238898</c:v>
                </c:pt>
                <c:pt idx="1127">
                  <c:v>4.8755264939808862</c:v>
                </c:pt>
                <c:pt idx="1128">
                  <c:v>7.3057366481357295</c:v>
                </c:pt>
                <c:pt idx="1129">
                  <c:v>11.258476348631474</c:v>
                </c:pt>
                <c:pt idx="1130">
                  <c:v>13.20721193322475</c:v>
                </c:pt>
                <c:pt idx="1131">
                  <c:v>17.072524451720682</c:v>
                </c:pt>
                <c:pt idx="1132">
                  <c:v>11.224297138302674</c:v>
                </c:pt>
                <c:pt idx="1133">
                  <c:v>16.948730863238904</c:v>
                </c:pt>
                <c:pt idx="1134">
                  <c:v>12.326220695404711</c:v>
                </c:pt>
                <c:pt idx="1135">
                  <c:v>12.143284369336749</c:v>
                </c:pt>
                <c:pt idx="1136">
                  <c:v>11.107409502499365</c:v>
                </c:pt>
                <c:pt idx="1137">
                  <c:v>8.9770836323648915</c:v>
                </c:pt>
                <c:pt idx="1138">
                  <c:v>6.6113871478679975</c:v>
                </c:pt>
                <c:pt idx="1139">
                  <c:v>6.3851531319539134</c:v>
                </c:pt>
                <c:pt idx="1140">
                  <c:v>9.4021966434884359</c:v>
                </c:pt>
                <c:pt idx="1141">
                  <c:v>16.976769525940284</c:v>
                </c:pt>
                <c:pt idx="1142">
                  <c:v>12.516529017907663</c:v>
                </c:pt>
                <c:pt idx="1143">
                  <c:v>13.365120809712462</c:v>
                </c:pt>
                <c:pt idx="1144">
                  <c:v>11.959164017558477</c:v>
                </c:pt>
                <c:pt idx="1145">
                  <c:v>18.29744296856558</c:v>
                </c:pt>
                <c:pt idx="1146">
                  <c:v>19.219956772246181</c:v>
                </c:pt>
                <c:pt idx="1147">
                  <c:v>18.811556181044253</c:v>
                </c:pt>
                <c:pt idx="1148">
                  <c:v>16.097523596268882</c:v>
                </c:pt>
                <c:pt idx="1149">
                  <c:v>15.427116077981751</c:v>
                </c:pt>
                <c:pt idx="1150">
                  <c:v>16.331267036378485</c:v>
                </c:pt>
                <c:pt idx="1151">
                  <c:v>13.765108180474828</c:v>
                </c:pt>
                <c:pt idx="1152">
                  <c:v>12.193865350596333</c:v>
                </c:pt>
                <c:pt idx="1153">
                  <c:v>9.4365435558037891</c:v>
                </c:pt>
                <c:pt idx="1154">
                  <c:v>7.3779980832423426</c:v>
                </c:pt>
                <c:pt idx="1155">
                  <c:v>8.0221191404296732</c:v>
                </c:pt>
                <c:pt idx="1156">
                  <c:v>19.003033943976089</c:v>
                </c:pt>
                <c:pt idx="1157">
                  <c:v>19.266242061829921</c:v>
                </c:pt>
                <c:pt idx="1158">
                  <c:v>17.683406277187796</c:v>
                </c:pt>
                <c:pt idx="1159">
                  <c:v>10.13488734763156</c:v>
                </c:pt>
                <c:pt idx="1160">
                  <c:v>10.438316602806863</c:v>
                </c:pt>
                <c:pt idx="1161">
                  <c:v>11.581971585164164</c:v>
                </c:pt>
                <c:pt idx="1162">
                  <c:v>11.232450197235089</c:v>
                </c:pt>
                <c:pt idx="1163">
                  <c:v>10.095005643714682</c:v>
                </c:pt>
                <c:pt idx="1164">
                  <c:v>8.2125248883978088</c:v>
                </c:pt>
                <c:pt idx="1165">
                  <c:v>6.8322099285068933</c:v>
                </c:pt>
                <c:pt idx="1166">
                  <c:v>6.0068372919735546</c:v>
                </c:pt>
                <c:pt idx="1167">
                  <c:v>4.430711162590284</c:v>
                </c:pt>
                <c:pt idx="1168">
                  <c:v>6.5104935376362967</c:v>
                </c:pt>
                <c:pt idx="1169">
                  <c:v>5.6251984465091827</c:v>
                </c:pt>
                <c:pt idx="1170">
                  <c:v>4.9636690067531575</c:v>
                </c:pt>
                <c:pt idx="1171">
                  <c:v>5.014083535133695</c:v>
                </c:pt>
                <c:pt idx="1172">
                  <c:v>4.8579350463424991</c:v>
                </c:pt>
                <c:pt idx="1173">
                  <c:v>4.7429426735510871</c:v>
                </c:pt>
                <c:pt idx="1174">
                  <c:v>4.0134914946224569</c:v>
                </c:pt>
                <c:pt idx="1175">
                  <c:v>3.9666319609720335</c:v>
                </c:pt>
                <c:pt idx="1176">
                  <c:v>3.6135189636050447</c:v>
                </c:pt>
                <c:pt idx="1177">
                  <c:v>3.3825547490818564</c:v>
                </c:pt>
                <c:pt idx="1178">
                  <c:v>3.4657991064633853</c:v>
                </c:pt>
                <c:pt idx="1179">
                  <c:v>3.34811713944142</c:v>
                </c:pt>
                <c:pt idx="1180">
                  <c:v>3.0653408831171736</c:v>
                </c:pt>
                <c:pt idx="1181">
                  <c:v>2.82679836898998</c:v>
                </c:pt>
                <c:pt idx="1182">
                  <c:v>2.7318895899708706</c:v>
                </c:pt>
                <c:pt idx="1183">
                  <c:v>2.8133978073660026</c:v>
                </c:pt>
                <c:pt idx="1184">
                  <c:v>2.6749813806527967</c:v>
                </c:pt>
                <c:pt idx="1185">
                  <c:v>2.7793918958799901</c:v>
                </c:pt>
                <c:pt idx="1186">
                  <c:v>2.6867658565767449</c:v>
                </c:pt>
                <c:pt idx="1187">
                  <c:v>2.6573012797933226</c:v>
                </c:pt>
                <c:pt idx="1188">
                  <c:v>2.5405424619649453</c:v>
                </c:pt>
                <c:pt idx="1189">
                  <c:v>2.4927318620937888</c:v>
                </c:pt>
                <c:pt idx="1190">
                  <c:v>2.4329837228113216</c:v>
                </c:pt>
                <c:pt idx="1191">
                  <c:v>2.4482445822168186</c:v>
                </c:pt>
                <c:pt idx="1192">
                  <c:v>2.337472190199974</c:v>
                </c:pt>
                <c:pt idx="1193">
                  <c:v>2.2564432333105344</c:v>
                </c:pt>
                <c:pt idx="1194">
                  <c:v>2.3117930234219597</c:v>
                </c:pt>
                <c:pt idx="1195">
                  <c:v>2.2862727389810877</c:v>
                </c:pt>
                <c:pt idx="1196">
                  <c:v>2.2694705067537346</c:v>
                </c:pt>
                <c:pt idx="1197">
                  <c:v>2.2688932226050729</c:v>
                </c:pt>
                <c:pt idx="1198">
                  <c:v>2.2447842457150591</c:v>
                </c:pt>
                <c:pt idx="1199">
                  <c:v>2.188656286069024</c:v>
                </c:pt>
                <c:pt idx="1200">
                  <c:v>2.1761455837676413</c:v>
                </c:pt>
                <c:pt idx="1201">
                  <c:v>2.1924927409838646</c:v>
                </c:pt>
                <c:pt idx="1202">
                  <c:v>2.1986538328541028</c:v>
                </c:pt>
                <c:pt idx="1203">
                  <c:v>2.1614324585459088</c:v>
                </c:pt>
                <c:pt idx="1204">
                  <c:v>2.1680802134014465</c:v>
                </c:pt>
                <c:pt idx="1205">
                  <c:v>2.2358411502112929</c:v>
                </c:pt>
                <c:pt idx="1206">
                  <c:v>2.2676596752901679</c:v>
                </c:pt>
                <c:pt idx="1207">
                  <c:v>2.3155254113451207</c:v>
                </c:pt>
                <c:pt idx="1208">
                  <c:v>2.3188231286372263</c:v>
                </c:pt>
                <c:pt idx="1209">
                  <c:v>2.3876854311802309</c:v>
                </c:pt>
                <c:pt idx="1210">
                  <c:v>2.4329330000907423</c:v>
                </c:pt>
                <c:pt idx="1211">
                  <c:v>2.4751839316453306</c:v>
                </c:pt>
                <c:pt idx="1212">
                  <c:v>2.4834939749074469</c:v>
                </c:pt>
                <c:pt idx="1213">
                  <c:v>2.5157589722945684</c:v>
                </c:pt>
                <c:pt idx="1214">
                  <c:v>2.5533936202343566</c:v>
                </c:pt>
                <c:pt idx="1215">
                  <c:v>2.5826562549826404</c:v>
                </c:pt>
                <c:pt idx="1216">
                  <c:v>2.6444458707042373</c:v>
                </c:pt>
                <c:pt idx="1217">
                  <c:v>3.198997446009666</c:v>
                </c:pt>
                <c:pt idx="1218">
                  <c:v>4.0878533607865641</c:v>
                </c:pt>
                <c:pt idx="1219">
                  <c:v>4.7424313255627677</c:v>
                </c:pt>
                <c:pt idx="1220">
                  <c:v>4.3396126910113182</c:v>
                </c:pt>
                <c:pt idx="1221">
                  <c:v>4.1827072673915495</c:v>
                </c:pt>
                <c:pt idx="1222">
                  <c:v>5.4523586593413391</c:v>
                </c:pt>
                <c:pt idx="1223">
                  <c:v>5.5143921502972981</c:v>
                </c:pt>
                <c:pt idx="1224">
                  <c:v>6.6842786498680473</c:v>
                </c:pt>
                <c:pt idx="1225">
                  <c:v>5.7852882445709302</c:v>
                </c:pt>
                <c:pt idx="1226">
                  <c:v>6.0117171164605798</c:v>
                </c:pt>
                <c:pt idx="1227">
                  <c:v>5.8521860678623199</c:v>
                </c:pt>
                <c:pt idx="1228">
                  <c:v>7.3065204714522274</c:v>
                </c:pt>
                <c:pt idx="1229">
                  <c:v>8.5502782892740932</c:v>
                </c:pt>
                <c:pt idx="1230">
                  <c:v>6.9469285887516889</c:v>
                </c:pt>
                <c:pt idx="1231">
                  <c:v>5.7221447121862941</c:v>
                </c:pt>
                <c:pt idx="1232">
                  <c:v>5.4453679006917222</c:v>
                </c:pt>
                <c:pt idx="1233">
                  <c:v>9.7815536298039074</c:v>
                </c:pt>
                <c:pt idx="1234">
                  <c:v>8.8576464958741941</c:v>
                </c:pt>
                <c:pt idx="1235">
                  <c:v>5.9801574323472773</c:v>
                </c:pt>
                <c:pt idx="1236">
                  <c:v>7.7560093645681727</c:v>
                </c:pt>
                <c:pt idx="1237">
                  <c:v>11.276945314843367</c:v>
                </c:pt>
                <c:pt idx="1238">
                  <c:v>10.676551242636634</c:v>
                </c:pt>
                <c:pt idx="1239">
                  <c:v>18.517655637200669</c:v>
                </c:pt>
                <c:pt idx="1240">
                  <c:v>16.946295165290294</c:v>
                </c:pt>
                <c:pt idx="1241">
                  <c:v>16.261718096021593</c:v>
                </c:pt>
                <c:pt idx="1242">
                  <c:v>19.236670062472715</c:v>
                </c:pt>
                <c:pt idx="1243">
                  <c:v>18.365262063608846</c:v>
                </c:pt>
                <c:pt idx="1244">
                  <c:v>14.494849809833143</c:v>
                </c:pt>
                <c:pt idx="1245">
                  <c:v>17.452391057295092</c:v>
                </c:pt>
                <c:pt idx="1246">
                  <c:v>11.955467747285875</c:v>
                </c:pt>
                <c:pt idx="1247">
                  <c:v>13.12427274603164</c:v>
                </c:pt>
                <c:pt idx="1248">
                  <c:v>6.8200101626701315</c:v>
                </c:pt>
                <c:pt idx="1249">
                  <c:v>8.2214680528448056</c:v>
                </c:pt>
                <c:pt idx="1250">
                  <c:v>8.5844147228602345</c:v>
                </c:pt>
                <c:pt idx="1251">
                  <c:v>6.780124224728068</c:v>
                </c:pt>
                <c:pt idx="1252">
                  <c:v>5.9274739658146114</c:v>
                </c:pt>
                <c:pt idx="1253">
                  <c:v>13.311162900793406</c:v>
                </c:pt>
                <c:pt idx="1254">
                  <c:v>9.4736968285266787</c:v>
                </c:pt>
                <c:pt idx="1255">
                  <c:v>7.6221256586551434</c:v>
                </c:pt>
                <c:pt idx="1256">
                  <c:v>8.8722809153662254</c:v>
                </c:pt>
                <c:pt idx="1257">
                  <c:v>14.517384468314331</c:v>
                </c:pt>
                <c:pt idx="1258">
                  <c:v>13.29493775288968</c:v>
                </c:pt>
                <c:pt idx="1259">
                  <c:v>14.53823606214838</c:v>
                </c:pt>
                <c:pt idx="1260">
                  <c:v>12.386742356630487</c:v>
                </c:pt>
                <c:pt idx="1261">
                  <c:v>8.8606784671546706</c:v>
                </c:pt>
                <c:pt idx="1262">
                  <c:v>8.5183511530984681</c:v>
                </c:pt>
                <c:pt idx="1263">
                  <c:v>11.588724901090641</c:v>
                </c:pt>
                <c:pt idx="1264">
                  <c:v>15.67341734971528</c:v>
                </c:pt>
                <c:pt idx="1265">
                  <c:v>14.080316329295172</c:v>
                </c:pt>
                <c:pt idx="1266">
                  <c:v>15.868907447896408</c:v>
                </c:pt>
                <c:pt idx="1267">
                  <c:v>13.997984300918187</c:v>
                </c:pt>
                <c:pt idx="1268">
                  <c:v>21.634547696792239</c:v>
                </c:pt>
                <c:pt idx="1269">
                  <c:v>18.23280365432889</c:v>
                </c:pt>
                <c:pt idx="1270">
                  <c:v>22.260899955259262</c:v>
                </c:pt>
                <c:pt idx="1271">
                  <c:v>26.464186181988236</c:v>
                </c:pt>
                <c:pt idx="1272">
                  <c:v>23.119546787744905</c:v>
                </c:pt>
                <c:pt idx="1273">
                  <c:v>23.167492104980891</c:v>
                </c:pt>
                <c:pt idx="1274">
                  <c:v>19.264428492846474</c:v>
                </c:pt>
                <c:pt idx="1275">
                  <c:v>25.930085049598205</c:v>
                </c:pt>
                <c:pt idx="1276">
                  <c:v>23.108347268218289</c:v>
                </c:pt>
                <c:pt idx="1277">
                  <c:v>20.22158598613828</c:v>
                </c:pt>
                <c:pt idx="1278">
                  <c:v>19.748078639810952</c:v>
                </c:pt>
                <c:pt idx="1279">
                  <c:v>18.142040535569659</c:v>
                </c:pt>
                <c:pt idx="1280">
                  <c:v>16.755491948169553</c:v>
                </c:pt>
                <c:pt idx="1281">
                  <c:v>13.899793512970948</c:v>
                </c:pt>
                <c:pt idx="1282">
                  <c:v>11.800834399459825</c:v>
                </c:pt>
                <c:pt idx="1283">
                  <c:v>6.3698799514021687</c:v>
                </c:pt>
                <c:pt idx="1284">
                  <c:v>6.7898165281394469</c:v>
                </c:pt>
                <c:pt idx="1285">
                  <c:v>5.6333838555733156</c:v>
                </c:pt>
                <c:pt idx="1286">
                  <c:v>11.264282116195524</c:v>
                </c:pt>
                <c:pt idx="1287">
                  <c:v>11.156350397443193</c:v>
                </c:pt>
                <c:pt idx="1288">
                  <c:v>11.161000187626458</c:v>
                </c:pt>
                <c:pt idx="1289">
                  <c:v>10.84586976100389</c:v>
                </c:pt>
                <c:pt idx="1290">
                  <c:v>11.552822107475203</c:v>
                </c:pt>
                <c:pt idx="1291">
                  <c:v>16.371764644704211</c:v>
                </c:pt>
                <c:pt idx="1292">
                  <c:v>16.755029601046413</c:v>
                </c:pt>
                <c:pt idx="1293">
                  <c:v>15.58608339397578</c:v>
                </c:pt>
                <c:pt idx="1294">
                  <c:v>14.735232306274604</c:v>
                </c:pt>
                <c:pt idx="1295">
                  <c:v>14.105687708820259</c:v>
                </c:pt>
                <c:pt idx="1296">
                  <c:v>13.065123837500581</c:v>
                </c:pt>
                <c:pt idx="1297">
                  <c:v>13.483885648457672</c:v>
                </c:pt>
                <c:pt idx="1298">
                  <c:v>12.981329762463389</c:v>
                </c:pt>
                <c:pt idx="1299">
                  <c:v>12.9881109438873</c:v>
                </c:pt>
                <c:pt idx="1300">
                  <c:v>16.284809224464315</c:v>
                </c:pt>
                <c:pt idx="1301">
                  <c:v>12.914996736109142</c:v>
                </c:pt>
                <c:pt idx="1302">
                  <c:v>12.710381860654095</c:v>
                </c:pt>
                <c:pt idx="1303">
                  <c:v>14.054132571950618</c:v>
                </c:pt>
                <c:pt idx="1304">
                  <c:v>15.217966596183707</c:v>
                </c:pt>
                <c:pt idx="1305">
                  <c:v>17.973872196974138</c:v>
                </c:pt>
                <c:pt idx="1306">
                  <c:v>17.042308822009367</c:v>
                </c:pt>
                <c:pt idx="1307">
                  <c:v>13.634631531654707</c:v>
                </c:pt>
                <c:pt idx="1308">
                  <c:v>13.443814536988208</c:v>
                </c:pt>
                <c:pt idx="1309">
                  <c:v>11.333159355531564</c:v>
                </c:pt>
                <c:pt idx="1310">
                  <c:v>12.698999519510835</c:v>
                </c:pt>
                <c:pt idx="1311">
                  <c:v>14.328053245652095</c:v>
                </c:pt>
                <c:pt idx="1312">
                  <c:v>12.6433269880322</c:v>
                </c:pt>
                <c:pt idx="1313">
                  <c:v>10.302937585518846</c:v>
                </c:pt>
                <c:pt idx="1314">
                  <c:v>9.8912750973876307</c:v>
                </c:pt>
                <c:pt idx="1315">
                  <c:v>12.504707348139876</c:v>
                </c:pt>
                <c:pt idx="1316">
                  <c:v>18.791392014346574</c:v>
                </c:pt>
                <c:pt idx="1317">
                  <c:v>16.502865553195633</c:v>
                </c:pt>
                <c:pt idx="1318">
                  <c:v>11.815828725487354</c:v>
                </c:pt>
                <c:pt idx="1319">
                  <c:v>10.931130801815536</c:v>
                </c:pt>
                <c:pt idx="1320">
                  <c:v>8.1230955071789239</c:v>
                </c:pt>
                <c:pt idx="1321">
                  <c:v>8.7019527885390247</c:v>
                </c:pt>
                <c:pt idx="1322">
                  <c:v>10.342213566741821</c:v>
                </c:pt>
                <c:pt idx="1323">
                  <c:v>15.217972069054753</c:v>
                </c:pt>
                <c:pt idx="1324">
                  <c:v>14.974970663461617</c:v>
                </c:pt>
                <c:pt idx="1325">
                  <c:v>15.666579675869951</c:v>
                </c:pt>
                <c:pt idx="1326">
                  <c:v>12.313335496830646</c:v>
                </c:pt>
                <c:pt idx="1327">
                  <c:v>17.265209114878111</c:v>
                </c:pt>
                <c:pt idx="1328">
                  <c:v>20.546216660548399</c:v>
                </c:pt>
                <c:pt idx="1329">
                  <c:v>19.329661228714734</c:v>
                </c:pt>
                <c:pt idx="1330">
                  <c:v>25.411310407375055</c:v>
                </c:pt>
                <c:pt idx="1331">
                  <c:v>22.337578059853115</c:v>
                </c:pt>
                <c:pt idx="1332">
                  <c:v>20.266730829957314</c:v>
                </c:pt>
                <c:pt idx="1333">
                  <c:v>21.755805733069742</c:v>
                </c:pt>
                <c:pt idx="1334">
                  <c:v>17.695318159299578</c:v>
                </c:pt>
                <c:pt idx="1335">
                  <c:v>15.836495745544344</c:v>
                </c:pt>
                <c:pt idx="1336">
                  <c:v>13.681711680083064</c:v>
                </c:pt>
                <c:pt idx="1337">
                  <c:v>16.445467991404694</c:v>
                </c:pt>
                <c:pt idx="1338">
                  <c:v>14.926435320167286</c:v>
                </c:pt>
                <c:pt idx="1339">
                  <c:v>10.754673701579087</c:v>
                </c:pt>
                <c:pt idx="1340">
                  <c:v>10.887203951162739</c:v>
                </c:pt>
                <c:pt idx="1341">
                  <c:v>16.582955215480489</c:v>
                </c:pt>
                <c:pt idx="1342">
                  <c:v>20.878132419569262</c:v>
                </c:pt>
                <c:pt idx="1343">
                  <c:v>16.565189000121595</c:v>
                </c:pt>
                <c:pt idx="1344">
                  <c:v>15.469659455568829</c:v>
                </c:pt>
                <c:pt idx="1345">
                  <c:v>14.147201435394575</c:v>
                </c:pt>
                <c:pt idx="1346">
                  <c:v>17.598263332941212</c:v>
                </c:pt>
                <c:pt idx="1347">
                  <c:v>16.509055159956844</c:v>
                </c:pt>
                <c:pt idx="1348">
                  <c:v>16.650442655242724</c:v>
                </c:pt>
                <c:pt idx="1349">
                  <c:v>10.701910132037307</c:v>
                </c:pt>
                <c:pt idx="1350">
                  <c:v>15.001783592983898</c:v>
                </c:pt>
                <c:pt idx="1351">
                  <c:v>12.200341833733175</c:v>
                </c:pt>
                <c:pt idx="1352">
                  <c:v>18.63141563517453</c:v>
                </c:pt>
                <c:pt idx="1353">
                  <c:v>16.325947595399814</c:v>
                </c:pt>
                <c:pt idx="1354">
                  <c:v>14.395072815019351</c:v>
                </c:pt>
                <c:pt idx="1355">
                  <c:v>10.201491651549222</c:v>
                </c:pt>
                <c:pt idx="1356">
                  <c:v>10.155157213012679</c:v>
                </c:pt>
                <c:pt idx="1357">
                  <c:v>14.005041221593251</c:v>
                </c:pt>
                <c:pt idx="1358">
                  <c:v>19.986740747857802</c:v>
                </c:pt>
                <c:pt idx="1359">
                  <c:v>24.785745397684323</c:v>
                </c:pt>
                <c:pt idx="1360">
                  <c:v>29.400565192976302</c:v>
                </c:pt>
                <c:pt idx="1361">
                  <c:v>21.462173442517397</c:v>
                </c:pt>
                <c:pt idx="1362">
                  <c:v>24.658741989913892</c:v>
                </c:pt>
                <c:pt idx="1363">
                  <c:v>18.053090669308137</c:v>
                </c:pt>
                <c:pt idx="1364">
                  <c:v>15.665471841474766</c:v>
                </c:pt>
                <c:pt idx="1365">
                  <c:v>9.8520160633765457</c:v>
                </c:pt>
                <c:pt idx="1366">
                  <c:v>16.851222949134314</c:v>
                </c:pt>
                <c:pt idx="1367">
                  <c:v>15.198736113785172</c:v>
                </c:pt>
                <c:pt idx="1368">
                  <c:v>20.676627281960748</c:v>
                </c:pt>
                <c:pt idx="1369">
                  <c:v>17.935115032947724</c:v>
                </c:pt>
                <c:pt idx="1370">
                  <c:v>19.712064757064574</c:v>
                </c:pt>
                <c:pt idx="1371">
                  <c:v>21.246015055595567</c:v>
                </c:pt>
                <c:pt idx="1372">
                  <c:v>20.154250267232598</c:v>
                </c:pt>
                <c:pt idx="1373">
                  <c:v>17.154695748472125</c:v>
                </c:pt>
                <c:pt idx="1374">
                  <c:v>17.275412617287223</c:v>
                </c:pt>
                <c:pt idx="1375">
                  <c:v>23.084185364187924</c:v>
                </c:pt>
                <c:pt idx="1376">
                  <c:v>23.201890430225447</c:v>
                </c:pt>
                <c:pt idx="1377">
                  <c:v>26.816675882275476</c:v>
                </c:pt>
                <c:pt idx="1378">
                  <c:v>21.970811927809908</c:v>
                </c:pt>
                <c:pt idx="1379">
                  <c:v>17.581285028894765</c:v>
                </c:pt>
                <c:pt idx="1380">
                  <c:v>11.14753418560117</c:v>
                </c:pt>
                <c:pt idx="1381">
                  <c:v>17.86813740658777</c:v>
                </c:pt>
                <c:pt idx="1382">
                  <c:v>12.215982968731554</c:v>
                </c:pt>
                <c:pt idx="1383">
                  <c:v>14.23642536158779</c:v>
                </c:pt>
                <c:pt idx="1384">
                  <c:v>20.031605928114725</c:v>
                </c:pt>
                <c:pt idx="1385">
                  <c:v>22.420904412710286</c:v>
                </c:pt>
                <c:pt idx="1386">
                  <c:v>19.3756792604179</c:v>
                </c:pt>
                <c:pt idx="1387">
                  <c:v>27.53234612436485</c:v>
                </c:pt>
                <c:pt idx="1388">
                  <c:v>21.408607719780182</c:v>
                </c:pt>
                <c:pt idx="1389">
                  <c:v>22.460678433761892</c:v>
                </c:pt>
                <c:pt idx="1390">
                  <c:v>18.484197189529795</c:v>
                </c:pt>
                <c:pt idx="1391">
                  <c:v>12.962158923588362</c:v>
                </c:pt>
                <c:pt idx="1392">
                  <c:v>13.728515922960083</c:v>
                </c:pt>
                <c:pt idx="1393">
                  <c:v>25.195217604223053</c:v>
                </c:pt>
                <c:pt idx="1394">
                  <c:v>19.47456594094853</c:v>
                </c:pt>
                <c:pt idx="1395">
                  <c:v>12.795242324874822</c:v>
                </c:pt>
                <c:pt idx="1396">
                  <c:v>11.42060365856452</c:v>
                </c:pt>
                <c:pt idx="1397">
                  <c:v>23.922785427106618</c:v>
                </c:pt>
                <c:pt idx="1398">
                  <c:v>23.550179317934827</c:v>
                </c:pt>
                <c:pt idx="1399">
                  <c:v>15.768936577729564</c:v>
                </c:pt>
                <c:pt idx="1400">
                  <c:v>20.209759435809673</c:v>
                </c:pt>
                <c:pt idx="1401">
                  <c:v>15.211485746652119</c:v>
                </c:pt>
                <c:pt idx="1402">
                  <c:v>17.295207625038223</c:v>
                </c:pt>
                <c:pt idx="1403">
                  <c:v>16.753009538597961</c:v>
                </c:pt>
                <c:pt idx="1404">
                  <c:v>10.699053309753115</c:v>
                </c:pt>
                <c:pt idx="1405">
                  <c:v>11.236136639350248</c:v>
                </c:pt>
                <c:pt idx="1406">
                  <c:v>14.093500498484623</c:v>
                </c:pt>
                <c:pt idx="1407">
                  <c:v>13.957360146928032</c:v>
                </c:pt>
                <c:pt idx="1408">
                  <c:v>12.851720019561053</c:v>
                </c:pt>
                <c:pt idx="1409">
                  <c:v>10.277871004666761</c:v>
                </c:pt>
                <c:pt idx="1410">
                  <c:v>8.9841096973994787</c:v>
                </c:pt>
                <c:pt idx="1411">
                  <c:v>8.5580366882603833</c:v>
                </c:pt>
                <c:pt idx="1412">
                  <c:v>9.231862219746489</c:v>
                </c:pt>
                <c:pt idx="1413">
                  <c:v>8.5216812895504859</c:v>
                </c:pt>
                <c:pt idx="1414">
                  <c:v>7.2522275567541534</c:v>
                </c:pt>
                <c:pt idx="1415">
                  <c:v>6.839779884091679</c:v>
                </c:pt>
                <c:pt idx="1416">
                  <c:v>5.9070511215147947</c:v>
                </c:pt>
                <c:pt idx="1417">
                  <c:v>5.9579322916256894</c:v>
                </c:pt>
                <c:pt idx="1418">
                  <c:v>5.8308889274163551</c:v>
                </c:pt>
                <c:pt idx="1419">
                  <c:v>5.568438721020053</c:v>
                </c:pt>
                <c:pt idx="1420">
                  <c:v>5.0752436376613304</c:v>
                </c:pt>
                <c:pt idx="1421">
                  <c:v>4.3340502735842668</c:v>
                </c:pt>
                <c:pt idx="1422">
                  <c:v>4.3716481152911602</c:v>
                </c:pt>
                <c:pt idx="1423">
                  <c:v>4.1331707723969764</c:v>
                </c:pt>
                <c:pt idx="1424">
                  <c:v>3.8689749416114139</c:v>
                </c:pt>
                <c:pt idx="1425">
                  <c:v>3.6986618557156792</c:v>
                </c:pt>
                <c:pt idx="1426">
                  <c:v>3.8877142069586812</c:v>
                </c:pt>
                <c:pt idx="1427">
                  <c:v>3.9888867644895298</c:v>
                </c:pt>
                <c:pt idx="1428">
                  <c:v>3.9811577166714796</c:v>
                </c:pt>
                <c:pt idx="1429">
                  <c:v>4.0253225665461301</c:v>
                </c:pt>
                <c:pt idx="1430">
                  <c:v>4.1013907679237622</c:v>
                </c:pt>
                <c:pt idx="1431">
                  <c:v>3.8721861765219301</c:v>
                </c:pt>
                <c:pt idx="1432">
                  <c:v>3.8416431260283934</c:v>
                </c:pt>
                <c:pt idx="1433">
                  <c:v>3.8907835547868364</c:v>
                </c:pt>
                <c:pt idx="1434">
                  <c:v>3.9030748462870801</c:v>
                </c:pt>
                <c:pt idx="1435">
                  <c:v>3.9006015920396098</c:v>
                </c:pt>
                <c:pt idx="1436">
                  <c:v>3.8599715598994444</c:v>
                </c:pt>
                <c:pt idx="1437">
                  <c:v>3.8130895553298405</c:v>
                </c:pt>
                <c:pt idx="1438">
                  <c:v>3.8584821009988612</c:v>
                </c:pt>
                <c:pt idx="1439">
                  <c:v>3.8474382027059328</c:v>
                </c:pt>
                <c:pt idx="1440">
                  <c:v>3.7964564402352408</c:v>
                </c:pt>
                <c:pt idx="1441">
                  <c:v>3.7429022392428402</c:v>
                </c:pt>
                <c:pt idx="1442">
                  <c:v>3.7294954001324765</c:v>
                </c:pt>
                <c:pt idx="1443">
                  <c:v>3.7403972741774427</c:v>
                </c:pt>
                <c:pt idx="1444">
                  <c:v>3.7754768434279606</c:v>
                </c:pt>
                <c:pt idx="1445">
                  <c:v>3.8328850064353825</c:v>
                </c:pt>
                <c:pt idx="1446">
                  <c:v>3.8781588946609324</c:v>
                </c:pt>
                <c:pt idx="1447">
                  <c:v>3.8788553467231757</c:v>
                </c:pt>
                <c:pt idx="1448">
                  <c:v>3.8933896222826614</c:v>
                </c:pt>
                <c:pt idx="1449">
                  <c:v>3.9341537464401055</c:v>
                </c:pt>
                <c:pt idx="1450">
                  <c:v>3.8428341285581258</c:v>
                </c:pt>
                <c:pt idx="1451">
                  <c:v>3.900880621350411</c:v>
                </c:pt>
                <c:pt idx="1452">
                  <c:v>3.883200825464983</c:v>
                </c:pt>
                <c:pt idx="1453">
                  <c:v>3.8711512644196699</c:v>
                </c:pt>
                <c:pt idx="1454">
                  <c:v>3.8329432926778706</c:v>
                </c:pt>
                <c:pt idx="1455">
                  <c:v>3.8276569327037491</c:v>
                </c:pt>
                <c:pt idx="1456">
                  <c:v>3.895860768332815</c:v>
                </c:pt>
                <c:pt idx="1457">
                  <c:v>4.4048252693041468</c:v>
                </c:pt>
                <c:pt idx="1458">
                  <c:v>4.7040257381756989</c:v>
                </c:pt>
                <c:pt idx="1459">
                  <c:v>5.9593520813163821</c:v>
                </c:pt>
                <c:pt idx="1460">
                  <c:v>7.7639327024527693</c:v>
                </c:pt>
                <c:pt idx="1461">
                  <c:v>7.1470274047721887</c:v>
                </c:pt>
                <c:pt idx="1462">
                  <c:v>7.2902397228189582</c:v>
                </c:pt>
                <c:pt idx="1463">
                  <c:v>6.9069937400663362</c:v>
                </c:pt>
                <c:pt idx="1464">
                  <c:v>7.2057422924302061</c:v>
                </c:pt>
                <c:pt idx="1465">
                  <c:v>8.3716524136301818</c:v>
                </c:pt>
                <c:pt idx="1466">
                  <c:v>8.5703434093279185</c:v>
                </c:pt>
                <c:pt idx="1467">
                  <c:v>7.1536514661688084</c:v>
                </c:pt>
                <c:pt idx="1468">
                  <c:v>6.6367668546001068</c:v>
                </c:pt>
                <c:pt idx="1469">
                  <c:v>11.894118805510612</c:v>
                </c:pt>
                <c:pt idx="1470">
                  <c:v>12.303099464603505</c:v>
                </c:pt>
                <c:pt idx="1471">
                  <c:v>14.532355892778515</c:v>
                </c:pt>
                <c:pt idx="1472">
                  <c:v>20.750069299360952</c:v>
                </c:pt>
                <c:pt idx="1473">
                  <c:v>16.688650957888296</c:v>
                </c:pt>
                <c:pt idx="1474">
                  <c:v>16.35135270013286</c:v>
                </c:pt>
                <c:pt idx="1475">
                  <c:v>17.70738981392951</c:v>
                </c:pt>
                <c:pt idx="1476">
                  <c:v>14.832087326400611</c:v>
                </c:pt>
                <c:pt idx="1477">
                  <c:v>20.698019199531458</c:v>
                </c:pt>
                <c:pt idx="1478">
                  <c:v>21.176670529624165</c:v>
                </c:pt>
                <c:pt idx="1479">
                  <c:v>23.136695724251311</c:v>
                </c:pt>
                <c:pt idx="1480">
                  <c:v>27.495258852305881</c:v>
                </c:pt>
                <c:pt idx="1481">
                  <c:v>26.134743754501176</c:v>
                </c:pt>
                <c:pt idx="1482">
                  <c:v>16.180840215579462</c:v>
                </c:pt>
                <c:pt idx="1483">
                  <c:v>17.251720796608939</c:v>
                </c:pt>
                <c:pt idx="1484">
                  <c:v>22.518721347269334</c:v>
                </c:pt>
                <c:pt idx="1485">
                  <c:v>28.276071229349608</c:v>
                </c:pt>
                <c:pt idx="1486">
                  <c:v>20.824326442350085</c:v>
                </c:pt>
                <c:pt idx="1487">
                  <c:v>22.10073957901907</c:v>
                </c:pt>
                <c:pt idx="1488">
                  <c:v>21.805464063647673</c:v>
                </c:pt>
                <c:pt idx="1489">
                  <c:v>18.827392661748277</c:v>
                </c:pt>
                <c:pt idx="1490">
                  <c:v>26.563804109605016</c:v>
                </c:pt>
                <c:pt idx="1491">
                  <c:v>33.855871125070571</c:v>
                </c:pt>
                <c:pt idx="1492">
                  <c:v>29.051659381695238</c:v>
                </c:pt>
                <c:pt idx="1493">
                  <c:v>30.12188623089672</c:v>
                </c:pt>
                <c:pt idx="1494">
                  <c:v>23.821234037344308</c:v>
                </c:pt>
                <c:pt idx="1495">
                  <c:v>19.711846324389114</c:v>
                </c:pt>
                <c:pt idx="1496">
                  <c:v>29.338888654314598</c:v>
                </c:pt>
                <c:pt idx="1497">
                  <c:v>23.281782937689954</c:v>
                </c:pt>
                <c:pt idx="1498">
                  <c:v>24.912412362248958</c:v>
                </c:pt>
                <c:pt idx="1499">
                  <c:v>26.639726707416557</c:v>
                </c:pt>
                <c:pt idx="1500">
                  <c:v>39.590157285635165</c:v>
                </c:pt>
                <c:pt idx="1501">
                  <c:v>35.732984470385929</c:v>
                </c:pt>
                <c:pt idx="1502">
                  <c:v>31.206462841428497</c:v>
                </c:pt>
                <c:pt idx="1503">
                  <c:v>30.49172912758139</c:v>
                </c:pt>
                <c:pt idx="1504">
                  <c:v>29.335195745297405</c:v>
                </c:pt>
                <c:pt idx="1505">
                  <c:v>25.448441109426089</c:v>
                </c:pt>
                <c:pt idx="1506">
                  <c:v>19.772155238125688</c:v>
                </c:pt>
                <c:pt idx="1507">
                  <c:v>16.640964009874793</c:v>
                </c:pt>
                <c:pt idx="1508">
                  <c:v>9.1042447144262244</c:v>
                </c:pt>
                <c:pt idx="1509">
                  <c:v>16.723141081591976</c:v>
                </c:pt>
                <c:pt idx="1510">
                  <c:v>22.080656794687236</c:v>
                </c:pt>
                <c:pt idx="1511">
                  <c:v>14.242029596422812</c:v>
                </c:pt>
                <c:pt idx="1512">
                  <c:v>13.899655448382465</c:v>
                </c:pt>
                <c:pt idx="1513">
                  <c:v>18.363535788579288</c:v>
                </c:pt>
                <c:pt idx="1514">
                  <c:v>34.811486063689991</c:v>
                </c:pt>
                <c:pt idx="1515">
                  <c:v>32.622537818967359</c:v>
                </c:pt>
                <c:pt idx="1516">
                  <c:v>33.917232002300949</c:v>
                </c:pt>
                <c:pt idx="1517">
                  <c:v>34.879239908751771</c:v>
                </c:pt>
                <c:pt idx="1518">
                  <c:v>32.616565659220221</c:v>
                </c:pt>
                <c:pt idx="1519">
                  <c:v>25.254933104409616</c:v>
                </c:pt>
                <c:pt idx="1520">
                  <c:v>33.003759483846359</c:v>
                </c:pt>
                <c:pt idx="1521">
                  <c:v>33.782790817899212</c:v>
                </c:pt>
                <c:pt idx="1522">
                  <c:v>31.410339553425558</c:v>
                </c:pt>
                <c:pt idx="1523">
                  <c:v>21.784645867752683</c:v>
                </c:pt>
                <c:pt idx="1524">
                  <c:v>34.53177222297289</c:v>
                </c:pt>
                <c:pt idx="1525">
                  <c:v>30.630644657598861</c:v>
                </c:pt>
                <c:pt idx="1526">
                  <c:v>18.809054449207608</c:v>
                </c:pt>
                <c:pt idx="1527">
                  <c:v>21.693757561458902</c:v>
                </c:pt>
                <c:pt idx="1528">
                  <c:v>32.537555716734055</c:v>
                </c:pt>
                <c:pt idx="1529">
                  <c:v>25.252808302234275</c:v>
                </c:pt>
                <c:pt idx="1530">
                  <c:v>20.204520109916725</c:v>
                </c:pt>
                <c:pt idx="1531">
                  <c:v>19.042476962603327</c:v>
                </c:pt>
                <c:pt idx="1532">
                  <c:v>27.171542742758291</c:v>
                </c:pt>
                <c:pt idx="1533">
                  <c:v>27.152661107041041</c:v>
                </c:pt>
                <c:pt idx="1534">
                  <c:v>28.151195261776152</c:v>
                </c:pt>
                <c:pt idx="1535">
                  <c:v>41.54717416078757</c:v>
                </c:pt>
                <c:pt idx="1536">
                  <c:v>24.306481579520302</c:v>
                </c:pt>
                <c:pt idx="1537">
                  <c:v>25.192427098999602</c:v>
                </c:pt>
                <c:pt idx="1538">
                  <c:v>29.182305355475759</c:v>
                </c:pt>
                <c:pt idx="1539">
                  <c:v>24.199188862858534</c:v>
                </c:pt>
                <c:pt idx="1540">
                  <c:v>19.437277122348583</c:v>
                </c:pt>
                <c:pt idx="1541">
                  <c:v>15.768367081630553</c:v>
                </c:pt>
                <c:pt idx="1542">
                  <c:v>20.864840159251706</c:v>
                </c:pt>
                <c:pt idx="1543">
                  <c:v>27.631548093589466</c:v>
                </c:pt>
                <c:pt idx="1544">
                  <c:v>29.202137085134904</c:v>
                </c:pt>
                <c:pt idx="1545">
                  <c:v>30.069597544425054</c:v>
                </c:pt>
                <c:pt idx="1546">
                  <c:v>21.867901109127164</c:v>
                </c:pt>
                <c:pt idx="1547">
                  <c:v>21.457800468631273</c:v>
                </c:pt>
                <c:pt idx="1548">
                  <c:v>25.961589027251385</c:v>
                </c:pt>
                <c:pt idx="1549">
                  <c:v>29.676359015330355</c:v>
                </c:pt>
                <c:pt idx="1550">
                  <c:v>29.136636340257958</c:v>
                </c:pt>
                <c:pt idx="1551">
                  <c:v>27.664939739849871</c:v>
                </c:pt>
                <c:pt idx="1552">
                  <c:v>16.485894558723611</c:v>
                </c:pt>
                <c:pt idx="1553">
                  <c:v>19.248856483238484</c:v>
                </c:pt>
                <c:pt idx="1554">
                  <c:v>16.726876114241797</c:v>
                </c:pt>
                <c:pt idx="1555">
                  <c:v>15.500072826076728</c:v>
                </c:pt>
                <c:pt idx="1556">
                  <c:v>18.233863542387997</c:v>
                </c:pt>
                <c:pt idx="1557">
                  <c:v>24.711689679412441</c:v>
                </c:pt>
                <c:pt idx="1558">
                  <c:v>17.317564618672211</c:v>
                </c:pt>
                <c:pt idx="1559">
                  <c:v>28.539602136289687</c:v>
                </c:pt>
                <c:pt idx="1560">
                  <c:v>29.109115418823748</c:v>
                </c:pt>
                <c:pt idx="1561">
                  <c:v>31.745990487252218</c:v>
                </c:pt>
                <c:pt idx="1562">
                  <c:v>31.558749984194101</c:v>
                </c:pt>
                <c:pt idx="1563">
                  <c:v>35.842569756253795</c:v>
                </c:pt>
                <c:pt idx="1564">
                  <c:v>31.377345948747447</c:v>
                </c:pt>
                <c:pt idx="1565">
                  <c:v>27.61776909542618</c:v>
                </c:pt>
                <c:pt idx="1566">
                  <c:v>27.488229833308619</c:v>
                </c:pt>
                <c:pt idx="1567">
                  <c:v>34.390682115631897</c:v>
                </c:pt>
                <c:pt idx="1568">
                  <c:v>40.342430898662208</c:v>
                </c:pt>
                <c:pt idx="1569">
                  <c:v>25.897926822366912</c:v>
                </c:pt>
                <c:pt idx="1570">
                  <c:v>17.79056210450225</c:v>
                </c:pt>
                <c:pt idx="1571">
                  <c:v>10.561446008227238</c:v>
                </c:pt>
                <c:pt idx="1572">
                  <c:v>22.482729178629768</c:v>
                </c:pt>
                <c:pt idx="1573">
                  <c:v>19.388707877341982</c:v>
                </c:pt>
                <c:pt idx="1574">
                  <c:v>15.320252464714734</c:v>
                </c:pt>
                <c:pt idx="1575">
                  <c:v>25.157762535847816</c:v>
                </c:pt>
                <c:pt idx="1576">
                  <c:v>21.123702092748321</c:v>
                </c:pt>
                <c:pt idx="1577">
                  <c:v>16.097625985085184</c:v>
                </c:pt>
                <c:pt idx="1578">
                  <c:v>16.072557833339239</c:v>
                </c:pt>
                <c:pt idx="1579">
                  <c:v>30.652327245087996</c:v>
                </c:pt>
                <c:pt idx="1580">
                  <c:v>27.609181038363552</c:v>
                </c:pt>
                <c:pt idx="1581">
                  <c:v>33.062492575863367</c:v>
                </c:pt>
                <c:pt idx="1582">
                  <c:v>29.936494532641767</c:v>
                </c:pt>
                <c:pt idx="1583">
                  <c:v>31.931065802870997</c:v>
                </c:pt>
                <c:pt idx="1584">
                  <c:v>35.297307086752305</c:v>
                </c:pt>
                <c:pt idx="1585">
                  <c:v>37.228488112267208</c:v>
                </c:pt>
                <c:pt idx="1586">
                  <c:v>31.671856371480711</c:v>
                </c:pt>
                <c:pt idx="1587">
                  <c:v>27.814983592685426</c:v>
                </c:pt>
                <c:pt idx="1588">
                  <c:v>21.967996255538235</c:v>
                </c:pt>
                <c:pt idx="1589">
                  <c:v>29.186253928659699</c:v>
                </c:pt>
                <c:pt idx="1590">
                  <c:v>34.490399245985955</c:v>
                </c:pt>
                <c:pt idx="1591">
                  <c:v>30.743064219504458</c:v>
                </c:pt>
                <c:pt idx="1592">
                  <c:v>26.922413563417567</c:v>
                </c:pt>
                <c:pt idx="1593">
                  <c:v>29.611858937370407</c:v>
                </c:pt>
                <c:pt idx="1594">
                  <c:v>30.557068143571332</c:v>
                </c:pt>
                <c:pt idx="1595">
                  <c:v>28.198279054074384</c:v>
                </c:pt>
                <c:pt idx="1596">
                  <c:v>24.902251638963481</c:v>
                </c:pt>
                <c:pt idx="1597">
                  <c:v>25.871856287832774</c:v>
                </c:pt>
                <c:pt idx="1598">
                  <c:v>19.296763719971977</c:v>
                </c:pt>
                <c:pt idx="1599">
                  <c:v>15.995174394016276</c:v>
                </c:pt>
                <c:pt idx="1600">
                  <c:v>19.899810509583926</c:v>
                </c:pt>
                <c:pt idx="1601">
                  <c:v>22.461930139220389</c:v>
                </c:pt>
                <c:pt idx="1602">
                  <c:v>26.484526949260669</c:v>
                </c:pt>
                <c:pt idx="1603">
                  <c:v>30.293402449388608</c:v>
                </c:pt>
                <c:pt idx="1604">
                  <c:v>23.949224059801132</c:v>
                </c:pt>
                <c:pt idx="1605">
                  <c:v>17.660804031056877</c:v>
                </c:pt>
                <c:pt idx="1606">
                  <c:v>17.894496356814095</c:v>
                </c:pt>
                <c:pt idx="1607">
                  <c:v>21.329261289990285</c:v>
                </c:pt>
                <c:pt idx="1608">
                  <c:v>16.935990927971279</c:v>
                </c:pt>
                <c:pt idx="1609">
                  <c:v>21.156627526031123</c:v>
                </c:pt>
                <c:pt idx="1610">
                  <c:v>29.527757878846106</c:v>
                </c:pt>
                <c:pt idx="1611">
                  <c:v>32.209162366850727</c:v>
                </c:pt>
                <c:pt idx="1612">
                  <c:v>25.610959568286841</c:v>
                </c:pt>
                <c:pt idx="1613">
                  <c:v>29.272631247965318</c:v>
                </c:pt>
                <c:pt idx="1614">
                  <c:v>25.641225839841443</c:v>
                </c:pt>
                <c:pt idx="1615">
                  <c:v>27.241762199968068</c:v>
                </c:pt>
                <c:pt idx="1616">
                  <c:v>15.235982185034002</c:v>
                </c:pt>
                <c:pt idx="1617">
                  <c:v>18.921392474946842</c:v>
                </c:pt>
                <c:pt idx="1618">
                  <c:v>23.797611919742813</c:v>
                </c:pt>
                <c:pt idx="1619">
                  <c:v>20.848516532823059</c:v>
                </c:pt>
                <c:pt idx="1620">
                  <c:v>16.529347010938842</c:v>
                </c:pt>
                <c:pt idx="1621">
                  <c:v>15.828657044415738</c:v>
                </c:pt>
                <c:pt idx="1622">
                  <c:v>24.243785977959796</c:v>
                </c:pt>
                <c:pt idx="1623">
                  <c:v>42.427857686967151</c:v>
                </c:pt>
                <c:pt idx="1624">
                  <c:v>34.099588829694994</c:v>
                </c:pt>
                <c:pt idx="1625">
                  <c:v>24.814830379509978</c:v>
                </c:pt>
                <c:pt idx="1626">
                  <c:v>15.559093486847974</c:v>
                </c:pt>
                <c:pt idx="1627">
                  <c:v>14.029817568360514</c:v>
                </c:pt>
                <c:pt idx="1628">
                  <c:v>23.767588217440249</c:v>
                </c:pt>
                <c:pt idx="1629">
                  <c:v>23.646903520379137</c:v>
                </c:pt>
                <c:pt idx="1630">
                  <c:v>23.685164994218667</c:v>
                </c:pt>
                <c:pt idx="1631">
                  <c:v>25.82415156772181</c:v>
                </c:pt>
                <c:pt idx="1632">
                  <c:v>33.757923685838719</c:v>
                </c:pt>
                <c:pt idx="1633">
                  <c:v>30.493072032039649</c:v>
                </c:pt>
                <c:pt idx="1634">
                  <c:v>35.326215631239201</c:v>
                </c:pt>
                <c:pt idx="1635">
                  <c:v>31.107145456992356</c:v>
                </c:pt>
                <c:pt idx="1636">
                  <c:v>38.873094998979163</c:v>
                </c:pt>
                <c:pt idx="1637">
                  <c:v>33.3966527826421</c:v>
                </c:pt>
                <c:pt idx="1638">
                  <c:v>39.434434389615028</c:v>
                </c:pt>
                <c:pt idx="1639">
                  <c:v>25.871468187734305</c:v>
                </c:pt>
                <c:pt idx="1640">
                  <c:v>26.847650721024575</c:v>
                </c:pt>
                <c:pt idx="1641">
                  <c:v>21.051769894075921</c:v>
                </c:pt>
                <c:pt idx="1642">
                  <c:v>18.930731882535245</c:v>
                </c:pt>
                <c:pt idx="1643">
                  <c:v>21.252304300557856</c:v>
                </c:pt>
                <c:pt idx="1644">
                  <c:v>13.069093756284788</c:v>
                </c:pt>
                <c:pt idx="1645">
                  <c:v>16.49598894658163</c:v>
                </c:pt>
                <c:pt idx="1646">
                  <c:v>14.636761674237931</c:v>
                </c:pt>
                <c:pt idx="1647">
                  <c:v>13.884313410371973</c:v>
                </c:pt>
                <c:pt idx="1648">
                  <c:v>15.771863518736495</c:v>
                </c:pt>
                <c:pt idx="1649">
                  <c:v>14.267757242198886</c:v>
                </c:pt>
                <c:pt idx="1650">
                  <c:v>10.896565462828367</c:v>
                </c:pt>
                <c:pt idx="1651">
                  <c:v>9.7503295353459691</c:v>
                </c:pt>
                <c:pt idx="1652">
                  <c:v>12.377826221446364</c:v>
                </c:pt>
                <c:pt idx="1653">
                  <c:v>12.650727161549701</c:v>
                </c:pt>
                <c:pt idx="1654">
                  <c:v>11.072389238326563</c:v>
                </c:pt>
                <c:pt idx="1655">
                  <c:v>10.74172207682934</c:v>
                </c:pt>
                <c:pt idx="1656">
                  <c:v>11.411735040044491</c:v>
                </c:pt>
                <c:pt idx="1657">
                  <c:v>9.7334161056690132</c:v>
                </c:pt>
                <c:pt idx="1658">
                  <c:v>9.0480712002552472</c:v>
                </c:pt>
                <c:pt idx="1659">
                  <c:v>9.5385545931855766</c:v>
                </c:pt>
                <c:pt idx="1660">
                  <c:v>9.5675230027770013</c:v>
                </c:pt>
                <c:pt idx="1661">
                  <c:v>6.776096983791879</c:v>
                </c:pt>
                <c:pt idx="1662">
                  <c:v>6.2101757374249171</c:v>
                </c:pt>
                <c:pt idx="1663">
                  <c:v>6.1731552395552054</c:v>
                </c:pt>
                <c:pt idx="1664">
                  <c:v>6.7950462297249992</c:v>
                </c:pt>
                <c:pt idx="1665">
                  <c:v>6.8097105575341654</c:v>
                </c:pt>
                <c:pt idx="1666">
                  <c:v>7.1891419545363489</c:v>
                </c:pt>
                <c:pt idx="1667">
                  <c:v>6.3889259500571889</c:v>
                </c:pt>
                <c:pt idx="1668">
                  <c:v>4.9597963162087648</c:v>
                </c:pt>
                <c:pt idx="1669">
                  <c:v>5.2400035823415454</c:v>
                </c:pt>
                <c:pt idx="1670">
                  <c:v>5.9789762404713791</c:v>
                </c:pt>
                <c:pt idx="1671">
                  <c:v>5.8428549100321465</c:v>
                </c:pt>
                <c:pt idx="1672">
                  <c:v>4.9450244679229431</c:v>
                </c:pt>
                <c:pt idx="1673">
                  <c:v>4.719752242980535</c:v>
                </c:pt>
                <c:pt idx="1674">
                  <c:v>4.2687054249784246</c:v>
                </c:pt>
                <c:pt idx="1675">
                  <c:v>4.5751792852864126</c:v>
                </c:pt>
                <c:pt idx="1676">
                  <c:v>5.0314768359597695</c:v>
                </c:pt>
                <c:pt idx="1677">
                  <c:v>5.3459563096119762</c:v>
                </c:pt>
                <c:pt idx="1678">
                  <c:v>5.2730932970027951</c:v>
                </c:pt>
                <c:pt idx="1679">
                  <c:v>5.2454931151408424</c:v>
                </c:pt>
                <c:pt idx="1680">
                  <c:v>5.0420610256458271</c:v>
                </c:pt>
                <c:pt idx="1681">
                  <c:v>4.6783404896014851</c:v>
                </c:pt>
                <c:pt idx="1682">
                  <c:v>4.54878376213812</c:v>
                </c:pt>
                <c:pt idx="1683">
                  <c:v>4.2888999500038549</c:v>
                </c:pt>
                <c:pt idx="1684">
                  <c:v>4.3214376105106256</c:v>
                </c:pt>
                <c:pt idx="1685">
                  <c:v>3.9373240055057934</c:v>
                </c:pt>
                <c:pt idx="1686">
                  <c:v>4.1260406384832855</c:v>
                </c:pt>
                <c:pt idx="1687">
                  <c:v>3.9805535052355623</c:v>
                </c:pt>
                <c:pt idx="1688">
                  <c:v>4.1328620170780095</c:v>
                </c:pt>
                <c:pt idx="1689">
                  <c:v>4.0897858715275621</c:v>
                </c:pt>
                <c:pt idx="1690">
                  <c:v>3.8373216107739583</c:v>
                </c:pt>
                <c:pt idx="1691">
                  <c:v>3.6035139696508289</c:v>
                </c:pt>
                <c:pt idx="1692">
                  <c:v>3.578681518798621</c:v>
                </c:pt>
                <c:pt idx="1693">
                  <c:v>3.4780208780800792</c:v>
                </c:pt>
                <c:pt idx="1694">
                  <c:v>3.5546962834969165</c:v>
                </c:pt>
                <c:pt idx="1695">
                  <c:v>3.4447747681294327</c:v>
                </c:pt>
                <c:pt idx="1696">
                  <c:v>3.4349662293862271</c:v>
                </c:pt>
                <c:pt idx="1697">
                  <c:v>3.3180775754835135</c:v>
                </c:pt>
                <c:pt idx="1698">
                  <c:v>3.2960484650321642</c:v>
                </c:pt>
                <c:pt idx="1699">
                  <c:v>3.246205849422068</c:v>
                </c:pt>
                <c:pt idx="1700">
                  <c:v>3.1746315421721905</c:v>
                </c:pt>
                <c:pt idx="1701">
                  <c:v>3.1686612473345921</c:v>
                </c:pt>
                <c:pt idx="1702">
                  <c:v>3.0895669201165266</c:v>
                </c:pt>
                <c:pt idx="1703">
                  <c:v>3.0237224656430417</c:v>
                </c:pt>
                <c:pt idx="1704">
                  <c:v>2.9844354699672837</c:v>
                </c:pt>
                <c:pt idx="1705">
                  <c:v>2.930108701535461</c:v>
                </c:pt>
                <c:pt idx="1706">
                  <c:v>2.8860979424214617</c:v>
                </c:pt>
                <c:pt idx="1707">
                  <c:v>2.8145369996303016</c:v>
                </c:pt>
                <c:pt idx="1708">
                  <c:v>2.7966955752659617</c:v>
                </c:pt>
                <c:pt idx="1709">
                  <c:v>2.7401476302042926</c:v>
                </c:pt>
                <c:pt idx="1710">
                  <c:v>2.7245437805266559</c:v>
                </c:pt>
                <c:pt idx="1711">
                  <c:v>2.7392956064465346</c:v>
                </c:pt>
                <c:pt idx="1712">
                  <c:v>2.696434534670189</c:v>
                </c:pt>
                <c:pt idx="1713">
                  <c:v>2.603058591145202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5420-462C-9271-2E58AF1034F4}"/>
            </c:ext>
          </c:extLst>
        </c:ser>
        <c:ser>
          <c:idx val="3"/>
          <c:order val="3"/>
          <c:tx>
            <c:strRef>
              <c:f>Sheet1!$X$1</c:f>
              <c:strCache>
                <c:ptCount val="1"/>
                <c:pt idx="0">
                  <c:v>%obs/ft CO2 50PSIg</c:v>
                </c:pt>
              </c:strCache>
            </c:strRef>
          </c:tx>
          <c:spPr>
            <a:ln w="28575">
              <a:noFill/>
            </a:ln>
          </c:spPr>
          <c:marker>
            <c:symbol val="none"/>
          </c:marker>
          <c:trendline>
            <c:spPr>
              <a:ln w="19050">
                <a:solidFill>
                  <a:schemeClr val="accent3"/>
                </a:solidFill>
              </a:ln>
            </c:spPr>
            <c:trendlineType val="movingAvg"/>
            <c:period val="60"/>
            <c:dispRSqr val="0"/>
            <c:dispEq val="0"/>
          </c:trendline>
          <c:xVal>
            <c:numRef>
              <c:f>Sheet1!$A$2:$A$8266</c:f>
              <c:numCache>
                <c:formatCode>General</c:formatCode>
                <c:ptCount val="826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  <c:pt idx="2367">
                  <c:v>2368</c:v>
                </c:pt>
                <c:pt idx="2368">
                  <c:v>2369</c:v>
                </c:pt>
                <c:pt idx="2369">
                  <c:v>2370</c:v>
                </c:pt>
                <c:pt idx="2370">
                  <c:v>2371</c:v>
                </c:pt>
                <c:pt idx="2371">
                  <c:v>2372</c:v>
                </c:pt>
                <c:pt idx="2372">
                  <c:v>2373</c:v>
                </c:pt>
                <c:pt idx="2373">
                  <c:v>2374</c:v>
                </c:pt>
                <c:pt idx="2374">
                  <c:v>2375</c:v>
                </c:pt>
                <c:pt idx="2375">
                  <c:v>2376</c:v>
                </c:pt>
                <c:pt idx="2376">
                  <c:v>2377</c:v>
                </c:pt>
                <c:pt idx="2377">
                  <c:v>2378</c:v>
                </c:pt>
                <c:pt idx="2378">
                  <c:v>2379</c:v>
                </c:pt>
                <c:pt idx="2379">
                  <c:v>2380</c:v>
                </c:pt>
                <c:pt idx="2380">
                  <c:v>2381</c:v>
                </c:pt>
                <c:pt idx="2381">
                  <c:v>2382</c:v>
                </c:pt>
                <c:pt idx="2382">
                  <c:v>2383</c:v>
                </c:pt>
                <c:pt idx="2383">
                  <c:v>2384</c:v>
                </c:pt>
                <c:pt idx="2384">
                  <c:v>2385</c:v>
                </c:pt>
                <c:pt idx="2385">
                  <c:v>2386</c:v>
                </c:pt>
                <c:pt idx="2386">
                  <c:v>2387</c:v>
                </c:pt>
                <c:pt idx="2387">
                  <c:v>2388</c:v>
                </c:pt>
                <c:pt idx="2388">
                  <c:v>2389</c:v>
                </c:pt>
                <c:pt idx="2389">
                  <c:v>2390</c:v>
                </c:pt>
                <c:pt idx="2390">
                  <c:v>2391</c:v>
                </c:pt>
                <c:pt idx="2391">
                  <c:v>2392</c:v>
                </c:pt>
                <c:pt idx="2392">
                  <c:v>2393</c:v>
                </c:pt>
                <c:pt idx="2393">
                  <c:v>2394</c:v>
                </c:pt>
                <c:pt idx="2394">
                  <c:v>2395</c:v>
                </c:pt>
                <c:pt idx="2395">
                  <c:v>2396</c:v>
                </c:pt>
                <c:pt idx="2396">
                  <c:v>2397</c:v>
                </c:pt>
                <c:pt idx="2397">
                  <c:v>2398</c:v>
                </c:pt>
                <c:pt idx="2398">
                  <c:v>2399</c:v>
                </c:pt>
                <c:pt idx="2399">
                  <c:v>2400</c:v>
                </c:pt>
                <c:pt idx="2400">
                  <c:v>2401</c:v>
                </c:pt>
                <c:pt idx="2401">
                  <c:v>2402</c:v>
                </c:pt>
                <c:pt idx="2402">
                  <c:v>2403</c:v>
                </c:pt>
                <c:pt idx="2403">
                  <c:v>2404</c:v>
                </c:pt>
                <c:pt idx="2404">
                  <c:v>2405</c:v>
                </c:pt>
                <c:pt idx="2405">
                  <c:v>2406</c:v>
                </c:pt>
                <c:pt idx="2406">
                  <c:v>2407</c:v>
                </c:pt>
                <c:pt idx="2407">
                  <c:v>2408</c:v>
                </c:pt>
                <c:pt idx="2408">
                  <c:v>2409</c:v>
                </c:pt>
                <c:pt idx="2409">
                  <c:v>2410</c:v>
                </c:pt>
                <c:pt idx="2410">
                  <c:v>2411</c:v>
                </c:pt>
                <c:pt idx="2411">
                  <c:v>2412</c:v>
                </c:pt>
                <c:pt idx="2412">
                  <c:v>2413</c:v>
                </c:pt>
                <c:pt idx="2413">
                  <c:v>2414</c:v>
                </c:pt>
                <c:pt idx="2414">
                  <c:v>2415</c:v>
                </c:pt>
                <c:pt idx="2415">
                  <c:v>2416</c:v>
                </c:pt>
                <c:pt idx="2416">
                  <c:v>2417</c:v>
                </c:pt>
                <c:pt idx="2417">
                  <c:v>2418</c:v>
                </c:pt>
                <c:pt idx="2418">
                  <c:v>2419</c:v>
                </c:pt>
                <c:pt idx="2419">
                  <c:v>2420</c:v>
                </c:pt>
                <c:pt idx="2420">
                  <c:v>2421</c:v>
                </c:pt>
                <c:pt idx="2421">
                  <c:v>2422</c:v>
                </c:pt>
                <c:pt idx="2422">
                  <c:v>2423</c:v>
                </c:pt>
                <c:pt idx="2423">
                  <c:v>2424</c:v>
                </c:pt>
                <c:pt idx="2424">
                  <c:v>2425</c:v>
                </c:pt>
                <c:pt idx="2425">
                  <c:v>2426</c:v>
                </c:pt>
                <c:pt idx="2426">
                  <c:v>2427</c:v>
                </c:pt>
                <c:pt idx="2427">
                  <c:v>2428</c:v>
                </c:pt>
                <c:pt idx="2428">
                  <c:v>2429</c:v>
                </c:pt>
                <c:pt idx="2429">
                  <c:v>2430</c:v>
                </c:pt>
                <c:pt idx="2430">
                  <c:v>2431</c:v>
                </c:pt>
                <c:pt idx="2431">
                  <c:v>2432</c:v>
                </c:pt>
                <c:pt idx="2432">
                  <c:v>2433</c:v>
                </c:pt>
                <c:pt idx="2433">
                  <c:v>2434</c:v>
                </c:pt>
                <c:pt idx="2434">
                  <c:v>2435</c:v>
                </c:pt>
                <c:pt idx="2435">
                  <c:v>2436</c:v>
                </c:pt>
                <c:pt idx="2436">
                  <c:v>2437</c:v>
                </c:pt>
                <c:pt idx="2437">
                  <c:v>2438</c:v>
                </c:pt>
                <c:pt idx="2438">
                  <c:v>2439</c:v>
                </c:pt>
                <c:pt idx="2439">
                  <c:v>2440</c:v>
                </c:pt>
                <c:pt idx="2440">
                  <c:v>2441</c:v>
                </c:pt>
                <c:pt idx="2441">
                  <c:v>2442</c:v>
                </c:pt>
                <c:pt idx="2442">
                  <c:v>2443</c:v>
                </c:pt>
                <c:pt idx="2443">
                  <c:v>2444</c:v>
                </c:pt>
                <c:pt idx="2444">
                  <c:v>2445</c:v>
                </c:pt>
                <c:pt idx="2445">
                  <c:v>2446</c:v>
                </c:pt>
                <c:pt idx="2446">
                  <c:v>2447</c:v>
                </c:pt>
                <c:pt idx="2447">
                  <c:v>2448</c:v>
                </c:pt>
                <c:pt idx="2448">
                  <c:v>2449</c:v>
                </c:pt>
                <c:pt idx="2449">
                  <c:v>2450</c:v>
                </c:pt>
                <c:pt idx="2450">
                  <c:v>2451</c:v>
                </c:pt>
                <c:pt idx="2451">
                  <c:v>2452</c:v>
                </c:pt>
                <c:pt idx="2452">
                  <c:v>2453</c:v>
                </c:pt>
                <c:pt idx="2453">
                  <c:v>2454</c:v>
                </c:pt>
                <c:pt idx="2454">
                  <c:v>2455</c:v>
                </c:pt>
                <c:pt idx="2455">
                  <c:v>2456</c:v>
                </c:pt>
                <c:pt idx="2456">
                  <c:v>2457</c:v>
                </c:pt>
                <c:pt idx="2457">
                  <c:v>2458</c:v>
                </c:pt>
                <c:pt idx="2458">
                  <c:v>2459</c:v>
                </c:pt>
                <c:pt idx="2459">
                  <c:v>2460</c:v>
                </c:pt>
                <c:pt idx="2460">
                  <c:v>2461</c:v>
                </c:pt>
                <c:pt idx="2461">
                  <c:v>2462</c:v>
                </c:pt>
                <c:pt idx="2462">
                  <c:v>2463</c:v>
                </c:pt>
                <c:pt idx="2463">
                  <c:v>2464</c:v>
                </c:pt>
                <c:pt idx="2464">
                  <c:v>2465</c:v>
                </c:pt>
                <c:pt idx="2465">
                  <c:v>2466</c:v>
                </c:pt>
                <c:pt idx="2466">
                  <c:v>2467</c:v>
                </c:pt>
                <c:pt idx="2467">
                  <c:v>2468</c:v>
                </c:pt>
                <c:pt idx="2468">
                  <c:v>2469</c:v>
                </c:pt>
                <c:pt idx="2469">
                  <c:v>2470</c:v>
                </c:pt>
                <c:pt idx="2470">
                  <c:v>2471</c:v>
                </c:pt>
                <c:pt idx="2471">
                  <c:v>2472</c:v>
                </c:pt>
                <c:pt idx="2472">
                  <c:v>2473</c:v>
                </c:pt>
                <c:pt idx="2473">
                  <c:v>2474</c:v>
                </c:pt>
                <c:pt idx="2474">
                  <c:v>2475</c:v>
                </c:pt>
                <c:pt idx="2475">
                  <c:v>2476</c:v>
                </c:pt>
                <c:pt idx="2476">
                  <c:v>2477</c:v>
                </c:pt>
                <c:pt idx="2477">
                  <c:v>2478</c:v>
                </c:pt>
                <c:pt idx="2478">
                  <c:v>2479</c:v>
                </c:pt>
                <c:pt idx="2479">
                  <c:v>2480</c:v>
                </c:pt>
                <c:pt idx="2480">
                  <c:v>2481</c:v>
                </c:pt>
                <c:pt idx="2481">
                  <c:v>2482</c:v>
                </c:pt>
                <c:pt idx="2482">
                  <c:v>2483</c:v>
                </c:pt>
                <c:pt idx="2483">
                  <c:v>2484</c:v>
                </c:pt>
                <c:pt idx="2484">
                  <c:v>2485</c:v>
                </c:pt>
                <c:pt idx="2485">
                  <c:v>2486</c:v>
                </c:pt>
                <c:pt idx="2486">
                  <c:v>2487</c:v>
                </c:pt>
                <c:pt idx="2487">
                  <c:v>2488</c:v>
                </c:pt>
                <c:pt idx="2488">
                  <c:v>2489</c:v>
                </c:pt>
                <c:pt idx="2489">
                  <c:v>2490</c:v>
                </c:pt>
                <c:pt idx="2490">
                  <c:v>2491</c:v>
                </c:pt>
                <c:pt idx="2491">
                  <c:v>2492</c:v>
                </c:pt>
                <c:pt idx="2492">
                  <c:v>2493</c:v>
                </c:pt>
                <c:pt idx="2493">
                  <c:v>2494</c:v>
                </c:pt>
                <c:pt idx="2494">
                  <c:v>2495</c:v>
                </c:pt>
                <c:pt idx="2495">
                  <c:v>2496</c:v>
                </c:pt>
                <c:pt idx="2496">
                  <c:v>2497</c:v>
                </c:pt>
                <c:pt idx="2497">
                  <c:v>2498</c:v>
                </c:pt>
                <c:pt idx="2498">
                  <c:v>2499</c:v>
                </c:pt>
                <c:pt idx="2499">
                  <c:v>2500</c:v>
                </c:pt>
                <c:pt idx="2500">
                  <c:v>2501</c:v>
                </c:pt>
                <c:pt idx="2501">
                  <c:v>2502</c:v>
                </c:pt>
                <c:pt idx="2502">
                  <c:v>2503</c:v>
                </c:pt>
                <c:pt idx="2503">
                  <c:v>2504</c:v>
                </c:pt>
                <c:pt idx="2504">
                  <c:v>2505</c:v>
                </c:pt>
                <c:pt idx="2505">
                  <c:v>2506</c:v>
                </c:pt>
                <c:pt idx="2506">
                  <c:v>2507</c:v>
                </c:pt>
                <c:pt idx="2507">
                  <c:v>2508</c:v>
                </c:pt>
                <c:pt idx="2508">
                  <c:v>2509</c:v>
                </c:pt>
                <c:pt idx="2509">
                  <c:v>2510</c:v>
                </c:pt>
                <c:pt idx="2510">
                  <c:v>2511</c:v>
                </c:pt>
                <c:pt idx="2511">
                  <c:v>2512</c:v>
                </c:pt>
                <c:pt idx="2512">
                  <c:v>2513</c:v>
                </c:pt>
                <c:pt idx="2513">
                  <c:v>2514</c:v>
                </c:pt>
                <c:pt idx="2514">
                  <c:v>2515</c:v>
                </c:pt>
                <c:pt idx="2515">
                  <c:v>2516</c:v>
                </c:pt>
                <c:pt idx="2516">
                  <c:v>2517</c:v>
                </c:pt>
                <c:pt idx="2517">
                  <c:v>2518</c:v>
                </c:pt>
                <c:pt idx="2518">
                  <c:v>2519</c:v>
                </c:pt>
                <c:pt idx="2519">
                  <c:v>2520</c:v>
                </c:pt>
                <c:pt idx="2520">
                  <c:v>2521</c:v>
                </c:pt>
                <c:pt idx="2521">
                  <c:v>2522</c:v>
                </c:pt>
                <c:pt idx="2522">
                  <c:v>2523</c:v>
                </c:pt>
                <c:pt idx="2523">
                  <c:v>2524</c:v>
                </c:pt>
                <c:pt idx="2524">
                  <c:v>2525</c:v>
                </c:pt>
                <c:pt idx="2525">
                  <c:v>2526</c:v>
                </c:pt>
                <c:pt idx="2526">
                  <c:v>2527</c:v>
                </c:pt>
                <c:pt idx="2527">
                  <c:v>2528</c:v>
                </c:pt>
                <c:pt idx="2528">
                  <c:v>2529</c:v>
                </c:pt>
                <c:pt idx="2529">
                  <c:v>2530</c:v>
                </c:pt>
                <c:pt idx="2530">
                  <c:v>2531</c:v>
                </c:pt>
                <c:pt idx="2531">
                  <c:v>2532</c:v>
                </c:pt>
                <c:pt idx="2532">
                  <c:v>2533</c:v>
                </c:pt>
                <c:pt idx="2533">
                  <c:v>2534</c:v>
                </c:pt>
                <c:pt idx="2534">
                  <c:v>2535</c:v>
                </c:pt>
                <c:pt idx="2535">
                  <c:v>2536</c:v>
                </c:pt>
                <c:pt idx="2536">
                  <c:v>2537</c:v>
                </c:pt>
                <c:pt idx="2537">
                  <c:v>2538</c:v>
                </c:pt>
                <c:pt idx="2538">
                  <c:v>2539</c:v>
                </c:pt>
                <c:pt idx="2539">
                  <c:v>2540</c:v>
                </c:pt>
                <c:pt idx="2540">
                  <c:v>2541</c:v>
                </c:pt>
                <c:pt idx="2541">
                  <c:v>2542</c:v>
                </c:pt>
                <c:pt idx="2542">
                  <c:v>2543</c:v>
                </c:pt>
                <c:pt idx="2543">
                  <c:v>2544</c:v>
                </c:pt>
                <c:pt idx="2544">
                  <c:v>2545</c:v>
                </c:pt>
                <c:pt idx="2545">
                  <c:v>2546</c:v>
                </c:pt>
                <c:pt idx="2546">
                  <c:v>2547</c:v>
                </c:pt>
                <c:pt idx="2547">
                  <c:v>2548</c:v>
                </c:pt>
                <c:pt idx="2548">
                  <c:v>2549</c:v>
                </c:pt>
                <c:pt idx="2549">
                  <c:v>2550</c:v>
                </c:pt>
                <c:pt idx="2550">
                  <c:v>2551</c:v>
                </c:pt>
                <c:pt idx="2551">
                  <c:v>2552</c:v>
                </c:pt>
                <c:pt idx="2552">
                  <c:v>2553</c:v>
                </c:pt>
                <c:pt idx="2553">
                  <c:v>2554</c:v>
                </c:pt>
                <c:pt idx="2554">
                  <c:v>2555</c:v>
                </c:pt>
                <c:pt idx="2555">
                  <c:v>2556</c:v>
                </c:pt>
                <c:pt idx="2556">
                  <c:v>2557</c:v>
                </c:pt>
                <c:pt idx="2557">
                  <c:v>2558</c:v>
                </c:pt>
                <c:pt idx="2558">
                  <c:v>2559</c:v>
                </c:pt>
                <c:pt idx="2559">
                  <c:v>2560</c:v>
                </c:pt>
                <c:pt idx="2560">
                  <c:v>2561</c:v>
                </c:pt>
                <c:pt idx="2561">
                  <c:v>2562</c:v>
                </c:pt>
                <c:pt idx="2562">
                  <c:v>2563</c:v>
                </c:pt>
                <c:pt idx="2563">
                  <c:v>2564</c:v>
                </c:pt>
                <c:pt idx="2564">
                  <c:v>2565</c:v>
                </c:pt>
                <c:pt idx="2565">
                  <c:v>2566</c:v>
                </c:pt>
                <c:pt idx="2566">
                  <c:v>2567</c:v>
                </c:pt>
                <c:pt idx="2567">
                  <c:v>2568</c:v>
                </c:pt>
                <c:pt idx="2568">
                  <c:v>2569</c:v>
                </c:pt>
                <c:pt idx="2569">
                  <c:v>2570</c:v>
                </c:pt>
                <c:pt idx="2570">
                  <c:v>2571</c:v>
                </c:pt>
                <c:pt idx="2571">
                  <c:v>2572</c:v>
                </c:pt>
                <c:pt idx="2572">
                  <c:v>2573</c:v>
                </c:pt>
                <c:pt idx="2573">
                  <c:v>2574</c:v>
                </c:pt>
                <c:pt idx="2574">
                  <c:v>2575</c:v>
                </c:pt>
                <c:pt idx="2575">
                  <c:v>2576</c:v>
                </c:pt>
                <c:pt idx="2576">
                  <c:v>2577</c:v>
                </c:pt>
                <c:pt idx="2577">
                  <c:v>2578</c:v>
                </c:pt>
                <c:pt idx="2578">
                  <c:v>2579</c:v>
                </c:pt>
                <c:pt idx="2579">
                  <c:v>2580</c:v>
                </c:pt>
                <c:pt idx="2580">
                  <c:v>2581</c:v>
                </c:pt>
                <c:pt idx="2581">
                  <c:v>2582</c:v>
                </c:pt>
                <c:pt idx="2582">
                  <c:v>2583</c:v>
                </c:pt>
                <c:pt idx="2583">
                  <c:v>2584</c:v>
                </c:pt>
                <c:pt idx="2584">
                  <c:v>2585</c:v>
                </c:pt>
                <c:pt idx="2585">
                  <c:v>2586</c:v>
                </c:pt>
                <c:pt idx="2586">
                  <c:v>2587</c:v>
                </c:pt>
                <c:pt idx="2587">
                  <c:v>2588</c:v>
                </c:pt>
                <c:pt idx="2588">
                  <c:v>2589</c:v>
                </c:pt>
                <c:pt idx="2589">
                  <c:v>2590</c:v>
                </c:pt>
                <c:pt idx="2590">
                  <c:v>2591</c:v>
                </c:pt>
                <c:pt idx="2591">
                  <c:v>2592</c:v>
                </c:pt>
                <c:pt idx="2592">
                  <c:v>2593</c:v>
                </c:pt>
                <c:pt idx="2593">
                  <c:v>2594</c:v>
                </c:pt>
                <c:pt idx="2594">
                  <c:v>2595</c:v>
                </c:pt>
                <c:pt idx="2595">
                  <c:v>2596</c:v>
                </c:pt>
                <c:pt idx="2596">
                  <c:v>2597</c:v>
                </c:pt>
                <c:pt idx="2597">
                  <c:v>2598</c:v>
                </c:pt>
                <c:pt idx="2598">
                  <c:v>2599</c:v>
                </c:pt>
                <c:pt idx="2599">
                  <c:v>2600</c:v>
                </c:pt>
                <c:pt idx="2600">
                  <c:v>2601</c:v>
                </c:pt>
                <c:pt idx="2601">
                  <c:v>2602</c:v>
                </c:pt>
                <c:pt idx="2602">
                  <c:v>2603</c:v>
                </c:pt>
                <c:pt idx="2603">
                  <c:v>2604</c:v>
                </c:pt>
                <c:pt idx="2604">
                  <c:v>2605</c:v>
                </c:pt>
                <c:pt idx="2605">
                  <c:v>2606</c:v>
                </c:pt>
                <c:pt idx="2606">
                  <c:v>2607</c:v>
                </c:pt>
                <c:pt idx="2607">
                  <c:v>2608</c:v>
                </c:pt>
                <c:pt idx="2608">
                  <c:v>2609</c:v>
                </c:pt>
                <c:pt idx="2609">
                  <c:v>2610</c:v>
                </c:pt>
                <c:pt idx="2610">
                  <c:v>2611</c:v>
                </c:pt>
                <c:pt idx="2611">
                  <c:v>2612</c:v>
                </c:pt>
                <c:pt idx="2612">
                  <c:v>2613</c:v>
                </c:pt>
                <c:pt idx="2613">
                  <c:v>2614</c:v>
                </c:pt>
                <c:pt idx="2614">
                  <c:v>2615</c:v>
                </c:pt>
                <c:pt idx="2615">
                  <c:v>2616</c:v>
                </c:pt>
                <c:pt idx="2616">
                  <c:v>2617</c:v>
                </c:pt>
                <c:pt idx="2617">
                  <c:v>2618</c:v>
                </c:pt>
                <c:pt idx="2618">
                  <c:v>2619</c:v>
                </c:pt>
                <c:pt idx="2619">
                  <c:v>2620</c:v>
                </c:pt>
                <c:pt idx="2620">
                  <c:v>2621</c:v>
                </c:pt>
                <c:pt idx="2621">
                  <c:v>2622</c:v>
                </c:pt>
                <c:pt idx="2622">
                  <c:v>2623</c:v>
                </c:pt>
                <c:pt idx="2623">
                  <c:v>2624</c:v>
                </c:pt>
                <c:pt idx="2624">
                  <c:v>2625</c:v>
                </c:pt>
                <c:pt idx="2625">
                  <c:v>2626</c:v>
                </c:pt>
                <c:pt idx="2626">
                  <c:v>2627</c:v>
                </c:pt>
                <c:pt idx="2627">
                  <c:v>2628</c:v>
                </c:pt>
                <c:pt idx="2628">
                  <c:v>2629</c:v>
                </c:pt>
                <c:pt idx="2629">
                  <c:v>2630</c:v>
                </c:pt>
                <c:pt idx="2630">
                  <c:v>2631</c:v>
                </c:pt>
                <c:pt idx="2631">
                  <c:v>2632</c:v>
                </c:pt>
                <c:pt idx="2632">
                  <c:v>2633</c:v>
                </c:pt>
                <c:pt idx="2633">
                  <c:v>2634</c:v>
                </c:pt>
                <c:pt idx="2634">
                  <c:v>2635</c:v>
                </c:pt>
                <c:pt idx="2635">
                  <c:v>2636</c:v>
                </c:pt>
                <c:pt idx="2636">
                  <c:v>2637</c:v>
                </c:pt>
                <c:pt idx="2637">
                  <c:v>2638</c:v>
                </c:pt>
                <c:pt idx="2638">
                  <c:v>2639</c:v>
                </c:pt>
                <c:pt idx="2639">
                  <c:v>2640</c:v>
                </c:pt>
                <c:pt idx="2640">
                  <c:v>2641</c:v>
                </c:pt>
                <c:pt idx="2641">
                  <c:v>2642</c:v>
                </c:pt>
                <c:pt idx="2642">
                  <c:v>2643</c:v>
                </c:pt>
                <c:pt idx="2643">
                  <c:v>2644</c:v>
                </c:pt>
                <c:pt idx="2644">
                  <c:v>2645</c:v>
                </c:pt>
                <c:pt idx="2645">
                  <c:v>2646</c:v>
                </c:pt>
                <c:pt idx="2646">
                  <c:v>2647</c:v>
                </c:pt>
                <c:pt idx="2647">
                  <c:v>2648</c:v>
                </c:pt>
                <c:pt idx="2648">
                  <c:v>2649</c:v>
                </c:pt>
                <c:pt idx="2649">
                  <c:v>2650</c:v>
                </c:pt>
                <c:pt idx="2650">
                  <c:v>2651</c:v>
                </c:pt>
                <c:pt idx="2651">
                  <c:v>2652</c:v>
                </c:pt>
                <c:pt idx="2652">
                  <c:v>2653</c:v>
                </c:pt>
                <c:pt idx="2653">
                  <c:v>2654</c:v>
                </c:pt>
                <c:pt idx="2654">
                  <c:v>2655</c:v>
                </c:pt>
                <c:pt idx="2655">
                  <c:v>2656</c:v>
                </c:pt>
                <c:pt idx="2656">
                  <c:v>2657</c:v>
                </c:pt>
                <c:pt idx="2657">
                  <c:v>2658</c:v>
                </c:pt>
                <c:pt idx="2658">
                  <c:v>2659</c:v>
                </c:pt>
                <c:pt idx="2659">
                  <c:v>2660</c:v>
                </c:pt>
                <c:pt idx="2660">
                  <c:v>2661</c:v>
                </c:pt>
                <c:pt idx="2661">
                  <c:v>2662</c:v>
                </c:pt>
                <c:pt idx="2662">
                  <c:v>2663</c:v>
                </c:pt>
                <c:pt idx="2663">
                  <c:v>2664</c:v>
                </c:pt>
                <c:pt idx="2664">
                  <c:v>2665</c:v>
                </c:pt>
                <c:pt idx="2665">
                  <c:v>2666</c:v>
                </c:pt>
                <c:pt idx="2666">
                  <c:v>2667</c:v>
                </c:pt>
                <c:pt idx="2667">
                  <c:v>2668</c:v>
                </c:pt>
                <c:pt idx="2668">
                  <c:v>2669</c:v>
                </c:pt>
                <c:pt idx="2669">
                  <c:v>2670</c:v>
                </c:pt>
                <c:pt idx="2670">
                  <c:v>2671</c:v>
                </c:pt>
                <c:pt idx="2671">
                  <c:v>2672</c:v>
                </c:pt>
                <c:pt idx="2672">
                  <c:v>2673</c:v>
                </c:pt>
                <c:pt idx="2673">
                  <c:v>2674</c:v>
                </c:pt>
                <c:pt idx="2674">
                  <c:v>2675</c:v>
                </c:pt>
                <c:pt idx="2675">
                  <c:v>2676</c:v>
                </c:pt>
                <c:pt idx="2676">
                  <c:v>2677</c:v>
                </c:pt>
                <c:pt idx="2677">
                  <c:v>2678</c:v>
                </c:pt>
                <c:pt idx="2678">
                  <c:v>2679</c:v>
                </c:pt>
                <c:pt idx="2679">
                  <c:v>2680</c:v>
                </c:pt>
                <c:pt idx="2680">
                  <c:v>2681</c:v>
                </c:pt>
                <c:pt idx="2681">
                  <c:v>2682</c:v>
                </c:pt>
                <c:pt idx="2682">
                  <c:v>2683</c:v>
                </c:pt>
                <c:pt idx="2683">
                  <c:v>2684</c:v>
                </c:pt>
                <c:pt idx="2684">
                  <c:v>2685</c:v>
                </c:pt>
                <c:pt idx="2685">
                  <c:v>2686</c:v>
                </c:pt>
                <c:pt idx="2686">
                  <c:v>2687</c:v>
                </c:pt>
                <c:pt idx="2687">
                  <c:v>2688</c:v>
                </c:pt>
                <c:pt idx="2688">
                  <c:v>2689</c:v>
                </c:pt>
                <c:pt idx="2689">
                  <c:v>2690</c:v>
                </c:pt>
                <c:pt idx="2690">
                  <c:v>2691</c:v>
                </c:pt>
                <c:pt idx="2691">
                  <c:v>2692</c:v>
                </c:pt>
                <c:pt idx="2692">
                  <c:v>2693</c:v>
                </c:pt>
                <c:pt idx="2693">
                  <c:v>2694</c:v>
                </c:pt>
                <c:pt idx="2694">
                  <c:v>2695</c:v>
                </c:pt>
                <c:pt idx="2695">
                  <c:v>2696</c:v>
                </c:pt>
                <c:pt idx="2696">
                  <c:v>2697</c:v>
                </c:pt>
                <c:pt idx="2697">
                  <c:v>2698</c:v>
                </c:pt>
                <c:pt idx="2698">
                  <c:v>2699</c:v>
                </c:pt>
                <c:pt idx="2699">
                  <c:v>2700</c:v>
                </c:pt>
                <c:pt idx="2700">
                  <c:v>2701</c:v>
                </c:pt>
                <c:pt idx="2701">
                  <c:v>2702</c:v>
                </c:pt>
                <c:pt idx="2702">
                  <c:v>2703</c:v>
                </c:pt>
                <c:pt idx="2703">
                  <c:v>2704</c:v>
                </c:pt>
                <c:pt idx="2704">
                  <c:v>2705</c:v>
                </c:pt>
                <c:pt idx="2705">
                  <c:v>2706</c:v>
                </c:pt>
                <c:pt idx="2706">
                  <c:v>2707</c:v>
                </c:pt>
                <c:pt idx="2707">
                  <c:v>2708</c:v>
                </c:pt>
                <c:pt idx="2708">
                  <c:v>2709</c:v>
                </c:pt>
                <c:pt idx="2709">
                  <c:v>2710</c:v>
                </c:pt>
                <c:pt idx="2710">
                  <c:v>2711</c:v>
                </c:pt>
                <c:pt idx="2711">
                  <c:v>2712</c:v>
                </c:pt>
                <c:pt idx="2712">
                  <c:v>2713</c:v>
                </c:pt>
                <c:pt idx="2713">
                  <c:v>2714</c:v>
                </c:pt>
                <c:pt idx="2714">
                  <c:v>2715</c:v>
                </c:pt>
                <c:pt idx="2715">
                  <c:v>2716</c:v>
                </c:pt>
                <c:pt idx="2716">
                  <c:v>2717</c:v>
                </c:pt>
                <c:pt idx="2717">
                  <c:v>2718</c:v>
                </c:pt>
                <c:pt idx="2718">
                  <c:v>2719</c:v>
                </c:pt>
                <c:pt idx="2719">
                  <c:v>2720</c:v>
                </c:pt>
                <c:pt idx="2720">
                  <c:v>2721</c:v>
                </c:pt>
                <c:pt idx="2721">
                  <c:v>2722</c:v>
                </c:pt>
                <c:pt idx="2722">
                  <c:v>2723</c:v>
                </c:pt>
                <c:pt idx="2723">
                  <c:v>2724</c:v>
                </c:pt>
                <c:pt idx="2724">
                  <c:v>2725</c:v>
                </c:pt>
                <c:pt idx="2725">
                  <c:v>2726</c:v>
                </c:pt>
                <c:pt idx="2726">
                  <c:v>2727</c:v>
                </c:pt>
                <c:pt idx="2727">
                  <c:v>2728</c:v>
                </c:pt>
                <c:pt idx="2728">
                  <c:v>2729</c:v>
                </c:pt>
                <c:pt idx="2729">
                  <c:v>2730</c:v>
                </c:pt>
                <c:pt idx="2730">
                  <c:v>2731</c:v>
                </c:pt>
                <c:pt idx="2731">
                  <c:v>2732</c:v>
                </c:pt>
                <c:pt idx="2732">
                  <c:v>2733</c:v>
                </c:pt>
                <c:pt idx="2733">
                  <c:v>2734</c:v>
                </c:pt>
                <c:pt idx="2734">
                  <c:v>2735</c:v>
                </c:pt>
                <c:pt idx="2735">
                  <c:v>2736</c:v>
                </c:pt>
                <c:pt idx="2736">
                  <c:v>2737</c:v>
                </c:pt>
                <c:pt idx="2737">
                  <c:v>2738</c:v>
                </c:pt>
                <c:pt idx="2738">
                  <c:v>2739</c:v>
                </c:pt>
                <c:pt idx="2739">
                  <c:v>2740</c:v>
                </c:pt>
                <c:pt idx="2740">
                  <c:v>2741</c:v>
                </c:pt>
                <c:pt idx="2741">
                  <c:v>2742</c:v>
                </c:pt>
                <c:pt idx="2742">
                  <c:v>2743</c:v>
                </c:pt>
                <c:pt idx="2743">
                  <c:v>2744</c:v>
                </c:pt>
                <c:pt idx="2744">
                  <c:v>2745</c:v>
                </c:pt>
                <c:pt idx="2745">
                  <c:v>2746</c:v>
                </c:pt>
                <c:pt idx="2746">
                  <c:v>2747</c:v>
                </c:pt>
                <c:pt idx="2747">
                  <c:v>2748</c:v>
                </c:pt>
                <c:pt idx="2748">
                  <c:v>2749</c:v>
                </c:pt>
                <c:pt idx="2749">
                  <c:v>2750</c:v>
                </c:pt>
                <c:pt idx="2750">
                  <c:v>2751</c:v>
                </c:pt>
                <c:pt idx="2751">
                  <c:v>2752</c:v>
                </c:pt>
                <c:pt idx="2752">
                  <c:v>2753</c:v>
                </c:pt>
                <c:pt idx="2753">
                  <c:v>2754</c:v>
                </c:pt>
                <c:pt idx="2754">
                  <c:v>2755</c:v>
                </c:pt>
                <c:pt idx="2755">
                  <c:v>2756</c:v>
                </c:pt>
                <c:pt idx="2756">
                  <c:v>2757</c:v>
                </c:pt>
                <c:pt idx="2757">
                  <c:v>2758</c:v>
                </c:pt>
                <c:pt idx="2758">
                  <c:v>2759</c:v>
                </c:pt>
                <c:pt idx="2759">
                  <c:v>2760</c:v>
                </c:pt>
                <c:pt idx="2760">
                  <c:v>2761</c:v>
                </c:pt>
                <c:pt idx="2761">
                  <c:v>2762</c:v>
                </c:pt>
                <c:pt idx="2762">
                  <c:v>2763</c:v>
                </c:pt>
                <c:pt idx="2763">
                  <c:v>2764</c:v>
                </c:pt>
                <c:pt idx="2764">
                  <c:v>2765</c:v>
                </c:pt>
                <c:pt idx="2765">
                  <c:v>2766</c:v>
                </c:pt>
                <c:pt idx="2766">
                  <c:v>2767</c:v>
                </c:pt>
                <c:pt idx="2767">
                  <c:v>2768</c:v>
                </c:pt>
                <c:pt idx="2768">
                  <c:v>2769</c:v>
                </c:pt>
                <c:pt idx="2769">
                  <c:v>2770</c:v>
                </c:pt>
                <c:pt idx="2770">
                  <c:v>2771</c:v>
                </c:pt>
                <c:pt idx="2771">
                  <c:v>2772</c:v>
                </c:pt>
                <c:pt idx="2772">
                  <c:v>2773</c:v>
                </c:pt>
                <c:pt idx="2773">
                  <c:v>2774</c:v>
                </c:pt>
                <c:pt idx="2774">
                  <c:v>2775</c:v>
                </c:pt>
                <c:pt idx="2775">
                  <c:v>2776</c:v>
                </c:pt>
                <c:pt idx="2776">
                  <c:v>2777</c:v>
                </c:pt>
                <c:pt idx="2777">
                  <c:v>2778</c:v>
                </c:pt>
                <c:pt idx="2778">
                  <c:v>2779</c:v>
                </c:pt>
                <c:pt idx="2779">
                  <c:v>2780</c:v>
                </c:pt>
                <c:pt idx="2780">
                  <c:v>2781</c:v>
                </c:pt>
                <c:pt idx="2781">
                  <c:v>2782</c:v>
                </c:pt>
                <c:pt idx="2782">
                  <c:v>2783</c:v>
                </c:pt>
                <c:pt idx="2783">
                  <c:v>2784</c:v>
                </c:pt>
                <c:pt idx="2784">
                  <c:v>2785</c:v>
                </c:pt>
                <c:pt idx="2785">
                  <c:v>2786</c:v>
                </c:pt>
                <c:pt idx="2786">
                  <c:v>2787</c:v>
                </c:pt>
                <c:pt idx="2787">
                  <c:v>2788</c:v>
                </c:pt>
                <c:pt idx="2788">
                  <c:v>2789</c:v>
                </c:pt>
                <c:pt idx="2789">
                  <c:v>2790</c:v>
                </c:pt>
                <c:pt idx="2790">
                  <c:v>2791</c:v>
                </c:pt>
                <c:pt idx="2791">
                  <c:v>2792</c:v>
                </c:pt>
                <c:pt idx="2792">
                  <c:v>2793</c:v>
                </c:pt>
                <c:pt idx="2793">
                  <c:v>2794</c:v>
                </c:pt>
                <c:pt idx="2794">
                  <c:v>2795</c:v>
                </c:pt>
                <c:pt idx="2795">
                  <c:v>2796</c:v>
                </c:pt>
                <c:pt idx="2796">
                  <c:v>2797</c:v>
                </c:pt>
                <c:pt idx="2797">
                  <c:v>2798</c:v>
                </c:pt>
                <c:pt idx="2798">
                  <c:v>2799</c:v>
                </c:pt>
                <c:pt idx="2799">
                  <c:v>2800</c:v>
                </c:pt>
                <c:pt idx="2800">
                  <c:v>2801</c:v>
                </c:pt>
                <c:pt idx="2801">
                  <c:v>2802</c:v>
                </c:pt>
                <c:pt idx="2802">
                  <c:v>2803</c:v>
                </c:pt>
                <c:pt idx="2803">
                  <c:v>2804</c:v>
                </c:pt>
                <c:pt idx="2804">
                  <c:v>2805</c:v>
                </c:pt>
                <c:pt idx="2805">
                  <c:v>2806</c:v>
                </c:pt>
                <c:pt idx="2806">
                  <c:v>2807</c:v>
                </c:pt>
                <c:pt idx="2807">
                  <c:v>2808</c:v>
                </c:pt>
                <c:pt idx="2808">
                  <c:v>2809</c:v>
                </c:pt>
                <c:pt idx="2809">
                  <c:v>2810</c:v>
                </c:pt>
                <c:pt idx="2810">
                  <c:v>2811</c:v>
                </c:pt>
                <c:pt idx="2811">
                  <c:v>2812</c:v>
                </c:pt>
                <c:pt idx="2812">
                  <c:v>2813</c:v>
                </c:pt>
                <c:pt idx="2813">
                  <c:v>2814</c:v>
                </c:pt>
                <c:pt idx="2814">
                  <c:v>2815</c:v>
                </c:pt>
                <c:pt idx="2815">
                  <c:v>2816</c:v>
                </c:pt>
                <c:pt idx="2816">
                  <c:v>2817</c:v>
                </c:pt>
                <c:pt idx="2817">
                  <c:v>2818</c:v>
                </c:pt>
                <c:pt idx="2818">
                  <c:v>2819</c:v>
                </c:pt>
                <c:pt idx="2819">
                  <c:v>2820</c:v>
                </c:pt>
                <c:pt idx="2820">
                  <c:v>2821</c:v>
                </c:pt>
                <c:pt idx="2821">
                  <c:v>2822</c:v>
                </c:pt>
                <c:pt idx="2822">
                  <c:v>2823</c:v>
                </c:pt>
                <c:pt idx="2823">
                  <c:v>2824</c:v>
                </c:pt>
                <c:pt idx="2824">
                  <c:v>2825</c:v>
                </c:pt>
                <c:pt idx="2825">
                  <c:v>2826</c:v>
                </c:pt>
                <c:pt idx="2826">
                  <c:v>2827</c:v>
                </c:pt>
                <c:pt idx="2827">
                  <c:v>2828</c:v>
                </c:pt>
                <c:pt idx="2828">
                  <c:v>2829</c:v>
                </c:pt>
                <c:pt idx="2829">
                  <c:v>2830</c:v>
                </c:pt>
                <c:pt idx="2830">
                  <c:v>2831</c:v>
                </c:pt>
                <c:pt idx="2831">
                  <c:v>2832</c:v>
                </c:pt>
                <c:pt idx="2832">
                  <c:v>2833</c:v>
                </c:pt>
                <c:pt idx="2833">
                  <c:v>2834</c:v>
                </c:pt>
                <c:pt idx="2834">
                  <c:v>2835</c:v>
                </c:pt>
                <c:pt idx="2835">
                  <c:v>2836</c:v>
                </c:pt>
                <c:pt idx="2836">
                  <c:v>2837</c:v>
                </c:pt>
                <c:pt idx="2837">
                  <c:v>2838</c:v>
                </c:pt>
                <c:pt idx="2838">
                  <c:v>2839</c:v>
                </c:pt>
                <c:pt idx="2839">
                  <c:v>2840</c:v>
                </c:pt>
                <c:pt idx="2840">
                  <c:v>2841</c:v>
                </c:pt>
                <c:pt idx="2841">
                  <c:v>2842</c:v>
                </c:pt>
                <c:pt idx="2842">
                  <c:v>2843</c:v>
                </c:pt>
                <c:pt idx="2843">
                  <c:v>2844</c:v>
                </c:pt>
                <c:pt idx="2844">
                  <c:v>2845</c:v>
                </c:pt>
                <c:pt idx="2845">
                  <c:v>2846</c:v>
                </c:pt>
                <c:pt idx="2846">
                  <c:v>2847</c:v>
                </c:pt>
                <c:pt idx="2847">
                  <c:v>2848</c:v>
                </c:pt>
                <c:pt idx="2848">
                  <c:v>2849</c:v>
                </c:pt>
                <c:pt idx="2849">
                  <c:v>2850</c:v>
                </c:pt>
                <c:pt idx="2850">
                  <c:v>2851</c:v>
                </c:pt>
                <c:pt idx="2851">
                  <c:v>2852</c:v>
                </c:pt>
                <c:pt idx="2852">
                  <c:v>2853</c:v>
                </c:pt>
                <c:pt idx="2853">
                  <c:v>2854</c:v>
                </c:pt>
                <c:pt idx="2854">
                  <c:v>2855</c:v>
                </c:pt>
                <c:pt idx="2855">
                  <c:v>2856</c:v>
                </c:pt>
                <c:pt idx="2856">
                  <c:v>2857</c:v>
                </c:pt>
                <c:pt idx="2857">
                  <c:v>2858</c:v>
                </c:pt>
                <c:pt idx="2858">
                  <c:v>2859</c:v>
                </c:pt>
                <c:pt idx="2859">
                  <c:v>2860</c:v>
                </c:pt>
                <c:pt idx="2860">
                  <c:v>2861</c:v>
                </c:pt>
                <c:pt idx="2861">
                  <c:v>2862</c:v>
                </c:pt>
                <c:pt idx="2862">
                  <c:v>2863</c:v>
                </c:pt>
                <c:pt idx="2863">
                  <c:v>2864</c:v>
                </c:pt>
                <c:pt idx="2864">
                  <c:v>2865</c:v>
                </c:pt>
                <c:pt idx="2865">
                  <c:v>2866</c:v>
                </c:pt>
                <c:pt idx="2866">
                  <c:v>2867</c:v>
                </c:pt>
                <c:pt idx="2867">
                  <c:v>2868</c:v>
                </c:pt>
                <c:pt idx="2868">
                  <c:v>2869</c:v>
                </c:pt>
                <c:pt idx="2869">
                  <c:v>2870</c:v>
                </c:pt>
                <c:pt idx="2870">
                  <c:v>2871</c:v>
                </c:pt>
                <c:pt idx="2871">
                  <c:v>2872</c:v>
                </c:pt>
                <c:pt idx="2872">
                  <c:v>2873</c:v>
                </c:pt>
                <c:pt idx="2873">
                  <c:v>2874</c:v>
                </c:pt>
                <c:pt idx="2874">
                  <c:v>2875</c:v>
                </c:pt>
                <c:pt idx="2875">
                  <c:v>2876</c:v>
                </c:pt>
                <c:pt idx="2876">
                  <c:v>2877</c:v>
                </c:pt>
                <c:pt idx="2877">
                  <c:v>2878</c:v>
                </c:pt>
                <c:pt idx="2878">
                  <c:v>2879</c:v>
                </c:pt>
                <c:pt idx="2879">
                  <c:v>2880</c:v>
                </c:pt>
                <c:pt idx="2880">
                  <c:v>2881</c:v>
                </c:pt>
                <c:pt idx="2881">
                  <c:v>2882</c:v>
                </c:pt>
                <c:pt idx="2882">
                  <c:v>2883</c:v>
                </c:pt>
                <c:pt idx="2883">
                  <c:v>2884</c:v>
                </c:pt>
                <c:pt idx="2884">
                  <c:v>2885</c:v>
                </c:pt>
                <c:pt idx="2885">
                  <c:v>2886</c:v>
                </c:pt>
                <c:pt idx="2886">
                  <c:v>2887</c:v>
                </c:pt>
                <c:pt idx="2887">
                  <c:v>2888</c:v>
                </c:pt>
                <c:pt idx="2888">
                  <c:v>2889</c:v>
                </c:pt>
                <c:pt idx="2889">
                  <c:v>2890</c:v>
                </c:pt>
                <c:pt idx="2890">
                  <c:v>2891</c:v>
                </c:pt>
                <c:pt idx="2891">
                  <c:v>2892</c:v>
                </c:pt>
                <c:pt idx="2892">
                  <c:v>2893</c:v>
                </c:pt>
                <c:pt idx="2893">
                  <c:v>2894</c:v>
                </c:pt>
                <c:pt idx="2894">
                  <c:v>2895</c:v>
                </c:pt>
                <c:pt idx="2895">
                  <c:v>2896</c:v>
                </c:pt>
                <c:pt idx="2896">
                  <c:v>2897</c:v>
                </c:pt>
                <c:pt idx="2897">
                  <c:v>2898</c:v>
                </c:pt>
                <c:pt idx="2898">
                  <c:v>2899</c:v>
                </c:pt>
                <c:pt idx="2899">
                  <c:v>2900</c:v>
                </c:pt>
                <c:pt idx="2900">
                  <c:v>2901</c:v>
                </c:pt>
                <c:pt idx="2901">
                  <c:v>2902</c:v>
                </c:pt>
                <c:pt idx="2902">
                  <c:v>2903</c:v>
                </c:pt>
                <c:pt idx="2903">
                  <c:v>2904</c:v>
                </c:pt>
                <c:pt idx="2904">
                  <c:v>2905</c:v>
                </c:pt>
                <c:pt idx="2905">
                  <c:v>2906</c:v>
                </c:pt>
                <c:pt idx="2906">
                  <c:v>2907</c:v>
                </c:pt>
                <c:pt idx="2907">
                  <c:v>2908</c:v>
                </c:pt>
                <c:pt idx="2908">
                  <c:v>2909</c:v>
                </c:pt>
                <c:pt idx="2909">
                  <c:v>2910</c:v>
                </c:pt>
                <c:pt idx="2910">
                  <c:v>2911</c:v>
                </c:pt>
                <c:pt idx="2911">
                  <c:v>2912</c:v>
                </c:pt>
                <c:pt idx="2912">
                  <c:v>2913</c:v>
                </c:pt>
                <c:pt idx="2913">
                  <c:v>2914</c:v>
                </c:pt>
                <c:pt idx="2914">
                  <c:v>2915</c:v>
                </c:pt>
                <c:pt idx="2915">
                  <c:v>2916</c:v>
                </c:pt>
                <c:pt idx="2916">
                  <c:v>2917</c:v>
                </c:pt>
                <c:pt idx="2917">
                  <c:v>2918</c:v>
                </c:pt>
                <c:pt idx="2918">
                  <c:v>2919</c:v>
                </c:pt>
                <c:pt idx="2919">
                  <c:v>2920</c:v>
                </c:pt>
                <c:pt idx="2920">
                  <c:v>2921</c:v>
                </c:pt>
                <c:pt idx="2921">
                  <c:v>2922</c:v>
                </c:pt>
                <c:pt idx="2922">
                  <c:v>2923</c:v>
                </c:pt>
                <c:pt idx="2923">
                  <c:v>2924</c:v>
                </c:pt>
                <c:pt idx="2924">
                  <c:v>2925</c:v>
                </c:pt>
                <c:pt idx="2925">
                  <c:v>2926</c:v>
                </c:pt>
                <c:pt idx="2926">
                  <c:v>2927</c:v>
                </c:pt>
                <c:pt idx="2927">
                  <c:v>2928</c:v>
                </c:pt>
                <c:pt idx="2928">
                  <c:v>2929</c:v>
                </c:pt>
                <c:pt idx="2929">
                  <c:v>2930</c:v>
                </c:pt>
                <c:pt idx="2930">
                  <c:v>2931</c:v>
                </c:pt>
                <c:pt idx="2931">
                  <c:v>2932</c:v>
                </c:pt>
                <c:pt idx="2932">
                  <c:v>2933</c:v>
                </c:pt>
                <c:pt idx="2933">
                  <c:v>2934</c:v>
                </c:pt>
                <c:pt idx="2934">
                  <c:v>2935</c:v>
                </c:pt>
                <c:pt idx="2935">
                  <c:v>2936</c:v>
                </c:pt>
                <c:pt idx="2936">
                  <c:v>2937</c:v>
                </c:pt>
                <c:pt idx="2937">
                  <c:v>2938</c:v>
                </c:pt>
                <c:pt idx="2938">
                  <c:v>2939</c:v>
                </c:pt>
                <c:pt idx="2939">
                  <c:v>2940</c:v>
                </c:pt>
                <c:pt idx="2940">
                  <c:v>2941</c:v>
                </c:pt>
                <c:pt idx="2941">
                  <c:v>2942</c:v>
                </c:pt>
                <c:pt idx="2942">
                  <c:v>2943</c:v>
                </c:pt>
                <c:pt idx="2943">
                  <c:v>2944</c:v>
                </c:pt>
                <c:pt idx="2944">
                  <c:v>2945</c:v>
                </c:pt>
                <c:pt idx="2945">
                  <c:v>2946</c:v>
                </c:pt>
                <c:pt idx="2946">
                  <c:v>2947</c:v>
                </c:pt>
                <c:pt idx="2947">
                  <c:v>2948</c:v>
                </c:pt>
                <c:pt idx="2948">
                  <c:v>2949</c:v>
                </c:pt>
                <c:pt idx="2949">
                  <c:v>2950</c:v>
                </c:pt>
                <c:pt idx="2950">
                  <c:v>2951</c:v>
                </c:pt>
                <c:pt idx="2951">
                  <c:v>2952</c:v>
                </c:pt>
                <c:pt idx="2952">
                  <c:v>2953</c:v>
                </c:pt>
                <c:pt idx="2953">
                  <c:v>2954</c:v>
                </c:pt>
                <c:pt idx="2954">
                  <c:v>2955</c:v>
                </c:pt>
                <c:pt idx="2955">
                  <c:v>2956</c:v>
                </c:pt>
                <c:pt idx="2956">
                  <c:v>2957</c:v>
                </c:pt>
                <c:pt idx="2957">
                  <c:v>2958</c:v>
                </c:pt>
                <c:pt idx="2958">
                  <c:v>2959</c:v>
                </c:pt>
                <c:pt idx="2959">
                  <c:v>2960</c:v>
                </c:pt>
                <c:pt idx="2960">
                  <c:v>2961</c:v>
                </c:pt>
                <c:pt idx="2961">
                  <c:v>2962</c:v>
                </c:pt>
                <c:pt idx="2962">
                  <c:v>2963</c:v>
                </c:pt>
                <c:pt idx="2963">
                  <c:v>2964</c:v>
                </c:pt>
                <c:pt idx="2964">
                  <c:v>2965</c:v>
                </c:pt>
                <c:pt idx="2965">
                  <c:v>2966</c:v>
                </c:pt>
                <c:pt idx="2966">
                  <c:v>2967</c:v>
                </c:pt>
                <c:pt idx="2967">
                  <c:v>2968</c:v>
                </c:pt>
                <c:pt idx="2968">
                  <c:v>2969</c:v>
                </c:pt>
                <c:pt idx="2969">
                  <c:v>2970</c:v>
                </c:pt>
                <c:pt idx="2970">
                  <c:v>2971</c:v>
                </c:pt>
                <c:pt idx="2971">
                  <c:v>2972</c:v>
                </c:pt>
                <c:pt idx="2972">
                  <c:v>2973</c:v>
                </c:pt>
                <c:pt idx="2973">
                  <c:v>2974</c:v>
                </c:pt>
                <c:pt idx="2974">
                  <c:v>2975</c:v>
                </c:pt>
                <c:pt idx="2975">
                  <c:v>2976</c:v>
                </c:pt>
                <c:pt idx="2976">
                  <c:v>2977</c:v>
                </c:pt>
                <c:pt idx="2977">
                  <c:v>2978</c:v>
                </c:pt>
                <c:pt idx="2978">
                  <c:v>2979</c:v>
                </c:pt>
                <c:pt idx="2979">
                  <c:v>2980</c:v>
                </c:pt>
                <c:pt idx="2980">
                  <c:v>2981</c:v>
                </c:pt>
                <c:pt idx="2981">
                  <c:v>2982</c:v>
                </c:pt>
                <c:pt idx="2982">
                  <c:v>2983</c:v>
                </c:pt>
                <c:pt idx="2983">
                  <c:v>2984</c:v>
                </c:pt>
                <c:pt idx="2984">
                  <c:v>2985</c:v>
                </c:pt>
                <c:pt idx="2985">
                  <c:v>2986</c:v>
                </c:pt>
                <c:pt idx="2986">
                  <c:v>2987</c:v>
                </c:pt>
                <c:pt idx="2987">
                  <c:v>2988</c:v>
                </c:pt>
                <c:pt idx="2988">
                  <c:v>2989</c:v>
                </c:pt>
                <c:pt idx="2989">
                  <c:v>2990</c:v>
                </c:pt>
                <c:pt idx="2990">
                  <c:v>2991</c:v>
                </c:pt>
                <c:pt idx="2991">
                  <c:v>2992</c:v>
                </c:pt>
                <c:pt idx="2992">
                  <c:v>2993</c:v>
                </c:pt>
                <c:pt idx="2993">
                  <c:v>2994</c:v>
                </c:pt>
                <c:pt idx="2994">
                  <c:v>2995</c:v>
                </c:pt>
                <c:pt idx="2995">
                  <c:v>2996</c:v>
                </c:pt>
                <c:pt idx="2996">
                  <c:v>2997</c:v>
                </c:pt>
                <c:pt idx="2997">
                  <c:v>2998</c:v>
                </c:pt>
                <c:pt idx="2998">
                  <c:v>2999</c:v>
                </c:pt>
                <c:pt idx="2999">
                  <c:v>3000</c:v>
                </c:pt>
                <c:pt idx="3000">
                  <c:v>3001</c:v>
                </c:pt>
                <c:pt idx="3001">
                  <c:v>3002</c:v>
                </c:pt>
                <c:pt idx="3002">
                  <c:v>3003</c:v>
                </c:pt>
                <c:pt idx="3003">
                  <c:v>3004</c:v>
                </c:pt>
                <c:pt idx="3004">
                  <c:v>3005</c:v>
                </c:pt>
                <c:pt idx="3005">
                  <c:v>3006</c:v>
                </c:pt>
                <c:pt idx="3006">
                  <c:v>3007</c:v>
                </c:pt>
                <c:pt idx="3007">
                  <c:v>3008</c:v>
                </c:pt>
                <c:pt idx="3008">
                  <c:v>3009</c:v>
                </c:pt>
                <c:pt idx="3009">
                  <c:v>3010</c:v>
                </c:pt>
                <c:pt idx="3010">
                  <c:v>3011</c:v>
                </c:pt>
                <c:pt idx="3011">
                  <c:v>3012</c:v>
                </c:pt>
                <c:pt idx="3012">
                  <c:v>3013</c:v>
                </c:pt>
                <c:pt idx="3013">
                  <c:v>3014</c:v>
                </c:pt>
                <c:pt idx="3014">
                  <c:v>3015</c:v>
                </c:pt>
                <c:pt idx="3015">
                  <c:v>3016</c:v>
                </c:pt>
                <c:pt idx="3016">
                  <c:v>3017</c:v>
                </c:pt>
                <c:pt idx="3017">
                  <c:v>3018</c:v>
                </c:pt>
                <c:pt idx="3018">
                  <c:v>3019</c:v>
                </c:pt>
                <c:pt idx="3019">
                  <c:v>3020</c:v>
                </c:pt>
                <c:pt idx="3020">
                  <c:v>3021</c:v>
                </c:pt>
                <c:pt idx="3021">
                  <c:v>3022</c:v>
                </c:pt>
                <c:pt idx="3022">
                  <c:v>3023</c:v>
                </c:pt>
                <c:pt idx="3023">
                  <c:v>3024</c:v>
                </c:pt>
                <c:pt idx="3024">
                  <c:v>3025</c:v>
                </c:pt>
                <c:pt idx="3025">
                  <c:v>3026</c:v>
                </c:pt>
                <c:pt idx="3026">
                  <c:v>3027</c:v>
                </c:pt>
                <c:pt idx="3027">
                  <c:v>3028</c:v>
                </c:pt>
                <c:pt idx="3028">
                  <c:v>3029</c:v>
                </c:pt>
                <c:pt idx="3029">
                  <c:v>3030</c:v>
                </c:pt>
                <c:pt idx="3030">
                  <c:v>3031</c:v>
                </c:pt>
                <c:pt idx="3031">
                  <c:v>3032</c:v>
                </c:pt>
                <c:pt idx="3032">
                  <c:v>3033</c:v>
                </c:pt>
                <c:pt idx="3033">
                  <c:v>3034</c:v>
                </c:pt>
                <c:pt idx="3034">
                  <c:v>3035</c:v>
                </c:pt>
                <c:pt idx="3035">
                  <c:v>3036</c:v>
                </c:pt>
                <c:pt idx="3036">
                  <c:v>3037</c:v>
                </c:pt>
                <c:pt idx="3037">
                  <c:v>3038</c:v>
                </c:pt>
                <c:pt idx="3038">
                  <c:v>3039</c:v>
                </c:pt>
                <c:pt idx="3039">
                  <c:v>3040</c:v>
                </c:pt>
                <c:pt idx="3040">
                  <c:v>3041</c:v>
                </c:pt>
                <c:pt idx="3041">
                  <c:v>3042</c:v>
                </c:pt>
                <c:pt idx="3042">
                  <c:v>3043</c:v>
                </c:pt>
                <c:pt idx="3043">
                  <c:v>3044</c:v>
                </c:pt>
                <c:pt idx="3044">
                  <c:v>3045</c:v>
                </c:pt>
                <c:pt idx="3045">
                  <c:v>3046</c:v>
                </c:pt>
                <c:pt idx="3046">
                  <c:v>3047</c:v>
                </c:pt>
                <c:pt idx="3047">
                  <c:v>3048</c:v>
                </c:pt>
                <c:pt idx="3048">
                  <c:v>3049</c:v>
                </c:pt>
                <c:pt idx="3049">
                  <c:v>3050</c:v>
                </c:pt>
                <c:pt idx="3050">
                  <c:v>3051</c:v>
                </c:pt>
                <c:pt idx="3051">
                  <c:v>3052</c:v>
                </c:pt>
                <c:pt idx="3052">
                  <c:v>3053</c:v>
                </c:pt>
                <c:pt idx="3053">
                  <c:v>3054</c:v>
                </c:pt>
                <c:pt idx="3054">
                  <c:v>3055</c:v>
                </c:pt>
                <c:pt idx="3055">
                  <c:v>3056</c:v>
                </c:pt>
                <c:pt idx="3056">
                  <c:v>3057</c:v>
                </c:pt>
                <c:pt idx="3057">
                  <c:v>3058</c:v>
                </c:pt>
                <c:pt idx="3058">
                  <c:v>3059</c:v>
                </c:pt>
                <c:pt idx="3059">
                  <c:v>3060</c:v>
                </c:pt>
                <c:pt idx="3060">
                  <c:v>3061</c:v>
                </c:pt>
                <c:pt idx="3061">
                  <c:v>3062</c:v>
                </c:pt>
                <c:pt idx="3062">
                  <c:v>3063</c:v>
                </c:pt>
                <c:pt idx="3063">
                  <c:v>3064</c:v>
                </c:pt>
                <c:pt idx="3064">
                  <c:v>3065</c:v>
                </c:pt>
                <c:pt idx="3065">
                  <c:v>3066</c:v>
                </c:pt>
                <c:pt idx="3066">
                  <c:v>3067</c:v>
                </c:pt>
                <c:pt idx="3067">
                  <c:v>3068</c:v>
                </c:pt>
                <c:pt idx="3068">
                  <c:v>3069</c:v>
                </c:pt>
                <c:pt idx="3069">
                  <c:v>3070</c:v>
                </c:pt>
                <c:pt idx="3070">
                  <c:v>3071</c:v>
                </c:pt>
                <c:pt idx="3071">
                  <c:v>3072</c:v>
                </c:pt>
                <c:pt idx="3072">
                  <c:v>3073</c:v>
                </c:pt>
                <c:pt idx="3073">
                  <c:v>3074</c:v>
                </c:pt>
                <c:pt idx="3074">
                  <c:v>3075</c:v>
                </c:pt>
                <c:pt idx="3075">
                  <c:v>3076</c:v>
                </c:pt>
                <c:pt idx="3076">
                  <c:v>3077</c:v>
                </c:pt>
                <c:pt idx="3077">
                  <c:v>3078</c:v>
                </c:pt>
                <c:pt idx="3078">
                  <c:v>3079</c:v>
                </c:pt>
                <c:pt idx="3079">
                  <c:v>3080</c:v>
                </c:pt>
                <c:pt idx="3080">
                  <c:v>3081</c:v>
                </c:pt>
                <c:pt idx="3081">
                  <c:v>3082</c:v>
                </c:pt>
                <c:pt idx="3082">
                  <c:v>3083</c:v>
                </c:pt>
                <c:pt idx="3083">
                  <c:v>3084</c:v>
                </c:pt>
                <c:pt idx="3084">
                  <c:v>3085</c:v>
                </c:pt>
                <c:pt idx="3085">
                  <c:v>3086</c:v>
                </c:pt>
                <c:pt idx="3086">
                  <c:v>3087</c:v>
                </c:pt>
                <c:pt idx="3087">
                  <c:v>3088</c:v>
                </c:pt>
                <c:pt idx="3088">
                  <c:v>3089</c:v>
                </c:pt>
                <c:pt idx="3089">
                  <c:v>3090</c:v>
                </c:pt>
                <c:pt idx="3090">
                  <c:v>3091</c:v>
                </c:pt>
                <c:pt idx="3091">
                  <c:v>3092</c:v>
                </c:pt>
                <c:pt idx="3092">
                  <c:v>3093</c:v>
                </c:pt>
                <c:pt idx="3093">
                  <c:v>3094</c:v>
                </c:pt>
                <c:pt idx="3094">
                  <c:v>3095</c:v>
                </c:pt>
                <c:pt idx="3095">
                  <c:v>3096</c:v>
                </c:pt>
                <c:pt idx="3096">
                  <c:v>3097</c:v>
                </c:pt>
                <c:pt idx="3097">
                  <c:v>3098</c:v>
                </c:pt>
                <c:pt idx="3098">
                  <c:v>3099</c:v>
                </c:pt>
                <c:pt idx="3099">
                  <c:v>3100</c:v>
                </c:pt>
                <c:pt idx="3100">
                  <c:v>3101</c:v>
                </c:pt>
                <c:pt idx="3101">
                  <c:v>3102</c:v>
                </c:pt>
                <c:pt idx="3102">
                  <c:v>3103</c:v>
                </c:pt>
                <c:pt idx="3103">
                  <c:v>3104</c:v>
                </c:pt>
                <c:pt idx="3104">
                  <c:v>3105</c:v>
                </c:pt>
                <c:pt idx="3105">
                  <c:v>3106</c:v>
                </c:pt>
                <c:pt idx="3106">
                  <c:v>3107</c:v>
                </c:pt>
                <c:pt idx="3107">
                  <c:v>3108</c:v>
                </c:pt>
                <c:pt idx="3108">
                  <c:v>3109</c:v>
                </c:pt>
                <c:pt idx="3109">
                  <c:v>3110</c:v>
                </c:pt>
                <c:pt idx="3110">
                  <c:v>3111</c:v>
                </c:pt>
                <c:pt idx="3111">
                  <c:v>3112</c:v>
                </c:pt>
                <c:pt idx="3112">
                  <c:v>3113</c:v>
                </c:pt>
                <c:pt idx="3113">
                  <c:v>3114</c:v>
                </c:pt>
                <c:pt idx="3114">
                  <c:v>3115</c:v>
                </c:pt>
                <c:pt idx="3115">
                  <c:v>3116</c:v>
                </c:pt>
                <c:pt idx="3116">
                  <c:v>3117</c:v>
                </c:pt>
                <c:pt idx="3117">
                  <c:v>3118</c:v>
                </c:pt>
                <c:pt idx="3118">
                  <c:v>3119</c:v>
                </c:pt>
                <c:pt idx="3119">
                  <c:v>3120</c:v>
                </c:pt>
                <c:pt idx="3120">
                  <c:v>3121</c:v>
                </c:pt>
                <c:pt idx="3121">
                  <c:v>3122</c:v>
                </c:pt>
                <c:pt idx="3122">
                  <c:v>3123</c:v>
                </c:pt>
                <c:pt idx="3123">
                  <c:v>3124</c:v>
                </c:pt>
                <c:pt idx="3124">
                  <c:v>3125</c:v>
                </c:pt>
                <c:pt idx="3125">
                  <c:v>3126</c:v>
                </c:pt>
                <c:pt idx="3126">
                  <c:v>3127</c:v>
                </c:pt>
                <c:pt idx="3127">
                  <c:v>3128</c:v>
                </c:pt>
                <c:pt idx="3128">
                  <c:v>3129</c:v>
                </c:pt>
                <c:pt idx="3129">
                  <c:v>3130</c:v>
                </c:pt>
                <c:pt idx="3130">
                  <c:v>3131</c:v>
                </c:pt>
                <c:pt idx="3131">
                  <c:v>3132</c:v>
                </c:pt>
                <c:pt idx="3132">
                  <c:v>3133</c:v>
                </c:pt>
                <c:pt idx="3133">
                  <c:v>3134</c:v>
                </c:pt>
                <c:pt idx="3134">
                  <c:v>3135</c:v>
                </c:pt>
                <c:pt idx="3135">
                  <c:v>3136</c:v>
                </c:pt>
                <c:pt idx="3136">
                  <c:v>3137</c:v>
                </c:pt>
                <c:pt idx="3137">
                  <c:v>3138</c:v>
                </c:pt>
                <c:pt idx="3138">
                  <c:v>3139</c:v>
                </c:pt>
                <c:pt idx="3139">
                  <c:v>3140</c:v>
                </c:pt>
                <c:pt idx="3140">
                  <c:v>3141</c:v>
                </c:pt>
                <c:pt idx="3141">
                  <c:v>3142</c:v>
                </c:pt>
                <c:pt idx="3142">
                  <c:v>3143</c:v>
                </c:pt>
                <c:pt idx="3143">
                  <c:v>3144</c:v>
                </c:pt>
                <c:pt idx="3144">
                  <c:v>3145</c:v>
                </c:pt>
                <c:pt idx="3145">
                  <c:v>3146</c:v>
                </c:pt>
                <c:pt idx="3146">
                  <c:v>3147</c:v>
                </c:pt>
                <c:pt idx="3147">
                  <c:v>3148</c:v>
                </c:pt>
                <c:pt idx="3148">
                  <c:v>3149</c:v>
                </c:pt>
                <c:pt idx="3149">
                  <c:v>3150</c:v>
                </c:pt>
                <c:pt idx="3150">
                  <c:v>3151</c:v>
                </c:pt>
                <c:pt idx="3151">
                  <c:v>3152</c:v>
                </c:pt>
                <c:pt idx="3152">
                  <c:v>3153</c:v>
                </c:pt>
                <c:pt idx="3153">
                  <c:v>3154</c:v>
                </c:pt>
                <c:pt idx="3154">
                  <c:v>3155</c:v>
                </c:pt>
                <c:pt idx="3155">
                  <c:v>3156</c:v>
                </c:pt>
                <c:pt idx="3156">
                  <c:v>3157</c:v>
                </c:pt>
                <c:pt idx="3157">
                  <c:v>3158</c:v>
                </c:pt>
                <c:pt idx="3158">
                  <c:v>3159</c:v>
                </c:pt>
                <c:pt idx="3159">
                  <c:v>3160</c:v>
                </c:pt>
                <c:pt idx="3160">
                  <c:v>3161</c:v>
                </c:pt>
                <c:pt idx="3161">
                  <c:v>3162</c:v>
                </c:pt>
                <c:pt idx="3162">
                  <c:v>3163</c:v>
                </c:pt>
                <c:pt idx="3163">
                  <c:v>3164</c:v>
                </c:pt>
                <c:pt idx="3164">
                  <c:v>3165</c:v>
                </c:pt>
                <c:pt idx="3165">
                  <c:v>3166</c:v>
                </c:pt>
                <c:pt idx="3166">
                  <c:v>3167</c:v>
                </c:pt>
                <c:pt idx="3167">
                  <c:v>3168</c:v>
                </c:pt>
                <c:pt idx="3168">
                  <c:v>3169</c:v>
                </c:pt>
                <c:pt idx="3169">
                  <c:v>3170</c:v>
                </c:pt>
                <c:pt idx="3170">
                  <c:v>3171</c:v>
                </c:pt>
                <c:pt idx="3171">
                  <c:v>3172</c:v>
                </c:pt>
                <c:pt idx="3172">
                  <c:v>3173</c:v>
                </c:pt>
                <c:pt idx="3173">
                  <c:v>3174</c:v>
                </c:pt>
                <c:pt idx="3174">
                  <c:v>3175</c:v>
                </c:pt>
                <c:pt idx="3175">
                  <c:v>3176</c:v>
                </c:pt>
                <c:pt idx="3176">
                  <c:v>3177</c:v>
                </c:pt>
                <c:pt idx="3177">
                  <c:v>3178</c:v>
                </c:pt>
                <c:pt idx="3178">
                  <c:v>3179</c:v>
                </c:pt>
                <c:pt idx="3179">
                  <c:v>3180</c:v>
                </c:pt>
                <c:pt idx="3180">
                  <c:v>3181</c:v>
                </c:pt>
                <c:pt idx="3181">
                  <c:v>3182</c:v>
                </c:pt>
                <c:pt idx="3182">
                  <c:v>3183</c:v>
                </c:pt>
                <c:pt idx="3183">
                  <c:v>3184</c:v>
                </c:pt>
                <c:pt idx="3184">
                  <c:v>3185</c:v>
                </c:pt>
                <c:pt idx="3185">
                  <c:v>3186</c:v>
                </c:pt>
                <c:pt idx="3186">
                  <c:v>3187</c:v>
                </c:pt>
                <c:pt idx="3187">
                  <c:v>3188</c:v>
                </c:pt>
                <c:pt idx="3188">
                  <c:v>3189</c:v>
                </c:pt>
                <c:pt idx="3189">
                  <c:v>3190</c:v>
                </c:pt>
                <c:pt idx="3190">
                  <c:v>3191</c:v>
                </c:pt>
                <c:pt idx="3191">
                  <c:v>3192</c:v>
                </c:pt>
                <c:pt idx="3192">
                  <c:v>3193</c:v>
                </c:pt>
                <c:pt idx="3193">
                  <c:v>3194</c:v>
                </c:pt>
                <c:pt idx="3194">
                  <c:v>3195</c:v>
                </c:pt>
                <c:pt idx="3195">
                  <c:v>3196</c:v>
                </c:pt>
                <c:pt idx="3196">
                  <c:v>3197</c:v>
                </c:pt>
                <c:pt idx="3197">
                  <c:v>3198</c:v>
                </c:pt>
                <c:pt idx="3198">
                  <c:v>3199</c:v>
                </c:pt>
                <c:pt idx="3199">
                  <c:v>3200</c:v>
                </c:pt>
                <c:pt idx="3200">
                  <c:v>3201</c:v>
                </c:pt>
                <c:pt idx="3201">
                  <c:v>3202</c:v>
                </c:pt>
                <c:pt idx="3202">
                  <c:v>3203</c:v>
                </c:pt>
                <c:pt idx="3203">
                  <c:v>3204</c:v>
                </c:pt>
                <c:pt idx="3204">
                  <c:v>3205</c:v>
                </c:pt>
                <c:pt idx="3205">
                  <c:v>3206</c:v>
                </c:pt>
                <c:pt idx="3206">
                  <c:v>3207</c:v>
                </c:pt>
                <c:pt idx="3207">
                  <c:v>3208</c:v>
                </c:pt>
                <c:pt idx="3208">
                  <c:v>3209</c:v>
                </c:pt>
                <c:pt idx="3209">
                  <c:v>3210</c:v>
                </c:pt>
                <c:pt idx="3210">
                  <c:v>3211</c:v>
                </c:pt>
                <c:pt idx="3211">
                  <c:v>3212</c:v>
                </c:pt>
                <c:pt idx="3212">
                  <c:v>3213</c:v>
                </c:pt>
                <c:pt idx="3213">
                  <c:v>3214</c:v>
                </c:pt>
                <c:pt idx="3214">
                  <c:v>3215</c:v>
                </c:pt>
                <c:pt idx="3215">
                  <c:v>3216</c:v>
                </c:pt>
                <c:pt idx="3216">
                  <c:v>3217</c:v>
                </c:pt>
                <c:pt idx="3217">
                  <c:v>3218</c:v>
                </c:pt>
                <c:pt idx="3218">
                  <c:v>3219</c:v>
                </c:pt>
                <c:pt idx="3219">
                  <c:v>3220</c:v>
                </c:pt>
                <c:pt idx="3220">
                  <c:v>3221</c:v>
                </c:pt>
                <c:pt idx="3221">
                  <c:v>3222</c:v>
                </c:pt>
                <c:pt idx="3222">
                  <c:v>3223</c:v>
                </c:pt>
                <c:pt idx="3223">
                  <c:v>3224</c:v>
                </c:pt>
                <c:pt idx="3224">
                  <c:v>3225</c:v>
                </c:pt>
                <c:pt idx="3225">
                  <c:v>3226</c:v>
                </c:pt>
                <c:pt idx="3226">
                  <c:v>3227</c:v>
                </c:pt>
                <c:pt idx="3227">
                  <c:v>3228</c:v>
                </c:pt>
                <c:pt idx="3228">
                  <c:v>3229</c:v>
                </c:pt>
                <c:pt idx="3229">
                  <c:v>3230</c:v>
                </c:pt>
                <c:pt idx="3230">
                  <c:v>3231</c:v>
                </c:pt>
                <c:pt idx="3231">
                  <c:v>3232</c:v>
                </c:pt>
                <c:pt idx="3232">
                  <c:v>3233</c:v>
                </c:pt>
                <c:pt idx="3233">
                  <c:v>3234</c:v>
                </c:pt>
                <c:pt idx="3234">
                  <c:v>3235</c:v>
                </c:pt>
                <c:pt idx="3235">
                  <c:v>3236</c:v>
                </c:pt>
                <c:pt idx="3236">
                  <c:v>3237</c:v>
                </c:pt>
                <c:pt idx="3237">
                  <c:v>3238</c:v>
                </c:pt>
                <c:pt idx="3238">
                  <c:v>3239</c:v>
                </c:pt>
                <c:pt idx="3239">
                  <c:v>3240</c:v>
                </c:pt>
                <c:pt idx="3240">
                  <c:v>3241</c:v>
                </c:pt>
                <c:pt idx="3241">
                  <c:v>3242</c:v>
                </c:pt>
                <c:pt idx="3242">
                  <c:v>3243</c:v>
                </c:pt>
                <c:pt idx="3243">
                  <c:v>3244</c:v>
                </c:pt>
                <c:pt idx="3244">
                  <c:v>3245</c:v>
                </c:pt>
                <c:pt idx="3245">
                  <c:v>3246</c:v>
                </c:pt>
                <c:pt idx="3246">
                  <c:v>3247</c:v>
                </c:pt>
                <c:pt idx="3247">
                  <c:v>3248</c:v>
                </c:pt>
                <c:pt idx="3248">
                  <c:v>3249</c:v>
                </c:pt>
                <c:pt idx="3249">
                  <c:v>3250</c:v>
                </c:pt>
                <c:pt idx="3250">
                  <c:v>3251</c:v>
                </c:pt>
                <c:pt idx="3251">
                  <c:v>3252</c:v>
                </c:pt>
                <c:pt idx="3252">
                  <c:v>3253</c:v>
                </c:pt>
                <c:pt idx="3253">
                  <c:v>3254</c:v>
                </c:pt>
                <c:pt idx="3254">
                  <c:v>3255</c:v>
                </c:pt>
                <c:pt idx="3255">
                  <c:v>3256</c:v>
                </c:pt>
                <c:pt idx="3256">
                  <c:v>3257</c:v>
                </c:pt>
                <c:pt idx="3257">
                  <c:v>3258</c:v>
                </c:pt>
                <c:pt idx="3258">
                  <c:v>3259</c:v>
                </c:pt>
                <c:pt idx="3259">
                  <c:v>3260</c:v>
                </c:pt>
                <c:pt idx="3260">
                  <c:v>3261</c:v>
                </c:pt>
                <c:pt idx="3261">
                  <c:v>3262</c:v>
                </c:pt>
                <c:pt idx="3262">
                  <c:v>3263</c:v>
                </c:pt>
                <c:pt idx="3263">
                  <c:v>3264</c:v>
                </c:pt>
                <c:pt idx="3264">
                  <c:v>3265</c:v>
                </c:pt>
                <c:pt idx="3265">
                  <c:v>3266</c:v>
                </c:pt>
                <c:pt idx="3266">
                  <c:v>3267</c:v>
                </c:pt>
                <c:pt idx="3267">
                  <c:v>3268</c:v>
                </c:pt>
                <c:pt idx="3268">
                  <c:v>3269</c:v>
                </c:pt>
                <c:pt idx="3269">
                  <c:v>3270</c:v>
                </c:pt>
                <c:pt idx="3270">
                  <c:v>3271</c:v>
                </c:pt>
                <c:pt idx="3271">
                  <c:v>3272</c:v>
                </c:pt>
                <c:pt idx="3272">
                  <c:v>3273</c:v>
                </c:pt>
                <c:pt idx="3273">
                  <c:v>3274</c:v>
                </c:pt>
                <c:pt idx="3274">
                  <c:v>3275</c:v>
                </c:pt>
                <c:pt idx="3275">
                  <c:v>3276</c:v>
                </c:pt>
                <c:pt idx="3276">
                  <c:v>3277</c:v>
                </c:pt>
                <c:pt idx="3277">
                  <c:v>3278</c:v>
                </c:pt>
                <c:pt idx="3278">
                  <c:v>3279</c:v>
                </c:pt>
                <c:pt idx="3279">
                  <c:v>3280</c:v>
                </c:pt>
                <c:pt idx="3280">
                  <c:v>3281</c:v>
                </c:pt>
                <c:pt idx="3281">
                  <c:v>3282</c:v>
                </c:pt>
                <c:pt idx="3282">
                  <c:v>3283</c:v>
                </c:pt>
                <c:pt idx="3283">
                  <c:v>3284</c:v>
                </c:pt>
                <c:pt idx="3284">
                  <c:v>3285</c:v>
                </c:pt>
                <c:pt idx="3285">
                  <c:v>3286</c:v>
                </c:pt>
                <c:pt idx="3286">
                  <c:v>3287</c:v>
                </c:pt>
                <c:pt idx="3287">
                  <c:v>3288</c:v>
                </c:pt>
                <c:pt idx="3288">
                  <c:v>3289</c:v>
                </c:pt>
                <c:pt idx="3289">
                  <c:v>3290</c:v>
                </c:pt>
                <c:pt idx="3290">
                  <c:v>3291</c:v>
                </c:pt>
                <c:pt idx="3291">
                  <c:v>3292</c:v>
                </c:pt>
                <c:pt idx="3292">
                  <c:v>3293</c:v>
                </c:pt>
                <c:pt idx="3293">
                  <c:v>3294</c:v>
                </c:pt>
                <c:pt idx="3294">
                  <c:v>3295</c:v>
                </c:pt>
                <c:pt idx="3295">
                  <c:v>3296</c:v>
                </c:pt>
                <c:pt idx="3296">
                  <c:v>3297</c:v>
                </c:pt>
                <c:pt idx="3297">
                  <c:v>3298</c:v>
                </c:pt>
                <c:pt idx="3298">
                  <c:v>3299</c:v>
                </c:pt>
                <c:pt idx="3299">
                  <c:v>3300</c:v>
                </c:pt>
                <c:pt idx="3300">
                  <c:v>3301</c:v>
                </c:pt>
                <c:pt idx="3301">
                  <c:v>3302</c:v>
                </c:pt>
                <c:pt idx="3302">
                  <c:v>3303</c:v>
                </c:pt>
                <c:pt idx="3303">
                  <c:v>3304</c:v>
                </c:pt>
                <c:pt idx="3304">
                  <c:v>3305</c:v>
                </c:pt>
                <c:pt idx="3305">
                  <c:v>3306</c:v>
                </c:pt>
                <c:pt idx="3306">
                  <c:v>3307</c:v>
                </c:pt>
                <c:pt idx="3307">
                  <c:v>3308</c:v>
                </c:pt>
                <c:pt idx="3308">
                  <c:v>3309</c:v>
                </c:pt>
                <c:pt idx="3309">
                  <c:v>3310</c:v>
                </c:pt>
                <c:pt idx="3310">
                  <c:v>3311</c:v>
                </c:pt>
                <c:pt idx="3311">
                  <c:v>3312</c:v>
                </c:pt>
                <c:pt idx="3312">
                  <c:v>3313</c:v>
                </c:pt>
                <c:pt idx="3313">
                  <c:v>3314</c:v>
                </c:pt>
                <c:pt idx="3314">
                  <c:v>3315</c:v>
                </c:pt>
                <c:pt idx="3315">
                  <c:v>3316</c:v>
                </c:pt>
                <c:pt idx="3316">
                  <c:v>3317</c:v>
                </c:pt>
                <c:pt idx="3317">
                  <c:v>3318</c:v>
                </c:pt>
                <c:pt idx="3318">
                  <c:v>3319</c:v>
                </c:pt>
                <c:pt idx="3319">
                  <c:v>3320</c:v>
                </c:pt>
                <c:pt idx="3320">
                  <c:v>3321</c:v>
                </c:pt>
                <c:pt idx="3321">
                  <c:v>3322</c:v>
                </c:pt>
                <c:pt idx="3322">
                  <c:v>3323</c:v>
                </c:pt>
                <c:pt idx="3323">
                  <c:v>3324</c:v>
                </c:pt>
                <c:pt idx="3324">
                  <c:v>3325</c:v>
                </c:pt>
                <c:pt idx="3325">
                  <c:v>3326</c:v>
                </c:pt>
                <c:pt idx="3326">
                  <c:v>3327</c:v>
                </c:pt>
                <c:pt idx="3327">
                  <c:v>3328</c:v>
                </c:pt>
                <c:pt idx="3328">
                  <c:v>3329</c:v>
                </c:pt>
                <c:pt idx="3329">
                  <c:v>3330</c:v>
                </c:pt>
                <c:pt idx="3330">
                  <c:v>3331</c:v>
                </c:pt>
                <c:pt idx="3331">
                  <c:v>3332</c:v>
                </c:pt>
                <c:pt idx="3332">
                  <c:v>3333</c:v>
                </c:pt>
                <c:pt idx="3333">
                  <c:v>3334</c:v>
                </c:pt>
                <c:pt idx="3334">
                  <c:v>3335</c:v>
                </c:pt>
                <c:pt idx="3335">
                  <c:v>3336</c:v>
                </c:pt>
                <c:pt idx="3336">
                  <c:v>3337</c:v>
                </c:pt>
                <c:pt idx="3337">
                  <c:v>3338</c:v>
                </c:pt>
                <c:pt idx="3338">
                  <c:v>3339</c:v>
                </c:pt>
                <c:pt idx="3339">
                  <c:v>3340</c:v>
                </c:pt>
                <c:pt idx="3340">
                  <c:v>3341</c:v>
                </c:pt>
                <c:pt idx="3341">
                  <c:v>3342</c:v>
                </c:pt>
                <c:pt idx="3342">
                  <c:v>3343</c:v>
                </c:pt>
                <c:pt idx="3343">
                  <c:v>3344</c:v>
                </c:pt>
                <c:pt idx="3344">
                  <c:v>3345</c:v>
                </c:pt>
                <c:pt idx="3345">
                  <c:v>3346</c:v>
                </c:pt>
                <c:pt idx="3346">
                  <c:v>3347</c:v>
                </c:pt>
                <c:pt idx="3347">
                  <c:v>3348</c:v>
                </c:pt>
                <c:pt idx="3348">
                  <c:v>3349</c:v>
                </c:pt>
                <c:pt idx="3349">
                  <c:v>3350</c:v>
                </c:pt>
                <c:pt idx="3350">
                  <c:v>3351</c:v>
                </c:pt>
                <c:pt idx="3351">
                  <c:v>3352</c:v>
                </c:pt>
                <c:pt idx="3352">
                  <c:v>3353</c:v>
                </c:pt>
                <c:pt idx="3353">
                  <c:v>3354</c:v>
                </c:pt>
                <c:pt idx="3354">
                  <c:v>3355</c:v>
                </c:pt>
                <c:pt idx="3355">
                  <c:v>3356</c:v>
                </c:pt>
                <c:pt idx="3356">
                  <c:v>3357</c:v>
                </c:pt>
                <c:pt idx="3357">
                  <c:v>3358</c:v>
                </c:pt>
                <c:pt idx="3358">
                  <c:v>3359</c:v>
                </c:pt>
                <c:pt idx="3359">
                  <c:v>3360</c:v>
                </c:pt>
                <c:pt idx="3360">
                  <c:v>3361</c:v>
                </c:pt>
                <c:pt idx="3361">
                  <c:v>3362</c:v>
                </c:pt>
                <c:pt idx="3362">
                  <c:v>3363</c:v>
                </c:pt>
                <c:pt idx="3363">
                  <c:v>3364</c:v>
                </c:pt>
                <c:pt idx="3364">
                  <c:v>3365</c:v>
                </c:pt>
                <c:pt idx="3365">
                  <c:v>3366</c:v>
                </c:pt>
                <c:pt idx="3366">
                  <c:v>3367</c:v>
                </c:pt>
                <c:pt idx="3367">
                  <c:v>3368</c:v>
                </c:pt>
                <c:pt idx="3368">
                  <c:v>3369</c:v>
                </c:pt>
                <c:pt idx="3369">
                  <c:v>3370</c:v>
                </c:pt>
                <c:pt idx="3370">
                  <c:v>3371</c:v>
                </c:pt>
                <c:pt idx="3371">
                  <c:v>3372</c:v>
                </c:pt>
                <c:pt idx="3372">
                  <c:v>3373</c:v>
                </c:pt>
                <c:pt idx="3373">
                  <c:v>3374</c:v>
                </c:pt>
                <c:pt idx="3374">
                  <c:v>3375</c:v>
                </c:pt>
                <c:pt idx="3375">
                  <c:v>3376</c:v>
                </c:pt>
                <c:pt idx="3376">
                  <c:v>3377</c:v>
                </c:pt>
                <c:pt idx="3377">
                  <c:v>3378</c:v>
                </c:pt>
                <c:pt idx="3378">
                  <c:v>3379</c:v>
                </c:pt>
                <c:pt idx="3379">
                  <c:v>3380</c:v>
                </c:pt>
                <c:pt idx="3380">
                  <c:v>3381</c:v>
                </c:pt>
                <c:pt idx="3381">
                  <c:v>3382</c:v>
                </c:pt>
                <c:pt idx="3382">
                  <c:v>3383</c:v>
                </c:pt>
                <c:pt idx="3383">
                  <c:v>3384</c:v>
                </c:pt>
                <c:pt idx="3384">
                  <c:v>3385</c:v>
                </c:pt>
                <c:pt idx="3385">
                  <c:v>3386</c:v>
                </c:pt>
                <c:pt idx="3386">
                  <c:v>3387</c:v>
                </c:pt>
                <c:pt idx="3387">
                  <c:v>3388</c:v>
                </c:pt>
                <c:pt idx="3388">
                  <c:v>3389</c:v>
                </c:pt>
                <c:pt idx="3389">
                  <c:v>3390</c:v>
                </c:pt>
                <c:pt idx="3390">
                  <c:v>3391</c:v>
                </c:pt>
                <c:pt idx="3391">
                  <c:v>3392</c:v>
                </c:pt>
                <c:pt idx="3392">
                  <c:v>3393</c:v>
                </c:pt>
                <c:pt idx="3393">
                  <c:v>3394</c:v>
                </c:pt>
                <c:pt idx="3394">
                  <c:v>3395</c:v>
                </c:pt>
                <c:pt idx="3395">
                  <c:v>3396</c:v>
                </c:pt>
                <c:pt idx="3396">
                  <c:v>3397</c:v>
                </c:pt>
                <c:pt idx="3397">
                  <c:v>3398</c:v>
                </c:pt>
                <c:pt idx="3398">
                  <c:v>3399</c:v>
                </c:pt>
                <c:pt idx="3399">
                  <c:v>3400</c:v>
                </c:pt>
                <c:pt idx="3400">
                  <c:v>3401</c:v>
                </c:pt>
                <c:pt idx="3401">
                  <c:v>3402</c:v>
                </c:pt>
                <c:pt idx="3402">
                  <c:v>3403</c:v>
                </c:pt>
                <c:pt idx="3403">
                  <c:v>3404</c:v>
                </c:pt>
                <c:pt idx="3404">
                  <c:v>3405</c:v>
                </c:pt>
                <c:pt idx="3405">
                  <c:v>3406</c:v>
                </c:pt>
                <c:pt idx="3406">
                  <c:v>3407</c:v>
                </c:pt>
                <c:pt idx="3407">
                  <c:v>3408</c:v>
                </c:pt>
                <c:pt idx="3408">
                  <c:v>3409</c:v>
                </c:pt>
                <c:pt idx="3409">
                  <c:v>3410</c:v>
                </c:pt>
                <c:pt idx="3410">
                  <c:v>3411</c:v>
                </c:pt>
                <c:pt idx="3411">
                  <c:v>3412</c:v>
                </c:pt>
                <c:pt idx="3412">
                  <c:v>3413</c:v>
                </c:pt>
                <c:pt idx="3413">
                  <c:v>3414</c:v>
                </c:pt>
                <c:pt idx="3414">
                  <c:v>3415</c:v>
                </c:pt>
                <c:pt idx="3415">
                  <c:v>3416</c:v>
                </c:pt>
                <c:pt idx="3416">
                  <c:v>3417</c:v>
                </c:pt>
                <c:pt idx="3417">
                  <c:v>3418</c:v>
                </c:pt>
                <c:pt idx="3418">
                  <c:v>3419</c:v>
                </c:pt>
                <c:pt idx="3419">
                  <c:v>3420</c:v>
                </c:pt>
                <c:pt idx="3420">
                  <c:v>3421</c:v>
                </c:pt>
                <c:pt idx="3421">
                  <c:v>3422</c:v>
                </c:pt>
                <c:pt idx="3422">
                  <c:v>3423</c:v>
                </c:pt>
                <c:pt idx="3423">
                  <c:v>3424</c:v>
                </c:pt>
                <c:pt idx="3424">
                  <c:v>3425</c:v>
                </c:pt>
                <c:pt idx="3425">
                  <c:v>3426</c:v>
                </c:pt>
                <c:pt idx="3426">
                  <c:v>3427</c:v>
                </c:pt>
                <c:pt idx="3427">
                  <c:v>3428</c:v>
                </c:pt>
                <c:pt idx="3428">
                  <c:v>3429</c:v>
                </c:pt>
                <c:pt idx="3429">
                  <c:v>3430</c:v>
                </c:pt>
                <c:pt idx="3430">
                  <c:v>3431</c:v>
                </c:pt>
                <c:pt idx="3431">
                  <c:v>3432</c:v>
                </c:pt>
                <c:pt idx="3432">
                  <c:v>3433</c:v>
                </c:pt>
                <c:pt idx="3433">
                  <c:v>3434</c:v>
                </c:pt>
                <c:pt idx="3434">
                  <c:v>3435</c:v>
                </c:pt>
                <c:pt idx="3435">
                  <c:v>3436</c:v>
                </c:pt>
                <c:pt idx="3436">
                  <c:v>3437</c:v>
                </c:pt>
                <c:pt idx="3437">
                  <c:v>3438</c:v>
                </c:pt>
                <c:pt idx="3438">
                  <c:v>3439</c:v>
                </c:pt>
                <c:pt idx="3439">
                  <c:v>3440</c:v>
                </c:pt>
                <c:pt idx="3440">
                  <c:v>3441</c:v>
                </c:pt>
                <c:pt idx="3441">
                  <c:v>3442</c:v>
                </c:pt>
                <c:pt idx="3442">
                  <c:v>3443</c:v>
                </c:pt>
                <c:pt idx="3443">
                  <c:v>3444</c:v>
                </c:pt>
                <c:pt idx="3444">
                  <c:v>3445</c:v>
                </c:pt>
                <c:pt idx="3445">
                  <c:v>3446</c:v>
                </c:pt>
                <c:pt idx="3446">
                  <c:v>3447</c:v>
                </c:pt>
                <c:pt idx="3447">
                  <c:v>3448</c:v>
                </c:pt>
                <c:pt idx="3448">
                  <c:v>3449</c:v>
                </c:pt>
                <c:pt idx="3449">
                  <c:v>3450</c:v>
                </c:pt>
                <c:pt idx="3450">
                  <c:v>3451</c:v>
                </c:pt>
                <c:pt idx="3451">
                  <c:v>3452</c:v>
                </c:pt>
                <c:pt idx="3452">
                  <c:v>3453</c:v>
                </c:pt>
                <c:pt idx="3453">
                  <c:v>3454</c:v>
                </c:pt>
                <c:pt idx="3454">
                  <c:v>3455</c:v>
                </c:pt>
                <c:pt idx="3455">
                  <c:v>3456</c:v>
                </c:pt>
                <c:pt idx="3456">
                  <c:v>3457</c:v>
                </c:pt>
                <c:pt idx="3457">
                  <c:v>3458</c:v>
                </c:pt>
                <c:pt idx="3458">
                  <c:v>3459</c:v>
                </c:pt>
                <c:pt idx="3459">
                  <c:v>3460</c:v>
                </c:pt>
                <c:pt idx="3460">
                  <c:v>3461</c:v>
                </c:pt>
                <c:pt idx="3461">
                  <c:v>3462</c:v>
                </c:pt>
                <c:pt idx="3462">
                  <c:v>3463</c:v>
                </c:pt>
                <c:pt idx="3463">
                  <c:v>3464</c:v>
                </c:pt>
                <c:pt idx="3464">
                  <c:v>3465</c:v>
                </c:pt>
                <c:pt idx="3465">
                  <c:v>3466</c:v>
                </c:pt>
                <c:pt idx="3466">
                  <c:v>3467</c:v>
                </c:pt>
                <c:pt idx="3467">
                  <c:v>3468</c:v>
                </c:pt>
                <c:pt idx="3468">
                  <c:v>3469</c:v>
                </c:pt>
                <c:pt idx="3469">
                  <c:v>3470</c:v>
                </c:pt>
                <c:pt idx="3470">
                  <c:v>3471</c:v>
                </c:pt>
                <c:pt idx="3471">
                  <c:v>3472</c:v>
                </c:pt>
                <c:pt idx="3472">
                  <c:v>3473</c:v>
                </c:pt>
                <c:pt idx="3473">
                  <c:v>3474</c:v>
                </c:pt>
                <c:pt idx="3474">
                  <c:v>3475</c:v>
                </c:pt>
                <c:pt idx="3475">
                  <c:v>3476</c:v>
                </c:pt>
                <c:pt idx="3476">
                  <c:v>3477</c:v>
                </c:pt>
                <c:pt idx="3477">
                  <c:v>3478</c:v>
                </c:pt>
                <c:pt idx="3478">
                  <c:v>3479</c:v>
                </c:pt>
                <c:pt idx="3479">
                  <c:v>3480</c:v>
                </c:pt>
                <c:pt idx="3480">
                  <c:v>3481</c:v>
                </c:pt>
                <c:pt idx="3481">
                  <c:v>3482</c:v>
                </c:pt>
                <c:pt idx="3482">
                  <c:v>3483</c:v>
                </c:pt>
                <c:pt idx="3483">
                  <c:v>3484</c:v>
                </c:pt>
                <c:pt idx="3484">
                  <c:v>3485</c:v>
                </c:pt>
                <c:pt idx="3485">
                  <c:v>3486</c:v>
                </c:pt>
                <c:pt idx="3486">
                  <c:v>3487</c:v>
                </c:pt>
                <c:pt idx="3487">
                  <c:v>3488</c:v>
                </c:pt>
                <c:pt idx="3488">
                  <c:v>3489</c:v>
                </c:pt>
                <c:pt idx="3489">
                  <c:v>3490</c:v>
                </c:pt>
                <c:pt idx="3490">
                  <c:v>3491</c:v>
                </c:pt>
                <c:pt idx="3491">
                  <c:v>3492</c:v>
                </c:pt>
                <c:pt idx="3492">
                  <c:v>3493</c:v>
                </c:pt>
                <c:pt idx="3493">
                  <c:v>3494</c:v>
                </c:pt>
                <c:pt idx="3494">
                  <c:v>3495</c:v>
                </c:pt>
                <c:pt idx="3495">
                  <c:v>3496</c:v>
                </c:pt>
                <c:pt idx="3496">
                  <c:v>3497</c:v>
                </c:pt>
                <c:pt idx="3497">
                  <c:v>3498</c:v>
                </c:pt>
                <c:pt idx="3498">
                  <c:v>3499</c:v>
                </c:pt>
                <c:pt idx="3499">
                  <c:v>3500</c:v>
                </c:pt>
                <c:pt idx="3500">
                  <c:v>3501</c:v>
                </c:pt>
                <c:pt idx="3501">
                  <c:v>3502</c:v>
                </c:pt>
                <c:pt idx="3502">
                  <c:v>3503</c:v>
                </c:pt>
                <c:pt idx="3503">
                  <c:v>3504</c:v>
                </c:pt>
                <c:pt idx="3504">
                  <c:v>3505</c:v>
                </c:pt>
                <c:pt idx="3505">
                  <c:v>3506</c:v>
                </c:pt>
                <c:pt idx="3506">
                  <c:v>3507</c:v>
                </c:pt>
                <c:pt idx="3507">
                  <c:v>3508</c:v>
                </c:pt>
                <c:pt idx="3508">
                  <c:v>3509</c:v>
                </c:pt>
                <c:pt idx="3509">
                  <c:v>3510</c:v>
                </c:pt>
                <c:pt idx="3510">
                  <c:v>3511</c:v>
                </c:pt>
                <c:pt idx="3511">
                  <c:v>3512</c:v>
                </c:pt>
                <c:pt idx="3512">
                  <c:v>3513</c:v>
                </c:pt>
                <c:pt idx="3513">
                  <c:v>3514</c:v>
                </c:pt>
                <c:pt idx="3514">
                  <c:v>3515</c:v>
                </c:pt>
                <c:pt idx="3515">
                  <c:v>3516</c:v>
                </c:pt>
                <c:pt idx="3516">
                  <c:v>3517</c:v>
                </c:pt>
                <c:pt idx="3517">
                  <c:v>3518</c:v>
                </c:pt>
                <c:pt idx="3518">
                  <c:v>3519</c:v>
                </c:pt>
                <c:pt idx="3519">
                  <c:v>3520</c:v>
                </c:pt>
                <c:pt idx="3520">
                  <c:v>3521</c:v>
                </c:pt>
                <c:pt idx="3521">
                  <c:v>3522</c:v>
                </c:pt>
                <c:pt idx="3522">
                  <c:v>3523</c:v>
                </c:pt>
                <c:pt idx="3523">
                  <c:v>3524</c:v>
                </c:pt>
                <c:pt idx="3524">
                  <c:v>3525</c:v>
                </c:pt>
                <c:pt idx="3525">
                  <c:v>3526</c:v>
                </c:pt>
                <c:pt idx="3526">
                  <c:v>3527</c:v>
                </c:pt>
                <c:pt idx="3527">
                  <c:v>3528</c:v>
                </c:pt>
                <c:pt idx="3528">
                  <c:v>3529</c:v>
                </c:pt>
                <c:pt idx="3529">
                  <c:v>3530</c:v>
                </c:pt>
                <c:pt idx="3530">
                  <c:v>3531</c:v>
                </c:pt>
                <c:pt idx="3531">
                  <c:v>3532</c:v>
                </c:pt>
                <c:pt idx="3532">
                  <c:v>3533</c:v>
                </c:pt>
                <c:pt idx="3533">
                  <c:v>3534</c:v>
                </c:pt>
                <c:pt idx="3534">
                  <c:v>3535</c:v>
                </c:pt>
                <c:pt idx="3535">
                  <c:v>3536</c:v>
                </c:pt>
                <c:pt idx="3536">
                  <c:v>3537</c:v>
                </c:pt>
                <c:pt idx="3537">
                  <c:v>3538</c:v>
                </c:pt>
                <c:pt idx="3538">
                  <c:v>3539</c:v>
                </c:pt>
                <c:pt idx="3539">
                  <c:v>3540</c:v>
                </c:pt>
                <c:pt idx="3540">
                  <c:v>3541</c:v>
                </c:pt>
                <c:pt idx="3541">
                  <c:v>3542</c:v>
                </c:pt>
                <c:pt idx="3542">
                  <c:v>3543</c:v>
                </c:pt>
                <c:pt idx="3543">
                  <c:v>3544</c:v>
                </c:pt>
                <c:pt idx="3544">
                  <c:v>3545</c:v>
                </c:pt>
                <c:pt idx="3545">
                  <c:v>3546</c:v>
                </c:pt>
                <c:pt idx="3546">
                  <c:v>3547</c:v>
                </c:pt>
                <c:pt idx="3547">
                  <c:v>3548</c:v>
                </c:pt>
                <c:pt idx="3548">
                  <c:v>3549</c:v>
                </c:pt>
                <c:pt idx="3549">
                  <c:v>3550</c:v>
                </c:pt>
                <c:pt idx="3550">
                  <c:v>3551</c:v>
                </c:pt>
                <c:pt idx="3551">
                  <c:v>3552</c:v>
                </c:pt>
                <c:pt idx="3552">
                  <c:v>3553</c:v>
                </c:pt>
                <c:pt idx="3553">
                  <c:v>3554</c:v>
                </c:pt>
                <c:pt idx="3554">
                  <c:v>3555</c:v>
                </c:pt>
                <c:pt idx="3555">
                  <c:v>3556</c:v>
                </c:pt>
                <c:pt idx="3556">
                  <c:v>3557</c:v>
                </c:pt>
                <c:pt idx="3557">
                  <c:v>3558</c:v>
                </c:pt>
                <c:pt idx="3558">
                  <c:v>3559</c:v>
                </c:pt>
                <c:pt idx="3559">
                  <c:v>3560</c:v>
                </c:pt>
                <c:pt idx="3560">
                  <c:v>3561</c:v>
                </c:pt>
                <c:pt idx="3561">
                  <c:v>3562</c:v>
                </c:pt>
                <c:pt idx="3562">
                  <c:v>3563</c:v>
                </c:pt>
                <c:pt idx="3563">
                  <c:v>3564</c:v>
                </c:pt>
                <c:pt idx="3564">
                  <c:v>3565</c:v>
                </c:pt>
                <c:pt idx="3565">
                  <c:v>3566</c:v>
                </c:pt>
                <c:pt idx="3566">
                  <c:v>3567</c:v>
                </c:pt>
                <c:pt idx="3567">
                  <c:v>3568</c:v>
                </c:pt>
                <c:pt idx="3568">
                  <c:v>3569</c:v>
                </c:pt>
                <c:pt idx="3569">
                  <c:v>3570</c:v>
                </c:pt>
                <c:pt idx="3570">
                  <c:v>3571</c:v>
                </c:pt>
                <c:pt idx="3571">
                  <c:v>3572</c:v>
                </c:pt>
                <c:pt idx="3572">
                  <c:v>3573</c:v>
                </c:pt>
                <c:pt idx="3573">
                  <c:v>3574</c:v>
                </c:pt>
                <c:pt idx="3574">
                  <c:v>3575</c:v>
                </c:pt>
                <c:pt idx="3575">
                  <c:v>3576</c:v>
                </c:pt>
                <c:pt idx="3576">
                  <c:v>3577</c:v>
                </c:pt>
                <c:pt idx="3577">
                  <c:v>3578</c:v>
                </c:pt>
                <c:pt idx="3578">
                  <c:v>3579</c:v>
                </c:pt>
                <c:pt idx="3579">
                  <c:v>3580</c:v>
                </c:pt>
                <c:pt idx="3580">
                  <c:v>3581</c:v>
                </c:pt>
                <c:pt idx="3581">
                  <c:v>3582</c:v>
                </c:pt>
                <c:pt idx="3582">
                  <c:v>3583</c:v>
                </c:pt>
                <c:pt idx="3583">
                  <c:v>3584</c:v>
                </c:pt>
                <c:pt idx="3584">
                  <c:v>3585</c:v>
                </c:pt>
                <c:pt idx="3585">
                  <c:v>3586</c:v>
                </c:pt>
                <c:pt idx="3586">
                  <c:v>3587</c:v>
                </c:pt>
                <c:pt idx="3587">
                  <c:v>3588</c:v>
                </c:pt>
                <c:pt idx="3588">
                  <c:v>3589</c:v>
                </c:pt>
                <c:pt idx="3589">
                  <c:v>3590</c:v>
                </c:pt>
                <c:pt idx="3590">
                  <c:v>3591</c:v>
                </c:pt>
                <c:pt idx="3591">
                  <c:v>3592</c:v>
                </c:pt>
                <c:pt idx="3592">
                  <c:v>3593</c:v>
                </c:pt>
                <c:pt idx="3593">
                  <c:v>3594</c:v>
                </c:pt>
                <c:pt idx="3594">
                  <c:v>3595</c:v>
                </c:pt>
                <c:pt idx="3595">
                  <c:v>3596</c:v>
                </c:pt>
                <c:pt idx="3596">
                  <c:v>3597</c:v>
                </c:pt>
                <c:pt idx="3597">
                  <c:v>3598</c:v>
                </c:pt>
                <c:pt idx="3598">
                  <c:v>3599</c:v>
                </c:pt>
                <c:pt idx="3599">
                  <c:v>3600</c:v>
                </c:pt>
                <c:pt idx="3600">
                  <c:v>3601</c:v>
                </c:pt>
                <c:pt idx="3601">
                  <c:v>3602</c:v>
                </c:pt>
                <c:pt idx="3602">
                  <c:v>3603</c:v>
                </c:pt>
                <c:pt idx="3603">
                  <c:v>3604</c:v>
                </c:pt>
                <c:pt idx="3604">
                  <c:v>3605</c:v>
                </c:pt>
                <c:pt idx="3605">
                  <c:v>3606</c:v>
                </c:pt>
                <c:pt idx="3606">
                  <c:v>3607</c:v>
                </c:pt>
                <c:pt idx="3607">
                  <c:v>3608</c:v>
                </c:pt>
                <c:pt idx="3608">
                  <c:v>3609</c:v>
                </c:pt>
                <c:pt idx="3609">
                  <c:v>3610</c:v>
                </c:pt>
                <c:pt idx="3610">
                  <c:v>3611</c:v>
                </c:pt>
                <c:pt idx="3611">
                  <c:v>3612</c:v>
                </c:pt>
                <c:pt idx="3612">
                  <c:v>3613</c:v>
                </c:pt>
                <c:pt idx="3613">
                  <c:v>3614</c:v>
                </c:pt>
                <c:pt idx="3614">
                  <c:v>3615</c:v>
                </c:pt>
                <c:pt idx="3615">
                  <c:v>3616</c:v>
                </c:pt>
                <c:pt idx="3616">
                  <c:v>3617</c:v>
                </c:pt>
                <c:pt idx="3617">
                  <c:v>3618</c:v>
                </c:pt>
                <c:pt idx="3618">
                  <c:v>3619</c:v>
                </c:pt>
                <c:pt idx="3619">
                  <c:v>3620</c:v>
                </c:pt>
                <c:pt idx="3620">
                  <c:v>3621</c:v>
                </c:pt>
                <c:pt idx="3621">
                  <c:v>3622</c:v>
                </c:pt>
                <c:pt idx="3622">
                  <c:v>3623</c:v>
                </c:pt>
                <c:pt idx="3623">
                  <c:v>3624</c:v>
                </c:pt>
                <c:pt idx="3624">
                  <c:v>3625</c:v>
                </c:pt>
                <c:pt idx="3625">
                  <c:v>3626</c:v>
                </c:pt>
                <c:pt idx="3626">
                  <c:v>3627</c:v>
                </c:pt>
                <c:pt idx="3627">
                  <c:v>3628</c:v>
                </c:pt>
                <c:pt idx="3628">
                  <c:v>3629</c:v>
                </c:pt>
                <c:pt idx="3629">
                  <c:v>3630</c:v>
                </c:pt>
                <c:pt idx="3630">
                  <c:v>3631</c:v>
                </c:pt>
                <c:pt idx="3631">
                  <c:v>3632</c:v>
                </c:pt>
                <c:pt idx="3632">
                  <c:v>3633</c:v>
                </c:pt>
                <c:pt idx="3633">
                  <c:v>3634</c:v>
                </c:pt>
                <c:pt idx="3634">
                  <c:v>3635</c:v>
                </c:pt>
                <c:pt idx="3635">
                  <c:v>3636</c:v>
                </c:pt>
                <c:pt idx="3636">
                  <c:v>3637</c:v>
                </c:pt>
                <c:pt idx="3637">
                  <c:v>3638</c:v>
                </c:pt>
                <c:pt idx="3638">
                  <c:v>3639</c:v>
                </c:pt>
                <c:pt idx="3639">
                  <c:v>3640</c:v>
                </c:pt>
                <c:pt idx="3640">
                  <c:v>3641</c:v>
                </c:pt>
                <c:pt idx="3641">
                  <c:v>3642</c:v>
                </c:pt>
                <c:pt idx="3642">
                  <c:v>3643</c:v>
                </c:pt>
                <c:pt idx="3643">
                  <c:v>3644</c:v>
                </c:pt>
                <c:pt idx="3644">
                  <c:v>3645</c:v>
                </c:pt>
                <c:pt idx="3645">
                  <c:v>3646</c:v>
                </c:pt>
                <c:pt idx="3646">
                  <c:v>3647</c:v>
                </c:pt>
                <c:pt idx="3647">
                  <c:v>3648</c:v>
                </c:pt>
                <c:pt idx="3648">
                  <c:v>3649</c:v>
                </c:pt>
                <c:pt idx="3649">
                  <c:v>3650</c:v>
                </c:pt>
                <c:pt idx="3650">
                  <c:v>3651</c:v>
                </c:pt>
                <c:pt idx="3651">
                  <c:v>3652</c:v>
                </c:pt>
                <c:pt idx="3652">
                  <c:v>3653</c:v>
                </c:pt>
                <c:pt idx="3653">
                  <c:v>3654</c:v>
                </c:pt>
                <c:pt idx="3654">
                  <c:v>3655</c:v>
                </c:pt>
                <c:pt idx="3655">
                  <c:v>3656</c:v>
                </c:pt>
                <c:pt idx="3656">
                  <c:v>3657</c:v>
                </c:pt>
                <c:pt idx="3657">
                  <c:v>3658</c:v>
                </c:pt>
                <c:pt idx="3658">
                  <c:v>3659</c:v>
                </c:pt>
                <c:pt idx="3659">
                  <c:v>3660</c:v>
                </c:pt>
                <c:pt idx="3660">
                  <c:v>3661</c:v>
                </c:pt>
                <c:pt idx="3661">
                  <c:v>3662</c:v>
                </c:pt>
                <c:pt idx="3662">
                  <c:v>3663</c:v>
                </c:pt>
                <c:pt idx="3663">
                  <c:v>3664</c:v>
                </c:pt>
                <c:pt idx="3664">
                  <c:v>3665</c:v>
                </c:pt>
                <c:pt idx="3665">
                  <c:v>3666</c:v>
                </c:pt>
                <c:pt idx="3666">
                  <c:v>3667</c:v>
                </c:pt>
                <c:pt idx="3667">
                  <c:v>3668</c:v>
                </c:pt>
                <c:pt idx="3668">
                  <c:v>3669</c:v>
                </c:pt>
                <c:pt idx="3669">
                  <c:v>3670</c:v>
                </c:pt>
                <c:pt idx="3670">
                  <c:v>3671</c:v>
                </c:pt>
                <c:pt idx="3671">
                  <c:v>3672</c:v>
                </c:pt>
                <c:pt idx="3672">
                  <c:v>3673</c:v>
                </c:pt>
                <c:pt idx="3673">
                  <c:v>3674</c:v>
                </c:pt>
                <c:pt idx="3674">
                  <c:v>3675</c:v>
                </c:pt>
                <c:pt idx="3675">
                  <c:v>3676</c:v>
                </c:pt>
                <c:pt idx="3676">
                  <c:v>3677</c:v>
                </c:pt>
                <c:pt idx="3677">
                  <c:v>3678</c:v>
                </c:pt>
                <c:pt idx="3678">
                  <c:v>3679</c:v>
                </c:pt>
                <c:pt idx="3679">
                  <c:v>3680</c:v>
                </c:pt>
                <c:pt idx="3680">
                  <c:v>3681</c:v>
                </c:pt>
                <c:pt idx="3681">
                  <c:v>3682</c:v>
                </c:pt>
                <c:pt idx="3682">
                  <c:v>3683</c:v>
                </c:pt>
                <c:pt idx="3683">
                  <c:v>3684</c:v>
                </c:pt>
                <c:pt idx="3684">
                  <c:v>3685</c:v>
                </c:pt>
                <c:pt idx="3685">
                  <c:v>3686</c:v>
                </c:pt>
                <c:pt idx="3686">
                  <c:v>3687</c:v>
                </c:pt>
                <c:pt idx="3687">
                  <c:v>3688</c:v>
                </c:pt>
                <c:pt idx="3688">
                  <c:v>3689</c:v>
                </c:pt>
                <c:pt idx="3689">
                  <c:v>3690</c:v>
                </c:pt>
                <c:pt idx="3690">
                  <c:v>3691</c:v>
                </c:pt>
                <c:pt idx="3691">
                  <c:v>3692</c:v>
                </c:pt>
                <c:pt idx="3692">
                  <c:v>3693</c:v>
                </c:pt>
                <c:pt idx="3693">
                  <c:v>3694</c:v>
                </c:pt>
                <c:pt idx="3694">
                  <c:v>3695</c:v>
                </c:pt>
                <c:pt idx="3695">
                  <c:v>3696</c:v>
                </c:pt>
                <c:pt idx="3696">
                  <c:v>3697</c:v>
                </c:pt>
                <c:pt idx="3697">
                  <c:v>3698</c:v>
                </c:pt>
                <c:pt idx="3698">
                  <c:v>3699</c:v>
                </c:pt>
                <c:pt idx="3699">
                  <c:v>3700</c:v>
                </c:pt>
                <c:pt idx="3700">
                  <c:v>3701</c:v>
                </c:pt>
                <c:pt idx="3701">
                  <c:v>3702</c:v>
                </c:pt>
                <c:pt idx="3702">
                  <c:v>3703</c:v>
                </c:pt>
                <c:pt idx="3703">
                  <c:v>3704</c:v>
                </c:pt>
                <c:pt idx="3704">
                  <c:v>3705</c:v>
                </c:pt>
                <c:pt idx="3705">
                  <c:v>3706</c:v>
                </c:pt>
                <c:pt idx="3706">
                  <c:v>3707</c:v>
                </c:pt>
                <c:pt idx="3707">
                  <c:v>3708</c:v>
                </c:pt>
                <c:pt idx="3708">
                  <c:v>3709</c:v>
                </c:pt>
                <c:pt idx="3709">
                  <c:v>3710</c:v>
                </c:pt>
                <c:pt idx="3710">
                  <c:v>3711</c:v>
                </c:pt>
                <c:pt idx="3711">
                  <c:v>3712</c:v>
                </c:pt>
                <c:pt idx="3712">
                  <c:v>3713</c:v>
                </c:pt>
                <c:pt idx="3713">
                  <c:v>3714</c:v>
                </c:pt>
                <c:pt idx="3714">
                  <c:v>3715</c:v>
                </c:pt>
                <c:pt idx="3715">
                  <c:v>3716</c:v>
                </c:pt>
                <c:pt idx="3716">
                  <c:v>3717</c:v>
                </c:pt>
                <c:pt idx="3717">
                  <c:v>3718</c:v>
                </c:pt>
                <c:pt idx="3718">
                  <c:v>3719</c:v>
                </c:pt>
                <c:pt idx="3719">
                  <c:v>3720</c:v>
                </c:pt>
                <c:pt idx="3720">
                  <c:v>3721</c:v>
                </c:pt>
                <c:pt idx="3721">
                  <c:v>3722</c:v>
                </c:pt>
                <c:pt idx="3722">
                  <c:v>3723</c:v>
                </c:pt>
                <c:pt idx="3723">
                  <c:v>3724</c:v>
                </c:pt>
                <c:pt idx="3724">
                  <c:v>3725</c:v>
                </c:pt>
                <c:pt idx="3725">
                  <c:v>3726</c:v>
                </c:pt>
                <c:pt idx="3726">
                  <c:v>3727</c:v>
                </c:pt>
                <c:pt idx="3727">
                  <c:v>3728</c:v>
                </c:pt>
                <c:pt idx="3728">
                  <c:v>3729</c:v>
                </c:pt>
                <c:pt idx="3729">
                  <c:v>3730</c:v>
                </c:pt>
                <c:pt idx="3730">
                  <c:v>3731</c:v>
                </c:pt>
                <c:pt idx="3731">
                  <c:v>3732</c:v>
                </c:pt>
                <c:pt idx="3732">
                  <c:v>3733</c:v>
                </c:pt>
                <c:pt idx="3733">
                  <c:v>3734</c:v>
                </c:pt>
                <c:pt idx="3734">
                  <c:v>3735</c:v>
                </c:pt>
                <c:pt idx="3735">
                  <c:v>3736</c:v>
                </c:pt>
                <c:pt idx="3736">
                  <c:v>3737</c:v>
                </c:pt>
                <c:pt idx="3737">
                  <c:v>3738</c:v>
                </c:pt>
                <c:pt idx="3738">
                  <c:v>3739</c:v>
                </c:pt>
                <c:pt idx="3739">
                  <c:v>3740</c:v>
                </c:pt>
                <c:pt idx="3740">
                  <c:v>3741</c:v>
                </c:pt>
                <c:pt idx="3741">
                  <c:v>3742</c:v>
                </c:pt>
                <c:pt idx="3742">
                  <c:v>3743</c:v>
                </c:pt>
                <c:pt idx="3743">
                  <c:v>3744</c:v>
                </c:pt>
                <c:pt idx="3744">
                  <c:v>3745</c:v>
                </c:pt>
                <c:pt idx="3745">
                  <c:v>3746</c:v>
                </c:pt>
                <c:pt idx="3746">
                  <c:v>3747</c:v>
                </c:pt>
                <c:pt idx="3747">
                  <c:v>3748</c:v>
                </c:pt>
                <c:pt idx="3748">
                  <c:v>3749</c:v>
                </c:pt>
                <c:pt idx="3749">
                  <c:v>3750</c:v>
                </c:pt>
                <c:pt idx="3750">
                  <c:v>3751</c:v>
                </c:pt>
                <c:pt idx="3751">
                  <c:v>3752</c:v>
                </c:pt>
                <c:pt idx="3752">
                  <c:v>3753</c:v>
                </c:pt>
                <c:pt idx="3753">
                  <c:v>3754</c:v>
                </c:pt>
                <c:pt idx="3754">
                  <c:v>3755</c:v>
                </c:pt>
                <c:pt idx="3755">
                  <c:v>3756</c:v>
                </c:pt>
                <c:pt idx="3756">
                  <c:v>3757</c:v>
                </c:pt>
                <c:pt idx="3757">
                  <c:v>3758</c:v>
                </c:pt>
                <c:pt idx="3758">
                  <c:v>3759</c:v>
                </c:pt>
                <c:pt idx="3759">
                  <c:v>3760</c:v>
                </c:pt>
                <c:pt idx="3760">
                  <c:v>3761</c:v>
                </c:pt>
                <c:pt idx="3761">
                  <c:v>3762</c:v>
                </c:pt>
                <c:pt idx="3762">
                  <c:v>3763</c:v>
                </c:pt>
                <c:pt idx="3763">
                  <c:v>3764</c:v>
                </c:pt>
                <c:pt idx="3764">
                  <c:v>3765</c:v>
                </c:pt>
                <c:pt idx="3765">
                  <c:v>3766</c:v>
                </c:pt>
                <c:pt idx="3766">
                  <c:v>3767</c:v>
                </c:pt>
                <c:pt idx="3767">
                  <c:v>3768</c:v>
                </c:pt>
                <c:pt idx="3768">
                  <c:v>3769</c:v>
                </c:pt>
                <c:pt idx="3769">
                  <c:v>3770</c:v>
                </c:pt>
                <c:pt idx="3770">
                  <c:v>3771</c:v>
                </c:pt>
                <c:pt idx="3771">
                  <c:v>3772</c:v>
                </c:pt>
                <c:pt idx="3772">
                  <c:v>3773</c:v>
                </c:pt>
                <c:pt idx="3773">
                  <c:v>3774</c:v>
                </c:pt>
                <c:pt idx="3774">
                  <c:v>3775</c:v>
                </c:pt>
                <c:pt idx="3775">
                  <c:v>3776</c:v>
                </c:pt>
                <c:pt idx="3776">
                  <c:v>3777</c:v>
                </c:pt>
                <c:pt idx="3777">
                  <c:v>3778</c:v>
                </c:pt>
                <c:pt idx="3778">
                  <c:v>3779</c:v>
                </c:pt>
                <c:pt idx="3779">
                  <c:v>3780</c:v>
                </c:pt>
                <c:pt idx="3780">
                  <c:v>3781</c:v>
                </c:pt>
                <c:pt idx="3781">
                  <c:v>3782</c:v>
                </c:pt>
                <c:pt idx="3782">
                  <c:v>3783</c:v>
                </c:pt>
                <c:pt idx="3783">
                  <c:v>3784</c:v>
                </c:pt>
                <c:pt idx="3784">
                  <c:v>3785</c:v>
                </c:pt>
                <c:pt idx="3785">
                  <c:v>3786</c:v>
                </c:pt>
                <c:pt idx="3786">
                  <c:v>3787</c:v>
                </c:pt>
                <c:pt idx="3787">
                  <c:v>3788</c:v>
                </c:pt>
                <c:pt idx="3788">
                  <c:v>3789</c:v>
                </c:pt>
                <c:pt idx="3789">
                  <c:v>3790</c:v>
                </c:pt>
                <c:pt idx="3790">
                  <c:v>3791</c:v>
                </c:pt>
                <c:pt idx="3791">
                  <c:v>3792</c:v>
                </c:pt>
                <c:pt idx="3792">
                  <c:v>3793</c:v>
                </c:pt>
                <c:pt idx="3793">
                  <c:v>3794</c:v>
                </c:pt>
                <c:pt idx="3794">
                  <c:v>3795</c:v>
                </c:pt>
                <c:pt idx="3795">
                  <c:v>3796</c:v>
                </c:pt>
                <c:pt idx="3796">
                  <c:v>3797</c:v>
                </c:pt>
                <c:pt idx="3797">
                  <c:v>3798</c:v>
                </c:pt>
                <c:pt idx="3798">
                  <c:v>3799</c:v>
                </c:pt>
                <c:pt idx="3799">
                  <c:v>3800</c:v>
                </c:pt>
                <c:pt idx="3800">
                  <c:v>3801</c:v>
                </c:pt>
                <c:pt idx="3801">
                  <c:v>3802</c:v>
                </c:pt>
                <c:pt idx="3802">
                  <c:v>3803</c:v>
                </c:pt>
                <c:pt idx="3803">
                  <c:v>3804</c:v>
                </c:pt>
                <c:pt idx="3804">
                  <c:v>3805</c:v>
                </c:pt>
                <c:pt idx="3805">
                  <c:v>3806</c:v>
                </c:pt>
                <c:pt idx="3806">
                  <c:v>3807</c:v>
                </c:pt>
                <c:pt idx="3807">
                  <c:v>3808</c:v>
                </c:pt>
                <c:pt idx="3808">
                  <c:v>3809</c:v>
                </c:pt>
                <c:pt idx="3809">
                  <c:v>3810</c:v>
                </c:pt>
                <c:pt idx="3810">
                  <c:v>3811</c:v>
                </c:pt>
                <c:pt idx="3811">
                  <c:v>3812</c:v>
                </c:pt>
                <c:pt idx="3812">
                  <c:v>3813</c:v>
                </c:pt>
                <c:pt idx="3813">
                  <c:v>3814</c:v>
                </c:pt>
                <c:pt idx="3814">
                  <c:v>3815</c:v>
                </c:pt>
                <c:pt idx="3815">
                  <c:v>3816</c:v>
                </c:pt>
                <c:pt idx="3816">
                  <c:v>3817</c:v>
                </c:pt>
                <c:pt idx="3817">
                  <c:v>3818</c:v>
                </c:pt>
                <c:pt idx="3818">
                  <c:v>3819</c:v>
                </c:pt>
                <c:pt idx="3819">
                  <c:v>3820</c:v>
                </c:pt>
                <c:pt idx="3820">
                  <c:v>3821</c:v>
                </c:pt>
                <c:pt idx="3821">
                  <c:v>3822</c:v>
                </c:pt>
                <c:pt idx="3822">
                  <c:v>3823</c:v>
                </c:pt>
                <c:pt idx="3823">
                  <c:v>3824</c:v>
                </c:pt>
                <c:pt idx="3824">
                  <c:v>3825</c:v>
                </c:pt>
                <c:pt idx="3825">
                  <c:v>3826</c:v>
                </c:pt>
                <c:pt idx="3826">
                  <c:v>3827</c:v>
                </c:pt>
                <c:pt idx="3827">
                  <c:v>3828</c:v>
                </c:pt>
                <c:pt idx="3828">
                  <c:v>3829</c:v>
                </c:pt>
                <c:pt idx="3829">
                  <c:v>3830</c:v>
                </c:pt>
                <c:pt idx="3830">
                  <c:v>3831</c:v>
                </c:pt>
                <c:pt idx="3831">
                  <c:v>3832</c:v>
                </c:pt>
                <c:pt idx="3832">
                  <c:v>3833</c:v>
                </c:pt>
                <c:pt idx="3833">
                  <c:v>3834</c:v>
                </c:pt>
                <c:pt idx="3834">
                  <c:v>3835</c:v>
                </c:pt>
                <c:pt idx="3835">
                  <c:v>3836</c:v>
                </c:pt>
                <c:pt idx="3836">
                  <c:v>3837</c:v>
                </c:pt>
                <c:pt idx="3837">
                  <c:v>3838</c:v>
                </c:pt>
                <c:pt idx="3838">
                  <c:v>3839</c:v>
                </c:pt>
                <c:pt idx="3839">
                  <c:v>3840</c:v>
                </c:pt>
                <c:pt idx="3840">
                  <c:v>3841</c:v>
                </c:pt>
                <c:pt idx="3841">
                  <c:v>3842</c:v>
                </c:pt>
                <c:pt idx="3842">
                  <c:v>3843</c:v>
                </c:pt>
                <c:pt idx="3843">
                  <c:v>3844</c:v>
                </c:pt>
                <c:pt idx="3844">
                  <c:v>3845</c:v>
                </c:pt>
                <c:pt idx="3845">
                  <c:v>3846</c:v>
                </c:pt>
                <c:pt idx="3846">
                  <c:v>3847</c:v>
                </c:pt>
                <c:pt idx="3847">
                  <c:v>3848</c:v>
                </c:pt>
                <c:pt idx="3848">
                  <c:v>3849</c:v>
                </c:pt>
                <c:pt idx="3849">
                  <c:v>3850</c:v>
                </c:pt>
                <c:pt idx="3850">
                  <c:v>3851</c:v>
                </c:pt>
                <c:pt idx="3851">
                  <c:v>3852</c:v>
                </c:pt>
                <c:pt idx="3852">
                  <c:v>3853</c:v>
                </c:pt>
                <c:pt idx="3853">
                  <c:v>3854</c:v>
                </c:pt>
                <c:pt idx="3854">
                  <c:v>3855</c:v>
                </c:pt>
                <c:pt idx="3855">
                  <c:v>3856</c:v>
                </c:pt>
                <c:pt idx="3856">
                  <c:v>3857</c:v>
                </c:pt>
                <c:pt idx="3857">
                  <c:v>3858</c:v>
                </c:pt>
                <c:pt idx="3858">
                  <c:v>3859</c:v>
                </c:pt>
                <c:pt idx="3859">
                  <c:v>3860</c:v>
                </c:pt>
                <c:pt idx="3860">
                  <c:v>3861</c:v>
                </c:pt>
                <c:pt idx="3861">
                  <c:v>3862</c:v>
                </c:pt>
                <c:pt idx="3862">
                  <c:v>3863</c:v>
                </c:pt>
                <c:pt idx="3863">
                  <c:v>3864</c:v>
                </c:pt>
                <c:pt idx="3864">
                  <c:v>3865</c:v>
                </c:pt>
                <c:pt idx="3865">
                  <c:v>3866</c:v>
                </c:pt>
                <c:pt idx="3866">
                  <c:v>3867</c:v>
                </c:pt>
                <c:pt idx="3867">
                  <c:v>3868</c:v>
                </c:pt>
                <c:pt idx="3868">
                  <c:v>3869</c:v>
                </c:pt>
                <c:pt idx="3869">
                  <c:v>3870</c:v>
                </c:pt>
                <c:pt idx="3870">
                  <c:v>3871</c:v>
                </c:pt>
                <c:pt idx="3871">
                  <c:v>3872</c:v>
                </c:pt>
                <c:pt idx="3872">
                  <c:v>3873</c:v>
                </c:pt>
                <c:pt idx="3873">
                  <c:v>3874</c:v>
                </c:pt>
                <c:pt idx="3874">
                  <c:v>3875</c:v>
                </c:pt>
                <c:pt idx="3875">
                  <c:v>3876</c:v>
                </c:pt>
                <c:pt idx="3876">
                  <c:v>3877</c:v>
                </c:pt>
                <c:pt idx="3877">
                  <c:v>3878</c:v>
                </c:pt>
                <c:pt idx="3878">
                  <c:v>3879</c:v>
                </c:pt>
                <c:pt idx="3879">
                  <c:v>3880</c:v>
                </c:pt>
                <c:pt idx="3880">
                  <c:v>3881</c:v>
                </c:pt>
                <c:pt idx="3881">
                  <c:v>3882</c:v>
                </c:pt>
                <c:pt idx="3882">
                  <c:v>3883</c:v>
                </c:pt>
                <c:pt idx="3883">
                  <c:v>3884</c:v>
                </c:pt>
                <c:pt idx="3884">
                  <c:v>3885</c:v>
                </c:pt>
                <c:pt idx="3885">
                  <c:v>3886</c:v>
                </c:pt>
                <c:pt idx="3886">
                  <c:v>3887</c:v>
                </c:pt>
                <c:pt idx="3887">
                  <c:v>3888</c:v>
                </c:pt>
                <c:pt idx="3888">
                  <c:v>3889</c:v>
                </c:pt>
                <c:pt idx="3889">
                  <c:v>3890</c:v>
                </c:pt>
                <c:pt idx="3890">
                  <c:v>3891</c:v>
                </c:pt>
                <c:pt idx="3891">
                  <c:v>3892</c:v>
                </c:pt>
                <c:pt idx="3892">
                  <c:v>3893</c:v>
                </c:pt>
                <c:pt idx="3893">
                  <c:v>3894</c:v>
                </c:pt>
                <c:pt idx="3894">
                  <c:v>3895</c:v>
                </c:pt>
                <c:pt idx="3895">
                  <c:v>3896</c:v>
                </c:pt>
                <c:pt idx="3896">
                  <c:v>3897</c:v>
                </c:pt>
                <c:pt idx="3897">
                  <c:v>3898</c:v>
                </c:pt>
                <c:pt idx="3898">
                  <c:v>3899</c:v>
                </c:pt>
                <c:pt idx="3899">
                  <c:v>3900</c:v>
                </c:pt>
                <c:pt idx="3900">
                  <c:v>3901</c:v>
                </c:pt>
                <c:pt idx="3901">
                  <c:v>3902</c:v>
                </c:pt>
                <c:pt idx="3902">
                  <c:v>3903</c:v>
                </c:pt>
                <c:pt idx="3903">
                  <c:v>3904</c:v>
                </c:pt>
                <c:pt idx="3904">
                  <c:v>3905</c:v>
                </c:pt>
                <c:pt idx="3905">
                  <c:v>3906</c:v>
                </c:pt>
                <c:pt idx="3906">
                  <c:v>3907</c:v>
                </c:pt>
                <c:pt idx="3907">
                  <c:v>3908</c:v>
                </c:pt>
                <c:pt idx="3908">
                  <c:v>3909</c:v>
                </c:pt>
                <c:pt idx="3909">
                  <c:v>3910</c:v>
                </c:pt>
                <c:pt idx="3910">
                  <c:v>3911</c:v>
                </c:pt>
                <c:pt idx="3911">
                  <c:v>3912</c:v>
                </c:pt>
                <c:pt idx="3912">
                  <c:v>3913</c:v>
                </c:pt>
                <c:pt idx="3913">
                  <c:v>3914</c:v>
                </c:pt>
                <c:pt idx="3914">
                  <c:v>3915</c:v>
                </c:pt>
                <c:pt idx="3915">
                  <c:v>3916</c:v>
                </c:pt>
                <c:pt idx="3916">
                  <c:v>3917</c:v>
                </c:pt>
                <c:pt idx="3917">
                  <c:v>3918</c:v>
                </c:pt>
                <c:pt idx="3918">
                  <c:v>3919</c:v>
                </c:pt>
                <c:pt idx="3919">
                  <c:v>3920</c:v>
                </c:pt>
                <c:pt idx="3920">
                  <c:v>3921</c:v>
                </c:pt>
                <c:pt idx="3921">
                  <c:v>3922</c:v>
                </c:pt>
                <c:pt idx="3922">
                  <c:v>3923</c:v>
                </c:pt>
                <c:pt idx="3923">
                  <c:v>3924</c:v>
                </c:pt>
                <c:pt idx="3924">
                  <c:v>3925</c:v>
                </c:pt>
                <c:pt idx="3925">
                  <c:v>3926</c:v>
                </c:pt>
                <c:pt idx="3926">
                  <c:v>3927</c:v>
                </c:pt>
                <c:pt idx="3927">
                  <c:v>3928</c:v>
                </c:pt>
                <c:pt idx="3928">
                  <c:v>3929</c:v>
                </c:pt>
                <c:pt idx="3929">
                  <c:v>3930</c:v>
                </c:pt>
                <c:pt idx="3930">
                  <c:v>3931</c:v>
                </c:pt>
                <c:pt idx="3931">
                  <c:v>3932</c:v>
                </c:pt>
                <c:pt idx="3932">
                  <c:v>3933</c:v>
                </c:pt>
                <c:pt idx="3933">
                  <c:v>3934</c:v>
                </c:pt>
                <c:pt idx="3934">
                  <c:v>3935</c:v>
                </c:pt>
                <c:pt idx="3935">
                  <c:v>3936</c:v>
                </c:pt>
                <c:pt idx="3936">
                  <c:v>3937</c:v>
                </c:pt>
                <c:pt idx="3937">
                  <c:v>3938</c:v>
                </c:pt>
                <c:pt idx="3938">
                  <c:v>3939</c:v>
                </c:pt>
                <c:pt idx="3939">
                  <c:v>3940</c:v>
                </c:pt>
                <c:pt idx="3940">
                  <c:v>3941</c:v>
                </c:pt>
              </c:numCache>
            </c:numRef>
          </c:xVal>
          <c:yVal>
            <c:numRef>
              <c:f>Sheet1!$X$2:$X$8266</c:f>
              <c:numCache>
                <c:formatCode>General</c:formatCode>
                <c:ptCount val="8265"/>
                <c:pt idx="0">
                  <c:v>-0.66981690032945629</c:v>
                </c:pt>
                <c:pt idx="1">
                  <c:v>-0.65463255987061597</c:v>
                </c:pt>
                <c:pt idx="2">
                  <c:v>-0.64649841780008988</c:v>
                </c:pt>
                <c:pt idx="3">
                  <c:v>-0.65682350375264598</c:v>
                </c:pt>
                <c:pt idx="4">
                  <c:v>-0.65432754657364089</c:v>
                </c:pt>
                <c:pt idx="5">
                  <c:v>-0.61032906159519396</c:v>
                </c:pt>
                <c:pt idx="6">
                  <c:v>-0.61602113503105294</c:v>
                </c:pt>
                <c:pt idx="7">
                  <c:v>0.62462514839604077</c:v>
                </c:pt>
                <c:pt idx="8">
                  <c:v>2.0536641848888038</c:v>
                </c:pt>
                <c:pt idx="9">
                  <c:v>1.6786686685730356</c:v>
                </c:pt>
                <c:pt idx="10">
                  <c:v>1.4356364596698756</c:v>
                </c:pt>
                <c:pt idx="11">
                  <c:v>0.60283478852192207</c:v>
                </c:pt>
                <c:pt idx="12">
                  <c:v>0.53278219421630801</c:v>
                </c:pt>
                <c:pt idx="13">
                  <c:v>0.7083570662799632</c:v>
                </c:pt>
                <c:pt idx="14">
                  <c:v>0.44454758708688535</c:v>
                </c:pt>
                <c:pt idx="15">
                  <c:v>0.58317528422915377</c:v>
                </c:pt>
                <c:pt idx="16">
                  <c:v>-0.13933109926320686</c:v>
                </c:pt>
                <c:pt idx="17">
                  <c:v>-0.18056406107744838</c:v>
                </c:pt>
                <c:pt idx="18">
                  <c:v>-0.29753821494922228</c:v>
                </c:pt>
                <c:pt idx="19">
                  <c:v>-0.19649639042680356</c:v>
                </c:pt>
                <c:pt idx="20">
                  <c:v>-0.101032431526904</c:v>
                </c:pt>
                <c:pt idx="21">
                  <c:v>-0.12160958847875492</c:v>
                </c:pt>
                <c:pt idx="22">
                  <c:v>-0.18255647022125121</c:v>
                </c:pt>
                <c:pt idx="23">
                  <c:v>-7.2903449888062077E-2</c:v>
                </c:pt>
                <c:pt idx="24">
                  <c:v>0.11456003829707351</c:v>
                </c:pt>
                <c:pt idx="25">
                  <c:v>-6.9635573341364498E-2</c:v>
                </c:pt>
                <c:pt idx="26">
                  <c:v>-0.14925089892436905</c:v>
                </c:pt>
                <c:pt idx="27">
                  <c:v>-0.21638222132811524</c:v>
                </c:pt>
                <c:pt idx="28">
                  <c:v>-0.40098069066012432</c:v>
                </c:pt>
                <c:pt idx="29">
                  <c:v>-0.48812995718572338</c:v>
                </c:pt>
                <c:pt idx="30">
                  <c:v>-0.4008654690716984</c:v>
                </c:pt>
                <c:pt idx="31">
                  <c:v>-0.21312534068491651</c:v>
                </c:pt>
                <c:pt idx="32">
                  <c:v>-0.2612304134627097</c:v>
                </c:pt>
                <c:pt idx="33">
                  <c:v>-0.19315884616126766</c:v>
                </c:pt>
                <c:pt idx="34">
                  <c:v>-0.15879588778409115</c:v>
                </c:pt>
                <c:pt idx="35">
                  <c:v>-6.1948511822507157E-3</c:v>
                </c:pt>
                <c:pt idx="36">
                  <c:v>-0.15323854844802032</c:v>
                </c:pt>
                <c:pt idx="37">
                  <c:v>-0.17726046784940497</c:v>
                </c:pt>
                <c:pt idx="38">
                  <c:v>-0.22692772326198263</c:v>
                </c:pt>
                <c:pt idx="39">
                  <c:v>-0.23345989949168366</c:v>
                </c:pt>
                <c:pt idx="40">
                  <c:v>-0.36359426165273323</c:v>
                </c:pt>
                <c:pt idx="41">
                  <c:v>-0.37420139560337962</c:v>
                </c:pt>
                <c:pt idx="42">
                  <c:v>-0.16726215696156732</c:v>
                </c:pt>
                <c:pt idx="43">
                  <c:v>9.019377029568787E-2</c:v>
                </c:pt>
                <c:pt idx="44">
                  <c:v>8.6777722557707104E-2</c:v>
                </c:pt>
                <c:pt idx="45">
                  <c:v>0.22910156539019955</c:v>
                </c:pt>
                <c:pt idx="46">
                  <c:v>-2.4676672795709287E-2</c:v>
                </c:pt>
                <c:pt idx="47">
                  <c:v>-0.1931298105859458</c:v>
                </c:pt>
                <c:pt idx="48">
                  <c:v>-0.19188512514127787</c:v>
                </c:pt>
                <c:pt idx="49">
                  <c:v>-0.26286341568007021</c:v>
                </c:pt>
                <c:pt idx="50">
                  <c:v>-0.26628075991363964</c:v>
                </c:pt>
                <c:pt idx="51">
                  <c:v>-0.34811607113121035</c:v>
                </c:pt>
                <c:pt idx="52">
                  <c:v>-0.40900229601139593</c:v>
                </c:pt>
                <c:pt idx="53">
                  <c:v>-0.36335293650848755</c:v>
                </c:pt>
                <c:pt idx="54">
                  <c:v>-0.41054824685571312</c:v>
                </c:pt>
                <c:pt idx="55">
                  <c:v>-0.48420430623521415</c:v>
                </c:pt>
                <c:pt idx="56">
                  <c:v>-0.40393114832135701</c:v>
                </c:pt>
                <c:pt idx="57">
                  <c:v>-0.40638851981349422</c:v>
                </c:pt>
                <c:pt idx="58">
                  <c:v>-0.34747223550803952</c:v>
                </c:pt>
                <c:pt idx="59">
                  <c:v>-0.47429718388345421</c:v>
                </c:pt>
                <c:pt idx="60">
                  <c:v>-0.48070712937215987</c:v>
                </c:pt>
                <c:pt idx="61">
                  <c:v>-0.48068615244416524</c:v>
                </c:pt>
                <c:pt idx="62">
                  <c:v>-0.47365932307208425</c:v>
                </c:pt>
                <c:pt idx="63">
                  <c:v>-0.31722712799213681</c:v>
                </c:pt>
                <c:pt idx="64">
                  <c:v>-0.18744855441785724</c:v>
                </c:pt>
                <c:pt idx="65">
                  <c:v>-0.1823652721471225</c:v>
                </c:pt>
                <c:pt idx="66">
                  <c:v>-0.24324503067156833</c:v>
                </c:pt>
                <c:pt idx="67">
                  <c:v>-0.27251094938602893</c:v>
                </c:pt>
                <c:pt idx="68">
                  <c:v>-0.35164983503412905</c:v>
                </c:pt>
                <c:pt idx="69">
                  <c:v>-0.3507879484123233</c:v>
                </c:pt>
                <c:pt idx="70">
                  <c:v>-0.24567186807906705</c:v>
                </c:pt>
                <c:pt idx="71">
                  <c:v>-0.17686244522752137</c:v>
                </c:pt>
                <c:pt idx="72">
                  <c:v>-0.3414567662269663</c:v>
                </c:pt>
                <c:pt idx="73">
                  <c:v>-0.36139391597340698</c:v>
                </c:pt>
                <c:pt idx="74">
                  <c:v>-0.35128814876732584</c:v>
                </c:pt>
                <c:pt idx="75">
                  <c:v>-0.41974561478046457</c:v>
                </c:pt>
                <c:pt idx="76">
                  <c:v>-0.49491580490343967</c:v>
                </c:pt>
                <c:pt idx="77">
                  <c:v>-0.5763415644057801</c:v>
                </c:pt>
                <c:pt idx="78">
                  <c:v>-0.47364870238959522</c:v>
                </c:pt>
                <c:pt idx="79">
                  <c:v>-0.30698675400147035</c:v>
                </c:pt>
                <c:pt idx="80">
                  <c:v>-9.2739716714773657E-2</c:v>
                </c:pt>
                <c:pt idx="81">
                  <c:v>-0.25004800755878964</c:v>
                </c:pt>
                <c:pt idx="82">
                  <c:v>-0.2998156539996133</c:v>
                </c:pt>
                <c:pt idx="83">
                  <c:v>-0.23905797451062583</c:v>
                </c:pt>
                <c:pt idx="84">
                  <c:v>-0.28602852704844306</c:v>
                </c:pt>
                <c:pt idx="85">
                  <c:v>-0.31447005616824786</c:v>
                </c:pt>
                <c:pt idx="86">
                  <c:v>-0.35751609477256974</c:v>
                </c:pt>
                <c:pt idx="87">
                  <c:v>-0.17637491789033177</c:v>
                </c:pt>
                <c:pt idx="88">
                  <c:v>-0.30467674597114414</c:v>
                </c:pt>
                <c:pt idx="89">
                  <c:v>-0.33548279381265811</c:v>
                </c:pt>
                <c:pt idx="90">
                  <c:v>-0.29784964086698729</c:v>
                </c:pt>
                <c:pt idx="91">
                  <c:v>-0.35150948915678715</c:v>
                </c:pt>
                <c:pt idx="92">
                  <c:v>-0.25052050315859109</c:v>
                </c:pt>
                <c:pt idx="93">
                  <c:v>-0.26863695743195581</c:v>
                </c:pt>
                <c:pt idx="94">
                  <c:v>-0.35346330149335081</c:v>
                </c:pt>
                <c:pt idx="95">
                  <c:v>-0.30440358416814473</c:v>
                </c:pt>
                <c:pt idx="96">
                  <c:v>-0.4320194777140296</c:v>
                </c:pt>
                <c:pt idx="97">
                  <c:v>-0.44761969962228143</c:v>
                </c:pt>
                <c:pt idx="98">
                  <c:v>-0.48617044834333711</c:v>
                </c:pt>
                <c:pt idx="99">
                  <c:v>-0.5688754841664645</c:v>
                </c:pt>
                <c:pt idx="100">
                  <c:v>-0.49881870738375245</c:v>
                </c:pt>
                <c:pt idx="101">
                  <c:v>-0.439033854172588</c:v>
                </c:pt>
                <c:pt idx="102">
                  <c:v>-0.43135517833119419</c:v>
                </c:pt>
                <c:pt idx="103">
                  <c:v>-0.41039978578925052</c:v>
                </c:pt>
                <c:pt idx="104">
                  <c:v>-0.44878248508652963</c:v>
                </c:pt>
                <c:pt idx="105">
                  <c:v>-0.37505054621207456</c:v>
                </c:pt>
                <c:pt idx="106">
                  <c:v>-0.19733464862006223</c:v>
                </c:pt>
                <c:pt idx="107">
                  <c:v>-0.14234963066221962</c:v>
                </c:pt>
                <c:pt idx="108">
                  <c:v>-0.47904504434026496</c:v>
                </c:pt>
                <c:pt idx="109">
                  <c:v>-0.48183177898144525</c:v>
                </c:pt>
                <c:pt idx="110">
                  <c:v>-0.41142873417241432</c:v>
                </c:pt>
                <c:pt idx="111">
                  <c:v>-0.32845405694064134</c:v>
                </c:pt>
                <c:pt idx="112">
                  <c:v>-0.34151885671105386</c:v>
                </c:pt>
                <c:pt idx="113">
                  <c:v>-0.35560911230425596</c:v>
                </c:pt>
                <c:pt idx="114">
                  <c:v>-0.34721148273035851</c:v>
                </c:pt>
                <c:pt idx="115">
                  <c:v>-0.48289828042333838</c:v>
                </c:pt>
                <c:pt idx="116">
                  <c:v>-0.51343073233889314</c:v>
                </c:pt>
                <c:pt idx="117">
                  <c:v>-0.24806715994754036</c:v>
                </c:pt>
                <c:pt idx="118">
                  <c:v>-8.4466441589148289E-2</c:v>
                </c:pt>
                <c:pt idx="119">
                  <c:v>-4.714398913836515E-2</c:v>
                </c:pt>
                <c:pt idx="120">
                  <c:v>-0.2881851095133614</c:v>
                </c:pt>
                <c:pt idx="121">
                  <c:v>-0.37901758510510142</c:v>
                </c:pt>
                <c:pt idx="122">
                  <c:v>-0.44635407038551289</c:v>
                </c:pt>
                <c:pt idx="123">
                  <c:v>-0.49834431583428707</c:v>
                </c:pt>
                <c:pt idx="124">
                  <c:v>-0.47093878291684099</c:v>
                </c:pt>
                <c:pt idx="125">
                  <c:v>-0.35872010195998616</c:v>
                </c:pt>
                <c:pt idx="126">
                  <c:v>-0.25257182907294506</c:v>
                </c:pt>
                <c:pt idx="127">
                  <c:v>-0.4512096022232237</c:v>
                </c:pt>
                <c:pt idx="128">
                  <c:v>-0.48335840902691274</c:v>
                </c:pt>
                <c:pt idx="129">
                  <c:v>-0.29590342870173814</c:v>
                </c:pt>
                <c:pt idx="130">
                  <c:v>-0.26191032855857888</c:v>
                </c:pt>
                <c:pt idx="131">
                  <c:v>-0.36020841907158374</c:v>
                </c:pt>
                <c:pt idx="132">
                  <c:v>-0.46053108431749479</c:v>
                </c:pt>
                <c:pt idx="133">
                  <c:v>-0.49995562369331559</c:v>
                </c:pt>
                <c:pt idx="134">
                  <c:v>-0.43225612905704036</c:v>
                </c:pt>
                <c:pt idx="135">
                  <c:v>-0.45305384742873045</c:v>
                </c:pt>
                <c:pt idx="136">
                  <c:v>-0.39234228804871929</c:v>
                </c:pt>
                <c:pt idx="137">
                  <c:v>-0.28670809072441905</c:v>
                </c:pt>
                <c:pt idx="138">
                  <c:v>-0.32043773899852468</c:v>
                </c:pt>
                <c:pt idx="139">
                  <c:v>-0.3930296267940836</c:v>
                </c:pt>
                <c:pt idx="140">
                  <c:v>-0.28194207973353258</c:v>
                </c:pt>
                <c:pt idx="141">
                  <c:v>-4.6998624637439868E-2</c:v>
                </c:pt>
                <c:pt idx="142">
                  <c:v>-2.9258479235938495E-2</c:v>
                </c:pt>
                <c:pt idx="143">
                  <c:v>-0.34894197098827018</c:v>
                </c:pt>
                <c:pt idx="144">
                  <c:v>-0.14295134576931545</c:v>
                </c:pt>
                <c:pt idx="145">
                  <c:v>-3.4833379420451394E-3</c:v>
                </c:pt>
                <c:pt idx="146">
                  <c:v>-0.2619199499435565</c:v>
                </c:pt>
                <c:pt idx="147">
                  <c:v>-0.16450083582895125</c:v>
                </c:pt>
                <c:pt idx="148">
                  <c:v>-6.9360728440837072E-2</c:v>
                </c:pt>
                <c:pt idx="149">
                  <c:v>-3.7067145822300418E-3</c:v>
                </c:pt>
                <c:pt idx="150">
                  <c:v>-0.12261930354875439</c:v>
                </c:pt>
                <c:pt idx="151">
                  <c:v>-2.2933827127058493E-2</c:v>
                </c:pt>
                <c:pt idx="152">
                  <c:v>-8.1136318110153205E-2</c:v>
                </c:pt>
                <c:pt idx="153">
                  <c:v>-0.20868665129432085</c:v>
                </c:pt>
                <c:pt idx="154">
                  <c:v>-0.17617853472229328</c:v>
                </c:pt>
                <c:pt idx="155">
                  <c:v>-7.1527139448490651E-2</c:v>
                </c:pt>
                <c:pt idx="156">
                  <c:v>-0.1174003551254188</c:v>
                </c:pt>
                <c:pt idx="157">
                  <c:v>-0.14614097999430253</c:v>
                </c:pt>
                <c:pt idx="158">
                  <c:v>-0.24265496110289497</c:v>
                </c:pt>
                <c:pt idx="159">
                  <c:v>-0.16293008060974667</c:v>
                </c:pt>
                <c:pt idx="160">
                  <c:v>-3.1497423990889395E-2</c:v>
                </c:pt>
                <c:pt idx="161">
                  <c:v>4.2167398726544736E-2</c:v>
                </c:pt>
                <c:pt idx="162">
                  <c:v>-5.0539264933768813E-2</c:v>
                </c:pt>
                <c:pt idx="163">
                  <c:v>-0.14907206501646453</c:v>
                </c:pt>
                <c:pt idx="164">
                  <c:v>-0.13814013179231921</c:v>
                </c:pt>
                <c:pt idx="165">
                  <c:v>-0.21725506534797656</c:v>
                </c:pt>
                <c:pt idx="166">
                  <c:v>-0.19107740151145247</c:v>
                </c:pt>
                <c:pt idx="167">
                  <c:v>-0.19097805884391583</c:v>
                </c:pt>
                <c:pt idx="168">
                  <c:v>-0.14511485689696624</c:v>
                </c:pt>
                <c:pt idx="169">
                  <c:v>1.4503376394803258E-2</c:v>
                </c:pt>
                <c:pt idx="170">
                  <c:v>-0.10047214531865301</c:v>
                </c:pt>
                <c:pt idx="171">
                  <c:v>-0.17058652424559728</c:v>
                </c:pt>
                <c:pt idx="172">
                  <c:v>-0.17888944980291033</c:v>
                </c:pt>
                <c:pt idx="173">
                  <c:v>-0.12549958904561898</c:v>
                </c:pt>
                <c:pt idx="174">
                  <c:v>-3.4411328138195252E-2</c:v>
                </c:pt>
                <c:pt idx="175">
                  <c:v>-0.2510754051303854</c:v>
                </c:pt>
                <c:pt idx="176">
                  <c:v>-0.13546360042646644</c:v>
                </c:pt>
                <c:pt idx="177">
                  <c:v>-0.17307133464159463</c:v>
                </c:pt>
                <c:pt idx="178">
                  <c:v>-0.24059860152509938</c:v>
                </c:pt>
                <c:pt idx="179">
                  <c:v>-0.1943524885271275</c:v>
                </c:pt>
                <c:pt idx="180">
                  <c:v>-0.15982322299059604</c:v>
                </c:pt>
                <c:pt idx="181">
                  <c:v>-0.15253544164661736</c:v>
                </c:pt>
                <c:pt idx="182">
                  <c:v>-0.16629406436476923</c:v>
                </c:pt>
                <c:pt idx="183">
                  <c:v>0.23516008819700618</c:v>
                </c:pt>
                <c:pt idx="184">
                  <c:v>0.26237977746326191</c:v>
                </c:pt>
                <c:pt idx="185">
                  <c:v>0.12547866736246638</c:v>
                </c:pt>
                <c:pt idx="186">
                  <c:v>0.45929566947082723</c:v>
                </c:pt>
                <c:pt idx="187">
                  <c:v>0.56335895316584894</c:v>
                </c:pt>
                <c:pt idx="188">
                  <c:v>0.69831154398991568</c:v>
                </c:pt>
                <c:pt idx="189">
                  <c:v>0.45856255495532183</c:v>
                </c:pt>
                <c:pt idx="190">
                  <c:v>0.16114810196083962</c:v>
                </c:pt>
                <c:pt idx="191">
                  <c:v>7.0246031899556804E-2</c:v>
                </c:pt>
                <c:pt idx="192">
                  <c:v>-0.17390006724926632</c:v>
                </c:pt>
                <c:pt idx="193">
                  <c:v>8.7369442902085481E-2</c:v>
                </c:pt>
                <c:pt idx="194">
                  <c:v>-9.8745840791369943E-2</c:v>
                </c:pt>
                <c:pt idx="195">
                  <c:v>-0.10448503180633395</c:v>
                </c:pt>
                <c:pt idx="196">
                  <c:v>-0.16035018810118817</c:v>
                </c:pt>
                <c:pt idx="197">
                  <c:v>-0.17359442495263888</c:v>
                </c:pt>
                <c:pt idx="198">
                  <c:v>-0.27027436377080605</c:v>
                </c:pt>
                <c:pt idx="199">
                  <c:v>-0.26633602866852346</c:v>
                </c:pt>
                <c:pt idx="200">
                  <c:v>-0.26149852407364449</c:v>
                </c:pt>
                <c:pt idx="201">
                  <c:v>-0.27120891598622077</c:v>
                </c:pt>
                <c:pt idx="202">
                  <c:v>-0.29367812353324751</c:v>
                </c:pt>
                <c:pt idx="203">
                  <c:v>-0.2751204497068116</c:v>
                </c:pt>
                <c:pt idx="204">
                  <c:v>-0.24110722194117251</c:v>
                </c:pt>
                <c:pt idx="205">
                  <c:v>-0.2566555844557783</c:v>
                </c:pt>
                <c:pt idx="206">
                  <c:v>-0.2401388694249329</c:v>
                </c:pt>
                <c:pt idx="207">
                  <c:v>-0.33705266279748791</c:v>
                </c:pt>
                <c:pt idx="208">
                  <c:v>-0.30285714558997423</c:v>
                </c:pt>
                <c:pt idx="209">
                  <c:v>-0.20238204102454027</c:v>
                </c:pt>
                <c:pt idx="210">
                  <c:v>-0.23160693715724712</c:v>
                </c:pt>
                <c:pt idx="211">
                  <c:v>-0.25742908623564986</c:v>
                </c:pt>
                <c:pt idx="212">
                  <c:v>-0.26271624549911721</c:v>
                </c:pt>
                <c:pt idx="213">
                  <c:v>-0.23940188412261421</c:v>
                </c:pt>
                <c:pt idx="214">
                  <c:v>-0.26483594213846384</c:v>
                </c:pt>
                <c:pt idx="215">
                  <c:v>-0.22541444232082597</c:v>
                </c:pt>
                <c:pt idx="216">
                  <c:v>-0.18918559741780694</c:v>
                </c:pt>
                <c:pt idx="217">
                  <c:v>-0.18041822273500152</c:v>
                </c:pt>
                <c:pt idx="218">
                  <c:v>-0.17684983786914188</c:v>
                </c:pt>
                <c:pt idx="219">
                  <c:v>-0.1341117986912943</c:v>
                </c:pt>
                <c:pt idx="220">
                  <c:v>-0.12649035886973525</c:v>
                </c:pt>
                <c:pt idx="221">
                  <c:v>-0.12028986851169154</c:v>
                </c:pt>
                <c:pt idx="222">
                  <c:v>-0.11587942392408124</c:v>
                </c:pt>
                <c:pt idx="223">
                  <c:v>-8.2940998124558796E-2</c:v>
                </c:pt>
                <c:pt idx="224">
                  <c:v>-7.2040634789183322E-2</c:v>
                </c:pt>
                <c:pt idx="225">
                  <c:v>-3.619063227349173E-2</c:v>
                </c:pt>
                <c:pt idx="226">
                  <c:v>-2.2066875771442618E-2</c:v>
                </c:pt>
                <c:pt idx="227">
                  <c:v>-1.5011681678100963E-2</c:v>
                </c:pt>
                <c:pt idx="228">
                  <c:v>-3.8706713140412852E-2</c:v>
                </c:pt>
                <c:pt idx="229">
                  <c:v>-3.4484069482010327E-2</c:v>
                </c:pt>
                <c:pt idx="230">
                  <c:v>-3.3356084899316407E-2</c:v>
                </c:pt>
                <c:pt idx="231">
                  <c:v>-2.7144779531673713E-2</c:v>
                </c:pt>
                <c:pt idx="232">
                  <c:v>-3.9968948406854388E-2</c:v>
                </c:pt>
                <c:pt idx="233">
                  <c:v>-5.6714929664747338E-2</c:v>
                </c:pt>
                <c:pt idx="234">
                  <c:v>-5.1723119118141092E-2</c:v>
                </c:pt>
                <c:pt idx="235">
                  <c:v>-6.0428916202570626E-2</c:v>
                </c:pt>
                <c:pt idx="236">
                  <c:v>-6.3351057882310435E-2</c:v>
                </c:pt>
                <c:pt idx="237">
                  <c:v>-6.5883167093039319E-2</c:v>
                </c:pt>
                <c:pt idx="238">
                  <c:v>-6.0891420208353253E-2</c:v>
                </c:pt>
                <c:pt idx="239">
                  <c:v>-4.5547298188908236E-2</c:v>
                </c:pt>
                <c:pt idx="240">
                  <c:v>-5.9074721922591777E-2</c:v>
                </c:pt>
                <c:pt idx="241">
                  <c:v>-4.8038126744187615E-2</c:v>
                </c:pt>
                <c:pt idx="242">
                  <c:v>-4.838705116245734E-2</c:v>
                </c:pt>
                <c:pt idx="243">
                  <c:v>-6.9192947110252589E-2</c:v>
                </c:pt>
                <c:pt idx="244">
                  <c:v>-9.1345888199501069E-2</c:v>
                </c:pt>
                <c:pt idx="245">
                  <c:v>-3.4305298060988143E-2</c:v>
                </c:pt>
                <c:pt idx="246">
                  <c:v>-7.4096869482564998E-2</c:v>
                </c:pt>
                <c:pt idx="247">
                  <c:v>-8.9043303419900077E-2</c:v>
                </c:pt>
                <c:pt idx="248">
                  <c:v>-8.3540212042643169E-2</c:v>
                </c:pt>
                <c:pt idx="249">
                  <c:v>-7.764618561862946E-2</c:v>
                </c:pt>
                <c:pt idx="250">
                  <c:v>-6.9050898572298181E-2</c:v>
                </c:pt>
                <c:pt idx="251">
                  <c:v>-6.926871573313953E-2</c:v>
                </c:pt>
                <c:pt idx="252">
                  <c:v>-7.5283472969145393E-2</c:v>
                </c:pt>
                <c:pt idx="253">
                  <c:v>-6.4107424269455038E-2</c:v>
                </c:pt>
                <c:pt idx="254">
                  <c:v>-7.5846152394065669E-2</c:v>
                </c:pt>
                <c:pt idx="255">
                  <c:v>-7.5742438154247083E-2</c:v>
                </c:pt>
                <c:pt idx="256">
                  <c:v>-6.4449232981633742E-2</c:v>
                </c:pt>
                <c:pt idx="257">
                  <c:v>-6.6017599012480055E-2</c:v>
                </c:pt>
                <c:pt idx="258">
                  <c:v>-7.5436527709782375E-2</c:v>
                </c:pt>
                <c:pt idx="259">
                  <c:v>-9.5732517401225792E-2</c:v>
                </c:pt>
                <c:pt idx="260">
                  <c:v>-3.3967632200138098E-2</c:v>
                </c:pt>
                <c:pt idx="261">
                  <c:v>-4.0945641925360654E-2</c:v>
                </c:pt>
                <c:pt idx="262">
                  <c:v>0.15275404164505346</c:v>
                </c:pt>
                <c:pt idx="263">
                  <c:v>0.35464457523102233</c:v>
                </c:pt>
                <c:pt idx="264">
                  <c:v>0.3177290658482157</c:v>
                </c:pt>
                <c:pt idx="265">
                  <c:v>0.31416561246286889</c:v>
                </c:pt>
                <c:pt idx="266">
                  <c:v>0.26260001569109459</c:v>
                </c:pt>
                <c:pt idx="267">
                  <c:v>0.19421410023470198</c:v>
                </c:pt>
                <c:pt idx="268">
                  <c:v>0.14579875484006521</c:v>
                </c:pt>
                <c:pt idx="269">
                  <c:v>0.24027796197834128</c:v>
                </c:pt>
                <c:pt idx="270">
                  <c:v>0.37376269420457131</c:v>
                </c:pt>
                <c:pt idx="271">
                  <c:v>0.78658544574898848</c:v>
                </c:pt>
                <c:pt idx="272">
                  <c:v>0.91851674226611779</c:v>
                </c:pt>
                <c:pt idx="273">
                  <c:v>0.66538739294742522</c:v>
                </c:pt>
                <c:pt idx="274">
                  <c:v>0.6447022500588373</c:v>
                </c:pt>
                <c:pt idx="275">
                  <c:v>0.65235274425010648</c:v>
                </c:pt>
                <c:pt idx="276">
                  <c:v>0.79432614042738159</c:v>
                </c:pt>
                <c:pt idx="277">
                  <c:v>0.78841933234835571</c:v>
                </c:pt>
                <c:pt idx="278">
                  <c:v>1.0853312429764284</c:v>
                </c:pt>
                <c:pt idx="279">
                  <c:v>1.2350353893792132</c:v>
                </c:pt>
                <c:pt idx="280">
                  <c:v>1.2656422392336553</c:v>
                </c:pt>
                <c:pt idx="281">
                  <c:v>0.78246289673862268</c:v>
                </c:pt>
                <c:pt idx="282">
                  <c:v>0.70054281188897116</c:v>
                </c:pt>
                <c:pt idx="283">
                  <c:v>0.29046518525724929</c:v>
                </c:pt>
                <c:pt idx="284">
                  <c:v>1.0780493443134587</c:v>
                </c:pt>
                <c:pt idx="285">
                  <c:v>0.99786185697133822</c:v>
                </c:pt>
                <c:pt idx="286">
                  <c:v>1.2278651137469954</c:v>
                </c:pt>
                <c:pt idx="287">
                  <c:v>1.5104376315973278</c:v>
                </c:pt>
                <c:pt idx="288">
                  <c:v>2.4835281475573567</c:v>
                </c:pt>
                <c:pt idx="289">
                  <c:v>2.1882650514537527</c:v>
                </c:pt>
                <c:pt idx="290">
                  <c:v>1.5766756236707868</c:v>
                </c:pt>
                <c:pt idx="291">
                  <c:v>2.7082848689904626</c:v>
                </c:pt>
                <c:pt idx="292">
                  <c:v>2.040963371933191</c:v>
                </c:pt>
                <c:pt idx="293">
                  <c:v>2.2579077153086158</c:v>
                </c:pt>
                <c:pt idx="294">
                  <c:v>2.6387604201704273</c:v>
                </c:pt>
                <c:pt idx="295">
                  <c:v>1.5153093055442435</c:v>
                </c:pt>
                <c:pt idx="296">
                  <c:v>1.7373150187419806</c:v>
                </c:pt>
                <c:pt idx="297">
                  <c:v>1.2599750629818884</c:v>
                </c:pt>
                <c:pt idx="298">
                  <c:v>3.0075601489613857</c:v>
                </c:pt>
                <c:pt idx="299">
                  <c:v>2.8664541089571949</c:v>
                </c:pt>
                <c:pt idx="300">
                  <c:v>2.4518481297365446</c:v>
                </c:pt>
                <c:pt idx="301">
                  <c:v>3.6887097060546714</c:v>
                </c:pt>
                <c:pt idx="302">
                  <c:v>4.7860611623171128</c:v>
                </c:pt>
                <c:pt idx="303">
                  <c:v>3.3940135810744287</c:v>
                </c:pt>
                <c:pt idx="304">
                  <c:v>3.1953998578227005</c:v>
                </c:pt>
                <c:pt idx="305">
                  <c:v>2.1478032801867664</c:v>
                </c:pt>
                <c:pt idx="306">
                  <c:v>2.1563492339117696</c:v>
                </c:pt>
                <c:pt idx="307">
                  <c:v>2.95032199566303</c:v>
                </c:pt>
                <c:pt idx="308">
                  <c:v>2.7208657178298901</c:v>
                </c:pt>
                <c:pt idx="309">
                  <c:v>3.6390752019559214</c:v>
                </c:pt>
                <c:pt idx="310">
                  <c:v>2.4153422191856566</c:v>
                </c:pt>
                <c:pt idx="311">
                  <c:v>2.4799423673552146</c:v>
                </c:pt>
                <c:pt idx="312">
                  <c:v>2.9914844405394492</c:v>
                </c:pt>
                <c:pt idx="313">
                  <c:v>2.5250783040416613</c:v>
                </c:pt>
                <c:pt idx="314">
                  <c:v>3.2151797081825584</c:v>
                </c:pt>
                <c:pt idx="315">
                  <c:v>3.7969646390371259</c:v>
                </c:pt>
                <c:pt idx="316">
                  <c:v>2.8434615679463371</c:v>
                </c:pt>
                <c:pt idx="317">
                  <c:v>3.2651795875020206</c:v>
                </c:pt>
                <c:pt idx="318">
                  <c:v>2.7046798097832947</c:v>
                </c:pt>
                <c:pt idx="319">
                  <c:v>2.4243382384800394</c:v>
                </c:pt>
                <c:pt idx="320">
                  <c:v>1.7402841231782595</c:v>
                </c:pt>
                <c:pt idx="321">
                  <c:v>3.3871090323861042</c:v>
                </c:pt>
                <c:pt idx="322">
                  <c:v>3.4872227690670332</c:v>
                </c:pt>
                <c:pt idx="323">
                  <c:v>2.9146619783232963</c:v>
                </c:pt>
                <c:pt idx="324">
                  <c:v>3.1542868654034439</c:v>
                </c:pt>
                <c:pt idx="325">
                  <c:v>2.8348457094490298</c:v>
                </c:pt>
                <c:pt idx="326">
                  <c:v>2.8455400811371878</c:v>
                </c:pt>
                <c:pt idx="327">
                  <c:v>2.3170330560164598</c:v>
                </c:pt>
                <c:pt idx="328">
                  <c:v>3.7596013335280398</c:v>
                </c:pt>
                <c:pt idx="329">
                  <c:v>1.8822478668539255</c:v>
                </c:pt>
                <c:pt idx="330">
                  <c:v>3.2609523208782965</c:v>
                </c:pt>
                <c:pt idx="331">
                  <c:v>2.4920968528414078</c:v>
                </c:pt>
                <c:pt idx="332">
                  <c:v>2.970828592996988</c:v>
                </c:pt>
                <c:pt idx="333">
                  <c:v>2.8497128570136199</c:v>
                </c:pt>
                <c:pt idx="334">
                  <c:v>2.5669142018587277</c:v>
                </c:pt>
                <c:pt idx="335">
                  <c:v>2.5760499058025688</c:v>
                </c:pt>
                <c:pt idx="336">
                  <c:v>2.7832577948110115</c:v>
                </c:pt>
                <c:pt idx="337">
                  <c:v>2.5831343895584835</c:v>
                </c:pt>
                <c:pt idx="338">
                  <c:v>2.3329156013134011</c:v>
                </c:pt>
                <c:pt idx="339">
                  <c:v>3.2281023558981103</c:v>
                </c:pt>
                <c:pt idx="340">
                  <c:v>2.536794377196816</c:v>
                </c:pt>
                <c:pt idx="341">
                  <c:v>2.491065747029253</c:v>
                </c:pt>
                <c:pt idx="342">
                  <c:v>2.5215005245139088</c:v>
                </c:pt>
                <c:pt idx="343">
                  <c:v>2.442383107900814</c:v>
                </c:pt>
                <c:pt idx="344">
                  <c:v>3.0775902462005678</c:v>
                </c:pt>
                <c:pt idx="345">
                  <c:v>3.2931708923733538</c:v>
                </c:pt>
                <c:pt idx="346">
                  <c:v>2.5727979022687197</c:v>
                </c:pt>
                <c:pt idx="347">
                  <c:v>3.0768466481774781</c:v>
                </c:pt>
                <c:pt idx="348">
                  <c:v>2.0602588789739307</c:v>
                </c:pt>
                <c:pt idx="349">
                  <c:v>3.3592416433423034</c:v>
                </c:pt>
                <c:pt idx="350">
                  <c:v>3.8517930857006166</c:v>
                </c:pt>
                <c:pt idx="351">
                  <c:v>3.3470874517917193</c:v>
                </c:pt>
                <c:pt idx="352">
                  <c:v>2.3529399297522513</c:v>
                </c:pt>
                <c:pt idx="353">
                  <c:v>2.6046573250997573</c:v>
                </c:pt>
                <c:pt idx="354">
                  <c:v>2.7232549238133008</c:v>
                </c:pt>
                <c:pt idx="355">
                  <c:v>3.521135732184355</c:v>
                </c:pt>
                <c:pt idx="356">
                  <c:v>4.3565262555580242</c:v>
                </c:pt>
                <c:pt idx="357">
                  <c:v>3.5482174819653989</c:v>
                </c:pt>
                <c:pt idx="358">
                  <c:v>3.4649478748329687</c:v>
                </c:pt>
                <c:pt idx="359">
                  <c:v>2.4808117845963484</c:v>
                </c:pt>
                <c:pt idx="360">
                  <c:v>2.588487647000659</c:v>
                </c:pt>
                <c:pt idx="361">
                  <c:v>2.7674867507032852</c:v>
                </c:pt>
                <c:pt idx="362">
                  <c:v>2.6870049230223847</c:v>
                </c:pt>
                <c:pt idx="363">
                  <c:v>2.1437448856157282</c:v>
                </c:pt>
                <c:pt idx="364">
                  <c:v>1.7967168157358993</c:v>
                </c:pt>
                <c:pt idx="365">
                  <c:v>3.2527549442266546</c:v>
                </c:pt>
                <c:pt idx="366">
                  <c:v>4.8819519925509596</c:v>
                </c:pt>
                <c:pt idx="367">
                  <c:v>3.551220980058456</c:v>
                </c:pt>
                <c:pt idx="368">
                  <c:v>3.4372413865194851</c:v>
                </c:pt>
                <c:pt idx="369">
                  <c:v>4.4341689299813192</c:v>
                </c:pt>
                <c:pt idx="370">
                  <c:v>4.311663516811814</c:v>
                </c:pt>
                <c:pt idx="371">
                  <c:v>4.1370657267874815</c:v>
                </c:pt>
                <c:pt idx="372">
                  <c:v>4.0354751269370155</c:v>
                </c:pt>
                <c:pt idx="373">
                  <c:v>5.0931389672551948</c:v>
                </c:pt>
                <c:pt idx="374">
                  <c:v>4.2240873369748133</c:v>
                </c:pt>
                <c:pt idx="375">
                  <c:v>4.1304071740481785</c:v>
                </c:pt>
                <c:pt idx="376">
                  <c:v>4.5746725422814105</c:v>
                </c:pt>
                <c:pt idx="377">
                  <c:v>2.89790216648107</c:v>
                </c:pt>
                <c:pt idx="378">
                  <c:v>3.3227467908384489</c:v>
                </c:pt>
                <c:pt idx="379">
                  <c:v>2.5727765483808063</c:v>
                </c:pt>
                <c:pt idx="380">
                  <c:v>4.445275953648542</c:v>
                </c:pt>
                <c:pt idx="381">
                  <c:v>4.1672954344646795</c:v>
                </c:pt>
                <c:pt idx="382">
                  <c:v>4.5961866057809502</c:v>
                </c:pt>
                <c:pt idx="383">
                  <c:v>4.2965951396149116</c:v>
                </c:pt>
                <c:pt idx="384">
                  <c:v>5.287204772565179</c:v>
                </c:pt>
                <c:pt idx="385">
                  <c:v>4.6842311559731282</c:v>
                </c:pt>
                <c:pt idx="386">
                  <c:v>4.0889949501590861</c:v>
                </c:pt>
                <c:pt idx="387">
                  <c:v>3.1628431312705096</c:v>
                </c:pt>
                <c:pt idx="388">
                  <c:v>3.6931506444358608</c:v>
                </c:pt>
                <c:pt idx="389">
                  <c:v>2.8713583332689918</c:v>
                </c:pt>
                <c:pt idx="390">
                  <c:v>2.939363954430807</c:v>
                </c:pt>
                <c:pt idx="391">
                  <c:v>3.1880091108823616</c:v>
                </c:pt>
                <c:pt idx="392">
                  <c:v>3.6756725375821087</c:v>
                </c:pt>
                <c:pt idx="393">
                  <c:v>3.1174789970337513</c:v>
                </c:pt>
                <c:pt idx="394">
                  <c:v>2.3537844614676007</c:v>
                </c:pt>
                <c:pt idx="395">
                  <c:v>2.9724497315940956</c:v>
                </c:pt>
                <c:pt idx="396">
                  <c:v>3.1266056555962263</c:v>
                </c:pt>
                <c:pt idx="397">
                  <c:v>2.745640130553062</c:v>
                </c:pt>
                <c:pt idx="398">
                  <c:v>3.2006975473569232</c:v>
                </c:pt>
                <c:pt idx="399">
                  <c:v>3.379491441913185</c:v>
                </c:pt>
                <c:pt idx="400">
                  <c:v>3.4362393960175375</c:v>
                </c:pt>
                <c:pt idx="401">
                  <c:v>3.0558135217276794</c:v>
                </c:pt>
                <c:pt idx="402">
                  <c:v>2.6172209193157991</c:v>
                </c:pt>
                <c:pt idx="403">
                  <c:v>3.021919312148047</c:v>
                </c:pt>
                <c:pt idx="404">
                  <c:v>3.345595057455053</c:v>
                </c:pt>
                <c:pt idx="405">
                  <c:v>2.8487572402116967</c:v>
                </c:pt>
                <c:pt idx="406">
                  <c:v>3.0891665981146454</c:v>
                </c:pt>
                <c:pt idx="407">
                  <c:v>2.490108424796933</c:v>
                </c:pt>
                <c:pt idx="408">
                  <c:v>2.3418174533142544</c:v>
                </c:pt>
                <c:pt idx="409">
                  <c:v>1.7626904349564709</c:v>
                </c:pt>
                <c:pt idx="410">
                  <c:v>2.9249537625358535</c:v>
                </c:pt>
                <c:pt idx="411">
                  <c:v>3.3590213431787586</c:v>
                </c:pt>
                <c:pt idx="412">
                  <c:v>3.9668757091019802</c:v>
                </c:pt>
                <c:pt idx="413">
                  <c:v>3.8601269933804749</c:v>
                </c:pt>
                <c:pt idx="414">
                  <c:v>4.0538117963347053</c:v>
                </c:pt>
                <c:pt idx="415">
                  <c:v>3.2755501428622158</c:v>
                </c:pt>
                <c:pt idx="416">
                  <c:v>2.4184663997344424</c:v>
                </c:pt>
                <c:pt idx="417">
                  <c:v>2.4909334486904577</c:v>
                </c:pt>
                <c:pt idx="418">
                  <c:v>2.5361780082291951</c:v>
                </c:pt>
                <c:pt idx="419">
                  <c:v>2.7898554386429075</c:v>
                </c:pt>
                <c:pt idx="420">
                  <c:v>2.1654748188880357</c:v>
                </c:pt>
                <c:pt idx="421">
                  <c:v>0.6502091441000446</c:v>
                </c:pt>
                <c:pt idx="422">
                  <c:v>1.9803164020922637</c:v>
                </c:pt>
                <c:pt idx="423">
                  <c:v>2.9167734938522649</c:v>
                </c:pt>
                <c:pt idx="424">
                  <c:v>3.1729225535510275</c:v>
                </c:pt>
                <c:pt idx="425">
                  <c:v>4.7441191919335157</c:v>
                </c:pt>
                <c:pt idx="426">
                  <c:v>5.5228713907835019</c:v>
                </c:pt>
                <c:pt idx="427">
                  <c:v>4.871144085847801</c:v>
                </c:pt>
                <c:pt idx="428">
                  <c:v>4.6233868305301851</c:v>
                </c:pt>
                <c:pt idx="429">
                  <c:v>3.8210261264728262</c:v>
                </c:pt>
                <c:pt idx="430">
                  <c:v>2.3895414243350954</c:v>
                </c:pt>
                <c:pt idx="431">
                  <c:v>3.0685690216972206</c:v>
                </c:pt>
                <c:pt idx="432">
                  <c:v>2.9604674813558107</c:v>
                </c:pt>
                <c:pt idx="433">
                  <c:v>2.8785066741774501</c:v>
                </c:pt>
                <c:pt idx="434">
                  <c:v>1.7878798593541134</c:v>
                </c:pt>
                <c:pt idx="435">
                  <c:v>1.9830126100056744</c:v>
                </c:pt>
                <c:pt idx="436">
                  <c:v>1.2274473191659308</c:v>
                </c:pt>
                <c:pt idx="437">
                  <c:v>1.0795198629449665</c:v>
                </c:pt>
                <c:pt idx="438">
                  <c:v>0.99955611609353623</c:v>
                </c:pt>
                <c:pt idx="439">
                  <c:v>0.75848380414195171</c:v>
                </c:pt>
                <c:pt idx="440">
                  <c:v>0.67319883104796086</c:v>
                </c:pt>
                <c:pt idx="441">
                  <c:v>0.69042058467939649</c:v>
                </c:pt>
                <c:pt idx="442">
                  <c:v>0.81053704354343559</c:v>
                </c:pt>
                <c:pt idx="443">
                  <c:v>0.77076850340259684</c:v>
                </c:pt>
                <c:pt idx="444">
                  <c:v>0.61874270162267653</c:v>
                </c:pt>
                <c:pt idx="445">
                  <c:v>0.40424883336221962</c:v>
                </c:pt>
                <c:pt idx="446">
                  <c:v>0.39168089327226152</c:v>
                </c:pt>
                <c:pt idx="447">
                  <c:v>0.27988356094460487</c:v>
                </c:pt>
                <c:pt idx="448">
                  <c:v>0.3147097322481307</c:v>
                </c:pt>
                <c:pt idx="449">
                  <c:v>0.2681505940344775</c:v>
                </c:pt>
                <c:pt idx="450">
                  <c:v>0.46910469930445675</c:v>
                </c:pt>
                <c:pt idx="451">
                  <c:v>0.58840354759918112</c:v>
                </c:pt>
                <c:pt idx="452">
                  <c:v>0.59844135623732253</c:v>
                </c:pt>
                <c:pt idx="453">
                  <c:v>0.52986042269208555</c:v>
                </c:pt>
                <c:pt idx="454">
                  <c:v>0.40897659180474388</c:v>
                </c:pt>
                <c:pt idx="455">
                  <c:v>0.34415053229357451</c:v>
                </c:pt>
                <c:pt idx="456">
                  <c:v>0.40563408551910207</c:v>
                </c:pt>
                <c:pt idx="457">
                  <c:v>0.37627105723927468</c:v>
                </c:pt>
                <c:pt idx="458">
                  <c:v>0.34912233542256921</c:v>
                </c:pt>
                <c:pt idx="459">
                  <c:v>0.31424161600461797</c:v>
                </c:pt>
                <c:pt idx="460">
                  <c:v>0.30089684223418844</c:v>
                </c:pt>
                <c:pt idx="461">
                  <c:v>0.33555971792483819</c:v>
                </c:pt>
                <c:pt idx="462">
                  <c:v>0.32669190106245916</c:v>
                </c:pt>
                <c:pt idx="463">
                  <c:v>0.33455519861527172</c:v>
                </c:pt>
                <c:pt idx="464">
                  <c:v>0.31645477665226407</c:v>
                </c:pt>
                <c:pt idx="465">
                  <c:v>0.34116803012885777</c:v>
                </c:pt>
                <c:pt idx="466">
                  <c:v>0.3827466154517678</c:v>
                </c:pt>
                <c:pt idx="467">
                  <c:v>0.3905477605171348</c:v>
                </c:pt>
                <c:pt idx="468">
                  <c:v>0.40968327094009771</c:v>
                </c:pt>
                <c:pt idx="469">
                  <c:v>0.41071802345349351</c:v>
                </c:pt>
                <c:pt idx="470">
                  <c:v>0.44705545700632898</c:v>
                </c:pt>
                <c:pt idx="471">
                  <c:v>0.43062795060202497</c:v>
                </c:pt>
                <c:pt idx="472">
                  <c:v>0.41381743266181159</c:v>
                </c:pt>
                <c:pt idx="473">
                  <c:v>0.4784420240003473</c:v>
                </c:pt>
                <c:pt idx="474">
                  <c:v>0.47615655461358264</c:v>
                </c:pt>
                <c:pt idx="475">
                  <c:v>0.47503579437765397</c:v>
                </c:pt>
                <c:pt idx="476">
                  <c:v>0.46486371205270993</c:v>
                </c:pt>
                <c:pt idx="477">
                  <c:v>0.46752553299943544</c:v>
                </c:pt>
                <c:pt idx="478">
                  <c:v>0.46406943427651504</c:v>
                </c:pt>
                <c:pt idx="479">
                  <c:v>0.46034070559347606</c:v>
                </c:pt>
                <c:pt idx="480">
                  <c:v>0.4302250341164493</c:v>
                </c:pt>
                <c:pt idx="481">
                  <c:v>0.45791095278994165</c:v>
                </c:pt>
                <c:pt idx="482">
                  <c:v>0.79421973300630722</c:v>
                </c:pt>
                <c:pt idx="483">
                  <c:v>1.1725171952886138</c:v>
                </c:pt>
                <c:pt idx="484">
                  <c:v>1.471419445769806</c:v>
                </c:pt>
                <c:pt idx="485">
                  <c:v>1.0265359035787291</c:v>
                </c:pt>
                <c:pt idx="486">
                  <c:v>0.84486818488592741</c:v>
                </c:pt>
                <c:pt idx="487">
                  <c:v>0.7897884667107169</c:v>
                </c:pt>
                <c:pt idx="488">
                  <c:v>1.2730902149117207</c:v>
                </c:pt>
                <c:pt idx="489">
                  <c:v>1.8002792232506115</c:v>
                </c:pt>
                <c:pt idx="490">
                  <c:v>1.4528866029159371</c:v>
                </c:pt>
                <c:pt idx="491">
                  <c:v>1.8212988231964933</c:v>
                </c:pt>
                <c:pt idx="492">
                  <c:v>1.8861102488086257</c:v>
                </c:pt>
                <c:pt idx="493">
                  <c:v>2.4906587146231063</c:v>
                </c:pt>
                <c:pt idx="494">
                  <c:v>1.9901716305389838</c:v>
                </c:pt>
                <c:pt idx="495">
                  <c:v>4.5402945103277803</c:v>
                </c:pt>
                <c:pt idx="496">
                  <c:v>4.7255985671522556</c:v>
                </c:pt>
                <c:pt idx="497">
                  <c:v>3.6193585435727482</c:v>
                </c:pt>
                <c:pt idx="498">
                  <c:v>8.0519475722803371</c:v>
                </c:pt>
                <c:pt idx="499">
                  <c:v>10.091525493878596</c:v>
                </c:pt>
                <c:pt idx="500">
                  <c:v>5.6383808264362951</c:v>
                </c:pt>
                <c:pt idx="501">
                  <c:v>5.3485573687439452</c:v>
                </c:pt>
                <c:pt idx="502">
                  <c:v>7.1140282572210172</c:v>
                </c:pt>
                <c:pt idx="503">
                  <c:v>5.5266965841798914</c:v>
                </c:pt>
                <c:pt idx="504">
                  <c:v>5.6589891896968503</c:v>
                </c:pt>
                <c:pt idx="505">
                  <c:v>12.556105219917036</c:v>
                </c:pt>
                <c:pt idx="506">
                  <c:v>12.542079389016081</c:v>
                </c:pt>
                <c:pt idx="507">
                  <c:v>10.347214405416526</c:v>
                </c:pt>
                <c:pt idx="508">
                  <c:v>4.6852864400594658</c:v>
                </c:pt>
                <c:pt idx="509">
                  <c:v>13.149011359252016</c:v>
                </c:pt>
                <c:pt idx="510">
                  <c:v>10.69093709044221</c:v>
                </c:pt>
                <c:pt idx="511">
                  <c:v>7.0974182242779849</c:v>
                </c:pt>
                <c:pt idx="512">
                  <c:v>6.3079259814014632</c:v>
                </c:pt>
                <c:pt idx="513">
                  <c:v>9.3173380672849646</c:v>
                </c:pt>
                <c:pt idx="514">
                  <c:v>11.603266429946435</c:v>
                </c:pt>
                <c:pt idx="515">
                  <c:v>10.982011669988145</c:v>
                </c:pt>
                <c:pt idx="516">
                  <c:v>7.8599375585400093</c:v>
                </c:pt>
                <c:pt idx="517">
                  <c:v>10.925812326786243</c:v>
                </c:pt>
                <c:pt idx="518">
                  <c:v>7.5676478503636124</c:v>
                </c:pt>
                <c:pt idx="519">
                  <c:v>13.814181986343721</c:v>
                </c:pt>
                <c:pt idx="520">
                  <c:v>7.0297510918229893</c:v>
                </c:pt>
                <c:pt idx="521">
                  <c:v>5.3671375229917606</c:v>
                </c:pt>
                <c:pt idx="522">
                  <c:v>16.006847735340436</c:v>
                </c:pt>
                <c:pt idx="523">
                  <c:v>15.848088714018028</c:v>
                </c:pt>
                <c:pt idx="524">
                  <c:v>14.661666317788512</c:v>
                </c:pt>
                <c:pt idx="525">
                  <c:v>19.822424500071556</c:v>
                </c:pt>
                <c:pt idx="526">
                  <c:v>16.513567489515356</c:v>
                </c:pt>
                <c:pt idx="527">
                  <c:v>13.337295656414627</c:v>
                </c:pt>
                <c:pt idx="528">
                  <c:v>19.049251988391312</c:v>
                </c:pt>
                <c:pt idx="529">
                  <c:v>16.470224810049938</c:v>
                </c:pt>
                <c:pt idx="530">
                  <c:v>18.761024840907968</c:v>
                </c:pt>
                <c:pt idx="531">
                  <c:v>19.301344849796521</c:v>
                </c:pt>
                <c:pt idx="532">
                  <c:v>16.268607223605635</c:v>
                </c:pt>
                <c:pt idx="533">
                  <c:v>14.028240105852408</c:v>
                </c:pt>
                <c:pt idx="534">
                  <c:v>14.519833169508567</c:v>
                </c:pt>
                <c:pt idx="535">
                  <c:v>11.698797960836183</c:v>
                </c:pt>
                <c:pt idx="536">
                  <c:v>16.072896131923521</c:v>
                </c:pt>
                <c:pt idx="537">
                  <c:v>14.213652707155077</c:v>
                </c:pt>
                <c:pt idx="538">
                  <c:v>15.359795143744471</c:v>
                </c:pt>
                <c:pt idx="539">
                  <c:v>10.598622098146915</c:v>
                </c:pt>
                <c:pt idx="540">
                  <c:v>12.800038968969574</c:v>
                </c:pt>
                <c:pt idx="541">
                  <c:v>11.396283511739336</c:v>
                </c:pt>
                <c:pt idx="542">
                  <c:v>14.54223873911058</c:v>
                </c:pt>
                <c:pt idx="543">
                  <c:v>17.619518242157728</c:v>
                </c:pt>
                <c:pt idx="544">
                  <c:v>11.529475266862033</c:v>
                </c:pt>
                <c:pt idx="545">
                  <c:v>13.045223603405132</c:v>
                </c:pt>
                <c:pt idx="546">
                  <c:v>13.41883105854672</c:v>
                </c:pt>
                <c:pt idx="547">
                  <c:v>9.7514799526866156</c:v>
                </c:pt>
                <c:pt idx="548">
                  <c:v>7.0264872369474869</c:v>
                </c:pt>
                <c:pt idx="549">
                  <c:v>9.7050337489357101</c:v>
                </c:pt>
                <c:pt idx="550">
                  <c:v>10.885898487994583</c:v>
                </c:pt>
                <c:pt idx="551">
                  <c:v>11.986524925844666</c:v>
                </c:pt>
                <c:pt idx="552">
                  <c:v>11.207820929938695</c:v>
                </c:pt>
                <c:pt idx="553">
                  <c:v>9.1793162353588578</c:v>
                </c:pt>
                <c:pt idx="554">
                  <c:v>7.4426363213561437</c:v>
                </c:pt>
                <c:pt idx="555">
                  <c:v>7.0843664282406742</c:v>
                </c:pt>
                <c:pt idx="556">
                  <c:v>5.9273414123357959</c:v>
                </c:pt>
                <c:pt idx="557">
                  <c:v>10.864555662332542</c:v>
                </c:pt>
                <c:pt idx="558">
                  <c:v>12.822857997626969</c:v>
                </c:pt>
                <c:pt idx="559">
                  <c:v>13.526006674620161</c:v>
                </c:pt>
                <c:pt idx="560">
                  <c:v>19.834344254920978</c:v>
                </c:pt>
                <c:pt idx="561">
                  <c:v>19.203871460316137</c:v>
                </c:pt>
                <c:pt idx="562">
                  <c:v>13.090630803263025</c:v>
                </c:pt>
                <c:pt idx="563">
                  <c:v>16.254268829451146</c:v>
                </c:pt>
                <c:pt idx="564">
                  <c:v>13.267821507683308</c:v>
                </c:pt>
                <c:pt idx="565">
                  <c:v>16.333366562972518</c:v>
                </c:pt>
                <c:pt idx="566">
                  <c:v>13.711422427410291</c:v>
                </c:pt>
                <c:pt idx="567">
                  <c:v>10.195546423258605</c:v>
                </c:pt>
                <c:pt idx="568">
                  <c:v>10.672510405230796</c:v>
                </c:pt>
                <c:pt idx="569">
                  <c:v>19.134590219568249</c:v>
                </c:pt>
                <c:pt idx="570">
                  <c:v>13.297532928431544</c:v>
                </c:pt>
                <c:pt idx="571">
                  <c:v>14.578969509109385</c:v>
                </c:pt>
                <c:pt idx="572">
                  <c:v>11.068988357233355</c:v>
                </c:pt>
                <c:pt idx="573">
                  <c:v>15.00799136541222</c:v>
                </c:pt>
                <c:pt idx="574">
                  <c:v>13.41438195597936</c:v>
                </c:pt>
                <c:pt idx="575">
                  <c:v>13.177894016887294</c:v>
                </c:pt>
                <c:pt idx="576">
                  <c:v>21.384154960470937</c:v>
                </c:pt>
                <c:pt idx="577">
                  <c:v>18.904827137314694</c:v>
                </c:pt>
                <c:pt idx="578">
                  <c:v>15.992580014010038</c:v>
                </c:pt>
                <c:pt idx="579">
                  <c:v>15.436774763820182</c:v>
                </c:pt>
                <c:pt idx="580">
                  <c:v>18.287792081846444</c:v>
                </c:pt>
                <c:pt idx="581">
                  <c:v>18.307326295928195</c:v>
                </c:pt>
                <c:pt idx="582">
                  <c:v>18.688934513131038</c:v>
                </c:pt>
                <c:pt idx="583">
                  <c:v>24.988481831877564</c:v>
                </c:pt>
                <c:pt idx="584">
                  <c:v>21.511551393833152</c:v>
                </c:pt>
                <c:pt idx="585">
                  <c:v>16.244095638654532</c:v>
                </c:pt>
                <c:pt idx="586">
                  <c:v>14.30219581458767</c:v>
                </c:pt>
                <c:pt idx="587">
                  <c:v>18.371388513983568</c:v>
                </c:pt>
                <c:pt idx="588">
                  <c:v>17.266588107612879</c:v>
                </c:pt>
                <c:pt idx="589">
                  <c:v>17.029185196586894</c:v>
                </c:pt>
                <c:pt idx="590">
                  <c:v>13.150507868078687</c:v>
                </c:pt>
                <c:pt idx="591">
                  <c:v>9.674177827692521</c:v>
                </c:pt>
                <c:pt idx="592">
                  <c:v>8.9433312801045162</c:v>
                </c:pt>
                <c:pt idx="593">
                  <c:v>11.79370805521901</c:v>
                </c:pt>
                <c:pt idx="594">
                  <c:v>16.744509795195086</c:v>
                </c:pt>
                <c:pt idx="595">
                  <c:v>17.222959763395885</c:v>
                </c:pt>
                <c:pt idx="596">
                  <c:v>14.756679763047487</c:v>
                </c:pt>
                <c:pt idx="597">
                  <c:v>9.4192423838289194</c:v>
                </c:pt>
                <c:pt idx="598">
                  <c:v>4.985553690483191</c:v>
                </c:pt>
                <c:pt idx="599">
                  <c:v>4.6505089007705669</c:v>
                </c:pt>
                <c:pt idx="600">
                  <c:v>9.7770993142967999</c:v>
                </c:pt>
                <c:pt idx="601">
                  <c:v>10.147745582482948</c:v>
                </c:pt>
                <c:pt idx="602">
                  <c:v>2.3948546803649884</c:v>
                </c:pt>
                <c:pt idx="603">
                  <c:v>3.4758399192069911</c:v>
                </c:pt>
                <c:pt idx="604">
                  <c:v>4.7266590959234129</c:v>
                </c:pt>
                <c:pt idx="605">
                  <c:v>5.9783740794426947</c:v>
                </c:pt>
                <c:pt idx="606">
                  <c:v>12.370678698300196</c:v>
                </c:pt>
                <c:pt idx="607">
                  <c:v>10.679946465221747</c:v>
                </c:pt>
                <c:pt idx="608">
                  <c:v>10.929129321577024</c:v>
                </c:pt>
                <c:pt idx="609">
                  <c:v>17.886003510635206</c:v>
                </c:pt>
                <c:pt idx="610">
                  <c:v>22.225122446199286</c:v>
                </c:pt>
                <c:pt idx="611">
                  <c:v>18.655911929466086</c:v>
                </c:pt>
                <c:pt idx="612">
                  <c:v>18.228681584818972</c:v>
                </c:pt>
                <c:pt idx="613">
                  <c:v>12.888632112664332</c:v>
                </c:pt>
                <c:pt idx="614">
                  <c:v>20.111314261349754</c:v>
                </c:pt>
                <c:pt idx="615">
                  <c:v>19.828302758672798</c:v>
                </c:pt>
                <c:pt idx="616">
                  <c:v>17.680126785381255</c:v>
                </c:pt>
                <c:pt idx="617">
                  <c:v>14.376535363381738</c:v>
                </c:pt>
                <c:pt idx="618">
                  <c:v>11.67002714113713</c:v>
                </c:pt>
                <c:pt idx="619">
                  <c:v>13.895936336924441</c:v>
                </c:pt>
                <c:pt idx="620">
                  <c:v>17.410364577192937</c:v>
                </c:pt>
                <c:pt idx="621">
                  <c:v>20.336057436314359</c:v>
                </c:pt>
                <c:pt idx="622">
                  <c:v>15.238635521574839</c:v>
                </c:pt>
                <c:pt idx="623">
                  <c:v>12.486640879555445</c:v>
                </c:pt>
                <c:pt idx="624">
                  <c:v>14.188704703815279</c:v>
                </c:pt>
                <c:pt idx="625">
                  <c:v>12.096098723293258</c:v>
                </c:pt>
                <c:pt idx="626">
                  <c:v>9.8737261348783907</c:v>
                </c:pt>
                <c:pt idx="627">
                  <c:v>8.7823282139355303</c:v>
                </c:pt>
                <c:pt idx="628">
                  <c:v>7.1835963225096329</c:v>
                </c:pt>
                <c:pt idx="629">
                  <c:v>8.5717236673863653</c:v>
                </c:pt>
                <c:pt idx="630">
                  <c:v>17.027025938727203</c:v>
                </c:pt>
                <c:pt idx="631">
                  <c:v>20.64107336158666</c:v>
                </c:pt>
                <c:pt idx="632">
                  <c:v>20.117381548367298</c:v>
                </c:pt>
                <c:pt idx="633">
                  <c:v>11.017222393022418</c:v>
                </c:pt>
                <c:pt idx="634">
                  <c:v>11.183731492551164</c:v>
                </c:pt>
                <c:pt idx="635">
                  <c:v>9.9033964938254009</c:v>
                </c:pt>
                <c:pt idx="636">
                  <c:v>6.4548698642425739</c:v>
                </c:pt>
                <c:pt idx="637">
                  <c:v>5.9830361816471944</c:v>
                </c:pt>
                <c:pt idx="638">
                  <c:v>5.2147687086176564</c:v>
                </c:pt>
                <c:pt idx="639">
                  <c:v>8.5422532652357219</c:v>
                </c:pt>
                <c:pt idx="640">
                  <c:v>16.631990634886996</c:v>
                </c:pt>
                <c:pt idx="641">
                  <c:v>16.294020138957521</c:v>
                </c:pt>
                <c:pt idx="642">
                  <c:v>20.662310296062504</c:v>
                </c:pt>
                <c:pt idx="643">
                  <c:v>18.789947014379749</c:v>
                </c:pt>
                <c:pt idx="644">
                  <c:v>19.280973418921576</c:v>
                </c:pt>
                <c:pt idx="645">
                  <c:v>14.22468732128922</c:v>
                </c:pt>
                <c:pt idx="646">
                  <c:v>13.076792567293305</c:v>
                </c:pt>
                <c:pt idx="647">
                  <c:v>11.81812420025069</c:v>
                </c:pt>
                <c:pt idx="648">
                  <c:v>15.211034719778249</c:v>
                </c:pt>
                <c:pt idx="649">
                  <c:v>19.84636812019377</c:v>
                </c:pt>
                <c:pt idx="650">
                  <c:v>19.261762567119835</c:v>
                </c:pt>
                <c:pt idx="651">
                  <c:v>17.815289440175231</c:v>
                </c:pt>
                <c:pt idx="652">
                  <c:v>14.790303073679167</c:v>
                </c:pt>
                <c:pt idx="653">
                  <c:v>13.224981482466314</c:v>
                </c:pt>
                <c:pt idx="654">
                  <c:v>14.249424642619346</c:v>
                </c:pt>
                <c:pt idx="655">
                  <c:v>16.018302109800111</c:v>
                </c:pt>
                <c:pt idx="656">
                  <c:v>16.489135107174313</c:v>
                </c:pt>
                <c:pt idx="657">
                  <c:v>14.059129651657509</c:v>
                </c:pt>
                <c:pt idx="658">
                  <c:v>14.387658257056247</c:v>
                </c:pt>
                <c:pt idx="659">
                  <c:v>15.680570871266342</c:v>
                </c:pt>
                <c:pt idx="660">
                  <c:v>12.521658458855701</c:v>
                </c:pt>
                <c:pt idx="661">
                  <c:v>10.087555838443151</c:v>
                </c:pt>
                <c:pt idx="662">
                  <c:v>13.053650317174748</c:v>
                </c:pt>
                <c:pt idx="663">
                  <c:v>12.781057153188014</c:v>
                </c:pt>
                <c:pt idx="664">
                  <c:v>10.695328553864393</c:v>
                </c:pt>
                <c:pt idx="665">
                  <c:v>10.589210663142111</c:v>
                </c:pt>
                <c:pt idx="666">
                  <c:v>13.0807118339073</c:v>
                </c:pt>
                <c:pt idx="667">
                  <c:v>13.024918685830045</c:v>
                </c:pt>
                <c:pt idx="668">
                  <c:v>8.1221643945772026</c:v>
                </c:pt>
                <c:pt idx="669">
                  <c:v>10.772624901432648</c:v>
                </c:pt>
                <c:pt idx="670">
                  <c:v>10.02172805607222</c:v>
                </c:pt>
                <c:pt idx="671">
                  <c:v>8.3407266631635011</c:v>
                </c:pt>
                <c:pt idx="672">
                  <c:v>7.6704189952319428</c:v>
                </c:pt>
                <c:pt idx="673">
                  <c:v>5.0710017823070945</c:v>
                </c:pt>
                <c:pt idx="674">
                  <c:v>3.4726274610072938</c:v>
                </c:pt>
                <c:pt idx="675">
                  <c:v>5.1979849303279817</c:v>
                </c:pt>
                <c:pt idx="676">
                  <c:v>5.4313797589195083</c:v>
                </c:pt>
                <c:pt idx="677">
                  <c:v>2.856015155349112</c:v>
                </c:pt>
                <c:pt idx="678">
                  <c:v>3.9530096902884115</c:v>
                </c:pt>
                <c:pt idx="679">
                  <c:v>3.6083006491779868</c:v>
                </c:pt>
                <c:pt idx="680">
                  <c:v>2.3378216787094397</c:v>
                </c:pt>
                <c:pt idx="681">
                  <c:v>2.9668839700489058</c:v>
                </c:pt>
                <c:pt idx="682">
                  <c:v>2.9287696446364975</c:v>
                </c:pt>
                <c:pt idx="683">
                  <c:v>2.740175383477228</c:v>
                </c:pt>
                <c:pt idx="684">
                  <c:v>2.6985824938332126</c:v>
                </c:pt>
                <c:pt idx="685">
                  <c:v>2.8597822265720385</c:v>
                </c:pt>
                <c:pt idx="686">
                  <c:v>2.7046319217814752</c:v>
                </c:pt>
                <c:pt idx="687">
                  <c:v>2.3467846402555947</c:v>
                </c:pt>
                <c:pt idx="688">
                  <c:v>2.7809519686463502</c:v>
                </c:pt>
                <c:pt idx="689">
                  <c:v>2.6299252012915497</c:v>
                </c:pt>
                <c:pt idx="690">
                  <c:v>2.1525020272383899</c:v>
                </c:pt>
                <c:pt idx="691">
                  <c:v>1.9848388704929998</c:v>
                </c:pt>
                <c:pt idx="692">
                  <c:v>1.4987289756225097</c:v>
                </c:pt>
                <c:pt idx="693">
                  <c:v>1.8844240778925436</c:v>
                </c:pt>
                <c:pt idx="694">
                  <c:v>1.5403791577220716</c:v>
                </c:pt>
                <c:pt idx="695">
                  <c:v>1.2828040193386459</c:v>
                </c:pt>
                <c:pt idx="696">
                  <c:v>1.0239317141350401</c:v>
                </c:pt>
                <c:pt idx="697">
                  <c:v>1.0100796550034485</c:v>
                </c:pt>
                <c:pt idx="698">
                  <c:v>0.80870730667456092</c:v>
                </c:pt>
                <c:pt idx="699">
                  <c:v>0.75764949371284196</c:v>
                </c:pt>
                <c:pt idx="700">
                  <c:v>0.96390269745995072</c:v>
                </c:pt>
                <c:pt idx="701">
                  <c:v>0.91449051468058817</c:v>
                </c:pt>
                <c:pt idx="702">
                  <c:v>0.94372665476294415</c:v>
                </c:pt>
                <c:pt idx="703">
                  <c:v>1.0436979381227673</c:v>
                </c:pt>
                <c:pt idx="704">
                  <c:v>0.92361660845832194</c:v>
                </c:pt>
                <c:pt idx="705">
                  <c:v>1.0427330667966972</c:v>
                </c:pt>
                <c:pt idx="706">
                  <c:v>0.96818554325965867</c:v>
                </c:pt>
                <c:pt idx="707">
                  <c:v>0.81191497495126663</c:v>
                </c:pt>
                <c:pt idx="708">
                  <c:v>0.83123317614052228</c:v>
                </c:pt>
                <c:pt idx="709">
                  <c:v>0.78060653646004896</c:v>
                </c:pt>
                <c:pt idx="710">
                  <c:v>0.68983105287754309</c:v>
                </c:pt>
                <c:pt idx="711">
                  <c:v>0.64611178564142335</c:v>
                </c:pt>
                <c:pt idx="712">
                  <c:v>0.6526271476815948</c:v>
                </c:pt>
                <c:pt idx="713">
                  <c:v>0.61833294744090272</c:v>
                </c:pt>
                <c:pt idx="714">
                  <c:v>0.56214176801751004</c:v>
                </c:pt>
                <c:pt idx="715">
                  <c:v>0.49367847473360538</c:v>
                </c:pt>
                <c:pt idx="716">
                  <c:v>0.52326027653288865</c:v>
                </c:pt>
                <c:pt idx="717">
                  <c:v>0.54804799654893932</c:v>
                </c:pt>
                <c:pt idx="718">
                  <c:v>0.55310997149378149</c:v>
                </c:pt>
                <c:pt idx="719">
                  <c:v>0.53521689337472367</c:v>
                </c:pt>
                <c:pt idx="720">
                  <c:v>0.51574064472582615</c:v>
                </c:pt>
                <c:pt idx="721">
                  <c:v>0.62930652293594624</c:v>
                </c:pt>
                <c:pt idx="722">
                  <c:v>1.3721819953772862</c:v>
                </c:pt>
                <c:pt idx="723">
                  <c:v>1.8421727835258861</c:v>
                </c:pt>
                <c:pt idx="724">
                  <c:v>1.6786638223219241</c:v>
                </c:pt>
                <c:pt idx="725">
                  <c:v>1.4792162136552212</c:v>
                </c:pt>
                <c:pt idx="726">
                  <c:v>1.3055833564119657</c:v>
                </c:pt>
                <c:pt idx="727">
                  <c:v>1.2541129573207632</c:v>
                </c:pt>
                <c:pt idx="728">
                  <c:v>1.5401325806498778</c:v>
                </c:pt>
                <c:pt idx="729">
                  <c:v>2.2952198212850883</c:v>
                </c:pt>
                <c:pt idx="730">
                  <c:v>5.1431505621053919</c:v>
                </c:pt>
                <c:pt idx="731">
                  <c:v>5.4560338494738181</c:v>
                </c:pt>
                <c:pt idx="732">
                  <c:v>4.5754618643008556</c:v>
                </c:pt>
                <c:pt idx="733">
                  <c:v>7.1881755251041017</c:v>
                </c:pt>
                <c:pt idx="734">
                  <c:v>11.047335154372639</c:v>
                </c:pt>
                <c:pt idx="735">
                  <c:v>8.5437869612067896</c:v>
                </c:pt>
                <c:pt idx="736">
                  <c:v>8.2426962412498366</c:v>
                </c:pt>
                <c:pt idx="737">
                  <c:v>8.5867085665287668</c:v>
                </c:pt>
                <c:pt idx="738">
                  <c:v>12.610081081804637</c:v>
                </c:pt>
                <c:pt idx="739">
                  <c:v>17.58655846448417</c:v>
                </c:pt>
                <c:pt idx="740">
                  <c:v>9.6365419317421814</c:v>
                </c:pt>
                <c:pt idx="741">
                  <c:v>17.970400926831498</c:v>
                </c:pt>
                <c:pt idx="742">
                  <c:v>23.162091270781904</c:v>
                </c:pt>
                <c:pt idx="743">
                  <c:v>18.627059694203709</c:v>
                </c:pt>
                <c:pt idx="744">
                  <c:v>21.519931859099049</c:v>
                </c:pt>
                <c:pt idx="745">
                  <c:v>11.257616699132445</c:v>
                </c:pt>
                <c:pt idx="746">
                  <c:v>19.029713011553817</c:v>
                </c:pt>
                <c:pt idx="747">
                  <c:v>24.898496394949376</c:v>
                </c:pt>
                <c:pt idx="748">
                  <c:v>25.255818181090849</c:v>
                </c:pt>
                <c:pt idx="749">
                  <c:v>23.253719204396951</c:v>
                </c:pt>
                <c:pt idx="750">
                  <c:v>19.540282798534282</c:v>
                </c:pt>
                <c:pt idx="751">
                  <c:v>11.83679265522578</c:v>
                </c:pt>
                <c:pt idx="752">
                  <c:v>17.38171026546479</c:v>
                </c:pt>
                <c:pt idx="753">
                  <c:v>24.157828190088015</c:v>
                </c:pt>
                <c:pt idx="754">
                  <c:v>27.021609551743708</c:v>
                </c:pt>
                <c:pt idx="755">
                  <c:v>27.227827078766541</c:v>
                </c:pt>
                <c:pt idx="756">
                  <c:v>20.354069277774833</c:v>
                </c:pt>
                <c:pt idx="757">
                  <c:v>28.019299574148103</c:v>
                </c:pt>
                <c:pt idx="758">
                  <c:v>31.948518417770245</c:v>
                </c:pt>
                <c:pt idx="759">
                  <c:v>29.69497989054841</c:v>
                </c:pt>
                <c:pt idx="760">
                  <c:v>22.17974000326922</c:v>
                </c:pt>
                <c:pt idx="761">
                  <c:v>19.106390675128836</c:v>
                </c:pt>
                <c:pt idx="762">
                  <c:v>24.010127562338589</c:v>
                </c:pt>
                <c:pt idx="763">
                  <c:v>25.766509581334486</c:v>
                </c:pt>
                <c:pt idx="764">
                  <c:v>28.955017112112447</c:v>
                </c:pt>
                <c:pt idx="765">
                  <c:v>34.993430268767447</c:v>
                </c:pt>
                <c:pt idx="766">
                  <c:v>43.435718987902675</c:v>
                </c:pt>
                <c:pt idx="767">
                  <c:v>31.33487663001231</c:v>
                </c:pt>
                <c:pt idx="768">
                  <c:v>29.036855291127704</c:v>
                </c:pt>
                <c:pt idx="769">
                  <c:v>35.814028195519931</c:v>
                </c:pt>
                <c:pt idx="770">
                  <c:v>15.529585534464818</c:v>
                </c:pt>
                <c:pt idx="771">
                  <c:v>31.398183259295809</c:v>
                </c:pt>
                <c:pt idx="772">
                  <c:v>28.758917233292525</c:v>
                </c:pt>
                <c:pt idx="773">
                  <c:v>27.397912748274312</c:v>
                </c:pt>
                <c:pt idx="774">
                  <c:v>33.691833802336205</c:v>
                </c:pt>
                <c:pt idx="775">
                  <c:v>31.498942217750415</c:v>
                </c:pt>
                <c:pt idx="776">
                  <c:v>32.826418176846751</c:v>
                </c:pt>
                <c:pt idx="777">
                  <c:v>32.879587378044285</c:v>
                </c:pt>
                <c:pt idx="778">
                  <c:v>31.315792701107092</c:v>
                </c:pt>
                <c:pt idx="779">
                  <c:v>33.204510051806032</c:v>
                </c:pt>
                <c:pt idx="780">
                  <c:v>32.032294184083653</c:v>
                </c:pt>
                <c:pt idx="781">
                  <c:v>26.411732041248481</c:v>
                </c:pt>
                <c:pt idx="782">
                  <c:v>29.484683980176495</c:v>
                </c:pt>
                <c:pt idx="783">
                  <c:v>30.636682140001625</c:v>
                </c:pt>
                <c:pt idx="784">
                  <c:v>35.225138668211329</c:v>
                </c:pt>
                <c:pt idx="785">
                  <c:v>26.280164697497156</c:v>
                </c:pt>
                <c:pt idx="786">
                  <c:v>32.68432114783797</c:v>
                </c:pt>
                <c:pt idx="787">
                  <c:v>22.032605937922469</c:v>
                </c:pt>
                <c:pt idx="788">
                  <c:v>34.415001875011995</c:v>
                </c:pt>
                <c:pt idx="789">
                  <c:v>35.874584038030164</c:v>
                </c:pt>
                <c:pt idx="790">
                  <c:v>31.653010553369498</c:v>
                </c:pt>
                <c:pt idx="791">
                  <c:v>33.347159660276837</c:v>
                </c:pt>
                <c:pt idx="792">
                  <c:v>23.202325756181118</c:v>
                </c:pt>
                <c:pt idx="793">
                  <c:v>28.777698672271757</c:v>
                </c:pt>
                <c:pt idx="794">
                  <c:v>32.436384425618982</c:v>
                </c:pt>
                <c:pt idx="795">
                  <c:v>26.920332948965587</c:v>
                </c:pt>
                <c:pt idx="796">
                  <c:v>29.362361795792602</c:v>
                </c:pt>
                <c:pt idx="797">
                  <c:v>39.45890593697807</c:v>
                </c:pt>
                <c:pt idx="798">
                  <c:v>33.100439911938537</c:v>
                </c:pt>
                <c:pt idx="799">
                  <c:v>30.955573071707576</c:v>
                </c:pt>
                <c:pt idx="800">
                  <c:v>26.77114547422309</c:v>
                </c:pt>
                <c:pt idx="801">
                  <c:v>34.531755758534764</c:v>
                </c:pt>
                <c:pt idx="802">
                  <c:v>37.052947319384813</c:v>
                </c:pt>
                <c:pt idx="803">
                  <c:v>42.049496742679615</c:v>
                </c:pt>
                <c:pt idx="804">
                  <c:v>36.045212017590998</c:v>
                </c:pt>
                <c:pt idx="805">
                  <c:v>40.606336113210176</c:v>
                </c:pt>
                <c:pt idx="806">
                  <c:v>32.418011669079284</c:v>
                </c:pt>
                <c:pt idx="807">
                  <c:v>32.196653350975033</c:v>
                </c:pt>
                <c:pt idx="808">
                  <c:v>26.411173105624375</c:v>
                </c:pt>
                <c:pt idx="809">
                  <c:v>30.551177028645306</c:v>
                </c:pt>
                <c:pt idx="810">
                  <c:v>17.247238002759481</c:v>
                </c:pt>
                <c:pt idx="811">
                  <c:v>17.393933855524569</c:v>
                </c:pt>
                <c:pt idx="812">
                  <c:v>18.673765787241891</c:v>
                </c:pt>
                <c:pt idx="813">
                  <c:v>26.591921574246491</c:v>
                </c:pt>
                <c:pt idx="814">
                  <c:v>24.787904892504365</c:v>
                </c:pt>
                <c:pt idx="815">
                  <c:v>21.414662707267595</c:v>
                </c:pt>
                <c:pt idx="816">
                  <c:v>29.73071359089311</c:v>
                </c:pt>
                <c:pt idx="817">
                  <c:v>29.907314202678048</c:v>
                </c:pt>
                <c:pt idx="818">
                  <c:v>20.852165911548571</c:v>
                </c:pt>
                <c:pt idx="819">
                  <c:v>15.287245163647823</c:v>
                </c:pt>
                <c:pt idx="820">
                  <c:v>22.050004367796149</c:v>
                </c:pt>
                <c:pt idx="821">
                  <c:v>28.497061076570596</c:v>
                </c:pt>
                <c:pt idx="822">
                  <c:v>24.595424763093256</c:v>
                </c:pt>
                <c:pt idx="823">
                  <c:v>23.655135760164104</c:v>
                </c:pt>
                <c:pt idx="824">
                  <c:v>22.974816211272852</c:v>
                </c:pt>
                <c:pt idx="825">
                  <c:v>20.804163744521698</c:v>
                </c:pt>
                <c:pt idx="826">
                  <c:v>25.889930431539319</c:v>
                </c:pt>
                <c:pt idx="827">
                  <c:v>29.672848885814595</c:v>
                </c:pt>
                <c:pt idx="828">
                  <c:v>34.77152791009869</c:v>
                </c:pt>
                <c:pt idx="829">
                  <c:v>33.386721521618455</c:v>
                </c:pt>
                <c:pt idx="830">
                  <c:v>19.80440267006226</c:v>
                </c:pt>
                <c:pt idx="831">
                  <c:v>35.15238013928407</c:v>
                </c:pt>
                <c:pt idx="832">
                  <c:v>24.154589246181089</c:v>
                </c:pt>
                <c:pt idx="833">
                  <c:v>21.113386627112639</c:v>
                </c:pt>
                <c:pt idx="834">
                  <c:v>22.344416659824041</c:v>
                </c:pt>
                <c:pt idx="835">
                  <c:v>35.446993461399664</c:v>
                </c:pt>
                <c:pt idx="836">
                  <c:v>31.261732303542324</c:v>
                </c:pt>
                <c:pt idx="837">
                  <c:v>29.30646432904782</c:v>
                </c:pt>
                <c:pt idx="838">
                  <c:v>31.129338268328656</c:v>
                </c:pt>
                <c:pt idx="839">
                  <c:v>39.375752496384401</c:v>
                </c:pt>
                <c:pt idx="840">
                  <c:v>39.810557436373671</c:v>
                </c:pt>
                <c:pt idx="841">
                  <c:v>26.527123042123655</c:v>
                </c:pt>
                <c:pt idx="842">
                  <c:v>29.649467969254552</c:v>
                </c:pt>
                <c:pt idx="843">
                  <c:v>33.508884544287362</c:v>
                </c:pt>
                <c:pt idx="844">
                  <c:v>34.214793051457285</c:v>
                </c:pt>
                <c:pt idx="845">
                  <c:v>23.863363658341584</c:v>
                </c:pt>
                <c:pt idx="846">
                  <c:v>39.761705880962396</c:v>
                </c:pt>
                <c:pt idx="847">
                  <c:v>37.175459298602277</c:v>
                </c:pt>
                <c:pt idx="848">
                  <c:v>26.531787785723914</c:v>
                </c:pt>
                <c:pt idx="849">
                  <c:v>33.58544722835304</c:v>
                </c:pt>
                <c:pt idx="850">
                  <c:v>33.998609476284514</c:v>
                </c:pt>
                <c:pt idx="851">
                  <c:v>24.986006247274027</c:v>
                </c:pt>
                <c:pt idx="852">
                  <c:v>26.038316806334915</c:v>
                </c:pt>
                <c:pt idx="853">
                  <c:v>25.405429909452792</c:v>
                </c:pt>
                <c:pt idx="854">
                  <c:v>21.92294593324613</c:v>
                </c:pt>
                <c:pt idx="855">
                  <c:v>27.192931217744597</c:v>
                </c:pt>
                <c:pt idx="856">
                  <c:v>20.408702208766606</c:v>
                </c:pt>
                <c:pt idx="857">
                  <c:v>15.029301837836917</c:v>
                </c:pt>
                <c:pt idx="858">
                  <c:v>25.57559848508847</c:v>
                </c:pt>
                <c:pt idx="859">
                  <c:v>26.781008811246387</c:v>
                </c:pt>
                <c:pt idx="860">
                  <c:v>24.471802763546712</c:v>
                </c:pt>
                <c:pt idx="861">
                  <c:v>21.835284928829047</c:v>
                </c:pt>
                <c:pt idx="862">
                  <c:v>18.201290346940937</c:v>
                </c:pt>
                <c:pt idx="863">
                  <c:v>13.96397372908973</c:v>
                </c:pt>
                <c:pt idx="864">
                  <c:v>32.612932524290883</c:v>
                </c:pt>
                <c:pt idx="865">
                  <c:v>31.792488406956011</c:v>
                </c:pt>
                <c:pt idx="866">
                  <c:v>26.168618565082589</c:v>
                </c:pt>
                <c:pt idx="867">
                  <c:v>18.546831231891115</c:v>
                </c:pt>
                <c:pt idx="868">
                  <c:v>21.912000200109194</c:v>
                </c:pt>
                <c:pt idx="869">
                  <c:v>17.870202718854578</c:v>
                </c:pt>
                <c:pt idx="870">
                  <c:v>27.514562140997846</c:v>
                </c:pt>
                <c:pt idx="871">
                  <c:v>26.571829801043243</c:v>
                </c:pt>
                <c:pt idx="872">
                  <c:v>32.294275881136429</c:v>
                </c:pt>
                <c:pt idx="873">
                  <c:v>35.054958218832866</c:v>
                </c:pt>
                <c:pt idx="874">
                  <c:v>27.956154910180775</c:v>
                </c:pt>
                <c:pt idx="875">
                  <c:v>21.561603210027414</c:v>
                </c:pt>
                <c:pt idx="876">
                  <c:v>25.930708692296932</c:v>
                </c:pt>
                <c:pt idx="877">
                  <c:v>19.260218650061979</c:v>
                </c:pt>
                <c:pt idx="878">
                  <c:v>15.25987464190478</c:v>
                </c:pt>
                <c:pt idx="879">
                  <c:v>15.748976405435823</c:v>
                </c:pt>
                <c:pt idx="880">
                  <c:v>14.524082126175909</c:v>
                </c:pt>
                <c:pt idx="881">
                  <c:v>15.199469184235671</c:v>
                </c:pt>
                <c:pt idx="882">
                  <c:v>20.663586891132336</c:v>
                </c:pt>
                <c:pt idx="883">
                  <c:v>15.916481463478826</c:v>
                </c:pt>
                <c:pt idx="884">
                  <c:v>25.668279056385369</c:v>
                </c:pt>
                <c:pt idx="885">
                  <c:v>18.042000907992971</c:v>
                </c:pt>
                <c:pt idx="886">
                  <c:v>27.22372984012722</c:v>
                </c:pt>
                <c:pt idx="887">
                  <c:v>21.67637916847276</c:v>
                </c:pt>
                <c:pt idx="888">
                  <c:v>25.266420224643895</c:v>
                </c:pt>
                <c:pt idx="889">
                  <c:v>20.097516452517883</c:v>
                </c:pt>
                <c:pt idx="890">
                  <c:v>25.932424411394273</c:v>
                </c:pt>
                <c:pt idx="891">
                  <c:v>29.125503671814702</c:v>
                </c:pt>
                <c:pt idx="892">
                  <c:v>32.860322168754962</c:v>
                </c:pt>
                <c:pt idx="893">
                  <c:v>23.692683749946962</c:v>
                </c:pt>
                <c:pt idx="894">
                  <c:v>19.900685316552678</c:v>
                </c:pt>
                <c:pt idx="895">
                  <c:v>29.718325902055874</c:v>
                </c:pt>
                <c:pt idx="896">
                  <c:v>33.704049847014382</c:v>
                </c:pt>
                <c:pt idx="897">
                  <c:v>27.193197659036706</c:v>
                </c:pt>
                <c:pt idx="898">
                  <c:v>29.658298627558132</c:v>
                </c:pt>
                <c:pt idx="899">
                  <c:v>23.5593028014198</c:v>
                </c:pt>
                <c:pt idx="900">
                  <c:v>15.801034435756167</c:v>
                </c:pt>
                <c:pt idx="901">
                  <c:v>20.935629447198401</c:v>
                </c:pt>
                <c:pt idx="902">
                  <c:v>19.106144633676269</c:v>
                </c:pt>
                <c:pt idx="903">
                  <c:v>15.039195243934723</c:v>
                </c:pt>
                <c:pt idx="904">
                  <c:v>9.1379287417219466</c:v>
                </c:pt>
                <c:pt idx="905">
                  <c:v>9.7247017648788958</c:v>
                </c:pt>
                <c:pt idx="906">
                  <c:v>8.7896294078524164</c:v>
                </c:pt>
                <c:pt idx="907">
                  <c:v>17.458883717895812</c:v>
                </c:pt>
                <c:pt idx="908">
                  <c:v>16.308957083825959</c:v>
                </c:pt>
                <c:pt idx="909">
                  <c:v>12.821461962065438</c:v>
                </c:pt>
                <c:pt idx="910">
                  <c:v>16.507293478430608</c:v>
                </c:pt>
                <c:pt idx="911">
                  <c:v>17.433331133120944</c:v>
                </c:pt>
                <c:pt idx="912">
                  <c:v>12.368427734165211</c:v>
                </c:pt>
                <c:pt idx="913">
                  <c:v>9.8437588115258485</c:v>
                </c:pt>
                <c:pt idx="914">
                  <c:v>11.634771643958143</c:v>
                </c:pt>
                <c:pt idx="915">
                  <c:v>11.821006443188441</c:v>
                </c:pt>
                <c:pt idx="916">
                  <c:v>10.483571022035942</c:v>
                </c:pt>
                <c:pt idx="917">
                  <c:v>8.0665562354910065</c:v>
                </c:pt>
                <c:pt idx="918">
                  <c:v>2.8476717184584222</c:v>
                </c:pt>
                <c:pt idx="919">
                  <c:v>4.905748558082812</c:v>
                </c:pt>
                <c:pt idx="920">
                  <c:v>4.031791135717544</c:v>
                </c:pt>
                <c:pt idx="921">
                  <c:v>4.76332908498589</c:v>
                </c:pt>
                <c:pt idx="922">
                  <c:v>4.2986392029644609</c:v>
                </c:pt>
                <c:pt idx="923">
                  <c:v>4.1963611565405063</c:v>
                </c:pt>
                <c:pt idx="924">
                  <c:v>2.4983481268775032</c:v>
                </c:pt>
                <c:pt idx="925">
                  <c:v>2.598051086230091</c:v>
                </c:pt>
                <c:pt idx="926">
                  <c:v>3.1205275421438472</c:v>
                </c:pt>
                <c:pt idx="927">
                  <c:v>3.0788481346447405</c:v>
                </c:pt>
                <c:pt idx="928">
                  <c:v>2.640233408280479</c:v>
                </c:pt>
                <c:pt idx="929">
                  <c:v>3.3373342794517313</c:v>
                </c:pt>
                <c:pt idx="930">
                  <c:v>3.5013047758467031</c:v>
                </c:pt>
                <c:pt idx="931">
                  <c:v>2.8850611953355254</c:v>
                </c:pt>
                <c:pt idx="932">
                  <c:v>2.2805491833265856</c:v>
                </c:pt>
                <c:pt idx="933">
                  <c:v>2.1917567317256248</c:v>
                </c:pt>
                <c:pt idx="934">
                  <c:v>1.782071484564407</c:v>
                </c:pt>
                <c:pt idx="935">
                  <c:v>1.6210606948786621</c:v>
                </c:pt>
                <c:pt idx="936">
                  <c:v>1.6181435069652861</c:v>
                </c:pt>
                <c:pt idx="937">
                  <c:v>1.2484882169701783</c:v>
                </c:pt>
                <c:pt idx="938">
                  <c:v>1.1199148527683445</c:v>
                </c:pt>
                <c:pt idx="939">
                  <c:v>1.4003310767025212</c:v>
                </c:pt>
                <c:pt idx="940">
                  <c:v>1.0948247283035895</c:v>
                </c:pt>
                <c:pt idx="941">
                  <c:v>0.88698433670162391</c:v>
                </c:pt>
                <c:pt idx="942">
                  <c:v>0.87328804405143456</c:v>
                </c:pt>
                <c:pt idx="943">
                  <c:v>0.92165726012655158</c:v>
                </c:pt>
                <c:pt idx="944">
                  <c:v>0.77059052314861765</c:v>
                </c:pt>
                <c:pt idx="945">
                  <c:v>0.5805986037222044</c:v>
                </c:pt>
                <c:pt idx="946">
                  <c:v>0.58245232726452656</c:v>
                </c:pt>
                <c:pt idx="947">
                  <c:v>0.47862383837831146</c:v>
                </c:pt>
                <c:pt idx="948">
                  <c:v>0.46629447583887984</c:v>
                </c:pt>
                <c:pt idx="949">
                  <c:v>0.46051604973450511</c:v>
                </c:pt>
                <c:pt idx="950">
                  <c:v>0.43937285741149079</c:v>
                </c:pt>
                <c:pt idx="951">
                  <c:v>0.45870879236088458</c:v>
                </c:pt>
                <c:pt idx="952">
                  <c:v>0.41259553579483521</c:v>
                </c:pt>
                <c:pt idx="953">
                  <c:v>0.36569603777023563</c:v>
                </c:pt>
                <c:pt idx="954">
                  <c:v>0.33721829804270742</c:v>
                </c:pt>
                <c:pt idx="955">
                  <c:v>0.30471021124941489</c:v>
                </c:pt>
                <c:pt idx="956">
                  <c:v>0.27419482513262317</c:v>
                </c:pt>
                <c:pt idx="957">
                  <c:v>0.26908564935006485</c:v>
                </c:pt>
                <c:pt idx="958">
                  <c:v>0.24558793582188931</c:v>
                </c:pt>
                <c:pt idx="959">
                  <c:v>0.28890448277292258</c:v>
                </c:pt>
                <c:pt idx="960">
                  <c:v>0.27314120345138804</c:v>
                </c:pt>
                <c:pt idx="961">
                  <c:v>0.59553178855579203</c:v>
                </c:pt>
                <c:pt idx="962">
                  <c:v>0.64645703368135798</c:v>
                </c:pt>
                <c:pt idx="963">
                  <c:v>2.4432672523201693</c:v>
                </c:pt>
                <c:pt idx="964">
                  <c:v>2.481517611788131</c:v>
                </c:pt>
                <c:pt idx="965">
                  <c:v>1.716947097568966</c:v>
                </c:pt>
                <c:pt idx="966">
                  <c:v>0.77956531505497528</c:v>
                </c:pt>
                <c:pt idx="967">
                  <c:v>2.0059175049412903</c:v>
                </c:pt>
                <c:pt idx="968">
                  <c:v>1.6512483313014026</c:v>
                </c:pt>
                <c:pt idx="969">
                  <c:v>1.6166104485381805</c:v>
                </c:pt>
                <c:pt idx="970">
                  <c:v>2.438702664884973</c:v>
                </c:pt>
                <c:pt idx="971">
                  <c:v>9.0004816081363792</c:v>
                </c:pt>
                <c:pt idx="972">
                  <c:v>17.42944452279901</c:v>
                </c:pt>
                <c:pt idx="973">
                  <c:v>25.294438675896224</c:v>
                </c:pt>
                <c:pt idx="974">
                  <c:v>21.262154044070193</c:v>
                </c:pt>
                <c:pt idx="975">
                  <c:v>21.354006749026087</c:v>
                </c:pt>
                <c:pt idx="976">
                  <c:v>15.616470008976469</c:v>
                </c:pt>
                <c:pt idx="977">
                  <c:v>17.211235507941215</c:v>
                </c:pt>
                <c:pt idx="978">
                  <c:v>15.921147086200882</c:v>
                </c:pt>
                <c:pt idx="979">
                  <c:v>18.136810147074979</c:v>
                </c:pt>
                <c:pt idx="980">
                  <c:v>19.113358486947963</c:v>
                </c:pt>
                <c:pt idx="981">
                  <c:v>24.139102075518949</c:v>
                </c:pt>
                <c:pt idx="982">
                  <c:v>36.212403737666335</c:v>
                </c:pt>
                <c:pt idx="983">
                  <c:v>27.355640515070313</c:v>
                </c:pt>
                <c:pt idx="984">
                  <c:v>34.186661827740572</c:v>
                </c:pt>
                <c:pt idx="985">
                  <c:v>39.897431118515101</c:v>
                </c:pt>
                <c:pt idx="986">
                  <c:v>29.854565473468309</c:v>
                </c:pt>
                <c:pt idx="987">
                  <c:v>31.800158912440345</c:v>
                </c:pt>
                <c:pt idx="988">
                  <c:v>25.43133728219814</c:v>
                </c:pt>
                <c:pt idx="989">
                  <c:v>15.456663744969079</c:v>
                </c:pt>
                <c:pt idx="990">
                  <c:v>28.09928463808351</c:v>
                </c:pt>
                <c:pt idx="991">
                  <c:v>22.319217822047367</c:v>
                </c:pt>
                <c:pt idx="992">
                  <c:v>42.510086633617618</c:v>
                </c:pt>
                <c:pt idx="993">
                  <c:v>47.455562209708624</c:v>
                </c:pt>
                <c:pt idx="994">
                  <c:v>37.965220149818478</c:v>
                </c:pt>
                <c:pt idx="995">
                  <c:v>28.368784717484907</c:v>
                </c:pt>
                <c:pt idx="996">
                  <c:v>21.229509473971085</c:v>
                </c:pt>
                <c:pt idx="997">
                  <c:v>35.742451331045665</c:v>
                </c:pt>
                <c:pt idx="998">
                  <c:v>31.505532575959585</c:v>
                </c:pt>
                <c:pt idx="999">
                  <c:v>38.017776116858414</c:v>
                </c:pt>
                <c:pt idx="1000">
                  <c:v>30.183800757630419</c:v>
                </c:pt>
                <c:pt idx="1001">
                  <c:v>33.49126089344616</c:v>
                </c:pt>
                <c:pt idx="1002">
                  <c:v>31.631256343969383</c:v>
                </c:pt>
                <c:pt idx="1003">
                  <c:v>36.684035271552993</c:v>
                </c:pt>
                <c:pt idx="1004">
                  <c:v>35.416051007583839</c:v>
                </c:pt>
                <c:pt idx="1005">
                  <c:v>42.208774628914171</c:v>
                </c:pt>
                <c:pt idx="1006">
                  <c:v>38.481704138541929</c:v>
                </c:pt>
                <c:pt idx="1007">
                  <c:v>21.813691671913638</c:v>
                </c:pt>
                <c:pt idx="1008">
                  <c:v>16.348343940831246</c:v>
                </c:pt>
                <c:pt idx="1009">
                  <c:v>13.324632019619187</c:v>
                </c:pt>
                <c:pt idx="1010">
                  <c:v>9.7721547259159038</c:v>
                </c:pt>
                <c:pt idx="1011">
                  <c:v>12.529080522144865</c:v>
                </c:pt>
                <c:pt idx="1012">
                  <c:v>27.280302849026828</c:v>
                </c:pt>
                <c:pt idx="1013">
                  <c:v>28.160196868826926</c:v>
                </c:pt>
                <c:pt idx="1014">
                  <c:v>27.984376327695703</c:v>
                </c:pt>
                <c:pt idx="1015">
                  <c:v>26.090173511607915</c:v>
                </c:pt>
                <c:pt idx="1016">
                  <c:v>33.30258959831103</c:v>
                </c:pt>
                <c:pt idx="1017">
                  <c:v>33.814978175365518</c:v>
                </c:pt>
                <c:pt idx="1018">
                  <c:v>32.327747026213792</c:v>
                </c:pt>
                <c:pt idx="1019">
                  <c:v>27.434681222065915</c:v>
                </c:pt>
                <c:pt idx="1020">
                  <c:v>45.930223007815322</c:v>
                </c:pt>
                <c:pt idx="1021">
                  <c:v>39.867289629472012</c:v>
                </c:pt>
                <c:pt idx="1022">
                  <c:v>49.984534560961094</c:v>
                </c:pt>
                <c:pt idx="1023">
                  <c:v>29.219856685031552</c:v>
                </c:pt>
                <c:pt idx="1024">
                  <c:v>26.968564528680027</c:v>
                </c:pt>
                <c:pt idx="1025">
                  <c:v>21.215455600244415</c:v>
                </c:pt>
                <c:pt idx="1026">
                  <c:v>18.679415766595795</c:v>
                </c:pt>
                <c:pt idx="1027">
                  <c:v>4.2652898537624999</c:v>
                </c:pt>
                <c:pt idx="1028">
                  <c:v>0.85129793275569021</c:v>
                </c:pt>
                <c:pt idx="1029">
                  <c:v>1.9949854792493671</c:v>
                </c:pt>
                <c:pt idx="1030">
                  <c:v>5.0657683866277559</c:v>
                </c:pt>
                <c:pt idx="1031">
                  <c:v>12.014240388256592</c:v>
                </c:pt>
                <c:pt idx="1032">
                  <c:v>15.7900419175647</c:v>
                </c:pt>
                <c:pt idx="1033">
                  <c:v>37.119678251644793</c:v>
                </c:pt>
                <c:pt idx="1034">
                  <c:v>30.933358790518639</c:v>
                </c:pt>
                <c:pt idx="1035">
                  <c:v>21.437433719957401</c:v>
                </c:pt>
                <c:pt idx="1036">
                  <c:v>28.917756686737761</c:v>
                </c:pt>
                <c:pt idx="1037">
                  <c:v>26.760318043457186</c:v>
                </c:pt>
                <c:pt idx="1038">
                  <c:v>28.754465182368726</c:v>
                </c:pt>
                <c:pt idx="1039">
                  <c:v>32.464885163380622</c:v>
                </c:pt>
                <c:pt idx="1040">
                  <c:v>41.876336571997328</c:v>
                </c:pt>
                <c:pt idx="1041">
                  <c:v>37.375259624716804</c:v>
                </c:pt>
                <c:pt idx="1042">
                  <c:v>28.748936558607419</c:v>
                </c:pt>
                <c:pt idx="1043">
                  <c:v>32.404666924495352</c:v>
                </c:pt>
                <c:pt idx="1044">
                  <c:v>46.088446031568132</c:v>
                </c:pt>
                <c:pt idx="1045">
                  <c:v>26.681673119719708</c:v>
                </c:pt>
                <c:pt idx="1046">
                  <c:v>32.608226619886885</c:v>
                </c:pt>
                <c:pt idx="1047">
                  <c:v>41.57971910426469</c:v>
                </c:pt>
                <c:pt idx="1048">
                  <c:v>48.936817224905994</c:v>
                </c:pt>
                <c:pt idx="1049">
                  <c:v>51.160887530673293</c:v>
                </c:pt>
                <c:pt idx="1050">
                  <c:v>36.40311529635192</c:v>
                </c:pt>
                <c:pt idx="1051">
                  <c:v>42.837997191489244</c:v>
                </c:pt>
                <c:pt idx="1052">
                  <c:v>34.748223890729513</c:v>
                </c:pt>
                <c:pt idx="1053">
                  <c:v>25.844659027463379</c:v>
                </c:pt>
                <c:pt idx="1054">
                  <c:v>44.081845999309465</c:v>
                </c:pt>
                <c:pt idx="1055">
                  <c:v>48.555024252008927</c:v>
                </c:pt>
                <c:pt idx="1056">
                  <c:v>41.968542586389709</c:v>
                </c:pt>
                <c:pt idx="1057">
                  <c:v>40.951528461403818</c:v>
                </c:pt>
                <c:pt idx="1058">
                  <c:v>50.467765894119452</c:v>
                </c:pt>
                <c:pt idx="1059">
                  <c:v>53.745831257238862</c:v>
                </c:pt>
                <c:pt idx="1060">
                  <c:v>38.967804117999258</c:v>
                </c:pt>
                <c:pt idx="1061">
                  <c:v>37.668826826128324</c:v>
                </c:pt>
                <c:pt idx="1062">
                  <c:v>27.369616213448268</c:v>
                </c:pt>
                <c:pt idx="1063">
                  <c:v>19.69008307588993</c:v>
                </c:pt>
                <c:pt idx="1064">
                  <c:v>27.84783740112853</c:v>
                </c:pt>
                <c:pt idx="1065">
                  <c:v>52.003925773362703</c:v>
                </c:pt>
                <c:pt idx="1066">
                  <c:v>35.909521615769336</c:v>
                </c:pt>
                <c:pt idx="1067">
                  <c:v>31.106354062851604</c:v>
                </c:pt>
                <c:pt idx="1068">
                  <c:v>45.744585071528888</c:v>
                </c:pt>
                <c:pt idx="1069">
                  <c:v>45.220532564843019</c:v>
                </c:pt>
                <c:pt idx="1070">
                  <c:v>37.278220935681048</c:v>
                </c:pt>
                <c:pt idx="1071">
                  <c:v>29.364197742844102</c:v>
                </c:pt>
                <c:pt idx="1072">
                  <c:v>34.714432674328023</c:v>
                </c:pt>
                <c:pt idx="1073">
                  <c:v>38.67099176787643</c:v>
                </c:pt>
                <c:pt idx="1074">
                  <c:v>38.135025862551522</c:v>
                </c:pt>
                <c:pt idx="1075">
                  <c:v>45.57896927097029</c:v>
                </c:pt>
                <c:pt idx="1076">
                  <c:v>37.509710394817354</c:v>
                </c:pt>
                <c:pt idx="1077">
                  <c:v>15.951155543621208</c:v>
                </c:pt>
                <c:pt idx="1078">
                  <c:v>42.961650689193512</c:v>
                </c:pt>
                <c:pt idx="1079">
                  <c:v>34.116783433492991</c:v>
                </c:pt>
                <c:pt idx="1080">
                  <c:v>39.577431574414504</c:v>
                </c:pt>
                <c:pt idx="1081">
                  <c:v>40.745992924319744</c:v>
                </c:pt>
                <c:pt idx="1082">
                  <c:v>46.088242391742327</c:v>
                </c:pt>
                <c:pt idx="1083">
                  <c:v>32.980751183800891</c:v>
                </c:pt>
                <c:pt idx="1084">
                  <c:v>33.873386262452513</c:v>
                </c:pt>
                <c:pt idx="1085">
                  <c:v>36.339736454327685</c:v>
                </c:pt>
                <c:pt idx="1086">
                  <c:v>45.492323106743747</c:v>
                </c:pt>
                <c:pt idx="1087">
                  <c:v>41.862846855985083</c:v>
                </c:pt>
                <c:pt idx="1088">
                  <c:v>38.72626119955919</c:v>
                </c:pt>
                <c:pt idx="1089">
                  <c:v>44.182782861745409</c:v>
                </c:pt>
                <c:pt idx="1090">
                  <c:v>29.293852827648482</c:v>
                </c:pt>
                <c:pt idx="1091">
                  <c:v>29.980849136528299</c:v>
                </c:pt>
                <c:pt idx="1092">
                  <c:v>33.655914583402847</c:v>
                </c:pt>
                <c:pt idx="1093">
                  <c:v>33.564393205364297</c:v>
                </c:pt>
                <c:pt idx="1094">
                  <c:v>34.208912922403442</c:v>
                </c:pt>
                <c:pt idx="1095">
                  <c:v>17.877057869295587</c:v>
                </c:pt>
                <c:pt idx="1096">
                  <c:v>52.803117973560653</c:v>
                </c:pt>
                <c:pt idx="1097">
                  <c:v>50.771602337419132</c:v>
                </c:pt>
                <c:pt idx="1098">
                  <c:v>48.300750026320671</c:v>
                </c:pt>
                <c:pt idx="1099">
                  <c:v>32.421112583640458</c:v>
                </c:pt>
                <c:pt idx="1100">
                  <c:v>35.634119476063312</c:v>
                </c:pt>
                <c:pt idx="1101">
                  <c:v>21.345625547824266</c:v>
                </c:pt>
                <c:pt idx="1102">
                  <c:v>27.897392175943182</c:v>
                </c:pt>
                <c:pt idx="1103">
                  <c:v>26.765131341470106</c:v>
                </c:pt>
                <c:pt idx="1104">
                  <c:v>41.677740819644661</c:v>
                </c:pt>
                <c:pt idx="1105">
                  <c:v>34.135886130278905</c:v>
                </c:pt>
                <c:pt idx="1106">
                  <c:v>29.127631981460066</c:v>
                </c:pt>
                <c:pt idx="1107">
                  <c:v>29.408680165496115</c:v>
                </c:pt>
                <c:pt idx="1108">
                  <c:v>23.226772052634772</c:v>
                </c:pt>
                <c:pt idx="1109">
                  <c:v>14.872541920161053</c:v>
                </c:pt>
                <c:pt idx="1110">
                  <c:v>6.1192326514227124</c:v>
                </c:pt>
                <c:pt idx="1111">
                  <c:v>7.385133233944396</c:v>
                </c:pt>
                <c:pt idx="1112">
                  <c:v>25.665370639408746</c:v>
                </c:pt>
                <c:pt idx="1113">
                  <c:v>46.149450733289385</c:v>
                </c:pt>
                <c:pt idx="1114">
                  <c:v>55.282981415435962</c:v>
                </c:pt>
                <c:pt idx="1115">
                  <c:v>50.398430140159597</c:v>
                </c:pt>
                <c:pt idx="1116">
                  <c:v>50.494753753780095</c:v>
                </c:pt>
                <c:pt idx="1117">
                  <c:v>45.536882176839242</c:v>
                </c:pt>
                <c:pt idx="1118">
                  <c:v>36.04508145674825</c:v>
                </c:pt>
                <c:pt idx="1119">
                  <c:v>36.392887782645801</c:v>
                </c:pt>
                <c:pt idx="1120">
                  <c:v>29.455225459455281</c:v>
                </c:pt>
                <c:pt idx="1121">
                  <c:v>28.356113162481456</c:v>
                </c:pt>
                <c:pt idx="1122">
                  <c:v>44.620444894305635</c:v>
                </c:pt>
                <c:pt idx="1123">
                  <c:v>42.453383910326991</c:v>
                </c:pt>
                <c:pt idx="1124">
                  <c:v>37.95799073135894</c:v>
                </c:pt>
                <c:pt idx="1125">
                  <c:v>31.352991848800805</c:v>
                </c:pt>
                <c:pt idx="1126">
                  <c:v>30.299575423355595</c:v>
                </c:pt>
                <c:pt idx="1127">
                  <c:v>38.575505134414769</c:v>
                </c:pt>
                <c:pt idx="1128">
                  <c:v>38.589055277107917</c:v>
                </c:pt>
                <c:pt idx="1129">
                  <c:v>39.226210659705607</c:v>
                </c:pt>
                <c:pt idx="1130">
                  <c:v>47.637802786184402</c:v>
                </c:pt>
                <c:pt idx="1131">
                  <c:v>45.215742019038451</c:v>
                </c:pt>
                <c:pt idx="1132">
                  <c:v>43.829784057212393</c:v>
                </c:pt>
                <c:pt idx="1133">
                  <c:v>51.928931859399285</c:v>
                </c:pt>
                <c:pt idx="1134">
                  <c:v>40.149642435285017</c:v>
                </c:pt>
                <c:pt idx="1135">
                  <c:v>49.708776933359985</c:v>
                </c:pt>
                <c:pt idx="1136">
                  <c:v>26.627942973629747</c:v>
                </c:pt>
                <c:pt idx="1137">
                  <c:v>36.186528612743686</c:v>
                </c:pt>
                <c:pt idx="1138">
                  <c:v>48.637446886963708</c:v>
                </c:pt>
                <c:pt idx="1139">
                  <c:v>47.522523197844812</c:v>
                </c:pt>
                <c:pt idx="1140">
                  <c:v>40.037652483784299</c:v>
                </c:pt>
                <c:pt idx="1141">
                  <c:v>33.181206010824894</c:v>
                </c:pt>
                <c:pt idx="1142">
                  <c:v>24.298501716998555</c:v>
                </c:pt>
                <c:pt idx="1143">
                  <c:v>28.883676538141756</c:v>
                </c:pt>
                <c:pt idx="1144">
                  <c:v>20.028593386083791</c:v>
                </c:pt>
                <c:pt idx="1145">
                  <c:v>24.661165164915388</c:v>
                </c:pt>
                <c:pt idx="1146">
                  <c:v>27.064435389329024</c:v>
                </c:pt>
                <c:pt idx="1147">
                  <c:v>33.699946055593934</c:v>
                </c:pt>
                <c:pt idx="1148">
                  <c:v>31.532406079362385</c:v>
                </c:pt>
                <c:pt idx="1149">
                  <c:v>28.31126482113805</c:v>
                </c:pt>
                <c:pt idx="1150">
                  <c:v>28.68614748345335</c:v>
                </c:pt>
                <c:pt idx="1151">
                  <c:v>26.370743151314024</c:v>
                </c:pt>
                <c:pt idx="1152">
                  <c:v>22.944884223388218</c:v>
                </c:pt>
                <c:pt idx="1153">
                  <c:v>20.159726543549851</c:v>
                </c:pt>
                <c:pt idx="1154">
                  <c:v>16.747142003335469</c:v>
                </c:pt>
                <c:pt idx="1155">
                  <c:v>17.64897747166647</c:v>
                </c:pt>
                <c:pt idx="1156">
                  <c:v>15.516138138007996</c:v>
                </c:pt>
                <c:pt idx="1157">
                  <c:v>15.087799887394947</c:v>
                </c:pt>
                <c:pt idx="1158">
                  <c:v>15.121580659858825</c:v>
                </c:pt>
                <c:pt idx="1159">
                  <c:v>14.50406602958555</c:v>
                </c:pt>
                <c:pt idx="1160">
                  <c:v>12.739154840182564</c:v>
                </c:pt>
                <c:pt idx="1161">
                  <c:v>10.471420698943135</c:v>
                </c:pt>
                <c:pt idx="1162">
                  <c:v>8.5096449157537002</c:v>
                </c:pt>
                <c:pt idx="1163">
                  <c:v>8.5202786006902222</c:v>
                </c:pt>
                <c:pt idx="1164">
                  <c:v>5.8728127701745514</c:v>
                </c:pt>
                <c:pt idx="1165">
                  <c:v>4.1089666908920357</c:v>
                </c:pt>
                <c:pt idx="1166">
                  <c:v>2.0826537983070104</c:v>
                </c:pt>
                <c:pt idx="1167">
                  <c:v>1.9714662204997291</c:v>
                </c:pt>
                <c:pt idx="1168">
                  <c:v>2.0120340706665907</c:v>
                </c:pt>
                <c:pt idx="1169">
                  <c:v>1.2066028908035098</c:v>
                </c:pt>
                <c:pt idx="1170">
                  <c:v>0.58393609353624143</c:v>
                </c:pt>
                <c:pt idx="1171">
                  <c:v>0.60064834158850555</c:v>
                </c:pt>
                <c:pt idx="1172">
                  <c:v>3.3310653781304267</c:v>
                </c:pt>
                <c:pt idx="1173">
                  <c:v>3.3024592512195694</c:v>
                </c:pt>
                <c:pt idx="1174">
                  <c:v>1.9249028341709717</c:v>
                </c:pt>
                <c:pt idx="1175">
                  <c:v>1.7234955566260868</c:v>
                </c:pt>
                <c:pt idx="1176">
                  <c:v>1.8414363722108362</c:v>
                </c:pt>
                <c:pt idx="1177">
                  <c:v>1.6551001239708873</c:v>
                </c:pt>
                <c:pt idx="1178">
                  <c:v>1.9656024248380199</c:v>
                </c:pt>
                <c:pt idx="1179">
                  <c:v>2.1782695279736308</c:v>
                </c:pt>
                <c:pt idx="1180">
                  <c:v>2.0649677064545124</c:v>
                </c:pt>
                <c:pt idx="1181">
                  <c:v>1.79453230394091</c:v>
                </c:pt>
                <c:pt idx="1182">
                  <c:v>1.2598143383563465</c:v>
                </c:pt>
                <c:pt idx="1183">
                  <c:v>1.2094244367979567</c:v>
                </c:pt>
                <c:pt idx="1184">
                  <c:v>1.4160307855337617</c:v>
                </c:pt>
                <c:pt idx="1185">
                  <c:v>1.240018211099192</c:v>
                </c:pt>
                <c:pt idx="1186">
                  <c:v>1.1761688069282683</c:v>
                </c:pt>
                <c:pt idx="1187">
                  <c:v>1.0977046229886822</c:v>
                </c:pt>
                <c:pt idx="1188">
                  <c:v>1.0262056105154183</c:v>
                </c:pt>
                <c:pt idx="1189">
                  <c:v>0.91078925563682356</c:v>
                </c:pt>
                <c:pt idx="1190">
                  <c:v>0.80146077967603313</c:v>
                </c:pt>
                <c:pt idx="1191">
                  <c:v>0.70248459514326012</c:v>
                </c:pt>
                <c:pt idx="1192">
                  <c:v>0.71541557124656929</c:v>
                </c:pt>
                <c:pt idx="1193">
                  <c:v>0.69873089365382057</c:v>
                </c:pt>
                <c:pt idx="1194">
                  <c:v>0.63833044040793041</c:v>
                </c:pt>
                <c:pt idx="1195">
                  <c:v>0.62527048354962256</c:v>
                </c:pt>
                <c:pt idx="1196">
                  <c:v>0.58811957167173023</c:v>
                </c:pt>
                <c:pt idx="1197">
                  <c:v>0.55700104963848363</c:v>
                </c:pt>
                <c:pt idx="1198">
                  <c:v>0.52655850632324919</c:v>
                </c:pt>
                <c:pt idx="1199">
                  <c:v>0.47091519163536821</c:v>
                </c:pt>
                <c:pt idx="1200">
                  <c:v>0.44576886669565052</c:v>
                </c:pt>
                <c:pt idx="1201">
                  <c:v>0.86201782677047811</c:v>
                </c:pt>
                <c:pt idx="1202">
                  <c:v>1.730034097875699</c:v>
                </c:pt>
                <c:pt idx="1203">
                  <c:v>4.7484140693308197</c:v>
                </c:pt>
                <c:pt idx="1204">
                  <c:v>3.1227927557406554</c:v>
                </c:pt>
                <c:pt idx="1205">
                  <c:v>1.4442482197245199</c:v>
                </c:pt>
                <c:pt idx="1206">
                  <c:v>0.87600961656546517</c:v>
                </c:pt>
                <c:pt idx="1207">
                  <c:v>1.3635970962865507</c:v>
                </c:pt>
                <c:pt idx="1208">
                  <c:v>1.8737218693984592</c:v>
                </c:pt>
                <c:pt idx="1209">
                  <c:v>1.6946274986231469</c:v>
                </c:pt>
                <c:pt idx="1210">
                  <c:v>3.1116507125546256</c:v>
                </c:pt>
                <c:pt idx="1211">
                  <c:v>3.0310823852087276</c:v>
                </c:pt>
                <c:pt idx="1212">
                  <c:v>8.5216408062593008</c:v>
                </c:pt>
                <c:pt idx="1213">
                  <c:v>7.4642662123600605</c:v>
                </c:pt>
                <c:pt idx="1214">
                  <c:v>9.6654917827830857</c:v>
                </c:pt>
                <c:pt idx="1215">
                  <c:v>13.38646364570133</c:v>
                </c:pt>
                <c:pt idx="1216">
                  <c:v>17.199086001314832</c:v>
                </c:pt>
                <c:pt idx="1217">
                  <c:v>33.626812631434824</c:v>
                </c:pt>
                <c:pt idx="1218">
                  <c:v>31.75138642233226</c:v>
                </c:pt>
                <c:pt idx="1219">
                  <c:v>56.911930518549838</c:v>
                </c:pt>
                <c:pt idx="1220">
                  <c:v>45.461967022615433</c:v>
                </c:pt>
                <c:pt idx="1221">
                  <c:v>24.266542852455288</c:v>
                </c:pt>
                <c:pt idx="1222">
                  <c:v>34.496611667495799</c:v>
                </c:pt>
                <c:pt idx="1223">
                  <c:v>22.412243007836185</c:v>
                </c:pt>
                <c:pt idx="1224">
                  <c:v>21.671902788735519</c:v>
                </c:pt>
                <c:pt idx="1225">
                  <c:v>32.336972884202098</c:v>
                </c:pt>
                <c:pt idx="1226">
                  <c:v>31.869758556305207</c:v>
                </c:pt>
                <c:pt idx="1227">
                  <c:v>29.065915992841539</c:v>
                </c:pt>
                <c:pt idx="1228">
                  <c:v>26.742961578337322</c:v>
                </c:pt>
                <c:pt idx="1229">
                  <c:v>51.793936080946487</c:v>
                </c:pt>
                <c:pt idx="1230">
                  <c:v>53.73923486476474</c:v>
                </c:pt>
                <c:pt idx="1231">
                  <c:v>29.49530355802229</c:v>
                </c:pt>
                <c:pt idx="1232">
                  <c:v>33.526408962159813</c:v>
                </c:pt>
                <c:pt idx="1233">
                  <c:v>33.371071201931827</c:v>
                </c:pt>
                <c:pt idx="1234">
                  <c:v>34.945689833303774</c:v>
                </c:pt>
                <c:pt idx="1235">
                  <c:v>36.720758254842231</c:v>
                </c:pt>
                <c:pt idx="1236">
                  <c:v>55.747074522322038</c:v>
                </c:pt>
                <c:pt idx="1237">
                  <c:v>43.767086125528273</c:v>
                </c:pt>
                <c:pt idx="1238">
                  <c:v>32.471258626644449</c:v>
                </c:pt>
                <c:pt idx="1239">
                  <c:v>39.922551216961246</c:v>
                </c:pt>
                <c:pt idx="1240">
                  <c:v>51.742696396337642</c:v>
                </c:pt>
                <c:pt idx="1241">
                  <c:v>45.174185787940068</c:v>
                </c:pt>
                <c:pt idx="1242">
                  <c:v>33.727673724591234</c:v>
                </c:pt>
                <c:pt idx="1243">
                  <c:v>50.662296037477169</c:v>
                </c:pt>
                <c:pt idx="1244">
                  <c:v>32.515180187487957</c:v>
                </c:pt>
                <c:pt idx="1245">
                  <c:v>42.337464178318641</c:v>
                </c:pt>
                <c:pt idx="1246">
                  <c:v>44.082258427148702</c:v>
                </c:pt>
                <c:pt idx="1247">
                  <c:v>43.403832869327942</c:v>
                </c:pt>
                <c:pt idx="1248">
                  <c:v>51.863542663476196</c:v>
                </c:pt>
                <c:pt idx="1249">
                  <c:v>39.926080726780491</c:v>
                </c:pt>
                <c:pt idx="1250">
                  <c:v>24.951886265307632</c:v>
                </c:pt>
                <c:pt idx="1251">
                  <c:v>33.519773478443952</c:v>
                </c:pt>
                <c:pt idx="1252">
                  <c:v>34.084843496847249</c:v>
                </c:pt>
                <c:pt idx="1253">
                  <c:v>26.780973530858297</c:v>
                </c:pt>
                <c:pt idx="1254">
                  <c:v>31.837926622837141</c:v>
                </c:pt>
                <c:pt idx="1255">
                  <c:v>48.380190720305905</c:v>
                </c:pt>
                <c:pt idx="1256">
                  <c:v>44.472331376427412</c:v>
                </c:pt>
                <c:pt idx="1257">
                  <c:v>47.956836605576214</c:v>
                </c:pt>
                <c:pt idx="1258">
                  <c:v>40.865864409482754</c:v>
                </c:pt>
                <c:pt idx="1259">
                  <c:v>36.929373348186857</c:v>
                </c:pt>
                <c:pt idx="1260">
                  <c:v>31.444193426520183</c:v>
                </c:pt>
                <c:pt idx="1261">
                  <c:v>44.875026824619759</c:v>
                </c:pt>
                <c:pt idx="1262">
                  <c:v>19.953194003390497</c:v>
                </c:pt>
                <c:pt idx="1263">
                  <c:v>21.356359404317139</c:v>
                </c:pt>
                <c:pt idx="1264">
                  <c:v>12.212122884893839</c:v>
                </c:pt>
                <c:pt idx="1265">
                  <c:v>20.472285074219354</c:v>
                </c:pt>
                <c:pt idx="1266">
                  <c:v>40.850742884970572</c:v>
                </c:pt>
                <c:pt idx="1267">
                  <c:v>43.508258470096415</c:v>
                </c:pt>
                <c:pt idx="1268">
                  <c:v>54.081773326480963</c:v>
                </c:pt>
                <c:pt idx="1269">
                  <c:v>49.922651376605643</c:v>
                </c:pt>
                <c:pt idx="1270">
                  <c:v>27.561871845055819</c:v>
                </c:pt>
                <c:pt idx="1271">
                  <c:v>30.309268884359998</c:v>
                </c:pt>
                <c:pt idx="1272">
                  <c:v>44.812995290034472</c:v>
                </c:pt>
                <c:pt idx="1273">
                  <c:v>53.977340851061292</c:v>
                </c:pt>
                <c:pt idx="1274">
                  <c:v>49.405566926371755</c:v>
                </c:pt>
                <c:pt idx="1275">
                  <c:v>37.263966206667867</c:v>
                </c:pt>
                <c:pt idx="1276">
                  <c:v>47.685393725798598</c:v>
                </c:pt>
                <c:pt idx="1277">
                  <c:v>43.148036486368923</c:v>
                </c:pt>
                <c:pt idx="1278">
                  <c:v>34.635151008759181</c:v>
                </c:pt>
                <c:pt idx="1279">
                  <c:v>19.486083544155175</c:v>
                </c:pt>
                <c:pt idx="1280">
                  <c:v>8.3190938654293394</c:v>
                </c:pt>
                <c:pt idx="1281">
                  <c:v>55.843883607199984</c:v>
                </c:pt>
                <c:pt idx="1282">
                  <c:v>65.306838069319568</c:v>
                </c:pt>
                <c:pt idx="1283">
                  <c:v>41.965652579672394</c:v>
                </c:pt>
                <c:pt idx="1284">
                  <c:v>50.586604371891511</c:v>
                </c:pt>
                <c:pt idx="1285">
                  <c:v>50.821124418244466</c:v>
                </c:pt>
                <c:pt idx="1286">
                  <c:v>38.533698941957525</c:v>
                </c:pt>
                <c:pt idx="1287">
                  <c:v>36.543008582730074</c:v>
                </c:pt>
                <c:pt idx="1288">
                  <c:v>39.072978178190844</c:v>
                </c:pt>
                <c:pt idx="1289">
                  <c:v>31.891026940635591</c:v>
                </c:pt>
                <c:pt idx="1290">
                  <c:v>21.799935860237685</c:v>
                </c:pt>
                <c:pt idx="1291">
                  <c:v>43.984971828398031</c:v>
                </c:pt>
                <c:pt idx="1292">
                  <c:v>45.324450696732789</c:v>
                </c:pt>
                <c:pt idx="1293">
                  <c:v>52.507619177928873</c:v>
                </c:pt>
                <c:pt idx="1294">
                  <c:v>50.851183331557493</c:v>
                </c:pt>
                <c:pt idx="1295">
                  <c:v>55.117846141297932</c:v>
                </c:pt>
                <c:pt idx="1296">
                  <c:v>52.755869060562112</c:v>
                </c:pt>
                <c:pt idx="1297">
                  <c:v>49.416187503113463</c:v>
                </c:pt>
                <c:pt idx="1298">
                  <c:v>39.549009630812073</c:v>
                </c:pt>
                <c:pt idx="1299">
                  <c:v>43.245752207881225</c:v>
                </c:pt>
                <c:pt idx="1300">
                  <c:v>33.384556407284592</c:v>
                </c:pt>
                <c:pt idx="1301">
                  <c:v>33.750991560362422</c:v>
                </c:pt>
                <c:pt idx="1302">
                  <c:v>50.169937069203655</c:v>
                </c:pt>
                <c:pt idx="1303">
                  <c:v>41.451481775629262</c:v>
                </c:pt>
                <c:pt idx="1304">
                  <c:v>36.9036743547668</c:v>
                </c:pt>
                <c:pt idx="1305">
                  <c:v>15.949000586581974</c:v>
                </c:pt>
                <c:pt idx="1306">
                  <c:v>18.060845492696352</c:v>
                </c:pt>
                <c:pt idx="1307">
                  <c:v>37.996977611969584</c:v>
                </c:pt>
                <c:pt idx="1308">
                  <c:v>60.069979297062638</c:v>
                </c:pt>
                <c:pt idx="1309">
                  <c:v>54.900889378843097</c:v>
                </c:pt>
                <c:pt idx="1310">
                  <c:v>48.528851522631314</c:v>
                </c:pt>
                <c:pt idx="1311">
                  <c:v>37.557031297921064</c:v>
                </c:pt>
                <c:pt idx="1312">
                  <c:v>40.205353513769147</c:v>
                </c:pt>
                <c:pt idx="1313">
                  <c:v>40.511507526436915</c:v>
                </c:pt>
                <c:pt idx="1314">
                  <c:v>47.002872629188609</c:v>
                </c:pt>
                <c:pt idx="1315">
                  <c:v>51.298143719131438</c:v>
                </c:pt>
                <c:pt idx="1316">
                  <c:v>46.154428529065186</c:v>
                </c:pt>
                <c:pt idx="1317">
                  <c:v>41.289328408185199</c:v>
                </c:pt>
                <c:pt idx="1318">
                  <c:v>47.399304735258397</c:v>
                </c:pt>
                <c:pt idx="1319">
                  <c:v>41.190152125630355</c:v>
                </c:pt>
                <c:pt idx="1320">
                  <c:v>36.806709035631656</c:v>
                </c:pt>
                <c:pt idx="1321">
                  <c:v>46.81239976741093</c:v>
                </c:pt>
                <c:pt idx="1322">
                  <c:v>35.457869169042155</c:v>
                </c:pt>
                <c:pt idx="1323">
                  <c:v>51.94121468256354</c:v>
                </c:pt>
                <c:pt idx="1324">
                  <c:v>41.522408218579031</c:v>
                </c:pt>
                <c:pt idx="1325">
                  <c:v>50.686380869876913</c:v>
                </c:pt>
                <c:pt idx="1326">
                  <c:v>34.489782342975914</c:v>
                </c:pt>
                <c:pt idx="1327">
                  <c:v>17.92371358700693</c:v>
                </c:pt>
                <c:pt idx="1328">
                  <c:v>26.926247997760409</c:v>
                </c:pt>
                <c:pt idx="1329">
                  <c:v>41.821108863208799</c:v>
                </c:pt>
                <c:pt idx="1330">
                  <c:v>41.618805818913131</c:v>
                </c:pt>
                <c:pt idx="1331">
                  <c:v>30.418280041678301</c:v>
                </c:pt>
                <c:pt idx="1332">
                  <c:v>30.161598251511457</c:v>
                </c:pt>
                <c:pt idx="1333">
                  <c:v>36.909447085312308</c:v>
                </c:pt>
                <c:pt idx="1334">
                  <c:v>38.525679208643346</c:v>
                </c:pt>
                <c:pt idx="1335">
                  <c:v>34.547177772258827</c:v>
                </c:pt>
                <c:pt idx="1336">
                  <c:v>43.896799098783369</c:v>
                </c:pt>
                <c:pt idx="1337">
                  <c:v>42.957702489279313</c:v>
                </c:pt>
                <c:pt idx="1338">
                  <c:v>50.568861200011895</c:v>
                </c:pt>
                <c:pt idx="1339">
                  <c:v>47.107953045595053</c:v>
                </c:pt>
                <c:pt idx="1340">
                  <c:v>35.843779665086842</c:v>
                </c:pt>
                <c:pt idx="1341">
                  <c:v>39.856531476981814</c:v>
                </c:pt>
                <c:pt idx="1342">
                  <c:v>52.019301433314013</c:v>
                </c:pt>
                <c:pt idx="1343">
                  <c:v>32.839068467773181</c:v>
                </c:pt>
                <c:pt idx="1344">
                  <c:v>32.373002555476283</c:v>
                </c:pt>
                <c:pt idx="1345">
                  <c:v>45.90821747649747</c:v>
                </c:pt>
                <c:pt idx="1346">
                  <c:v>32.071681593103172</c:v>
                </c:pt>
                <c:pt idx="1347">
                  <c:v>48.938520737252567</c:v>
                </c:pt>
                <c:pt idx="1348">
                  <c:v>49.0597465437449</c:v>
                </c:pt>
                <c:pt idx="1349">
                  <c:v>43.566543022766965</c:v>
                </c:pt>
                <c:pt idx="1350">
                  <c:v>48.459627154943</c:v>
                </c:pt>
                <c:pt idx="1351">
                  <c:v>50.94002945324074</c:v>
                </c:pt>
                <c:pt idx="1352">
                  <c:v>44.71186920787266</c:v>
                </c:pt>
                <c:pt idx="1353">
                  <c:v>42.446379883968341</c:v>
                </c:pt>
                <c:pt idx="1354">
                  <c:v>45.959674030910676</c:v>
                </c:pt>
                <c:pt idx="1355">
                  <c:v>54.322242625644677</c:v>
                </c:pt>
                <c:pt idx="1356">
                  <c:v>41.074709191265192</c:v>
                </c:pt>
                <c:pt idx="1357">
                  <c:v>40.549082252064849</c:v>
                </c:pt>
                <c:pt idx="1358">
                  <c:v>53.029928923839599</c:v>
                </c:pt>
                <c:pt idx="1359">
                  <c:v>46.729466433591845</c:v>
                </c:pt>
                <c:pt idx="1360">
                  <c:v>30.02009983810261</c:v>
                </c:pt>
                <c:pt idx="1361">
                  <c:v>35.623318815855029</c:v>
                </c:pt>
                <c:pt idx="1362">
                  <c:v>48.336986357619779</c:v>
                </c:pt>
                <c:pt idx="1363">
                  <c:v>46.855396921386138</c:v>
                </c:pt>
                <c:pt idx="1364">
                  <c:v>59.529800556512626</c:v>
                </c:pt>
                <c:pt idx="1365">
                  <c:v>49.773427781008408</c:v>
                </c:pt>
                <c:pt idx="1366">
                  <c:v>38.535877904223192</c:v>
                </c:pt>
                <c:pt idx="1367">
                  <c:v>40.750071382352139</c:v>
                </c:pt>
                <c:pt idx="1368">
                  <c:v>44.17401863175585</c:v>
                </c:pt>
                <c:pt idx="1369">
                  <c:v>48.191112461210537</c:v>
                </c:pt>
                <c:pt idx="1370">
                  <c:v>46.053969324055842</c:v>
                </c:pt>
                <c:pt idx="1371">
                  <c:v>42.298100431912935</c:v>
                </c:pt>
                <c:pt idx="1372">
                  <c:v>33.130051802842786</c:v>
                </c:pt>
                <c:pt idx="1373">
                  <c:v>25.402022522735944</c:v>
                </c:pt>
                <c:pt idx="1374">
                  <c:v>41.823656984717275</c:v>
                </c:pt>
                <c:pt idx="1375">
                  <c:v>38.816233796999015</c:v>
                </c:pt>
                <c:pt idx="1376">
                  <c:v>39.713777247696235</c:v>
                </c:pt>
                <c:pt idx="1377">
                  <c:v>37.68255060899952</c:v>
                </c:pt>
                <c:pt idx="1378">
                  <c:v>53.905052928693628</c:v>
                </c:pt>
                <c:pt idx="1379">
                  <c:v>43.153873650299282</c:v>
                </c:pt>
                <c:pt idx="1380">
                  <c:v>40.36816344810191</c:v>
                </c:pt>
                <c:pt idx="1381">
                  <c:v>38.199686449821591</c:v>
                </c:pt>
                <c:pt idx="1382">
                  <c:v>31.923695470049353</c:v>
                </c:pt>
                <c:pt idx="1383">
                  <c:v>15.581928644260824</c:v>
                </c:pt>
                <c:pt idx="1384">
                  <c:v>35.887323921609294</c:v>
                </c:pt>
                <c:pt idx="1385">
                  <c:v>31.04507313345184</c:v>
                </c:pt>
                <c:pt idx="1386">
                  <c:v>39.5187036087029</c:v>
                </c:pt>
                <c:pt idx="1387">
                  <c:v>32.562732522888346</c:v>
                </c:pt>
                <c:pt idx="1388">
                  <c:v>15.998114157203114</c:v>
                </c:pt>
                <c:pt idx="1389">
                  <c:v>26.138111315573521</c:v>
                </c:pt>
                <c:pt idx="1390">
                  <c:v>22.952953851774016</c:v>
                </c:pt>
                <c:pt idx="1391">
                  <c:v>19.080195707956015</c:v>
                </c:pt>
                <c:pt idx="1392">
                  <c:v>14.865367603518621</c:v>
                </c:pt>
                <c:pt idx="1393">
                  <c:v>15.485262852566773</c:v>
                </c:pt>
                <c:pt idx="1394">
                  <c:v>17.960635497767864</c:v>
                </c:pt>
                <c:pt idx="1395">
                  <c:v>15.562724075375268</c:v>
                </c:pt>
                <c:pt idx="1396">
                  <c:v>12.644413457053327</c:v>
                </c:pt>
                <c:pt idx="1397">
                  <c:v>11.187879365329268</c:v>
                </c:pt>
                <c:pt idx="1398">
                  <c:v>14.903799854548016</c:v>
                </c:pt>
                <c:pt idx="1399">
                  <c:v>8.9760441087276988</c:v>
                </c:pt>
                <c:pt idx="1400">
                  <c:v>6.1474206315601627</c:v>
                </c:pt>
                <c:pt idx="1401">
                  <c:v>5.9387330617879925</c:v>
                </c:pt>
                <c:pt idx="1402">
                  <c:v>6.5458007811518666</c:v>
                </c:pt>
                <c:pt idx="1403">
                  <c:v>8.6391245801826884</c:v>
                </c:pt>
                <c:pt idx="1404">
                  <c:v>8.7095036278010074</c:v>
                </c:pt>
                <c:pt idx="1405">
                  <c:v>10.797061818767716</c:v>
                </c:pt>
                <c:pt idx="1406">
                  <c:v>6.9904071660182199</c:v>
                </c:pt>
                <c:pt idx="1407">
                  <c:v>5.6488719806686571</c:v>
                </c:pt>
                <c:pt idx="1408">
                  <c:v>6.5387296201566354</c:v>
                </c:pt>
                <c:pt idx="1409">
                  <c:v>3.6503619083765759</c:v>
                </c:pt>
                <c:pt idx="1410">
                  <c:v>3.8638239640303218</c:v>
                </c:pt>
                <c:pt idx="1411">
                  <c:v>4.1375573915250152</c:v>
                </c:pt>
                <c:pt idx="1412">
                  <c:v>5.517692394135687</c:v>
                </c:pt>
                <c:pt idx="1413">
                  <c:v>4.2476115491020927</c:v>
                </c:pt>
                <c:pt idx="1414">
                  <c:v>2.7296168061237025</c:v>
                </c:pt>
                <c:pt idx="1415">
                  <c:v>3.3549593334779026</c:v>
                </c:pt>
                <c:pt idx="1416">
                  <c:v>2.5839582838190545</c:v>
                </c:pt>
                <c:pt idx="1417">
                  <c:v>3.2843704904192417</c:v>
                </c:pt>
                <c:pt idx="1418">
                  <c:v>3.0631380569028144</c:v>
                </c:pt>
                <c:pt idx="1419">
                  <c:v>2.4905412122364856</c:v>
                </c:pt>
                <c:pt idx="1420">
                  <c:v>2.4985067366666835</c:v>
                </c:pt>
                <c:pt idx="1421">
                  <c:v>2.8306006772423009</c:v>
                </c:pt>
                <c:pt idx="1422">
                  <c:v>2.3899126995943876</c:v>
                </c:pt>
                <c:pt idx="1423">
                  <c:v>2.207948647436897</c:v>
                </c:pt>
                <c:pt idx="1424">
                  <c:v>2.0031628980583083</c:v>
                </c:pt>
                <c:pt idx="1425">
                  <c:v>2.0111420751045994</c:v>
                </c:pt>
                <c:pt idx="1426">
                  <c:v>1.9781595329363078</c:v>
                </c:pt>
                <c:pt idx="1427">
                  <c:v>1.8054755893651686</c:v>
                </c:pt>
                <c:pt idx="1428">
                  <c:v>1.5540364538349283</c:v>
                </c:pt>
                <c:pt idx="1429">
                  <c:v>1.7214090295697537</c:v>
                </c:pt>
                <c:pt idx="1430">
                  <c:v>1.7642973077060531</c:v>
                </c:pt>
                <c:pt idx="1431">
                  <c:v>1.6258038636699612</c:v>
                </c:pt>
                <c:pt idx="1432">
                  <c:v>1.5760939869869595</c:v>
                </c:pt>
                <c:pt idx="1433">
                  <c:v>1.4358662137998413</c:v>
                </c:pt>
                <c:pt idx="1434">
                  <c:v>1.3764361034287353</c:v>
                </c:pt>
                <c:pt idx="1435">
                  <c:v>1.3948966772906912</c:v>
                </c:pt>
                <c:pt idx="1436">
                  <c:v>1.3515969036590691</c:v>
                </c:pt>
                <c:pt idx="1437">
                  <c:v>1.2808640375645108</c:v>
                </c:pt>
                <c:pt idx="1438">
                  <c:v>1.2035167573950512</c:v>
                </c:pt>
                <c:pt idx="1439">
                  <c:v>1.1374857534780181</c:v>
                </c:pt>
                <c:pt idx="1440">
                  <c:v>1.116395390174918</c:v>
                </c:pt>
                <c:pt idx="1441">
                  <c:v>1.0811335693523882</c:v>
                </c:pt>
                <c:pt idx="1442">
                  <c:v>2.5981940973812456</c:v>
                </c:pt>
                <c:pt idx="1443">
                  <c:v>2.6635427456884964</c:v>
                </c:pt>
                <c:pt idx="1444">
                  <c:v>3.8039948721558581</c:v>
                </c:pt>
                <c:pt idx="1445">
                  <c:v>3.9245505250295687</c:v>
                </c:pt>
                <c:pt idx="1446">
                  <c:v>2.7272899202150702</c:v>
                </c:pt>
                <c:pt idx="1447">
                  <c:v>4.4205967934704766</c:v>
                </c:pt>
                <c:pt idx="1448">
                  <c:v>8.5064505963762258</c:v>
                </c:pt>
                <c:pt idx="1449">
                  <c:v>21.797904547088585</c:v>
                </c:pt>
                <c:pt idx="1450">
                  <c:v>30.178827590404424</c:v>
                </c:pt>
                <c:pt idx="1451">
                  <c:v>37.255454223136674</c:v>
                </c:pt>
                <c:pt idx="1452">
                  <c:v>28.253691170558536</c:v>
                </c:pt>
                <c:pt idx="1453">
                  <c:v>29.798245828221013</c:v>
                </c:pt>
                <c:pt idx="1454">
                  <c:v>51.033508206670234</c:v>
                </c:pt>
                <c:pt idx="1455">
                  <c:v>45.450162218767488</c:v>
                </c:pt>
                <c:pt idx="1456">
                  <c:v>46.838750676804928</c:v>
                </c:pt>
                <c:pt idx="1457">
                  <c:v>41.359631215628902</c:v>
                </c:pt>
                <c:pt idx="1458">
                  <c:v>34.950672148452853</c:v>
                </c:pt>
                <c:pt idx="1459">
                  <c:v>29.812683387198803</c:v>
                </c:pt>
                <c:pt idx="1460">
                  <c:v>26.611995823049426</c:v>
                </c:pt>
                <c:pt idx="1461">
                  <c:v>31.57224110145912</c:v>
                </c:pt>
                <c:pt idx="1462">
                  <c:v>48.245602994544946</c:v>
                </c:pt>
                <c:pt idx="1463">
                  <c:v>66.919161188841557</c:v>
                </c:pt>
                <c:pt idx="1464">
                  <c:v>46.187434654437943</c:v>
                </c:pt>
                <c:pt idx="1465">
                  <c:v>30.253562214566887</c:v>
                </c:pt>
                <c:pt idx="1466">
                  <c:v>37.623759037888107</c:v>
                </c:pt>
                <c:pt idx="1467">
                  <c:v>65.753840179880129</c:v>
                </c:pt>
                <c:pt idx="1468">
                  <c:v>55.451189014737025</c:v>
                </c:pt>
                <c:pt idx="1469">
                  <c:v>67.024261684971066</c:v>
                </c:pt>
                <c:pt idx="1470">
                  <c:v>73.0995048627546</c:v>
                </c:pt>
                <c:pt idx="1471">
                  <c:v>73.796579440061407</c:v>
                </c:pt>
                <c:pt idx="1472">
                  <c:v>71.590129119878014</c:v>
                </c:pt>
                <c:pt idx="1473">
                  <c:v>59.117016563702471</c:v>
                </c:pt>
                <c:pt idx="1474">
                  <c:v>72.091348027171492</c:v>
                </c:pt>
                <c:pt idx="1475">
                  <c:v>66.16826417895723</c:v>
                </c:pt>
                <c:pt idx="1476">
                  <c:v>56.331148821010956</c:v>
                </c:pt>
                <c:pt idx="1477">
                  <c:v>41.644299972345301</c:v>
                </c:pt>
                <c:pt idx="1478">
                  <c:v>58.183447258278107</c:v>
                </c:pt>
                <c:pt idx="1479">
                  <c:v>54.830369590084985</c:v>
                </c:pt>
                <c:pt idx="1480">
                  <c:v>57.321393398190338</c:v>
                </c:pt>
                <c:pt idx="1481">
                  <c:v>67.235178246179316</c:v>
                </c:pt>
                <c:pt idx="1482">
                  <c:v>71.071634850833036</c:v>
                </c:pt>
                <c:pt idx="1483">
                  <c:v>57.198579644133595</c:v>
                </c:pt>
                <c:pt idx="1484">
                  <c:v>59.622516451186101</c:v>
                </c:pt>
                <c:pt idx="1485">
                  <c:v>60.625050036840136</c:v>
                </c:pt>
                <c:pt idx="1486">
                  <c:v>58.842787299196544</c:v>
                </c:pt>
                <c:pt idx="1487">
                  <c:v>68.81386213853537</c:v>
                </c:pt>
                <c:pt idx="1488">
                  <c:v>77.935835498211986</c:v>
                </c:pt>
                <c:pt idx="1489">
                  <c:v>63.28114552298856</c:v>
                </c:pt>
                <c:pt idx="1490">
                  <c:v>69.957907949136583</c:v>
                </c:pt>
                <c:pt idx="1491">
                  <c:v>67.437055246052353</c:v>
                </c:pt>
                <c:pt idx="1492">
                  <c:v>65.782023866438237</c:v>
                </c:pt>
                <c:pt idx="1493">
                  <c:v>45.280208107372069</c:v>
                </c:pt>
                <c:pt idx="1494">
                  <c:v>71.371340755193202</c:v>
                </c:pt>
                <c:pt idx="1495">
                  <c:v>68.836951280866984</c:v>
                </c:pt>
                <c:pt idx="1496">
                  <c:v>58.415826343244504</c:v>
                </c:pt>
                <c:pt idx="1497">
                  <c:v>49.45913331817929</c:v>
                </c:pt>
                <c:pt idx="1498">
                  <c:v>70.13743264511001</c:v>
                </c:pt>
                <c:pt idx="1499">
                  <c:v>60.66628083523058</c:v>
                </c:pt>
                <c:pt idx="1500">
                  <c:v>57.689057158685664</c:v>
                </c:pt>
                <c:pt idx="1501">
                  <c:v>66.082284020851773</c:v>
                </c:pt>
                <c:pt idx="1502">
                  <c:v>80.80020868112436</c:v>
                </c:pt>
                <c:pt idx="1503">
                  <c:v>66.814703166863225</c:v>
                </c:pt>
                <c:pt idx="1504">
                  <c:v>64.255647844077274</c:v>
                </c:pt>
                <c:pt idx="1505">
                  <c:v>70.416286563520956</c:v>
                </c:pt>
                <c:pt idx="1506">
                  <c:v>66.021328433434533</c:v>
                </c:pt>
                <c:pt idx="1507">
                  <c:v>75.642823716164827</c:v>
                </c:pt>
                <c:pt idx="1508">
                  <c:v>71.225427087884611</c:v>
                </c:pt>
                <c:pt idx="1509">
                  <c:v>76.411386157956514</c:v>
                </c:pt>
                <c:pt idx="1510">
                  <c:v>63.931709122416905</c:v>
                </c:pt>
                <c:pt idx="1511">
                  <c:v>70.435070865140517</c:v>
                </c:pt>
                <c:pt idx="1512">
                  <c:v>80.130257186109588</c:v>
                </c:pt>
                <c:pt idx="1513">
                  <c:v>66.691918699258707</c:v>
                </c:pt>
                <c:pt idx="1514">
                  <c:v>69.837893009250323</c:v>
                </c:pt>
                <c:pt idx="1515">
                  <c:v>65.522547378873483</c:v>
                </c:pt>
                <c:pt idx="1516">
                  <c:v>64.986449648958143</c:v>
                </c:pt>
                <c:pt idx="1517">
                  <c:v>47.905886498733388</c:v>
                </c:pt>
                <c:pt idx="1518">
                  <c:v>52.744223738248927</c:v>
                </c:pt>
                <c:pt idx="1519">
                  <c:v>65.091387478615417</c:v>
                </c:pt>
                <c:pt idx="1520">
                  <c:v>58.573744501368473</c:v>
                </c:pt>
                <c:pt idx="1521">
                  <c:v>63.382919479046997</c:v>
                </c:pt>
                <c:pt idx="1522">
                  <c:v>55.482058846408954</c:v>
                </c:pt>
                <c:pt idx="1523">
                  <c:v>69.423311839985004</c:v>
                </c:pt>
                <c:pt idx="1524">
                  <c:v>48.716091151630124</c:v>
                </c:pt>
                <c:pt idx="1525">
                  <c:v>24.562801569202254</c:v>
                </c:pt>
                <c:pt idx="1526">
                  <c:v>30.505761420426335</c:v>
                </c:pt>
                <c:pt idx="1527">
                  <c:v>50.66809570087274</c:v>
                </c:pt>
                <c:pt idx="1528">
                  <c:v>68.812299305504638</c:v>
                </c:pt>
                <c:pt idx="1529">
                  <c:v>77.785501549223611</c:v>
                </c:pt>
                <c:pt idx="1530">
                  <c:v>75.928058805148112</c:v>
                </c:pt>
                <c:pt idx="1531">
                  <c:v>76.344537192791805</c:v>
                </c:pt>
                <c:pt idx="1532">
                  <c:v>71.85619211360634</c:v>
                </c:pt>
                <c:pt idx="1533">
                  <c:v>64.880165878651638</c:v>
                </c:pt>
                <c:pt idx="1534">
                  <c:v>55.532831205642516</c:v>
                </c:pt>
                <c:pt idx="1535">
                  <c:v>55.394606128332491</c:v>
                </c:pt>
                <c:pt idx="1536">
                  <c:v>60.729728404033303</c:v>
                </c:pt>
                <c:pt idx="1537">
                  <c:v>71.208068334646043</c:v>
                </c:pt>
                <c:pt idx="1538">
                  <c:v>66.642908318113442</c:v>
                </c:pt>
                <c:pt idx="1539">
                  <c:v>77.600146116997678</c:v>
                </c:pt>
                <c:pt idx="1540">
                  <c:v>63.923487696739969</c:v>
                </c:pt>
                <c:pt idx="1541">
                  <c:v>57.286116866179235</c:v>
                </c:pt>
                <c:pt idx="1542">
                  <c:v>44.34906309972898</c:v>
                </c:pt>
                <c:pt idx="1543">
                  <c:v>61.58497394756629</c:v>
                </c:pt>
                <c:pt idx="1544">
                  <c:v>73.443475300548471</c:v>
                </c:pt>
                <c:pt idx="1545">
                  <c:v>75.688179247565841</c:v>
                </c:pt>
                <c:pt idx="1546">
                  <c:v>78.893682322251564</c:v>
                </c:pt>
                <c:pt idx="1547">
                  <c:v>73.58938405741678</c:v>
                </c:pt>
                <c:pt idx="1548">
                  <c:v>73.551919045792232</c:v>
                </c:pt>
                <c:pt idx="1549">
                  <c:v>63.726818819388598</c:v>
                </c:pt>
                <c:pt idx="1550">
                  <c:v>68.591222053063092</c:v>
                </c:pt>
                <c:pt idx="1551">
                  <c:v>63.534674258709146</c:v>
                </c:pt>
                <c:pt idx="1552">
                  <c:v>58.226838106140335</c:v>
                </c:pt>
                <c:pt idx="1553">
                  <c:v>61.883909282521699</c:v>
                </c:pt>
                <c:pt idx="1554">
                  <c:v>69.880281480330481</c:v>
                </c:pt>
                <c:pt idx="1555">
                  <c:v>66.491600566623887</c:v>
                </c:pt>
                <c:pt idx="1556">
                  <c:v>49.236111456944329</c:v>
                </c:pt>
                <c:pt idx="1557">
                  <c:v>67.906385998317035</c:v>
                </c:pt>
                <c:pt idx="1558">
                  <c:v>64.450016237343817</c:v>
                </c:pt>
                <c:pt idx="1559">
                  <c:v>65.880661334310105</c:v>
                </c:pt>
                <c:pt idx="1560">
                  <c:v>62.764450517728477</c:v>
                </c:pt>
                <c:pt idx="1561">
                  <c:v>48.087753129269906</c:v>
                </c:pt>
                <c:pt idx="1562">
                  <c:v>32.246955855541451</c:v>
                </c:pt>
                <c:pt idx="1563">
                  <c:v>67.615676310436896</c:v>
                </c:pt>
                <c:pt idx="1564">
                  <c:v>69.277052892242949</c:v>
                </c:pt>
                <c:pt idx="1565">
                  <c:v>58.814926222105804</c:v>
                </c:pt>
                <c:pt idx="1566">
                  <c:v>62.030467133910797</c:v>
                </c:pt>
                <c:pt idx="1567">
                  <c:v>48.067560020428004</c:v>
                </c:pt>
                <c:pt idx="1568">
                  <c:v>77.824171822320707</c:v>
                </c:pt>
                <c:pt idx="1569">
                  <c:v>70.682565589704467</c:v>
                </c:pt>
                <c:pt idx="1570">
                  <c:v>72.346125519425271</c:v>
                </c:pt>
                <c:pt idx="1571">
                  <c:v>72.551264559731905</c:v>
                </c:pt>
                <c:pt idx="1572">
                  <c:v>65.59224487712703</c:v>
                </c:pt>
                <c:pt idx="1573">
                  <c:v>51.968263620581823</c:v>
                </c:pt>
                <c:pt idx="1574">
                  <c:v>63.917537060093267</c:v>
                </c:pt>
                <c:pt idx="1575">
                  <c:v>71.1685232103912</c:v>
                </c:pt>
                <c:pt idx="1576">
                  <c:v>45.045642916814998</c:v>
                </c:pt>
                <c:pt idx="1577">
                  <c:v>45.05499123995493</c:v>
                </c:pt>
                <c:pt idx="1578">
                  <c:v>57.36568007380032</c:v>
                </c:pt>
                <c:pt idx="1579">
                  <c:v>65.401475527493432</c:v>
                </c:pt>
                <c:pt idx="1580">
                  <c:v>58.142242043691454</c:v>
                </c:pt>
                <c:pt idx="1581">
                  <c:v>60.055270814637417</c:v>
                </c:pt>
                <c:pt idx="1582">
                  <c:v>36.429216155545475</c:v>
                </c:pt>
                <c:pt idx="1583">
                  <c:v>51.375668282377433</c:v>
                </c:pt>
                <c:pt idx="1584">
                  <c:v>46.124138169332284</c:v>
                </c:pt>
                <c:pt idx="1585">
                  <c:v>60.720112088347598</c:v>
                </c:pt>
                <c:pt idx="1586">
                  <c:v>59.454467919351913</c:v>
                </c:pt>
                <c:pt idx="1587">
                  <c:v>50.512386155793699</c:v>
                </c:pt>
                <c:pt idx="1588">
                  <c:v>36.804104026779804</c:v>
                </c:pt>
                <c:pt idx="1589">
                  <c:v>43.415249368505073</c:v>
                </c:pt>
                <c:pt idx="1590">
                  <c:v>64.1257271529024</c:v>
                </c:pt>
                <c:pt idx="1591">
                  <c:v>54.443256280724206</c:v>
                </c:pt>
                <c:pt idx="1592">
                  <c:v>60.286818526731899</c:v>
                </c:pt>
                <c:pt idx="1593">
                  <c:v>71.396736637481041</c:v>
                </c:pt>
                <c:pt idx="1594">
                  <c:v>62.581021194220568</c:v>
                </c:pt>
                <c:pt idx="1595">
                  <c:v>68.54465897820026</c:v>
                </c:pt>
                <c:pt idx="1596">
                  <c:v>60.648715774546957</c:v>
                </c:pt>
                <c:pt idx="1597">
                  <c:v>51.418154522033987</c:v>
                </c:pt>
                <c:pt idx="1598">
                  <c:v>64.787750561553253</c:v>
                </c:pt>
                <c:pt idx="1599">
                  <c:v>68.214190374411729</c:v>
                </c:pt>
                <c:pt idx="1600">
                  <c:v>62.44483771676088</c:v>
                </c:pt>
                <c:pt idx="1601">
                  <c:v>52.258765359454429</c:v>
                </c:pt>
                <c:pt idx="1602">
                  <c:v>72.228578727307308</c:v>
                </c:pt>
                <c:pt idx="1603">
                  <c:v>72.711656846078981</c:v>
                </c:pt>
                <c:pt idx="1604">
                  <c:v>61.983329826605235</c:v>
                </c:pt>
                <c:pt idx="1605">
                  <c:v>73.51762877903974</c:v>
                </c:pt>
                <c:pt idx="1606">
                  <c:v>57.689501682619373</c:v>
                </c:pt>
                <c:pt idx="1607">
                  <c:v>69.61873397944693</c:v>
                </c:pt>
                <c:pt idx="1608">
                  <c:v>72.333576929774708</c:v>
                </c:pt>
                <c:pt idx="1609">
                  <c:v>56.472414580591781</c:v>
                </c:pt>
                <c:pt idx="1610">
                  <c:v>77.433401128009976</c:v>
                </c:pt>
                <c:pt idx="1611">
                  <c:v>82.270841287084991</c:v>
                </c:pt>
                <c:pt idx="1612">
                  <c:v>68.417065553185651</c:v>
                </c:pt>
                <c:pt idx="1613">
                  <c:v>71.138816592973114</c:v>
                </c:pt>
                <c:pt idx="1614">
                  <c:v>71.222863091083582</c:v>
                </c:pt>
                <c:pt idx="1615">
                  <c:v>75.160930120740559</c:v>
                </c:pt>
                <c:pt idx="1616">
                  <c:v>70.41487864916482</c:v>
                </c:pt>
                <c:pt idx="1617">
                  <c:v>44.657969905610464</c:v>
                </c:pt>
                <c:pt idx="1618">
                  <c:v>62.710216293606415</c:v>
                </c:pt>
                <c:pt idx="1619">
                  <c:v>52.335124905051124</c:v>
                </c:pt>
                <c:pt idx="1620">
                  <c:v>42.876699578651603</c:v>
                </c:pt>
                <c:pt idx="1621">
                  <c:v>57.034586032237499</c:v>
                </c:pt>
                <c:pt idx="1622">
                  <c:v>54.615385055114295</c:v>
                </c:pt>
                <c:pt idx="1623">
                  <c:v>53.1010976598835</c:v>
                </c:pt>
                <c:pt idx="1624">
                  <c:v>54.029325540465493</c:v>
                </c:pt>
                <c:pt idx="1625">
                  <c:v>44.184619899137715</c:v>
                </c:pt>
                <c:pt idx="1626">
                  <c:v>73.289786041017507</c:v>
                </c:pt>
                <c:pt idx="1627">
                  <c:v>75.935071684317606</c:v>
                </c:pt>
                <c:pt idx="1628">
                  <c:v>76.807231836586922</c:v>
                </c:pt>
                <c:pt idx="1629">
                  <c:v>66.810783823200595</c:v>
                </c:pt>
                <c:pt idx="1630">
                  <c:v>55.558968272222728</c:v>
                </c:pt>
                <c:pt idx="1631">
                  <c:v>62.391797697401984</c:v>
                </c:pt>
                <c:pt idx="1632">
                  <c:v>59.791153870585532</c:v>
                </c:pt>
                <c:pt idx="1633">
                  <c:v>49.960738825113623</c:v>
                </c:pt>
                <c:pt idx="1634">
                  <c:v>58.360572216382977</c:v>
                </c:pt>
                <c:pt idx="1635">
                  <c:v>73.625198168132073</c:v>
                </c:pt>
                <c:pt idx="1636">
                  <c:v>65.492774173319958</c:v>
                </c:pt>
                <c:pt idx="1637">
                  <c:v>65.855843598590553</c:v>
                </c:pt>
                <c:pt idx="1638">
                  <c:v>59.918462852153596</c:v>
                </c:pt>
                <c:pt idx="1639">
                  <c:v>38.205514178758534</c:v>
                </c:pt>
                <c:pt idx="1640">
                  <c:v>25.001260121774738</c:v>
                </c:pt>
                <c:pt idx="1641">
                  <c:v>40.790641819009522</c:v>
                </c:pt>
                <c:pt idx="1642">
                  <c:v>42.852410574573327</c:v>
                </c:pt>
                <c:pt idx="1643">
                  <c:v>34.896274349102264</c:v>
                </c:pt>
                <c:pt idx="1644">
                  <c:v>38.361296753751702</c:v>
                </c:pt>
                <c:pt idx="1645">
                  <c:v>39.882307507858258</c:v>
                </c:pt>
                <c:pt idx="1646">
                  <c:v>40.059987503830129</c:v>
                </c:pt>
                <c:pt idx="1647">
                  <c:v>33.178864767048346</c:v>
                </c:pt>
                <c:pt idx="1648">
                  <c:v>30.452256739473725</c:v>
                </c:pt>
                <c:pt idx="1649">
                  <c:v>26.226812289490198</c:v>
                </c:pt>
                <c:pt idx="1650">
                  <c:v>23.800822084313257</c:v>
                </c:pt>
                <c:pt idx="1651">
                  <c:v>21.217471507688391</c:v>
                </c:pt>
                <c:pt idx="1652">
                  <c:v>18.654880395344009</c:v>
                </c:pt>
                <c:pt idx="1653">
                  <c:v>12.427029536647527</c:v>
                </c:pt>
                <c:pt idx="1654">
                  <c:v>9.5420840967871285</c:v>
                </c:pt>
                <c:pt idx="1655">
                  <c:v>7.3190135122387474</c:v>
                </c:pt>
                <c:pt idx="1656">
                  <c:v>7.7455988683092674</c:v>
                </c:pt>
                <c:pt idx="1657">
                  <c:v>6.1702863432554933</c:v>
                </c:pt>
                <c:pt idx="1658">
                  <c:v>5.7485307615186336</c:v>
                </c:pt>
                <c:pt idx="1659">
                  <c:v>5.469894773065942</c:v>
                </c:pt>
                <c:pt idx="1660">
                  <c:v>5.8200776349165428</c:v>
                </c:pt>
                <c:pt idx="1661">
                  <c:v>4.765367848643864</c:v>
                </c:pt>
                <c:pt idx="1662">
                  <c:v>3.4864819658183444</c:v>
                </c:pt>
                <c:pt idx="1663">
                  <c:v>4.6009262727424112</c:v>
                </c:pt>
                <c:pt idx="1664">
                  <c:v>4.6103449805867562</c:v>
                </c:pt>
                <c:pt idx="1665">
                  <c:v>4.4163204701355703</c:v>
                </c:pt>
                <c:pt idx="1666">
                  <c:v>3.7029250917825829</c:v>
                </c:pt>
                <c:pt idx="1667">
                  <c:v>2.5448804739103492</c:v>
                </c:pt>
                <c:pt idx="1668">
                  <c:v>2.6741079682237823</c:v>
                </c:pt>
                <c:pt idx="1669">
                  <c:v>2.9356499040303241</c:v>
                </c:pt>
                <c:pt idx="1670">
                  <c:v>2.8035887647332558</c:v>
                </c:pt>
                <c:pt idx="1671">
                  <c:v>2.5049923480878977</c:v>
                </c:pt>
                <c:pt idx="1672">
                  <c:v>2.5951722915037223</c:v>
                </c:pt>
                <c:pt idx="1673">
                  <c:v>2.6537065055881826</c:v>
                </c:pt>
                <c:pt idx="1674">
                  <c:v>2.2778413106241513</c:v>
                </c:pt>
                <c:pt idx="1675">
                  <c:v>2.0747312765703185</c:v>
                </c:pt>
                <c:pt idx="1676">
                  <c:v>1.7867024279655364</c:v>
                </c:pt>
                <c:pt idx="1677">
                  <c:v>1.9794936262911733</c:v>
                </c:pt>
                <c:pt idx="1678">
                  <c:v>2.0075544741244178</c:v>
                </c:pt>
                <c:pt idx="1679">
                  <c:v>1.9421239897956855</c:v>
                </c:pt>
                <c:pt idx="1680">
                  <c:v>1.8618282196455227</c:v>
                </c:pt>
                <c:pt idx="1681">
                  <c:v>1.8557376585189966</c:v>
                </c:pt>
                <c:pt idx="1682">
                  <c:v>1.9023905505732519</c:v>
                </c:pt>
                <c:pt idx="1683">
                  <c:v>1.8706418690237481</c:v>
                </c:pt>
                <c:pt idx="1684">
                  <c:v>1.814302264842782</c:v>
                </c:pt>
                <c:pt idx="1685">
                  <c:v>1.7548218944860139</c:v>
                </c:pt>
                <c:pt idx="1686">
                  <c:v>1.7256610217799673</c:v>
                </c:pt>
                <c:pt idx="1687">
                  <c:v>1.6345690404455104</c:v>
                </c:pt>
                <c:pt idx="1688">
                  <c:v>1.5704385738880222</c:v>
                </c:pt>
                <c:pt idx="1689">
                  <c:v>1.6278260516660481</c:v>
                </c:pt>
                <c:pt idx="1690">
                  <c:v>1.5956699994863821</c:v>
                </c:pt>
                <c:pt idx="1691">
                  <c:v>1.617783284939911</c:v>
                </c:pt>
                <c:pt idx="1692">
                  <c:v>1.652979669963639</c:v>
                </c:pt>
                <c:pt idx="1693">
                  <c:v>1.5748556901422628</c:v>
                </c:pt>
                <c:pt idx="1694">
                  <c:v>1.6091473895483488</c:v>
                </c:pt>
                <c:pt idx="1695">
                  <c:v>1.5643279470000881</c:v>
                </c:pt>
                <c:pt idx="1696">
                  <c:v>1.5477895923117324</c:v>
                </c:pt>
                <c:pt idx="1697">
                  <c:v>1.5258195702668065</c:v>
                </c:pt>
                <c:pt idx="1698">
                  <c:v>1.5542462236015298</c:v>
                </c:pt>
                <c:pt idx="1699">
                  <c:v>1.580483406478328</c:v>
                </c:pt>
                <c:pt idx="1700">
                  <c:v>1.6250353864594502</c:v>
                </c:pt>
                <c:pt idx="1701">
                  <c:v>1.5910060210013177</c:v>
                </c:pt>
                <c:pt idx="1702">
                  <c:v>1.5838115369603667</c:v>
                </c:pt>
                <c:pt idx="1703">
                  <c:v>1.5914903733190822</c:v>
                </c:pt>
                <c:pt idx="1704">
                  <c:v>1.6673789184296184</c:v>
                </c:pt>
                <c:pt idx="1705">
                  <c:v>1.543326178937876</c:v>
                </c:pt>
                <c:pt idx="1706">
                  <c:v>1.4972806712032938</c:v>
                </c:pt>
                <c:pt idx="1707">
                  <c:v>1.471598082606429</c:v>
                </c:pt>
                <c:pt idx="1708">
                  <c:v>1.4782909911409847</c:v>
                </c:pt>
                <c:pt idx="1709">
                  <c:v>1.4846522874002788</c:v>
                </c:pt>
                <c:pt idx="1710">
                  <c:v>1.4635001212464194</c:v>
                </c:pt>
                <c:pt idx="1711">
                  <c:v>1.4576148452344673</c:v>
                </c:pt>
                <c:pt idx="1712">
                  <c:v>1.4429337871657899</c:v>
                </c:pt>
                <c:pt idx="1713">
                  <c:v>1.433200355087394</c:v>
                </c:pt>
                <c:pt idx="1714">
                  <c:v>1.3998305556503832</c:v>
                </c:pt>
                <c:pt idx="1715">
                  <c:v>1.4035042978543855</c:v>
                </c:pt>
                <c:pt idx="1716">
                  <c:v>1.3876496704848695</c:v>
                </c:pt>
                <c:pt idx="1717">
                  <c:v>1.3687834710492619</c:v>
                </c:pt>
                <c:pt idx="1718">
                  <c:v>1.3918249897921786</c:v>
                </c:pt>
                <c:pt idx="1719">
                  <c:v>1.3829203750959529</c:v>
                </c:pt>
                <c:pt idx="1720">
                  <c:v>1.2855532112829193</c:v>
                </c:pt>
                <c:pt idx="1721">
                  <c:v>1.2758991698376132</c:v>
                </c:pt>
                <c:pt idx="1722">
                  <c:v>1.2643828497329035</c:v>
                </c:pt>
                <c:pt idx="1723">
                  <c:v>1.2744969036791454</c:v>
                </c:pt>
                <c:pt idx="1724">
                  <c:v>1.3481414978001038</c:v>
                </c:pt>
                <c:pt idx="1725">
                  <c:v>1.3215784378378559</c:v>
                </c:pt>
                <c:pt idx="1726">
                  <c:v>1.3242795356739889</c:v>
                </c:pt>
                <c:pt idx="1727">
                  <c:v>1.3393477016173216</c:v>
                </c:pt>
                <c:pt idx="1728">
                  <c:v>1.3296205819747886</c:v>
                </c:pt>
                <c:pt idx="1729">
                  <c:v>1.3455807533493069</c:v>
                </c:pt>
                <c:pt idx="1730">
                  <c:v>1.365668457701108</c:v>
                </c:pt>
                <c:pt idx="1731">
                  <c:v>1.3571725264349577</c:v>
                </c:pt>
                <c:pt idx="1732">
                  <c:v>1.2666589766735625</c:v>
                </c:pt>
                <c:pt idx="1733">
                  <c:v>1.2896134593017639</c:v>
                </c:pt>
                <c:pt idx="1734">
                  <c:v>1.1957124848422374</c:v>
                </c:pt>
                <c:pt idx="1735">
                  <c:v>1.2049947111364534</c:v>
                </c:pt>
                <c:pt idx="1736">
                  <c:v>1.0554340007966623</c:v>
                </c:pt>
                <c:pt idx="1737">
                  <c:v>1.0358439855179591</c:v>
                </c:pt>
                <c:pt idx="1738">
                  <c:v>0.91792193141519984</c:v>
                </c:pt>
                <c:pt idx="1739">
                  <c:v>0.790887572881116</c:v>
                </c:pt>
                <c:pt idx="1740">
                  <c:v>0.77543759033407156</c:v>
                </c:pt>
                <c:pt idx="1741">
                  <c:v>0.61886598347703492</c:v>
                </c:pt>
                <c:pt idx="1742">
                  <c:v>0.50921862246604555</c:v>
                </c:pt>
                <c:pt idx="1743">
                  <c:v>0.52080522792862238</c:v>
                </c:pt>
                <c:pt idx="1744">
                  <c:v>0.3810027295652163</c:v>
                </c:pt>
                <c:pt idx="1745">
                  <c:v>0.3523865525760228</c:v>
                </c:pt>
                <c:pt idx="1746">
                  <c:v>0.31077281013335289</c:v>
                </c:pt>
                <c:pt idx="1747">
                  <c:v>0.15857648319302919</c:v>
                </c:pt>
                <c:pt idx="1748">
                  <c:v>0.10262487850246638</c:v>
                </c:pt>
                <c:pt idx="1749">
                  <c:v>1.6877390781488977E-3</c:v>
                </c:pt>
                <c:pt idx="1750">
                  <c:v>-6.7287779493652167E-2</c:v>
                </c:pt>
                <c:pt idx="1751">
                  <c:v>-0.10021352387048488</c:v>
                </c:pt>
                <c:pt idx="1752">
                  <c:v>-0.23045449635010762</c:v>
                </c:pt>
                <c:pt idx="1753">
                  <c:v>-0.13160120391240149</c:v>
                </c:pt>
                <c:pt idx="1754">
                  <c:v>-0.27806841577517893</c:v>
                </c:pt>
                <c:pt idx="1755">
                  <c:v>-0.3959292057689634</c:v>
                </c:pt>
                <c:pt idx="1756">
                  <c:v>-0.43499550345962312</c:v>
                </c:pt>
                <c:pt idx="1757">
                  <c:v>-0.24057757021742621</c:v>
                </c:pt>
                <c:pt idx="1758">
                  <c:v>-0.56645210668941903</c:v>
                </c:pt>
                <c:pt idx="1759">
                  <c:v>-0.59141769793447097</c:v>
                </c:pt>
                <c:pt idx="1760">
                  <c:v>-0.56134178167879245</c:v>
                </c:pt>
                <c:pt idx="1761">
                  <c:v>-0.57665465519560755</c:v>
                </c:pt>
                <c:pt idx="1762">
                  <c:v>-0.72795619088781294</c:v>
                </c:pt>
                <c:pt idx="1763">
                  <c:v>-0.60315306797102952</c:v>
                </c:pt>
                <c:pt idx="1764">
                  <c:v>-0.50502674825925187</c:v>
                </c:pt>
                <c:pt idx="1765">
                  <c:v>-0.54049107160718535</c:v>
                </c:pt>
                <c:pt idx="1766">
                  <c:v>-0.63010231271107831</c:v>
                </c:pt>
                <c:pt idx="1767">
                  <c:v>-0.67821331912363281</c:v>
                </c:pt>
                <c:pt idx="1768">
                  <c:v>-0.6904083991676746</c:v>
                </c:pt>
                <c:pt idx="1769">
                  <c:v>-0.76257744413099626</c:v>
                </c:pt>
                <c:pt idx="1770">
                  <c:v>-0.82452505045620406</c:v>
                </c:pt>
                <c:pt idx="1771">
                  <c:v>-0.81972987279110843</c:v>
                </c:pt>
                <c:pt idx="1772">
                  <c:v>-0.84303798754132853</c:v>
                </c:pt>
                <c:pt idx="1773">
                  <c:v>-0.87348494738428428</c:v>
                </c:pt>
                <c:pt idx="1774">
                  <c:v>-0.91585273451986193</c:v>
                </c:pt>
                <c:pt idx="1775">
                  <c:v>-0.9526759078868352</c:v>
                </c:pt>
                <c:pt idx="1776">
                  <c:v>-1.0152061481256025</c:v>
                </c:pt>
                <c:pt idx="1777">
                  <c:v>-1.0614978457535118</c:v>
                </c:pt>
                <c:pt idx="1778">
                  <c:v>-1.0606860022756015</c:v>
                </c:pt>
                <c:pt idx="1779">
                  <c:v>-1.0955951383015528</c:v>
                </c:pt>
                <c:pt idx="1780">
                  <c:v>-1.0355143706233916</c:v>
                </c:pt>
                <c:pt idx="1781">
                  <c:v>-1.0838835893069554</c:v>
                </c:pt>
                <c:pt idx="1782">
                  <c:v>-1.0678679593234541</c:v>
                </c:pt>
                <c:pt idx="1783">
                  <c:v>-1.0745902396875895</c:v>
                </c:pt>
                <c:pt idx="1784">
                  <c:v>-1.1148827495089497</c:v>
                </c:pt>
                <c:pt idx="1785">
                  <c:v>-1.1705551559972438</c:v>
                </c:pt>
                <c:pt idx="1786">
                  <c:v>-1.1649753653274919</c:v>
                </c:pt>
                <c:pt idx="1787">
                  <c:v>-1.1934730287994633</c:v>
                </c:pt>
                <c:pt idx="1788">
                  <c:v>-1.1710209775054325</c:v>
                </c:pt>
                <c:pt idx="1789">
                  <c:v>-1.1268409402193535</c:v>
                </c:pt>
                <c:pt idx="1790">
                  <c:v>-1.1569050108817702</c:v>
                </c:pt>
                <c:pt idx="1791">
                  <c:v>-1.2256701813583071</c:v>
                </c:pt>
                <c:pt idx="1792">
                  <c:v>-1.1768031200821483</c:v>
                </c:pt>
                <c:pt idx="1793">
                  <c:v>-1.2082026835799731</c:v>
                </c:pt>
                <c:pt idx="1794">
                  <c:v>-1.220973801014269</c:v>
                </c:pt>
                <c:pt idx="1795">
                  <c:v>-1.2263505341446379</c:v>
                </c:pt>
                <c:pt idx="1796">
                  <c:v>-1.2198314170798419</c:v>
                </c:pt>
                <c:pt idx="1797">
                  <c:v>-1.2105559979198599</c:v>
                </c:pt>
                <c:pt idx="1798">
                  <c:v>-1.2052473840199251</c:v>
                </c:pt>
                <c:pt idx="1799">
                  <c:v>-1.230188537881749</c:v>
                </c:pt>
                <c:pt idx="1800">
                  <c:v>-1.2465254154143013</c:v>
                </c:pt>
                <c:pt idx="1801">
                  <c:v>-1.2835563789138194</c:v>
                </c:pt>
                <c:pt idx="1802">
                  <c:v>-1.2151355144484732</c:v>
                </c:pt>
                <c:pt idx="1803">
                  <c:v>-1.2349698804709153</c:v>
                </c:pt>
                <c:pt idx="1804">
                  <c:v>-1.1907946438851624</c:v>
                </c:pt>
                <c:pt idx="1805">
                  <c:v>-1.0943665723128326</c:v>
                </c:pt>
                <c:pt idx="1806">
                  <c:v>-1.1182656324650209</c:v>
                </c:pt>
                <c:pt idx="1807">
                  <c:v>-1.2573654445392934</c:v>
                </c:pt>
                <c:pt idx="1808">
                  <c:v>-1.2890257233582059</c:v>
                </c:pt>
                <c:pt idx="1809">
                  <c:v>-1.2921234765180367</c:v>
                </c:pt>
                <c:pt idx="1810">
                  <c:v>-1.3329138451712907</c:v>
                </c:pt>
                <c:pt idx="1811">
                  <c:v>-1.3790646216218727</c:v>
                </c:pt>
                <c:pt idx="1812">
                  <c:v>-1.354617967509486</c:v>
                </c:pt>
                <c:pt idx="1813">
                  <c:v>-1.3723574973395047</c:v>
                </c:pt>
                <c:pt idx="1814">
                  <c:v>-1.2920713586363375</c:v>
                </c:pt>
                <c:pt idx="1815">
                  <c:v>-1.3418085995944962</c:v>
                </c:pt>
                <c:pt idx="1816">
                  <c:v>-1.278903802783482</c:v>
                </c:pt>
                <c:pt idx="1817">
                  <c:v>-1.3144696529580058</c:v>
                </c:pt>
                <c:pt idx="1818">
                  <c:v>-1.3105766914401906</c:v>
                </c:pt>
                <c:pt idx="1819">
                  <c:v>-1.3201883486909427</c:v>
                </c:pt>
                <c:pt idx="1820">
                  <c:v>-1.2465042277936211</c:v>
                </c:pt>
                <c:pt idx="1821">
                  <c:v>-1.2646047835715102</c:v>
                </c:pt>
                <c:pt idx="1822">
                  <c:v>-1.2980870284062362</c:v>
                </c:pt>
                <c:pt idx="1823">
                  <c:v>-1.3187334271591133</c:v>
                </c:pt>
                <c:pt idx="1824">
                  <c:v>-1.2716033349073896</c:v>
                </c:pt>
                <c:pt idx="1825">
                  <c:v>-1.3644477264790567</c:v>
                </c:pt>
                <c:pt idx="1826">
                  <c:v>-1.3700322990272129</c:v>
                </c:pt>
                <c:pt idx="1827">
                  <c:v>-1.3779690473588735</c:v>
                </c:pt>
                <c:pt idx="1828">
                  <c:v>-1.3990031746064169</c:v>
                </c:pt>
                <c:pt idx="1829">
                  <c:v>-1.4043840322519596</c:v>
                </c:pt>
                <c:pt idx="1830">
                  <c:v>-1.4207844310094586</c:v>
                </c:pt>
                <c:pt idx="1831">
                  <c:v>-1.4289241417887455</c:v>
                </c:pt>
                <c:pt idx="1832">
                  <c:v>-1.4756115126469238</c:v>
                </c:pt>
                <c:pt idx="1833">
                  <c:v>-1.4635314235888375</c:v>
                </c:pt>
                <c:pt idx="1834">
                  <c:v>-1.4706629243542713</c:v>
                </c:pt>
                <c:pt idx="1835">
                  <c:v>-1.4783284251089324</c:v>
                </c:pt>
                <c:pt idx="1836">
                  <c:v>-1.5285628479661639</c:v>
                </c:pt>
                <c:pt idx="1837">
                  <c:v>-1.5664897579065418</c:v>
                </c:pt>
                <c:pt idx="1838">
                  <c:v>-1.5987090475727772</c:v>
                </c:pt>
                <c:pt idx="1839">
                  <c:v>-1.6494959332610915</c:v>
                </c:pt>
                <c:pt idx="1840">
                  <c:v>-1.6875918260511824</c:v>
                </c:pt>
                <c:pt idx="1841">
                  <c:v>-1.751607133025046</c:v>
                </c:pt>
                <c:pt idx="1842">
                  <c:v>-1.7641576315312157</c:v>
                </c:pt>
                <c:pt idx="1843">
                  <c:v>-1.7905054920057673</c:v>
                </c:pt>
                <c:pt idx="1844">
                  <c:v>-1.8315092088395657</c:v>
                </c:pt>
                <c:pt idx="1845">
                  <c:v>-1.8702891581675596</c:v>
                </c:pt>
                <c:pt idx="1846">
                  <c:v>-1.8599413040779833</c:v>
                </c:pt>
                <c:pt idx="1847">
                  <c:v>-1.8767595194753683</c:v>
                </c:pt>
                <c:pt idx="1848">
                  <c:v>-1.9099178222645063</c:v>
                </c:pt>
                <c:pt idx="1849">
                  <c:v>-1.8591410562808219</c:v>
                </c:pt>
                <c:pt idx="1850">
                  <c:v>-1.9276334842950993</c:v>
                </c:pt>
                <c:pt idx="1851">
                  <c:v>-1.9587691990018641</c:v>
                </c:pt>
                <c:pt idx="1852">
                  <c:v>-1.9292900490089027</c:v>
                </c:pt>
                <c:pt idx="1853">
                  <c:v>-1.9173400808368379</c:v>
                </c:pt>
                <c:pt idx="1854">
                  <c:v>-1.9213855775633615</c:v>
                </c:pt>
                <c:pt idx="1855">
                  <c:v>-1.9258975038195292</c:v>
                </c:pt>
                <c:pt idx="1856">
                  <c:v>-1.9007552816086681</c:v>
                </c:pt>
                <c:pt idx="1857">
                  <c:v>-1.936589400838451</c:v>
                </c:pt>
                <c:pt idx="1858">
                  <c:v>-1.9750190061580852</c:v>
                </c:pt>
                <c:pt idx="1859">
                  <c:v>-1.9836824287683186</c:v>
                </c:pt>
                <c:pt idx="1860">
                  <c:v>-2.0322624823087221</c:v>
                </c:pt>
                <c:pt idx="1861">
                  <c:v>-1.9970502059120987</c:v>
                </c:pt>
                <c:pt idx="1862">
                  <c:v>-1.9616921673748733</c:v>
                </c:pt>
                <c:pt idx="1863">
                  <c:v>-1.9801203883619278</c:v>
                </c:pt>
                <c:pt idx="1864">
                  <c:v>-1.9487641821773316</c:v>
                </c:pt>
                <c:pt idx="1865">
                  <c:v>-1.9596360542222024</c:v>
                </c:pt>
                <c:pt idx="1866">
                  <c:v>-2.000142448753417</c:v>
                </c:pt>
                <c:pt idx="1867">
                  <c:v>-2.0308118541894071</c:v>
                </c:pt>
                <c:pt idx="1868">
                  <c:v>-2.035988702589786</c:v>
                </c:pt>
                <c:pt idx="1869">
                  <c:v>-2.0142151622361881</c:v>
                </c:pt>
                <c:pt idx="1870">
                  <c:v>-2.0244102740531567</c:v>
                </c:pt>
                <c:pt idx="1871">
                  <c:v>-2.0485923148481966</c:v>
                </c:pt>
                <c:pt idx="1872">
                  <c:v>-2.0895485929173452</c:v>
                </c:pt>
                <c:pt idx="1873">
                  <c:v>-2.0696540578938993</c:v>
                </c:pt>
                <c:pt idx="1874">
                  <c:v>-2.0703582452930247</c:v>
                </c:pt>
                <c:pt idx="1875">
                  <c:v>-2.0936581559743539</c:v>
                </c:pt>
                <c:pt idx="1876">
                  <c:v>-2.1150859600583827</c:v>
                </c:pt>
                <c:pt idx="1877">
                  <c:v>-2.1268176202312361</c:v>
                </c:pt>
                <c:pt idx="1878">
                  <c:v>-1.9801524944286886</c:v>
                </c:pt>
                <c:pt idx="1879">
                  <c:v>-1.9417470911106571</c:v>
                </c:pt>
                <c:pt idx="1880">
                  <c:v>-2.1390903531533167</c:v>
                </c:pt>
                <c:pt idx="1881">
                  <c:v>-2.2068181563625888</c:v>
                </c:pt>
                <c:pt idx="1882">
                  <c:v>-2.2287031254794032</c:v>
                </c:pt>
                <c:pt idx="1883">
                  <c:v>-2.227139794571964</c:v>
                </c:pt>
                <c:pt idx="1884">
                  <c:v>-2.2378642722663988</c:v>
                </c:pt>
                <c:pt idx="1885">
                  <c:v>-2.2167889732287449</c:v>
                </c:pt>
                <c:pt idx="1886">
                  <c:v>-2.221769859454481</c:v>
                </c:pt>
                <c:pt idx="1887">
                  <c:v>-2.2165362311234116</c:v>
                </c:pt>
                <c:pt idx="1888">
                  <c:v>-2.2408886948920737</c:v>
                </c:pt>
                <c:pt idx="1889">
                  <c:v>-2.273723652337023</c:v>
                </c:pt>
                <c:pt idx="1890">
                  <c:v>-2.2796463492327002</c:v>
                </c:pt>
                <c:pt idx="1891">
                  <c:v>-2.2679231738739203</c:v>
                </c:pt>
                <c:pt idx="1892">
                  <c:v>-2.2882675508174355</c:v>
                </c:pt>
                <c:pt idx="1893">
                  <c:v>-2.3052102853415413</c:v>
                </c:pt>
                <c:pt idx="1894">
                  <c:v>-2.3049804581950051</c:v>
                </c:pt>
                <c:pt idx="1895">
                  <c:v>-2.219102570127629</c:v>
                </c:pt>
                <c:pt idx="1896">
                  <c:v>-2.2904336824733473</c:v>
                </c:pt>
                <c:pt idx="1897">
                  <c:v>-2.2984271900027942</c:v>
                </c:pt>
                <c:pt idx="1898">
                  <c:v>-2.2853073900268583</c:v>
                </c:pt>
                <c:pt idx="1899">
                  <c:v>-2.3088572117338169</c:v>
                </c:pt>
                <c:pt idx="1900">
                  <c:v>-2.2999489494061276</c:v>
                </c:pt>
                <c:pt idx="1901">
                  <c:v>-2.3000528866306436</c:v>
                </c:pt>
                <c:pt idx="1902">
                  <c:v>-2.2875995865714982</c:v>
                </c:pt>
                <c:pt idx="1903">
                  <c:v>-2.2888422726539348</c:v>
                </c:pt>
                <c:pt idx="1904">
                  <c:v>-2.3030481495548871</c:v>
                </c:pt>
                <c:pt idx="1905">
                  <c:v>-2.3125056088961982</c:v>
                </c:pt>
                <c:pt idx="1906">
                  <c:v>-2.2845573414702391</c:v>
                </c:pt>
                <c:pt idx="1907">
                  <c:v>-2.2882705686313232</c:v>
                </c:pt>
                <c:pt idx="1908">
                  <c:v>-2.3007368389749816</c:v>
                </c:pt>
                <c:pt idx="1909">
                  <c:v>-2.2540647931728275</c:v>
                </c:pt>
                <c:pt idx="1910">
                  <c:v>-2.3064332283208033</c:v>
                </c:pt>
                <c:pt idx="1911">
                  <c:v>-2.3486949058123319</c:v>
                </c:pt>
                <c:pt idx="1912">
                  <c:v>-2.3529455187831116</c:v>
                </c:pt>
                <c:pt idx="1913">
                  <c:v>-2.3398326528021096</c:v>
                </c:pt>
                <c:pt idx="1914">
                  <c:v>-2.3162829235626514</c:v>
                </c:pt>
                <c:pt idx="1915">
                  <c:v>-2.4204535385249359</c:v>
                </c:pt>
                <c:pt idx="1916">
                  <c:v>-2.3990683917829214</c:v>
                </c:pt>
                <c:pt idx="1917">
                  <c:v>-2.372733338767663</c:v>
                </c:pt>
                <c:pt idx="1918">
                  <c:v>-2.4657084818053399</c:v>
                </c:pt>
                <c:pt idx="1919">
                  <c:v>-2.4277772890968219</c:v>
                </c:pt>
                <c:pt idx="1920">
                  <c:v>-2.3210084892412608</c:v>
                </c:pt>
                <c:pt idx="1921">
                  <c:v>-2.2547342241820756</c:v>
                </c:pt>
                <c:pt idx="1922">
                  <c:v>-2.4711708522113129</c:v>
                </c:pt>
                <c:pt idx="1923">
                  <c:v>-2.536208311717103</c:v>
                </c:pt>
                <c:pt idx="1924">
                  <c:v>-2.5624073880846421</c:v>
                </c:pt>
                <c:pt idx="1925">
                  <c:v>-2.5384400829231879</c:v>
                </c:pt>
                <c:pt idx="1926">
                  <c:v>-2.5713762155291864</c:v>
                </c:pt>
                <c:pt idx="1927">
                  <c:v>-2.5823581917951088</c:v>
                </c:pt>
                <c:pt idx="1928">
                  <c:v>-2.6318815273870255</c:v>
                </c:pt>
                <c:pt idx="1929">
                  <c:v>-2.6254068604695924</c:v>
                </c:pt>
                <c:pt idx="1930">
                  <c:v>-2.6645143544435701</c:v>
                </c:pt>
                <c:pt idx="1931">
                  <c:v>-2.648507864258498</c:v>
                </c:pt>
                <c:pt idx="1932">
                  <c:v>-2.6138272867197498</c:v>
                </c:pt>
                <c:pt idx="1933">
                  <c:v>-2.6029437514364817</c:v>
                </c:pt>
                <c:pt idx="1934">
                  <c:v>-2.6210654628709529</c:v>
                </c:pt>
                <c:pt idx="1935">
                  <c:v>-2.5854362293892041</c:v>
                </c:pt>
                <c:pt idx="1936">
                  <c:v>-2.6253743114612593</c:v>
                </c:pt>
                <c:pt idx="1937">
                  <c:v>-2.6202911603187884</c:v>
                </c:pt>
                <c:pt idx="1938">
                  <c:v>-2.625146340395168</c:v>
                </c:pt>
                <c:pt idx="1939">
                  <c:v>-2.6008549248816015</c:v>
                </c:pt>
                <c:pt idx="1940">
                  <c:v>-2.5497903386465515</c:v>
                </c:pt>
                <c:pt idx="1941">
                  <c:v>-2.5686621374612528</c:v>
                </c:pt>
                <c:pt idx="1942">
                  <c:v>-2.5775826904220311</c:v>
                </c:pt>
                <c:pt idx="1943">
                  <c:v>-2.5611537463831491</c:v>
                </c:pt>
                <c:pt idx="1944">
                  <c:v>-2.5399767888549585</c:v>
                </c:pt>
                <c:pt idx="1945">
                  <c:v>-2.5563139088296216</c:v>
                </c:pt>
                <c:pt idx="1946">
                  <c:v>-2.5627085435070418</c:v>
                </c:pt>
                <c:pt idx="1947">
                  <c:v>-2.5548768275990508</c:v>
                </c:pt>
                <c:pt idx="1948">
                  <c:v>-2.5367712920064234</c:v>
                </c:pt>
                <c:pt idx="1949">
                  <c:v>-2.501695196836784</c:v>
                </c:pt>
                <c:pt idx="1950">
                  <c:v>-2.5430773145418195</c:v>
                </c:pt>
                <c:pt idx="1951">
                  <c:v>-2.5570808142064472</c:v>
                </c:pt>
                <c:pt idx="1952">
                  <c:v>-2.5774967996892384</c:v>
                </c:pt>
                <c:pt idx="1953">
                  <c:v>-2.5878212635694009</c:v>
                </c:pt>
                <c:pt idx="1954">
                  <c:v>-2.599557073071801</c:v>
                </c:pt>
                <c:pt idx="1955">
                  <c:v>-2.6574616734072576</c:v>
                </c:pt>
                <c:pt idx="1956">
                  <c:v>-2.6515081159538267</c:v>
                </c:pt>
                <c:pt idx="1957">
                  <c:v>-2.6789780319549594</c:v>
                </c:pt>
                <c:pt idx="1958">
                  <c:v>-2.681829583064399</c:v>
                </c:pt>
                <c:pt idx="1959">
                  <c:v>-2.6870214987483321</c:v>
                </c:pt>
                <c:pt idx="1960">
                  <c:v>-2.7026180929905053</c:v>
                </c:pt>
                <c:pt idx="1961">
                  <c:v>-2.7296162886079056</c:v>
                </c:pt>
                <c:pt idx="1962">
                  <c:v>-2.7272048129834969</c:v>
                </c:pt>
                <c:pt idx="1963">
                  <c:v>-2.7029187885321493</c:v>
                </c:pt>
                <c:pt idx="1964">
                  <c:v>-2.7249178217598757</c:v>
                </c:pt>
                <c:pt idx="1965">
                  <c:v>-2.7659119283782507</c:v>
                </c:pt>
                <c:pt idx="1966">
                  <c:v>-2.7724376350503732</c:v>
                </c:pt>
                <c:pt idx="1967">
                  <c:v>-2.7638305544610553</c:v>
                </c:pt>
                <c:pt idx="1968">
                  <c:v>-2.7674218517616422</c:v>
                </c:pt>
                <c:pt idx="1969">
                  <c:v>-2.7682750311834869</c:v>
                </c:pt>
                <c:pt idx="1970">
                  <c:v>-2.7665319722764092</c:v>
                </c:pt>
                <c:pt idx="1971">
                  <c:v>-2.7447859539275976</c:v>
                </c:pt>
                <c:pt idx="1972">
                  <c:v>-2.7228972597090451</c:v>
                </c:pt>
                <c:pt idx="1973">
                  <c:v>-2.7293600388180961</c:v>
                </c:pt>
                <c:pt idx="1974">
                  <c:v>-2.7228075703030985</c:v>
                </c:pt>
                <c:pt idx="1975">
                  <c:v>-2.7022459601476534</c:v>
                </c:pt>
                <c:pt idx="1976">
                  <c:v>-2.7231882317135137</c:v>
                </c:pt>
                <c:pt idx="1977">
                  <c:v>-2.735585878035196</c:v>
                </c:pt>
                <c:pt idx="1978">
                  <c:v>-2.7554526979687965</c:v>
                </c:pt>
                <c:pt idx="1979">
                  <c:v>-2.72389060330398</c:v>
                </c:pt>
                <c:pt idx="1980">
                  <c:v>-2.6616711318505404</c:v>
                </c:pt>
                <c:pt idx="1981">
                  <c:v>-2.6070891938818841</c:v>
                </c:pt>
                <c:pt idx="1982">
                  <c:v>-2.5761431589833572</c:v>
                </c:pt>
                <c:pt idx="1983">
                  <c:v>-2.52820288784672</c:v>
                </c:pt>
                <c:pt idx="1984">
                  <c:v>-2.4700658866466441</c:v>
                </c:pt>
                <c:pt idx="1985">
                  <c:v>-2.4056050729788669</c:v>
                </c:pt>
                <c:pt idx="1986">
                  <c:v>-2.373579291634198</c:v>
                </c:pt>
                <c:pt idx="1987">
                  <c:v>-2.3420138660350753</c:v>
                </c:pt>
                <c:pt idx="1988">
                  <c:v>-2.2745140982346479</c:v>
                </c:pt>
                <c:pt idx="1989">
                  <c:v>-2.2565217905734736</c:v>
                </c:pt>
                <c:pt idx="1990">
                  <c:v>-2.2017729372062256</c:v>
                </c:pt>
                <c:pt idx="1991">
                  <c:v>-2.126788223066578</c:v>
                </c:pt>
                <c:pt idx="1992">
                  <c:v>-2.0446968298662105</c:v>
                </c:pt>
                <c:pt idx="1993">
                  <c:v>-1.9547981992239727</c:v>
                </c:pt>
                <c:pt idx="1994">
                  <c:v>-1.876396628939081</c:v>
                </c:pt>
                <c:pt idx="1995">
                  <c:v>-1.8083649764783605</c:v>
                </c:pt>
                <c:pt idx="1996">
                  <c:v>-1.7323364374932204</c:v>
                </c:pt>
                <c:pt idx="1997">
                  <c:v>-1.6609028738386655</c:v>
                </c:pt>
                <c:pt idx="1998">
                  <c:v>-1.6605200147274291</c:v>
                </c:pt>
                <c:pt idx="1999">
                  <c:v>-1.6419198278833536</c:v>
                </c:pt>
                <c:pt idx="2000">
                  <c:v>-1.5469239392835954</c:v>
                </c:pt>
                <c:pt idx="2001">
                  <c:v>-1.5671895163790861</c:v>
                </c:pt>
                <c:pt idx="2002">
                  <c:v>-1.567400479389347</c:v>
                </c:pt>
                <c:pt idx="2003">
                  <c:v>-1.6006271003973671</c:v>
                </c:pt>
                <c:pt idx="2004">
                  <c:v>-1.6039483854518366</c:v>
                </c:pt>
                <c:pt idx="2005">
                  <c:v>-1.6148985051033238</c:v>
                </c:pt>
                <c:pt idx="2006">
                  <c:v>-1.6497250702867561</c:v>
                </c:pt>
                <c:pt idx="2007">
                  <c:v>-1.6253864679190766</c:v>
                </c:pt>
                <c:pt idx="2008">
                  <c:v>-1.6785709577170849</c:v>
                </c:pt>
                <c:pt idx="2009">
                  <c:v>-1.6814177681845122</c:v>
                </c:pt>
                <c:pt idx="2010">
                  <c:v>-1.687974791739677</c:v>
                </c:pt>
                <c:pt idx="2011">
                  <c:v>-1.7121456753178332</c:v>
                </c:pt>
                <c:pt idx="2012">
                  <c:v>-1.7358320212500056</c:v>
                </c:pt>
                <c:pt idx="2013">
                  <c:v>-1.7425929163728204</c:v>
                </c:pt>
                <c:pt idx="2014">
                  <c:v>-1.73964851002677</c:v>
                </c:pt>
                <c:pt idx="2015">
                  <c:v>-1.7851034181251002</c:v>
                </c:pt>
                <c:pt idx="2016">
                  <c:v>-1.8220587972388236</c:v>
                </c:pt>
                <c:pt idx="2017">
                  <c:v>-1.816351730697785</c:v>
                </c:pt>
                <c:pt idx="2018">
                  <c:v>-1.8425866295421978</c:v>
                </c:pt>
                <c:pt idx="2019">
                  <c:v>-1.8347931908591519</c:v>
                </c:pt>
                <c:pt idx="2020">
                  <c:v>-1.8478218234288635</c:v>
                </c:pt>
                <c:pt idx="2021">
                  <c:v>-1.8517485377864018</c:v>
                </c:pt>
                <c:pt idx="2022">
                  <c:v>-1.8680127562842763</c:v>
                </c:pt>
                <c:pt idx="2023">
                  <c:v>-1.8691841315846558</c:v>
                </c:pt>
                <c:pt idx="2024">
                  <c:v>-1.8782359099721591</c:v>
                </c:pt>
                <c:pt idx="2025">
                  <c:v>-1.9345606735436061</c:v>
                </c:pt>
                <c:pt idx="2026">
                  <c:v>-1.9228780888157715</c:v>
                </c:pt>
                <c:pt idx="2027">
                  <c:v>-1.9301729378243593</c:v>
                </c:pt>
                <c:pt idx="2028">
                  <c:v>-1.9453554181525057</c:v>
                </c:pt>
                <c:pt idx="2029">
                  <c:v>-1.9568281117683384</c:v>
                </c:pt>
                <c:pt idx="2030">
                  <c:v>-1.9647352918171546</c:v>
                </c:pt>
                <c:pt idx="2031">
                  <c:v>-1.9527789751301317</c:v>
                </c:pt>
                <c:pt idx="2032">
                  <c:v>-1.9704448743149916</c:v>
                </c:pt>
                <c:pt idx="2033">
                  <c:v>-2.0063510043110355</c:v>
                </c:pt>
                <c:pt idx="2034">
                  <c:v>-1.9994540363780455</c:v>
                </c:pt>
                <c:pt idx="2035">
                  <c:v>-1.9808287871879049</c:v>
                </c:pt>
                <c:pt idx="2036">
                  <c:v>-1.9855744711210654</c:v>
                </c:pt>
                <c:pt idx="2037">
                  <c:v>-1.982979821507258</c:v>
                </c:pt>
                <c:pt idx="2038">
                  <c:v>-2.0015894180169136</c:v>
                </c:pt>
                <c:pt idx="2039">
                  <c:v>-1.9859977066736034</c:v>
                </c:pt>
                <c:pt idx="2040">
                  <c:v>-2.0260854081567192</c:v>
                </c:pt>
                <c:pt idx="2041">
                  <c:v>-2.017367612667309</c:v>
                </c:pt>
                <c:pt idx="2042">
                  <c:v>-2.0481574625701437</c:v>
                </c:pt>
                <c:pt idx="2043">
                  <c:v>-2.0393036870398396</c:v>
                </c:pt>
                <c:pt idx="2044">
                  <c:v>-2.0587151390873748</c:v>
                </c:pt>
                <c:pt idx="2045">
                  <c:v>-2.0621156835020304</c:v>
                </c:pt>
                <c:pt idx="2046">
                  <c:v>-2.0571689490129996</c:v>
                </c:pt>
                <c:pt idx="2047">
                  <c:v>-2.0640676926412027</c:v>
                </c:pt>
                <c:pt idx="2048">
                  <c:v>-2.1035286610217918</c:v>
                </c:pt>
                <c:pt idx="2049">
                  <c:v>-2.1032290308722779</c:v>
                </c:pt>
                <c:pt idx="2050">
                  <c:v>-2.1152399493758134</c:v>
                </c:pt>
                <c:pt idx="2051">
                  <c:v>-2.1349818196523485</c:v>
                </c:pt>
                <c:pt idx="2052">
                  <c:v>-2.129163160170533</c:v>
                </c:pt>
                <c:pt idx="2053">
                  <c:v>-2.1531501663064834</c:v>
                </c:pt>
                <c:pt idx="2054">
                  <c:v>-2.1710748339768937</c:v>
                </c:pt>
                <c:pt idx="2055">
                  <c:v>-2.1686937390340555</c:v>
                </c:pt>
                <c:pt idx="2056">
                  <c:v>-2.1985190130681564</c:v>
                </c:pt>
                <c:pt idx="2057">
                  <c:v>-2.2155634369671828</c:v>
                </c:pt>
                <c:pt idx="2058">
                  <c:v>-2.2254862560570299</c:v>
                </c:pt>
                <c:pt idx="2059">
                  <c:v>-2.2393711017234308</c:v>
                </c:pt>
                <c:pt idx="2060">
                  <c:v>-2.2544012721547935</c:v>
                </c:pt>
                <c:pt idx="2061">
                  <c:v>-2.2552480758723403</c:v>
                </c:pt>
                <c:pt idx="2062">
                  <c:v>-2.2800238448857924</c:v>
                </c:pt>
                <c:pt idx="2063">
                  <c:v>-2.30626637807132</c:v>
                </c:pt>
                <c:pt idx="2064">
                  <c:v>-2.311890245059689</c:v>
                </c:pt>
                <c:pt idx="2065">
                  <c:v>-2.3244263486169592</c:v>
                </c:pt>
                <c:pt idx="2066">
                  <c:v>-2.3181481930709236</c:v>
                </c:pt>
                <c:pt idx="2067">
                  <c:v>-2.3359993910216481</c:v>
                </c:pt>
                <c:pt idx="2068">
                  <c:v>-2.3301955456451307</c:v>
                </c:pt>
                <c:pt idx="2069">
                  <c:v>-2.3340686039219571</c:v>
                </c:pt>
                <c:pt idx="2070">
                  <c:v>-2.3462692865308998</c:v>
                </c:pt>
                <c:pt idx="2071">
                  <c:v>-2.349470737054582</c:v>
                </c:pt>
                <c:pt idx="2072">
                  <c:v>-2.3660380936278091</c:v>
                </c:pt>
                <c:pt idx="2073">
                  <c:v>-2.3718556195074125</c:v>
                </c:pt>
                <c:pt idx="2074">
                  <c:v>-2.4001818140558351</c:v>
                </c:pt>
                <c:pt idx="2075">
                  <c:v>-2.3929727612326257</c:v>
                </c:pt>
                <c:pt idx="2076">
                  <c:v>-2.4028207086510989</c:v>
                </c:pt>
                <c:pt idx="2077">
                  <c:v>-2.4381884911084173</c:v>
                </c:pt>
                <c:pt idx="2078">
                  <c:v>-2.4255438324384482</c:v>
                </c:pt>
                <c:pt idx="2079">
                  <c:v>-2.4429817175750657</c:v>
                </c:pt>
                <c:pt idx="2080">
                  <c:v>-2.4625644317342932</c:v>
                </c:pt>
                <c:pt idx="2081">
                  <c:v>-2.4850338849862208</c:v>
                </c:pt>
                <c:pt idx="2082">
                  <c:v>-2.4893766140797302</c:v>
                </c:pt>
                <c:pt idx="2083">
                  <c:v>-2.4847941046353572</c:v>
                </c:pt>
                <c:pt idx="2084">
                  <c:v>-2.4893407605457885</c:v>
                </c:pt>
                <c:pt idx="2085">
                  <c:v>-2.4863648739552602</c:v>
                </c:pt>
                <c:pt idx="2086">
                  <c:v>-2.4895690600415632</c:v>
                </c:pt>
                <c:pt idx="2087">
                  <c:v>-2.5241873210772203</c:v>
                </c:pt>
                <c:pt idx="2088">
                  <c:v>-2.5135651822935312</c:v>
                </c:pt>
                <c:pt idx="2089">
                  <c:v>-2.5158289774621645</c:v>
                </c:pt>
                <c:pt idx="2090">
                  <c:v>-2.5192319324470303</c:v>
                </c:pt>
                <c:pt idx="2091">
                  <c:v>-2.5393451747242057</c:v>
                </c:pt>
                <c:pt idx="2092">
                  <c:v>-2.5271828129305174</c:v>
                </c:pt>
                <c:pt idx="2093">
                  <c:v>-2.5262225410785266</c:v>
                </c:pt>
                <c:pt idx="2094">
                  <c:v>-2.5353378696015172</c:v>
                </c:pt>
                <c:pt idx="2095">
                  <c:v>-2.5712240130891129</c:v>
                </c:pt>
                <c:pt idx="2096">
                  <c:v>-2.5641591431450284</c:v>
                </c:pt>
                <c:pt idx="2097">
                  <c:v>-2.5950123908900169</c:v>
                </c:pt>
                <c:pt idx="2098">
                  <c:v>-2.5763423348671211</c:v>
                </c:pt>
                <c:pt idx="2099">
                  <c:v>-2.6029707917034406</c:v>
                </c:pt>
                <c:pt idx="2100">
                  <c:v>-2.5994670186314961</c:v>
                </c:pt>
                <c:pt idx="2101">
                  <c:v>-2.5954237856451012</c:v>
                </c:pt>
                <c:pt idx="2102">
                  <c:v>-2.6083558768927206</c:v>
                </c:pt>
                <c:pt idx="2103">
                  <c:v>-2.6024371918663025</c:v>
                </c:pt>
                <c:pt idx="2104">
                  <c:v>-2.6006107662090105</c:v>
                </c:pt>
                <c:pt idx="2105">
                  <c:v>-2.6350168682302888</c:v>
                </c:pt>
                <c:pt idx="2106">
                  <c:v>-2.6360080226906391</c:v>
                </c:pt>
                <c:pt idx="2107">
                  <c:v>-2.6474652660070541</c:v>
                </c:pt>
                <c:pt idx="2108">
                  <c:v>-2.6668405535107853</c:v>
                </c:pt>
                <c:pt idx="2109">
                  <c:v>-2.6796380820664156</c:v>
                </c:pt>
                <c:pt idx="2110">
                  <c:v>-2.6824505660366871</c:v>
                </c:pt>
                <c:pt idx="2111">
                  <c:v>-2.6751182178869515</c:v>
                </c:pt>
                <c:pt idx="2112">
                  <c:v>-2.696911544834113</c:v>
                </c:pt>
                <c:pt idx="2113">
                  <c:v>-2.7074929692924687</c:v>
                </c:pt>
                <c:pt idx="2114">
                  <c:v>-2.7107019976276847</c:v>
                </c:pt>
                <c:pt idx="2115">
                  <c:v>-2.714109084013705</c:v>
                </c:pt>
                <c:pt idx="2116">
                  <c:v>-2.7017586505801106</c:v>
                </c:pt>
                <c:pt idx="2117">
                  <c:v>-2.7047645445208879</c:v>
                </c:pt>
                <c:pt idx="2118">
                  <c:v>-2.7608853531113864</c:v>
                </c:pt>
                <c:pt idx="2119">
                  <c:v>-2.7163467686688758</c:v>
                </c:pt>
                <c:pt idx="2120">
                  <c:v>-2.7318943634325077</c:v>
                </c:pt>
                <c:pt idx="2121">
                  <c:v>-2.7646787887275259</c:v>
                </c:pt>
                <c:pt idx="2122">
                  <c:v>-2.7654102629208088</c:v>
                </c:pt>
                <c:pt idx="2123">
                  <c:v>-2.7605020468819408</c:v>
                </c:pt>
                <c:pt idx="2124">
                  <c:v>-2.7614313461435724</c:v>
                </c:pt>
                <c:pt idx="2125">
                  <c:v>-2.7721509080669504</c:v>
                </c:pt>
                <c:pt idx="2126">
                  <c:v>-2.7911804842461585</c:v>
                </c:pt>
                <c:pt idx="2127">
                  <c:v>-2.8140327363042728</c:v>
                </c:pt>
                <c:pt idx="2128">
                  <c:v>-2.8167770813931625</c:v>
                </c:pt>
                <c:pt idx="2129">
                  <c:v>-2.8424395200962849</c:v>
                </c:pt>
                <c:pt idx="2130">
                  <c:v>-2.8514859131649972</c:v>
                </c:pt>
                <c:pt idx="2131">
                  <c:v>-2.8416878690444403</c:v>
                </c:pt>
                <c:pt idx="2132">
                  <c:v>-2.8482515553842624</c:v>
                </c:pt>
                <c:pt idx="2133">
                  <c:v>-2.8540791015116085</c:v>
                </c:pt>
                <c:pt idx="2134">
                  <c:v>-2.8548135768868166</c:v>
                </c:pt>
                <c:pt idx="2135">
                  <c:v>-2.871827260246862</c:v>
                </c:pt>
                <c:pt idx="2136">
                  <c:v>-2.8714195841875512</c:v>
                </c:pt>
                <c:pt idx="2137">
                  <c:v>-2.8909813780501503</c:v>
                </c:pt>
                <c:pt idx="2138">
                  <c:v>-2.8855478802537915</c:v>
                </c:pt>
                <c:pt idx="2139">
                  <c:v>-2.8960674643100148</c:v>
                </c:pt>
                <c:pt idx="2140">
                  <c:v>-2.9058452448329497</c:v>
                </c:pt>
                <c:pt idx="2141">
                  <c:v>-2.9044995235622872</c:v>
                </c:pt>
                <c:pt idx="2142">
                  <c:v>-2.924938948850353</c:v>
                </c:pt>
                <c:pt idx="2143">
                  <c:v>-2.9469081717915735</c:v>
                </c:pt>
                <c:pt idx="2144">
                  <c:v>-2.9314933849595048</c:v>
                </c:pt>
                <c:pt idx="2145">
                  <c:v>-2.9276714480013899</c:v>
                </c:pt>
                <c:pt idx="2146">
                  <c:v>-2.9259914675402454</c:v>
                </c:pt>
                <c:pt idx="2147">
                  <c:v>-2.9454207824771927</c:v>
                </c:pt>
                <c:pt idx="2148">
                  <c:v>-2.9566761706100841</c:v>
                </c:pt>
                <c:pt idx="2149">
                  <c:v>-2.9500433137153337</c:v>
                </c:pt>
                <c:pt idx="2150">
                  <c:v>-2.9469525757032544</c:v>
                </c:pt>
                <c:pt idx="2151">
                  <c:v>-2.9572039546516438</c:v>
                </c:pt>
                <c:pt idx="2152">
                  <c:v>-2.9742873454684071</c:v>
                </c:pt>
                <c:pt idx="2153">
                  <c:v>-2.946413622992039</c:v>
                </c:pt>
                <c:pt idx="2154">
                  <c:v>-2.9266412931830299</c:v>
                </c:pt>
                <c:pt idx="2155">
                  <c:v>-2.926565253831015</c:v>
                </c:pt>
                <c:pt idx="2156">
                  <c:v>-2.9375559812910623</c:v>
                </c:pt>
                <c:pt idx="2157">
                  <c:v>-2.9476123695280743</c:v>
                </c:pt>
                <c:pt idx="2158">
                  <c:v>-2.9558500263773269</c:v>
                </c:pt>
                <c:pt idx="2159">
                  <c:v>-2.9494783926110824</c:v>
                </c:pt>
                <c:pt idx="2160">
                  <c:v>-2.9580572359935164</c:v>
                </c:pt>
                <c:pt idx="2161">
                  <c:v>-2.9741408171616968</c:v>
                </c:pt>
                <c:pt idx="2162">
                  <c:v>-2.9906956076499736</c:v>
                </c:pt>
                <c:pt idx="2163">
                  <c:v>-2.9886827705620567</c:v>
                </c:pt>
                <c:pt idx="2164">
                  <c:v>-2.9915590910579049</c:v>
                </c:pt>
                <c:pt idx="2165">
                  <c:v>-2.9854586715728271</c:v>
                </c:pt>
                <c:pt idx="2166">
                  <c:v>-3.0245900855366825</c:v>
                </c:pt>
                <c:pt idx="2167">
                  <c:v>-3.0196347788318034</c:v>
                </c:pt>
                <c:pt idx="2168">
                  <c:v>-3.0227864774404756</c:v>
                </c:pt>
                <c:pt idx="2169">
                  <c:v>-3.0274762861965954</c:v>
                </c:pt>
                <c:pt idx="2170">
                  <c:v>-3.0290188886460179</c:v>
                </c:pt>
                <c:pt idx="2171">
                  <c:v>-3.0259364129796795</c:v>
                </c:pt>
                <c:pt idx="2172">
                  <c:v>-3.0577595218600262</c:v>
                </c:pt>
                <c:pt idx="2173">
                  <c:v>-3.0779244371511583</c:v>
                </c:pt>
                <c:pt idx="2174">
                  <c:v>-3.0536791880369174</c:v>
                </c:pt>
                <c:pt idx="2175">
                  <c:v>-3.0491917131687973</c:v>
                </c:pt>
                <c:pt idx="2176">
                  <c:v>-3.0644007382815364</c:v>
                </c:pt>
                <c:pt idx="2177">
                  <c:v>-3.0544868630334454</c:v>
                </c:pt>
                <c:pt idx="2178">
                  <c:v>-3.0769351903246145</c:v>
                </c:pt>
                <c:pt idx="2179">
                  <c:v>-3.0682910051240686</c:v>
                </c:pt>
                <c:pt idx="2180">
                  <c:v>-3.087256823387885</c:v>
                </c:pt>
                <c:pt idx="2181">
                  <c:v>-3.0864507848637368</c:v>
                </c:pt>
                <c:pt idx="2182">
                  <c:v>-3.1086279103442305</c:v>
                </c:pt>
                <c:pt idx="2183">
                  <c:v>-3.1163342062212829</c:v>
                </c:pt>
                <c:pt idx="2184">
                  <c:v>-3.1432677904060569</c:v>
                </c:pt>
                <c:pt idx="2185">
                  <c:v>-3.1507044741729828</c:v>
                </c:pt>
                <c:pt idx="2186">
                  <c:v>-3.1470956922181159</c:v>
                </c:pt>
                <c:pt idx="2187">
                  <c:v>-3.1610271813075297</c:v>
                </c:pt>
                <c:pt idx="2188">
                  <c:v>-3.1752268737377909</c:v>
                </c:pt>
                <c:pt idx="2189">
                  <c:v>-3.1523332299567164</c:v>
                </c:pt>
                <c:pt idx="2190">
                  <c:v>-3.1851495005786878</c:v>
                </c:pt>
                <c:pt idx="2191">
                  <c:v>-3.1937995191677393</c:v>
                </c:pt>
                <c:pt idx="2192">
                  <c:v>-3.198151899912216</c:v>
                </c:pt>
                <c:pt idx="2193">
                  <c:v>-3.2207254033264077</c:v>
                </c:pt>
                <c:pt idx="2194">
                  <c:v>-3.2331831481844153</c:v>
                </c:pt>
                <c:pt idx="2195">
                  <c:v>-3.265248907269136</c:v>
                </c:pt>
                <c:pt idx="2196">
                  <c:v>-3.2638577833303151</c:v>
                </c:pt>
                <c:pt idx="2197">
                  <c:v>-3.2863465911640244</c:v>
                </c:pt>
                <c:pt idx="2198">
                  <c:v>-3.3012143763602841</c:v>
                </c:pt>
                <c:pt idx="2199">
                  <c:v>-3.3085182690882453</c:v>
                </c:pt>
                <c:pt idx="2200">
                  <c:v>-3.3257923922086929</c:v>
                </c:pt>
                <c:pt idx="2201">
                  <c:v>-3.3317525548880234</c:v>
                </c:pt>
                <c:pt idx="2202">
                  <c:v>-3.339390829435307</c:v>
                </c:pt>
                <c:pt idx="2203">
                  <c:v>-3.3626119307493818</c:v>
                </c:pt>
                <c:pt idx="2204">
                  <c:v>-3.3938601518874068</c:v>
                </c:pt>
                <c:pt idx="2205">
                  <c:v>-3.3850417141896516</c:v>
                </c:pt>
                <c:pt idx="2206">
                  <c:v>-3.3888036776197339</c:v>
                </c:pt>
                <c:pt idx="2207">
                  <c:v>-3.4103477692801087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5420-462C-9271-2E58AF1034F4}"/>
            </c:ext>
          </c:extLst>
        </c:ser>
        <c:ser>
          <c:idx val="4"/>
          <c:order val="4"/>
          <c:tx>
            <c:strRef>
              <c:f>Sheet1!$AD$1</c:f>
              <c:strCache>
                <c:ptCount val="1"/>
                <c:pt idx="0">
                  <c:v>%obs/ft CO2 30PSIg</c:v>
                </c:pt>
              </c:strCache>
            </c:strRef>
          </c:tx>
          <c:spPr>
            <a:ln w="28575">
              <a:noFill/>
            </a:ln>
          </c:spPr>
          <c:marker>
            <c:symbol val="none"/>
          </c:marker>
          <c:trendline>
            <c:spPr>
              <a:ln w="19050">
                <a:solidFill>
                  <a:srgbClr val="92D050"/>
                </a:solidFill>
              </a:ln>
            </c:spPr>
            <c:trendlineType val="movingAvg"/>
            <c:period val="60"/>
            <c:dispRSqr val="0"/>
            <c:dispEq val="0"/>
          </c:trendline>
          <c:xVal>
            <c:numRef>
              <c:f>Sheet1!$A$2:$A$8266</c:f>
              <c:numCache>
                <c:formatCode>General</c:formatCode>
                <c:ptCount val="826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  <c:pt idx="2367">
                  <c:v>2368</c:v>
                </c:pt>
                <c:pt idx="2368">
                  <c:v>2369</c:v>
                </c:pt>
                <c:pt idx="2369">
                  <c:v>2370</c:v>
                </c:pt>
                <c:pt idx="2370">
                  <c:v>2371</c:v>
                </c:pt>
                <c:pt idx="2371">
                  <c:v>2372</c:v>
                </c:pt>
                <c:pt idx="2372">
                  <c:v>2373</c:v>
                </c:pt>
                <c:pt idx="2373">
                  <c:v>2374</c:v>
                </c:pt>
                <c:pt idx="2374">
                  <c:v>2375</c:v>
                </c:pt>
                <c:pt idx="2375">
                  <c:v>2376</c:v>
                </c:pt>
                <c:pt idx="2376">
                  <c:v>2377</c:v>
                </c:pt>
                <c:pt idx="2377">
                  <c:v>2378</c:v>
                </c:pt>
                <c:pt idx="2378">
                  <c:v>2379</c:v>
                </c:pt>
                <c:pt idx="2379">
                  <c:v>2380</c:v>
                </c:pt>
                <c:pt idx="2380">
                  <c:v>2381</c:v>
                </c:pt>
                <c:pt idx="2381">
                  <c:v>2382</c:v>
                </c:pt>
                <c:pt idx="2382">
                  <c:v>2383</c:v>
                </c:pt>
                <c:pt idx="2383">
                  <c:v>2384</c:v>
                </c:pt>
                <c:pt idx="2384">
                  <c:v>2385</c:v>
                </c:pt>
                <c:pt idx="2385">
                  <c:v>2386</c:v>
                </c:pt>
                <c:pt idx="2386">
                  <c:v>2387</c:v>
                </c:pt>
                <c:pt idx="2387">
                  <c:v>2388</c:v>
                </c:pt>
                <c:pt idx="2388">
                  <c:v>2389</c:v>
                </c:pt>
                <c:pt idx="2389">
                  <c:v>2390</c:v>
                </c:pt>
                <c:pt idx="2390">
                  <c:v>2391</c:v>
                </c:pt>
                <c:pt idx="2391">
                  <c:v>2392</c:v>
                </c:pt>
                <c:pt idx="2392">
                  <c:v>2393</c:v>
                </c:pt>
                <c:pt idx="2393">
                  <c:v>2394</c:v>
                </c:pt>
                <c:pt idx="2394">
                  <c:v>2395</c:v>
                </c:pt>
                <c:pt idx="2395">
                  <c:v>2396</c:v>
                </c:pt>
                <c:pt idx="2396">
                  <c:v>2397</c:v>
                </c:pt>
                <c:pt idx="2397">
                  <c:v>2398</c:v>
                </c:pt>
                <c:pt idx="2398">
                  <c:v>2399</c:v>
                </c:pt>
                <c:pt idx="2399">
                  <c:v>2400</c:v>
                </c:pt>
                <c:pt idx="2400">
                  <c:v>2401</c:v>
                </c:pt>
                <c:pt idx="2401">
                  <c:v>2402</c:v>
                </c:pt>
                <c:pt idx="2402">
                  <c:v>2403</c:v>
                </c:pt>
                <c:pt idx="2403">
                  <c:v>2404</c:v>
                </c:pt>
                <c:pt idx="2404">
                  <c:v>2405</c:v>
                </c:pt>
                <c:pt idx="2405">
                  <c:v>2406</c:v>
                </c:pt>
                <c:pt idx="2406">
                  <c:v>2407</c:v>
                </c:pt>
                <c:pt idx="2407">
                  <c:v>2408</c:v>
                </c:pt>
                <c:pt idx="2408">
                  <c:v>2409</c:v>
                </c:pt>
                <c:pt idx="2409">
                  <c:v>2410</c:v>
                </c:pt>
                <c:pt idx="2410">
                  <c:v>2411</c:v>
                </c:pt>
                <c:pt idx="2411">
                  <c:v>2412</c:v>
                </c:pt>
                <c:pt idx="2412">
                  <c:v>2413</c:v>
                </c:pt>
                <c:pt idx="2413">
                  <c:v>2414</c:v>
                </c:pt>
                <c:pt idx="2414">
                  <c:v>2415</c:v>
                </c:pt>
                <c:pt idx="2415">
                  <c:v>2416</c:v>
                </c:pt>
                <c:pt idx="2416">
                  <c:v>2417</c:v>
                </c:pt>
                <c:pt idx="2417">
                  <c:v>2418</c:v>
                </c:pt>
                <c:pt idx="2418">
                  <c:v>2419</c:v>
                </c:pt>
                <c:pt idx="2419">
                  <c:v>2420</c:v>
                </c:pt>
                <c:pt idx="2420">
                  <c:v>2421</c:v>
                </c:pt>
                <c:pt idx="2421">
                  <c:v>2422</c:v>
                </c:pt>
                <c:pt idx="2422">
                  <c:v>2423</c:v>
                </c:pt>
                <c:pt idx="2423">
                  <c:v>2424</c:v>
                </c:pt>
                <c:pt idx="2424">
                  <c:v>2425</c:v>
                </c:pt>
                <c:pt idx="2425">
                  <c:v>2426</c:v>
                </c:pt>
                <c:pt idx="2426">
                  <c:v>2427</c:v>
                </c:pt>
                <c:pt idx="2427">
                  <c:v>2428</c:v>
                </c:pt>
                <c:pt idx="2428">
                  <c:v>2429</c:v>
                </c:pt>
                <c:pt idx="2429">
                  <c:v>2430</c:v>
                </c:pt>
                <c:pt idx="2430">
                  <c:v>2431</c:v>
                </c:pt>
                <c:pt idx="2431">
                  <c:v>2432</c:v>
                </c:pt>
                <c:pt idx="2432">
                  <c:v>2433</c:v>
                </c:pt>
                <c:pt idx="2433">
                  <c:v>2434</c:v>
                </c:pt>
                <c:pt idx="2434">
                  <c:v>2435</c:v>
                </c:pt>
                <c:pt idx="2435">
                  <c:v>2436</c:v>
                </c:pt>
                <c:pt idx="2436">
                  <c:v>2437</c:v>
                </c:pt>
                <c:pt idx="2437">
                  <c:v>2438</c:v>
                </c:pt>
                <c:pt idx="2438">
                  <c:v>2439</c:v>
                </c:pt>
                <c:pt idx="2439">
                  <c:v>2440</c:v>
                </c:pt>
                <c:pt idx="2440">
                  <c:v>2441</c:v>
                </c:pt>
                <c:pt idx="2441">
                  <c:v>2442</c:v>
                </c:pt>
                <c:pt idx="2442">
                  <c:v>2443</c:v>
                </c:pt>
                <c:pt idx="2443">
                  <c:v>2444</c:v>
                </c:pt>
                <c:pt idx="2444">
                  <c:v>2445</c:v>
                </c:pt>
                <c:pt idx="2445">
                  <c:v>2446</c:v>
                </c:pt>
                <c:pt idx="2446">
                  <c:v>2447</c:v>
                </c:pt>
                <c:pt idx="2447">
                  <c:v>2448</c:v>
                </c:pt>
                <c:pt idx="2448">
                  <c:v>2449</c:v>
                </c:pt>
                <c:pt idx="2449">
                  <c:v>2450</c:v>
                </c:pt>
                <c:pt idx="2450">
                  <c:v>2451</c:v>
                </c:pt>
                <c:pt idx="2451">
                  <c:v>2452</c:v>
                </c:pt>
                <c:pt idx="2452">
                  <c:v>2453</c:v>
                </c:pt>
                <c:pt idx="2453">
                  <c:v>2454</c:v>
                </c:pt>
                <c:pt idx="2454">
                  <c:v>2455</c:v>
                </c:pt>
                <c:pt idx="2455">
                  <c:v>2456</c:v>
                </c:pt>
                <c:pt idx="2456">
                  <c:v>2457</c:v>
                </c:pt>
                <c:pt idx="2457">
                  <c:v>2458</c:v>
                </c:pt>
                <c:pt idx="2458">
                  <c:v>2459</c:v>
                </c:pt>
                <c:pt idx="2459">
                  <c:v>2460</c:v>
                </c:pt>
                <c:pt idx="2460">
                  <c:v>2461</c:v>
                </c:pt>
                <c:pt idx="2461">
                  <c:v>2462</c:v>
                </c:pt>
                <c:pt idx="2462">
                  <c:v>2463</c:v>
                </c:pt>
                <c:pt idx="2463">
                  <c:v>2464</c:v>
                </c:pt>
                <c:pt idx="2464">
                  <c:v>2465</c:v>
                </c:pt>
                <c:pt idx="2465">
                  <c:v>2466</c:v>
                </c:pt>
                <c:pt idx="2466">
                  <c:v>2467</c:v>
                </c:pt>
                <c:pt idx="2467">
                  <c:v>2468</c:v>
                </c:pt>
                <c:pt idx="2468">
                  <c:v>2469</c:v>
                </c:pt>
                <c:pt idx="2469">
                  <c:v>2470</c:v>
                </c:pt>
                <c:pt idx="2470">
                  <c:v>2471</c:v>
                </c:pt>
                <c:pt idx="2471">
                  <c:v>2472</c:v>
                </c:pt>
                <c:pt idx="2472">
                  <c:v>2473</c:v>
                </c:pt>
                <c:pt idx="2473">
                  <c:v>2474</c:v>
                </c:pt>
                <c:pt idx="2474">
                  <c:v>2475</c:v>
                </c:pt>
                <c:pt idx="2475">
                  <c:v>2476</c:v>
                </c:pt>
                <c:pt idx="2476">
                  <c:v>2477</c:v>
                </c:pt>
                <c:pt idx="2477">
                  <c:v>2478</c:v>
                </c:pt>
                <c:pt idx="2478">
                  <c:v>2479</c:v>
                </c:pt>
                <c:pt idx="2479">
                  <c:v>2480</c:v>
                </c:pt>
                <c:pt idx="2480">
                  <c:v>2481</c:v>
                </c:pt>
                <c:pt idx="2481">
                  <c:v>2482</c:v>
                </c:pt>
                <c:pt idx="2482">
                  <c:v>2483</c:v>
                </c:pt>
                <c:pt idx="2483">
                  <c:v>2484</c:v>
                </c:pt>
                <c:pt idx="2484">
                  <c:v>2485</c:v>
                </c:pt>
                <c:pt idx="2485">
                  <c:v>2486</c:v>
                </c:pt>
                <c:pt idx="2486">
                  <c:v>2487</c:v>
                </c:pt>
                <c:pt idx="2487">
                  <c:v>2488</c:v>
                </c:pt>
                <c:pt idx="2488">
                  <c:v>2489</c:v>
                </c:pt>
                <c:pt idx="2489">
                  <c:v>2490</c:v>
                </c:pt>
                <c:pt idx="2490">
                  <c:v>2491</c:v>
                </c:pt>
                <c:pt idx="2491">
                  <c:v>2492</c:v>
                </c:pt>
                <c:pt idx="2492">
                  <c:v>2493</c:v>
                </c:pt>
                <c:pt idx="2493">
                  <c:v>2494</c:v>
                </c:pt>
                <c:pt idx="2494">
                  <c:v>2495</c:v>
                </c:pt>
                <c:pt idx="2495">
                  <c:v>2496</c:v>
                </c:pt>
                <c:pt idx="2496">
                  <c:v>2497</c:v>
                </c:pt>
                <c:pt idx="2497">
                  <c:v>2498</c:v>
                </c:pt>
                <c:pt idx="2498">
                  <c:v>2499</c:v>
                </c:pt>
                <c:pt idx="2499">
                  <c:v>2500</c:v>
                </c:pt>
                <c:pt idx="2500">
                  <c:v>2501</c:v>
                </c:pt>
                <c:pt idx="2501">
                  <c:v>2502</c:v>
                </c:pt>
                <c:pt idx="2502">
                  <c:v>2503</c:v>
                </c:pt>
                <c:pt idx="2503">
                  <c:v>2504</c:v>
                </c:pt>
                <c:pt idx="2504">
                  <c:v>2505</c:v>
                </c:pt>
                <c:pt idx="2505">
                  <c:v>2506</c:v>
                </c:pt>
                <c:pt idx="2506">
                  <c:v>2507</c:v>
                </c:pt>
                <c:pt idx="2507">
                  <c:v>2508</c:v>
                </c:pt>
                <c:pt idx="2508">
                  <c:v>2509</c:v>
                </c:pt>
                <c:pt idx="2509">
                  <c:v>2510</c:v>
                </c:pt>
                <c:pt idx="2510">
                  <c:v>2511</c:v>
                </c:pt>
                <c:pt idx="2511">
                  <c:v>2512</c:v>
                </c:pt>
                <c:pt idx="2512">
                  <c:v>2513</c:v>
                </c:pt>
                <c:pt idx="2513">
                  <c:v>2514</c:v>
                </c:pt>
                <c:pt idx="2514">
                  <c:v>2515</c:v>
                </c:pt>
                <c:pt idx="2515">
                  <c:v>2516</c:v>
                </c:pt>
                <c:pt idx="2516">
                  <c:v>2517</c:v>
                </c:pt>
                <c:pt idx="2517">
                  <c:v>2518</c:v>
                </c:pt>
                <c:pt idx="2518">
                  <c:v>2519</c:v>
                </c:pt>
                <c:pt idx="2519">
                  <c:v>2520</c:v>
                </c:pt>
                <c:pt idx="2520">
                  <c:v>2521</c:v>
                </c:pt>
                <c:pt idx="2521">
                  <c:v>2522</c:v>
                </c:pt>
                <c:pt idx="2522">
                  <c:v>2523</c:v>
                </c:pt>
                <c:pt idx="2523">
                  <c:v>2524</c:v>
                </c:pt>
                <c:pt idx="2524">
                  <c:v>2525</c:v>
                </c:pt>
                <c:pt idx="2525">
                  <c:v>2526</c:v>
                </c:pt>
                <c:pt idx="2526">
                  <c:v>2527</c:v>
                </c:pt>
                <c:pt idx="2527">
                  <c:v>2528</c:v>
                </c:pt>
                <c:pt idx="2528">
                  <c:v>2529</c:v>
                </c:pt>
                <c:pt idx="2529">
                  <c:v>2530</c:v>
                </c:pt>
                <c:pt idx="2530">
                  <c:v>2531</c:v>
                </c:pt>
                <c:pt idx="2531">
                  <c:v>2532</c:v>
                </c:pt>
                <c:pt idx="2532">
                  <c:v>2533</c:v>
                </c:pt>
                <c:pt idx="2533">
                  <c:v>2534</c:v>
                </c:pt>
                <c:pt idx="2534">
                  <c:v>2535</c:v>
                </c:pt>
                <c:pt idx="2535">
                  <c:v>2536</c:v>
                </c:pt>
                <c:pt idx="2536">
                  <c:v>2537</c:v>
                </c:pt>
                <c:pt idx="2537">
                  <c:v>2538</c:v>
                </c:pt>
                <c:pt idx="2538">
                  <c:v>2539</c:v>
                </c:pt>
                <c:pt idx="2539">
                  <c:v>2540</c:v>
                </c:pt>
                <c:pt idx="2540">
                  <c:v>2541</c:v>
                </c:pt>
                <c:pt idx="2541">
                  <c:v>2542</c:v>
                </c:pt>
                <c:pt idx="2542">
                  <c:v>2543</c:v>
                </c:pt>
                <c:pt idx="2543">
                  <c:v>2544</c:v>
                </c:pt>
                <c:pt idx="2544">
                  <c:v>2545</c:v>
                </c:pt>
                <c:pt idx="2545">
                  <c:v>2546</c:v>
                </c:pt>
                <c:pt idx="2546">
                  <c:v>2547</c:v>
                </c:pt>
                <c:pt idx="2547">
                  <c:v>2548</c:v>
                </c:pt>
                <c:pt idx="2548">
                  <c:v>2549</c:v>
                </c:pt>
                <c:pt idx="2549">
                  <c:v>2550</c:v>
                </c:pt>
                <c:pt idx="2550">
                  <c:v>2551</c:v>
                </c:pt>
                <c:pt idx="2551">
                  <c:v>2552</c:v>
                </c:pt>
                <c:pt idx="2552">
                  <c:v>2553</c:v>
                </c:pt>
                <c:pt idx="2553">
                  <c:v>2554</c:v>
                </c:pt>
                <c:pt idx="2554">
                  <c:v>2555</c:v>
                </c:pt>
                <c:pt idx="2555">
                  <c:v>2556</c:v>
                </c:pt>
                <c:pt idx="2556">
                  <c:v>2557</c:v>
                </c:pt>
                <c:pt idx="2557">
                  <c:v>2558</c:v>
                </c:pt>
                <c:pt idx="2558">
                  <c:v>2559</c:v>
                </c:pt>
                <c:pt idx="2559">
                  <c:v>2560</c:v>
                </c:pt>
                <c:pt idx="2560">
                  <c:v>2561</c:v>
                </c:pt>
                <c:pt idx="2561">
                  <c:v>2562</c:v>
                </c:pt>
                <c:pt idx="2562">
                  <c:v>2563</c:v>
                </c:pt>
                <c:pt idx="2563">
                  <c:v>2564</c:v>
                </c:pt>
                <c:pt idx="2564">
                  <c:v>2565</c:v>
                </c:pt>
                <c:pt idx="2565">
                  <c:v>2566</c:v>
                </c:pt>
                <c:pt idx="2566">
                  <c:v>2567</c:v>
                </c:pt>
                <c:pt idx="2567">
                  <c:v>2568</c:v>
                </c:pt>
                <c:pt idx="2568">
                  <c:v>2569</c:v>
                </c:pt>
                <c:pt idx="2569">
                  <c:v>2570</c:v>
                </c:pt>
                <c:pt idx="2570">
                  <c:v>2571</c:v>
                </c:pt>
                <c:pt idx="2571">
                  <c:v>2572</c:v>
                </c:pt>
                <c:pt idx="2572">
                  <c:v>2573</c:v>
                </c:pt>
                <c:pt idx="2573">
                  <c:v>2574</c:v>
                </c:pt>
                <c:pt idx="2574">
                  <c:v>2575</c:v>
                </c:pt>
                <c:pt idx="2575">
                  <c:v>2576</c:v>
                </c:pt>
                <c:pt idx="2576">
                  <c:v>2577</c:v>
                </c:pt>
                <c:pt idx="2577">
                  <c:v>2578</c:v>
                </c:pt>
                <c:pt idx="2578">
                  <c:v>2579</c:v>
                </c:pt>
                <c:pt idx="2579">
                  <c:v>2580</c:v>
                </c:pt>
                <c:pt idx="2580">
                  <c:v>2581</c:v>
                </c:pt>
                <c:pt idx="2581">
                  <c:v>2582</c:v>
                </c:pt>
                <c:pt idx="2582">
                  <c:v>2583</c:v>
                </c:pt>
                <c:pt idx="2583">
                  <c:v>2584</c:v>
                </c:pt>
                <c:pt idx="2584">
                  <c:v>2585</c:v>
                </c:pt>
                <c:pt idx="2585">
                  <c:v>2586</c:v>
                </c:pt>
                <c:pt idx="2586">
                  <c:v>2587</c:v>
                </c:pt>
                <c:pt idx="2587">
                  <c:v>2588</c:v>
                </c:pt>
                <c:pt idx="2588">
                  <c:v>2589</c:v>
                </c:pt>
                <c:pt idx="2589">
                  <c:v>2590</c:v>
                </c:pt>
                <c:pt idx="2590">
                  <c:v>2591</c:v>
                </c:pt>
                <c:pt idx="2591">
                  <c:v>2592</c:v>
                </c:pt>
                <c:pt idx="2592">
                  <c:v>2593</c:v>
                </c:pt>
                <c:pt idx="2593">
                  <c:v>2594</c:v>
                </c:pt>
                <c:pt idx="2594">
                  <c:v>2595</c:v>
                </c:pt>
                <c:pt idx="2595">
                  <c:v>2596</c:v>
                </c:pt>
                <c:pt idx="2596">
                  <c:v>2597</c:v>
                </c:pt>
                <c:pt idx="2597">
                  <c:v>2598</c:v>
                </c:pt>
                <c:pt idx="2598">
                  <c:v>2599</c:v>
                </c:pt>
                <c:pt idx="2599">
                  <c:v>2600</c:v>
                </c:pt>
                <c:pt idx="2600">
                  <c:v>2601</c:v>
                </c:pt>
                <c:pt idx="2601">
                  <c:v>2602</c:v>
                </c:pt>
                <c:pt idx="2602">
                  <c:v>2603</c:v>
                </c:pt>
                <c:pt idx="2603">
                  <c:v>2604</c:v>
                </c:pt>
                <c:pt idx="2604">
                  <c:v>2605</c:v>
                </c:pt>
                <c:pt idx="2605">
                  <c:v>2606</c:v>
                </c:pt>
                <c:pt idx="2606">
                  <c:v>2607</c:v>
                </c:pt>
                <c:pt idx="2607">
                  <c:v>2608</c:v>
                </c:pt>
                <c:pt idx="2608">
                  <c:v>2609</c:v>
                </c:pt>
                <c:pt idx="2609">
                  <c:v>2610</c:v>
                </c:pt>
                <c:pt idx="2610">
                  <c:v>2611</c:v>
                </c:pt>
                <c:pt idx="2611">
                  <c:v>2612</c:v>
                </c:pt>
                <c:pt idx="2612">
                  <c:v>2613</c:v>
                </c:pt>
                <c:pt idx="2613">
                  <c:v>2614</c:v>
                </c:pt>
                <c:pt idx="2614">
                  <c:v>2615</c:v>
                </c:pt>
                <c:pt idx="2615">
                  <c:v>2616</c:v>
                </c:pt>
                <c:pt idx="2616">
                  <c:v>2617</c:v>
                </c:pt>
                <c:pt idx="2617">
                  <c:v>2618</c:v>
                </c:pt>
                <c:pt idx="2618">
                  <c:v>2619</c:v>
                </c:pt>
                <c:pt idx="2619">
                  <c:v>2620</c:v>
                </c:pt>
                <c:pt idx="2620">
                  <c:v>2621</c:v>
                </c:pt>
                <c:pt idx="2621">
                  <c:v>2622</c:v>
                </c:pt>
                <c:pt idx="2622">
                  <c:v>2623</c:v>
                </c:pt>
                <c:pt idx="2623">
                  <c:v>2624</c:v>
                </c:pt>
                <c:pt idx="2624">
                  <c:v>2625</c:v>
                </c:pt>
                <c:pt idx="2625">
                  <c:v>2626</c:v>
                </c:pt>
                <c:pt idx="2626">
                  <c:v>2627</c:v>
                </c:pt>
                <c:pt idx="2627">
                  <c:v>2628</c:v>
                </c:pt>
                <c:pt idx="2628">
                  <c:v>2629</c:v>
                </c:pt>
                <c:pt idx="2629">
                  <c:v>2630</c:v>
                </c:pt>
                <c:pt idx="2630">
                  <c:v>2631</c:v>
                </c:pt>
                <c:pt idx="2631">
                  <c:v>2632</c:v>
                </c:pt>
                <c:pt idx="2632">
                  <c:v>2633</c:v>
                </c:pt>
                <c:pt idx="2633">
                  <c:v>2634</c:v>
                </c:pt>
                <c:pt idx="2634">
                  <c:v>2635</c:v>
                </c:pt>
                <c:pt idx="2635">
                  <c:v>2636</c:v>
                </c:pt>
                <c:pt idx="2636">
                  <c:v>2637</c:v>
                </c:pt>
                <c:pt idx="2637">
                  <c:v>2638</c:v>
                </c:pt>
                <c:pt idx="2638">
                  <c:v>2639</c:v>
                </c:pt>
                <c:pt idx="2639">
                  <c:v>2640</c:v>
                </c:pt>
                <c:pt idx="2640">
                  <c:v>2641</c:v>
                </c:pt>
                <c:pt idx="2641">
                  <c:v>2642</c:v>
                </c:pt>
                <c:pt idx="2642">
                  <c:v>2643</c:v>
                </c:pt>
                <c:pt idx="2643">
                  <c:v>2644</c:v>
                </c:pt>
                <c:pt idx="2644">
                  <c:v>2645</c:v>
                </c:pt>
                <c:pt idx="2645">
                  <c:v>2646</c:v>
                </c:pt>
                <c:pt idx="2646">
                  <c:v>2647</c:v>
                </c:pt>
                <c:pt idx="2647">
                  <c:v>2648</c:v>
                </c:pt>
                <c:pt idx="2648">
                  <c:v>2649</c:v>
                </c:pt>
                <c:pt idx="2649">
                  <c:v>2650</c:v>
                </c:pt>
                <c:pt idx="2650">
                  <c:v>2651</c:v>
                </c:pt>
                <c:pt idx="2651">
                  <c:v>2652</c:v>
                </c:pt>
                <c:pt idx="2652">
                  <c:v>2653</c:v>
                </c:pt>
                <c:pt idx="2653">
                  <c:v>2654</c:v>
                </c:pt>
                <c:pt idx="2654">
                  <c:v>2655</c:v>
                </c:pt>
                <c:pt idx="2655">
                  <c:v>2656</c:v>
                </c:pt>
                <c:pt idx="2656">
                  <c:v>2657</c:v>
                </c:pt>
                <c:pt idx="2657">
                  <c:v>2658</c:v>
                </c:pt>
                <c:pt idx="2658">
                  <c:v>2659</c:v>
                </c:pt>
                <c:pt idx="2659">
                  <c:v>2660</c:v>
                </c:pt>
                <c:pt idx="2660">
                  <c:v>2661</c:v>
                </c:pt>
                <c:pt idx="2661">
                  <c:v>2662</c:v>
                </c:pt>
                <c:pt idx="2662">
                  <c:v>2663</c:v>
                </c:pt>
                <c:pt idx="2663">
                  <c:v>2664</c:v>
                </c:pt>
                <c:pt idx="2664">
                  <c:v>2665</c:v>
                </c:pt>
                <c:pt idx="2665">
                  <c:v>2666</c:v>
                </c:pt>
                <c:pt idx="2666">
                  <c:v>2667</c:v>
                </c:pt>
                <c:pt idx="2667">
                  <c:v>2668</c:v>
                </c:pt>
                <c:pt idx="2668">
                  <c:v>2669</c:v>
                </c:pt>
                <c:pt idx="2669">
                  <c:v>2670</c:v>
                </c:pt>
                <c:pt idx="2670">
                  <c:v>2671</c:v>
                </c:pt>
                <c:pt idx="2671">
                  <c:v>2672</c:v>
                </c:pt>
                <c:pt idx="2672">
                  <c:v>2673</c:v>
                </c:pt>
                <c:pt idx="2673">
                  <c:v>2674</c:v>
                </c:pt>
                <c:pt idx="2674">
                  <c:v>2675</c:v>
                </c:pt>
                <c:pt idx="2675">
                  <c:v>2676</c:v>
                </c:pt>
                <c:pt idx="2676">
                  <c:v>2677</c:v>
                </c:pt>
                <c:pt idx="2677">
                  <c:v>2678</c:v>
                </c:pt>
                <c:pt idx="2678">
                  <c:v>2679</c:v>
                </c:pt>
                <c:pt idx="2679">
                  <c:v>2680</c:v>
                </c:pt>
                <c:pt idx="2680">
                  <c:v>2681</c:v>
                </c:pt>
                <c:pt idx="2681">
                  <c:v>2682</c:v>
                </c:pt>
                <c:pt idx="2682">
                  <c:v>2683</c:v>
                </c:pt>
                <c:pt idx="2683">
                  <c:v>2684</c:v>
                </c:pt>
                <c:pt idx="2684">
                  <c:v>2685</c:v>
                </c:pt>
                <c:pt idx="2685">
                  <c:v>2686</c:v>
                </c:pt>
                <c:pt idx="2686">
                  <c:v>2687</c:v>
                </c:pt>
                <c:pt idx="2687">
                  <c:v>2688</c:v>
                </c:pt>
                <c:pt idx="2688">
                  <c:v>2689</c:v>
                </c:pt>
                <c:pt idx="2689">
                  <c:v>2690</c:v>
                </c:pt>
                <c:pt idx="2690">
                  <c:v>2691</c:v>
                </c:pt>
                <c:pt idx="2691">
                  <c:v>2692</c:v>
                </c:pt>
                <c:pt idx="2692">
                  <c:v>2693</c:v>
                </c:pt>
                <c:pt idx="2693">
                  <c:v>2694</c:v>
                </c:pt>
                <c:pt idx="2694">
                  <c:v>2695</c:v>
                </c:pt>
                <c:pt idx="2695">
                  <c:v>2696</c:v>
                </c:pt>
                <c:pt idx="2696">
                  <c:v>2697</c:v>
                </c:pt>
                <c:pt idx="2697">
                  <c:v>2698</c:v>
                </c:pt>
                <c:pt idx="2698">
                  <c:v>2699</c:v>
                </c:pt>
                <c:pt idx="2699">
                  <c:v>2700</c:v>
                </c:pt>
                <c:pt idx="2700">
                  <c:v>2701</c:v>
                </c:pt>
                <c:pt idx="2701">
                  <c:v>2702</c:v>
                </c:pt>
                <c:pt idx="2702">
                  <c:v>2703</c:v>
                </c:pt>
                <c:pt idx="2703">
                  <c:v>2704</c:v>
                </c:pt>
                <c:pt idx="2704">
                  <c:v>2705</c:v>
                </c:pt>
                <c:pt idx="2705">
                  <c:v>2706</c:v>
                </c:pt>
                <c:pt idx="2706">
                  <c:v>2707</c:v>
                </c:pt>
                <c:pt idx="2707">
                  <c:v>2708</c:v>
                </c:pt>
                <c:pt idx="2708">
                  <c:v>2709</c:v>
                </c:pt>
                <c:pt idx="2709">
                  <c:v>2710</c:v>
                </c:pt>
                <c:pt idx="2710">
                  <c:v>2711</c:v>
                </c:pt>
                <c:pt idx="2711">
                  <c:v>2712</c:v>
                </c:pt>
                <c:pt idx="2712">
                  <c:v>2713</c:v>
                </c:pt>
                <c:pt idx="2713">
                  <c:v>2714</c:v>
                </c:pt>
                <c:pt idx="2714">
                  <c:v>2715</c:v>
                </c:pt>
                <c:pt idx="2715">
                  <c:v>2716</c:v>
                </c:pt>
                <c:pt idx="2716">
                  <c:v>2717</c:v>
                </c:pt>
                <c:pt idx="2717">
                  <c:v>2718</c:v>
                </c:pt>
                <c:pt idx="2718">
                  <c:v>2719</c:v>
                </c:pt>
                <c:pt idx="2719">
                  <c:v>2720</c:v>
                </c:pt>
                <c:pt idx="2720">
                  <c:v>2721</c:v>
                </c:pt>
                <c:pt idx="2721">
                  <c:v>2722</c:v>
                </c:pt>
                <c:pt idx="2722">
                  <c:v>2723</c:v>
                </c:pt>
                <c:pt idx="2723">
                  <c:v>2724</c:v>
                </c:pt>
                <c:pt idx="2724">
                  <c:v>2725</c:v>
                </c:pt>
                <c:pt idx="2725">
                  <c:v>2726</c:v>
                </c:pt>
                <c:pt idx="2726">
                  <c:v>2727</c:v>
                </c:pt>
                <c:pt idx="2727">
                  <c:v>2728</c:v>
                </c:pt>
                <c:pt idx="2728">
                  <c:v>2729</c:v>
                </c:pt>
                <c:pt idx="2729">
                  <c:v>2730</c:v>
                </c:pt>
                <c:pt idx="2730">
                  <c:v>2731</c:v>
                </c:pt>
                <c:pt idx="2731">
                  <c:v>2732</c:v>
                </c:pt>
                <c:pt idx="2732">
                  <c:v>2733</c:v>
                </c:pt>
                <c:pt idx="2733">
                  <c:v>2734</c:v>
                </c:pt>
                <c:pt idx="2734">
                  <c:v>2735</c:v>
                </c:pt>
                <c:pt idx="2735">
                  <c:v>2736</c:v>
                </c:pt>
                <c:pt idx="2736">
                  <c:v>2737</c:v>
                </c:pt>
                <c:pt idx="2737">
                  <c:v>2738</c:v>
                </c:pt>
                <c:pt idx="2738">
                  <c:v>2739</c:v>
                </c:pt>
                <c:pt idx="2739">
                  <c:v>2740</c:v>
                </c:pt>
                <c:pt idx="2740">
                  <c:v>2741</c:v>
                </c:pt>
                <c:pt idx="2741">
                  <c:v>2742</c:v>
                </c:pt>
                <c:pt idx="2742">
                  <c:v>2743</c:v>
                </c:pt>
                <c:pt idx="2743">
                  <c:v>2744</c:v>
                </c:pt>
                <c:pt idx="2744">
                  <c:v>2745</c:v>
                </c:pt>
                <c:pt idx="2745">
                  <c:v>2746</c:v>
                </c:pt>
                <c:pt idx="2746">
                  <c:v>2747</c:v>
                </c:pt>
                <c:pt idx="2747">
                  <c:v>2748</c:v>
                </c:pt>
                <c:pt idx="2748">
                  <c:v>2749</c:v>
                </c:pt>
                <c:pt idx="2749">
                  <c:v>2750</c:v>
                </c:pt>
                <c:pt idx="2750">
                  <c:v>2751</c:v>
                </c:pt>
                <c:pt idx="2751">
                  <c:v>2752</c:v>
                </c:pt>
                <c:pt idx="2752">
                  <c:v>2753</c:v>
                </c:pt>
                <c:pt idx="2753">
                  <c:v>2754</c:v>
                </c:pt>
                <c:pt idx="2754">
                  <c:v>2755</c:v>
                </c:pt>
                <c:pt idx="2755">
                  <c:v>2756</c:v>
                </c:pt>
                <c:pt idx="2756">
                  <c:v>2757</c:v>
                </c:pt>
                <c:pt idx="2757">
                  <c:v>2758</c:v>
                </c:pt>
                <c:pt idx="2758">
                  <c:v>2759</c:v>
                </c:pt>
                <c:pt idx="2759">
                  <c:v>2760</c:v>
                </c:pt>
                <c:pt idx="2760">
                  <c:v>2761</c:v>
                </c:pt>
                <c:pt idx="2761">
                  <c:v>2762</c:v>
                </c:pt>
                <c:pt idx="2762">
                  <c:v>2763</c:v>
                </c:pt>
                <c:pt idx="2763">
                  <c:v>2764</c:v>
                </c:pt>
                <c:pt idx="2764">
                  <c:v>2765</c:v>
                </c:pt>
                <c:pt idx="2765">
                  <c:v>2766</c:v>
                </c:pt>
                <c:pt idx="2766">
                  <c:v>2767</c:v>
                </c:pt>
                <c:pt idx="2767">
                  <c:v>2768</c:v>
                </c:pt>
                <c:pt idx="2768">
                  <c:v>2769</c:v>
                </c:pt>
                <c:pt idx="2769">
                  <c:v>2770</c:v>
                </c:pt>
                <c:pt idx="2770">
                  <c:v>2771</c:v>
                </c:pt>
                <c:pt idx="2771">
                  <c:v>2772</c:v>
                </c:pt>
                <c:pt idx="2772">
                  <c:v>2773</c:v>
                </c:pt>
                <c:pt idx="2773">
                  <c:v>2774</c:v>
                </c:pt>
                <c:pt idx="2774">
                  <c:v>2775</c:v>
                </c:pt>
                <c:pt idx="2775">
                  <c:v>2776</c:v>
                </c:pt>
                <c:pt idx="2776">
                  <c:v>2777</c:v>
                </c:pt>
                <c:pt idx="2777">
                  <c:v>2778</c:v>
                </c:pt>
                <c:pt idx="2778">
                  <c:v>2779</c:v>
                </c:pt>
                <c:pt idx="2779">
                  <c:v>2780</c:v>
                </c:pt>
                <c:pt idx="2780">
                  <c:v>2781</c:v>
                </c:pt>
                <c:pt idx="2781">
                  <c:v>2782</c:v>
                </c:pt>
                <c:pt idx="2782">
                  <c:v>2783</c:v>
                </c:pt>
                <c:pt idx="2783">
                  <c:v>2784</c:v>
                </c:pt>
                <c:pt idx="2784">
                  <c:v>2785</c:v>
                </c:pt>
                <c:pt idx="2785">
                  <c:v>2786</c:v>
                </c:pt>
                <c:pt idx="2786">
                  <c:v>2787</c:v>
                </c:pt>
                <c:pt idx="2787">
                  <c:v>2788</c:v>
                </c:pt>
                <c:pt idx="2788">
                  <c:v>2789</c:v>
                </c:pt>
                <c:pt idx="2789">
                  <c:v>2790</c:v>
                </c:pt>
                <c:pt idx="2790">
                  <c:v>2791</c:v>
                </c:pt>
                <c:pt idx="2791">
                  <c:v>2792</c:v>
                </c:pt>
                <c:pt idx="2792">
                  <c:v>2793</c:v>
                </c:pt>
                <c:pt idx="2793">
                  <c:v>2794</c:v>
                </c:pt>
                <c:pt idx="2794">
                  <c:v>2795</c:v>
                </c:pt>
                <c:pt idx="2795">
                  <c:v>2796</c:v>
                </c:pt>
                <c:pt idx="2796">
                  <c:v>2797</c:v>
                </c:pt>
                <c:pt idx="2797">
                  <c:v>2798</c:v>
                </c:pt>
                <c:pt idx="2798">
                  <c:v>2799</c:v>
                </c:pt>
                <c:pt idx="2799">
                  <c:v>2800</c:v>
                </c:pt>
                <c:pt idx="2800">
                  <c:v>2801</c:v>
                </c:pt>
                <c:pt idx="2801">
                  <c:v>2802</c:v>
                </c:pt>
                <c:pt idx="2802">
                  <c:v>2803</c:v>
                </c:pt>
                <c:pt idx="2803">
                  <c:v>2804</c:v>
                </c:pt>
                <c:pt idx="2804">
                  <c:v>2805</c:v>
                </c:pt>
                <c:pt idx="2805">
                  <c:v>2806</c:v>
                </c:pt>
                <c:pt idx="2806">
                  <c:v>2807</c:v>
                </c:pt>
                <c:pt idx="2807">
                  <c:v>2808</c:v>
                </c:pt>
                <c:pt idx="2808">
                  <c:v>2809</c:v>
                </c:pt>
                <c:pt idx="2809">
                  <c:v>2810</c:v>
                </c:pt>
                <c:pt idx="2810">
                  <c:v>2811</c:v>
                </c:pt>
                <c:pt idx="2811">
                  <c:v>2812</c:v>
                </c:pt>
                <c:pt idx="2812">
                  <c:v>2813</c:v>
                </c:pt>
                <c:pt idx="2813">
                  <c:v>2814</c:v>
                </c:pt>
                <c:pt idx="2814">
                  <c:v>2815</c:v>
                </c:pt>
                <c:pt idx="2815">
                  <c:v>2816</c:v>
                </c:pt>
                <c:pt idx="2816">
                  <c:v>2817</c:v>
                </c:pt>
                <c:pt idx="2817">
                  <c:v>2818</c:v>
                </c:pt>
                <c:pt idx="2818">
                  <c:v>2819</c:v>
                </c:pt>
                <c:pt idx="2819">
                  <c:v>2820</c:v>
                </c:pt>
                <c:pt idx="2820">
                  <c:v>2821</c:v>
                </c:pt>
                <c:pt idx="2821">
                  <c:v>2822</c:v>
                </c:pt>
                <c:pt idx="2822">
                  <c:v>2823</c:v>
                </c:pt>
                <c:pt idx="2823">
                  <c:v>2824</c:v>
                </c:pt>
                <c:pt idx="2824">
                  <c:v>2825</c:v>
                </c:pt>
                <c:pt idx="2825">
                  <c:v>2826</c:v>
                </c:pt>
                <c:pt idx="2826">
                  <c:v>2827</c:v>
                </c:pt>
                <c:pt idx="2827">
                  <c:v>2828</c:v>
                </c:pt>
                <c:pt idx="2828">
                  <c:v>2829</c:v>
                </c:pt>
                <c:pt idx="2829">
                  <c:v>2830</c:v>
                </c:pt>
                <c:pt idx="2830">
                  <c:v>2831</c:v>
                </c:pt>
                <c:pt idx="2831">
                  <c:v>2832</c:v>
                </c:pt>
                <c:pt idx="2832">
                  <c:v>2833</c:v>
                </c:pt>
                <c:pt idx="2833">
                  <c:v>2834</c:v>
                </c:pt>
                <c:pt idx="2834">
                  <c:v>2835</c:v>
                </c:pt>
                <c:pt idx="2835">
                  <c:v>2836</c:v>
                </c:pt>
                <c:pt idx="2836">
                  <c:v>2837</c:v>
                </c:pt>
                <c:pt idx="2837">
                  <c:v>2838</c:v>
                </c:pt>
                <c:pt idx="2838">
                  <c:v>2839</c:v>
                </c:pt>
                <c:pt idx="2839">
                  <c:v>2840</c:v>
                </c:pt>
                <c:pt idx="2840">
                  <c:v>2841</c:v>
                </c:pt>
                <c:pt idx="2841">
                  <c:v>2842</c:v>
                </c:pt>
                <c:pt idx="2842">
                  <c:v>2843</c:v>
                </c:pt>
                <c:pt idx="2843">
                  <c:v>2844</c:v>
                </c:pt>
                <c:pt idx="2844">
                  <c:v>2845</c:v>
                </c:pt>
                <c:pt idx="2845">
                  <c:v>2846</c:v>
                </c:pt>
                <c:pt idx="2846">
                  <c:v>2847</c:v>
                </c:pt>
                <c:pt idx="2847">
                  <c:v>2848</c:v>
                </c:pt>
                <c:pt idx="2848">
                  <c:v>2849</c:v>
                </c:pt>
                <c:pt idx="2849">
                  <c:v>2850</c:v>
                </c:pt>
                <c:pt idx="2850">
                  <c:v>2851</c:v>
                </c:pt>
                <c:pt idx="2851">
                  <c:v>2852</c:v>
                </c:pt>
                <c:pt idx="2852">
                  <c:v>2853</c:v>
                </c:pt>
                <c:pt idx="2853">
                  <c:v>2854</c:v>
                </c:pt>
                <c:pt idx="2854">
                  <c:v>2855</c:v>
                </c:pt>
                <c:pt idx="2855">
                  <c:v>2856</c:v>
                </c:pt>
                <c:pt idx="2856">
                  <c:v>2857</c:v>
                </c:pt>
                <c:pt idx="2857">
                  <c:v>2858</c:v>
                </c:pt>
                <c:pt idx="2858">
                  <c:v>2859</c:v>
                </c:pt>
                <c:pt idx="2859">
                  <c:v>2860</c:v>
                </c:pt>
                <c:pt idx="2860">
                  <c:v>2861</c:v>
                </c:pt>
                <c:pt idx="2861">
                  <c:v>2862</c:v>
                </c:pt>
                <c:pt idx="2862">
                  <c:v>2863</c:v>
                </c:pt>
                <c:pt idx="2863">
                  <c:v>2864</c:v>
                </c:pt>
                <c:pt idx="2864">
                  <c:v>2865</c:v>
                </c:pt>
                <c:pt idx="2865">
                  <c:v>2866</c:v>
                </c:pt>
                <c:pt idx="2866">
                  <c:v>2867</c:v>
                </c:pt>
                <c:pt idx="2867">
                  <c:v>2868</c:v>
                </c:pt>
                <c:pt idx="2868">
                  <c:v>2869</c:v>
                </c:pt>
                <c:pt idx="2869">
                  <c:v>2870</c:v>
                </c:pt>
                <c:pt idx="2870">
                  <c:v>2871</c:v>
                </c:pt>
                <c:pt idx="2871">
                  <c:v>2872</c:v>
                </c:pt>
                <c:pt idx="2872">
                  <c:v>2873</c:v>
                </c:pt>
                <c:pt idx="2873">
                  <c:v>2874</c:v>
                </c:pt>
                <c:pt idx="2874">
                  <c:v>2875</c:v>
                </c:pt>
                <c:pt idx="2875">
                  <c:v>2876</c:v>
                </c:pt>
                <c:pt idx="2876">
                  <c:v>2877</c:v>
                </c:pt>
                <c:pt idx="2877">
                  <c:v>2878</c:v>
                </c:pt>
                <c:pt idx="2878">
                  <c:v>2879</c:v>
                </c:pt>
                <c:pt idx="2879">
                  <c:v>2880</c:v>
                </c:pt>
                <c:pt idx="2880">
                  <c:v>2881</c:v>
                </c:pt>
                <c:pt idx="2881">
                  <c:v>2882</c:v>
                </c:pt>
                <c:pt idx="2882">
                  <c:v>2883</c:v>
                </c:pt>
                <c:pt idx="2883">
                  <c:v>2884</c:v>
                </c:pt>
                <c:pt idx="2884">
                  <c:v>2885</c:v>
                </c:pt>
                <c:pt idx="2885">
                  <c:v>2886</c:v>
                </c:pt>
                <c:pt idx="2886">
                  <c:v>2887</c:v>
                </c:pt>
                <c:pt idx="2887">
                  <c:v>2888</c:v>
                </c:pt>
                <c:pt idx="2888">
                  <c:v>2889</c:v>
                </c:pt>
                <c:pt idx="2889">
                  <c:v>2890</c:v>
                </c:pt>
                <c:pt idx="2890">
                  <c:v>2891</c:v>
                </c:pt>
                <c:pt idx="2891">
                  <c:v>2892</c:v>
                </c:pt>
                <c:pt idx="2892">
                  <c:v>2893</c:v>
                </c:pt>
                <c:pt idx="2893">
                  <c:v>2894</c:v>
                </c:pt>
                <c:pt idx="2894">
                  <c:v>2895</c:v>
                </c:pt>
                <c:pt idx="2895">
                  <c:v>2896</c:v>
                </c:pt>
                <c:pt idx="2896">
                  <c:v>2897</c:v>
                </c:pt>
                <c:pt idx="2897">
                  <c:v>2898</c:v>
                </c:pt>
                <c:pt idx="2898">
                  <c:v>2899</c:v>
                </c:pt>
                <c:pt idx="2899">
                  <c:v>2900</c:v>
                </c:pt>
                <c:pt idx="2900">
                  <c:v>2901</c:v>
                </c:pt>
                <c:pt idx="2901">
                  <c:v>2902</c:v>
                </c:pt>
                <c:pt idx="2902">
                  <c:v>2903</c:v>
                </c:pt>
                <c:pt idx="2903">
                  <c:v>2904</c:v>
                </c:pt>
                <c:pt idx="2904">
                  <c:v>2905</c:v>
                </c:pt>
                <c:pt idx="2905">
                  <c:v>2906</c:v>
                </c:pt>
                <c:pt idx="2906">
                  <c:v>2907</c:v>
                </c:pt>
                <c:pt idx="2907">
                  <c:v>2908</c:v>
                </c:pt>
                <c:pt idx="2908">
                  <c:v>2909</c:v>
                </c:pt>
                <c:pt idx="2909">
                  <c:v>2910</c:v>
                </c:pt>
                <c:pt idx="2910">
                  <c:v>2911</c:v>
                </c:pt>
                <c:pt idx="2911">
                  <c:v>2912</c:v>
                </c:pt>
                <c:pt idx="2912">
                  <c:v>2913</c:v>
                </c:pt>
                <c:pt idx="2913">
                  <c:v>2914</c:v>
                </c:pt>
                <c:pt idx="2914">
                  <c:v>2915</c:v>
                </c:pt>
                <c:pt idx="2915">
                  <c:v>2916</c:v>
                </c:pt>
                <c:pt idx="2916">
                  <c:v>2917</c:v>
                </c:pt>
                <c:pt idx="2917">
                  <c:v>2918</c:v>
                </c:pt>
                <c:pt idx="2918">
                  <c:v>2919</c:v>
                </c:pt>
                <c:pt idx="2919">
                  <c:v>2920</c:v>
                </c:pt>
                <c:pt idx="2920">
                  <c:v>2921</c:v>
                </c:pt>
                <c:pt idx="2921">
                  <c:v>2922</c:v>
                </c:pt>
                <c:pt idx="2922">
                  <c:v>2923</c:v>
                </c:pt>
                <c:pt idx="2923">
                  <c:v>2924</c:v>
                </c:pt>
                <c:pt idx="2924">
                  <c:v>2925</c:v>
                </c:pt>
                <c:pt idx="2925">
                  <c:v>2926</c:v>
                </c:pt>
                <c:pt idx="2926">
                  <c:v>2927</c:v>
                </c:pt>
                <c:pt idx="2927">
                  <c:v>2928</c:v>
                </c:pt>
                <c:pt idx="2928">
                  <c:v>2929</c:v>
                </c:pt>
                <c:pt idx="2929">
                  <c:v>2930</c:v>
                </c:pt>
                <c:pt idx="2930">
                  <c:v>2931</c:v>
                </c:pt>
                <c:pt idx="2931">
                  <c:v>2932</c:v>
                </c:pt>
                <c:pt idx="2932">
                  <c:v>2933</c:v>
                </c:pt>
                <c:pt idx="2933">
                  <c:v>2934</c:v>
                </c:pt>
                <c:pt idx="2934">
                  <c:v>2935</c:v>
                </c:pt>
                <c:pt idx="2935">
                  <c:v>2936</c:v>
                </c:pt>
                <c:pt idx="2936">
                  <c:v>2937</c:v>
                </c:pt>
                <c:pt idx="2937">
                  <c:v>2938</c:v>
                </c:pt>
                <c:pt idx="2938">
                  <c:v>2939</c:v>
                </c:pt>
                <c:pt idx="2939">
                  <c:v>2940</c:v>
                </c:pt>
                <c:pt idx="2940">
                  <c:v>2941</c:v>
                </c:pt>
                <c:pt idx="2941">
                  <c:v>2942</c:v>
                </c:pt>
                <c:pt idx="2942">
                  <c:v>2943</c:v>
                </c:pt>
                <c:pt idx="2943">
                  <c:v>2944</c:v>
                </c:pt>
                <c:pt idx="2944">
                  <c:v>2945</c:v>
                </c:pt>
                <c:pt idx="2945">
                  <c:v>2946</c:v>
                </c:pt>
                <c:pt idx="2946">
                  <c:v>2947</c:v>
                </c:pt>
                <c:pt idx="2947">
                  <c:v>2948</c:v>
                </c:pt>
                <c:pt idx="2948">
                  <c:v>2949</c:v>
                </c:pt>
                <c:pt idx="2949">
                  <c:v>2950</c:v>
                </c:pt>
                <c:pt idx="2950">
                  <c:v>2951</c:v>
                </c:pt>
                <c:pt idx="2951">
                  <c:v>2952</c:v>
                </c:pt>
                <c:pt idx="2952">
                  <c:v>2953</c:v>
                </c:pt>
                <c:pt idx="2953">
                  <c:v>2954</c:v>
                </c:pt>
                <c:pt idx="2954">
                  <c:v>2955</c:v>
                </c:pt>
                <c:pt idx="2955">
                  <c:v>2956</c:v>
                </c:pt>
                <c:pt idx="2956">
                  <c:v>2957</c:v>
                </c:pt>
                <c:pt idx="2957">
                  <c:v>2958</c:v>
                </c:pt>
                <c:pt idx="2958">
                  <c:v>2959</c:v>
                </c:pt>
                <c:pt idx="2959">
                  <c:v>2960</c:v>
                </c:pt>
                <c:pt idx="2960">
                  <c:v>2961</c:v>
                </c:pt>
                <c:pt idx="2961">
                  <c:v>2962</c:v>
                </c:pt>
                <c:pt idx="2962">
                  <c:v>2963</c:v>
                </c:pt>
                <c:pt idx="2963">
                  <c:v>2964</c:v>
                </c:pt>
                <c:pt idx="2964">
                  <c:v>2965</c:v>
                </c:pt>
                <c:pt idx="2965">
                  <c:v>2966</c:v>
                </c:pt>
                <c:pt idx="2966">
                  <c:v>2967</c:v>
                </c:pt>
                <c:pt idx="2967">
                  <c:v>2968</c:v>
                </c:pt>
                <c:pt idx="2968">
                  <c:v>2969</c:v>
                </c:pt>
                <c:pt idx="2969">
                  <c:v>2970</c:v>
                </c:pt>
                <c:pt idx="2970">
                  <c:v>2971</c:v>
                </c:pt>
                <c:pt idx="2971">
                  <c:v>2972</c:v>
                </c:pt>
                <c:pt idx="2972">
                  <c:v>2973</c:v>
                </c:pt>
                <c:pt idx="2973">
                  <c:v>2974</c:v>
                </c:pt>
                <c:pt idx="2974">
                  <c:v>2975</c:v>
                </c:pt>
                <c:pt idx="2975">
                  <c:v>2976</c:v>
                </c:pt>
                <c:pt idx="2976">
                  <c:v>2977</c:v>
                </c:pt>
                <c:pt idx="2977">
                  <c:v>2978</c:v>
                </c:pt>
                <c:pt idx="2978">
                  <c:v>2979</c:v>
                </c:pt>
                <c:pt idx="2979">
                  <c:v>2980</c:v>
                </c:pt>
                <c:pt idx="2980">
                  <c:v>2981</c:v>
                </c:pt>
                <c:pt idx="2981">
                  <c:v>2982</c:v>
                </c:pt>
                <c:pt idx="2982">
                  <c:v>2983</c:v>
                </c:pt>
                <c:pt idx="2983">
                  <c:v>2984</c:v>
                </c:pt>
                <c:pt idx="2984">
                  <c:v>2985</c:v>
                </c:pt>
                <c:pt idx="2985">
                  <c:v>2986</c:v>
                </c:pt>
                <c:pt idx="2986">
                  <c:v>2987</c:v>
                </c:pt>
                <c:pt idx="2987">
                  <c:v>2988</c:v>
                </c:pt>
                <c:pt idx="2988">
                  <c:v>2989</c:v>
                </c:pt>
                <c:pt idx="2989">
                  <c:v>2990</c:v>
                </c:pt>
                <c:pt idx="2990">
                  <c:v>2991</c:v>
                </c:pt>
                <c:pt idx="2991">
                  <c:v>2992</c:v>
                </c:pt>
                <c:pt idx="2992">
                  <c:v>2993</c:v>
                </c:pt>
                <c:pt idx="2993">
                  <c:v>2994</c:v>
                </c:pt>
                <c:pt idx="2994">
                  <c:v>2995</c:v>
                </c:pt>
                <c:pt idx="2995">
                  <c:v>2996</c:v>
                </c:pt>
                <c:pt idx="2996">
                  <c:v>2997</c:v>
                </c:pt>
                <c:pt idx="2997">
                  <c:v>2998</c:v>
                </c:pt>
                <c:pt idx="2998">
                  <c:v>2999</c:v>
                </c:pt>
                <c:pt idx="2999">
                  <c:v>3000</c:v>
                </c:pt>
                <c:pt idx="3000">
                  <c:v>3001</c:v>
                </c:pt>
                <c:pt idx="3001">
                  <c:v>3002</c:v>
                </c:pt>
                <c:pt idx="3002">
                  <c:v>3003</c:v>
                </c:pt>
                <c:pt idx="3003">
                  <c:v>3004</c:v>
                </c:pt>
                <c:pt idx="3004">
                  <c:v>3005</c:v>
                </c:pt>
                <c:pt idx="3005">
                  <c:v>3006</c:v>
                </c:pt>
                <c:pt idx="3006">
                  <c:v>3007</c:v>
                </c:pt>
                <c:pt idx="3007">
                  <c:v>3008</c:v>
                </c:pt>
                <c:pt idx="3008">
                  <c:v>3009</c:v>
                </c:pt>
                <c:pt idx="3009">
                  <c:v>3010</c:v>
                </c:pt>
                <c:pt idx="3010">
                  <c:v>3011</c:v>
                </c:pt>
                <c:pt idx="3011">
                  <c:v>3012</c:v>
                </c:pt>
                <c:pt idx="3012">
                  <c:v>3013</c:v>
                </c:pt>
                <c:pt idx="3013">
                  <c:v>3014</c:v>
                </c:pt>
                <c:pt idx="3014">
                  <c:v>3015</c:v>
                </c:pt>
                <c:pt idx="3015">
                  <c:v>3016</c:v>
                </c:pt>
                <c:pt idx="3016">
                  <c:v>3017</c:v>
                </c:pt>
                <c:pt idx="3017">
                  <c:v>3018</c:v>
                </c:pt>
                <c:pt idx="3018">
                  <c:v>3019</c:v>
                </c:pt>
                <c:pt idx="3019">
                  <c:v>3020</c:v>
                </c:pt>
                <c:pt idx="3020">
                  <c:v>3021</c:v>
                </c:pt>
                <c:pt idx="3021">
                  <c:v>3022</c:v>
                </c:pt>
                <c:pt idx="3022">
                  <c:v>3023</c:v>
                </c:pt>
                <c:pt idx="3023">
                  <c:v>3024</c:v>
                </c:pt>
                <c:pt idx="3024">
                  <c:v>3025</c:v>
                </c:pt>
                <c:pt idx="3025">
                  <c:v>3026</c:v>
                </c:pt>
                <c:pt idx="3026">
                  <c:v>3027</c:v>
                </c:pt>
                <c:pt idx="3027">
                  <c:v>3028</c:v>
                </c:pt>
                <c:pt idx="3028">
                  <c:v>3029</c:v>
                </c:pt>
                <c:pt idx="3029">
                  <c:v>3030</c:v>
                </c:pt>
                <c:pt idx="3030">
                  <c:v>3031</c:v>
                </c:pt>
                <c:pt idx="3031">
                  <c:v>3032</c:v>
                </c:pt>
                <c:pt idx="3032">
                  <c:v>3033</c:v>
                </c:pt>
                <c:pt idx="3033">
                  <c:v>3034</c:v>
                </c:pt>
                <c:pt idx="3034">
                  <c:v>3035</c:v>
                </c:pt>
                <c:pt idx="3035">
                  <c:v>3036</c:v>
                </c:pt>
                <c:pt idx="3036">
                  <c:v>3037</c:v>
                </c:pt>
                <c:pt idx="3037">
                  <c:v>3038</c:v>
                </c:pt>
                <c:pt idx="3038">
                  <c:v>3039</c:v>
                </c:pt>
                <c:pt idx="3039">
                  <c:v>3040</c:v>
                </c:pt>
                <c:pt idx="3040">
                  <c:v>3041</c:v>
                </c:pt>
                <c:pt idx="3041">
                  <c:v>3042</c:v>
                </c:pt>
                <c:pt idx="3042">
                  <c:v>3043</c:v>
                </c:pt>
                <c:pt idx="3043">
                  <c:v>3044</c:v>
                </c:pt>
                <c:pt idx="3044">
                  <c:v>3045</c:v>
                </c:pt>
                <c:pt idx="3045">
                  <c:v>3046</c:v>
                </c:pt>
                <c:pt idx="3046">
                  <c:v>3047</c:v>
                </c:pt>
                <c:pt idx="3047">
                  <c:v>3048</c:v>
                </c:pt>
                <c:pt idx="3048">
                  <c:v>3049</c:v>
                </c:pt>
                <c:pt idx="3049">
                  <c:v>3050</c:v>
                </c:pt>
                <c:pt idx="3050">
                  <c:v>3051</c:v>
                </c:pt>
                <c:pt idx="3051">
                  <c:v>3052</c:v>
                </c:pt>
                <c:pt idx="3052">
                  <c:v>3053</c:v>
                </c:pt>
                <c:pt idx="3053">
                  <c:v>3054</c:v>
                </c:pt>
                <c:pt idx="3054">
                  <c:v>3055</c:v>
                </c:pt>
                <c:pt idx="3055">
                  <c:v>3056</c:v>
                </c:pt>
                <c:pt idx="3056">
                  <c:v>3057</c:v>
                </c:pt>
                <c:pt idx="3057">
                  <c:v>3058</c:v>
                </c:pt>
                <c:pt idx="3058">
                  <c:v>3059</c:v>
                </c:pt>
                <c:pt idx="3059">
                  <c:v>3060</c:v>
                </c:pt>
                <c:pt idx="3060">
                  <c:v>3061</c:v>
                </c:pt>
                <c:pt idx="3061">
                  <c:v>3062</c:v>
                </c:pt>
                <c:pt idx="3062">
                  <c:v>3063</c:v>
                </c:pt>
                <c:pt idx="3063">
                  <c:v>3064</c:v>
                </c:pt>
                <c:pt idx="3064">
                  <c:v>3065</c:v>
                </c:pt>
                <c:pt idx="3065">
                  <c:v>3066</c:v>
                </c:pt>
                <c:pt idx="3066">
                  <c:v>3067</c:v>
                </c:pt>
                <c:pt idx="3067">
                  <c:v>3068</c:v>
                </c:pt>
                <c:pt idx="3068">
                  <c:v>3069</c:v>
                </c:pt>
                <c:pt idx="3069">
                  <c:v>3070</c:v>
                </c:pt>
                <c:pt idx="3070">
                  <c:v>3071</c:v>
                </c:pt>
                <c:pt idx="3071">
                  <c:v>3072</c:v>
                </c:pt>
                <c:pt idx="3072">
                  <c:v>3073</c:v>
                </c:pt>
                <c:pt idx="3073">
                  <c:v>3074</c:v>
                </c:pt>
                <c:pt idx="3074">
                  <c:v>3075</c:v>
                </c:pt>
                <c:pt idx="3075">
                  <c:v>3076</c:v>
                </c:pt>
                <c:pt idx="3076">
                  <c:v>3077</c:v>
                </c:pt>
                <c:pt idx="3077">
                  <c:v>3078</c:v>
                </c:pt>
                <c:pt idx="3078">
                  <c:v>3079</c:v>
                </c:pt>
                <c:pt idx="3079">
                  <c:v>3080</c:v>
                </c:pt>
                <c:pt idx="3080">
                  <c:v>3081</c:v>
                </c:pt>
                <c:pt idx="3081">
                  <c:v>3082</c:v>
                </c:pt>
                <c:pt idx="3082">
                  <c:v>3083</c:v>
                </c:pt>
                <c:pt idx="3083">
                  <c:v>3084</c:v>
                </c:pt>
                <c:pt idx="3084">
                  <c:v>3085</c:v>
                </c:pt>
                <c:pt idx="3085">
                  <c:v>3086</c:v>
                </c:pt>
                <c:pt idx="3086">
                  <c:v>3087</c:v>
                </c:pt>
                <c:pt idx="3087">
                  <c:v>3088</c:v>
                </c:pt>
                <c:pt idx="3088">
                  <c:v>3089</c:v>
                </c:pt>
                <c:pt idx="3089">
                  <c:v>3090</c:v>
                </c:pt>
                <c:pt idx="3090">
                  <c:v>3091</c:v>
                </c:pt>
                <c:pt idx="3091">
                  <c:v>3092</c:v>
                </c:pt>
                <c:pt idx="3092">
                  <c:v>3093</c:v>
                </c:pt>
                <c:pt idx="3093">
                  <c:v>3094</c:v>
                </c:pt>
                <c:pt idx="3094">
                  <c:v>3095</c:v>
                </c:pt>
                <c:pt idx="3095">
                  <c:v>3096</c:v>
                </c:pt>
                <c:pt idx="3096">
                  <c:v>3097</c:v>
                </c:pt>
                <c:pt idx="3097">
                  <c:v>3098</c:v>
                </c:pt>
                <c:pt idx="3098">
                  <c:v>3099</c:v>
                </c:pt>
                <c:pt idx="3099">
                  <c:v>3100</c:v>
                </c:pt>
                <c:pt idx="3100">
                  <c:v>3101</c:v>
                </c:pt>
                <c:pt idx="3101">
                  <c:v>3102</c:v>
                </c:pt>
                <c:pt idx="3102">
                  <c:v>3103</c:v>
                </c:pt>
                <c:pt idx="3103">
                  <c:v>3104</c:v>
                </c:pt>
                <c:pt idx="3104">
                  <c:v>3105</c:v>
                </c:pt>
                <c:pt idx="3105">
                  <c:v>3106</c:v>
                </c:pt>
                <c:pt idx="3106">
                  <c:v>3107</c:v>
                </c:pt>
                <c:pt idx="3107">
                  <c:v>3108</c:v>
                </c:pt>
                <c:pt idx="3108">
                  <c:v>3109</c:v>
                </c:pt>
                <c:pt idx="3109">
                  <c:v>3110</c:v>
                </c:pt>
                <c:pt idx="3110">
                  <c:v>3111</c:v>
                </c:pt>
                <c:pt idx="3111">
                  <c:v>3112</c:v>
                </c:pt>
                <c:pt idx="3112">
                  <c:v>3113</c:v>
                </c:pt>
                <c:pt idx="3113">
                  <c:v>3114</c:v>
                </c:pt>
                <c:pt idx="3114">
                  <c:v>3115</c:v>
                </c:pt>
                <c:pt idx="3115">
                  <c:v>3116</c:v>
                </c:pt>
                <c:pt idx="3116">
                  <c:v>3117</c:v>
                </c:pt>
                <c:pt idx="3117">
                  <c:v>3118</c:v>
                </c:pt>
                <c:pt idx="3118">
                  <c:v>3119</c:v>
                </c:pt>
                <c:pt idx="3119">
                  <c:v>3120</c:v>
                </c:pt>
                <c:pt idx="3120">
                  <c:v>3121</c:v>
                </c:pt>
                <c:pt idx="3121">
                  <c:v>3122</c:v>
                </c:pt>
                <c:pt idx="3122">
                  <c:v>3123</c:v>
                </c:pt>
                <c:pt idx="3123">
                  <c:v>3124</c:v>
                </c:pt>
                <c:pt idx="3124">
                  <c:v>3125</c:v>
                </c:pt>
                <c:pt idx="3125">
                  <c:v>3126</c:v>
                </c:pt>
                <c:pt idx="3126">
                  <c:v>3127</c:v>
                </c:pt>
                <c:pt idx="3127">
                  <c:v>3128</c:v>
                </c:pt>
                <c:pt idx="3128">
                  <c:v>3129</c:v>
                </c:pt>
                <c:pt idx="3129">
                  <c:v>3130</c:v>
                </c:pt>
                <c:pt idx="3130">
                  <c:v>3131</c:v>
                </c:pt>
                <c:pt idx="3131">
                  <c:v>3132</c:v>
                </c:pt>
                <c:pt idx="3132">
                  <c:v>3133</c:v>
                </c:pt>
                <c:pt idx="3133">
                  <c:v>3134</c:v>
                </c:pt>
                <c:pt idx="3134">
                  <c:v>3135</c:v>
                </c:pt>
                <c:pt idx="3135">
                  <c:v>3136</c:v>
                </c:pt>
                <c:pt idx="3136">
                  <c:v>3137</c:v>
                </c:pt>
                <c:pt idx="3137">
                  <c:v>3138</c:v>
                </c:pt>
                <c:pt idx="3138">
                  <c:v>3139</c:v>
                </c:pt>
                <c:pt idx="3139">
                  <c:v>3140</c:v>
                </c:pt>
                <c:pt idx="3140">
                  <c:v>3141</c:v>
                </c:pt>
                <c:pt idx="3141">
                  <c:v>3142</c:v>
                </c:pt>
                <c:pt idx="3142">
                  <c:v>3143</c:v>
                </c:pt>
                <c:pt idx="3143">
                  <c:v>3144</c:v>
                </c:pt>
                <c:pt idx="3144">
                  <c:v>3145</c:v>
                </c:pt>
                <c:pt idx="3145">
                  <c:v>3146</c:v>
                </c:pt>
                <c:pt idx="3146">
                  <c:v>3147</c:v>
                </c:pt>
                <c:pt idx="3147">
                  <c:v>3148</c:v>
                </c:pt>
                <c:pt idx="3148">
                  <c:v>3149</c:v>
                </c:pt>
                <c:pt idx="3149">
                  <c:v>3150</c:v>
                </c:pt>
                <c:pt idx="3150">
                  <c:v>3151</c:v>
                </c:pt>
                <c:pt idx="3151">
                  <c:v>3152</c:v>
                </c:pt>
                <c:pt idx="3152">
                  <c:v>3153</c:v>
                </c:pt>
                <c:pt idx="3153">
                  <c:v>3154</c:v>
                </c:pt>
                <c:pt idx="3154">
                  <c:v>3155</c:v>
                </c:pt>
                <c:pt idx="3155">
                  <c:v>3156</c:v>
                </c:pt>
                <c:pt idx="3156">
                  <c:v>3157</c:v>
                </c:pt>
                <c:pt idx="3157">
                  <c:v>3158</c:v>
                </c:pt>
                <c:pt idx="3158">
                  <c:v>3159</c:v>
                </c:pt>
                <c:pt idx="3159">
                  <c:v>3160</c:v>
                </c:pt>
                <c:pt idx="3160">
                  <c:v>3161</c:v>
                </c:pt>
                <c:pt idx="3161">
                  <c:v>3162</c:v>
                </c:pt>
                <c:pt idx="3162">
                  <c:v>3163</c:v>
                </c:pt>
                <c:pt idx="3163">
                  <c:v>3164</c:v>
                </c:pt>
                <c:pt idx="3164">
                  <c:v>3165</c:v>
                </c:pt>
                <c:pt idx="3165">
                  <c:v>3166</c:v>
                </c:pt>
                <c:pt idx="3166">
                  <c:v>3167</c:v>
                </c:pt>
                <c:pt idx="3167">
                  <c:v>3168</c:v>
                </c:pt>
                <c:pt idx="3168">
                  <c:v>3169</c:v>
                </c:pt>
                <c:pt idx="3169">
                  <c:v>3170</c:v>
                </c:pt>
                <c:pt idx="3170">
                  <c:v>3171</c:v>
                </c:pt>
                <c:pt idx="3171">
                  <c:v>3172</c:v>
                </c:pt>
                <c:pt idx="3172">
                  <c:v>3173</c:v>
                </c:pt>
                <c:pt idx="3173">
                  <c:v>3174</c:v>
                </c:pt>
                <c:pt idx="3174">
                  <c:v>3175</c:v>
                </c:pt>
                <c:pt idx="3175">
                  <c:v>3176</c:v>
                </c:pt>
                <c:pt idx="3176">
                  <c:v>3177</c:v>
                </c:pt>
                <c:pt idx="3177">
                  <c:v>3178</c:v>
                </c:pt>
                <c:pt idx="3178">
                  <c:v>3179</c:v>
                </c:pt>
                <c:pt idx="3179">
                  <c:v>3180</c:v>
                </c:pt>
                <c:pt idx="3180">
                  <c:v>3181</c:v>
                </c:pt>
                <c:pt idx="3181">
                  <c:v>3182</c:v>
                </c:pt>
                <c:pt idx="3182">
                  <c:v>3183</c:v>
                </c:pt>
                <c:pt idx="3183">
                  <c:v>3184</c:v>
                </c:pt>
                <c:pt idx="3184">
                  <c:v>3185</c:v>
                </c:pt>
                <c:pt idx="3185">
                  <c:v>3186</c:v>
                </c:pt>
                <c:pt idx="3186">
                  <c:v>3187</c:v>
                </c:pt>
                <c:pt idx="3187">
                  <c:v>3188</c:v>
                </c:pt>
                <c:pt idx="3188">
                  <c:v>3189</c:v>
                </c:pt>
                <c:pt idx="3189">
                  <c:v>3190</c:v>
                </c:pt>
                <c:pt idx="3190">
                  <c:v>3191</c:v>
                </c:pt>
                <c:pt idx="3191">
                  <c:v>3192</c:v>
                </c:pt>
                <c:pt idx="3192">
                  <c:v>3193</c:v>
                </c:pt>
                <c:pt idx="3193">
                  <c:v>3194</c:v>
                </c:pt>
                <c:pt idx="3194">
                  <c:v>3195</c:v>
                </c:pt>
                <c:pt idx="3195">
                  <c:v>3196</c:v>
                </c:pt>
                <c:pt idx="3196">
                  <c:v>3197</c:v>
                </c:pt>
                <c:pt idx="3197">
                  <c:v>3198</c:v>
                </c:pt>
                <c:pt idx="3198">
                  <c:v>3199</c:v>
                </c:pt>
                <c:pt idx="3199">
                  <c:v>3200</c:v>
                </c:pt>
                <c:pt idx="3200">
                  <c:v>3201</c:v>
                </c:pt>
                <c:pt idx="3201">
                  <c:v>3202</c:v>
                </c:pt>
                <c:pt idx="3202">
                  <c:v>3203</c:v>
                </c:pt>
                <c:pt idx="3203">
                  <c:v>3204</c:v>
                </c:pt>
                <c:pt idx="3204">
                  <c:v>3205</c:v>
                </c:pt>
                <c:pt idx="3205">
                  <c:v>3206</c:v>
                </c:pt>
                <c:pt idx="3206">
                  <c:v>3207</c:v>
                </c:pt>
                <c:pt idx="3207">
                  <c:v>3208</c:v>
                </c:pt>
                <c:pt idx="3208">
                  <c:v>3209</c:v>
                </c:pt>
                <c:pt idx="3209">
                  <c:v>3210</c:v>
                </c:pt>
                <c:pt idx="3210">
                  <c:v>3211</c:v>
                </c:pt>
                <c:pt idx="3211">
                  <c:v>3212</c:v>
                </c:pt>
                <c:pt idx="3212">
                  <c:v>3213</c:v>
                </c:pt>
                <c:pt idx="3213">
                  <c:v>3214</c:v>
                </c:pt>
                <c:pt idx="3214">
                  <c:v>3215</c:v>
                </c:pt>
                <c:pt idx="3215">
                  <c:v>3216</c:v>
                </c:pt>
                <c:pt idx="3216">
                  <c:v>3217</c:v>
                </c:pt>
                <c:pt idx="3217">
                  <c:v>3218</c:v>
                </c:pt>
                <c:pt idx="3218">
                  <c:v>3219</c:v>
                </c:pt>
                <c:pt idx="3219">
                  <c:v>3220</c:v>
                </c:pt>
                <c:pt idx="3220">
                  <c:v>3221</c:v>
                </c:pt>
                <c:pt idx="3221">
                  <c:v>3222</c:v>
                </c:pt>
                <c:pt idx="3222">
                  <c:v>3223</c:v>
                </c:pt>
                <c:pt idx="3223">
                  <c:v>3224</c:v>
                </c:pt>
                <c:pt idx="3224">
                  <c:v>3225</c:v>
                </c:pt>
                <c:pt idx="3225">
                  <c:v>3226</c:v>
                </c:pt>
                <c:pt idx="3226">
                  <c:v>3227</c:v>
                </c:pt>
                <c:pt idx="3227">
                  <c:v>3228</c:v>
                </c:pt>
                <c:pt idx="3228">
                  <c:v>3229</c:v>
                </c:pt>
                <c:pt idx="3229">
                  <c:v>3230</c:v>
                </c:pt>
                <c:pt idx="3230">
                  <c:v>3231</c:v>
                </c:pt>
                <c:pt idx="3231">
                  <c:v>3232</c:v>
                </c:pt>
                <c:pt idx="3232">
                  <c:v>3233</c:v>
                </c:pt>
                <c:pt idx="3233">
                  <c:v>3234</c:v>
                </c:pt>
                <c:pt idx="3234">
                  <c:v>3235</c:v>
                </c:pt>
                <c:pt idx="3235">
                  <c:v>3236</c:v>
                </c:pt>
                <c:pt idx="3236">
                  <c:v>3237</c:v>
                </c:pt>
                <c:pt idx="3237">
                  <c:v>3238</c:v>
                </c:pt>
                <c:pt idx="3238">
                  <c:v>3239</c:v>
                </c:pt>
                <c:pt idx="3239">
                  <c:v>3240</c:v>
                </c:pt>
                <c:pt idx="3240">
                  <c:v>3241</c:v>
                </c:pt>
                <c:pt idx="3241">
                  <c:v>3242</c:v>
                </c:pt>
                <c:pt idx="3242">
                  <c:v>3243</c:v>
                </c:pt>
                <c:pt idx="3243">
                  <c:v>3244</c:v>
                </c:pt>
                <c:pt idx="3244">
                  <c:v>3245</c:v>
                </c:pt>
                <c:pt idx="3245">
                  <c:v>3246</c:v>
                </c:pt>
                <c:pt idx="3246">
                  <c:v>3247</c:v>
                </c:pt>
                <c:pt idx="3247">
                  <c:v>3248</c:v>
                </c:pt>
                <c:pt idx="3248">
                  <c:v>3249</c:v>
                </c:pt>
                <c:pt idx="3249">
                  <c:v>3250</c:v>
                </c:pt>
                <c:pt idx="3250">
                  <c:v>3251</c:v>
                </c:pt>
                <c:pt idx="3251">
                  <c:v>3252</c:v>
                </c:pt>
                <c:pt idx="3252">
                  <c:v>3253</c:v>
                </c:pt>
                <c:pt idx="3253">
                  <c:v>3254</c:v>
                </c:pt>
                <c:pt idx="3254">
                  <c:v>3255</c:v>
                </c:pt>
                <c:pt idx="3255">
                  <c:v>3256</c:v>
                </c:pt>
                <c:pt idx="3256">
                  <c:v>3257</c:v>
                </c:pt>
                <c:pt idx="3257">
                  <c:v>3258</c:v>
                </c:pt>
                <c:pt idx="3258">
                  <c:v>3259</c:v>
                </c:pt>
                <c:pt idx="3259">
                  <c:v>3260</c:v>
                </c:pt>
                <c:pt idx="3260">
                  <c:v>3261</c:v>
                </c:pt>
                <c:pt idx="3261">
                  <c:v>3262</c:v>
                </c:pt>
                <c:pt idx="3262">
                  <c:v>3263</c:v>
                </c:pt>
                <c:pt idx="3263">
                  <c:v>3264</c:v>
                </c:pt>
                <c:pt idx="3264">
                  <c:v>3265</c:v>
                </c:pt>
                <c:pt idx="3265">
                  <c:v>3266</c:v>
                </c:pt>
                <c:pt idx="3266">
                  <c:v>3267</c:v>
                </c:pt>
                <c:pt idx="3267">
                  <c:v>3268</c:v>
                </c:pt>
                <c:pt idx="3268">
                  <c:v>3269</c:v>
                </c:pt>
                <c:pt idx="3269">
                  <c:v>3270</c:v>
                </c:pt>
                <c:pt idx="3270">
                  <c:v>3271</c:v>
                </c:pt>
                <c:pt idx="3271">
                  <c:v>3272</c:v>
                </c:pt>
                <c:pt idx="3272">
                  <c:v>3273</c:v>
                </c:pt>
                <c:pt idx="3273">
                  <c:v>3274</c:v>
                </c:pt>
                <c:pt idx="3274">
                  <c:v>3275</c:v>
                </c:pt>
                <c:pt idx="3275">
                  <c:v>3276</c:v>
                </c:pt>
                <c:pt idx="3276">
                  <c:v>3277</c:v>
                </c:pt>
                <c:pt idx="3277">
                  <c:v>3278</c:v>
                </c:pt>
                <c:pt idx="3278">
                  <c:v>3279</c:v>
                </c:pt>
                <c:pt idx="3279">
                  <c:v>3280</c:v>
                </c:pt>
                <c:pt idx="3280">
                  <c:v>3281</c:v>
                </c:pt>
                <c:pt idx="3281">
                  <c:v>3282</c:v>
                </c:pt>
                <c:pt idx="3282">
                  <c:v>3283</c:v>
                </c:pt>
                <c:pt idx="3283">
                  <c:v>3284</c:v>
                </c:pt>
                <c:pt idx="3284">
                  <c:v>3285</c:v>
                </c:pt>
                <c:pt idx="3285">
                  <c:v>3286</c:v>
                </c:pt>
                <c:pt idx="3286">
                  <c:v>3287</c:v>
                </c:pt>
                <c:pt idx="3287">
                  <c:v>3288</c:v>
                </c:pt>
                <c:pt idx="3288">
                  <c:v>3289</c:v>
                </c:pt>
                <c:pt idx="3289">
                  <c:v>3290</c:v>
                </c:pt>
                <c:pt idx="3290">
                  <c:v>3291</c:v>
                </c:pt>
                <c:pt idx="3291">
                  <c:v>3292</c:v>
                </c:pt>
                <c:pt idx="3292">
                  <c:v>3293</c:v>
                </c:pt>
                <c:pt idx="3293">
                  <c:v>3294</c:v>
                </c:pt>
                <c:pt idx="3294">
                  <c:v>3295</c:v>
                </c:pt>
                <c:pt idx="3295">
                  <c:v>3296</c:v>
                </c:pt>
                <c:pt idx="3296">
                  <c:v>3297</c:v>
                </c:pt>
                <c:pt idx="3297">
                  <c:v>3298</c:v>
                </c:pt>
                <c:pt idx="3298">
                  <c:v>3299</c:v>
                </c:pt>
                <c:pt idx="3299">
                  <c:v>3300</c:v>
                </c:pt>
                <c:pt idx="3300">
                  <c:v>3301</c:v>
                </c:pt>
                <c:pt idx="3301">
                  <c:v>3302</c:v>
                </c:pt>
                <c:pt idx="3302">
                  <c:v>3303</c:v>
                </c:pt>
                <c:pt idx="3303">
                  <c:v>3304</c:v>
                </c:pt>
                <c:pt idx="3304">
                  <c:v>3305</c:v>
                </c:pt>
                <c:pt idx="3305">
                  <c:v>3306</c:v>
                </c:pt>
                <c:pt idx="3306">
                  <c:v>3307</c:v>
                </c:pt>
                <c:pt idx="3307">
                  <c:v>3308</c:v>
                </c:pt>
                <c:pt idx="3308">
                  <c:v>3309</c:v>
                </c:pt>
                <c:pt idx="3309">
                  <c:v>3310</c:v>
                </c:pt>
                <c:pt idx="3310">
                  <c:v>3311</c:v>
                </c:pt>
                <c:pt idx="3311">
                  <c:v>3312</c:v>
                </c:pt>
                <c:pt idx="3312">
                  <c:v>3313</c:v>
                </c:pt>
                <c:pt idx="3313">
                  <c:v>3314</c:v>
                </c:pt>
                <c:pt idx="3314">
                  <c:v>3315</c:v>
                </c:pt>
                <c:pt idx="3315">
                  <c:v>3316</c:v>
                </c:pt>
                <c:pt idx="3316">
                  <c:v>3317</c:v>
                </c:pt>
                <c:pt idx="3317">
                  <c:v>3318</c:v>
                </c:pt>
                <c:pt idx="3318">
                  <c:v>3319</c:v>
                </c:pt>
                <c:pt idx="3319">
                  <c:v>3320</c:v>
                </c:pt>
                <c:pt idx="3320">
                  <c:v>3321</c:v>
                </c:pt>
                <c:pt idx="3321">
                  <c:v>3322</c:v>
                </c:pt>
                <c:pt idx="3322">
                  <c:v>3323</c:v>
                </c:pt>
                <c:pt idx="3323">
                  <c:v>3324</c:v>
                </c:pt>
                <c:pt idx="3324">
                  <c:v>3325</c:v>
                </c:pt>
                <c:pt idx="3325">
                  <c:v>3326</c:v>
                </c:pt>
                <c:pt idx="3326">
                  <c:v>3327</c:v>
                </c:pt>
                <c:pt idx="3327">
                  <c:v>3328</c:v>
                </c:pt>
                <c:pt idx="3328">
                  <c:v>3329</c:v>
                </c:pt>
                <c:pt idx="3329">
                  <c:v>3330</c:v>
                </c:pt>
                <c:pt idx="3330">
                  <c:v>3331</c:v>
                </c:pt>
                <c:pt idx="3331">
                  <c:v>3332</c:v>
                </c:pt>
                <c:pt idx="3332">
                  <c:v>3333</c:v>
                </c:pt>
                <c:pt idx="3333">
                  <c:v>3334</c:v>
                </c:pt>
                <c:pt idx="3334">
                  <c:v>3335</c:v>
                </c:pt>
                <c:pt idx="3335">
                  <c:v>3336</c:v>
                </c:pt>
                <c:pt idx="3336">
                  <c:v>3337</c:v>
                </c:pt>
                <c:pt idx="3337">
                  <c:v>3338</c:v>
                </c:pt>
                <c:pt idx="3338">
                  <c:v>3339</c:v>
                </c:pt>
                <c:pt idx="3339">
                  <c:v>3340</c:v>
                </c:pt>
                <c:pt idx="3340">
                  <c:v>3341</c:v>
                </c:pt>
                <c:pt idx="3341">
                  <c:v>3342</c:v>
                </c:pt>
                <c:pt idx="3342">
                  <c:v>3343</c:v>
                </c:pt>
                <c:pt idx="3343">
                  <c:v>3344</c:v>
                </c:pt>
                <c:pt idx="3344">
                  <c:v>3345</c:v>
                </c:pt>
                <c:pt idx="3345">
                  <c:v>3346</c:v>
                </c:pt>
                <c:pt idx="3346">
                  <c:v>3347</c:v>
                </c:pt>
                <c:pt idx="3347">
                  <c:v>3348</c:v>
                </c:pt>
                <c:pt idx="3348">
                  <c:v>3349</c:v>
                </c:pt>
                <c:pt idx="3349">
                  <c:v>3350</c:v>
                </c:pt>
                <c:pt idx="3350">
                  <c:v>3351</c:v>
                </c:pt>
                <c:pt idx="3351">
                  <c:v>3352</c:v>
                </c:pt>
                <c:pt idx="3352">
                  <c:v>3353</c:v>
                </c:pt>
                <c:pt idx="3353">
                  <c:v>3354</c:v>
                </c:pt>
                <c:pt idx="3354">
                  <c:v>3355</c:v>
                </c:pt>
                <c:pt idx="3355">
                  <c:v>3356</c:v>
                </c:pt>
                <c:pt idx="3356">
                  <c:v>3357</c:v>
                </c:pt>
                <c:pt idx="3357">
                  <c:v>3358</c:v>
                </c:pt>
                <c:pt idx="3358">
                  <c:v>3359</c:v>
                </c:pt>
                <c:pt idx="3359">
                  <c:v>3360</c:v>
                </c:pt>
                <c:pt idx="3360">
                  <c:v>3361</c:v>
                </c:pt>
                <c:pt idx="3361">
                  <c:v>3362</c:v>
                </c:pt>
                <c:pt idx="3362">
                  <c:v>3363</c:v>
                </c:pt>
                <c:pt idx="3363">
                  <c:v>3364</c:v>
                </c:pt>
                <c:pt idx="3364">
                  <c:v>3365</c:v>
                </c:pt>
                <c:pt idx="3365">
                  <c:v>3366</c:v>
                </c:pt>
                <c:pt idx="3366">
                  <c:v>3367</c:v>
                </c:pt>
                <c:pt idx="3367">
                  <c:v>3368</c:v>
                </c:pt>
                <c:pt idx="3368">
                  <c:v>3369</c:v>
                </c:pt>
                <c:pt idx="3369">
                  <c:v>3370</c:v>
                </c:pt>
                <c:pt idx="3370">
                  <c:v>3371</c:v>
                </c:pt>
                <c:pt idx="3371">
                  <c:v>3372</c:v>
                </c:pt>
                <c:pt idx="3372">
                  <c:v>3373</c:v>
                </c:pt>
                <c:pt idx="3373">
                  <c:v>3374</c:v>
                </c:pt>
                <c:pt idx="3374">
                  <c:v>3375</c:v>
                </c:pt>
                <c:pt idx="3375">
                  <c:v>3376</c:v>
                </c:pt>
                <c:pt idx="3376">
                  <c:v>3377</c:v>
                </c:pt>
                <c:pt idx="3377">
                  <c:v>3378</c:v>
                </c:pt>
                <c:pt idx="3378">
                  <c:v>3379</c:v>
                </c:pt>
                <c:pt idx="3379">
                  <c:v>3380</c:v>
                </c:pt>
                <c:pt idx="3380">
                  <c:v>3381</c:v>
                </c:pt>
                <c:pt idx="3381">
                  <c:v>3382</c:v>
                </c:pt>
                <c:pt idx="3382">
                  <c:v>3383</c:v>
                </c:pt>
                <c:pt idx="3383">
                  <c:v>3384</c:v>
                </c:pt>
                <c:pt idx="3384">
                  <c:v>3385</c:v>
                </c:pt>
                <c:pt idx="3385">
                  <c:v>3386</c:v>
                </c:pt>
                <c:pt idx="3386">
                  <c:v>3387</c:v>
                </c:pt>
                <c:pt idx="3387">
                  <c:v>3388</c:v>
                </c:pt>
                <c:pt idx="3388">
                  <c:v>3389</c:v>
                </c:pt>
                <c:pt idx="3389">
                  <c:v>3390</c:v>
                </c:pt>
                <c:pt idx="3390">
                  <c:v>3391</c:v>
                </c:pt>
                <c:pt idx="3391">
                  <c:v>3392</c:v>
                </c:pt>
                <c:pt idx="3392">
                  <c:v>3393</c:v>
                </c:pt>
                <c:pt idx="3393">
                  <c:v>3394</c:v>
                </c:pt>
                <c:pt idx="3394">
                  <c:v>3395</c:v>
                </c:pt>
                <c:pt idx="3395">
                  <c:v>3396</c:v>
                </c:pt>
                <c:pt idx="3396">
                  <c:v>3397</c:v>
                </c:pt>
                <c:pt idx="3397">
                  <c:v>3398</c:v>
                </c:pt>
                <c:pt idx="3398">
                  <c:v>3399</c:v>
                </c:pt>
                <c:pt idx="3399">
                  <c:v>3400</c:v>
                </c:pt>
                <c:pt idx="3400">
                  <c:v>3401</c:v>
                </c:pt>
                <c:pt idx="3401">
                  <c:v>3402</c:v>
                </c:pt>
                <c:pt idx="3402">
                  <c:v>3403</c:v>
                </c:pt>
                <c:pt idx="3403">
                  <c:v>3404</c:v>
                </c:pt>
                <c:pt idx="3404">
                  <c:v>3405</c:v>
                </c:pt>
                <c:pt idx="3405">
                  <c:v>3406</c:v>
                </c:pt>
                <c:pt idx="3406">
                  <c:v>3407</c:v>
                </c:pt>
                <c:pt idx="3407">
                  <c:v>3408</c:v>
                </c:pt>
                <c:pt idx="3408">
                  <c:v>3409</c:v>
                </c:pt>
                <c:pt idx="3409">
                  <c:v>3410</c:v>
                </c:pt>
                <c:pt idx="3410">
                  <c:v>3411</c:v>
                </c:pt>
                <c:pt idx="3411">
                  <c:v>3412</c:v>
                </c:pt>
                <c:pt idx="3412">
                  <c:v>3413</c:v>
                </c:pt>
                <c:pt idx="3413">
                  <c:v>3414</c:v>
                </c:pt>
                <c:pt idx="3414">
                  <c:v>3415</c:v>
                </c:pt>
                <c:pt idx="3415">
                  <c:v>3416</c:v>
                </c:pt>
                <c:pt idx="3416">
                  <c:v>3417</c:v>
                </c:pt>
                <c:pt idx="3417">
                  <c:v>3418</c:v>
                </c:pt>
                <c:pt idx="3418">
                  <c:v>3419</c:v>
                </c:pt>
                <c:pt idx="3419">
                  <c:v>3420</c:v>
                </c:pt>
                <c:pt idx="3420">
                  <c:v>3421</c:v>
                </c:pt>
                <c:pt idx="3421">
                  <c:v>3422</c:v>
                </c:pt>
                <c:pt idx="3422">
                  <c:v>3423</c:v>
                </c:pt>
                <c:pt idx="3423">
                  <c:v>3424</c:v>
                </c:pt>
                <c:pt idx="3424">
                  <c:v>3425</c:v>
                </c:pt>
                <c:pt idx="3425">
                  <c:v>3426</c:v>
                </c:pt>
                <c:pt idx="3426">
                  <c:v>3427</c:v>
                </c:pt>
                <c:pt idx="3427">
                  <c:v>3428</c:v>
                </c:pt>
                <c:pt idx="3428">
                  <c:v>3429</c:v>
                </c:pt>
                <c:pt idx="3429">
                  <c:v>3430</c:v>
                </c:pt>
                <c:pt idx="3430">
                  <c:v>3431</c:v>
                </c:pt>
                <c:pt idx="3431">
                  <c:v>3432</c:v>
                </c:pt>
                <c:pt idx="3432">
                  <c:v>3433</c:v>
                </c:pt>
                <c:pt idx="3433">
                  <c:v>3434</c:v>
                </c:pt>
                <c:pt idx="3434">
                  <c:v>3435</c:v>
                </c:pt>
                <c:pt idx="3435">
                  <c:v>3436</c:v>
                </c:pt>
                <c:pt idx="3436">
                  <c:v>3437</c:v>
                </c:pt>
                <c:pt idx="3437">
                  <c:v>3438</c:v>
                </c:pt>
                <c:pt idx="3438">
                  <c:v>3439</c:v>
                </c:pt>
                <c:pt idx="3439">
                  <c:v>3440</c:v>
                </c:pt>
                <c:pt idx="3440">
                  <c:v>3441</c:v>
                </c:pt>
                <c:pt idx="3441">
                  <c:v>3442</c:v>
                </c:pt>
                <c:pt idx="3442">
                  <c:v>3443</c:v>
                </c:pt>
                <c:pt idx="3443">
                  <c:v>3444</c:v>
                </c:pt>
                <c:pt idx="3444">
                  <c:v>3445</c:v>
                </c:pt>
                <c:pt idx="3445">
                  <c:v>3446</c:v>
                </c:pt>
                <c:pt idx="3446">
                  <c:v>3447</c:v>
                </c:pt>
                <c:pt idx="3447">
                  <c:v>3448</c:v>
                </c:pt>
                <c:pt idx="3448">
                  <c:v>3449</c:v>
                </c:pt>
                <c:pt idx="3449">
                  <c:v>3450</c:v>
                </c:pt>
                <c:pt idx="3450">
                  <c:v>3451</c:v>
                </c:pt>
                <c:pt idx="3451">
                  <c:v>3452</c:v>
                </c:pt>
                <c:pt idx="3452">
                  <c:v>3453</c:v>
                </c:pt>
                <c:pt idx="3453">
                  <c:v>3454</c:v>
                </c:pt>
                <c:pt idx="3454">
                  <c:v>3455</c:v>
                </c:pt>
                <c:pt idx="3455">
                  <c:v>3456</c:v>
                </c:pt>
                <c:pt idx="3456">
                  <c:v>3457</c:v>
                </c:pt>
                <c:pt idx="3457">
                  <c:v>3458</c:v>
                </c:pt>
                <c:pt idx="3458">
                  <c:v>3459</c:v>
                </c:pt>
                <c:pt idx="3459">
                  <c:v>3460</c:v>
                </c:pt>
                <c:pt idx="3460">
                  <c:v>3461</c:v>
                </c:pt>
                <c:pt idx="3461">
                  <c:v>3462</c:v>
                </c:pt>
                <c:pt idx="3462">
                  <c:v>3463</c:v>
                </c:pt>
                <c:pt idx="3463">
                  <c:v>3464</c:v>
                </c:pt>
                <c:pt idx="3464">
                  <c:v>3465</c:v>
                </c:pt>
                <c:pt idx="3465">
                  <c:v>3466</c:v>
                </c:pt>
                <c:pt idx="3466">
                  <c:v>3467</c:v>
                </c:pt>
                <c:pt idx="3467">
                  <c:v>3468</c:v>
                </c:pt>
                <c:pt idx="3468">
                  <c:v>3469</c:v>
                </c:pt>
                <c:pt idx="3469">
                  <c:v>3470</c:v>
                </c:pt>
                <c:pt idx="3470">
                  <c:v>3471</c:v>
                </c:pt>
                <c:pt idx="3471">
                  <c:v>3472</c:v>
                </c:pt>
                <c:pt idx="3472">
                  <c:v>3473</c:v>
                </c:pt>
                <c:pt idx="3473">
                  <c:v>3474</c:v>
                </c:pt>
                <c:pt idx="3474">
                  <c:v>3475</c:v>
                </c:pt>
                <c:pt idx="3475">
                  <c:v>3476</c:v>
                </c:pt>
                <c:pt idx="3476">
                  <c:v>3477</c:v>
                </c:pt>
                <c:pt idx="3477">
                  <c:v>3478</c:v>
                </c:pt>
                <c:pt idx="3478">
                  <c:v>3479</c:v>
                </c:pt>
                <c:pt idx="3479">
                  <c:v>3480</c:v>
                </c:pt>
                <c:pt idx="3480">
                  <c:v>3481</c:v>
                </c:pt>
                <c:pt idx="3481">
                  <c:v>3482</c:v>
                </c:pt>
                <c:pt idx="3482">
                  <c:v>3483</c:v>
                </c:pt>
                <c:pt idx="3483">
                  <c:v>3484</c:v>
                </c:pt>
                <c:pt idx="3484">
                  <c:v>3485</c:v>
                </c:pt>
                <c:pt idx="3485">
                  <c:v>3486</c:v>
                </c:pt>
                <c:pt idx="3486">
                  <c:v>3487</c:v>
                </c:pt>
                <c:pt idx="3487">
                  <c:v>3488</c:v>
                </c:pt>
                <c:pt idx="3488">
                  <c:v>3489</c:v>
                </c:pt>
                <c:pt idx="3489">
                  <c:v>3490</c:v>
                </c:pt>
                <c:pt idx="3490">
                  <c:v>3491</c:v>
                </c:pt>
                <c:pt idx="3491">
                  <c:v>3492</c:v>
                </c:pt>
                <c:pt idx="3492">
                  <c:v>3493</c:v>
                </c:pt>
                <c:pt idx="3493">
                  <c:v>3494</c:v>
                </c:pt>
                <c:pt idx="3494">
                  <c:v>3495</c:v>
                </c:pt>
                <c:pt idx="3495">
                  <c:v>3496</c:v>
                </c:pt>
                <c:pt idx="3496">
                  <c:v>3497</c:v>
                </c:pt>
                <c:pt idx="3497">
                  <c:v>3498</c:v>
                </c:pt>
                <c:pt idx="3498">
                  <c:v>3499</c:v>
                </c:pt>
                <c:pt idx="3499">
                  <c:v>3500</c:v>
                </c:pt>
                <c:pt idx="3500">
                  <c:v>3501</c:v>
                </c:pt>
                <c:pt idx="3501">
                  <c:v>3502</c:v>
                </c:pt>
                <c:pt idx="3502">
                  <c:v>3503</c:v>
                </c:pt>
                <c:pt idx="3503">
                  <c:v>3504</c:v>
                </c:pt>
                <c:pt idx="3504">
                  <c:v>3505</c:v>
                </c:pt>
                <c:pt idx="3505">
                  <c:v>3506</c:v>
                </c:pt>
                <c:pt idx="3506">
                  <c:v>3507</c:v>
                </c:pt>
                <c:pt idx="3507">
                  <c:v>3508</c:v>
                </c:pt>
                <c:pt idx="3508">
                  <c:v>3509</c:v>
                </c:pt>
                <c:pt idx="3509">
                  <c:v>3510</c:v>
                </c:pt>
                <c:pt idx="3510">
                  <c:v>3511</c:v>
                </c:pt>
                <c:pt idx="3511">
                  <c:v>3512</c:v>
                </c:pt>
                <c:pt idx="3512">
                  <c:v>3513</c:v>
                </c:pt>
                <c:pt idx="3513">
                  <c:v>3514</c:v>
                </c:pt>
                <c:pt idx="3514">
                  <c:v>3515</c:v>
                </c:pt>
                <c:pt idx="3515">
                  <c:v>3516</c:v>
                </c:pt>
                <c:pt idx="3516">
                  <c:v>3517</c:v>
                </c:pt>
                <c:pt idx="3517">
                  <c:v>3518</c:v>
                </c:pt>
                <c:pt idx="3518">
                  <c:v>3519</c:v>
                </c:pt>
                <c:pt idx="3519">
                  <c:v>3520</c:v>
                </c:pt>
                <c:pt idx="3520">
                  <c:v>3521</c:v>
                </c:pt>
                <c:pt idx="3521">
                  <c:v>3522</c:v>
                </c:pt>
                <c:pt idx="3522">
                  <c:v>3523</c:v>
                </c:pt>
                <c:pt idx="3523">
                  <c:v>3524</c:v>
                </c:pt>
                <c:pt idx="3524">
                  <c:v>3525</c:v>
                </c:pt>
                <c:pt idx="3525">
                  <c:v>3526</c:v>
                </c:pt>
                <c:pt idx="3526">
                  <c:v>3527</c:v>
                </c:pt>
                <c:pt idx="3527">
                  <c:v>3528</c:v>
                </c:pt>
                <c:pt idx="3528">
                  <c:v>3529</c:v>
                </c:pt>
                <c:pt idx="3529">
                  <c:v>3530</c:v>
                </c:pt>
                <c:pt idx="3530">
                  <c:v>3531</c:v>
                </c:pt>
                <c:pt idx="3531">
                  <c:v>3532</c:v>
                </c:pt>
                <c:pt idx="3532">
                  <c:v>3533</c:v>
                </c:pt>
                <c:pt idx="3533">
                  <c:v>3534</c:v>
                </c:pt>
                <c:pt idx="3534">
                  <c:v>3535</c:v>
                </c:pt>
                <c:pt idx="3535">
                  <c:v>3536</c:v>
                </c:pt>
                <c:pt idx="3536">
                  <c:v>3537</c:v>
                </c:pt>
                <c:pt idx="3537">
                  <c:v>3538</c:v>
                </c:pt>
                <c:pt idx="3538">
                  <c:v>3539</c:v>
                </c:pt>
                <c:pt idx="3539">
                  <c:v>3540</c:v>
                </c:pt>
                <c:pt idx="3540">
                  <c:v>3541</c:v>
                </c:pt>
                <c:pt idx="3541">
                  <c:v>3542</c:v>
                </c:pt>
                <c:pt idx="3542">
                  <c:v>3543</c:v>
                </c:pt>
                <c:pt idx="3543">
                  <c:v>3544</c:v>
                </c:pt>
                <c:pt idx="3544">
                  <c:v>3545</c:v>
                </c:pt>
                <c:pt idx="3545">
                  <c:v>3546</c:v>
                </c:pt>
                <c:pt idx="3546">
                  <c:v>3547</c:v>
                </c:pt>
                <c:pt idx="3547">
                  <c:v>3548</c:v>
                </c:pt>
                <c:pt idx="3548">
                  <c:v>3549</c:v>
                </c:pt>
                <c:pt idx="3549">
                  <c:v>3550</c:v>
                </c:pt>
                <c:pt idx="3550">
                  <c:v>3551</c:v>
                </c:pt>
                <c:pt idx="3551">
                  <c:v>3552</c:v>
                </c:pt>
                <c:pt idx="3552">
                  <c:v>3553</c:v>
                </c:pt>
                <c:pt idx="3553">
                  <c:v>3554</c:v>
                </c:pt>
                <c:pt idx="3554">
                  <c:v>3555</c:v>
                </c:pt>
                <c:pt idx="3555">
                  <c:v>3556</c:v>
                </c:pt>
                <c:pt idx="3556">
                  <c:v>3557</c:v>
                </c:pt>
                <c:pt idx="3557">
                  <c:v>3558</c:v>
                </c:pt>
                <c:pt idx="3558">
                  <c:v>3559</c:v>
                </c:pt>
                <c:pt idx="3559">
                  <c:v>3560</c:v>
                </c:pt>
                <c:pt idx="3560">
                  <c:v>3561</c:v>
                </c:pt>
                <c:pt idx="3561">
                  <c:v>3562</c:v>
                </c:pt>
                <c:pt idx="3562">
                  <c:v>3563</c:v>
                </c:pt>
                <c:pt idx="3563">
                  <c:v>3564</c:v>
                </c:pt>
                <c:pt idx="3564">
                  <c:v>3565</c:v>
                </c:pt>
                <c:pt idx="3565">
                  <c:v>3566</c:v>
                </c:pt>
                <c:pt idx="3566">
                  <c:v>3567</c:v>
                </c:pt>
                <c:pt idx="3567">
                  <c:v>3568</c:v>
                </c:pt>
                <c:pt idx="3568">
                  <c:v>3569</c:v>
                </c:pt>
                <c:pt idx="3569">
                  <c:v>3570</c:v>
                </c:pt>
                <c:pt idx="3570">
                  <c:v>3571</c:v>
                </c:pt>
                <c:pt idx="3571">
                  <c:v>3572</c:v>
                </c:pt>
                <c:pt idx="3572">
                  <c:v>3573</c:v>
                </c:pt>
                <c:pt idx="3573">
                  <c:v>3574</c:v>
                </c:pt>
                <c:pt idx="3574">
                  <c:v>3575</c:v>
                </c:pt>
                <c:pt idx="3575">
                  <c:v>3576</c:v>
                </c:pt>
                <c:pt idx="3576">
                  <c:v>3577</c:v>
                </c:pt>
                <c:pt idx="3577">
                  <c:v>3578</c:v>
                </c:pt>
                <c:pt idx="3578">
                  <c:v>3579</c:v>
                </c:pt>
                <c:pt idx="3579">
                  <c:v>3580</c:v>
                </c:pt>
                <c:pt idx="3580">
                  <c:v>3581</c:v>
                </c:pt>
                <c:pt idx="3581">
                  <c:v>3582</c:v>
                </c:pt>
                <c:pt idx="3582">
                  <c:v>3583</c:v>
                </c:pt>
                <c:pt idx="3583">
                  <c:v>3584</c:v>
                </c:pt>
                <c:pt idx="3584">
                  <c:v>3585</c:v>
                </c:pt>
                <c:pt idx="3585">
                  <c:v>3586</c:v>
                </c:pt>
                <c:pt idx="3586">
                  <c:v>3587</c:v>
                </c:pt>
                <c:pt idx="3587">
                  <c:v>3588</c:v>
                </c:pt>
                <c:pt idx="3588">
                  <c:v>3589</c:v>
                </c:pt>
                <c:pt idx="3589">
                  <c:v>3590</c:v>
                </c:pt>
                <c:pt idx="3590">
                  <c:v>3591</c:v>
                </c:pt>
                <c:pt idx="3591">
                  <c:v>3592</c:v>
                </c:pt>
                <c:pt idx="3592">
                  <c:v>3593</c:v>
                </c:pt>
                <c:pt idx="3593">
                  <c:v>3594</c:v>
                </c:pt>
                <c:pt idx="3594">
                  <c:v>3595</c:v>
                </c:pt>
                <c:pt idx="3595">
                  <c:v>3596</c:v>
                </c:pt>
                <c:pt idx="3596">
                  <c:v>3597</c:v>
                </c:pt>
                <c:pt idx="3597">
                  <c:v>3598</c:v>
                </c:pt>
                <c:pt idx="3598">
                  <c:v>3599</c:v>
                </c:pt>
                <c:pt idx="3599">
                  <c:v>3600</c:v>
                </c:pt>
                <c:pt idx="3600">
                  <c:v>3601</c:v>
                </c:pt>
                <c:pt idx="3601">
                  <c:v>3602</c:v>
                </c:pt>
                <c:pt idx="3602">
                  <c:v>3603</c:v>
                </c:pt>
                <c:pt idx="3603">
                  <c:v>3604</c:v>
                </c:pt>
                <c:pt idx="3604">
                  <c:v>3605</c:v>
                </c:pt>
                <c:pt idx="3605">
                  <c:v>3606</c:v>
                </c:pt>
                <c:pt idx="3606">
                  <c:v>3607</c:v>
                </c:pt>
                <c:pt idx="3607">
                  <c:v>3608</c:v>
                </c:pt>
                <c:pt idx="3608">
                  <c:v>3609</c:v>
                </c:pt>
                <c:pt idx="3609">
                  <c:v>3610</c:v>
                </c:pt>
                <c:pt idx="3610">
                  <c:v>3611</c:v>
                </c:pt>
                <c:pt idx="3611">
                  <c:v>3612</c:v>
                </c:pt>
                <c:pt idx="3612">
                  <c:v>3613</c:v>
                </c:pt>
                <c:pt idx="3613">
                  <c:v>3614</c:v>
                </c:pt>
                <c:pt idx="3614">
                  <c:v>3615</c:v>
                </c:pt>
                <c:pt idx="3615">
                  <c:v>3616</c:v>
                </c:pt>
                <c:pt idx="3616">
                  <c:v>3617</c:v>
                </c:pt>
                <c:pt idx="3617">
                  <c:v>3618</c:v>
                </c:pt>
                <c:pt idx="3618">
                  <c:v>3619</c:v>
                </c:pt>
                <c:pt idx="3619">
                  <c:v>3620</c:v>
                </c:pt>
                <c:pt idx="3620">
                  <c:v>3621</c:v>
                </c:pt>
                <c:pt idx="3621">
                  <c:v>3622</c:v>
                </c:pt>
                <c:pt idx="3622">
                  <c:v>3623</c:v>
                </c:pt>
                <c:pt idx="3623">
                  <c:v>3624</c:v>
                </c:pt>
                <c:pt idx="3624">
                  <c:v>3625</c:v>
                </c:pt>
                <c:pt idx="3625">
                  <c:v>3626</c:v>
                </c:pt>
                <c:pt idx="3626">
                  <c:v>3627</c:v>
                </c:pt>
                <c:pt idx="3627">
                  <c:v>3628</c:v>
                </c:pt>
                <c:pt idx="3628">
                  <c:v>3629</c:v>
                </c:pt>
                <c:pt idx="3629">
                  <c:v>3630</c:v>
                </c:pt>
                <c:pt idx="3630">
                  <c:v>3631</c:v>
                </c:pt>
                <c:pt idx="3631">
                  <c:v>3632</c:v>
                </c:pt>
                <c:pt idx="3632">
                  <c:v>3633</c:v>
                </c:pt>
                <c:pt idx="3633">
                  <c:v>3634</c:v>
                </c:pt>
                <c:pt idx="3634">
                  <c:v>3635</c:v>
                </c:pt>
                <c:pt idx="3635">
                  <c:v>3636</c:v>
                </c:pt>
                <c:pt idx="3636">
                  <c:v>3637</c:v>
                </c:pt>
                <c:pt idx="3637">
                  <c:v>3638</c:v>
                </c:pt>
                <c:pt idx="3638">
                  <c:v>3639</c:v>
                </c:pt>
                <c:pt idx="3639">
                  <c:v>3640</c:v>
                </c:pt>
                <c:pt idx="3640">
                  <c:v>3641</c:v>
                </c:pt>
                <c:pt idx="3641">
                  <c:v>3642</c:v>
                </c:pt>
                <c:pt idx="3642">
                  <c:v>3643</c:v>
                </c:pt>
                <c:pt idx="3643">
                  <c:v>3644</c:v>
                </c:pt>
                <c:pt idx="3644">
                  <c:v>3645</c:v>
                </c:pt>
                <c:pt idx="3645">
                  <c:v>3646</c:v>
                </c:pt>
                <c:pt idx="3646">
                  <c:v>3647</c:v>
                </c:pt>
                <c:pt idx="3647">
                  <c:v>3648</c:v>
                </c:pt>
                <c:pt idx="3648">
                  <c:v>3649</c:v>
                </c:pt>
                <c:pt idx="3649">
                  <c:v>3650</c:v>
                </c:pt>
                <c:pt idx="3650">
                  <c:v>3651</c:v>
                </c:pt>
                <c:pt idx="3651">
                  <c:v>3652</c:v>
                </c:pt>
                <c:pt idx="3652">
                  <c:v>3653</c:v>
                </c:pt>
                <c:pt idx="3653">
                  <c:v>3654</c:v>
                </c:pt>
                <c:pt idx="3654">
                  <c:v>3655</c:v>
                </c:pt>
                <c:pt idx="3655">
                  <c:v>3656</c:v>
                </c:pt>
                <c:pt idx="3656">
                  <c:v>3657</c:v>
                </c:pt>
                <c:pt idx="3657">
                  <c:v>3658</c:v>
                </c:pt>
                <c:pt idx="3658">
                  <c:v>3659</c:v>
                </c:pt>
                <c:pt idx="3659">
                  <c:v>3660</c:v>
                </c:pt>
                <c:pt idx="3660">
                  <c:v>3661</c:v>
                </c:pt>
                <c:pt idx="3661">
                  <c:v>3662</c:v>
                </c:pt>
                <c:pt idx="3662">
                  <c:v>3663</c:v>
                </c:pt>
                <c:pt idx="3663">
                  <c:v>3664</c:v>
                </c:pt>
                <c:pt idx="3664">
                  <c:v>3665</c:v>
                </c:pt>
                <c:pt idx="3665">
                  <c:v>3666</c:v>
                </c:pt>
                <c:pt idx="3666">
                  <c:v>3667</c:v>
                </c:pt>
                <c:pt idx="3667">
                  <c:v>3668</c:v>
                </c:pt>
                <c:pt idx="3668">
                  <c:v>3669</c:v>
                </c:pt>
                <c:pt idx="3669">
                  <c:v>3670</c:v>
                </c:pt>
                <c:pt idx="3670">
                  <c:v>3671</c:v>
                </c:pt>
                <c:pt idx="3671">
                  <c:v>3672</c:v>
                </c:pt>
                <c:pt idx="3672">
                  <c:v>3673</c:v>
                </c:pt>
                <c:pt idx="3673">
                  <c:v>3674</c:v>
                </c:pt>
                <c:pt idx="3674">
                  <c:v>3675</c:v>
                </c:pt>
                <c:pt idx="3675">
                  <c:v>3676</c:v>
                </c:pt>
                <c:pt idx="3676">
                  <c:v>3677</c:v>
                </c:pt>
                <c:pt idx="3677">
                  <c:v>3678</c:v>
                </c:pt>
                <c:pt idx="3678">
                  <c:v>3679</c:v>
                </c:pt>
                <c:pt idx="3679">
                  <c:v>3680</c:v>
                </c:pt>
                <c:pt idx="3680">
                  <c:v>3681</c:v>
                </c:pt>
                <c:pt idx="3681">
                  <c:v>3682</c:v>
                </c:pt>
                <c:pt idx="3682">
                  <c:v>3683</c:v>
                </c:pt>
                <c:pt idx="3683">
                  <c:v>3684</c:v>
                </c:pt>
                <c:pt idx="3684">
                  <c:v>3685</c:v>
                </c:pt>
                <c:pt idx="3685">
                  <c:v>3686</c:v>
                </c:pt>
                <c:pt idx="3686">
                  <c:v>3687</c:v>
                </c:pt>
                <c:pt idx="3687">
                  <c:v>3688</c:v>
                </c:pt>
                <c:pt idx="3688">
                  <c:v>3689</c:v>
                </c:pt>
                <c:pt idx="3689">
                  <c:v>3690</c:v>
                </c:pt>
                <c:pt idx="3690">
                  <c:v>3691</c:v>
                </c:pt>
                <c:pt idx="3691">
                  <c:v>3692</c:v>
                </c:pt>
                <c:pt idx="3692">
                  <c:v>3693</c:v>
                </c:pt>
                <c:pt idx="3693">
                  <c:v>3694</c:v>
                </c:pt>
                <c:pt idx="3694">
                  <c:v>3695</c:v>
                </c:pt>
                <c:pt idx="3695">
                  <c:v>3696</c:v>
                </c:pt>
                <c:pt idx="3696">
                  <c:v>3697</c:v>
                </c:pt>
                <c:pt idx="3697">
                  <c:v>3698</c:v>
                </c:pt>
                <c:pt idx="3698">
                  <c:v>3699</c:v>
                </c:pt>
                <c:pt idx="3699">
                  <c:v>3700</c:v>
                </c:pt>
                <c:pt idx="3700">
                  <c:v>3701</c:v>
                </c:pt>
                <c:pt idx="3701">
                  <c:v>3702</c:v>
                </c:pt>
                <c:pt idx="3702">
                  <c:v>3703</c:v>
                </c:pt>
                <c:pt idx="3703">
                  <c:v>3704</c:v>
                </c:pt>
                <c:pt idx="3704">
                  <c:v>3705</c:v>
                </c:pt>
                <c:pt idx="3705">
                  <c:v>3706</c:v>
                </c:pt>
                <c:pt idx="3706">
                  <c:v>3707</c:v>
                </c:pt>
                <c:pt idx="3707">
                  <c:v>3708</c:v>
                </c:pt>
                <c:pt idx="3708">
                  <c:v>3709</c:v>
                </c:pt>
                <c:pt idx="3709">
                  <c:v>3710</c:v>
                </c:pt>
                <c:pt idx="3710">
                  <c:v>3711</c:v>
                </c:pt>
                <c:pt idx="3711">
                  <c:v>3712</c:v>
                </c:pt>
                <c:pt idx="3712">
                  <c:v>3713</c:v>
                </c:pt>
                <c:pt idx="3713">
                  <c:v>3714</c:v>
                </c:pt>
                <c:pt idx="3714">
                  <c:v>3715</c:v>
                </c:pt>
                <c:pt idx="3715">
                  <c:v>3716</c:v>
                </c:pt>
                <c:pt idx="3716">
                  <c:v>3717</c:v>
                </c:pt>
                <c:pt idx="3717">
                  <c:v>3718</c:v>
                </c:pt>
                <c:pt idx="3718">
                  <c:v>3719</c:v>
                </c:pt>
                <c:pt idx="3719">
                  <c:v>3720</c:v>
                </c:pt>
                <c:pt idx="3720">
                  <c:v>3721</c:v>
                </c:pt>
                <c:pt idx="3721">
                  <c:v>3722</c:v>
                </c:pt>
                <c:pt idx="3722">
                  <c:v>3723</c:v>
                </c:pt>
                <c:pt idx="3723">
                  <c:v>3724</c:v>
                </c:pt>
                <c:pt idx="3724">
                  <c:v>3725</c:v>
                </c:pt>
                <c:pt idx="3725">
                  <c:v>3726</c:v>
                </c:pt>
                <c:pt idx="3726">
                  <c:v>3727</c:v>
                </c:pt>
                <c:pt idx="3727">
                  <c:v>3728</c:v>
                </c:pt>
                <c:pt idx="3728">
                  <c:v>3729</c:v>
                </c:pt>
                <c:pt idx="3729">
                  <c:v>3730</c:v>
                </c:pt>
                <c:pt idx="3730">
                  <c:v>3731</c:v>
                </c:pt>
                <c:pt idx="3731">
                  <c:v>3732</c:v>
                </c:pt>
                <c:pt idx="3732">
                  <c:v>3733</c:v>
                </c:pt>
                <c:pt idx="3733">
                  <c:v>3734</c:v>
                </c:pt>
                <c:pt idx="3734">
                  <c:v>3735</c:v>
                </c:pt>
                <c:pt idx="3735">
                  <c:v>3736</c:v>
                </c:pt>
                <c:pt idx="3736">
                  <c:v>3737</c:v>
                </c:pt>
                <c:pt idx="3737">
                  <c:v>3738</c:v>
                </c:pt>
                <c:pt idx="3738">
                  <c:v>3739</c:v>
                </c:pt>
                <c:pt idx="3739">
                  <c:v>3740</c:v>
                </c:pt>
                <c:pt idx="3740">
                  <c:v>3741</c:v>
                </c:pt>
                <c:pt idx="3741">
                  <c:v>3742</c:v>
                </c:pt>
                <c:pt idx="3742">
                  <c:v>3743</c:v>
                </c:pt>
                <c:pt idx="3743">
                  <c:v>3744</c:v>
                </c:pt>
                <c:pt idx="3744">
                  <c:v>3745</c:v>
                </c:pt>
                <c:pt idx="3745">
                  <c:v>3746</c:v>
                </c:pt>
                <c:pt idx="3746">
                  <c:v>3747</c:v>
                </c:pt>
                <c:pt idx="3747">
                  <c:v>3748</c:v>
                </c:pt>
                <c:pt idx="3748">
                  <c:v>3749</c:v>
                </c:pt>
                <c:pt idx="3749">
                  <c:v>3750</c:v>
                </c:pt>
                <c:pt idx="3750">
                  <c:v>3751</c:v>
                </c:pt>
                <c:pt idx="3751">
                  <c:v>3752</c:v>
                </c:pt>
                <c:pt idx="3752">
                  <c:v>3753</c:v>
                </c:pt>
                <c:pt idx="3753">
                  <c:v>3754</c:v>
                </c:pt>
                <c:pt idx="3754">
                  <c:v>3755</c:v>
                </c:pt>
                <c:pt idx="3755">
                  <c:v>3756</c:v>
                </c:pt>
                <c:pt idx="3756">
                  <c:v>3757</c:v>
                </c:pt>
                <c:pt idx="3757">
                  <c:v>3758</c:v>
                </c:pt>
                <c:pt idx="3758">
                  <c:v>3759</c:v>
                </c:pt>
                <c:pt idx="3759">
                  <c:v>3760</c:v>
                </c:pt>
                <c:pt idx="3760">
                  <c:v>3761</c:v>
                </c:pt>
                <c:pt idx="3761">
                  <c:v>3762</c:v>
                </c:pt>
                <c:pt idx="3762">
                  <c:v>3763</c:v>
                </c:pt>
                <c:pt idx="3763">
                  <c:v>3764</c:v>
                </c:pt>
                <c:pt idx="3764">
                  <c:v>3765</c:v>
                </c:pt>
                <c:pt idx="3765">
                  <c:v>3766</c:v>
                </c:pt>
                <c:pt idx="3766">
                  <c:v>3767</c:v>
                </c:pt>
                <c:pt idx="3767">
                  <c:v>3768</c:v>
                </c:pt>
                <c:pt idx="3768">
                  <c:v>3769</c:v>
                </c:pt>
                <c:pt idx="3769">
                  <c:v>3770</c:v>
                </c:pt>
                <c:pt idx="3770">
                  <c:v>3771</c:v>
                </c:pt>
                <c:pt idx="3771">
                  <c:v>3772</c:v>
                </c:pt>
                <c:pt idx="3772">
                  <c:v>3773</c:v>
                </c:pt>
                <c:pt idx="3773">
                  <c:v>3774</c:v>
                </c:pt>
                <c:pt idx="3774">
                  <c:v>3775</c:v>
                </c:pt>
                <c:pt idx="3775">
                  <c:v>3776</c:v>
                </c:pt>
                <c:pt idx="3776">
                  <c:v>3777</c:v>
                </c:pt>
                <c:pt idx="3777">
                  <c:v>3778</c:v>
                </c:pt>
                <c:pt idx="3778">
                  <c:v>3779</c:v>
                </c:pt>
                <c:pt idx="3779">
                  <c:v>3780</c:v>
                </c:pt>
                <c:pt idx="3780">
                  <c:v>3781</c:v>
                </c:pt>
                <c:pt idx="3781">
                  <c:v>3782</c:v>
                </c:pt>
                <c:pt idx="3782">
                  <c:v>3783</c:v>
                </c:pt>
                <c:pt idx="3783">
                  <c:v>3784</c:v>
                </c:pt>
                <c:pt idx="3784">
                  <c:v>3785</c:v>
                </c:pt>
                <c:pt idx="3785">
                  <c:v>3786</c:v>
                </c:pt>
                <c:pt idx="3786">
                  <c:v>3787</c:v>
                </c:pt>
                <c:pt idx="3787">
                  <c:v>3788</c:v>
                </c:pt>
                <c:pt idx="3788">
                  <c:v>3789</c:v>
                </c:pt>
                <c:pt idx="3789">
                  <c:v>3790</c:v>
                </c:pt>
                <c:pt idx="3790">
                  <c:v>3791</c:v>
                </c:pt>
                <c:pt idx="3791">
                  <c:v>3792</c:v>
                </c:pt>
                <c:pt idx="3792">
                  <c:v>3793</c:v>
                </c:pt>
                <c:pt idx="3793">
                  <c:v>3794</c:v>
                </c:pt>
                <c:pt idx="3794">
                  <c:v>3795</c:v>
                </c:pt>
                <c:pt idx="3795">
                  <c:v>3796</c:v>
                </c:pt>
                <c:pt idx="3796">
                  <c:v>3797</c:v>
                </c:pt>
                <c:pt idx="3797">
                  <c:v>3798</c:v>
                </c:pt>
                <c:pt idx="3798">
                  <c:v>3799</c:v>
                </c:pt>
                <c:pt idx="3799">
                  <c:v>3800</c:v>
                </c:pt>
                <c:pt idx="3800">
                  <c:v>3801</c:v>
                </c:pt>
                <c:pt idx="3801">
                  <c:v>3802</c:v>
                </c:pt>
                <c:pt idx="3802">
                  <c:v>3803</c:v>
                </c:pt>
                <c:pt idx="3803">
                  <c:v>3804</c:v>
                </c:pt>
                <c:pt idx="3804">
                  <c:v>3805</c:v>
                </c:pt>
                <c:pt idx="3805">
                  <c:v>3806</c:v>
                </c:pt>
                <c:pt idx="3806">
                  <c:v>3807</c:v>
                </c:pt>
                <c:pt idx="3807">
                  <c:v>3808</c:v>
                </c:pt>
                <c:pt idx="3808">
                  <c:v>3809</c:v>
                </c:pt>
                <c:pt idx="3809">
                  <c:v>3810</c:v>
                </c:pt>
                <c:pt idx="3810">
                  <c:v>3811</c:v>
                </c:pt>
                <c:pt idx="3811">
                  <c:v>3812</c:v>
                </c:pt>
                <c:pt idx="3812">
                  <c:v>3813</c:v>
                </c:pt>
                <c:pt idx="3813">
                  <c:v>3814</c:v>
                </c:pt>
                <c:pt idx="3814">
                  <c:v>3815</c:v>
                </c:pt>
                <c:pt idx="3815">
                  <c:v>3816</c:v>
                </c:pt>
                <c:pt idx="3816">
                  <c:v>3817</c:v>
                </c:pt>
                <c:pt idx="3817">
                  <c:v>3818</c:v>
                </c:pt>
                <c:pt idx="3818">
                  <c:v>3819</c:v>
                </c:pt>
                <c:pt idx="3819">
                  <c:v>3820</c:v>
                </c:pt>
                <c:pt idx="3820">
                  <c:v>3821</c:v>
                </c:pt>
                <c:pt idx="3821">
                  <c:v>3822</c:v>
                </c:pt>
                <c:pt idx="3822">
                  <c:v>3823</c:v>
                </c:pt>
                <c:pt idx="3823">
                  <c:v>3824</c:v>
                </c:pt>
                <c:pt idx="3824">
                  <c:v>3825</c:v>
                </c:pt>
                <c:pt idx="3825">
                  <c:v>3826</c:v>
                </c:pt>
                <c:pt idx="3826">
                  <c:v>3827</c:v>
                </c:pt>
                <c:pt idx="3827">
                  <c:v>3828</c:v>
                </c:pt>
                <c:pt idx="3828">
                  <c:v>3829</c:v>
                </c:pt>
                <c:pt idx="3829">
                  <c:v>3830</c:v>
                </c:pt>
                <c:pt idx="3830">
                  <c:v>3831</c:v>
                </c:pt>
                <c:pt idx="3831">
                  <c:v>3832</c:v>
                </c:pt>
                <c:pt idx="3832">
                  <c:v>3833</c:v>
                </c:pt>
                <c:pt idx="3833">
                  <c:v>3834</c:v>
                </c:pt>
                <c:pt idx="3834">
                  <c:v>3835</c:v>
                </c:pt>
                <c:pt idx="3835">
                  <c:v>3836</c:v>
                </c:pt>
                <c:pt idx="3836">
                  <c:v>3837</c:v>
                </c:pt>
                <c:pt idx="3837">
                  <c:v>3838</c:v>
                </c:pt>
                <c:pt idx="3838">
                  <c:v>3839</c:v>
                </c:pt>
                <c:pt idx="3839">
                  <c:v>3840</c:v>
                </c:pt>
                <c:pt idx="3840">
                  <c:v>3841</c:v>
                </c:pt>
                <c:pt idx="3841">
                  <c:v>3842</c:v>
                </c:pt>
                <c:pt idx="3842">
                  <c:v>3843</c:v>
                </c:pt>
                <c:pt idx="3843">
                  <c:v>3844</c:v>
                </c:pt>
                <c:pt idx="3844">
                  <c:v>3845</c:v>
                </c:pt>
                <c:pt idx="3845">
                  <c:v>3846</c:v>
                </c:pt>
                <c:pt idx="3846">
                  <c:v>3847</c:v>
                </c:pt>
                <c:pt idx="3847">
                  <c:v>3848</c:v>
                </c:pt>
                <c:pt idx="3848">
                  <c:v>3849</c:v>
                </c:pt>
                <c:pt idx="3849">
                  <c:v>3850</c:v>
                </c:pt>
                <c:pt idx="3850">
                  <c:v>3851</c:v>
                </c:pt>
                <c:pt idx="3851">
                  <c:v>3852</c:v>
                </c:pt>
                <c:pt idx="3852">
                  <c:v>3853</c:v>
                </c:pt>
                <c:pt idx="3853">
                  <c:v>3854</c:v>
                </c:pt>
                <c:pt idx="3854">
                  <c:v>3855</c:v>
                </c:pt>
                <c:pt idx="3855">
                  <c:v>3856</c:v>
                </c:pt>
                <c:pt idx="3856">
                  <c:v>3857</c:v>
                </c:pt>
                <c:pt idx="3857">
                  <c:v>3858</c:v>
                </c:pt>
                <c:pt idx="3858">
                  <c:v>3859</c:v>
                </c:pt>
                <c:pt idx="3859">
                  <c:v>3860</c:v>
                </c:pt>
                <c:pt idx="3860">
                  <c:v>3861</c:v>
                </c:pt>
                <c:pt idx="3861">
                  <c:v>3862</c:v>
                </c:pt>
                <c:pt idx="3862">
                  <c:v>3863</c:v>
                </c:pt>
                <c:pt idx="3863">
                  <c:v>3864</c:v>
                </c:pt>
                <c:pt idx="3864">
                  <c:v>3865</c:v>
                </c:pt>
                <c:pt idx="3865">
                  <c:v>3866</c:v>
                </c:pt>
                <c:pt idx="3866">
                  <c:v>3867</c:v>
                </c:pt>
                <c:pt idx="3867">
                  <c:v>3868</c:v>
                </c:pt>
                <c:pt idx="3868">
                  <c:v>3869</c:v>
                </c:pt>
                <c:pt idx="3869">
                  <c:v>3870</c:v>
                </c:pt>
                <c:pt idx="3870">
                  <c:v>3871</c:v>
                </c:pt>
                <c:pt idx="3871">
                  <c:v>3872</c:v>
                </c:pt>
                <c:pt idx="3872">
                  <c:v>3873</c:v>
                </c:pt>
                <c:pt idx="3873">
                  <c:v>3874</c:v>
                </c:pt>
                <c:pt idx="3874">
                  <c:v>3875</c:v>
                </c:pt>
                <c:pt idx="3875">
                  <c:v>3876</c:v>
                </c:pt>
                <c:pt idx="3876">
                  <c:v>3877</c:v>
                </c:pt>
                <c:pt idx="3877">
                  <c:v>3878</c:v>
                </c:pt>
                <c:pt idx="3878">
                  <c:v>3879</c:v>
                </c:pt>
                <c:pt idx="3879">
                  <c:v>3880</c:v>
                </c:pt>
                <c:pt idx="3880">
                  <c:v>3881</c:v>
                </c:pt>
                <c:pt idx="3881">
                  <c:v>3882</c:v>
                </c:pt>
                <c:pt idx="3882">
                  <c:v>3883</c:v>
                </c:pt>
                <c:pt idx="3883">
                  <c:v>3884</c:v>
                </c:pt>
                <c:pt idx="3884">
                  <c:v>3885</c:v>
                </c:pt>
                <c:pt idx="3885">
                  <c:v>3886</c:v>
                </c:pt>
                <c:pt idx="3886">
                  <c:v>3887</c:v>
                </c:pt>
                <c:pt idx="3887">
                  <c:v>3888</c:v>
                </c:pt>
                <c:pt idx="3888">
                  <c:v>3889</c:v>
                </c:pt>
                <c:pt idx="3889">
                  <c:v>3890</c:v>
                </c:pt>
                <c:pt idx="3890">
                  <c:v>3891</c:v>
                </c:pt>
                <c:pt idx="3891">
                  <c:v>3892</c:v>
                </c:pt>
                <c:pt idx="3892">
                  <c:v>3893</c:v>
                </c:pt>
                <c:pt idx="3893">
                  <c:v>3894</c:v>
                </c:pt>
                <c:pt idx="3894">
                  <c:v>3895</c:v>
                </c:pt>
                <c:pt idx="3895">
                  <c:v>3896</c:v>
                </c:pt>
                <c:pt idx="3896">
                  <c:v>3897</c:v>
                </c:pt>
                <c:pt idx="3897">
                  <c:v>3898</c:v>
                </c:pt>
                <c:pt idx="3898">
                  <c:v>3899</c:v>
                </c:pt>
                <c:pt idx="3899">
                  <c:v>3900</c:v>
                </c:pt>
                <c:pt idx="3900">
                  <c:v>3901</c:v>
                </c:pt>
                <c:pt idx="3901">
                  <c:v>3902</c:v>
                </c:pt>
                <c:pt idx="3902">
                  <c:v>3903</c:v>
                </c:pt>
                <c:pt idx="3903">
                  <c:v>3904</c:v>
                </c:pt>
                <c:pt idx="3904">
                  <c:v>3905</c:v>
                </c:pt>
                <c:pt idx="3905">
                  <c:v>3906</c:v>
                </c:pt>
                <c:pt idx="3906">
                  <c:v>3907</c:v>
                </c:pt>
                <c:pt idx="3907">
                  <c:v>3908</c:v>
                </c:pt>
                <c:pt idx="3908">
                  <c:v>3909</c:v>
                </c:pt>
                <c:pt idx="3909">
                  <c:v>3910</c:v>
                </c:pt>
                <c:pt idx="3910">
                  <c:v>3911</c:v>
                </c:pt>
                <c:pt idx="3911">
                  <c:v>3912</c:v>
                </c:pt>
                <c:pt idx="3912">
                  <c:v>3913</c:v>
                </c:pt>
                <c:pt idx="3913">
                  <c:v>3914</c:v>
                </c:pt>
                <c:pt idx="3914">
                  <c:v>3915</c:v>
                </c:pt>
                <c:pt idx="3915">
                  <c:v>3916</c:v>
                </c:pt>
                <c:pt idx="3916">
                  <c:v>3917</c:v>
                </c:pt>
                <c:pt idx="3917">
                  <c:v>3918</c:v>
                </c:pt>
                <c:pt idx="3918">
                  <c:v>3919</c:v>
                </c:pt>
                <c:pt idx="3919">
                  <c:v>3920</c:v>
                </c:pt>
                <c:pt idx="3920">
                  <c:v>3921</c:v>
                </c:pt>
                <c:pt idx="3921">
                  <c:v>3922</c:v>
                </c:pt>
                <c:pt idx="3922">
                  <c:v>3923</c:v>
                </c:pt>
                <c:pt idx="3923">
                  <c:v>3924</c:v>
                </c:pt>
                <c:pt idx="3924">
                  <c:v>3925</c:v>
                </c:pt>
                <c:pt idx="3925">
                  <c:v>3926</c:v>
                </c:pt>
                <c:pt idx="3926">
                  <c:v>3927</c:v>
                </c:pt>
                <c:pt idx="3927">
                  <c:v>3928</c:v>
                </c:pt>
                <c:pt idx="3928">
                  <c:v>3929</c:v>
                </c:pt>
                <c:pt idx="3929">
                  <c:v>3930</c:v>
                </c:pt>
                <c:pt idx="3930">
                  <c:v>3931</c:v>
                </c:pt>
                <c:pt idx="3931">
                  <c:v>3932</c:v>
                </c:pt>
                <c:pt idx="3932">
                  <c:v>3933</c:v>
                </c:pt>
                <c:pt idx="3933">
                  <c:v>3934</c:v>
                </c:pt>
                <c:pt idx="3934">
                  <c:v>3935</c:v>
                </c:pt>
                <c:pt idx="3935">
                  <c:v>3936</c:v>
                </c:pt>
                <c:pt idx="3936">
                  <c:v>3937</c:v>
                </c:pt>
                <c:pt idx="3937">
                  <c:v>3938</c:v>
                </c:pt>
                <c:pt idx="3938">
                  <c:v>3939</c:v>
                </c:pt>
                <c:pt idx="3939">
                  <c:v>3940</c:v>
                </c:pt>
                <c:pt idx="3940">
                  <c:v>3941</c:v>
                </c:pt>
              </c:numCache>
            </c:numRef>
          </c:xVal>
          <c:yVal>
            <c:numRef>
              <c:f>Sheet1!$AD$2:$AD$7753</c:f>
              <c:numCache>
                <c:formatCode>General</c:formatCode>
                <c:ptCount val="7752"/>
                <c:pt idx="0">
                  <c:v>0.13167186147544641</c:v>
                </c:pt>
                <c:pt idx="1">
                  <c:v>0.57205401232627295</c:v>
                </c:pt>
                <c:pt idx="2">
                  <c:v>0.39403865924035886</c:v>
                </c:pt>
                <c:pt idx="3">
                  <c:v>0.47367799528921228</c:v>
                </c:pt>
                <c:pt idx="4">
                  <c:v>0.23163536279042773</c:v>
                </c:pt>
                <c:pt idx="5">
                  <c:v>0.29353663351309178</c:v>
                </c:pt>
                <c:pt idx="6">
                  <c:v>0.29199516594117236</c:v>
                </c:pt>
                <c:pt idx="7">
                  <c:v>0.32787833471460415</c:v>
                </c:pt>
                <c:pt idx="8">
                  <c:v>0.55023195945080872</c:v>
                </c:pt>
                <c:pt idx="9">
                  <c:v>0.24597058370012803</c:v>
                </c:pt>
                <c:pt idx="10">
                  <c:v>0.45518491229606939</c:v>
                </c:pt>
                <c:pt idx="11">
                  <c:v>0.54288620184995695</c:v>
                </c:pt>
                <c:pt idx="12">
                  <c:v>0.49225594977225784</c:v>
                </c:pt>
                <c:pt idx="13">
                  <c:v>0.45335836474702518</c:v>
                </c:pt>
                <c:pt idx="14">
                  <c:v>2.6119186229747404</c:v>
                </c:pt>
                <c:pt idx="15">
                  <c:v>1.8018816543939664</c:v>
                </c:pt>
                <c:pt idx="16">
                  <c:v>2.2213918306054126</c:v>
                </c:pt>
                <c:pt idx="17">
                  <c:v>2.2698218353817246</c:v>
                </c:pt>
                <c:pt idx="18">
                  <c:v>1.7386126173803862</c:v>
                </c:pt>
                <c:pt idx="19">
                  <c:v>1.5013297212095544</c:v>
                </c:pt>
                <c:pt idx="20">
                  <c:v>0.43099296686891497</c:v>
                </c:pt>
                <c:pt idx="21">
                  <c:v>0.87657426942004957</c:v>
                </c:pt>
                <c:pt idx="22">
                  <c:v>0.70179384042594606</c:v>
                </c:pt>
                <c:pt idx="23">
                  <c:v>1.0953587502937179</c:v>
                </c:pt>
                <c:pt idx="24">
                  <c:v>0.9408851255503059</c:v>
                </c:pt>
                <c:pt idx="25">
                  <c:v>0.39832499448824166</c:v>
                </c:pt>
                <c:pt idx="26">
                  <c:v>0.93153496390181445</c:v>
                </c:pt>
                <c:pt idx="27">
                  <c:v>0.67763417373680745</c:v>
                </c:pt>
                <c:pt idx="28">
                  <c:v>0.87087152165806758</c:v>
                </c:pt>
                <c:pt idx="29">
                  <c:v>0.82146071407352972</c:v>
                </c:pt>
                <c:pt idx="30">
                  <c:v>1.3523620611106013</c:v>
                </c:pt>
                <c:pt idx="31">
                  <c:v>0.88426987144718527</c:v>
                </c:pt>
                <c:pt idx="32">
                  <c:v>0.37455111243525074</c:v>
                </c:pt>
                <c:pt idx="33">
                  <c:v>0.44813168427163541</c:v>
                </c:pt>
                <c:pt idx="34">
                  <c:v>0.34230717407085498</c:v>
                </c:pt>
                <c:pt idx="35">
                  <c:v>0.54650152889377246</c:v>
                </c:pt>
                <c:pt idx="36">
                  <c:v>0.51555520122964493</c:v>
                </c:pt>
                <c:pt idx="37">
                  <c:v>0.53908489285681149</c:v>
                </c:pt>
                <c:pt idx="38">
                  <c:v>0.72197526523798405</c:v>
                </c:pt>
                <c:pt idx="39">
                  <c:v>0.63669603465711377</c:v>
                </c:pt>
                <c:pt idx="40">
                  <c:v>0.44860401079250822</c:v>
                </c:pt>
                <c:pt idx="41">
                  <c:v>0.4607219445009747</c:v>
                </c:pt>
                <c:pt idx="42">
                  <c:v>0.42139630981188336</c:v>
                </c:pt>
                <c:pt idx="43">
                  <c:v>0.74757648889005601</c:v>
                </c:pt>
                <c:pt idx="44">
                  <c:v>0.44903714414972207</c:v>
                </c:pt>
                <c:pt idx="45">
                  <c:v>0.474621989421109</c:v>
                </c:pt>
                <c:pt idx="46">
                  <c:v>0.62119556591624381</c:v>
                </c:pt>
                <c:pt idx="47">
                  <c:v>0.25435126007504749</c:v>
                </c:pt>
                <c:pt idx="48">
                  <c:v>0.51274498413301783</c:v>
                </c:pt>
                <c:pt idx="49">
                  <c:v>0.54716252960689271</c:v>
                </c:pt>
                <c:pt idx="50">
                  <c:v>0.10742231965753524</c:v>
                </c:pt>
                <c:pt idx="51">
                  <c:v>-4.3329677592396365E-2</c:v>
                </c:pt>
                <c:pt idx="52">
                  <c:v>0.46616936603406378</c:v>
                </c:pt>
                <c:pt idx="53">
                  <c:v>0.47169684380351518</c:v>
                </c:pt>
                <c:pt idx="54">
                  <c:v>0.46915059601833065</c:v>
                </c:pt>
                <c:pt idx="55">
                  <c:v>0.62297859807014522</c:v>
                </c:pt>
                <c:pt idx="56">
                  <c:v>0.589248305077128</c:v>
                </c:pt>
                <c:pt idx="57">
                  <c:v>0.65076001267949657</c:v>
                </c:pt>
                <c:pt idx="58">
                  <c:v>0.78312751919547008</c:v>
                </c:pt>
                <c:pt idx="59">
                  <c:v>0.24504701824763497</c:v>
                </c:pt>
                <c:pt idx="60">
                  <c:v>0.16572834566678241</c:v>
                </c:pt>
                <c:pt idx="61">
                  <c:v>0.32958451717892689</c:v>
                </c:pt>
                <c:pt idx="62">
                  <c:v>0.48010169375523049</c:v>
                </c:pt>
                <c:pt idx="63">
                  <c:v>0.27641089016178233</c:v>
                </c:pt>
                <c:pt idx="64">
                  <c:v>0.54628482560733493</c:v>
                </c:pt>
                <c:pt idx="65">
                  <c:v>0.36758198772575135</c:v>
                </c:pt>
                <c:pt idx="66">
                  <c:v>0.19941963032749088</c:v>
                </c:pt>
                <c:pt idx="67">
                  <c:v>0.27362031735971293</c:v>
                </c:pt>
                <c:pt idx="68">
                  <c:v>0.67320431983747264</c:v>
                </c:pt>
                <c:pt idx="69">
                  <c:v>0.46963757423894581</c:v>
                </c:pt>
                <c:pt idx="70">
                  <c:v>0.18158025911315656</c:v>
                </c:pt>
                <c:pt idx="71">
                  <c:v>0.30906895969724513</c:v>
                </c:pt>
                <c:pt idx="72">
                  <c:v>0.51960550606137135</c:v>
                </c:pt>
                <c:pt idx="73">
                  <c:v>0.28252932579863055</c:v>
                </c:pt>
                <c:pt idx="74">
                  <c:v>0.34501284911047092</c:v>
                </c:pt>
                <c:pt idx="75">
                  <c:v>0.49935962525088362</c:v>
                </c:pt>
                <c:pt idx="76">
                  <c:v>0.36518801862088779</c:v>
                </c:pt>
                <c:pt idx="77">
                  <c:v>0.24476570772937745</c:v>
                </c:pt>
                <c:pt idx="78">
                  <c:v>0.41558400345947932</c:v>
                </c:pt>
                <c:pt idx="79">
                  <c:v>2.431303031867893E-2</c:v>
                </c:pt>
                <c:pt idx="80">
                  <c:v>0.43290899745221934</c:v>
                </c:pt>
                <c:pt idx="81">
                  <c:v>0.60894110557684344</c:v>
                </c:pt>
                <c:pt idx="82">
                  <c:v>0.15460447856830983</c:v>
                </c:pt>
                <c:pt idx="83">
                  <c:v>0.43395329254805048</c:v>
                </c:pt>
                <c:pt idx="84">
                  <c:v>-6.2585092547728927E-2</c:v>
                </c:pt>
                <c:pt idx="85">
                  <c:v>0.29688063139274856</c:v>
                </c:pt>
                <c:pt idx="86">
                  <c:v>0.19008042243188195</c:v>
                </c:pt>
                <c:pt idx="87">
                  <c:v>0.3191823792160764</c:v>
                </c:pt>
                <c:pt idx="88">
                  <c:v>-0.18205725274049733</c:v>
                </c:pt>
                <c:pt idx="89">
                  <c:v>7.9811433936860521E-2</c:v>
                </c:pt>
                <c:pt idx="90">
                  <c:v>-0.10731100412670891</c:v>
                </c:pt>
                <c:pt idx="91">
                  <c:v>0.18319637628452234</c:v>
                </c:pt>
                <c:pt idx="92">
                  <c:v>0.17685507483161667</c:v>
                </c:pt>
                <c:pt idx="93">
                  <c:v>0.41243709553573371</c:v>
                </c:pt>
                <c:pt idx="94">
                  <c:v>0.13493556942539842</c:v>
                </c:pt>
                <c:pt idx="95">
                  <c:v>8.1873409044197487E-2</c:v>
                </c:pt>
                <c:pt idx="96">
                  <c:v>9.4232415523431978E-2</c:v>
                </c:pt>
                <c:pt idx="97">
                  <c:v>0.56569939070806319</c:v>
                </c:pt>
                <c:pt idx="98">
                  <c:v>0.39690383339094915</c:v>
                </c:pt>
                <c:pt idx="99">
                  <c:v>0.32036202741463349</c:v>
                </c:pt>
                <c:pt idx="100">
                  <c:v>0.28646899100793766</c:v>
                </c:pt>
                <c:pt idx="101">
                  <c:v>5.9050740846500194E-2</c:v>
                </c:pt>
                <c:pt idx="102">
                  <c:v>0.33186596494214626</c:v>
                </c:pt>
                <c:pt idx="103">
                  <c:v>0.59189122956100348</c:v>
                </c:pt>
                <c:pt idx="104">
                  <c:v>0.31275665992888113</c:v>
                </c:pt>
                <c:pt idx="105">
                  <c:v>0.15749669626201612</c:v>
                </c:pt>
                <c:pt idx="106">
                  <c:v>0.34275761305178065</c:v>
                </c:pt>
                <c:pt idx="107">
                  <c:v>0.30124335079021458</c:v>
                </c:pt>
                <c:pt idx="108">
                  <c:v>0.10782912589827331</c:v>
                </c:pt>
                <c:pt idx="109">
                  <c:v>0.43264649019265633</c:v>
                </c:pt>
                <c:pt idx="110">
                  <c:v>0.37280509224674185</c:v>
                </c:pt>
                <c:pt idx="111">
                  <c:v>0.46001726816650157</c:v>
                </c:pt>
                <c:pt idx="112">
                  <c:v>0.30491077269005906</c:v>
                </c:pt>
                <c:pt idx="113">
                  <c:v>0.43742100361331415</c:v>
                </c:pt>
                <c:pt idx="114">
                  <c:v>0.42819890001819516</c:v>
                </c:pt>
                <c:pt idx="115">
                  <c:v>0.28632275899864723</c:v>
                </c:pt>
                <c:pt idx="116">
                  <c:v>2.730041799113847E-2</c:v>
                </c:pt>
                <c:pt idx="117">
                  <c:v>0.31011134745463353</c:v>
                </c:pt>
                <c:pt idx="118">
                  <c:v>0.49792986657939409</c:v>
                </c:pt>
                <c:pt idx="119">
                  <c:v>8.3310426523985903E-3</c:v>
                </c:pt>
                <c:pt idx="120">
                  <c:v>0.2434923177759063</c:v>
                </c:pt>
                <c:pt idx="121">
                  <c:v>0.59885840657815104</c:v>
                </c:pt>
                <c:pt idx="122">
                  <c:v>0.6842916152578038</c:v>
                </c:pt>
                <c:pt idx="123">
                  <c:v>0.43045267107312268</c:v>
                </c:pt>
                <c:pt idx="124">
                  <c:v>0.77415993938534378</c:v>
                </c:pt>
                <c:pt idx="125">
                  <c:v>0.66318829186918782</c:v>
                </c:pt>
                <c:pt idx="126">
                  <c:v>0.69145527401449636</c:v>
                </c:pt>
                <c:pt idx="127">
                  <c:v>0.80528447503099843</c:v>
                </c:pt>
                <c:pt idx="128">
                  <c:v>0.60117588057073679</c:v>
                </c:pt>
                <c:pt idx="129">
                  <c:v>0.31930087226365034</c:v>
                </c:pt>
                <c:pt idx="130">
                  <c:v>0.55739510538225234</c:v>
                </c:pt>
                <c:pt idx="131">
                  <c:v>0.8967066815410818</c:v>
                </c:pt>
                <c:pt idx="132">
                  <c:v>0.74514932514025967</c:v>
                </c:pt>
                <c:pt idx="133">
                  <c:v>0.6671298588377228</c:v>
                </c:pt>
                <c:pt idx="134">
                  <c:v>0.38115718852178571</c:v>
                </c:pt>
                <c:pt idx="135">
                  <c:v>0.36677723644129578</c:v>
                </c:pt>
                <c:pt idx="136">
                  <c:v>0.73804724504239472</c:v>
                </c:pt>
                <c:pt idx="137">
                  <c:v>0.30143164901117458</c:v>
                </c:pt>
                <c:pt idx="138">
                  <c:v>0.84002685764621443</c:v>
                </c:pt>
                <c:pt idx="139">
                  <c:v>0.56197175165041413</c:v>
                </c:pt>
                <c:pt idx="140">
                  <c:v>0.63838223718306608</c:v>
                </c:pt>
                <c:pt idx="141">
                  <c:v>0.86676247165463627</c:v>
                </c:pt>
                <c:pt idx="142">
                  <c:v>0.24387667916496714</c:v>
                </c:pt>
                <c:pt idx="143">
                  <c:v>0.95216239236126654</c:v>
                </c:pt>
                <c:pt idx="144">
                  <c:v>8.4084665417216709E-2</c:v>
                </c:pt>
                <c:pt idx="145">
                  <c:v>0.52846520294655974</c:v>
                </c:pt>
                <c:pt idx="146">
                  <c:v>0.67838546342584571</c:v>
                </c:pt>
                <c:pt idx="147">
                  <c:v>0.49204493522545523</c:v>
                </c:pt>
                <c:pt idx="148">
                  <c:v>0.63548372947245246</c:v>
                </c:pt>
                <c:pt idx="149">
                  <c:v>0.54149671462279114</c:v>
                </c:pt>
                <c:pt idx="150">
                  <c:v>1.1291719218454399</c:v>
                </c:pt>
                <c:pt idx="151">
                  <c:v>0.39815859255039054</c:v>
                </c:pt>
                <c:pt idx="152">
                  <c:v>0.53157244270832793</c:v>
                </c:pt>
                <c:pt idx="153">
                  <c:v>1.4149527593222078</c:v>
                </c:pt>
                <c:pt idx="154">
                  <c:v>0.79646904205817881</c:v>
                </c:pt>
                <c:pt idx="155">
                  <c:v>0.87713195627373564</c:v>
                </c:pt>
                <c:pt idx="156">
                  <c:v>0.55706633342771372</c:v>
                </c:pt>
                <c:pt idx="157">
                  <c:v>0.40404434729236494</c:v>
                </c:pt>
                <c:pt idx="158">
                  <c:v>0.85887118189612588</c:v>
                </c:pt>
                <c:pt idx="159">
                  <c:v>0.56469613906791061</c:v>
                </c:pt>
                <c:pt idx="160">
                  <c:v>0.84061738571875599</c:v>
                </c:pt>
                <c:pt idx="161">
                  <c:v>1.1550802676850824</c:v>
                </c:pt>
                <c:pt idx="162">
                  <c:v>0.84236981362481034</c:v>
                </c:pt>
                <c:pt idx="163">
                  <c:v>1.0219135320579276</c:v>
                </c:pt>
                <c:pt idx="164">
                  <c:v>0.98047644146690427</c:v>
                </c:pt>
                <c:pt idx="165">
                  <c:v>0.95727447760665108</c:v>
                </c:pt>
                <c:pt idx="166">
                  <c:v>0.44236913867741201</c:v>
                </c:pt>
                <c:pt idx="167">
                  <c:v>1.0080271166000632</c:v>
                </c:pt>
                <c:pt idx="168">
                  <c:v>0.76327627360119887</c:v>
                </c:pt>
                <c:pt idx="169">
                  <c:v>0.92072691714262245</c:v>
                </c:pt>
                <c:pt idx="170">
                  <c:v>1.0265016407635108</c:v>
                </c:pt>
                <c:pt idx="171">
                  <c:v>0.86332542852898264</c:v>
                </c:pt>
                <c:pt idx="172">
                  <c:v>0.89196468323285982</c:v>
                </c:pt>
                <c:pt idx="173">
                  <c:v>0.40140813567890454</c:v>
                </c:pt>
                <c:pt idx="174">
                  <c:v>0.64516322373215917</c:v>
                </c:pt>
                <c:pt idx="175">
                  <c:v>0.50598176560398</c:v>
                </c:pt>
                <c:pt idx="176">
                  <c:v>0.34985257634937428</c:v>
                </c:pt>
                <c:pt idx="177">
                  <c:v>0.45640189228286498</c:v>
                </c:pt>
                <c:pt idx="178">
                  <c:v>0.73006338260259707</c:v>
                </c:pt>
                <c:pt idx="179">
                  <c:v>0.73872734920438221</c:v>
                </c:pt>
                <c:pt idx="180">
                  <c:v>0.67159582202176438</c:v>
                </c:pt>
                <c:pt idx="181">
                  <c:v>0.89606920939971912</c:v>
                </c:pt>
                <c:pt idx="182">
                  <c:v>0.48884977405780905</c:v>
                </c:pt>
                <c:pt idx="183">
                  <c:v>0.57390187106308721</c:v>
                </c:pt>
                <c:pt idx="184">
                  <c:v>0.9922606136462897</c:v>
                </c:pt>
                <c:pt idx="185">
                  <c:v>0.56879897069491703</c:v>
                </c:pt>
                <c:pt idx="186">
                  <c:v>0.70381502614387248</c:v>
                </c:pt>
                <c:pt idx="187">
                  <c:v>0.38653258644977262</c:v>
                </c:pt>
                <c:pt idx="188">
                  <c:v>0.63050610999524359</c:v>
                </c:pt>
                <c:pt idx="189">
                  <c:v>0.80883548257051352</c:v>
                </c:pt>
                <c:pt idx="190">
                  <c:v>0.5203609269618048</c:v>
                </c:pt>
                <c:pt idx="191">
                  <c:v>0.33314297379816171</c:v>
                </c:pt>
                <c:pt idx="192">
                  <c:v>0.6803815176683603</c:v>
                </c:pt>
                <c:pt idx="193">
                  <c:v>0.85121963247616339</c:v>
                </c:pt>
                <c:pt idx="194">
                  <c:v>0.80710483968789992</c:v>
                </c:pt>
                <c:pt idx="195">
                  <c:v>0.63351452623722215</c:v>
                </c:pt>
                <c:pt idx="196">
                  <c:v>0.36862618290532945</c:v>
                </c:pt>
                <c:pt idx="197">
                  <c:v>0.60679269804218006</c:v>
                </c:pt>
                <c:pt idx="198">
                  <c:v>0.6421703474491558</c:v>
                </c:pt>
                <c:pt idx="199">
                  <c:v>0.74420309122738004</c:v>
                </c:pt>
                <c:pt idx="200">
                  <c:v>0.697036303812959</c:v>
                </c:pt>
                <c:pt idx="201">
                  <c:v>0.61752499441355413</c:v>
                </c:pt>
                <c:pt idx="202">
                  <c:v>0.5457837736196347</c:v>
                </c:pt>
                <c:pt idx="203">
                  <c:v>0.51505494481376424</c:v>
                </c:pt>
                <c:pt idx="204">
                  <c:v>0.40129092795163634</c:v>
                </c:pt>
                <c:pt idx="205">
                  <c:v>0.74784496955019319</c:v>
                </c:pt>
                <c:pt idx="206">
                  <c:v>0.49793657751681097</c:v>
                </c:pt>
                <c:pt idx="207">
                  <c:v>0.52945167068159105</c:v>
                </c:pt>
                <c:pt idx="208">
                  <c:v>0.88576025772892919</c:v>
                </c:pt>
                <c:pt idx="209">
                  <c:v>0.59393691219911116</c:v>
                </c:pt>
                <c:pt idx="210">
                  <c:v>0.78141063569411306</c:v>
                </c:pt>
                <c:pt idx="211">
                  <c:v>0.62757545073385268</c:v>
                </c:pt>
                <c:pt idx="212">
                  <c:v>0.56626723578848681</c:v>
                </c:pt>
                <c:pt idx="213">
                  <c:v>0.71780815494875139</c:v>
                </c:pt>
                <c:pt idx="214">
                  <c:v>0.84830710744352444</c:v>
                </c:pt>
                <c:pt idx="215">
                  <c:v>0.39648560415231904</c:v>
                </c:pt>
                <c:pt idx="216">
                  <c:v>0.55577493495720942</c:v>
                </c:pt>
                <c:pt idx="217">
                  <c:v>0.43755653923854831</c:v>
                </c:pt>
                <c:pt idx="218">
                  <c:v>0.99815636032848376</c:v>
                </c:pt>
                <c:pt idx="219">
                  <c:v>0.76724325892746359</c:v>
                </c:pt>
                <c:pt idx="220">
                  <c:v>0.65395866530009172</c:v>
                </c:pt>
                <c:pt idx="221">
                  <c:v>0.38342078052293616</c:v>
                </c:pt>
                <c:pt idx="222">
                  <c:v>0.6511314732776885</c:v>
                </c:pt>
                <c:pt idx="223">
                  <c:v>0.41014790284872316</c:v>
                </c:pt>
                <c:pt idx="224">
                  <c:v>0.62384642438116922</c:v>
                </c:pt>
                <c:pt idx="225">
                  <c:v>0.88258110997783135</c:v>
                </c:pt>
                <c:pt idx="226">
                  <c:v>0.51457345608194593</c:v>
                </c:pt>
                <c:pt idx="227">
                  <c:v>0.57345458819618722</c:v>
                </c:pt>
                <c:pt idx="228">
                  <c:v>0.44490854958861847</c:v>
                </c:pt>
                <c:pt idx="229">
                  <c:v>0.56216076511731439</c:v>
                </c:pt>
                <c:pt idx="230">
                  <c:v>0.27482407205660087</c:v>
                </c:pt>
                <c:pt idx="231">
                  <c:v>0.46910560420516667</c:v>
                </c:pt>
                <c:pt idx="232">
                  <c:v>0.80443799399387839</c:v>
                </c:pt>
                <c:pt idx="233">
                  <c:v>3.2504581510928165E-2</c:v>
                </c:pt>
                <c:pt idx="234">
                  <c:v>0.23223424080045518</c:v>
                </c:pt>
                <c:pt idx="235">
                  <c:v>0.32674786117087296</c:v>
                </c:pt>
                <c:pt idx="236">
                  <c:v>0.121162997261548</c:v>
                </c:pt>
                <c:pt idx="237">
                  <c:v>0.33483402514047356</c:v>
                </c:pt>
                <c:pt idx="238">
                  <c:v>0.24630421116532686</c:v>
                </c:pt>
                <c:pt idx="239">
                  <c:v>-4.5311366043243595E-3</c:v>
                </c:pt>
                <c:pt idx="240">
                  <c:v>0.20080086951608234</c:v>
                </c:pt>
                <c:pt idx="241">
                  <c:v>0.32988956114583523</c:v>
                </c:pt>
                <c:pt idx="242">
                  <c:v>0.30903083617582761</c:v>
                </c:pt>
                <c:pt idx="243">
                  <c:v>0.27021120938660603</c:v>
                </c:pt>
                <c:pt idx="244">
                  <c:v>-3.4793891517947984E-2</c:v>
                </c:pt>
                <c:pt idx="245">
                  <c:v>0.2187280596439245</c:v>
                </c:pt>
                <c:pt idx="246">
                  <c:v>-3.0571324067807382E-2</c:v>
                </c:pt>
                <c:pt idx="247">
                  <c:v>-6.4070067804822273E-2</c:v>
                </c:pt>
                <c:pt idx="248">
                  <c:v>0.19985482475447514</c:v>
                </c:pt>
                <c:pt idx="249">
                  <c:v>7.2193625983552057E-2</c:v>
                </c:pt>
                <c:pt idx="250">
                  <c:v>0.41276748694790699</c:v>
                </c:pt>
                <c:pt idx="251">
                  <c:v>0.32801483156912337</c:v>
                </c:pt>
                <c:pt idx="252">
                  <c:v>0.31083730230149209</c:v>
                </c:pt>
                <c:pt idx="253">
                  <c:v>-2.4260744175741422E-2</c:v>
                </c:pt>
                <c:pt idx="254">
                  <c:v>0.16578991040142599</c:v>
                </c:pt>
                <c:pt idx="255">
                  <c:v>0.59236860748701492</c:v>
                </c:pt>
                <c:pt idx="256">
                  <c:v>0.56842531308027855</c:v>
                </c:pt>
                <c:pt idx="257">
                  <c:v>-0.2144597987118857</c:v>
                </c:pt>
                <c:pt idx="258">
                  <c:v>-0.22383741907103794</c:v>
                </c:pt>
                <c:pt idx="259">
                  <c:v>-0.34724952553752964</c:v>
                </c:pt>
                <c:pt idx="260">
                  <c:v>5.6224517836622745E-2</c:v>
                </c:pt>
                <c:pt idx="261">
                  <c:v>0.32044154047476958</c:v>
                </c:pt>
                <c:pt idx="262">
                  <c:v>-0.23758073597308638</c:v>
                </c:pt>
                <c:pt idx="263">
                  <c:v>7.597237436929305E-4</c:v>
                </c:pt>
                <c:pt idx="264">
                  <c:v>0.11102153507216439</c:v>
                </c:pt>
                <c:pt idx="265">
                  <c:v>-3.941732965393463E-2</c:v>
                </c:pt>
                <c:pt idx="266">
                  <c:v>4.5379350200180912E-2</c:v>
                </c:pt>
                <c:pt idx="267">
                  <c:v>0.52124339177832546</c:v>
                </c:pt>
                <c:pt idx="268">
                  <c:v>0.15923364912102667</c:v>
                </c:pt>
                <c:pt idx="269">
                  <c:v>9.2437016368052127E-2</c:v>
                </c:pt>
                <c:pt idx="270">
                  <c:v>0.29173704501076481</c:v>
                </c:pt>
                <c:pt idx="271">
                  <c:v>0.14738430561110905</c:v>
                </c:pt>
                <c:pt idx="272">
                  <c:v>0.11521084974778217</c:v>
                </c:pt>
                <c:pt idx="273">
                  <c:v>0.44108625056110684</c:v>
                </c:pt>
                <c:pt idx="274">
                  <c:v>0.41797175503729411</c:v>
                </c:pt>
                <c:pt idx="275">
                  <c:v>0.32609394637462819</c:v>
                </c:pt>
                <c:pt idx="276">
                  <c:v>0.60406955139804541</c:v>
                </c:pt>
                <c:pt idx="277">
                  <c:v>-9.9374184361478157E-2</c:v>
                </c:pt>
                <c:pt idx="278">
                  <c:v>0.59148047229471423</c:v>
                </c:pt>
                <c:pt idx="279">
                  <c:v>0.25967271424295335</c:v>
                </c:pt>
                <c:pt idx="280">
                  <c:v>0.35645032584469272</c:v>
                </c:pt>
                <c:pt idx="281">
                  <c:v>-0.16051476138134735</c:v>
                </c:pt>
                <c:pt idx="282">
                  <c:v>-9.0111398081127447E-3</c:v>
                </c:pt>
                <c:pt idx="283">
                  <c:v>-3.9687754709305523E-4</c:v>
                </c:pt>
                <c:pt idx="284">
                  <c:v>3.4253790702720721E-2</c:v>
                </c:pt>
                <c:pt idx="285">
                  <c:v>6.1071754301367243E-3</c:v>
                </c:pt>
                <c:pt idx="286">
                  <c:v>0.29272654674723508</c:v>
                </c:pt>
                <c:pt idx="287">
                  <c:v>2.1459815408741978E-2</c:v>
                </c:pt>
                <c:pt idx="288">
                  <c:v>-5.0784783296298208E-2</c:v>
                </c:pt>
                <c:pt idx="289">
                  <c:v>-9.3698924035079401E-2</c:v>
                </c:pt>
                <c:pt idx="290">
                  <c:v>-0.10615849373056818</c:v>
                </c:pt>
                <c:pt idx="291">
                  <c:v>-4.383716263840487E-2</c:v>
                </c:pt>
                <c:pt idx="292">
                  <c:v>2.1945499593933881E-2</c:v>
                </c:pt>
                <c:pt idx="293">
                  <c:v>-0.23813490478414856</c:v>
                </c:pt>
                <c:pt idx="294">
                  <c:v>0.19918898690975961</c:v>
                </c:pt>
                <c:pt idx="295">
                  <c:v>-1.9017983536206984E-3</c:v>
                </c:pt>
                <c:pt idx="296">
                  <c:v>-0.19352845809690322</c:v>
                </c:pt>
                <c:pt idx="297">
                  <c:v>-4.1563291593771368E-3</c:v>
                </c:pt>
                <c:pt idx="298">
                  <c:v>-0.19138160758505052</c:v>
                </c:pt>
                <c:pt idx="299">
                  <c:v>1.950250850301094E-2</c:v>
                </c:pt>
                <c:pt idx="300">
                  <c:v>-3.8652066436650756E-2</c:v>
                </c:pt>
                <c:pt idx="301">
                  <c:v>3.9215536671222129E-2</c:v>
                </c:pt>
                <c:pt idx="302">
                  <c:v>-0.213571680752489</c:v>
                </c:pt>
                <c:pt idx="303">
                  <c:v>-0.2517636939614043</c:v>
                </c:pt>
                <c:pt idx="304">
                  <c:v>9.5715100581561519E-2</c:v>
                </c:pt>
                <c:pt idx="305">
                  <c:v>0.20295728701259508</c:v>
                </c:pt>
                <c:pt idx="306">
                  <c:v>0.20582088549322419</c:v>
                </c:pt>
                <c:pt idx="307">
                  <c:v>0.22648076443289034</c:v>
                </c:pt>
                <c:pt idx="308">
                  <c:v>-0.20018979265314929</c:v>
                </c:pt>
                <c:pt idx="309">
                  <c:v>0.44877286864590804</c:v>
                </c:pt>
                <c:pt idx="310">
                  <c:v>-4.9153690751757573E-2</c:v>
                </c:pt>
                <c:pt idx="311">
                  <c:v>6.8273651220340792E-2</c:v>
                </c:pt>
                <c:pt idx="312">
                  <c:v>-6.4009922412600062E-2</c:v>
                </c:pt>
                <c:pt idx="313">
                  <c:v>0.17985630758275972</c:v>
                </c:pt>
                <c:pt idx="314">
                  <c:v>0.14145437095203217</c:v>
                </c:pt>
                <c:pt idx="315">
                  <c:v>0.1366035707195179</c:v>
                </c:pt>
                <c:pt idx="316">
                  <c:v>-0.12704757745536366</c:v>
                </c:pt>
                <c:pt idx="317">
                  <c:v>-0.19826715334516631</c:v>
                </c:pt>
                <c:pt idx="318">
                  <c:v>0.39782737073508212</c:v>
                </c:pt>
                <c:pt idx="319">
                  <c:v>0.26396708287101944</c:v>
                </c:pt>
                <c:pt idx="320">
                  <c:v>0.24164574266900551</c:v>
                </c:pt>
                <c:pt idx="321">
                  <c:v>0.23249233422514282</c:v>
                </c:pt>
                <c:pt idx="322">
                  <c:v>-6.8093060573226616E-2</c:v>
                </c:pt>
                <c:pt idx="323">
                  <c:v>3.9237665833169455E-2</c:v>
                </c:pt>
                <c:pt idx="324">
                  <c:v>-0.30240846358515761</c:v>
                </c:pt>
                <c:pt idx="325">
                  <c:v>0.25963854279817955</c:v>
                </c:pt>
                <c:pt idx="326">
                  <c:v>0.21266424527556227</c:v>
                </c:pt>
                <c:pt idx="327">
                  <c:v>0.41260439762927925</c:v>
                </c:pt>
                <c:pt idx="328">
                  <c:v>-0.24638062912469838</c:v>
                </c:pt>
                <c:pt idx="329">
                  <c:v>0.16109756935637209</c:v>
                </c:pt>
                <c:pt idx="330">
                  <c:v>0.43661131337071613</c:v>
                </c:pt>
                <c:pt idx="331">
                  <c:v>0.19880721389367029</c:v>
                </c:pt>
                <c:pt idx="332">
                  <c:v>0.33652390204266247</c:v>
                </c:pt>
                <c:pt idx="333">
                  <c:v>0.63026756361121983</c:v>
                </c:pt>
                <c:pt idx="334">
                  <c:v>0.21259432073281737</c:v>
                </c:pt>
                <c:pt idx="335">
                  <c:v>-0.16530120175268781</c:v>
                </c:pt>
                <c:pt idx="336">
                  <c:v>-0.12401377470148134</c:v>
                </c:pt>
                <c:pt idx="337">
                  <c:v>0.10259688914685539</c:v>
                </c:pt>
                <c:pt idx="338">
                  <c:v>-0.11187957633909118</c:v>
                </c:pt>
                <c:pt idx="339">
                  <c:v>-0.38796481619243206</c:v>
                </c:pt>
                <c:pt idx="340">
                  <c:v>-0.17991598077247151</c:v>
                </c:pt>
                <c:pt idx="341">
                  <c:v>0.35329900743940046</c:v>
                </c:pt>
                <c:pt idx="342">
                  <c:v>3.9874595207045616E-2</c:v>
                </c:pt>
                <c:pt idx="343">
                  <c:v>0.43117227480393705</c:v>
                </c:pt>
                <c:pt idx="344">
                  <c:v>-0.23031803046322796</c:v>
                </c:pt>
                <c:pt idx="345">
                  <c:v>-1.3733775676261217E-2</c:v>
                </c:pt>
                <c:pt idx="346">
                  <c:v>-7.6385041752846661E-2</c:v>
                </c:pt>
                <c:pt idx="347">
                  <c:v>-7.1400820249145625E-3</c:v>
                </c:pt>
                <c:pt idx="348">
                  <c:v>0.22795638193140455</c:v>
                </c:pt>
                <c:pt idx="349">
                  <c:v>6.011693642080651E-2</c:v>
                </c:pt>
                <c:pt idx="350">
                  <c:v>-2.130402076212512E-2</c:v>
                </c:pt>
                <c:pt idx="351">
                  <c:v>9.1088519465587492E-2</c:v>
                </c:pt>
                <c:pt idx="352">
                  <c:v>1.2059243037854106E-2</c:v>
                </c:pt>
                <c:pt idx="353">
                  <c:v>0.11777841778733977</c:v>
                </c:pt>
                <c:pt idx="354">
                  <c:v>-0.2682018397539121</c:v>
                </c:pt>
                <c:pt idx="355">
                  <c:v>-0.11591697004869062</c:v>
                </c:pt>
                <c:pt idx="356">
                  <c:v>-0.17009795366815794</c:v>
                </c:pt>
                <c:pt idx="357">
                  <c:v>-0.13414403521077034</c:v>
                </c:pt>
                <c:pt idx="358">
                  <c:v>2.9834629853986439E-2</c:v>
                </c:pt>
                <c:pt idx="359">
                  <c:v>-0.13687723658122319</c:v>
                </c:pt>
                <c:pt idx="360">
                  <c:v>-0.17477132703691556</c:v>
                </c:pt>
                <c:pt idx="361">
                  <c:v>-4.9694929210741812E-2</c:v>
                </c:pt>
                <c:pt idx="362">
                  <c:v>0.14286271389947203</c:v>
                </c:pt>
                <c:pt idx="363">
                  <c:v>-0.12304991809373167</c:v>
                </c:pt>
                <c:pt idx="364">
                  <c:v>-2.608896523319526E-2</c:v>
                </c:pt>
                <c:pt idx="365">
                  <c:v>-0.25102876688720688</c:v>
                </c:pt>
                <c:pt idx="366">
                  <c:v>-0.37053974031489023</c:v>
                </c:pt>
                <c:pt idx="367">
                  <c:v>6.6294329334803948E-2</c:v>
                </c:pt>
                <c:pt idx="368">
                  <c:v>3.238357427326477E-4</c:v>
                </c:pt>
                <c:pt idx="369">
                  <c:v>-2.3398742683866658E-2</c:v>
                </c:pt>
                <c:pt idx="370">
                  <c:v>0.49842754030279268</c:v>
                </c:pt>
                <c:pt idx="371">
                  <c:v>0.25893111263605162</c:v>
                </c:pt>
                <c:pt idx="372">
                  <c:v>0.18530483185501545</c:v>
                </c:pt>
                <c:pt idx="373">
                  <c:v>0.29754565864887894</c:v>
                </c:pt>
                <c:pt idx="374">
                  <c:v>3.4496173045750478E-2</c:v>
                </c:pt>
                <c:pt idx="375">
                  <c:v>0.13844250384922319</c:v>
                </c:pt>
                <c:pt idx="376">
                  <c:v>0.37565394050904644</c:v>
                </c:pt>
                <c:pt idx="377">
                  <c:v>-0.18119999431851497</c:v>
                </c:pt>
                <c:pt idx="378">
                  <c:v>0.2970070684509496</c:v>
                </c:pt>
                <c:pt idx="379">
                  <c:v>0.64131963881486342</c:v>
                </c:pt>
                <c:pt idx="380">
                  <c:v>0.37075506519607115</c:v>
                </c:pt>
                <c:pt idx="381">
                  <c:v>0.18406514891504688</c:v>
                </c:pt>
                <c:pt idx="382">
                  <c:v>0.45077538582032339</c:v>
                </c:pt>
                <c:pt idx="383">
                  <c:v>0.49975590303007467</c:v>
                </c:pt>
                <c:pt idx="384">
                  <c:v>0.18159422827273008</c:v>
                </c:pt>
                <c:pt idx="385">
                  <c:v>0.48522606303409432</c:v>
                </c:pt>
                <c:pt idx="386">
                  <c:v>0.28416068794965277</c:v>
                </c:pt>
                <c:pt idx="387">
                  <c:v>0.24023634133875094</c:v>
                </c:pt>
                <c:pt idx="388">
                  <c:v>0.27072590813567166</c:v>
                </c:pt>
                <c:pt idx="389">
                  <c:v>0.29240608619239827</c:v>
                </c:pt>
                <c:pt idx="390">
                  <c:v>8.5951871788669809E-2</c:v>
                </c:pt>
                <c:pt idx="391">
                  <c:v>0.21404388750529968</c:v>
                </c:pt>
                <c:pt idx="392">
                  <c:v>0.56249967374381038</c:v>
                </c:pt>
                <c:pt idx="393">
                  <c:v>0.36824733049101166</c:v>
                </c:pt>
                <c:pt idx="394">
                  <c:v>0.28162003755478615</c:v>
                </c:pt>
                <c:pt idx="395">
                  <c:v>0.40822348570608291</c:v>
                </c:pt>
                <c:pt idx="396">
                  <c:v>0.30126957109433139</c:v>
                </c:pt>
                <c:pt idx="397">
                  <c:v>0.6738156127274908</c:v>
                </c:pt>
                <c:pt idx="398">
                  <c:v>1.7534866725665843E-2</c:v>
                </c:pt>
                <c:pt idx="399">
                  <c:v>0.23383973325808993</c:v>
                </c:pt>
                <c:pt idx="400">
                  <c:v>0.20877108706957026</c:v>
                </c:pt>
                <c:pt idx="401">
                  <c:v>0.27019502576842713</c:v>
                </c:pt>
                <c:pt idx="402">
                  <c:v>0.25299879648172929</c:v>
                </c:pt>
                <c:pt idx="403">
                  <c:v>6.2396773310946507E-2</c:v>
                </c:pt>
                <c:pt idx="404">
                  <c:v>-2.5161183387512054E-2</c:v>
                </c:pt>
                <c:pt idx="405">
                  <c:v>0.11314935167092699</c:v>
                </c:pt>
                <c:pt idx="406">
                  <c:v>-0.11960295414901179</c:v>
                </c:pt>
                <c:pt idx="407">
                  <c:v>-4.3788286946511157E-2</c:v>
                </c:pt>
                <c:pt idx="408">
                  <c:v>0.23639210262557109</c:v>
                </c:pt>
                <c:pt idx="409">
                  <c:v>0.39687213797853227</c:v>
                </c:pt>
                <c:pt idx="410">
                  <c:v>0.59513496414012046</c:v>
                </c:pt>
                <c:pt idx="411">
                  <c:v>0.17321898422528736</c:v>
                </c:pt>
                <c:pt idx="412">
                  <c:v>2.3780022049435523E-2</c:v>
                </c:pt>
                <c:pt idx="413">
                  <c:v>5.9344565108498948E-2</c:v>
                </c:pt>
                <c:pt idx="414">
                  <c:v>-3.0055478286405979E-2</c:v>
                </c:pt>
                <c:pt idx="415">
                  <c:v>-4.4471798697709453E-2</c:v>
                </c:pt>
                <c:pt idx="416">
                  <c:v>0.26983950261372236</c:v>
                </c:pt>
                <c:pt idx="417">
                  <c:v>0.34037391092532898</c:v>
                </c:pt>
                <c:pt idx="418">
                  <c:v>-0.15380424181332675</c:v>
                </c:pt>
                <c:pt idx="419">
                  <c:v>-5.4460502234188191E-2</c:v>
                </c:pt>
                <c:pt idx="420">
                  <c:v>0.39486904671797163</c:v>
                </c:pt>
                <c:pt idx="421">
                  <c:v>0.53079233139017301</c:v>
                </c:pt>
                <c:pt idx="422">
                  <c:v>0.16809415990640675</c:v>
                </c:pt>
                <c:pt idx="423">
                  <c:v>0.51042776404748302</c:v>
                </c:pt>
                <c:pt idx="424">
                  <c:v>0.33920421491984154</c:v>
                </c:pt>
                <c:pt idx="425">
                  <c:v>0.33609145367992088</c:v>
                </c:pt>
                <c:pt idx="426">
                  <c:v>0.52616422640741067</c:v>
                </c:pt>
                <c:pt idx="427">
                  <c:v>0.30690857066537625</c:v>
                </c:pt>
                <c:pt idx="428">
                  <c:v>0.48024600268531392</c:v>
                </c:pt>
                <c:pt idx="429">
                  <c:v>0.50207478687586127</c:v>
                </c:pt>
                <c:pt idx="430">
                  <c:v>0.14106075069452162</c:v>
                </c:pt>
                <c:pt idx="431">
                  <c:v>0.20082324539499874</c:v>
                </c:pt>
                <c:pt idx="432">
                  <c:v>0.40271308542761952</c:v>
                </c:pt>
                <c:pt idx="433">
                  <c:v>0.47521092229844131</c:v>
                </c:pt>
                <c:pt idx="434">
                  <c:v>0.27624068221320242</c:v>
                </c:pt>
                <c:pt idx="435">
                  <c:v>0.38255349540758932</c:v>
                </c:pt>
                <c:pt idx="436">
                  <c:v>0.29605536168016977</c:v>
                </c:pt>
                <c:pt idx="437">
                  <c:v>0.13593699762424194</c:v>
                </c:pt>
                <c:pt idx="438">
                  <c:v>0.3584793413004328</c:v>
                </c:pt>
                <c:pt idx="439">
                  <c:v>0.29607881548687764</c:v>
                </c:pt>
                <c:pt idx="440">
                  <c:v>0.25685062419704696</c:v>
                </c:pt>
                <c:pt idx="441">
                  <c:v>0.43783059107987965</c:v>
                </c:pt>
                <c:pt idx="442">
                  <c:v>0.21351251699961438</c:v>
                </c:pt>
                <c:pt idx="443">
                  <c:v>0.43578586913185502</c:v>
                </c:pt>
                <c:pt idx="444">
                  <c:v>0.43706031681763902</c:v>
                </c:pt>
                <c:pt idx="445">
                  <c:v>0.34785560881639421</c:v>
                </c:pt>
                <c:pt idx="446">
                  <c:v>0.84949781674634739</c:v>
                </c:pt>
                <c:pt idx="447">
                  <c:v>0.77079585079711244</c:v>
                </c:pt>
                <c:pt idx="448">
                  <c:v>0.44865520300664263</c:v>
                </c:pt>
                <c:pt idx="449">
                  <c:v>0.12828559954928265</c:v>
                </c:pt>
                <c:pt idx="450">
                  <c:v>0.68991556015184363</c:v>
                </c:pt>
                <c:pt idx="451">
                  <c:v>0.40968204926276064</c:v>
                </c:pt>
                <c:pt idx="452">
                  <c:v>0.48764695750689313</c:v>
                </c:pt>
                <c:pt idx="453">
                  <c:v>0.53933832981852836</c:v>
                </c:pt>
                <c:pt idx="454">
                  <c:v>0.69764278549087066</c:v>
                </c:pt>
                <c:pt idx="455">
                  <c:v>4.1083220951898536E-2</c:v>
                </c:pt>
                <c:pt idx="456">
                  <c:v>0.16355136194873277</c:v>
                </c:pt>
                <c:pt idx="457">
                  <c:v>4.3462876503064241E-2</c:v>
                </c:pt>
                <c:pt idx="458">
                  <c:v>0.70585083336498489</c:v>
                </c:pt>
                <c:pt idx="459">
                  <c:v>0.53781736398317292</c:v>
                </c:pt>
                <c:pt idx="460">
                  <c:v>0.12785376032563578</c:v>
                </c:pt>
                <c:pt idx="461">
                  <c:v>0.51119822843707086</c:v>
                </c:pt>
                <c:pt idx="462">
                  <c:v>0.28913400367276409</c:v>
                </c:pt>
                <c:pt idx="463">
                  <c:v>0.33661719247961575</c:v>
                </c:pt>
                <c:pt idx="464">
                  <c:v>0.34958377453444545</c:v>
                </c:pt>
                <c:pt idx="465">
                  <c:v>0.28307638768668708</c:v>
                </c:pt>
                <c:pt idx="466">
                  <c:v>0.38802933908861359</c:v>
                </c:pt>
                <c:pt idx="467">
                  <c:v>0.36455372880112025</c:v>
                </c:pt>
                <c:pt idx="468">
                  <c:v>0.42351655605346039</c:v>
                </c:pt>
                <c:pt idx="469">
                  <c:v>0.19394766137158514</c:v>
                </c:pt>
                <c:pt idx="470">
                  <c:v>4.9567448336540476E-2</c:v>
                </c:pt>
                <c:pt idx="471">
                  <c:v>0.52772827614234741</c:v>
                </c:pt>
                <c:pt idx="472">
                  <c:v>0.25298220932095106</c:v>
                </c:pt>
                <c:pt idx="473">
                  <c:v>0.22162692799765349</c:v>
                </c:pt>
                <c:pt idx="474">
                  <c:v>0.89749744734429759</c:v>
                </c:pt>
                <c:pt idx="475">
                  <c:v>0.47373555729045558</c:v>
                </c:pt>
                <c:pt idx="476">
                  <c:v>0.20725967251119526</c:v>
                </c:pt>
                <c:pt idx="477">
                  <c:v>0.15268727261296133</c:v>
                </c:pt>
                <c:pt idx="478">
                  <c:v>0.37517601186077831</c:v>
                </c:pt>
                <c:pt idx="479">
                  <c:v>1.4969603302883439E-2</c:v>
                </c:pt>
                <c:pt idx="480">
                  <c:v>0.18989876449556631</c:v>
                </c:pt>
                <c:pt idx="481">
                  <c:v>0.1254068959088972</c:v>
                </c:pt>
                <c:pt idx="482">
                  <c:v>-7.1230536195932004E-2</c:v>
                </c:pt>
                <c:pt idx="483">
                  <c:v>0.2813305004693456</c:v>
                </c:pt>
                <c:pt idx="484">
                  <c:v>-4.5743887159854779E-2</c:v>
                </c:pt>
                <c:pt idx="485">
                  <c:v>-2.8855922629933417E-2</c:v>
                </c:pt>
                <c:pt idx="486">
                  <c:v>0.10654454008408587</c:v>
                </c:pt>
                <c:pt idx="487">
                  <c:v>-2.1092731753591387E-2</c:v>
                </c:pt>
                <c:pt idx="488">
                  <c:v>0.28558084567460451</c:v>
                </c:pt>
                <c:pt idx="489">
                  <c:v>0.30382255874799036</c:v>
                </c:pt>
                <c:pt idx="490">
                  <c:v>-2.4872470051517936E-2</c:v>
                </c:pt>
                <c:pt idx="491">
                  <c:v>0.11190784672817644</c:v>
                </c:pt>
                <c:pt idx="492">
                  <c:v>8.6310725915317299E-2</c:v>
                </c:pt>
                <c:pt idx="493">
                  <c:v>0.20655926036815542</c:v>
                </c:pt>
                <c:pt idx="494">
                  <c:v>4.8284519466479381E-3</c:v>
                </c:pt>
                <c:pt idx="495">
                  <c:v>-0.22008577706160715</c:v>
                </c:pt>
                <c:pt idx="496">
                  <c:v>3.0139863853551052E-2</c:v>
                </c:pt>
                <c:pt idx="497">
                  <c:v>-6.5082648227576811E-3</c:v>
                </c:pt>
                <c:pt idx="498">
                  <c:v>-0.11466212341164628</c:v>
                </c:pt>
                <c:pt idx="499">
                  <c:v>6.7657705373458388E-2</c:v>
                </c:pt>
                <c:pt idx="500">
                  <c:v>-1.8725256113505395E-2</c:v>
                </c:pt>
                <c:pt idx="501">
                  <c:v>-0.29174685153601221</c:v>
                </c:pt>
                <c:pt idx="502">
                  <c:v>2.3320288600525707E-2</c:v>
                </c:pt>
                <c:pt idx="503">
                  <c:v>0.21544181786472549</c:v>
                </c:pt>
                <c:pt idx="504">
                  <c:v>9.7794043220178484E-2</c:v>
                </c:pt>
                <c:pt idx="505">
                  <c:v>2.3922814371946099E-2</c:v>
                </c:pt>
                <c:pt idx="506">
                  <c:v>0.20687224780695512</c:v>
                </c:pt>
                <c:pt idx="507">
                  <c:v>0.33017028815430782</c:v>
                </c:pt>
                <c:pt idx="508">
                  <c:v>-2.5066702388976125E-2</c:v>
                </c:pt>
                <c:pt idx="509">
                  <c:v>0.63110925412955821</c:v>
                </c:pt>
                <c:pt idx="510">
                  <c:v>0.45869015831924154</c:v>
                </c:pt>
                <c:pt idx="511">
                  <c:v>7.3874835906773129E-2</c:v>
                </c:pt>
                <c:pt idx="512">
                  <c:v>0.16174659225154375</c:v>
                </c:pt>
                <c:pt idx="513">
                  <c:v>0.28867229335147737</c:v>
                </c:pt>
                <c:pt idx="514">
                  <c:v>-0.12179343720155611</c:v>
                </c:pt>
                <c:pt idx="515">
                  <c:v>1.4837295761804814E-2</c:v>
                </c:pt>
                <c:pt idx="516">
                  <c:v>0.36621757736151617</c:v>
                </c:pt>
                <c:pt idx="517">
                  <c:v>3.3224719377789036E-2</c:v>
                </c:pt>
                <c:pt idx="518">
                  <c:v>-0.10855909914826434</c:v>
                </c:pt>
                <c:pt idx="519">
                  <c:v>0.40425802328997174</c:v>
                </c:pt>
                <c:pt idx="520">
                  <c:v>3.0114562823879698E-2</c:v>
                </c:pt>
                <c:pt idx="521">
                  <c:v>0.13379440858429792</c:v>
                </c:pt>
                <c:pt idx="522">
                  <c:v>1.0148170023549508E-2</c:v>
                </c:pt>
                <c:pt idx="523">
                  <c:v>4.3013884960008131E-2</c:v>
                </c:pt>
                <c:pt idx="524">
                  <c:v>0.63087411949084293</c:v>
                </c:pt>
                <c:pt idx="525">
                  <c:v>1.1136924971691831</c:v>
                </c:pt>
                <c:pt idx="526">
                  <c:v>1.5290959530192105</c:v>
                </c:pt>
                <c:pt idx="527">
                  <c:v>1.3982062866879974</c:v>
                </c:pt>
                <c:pt idx="528">
                  <c:v>2.3732339545022851</c:v>
                </c:pt>
                <c:pt idx="529">
                  <c:v>2.6111521398018755</c:v>
                </c:pt>
                <c:pt idx="530">
                  <c:v>3.2987118015258554</c:v>
                </c:pt>
                <c:pt idx="531">
                  <c:v>3.1286348751990323</c:v>
                </c:pt>
                <c:pt idx="532">
                  <c:v>2.3028962538179765</c:v>
                </c:pt>
                <c:pt idx="533">
                  <c:v>1.2613574630602975</c:v>
                </c:pt>
                <c:pt idx="534">
                  <c:v>2.3557083228643361</c:v>
                </c:pt>
                <c:pt idx="535">
                  <c:v>3.8004325560392127</c:v>
                </c:pt>
                <c:pt idx="536">
                  <c:v>4.2844486363770358</c:v>
                </c:pt>
                <c:pt idx="537">
                  <c:v>2.6590933310834175</c:v>
                </c:pt>
                <c:pt idx="538">
                  <c:v>3.1743831947983914</c:v>
                </c:pt>
                <c:pt idx="539">
                  <c:v>3.1143096869472142</c:v>
                </c:pt>
                <c:pt idx="540">
                  <c:v>4.166095429597128</c:v>
                </c:pt>
                <c:pt idx="541">
                  <c:v>4.5091599511944196</c:v>
                </c:pt>
                <c:pt idx="542">
                  <c:v>4.6256888906201832</c:v>
                </c:pt>
                <c:pt idx="543">
                  <c:v>5.3598590534831736</c:v>
                </c:pt>
                <c:pt idx="544">
                  <c:v>2.9588503095157481</c:v>
                </c:pt>
                <c:pt idx="545">
                  <c:v>3.9102816752307534</c:v>
                </c:pt>
                <c:pt idx="546">
                  <c:v>5.1679735556159567</c:v>
                </c:pt>
                <c:pt idx="547">
                  <c:v>5.9111596819103385</c:v>
                </c:pt>
                <c:pt idx="548">
                  <c:v>5.8281248224058668</c:v>
                </c:pt>
                <c:pt idx="549">
                  <c:v>3.2574916261764786</c:v>
                </c:pt>
                <c:pt idx="550">
                  <c:v>2.9936304182958007</c:v>
                </c:pt>
                <c:pt idx="551">
                  <c:v>3.7916691411046477</c:v>
                </c:pt>
                <c:pt idx="552">
                  <c:v>2.3580416149549643</c:v>
                </c:pt>
                <c:pt idx="553">
                  <c:v>4.6407147403687343</c:v>
                </c:pt>
                <c:pt idx="554">
                  <c:v>5.9537703107932156</c:v>
                </c:pt>
                <c:pt idx="555">
                  <c:v>4.2291892131541058</c:v>
                </c:pt>
                <c:pt idx="556">
                  <c:v>5.2560305308261945</c:v>
                </c:pt>
                <c:pt idx="557">
                  <c:v>3.2442910691220184</c:v>
                </c:pt>
                <c:pt idx="558">
                  <c:v>3.7458404646918186</c:v>
                </c:pt>
                <c:pt idx="559">
                  <c:v>3.0604324015526152</c:v>
                </c:pt>
                <c:pt idx="560">
                  <c:v>2.2255652114186009</c:v>
                </c:pt>
                <c:pt idx="561">
                  <c:v>1.5075901745464582</c:v>
                </c:pt>
                <c:pt idx="562">
                  <c:v>2.4043016129375983</c:v>
                </c:pt>
                <c:pt idx="563">
                  <c:v>3.0270171443633864</c:v>
                </c:pt>
                <c:pt idx="564">
                  <c:v>3.0154025557005193</c:v>
                </c:pt>
                <c:pt idx="565">
                  <c:v>3.8801375324259202</c:v>
                </c:pt>
                <c:pt idx="566">
                  <c:v>3.4636019847074428</c:v>
                </c:pt>
                <c:pt idx="567">
                  <c:v>3.5800410847953379</c:v>
                </c:pt>
                <c:pt idx="568">
                  <c:v>2.1450128700006732</c:v>
                </c:pt>
                <c:pt idx="569">
                  <c:v>3.5880935102728384</c:v>
                </c:pt>
                <c:pt idx="570">
                  <c:v>2.7144863151930099</c:v>
                </c:pt>
                <c:pt idx="571">
                  <c:v>2.6216502478269899</c:v>
                </c:pt>
                <c:pt idx="572">
                  <c:v>2.8444619633808399</c:v>
                </c:pt>
                <c:pt idx="573">
                  <c:v>2.6240100002648203</c:v>
                </c:pt>
                <c:pt idx="574">
                  <c:v>3.0651483927586431</c:v>
                </c:pt>
                <c:pt idx="575">
                  <c:v>4.0855205602475468</c:v>
                </c:pt>
                <c:pt idx="576">
                  <c:v>4.0431527349356617</c:v>
                </c:pt>
                <c:pt idx="577">
                  <c:v>3.7807992014058156</c:v>
                </c:pt>
                <c:pt idx="578">
                  <c:v>4.09814283508193</c:v>
                </c:pt>
                <c:pt idx="579">
                  <c:v>3.9961845983277566</c:v>
                </c:pt>
                <c:pt idx="580">
                  <c:v>3.8202332597641164</c:v>
                </c:pt>
                <c:pt idx="581">
                  <c:v>3.9247916873188182</c:v>
                </c:pt>
                <c:pt idx="582">
                  <c:v>6.0763510482041649</c:v>
                </c:pt>
                <c:pt idx="583">
                  <c:v>4.1805383103095224</c:v>
                </c:pt>
                <c:pt idx="584">
                  <c:v>4.1382603394845452</c:v>
                </c:pt>
                <c:pt idx="585">
                  <c:v>3.2864306337407778</c:v>
                </c:pt>
                <c:pt idx="586">
                  <c:v>4.0056164134001815</c:v>
                </c:pt>
                <c:pt idx="587">
                  <c:v>2.9450065365052791</c:v>
                </c:pt>
                <c:pt idx="588">
                  <c:v>4.4000190899220808</c:v>
                </c:pt>
                <c:pt idx="589">
                  <c:v>3.6269329861982169</c:v>
                </c:pt>
                <c:pt idx="590">
                  <c:v>3.3598594034576768</c:v>
                </c:pt>
                <c:pt idx="591">
                  <c:v>5.3762029378854432</c:v>
                </c:pt>
                <c:pt idx="592">
                  <c:v>4.4903050398517159</c:v>
                </c:pt>
                <c:pt idx="593">
                  <c:v>3.0279044228079477</c:v>
                </c:pt>
                <c:pt idx="594">
                  <c:v>3.1535063925521634</c:v>
                </c:pt>
                <c:pt idx="595">
                  <c:v>3.1268738354280345</c:v>
                </c:pt>
                <c:pt idx="596">
                  <c:v>3.5426864375710743</c:v>
                </c:pt>
                <c:pt idx="597">
                  <c:v>4.849940746496106</c:v>
                </c:pt>
                <c:pt idx="598">
                  <c:v>7.0483692764362615</c:v>
                </c:pt>
                <c:pt idx="599">
                  <c:v>5.7078243667616713</c:v>
                </c:pt>
                <c:pt idx="600">
                  <c:v>5.3668474806617734</c:v>
                </c:pt>
                <c:pt idx="601">
                  <c:v>7.4417411545630969</c:v>
                </c:pt>
                <c:pt idx="602">
                  <c:v>6.4358322698133801</c:v>
                </c:pt>
                <c:pt idx="603">
                  <c:v>6.4803362331785301</c:v>
                </c:pt>
                <c:pt idx="604">
                  <c:v>4.3128482092309799</c:v>
                </c:pt>
                <c:pt idx="605">
                  <c:v>2.5896088124956806</c:v>
                </c:pt>
                <c:pt idx="606">
                  <c:v>6.0013276287727457</c:v>
                </c:pt>
                <c:pt idx="607">
                  <c:v>4.9094908683736787</c:v>
                </c:pt>
                <c:pt idx="608">
                  <c:v>7.0244640399169782</c:v>
                </c:pt>
                <c:pt idx="609">
                  <c:v>7.4165742514858639</c:v>
                </c:pt>
                <c:pt idx="610">
                  <c:v>6.246628621823735</c:v>
                </c:pt>
                <c:pt idx="611">
                  <c:v>8.0574455945923376</c:v>
                </c:pt>
                <c:pt idx="612">
                  <c:v>6.5506552048633093</c:v>
                </c:pt>
                <c:pt idx="613">
                  <c:v>5.6812105621201763</c:v>
                </c:pt>
                <c:pt idx="614">
                  <c:v>5.9485439161260256</c:v>
                </c:pt>
                <c:pt idx="615">
                  <c:v>6.0641867949621897</c:v>
                </c:pt>
                <c:pt idx="616">
                  <c:v>5.8116013206866874</c:v>
                </c:pt>
                <c:pt idx="617">
                  <c:v>6.690696306034094</c:v>
                </c:pt>
                <c:pt idx="618">
                  <c:v>7.4725012892976839</c:v>
                </c:pt>
                <c:pt idx="619">
                  <c:v>7.7508733118056838</c:v>
                </c:pt>
                <c:pt idx="620">
                  <c:v>5.9167590162129908</c:v>
                </c:pt>
                <c:pt idx="621">
                  <c:v>6.1719961220847779</c:v>
                </c:pt>
                <c:pt idx="622">
                  <c:v>6.1488817299385374</c:v>
                </c:pt>
                <c:pt idx="623">
                  <c:v>5.6675156701570533</c:v>
                </c:pt>
                <c:pt idx="624">
                  <c:v>4.0142605184873332</c:v>
                </c:pt>
                <c:pt idx="625">
                  <c:v>5.1469909315122404</c:v>
                </c:pt>
                <c:pt idx="626">
                  <c:v>6.1151519804041765</c:v>
                </c:pt>
                <c:pt idx="627">
                  <c:v>4.2617308803425296</c:v>
                </c:pt>
                <c:pt idx="628">
                  <c:v>2.8786829600557118</c:v>
                </c:pt>
                <c:pt idx="629">
                  <c:v>2.9914285869744428</c:v>
                </c:pt>
                <c:pt idx="630">
                  <c:v>3.2051139240563797</c:v>
                </c:pt>
                <c:pt idx="631">
                  <c:v>6.3954094067590894</c:v>
                </c:pt>
                <c:pt idx="632">
                  <c:v>5.1120204692583275</c:v>
                </c:pt>
                <c:pt idx="633">
                  <c:v>5.0031704594541759</c:v>
                </c:pt>
                <c:pt idx="634">
                  <c:v>3.565675007641711</c:v>
                </c:pt>
                <c:pt idx="635">
                  <c:v>4.3427180036329061</c:v>
                </c:pt>
                <c:pt idx="636">
                  <c:v>4.1126119808787998</c:v>
                </c:pt>
                <c:pt idx="637">
                  <c:v>4.9733529253974451</c:v>
                </c:pt>
                <c:pt idx="638">
                  <c:v>4.5547684235100583</c:v>
                </c:pt>
                <c:pt idx="639">
                  <c:v>4.5393940945502642</c:v>
                </c:pt>
                <c:pt idx="640">
                  <c:v>4.7317357491990837</c:v>
                </c:pt>
                <c:pt idx="641">
                  <c:v>2.3841326575155808</c:v>
                </c:pt>
                <c:pt idx="642">
                  <c:v>3.5161408753945245</c:v>
                </c:pt>
                <c:pt idx="643">
                  <c:v>3.3170129345555077</c:v>
                </c:pt>
                <c:pt idx="644">
                  <c:v>2.9483824492241517</c:v>
                </c:pt>
                <c:pt idx="645">
                  <c:v>4.7270173218450839</c:v>
                </c:pt>
                <c:pt idx="646">
                  <c:v>5.6863151526339806</c:v>
                </c:pt>
                <c:pt idx="647">
                  <c:v>4.8835029758173558</c:v>
                </c:pt>
                <c:pt idx="648">
                  <c:v>4.0467479572955378</c:v>
                </c:pt>
                <c:pt idx="649">
                  <c:v>4.4830662875987137</c:v>
                </c:pt>
                <c:pt idx="650">
                  <c:v>5.3117036283645618</c:v>
                </c:pt>
                <c:pt idx="651">
                  <c:v>4.3130443460882013</c:v>
                </c:pt>
                <c:pt idx="652">
                  <c:v>4.6214472410373126</c:v>
                </c:pt>
                <c:pt idx="653">
                  <c:v>3.8785527581066015</c:v>
                </c:pt>
                <c:pt idx="654">
                  <c:v>4.6782286605998591</c:v>
                </c:pt>
                <c:pt idx="655">
                  <c:v>4.608831092209897</c:v>
                </c:pt>
                <c:pt idx="656">
                  <c:v>2.6102552559754799</c:v>
                </c:pt>
                <c:pt idx="657">
                  <c:v>3.2688466422721607</c:v>
                </c:pt>
                <c:pt idx="658">
                  <c:v>2.5416170850446118</c:v>
                </c:pt>
                <c:pt idx="659">
                  <c:v>2.1587801599375345</c:v>
                </c:pt>
                <c:pt idx="660">
                  <c:v>2.4211990668886685</c:v>
                </c:pt>
                <c:pt idx="661">
                  <c:v>2.2901642290585222</c:v>
                </c:pt>
                <c:pt idx="662">
                  <c:v>1.9675134238560599</c:v>
                </c:pt>
                <c:pt idx="663">
                  <c:v>4.4434333221890165</c:v>
                </c:pt>
                <c:pt idx="664">
                  <c:v>2.1264228767814752</c:v>
                </c:pt>
                <c:pt idx="665">
                  <c:v>2.2881092284759208</c:v>
                </c:pt>
                <c:pt idx="666">
                  <c:v>6.4256126142286814</c:v>
                </c:pt>
                <c:pt idx="667">
                  <c:v>2.8128261401317523</c:v>
                </c:pt>
                <c:pt idx="668">
                  <c:v>5.1036442793354286</c:v>
                </c:pt>
                <c:pt idx="669">
                  <c:v>6.2610689686947278</c:v>
                </c:pt>
                <c:pt idx="670">
                  <c:v>4.2287796731087628</c:v>
                </c:pt>
                <c:pt idx="671">
                  <c:v>5.2279777732283534</c:v>
                </c:pt>
                <c:pt idx="672">
                  <c:v>5.3387806888383853</c:v>
                </c:pt>
                <c:pt idx="673">
                  <c:v>5.051258065297981</c:v>
                </c:pt>
                <c:pt idx="674">
                  <c:v>4.7620565391865322</c:v>
                </c:pt>
                <c:pt idx="675">
                  <c:v>9.4498938969840189</c:v>
                </c:pt>
                <c:pt idx="676">
                  <c:v>9.9526237779254849</c:v>
                </c:pt>
                <c:pt idx="677">
                  <c:v>6.5784088819655029</c:v>
                </c:pt>
                <c:pt idx="678">
                  <c:v>7.9311608210491435</c:v>
                </c:pt>
                <c:pt idx="679">
                  <c:v>6.3855139694724006</c:v>
                </c:pt>
                <c:pt idx="680">
                  <c:v>5.2851697003491687</c:v>
                </c:pt>
                <c:pt idx="681">
                  <c:v>4.6766628399240284</c:v>
                </c:pt>
                <c:pt idx="682">
                  <c:v>1.7014939471779567</c:v>
                </c:pt>
                <c:pt idx="683">
                  <c:v>2.8209793981000542</c:v>
                </c:pt>
                <c:pt idx="684">
                  <c:v>2.3448383040218901</c:v>
                </c:pt>
                <c:pt idx="685">
                  <c:v>3.0264923492280937</c:v>
                </c:pt>
                <c:pt idx="686">
                  <c:v>3.2950721922776371</c:v>
                </c:pt>
                <c:pt idx="687">
                  <c:v>2.8208712438128503</c:v>
                </c:pt>
                <c:pt idx="688">
                  <c:v>2.0103953314956624</c:v>
                </c:pt>
                <c:pt idx="689">
                  <c:v>2.4520292778342334</c:v>
                </c:pt>
                <c:pt idx="690">
                  <c:v>1.9692361279081139</c:v>
                </c:pt>
                <c:pt idx="691">
                  <c:v>1.833012050093874</c:v>
                </c:pt>
                <c:pt idx="692">
                  <c:v>1.5622911331766742</c:v>
                </c:pt>
                <c:pt idx="693">
                  <c:v>2.2405966557776935</c:v>
                </c:pt>
                <c:pt idx="694">
                  <c:v>1.6258743659627317</c:v>
                </c:pt>
                <c:pt idx="695">
                  <c:v>1.4370308912682095</c:v>
                </c:pt>
                <c:pt idx="696">
                  <c:v>1.4081357922615445</c:v>
                </c:pt>
                <c:pt idx="697">
                  <c:v>0.96401740386335977</c:v>
                </c:pt>
                <c:pt idx="698">
                  <c:v>0.86267075149315531</c:v>
                </c:pt>
                <c:pt idx="699">
                  <c:v>0.64772772473292717</c:v>
                </c:pt>
                <c:pt idx="700">
                  <c:v>0.89872126024141963</c:v>
                </c:pt>
                <c:pt idx="701">
                  <c:v>0.66344752610596469</c:v>
                </c:pt>
                <c:pt idx="702">
                  <c:v>0.29368803519493891</c:v>
                </c:pt>
                <c:pt idx="703">
                  <c:v>0.52014842861134447</c:v>
                </c:pt>
                <c:pt idx="704">
                  <c:v>0.36599157802535975</c:v>
                </c:pt>
                <c:pt idx="705">
                  <c:v>0.47391116455026694</c:v>
                </c:pt>
                <c:pt idx="706">
                  <c:v>0.75896098463871242</c:v>
                </c:pt>
                <c:pt idx="707">
                  <c:v>0.43581010911089013</c:v>
                </c:pt>
                <c:pt idx="708">
                  <c:v>0.38572381052565108</c:v>
                </c:pt>
                <c:pt idx="709">
                  <c:v>0.25495140486307966</c:v>
                </c:pt>
                <c:pt idx="710">
                  <c:v>0.3511884629553208</c:v>
                </c:pt>
                <c:pt idx="711">
                  <c:v>0.23414572847169079</c:v>
                </c:pt>
                <c:pt idx="712">
                  <c:v>0.66118251281935825</c:v>
                </c:pt>
                <c:pt idx="713">
                  <c:v>0.71366205991882925</c:v>
                </c:pt>
                <c:pt idx="714">
                  <c:v>0.55178214353350796</c:v>
                </c:pt>
                <c:pt idx="715">
                  <c:v>0.50798734672462542</c:v>
                </c:pt>
                <c:pt idx="716">
                  <c:v>0.7075707541180809</c:v>
                </c:pt>
                <c:pt idx="717">
                  <c:v>0.58861481370440227</c:v>
                </c:pt>
                <c:pt idx="718">
                  <c:v>0.2182261992095702</c:v>
                </c:pt>
                <c:pt idx="719">
                  <c:v>0.53501234966720768</c:v>
                </c:pt>
                <c:pt idx="720">
                  <c:v>7.1051922865283945E-2</c:v>
                </c:pt>
                <c:pt idx="721">
                  <c:v>0.46552252805993621</c:v>
                </c:pt>
                <c:pt idx="722">
                  <c:v>0.32341427459665617</c:v>
                </c:pt>
                <c:pt idx="723">
                  <c:v>0.61670212008619885</c:v>
                </c:pt>
                <c:pt idx="724">
                  <c:v>0.40008486096383411</c:v>
                </c:pt>
                <c:pt idx="725">
                  <c:v>0.53457403833218065</c:v>
                </c:pt>
                <c:pt idx="726">
                  <c:v>0.5468720699395857</c:v>
                </c:pt>
                <c:pt idx="727">
                  <c:v>0.62113605840283803</c:v>
                </c:pt>
                <c:pt idx="728">
                  <c:v>0.22534271014482687</c:v>
                </c:pt>
                <c:pt idx="729">
                  <c:v>0.22934689010756237</c:v>
                </c:pt>
                <c:pt idx="730">
                  <c:v>0.98748163309591019</c:v>
                </c:pt>
                <c:pt idx="731">
                  <c:v>-9.0318454226334666E-2</c:v>
                </c:pt>
                <c:pt idx="732">
                  <c:v>0.32470953801474467</c:v>
                </c:pt>
                <c:pt idx="733">
                  <c:v>0.27476100741864462</c:v>
                </c:pt>
                <c:pt idx="734">
                  <c:v>0.1875473733465971</c:v>
                </c:pt>
                <c:pt idx="735">
                  <c:v>0.20123215890089918</c:v>
                </c:pt>
                <c:pt idx="736">
                  <c:v>3.0264209793506858E-2</c:v>
                </c:pt>
                <c:pt idx="737">
                  <c:v>0.18101695942427387</c:v>
                </c:pt>
                <c:pt idx="738">
                  <c:v>0.33445910738936213</c:v>
                </c:pt>
                <c:pt idx="739">
                  <c:v>0.13478598254272889</c:v>
                </c:pt>
                <c:pt idx="740">
                  <c:v>0.12127157586464543</c:v>
                </c:pt>
                <c:pt idx="741">
                  <c:v>0.13549006416532228</c:v>
                </c:pt>
                <c:pt idx="742">
                  <c:v>7.7301531805196166E-2</c:v>
                </c:pt>
                <c:pt idx="743">
                  <c:v>0.19625082384995274</c:v>
                </c:pt>
                <c:pt idx="744">
                  <c:v>0.27964593404258276</c:v>
                </c:pt>
                <c:pt idx="745">
                  <c:v>0.38087200564976831</c:v>
                </c:pt>
                <c:pt idx="746">
                  <c:v>0.45027848334299181</c:v>
                </c:pt>
                <c:pt idx="747">
                  <c:v>1.3731907740471838</c:v>
                </c:pt>
                <c:pt idx="748">
                  <c:v>1.2008849311797687</c:v>
                </c:pt>
                <c:pt idx="749">
                  <c:v>0.80151580208062123</c:v>
                </c:pt>
                <c:pt idx="750">
                  <c:v>0.83698551179715031</c:v>
                </c:pt>
                <c:pt idx="751">
                  <c:v>0.77491045701495453</c:v>
                </c:pt>
                <c:pt idx="752">
                  <c:v>0.65319669375517586</c:v>
                </c:pt>
                <c:pt idx="753">
                  <c:v>0.91264683810711178</c:v>
                </c:pt>
                <c:pt idx="754">
                  <c:v>0.49835220764632426</c:v>
                </c:pt>
                <c:pt idx="755">
                  <c:v>0.64963184784274652</c:v>
                </c:pt>
                <c:pt idx="756">
                  <c:v>1.7552428937495868</c:v>
                </c:pt>
                <c:pt idx="757">
                  <c:v>1.9553721020100445</c:v>
                </c:pt>
                <c:pt idx="758">
                  <c:v>3.0205613293709743</c:v>
                </c:pt>
                <c:pt idx="759">
                  <c:v>3.4072170417283609</c:v>
                </c:pt>
                <c:pt idx="760">
                  <c:v>6.225064182273421</c:v>
                </c:pt>
                <c:pt idx="761">
                  <c:v>5.9304655804624069</c:v>
                </c:pt>
                <c:pt idx="762">
                  <c:v>5.3824707334621085</c:v>
                </c:pt>
                <c:pt idx="763">
                  <c:v>3.4583050789938397</c:v>
                </c:pt>
                <c:pt idx="764">
                  <c:v>3.2925021730818571</c:v>
                </c:pt>
                <c:pt idx="765">
                  <c:v>3.3524416004595992</c:v>
                </c:pt>
                <c:pt idx="766">
                  <c:v>5.5060662275839833</c:v>
                </c:pt>
                <c:pt idx="767">
                  <c:v>6.7319849422143534</c:v>
                </c:pt>
                <c:pt idx="768">
                  <c:v>7.1483398698244605</c:v>
                </c:pt>
                <c:pt idx="769">
                  <c:v>4.822081264093514</c:v>
                </c:pt>
                <c:pt idx="770">
                  <c:v>4.7560769290593168</c:v>
                </c:pt>
                <c:pt idx="771">
                  <c:v>4.5514582206332417</c:v>
                </c:pt>
                <c:pt idx="772">
                  <c:v>5.0501942237280995</c:v>
                </c:pt>
                <c:pt idx="773">
                  <c:v>3.991274430241698</c:v>
                </c:pt>
                <c:pt idx="774">
                  <c:v>3.275384312043661</c:v>
                </c:pt>
                <c:pt idx="775">
                  <c:v>4.8674896228455555</c:v>
                </c:pt>
                <c:pt idx="776">
                  <c:v>4.1778574991990558</c:v>
                </c:pt>
                <c:pt idx="777">
                  <c:v>7.2475138540448514</c:v>
                </c:pt>
                <c:pt idx="778">
                  <c:v>7.7171193877847326</c:v>
                </c:pt>
                <c:pt idx="779">
                  <c:v>8.563631930548965</c:v>
                </c:pt>
                <c:pt idx="780">
                  <c:v>6.3726491729248274</c:v>
                </c:pt>
                <c:pt idx="781">
                  <c:v>9.0438948574177118</c:v>
                </c:pt>
                <c:pt idx="782">
                  <c:v>6.0592401397132729</c:v>
                </c:pt>
                <c:pt idx="783">
                  <c:v>10.589575522873417</c:v>
                </c:pt>
                <c:pt idx="784">
                  <c:v>7.9703021862058021</c:v>
                </c:pt>
                <c:pt idx="785">
                  <c:v>6.8549780144912864</c:v>
                </c:pt>
                <c:pt idx="786">
                  <c:v>10.743127936868103</c:v>
                </c:pt>
                <c:pt idx="787">
                  <c:v>7.840371183735928</c:v>
                </c:pt>
                <c:pt idx="788">
                  <c:v>9.8495623512349191</c:v>
                </c:pt>
                <c:pt idx="789">
                  <c:v>7.8303093006887199</c:v>
                </c:pt>
                <c:pt idx="790">
                  <c:v>10.950000769105351</c:v>
                </c:pt>
                <c:pt idx="791">
                  <c:v>10.816543072913786</c:v>
                </c:pt>
                <c:pt idx="792">
                  <c:v>9.8766945057939601</c:v>
                </c:pt>
                <c:pt idx="793">
                  <c:v>13.09215536210867</c:v>
                </c:pt>
                <c:pt idx="794">
                  <c:v>10.424194633389472</c:v>
                </c:pt>
                <c:pt idx="795">
                  <c:v>9.8197342957055405</c:v>
                </c:pt>
                <c:pt idx="796">
                  <c:v>9.1100750499221288</c:v>
                </c:pt>
                <c:pt idx="797">
                  <c:v>7.1155108527314432</c:v>
                </c:pt>
                <c:pt idx="798">
                  <c:v>5.8858336829732743</c:v>
                </c:pt>
                <c:pt idx="799">
                  <c:v>10.040134279956392</c:v>
                </c:pt>
                <c:pt idx="800">
                  <c:v>12.16749027806574</c:v>
                </c:pt>
                <c:pt idx="801">
                  <c:v>10.834565383151562</c:v>
                </c:pt>
                <c:pt idx="802">
                  <c:v>9.275147279185914</c:v>
                </c:pt>
                <c:pt idx="803">
                  <c:v>8.4609545393989016</c:v>
                </c:pt>
                <c:pt idx="804">
                  <c:v>14.917158192989788</c:v>
                </c:pt>
                <c:pt idx="805">
                  <c:v>15.113858070519781</c:v>
                </c:pt>
                <c:pt idx="806">
                  <c:v>11.617139933129151</c:v>
                </c:pt>
                <c:pt idx="807">
                  <c:v>9.8526668578567183</c:v>
                </c:pt>
                <c:pt idx="808">
                  <c:v>8.3388320528103641</c:v>
                </c:pt>
                <c:pt idx="809">
                  <c:v>11.131985760727204</c:v>
                </c:pt>
                <c:pt idx="810">
                  <c:v>9.0655669668183165</c:v>
                </c:pt>
                <c:pt idx="811">
                  <c:v>13.785958272650156</c:v>
                </c:pt>
                <c:pt idx="812">
                  <c:v>13.222852972641963</c:v>
                </c:pt>
                <c:pt idx="813">
                  <c:v>15.702731286082594</c:v>
                </c:pt>
                <c:pt idx="814">
                  <c:v>13.71297435483968</c:v>
                </c:pt>
                <c:pt idx="815">
                  <c:v>17.577880799314993</c:v>
                </c:pt>
                <c:pt idx="816">
                  <c:v>16.070655913263053</c:v>
                </c:pt>
                <c:pt idx="817">
                  <c:v>12.262915064011848</c:v>
                </c:pt>
                <c:pt idx="818">
                  <c:v>12.641270918542347</c:v>
                </c:pt>
                <c:pt idx="819">
                  <c:v>17.369040470279764</c:v>
                </c:pt>
                <c:pt idx="820">
                  <c:v>8.4347862503342022</c:v>
                </c:pt>
                <c:pt idx="821">
                  <c:v>10.806286306437475</c:v>
                </c:pt>
                <c:pt idx="822">
                  <c:v>5.9145007460517096</c:v>
                </c:pt>
                <c:pt idx="823">
                  <c:v>10.546923613162551</c:v>
                </c:pt>
                <c:pt idx="824">
                  <c:v>12.954052552230898</c:v>
                </c:pt>
                <c:pt idx="825">
                  <c:v>13.682062124156523</c:v>
                </c:pt>
                <c:pt idx="826">
                  <c:v>11.070343972678975</c:v>
                </c:pt>
                <c:pt idx="827">
                  <c:v>15.012599009853467</c:v>
                </c:pt>
                <c:pt idx="828">
                  <c:v>13.910261013573244</c:v>
                </c:pt>
                <c:pt idx="829">
                  <c:v>22.14109299387237</c:v>
                </c:pt>
                <c:pt idx="830">
                  <c:v>18.717543679788019</c:v>
                </c:pt>
                <c:pt idx="831">
                  <c:v>17.262038534016199</c:v>
                </c:pt>
                <c:pt idx="832">
                  <c:v>10.029967512920601</c:v>
                </c:pt>
                <c:pt idx="833">
                  <c:v>13.004780551348084</c:v>
                </c:pt>
                <c:pt idx="834">
                  <c:v>11.879823833759628</c:v>
                </c:pt>
                <c:pt idx="835">
                  <c:v>12.948855723043573</c:v>
                </c:pt>
                <c:pt idx="836">
                  <c:v>10.378085070895082</c:v>
                </c:pt>
                <c:pt idx="837">
                  <c:v>11.264241951771947</c:v>
                </c:pt>
                <c:pt idx="838">
                  <c:v>9.4502873733296795</c:v>
                </c:pt>
                <c:pt idx="839">
                  <c:v>7.4125193340725755</c:v>
                </c:pt>
                <c:pt idx="840">
                  <c:v>16.917272066037025</c:v>
                </c:pt>
                <c:pt idx="841">
                  <c:v>15.644256283117663</c:v>
                </c:pt>
                <c:pt idx="842">
                  <c:v>12.918311306940854</c:v>
                </c:pt>
                <c:pt idx="843">
                  <c:v>15.84193795220733</c:v>
                </c:pt>
                <c:pt idx="844">
                  <c:v>14.804802020558716</c:v>
                </c:pt>
                <c:pt idx="845">
                  <c:v>13.757117399890761</c:v>
                </c:pt>
                <c:pt idx="846">
                  <c:v>5.58506221970182</c:v>
                </c:pt>
                <c:pt idx="847">
                  <c:v>6.3497778456869209</c:v>
                </c:pt>
                <c:pt idx="848">
                  <c:v>7.6546265863683622</c:v>
                </c:pt>
                <c:pt idx="849">
                  <c:v>10.93918364612837</c:v>
                </c:pt>
                <c:pt idx="850">
                  <c:v>11.11927071281732</c:v>
                </c:pt>
                <c:pt idx="851">
                  <c:v>10.712971831264939</c:v>
                </c:pt>
                <c:pt idx="852">
                  <c:v>9.370607270280896</c:v>
                </c:pt>
                <c:pt idx="853">
                  <c:v>10.286030651434896</c:v>
                </c:pt>
                <c:pt idx="854">
                  <c:v>10.438317744738423</c:v>
                </c:pt>
                <c:pt idx="855">
                  <c:v>15.885524457986989</c:v>
                </c:pt>
                <c:pt idx="856">
                  <c:v>9.0020252917214272</c:v>
                </c:pt>
                <c:pt idx="857">
                  <c:v>11.2645059865091</c:v>
                </c:pt>
                <c:pt idx="858">
                  <c:v>8.6051814383054648</c:v>
                </c:pt>
                <c:pt idx="859">
                  <c:v>8.1821275080307903</c:v>
                </c:pt>
                <c:pt idx="860">
                  <c:v>7.2357323895319787</c:v>
                </c:pt>
                <c:pt idx="861">
                  <c:v>4.5774554053001237</c:v>
                </c:pt>
                <c:pt idx="862">
                  <c:v>5.2601770682942472</c:v>
                </c:pt>
                <c:pt idx="863">
                  <c:v>5.7827581625885083</c:v>
                </c:pt>
                <c:pt idx="864">
                  <c:v>8.8197781078938942</c:v>
                </c:pt>
                <c:pt idx="865">
                  <c:v>7.6696394219259894</c:v>
                </c:pt>
                <c:pt idx="866">
                  <c:v>9.6975532767385459</c:v>
                </c:pt>
                <c:pt idx="867">
                  <c:v>10.822427572638471</c:v>
                </c:pt>
                <c:pt idx="868">
                  <c:v>9.3904707777746168</c:v>
                </c:pt>
                <c:pt idx="869">
                  <c:v>11.839863328632383</c:v>
                </c:pt>
                <c:pt idx="870">
                  <c:v>9.267483745587068</c:v>
                </c:pt>
                <c:pt idx="871">
                  <c:v>18.431163988776543</c:v>
                </c:pt>
                <c:pt idx="872">
                  <c:v>18.151813531192207</c:v>
                </c:pt>
                <c:pt idx="873">
                  <c:v>18.405629054953355</c:v>
                </c:pt>
                <c:pt idx="874">
                  <c:v>21.029600831795548</c:v>
                </c:pt>
                <c:pt idx="875">
                  <c:v>11.545568906658342</c:v>
                </c:pt>
                <c:pt idx="876">
                  <c:v>10.786753150617379</c:v>
                </c:pt>
                <c:pt idx="877">
                  <c:v>11.378519627781913</c:v>
                </c:pt>
                <c:pt idx="878">
                  <c:v>8.5753004834659983</c:v>
                </c:pt>
                <c:pt idx="879">
                  <c:v>10.344443515936774</c:v>
                </c:pt>
                <c:pt idx="880">
                  <c:v>9.7808470991761371</c:v>
                </c:pt>
                <c:pt idx="881">
                  <c:v>7.81488875477232</c:v>
                </c:pt>
                <c:pt idx="882">
                  <c:v>8.5738158006834038</c:v>
                </c:pt>
                <c:pt idx="883">
                  <c:v>7.3988157566715174</c:v>
                </c:pt>
                <c:pt idx="884">
                  <c:v>6.0692507127895752</c:v>
                </c:pt>
                <c:pt idx="885">
                  <c:v>9.0062645050767216</c:v>
                </c:pt>
                <c:pt idx="886">
                  <c:v>10.066838550764478</c:v>
                </c:pt>
                <c:pt idx="887">
                  <c:v>7.8746112999529272</c:v>
                </c:pt>
                <c:pt idx="888">
                  <c:v>9.0157469137337252</c:v>
                </c:pt>
                <c:pt idx="889">
                  <c:v>7.6317046519484784</c:v>
                </c:pt>
                <c:pt idx="890">
                  <c:v>5.5669698001703178</c:v>
                </c:pt>
                <c:pt idx="891">
                  <c:v>14.502890012172909</c:v>
                </c:pt>
                <c:pt idx="892">
                  <c:v>9.1469650245559535</c:v>
                </c:pt>
                <c:pt idx="893">
                  <c:v>15.932944825522144</c:v>
                </c:pt>
                <c:pt idx="894">
                  <c:v>16.083593556371913</c:v>
                </c:pt>
                <c:pt idx="895">
                  <c:v>13.204637997593593</c:v>
                </c:pt>
                <c:pt idx="896">
                  <c:v>15.007001880894189</c:v>
                </c:pt>
                <c:pt idx="897">
                  <c:v>12.376167029784257</c:v>
                </c:pt>
                <c:pt idx="898">
                  <c:v>15.456988950072315</c:v>
                </c:pt>
                <c:pt idx="899">
                  <c:v>10.84673388254771</c:v>
                </c:pt>
                <c:pt idx="900">
                  <c:v>12.981238223435144</c:v>
                </c:pt>
                <c:pt idx="901">
                  <c:v>15.244248517264868</c:v>
                </c:pt>
                <c:pt idx="902">
                  <c:v>10.898761712152616</c:v>
                </c:pt>
                <c:pt idx="903">
                  <c:v>9.6530033207769321</c:v>
                </c:pt>
                <c:pt idx="904">
                  <c:v>11.864546479176841</c:v>
                </c:pt>
                <c:pt idx="905">
                  <c:v>12.375294307827057</c:v>
                </c:pt>
                <c:pt idx="906">
                  <c:v>13.33611014955185</c:v>
                </c:pt>
                <c:pt idx="907">
                  <c:v>17.048278377381877</c:v>
                </c:pt>
                <c:pt idx="908">
                  <c:v>10.874001469329409</c:v>
                </c:pt>
                <c:pt idx="909">
                  <c:v>14.813768510002067</c:v>
                </c:pt>
                <c:pt idx="910">
                  <c:v>11.128779242000553</c:v>
                </c:pt>
                <c:pt idx="911">
                  <c:v>12.118651137313696</c:v>
                </c:pt>
                <c:pt idx="912">
                  <c:v>11.211117527657999</c:v>
                </c:pt>
                <c:pt idx="913">
                  <c:v>9.6675186454017954</c:v>
                </c:pt>
                <c:pt idx="914">
                  <c:v>9.1634355029491132</c:v>
                </c:pt>
                <c:pt idx="915">
                  <c:v>9.6075063478675347</c:v>
                </c:pt>
                <c:pt idx="916">
                  <c:v>12.706957491529035</c:v>
                </c:pt>
                <c:pt idx="917">
                  <c:v>8.845463684673426</c:v>
                </c:pt>
                <c:pt idx="918">
                  <c:v>7.6625898921770297</c:v>
                </c:pt>
                <c:pt idx="919">
                  <c:v>14.662979683731814</c:v>
                </c:pt>
                <c:pt idx="920">
                  <c:v>14.052898586334116</c:v>
                </c:pt>
                <c:pt idx="921">
                  <c:v>15.417816593142463</c:v>
                </c:pt>
                <c:pt idx="922">
                  <c:v>12.107266457139021</c:v>
                </c:pt>
                <c:pt idx="923">
                  <c:v>10.787086592045025</c:v>
                </c:pt>
                <c:pt idx="924">
                  <c:v>8.8415836853069312</c:v>
                </c:pt>
                <c:pt idx="925">
                  <c:v>9.0157359126081698</c:v>
                </c:pt>
                <c:pt idx="926">
                  <c:v>8.7293165656622147</c:v>
                </c:pt>
                <c:pt idx="927">
                  <c:v>7.2848316153944159</c:v>
                </c:pt>
                <c:pt idx="928">
                  <c:v>5.6126934524958427</c:v>
                </c:pt>
                <c:pt idx="929">
                  <c:v>6.528833629557651</c:v>
                </c:pt>
                <c:pt idx="930">
                  <c:v>4.7706592777411849</c:v>
                </c:pt>
                <c:pt idx="931">
                  <c:v>5.2830105374298331</c:v>
                </c:pt>
                <c:pt idx="932">
                  <c:v>4.8601521744613514</c:v>
                </c:pt>
                <c:pt idx="933">
                  <c:v>5.0925575662316476</c:v>
                </c:pt>
                <c:pt idx="934">
                  <c:v>4.1400659272472602</c:v>
                </c:pt>
                <c:pt idx="935">
                  <c:v>3.9390130805833201</c:v>
                </c:pt>
                <c:pt idx="936">
                  <c:v>3.7391949599804852</c:v>
                </c:pt>
                <c:pt idx="937">
                  <c:v>3.3730244749653693</c:v>
                </c:pt>
                <c:pt idx="938">
                  <c:v>2.9811179431181167</c:v>
                </c:pt>
                <c:pt idx="939">
                  <c:v>3.5737362262637684</c:v>
                </c:pt>
                <c:pt idx="940">
                  <c:v>2.8893432105540406</c:v>
                </c:pt>
                <c:pt idx="941">
                  <c:v>3.0607636785756953</c:v>
                </c:pt>
                <c:pt idx="942">
                  <c:v>2.4234274305073744</c:v>
                </c:pt>
                <c:pt idx="943">
                  <c:v>3.0631978574684693</c:v>
                </c:pt>
                <c:pt idx="944">
                  <c:v>2.2974666862205284</c:v>
                </c:pt>
                <c:pt idx="945">
                  <c:v>1.5704671218556121</c:v>
                </c:pt>
                <c:pt idx="946">
                  <c:v>2.182079997697417</c:v>
                </c:pt>
                <c:pt idx="947">
                  <c:v>2.4480266523945082</c:v>
                </c:pt>
                <c:pt idx="948">
                  <c:v>2.4547643798239926</c:v>
                </c:pt>
                <c:pt idx="949">
                  <c:v>2.5101621069844371</c:v>
                </c:pt>
                <c:pt idx="950">
                  <c:v>2.5875229527508314</c:v>
                </c:pt>
                <c:pt idx="951">
                  <c:v>2.2887018651707947</c:v>
                </c:pt>
                <c:pt idx="952">
                  <c:v>2.3764919741100177</c:v>
                </c:pt>
                <c:pt idx="953">
                  <c:v>1.8108162287488239</c:v>
                </c:pt>
                <c:pt idx="954">
                  <c:v>1.8939241396772055</c:v>
                </c:pt>
                <c:pt idx="955">
                  <c:v>2.0663947178111042</c:v>
                </c:pt>
                <c:pt idx="956">
                  <c:v>2.3650914692857961</c:v>
                </c:pt>
                <c:pt idx="957">
                  <c:v>1.9883176552525361</c:v>
                </c:pt>
                <c:pt idx="958">
                  <c:v>2.0363965770954562</c:v>
                </c:pt>
                <c:pt idx="959">
                  <c:v>1.9951887971775384</c:v>
                </c:pt>
                <c:pt idx="960">
                  <c:v>2.1323683115949121</c:v>
                </c:pt>
                <c:pt idx="961">
                  <c:v>1.6600130419897718</c:v>
                </c:pt>
                <c:pt idx="962">
                  <c:v>2.1443057679904509</c:v>
                </c:pt>
                <c:pt idx="963">
                  <c:v>1.6899199870242909</c:v>
                </c:pt>
                <c:pt idx="964">
                  <c:v>1.819578425393209</c:v>
                </c:pt>
                <c:pt idx="965">
                  <c:v>1.8918917730386342</c:v>
                </c:pt>
                <c:pt idx="966">
                  <c:v>1.8709184204577456</c:v>
                </c:pt>
                <c:pt idx="967">
                  <c:v>1.8102770909555033</c:v>
                </c:pt>
                <c:pt idx="968">
                  <c:v>1.8569616451198478</c:v>
                </c:pt>
                <c:pt idx="969">
                  <c:v>1.7529868980825647</c:v>
                </c:pt>
                <c:pt idx="970">
                  <c:v>2.1546114457894561</c:v>
                </c:pt>
                <c:pt idx="971">
                  <c:v>1.9389182179034514</c:v>
                </c:pt>
                <c:pt idx="972">
                  <c:v>1.6458322954742477</c:v>
                </c:pt>
                <c:pt idx="973">
                  <c:v>2.1907875819985878</c:v>
                </c:pt>
                <c:pt idx="974">
                  <c:v>2.5866003030301399</c:v>
                </c:pt>
                <c:pt idx="975">
                  <c:v>1.9486829011109652</c:v>
                </c:pt>
                <c:pt idx="976">
                  <c:v>2.14904736719147</c:v>
                </c:pt>
                <c:pt idx="977">
                  <c:v>1.999067794488818</c:v>
                </c:pt>
                <c:pt idx="978">
                  <c:v>2.3835134884478748</c:v>
                </c:pt>
                <c:pt idx="979">
                  <c:v>2.1429762782342987</c:v>
                </c:pt>
                <c:pt idx="980">
                  <c:v>2.5541610735481557</c:v>
                </c:pt>
                <c:pt idx="981">
                  <c:v>2.8124596440745275</c:v>
                </c:pt>
                <c:pt idx="982">
                  <c:v>2.7956141811958268</c:v>
                </c:pt>
                <c:pt idx="983">
                  <c:v>2.8840972794418884</c:v>
                </c:pt>
                <c:pt idx="984">
                  <c:v>4.3470854456172052</c:v>
                </c:pt>
                <c:pt idx="985">
                  <c:v>6.6297192905641626</c:v>
                </c:pt>
                <c:pt idx="986">
                  <c:v>8.8702570155637321</c:v>
                </c:pt>
                <c:pt idx="987">
                  <c:v>9.8923762160478041</c:v>
                </c:pt>
                <c:pt idx="988">
                  <c:v>8.1886028453568844</c:v>
                </c:pt>
                <c:pt idx="989">
                  <c:v>6.5590394870720932</c:v>
                </c:pt>
                <c:pt idx="990">
                  <c:v>6.0461867185518381</c:v>
                </c:pt>
                <c:pt idx="991">
                  <c:v>7.8913521849832247</c:v>
                </c:pt>
                <c:pt idx="992">
                  <c:v>5.5512759713076782</c:v>
                </c:pt>
                <c:pt idx="993">
                  <c:v>8.1474423793632571</c:v>
                </c:pt>
                <c:pt idx="994">
                  <c:v>10.175273433072796</c:v>
                </c:pt>
                <c:pt idx="995">
                  <c:v>8.2804768810883171</c:v>
                </c:pt>
                <c:pt idx="996">
                  <c:v>9.1050952569354475</c:v>
                </c:pt>
                <c:pt idx="997">
                  <c:v>12.218685277416053</c:v>
                </c:pt>
                <c:pt idx="998">
                  <c:v>15.515939331864692</c:v>
                </c:pt>
                <c:pt idx="999">
                  <c:v>22.364274732458767</c:v>
                </c:pt>
                <c:pt idx="1000">
                  <c:v>27.76421081171161</c:v>
                </c:pt>
                <c:pt idx="1001">
                  <c:v>15.13586231151567</c:v>
                </c:pt>
                <c:pt idx="1002">
                  <c:v>15.722926687226513</c:v>
                </c:pt>
                <c:pt idx="1003">
                  <c:v>13.755146156703791</c:v>
                </c:pt>
                <c:pt idx="1004">
                  <c:v>16.588468268898303</c:v>
                </c:pt>
                <c:pt idx="1005">
                  <c:v>17.636542993981241</c:v>
                </c:pt>
                <c:pt idx="1006">
                  <c:v>17.875063067942097</c:v>
                </c:pt>
                <c:pt idx="1007">
                  <c:v>16.289103531571424</c:v>
                </c:pt>
                <c:pt idx="1008">
                  <c:v>12.066506390048204</c:v>
                </c:pt>
                <c:pt idx="1009">
                  <c:v>12.952257862678728</c:v>
                </c:pt>
                <c:pt idx="1010">
                  <c:v>13.531794073415071</c:v>
                </c:pt>
                <c:pt idx="1011">
                  <c:v>12.21151942999068</c:v>
                </c:pt>
                <c:pt idx="1012">
                  <c:v>6.4270214291491605</c:v>
                </c:pt>
                <c:pt idx="1013">
                  <c:v>9.7524428133424994</c:v>
                </c:pt>
                <c:pt idx="1014">
                  <c:v>13.551882091373601</c:v>
                </c:pt>
                <c:pt idx="1015">
                  <c:v>16.709286714240037</c:v>
                </c:pt>
                <c:pt idx="1016">
                  <c:v>10.99450844077735</c:v>
                </c:pt>
                <c:pt idx="1017">
                  <c:v>12.43126156358435</c:v>
                </c:pt>
                <c:pt idx="1018">
                  <c:v>14.010432491111469</c:v>
                </c:pt>
                <c:pt idx="1019">
                  <c:v>19.589581259259635</c:v>
                </c:pt>
                <c:pt idx="1020">
                  <c:v>16.488611709424504</c:v>
                </c:pt>
                <c:pt idx="1021">
                  <c:v>14.108612500630556</c:v>
                </c:pt>
                <c:pt idx="1022">
                  <c:v>30.866098218895733</c:v>
                </c:pt>
                <c:pt idx="1023">
                  <c:v>23.140581957279917</c:v>
                </c:pt>
                <c:pt idx="1024">
                  <c:v>24.547715540980953</c:v>
                </c:pt>
                <c:pt idx="1025">
                  <c:v>15.812036597225598</c:v>
                </c:pt>
                <c:pt idx="1026">
                  <c:v>19.882889612138655</c:v>
                </c:pt>
                <c:pt idx="1027">
                  <c:v>20.019750734158357</c:v>
                </c:pt>
                <c:pt idx="1028">
                  <c:v>16.99237469283862</c:v>
                </c:pt>
                <c:pt idx="1029">
                  <c:v>15.339791618829645</c:v>
                </c:pt>
                <c:pt idx="1030">
                  <c:v>18.911604223349819</c:v>
                </c:pt>
                <c:pt idx="1031">
                  <c:v>24.698066363767378</c:v>
                </c:pt>
                <c:pt idx="1032">
                  <c:v>23.678178043629995</c:v>
                </c:pt>
                <c:pt idx="1033">
                  <c:v>23.533654577783491</c:v>
                </c:pt>
                <c:pt idx="1034">
                  <c:v>19.417733705894371</c:v>
                </c:pt>
                <c:pt idx="1035">
                  <c:v>20.235465042219868</c:v>
                </c:pt>
                <c:pt idx="1036">
                  <c:v>18.474811924034896</c:v>
                </c:pt>
                <c:pt idx="1037">
                  <c:v>22.978203589136548</c:v>
                </c:pt>
                <c:pt idx="1038">
                  <c:v>24.300255608925447</c:v>
                </c:pt>
                <c:pt idx="1039">
                  <c:v>14.494037164612617</c:v>
                </c:pt>
                <c:pt idx="1040">
                  <c:v>16.787236986202835</c:v>
                </c:pt>
                <c:pt idx="1041">
                  <c:v>28.042623729948279</c:v>
                </c:pt>
                <c:pt idx="1042">
                  <c:v>27.230428268895913</c:v>
                </c:pt>
                <c:pt idx="1043">
                  <c:v>21.565252885222542</c:v>
                </c:pt>
                <c:pt idx="1044">
                  <c:v>22.454750594168658</c:v>
                </c:pt>
                <c:pt idx="1045">
                  <c:v>17.818839394565465</c:v>
                </c:pt>
                <c:pt idx="1046">
                  <c:v>18.898600952791377</c:v>
                </c:pt>
                <c:pt idx="1047">
                  <c:v>10.931810228494076</c:v>
                </c:pt>
                <c:pt idx="1048">
                  <c:v>12.445865827110081</c:v>
                </c:pt>
                <c:pt idx="1049">
                  <c:v>12.664022658131046</c:v>
                </c:pt>
                <c:pt idx="1050">
                  <c:v>13.403616515040195</c:v>
                </c:pt>
                <c:pt idx="1051">
                  <c:v>15.426647456907761</c:v>
                </c:pt>
                <c:pt idx="1052">
                  <c:v>8.3715933882214877</c:v>
                </c:pt>
                <c:pt idx="1053">
                  <c:v>9.3033446839276834</c:v>
                </c:pt>
                <c:pt idx="1054">
                  <c:v>20.032777590768713</c:v>
                </c:pt>
                <c:pt idx="1055">
                  <c:v>26.560438784434815</c:v>
                </c:pt>
                <c:pt idx="1056">
                  <c:v>31.393867006813203</c:v>
                </c:pt>
                <c:pt idx="1057">
                  <c:v>27.704485484646934</c:v>
                </c:pt>
                <c:pt idx="1058">
                  <c:v>28.075674893199043</c:v>
                </c:pt>
                <c:pt idx="1059">
                  <c:v>24.641054062011481</c:v>
                </c:pt>
                <c:pt idx="1060">
                  <c:v>26.263329781640021</c:v>
                </c:pt>
                <c:pt idx="1061">
                  <c:v>26.615938077196098</c:v>
                </c:pt>
                <c:pt idx="1062">
                  <c:v>28.387448591462949</c:v>
                </c:pt>
                <c:pt idx="1063">
                  <c:v>27.962856999512741</c:v>
                </c:pt>
                <c:pt idx="1064">
                  <c:v>28.112462037751264</c:v>
                </c:pt>
                <c:pt idx="1065">
                  <c:v>28.176518583848921</c:v>
                </c:pt>
                <c:pt idx="1066">
                  <c:v>26.204343556470675</c:v>
                </c:pt>
                <c:pt idx="1067">
                  <c:v>26.233741774250596</c:v>
                </c:pt>
                <c:pt idx="1068">
                  <c:v>24.673685701041691</c:v>
                </c:pt>
                <c:pt idx="1069">
                  <c:v>25.027203451597511</c:v>
                </c:pt>
                <c:pt idx="1070">
                  <c:v>27.559723495638487</c:v>
                </c:pt>
                <c:pt idx="1071">
                  <c:v>20.059960286240763</c:v>
                </c:pt>
                <c:pt idx="1072">
                  <c:v>28.863774137729958</c:v>
                </c:pt>
                <c:pt idx="1073">
                  <c:v>30.153134288547168</c:v>
                </c:pt>
                <c:pt idx="1074">
                  <c:v>27.904116974852442</c:v>
                </c:pt>
                <c:pt idx="1075">
                  <c:v>20.247387193456913</c:v>
                </c:pt>
                <c:pt idx="1076">
                  <c:v>19.948374734774944</c:v>
                </c:pt>
                <c:pt idx="1077">
                  <c:v>20.046916729226449</c:v>
                </c:pt>
                <c:pt idx="1078">
                  <c:v>18.410873665850591</c:v>
                </c:pt>
                <c:pt idx="1079">
                  <c:v>15.541366556924451</c:v>
                </c:pt>
                <c:pt idx="1080">
                  <c:v>25.568012924773942</c:v>
                </c:pt>
                <c:pt idx="1081">
                  <c:v>21.998489291927768</c:v>
                </c:pt>
                <c:pt idx="1082">
                  <c:v>22.408235221495332</c:v>
                </c:pt>
                <c:pt idx="1083">
                  <c:v>20.567655216381318</c:v>
                </c:pt>
                <c:pt idx="1084">
                  <c:v>22.55634287512812</c:v>
                </c:pt>
                <c:pt idx="1085">
                  <c:v>20.842700269218216</c:v>
                </c:pt>
                <c:pt idx="1086">
                  <c:v>22.45518653674846</c:v>
                </c:pt>
                <c:pt idx="1087">
                  <c:v>26.168228000909345</c:v>
                </c:pt>
                <c:pt idx="1088">
                  <c:v>23.776417414409991</c:v>
                </c:pt>
                <c:pt idx="1089">
                  <c:v>23.788894788462201</c:v>
                </c:pt>
                <c:pt idx="1090">
                  <c:v>21.293651982282924</c:v>
                </c:pt>
                <c:pt idx="1091">
                  <c:v>21.959613899502195</c:v>
                </c:pt>
                <c:pt idx="1092">
                  <c:v>16.297541800003067</c:v>
                </c:pt>
                <c:pt idx="1093">
                  <c:v>21.787532043392165</c:v>
                </c:pt>
                <c:pt idx="1094">
                  <c:v>23.113677966863754</c:v>
                </c:pt>
                <c:pt idx="1095">
                  <c:v>26.877300477196584</c:v>
                </c:pt>
                <c:pt idx="1096">
                  <c:v>23.560988514766802</c:v>
                </c:pt>
                <c:pt idx="1097">
                  <c:v>19.688917251771709</c:v>
                </c:pt>
                <c:pt idx="1098">
                  <c:v>22.150634432020944</c:v>
                </c:pt>
                <c:pt idx="1099">
                  <c:v>19.764201490549414</c:v>
                </c:pt>
                <c:pt idx="1100">
                  <c:v>19.387551645594048</c:v>
                </c:pt>
                <c:pt idx="1101">
                  <c:v>14.225676575597213</c:v>
                </c:pt>
                <c:pt idx="1102">
                  <c:v>18.500530984716534</c:v>
                </c:pt>
                <c:pt idx="1103">
                  <c:v>28.22219762167316</c:v>
                </c:pt>
                <c:pt idx="1104">
                  <c:v>19.496033997712669</c:v>
                </c:pt>
                <c:pt idx="1105">
                  <c:v>17.71263986686369</c:v>
                </c:pt>
                <c:pt idx="1106">
                  <c:v>17.471255731158131</c:v>
                </c:pt>
                <c:pt idx="1107">
                  <c:v>16.123357602127474</c:v>
                </c:pt>
                <c:pt idx="1108">
                  <c:v>15.583399414283017</c:v>
                </c:pt>
                <c:pt idx="1109">
                  <c:v>19.259027535310835</c:v>
                </c:pt>
                <c:pt idx="1110">
                  <c:v>20.933024219726292</c:v>
                </c:pt>
                <c:pt idx="1111">
                  <c:v>18.521283301900016</c:v>
                </c:pt>
                <c:pt idx="1112">
                  <c:v>20.820532733170683</c:v>
                </c:pt>
                <c:pt idx="1113">
                  <c:v>17.968379735857177</c:v>
                </c:pt>
                <c:pt idx="1114">
                  <c:v>26.900575821775718</c:v>
                </c:pt>
                <c:pt idx="1115">
                  <c:v>14.968220216285289</c:v>
                </c:pt>
                <c:pt idx="1116">
                  <c:v>20.850122300922692</c:v>
                </c:pt>
                <c:pt idx="1117">
                  <c:v>20.615163262188187</c:v>
                </c:pt>
                <c:pt idx="1118">
                  <c:v>17.905366682362288</c:v>
                </c:pt>
                <c:pt idx="1119">
                  <c:v>26.921920077231441</c:v>
                </c:pt>
                <c:pt idx="1120">
                  <c:v>25.84547794462879</c:v>
                </c:pt>
                <c:pt idx="1121">
                  <c:v>22.28761641798005</c:v>
                </c:pt>
                <c:pt idx="1122">
                  <c:v>9.9746502301268691</c:v>
                </c:pt>
                <c:pt idx="1123">
                  <c:v>13.478171158825326</c:v>
                </c:pt>
                <c:pt idx="1124">
                  <c:v>13.510911076771349</c:v>
                </c:pt>
                <c:pt idx="1125">
                  <c:v>16.101125558096573</c:v>
                </c:pt>
                <c:pt idx="1126">
                  <c:v>19.645702441574908</c:v>
                </c:pt>
                <c:pt idx="1127">
                  <c:v>21.614855786720554</c:v>
                </c:pt>
                <c:pt idx="1128">
                  <c:v>21.463823108245528</c:v>
                </c:pt>
                <c:pt idx="1129">
                  <c:v>20.929062169967196</c:v>
                </c:pt>
                <c:pt idx="1130">
                  <c:v>20.135008865841321</c:v>
                </c:pt>
                <c:pt idx="1131">
                  <c:v>23.185608313214278</c:v>
                </c:pt>
                <c:pt idx="1132">
                  <c:v>23.920717932163495</c:v>
                </c:pt>
                <c:pt idx="1133">
                  <c:v>22.209345789584113</c:v>
                </c:pt>
                <c:pt idx="1134">
                  <c:v>17.768508736106792</c:v>
                </c:pt>
                <c:pt idx="1135">
                  <c:v>28.922907552818987</c:v>
                </c:pt>
                <c:pt idx="1136">
                  <c:v>24.237644230143061</c:v>
                </c:pt>
                <c:pt idx="1137">
                  <c:v>20.937646328281147</c:v>
                </c:pt>
                <c:pt idx="1138">
                  <c:v>18.371068960386904</c:v>
                </c:pt>
                <c:pt idx="1139">
                  <c:v>25.083827163184026</c:v>
                </c:pt>
                <c:pt idx="1140">
                  <c:v>27.624967879835882</c:v>
                </c:pt>
                <c:pt idx="1141">
                  <c:v>18.569721907428228</c:v>
                </c:pt>
                <c:pt idx="1142">
                  <c:v>9.7808322658531566</c:v>
                </c:pt>
                <c:pt idx="1143">
                  <c:v>10.186381817711743</c:v>
                </c:pt>
                <c:pt idx="1144">
                  <c:v>18.960333012141351</c:v>
                </c:pt>
                <c:pt idx="1145">
                  <c:v>16.994441795718284</c:v>
                </c:pt>
                <c:pt idx="1146">
                  <c:v>17.027171177379728</c:v>
                </c:pt>
                <c:pt idx="1147">
                  <c:v>18.378879002317738</c:v>
                </c:pt>
                <c:pt idx="1148">
                  <c:v>20.44403196306671</c:v>
                </c:pt>
                <c:pt idx="1149">
                  <c:v>22.893698586975109</c:v>
                </c:pt>
                <c:pt idx="1150">
                  <c:v>21.478952458556577</c:v>
                </c:pt>
                <c:pt idx="1151">
                  <c:v>16.735940829855465</c:v>
                </c:pt>
                <c:pt idx="1152">
                  <c:v>20.601604796780936</c:v>
                </c:pt>
                <c:pt idx="1153">
                  <c:v>23.855519746901788</c:v>
                </c:pt>
                <c:pt idx="1154">
                  <c:v>19.106921802306054</c:v>
                </c:pt>
                <c:pt idx="1155">
                  <c:v>19.491582504767191</c:v>
                </c:pt>
                <c:pt idx="1156">
                  <c:v>16.158165637926768</c:v>
                </c:pt>
                <c:pt idx="1157">
                  <c:v>14.093949516134142</c:v>
                </c:pt>
                <c:pt idx="1158">
                  <c:v>23.241212428141633</c:v>
                </c:pt>
                <c:pt idx="1159">
                  <c:v>21.698092397658954</c:v>
                </c:pt>
                <c:pt idx="1160">
                  <c:v>15.128708131111734</c:v>
                </c:pt>
                <c:pt idx="1161">
                  <c:v>12.981043428105011</c:v>
                </c:pt>
                <c:pt idx="1162">
                  <c:v>11.874018649213991</c:v>
                </c:pt>
                <c:pt idx="1163">
                  <c:v>11.213784509202519</c:v>
                </c:pt>
                <c:pt idx="1164">
                  <c:v>13.81937579926873</c:v>
                </c:pt>
                <c:pt idx="1165">
                  <c:v>12.336404990155225</c:v>
                </c:pt>
                <c:pt idx="1166">
                  <c:v>11.328212752787836</c:v>
                </c:pt>
                <c:pt idx="1167">
                  <c:v>12.777128148301964</c:v>
                </c:pt>
                <c:pt idx="1168">
                  <c:v>7.2246261360748072</c:v>
                </c:pt>
                <c:pt idx="1169">
                  <c:v>6.9228119299695079</c:v>
                </c:pt>
                <c:pt idx="1170">
                  <c:v>7.7455685533613146</c:v>
                </c:pt>
                <c:pt idx="1171">
                  <c:v>7.6945850537553095</c:v>
                </c:pt>
                <c:pt idx="1172">
                  <c:v>8.4306302817149241</c:v>
                </c:pt>
                <c:pt idx="1173">
                  <c:v>7.0400932400796918</c:v>
                </c:pt>
                <c:pt idx="1174">
                  <c:v>6.6451642162067781</c:v>
                </c:pt>
                <c:pt idx="1175">
                  <c:v>7.3590549269511252</c:v>
                </c:pt>
                <c:pt idx="1176">
                  <c:v>8.9773785930216228</c:v>
                </c:pt>
                <c:pt idx="1177">
                  <c:v>7.5666908528109422</c:v>
                </c:pt>
                <c:pt idx="1178">
                  <c:v>7.822850805258863</c:v>
                </c:pt>
                <c:pt idx="1179">
                  <c:v>7.1558853915723475</c:v>
                </c:pt>
                <c:pt idx="1180">
                  <c:v>5.7610327689499918</c:v>
                </c:pt>
                <c:pt idx="1181">
                  <c:v>5.8393132688104981</c:v>
                </c:pt>
                <c:pt idx="1182">
                  <c:v>5.4993988155093598</c:v>
                </c:pt>
                <c:pt idx="1183">
                  <c:v>5.3249643162749383</c:v>
                </c:pt>
                <c:pt idx="1184">
                  <c:v>5.1474060359403495</c:v>
                </c:pt>
                <c:pt idx="1185">
                  <c:v>4.2763321980000661</c:v>
                </c:pt>
                <c:pt idx="1186">
                  <c:v>4.0105735069909993</c:v>
                </c:pt>
                <c:pt idx="1187">
                  <c:v>3.8294405380735363</c:v>
                </c:pt>
                <c:pt idx="1188">
                  <c:v>3.4504777084078286</c:v>
                </c:pt>
                <c:pt idx="1189">
                  <c:v>3.4760430168266465</c:v>
                </c:pt>
                <c:pt idx="1190">
                  <c:v>4.0801321901620451</c:v>
                </c:pt>
                <c:pt idx="1191">
                  <c:v>3.5761679374739952</c:v>
                </c:pt>
                <c:pt idx="1192">
                  <c:v>3.3819602164615437</c:v>
                </c:pt>
                <c:pt idx="1193">
                  <c:v>2.9044220482462468</c:v>
                </c:pt>
                <c:pt idx="1194">
                  <c:v>3.2493641843860943</c:v>
                </c:pt>
                <c:pt idx="1195">
                  <c:v>3.0251829167826316</c:v>
                </c:pt>
                <c:pt idx="1196">
                  <c:v>2.9926472523818304</c:v>
                </c:pt>
                <c:pt idx="1197">
                  <c:v>2.8779277045875573</c:v>
                </c:pt>
                <c:pt idx="1198">
                  <c:v>2.7270268690849586</c:v>
                </c:pt>
                <c:pt idx="1199">
                  <c:v>2.4587905359699791</c:v>
                </c:pt>
                <c:pt idx="1200">
                  <c:v>2.3081187448269369</c:v>
                </c:pt>
                <c:pt idx="1201">
                  <c:v>2.9929438656882912</c:v>
                </c:pt>
                <c:pt idx="1202">
                  <c:v>2.8095597588918442</c:v>
                </c:pt>
                <c:pt idx="1203">
                  <c:v>2.7286133063909035</c:v>
                </c:pt>
                <c:pt idx="1204">
                  <c:v>2.7999038640958984</c:v>
                </c:pt>
                <c:pt idx="1205">
                  <c:v>2.7013423784293944</c:v>
                </c:pt>
                <c:pt idx="1206">
                  <c:v>2.9928726738116418</c:v>
                </c:pt>
                <c:pt idx="1207">
                  <c:v>2.6486475137280086</c:v>
                </c:pt>
                <c:pt idx="1208">
                  <c:v>2.3949052559330553</c:v>
                </c:pt>
                <c:pt idx="1209">
                  <c:v>2.8644672682641592</c:v>
                </c:pt>
                <c:pt idx="1210">
                  <c:v>2.6734401711200895</c:v>
                </c:pt>
                <c:pt idx="1211">
                  <c:v>2.7983238268184718</c:v>
                </c:pt>
                <c:pt idx="1212">
                  <c:v>2.544249139300836</c:v>
                </c:pt>
                <c:pt idx="1213">
                  <c:v>2.5992444186903274</c:v>
                </c:pt>
                <c:pt idx="1214">
                  <c:v>2.5351650059667996</c:v>
                </c:pt>
                <c:pt idx="1215">
                  <c:v>4.3532303979808677</c:v>
                </c:pt>
                <c:pt idx="1216">
                  <c:v>6.7782797414008833</c:v>
                </c:pt>
                <c:pt idx="1217">
                  <c:v>3.9315455908989105</c:v>
                </c:pt>
                <c:pt idx="1218">
                  <c:v>3.8004005403809216</c:v>
                </c:pt>
                <c:pt idx="1219">
                  <c:v>4.3751702926300817</c:v>
                </c:pt>
                <c:pt idx="1220">
                  <c:v>3.6260551310623779</c:v>
                </c:pt>
                <c:pt idx="1221">
                  <c:v>6.3180758724507013</c:v>
                </c:pt>
                <c:pt idx="1222">
                  <c:v>6.3495387528238023</c:v>
                </c:pt>
                <c:pt idx="1223">
                  <c:v>5.3936515124002771</c:v>
                </c:pt>
                <c:pt idx="1224">
                  <c:v>7.3558308123510159</c:v>
                </c:pt>
                <c:pt idx="1225">
                  <c:v>10.565138091239524</c:v>
                </c:pt>
                <c:pt idx="1226">
                  <c:v>12.879578397728553</c:v>
                </c:pt>
                <c:pt idx="1227">
                  <c:v>12.325610896162109</c:v>
                </c:pt>
                <c:pt idx="1228">
                  <c:v>8.8215024783740663</c:v>
                </c:pt>
                <c:pt idx="1229">
                  <c:v>16.648307025453178</c:v>
                </c:pt>
                <c:pt idx="1230">
                  <c:v>16.503873617182375</c:v>
                </c:pt>
                <c:pt idx="1231">
                  <c:v>17.531846694389241</c:v>
                </c:pt>
                <c:pt idx="1232">
                  <c:v>14.369673955143814</c:v>
                </c:pt>
                <c:pt idx="1233">
                  <c:v>19.150078836228211</c:v>
                </c:pt>
                <c:pt idx="1234">
                  <c:v>21.174170629928856</c:v>
                </c:pt>
                <c:pt idx="1235">
                  <c:v>24.857439556638006</c:v>
                </c:pt>
                <c:pt idx="1236">
                  <c:v>33.685465770852652</c:v>
                </c:pt>
                <c:pt idx="1237">
                  <c:v>29.388939252396142</c:v>
                </c:pt>
                <c:pt idx="1238">
                  <c:v>21.346976213618486</c:v>
                </c:pt>
                <c:pt idx="1239">
                  <c:v>32.06726779320158</c:v>
                </c:pt>
                <c:pt idx="1240">
                  <c:v>35.349267039303975</c:v>
                </c:pt>
                <c:pt idx="1241">
                  <c:v>27.967525261237746</c:v>
                </c:pt>
                <c:pt idx="1242">
                  <c:v>24.723283355965641</c:v>
                </c:pt>
                <c:pt idx="1243">
                  <c:v>30.150129955842974</c:v>
                </c:pt>
                <c:pt idx="1244">
                  <c:v>28.743477560140597</c:v>
                </c:pt>
                <c:pt idx="1245">
                  <c:v>19.325767669649487</c:v>
                </c:pt>
                <c:pt idx="1246">
                  <c:v>30.40440489472379</c:v>
                </c:pt>
                <c:pt idx="1247">
                  <c:v>32.90023087154065</c:v>
                </c:pt>
                <c:pt idx="1248">
                  <c:v>29.539050386332832</c:v>
                </c:pt>
                <c:pt idx="1249">
                  <c:v>30.85729424892898</c:v>
                </c:pt>
                <c:pt idx="1250">
                  <c:v>50.369445406745804</c:v>
                </c:pt>
                <c:pt idx="1251">
                  <c:v>38.869389930207333</c:v>
                </c:pt>
                <c:pt idx="1252">
                  <c:v>31.387647996988509</c:v>
                </c:pt>
                <c:pt idx="1253">
                  <c:v>20.405299273324985</c:v>
                </c:pt>
                <c:pt idx="1254">
                  <c:v>33.078727386880615</c:v>
                </c:pt>
                <c:pt idx="1255">
                  <c:v>43.411675106788906</c:v>
                </c:pt>
                <c:pt idx="1256">
                  <c:v>40.730363643485333</c:v>
                </c:pt>
                <c:pt idx="1257">
                  <c:v>35.42059276383884</c:v>
                </c:pt>
                <c:pt idx="1258">
                  <c:v>29.199282961350548</c:v>
                </c:pt>
                <c:pt idx="1259">
                  <c:v>19.806347206504448</c:v>
                </c:pt>
                <c:pt idx="1260">
                  <c:v>34.992631725315128</c:v>
                </c:pt>
                <c:pt idx="1261">
                  <c:v>25.285828308617297</c:v>
                </c:pt>
                <c:pt idx="1262">
                  <c:v>30.171656907004763</c:v>
                </c:pt>
                <c:pt idx="1263">
                  <c:v>24.355029579976751</c:v>
                </c:pt>
                <c:pt idx="1264">
                  <c:v>23.966176160997456</c:v>
                </c:pt>
                <c:pt idx="1265">
                  <c:v>33.450254113596692</c:v>
                </c:pt>
                <c:pt idx="1266">
                  <c:v>35.449184629623801</c:v>
                </c:pt>
                <c:pt idx="1267">
                  <c:v>37.998969769486294</c:v>
                </c:pt>
                <c:pt idx="1268">
                  <c:v>35.858656644460687</c:v>
                </c:pt>
                <c:pt idx="1269">
                  <c:v>37.812143182059266</c:v>
                </c:pt>
                <c:pt idx="1270">
                  <c:v>32.13540459351789</c:v>
                </c:pt>
                <c:pt idx="1271">
                  <c:v>21.34554233319259</c:v>
                </c:pt>
                <c:pt idx="1272">
                  <c:v>24.053414370333403</c:v>
                </c:pt>
                <c:pt idx="1273">
                  <c:v>20.27468917451144</c:v>
                </c:pt>
                <c:pt idx="1274">
                  <c:v>25.538615644471818</c:v>
                </c:pt>
                <c:pt idx="1275">
                  <c:v>18.35241465496722</c:v>
                </c:pt>
                <c:pt idx="1276">
                  <c:v>24.246683088857303</c:v>
                </c:pt>
                <c:pt idx="1277">
                  <c:v>48.066207388150048</c:v>
                </c:pt>
                <c:pt idx="1278">
                  <c:v>38.659285035220371</c:v>
                </c:pt>
                <c:pt idx="1279">
                  <c:v>38.783219882422735</c:v>
                </c:pt>
                <c:pt idx="1280">
                  <c:v>42.33751544669969</c:v>
                </c:pt>
                <c:pt idx="1281">
                  <c:v>43.535127965339136</c:v>
                </c:pt>
                <c:pt idx="1282">
                  <c:v>36.101216542614047</c:v>
                </c:pt>
                <c:pt idx="1283">
                  <c:v>36.523130819865166</c:v>
                </c:pt>
                <c:pt idx="1284">
                  <c:v>29.968864786952885</c:v>
                </c:pt>
                <c:pt idx="1285">
                  <c:v>34.176767463452862</c:v>
                </c:pt>
                <c:pt idx="1286">
                  <c:v>32.412677343074506</c:v>
                </c:pt>
                <c:pt idx="1287">
                  <c:v>20.785372088730991</c:v>
                </c:pt>
                <c:pt idx="1288">
                  <c:v>33.717794070406214</c:v>
                </c:pt>
                <c:pt idx="1289">
                  <c:v>39.656706539838517</c:v>
                </c:pt>
                <c:pt idx="1290">
                  <c:v>36.31890847999567</c:v>
                </c:pt>
                <c:pt idx="1291">
                  <c:v>33.098084840353422</c:v>
                </c:pt>
                <c:pt idx="1292">
                  <c:v>29.643469714112037</c:v>
                </c:pt>
                <c:pt idx="1293">
                  <c:v>17.112891573897048</c:v>
                </c:pt>
                <c:pt idx="1294">
                  <c:v>20.985098662381262</c:v>
                </c:pt>
                <c:pt idx="1295">
                  <c:v>16.641181167292331</c:v>
                </c:pt>
                <c:pt idx="1296">
                  <c:v>40.387990593646492</c:v>
                </c:pt>
                <c:pt idx="1297">
                  <c:v>35.956484388245599</c:v>
                </c:pt>
                <c:pt idx="1298">
                  <c:v>28.354078148241367</c:v>
                </c:pt>
                <c:pt idx="1299">
                  <c:v>33.619942073473027</c:v>
                </c:pt>
                <c:pt idx="1300">
                  <c:v>31.883342241844868</c:v>
                </c:pt>
                <c:pt idx="1301">
                  <c:v>29.544873794001113</c:v>
                </c:pt>
                <c:pt idx="1302">
                  <c:v>31.031834743605202</c:v>
                </c:pt>
                <c:pt idx="1303">
                  <c:v>33.900771217054448</c:v>
                </c:pt>
                <c:pt idx="1304">
                  <c:v>37.294497434135479</c:v>
                </c:pt>
                <c:pt idx="1305">
                  <c:v>37.203211317653675</c:v>
                </c:pt>
                <c:pt idx="1306">
                  <c:v>26.907678659886123</c:v>
                </c:pt>
                <c:pt idx="1307">
                  <c:v>22.203698879572407</c:v>
                </c:pt>
                <c:pt idx="1308">
                  <c:v>31.270669331855004</c:v>
                </c:pt>
                <c:pt idx="1309">
                  <c:v>40.059857318455862</c:v>
                </c:pt>
                <c:pt idx="1310">
                  <c:v>37.665087423638433</c:v>
                </c:pt>
                <c:pt idx="1311">
                  <c:v>29.458457696978801</c:v>
                </c:pt>
                <c:pt idx="1312">
                  <c:v>27.27672431174738</c:v>
                </c:pt>
                <c:pt idx="1313">
                  <c:v>27.865365288444377</c:v>
                </c:pt>
                <c:pt idx="1314">
                  <c:v>31.14891071280994</c:v>
                </c:pt>
                <c:pt idx="1315">
                  <c:v>22.759191793320475</c:v>
                </c:pt>
                <c:pt idx="1316">
                  <c:v>33.701713291339232</c:v>
                </c:pt>
                <c:pt idx="1317">
                  <c:v>33.556212334183186</c:v>
                </c:pt>
                <c:pt idx="1318">
                  <c:v>33.142340467775753</c:v>
                </c:pt>
                <c:pt idx="1319">
                  <c:v>32.489380084231748</c:v>
                </c:pt>
                <c:pt idx="1320">
                  <c:v>31.251607222690481</c:v>
                </c:pt>
                <c:pt idx="1321">
                  <c:v>34.036379006277471</c:v>
                </c:pt>
                <c:pt idx="1322">
                  <c:v>27.81927816639007</c:v>
                </c:pt>
                <c:pt idx="1323">
                  <c:v>27.774997702437787</c:v>
                </c:pt>
                <c:pt idx="1324">
                  <c:v>27.8862023874361</c:v>
                </c:pt>
                <c:pt idx="1325">
                  <c:v>26.679071915317152</c:v>
                </c:pt>
                <c:pt idx="1326">
                  <c:v>25.697685276037575</c:v>
                </c:pt>
                <c:pt idx="1327">
                  <c:v>28.620213851594535</c:v>
                </c:pt>
                <c:pt idx="1328">
                  <c:v>30.955104430596069</c:v>
                </c:pt>
                <c:pt idx="1329">
                  <c:v>32.395914726042506</c:v>
                </c:pt>
                <c:pt idx="1330">
                  <c:v>32.602184357600819</c:v>
                </c:pt>
                <c:pt idx="1331">
                  <c:v>25.08374505311426</c:v>
                </c:pt>
                <c:pt idx="1332">
                  <c:v>28.080855901633541</c:v>
                </c:pt>
                <c:pt idx="1333">
                  <c:v>27.929738951107197</c:v>
                </c:pt>
                <c:pt idx="1334">
                  <c:v>24.950476919935749</c:v>
                </c:pt>
                <c:pt idx="1335">
                  <c:v>25.851834443579513</c:v>
                </c:pt>
                <c:pt idx="1336">
                  <c:v>24.995775022976918</c:v>
                </c:pt>
                <c:pt idx="1337">
                  <c:v>19.853533131679956</c:v>
                </c:pt>
                <c:pt idx="1338">
                  <c:v>36.791825474157548</c:v>
                </c:pt>
                <c:pt idx="1339">
                  <c:v>27.456438840598285</c:v>
                </c:pt>
                <c:pt idx="1340">
                  <c:v>25.126744484628961</c:v>
                </c:pt>
                <c:pt idx="1341">
                  <c:v>23.765998455934</c:v>
                </c:pt>
                <c:pt idx="1342">
                  <c:v>25.354617740793749</c:v>
                </c:pt>
                <c:pt idx="1343">
                  <c:v>20.795799112265435</c:v>
                </c:pt>
                <c:pt idx="1344">
                  <c:v>27.416325034097156</c:v>
                </c:pt>
                <c:pt idx="1345">
                  <c:v>32.089383453817675</c:v>
                </c:pt>
                <c:pt idx="1346">
                  <c:v>30.828474915010528</c:v>
                </c:pt>
                <c:pt idx="1347">
                  <c:v>18.173523077278741</c:v>
                </c:pt>
                <c:pt idx="1348">
                  <c:v>28.461200886041173</c:v>
                </c:pt>
                <c:pt idx="1349">
                  <c:v>30.140833183262828</c:v>
                </c:pt>
                <c:pt idx="1350">
                  <c:v>30.211452087028256</c:v>
                </c:pt>
                <c:pt idx="1351">
                  <c:v>38.79288982560535</c:v>
                </c:pt>
                <c:pt idx="1352">
                  <c:v>25.415949204048548</c:v>
                </c:pt>
                <c:pt idx="1353">
                  <c:v>24.484213776187868</c:v>
                </c:pt>
                <c:pt idx="1354">
                  <c:v>26.226088665420967</c:v>
                </c:pt>
                <c:pt idx="1355">
                  <c:v>21.217265840029519</c:v>
                </c:pt>
                <c:pt idx="1356">
                  <c:v>26.369654583737344</c:v>
                </c:pt>
                <c:pt idx="1357">
                  <c:v>23.667256415168946</c:v>
                </c:pt>
                <c:pt idx="1358">
                  <c:v>30.110275280719335</c:v>
                </c:pt>
                <c:pt idx="1359">
                  <c:v>26.085095600906939</c:v>
                </c:pt>
                <c:pt idx="1360">
                  <c:v>22.719941077118989</c:v>
                </c:pt>
                <c:pt idx="1361">
                  <c:v>31.06013071154381</c:v>
                </c:pt>
                <c:pt idx="1362">
                  <c:v>40.373233960771294</c:v>
                </c:pt>
                <c:pt idx="1363">
                  <c:v>22.569191527221456</c:v>
                </c:pt>
                <c:pt idx="1364">
                  <c:v>17.843734832630677</c:v>
                </c:pt>
                <c:pt idx="1365">
                  <c:v>25.651529699474995</c:v>
                </c:pt>
                <c:pt idx="1366">
                  <c:v>38.734359923205176</c:v>
                </c:pt>
                <c:pt idx="1367">
                  <c:v>23.308845408154678</c:v>
                </c:pt>
                <c:pt idx="1368">
                  <c:v>30.483765066627122</c:v>
                </c:pt>
                <c:pt idx="1369">
                  <c:v>33.477276958870164</c:v>
                </c:pt>
                <c:pt idx="1370">
                  <c:v>23.902408984623534</c:v>
                </c:pt>
                <c:pt idx="1371">
                  <c:v>23.415344328164366</c:v>
                </c:pt>
                <c:pt idx="1372">
                  <c:v>21.695811287857779</c:v>
                </c:pt>
                <c:pt idx="1373">
                  <c:v>36.938265497672099</c:v>
                </c:pt>
                <c:pt idx="1374">
                  <c:v>40.641080877881386</c:v>
                </c:pt>
                <c:pt idx="1375">
                  <c:v>40.304657776589146</c:v>
                </c:pt>
                <c:pt idx="1376">
                  <c:v>38.122207061034629</c:v>
                </c:pt>
                <c:pt idx="1377">
                  <c:v>38.792647793665324</c:v>
                </c:pt>
                <c:pt idx="1378">
                  <c:v>38.504857694302032</c:v>
                </c:pt>
                <c:pt idx="1379">
                  <c:v>35.230247721867514</c:v>
                </c:pt>
                <c:pt idx="1380">
                  <c:v>34.283153254939691</c:v>
                </c:pt>
                <c:pt idx="1381">
                  <c:v>35.619983578166092</c:v>
                </c:pt>
                <c:pt idx="1382">
                  <c:v>36.813136980342989</c:v>
                </c:pt>
                <c:pt idx="1383">
                  <c:v>34.487636759009668</c:v>
                </c:pt>
                <c:pt idx="1384">
                  <c:v>34.343883981747993</c:v>
                </c:pt>
                <c:pt idx="1385">
                  <c:v>30.905236796730151</c:v>
                </c:pt>
                <c:pt idx="1386">
                  <c:v>29.320527992024768</c:v>
                </c:pt>
                <c:pt idx="1387">
                  <c:v>30.618057877262739</c:v>
                </c:pt>
                <c:pt idx="1388">
                  <c:v>32.460671262066207</c:v>
                </c:pt>
                <c:pt idx="1389">
                  <c:v>36.684216489635588</c:v>
                </c:pt>
                <c:pt idx="1390">
                  <c:v>39.276432909785008</c:v>
                </c:pt>
                <c:pt idx="1391">
                  <c:v>27.555476358670315</c:v>
                </c:pt>
                <c:pt idx="1392">
                  <c:v>27.115097505147958</c:v>
                </c:pt>
                <c:pt idx="1393">
                  <c:v>27.0864146043427</c:v>
                </c:pt>
                <c:pt idx="1394">
                  <c:v>29.055236296866006</c:v>
                </c:pt>
                <c:pt idx="1395">
                  <c:v>27.675769049025313</c:v>
                </c:pt>
                <c:pt idx="1396">
                  <c:v>29.447695443264543</c:v>
                </c:pt>
                <c:pt idx="1397">
                  <c:v>34.815836490739791</c:v>
                </c:pt>
                <c:pt idx="1398">
                  <c:v>30.746553859777805</c:v>
                </c:pt>
                <c:pt idx="1399">
                  <c:v>24.550775993083906</c:v>
                </c:pt>
                <c:pt idx="1400">
                  <c:v>18.282820758189988</c:v>
                </c:pt>
                <c:pt idx="1401">
                  <c:v>5.5127592548451005</c:v>
                </c:pt>
                <c:pt idx="1402">
                  <c:v>7.5378680351610665</c:v>
                </c:pt>
                <c:pt idx="1403">
                  <c:v>12.636220899681849</c:v>
                </c:pt>
                <c:pt idx="1404">
                  <c:v>13.927563789730558</c:v>
                </c:pt>
                <c:pt idx="1405">
                  <c:v>12.648028920292443</c:v>
                </c:pt>
                <c:pt idx="1406">
                  <c:v>11.040661159880027</c:v>
                </c:pt>
                <c:pt idx="1407">
                  <c:v>7.2554114066679549</c:v>
                </c:pt>
                <c:pt idx="1408">
                  <c:v>9.4630197994234102</c:v>
                </c:pt>
                <c:pt idx="1409">
                  <c:v>12.8958347016791</c:v>
                </c:pt>
                <c:pt idx="1410">
                  <c:v>12.458927037586797</c:v>
                </c:pt>
                <c:pt idx="1411">
                  <c:v>10.536584592327147</c:v>
                </c:pt>
                <c:pt idx="1412">
                  <c:v>6.5853185778467545</c:v>
                </c:pt>
                <c:pt idx="1413">
                  <c:v>6.3547738520215891</c:v>
                </c:pt>
                <c:pt idx="1414">
                  <c:v>8.17474791114563</c:v>
                </c:pt>
                <c:pt idx="1415">
                  <c:v>7.9084731874770942</c:v>
                </c:pt>
                <c:pt idx="1416">
                  <c:v>7.9406686649972631</c:v>
                </c:pt>
                <c:pt idx="1417">
                  <c:v>6.8725734956352147</c:v>
                </c:pt>
                <c:pt idx="1418">
                  <c:v>7.1662926538396121</c:v>
                </c:pt>
                <c:pt idx="1419">
                  <c:v>6.0638075912386906</c:v>
                </c:pt>
                <c:pt idx="1420">
                  <c:v>6.2499435037033919</c:v>
                </c:pt>
                <c:pt idx="1421">
                  <c:v>5.1969473997557136</c:v>
                </c:pt>
                <c:pt idx="1422">
                  <c:v>4.7601076155212363</c:v>
                </c:pt>
                <c:pt idx="1423">
                  <c:v>3.9953135880300472</c:v>
                </c:pt>
                <c:pt idx="1424">
                  <c:v>4.6550129520762535</c:v>
                </c:pt>
                <c:pt idx="1425">
                  <c:v>5.0204392208000108</c:v>
                </c:pt>
                <c:pt idx="1426">
                  <c:v>4.8294519077592524</c:v>
                </c:pt>
                <c:pt idx="1427">
                  <c:v>4.5283531020559593</c:v>
                </c:pt>
                <c:pt idx="1428">
                  <c:v>4.3687680513083809</c:v>
                </c:pt>
                <c:pt idx="1429">
                  <c:v>3.6673911912663337</c:v>
                </c:pt>
                <c:pt idx="1430">
                  <c:v>3.3880405987796736</c:v>
                </c:pt>
                <c:pt idx="1431">
                  <c:v>3.242496357083513</c:v>
                </c:pt>
                <c:pt idx="1432">
                  <c:v>2.935692094900666</c:v>
                </c:pt>
                <c:pt idx="1433">
                  <c:v>2.8861027850825782</c:v>
                </c:pt>
                <c:pt idx="1434">
                  <c:v>2.6640097777629879</c:v>
                </c:pt>
                <c:pt idx="1435">
                  <c:v>3.3200521020308016</c:v>
                </c:pt>
                <c:pt idx="1436">
                  <c:v>2.8143870499406809</c:v>
                </c:pt>
                <c:pt idx="1437">
                  <c:v>2.9033017220457813</c:v>
                </c:pt>
                <c:pt idx="1438">
                  <c:v>3.0268002362413782</c:v>
                </c:pt>
                <c:pt idx="1439">
                  <c:v>2.9693966500316304</c:v>
                </c:pt>
                <c:pt idx="1440">
                  <c:v>2.7353942026271616</c:v>
                </c:pt>
                <c:pt idx="1441">
                  <c:v>2.7174834152754124</c:v>
                </c:pt>
                <c:pt idx="1442">
                  <c:v>2.3116176113323061</c:v>
                </c:pt>
                <c:pt idx="1443">
                  <c:v>2.6606654152203868</c:v>
                </c:pt>
                <c:pt idx="1444">
                  <c:v>2.575883916028876</c:v>
                </c:pt>
                <c:pt idx="1445">
                  <c:v>2.7459597676485203</c:v>
                </c:pt>
                <c:pt idx="1446">
                  <c:v>2.6247155868388106</c:v>
                </c:pt>
                <c:pt idx="1447">
                  <c:v>2.1913154355971853</c:v>
                </c:pt>
                <c:pt idx="1448">
                  <c:v>2.3867005226280491</c:v>
                </c:pt>
                <c:pt idx="1449">
                  <c:v>2.3354643234056227</c:v>
                </c:pt>
                <c:pt idx="1450">
                  <c:v>2.6464973106890666</c:v>
                </c:pt>
                <c:pt idx="1451">
                  <c:v>2.4544500696276672</c:v>
                </c:pt>
                <c:pt idx="1452">
                  <c:v>2.4410019244867076</c:v>
                </c:pt>
                <c:pt idx="1453">
                  <c:v>2.5248386587943372</c:v>
                </c:pt>
                <c:pt idx="1454">
                  <c:v>4.7903777331209652</c:v>
                </c:pt>
                <c:pt idx="1455">
                  <c:v>4.8119110833752421</c:v>
                </c:pt>
                <c:pt idx="1456">
                  <c:v>4.3320121340669431</c:v>
                </c:pt>
                <c:pt idx="1457">
                  <c:v>4.0341454604487232</c:v>
                </c:pt>
                <c:pt idx="1458">
                  <c:v>3.6206527357974694</c:v>
                </c:pt>
                <c:pt idx="1459">
                  <c:v>3.9802889728015045</c:v>
                </c:pt>
                <c:pt idx="1460">
                  <c:v>2.8372735442763086</c:v>
                </c:pt>
                <c:pt idx="1461">
                  <c:v>4.7752224766604456</c:v>
                </c:pt>
                <c:pt idx="1462">
                  <c:v>8.2585532274315874</c:v>
                </c:pt>
                <c:pt idx="1463">
                  <c:v>6.0561768178540749</c:v>
                </c:pt>
                <c:pt idx="1464">
                  <c:v>18.544086306158004</c:v>
                </c:pt>
                <c:pt idx="1465">
                  <c:v>11.356213686372973</c:v>
                </c:pt>
                <c:pt idx="1466">
                  <c:v>19.81801731421551</c:v>
                </c:pt>
                <c:pt idx="1467">
                  <c:v>21.820240757033872</c:v>
                </c:pt>
                <c:pt idx="1468">
                  <c:v>22.947823910717691</c:v>
                </c:pt>
                <c:pt idx="1469">
                  <c:v>26.712521675393408</c:v>
                </c:pt>
                <c:pt idx="1470">
                  <c:v>34.935568342347125</c:v>
                </c:pt>
                <c:pt idx="1471">
                  <c:v>35.370473153648504</c:v>
                </c:pt>
                <c:pt idx="1472">
                  <c:v>40.284835897623395</c:v>
                </c:pt>
                <c:pt idx="1473">
                  <c:v>50.193656989656766</c:v>
                </c:pt>
                <c:pt idx="1474">
                  <c:v>42.953391932535027</c:v>
                </c:pt>
                <c:pt idx="1475">
                  <c:v>39.691856684180948</c:v>
                </c:pt>
                <c:pt idx="1476">
                  <c:v>30.970313521719429</c:v>
                </c:pt>
                <c:pt idx="1477">
                  <c:v>34.888067055233385</c:v>
                </c:pt>
                <c:pt idx="1478">
                  <c:v>31.090457120903192</c:v>
                </c:pt>
                <c:pt idx="1479">
                  <c:v>40.260192507997829</c:v>
                </c:pt>
                <c:pt idx="1480">
                  <c:v>31.257029945839932</c:v>
                </c:pt>
                <c:pt idx="1481">
                  <c:v>38.571677993422441</c:v>
                </c:pt>
                <c:pt idx="1482">
                  <c:v>38.051787249777327</c:v>
                </c:pt>
                <c:pt idx="1483">
                  <c:v>21.775462938703662</c:v>
                </c:pt>
                <c:pt idx="1484">
                  <c:v>41.741189093540157</c:v>
                </c:pt>
                <c:pt idx="1485">
                  <c:v>40.538135038726999</c:v>
                </c:pt>
                <c:pt idx="1486">
                  <c:v>21.976282762443432</c:v>
                </c:pt>
                <c:pt idx="1487">
                  <c:v>26.415642641482652</c:v>
                </c:pt>
                <c:pt idx="1488">
                  <c:v>42.283554735931396</c:v>
                </c:pt>
                <c:pt idx="1489">
                  <c:v>48.297937884655852</c:v>
                </c:pt>
                <c:pt idx="1490">
                  <c:v>55.972689074849193</c:v>
                </c:pt>
                <c:pt idx="1491">
                  <c:v>44.781801070476426</c:v>
                </c:pt>
                <c:pt idx="1492">
                  <c:v>52.107237709134921</c:v>
                </c:pt>
                <c:pt idx="1493">
                  <c:v>57.201133845621975</c:v>
                </c:pt>
                <c:pt idx="1494">
                  <c:v>55.38617242662427</c:v>
                </c:pt>
                <c:pt idx="1495">
                  <c:v>53.030943069574853</c:v>
                </c:pt>
                <c:pt idx="1496">
                  <c:v>49.476630478674188</c:v>
                </c:pt>
                <c:pt idx="1497">
                  <c:v>50.693278533073659</c:v>
                </c:pt>
                <c:pt idx="1498">
                  <c:v>51.020325519032617</c:v>
                </c:pt>
                <c:pt idx="1499">
                  <c:v>46.203372705026716</c:v>
                </c:pt>
                <c:pt idx="1500">
                  <c:v>46.140964742304725</c:v>
                </c:pt>
                <c:pt idx="1501">
                  <c:v>46.844161689337241</c:v>
                </c:pt>
                <c:pt idx="1502">
                  <c:v>32.791711518072042</c:v>
                </c:pt>
                <c:pt idx="1503">
                  <c:v>29.084975419877747</c:v>
                </c:pt>
                <c:pt idx="1504">
                  <c:v>18.300217267538432</c:v>
                </c:pt>
                <c:pt idx="1505">
                  <c:v>12.4273513181972</c:v>
                </c:pt>
                <c:pt idx="1506">
                  <c:v>44.227809866993162</c:v>
                </c:pt>
                <c:pt idx="1507">
                  <c:v>53.320459650675403</c:v>
                </c:pt>
                <c:pt idx="1508">
                  <c:v>56.417720339536423</c:v>
                </c:pt>
                <c:pt idx="1509">
                  <c:v>62.453748637216414</c:v>
                </c:pt>
                <c:pt idx="1510">
                  <c:v>53.391312571522498</c:v>
                </c:pt>
                <c:pt idx="1511">
                  <c:v>39.319193751021523</c:v>
                </c:pt>
                <c:pt idx="1512">
                  <c:v>30.290062096670979</c:v>
                </c:pt>
                <c:pt idx="1513">
                  <c:v>26.75524447750799</c:v>
                </c:pt>
                <c:pt idx="1514">
                  <c:v>39.307939912942402</c:v>
                </c:pt>
                <c:pt idx="1515">
                  <c:v>23.153495360515997</c:v>
                </c:pt>
                <c:pt idx="1516">
                  <c:v>15.712816941160456</c:v>
                </c:pt>
                <c:pt idx="1517">
                  <c:v>30.59593960311464</c:v>
                </c:pt>
                <c:pt idx="1518">
                  <c:v>41.81265548102462</c:v>
                </c:pt>
                <c:pt idx="1519">
                  <c:v>39.225991682523734</c:v>
                </c:pt>
                <c:pt idx="1520">
                  <c:v>39.73632760570981</c:v>
                </c:pt>
                <c:pt idx="1521">
                  <c:v>46.03467260727264</c:v>
                </c:pt>
                <c:pt idx="1522">
                  <c:v>30.15133223767058</c:v>
                </c:pt>
                <c:pt idx="1523">
                  <c:v>21.755556333779268</c:v>
                </c:pt>
                <c:pt idx="1524">
                  <c:v>30.637673041150613</c:v>
                </c:pt>
                <c:pt idx="1525">
                  <c:v>31.642833925614067</c:v>
                </c:pt>
                <c:pt idx="1526">
                  <c:v>34.312885635972457</c:v>
                </c:pt>
                <c:pt idx="1527">
                  <c:v>36.795574324065903</c:v>
                </c:pt>
                <c:pt idx="1528">
                  <c:v>36.345955286400169</c:v>
                </c:pt>
                <c:pt idx="1529">
                  <c:v>35.276623663713366</c:v>
                </c:pt>
                <c:pt idx="1530">
                  <c:v>39.261194169294733</c:v>
                </c:pt>
                <c:pt idx="1531">
                  <c:v>44.357498587833618</c:v>
                </c:pt>
                <c:pt idx="1532">
                  <c:v>39.995918019591393</c:v>
                </c:pt>
                <c:pt idx="1533">
                  <c:v>41.642761637954841</c:v>
                </c:pt>
                <c:pt idx="1534">
                  <c:v>29.631287874210898</c:v>
                </c:pt>
                <c:pt idx="1535">
                  <c:v>41.496711303183673</c:v>
                </c:pt>
                <c:pt idx="1536">
                  <c:v>36.372030220915065</c:v>
                </c:pt>
                <c:pt idx="1537">
                  <c:v>44.897907409915938</c:v>
                </c:pt>
                <c:pt idx="1538">
                  <c:v>38.310903392264109</c:v>
                </c:pt>
                <c:pt idx="1539">
                  <c:v>32.1098904291227</c:v>
                </c:pt>
                <c:pt idx="1540">
                  <c:v>27.281849086076747</c:v>
                </c:pt>
                <c:pt idx="1541">
                  <c:v>46.008569964059085</c:v>
                </c:pt>
                <c:pt idx="1542">
                  <c:v>42.010093957777229</c:v>
                </c:pt>
                <c:pt idx="1543">
                  <c:v>37.736394764372783</c:v>
                </c:pt>
                <c:pt idx="1544">
                  <c:v>37.208013398947834</c:v>
                </c:pt>
                <c:pt idx="1545">
                  <c:v>36.07244775090264</c:v>
                </c:pt>
                <c:pt idx="1546">
                  <c:v>34.391174717031113</c:v>
                </c:pt>
                <c:pt idx="1547">
                  <c:v>37.955388589574468</c:v>
                </c:pt>
                <c:pt idx="1548">
                  <c:v>42.436504480418435</c:v>
                </c:pt>
                <c:pt idx="1549">
                  <c:v>39.132018424577453</c:v>
                </c:pt>
                <c:pt idx="1550">
                  <c:v>45.547485416524722</c:v>
                </c:pt>
                <c:pt idx="1551">
                  <c:v>30.478551760015559</c:v>
                </c:pt>
                <c:pt idx="1552">
                  <c:v>23.632312439535418</c:v>
                </c:pt>
                <c:pt idx="1553">
                  <c:v>41.857214319006943</c:v>
                </c:pt>
                <c:pt idx="1554">
                  <c:v>40.499287251572767</c:v>
                </c:pt>
                <c:pt idx="1555">
                  <c:v>33.513948135573216</c:v>
                </c:pt>
                <c:pt idx="1556">
                  <c:v>30.083514304190039</c:v>
                </c:pt>
                <c:pt idx="1557">
                  <c:v>32.060628938899306</c:v>
                </c:pt>
                <c:pt idx="1558">
                  <c:v>35.028388995940162</c:v>
                </c:pt>
                <c:pt idx="1559">
                  <c:v>32.062469769392997</c:v>
                </c:pt>
                <c:pt idx="1560">
                  <c:v>44.196886311973046</c:v>
                </c:pt>
                <c:pt idx="1561">
                  <c:v>45.677579030055604</c:v>
                </c:pt>
                <c:pt idx="1562">
                  <c:v>48.715616106917224</c:v>
                </c:pt>
                <c:pt idx="1563">
                  <c:v>43.261272380273994</c:v>
                </c:pt>
                <c:pt idx="1564">
                  <c:v>42.482845807743885</c:v>
                </c:pt>
                <c:pt idx="1565">
                  <c:v>44.782907393454451</c:v>
                </c:pt>
                <c:pt idx="1566">
                  <c:v>38.726830832528655</c:v>
                </c:pt>
                <c:pt idx="1567">
                  <c:v>51.428864917349351</c:v>
                </c:pt>
                <c:pt idx="1568">
                  <c:v>40.087283061098034</c:v>
                </c:pt>
                <c:pt idx="1569">
                  <c:v>44.160390225655355</c:v>
                </c:pt>
                <c:pt idx="1570">
                  <c:v>51.948367965224428</c:v>
                </c:pt>
                <c:pt idx="1571">
                  <c:v>46.405369359821727</c:v>
                </c:pt>
                <c:pt idx="1572">
                  <c:v>37.031262742621784</c:v>
                </c:pt>
                <c:pt idx="1573">
                  <c:v>41.509021860157681</c:v>
                </c:pt>
                <c:pt idx="1574">
                  <c:v>40.095334380585811</c:v>
                </c:pt>
                <c:pt idx="1575">
                  <c:v>46.020323387370176</c:v>
                </c:pt>
                <c:pt idx="1576">
                  <c:v>54.266503070334423</c:v>
                </c:pt>
                <c:pt idx="1577">
                  <c:v>54.232880676012549</c:v>
                </c:pt>
                <c:pt idx="1578">
                  <c:v>32.137120396343143</c:v>
                </c:pt>
                <c:pt idx="1579">
                  <c:v>19.21780956072643</c:v>
                </c:pt>
                <c:pt idx="1580">
                  <c:v>43.162506694919912</c:v>
                </c:pt>
                <c:pt idx="1581">
                  <c:v>23.112878976620287</c:v>
                </c:pt>
                <c:pt idx="1582">
                  <c:v>36.30646199791012</c:v>
                </c:pt>
                <c:pt idx="1583">
                  <c:v>40.38647275156525</c:v>
                </c:pt>
                <c:pt idx="1584">
                  <c:v>42.383427200661409</c:v>
                </c:pt>
                <c:pt idx="1585">
                  <c:v>38.557349750242686</c:v>
                </c:pt>
                <c:pt idx="1586">
                  <c:v>34.091863147786896</c:v>
                </c:pt>
                <c:pt idx="1587">
                  <c:v>34.893131856851411</c:v>
                </c:pt>
                <c:pt idx="1588">
                  <c:v>44.645606964188303</c:v>
                </c:pt>
                <c:pt idx="1589">
                  <c:v>44.534936792289059</c:v>
                </c:pt>
                <c:pt idx="1590">
                  <c:v>44.467423565628238</c:v>
                </c:pt>
                <c:pt idx="1591">
                  <c:v>44.826806090529615</c:v>
                </c:pt>
                <c:pt idx="1592">
                  <c:v>37.917003927547242</c:v>
                </c:pt>
                <c:pt idx="1593">
                  <c:v>46.678752478178801</c:v>
                </c:pt>
                <c:pt idx="1594">
                  <c:v>49.674264756947608</c:v>
                </c:pt>
                <c:pt idx="1595">
                  <c:v>44.94450098056015</c:v>
                </c:pt>
                <c:pt idx="1596">
                  <c:v>55.039360687528017</c:v>
                </c:pt>
                <c:pt idx="1597">
                  <c:v>46.291317936477562</c:v>
                </c:pt>
                <c:pt idx="1598">
                  <c:v>65.821656615253943</c:v>
                </c:pt>
                <c:pt idx="1599">
                  <c:v>51.770286791529408</c:v>
                </c:pt>
                <c:pt idx="1600">
                  <c:v>53.184203454052522</c:v>
                </c:pt>
                <c:pt idx="1601">
                  <c:v>58.728917319035524</c:v>
                </c:pt>
                <c:pt idx="1602">
                  <c:v>51.402893631842403</c:v>
                </c:pt>
                <c:pt idx="1603">
                  <c:v>43.766374015971252</c:v>
                </c:pt>
                <c:pt idx="1604">
                  <c:v>63.017718383961864</c:v>
                </c:pt>
                <c:pt idx="1605">
                  <c:v>58.9611901239387</c:v>
                </c:pt>
                <c:pt idx="1606">
                  <c:v>61.101640115094177</c:v>
                </c:pt>
                <c:pt idx="1607">
                  <c:v>56.682389280658732</c:v>
                </c:pt>
                <c:pt idx="1608">
                  <c:v>51.078008590917513</c:v>
                </c:pt>
                <c:pt idx="1609">
                  <c:v>59.554368864394228</c:v>
                </c:pt>
                <c:pt idx="1610">
                  <c:v>51.78172289451156</c:v>
                </c:pt>
                <c:pt idx="1611">
                  <c:v>66.663102992847215</c:v>
                </c:pt>
                <c:pt idx="1612">
                  <c:v>56.247662029462774</c:v>
                </c:pt>
                <c:pt idx="1613">
                  <c:v>47.212092752551818</c:v>
                </c:pt>
                <c:pt idx="1614">
                  <c:v>36.62929295348674</c:v>
                </c:pt>
                <c:pt idx="1615">
                  <c:v>53.337849910152734</c:v>
                </c:pt>
                <c:pt idx="1616">
                  <c:v>29.723106911430875</c:v>
                </c:pt>
                <c:pt idx="1617">
                  <c:v>37.763193480401668</c:v>
                </c:pt>
                <c:pt idx="1618">
                  <c:v>50.542144701521998</c:v>
                </c:pt>
                <c:pt idx="1619">
                  <c:v>48.343207501298593</c:v>
                </c:pt>
                <c:pt idx="1620">
                  <c:v>46.603977132434608</c:v>
                </c:pt>
                <c:pt idx="1621">
                  <c:v>50.597221715829392</c:v>
                </c:pt>
                <c:pt idx="1622">
                  <c:v>66.639090233714469</c:v>
                </c:pt>
                <c:pt idx="1623">
                  <c:v>56.643072169727482</c:v>
                </c:pt>
                <c:pt idx="1624">
                  <c:v>51.548852352129003</c:v>
                </c:pt>
                <c:pt idx="1625">
                  <c:v>41.154194162642867</c:v>
                </c:pt>
                <c:pt idx="1626">
                  <c:v>48.200420465910142</c:v>
                </c:pt>
                <c:pt idx="1627">
                  <c:v>45.389255030337679</c:v>
                </c:pt>
                <c:pt idx="1628">
                  <c:v>47.964888963436778</c:v>
                </c:pt>
                <c:pt idx="1629">
                  <c:v>40.460406614268074</c:v>
                </c:pt>
                <c:pt idx="1630">
                  <c:v>32.809964684312796</c:v>
                </c:pt>
                <c:pt idx="1631">
                  <c:v>35.713334103137917</c:v>
                </c:pt>
                <c:pt idx="1632">
                  <c:v>38.545671377525579</c:v>
                </c:pt>
                <c:pt idx="1633">
                  <c:v>26.719659734599045</c:v>
                </c:pt>
                <c:pt idx="1634">
                  <c:v>14.122786395067843</c:v>
                </c:pt>
                <c:pt idx="1635">
                  <c:v>38.762171644912193</c:v>
                </c:pt>
                <c:pt idx="1636">
                  <c:v>39.888131031715837</c:v>
                </c:pt>
                <c:pt idx="1637">
                  <c:v>35.31188921571259</c:v>
                </c:pt>
                <c:pt idx="1638">
                  <c:v>38.511552800329831</c:v>
                </c:pt>
                <c:pt idx="1639">
                  <c:v>40.070747138675181</c:v>
                </c:pt>
                <c:pt idx="1640">
                  <c:v>32.42205998671556</c:v>
                </c:pt>
                <c:pt idx="1641">
                  <c:v>42.180160497229146</c:v>
                </c:pt>
                <c:pt idx="1642">
                  <c:v>43.600525549137423</c:v>
                </c:pt>
                <c:pt idx="1643">
                  <c:v>39.677414023909478</c:v>
                </c:pt>
                <c:pt idx="1644">
                  <c:v>31.605081182386474</c:v>
                </c:pt>
                <c:pt idx="1645">
                  <c:v>33.373484175326176</c:v>
                </c:pt>
                <c:pt idx="1646">
                  <c:v>27.411122069496606</c:v>
                </c:pt>
                <c:pt idx="1647">
                  <c:v>28.502175090071823</c:v>
                </c:pt>
                <c:pt idx="1648">
                  <c:v>22.665119201790919</c:v>
                </c:pt>
                <c:pt idx="1649">
                  <c:v>17.103514480969672</c:v>
                </c:pt>
                <c:pt idx="1650">
                  <c:v>17.678839633976274</c:v>
                </c:pt>
                <c:pt idx="1651">
                  <c:v>13.853306775054863</c:v>
                </c:pt>
                <c:pt idx="1652">
                  <c:v>12.473764410868849</c:v>
                </c:pt>
                <c:pt idx="1653">
                  <c:v>13.34196619785174</c:v>
                </c:pt>
                <c:pt idx="1654">
                  <c:v>11.683272507189669</c:v>
                </c:pt>
                <c:pt idx="1655">
                  <c:v>11.769204014930123</c:v>
                </c:pt>
                <c:pt idx="1656">
                  <c:v>12.744122371907929</c:v>
                </c:pt>
                <c:pt idx="1657">
                  <c:v>14.305187469449665</c:v>
                </c:pt>
                <c:pt idx="1658">
                  <c:v>12.028467285902355</c:v>
                </c:pt>
                <c:pt idx="1659">
                  <c:v>11.363073138718205</c:v>
                </c:pt>
                <c:pt idx="1660">
                  <c:v>9.1577477505935594</c:v>
                </c:pt>
                <c:pt idx="1661">
                  <c:v>10.956515752668405</c:v>
                </c:pt>
                <c:pt idx="1662">
                  <c:v>8.1389350451010696</c:v>
                </c:pt>
                <c:pt idx="1663">
                  <c:v>7.0731065022034407</c:v>
                </c:pt>
                <c:pt idx="1664">
                  <c:v>7.0896584717288764</c:v>
                </c:pt>
                <c:pt idx="1665">
                  <c:v>6.8532732605063877</c:v>
                </c:pt>
                <c:pt idx="1666">
                  <c:v>6.2190907041814292</c:v>
                </c:pt>
                <c:pt idx="1667">
                  <c:v>6.6583239946155892</c:v>
                </c:pt>
                <c:pt idx="1668">
                  <c:v>5.2995598109107362</c:v>
                </c:pt>
                <c:pt idx="1669">
                  <c:v>4.9024529957066632</c:v>
                </c:pt>
                <c:pt idx="1670">
                  <c:v>4.7365571578802275</c:v>
                </c:pt>
                <c:pt idx="1671">
                  <c:v>4.7243301490151213</c:v>
                </c:pt>
                <c:pt idx="1672">
                  <c:v>4.9683401769172963</c:v>
                </c:pt>
                <c:pt idx="1673">
                  <c:v>4.5071124098652549</c:v>
                </c:pt>
                <c:pt idx="1674">
                  <c:v>4.4303940894485976</c:v>
                </c:pt>
                <c:pt idx="1675">
                  <c:v>4.3889279870573787</c:v>
                </c:pt>
                <c:pt idx="1676">
                  <c:v>3.9442470384617789</c:v>
                </c:pt>
                <c:pt idx="1677">
                  <c:v>4.1656288497084359</c:v>
                </c:pt>
                <c:pt idx="1678">
                  <c:v>4.180359241903675</c:v>
                </c:pt>
                <c:pt idx="1679">
                  <c:v>3.9379598868203636</c:v>
                </c:pt>
                <c:pt idx="1680">
                  <c:v>3.5799557928513304</c:v>
                </c:pt>
                <c:pt idx="1681">
                  <c:v>4.1619785163198646</c:v>
                </c:pt>
                <c:pt idx="1682">
                  <c:v>3.7890536907379424</c:v>
                </c:pt>
                <c:pt idx="1683">
                  <c:v>4.1661305012802519</c:v>
                </c:pt>
                <c:pt idx="1684">
                  <c:v>3.8447834957810012</c:v>
                </c:pt>
                <c:pt idx="1685">
                  <c:v>3.9699656435001729</c:v>
                </c:pt>
                <c:pt idx="1686">
                  <c:v>3.4579974217518128</c:v>
                </c:pt>
                <c:pt idx="1687">
                  <c:v>3.6009322700568003</c:v>
                </c:pt>
                <c:pt idx="1688">
                  <c:v>3.5733988263443206</c:v>
                </c:pt>
                <c:pt idx="1689">
                  <c:v>3.119681863167223</c:v>
                </c:pt>
                <c:pt idx="1690">
                  <c:v>3.4072012101810212</c:v>
                </c:pt>
                <c:pt idx="1691">
                  <c:v>3.5104924435973017</c:v>
                </c:pt>
                <c:pt idx="1692">
                  <c:v>3.270636709071495</c:v>
                </c:pt>
                <c:pt idx="1693">
                  <c:v>3.4134109484118436</c:v>
                </c:pt>
                <c:pt idx="1694">
                  <c:v>3.0490549573535475</c:v>
                </c:pt>
                <c:pt idx="1695">
                  <c:v>3.0824654806760887</c:v>
                </c:pt>
                <c:pt idx="1696">
                  <c:v>2.9567185198556278</c:v>
                </c:pt>
                <c:pt idx="1697">
                  <c:v>3.1553018809993838</c:v>
                </c:pt>
                <c:pt idx="1698">
                  <c:v>3.1770513392103905</c:v>
                </c:pt>
                <c:pt idx="1699">
                  <c:v>2.8546114856926375</c:v>
                </c:pt>
                <c:pt idx="1700">
                  <c:v>2.410859889910455</c:v>
                </c:pt>
                <c:pt idx="1701">
                  <c:v>3.0509180363686772</c:v>
                </c:pt>
                <c:pt idx="1702">
                  <c:v>3.0412027473326164</c:v>
                </c:pt>
                <c:pt idx="1703">
                  <c:v>3.0917691219921051</c:v>
                </c:pt>
                <c:pt idx="1704">
                  <c:v>3.6891615376729137</c:v>
                </c:pt>
                <c:pt idx="1705">
                  <c:v>3.0281916501086692</c:v>
                </c:pt>
                <c:pt idx="1706">
                  <c:v>2.9993862444930186</c:v>
                </c:pt>
                <c:pt idx="1707">
                  <c:v>3.0334484842313492</c:v>
                </c:pt>
                <c:pt idx="1708">
                  <c:v>3.0341902898670003</c:v>
                </c:pt>
                <c:pt idx="1709">
                  <c:v>3.0171463684464217</c:v>
                </c:pt>
                <c:pt idx="1710">
                  <c:v>3.0449019490312534</c:v>
                </c:pt>
                <c:pt idx="1711">
                  <c:v>2.9622272166106245</c:v>
                </c:pt>
                <c:pt idx="1712">
                  <c:v>3.090267274048053</c:v>
                </c:pt>
                <c:pt idx="1713">
                  <c:v>3.2414082017708123</c:v>
                </c:pt>
                <c:pt idx="1714">
                  <c:v>2.9280840239203854</c:v>
                </c:pt>
                <c:pt idx="1715">
                  <c:v>3.167320467525947</c:v>
                </c:pt>
                <c:pt idx="1716">
                  <c:v>3.2264141042851358</c:v>
                </c:pt>
                <c:pt idx="1717">
                  <c:v>3.0784467105926971</c:v>
                </c:pt>
                <c:pt idx="1718">
                  <c:v>3.0307974066782206</c:v>
                </c:pt>
                <c:pt idx="1719">
                  <c:v>3.418302972862397</c:v>
                </c:pt>
                <c:pt idx="1720">
                  <c:v>3.2070803136603265</c:v>
                </c:pt>
                <c:pt idx="1721">
                  <c:v>3.2466984046412573</c:v>
                </c:pt>
                <c:pt idx="1722">
                  <c:v>2.8556351988017314</c:v>
                </c:pt>
                <c:pt idx="1723">
                  <c:v>3.035746851635146</c:v>
                </c:pt>
                <c:pt idx="1724">
                  <c:v>3.0279183398480125</c:v>
                </c:pt>
                <c:pt idx="1725">
                  <c:v>2.6285957403679339</c:v>
                </c:pt>
                <c:pt idx="1726">
                  <c:v>3.6315853295669664</c:v>
                </c:pt>
                <c:pt idx="1727">
                  <c:v>3.1823500223284062</c:v>
                </c:pt>
                <c:pt idx="1728">
                  <c:v>3.0551702445862028</c:v>
                </c:pt>
                <c:pt idx="1729">
                  <c:v>3.4790315482441159</c:v>
                </c:pt>
                <c:pt idx="1730">
                  <c:v>3.2252186484698964</c:v>
                </c:pt>
                <c:pt idx="1731">
                  <c:v>3.1506385762927858</c:v>
                </c:pt>
                <c:pt idx="1732">
                  <c:v>3.1579300144775391</c:v>
                </c:pt>
                <c:pt idx="1733">
                  <c:v>2.9288344596687943</c:v>
                </c:pt>
                <c:pt idx="1734">
                  <c:v>3.0458945647414248</c:v>
                </c:pt>
                <c:pt idx="1735">
                  <c:v>2.6427254906269515</c:v>
                </c:pt>
                <c:pt idx="1736">
                  <c:v>3.1010502143979823</c:v>
                </c:pt>
                <c:pt idx="1737">
                  <c:v>3.0124301034263334</c:v>
                </c:pt>
                <c:pt idx="1738">
                  <c:v>2.9184393293490651</c:v>
                </c:pt>
                <c:pt idx="1739">
                  <c:v>3.51186416398932</c:v>
                </c:pt>
                <c:pt idx="1740">
                  <c:v>3.1265912308468979</c:v>
                </c:pt>
                <c:pt idx="1741">
                  <c:v>2.8442801129510031</c:v>
                </c:pt>
                <c:pt idx="1742">
                  <c:v>2.8007555240667115</c:v>
                </c:pt>
                <c:pt idx="1743">
                  <c:v>2.7485499052402607</c:v>
                </c:pt>
                <c:pt idx="1744">
                  <c:v>2.7175253036972102</c:v>
                </c:pt>
                <c:pt idx="1745">
                  <c:v>2.9594257793864154</c:v>
                </c:pt>
                <c:pt idx="1746">
                  <c:v>3.0066096178348434</c:v>
                </c:pt>
                <c:pt idx="1747">
                  <c:v>2.972027488786888</c:v>
                </c:pt>
                <c:pt idx="1748">
                  <c:v>3.3970874759248204</c:v>
                </c:pt>
                <c:pt idx="1749">
                  <c:v>3.042802739701489</c:v>
                </c:pt>
                <c:pt idx="1750">
                  <c:v>3.1224204405093547</c:v>
                </c:pt>
                <c:pt idx="1751">
                  <c:v>2.9862632727718275</c:v>
                </c:pt>
                <c:pt idx="1752">
                  <c:v>2.7691267145581677</c:v>
                </c:pt>
                <c:pt idx="1753">
                  <c:v>2.7681926623323694</c:v>
                </c:pt>
                <c:pt idx="1754">
                  <c:v>2.7773399338470006</c:v>
                </c:pt>
                <c:pt idx="1755">
                  <c:v>2.880439111596822</c:v>
                </c:pt>
                <c:pt idx="1756">
                  <c:v>3.0952435950824642</c:v>
                </c:pt>
                <c:pt idx="1757">
                  <c:v>2.8922973626244519</c:v>
                </c:pt>
                <c:pt idx="1758">
                  <c:v>2.5756029324832452</c:v>
                </c:pt>
                <c:pt idx="1759">
                  <c:v>2.732534816916965</c:v>
                </c:pt>
                <c:pt idx="1760">
                  <c:v>2.9199441691925454</c:v>
                </c:pt>
                <c:pt idx="1761">
                  <c:v>2.377464144436725</c:v>
                </c:pt>
                <c:pt idx="1762">
                  <c:v>2.9818426560501265</c:v>
                </c:pt>
                <c:pt idx="1763">
                  <c:v>2.530117033263668</c:v>
                </c:pt>
                <c:pt idx="1764">
                  <c:v>2.7405380757544728</c:v>
                </c:pt>
                <c:pt idx="1765">
                  <c:v>2.4724864926749412</c:v>
                </c:pt>
                <c:pt idx="1766">
                  <c:v>2.5282250359889957</c:v>
                </c:pt>
                <c:pt idx="1767">
                  <c:v>2.6647505220380063</c:v>
                </c:pt>
                <c:pt idx="1768">
                  <c:v>2.5881309955483323</c:v>
                </c:pt>
                <c:pt idx="1769">
                  <c:v>2.2921786113561327</c:v>
                </c:pt>
                <c:pt idx="1770">
                  <c:v>2.3844072751592615</c:v>
                </c:pt>
                <c:pt idx="1771">
                  <c:v>2.2941739212373746</c:v>
                </c:pt>
                <c:pt idx="1772">
                  <c:v>2.3565493419053007</c:v>
                </c:pt>
                <c:pt idx="1773">
                  <c:v>2.5836393720596207</c:v>
                </c:pt>
                <c:pt idx="1774">
                  <c:v>2.6575203693156801</c:v>
                </c:pt>
                <c:pt idx="1775">
                  <c:v>2.6774717608829324</c:v>
                </c:pt>
                <c:pt idx="1776">
                  <c:v>2.5943665160225837</c:v>
                </c:pt>
                <c:pt idx="1777">
                  <c:v>2.647511661552493</c:v>
                </c:pt>
                <c:pt idx="1778">
                  <c:v>2.6462819077126332</c:v>
                </c:pt>
                <c:pt idx="1779">
                  <c:v>2.5779800538817677</c:v>
                </c:pt>
                <c:pt idx="1780">
                  <c:v>2.8439251324369641</c:v>
                </c:pt>
                <c:pt idx="1781">
                  <c:v>2.8039695029505318</c:v>
                </c:pt>
                <c:pt idx="1782">
                  <c:v>2.5990087266750117</c:v>
                </c:pt>
                <c:pt idx="1783">
                  <c:v>2.5216678394418546</c:v>
                </c:pt>
                <c:pt idx="1784">
                  <c:v>2.9009691004940552</c:v>
                </c:pt>
                <c:pt idx="1785">
                  <c:v>2.5905237154586036</c:v>
                </c:pt>
                <c:pt idx="1786">
                  <c:v>2.7945632059551362</c:v>
                </c:pt>
                <c:pt idx="1787">
                  <c:v>2.5017301971808736</c:v>
                </c:pt>
                <c:pt idx="1788">
                  <c:v>2.3980183497106622</c:v>
                </c:pt>
                <c:pt idx="1789">
                  <c:v>2.3507574888382732</c:v>
                </c:pt>
                <c:pt idx="1790">
                  <c:v>2.3121176140123212</c:v>
                </c:pt>
                <c:pt idx="1791">
                  <c:v>2.610757369120198</c:v>
                </c:pt>
                <c:pt idx="1792">
                  <c:v>2.5980612389477353</c:v>
                </c:pt>
                <c:pt idx="1793">
                  <c:v>2.5046084572986849</c:v>
                </c:pt>
                <c:pt idx="1794">
                  <c:v>2.495181842560934</c:v>
                </c:pt>
                <c:pt idx="1795">
                  <c:v>2.4412721943239402</c:v>
                </c:pt>
                <c:pt idx="1796">
                  <c:v>2.2014208431229476</c:v>
                </c:pt>
                <c:pt idx="1797">
                  <c:v>2.3498871277369826</c:v>
                </c:pt>
                <c:pt idx="1798">
                  <c:v>2.4337935895975327</c:v>
                </c:pt>
                <c:pt idx="1799">
                  <c:v>2.4429198965874588</c:v>
                </c:pt>
                <c:pt idx="1800">
                  <c:v>2.3009340894555641</c:v>
                </c:pt>
                <c:pt idx="1801">
                  <c:v>2.4364567891836053</c:v>
                </c:pt>
                <c:pt idx="1802">
                  <c:v>2.6773337426004629</c:v>
                </c:pt>
                <c:pt idx="1803">
                  <c:v>2.2938872837263369</c:v>
                </c:pt>
                <c:pt idx="1804">
                  <c:v>2.4733266787293928</c:v>
                </c:pt>
                <c:pt idx="1805">
                  <c:v>2.6108416294800207</c:v>
                </c:pt>
                <c:pt idx="1806">
                  <c:v>2.3529171650792935</c:v>
                </c:pt>
                <c:pt idx="1807">
                  <c:v>2.5643265405257076</c:v>
                </c:pt>
                <c:pt idx="1808">
                  <c:v>2.5962570158059028</c:v>
                </c:pt>
                <c:pt idx="1809">
                  <c:v>2.2620506301303411</c:v>
                </c:pt>
                <c:pt idx="1810">
                  <c:v>2.3326786754157447</c:v>
                </c:pt>
                <c:pt idx="1811">
                  <c:v>2.1738739134350649</c:v>
                </c:pt>
                <c:pt idx="1812">
                  <c:v>2.5739711293446765</c:v>
                </c:pt>
                <c:pt idx="1813">
                  <c:v>2.2361744880479817</c:v>
                </c:pt>
                <c:pt idx="1814">
                  <c:v>2.3477012127149921</c:v>
                </c:pt>
                <c:pt idx="1815">
                  <c:v>2.2075769826368163</c:v>
                </c:pt>
                <c:pt idx="1816">
                  <c:v>2.0272719032723208</c:v>
                </c:pt>
                <c:pt idx="1817">
                  <c:v>2.5145356292607945</c:v>
                </c:pt>
                <c:pt idx="1818">
                  <c:v>2.2746076224867018</c:v>
                </c:pt>
                <c:pt idx="1819">
                  <c:v>2.0768200849784257</c:v>
                </c:pt>
                <c:pt idx="1820">
                  <c:v>2.1838536987514146</c:v>
                </c:pt>
                <c:pt idx="1821">
                  <c:v>1.9855768213171476</c:v>
                </c:pt>
                <c:pt idx="1822">
                  <c:v>1.7816825086548138</c:v>
                </c:pt>
                <c:pt idx="1823">
                  <c:v>1.8878258822239036</c:v>
                </c:pt>
                <c:pt idx="1824">
                  <c:v>1.7203950803462043</c:v>
                </c:pt>
                <c:pt idx="1825">
                  <c:v>1.9963830510046687</c:v>
                </c:pt>
                <c:pt idx="1826">
                  <c:v>1.5920054093833014</c:v>
                </c:pt>
                <c:pt idx="1827">
                  <c:v>1.397664301433732</c:v>
                </c:pt>
                <c:pt idx="1828">
                  <c:v>1.4688671481399629</c:v>
                </c:pt>
                <c:pt idx="1829">
                  <c:v>1.3377864937473727</c:v>
                </c:pt>
                <c:pt idx="1830">
                  <c:v>1.254030376132742</c:v>
                </c:pt>
                <c:pt idx="1831">
                  <c:v>1.2258748908589578</c:v>
                </c:pt>
                <c:pt idx="1832">
                  <c:v>1.4866608366442269</c:v>
                </c:pt>
                <c:pt idx="1833">
                  <c:v>1.1458715987560542</c:v>
                </c:pt>
                <c:pt idx="1834">
                  <c:v>1.1318466827383578</c:v>
                </c:pt>
                <c:pt idx="1835">
                  <c:v>0.88124667937847789</c:v>
                </c:pt>
                <c:pt idx="1836">
                  <c:v>0.74321198483169315</c:v>
                </c:pt>
                <c:pt idx="1837">
                  <c:v>0.33094770101252946</c:v>
                </c:pt>
                <c:pt idx="1838">
                  <c:v>0.74414781968081822</c:v>
                </c:pt>
                <c:pt idx="1839">
                  <c:v>0.89235801769406153</c:v>
                </c:pt>
                <c:pt idx="1840">
                  <c:v>0.64498215868117326</c:v>
                </c:pt>
                <c:pt idx="1841">
                  <c:v>0.61852334781132834</c:v>
                </c:pt>
                <c:pt idx="1842">
                  <c:v>0.57760852273407437</c:v>
                </c:pt>
                <c:pt idx="1843">
                  <c:v>0.71396202753162274</c:v>
                </c:pt>
                <c:pt idx="1844">
                  <c:v>0.82521211817904172</c:v>
                </c:pt>
                <c:pt idx="1845">
                  <c:v>0.7414492272657891</c:v>
                </c:pt>
                <c:pt idx="1846">
                  <c:v>1.0383627454648603</c:v>
                </c:pt>
                <c:pt idx="1847">
                  <c:v>0.88126083144000056</c:v>
                </c:pt>
                <c:pt idx="1848">
                  <c:v>0.71925131952375043</c:v>
                </c:pt>
                <c:pt idx="1849">
                  <c:v>1.0343223837415816</c:v>
                </c:pt>
                <c:pt idx="1850">
                  <c:v>0.61964309474994428</c:v>
                </c:pt>
                <c:pt idx="1851">
                  <c:v>0.41343747957226507</c:v>
                </c:pt>
                <c:pt idx="1852">
                  <c:v>0.69019967935212145</c:v>
                </c:pt>
                <c:pt idx="1853">
                  <c:v>0.52189352052307569</c:v>
                </c:pt>
                <c:pt idx="1854">
                  <c:v>0.38977318637813951</c:v>
                </c:pt>
                <c:pt idx="1855">
                  <c:v>0.21218489134985363</c:v>
                </c:pt>
                <c:pt idx="1856">
                  <c:v>0.51666849563570816</c:v>
                </c:pt>
                <c:pt idx="1857">
                  <c:v>0.68827539581003405</c:v>
                </c:pt>
                <c:pt idx="1858">
                  <c:v>0.57226251234187009</c:v>
                </c:pt>
                <c:pt idx="1859">
                  <c:v>0.46156642109098645</c:v>
                </c:pt>
                <c:pt idx="1860">
                  <c:v>0.57589141671668953</c:v>
                </c:pt>
                <c:pt idx="1861">
                  <c:v>-0.19204202224725186</c:v>
                </c:pt>
                <c:pt idx="1862">
                  <c:v>0.85991324543818193</c:v>
                </c:pt>
                <c:pt idx="1863">
                  <c:v>0.53686908310988102</c:v>
                </c:pt>
                <c:pt idx="1864">
                  <c:v>0.31450028262560714</c:v>
                </c:pt>
                <c:pt idx="1865">
                  <c:v>-0.10490275944474714</c:v>
                </c:pt>
                <c:pt idx="1866">
                  <c:v>-6.4032250865730944E-2</c:v>
                </c:pt>
                <c:pt idx="1867">
                  <c:v>-7.5268167915565343E-2</c:v>
                </c:pt>
                <c:pt idx="1868">
                  <c:v>0.13811141809070282</c:v>
                </c:pt>
                <c:pt idx="1869">
                  <c:v>0.16672806862232381</c:v>
                </c:pt>
                <c:pt idx="1870">
                  <c:v>5.4058102699494626E-2</c:v>
                </c:pt>
                <c:pt idx="1871">
                  <c:v>-5.6232601024897022E-2</c:v>
                </c:pt>
                <c:pt idx="1872">
                  <c:v>0.46993895931631835</c:v>
                </c:pt>
                <c:pt idx="1873">
                  <c:v>0.14781738461896454</c:v>
                </c:pt>
                <c:pt idx="1874">
                  <c:v>0.32510246179525693</c:v>
                </c:pt>
                <c:pt idx="1875">
                  <c:v>-0.27252613867267961</c:v>
                </c:pt>
                <c:pt idx="1876">
                  <c:v>9.4892747745345396E-2</c:v>
                </c:pt>
                <c:pt idx="1877">
                  <c:v>0.52537869696392958</c:v>
                </c:pt>
                <c:pt idx="1878">
                  <c:v>-0.23015391558003362</c:v>
                </c:pt>
                <c:pt idx="1879">
                  <c:v>0.5372039402211648</c:v>
                </c:pt>
                <c:pt idx="1880">
                  <c:v>0.93613067707445374</c:v>
                </c:pt>
                <c:pt idx="1881">
                  <c:v>0.46352065559391864</c:v>
                </c:pt>
                <c:pt idx="1882">
                  <c:v>-1.8936071679465094E-2</c:v>
                </c:pt>
                <c:pt idx="1883">
                  <c:v>0.12720868379185735</c:v>
                </c:pt>
                <c:pt idx="1884">
                  <c:v>0.66733451504582542</c:v>
                </c:pt>
                <c:pt idx="1885">
                  <c:v>0.37602544487363998</c:v>
                </c:pt>
                <c:pt idx="1886">
                  <c:v>0.24890516230783311</c:v>
                </c:pt>
                <c:pt idx="1887">
                  <c:v>0.33973680227730174</c:v>
                </c:pt>
                <c:pt idx="1888">
                  <c:v>-1.2137775671061668E-2</c:v>
                </c:pt>
                <c:pt idx="1889">
                  <c:v>0.18517986406486608</c:v>
                </c:pt>
                <c:pt idx="1890">
                  <c:v>7.247537151132688E-2</c:v>
                </c:pt>
                <c:pt idx="1891">
                  <c:v>0.3385481162122228</c:v>
                </c:pt>
                <c:pt idx="1892">
                  <c:v>1.3983343167484286</c:v>
                </c:pt>
                <c:pt idx="1893">
                  <c:v>-0.14801595981843718</c:v>
                </c:pt>
                <c:pt idx="1894">
                  <c:v>-9.7477450840366409E-2</c:v>
                </c:pt>
                <c:pt idx="1895">
                  <c:v>-0.2372633584430961</c:v>
                </c:pt>
                <c:pt idx="1896">
                  <c:v>-0.51994991488581999</c:v>
                </c:pt>
                <c:pt idx="1897">
                  <c:v>-0.15644174617959195</c:v>
                </c:pt>
                <c:pt idx="1898">
                  <c:v>3.7748897386857827E-2</c:v>
                </c:pt>
                <c:pt idx="1899">
                  <c:v>-4.5302149747361575E-2</c:v>
                </c:pt>
                <c:pt idx="1900">
                  <c:v>-0.17922926648119564</c:v>
                </c:pt>
                <c:pt idx="1901">
                  <c:v>0.11431106760397824</c:v>
                </c:pt>
                <c:pt idx="1902">
                  <c:v>-3.075702782735501E-2</c:v>
                </c:pt>
                <c:pt idx="1903">
                  <c:v>-1.736006809043289E-2</c:v>
                </c:pt>
                <c:pt idx="1904">
                  <c:v>-0.30021927877363908</c:v>
                </c:pt>
                <c:pt idx="1905">
                  <c:v>0.15619718896242585</c:v>
                </c:pt>
                <c:pt idx="1906">
                  <c:v>-0.20120019720488713</c:v>
                </c:pt>
                <c:pt idx="1907">
                  <c:v>-0.13356317045403188</c:v>
                </c:pt>
                <c:pt idx="1908">
                  <c:v>-0.29491164574437789</c:v>
                </c:pt>
                <c:pt idx="1909">
                  <c:v>-0.54599618358128765</c:v>
                </c:pt>
                <c:pt idx="1910">
                  <c:v>-0.23587349229849952</c:v>
                </c:pt>
                <c:pt idx="1911">
                  <c:v>-0.56672899665723975</c:v>
                </c:pt>
                <c:pt idx="1912">
                  <c:v>-0.39946999732551891</c:v>
                </c:pt>
                <c:pt idx="1913">
                  <c:v>-0.67583372812247688</c:v>
                </c:pt>
                <c:pt idx="1914">
                  <c:v>-0.61033620217922913</c:v>
                </c:pt>
                <c:pt idx="1915">
                  <c:v>-0.77102576706360448</c:v>
                </c:pt>
                <c:pt idx="1916">
                  <c:v>-0.40437936072799108</c:v>
                </c:pt>
                <c:pt idx="1917">
                  <c:v>-0.37475196697651647</c:v>
                </c:pt>
                <c:pt idx="1918">
                  <c:v>-0.37762192932919714</c:v>
                </c:pt>
                <c:pt idx="1919">
                  <c:v>-0.4803178045879708</c:v>
                </c:pt>
                <c:pt idx="1920">
                  <c:v>-0.47293279257636378</c:v>
                </c:pt>
                <c:pt idx="1921">
                  <c:v>-0.25497981601656505</c:v>
                </c:pt>
                <c:pt idx="1922">
                  <c:v>-0.47931379011392217</c:v>
                </c:pt>
                <c:pt idx="1923">
                  <c:v>-0.70785610274066713</c:v>
                </c:pt>
                <c:pt idx="1924">
                  <c:v>-0.67576913560416507</c:v>
                </c:pt>
                <c:pt idx="1925">
                  <c:v>-0.74030156085393983</c:v>
                </c:pt>
                <c:pt idx="1926">
                  <c:v>-0.43567052039281684</c:v>
                </c:pt>
                <c:pt idx="1927">
                  <c:v>-0.22830956421333592</c:v>
                </c:pt>
                <c:pt idx="1928">
                  <c:v>-0.53484830179995058</c:v>
                </c:pt>
                <c:pt idx="1929">
                  <c:v>-0.36799889291063703</c:v>
                </c:pt>
                <c:pt idx="1930">
                  <c:v>-0.37626087179027934</c:v>
                </c:pt>
                <c:pt idx="1931">
                  <c:v>-0.26243578464457684</c:v>
                </c:pt>
                <c:pt idx="1932">
                  <c:v>-0.86222395634445448</c:v>
                </c:pt>
                <c:pt idx="1933">
                  <c:v>-0.7197548855969238</c:v>
                </c:pt>
                <c:pt idx="1934">
                  <c:v>-0.42900152193408037</c:v>
                </c:pt>
                <c:pt idx="1935">
                  <c:v>-0.47826111917603775</c:v>
                </c:pt>
                <c:pt idx="1936">
                  <c:v>-0.3889077327100976</c:v>
                </c:pt>
                <c:pt idx="1937">
                  <c:v>-0.47537568173887657</c:v>
                </c:pt>
                <c:pt idx="1938">
                  <c:v>-0.34638637233224134</c:v>
                </c:pt>
                <c:pt idx="1939">
                  <c:v>-0.46817028624157597</c:v>
                </c:pt>
                <c:pt idx="1940">
                  <c:v>-0.56130401568252886</c:v>
                </c:pt>
                <c:pt idx="1941">
                  <c:v>-0.15237705084696351</c:v>
                </c:pt>
                <c:pt idx="1942">
                  <c:v>-0.2770962654130571</c:v>
                </c:pt>
                <c:pt idx="1943">
                  <c:v>-0.93009843139990611</c:v>
                </c:pt>
                <c:pt idx="1944">
                  <c:v>0.53783015539624612</c:v>
                </c:pt>
                <c:pt idx="1945">
                  <c:v>-0.66179129115899737</c:v>
                </c:pt>
                <c:pt idx="1946">
                  <c:v>-0.22463861364698801</c:v>
                </c:pt>
                <c:pt idx="1947">
                  <c:v>-0.67504426944184903</c:v>
                </c:pt>
                <c:pt idx="1948">
                  <c:v>-0.62643702702163129</c:v>
                </c:pt>
                <c:pt idx="1949">
                  <c:v>-0.87189951135995258</c:v>
                </c:pt>
                <c:pt idx="1950">
                  <c:v>-0.74263643350713782</c:v>
                </c:pt>
                <c:pt idx="1951">
                  <c:v>-0.85641455109255471</c:v>
                </c:pt>
                <c:pt idx="1952">
                  <c:v>-0.78655707547807818</c:v>
                </c:pt>
                <c:pt idx="1953">
                  <c:v>-1.4431720086298006</c:v>
                </c:pt>
                <c:pt idx="1954">
                  <c:v>-0.84670394486838774</c:v>
                </c:pt>
                <c:pt idx="1955">
                  <c:v>-0.78199268242964415</c:v>
                </c:pt>
                <c:pt idx="1956">
                  <c:v>-1.2594094990686866</c:v>
                </c:pt>
                <c:pt idx="1957">
                  <c:v>-0.80033573969566785</c:v>
                </c:pt>
                <c:pt idx="1958">
                  <c:v>-1.0793147088929533</c:v>
                </c:pt>
                <c:pt idx="1959">
                  <c:v>-1.3206112059312103</c:v>
                </c:pt>
                <c:pt idx="1960">
                  <c:v>-0.84634657300655114</c:v>
                </c:pt>
                <c:pt idx="1961">
                  <c:v>-0.80217946885023927</c:v>
                </c:pt>
                <c:pt idx="1962">
                  <c:v>-0.75622891541931025</c:v>
                </c:pt>
                <c:pt idx="1963">
                  <c:v>-0.92320456327350531</c:v>
                </c:pt>
                <c:pt idx="1964">
                  <c:v>-0.75711314672690655</c:v>
                </c:pt>
                <c:pt idx="1965">
                  <c:v>-0.62820629822220031</c:v>
                </c:pt>
                <c:pt idx="1966">
                  <c:v>-0.63759481951242147</c:v>
                </c:pt>
                <c:pt idx="1967">
                  <c:v>-0.43365410033204821</c:v>
                </c:pt>
                <c:pt idx="1968">
                  <c:v>-0.61418914569011385</c:v>
                </c:pt>
                <c:pt idx="1969">
                  <c:v>-0.40877364818912021</c:v>
                </c:pt>
                <c:pt idx="1970">
                  <c:v>-0.20812863352090982</c:v>
                </c:pt>
                <c:pt idx="1971">
                  <c:v>0.27133312114379082</c:v>
                </c:pt>
                <c:pt idx="1972">
                  <c:v>-9.6097385451243689E-2</c:v>
                </c:pt>
                <c:pt idx="1973">
                  <c:v>7.7161804094894038E-2</c:v>
                </c:pt>
                <c:pt idx="1974">
                  <c:v>6.5946375154046777E-2</c:v>
                </c:pt>
                <c:pt idx="1975">
                  <c:v>-0.11668700040872171</c:v>
                </c:pt>
                <c:pt idx="1976">
                  <c:v>0.18401730295866114</c:v>
                </c:pt>
                <c:pt idx="1977">
                  <c:v>-0.1309037417186909</c:v>
                </c:pt>
                <c:pt idx="1978">
                  <c:v>0.10036312991331675</c:v>
                </c:pt>
                <c:pt idx="1979">
                  <c:v>1.5581237301021122E-2</c:v>
                </c:pt>
                <c:pt idx="1980">
                  <c:v>4.9340879812986849E-2</c:v>
                </c:pt>
                <c:pt idx="1981">
                  <c:v>0.14545199122611985</c:v>
                </c:pt>
                <c:pt idx="1982">
                  <c:v>-0.12757537095395843</c:v>
                </c:pt>
                <c:pt idx="1983">
                  <c:v>0.44767985556407597</c:v>
                </c:pt>
                <c:pt idx="1984">
                  <c:v>0.3017101412670864</c:v>
                </c:pt>
                <c:pt idx="1985">
                  <c:v>-9.9261433843778057E-2</c:v>
                </c:pt>
                <c:pt idx="1986">
                  <c:v>-4.43104487729995E-2</c:v>
                </c:pt>
                <c:pt idx="1987">
                  <c:v>0.23807258606266535</c:v>
                </c:pt>
                <c:pt idx="1988">
                  <c:v>-0.11401911155670685</c:v>
                </c:pt>
                <c:pt idx="1989">
                  <c:v>0.71259092522852896</c:v>
                </c:pt>
                <c:pt idx="1990">
                  <c:v>0.13698536423454311</c:v>
                </c:pt>
                <c:pt idx="1991">
                  <c:v>0.19500635405657052</c:v>
                </c:pt>
                <c:pt idx="1992">
                  <c:v>0.19705783687739009</c:v>
                </c:pt>
                <c:pt idx="1993">
                  <c:v>7.1203795993668439E-2</c:v>
                </c:pt>
                <c:pt idx="1994">
                  <c:v>0.2308798708521187</c:v>
                </c:pt>
                <c:pt idx="1995">
                  <c:v>0.19550222713412557</c:v>
                </c:pt>
                <c:pt idx="1996">
                  <c:v>0.18777034299942708</c:v>
                </c:pt>
                <c:pt idx="1997">
                  <c:v>-2.7797194275036574E-3</c:v>
                </c:pt>
                <c:pt idx="1998">
                  <c:v>-0.10328101473568996</c:v>
                </c:pt>
                <c:pt idx="1999">
                  <c:v>4.1388592951452363E-2</c:v>
                </c:pt>
                <c:pt idx="2000">
                  <c:v>0.20205027401450915</c:v>
                </c:pt>
                <c:pt idx="2001">
                  <c:v>0.26070606652027761</c:v>
                </c:pt>
                <c:pt idx="2002">
                  <c:v>5.3673304393542232E-3</c:v>
                </c:pt>
                <c:pt idx="2003">
                  <c:v>5.3487324293277627E-2</c:v>
                </c:pt>
                <c:pt idx="2004">
                  <c:v>0.14612129300820564</c:v>
                </c:pt>
                <c:pt idx="2005">
                  <c:v>-0.13455619404483254</c:v>
                </c:pt>
                <c:pt idx="2006">
                  <c:v>5.7635100764064084E-3</c:v>
                </c:pt>
                <c:pt idx="2007">
                  <c:v>7.0874155053324284E-2</c:v>
                </c:pt>
                <c:pt idx="2008">
                  <c:v>0.15525223632200102</c:v>
                </c:pt>
                <c:pt idx="2009">
                  <c:v>7.0114873168514169E-2</c:v>
                </c:pt>
                <c:pt idx="2010">
                  <c:v>0.11121428631545305</c:v>
                </c:pt>
                <c:pt idx="2011">
                  <c:v>8.0204679766116005E-2</c:v>
                </c:pt>
                <c:pt idx="2012">
                  <c:v>3.4927407973306401E-2</c:v>
                </c:pt>
                <c:pt idx="2013">
                  <c:v>-0.16657401710806763</c:v>
                </c:pt>
                <c:pt idx="2014">
                  <c:v>0.5189936528942618</c:v>
                </c:pt>
                <c:pt idx="2015">
                  <c:v>-4.5835504949454098E-2</c:v>
                </c:pt>
                <c:pt idx="2016">
                  <c:v>-0.33984590452864616</c:v>
                </c:pt>
                <c:pt idx="2017">
                  <c:v>6.0287745666798287E-2</c:v>
                </c:pt>
                <c:pt idx="2018">
                  <c:v>-5.7326031134197208E-2</c:v>
                </c:pt>
                <c:pt idx="2019">
                  <c:v>0.17503562612924961</c:v>
                </c:pt>
                <c:pt idx="2020">
                  <c:v>6.3575076419064569E-2</c:v>
                </c:pt>
                <c:pt idx="2021">
                  <c:v>6.4122771823826863E-2</c:v>
                </c:pt>
                <c:pt idx="2022">
                  <c:v>-0.47465041462910751</c:v>
                </c:pt>
                <c:pt idx="2023">
                  <c:v>3.7509481556352586E-2</c:v>
                </c:pt>
                <c:pt idx="2024">
                  <c:v>0.23078425111385803</c:v>
                </c:pt>
                <c:pt idx="2025">
                  <c:v>1.4257593743616237E-2</c:v>
                </c:pt>
                <c:pt idx="2026">
                  <c:v>0.23582908426631466</c:v>
                </c:pt>
                <c:pt idx="2027">
                  <c:v>-0.1824922415595287</c:v>
                </c:pt>
                <c:pt idx="2028">
                  <c:v>-4.0202107958964284E-2</c:v>
                </c:pt>
                <c:pt idx="2029">
                  <c:v>-0.24966607444729672</c:v>
                </c:pt>
                <c:pt idx="2030">
                  <c:v>-9.0123883998738386E-2</c:v>
                </c:pt>
                <c:pt idx="2031">
                  <c:v>-0.19317158024774184</c:v>
                </c:pt>
                <c:pt idx="2032">
                  <c:v>-0.14873175891809698</c:v>
                </c:pt>
                <c:pt idx="2033">
                  <c:v>-0.16415840489067968</c:v>
                </c:pt>
                <c:pt idx="2034">
                  <c:v>-9.7092567119005935E-2</c:v>
                </c:pt>
                <c:pt idx="2035">
                  <c:v>0.76554209356749503</c:v>
                </c:pt>
                <c:pt idx="2036">
                  <c:v>1.2616058876226299</c:v>
                </c:pt>
                <c:pt idx="2037">
                  <c:v>0.89027043568381536</c:v>
                </c:pt>
                <c:pt idx="2038">
                  <c:v>0.82181822933006243</c:v>
                </c:pt>
                <c:pt idx="2039">
                  <c:v>0.93338560914566493</c:v>
                </c:pt>
                <c:pt idx="2040">
                  <c:v>0.98853105299263611</c:v>
                </c:pt>
                <c:pt idx="2041">
                  <c:v>0.87160407599520262</c:v>
                </c:pt>
                <c:pt idx="2042">
                  <c:v>1.1258294293905458</c:v>
                </c:pt>
                <c:pt idx="2043">
                  <c:v>0.92610767864361732</c:v>
                </c:pt>
                <c:pt idx="2044">
                  <c:v>0.67712581552589191</c:v>
                </c:pt>
                <c:pt idx="2045">
                  <c:v>0.81347298558891445</c:v>
                </c:pt>
                <c:pt idx="2046">
                  <c:v>0.85671112736860344</c:v>
                </c:pt>
                <c:pt idx="2047">
                  <c:v>0.73575199862577767</c:v>
                </c:pt>
                <c:pt idx="2048">
                  <c:v>0.67412962250388286</c:v>
                </c:pt>
                <c:pt idx="2049">
                  <c:v>0.84903502544511067</c:v>
                </c:pt>
                <c:pt idx="2050">
                  <c:v>0.8048856034031493</c:v>
                </c:pt>
                <c:pt idx="2051">
                  <c:v>0.91355981447253098</c:v>
                </c:pt>
                <c:pt idx="2052">
                  <c:v>0.9617042550141619</c:v>
                </c:pt>
                <c:pt idx="2053">
                  <c:v>0.44104761987193708</c:v>
                </c:pt>
                <c:pt idx="2054">
                  <c:v>0.77236515583718468</c:v>
                </c:pt>
                <c:pt idx="2055">
                  <c:v>0.81029610119239814</c:v>
                </c:pt>
                <c:pt idx="2056">
                  <c:v>0.75206710977092639</c:v>
                </c:pt>
                <c:pt idx="2057">
                  <c:v>0.84124436907025979</c:v>
                </c:pt>
                <c:pt idx="2058">
                  <c:v>1.0235930047571173</c:v>
                </c:pt>
                <c:pt idx="2059">
                  <c:v>1.1274464428939313</c:v>
                </c:pt>
                <c:pt idx="2060">
                  <c:v>1.0884916313309234</c:v>
                </c:pt>
                <c:pt idx="2061">
                  <c:v>1.0107571185184128</c:v>
                </c:pt>
                <c:pt idx="2062">
                  <c:v>1.0450900753199432</c:v>
                </c:pt>
                <c:pt idx="2063">
                  <c:v>0.86206413888475497</c:v>
                </c:pt>
                <c:pt idx="2064">
                  <c:v>0.88332510575782619</c:v>
                </c:pt>
                <c:pt idx="2065">
                  <c:v>1.1251600660456607</c:v>
                </c:pt>
                <c:pt idx="2066">
                  <c:v>1.5214575979665912</c:v>
                </c:pt>
                <c:pt idx="2067">
                  <c:v>0.98816521982705297</c:v>
                </c:pt>
                <c:pt idx="2068">
                  <c:v>0.88543758445043252</c:v>
                </c:pt>
                <c:pt idx="2069">
                  <c:v>0.97268598899871161</c:v>
                </c:pt>
                <c:pt idx="2070">
                  <c:v>1.6494904097977603</c:v>
                </c:pt>
                <c:pt idx="2071">
                  <c:v>1.2769663295707501</c:v>
                </c:pt>
                <c:pt idx="2072">
                  <c:v>0.97056443837590933</c:v>
                </c:pt>
                <c:pt idx="2073">
                  <c:v>0.89873072832308276</c:v>
                </c:pt>
                <c:pt idx="2074">
                  <c:v>0.85774590085317959</c:v>
                </c:pt>
                <c:pt idx="2075">
                  <c:v>0.75820331707052713</c:v>
                </c:pt>
                <c:pt idx="2076">
                  <c:v>0.84297186852111405</c:v>
                </c:pt>
                <c:pt idx="2077">
                  <c:v>1.0860641194835541</c:v>
                </c:pt>
                <c:pt idx="2078">
                  <c:v>0.99879046855811948</c:v>
                </c:pt>
                <c:pt idx="2079">
                  <c:v>0.82743049463614993</c:v>
                </c:pt>
                <c:pt idx="2080">
                  <c:v>0.82043123622920211</c:v>
                </c:pt>
                <c:pt idx="2081">
                  <c:v>1.1252933733236437</c:v>
                </c:pt>
                <c:pt idx="2082">
                  <c:v>0.94090705014305831</c:v>
                </c:pt>
                <c:pt idx="2083">
                  <c:v>0.89003412223634948</c:v>
                </c:pt>
                <c:pt idx="2084">
                  <c:v>0.93630131915229953</c:v>
                </c:pt>
                <c:pt idx="2085">
                  <c:v>0.88449104820073066</c:v>
                </c:pt>
                <c:pt idx="2086">
                  <c:v>1.1702069473443544</c:v>
                </c:pt>
                <c:pt idx="2087">
                  <c:v>0.81985223843877852</c:v>
                </c:pt>
                <c:pt idx="2088">
                  <c:v>0.65355838662708443</c:v>
                </c:pt>
                <c:pt idx="2089">
                  <c:v>0.5721213213292109</c:v>
                </c:pt>
                <c:pt idx="2090">
                  <c:v>1.0431776742783394</c:v>
                </c:pt>
                <c:pt idx="2091">
                  <c:v>1.0149346295964423</c:v>
                </c:pt>
                <c:pt idx="2092">
                  <c:v>0.84345796970924924</c:v>
                </c:pt>
                <c:pt idx="2093">
                  <c:v>1.0825365285234145</c:v>
                </c:pt>
                <c:pt idx="2094">
                  <c:v>1.1079003432490131</c:v>
                </c:pt>
                <c:pt idx="2095">
                  <c:v>1.3018509162713965</c:v>
                </c:pt>
                <c:pt idx="2096">
                  <c:v>0.7684997363929913</c:v>
                </c:pt>
                <c:pt idx="2097">
                  <c:v>0.46125768785234555</c:v>
                </c:pt>
                <c:pt idx="2098">
                  <c:v>0.85946008895831927</c:v>
                </c:pt>
                <c:pt idx="2099">
                  <c:v>1.0946938452964017</c:v>
                </c:pt>
                <c:pt idx="2100">
                  <c:v>0.82338554308921674</c:v>
                </c:pt>
                <c:pt idx="2101">
                  <c:v>1.1645445754576267</c:v>
                </c:pt>
                <c:pt idx="2102">
                  <c:v>1.1037092322327857</c:v>
                </c:pt>
                <c:pt idx="2103">
                  <c:v>1.0961448065896384</c:v>
                </c:pt>
                <c:pt idx="2104">
                  <c:v>1.0748309328074468</c:v>
                </c:pt>
                <c:pt idx="2105">
                  <c:v>1.004222324138293</c:v>
                </c:pt>
                <c:pt idx="2106">
                  <c:v>0.81169853127092129</c:v>
                </c:pt>
                <c:pt idx="2107">
                  <c:v>1.3710412383965753</c:v>
                </c:pt>
                <c:pt idx="2108">
                  <c:v>1.1515303040759095</c:v>
                </c:pt>
                <c:pt idx="2109">
                  <c:v>1.2444239772983701</c:v>
                </c:pt>
                <c:pt idx="2110">
                  <c:v>1.0673513313838368</c:v>
                </c:pt>
                <c:pt idx="2111">
                  <c:v>1.3658049296438324</c:v>
                </c:pt>
                <c:pt idx="2112">
                  <c:v>1.6437611532511109</c:v>
                </c:pt>
                <c:pt idx="2113">
                  <c:v>1.2777381536225874</c:v>
                </c:pt>
                <c:pt idx="2114">
                  <c:v>1.1361666468711729</c:v>
                </c:pt>
                <c:pt idx="2115">
                  <c:v>1.3326554176193883</c:v>
                </c:pt>
                <c:pt idx="2116">
                  <c:v>1.6533991059839548</c:v>
                </c:pt>
                <c:pt idx="2117">
                  <c:v>1.1400899630288674</c:v>
                </c:pt>
                <c:pt idx="2118">
                  <c:v>1.1700634345116256</c:v>
                </c:pt>
                <c:pt idx="2119">
                  <c:v>1.2122734515626954</c:v>
                </c:pt>
                <c:pt idx="2120">
                  <c:v>1.2433590015903273</c:v>
                </c:pt>
                <c:pt idx="2121">
                  <c:v>1.2693302274596641</c:v>
                </c:pt>
                <c:pt idx="2122">
                  <c:v>1.0234619261293543</c:v>
                </c:pt>
                <c:pt idx="2123">
                  <c:v>1.3796344819797524</c:v>
                </c:pt>
                <c:pt idx="2124">
                  <c:v>1.4169846493291782</c:v>
                </c:pt>
                <c:pt idx="2125">
                  <c:v>1.3805385574430895</c:v>
                </c:pt>
                <c:pt idx="2126">
                  <c:v>1.4469276487365068</c:v>
                </c:pt>
                <c:pt idx="2127">
                  <c:v>1.0920605939071182</c:v>
                </c:pt>
                <c:pt idx="2128">
                  <c:v>1.8191709002743695</c:v>
                </c:pt>
                <c:pt idx="2129">
                  <c:v>1.7558860769884999</c:v>
                </c:pt>
                <c:pt idx="2130">
                  <c:v>2.1288689916555859</c:v>
                </c:pt>
                <c:pt idx="2131">
                  <c:v>1.3237693127235994</c:v>
                </c:pt>
                <c:pt idx="2132">
                  <c:v>1.2701376333379089</c:v>
                </c:pt>
                <c:pt idx="2133">
                  <c:v>1.3959842553745383</c:v>
                </c:pt>
                <c:pt idx="2134">
                  <c:v>1.3296649590110454</c:v>
                </c:pt>
                <c:pt idx="2135">
                  <c:v>1.2457101515623736</c:v>
                </c:pt>
                <c:pt idx="2136">
                  <c:v>1.483358795243972</c:v>
                </c:pt>
                <c:pt idx="2137">
                  <c:v>1.4330587438881603</c:v>
                </c:pt>
                <c:pt idx="2138">
                  <c:v>1.4375116391348475</c:v>
                </c:pt>
                <c:pt idx="2139">
                  <c:v>1.467373400978822</c:v>
                </c:pt>
                <c:pt idx="2140">
                  <c:v>1.4573021540272735</c:v>
                </c:pt>
                <c:pt idx="2141">
                  <c:v>1.4790953689073794</c:v>
                </c:pt>
                <c:pt idx="2142">
                  <c:v>1.337248010553338</c:v>
                </c:pt>
                <c:pt idx="2143">
                  <c:v>1.6774370574751951</c:v>
                </c:pt>
                <c:pt idx="2144">
                  <c:v>1.3119211063003067</c:v>
                </c:pt>
                <c:pt idx="2145">
                  <c:v>1.4749470310880142</c:v>
                </c:pt>
                <c:pt idx="2146">
                  <c:v>1.5332057038454305</c:v>
                </c:pt>
                <c:pt idx="2147">
                  <c:v>1.7553483336429698</c:v>
                </c:pt>
                <c:pt idx="2148">
                  <c:v>1.4462155907693286</c:v>
                </c:pt>
                <c:pt idx="2149">
                  <c:v>2.1866445017259095</c:v>
                </c:pt>
                <c:pt idx="2150">
                  <c:v>1.6876140367457215</c:v>
                </c:pt>
                <c:pt idx="2151">
                  <c:v>1.6913180121120974</c:v>
                </c:pt>
                <c:pt idx="2152">
                  <c:v>1.5324812457580661</c:v>
                </c:pt>
                <c:pt idx="2153">
                  <c:v>1.9085121913454017</c:v>
                </c:pt>
                <c:pt idx="2154">
                  <c:v>1.8916975862947272</c:v>
                </c:pt>
                <c:pt idx="2155">
                  <c:v>1.7649788894478879</c:v>
                </c:pt>
                <c:pt idx="2156">
                  <c:v>1.5015833890685393</c:v>
                </c:pt>
                <c:pt idx="2157">
                  <c:v>1.9950273701055621</c:v>
                </c:pt>
                <c:pt idx="2158">
                  <c:v>1.7129582513360719</c:v>
                </c:pt>
                <c:pt idx="2159">
                  <c:v>1.6859563479521222</c:v>
                </c:pt>
                <c:pt idx="2160">
                  <c:v>1.8271319439782996</c:v>
                </c:pt>
                <c:pt idx="2161">
                  <c:v>1.6796457665539055</c:v>
                </c:pt>
                <c:pt idx="2162">
                  <c:v>1.8035099746912642</c:v>
                </c:pt>
                <c:pt idx="2163">
                  <c:v>2.2597339540338823</c:v>
                </c:pt>
                <c:pt idx="2164">
                  <c:v>2.0654686788731835</c:v>
                </c:pt>
                <c:pt idx="2165">
                  <c:v>2.0160172277146171</c:v>
                </c:pt>
                <c:pt idx="2166">
                  <c:v>1.5884717863429265</c:v>
                </c:pt>
                <c:pt idx="2167">
                  <c:v>1.9700826273415961</c:v>
                </c:pt>
                <c:pt idx="2168">
                  <c:v>1.5911966527918375</c:v>
                </c:pt>
                <c:pt idx="2169">
                  <c:v>2.0995583429673892</c:v>
                </c:pt>
                <c:pt idx="2170">
                  <c:v>1.6571046474505469</c:v>
                </c:pt>
                <c:pt idx="2171">
                  <c:v>1.9041022484146075</c:v>
                </c:pt>
                <c:pt idx="2172">
                  <c:v>2.0577829632559608</c:v>
                </c:pt>
                <c:pt idx="2173">
                  <c:v>1.7585183388634684</c:v>
                </c:pt>
                <c:pt idx="2174">
                  <c:v>2.0950693077392724</c:v>
                </c:pt>
                <c:pt idx="2175">
                  <c:v>2.0372981635831566</c:v>
                </c:pt>
                <c:pt idx="2176">
                  <c:v>1.7812761138061961</c:v>
                </c:pt>
                <c:pt idx="2177">
                  <c:v>2.4710007670939449</c:v>
                </c:pt>
                <c:pt idx="2178">
                  <c:v>1.969726626886581</c:v>
                </c:pt>
                <c:pt idx="2179">
                  <c:v>2.0317251578545914</c:v>
                </c:pt>
                <c:pt idx="2180">
                  <c:v>1.9631862778340947</c:v>
                </c:pt>
                <c:pt idx="2181">
                  <c:v>1.8672534781573824</c:v>
                </c:pt>
                <c:pt idx="2182">
                  <c:v>2.0289203531492439</c:v>
                </c:pt>
                <c:pt idx="2183">
                  <c:v>2.1943046619636641</c:v>
                </c:pt>
                <c:pt idx="2184">
                  <c:v>2.0429609119969605</c:v>
                </c:pt>
                <c:pt idx="2185">
                  <c:v>2.1664498034782098</c:v>
                </c:pt>
                <c:pt idx="2186">
                  <c:v>1.8121853080348749</c:v>
                </c:pt>
                <c:pt idx="2187">
                  <c:v>2.2150134934205146</c:v>
                </c:pt>
                <c:pt idx="2188">
                  <c:v>1.6957299435919726</c:v>
                </c:pt>
                <c:pt idx="2189">
                  <c:v>1.9538010446010445</c:v>
                </c:pt>
                <c:pt idx="2190">
                  <c:v>1.7814434563421466</c:v>
                </c:pt>
                <c:pt idx="2191">
                  <c:v>2.0624559127355724</c:v>
                </c:pt>
                <c:pt idx="2192">
                  <c:v>2.3350807703032994</c:v>
                </c:pt>
                <c:pt idx="2193">
                  <c:v>1.4662986193775707</c:v>
                </c:pt>
                <c:pt idx="2194">
                  <c:v>2.0415632725483301</c:v>
                </c:pt>
                <c:pt idx="2195">
                  <c:v>2.4933245535340265</c:v>
                </c:pt>
                <c:pt idx="2196">
                  <c:v>2.1330172417209137</c:v>
                </c:pt>
                <c:pt idx="2197">
                  <c:v>2.8412420422995854</c:v>
                </c:pt>
                <c:pt idx="2198">
                  <c:v>2.0693532846028706</c:v>
                </c:pt>
                <c:pt idx="2199">
                  <c:v>2.0448155800100398</c:v>
                </c:pt>
                <c:pt idx="2200">
                  <c:v>2.0593610927686412</c:v>
                </c:pt>
                <c:pt idx="2201">
                  <c:v>2.5897864737524867</c:v>
                </c:pt>
                <c:pt idx="2202">
                  <c:v>2.4298235492370757</c:v>
                </c:pt>
                <c:pt idx="2203">
                  <c:v>2.5875052639607543</c:v>
                </c:pt>
                <c:pt idx="2204">
                  <c:v>3.1642321603259749</c:v>
                </c:pt>
                <c:pt idx="2205">
                  <c:v>2.4990259830441008</c:v>
                </c:pt>
                <c:pt idx="2206">
                  <c:v>2.3812904697725013</c:v>
                </c:pt>
                <c:pt idx="2207">
                  <c:v>2.1091337065984539</c:v>
                </c:pt>
                <c:pt idx="2208">
                  <c:v>1.8854540400160436</c:v>
                </c:pt>
                <c:pt idx="2209">
                  <c:v>2.0609662151880759</c:v>
                </c:pt>
                <c:pt idx="2210">
                  <c:v>2.302837089073495</c:v>
                </c:pt>
                <c:pt idx="2211">
                  <c:v>2.276586641706424</c:v>
                </c:pt>
                <c:pt idx="2212">
                  <c:v>2.0515759191369609</c:v>
                </c:pt>
                <c:pt idx="2213">
                  <c:v>1.9357106482620012</c:v>
                </c:pt>
                <c:pt idx="2214">
                  <c:v>2.1619431156258195</c:v>
                </c:pt>
                <c:pt idx="2215">
                  <c:v>1.8624108692384733</c:v>
                </c:pt>
                <c:pt idx="2216">
                  <c:v>2.0293894181491079</c:v>
                </c:pt>
                <c:pt idx="2217">
                  <c:v>1.8105722723417039</c:v>
                </c:pt>
                <c:pt idx="2218">
                  <c:v>2.0001150047072591</c:v>
                </c:pt>
                <c:pt idx="2219">
                  <c:v>1.9160575688391246</c:v>
                </c:pt>
                <c:pt idx="2220">
                  <c:v>1.8840158320127753</c:v>
                </c:pt>
                <c:pt idx="2221">
                  <c:v>2.4149831389247534</c:v>
                </c:pt>
                <c:pt idx="2222">
                  <c:v>1.7871030721301362</c:v>
                </c:pt>
                <c:pt idx="2223">
                  <c:v>2.1322730920650623</c:v>
                </c:pt>
                <c:pt idx="2224">
                  <c:v>2.24507183535535</c:v>
                </c:pt>
                <c:pt idx="2225">
                  <c:v>2.1043070677425724</c:v>
                </c:pt>
                <c:pt idx="2226">
                  <c:v>2.1259414369327656</c:v>
                </c:pt>
                <c:pt idx="2227">
                  <c:v>2.2954767315199298</c:v>
                </c:pt>
                <c:pt idx="2228">
                  <c:v>1.9959550016210525</c:v>
                </c:pt>
                <c:pt idx="2229">
                  <c:v>2.2695945876805013</c:v>
                </c:pt>
                <c:pt idx="2230">
                  <c:v>2.5675539705107608</c:v>
                </c:pt>
                <c:pt idx="2231">
                  <c:v>2.5808760415820253</c:v>
                </c:pt>
                <c:pt idx="2232">
                  <c:v>2.1073820174394964</c:v>
                </c:pt>
                <c:pt idx="2233">
                  <c:v>2.498441263179807</c:v>
                </c:pt>
                <c:pt idx="2234">
                  <c:v>1.8982508157241007</c:v>
                </c:pt>
                <c:pt idx="2235">
                  <c:v>2.1146213974481243</c:v>
                </c:pt>
                <c:pt idx="2236">
                  <c:v>2.0112020234486327</c:v>
                </c:pt>
                <c:pt idx="2237">
                  <c:v>2.3346000168107839</c:v>
                </c:pt>
                <c:pt idx="2238">
                  <c:v>2.2813496440382997</c:v>
                </c:pt>
                <c:pt idx="2239">
                  <c:v>2.1966121214945455</c:v>
                </c:pt>
                <c:pt idx="2240">
                  <c:v>2.0035036487571101</c:v>
                </c:pt>
                <c:pt idx="2241">
                  <c:v>1.8580291980150321</c:v>
                </c:pt>
                <c:pt idx="2242">
                  <c:v>1.8319237183926251</c:v>
                </c:pt>
                <c:pt idx="2243">
                  <c:v>2.4178189333744271</c:v>
                </c:pt>
                <c:pt idx="2244">
                  <c:v>2.2509964282739547</c:v>
                </c:pt>
                <c:pt idx="2245">
                  <c:v>2.3786690682211953</c:v>
                </c:pt>
                <c:pt idx="2246">
                  <c:v>2.0130104697920204</c:v>
                </c:pt>
                <c:pt idx="2247">
                  <c:v>2.2714053593561601</c:v>
                </c:pt>
                <c:pt idx="2248">
                  <c:v>2.4025800350004345</c:v>
                </c:pt>
                <c:pt idx="2249">
                  <c:v>2.5872559794417938</c:v>
                </c:pt>
                <c:pt idx="2250">
                  <c:v>2.0048267589664825</c:v>
                </c:pt>
                <c:pt idx="2251">
                  <c:v>2.4465106948555415</c:v>
                </c:pt>
                <c:pt idx="2252">
                  <c:v>2.3655354993749489</c:v>
                </c:pt>
                <c:pt idx="2253">
                  <c:v>-1.2026131138941576</c:v>
                </c:pt>
                <c:pt idx="2254">
                  <c:v>-1.3429199259054281</c:v>
                </c:pt>
                <c:pt idx="2255">
                  <c:v>-1.2378647657345976</c:v>
                </c:pt>
                <c:pt idx="2256">
                  <c:v>-1.0817708644406343</c:v>
                </c:pt>
                <c:pt idx="2257">
                  <c:v>-0.98121888625049003</c:v>
                </c:pt>
                <c:pt idx="2258">
                  <c:v>-1.1148967989151437</c:v>
                </c:pt>
                <c:pt idx="2259">
                  <c:v>-0.85545177860903987</c:v>
                </c:pt>
                <c:pt idx="2260">
                  <c:v>-1.2005368215629142</c:v>
                </c:pt>
                <c:pt idx="2261">
                  <c:v>-0.75935845525636481</c:v>
                </c:pt>
                <c:pt idx="2262">
                  <c:v>-0.82651610340604975</c:v>
                </c:pt>
                <c:pt idx="2263">
                  <c:v>-0.86088363771439358</c:v>
                </c:pt>
                <c:pt idx="2264">
                  <c:v>-0.65772562381569699</c:v>
                </c:pt>
                <c:pt idx="2265">
                  <c:v>-1.12952180567083</c:v>
                </c:pt>
                <c:pt idx="2266">
                  <c:v>-1.1413108378590886</c:v>
                </c:pt>
                <c:pt idx="2267">
                  <c:v>-1.3896129578146343</c:v>
                </c:pt>
                <c:pt idx="2268">
                  <c:v>-1.35662666112224</c:v>
                </c:pt>
                <c:pt idx="2269">
                  <c:v>-1.2087152261648804</c:v>
                </c:pt>
                <c:pt idx="2270">
                  <c:v>-0.82330331074287333</c:v>
                </c:pt>
                <c:pt idx="2271">
                  <c:v>-1.0786976326843334</c:v>
                </c:pt>
                <c:pt idx="2272">
                  <c:v>-1.0851768216051605</c:v>
                </c:pt>
                <c:pt idx="2273">
                  <c:v>-0.86275707506295873</c:v>
                </c:pt>
                <c:pt idx="2274">
                  <c:v>-1.0529981557680035</c:v>
                </c:pt>
                <c:pt idx="2275">
                  <c:v>-1.0916433650942636</c:v>
                </c:pt>
                <c:pt idx="2276">
                  <c:v>-1.0142563274018412</c:v>
                </c:pt>
                <c:pt idx="2277">
                  <c:v>-1.2115765773941023</c:v>
                </c:pt>
                <c:pt idx="2278">
                  <c:v>-1.622197303958095</c:v>
                </c:pt>
                <c:pt idx="2279">
                  <c:v>-1.241008123688081</c:v>
                </c:pt>
                <c:pt idx="2280">
                  <c:v>-1.0612236573790401</c:v>
                </c:pt>
                <c:pt idx="2281">
                  <c:v>-0.72643211526903784</c:v>
                </c:pt>
                <c:pt idx="2282">
                  <c:v>-0.99259119110961525</c:v>
                </c:pt>
                <c:pt idx="2283">
                  <c:v>-1.2770674588929776</c:v>
                </c:pt>
                <c:pt idx="2284">
                  <c:v>-1.4308328016177541</c:v>
                </c:pt>
                <c:pt idx="2285">
                  <c:v>-0.94382896716340703</c:v>
                </c:pt>
                <c:pt idx="2286">
                  <c:v>-0.92526982944429736</c:v>
                </c:pt>
                <c:pt idx="2287">
                  <c:v>-1.0361060457526827</c:v>
                </c:pt>
                <c:pt idx="2288">
                  <c:v>-1.2394905285929125</c:v>
                </c:pt>
                <c:pt idx="2289">
                  <c:v>-1.2307031502899468</c:v>
                </c:pt>
                <c:pt idx="2290">
                  <c:v>-1.0106777131682509</c:v>
                </c:pt>
                <c:pt idx="2291">
                  <c:v>-0.31672930398198851</c:v>
                </c:pt>
                <c:pt idx="2292">
                  <c:v>-0.47353756172188177</c:v>
                </c:pt>
                <c:pt idx="2293">
                  <c:v>-0.47234713201276257</c:v>
                </c:pt>
                <c:pt idx="2294">
                  <c:v>-0.60521374482507273</c:v>
                </c:pt>
                <c:pt idx="2295">
                  <c:v>-0.97687997254114478</c:v>
                </c:pt>
                <c:pt idx="2296">
                  <c:v>-1.0505684589148245</c:v>
                </c:pt>
                <c:pt idx="2297">
                  <c:v>-0.87288778922174348</c:v>
                </c:pt>
                <c:pt idx="2298">
                  <c:v>-0.88246584722486698</c:v>
                </c:pt>
                <c:pt idx="2299">
                  <c:v>-1.0412881872628565</c:v>
                </c:pt>
                <c:pt idx="2300">
                  <c:v>-0.87493390107691305</c:v>
                </c:pt>
                <c:pt idx="2301">
                  <c:v>-0.95379927287373434</c:v>
                </c:pt>
                <c:pt idx="2302">
                  <c:v>-1.1989600153794244</c:v>
                </c:pt>
                <c:pt idx="2303">
                  <c:v>-1.0731580351294845</c:v>
                </c:pt>
                <c:pt idx="2304">
                  <c:v>-1.1309091662932369</c:v>
                </c:pt>
                <c:pt idx="2305">
                  <c:v>-0.90387728932801448</c:v>
                </c:pt>
                <c:pt idx="2306">
                  <c:v>-0.96929165349430857</c:v>
                </c:pt>
                <c:pt idx="2307">
                  <c:v>-1.0448681262958948</c:v>
                </c:pt>
                <c:pt idx="2308">
                  <c:v>-0.94932125173579074</c:v>
                </c:pt>
                <c:pt idx="2309">
                  <c:v>-1.1200059354731007</c:v>
                </c:pt>
                <c:pt idx="2310">
                  <c:v>-1.1876225600406354</c:v>
                </c:pt>
                <c:pt idx="2311">
                  <c:v>-1.1757334248581275</c:v>
                </c:pt>
                <c:pt idx="2312">
                  <c:v>-1.0473094377077663</c:v>
                </c:pt>
                <c:pt idx="2313">
                  <c:v>-0.99165605005424595</c:v>
                </c:pt>
                <c:pt idx="2314">
                  <c:v>-1.110027728002283</c:v>
                </c:pt>
                <c:pt idx="2315">
                  <c:v>-0.89602695848784997</c:v>
                </c:pt>
                <c:pt idx="2316">
                  <c:v>-1.1445501173893424</c:v>
                </c:pt>
                <c:pt idx="2317">
                  <c:v>-0.85001419725052596</c:v>
                </c:pt>
                <c:pt idx="2318">
                  <c:v>-0.94969877032511363</c:v>
                </c:pt>
                <c:pt idx="2319">
                  <c:v>-0.89636840473914514</c:v>
                </c:pt>
                <c:pt idx="2320">
                  <c:v>-1.0801118776187613</c:v>
                </c:pt>
                <c:pt idx="2321">
                  <c:v>-1.3646498726238354</c:v>
                </c:pt>
                <c:pt idx="2322">
                  <c:v>-1.3487824939050208</c:v>
                </c:pt>
                <c:pt idx="2323">
                  <c:v>-1.0525861170717521</c:v>
                </c:pt>
                <c:pt idx="2324">
                  <c:v>-1.2514627030234982</c:v>
                </c:pt>
                <c:pt idx="2325">
                  <c:v>-0.84704387699563455</c:v>
                </c:pt>
                <c:pt idx="2326">
                  <c:v>-1.1885525122108831</c:v>
                </c:pt>
                <c:pt idx="2327">
                  <c:v>-0.87737960608755827</c:v>
                </c:pt>
                <c:pt idx="2328">
                  <c:v>-1.135804422189457</c:v>
                </c:pt>
                <c:pt idx="2329">
                  <c:v>-0.80754427120977024</c:v>
                </c:pt>
                <c:pt idx="2330">
                  <c:v>-0.85317188192755022</c:v>
                </c:pt>
                <c:pt idx="2331">
                  <c:v>-0.89622532389439513</c:v>
                </c:pt>
                <c:pt idx="2332">
                  <c:v>-1.0359858560344826</c:v>
                </c:pt>
                <c:pt idx="2333">
                  <c:v>-1.3787728941454969</c:v>
                </c:pt>
                <c:pt idx="2334">
                  <c:v>-1.0877096905557826</c:v>
                </c:pt>
                <c:pt idx="2335">
                  <c:v>-1.0707729280360789</c:v>
                </c:pt>
                <c:pt idx="2336">
                  <c:v>-1.0002176638599813</c:v>
                </c:pt>
                <c:pt idx="2337">
                  <c:v>-1.0662825422695255</c:v>
                </c:pt>
                <c:pt idx="2338">
                  <c:v>-1.3779725719284208</c:v>
                </c:pt>
                <c:pt idx="2339">
                  <c:v>-1.0366413588646983</c:v>
                </c:pt>
                <c:pt idx="2340">
                  <c:v>-0.96543461605158587</c:v>
                </c:pt>
                <c:pt idx="2341">
                  <c:v>-0.9770371135159106</c:v>
                </c:pt>
                <c:pt idx="2342">
                  <c:v>-1.2040884561058895</c:v>
                </c:pt>
                <c:pt idx="2343">
                  <c:v>-1.2855702347713382</c:v>
                </c:pt>
                <c:pt idx="2344">
                  <c:v>-1.2525250300207347</c:v>
                </c:pt>
                <c:pt idx="2345">
                  <c:v>-0.97282206760258561</c:v>
                </c:pt>
                <c:pt idx="2346">
                  <c:v>-1.0247608986721612</c:v>
                </c:pt>
                <c:pt idx="2347">
                  <c:v>-1.4059704635739578</c:v>
                </c:pt>
                <c:pt idx="2348">
                  <c:v>-0.80360416763272102</c:v>
                </c:pt>
                <c:pt idx="2349">
                  <c:v>-0.49192703359901557</c:v>
                </c:pt>
                <c:pt idx="2350">
                  <c:v>-1.0850993008067134</c:v>
                </c:pt>
                <c:pt idx="2351">
                  <c:v>-0.86591448174384578</c:v>
                </c:pt>
                <c:pt idx="2352">
                  <c:v>-0.95293685762025682</c:v>
                </c:pt>
                <c:pt idx="2353">
                  <c:v>-0.95222605031197727</c:v>
                </c:pt>
                <c:pt idx="2354">
                  <c:v>-1.1416324791465593</c:v>
                </c:pt>
                <c:pt idx="2355">
                  <c:v>-0.76834753127605904</c:v>
                </c:pt>
                <c:pt idx="2356">
                  <c:v>-0.90151004858962658</c:v>
                </c:pt>
                <c:pt idx="2357">
                  <c:v>-0.62002397511944363</c:v>
                </c:pt>
                <c:pt idx="2358">
                  <c:v>-0.88799467387434827</c:v>
                </c:pt>
                <c:pt idx="2359">
                  <c:v>-0.9967120507495153</c:v>
                </c:pt>
                <c:pt idx="2360">
                  <c:v>-0.75288461709170917</c:v>
                </c:pt>
                <c:pt idx="2361">
                  <c:v>-0.57024353301808883</c:v>
                </c:pt>
                <c:pt idx="2362">
                  <c:v>-0.3086284901517411</c:v>
                </c:pt>
                <c:pt idx="2363">
                  <c:v>-0.80360064134461506</c:v>
                </c:pt>
                <c:pt idx="2364">
                  <c:v>-0.72967301649902172</c:v>
                </c:pt>
                <c:pt idx="2365">
                  <c:v>-0.46531126843110115</c:v>
                </c:pt>
                <c:pt idx="2366">
                  <c:v>-0.84422378396791231</c:v>
                </c:pt>
                <c:pt idx="2367">
                  <c:v>-1.0786831072809866</c:v>
                </c:pt>
                <c:pt idx="2368">
                  <c:v>-0.49317188507838061</c:v>
                </c:pt>
                <c:pt idx="2369">
                  <c:v>-0.85364541332593191</c:v>
                </c:pt>
                <c:pt idx="2370">
                  <c:v>-0.92980972257246108</c:v>
                </c:pt>
                <c:pt idx="2371">
                  <c:v>-1.0320374293791179</c:v>
                </c:pt>
                <c:pt idx="2372">
                  <c:v>-1.1738753188907491</c:v>
                </c:pt>
                <c:pt idx="2373">
                  <c:v>-0.8606542635222425</c:v>
                </c:pt>
                <c:pt idx="2374">
                  <c:v>-0.80739469367983041</c:v>
                </c:pt>
                <c:pt idx="2375">
                  <c:v>-1.0303057902121049</c:v>
                </c:pt>
                <c:pt idx="2376">
                  <c:v>-0.73193023970017368</c:v>
                </c:pt>
                <c:pt idx="2377">
                  <c:v>-0.82038902116465806</c:v>
                </c:pt>
                <c:pt idx="2378">
                  <c:v>-0.8737888811924277</c:v>
                </c:pt>
                <c:pt idx="2379">
                  <c:v>-1.2406413369961733</c:v>
                </c:pt>
                <c:pt idx="2380">
                  <c:v>-0.7154561762485967</c:v>
                </c:pt>
                <c:pt idx="2381">
                  <c:v>-0.82723770925265949</c:v>
                </c:pt>
                <c:pt idx="2382">
                  <c:v>-0.77883362236603748</c:v>
                </c:pt>
                <c:pt idx="2383">
                  <c:v>-0.77368675289761768</c:v>
                </c:pt>
                <c:pt idx="2384">
                  <c:v>-0.88426532383478751</c:v>
                </c:pt>
                <c:pt idx="2385">
                  <c:v>-1.0040376973211806</c:v>
                </c:pt>
                <c:pt idx="2386">
                  <c:v>-0.68866433454055631</c:v>
                </c:pt>
                <c:pt idx="2387">
                  <c:v>-0.6993771485975131</c:v>
                </c:pt>
                <c:pt idx="2388">
                  <c:v>-0.81765882187343486</c:v>
                </c:pt>
                <c:pt idx="2389">
                  <c:v>-0.58969749305199937</c:v>
                </c:pt>
                <c:pt idx="2390">
                  <c:v>-0.7791615496003601</c:v>
                </c:pt>
                <c:pt idx="2391">
                  <c:v>-1.1509389695172567</c:v>
                </c:pt>
                <c:pt idx="2392">
                  <c:v>-0.58207008263766458</c:v>
                </c:pt>
                <c:pt idx="2393">
                  <c:v>-1.1010432488370414</c:v>
                </c:pt>
                <c:pt idx="2394">
                  <c:v>-0.76899590056318523</c:v>
                </c:pt>
                <c:pt idx="2395">
                  <c:v>-0.72784301241908267</c:v>
                </c:pt>
                <c:pt idx="2396">
                  <c:v>-1.1135151545777378</c:v>
                </c:pt>
                <c:pt idx="2397">
                  <c:v>-1.0552948182327437</c:v>
                </c:pt>
                <c:pt idx="2398">
                  <c:v>-0.95078956684024885</c:v>
                </c:pt>
                <c:pt idx="2399">
                  <c:v>-0.91087274009438168</c:v>
                </c:pt>
                <c:pt idx="2400">
                  <c:v>-0.67950856469483067</c:v>
                </c:pt>
                <c:pt idx="2401">
                  <c:v>-0.81668682886428812</c:v>
                </c:pt>
                <c:pt idx="2402">
                  <c:v>-0.6676314915312842</c:v>
                </c:pt>
                <c:pt idx="2403">
                  <c:v>-0.78493140807625039</c:v>
                </c:pt>
                <c:pt idx="2404">
                  <c:v>-0.52425981299490942</c:v>
                </c:pt>
                <c:pt idx="2405">
                  <c:v>-0.66873307382655511</c:v>
                </c:pt>
                <c:pt idx="2406">
                  <c:v>-0.56878407012468379</c:v>
                </c:pt>
                <c:pt idx="2407">
                  <c:v>-0.89081522582099559</c:v>
                </c:pt>
                <c:pt idx="2408">
                  <c:v>-0.47439066007768371</c:v>
                </c:pt>
                <c:pt idx="2409">
                  <c:v>-0.17768538459348449</c:v>
                </c:pt>
                <c:pt idx="2410">
                  <c:v>-0.17435713260420815</c:v>
                </c:pt>
                <c:pt idx="2411">
                  <c:v>-0.65186242575749898</c:v>
                </c:pt>
                <c:pt idx="2412">
                  <c:v>-0.50648862596287536</c:v>
                </c:pt>
                <c:pt idx="2413">
                  <c:v>-0.59035341706186184</c:v>
                </c:pt>
                <c:pt idx="2414">
                  <c:v>-0.82667864068883823</c:v>
                </c:pt>
                <c:pt idx="2415">
                  <c:v>0.10635378471079981</c:v>
                </c:pt>
                <c:pt idx="2416">
                  <c:v>-0.90073495975497853</c:v>
                </c:pt>
                <c:pt idx="2417">
                  <c:v>-0.10728715544670031</c:v>
                </c:pt>
                <c:pt idx="2418">
                  <c:v>-0.68878544095194449</c:v>
                </c:pt>
                <c:pt idx="2419">
                  <c:v>-0.42949441459612103</c:v>
                </c:pt>
                <c:pt idx="2420">
                  <c:v>0.28443624241716314</c:v>
                </c:pt>
                <c:pt idx="2421">
                  <c:v>-0.65920092506426275</c:v>
                </c:pt>
                <c:pt idx="2422">
                  <c:v>-0.60805675415391836</c:v>
                </c:pt>
                <c:pt idx="2423">
                  <c:v>-0.52279569029505257</c:v>
                </c:pt>
                <c:pt idx="2424">
                  <c:v>-0.58821025215840539</c:v>
                </c:pt>
                <c:pt idx="2425">
                  <c:v>-0.48723850588192619</c:v>
                </c:pt>
                <c:pt idx="2426">
                  <c:v>-0.71985401700209728</c:v>
                </c:pt>
                <c:pt idx="2427">
                  <c:v>-0.65182171468849415</c:v>
                </c:pt>
                <c:pt idx="2428">
                  <c:v>-0.6256120314571012</c:v>
                </c:pt>
                <c:pt idx="2429">
                  <c:v>-0.59026508712178849</c:v>
                </c:pt>
                <c:pt idx="2430">
                  <c:v>-0.72499525806195564</c:v>
                </c:pt>
                <c:pt idx="2431">
                  <c:v>-0.4611386456778499</c:v>
                </c:pt>
                <c:pt idx="2432">
                  <c:v>-0.5708464267782265</c:v>
                </c:pt>
                <c:pt idx="2433">
                  <c:v>-0.89112372581505728</c:v>
                </c:pt>
                <c:pt idx="2434">
                  <c:v>-0.87602204078529589</c:v>
                </c:pt>
                <c:pt idx="2435">
                  <c:v>-0.6346472309985085</c:v>
                </c:pt>
                <c:pt idx="2436">
                  <c:v>-0.56255246233798406</c:v>
                </c:pt>
                <c:pt idx="2437">
                  <c:v>-0.74107017253952634</c:v>
                </c:pt>
                <c:pt idx="2438">
                  <c:v>-0.53369863195358302</c:v>
                </c:pt>
                <c:pt idx="2439">
                  <c:v>-0.59235629478677776</c:v>
                </c:pt>
                <c:pt idx="2440">
                  <c:v>-0.88186101097167402</c:v>
                </c:pt>
                <c:pt idx="2441">
                  <c:v>-0.30894728237749192</c:v>
                </c:pt>
                <c:pt idx="2442">
                  <c:v>-0.42251719095562912</c:v>
                </c:pt>
                <c:pt idx="2443">
                  <c:v>-0.48350839022501813</c:v>
                </c:pt>
                <c:pt idx="2444">
                  <c:v>-0.46942016862629998</c:v>
                </c:pt>
                <c:pt idx="2445">
                  <c:v>-0.34635086488941091</c:v>
                </c:pt>
                <c:pt idx="2446">
                  <c:v>-0.75399402783473679</c:v>
                </c:pt>
                <c:pt idx="2447">
                  <c:v>-0.23256003687415205</c:v>
                </c:pt>
                <c:pt idx="2448">
                  <c:v>-0.36094714822465512</c:v>
                </c:pt>
                <c:pt idx="2449">
                  <c:v>-0.63035476688571013</c:v>
                </c:pt>
                <c:pt idx="2450">
                  <c:v>-0.72087097693283031</c:v>
                </c:pt>
                <c:pt idx="2451">
                  <c:v>-0.60502185763784411</c:v>
                </c:pt>
                <c:pt idx="2452">
                  <c:v>-0.1409920960588229</c:v>
                </c:pt>
                <c:pt idx="2453">
                  <c:v>-0.30200659135626307</c:v>
                </c:pt>
                <c:pt idx="2454">
                  <c:v>-0.39727418662649505</c:v>
                </c:pt>
                <c:pt idx="2455">
                  <c:v>-0.22471193579114423</c:v>
                </c:pt>
                <c:pt idx="2456">
                  <c:v>-0.39517028993441006</c:v>
                </c:pt>
                <c:pt idx="2457">
                  <c:v>-0.25957155248577113</c:v>
                </c:pt>
                <c:pt idx="2458">
                  <c:v>-0.41873231842763925</c:v>
                </c:pt>
                <c:pt idx="2459">
                  <c:v>-0.87975187424707002</c:v>
                </c:pt>
                <c:pt idx="2460">
                  <c:v>-0.29179854996141952</c:v>
                </c:pt>
                <c:pt idx="2461">
                  <c:v>-0.45179105696278032</c:v>
                </c:pt>
                <c:pt idx="2462">
                  <c:v>-0.37056226245020252</c:v>
                </c:pt>
                <c:pt idx="2463">
                  <c:v>-0.3276307159004066</c:v>
                </c:pt>
                <c:pt idx="2464">
                  <c:v>-0.36039651696624375</c:v>
                </c:pt>
                <c:pt idx="2465">
                  <c:v>-0.49006451508799564</c:v>
                </c:pt>
                <c:pt idx="2466">
                  <c:v>-0.55310236234351606</c:v>
                </c:pt>
                <c:pt idx="2467">
                  <c:v>-0.57385631495059375</c:v>
                </c:pt>
                <c:pt idx="2468">
                  <c:v>-0.51256618815118671</c:v>
                </c:pt>
                <c:pt idx="2469">
                  <c:v>-0.45122898109184462</c:v>
                </c:pt>
                <c:pt idx="2470">
                  <c:v>-0.18828712320233532</c:v>
                </c:pt>
                <c:pt idx="2471">
                  <c:v>-0.39921439125196745</c:v>
                </c:pt>
                <c:pt idx="2472">
                  <c:v>-0.47804619286586636</c:v>
                </c:pt>
                <c:pt idx="2473">
                  <c:v>-0.57855502888795041</c:v>
                </c:pt>
                <c:pt idx="2474">
                  <c:v>-0.3328044455915613</c:v>
                </c:pt>
                <c:pt idx="2475">
                  <c:v>-0.17858674868984625</c:v>
                </c:pt>
                <c:pt idx="2476">
                  <c:v>-0.50780667365020182</c:v>
                </c:pt>
                <c:pt idx="2477">
                  <c:v>-0.9895838854017347</c:v>
                </c:pt>
                <c:pt idx="2478">
                  <c:v>-1.1624270521585212</c:v>
                </c:pt>
                <c:pt idx="2479">
                  <c:v>-0.78851236955950199</c:v>
                </c:pt>
                <c:pt idx="2480">
                  <c:v>-0.7481615250185536</c:v>
                </c:pt>
                <c:pt idx="2481">
                  <c:v>-0.50578562325096499</c:v>
                </c:pt>
                <c:pt idx="2482">
                  <c:v>-0.46617119287037934</c:v>
                </c:pt>
                <c:pt idx="2483">
                  <c:v>-0.42927871919500316</c:v>
                </c:pt>
                <c:pt idx="2484">
                  <c:v>-0.37263462033589878</c:v>
                </c:pt>
                <c:pt idx="2485">
                  <c:v>-0.76601556923019398</c:v>
                </c:pt>
                <c:pt idx="2486">
                  <c:v>-0.57478068508425295</c:v>
                </c:pt>
                <c:pt idx="2487">
                  <c:v>-0.77628157977296386</c:v>
                </c:pt>
                <c:pt idx="2488">
                  <c:v>-0.62475860007509265</c:v>
                </c:pt>
                <c:pt idx="2489">
                  <c:v>-0.68310198961567536</c:v>
                </c:pt>
                <c:pt idx="2490">
                  <c:v>-0.52657437240553051</c:v>
                </c:pt>
                <c:pt idx="2491">
                  <c:v>-0.18434633972506109</c:v>
                </c:pt>
                <c:pt idx="2492">
                  <c:v>-0.48207751290716416</c:v>
                </c:pt>
                <c:pt idx="2493">
                  <c:v>-1.0481016828635559</c:v>
                </c:pt>
                <c:pt idx="2494">
                  <c:v>-0.5493172574635663</c:v>
                </c:pt>
                <c:pt idx="2495">
                  <c:v>-0.84740095429207685</c:v>
                </c:pt>
                <c:pt idx="2496">
                  <c:v>-0.72732798780807961</c:v>
                </c:pt>
                <c:pt idx="2497">
                  <c:v>-0.62313914898930456</c:v>
                </c:pt>
                <c:pt idx="2498">
                  <c:v>-0.58323279722216625</c:v>
                </c:pt>
                <c:pt idx="2499">
                  <c:v>-0.46111965318325066</c:v>
                </c:pt>
                <c:pt idx="2500">
                  <c:v>-0.78192630904985183</c:v>
                </c:pt>
                <c:pt idx="2501">
                  <c:v>-0.78096592537804099</c:v>
                </c:pt>
                <c:pt idx="2502">
                  <c:v>-0.99218988341778225</c:v>
                </c:pt>
                <c:pt idx="2503">
                  <c:v>-0.75594013365944956</c:v>
                </c:pt>
                <c:pt idx="2504">
                  <c:v>-0.72139561631527904</c:v>
                </c:pt>
                <c:pt idx="2505">
                  <c:v>-0.65423110822766528</c:v>
                </c:pt>
                <c:pt idx="2506">
                  <c:v>-0.68657634339703844</c:v>
                </c:pt>
                <c:pt idx="2507">
                  <c:v>-0.38753342710322602</c:v>
                </c:pt>
                <c:pt idx="2508">
                  <c:v>-0.82254617101789052</c:v>
                </c:pt>
                <c:pt idx="2509">
                  <c:v>-0.31860952764641848</c:v>
                </c:pt>
                <c:pt idx="2510">
                  <c:v>-0.69595396420045752</c:v>
                </c:pt>
                <c:pt idx="2511">
                  <c:v>-0.76556788965769229</c:v>
                </c:pt>
                <c:pt idx="2512">
                  <c:v>-0.65228092084723688</c:v>
                </c:pt>
                <c:pt idx="2513">
                  <c:v>-0.59631887538722506</c:v>
                </c:pt>
                <c:pt idx="2514">
                  <c:v>-0.71518361442273193</c:v>
                </c:pt>
                <c:pt idx="2515">
                  <c:v>-0.456954753868688</c:v>
                </c:pt>
                <c:pt idx="2516">
                  <c:v>-0.65993978150458155</c:v>
                </c:pt>
                <c:pt idx="2517">
                  <c:v>-0.91297381845769632</c:v>
                </c:pt>
                <c:pt idx="2518">
                  <c:v>-0.77451001625419291</c:v>
                </c:pt>
                <c:pt idx="2519">
                  <c:v>-0.73064580982076244</c:v>
                </c:pt>
                <c:pt idx="2520">
                  <c:v>-0.85360785032277953</c:v>
                </c:pt>
                <c:pt idx="2521">
                  <c:v>-0.91628320098102733</c:v>
                </c:pt>
                <c:pt idx="2522">
                  <c:v>-0.73864340302829401</c:v>
                </c:pt>
                <c:pt idx="2523">
                  <c:v>-0.78356601580655827</c:v>
                </c:pt>
                <c:pt idx="2524">
                  <c:v>-0.67321773105457616</c:v>
                </c:pt>
                <c:pt idx="2525">
                  <c:v>-0.62436844582276496</c:v>
                </c:pt>
                <c:pt idx="2526">
                  <c:v>-1.1534297595626963</c:v>
                </c:pt>
                <c:pt idx="2527">
                  <c:v>-0.8168723190586924</c:v>
                </c:pt>
                <c:pt idx="2528">
                  <c:v>-0.77840013037249189</c:v>
                </c:pt>
                <c:pt idx="2529">
                  <c:v>-0.83762806677700752</c:v>
                </c:pt>
                <c:pt idx="2530">
                  <c:v>-0.74708867044672722</c:v>
                </c:pt>
                <c:pt idx="2531">
                  <c:v>-0.56188529511880247</c:v>
                </c:pt>
                <c:pt idx="2532">
                  <c:v>-0.45643432654434157</c:v>
                </c:pt>
                <c:pt idx="2533">
                  <c:v>-0.49607927486978731</c:v>
                </c:pt>
                <c:pt idx="2534">
                  <c:v>-0.57512526211263015</c:v>
                </c:pt>
                <c:pt idx="2535">
                  <c:v>-0.54030840882521858</c:v>
                </c:pt>
                <c:pt idx="2536">
                  <c:v>-0.72633295249668883</c:v>
                </c:pt>
                <c:pt idx="2537">
                  <c:v>-0.70479760304373862</c:v>
                </c:pt>
                <c:pt idx="2538">
                  <c:v>-0.45915388561297288</c:v>
                </c:pt>
                <c:pt idx="2539">
                  <c:v>-5.6572155388145973E-2</c:v>
                </c:pt>
                <c:pt idx="2540">
                  <c:v>-0.59847627159304029</c:v>
                </c:pt>
                <c:pt idx="2541">
                  <c:v>-0.70291637658814743</c:v>
                </c:pt>
                <c:pt idx="2542">
                  <c:v>-0.61433600889044815</c:v>
                </c:pt>
                <c:pt idx="2543">
                  <c:v>7.3249166393518639E-2</c:v>
                </c:pt>
                <c:pt idx="2544">
                  <c:v>-0.3053113105119909</c:v>
                </c:pt>
                <c:pt idx="2545">
                  <c:v>-0.61669028855191321</c:v>
                </c:pt>
                <c:pt idx="2546">
                  <c:v>-0.68974165931015019</c:v>
                </c:pt>
                <c:pt idx="2547">
                  <c:v>-0.73144975856773709</c:v>
                </c:pt>
                <c:pt idx="2548">
                  <c:v>-0.83265436224861933</c:v>
                </c:pt>
                <c:pt idx="2549">
                  <c:v>-0.74659331693536224</c:v>
                </c:pt>
                <c:pt idx="2550">
                  <c:v>-0.49967030474800112</c:v>
                </c:pt>
                <c:pt idx="2551">
                  <c:v>-0.58840934216333185</c:v>
                </c:pt>
                <c:pt idx="2552">
                  <c:v>-0.76258296370383949</c:v>
                </c:pt>
                <c:pt idx="2553">
                  <c:v>-0.76976083303377241</c:v>
                </c:pt>
                <c:pt idx="2554">
                  <c:v>-0.46007689446028177</c:v>
                </c:pt>
                <c:pt idx="2555">
                  <c:v>-0.64748601627979685</c:v>
                </c:pt>
                <c:pt idx="2556">
                  <c:v>-0.69924104485683536</c:v>
                </c:pt>
                <c:pt idx="2557">
                  <c:v>-0.65229826940129687</c:v>
                </c:pt>
                <c:pt idx="2558">
                  <c:v>-0.70500575531993181</c:v>
                </c:pt>
                <c:pt idx="2559">
                  <c:v>-0.4147740762209029</c:v>
                </c:pt>
                <c:pt idx="2560">
                  <c:v>-0.77081402491694373</c:v>
                </c:pt>
                <c:pt idx="2561">
                  <c:v>-0.93984147217487379</c:v>
                </c:pt>
                <c:pt idx="2562">
                  <c:v>-1.0226513015664906</c:v>
                </c:pt>
                <c:pt idx="2563">
                  <c:v>-0.54410574370278297</c:v>
                </c:pt>
                <c:pt idx="2564">
                  <c:v>-0.57286813534005443</c:v>
                </c:pt>
                <c:pt idx="2565">
                  <c:v>-0.74716186785559469</c:v>
                </c:pt>
                <c:pt idx="2566">
                  <c:v>-0.504314419669738</c:v>
                </c:pt>
                <c:pt idx="2567">
                  <c:v>-0.47860999254565328</c:v>
                </c:pt>
                <c:pt idx="2568">
                  <c:v>-0.28161405492934666</c:v>
                </c:pt>
                <c:pt idx="2569">
                  <c:v>-0.82358857789612827</c:v>
                </c:pt>
                <c:pt idx="2570">
                  <c:v>-1.1358268023670126</c:v>
                </c:pt>
                <c:pt idx="2571">
                  <c:v>-0.73130176925957358</c:v>
                </c:pt>
                <c:pt idx="2572">
                  <c:v>-0.49235987899776124</c:v>
                </c:pt>
                <c:pt idx="2573">
                  <c:v>-0.76808814913706946</c:v>
                </c:pt>
                <c:pt idx="2574">
                  <c:v>-0.42152086308309133</c:v>
                </c:pt>
                <c:pt idx="2575">
                  <c:v>-0.48339878902705635</c:v>
                </c:pt>
                <c:pt idx="2576">
                  <c:v>-0.49115094616138943</c:v>
                </c:pt>
                <c:pt idx="2577">
                  <c:v>-0.51287323954489761</c:v>
                </c:pt>
                <c:pt idx="2578">
                  <c:v>-0.58468149320063389</c:v>
                </c:pt>
                <c:pt idx="2579">
                  <c:v>-0.78036187842249749</c:v>
                </c:pt>
                <c:pt idx="2580">
                  <c:v>-0.21210739741270856</c:v>
                </c:pt>
                <c:pt idx="2581">
                  <c:v>-0.43520815123911927</c:v>
                </c:pt>
                <c:pt idx="2582">
                  <c:v>-0.34088959714144718</c:v>
                </c:pt>
                <c:pt idx="2583">
                  <c:v>-0.52087116705890057</c:v>
                </c:pt>
                <c:pt idx="2584">
                  <c:v>-0.21769252159868913</c:v>
                </c:pt>
                <c:pt idx="2585">
                  <c:v>6.4660060694832211E-2</c:v>
                </c:pt>
                <c:pt idx="2586">
                  <c:v>-0.30730567684145171</c:v>
                </c:pt>
                <c:pt idx="2587">
                  <c:v>-0.45121656739026683</c:v>
                </c:pt>
                <c:pt idx="2588">
                  <c:v>-0.25163916607973125</c:v>
                </c:pt>
                <c:pt idx="2589">
                  <c:v>7.4188647023920584E-2</c:v>
                </c:pt>
                <c:pt idx="2590">
                  <c:v>-0.4474293934669582</c:v>
                </c:pt>
                <c:pt idx="2591">
                  <c:v>-0.41704096946275637</c:v>
                </c:pt>
                <c:pt idx="2592">
                  <c:v>-0.37421945096602904</c:v>
                </c:pt>
                <c:pt idx="2593">
                  <c:v>-0.34270101047775281</c:v>
                </c:pt>
                <c:pt idx="2594">
                  <c:v>-0.31637899888670162</c:v>
                </c:pt>
                <c:pt idx="2595">
                  <c:v>-0.56626267123254248</c:v>
                </c:pt>
                <c:pt idx="2596">
                  <c:v>-0.20443565995724722</c:v>
                </c:pt>
                <c:pt idx="2597">
                  <c:v>-0.16655179998437131</c:v>
                </c:pt>
                <c:pt idx="2598">
                  <c:v>-0.20364959160461549</c:v>
                </c:pt>
                <c:pt idx="2599">
                  <c:v>-0.13626027745421432</c:v>
                </c:pt>
                <c:pt idx="2600">
                  <c:v>-0.49689450167433868</c:v>
                </c:pt>
                <c:pt idx="2601">
                  <c:v>0.24183083585512799</c:v>
                </c:pt>
                <c:pt idx="2602">
                  <c:v>0.17746326297785053</c:v>
                </c:pt>
                <c:pt idx="2603">
                  <c:v>0.55637285420390148</c:v>
                </c:pt>
                <c:pt idx="2604">
                  <c:v>-0.26172870536467219</c:v>
                </c:pt>
                <c:pt idx="2605">
                  <c:v>-0.31628850151801391</c:v>
                </c:pt>
                <c:pt idx="2606">
                  <c:v>-0.18848603280572362</c:v>
                </c:pt>
                <c:pt idx="2607">
                  <c:v>-0.25593736676121637</c:v>
                </c:pt>
                <c:pt idx="2608">
                  <c:v>-0.34130771572147278</c:v>
                </c:pt>
                <c:pt idx="2609">
                  <c:v>-9.9906229640978061E-2</c:v>
                </c:pt>
                <c:pt idx="2610">
                  <c:v>-0.15108095355804707</c:v>
                </c:pt>
                <c:pt idx="2611">
                  <c:v>-0.14662279355759367</c:v>
                </c:pt>
                <c:pt idx="2612">
                  <c:v>-0.11634736829497783</c:v>
                </c:pt>
                <c:pt idx="2613">
                  <c:v>-0.12664678969038778</c:v>
                </c:pt>
                <c:pt idx="2614">
                  <c:v>-0.104569566088486</c:v>
                </c:pt>
                <c:pt idx="2615">
                  <c:v>-0.24876342692741193</c:v>
                </c:pt>
                <c:pt idx="2616">
                  <c:v>9.6828018265715521E-2</c:v>
                </c:pt>
                <c:pt idx="2617">
                  <c:v>-0.2746302950695112</c:v>
                </c:pt>
                <c:pt idx="2618">
                  <c:v>-0.1090498109671989</c:v>
                </c:pt>
                <c:pt idx="2619">
                  <c:v>-4.9920788786850245E-2</c:v>
                </c:pt>
                <c:pt idx="2620">
                  <c:v>0.17572726224516222</c:v>
                </c:pt>
                <c:pt idx="2621">
                  <c:v>-0.138442204521394</c:v>
                </c:pt>
                <c:pt idx="2622">
                  <c:v>0.61382629165150915</c:v>
                </c:pt>
                <c:pt idx="2623">
                  <c:v>0.10670532246828124</c:v>
                </c:pt>
                <c:pt idx="2624">
                  <c:v>0.11040265727323417</c:v>
                </c:pt>
                <c:pt idx="2625">
                  <c:v>-5.1054699553265692E-2</c:v>
                </c:pt>
                <c:pt idx="2626">
                  <c:v>0.33095743731492711</c:v>
                </c:pt>
                <c:pt idx="2627">
                  <c:v>0.31380632778494899</c:v>
                </c:pt>
                <c:pt idx="2628">
                  <c:v>0.18498341943981034</c:v>
                </c:pt>
                <c:pt idx="2629">
                  <c:v>-8.2714847390863433E-2</c:v>
                </c:pt>
                <c:pt idx="2630">
                  <c:v>0.41859990477631781</c:v>
                </c:pt>
                <c:pt idx="2631">
                  <c:v>0.13192742746837016</c:v>
                </c:pt>
                <c:pt idx="2632">
                  <c:v>0.10442492526163694</c:v>
                </c:pt>
                <c:pt idx="2633">
                  <c:v>0.24780538558177856</c:v>
                </c:pt>
                <c:pt idx="2634">
                  <c:v>9.7880302977892963E-2</c:v>
                </c:pt>
                <c:pt idx="2635">
                  <c:v>0.22367103526269583</c:v>
                </c:pt>
                <c:pt idx="2636">
                  <c:v>0.68716911034960582</c:v>
                </c:pt>
                <c:pt idx="2637">
                  <c:v>0.48971223592695345</c:v>
                </c:pt>
                <c:pt idx="2638">
                  <c:v>0.43939905506577004</c:v>
                </c:pt>
                <c:pt idx="2639">
                  <c:v>4.9078088718457202E-3</c:v>
                </c:pt>
                <c:pt idx="2640">
                  <c:v>0.39259314024113756</c:v>
                </c:pt>
                <c:pt idx="2641">
                  <c:v>7.5437992036908597E-3</c:v>
                </c:pt>
                <c:pt idx="2642">
                  <c:v>0.52402032053465719</c:v>
                </c:pt>
                <c:pt idx="2643">
                  <c:v>7.4379768461363405E-2</c:v>
                </c:pt>
                <c:pt idx="2644">
                  <c:v>0.32528636484346896</c:v>
                </c:pt>
                <c:pt idx="2645">
                  <c:v>0.48137444031552956</c:v>
                </c:pt>
                <c:pt idx="2646">
                  <c:v>0.17722678556663096</c:v>
                </c:pt>
                <c:pt idx="2647">
                  <c:v>0.51912880990546695</c:v>
                </c:pt>
                <c:pt idx="2648">
                  <c:v>0.46036164236966659</c:v>
                </c:pt>
                <c:pt idx="2649">
                  <c:v>0.20015204453761593</c:v>
                </c:pt>
                <c:pt idx="2650">
                  <c:v>0.90091405822352311</c:v>
                </c:pt>
                <c:pt idx="2651">
                  <c:v>0.39150390918233358</c:v>
                </c:pt>
                <c:pt idx="2652">
                  <c:v>0.45443444762823804</c:v>
                </c:pt>
                <c:pt idx="2653">
                  <c:v>0.38472591082550078</c:v>
                </c:pt>
                <c:pt idx="2654">
                  <c:v>0.28718227677021479</c:v>
                </c:pt>
                <c:pt idx="2655">
                  <c:v>0.45138606268144699</c:v>
                </c:pt>
                <c:pt idx="2656">
                  <c:v>0.61936735595962134</c:v>
                </c:pt>
                <c:pt idx="2657">
                  <c:v>0.46552041250416121</c:v>
                </c:pt>
                <c:pt idx="2658">
                  <c:v>0.59093182362419672</c:v>
                </c:pt>
                <c:pt idx="2659">
                  <c:v>0.23089591418335997</c:v>
                </c:pt>
                <c:pt idx="2660">
                  <c:v>0.64014549489969097</c:v>
                </c:pt>
                <c:pt idx="2661">
                  <c:v>0.1124322620192908</c:v>
                </c:pt>
                <c:pt idx="2662">
                  <c:v>0.37459364399980988</c:v>
                </c:pt>
                <c:pt idx="2663">
                  <c:v>0.19939357392054768</c:v>
                </c:pt>
                <c:pt idx="2664">
                  <c:v>0.48486624887874585</c:v>
                </c:pt>
                <c:pt idx="2665">
                  <c:v>0.76181658510821038</c:v>
                </c:pt>
                <c:pt idx="2666">
                  <c:v>-0.12102718735984563</c:v>
                </c:pt>
                <c:pt idx="2667">
                  <c:v>0.46343847049845621</c:v>
                </c:pt>
                <c:pt idx="2668">
                  <c:v>0.92241178728670326</c:v>
                </c:pt>
                <c:pt idx="2669">
                  <c:v>0.55623347436952741</c:v>
                </c:pt>
                <c:pt idx="2670">
                  <c:v>1.2758031572698947</c:v>
                </c:pt>
                <c:pt idx="2671">
                  <c:v>0.491411385025875</c:v>
                </c:pt>
                <c:pt idx="2672">
                  <c:v>0.46641207790346639</c:v>
                </c:pt>
                <c:pt idx="2673">
                  <c:v>0.48112574429376442</c:v>
                </c:pt>
                <c:pt idx="2674">
                  <c:v>1.0200326348602573</c:v>
                </c:pt>
                <c:pt idx="2675">
                  <c:v>0.85742594065982836</c:v>
                </c:pt>
                <c:pt idx="2676">
                  <c:v>1.017582898486824</c:v>
                </c:pt>
                <c:pt idx="2677">
                  <c:v>1.6035389585459803</c:v>
                </c:pt>
                <c:pt idx="2678">
                  <c:v>0.92754575796489824</c:v>
                </c:pt>
                <c:pt idx="2679">
                  <c:v>0.80784659111454715</c:v>
                </c:pt>
                <c:pt idx="2680">
                  <c:v>0.53123690295684423</c:v>
                </c:pt>
                <c:pt idx="2681">
                  <c:v>0.30388536965754165</c:v>
                </c:pt>
                <c:pt idx="2682">
                  <c:v>0.48216045860853818</c:v>
                </c:pt>
                <c:pt idx="2683">
                  <c:v>0.72786424471782407</c:v>
                </c:pt>
                <c:pt idx="2684">
                  <c:v>0.70112447468247963</c:v>
                </c:pt>
                <c:pt idx="2685">
                  <c:v>0.47241991124823413</c:v>
                </c:pt>
                <c:pt idx="2686">
                  <c:v>0.35462024129688796</c:v>
                </c:pt>
                <c:pt idx="2687">
                  <c:v>0.5844340201115461</c:v>
                </c:pt>
                <c:pt idx="2688">
                  <c:v>0.28000577025970586</c:v>
                </c:pt>
                <c:pt idx="2689">
                  <c:v>0.44961040498684435</c:v>
                </c:pt>
                <c:pt idx="2690">
                  <c:v>0.22719833724613725</c:v>
                </c:pt>
                <c:pt idx="2691">
                  <c:v>0.41973121399832003</c:v>
                </c:pt>
                <c:pt idx="2692">
                  <c:v>0.33425180696006196</c:v>
                </c:pt>
                <c:pt idx="2693">
                  <c:v>0.30162687512401698</c:v>
                </c:pt>
                <c:pt idx="2694">
                  <c:v>0.84109138216047485</c:v>
                </c:pt>
                <c:pt idx="2695">
                  <c:v>0.20301807161885455</c:v>
                </c:pt>
                <c:pt idx="2696">
                  <c:v>0.55368906657866646</c:v>
                </c:pt>
                <c:pt idx="2697">
                  <c:v>0.66824099411487703</c:v>
                </c:pt>
                <c:pt idx="2698">
                  <c:v>0.52513929305479934</c:v>
                </c:pt>
                <c:pt idx="2699">
                  <c:v>0.54705632346836452</c:v>
                </c:pt>
                <c:pt idx="2700">
                  <c:v>0.71926031197956375</c:v>
                </c:pt>
                <c:pt idx="2701">
                  <c:v>0.41484012853310048</c:v>
                </c:pt>
                <c:pt idx="2702">
                  <c:v>0.6928281407692527</c:v>
                </c:pt>
                <c:pt idx="2703">
                  <c:v>0.99552870331552912</c:v>
                </c:pt>
                <c:pt idx="2704">
                  <c:v>1.008999674575739</c:v>
                </c:pt>
                <c:pt idx="2705">
                  <c:v>0.52779936142038908</c:v>
                </c:pt>
                <c:pt idx="2706">
                  <c:v>0.92510257673961149</c:v>
                </c:pt>
                <c:pt idx="2707">
                  <c:v>0.31516060215850406</c:v>
                </c:pt>
                <c:pt idx="2708">
                  <c:v>0.53495642173874147</c:v>
                </c:pt>
                <c:pt idx="2709">
                  <c:v>0.42980161657052429</c:v>
                </c:pt>
                <c:pt idx="2710">
                  <c:v>0.75835255015225256</c:v>
                </c:pt>
                <c:pt idx="2711">
                  <c:v>0.70417646864872063</c:v>
                </c:pt>
                <c:pt idx="2712">
                  <c:v>0.61800493747776741</c:v>
                </c:pt>
                <c:pt idx="2713">
                  <c:v>0.42171308785521333</c:v>
                </c:pt>
                <c:pt idx="2714">
                  <c:v>0.2738238998152176</c:v>
                </c:pt>
                <c:pt idx="2715">
                  <c:v>0.24723041189398387</c:v>
                </c:pt>
                <c:pt idx="2716">
                  <c:v>0.84251730843601935</c:v>
                </c:pt>
                <c:pt idx="2717">
                  <c:v>0.67293539104886779</c:v>
                </c:pt>
                <c:pt idx="2718">
                  <c:v>0.80260291957413576</c:v>
                </c:pt>
                <c:pt idx="2719">
                  <c:v>0.43097436256925858</c:v>
                </c:pt>
                <c:pt idx="2720">
                  <c:v>0.69347478903313275</c:v>
                </c:pt>
                <c:pt idx="2721">
                  <c:v>0.82670115679999157</c:v>
                </c:pt>
                <c:pt idx="2722">
                  <c:v>1.0142928726093459</c:v>
                </c:pt>
                <c:pt idx="2723">
                  <c:v>0.4223923894602466</c:v>
                </c:pt>
                <c:pt idx="2724">
                  <c:v>0.87114242764827488</c:v>
                </c:pt>
                <c:pt idx="2725">
                  <c:v>0.78879327492545892</c:v>
                </c:pt>
                <c:pt idx="2726">
                  <c:v>0.80832227760665454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4-5420-462C-9271-2E58AF1034F4}"/>
            </c:ext>
          </c:extLst>
        </c:ser>
        <c:ser>
          <c:idx val="5"/>
          <c:order val="5"/>
          <c:tx>
            <c:strRef>
              <c:f>Sheet1!$AJ$1</c:f>
              <c:strCache>
                <c:ptCount val="1"/>
                <c:pt idx="0">
                  <c:v>%obs/ft CO2 15PSIg</c:v>
                </c:pt>
              </c:strCache>
            </c:strRef>
          </c:tx>
          <c:spPr>
            <a:ln w="28575">
              <a:noFill/>
            </a:ln>
          </c:spPr>
          <c:marker>
            <c:symbol val="none"/>
          </c:marker>
          <c:trendline>
            <c:spPr>
              <a:ln w="19050">
                <a:solidFill>
                  <a:srgbClr val="00B050"/>
                </a:solidFill>
              </a:ln>
            </c:spPr>
            <c:trendlineType val="movingAvg"/>
            <c:period val="60"/>
            <c:dispRSqr val="0"/>
            <c:dispEq val="0"/>
          </c:trendline>
          <c:xVal>
            <c:numRef>
              <c:f>Sheet1!$A$2:$A$8266</c:f>
              <c:numCache>
                <c:formatCode>General</c:formatCode>
                <c:ptCount val="826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  <c:pt idx="2367">
                  <c:v>2368</c:v>
                </c:pt>
                <c:pt idx="2368">
                  <c:v>2369</c:v>
                </c:pt>
                <c:pt idx="2369">
                  <c:v>2370</c:v>
                </c:pt>
                <c:pt idx="2370">
                  <c:v>2371</c:v>
                </c:pt>
                <c:pt idx="2371">
                  <c:v>2372</c:v>
                </c:pt>
                <c:pt idx="2372">
                  <c:v>2373</c:v>
                </c:pt>
                <c:pt idx="2373">
                  <c:v>2374</c:v>
                </c:pt>
                <c:pt idx="2374">
                  <c:v>2375</c:v>
                </c:pt>
                <c:pt idx="2375">
                  <c:v>2376</c:v>
                </c:pt>
                <c:pt idx="2376">
                  <c:v>2377</c:v>
                </c:pt>
                <c:pt idx="2377">
                  <c:v>2378</c:v>
                </c:pt>
                <c:pt idx="2378">
                  <c:v>2379</c:v>
                </c:pt>
                <c:pt idx="2379">
                  <c:v>2380</c:v>
                </c:pt>
                <c:pt idx="2380">
                  <c:v>2381</c:v>
                </c:pt>
                <c:pt idx="2381">
                  <c:v>2382</c:v>
                </c:pt>
                <c:pt idx="2382">
                  <c:v>2383</c:v>
                </c:pt>
                <c:pt idx="2383">
                  <c:v>2384</c:v>
                </c:pt>
                <c:pt idx="2384">
                  <c:v>2385</c:v>
                </c:pt>
                <c:pt idx="2385">
                  <c:v>2386</c:v>
                </c:pt>
                <c:pt idx="2386">
                  <c:v>2387</c:v>
                </c:pt>
                <c:pt idx="2387">
                  <c:v>2388</c:v>
                </c:pt>
                <c:pt idx="2388">
                  <c:v>2389</c:v>
                </c:pt>
                <c:pt idx="2389">
                  <c:v>2390</c:v>
                </c:pt>
                <c:pt idx="2390">
                  <c:v>2391</c:v>
                </c:pt>
                <c:pt idx="2391">
                  <c:v>2392</c:v>
                </c:pt>
                <c:pt idx="2392">
                  <c:v>2393</c:v>
                </c:pt>
                <c:pt idx="2393">
                  <c:v>2394</c:v>
                </c:pt>
                <c:pt idx="2394">
                  <c:v>2395</c:v>
                </c:pt>
                <c:pt idx="2395">
                  <c:v>2396</c:v>
                </c:pt>
                <c:pt idx="2396">
                  <c:v>2397</c:v>
                </c:pt>
                <c:pt idx="2397">
                  <c:v>2398</c:v>
                </c:pt>
                <c:pt idx="2398">
                  <c:v>2399</c:v>
                </c:pt>
                <c:pt idx="2399">
                  <c:v>2400</c:v>
                </c:pt>
                <c:pt idx="2400">
                  <c:v>2401</c:v>
                </c:pt>
                <c:pt idx="2401">
                  <c:v>2402</c:v>
                </c:pt>
                <c:pt idx="2402">
                  <c:v>2403</c:v>
                </c:pt>
                <c:pt idx="2403">
                  <c:v>2404</c:v>
                </c:pt>
                <c:pt idx="2404">
                  <c:v>2405</c:v>
                </c:pt>
                <c:pt idx="2405">
                  <c:v>2406</c:v>
                </c:pt>
                <c:pt idx="2406">
                  <c:v>2407</c:v>
                </c:pt>
                <c:pt idx="2407">
                  <c:v>2408</c:v>
                </c:pt>
                <c:pt idx="2408">
                  <c:v>2409</c:v>
                </c:pt>
                <c:pt idx="2409">
                  <c:v>2410</c:v>
                </c:pt>
                <c:pt idx="2410">
                  <c:v>2411</c:v>
                </c:pt>
                <c:pt idx="2411">
                  <c:v>2412</c:v>
                </c:pt>
                <c:pt idx="2412">
                  <c:v>2413</c:v>
                </c:pt>
                <c:pt idx="2413">
                  <c:v>2414</c:v>
                </c:pt>
                <c:pt idx="2414">
                  <c:v>2415</c:v>
                </c:pt>
                <c:pt idx="2415">
                  <c:v>2416</c:v>
                </c:pt>
                <c:pt idx="2416">
                  <c:v>2417</c:v>
                </c:pt>
                <c:pt idx="2417">
                  <c:v>2418</c:v>
                </c:pt>
                <c:pt idx="2418">
                  <c:v>2419</c:v>
                </c:pt>
                <c:pt idx="2419">
                  <c:v>2420</c:v>
                </c:pt>
                <c:pt idx="2420">
                  <c:v>2421</c:v>
                </c:pt>
                <c:pt idx="2421">
                  <c:v>2422</c:v>
                </c:pt>
                <c:pt idx="2422">
                  <c:v>2423</c:v>
                </c:pt>
                <c:pt idx="2423">
                  <c:v>2424</c:v>
                </c:pt>
                <c:pt idx="2424">
                  <c:v>2425</c:v>
                </c:pt>
                <c:pt idx="2425">
                  <c:v>2426</c:v>
                </c:pt>
                <c:pt idx="2426">
                  <c:v>2427</c:v>
                </c:pt>
                <c:pt idx="2427">
                  <c:v>2428</c:v>
                </c:pt>
                <c:pt idx="2428">
                  <c:v>2429</c:v>
                </c:pt>
                <c:pt idx="2429">
                  <c:v>2430</c:v>
                </c:pt>
                <c:pt idx="2430">
                  <c:v>2431</c:v>
                </c:pt>
                <c:pt idx="2431">
                  <c:v>2432</c:v>
                </c:pt>
                <c:pt idx="2432">
                  <c:v>2433</c:v>
                </c:pt>
                <c:pt idx="2433">
                  <c:v>2434</c:v>
                </c:pt>
                <c:pt idx="2434">
                  <c:v>2435</c:v>
                </c:pt>
                <c:pt idx="2435">
                  <c:v>2436</c:v>
                </c:pt>
                <c:pt idx="2436">
                  <c:v>2437</c:v>
                </c:pt>
                <c:pt idx="2437">
                  <c:v>2438</c:v>
                </c:pt>
                <c:pt idx="2438">
                  <c:v>2439</c:v>
                </c:pt>
                <c:pt idx="2439">
                  <c:v>2440</c:v>
                </c:pt>
                <c:pt idx="2440">
                  <c:v>2441</c:v>
                </c:pt>
                <c:pt idx="2441">
                  <c:v>2442</c:v>
                </c:pt>
                <c:pt idx="2442">
                  <c:v>2443</c:v>
                </c:pt>
                <c:pt idx="2443">
                  <c:v>2444</c:v>
                </c:pt>
                <c:pt idx="2444">
                  <c:v>2445</c:v>
                </c:pt>
                <c:pt idx="2445">
                  <c:v>2446</c:v>
                </c:pt>
                <c:pt idx="2446">
                  <c:v>2447</c:v>
                </c:pt>
                <c:pt idx="2447">
                  <c:v>2448</c:v>
                </c:pt>
                <c:pt idx="2448">
                  <c:v>2449</c:v>
                </c:pt>
                <c:pt idx="2449">
                  <c:v>2450</c:v>
                </c:pt>
                <c:pt idx="2450">
                  <c:v>2451</c:v>
                </c:pt>
                <c:pt idx="2451">
                  <c:v>2452</c:v>
                </c:pt>
                <c:pt idx="2452">
                  <c:v>2453</c:v>
                </c:pt>
                <c:pt idx="2453">
                  <c:v>2454</c:v>
                </c:pt>
                <c:pt idx="2454">
                  <c:v>2455</c:v>
                </c:pt>
                <c:pt idx="2455">
                  <c:v>2456</c:v>
                </c:pt>
                <c:pt idx="2456">
                  <c:v>2457</c:v>
                </c:pt>
                <c:pt idx="2457">
                  <c:v>2458</c:v>
                </c:pt>
                <c:pt idx="2458">
                  <c:v>2459</c:v>
                </c:pt>
                <c:pt idx="2459">
                  <c:v>2460</c:v>
                </c:pt>
                <c:pt idx="2460">
                  <c:v>2461</c:v>
                </c:pt>
                <c:pt idx="2461">
                  <c:v>2462</c:v>
                </c:pt>
                <c:pt idx="2462">
                  <c:v>2463</c:v>
                </c:pt>
                <c:pt idx="2463">
                  <c:v>2464</c:v>
                </c:pt>
                <c:pt idx="2464">
                  <c:v>2465</c:v>
                </c:pt>
                <c:pt idx="2465">
                  <c:v>2466</c:v>
                </c:pt>
                <c:pt idx="2466">
                  <c:v>2467</c:v>
                </c:pt>
                <c:pt idx="2467">
                  <c:v>2468</c:v>
                </c:pt>
                <c:pt idx="2468">
                  <c:v>2469</c:v>
                </c:pt>
                <c:pt idx="2469">
                  <c:v>2470</c:v>
                </c:pt>
                <c:pt idx="2470">
                  <c:v>2471</c:v>
                </c:pt>
                <c:pt idx="2471">
                  <c:v>2472</c:v>
                </c:pt>
                <c:pt idx="2472">
                  <c:v>2473</c:v>
                </c:pt>
                <c:pt idx="2473">
                  <c:v>2474</c:v>
                </c:pt>
                <c:pt idx="2474">
                  <c:v>2475</c:v>
                </c:pt>
                <c:pt idx="2475">
                  <c:v>2476</c:v>
                </c:pt>
                <c:pt idx="2476">
                  <c:v>2477</c:v>
                </c:pt>
                <c:pt idx="2477">
                  <c:v>2478</c:v>
                </c:pt>
                <c:pt idx="2478">
                  <c:v>2479</c:v>
                </c:pt>
                <c:pt idx="2479">
                  <c:v>2480</c:v>
                </c:pt>
                <c:pt idx="2480">
                  <c:v>2481</c:v>
                </c:pt>
                <c:pt idx="2481">
                  <c:v>2482</c:v>
                </c:pt>
                <c:pt idx="2482">
                  <c:v>2483</c:v>
                </c:pt>
                <c:pt idx="2483">
                  <c:v>2484</c:v>
                </c:pt>
                <c:pt idx="2484">
                  <c:v>2485</c:v>
                </c:pt>
                <c:pt idx="2485">
                  <c:v>2486</c:v>
                </c:pt>
                <c:pt idx="2486">
                  <c:v>2487</c:v>
                </c:pt>
                <c:pt idx="2487">
                  <c:v>2488</c:v>
                </c:pt>
                <c:pt idx="2488">
                  <c:v>2489</c:v>
                </c:pt>
                <c:pt idx="2489">
                  <c:v>2490</c:v>
                </c:pt>
                <c:pt idx="2490">
                  <c:v>2491</c:v>
                </c:pt>
                <c:pt idx="2491">
                  <c:v>2492</c:v>
                </c:pt>
                <c:pt idx="2492">
                  <c:v>2493</c:v>
                </c:pt>
                <c:pt idx="2493">
                  <c:v>2494</c:v>
                </c:pt>
                <c:pt idx="2494">
                  <c:v>2495</c:v>
                </c:pt>
                <c:pt idx="2495">
                  <c:v>2496</c:v>
                </c:pt>
                <c:pt idx="2496">
                  <c:v>2497</c:v>
                </c:pt>
                <c:pt idx="2497">
                  <c:v>2498</c:v>
                </c:pt>
                <c:pt idx="2498">
                  <c:v>2499</c:v>
                </c:pt>
                <c:pt idx="2499">
                  <c:v>2500</c:v>
                </c:pt>
                <c:pt idx="2500">
                  <c:v>2501</c:v>
                </c:pt>
                <c:pt idx="2501">
                  <c:v>2502</c:v>
                </c:pt>
                <c:pt idx="2502">
                  <c:v>2503</c:v>
                </c:pt>
                <c:pt idx="2503">
                  <c:v>2504</c:v>
                </c:pt>
                <c:pt idx="2504">
                  <c:v>2505</c:v>
                </c:pt>
                <c:pt idx="2505">
                  <c:v>2506</c:v>
                </c:pt>
                <c:pt idx="2506">
                  <c:v>2507</c:v>
                </c:pt>
                <c:pt idx="2507">
                  <c:v>2508</c:v>
                </c:pt>
                <c:pt idx="2508">
                  <c:v>2509</c:v>
                </c:pt>
                <c:pt idx="2509">
                  <c:v>2510</c:v>
                </c:pt>
                <c:pt idx="2510">
                  <c:v>2511</c:v>
                </c:pt>
                <c:pt idx="2511">
                  <c:v>2512</c:v>
                </c:pt>
                <c:pt idx="2512">
                  <c:v>2513</c:v>
                </c:pt>
                <c:pt idx="2513">
                  <c:v>2514</c:v>
                </c:pt>
                <c:pt idx="2514">
                  <c:v>2515</c:v>
                </c:pt>
                <c:pt idx="2515">
                  <c:v>2516</c:v>
                </c:pt>
                <c:pt idx="2516">
                  <c:v>2517</c:v>
                </c:pt>
                <c:pt idx="2517">
                  <c:v>2518</c:v>
                </c:pt>
                <c:pt idx="2518">
                  <c:v>2519</c:v>
                </c:pt>
                <c:pt idx="2519">
                  <c:v>2520</c:v>
                </c:pt>
                <c:pt idx="2520">
                  <c:v>2521</c:v>
                </c:pt>
                <c:pt idx="2521">
                  <c:v>2522</c:v>
                </c:pt>
                <c:pt idx="2522">
                  <c:v>2523</c:v>
                </c:pt>
                <c:pt idx="2523">
                  <c:v>2524</c:v>
                </c:pt>
                <c:pt idx="2524">
                  <c:v>2525</c:v>
                </c:pt>
                <c:pt idx="2525">
                  <c:v>2526</c:v>
                </c:pt>
                <c:pt idx="2526">
                  <c:v>2527</c:v>
                </c:pt>
                <c:pt idx="2527">
                  <c:v>2528</c:v>
                </c:pt>
                <c:pt idx="2528">
                  <c:v>2529</c:v>
                </c:pt>
                <c:pt idx="2529">
                  <c:v>2530</c:v>
                </c:pt>
                <c:pt idx="2530">
                  <c:v>2531</c:v>
                </c:pt>
                <c:pt idx="2531">
                  <c:v>2532</c:v>
                </c:pt>
                <c:pt idx="2532">
                  <c:v>2533</c:v>
                </c:pt>
                <c:pt idx="2533">
                  <c:v>2534</c:v>
                </c:pt>
                <c:pt idx="2534">
                  <c:v>2535</c:v>
                </c:pt>
                <c:pt idx="2535">
                  <c:v>2536</c:v>
                </c:pt>
                <c:pt idx="2536">
                  <c:v>2537</c:v>
                </c:pt>
                <c:pt idx="2537">
                  <c:v>2538</c:v>
                </c:pt>
                <c:pt idx="2538">
                  <c:v>2539</c:v>
                </c:pt>
                <c:pt idx="2539">
                  <c:v>2540</c:v>
                </c:pt>
                <c:pt idx="2540">
                  <c:v>2541</c:v>
                </c:pt>
                <c:pt idx="2541">
                  <c:v>2542</c:v>
                </c:pt>
                <c:pt idx="2542">
                  <c:v>2543</c:v>
                </c:pt>
                <c:pt idx="2543">
                  <c:v>2544</c:v>
                </c:pt>
                <c:pt idx="2544">
                  <c:v>2545</c:v>
                </c:pt>
                <c:pt idx="2545">
                  <c:v>2546</c:v>
                </c:pt>
                <c:pt idx="2546">
                  <c:v>2547</c:v>
                </c:pt>
                <c:pt idx="2547">
                  <c:v>2548</c:v>
                </c:pt>
                <c:pt idx="2548">
                  <c:v>2549</c:v>
                </c:pt>
                <c:pt idx="2549">
                  <c:v>2550</c:v>
                </c:pt>
                <c:pt idx="2550">
                  <c:v>2551</c:v>
                </c:pt>
                <c:pt idx="2551">
                  <c:v>2552</c:v>
                </c:pt>
                <c:pt idx="2552">
                  <c:v>2553</c:v>
                </c:pt>
                <c:pt idx="2553">
                  <c:v>2554</c:v>
                </c:pt>
                <c:pt idx="2554">
                  <c:v>2555</c:v>
                </c:pt>
                <c:pt idx="2555">
                  <c:v>2556</c:v>
                </c:pt>
                <c:pt idx="2556">
                  <c:v>2557</c:v>
                </c:pt>
                <c:pt idx="2557">
                  <c:v>2558</c:v>
                </c:pt>
                <c:pt idx="2558">
                  <c:v>2559</c:v>
                </c:pt>
                <c:pt idx="2559">
                  <c:v>2560</c:v>
                </c:pt>
                <c:pt idx="2560">
                  <c:v>2561</c:v>
                </c:pt>
                <c:pt idx="2561">
                  <c:v>2562</c:v>
                </c:pt>
                <c:pt idx="2562">
                  <c:v>2563</c:v>
                </c:pt>
                <c:pt idx="2563">
                  <c:v>2564</c:v>
                </c:pt>
                <c:pt idx="2564">
                  <c:v>2565</c:v>
                </c:pt>
                <c:pt idx="2565">
                  <c:v>2566</c:v>
                </c:pt>
                <c:pt idx="2566">
                  <c:v>2567</c:v>
                </c:pt>
                <c:pt idx="2567">
                  <c:v>2568</c:v>
                </c:pt>
                <c:pt idx="2568">
                  <c:v>2569</c:v>
                </c:pt>
                <c:pt idx="2569">
                  <c:v>2570</c:v>
                </c:pt>
                <c:pt idx="2570">
                  <c:v>2571</c:v>
                </c:pt>
                <c:pt idx="2571">
                  <c:v>2572</c:v>
                </c:pt>
                <c:pt idx="2572">
                  <c:v>2573</c:v>
                </c:pt>
                <c:pt idx="2573">
                  <c:v>2574</c:v>
                </c:pt>
                <c:pt idx="2574">
                  <c:v>2575</c:v>
                </c:pt>
                <c:pt idx="2575">
                  <c:v>2576</c:v>
                </c:pt>
                <c:pt idx="2576">
                  <c:v>2577</c:v>
                </c:pt>
                <c:pt idx="2577">
                  <c:v>2578</c:v>
                </c:pt>
                <c:pt idx="2578">
                  <c:v>2579</c:v>
                </c:pt>
                <c:pt idx="2579">
                  <c:v>2580</c:v>
                </c:pt>
                <c:pt idx="2580">
                  <c:v>2581</c:v>
                </c:pt>
                <c:pt idx="2581">
                  <c:v>2582</c:v>
                </c:pt>
                <c:pt idx="2582">
                  <c:v>2583</c:v>
                </c:pt>
                <c:pt idx="2583">
                  <c:v>2584</c:v>
                </c:pt>
                <c:pt idx="2584">
                  <c:v>2585</c:v>
                </c:pt>
                <c:pt idx="2585">
                  <c:v>2586</c:v>
                </c:pt>
                <c:pt idx="2586">
                  <c:v>2587</c:v>
                </c:pt>
                <c:pt idx="2587">
                  <c:v>2588</c:v>
                </c:pt>
                <c:pt idx="2588">
                  <c:v>2589</c:v>
                </c:pt>
                <c:pt idx="2589">
                  <c:v>2590</c:v>
                </c:pt>
                <c:pt idx="2590">
                  <c:v>2591</c:v>
                </c:pt>
                <c:pt idx="2591">
                  <c:v>2592</c:v>
                </c:pt>
                <c:pt idx="2592">
                  <c:v>2593</c:v>
                </c:pt>
                <c:pt idx="2593">
                  <c:v>2594</c:v>
                </c:pt>
                <c:pt idx="2594">
                  <c:v>2595</c:v>
                </c:pt>
                <c:pt idx="2595">
                  <c:v>2596</c:v>
                </c:pt>
                <c:pt idx="2596">
                  <c:v>2597</c:v>
                </c:pt>
                <c:pt idx="2597">
                  <c:v>2598</c:v>
                </c:pt>
                <c:pt idx="2598">
                  <c:v>2599</c:v>
                </c:pt>
                <c:pt idx="2599">
                  <c:v>2600</c:v>
                </c:pt>
                <c:pt idx="2600">
                  <c:v>2601</c:v>
                </c:pt>
                <c:pt idx="2601">
                  <c:v>2602</c:v>
                </c:pt>
                <c:pt idx="2602">
                  <c:v>2603</c:v>
                </c:pt>
                <c:pt idx="2603">
                  <c:v>2604</c:v>
                </c:pt>
                <c:pt idx="2604">
                  <c:v>2605</c:v>
                </c:pt>
                <c:pt idx="2605">
                  <c:v>2606</c:v>
                </c:pt>
                <c:pt idx="2606">
                  <c:v>2607</c:v>
                </c:pt>
                <c:pt idx="2607">
                  <c:v>2608</c:v>
                </c:pt>
                <c:pt idx="2608">
                  <c:v>2609</c:v>
                </c:pt>
                <c:pt idx="2609">
                  <c:v>2610</c:v>
                </c:pt>
                <c:pt idx="2610">
                  <c:v>2611</c:v>
                </c:pt>
                <c:pt idx="2611">
                  <c:v>2612</c:v>
                </c:pt>
                <c:pt idx="2612">
                  <c:v>2613</c:v>
                </c:pt>
                <c:pt idx="2613">
                  <c:v>2614</c:v>
                </c:pt>
                <c:pt idx="2614">
                  <c:v>2615</c:v>
                </c:pt>
                <c:pt idx="2615">
                  <c:v>2616</c:v>
                </c:pt>
                <c:pt idx="2616">
                  <c:v>2617</c:v>
                </c:pt>
                <c:pt idx="2617">
                  <c:v>2618</c:v>
                </c:pt>
                <c:pt idx="2618">
                  <c:v>2619</c:v>
                </c:pt>
                <c:pt idx="2619">
                  <c:v>2620</c:v>
                </c:pt>
                <c:pt idx="2620">
                  <c:v>2621</c:v>
                </c:pt>
                <c:pt idx="2621">
                  <c:v>2622</c:v>
                </c:pt>
                <c:pt idx="2622">
                  <c:v>2623</c:v>
                </c:pt>
                <c:pt idx="2623">
                  <c:v>2624</c:v>
                </c:pt>
                <c:pt idx="2624">
                  <c:v>2625</c:v>
                </c:pt>
                <c:pt idx="2625">
                  <c:v>2626</c:v>
                </c:pt>
                <c:pt idx="2626">
                  <c:v>2627</c:v>
                </c:pt>
                <c:pt idx="2627">
                  <c:v>2628</c:v>
                </c:pt>
                <c:pt idx="2628">
                  <c:v>2629</c:v>
                </c:pt>
                <c:pt idx="2629">
                  <c:v>2630</c:v>
                </c:pt>
                <c:pt idx="2630">
                  <c:v>2631</c:v>
                </c:pt>
                <c:pt idx="2631">
                  <c:v>2632</c:v>
                </c:pt>
                <c:pt idx="2632">
                  <c:v>2633</c:v>
                </c:pt>
                <c:pt idx="2633">
                  <c:v>2634</c:v>
                </c:pt>
                <c:pt idx="2634">
                  <c:v>2635</c:v>
                </c:pt>
                <c:pt idx="2635">
                  <c:v>2636</c:v>
                </c:pt>
                <c:pt idx="2636">
                  <c:v>2637</c:v>
                </c:pt>
                <c:pt idx="2637">
                  <c:v>2638</c:v>
                </c:pt>
                <c:pt idx="2638">
                  <c:v>2639</c:v>
                </c:pt>
                <c:pt idx="2639">
                  <c:v>2640</c:v>
                </c:pt>
                <c:pt idx="2640">
                  <c:v>2641</c:v>
                </c:pt>
                <c:pt idx="2641">
                  <c:v>2642</c:v>
                </c:pt>
                <c:pt idx="2642">
                  <c:v>2643</c:v>
                </c:pt>
                <c:pt idx="2643">
                  <c:v>2644</c:v>
                </c:pt>
                <c:pt idx="2644">
                  <c:v>2645</c:v>
                </c:pt>
                <c:pt idx="2645">
                  <c:v>2646</c:v>
                </c:pt>
                <c:pt idx="2646">
                  <c:v>2647</c:v>
                </c:pt>
                <c:pt idx="2647">
                  <c:v>2648</c:v>
                </c:pt>
                <c:pt idx="2648">
                  <c:v>2649</c:v>
                </c:pt>
                <c:pt idx="2649">
                  <c:v>2650</c:v>
                </c:pt>
                <c:pt idx="2650">
                  <c:v>2651</c:v>
                </c:pt>
                <c:pt idx="2651">
                  <c:v>2652</c:v>
                </c:pt>
                <c:pt idx="2652">
                  <c:v>2653</c:v>
                </c:pt>
                <c:pt idx="2653">
                  <c:v>2654</c:v>
                </c:pt>
                <c:pt idx="2654">
                  <c:v>2655</c:v>
                </c:pt>
                <c:pt idx="2655">
                  <c:v>2656</c:v>
                </c:pt>
                <c:pt idx="2656">
                  <c:v>2657</c:v>
                </c:pt>
                <c:pt idx="2657">
                  <c:v>2658</c:v>
                </c:pt>
                <c:pt idx="2658">
                  <c:v>2659</c:v>
                </c:pt>
                <c:pt idx="2659">
                  <c:v>2660</c:v>
                </c:pt>
                <c:pt idx="2660">
                  <c:v>2661</c:v>
                </c:pt>
                <c:pt idx="2661">
                  <c:v>2662</c:v>
                </c:pt>
                <c:pt idx="2662">
                  <c:v>2663</c:v>
                </c:pt>
                <c:pt idx="2663">
                  <c:v>2664</c:v>
                </c:pt>
                <c:pt idx="2664">
                  <c:v>2665</c:v>
                </c:pt>
                <c:pt idx="2665">
                  <c:v>2666</c:v>
                </c:pt>
                <c:pt idx="2666">
                  <c:v>2667</c:v>
                </c:pt>
                <c:pt idx="2667">
                  <c:v>2668</c:v>
                </c:pt>
                <c:pt idx="2668">
                  <c:v>2669</c:v>
                </c:pt>
                <c:pt idx="2669">
                  <c:v>2670</c:v>
                </c:pt>
                <c:pt idx="2670">
                  <c:v>2671</c:v>
                </c:pt>
                <c:pt idx="2671">
                  <c:v>2672</c:v>
                </c:pt>
                <c:pt idx="2672">
                  <c:v>2673</c:v>
                </c:pt>
                <c:pt idx="2673">
                  <c:v>2674</c:v>
                </c:pt>
                <c:pt idx="2674">
                  <c:v>2675</c:v>
                </c:pt>
                <c:pt idx="2675">
                  <c:v>2676</c:v>
                </c:pt>
                <c:pt idx="2676">
                  <c:v>2677</c:v>
                </c:pt>
                <c:pt idx="2677">
                  <c:v>2678</c:v>
                </c:pt>
                <c:pt idx="2678">
                  <c:v>2679</c:v>
                </c:pt>
                <c:pt idx="2679">
                  <c:v>2680</c:v>
                </c:pt>
                <c:pt idx="2680">
                  <c:v>2681</c:v>
                </c:pt>
                <c:pt idx="2681">
                  <c:v>2682</c:v>
                </c:pt>
                <c:pt idx="2682">
                  <c:v>2683</c:v>
                </c:pt>
                <c:pt idx="2683">
                  <c:v>2684</c:v>
                </c:pt>
                <c:pt idx="2684">
                  <c:v>2685</c:v>
                </c:pt>
                <c:pt idx="2685">
                  <c:v>2686</c:v>
                </c:pt>
                <c:pt idx="2686">
                  <c:v>2687</c:v>
                </c:pt>
                <c:pt idx="2687">
                  <c:v>2688</c:v>
                </c:pt>
                <c:pt idx="2688">
                  <c:v>2689</c:v>
                </c:pt>
                <c:pt idx="2689">
                  <c:v>2690</c:v>
                </c:pt>
                <c:pt idx="2690">
                  <c:v>2691</c:v>
                </c:pt>
                <c:pt idx="2691">
                  <c:v>2692</c:v>
                </c:pt>
                <c:pt idx="2692">
                  <c:v>2693</c:v>
                </c:pt>
                <c:pt idx="2693">
                  <c:v>2694</c:v>
                </c:pt>
                <c:pt idx="2694">
                  <c:v>2695</c:v>
                </c:pt>
                <c:pt idx="2695">
                  <c:v>2696</c:v>
                </c:pt>
                <c:pt idx="2696">
                  <c:v>2697</c:v>
                </c:pt>
                <c:pt idx="2697">
                  <c:v>2698</c:v>
                </c:pt>
                <c:pt idx="2698">
                  <c:v>2699</c:v>
                </c:pt>
                <c:pt idx="2699">
                  <c:v>2700</c:v>
                </c:pt>
                <c:pt idx="2700">
                  <c:v>2701</c:v>
                </c:pt>
                <c:pt idx="2701">
                  <c:v>2702</c:v>
                </c:pt>
                <c:pt idx="2702">
                  <c:v>2703</c:v>
                </c:pt>
                <c:pt idx="2703">
                  <c:v>2704</c:v>
                </c:pt>
                <c:pt idx="2704">
                  <c:v>2705</c:v>
                </c:pt>
                <c:pt idx="2705">
                  <c:v>2706</c:v>
                </c:pt>
                <c:pt idx="2706">
                  <c:v>2707</c:v>
                </c:pt>
                <c:pt idx="2707">
                  <c:v>2708</c:v>
                </c:pt>
                <c:pt idx="2708">
                  <c:v>2709</c:v>
                </c:pt>
                <c:pt idx="2709">
                  <c:v>2710</c:v>
                </c:pt>
                <c:pt idx="2710">
                  <c:v>2711</c:v>
                </c:pt>
                <c:pt idx="2711">
                  <c:v>2712</c:v>
                </c:pt>
                <c:pt idx="2712">
                  <c:v>2713</c:v>
                </c:pt>
                <c:pt idx="2713">
                  <c:v>2714</c:v>
                </c:pt>
                <c:pt idx="2714">
                  <c:v>2715</c:v>
                </c:pt>
                <c:pt idx="2715">
                  <c:v>2716</c:v>
                </c:pt>
                <c:pt idx="2716">
                  <c:v>2717</c:v>
                </c:pt>
                <c:pt idx="2717">
                  <c:v>2718</c:v>
                </c:pt>
                <c:pt idx="2718">
                  <c:v>2719</c:v>
                </c:pt>
                <c:pt idx="2719">
                  <c:v>2720</c:v>
                </c:pt>
                <c:pt idx="2720">
                  <c:v>2721</c:v>
                </c:pt>
                <c:pt idx="2721">
                  <c:v>2722</c:v>
                </c:pt>
                <c:pt idx="2722">
                  <c:v>2723</c:v>
                </c:pt>
                <c:pt idx="2723">
                  <c:v>2724</c:v>
                </c:pt>
                <c:pt idx="2724">
                  <c:v>2725</c:v>
                </c:pt>
                <c:pt idx="2725">
                  <c:v>2726</c:v>
                </c:pt>
                <c:pt idx="2726">
                  <c:v>2727</c:v>
                </c:pt>
                <c:pt idx="2727">
                  <c:v>2728</c:v>
                </c:pt>
                <c:pt idx="2728">
                  <c:v>2729</c:v>
                </c:pt>
                <c:pt idx="2729">
                  <c:v>2730</c:v>
                </c:pt>
                <c:pt idx="2730">
                  <c:v>2731</c:v>
                </c:pt>
                <c:pt idx="2731">
                  <c:v>2732</c:v>
                </c:pt>
                <c:pt idx="2732">
                  <c:v>2733</c:v>
                </c:pt>
                <c:pt idx="2733">
                  <c:v>2734</c:v>
                </c:pt>
                <c:pt idx="2734">
                  <c:v>2735</c:v>
                </c:pt>
                <c:pt idx="2735">
                  <c:v>2736</c:v>
                </c:pt>
                <c:pt idx="2736">
                  <c:v>2737</c:v>
                </c:pt>
                <c:pt idx="2737">
                  <c:v>2738</c:v>
                </c:pt>
                <c:pt idx="2738">
                  <c:v>2739</c:v>
                </c:pt>
                <c:pt idx="2739">
                  <c:v>2740</c:v>
                </c:pt>
                <c:pt idx="2740">
                  <c:v>2741</c:v>
                </c:pt>
                <c:pt idx="2741">
                  <c:v>2742</c:v>
                </c:pt>
                <c:pt idx="2742">
                  <c:v>2743</c:v>
                </c:pt>
                <c:pt idx="2743">
                  <c:v>2744</c:v>
                </c:pt>
                <c:pt idx="2744">
                  <c:v>2745</c:v>
                </c:pt>
                <c:pt idx="2745">
                  <c:v>2746</c:v>
                </c:pt>
                <c:pt idx="2746">
                  <c:v>2747</c:v>
                </c:pt>
                <c:pt idx="2747">
                  <c:v>2748</c:v>
                </c:pt>
                <c:pt idx="2748">
                  <c:v>2749</c:v>
                </c:pt>
                <c:pt idx="2749">
                  <c:v>2750</c:v>
                </c:pt>
                <c:pt idx="2750">
                  <c:v>2751</c:v>
                </c:pt>
                <c:pt idx="2751">
                  <c:v>2752</c:v>
                </c:pt>
                <c:pt idx="2752">
                  <c:v>2753</c:v>
                </c:pt>
                <c:pt idx="2753">
                  <c:v>2754</c:v>
                </c:pt>
                <c:pt idx="2754">
                  <c:v>2755</c:v>
                </c:pt>
                <c:pt idx="2755">
                  <c:v>2756</c:v>
                </c:pt>
                <c:pt idx="2756">
                  <c:v>2757</c:v>
                </c:pt>
                <c:pt idx="2757">
                  <c:v>2758</c:v>
                </c:pt>
                <c:pt idx="2758">
                  <c:v>2759</c:v>
                </c:pt>
                <c:pt idx="2759">
                  <c:v>2760</c:v>
                </c:pt>
                <c:pt idx="2760">
                  <c:v>2761</c:v>
                </c:pt>
                <c:pt idx="2761">
                  <c:v>2762</c:v>
                </c:pt>
                <c:pt idx="2762">
                  <c:v>2763</c:v>
                </c:pt>
                <c:pt idx="2763">
                  <c:v>2764</c:v>
                </c:pt>
                <c:pt idx="2764">
                  <c:v>2765</c:v>
                </c:pt>
                <c:pt idx="2765">
                  <c:v>2766</c:v>
                </c:pt>
                <c:pt idx="2766">
                  <c:v>2767</c:v>
                </c:pt>
                <c:pt idx="2767">
                  <c:v>2768</c:v>
                </c:pt>
                <c:pt idx="2768">
                  <c:v>2769</c:v>
                </c:pt>
                <c:pt idx="2769">
                  <c:v>2770</c:v>
                </c:pt>
                <c:pt idx="2770">
                  <c:v>2771</c:v>
                </c:pt>
                <c:pt idx="2771">
                  <c:v>2772</c:v>
                </c:pt>
                <c:pt idx="2772">
                  <c:v>2773</c:v>
                </c:pt>
                <c:pt idx="2773">
                  <c:v>2774</c:v>
                </c:pt>
                <c:pt idx="2774">
                  <c:v>2775</c:v>
                </c:pt>
                <c:pt idx="2775">
                  <c:v>2776</c:v>
                </c:pt>
                <c:pt idx="2776">
                  <c:v>2777</c:v>
                </c:pt>
                <c:pt idx="2777">
                  <c:v>2778</c:v>
                </c:pt>
                <c:pt idx="2778">
                  <c:v>2779</c:v>
                </c:pt>
                <c:pt idx="2779">
                  <c:v>2780</c:v>
                </c:pt>
                <c:pt idx="2780">
                  <c:v>2781</c:v>
                </c:pt>
                <c:pt idx="2781">
                  <c:v>2782</c:v>
                </c:pt>
                <c:pt idx="2782">
                  <c:v>2783</c:v>
                </c:pt>
                <c:pt idx="2783">
                  <c:v>2784</c:v>
                </c:pt>
                <c:pt idx="2784">
                  <c:v>2785</c:v>
                </c:pt>
                <c:pt idx="2785">
                  <c:v>2786</c:v>
                </c:pt>
                <c:pt idx="2786">
                  <c:v>2787</c:v>
                </c:pt>
                <c:pt idx="2787">
                  <c:v>2788</c:v>
                </c:pt>
                <c:pt idx="2788">
                  <c:v>2789</c:v>
                </c:pt>
                <c:pt idx="2789">
                  <c:v>2790</c:v>
                </c:pt>
                <c:pt idx="2790">
                  <c:v>2791</c:v>
                </c:pt>
                <c:pt idx="2791">
                  <c:v>2792</c:v>
                </c:pt>
                <c:pt idx="2792">
                  <c:v>2793</c:v>
                </c:pt>
                <c:pt idx="2793">
                  <c:v>2794</c:v>
                </c:pt>
                <c:pt idx="2794">
                  <c:v>2795</c:v>
                </c:pt>
                <c:pt idx="2795">
                  <c:v>2796</c:v>
                </c:pt>
                <c:pt idx="2796">
                  <c:v>2797</c:v>
                </c:pt>
                <c:pt idx="2797">
                  <c:v>2798</c:v>
                </c:pt>
                <c:pt idx="2798">
                  <c:v>2799</c:v>
                </c:pt>
                <c:pt idx="2799">
                  <c:v>2800</c:v>
                </c:pt>
                <c:pt idx="2800">
                  <c:v>2801</c:v>
                </c:pt>
                <c:pt idx="2801">
                  <c:v>2802</c:v>
                </c:pt>
                <c:pt idx="2802">
                  <c:v>2803</c:v>
                </c:pt>
                <c:pt idx="2803">
                  <c:v>2804</c:v>
                </c:pt>
                <c:pt idx="2804">
                  <c:v>2805</c:v>
                </c:pt>
                <c:pt idx="2805">
                  <c:v>2806</c:v>
                </c:pt>
                <c:pt idx="2806">
                  <c:v>2807</c:v>
                </c:pt>
                <c:pt idx="2807">
                  <c:v>2808</c:v>
                </c:pt>
                <c:pt idx="2808">
                  <c:v>2809</c:v>
                </c:pt>
                <c:pt idx="2809">
                  <c:v>2810</c:v>
                </c:pt>
                <c:pt idx="2810">
                  <c:v>2811</c:v>
                </c:pt>
                <c:pt idx="2811">
                  <c:v>2812</c:v>
                </c:pt>
                <c:pt idx="2812">
                  <c:v>2813</c:v>
                </c:pt>
                <c:pt idx="2813">
                  <c:v>2814</c:v>
                </c:pt>
                <c:pt idx="2814">
                  <c:v>2815</c:v>
                </c:pt>
                <c:pt idx="2815">
                  <c:v>2816</c:v>
                </c:pt>
                <c:pt idx="2816">
                  <c:v>2817</c:v>
                </c:pt>
                <c:pt idx="2817">
                  <c:v>2818</c:v>
                </c:pt>
                <c:pt idx="2818">
                  <c:v>2819</c:v>
                </c:pt>
                <c:pt idx="2819">
                  <c:v>2820</c:v>
                </c:pt>
                <c:pt idx="2820">
                  <c:v>2821</c:v>
                </c:pt>
                <c:pt idx="2821">
                  <c:v>2822</c:v>
                </c:pt>
                <c:pt idx="2822">
                  <c:v>2823</c:v>
                </c:pt>
                <c:pt idx="2823">
                  <c:v>2824</c:v>
                </c:pt>
                <c:pt idx="2824">
                  <c:v>2825</c:v>
                </c:pt>
                <c:pt idx="2825">
                  <c:v>2826</c:v>
                </c:pt>
                <c:pt idx="2826">
                  <c:v>2827</c:v>
                </c:pt>
                <c:pt idx="2827">
                  <c:v>2828</c:v>
                </c:pt>
                <c:pt idx="2828">
                  <c:v>2829</c:v>
                </c:pt>
                <c:pt idx="2829">
                  <c:v>2830</c:v>
                </c:pt>
                <c:pt idx="2830">
                  <c:v>2831</c:v>
                </c:pt>
                <c:pt idx="2831">
                  <c:v>2832</c:v>
                </c:pt>
                <c:pt idx="2832">
                  <c:v>2833</c:v>
                </c:pt>
                <c:pt idx="2833">
                  <c:v>2834</c:v>
                </c:pt>
                <c:pt idx="2834">
                  <c:v>2835</c:v>
                </c:pt>
                <c:pt idx="2835">
                  <c:v>2836</c:v>
                </c:pt>
                <c:pt idx="2836">
                  <c:v>2837</c:v>
                </c:pt>
                <c:pt idx="2837">
                  <c:v>2838</c:v>
                </c:pt>
                <c:pt idx="2838">
                  <c:v>2839</c:v>
                </c:pt>
                <c:pt idx="2839">
                  <c:v>2840</c:v>
                </c:pt>
                <c:pt idx="2840">
                  <c:v>2841</c:v>
                </c:pt>
                <c:pt idx="2841">
                  <c:v>2842</c:v>
                </c:pt>
                <c:pt idx="2842">
                  <c:v>2843</c:v>
                </c:pt>
                <c:pt idx="2843">
                  <c:v>2844</c:v>
                </c:pt>
                <c:pt idx="2844">
                  <c:v>2845</c:v>
                </c:pt>
                <c:pt idx="2845">
                  <c:v>2846</c:v>
                </c:pt>
                <c:pt idx="2846">
                  <c:v>2847</c:v>
                </c:pt>
                <c:pt idx="2847">
                  <c:v>2848</c:v>
                </c:pt>
                <c:pt idx="2848">
                  <c:v>2849</c:v>
                </c:pt>
                <c:pt idx="2849">
                  <c:v>2850</c:v>
                </c:pt>
                <c:pt idx="2850">
                  <c:v>2851</c:v>
                </c:pt>
                <c:pt idx="2851">
                  <c:v>2852</c:v>
                </c:pt>
                <c:pt idx="2852">
                  <c:v>2853</c:v>
                </c:pt>
                <c:pt idx="2853">
                  <c:v>2854</c:v>
                </c:pt>
                <c:pt idx="2854">
                  <c:v>2855</c:v>
                </c:pt>
                <c:pt idx="2855">
                  <c:v>2856</c:v>
                </c:pt>
                <c:pt idx="2856">
                  <c:v>2857</c:v>
                </c:pt>
                <c:pt idx="2857">
                  <c:v>2858</c:v>
                </c:pt>
                <c:pt idx="2858">
                  <c:v>2859</c:v>
                </c:pt>
                <c:pt idx="2859">
                  <c:v>2860</c:v>
                </c:pt>
                <c:pt idx="2860">
                  <c:v>2861</c:v>
                </c:pt>
                <c:pt idx="2861">
                  <c:v>2862</c:v>
                </c:pt>
                <c:pt idx="2862">
                  <c:v>2863</c:v>
                </c:pt>
                <c:pt idx="2863">
                  <c:v>2864</c:v>
                </c:pt>
                <c:pt idx="2864">
                  <c:v>2865</c:v>
                </c:pt>
                <c:pt idx="2865">
                  <c:v>2866</c:v>
                </c:pt>
                <c:pt idx="2866">
                  <c:v>2867</c:v>
                </c:pt>
                <c:pt idx="2867">
                  <c:v>2868</c:v>
                </c:pt>
                <c:pt idx="2868">
                  <c:v>2869</c:v>
                </c:pt>
                <c:pt idx="2869">
                  <c:v>2870</c:v>
                </c:pt>
                <c:pt idx="2870">
                  <c:v>2871</c:v>
                </c:pt>
                <c:pt idx="2871">
                  <c:v>2872</c:v>
                </c:pt>
                <c:pt idx="2872">
                  <c:v>2873</c:v>
                </c:pt>
                <c:pt idx="2873">
                  <c:v>2874</c:v>
                </c:pt>
                <c:pt idx="2874">
                  <c:v>2875</c:v>
                </c:pt>
                <c:pt idx="2875">
                  <c:v>2876</c:v>
                </c:pt>
                <c:pt idx="2876">
                  <c:v>2877</c:v>
                </c:pt>
                <c:pt idx="2877">
                  <c:v>2878</c:v>
                </c:pt>
                <c:pt idx="2878">
                  <c:v>2879</c:v>
                </c:pt>
                <c:pt idx="2879">
                  <c:v>2880</c:v>
                </c:pt>
                <c:pt idx="2880">
                  <c:v>2881</c:v>
                </c:pt>
                <c:pt idx="2881">
                  <c:v>2882</c:v>
                </c:pt>
                <c:pt idx="2882">
                  <c:v>2883</c:v>
                </c:pt>
                <c:pt idx="2883">
                  <c:v>2884</c:v>
                </c:pt>
                <c:pt idx="2884">
                  <c:v>2885</c:v>
                </c:pt>
                <c:pt idx="2885">
                  <c:v>2886</c:v>
                </c:pt>
                <c:pt idx="2886">
                  <c:v>2887</c:v>
                </c:pt>
                <c:pt idx="2887">
                  <c:v>2888</c:v>
                </c:pt>
                <c:pt idx="2888">
                  <c:v>2889</c:v>
                </c:pt>
                <c:pt idx="2889">
                  <c:v>2890</c:v>
                </c:pt>
                <c:pt idx="2890">
                  <c:v>2891</c:v>
                </c:pt>
                <c:pt idx="2891">
                  <c:v>2892</c:v>
                </c:pt>
                <c:pt idx="2892">
                  <c:v>2893</c:v>
                </c:pt>
                <c:pt idx="2893">
                  <c:v>2894</c:v>
                </c:pt>
                <c:pt idx="2894">
                  <c:v>2895</c:v>
                </c:pt>
                <c:pt idx="2895">
                  <c:v>2896</c:v>
                </c:pt>
                <c:pt idx="2896">
                  <c:v>2897</c:v>
                </c:pt>
                <c:pt idx="2897">
                  <c:v>2898</c:v>
                </c:pt>
                <c:pt idx="2898">
                  <c:v>2899</c:v>
                </c:pt>
                <c:pt idx="2899">
                  <c:v>2900</c:v>
                </c:pt>
                <c:pt idx="2900">
                  <c:v>2901</c:v>
                </c:pt>
                <c:pt idx="2901">
                  <c:v>2902</c:v>
                </c:pt>
                <c:pt idx="2902">
                  <c:v>2903</c:v>
                </c:pt>
                <c:pt idx="2903">
                  <c:v>2904</c:v>
                </c:pt>
                <c:pt idx="2904">
                  <c:v>2905</c:v>
                </c:pt>
                <c:pt idx="2905">
                  <c:v>2906</c:v>
                </c:pt>
                <c:pt idx="2906">
                  <c:v>2907</c:v>
                </c:pt>
                <c:pt idx="2907">
                  <c:v>2908</c:v>
                </c:pt>
                <c:pt idx="2908">
                  <c:v>2909</c:v>
                </c:pt>
                <c:pt idx="2909">
                  <c:v>2910</c:v>
                </c:pt>
                <c:pt idx="2910">
                  <c:v>2911</c:v>
                </c:pt>
                <c:pt idx="2911">
                  <c:v>2912</c:v>
                </c:pt>
                <c:pt idx="2912">
                  <c:v>2913</c:v>
                </c:pt>
                <c:pt idx="2913">
                  <c:v>2914</c:v>
                </c:pt>
                <c:pt idx="2914">
                  <c:v>2915</c:v>
                </c:pt>
                <c:pt idx="2915">
                  <c:v>2916</c:v>
                </c:pt>
                <c:pt idx="2916">
                  <c:v>2917</c:v>
                </c:pt>
                <c:pt idx="2917">
                  <c:v>2918</c:v>
                </c:pt>
                <c:pt idx="2918">
                  <c:v>2919</c:v>
                </c:pt>
                <c:pt idx="2919">
                  <c:v>2920</c:v>
                </c:pt>
                <c:pt idx="2920">
                  <c:v>2921</c:v>
                </c:pt>
                <c:pt idx="2921">
                  <c:v>2922</c:v>
                </c:pt>
                <c:pt idx="2922">
                  <c:v>2923</c:v>
                </c:pt>
                <c:pt idx="2923">
                  <c:v>2924</c:v>
                </c:pt>
                <c:pt idx="2924">
                  <c:v>2925</c:v>
                </c:pt>
                <c:pt idx="2925">
                  <c:v>2926</c:v>
                </c:pt>
                <c:pt idx="2926">
                  <c:v>2927</c:v>
                </c:pt>
                <c:pt idx="2927">
                  <c:v>2928</c:v>
                </c:pt>
                <c:pt idx="2928">
                  <c:v>2929</c:v>
                </c:pt>
                <c:pt idx="2929">
                  <c:v>2930</c:v>
                </c:pt>
                <c:pt idx="2930">
                  <c:v>2931</c:v>
                </c:pt>
                <c:pt idx="2931">
                  <c:v>2932</c:v>
                </c:pt>
                <c:pt idx="2932">
                  <c:v>2933</c:v>
                </c:pt>
                <c:pt idx="2933">
                  <c:v>2934</c:v>
                </c:pt>
                <c:pt idx="2934">
                  <c:v>2935</c:v>
                </c:pt>
                <c:pt idx="2935">
                  <c:v>2936</c:v>
                </c:pt>
                <c:pt idx="2936">
                  <c:v>2937</c:v>
                </c:pt>
                <c:pt idx="2937">
                  <c:v>2938</c:v>
                </c:pt>
                <c:pt idx="2938">
                  <c:v>2939</c:v>
                </c:pt>
                <c:pt idx="2939">
                  <c:v>2940</c:v>
                </c:pt>
                <c:pt idx="2940">
                  <c:v>2941</c:v>
                </c:pt>
                <c:pt idx="2941">
                  <c:v>2942</c:v>
                </c:pt>
                <c:pt idx="2942">
                  <c:v>2943</c:v>
                </c:pt>
                <c:pt idx="2943">
                  <c:v>2944</c:v>
                </c:pt>
                <c:pt idx="2944">
                  <c:v>2945</c:v>
                </c:pt>
                <c:pt idx="2945">
                  <c:v>2946</c:v>
                </c:pt>
                <c:pt idx="2946">
                  <c:v>2947</c:v>
                </c:pt>
                <c:pt idx="2947">
                  <c:v>2948</c:v>
                </c:pt>
                <c:pt idx="2948">
                  <c:v>2949</c:v>
                </c:pt>
                <c:pt idx="2949">
                  <c:v>2950</c:v>
                </c:pt>
                <c:pt idx="2950">
                  <c:v>2951</c:v>
                </c:pt>
                <c:pt idx="2951">
                  <c:v>2952</c:v>
                </c:pt>
                <c:pt idx="2952">
                  <c:v>2953</c:v>
                </c:pt>
                <c:pt idx="2953">
                  <c:v>2954</c:v>
                </c:pt>
                <c:pt idx="2954">
                  <c:v>2955</c:v>
                </c:pt>
                <c:pt idx="2955">
                  <c:v>2956</c:v>
                </c:pt>
                <c:pt idx="2956">
                  <c:v>2957</c:v>
                </c:pt>
                <c:pt idx="2957">
                  <c:v>2958</c:v>
                </c:pt>
                <c:pt idx="2958">
                  <c:v>2959</c:v>
                </c:pt>
                <c:pt idx="2959">
                  <c:v>2960</c:v>
                </c:pt>
                <c:pt idx="2960">
                  <c:v>2961</c:v>
                </c:pt>
                <c:pt idx="2961">
                  <c:v>2962</c:v>
                </c:pt>
                <c:pt idx="2962">
                  <c:v>2963</c:v>
                </c:pt>
                <c:pt idx="2963">
                  <c:v>2964</c:v>
                </c:pt>
                <c:pt idx="2964">
                  <c:v>2965</c:v>
                </c:pt>
                <c:pt idx="2965">
                  <c:v>2966</c:v>
                </c:pt>
                <c:pt idx="2966">
                  <c:v>2967</c:v>
                </c:pt>
                <c:pt idx="2967">
                  <c:v>2968</c:v>
                </c:pt>
                <c:pt idx="2968">
                  <c:v>2969</c:v>
                </c:pt>
                <c:pt idx="2969">
                  <c:v>2970</c:v>
                </c:pt>
                <c:pt idx="2970">
                  <c:v>2971</c:v>
                </c:pt>
                <c:pt idx="2971">
                  <c:v>2972</c:v>
                </c:pt>
                <c:pt idx="2972">
                  <c:v>2973</c:v>
                </c:pt>
                <c:pt idx="2973">
                  <c:v>2974</c:v>
                </c:pt>
                <c:pt idx="2974">
                  <c:v>2975</c:v>
                </c:pt>
                <c:pt idx="2975">
                  <c:v>2976</c:v>
                </c:pt>
                <c:pt idx="2976">
                  <c:v>2977</c:v>
                </c:pt>
                <c:pt idx="2977">
                  <c:v>2978</c:v>
                </c:pt>
                <c:pt idx="2978">
                  <c:v>2979</c:v>
                </c:pt>
                <c:pt idx="2979">
                  <c:v>2980</c:v>
                </c:pt>
                <c:pt idx="2980">
                  <c:v>2981</c:v>
                </c:pt>
                <c:pt idx="2981">
                  <c:v>2982</c:v>
                </c:pt>
                <c:pt idx="2982">
                  <c:v>2983</c:v>
                </c:pt>
                <c:pt idx="2983">
                  <c:v>2984</c:v>
                </c:pt>
                <c:pt idx="2984">
                  <c:v>2985</c:v>
                </c:pt>
                <c:pt idx="2985">
                  <c:v>2986</c:v>
                </c:pt>
                <c:pt idx="2986">
                  <c:v>2987</c:v>
                </c:pt>
                <c:pt idx="2987">
                  <c:v>2988</c:v>
                </c:pt>
                <c:pt idx="2988">
                  <c:v>2989</c:v>
                </c:pt>
                <c:pt idx="2989">
                  <c:v>2990</c:v>
                </c:pt>
                <c:pt idx="2990">
                  <c:v>2991</c:v>
                </c:pt>
                <c:pt idx="2991">
                  <c:v>2992</c:v>
                </c:pt>
                <c:pt idx="2992">
                  <c:v>2993</c:v>
                </c:pt>
                <c:pt idx="2993">
                  <c:v>2994</c:v>
                </c:pt>
                <c:pt idx="2994">
                  <c:v>2995</c:v>
                </c:pt>
                <c:pt idx="2995">
                  <c:v>2996</c:v>
                </c:pt>
                <c:pt idx="2996">
                  <c:v>2997</c:v>
                </c:pt>
                <c:pt idx="2997">
                  <c:v>2998</c:v>
                </c:pt>
                <c:pt idx="2998">
                  <c:v>2999</c:v>
                </c:pt>
                <c:pt idx="2999">
                  <c:v>3000</c:v>
                </c:pt>
                <c:pt idx="3000">
                  <c:v>3001</c:v>
                </c:pt>
                <c:pt idx="3001">
                  <c:v>3002</c:v>
                </c:pt>
                <c:pt idx="3002">
                  <c:v>3003</c:v>
                </c:pt>
                <c:pt idx="3003">
                  <c:v>3004</c:v>
                </c:pt>
                <c:pt idx="3004">
                  <c:v>3005</c:v>
                </c:pt>
                <c:pt idx="3005">
                  <c:v>3006</c:v>
                </c:pt>
                <c:pt idx="3006">
                  <c:v>3007</c:v>
                </c:pt>
                <c:pt idx="3007">
                  <c:v>3008</c:v>
                </c:pt>
                <c:pt idx="3008">
                  <c:v>3009</c:v>
                </c:pt>
                <c:pt idx="3009">
                  <c:v>3010</c:v>
                </c:pt>
                <c:pt idx="3010">
                  <c:v>3011</c:v>
                </c:pt>
                <c:pt idx="3011">
                  <c:v>3012</c:v>
                </c:pt>
                <c:pt idx="3012">
                  <c:v>3013</c:v>
                </c:pt>
                <c:pt idx="3013">
                  <c:v>3014</c:v>
                </c:pt>
                <c:pt idx="3014">
                  <c:v>3015</c:v>
                </c:pt>
                <c:pt idx="3015">
                  <c:v>3016</c:v>
                </c:pt>
                <c:pt idx="3016">
                  <c:v>3017</c:v>
                </c:pt>
                <c:pt idx="3017">
                  <c:v>3018</c:v>
                </c:pt>
                <c:pt idx="3018">
                  <c:v>3019</c:v>
                </c:pt>
                <c:pt idx="3019">
                  <c:v>3020</c:v>
                </c:pt>
                <c:pt idx="3020">
                  <c:v>3021</c:v>
                </c:pt>
                <c:pt idx="3021">
                  <c:v>3022</c:v>
                </c:pt>
                <c:pt idx="3022">
                  <c:v>3023</c:v>
                </c:pt>
                <c:pt idx="3023">
                  <c:v>3024</c:v>
                </c:pt>
                <c:pt idx="3024">
                  <c:v>3025</c:v>
                </c:pt>
                <c:pt idx="3025">
                  <c:v>3026</c:v>
                </c:pt>
                <c:pt idx="3026">
                  <c:v>3027</c:v>
                </c:pt>
                <c:pt idx="3027">
                  <c:v>3028</c:v>
                </c:pt>
                <c:pt idx="3028">
                  <c:v>3029</c:v>
                </c:pt>
                <c:pt idx="3029">
                  <c:v>3030</c:v>
                </c:pt>
                <c:pt idx="3030">
                  <c:v>3031</c:v>
                </c:pt>
                <c:pt idx="3031">
                  <c:v>3032</c:v>
                </c:pt>
                <c:pt idx="3032">
                  <c:v>3033</c:v>
                </c:pt>
                <c:pt idx="3033">
                  <c:v>3034</c:v>
                </c:pt>
                <c:pt idx="3034">
                  <c:v>3035</c:v>
                </c:pt>
                <c:pt idx="3035">
                  <c:v>3036</c:v>
                </c:pt>
                <c:pt idx="3036">
                  <c:v>3037</c:v>
                </c:pt>
                <c:pt idx="3037">
                  <c:v>3038</c:v>
                </c:pt>
                <c:pt idx="3038">
                  <c:v>3039</c:v>
                </c:pt>
                <c:pt idx="3039">
                  <c:v>3040</c:v>
                </c:pt>
                <c:pt idx="3040">
                  <c:v>3041</c:v>
                </c:pt>
                <c:pt idx="3041">
                  <c:v>3042</c:v>
                </c:pt>
                <c:pt idx="3042">
                  <c:v>3043</c:v>
                </c:pt>
                <c:pt idx="3043">
                  <c:v>3044</c:v>
                </c:pt>
                <c:pt idx="3044">
                  <c:v>3045</c:v>
                </c:pt>
                <c:pt idx="3045">
                  <c:v>3046</c:v>
                </c:pt>
                <c:pt idx="3046">
                  <c:v>3047</c:v>
                </c:pt>
                <c:pt idx="3047">
                  <c:v>3048</c:v>
                </c:pt>
                <c:pt idx="3048">
                  <c:v>3049</c:v>
                </c:pt>
                <c:pt idx="3049">
                  <c:v>3050</c:v>
                </c:pt>
                <c:pt idx="3050">
                  <c:v>3051</c:v>
                </c:pt>
                <c:pt idx="3051">
                  <c:v>3052</c:v>
                </c:pt>
                <c:pt idx="3052">
                  <c:v>3053</c:v>
                </c:pt>
                <c:pt idx="3053">
                  <c:v>3054</c:v>
                </c:pt>
                <c:pt idx="3054">
                  <c:v>3055</c:v>
                </c:pt>
                <c:pt idx="3055">
                  <c:v>3056</c:v>
                </c:pt>
                <c:pt idx="3056">
                  <c:v>3057</c:v>
                </c:pt>
                <c:pt idx="3057">
                  <c:v>3058</c:v>
                </c:pt>
                <c:pt idx="3058">
                  <c:v>3059</c:v>
                </c:pt>
                <c:pt idx="3059">
                  <c:v>3060</c:v>
                </c:pt>
                <c:pt idx="3060">
                  <c:v>3061</c:v>
                </c:pt>
                <c:pt idx="3061">
                  <c:v>3062</c:v>
                </c:pt>
                <c:pt idx="3062">
                  <c:v>3063</c:v>
                </c:pt>
                <c:pt idx="3063">
                  <c:v>3064</c:v>
                </c:pt>
                <c:pt idx="3064">
                  <c:v>3065</c:v>
                </c:pt>
                <c:pt idx="3065">
                  <c:v>3066</c:v>
                </c:pt>
                <c:pt idx="3066">
                  <c:v>3067</c:v>
                </c:pt>
                <c:pt idx="3067">
                  <c:v>3068</c:v>
                </c:pt>
                <c:pt idx="3068">
                  <c:v>3069</c:v>
                </c:pt>
                <c:pt idx="3069">
                  <c:v>3070</c:v>
                </c:pt>
                <c:pt idx="3070">
                  <c:v>3071</c:v>
                </c:pt>
                <c:pt idx="3071">
                  <c:v>3072</c:v>
                </c:pt>
                <c:pt idx="3072">
                  <c:v>3073</c:v>
                </c:pt>
                <c:pt idx="3073">
                  <c:v>3074</c:v>
                </c:pt>
                <c:pt idx="3074">
                  <c:v>3075</c:v>
                </c:pt>
                <c:pt idx="3075">
                  <c:v>3076</c:v>
                </c:pt>
                <c:pt idx="3076">
                  <c:v>3077</c:v>
                </c:pt>
                <c:pt idx="3077">
                  <c:v>3078</c:v>
                </c:pt>
                <c:pt idx="3078">
                  <c:v>3079</c:v>
                </c:pt>
                <c:pt idx="3079">
                  <c:v>3080</c:v>
                </c:pt>
                <c:pt idx="3080">
                  <c:v>3081</c:v>
                </c:pt>
                <c:pt idx="3081">
                  <c:v>3082</c:v>
                </c:pt>
                <c:pt idx="3082">
                  <c:v>3083</c:v>
                </c:pt>
                <c:pt idx="3083">
                  <c:v>3084</c:v>
                </c:pt>
                <c:pt idx="3084">
                  <c:v>3085</c:v>
                </c:pt>
                <c:pt idx="3085">
                  <c:v>3086</c:v>
                </c:pt>
                <c:pt idx="3086">
                  <c:v>3087</c:v>
                </c:pt>
                <c:pt idx="3087">
                  <c:v>3088</c:v>
                </c:pt>
                <c:pt idx="3088">
                  <c:v>3089</c:v>
                </c:pt>
                <c:pt idx="3089">
                  <c:v>3090</c:v>
                </c:pt>
                <c:pt idx="3090">
                  <c:v>3091</c:v>
                </c:pt>
                <c:pt idx="3091">
                  <c:v>3092</c:v>
                </c:pt>
                <c:pt idx="3092">
                  <c:v>3093</c:v>
                </c:pt>
                <c:pt idx="3093">
                  <c:v>3094</c:v>
                </c:pt>
                <c:pt idx="3094">
                  <c:v>3095</c:v>
                </c:pt>
                <c:pt idx="3095">
                  <c:v>3096</c:v>
                </c:pt>
                <c:pt idx="3096">
                  <c:v>3097</c:v>
                </c:pt>
                <c:pt idx="3097">
                  <c:v>3098</c:v>
                </c:pt>
                <c:pt idx="3098">
                  <c:v>3099</c:v>
                </c:pt>
                <c:pt idx="3099">
                  <c:v>3100</c:v>
                </c:pt>
                <c:pt idx="3100">
                  <c:v>3101</c:v>
                </c:pt>
                <c:pt idx="3101">
                  <c:v>3102</c:v>
                </c:pt>
                <c:pt idx="3102">
                  <c:v>3103</c:v>
                </c:pt>
                <c:pt idx="3103">
                  <c:v>3104</c:v>
                </c:pt>
                <c:pt idx="3104">
                  <c:v>3105</c:v>
                </c:pt>
                <c:pt idx="3105">
                  <c:v>3106</c:v>
                </c:pt>
                <c:pt idx="3106">
                  <c:v>3107</c:v>
                </c:pt>
                <c:pt idx="3107">
                  <c:v>3108</c:v>
                </c:pt>
                <c:pt idx="3108">
                  <c:v>3109</c:v>
                </c:pt>
                <c:pt idx="3109">
                  <c:v>3110</c:v>
                </c:pt>
                <c:pt idx="3110">
                  <c:v>3111</c:v>
                </c:pt>
                <c:pt idx="3111">
                  <c:v>3112</c:v>
                </c:pt>
                <c:pt idx="3112">
                  <c:v>3113</c:v>
                </c:pt>
                <c:pt idx="3113">
                  <c:v>3114</c:v>
                </c:pt>
                <c:pt idx="3114">
                  <c:v>3115</c:v>
                </c:pt>
                <c:pt idx="3115">
                  <c:v>3116</c:v>
                </c:pt>
                <c:pt idx="3116">
                  <c:v>3117</c:v>
                </c:pt>
                <c:pt idx="3117">
                  <c:v>3118</c:v>
                </c:pt>
                <c:pt idx="3118">
                  <c:v>3119</c:v>
                </c:pt>
                <c:pt idx="3119">
                  <c:v>3120</c:v>
                </c:pt>
                <c:pt idx="3120">
                  <c:v>3121</c:v>
                </c:pt>
                <c:pt idx="3121">
                  <c:v>3122</c:v>
                </c:pt>
                <c:pt idx="3122">
                  <c:v>3123</c:v>
                </c:pt>
                <c:pt idx="3123">
                  <c:v>3124</c:v>
                </c:pt>
                <c:pt idx="3124">
                  <c:v>3125</c:v>
                </c:pt>
                <c:pt idx="3125">
                  <c:v>3126</c:v>
                </c:pt>
                <c:pt idx="3126">
                  <c:v>3127</c:v>
                </c:pt>
                <c:pt idx="3127">
                  <c:v>3128</c:v>
                </c:pt>
                <c:pt idx="3128">
                  <c:v>3129</c:v>
                </c:pt>
                <c:pt idx="3129">
                  <c:v>3130</c:v>
                </c:pt>
                <c:pt idx="3130">
                  <c:v>3131</c:v>
                </c:pt>
                <c:pt idx="3131">
                  <c:v>3132</c:v>
                </c:pt>
                <c:pt idx="3132">
                  <c:v>3133</c:v>
                </c:pt>
                <c:pt idx="3133">
                  <c:v>3134</c:v>
                </c:pt>
                <c:pt idx="3134">
                  <c:v>3135</c:v>
                </c:pt>
                <c:pt idx="3135">
                  <c:v>3136</c:v>
                </c:pt>
                <c:pt idx="3136">
                  <c:v>3137</c:v>
                </c:pt>
                <c:pt idx="3137">
                  <c:v>3138</c:v>
                </c:pt>
                <c:pt idx="3138">
                  <c:v>3139</c:v>
                </c:pt>
                <c:pt idx="3139">
                  <c:v>3140</c:v>
                </c:pt>
                <c:pt idx="3140">
                  <c:v>3141</c:v>
                </c:pt>
                <c:pt idx="3141">
                  <c:v>3142</c:v>
                </c:pt>
                <c:pt idx="3142">
                  <c:v>3143</c:v>
                </c:pt>
                <c:pt idx="3143">
                  <c:v>3144</c:v>
                </c:pt>
                <c:pt idx="3144">
                  <c:v>3145</c:v>
                </c:pt>
                <c:pt idx="3145">
                  <c:v>3146</c:v>
                </c:pt>
                <c:pt idx="3146">
                  <c:v>3147</c:v>
                </c:pt>
                <c:pt idx="3147">
                  <c:v>3148</c:v>
                </c:pt>
                <c:pt idx="3148">
                  <c:v>3149</c:v>
                </c:pt>
                <c:pt idx="3149">
                  <c:v>3150</c:v>
                </c:pt>
                <c:pt idx="3150">
                  <c:v>3151</c:v>
                </c:pt>
                <c:pt idx="3151">
                  <c:v>3152</c:v>
                </c:pt>
                <c:pt idx="3152">
                  <c:v>3153</c:v>
                </c:pt>
                <c:pt idx="3153">
                  <c:v>3154</c:v>
                </c:pt>
                <c:pt idx="3154">
                  <c:v>3155</c:v>
                </c:pt>
                <c:pt idx="3155">
                  <c:v>3156</c:v>
                </c:pt>
                <c:pt idx="3156">
                  <c:v>3157</c:v>
                </c:pt>
                <c:pt idx="3157">
                  <c:v>3158</c:v>
                </c:pt>
                <c:pt idx="3158">
                  <c:v>3159</c:v>
                </c:pt>
                <c:pt idx="3159">
                  <c:v>3160</c:v>
                </c:pt>
                <c:pt idx="3160">
                  <c:v>3161</c:v>
                </c:pt>
                <c:pt idx="3161">
                  <c:v>3162</c:v>
                </c:pt>
                <c:pt idx="3162">
                  <c:v>3163</c:v>
                </c:pt>
                <c:pt idx="3163">
                  <c:v>3164</c:v>
                </c:pt>
                <c:pt idx="3164">
                  <c:v>3165</c:v>
                </c:pt>
                <c:pt idx="3165">
                  <c:v>3166</c:v>
                </c:pt>
                <c:pt idx="3166">
                  <c:v>3167</c:v>
                </c:pt>
                <c:pt idx="3167">
                  <c:v>3168</c:v>
                </c:pt>
                <c:pt idx="3168">
                  <c:v>3169</c:v>
                </c:pt>
                <c:pt idx="3169">
                  <c:v>3170</c:v>
                </c:pt>
                <c:pt idx="3170">
                  <c:v>3171</c:v>
                </c:pt>
                <c:pt idx="3171">
                  <c:v>3172</c:v>
                </c:pt>
                <c:pt idx="3172">
                  <c:v>3173</c:v>
                </c:pt>
                <c:pt idx="3173">
                  <c:v>3174</c:v>
                </c:pt>
                <c:pt idx="3174">
                  <c:v>3175</c:v>
                </c:pt>
                <c:pt idx="3175">
                  <c:v>3176</c:v>
                </c:pt>
                <c:pt idx="3176">
                  <c:v>3177</c:v>
                </c:pt>
                <c:pt idx="3177">
                  <c:v>3178</c:v>
                </c:pt>
                <c:pt idx="3178">
                  <c:v>3179</c:v>
                </c:pt>
                <c:pt idx="3179">
                  <c:v>3180</c:v>
                </c:pt>
                <c:pt idx="3180">
                  <c:v>3181</c:v>
                </c:pt>
                <c:pt idx="3181">
                  <c:v>3182</c:v>
                </c:pt>
                <c:pt idx="3182">
                  <c:v>3183</c:v>
                </c:pt>
                <c:pt idx="3183">
                  <c:v>3184</c:v>
                </c:pt>
                <c:pt idx="3184">
                  <c:v>3185</c:v>
                </c:pt>
                <c:pt idx="3185">
                  <c:v>3186</c:v>
                </c:pt>
                <c:pt idx="3186">
                  <c:v>3187</c:v>
                </c:pt>
                <c:pt idx="3187">
                  <c:v>3188</c:v>
                </c:pt>
                <c:pt idx="3188">
                  <c:v>3189</c:v>
                </c:pt>
                <c:pt idx="3189">
                  <c:v>3190</c:v>
                </c:pt>
                <c:pt idx="3190">
                  <c:v>3191</c:v>
                </c:pt>
                <c:pt idx="3191">
                  <c:v>3192</c:v>
                </c:pt>
                <c:pt idx="3192">
                  <c:v>3193</c:v>
                </c:pt>
                <c:pt idx="3193">
                  <c:v>3194</c:v>
                </c:pt>
                <c:pt idx="3194">
                  <c:v>3195</c:v>
                </c:pt>
                <c:pt idx="3195">
                  <c:v>3196</c:v>
                </c:pt>
                <c:pt idx="3196">
                  <c:v>3197</c:v>
                </c:pt>
                <c:pt idx="3197">
                  <c:v>3198</c:v>
                </c:pt>
                <c:pt idx="3198">
                  <c:v>3199</c:v>
                </c:pt>
                <c:pt idx="3199">
                  <c:v>3200</c:v>
                </c:pt>
                <c:pt idx="3200">
                  <c:v>3201</c:v>
                </c:pt>
                <c:pt idx="3201">
                  <c:v>3202</c:v>
                </c:pt>
                <c:pt idx="3202">
                  <c:v>3203</c:v>
                </c:pt>
                <c:pt idx="3203">
                  <c:v>3204</c:v>
                </c:pt>
                <c:pt idx="3204">
                  <c:v>3205</c:v>
                </c:pt>
                <c:pt idx="3205">
                  <c:v>3206</c:v>
                </c:pt>
                <c:pt idx="3206">
                  <c:v>3207</c:v>
                </c:pt>
                <c:pt idx="3207">
                  <c:v>3208</c:v>
                </c:pt>
                <c:pt idx="3208">
                  <c:v>3209</c:v>
                </c:pt>
                <c:pt idx="3209">
                  <c:v>3210</c:v>
                </c:pt>
                <c:pt idx="3210">
                  <c:v>3211</c:v>
                </c:pt>
                <c:pt idx="3211">
                  <c:v>3212</c:v>
                </c:pt>
                <c:pt idx="3212">
                  <c:v>3213</c:v>
                </c:pt>
                <c:pt idx="3213">
                  <c:v>3214</c:v>
                </c:pt>
                <c:pt idx="3214">
                  <c:v>3215</c:v>
                </c:pt>
                <c:pt idx="3215">
                  <c:v>3216</c:v>
                </c:pt>
                <c:pt idx="3216">
                  <c:v>3217</c:v>
                </c:pt>
                <c:pt idx="3217">
                  <c:v>3218</c:v>
                </c:pt>
                <c:pt idx="3218">
                  <c:v>3219</c:v>
                </c:pt>
                <c:pt idx="3219">
                  <c:v>3220</c:v>
                </c:pt>
                <c:pt idx="3220">
                  <c:v>3221</c:v>
                </c:pt>
                <c:pt idx="3221">
                  <c:v>3222</c:v>
                </c:pt>
                <c:pt idx="3222">
                  <c:v>3223</c:v>
                </c:pt>
                <c:pt idx="3223">
                  <c:v>3224</c:v>
                </c:pt>
                <c:pt idx="3224">
                  <c:v>3225</c:v>
                </c:pt>
                <c:pt idx="3225">
                  <c:v>3226</c:v>
                </c:pt>
                <c:pt idx="3226">
                  <c:v>3227</c:v>
                </c:pt>
                <c:pt idx="3227">
                  <c:v>3228</c:v>
                </c:pt>
                <c:pt idx="3228">
                  <c:v>3229</c:v>
                </c:pt>
                <c:pt idx="3229">
                  <c:v>3230</c:v>
                </c:pt>
                <c:pt idx="3230">
                  <c:v>3231</c:v>
                </c:pt>
                <c:pt idx="3231">
                  <c:v>3232</c:v>
                </c:pt>
                <c:pt idx="3232">
                  <c:v>3233</c:v>
                </c:pt>
                <c:pt idx="3233">
                  <c:v>3234</c:v>
                </c:pt>
                <c:pt idx="3234">
                  <c:v>3235</c:v>
                </c:pt>
                <c:pt idx="3235">
                  <c:v>3236</c:v>
                </c:pt>
                <c:pt idx="3236">
                  <c:v>3237</c:v>
                </c:pt>
                <c:pt idx="3237">
                  <c:v>3238</c:v>
                </c:pt>
                <c:pt idx="3238">
                  <c:v>3239</c:v>
                </c:pt>
                <c:pt idx="3239">
                  <c:v>3240</c:v>
                </c:pt>
                <c:pt idx="3240">
                  <c:v>3241</c:v>
                </c:pt>
                <c:pt idx="3241">
                  <c:v>3242</c:v>
                </c:pt>
                <c:pt idx="3242">
                  <c:v>3243</c:v>
                </c:pt>
                <c:pt idx="3243">
                  <c:v>3244</c:v>
                </c:pt>
                <c:pt idx="3244">
                  <c:v>3245</c:v>
                </c:pt>
                <c:pt idx="3245">
                  <c:v>3246</c:v>
                </c:pt>
                <c:pt idx="3246">
                  <c:v>3247</c:v>
                </c:pt>
                <c:pt idx="3247">
                  <c:v>3248</c:v>
                </c:pt>
                <c:pt idx="3248">
                  <c:v>3249</c:v>
                </c:pt>
                <c:pt idx="3249">
                  <c:v>3250</c:v>
                </c:pt>
                <c:pt idx="3250">
                  <c:v>3251</c:v>
                </c:pt>
                <c:pt idx="3251">
                  <c:v>3252</c:v>
                </c:pt>
                <c:pt idx="3252">
                  <c:v>3253</c:v>
                </c:pt>
                <c:pt idx="3253">
                  <c:v>3254</c:v>
                </c:pt>
                <c:pt idx="3254">
                  <c:v>3255</c:v>
                </c:pt>
                <c:pt idx="3255">
                  <c:v>3256</c:v>
                </c:pt>
                <c:pt idx="3256">
                  <c:v>3257</c:v>
                </c:pt>
                <c:pt idx="3257">
                  <c:v>3258</c:v>
                </c:pt>
                <c:pt idx="3258">
                  <c:v>3259</c:v>
                </c:pt>
                <c:pt idx="3259">
                  <c:v>3260</c:v>
                </c:pt>
                <c:pt idx="3260">
                  <c:v>3261</c:v>
                </c:pt>
                <c:pt idx="3261">
                  <c:v>3262</c:v>
                </c:pt>
                <c:pt idx="3262">
                  <c:v>3263</c:v>
                </c:pt>
                <c:pt idx="3263">
                  <c:v>3264</c:v>
                </c:pt>
                <c:pt idx="3264">
                  <c:v>3265</c:v>
                </c:pt>
                <c:pt idx="3265">
                  <c:v>3266</c:v>
                </c:pt>
                <c:pt idx="3266">
                  <c:v>3267</c:v>
                </c:pt>
                <c:pt idx="3267">
                  <c:v>3268</c:v>
                </c:pt>
                <c:pt idx="3268">
                  <c:v>3269</c:v>
                </c:pt>
                <c:pt idx="3269">
                  <c:v>3270</c:v>
                </c:pt>
                <c:pt idx="3270">
                  <c:v>3271</c:v>
                </c:pt>
                <c:pt idx="3271">
                  <c:v>3272</c:v>
                </c:pt>
                <c:pt idx="3272">
                  <c:v>3273</c:v>
                </c:pt>
                <c:pt idx="3273">
                  <c:v>3274</c:v>
                </c:pt>
                <c:pt idx="3274">
                  <c:v>3275</c:v>
                </c:pt>
                <c:pt idx="3275">
                  <c:v>3276</c:v>
                </c:pt>
                <c:pt idx="3276">
                  <c:v>3277</c:v>
                </c:pt>
                <c:pt idx="3277">
                  <c:v>3278</c:v>
                </c:pt>
                <c:pt idx="3278">
                  <c:v>3279</c:v>
                </c:pt>
                <c:pt idx="3279">
                  <c:v>3280</c:v>
                </c:pt>
                <c:pt idx="3280">
                  <c:v>3281</c:v>
                </c:pt>
                <c:pt idx="3281">
                  <c:v>3282</c:v>
                </c:pt>
                <c:pt idx="3282">
                  <c:v>3283</c:v>
                </c:pt>
                <c:pt idx="3283">
                  <c:v>3284</c:v>
                </c:pt>
                <c:pt idx="3284">
                  <c:v>3285</c:v>
                </c:pt>
                <c:pt idx="3285">
                  <c:v>3286</c:v>
                </c:pt>
                <c:pt idx="3286">
                  <c:v>3287</c:v>
                </c:pt>
                <c:pt idx="3287">
                  <c:v>3288</c:v>
                </c:pt>
                <c:pt idx="3288">
                  <c:v>3289</c:v>
                </c:pt>
                <c:pt idx="3289">
                  <c:v>3290</c:v>
                </c:pt>
                <c:pt idx="3290">
                  <c:v>3291</c:v>
                </c:pt>
                <c:pt idx="3291">
                  <c:v>3292</c:v>
                </c:pt>
                <c:pt idx="3292">
                  <c:v>3293</c:v>
                </c:pt>
                <c:pt idx="3293">
                  <c:v>3294</c:v>
                </c:pt>
                <c:pt idx="3294">
                  <c:v>3295</c:v>
                </c:pt>
                <c:pt idx="3295">
                  <c:v>3296</c:v>
                </c:pt>
                <c:pt idx="3296">
                  <c:v>3297</c:v>
                </c:pt>
                <c:pt idx="3297">
                  <c:v>3298</c:v>
                </c:pt>
                <c:pt idx="3298">
                  <c:v>3299</c:v>
                </c:pt>
                <c:pt idx="3299">
                  <c:v>3300</c:v>
                </c:pt>
                <c:pt idx="3300">
                  <c:v>3301</c:v>
                </c:pt>
                <c:pt idx="3301">
                  <c:v>3302</c:v>
                </c:pt>
                <c:pt idx="3302">
                  <c:v>3303</c:v>
                </c:pt>
                <c:pt idx="3303">
                  <c:v>3304</c:v>
                </c:pt>
                <c:pt idx="3304">
                  <c:v>3305</c:v>
                </c:pt>
                <c:pt idx="3305">
                  <c:v>3306</c:v>
                </c:pt>
                <c:pt idx="3306">
                  <c:v>3307</c:v>
                </c:pt>
                <c:pt idx="3307">
                  <c:v>3308</c:v>
                </c:pt>
                <c:pt idx="3308">
                  <c:v>3309</c:v>
                </c:pt>
                <c:pt idx="3309">
                  <c:v>3310</c:v>
                </c:pt>
                <c:pt idx="3310">
                  <c:v>3311</c:v>
                </c:pt>
                <c:pt idx="3311">
                  <c:v>3312</c:v>
                </c:pt>
                <c:pt idx="3312">
                  <c:v>3313</c:v>
                </c:pt>
                <c:pt idx="3313">
                  <c:v>3314</c:v>
                </c:pt>
                <c:pt idx="3314">
                  <c:v>3315</c:v>
                </c:pt>
                <c:pt idx="3315">
                  <c:v>3316</c:v>
                </c:pt>
                <c:pt idx="3316">
                  <c:v>3317</c:v>
                </c:pt>
                <c:pt idx="3317">
                  <c:v>3318</c:v>
                </c:pt>
                <c:pt idx="3318">
                  <c:v>3319</c:v>
                </c:pt>
                <c:pt idx="3319">
                  <c:v>3320</c:v>
                </c:pt>
                <c:pt idx="3320">
                  <c:v>3321</c:v>
                </c:pt>
                <c:pt idx="3321">
                  <c:v>3322</c:v>
                </c:pt>
                <c:pt idx="3322">
                  <c:v>3323</c:v>
                </c:pt>
                <c:pt idx="3323">
                  <c:v>3324</c:v>
                </c:pt>
                <c:pt idx="3324">
                  <c:v>3325</c:v>
                </c:pt>
                <c:pt idx="3325">
                  <c:v>3326</c:v>
                </c:pt>
                <c:pt idx="3326">
                  <c:v>3327</c:v>
                </c:pt>
                <c:pt idx="3327">
                  <c:v>3328</c:v>
                </c:pt>
                <c:pt idx="3328">
                  <c:v>3329</c:v>
                </c:pt>
                <c:pt idx="3329">
                  <c:v>3330</c:v>
                </c:pt>
                <c:pt idx="3330">
                  <c:v>3331</c:v>
                </c:pt>
                <c:pt idx="3331">
                  <c:v>3332</c:v>
                </c:pt>
                <c:pt idx="3332">
                  <c:v>3333</c:v>
                </c:pt>
                <c:pt idx="3333">
                  <c:v>3334</c:v>
                </c:pt>
                <c:pt idx="3334">
                  <c:v>3335</c:v>
                </c:pt>
                <c:pt idx="3335">
                  <c:v>3336</c:v>
                </c:pt>
                <c:pt idx="3336">
                  <c:v>3337</c:v>
                </c:pt>
                <c:pt idx="3337">
                  <c:v>3338</c:v>
                </c:pt>
                <c:pt idx="3338">
                  <c:v>3339</c:v>
                </c:pt>
                <c:pt idx="3339">
                  <c:v>3340</c:v>
                </c:pt>
                <c:pt idx="3340">
                  <c:v>3341</c:v>
                </c:pt>
                <c:pt idx="3341">
                  <c:v>3342</c:v>
                </c:pt>
                <c:pt idx="3342">
                  <c:v>3343</c:v>
                </c:pt>
                <c:pt idx="3343">
                  <c:v>3344</c:v>
                </c:pt>
                <c:pt idx="3344">
                  <c:v>3345</c:v>
                </c:pt>
                <c:pt idx="3345">
                  <c:v>3346</c:v>
                </c:pt>
                <c:pt idx="3346">
                  <c:v>3347</c:v>
                </c:pt>
                <c:pt idx="3347">
                  <c:v>3348</c:v>
                </c:pt>
                <c:pt idx="3348">
                  <c:v>3349</c:v>
                </c:pt>
                <c:pt idx="3349">
                  <c:v>3350</c:v>
                </c:pt>
                <c:pt idx="3350">
                  <c:v>3351</c:v>
                </c:pt>
                <c:pt idx="3351">
                  <c:v>3352</c:v>
                </c:pt>
                <c:pt idx="3352">
                  <c:v>3353</c:v>
                </c:pt>
                <c:pt idx="3353">
                  <c:v>3354</c:v>
                </c:pt>
                <c:pt idx="3354">
                  <c:v>3355</c:v>
                </c:pt>
                <c:pt idx="3355">
                  <c:v>3356</c:v>
                </c:pt>
                <c:pt idx="3356">
                  <c:v>3357</c:v>
                </c:pt>
                <c:pt idx="3357">
                  <c:v>3358</c:v>
                </c:pt>
                <c:pt idx="3358">
                  <c:v>3359</c:v>
                </c:pt>
                <c:pt idx="3359">
                  <c:v>3360</c:v>
                </c:pt>
                <c:pt idx="3360">
                  <c:v>3361</c:v>
                </c:pt>
                <c:pt idx="3361">
                  <c:v>3362</c:v>
                </c:pt>
                <c:pt idx="3362">
                  <c:v>3363</c:v>
                </c:pt>
                <c:pt idx="3363">
                  <c:v>3364</c:v>
                </c:pt>
                <c:pt idx="3364">
                  <c:v>3365</c:v>
                </c:pt>
                <c:pt idx="3365">
                  <c:v>3366</c:v>
                </c:pt>
                <c:pt idx="3366">
                  <c:v>3367</c:v>
                </c:pt>
                <c:pt idx="3367">
                  <c:v>3368</c:v>
                </c:pt>
                <c:pt idx="3368">
                  <c:v>3369</c:v>
                </c:pt>
                <c:pt idx="3369">
                  <c:v>3370</c:v>
                </c:pt>
                <c:pt idx="3370">
                  <c:v>3371</c:v>
                </c:pt>
                <c:pt idx="3371">
                  <c:v>3372</c:v>
                </c:pt>
                <c:pt idx="3372">
                  <c:v>3373</c:v>
                </c:pt>
                <c:pt idx="3373">
                  <c:v>3374</c:v>
                </c:pt>
                <c:pt idx="3374">
                  <c:v>3375</c:v>
                </c:pt>
                <c:pt idx="3375">
                  <c:v>3376</c:v>
                </c:pt>
                <c:pt idx="3376">
                  <c:v>3377</c:v>
                </c:pt>
                <c:pt idx="3377">
                  <c:v>3378</c:v>
                </c:pt>
                <c:pt idx="3378">
                  <c:v>3379</c:v>
                </c:pt>
                <c:pt idx="3379">
                  <c:v>3380</c:v>
                </c:pt>
                <c:pt idx="3380">
                  <c:v>3381</c:v>
                </c:pt>
                <c:pt idx="3381">
                  <c:v>3382</c:v>
                </c:pt>
                <c:pt idx="3382">
                  <c:v>3383</c:v>
                </c:pt>
                <c:pt idx="3383">
                  <c:v>3384</c:v>
                </c:pt>
                <c:pt idx="3384">
                  <c:v>3385</c:v>
                </c:pt>
                <c:pt idx="3385">
                  <c:v>3386</c:v>
                </c:pt>
                <c:pt idx="3386">
                  <c:v>3387</c:v>
                </c:pt>
                <c:pt idx="3387">
                  <c:v>3388</c:v>
                </c:pt>
                <c:pt idx="3388">
                  <c:v>3389</c:v>
                </c:pt>
                <c:pt idx="3389">
                  <c:v>3390</c:v>
                </c:pt>
                <c:pt idx="3390">
                  <c:v>3391</c:v>
                </c:pt>
                <c:pt idx="3391">
                  <c:v>3392</c:v>
                </c:pt>
                <c:pt idx="3392">
                  <c:v>3393</c:v>
                </c:pt>
                <c:pt idx="3393">
                  <c:v>3394</c:v>
                </c:pt>
                <c:pt idx="3394">
                  <c:v>3395</c:v>
                </c:pt>
                <c:pt idx="3395">
                  <c:v>3396</c:v>
                </c:pt>
                <c:pt idx="3396">
                  <c:v>3397</c:v>
                </c:pt>
                <c:pt idx="3397">
                  <c:v>3398</c:v>
                </c:pt>
                <c:pt idx="3398">
                  <c:v>3399</c:v>
                </c:pt>
                <c:pt idx="3399">
                  <c:v>3400</c:v>
                </c:pt>
                <c:pt idx="3400">
                  <c:v>3401</c:v>
                </c:pt>
                <c:pt idx="3401">
                  <c:v>3402</c:v>
                </c:pt>
                <c:pt idx="3402">
                  <c:v>3403</c:v>
                </c:pt>
                <c:pt idx="3403">
                  <c:v>3404</c:v>
                </c:pt>
                <c:pt idx="3404">
                  <c:v>3405</c:v>
                </c:pt>
                <c:pt idx="3405">
                  <c:v>3406</c:v>
                </c:pt>
                <c:pt idx="3406">
                  <c:v>3407</c:v>
                </c:pt>
                <c:pt idx="3407">
                  <c:v>3408</c:v>
                </c:pt>
                <c:pt idx="3408">
                  <c:v>3409</c:v>
                </c:pt>
                <c:pt idx="3409">
                  <c:v>3410</c:v>
                </c:pt>
                <c:pt idx="3410">
                  <c:v>3411</c:v>
                </c:pt>
                <c:pt idx="3411">
                  <c:v>3412</c:v>
                </c:pt>
                <c:pt idx="3412">
                  <c:v>3413</c:v>
                </c:pt>
                <c:pt idx="3413">
                  <c:v>3414</c:v>
                </c:pt>
                <c:pt idx="3414">
                  <c:v>3415</c:v>
                </c:pt>
                <c:pt idx="3415">
                  <c:v>3416</c:v>
                </c:pt>
                <c:pt idx="3416">
                  <c:v>3417</c:v>
                </c:pt>
                <c:pt idx="3417">
                  <c:v>3418</c:v>
                </c:pt>
                <c:pt idx="3418">
                  <c:v>3419</c:v>
                </c:pt>
                <c:pt idx="3419">
                  <c:v>3420</c:v>
                </c:pt>
                <c:pt idx="3420">
                  <c:v>3421</c:v>
                </c:pt>
                <c:pt idx="3421">
                  <c:v>3422</c:v>
                </c:pt>
                <c:pt idx="3422">
                  <c:v>3423</c:v>
                </c:pt>
                <c:pt idx="3423">
                  <c:v>3424</c:v>
                </c:pt>
                <c:pt idx="3424">
                  <c:v>3425</c:v>
                </c:pt>
                <c:pt idx="3425">
                  <c:v>3426</c:v>
                </c:pt>
                <c:pt idx="3426">
                  <c:v>3427</c:v>
                </c:pt>
                <c:pt idx="3427">
                  <c:v>3428</c:v>
                </c:pt>
                <c:pt idx="3428">
                  <c:v>3429</c:v>
                </c:pt>
                <c:pt idx="3429">
                  <c:v>3430</c:v>
                </c:pt>
                <c:pt idx="3430">
                  <c:v>3431</c:v>
                </c:pt>
                <c:pt idx="3431">
                  <c:v>3432</c:v>
                </c:pt>
                <c:pt idx="3432">
                  <c:v>3433</c:v>
                </c:pt>
                <c:pt idx="3433">
                  <c:v>3434</c:v>
                </c:pt>
                <c:pt idx="3434">
                  <c:v>3435</c:v>
                </c:pt>
                <c:pt idx="3435">
                  <c:v>3436</c:v>
                </c:pt>
                <c:pt idx="3436">
                  <c:v>3437</c:v>
                </c:pt>
                <c:pt idx="3437">
                  <c:v>3438</c:v>
                </c:pt>
                <c:pt idx="3438">
                  <c:v>3439</c:v>
                </c:pt>
                <c:pt idx="3439">
                  <c:v>3440</c:v>
                </c:pt>
                <c:pt idx="3440">
                  <c:v>3441</c:v>
                </c:pt>
                <c:pt idx="3441">
                  <c:v>3442</c:v>
                </c:pt>
                <c:pt idx="3442">
                  <c:v>3443</c:v>
                </c:pt>
                <c:pt idx="3443">
                  <c:v>3444</c:v>
                </c:pt>
                <c:pt idx="3444">
                  <c:v>3445</c:v>
                </c:pt>
                <c:pt idx="3445">
                  <c:v>3446</c:v>
                </c:pt>
                <c:pt idx="3446">
                  <c:v>3447</c:v>
                </c:pt>
                <c:pt idx="3447">
                  <c:v>3448</c:v>
                </c:pt>
                <c:pt idx="3448">
                  <c:v>3449</c:v>
                </c:pt>
                <c:pt idx="3449">
                  <c:v>3450</c:v>
                </c:pt>
                <c:pt idx="3450">
                  <c:v>3451</c:v>
                </c:pt>
                <c:pt idx="3451">
                  <c:v>3452</c:v>
                </c:pt>
                <c:pt idx="3452">
                  <c:v>3453</c:v>
                </c:pt>
                <c:pt idx="3453">
                  <c:v>3454</c:v>
                </c:pt>
                <c:pt idx="3454">
                  <c:v>3455</c:v>
                </c:pt>
                <c:pt idx="3455">
                  <c:v>3456</c:v>
                </c:pt>
                <c:pt idx="3456">
                  <c:v>3457</c:v>
                </c:pt>
                <c:pt idx="3457">
                  <c:v>3458</c:v>
                </c:pt>
                <c:pt idx="3458">
                  <c:v>3459</c:v>
                </c:pt>
                <c:pt idx="3459">
                  <c:v>3460</c:v>
                </c:pt>
                <c:pt idx="3460">
                  <c:v>3461</c:v>
                </c:pt>
                <c:pt idx="3461">
                  <c:v>3462</c:v>
                </c:pt>
                <c:pt idx="3462">
                  <c:v>3463</c:v>
                </c:pt>
                <c:pt idx="3463">
                  <c:v>3464</c:v>
                </c:pt>
                <c:pt idx="3464">
                  <c:v>3465</c:v>
                </c:pt>
                <c:pt idx="3465">
                  <c:v>3466</c:v>
                </c:pt>
                <c:pt idx="3466">
                  <c:v>3467</c:v>
                </c:pt>
                <c:pt idx="3467">
                  <c:v>3468</c:v>
                </c:pt>
                <c:pt idx="3468">
                  <c:v>3469</c:v>
                </c:pt>
                <c:pt idx="3469">
                  <c:v>3470</c:v>
                </c:pt>
                <c:pt idx="3470">
                  <c:v>3471</c:v>
                </c:pt>
                <c:pt idx="3471">
                  <c:v>3472</c:v>
                </c:pt>
                <c:pt idx="3472">
                  <c:v>3473</c:v>
                </c:pt>
                <c:pt idx="3473">
                  <c:v>3474</c:v>
                </c:pt>
                <c:pt idx="3474">
                  <c:v>3475</c:v>
                </c:pt>
                <c:pt idx="3475">
                  <c:v>3476</c:v>
                </c:pt>
                <c:pt idx="3476">
                  <c:v>3477</c:v>
                </c:pt>
                <c:pt idx="3477">
                  <c:v>3478</c:v>
                </c:pt>
                <c:pt idx="3478">
                  <c:v>3479</c:v>
                </c:pt>
                <c:pt idx="3479">
                  <c:v>3480</c:v>
                </c:pt>
                <c:pt idx="3480">
                  <c:v>3481</c:v>
                </c:pt>
                <c:pt idx="3481">
                  <c:v>3482</c:v>
                </c:pt>
                <c:pt idx="3482">
                  <c:v>3483</c:v>
                </c:pt>
                <c:pt idx="3483">
                  <c:v>3484</c:v>
                </c:pt>
                <c:pt idx="3484">
                  <c:v>3485</c:v>
                </c:pt>
                <c:pt idx="3485">
                  <c:v>3486</c:v>
                </c:pt>
                <c:pt idx="3486">
                  <c:v>3487</c:v>
                </c:pt>
                <c:pt idx="3487">
                  <c:v>3488</c:v>
                </c:pt>
                <c:pt idx="3488">
                  <c:v>3489</c:v>
                </c:pt>
                <c:pt idx="3489">
                  <c:v>3490</c:v>
                </c:pt>
                <c:pt idx="3490">
                  <c:v>3491</c:v>
                </c:pt>
                <c:pt idx="3491">
                  <c:v>3492</c:v>
                </c:pt>
                <c:pt idx="3492">
                  <c:v>3493</c:v>
                </c:pt>
                <c:pt idx="3493">
                  <c:v>3494</c:v>
                </c:pt>
                <c:pt idx="3494">
                  <c:v>3495</c:v>
                </c:pt>
                <c:pt idx="3495">
                  <c:v>3496</c:v>
                </c:pt>
                <c:pt idx="3496">
                  <c:v>3497</c:v>
                </c:pt>
                <c:pt idx="3497">
                  <c:v>3498</c:v>
                </c:pt>
                <c:pt idx="3498">
                  <c:v>3499</c:v>
                </c:pt>
                <c:pt idx="3499">
                  <c:v>3500</c:v>
                </c:pt>
                <c:pt idx="3500">
                  <c:v>3501</c:v>
                </c:pt>
                <c:pt idx="3501">
                  <c:v>3502</c:v>
                </c:pt>
                <c:pt idx="3502">
                  <c:v>3503</c:v>
                </c:pt>
                <c:pt idx="3503">
                  <c:v>3504</c:v>
                </c:pt>
                <c:pt idx="3504">
                  <c:v>3505</c:v>
                </c:pt>
                <c:pt idx="3505">
                  <c:v>3506</c:v>
                </c:pt>
                <c:pt idx="3506">
                  <c:v>3507</c:v>
                </c:pt>
                <c:pt idx="3507">
                  <c:v>3508</c:v>
                </c:pt>
                <c:pt idx="3508">
                  <c:v>3509</c:v>
                </c:pt>
                <c:pt idx="3509">
                  <c:v>3510</c:v>
                </c:pt>
                <c:pt idx="3510">
                  <c:v>3511</c:v>
                </c:pt>
                <c:pt idx="3511">
                  <c:v>3512</c:v>
                </c:pt>
                <c:pt idx="3512">
                  <c:v>3513</c:v>
                </c:pt>
                <c:pt idx="3513">
                  <c:v>3514</c:v>
                </c:pt>
                <c:pt idx="3514">
                  <c:v>3515</c:v>
                </c:pt>
                <c:pt idx="3515">
                  <c:v>3516</c:v>
                </c:pt>
                <c:pt idx="3516">
                  <c:v>3517</c:v>
                </c:pt>
                <c:pt idx="3517">
                  <c:v>3518</c:v>
                </c:pt>
                <c:pt idx="3518">
                  <c:v>3519</c:v>
                </c:pt>
                <c:pt idx="3519">
                  <c:v>3520</c:v>
                </c:pt>
                <c:pt idx="3520">
                  <c:v>3521</c:v>
                </c:pt>
                <c:pt idx="3521">
                  <c:v>3522</c:v>
                </c:pt>
                <c:pt idx="3522">
                  <c:v>3523</c:v>
                </c:pt>
                <c:pt idx="3523">
                  <c:v>3524</c:v>
                </c:pt>
                <c:pt idx="3524">
                  <c:v>3525</c:v>
                </c:pt>
                <c:pt idx="3525">
                  <c:v>3526</c:v>
                </c:pt>
                <c:pt idx="3526">
                  <c:v>3527</c:v>
                </c:pt>
                <c:pt idx="3527">
                  <c:v>3528</c:v>
                </c:pt>
                <c:pt idx="3528">
                  <c:v>3529</c:v>
                </c:pt>
                <c:pt idx="3529">
                  <c:v>3530</c:v>
                </c:pt>
                <c:pt idx="3530">
                  <c:v>3531</c:v>
                </c:pt>
                <c:pt idx="3531">
                  <c:v>3532</c:v>
                </c:pt>
                <c:pt idx="3532">
                  <c:v>3533</c:v>
                </c:pt>
                <c:pt idx="3533">
                  <c:v>3534</c:v>
                </c:pt>
                <c:pt idx="3534">
                  <c:v>3535</c:v>
                </c:pt>
                <c:pt idx="3535">
                  <c:v>3536</c:v>
                </c:pt>
                <c:pt idx="3536">
                  <c:v>3537</c:v>
                </c:pt>
                <c:pt idx="3537">
                  <c:v>3538</c:v>
                </c:pt>
                <c:pt idx="3538">
                  <c:v>3539</c:v>
                </c:pt>
                <c:pt idx="3539">
                  <c:v>3540</c:v>
                </c:pt>
                <c:pt idx="3540">
                  <c:v>3541</c:v>
                </c:pt>
                <c:pt idx="3541">
                  <c:v>3542</c:v>
                </c:pt>
                <c:pt idx="3542">
                  <c:v>3543</c:v>
                </c:pt>
                <c:pt idx="3543">
                  <c:v>3544</c:v>
                </c:pt>
                <c:pt idx="3544">
                  <c:v>3545</c:v>
                </c:pt>
                <c:pt idx="3545">
                  <c:v>3546</c:v>
                </c:pt>
                <c:pt idx="3546">
                  <c:v>3547</c:v>
                </c:pt>
                <c:pt idx="3547">
                  <c:v>3548</c:v>
                </c:pt>
                <c:pt idx="3548">
                  <c:v>3549</c:v>
                </c:pt>
                <c:pt idx="3549">
                  <c:v>3550</c:v>
                </c:pt>
                <c:pt idx="3550">
                  <c:v>3551</c:v>
                </c:pt>
                <c:pt idx="3551">
                  <c:v>3552</c:v>
                </c:pt>
                <c:pt idx="3552">
                  <c:v>3553</c:v>
                </c:pt>
                <c:pt idx="3553">
                  <c:v>3554</c:v>
                </c:pt>
                <c:pt idx="3554">
                  <c:v>3555</c:v>
                </c:pt>
                <c:pt idx="3555">
                  <c:v>3556</c:v>
                </c:pt>
                <c:pt idx="3556">
                  <c:v>3557</c:v>
                </c:pt>
                <c:pt idx="3557">
                  <c:v>3558</c:v>
                </c:pt>
                <c:pt idx="3558">
                  <c:v>3559</c:v>
                </c:pt>
                <c:pt idx="3559">
                  <c:v>3560</c:v>
                </c:pt>
                <c:pt idx="3560">
                  <c:v>3561</c:v>
                </c:pt>
                <c:pt idx="3561">
                  <c:v>3562</c:v>
                </c:pt>
                <c:pt idx="3562">
                  <c:v>3563</c:v>
                </c:pt>
                <c:pt idx="3563">
                  <c:v>3564</c:v>
                </c:pt>
                <c:pt idx="3564">
                  <c:v>3565</c:v>
                </c:pt>
                <c:pt idx="3565">
                  <c:v>3566</c:v>
                </c:pt>
                <c:pt idx="3566">
                  <c:v>3567</c:v>
                </c:pt>
                <c:pt idx="3567">
                  <c:v>3568</c:v>
                </c:pt>
                <c:pt idx="3568">
                  <c:v>3569</c:v>
                </c:pt>
                <c:pt idx="3569">
                  <c:v>3570</c:v>
                </c:pt>
                <c:pt idx="3570">
                  <c:v>3571</c:v>
                </c:pt>
                <c:pt idx="3571">
                  <c:v>3572</c:v>
                </c:pt>
                <c:pt idx="3572">
                  <c:v>3573</c:v>
                </c:pt>
                <c:pt idx="3573">
                  <c:v>3574</c:v>
                </c:pt>
                <c:pt idx="3574">
                  <c:v>3575</c:v>
                </c:pt>
                <c:pt idx="3575">
                  <c:v>3576</c:v>
                </c:pt>
                <c:pt idx="3576">
                  <c:v>3577</c:v>
                </c:pt>
                <c:pt idx="3577">
                  <c:v>3578</c:v>
                </c:pt>
                <c:pt idx="3578">
                  <c:v>3579</c:v>
                </c:pt>
                <c:pt idx="3579">
                  <c:v>3580</c:v>
                </c:pt>
                <c:pt idx="3580">
                  <c:v>3581</c:v>
                </c:pt>
                <c:pt idx="3581">
                  <c:v>3582</c:v>
                </c:pt>
                <c:pt idx="3582">
                  <c:v>3583</c:v>
                </c:pt>
                <c:pt idx="3583">
                  <c:v>3584</c:v>
                </c:pt>
                <c:pt idx="3584">
                  <c:v>3585</c:v>
                </c:pt>
                <c:pt idx="3585">
                  <c:v>3586</c:v>
                </c:pt>
                <c:pt idx="3586">
                  <c:v>3587</c:v>
                </c:pt>
                <c:pt idx="3587">
                  <c:v>3588</c:v>
                </c:pt>
                <c:pt idx="3588">
                  <c:v>3589</c:v>
                </c:pt>
                <c:pt idx="3589">
                  <c:v>3590</c:v>
                </c:pt>
                <c:pt idx="3590">
                  <c:v>3591</c:v>
                </c:pt>
                <c:pt idx="3591">
                  <c:v>3592</c:v>
                </c:pt>
                <c:pt idx="3592">
                  <c:v>3593</c:v>
                </c:pt>
                <c:pt idx="3593">
                  <c:v>3594</c:v>
                </c:pt>
                <c:pt idx="3594">
                  <c:v>3595</c:v>
                </c:pt>
                <c:pt idx="3595">
                  <c:v>3596</c:v>
                </c:pt>
                <c:pt idx="3596">
                  <c:v>3597</c:v>
                </c:pt>
                <c:pt idx="3597">
                  <c:v>3598</c:v>
                </c:pt>
                <c:pt idx="3598">
                  <c:v>3599</c:v>
                </c:pt>
                <c:pt idx="3599">
                  <c:v>3600</c:v>
                </c:pt>
                <c:pt idx="3600">
                  <c:v>3601</c:v>
                </c:pt>
                <c:pt idx="3601">
                  <c:v>3602</c:v>
                </c:pt>
                <c:pt idx="3602">
                  <c:v>3603</c:v>
                </c:pt>
                <c:pt idx="3603">
                  <c:v>3604</c:v>
                </c:pt>
                <c:pt idx="3604">
                  <c:v>3605</c:v>
                </c:pt>
                <c:pt idx="3605">
                  <c:v>3606</c:v>
                </c:pt>
                <c:pt idx="3606">
                  <c:v>3607</c:v>
                </c:pt>
                <c:pt idx="3607">
                  <c:v>3608</c:v>
                </c:pt>
                <c:pt idx="3608">
                  <c:v>3609</c:v>
                </c:pt>
                <c:pt idx="3609">
                  <c:v>3610</c:v>
                </c:pt>
                <c:pt idx="3610">
                  <c:v>3611</c:v>
                </c:pt>
                <c:pt idx="3611">
                  <c:v>3612</c:v>
                </c:pt>
                <c:pt idx="3612">
                  <c:v>3613</c:v>
                </c:pt>
                <c:pt idx="3613">
                  <c:v>3614</c:v>
                </c:pt>
                <c:pt idx="3614">
                  <c:v>3615</c:v>
                </c:pt>
                <c:pt idx="3615">
                  <c:v>3616</c:v>
                </c:pt>
                <c:pt idx="3616">
                  <c:v>3617</c:v>
                </c:pt>
                <c:pt idx="3617">
                  <c:v>3618</c:v>
                </c:pt>
                <c:pt idx="3618">
                  <c:v>3619</c:v>
                </c:pt>
                <c:pt idx="3619">
                  <c:v>3620</c:v>
                </c:pt>
                <c:pt idx="3620">
                  <c:v>3621</c:v>
                </c:pt>
                <c:pt idx="3621">
                  <c:v>3622</c:v>
                </c:pt>
                <c:pt idx="3622">
                  <c:v>3623</c:v>
                </c:pt>
                <c:pt idx="3623">
                  <c:v>3624</c:v>
                </c:pt>
                <c:pt idx="3624">
                  <c:v>3625</c:v>
                </c:pt>
                <c:pt idx="3625">
                  <c:v>3626</c:v>
                </c:pt>
                <c:pt idx="3626">
                  <c:v>3627</c:v>
                </c:pt>
                <c:pt idx="3627">
                  <c:v>3628</c:v>
                </c:pt>
                <c:pt idx="3628">
                  <c:v>3629</c:v>
                </c:pt>
                <c:pt idx="3629">
                  <c:v>3630</c:v>
                </c:pt>
                <c:pt idx="3630">
                  <c:v>3631</c:v>
                </c:pt>
                <c:pt idx="3631">
                  <c:v>3632</c:v>
                </c:pt>
                <c:pt idx="3632">
                  <c:v>3633</c:v>
                </c:pt>
                <c:pt idx="3633">
                  <c:v>3634</c:v>
                </c:pt>
                <c:pt idx="3634">
                  <c:v>3635</c:v>
                </c:pt>
                <c:pt idx="3635">
                  <c:v>3636</c:v>
                </c:pt>
                <c:pt idx="3636">
                  <c:v>3637</c:v>
                </c:pt>
                <c:pt idx="3637">
                  <c:v>3638</c:v>
                </c:pt>
                <c:pt idx="3638">
                  <c:v>3639</c:v>
                </c:pt>
                <c:pt idx="3639">
                  <c:v>3640</c:v>
                </c:pt>
                <c:pt idx="3640">
                  <c:v>3641</c:v>
                </c:pt>
                <c:pt idx="3641">
                  <c:v>3642</c:v>
                </c:pt>
                <c:pt idx="3642">
                  <c:v>3643</c:v>
                </c:pt>
                <c:pt idx="3643">
                  <c:v>3644</c:v>
                </c:pt>
                <c:pt idx="3644">
                  <c:v>3645</c:v>
                </c:pt>
                <c:pt idx="3645">
                  <c:v>3646</c:v>
                </c:pt>
                <c:pt idx="3646">
                  <c:v>3647</c:v>
                </c:pt>
                <c:pt idx="3647">
                  <c:v>3648</c:v>
                </c:pt>
                <c:pt idx="3648">
                  <c:v>3649</c:v>
                </c:pt>
                <c:pt idx="3649">
                  <c:v>3650</c:v>
                </c:pt>
                <c:pt idx="3650">
                  <c:v>3651</c:v>
                </c:pt>
                <c:pt idx="3651">
                  <c:v>3652</c:v>
                </c:pt>
                <c:pt idx="3652">
                  <c:v>3653</c:v>
                </c:pt>
                <c:pt idx="3653">
                  <c:v>3654</c:v>
                </c:pt>
                <c:pt idx="3654">
                  <c:v>3655</c:v>
                </c:pt>
                <c:pt idx="3655">
                  <c:v>3656</c:v>
                </c:pt>
                <c:pt idx="3656">
                  <c:v>3657</c:v>
                </c:pt>
                <c:pt idx="3657">
                  <c:v>3658</c:v>
                </c:pt>
                <c:pt idx="3658">
                  <c:v>3659</c:v>
                </c:pt>
                <c:pt idx="3659">
                  <c:v>3660</c:v>
                </c:pt>
                <c:pt idx="3660">
                  <c:v>3661</c:v>
                </c:pt>
                <c:pt idx="3661">
                  <c:v>3662</c:v>
                </c:pt>
                <c:pt idx="3662">
                  <c:v>3663</c:v>
                </c:pt>
                <c:pt idx="3663">
                  <c:v>3664</c:v>
                </c:pt>
                <c:pt idx="3664">
                  <c:v>3665</c:v>
                </c:pt>
                <c:pt idx="3665">
                  <c:v>3666</c:v>
                </c:pt>
                <c:pt idx="3666">
                  <c:v>3667</c:v>
                </c:pt>
                <c:pt idx="3667">
                  <c:v>3668</c:v>
                </c:pt>
                <c:pt idx="3668">
                  <c:v>3669</c:v>
                </c:pt>
                <c:pt idx="3669">
                  <c:v>3670</c:v>
                </c:pt>
                <c:pt idx="3670">
                  <c:v>3671</c:v>
                </c:pt>
                <c:pt idx="3671">
                  <c:v>3672</c:v>
                </c:pt>
                <c:pt idx="3672">
                  <c:v>3673</c:v>
                </c:pt>
                <c:pt idx="3673">
                  <c:v>3674</c:v>
                </c:pt>
                <c:pt idx="3674">
                  <c:v>3675</c:v>
                </c:pt>
                <c:pt idx="3675">
                  <c:v>3676</c:v>
                </c:pt>
                <c:pt idx="3676">
                  <c:v>3677</c:v>
                </c:pt>
                <c:pt idx="3677">
                  <c:v>3678</c:v>
                </c:pt>
                <c:pt idx="3678">
                  <c:v>3679</c:v>
                </c:pt>
                <c:pt idx="3679">
                  <c:v>3680</c:v>
                </c:pt>
                <c:pt idx="3680">
                  <c:v>3681</c:v>
                </c:pt>
                <c:pt idx="3681">
                  <c:v>3682</c:v>
                </c:pt>
                <c:pt idx="3682">
                  <c:v>3683</c:v>
                </c:pt>
                <c:pt idx="3683">
                  <c:v>3684</c:v>
                </c:pt>
                <c:pt idx="3684">
                  <c:v>3685</c:v>
                </c:pt>
                <c:pt idx="3685">
                  <c:v>3686</c:v>
                </c:pt>
                <c:pt idx="3686">
                  <c:v>3687</c:v>
                </c:pt>
                <c:pt idx="3687">
                  <c:v>3688</c:v>
                </c:pt>
                <c:pt idx="3688">
                  <c:v>3689</c:v>
                </c:pt>
                <c:pt idx="3689">
                  <c:v>3690</c:v>
                </c:pt>
                <c:pt idx="3690">
                  <c:v>3691</c:v>
                </c:pt>
                <c:pt idx="3691">
                  <c:v>3692</c:v>
                </c:pt>
                <c:pt idx="3692">
                  <c:v>3693</c:v>
                </c:pt>
                <c:pt idx="3693">
                  <c:v>3694</c:v>
                </c:pt>
                <c:pt idx="3694">
                  <c:v>3695</c:v>
                </c:pt>
                <c:pt idx="3695">
                  <c:v>3696</c:v>
                </c:pt>
                <c:pt idx="3696">
                  <c:v>3697</c:v>
                </c:pt>
                <c:pt idx="3697">
                  <c:v>3698</c:v>
                </c:pt>
                <c:pt idx="3698">
                  <c:v>3699</c:v>
                </c:pt>
                <c:pt idx="3699">
                  <c:v>3700</c:v>
                </c:pt>
                <c:pt idx="3700">
                  <c:v>3701</c:v>
                </c:pt>
                <c:pt idx="3701">
                  <c:v>3702</c:v>
                </c:pt>
                <c:pt idx="3702">
                  <c:v>3703</c:v>
                </c:pt>
                <c:pt idx="3703">
                  <c:v>3704</c:v>
                </c:pt>
                <c:pt idx="3704">
                  <c:v>3705</c:v>
                </c:pt>
                <c:pt idx="3705">
                  <c:v>3706</c:v>
                </c:pt>
                <c:pt idx="3706">
                  <c:v>3707</c:v>
                </c:pt>
                <c:pt idx="3707">
                  <c:v>3708</c:v>
                </c:pt>
                <c:pt idx="3708">
                  <c:v>3709</c:v>
                </c:pt>
                <c:pt idx="3709">
                  <c:v>3710</c:v>
                </c:pt>
                <c:pt idx="3710">
                  <c:v>3711</c:v>
                </c:pt>
                <c:pt idx="3711">
                  <c:v>3712</c:v>
                </c:pt>
                <c:pt idx="3712">
                  <c:v>3713</c:v>
                </c:pt>
                <c:pt idx="3713">
                  <c:v>3714</c:v>
                </c:pt>
                <c:pt idx="3714">
                  <c:v>3715</c:v>
                </c:pt>
                <c:pt idx="3715">
                  <c:v>3716</c:v>
                </c:pt>
                <c:pt idx="3716">
                  <c:v>3717</c:v>
                </c:pt>
                <c:pt idx="3717">
                  <c:v>3718</c:v>
                </c:pt>
                <c:pt idx="3718">
                  <c:v>3719</c:v>
                </c:pt>
                <c:pt idx="3719">
                  <c:v>3720</c:v>
                </c:pt>
                <c:pt idx="3720">
                  <c:v>3721</c:v>
                </c:pt>
                <c:pt idx="3721">
                  <c:v>3722</c:v>
                </c:pt>
                <c:pt idx="3722">
                  <c:v>3723</c:v>
                </c:pt>
                <c:pt idx="3723">
                  <c:v>3724</c:v>
                </c:pt>
                <c:pt idx="3724">
                  <c:v>3725</c:v>
                </c:pt>
                <c:pt idx="3725">
                  <c:v>3726</c:v>
                </c:pt>
                <c:pt idx="3726">
                  <c:v>3727</c:v>
                </c:pt>
                <c:pt idx="3727">
                  <c:v>3728</c:v>
                </c:pt>
                <c:pt idx="3728">
                  <c:v>3729</c:v>
                </c:pt>
                <c:pt idx="3729">
                  <c:v>3730</c:v>
                </c:pt>
                <c:pt idx="3730">
                  <c:v>3731</c:v>
                </c:pt>
                <c:pt idx="3731">
                  <c:v>3732</c:v>
                </c:pt>
                <c:pt idx="3732">
                  <c:v>3733</c:v>
                </c:pt>
                <c:pt idx="3733">
                  <c:v>3734</c:v>
                </c:pt>
                <c:pt idx="3734">
                  <c:v>3735</c:v>
                </c:pt>
                <c:pt idx="3735">
                  <c:v>3736</c:v>
                </c:pt>
                <c:pt idx="3736">
                  <c:v>3737</c:v>
                </c:pt>
                <c:pt idx="3737">
                  <c:v>3738</c:v>
                </c:pt>
                <c:pt idx="3738">
                  <c:v>3739</c:v>
                </c:pt>
                <c:pt idx="3739">
                  <c:v>3740</c:v>
                </c:pt>
                <c:pt idx="3740">
                  <c:v>3741</c:v>
                </c:pt>
                <c:pt idx="3741">
                  <c:v>3742</c:v>
                </c:pt>
                <c:pt idx="3742">
                  <c:v>3743</c:v>
                </c:pt>
                <c:pt idx="3743">
                  <c:v>3744</c:v>
                </c:pt>
                <c:pt idx="3744">
                  <c:v>3745</c:v>
                </c:pt>
                <c:pt idx="3745">
                  <c:v>3746</c:v>
                </c:pt>
                <c:pt idx="3746">
                  <c:v>3747</c:v>
                </c:pt>
                <c:pt idx="3747">
                  <c:v>3748</c:v>
                </c:pt>
                <c:pt idx="3748">
                  <c:v>3749</c:v>
                </c:pt>
                <c:pt idx="3749">
                  <c:v>3750</c:v>
                </c:pt>
                <c:pt idx="3750">
                  <c:v>3751</c:v>
                </c:pt>
                <c:pt idx="3751">
                  <c:v>3752</c:v>
                </c:pt>
                <c:pt idx="3752">
                  <c:v>3753</c:v>
                </c:pt>
                <c:pt idx="3753">
                  <c:v>3754</c:v>
                </c:pt>
                <c:pt idx="3754">
                  <c:v>3755</c:v>
                </c:pt>
                <c:pt idx="3755">
                  <c:v>3756</c:v>
                </c:pt>
                <c:pt idx="3756">
                  <c:v>3757</c:v>
                </c:pt>
                <c:pt idx="3757">
                  <c:v>3758</c:v>
                </c:pt>
                <c:pt idx="3758">
                  <c:v>3759</c:v>
                </c:pt>
                <c:pt idx="3759">
                  <c:v>3760</c:v>
                </c:pt>
                <c:pt idx="3760">
                  <c:v>3761</c:v>
                </c:pt>
                <c:pt idx="3761">
                  <c:v>3762</c:v>
                </c:pt>
                <c:pt idx="3762">
                  <c:v>3763</c:v>
                </c:pt>
                <c:pt idx="3763">
                  <c:v>3764</c:v>
                </c:pt>
                <c:pt idx="3764">
                  <c:v>3765</c:v>
                </c:pt>
                <c:pt idx="3765">
                  <c:v>3766</c:v>
                </c:pt>
                <c:pt idx="3766">
                  <c:v>3767</c:v>
                </c:pt>
                <c:pt idx="3767">
                  <c:v>3768</c:v>
                </c:pt>
                <c:pt idx="3768">
                  <c:v>3769</c:v>
                </c:pt>
                <c:pt idx="3769">
                  <c:v>3770</c:v>
                </c:pt>
                <c:pt idx="3770">
                  <c:v>3771</c:v>
                </c:pt>
                <c:pt idx="3771">
                  <c:v>3772</c:v>
                </c:pt>
                <c:pt idx="3772">
                  <c:v>3773</c:v>
                </c:pt>
                <c:pt idx="3773">
                  <c:v>3774</c:v>
                </c:pt>
                <c:pt idx="3774">
                  <c:v>3775</c:v>
                </c:pt>
                <c:pt idx="3775">
                  <c:v>3776</c:v>
                </c:pt>
                <c:pt idx="3776">
                  <c:v>3777</c:v>
                </c:pt>
                <c:pt idx="3777">
                  <c:v>3778</c:v>
                </c:pt>
                <c:pt idx="3778">
                  <c:v>3779</c:v>
                </c:pt>
                <c:pt idx="3779">
                  <c:v>3780</c:v>
                </c:pt>
                <c:pt idx="3780">
                  <c:v>3781</c:v>
                </c:pt>
                <c:pt idx="3781">
                  <c:v>3782</c:v>
                </c:pt>
                <c:pt idx="3782">
                  <c:v>3783</c:v>
                </c:pt>
                <c:pt idx="3783">
                  <c:v>3784</c:v>
                </c:pt>
                <c:pt idx="3784">
                  <c:v>3785</c:v>
                </c:pt>
                <c:pt idx="3785">
                  <c:v>3786</c:v>
                </c:pt>
                <c:pt idx="3786">
                  <c:v>3787</c:v>
                </c:pt>
                <c:pt idx="3787">
                  <c:v>3788</c:v>
                </c:pt>
                <c:pt idx="3788">
                  <c:v>3789</c:v>
                </c:pt>
                <c:pt idx="3789">
                  <c:v>3790</c:v>
                </c:pt>
                <c:pt idx="3790">
                  <c:v>3791</c:v>
                </c:pt>
                <c:pt idx="3791">
                  <c:v>3792</c:v>
                </c:pt>
                <c:pt idx="3792">
                  <c:v>3793</c:v>
                </c:pt>
                <c:pt idx="3793">
                  <c:v>3794</c:v>
                </c:pt>
                <c:pt idx="3794">
                  <c:v>3795</c:v>
                </c:pt>
                <c:pt idx="3795">
                  <c:v>3796</c:v>
                </c:pt>
                <c:pt idx="3796">
                  <c:v>3797</c:v>
                </c:pt>
                <c:pt idx="3797">
                  <c:v>3798</c:v>
                </c:pt>
                <c:pt idx="3798">
                  <c:v>3799</c:v>
                </c:pt>
                <c:pt idx="3799">
                  <c:v>3800</c:v>
                </c:pt>
                <c:pt idx="3800">
                  <c:v>3801</c:v>
                </c:pt>
                <c:pt idx="3801">
                  <c:v>3802</c:v>
                </c:pt>
                <c:pt idx="3802">
                  <c:v>3803</c:v>
                </c:pt>
                <c:pt idx="3803">
                  <c:v>3804</c:v>
                </c:pt>
                <c:pt idx="3804">
                  <c:v>3805</c:v>
                </c:pt>
                <c:pt idx="3805">
                  <c:v>3806</c:v>
                </c:pt>
                <c:pt idx="3806">
                  <c:v>3807</c:v>
                </c:pt>
                <c:pt idx="3807">
                  <c:v>3808</c:v>
                </c:pt>
                <c:pt idx="3808">
                  <c:v>3809</c:v>
                </c:pt>
                <c:pt idx="3809">
                  <c:v>3810</c:v>
                </c:pt>
                <c:pt idx="3810">
                  <c:v>3811</c:v>
                </c:pt>
                <c:pt idx="3811">
                  <c:v>3812</c:v>
                </c:pt>
                <c:pt idx="3812">
                  <c:v>3813</c:v>
                </c:pt>
                <c:pt idx="3813">
                  <c:v>3814</c:v>
                </c:pt>
                <c:pt idx="3814">
                  <c:v>3815</c:v>
                </c:pt>
                <c:pt idx="3815">
                  <c:v>3816</c:v>
                </c:pt>
                <c:pt idx="3816">
                  <c:v>3817</c:v>
                </c:pt>
                <c:pt idx="3817">
                  <c:v>3818</c:v>
                </c:pt>
                <c:pt idx="3818">
                  <c:v>3819</c:v>
                </c:pt>
                <c:pt idx="3819">
                  <c:v>3820</c:v>
                </c:pt>
                <c:pt idx="3820">
                  <c:v>3821</c:v>
                </c:pt>
                <c:pt idx="3821">
                  <c:v>3822</c:v>
                </c:pt>
                <c:pt idx="3822">
                  <c:v>3823</c:v>
                </c:pt>
                <c:pt idx="3823">
                  <c:v>3824</c:v>
                </c:pt>
                <c:pt idx="3824">
                  <c:v>3825</c:v>
                </c:pt>
                <c:pt idx="3825">
                  <c:v>3826</c:v>
                </c:pt>
                <c:pt idx="3826">
                  <c:v>3827</c:v>
                </c:pt>
                <c:pt idx="3827">
                  <c:v>3828</c:v>
                </c:pt>
                <c:pt idx="3828">
                  <c:v>3829</c:v>
                </c:pt>
                <c:pt idx="3829">
                  <c:v>3830</c:v>
                </c:pt>
                <c:pt idx="3830">
                  <c:v>3831</c:v>
                </c:pt>
                <c:pt idx="3831">
                  <c:v>3832</c:v>
                </c:pt>
                <c:pt idx="3832">
                  <c:v>3833</c:v>
                </c:pt>
                <c:pt idx="3833">
                  <c:v>3834</c:v>
                </c:pt>
                <c:pt idx="3834">
                  <c:v>3835</c:v>
                </c:pt>
                <c:pt idx="3835">
                  <c:v>3836</c:v>
                </c:pt>
                <c:pt idx="3836">
                  <c:v>3837</c:v>
                </c:pt>
                <c:pt idx="3837">
                  <c:v>3838</c:v>
                </c:pt>
                <c:pt idx="3838">
                  <c:v>3839</c:v>
                </c:pt>
                <c:pt idx="3839">
                  <c:v>3840</c:v>
                </c:pt>
                <c:pt idx="3840">
                  <c:v>3841</c:v>
                </c:pt>
                <c:pt idx="3841">
                  <c:v>3842</c:v>
                </c:pt>
                <c:pt idx="3842">
                  <c:v>3843</c:v>
                </c:pt>
                <c:pt idx="3843">
                  <c:v>3844</c:v>
                </c:pt>
                <c:pt idx="3844">
                  <c:v>3845</c:v>
                </c:pt>
                <c:pt idx="3845">
                  <c:v>3846</c:v>
                </c:pt>
                <c:pt idx="3846">
                  <c:v>3847</c:v>
                </c:pt>
                <c:pt idx="3847">
                  <c:v>3848</c:v>
                </c:pt>
                <c:pt idx="3848">
                  <c:v>3849</c:v>
                </c:pt>
                <c:pt idx="3849">
                  <c:v>3850</c:v>
                </c:pt>
                <c:pt idx="3850">
                  <c:v>3851</c:v>
                </c:pt>
                <c:pt idx="3851">
                  <c:v>3852</c:v>
                </c:pt>
                <c:pt idx="3852">
                  <c:v>3853</c:v>
                </c:pt>
                <c:pt idx="3853">
                  <c:v>3854</c:v>
                </c:pt>
                <c:pt idx="3854">
                  <c:v>3855</c:v>
                </c:pt>
                <c:pt idx="3855">
                  <c:v>3856</c:v>
                </c:pt>
                <c:pt idx="3856">
                  <c:v>3857</c:v>
                </c:pt>
                <c:pt idx="3857">
                  <c:v>3858</c:v>
                </c:pt>
                <c:pt idx="3858">
                  <c:v>3859</c:v>
                </c:pt>
                <c:pt idx="3859">
                  <c:v>3860</c:v>
                </c:pt>
                <c:pt idx="3860">
                  <c:v>3861</c:v>
                </c:pt>
                <c:pt idx="3861">
                  <c:v>3862</c:v>
                </c:pt>
                <c:pt idx="3862">
                  <c:v>3863</c:v>
                </c:pt>
                <c:pt idx="3863">
                  <c:v>3864</c:v>
                </c:pt>
                <c:pt idx="3864">
                  <c:v>3865</c:v>
                </c:pt>
                <c:pt idx="3865">
                  <c:v>3866</c:v>
                </c:pt>
                <c:pt idx="3866">
                  <c:v>3867</c:v>
                </c:pt>
                <c:pt idx="3867">
                  <c:v>3868</c:v>
                </c:pt>
                <c:pt idx="3868">
                  <c:v>3869</c:v>
                </c:pt>
                <c:pt idx="3869">
                  <c:v>3870</c:v>
                </c:pt>
                <c:pt idx="3870">
                  <c:v>3871</c:v>
                </c:pt>
                <c:pt idx="3871">
                  <c:v>3872</c:v>
                </c:pt>
                <c:pt idx="3872">
                  <c:v>3873</c:v>
                </c:pt>
                <c:pt idx="3873">
                  <c:v>3874</c:v>
                </c:pt>
                <c:pt idx="3874">
                  <c:v>3875</c:v>
                </c:pt>
                <c:pt idx="3875">
                  <c:v>3876</c:v>
                </c:pt>
                <c:pt idx="3876">
                  <c:v>3877</c:v>
                </c:pt>
                <c:pt idx="3877">
                  <c:v>3878</c:v>
                </c:pt>
                <c:pt idx="3878">
                  <c:v>3879</c:v>
                </c:pt>
                <c:pt idx="3879">
                  <c:v>3880</c:v>
                </c:pt>
                <c:pt idx="3880">
                  <c:v>3881</c:v>
                </c:pt>
                <c:pt idx="3881">
                  <c:v>3882</c:v>
                </c:pt>
                <c:pt idx="3882">
                  <c:v>3883</c:v>
                </c:pt>
                <c:pt idx="3883">
                  <c:v>3884</c:v>
                </c:pt>
                <c:pt idx="3884">
                  <c:v>3885</c:v>
                </c:pt>
                <c:pt idx="3885">
                  <c:v>3886</c:v>
                </c:pt>
                <c:pt idx="3886">
                  <c:v>3887</c:v>
                </c:pt>
                <c:pt idx="3887">
                  <c:v>3888</c:v>
                </c:pt>
                <c:pt idx="3888">
                  <c:v>3889</c:v>
                </c:pt>
                <c:pt idx="3889">
                  <c:v>3890</c:v>
                </c:pt>
                <c:pt idx="3890">
                  <c:v>3891</c:v>
                </c:pt>
                <c:pt idx="3891">
                  <c:v>3892</c:v>
                </c:pt>
                <c:pt idx="3892">
                  <c:v>3893</c:v>
                </c:pt>
                <c:pt idx="3893">
                  <c:v>3894</c:v>
                </c:pt>
                <c:pt idx="3894">
                  <c:v>3895</c:v>
                </c:pt>
                <c:pt idx="3895">
                  <c:v>3896</c:v>
                </c:pt>
                <c:pt idx="3896">
                  <c:v>3897</c:v>
                </c:pt>
                <c:pt idx="3897">
                  <c:v>3898</c:v>
                </c:pt>
                <c:pt idx="3898">
                  <c:v>3899</c:v>
                </c:pt>
                <c:pt idx="3899">
                  <c:v>3900</c:v>
                </c:pt>
                <c:pt idx="3900">
                  <c:v>3901</c:v>
                </c:pt>
                <c:pt idx="3901">
                  <c:v>3902</c:v>
                </c:pt>
                <c:pt idx="3902">
                  <c:v>3903</c:v>
                </c:pt>
                <c:pt idx="3903">
                  <c:v>3904</c:v>
                </c:pt>
                <c:pt idx="3904">
                  <c:v>3905</c:v>
                </c:pt>
                <c:pt idx="3905">
                  <c:v>3906</c:v>
                </c:pt>
                <c:pt idx="3906">
                  <c:v>3907</c:v>
                </c:pt>
                <c:pt idx="3907">
                  <c:v>3908</c:v>
                </c:pt>
                <c:pt idx="3908">
                  <c:v>3909</c:v>
                </c:pt>
                <c:pt idx="3909">
                  <c:v>3910</c:v>
                </c:pt>
                <c:pt idx="3910">
                  <c:v>3911</c:v>
                </c:pt>
                <c:pt idx="3911">
                  <c:v>3912</c:v>
                </c:pt>
                <c:pt idx="3912">
                  <c:v>3913</c:v>
                </c:pt>
                <c:pt idx="3913">
                  <c:v>3914</c:v>
                </c:pt>
                <c:pt idx="3914">
                  <c:v>3915</c:v>
                </c:pt>
                <c:pt idx="3915">
                  <c:v>3916</c:v>
                </c:pt>
                <c:pt idx="3916">
                  <c:v>3917</c:v>
                </c:pt>
                <c:pt idx="3917">
                  <c:v>3918</c:v>
                </c:pt>
                <c:pt idx="3918">
                  <c:v>3919</c:v>
                </c:pt>
                <c:pt idx="3919">
                  <c:v>3920</c:v>
                </c:pt>
                <c:pt idx="3920">
                  <c:v>3921</c:v>
                </c:pt>
                <c:pt idx="3921">
                  <c:v>3922</c:v>
                </c:pt>
                <c:pt idx="3922">
                  <c:v>3923</c:v>
                </c:pt>
                <c:pt idx="3923">
                  <c:v>3924</c:v>
                </c:pt>
                <c:pt idx="3924">
                  <c:v>3925</c:v>
                </c:pt>
                <c:pt idx="3925">
                  <c:v>3926</c:v>
                </c:pt>
                <c:pt idx="3926">
                  <c:v>3927</c:v>
                </c:pt>
                <c:pt idx="3927">
                  <c:v>3928</c:v>
                </c:pt>
                <c:pt idx="3928">
                  <c:v>3929</c:v>
                </c:pt>
                <c:pt idx="3929">
                  <c:v>3930</c:v>
                </c:pt>
                <c:pt idx="3930">
                  <c:v>3931</c:v>
                </c:pt>
                <c:pt idx="3931">
                  <c:v>3932</c:v>
                </c:pt>
                <c:pt idx="3932">
                  <c:v>3933</c:v>
                </c:pt>
                <c:pt idx="3933">
                  <c:v>3934</c:v>
                </c:pt>
                <c:pt idx="3934">
                  <c:v>3935</c:v>
                </c:pt>
                <c:pt idx="3935">
                  <c:v>3936</c:v>
                </c:pt>
                <c:pt idx="3936">
                  <c:v>3937</c:v>
                </c:pt>
                <c:pt idx="3937">
                  <c:v>3938</c:v>
                </c:pt>
                <c:pt idx="3938">
                  <c:v>3939</c:v>
                </c:pt>
                <c:pt idx="3939">
                  <c:v>3940</c:v>
                </c:pt>
                <c:pt idx="3940">
                  <c:v>3941</c:v>
                </c:pt>
              </c:numCache>
            </c:numRef>
          </c:xVal>
          <c:yVal>
            <c:numRef>
              <c:f>Sheet1!$AJ$2:$AJ$8217</c:f>
              <c:numCache>
                <c:formatCode>General</c:formatCode>
                <c:ptCount val="8216"/>
                <c:pt idx="0">
                  <c:v>-0.95685359502060141</c:v>
                </c:pt>
                <c:pt idx="1">
                  <c:v>-0.95710049226895855</c:v>
                </c:pt>
                <c:pt idx="2">
                  <c:v>-0.9565820890469201</c:v>
                </c:pt>
                <c:pt idx="3">
                  <c:v>-0.98317768333113786</c:v>
                </c:pt>
                <c:pt idx="4">
                  <c:v>-0.95957119926355361</c:v>
                </c:pt>
                <c:pt idx="5">
                  <c:v>-0.95700830925125047</c:v>
                </c:pt>
                <c:pt idx="6">
                  <c:v>-0.9317993609722075</c:v>
                </c:pt>
                <c:pt idx="7">
                  <c:v>-0.92481374247728176</c:v>
                </c:pt>
                <c:pt idx="8">
                  <c:v>-0.94406423529405092</c:v>
                </c:pt>
                <c:pt idx="9">
                  <c:v>-0.98671406053989497</c:v>
                </c:pt>
                <c:pt idx="10">
                  <c:v>-0.99303713707066255</c:v>
                </c:pt>
                <c:pt idx="11">
                  <c:v>-0.98631879382582444</c:v>
                </c:pt>
                <c:pt idx="12">
                  <c:v>-1.0073449476036611</c:v>
                </c:pt>
                <c:pt idx="13">
                  <c:v>-1.0052978167383486</c:v>
                </c:pt>
                <c:pt idx="14">
                  <c:v>-1.0040105608652539</c:v>
                </c:pt>
                <c:pt idx="15">
                  <c:v>-0.987824429517703</c:v>
                </c:pt>
                <c:pt idx="16">
                  <c:v>-0.99824316955903214</c:v>
                </c:pt>
                <c:pt idx="17">
                  <c:v>-0.9653586521265245</c:v>
                </c:pt>
                <c:pt idx="18">
                  <c:v>-0.9434672187209836</c:v>
                </c:pt>
                <c:pt idx="19">
                  <c:v>-0.94237619718184895</c:v>
                </c:pt>
                <c:pt idx="20">
                  <c:v>-0.94268574110809578</c:v>
                </c:pt>
                <c:pt idx="21">
                  <c:v>-0.94754350572294754</c:v>
                </c:pt>
                <c:pt idx="22">
                  <c:v>-0.95431605883735671</c:v>
                </c:pt>
                <c:pt idx="23">
                  <c:v>-0.96473944286044055</c:v>
                </c:pt>
                <c:pt idx="24">
                  <c:v>-0.96031296847689518</c:v>
                </c:pt>
                <c:pt idx="25">
                  <c:v>-0.88861489603471178</c:v>
                </c:pt>
                <c:pt idx="26">
                  <c:v>-0.95274918332255432</c:v>
                </c:pt>
                <c:pt idx="27">
                  <c:v>-0.91952277916225178</c:v>
                </c:pt>
                <c:pt idx="28">
                  <c:v>-0.91618396735861918</c:v>
                </c:pt>
                <c:pt idx="29">
                  <c:v>-0.88428142181324887</c:v>
                </c:pt>
                <c:pt idx="30">
                  <c:v>-0.88907309810983826</c:v>
                </c:pt>
                <c:pt idx="31">
                  <c:v>-0.86215912286078389</c:v>
                </c:pt>
                <c:pt idx="32">
                  <c:v>-0.8573401990010332</c:v>
                </c:pt>
                <c:pt idx="33">
                  <c:v>-0.85989520361107186</c:v>
                </c:pt>
                <c:pt idx="34">
                  <c:v>-0.86392097083600738</c:v>
                </c:pt>
                <c:pt idx="35">
                  <c:v>-0.85467882610814616</c:v>
                </c:pt>
                <c:pt idx="36">
                  <c:v>-0.83480676638429951</c:v>
                </c:pt>
                <c:pt idx="37">
                  <c:v>-0.801974642871639</c:v>
                </c:pt>
                <c:pt idx="38">
                  <c:v>-0.82042229106129572</c:v>
                </c:pt>
                <c:pt idx="39">
                  <c:v>-0.8093813414817852</c:v>
                </c:pt>
                <c:pt idx="40">
                  <c:v>-0.79513190011593071</c:v>
                </c:pt>
                <c:pt idx="41">
                  <c:v>-0.78723587969706799</c:v>
                </c:pt>
                <c:pt idx="42">
                  <c:v>-0.79260887548784353</c:v>
                </c:pt>
                <c:pt idx="43">
                  <c:v>-0.77091459145521846</c:v>
                </c:pt>
                <c:pt idx="44">
                  <c:v>-0.76249972403079624</c:v>
                </c:pt>
                <c:pt idx="45">
                  <c:v>-0.77044005020545647</c:v>
                </c:pt>
                <c:pt idx="46">
                  <c:v>-0.75489768753107533</c:v>
                </c:pt>
                <c:pt idx="47">
                  <c:v>-0.75674277021042791</c:v>
                </c:pt>
                <c:pt idx="48">
                  <c:v>-0.73618836483078098</c:v>
                </c:pt>
                <c:pt idx="49">
                  <c:v>-0.75003871009893253</c:v>
                </c:pt>
                <c:pt idx="50">
                  <c:v>-0.73012855995071568</c:v>
                </c:pt>
                <c:pt idx="51">
                  <c:v>-0.69621811649751564</c:v>
                </c:pt>
                <c:pt idx="52">
                  <c:v>-0.70377354229720357</c:v>
                </c:pt>
                <c:pt idx="53">
                  <c:v>-0.67698045250648153</c:v>
                </c:pt>
                <c:pt idx="54">
                  <c:v>-0.65788861965498935</c:v>
                </c:pt>
                <c:pt idx="55">
                  <c:v>-0.6613334692429973</c:v>
                </c:pt>
                <c:pt idx="56">
                  <c:v>-0.64364857599721326</c:v>
                </c:pt>
                <c:pt idx="57">
                  <c:v>-0.65738524939311649</c:v>
                </c:pt>
                <c:pt idx="58">
                  <c:v>-0.63699594899053746</c:v>
                </c:pt>
                <c:pt idx="59">
                  <c:v>-0.68644632390031379</c:v>
                </c:pt>
                <c:pt idx="60">
                  <c:v>-0.63695384879349781</c:v>
                </c:pt>
                <c:pt idx="61">
                  <c:v>-0.65396954546874664</c:v>
                </c:pt>
                <c:pt idx="62">
                  <c:v>-0.65555574080911061</c:v>
                </c:pt>
                <c:pt idx="63">
                  <c:v>-0.64936647307305417</c:v>
                </c:pt>
                <c:pt idx="64">
                  <c:v>-0.64768103356447337</c:v>
                </c:pt>
                <c:pt idx="65">
                  <c:v>-0.63358163921141131</c:v>
                </c:pt>
                <c:pt idx="66">
                  <c:v>-0.66621586752910744</c:v>
                </c:pt>
                <c:pt idx="67">
                  <c:v>-0.62717857922305331</c:v>
                </c:pt>
                <c:pt idx="68">
                  <c:v>-0.67941934585267205</c:v>
                </c:pt>
                <c:pt idx="69">
                  <c:v>-0.70940604490987713</c:v>
                </c:pt>
                <c:pt idx="70">
                  <c:v>-0.67771548725250597</c:v>
                </c:pt>
                <c:pt idx="71">
                  <c:v>-0.68765232259586639</c:v>
                </c:pt>
                <c:pt idx="72">
                  <c:v>-0.68590513202766434</c:v>
                </c:pt>
                <c:pt idx="73">
                  <c:v>-0.6790737906707367</c:v>
                </c:pt>
                <c:pt idx="74">
                  <c:v>-0.65000384201823191</c:v>
                </c:pt>
                <c:pt idx="75">
                  <c:v>-0.65731401084274665</c:v>
                </c:pt>
                <c:pt idx="76">
                  <c:v>-0.67426744911085468</c:v>
                </c:pt>
                <c:pt idx="77">
                  <c:v>-0.66171082449257845</c:v>
                </c:pt>
                <c:pt idx="78">
                  <c:v>-0.65796445496868472</c:v>
                </c:pt>
                <c:pt idx="79">
                  <c:v>-0.65897716420171282</c:v>
                </c:pt>
                <c:pt idx="80">
                  <c:v>-0.68120255512578165</c:v>
                </c:pt>
                <c:pt idx="81">
                  <c:v>-0.58831353842441203</c:v>
                </c:pt>
                <c:pt idx="82">
                  <c:v>-0.6054109998792967</c:v>
                </c:pt>
                <c:pt idx="83">
                  <c:v>-0.58981882019901732</c:v>
                </c:pt>
                <c:pt idx="84">
                  <c:v>-0.5527277094587113</c:v>
                </c:pt>
                <c:pt idx="85">
                  <c:v>-0.55875625618178049</c:v>
                </c:pt>
                <c:pt idx="86">
                  <c:v>-0.54173955391489947</c:v>
                </c:pt>
                <c:pt idx="87">
                  <c:v>-0.5446813177594878</c:v>
                </c:pt>
                <c:pt idx="88">
                  <c:v>-0.54813514815141851</c:v>
                </c:pt>
                <c:pt idx="89">
                  <c:v>-0.52712375710204373</c:v>
                </c:pt>
                <c:pt idx="90">
                  <c:v>-0.53598336322302487</c:v>
                </c:pt>
                <c:pt idx="91">
                  <c:v>-0.52198981911093512</c:v>
                </c:pt>
                <c:pt idx="92">
                  <c:v>-0.52840591630849421</c:v>
                </c:pt>
                <c:pt idx="93">
                  <c:v>-0.55233749358374329</c:v>
                </c:pt>
                <c:pt idx="94">
                  <c:v>-0.51374057598294609</c:v>
                </c:pt>
                <c:pt idx="95">
                  <c:v>-0.50019031033496919</c:v>
                </c:pt>
                <c:pt idx="96">
                  <c:v>-0.49230512840734431</c:v>
                </c:pt>
                <c:pt idx="97">
                  <c:v>-0.47784706365927576</c:v>
                </c:pt>
                <c:pt idx="98">
                  <c:v>-0.44752807098844549</c:v>
                </c:pt>
                <c:pt idx="99">
                  <c:v>-0.46122942917778964</c:v>
                </c:pt>
                <c:pt idx="100">
                  <c:v>-0.41214197786141327</c:v>
                </c:pt>
                <c:pt idx="101">
                  <c:v>-0.41488339449597955</c:v>
                </c:pt>
                <c:pt idx="102">
                  <c:v>-0.40776450460238145</c:v>
                </c:pt>
                <c:pt idx="103">
                  <c:v>-0.4161211248548069</c:v>
                </c:pt>
                <c:pt idx="104">
                  <c:v>-0.40699783406294987</c:v>
                </c:pt>
                <c:pt idx="105">
                  <c:v>-0.39523419008782312</c:v>
                </c:pt>
                <c:pt idx="106">
                  <c:v>-0.36952494942068537</c:v>
                </c:pt>
                <c:pt idx="107">
                  <c:v>-0.36595008506183913</c:v>
                </c:pt>
                <c:pt idx="108">
                  <c:v>-0.36101513236568294</c:v>
                </c:pt>
                <c:pt idx="109">
                  <c:v>-0.36324894666392993</c:v>
                </c:pt>
                <c:pt idx="110">
                  <c:v>-0.3320389834864157</c:v>
                </c:pt>
                <c:pt idx="111">
                  <c:v>-0.32858809066342864</c:v>
                </c:pt>
                <c:pt idx="112">
                  <c:v>-0.36013037201758635</c:v>
                </c:pt>
                <c:pt idx="113">
                  <c:v>-0.33601950817783166</c:v>
                </c:pt>
                <c:pt idx="114">
                  <c:v>-0.33902615011189852</c:v>
                </c:pt>
                <c:pt idx="115">
                  <c:v>-0.36482213835655752</c:v>
                </c:pt>
                <c:pt idx="116">
                  <c:v>-0.36104473516016533</c:v>
                </c:pt>
                <c:pt idx="117">
                  <c:v>-0.36185552745520155</c:v>
                </c:pt>
                <c:pt idx="118">
                  <c:v>-0.38248500100288574</c:v>
                </c:pt>
                <c:pt idx="119">
                  <c:v>-0.36005814584565421</c:v>
                </c:pt>
                <c:pt idx="120">
                  <c:v>-0.31999401400579774</c:v>
                </c:pt>
                <c:pt idx="121">
                  <c:v>-0.28048400226188264</c:v>
                </c:pt>
                <c:pt idx="122">
                  <c:v>-0.26403794252485291</c:v>
                </c:pt>
                <c:pt idx="123">
                  <c:v>-0.27997197466012036</c:v>
                </c:pt>
                <c:pt idx="124">
                  <c:v>-0.24458051534168579</c:v>
                </c:pt>
                <c:pt idx="125">
                  <c:v>-0.22127207307283125</c:v>
                </c:pt>
                <c:pt idx="126">
                  <c:v>-0.22027168538856223</c:v>
                </c:pt>
                <c:pt idx="127">
                  <c:v>-0.22987341439555387</c:v>
                </c:pt>
                <c:pt idx="128">
                  <c:v>-0.20331910891184801</c:v>
                </c:pt>
                <c:pt idx="129">
                  <c:v>-0.20917384306011755</c:v>
                </c:pt>
                <c:pt idx="130">
                  <c:v>-0.20480566029015268</c:v>
                </c:pt>
                <c:pt idx="131">
                  <c:v>-0.24319207815526322</c:v>
                </c:pt>
                <c:pt idx="132">
                  <c:v>-0.27529280861042782</c:v>
                </c:pt>
                <c:pt idx="133">
                  <c:v>-0.25301941837272413</c:v>
                </c:pt>
                <c:pt idx="134">
                  <c:v>-0.23280757216594949</c:v>
                </c:pt>
                <c:pt idx="135">
                  <c:v>-0.23575214535394018</c:v>
                </c:pt>
                <c:pt idx="136">
                  <c:v>-0.20511899058548444</c:v>
                </c:pt>
                <c:pt idx="137">
                  <c:v>-0.22411154426869029</c:v>
                </c:pt>
                <c:pt idx="138">
                  <c:v>-0.27555697155796643</c:v>
                </c:pt>
                <c:pt idx="139">
                  <c:v>-0.25948731273652825</c:v>
                </c:pt>
                <c:pt idx="140">
                  <c:v>-0.2560916941745095</c:v>
                </c:pt>
                <c:pt idx="141">
                  <c:v>-0.22818057220297394</c:v>
                </c:pt>
                <c:pt idx="142">
                  <c:v>-0.22814520751788248</c:v>
                </c:pt>
                <c:pt idx="143">
                  <c:v>-0.24687851295592811</c:v>
                </c:pt>
                <c:pt idx="144">
                  <c:v>-0.23888355074279666</c:v>
                </c:pt>
                <c:pt idx="145">
                  <c:v>-0.24616208036665199</c:v>
                </c:pt>
                <c:pt idx="146">
                  <c:v>-0.20665661569629901</c:v>
                </c:pt>
                <c:pt idx="147">
                  <c:v>-0.27734258365255116</c:v>
                </c:pt>
                <c:pt idx="148">
                  <c:v>-0.27536826950476101</c:v>
                </c:pt>
                <c:pt idx="149">
                  <c:v>-0.28368048006017776</c:v>
                </c:pt>
                <c:pt idx="150">
                  <c:v>-0.25493092082644608</c:v>
                </c:pt>
                <c:pt idx="151">
                  <c:v>-0.26796466947549558</c:v>
                </c:pt>
                <c:pt idx="152">
                  <c:v>-0.28430663669958278</c:v>
                </c:pt>
                <c:pt idx="153">
                  <c:v>-0.28051872245995479</c:v>
                </c:pt>
                <c:pt idx="154">
                  <c:v>-0.33184517937503433</c:v>
                </c:pt>
                <c:pt idx="155">
                  <c:v>-0.26629051920834534</c:v>
                </c:pt>
                <c:pt idx="156">
                  <c:v>-0.24050083436215619</c:v>
                </c:pt>
                <c:pt idx="157">
                  <c:v>-0.27780682920623967</c:v>
                </c:pt>
                <c:pt idx="158">
                  <c:v>-0.27874382736114978</c:v>
                </c:pt>
                <c:pt idx="159">
                  <c:v>-0.29094109837606297</c:v>
                </c:pt>
                <c:pt idx="160">
                  <c:v>-0.31834099982714914</c:v>
                </c:pt>
                <c:pt idx="161">
                  <c:v>-0.30569836251954641</c:v>
                </c:pt>
                <c:pt idx="162">
                  <c:v>-0.28858720640618785</c:v>
                </c:pt>
                <c:pt idx="163">
                  <c:v>-0.19475010493215095</c:v>
                </c:pt>
                <c:pt idx="164">
                  <c:v>-0.23512620554999586</c:v>
                </c:pt>
                <c:pt idx="165">
                  <c:v>-0.24823171683840961</c:v>
                </c:pt>
                <c:pt idx="166">
                  <c:v>-0.27920697779764136</c:v>
                </c:pt>
                <c:pt idx="167">
                  <c:v>-0.31716061423554542</c:v>
                </c:pt>
                <c:pt idx="168">
                  <c:v>-0.30943198428989849</c:v>
                </c:pt>
                <c:pt idx="169">
                  <c:v>-0.3350862077706962</c:v>
                </c:pt>
                <c:pt idx="170">
                  <c:v>-0.30283654345519828</c:v>
                </c:pt>
                <c:pt idx="171">
                  <c:v>-0.33405761689631053</c:v>
                </c:pt>
                <c:pt idx="172">
                  <c:v>-0.37355347689587148</c:v>
                </c:pt>
                <c:pt idx="173">
                  <c:v>-0.31484488154542856</c:v>
                </c:pt>
                <c:pt idx="174">
                  <c:v>-0.26348292371296544</c:v>
                </c:pt>
                <c:pt idx="175">
                  <c:v>-0.31290731695359231</c:v>
                </c:pt>
                <c:pt idx="176">
                  <c:v>-0.30996733375923124</c:v>
                </c:pt>
                <c:pt idx="177">
                  <c:v>-0.32203704871061056</c:v>
                </c:pt>
                <c:pt idx="178">
                  <c:v>-0.31430626709283427</c:v>
                </c:pt>
                <c:pt idx="179">
                  <c:v>-0.30081134185369063</c:v>
                </c:pt>
                <c:pt idx="180">
                  <c:v>-0.29851766489177312</c:v>
                </c:pt>
                <c:pt idx="181">
                  <c:v>-0.33175622757664058</c:v>
                </c:pt>
                <c:pt idx="182">
                  <c:v>-0.34939661474162609</c:v>
                </c:pt>
                <c:pt idx="183">
                  <c:v>-0.32121277798975445</c:v>
                </c:pt>
                <c:pt idx="184">
                  <c:v>-0.23265413839825833</c:v>
                </c:pt>
                <c:pt idx="185">
                  <c:v>-0.30969024393374678</c:v>
                </c:pt>
                <c:pt idx="186">
                  <c:v>-0.25597301307347387</c:v>
                </c:pt>
                <c:pt idx="187">
                  <c:v>-0.30050053267618448</c:v>
                </c:pt>
                <c:pt idx="188">
                  <c:v>-0.23887123859427373</c:v>
                </c:pt>
                <c:pt idx="189">
                  <c:v>-0.3045860472201678</c:v>
                </c:pt>
                <c:pt idx="190">
                  <c:v>-0.30099644226848632</c:v>
                </c:pt>
                <c:pt idx="191">
                  <c:v>-0.26695386036110769</c:v>
                </c:pt>
                <c:pt idx="192">
                  <c:v>-0.28720020524299894</c:v>
                </c:pt>
                <c:pt idx="193">
                  <c:v>-0.32700081835825845</c:v>
                </c:pt>
                <c:pt idx="194">
                  <c:v>-0.31065531193994467</c:v>
                </c:pt>
                <c:pt idx="195">
                  <c:v>-0.26151659212994005</c:v>
                </c:pt>
                <c:pt idx="196">
                  <c:v>-0.28908476344227108</c:v>
                </c:pt>
                <c:pt idx="197">
                  <c:v>-0.19611550497913299</c:v>
                </c:pt>
                <c:pt idx="198">
                  <c:v>-0.21416632328434826</c:v>
                </c:pt>
                <c:pt idx="199">
                  <c:v>-0.29650508640071127</c:v>
                </c:pt>
                <c:pt idx="200">
                  <c:v>-0.34485914264805739</c:v>
                </c:pt>
                <c:pt idx="201">
                  <c:v>-0.38503845176620644</c:v>
                </c:pt>
                <c:pt idx="202">
                  <c:v>-0.36850302217861231</c:v>
                </c:pt>
                <c:pt idx="203">
                  <c:v>-0.36925274002190811</c:v>
                </c:pt>
                <c:pt idx="204">
                  <c:v>-0.35465614929073297</c:v>
                </c:pt>
                <c:pt idx="205">
                  <c:v>-0.36563520114960557</c:v>
                </c:pt>
                <c:pt idx="206">
                  <c:v>-0.33892586442716421</c:v>
                </c:pt>
                <c:pt idx="207">
                  <c:v>-0.33099264441340814</c:v>
                </c:pt>
                <c:pt idx="208">
                  <c:v>-0.35498868268697414</c:v>
                </c:pt>
                <c:pt idx="209">
                  <c:v>-0.36254483641617874</c:v>
                </c:pt>
                <c:pt idx="210">
                  <c:v>-0.32066229231098031</c:v>
                </c:pt>
                <c:pt idx="211">
                  <c:v>-0.32283441535851942</c:v>
                </c:pt>
                <c:pt idx="212">
                  <c:v>-0.31412247114082081</c:v>
                </c:pt>
                <c:pt idx="213">
                  <c:v>-0.30483010244151121</c:v>
                </c:pt>
                <c:pt idx="214">
                  <c:v>-0.29481894325293911</c:v>
                </c:pt>
                <c:pt idx="215">
                  <c:v>-0.28713375409068487</c:v>
                </c:pt>
                <c:pt idx="216">
                  <c:v>-0.26266231447331645</c:v>
                </c:pt>
                <c:pt idx="217">
                  <c:v>-0.2698891049088159</c:v>
                </c:pt>
                <c:pt idx="218">
                  <c:v>-0.25196144296981693</c:v>
                </c:pt>
                <c:pt idx="219">
                  <c:v>-0.22682397605533478</c:v>
                </c:pt>
                <c:pt idx="220">
                  <c:v>-0.20466820956874798</c:v>
                </c:pt>
                <c:pt idx="221">
                  <c:v>-0.20865862738204122</c:v>
                </c:pt>
                <c:pt idx="222">
                  <c:v>-0.2180373554987014</c:v>
                </c:pt>
                <c:pt idx="223">
                  <c:v>-0.23928105853041615</c:v>
                </c:pt>
                <c:pt idx="224">
                  <c:v>-0.2423624018714321</c:v>
                </c:pt>
                <c:pt idx="225">
                  <c:v>-0.24102977603710496</c:v>
                </c:pt>
                <c:pt idx="226">
                  <c:v>-0.24962630161362576</c:v>
                </c:pt>
                <c:pt idx="227">
                  <c:v>-0.24219898086292879</c:v>
                </c:pt>
                <c:pt idx="228">
                  <c:v>-0.25248195414788732</c:v>
                </c:pt>
                <c:pt idx="229">
                  <c:v>-0.24278325265718603</c:v>
                </c:pt>
                <c:pt idx="230">
                  <c:v>-0.25209359258593356</c:v>
                </c:pt>
                <c:pt idx="231">
                  <c:v>-0.22551989071832867</c:v>
                </c:pt>
                <c:pt idx="232">
                  <c:v>-0.23016082533038329</c:v>
                </c:pt>
                <c:pt idx="233">
                  <c:v>-0.23317391895465445</c:v>
                </c:pt>
                <c:pt idx="234">
                  <c:v>-0.22054990541091612</c:v>
                </c:pt>
                <c:pt idx="235">
                  <c:v>-0.21863576711023125</c:v>
                </c:pt>
                <c:pt idx="236">
                  <c:v>-0.22645945264345713</c:v>
                </c:pt>
                <c:pt idx="237">
                  <c:v>-0.221554856952344</c:v>
                </c:pt>
                <c:pt idx="238">
                  <c:v>-0.22191294571947129</c:v>
                </c:pt>
                <c:pt idx="239">
                  <c:v>-0.20694840626795941</c:v>
                </c:pt>
                <c:pt idx="240">
                  <c:v>-0.1692467381288365</c:v>
                </c:pt>
                <c:pt idx="241">
                  <c:v>-0.1925881176057409</c:v>
                </c:pt>
                <c:pt idx="242">
                  <c:v>-0.17813865178539778</c:v>
                </c:pt>
                <c:pt idx="243">
                  <c:v>-0.17232384705561099</c:v>
                </c:pt>
                <c:pt idx="244">
                  <c:v>-0.15903095844180815</c:v>
                </c:pt>
                <c:pt idx="245">
                  <c:v>-0.15964815394042819</c:v>
                </c:pt>
                <c:pt idx="246">
                  <c:v>-0.16156498590560453</c:v>
                </c:pt>
                <c:pt idx="247">
                  <c:v>-0.14066169135389384</c:v>
                </c:pt>
                <c:pt idx="248">
                  <c:v>-0.12932265251446307</c:v>
                </c:pt>
                <c:pt idx="249">
                  <c:v>-0.11862640606867814</c:v>
                </c:pt>
                <c:pt idx="250">
                  <c:v>-0.10903155979915535</c:v>
                </c:pt>
                <c:pt idx="251">
                  <c:v>-7.0301322199584071E-2</c:v>
                </c:pt>
                <c:pt idx="252">
                  <c:v>-6.0571750265903113E-2</c:v>
                </c:pt>
                <c:pt idx="253">
                  <c:v>-5.5069651935024666E-2</c:v>
                </c:pt>
                <c:pt idx="254">
                  <c:v>-7.03114980996844E-2</c:v>
                </c:pt>
                <c:pt idx="255">
                  <c:v>-5.2842506463690597E-2</c:v>
                </c:pt>
                <c:pt idx="256">
                  <c:v>-5.0720746302568287E-2</c:v>
                </c:pt>
                <c:pt idx="257">
                  <c:v>-6.7510892213906715E-3</c:v>
                </c:pt>
                <c:pt idx="258">
                  <c:v>3.8542593293777738E-2</c:v>
                </c:pt>
                <c:pt idx="259">
                  <c:v>0.22925130973079355</c:v>
                </c:pt>
                <c:pt idx="260">
                  <c:v>0.36000255167289996</c:v>
                </c:pt>
                <c:pt idx="261">
                  <c:v>0.46928133013135476</c:v>
                </c:pt>
                <c:pt idx="262">
                  <c:v>0.41611787194810734</c:v>
                </c:pt>
                <c:pt idx="263">
                  <c:v>0.1850796452311565</c:v>
                </c:pt>
                <c:pt idx="264">
                  <c:v>0.11503653305907635</c:v>
                </c:pt>
                <c:pt idx="265">
                  <c:v>0.21512347368320972</c:v>
                </c:pt>
                <c:pt idx="266">
                  <c:v>0.19227264770395047</c:v>
                </c:pt>
                <c:pt idx="267">
                  <c:v>0.22716575865399102</c:v>
                </c:pt>
                <c:pt idx="268">
                  <c:v>0.17749557858767195</c:v>
                </c:pt>
                <c:pt idx="269">
                  <c:v>0.21290458731154649</c:v>
                </c:pt>
                <c:pt idx="270">
                  <c:v>0.17628493951811208</c:v>
                </c:pt>
                <c:pt idx="271">
                  <c:v>0.19669097000182267</c:v>
                </c:pt>
                <c:pt idx="272">
                  <c:v>0.31308095736430896</c:v>
                </c:pt>
                <c:pt idx="273">
                  <c:v>0.20787637900138156</c:v>
                </c:pt>
                <c:pt idx="274">
                  <c:v>0.28966608495035739</c:v>
                </c:pt>
                <c:pt idx="275">
                  <c:v>0.231473944127214</c:v>
                </c:pt>
                <c:pt idx="276">
                  <c:v>0.35080237926580216</c:v>
                </c:pt>
                <c:pt idx="277">
                  <c:v>0.30210674089030665</c:v>
                </c:pt>
                <c:pt idx="278">
                  <c:v>0.29954204491551284</c:v>
                </c:pt>
                <c:pt idx="279">
                  <c:v>0.24623456646784003</c:v>
                </c:pt>
                <c:pt idx="280">
                  <c:v>0.22211991463103598</c:v>
                </c:pt>
                <c:pt idx="281">
                  <c:v>0.32061132099134859</c:v>
                </c:pt>
                <c:pt idx="282">
                  <c:v>0.26689207378811641</c:v>
                </c:pt>
                <c:pt idx="283">
                  <c:v>0.51454326126636474</c:v>
                </c:pt>
                <c:pt idx="284">
                  <c:v>0.45483710720328752</c:v>
                </c:pt>
                <c:pt idx="285">
                  <c:v>0.35958643823243985</c:v>
                </c:pt>
                <c:pt idx="286">
                  <c:v>0.40993242321017975</c:v>
                </c:pt>
                <c:pt idx="287">
                  <c:v>0.38094387570641874</c:v>
                </c:pt>
                <c:pt idx="288">
                  <c:v>0.37138803587635216</c:v>
                </c:pt>
                <c:pt idx="289">
                  <c:v>0.29135664453914245</c:v>
                </c:pt>
                <c:pt idx="290">
                  <c:v>0.61468367259026602</c:v>
                </c:pt>
                <c:pt idx="291">
                  <c:v>0.48149166074398231</c:v>
                </c:pt>
                <c:pt idx="292">
                  <c:v>0.59973504377047737</c:v>
                </c:pt>
                <c:pt idx="293">
                  <c:v>0.53295612540064097</c:v>
                </c:pt>
                <c:pt idx="294">
                  <c:v>0.67376557282295968</c:v>
                </c:pt>
                <c:pt idx="295">
                  <c:v>0.64352220282183348</c:v>
                </c:pt>
                <c:pt idx="296">
                  <c:v>0.79316799358620793</c:v>
                </c:pt>
                <c:pt idx="297">
                  <c:v>0.70801766026833413</c:v>
                </c:pt>
                <c:pt idx="298">
                  <c:v>0.67015728535820829</c:v>
                </c:pt>
                <c:pt idx="299">
                  <c:v>0.66733097216645776</c:v>
                </c:pt>
                <c:pt idx="300">
                  <c:v>0.87151739100316261</c:v>
                </c:pt>
                <c:pt idx="301">
                  <c:v>0.71727295998974538</c:v>
                </c:pt>
                <c:pt idx="302">
                  <c:v>0.81579315485336146</c:v>
                </c:pt>
                <c:pt idx="303">
                  <c:v>0.8906004591701433</c:v>
                </c:pt>
                <c:pt idx="304">
                  <c:v>0.69358185091492608</c:v>
                </c:pt>
                <c:pt idx="305">
                  <c:v>0.67218285659742527</c:v>
                </c:pt>
                <c:pt idx="306">
                  <c:v>0.69069398758697664</c:v>
                </c:pt>
                <c:pt idx="307">
                  <c:v>0.81883832443289117</c:v>
                </c:pt>
                <c:pt idx="308">
                  <c:v>0.67441326026422832</c:v>
                </c:pt>
                <c:pt idx="309">
                  <c:v>0.75898928413303812</c:v>
                </c:pt>
                <c:pt idx="310">
                  <c:v>0.48528011083378564</c:v>
                </c:pt>
                <c:pt idx="311">
                  <c:v>0.44872105630309189</c:v>
                </c:pt>
                <c:pt idx="312">
                  <c:v>0.35587011189464057</c:v>
                </c:pt>
                <c:pt idx="313">
                  <c:v>0.39179704417509065</c:v>
                </c:pt>
                <c:pt idx="314">
                  <c:v>0.36206667033655826</c:v>
                </c:pt>
                <c:pt idx="315">
                  <c:v>0.29642535797540503</c:v>
                </c:pt>
                <c:pt idx="316">
                  <c:v>0.34921641257565916</c:v>
                </c:pt>
                <c:pt idx="317">
                  <c:v>0.89674884972053004</c:v>
                </c:pt>
                <c:pt idx="318">
                  <c:v>0.75979567907494827</c:v>
                </c:pt>
                <c:pt idx="319">
                  <c:v>0.95244977663827557</c:v>
                </c:pt>
                <c:pt idx="320">
                  <c:v>0.94679569537130526</c:v>
                </c:pt>
                <c:pt idx="321">
                  <c:v>0.83659259869299785</c:v>
                </c:pt>
                <c:pt idx="322">
                  <c:v>0.69410838346498638</c:v>
                </c:pt>
                <c:pt idx="323">
                  <c:v>0.62326408689681312</c:v>
                </c:pt>
                <c:pt idx="324">
                  <c:v>1.1298375926644622</c:v>
                </c:pt>
                <c:pt idx="325">
                  <c:v>0.40149614705877745</c:v>
                </c:pt>
                <c:pt idx="326">
                  <c:v>0.70350320118403031</c:v>
                </c:pt>
                <c:pt idx="327">
                  <c:v>0.95107117273349751</c:v>
                </c:pt>
                <c:pt idx="328">
                  <c:v>0.96346291121971461</c:v>
                </c:pt>
                <c:pt idx="329">
                  <c:v>0.74056479651585239</c:v>
                </c:pt>
                <c:pt idx="330">
                  <c:v>0.90342699657294245</c:v>
                </c:pt>
                <c:pt idx="331">
                  <c:v>1.0316236254521827</c:v>
                </c:pt>
                <c:pt idx="332">
                  <c:v>0.95078821818012083</c:v>
                </c:pt>
                <c:pt idx="333">
                  <c:v>1.0940887961499279</c:v>
                </c:pt>
                <c:pt idx="334">
                  <c:v>0.88765826997295738</c:v>
                </c:pt>
                <c:pt idx="335">
                  <c:v>0.78890156752765561</c:v>
                </c:pt>
                <c:pt idx="336">
                  <c:v>0.70160262535666762</c:v>
                </c:pt>
                <c:pt idx="337">
                  <c:v>0.80785260258989799</c:v>
                </c:pt>
                <c:pt idx="338">
                  <c:v>1.0948794152836006</c:v>
                </c:pt>
                <c:pt idx="339">
                  <c:v>1.0153067395594739</c:v>
                </c:pt>
                <c:pt idx="340">
                  <c:v>1.0062810620532825</c:v>
                </c:pt>
                <c:pt idx="341">
                  <c:v>0.93209687805282382</c:v>
                </c:pt>
                <c:pt idx="342">
                  <c:v>0.8016230114034073</c:v>
                </c:pt>
                <c:pt idx="343">
                  <c:v>0.83189746774592344</c:v>
                </c:pt>
                <c:pt idx="344">
                  <c:v>0.98286003668061062</c:v>
                </c:pt>
                <c:pt idx="345">
                  <c:v>0.9489955454793475</c:v>
                </c:pt>
                <c:pt idx="346">
                  <c:v>0.99758023009803853</c:v>
                </c:pt>
                <c:pt idx="347">
                  <c:v>0.94196587383825747</c:v>
                </c:pt>
                <c:pt idx="348">
                  <c:v>0.66624697662659438</c:v>
                </c:pt>
                <c:pt idx="349">
                  <c:v>0.38152463707021855</c:v>
                </c:pt>
                <c:pt idx="350">
                  <c:v>0.39311324405869597</c:v>
                </c:pt>
                <c:pt idx="351">
                  <c:v>0.54635446362047979</c:v>
                </c:pt>
                <c:pt idx="352">
                  <c:v>0.65046573288686238</c:v>
                </c:pt>
                <c:pt idx="353">
                  <c:v>0.99706308388647358</c:v>
                </c:pt>
                <c:pt idx="354">
                  <c:v>1.0432409535651277</c:v>
                </c:pt>
                <c:pt idx="355">
                  <c:v>1.6307616015715731</c:v>
                </c:pt>
                <c:pt idx="356">
                  <c:v>1.6638404426628228</c:v>
                </c:pt>
                <c:pt idx="357">
                  <c:v>1.389251951823689</c:v>
                </c:pt>
                <c:pt idx="358">
                  <c:v>1.4803387020890346</c:v>
                </c:pt>
                <c:pt idx="359">
                  <c:v>1.5084668369137688</c:v>
                </c:pt>
                <c:pt idx="360">
                  <c:v>1.4475371588890118</c:v>
                </c:pt>
                <c:pt idx="361">
                  <c:v>1.1370730446429111</c:v>
                </c:pt>
                <c:pt idx="362">
                  <c:v>1.4157294806351639</c:v>
                </c:pt>
                <c:pt idx="363">
                  <c:v>1.0959626642834452</c:v>
                </c:pt>
                <c:pt idx="364">
                  <c:v>1.0741856884646572</c:v>
                </c:pt>
                <c:pt idx="365">
                  <c:v>1.5175884932553285</c:v>
                </c:pt>
                <c:pt idx="366">
                  <c:v>1.3523959486619441</c:v>
                </c:pt>
                <c:pt idx="367">
                  <c:v>1.1022260331641665</c:v>
                </c:pt>
                <c:pt idx="368">
                  <c:v>0.97083737346713717</c:v>
                </c:pt>
                <c:pt idx="369">
                  <c:v>1.135882335983307</c:v>
                </c:pt>
                <c:pt idx="370">
                  <c:v>1.2761156945683805</c:v>
                </c:pt>
                <c:pt idx="371">
                  <c:v>1.1193917921604846</c:v>
                </c:pt>
                <c:pt idx="372">
                  <c:v>1.256976708363533</c:v>
                </c:pt>
                <c:pt idx="373">
                  <c:v>1.8971224668226094</c:v>
                </c:pt>
                <c:pt idx="374">
                  <c:v>1.5107531314109357</c:v>
                </c:pt>
                <c:pt idx="375">
                  <c:v>1.448068000501912</c:v>
                </c:pt>
                <c:pt idx="376">
                  <c:v>1.4648013588934639</c:v>
                </c:pt>
                <c:pt idx="377">
                  <c:v>1.5744634718099282</c:v>
                </c:pt>
                <c:pt idx="378">
                  <c:v>1.7380164304588108</c:v>
                </c:pt>
                <c:pt idx="379">
                  <c:v>1.7980961547880314</c:v>
                </c:pt>
                <c:pt idx="380">
                  <c:v>1.3613957632704454</c:v>
                </c:pt>
                <c:pt idx="381">
                  <c:v>1.4333101286408301</c:v>
                </c:pt>
                <c:pt idx="382">
                  <c:v>1.5146322481454755</c:v>
                </c:pt>
                <c:pt idx="383">
                  <c:v>1.1899830539597089</c:v>
                </c:pt>
                <c:pt idx="384">
                  <c:v>1.4611703418818234</c:v>
                </c:pt>
                <c:pt idx="385">
                  <c:v>1.3228996370702406</c:v>
                </c:pt>
                <c:pt idx="386">
                  <c:v>1.2947162554420966</c:v>
                </c:pt>
                <c:pt idx="387">
                  <c:v>1.274547507750079</c:v>
                </c:pt>
                <c:pt idx="388">
                  <c:v>0.86112760292831325</c:v>
                </c:pt>
                <c:pt idx="389">
                  <c:v>1.0369382066973687</c:v>
                </c:pt>
                <c:pt idx="390">
                  <c:v>0.93785558524128732</c:v>
                </c:pt>
                <c:pt idx="391">
                  <c:v>0.80873474267473267</c:v>
                </c:pt>
                <c:pt idx="392">
                  <c:v>1.0961757235530611</c:v>
                </c:pt>
                <c:pt idx="393">
                  <c:v>0.71103993691711276</c:v>
                </c:pt>
                <c:pt idx="394">
                  <c:v>1.0562907442568714</c:v>
                </c:pt>
                <c:pt idx="395">
                  <c:v>0.98892618176910085</c:v>
                </c:pt>
                <c:pt idx="396">
                  <c:v>0.9208809509314575</c:v>
                </c:pt>
                <c:pt idx="397">
                  <c:v>1.167004961550222</c:v>
                </c:pt>
                <c:pt idx="398">
                  <c:v>1.1037981157624444</c:v>
                </c:pt>
                <c:pt idx="399">
                  <c:v>0.83157723289908336</c:v>
                </c:pt>
                <c:pt idx="400">
                  <c:v>0.73917186471443852</c:v>
                </c:pt>
                <c:pt idx="401">
                  <c:v>1.0004121674751398</c:v>
                </c:pt>
                <c:pt idx="402">
                  <c:v>1.2273083110359351</c:v>
                </c:pt>
                <c:pt idx="403">
                  <c:v>0.87626025053827439</c:v>
                </c:pt>
                <c:pt idx="404">
                  <c:v>0.97693371910372306</c:v>
                </c:pt>
                <c:pt idx="405">
                  <c:v>1.5281122117030366</c:v>
                </c:pt>
                <c:pt idx="406">
                  <c:v>0.93106179543138712</c:v>
                </c:pt>
                <c:pt idx="407">
                  <c:v>0.87523432572778059</c:v>
                </c:pt>
                <c:pt idx="408">
                  <c:v>1.1599737646591946</c:v>
                </c:pt>
                <c:pt idx="409">
                  <c:v>1.6069525367502169</c:v>
                </c:pt>
                <c:pt idx="410">
                  <c:v>1.3245829902630124</c:v>
                </c:pt>
                <c:pt idx="411">
                  <c:v>1.5952560740081667</c:v>
                </c:pt>
                <c:pt idx="412">
                  <c:v>0.99228191649877173</c:v>
                </c:pt>
                <c:pt idx="413">
                  <c:v>0.87652188843224677</c:v>
                </c:pt>
                <c:pt idx="414">
                  <c:v>0.51610718656754928</c:v>
                </c:pt>
                <c:pt idx="415">
                  <c:v>0.90069349646618724</c:v>
                </c:pt>
                <c:pt idx="416">
                  <c:v>1.1103462517796037</c:v>
                </c:pt>
                <c:pt idx="417">
                  <c:v>1.0753022660424327</c:v>
                </c:pt>
                <c:pt idx="418">
                  <c:v>0.72581907047901684</c:v>
                </c:pt>
                <c:pt idx="419">
                  <c:v>0.5096925332109592</c:v>
                </c:pt>
                <c:pt idx="420">
                  <c:v>0.88409802329529885</c:v>
                </c:pt>
                <c:pt idx="421">
                  <c:v>0.8318208770797364</c:v>
                </c:pt>
                <c:pt idx="422">
                  <c:v>0.24697227815578815</c:v>
                </c:pt>
                <c:pt idx="423">
                  <c:v>0.34222360143161268</c:v>
                </c:pt>
                <c:pt idx="424">
                  <c:v>0.81058569120464607</c:v>
                </c:pt>
                <c:pt idx="425">
                  <c:v>1.5840641458487958</c:v>
                </c:pt>
                <c:pt idx="426">
                  <c:v>1.1349818270879775</c:v>
                </c:pt>
                <c:pt idx="427">
                  <c:v>1.2985686453546363</c:v>
                </c:pt>
                <c:pt idx="428">
                  <c:v>1.1057516994115169</c:v>
                </c:pt>
                <c:pt idx="429">
                  <c:v>1.3210259580981876</c:v>
                </c:pt>
                <c:pt idx="430">
                  <c:v>1.2593173248620748</c:v>
                </c:pt>
                <c:pt idx="431">
                  <c:v>1.318684775303014</c:v>
                </c:pt>
                <c:pt idx="432">
                  <c:v>1.2192575144111206</c:v>
                </c:pt>
                <c:pt idx="433">
                  <c:v>0.882205716982154</c:v>
                </c:pt>
                <c:pt idx="434">
                  <c:v>1.3621348123549204</c:v>
                </c:pt>
                <c:pt idx="435">
                  <c:v>1.67798945785117</c:v>
                </c:pt>
                <c:pt idx="436">
                  <c:v>1.8344453722611065</c:v>
                </c:pt>
                <c:pt idx="437">
                  <c:v>2.9804847264241263</c:v>
                </c:pt>
                <c:pt idx="438">
                  <c:v>2.6136534400634459</c:v>
                </c:pt>
                <c:pt idx="439">
                  <c:v>2.4305486258769382</c:v>
                </c:pt>
                <c:pt idx="440">
                  <c:v>1.531731286103466</c:v>
                </c:pt>
                <c:pt idx="441">
                  <c:v>0.94788069006306319</c:v>
                </c:pt>
                <c:pt idx="442">
                  <c:v>0.81112916588094164</c:v>
                </c:pt>
                <c:pt idx="443">
                  <c:v>0.92694344445920507</c:v>
                </c:pt>
                <c:pt idx="444">
                  <c:v>0.86642056411087021</c:v>
                </c:pt>
                <c:pt idx="445">
                  <c:v>1.1757617128883124</c:v>
                </c:pt>
                <c:pt idx="446">
                  <c:v>1.2185925856315838</c:v>
                </c:pt>
                <c:pt idx="447">
                  <c:v>0.83664147958492086</c:v>
                </c:pt>
                <c:pt idx="448">
                  <c:v>0.86571146774847563</c:v>
                </c:pt>
                <c:pt idx="449">
                  <c:v>0.56681725584968312</c:v>
                </c:pt>
                <c:pt idx="450">
                  <c:v>0.68600911876209869</c:v>
                </c:pt>
                <c:pt idx="451">
                  <c:v>0.74427666127530046</c:v>
                </c:pt>
                <c:pt idx="452">
                  <c:v>0.60384566729089206</c:v>
                </c:pt>
                <c:pt idx="453">
                  <c:v>0.51837368188897281</c:v>
                </c:pt>
                <c:pt idx="454">
                  <c:v>0.52956540983452038</c:v>
                </c:pt>
                <c:pt idx="455">
                  <c:v>0.4296686255771065</c:v>
                </c:pt>
                <c:pt idx="456">
                  <c:v>0.35110046908586323</c:v>
                </c:pt>
                <c:pt idx="457">
                  <c:v>0.28901397239565751</c:v>
                </c:pt>
                <c:pt idx="458">
                  <c:v>0.26790327549736093</c:v>
                </c:pt>
                <c:pt idx="459">
                  <c:v>0.22596688371554485</c:v>
                </c:pt>
                <c:pt idx="460">
                  <c:v>0.22134927959602813</c:v>
                </c:pt>
                <c:pt idx="461">
                  <c:v>0.18027753040467109</c:v>
                </c:pt>
                <c:pt idx="462">
                  <c:v>0.16830619135410618</c:v>
                </c:pt>
                <c:pt idx="463">
                  <c:v>0.11563270533175851</c:v>
                </c:pt>
                <c:pt idx="464">
                  <c:v>0.10143280613034156</c:v>
                </c:pt>
                <c:pt idx="465">
                  <c:v>9.2753545178436703E-2</c:v>
                </c:pt>
                <c:pt idx="466">
                  <c:v>7.9345721775281319E-2</c:v>
                </c:pt>
                <c:pt idx="467">
                  <c:v>8.9495882136836347E-2</c:v>
                </c:pt>
                <c:pt idx="468">
                  <c:v>8.0418163071105386E-2</c:v>
                </c:pt>
                <c:pt idx="469">
                  <c:v>4.3257252205342045E-2</c:v>
                </c:pt>
                <c:pt idx="470">
                  <c:v>2.0210344308613237E-2</c:v>
                </c:pt>
                <c:pt idx="471">
                  <c:v>6.9359207098940168E-3</c:v>
                </c:pt>
                <c:pt idx="472">
                  <c:v>-6.3377580530099564E-3</c:v>
                </c:pt>
                <c:pt idx="473">
                  <c:v>-7.0844662243496614E-3</c:v>
                </c:pt>
                <c:pt idx="474">
                  <c:v>-2.6781793185692848E-2</c:v>
                </c:pt>
                <c:pt idx="475">
                  <c:v>-3.7559730539049596E-2</c:v>
                </c:pt>
                <c:pt idx="476">
                  <c:v>-4.9127417991101652E-2</c:v>
                </c:pt>
                <c:pt idx="477">
                  <c:v>-6.148467838975602E-2</c:v>
                </c:pt>
                <c:pt idx="478">
                  <c:v>-6.4323719255754419E-2</c:v>
                </c:pt>
                <c:pt idx="479">
                  <c:v>-9.3456758801524487E-2</c:v>
                </c:pt>
                <c:pt idx="480">
                  <c:v>-9.8730263479662739E-2</c:v>
                </c:pt>
                <c:pt idx="481">
                  <c:v>-9.8625421371756339E-2</c:v>
                </c:pt>
                <c:pt idx="482">
                  <c:v>-0.11398948270959774</c:v>
                </c:pt>
                <c:pt idx="483">
                  <c:v>-0.10943102548455208</c:v>
                </c:pt>
                <c:pt idx="484">
                  <c:v>-0.11561842792866539</c:v>
                </c:pt>
                <c:pt idx="485">
                  <c:v>-0.11322521058849677</c:v>
                </c:pt>
                <c:pt idx="486">
                  <c:v>-0.10971407018021129</c:v>
                </c:pt>
                <c:pt idx="487">
                  <c:v>-0.127303989984906</c:v>
                </c:pt>
                <c:pt idx="488">
                  <c:v>-0.120123572139752</c:v>
                </c:pt>
                <c:pt idx="489">
                  <c:v>-0.11949822765708884</c:v>
                </c:pt>
                <c:pt idx="490">
                  <c:v>-0.14004378543133189</c:v>
                </c:pt>
                <c:pt idx="491">
                  <c:v>-0.15429067752297243</c:v>
                </c:pt>
                <c:pt idx="492">
                  <c:v>-0.17561633471061544</c:v>
                </c:pt>
                <c:pt idx="493">
                  <c:v>-0.18737394359631399</c:v>
                </c:pt>
                <c:pt idx="494">
                  <c:v>-0.19546292252363706</c:v>
                </c:pt>
                <c:pt idx="495">
                  <c:v>-0.20781594122085689</c:v>
                </c:pt>
                <c:pt idx="496">
                  <c:v>-0.20417576650486602</c:v>
                </c:pt>
                <c:pt idx="497">
                  <c:v>-0.18684355870894898</c:v>
                </c:pt>
                <c:pt idx="498">
                  <c:v>-0.15167882304398805</c:v>
                </c:pt>
                <c:pt idx="499">
                  <c:v>0.96152465455769942</c:v>
                </c:pt>
                <c:pt idx="500">
                  <c:v>0.91350744233968939</c:v>
                </c:pt>
                <c:pt idx="501">
                  <c:v>0.54395447502825212</c:v>
                </c:pt>
                <c:pt idx="502">
                  <c:v>0.98600424219354998</c:v>
                </c:pt>
                <c:pt idx="503">
                  <c:v>0.7959008620037733</c:v>
                </c:pt>
                <c:pt idx="504">
                  <c:v>0.71845515343295085</c:v>
                </c:pt>
                <c:pt idx="505">
                  <c:v>1.0732385024554425</c:v>
                </c:pt>
                <c:pt idx="506">
                  <c:v>1.233126471756385</c:v>
                </c:pt>
                <c:pt idx="507">
                  <c:v>0.89369166958453983</c:v>
                </c:pt>
                <c:pt idx="508">
                  <c:v>0.25419474687063959</c:v>
                </c:pt>
                <c:pt idx="509">
                  <c:v>0.17567073282582779</c:v>
                </c:pt>
                <c:pt idx="510">
                  <c:v>0.54588745544466022</c:v>
                </c:pt>
                <c:pt idx="511">
                  <c:v>2.0215211139112621</c:v>
                </c:pt>
                <c:pt idx="512">
                  <c:v>1.4032456622153799</c:v>
                </c:pt>
                <c:pt idx="513">
                  <c:v>0.63047938640441448</c:v>
                </c:pt>
                <c:pt idx="514">
                  <c:v>0.93780626578309212</c:v>
                </c:pt>
                <c:pt idx="515">
                  <c:v>0.55345201214941353</c:v>
                </c:pt>
                <c:pt idx="516">
                  <c:v>-6.4884937041709279E-3</c:v>
                </c:pt>
                <c:pt idx="517">
                  <c:v>0.79886589625743909</c:v>
                </c:pt>
                <c:pt idx="518">
                  <c:v>2.8869126847796744</c:v>
                </c:pt>
                <c:pt idx="519">
                  <c:v>2.0782442333516671</c:v>
                </c:pt>
                <c:pt idx="520">
                  <c:v>0.92957076424375895</c:v>
                </c:pt>
                <c:pt idx="521">
                  <c:v>2.1138047099825696</c:v>
                </c:pt>
                <c:pt idx="522">
                  <c:v>2.6749767634947075</c:v>
                </c:pt>
                <c:pt idx="523">
                  <c:v>2.5194976123402268</c:v>
                </c:pt>
                <c:pt idx="524">
                  <c:v>2.3433337524324638</c:v>
                </c:pt>
                <c:pt idx="525">
                  <c:v>2.0887970326486593</c:v>
                </c:pt>
                <c:pt idx="526">
                  <c:v>2.682612400386597</c:v>
                </c:pt>
                <c:pt idx="527">
                  <c:v>2.3070850877394244</c:v>
                </c:pt>
                <c:pt idx="528">
                  <c:v>2.2624697799678128</c:v>
                </c:pt>
                <c:pt idx="529">
                  <c:v>2.226670873560832</c:v>
                </c:pt>
                <c:pt idx="530">
                  <c:v>2.9751250461895973</c:v>
                </c:pt>
                <c:pt idx="531">
                  <c:v>1.6823322847486999</c:v>
                </c:pt>
                <c:pt idx="532">
                  <c:v>3.2816776680191895</c:v>
                </c:pt>
                <c:pt idx="533">
                  <c:v>3.4680346767767656</c:v>
                </c:pt>
                <c:pt idx="534">
                  <c:v>3.5185816016476967</c:v>
                </c:pt>
                <c:pt idx="535">
                  <c:v>2.9216949172448214</c:v>
                </c:pt>
                <c:pt idx="536">
                  <c:v>2.4723917271787355</c:v>
                </c:pt>
                <c:pt idx="537">
                  <c:v>4.4091286822283138</c:v>
                </c:pt>
                <c:pt idx="538">
                  <c:v>4.7760009604984504</c:v>
                </c:pt>
                <c:pt idx="539">
                  <c:v>4.5986895014611839</c:v>
                </c:pt>
                <c:pt idx="540">
                  <c:v>3.5311564844657806</c:v>
                </c:pt>
                <c:pt idx="541">
                  <c:v>3.2318254932859003</c:v>
                </c:pt>
                <c:pt idx="542">
                  <c:v>2.4514328968459842</c:v>
                </c:pt>
                <c:pt idx="543">
                  <c:v>2.359242364983416</c:v>
                </c:pt>
                <c:pt idx="544">
                  <c:v>3.3041644747061172</c:v>
                </c:pt>
                <c:pt idx="545">
                  <c:v>3.6459011989484869</c:v>
                </c:pt>
                <c:pt idx="546">
                  <c:v>2.8359627271929755</c:v>
                </c:pt>
                <c:pt idx="547">
                  <c:v>1.8179779249339556</c:v>
                </c:pt>
                <c:pt idx="548">
                  <c:v>3.1662624304842679</c:v>
                </c:pt>
                <c:pt idx="549">
                  <c:v>2.0003729107140988</c:v>
                </c:pt>
                <c:pt idx="550">
                  <c:v>2.0333420818319681</c:v>
                </c:pt>
                <c:pt idx="551">
                  <c:v>1.5762154266758088</c:v>
                </c:pt>
                <c:pt idx="552">
                  <c:v>1.2517056960750339</c:v>
                </c:pt>
                <c:pt idx="553">
                  <c:v>1.9332635573535262</c:v>
                </c:pt>
                <c:pt idx="554">
                  <c:v>1.694237208184346</c:v>
                </c:pt>
                <c:pt idx="555">
                  <c:v>2.0938339642883497</c:v>
                </c:pt>
                <c:pt idx="556">
                  <c:v>1.5948065540383194</c:v>
                </c:pt>
                <c:pt idx="557">
                  <c:v>5.2117482030747952</c:v>
                </c:pt>
                <c:pt idx="558">
                  <c:v>5.7868939222777023</c:v>
                </c:pt>
                <c:pt idx="559">
                  <c:v>4.0286485178716136</c:v>
                </c:pt>
                <c:pt idx="560">
                  <c:v>2.8335802990489767</c:v>
                </c:pt>
                <c:pt idx="561">
                  <c:v>2.8665886222915105</c:v>
                </c:pt>
                <c:pt idx="562">
                  <c:v>3.3946585648873318</c:v>
                </c:pt>
                <c:pt idx="563">
                  <c:v>3.3022612194110956</c:v>
                </c:pt>
                <c:pt idx="564">
                  <c:v>3.929193872214376</c:v>
                </c:pt>
                <c:pt idx="565">
                  <c:v>4.2220204096136804</c:v>
                </c:pt>
                <c:pt idx="566">
                  <c:v>3.0111037921407569</c:v>
                </c:pt>
                <c:pt idx="567">
                  <c:v>4.354614994787398</c:v>
                </c:pt>
                <c:pt idx="568">
                  <c:v>4.4632719308694728</c:v>
                </c:pt>
                <c:pt idx="569">
                  <c:v>3.7101486574727338</c:v>
                </c:pt>
                <c:pt idx="570">
                  <c:v>4.0118237228796598</c:v>
                </c:pt>
                <c:pt idx="571">
                  <c:v>3.4803692543520337</c:v>
                </c:pt>
                <c:pt idx="572">
                  <c:v>2.6196869366426512</c:v>
                </c:pt>
                <c:pt idx="573">
                  <c:v>4.1235079607517271</c:v>
                </c:pt>
                <c:pt idx="574">
                  <c:v>3.926585010116157</c:v>
                </c:pt>
                <c:pt idx="575">
                  <c:v>2.9752595035430485</c:v>
                </c:pt>
                <c:pt idx="576">
                  <c:v>1.1691391282709795</c:v>
                </c:pt>
                <c:pt idx="577">
                  <c:v>1.5857200083016387</c:v>
                </c:pt>
                <c:pt idx="578">
                  <c:v>1.0362506493536094</c:v>
                </c:pt>
                <c:pt idx="579">
                  <c:v>0.63696928154298726</c:v>
                </c:pt>
                <c:pt idx="580">
                  <c:v>4.1264924956808553</c:v>
                </c:pt>
                <c:pt idx="581">
                  <c:v>3.2191353594696492</c:v>
                </c:pt>
                <c:pt idx="582">
                  <c:v>4.9522771727095405</c:v>
                </c:pt>
                <c:pt idx="583">
                  <c:v>7.3662771489866552</c:v>
                </c:pt>
                <c:pt idx="584">
                  <c:v>6.2379596198751326</c:v>
                </c:pt>
                <c:pt idx="585">
                  <c:v>3.8399315654095711</c:v>
                </c:pt>
                <c:pt idx="586">
                  <c:v>5.2690614841033767</c:v>
                </c:pt>
                <c:pt idx="587">
                  <c:v>3.8989548351200054</c:v>
                </c:pt>
                <c:pt idx="588">
                  <c:v>5.0682619814353513</c:v>
                </c:pt>
                <c:pt idx="589">
                  <c:v>3.5877221329858267</c:v>
                </c:pt>
                <c:pt idx="590">
                  <c:v>3.5019484285876978</c:v>
                </c:pt>
                <c:pt idx="591">
                  <c:v>3.0175065383571953</c:v>
                </c:pt>
                <c:pt idx="592">
                  <c:v>2.9880914371599676</c:v>
                </c:pt>
                <c:pt idx="593">
                  <c:v>3.8343364813065994</c:v>
                </c:pt>
                <c:pt idx="594">
                  <c:v>4.1738865564859946</c:v>
                </c:pt>
                <c:pt idx="595">
                  <c:v>2.8493823557705578</c:v>
                </c:pt>
                <c:pt idx="596">
                  <c:v>3.0609886662080865</c:v>
                </c:pt>
                <c:pt idx="597">
                  <c:v>3.495831801350191</c:v>
                </c:pt>
                <c:pt idx="598">
                  <c:v>4.0756460493506452</c:v>
                </c:pt>
                <c:pt idx="599">
                  <c:v>4.341423172380221</c:v>
                </c:pt>
                <c:pt idx="600">
                  <c:v>3.584150568894684</c:v>
                </c:pt>
                <c:pt idx="601">
                  <c:v>4.1294175484051348</c:v>
                </c:pt>
                <c:pt idx="602">
                  <c:v>3.5136479643239071</c:v>
                </c:pt>
                <c:pt idx="603">
                  <c:v>3.8576848236325567</c:v>
                </c:pt>
                <c:pt idx="604">
                  <c:v>3.3367635324117462</c:v>
                </c:pt>
                <c:pt idx="605">
                  <c:v>2.4375601346762088</c:v>
                </c:pt>
                <c:pt idx="606">
                  <c:v>1.9965076711424889</c:v>
                </c:pt>
                <c:pt idx="607">
                  <c:v>0.90696918163449824</c:v>
                </c:pt>
                <c:pt idx="608">
                  <c:v>3.4578173886864016</c:v>
                </c:pt>
                <c:pt idx="609">
                  <c:v>2.7379985946589636</c:v>
                </c:pt>
                <c:pt idx="610">
                  <c:v>1.6104519150417884</c:v>
                </c:pt>
                <c:pt idx="611">
                  <c:v>2.0002315050351549</c:v>
                </c:pt>
                <c:pt idx="612">
                  <c:v>5.0518831966606221</c:v>
                </c:pt>
                <c:pt idx="613">
                  <c:v>5.7420546618913715</c:v>
                </c:pt>
                <c:pt idx="614">
                  <c:v>5.9775534592211859</c:v>
                </c:pt>
                <c:pt idx="615">
                  <c:v>1.9535271330991422</c:v>
                </c:pt>
                <c:pt idx="616">
                  <c:v>2.8159652238236021</c:v>
                </c:pt>
                <c:pt idx="617">
                  <c:v>2.2528802556279315</c:v>
                </c:pt>
                <c:pt idx="618">
                  <c:v>2.2956585357327919</c:v>
                </c:pt>
                <c:pt idx="619">
                  <c:v>3.8646973679442032</c:v>
                </c:pt>
                <c:pt idx="620">
                  <c:v>4.9875793298530198</c:v>
                </c:pt>
                <c:pt idx="621">
                  <c:v>5.0697820840487129</c:v>
                </c:pt>
                <c:pt idx="622">
                  <c:v>5.483602939029808</c:v>
                </c:pt>
                <c:pt idx="623">
                  <c:v>3.5129634172805679</c:v>
                </c:pt>
                <c:pt idx="624">
                  <c:v>2.3298453122208906</c:v>
                </c:pt>
                <c:pt idx="625">
                  <c:v>2.7193299897497192</c:v>
                </c:pt>
                <c:pt idx="626">
                  <c:v>4.7510564557169506</c:v>
                </c:pt>
                <c:pt idx="627">
                  <c:v>5.2672146487200528</c:v>
                </c:pt>
                <c:pt idx="628">
                  <c:v>3.5853344599973469</c:v>
                </c:pt>
                <c:pt idx="629">
                  <c:v>5.2230541527193193</c:v>
                </c:pt>
                <c:pt idx="630">
                  <c:v>2.805029799492964</c:v>
                </c:pt>
                <c:pt idx="631">
                  <c:v>2.9713258192016534</c:v>
                </c:pt>
                <c:pt idx="632">
                  <c:v>1.2868764803507404</c:v>
                </c:pt>
                <c:pt idx="633">
                  <c:v>1.1885802882262153</c:v>
                </c:pt>
                <c:pt idx="634">
                  <c:v>2.3850770026343948</c:v>
                </c:pt>
                <c:pt idx="635">
                  <c:v>2.7510654924945532</c:v>
                </c:pt>
                <c:pt idx="636">
                  <c:v>5.662473607869611</c:v>
                </c:pt>
                <c:pt idx="637">
                  <c:v>3.5216075146488612</c:v>
                </c:pt>
                <c:pt idx="638">
                  <c:v>3.9047363478774244</c:v>
                </c:pt>
                <c:pt idx="639">
                  <c:v>3.391658215642479</c:v>
                </c:pt>
                <c:pt idx="640">
                  <c:v>2.3035244440598457</c:v>
                </c:pt>
                <c:pt idx="641">
                  <c:v>1.4149911417610905</c:v>
                </c:pt>
                <c:pt idx="642">
                  <c:v>1.4628493034283263</c:v>
                </c:pt>
                <c:pt idx="643">
                  <c:v>2.3674655590614213</c:v>
                </c:pt>
                <c:pt idx="644">
                  <c:v>1.9703543018046665</c:v>
                </c:pt>
                <c:pt idx="645">
                  <c:v>3.8545680171789942</c:v>
                </c:pt>
                <c:pt idx="646">
                  <c:v>4.5821661799176567</c:v>
                </c:pt>
                <c:pt idx="647">
                  <c:v>5.5089532237733163</c:v>
                </c:pt>
                <c:pt idx="648">
                  <c:v>4.0117020258012008</c:v>
                </c:pt>
                <c:pt idx="649">
                  <c:v>5.2758429856944788</c:v>
                </c:pt>
                <c:pt idx="650">
                  <c:v>4.5292570793671878</c:v>
                </c:pt>
                <c:pt idx="651">
                  <c:v>6.2576011982528046</c:v>
                </c:pt>
                <c:pt idx="652">
                  <c:v>3.7643481628073849</c:v>
                </c:pt>
                <c:pt idx="653">
                  <c:v>3.9094767562167787</c:v>
                </c:pt>
                <c:pt idx="654">
                  <c:v>1.8869601220303567</c:v>
                </c:pt>
                <c:pt idx="655">
                  <c:v>2.4674282334628095</c:v>
                </c:pt>
                <c:pt idx="656">
                  <c:v>2.3131448253362774</c:v>
                </c:pt>
                <c:pt idx="657">
                  <c:v>4.7636733541150722</c:v>
                </c:pt>
                <c:pt idx="658">
                  <c:v>4.4467109515296199</c:v>
                </c:pt>
                <c:pt idx="659">
                  <c:v>2.6772682301498207</c:v>
                </c:pt>
                <c:pt idx="660">
                  <c:v>5.8067972003457591</c:v>
                </c:pt>
                <c:pt idx="661">
                  <c:v>5.5288839446129945</c:v>
                </c:pt>
                <c:pt idx="662">
                  <c:v>4.504627697591868</c:v>
                </c:pt>
                <c:pt idx="663">
                  <c:v>5.5748199616659777</c:v>
                </c:pt>
                <c:pt idx="664">
                  <c:v>3.7060348345381855</c:v>
                </c:pt>
                <c:pt idx="665">
                  <c:v>3.1862587364207884</c:v>
                </c:pt>
                <c:pt idx="666">
                  <c:v>1.2648005617637126</c:v>
                </c:pt>
                <c:pt idx="667">
                  <c:v>0.23706675139676392</c:v>
                </c:pt>
                <c:pt idx="668">
                  <c:v>0.83285519285756227</c:v>
                </c:pt>
                <c:pt idx="669">
                  <c:v>1.7397473104603267</c:v>
                </c:pt>
                <c:pt idx="670">
                  <c:v>2.3624511007987237</c:v>
                </c:pt>
                <c:pt idx="671">
                  <c:v>3.328631878427335</c:v>
                </c:pt>
                <c:pt idx="672">
                  <c:v>5.1127449010128556</c:v>
                </c:pt>
                <c:pt idx="673">
                  <c:v>3.9222864600266916</c:v>
                </c:pt>
                <c:pt idx="674">
                  <c:v>2.9544303793056614</c:v>
                </c:pt>
                <c:pt idx="675">
                  <c:v>4.0989447129303747</c:v>
                </c:pt>
                <c:pt idx="676">
                  <c:v>5.7153390453915538</c:v>
                </c:pt>
                <c:pt idx="677">
                  <c:v>5.9090102275504925</c:v>
                </c:pt>
                <c:pt idx="678">
                  <c:v>6.0708195224535526</c:v>
                </c:pt>
                <c:pt idx="679">
                  <c:v>6.4220796868737384</c:v>
                </c:pt>
                <c:pt idx="680">
                  <c:v>7.5145590799633339</c:v>
                </c:pt>
                <c:pt idx="681">
                  <c:v>5.4196717562343348</c:v>
                </c:pt>
                <c:pt idx="682">
                  <c:v>2.4989081107407163</c:v>
                </c:pt>
                <c:pt idx="683">
                  <c:v>3.5296894364790998</c:v>
                </c:pt>
                <c:pt idx="684">
                  <c:v>2.6086809150782098</c:v>
                </c:pt>
                <c:pt idx="685">
                  <c:v>2.8683968881333843</c:v>
                </c:pt>
                <c:pt idx="686">
                  <c:v>1.6851675407293265</c:v>
                </c:pt>
                <c:pt idx="687">
                  <c:v>3.1066078138276665</c:v>
                </c:pt>
                <c:pt idx="688">
                  <c:v>3.5793717992038343</c:v>
                </c:pt>
                <c:pt idx="689">
                  <c:v>3.1486710531493545</c:v>
                </c:pt>
                <c:pt idx="690">
                  <c:v>3.4690066096178751</c:v>
                </c:pt>
                <c:pt idx="691">
                  <c:v>2.6956086744324259</c:v>
                </c:pt>
                <c:pt idx="692">
                  <c:v>1.7416199848491964</c:v>
                </c:pt>
                <c:pt idx="693">
                  <c:v>1.6977745106793507</c:v>
                </c:pt>
                <c:pt idx="694">
                  <c:v>0.98487424250995881</c:v>
                </c:pt>
                <c:pt idx="695">
                  <c:v>0.26458153695758657</c:v>
                </c:pt>
                <c:pt idx="696">
                  <c:v>0.47432960097358867</c:v>
                </c:pt>
                <c:pt idx="697">
                  <c:v>-0.27618625962388954</c:v>
                </c:pt>
                <c:pt idx="698">
                  <c:v>-0.16921440506785235</c:v>
                </c:pt>
                <c:pt idx="699">
                  <c:v>0.3039611502232864</c:v>
                </c:pt>
                <c:pt idx="700">
                  <c:v>0.13593272990324312</c:v>
                </c:pt>
                <c:pt idx="701">
                  <c:v>-0.16996030866234246</c:v>
                </c:pt>
                <c:pt idx="702">
                  <c:v>-8.5529221947377998E-2</c:v>
                </c:pt>
                <c:pt idx="703">
                  <c:v>-0.20566518726969907</c:v>
                </c:pt>
                <c:pt idx="704">
                  <c:v>-0.13869072597592069</c:v>
                </c:pt>
                <c:pt idx="705">
                  <c:v>-0.22763570103228048</c:v>
                </c:pt>
                <c:pt idx="706">
                  <c:v>-8.3522954252890358E-2</c:v>
                </c:pt>
                <c:pt idx="707">
                  <c:v>-0.15700607134887523</c:v>
                </c:pt>
                <c:pt idx="708">
                  <c:v>4.0596163292416776E-2</c:v>
                </c:pt>
                <c:pt idx="709">
                  <c:v>-1.7960377554793183E-2</c:v>
                </c:pt>
                <c:pt idx="710">
                  <c:v>6.3513391232539185E-2</c:v>
                </c:pt>
                <c:pt idx="711">
                  <c:v>-5.2198773455169878E-2</c:v>
                </c:pt>
                <c:pt idx="712">
                  <c:v>-6.689620638249405E-2</c:v>
                </c:pt>
                <c:pt idx="713">
                  <c:v>1.1368723647697809E-2</c:v>
                </c:pt>
                <c:pt idx="714">
                  <c:v>-4.3991466845749727E-3</c:v>
                </c:pt>
                <c:pt idx="715">
                  <c:v>-0.11687592372422451</c:v>
                </c:pt>
                <c:pt idx="716">
                  <c:v>-5.1667184303250124E-2</c:v>
                </c:pt>
                <c:pt idx="717">
                  <c:v>-3.8067505603534002E-2</c:v>
                </c:pt>
                <c:pt idx="718">
                  <c:v>-5.7539487862334759E-2</c:v>
                </c:pt>
                <c:pt idx="719">
                  <c:v>-0.12049700638128158</c:v>
                </c:pt>
                <c:pt idx="720">
                  <c:v>-0.1135821287638672</c:v>
                </c:pt>
                <c:pt idx="721">
                  <c:v>-0.1149343656264401</c:v>
                </c:pt>
                <c:pt idx="722">
                  <c:v>-0.12950585166424666</c:v>
                </c:pt>
                <c:pt idx="723">
                  <c:v>-0.10977161961163162</c:v>
                </c:pt>
                <c:pt idx="724">
                  <c:v>-9.8492211723111289E-2</c:v>
                </c:pt>
                <c:pt idx="725">
                  <c:v>-0.13005341693419492</c:v>
                </c:pt>
                <c:pt idx="726">
                  <c:v>-0.13153629526807542</c:v>
                </c:pt>
                <c:pt idx="727">
                  <c:v>-0.1429989792071984</c:v>
                </c:pt>
                <c:pt idx="728">
                  <c:v>-0.1397253617869465</c:v>
                </c:pt>
                <c:pt idx="729">
                  <c:v>-0.13855912291971251</c:v>
                </c:pt>
                <c:pt idx="730">
                  <c:v>-0.1377937554165154</c:v>
                </c:pt>
                <c:pt idx="731">
                  <c:v>-0.15269801131119198</c:v>
                </c:pt>
                <c:pt idx="732">
                  <c:v>-0.14995014342122914</c:v>
                </c:pt>
                <c:pt idx="733">
                  <c:v>-0.13563819293629376</c:v>
                </c:pt>
                <c:pt idx="734">
                  <c:v>-0.12468909761178537</c:v>
                </c:pt>
                <c:pt idx="735">
                  <c:v>-0.12776038512980481</c:v>
                </c:pt>
                <c:pt idx="736">
                  <c:v>-0.12752556996176168</c:v>
                </c:pt>
                <c:pt idx="737">
                  <c:v>0.11346839555107513</c:v>
                </c:pt>
                <c:pt idx="738">
                  <c:v>1.1721590239677115</c:v>
                </c:pt>
                <c:pt idx="739">
                  <c:v>0.62654201303341539</c:v>
                </c:pt>
                <c:pt idx="740">
                  <c:v>1.2356842396120338</c:v>
                </c:pt>
                <c:pt idx="741">
                  <c:v>1.4142069733426466</c:v>
                </c:pt>
                <c:pt idx="742">
                  <c:v>1.4119474090960482</c:v>
                </c:pt>
                <c:pt idx="743">
                  <c:v>3.0141234996166943</c:v>
                </c:pt>
                <c:pt idx="744">
                  <c:v>1.5605080455943665</c:v>
                </c:pt>
                <c:pt idx="745">
                  <c:v>3.3902791481379646</c:v>
                </c:pt>
                <c:pt idx="746">
                  <c:v>3.4701321081080927</c:v>
                </c:pt>
                <c:pt idx="747">
                  <c:v>2.4394176890528918</c:v>
                </c:pt>
                <c:pt idx="748">
                  <c:v>1.1217794564592598</c:v>
                </c:pt>
                <c:pt idx="749">
                  <c:v>1.9787783463083408</c:v>
                </c:pt>
                <c:pt idx="750">
                  <c:v>2.9606480436223936</c:v>
                </c:pt>
                <c:pt idx="751">
                  <c:v>2.7620513348873055</c:v>
                </c:pt>
                <c:pt idx="752">
                  <c:v>2.8177162717282878</c:v>
                </c:pt>
                <c:pt idx="753">
                  <c:v>5.38527537214798</c:v>
                </c:pt>
                <c:pt idx="754">
                  <c:v>3.8719698688406634</c:v>
                </c:pt>
                <c:pt idx="755">
                  <c:v>5.1650849629616635</c:v>
                </c:pt>
                <c:pt idx="756">
                  <c:v>4.6212205123786099</c:v>
                </c:pt>
                <c:pt idx="757">
                  <c:v>3.8345647167677521</c:v>
                </c:pt>
                <c:pt idx="758">
                  <c:v>4.2393703154709588</c:v>
                </c:pt>
                <c:pt idx="759">
                  <c:v>3.2985706185520436</c:v>
                </c:pt>
                <c:pt idx="760">
                  <c:v>5.0176585472585415</c:v>
                </c:pt>
                <c:pt idx="761">
                  <c:v>4.2147570538587642</c:v>
                </c:pt>
                <c:pt idx="762">
                  <c:v>4.8525069057316683</c:v>
                </c:pt>
                <c:pt idx="763">
                  <c:v>5.0519526644686614</c:v>
                </c:pt>
                <c:pt idx="764">
                  <c:v>2.3928684021963798</c:v>
                </c:pt>
                <c:pt idx="765">
                  <c:v>2.2568621919316634</c:v>
                </c:pt>
                <c:pt idx="766">
                  <c:v>2.2491940607375249</c:v>
                </c:pt>
                <c:pt idx="767">
                  <c:v>3.5586085218179853</c:v>
                </c:pt>
                <c:pt idx="768">
                  <c:v>3.6536945159786449</c:v>
                </c:pt>
                <c:pt idx="769">
                  <c:v>3.3311858049200116</c:v>
                </c:pt>
                <c:pt idx="770">
                  <c:v>1.6516352743636831</c:v>
                </c:pt>
                <c:pt idx="771">
                  <c:v>3.9787803348347972</c:v>
                </c:pt>
                <c:pt idx="772">
                  <c:v>3.147235586331687</c:v>
                </c:pt>
                <c:pt idx="773">
                  <c:v>4.4110661079401865</c:v>
                </c:pt>
                <c:pt idx="774">
                  <c:v>4.9693235601530379</c:v>
                </c:pt>
                <c:pt idx="775">
                  <c:v>4.9079167464727291</c:v>
                </c:pt>
                <c:pt idx="776">
                  <c:v>3.9637283779664356</c:v>
                </c:pt>
                <c:pt idx="777">
                  <c:v>5.0637682232226089</c:v>
                </c:pt>
                <c:pt idx="778">
                  <c:v>3.939643741954757</c:v>
                </c:pt>
                <c:pt idx="779">
                  <c:v>7.280730941448688</c:v>
                </c:pt>
                <c:pt idx="780">
                  <c:v>6.6483517776869334</c:v>
                </c:pt>
                <c:pt idx="781">
                  <c:v>6.0142757716038497</c:v>
                </c:pt>
                <c:pt idx="782">
                  <c:v>3.9985504458477039</c:v>
                </c:pt>
                <c:pt idx="783">
                  <c:v>6.3193248419963322</c:v>
                </c:pt>
                <c:pt idx="784">
                  <c:v>7.1258811268148143</c:v>
                </c:pt>
                <c:pt idx="785">
                  <c:v>5.4546975363852219</c:v>
                </c:pt>
                <c:pt idx="786">
                  <c:v>7.0201896394951451</c:v>
                </c:pt>
                <c:pt idx="787">
                  <c:v>8.9081197255815212</c:v>
                </c:pt>
                <c:pt idx="788">
                  <c:v>7.2934440049629572</c:v>
                </c:pt>
                <c:pt idx="789">
                  <c:v>7.90088106619804</c:v>
                </c:pt>
                <c:pt idx="790">
                  <c:v>9.9404432866847081</c:v>
                </c:pt>
                <c:pt idx="791">
                  <c:v>8.8555707988850827</c:v>
                </c:pt>
                <c:pt idx="792">
                  <c:v>4.7056679404741342</c:v>
                </c:pt>
                <c:pt idx="793">
                  <c:v>6.5740878932719955</c:v>
                </c:pt>
                <c:pt idx="794">
                  <c:v>9.1626067402561304</c:v>
                </c:pt>
                <c:pt idx="795">
                  <c:v>7.7317521010033747</c:v>
                </c:pt>
                <c:pt idx="796">
                  <c:v>9.0404037158311912</c:v>
                </c:pt>
                <c:pt idx="797">
                  <c:v>7.9536586918691139</c:v>
                </c:pt>
                <c:pt idx="798">
                  <c:v>7.522844974685361</c:v>
                </c:pt>
                <c:pt idx="799">
                  <c:v>9.6616520496781373</c:v>
                </c:pt>
                <c:pt idx="800">
                  <c:v>9.5481288597361491</c:v>
                </c:pt>
                <c:pt idx="801">
                  <c:v>6.9190569580676486</c:v>
                </c:pt>
                <c:pt idx="802">
                  <c:v>2.6094918079468621</c:v>
                </c:pt>
                <c:pt idx="803">
                  <c:v>8.5870893624977569</c:v>
                </c:pt>
                <c:pt idx="804">
                  <c:v>7.0892376162815962</c:v>
                </c:pt>
                <c:pt idx="805">
                  <c:v>9.6523898232029897</c:v>
                </c:pt>
                <c:pt idx="806">
                  <c:v>10.627365784896615</c:v>
                </c:pt>
                <c:pt idx="807">
                  <c:v>9.3106861138428485</c:v>
                </c:pt>
                <c:pt idx="808">
                  <c:v>5.4196834439439794</c:v>
                </c:pt>
                <c:pt idx="809">
                  <c:v>5.2747561567319963</c:v>
                </c:pt>
                <c:pt idx="810">
                  <c:v>4.1979645016224971</c:v>
                </c:pt>
                <c:pt idx="811">
                  <c:v>7.5260267991780978</c:v>
                </c:pt>
                <c:pt idx="812">
                  <c:v>4.855226905093124</c:v>
                </c:pt>
                <c:pt idx="813">
                  <c:v>6.6539705479908502</c:v>
                </c:pt>
                <c:pt idx="814">
                  <c:v>7.0966284363409571</c:v>
                </c:pt>
                <c:pt idx="815">
                  <c:v>9.2533764841221888</c:v>
                </c:pt>
                <c:pt idx="816">
                  <c:v>5.6814368789836589</c:v>
                </c:pt>
                <c:pt idx="817">
                  <c:v>6.4671905575733319</c:v>
                </c:pt>
                <c:pt idx="818">
                  <c:v>7.9840556680575547</c:v>
                </c:pt>
                <c:pt idx="819">
                  <c:v>8.1055447222707517</c:v>
                </c:pt>
                <c:pt idx="820">
                  <c:v>2.7109307448865527</c:v>
                </c:pt>
                <c:pt idx="821">
                  <c:v>3.3798078443079027</c:v>
                </c:pt>
                <c:pt idx="822">
                  <c:v>11.901589239383503</c:v>
                </c:pt>
                <c:pt idx="823">
                  <c:v>11.532152874383783</c:v>
                </c:pt>
                <c:pt idx="824">
                  <c:v>7.2569228695486876</c:v>
                </c:pt>
                <c:pt idx="825">
                  <c:v>5.6632029392106986</c:v>
                </c:pt>
                <c:pt idx="826">
                  <c:v>8.7571023614979264</c:v>
                </c:pt>
                <c:pt idx="827">
                  <c:v>5.4768145484396014</c:v>
                </c:pt>
                <c:pt idx="828">
                  <c:v>3.2588241810405316</c:v>
                </c:pt>
                <c:pt idx="829">
                  <c:v>4.2832062220491629</c:v>
                </c:pt>
                <c:pt idx="830">
                  <c:v>3.608289284656474</c:v>
                </c:pt>
                <c:pt idx="831">
                  <c:v>5.3249344777590135</c:v>
                </c:pt>
                <c:pt idx="832">
                  <c:v>3.2164982698383526</c:v>
                </c:pt>
                <c:pt idx="833">
                  <c:v>4.5874194591643764</c:v>
                </c:pt>
                <c:pt idx="834">
                  <c:v>7.6081120901165145</c:v>
                </c:pt>
                <c:pt idx="835">
                  <c:v>5.6767376006029551</c:v>
                </c:pt>
                <c:pt idx="836">
                  <c:v>6.3326124797644994</c:v>
                </c:pt>
                <c:pt idx="837">
                  <c:v>6.8165765371748339</c:v>
                </c:pt>
                <c:pt idx="838">
                  <c:v>8.4877273077146107</c:v>
                </c:pt>
                <c:pt idx="839">
                  <c:v>10.781742771246671</c:v>
                </c:pt>
                <c:pt idx="840">
                  <c:v>9.9252010656144414</c:v>
                </c:pt>
                <c:pt idx="841">
                  <c:v>8.7825262368751655</c:v>
                </c:pt>
                <c:pt idx="842">
                  <c:v>9.8370652973290618</c:v>
                </c:pt>
                <c:pt idx="843">
                  <c:v>8.6059140006947921</c:v>
                </c:pt>
                <c:pt idx="844">
                  <c:v>7.044319995283244</c:v>
                </c:pt>
                <c:pt idx="845">
                  <c:v>6.2841919729486388</c:v>
                </c:pt>
                <c:pt idx="846">
                  <c:v>8.6554506969956702</c:v>
                </c:pt>
                <c:pt idx="847">
                  <c:v>8.1201799903964691</c:v>
                </c:pt>
                <c:pt idx="848">
                  <c:v>6.3237000246034292</c:v>
                </c:pt>
                <c:pt idx="849">
                  <c:v>10.005399833182139</c:v>
                </c:pt>
                <c:pt idx="850">
                  <c:v>5.631267589608246</c:v>
                </c:pt>
                <c:pt idx="851">
                  <c:v>5.7454933559952348</c:v>
                </c:pt>
                <c:pt idx="852">
                  <c:v>3.5931869239539949</c:v>
                </c:pt>
                <c:pt idx="853">
                  <c:v>8.0274854427758164</c:v>
                </c:pt>
                <c:pt idx="854">
                  <c:v>7.2999280368277404</c:v>
                </c:pt>
                <c:pt idx="855">
                  <c:v>6.0105817411935325</c:v>
                </c:pt>
                <c:pt idx="856">
                  <c:v>9.6609508223853506</c:v>
                </c:pt>
                <c:pt idx="857">
                  <c:v>10.039336614172178</c:v>
                </c:pt>
                <c:pt idx="858">
                  <c:v>9.1103075803637523</c:v>
                </c:pt>
                <c:pt idx="859">
                  <c:v>8.5974138552246782</c:v>
                </c:pt>
                <c:pt idx="860">
                  <c:v>8.8339355731616109</c:v>
                </c:pt>
                <c:pt idx="861">
                  <c:v>8.4556522004011754</c:v>
                </c:pt>
                <c:pt idx="862">
                  <c:v>9.6855792789798052</c:v>
                </c:pt>
                <c:pt idx="863">
                  <c:v>9.2551258428649081</c:v>
                </c:pt>
                <c:pt idx="864">
                  <c:v>10.118723351280035</c:v>
                </c:pt>
                <c:pt idx="865">
                  <c:v>5.9972815353732774</c:v>
                </c:pt>
                <c:pt idx="866">
                  <c:v>7.6566920066721167</c:v>
                </c:pt>
                <c:pt idx="867">
                  <c:v>8.4571577833848277</c:v>
                </c:pt>
                <c:pt idx="868">
                  <c:v>4.9389504846039545</c:v>
                </c:pt>
                <c:pt idx="869">
                  <c:v>4.0251139686901638</c:v>
                </c:pt>
                <c:pt idx="870">
                  <c:v>5.74308354139953</c:v>
                </c:pt>
                <c:pt idx="871">
                  <c:v>4.9522518884642093</c:v>
                </c:pt>
                <c:pt idx="872">
                  <c:v>5.4113288040259615</c:v>
                </c:pt>
                <c:pt idx="873">
                  <c:v>2.7753513464295998</c:v>
                </c:pt>
                <c:pt idx="874">
                  <c:v>7.4790215541022942</c:v>
                </c:pt>
                <c:pt idx="875">
                  <c:v>9.396785254256212</c:v>
                </c:pt>
                <c:pt idx="876">
                  <c:v>8.3313193680195958</c:v>
                </c:pt>
                <c:pt idx="877">
                  <c:v>7.9634716254566413</c:v>
                </c:pt>
                <c:pt idx="878">
                  <c:v>6.0206815530129969</c:v>
                </c:pt>
                <c:pt idx="879">
                  <c:v>6.0417739380254627</c:v>
                </c:pt>
                <c:pt idx="880">
                  <c:v>7.4122722151753866</c:v>
                </c:pt>
                <c:pt idx="881">
                  <c:v>11.250159618533118</c:v>
                </c:pt>
                <c:pt idx="882">
                  <c:v>8.437362678430727</c:v>
                </c:pt>
                <c:pt idx="883">
                  <c:v>7.6068752307460681</c:v>
                </c:pt>
                <c:pt idx="884">
                  <c:v>7.8012434048947421</c:v>
                </c:pt>
                <c:pt idx="885">
                  <c:v>6.4636875275383643</c:v>
                </c:pt>
                <c:pt idx="886">
                  <c:v>7.880729364886041</c:v>
                </c:pt>
                <c:pt idx="887">
                  <c:v>6.7070793408721023</c:v>
                </c:pt>
                <c:pt idx="888">
                  <c:v>5.3964642877896267</c:v>
                </c:pt>
                <c:pt idx="889">
                  <c:v>6.2864614593371115</c:v>
                </c:pt>
                <c:pt idx="890">
                  <c:v>7.3014408549657688</c:v>
                </c:pt>
                <c:pt idx="891">
                  <c:v>10.964542958728419</c:v>
                </c:pt>
                <c:pt idx="892">
                  <c:v>9.5690503771206696</c:v>
                </c:pt>
                <c:pt idx="893">
                  <c:v>7.5232667242218216</c:v>
                </c:pt>
                <c:pt idx="894">
                  <c:v>6.0858187607177427</c:v>
                </c:pt>
                <c:pt idx="895">
                  <c:v>7.6710284614132096</c:v>
                </c:pt>
                <c:pt idx="896">
                  <c:v>5.4437416491297741</c:v>
                </c:pt>
                <c:pt idx="897">
                  <c:v>3.0844515849529741</c:v>
                </c:pt>
                <c:pt idx="898">
                  <c:v>1.8683119385857094</c:v>
                </c:pt>
                <c:pt idx="899">
                  <c:v>6.5893851131400787</c:v>
                </c:pt>
                <c:pt idx="900">
                  <c:v>9.2876338467695163</c:v>
                </c:pt>
                <c:pt idx="901">
                  <c:v>9.5039844650064875</c:v>
                </c:pt>
                <c:pt idx="902">
                  <c:v>9.6881896830767307</c:v>
                </c:pt>
                <c:pt idx="903">
                  <c:v>8.1796484574197752</c:v>
                </c:pt>
                <c:pt idx="904">
                  <c:v>5.1853254664100401</c:v>
                </c:pt>
                <c:pt idx="905">
                  <c:v>7.3610711785487055</c:v>
                </c:pt>
                <c:pt idx="906">
                  <c:v>9.9572669121402608</c:v>
                </c:pt>
                <c:pt idx="907">
                  <c:v>7.3025652005207276</c:v>
                </c:pt>
                <c:pt idx="908">
                  <c:v>5.2572518503761989</c:v>
                </c:pt>
                <c:pt idx="909">
                  <c:v>8.2267508373701013</c:v>
                </c:pt>
                <c:pt idx="910">
                  <c:v>10.043608982183516</c:v>
                </c:pt>
                <c:pt idx="911">
                  <c:v>10.644477379759309</c:v>
                </c:pt>
                <c:pt idx="912">
                  <c:v>12.289433029474106</c:v>
                </c:pt>
                <c:pt idx="913">
                  <c:v>10.184865924913588</c:v>
                </c:pt>
                <c:pt idx="914">
                  <c:v>8.6908291642636915</c:v>
                </c:pt>
                <c:pt idx="915">
                  <c:v>6.4145931354387624</c:v>
                </c:pt>
                <c:pt idx="916">
                  <c:v>19.367672579410122</c:v>
                </c:pt>
                <c:pt idx="917">
                  <c:v>10.94264537528945</c:v>
                </c:pt>
                <c:pt idx="918">
                  <c:v>11.915867494574861</c:v>
                </c:pt>
                <c:pt idx="919">
                  <c:v>14.301384232852698</c:v>
                </c:pt>
                <c:pt idx="920">
                  <c:v>9.8562287321443556</c:v>
                </c:pt>
                <c:pt idx="921">
                  <c:v>6.2879802168962389</c:v>
                </c:pt>
                <c:pt idx="922">
                  <c:v>7.459664397573162</c:v>
                </c:pt>
                <c:pt idx="923">
                  <c:v>5.5292752939539831</c:v>
                </c:pt>
                <c:pt idx="924">
                  <c:v>6.8625052239562727</c:v>
                </c:pt>
                <c:pt idx="925">
                  <c:v>7.8520993387587996</c:v>
                </c:pt>
                <c:pt idx="926">
                  <c:v>4.2968001495221175</c:v>
                </c:pt>
                <c:pt idx="927">
                  <c:v>4.1249545091437634</c:v>
                </c:pt>
                <c:pt idx="928">
                  <c:v>2.4529610364554921</c:v>
                </c:pt>
                <c:pt idx="929">
                  <c:v>1.610719708802355</c:v>
                </c:pt>
                <c:pt idx="930">
                  <c:v>1.3557948034687572</c:v>
                </c:pt>
                <c:pt idx="931">
                  <c:v>0.5742205806091083</c:v>
                </c:pt>
                <c:pt idx="932">
                  <c:v>0.92999568239062746</c:v>
                </c:pt>
                <c:pt idx="933">
                  <c:v>1.2776980103912816</c:v>
                </c:pt>
                <c:pt idx="934">
                  <c:v>1.642640922035743</c:v>
                </c:pt>
                <c:pt idx="935">
                  <c:v>1.8788992880482858</c:v>
                </c:pt>
                <c:pt idx="936">
                  <c:v>0.97032619568205858</c:v>
                </c:pt>
                <c:pt idx="937">
                  <c:v>0.92848430986232078</c:v>
                </c:pt>
                <c:pt idx="938">
                  <c:v>1.2404800388135184</c:v>
                </c:pt>
                <c:pt idx="939">
                  <c:v>0.61858212132303025</c:v>
                </c:pt>
                <c:pt idx="940">
                  <c:v>0.40610381342214286</c:v>
                </c:pt>
                <c:pt idx="941">
                  <c:v>0.77780183700063565</c:v>
                </c:pt>
                <c:pt idx="942">
                  <c:v>0.23230883959752813</c:v>
                </c:pt>
                <c:pt idx="943">
                  <c:v>0.41490329988813635</c:v>
                </c:pt>
                <c:pt idx="944">
                  <c:v>0.26309051055335431</c:v>
                </c:pt>
                <c:pt idx="945">
                  <c:v>0.10360551902097725</c:v>
                </c:pt>
                <c:pt idx="946">
                  <c:v>-0.13474369372654671</c:v>
                </c:pt>
                <c:pt idx="947">
                  <c:v>-0.16900649822659819</c:v>
                </c:pt>
                <c:pt idx="948">
                  <c:v>-0.1513233882498799</c:v>
                </c:pt>
                <c:pt idx="949">
                  <c:v>-0.1879144696599111</c:v>
                </c:pt>
                <c:pt idx="950">
                  <c:v>-0.24352568267176355</c:v>
                </c:pt>
                <c:pt idx="951">
                  <c:v>-0.37571114573700104</c:v>
                </c:pt>
                <c:pt idx="952">
                  <c:v>-0.42493284300091361</c:v>
                </c:pt>
                <c:pt idx="953">
                  <c:v>-0.51097442033622986</c:v>
                </c:pt>
                <c:pt idx="954">
                  <c:v>-0.48771200912680612</c:v>
                </c:pt>
                <c:pt idx="955">
                  <c:v>-0.48503377743023268</c:v>
                </c:pt>
                <c:pt idx="956">
                  <c:v>-0.41791368886094915</c:v>
                </c:pt>
                <c:pt idx="957">
                  <c:v>-0.3907016542309405</c:v>
                </c:pt>
                <c:pt idx="958">
                  <c:v>-0.3567651008562267</c:v>
                </c:pt>
                <c:pt idx="959">
                  <c:v>-0.33625073449301546</c:v>
                </c:pt>
                <c:pt idx="960">
                  <c:v>-0.37871792776509317</c:v>
                </c:pt>
                <c:pt idx="961">
                  <c:v>-0.38074723771861496</c:v>
                </c:pt>
                <c:pt idx="962">
                  <c:v>-0.35904225743916829</c:v>
                </c:pt>
                <c:pt idx="963">
                  <c:v>-0.36692653758758631</c:v>
                </c:pt>
                <c:pt idx="964">
                  <c:v>-0.39948075424711682</c:v>
                </c:pt>
                <c:pt idx="965">
                  <c:v>-0.3763769518833282</c:v>
                </c:pt>
                <c:pt idx="966">
                  <c:v>-0.39390423378184991</c:v>
                </c:pt>
                <c:pt idx="967">
                  <c:v>-0.40524931891201543</c:v>
                </c:pt>
                <c:pt idx="968">
                  <c:v>-0.39910356526449142</c:v>
                </c:pt>
                <c:pt idx="969">
                  <c:v>-0.42659765341439559</c:v>
                </c:pt>
                <c:pt idx="970">
                  <c:v>-0.44013763813219864</c:v>
                </c:pt>
                <c:pt idx="971">
                  <c:v>-0.44030502151453099</c:v>
                </c:pt>
                <c:pt idx="972">
                  <c:v>-0.45676523911757361</c:v>
                </c:pt>
                <c:pt idx="973">
                  <c:v>-0.44158261887432548</c:v>
                </c:pt>
                <c:pt idx="974">
                  <c:v>-0.45750985183214965</c:v>
                </c:pt>
                <c:pt idx="975">
                  <c:v>-0.44591777956148881</c:v>
                </c:pt>
                <c:pt idx="976">
                  <c:v>-0.44183974517946201</c:v>
                </c:pt>
                <c:pt idx="977">
                  <c:v>-0.33444304715661843</c:v>
                </c:pt>
                <c:pt idx="978">
                  <c:v>0.10371708254188761</c:v>
                </c:pt>
                <c:pt idx="979">
                  <c:v>1.4052098110200473</c:v>
                </c:pt>
                <c:pt idx="980">
                  <c:v>0.84508444515259962</c:v>
                </c:pt>
                <c:pt idx="981">
                  <c:v>2.2874381455378567</c:v>
                </c:pt>
                <c:pt idx="982">
                  <c:v>1.8448714093640683</c:v>
                </c:pt>
                <c:pt idx="983">
                  <c:v>1.5398886155468361</c:v>
                </c:pt>
                <c:pt idx="984">
                  <c:v>2.161461202804138</c:v>
                </c:pt>
                <c:pt idx="985">
                  <c:v>1.6468902562849497</c:v>
                </c:pt>
                <c:pt idx="986">
                  <c:v>2.9155055830188847</c:v>
                </c:pt>
                <c:pt idx="987">
                  <c:v>3.9962487978179362</c:v>
                </c:pt>
                <c:pt idx="988">
                  <c:v>3.5152378791093786</c:v>
                </c:pt>
                <c:pt idx="989">
                  <c:v>5.2993686757881413</c:v>
                </c:pt>
                <c:pt idx="990">
                  <c:v>4.4995447189288162</c:v>
                </c:pt>
                <c:pt idx="991">
                  <c:v>2.4239224735419507</c:v>
                </c:pt>
                <c:pt idx="992">
                  <c:v>5.4871811483653836</c:v>
                </c:pt>
                <c:pt idx="993">
                  <c:v>4.9978398911627249</c:v>
                </c:pt>
                <c:pt idx="994">
                  <c:v>5.3917118605338654</c:v>
                </c:pt>
                <c:pt idx="995">
                  <c:v>4.2421822000471732</c:v>
                </c:pt>
                <c:pt idx="996">
                  <c:v>8.2474892804913935</c:v>
                </c:pt>
                <c:pt idx="997">
                  <c:v>5.8609712150634046</c:v>
                </c:pt>
                <c:pt idx="998">
                  <c:v>3.7921816446929824</c:v>
                </c:pt>
                <c:pt idx="999">
                  <c:v>3.0952525569290956</c:v>
                </c:pt>
                <c:pt idx="1000">
                  <c:v>6.9635240218229306</c:v>
                </c:pt>
                <c:pt idx="1001">
                  <c:v>5.4284970268278059</c:v>
                </c:pt>
                <c:pt idx="1002">
                  <c:v>6.0375246613717959</c:v>
                </c:pt>
                <c:pt idx="1003">
                  <c:v>8.3078467906658187</c:v>
                </c:pt>
                <c:pt idx="1004">
                  <c:v>4.4285495886152493</c:v>
                </c:pt>
                <c:pt idx="1005">
                  <c:v>5.9271279622400197</c:v>
                </c:pt>
                <c:pt idx="1006">
                  <c:v>4.625710995682053</c:v>
                </c:pt>
                <c:pt idx="1007">
                  <c:v>9.3678584636363578</c:v>
                </c:pt>
                <c:pt idx="1008">
                  <c:v>13.669212605560432</c:v>
                </c:pt>
                <c:pt idx="1009">
                  <c:v>15.668166293708374</c:v>
                </c:pt>
                <c:pt idx="1010">
                  <c:v>14.691779647587232</c:v>
                </c:pt>
                <c:pt idx="1011">
                  <c:v>12.492955245768812</c:v>
                </c:pt>
                <c:pt idx="1012">
                  <c:v>9.8698344055972438</c:v>
                </c:pt>
                <c:pt idx="1013">
                  <c:v>7.8443460056507934</c:v>
                </c:pt>
                <c:pt idx="1014">
                  <c:v>3.4502690546981518</c:v>
                </c:pt>
                <c:pt idx="1015">
                  <c:v>3.1553540323379203</c:v>
                </c:pt>
                <c:pt idx="1016">
                  <c:v>6.0654557004225618</c:v>
                </c:pt>
                <c:pt idx="1017">
                  <c:v>6.2924058557655034</c:v>
                </c:pt>
                <c:pt idx="1018">
                  <c:v>3.7959514387177817</c:v>
                </c:pt>
                <c:pt idx="1019">
                  <c:v>8.5269649747522163</c:v>
                </c:pt>
                <c:pt idx="1020">
                  <c:v>9.7647363199445891</c:v>
                </c:pt>
                <c:pt idx="1021">
                  <c:v>11.008328200059324</c:v>
                </c:pt>
                <c:pt idx="1022">
                  <c:v>9.7711647824002981</c:v>
                </c:pt>
                <c:pt idx="1023">
                  <c:v>9.6031573219835575</c:v>
                </c:pt>
                <c:pt idx="1024">
                  <c:v>8.7811926066868828</c:v>
                </c:pt>
                <c:pt idx="1025">
                  <c:v>11.298218359539923</c:v>
                </c:pt>
                <c:pt idx="1026">
                  <c:v>11.584630321104139</c:v>
                </c:pt>
                <c:pt idx="1027">
                  <c:v>9.446480178150928</c:v>
                </c:pt>
                <c:pt idx="1028">
                  <c:v>15.105997500003888</c:v>
                </c:pt>
                <c:pt idx="1029">
                  <c:v>11.548130354438236</c:v>
                </c:pt>
                <c:pt idx="1030">
                  <c:v>11.008540053099781</c:v>
                </c:pt>
                <c:pt idx="1031">
                  <c:v>10.227398161262913</c:v>
                </c:pt>
                <c:pt idx="1032">
                  <c:v>9.1503409224327861</c:v>
                </c:pt>
                <c:pt idx="1033">
                  <c:v>17.019482826726705</c:v>
                </c:pt>
                <c:pt idx="1034">
                  <c:v>13.138548380320136</c:v>
                </c:pt>
                <c:pt idx="1035">
                  <c:v>13.464433537741227</c:v>
                </c:pt>
                <c:pt idx="1036">
                  <c:v>13.219310101250892</c:v>
                </c:pt>
                <c:pt idx="1037">
                  <c:v>12.000453949947964</c:v>
                </c:pt>
                <c:pt idx="1038">
                  <c:v>10.601839514930788</c:v>
                </c:pt>
                <c:pt idx="1039">
                  <c:v>9.3306242731875049</c:v>
                </c:pt>
                <c:pt idx="1040">
                  <c:v>7.2204347544180703</c:v>
                </c:pt>
                <c:pt idx="1041">
                  <c:v>10.122933808999823</c:v>
                </c:pt>
                <c:pt idx="1042">
                  <c:v>8.8675620915534488</c:v>
                </c:pt>
                <c:pt idx="1043">
                  <c:v>10.233470256753996</c:v>
                </c:pt>
                <c:pt idx="1044">
                  <c:v>7.224919178854627</c:v>
                </c:pt>
                <c:pt idx="1045">
                  <c:v>10.93588507170421</c:v>
                </c:pt>
                <c:pt idx="1046">
                  <c:v>12.058214191769224</c:v>
                </c:pt>
                <c:pt idx="1047">
                  <c:v>12.717417936576824</c:v>
                </c:pt>
                <c:pt idx="1048">
                  <c:v>11.34359938038757</c:v>
                </c:pt>
                <c:pt idx="1049">
                  <c:v>9.0057090582460262</c:v>
                </c:pt>
                <c:pt idx="1050">
                  <c:v>8.9287322369344775</c:v>
                </c:pt>
                <c:pt idx="1051">
                  <c:v>6.8776377989479549</c:v>
                </c:pt>
                <c:pt idx="1052">
                  <c:v>6.1001970804766659</c:v>
                </c:pt>
                <c:pt idx="1053">
                  <c:v>12.384413266073146</c:v>
                </c:pt>
                <c:pt idx="1054">
                  <c:v>14.835994594630042</c:v>
                </c:pt>
                <c:pt idx="1055">
                  <c:v>9.417244900796506</c:v>
                </c:pt>
                <c:pt idx="1056">
                  <c:v>11.11775528041986</c:v>
                </c:pt>
                <c:pt idx="1057">
                  <c:v>7.9932493842679637</c:v>
                </c:pt>
                <c:pt idx="1058">
                  <c:v>12.590033257069887</c:v>
                </c:pt>
                <c:pt idx="1059">
                  <c:v>18.689460037388439</c:v>
                </c:pt>
                <c:pt idx="1060">
                  <c:v>8.6243817129648122</c:v>
                </c:pt>
                <c:pt idx="1061">
                  <c:v>15.623952799197415</c:v>
                </c:pt>
                <c:pt idx="1062">
                  <c:v>10.204660642645347</c:v>
                </c:pt>
                <c:pt idx="1063">
                  <c:v>10.388579886140414</c:v>
                </c:pt>
                <c:pt idx="1064">
                  <c:v>19.873658528253724</c:v>
                </c:pt>
                <c:pt idx="1065">
                  <c:v>15.725181543978838</c:v>
                </c:pt>
                <c:pt idx="1066">
                  <c:v>8.6342522331356424</c:v>
                </c:pt>
                <c:pt idx="1067">
                  <c:v>9.4500853973638055</c:v>
                </c:pt>
                <c:pt idx="1068">
                  <c:v>15.214810619215458</c:v>
                </c:pt>
                <c:pt idx="1069">
                  <c:v>16.145014881483743</c:v>
                </c:pt>
                <c:pt idx="1070">
                  <c:v>11.844626707510276</c:v>
                </c:pt>
                <c:pt idx="1071">
                  <c:v>17.744028015004531</c:v>
                </c:pt>
                <c:pt idx="1072">
                  <c:v>5.9484595158371789</c:v>
                </c:pt>
                <c:pt idx="1073">
                  <c:v>4.5730366891919783</c:v>
                </c:pt>
                <c:pt idx="1074">
                  <c:v>11.101309740616561</c:v>
                </c:pt>
                <c:pt idx="1075">
                  <c:v>12.951345395616464</c:v>
                </c:pt>
                <c:pt idx="1076">
                  <c:v>8.9899054373162812</c:v>
                </c:pt>
                <c:pt idx="1077">
                  <c:v>6.156467303914348</c:v>
                </c:pt>
                <c:pt idx="1078">
                  <c:v>21.817124517420272</c:v>
                </c:pt>
                <c:pt idx="1079">
                  <c:v>19.869394840364095</c:v>
                </c:pt>
                <c:pt idx="1080">
                  <c:v>20.135420628316815</c:v>
                </c:pt>
                <c:pt idx="1081">
                  <c:v>16.450057166976851</c:v>
                </c:pt>
                <c:pt idx="1082">
                  <c:v>9.0231367108216336</c:v>
                </c:pt>
                <c:pt idx="1083">
                  <c:v>4.583283037075903</c:v>
                </c:pt>
                <c:pt idx="1084">
                  <c:v>12.004655951872989</c:v>
                </c:pt>
                <c:pt idx="1085">
                  <c:v>7.2146032415624228</c:v>
                </c:pt>
                <c:pt idx="1086">
                  <c:v>14.532613342988332</c:v>
                </c:pt>
                <c:pt idx="1087">
                  <c:v>12.488290893794197</c:v>
                </c:pt>
                <c:pt idx="1088">
                  <c:v>10.330838578138756</c:v>
                </c:pt>
                <c:pt idx="1089">
                  <c:v>7.9293897597032199</c:v>
                </c:pt>
                <c:pt idx="1090">
                  <c:v>12.697534834255308</c:v>
                </c:pt>
                <c:pt idx="1091">
                  <c:v>5.3085306906442646</c:v>
                </c:pt>
                <c:pt idx="1092">
                  <c:v>11.980467254162342</c:v>
                </c:pt>
                <c:pt idx="1093">
                  <c:v>15.826684727284402</c:v>
                </c:pt>
                <c:pt idx="1094">
                  <c:v>17.437353417591517</c:v>
                </c:pt>
                <c:pt idx="1095">
                  <c:v>18.363614930596693</c:v>
                </c:pt>
                <c:pt idx="1096">
                  <c:v>19.350530620175952</c:v>
                </c:pt>
                <c:pt idx="1097">
                  <c:v>15.273958252467645</c:v>
                </c:pt>
                <c:pt idx="1098">
                  <c:v>10.381707346568303</c:v>
                </c:pt>
                <c:pt idx="1099">
                  <c:v>7.3848860608829892</c:v>
                </c:pt>
                <c:pt idx="1100">
                  <c:v>9.9708095114237842</c:v>
                </c:pt>
                <c:pt idx="1101">
                  <c:v>9.9935428040710867</c:v>
                </c:pt>
                <c:pt idx="1102">
                  <c:v>4.7186016947952769</c:v>
                </c:pt>
                <c:pt idx="1103">
                  <c:v>12.268265289890934</c:v>
                </c:pt>
                <c:pt idx="1104">
                  <c:v>15.742580169343935</c:v>
                </c:pt>
                <c:pt idx="1105">
                  <c:v>18.572141340219183</c:v>
                </c:pt>
                <c:pt idx="1106">
                  <c:v>15.799885852645012</c:v>
                </c:pt>
                <c:pt idx="1107">
                  <c:v>12.946048588251601</c:v>
                </c:pt>
                <c:pt idx="1108">
                  <c:v>10.091226343124459</c:v>
                </c:pt>
                <c:pt idx="1109">
                  <c:v>15.008649794125184</c:v>
                </c:pt>
                <c:pt idx="1110">
                  <c:v>14.308714143850043</c:v>
                </c:pt>
                <c:pt idx="1111">
                  <c:v>13.702513142728767</c:v>
                </c:pt>
                <c:pt idx="1112">
                  <c:v>13.065867387155727</c:v>
                </c:pt>
                <c:pt idx="1113">
                  <c:v>15.502555687782948</c:v>
                </c:pt>
                <c:pt idx="1114">
                  <c:v>13.340604979066272</c:v>
                </c:pt>
                <c:pt idx="1115">
                  <c:v>9.6144001910390848</c:v>
                </c:pt>
                <c:pt idx="1116">
                  <c:v>12.609561099777189</c:v>
                </c:pt>
                <c:pt idx="1117">
                  <c:v>15.965073716468503</c:v>
                </c:pt>
                <c:pt idx="1118">
                  <c:v>16.803852657865328</c:v>
                </c:pt>
                <c:pt idx="1119">
                  <c:v>14.463241937127369</c:v>
                </c:pt>
                <c:pt idx="1120">
                  <c:v>13.541416430307429</c:v>
                </c:pt>
                <c:pt idx="1121">
                  <c:v>8.6403128661387001</c:v>
                </c:pt>
                <c:pt idx="1122">
                  <c:v>15.538923720564245</c:v>
                </c:pt>
                <c:pt idx="1123">
                  <c:v>11.328395599998931</c:v>
                </c:pt>
                <c:pt idx="1124">
                  <c:v>17.027267941713799</c:v>
                </c:pt>
                <c:pt idx="1125">
                  <c:v>16.977187091442815</c:v>
                </c:pt>
                <c:pt idx="1126">
                  <c:v>12.406125897474052</c:v>
                </c:pt>
                <c:pt idx="1127">
                  <c:v>9.0508133431452471</c:v>
                </c:pt>
                <c:pt idx="1128">
                  <c:v>7.7070582442899322</c:v>
                </c:pt>
                <c:pt idx="1129">
                  <c:v>6.3339574338412525</c:v>
                </c:pt>
                <c:pt idx="1130">
                  <c:v>8.4099756567294293</c:v>
                </c:pt>
                <c:pt idx="1131">
                  <c:v>11.273161260990893</c:v>
                </c:pt>
                <c:pt idx="1132">
                  <c:v>7.4662573206422884</c:v>
                </c:pt>
                <c:pt idx="1133">
                  <c:v>11.024188682260593</c:v>
                </c:pt>
                <c:pt idx="1134">
                  <c:v>11.223675365126162</c:v>
                </c:pt>
                <c:pt idx="1135">
                  <c:v>13.14390339482766</c:v>
                </c:pt>
                <c:pt idx="1136">
                  <c:v>6.9334522134397059</c:v>
                </c:pt>
                <c:pt idx="1137">
                  <c:v>12.92141808712579</c:v>
                </c:pt>
                <c:pt idx="1138">
                  <c:v>12.601702451052931</c:v>
                </c:pt>
                <c:pt idx="1139">
                  <c:v>8.3362329087156581</c:v>
                </c:pt>
                <c:pt idx="1140">
                  <c:v>8.1028596352573867</c:v>
                </c:pt>
                <c:pt idx="1141">
                  <c:v>9.9831129091678577</c:v>
                </c:pt>
                <c:pt idx="1142">
                  <c:v>16.283009845771602</c:v>
                </c:pt>
                <c:pt idx="1143">
                  <c:v>16.301511083252318</c:v>
                </c:pt>
                <c:pt idx="1144">
                  <c:v>15.583241835039562</c:v>
                </c:pt>
                <c:pt idx="1145">
                  <c:v>16.73130970147627</c:v>
                </c:pt>
                <c:pt idx="1146">
                  <c:v>17.232401377127182</c:v>
                </c:pt>
                <c:pt idx="1147">
                  <c:v>18.653506445535061</c:v>
                </c:pt>
                <c:pt idx="1148">
                  <c:v>16.52662832637175</c:v>
                </c:pt>
                <c:pt idx="1149">
                  <c:v>12.225877761265735</c:v>
                </c:pt>
                <c:pt idx="1150">
                  <c:v>12.515576290373209</c:v>
                </c:pt>
                <c:pt idx="1151">
                  <c:v>18.763344297777309</c:v>
                </c:pt>
                <c:pt idx="1152">
                  <c:v>19.229004730060229</c:v>
                </c:pt>
                <c:pt idx="1153">
                  <c:v>18.408146299483885</c:v>
                </c:pt>
                <c:pt idx="1154">
                  <c:v>17.253274867057446</c:v>
                </c:pt>
                <c:pt idx="1155">
                  <c:v>14.568639272004214</c:v>
                </c:pt>
                <c:pt idx="1156">
                  <c:v>13.147774614953345</c:v>
                </c:pt>
                <c:pt idx="1157">
                  <c:v>19.784606810875218</c:v>
                </c:pt>
                <c:pt idx="1158">
                  <c:v>23.168425189182805</c:v>
                </c:pt>
                <c:pt idx="1159">
                  <c:v>18.615453546366791</c:v>
                </c:pt>
                <c:pt idx="1160">
                  <c:v>7.3321734263126492</c:v>
                </c:pt>
                <c:pt idx="1161">
                  <c:v>5.8280535318188109</c:v>
                </c:pt>
                <c:pt idx="1162">
                  <c:v>3.3344778341221626</c:v>
                </c:pt>
                <c:pt idx="1163">
                  <c:v>11.354476767079035</c:v>
                </c:pt>
                <c:pt idx="1164">
                  <c:v>15.8298828890997</c:v>
                </c:pt>
                <c:pt idx="1165">
                  <c:v>12.168259208789411</c:v>
                </c:pt>
                <c:pt idx="1166">
                  <c:v>9.20998371800491</c:v>
                </c:pt>
                <c:pt idx="1167">
                  <c:v>3.9743446889841993</c:v>
                </c:pt>
                <c:pt idx="1168">
                  <c:v>7.7033446249513808</c:v>
                </c:pt>
                <c:pt idx="1169">
                  <c:v>9.5934949962342095</c:v>
                </c:pt>
                <c:pt idx="1170">
                  <c:v>7.1665196772488837</c:v>
                </c:pt>
                <c:pt idx="1171">
                  <c:v>4.2889750666729736</c:v>
                </c:pt>
                <c:pt idx="1172">
                  <c:v>3.8582497957680761</c:v>
                </c:pt>
                <c:pt idx="1173">
                  <c:v>2.6657718335738823</c:v>
                </c:pt>
                <c:pt idx="1174">
                  <c:v>4.0978335323066828</c:v>
                </c:pt>
                <c:pt idx="1175">
                  <c:v>3.98844580007921</c:v>
                </c:pt>
                <c:pt idx="1176">
                  <c:v>3.6339096738688292</c:v>
                </c:pt>
                <c:pt idx="1177">
                  <c:v>3.0902234993660183</c:v>
                </c:pt>
                <c:pt idx="1178">
                  <c:v>3.4921918198535074</c:v>
                </c:pt>
                <c:pt idx="1179">
                  <c:v>2.2071301675593236</c:v>
                </c:pt>
                <c:pt idx="1180">
                  <c:v>1.1039484461061289</c:v>
                </c:pt>
                <c:pt idx="1181">
                  <c:v>1.045590472844915</c:v>
                </c:pt>
                <c:pt idx="1182">
                  <c:v>1.5600463106573148</c:v>
                </c:pt>
                <c:pt idx="1183">
                  <c:v>1.8785837803779404</c:v>
                </c:pt>
                <c:pt idx="1184">
                  <c:v>1.4901498119725853</c:v>
                </c:pt>
                <c:pt idx="1185">
                  <c:v>1.0181292630746963</c:v>
                </c:pt>
                <c:pt idx="1186">
                  <c:v>0.89309576698015647</c:v>
                </c:pt>
                <c:pt idx="1187">
                  <c:v>0.84548651527932561</c:v>
                </c:pt>
                <c:pt idx="1188">
                  <c:v>0.83443850545348308</c:v>
                </c:pt>
                <c:pt idx="1189">
                  <c:v>0.386886901215866</c:v>
                </c:pt>
                <c:pt idx="1190">
                  <c:v>2.9860523511060499E-2</c:v>
                </c:pt>
                <c:pt idx="1191">
                  <c:v>0.2148750252726539</c:v>
                </c:pt>
                <c:pt idx="1192">
                  <c:v>0.28667963808710617</c:v>
                </c:pt>
                <c:pt idx="1193">
                  <c:v>0.25341715875289994</c:v>
                </c:pt>
                <c:pt idx="1194">
                  <c:v>0.23215268143528256</c:v>
                </c:pt>
                <c:pt idx="1195">
                  <c:v>8.0844106815858296E-2</c:v>
                </c:pt>
                <c:pt idx="1196">
                  <c:v>-0.1802829216537738</c:v>
                </c:pt>
                <c:pt idx="1197">
                  <c:v>3.8653697987978131E-2</c:v>
                </c:pt>
                <c:pt idx="1198">
                  <c:v>-9.9768575316416808E-2</c:v>
                </c:pt>
                <c:pt idx="1199">
                  <c:v>-1.9887282104047443E-2</c:v>
                </c:pt>
                <c:pt idx="1200">
                  <c:v>-4.1171603454093209E-2</c:v>
                </c:pt>
                <c:pt idx="1201">
                  <c:v>-7.7522012992070621E-2</c:v>
                </c:pt>
                <c:pt idx="1202">
                  <c:v>-0.16246335742091667</c:v>
                </c:pt>
                <c:pt idx="1203">
                  <c:v>-0.30037333194510296</c:v>
                </c:pt>
                <c:pt idx="1204">
                  <c:v>-0.39427008595920299</c:v>
                </c:pt>
                <c:pt idx="1205">
                  <c:v>-0.47489052881275473</c:v>
                </c:pt>
                <c:pt idx="1206">
                  <c:v>-0.50655577168317034</c:v>
                </c:pt>
                <c:pt idx="1207">
                  <c:v>-0.54927101534674172</c:v>
                </c:pt>
                <c:pt idx="1208">
                  <c:v>-0.56277262170754128</c:v>
                </c:pt>
                <c:pt idx="1209">
                  <c:v>-0.58598834248368981</c:v>
                </c:pt>
                <c:pt idx="1210">
                  <c:v>-0.588308173111729</c:v>
                </c:pt>
                <c:pt idx="1211">
                  <c:v>-0.6617081308744277</c:v>
                </c:pt>
                <c:pt idx="1212">
                  <c:v>-0.66095210403951388</c:v>
                </c:pt>
                <c:pt idx="1213">
                  <c:v>-0.70876834329192118</c:v>
                </c:pt>
                <c:pt idx="1214">
                  <c:v>-0.74145556008509139</c:v>
                </c:pt>
                <c:pt idx="1215">
                  <c:v>-0.74565260664785082</c:v>
                </c:pt>
                <c:pt idx="1216">
                  <c:v>-0.74309116584108104</c:v>
                </c:pt>
                <c:pt idx="1217">
                  <c:v>-0.76066277049948727</c:v>
                </c:pt>
                <c:pt idx="1218">
                  <c:v>-0.42855676585862312</c:v>
                </c:pt>
                <c:pt idx="1219">
                  <c:v>0.24996314946540421</c:v>
                </c:pt>
                <c:pt idx="1220">
                  <c:v>2.3443794731957679</c:v>
                </c:pt>
                <c:pt idx="1221">
                  <c:v>1.6239796085176339</c:v>
                </c:pt>
                <c:pt idx="1222">
                  <c:v>3.4523845114002638</c:v>
                </c:pt>
                <c:pt idx="1223">
                  <c:v>3.0210475675200299</c:v>
                </c:pt>
                <c:pt idx="1224">
                  <c:v>4.7795237043810168</c:v>
                </c:pt>
                <c:pt idx="1225">
                  <c:v>4.1501756446604476</c:v>
                </c:pt>
                <c:pt idx="1226">
                  <c:v>4.9375413527666616</c:v>
                </c:pt>
                <c:pt idx="1227">
                  <c:v>2.267588843128332</c:v>
                </c:pt>
                <c:pt idx="1228">
                  <c:v>2.1154548406314699</c:v>
                </c:pt>
                <c:pt idx="1229">
                  <c:v>2.1810463185801932</c:v>
                </c:pt>
                <c:pt idx="1230">
                  <c:v>2.7662036452580918</c:v>
                </c:pt>
                <c:pt idx="1231">
                  <c:v>3.1962053102059906</c:v>
                </c:pt>
                <c:pt idx="1232">
                  <c:v>4.7988671098203035</c:v>
                </c:pt>
                <c:pt idx="1233">
                  <c:v>5.7680260408937141</c:v>
                </c:pt>
                <c:pt idx="1234">
                  <c:v>1.8984116159512232</c:v>
                </c:pt>
                <c:pt idx="1235">
                  <c:v>1.4290967519925535</c:v>
                </c:pt>
                <c:pt idx="1236">
                  <c:v>3.4302404022765742</c:v>
                </c:pt>
                <c:pt idx="1237">
                  <c:v>4.365076638366661</c:v>
                </c:pt>
                <c:pt idx="1238">
                  <c:v>3.6395234707338742</c:v>
                </c:pt>
                <c:pt idx="1239">
                  <c:v>1.6798492674142573</c:v>
                </c:pt>
                <c:pt idx="1240">
                  <c:v>1.8893442596842447</c:v>
                </c:pt>
                <c:pt idx="1241">
                  <c:v>7.0147567663150667</c:v>
                </c:pt>
                <c:pt idx="1242">
                  <c:v>2.0441819817116569</c:v>
                </c:pt>
                <c:pt idx="1243">
                  <c:v>5.0302025619413548</c:v>
                </c:pt>
                <c:pt idx="1244">
                  <c:v>3.9479336652083474</c:v>
                </c:pt>
                <c:pt idx="1245">
                  <c:v>7.7054312216482295</c:v>
                </c:pt>
                <c:pt idx="1246">
                  <c:v>12.080355045376601</c:v>
                </c:pt>
                <c:pt idx="1247">
                  <c:v>14.910642177451683</c:v>
                </c:pt>
                <c:pt idx="1248">
                  <c:v>15.222114060301962</c:v>
                </c:pt>
                <c:pt idx="1249">
                  <c:v>14.233173769744933</c:v>
                </c:pt>
                <c:pt idx="1250">
                  <c:v>15.841729612526779</c:v>
                </c:pt>
                <c:pt idx="1251">
                  <c:v>14.617232185441331</c:v>
                </c:pt>
                <c:pt idx="1252">
                  <c:v>10.83742727986008</c:v>
                </c:pt>
                <c:pt idx="1253">
                  <c:v>11.698144386883714</c:v>
                </c:pt>
                <c:pt idx="1254">
                  <c:v>8.3213026628487174</c:v>
                </c:pt>
                <c:pt idx="1255">
                  <c:v>12.084962418549894</c:v>
                </c:pt>
                <c:pt idx="1256">
                  <c:v>11.761735692077458</c:v>
                </c:pt>
                <c:pt idx="1257">
                  <c:v>13.129208393934878</c:v>
                </c:pt>
                <c:pt idx="1258">
                  <c:v>15.42105427017486</c:v>
                </c:pt>
                <c:pt idx="1259">
                  <c:v>16.972573853972229</c:v>
                </c:pt>
                <c:pt idx="1260">
                  <c:v>10.781629785400293</c:v>
                </c:pt>
                <c:pt idx="1261">
                  <c:v>8.5164472161126206</c:v>
                </c:pt>
                <c:pt idx="1262">
                  <c:v>8.2300815974120098</c:v>
                </c:pt>
                <c:pt idx="1263">
                  <c:v>8.3809586667208062</c:v>
                </c:pt>
                <c:pt idx="1264">
                  <c:v>9.4999461528064941</c:v>
                </c:pt>
                <c:pt idx="1265">
                  <c:v>11.149049649327392</c:v>
                </c:pt>
                <c:pt idx="1266">
                  <c:v>12.836398500258927</c:v>
                </c:pt>
                <c:pt idx="1267">
                  <c:v>11.476426067194822</c:v>
                </c:pt>
                <c:pt idx="1268">
                  <c:v>16.110463321830583</c:v>
                </c:pt>
                <c:pt idx="1269">
                  <c:v>13.411479527439074</c:v>
                </c:pt>
                <c:pt idx="1270">
                  <c:v>13.801949289930093</c:v>
                </c:pt>
                <c:pt idx="1271">
                  <c:v>15.900996486450103</c:v>
                </c:pt>
                <c:pt idx="1272">
                  <c:v>15.383209501921137</c:v>
                </c:pt>
                <c:pt idx="1273">
                  <c:v>19.61302681687167</c:v>
                </c:pt>
                <c:pt idx="1274">
                  <c:v>16.664097293071801</c:v>
                </c:pt>
                <c:pt idx="1275">
                  <c:v>9.9737767556459129</c:v>
                </c:pt>
                <c:pt idx="1276">
                  <c:v>10.094486473544917</c:v>
                </c:pt>
                <c:pt idx="1277">
                  <c:v>11.796006212302512</c:v>
                </c:pt>
                <c:pt idx="1278">
                  <c:v>11.878357487382496</c:v>
                </c:pt>
                <c:pt idx="1279">
                  <c:v>4.4163102559401812</c:v>
                </c:pt>
                <c:pt idx="1280">
                  <c:v>7.3087449741471406</c:v>
                </c:pt>
                <c:pt idx="1281">
                  <c:v>13.659710907579981</c:v>
                </c:pt>
                <c:pt idx="1282">
                  <c:v>12.752605973943254</c:v>
                </c:pt>
                <c:pt idx="1283">
                  <c:v>12.555792993199466</c:v>
                </c:pt>
                <c:pt idx="1284">
                  <c:v>8.4605483705312068</c:v>
                </c:pt>
                <c:pt idx="1285">
                  <c:v>2.8034369706678608</c:v>
                </c:pt>
                <c:pt idx="1286">
                  <c:v>10.579934979257477</c:v>
                </c:pt>
                <c:pt idx="1287">
                  <c:v>6.5693027212217476</c:v>
                </c:pt>
                <c:pt idx="1288">
                  <c:v>13.005602598413235</c:v>
                </c:pt>
                <c:pt idx="1289">
                  <c:v>9.2477979352871493</c:v>
                </c:pt>
                <c:pt idx="1290">
                  <c:v>14.502969671851096</c:v>
                </c:pt>
                <c:pt idx="1291">
                  <c:v>18.196892600968638</c:v>
                </c:pt>
                <c:pt idx="1292">
                  <c:v>11.274938114944156</c:v>
                </c:pt>
                <c:pt idx="1293">
                  <c:v>9.9776306545040221</c:v>
                </c:pt>
                <c:pt idx="1294">
                  <c:v>8.7728127239229963</c:v>
                </c:pt>
                <c:pt idx="1295">
                  <c:v>6.6413881590604129</c:v>
                </c:pt>
                <c:pt idx="1296">
                  <c:v>2.7071181091223306</c:v>
                </c:pt>
                <c:pt idx="1297">
                  <c:v>12.019328599829826</c:v>
                </c:pt>
                <c:pt idx="1298">
                  <c:v>4.5242269686227914</c:v>
                </c:pt>
                <c:pt idx="1299">
                  <c:v>12.65189721512362</c:v>
                </c:pt>
                <c:pt idx="1300">
                  <c:v>6.1164715979651678</c:v>
                </c:pt>
                <c:pt idx="1301">
                  <c:v>8.4326707094512408</c:v>
                </c:pt>
                <c:pt idx="1302">
                  <c:v>20.637051681257535</c:v>
                </c:pt>
                <c:pt idx="1303">
                  <c:v>24.095635257933136</c:v>
                </c:pt>
                <c:pt idx="1304">
                  <c:v>19.694419477694158</c:v>
                </c:pt>
                <c:pt idx="1305">
                  <c:v>27.61423563897656</c:v>
                </c:pt>
                <c:pt idx="1306">
                  <c:v>24.290593786873458</c:v>
                </c:pt>
                <c:pt idx="1307">
                  <c:v>17.605389782751946</c:v>
                </c:pt>
                <c:pt idx="1308">
                  <c:v>11.901552301520512</c:v>
                </c:pt>
                <c:pt idx="1309">
                  <c:v>9.3772565166401645</c:v>
                </c:pt>
                <c:pt idx="1310">
                  <c:v>7.1663629567751634</c:v>
                </c:pt>
                <c:pt idx="1311">
                  <c:v>7.1079514312548113</c:v>
                </c:pt>
                <c:pt idx="1312">
                  <c:v>16.151122506873396</c:v>
                </c:pt>
                <c:pt idx="1313">
                  <c:v>18.759604275579289</c:v>
                </c:pt>
                <c:pt idx="1314">
                  <c:v>10.704838962299979</c:v>
                </c:pt>
                <c:pt idx="1315">
                  <c:v>9.7518864710961708</c:v>
                </c:pt>
                <c:pt idx="1316">
                  <c:v>12.996655547565684</c:v>
                </c:pt>
                <c:pt idx="1317">
                  <c:v>21.90063004130155</c:v>
                </c:pt>
                <c:pt idx="1318">
                  <c:v>14.361303972941631</c:v>
                </c:pt>
                <c:pt idx="1319">
                  <c:v>13.081824394364483</c:v>
                </c:pt>
                <c:pt idx="1320">
                  <c:v>6.5138028257391571</c:v>
                </c:pt>
                <c:pt idx="1321">
                  <c:v>4.6312867232471966</c:v>
                </c:pt>
                <c:pt idx="1322">
                  <c:v>15.251958210848858</c:v>
                </c:pt>
                <c:pt idx="1323">
                  <c:v>12.411256742677889</c:v>
                </c:pt>
                <c:pt idx="1324">
                  <c:v>12.812271510568085</c:v>
                </c:pt>
                <c:pt idx="1325">
                  <c:v>12.413842377968731</c:v>
                </c:pt>
                <c:pt idx="1326">
                  <c:v>7.7041978770833079</c:v>
                </c:pt>
                <c:pt idx="1327">
                  <c:v>18.06134049474365</c:v>
                </c:pt>
                <c:pt idx="1328">
                  <c:v>14.806348024475547</c:v>
                </c:pt>
                <c:pt idx="1329">
                  <c:v>16.082724715739051</c:v>
                </c:pt>
                <c:pt idx="1330">
                  <c:v>15.446549720217373</c:v>
                </c:pt>
                <c:pt idx="1331">
                  <c:v>13.585294481040167</c:v>
                </c:pt>
                <c:pt idx="1332">
                  <c:v>6.5698368390314954</c:v>
                </c:pt>
                <c:pt idx="1333">
                  <c:v>4.8314419299973714</c:v>
                </c:pt>
                <c:pt idx="1334">
                  <c:v>10.956332111237788</c:v>
                </c:pt>
                <c:pt idx="1335">
                  <c:v>12.007327415379631</c:v>
                </c:pt>
                <c:pt idx="1336">
                  <c:v>13.678429804434099</c:v>
                </c:pt>
                <c:pt idx="1337">
                  <c:v>8.6472228813892382</c:v>
                </c:pt>
                <c:pt idx="1338">
                  <c:v>8.9249802501057971</c:v>
                </c:pt>
                <c:pt idx="1339">
                  <c:v>16.988606749692103</c:v>
                </c:pt>
                <c:pt idx="1340">
                  <c:v>15.832279529679315</c:v>
                </c:pt>
                <c:pt idx="1341">
                  <c:v>13.194257354474114</c:v>
                </c:pt>
                <c:pt idx="1342">
                  <c:v>19.412605476465149</c:v>
                </c:pt>
                <c:pt idx="1343">
                  <c:v>14.647887155255457</c:v>
                </c:pt>
                <c:pt idx="1344">
                  <c:v>12.283753823139454</c:v>
                </c:pt>
                <c:pt idx="1345">
                  <c:v>18.528657570629125</c:v>
                </c:pt>
                <c:pt idx="1346">
                  <c:v>11.104292321284071</c:v>
                </c:pt>
                <c:pt idx="1347">
                  <c:v>14.907293063955818</c:v>
                </c:pt>
                <c:pt idx="1348">
                  <c:v>13.649915106799915</c:v>
                </c:pt>
                <c:pt idx="1349">
                  <c:v>17.002225280465378</c:v>
                </c:pt>
                <c:pt idx="1350">
                  <c:v>16.897530735389953</c:v>
                </c:pt>
                <c:pt idx="1351">
                  <c:v>15.549280924145648</c:v>
                </c:pt>
                <c:pt idx="1352">
                  <c:v>14.410030081381064</c:v>
                </c:pt>
                <c:pt idx="1353">
                  <c:v>13.231793109636325</c:v>
                </c:pt>
                <c:pt idx="1354">
                  <c:v>12.662267162499951</c:v>
                </c:pt>
                <c:pt idx="1355">
                  <c:v>8.8286732279948321</c:v>
                </c:pt>
                <c:pt idx="1356">
                  <c:v>20.794204350625421</c:v>
                </c:pt>
                <c:pt idx="1357">
                  <c:v>18.307804820200968</c:v>
                </c:pt>
                <c:pt idx="1358">
                  <c:v>24.485666614013603</c:v>
                </c:pt>
                <c:pt idx="1359">
                  <c:v>22.33186171824536</c:v>
                </c:pt>
                <c:pt idx="1360">
                  <c:v>21.276282422325565</c:v>
                </c:pt>
                <c:pt idx="1361">
                  <c:v>14.727102519534373</c:v>
                </c:pt>
                <c:pt idx="1362">
                  <c:v>9.8688269634492407</c:v>
                </c:pt>
                <c:pt idx="1363">
                  <c:v>11.561339782612734</c:v>
                </c:pt>
                <c:pt idx="1364">
                  <c:v>7.2409838095600865</c:v>
                </c:pt>
                <c:pt idx="1365">
                  <c:v>4.4058418110056285</c:v>
                </c:pt>
                <c:pt idx="1366">
                  <c:v>7.6215116899235884</c:v>
                </c:pt>
                <c:pt idx="1367">
                  <c:v>17.367131971554084</c:v>
                </c:pt>
                <c:pt idx="1368">
                  <c:v>7.7789014505356917</c:v>
                </c:pt>
                <c:pt idx="1369">
                  <c:v>13.068822877101805</c:v>
                </c:pt>
                <c:pt idx="1370">
                  <c:v>12.575340386130895</c:v>
                </c:pt>
                <c:pt idx="1371">
                  <c:v>17.418007624257324</c:v>
                </c:pt>
                <c:pt idx="1372">
                  <c:v>12.616046471354291</c:v>
                </c:pt>
                <c:pt idx="1373">
                  <c:v>10.801658713076201</c:v>
                </c:pt>
                <c:pt idx="1374">
                  <c:v>10.192065642686055</c:v>
                </c:pt>
                <c:pt idx="1375">
                  <c:v>8.0923487497985178</c:v>
                </c:pt>
                <c:pt idx="1376">
                  <c:v>7.4750938260789601</c:v>
                </c:pt>
                <c:pt idx="1377">
                  <c:v>23.608383602741355</c:v>
                </c:pt>
                <c:pt idx="1378">
                  <c:v>22.30295851271724</c:v>
                </c:pt>
                <c:pt idx="1379">
                  <c:v>13.376275790710345</c:v>
                </c:pt>
                <c:pt idx="1380">
                  <c:v>18.398612867639706</c:v>
                </c:pt>
                <c:pt idx="1381">
                  <c:v>5.7782613666071629</c:v>
                </c:pt>
                <c:pt idx="1382">
                  <c:v>5.6933220549880144</c:v>
                </c:pt>
                <c:pt idx="1383">
                  <c:v>10.748660282795042</c:v>
                </c:pt>
                <c:pt idx="1384">
                  <c:v>15.561007708233854</c:v>
                </c:pt>
                <c:pt idx="1385">
                  <c:v>15.646286752609317</c:v>
                </c:pt>
                <c:pt idx="1386">
                  <c:v>10.171334213079264</c:v>
                </c:pt>
                <c:pt idx="1387">
                  <c:v>5.1529231624791505</c:v>
                </c:pt>
                <c:pt idx="1388">
                  <c:v>2.251637823096575</c:v>
                </c:pt>
                <c:pt idx="1389">
                  <c:v>9.8866725149392654</c:v>
                </c:pt>
                <c:pt idx="1390">
                  <c:v>12.62408086100546</c:v>
                </c:pt>
                <c:pt idx="1391">
                  <c:v>18.830008468127623</c:v>
                </c:pt>
                <c:pt idx="1392">
                  <c:v>17.003422706453275</c:v>
                </c:pt>
                <c:pt idx="1393">
                  <c:v>20.205479861467769</c:v>
                </c:pt>
                <c:pt idx="1394">
                  <c:v>14.058199154058027</c:v>
                </c:pt>
                <c:pt idx="1395">
                  <c:v>18.365306851553676</c:v>
                </c:pt>
                <c:pt idx="1396">
                  <c:v>15.437471024603077</c:v>
                </c:pt>
                <c:pt idx="1397">
                  <c:v>14.113704443811626</c:v>
                </c:pt>
                <c:pt idx="1398">
                  <c:v>14.319909913476781</c:v>
                </c:pt>
                <c:pt idx="1399">
                  <c:v>18.625724333606797</c:v>
                </c:pt>
                <c:pt idx="1400">
                  <c:v>19.126241407598211</c:v>
                </c:pt>
                <c:pt idx="1401">
                  <c:v>6.4240934290840102</c:v>
                </c:pt>
                <c:pt idx="1402">
                  <c:v>14.008894710159392</c:v>
                </c:pt>
                <c:pt idx="1403">
                  <c:v>6.2938282899487668</c:v>
                </c:pt>
                <c:pt idx="1404">
                  <c:v>14.066212468387107</c:v>
                </c:pt>
                <c:pt idx="1405">
                  <c:v>17.198422491187447</c:v>
                </c:pt>
                <c:pt idx="1406">
                  <c:v>15.854115096966249</c:v>
                </c:pt>
                <c:pt idx="1407">
                  <c:v>14.603440468458595</c:v>
                </c:pt>
                <c:pt idx="1408">
                  <c:v>11.571307110600104</c:v>
                </c:pt>
                <c:pt idx="1409">
                  <c:v>10.604320827302827</c:v>
                </c:pt>
                <c:pt idx="1410">
                  <c:v>7.4544540115064279</c:v>
                </c:pt>
                <c:pt idx="1411">
                  <c:v>5.5888447755472859</c:v>
                </c:pt>
                <c:pt idx="1412">
                  <c:v>7.4372269950841119</c:v>
                </c:pt>
                <c:pt idx="1413">
                  <c:v>7.1739136664013774</c:v>
                </c:pt>
                <c:pt idx="1414">
                  <c:v>5.4798523001270532</c:v>
                </c:pt>
                <c:pt idx="1415">
                  <c:v>4.3814758614830973</c:v>
                </c:pt>
                <c:pt idx="1416">
                  <c:v>2.6181206346605146</c:v>
                </c:pt>
                <c:pt idx="1417">
                  <c:v>1.5418645175254042</c:v>
                </c:pt>
                <c:pt idx="1418">
                  <c:v>0.29903224367077152</c:v>
                </c:pt>
                <c:pt idx="1419">
                  <c:v>3.7800859401542319</c:v>
                </c:pt>
                <c:pt idx="1420">
                  <c:v>2.6367709057757982</c:v>
                </c:pt>
                <c:pt idx="1421">
                  <c:v>1.6415935943873361</c:v>
                </c:pt>
                <c:pt idx="1422">
                  <c:v>0.17597036539229727</c:v>
                </c:pt>
                <c:pt idx="1423">
                  <c:v>-0.23372268182610956</c:v>
                </c:pt>
                <c:pt idx="1424">
                  <c:v>0.11974192533208416</c:v>
                </c:pt>
                <c:pt idx="1425">
                  <c:v>5.0938389976995513E-2</c:v>
                </c:pt>
                <c:pt idx="1426">
                  <c:v>-0.47571839459041865</c:v>
                </c:pt>
                <c:pt idx="1427">
                  <c:v>4.6953645320713111E-2</c:v>
                </c:pt>
                <c:pt idx="1428">
                  <c:v>2.3507182381521385E-2</c:v>
                </c:pt>
                <c:pt idx="1429">
                  <c:v>-5.0879549859050854E-2</c:v>
                </c:pt>
                <c:pt idx="1430">
                  <c:v>-0.16337418504150936</c:v>
                </c:pt>
                <c:pt idx="1431">
                  <c:v>5.8875339819774997E-2</c:v>
                </c:pt>
                <c:pt idx="1432">
                  <c:v>0.12936409992490017</c:v>
                </c:pt>
                <c:pt idx="1433">
                  <c:v>0.22663178654033223</c:v>
                </c:pt>
                <c:pt idx="1434">
                  <c:v>-0.25690933537718674</c:v>
                </c:pt>
                <c:pt idx="1435">
                  <c:v>-0.54121170157008791</c:v>
                </c:pt>
                <c:pt idx="1436">
                  <c:v>-0.71426118848145759</c:v>
                </c:pt>
                <c:pt idx="1437">
                  <c:v>-0.82597781921631697</c:v>
                </c:pt>
                <c:pt idx="1438">
                  <c:v>-0.6444241434374165</c:v>
                </c:pt>
                <c:pt idx="1439">
                  <c:v>-0.6157199219187115</c:v>
                </c:pt>
                <c:pt idx="1440">
                  <c:v>-0.72606220865689686</c:v>
                </c:pt>
                <c:pt idx="1441">
                  <c:v>-0.81332603607020548</c:v>
                </c:pt>
                <c:pt idx="1442">
                  <c:v>-0.65925463885991853</c:v>
                </c:pt>
                <c:pt idx="1443">
                  <c:v>-0.79982309355566272</c:v>
                </c:pt>
                <c:pt idx="1444">
                  <c:v>-0.66164578547098785</c:v>
                </c:pt>
                <c:pt idx="1445">
                  <c:v>-0.90325187661717266</c:v>
                </c:pt>
                <c:pt idx="1446">
                  <c:v>-0.90997791245341908</c:v>
                </c:pt>
                <c:pt idx="1447">
                  <c:v>-0.93137661592230803</c:v>
                </c:pt>
                <c:pt idx="1448">
                  <c:v>-0.99731138488379223</c:v>
                </c:pt>
                <c:pt idx="1449">
                  <c:v>-1.1118028728869911</c:v>
                </c:pt>
                <c:pt idx="1450">
                  <c:v>-1.1662236169309503</c:v>
                </c:pt>
                <c:pt idx="1451">
                  <c:v>-1.1971839034761178</c:v>
                </c:pt>
                <c:pt idx="1452">
                  <c:v>-1.2340478605907812</c:v>
                </c:pt>
                <c:pt idx="1453">
                  <c:v>-1.2927067882083643</c:v>
                </c:pt>
                <c:pt idx="1454">
                  <c:v>-1.2874774909129361</c:v>
                </c:pt>
                <c:pt idx="1455">
                  <c:v>-1.3989509839902992</c:v>
                </c:pt>
                <c:pt idx="1456">
                  <c:v>-1.2258617109742742</c:v>
                </c:pt>
                <c:pt idx="1457">
                  <c:v>-1.1412239181379569</c:v>
                </c:pt>
                <c:pt idx="1458">
                  <c:v>0.13543561254352188</c:v>
                </c:pt>
                <c:pt idx="1459">
                  <c:v>0.7945698305511506</c:v>
                </c:pt>
                <c:pt idx="1460">
                  <c:v>0.75043513229371417</c:v>
                </c:pt>
                <c:pt idx="1461">
                  <c:v>1.2616765305477728</c:v>
                </c:pt>
                <c:pt idx="1462">
                  <c:v>1.5827977481097655E-2</c:v>
                </c:pt>
                <c:pt idx="1463">
                  <c:v>1.2025950489116366</c:v>
                </c:pt>
                <c:pt idx="1464">
                  <c:v>2.213350022969085</c:v>
                </c:pt>
                <c:pt idx="1465">
                  <c:v>1.6054389467272667</c:v>
                </c:pt>
                <c:pt idx="1466">
                  <c:v>0.98010722474525247</c:v>
                </c:pt>
                <c:pt idx="1467">
                  <c:v>0.20753764152438015</c:v>
                </c:pt>
                <c:pt idx="1468">
                  <c:v>0.74176227506221881</c:v>
                </c:pt>
                <c:pt idx="1469">
                  <c:v>2.2038416774884051</c:v>
                </c:pt>
                <c:pt idx="1470">
                  <c:v>2.7730085677520111</c:v>
                </c:pt>
                <c:pt idx="1471">
                  <c:v>3.447868625192918</c:v>
                </c:pt>
                <c:pt idx="1472">
                  <c:v>1.9744121052624797</c:v>
                </c:pt>
                <c:pt idx="1473">
                  <c:v>-9.0461050269219356E-3</c:v>
                </c:pt>
                <c:pt idx="1474">
                  <c:v>1.9586370610327308</c:v>
                </c:pt>
                <c:pt idx="1475">
                  <c:v>8.341930421926957</c:v>
                </c:pt>
                <c:pt idx="1476">
                  <c:v>6.2573214283418892</c:v>
                </c:pt>
                <c:pt idx="1477">
                  <c:v>2.8304641197905767</c:v>
                </c:pt>
                <c:pt idx="1478">
                  <c:v>2.9915584060215883</c:v>
                </c:pt>
                <c:pt idx="1479">
                  <c:v>4.4446289540321926</c:v>
                </c:pt>
                <c:pt idx="1480">
                  <c:v>2.5460409734998524</c:v>
                </c:pt>
                <c:pt idx="1481">
                  <c:v>12.925911895408804</c:v>
                </c:pt>
                <c:pt idx="1482">
                  <c:v>9.5658480974371685</c:v>
                </c:pt>
                <c:pt idx="1483">
                  <c:v>8.3797760208750951</c:v>
                </c:pt>
                <c:pt idx="1484">
                  <c:v>9.5412419686672578</c:v>
                </c:pt>
                <c:pt idx="1485">
                  <c:v>7.7363728861618579</c:v>
                </c:pt>
                <c:pt idx="1486">
                  <c:v>7.9244506980950646</c:v>
                </c:pt>
                <c:pt idx="1487">
                  <c:v>7.1820481208236249</c:v>
                </c:pt>
                <c:pt idx="1488">
                  <c:v>5.8669288766874601</c:v>
                </c:pt>
                <c:pt idx="1489">
                  <c:v>8.4064981836460824</c:v>
                </c:pt>
                <c:pt idx="1490">
                  <c:v>4.6742277946516637</c:v>
                </c:pt>
                <c:pt idx="1491">
                  <c:v>11.244926191740834</c:v>
                </c:pt>
                <c:pt idx="1492">
                  <c:v>11.693260092435187</c:v>
                </c:pt>
                <c:pt idx="1493">
                  <c:v>8.6417344684014523</c:v>
                </c:pt>
                <c:pt idx="1494">
                  <c:v>10.865539447674234</c:v>
                </c:pt>
                <c:pt idx="1495">
                  <c:v>11.896318165289321</c:v>
                </c:pt>
                <c:pt idx="1496">
                  <c:v>8.3420117399241267</c:v>
                </c:pt>
                <c:pt idx="1497">
                  <c:v>10.970269029152281</c:v>
                </c:pt>
                <c:pt idx="1498">
                  <c:v>11.48831408316302</c:v>
                </c:pt>
                <c:pt idx="1499">
                  <c:v>17.999302580677913</c:v>
                </c:pt>
                <c:pt idx="1500">
                  <c:v>11.759761442571282</c:v>
                </c:pt>
                <c:pt idx="1501">
                  <c:v>10.080730037171115</c:v>
                </c:pt>
                <c:pt idx="1502">
                  <c:v>12.760864022001394</c:v>
                </c:pt>
                <c:pt idx="1503">
                  <c:v>6.1097347297055737</c:v>
                </c:pt>
                <c:pt idx="1504">
                  <c:v>11.936666053620337</c:v>
                </c:pt>
                <c:pt idx="1505">
                  <c:v>11.359879141126605</c:v>
                </c:pt>
                <c:pt idx="1506">
                  <c:v>14.158996936442991</c:v>
                </c:pt>
                <c:pt idx="1507">
                  <c:v>7.8257802806385062</c:v>
                </c:pt>
                <c:pt idx="1508">
                  <c:v>13.246174189670112</c:v>
                </c:pt>
                <c:pt idx="1509">
                  <c:v>17.103141644281873</c:v>
                </c:pt>
                <c:pt idx="1510">
                  <c:v>14.121364969160609</c:v>
                </c:pt>
                <c:pt idx="1511">
                  <c:v>8.5308488168000522</c:v>
                </c:pt>
                <c:pt idx="1512">
                  <c:v>7.0932698649572634</c:v>
                </c:pt>
                <c:pt idx="1513">
                  <c:v>10.893747866521297</c:v>
                </c:pt>
                <c:pt idx="1514">
                  <c:v>12.769257555914649</c:v>
                </c:pt>
                <c:pt idx="1515">
                  <c:v>20.662220288491937</c:v>
                </c:pt>
                <c:pt idx="1516">
                  <c:v>14.957858488495146</c:v>
                </c:pt>
                <c:pt idx="1517">
                  <c:v>13.977248843450518</c:v>
                </c:pt>
                <c:pt idx="1518">
                  <c:v>5.7463240420487889</c:v>
                </c:pt>
                <c:pt idx="1519">
                  <c:v>8.6065389513197754</c:v>
                </c:pt>
                <c:pt idx="1520">
                  <c:v>16.328572802843986</c:v>
                </c:pt>
                <c:pt idx="1521">
                  <c:v>16.013114628903114</c:v>
                </c:pt>
                <c:pt idx="1522">
                  <c:v>9.715513709117495</c:v>
                </c:pt>
                <c:pt idx="1523">
                  <c:v>12.714179200826536</c:v>
                </c:pt>
                <c:pt idx="1524">
                  <c:v>14.847473043025817</c:v>
                </c:pt>
                <c:pt idx="1525">
                  <c:v>11.132242910532531</c:v>
                </c:pt>
                <c:pt idx="1526">
                  <c:v>7.6662659552157457</c:v>
                </c:pt>
                <c:pt idx="1527">
                  <c:v>10.106093520519243</c:v>
                </c:pt>
                <c:pt idx="1528">
                  <c:v>2.8506384510997296</c:v>
                </c:pt>
                <c:pt idx="1529">
                  <c:v>0.630614718435063</c:v>
                </c:pt>
                <c:pt idx="1530">
                  <c:v>1.8090793902657776</c:v>
                </c:pt>
                <c:pt idx="1531">
                  <c:v>18.80660955050638</c:v>
                </c:pt>
                <c:pt idx="1532">
                  <c:v>12.67062997782029</c:v>
                </c:pt>
                <c:pt idx="1533">
                  <c:v>10.77502460863704</c:v>
                </c:pt>
                <c:pt idx="1534">
                  <c:v>15.318496235872658</c:v>
                </c:pt>
                <c:pt idx="1535">
                  <c:v>24.269867317228556</c:v>
                </c:pt>
                <c:pt idx="1536">
                  <c:v>19.866465046931346</c:v>
                </c:pt>
                <c:pt idx="1537">
                  <c:v>14.728574540891149</c:v>
                </c:pt>
                <c:pt idx="1538">
                  <c:v>14.258740907557721</c:v>
                </c:pt>
                <c:pt idx="1539">
                  <c:v>3.8369671171574526</c:v>
                </c:pt>
                <c:pt idx="1540">
                  <c:v>16.575432489910668</c:v>
                </c:pt>
                <c:pt idx="1541">
                  <c:v>15.454851483111787</c:v>
                </c:pt>
                <c:pt idx="1542">
                  <c:v>10.531346435297495</c:v>
                </c:pt>
                <c:pt idx="1543">
                  <c:v>7.9189983151784489</c:v>
                </c:pt>
                <c:pt idx="1544">
                  <c:v>16.950785380920319</c:v>
                </c:pt>
                <c:pt idx="1545">
                  <c:v>13.884731558881802</c:v>
                </c:pt>
                <c:pt idx="1546">
                  <c:v>12.344181204818538</c:v>
                </c:pt>
                <c:pt idx="1547">
                  <c:v>19.557626578834999</c:v>
                </c:pt>
                <c:pt idx="1548">
                  <c:v>16.899887880480911</c:v>
                </c:pt>
                <c:pt idx="1549">
                  <c:v>17.963156885342848</c:v>
                </c:pt>
                <c:pt idx="1550">
                  <c:v>7.1228827671378063</c:v>
                </c:pt>
                <c:pt idx="1551">
                  <c:v>6.7665225393629296</c:v>
                </c:pt>
                <c:pt idx="1552">
                  <c:v>16.576922537609274</c:v>
                </c:pt>
                <c:pt idx="1553">
                  <c:v>19.709198318278766</c:v>
                </c:pt>
                <c:pt idx="1554">
                  <c:v>21.631541400246224</c:v>
                </c:pt>
                <c:pt idx="1555">
                  <c:v>16.131146244341366</c:v>
                </c:pt>
                <c:pt idx="1556">
                  <c:v>22.364753233716751</c:v>
                </c:pt>
                <c:pt idx="1557">
                  <c:v>20.590741467014361</c:v>
                </c:pt>
                <c:pt idx="1558">
                  <c:v>26.56163336444952</c:v>
                </c:pt>
                <c:pt idx="1559">
                  <c:v>17.913796582452324</c:v>
                </c:pt>
                <c:pt idx="1560">
                  <c:v>14.101364303246221</c:v>
                </c:pt>
                <c:pt idx="1561">
                  <c:v>6.3322653289869413</c:v>
                </c:pt>
                <c:pt idx="1562">
                  <c:v>9.352675764762342</c:v>
                </c:pt>
                <c:pt idx="1563">
                  <c:v>15.068580671458653</c:v>
                </c:pt>
                <c:pt idx="1564">
                  <c:v>13.03554763659367</c:v>
                </c:pt>
                <c:pt idx="1565">
                  <c:v>16.168293666389843</c:v>
                </c:pt>
                <c:pt idx="1566">
                  <c:v>12.555247696753447</c:v>
                </c:pt>
                <c:pt idx="1567">
                  <c:v>10.330845308828051</c:v>
                </c:pt>
                <c:pt idx="1568">
                  <c:v>14.109499403217162</c:v>
                </c:pt>
                <c:pt idx="1569">
                  <c:v>17.753568344267244</c:v>
                </c:pt>
                <c:pt idx="1570">
                  <c:v>15.691489896079858</c:v>
                </c:pt>
                <c:pt idx="1571">
                  <c:v>10.369779368173749</c:v>
                </c:pt>
                <c:pt idx="1572">
                  <c:v>12.200551178819119</c:v>
                </c:pt>
                <c:pt idx="1573">
                  <c:v>8.2462439318268359</c:v>
                </c:pt>
                <c:pt idx="1574">
                  <c:v>4.3419509689019309</c:v>
                </c:pt>
                <c:pt idx="1575">
                  <c:v>18.250044829260304</c:v>
                </c:pt>
                <c:pt idx="1576">
                  <c:v>13.819815042538997</c:v>
                </c:pt>
                <c:pt idx="1577">
                  <c:v>7.6137579877148198</c:v>
                </c:pt>
                <c:pt idx="1578">
                  <c:v>6.0989397147247377</c:v>
                </c:pt>
                <c:pt idx="1579">
                  <c:v>13.301958537352576</c:v>
                </c:pt>
                <c:pt idx="1580">
                  <c:v>18.33714410850741</c:v>
                </c:pt>
                <c:pt idx="1581">
                  <c:v>18.250551390733825</c:v>
                </c:pt>
                <c:pt idx="1582">
                  <c:v>9.0052748610834676</c:v>
                </c:pt>
                <c:pt idx="1583">
                  <c:v>12.310226450434413</c:v>
                </c:pt>
                <c:pt idx="1584">
                  <c:v>13.236757032265068</c:v>
                </c:pt>
                <c:pt idx="1585">
                  <c:v>7.6113598704024676</c:v>
                </c:pt>
                <c:pt idx="1586">
                  <c:v>4.7364516228768476</c:v>
                </c:pt>
                <c:pt idx="1587">
                  <c:v>12.382650155162988</c:v>
                </c:pt>
                <c:pt idx="1588">
                  <c:v>0.1433390904961418</c:v>
                </c:pt>
                <c:pt idx="1589">
                  <c:v>13.806196468586052</c:v>
                </c:pt>
                <c:pt idx="1590">
                  <c:v>20.087595874977737</c:v>
                </c:pt>
                <c:pt idx="1591">
                  <c:v>17.083916331227421</c:v>
                </c:pt>
                <c:pt idx="1592">
                  <c:v>6.8317874205867319</c:v>
                </c:pt>
                <c:pt idx="1593">
                  <c:v>20.384785604192381</c:v>
                </c:pt>
                <c:pt idx="1594">
                  <c:v>16.206348782069501</c:v>
                </c:pt>
                <c:pt idx="1595">
                  <c:v>10.888792985432328</c:v>
                </c:pt>
                <c:pt idx="1596">
                  <c:v>16.41255080021633</c:v>
                </c:pt>
                <c:pt idx="1597">
                  <c:v>8.1127228511787326</c:v>
                </c:pt>
                <c:pt idx="1598">
                  <c:v>4.2448327159223425</c:v>
                </c:pt>
                <c:pt idx="1599">
                  <c:v>1.935371451588308</c:v>
                </c:pt>
                <c:pt idx="1600">
                  <c:v>2.1660747007472336</c:v>
                </c:pt>
                <c:pt idx="1601">
                  <c:v>4.8990174240945432</c:v>
                </c:pt>
                <c:pt idx="1602">
                  <c:v>4.1858849360999484</c:v>
                </c:pt>
                <c:pt idx="1603">
                  <c:v>0.85768848383172003</c:v>
                </c:pt>
                <c:pt idx="1604">
                  <c:v>1.3643875269908068</c:v>
                </c:pt>
                <c:pt idx="1605">
                  <c:v>-1.7792060384026476</c:v>
                </c:pt>
                <c:pt idx="1606">
                  <c:v>-2.3924857424049595</c:v>
                </c:pt>
                <c:pt idx="1607">
                  <c:v>2.055349323944633</c:v>
                </c:pt>
                <c:pt idx="1608">
                  <c:v>9.7314475298200485</c:v>
                </c:pt>
                <c:pt idx="1609">
                  <c:v>1.8620249925466625</c:v>
                </c:pt>
                <c:pt idx="1610">
                  <c:v>3.3315183921861946</c:v>
                </c:pt>
                <c:pt idx="1611">
                  <c:v>6.9534345366920931</c:v>
                </c:pt>
                <c:pt idx="1612">
                  <c:v>5.3605177376161333</c:v>
                </c:pt>
                <c:pt idx="1613">
                  <c:v>6.5675986537933166</c:v>
                </c:pt>
                <c:pt idx="1614">
                  <c:v>4.0780649066057055</c:v>
                </c:pt>
                <c:pt idx="1615">
                  <c:v>1.7760078639403987</c:v>
                </c:pt>
                <c:pt idx="1616">
                  <c:v>10.027899922567451</c:v>
                </c:pt>
                <c:pt idx="1617">
                  <c:v>10.248338521539379</c:v>
                </c:pt>
                <c:pt idx="1618">
                  <c:v>5.5911537274727756</c:v>
                </c:pt>
                <c:pt idx="1619">
                  <c:v>4.8497452587473848</c:v>
                </c:pt>
                <c:pt idx="1620">
                  <c:v>8.1677758741676936</c:v>
                </c:pt>
                <c:pt idx="1621">
                  <c:v>18.33673687941355</c:v>
                </c:pt>
                <c:pt idx="1622">
                  <c:v>14.414526170101761</c:v>
                </c:pt>
                <c:pt idx="1623">
                  <c:v>13.010290224676545</c:v>
                </c:pt>
                <c:pt idx="1624">
                  <c:v>14.327616361084283</c:v>
                </c:pt>
                <c:pt idx="1625">
                  <c:v>10.622217431670478</c:v>
                </c:pt>
                <c:pt idx="1626">
                  <c:v>9.138382160537283</c:v>
                </c:pt>
                <c:pt idx="1627">
                  <c:v>6.8784783909487057</c:v>
                </c:pt>
                <c:pt idx="1628">
                  <c:v>8.4787205960043863</c:v>
                </c:pt>
                <c:pt idx="1629">
                  <c:v>8.0575082150361474</c:v>
                </c:pt>
                <c:pt idx="1630">
                  <c:v>3.0495097553408401</c:v>
                </c:pt>
                <c:pt idx="1631">
                  <c:v>10.29559465923291</c:v>
                </c:pt>
                <c:pt idx="1632">
                  <c:v>8.5953902028795266</c:v>
                </c:pt>
                <c:pt idx="1633">
                  <c:v>6.8794427739738762</c:v>
                </c:pt>
                <c:pt idx="1634">
                  <c:v>11.940240160784764</c:v>
                </c:pt>
                <c:pt idx="1635">
                  <c:v>13.524822597736463</c:v>
                </c:pt>
                <c:pt idx="1636">
                  <c:v>16.853961840206267</c:v>
                </c:pt>
                <c:pt idx="1637">
                  <c:v>30.568947025465032</c:v>
                </c:pt>
                <c:pt idx="1638">
                  <c:v>35.408705773451921</c:v>
                </c:pt>
                <c:pt idx="1639">
                  <c:v>29.054836112937465</c:v>
                </c:pt>
                <c:pt idx="1640">
                  <c:v>22.088623958466179</c:v>
                </c:pt>
                <c:pt idx="1641">
                  <c:v>16.345504044895776</c:v>
                </c:pt>
                <c:pt idx="1642">
                  <c:v>17.467353746238313</c:v>
                </c:pt>
                <c:pt idx="1643">
                  <c:v>8.4964014439627871</c:v>
                </c:pt>
                <c:pt idx="1644">
                  <c:v>7.8947912689053883</c:v>
                </c:pt>
                <c:pt idx="1645">
                  <c:v>2.2710832669198822</c:v>
                </c:pt>
                <c:pt idx="1646">
                  <c:v>2.005350389623517</c:v>
                </c:pt>
                <c:pt idx="1647">
                  <c:v>-3.4538107771875382E-2</c:v>
                </c:pt>
                <c:pt idx="1648">
                  <c:v>-0.32695947350702692</c:v>
                </c:pt>
                <c:pt idx="1649">
                  <c:v>0.12007411842114291</c:v>
                </c:pt>
                <c:pt idx="1650">
                  <c:v>3.2869010008243049</c:v>
                </c:pt>
                <c:pt idx="1651">
                  <c:v>5.5802993480950196</c:v>
                </c:pt>
                <c:pt idx="1652">
                  <c:v>6.8518058675784204</c:v>
                </c:pt>
                <c:pt idx="1653">
                  <c:v>7.5210675593096132</c:v>
                </c:pt>
                <c:pt idx="1654">
                  <c:v>5.8342752465123997</c:v>
                </c:pt>
                <c:pt idx="1655">
                  <c:v>2.9951868131356307</c:v>
                </c:pt>
                <c:pt idx="1656">
                  <c:v>0.98281413740869406</c:v>
                </c:pt>
                <c:pt idx="1657">
                  <c:v>0.3300127570419531</c:v>
                </c:pt>
                <c:pt idx="1658">
                  <c:v>1.3758390199222537</c:v>
                </c:pt>
                <c:pt idx="1659">
                  <c:v>1.8573507691332258</c:v>
                </c:pt>
                <c:pt idx="1660">
                  <c:v>2.3207866435207447</c:v>
                </c:pt>
                <c:pt idx="1661">
                  <c:v>1.0828103292816693</c:v>
                </c:pt>
                <c:pt idx="1662">
                  <c:v>-0.80710946522239979</c:v>
                </c:pt>
                <c:pt idx="1663">
                  <c:v>-1.5132131580987584</c:v>
                </c:pt>
                <c:pt idx="1664">
                  <c:v>-0.58977689169952274</c:v>
                </c:pt>
                <c:pt idx="1665">
                  <c:v>-0.88582718077625522</c:v>
                </c:pt>
                <c:pt idx="1666">
                  <c:v>-2.1505746003107173</c:v>
                </c:pt>
                <c:pt idx="1667">
                  <c:v>-1.8232285217966382</c:v>
                </c:pt>
                <c:pt idx="1668">
                  <c:v>-1.1141766750261795</c:v>
                </c:pt>
                <c:pt idx="1669">
                  <c:v>-0.90472117681046349</c:v>
                </c:pt>
                <c:pt idx="1670">
                  <c:v>-0.42102531255376885</c:v>
                </c:pt>
                <c:pt idx="1671">
                  <c:v>-0.29477087071505537</c:v>
                </c:pt>
                <c:pt idx="1672">
                  <c:v>-0.36387626575788978</c:v>
                </c:pt>
                <c:pt idx="1673">
                  <c:v>-0.87073809512083766</c:v>
                </c:pt>
                <c:pt idx="1674">
                  <c:v>-1.4497477589246799</c:v>
                </c:pt>
                <c:pt idx="1675">
                  <c:v>-1.6814404816076767</c:v>
                </c:pt>
                <c:pt idx="1676">
                  <c:v>-2.2824347446960713</c:v>
                </c:pt>
                <c:pt idx="1677">
                  <c:v>-2.5690222971335386</c:v>
                </c:pt>
                <c:pt idx="1678">
                  <c:v>-2.3736298411306311</c:v>
                </c:pt>
                <c:pt idx="1679">
                  <c:v>-2.341390370264862</c:v>
                </c:pt>
                <c:pt idx="1680">
                  <c:v>-2.3936064884910957</c:v>
                </c:pt>
                <c:pt idx="1681">
                  <c:v>-2.3306886797233028</c:v>
                </c:pt>
                <c:pt idx="1682">
                  <c:v>-2.2254075052571487</c:v>
                </c:pt>
                <c:pt idx="1683">
                  <c:v>-2.2097552098548023</c:v>
                </c:pt>
                <c:pt idx="1684">
                  <c:v>-2.2760536524692121</c:v>
                </c:pt>
                <c:pt idx="1685">
                  <c:v>-2.431657812113075</c:v>
                </c:pt>
                <c:pt idx="1686">
                  <c:v>-2.6339140089044921</c:v>
                </c:pt>
                <c:pt idx="1687">
                  <c:v>-2.5691249820626316</c:v>
                </c:pt>
                <c:pt idx="1688">
                  <c:v>-2.6774511448881766</c:v>
                </c:pt>
                <c:pt idx="1689">
                  <c:v>-2.5826623302179552</c:v>
                </c:pt>
                <c:pt idx="1690">
                  <c:v>-2.6615892464446178</c:v>
                </c:pt>
                <c:pt idx="1691">
                  <c:v>-2.6889055469250911</c:v>
                </c:pt>
                <c:pt idx="1692">
                  <c:v>-2.7793111316603891</c:v>
                </c:pt>
                <c:pt idx="1693">
                  <c:v>-2.7720940221309665</c:v>
                </c:pt>
                <c:pt idx="1694">
                  <c:v>-2.7169260908218362</c:v>
                </c:pt>
                <c:pt idx="1695">
                  <c:v>-2.6946689909255639</c:v>
                </c:pt>
                <c:pt idx="1696">
                  <c:v>-2.7173067818445196</c:v>
                </c:pt>
                <c:pt idx="1697">
                  <c:v>-2.7573670007085216</c:v>
                </c:pt>
                <c:pt idx="1698">
                  <c:v>-2.8755587498190405</c:v>
                </c:pt>
                <c:pt idx="1699">
                  <c:v>-2.8160984124250499</c:v>
                </c:pt>
                <c:pt idx="1700">
                  <c:v>-2.8946300710772199</c:v>
                </c:pt>
                <c:pt idx="1701">
                  <c:v>-2.9274381480254519</c:v>
                </c:pt>
                <c:pt idx="1702">
                  <c:v>-2.8934866464539688</c:v>
                </c:pt>
                <c:pt idx="1703">
                  <c:v>-2.9042203255647658</c:v>
                </c:pt>
                <c:pt idx="1704">
                  <c:v>-2.9446985888070154</c:v>
                </c:pt>
                <c:pt idx="1705">
                  <c:v>-2.9214223414349316</c:v>
                </c:pt>
                <c:pt idx="1706">
                  <c:v>-2.9119472286393888</c:v>
                </c:pt>
                <c:pt idx="1707">
                  <c:v>-2.909743828781064</c:v>
                </c:pt>
                <c:pt idx="1708">
                  <c:v>-2.9355528817806009</c:v>
                </c:pt>
                <c:pt idx="1709">
                  <c:v>-2.9876906768646183</c:v>
                </c:pt>
                <c:pt idx="1710">
                  <c:v>-2.9302077522080028</c:v>
                </c:pt>
                <c:pt idx="1711">
                  <c:v>-2.9890249697877458</c:v>
                </c:pt>
                <c:pt idx="1712">
                  <c:v>-3.0225532722119697</c:v>
                </c:pt>
                <c:pt idx="1713">
                  <c:v>-3.0220877671373714</c:v>
                </c:pt>
                <c:pt idx="1714">
                  <c:v>-3.0931192010899222</c:v>
                </c:pt>
                <c:pt idx="1715">
                  <c:v>-3.1364159931435154</c:v>
                </c:pt>
                <c:pt idx="1716">
                  <c:v>-3.1623179729316719</c:v>
                </c:pt>
                <c:pt idx="1717">
                  <c:v>-3.1532018308769283</c:v>
                </c:pt>
                <c:pt idx="1718">
                  <c:v>-3.1776452755041262</c:v>
                </c:pt>
                <c:pt idx="1719">
                  <c:v>-3.2268310257061339</c:v>
                </c:pt>
                <c:pt idx="1720">
                  <c:v>-3.2466047269366083</c:v>
                </c:pt>
                <c:pt idx="1721">
                  <c:v>-3.2038202396042603</c:v>
                </c:pt>
                <c:pt idx="1722">
                  <c:v>-3.2255954692906874</c:v>
                </c:pt>
                <c:pt idx="1723">
                  <c:v>-3.2731106763285611</c:v>
                </c:pt>
                <c:pt idx="1724">
                  <c:v>-3.2704574162117472</c:v>
                </c:pt>
                <c:pt idx="1725">
                  <c:v>-3.2823759855649115</c:v>
                </c:pt>
                <c:pt idx="1726">
                  <c:v>-3.2938251737695934</c:v>
                </c:pt>
                <c:pt idx="1727">
                  <c:v>-3.2899786246819884</c:v>
                </c:pt>
                <c:pt idx="1728">
                  <c:v>-3.2918469548171014</c:v>
                </c:pt>
                <c:pt idx="1729">
                  <c:v>-3.3245232450693996</c:v>
                </c:pt>
                <c:pt idx="1730">
                  <c:v>-3.3409538377542125</c:v>
                </c:pt>
                <c:pt idx="1731">
                  <c:v>-3.356260302421199</c:v>
                </c:pt>
                <c:pt idx="1732">
                  <c:v>-3.3774190781131752</c:v>
                </c:pt>
                <c:pt idx="1733">
                  <c:v>-3.3814857770036788</c:v>
                </c:pt>
                <c:pt idx="1734">
                  <c:v>-3.4110877903884784</c:v>
                </c:pt>
                <c:pt idx="1735">
                  <c:v>-3.4681132005721871</c:v>
                </c:pt>
                <c:pt idx="1736">
                  <c:v>-3.530164211850173</c:v>
                </c:pt>
                <c:pt idx="1737">
                  <c:v>-3.6227048956703367</c:v>
                </c:pt>
                <c:pt idx="1738">
                  <c:v>-3.7709800096858537</c:v>
                </c:pt>
                <c:pt idx="1739">
                  <c:v>-3.8328117862962641</c:v>
                </c:pt>
                <c:pt idx="1740">
                  <c:v>-3.8706505831529237</c:v>
                </c:pt>
                <c:pt idx="1741">
                  <c:v>-3.8919960072658411</c:v>
                </c:pt>
                <c:pt idx="1742">
                  <c:v>-3.9568075458651819</c:v>
                </c:pt>
                <c:pt idx="1743">
                  <c:v>-3.9692807126953555</c:v>
                </c:pt>
                <c:pt idx="1744">
                  <c:v>-4.0360430541263037</c:v>
                </c:pt>
                <c:pt idx="1745">
                  <c:v>-4.0498278387953501</c:v>
                </c:pt>
                <c:pt idx="1746">
                  <c:v>-4.10043001586331</c:v>
                </c:pt>
                <c:pt idx="1747">
                  <c:v>-4.1285458737936098</c:v>
                </c:pt>
                <c:pt idx="1748">
                  <c:v>-4.1666996928965139</c:v>
                </c:pt>
                <c:pt idx="1749">
                  <c:v>-4.1905161534445456</c:v>
                </c:pt>
                <c:pt idx="1750">
                  <c:v>-4.1969665204638629</c:v>
                </c:pt>
                <c:pt idx="1751">
                  <c:v>-4.2336476612445884</c:v>
                </c:pt>
                <c:pt idx="1752">
                  <c:v>-4.2487385721867721</c:v>
                </c:pt>
                <c:pt idx="1753">
                  <c:v>-4.2706287088011274</c:v>
                </c:pt>
                <c:pt idx="1754">
                  <c:v>-4.2955557951237067</c:v>
                </c:pt>
                <c:pt idx="1755">
                  <c:v>-4.3246320334050736</c:v>
                </c:pt>
                <c:pt idx="1756">
                  <c:v>-4.3993269323011619</c:v>
                </c:pt>
                <c:pt idx="1757">
                  <c:v>-4.3222858355902005</c:v>
                </c:pt>
                <c:pt idx="1758">
                  <c:v>-4.4053589109312785</c:v>
                </c:pt>
                <c:pt idx="1759">
                  <c:v>-4.4213657985589849</c:v>
                </c:pt>
                <c:pt idx="1760">
                  <c:v>-4.428796833948101</c:v>
                </c:pt>
                <c:pt idx="1761">
                  <c:v>-4.4366925797481249</c:v>
                </c:pt>
                <c:pt idx="1762">
                  <c:v>-4.4112959374428717</c:v>
                </c:pt>
                <c:pt idx="1763">
                  <c:v>-4.4062702901221051</c:v>
                </c:pt>
                <c:pt idx="1764">
                  <c:v>-4.4239931960732504</c:v>
                </c:pt>
                <c:pt idx="1765">
                  <c:v>-4.4451404050716903</c:v>
                </c:pt>
                <c:pt idx="1766">
                  <c:v>-4.4397873529527843</c:v>
                </c:pt>
                <c:pt idx="1767">
                  <c:v>-4.4436639831126445</c:v>
                </c:pt>
                <c:pt idx="1768">
                  <c:v>-4.4688897277336048</c:v>
                </c:pt>
                <c:pt idx="1769">
                  <c:v>-4.483112782246601</c:v>
                </c:pt>
                <c:pt idx="1770">
                  <c:v>-4.4647837271921453</c:v>
                </c:pt>
                <c:pt idx="1771">
                  <c:v>-4.5016768841722454</c:v>
                </c:pt>
                <c:pt idx="1772">
                  <c:v>-4.508779199878421</c:v>
                </c:pt>
                <c:pt idx="1773">
                  <c:v>-4.5093616635330847</c:v>
                </c:pt>
                <c:pt idx="1774">
                  <c:v>-4.5526339349353906</c:v>
                </c:pt>
                <c:pt idx="1775">
                  <c:v>-4.4715695832882263</c:v>
                </c:pt>
                <c:pt idx="1776">
                  <c:v>-4.5496542116610472</c:v>
                </c:pt>
                <c:pt idx="1777">
                  <c:v>-4.5674271214363849</c:v>
                </c:pt>
                <c:pt idx="1778">
                  <c:v>-4.5369840232207137</c:v>
                </c:pt>
                <c:pt idx="1779">
                  <c:v>-4.5407274584505108</c:v>
                </c:pt>
                <c:pt idx="1780">
                  <c:v>-4.5486895901525992</c:v>
                </c:pt>
                <c:pt idx="1781">
                  <c:v>-4.5597465598370857</c:v>
                </c:pt>
                <c:pt idx="1782">
                  <c:v>-4.5459032834223478</c:v>
                </c:pt>
                <c:pt idx="1783">
                  <c:v>-4.5373248328908655</c:v>
                </c:pt>
                <c:pt idx="1784">
                  <c:v>-4.58244999312718</c:v>
                </c:pt>
                <c:pt idx="1785">
                  <c:v>-4.560106779386186</c:v>
                </c:pt>
                <c:pt idx="1786">
                  <c:v>-4.589479855297518</c:v>
                </c:pt>
                <c:pt idx="1787">
                  <c:v>-4.5876347978295318</c:v>
                </c:pt>
                <c:pt idx="1788">
                  <c:v>-4.6598088177496333</c:v>
                </c:pt>
                <c:pt idx="1789">
                  <c:v>-4.7126010812143182</c:v>
                </c:pt>
                <c:pt idx="1790">
                  <c:v>-4.7110159809882868</c:v>
                </c:pt>
                <c:pt idx="1791">
                  <c:v>-4.7278608011617207</c:v>
                </c:pt>
                <c:pt idx="1792">
                  <c:v>-4.7371360466375689</c:v>
                </c:pt>
                <c:pt idx="1793">
                  <c:v>-4.784239999051132</c:v>
                </c:pt>
                <c:pt idx="1794">
                  <c:v>-4.772988826971658</c:v>
                </c:pt>
                <c:pt idx="1795">
                  <c:v>-4.794827686352221</c:v>
                </c:pt>
                <c:pt idx="1796">
                  <c:v>-4.846258711468332</c:v>
                </c:pt>
                <c:pt idx="1797">
                  <c:v>-4.8360660845274905</c:v>
                </c:pt>
                <c:pt idx="1798">
                  <c:v>-4.8270524689108418</c:v>
                </c:pt>
                <c:pt idx="1799">
                  <c:v>-4.8430370447280158</c:v>
                </c:pt>
                <c:pt idx="1800">
                  <c:v>-4.8343578562457079</c:v>
                </c:pt>
                <c:pt idx="1801">
                  <c:v>-4.8640183178565666</c:v>
                </c:pt>
                <c:pt idx="1802">
                  <c:v>-4.8792083974066092</c:v>
                </c:pt>
                <c:pt idx="1803">
                  <c:v>-4.8708612246922467</c:v>
                </c:pt>
                <c:pt idx="1804">
                  <c:v>-4.9205559886511763</c:v>
                </c:pt>
                <c:pt idx="1805">
                  <c:v>-4.8732307455928492</c:v>
                </c:pt>
                <c:pt idx="1806">
                  <c:v>-4.8839484298167202</c:v>
                </c:pt>
                <c:pt idx="1807">
                  <c:v>-4.8813846445440401</c:v>
                </c:pt>
                <c:pt idx="1808">
                  <c:v>-4.9249073060168458</c:v>
                </c:pt>
                <c:pt idx="1809">
                  <c:v>-4.926231061327524</c:v>
                </c:pt>
                <c:pt idx="1810">
                  <c:v>-4.9490432160429698</c:v>
                </c:pt>
                <c:pt idx="1811">
                  <c:v>-4.9540421205143792</c:v>
                </c:pt>
                <c:pt idx="1812">
                  <c:v>-4.9868378314269268</c:v>
                </c:pt>
                <c:pt idx="1813">
                  <c:v>-4.986585084649886</c:v>
                </c:pt>
                <c:pt idx="1814">
                  <c:v>-5.0151958397798957</c:v>
                </c:pt>
                <c:pt idx="1815">
                  <c:v>-5.0466279044421691</c:v>
                </c:pt>
                <c:pt idx="1816">
                  <c:v>-5.0707327367351063</c:v>
                </c:pt>
                <c:pt idx="1817">
                  <c:v>-5.0913895512483043</c:v>
                </c:pt>
                <c:pt idx="1818">
                  <c:v>-5.0854030691771523</c:v>
                </c:pt>
                <c:pt idx="1819">
                  <c:v>-5.118705830894732</c:v>
                </c:pt>
                <c:pt idx="1820">
                  <c:v>-5.1214932561223225</c:v>
                </c:pt>
                <c:pt idx="1821">
                  <c:v>-5.145319939338644</c:v>
                </c:pt>
                <c:pt idx="1822">
                  <c:v>-5.1622036288625939</c:v>
                </c:pt>
                <c:pt idx="1823">
                  <c:v>-5.1715012032180097</c:v>
                </c:pt>
                <c:pt idx="1824">
                  <c:v>-5.1891899252219043</c:v>
                </c:pt>
                <c:pt idx="1825">
                  <c:v>-5.212685358209046</c:v>
                </c:pt>
                <c:pt idx="1826">
                  <c:v>-5.2150442492886029</c:v>
                </c:pt>
                <c:pt idx="1827">
                  <c:v>-5.2593976553249489</c:v>
                </c:pt>
                <c:pt idx="1828">
                  <c:v>-5.2946003422861487</c:v>
                </c:pt>
                <c:pt idx="1829">
                  <c:v>-5.2879848853913947</c:v>
                </c:pt>
                <c:pt idx="1830">
                  <c:v>-5.3135631792218918</c:v>
                </c:pt>
                <c:pt idx="1831">
                  <c:v>-5.3653541407281402</c:v>
                </c:pt>
                <c:pt idx="1832">
                  <c:v>-5.3810369774395017</c:v>
                </c:pt>
                <c:pt idx="1833">
                  <c:v>-5.4667281563732795</c:v>
                </c:pt>
                <c:pt idx="1834">
                  <c:v>-5.4733853521043319</c:v>
                </c:pt>
                <c:pt idx="1835">
                  <c:v>-5.4567479457553469</c:v>
                </c:pt>
                <c:pt idx="1836">
                  <c:v>-5.4707596134161429</c:v>
                </c:pt>
                <c:pt idx="1837">
                  <c:v>-5.5354238804931954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5-5420-462C-9271-2E58AF1034F4}"/>
            </c:ext>
          </c:extLst>
        </c:ser>
        <c:ser>
          <c:idx val="6"/>
          <c:order val="6"/>
          <c:tx>
            <c:strRef>
              <c:f>Sheet1!$AP$1</c:f>
              <c:strCache>
                <c:ptCount val="1"/>
                <c:pt idx="0">
                  <c:v>%obs/ft He 50PSIg</c:v>
                </c:pt>
              </c:strCache>
            </c:strRef>
          </c:tx>
          <c:spPr>
            <a:ln w="28575">
              <a:noFill/>
            </a:ln>
          </c:spPr>
          <c:marker>
            <c:symbol val="none"/>
          </c:marker>
          <c:trendline>
            <c:spPr>
              <a:ln w="19050">
                <a:solidFill>
                  <a:schemeClr val="accent2"/>
                </a:solidFill>
              </a:ln>
            </c:spPr>
            <c:trendlineType val="movingAvg"/>
            <c:period val="60"/>
            <c:dispRSqr val="0"/>
            <c:dispEq val="0"/>
          </c:trendline>
          <c:xVal>
            <c:numRef>
              <c:f>Sheet1!$A$2:$A$8266</c:f>
              <c:numCache>
                <c:formatCode>General</c:formatCode>
                <c:ptCount val="826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  <c:pt idx="2367">
                  <c:v>2368</c:v>
                </c:pt>
                <c:pt idx="2368">
                  <c:v>2369</c:v>
                </c:pt>
                <c:pt idx="2369">
                  <c:v>2370</c:v>
                </c:pt>
                <c:pt idx="2370">
                  <c:v>2371</c:v>
                </c:pt>
                <c:pt idx="2371">
                  <c:v>2372</c:v>
                </c:pt>
                <c:pt idx="2372">
                  <c:v>2373</c:v>
                </c:pt>
                <c:pt idx="2373">
                  <c:v>2374</c:v>
                </c:pt>
                <c:pt idx="2374">
                  <c:v>2375</c:v>
                </c:pt>
                <c:pt idx="2375">
                  <c:v>2376</c:v>
                </c:pt>
                <c:pt idx="2376">
                  <c:v>2377</c:v>
                </c:pt>
                <c:pt idx="2377">
                  <c:v>2378</c:v>
                </c:pt>
                <c:pt idx="2378">
                  <c:v>2379</c:v>
                </c:pt>
                <c:pt idx="2379">
                  <c:v>2380</c:v>
                </c:pt>
                <c:pt idx="2380">
                  <c:v>2381</c:v>
                </c:pt>
                <c:pt idx="2381">
                  <c:v>2382</c:v>
                </c:pt>
                <c:pt idx="2382">
                  <c:v>2383</c:v>
                </c:pt>
                <c:pt idx="2383">
                  <c:v>2384</c:v>
                </c:pt>
                <c:pt idx="2384">
                  <c:v>2385</c:v>
                </c:pt>
                <c:pt idx="2385">
                  <c:v>2386</c:v>
                </c:pt>
                <c:pt idx="2386">
                  <c:v>2387</c:v>
                </c:pt>
                <c:pt idx="2387">
                  <c:v>2388</c:v>
                </c:pt>
                <c:pt idx="2388">
                  <c:v>2389</c:v>
                </c:pt>
                <c:pt idx="2389">
                  <c:v>2390</c:v>
                </c:pt>
                <c:pt idx="2390">
                  <c:v>2391</c:v>
                </c:pt>
                <c:pt idx="2391">
                  <c:v>2392</c:v>
                </c:pt>
                <c:pt idx="2392">
                  <c:v>2393</c:v>
                </c:pt>
                <c:pt idx="2393">
                  <c:v>2394</c:v>
                </c:pt>
                <c:pt idx="2394">
                  <c:v>2395</c:v>
                </c:pt>
                <c:pt idx="2395">
                  <c:v>2396</c:v>
                </c:pt>
                <c:pt idx="2396">
                  <c:v>2397</c:v>
                </c:pt>
                <c:pt idx="2397">
                  <c:v>2398</c:v>
                </c:pt>
                <c:pt idx="2398">
                  <c:v>2399</c:v>
                </c:pt>
                <c:pt idx="2399">
                  <c:v>2400</c:v>
                </c:pt>
                <c:pt idx="2400">
                  <c:v>2401</c:v>
                </c:pt>
                <c:pt idx="2401">
                  <c:v>2402</c:v>
                </c:pt>
                <c:pt idx="2402">
                  <c:v>2403</c:v>
                </c:pt>
                <c:pt idx="2403">
                  <c:v>2404</c:v>
                </c:pt>
                <c:pt idx="2404">
                  <c:v>2405</c:v>
                </c:pt>
                <c:pt idx="2405">
                  <c:v>2406</c:v>
                </c:pt>
                <c:pt idx="2406">
                  <c:v>2407</c:v>
                </c:pt>
                <c:pt idx="2407">
                  <c:v>2408</c:v>
                </c:pt>
                <c:pt idx="2408">
                  <c:v>2409</c:v>
                </c:pt>
                <c:pt idx="2409">
                  <c:v>2410</c:v>
                </c:pt>
                <c:pt idx="2410">
                  <c:v>2411</c:v>
                </c:pt>
                <c:pt idx="2411">
                  <c:v>2412</c:v>
                </c:pt>
                <c:pt idx="2412">
                  <c:v>2413</c:v>
                </c:pt>
                <c:pt idx="2413">
                  <c:v>2414</c:v>
                </c:pt>
                <c:pt idx="2414">
                  <c:v>2415</c:v>
                </c:pt>
                <c:pt idx="2415">
                  <c:v>2416</c:v>
                </c:pt>
                <c:pt idx="2416">
                  <c:v>2417</c:v>
                </c:pt>
                <c:pt idx="2417">
                  <c:v>2418</c:v>
                </c:pt>
                <c:pt idx="2418">
                  <c:v>2419</c:v>
                </c:pt>
                <c:pt idx="2419">
                  <c:v>2420</c:v>
                </c:pt>
                <c:pt idx="2420">
                  <c:v>2421</c:v>
                </c:pt>
                <c:pt idx="2421">
                  <c:v>2422</c:v>
                </c:pt>
                <c:pt idx="2422">
                  <c:v>2423</c:v>
                </c:pt>
                <c:pt idx="2423">
                  <c:v>2424</c:v>
                </c:pt>
                <c:pt idx="2424">
                  <c:v>2425</c:v>
                </c:pt>
                <c:pt idx="2425">
                  <c:v>2426</c:v>
                </c:pt>
                <c:pt idx="2426">
                  <c:v>2427</c:v>
                </c:pt>
                <c:pt idx="2427">
                  <c:v>2428</c:v>
                </c:pt>
                <c:pt idx="2428">
                  <c:v>2429</c:v>
                </c:pt>
                <c:pt idx="2429">
                  <c:v>2430</c:v>
                </c:pt>
                <c:pt idx="2430">
                  <c:v>2431</c:v>
                </c:pt>
                <c:pt idx="2431">
                  <c:v>2432</c:v>
                </c:pt>
                <c:pt idx="2432">
                  <c:v>2433</c:v>
                </c:pt>
                <c:pt idx="2433">
                  <c:v>2434</c:v>
                </c:pt>
                <c:pt idx="2434">
                  <c:v>2435</c:v>
                </c:pt>
                <c:pt idx="2435">
                  <c:v>2436</c:v>
                </c:pt>
                <c:pt idx="2436">
                  <c:v>2437</c:v>
                </c:pt>
                <c:pt idx="2437">
                  <c:v>2438</c:v>
                </c:pt>
                <c:pt idx="2438">
                  <c:v>2439</c:v>
                </c:pt>
                <c:pt idx="2439">
                  <c:v>2440</c:v>
                </c:pt>
                <c:pt idx="2440">
                  <c:v>2441</c:v>
                </c:pt>
                <c:pt idx="2441">
                  <c:v>2442</c:v>
                </c:pt>
                <c:pt idx="2442">
                  <c:v>2443</c:v>
                </c:pt>
                <c:pt idx="2443">
                  <c:v>2444</c:v>
                </c:pt>
                <c:pt idx="2444">
                  <c:v>2445</c:v>
                </c:pt>
                <c:pt idx="2445">
                  <c:v>2446</c:v>
                </c:pt>
                <c:pt idx="2446">
                  <c:v>2447</c:v>
                </c:pt>
                <c:pt idx="2447">
                  <c:v>2448</c:v>
                </c:pt>
                <c:pt idx="2448">
                  <c:v>2449</c:v>
                </c:pt>
                <c:pt idx="2449">
                  <c:v>2450</c:v>
                </c:pt>
                <c:pt idx="2450">
                  <c:v>2451</c:v>
                </c:pt>
                <c:pt idx="2451">
                  <c:v>2452</c:v>
                </c:pt>
                <c:pt idx="2452">
                  <c:v>2453</c:v>
                </c:pt>
                <c:pt idx="2453">
                  <c:v>2454</c:v>
                </c:pt>
                <c:pt idx="2454">
                  <c:v>2455</c:v>
                </c:pt>
                <c:pt idx="2455">
                  <c:v>2456</c:v>
                </c:pt>
                <c:pt idx="2456">
                  <c:v>2457</c:v>
                </c:pt>
                <c:pt idx="2457">
                  <c:v>2458</c:v>
                </c:pt>
                <c:pt idx="2458">
                  <c:v>2459</c:v>
                </c:pt>
                <c:pt idx="2459">
                  <c:v>2460</c:v>
                </c:pt>
                <c:pt idx="2460">
                  <c:v>2461</c:v>
                </c:pt>
                <c:pt idx="2461">
                  <c:v>2462</c:v>
                </c:pt>
                <c:pt idx="2462">
                  <c:v>2463</c:v>
                </c:pt>
                <c:pt idx="2463">
                  <c:v>2464</c:v>
                </c:pt>
                <c:pt idx="2464">
                  <c:v>2465</c:v>
                </c:pt>
                <c:pt idx="2465">
                  <c:v>2466</c:v>
                </c:pt>
                <c:pt idx="2466">
                  <c:v>2467</c:v>
                </c:pt>
                <c:pt idx="2467">
                  <c:v>2468</c:v>
                </c:pt>
                <c:pt idx="2468">
                  <c:v>2469</c:v>
                </c:pt>
                <c:pt idx="2469">
                  <c:v>2470</c:v>
                </c:pt>
                <c:pt idx="2470">
                  <c:v>2471</c:v>
                </c:pt>
                <c:pt idx="2471">
                  <c:v>2472</c:v>
                </c:pt>
                <c:pt idx="2472">
                  <c:v>2473</c:v>
                </c:pt>
                <c:pt idx="2473">
                  <c:v>2474</c:v>
                </c:pt>
                <c:pt idx="2474">
                  <c:v>2475</c:v>
                </c:pt>
                <c:pt idx="2475">
                  <c:v>2476</c:v>
                </c:pt>
                <c:pt idx="2476">
                  <c:v>2477</c:v>
                </c:pt>
                <c:pt idx="2477">
                  <c:v>2478</c:v>
                </c:pt>
                <c:pt idx="2478">
                  <c:v>2479</c:v>
                </c:pt>
                <c:pt idx="2479">
                  <c:v>2480</c:v>
                </c:pt>
                <c:pt idx="2480">
                  <c:v>2481</c:v>
                </c:pt>
                <c:pt idx="2481">
                  <c:v>2482</c:v>
                </c:pt>
                <c:pt idx="2482">
                  <c:v>2483</c:v>
                </c:pt>
                <c:pt idx="2483">
                  <c:v>2484</c:v>
                </c:pt>
                <c:pt idx="2484">
                  <c:v>2485</c:v>
                </c:pt>
                <c:pt idx="2485">
                  <c:v>2486</c:v>
                </c:pt>
                <c:pt idx="2486">
                  <c:v>2487</c:v>
                </c:pt>
                <c:pt idx="2487">
                  <c:v>2488</c:v>
                </c:pt>
                <c:pt idx="2488">
                  <c:v>2489</c:v>
                </c:pt>
                <c:pt idx="2489">
                  <c:v>2490</c:v>
                </c:pt>
                <c:pt idx="2490">
                  <c:v>2491</c:v>
                </c:pt>
                <c:pt idx="2491">
                  <c:v>2492</c:v>
                </c:pt>
                <c:pt idx="2492">
                  <c:v>2493</c:v>
                </c:pt>
                <c:pt idx="2493">
                  <c:v>2494</c:v>
                </c:pt>
                <c:pt idx="2494">
                  <c:v>2495</c:v>
                </c:pt>
                <c:pt idx="2495">
                  <c:v>2496</c:v>
                </c:pt>
                <c:pt idx="2496">
                  <c:v>2497</c:v>
                </c:pt>
                <c:pt idx="2497">
                  <c:v>2498</c:v>
                </c:pt>
                <c:pt idx="2498">
                  <c:v>2499</c:v>
                </c:pt>
                <c:pt idx="2499">
                  <c:v>2500</c:v>
                </c:pt>
                <c:pt idx="2500">
                  <c:v>2501</c:v>
                </c:pt>
                <c:pt idx="2501">
                  <c:v>2502</c:v>
                </c:pt>
                <c:pt idx="2502">
                  <c:v>2503</c:v>
                </c:pt>
                <c:pt idx="2503">
                  <c:v>2504</c:v>
                </c:pt>
                <c:pt idx="2504">
                  <c:v>2505</c:v>
                </c:pt>
                <c:pt idx="2505">
                  <c:v>2506</c:v>
                </c:pt>
                <c:pt idx="2506">
                  <c:v>2507</c:v>
                </c:pt>
                <c:pt idx="2507">
                  <c:v>2508</c:v>
                </c:pt>
                <c:pt idx="2508">
                  <c:v>2509</c:v>
                </c:pt>
                <c:pt idx="2509">
                  <c:v>2510</c:v>
                </c:pt>
                <c:pt idx="2510">
                  <c:v>2511</c:v>
                </c:pt>
                <c:pt idx="2511">
                  <c:v>2512</c:v>
                </c:pt>
                <c:pt idx="2512">
                  <c:v>2513</c:v>
                </c:pt>
                <c:pt idx="2513">
                  <c:v>2514</c:v>
                </c:pt>
                <c:pt idx="2514">
                  <c:v>2515</c:v>
                </c:pt>
                <c:pt idx="2515">
                  <c:v>2516</c:v>
                </c:pt>
                <c:pt idx="2516">
                  <c:v>2517</c:v>
                </c:pt>
                <c:pt idx="2517">
                  <c:v>2518</c:v>
                </c:pt>
                <c:pt idx="2518">
                  <c:v>2519</c:v>
                </c:pt>
                <c:pt idx="2519">
                  <c:v>2520</c:v>
                </c:pt>
                <c:pt idx="2520">
                  <c:v>2521</c:v>
                </c:pt>
                <c:pt idx="2521">
                  <c:v>2522</c:v>
                </c:pt>
                <c:pt idx="2522">
                  <c:v>2523</c:v>
                </c:pt>
                <c:pt idx="2523">
                  <c:v>2524</c:v>
                </c:pt>
                <c:pt idx="2524">
                  <c:v>2525</c:v>
                </c:pt>
                <c:pt idx="2525">
                  <c:v>2526</c:v>
                </c:pt>
                <c:pt idx="2526">
                  <c:v>2527</c:v>
                </c:pt>
                <c:pt idx="2527">
                  <c:v>2528</c:v>
                </c:pt>
                <c:pt idx="2528">
                  <c:v>2529</c:v>
                </c:pt>
                <c:pt idx="2529">
                  <c:v>2530</c:v>
                </c:pt>
                <c:pt idx="2530">
                  <c:v>2531</c:v>
                </c:pt>
                <c:pt idx="2531">
                  <c:v>2532</c:v>
                </c:pt>
                <c:pt idx="2532">
                  <c:v>2533</c:v>
                </c:pt>
                <c:pt idx="2533">
                  <c:v>2534</c:v>
                </c:pt>
                <c:pt idx="2534">
                  <c:v>2535</c:v>
                </c:pt>
                <c:pt idx="2535">
                  <c:v>2536</c:v>
                </c:pt>
                <c:pt idx="2536">
                  <c:v>2537</c:v>
                </c:pt>
                <c:pt idx="2537">
                  <c:v>2538</c:v>
                </c:pt>
                <c:pt idx="2538">
                  <c:v>2539</c:v>
                </c:pt>
                <c:pt idx="2539">
                  <c:v>2540</c:v>
                </c:pt>
                <c:pt idx="2540">
                  <c:v>2541</c:v>
                </c:pt>
                <c:pt idx="2541">
                  <c:v>2542</c:v>
                </c:pt>
                <c:pt idx="2542">
                  <c:v>2543</c:v>
                </c:pt>
                <c:pt idx="2543">
                  <c:v>2544</c:v>
                </c:pt>
                <c:pt idx="2544">
                  <c:v>2545</c:v>
                </c:pt>
                <c:pt idx="2545">
                  <c:v>2546</c:v>
                </c:pt>
                <c:pt idx="2546">
                  <c:v>2547</c:v>
                </c:pt>
                <c:pt idx="2547">
                  <c:v>2548</c:v>
                </c:pt>
                <c:pt idx="2548">
                  <c:v>2549</c:v>
                </c:pt>
                <c:pt idx="2549">
                  <c:v>2550</c:v>
                </c:pt>
                <c:pt idx="2550">
                  <c:v>2551</c:v>
                </c:pt>
                <c:pt idx="2551">
                  <c:v>2552</c:v>
                </c:pt>
                <c:pt idx="2552">
                  <c:v>2553</c:v>
                </c:pt>
                <c:pt idx="2553">
                  <c:v>2554</c:v>
                </c:pt>
                <c:pt idx="2554">
                  <c:v>2555</c:v>
                </c:pt>
                <c:pt idx="2555">
                  <c:v>2556</c:v>
                </c:pt>
                <c:pt idx="2556">
                  <c:v>2557</c:v>
                </c:pt>
                <c:pt idx="2557">
                  <c:v>2558</c:v>
                </c:pt>
                <c:pt idx="2558">
                  <c:v>2559</c:v>
                </c:pt>
                <c:pt idx="2559">
                  <c:v>2560</c:v>
                </c:pt>
                <c:pt idx="2560">
                  <c:v>2561</c:v>
                </c:pt>
                <c:pt idx="2561">
                  <c:v>2562</c:v>
                </c:pt>
                <c:pt idx="2562">
                  <c:v>2563</c:v>
                </c:pt>
                <c:pt idx="2563">
                  <c:v>2564</c:v>
                </c:pt>
                <c:pt idx="2564">
                  <c:v>2565</c:v>
                </c:pt>
                <c:pt idx="2565">
                  <c:v>2566</c:v>
                </c:pt>
                <c:pt idx="2566">
                  <c:v>2567</c:v>
                </c:pt>
                <c:pt idx="2567">
                  <c:v>2568</c:v>
                </c:pt>
                <c:pt idx="2568">
                  <c:v>2569</c:v>
                </c:pt>
                <c:pt idx="2569">
                  <c:v>2570</c:v>
                </c:pt>
                <c:pt idx="2570">
                  <c:v>2571</c:v>
                </c:pt>
                <c:pt idx="2571">
                  <c:v>2572</c:v>
                </c:pt>
                <c:pt idx="2572">
                  <c:v>2573</c:v>
                </c:pt>
                <c:pt idx="2573">
                  <c:v>2574</c:v>
                </c:pt>
                <c:pt idx="2574">
                  <c:v>2575</c:v>
                </c:pt>
                <c:pt idx="2575">
                  <c:v>2576</c:v>
                </c:pt>
                <c:pt idx="2576">
                  <c:v>2577</c:v>
                </c:pt>
                <c:pt idx="2577">
                  <c:v>2578</c:v>
                </c:pt>
                <c:pt idx="2578">
                  <c:v>2579</c:v>
                </c:pt>
                <c:pt idx="2579">
                  <c:v>2580</c:v>
                </c:pt>
                <c:pt idx="2580">
                  <c:v>2581</c:v>
                </c:pt>
                <c:pt idx="2581">
                  <c:v>2582</c:v>
                </c:pt>
                <c:pt idx="2582">
                  <c:v>2583</c:v>
                </c:pt>
                <c:pt idx="2583">
                  <c:v>2584</c:v>
                </c:pt>
                <c:pt idx="2584">
                  <c:v>2585</c:v>
                </c:pt>
                <c:pt idx="2585">
                  <c:v>2586</c:v>
                </c:pt>
                <c:pt idx="2586">
                  <c:v>2587</c:v>
                </c:pt>
                <c:pt idx="2587">
                  <c:v>2588</c:v>
                </c:pt>
                <c:pt idx="2588">
                  <c:v>2589</c:v>
                </c:pt>
                <c:pt idx="2589">
                  <c:v>2590</c:v>
                </c:pt>
                <c:pt idx="2590">
                  <c:v>2591</c:v>
                </c:pt>
                <c:pt idx="2591">
                  <c:v>2592</c:v>
                </c:pt>
                <c:pt idx="2592">
                  <c:v>2593</c:v>
                </c:pt>
                <c:pt idx="2593">
                  <c:v>2594</c:v>
                </c:pt>
                <c:pt idx="2594">
                  <c:v>2595</c:v>
                </c:pt>
                <c:pt idx="2595">
                  <c:v>2596</c:v>
                </c:pt>
                <c:pt idx="2596">
                  <c:v>2597</c:v>
                </c:pt>
                <c:pt idx="2597">
                  <c:v>2598</c:v>
                </c:pt>
                <c:pt idx="2598">
                  <c:v>2599</c:v>
                </c:pt>
                <c:pt idx="2599">
                  <c:v>2600</c:v>
                </c:pt>
                <c:pt idx="2600">
                  <c:v>2601</c:v>
                </c:pt>
                <c:pt idx="2601">
                  <c:v>2602</c:v>
                </c:pt>
                <c:pt idx="2602">
                  <c:v>2603</c:v>
                </c:pt>
                <c:pt idx="2603">
                  <c:v>2604</c:v>
                </c:pt>
                <c:pt idx="2604">
                  <c:v>2605</c:v>
                </c:pt>
                <c:pt idx="2605">
                  <c:v>2606</c:v>
                </c:pt>
                <c:pt idx="2606">
                  <c:v>2607</c:v>
                </c:pt>
                <c:pt idx="2607">
                  <c:v>2608</c:v>
                </c:pt>
                <c:pt idx="2608">
                  <c:v>2609</c:v>
                </c:pt>
                <c:pt idx="2609">
                  <c:v>2610</c:v>
                </c:pt>
                <c:pt idx="2610">
                  <c:v>2611</c:v>
                </c:pt>
                <c:pt idx="2611">
                  <c:v>2612</c:v>
                </c:pt>
                <c:pt idx="2612">
                  <c:v>2613</c:v>
                </c:pt>
                <c:pt idx="2613">
                  <c:v>2614</c:v>
                </c:pt>
                <c:pt idx="2614">
                  <c:v>2615</c:v>
                </c:pt>
                <c:pt idx="2615">
                  <c:v>2616</c:v>
                </c:pt>
                <c:pt idx="2616">
                  <c:v>2617</c:v>
                </c:pt>
                <c:pt idx="2617">
                  <c:v>2618</c:v>
                </c:pt>
                <c:pt idx="2618">
                  <c:v>2619</c:v>
                </c:pt>
                <c:pt idx="2619">
                  <c:v>2620</c:v>
                </c:pt>
                <c:pt idx="2620">
                  <c:v>2621</c:v>
                </c:pt>
                <c:pt idx="2621">
                  <c:v>2622</c:v>
                </c:pt>
                <c:pt idx="2622">
                  <c:v>2623</c:v>
                </c:pt>
                <c:pt idx="2623">
                  <c:v>2624</c:v>
                </c:pt>
                <c:pt idx="2624">
                  <c:v>2625</c:v>
                </c:pt>
                <c:pt idx="2625">
                  <c:v>2626</c:v>
                </c:pt>
                <c:pt idx="2626">
                  <c:v>2627</c:v>
                </c:pt>
                <c:pt idx="2627">
                  <c:v>2628</c:v>
                </c:pt>
                <c:pt idx="2628">
                  <c:v>2629</c:v>
                </c:pt>
                <c:pt idx="2629">
                  <c:v>2630</c:v>
                </c:pt>
                <c:pt idx="2630">
                  <c:v>2631</c:v>
                </c:pt>
                <c:pt idx="2631">
                  <c:v>2632</c:v>
                </c:pt>
                <c:pt idx="2632">
                  <c:v>2633</c:v>
                </c:pt>
                <c:pt idx="2633">
                  <c:v>2634</c:v>
                </c:pt>
                <c:pt idx="2634">
                  <c:v>2635</c:v>
                </c:pt>
                <c:pt idx="2635">
                  <c:v>2636</c:v>
                </c:pt>
                <c:pt idx="2636">
                  <c:v>2637</c:v>
                </c:pt>
                <c:pt idx="2637">
                  <c:v>2638</c:v>
                </c:pt>
                <c:pt idx="2638">
                  <c:v>2639</c:v>
                </c:pt>
                <c:pt idx="2639">
                  <c:v>2640</c:v>
                </c:pt>
                <c:pt idx="2640">
                  <c:v>2641</c:v>
                </c:pt>
                <c:pt idx="2641">
                  <c:v>2642</c:v>
                </c:pt>
                <c:pt idx="2642">
                  <c:v>2643</c:v>
                </c:pt>
                <c:pt idx="2643">
                  <c:v>2644</c:v>
                </c:pt>
                <c:pt idx="2644">
                  <c:v>2645</c:v>
                </c:pt>
                <c:pt idx="2645">
                  <c:v>2646</c:v>
                </c:pt>
                <c:pt idx="2646">
                  <c:v>2647</c:v>
                </c:pt>
                <c:pt idx="2647">
                  <c:v>2648</c:v>
                </c:pt>
                <c:pt idx="2648">
                  <c:v>2649</c:v>
                </c:pt>
                <c:pt idx="2649">
                  <c:v>2650</c:v>
                </c:pt>
                <c:pt idx="2650">
                  <c:v>2651</c:v>
                </c:pt>
                <c:pt idx="2651">
                  <c:v>2652</c:v>
                </c:pt>
                <c:pt idx="2652">
                  <c:v>2653</c:v>
                </c:pt>
                <c:pt idx="2653">
                  <c:v>2654</c:v>
                </c:pt>
                <c:pt idx="2654">
                  <c:v>2655</c:v>
                </c:pt>
                <c:pt idx="2655">
                  <c:v>2656</c:v>
                </c:pt>
                <c:pt idx="2656">
                  <c:v>2657</c:v>
                </c:pt>
                <c:pt idx="2657">
                  <c:v>2658</c:v>
                </c:pt>
                <c:pt idx="2658">
                  <c:v>2659</c:v>
                </c:pt>
                <c:pt idx="2659">
                  <c:v>2660</c:v>
                </c:pt>
                <c:pt idx="2660">
                  <c:v>2661</c:v>
                </c:pt>
                <c:pt idx="2661">
                  <c:v>2662</c:v>
                </c:pt>
                <c:pt idx="2662">
                  <c:v>2663</c:v>
                </c:pt>
                <c:pt idx="2663">
                  <c:v>2664</c:v>
                </c:pt>
                <c:pt idx="2664">
                  <c:v>2665</c:v>
                </c:pt>
                <c:pt idx="2665">
                  <c:v>2666</c:v>
                </c:pt>
                <c:pt idx="2666">
                  <c:v>2667</c:v>
                </c:pt>
                <c:pt idx="2667">
                  <c:v>2668</c:v>
                </c:pt>
                <c:pt idx="2668">
                  <c:v>2669</c:v>
                </c:pt>
                <c:pt idx="2669">
                  <c:v>2670</c:v>
                </c:pt>
                <c:pt idx="2670">
                  <c:v>2671</c:v>
                </c:pt>
                <c:pt idx="2671">
                  <c:v>2672</c:v>
                </c:pt>
                <c:pt idx="2672">
                  <c:v>2673</c:v>
                </c:pt>
                <c:pt idx="2673">
                  <c:v>2674</c:v>
                </c:pt>
                <c:pt idx="2674">
                  <c:v>2675</c:v>
                </c:pt>
                <c:pt idx="2675">
                  <c:v>2676</c:v>
                </c:pt>
                <c:pt idx="2676">
                  <c:v>2677</c:v>
                </c:pt>
                <c:pt idx="2677">
                  <c:v>2678</c:v>
                </c:pt>
                <c:pt idx="2678">
                  <c:v>2679</c:v>
                </c:pt>
                <c:pt idx="2679">
                  <c:v>2680</c:v>
                </c:pt>
                <c:pt idx="2680">
                  <c:v>2681</c:v>
                </c:pt>
                <c:pt idx="2681">
                  <c:v>2682</c:v>
                </c:pt>
                <c:pt idx="2682">
                  <c:v>2683</c:v>
                </c:pt>
                <c:pt idx="2683">
                  <c:v>2684</c:v>
                </c:pt>
                <c:pt idx="2684">
                  <c:v>2685</c:v>
                </c:pt>
                <c:pt idx="2685">
                  <c:v>2686</c:v>
                </c:pt>
                <c:pt idx="2686">
                  <c:v>2687</c:v>
                </c:pt>
                <c:pt idx="2687">
                  <c:v>2688</c:v>
                </c:pt>
                <c:pt idx="2688">
                  <c:v>2689</c:v>
                </c:pt>
                <c:pt idx="2689">
                  <c:v>2690</c:v>
                </c:pt>
                <c:pt idx="2690">
                  <c:v>2691</c:v>
                </c:pt>
                <c:pt idx="2691">
                  <c:v>2692</c:v>
                </c:pt>
                <c:pt idx="2692">
                  <c:v>2693</c:v>
                </c:pt>
                <c:pt idx="2693">
                  <c:v>2694</c:v>
                </c:pt>
                <c:pt idx="2694">
                  <c:v>2695</c:v>
                </c:pt>
                <c:pt idx="2695">
                  <c:v>2696</c:v>
                </c:pt>
                <c:pt idx="2696">
                  <c:v>2697</c:v>
                </c:pt>
                <c:pt idx="2697">
                  <c:v>2698</c:v>
                </c:pt>
                <c:pt idx="2698">
                  <c:v>2699</c:v>
                </c:pt>
                <c:pt idx="2699">
                  <c:v>2700</c:v>
                </c:pt>
                <c:pt idx="2700">
                  <c:v>2701</c:v>
                </c:pt>
                <c:pt idx="2701">
                  <c:v>2702</c:v>
                </c:pt>
                <c:pt idx="2702">
                  <c:v>2703</c:v>
                </c:pt>
                <c:pt idx="2703">
                  <c:v>2704</c:v>
                </c:pt>
                <c:pt idx="2704">
                  <c:v>2705</c:v>
                </c:pt>
                <c:pt idx="2705">
                  <c:v>2706</c:v>
                </c:pt>
                <c:pt idx="2706">
                  <c:v>2707</c:v>
                </c:pt>
                <c:pt idx="2707">
                  <c:v>2708</c:v>
                </c:pt>
                <c:pt idx="2708">
                  <c:v>2709</c:v>
                </c:pt>
                <c:pt idx="2709">
                  <c:v>2710</c:v>
                </c:pt>
                <c:pt idx="2710">
                  <c:v>2711</c:v>
                </c:pt>
                <c:pt idx="2711">
                  <c:v>2712</c:v>
                </c:pt>
                <c:pt idx="2712">
                  <c:v>2713</c:v>
                </c:pt>
                <c:pt idx="2713">
                  <c:v>2714</c:v>
                </c:pt>
                <c:pt idx="2714">
                  <c:v>2715</c:v>
                </c:pt>
                <c:pt idx="2715">
                  <c:v>2716</c:v>
                </c:pt>
                <c:pt idx="2716">
                  <c:v>2717</c:v>
                </c:pt>
                <c:pt idx="2717">
                  <c:v>2718</c:v>
                </c:pt>
                <c:pt idx="2718">
                  <c:v>2719</c:v>
                </c:pt>
                <c:pt idx="2719">
                  <c:v>2720</c:v>
                </c:pt>
                <c:pt idx="2720">
                  <c:v>2721</c:v>
                </c:pt>
                <c:pt idx="2721">
                  <c:v>2722</c:v>
                </c:pt>
                <c:pt idx="2722">
                  <c:v>2723</c:v>
                </c:pt>
                <c:pt idx="2723">
                  <c:v>2724</c:v>
                </c:pt>
                <c:pt idx="2724">
                  <c:v>2725</c:v>
                </c:pt>
                <c:pt idx="2725">
                  <c:v>2726</c:v>
                </c:pt>
                <c:pt idx="2726">
                  <c:v>2727</c:v>
                </c:pt>
                <c:pt idx="2727">
                  <c:v>2728</c:v>
                </c:pt>
                <c:pt idx="2728">
                  <c:v>2729</c:v>
                </c:pt>
                <c:pt idx="2729">
                  <c:v>2730</c:v>
                </c:pt>
                <c:pt idx="2730">
                  <c:v>2731</c:v>
                </c:pt>
                <c:pt idx="2731">
                  <c:v>2732</c:v>
                </c:pt>
                <c:pt idx="2732">
                  <c:v>2733</c:v>
                </c:pt>
                <c:pt idx="2733">
                  <c:v>2734</c:v>
                </c:pt>
                <c:pt idx="2734">
                  <c:v>2735</c:v>
                </c:pt>
                <c:pt idx="2735">
                  <c:v>2736</c:v>
                </c:pt>
                <c:pt idx="2736">
                  <c:v>2737</c:v>
                </c:pt>
                <c:pt idx="2737">
                  <c:v>2738</c:v>
                </c:pt>
                <c:pt idx="2738">
                  <c:v>2739</c:v>
                </c:pt>
                <c:pt idx="2739">
                  <c:v>2740</c:v>
                </c:pt>
                <c:pt idx="2740">
                  <c:v>2741</c:v>
                </c:pt>
                <c:pt idx="2741">
                  <c:v>2742</c:v>
                </c:pt>
                <c:pt idx="2742">
                  <c:v>2743</c:v>
                </c:pt>
                <c:pt idx="2743">
                  <c:v>2744</c:v>
                </c:pt>
                <c:pt idx="2744">
                  <c:v>2745</c:v>
                </c:pt>
                <c:pt idx="2745">
                  <c:v>2746</c:v>
                </c:pt>
                <c:pt idx="2746">
                  <c:v>2747</c:v>
                </c:pt>
                <c:pt idx="2747">
                  <c:v>2748</c:v>
                </c:pt>
                <c:pt idx="2748">
                  <c:v>2749</c:v>
                </c:pt>
                <c:pt idx="2749">
                  <c:v>2750</c:v>
                </c:pt>
                <c:pt idx="2750">
                  <c:v>2751</c:v>
                </c:pt>
                <c:pt idx="2751">
                  <c:v>2752</c:v>
                </c:pt>
                <c:pt idx="2752">
                  <c:v>2753</c:v>
                </c:pt>
                <c:pt idx="2753">
                  <c:v>2754</c:v>
                </c:pt>
                <c:pt idx="2754">
                  <c:v>2755</c:v>
                </c:pt>
                <c:pt idx="2755">
                  <c:v>2756</c:v>
                </c:pt>
                <c:pt idx="2756">
                  <c:v>2757</c:v>
                </c:pt>
                <c:pt idx="2757">
                  <c:v>2758</c:v>
                </c:pt>
                <c:pt idx="2758">
                  <c:v>2759</c:v>
                </c:pt>
                <c:pt idx="2759">
                  <c:v>2760</c:v>
                </c:pt>
                <c:pt idx="2760">
                  <c:v>2761</c:v>
                </c:pt>
                <c:pt idx="2761">
                  <c:v>2762</c:v>
                </c:pt>
                <c:pt idx="2762">
                  <c:v>2763</c:v>
                </c:pt>
                <c:pt idx="2763">
                  <c:v>2764</c:v>
                </c:pt>
                <c:pt idx="2764">
                  <c:v>2765</c:v>
                </c:pt>
                <c:pt idx="2765">
                  <c:v>2766</c:v>
                </c:pt>
                <c:pt idx="2766">
                  <c:v>2767</c:v>
                </c:pt>
                <c:pt idx="2767">
                  <c:v>2768</c:v>
                </c:pt>
                <c:pt idx="2768">
                  <c:v>2769</c:v>
                </c:pt>
                <c:pt idx="2769">
                  <c:v>2770</c:v>
                </c:pt>
                <c:pt idx="2770">
                  <c:v>2771</c:v>
                </c:pt>
                <c:pt idx="2771">
                  <c:v>2772</c:v>
                </c:pt>
                <c:pt idx="2772">
                  <c:v>2773</c:v>
                </c:pt>
                <c:pt idx="2773">
                  <c:v>2774</c:v>
                </c:pt>
                <c:pt idx="2774">
                  <c:v>2775</c:v>
                </c:pt>
                <c:pt idx="2775">
                  <c:v>2776</c:v>
                </c:pt>
                <c:pt idx="2776">
                  <c:v>2777</c:v>
                </c:pt>
                <c:pt idx="2777">
                  <c:v>2778</c:v>
                </c:pt>
                <c:pt idx="2778">
                  <c:v>2779</c:v>
                </c:pt>
                <c:pt idx="2779">
                  <c:v>2780</c:v>
                </c:pt>
                <c:pt idx="2780">
                  <c:v>2781</c:v>
                </c:pt>
                <c:pt idx="2781">
                  <c:v>2782</c:v>
                </c:pt>
                <c:pt idx="2782">
                  <c:v>2783</c:v>
                </c:pt>
                <c:pt idx="2783">
                  <c:v>2784</c:v>
                </c:pt>
                <c:pt idx="2784">
                  <c:v>2785</c:v>
                </c:pt>
                <c:pt idx="2785">
                  <c:v>2786</c:v>
                </c:pt>
                <c:pt idx="2786">
                  <c:v>2787</c:v>
                </c:pt>
                <c:pt idx="2787">
                  <c:v>2788</c:v>
                </c:pt>
                <c:pt idx="2788">
                  <c:v>2789</c:v>
                </c:pt>
                <c:pt idx="2789">
                  <c:v>2790</c:v>
                </c:pt>
                <c:pt idx="2790">
                  <c:v>2791</c:v>
                </c:pt>
                <c:pt idx="2791">
                  <c:v>2792</c:v>
                </c:pt>
                <c:pt idx="2792">
                  <c:v>2793</c:v>
                </c:pt>
                <c:pt idx="2793">
                  <c:v>2794</c:v>
                </c:pt>
                <c:pt idx="2794">
                  <c:v>2795</c:v>
                </c:pt>
                <c:pt idx="2795">
                  <c:v>2796</c:v>
                </c:pt>
                <c:pt idx="2796">
                  <c:v>2797</c:v>
                </c:pt>
                <c:pt idx="2797">
                  <c:v>2798</c:v>
                </c:pt>
                <c:pt idx="2798">
                  <c:v>2799</c:v>
                </c:pt>
                <c:pt idx="2799">
                  <c:v>2800</c:v>
                </c:pt>
                <c:pt idx="2800">
                  <c:v>2801</c:v>
                </c:pt>
                <c:pt idx="2801">
                  <c:v>2802</c:v>
                </c:pt>
                <c:pt idx="2802">
                  <c:v>2803</c:v>
                </c:pt>
                <c:pt idx="2803">
                  <c:v>2804</c:v>
                </c:pt>
                <c:pt idx="2804">
                  <c:v>2805</c:v>
                </c:pt>
                <c:pt idx="2805">
                  <c:v>2806</c:v>
                </c:pt>
                <c:pt idx="2806">
                  <c:v>2807</c:v>
                </c:pt>
                <c:pt idx="2807">
                  <c:v>2808</c:v>
                </c:pt>
                <c:pt idx="2808">
                  <c:v>2809</c:v>
                </c:pt>
                <c:pt idx="2809">
                  <c:v>2810</c:v>
                </c:pt>
                <c:pt idx="2810">
                  <c:v>2811</c:v>
                </c:pt>
                <c:pt idx="2811">
                  <c:v>2812</c:v>
                </c:pt>
                <c:pt idx="2812">
                  <c:v>2813</c:v>
                </c:pt>
                <c:pt idx="2813">
                  <c:v>2814</c:v>
                </c:pt>
                <c:pt idx="2814">
                  <c:v>2815</c:v>
                </c:pt>
                <c:pt idx="2815">
                  <c:v>2816</c:v>
                </c:pt>
                <c:pt idx="2816">
                  <c:v>2817</c:v>
                </c:pt>
                <c:pt idx="2817">
                  <c:v>2818</c:v>
                </c:pt>
                <c:pt idx="2818">
                  <c:v>2819</c:v>
                </c:pt>
                <c:pt idx="2819">
                  <c:v>2820</c:v>
                </c:pt>
                <c:pt idx="2820">
                  <c:v>2821</c:v>
                </c:pt>
                <c:pt idx="2821">
                  <c:v>2822</c:v>
                </c:pt>
                <c:pt idx="2822">
                  <c:v>2823</c:v>
                </c:pt>
                <c:pt idx="2823">
                  <c:v>2824</c:v>
                </c:pt>
                <c:pt idx="2824">
                  <c:v>2825</c:v>
                </c:pt>
                <c:pt idx="2825">
                  <c:v>2826</c:v>
                </c:pt>
                <c:pt idx="2826">
                  <c:v>2827</c:v>
                </c:pt>
                <c:pt idx="2827">
                  <c:v>2828</c:v>
                </c:pt>
                <c:pt idx="2828">
                  <c:v>2829</c:v>
                </c:pt>
                <c:pt idx="2829">
                  <c:v>2830</c:v>
                </c:pt>
                <c:pt idx="2830">
                  <c:v>2831</c:v>
                </c:pt>
                <c:pt idx="2831">
                  <c:v>2832</c:v>
                </c:pt>
                <c:pt idx="2832">
                  <c:v>2833</c:v>
                </c:pt>
                <c:pt idx="2833">
                  <c:v>2834</c:v>
                </c:pt>
                <c:pt idx="2834">
                  <c:v>2835</c:v>
                </c:pt>
                <c:pt idx="2835">
                  <c:v>2836</c:v>
                </c:pt>
                <c:pt idx="2836">
                  <c:v>2837</c:v>
                </c:pt>
                <c:pt idx="2837">
                  <c:v>2838</c:v>
                </c:pt>
                <c:pt idx="2838">
                  <c:v>2839</c:v>
                </c:pt>
                <c:pt idx="2839">
                  <c:v>2840</c:v>
                </c:pt>
                <c:pt idx="2840">
                  <c:v>2841</c:v>
                </c:pt>
                <c:pt idx="2841">
                  <c:v>2842</c:v>
                </c:pt>
                <c:pt idx="2842">
                  <c:v>2843</c:v>
                </c:pt>
                <c:pt idx="2843">
                  <c:v>2844</c:v>
                </c:pt>
                <c:pt idx="2844">
                  <c:v>2845</c:v>
                </c:pt>
                <c:pt idx="2845">
                  <c:v>2846</c:v>
                </c:pt>
                <c:pt idx="2846">
                  <c:v>2847</c:v>
                </c:pt>
                <c:pt idx="2847">
                  <c:v>2848</c:v>
                </c:pt>
                <c:pt idx="2848">
                  <c:v>2849</c:v>
                </c:pt>
                <c:pt idx="2849">
                  <c:v>2850</c:v>
                </c:pt>
                <c:pt idx="2850">
                  <c:v>2851</c:v>
                </c:pt>
                <c:pt idx="2851">
                  <c:v>2852</c:v>
                </c:pt>
                <c:pt idx="2852">
                  <c:v>2853</c:v>
                </c:pt>
                <c:pt idx="2853">
                  <c:v>2854</c:v>
                </c:pt>
                <c:pt idx="2854">
                  <c:v>2855</c:v>
                </c:pt>
                <c:pt idx="2855">
                  <c:v>2856</c:v>
                </c:pt>
                <c:pt idx="2856">
                  <c:v>2857</c:v>
                </c:pt>
                <c:pt idx="2857">
                  <c:v>2858</c:v>
                </c:pt>
                <c:pt idx="2858">
                  <c:v>2859</c:v>
                </c:pt>
                <c:pt idx="2859">
                  <c:v>2860</c:v>
                </c:pt>
                <c:pt idx="2860">
                  <c:v>2861</c:v>
                </c:pt>
                <c:pt idx="2861">
                  <c:v>2862</c:v>
                </c:pt>
                <c:pt idx="2862">
                  <c:v>2863</c:v>
                </c:pt>
                <c:pt idx="2863">
                  <c:v>2864</c:v>
                </c:pt>
                <c:pt idx="2864">
                  <c:v>2865</c:v>
                </c:pt>
                <c:pt idx="2865">
                  <c:v>2866</c:v>
                </c:pt>
                <c:pt idx="2866">
                  <c:v>2867</c:v>
                </c:pt>
                <c:pt idx="2867">
                  <c:v>2868</c:v>
                </c:pt>
                <c:pt idx="2868">
                  <c:v>2869</c:v>
                </c:pt>
                <c:pt idx="2869">
                  <c:v>2870</c:v>
                </c:pt>
                <c:pt idx="2870">
                  <c:v>2871</c:v>
                </c:pt>
                <c:pt idx="2871">
                  <c:v>2872</c:v>
                </c:pt>
                <c:pt idx="2872">
                  <c:v>2873</c:v>
                </c:pt>
                <c:pt idx="2873">
                  <c:v>2874</c:v>
                </c:pt>
                <c:pt idx="2874">
                  <c:v>2875</c:v>
                </c:pt>
                <c:pt idx="2875">
                  <c:v>2876</c:v>
                </c:pt>
                <c:pt idx="2876">
                  <c:v>2877</c:v>
                </c:pt>
                <c:pt idx="2877">
                  <c:v>2878</c:v>
                </c:pt>
                <c:pt idx="2878">
                  <c:v>2879</c:v>
                </c:pt>
                <c:pt idx="2879">
                  <c:v>2880</c:v>
                </c:pt>
                <c:pt idx="2880">
                  <c:v>2881</c:v>
                </c:pt>
                <c:pt idx="2881">
                  <c:v>2882</c:v>
                </c:pt>
                <c:pt idx="2882">
                  <c:v>2883</c:v>
                </c:pt>
                <c:pt idx="2883">
                  <c:v>2884</c:v>
                </c:pt>
                <c:pt idx="2884">
                  <c:v>2885</c:v>
                </c:pt>
                <c:pt idx="2885">
                  <c:v>2886</c:v>
                </c:pt>
                <c:pt idx="2886">
                  <c:v>2887</c:v>
                </c:pt>
                <c:pt idx="2887">
                  <c:v>2888</c:v>
                </c:pt>
                <c:pt idx="2888">
                  <c:v>2889</c:v>
                </c:pt>
                <c:pt idx="2889">
                  <c:v>2890</c:v>
                </c:pt>
                <c:pt idx="2890">
                  <c:v>2891</c:v>
                </c:pt>
                <c:pt idx="2891">
                  <c:v>2892</c:v>
                </c:pt>
                <c:pt idx="2892">
                  <c:v>2893</c:v>
                </c:pt>
                <c:pt idx="2893">
                  <c:v>2894</c:v>
                </c:pt>
                <c:pt idx="2894">
                  <c:v>2895</c:v>
                </c:pt>
                <c:pt idx="2895">
                  <c:v>2896</c:v>
                </c:pt>
                <c:pt idx="2896">
                  <c:v>2897</c:v>
                </c:pt>
                <c:pt idx="2897">
                  <c:v>2898</c:v>
                </c:pt>
                <c:pt idx="2898">
                  <c:v>2899</c:v>
                </c:pt>
                <c:pt idx="2899">
                  <c:v>2900</c:v>
                </c:pt>
                <c:pt idx="2900">
                  <c:v>2901</c:v>
                </c:pt>
                <c:pt idx="2901">
                  <c:v>2902</c:v>
                </c:pt>
                <c:pt idx="2902">
                  <c:v>2903</c:v>
                </c:pt>
                <c:pt idx="2903">
                  <c:v>2904</c:v>
                </c:pt>
                <c:pt idx="2904">
                  <c:v>2905</c:v>
                </c:pt>
                <c:pt idx="2905">
                  <c:v>2906</c:v>
                </c:pt>
                <c:pt idx="2906">
                  <c:v>2907</c:v>
                </c:pt>
                <c:pt idx="2907">
                  <c:v>2908</c:v>
                </c:pt>
                <c:pt idx="2908">
                  <c:v>2909</c:v>
                </c:pt>
                <c:pt idx="2909">
                  <c:v>2910</c:v>
                </c:pt>
                <c:pt idx="2910">
                  <c:v>2911</c:v>
                </c:pt>
                <c:pt idx="2911">
                  <c:v>2912</c:v>
                </c:pt>
                <c:pt idx="2912">
                  <c:v>2913</c:v>
                </c:pt>
                <c:pt idx="2913">
                  <c:v>2914</c:v>
                </c:pt>
                <c:pt idx="2914">
                  <c:v>2915</c:v>
                </c:pt>
                <c:pt idx="2915">
                  <c:v>2916</c:v>
                </c:pt>
                <c:pt idx="2916">
                  <c:v>2917</c:v>
                </c:pt>
                <c:pt idx="2917">
                  <c:v>2918</c:v>
                </c:pt>
                <c:pt idx="2918">
                  <c:v>2919</c:v>
                </c:pt>
                <c:pt idx="2919">
                  <c:v>2920</c:v>
                </c:pt>
                <c:pt idx="2920">
                  <c:v>2921</c:v>
                </c:pt>
                <c:pt idx="2921">
                  <c:v>2922</c:v>
                </c:pt>
                <c:pt idx="2922">
                  <c:v>2923</c:v>
                </c:pt>
                <c:pt idx="2923">
                  <c:v>2924</c:v>
                </c:pt>
                <c:pt idx="2924">
                  <c:v>2925</c:v>
                </c:pt>
                <c:pt idx="2925">
                  <c:v>2926</c:v>
                </c:pt>
                <c:pt idx="2926">
                  <c:v>2927</c:v>
                </c:pt>
                <c:pt idx="2927">
                  <c:v>2928</c:v>
                </c:pt>
                <c:pt idx="2928">
                  <c:v>2929</c:v>
                </c:pt>
                <c:pt idx="2929">
                  <c:v>2930</c:v>
                </c:pt>
                <c:pt idx="2930">
                  <c:v>2931</c:v>
                </c:pt>
                <c:pt idx="2931">
                  <c:v>2932</c:v>
                </c:pt>
                <c:pt idx="2932">
                  <c:v>2933</c:v>
                </c:pt>
                <c:pt idx="2933">
                  <c:v>2934</c:v>
                </c:pt>
                <c:pt idx="2934">
                  <c:v>2935</c:v>
                </c:pt>
                <c:pt idx="2935">
                  <c:v>2936</c:v>
                </c:pt>
                <c:pt idx="2936">
                  <c:v>2937</c:v>
                </c:pt>
                <c:pt idx="2937">
                  <c:v>2938</c:v>
                </c:pt>
                <c:pt idx="2938">
                  <c:v>2939</c:v>
                </c:pt>
                <c:pt idx="2939">
                  <c:v>2940</c:v>
                </c:pt>
                <c:pt idx="2940">
                  <c:v>2941</c:v>
                </c:pt>
                <c:pt idx="2941">
                  <c:v>2942</c:v>
                </c:pt>
                <c:pt idx="2942">
                  <c:v>2943</c:v>
                </c:pt>
                <c:pt idx="2943">
                  <c:v>2944</c:v>
                </c:pt>
                <c:pt idx="2944">
                  <c:v>2945</c:v>
                </c:pt>
                <c:pt idx="2945">
                  <c:v>2946</c:v>
                </c:pt>
                <c:pt idx="2946">
                  <c:v>2947</c:v>
                </c:pt>
                <c:pt idx="2947">
                  <c:v>2948</c:v>
                </c:pt>
                <c:pt idx="2948">
                  <c:v>2949</c:v>
                </c:pt>
                <c:pt idx="2949">
                  <c:v>2950</c:v>
                </c:pt>
                <c:pt idx="2950">
                  <c:v>2951</c:v>
                </c:pt>
                <c:pt idx="2951">
                  <c:v>2952</c:v>
                </c:pt>
                <c:pt idx="2952">
                  <c:v>2953</c:v>
                </c:pt>
                <c:pt idx="2953">
                  <c:v>2954</c:v>
                </c:pt>
                <c:pt idx="2954">
                  <c:v>2955</c:v>
                </c:pt>
                <c:pt idx="2955">
                  <c:v>2956</c:v>
                </c:pt>
                <c:pt idx="2956">
                  <c:v>2957</c:v>
                </c:pt>
                <c:pt idx="2957">
                  <c:v>2958</c:v>
                </c:pt>
                <c:pt idx="2958">
                  <c:v>2959</c:v>
                </c:pt>
                <c:pt idx="2959">
                  <c:v>2960</c:v>
                </c:pt>
                <c:pt idx="2960">
                  <c:v>2961</c:v>
                </c:pt>
                <c:pt idx="2961">
                  <c:v>2962</c:v>
                </c:pt>
                <c:pt idx="2962">
                  <c:v>2963</c:v>
                </c:pt>
                <c:pt idx="2963">
                  <c:v>2964</c:v>
                </c:pt>
                <c:pt idx="2964">
                  <c:v>2965</c:v>
                </c:pt>
                <c:pt idx="2965">
                  <c:v>2966</c:v>
                </c:pt>
                <c:pt idx="2966">
                  <c:v>2967</c:v>
                </c:pt>
                <c:pt idx="2967">
                  <c:v>2968</c:v>
                </c:pt>
                <c:pt idx="2968">
                  <c:v>2969</c:v>
                </c:pt>
                <c:pt idx="2969">
                  <c:v>2970</c:v>
                </c:pt>
                <c:pt idx="2970">
                  <c:v>2971</c:v>
                </c:pt>
                <c:pt idx="2971">
                  <c:v>2972</c:v>
                </c:pt>
                <c:pt idx="2972">
                  <c:v>2973</c:v>
                </c:pt>
                <c:pt idx="2973">
                  <c:v>2974</c:v>
                </c:pt>
                <c:pt idx="2974">
                  <c:v>2975</c:v>
                </c:pt>
                <c:pt idx="2975">
                  <c:v>2976</c:v>
                </c:pt>
                <c:pt idx="2976">
                  <c:v>2977</c:v>
                </c:pt>
                <c:pt idx="2977">
                  <c:v>2978</c:v>
                </c:pt>
                <c:pt idx="2978">
                  <c:v>2979</c:v>
                </c:pt>
                <c:pt idx="2979">
                  <c:v>2980</c:v>
                </c:pt>
                <c:pt idx="2980">
                  <c:v>2981</c:v>
                </c:pt>
                <c:pt idx="2981">
                  <c:v>2982</c:v>
                </c:pt>
                <c:pt idx="2982">
                  <c:v>2983</c:v>
                </c:pt>
                <c:pt idx="2983">
                  <c:v>2984</c:v>
                </c:pt>
                <c:pt idx="2984">
                  <c:v>2985</c:v>
                </c:pt>
                <c:pt idx="2985">
                  <c:v>2986</c:v>
                </c:pt>
                <c:pt idx="2986">
                  <c:v>2987</c:v>
                </c:pt>
                <c:pt idx="2987">
                  <c:v>2988</c:v>
                </c:pt>
                <c:pt idx="2988">
                  <c:v>2989</c:v>
                </c:pt>
                <c:pt idx="2989">
                  <c:v>2990</c:v>
                </c:pt>
                <c:pt idx="2990">
                  <c:v>2991</c:v>
                </c:pt>
                <c:pt idx="2991">
                  <c:v>2992</c:v>
                </c:pt>
                <c:pt idx="2992">
                  <c:v>2993</c:v>
                </c:pt>
                <c:pt idx="2993">
                  <c:v>2994</c:v>
                </c:pt>
                <c:pt idx="2994">
                  <c:v>2995</c:v>
                </c:pt>
                <c:pt idx="2995">
                  <c:v>2996</c:v>
                </c:pt>
                <c:pt idx="2996">
                  <c:v>2997</c:v>
                </c:pt>
                <c:pt idx="2997">
                  <c:v>2998</c:v>
                </c:pt>
                <c:pt idx="2998">
                  <c:v>2999</c:v>
                </c:pt>
                <c:pt idx="2999">
                  <c:v>3000</c:v>
                </c:pt>
                <c:pt idx="3000">
                  <c:v>3001</c:v>
                </c:pt>
                <c:pt idx="3001">
                  <c:v>3002</c:v>
                </c:pt>
                <c:pt idx="3002">
                  <c:v>3003</c:v>
                </c:pt>
                <c:pt idx="3003">
                  <c:v>3004</c:v>
                </c:pt>
                <c:pt idx="3004">
                  <c:v>3005</c:v>
                </c:pt>
                <c:pt idx="3005">
                  <c:v>3006</c:v>
                </c:pt>
                <c:pt idx="3006">
                  <c:v>3007</c:v>
                </c:pt>
                <c:pt idx="3007">
                  <c:v>3008</c:v>
                </c:pt>
                <c:pt idx="3008">
                  <c:v>3009</c:v>
                </c:pt>
                <c:pt idx="3009">
                  <c:v>3010</c:v>
                </c:pt>
                <c:pt idx="3010">
                  <c:v>3011</c:v>
                </c:pt>
                <c:pt idx="3011">
                  <c:v>3012</c:v>
                </c:pt>
                <c:pt idx="3012">
                  <c:v>3013</c:v>
                </c:pt>
                <c:pt idx="3013">
                  <c:v>3014</c:v>
                </c:pt>
                <c:pt idx="3014">
                  <c:v>3015</c:v>
                </c:pt>
                <c:pt idx="3015">
                  <c:v>3016</c:v>
                </c:pt>
                <c:pt idx="3016">
                  <c:v>3017</c:v>
                </c:pt>
                <c:pt idx="3017">
                  <c:v>3018</c:v>
                </c:pt>
                <c:pt idx="3018">
                  <c:v>3019</c:v>
                </c:pt>
                <c:pt idx="3019">
                  <c:v>3020</c:v>
                </c:pt>
                <c:pt idx="3020">
                  <c:v>3021</c:v>
                </c:pt>
                <c:pt idx="3021">
                  <c:v>3022</c:v>
                </c:pt>
                <c:pt idx="3022">
                  <c:v>3023</c:v>
                </c:pt>
                <c:pt idx="3023">
                  <c:v>3024</c:v>
                </c:pt>
                <c:pt idx="3024">
                  <c:v>3025</c:v>
                </c:pt>
                <c:pt idx="3025">
                  <c:v>3026</c:v>
                </c:pt>
                <c:pt idx="3026">
                  <c:v>3027</c:v>
                </c:pt>
                <c:pt idx="3027">
                  <c:v>3028</c:v>
                </c:pt>
                <c:pt idx="3028">
                  <c:v>3029</c:v>
                </c:pt>
                <c:pt idx="3029">
                  <c:v>3030</c:v>
                </c:pt>
                <c:pt idx="3030">
                  <c:v>3031</c:v>
                </c:pt>
                <c:pt idx="3031">
                  <c:v>3032</c:v>
                </c:pt>
                <c:pt idx="3032">
                  <c:v>3033</c:v>
                </c:pt>
                <c:pt idx="3033">
                  <c:v>3034</c:v>
                </c:pt>
                <c:pt idx="3034">
                  <c:v>3035</c:v>
                </c:pt>
                <c:pt idx="3035">
                  <c:v>3036</c:v>
                </c:pt>
                <c:pt idx="3036">
                  <c:v>3037</c:v>
                </c:pt>
                <c:pt idx="3037">
                  <c:v>3038</c:v>
                </c:pt>
                <c:pt idx="3038">
                  <c:v>3039</c:v>
                </c:pt>
                <c:pt idx="3039">
                  <c:v>3040</c:v>
                </c:pt>
                <c:pt idx="3040">
                  <c:v>3041</c:v>
                </c:pt>
                <c:pt idx="3041">
                  <c:v>3042</c:v>
                </c:pt>
                <c:pt idx="3042">
                  <c:v>3043</c:v>
                </c:pt>
                <c:pt idx="3043">
                  <c:v>3044</c:v>
                </c:pt>
                <c:pt idx="3044">
                  <c:v>3045</c:v>
                </c:pt>
                <c:pt idx="3045">
                  <c:v>3046</c:v>
                </c:pt>
                <c:pt idx="3046">
                  <c:v>3047</c:v>
                </c:pt>
                <c:pt idx="3047">
                  <c:v>3048</c:v>
                </c:pt>
                <c:pt idx="3048">
                  <c:v>3049</c:v>
                </c:pt>
                <c:pt idx="3049">
                  <c:v>3050</c:v>
                </c:pt>
                <c:pt idx="3050">
                  <c:v>3051</c:v>
                </c:pt>
                <c:pt idx="3051">
                  <c:v>3052</c:v>
                </c:pt>
                <c:pt idx="3052">
                  <c:v>3053</c:v>
                </c:pt>
                <c:pt idx="3053">
                  <c:v>3054</c:v>
                </c:pt>
                <c:pt idx="3054">
                  <c:v>3055</c:v>
                </c:pt>
                <c:pt idx="3055">
                  <c:v>3056</c:v>
                </c:pt>
                <c:pt idx="3056">
                  <c:v>3057</c:v>
                </c:pt>
                <c:pt idx="3057">
                  <c:v>3058</c:v>
                </c:pt>
                <c:pt idx="3058">
                  <c:v>3059</c:v>
                </c:pt>
                <c:pt idx="3059">
                  <c:v>3060</c:v>
                </c:pt>
                <c:pt idx="3060">
                  <c:v>3061</c:v>
                </c:pt>
                <c:pt idx="3061">
                  <c:v>3062</c:v>
                </c:pt>
                <c:pt idx="3062">
                  <c:v>3063</c:v>
                </c:pt>
                <c:pt idx="3063">
                  <c:v>3064</c:v>
                </c:pt>
                <c:pt idx="3064">
                  <c:v>3065</c:v>
                </c:pt>
                <c:pt idx="3065">
                  <c:v>3066</c:v>
                </c:pt>
                <c:pt idx="3066">
                  <c:v>3067</c:v>
                </c:pt>
                <c:pt idx="3067">
                  <c:v>3068</c:v>
                </c:pt>
                <c:pt idx="3068">
                  <c:v>3069</c:v>
                </c:pt>
                <c:pt idx="3069">
                  <c:v>3070</c:v>
                </c:pt>
                <c:pt idx="3070">
                  <c:v>3071</c:v>
                </c:pt>
                <c:pt idx="3071">
                  <c:v>3072</c:v>
                </c:pt>
                <c:pt idx="3072">
                  <c:v>3073</c:v>
                </c:pt>
                <c:pt idx="3073">
                  <c:v>3074</c:v>
                </c:pt>
                <c:pt idx="3074">
                  <c:v>3075</c:v>
                </c:pt>
                <c:pt idx="3075">
                  <c:v>3076</c:v>
                </c:pt>
                <c:pt idx="3076">
                  <c:v>3077</c:v>
                </c:pt>
                <c:pt idx="3077">
                  <c:v>3078</c:v>
                </c:pt>
                <c:pt idx="3078">
                  <c:v>3079</c:v>
                </c:pt>
                <c:pt idx="3079">
                  <c:v>3080</c:v>
                </c:pt>
                <c:pt idx="3080">
                  <c:v>3081</c:v>
                </c:pt>
                <c:pt idx="3081">
                  <c:v>3082</c:v>
                </c:pt>
                <c:pt idx="3082">
                  <c:v>3083</c:v>
                </c:pt>
                <c:pt idx="3083">
                  <c:v>3084</c:v>
                </c:pt>
                <c:pt idx="3084">
                  <c:v>3085</c:v>
                </c:pt>
                <c:pt idx="3085">
                  <c:v>3086</c:v>
                </c:pt>
                <c:pt idx="3086">
                  <c:v>3087</c:v>
                </c:pt>
                <c:pt idx="3087">
                  <c:v>3088</c:v>
                </c:pt>
                <c:pt idx="3088">
                  <c:v>3089</c:v>
                </c:pt>
                <c:pt idx="3089">
                  <c:v>3090</c:v>
                </c:pt>
                <c:pt idx="3090">
                  <c:v>3091</c:v>
                </c:pt>
                <c:pt idx="3091">
                  <c:v>3092</c:v>
                </c:pt>
                <c:pt idx="3092">
                  <c:v>3093</c:v>
                </c:pt>
                <c:pt idx="3093">
                  <c:v>3094</c:v>
                </c:pt>
                <c:pt idx="3094">
                  <c:v>3095</c:v>
                </c:pt>
                <c:pt idx="3095">
                  <c:v>3096</c:v>
                </c:pt>
                <c:pt idx="3096">
                  <c:v>3097</c:v>
                </c:pt>
                <c:pt idx="3097">
                  <c:v>3098</c:v>
                </c:pt>
                <c:pt idx="3098">
                  <c:v>3099</c:v>
                </c:pt>
                <c:pt idx="3099">
                  <c:v>3100</c:v>
                </c:pt>
                <c:pt idx="3100">
                  <c:v>3101</c:v>
                </c:pt>
                <c:pt idx="3101">
                  <c:v>3102</c:v>
                </c:pt>
                <c:pt idx="3102">
                  <c:v>3103</c:v>
                </c:pt>
                <c:pt idx="3103">
                  <c:v>3104</c:v>
                </c:pt>
                <c:pt idx="3104">
                  <c:v>3105</c:v>
                </c:pt>
                <c:pt idx="3105">
                  <c:v>3106</c:v>
                </c:pt>
                <c:pt idx="3106">
                  <c:v>3107</c:v>
                </c:pt>
                <c:pt idx="3107">
                  <c:v>3108</c:v>
                </c:pt>
                <c:pt idx="3108">
                  <c:v>3109</c:v>
                </c:pt>
                <c:pt idx="3109">
                  <c:v>3110</c:v>
                </c:pt>
                <c:pt idx="3110">
                  <c:v>3111</c:v>
                </c:pt>
                <c:pt idx="3111">
                  <c:v>3112</c:v>
                </c:pt>
                <c:pt idx="3112">
                  <c:v>3113</c:v>
                </c:pt>
                <c:pt idx="3113">
                  <c:v>3114</c:v>
                </c:pt>
                <c:pt idx="3114">
                  <c:v>3115</c:v>
                </c:pt>
                <c:pt idx="3115">
                  <c:v>3116</c:v>
                </c:pt>
                <c:pt idx="3116">
                  <c:v>3117</c:v>
                </c:pt>
                <c:pt idx="3117">
                  <c:v>3118</c:v>
                </c:pt>
                <c:pt idx="3118">
                  <c:v>3119</c:v>
                </c:pt>
                <c:pt idx="3119">
                  <c:v>3120</c:v>
                </c:pt>
                <c:pt idx="3120">
                  <c:v>3121</c:v>
                </c:pt>
                <c:pt idx="3121">
                  <c:v>3122</c:v>
                </c:pt>
                <c:pt idx="3122">
                  <c:v>3123</c:v>
                </c:pt>
                <c:pt idx="3123">
                  <c:v>3124</c:v>
                </c:pt>
                <c:pt idx="3124">
                  <c:v>3125</c:v>
                </c:pt>
                <c:pt idx="3125">
                  <c:v>3126</c:v>
                </c:pt>
                <c:pt idx="3126">
                  <c:v>3127</c:v>
                </c:pt>
                <c:pt idx="3127">
                  <c:v>3128</c:v>
                </c:pt>
                <c:pt idx="3128">
                  <c:v>3129</c:v>
                </c:pt>
                <c:pt idx="3129">
                  <c:v>3130</c:v>
                </c:pt>
                <c:pt idx="3130">
                  <c:v>3131</c:v>
                </c:pt>
                <c:pt idx="3131">
                  <c:v>3132</c:v>
                </c:pt>
                <c:pt idx="3132">
                  <c:v>3133</c:v>
                </c:pt>
                <c:pt idx="3133">
                  <c:v>3134</c:v>
                </c:pt>
                <c:pt idx="3134">
                  <c:v>3135</c:v>
                </c:pt>
                <c:pt idx="3135">
                  <c:v>3136</c:v>
                </c:pt>
                <c:pt idx="3136">
                  <c:v>3137</c:v>
                </c:pt>
                <c:pt idx="3137">
                  <c:v>3138</c:v>
                </c:pt>
                <c:pt idx="3138">
                  <c:v>3139</c:v>
                </c:pt>
                <c:pt idx="3139">
                  <c:v>3140</c:v>
                </c:pt>
                <c:pt idx="3140">
                  <c:v>3141</c:v>
                </c:pt>
                <c:pt idx="3141">
                  <c:v>3142</c:v>
                </c:pt>
                <c:pt idx="3142">
                  <c:v>3143</c:v>
                </c:pt>
                <c:pt idx="3143">
                  <c:v>3144</c:v>
                </c:pt>
                <c:pt idx="3144">
                  <c:v>3145</c:v>
                </c:pt>
                <c:pt idx="3145">
                  <c:v>3146</c:v>
                </c:pt>
                <c:pt idx="3146">
                  <c:v>3147</c:v>
                </c:pt>
                <c:pt idx="3147">
                  <c:v>3148</c:v>
                </c:pt>
                <c:pt idx="3148">
                  <c:v>3149</c:v>
                </c:pt>
                <c:pt idx="3149">
                  <c:v>3150</c:v>
                </c:pt>
                <c:pt idx="3150">
                  <c:v>3151</c:v>
                </c:pt>
                <c:pt idx="3151">
                  <c:v>3152</c:v>
                </c:pt>
                <c:pt idx="3152">
                  <c:v>3153</c:v>
                </c:pt>
                <c:pt idx="3153">
                  <c:v>3154</c:v>
                </c:pt>
                <c:pt idx="3154">
                  <c:v>3155</c:v>
                </c:pt>
                <c:pt idx="3155">
                  <c:v>3156</c:v>
                </c:pt>
                <c:pt idx="3156">
                  <c:v>3157</c:v>
                </c:pt>
                <c:pt idx="3157">
                  <c:v>3158</c:v>
                </c:pt>
                <c:pt idx="3158">
                  <c:v>3159</c:v>
                </c:pt>
                <c:pt idx="3159">
                  <c:v>3160</c:v>
                </c:pt>
                <c:pt idx="3160">
                  <c:v>3161</c:v>
                </c:pt>
                <c:pt idx="3161">
                  <c:v>3162</c:v>
                </c:pt>
                <c:pt idx="3162">
                  <c:v>3163</c:v>
                </c:pt>
                <c:pt idx="3163">
                  <c:v>3164</c:v>
                </c:pt>
                <c:pt idx="3164">
                  <c:v>3165</c:v>
                </c:pt>
                <c:pt idx="3165">
                  <c:v>3166</c:v>
                </c:pt>
                <c:pt idx="3166">
                  <c:v>3167</c:v>
                </c:pt>
                <c:pt idx="3167">
                  <c:v>3168</c:v>
                </c:pt>
                <c:pt idx="3168">
                  <c:v>3169</c:v>
                </c:pt>
                <c:pt idx="3169">
                  <c:v>3170</c:v>
                </c:pt>
                <c:pt idx="3170">
                  <c:v>3171</c:v>
                </c:pt>
                <c:pt idx="3171">
                  <c:v>3172</c:v>
                </c:pt>
                <c:pt idx="3172">
                  <c:v>3173</c:v>
                </c:pt>
                <c:pt idx="3173">
                  <c:v>3174</c:v>
                </c:pt>
                <c:pt idx="3174">
                  <c:v>3175</c:v>
                </c:pt>
                <c:pt idx="3175">
                  <c:v>3176</c:v>
                </c:pt>
                <c:pt idx="3176">
                  <c:v>3177</c:v>
                </c:pt>
                <c:pt idx="3177">
                  <c:v>3178</c:v>
                </c:pt>
                <c:pt idx="3178">
                  <c:v>3179</c:v>
                </c:pt>
                <c:pt idx="3179">
                  <c:v>3180</c:v>
                </c:pt>
                <c:pt idx="3180">
                  <c:v>3181</c:v>
                </c:pt>
                <c:pt idx="3181">
                  <c:v>3182</c:v>
                </c:pt>
                <c:pt idx="3182">
                  <c:v>3183</c:v>
                </c:pt>
                <c:pt idx="3183">
                  <c:v>3184</c:v>
                </c:pt>
                <c:pt idx="3184">
                  <c:v>3185</c:v>
                </c:pt>
                <c:pt idx="3185">
                  <c:v>3186</c:v>
                </c:pt>
                <c:pt idx="3186">
                  <c:v>3187</c:v>
                </c:pt>
                <c:pt idx="3187">
                  <c:v>3188</c:v>
                </c:pt>
                <c:pt idx="3188">
                  <c:v>3189</c:v>
                </c:pt>
                <c:pt idx="3189">
                  <c:v>3190</c:v>
                </c:pt>
                <c:pt idx="3190">
                  <c:v>3191</c:v>
                </c:pt>
                <c:pt idx="3191">
                  <c:v>3192</c:v>
                </c:pt>
                <c:pt idx="3192">
                  <c:v>3193</c:v>
                </c:pt>
                <c:pt idx="3193">
                  <c:v>3194</c:v>
                </c:pt>
                <c:pt idx="3194">
                  <c:v>3195</c:v>
                </c:pt>
                <c:pt idx="3195">
                  <c:v>3196</c:v>
                </c:pt>
                <c:pt idx="3196">
                  <c:v>3197</c:v>
                </c:pt>
                <c:pt idx="3197">
                  <c:v>3198</c:v>
                </c:pt>
                <c:pt idx="3198">
                  <c:v>3199</c:v>
                </c:pt>
                <c:pt idx="3199">
                  <c:v>3200</c:v>
                </c:pt>
                <c:pt idx="3200">
                  <c:v>3201</c:v>
                </c:pt>
                <c:pt idx="3201">
                  <c:v>3202</c:v>
                </c:pt>
                <c:pt idx="3202">
                  <c:v>3203</c:v>
                </c:pt>
                <c:pt idx="3203">
                  <c:v>3204</c:v>
                </c:pt>
                <c:pt idx="3204">
                  <c:v>3205</c:v>
                </c:pt>
                <c:pt idx="3205">
                  <c:v>3206</c:v>
                </c:pt>
                <c:pt idx="3206">
                  <c:v>3207</c:v>
                </c:pt>
                <c:pt idx="3207">
                  <c:v>3208</c:v>
                </c:pt>
                <c:pt idx="3208">
                  <c:v>3209</c:v>
                </c:pt>
                <c:pt idx="3209">
                  <c:v>3210</c:v>
                </c:pt>
                <c:pt idx="3210">
                  <c:v>3211</c:v>
                </c:pt>
                <c:pt idx="3211">
                  <c:v>3212</c:v>
                </c:pt>
                <c:pt idx="3212">
                  <c:v>3213</c:v>
                </c:pt>
                <c:pt idx="3213">
                  <c:v>3214</c:v>
                </c:pt>
                <c:pt idx="3214">
                  <c:v>3215</c:v>
                </c:pt>
                <c:pt idx="3215">
                  <c:v>3216</c:v>
                </c:pt>
                <c:pt idx="3216">
                  <c:v>3217</c:v>
                </c:pt>
                <c:pt idx="3217">
                  <c:v>3218</c:v>
                </c:pt>
                <c:pt idx="3218">
                  <c:v>3219</c:v>
                </c:pt>
                <c:pt idx="3219">
                  <c:v>3220</c:v>
                </c:pt>
                <c:pt idx="3220">
                  <c:v>3221</c:v>
                </c:pt>
                <c:pt idx="3221">
                  <c:v>3222</c:v>
                </c:pt>
                <c:pt idx="3222">
                  <c:v>3223</c:v>
                </c:pt>
                <c:pt idx="3223">
                  <c:v>3224</c:v>
                </c:pt>
                <c:pt idx="3224">
                  <c:v>3225</c:v>
                </c:pt>
                <c:pt idx="3225">
                  <c:v>3226</c:v>
                </c:pt>
                <c:pt idx="3226">
                  <c:v>3227</c:v>
                </c:pt>
                <c:pt idx="3227">
                  <c:v>3228</c:v>
                </c:pt>
                <c:pt idx="3228">
                  <c:v>3229</c:v>
                </c:pt>
                <c:pt idx="3229">
                  <c:v>3230</c:v>
                </c:pt>
                <c:pt idx="3230">
                  <c:v>3231</c:v>
                </c:pt>
                <c:pt idx="3231">
                  <c:v>3232</c:v>
                </c:pt>
                <c:pt idx="3232">
                  <c:v>3233</c:v>
                </c:pt>
                <c:pt idx="3233">
                  <c:v>3234</c:v>
                </c:pt>
                <c:pt idx="3234">
                  <c:v>3235</c:v>
                </c:pt>
                <c:pt idx="3235">
                  <c:v>3236</c:v>
                </c:pt>
                <c:pt idx="3236">
                  <c:v>3237</c:v>
                </c:pt>
                <c:pt idx="3237">
                  <c:v>3238</c:v>
                </c:pt>
                <c:pt idx="3238">
                  <c:v>3239</c:v>
                </c:pt>
                <c:pt idx="3239">
                  <c:v>3240</c:v>
                </c:pt>
                <c:pt idx="3240">
                  <c:v>3241</c:v>
                </c:pt>
                <c:pt idx="3241">
                  <c:v>3242</c:v>
                </c:pt>
                <c:pt idx="3242">
                  <c:v>3243</c:v>
                </c:pt>
                <c:pt idx="3243">
                  <c:v>3244</c:v>
                </c:pt>
                <c:pt idx="3244">
                  <c:v>3245</c:v>
                </c:pt>
                <c:pt idx="3245">
                  <c:v>3246</c:v>
                </c:pt>
                <c:pt idx="3246">
                  <c:v>3247</c:v>
                </c:pt>
                <c:pt idx="3247">
                  <c:v>3248</c:v>
                </c:pt>
                <c:pt idx="3248">
                  <c:v>3249</c:v>
                </c:pt>
                <c:pt idx="3249">
                  <c:v>3250</c:v>
                </c:pt>
                <c:pt idx="3250">
                  <c:v>3251</c:v>
                </c:pt>
                <c:pt idx="3251">
                  <c:v>3252</c:v>
                </c:pt>
                <c:pt idx="3252">
                  <c:v>3253</c:v>
                </c:pt>
                <c:pt idx="3253">
                  <c:v>3254</c:v>
                </c:pt>
                <c:pt idx="3254">
                  <c:v>3255</c:v>
                </c:pt>
                <c:pt idx="3255">
                  <c:v>3256</c:v>
                </c:pt>
                <c:pt idx="3256">
                  <c:v>3257</c:v>
                </c:pt>
                <c:pt idx="3257">
                  <c:v>3258</c:v>
                </c:pt>
                <c:pt idx="3258">
                  <c:v>3259</c:v>
                </c:pt>
                <c:pt idx="3259">
                  <c:v>3260</c:v>
                </c:pt>
                <c:pt idx="3260">
                  <c:v>3261</c:v>
                </c:pt>
                <c:pt idx="3261">
                  <c:v>3262</c:v>
                </c:pt>
                <c:pt idx="3262">
                  <c:v>3263</c:v>
                </c:pt>
                <c:pt idx="3263">
                  <c:v>3264</c:v>
                </c:pt>
                <c:pt idx="3264">
                  <c:v>3265</c:v>
                </c:pt>
                <c:pt idx="3265">
                  <c:v>3266</c:v>
                </c:pt>
                <c:pt idx="3266">
                  <c:v>3267</c:v>
                </c:pt>
                <c:pt idx="3267">
                  <c:v>3268</c:v>
                </c:pt>
                <c:pt idx="3268">
                  <c:v>3269</c:v>
                </c:pt>
                <c:pt idx="3269">
                  <c:v>3270</c:v>
                </c:pt>
                <c:pt idx="3270">
                  <c:v>3271</c:v>
                </c:pt>
                <c:pt idx="3271">
                  <c:v>3272</c:v>
                </c:pt>
                <c:pt idx="3272">
                  <c:v>3273</c:v>
                </c:pt>
                <c:pt idx="3273">
                  <c:v>3274</c:v>
                </c:pt>
                <c:pt idx="3274">
                  <c:v>3275</c:v>
                </c:pt>
                <c:pt idx="3275">
                  <c:v>3276</c:v>
                </c:pt>
                <c:pt idx="3276">
                  <c:v>3277</c:v>
                </c:pt>
                <c:pt idx="3277">
                  <c:v>3278</c:v>
                </c:pt>
                <c:pt idx="3278">
                  <c:v>3279</c:v>
                </c:pt>
                <c:pt idx="3279">
                  <c:v>3280</c:v>
                </c:pt>
                <c:pt idx="3280">
                  <c:v>3281</c:v>
                </c:pt>
                <c:pt idx="3281">
                  <c:v>3282</c:v>
                </c:pt>
                <c:pt idx="3282">
                  <c:v>3283</c:v>
                </c:pt>
                <c:pt idx="3283">
                  <c:v>3284</c:v>
                </c:pt>
                <c:pt idx="3284">
                  <c:v>3285</c:v>
                </c:pt>
                <c:pt idx="3285">
                  <c:v>3286</c:v>
                </c:pt>
                <c:pt idx="3286">
                  <c:v>3287</c:v>
                </c:pt>
                <c:pt idx="3287">
                  <c:v>3288</c:v>
                </c:pt>
                <c:pt idx="3288">
                  <c:v>3289</c:v>
                </c:pt>
                <c:pt idx="3289">
                  <c:v>3290</c:v>
                </c:pt>
                <c:pt idx="3290">
                  <c:v>3291</c:v>
                </c:pt>
                <c:pt idx="3291">
                  <c:v>3292</c:v>
                </c:pt>
                <c:pt idx="3292">
                  <c:v>3293</c:v>
                </c:pt>
                <c:pt idx="3293">
                  <c:v>3294</c:v>
                </c:pt>
                <c:pt idx="3294">
                  <c:v>3295</c:v>
                </c:pt>
                <c:pt idx="3295">
                  <c:v>3296</c:v>
                </c:pt>
                <c:pt idx="3296">
                  <c:v>3297</c:v>
                </c:pt>
                <c:pt idx="3297">
                  <c:v>3298</c:v>
                </c:pt>
                <c:pt idx="3298">
                  <c:v>3299</c:v>
                </c:pt>
                <c:pt idx="3299">
                  <c:v>3300</c:v>
                </c:pt>
                <c:pt idx="3300">
                  <c:v>3301</c:v>
                </c:pt>
                <c:pt idx="3301">
                  <c:v>3302</c:v>
                </c:pt>
                <c:pt idx="3302">
                  <c:v>3303</c:v>
                </c:pt>
                <c:pt idx="3303">
                  <c:v>3304</c:v>
                </c:pt>
                <c:pt idx="3304">
                  <c:v>3305</c:v>
                </c:pt>
                <c:pt idx="3305">
                  <c:v>3306</c:v>
                </c:pt>
                <c:pt idx="3306">
                  <c:v>3307</c:v>
                </c:pt>
                <c:pt idx="3307">
                  <c:v>3308</c:v>
                </c:pt>
                <c:pt idx="3308">
                  <c:v>3309</c:v>
                </c:pt>
                <c:pt idx="3309">
                  <c:v>3310</c:v>
                </c:pt>
                <c:pt idx="3310">
                  <c:v>3311</c:v>
                </c:pt>
                <c:pt idx="3311">
                  <c:v>3312</c:v>
                </c:pt>
                <c:pt idx="3312">
                  <c:v>3313</c:v>
                </c:pt>
                <c:pt idx="3313">
                  <c:v>3314</c:v>
                </c:pt>
                <c:pt idx="3314">
                  <c:v>3315</c:v>
                </c:pt>
                <c:pt idx="3315">
                  <c:v>3316</c:v>
                </c:pt>
                <c:pt idx="3316">
                  <c:v>3317</c:v>
                </c:pt>
                <c:pt idx="3317">
                  <c:v>3318</c:v>
                </c:pt>
                <c:pt idx="3318">
                  <c:v>3319</c:v>
                </c:pt>
                <c:pt idx="3319">
                  <c:v>3320</c:v>
                </c:pt>
                <c:pt idx="3320">
                  <c:v>3321</c:v>
                </c:pt>
                <c:pt idx="3321">
                  <c:v>3322</c:v>
                </c:pt>
                <c:pt idx="3322">
                  <c:v>3323</c:v>
                </c:pt>
                <c:pt idx="3323">
                  <c:v>3324</c:v>
                </c:pt>
                <c:pt idx="3324">
                  <c:v>3325</c:v>
                </c:pt>
                <c:pt idx="3325">
                  <c:v>3326</c:v>
                </c:pt>
                <c:pt idx="3326">
                  <c:v>3327</c:v>
                </c:pt>
                <c:pt idx="3327">
                  <c:v>3328</c:v>
                </c:pt>
                <c:pt idx="3328">
                  <c:v>3329</c:v>
                </c:pt>
                <c:pt idx="3329">
                  <c:v>3330</c:v>
                </c:pt>
                <c:pt idx="3330">
                  <c:v>3331</c:v>
                </c:pt>
                <c:pt idx="3331">
                  <c:v>3332</c:v>
                </c:pt>
                <c:pt idx="3332">
                  <c:v>3333</c:v>
                </c:pt>
                <c:pt idx="3333">
                  <c:v>3334</c:v>
                </c:pt>
                <c:pt idx="3334">
                  <c:v>3335</c:v>
                </c:pt>
                <c:pt idx="3335">
                  <c:v>3336</c:v>
                </c:pt>
                <c:pt idx="3336">
                  <c:v>3337</c:v>
                </c:pt>
                <c:pt idx="3337">
                  <c:v>3338</c:v>
                </c:pt>
                <c:pt idx="3338">
                  <c:v>3339</c:v>
                </c:pt>
                <c:pt idx="3339">
                  <c:v>3340</c:v>
                </c:pt>
                <c:pt idx="3340">
                  <c:v>3341</c:v>
                </c:pt>
                <c:pt idx="3341">
                  <c:v>3342</c:v>
                </c:pt>
                <c:pt idx="3342">
                  <c:v>3343</c:v>
                </c:pt>
                <c:pt idx="3343">
                  <c:v>3344</c:v>
                </c:pt>
                <c:pt idx="3344">
                  <c:v>3345</c:v>
                </c:pt>
                <c:pt idx="3345">
                  <c:v>3346</c:v>
                </c:pt>
                <c:pt idx="3346">
                  <c:v>3347</c:v>
                </c:pt>
                <c:pt idx="3347">
                  <c:v>3348</c:v>
                </c:pt>
                <c:pt idx="3348">
                  <c:v>3349</c:v>
                </c:pt>
                <c:pt idx="3349">
                  <c:v>3350</c:v>
                </c:pt>
                <c:pt idx="3350">
                  <c:v>3351</c:v>
                </c:pt>
                <c:pt idx="3351">
                  <c:v>3352</c:v>
                </c:pt>
                <c:pt idx="3352">
                  <c:v>3353</c:v>
                </c:pt>
                <c:pt idx="3353">
                  <c:v>3354</c:v>
                </c:pt>
                <c:pt idx="3354">
                  <c:v>3355</c:v>
                </c:pt>
                <c:pt idx="3355">
                  <c:v>3356</c:v>
                </c:pt>
                <c:pt idx="3356">
                  <c:v>3357</c:v>
                </c:pt>
                <c:pt idx="3357">
                  <c:v>3358</c:v>
                </c:pt>
                <c:pt idx="3358">
                  <c:v>3359</c:v>
                </c:pt>
                <c:pt idx="3359">
                  <c:v>3360</c:v>
                </c:pt>
                <c:pt idx="3360">
                  <c:v>3361</c:v>
                </c:pt>
                <c:pt idx="3361">
                  <c:v>3362</c:v>
                </c:pt>
                <c:pt idx="3362">
                  <c:v>3363</c:v>
                </c:pt>
                <c:pt idx="3363">
                  <c:v>3364</c:v>
                </c:pt>
                <c:pt idx="3364">
                  <c:v>3365</c:v>
                </c:pt>
                <c:pt idx="3365">
                  <c:v>3366</c:v>
                </c:pt>
                <c:pt idx="3366">
                  <c:v>3367</c:v>
                </c:pt>
                <c:pt idx="3367">
                  <c:v>3368</c:v>
                </c:pt>
                <c:pt idx="3368">
                  <c:v>3369</c:v>
                </c:pt>
                <c:pt idx="3369">
                  <c:v>3370</c:v>
                </c:pt>
                <c:pt idx="3370">
                  <c:v>3371</c:v>
                </c:pt>
                <c:pt idx="3371">
                  <c:v>3372</c:v>
                </c:pt>
                <c:pt idx="3372">
                  <c:v>3373</c:v>
                </c:pt>
                <c:pt idx="3373">
                  <c:v>3374</c:v>
                </c:pt>
                <c:pt idx="3374">
                  <c:v>3375</c:v>
                </c:pt>
                <c:pt idx="3375">
                  <c:v>3376</c:v>
                </c:pt>
                <c:pt idx="3376">
                  <c:v>3377</c:v>
                </c:pt>
                <c:pt idx="3377">
                  <c:v>3378</c:v>
                </c:pt>
                <c:pt idx="3378">
                  <c:v>3379</c:v>
                </c:pt>
                <c:pt idx="3379">
                  <c:v>3380</c:v>
                </c:pt>
                <c:pt idx="3380">
                  <c:v>3381</c:v>
                </c:pt>
                <c:pt idx="3381">
                  <c:v>3382</c:v>
                </c:pt>
                <c:pt idx="3382">
                  <c:v>3383</c:v>
                </c:pt>
                <c:pt idx="3383">
                  <c:v>3384</c:v>
                </c:pt>
                <c:pt idx="3384">
                  <c:v>3385</c:v>
                </c:pt>
                <c:pt idx="3385">
                  <c:v>3386</c:v>
                </c:pt>
                <c:pt idx="3386">
                  <c:v>3387</c:v>
                </c:pt>
                <c:pt idx="3387">
                  <c:v>3388</c:v>
                </c:pt>
                <c:pt idx="3388">
                  <c:v>3389</c:v>
                </c:pt>
                <c:pt idx="3389">
                  <c:v>3390</c:v>
                </c:pt>
                <c:pt idx="3390">
                  <c:v>3391</c:v>
                </c:pt>
                <c:pt idx="3391">
                  <c:v>3392</c:v>
                </c:pt>
                <c:pt idx="3392">
                  <c:v>3393</c:v>
                </c:pt>
                <c:pt idx="3393">
                  <c:v>3394</c:v>
                </c:pt>
                <c:pt idx="3394">
                  <c:v>3395</c:v>
                </c:pt>
                <c:pt idx="3395">
                  <c:v>3396</c:v>
                </c:pt>
                <c:pt idx="3396">
                  <c:v>3397</c:v>
                </c:pt>
                <c:pt idx="3397">
                  <c:v>3398</c:v>
                </c:pt>
                <c:pt idx="3398">
                  <c:v>3399</c:v>
                </c:pt>
                <c:pt idx="3399">
                  <c:v>3400</c:v>
                </c:pt>
                <c:pt idx="3400">
                  <c:v>3401</c:v>
                </c:pt>
                <c:pt idx="3401">
                  <c:v>3402</c:v>
                </c:pt>
                <c:pt idx="3402">
                  <c:v>3403</c:v>
                </c:pt>
                <c:pt idx="3403">
                  <c:v>3404</c:v>
                </c:pt>
                <c:pt idx="3404">
                  <c:v>3405</c:v>
                </c:pt>
                <c:pt idx="3405">
                  <c:v>3406</c:v>
                </c:pt>
                <c:pt idx="3406">
                  <c:v>3407</c:v>
                </c:pt>
                <c:pt idx="3407">
                  <c:v>3408</c:v>
                </c:pt>
                <c:pt idx="3408">
                  <c:v>3409</c:v>
                </c:pt>
                <c:pt idx="3409">
                  <c:v>3410</c:v>
                </c:pt>
                <c:pt idx="3410">
                  <c:v>3411</c:v>
                </c:pt>
                <c:pt idx="3411">
                  <c:v>3412</c:v>
                </c:pt>
                <c:pt idx="3412">
                  <c:v>3413</c:v>
                </c:pt>
                <c:pt idx="3413">
                  <c:v>3414</c:v>
                </c:pt>
                <c:pt idx="3414">
                  <c:v>3415</c:v>
                </c:pt>
                <c:pt idx="3415">
                  <c:v>3416</c:v>
                </c:pt>
                <c:pt idx="3416">
                  <c:v>3417</c:v>
                </c:pt>
                <c:pt idx="3417">
                  <c:v>3418</c:v>
                </c:pt>
                <c:pt idx="3418">
                  <c:v>3419</c:v>
                </c:pt>
                <c:pt idx="3419">
                  <c:v>3420</c:v>
                </c:pt>
                <c:pt idx="3420">
                  <c:v>3421</c:v>
                </c:pt>
                <c:pt idx="3421">
                  <c:v>3422</c:v>
                </c:pt>
                <c:pt idx="3422">
                  <c:v>3423</c:v>
                </c:pt>
                <c:pt idx="3423">
                  <c:v>3424</c:v>
                </c:pt>
                <c:pt idx="3424">
                  <c:v>3425</c:v>
                </c:pt>
                <c:pt idx="3425">
                  <c:v>3426</c:v>
                </c:pt>
                <c:pt idx="3426">
                  <c:v>3427</c:v>
                </c:pt>
                <c:pt idx="3427">
                  <c:v>3428</c:v>
                </c:pt>
                <c:pt idx="3428">
                  <c:v>3429</c:v>
                </c:pt>
                <c:pt idx="3429">
                  <c:v>3430</c:v>
                </c:pt>
                <c:pt idx="3430">
                  <c:v>3431</c:v>
                </c:pt>
                <c:pt idx="3431">
                  <c:v>3432</c:v>
                </c:pt>
                <c:pt idx="3432">
                  <c:v>3433</c:v>
                </c:pt>
                <c:pt idx="3433">
                  <c:v>3434</c:v>
                </c:pt>
                <c:pt idx="3434">
                  <c:v>3435</c:v>
                </c:pt>
                <c:pt idx="3435">
                  <c:v>3436</c:v>
                </c:pt>
                <c:pt idx="3436">
                  <c:v>3437</c:v>
                </c:pt>
                <c:pt idx="3437">
                  <c:v>3438</c:v>
                </c:pt>
                <c:pt idx="3438">
                  <c:v>3439</c:v>
                </c:pt>
                <c:pt idx="3439">
                  <c:v>3440</c:v>
                </c:pt>
                <c:pt idx="3440">
                  <c:v>3441</c:v>
                </c:pt>
                <c:pt idx="3441">
                  <c:v>3442</c:v>
                </c:pt>
                <c:pt idx="3442">
                  <c:v>3443</c:v>
                </c:pt>
                <c:pt idx="3443">
                  <c:v>3444</c:v>
                </c:pt>
                <c:pt idx="3444">
                  <c:v>3445</c:v>
                </c:pt>
                <c:pt idx="3445">
                  <c:v>3446</c:v>
                </c:pt>
                <c:pt idx="3446">
                  <c:v>3447</c:v>
                </c:pt>
                <c:pt idx="3447">
                  <c:v>3448</c:v>
                </c:pt>
                <c:pt idx="3448">
                  <c:v>3449</c:v>
                </c:pt>
                <c:pt idx="3449">
                  <c:v>3450</c:v>
                </c:pt>
                <c:pt idx="3450">
                  <c:v>3451</c:v>
                </c:pt>
                <c:pt idx="3451">
                  <c:v>3452</c:v>
                </c:pt>
                <c:pt idx="3452">
                  <c:v>3453</c:v>
                </c:pt>
                <c:pt idx="3453">
                  <c:v>3454</c:v>
                </c:pt>
                <c:pt idx="3454">
                  <c:v>3455</c:v>
                </c:pt>
                <c:pt idx="3455">
                  <c:v>3456</c:v>
                </c:pt>
                <c:pt idx="3456">
                  <c:v>3457</c:v>
                </c:pt>
                <c:pt idx="3457">
                  <c:v>3458</c:v>
                </c:pt>
                <c:pt idx="3458">
                  <c:v>3459</c:v>
                </c:pt>
                <c:pt idx="3459">
                  <c:v>3460</c:v>
                </c:pt>
                <c:pt idx="3460">
                  <c:v>3461</c:v>
                </c:pt>
                <c:pt idx="3461">
                  <c:v>3462</c:v>
                </c:pt>
                <c:pt idx="3462">
                  <c:v>3463</c:v>
                </c:pt>
                <c:pt idx="3463">
                  <c:v>3464</c:v>
                </c:pt>
                <c:pt idx="3464">
                  <c:v>3465</c:v>
                </c:pt>
                <c:pt idx="3465">
                  <c:v>3466</c:v>
                </c:pt>
                <c:pt idx="3466">
                  <c:v>3467</c:v>
                </c:pt>
                <c:pt idx="3467">
                  <c:v>3468</c:v>
                </c:pt>
                <c:pt idx="3468">
                  <c:v>3469</c:v>
                </c:pt>
                <c:pt idx="3469">
                  <c:v>3470</c:v>
                </c:pt>
                <c:pt idx="3470">
                  <c:v>3471</c:v>
                </c:pt>
                <c:pt idx="3471">
                  <c:v>3472</c:v>
                </c:pt>
                <c:pt idx="3472">
                  <c:v>3473</c:v>
                </c:pt>
                <c:pt idx="3473">
                  <c:v>3474</c:v>
                </c:pt>
                <c:pt idx="3474">
                  <c:v>3475</c:v>
                </c:pt>
                <c:pt idx="3475">
                  <c:v>3476</c:v>
                </c:pt>
                <c:pt idx="3476">
                  <c:v>3477</c:v>
                </c:pt>
                <c:pt idx="3477">
                  <c:v>3478</c:v>
                </c:pt>
                <c:pt idx="3478">
                  <c:v>3479</c:v>
                </c:pt>
                <c:pt idx="3479">
                  <c:v>3480</c:v>
                </c:pt>
                <c:pt idx="3480">
                  <c:v>3481</c:v>
                </c:pt>
                <c:pt idx="3481">
                  <c:v>3482</c:v>
                </c:pt>
                <c:pt idx="3482">
                  <c:v>3483</c:v>
                </c:pt>
                <c:pt idx="3483">
                  <c:v>3484</c:v>
                </c:pt>
                <c:pt idx="3484">
                  <c:v>3485</c:v>
                </c:pt>
                <c:pt idx="3485">
                  <c:v>3486</c:v>
                </c:pt>
                <c:pt idx="3486">
                  <c:v>3487</c:v>
                </c:pt>
                <c:pt idx="3487">
                  <c:v>3488</c:v>
                </c:pt>
                <c:pt idx="3488">
                  <c:v>3489</c:v>
                </c:pt>
                <c:pt idx="3489">
                  <c:v>3490</c:v>
                </c:pt>
                <c:pt idx="3490">
                  <c:v>3491</c:v>
                </c:pt>
                <c:pt idx="3491">
                  <c:v>3492</c:v>
                </c:pt>
                <c:pt idx="3492">
                  <c:v>3493</c:v>
                </c:pt>
                <c:pt idx="3493">
                  <c:v>3494</c:v>
                </c:pt>
                <c:pt idx="3494">
                  <c:v>3495</c:v>
                </c:pt>
                <c:pt idx="3495">
                  <c:v>3496</c:v>
                </c:pt>
                <c:pt idx="3496">
                  <c:v>3497</c:v>
                </c:pt>
                <c:pt idx="3497">
                  <c:v>3498</c:v>
                </c:pt>
                <c:pt idx="3498">
                  <c:v>3499</c:v>
                </c:pt>
                <c:pt idx="3499">
                  <c:v>3500</c:v>
                </c:pt>
                <c:pt idx="3500">
                  <c:v>3501</c:v>
                </c:pt>
                <c:pt idx="3501">
                  <c:v>3502</c:v>
                </c:pt>
                <c:pt idx="3502">
                  <c:v>3503</c:v>
                </c:pt>
                <c:pt idx="3503">
                  <c:v>3504</c:v>
                </c:pt>
                <c:pt idx="3504">
                  <c:v>3505</c:v>
                </c:pt>
                <c:pt idx="3505">
                  <c:v>3506</c:v>
                </c:pt>
                <c:pt idx="3506">
                  <c:v>3507</c:v>
                </c:pt>
                <c:pt idx="3507">
                  <c:v>3508</c:v>
                </c:pt>
                <c:pt idx="3508">
                  <c:v>3509</c:v>
                </c:pt>
                <c:pt idx="3509">
                  <c:v>3510</c:v>
                </c:pt>
                <c:pt idx="3510">
                  <c:v>3511</c:v>
                </c:pt>
                <c:pt idx="3511">
                  <c:v>3512</c:v>
                </c:pt>
                <c:pt idx="3512">
                  <c:v>3513</c:v>
                </c:pt>
                <c:pt idx="3513">
                  <c:v>3514</c:v>
                </c:pt>
                <c:pt idx="3514">
                  <c:v>3515</c:v>
                </c:pt>
                <c:pt idx="3515">
                  <c:v>3516</c:v>
                </c:pt>
                <c:pt idx="3516">
                  <c:v>3517</c:v>
                </c:pt>
                <c:pt idx="3517">
                  <c:v>3518</c:v>
                </c:pt>
                <c:pt idx="3518">
                  <c:v>3519</c:v>
                </c:pt>
                <c:pt idx="3519">
                  <c:v>3520</c:v>
                </c:pt>
                <c:pt idx="3520">
                  <c:v>3521</c:v>
                </c:pt>
                <c:pt idx="3521">
                  <c:v>3522</c:v>
                </c:pt>
                <c:pt idx="3522">
                  <c:v>3523</c:v>
                </c:pt>
                <c:pt idx="3523">
                  <c:v>3524</c:v>
                </c:pt>
                <c:pt idx="3524">
                  <c:v>3525</c:v>
                </c:pt>
                <c:pt idx="3525">
                  <c:v>3526</c:v>
                </c:pt>
                <c:pt idx="3526">
                  <c:v>3527</c:v>
                </c:pt>
                <c:pt idx="3527">
                  <c:v>3528</c:v>
                </c:pt>
                <c:pt idx="3528">
                  <c:v>3529</c:v>
                </c:pt>
                <c:pt idx="3529">
                  <c:v>3530</c:v>
                </c:pt>
                <c:pt idx="3530">
                  <c:v>3531</c:v>
                </c:pt>
                <c:pt idx="3531">
                  <c:v>3532</c:v>
                </c:pt>
                <c:pt idx="3532">
                  <c:v>3533</c:v>
                </c:pt>
                <c:pt idx="3533">
                  <c:v>3534</c:v>
                </c:pt>
                <c:pt idx="3534">
                  <c:v>3535</c:v>
                </c:pt>
                <c:pt idx="3535">
                  <c:v>3536</c:v>
                </c:pt>
                <c:pt idx="3536">
                  <c:v>3537</c:v>
                </c:pt>
                <c:pt idx="3537">
                  <c:v>3538</c:v>
                </c:pt>
                <c:pt idx="3538">
                  <c:v>3539</c:v>
                </c:pt>
                <c:pt idx="3539">
                  <c:v>3540</c:v>
                </c:pt>
                <c:pt idx="3540">
                  <c:v>3541</c:v>
                </c:pt>
                <c:pt idx="3541">
                  <c:v>3542</c:v>
                </c:pt>
                <c:pt idx="3542">
                  <c:v>3543</c:v>
                </c:pt>
                <c:pt idx="3543">
                  <c:v>3544</c:v>
                </c:pt>
                <c:pt idx="3544">
                  <c:v>3545</c:v>
                </c:pt>
                <c:pt idx="3545">
                  <c:v>3546</c:v>
                </c:pt>
                <c:pt idx="3546">
                  <c:v>3547</c:v>
                </c:pt>
                <c:pt idx="3547">
                  <c:v>3548</c:v>
                </c:pt>
                <c:pt idx="3548">
                  <c:v>3549</c:v>
                </c:pt>
                <c:pt idx="3549">
                  <c:v>3550</c:v>
                </c:pt>
                <c:pt idx="3550">
                  <c:v>3551</c:v>
                </c:pt>
                <c:pt idx="3551">
                  <c:v>3552</c:v>
                </c:pt>
                <c:pt idx="3552">
                  <c:v>3553</c:v>
                </c:pt>
                <c:pt idx="3553">
                  <c:v>3554</c:v>
                </c:pt>
                <c:pt idx="3554">
                  <c:v>3555</c:v>
                </c:pt>
                <c:pt idx="3555">
                  <c:v>3556</c:v>
                </c:pt>
                <c:pt idx="3556">
                  <c:v>3557</c:v>
                </c:pt>
                <c:pt idx="3557">
                  <c:v>3558</c:v>
                </c:pt>
                <c:pt idx="3558">
                  <c:v>3559</c:v>
                </c:pt>
                <c:pt idx="3559">
                  <c:v>3560</c:v>
                </c:pt>
                <c:pt idx="3560">
                  <c:v>3561</c:v>
                </c:pt>
                <c:pt idx="3561">
                  <c:v>3562</c:v>
                </c:pt>
                <c:pt idx="3562">
                  <c:v>3563</c:v>
                </c:pt>
                <c:pt idx="3563">
                  <c:v>3564</c:v>
                </c:pt>
                <c:pt idx="3564">
                  <c:v>3565</c:v>
                </c:pt>
                <c:pt idx="3565">
                  <c:v>3566</c:v>
                </c:pt>
                <c:pt idx="3566">
                  <c:v>3567</c:v>
                </c:pt>
                <c:pt idx="3567">
                  <c:v>3568</c:v>
                </c:pt>
                <c:pt idx="3568">
                  <c:v>3569</c:v>
                </c:pt>
                <c:pt idx="3569">
                  <c:v>3570</c:v>
                </c:pt>
                <c:pt idx="3570">
                  <c:v>3571</c:v>
                </c:pt>
                <c:pt idx="3571">
                  <c:v>3572</c:v>
                </c:pt>
                <c:pt idx="3572">
                  <c:v>3573</c:v>
                </c:pt>
                <c:pt idx="3573">
                  <c:v>3574</c:v>
                </c:pt>
                <c:pt idx="3574">
                  <c:v>3575</c:v>
                </c:pt>
                <c:pt idx="3575">
                  <c:v>3576</c:v>
                </c:pt>
                <c:pt idx="3576">
                  <c:v>3577</c:v>
                </c:pt>
                <c:pt idx="3577">
                  <c:v>3578</c:v>
                </c:pt>
                <c:pt idx="3578">
                  <c:v>3579</c:v>
                </c:pt>
                <c:pt idx="3579">
                  <c:v>3580</c:v>
                </c:pt>
                <c:pt idx="3580">
                  <c:v>3581</c:v>
                </c:pt>
                <c:pt idx="3581">
                  <c:v>3582</c:v>
                </c:pt>
                <c:pt idx="3582">
                  <c:v>3583</c:v>
                </c:pt>
                <c:pt idx="3583">
                  <c:v>3584</c:v>
                </c:pt>
                <c:pt idx="3584">
                  <c:v>3585</c:v>
                </c:pt>
                <c:pt idx="3585">
                  <c:v>3586</c:v>
                </c:pt>
                <c:pt idx="3586">
                  <c:v>3587</c:v>
                </c:pt>
                <c:pt idx="3587">
                  <c:v>3588</c:v>
                </c:pt>
                <c:pt idx="3588">
                  <c:v>3589</c:v>
                </c:pt>
                <c:pt idx="3589">
                  <c:v>3590</c:v>
                </c:pt>
                <c:pt idx="3590">
                  <c:v>3591</c:v>
                </c:pt>
                <c:pt idx="3591">
                  <c:v>3592</c:v>
                </c:pt>
                <c:pt idx="3592">
                  <c:v>3593</c:v>
                </c:pt>
                <c:pt idx="3593">
                  <c:v>3594</c:v>
                </c:pt>
                <c:pt idx="3594">
                  <c:v>3595</c:v>
                </c:pt>
                <c:pt idx="3595">
                  <c:v>3596</c:v>
                </c:pt>
                <c:pt idx="3596">
                  <c:v>3597</c:v>
                </c:pt>
                <c:pt idx="3597">
                  <c:v>3598</c:v>
                </c:pt>
                <c:pt idx="3598">
                  <c:v>3599</c:v>
                </c:pt>
                <c:pt idx="3599">
                  <c:v>3600</c:v>
                </c:pt>
                <c:pt idx="3600">
                  <c:v>3601</c:v>
                </c:pt>
                <c:pt idx="3601">
                  <c:v>3602</c:v>
                </c:pt>
                <c:pt idx="3602">
                  <c:v>3603</c:v>
                </c:pt>
                <c:pt idx="3603">
                  <c:v>3604</c:v>
                </c:pt>
                <c:pt idx="3604">
                  <c:v>3605</c:v>
                </c:pt>
                <c:pt idx="3605">
                  <c:v>3606</c:v>
                </c:pt>
                <c:pt idx="3606">
                  <c:v>3607</c:v>
                </c:pt>
                <c:pt idx="3607">
                  <c:v>3608</c:v>
                </c:pt>
                <c:pt idx="3608">
                  <c:v>3609</c:v>
                </c:pt>
                <c:pt idx="3609">
                  <c:v>3610</c:v>
                </c:pt>
                <c:pt idx="3610">
                  <c:v>3611</c:v>
                </c:pt>
                <c:pt idx="3611">
                  <c:v>3612</c:v>
                </c:pt>
                <c:pt idx="3612">
                  <c:v>3613</c:v>
                </c:pt>
                <c:pt idx="3613">
                  <c:v>3614</c:v>
                </c:pt>
                <c:pt idx="3614">
                  <c:v>3615</c:v>
                </c:pt>
                <c:pt idx="3615">
                  <c:v>3616</c:v>
                </c:pt>
                <c:pt idx="3616">
                  <c:v>3617</c:v>
                </c:pt>
                <c:pt idx="3617">
                  <c:v>3618</c:v>
                </c:pt>
                <c:pt idx="3618">
                  <c:v>3619</c:v>
                </c:pt>
                <c:pt idx="3619">
                  <c:v>3620</c:v>
                </c:pt>
                <c:pt idx="3620">
                  <c:v>3621</c:v>
                </c:pt>
                <c:pt idx="3621">
                  <c:v>3622</c:v>
                </c:pt>
                <c:pt idx="3622">
                  <c:v>3623</c:v>
                </c:pt>
                <c:pt idx="3623">
                  <c:v>3624</c:v>
                </c:pt>
                <c:pt idx="3624">
                  <c:v>3625</c:v>
                </c:pt>
                <c:pt idx="3625">
                  <c:v>3626</c:v>
                </c:pt>
                <c:pt idx="3626">
                  <c:v>3627</c:v>
                </c:pt>
                <c:pt idx="3627">
                  <c:v>3628</c:v>
                </c:pt>
                <c:pt idx="3628">
                  <c:v>3629</c:v>
                </c:pt>
                <c:pt idx="3629">
                  <c:v>3630</c:v>
                </c:pt>
                <c:pt idx="3630">
                  <c:v>3631</c:v>
                </c:pt>
                <c:pt idx="3631">
                  <c:v>3632</c:v>
                </c:pt>
                <c:pt idx="3632">
                  <c:v>3633</c:v>
                </c:pt>
                <c:pt idx="3633">
                  <c:v>3634</c:v>
                </c:pt>
                <c:pt idx="3634">
                  <c:v>3635</c:v>
                </c:pt>
                <c:pt idx="3635">
                  <c:v>3636</c:v>
                </c:pt>
                <c:pt idx="3636">
                  <c:v>3637</c:v>
                </c:pt>
                <c:pt idx="3637">
                  <c:v>3638</c:v>
                </c:pt>
                <c:pt idx="3638">
                  <c:v>3639</c:v>
                </c:pt>
                <c:pt idx="3639">
                  <c:v>3640</c:v>
                </c:pt>
                <c:pt idx="3640">
                  <c:v>3641</c:v>
                </c:pt>
                <c:pt idx="3641">
                  <c:v>3642</c:v>
                </c:pt>
                <c:pt idx="3642">
                  <c:v>3643</c:v>
                </c:pt>
                <c:pt idx="3643">
                  <c:v>3644</c:v>
                </c:pt>
                <c:pt idx="3644">
                  <c:v>3645</c:v>
                </c:pt>
                <c:pt idx="3645">
                  <c:v>3646</c:v>
                </c:pt>
                <c:pt idx="3646">
                  <c:v>3647</c:v>
                </c:pt>
                <c:pt idx="3647">
                  <c:v>3648</c:v>
                </c:pt>
                <c:pt idx="3648">
                  <c:v>3649</c:v>
                </c:pt>
                <c:pt idx="3649">
                  <c:v>3650</c:v>
                </c:pt>
                <c:pt idx="3650">
                  <c:v>3651</c:v>
                </c:pt>
                <c:pt idx="3651">
                  <c:v>3652</c:v>
                </c:pt>
                <c:pt idx="3652">
                  <c:v>3653</c:v>
                </c:pt>
                <c:pt idx="3653">
                  <c:v>3654</c:v>
                </c:pt>
                <c:pt idx="3654">
                  <c:v>3655</c:v>
                </c:pt>
                <c:pt idx="3655">
                  <c:v>3656</c:v>
                </c:pt>
                <c:pt idx="3656">
                  <c:v>3657</c:v>
                </c:pt>
                <c:pt idx="3657">
                  <c:v>3658</c:v>
                </c:pt>
                <c:pt idx="3658">
                  <c:v>3659</c:v>
                </c:pt>
                <c:pt idx="3659">
                  <c:v>3660</c:v>
                </c:pt>
                <c:pt idx="3660">
                  <c:v>3661</c:v>
                </c:pt>
                <c:pt idx="3661">
                  <c:v>3662</c:v>
                </c:pt>
                <c:pt idx="3662">
                  <c:v>3663</c:v>
                </c:pt>
                <c:pt idx="3663">
                  <c:v>3664</c:v>
                </c:pt>
                <c:pt idx="3664">
                  <c:v>3665</c:v>
                </c:pt>
                <c:pt idx="3665">
                  <c:v>3666</c:v>
                </c:pt>
                <c:pt idx="3666">
                  <c:v>3667</c:v>
                </c:pt>
                <c:pt idx="3667">
                  <c:v>3668</c:v>
                </c:pt>
                <c:pt idx="3668">
                  <c:v>3669</c:v>
                </c:pt>
                <c:pt idx="3669">
                  <c:v>3670</c:v>
                </c:pt>
                <c:pt idx="3670">
                  <c:v>3671</c:v>
                </c:pt>
                <c:pt idx="3671">
                  <c:v>3672</c:v>
                </c:pt>
                <c:pt idx="3672">
                  <c:v>3673</c:v>
                </c:pt>
                <c:pt idx="3673">
                  <c:v>3674</c:v>
                </c:pt>
                <c:pt idx="3674">
                  <c:v>3675</c:v>
                </c:pt>
                <c:pt idx="3675">
                  <c:v>3676</c:v>
                </c:pt>
                <c:pt idx="3676">
                  <c:v>3677</c:v>
                </c:pt>
                <c:pt idx="3677">
                  <c:v>3678</c:v>
                </c:pt>
                <c:pt idx="3678">
                  <c:v>3679</c:v>
                </c:pt>
                <c:pt idx="3679">
                  <c:v>3680</c:v>
                </c:pt>
                <c:pt idx="3680">
                  <c:v>3681</c:v>
                </c:pt>
                <c:pt idx="3681">
                  <c:v>3682</c:v>
                </c:pt>
                <c:pt idx="3682">
                  <c:v>3683</c:v>
                </c:pt>
                <c:pt idx="3683">
                  <c:v>3684</c:v>
                </c:pt>
                <c:pt idx="3684">
                  <c:v>3685</c:v>
                </c:pt>
                <c:pt idx="3685">
                  <c:v>3686</c:v>
                </c:pt>
                <c:pt idx="3686">
                  <c:v>3687</c:v>
                </c:pt>
                <c:pt idx="3687">
                  <c:v>3688</c:v>
                </c:pt>
                <c:pt idx="3688">
                  <c:v>3689</c:v>
                </c:pt>
                <c:pt idx="3689">
                  <c:v>3690</c:v>
                </c:pt>
                <c:pt idx="3690">
                  <c:v>3691</c:v>
                </c:pt>
                <c:pt idx="3691">
                  <c:v>3692</c:v>
                </c:pt>
                <c:pt idx="3692">
                  <c:v>3693</c:v>
                </c:pt>
                <c:pt idx="3693">
                  <c:v>3694</c:v>
                </c:pt>
                <c:pt idx="3694">
                  <c:v>3695</c:v>
                </c:pt>
                <c:pt idx="3695">
                  <c:v>3696</c:v>
                </c:pt>
                <c:pt idx="3696">
                  <c:v>3697</c:v>
                </c:pt>
                <c:pt idx="3697">
                  <c:v>3698</c:v>
                </c:pt>
                <c:pt idx="3698">
                  <c:v>3699</c:v>
                </c:pt>
                <c:pt idx="3699">
                  <c:v>3700</c:v>
                </c:pt>
                <c:pt idx="3700">
                  <c:v>3701</c:v>
                </c:pt>
                <c:pt idx="3701">
                  <c:v>3702</c:v>
                </c:pt>
                <c:pt idx="3702">
                  <c:v>3703</c:v>
                </c:pt>
                <c:pt idx="3703">
                  <c:v>3704</c:v>
                </c:pt>
                <c:pt idx="3704">
                  <c:v>3705</c:v>
                </c:pt>
                <c:pt idx="3705">
                  <c:v>3706</c:v>
                </c:pt>
                <c:pt idx="3706">
                  <c:v>3707</c:v>
                </c:pt>
                <c:pt idx="3707">
                  <c:v>3708</c:v>
                </c:pt>
                <c:pt idx="3708">
                  <c:v>3709</c:v>
                </c:pt>
                <c:pt idx="3709">
                  <c:v>3710</c:v>
                </c:pt>
                <c:pt idx="3710">
                  <c:v>3711</c:v>
                </c:pt>
                <c:pt idx="3711">
                  <c:v>3712</c:v>
                </c:pt>
                <c:pt idx="3712">
                  <c:v>3713</c:v>
                </c:pt>
                <c:pt idx="3713">
                  <c:v>3714</c:v>
                </c:pt>
                <c:pt idx="3714">
                  <c:v>3715</c:v>
                </c:pt>
                <c:pt idx="3715">
                  <c:v>3716</c:v>
                </c:pt>
                <c:pt idx="3716">
                  <c:v>3717</c:v>
                </c:pt>
                <c:pt idx="3717">
                  <c:v>3718</c:v>
                </c:pt>
                <c:pt idx="3718">
                  <c:v>3719</c:v>
                </c:pt>
                <c:pt idx="3719">
                  <c:v>3720</c:v>
                </c:pt>
                <c:pt idx="3720">
                  <c:v>3721</c:v>
                </c:pt>
                <c:pt idx="3721">
                  <c:v>3722</c:v>
                </c:pt>
                <c:pt idx="3722">
                  <c:v>3723</c:v>
                </c:pt>
                <c:pt idx="3723">
                  <c:v>3724</c:v>
                </c:pt>
                <c:pt idx="3724">
                  <c:v>3725</c:v>
                </c:pt>
                <c:pt idx="3725">
                  <c:v>3726</c:v>
                </c:pt>
                <c:pt idx="3726">
                  <c:v>3727</c:v>
                </c:pt>
                <c:pt idx="3727">
                  <c:v>3728</c:v>
                </c:pt>
                <c:pt idx="3728">
                  <c:v>3729</c:v>
                </c:pt>
                <c:pt idx="3729">
                  <c:v>3730</c:v>
                </c:pt>
                <c:pt idx="3730">
                  <c:v>3731</c:v>
                </c:pt>
                <c:pt idx="3731">
                  <c:v>3732</c:v>
                </c:pt>
                <c:pt idx="3732">
                  <c:v>3733</c:v>
                </c:pt>
                <c:pt idx="3733">
                  <c:v>3734</c:v>
                </c:pt>
                <c:pt idx="3734">
                  <c:v>3735</c:v>
                </c:pt>
                <c:pt idx="3735">
                  <c:v>3736</c:v>
                </c:pt>
                <c:pt idx="3736">
                  <c:v>3737</c:v>
                </c:pt>
                <c:pt idx="3737">
                  <c:v>3738</c:v>
                </c:pt>
                <c:pt idx="3738">
                  <c:v>3739</c:v>
                </c:pt>
                <c:pt idx="3739">
                  <c:v>3740</c:v>
                </c:pt>
                <c:pt idx="3740">
                  <c:v>3741</c:v>
                </c:pt>
                <c:pt idx="3741">
                  <c:v>3742</c:v>
                </c:pt>
                <c:pt idx="3742">
                  <c:v>3743</c:v>
                </c:pt>
                <c:pt idx="3743">
                  <c:v>3744</c:v>
                </c:pt>
                <c:pt idx="3744">
                  <c:v>3745</c:v>
                </c:pt>
                <c:pt idx="3745">
                  <c:v>3746</c:v>
                </c:pt>
                <c:pt idx="3746">
                  <c:v>3747</c:v>
                </c:pt>
                <c:pt idx="3747">
                  <c:v>3748</c:v>
                </c:pt>
                <c:pt idx="3748">
                  <c:v>3749</c:v>
                </c:pt>
                <c:pt idx="3749">
                  <c:v>3750</c:v>
                </c:pt>
                <c:pt idx="3750">
                  <c:v>3751</c:v>
                </c:pt>
                <c:pt idx="3751">
                  <c:v>3752</c:v>
                </c:pt>
                <c:pt idx="3752">
                  <c:v>3753</c:v>
                </c:pt>
                <c:pt idx="3753">
                  <c:v>3754</c:v>
                </c:pt>
                <c:pt idx="3754">
                  <c:v>3755</c:v>
                </c:pt>
                <c:pt idx="3755">
                  <c:v>3756</c:v>
                </c:pt>
                <c:pt idx="3756">
                  <c:v>3757</c:v>
                </c:pt>
                <c:pt idx="3757">
                  <c:v>3758</c:v>
                </c:pt>
                <c:pt idx="3758">
                  <c:v>3759</c:v>
                </c:pt>
                <c:pt idx="3759">
                  <c:v>3760</c:v>
                </c:pt>
                <c:pt idx="3760">
                  <c:v>3761</c:v>
                </c:pt>
                <c:pt idx="3761">
                  <c:v>3762</c:v>
                </c:pt>
                <c:pt idx="3762">
                  <c:v>3763</c:v>
                </c:pt>
                <c:pt idx="3763">
                  <c:v>3764</c:v>
                </c:pt>
                <c:pt idx="3764">
                  <c:v>3765</c:v>
                </c:pt>
                <c:pt idx="3765">
                  <c:v>3766</c:v>
                </c:pt>
                <c:pt idx="3766">
                  <c:v>3767</c:v>
                </c:pt>
                <c:pt idx="3767">
                  <c:v>3768</c:v>
                </c:pt>
                <c:pt idx="3768">
                  <c:v>3769</c:v>
                </c:pt>
                <c:pt idx="3769">
                  <c:v>3770</c:v>
                </c:pt>
                <c:pt idx="3770">
                  <c:v>3771</c:v>
                </c:pt>
                <c:pt idx="3771">
                  <c:v>3772</c:v>
                </c:pt>
                <c:pt idx="3772">
                  <c:v>3773</c:v>
                </c:pt>
                <c:pt idx="3773">
                  <c:v>3774</c:v>
                </c:pt>
                <c:pt idx="3774">
                  <c:v>3775</c:v>
                </c:pt>
                <c:pt idx="3775">
                  <c:v>3776</c:v>
                </c:pt>
                <c:pt idx="3776">
                  <c:v>3777</c:v>
                </c:pt>
                <c:pt idx="3777">
                  <c:v>3778</c:v>
                </c:pt>
                <c:pt idx="3778">
                  <c:v>3779</c:v>
                </c:pt>
                <c:pt idx="3779">
                  <c:v>3780</c:v>
                </c:pt>
                <c:pt idx="3780">
                  <c:v>3781</c:v>
                </c:pt>
                <c:pt idx="3781">
                  <c:v>3782</c:v>
                </c:pt>
                <c:pt idx="3782">
                  <c:v>3783</c:v>
                </c:pt>
                <c:pt idx="3783">
                  <c:v>3784</c:v>
                </c:pt>
                <c:pt idx="3784">
                  <c:v>3785</c:v>
                </c:pt>
                <c:pt idx="3785">
                  <c:v>3786</c:v>
                </c:pt>
                <c:pt idx="3786">
                  <c:v>3787</c:v>
                </c:pt>
                <c:pt idx="3787">
                  <c:v>3788</c:v>
                </c:pt>
                <c:pt idx="3788">
                  <c:v>3789</c:v>
                </c:pt>
                <c:pt idx="3789">
                  <c:v>3790</c:v>
                </c:pt>
                <c:pt idx="3790">
                  <c:v>3791</c:v>
                </c:pt>
                <c:pt idx="3791">
                  <c:v>3792</c:v>
                </c:pt>
                <c:pt idx="3792">
                  <c:v>3793</c:v>
                </c:pt>
                <c:pt idx="3793">
                  <c:v>3794</c:v>
                </c:pt>
                <c:pt idx="3794">
                  <c:v>3795</c:v>
                </c:pt>
                <c:pt idx="3795">
                  <c:v>3796</c:v>
                </c:pt>
                <c:pt idx="3796">
                  <c:v>3797</c:v>
                </c:pt>
                <c:pt idx="3797">
                  <c:v>3798</c:v>
                </c:pt>
                <c:pt idx="3798">
                  <c:v>3799</c:v>
                </c:pt>
                <c:pt idx="3799">
                  <c:v>3800</c:v>
                </c:pt>
                <c:pt idx="3800">
                  <c:v>3801</c:v>
                </c:pt>
                <c:pt idx="3801">
                  <c:v>3802</c:v>
                </c:pt>
                <c:pt idx="3802">
                  <c:v>3803</c:v>
                </c:pt>
                <c:pt idx="3803">
                  <c:v>3804</c:v>
                </c:pt>
                <c:pt idx="3804">
                  <c:v>3805</c:v>
                </c:pt>
                <c:pt idx="3805">
                  <c:v>3806</c:v>
                </c:pt>
                <c:pt idx="3806">
                  <c:v>3807</c:v>
                </c:pt>
                <c:pt idx="3807">
                  <c:v>3808</c:v>
                </c:pt>
                <c:pt idx="3808">
                  <c:v>3809</c:v>
                </c:pt>
                <c:pt idx="3809">
                  <c:v>3810</c:v>
                </c:pt>
                <c:pt idx="3810">
                  <c:v>3811</c:v>
                </c:pt>
                <c:pt idx="3811">
                  <c:v>3812</c:v>
                </c:pt>
                <c:pt idx="3812">
                  <c:v>3813</c:v>
                </c:pt>
                <c:pt idx="3813">
                  <c:v>3814</c:v>
                </c:pt>
                <c:pt idx="3814">
                  <c:v>3815</c:v>
                </c:pt>
                <c:pt idx="3815">
                  <c:v>3816</c:v>
                </c:pt>
                <c:pt idx="3816">
                  <c:v>3817</c:v>
                </c:pt>
                <c:pt idx="3817">
                  <c:v>3818</c:v>
                </c:pt>
                <c:pt idx="3818">
                  <c:v>3819</c:v>
                </c:pt>
                <c:pt idx="3819">
                  <c:v>3820</c:v>
                </c:pt>
                <c:pt idx="3820">
                  <c:v>3821</c:v>
                </c:pt>
                <c:pt idx="3821">
                  <c:v>3822</c:v>
                </c:pt>
                <c:pt idx="3822">
                  <c:v>3823</c:v>
                </c:pt>
                <c:pt idx="3823">
                  <c:v>3824</c:v>
                </c:pt>
                <c:pt idx="3824">
                  <c:v>3825</c:v>
                </c:pt>
                <c:pt idx="3825">
                  <c:v>3826</c:v>
                </c:pt>
                <c:pt idx="3826">
                  <c:v>3827</c:v>
                </c:pt>
                <c:pt idx="3827">
                  <c:v>3828</c:v>
                </c:pt>
                <c:pt idx="3828">
                  <c:v>3829</c:v>
                </c:pt>
                <c:pt idx="3829">
                  <c:v>3830</c:v>
                </c:pt>
                <c:pt idx="3830">
                  <c:v>3831</c:v>
                </c:pt>
                <c:pt idx="3831">
                  <c:v>3832</c:v>
                </c:pt>
                <c:pt idx="3832">
                  <c:v>3833</c:v>
                </c:pt>
                <c:pt idx="3833">
                  <c:v>3834</c:v>
                </c:pt>
                <c:pt idx="3834">
                  <c:v>3835</c:v>
                </c:pt>
                <c:pt idx="3835">
                  <c:v>3836</c:v>
                </c:pt>
                <c:pt idx="3836">
                  <c:v>3837</c:v>
                </c:pt>
                <c:pt idx="3837">
                  <c:v>3838</c:v>
                </c:pt>
                <c:pt idx="3838">
                  <c:v>3839</c:v>
                </c:pt>
                <c:pt idx="3839">
                  <c:v>3840</c:v>
                </c:pt>
                <c:pt idx="3840">
                  <c:v>3841</c:v>
                </c:pt>
                <c:pt idx="3841">
                  <c:v>3842</c:v>
                </c:pt>
                <c:pt idx="3842">
                  <c:v>3843</c:v>
                </c:pt>
                <c:pt idx="3843">
                  <c:v>3844</c:v>
                </c:pt>
                <c:pt idx="3844">
                  <c:v>3845</c:v>
                </c:pt>
                <c:pt idx="3845">
                  <c:v>3846</c:v>
                </c:pt>
                <c:pt idx="3846">
                  <c:v>3847</c:v>
                </c:pt>
                <c:pt idx="3847">
                  <c:v>3848</c:v>
                </c:pt>
                <c:pt idx="3848">
                  <c:v>3849</c:v>
                </c:pt>
                <c:pt idx="3849">
                  <c:v>3850</c:v>
                </c:pt>
                <c:pt idx="3850">
                  <c:v>3851</c:v>
                </c:pt>
                <c:pt idx="3851">
                  <c:v>3852</c:v>
                </c:pt>
                <c:pt idx="3852">
                  <c:v>3853</c:v>
                </c:pt>
                <c:pt idx="3853">
                  <c:v>3854</c:v>
                </c:pt>
                <c:pt idx="3854">
                  <c:v>3855</c:v>
                </c:pt>
                <c:pt idx="3855">
                  <c:v>3856</c:v>
                </c:pt>
                <c:pt idx="3856">
                  <c:v>3857</c:v>
                </c:pt>
                <c:pt idx="3857">
                  <c:v>3858</c:v>
                </c:pt>
                <c:pt idx="3858">
                  <c:v>3859</c:v>
                </c:pt>
                <c:pt idx="3859">
                  <c:v>3860</c:v>
                </c:pt>
                <c:pt idx="3860">
                  <c:v>3861</c:v>
                </c:pt>
                <c:pt idx="3861">
                  <c:v>3862</c:v>
                </c:pt>
                <c:pt idx="3862">
                  <c:v>3863</c:v>
                </c:pt>
                <c:pt idx="3863">
                  <c:v>3864</c:v>
                </c:pt>
                <c:pt idx="3864">
                  <c:v>3865</c:v>
                </c:pt>
                <c:pt idx="3865">
                  <c:v>3866</c:v>
                </c:pt>
                <c:pt idx="3866">
                  <c:v>3867</c:v>
                </c:pt>
                <c:pt idx="3867">
                  <c:v>3868</c:v>
                </c:pt>
                <c:pt idx="3868">
                  <c:v>3869</c:v>
                </c:pt>
                <c:pt idx="3869">
                  <c:v>3870</c:v>
                </c:pt>
                <c:pt idx="3870">
                  <c:v>3871</c:v>
                </c:pt>
                <c:pt idx="3871">
                  <c:v>3872</c:v>
                </c:pt>
                <c:pt idx="3872">
                  <c:v>3873</c:v>
                </c:pt>
                <c:pt idx="3873">
                  <c:v>3874</c:v>
                </c:pt>
                <c:pt idx="3874">
                  <c:v>3875</c:v>
                </c:pt>
                <c:pt idx="3875">
                  <c:v>3876</c:v>
                </c:pt>
                <c:pt idx="3876">
                  <c:v>3877</c:v>
                </c:pt>
                <c:pt idx="3877">
                  <c:v>3878</c:v>
                </c:pt>
                <c:pt idx="3878">
                  <c:v>3879</c:v>
                </c:pt>
                <c:pt idx="3879">
                  <c:v>3880</c:v>
                </c:pt>
                <c:pt idx="3880">
                  <c:v>3881</c:v>
                </c:pt>
                <c:pt idx="3881">
                  <c:v>3882</c:v>
                </c:pt>
                <c:pt idx="3882">
                  <c:v>3883</c:v>
                </c:pt>
                <c:pt idx="3883">
                  <c:v>3884</c:v>
                </c:pt>
                <c:pt idx="3884">
                  <c:v>3885</c:v>
                </c:pt>
                <c:pt idx="3885">
                  <c:v>3886</c:v>
                </c:pt>
                <c:pt idx="3886">
                  <c:v>3887</c:v>
                </c:pt>
                <c:pt idx="3887">
                  <c:v>3888</c:v>
                </c:pt>
                <c:pt idx="3888">
                  <c:v>3889</c:v>
                </c:pt>
                <c:pt idx="3889">
                  <c:v>3890</c:v>
                </c:pt>
                <c:pt idx="3890">
                  <c:v>3891</c:v>
                </c:pt>
                <c:pt idx="3891">
                  <c:v>3892</c:v>
                </c:pt>
                <c:pt idx="3892">
                  <c:v>3893</c:v>
                </c:pt>
                <c:pt idx="3893">
                  <c:v>3894</c:v>
                </c:pt>
                <c:pt idx="3894">
                  <c:v>3895</c:v>
                </c:pt>
                <c:pt idx="3895">
                  <c:v>3896</c:v>
                </c:pt>
                <c:pt idx="3896">
                  <c:v>3897</c:v>
                </c:pt>
                <c:pt idx="3897">
                  <c:v>3898</c:v>
                </c:pt>
                <c:pt idx="3898">
                  <c:v>3899</c:v>
                </c:pt>
                <c:pt idx="3899">
                  <c:v>3900</c:v>
                </c:pt>
                <c:pt idx="3900">
                  <c:v>3901</c:v>
                </c:pt>
                <c:pt idx="3901">
                  <c:v>3902</c:v>
                </c:pt>
                <c:pt idx="3902">
                  <c:v>3903</c:v>
                </c:pt>
                <c:pt idx="3903">
                  <c:v>3904</c:v>
                </c:pt>
                <c:pt idx="3904">
                  <c:v>3905</c:v>
                </c:pt>
                <c:pt idx="3905">
                  <c:v>3906</c:v>
                </c:pt>
                <c:pt idx="3906">
                  <c:v>3907</c:v>
                </c:pt>
                <c:pt idx="3907">
                  <c:v>3908</c:v>
                </c:pt>
                <c:pt idx="3908">
                  <c:v>3909</c:v>
                </c:pt>
                <c:pt idx="3909">
                  <c:v>3910</c:v>
                </c:pt>
                <c:pt idx="3910">
                  <c:v>3911</c:v>
                </c:pt>
                <c:pt idx="3911">
                  <c:v>3912</c:v>
                </c:pt>
                <c:pt idx="3912">
                  <c:v>3913</c:v>
                </c:pt>
                <c:pt idx="3913">
                  <c:v>3914</c:v>
                </c:pt>
                <c:pt idx="3914">
                  <c:v>3915</c:v>
                </c:pt>
                <c:pt idx="3915">
                  <c:v>3916</c:v>
                </c:pt>
                <c:pt idx="3916">
                  <c:v>3917</c:v>
                </c:pt>
                <c:pt idx="3917">
                  <c:v>3918</c:v>
                </c:pt>
                <c:pt idx="3918">
                  <c:v>3919</c:v>
                </c:pt>
                <c:pt idx="3919">
                  <c:v>3920</c:v>
                </c:pt>
                <c:pt idx="3920">
                  <c:v>3921</c:v>
                </c:pt>
                <c:pt idx="3921">
                  <c:v>3922</c:v>
                </c:pt>
                <c:pt idx="3922">
                  <c:v>3923</c:v>
                </c:pt>
                <c:pt idx="3923">
                  <c:v>3924</c:v>
                </c:pt>
                <c:pt idx="3924">
                  <c:v>3925</c:v>
                </c:pt>
                <c:pt idx="3925">
                  <c:v>3926</c:v>
                </c:pt>
                <c:pt idx="3926">
                  <c:v>3927</c:v>
                </c:pt>
                <c:pt idx="3927">
                  <c:v>3928</c:v>
                </c:pt>
                <c:pt idx="3928">
                  <c:v>3929</c:v>
                </c:pt>
                <c:pt idx="3929">
                  <c:v>3930</c:v>
                </c:pt>
                <c:pt idx="3930">
                  <c:v>3931</c:v>
                </c:pt>
                <c:pt idx="3931">
                  <c:v>3932</c:v>
                </c:pt>
                <c:pt idx="3932">
                  <c:v>3933</c:v>
                </c:pt>
                <c:pt idx="3933">
                  <c:v>3934</c:v>
                </c:pt>
                <c:pt idx="3934">
                  <c:v>3935</c:v>
                </c:pt>
                <c:pt idx="3935">
                  <c:v>3936</c:v>
                </c:pt>
                <c:pt idx="3936">
                  <c:v>3937</c:v>
                </c:pt>
                <c:pt idx="3937">
                  <c:v>3938</c:v>
                </c:pt>
                <c:pt idx="3938">
                  <c:v>3939</c:v>
                </c:pt>
                <c:pt idx="3939">
                  <c:v>3940</c:v>
                </c:pt>
                <c:pt idx="3940">
                  <c:v>3941</c:v>
                </c:pt>
              </c:numCache>
            </c:numRef>
          </c:xVal>
          <c:yVal>
            <c:numRef>
              <c:f>Sheet1!$AP$2:$AP$8266</c:f>
              <c:numCache>
                <c:formatCode>General</c:formatCode>
                <c:ptCount val="8265"/>
                <c:pt idx="0">
                  <c:v>-1.0343983106765542</c:v>
                </c:pt>
                <c:pt idx="1">
                  <c:v>-1.061215574301233</c:v>
                </c:pt>
                <c:pt idx="2">
                  <c:v>-1.0808790275904423</c:v>
                </c:pt>
                <c:pt idx="3">
                  <c:v>-1.0865571277679065</c:v>
                </c:pt>
                <c:pt idx="4">
                  <c:v>-1.0686142209402893</c:v>
                </c:pt>
                <c:pt idx="5">
                  <c:v>-1.0525152223678225</c:v>
                </c:pt>
                <c:pt idx="6">
                  <c:v>-1.0427382282204523</c:v>
                </c:pt>
                <c:pt idx="7">
                  <c:v>-1.0482293326192993</c:v>
                </c:pt>
                <c:pt idx="8">
                  <c:v>-1.0740239828475495</c:v>
                </c:pt>
                <c:pt idx="9">
                  <c:v>-1.0133978112647046</c:v>
                </c:pt>
                <c:pt idx="10">
                  <c:v>-1.0286638750020893</c:v>
                </c:pt>
                <c:pt idx="11">
                  <c:v>-1.015047675821279</c:v>
                </c:pt>
                <c:pt idx="12">
                  <c:v>-0.99957929062302053</c:v>
                </c:pt>
                <c:pt idx="13">
                  <c:v>-0.99701385562358524</c:v>
                </c:pt>
                <c:pt idx="14">
                  <c:v>-0.96862208680199569</c:v>
                </c:pt>
                <c:pt idx="15">
                  <c:v>-0.91956172849012585</c:v>
                </c:pt>
                <c:pt idx="16">
                  <c:v>-0.55980411335716518</c:v>
                </c:pt>
                <c:pt idx="17">
                  <c:v>-0.12037697220261823</c:v>
                </c:pt>
                <c:pt idx="18">
                  <c:v>-6.5595055029255001E-2</c:v>
                </c:pt>
                <c:pt idx="19">
                  <c:v>-0.45331447604231023</c:v>
                </c:pt>
                <c:pt idx="20">
                  <c:v>-0.71701951837628286</c:v>
                </c:pt>
                <c:pt idx="21">
                  <c:v>-0.68853097124441653</c:v>
                </c:pt>
                <c:pt idx="22">
                  <c:v>-0.70409647711757728</c:v>
                </c:pt>
                <c:pt idx="23">
                  <c:v>-0.68811402149644429</c:v>
                </c:pt>
                <c:pt idx="24">
                  <c:v>-0.55957248143694294</c:v>
                </c:pt>
                <c:pt idx="25">
                  <c:v>-0.63432820796398559</c:v>
                </c:pt>
                <c:pt idx="26">
                  <c:v>-0.69582113100621346</c:v>
                </c:pt>
                <c:pt idx="27">
                  <c:v>-0.70555374301275453</c:v>
                </c:pt>
                <c:pt idx="28">
                  <c:v>-0.72330180781019493</c:v>
                </c:pt>
                <c:pt idx="29">
                  <c:v>-0.65542600875416746</c:v>
                </c:pt>
                <c:pt idx="30">
                  <c:v>-0.67035267660848774</c:v>
                </c:pt>
                <c:pt idx="31">
                  <c:v>-0.62375277561395048</c:v>
                </c:pt>
                <c:pt idx="32">
                  <c:v>-0.63098685968459023</c:v>
                </c:pt>
                <c:pt idx="33">
                  <c:v>-0.54119848405027593</c:v>
                </c:pt>
                <c:pt idx="34">
                  <c:v>-0.65558711117554846</c:v>
                </c:pt>
                <c:pt idx="35">
                  <c:v>-0.70779698497587251</c:v>
                </c:pt>
                <c:pt idx="36">
                  <c:v>-0.70322471419863586</c:v>
                </c:pt>
                <c:pt idx="37">
                  <c:v>-0.68858604294927961</c:v>
                </c:pt>
                <c:pt idx="38">
                  <c:v>-0.75174632656804796</c:v>
                </c:pt>
                <c:pt idx="39">
                  <c:v>-0.66210902234158375</c:v>
                </c:pt>
                <c:pt idx="40">
                  <c:v>-0.76473238789780407</c:v>
                </c:pt>
                <c:pt idx="41">
                  <c:v>-0.54333184683292846</c:v>
                </c:pt>
                <c:pt idx="42">
                  <c:v>-0.60010190063741753</c:v>
                </c:pt>
                <c:pt idx="43">
                  <c:v>-0.69810726274988077</c:v>
                </c:pt>
                <c:pt idx="44">
                  <c:v>-0.67087945684995987</c:v>
                </c:pt>
                <c:pt idx="45">
                  <c:v>-0.64505325438177774</c:v>
                </c:pt>
                <c:pt idx="46">
                  <c:v>-0.66545147507559577</c:v>
                </c:pt>
                <c:pt idx="47">
                  <c:v>-0.62883635834580787</c:v>
                </c:pt>
                <c:pt idx="48">
                  <c:v>-0.69539274986982758</c:v>
                </c:pt>
                <c:pt idx="49">
                  <c:v>-0.61570015400502776</c:v>
                </c:pt>
                <c:pt idx="50">
                  <c:v>-0.75073707598591888</c:v>
                </c:pt>
                <c:pt idx="51">
                  <c:v>-0.75668328374163263</c:v>
                </c:pt>
                <c:pt idx="52">
                  <c:v>-0.80945037608803894</c:v>
                </c:pt>
                <c:pt idx="53">
                  <c:v>-0.76139815112896692</c:v>
                </c:pt>
                <c:pt idx="54">
                  <c:v>-0.7735758951271432</c:v>
                </c:pt>
                <c:pt idx="55">
                  <c:v>-0.77715626430803209</c:v>
                </c:pt>
                <c:pt idx="56">
                  <c:v>-0.65140062849600167</c:v>
                </c:pt>
                <c:pt idx="57">
                  <c:v>-0.71340771839529804</c:v>
                </c:pt>
                <c:pt idx="58">
                  <c:v>-0.74522437748063552</c:v>
                </c:pt>
                <c:pt idx="59">
                  <c:v>-0.73680045338091471</c:v>
                </c:pt>
                <c:pt idx="60">
                  <c:v>-0.77631277613003924</c:v>
                </c:pt>
                <c:pt idx="61">
                  <c:v>-0.73921176474498473</c:v>
                </c:pt>
                <c:pt idx="62">
                  <c:v>-0.7553664452465858</c:v>
                </c:pt>
                <c:pt idx="63">
                  <c:v>-0.68306864807681222</c:v>
                </c:pt>
                <c:pt idx="64">
                  <c:v>-0.79717492704325377</c:v>
                </c:pt>
                <c:pt idx="65">
                  <c:v>-0.85065129267647421</c:v>
                </c:pt>
                <c:pt idx="66">
                  <c:v>-0.85686123579724605</c:v>
                </c:pt>
                <c:pt idx="67">
                  <c:v>-0.92704003727426265</c:v>
                </c:pt>
                <c:pt idx="68">
                  <c:v>-0.86728927547266021</c:v>
                </c:pt>
                <c:pt idx="69">
                  <c:v>-0.85798270116761444</c:v>
                </c:pt>
                <c:pt idx="70">
                  <c:v>-0.91817028007332713</c:v>
                </c:pt>
                <c:pt idx="71">
                  <c:v>-0.80773344864388807</c:v>
                </c:pt>
                <c:pt idx="72">
                  <c:v>-0.85204895240087453</c:v>
                </c:pt>
                <c:pt idx="73">
                  <c:v>-0.89147174408144014</c:v>
                </c:pt>
                <c:pt idx="74">
                  <c:v>-0.87312504093861598</c:v>
                </c:pt>
                <c:pt idx="75">
                  <c:v>-0.9581796884900351</c:v>
                </c:pt>
                <c:pt idx="76">
                  <c:v>-0.90753929423095236</c:v>
                </c:pt>
                <c:pt idx="77">
                  <c:v>-0.96938015807370714</c:v>
                </c:pt>
                <c:pt idx="78">
                  <c:v>-1.0095421653589787</c:v>
                </c:pt>
                <c:pt idx="79">
                  <c:v>-0.97948847020361551</c:v>
                </c:pt>
                <c:pt idx="80">
                  <c:v>-0.99748934883148177</c:v>
                </c:pt>
                <c:pt idx="81">
                  <c:v>-0.96306925900955243</c:v>
                </c:pt>
                <c:pt idx="82">
                  <c:v>-0.99337542692563563</c:v>
                </c:pt>
                <c:pt idx="83">
                  <c:v>-0.98804572138742053</c:v>
                </c:pt>
                <c:pt idx="84">
                  <c:v>-1.0282148892876819</c:v>
                </c:pt>
                <c:pt idx="85">
                  <c:v>-1.1026226946485584</c:v>
                </c:pt>
                <c:pt idx="86">
                  <c:v>-1.1036410679769126</c:v>
                </c:pt>
                <c:pt idx="87">
                  <c:v>-1.0647056465886262</c:v>
                </c:pt>
                <c:pt idx="88">
                  <c:v>-1.0247344089737043</c:v>
                </c:pt>
                <c:pt idx="89">
                  <c:v>-1.0105661254643294</c:v>
                </c:pt>
                <c:pt idx="90">
                  <c:v>-0.94306178033400911</c:v>
                </c:pt>
                <c:pt idx="91">
                  <c:v>-1.0193328564535253</c:v>
                </c:pt>
                <c:pt idx="92">
                  <c:v>-1.0557846440768959</c:v>
                </c:pt>
                <c:pt idx="93">
                  <c:v>-1.0581516602240493</c:v>
                </c:pt>
                <c:pt idx="94">
                  <c:v>-1.0834485677449601</c:v>
                </c:pt>
                <c:pt idx="95">
                  <c:v>-1.1206454153190215</c:v>
                </c:pt>
                <c:pt idx="96">
                  <c:v>-1.1982194674715396</c:v>
                </c:pt>
                <c:pt idx="97">
                  <c:v>-1.2774038687507039</c:v>
                </c:pt>
                <c:pt idx="98">
                  <c:v>-1.3196624434607562</c:v>
                </c:pt>
                <c:pt idx="99">
                  <c:v>-1.1443939080285626</c:v>
                </c:pt>
                <c:pt idx="100">
                  <c:v>-1.1230070640293244</c:v>
                </c:pt>
                <c:pt idx="101">
                  <c:v>-0.99421375396122613</c:v>
                </c:pt>
                <c:pt idx="102">
                  <c:v>-1.0565753442754788</c:v>
                </c:pt>
                <c:pt idx="103">
                  <c:v>-0.99625152825773</c:v>
                </c:pt>
                <c:pt idx="104">
                  <c:v>-1.089563463597587</c:v>
                </c:pt>
                <c:pt idx="105">
                  <c:v>-1.190413532219492</c:v>
                </c:pt>
                <c:pt idx="106">
                  <c:v>-1.2172363216940818</c:v>
                </c:pt>
                <c:pt idx="107">
                  <c:v>-1.1950271828743864</c:v>
                </c:pt>
                <c:pt idx="108">
                  <c:v>-1.0687247574245218</c:v>
                </c:pt>
                <c:pt idx="109">
                  <c:v>-0.94746005006480782</c:v>
                </c:pt>
                <c:pt idx="110">
                  <c:v>-1.020577231284725</c:v>
                </c:pt>
                <c:pt idx="111">
                  <c:v>-1.0540994813451388</c:v>
                </c:pt>
                <c:pt idx="112">
                  <c:v>-1.0701189324956673</c:v>
                </c:pt>
                <c:pt idx="113">
                  <c:v>-1.0819710174786001</c:v>
                </c:pt>
                <c:pt idx="114">
                  <c:v>-0.91790363369337324</c:v>
                </c:pt>
                <c:pt idx="115">
                  <c:v>-0.94349998182432504</c:v>
                </c:pt>
                <c:pt idx="116">
                  <c:v>-1.0291993981911718</c:v>
                </c:pt>
                <c:pt idx="117">
                  <c:v>-0.87279736705418998</c:v>
                </c:pt>
                <c:pt idx="118">
                  <c:v>-0.9244153904275354</c:v>
                </c:pt>
                <c:pt idx="119">
                  <c:v>-1.0223211670059129</c:v>
                </c:pt>
                <c:pt idx="120">
                  <c:v>-1.0633589547386135</c:v>
                </c:pt>
                <c:pt idx="121">
                  <c:v>-1.0730338086907709</c:v>
                </c:pt>
                <c:pt idx="122">
                  <c:v>-1.0954726778376944</c:v>
                </c:pt>
                <c:pt idx="123">
                  <c:v>-1.1114934192193671</c:v>
                </c:pt>
                <c:pt idx="124">
                  <c:v>-0.95106787331959985</c:v>
                </c:pt>
                <c:pt idx="125">
                  <c:v>-0.95272582404088979</c:v>
                </c:pt>
                <c:pt idx="126">
                  <c:v>-1.0354978666026859</c:v>
                </c:pt>
                <c:pt idx="127">
                  <c:v>-1.1204548613909182</c:v>
                </c:pt>
                <c:pt idx="128">
                  <c:v>-1.2214251268813925</c:v>
                </c:pt>
                <c:pt idx="129">
                  <c:v>-1.2417858393899861</c:v>
                </c:pt>
                <c:pt idx="130">
                  <c:v>-1.0960829509502279</c:v>
                </c:pt>
                <c:pt idx="131">
                  <c:v>-1.0762705048923182</c:v>
                </c:pt>
                <c:pt idx="132">
                  <c:v>-1.0642087970022418</c:v>
                </c:pt>
                <c:pt idx="133">
                  <c:v>-1.1266616392969997</c:v>
                </c:pt>
                <c:pt idx="134">
                  <c:v>-1.203818763150144</c:v>
                </c:pt>
                <c:pt idx="135">
                  <c:v>-1.1957452650676714</c:v>
                </c:pt>
                <c:pt idx="136">
                  <c:v>-1.2845791604469747</c:v>
                </c:pt>
                <c:pt idx="137">
                  <c:v>-1.2938586049989098</c:v>
                </c:pt>
                <c:pt idx="138">
                  <c:v>-1.0613628026419741</c:v>
                </c:pt>
                <c:pt idx="139">
                  <c:v>-1.1497300871059712</c:v>
                </c:pt>
                <c:pt idx="140">
                  <c:v>-1.1856243039443992</c:v>
                </c:pt>
                <c:pt idx="141">
                  <c:v>-1.1184387985511579</c:v>
                </c:pt>
                <c:pt idx="142">
                  <c:v>-1.1104222609249925</c:v>
                </c:pt>
                <c:pt idx="143">
                  <c:v>-1.2556569226991776</c:v>
                </c:pt>
                <c:pt idx="144">
                  <c:v>-1.2689197496063231</c:v>
                </c:pt>
                <c:pt idx="145">
                  <c:v>-1.2454126539552357</c:v>
                </c:pt>
                <c:pt idx="146">
                  <c:v>-1.2110040106659392</c:v>
                </c:pt>
                <c:pt idx="147">
                  <c:v>-1.1962658582721275</c:v>
                </c:pt>
                <c:pt idx="148">
                  <c:v>-1.1504940613533465</c:v>
                </c:pt>
                <c:pt idx="149">
                  <c:v>-1.1767137539945072</c:v>
                </c:pt>
                <c:pt idx="150">
                  <c:v>-1.3028154111906609</c:v>
                </c:pt>
                <c:pt idx="151">
                  <c:v>-1.2383110716222445</c:v>
                </c:pt>
                <c:pt idx="152">
                  <c:v>-1.3212027464542642</c:v>
                </c:pt>
                <c:pt idx="153">
                  <c:v>-1.2336351346513119</c:v>
                </c:pt>
                <c:pt idx="154">
                  <c:v>-1.3403609677275385</c:v>
                </c:pt>
                <c:pt idx="155">
                  <c:v>-1.3578404546543688</c:v>
                </c:pt>
                <c:pt idx="156">
                  <c:v>-1.4299675442509097</c:v>
                </c:pt>
                <c:pt idx="157">
                  <c:v>-1.3465223634096857</c:v>
                </c:pt>
                <c:pt idx="158">
                  <c:v>-1.4097024653768608</c:v>
                </c:pt>
                <c:pt idx="159">
                  <c:v>-1.3330229317583875</c:v>
                </c:pt>
                <c:pt idx="160">
                  <c:v>-1.3818170161917109</c:v>
                </c:pt>
                <c:pt idx="161">
                  <c:v>-1.3686337319961162</c:v>
                </c:pt>
                <c:pt idx="162">
                  <c:v>-1.4332894249424744</c:v>
                </c:pt>
                <c:pt idx="163">
                  <c:v>-1.4424435486034337</c:v>
                </c:pt>
                <c:pt idx="164">
                  <c:v>-1.4648500668165143</c:v>
                </c:pt>
                <c:pt idx="165">
                  <c:v>-1.3141526415423765</c:v>
                </c:pt>
                <c:pt idx="166">
                  <c:v>-1.3661039460605151</c:v>
                </c:pt>
                <c:pt idx="167">
                  <c:v>-1.4983962887161972</c:v>
                </c:pt>
                <c:pt idx="168">
                  <c:v>-1.4972515436390887</c:v>
                </c:pt>
                <c:pt idx="169">
                  <c:v>-1.4741082666515748</c:v>
                </c:pt>
                <c:pt idx="170">
                  <c:v>-1.513391670207187</c:v>
                </c:pt>
                <c:pt idx="171">
                  <c:v>-1.5644969140692577</c:v>
                </c:pt>
                <c:pt idx="172">
                  <c:v>-1.6000491408801443</c:v>
                </c:pt>
                <c:pt idx="173">
                  <c:v>-1.4503448971543209</c:v>
                </c:pt>
                <c:pt idx="174">
                  <c:v>-1.2506061987417549</c:v>
                </c:pt>
                <c:pt idx="175">
                  <c:v>-1.4205952945234523</c:v>
                </c:pt>
                <c:pt idx="176">
                  <c:v>-1.5319459845174688</c:v>
                </c:pt>
                <c:pt idx="177">
                  <c:v>-1.4953683845174925</c:v>
                </c:pt>
                <c:pt idx="178">
                  <c:v>-1.6319664565883629</c:v>
                </c:pt>
                <c:pt idx="179">
                  <c:v>-1.6419483767551979</c:v>
                </c:pt>
                <c:pt idx="180">
                  <c:v>-1.6087305585817058</c:v>
                </c:pt>
                <c:pt idx="181">
                  <c:v>-1.5174219132148448</c:v>
                </c:pt>
                <c:pt idx="182">
                  <c:v>-1.6426338611385427</c:v>
                </c:pt>
                <c:pt idx="183">
                  <c:v>-1.5260840196949399</c:v>
                </c:pt>
                <c:pt idx="184">
                  <c:v>-1.5810385992612197</c:v>
                </c:pt>
                <c:pt idx="185">
                  <c:v>-1.6411504683706557</c:v>
                </c:pt>
                <c:pt idx="186">
                  <c:v>-1.7228780865777171</c:v>
                </c:pt>
                <c:pt idx="187">
                  <c:v>-1.7637662259614162</c:v>
                </c:pt>
                <c:pt idx="188">
                  <c:v>-1.6307167299402847</c:v>
                </c:pt>
                <c:pt idx="189">
                  <c:v>-1.6122558518602226</c:v>
                </c:pt>
                <c:pt idx="190">
                  <c:v>-1.6618734838992788</c:v>
                </c:pt>
                <c:pt idx="191">
                  <c:v>-1.7067477978238044</c:v>
                </c:pt>
                <c:pt idx="192">
                  <c:v>-1.6660623537732677</c:v>
                </c:pt>
                <c:pt idx="193">
                  <c:v>-1.5524409708379538</c:v>
                </c:pt>
                <c:pt idx="194">
                  <c:v>-1.5971104142854964</c:v>
                </c:pt>
                <c:pt idx="195">
                  <c:v>-1.6811327340124249</c:v>
                </c:pt>
                <c:pt idx="196">
                  <c:v>-1.6314785855990444</c:v>
                </c:pt>
                <c:pt idx="197">
                  <c:v>-1.7572648784521583</c:v>
                </c:pt>
                <c:pt idx="198">
                  <c:v>-1.6256917056846287</c:v>
                </c:pt>
                <c:pt idx="199">
                  <c:v>-1.7014638941205806</c:v>
                </c:pt>
                <c:pt idx="200">
                  <c:v>-1.7357319435886032</c:v>
                </c:pt>
                <c:pt idx="201">
                  <c:v>-1.7359426880733331</c:v>
                </c:pt>
                <c:pt idx="202">
                  <c:v>-1.7109730711398097</c:v>
                </c:pt>
                <c:pt idx="203">
                  <c:v>-1.7718812782938187</c:v>
                </c:pt>
                <c:pt idx="204">
                  <c:v>-1.729351562366821</c:v>
                </c:pt>
                <c:pt idx="205">
                  <c:v>-1.7278386393031919</c:v>
                </c:pt>
                <c:pt idx="206">
                  <c:v>-1.5673285278188231</c:v>
                </c:pt>
                <c:pt idx="207">
                  <c:v>-1.5430807995360007</c:v>
                </c:pt>
                <c:pt idx="208">
                  <c:v>-1.6079287952756705</c:v>
                </c:pt>
                <c:pt idx="209">
                  <c:v>-1.6266913178188736</c:v>
                </c:pt>
                <c:pt idx="210">
                  <c:v>-1.7798854414099896</c:v>
                </c:pt>
                <c:pt idx="211">
                  <c:v>-1.8808652961115779</c:v>
                </c:pt>
                <c:pt idx="212">
                  <c:v>-1.8696527117282091</c:v>
                </c:pt>
                <c:pt idx="213">
                  <c:v>-1.9068910889677992</c:v>
                </c:pt>
                <c:pt idx="214">
                  <c:v>-1.8897428178733966</c:v>
                </c:pt>
                <c:pt idx="215">
                  <c:v>-1.9082813582963265</c:v>
                </c:pt>
                <c:pt idx="216">
                  <c:v>-1.9393818349199066</c:v>
                </c:pt>
                <c:pt idx="217">
                  <c:v>-1.9374914614006755</c:v>
                </c:pt>
                <c:pt idx="218">
                  <c:v>-1.9904216184938095</c:v>
                </c:pt>
                <c:pt idx="219">
                  <c:v>-2.0255864534478585</c:v>
                </c:pt>
                <c:pt idx="220">
                  <c:v>-2.0288644350648477</c:v>
                </c:pt>
                <c:pt idx="221">
                  <c:v>-2.0608853445257536</c:v>
                </c:pt>
                <c:pt idx="222">
                  <c:v>-2.0762856811084696</c:v>
                </c:pt>
                <c:pt idx="223">
                  <c:v>-2.0838483989169321</c:v>
                </c:pt>
                <c:pt idx="224">
                  <c:v>-2.1324142297419968</c:v>
                </c:pt>
                <c:pt idx="225">
                  <c:v>-2.1225843197828054</c:v>
                </c:pt>
                <c:pt idx="226">
                  <c:v>-2.1391812437885793</c:v>
                </c:pt>
                <c:pt idx="227">
                  <c:v>-2.151964819487584</c:v>
                </c:pt>
                <c:pt idx="228">
                  <c:v>-2.1281911493135075</c:v>
                </c:pt>
                <c:pt idx="229">
                  <c:v>-2.1546072369888813</c:v>
                </c:pt>
                <c:pt idx="230">
                  <c:v>-2.1641011106361407</c:v>
                </c:pt>
                <c:pt idx="231">
                  <c:v>-2.1706706693884081</c:v>
                </c:pt>
                <c:pt idx="232">
                  <c:v>-2.1854901002180682</c:v>
                </c:pt>
                <c:pt idx="233">
                  <c:v>-2.2220242932635026</c:v>
                </c:pt>
                <c:pt idx="234">
                  <c:v>-2.2286973977559965</c:v>
                </c:pt>
                <c:pt idx="235">
                  <c:v>-2.2254011762210979</c:v>
                </c:pt>
                <c:pt idx="236">
                  <c:v>-2.2562389986913622</c:v>
                </c:pt>
                <c:pt idx="237">
                  <c:v>-2.2344680807003137</c:v>
                </c:pt>
                <c:pt idx="238">
                  <c:v>-2.26311400212591</c:v>
                </c:pt>
                <c:pt idx="239">
                  <c:v>-2.2596108164959716</c:v>
                </c:pt>
                <c:pt idx="240">
                  <c:v>-2.2584558999569682</c:v>
                </c:pt>
                <c:pt idx="241">
                  <c:v>-2.2998301890675865</c:v>
                </c:pt>
                <c:pt idx="242">
                  <c:v>-2.2757696469353661</c:v>
                </c:pt>
                <c:pt idx="243">
                  <c:v>-2.2768594361130656</c:v>
                </c:pt>
                <c:pt idx="244">
                  <c:v>-2.2681895194050616</c:v>
                </c:pt>
                <c:pt idx="245">
                  <c:v>-2.3023657023721</c:v>
                </c:pt>
                <c:pt idx="246">
                  <c:v>-2.2953158429866116</c:v>
                </c:pt>
                <c:pt idx="247">
                  <c:v>-2.2845073333963573</c:v>
                </c:pt>
                <c:pt idx="248">
                  <c:v>-2.2835098079602156</c:v>
                </c:pt>
                <c:pt idx="249">
                  <c:v>-2.3223823879506389</c:v>
                </c:pt>
                <c:pt idx="250">
                  <c:v>-2.2978512758315306</c:v>
                </c:pt>
                <c:pt idx="251">
                  <c:v>-2.3064050261601743</c:v>
                </c:pt>
                <c:pt idx="252">
                  <c:v>-2.2859918557449399</c:v>
                </c:pt>
                <c:pt idx="253">
                  <c:v>-2.275910723833241</c:v>
                </c:pt>
                <c:pt idx="254">
                  <c:v>-2.2841009187679395</c:v>
                </c:pt>
                <c:pt idx="255">
                  <c:v>-2.2152134671608925</c:v>
                </c:pt>
                <c:pt idx="256">
                  <c:v>-1.8227437267087865</c:v>
                </c:pt>
                <c:pt idx="257">
                  <c:v>-1.7308071336745945</c:v>
                </c:pt>
                <c:pt idx="258">
                  <c:v>-2.0494451475312037</c:v>
                </c:pt>
                <c:pt idx="259">
                  <c:v>-1.9974942890694347</c:v>
                </c:pt>
                <c:pt idx="260">
                  <c:v>-1.938238887165622</c:v>
                </c:pt>
                <c:pt idx="261">
                  <c:v>-1.9403687317782969</c:v>
                </c:pt>
                <c:pt idx="262">
                  <c:v>-1.9672371627008189</c:v>
                </c:pt>
                <c:pt idx="263">
                  <c:v>-1.8945941011924594</c:v>
                </c:pt>
                <c:pt idx="264">
                  <c:v>-1.5050501507393843</c:v>
                </c:pt>
                <c:pt idx="265">
                  <c:v>-1.5457989992822441</c:v>
                </c:pt>
                <c:pt idx="266">
                  <c:v>-1.4514065590750747</c:v>
                </c:pt>
                <c:pt idx="267">
                  <c:v>-1.4510347395346734</c:v>
                </c:pt>
                <c:pt idx="268">
                  <c:v>-1.3731267829127702</c:v>
                </c:pt>
                <c:pt idx="269">
                  <c:v>-1.2635751750527335</c:v>
                </c:pt>
                <c:pt idx="270">
                  <c:v>-1.0002180992946696</c:v>
                </c:pt>
                <c:pt idx="271">
                  <c:v>-1.1204845421471932</c:v>
                </c:pt>
                <c:pt idx="272">
                  <c:v>-1.3577285065948796</c:v>
                </c:pt>
                <c:pt idx="273">
                  <c:v>-0.9593009262649943</c:v>
                </c:pt>
                <c:pt idx="274">
                  <c:v>-1.1829500332980247</c:v>
                </c:pt>
                <c:pt idx="275">
                  <c:v>-1.0220467154244073</c:v>
                </c:pt>
                <c:pt idx="276">
                  <c:v>-0.83512265043510503</c:v>
                </c:pt>
                <c:pt idx="277">
                  <c:v>-1.3349373290671762</c:v>
                </c:pt>
                <c:pt idx="278">
                  <c:v>-0.9488719230740017</c:v>
                </c:pt>
                <c:pt idx="279">
                  <c:v>-1.1817250262192935</c:v>
                </c:pt>
                <c:pt idx="280">
                  <c:v>-1.0391737635266907</c:v>
                </c:pt>
                <c:pt idx="281">
                  <c:v>-7.6124114283704358E-2</c:v>
                </c:pt>
                <c:pt idx="282">
                  <c:v>-0.35140719929092068</c:v>
                </c:pt>
                <c:pt idx="283">
                  <c:v>-0.23043493383094749</c:v>
                </c:pt>
                <c:pt idx="284">
                  <c:v>-0.51752974979013544</c:v>
                </c:pt>
                <c:pt idx="285">
                  <c:v>-0.4280233091689789</c:v>
                </c:pt>
                <c:pt idx="286">
                  <c:v>7.2512022311799207E-2</c:v>
                </c:pt>
                <c:pt idx="287">
                  <c:v>-0.14427882571572681</c:v>
                </c:pt>
                <c:pt idx="288">
                  <c:v>0.12554598844134457</c:v>
                </c:pt>
                <c:pt idx="289">
                  <c:v>0.60475290038091156</c:v>
                </c:pt>
                <c:pt idx="290">
                  <c:v>-0.13278217438166262</c:v>
                </c:pt>
                <c:pt idx="291">
                  <c:v>-0.72759197089575789</c:v>
                </c:pt>
                <c:pt idx="292">
                  <c:v>-1.3558609857452719</c:v>
                </c:pt>
                <c:pt idx="293">
                  <c:v>-0.9939427844581683</c:v>
                </c:pt>
                <c:pt idx="294">
                  <c:v>-0.89293737105644588</c:v>
                </c:pt>
                <c:pt idx="295">
                  <c:v>-0.90552426057799451</c:v>
                </c:pt>
                <c:pt idx="296">
                  <c:v>-0.63836564340360447</c:v>
                </c:pt>
                <c:pt idx="297">
                  <c:v>-1.791499324943846</c:v>
                </c:pt>
                <c:pt idx="298">
                  <c:v>-1.4314002346249133</c:v>
                </c:pt>
                <c:pt idx="299">
                  <c:v>-1.3670313722221827</c:v>
                </c:pt>
                <c:pt idx="300">
                  <c:v>-0.94236538344159015</c:v>
                </c:pt>
                <c:pt idx="301">
                  <c:v>-1.5693172328463678</c:v>
                </c:pt>
                <c:pt idx="302">
                  <c:v>-0.8936973665656156</c:v>
                </c:pt>
                <c:pt idx="303">
                  <c:v>-1.6542079765147655</c:v>
                </c:pt>
                <c:pt idx="304">
                  <c:v>-1.3258777387314957</c:v>
                </c:pt>
                <c:pt idx="305">
                  <c:v>-1.0116846272798297</c:v>
                </c:pt>
                <c:pt idx="306">
                  <c:v>-1.6344214195868068</c:v>
                </c:pt>
                <c:pt idx="307">
                  <c:v>-1.6299412708913996</c:v>
                </c:pt>
                <c:pt idx="308">
                  <c:v>-1.5130701861855611</c:v>
                </c:pt>
                <c:pt idx="309">
                  <c:v>-0.98234617029708815</c:v>
                </c:pt>
                <c:pt idx="310">
                  <c:v>-1.1330419010295856</c:v>
                </c:pt>
                <c:pt idx="311">
                  <c:v>-1.3715505775062642</c:v>
                </c:pt>
                <c:pt idx="312">
                  <c:v>-1.7516176069941825</c:v>
                </c:pt>
                <c:pt idx="313">
                  <c:v>-1.8060063338523502</c:v>
                </c:pt>
                <c:pt idx="314">
                  <c:v>-0.44940128906529875</c:v>
                </c:pt>
                <c:pt idx="315">
                  <c:v>-0.53627626682213325</c:v>
                </c:pt>
                <c:pt idx="316">
                  <c:v>-0.81115607986428362</c:v>
                </c:pt>
                <c:pt idx="317">
                  <c:v>-1.1960442439415297</c:v>
                </c:pt>
                <c:pt idx="318">
                  <c:v>-0.94176738619342615</c:v>
                </c:pt>
                <c:pt idx="319">
                  <c:v>-4.6889332910127202E-2</c:v>
                </c:pt>
                <c:pt idx="320">
                  <c:v>-0.95389494176429945</c:v>
                </c:pt>
                <c:pt idx="321">
                  <c:v>-0.52757446091731275</c:v>
                </c:pt>
                <c:pt idx="322">
                  <c:v>-0.81561183443081831</c:v>
                </c:pt>
                <c:pt idx="323">
                  <c:v>-1.0247549662165678</c:v>
                </c:pt>
                <c:pt idx="324">
                  <c:v>-1.1720496765439403</c:v>
                </c:pt>
                <c:pt idx="325">
                  <c:v>-1.3006673189981832</c:v>
                </c:pt>
                <c:pt idx="326">
                  <c:v>-0.96645541520996581</c:v>
                </c:pt>
                <c:pt idx="327">
                  <c:v>-1.1534043945475414</c:v>
                </c:pt>
                <c:pt idx="328">
                  <c:v>-1.4794653124945878</c:v>
                </c:pt>
                <c:pt idx="329">
                  <c:v>-1.7708825450027943</c:v>
                </c:pt>
                <c:pt idx="330">
                  <c:v>-1.3214350724286339</c:v>
                </c:pt>
                <c:pt idx="331">
                  <c:v>-0.18587138565866468</c:v>
                </c:pt>
                <c:pt idx="332">
                  <c:v>-0.58359525172830828</c:v>
                </c:pt>
                <c:pt idx="333">
                  <c:v>-0.81708683016787909</c:v>
                </c:pt>
                <c:pt idx="334">
                  <c:v>-0.99426169034508849</c:v>
                </c:pt>
                <c:pt idx="335">
                  <c:v>-0.8526641210429009</c:v>
                </c:pt>
                <c:pt idx="336">
                  <c:v>-1.1772083752268792</c:v>
                </c:pt>
                <c:pt idx="337">
                  <c:v>-0.98751609101703774</c:v>
                </c:pt>
                <c:pt idx="338">
                  <c:v>-1.0682887359528603</c:v>
                </c:pt>
                <c:pt idx="339">
                  <c:v>-1.2123122220276894</c:v>
                </c:pt>
                <c:pt idx="340">
                  <c:v>-0.84321840710910312</c:v>
                </c:pt>
                <c:pt idx="341">
                  <c:v>0.25820828211491342</c:v>
                </c:pt>
                <c:pt idx="342">
                  <c:v>0.55905374082246828</c:v>
                </c:pt>
                <c:pt idx="343">
                  <c:v>-0.50902232277354464</c:v>
                </c:pt>
                <c:pt idx="344">
                  <c:v>-0.26161953909416003</c:v>
                </c:pt>
                <c:pt idx="345">
                  <c:v>-1.2654792130562198</c:v>
                </c:pt>
                <c:pt idx="346">
                  <c:v>-1.4398667125667952</c:v>
                </c:pt>
                <c:pt idx="347">
                  <c:v>-0.19280917183208679</c:v>
                </c:pt>
                <c:pt idx="348">
                  <c:v>2.4425740511646588E-2</c:v>
                </c:pt>
                <c:pt idx="349">
                  <c:v>0.23623611091001528</c:v>
                </c:pt>
                <c:pt idx="350">
                  <c:v>6.232768422673729E-2</c:v>
                </c:pt>
                <c:pt idx="351">
                  <c:v>-0.58397546060675598</c:v>
                </c:pt>
                <c:pt idx="352">
                  <c:v>-0.60511705203611932</c:v>
                </c:pt>
                <c:pt idx="353">
                  <c:v>0.40945432075719657</c:v>
                </c:pt>
                <c:pt idx="354">
                  <c:v>1.1287851543613003</c:v>
                </c:pt>
                <c:pt idx="355">
                  <c:v>0.72309314813708836</c:v>
                </c:pt>
                <c:pt idx="356">
                  <c:v>0.29851007735643975</c:v>
                </c:pt>
                <c:pt idx="357">
                  <c:v>0.64607277274297825</c:v>
                </c:pt>
                <c:pt idx="358">
                  <c:v>0.31433230284180214</c:v>
                </c:pt>
                <c:pt idx="359">
                  <c:v>-0.47594835163657923</c:v>
                </c:pt>
                <c:pt idx="360">
                  <c:v>-1.0702726866494983</c:v>
                </c:pt>
                <c:pt idx="361">
                  <c:v>-1.3332593852169783</c:v>
                </c:pt>
                <c:pt idx="362">
                  <c:v>-2.8010688829760433E-2</c:v>
                </c:pt>
                <c:pt idx="363">
                  <c:v>-0.62755632087194702</c:v>
                </c:pt>
                <c:pt idx="364">
                  <c:v>-0.69867589361154447</c:v>
                </c:pt>
                <c:pt idx="365">
                  <c:v>-4.7086888060610121E-2</c:v>
                </c:pt>
                <c:pt idx="366">
                  <c:v>-0.12777636851242224</c:v>
                </c:pt>
                <c:pt idx="367">
                  <c:v>-0.67194941987882562</c:v>
                </c:pt>
                <c:pt idx="368">
                  <c:v>-1.4240242180502349</c:v>
                </c:pt>
                <c:pt idx="369">
                  <c:v>-1.3073058596345666</c:v>
                </c:pt>
                <c:pt idx="370">
                  <c:v>-1.047206760921493</c:v>
                </c:pt>
                <c:pt idx="371">
                  <c:v>-1.0636950686764512</c:v>
                </c:pt>
                <c:pt idx="372">
                  <c:v>-0.71054614083370105</c:v>
                </c:pt>
                <c:pt idx="373">
                  <c:v>7.5489456969923818E-2</c:v>
                </c:pt>
                <c:pt idx="374">
                  <c:v>0.68825527443010515</c:v>
                </c:pt>
                <c:pt idx="375">
                  <c:v>-0.22835539938801386</c:v>
                </c:pt>
                <c:pt idx="376">
                  <c:v>0.15770848597346232</c:v>
                </c:pt>
                <c:pt idx="377">
                  <c:v>-1.0304184102837732</c:v>
                </c:pt>
                <c:pt idx="378">
                  <c:v>0.89420652637118847</c:v>
                </c:pt>
                <c:pt idx="379">
                  <c:v>-0.43296828195920067</c:v>
                </c:pt>
                <c:pt idx="380">
                  <c:v>-0.54794505608783961</c:v>
                </c:pt>
                <c:pt idx="381">
                  <c:v>0.29279600547063023</c:v>
                </c:pt>
                <c:pt idx="382">
                  <c:v>-0.49965154072273421</c:v>
                </c:pt>
                <c:pt idx="383">
                  <c:v>-0.8073055659436168</c:v>
                </c:pt>
                <c:pt idx="384">
                  <c:v>-0.61610890709498101</c:v>
                </c:pt>
                <c:pt idx="385">
                  <c:v>-0.5428924303599203</c:v>
                </c:pt>
                <c:pt idx="386">
                  <c:v>-0.34988086373477501</c:v>
                </c:pt>
                <c:pt idx="387">
                  <c:v>-0.53563034023085265</c:v>
                </c:pt>
                <c:pt idx="388">
                  <c:v>7.8372826443118271E-2</c:v>
                </c:pt>
                <c:pt idx="389">
                  <c:v>-0.23414974408231259</c:v>
                </c:pt>
                <c:pt idx="390">
                  <c:v>-1.1324859245043228E-2</c:v>
                </c:pt>
                <c:pt idx="391">
                  <c:v>-0.405110140845788</c:v>
                </c:pt>
                <c:pt idx="392">
                  <c:v>-0.44988472935627577</c:v>
                </c:pt>
                <c:pt idx="393">
                  <c:v>-0.58329643579635437</c:v>
                </c:pt>
                <c:pt idx="394">
                  <c:v>-0.14326712723100599</c:v>
                </c:pt>
                <c:pt idx="395">
                  <c:v>-1.0347259308861156</c:v>
                </c:pt>
                <c:pt idx="396">
                  <c:v>-0.57432457968802364</c:v>
                </c:pt>
                <c:pt idx="397">
                  <c:v>-0.27902327759972145</c:v>
                </c:pt>
                <c:pt idx="398">
                  <c:v>-0.97842676862442968</c:v>
                </c:pt>
                <c:pt idx="399">
                  <c:v>-0.86717879686497579</c:v>
                </c:pt>
                <c:pt idx="400">
                  <c:v>-0.98839315005201378</c:v>
                </c:pt>
                <c:pt idx="401">
                  <c:v>-1.3781541671295638</c:v>
                </c:pt>
                <c:pt idx="402">
                  <c:v>-1.381132811036756</c:v>
                </c:pt>
                <c:pt idx="403">
                  <c:v>-1.6603616273760391</c:v>
                </c:pt>
                <c:pt idx="404">
                  <c:v>-2.0351824645118199</c:v>
                </c:pt>
                <c:pt idx="405">
                  <c:v>-1.6003676851341631</c:v>
                </c:pt>
                <c:pt idx="406">
                  <c:v>-0.36240430843661464</c:v>
                </c:pt>
                <c:pt idx="407">
                  <c:v>-0.14671084779156462</c:v>
                </c:pt>
                <c:pt idx="408">
                  <c:v>-0.31722492517549661</c:v>
                </c:pt>
                <c:pt idx="409">
                  <c:v>-0.29632878564731513</c:v>
                </c:pt>
                <c:pt idx="410">
                  <c:v>-0.59334940140536307</c:v>
                </c:pt>
                <c:pt idx="411">
                  <c:v>-0.6506279910597268</c:v>
                </c:pt>
                <c:pt idx="412">
                  <c:v>-0.90602693777921406</c:v>
                </c:pt>
                <c:pt idx="413">
                  <c:v>-1.4775783870172532</c:v>
                </c:pt>
                <c:pt idx="414">
                  <c:v>-1.0471994932472528</c:v>
                </c:pt>
                <c:pt idx="415">
                  <c:v>-0.94147669361497321</c:v>
                </c:pt>
                <c:pt idx="416">
                  <c:v>-1.1474360468256783</c:v>
                </c:pt>
                <c:pt idx="417">
                  <c:v>-0.63178411335036433</c:v>
                </c:pt>
                <c:pt idx="418">
                  <c:v>-0.62024985104236485</c:v>
                </c:pt>
                <c:pt idx="419">
                  <c:v>-0.88415669050168066</c:v>
                </c:pt>
                <c:pt idx="420">
                  <c:v>-0.41768447009216114</c:v>
                </c:pt>
                <c:pt idx="421">
                  <c:v>-0.98824699980184505</c:v>
                </c:pt>
                <c:pt idx="422">
                  <c:v>-1.5299368102962729</c:v>
                </c:pt>
                <c:pt idx="423">
                  <c:v>-1.0767701791159379</c:v>
                </c:pt>
                <c:pt idx="424">
                  <c:v>-0.71501885811171562</c:v>
                </c:pt>
                <c:pt idx="425">
                  <c:v>-0.70428255774452886</c:v>
                </c:pt>
                <c:pt idx="426">
                  <c:v>-0.89031488036952489</c:v>
                </c:pt>
                <c:pt idx="427">
                  <c:v>-0.50287578671068811</c:v>
                </c:pt>
                <c:pt idx="428">
                  <c:v>0.21228799405129672</c:v>
                </c:pt>
                <c:pt idx="429">
                  <c:v>0.14696364786404015</c:v>
                </c:pt>
                <c:pt idx="430">
                  <c:v>-7.5908363529020306E-2</c:v>
                </c:pt>
                <c:pt idx="431">
                  <c:v>-0.70183920562372215</c:v>
                </c:pt>
                <c:pt idx="432">
                  <c:v>-1.1653505324103142</c:v>
                </c:pt>
                <c:pt idx="433">
                  <c:v>-2.172445802416334</c:v>
                </c:pt>
                <c:pt idx="434">
                  <c:v>-1.5894389196516645</c:v>
                </c:pt>
                <c:pt idx="435">
                  <c:v>-1.1982450598462258</c:v>
                </c:pt>
                <c:pt idx="436">
                  <c:v>-1.4335781903807909</c:v>
                </c:pt>
                <c:pt idx="437">
                  <c:v>-0.95803188204870438</c:v>
                </c:pt>
                <c:pt idx="438">
                  <c:v>-1.7364108958297875</c:v>
                </c:pt>
                <c:pt idx="439">
                  <c:v>-1.2874978292453321</c:v>
                </c:pt>
                <c:pt idx="440">
                  <c:v>-1.0493474294641425</c:v>
                </c:pt>
                <c:pt idx="441">
                  <c:v>-1.3400944816728266</c:v>
                </c:pt>
                <c:pt idx="442">
                  <c:v>-1.9091480077049638</c:v>
                </c:pt>
                <c:pt idx="443">
                  <c:v>-2.0233607112680296</c:v>
                </c:pt>
                <c:pt idx="444">
                  <c:v>-1.9366653649196097</c:v>
                </c:pt>
                <c:pt idx="445">
                  <c:v>-1.8961011015434792</c:v>
                </c:pt>
                <c:pt idx="446">
                  <c:v>-2.1839967169244634</c:v>
                </c:pt>
                <c:pt idx="447">
                  <c:v>-1.9945523450375591</c:v>
                </c:pt>
                <c:pt idx="448">
                  <c:v>-1.9078205781299706</c:v>
                </c:pt>
                <c:pt idx="449">
                  <c:v>-2.1768449938342149</c:v>
                </c:pt>
                <c:pt idx="450">
                  <c:v>-1.9906514624150828</c:v>
                </c:pt>
                <c:pt idx="451">
                  <c:v>-2.2689221578133356</c:v>
                </c:pt>
                <c:pt idx="452">
                  <c:v>-2.3691465210555096</c:v>
                </c:pt>
                <c:pt idx="453">
                  <c:v>-2.2821415121878852</c:v>
                </c:pt>
                <c:pt idx="454">
                  <c:v>-2.3078970455301606</c:v>
                </c:pt>
                <c:pt idx="455">
                  <c:v>-2.3987445141392616</c:v>
                </c:pt>
                <c:pt idx="456">
                  <c:v>-2.4706404990853192</c:v>
                </c:pt>
                <c:pt idx="457">
                  <c:v>-2.5418380056562828</c:v>
                </c:pt>
                <c:pt idx="458">
                  <c:v>-2.5810672697900827</c:v>
                </c:pt>
                <c:pt idx="459">
                  <c:v>-2.6199181260714521</c:v>
                </c:pt>
                <c:pt idx="460">
                  <c:v>-2.6315598325347356</c:v>
                </c:pt>
                <c:pt idx="461">
                  <c:v>-2.6892048348892139</c:v>
                </c:pt>
                <c:pt idx="462">
                  <c:v>-2.7194883786543</c:v>
                </c:pt>
                <c:pt idx="463">
                  <c:v>-2.7289245770414139</c:v>
                </c:pt>
                <c:pt idx="464">
                  <c:v>-2.749042868536189</c:v>
                </c:pt>
                <c:pt idx="465">
                  <c:v>-2.7764357187584965</c:v>
                </c:pt>
                <c:pt idx="466">
                  <c:v>-2.7975427396901953</c:v>
                </c:pt>
                <c:pt idx="467">
                  <c:v>-2.8252932370289807</c:v>
                </c:pt>
                <c:pt idx="468">
                  <c:v>-2.8158337595450611</c:v>
                </c:pt>
                <c:pt idx="469">
                  <c:v>-2.8515875531870627</c:v>
                </c:pt>
                <c:pt idx="470">
                  <c:v>-2.8617516176435265</c:v>
                </c:pt>
                <c:pt idx="471">
                  <c:v>-2.8510921431868619</c:v>
                </c:pt>
                <c:pt idx="472">
                  <c:v>-2.8774754878650777</c:v>
                </c:pt>
                <c:pt idx="473">
                  <c:v>-2.8736711908957213</c:v>
                </c:pt>
                <c:pt idx="474">
                  <c:v>-2.8897990709394028</c:v>
                </c:pt>
                <c:pt idx="475">
                  <c:v>-2.8637067484573731</c:v>
                </c:pt>
                <c:pt idx="476">
                  <c:v>-2.8475505569496518</c:v>
                </c:pt>
                <c:pt idx="477">
                  <c:v>-2.8684450114109694</c:v>
                </c:pt>
                <c:pt idx="478">
                  <c:v>-2.8512941523905155</c:v>
                </c:pt>
                <c:pt idx="479">
                  <c:v>-2.8517791184908159</c:v>
                </c:pt>
                <c:pt idx="480">
                  <c:v>-2.8509555888386995</c:v>
                </c:pt>
                <c:pt idx="481">
                  <c:v>-2.8462061505528213</c:v>
                </c:pt>
                <c:pt idx="482">
                  <c:v>-2.8471097886244134</c:v>
                </c:pt>
                <c:pt idx="483">
                  <c:v>-2.8697358624533376</c:v>
                </c:pt>
                <c:pt idx="484">
                  <c:v>-2.8413786081810111</c:v>
                </c:pt>
                <c:pt idx="485">
                  <c:v>-2.8479887322033992</c:v>
                </c:pt>
                <c:pt idx="486">
                  <c:v>-2.883701964375196</c:v>
                </c:pt>
                <c:pt idx="487">
                  <c:v>-2.8719925734116414</c:v>
                </c:pt>
                <c:pt idx="488">
                  <c:v>-2.8498626333011368</c:v>
                </c:pt>
                <c:pt idx="489">
                  <c:v>-2.8631747251641082</c:v>
                </c:pt>
                <c:pt idx="490">
                  <c:v>-2.8770619323157165</c:v>
                </c:pt>
                <c:pt idx="491">
                  <c:v>-2.9011545867870581</c:v>
                </c:pt>
                <c:pt idx="492">
                  <c:v>-2.9062470212131597</c:v>
                </c:pt>
                <c:pt idx="493">
                  <c:v>-2.9050590646171548</c:v>
                </c:pt>
                <c:pt idx="494">
                  <c:v>-2.9079535712624782</c:v>
                </c:pt>
                <c:pt idx="495">
                  <c:v>-2.9341893079443571</c:v>
                </c:pt>
                <c:pt idx="496">
                  <c:v>-2.8078589493128581</c:v>
                </c:pt>
                <c:pt idx="497">
                  <c:v>-1.8797387905212126</c:v>
                </c:pt>
                <c:pt idx="498">
                  <c:v>-2.2565069659958636</c:v>
                </c:pt>
                <c:pt idx="499">
                  <c:v>-2.3856688837627038</c:v>
                </c:pt>
                <c:pt idx="500">
                  <c:v>-2.4351083752620406</c:v>
                </c:pt>
                <c:pt idx="501">
                  <c:v>-1.6920467037980558</c:v>
                </c:pt>
                <c:pt idx="502">
                  <c:v>-2.240782308363598</c:v>
                </c:pt>
                <c:pt idx="503">
                  <c:v>-1.6163530632566481</c:v>
                </c:pt>
                <c:pt idx="504">
                  <c:v>-1.4714730840163615</c:v>
                </c:pt>
                <c:pt idx="505">
                  <c:v>-0.57135320407608603</c:v>
                </c:pt>
                <c:pt idx="506">
                  <c:v>-0.66869025745535104</c:v>
                </c:pt>
                <c:pt idx="507">
                  <c:v>1.7171073527482261</c:v>
                </c:pt>
                <c:pt idx="508">
                  <c:v>1.4538875109747607</c:v>
                </c:pt>
                <c:pt idx="509">
                  <c:v>1.5634089443065768</c:v>
                </c:pt>
                <c:pt idx="510">
                  <c:v>-0.23850909662088693</c:v>
                </c:pt>
                <c:pt idx="511">
                  <c:v>0.43136888069055246</c:v>
                </c:pt>
                <c:pt idx="512">
                  <c:v>-0.25422922323785624</c:v>
                </c:pt>
                <c:pt idx="513">
                  <c:v>-1.104193609259041</c:v>
                </c:pt>
                <c:pt idx="514">
                  <c:v>-1.0515459687606699</c:v>
                </c:pt>
                <c:pt idx="515">
                  <c:v>-0.18205287047992069</c:v>
                </c:pt>
                <c:pt idx="516">
                  <c:v>-0.24794125710305703</c:v>
                </c:pt>
                <c:pt idx="517">
                  <c:v>2.8024995435542266</c:v>
                </c:pt>
                <c:pt idx="518">
                  <c:v>0.88262267294839658</c:v>
                </c:pt>
                <c:pt idx="519">
                  <c:v>0.76039087260091343</c:v>
                </c:pt>
                <c:pt idx="520">
                  <c:v>0.68573910640439273</c:v>
                </c:pt>
                <c:pt idx="521">
                  <c:v>0.52469400461646609</c:v>
                </c:pt>
                <c:pt idx="522">
                  <c:v>2.8902201354421231</c:v>
                </c:pt>
                <c:pt idx="523">
                  <c:v>3.0101714219311848</c:v>
                </c:pt>
                <c:pt idx="524">
                  <c:v>2.1998568698150867</c:v>
                </c:pt>
                <c:pt idx="525">
                  <c:v>2.4928865950634593</c:v>
                </c:pt>
                <c:pt idx="526">
                  <c:v>-1.166088095733997</c:v>
                </c:pt>
                <c:pt idx="527">
                  <c:v>-0.90003878300475293</c:v>
                </c:pt>
                <c:pt idx="528">
                  <c:v>-0.99794530831356365</c:v>
                </c:pt>
                <c:pt idx="529">
                  <c:v>0.76325963850253364</c:v>
                </c:pt>
                <c:pt idx="530">
                  <c:v>3.8270508177904228</c:v>
                </c:pt>
                <c:pt idx="531">
                  <c:v>4.3512329631689166</c:v>
                </c:pt>
                <c:pt idx="532">
                  <c:v>5.5181437268535642</c:v>
                </c:pt>
                <c:pt idx="533">
                  <c:v>3.8614125888331463</c:v>
                </c:pt>
                <c:pt idx="534">
                  <c:v>5.6749078843998717</c:v>
                </c:pt>
                <c:pt idx="535">
                  <c:v>2.1160558992379563</c:v>
                </c:pt>
                <c:pt idx="536">
                  <c:v>3.4774917098585489</c:v>
                </c:pt>
                <c:pt idx="537">
                  <c:v>1.8163032422696457</c:v>
                </c:pt>
                <c:pt idx="538">
                  <c:v>1.9338953280852444</c:v>
                </c:pt>
                <c:pt idx="539">
                  <c:v>4.5907848267393465</c:v>
                </c:pt>
                <c:pt idx="540">
                  <c:v>6.7049289730156563</c:v>
                </c:pt>
                <c:pt idx="541">
                  <c:v>5.3248455192983046</c:v>
                </c:pt>
                <c:pt idx="542">
                  <c:v>3.7257284016744441</c:v>
                </c:pt>
                <c:pt idx="543">
                  <c:v>7.94306108925581</c:v>
                </c:pt>
                <c:pt idx="544">
                  <c:v>3.547096518850168</c:v>
                </c:pt>
                <c:pt idx="545">
                  <c:v>1.0782683389448877</c:v>
                </c:pt>
                <c:pt idx="546">
                  <c:v>3.6680505633619909</c:v>
                </c:pt>
                <c:pt idx="547">
                  <c:v>6.867649763162575</c:v>
                </c:pt>
                <c:pt idx="548">
                  <c:v>3.9303516369239566</c:v>
                </c:pt>
                <c:pt idx="549">
                  <c:v>2.7882832674608005</c:v>
                </c:pt>
                <c:pt idx="550">
                  <c:v>6.3701960811402447</c:v>
                </c:pt>
                <c:pt idx="551">
                  <c:v>6.7005802365707412</c:v>
                </c:pt>
                <c:pt idx="552">
                  <c:v>4.370303631656669</c:v>
                </c:pt>
                <c:pt idx="553">
                  <c:v>4.5824243717289548</c:v>
                </c:pt>
                <c:pt idx="554">
                  <c:v>4.8191824457048504</c:v>
                </c:pt>
                <c:pt idx="555">
                  <c:v>3.0432032780379425</c:v>
                </c:pt>
                <c:pt idx="556">
                  <c:v>2.9014619283333043</c:v>
                </c:pt>
                <c:pt idx="557">
                  <c:v>2.5185086939929269</c:v>
                </c:pt>
                <c:pt idx="558">
                  <c:v>1.3196284798298041</c:v>
                </c:pt>
                <c:pt idx="559">
                  <c:v>0.40604479612098565</c:v>
                </c:pt>
                <c:pt idx="560">
                  <c:v>1.4245524208139071</c:v>
                </c:pt>
                <c:pt idx="561">
                  <c:v>2.1158280821421016</c:v>
                </c:pt>
                <c:pt idx="562">
                  <c:v>1.74839228613064</c:v>
                </c:pt>
                <c:pt idx="563">
                  <c:v>6.2877605328261366</c:v>
                </c:pt>
                <c:pt idx="564">
                  <c:v>6.0924149598646444</c:v>
                </c:pt>
                <c:pt idx="565">
                  <c:v>8.5565524744948824</c:v>
                </c:pt>
                <c:pt idx="566">
                  <c:v>7.0807991367448642</c:v>
                </c:pt>
                <c:pt idx="567">
                  <c:v>3.893740752929542</c:v>
                </c:pt>
                <c:pt idx="568">
                  <c:v>-0.28475361375319697</c:v>
                </c:pt>
                <c:pt idx="569">
                  <c:v>2.9147897951006807</c:v>
                </c:pt>
                <c:pt idx="570">
                  <c:v>9.1919933440339552</c:v>
                </c:pt>
                <c:pt idx="571">
                  <c:v>8.7759752550710566</c:v>
                </c:pt>
                <c:pt idx="572">
                  <c:v>7.0992667060504777</c:v>
                </c:pt>
                <c:pt idx="573">
                  <c:v>7.4240481527073072</c:v>
                </c:pt>
                <c:pt idx="574">
                  <c:v>2.5956730424548713</c:v>
                </c:pt>
                <c:pt idx="575">
                  <c:v>6.647484580664786</c:v>
                </c:pt>
                <c:pt idx="576">
                  <c:v>4.9737928617611722</c:v>
                </c:pt>
                <c:pt idx="577">
                  <c:v>3.4184272834621554</c:v>
                </c:pt>
                <c:pt idx="578">
                  <c:v>1.7758949704248184</c:v>
                </c:pt>
                <c:pt idx="579">
                  <c:v>3.3589188186076036</c:v>
                </c:pt>
                <c:pt idx="580">
                  <c:v>4.9542366293731321</c:v>
                </c:pt>
                <c:pt idx="581">
                  <c:v>10.418599401199058</c:v>
                </c:pt>
                <c:pt idx="582">
                  <c:v>6.4310742860897001</c:v>
                </c:pt>
                <c:pt idx="583">
                  <c:v>6.8369822971602439</c:v>
                </c:pt>
                <c:pt idx="584">
                  <c:v>7.2303977517524709</c:v>
                </c:pt>
                <c:pt idx="585">
                  <c:v>4.2081069214472748</c:v>
                </c:pt>
                <c:pt idx="586">
                  <c:v>5.0893989674965168</c:v>
                </c:pt>
                <c:pt idx="587">
                  <c:v>5.4340841690130315</c:v>
                </c:pt>
                <c:pt idx="588">
                  <c:v>7.1044693892068134</c:v>
                </c:pt>
                <c:pt idx="589">
                  <c:v>7.2065652153852415</c:v>
                </c:pt>
                <c:pt idx="590">
                  <c:v>7.0013404864709861</c:v>
                </c:pt>
                <c:pt idx="591">
                  <c:v>7.4833744015704307</c:v>
                </c:pt>
                <c:pt idx="592">
                  <c:v>7.8706486446014079</c:v>
                </c:pt>
                <c:pt idx="593">
                  <c:v>4.3665003733554197</c:v>
                </c:pt>
                <c:pt idx="594">
                  <c:v>3.7301319708689329</c:v>
                </c:pt>
                <c:pt idx="595">
                  <c:v>3.6375770099303262</c:v>
                </c:pt>
                <c:pt idx="596">
                  <c:v>5.6092237384159578</c:v>
                </c:pt>
                <c:pt idx="597">
                  <c:v>2.9445753146109088</c:v>
                </c:pt>
                <c:pt idx="598">
                  <c:v>4.0690136081488752</c:v>
                </c:pt>
                <c:pt idx="599">
                  <c:v>1.141902404155537</c:v>
                </c:pt>
                <c:pt idx="600">
                  <c:v>7.1876029422145553</c:v>
                </c:pt>
                <c:pt idx="601">
                  <c:v>7.2474518568339423</c:v>
                </c:pt>
                <c:pt idx="602">
                  <c:v>4.0678484131500214</c:v>
                </c:pt>
                <c:pt idx="603">
                  <c:v>2.1323931487068237</c:v>
                </c:pt>
                <c:pt idx="604">
                  <c:v>0.43740879813534139</c:v>
                </c:pt>
                <c:pt idx="605">
                  <c:v>-1.404083003161638</c:v>
                </c:pt>
                <c:pt idx="606">
                  <c:v>-1.771048648188378</c:v>
                </c:pt>
                <c:pt idx="607">
                  <c:v>4.0916824523725577</c:v>
                </c:pt>
                <c:pt idx="608">
                  <c:v>0.3072729277025843</c:v>
                </c:pt>
                <c:pt idx="609">
                  <c:v>3.9118861055139842</c:v>
                </c:pt>
                <c:pt idx="610">
                  <c:v>6.2216149903837277</c:v>
                </c:pt>
                <c:pt idx="611">
                  <c:v>6.6134825076716748</c:v>
                </c:pt>
                <c:pt idx="612">
                  <c:v>5.0863093595317039</c:v>
                </c:pt>
                <c:pt idx="613">
                  <c:v>4.4235242711808116</c:v>
                </c:pt>
                <c:pt idx="614">
                  <c:v>5.6920725620840056</c:v>
                </c:pt>
                <c:pt idx="615">
                  <c:v>5.1413606853454974</c:v>
                </c:pt>
                <c:pt idx="616">
                  <c:v>2.3503237689276979</c:v>
                </c:pt>
                <c:pt idx="617">
                  <c:v>1.9607399993618713</c:v>
                </c:pt>
                <c:pt idx="618">
                  <c:v>1.3103537510830376</c:v>
                </c:pt>
                <c:pt idx="619">
                  <c:v>3.4646808321917688</c:v>
                </c:pt>
                <c:pt idx="620">
                  <c:v>3.5185657345612187</c:v>
                </c:pt>
                <c:pt idx="621">
                  <c:v>6.1040291131276732</c:v>
                </c:pt>
                <c:pt idx="622">
                  <c:v>5.4240097440358515</c:v>
                </c:pt>
                <c:pt idx="623">
                  <c:v>5.8865562243180065</c:v>
                </c:pt>
                <c:pt idx="624">
                  <c:v>2.2235923281648362</c:v>
                </c:pt>
                <c:pt idx="625">
                  <c:v>5.0755449130380441</c:v>
                </c:pt>
                <c:pt idx="626">
                  <c:v>4.5132376648418626</c:v>
                </c:pt>
                <c:pt idx="627">
                  <c:v>5.2749797688127593</c:v>
                </c:pt>
                <c:pt idx="628">
                  <c:v>2.9343783540183965</c:v>
                </c:pt>
                <c:pt idx="629">
                  <c:v>7.0262421086820019</c:v>
                </c:pt>
                <c:pt idx="630">
                  <c:v>4.530114491701398</c:v>
                </c:pt>
                <c:pt idx="631">
                  <c:v>3.5030308833725265</c:v>
                </c:pt>
                <c:pt idx="632">
                  <c:v>5.0486699806131519</c:v>
                </c:pt>
                <c:pt idx="633">
                  <c:v>5.618500794403225</c:v>
                </c:pt>
                <c:pt idx="634">
                  <c:v>7.6055425274767385</c:v>
                </c:pt>
                <c:pt idx="635">
                  <c:v>7.1292875249052923</c:v>
                </c:pt>
                <c:pt idx="636">
                  <c:v>5.0880939982242186</c:v>
                </c:pt>
                <c:pt idx="637">
                  <c:v>6.0394875854237418</c:v>
                </c:pt>
                <c:pt idx="638">
                  <c:v>5.558170118785255</c:v>
                </c:pt>
                <c:pt idx="639">
                  <c:v>4.049549258399221</c:v>
                </c:pt>
                <c:pt idx="640">
                  <c:v>7.0132252539564899</c:v>
                </c:pt>
                <c:pt idx="641">
                  <c:v>7.9384773630465588</c:v>
                </c:pt>
                <c:pt idx="642">
                  <c:v>4.9859648368982823</c:v>
                </c:pt>
                <c:pt idx="643">
                  <c:v>7.526078035168049</c:v>
                </c:pt>
                <c:pt idx="644">
                  <c:v>7.9255795004348091</c:v>
                </c:pt>
                <c:pt idx="645">
                  <c:v>6.2970138018040966</c:v>
                </c:pt>
                <c:pt idx="646">
                  <c:v>6.0149831707419281</c:v>
                </c:pt>
                <c:pt idx="647">
                  <c:v>6.2918706869521834</c:v>
                </c:pt>
                <c:pt idx="648">
                  <c:v>4.1358109949080291</c:v>
                </c:pt>
                <c:pt idx="649">
                  <c:v>4.7598030113643164</c:v>
                </c:pt>
                <c:pt idx="650">
                  <c:v>1.6662531090579913</c:v>
                </c:pt>
                <c:pt idx="651">
                  <c:v>-1.2210516160671148E-2</c:v>
                </c:pt>
                <c:pt idx="652">
                  <c:v>-0.98120248432524981</c:v>
                </c:pt>
                <c:pt idx="653">
                  <c:v>1.908384299414867</c:v>
                </c:pt>
                <c:pt idx="654">
                  <c:v>5.5539449610405356</c:v>
                </c:pt>
                <c:pt idx="655">
                  <c:v>6.417311481388599</c:v>
                </c:pt>
                <c:pt idx="656">
                  <c:v>6.6554825904353017</c:v>
                </c:pt>
                <c:pt idx="657">
                  <c:v>6.7835018462017231</c:v>
                </c:pt>
                <c:pt idx="658">
                  <c:v>7.3627696090654009</c:v>
                </c:pt>
                <c:pt idx="659">
                  <c:v>7.8619696990056447</c:v>
                </c:pt>
                <c:pt idx="660">
                  <c:v>5.0324044299422388</c:v>
                </c:pt>
                <c:pt idx="661">
                  <c:v>-0.15047842570139469</c:v>
                </c:pt>
                <c:pt idx="662">
                  <c:v>7.3384804339757252</c:v>
                </c:pt>
                <c:pt idx="663">
                  <c:v>6.5132159539193939</c:v>
                </c:pt>
                <c:pt idx="664">
                  <c:v>5.199128215530191</c:v>
                </c:pt>
                <c:pt idx="665">
                  <c:v>5.5132385875548255</c:v>
                </c:pt>
                <c:pt idx="666">
                  <c:v>6.7468354413462661</c:v>
                </c:pt>
                <c:pt idx="667">
                  <c:v>4.4737705823956748</c:v>
                </c:pt>
                <c:pt idx="668">
                  <c:v>4.1107924649790846</c:v>
                </c:pt>
                <c:pt idx="669">
                  <c:v>5.8201860477917418</c:v>
                </c:pt>
                <c:pt idx="670">
                  <c:v>1.8511765900468213</c:v>
                </c:pt>
                <c:pt idx="671">
                  <c:v>2.8142157283363445</c:v>
                </c:pt>
                <c:pt idx="672">
                  <c:v>4.0037475583471043</c:v>
                </c:pt>
                <c:pt idx="673">
                  <c:v>4.6596337671615533</c:v>
                </c:pt>
                <c:pt idx="674">
                  <c:v>5.1780372319623735</c:v>
                </c:pt>
                <c:pt idx="675">
                  <c:v>2.3080883403279628</c:v>
                </c:pt>
                <c:pt idx="676">
                  <c:v>3.3211061550719734</c:v>
                </c:pt>
                <c:pt idx="677">
                  <c:v>7.9015926661552331</c:v>
                </c:pt>
                <c:pt idx="678">
                  <c:v>3.9332942240799196</c:v>
                </c:pt>
                <c:pt idx="679">
                  <c:v>3.8701090214319001</c:v>
                </c:pt>
                <c:pt idx="680">
                  <c:v>3.6868422832447623</c:v>
                </c:pt>
                <c:pt idx="681">
                  <c:v>3.404466384252447</c:v>
                </c:pt>
                <c:pt idx="682">
                  <c:v>1.0285730774113211</c:v>
                </c:pt>
                <c:pt idx="683">
                  <c:v>2.8748482109897111E-2</c:v>
                </c:pt>
                <c:pt idx="684">
                  <c:v>-0.7851241605080217</c:v>
                </c:pt>
                <c:pt idx="685">
                  <c:v>0.43304129702149696</c:v>
                </c:pt>
                <c:pt idx="686">
                  <c:v>-0.54938837598030865</c:v>
                </c:pt>
                <c:pt idx="687">
                  <c:v>-0.72035197352433578</c:v>
                </c:pt>
                <c:pt idx="688">
                  <c:v>-1.0675659709461494</c:v>
                </c:pt>
                <c:pt idx="689">
                  <c:v>-1.0292319604880973</c:v>
                </c:pt>
                <c:pt idx="690">
                  <c:v>-0.84011140692947794</c:v>
                </c:pt>
                <c:pt idx="691">
                  <c:v>-2.0595441595089969</c:v>
                </c:pt>
                <c:pt idx="692">
                  <c:v>-1.361012142349205</c:v>
                </c:pt>
                <c:pt idx="693">
                  <c:v>-1.9007899716380505</c:v>
                </c:pt>
                <c:pt idx="694">
                  <c:v>-1.7173757602372497</c:v>
                </c:pt>
                <c:pt idx="695">
                  <c:v>-2.3334588993454863</c:v>
                </c:pt>
                <c:pt idx="696">
                  <c:v>-2.3311123462128602</c:v>
                </c:pt>
                <c:pt idx="697">
                  <c:v>-2.2991464417326579</c:v>
                </c:pt>
                <c:pt idx="698">
                  <c:v>-2.5525257695948378</c:v>
                </c:pt>
                <c:pt idx="699">
                  <c:v>-2.8165949299686188</c:v>
                </c:pt>
                <c:pt idx="700">
                  <c:v>-2.7322997997861975</c:v>
                </c:pt>
                <c:pt idx="701">
                  <c:v>-2.8784711429480137</c:v>
                </c:pt>
                <c:pt idx="702">
                  <c:v>-2.9617798764690839</c:v>
                </c:pt>
                <c:pt idx="703">
                  <c:v>-3.0514020106632511</c:v>
                </c:pt>
                <c:pt idx="704">
                  <c:v>-3.0306740300033441</c:v>
                </c:pt>
                <c:pt idx="705">
                  <c:v>-3.1196165100170425</c:v>
                </c:pt>
                <c:pt idx="706">
                  <c:v>-3.2061260851419027</c:v>
                </c:pt>
                <c:pt idx="707">
                  <c:v>-3.236281328635604</c:v>
                </c:pt>
                <c:pt idx="708">
                  <c:v>-3.2404622304792907</c:v>
                </c:pt>
                <c:pt idx="709">
                  <c:v>-3.2521083934421657</c:v>
                </c:pt>
                <c:pt idx="710">
                  <c:v>-3.2588654070766943</c:v>
                </c:pt>
                <c:pt idx="711">
                  <c:v>-3.2566857736784582</c:v>
                </c:pt>
                <c:pt idx="712">
                  <c:v>-3.2826819096485771</c:v>
                </c:pt>
                <c:pt idx="713">
                  <c:v>-3.2973223627441817</c:v>
                </c:pt>
                <c:pt idx="714">
                  <c:v>-3.3549916898135024</c:v>
                </c:pt>
                <c:pt idx="715">
                  <c:v>-3.3522392123198186</c:v>
                </c:pt>
                <c:pt idx="716">
                  <c:v>-3.3747530779288493</c:v>
                </c:pt>
                <c:pt idx="717">
                  <c:v>-3.357871081179753</c:v>
                </c:pt>
                <c:pt idx="718">
                  <c:v>-3.3679366173121617</c:v>
                </c:pt>
                <c:pt idx="719">
                  <c:v>-3.3882967813940068</c:v>
                </c:pt>
                <c:pt idx="720">
                  <c:v>-3.3809760271843015</c:v>
                </c:pt>
                <c:pt idx="721">
                  <c:v>-3.4017558056233632</c:v>
                </c:pt>
                <c:pt idx="722">
                  <c:v>-3.3975348371877656</c:v>
                </c:pt>
                <c:pt idx="723">
                  <c:v>-3.4162653941895549</c:v>
                </c:pt>
                <c:pt idx="724">
                  <c:v>-3.4562056177142475</c:v>
                </c:pt>
                <c:pt idx="725">
                  <c:v>-3.4492580625909541</c:v>
                </c:pt>
                <c:pt idx="726">
                  <c:v>-3.4456701087635988</c:v>
                </c:pt>
                <c:pt idx="727">
                  <c:v>-3.456258866961659</c:v>
                </c:pt>
                <c:pt idx="728">
                  <c:v>-3.4477877950541469</c:v>
                </c:pt>
                <c:pt idx="729">
                  <c:v>-3.4573270249382837</c:v>
                </c:pt>
                <c:pt idx="730">
                  <c:v>-3.4588850789598391</c:v>
                </c:pt>
                <c:pt idx="731">
                  <c:v>-3.4593930217130087</c:v>
                </c:pt>
                <c:pt idx="732">
                  <c:v>-3.4815337159737725</c:v>
                </c:pt>
                <c:pt idx="733">
                  <c:v>-3.4586235367644713</c:v>
                </c:pt>
                <c:pt idx="734">
                  <c:v>-3.4855963190187911</c:v>
                </c:pt>
                <c:pt idx="735">
                  <c:v>-3.2268432300782912</c:v>
                </c:pt>
                <c:pt idx="736">
                  <c:v>-3.0228884470157702</c:v>
                </c:pt>
                <c:pt idx="737">
                  <c:v>-1.7422725121634342</c:v>
                </c:pt>
                <c:pt idx="738">
                  <c:v>-1.2766719209151622</c:v>
                </c:pt>
                <c:pt idx="739">
                  <c:v>-0.59382090125648102</c:v>
                </c:pt>
                <c:pt idx="740">
                  <c:v>-1.6145214891853943</c:v>
                </c:pt>
                <c:pt idx="741">
                  <c:v>-0.81066624085046612</c:v>
                </c:pt>
                <c:pt idx="742">
                  <c:v>0.56572437435609135</c:v>
                </c:pt>
                <c:pt idx="743">
                  <c:v>1.8073025419951039</c:v>
                </c:pt>
                <c:pt idx="744">
                  <c:v>2.0176801404009459</c:v>
                </c:pt>
                <c:pt idx="745">
                  <c:v>1.8811587367603466</c:v>
                </c:pt>
                <c:pt idx="746">
                  <c:v>2.518480626923969</c:v>
                </c:pt>
                <c:pt idx="747">
                  <c:v>5.3909053828065545</c:v>
                </c:pt>
                <c:pt idx="748">
                  <c:v>5.478336650470772</c:v>
                </c:pt>
                <c:pt idx="749">
                  <c:v>3.834180261042297</c:v>
                </c:pt>
                <c:pt idx="750">
                  <c:v>10.473885243837078</c:v>
                </c:pt>
                <c:pt idx="751">
                  <c:v>8.6570450150771467</c:v>
                </c:pt>
                <c:pt idx="752">
                  <c:v>4.5975147792791109</c:v>
                </c:pt>
                <c:pt idx="753">
                  <c:v>6.4518301128691942</c:v>
                </c:pt>
                <c:pt idx="754">
                  <c:v>9.8399240115197415</c:v>
                </c:pt>
                <c:pt idx="755">
                  <c:v>6.3774283555878108</c:v>
                </c:pt>
                <c:pt idx="756">
                  <c:v>2.5082067203260339</c:v>
                </c:pt>
                <c:pt idx="757">
                  <c:v>7.5114265552077235</c:v>
                </c:pt>
                <c:pt idx="758">
                  <c:v>3.2398939334668309</c:v>
                </c:pt>
                <c:pt idx="759">
                  <c:v>7.1637023764058121</c:v>
                </c:pt>
                <c:pt idx="760">
                  <c:v>7.6620806563527104</c:v>
                </c:pt>
                <c:pt idx="761">
                  <c:v>4.9595822172462505</c:v>
                </c:pt>
                <c:pt idx="762">
                  <c:v>4.0754899015911334</c:v>
                </c:pt>
                <c:pt idx="763">
                  <c:v>7.1901004666082287</c:v>
                </c:pt>
                <c:pt idx="764">
                  <c:v>11.209391644748301</c:v>
                </c:pt>
                <c:pt idx="765">
                  <c:v>5.8830839566849207</c:v>
                </c:pt>
                <c:pt idx="766">
                  <c:v>14.53803902311498</c:v>
                </c:pt>
                <c:pt idx="767">
                  <c:v>12.672693475485897</c:v>
                </c:pt>
                <c:pt idx="768">
                  <c:v>17.343517284424603</c:v>
                </c:pt>
                <c:pt idx="769">
                  <c:v>14.891183642755813</c:v>
                </c:pt>
                <c:pt idx="770">
                  <c:v>18.932483443889236</c:v>
                </c:pt>
                <c:pt idx="771">
                  <c:v>15.810891381866721</c:v>
                </c:pt>
                <c:pt idx="772">
                  <c:v>17.514191408745184</c:v>
                </c:pt>
                <c:pt idx="773">
                  <c:v>17.135622319423494</c:v>
                </c:pt>
                <c:pt idx="774">
                  <c:v>13.490400322417862</c:v>
                </c:pt>
                <c:pt idx="775">
                  <c:v>8.0342982834021086</c:v>
                </c:pt>
                <c:pt idx="776">
                  <c:v>12.428737810285117</c:v>
                </c:pt>
                <c:pt idx="777">
                  <c:v>12.287510932518552</c:v>
                </c:pt>
                <c:pt idx="778">
                  <c:v>10.212730413828641</c:v>
                </c:pt>
                <c:pt idx="779">
                  <c:v>14.205898693774488</c:v>
                </c:pt>
                <c:pt idx="780">
                  <c:v>17.523945980008083</c:v>
                </c:pt>
                <c:pt idx="781">
                  <c:v>16.111607783924608</c:v>
                </c:pt>
                <c:pt idx="782">
                  <c:v>15.586681964748561</c:v>
                </c:pt>
                <c:pt idx="783">
                  <c:v>15.759334154074878</c:v>
                </c:pt>
                <c:pt idx="784">
                  <c:v>13.428024423664443</c:v>
                </c:pt>
                <c:pt idx="785">
                  <c:v>14.220483280232898</c:v>
                </c:pt>
                <c:pt idx="786">
                  <c:v>11.111143257143919</c:v>
                </c:pt>
                <c:pt idx="787">
                  <c:v>14.206558908901169</c:v>
                </c:pt>
                <c:pt idx="788">
                  <c:v>7.4859087674125746</c:v>
                </c:pt>
                <c:pt idx="789">
                  <c:v>5.7616219003896134</c:v>
                </c:pt>
                <c:pt idx="790">
                  <c:v>11.007989985618426</c:v>
                </c:pt>
                <c:pt idx="791">
                  <c:v>13.798710581699813</c:v>
                </c:pt>
                <c:pt idx="792">
                  <c:v>11.949527640355607</c:v>
                </c:pt>
                <c:pt idx="793">
                  <c:v>14.908139896779716</c:v>
                </c:pt>
                <c:pt idx="794">
                  <c:v>13.66668094275213</c:v>
                </c:pt>
                <c:pt idx="795">
                  <c:v>13.774592858110502</c:v>
                </c:pt>
                <c:pt idx="796">
                  <c:v>13.707702856218685</c:v>
                </c:pt>
                <c:pt idx="797">
                  <c:v>14.332441687165542</c:v>
                </c:pt>
                <c:pt idx="798">
                  <c:v>12.398285831885813</c:v>
                </c:pt>
                <c:pt idx="799">
                  <c:v>14.488173390297465</c:v>
                </c:pt>
                <c:pt idx="800">
                  <c:v>9.7983957481509893</c:v>
                </c:pt>
                <c:pt idx="801">
                  <c:v>6.4421956235662936</c:v>
                </c:pt>
                <c:pt idx="802">
                  <c:v>4.1066546545625471</c:v>
                </c:pt>
                <c:pt idx="803">
                  <c:v>6.0101284954955148</c:v>
                </c:pt>
                <c:pt idx="804">
                  <c:v>16.601826730535052</c:v>
                </c:pt>
                <c:pt idx="805">
                  <c:v>9.2170899477348129</c:v>
                </c:pt>
                <c:pt idx="806">
                  <c:v>13.805719122033155</c:v>
                </c:pt>
                <c:pt idx="807">
                  <c:v>15.534440477585477</c:v>
                </c:pt>
                <c:pt idx="808">
                  <c:v>12.249351172764666</c:v>
                </c:pt>
                <c:pt idx="809">
                  <c:v>9.221842169512307</c:v>
                </c:pt>
                <c:pt idx="810">
                  <c:v>9.8480315068384385</c:v>
                </c:pt>
                <c:pt idx="811">
                  <c:v>12.560657489617933</c:v>
                </c:pt>
                <c:pt idx="812">
                  <c:v>8.8771787357070249</c:v>
                </c:pt>
                <c:pt idx="813">
                  <c:v>14.972092243015911</c:v>
                </c:pt>
                <c:pt idx="814">
                  <c:v>16.147670906827159</c:v>
                </c:pt>
                <c:pt idx="815">
                  <c:v>17.155798512682342</c:v>
                </c:pt>
                <c:pt idx="816">
                  <c:v>14.64624951898552</c:v>
                </c:pt>
                <c:pt idx="817">
                  <c:v>15.93140588598958</c:v>
                </c:pt>
                <c:pt idx="818">
                  <c:v>9.4269394284542614</c:v>
                </c:pt>
                <c:pt idx="819">
                  <c:v>5.8108413322423891</c:v>
                </c:pt>
                <c:pt idx="820">
                  <c:v>4.2614870849383646</c:v>
                </c:pt>
                <c:pt idx="821">
                  <c:v>6.4228397787903457</c:v>
                </c:pt>
                <c:pt idx="822">
                  <c:v>11.960940693163691</c:v>
                </c:pt>
                <c:pt idx="823">
                  <c:v>11.700130119510066</c:v>
                </c:pt>
                <c:pt idx="824">
                  <c:v>12.687966338948343</c:v>
                </c:pt>
                <c:pt idx="825">
                  <c:v>10.993305336088266</c:v>
                </c:pt>
                <c:pt idx="826">
                  <c:v>17.856626865180292</c:v>
                </c:pt>
                <c:pt idx="827">
                  <c:v>12.838218003898172</c:v>
                </c:pt>
                <c:pt idx="828">
                  <c:v>9.843015405636379</c:v>
                </c:pt>
                <c:pt idx="829">
                  <c:v>9.6101726664334812</c:v>
                </c:pt>
                <c:pt idx="830">
                  <c:v>10.284503745660889</c:v>
                </c:pt>
                <c:pt idx="831">
                  <c:v>19.541958456066467</c:v>
                </c:pt>
                <c:pt idx="832">
                  <c:v>9.1012912242016686</c:v>
                </c:pt>
                <c:pt idx="833">
                  <c:v>12.71546159600322</c:v>
                </c:pt>
                <c:pt idx="834">
                  <c:v>13.085159291544656</c:v>
                </c:pt>
                <c:pt idx="835">
                  <c:v>10.480470491951877</c:v>
                </c:pt>
                <c:pt idx="836">
                  <c:v>13.986789852401294</c:v>
                </c:pt>
                <c:pt idx="837">
                  <c:v>6.3322966125493041</c:v>
                </c:pt>
                <c:pt idx="838">
                  <c:v>2.4069155793654429</c:v>
                </c:pt>
                <c:pt idx="839">
                  <c:v>2.5877288992737446</c:v>
                </c:pt>
                <c:pt idx="840">
                  <c:v>8.8933450559983811</c:v>
                </c:pt>
                <c:pt idx="841">
                  <c:v>14.415757767513727</c:v>
                </c:pt>
                <c:pt idx="842">
                  <c:v>12.487496825307865</c:v>
                </c:pt>
                <c:pt idx="843">
                  <c:v>17.464372105221639</c:v>
                </c:pt>
                <c:pt idx="844">
                  <c:v>8.9623620076428541</c:v>
                </c:pt>
                <c:pt idx="845">
                  <c:v>14.843601057672927</c:v>
                </c:pt>
                <c:pt idx="846">
                  <c:v>5.7896389318887191</c:v>
                </c:pt>
                <c:pt idx="847">
                  <c:v>13.742715149030726</c:v>
                </c:pt>
                <c:pt idx="848">
                  <c:v>14.101480940492117</c:v>
                </c:pt>
                <c:pt idx="849">
                  <c:v>11.607590498716069</c:v>
                </c:pt>
                <c:pt idx="850">
                  <c:v>6.8046266642384445</c:v>
                </c:pt>
                <c:pt idx="851">
                  <c:v>11.24962385276328</c:v>
                </c:pt>
                <c:pt idx="852">
                  <c:v>10.625999607262404</c:v>
                </c:pt>
                <c:pt idx="853">
                  <c:v>13.216852758412079</c:v>
                </c:pt>
                <c:pt idx="854">
                  <c:v>13.949290546007687</c:v>
                </c:pt>
                <c:pt idx="855">
                  <c:v>10.50269158226339</c:v>
                </c:pt>
                <c:pt idx="856">
                  <c:v>15.055183444583541</c:v>
                </c:pt>
                <c:pt idx="857">
                  <c:v>16.789808316546718</c:v>
                </c:pt>
                <c:pt idx="858">
                  <c:v>17.91972388316978</c:v>
                </c:pt>
                <c:pt idx="859">
                  <c:v>13.525448026180097</c:v>
                </c:pt>
                <c:pt idx="860">
                  <c:v>7.8039387057936231</c:v>
                </c:pt>
                <c:pt idx="861">
                  <c:v>7.6934749005962422</c:v>
                </c:pt>
                <c:pt idx="862">
                  <c:v>14.505098258161198</c:v>
                </c:pt>
                <c:pt idx="863">
                  <c:v>11.570885761889704</c:v>
                </c:pt>
                <c:pt idx="864">
                  <c:v>13.628905131718538</c:v>
                </c:pt>
                <c:pt idx="865">
                  <c:v>13.417929893922032</c:v>
                </c:pt>
                <c:pt idx="866">
                  <c:v>12.176506220804661</c:v>
                </c:pt>
                <c:pt idx="867">
                  <c:v>12.105369576683334</c:v>
                </c:pt>
                <c:pt idx="868">
                  <c:v>9.3906368230853854</c:v>
                </c:pt>
                <c:pt idx="869">
                  <c:v>11.304196451411851</c:v>
                </c:pt>
                <c:pt idx="870">
                  <c:v>10.317905635550773</c:v>
                </c:pt>
                <c:pt idx="871">
                  <c:v>15.663466765067502</c:v>
                </c:pt>
                <c:pt idx="872">
                  <c:v>11.547811955736476</c:v>
                </c:pt>
                <c:pt idx="873">
                  <c:v>10.799600154883171</c:v>
                </c:pt>
                <c:pt idx="874">
                  <c:v>7.5727768062436969</c:v>
                </c:pt>
                <c:pt idx="875">
                  <c:v>9.6500195962111022</c:v>
                </c:pt>
                <c:pt idx="876">
                  <c:v>11.3369514746948</c:v>
                </c:pt>
                <c:pt idx="877">
                  <c:v>14.465482349252134</c:v>
                </c:pt>
                <c:pt idx="878">
                  <c:v>18.334988496804172</c:v>
                </c:pt>
                <c:pt idx="879">
                  <c:v>15.371583286789592</c:v>
                </c:pt>
                <c:pt idx="880">
                  <c:v>10.313680917028535</c:v>
                </c:pt>
                <c:pt idx="881">
                  <c:v>7.1955946727018212</c:v>
                </c:pt>
                <c:pt idx="882">
                  <c:v>9.1249644455198453</c:v>
                </c:pt>
                <c:pt idx="883">
                  <c:v>11.519566401204518</c:v>
                </c:pt>
                <c:pt idx="884">
                  <c:v>16.743376423481639</c:v>
                </c:pt>
                <c:pt idx="885">
                  <c:v>14.862960315931117</c:v>
                </c:pt>
                <c:pt idx="886">
                  <c:v>10.258526693781489</c:v>
                </c:pt>
                <c:pt idx="887">
                  <c:v>9.9312787688054183</c:v>
                </c:pt>
                <c:pt idx="888">
                  <c:v>13.351410980576151</c:v>
                </c:pt>
                <c:pt idx="889">
                  <c:v>12.960427672184792</c:v>
                </c:pt>
                <c:pt idx="890">
                  <c:v>14.309761404638577</c:v>
                </c:pt>
                <c:pt idx="891">
                  <c:v>13.40166425607835</c:v>
                </c:pt>
                <c:pt idx="892">
                  <c:v>13.93970612872668</c:v>
                </c:pt>
                <c:pt idx="893">
                  <c:v>10.619537088866881</c:v>
                </c:pt>
                <c:pt idx="894">
                  <c:v>5.4360938250033737</c:v>
                </c:pt>
                <c:pt idx="895">
                  <c:v>11.114281072406262</c:v>
                </c:pt>
                <c:pt idx="896">
                  <c:v>11.449682889019265</c:v>
                </c:pt>
                <c:pt idx="897">
                  <c:v>13.147634398127861</c:v>
                </c:pt>
                <c:pt idx="898">
                  <c:v>12.277758160313068</c:v>
                </c:pt>
                <c:pt idx="899">
                  <c:v>10.628798724496901</c:v>
                </c:pt>
                <c:pt idx="900">
                  <c:v>12.196057061778143</c:v>
                </c:pt>
                <c:pt idx="901">
                  <c:v>13.24660153992675</c:v>
                </c:pt>
                <c:pt idx="902">
                  <c:v>15.210390006292563</c:v>
                </c:pt>
                <c:pt idx="903">
                  <c:v>12.341709501318821</c:v>
                </c:pt>
                <c:pt idx="904">
                  <c:v>7.1291476147154249</c:v>
                </c:pt>
                <c:pt idx="905">
                  <c:v>15.788110084158834</c:v>
                </c:pt>
                <c:pt idx="906">
                  <c:v>7.4182900340011848</c:v>
                </c:pt>
                <c:pt idx="907">
                  <c:v>9.5754564926539452</c:v>
                </c:pt>
                <c:pt idx="908">
                  <c:v>10.128643365389999</c:v>
                </c:pt>
                <c:pt idx="909">
                  <c:v>10.907467480692578</c:v>
                </c:pt>
                <c:pt idx="910">
                  <c:v>10.804183478026285</c:v>
                </c:pt>
                <c:pt idx="911">
                  <c:v>10.035343390790885</c:v>
                </c:pt>
                <c:pt idx="912">
                  <c:v>13.101527919741162</c:v>
                </c:pt>
                <c:pt idx="913">
                  <c:v>15.690280795538591</c:v>
                </c:pt>
                <c:pt idx="914">
                  <c:v>11.833189054281856</c:v>
                </c:pt>
                <c:pt idx="915">
                  <c:v>10.102367662395672</c:v>
                </c:pt>
                <c:pt idx="916">
                  <c:v>12.941536274946241</c:v>
                </c:pt>
                <c:pt idx="917">
                  <c:v>12.831227183658211</c:v>
                </c:pt>
                <c:pt idx="918">
                  <c:v>17.777451046754777</c:v>
                </c:pt>
                <c:pt idx="919">
                  <c:v>20.105215020961776</c:v>
                </c:pt>
                <c:pt idx="920">
                  <c:v>10.476954444057196</c:v>
                </c:pt>
                <c:pt idx="921">
                  <c:v>9.1662102347950025</c:v>
                </c:pt>
                <c:pt idx="922">
                  <c:v>8.5498703481630915</c:v>
                </c:pt>
                <c:pt idx="923">
                  <c:v>6.7943480163504599</c:v>
                </c:pt>
                <c:pt idx="924">
                  <c:v>4.4881187156249229</c:v>
                </c:pt>
                <c:pt idx="925">
                  <c:v>4.64271541946143</c:v>
                </c:pt>
                <c:pt idx="926">
                  <c:v>1.6771680204243244</c:v>
                </c:pt>
                <c:pt idx="927">
                  <c:v>1.4468730944095953</c:v>
                </c:pt>
                <c:pt idx="928">
                  <c:v>4.2117855444344325</c:v>
                </c:pt>
                <c:pt idx="929">
                  <c:v>2.8783528271084213</c:v>
                </c:pt>
                <c:pt idx="930">
                  <c:v>2.6446992817848902</c:v>
                </c:pt>
                <c:pt idx="931">
                  <c:v>1.6739586518499383E-2</c:v>
                </c:pt>
                <c:pt idx="932">
                  <c:v>-1.5000116897478932E-2</c:v>
                </c:pt>
                <c:pt idx="933">
                  <c:v>0.46049245337951294</c:v>
                </c:pt>
                <c:pt idx="934">
                  <c:v>0.82118872505930751</c:v>
                </c:pt>
                <c:pt idx="935">
                  <c:v>-0.85936148688472436</c:v>
                </c:pt>
                <c:pt idx="936">
                  <c:v>-1.0096930330286025</c:v>
                </c:pt>
                <c:pt idx="937">
                  <c:v>-0.22568008014682839</c:v>
                </c:pt>
                <c:pt idx="938">
                  <c:v>-0.81271079247351441</c:v>
                </c:pt>
                <c:pt idx="939">
                  <c:v>-0.74713199294837995</c:v>
                </c:pt>
                <c:pt idx="940">
                  <c:v>-1.5003090484953185</c:v>
                </c:pt>
                <c:pt idx="941">
                  <c:v>-1.8529694716719947</c:v>
                </c:pt>
                <c:pt idx="942">
                  <c:v>-1.4554353788978069</c:v>
                </c:pt>
                <c:pt idx="943">
                  <c:v>-1.5942866839429248</c:v>
                </c:pt>
                <c:pt idx="944">
                  <c:v>-1.7817445200208004</c:v>
                </c:pt>
                <c:pt idx="945">
                  <c:v>-1.6837810276790099</c:v>
                </c:pt>
                <c:pt idx="946">
                  <c:v>-1.962052311515694</c:v>
                </c:pt>
                <c:pt idx="947">
                  <c:v>-1.942900912271317</c:v>
                </c:pt>
                <c:pt idx="948">
                  <c:v>-2.2150337744842208</c:v>
                </c:pt>
                <c:pt idx="949">
                  <c:v>-2.2992742305371072</c:v>
                </c:pt>
                <c:pt idx="950">
                  <c:v>-2.2010014317253246</c:v>
                </c:pt>
                <c:pt idx="951">
                  <c:v>-2.2804969154606169</c:v>
                </c:pt>
                <c:pt idx="952">
                  <c:v>-2.2253691036133061</c:v>
                </c:pt>
                <c:pt idx="953">
                  <c:v>-2.3281464895432702</c:v>
                </c:pt>
                <c:pt idx="954">
                  <c:v>-2.281789379565069</c:v>
                </c:pt>
                <c:pt idx="955">
                  <c:v>-2.3902580063523082</c:v>
                </c:pt>
                <c:pt idx="956">
                  <c:v>-2.4147516911322997</c:v>
                </c:pt>
                <c:pt idx="957">
                  <c:v>-2.3737766756594558</c:v>
                </c:pt>
                <c:pt idx="958">
                  <c:v>-2.4029097488935891</c:v>
                </c:pt>
                <c:pt idx="959">
                  <c:v>-2.4348265863899821</c:v>
                </c:pt>
                <c:pt idx="960">
                  <c:v>-2.5273409151504334</c:v>
                </c:pt>
                <c:pt idx="961">
                  <c:v>-2.4853064365698785</c:v>
                </c:pt>
                <c:pt idx="962">
                  <c:v>-2.5175363447408339</c:v>
                </c:pt>
                <c:pt idx="963">
                  <c:v>-2.624964453336065</c:v>
                </c:pt>
                <c:pt idx="964">
                  <c:v>-2.6235139784565042</c:v>
                </c:pt>
                <c:pt idx="965">
                  <c:v>-2.6040375526900528</c:v>
                </c:pt>
                <c:pt idx="966">
                  <c:v>-2.6005738995212857</c:v>
                </c:pt>
                <c:pt idx="967">
                  <c:v>-2.6981745044082794</c:v>
                </c:pt>
                <c:pt idx="968">
                  <c:v>-2.6406397127870074</c:v>
                </c:pt>
                <c:pt idx="969">
                  <c:v>-2.6493484654685373</c:v>
                </c:pt>
                <c:pt idx="970">
                  <c:v>-2.6606605703576314</c:v>
                </c:pt>
                <c:pt idx="971">
                  <c:v>-2.6642316992666615</c:v>
                </c:pt>
                <c:pt idx="972">
                  <c:v>-2.7042979741545681</c:v>
                </c:pt>
                <c:pt idx="973">
                  <c:v>-2.7110586051858565</c:v>
                </c:pt>
                <c:pt idx="974">
                  <c:v>-2.7269166360486263</c:v>
                </c:pt>
                <c:pt idx="975">
                  <c:v>-2.7110982964257291</c:v>
                </c:pt>
                <c:pt idx="976">
                  <c:v>-2.7315808129154684</c:v>
                </c:pt>
                <c:pt idx="977">
                  <c:v>-2.7614868767984913</c:v>
                </c:pt>
                <c:pt idx="978">
                  <c:v>-2.6396656955401498</c:v>
                </c:pt>
                <c:pt idx="979">
                  <c:v>-1.7857741857033815</c:v>
                </c:pt>
                <c:pt idx="980">
                  <c:v>-1.0385092351320457</c:v>
                </c:pt>
                <c:pt idx="981">
                  <c:v>-0.25620758851652159</c:v>
                </c:pt>
                <c:pt idx="982">
                  <c:v>0.77170385774220085</c:v>
                </c:pt>
                <c:pt idx="983">
                  <c:v>-0.24376085162050032</c:v>
                </c:pt>
                <c:pt idx="984">
                  <c:v>-1.1300681233261223</c:v>
                </c:pt>
                <c:pt idx="985">
                  <c:v>-0.5122955759143677</c:v>
                </c:pt>
                <c:pt idx="986">
                  <c:v>5.3206502046757258</c:v>
                </c:pt>
                <c:pt idx="987">
                  <c:v>4.4809739432163926</c:v>
                </c:pt>
                <c:pt idx="988">
                  <c:v>3.9020751117225139</c:v>
                </c:pt>
                <c:pt idx="989">
                  <c:v>8.6277229163891693</c:v>
                </c:pt>
                <c:pt idx="990">
                  <c:v>4.2193552667091128</c:v>
                </c:pt>
                <c:pt idx="991">
                  <c:v>7.1014193642640606</c:v>
                </c:pt>
                <c:pt idx="992">
                  <c:v>6.4766561541101053</c:v>
                </c:pt>
                <c:pt idx="993">
                  <c:v>5.0405226736024993</c:v>
                </c:pt>
                <c:pt idx="994">
                  <c:v>6.2243347099158015</c:v>
                </c:pt>
                <c:pt idx="995">
                  <c:v>9.6875005531051883</c:v>
                </c:pt>
                <c:pt idx="996">
                  <c:v>11.648097507852617</c:v>
                </c:pt>
                <c:pt idx="997">
                  <c:v>12.76269140480415</c:v>
                </c:pt>
                <c:pt idx="998">
                  <c:v>15.230591870329969</c:v>
                </c:pt>
                <c:pt idx="999">
                  <c:v>15.983258464418837</c:v>
                </c:pt>
                <c:pt idx="1000">
                  <c:v>16.092602266500911</c:v>
                </c:pt>
                <c:pt idx="1001">
                  <c:v>14.779359840265272</c:v>
                </c:pt>
                <c:pt idx="1002">
                  <c:v>10.490500095050193</c:v>
                </c:pt>
                <c:pt idx="1003">
                  <c:v>17.226963558105002</c:v>
                </c:pt>
                <c:pt idx="1004">
                  <c:v>20.890006528144355</c:v>
                </c:pt>
                <c:pt idx="1005">
                  <c:v>15.805221000745318</c:v>
                </c:pt>
                <c:pt idx="1006">
                  <c:v>8.8070796086803131</c:v>
                </c:pt>
                <c:pt idx="1007">
                  <c:v>5.3863510171152758</c:v>
                </c:pt>
                <c:pt idx="1008">
                  <c:v>2.4633065285732503</c:v>
                </c:pt>
                <c:pt idx="1009">
                  <c:v>11.321704881298944</c:v>
                </c:pt>
                <c:pt idx="1010">
                  <c:v>20.035066233151255</c:v>
                </c:pt>
                <c:pt idx="1011">
                  <c:v>20.223210919925162</c:v>
                </c:pt>
                <c:pt idx="1012">
                  <c:v>20.759647603429642</c:v>
                </c:pt>
                <c:pt idx="1013">
                  <c:v>18.956586705173308</c:v>
                </c:pt>
                <c:pt idx="1014">
                  <c:v>13.58077148022463</c:v>
                </c:pt>
                <c:pt idx="1015">
                  <c:v>13.316562655435549</c:v>
                </c:pt>
                <c:pt idx="1016">
                  <c:v>21.135433678906235</c:v>
                </c:pt>
                <c:pt idx="1017">
                  <c:v>21.153421295798701</c:v>
                </c:pt>
                <c:pt idx="1018">
                  <c:v>16.390715197079743</c:v>
                </c:pt>
                <c:pt idx="1019">
                  <c:v>13.714703140888119</c:v>
                </c:pt>
                <c:pt idx="1020">
                  <c:v>15.499999087929561</c:v>
                </c:pt>
                <c:pt idx="1021">
                  <c:v>10.060079232828322</c:v>
                </c:pt>
                <c:pt idx="1022">
                  <c:v>9.7770336153561459</c:v>
                </c:pt>
                <c:pt idx="1023">
                  <c:v>9.1394656696429095</c:v>
                </c:pt>
                <c:pt idx="1024">
                  <c:v>16.757761533861316</c:v>
                </c:pt>
                <c:pt idx="1025">
                  <c:v>16.392207334053644</c:v>
                </c:pt>
                <c:pt idx="1026">
                  <c:v>12.683480247669277</c:v>
                </c:pt>
                <c:pt idx="1027">
                  <c:v>15.169281668533575</c:v>
                </c:pt>
                <c:pt idx="1028">
                  <c:v>15.579699571247152</c:v>
                </c:pt>
                <c:pt idx="1029">
                  <c:v>12.16341873256116</c:v>
                </c:pt>
                <c:pt idx="1030">
                  <c:v>12.007048727520786</c:v>
                </c:pt>
                <c:pt idx="1031">
                  <c:v>16.059462389314273</c:v>
                </c:pt>
                <c:pt idx="1032">
                  <c:v>26.156030050682443</c:v>
                </c:pt>
                <c:pt idx="1033">
                  <c:v>26.613428964603823</c:v>
                </c:pt>
                <c:pt idx="1034">
                  <c:v>24.188257509093347</c:v>
                </c:pt>
                <c:pt idx="1035">
                  <c:v>24.654652297081082</c:v>
                </c:pt>
                <c:pt idx="1036">
                  <c:v>17.962218050531199</c:v>
                </c:pt>
                <c:pt idx="1037">
                  <c:v>20.0150700672041</c:v>
                </c:pt>
                <c:pt idx="1038">
                  <c:v>13.116264344110251</c:v>
                </c:pt>
                <c:pt idx="1039">
                  <c:v>13.711045567373892</c:v>
                </c:pt>
                <c:pt idx="1040">
                  <c:v>17.163239826636556</c:v>
                </c:pt>
                <c:pt idx="1041">
                  <c:v>16.742842598723694</c:v>
                </c:pt>
                <c:pt idx="1042">
                  <c:v>24.531557908929834</c:v>
                </c:pt>
                <c:pt idx="1043">
                  <c:v>27.110875283446635</c:v>
                </c:pt>
                <c:pt idx="1044">
                  <c:v>20.865421566128251</c:v>
                </c:pt>
                <c:pt idx="1045">
                  <c:v>17.361017769809738</c:v>
                </c:pt>
                <c:pt idx="1046">
                  <c:v>5.9464202008002287</c:v>
                </c:pt>
                <c:pt idx="1047">
                  <c:v>4.4182649465612904</c:v>
                </c:pt>
                <c:pt idx="1048">
                  <c:v>13.974997881922778</c:v>
                </c:pt>
                <c:pt idx="1049">
                  <c:v>18.207597298801648</c:v>
                </c:pt>
                <c:pt idx="1050">
                  <c:v>17.952732441947372</c:v>
                </c:pt>
                <c:pt idx="1051">
                  <c:v>13.796736393978815</c:v>
                </c:pt>
                <c:pt idx="1052">
                  <c:v>9.4674929283653508</c:v>
                </c:pt>
                <c:pt idx="1053">
                  <c:v>7.757478143584251</c:v>
                </c:pt>
                <c:pt idx="1054">
                  <c:v>6.0982509779893945</c:v>
                </c:pt>
                <c:pt idx="1055">
                  <c:v>8.1929795523425284</c:v>
                </c:pt>
                <c:pt idx="1056">
                  <c:v>21.198190168271612</c:v>
                </c:pt>
                <c:pt idx="1057">
                  <c:v>21.362499260505118</c:v>
                </c:pt>
                <c:pt idx="1058">
                  <c:v>22.871690654031728</c:v>
                </c:pt>
                <c:pt idx="1059">
                  <c:v>19.215687077788623</c:v>
                </c:pt>
                <c:pt idx="1060">
                  <c:v>15.105653877322133</c:v>
                </c:pt>
                <c:pt idx="1061">
                  <c:v>18.49888802376929</c:v>
                </c:pt>
                <c:pt idx="1062">
                  <c:v>18.077857487197935</c:v>
                </c:pt>
                <c:pt idx="1063">
                  <c:v>20.682557517845424</c:v>
                </c:pt>
                <c:pt idx="1064">
                  <c:v>20.6350688721331</c:v>
                </c:pt>
                <c:pt idx="1065">
                  <c:v>23.590195672292214</c:v>
                </c:pt>
                <c:pt idx="1066">
                  <c:v>22.08056264001711</c:v>
                </c:pt>
                <c:pt idx="1067">
                  <c:v>14.784563140507034</c:v>
                </c:pt>
                <c:pt idx="1068">
                  <c:v>17.373781657108367</c:v>
                </c:pt>
                <c:pt idx="1069">
                  <c:v>12.71804460756023</c:v>
                </c:pt>
                <c:pt idx="1070">
                  <c:v>18.897710971839643</c:v>
                </c:pt>
                <c:pt idx="1071">
                  <c:v>24.721426313905059</c:v>
                </c:pt>
                <c:pt idx="1072">
                  <c:v>21.696379889526828</c:v>
                </c:pt>
                <c:pt idx="1073">
                  <c:v>21.076140517123253</c:v>
                </c:pt>
                <c:pt idx="1074">
                  <c:v>19.841366057286059</c:v>
                </c:pt>
                <c:pt idx="1075">
                  <c:v>16.746916906202991</c:v>
                </c:pt>
                <c:pt idx="1076">
                  <c:v>14.151939191312191</c:v>
                </c:pt>
                <c:pt idx="1077">
                  <c:v>24.32335749150759</c:v>
                </c:pt>
                <c:pt idx="1078">
                  <c:v>27.059695097769819</c:v>
                </c:pt>
                <c:pt idx="1079">
                  <c:v>27.380025110263084</c:v>
                </c:pt>
                <c:pt idx="1080">
                  <c:v>21.250048908991339</c:v>
                </c:pt>
                <c:pt idx="1081">
                  <c:v>17.44108197514921</c:v>
                </c:pt>
                <c:pt idx="1082">
                  <c:v>12.582079950028168</c:v>
                </c:pt>
                <c:pt idx="1083">
                  <c:v>22.034127997448692</c:v>
                </c:pt>
                <c:pt idx="1084">
                  <c:v>24.782035522907574</c:v>
                </c:pt>
                <c:pt idx="1085">
                  <c:v>16.189118286276539</c:v>
                </c:pt>
                <c:pt idx="1086">
                  <c:v>8.5834023172950964</c:v>
                </c:pt>
                <c:pt idx="1087">
                  <c:v>11.7787967621374</c:v>
                </c:pt>
                <c:pt idx="1088">
                  <c:v>18.723388276755003</c:v>
                </c:pt>
                <c:pt idx="1089">
                  <c:v>20.190165111254366</c:v>
                </c:pt>
                <c:pt idx="1090">
                  <c:v>21.021097976928793</c:v>
                </c:pt>
                <c:pt idx="1091">
                  <c:v>21.123272591490139</c:v>
                </c:pt>
                <c:pt idx="1092">
                  <c:v>25.232796357927288</c:v>
                </c:pt>
                <c:pt idx="1093">
                  <c:v>22.756390920380088</c:v>
                </c:pt>
                <c:pt idx="1094">
                  <c:v>20.430128539754598</c:v>
                </c:pt>
                <c:pt idx="1095">
                  <c:v>16.811641651464971</c:v>
                </c:pt>
                <c:pt idx="1096">
                  <c:v>19.849788017907755</c:v>
                </c:pt>
                <c:pt idx="1097">
                  <c:v>7.8480024030488487</c:v>
                </c:pt>
                <c:pt idx="1098">
                  <c:v>10.016155316925769</c:v>
                </c:pt>
                <c:pt idx="1099">
                  <c:v>24.502482819803795</c:v>
                </c:pt>
                <c:pt idx="1100">
                  <c:v>25.164506914198238</c:v>
                </c:pt>
                <c:pt idx="1101">
                  <c:v>23.598164947957358</c:v>
                </c:pt>
                <c:pt idx="1102">
                  <c:v>21.885728152660398</c:v>
                </c:pt>
                <c:pt idx="1103">
                  <c:v>18.193667622228425</c:v>
                </c:pt>
                <c:pt idx="1104">
                  <c:v>14.81616270389603</c:v>
                </c:pt>
                <c:pt idx="1105">
                  <c:v>10.261063463155073</c:v>
                </c:pt>
                <c:pt idx="1106">
                  <c:v>13.786711766400417</c:v>
                </c:pt>
                <c:pt idx="1107">
                  <c:v>17.423495977631386</c:v>
                </c:pt>
                <c:pt idx="1108">
                  <c:v>20.505270912359052</c:v>
                </c:pt>
                <c:pt idx="1109">
                  <c:v>18.586274815081595</c:v>
                </c:pt>
                <c:pt idx="1110">
                  <c:v>12.82977823937237</c:v>
                </c:pt>
                <c:pt idx="1111">
                  <c:v>17.221171488010668</c:v>
                </c:pt>
                <c:pt idx="1112">
                  <c:v>16.214694816199149</c:v>
                </c:pt>
                <c:pt idx="1113">
                  <c:v>26.407780347251819</c:v>
                </c:pt>
                <c:pt idx="1114">
                  <c:v>11.138654126945013</c:v>
                </c:pt>
                <c:pt idx="1115">
                  <c:v>27.123603062863634</c:v>
                </c:pt>
                <c:pt idx="1116">
                  <c:v>27.363968309109787</c:v>
                </c:pt>
                <c:pt idx="1117">
                  <c:v>18.126245631891479</c:v>
                </c:pt>
                <c:pt idx="1118">
                  <c:v>19.054082165457274</c:v>
                </c:pt>
                <c:pt idx="1119">
                  <c:v>6.7358326487384819</c:v>
                </c:pt>
                <c:pt idx="1120">
                  <c:v>6.9551940693955538</c:v>
                </c:pt>
                <c:pt idx="1121">
                  <c:v>14.069967162910546</c:v>
                </c:pt>
                <c:pt idx="1122">
                  <c:v>12.576883194817146</c:v>
                </c:pt>
                <c:pt idx="1123">
                  <c:v>20.457279696252094</c:v>
                </c:pt>
                <c:pt idx="1124">
                  <c:v>17.26854339704812</c:v>
                </c:pt>
                <c:pt idx="1125">
                  <c:v>14.514959780282366</c:v>
                </c:pt>
                <c:pt idx="1126">
                  <c:v>9.3299787126439711</c:v>
                </c:pt>
                <c:pt idx="1127">
                  <c:v>27.776425040613837</c:v>
                </c:pt>
                <c:pt idx="1128">
                  <c:v>19.455450629030825</c:v>
                </c:pt>
                <c:pt idx="1129">
                  <c:v>14.545134463051845</c:v>
                </c:pt>
                <c:pt idx="1130">
                  <c:v>19.943043182191634</c:v>
                </c:pt>
                <c:pt idx="1131">
                  <c:v>19.114020329211247</c:v>
                </c:pt>
                <c:pt idx="1132">
                  <c:v>21.936217039870542</c:v>
                </c:pt>
                <c:pt idx="1133">
                  <c:v>18.646601259141391</c:v>
                </c:pt>
                <c:pt idx="1134">
                  <c:v>16.804332048110638</c:v>
                </c:pt>
                <c:pt idx="1135">
                  <c:v>16.275155940176766</c:v>
                </c:pt>
                <c:pt idx="1136">
                  <c:v>16.388746747975812</c:v>
                </c:pt>
                <c:pt idx="1137">
                  <c:v>17.863052884012063</c:v>
                </c:pt>
                <c:pt idx="1138">
                  <c:v>15.246848177600825</c:v>
                </c:pt>
                <c:pt idx="1139">
                  <c:v>9.8665781213814636</c:v>
                </c:pt>
                <c:pt idx="1140">
                  <c:v>7.1831622852258743</c:v>
                </c:pt>
                <c:pt idx="1141">
                  <c:v>11.054811487765924</c:v>
                </c:pt>
                <c:pt idx="1142">
                  <c:v>15.259708290635722</c:v>
                </c:pt>
                <c:pt idx="1143">
                  <c:v>14.528145463845476</c:v>
                </c:pt>
                <c:pt idx="1144">
                  <c:v>17.990823942670321</c:v>
                </c:pt>
                <c:pt idx="1145">
                  <c:v>15.827325082513067</c:v>
                </c:pt>
                <c:pt idx="1146">
                  <c:v>19.292487878159115</c:v>
                </c:pt>
                <c:pt idx="1147">
                  <c:v>23.377111415686937</c:v>
                </c:pt>
                <c:pt idx="1148">
                  <c:v>12.856428591334412</c:v>
                </c:pt>
                <c:pt idx="1149">
                  <c:v>16.453803614774721</c:v>
                </c:pt>
                <c:pt idx="1150">
                  <c:v>24.366325502948261</c:v>
                </c:pt>
                <c:pt idx="1151">
                  <c:v>21.103101859756713</c:v>
                </c:pt>
                <c:pt idx="1152">
                  <c:v>19.484101060330794</c:v>
                </c:pt>
                <c:pt idx="1153">
                  <c:v>14.757839660087512</c:v>
                </c:pt>
                <c:pt idx="1154">
                  <c:v>15.826137118972927</c:v>
                </c:pt>
                <c:pt idx="1155">
                  <c:v>16.541831504134251</c:v>
                </c:pt>
                <c:pt idx="1156">
                  <c:v>32.749857207837294</c:v>
                </c:pt>
                <c:pt idx="1157">
                  <c:v>22.417793841277977</c:v>
                </c:pt>
                <c:pt idx="1158">
                  <c:v>26.223888798710458</c:v>
                </c:pt>
                <c:pt idx="1159">
                  <c:v>19.750801033782693</c:v>
                </c:pt>
                <c:pt idx="1160">
                  <c:v>20.082232065821117</c:v>
                </c:pt>
                <c:pt idx="1161">
                  <c:v>14.317466303705661</c:v>
                </c:pt>
                <c:pt idx="1162">
                  <c:v>12.30004401856004</c:v>
                </c:pt>
                <c:pt idx="1163">
                  <c:v>7.8307864195256371</c:v>
                </c:pt>
                <c:pt idx="1164">
                  <c:v>-0.31136789415264765</c:v>
                </c:pt>
                <c:pt idx="1165">
                  <c:v>4.5313970674814241</c:v>
                </c:pt>
                <c:pt idx="1166">
                  <c:v>2.7487064467277444</c:v>
                </c:pt>
                <c:pt idx="1167">
                  <c:v>2.7491974780552431</c:v>
                </c:pt>
                <c:pt idx="1168">
                  <c:v>4.6209685717228721</c:v>
                </c:pt>
                <c:pt idx="1169">
                  <c:v>3.0349289248062017</c:v>
                </c:pt>
                <c:pt idx="1170">
                  <c:v>1.1883502079347741</c:v>
                </c:pt>
                <c:pt idx="1171">
                  <c:v>3.1938966676747782E-2</c:v>
                </c:pt>
                <c:pt idx="1172">
                  <c:v>3.2707455273604191</c:v>
                </c:pt>
                <c:pt idx="1173">
                  <c:v>0.82902251289493911</c:v>
                </c:pt>
                <c:pt idx="1174">
                  <c:v>0.71980904353308173</c:v>
                </c:pt>
                <c:pt idx="1175">
                  <c:v>-0.17382169842983242</c:v>
                </c:pt>
                <c:pt idx="1176">
                  <c:v>0.17775693037582752</c:v>
                </c:pt>
                <c:pt idx="1177">
                  <c:v>0.62557432573687732</c:v>
                </c:pt>
                <c:pt idx="1178">
                  <c:v>-0.56671471047193833</c:v>
                </c:pt>
                <c:pt idx="1179">
                  <c:v>-1.7664426812834311</c:v>
                </c:pt>
                <c:pt idx="1180">
                  <c:v>-2.2290097876255244</c:v>
                </c:pt>
                <c:pt idx="1181">
                  <c:v>-1.0830164924066299</c:v>
                </c:pt>
                <c:pt idx="1182">
                  <c:v>0.15475469896946148</c:v>
                </c:pt>
                <c:pt idx="1183">
                  <c:v>-1.4855309452114884</c:v>
                </c:pt>
                <c:pt idx="1184">
                  <c:v>-1.2393528019120303</c:v>
                </c:pt>
                <c:pt idx="1185">
                  <c:v>-1.8295047951072396</c:v>
                </c:pt>
                <c:pt idx="1186">
                  <c:v>-1.4333052143430614</c:v>
                </c:pt>
                <c:pt idx="1187">
                  <c:v>-1.6395618626175779</c:v>
                </c:pt>
                <c:pt idx="1188">
                  <c:v>-2.1718718974874651</c:v>
                </c:pt>
                <c:pt idx="1189">
                  <c:v>-2.4027961529620612</c:v>
                </c:pt>
                <c:pt idx="1190">
                  <c:v>-2.1764913922540652</c:v>
                </c:pt>
                <c:pt idx="1191">
                  <c:v>-2.1071867094977881</c:v>
                </c:pt>
                <c:pt idx="1192">
                  <c:v>-2.1025366572872572</c:v>
                </c:pt>
                <c:pt idx="1193">
                  <c:v>-2.2667031243531754</c:v>
                </c:pt>
                <c:pt idx="1194">
                  <c:v>-2.5061400499672759</c:v>
                </c:pt>
                <c:pt idx="1195">
                  <c:v>-2.7284793607103675</c:v>
                </c:pt>
                <c:pt idx="1196">
                  <c:v>-3.0243566476108708</c:v>
                </c:pt>
                <c:pt idx="1197">
                  <c:v>-2.7419033796137526</c:v>
                </c:pt>
                <c:pt idx="1198">
                  <c:v>-3.0110813485108689</c:v>
                </c:pt>
                <c:pt idx="1199">
                  <c:v>-3.2489525344052916</c:v>
                </c:pt>
                <c:pt idx="1200">
                  <c:v>-3.3382641143647085</c:v>
                </c:pt>
                <c:pt idx="1201">
                  <c:v>-3.3250379447685496</c:v>
                </c:pt>
                <c:pt idx="1202">
                  <c:v>-3.3082212772627351</c:v>
                </c:pt>
                <c:pt idx="1203">
                  <c:v>-3.2942086012162086</c:v>
                </c:pt>
                <c:pt idx="1204">
                  <c:v>-3.2697460067051098</c:v>
                </c:pt>
                <c:pt idx="1205">
                  <c:v>-3.2841114961867035</c:v>
                </c:pt>
                <c:pt idx="1206">
                  <c:v>-3.3453080940244684</c:v>
                </c:pt>
                <c:pt idx="1207">
                  <c:v>-3.4365270025728867</c:v>
                </c:pt>
                <c:pt idx="1208">
                  <c:v>-3.4395376650503184</c:v>
                </c:pt>
                <c:pt idx="1209">
                  <c:v>-3.3930811113523252</c:v>
                </c:pt>
                <c:pt idx="1210">
                  <c:v>-3.4239273575619622</c:v>
                </c:pt>
                <c:pt idx="1211">
                  <c:v>-3.460049964428924</c:v>
                </c:pt>
                <c:pt idx="1212">
                  <c:v>-3.4738132752736295</c:v>
                </c:pt>
                <c:pt idx="1213">
                  <c:v>-3.4922700742433976</c:v>
                </c:pt>
                <c:pt idx="1214">
                  <c:v>-3.5048566907192269</c:v>
                </c:pt>
                <c:pt idx="1215">
                  <c:v>-3.4893695710930261</c:v>
                </c:pt>
                <c:pt idx="1216">
                  <c:v>-3.1774335388657704</c:v>
                </c:pt>
                <c:pt idx="1217">
                  <c:v>-1.6317049457943211</c:v>
                </c:pt>
                <c:pt idx="1218">
                  <c:v>-0.95560927979210231</c:v>
                </c:pt>
                <c:pt idx="1219">
                  <c:v>-2.1443413151110091</c:v>
                </c:pt>
                <c:pt idx="1220">
                  <c:v>-1.7601522396775593</c:v>
                </c:pt>
                <c:pt idx="1221">
                  <c:v>4.470269081345335</c:v>
                </c:pt>
                <c:pt idx="1222">
                  <c:v>7.1576161728194148</c:v>
                </c:pt>
                <c:pt idx="1223">
                  <c:v>4.7756305537278054</c:v>
                </c:pt>
                <c:pt idx="1224">
                  <c:v>12.381108313207267</c:v>
                </c:pt>
                <c:pt idx="1225">
                  <c:v>19.08865417497676</c:v>
                </c:pt>
                <c:pt idx="1226">
                  <c:v>23.293792301367677</c:v>
                </c:pt>
                <c:pt idx="1227">
                  <c:v>24.169070680478743</c:v>
                </c:pt>
                <c:pt idx="1228">
                  <c:v>26.287318775715818</c:v>
                </c:pt>
                <c:pt idx="1229">
                  <c:v>27.630515057784642</c:v>
                </c:pt>
                <c:pt idx="1230">
                  <c:v>23.71943096009883</c:v>
                </c:pt>
                <c:pt idx="1231">
                  <c:v>19.605088711011188</c:v>
                </c:pt>
                <c:pt idx="1232">
                  <c:v>7.0890004332844647</c:v>
                </c:pt>
                <c:pt idx="1233">
                  <c:v>21.393684762427768</c:v>
                </c:pt>
                <c:pt idx="1234">
                  <c:v>21.635997639526572</c:v>
                </c:pt>
                <c:pt idx="1235">
                  <c:v>4.8136384802792032</c:v>
                </c:pt>
                <c:pt idx="1236">
                  <c:v>-2.0181881556591286E-2</c:v>
                </c:pt>
                <c:pt idx="1237">
                  <c:v>19.680769896881799</c:v>
                </c:pt>
                <c:pt idx="1238">
                  <c:v>7.2981906245127126</c:v>
                </c:pt>
                <c:pt idx="1239">
                  <c:v>4.5894919453087883</c:v>
                </c:pt>
                <c:pt idx="1240">
                  <c:v>22.780549992104817</c:v>
                </c:pt>
                <c:pt idx="1241">
                  <c:v>42.478026099540621</c:v>
                </c:pt>
                <c:pt idx="1242">
                  <c:v>27.737741554737205</c:v>
                </c:pt>
                <c:pt idx="1243">
                  <c:v>37.513150865940482</c:v>
                </c:pt>
                <c:pt idx="1244">
                  <c:v>32.999694806573721</c:v>
                </c:pt>
                <c:pt idx="1245">
                  <c:v>28.120583634574338</c:v>
                </c:pt>
                <c:pt idx="1246">
                  <c:v>31.905934912159662</c:v>
                </c:pt>
                <c:pt idx="1247">
                  <c:v>35.165784596291026</c:v>
                </c:pt>
                <c:pt idx="1248">
                  <c:v>41.647576706762855</c:v>
                </c:pt>
                <c:pt idx="1249">
                  <c:v>23.665960697043829</c:v>
                </c:pt>
                <c:pt idx="1250">
                  <c:v>26.226275651404862</c:v>
                </c:pt>
                <c:pt idx="1251">
                  <c:v>22.106576406045477</c:v>
                </c:pt>
                <c:pt idx="1252">
                  <c:v>39.102639215854509</c:v>
                </c:pt>
                <c:pt idx="1253">
                  <c:v>35.331446038651883</c:v>
                </c:pt>
                <c:pt idx="1254">
                  <c:v>42.153241616531176</c:v>
                </c:pt>
                <c:pt idx="1255">
                  <c:v>32.814465998094192</c:v>
                </c:pt>
                <c:pt idx="1256">
                  <c:v>42.552778393654947</c:v>
                </c:pt>
                <c:pt idx="1257">
                  <c:v>34.52961792430267</c:v>
                </c:pt>
                <c:pt idx="1258">
                  <c:v>42.652327180917702</c:v>
                </c:pt>
                <c:pt idx="1259">
                  <c:v>28.120651688181098</c:v>
                </c:pt>
                <c:pt idx="1260">
                  <c:v>16.957612609321338</c:v>
                </c:pt>
                <c:pt idx="1261">
                  <c:v>40.219091214819805</c:v>
                </c:pt>
                <c:pt idx="1262">
                  <c:v>42.270926219529656</c:v>
                </c:pt>
                <c:pt idx="1263">
                  <c:v>24.188243679576928</c:v>
                </c:pt>
                <c:pt idx="1264">
                  <c:v>17.348960589482022</c:v>
                </c:pt>
                <c:pt idx="1265">
                  <c:v>33.514918833412935</c:v>
                </c:pt>
                <c:pt idx="1266">
                  <c:v>50.759122155062833</c:v>
                </c:pt>
                <c:pt idx="1267">
                  <c:v>60.062983306108151</c:v>
                </c:pt>
                <c:pt idx="1268">
                  <c:v>49.833636709998039</c:v>
                </c:pt>
                <c:pt idx="1269">
                  <c:v>35.737537264084182</c:v>
                </c:pt>
                <c:pt idx="1270">
                  <c:v>48.52501684176994</c:v>
                </c:pt>
                <c:pt idx="1271">
                  <c:v>44.540815968490158</c:v>
                </c:pt>
                <c:pt idx="1272">
                  <c:v>45.555518837882168</c:v>
                </c:pt>
                <c:pt idx="1273">
                  <c:v>41.806168681961054</c:v>
                </c:pt>
                <c:pt idx="1274">
                  <c:v>36.53653300596109</c:v>
                </c:pt>
                <c:pt idx="1275">
                  <c:v>48.70882067664877</c:v>
                </c:pt>
                <c:pt idx="1276">
                  <c:v>48.381956178667615</c:v>
                </c:pt>
                <c:pt idx="1277">
                  <c:v>48.653273616699011</c:v>
                </c:pt>
                <c:pt idx="1278">
                  <c:v>33.827255258758626</c:v>
                </c:pt>
                <c:pt idx="1279">
                  <c:v>34.595368269014003</c:v>
                </c:pt>
                <c:pt idx="1280">
                  <c:v>32.928447060653653</c:v>
                </c:pt>
                <c:pt idx="1281">
                  <c:v>24.300489025479976</c:v>
                </c:pt>
                <c:pt idx="1282">
                  <c:v>37.239536376081574</c:v>
                </c:pt>
                <c:pt idx="1283">
                  <c:v>43.816893846084781</c:v>
                </c:pt>
                <c:pt idx="1284">
                  <c:v>46.65186576530629</c:v>
                </c:pt>
                <c:pt idx="1285">
                  <c:v>38.779994371509432</c:v>
                </c:pt>
                <c:pt idx="1286">
                  <c:v>49.424506732622561</c:v>
                </c:pt>
                <c:pt idx="1287">
                  <c:v>47.607445228663238</c:v>
                </c:pt>
                <c:pt idx="1288">
                  <c:v>46.364974472454492</c:v>
                </c:pt>
                <c:pt idx="1289">
                  <c:v>45.772246167500683</c:v>
                </c:pt>
                <c:pt idx="1290">
                  <c:v>51.14261784991092</c:v>
                </c:pt>
                <c:pt idx="1291">
                  <c:v>47.839799643552517</c:v>
                </c:pt>
                <c:pt idx="1292">
                  <c:v>50.937149646604539</c:v>
                </c:pt>
                <c:pt idx="1293">
                  <c:v>47.153706976790943</c:v>
                </c:pt>
                <c:pt idx="1294">
                  <c:v>40.889314899020846</c:v>
                </c:pt>
                <c:pt idx="1295">
                  <c:v>34.046239852714358</c:v>
                </c:pt>
                <c:pt idx="1296">
                  <c:v>34.439399389399043</c:v>
                </c:pt>
                <c:pt idx="1297">
                  <c:v>43.227882947046496</c:v>
                </c:pt>
                <c:pt idx="1298">
                  <c:v>33.035875306604034</c:v>
                </c:pt>
                <c:pt idx="1299">
                  <c:v>24.465907941422628</c:v>
                </c:pt>
                <c:pt idx="1300">
                  <c:v>49.095050403339926</c:v>
                </c:pt>
                <c:pt idx="1301">
                  <c:v>53.768870582191163</c:v>
                </c:pt>
                <c:pt idx="1302">
                  <c:v>53.857187964103815</c:v>
                </c:pt>
                <c:pt idx="1303">
                  <c:v>39.803637243120193</c:v>
                </c:pt>
                <c:pt idx="1304">
                  <c:v>44.817867197472907</c:v>
                </c:pt>
                <c:pt idx="1305">
                  <c:v>51.084833811074269</c:v>
                </c:pt>
                <c:pt idx="1306">
                  <c:v>45.147478271571273</c:v>
                </c:pt>
                <c:pt idx="1307">
                  <c:v>44.487502923951993</c:v>
                </c:pt>
                <c:pt idx="1308">
                  <c:v>37.387524254732021</c:v>
                </c:pt>
                <c:pt idx="1309">
                  <c:v>32.687404800001204</c:v>
                </c:pt>
                <c:pt idx="1310">
                  <c:v>35.349262947587036</c:v>
                </c:pt>
                <c:pt idx="1311">
                  <c:v>31.015428156440127</c:v>
                </c:pt>
                <c:pt idx="1312">
                  <c:v>33.94975414459941</c:v>
                </c:pt>
                <c:pt idx="1313">
                  <c:v>33.286279956003938</c:v>
                </c:pt>
                <c:pt idx="1314">
                  <c:v>36.518316429271103</c:v>
                </c:pt>
                <c:pt idx="1315">
                  <c:v>45.318828917778553</c:v>
                </c:pt>
                <c:pt idx="1316">
                  <c:v>44.165195452257109</c:v>
                </c:pt>
                <c:pt idx="1317">
                  <c:v>45.12641148657697</c:v>
                </c:pt>
                <c:pt idx="1318">
                  <c:v>44.906325004538239</c:v>
                </c:pt>
                <c:pt idx="1319">
                  <c:v>48.450631772028316</c:v>
                </c:pt>
                <c:pt idx="1320">
                  <c:v>41.78509354088159</c:v>
                </c:pt>
                <c:pt idx="1321">
                  <c:v>38.996999855414614</c:v>
                </c:pt>
                <c:pt idx="1322">
                  <c:v>27.626134054385922</c:v>
                </c:pt>
                <c:pt idx="1323">
                  <c:v>31.584154344358339</c:v>
                </c:pt>
                <c:pt idx="1324">
                  <c:v>33.90494709434747</c:v>
                </c:pt>
                <c:pt idx="1325">
                  <c:v>28.139358812913606</c:v>
                </c:pt>
                <c:pt idx="1326">
                  <c:v>27.254635841864459</c:v>
                </c:pt>
                <c:pt idx="1327">
                  <c:v>31.778536997476269</c:v>
                </c:pt>
                <c:pt idx="1328">
                  <c:v>48.217794812563916</c:v>
                </c:pt>
                <c:pt idx="1329">
                  <c:v>41.709236363792165</c:v>
                </c:pt>
                <c:pt idx="1330">
                  <c:v>41.446867159992628</c:v>
                </c:pt>
                <c:pt idx="1331">
                  <c:v>37.745819573389014</c:v>
                </c:pt>
                <c:pt idx="1332">
                  <c:v>45.32585974586231</c:v>
                </c:pt>
                <c:pt idx="1333">
                  <c:v>51.319232863713381</c:v>
                </c:pt>
                <c:pt idx="1334">
                  <c:v>39.364674051224981</c:v>
                </c:pt>
                <c:pt idx="1335">
                  <c:v>46.534480380682638</c:v>
                </c:pt>
                <c:pt idx="1336">
                  <c:v>36.20309326496389</c:v>
                </c:pt>
                <c:pt idx="1337">
                  <c:v>29.065189598283059</c:v>
                </c:pt>
                <c:pt idx="1338">
                  <c:v>33.29156719138593</c:v>
                </c:pt>
                <c:pt idx="1339">
                  <c:v>39.635971962298889</c:v>
                </c:pt>
                <c:pt idx="1340">
                  <c:v>36.801667329383328</c:v>
                </c:pt>
                <c:pt idx="1341">
                  <c:v>31.153714030076497</c:v>
                </c:pt>
                <c:pt idx="1342">
                  <c:v>24.842408790339377</c:v>
                </c:pt>
                <c:pt idx="1343">
                  <c:v>20.655089578243945</c:v>
                </c:pt>
                <c:pt idx="1344">
                  <c:v>32.057712476129716</c:v>
                </c:pt>
                <c:pt idx="1345">
                  <c:v>36.640922786183175</c:v>
                </c:pt>
                <c:pt idx="1346">
                  <c:v>40.265532784563632</c:v>
                </c:pt>
                <c:pt idx="1347">
                  <c:v>47.606133877986089</c:v>
                </c:pt>
                <c:pt idx="1348">
                  <c:v>26.664799807701055</c:v>
                </c:pt>
                <c:pt idx="1349">
                  <c:v>22.55106716355607</c:v>
                </c:pt>
                <c:pt idx="1350">
                  <c:v>18.256280181577424</c:v>
                </c:pt>
                <c:pt idx="1351">
                  <c:v>21.377914771675798</c:v>
                </c:pt>
                <c:pt idx="1352">
                  <c:v>35.643287700837867</c:v>
                </c:pt>
                <c:pt idx="1353">
                  <c:v>44.715187759290068</c:v>
                </c:pt>
                <c:pt idx="1354">
                  <c:v>42.399613038954087</c:v>
                </c:pt>
                <c:pt idx="1355">
                  <c:v>38.670448562677876</c:v>
                </c:pt>
                <c:pt idx="1356">
                  <c:v>33.921135162426538</c:v>
                </c:pt>
                <c:pt idx="1357">
                  <c:v>37.760431502736537</c:v>
                </c:pt>
                <c:pt idx="1358">
                  <c:v>33.89311749944541</c:v>
                </c:pt>
                <c:pt idx="1359">
                  <c:v>23.639828970569422</c:v>
                </c:pt>
                <c:pt idx="1360">
                  <c:v>20.229442796762122</c:v>
                </c:pt>
                <c:pt idx="1361">
                  <c:v>27.37794978992617</c:v>
                </c:pt>
                <c:pt idx="1362">
                  <c:v>52.307619820310578</c:v>
                </c:pt>
                <c:pt idx="1363">
                  <c:v>44.472899071055735</c:v>
                </c:pt>
                <c:pt idx="1364">
                  <c:v>43.093862297237862</c:v>
                </c:pt>
                <c:pt idx="1365">
                  <c:v>39.988195713960806</c:v>
                </c:pt>
                <c:pt idx="1366">
                  <c:v>39.406259648250717</c:v>
                </c:pt>
                <c:pt idx="1367">
                  <c:v>25.395896687547658</c:v>
                </c:pt>
                <c:pt idx="1368">
                  <c:v>20.273757888596478</c:v>
                </c:pt>
                <c:pt idx="1369">
                  <c:v>20.063789462567094</c:v>
                </c:pt>
                <c:pt idx="1370">
                  <c:v>26.483815352710273</c:v>
                </c:pt>
                <c:pt idx="1371">
                  <c:v>24.536096891142577</c:v>
                </c:pt>
                <c:pt idx="1372">
                  <c:v>22.298753460612687</c:v>
                </c:pt>
                <c:pt idx="1373">
                  <c:v>36.393801509229675</c:v>
                </c:pt>
                <c:pt idx="1374">
                  <c:v>48.083001346850793</c:v>
                </c:pt>
                <c:pt idx="1375">
                  <c:v>51.310198323657104</c:v>
                </c:pt>
                <c:pt idx="1376">
                  <c:v>46.38581369082879</c:v>
                </c:pt>
                <c:pt idx="1377">
                  <c:v>38.629195507637185</c:v>
                </c:pt>
                <c:pt idx="1378">
                  <c:v>33.957335312466974</c:v>
                </c:pt>
                <c:pt idx="1379">
                  <c:v>30.436553482863292</c:v>
                </c:pt>
                <c:pt idx="1380">
                  <c:v>30.526990660235509</c:v>
                </c:pt>
                <c:pt idx="1381">
                  <c:v>42.42214217178585</c:v>
                </c:pt>
                <c:pt idx="1382">
                  <c:v>53.054469103325232</c:v>
                </c:pt>
                <c:pt idx="1383">
                  <c:v>51.975039955016719</c:v>
                </c:pt>
                <c:pt idx="1384">
                  <c:v>41.775604200845592</c:v>
                </c:pt>
                <c:pt idx="1385">
                  <c:v>41.490573660847389</c:v>
                </c:pt>
                <c:pt idx="1386">
                  <c:v>21.003738618158398</c:v>
                </c:pt>
                <c:pt idx="1387">
                  <c:v>30.068150253875846</c:v>
                </c:pt>
                <c:pt idx="1388">
                  <c:v>39.585650174213448</c:v>
                </c:pt>
                <c:pt idx="1389">
                  <c:v>35.253622953946007</c:v>
                </c:pt>
                <c:pt idx="1390">
                  <c:v>44.294002279113244</c:v>
                </c:pt>
                <c:pt idx="1391">
                  <c:v>34.721080106846202</c:v>
                </c:pt>
                <c:pt idx="1392">
                  <c:v>25.665294313634647</c:v>
                </c:pt>
                <c:pt idx="1393">
                  <c:v>24.618037839784957</c:v>
                </c:pt>
                <c:pt idx="1394">
                  <c:v>51.08576492555548</c:v>
                </c:pt>
                <c:pt idx="1395">
                  <c:v>39.032167697865397</c:v>
                </c:pt>
                <c:pt idx="1396">
                  <c:v>45.956734921342289</c:v>
                </c:pt>
                <c:pt idx="1397">
                  <c:v>55.304045016379177</c:v>
                </c:pt>
                <c:pt idx="1398">
                  <c:v>49.308338445086363</c:v>
                </c:pt>
                <c:pt idx="1399">
                  <c:v>30.991944360855317</c:v>
                </c:pt>
                <c:pt idx="1400">
                  <c:v>35.724067721634093</c:v>
                </c:pt>
                <c:pt idx="1401">
                  <c:v>27.279241551447974</c:v>
                </c:pt>
                <c:pt idx="1402">
                  <c:v>21.514185968244171</c:v>
                </c:pt>
                <c:pt idx="1403">
                  <c:v>11.072247873746232</c:v>
                </c:pt>
                <c:pt idx="1404">
                  <c:v>17.806830120830863</c:v>
                </c:pt>
                <c:pt idx="1405">
                  <c:v>16.853931074463834</c:v>
                </c:pt>
                <c:pt idx="1406">
                  <c:v>12.539144753432963</c:v>
                </c:pt>
                <c:pt idx="1407">
                  <c:v>17.308684358211391</c:v>
                </c:pt>
                <c:pt idx="1408">
                  <c:v>13.560313923751909</c:v>
                </c:pt>
                <c:pt idx="1409">
                  <c:v>8.9372267608293647</c:v>
                </c:pt>
                <c:pt idx="1410">
                  <c:v>4.4827272804895397</c:v>
                </c:pt>
                <c:pt idx="1411">
                  <c:v>6.0912082158472769</c:v>
                </c:pt>
                <c:pt idx="1412">
                  <c:v>6.5962777178398602</c:v>
                </c:pt>
                <c:pt idx="1413">
                  <c:v>2.9346654871172717</c:v>
                </c:pt>
                <c:pt idx="1414">
                  <c:v>1.4678206855788134</c:v>
                </c:pt>
                <c:pt idx="1415">
                  <c:v>2.473268266020201</c:v>
                </c:pt>
                <c:pt idx="1416">
                  <c:v>1.1203344467675236</c:v>
                </c:pt>
                <c:pt idx="1417">
                  <c:v>0.64030113274071709</c:v>
                </c:pt>
                <c:pt idx="1418">
                  <c:v>-8.9899947952676307E-2</c:v>
                </c:pt>
                <c:pt idx="1419">
                  <c:v>-0.92165480619095241</c:v>
                </c:pt>
                <c:pt idx="1420">
                  <c:v>-0.94638201915540066</c:v>
                </c:pt>
                <c:pt idx="1421">
                  <c:v>-1.8747563711823512</c:v>
                </c:pt>
                <c:pt idx="1422">
                  <c:v>-1.9214785255550204</c:v>
                </c:pt>
                <c:pt idx="1423">
                  <c:v>-2.1292327288047197</c:v>
                </c:pt>
                <c:pt idx="1424">
                  <c:v>-2.7723476398499036</c:v>
                </c:pt>
                <c:pt idx="1425">
                  <c:v>-2.9504188610354198</c:v>
                </c:pt>
                <c:pt idx="1426">
                  <c:v>-2.8354908429793602</c:v>
                </c:pt>
                <c:pt idx="1427">
                  <c:v>-2.5487827639914418</c:v>
                </c:pt>
                <c:pt idx="1428">
                  <c:v>-3.0327307062412601</c:v>
                </c:pt>
                <c:pt idx="1429">
                  <c:v>-2.9787759631982214</c:v>
                </c:pt>
                <c:pt idx="1430">
                  <c:v>-3.009057946382776</c:v>
                </c:pt>
                <c:pt idx="1431">
                  <c:v>-2.9809554657486803</c:v>
                </c:pt>
                <c:pt idx="1432">
                  <c:v>-2.9104686079280517</c:v>
                </c:pt>
                <c:pt idx="1433">
                  <c:v>-3.0311487902634493</c:v>
                </c:pt>
                <c:pt idx="1434">
                  <c:v>-3.0115605883576979</c:v>
                </c:pt>
                <c:pt idx="1435">
                  <c:v>-3.1204089510672883</c:v>
                </c:pt>
                <c:pt idx="1436">
                  <c:v>-3.1902406292033447</c:v>
                </c:pt>
                <c:pt idx="1437">
                  <c:v>-3.4287152898092366</c:v>
                </c:pt>
                <c:pt idx="1438">
                  <c:v>-3.4875925514101347</c:v>
                </c:pt>
                <c:pt idx="1439">
                  <c:v>-3.5258243898999453</c:v>
                </c:pt>
                <c:pt idx="1440">
                  <c:v>-3.5404218874543814</c:v>
                </c:pt>
                <c:pt idx="1441">
                  <c:v>-3.5883613675889769</c:v>
                </c:pt>
                <c:pt idx="1442">
                  <c:v>-3.6404130894313935</c:v>
                </c:pt>
                <c:pt idx="1443">
                  <c:v>-3.6254731564703491</c:v>
                </c:pt>
                <c:pt idx="1444">
                  <c:v>-3.6901071883083114</c:v>
                </c:pt>
                <c:pt idx="1445">
                  <c:v>-3.7381867314483008</c:v>
                </c:pt>
                <c:pt idx="1446">
                  <c:v>-3.7676368679066652</c:v>
                </c:pt>
                <c:pt idx="1447">
                  <c:v>-3.8262984788095311</c:v>
                </c:pt>
                <c:pt idx="1448">
                  <c:v>-3.8756378076646225</c:v>
                </c:pt>
                <c:pt idx="1449">
                  <c:v>-3.8765209013206015</c:v>
                </c:pt>
                <c:pt idx="1450">
                  <c:v>-3.9000512585462443</c:v>
                </c:pt>
                <c:pt idx="1451">
                  <c:v>-3.9195919009435309</c:v>
                </c:pt>
                <c:pt idx="1452">
                  <c:v>-3.9665452645771815</c:v>
                </c:pt>
                <c:pt idx="1453">
                  <c:v>-3.9511359437399918</c:v>
                </c:pt>
                <c:pt idx="1454">
                  <c:v>-3.9694271230158229</c:v>
                </c:pt>
                <c:pt idx="1455">
                  <c:v>-3.949178394344921</c:v>
                </c:pt>
                <c:pt idx="1456">
                  <c:v>-3.4372106470727637</c:v>
                </c:pt>
                <c:pt idx="1457">
                  <c:v>-2.8161775791818444</c:v>
                </c:pt>
                <c:pt idx="1458">
                  <c:v>-1.2163164145913896</c:v>
                </c:pt>
                <c:pt idx="1459">
                  <c:v>0.967928459008216</c:v>
                </c:pt>
                <c:pt idx="1460">
                  <c:v>11.181790016850069</c:v>
                </c:pt>
                <c:pt idx="1461">
                  <c:v>18.998910074918218</c:v>
                </c:pt>
                <c:pt idx="1462">
                  <c:v>16.192376176217159</c:v>
                </c:pt>
                <c:pt idx="1463">
                  <c:v>25.565375203058373</c:v>
                </c:pt>
                <c:pt idx="1464">
                  <c:v>19.831380546537414</c:v>
                </c:pt>
                <c:pt idx="1465">
                  <c:v>28.78943803490942</c:v>
                </c:pt>
                <c:pt idx="1466">
                  <c:v>40.253190614751389</c:v>
                </c:pt>
                <c:pt idx="1467">
                  <c:v>38.011244573815532</c:v>
                </c:pt>
                <c:pt idx="1468">
                  <c:v>31.534679490568841</c:v>
                </c:pt>
                <c:pt idx="1469">
                  <c:v>31.805444682846151</c:v>
                </c:pt>
                <c:pt idx="1470">
                  <c:v>15.556882822573282</c:v>
                </c:pt>
                <c:pt idx="1471">
                  <c:v>18.590541646661819</c:v>
                </c:pt>
                <c:pt idx="1472">
                  <c:v>6.4204051017070274</c:v>
                </c:pt>
                <c:pt idx="1473">
                  <c:v>17.153231174694927</c:v>
                </c:pt>
                <c:pt idx="1474">
                  <c:v>32.668818147496971</c:v>
                </c:pt>
                <c:pt idx="1475">
                  <c:v>33.969716250330549</c:v>
                </c:pt>
                <c:pt idx="1476">
                  <c:v>20.82497638361691</c:v>
                </c:pt>
                <c:pt idx="1477">
                  <c:v>39.588434019358566</c:v>
                </c:pt>
                <c:pt idx="1478">
                  <c:v>30.182588405382827</c:v>
                </c:pt>
                <c:pt idx="1479">
                  <c:v>25.949963486061868</c:v>
                </c:pt>
                <c:pt idx="1480">
                  <c:v>26.848674984954602</c:v>
                </c:pt>
                <c:pt idx="1481">
                  <c:v>25.572308271238153</c:v>
                </c:pt>
                <c:pt idx="1482">
                  <c:v>38.198466827153922</c:v>
                </c:pt>
                <c:pt idx="1483">
                  <c:v>37.102588608711649</c:v>
                </c:pt>
                <c:pt idx="1484">
                  <c:v>52.753861985877279</c:v>
                </c:pt>
                <c:pt idx="1485">
                  <c:v>60.623449874185035</c:v>
                </c:pt>
                <c:pt idx="1486">
                  <c:v>40.25313955785775</c:v>
                </c:pt>
                <c:pt idx="1487">
                  <c:v>40.078739029487728</c:v>
                </c:pt>
                <c:pt idx="1488">
                  <c:v>36.090303580389481</c:v>
                </c:pt>
                <c:pt idx="1489">
                  <c:v>51.187155045987922</c:v>
                </c:pt>
                <c:pt idx="1490">
                  <c:v>44.375189905168789</c:v>
                </c:pt>
                <c:pt idx="1491">
                  <c:v>54.460280474717258</c:v>
                </c:pt>
                <c:pt idx="1492">
                  <c:v>51.44508285523699</c:v>
                </c:pt>
                <c:pt idx="1493">
                  <c:v>65.393168588526351</c:v>
                </c:pt>
                <c:pt idx="1494">
                  <c:v>60.072038802698927</c:v>
                </c:pt>
                <c:pt idx="1495">
                  <c:v>49.751293522676256</c:v>
                </c:pt>
                <c:pt idx="1496">
                  <c:v>38.853745502617599</c:v>
                </c:pt>
                <c:pt idx="1497">
                  <c:v>38.750046411542606</c:v>
                </c:pt>
                <c:pt idx="1498">
                  <c:v>43.730571318823372</c:v>
                </c:pt>
                <c:pt idx="1499">
                  <c:v>63.596000067327083</c:v>
                </c:pt>
                <c:pt idx="1500">
                  <c:v>62.512334338828133</c:v>
                </c:pt>
                <c:pt idx="1501">
                  <c:v>72.24411554769712</c:v>
                </c:pt>
                <c:pt idx="1502">
                  <c:v>69.623948679475006</c:v>
                </c:pt>
                <c:pt idx="1503">
                  <c:v>64.700188740626331</c:v>
                </c:pt>
                <c:pt idx="1504">
                  <c:v>56.179864653907472</c:v>
                </c:pt>
                <c:pt idx="1505">
                  <c:v>49.553329379923106</c:v>
                </c:pt>
                <c:pt idx="1506">
                  <c:v>44.941584610578069</c:v>
                </c:pt>
                <c:pt idx="1507">
                  <c:v>50.848691733429909</c:v>
                </c:pt>
                <c:pt idx="1508">
                  <c:v>44.120651688176025</c:v>
                </c:pt>
                <c:pt idx="1509">
                  <c:v>42.002847364606133</c:v>
                </c:pt>
                <c:pt idx="1510">
                  <c:v>47.774497953212368</c:v>
                </c:pt>
                <c:pt idx="1511">
                  <c:v>39.081542013660417</c:v>
                </c:pt>
                <c:pt idx="1512">
                  <c:v>44.573188948350015</c:v>
                </c:pt>
                <c:pt idx="1513">
                  <c:v>49.35238292834353</c:v>
                </c:pt>
                <c:pt idx="1514">
                  <c:v>59.208436294192509</c:v>
                </c:pt>
                <c:pt idx="1515">
                  <c:v>57.788364476153774</c:v>
                </c:pt>
                <c:pt idx="1516">
                  <c:v>44.97511917788605</c:v>
                </c:pt>
                <c:pt idx="1517">
                  <c:v>53.964412105878942</c:v>
                </c:pt>
                <c:pt idx="1518">
                  <c:v>59.673695272137181</c:v>
                </c:pt>
                <c:pt idx="1519">
                  <c:v>50.224262979307554</c:v>
                </c:pt>
                <c:pt idx="1520">
                  <c:v>52.248708116060463</c:v>
                </c:pt>
                <c:pt idx="1521">
                  <c:v>61.166449713183681</c:v>
                </c:pt>
                <c:pt idx="1522">
                  <c:v>65.116473188525291</c:v>
                </c:pt>
                <c:pt idx="1523">
                  <c:v>56.976990413145842</c:v>
                </c:pt>
                <c:pt idx="1524">
                  <c:v>46.368453689812171</c:v>
                </c:pt>
                <c:pt idx="1525">
                  <c:v>48.524310719218754</c:v>
                </c:pt>
                <c:pt idx="1526">
                  <c:v>56.446791147508314</c:v>
                </c:pt>
                <c:pt idx="1527">
                  <c:v>61.179161181765117</c:v>
                </c:pt>
                <c:pt idx="1528">
                  <c:v>60.189066864589201</c:v>
                </c:pt>
                <c:pt idx="1529">
                  <c:v>43.761210520361537</c:v>
                </c:pt>
                <c:pt idx="1530">
                  <c:v>45.790538856586394</c:v>
                </c:pt>
                <c:pt idx="1531">
                  <c:v>58.868903420958461</c:v>
                </c:pt>
                <c:pt idx="1532">
                  <c:v>59.499281612338883</c:v>
                </c:pt>
                <c:pt idx="1533">
                  <c:v>61.298950027520974</c:v>
                </c:pt>
                <c:pt idx="1534">
                  <c:v>40.856439754041659</c:v>
                </c:pt>
                <c:pt idx="1535">
                  <c:v>31.231821146575246</c:v>
                </c:pt>
                <c:pt idx="1536">
                  <c:v>39.899442642408445</c:v>
                </c:pt>
                <c:pt idx="1537">
                  <c:v>47.800230487678498</c:v>
                </c:pt>
                <c:pt idx="1538">
                  <c:v>40.353717739035069</c:v>
                </c:pt>
                <c:pt idx="1539">
                  <c:v>21.141883257471239</c:v>
                </c:pt>
                <c:pt idx="1540">
                  <c:v>35.084479078188266</c:v>
                </c:pt>
                <c:pt idx="1541">
                  <c:v>44.556600869213824</c:v>
                </c:pt>
                <c:pt idx="1542">
                  <c:v>67.946758608262357</c:v>
                </c:pt>
                <c:pt idx="1543">
                  <c:v>60.684934234768775</c:v>
                </c:pt>
                <c:pt idx="1544">
                  <c:v>57.120960449866111</c:v>
                </c:pt>
                <c:pt idx="1545">
                  <c:v>47.282278131758339</c:v>
                </c:pt>
                <c:pt idx="1546">
                  <c:v>44.349831900753031</c:v>
                </c:pt>
                <c:pt idx="1547">
                  <c:v>43.855168858475515</c:v>
                </c:pt>
                <c:pt idx="1548">
                  <c:v>44.273859055781351</c:v>
                </c:pt>
                <c:pt idx="1549">
                  <c:v>44.169616417376076</c:v>
                </c:pt>
                <c:pt idx="1550">
                  <c:v>33.251589868858169</c:v>
                </c:pt>
                <c:pt idx="1551">
                  <c:v>36.477012724248262</c:v>
                </c:pt>
                <c:pt idx="1552">
                  <c:v>37.977076082147676</c:v>
                </c:pt>
                <c:pt idx="1553">
                  <c:v>51.333676238065351</c:v>
                </c:pt>
                <c:pt idx="1554">
                  <c:v>48.741738505785015</c:v>
                </c:pt>
                <c:pt idx="1555">
                  <c:v>46.300417830839372</c:v>
                </c:pt>
                <c:pt idx="1556">
                  <c:v>62.543114240717365</c:v>
                </c:pt>
                <c:pt idx="1557">
                  <c:v>41.332233691297638</c:v>
                </c:pt>
                <c:pt idx="1558">
                  <c:v>51.736916522442989</c:v>
                </c:pt>
                <c:pt idx="1559">
                  <c:v>51.337687254378196</c:v>
                </c:pt>
                <c:pt idx="1560">
                  <c:v>65.818763095422696</c:v>
                </c:pt>
                <c:pt idx="1561">
                  <c:v>72.888539254340557</c:v>
                </c:pt>
                <c:pt idx="1562">
                  <c:v>65.870244266166964</c:v>
                </c:pt>
                <c:pt idx="1563">
                  <c:v>65.599598289723303</c:v>
                </c:pt>
                <c:pt idx="1564">
                  <c:v>50.170201808067496</c:v>
                </c:pt>
                <c:pt idx="1565">
                  <c:v>46.146026980076925</c:v>
                </c:pt>
                <c:pt idx="1566">
                  <c:v>60.05656097452956</c:v>
                </c:pt>
                <c:pt idx="1567">
                  <c:v>69.005481224825587</c:v>
                </c:pt>
                <c:pt idx="1568">
                  <c:v>66.455556932292183</c:v>
                </c:pt>
                <c:pt idx="1569">
                  <c:v>59.122867994294495</c:v>
                </c:pt>
                <c:pt idx="1570">
                  <c:v>45.650350674007136</c:v>
                </c:pt>
                <c:pt idx="1571">
                  <c:v>42.03688516029591</c:v>
                </c:pt>
                <c:pt idx="1572">
                  <c:v>40.246564748068749</c:v>
                </c:pt>
                <c:pt idx="1573">
                  <c:v>40.962744304122523</c:v>
                </c:pt>
                <c:pt idx="1574">
                  <c:v>47.560108186100727</c:v>
                </c:pt>
                <c:pt idx="1575">
                  <c:v>33.847915696437759</c:v>
                </c:pt>
                <c:pt idx="1576">
                  <c:v>61.32772773309263</c:v>
                </c:pt>
                <c:pt idx="1577">
                  <c:v>62.173765922678356</c:v>
                </c:pt>
                <c:pt idx="1578">
                  <c:v>59.663114886726532</c:v>
                </c:pt>
                <c:pt idx="1579">
                  <c:v>44.948803832612626</c:v>
                </c:pt>
                <c:pt idx="1580">
                  <c:v>42.771955819852195</c:v>
                </c:pt>
                <c:pt idx="1581">
                  <c:v>49.224856471902982</c:v>
                </c:pt>
                <c:pt idx="1582">
                  <c:v>42.302677840321046</c:v>
                </c:pt>
                <c:pt idx="1583">
                  <c:v>52.908060313302109</c:v>
                </c:pt>
                <c:pt idx="1584">
                  <c:v>57.079810113597794</c:v>
                </c:pt>
                <c:pt idx="1585">
                  <c:v>49.692349705773132</c:v>
                </c:pt>
                <c:pt idx="1586">
                  <c:v>41.953713893579483</c:v>
                </c:pt>
                <c:pt idx="1587">
                  <c:v>38.620733434807754</c:v>
                </c:pt>
                <c:pt idx="1588">
                  <c:v>36.410484289576431</c:v>
                </c:pt>
                <c:pt idx="1589">
                  <c:v>48.541133885509559</c:v>
                </c:pt>
                <c:pt idx="1590">
                  <c:v>59.432610284294071</c:v>
                </c:pt>
                <c:pt idx="1591">
                  <c:v>52.53890905563572</c:v>
                </c:pt>
                <c:pt idx="1592">
                  <c:v>51.665557956053007</c:v>
                </c:pt>
                <c:pt idx="1593">
                  <c:v>62.607129927026939</c:v>
                </c:pt>
                <c:pt idx="1594">
                  <c:v>57.338950067471913</c:v>
                </c:pt>
                <c:pt idx="1595">
                  <c:v>48.449121692607292</c:v>
                </c:pt>
                <c:pt idx="1596">
                  <c:v>54.808218576697023</c:v>
                </c:pt>
                <c:pt idx="1597">
                  <c:v>57.298864098334981</c:v>
                </c:pt>
                <c:pt idx="1598">
                  <c:v>58.747770606492914</c:v>
                </c:pt>
                <c:pt idx="1599">
                  <c:v>56.903048668157851</c:v>
                </c:pt>
                <c:pt idx="1600">
                  <c:v>67.737665030672545</c:v>
                </c:pt>
                <c:pt idx="1601">
                  <c:v>67.645227190224759</c:v>
                </c:pt>
                <c:pt idx="1602">
                  <c:v>58.990092458612132</c:v>
                </c:pt>
                <c:pt idx="1603">
                  <c:v>52.551136494412297</c:v>
                </c:pt>
                <c:pt idx="1604">
                  <c:v>52.503007062605711</c:v>
                </c:pt>
                <c:pt idx="1605">
                  <c:v>49.404105776088734</c:v>
                </c:pt>
                <c:pt idx="1606">
                  <c:v>47.846265594241721</c:v>
                </c:pt>
                <c:pt idx="1607">
                  <c:v>46.153046047942311</c:v>
                </c:pt>
                <c:pt idx="1608">
                  <c:v>48.345732637743858</c:v>
                </c:pt>
                <c:pt idx="1609">
                  <c:v>52.233517532819128</c:v>
                </c:pt>
                <c:pt idx="1610">
                  <c:v>54.12107169201925</c:v>
                </c:pt>
                <c:pt idx="1611">
                  <c:v>43.881962884829576</c:v>
                </c:pt>
                <c:pt idx="1612">
                  <c:v>58.482353172390525</c:v>
                </c:pt>
                <c:pt idx="1613">
                  <c:v>55.456268984115063</c:v>
                </c:pt>
                <c:pt idx="1614">
                  <c:v>44.675767138021449</c:v>
                </c:pt>
                <c:pt idx="1615">
                  <c:v>44.310016539904382</c:v>
                </c:pt>
                <c:pt idx="1616">
                  <c:v>31.301041273154439</c:v>
                </c:pt>
                <c:pt idx="1617">
                  <c:v>33.191085439836968</c:v>
                </c:pt>
                <c:pt idx="1618">
                  <c:v>14.094769036308087</c:v>
                </c:pt>
                <c:pt idx="1619">
                  <c:v>26.381693355810832</c:v>
                </c:pt>
                <c:pt idx="1620">
                  <c:v>22.303385610482017</c:v>
                </c:pt>
                <c:pt idx="1621">
                  <c:v>62.155729003457196</c:v>
                </c:pt>
                <c:pt idx="1622">
                  <c:v>71.28685065487133</c:v>
                </c:pt>
                <c:pt idx="1623">
                  <c:v>62.150875090263327</c:v>
                </c:pt>
                <c:pt idx="1624">
                  <c:v>52.35645364615393</c:v>
                </c:pt>
                <c:pt idx="1625">
                  <c:v>52.36951899931308</c:v>
                </c:pt>
                <c:pt idx="1626">
                  <c:v>47.387541971671652</c:v>
                </c:pt>
                <c:pt idx="1627">
                  <c:v>41.731619756670433</c:v>
                </c:pt>
                <c:pt idx="1628">
                  <c:v>52.209660424351981</c:v>
                </c:pt>
                <c:pt idx="1629">
                  <c:v>49.317509457831029</c:v>
                </c:pt>
                <c:pt idx="1630">
                  <c:v>45.322645359462811</c:v>
                </c:pt>
                <c:pt idx="1631">
                  <c:v>51.59627026405964</c:v>
                </c:pt>
                <c:pt idx="1632">
                  <c:v>54.876945212086234</c:v>
                </c:pt>
                <c:pt idx="1633">
                  <c:v>37.265516774527406</c:v>
                </c:pt>
                <c:pt idx="1634">
                  <c:v>52.92156149256337</c:v>
                </c:pt>
                <c:pt idx="1635">
                  <c:v>44.987550098752024</c:v>
                </c:pt>
                <c:pt idx="1636">
                  <c:v>38.314956117208709</c:v>
                </c:pt>
                <c:pt idx="1637">
                  <c:v>49.270721115395233</c:v>
                </c:pt>
                <c:pt idx="1638">
                  <c:v>52.856008739144968</c:v>
                </c:pt>
                <c:pt idx="1639">
                  <c:v>59.189643840016885</c:v>
                </c:pt>
                <c:pt idx="1640">
                  <c:v>38.628567760502662</c:v>
                </c:pt>
                <c:pt idx="1641">
                  <c:v>29.631448037768994</c:v>
                </c:pt>
                <c:pt idx="1642">
                  <c:v>27.227558549005661</c:v>
                </c:pt>
                <c:pt idx="1643">
                  <c:v>23.867724876629136</c:v>
                </c:pt>
                <c:pt idx="1644">
                  <c:v>17.849429938997385</c:v>
                </c:pt>
                <c:pt idx="1645">
                  <c:v>18.650362804495291</c:v>
                </c:pt>
                <c:pt idx="1646">
                  <c:v>20.387037215474635</c:v>
                </c:pt>
                <c:pt idx="1647">
                  <c:v>14.879573391781008</c:v>
                </c:pt>
                <c:pt idx="1648">
                  <c:v>11.507839177313306</c:v>
                </c:pt>
                <c:pt idx="1649">
                  <c:v>11.850328910089436</c:v>
                </c:pt>
                <c:pt idx="1650">
                  <c:v>12.403941335283941</c:v>
                </c:pt>
                <c:pt idx="1651">
                  <c:v>7.5517615859447389</c:v>
                </c:pt>
                <c:pt idx="1652">
                  <c:v>6.3130283911611134</c:v>
                </c:pt>
                <c:pt idx="1653">
                  <c:v>3.4339220500862577</c:v>
                </c:pt>
                <c:pt idx="1654">
                  <c:v>3.1964746412228684</c:v>
                </c:pt>
                <c:pt idx="1655">
                  <c:v>3.6911610249571347</c:v>
                </c:pt>
                <c:pt idx="1656">
                  <c:v>1.7827485595371395</c:v>
                </c:pt>
                <c:pt idx="1657">
                  <c:v>1.1335379067480611</c:v>
                </c:pt>
                <c:pt idx="1658">
                  <c:v>-0.20175127285941841</c:v>
                </c:pt>
                <c:pt idx="1659">
                  <c:v>-0.35698372905392795</c:v>
                </c:pt>
                <c:pt idx="1660">
                  <c:v>-0.75276916951019235</c:v>
                </c:pt>
                <c:pt idx="1661">
                  <c:v>-1.9922588630653992</c:v>
                </c:pt>
                <c:pt idx="1662">
                  <c:v>-2.4824895869715036</c:v>
                </c:pt>
                <c:pt idx="1663">
                  <c:v>-1.7229467029241219</c:v>
                </c:pt>
                <c:pt idx="1664">
                  <c:v>-1.6441173414878607</c:v>
                </c:pt>
                <c:pt idx="1665">
                  <c:v>-1.8232426529940282</c:v>
                </c:pt>
                <c:pt idx="1666">
                  <c:v>-1.888613100901404</c:v>
                </c:pt>
                <c:pt idx="1667">
                  <c:v>-2.145298491533576</c:v>
                </c:pt>
                <c:pt idx="1668">
                  <c:v>-2.5149866388339825</c:v>
                </c:pt>
                <c:pt idx="1669">
                  <c:v>-2.7592242919012078</c:v>
                </c:pt>
                <c:pt idx="1670">
                  <c:v>-2.3919758739038288</c:v>
                </c:pt>
                <c:pt idx="1671">
                  <c:v>-2.7113829641405074</c:v>
                </c:pt>
                <c:pt idx="1672">
                  <c:v>-3.223743499094911</c:v>
                </c:pt>
                <c:pt idx="1673">
                  <c:v>-3.0923198432730947</c:v>
                </c:pt>
                <c:pt idx="1674">
                  <c:v>-3.1669639561076712</c:v>
                </c:pt>
                <c:pt idx="1675">
                  <c:v>-3.1617174203162124</c:v>
                </c:pt>
                <c:pt idx="1676">
                  <c:v>-3.2626811109749854</c:v>
                </c:pt>
                <c:pt idx="1677">
                  <c:v>-3.1846563872102385</c:v>
                </c:pt>
                <c:pt idx="1678">
                  <c:v>-3.145118598343899</c:v>
                </c:pt>
                <c:pt idx="1679">
                  <c:v>-3.2437837556670734</c:v>
                </c:pt>
                <c:pt idx="1680">
                  <c:v>-3.1830750134436592</c:v>
                </c:pt>
                <c:pt idx="1681">
                  <c:v>-3.3722283562362509</c:v>
                </c:pt>
                <c:pt idx="1682">
                  <c:v>-3.4096457376755041</c:v>
                </c:pt>
                <c:pt idx="1683">
                  <c:v>-3.4470529941493799</c:v>
                </c:pt>
                <c:pt idx="1684">
                  <c:v>-3.5626298450558869</c:v>
                </c:pt>
                <c:pt idx="1685">
                  <c:v>-3.8001432402330115</c:v>
                </c:pt>
                <c:pt idx="1686">
                  <c:v>-3.8242206577851601</c:v>
                </c:pt>
                <c:pt idx="1687">
                  <c:v>-3.9010683194853346</c:v>
                </c:pt>
                <c:pt idx="1688">
                  <c:v>-4.0674348283773698</c:v>
                </c:pt>
                <c:pt idx="1689">
                  <c:v>-4.2338202202924835</c:v>
                </c:pt>
                <c:pt idx="1690">
                  <c:v>-4.2380131468137572</c:v>
                </c:pt>
                <c:pt idx="1691">
                  <c:v>-4.2705717483590089</c:v>
                </c:pt>
                <c:pt idx="1692">
                  <c:v>-4.535801903251957</c:v>
                </c:pt>
                <c:pt idx="1693">
                  <c:v>-4.6227534482144561</c:v>
                </c:pt>
                <c:pt idx="1694">
                  <c:v>-4.6673507263665259</c:v>
                </c:pt>
                <c:pt idx="1695">
                  <c:v>-4.7705184310810056</c:v>
                </c:pt>
                <c:pt idx="1696">
                  <c:v>-4.8069081797991853</c:v>
                </c:pt>
                <c:pt idx="1697">
                  <c:v>-4.8741516645711247</c:v>
                </c:pt>
                <c:pt idx="1698">
                  <c:v>-4.9829197663875169</c:v>
                </c:pt>
                <c:pt idx="1699">
                  <c:v>-5.1442315490924484</c:v>
                </c:pt>
                <c:pt idx="1700">
                  <c:v>-5.1918640613169309</c:v>
                </c:pt>
                <c:pt idx="1701">
                  <c:v>-5.2446152838628191</c:v>
                </c:pt>
                <c:pt idx="1702">
                  <c:v>-5.2842437770985295</c:v>
                </c:pt>
                <c:pt idx="1703">
                  <c:v>-5.4105415453572725</c:v>
                </c:pt>
                <c:pt idx="1704">
                  <c:v>-5.4629890226332911</c:v>
                </c:pt>
                <c:pt idx="1705">
                  <c:v>-5.5665352508436516</c:v>
                </c:pt>
                <c:pt idx="1706">
                  <c:v>-5.6309162249573719</c:v>
                </c:pt>
                <c:pt idx="1707">
                  <c:v>-5.6589144275723369</c:v>
                </c:pt>
                <c:pt idx="1708">
                  <c:v>-5.641862810338294</c:v>
                </c:pt>
                <c:pt idx="1709">
                  <c:v>-5.1907734576405851</c:v>
                </c:pt>
                <c:pt idx="1710">
                  <c:v>-5.1999201185092048</c:v>
                </c:pt>
                <c:pt idx="1711">
                  <c:v>-5.499207495861369</c:v>
                </c:pt>
                <c:pt idx="1712">
                  <c:v>-5.4679703671161484</c:v>
                </c:pt>
                <c:pt idx="1713">
                  <c:v>-5.4912039111892685</c:v>
                </c:pt>
                <c:pt idx="1714">
                  <c:v>-5.5381374404577244</c:v>
                </c:pt>
                <c:pt idx="1715">
                  <c:v>-5.5109673359041489</c:v>
                </c:pt>
                <c:pt idx="1716">
                  <c:v>-5.6641138991719187</c:v>
                </c:pt>
                <c:pt idx="1717">
                  <c:v>-5.6175070599592702</c:v>
                </c:pt>
                <c:pt idx="1718">
                  <c:v>-5.6055101969636034</c:v>
                </c:pt>
                <c:pt idx="1719">
                  <c:v>-5.5161079542003444</c:v>
                </c:pt>
                <c:pt idx="1720">
                  <c:v>-5.4813414715916942</c:v>
                </c:pt>
                <c:pt idx="1721">
                  <c:v>-5.3696383509131529</c:v>
                </c:pt>
                <c:pt idx="1722">
                  <c:v>-5.3853042138766849</c:v>
                </c:pt>
                <c:pt idx="1723">
                  <c:v>-5.4733348021047901</c:v>
                </c:pt>
                <c:pt idx="1724">
                  <c:v>-5.7001846922295263</c:v>
                </c:pt>
                <c:pt idx="1725">
                  <c:v>-5.6655828101523698</c:v>
                </c:pt>
                <c:pt idx="1726">
                  <c:v>-5.6389177773927379</c:v>
                </c:pt>
                <c:pt idx="1727">
                  <c:v>-5.7229844529043117</c:v>
                </c:pt>
                <c:pt idx="1728">
                  <c:v>-5.6387740987078994</c:v>
                </c:pt>
                <c:pt idx="1729">
                  <c:v>-5.6858365012439238</c:v>
                </c:pt>
                <c:pt idx="1730">
                  <c:v>-5.743012321860741</c:v>
                </c:pt>
                <c:pt idx="1731">
                  <c:v>-5.6898569094740115</c:v>
                </c:pt>
                <c:pt idx="1732">
                  <c:v>-5.7302396021074564</c:v>
                </c:pt>
                <c:pt idx="1733">
                  <c:v>-5.793902603610257</c:v>
                </c:pt>
                <c:pt idx="1734">
                  <c:v>-5.7431669678389863</c:v>
                </c:pt>
                <c:pt idx="1735">
                  <c:v>-5.7376866334768906</c:v>
                </c:pt>
                <c:pt idx="1736">
                  <c:v>-5.7876012962288392</c:v>
                </c:pt>
                <c:pt idx="1737">
                  <c:v>-5.7497619320358018</c:v>
                </c:pt>
                <c:pt idx="1738">
                  <c:v>-5.7722217795997288</c:v>
                </c:pt>
                <c:pt idx="1739">
                  <c:v>-5.8327323923549113</c:v>
                </c:pt>
                <c:pt idx="1740">
                  <c:v>-5.8626389407711699</c:v>
                </c:pt>
                <c:pt idx="1741">
                  <c:v>-5.8465112337352521</c:v>
                </c:pt>
                <c:pt idx="1742">
                  <c:v>-5.8715688944631417</c:v>
                </c:pt>
                <c:pt idx="1743">
                  <c:v>-5.8495269149841711</c:v>
                </c:pt>
                <c:pt idx="1744">
                  <c:v>-5.8971730305275916</c:v>
                </c:pt>
                <c:pt idx="1745">
                  <c:v>-5.8303189941117051</c:v>
                </c:pt>
                <c:pt idx="1746">
                  <c:v>-5.8562360129133628</c:v>
                </c:pt>
                <c:pt idx="1747">
                  <c:v>-5.8453801172406061</c:v>
                </c:pt>
                <c:pt idx="1748">
                  <c:v>-5.8027486331500899</c:v>
                </c:pt>
                <c:pt idx="1749">
                  <c:v>-5.8410941588997956</c:v>
                </c:pt>
                <c:pt idx="1750">
                  <c:v>-5.884917668908396</c:v>
                </c:pt>
                <c:pt idx="1751">
                  <c:v>-5.9019850013624753</c:v>
                </c:pt>
                <c:pt idx="1752">
                  <c:v>-5.9090887696792826</c:v>
                </c:pt>
                <c:pt idx="1753">
                  <c:v>-5.8963726401930705</c:v>
                </c:pt>
                <c:pt idx="1754">
                  <c:v>-5.8714495355993934</c:v>
                </c:pt>
                <c:pt idx="1755">
                  <c:v>-5.9201718156875804</c:v>
                </c:pt>
                <c:pt idx="1756">
                  <c:v>-5.9199771771706322</c:v>
                </c:pt>
                <c:pt idx="1757">
                  <c:v>-5.9157863900130669</c:v>
                </c:pt>
                <c:pt idx="1758">
                  <c:v>-5.9112754176054993</c:v>
                </c:pt>
                <c:pt idx="1759">
                  <c:v>-5.8507410575203922</c:v>
                </c:pt>
                <c:pt idx="1760">
                  <c:v>-5.8941507886932643</c:v>
                </c:pt>
                <c:pt idx="1761">
                  <c:v>-5.870980021960448</c:v>
                </c:pt>
                <c:pt idx="1762">
                  <c:v>-5.9386315511370302</c:v>
                </c:pt>
                <c:pt idx="1763">
                  <c:v>-5.8914315016603158</c:v>
                </c:pt>
                <c:pt idx="1764">
                  <c:v>-5.9652028701088877</c:v>
                </c:pt>
                <c:pt idx="1765">
                  <c:v>-5.89940927528807</c:v>
                </c:pt>
                <c:pt idx="1766">
                  <c:v>-5.9100881186838539</c:v>
                </c:pt>
                <c:pt idx="1767">
                  <c:v>-6.0931651774362328</c:v>
                </c:pt>
                <c:pt idx="1768">
                  <c:v>-6.0473052963233576</c:v>
                </c:pt>
                <c:pt idx="1769">
                  <c:v>-6.0848054504466731</c:v>
                </c:pt>
                <c:pt idx="1770">
                  <c:v>-6.1137819064317922</c:v>
                </c:pt>
                <c:pt idx="1771">
                  <c:v>-6.1407312846281092</c:v>
                </c:pt>
                <c:pt idx="1772">
                  <c:v>-6.1865576570050207</c:v>
                </c:pt>
                <c:pt idx="1773">
                  <c:v>-6.2070069585559606</c:v>
                </c:pt>
                <c:pt idx="1774">
                  <c:v>-6.2193722930318662</c:v>
                </c:pt>
                <c:pt idx="1775">
                  <c:v>-6.1988749826139999</c:v>
                </c:pt>
                <c:pt idx="1776">
                  <c:v>-6.2323518702003033</c:v>
                </c:pt>
                <c:pt idx="1777">
                  <c:v>-6.201059730433145</c:v>
                </c:pt>
                <c:pt idx="1778">
                  <c:v>-6.2262433965177832</c:v>
                </c:pt>
                <c:pt idx="1779">
                  <c:v>-6.2609926507854574</c:v>
                </c:pt>
                <c:pt idx="1780">
                  <c:v>-6.2807453224979604</c:v>
                </c:pt>
                <c:pt idx="1781">
                  <c:v>-6.2775875725717745</c:v>
                </c:pt>
                <c:pt idx="1782">
                  <c:v>-6.2835727501240779</c:v>
                </c:pt>
                <c:pt idx="1783">
                  <c:v>-6.2607973038300013</c:v>
                </c:pt>
                <c:pt idx="1784">
                  <c:v>-6.2935767291774747</c:v>
                </c:pt>
                <c:pt idx="1785">
                  <c:v>-6.3001469940345833</c:v>
                </c:pt>
                <c:pt idx="1786">
                  <c:v>-6.2984783290603419</c:v>
                </c:pt>
                <c:pt idx="1787">
                  <c:v>-6.3524538920814777</c:v>
                </c:pt>
                <c:pt idx="1788">
                  <c:v>-6.3492999839038999</c:v>
                </c:pt>
                <c:pt idx="1789">
                  <c:v>-6.3533194491151024</c:v>
                </c:pt>
                <c:pt idx="1790">
                  <c:v>-6.3402277044698474</c:v>
                </c:pt>
                <c:pt idx="1791">
                  <c:v>-6.3243694726194066</c:v>
                </c:pt>
                <c:pt idx="1792">
                  <c:v>-6.3098369193600901</c:v>
                </c:pt>
                <c:pt idx="1793">
                  <c:v>-6.316834049644493</c:v>
                </c:pt>
                <c:pt idx="1794">
                  <c:v>-6.3414791562049544</c:v>
                </c:pt>
                <c:pt idx="1795">
                  <c:v>-6.3281173886224673</c:v>
                </c:pt>
                <c:pt idx="1796">
                  <c:v>-6.3267685332455637</c:v>
                </c:pt>
                <c:pt idx="1797">
                  <c:v>-6.328556289907139</c:v>
                </c:pt>
                <c:pt idx="1798">
                  <c:v>-6.3593154474729907</c:v>
                </c:pt>
                <c:pt idx="1799">
                  <c:v>-6.3515892954601139</c:v>
                </c:pt>
                <c:pt idx="1800">
                  <c:v>-6.36645391346784</c:v>
                </c:pt>
                <c:pt idx="1801">
                  <c:v>-6.3657976862717014</c:v>
                </c:pt>
                <c:pt idx="1802">
                  <c:v>-6.383744637531219</c:v>
                </c:pt>
                <c:pt idx="1803">
                  <c:v>-6.3905829878233789</c:v>
                </c:pt>
                <c:pt idx="1804">
                  <c:v>-6.3942326721057707</c:v>
                </c:pt>
                <c:pt idx="1805">
                  <c:v>-6.3646076569948473</c:v>
                </c:pt>
                <c:pt idx="1806">
                  <c:v>-6.3912214886477692</c:v>
                </c:pt>
                <c:pt idx="1807">
                  <c:v>-6.4149612857840488</c:v>
                </c:pt>
                <c:pt idx="1808">
                  <c:v>-6.4246697248263374</c:v>
                </c:pt>
                <c:pt idx="1809">
                  <c:v>-6.3989830015262372</c:v>
                </c:pt>
                <c:pt idx="1810">
                  <c:v>-6.4573690913791948</c:v>
                </c:pt>
                <c:pt idx="1811">
                  <c:v>-6.517800043452282</c:v>
                </c:pt>
                <c:pt idx="1812">
                  <c:v>-6.513910603335038</c:v>
                </c:pt>
                <c:pt idx="1813">
                  <c:v>-6.5339704549871813</c:v>
                </c:pt>
                <c:pt idx="1814">
                  <c:v>-6.5605050280041377</c:v>
                </c:pt>
                <c:pt idx="1815">
                  <c:v>-6.5503532855662128</c:v>
                </c:pt>
                <c:pt idx="1816">
                  <c:v>-6.6056009977324415</c:v>
                </c:pt>
                <c:pt idx="1817">
                  <c:v>-6.6402950146050355</c:v>
                </c:pt>
                <c:pt idx="1818">
                  <c:v>-6.6867022983644109</c:v>
                </c:pt>
                <c:pt idx="1819">
                  <c:v>-6.7032951731405221</c:v>
                </c:pt>
                <c:pt idx="1820">
                  <c:v>-6.6954932882996809</c:v>
                </c:pt>
                <c:pt idx="1821">
                  <c:v>-6.816346610739954</c:v>
                </c:pt>
                <c:pt idx="1822">
                  <c:v>-6.6259780587714756</c:v>
                </c:pt>
                <c:pt idx="1823">
                  <c:v>-6.6819481933668268</c:v>
                </c:pt>
                <c:pt idx="1824">
                  <c:v>-6.6842225204150507</c:v>
                </c:pt>
                <c:pt idx="1825">
                  <c:v>-6.7197538632343345</c:v>
                </c:pt>
                <c:pt idx="1826">
                  <c:v>-6.7321050493447609</c:v>
                </c:pt>
                <c:pt idx="1827">
                  <c:v>-6.6968816750121896</c:v>
                </c:pt>
                <c:pt idx="1828">
                  <c:v>-6.7395196325803042</c:v>
                </c:pt>
                <c:pt idx="1829">
                  <c:v>-6.7462498276083194</c:v>
                </c:pt>
                <c:pt idx="1830">
                  <c:v>-6.750699908115454</c:v>
                </c:pt>
                <c:pt idx="1831">
                  <c:v>-6.7311256933403785</c:v>
                </c:pt>
                <c:pt idx="1832">
                  <c:v>-6.7628351994737157</c:v>
                </c:pt>
                <c:pt idx="1833">
                  <c:v>-6.7428908403333487</c:v>
                </c:pt>
                <c:pt idx="1834">
                  <c:v>-6.7773040357980152</c:v>
                </c:pt>
                <c:pt idx="1835">
                  <c:v>-6.7347130078854622</c:v>
                </c:pt>
                <c:pt idx="1836">
                  <c:v>-6.7709339944663771</c:v>
                </c:pt>
                <c:pt idx="1837">
                  <c:v>-6.7520492758426309</c:v>
                </c:pt>
                <c:pt idx="1838">
                  <c:v>-6.7483319707214218</c:v>
                </c:pt>
                <c:pt idx="1839">
                  <c:v>-6.7672639051256978</c:v>
                </c:pt>
                <c:pt idx="1840">
                  <c:v>-6.7670481067121369</c:v>
                </c:pt>
                <c:pt idx="1841">
                  <c:v>-6.7751066018197692</c:v>
                </c:pt>
                <c:pt idx="1842">
                  <c:v>-6.7439641976071218</c:v>
                </c:pt>
                <c:pt idx="1843">
                  <c:v>-6.8046406362413547</c:v>
                </c:pt>
                <c:pt idx="1844">
                  <c:v>-6.8598294819911754</c:v>
                </c:pt>
                <c:pt idx="1845">
                  <c:v>-6.892052485107758</c:v>
                </c:pt>
                <c:pt idx="1846">
                  <c:v>-6.8773733875450382</c:v>
                </c:pt>
                <c:pt idx="1847">
                  <c:v>-6.8984666034064723</c:v>
                </c:pt>
                <c:pt idx="1848">
                  <c:v>-6.9011704494915005</c:v>
                </c:pt>
                <c:pt idx="1849">
                  <c:v>-6.932434237128815</c:v>
                </c:pt>
                <c:pt idx="1850">
                  <c:v>-6.9503960956634137</c:v>
                </c:pt>
                <c:pt idx="1851">
                  <c:v>-6.9382671749663727</c:v>
                </c:pt>
                <c:pt idx="1852">
                  <c:v>-6.9490248645655228</c:v>
                </c:pt>
                <c:pt idx="1853">
                  <c:v>-6.9666688375564778</c:v>
                </c:pt>
                <c:pt idx="1854">
                  <c:v>-6.9656130531951188</c:v>
                </c:pt>
                <c:pt idx="1855">
                  <c:v>-6.9899830317710965</c:v>
                </c:pt>
                <c:pt idx="1856">
                  <c:v>-6.9827309376147895</c:v>
                </c:pt>
                <c:pt idx="1857">
                  <c:v>-6.9813579434228057</c:v>
                </c:pt>
                <c:pt idx="1858">
                  <c:v>-6.970819768369263</c:v>
                </c:pt>
                <c:pt idx="1859">
                  <c:v>-6.9703997617960756</c:v>
                </c:pt>
                <c:pt idx="1860">
                  <c:v>-6.9646812289750892</c:v>
                </c:pt>
                <c:pt idx="1861">
                  <c:v>-7.0089212486332597</c:v>
                </c:pt>
                <c:pt idx="1862">
                  <c:v>-7.0126342813634723</c:v>
                </c:pt>
                <c:pt idx="1863">
                  <c:v>-6.989118763112856</c:v>
                </c:pt>
                <c:pt idx="1864">
                  <c:v>-6.9701009650048329</c:v>
                </c:pt>
                <c:pt idx="1865">
                  <c:v>-6.9473683306774614</c:v>
                </c:pt>
                <c:pt idx="1866">
                  <c:v>-6.9757789609492749</c:v>
                </c:pt>
                <c:pt idx="1867">
                  <c:v>-7.0008466466779495</c:v>
                </c:pt>
                <c:pt idx="1868">
                  <c:v>-6.999209056850364</c:v>
                </c:pt>
                <c:pt idx="1869">
                  <c:v>-6.9641307739075842</c:v>
                </c:pt>
                <c:pt idx="1870">
                  <c:v>-6.9516242793367988</c:v>
                </c:pt>
                <c:pt idx="1871">
                  <c:v>-6.9681665025297601</c:v>
                </c:pt>
                <c:pt idx="1872">
                  <c:v>-6.9585754070884853</c:v>
                </c:pt>
                <c:pt idx="1873">
                  <c:v>-6.9758071656761622</c:v>
                </c:pt>
                <c:pt idx="1874">
                  <c:v>-6.9893804871437704</c:v>
                </c:pt>
                <c:pt idx="1875">
                  <c:v>-7.0084647676188494</c:v>
                </c:pt>
                <c:pt idx="1876">
                  <c:v>-6.9901846297827142</c:v>
                </c:pt>
                <c:pt idx="1877">
                  <c:v>-6.9935286007788644</c:v>
                </c:pt>
                <c:pt idx="1878">
                  <c:v>-6.9958125910897895</c:v>
                </c:pt>
                <c:pt idx="1879">
                  <c:v>-7.0043514144054742</c:v>
                </c:pt>
                <c:pt idx="1880">
                  <c:v>-6.9758353849268318</c:v>
                </c:pt>
                <c:pt idx="1881">
                  <c:v>-7.0066939236775871</c:v>
                </c:pt>
                <c:pt idx="1882">
                  <c:v>-6.9877731796144094</c:v>
                </c:pt>
                <c:pt idx="1883">
                  <c:v>-7.0063861902069036</c:v>
                </c:pt>
                <c:pt idx="1884">
                  <c:v>-7.0233543409383925</c:v>
                </c:pt>
                <c:pt idx="1885">
                  <c:v>-7.0056012705452142</c:v>
                </c:pt>
                <c:pt idx="1886">
                  <c:v>-7.0358753931246243</c:v>
                </c:pt>
                <c:pt idx="1887">
                  <c:v>-7.1184866564051097</c:v>
                </c:pt>
                <c:pt idx="1888">
                  <c:v>-7.0943927164481391</c:v>
                </c:pt>
                <c:pt idx="1889">
                  <c:v>-7.0701858652248095</c:v>
                </c:pt>
                <c:pt idx="1890">
                  <c:v>-7.0740619391824966</c:v>
                </c:pt>
                <c:pt idx="1891">
                  <c:v>-7.0446004172825871</c:v>
                </c:pt>
                <c:pt idx="1892">
                  <c:v>-7.0803837103345701</c:v>
                </c:pt>
                <c:pt idx="1893">
                  <c:v>-7.138725199248297</c:v>
                </c:pt>
                <c:pt idx="1894">
                  <c:v>-7.1482695317045097</c:v>
                </c:pt>
                <c:pt idx="1895">
                  <c:v>-7.1271966298376732</c:v>
                </c:pt>
                <c:pt idx="1896">
                  <c:v>-7.1213782836458295</c:v>
                </c:pt>
                <c:pt idx="1897">
                  <c:v>-7.1363283461461702</c:v>
                </c:pt>
                <c:pt idx="1898">
                  <c:v>-7.1670622413817497</c:v>
                </c:pt>
                <c:pt idx="1899">
                  <c:v>-7.1806320624909992</c:v>
                </c:pt>
                <c:pt idx="1900">
                  <c:v>-7.2132639059805381</c:v>
                </c:pt>
                <c:pt idx="1901">
                  <c:v>-7.2834126855854997</c:v>
                </c:pt>
                <c:pt idx="1902">
                  <c:v>-7.3567490509174327</c:v>
                </c:pt>
                <c:pt idx="1903">
                  <c:v>-7.2754521142474715</c:v>
                </c:pt>
                <c:pt idx="1904">
                  <c:v>-7.2856284906802404</c:v>
                </c:pt>
                <c:pt idx="1905">
                  <c:v>-7.3132664205246778</c:v>
                </c:pt>
                <c:pt idx="1906">
                  <c:v>-7.3471944575655312</c:v>
                </c:pt>
                <c:pt idx="1907">
                  <c:v>-7.3123468334068908</c:v>
                </c:pt>
                <c:pt idx="1908">
                  <c:v>-7.1267384320556015</c:v>
                </c:pt>
                <c:pt idx="1909">
                  <c:v>-7.3192059099057349</c:v>
                </c:pt>
                <c:pt idx="1910">
                  <c:v>-7.3456251481860635</c:v>
                </c:pt>
                <c:pt idx="1911">
                  <c:v>-7.3562765291022902</c:v>
                </c:pt>
                <c:pt idx="1912">
                  <c:v>-7.3444434931271285</c:v>
                </c:pt>
                <c:pt idx="1913">
                  <c:v>-7.3359420518312124</c:v>
                </c:pt>
                <c:pt idx="1914">
                  <c:v>-7.3640548266675543</c:v>
                </c:pt>
                <c:pt idx="1915">
                  <c:v>-7.2968096942251037</c:v>
                </c:pt>
                <c:pt idx="1916">
                  <c:v>-7.3529273262940453</c:v>
                </c:pt>
                <c:pt idx="1917">
                  <c:v>-7.3163750231131752</c:v>
                </c:pt>
                <c:pt idx="1918">
                  <c:v>-7.297492525182725</c:v>
                </c:pt>
                <c:pt idx="1919">
                  <c:v>-7.2617119640917327</c:v>
                </c:pt>
                <c:pt idx="1920">
                  <c:v>-7.1788079853931208</c:v>
                </c:pt>
                <c:pt idx="1921">
                  <c:v>-7.1339687651371664</c:v>
                </c:pt>
                <c:pt idx="1922">
                  <c:v>-7.0895327905224237</c:v>
                </c:pt>
                <c:pt idx="1923">
                  <c:v>-7.0250132673153276</c:v>
                </c:pt>
                <c:pt idx="1924">
                  <c:v>-6.9355391777599085</c:v>
                </c:pt>
                <c:pt idx="1925">
                  <c:v>-6.8988782111617075</c:v>
                </c:pt>
                <c:pt idx="1926">
                  <c:v>-6.8118455034004155</c:v>
                </c:pt>
                <c:pt idx="1927">
                  <c:v>-6.7308070613543602</c:v>
                </c:pt>
                <c:pt idx="1928">
                  <c:v>-6.67942377121582</c:v>
                </c:pt>
                <c:pt idx="1929">
                  <c:v>-6.6040877655028751</c:v>
                </c:pt>
                <c:pt idx="1930">
                  <c:v>-6.5628212424764909</c:v>
                </c:pt>
                <c:pt idx="1931">
                  <c:v>-6.5428683865537351</c:v>
                </c:pt>
                <c:pt idx="1932">
                  <c:v>-6.5058949911258823</c:v>
                </c:pt>
                <c:pt idx="1933">
                  <c:v>-6.4209757278645752</c:v>
                </c:pt>
                <c:pt idx="1934">
                  <c:v>-6.3360392016041711</c:v>
                </c:pt>
                <c:pt idx="1935">
                  <c:v>-6.2408718208243341</c:v>
                </c:pt>
                <c:pt idx="1936">
                  <c:v>-6.2081685377276985</c:v>
                </c:pt>
                <c:pt idx="1937">
                  <c:v>-6.1757743427266032</c:v>
                </c:pt>
                <c:pt idx="1938">
                  <c:v>-6.134589241728694</c:v>
                </c:pt>
                <c:pt idx="1939">
                  <c:v>-6.0848703320788067</c:v>
                </c:pt>
                <c:pt idx="1940">
                  <c:v>-6.1106549030724766</c:v>
                </c:pt>
                <c:pt idx="1941">
                  <c:v>-6.1039328976487894</c:v>
                </c:pt>
                <c:pt idx="1942">
                  <c:v>-6.1005841680299211</c:v>
                </c:pt>
                <c:pt idx="1943">
                  <c:v>-6.1107316793235888</c:v>
                </c:pt>
                <c:pt idx="1944">
                  <c:v>-6.125323725367493</c:v>
                </c:pt>
                <c:pt idx="1945">
                  <c:v>-6.1383621372701258</c:v>
                </c:pt>
                <c:pt idx="1946">
                  <c:v>-6.1688530209009107</c:v>
                </c:pt>
                <c:pt idx="1947">
                  <c:v>-6.1502491255897462</c:v>
                </c:pt>
                <c:pt idx="1948">
                  <c:v>-6.2028455633715396</c:v>
                </c:pt>
                <c:pt idx="1949">
                  <c:v>-6.1172595066120605</c:v>
                </c:pt>
                <c:pt idx="1950">
                  <c:v>-6.136888542764396</c:v>
                </c:pt>
                <c:pt idx="1951">
                  <c:v>-6.1869805298331526</c:v>
                </c:pt>
                <c:pt idx="1952">
                  <c:v>-6.1842785649712795</c:v>
                </c:pt>
                <c:pt idx="1953">
                  <c:v>-6.1929798710107731</c:v>
                </c:pt>
                <c:pt idx="1954">
                  <c:v>-6.1689678124922764</c:v>
                </c:pt>
                <c:pt idx="1955">
                  <c:v>-6.177777480285096</c:v>
                </c:pt>
                <c:pt idx="1956">
                  <c:v>-6.1345302291702541</c:v>
                </c:pt>
                <c:pt idx="1957">
                  <c:v>-6.1382530407553482</c:v>
                </c:pt>
                <c:pt idx="1958">
                  <c:v>-6.1573493392705236</c:v>
                </c:pt>
                <c:pt idx="1959">
                  <c:v>-6.1547519963118136</c:v>
                </c:pt>
                <c:pt idx="1960">
                  <c:v>-6.1700448115721951</c:v>
                </c:pt>
                <c:pt idx="1961">
                  <c:v>-6.1851224450704789</c:v>
                </c:pt>
                <c:pt idx="1962">
                  <c:v>-6.1535479652301106</c:v>
                </c:pt>
                <c:pt idx="1963">
                  <c:v>-6.1405024161009791</c:v>
                </c:pt>
                <c:pt idx="1964">
                  <c:v>-6.1280438483294342</c:v>
                </c:pt>
                <c:pt idx="1965">
                  <c:v>-6.1277485596389791</c:v>
                </c:pt>
                <c:pt idx="1966">
                  <c:v>-6.1416006678011836</c:v>
                </c:pt>
                <c:pt idx="1967">
                  <c:v>-6.1396982589260629</c:v>
                </c:pt>
                <c:pt idx="1968">
                  <c:v>-6.1411718654012182</c:v>
                </c:pt>
                <c:pt idx="1969">
                  <c:v>-6.120242381199037</c:v>
                </c:pt>
                <c:pt idx="1970">
                  <c:v>-6.0934097853446278</c:v>
                </c:pt>
                <c:pt idx="1971">
                  <c:v>-6.1082860595722321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6-5420-462C-9271-2E58AF1034F4}"/>
            </c:ext>
          </c:extLst>
        </c:ser>
        <c:ser>
          <c:idx val="7"/>
          <c:order val="7"/>
          <c:tx>
            <c:strRef>
              <c:f>Sheet1!$AV$1</c:f>
              <c:strCache>
                <c:ptCount val="1"/>
                <c:pt idx="0">
                  <c:v>%obs/ft He 30PSIg</c:v>
                </c:pt>
              </c:strCache>
            </c:strRef>
          </c:tx>
          <c:spPr>
            <a:ln w="28575">
              <a:noFill/>
            </a:ln>
          </c:spPr>
          <c:marker>
            <c:symbol val="none"/>
          </c:marker>
          <c:trendline>
            <c:spPr>
              <a:ln w="19050">
                <a:solidFill>
                  <a:schemeClr val="accent6"/>
                </a:solidFill>
              </a:ln>
            </c:spPr>
            <c:trendlineType val="movingAvg"/>
            <c:period val="60"/>
            <c:dispRSqr val="0"/>
            <c:dispEq val="0"/>
          </c:trendline>
          <c:xVal>
            <c:numRef>
              <c:f>Sheet1!$A$2:$A$8266</c:f>
              <c:numCache>
                <c:formatCode>General</c:formatCode>
                <c:ptCount val="826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  <c:pt idx="2367">
                  <c:v>2368</c:v>
                </c:pt>
                <c:pt idx="2368">
                  <c:v>2369</c:v>
                </c:pt>
                <c:pt idx="2369">
                  <c:v>2370</c:v>
                </c:pt>
                <c:pt idx="2370">
                  <c:v>2371</c:v>
                </c:pt>
                <c:pt idx="2371">
                  <c:v>2372</c:v>
                </c:pt>
                <c:pt idx="2372">
                  <c:v>2373</c:v>
                </c:pt>
                <c:pt idx="2373">
                  <c:v>2374</c:v>
                </c:pt>
                <c:pt idx="2374">
                  <c:v>2375</c:v>
                </c:pt>
                <c:pt idx="2375">
                  <c:v>2376</c:v>
                </c:pt>
                <c:pt idx="2376">
                  <c:v>2377</c:v>
                </c:pt>
                <c:pt idx="2377">
                  <c:v>2378</c:v>
                </c:pt>
                <c:pt idx="2378">
                  <c:v>2379</c:v>
                </c:pt>
                <c:pt idx="2379">
                  <c:v>2380</c:v>
                </c:pt>
                <c:pt idx="2380">
                  <c:v>2381</c:v>
                </c:pt>
                <c:pt idx="2381">
                  <c:v>2382</c:v>
                </c:pt>
                <c:pt idx="2382">
                  <c:v>2383</c:v>
                </c:pt>
                <c:pt idx="2383">
                  <c:v>2384</c:v>
                </c:pt>
                <c:pt idx="2384">
                  <c:v>2385</c:v>
                </c:pt>
                <c:pt idx="2385">
                  <c:v>2386</c:v>
                </c:pt>
                <c:pt idx="2386">
                  <c:v>2387</c:v>
                </c:pt>
                <c:pt idx="2387">
                  <c:v>2388</c:v>
                </c:pt>
                <c:pt idx="2388">
                  <c:v>2389</c:v>
                </c:pt>
                <c:pt idx="2389">
                  <c:v>2390</c:v>
                </c:pt>
                <c:pt idx="2390">
                  <c:v>2391</c:v>
                </c:pt>
                <c:pt idx="2391">
                  <c:v>2392</c:v>
                </c:pt>
                <c:pt idx="2392">
                  <c:v>2393</c:v>
                </c:pt>
                <c:pt idx="2393">
                  <c:v>2394</c:v>
                </c:pt>
                <c:pt idx="2394">
                  <c:v>2395</c:v>
                </c:pt>
                <c:pt idx="2395">
                  <c:v>2396</c:v>
                </c:pt>
                <c:pt idx="2396">
                  <c:v>2397</c:v>
                </c:pt>
                <c:pt idx="2397">
                  <c:v>2398</c:v>
                </c:pt>
                <c:pt idx="2398">
                  <c:v>2399</c:v>
                </c:pt>
                <c:pt idx="2399">
                  <c:v>2400</c:v>
                </c:pt>
                <c:pt idx="2400">
                  <c:v>2401</c:v>
                </c:pt>
                <c:pt idx="2401">
                  <c:v>2402</c:v>
                </c:pt>
                <c:pt idx="2402">
                  <c:v>2403</c:v>
                </c:pt>
                <c:pt idx="2403">
                  <c:v>2404</c:v>
                </c:pt>
                <c:pt idx="2404">
                  <c:v>2405</c:v>
                </c:pt>
                <c:pt idx="2405">
                  <c:v>2406</c:v>
                </c:pt>
                <c:pt idx="2406">
                  <c:v>2407</c:v>
                </c:pt>
                <c:pt idx="2407">
                  <c:v>2408</c:v>
                </c:pt>
                <c:pt idx="2408">
                  <c:v>2409</c:v>
                </c:pt>
                <c:pt idx="2409">
                  <c:v>2410</c:v>
                </c:pt>
                <c:pt idx="2410">
                  <c:v>2411</c:v>
                </c:pt>
                <c:pt idx="2411">
                  <c:v>2412</c:v>
                </c:pt>
                <c:pt idx="2412">
                  <c:v>2413</c:v>
                </c:pt>
                <c:pt idx="2413">
                  <c:v>2414</c:v>
                </c:pt>
                <c:pt idx="2414">
                  <c:v>2415</c:v>
                </c:pt>
                <c:pt idx="2415">
                  <c:v>2416</c:v>
                </c:pt>
                <c:pt idx="2416">
                  <c:v>2417</c:v>
                </c:pt>
                <c:pt idx="2417">
                  <c:v>2418</c:v>
                </c:pt>
                <c:pt idx="2418">
                  <c:v>2419</c:v>
                </c:pt>
                <c:pt idx="2419">
                  <c:v>2420</c:v>
                </c:pt>
                <c:pt idx="2420">
                  <c:v>2421</c:v>
                </c:pt>
                <c:pt idx="2421">
                  <c:v>2422</c:v>
                </c:pt>
                <c:pt idx="2422">
                  <c:v>2423</c:v>
                </c:pt>
                <c:pt idx="2423">
                  <c:v>2424</c:v>
                </c:pt>
                <c:pt idx="2424">
                  <c:v>2425</c:v>
                </c:pt>
                <c:pt idx="2425">
                  <c:v>2426</c:v>
                </c:pt>
                <c:pt idx="2426">
                  <c:v>2427</c:v>
                </c:pt>
                <c:pt idx="2427">
                  <c:v>2428</c:v>
                </c:pt>
                <c:pt idx="2428">
                  <c:v>2429</c:v>
                </c:pt>
                <c:pt idx="2429">
                  <c:v>2430</c:v>
                </c:pt>
                <c:pt idx="2430">
                  <c:v>2431</c:v>
                </c:pt>
                <c:pt idx="2431">
                  <c:v>2432</c:v>
                </c:pt>
                <c:pt idx="2432">
                  <c:v>2433</c:v>
                </c:pt>
                <c:pt idx="2433">
                  <c:v>2434</c:v>
                </c:pt>
                <c:pt idx="2434">
                  <c:v>2435</c:v>
                </c:pt>
                <c:pt idx="2435">
                  <c:v>2436</c:v>
                </c:pt>
                <c:pt idx="2436">
                  <c:v>2437</c:v>
                </c:pt>
                <c:pt idx="2437">
                  <c:v>2438</c:v>
                </c:pt>
                <c:pt idx="2438">
                  <c:v>2439</c:v>
                </c:pt>
                <c:pt idx="2439">
                  <c:v>2440</c:v>
                </c:pt>
                <c:pt idx="2440">
                  <c:v>2441</c:v>
                </c:pt>
                <c:pt idx="2441">
                  <c:v>2442</c:v>
                </c:pt>
                <c:pt idx="2442">
                  <c:v>2443</c:v>
                </c:pt>
                <c:pt idx="2443">
                  <c:v>2444</c:v>
                </c:pt>
                <c:pt idx="2444">
                  <c:v>2445</c:v>
                </c:pt>
                <c:pt idx="2445">
                  <c:v>2446</c:v>
                </c:pt>
                <c:pt idx="2446">
                  <c:v>2447</c:v>
                </c:pt>
                <c:pt idx="2447">
                  <c:v>2448</c:v>
                </c:pt>
                <c:pt idx="2448">
                  <c:v>2449</c:v>
                </c:pt>
                <c:pt idx="2449">
                  <c:v>2450</c:v>
                </c:pt>
                <c:pt idx="2450">
                  <c:v>2451</c:v>
                </c:pt>
                <c:pt idx="2451">
                  <c:v>2452</c:v>
                </c:pt>
                <c:pt idx="2452">
                  <c:v>2453</c:v>
                </c:pt>
                <c:pt idx="2453">
                  <c:v>2454</c:v>
                </c:pt>
                <c:pt idx="2454">
                  <c:v>2455</c:v>
                </c:pt>
                <c:pt idx="2455">
                  <c:v>2456</c:v>
                </c:pt>
                <c:pt idx="2456">
                  <c:v>2457</c:v>
                </c:pt>
                <c:pt idx="2457">
                  <c:v>2458</c:v>
                </c:pt>
                <c:pt idx="2458">
                  <c:v>2459</c:v>
                </c:pt>
                <c:pt idx="2459">
                  <c:v>2460</c:v>
                </c:pt>
                <c:pt idx="2460">
                  <c:v>2461</c:v>
                </c:pt>
                <c:pt idx="2461">
                  <c:v>2462</c:v>
                </c:pt>
                <c:pt idx="2462">
                  <c:v>2463</c:v>
                </c:pt>
                <c:pt idx="2463">
                  <c:v>2464</c:v>
                </c:pt>
                <c:pt idx="2464">
                  <c:v>2465</c:v>
                </c:pt>
                <c:pt idx="2465">
                  <c:v>2466</c:v>
                </c:pt>
                <c:pt idx="2466">
                  <c:v>2467</c:v>
                </c:pt>
                <c:pt idx="2467">
                  <c:v>2468</c:v>
                </c:pt>
                <c:pt idx="2468">
                  <c:v>2469</c:v>
                </c:pt>
                <c:pt idx="2469">
                  <c:v>2470</c:v>
                </c:pt>
                <c:pt idx="2470">
                  <c:v>2471</c:v>
                </c:pt>
                <c:pt idx="2471">
                  <c:v>2472</c:v>
                </c:pt>
                <c:pt idx="2472">
                  <c:v>2473</c:v>
                </c:pt>
                <c:pt idx="2473">
                  <c:v>2474</c:v>
                </c:pt>
                <c:pt idx="2474">
                  <c:v>2475</c:v>
                </c:pt>
                <c:pt idx="2475">
                  <c:v>2476</c:v>
                </c:pt>
                <c:pt idx="2476">
                  <c:v>2477</c:v>
                </c:pt>
                <c:pt idx="2477">
                  <c:v>2478</c:v>
                </c:pt>
                <c:pt idx="2478">
                  <c:v>2479</c:v>
                </c:pt>
                <c:pt idx="2479">
                  <c:v>2480</c:v>
                </c:pt>
                <c:pt idx="2480">
                  <c:v>2481</c:v>
                </c:pt>
                <c:pt idx="2481">
                  <c:v>2482</c:v>
                </c:pt>
                <c:pt idx="2482">
                  <c:v>2483</c:v>
                </c:pt>
                <c:pt idx="2483">
                  <c:v>2484</c:v>
                </c:pt>
                <c:pt idx="2484">
                  <c:v>2485</c:v>
                </c:pt>
                <c:pt idx="2485">
                  <c:v>2486</c:v>
                </c:pt>
                <c:pt idx="2486">
                  <c:v>2487</c:v>
                </c:pt>
                <c:pt idx="2487">
                  <c:v>2488</c:v>
                </c:pt>
                <c:pt idx="2488">
                  <c:v>2489</c:v>
                </c:pt>
                <c:pt idx="2489">
                  <c:v>2490</c:v>
                </c:pt>
                <c:pt idx="2490">
                  <c:v>2491</c:v>
                </c:pt>
                <c:pt idx="2491">
                  <c:v>2492</c:v>
                </c:pt>
                <c:pt idx="2492">
                  <c:v>2493</c:v>
                </c:pt>
                <c:pt idx="2493">
                  <c:v>2494</c:v>
                </c:pt>
                <c:pt idx="2494">
                  <c:v>2495</c:v>
                </c:pt>
                <c:pt idx="2495">
                  <c:v>2496</c:v>
                </c:pt>
                <c:pt idx="2496">
                  <c:v>2497</c:v>
                </c:pt>
                <c:pt idx="2497">
                  <c:v>2498</c:v>
                </c:pt>
                <c:pt idx="2498">
                  <c:v>2499</c:v>
                </c:pt>
                <c:pt idx="2499">
                  <c:v>2500</c:v>
                </c:pt>
                <c:pt idx="2500">
                  <c:v>2501</c:v>
                </c:pt>
                <c:pt idx="2501">
                  <c:v>2502</c:v>
                </c:pt>
                <c:pt idx="2502">
                  <c:v>2503</c:v>
                </c:pt>
                <c:pt idx="2503">
                  <c:v>2504</c:v>
                </c:pt>
                <c:pt idx="2504">
                  <c:v>2505</c:v>
                </c:pt>
                <c:pt idx="2505">
                  <c:v>2506</c:v>
                </c:pt>
                <c:pt idx="2506">
                  <c:v>2507</c:v>
                </c:pt>
                <c:pt idx="2507">
                  <c:v>2508</c:v>
                </c:pt>
                <c:pt idx="2508">
                  <c:v>2509</c:v>
                </c:pt>
                <c:pt idx="2509">
                  <c:v>2510</c:v>
                </c:pt>
                <c:pt idx="2510">
                  <c:v>2511</c:v>
                </c:pt>
                <c:pt idx="2511">
                  <c:v>2512</c:v>
                </c:pt>
                <c:pt idx="2512">
                  <c:v>2513</c:v>
                </c:pt>
                <c:pt idx="2513">
                  <c:v>2514</c:v>
                </c:pt>
                <c:pt idx="2514">
                  <c:v>2515</c:v>
                </c:pt>
                <c:pt idx="2515">
                  <c:v>2516</c:v>
                </c:pt>
                <c:pt idx="2516">
                  <c:v>2517</c:v>
                </c:pt>
                <c:pt idx="2517">
                  <c:v>2518</c:v>
                </c:pt>
                <c:pt idx="2518">
                  <c:v>2519</c:v>
                </c:pt>
                <c:pt idx="2519">
                  <c:v>2520</c:v>
                </c:pt>
                <c:pt idx="2520">
                  <c:v>2521</c:v>
                </c:pt>
                <c:pt idx="2521">
                  <c:v>2522</c:v>
                </c:pt>
                <c:pt idx="2522">
                  <c:v>2523</c:v>
                </c:pt>
                <c:pt idx="2523">
                  <c:v>2524</c:v>
                </c:pt>
                <c:pt idx="2524">
                  <c:v>2525</c:v>
                </c:pt>
                <c:pt idx="2525">
                  <c:v>2526</c:v>
                </c:pt>
                <c:pt idx="2526">
                  <c:v>2527</c:v>
                </c:pt>
                <c:pt idx="2527">
                  <c:v>2528</c:v>
                </c:pt>
                <c:pt idx="2528">
                  <c:v>2529</c:v>
                </c:pt>
                <c:pt idx="2529">
                  <c:v>2530</c:v>
                </c:pt>
                <c:pt idx="2530">
                  <c:v>2531</c:v>
                </c:pt>
                <c:pt idx="2531">
                  <c:v>2532</c:v>
                </c:pt>
                <c:pt idx="2532">
                  <c:v>2533</c:v>
                </c:pt>
                <c:pt idx="2533">
                  <c:v>2534</c:v>
                </c:pt>
                <c:pt idx="2534">
                  <c:v>2535</c:v>
                </c:pt>
                <c:pt idx="2535">
                  <c:v>2536</c:v>
                </c:pt>
                <c:pt idx="2536">
                  <c:v>2537</c:v>
                </c:pt>
                <c:pt idx="2537">
                  <c:v>2538</c:v>
                </c:pt>
                <c:pt idx="2538">
                  <c:v>2539</c:v>
                </c:pt>
                <c:pt idx="2539">
                  <c:v>2540</c:v>
                </c:pt>
                <c:pt idx="2540">
                  <c:v>2541</c:v>
                </c:pt>
                <c:pt idx="2541">
                  <c:v>2542</c:v>
                </c:pt>
                <c:pt idx="2542">
                  <c:v>2543</c:v>
                </c:pt>
                <c:pt idx="2543">
                  <c:v>2544</c:v>
                </c:pt>
                <c:pt idx="2544">
                  <c:v>2545</c:v>
                </c:pt>
                <c:pt idx="2545">
                  <c:v>2546</c:v>
                </c:pt>
                <c:pt idx="2546">
                  <c:v>2547</c:v>
                </c:pt>
                <c:pt idx="2547">
                  <c:v>2548</c:v>
                </c:pt>
                <c:pt idx="2548">
                  <c:v>2549</c:v>
                </c:pt>
                <c:pt idx="2549">
                  <c:v>2550</c:v>
                </c:pt>
                <c:pt idx="2550">
                  <c:v>2551</c:v>
                </c:pt>
                <c:pt idx="2551">
                  <c:v>2552</c:v>
                </c:pt>
                <c:pt idx="2552">
                  <c:v>2553</c:v>
                </c:pt>
                <c:pt idx="2553">
                  <c:v>2554</c:v>
                </c:pt>
                <c:pt idx="2554">
                  <c:v>2555</c:v>
                </c:pt>
                <c:pt idx="2555">
                  <c:v>2556</c:v>
                </c:pt>
                <c:pt idx="2556">
                  <c:v>2557</c:v>
                </c:pt>
                <c:pt idx="2557">
                  <c:v>2558</c:v>
                </c:pt>
                <c:pt idx="2558">
                  <c:v>2559</c:v>
                </c:pt>
                <c:pt idx="2559">
                  <c:v>2560</c:v>
                </c:pt>
                <c:pt idx="2560">
                  <c:v>2561</c:v>
                </c:pt>
                <c:pt idx="2561">
                  <c:v>2562</c:v>
                </c:pt>
                <c:pt idx="2562">
                  <c:v>2563</c:v>
                </c:pt>
                <c:pt idx="2563">
                  <c:v>2564</c:v>
                </c:pt>
                <c:pt idx="2564">
                  <c:v>2565</c:v>
                </c:pt>
                <c:pt idx="2565">
                  <c:v>2566</c:v>
                </c:pt>
                <c:pt idx="2566">
                  <c:v>2567</c:v>
                </c:pt>
                <c:pt idx="2567">
                  <c:v>2568</c:v>
                </c:pt>
                <c:pt idx="2568">
                  <c:v>2569</c:v>
                </c:pt>
                <c:pt idx="2569">
                  <c:v>2570</c:v>
                </c:pt>
                <c:pt idx="2570">
                  <c:v>2571</c:v>
                </c:pt>
                <c:pt idx="2571">
                  <c:v>2572</c:v>
                </c:pt>
                <c:pt idx="2572">
                  <c:v>2573</c:v>
                </c:pt>
                <c:pt idx="2573">
                  <c:v>2574</c:v>
                </c:pt>
                <c:pt idx="2574">
                  <c:v>2575</c:v>
                </c:pt>
                <c:pt idx="2575">
                  <c:v>2576</c:v>
                </c:pt>
                <c:pt idx="2576">
                  <c:v>2577</c:v>
                </c:pt>
                <c:pt idx="2577">
                  <c:v>2578</c:v>
                </c:pt>
                <c:pt idx="2578">
                  <c:v>2579</c:v>
                </c:pt>
                <c:pt idx="2579">
                  <c:v>2580</c:v>
                </c:pt>
                <c:pt idx="2580">
                  <c:v>2581</c:v>
                </c:pt>
                <c:pt idx="2581">
                  <c:v>2582</c:v>
                </c:pt>
                <c:pt idx="2582">
                  <c:v>2583</c:v>
                </c:pt>
                <c:pt idx="2583">
                  <c:v>2584</c:v>
                </c:pt>
                <c:pt idx="2584">
                  <c:v>2585</c:v>
                </c:pt>
                <c:pt idx="2585">
                  <c:v>2586</c:v>
                </c:pt>
                <c:pt idx="2586">
                  <c:v>2587</c:v>
                </c:pt>
                <c:pt idx="2587">
                  <c:v>2588</c:v>
                </c:pt>
                <c:pt idx="2588">
                  <c:v>2589</c:v>
                </c:pt>
                <c:pt idx="2589">
                  <c:v>2590</c:v>
                </c:pt>
                <c:pt idx="2590">
                  <c:v>2591</c:v>
                </c:pt>
                <c:pt idx="2591">
                  <c:v>2592</c:v>
                </c:pt>
                <c:pt idx="2592">
                  <c:v>2593</c:v>
                </c:pt>
                <c:pt idx="2593">
                  <c:v>2594</c:v>
                </c:pt>
                <c:pt idx="2594">
                  <c:v>2595</c:v>
                </c:pt>
                <c:pt idx="2595">
                  <c:v>2596</c:v>
                </c:pt>
                <c:pt idx="2596">
                  <c:v>2597</c:v>
                </c:pt>
                <c:pt idx="2597">
                  <c:v>2598</c:v>
                </c:pt>
                <c:pt idx="2598">
                  <c:v>2599</c:v>
                </c:pt>
                <c:pt idx="2599">
                  <c:v>2600</c:v>
                </c:pt>
                <c:pt idx="2600">
                  <c:v>2601</c:v>
                </c:pt>
                <c:pt idx="2601">
                  <c:v>2602</c:v>
                </c:pt>
                <c:pt idx="2602">
                  <c:v>2603</c:v>
                </c:pt>
                <c:pt idx="2603">
                  <c:v>2604</c:v>
                </c:pt>
                <c:pt idx="2604">
                  <c:v>2605</c:v>
                </c:pt>
                <c:pt idx="2605">
                  <c:v>2606</c:v>
                </c:pt>
                <c:pt idx="2606">
                  <c:v>2607</c:v>
                </c:pt>
                <c:pt idx="2607">
                  <c:v>2608</c:v>
                </c:pt>
                <c:pt idx="2608">
                  <c:v>2609</c:v>
                </c:pt>
                <c:pt idx="2609">
                  <c:v>2610</c:v>
                </c:pt>
                <c:pt idx="2610">
                  <c:v>2611</c:v>
                </c:pt>
                <c:pt idx="2611">
                  <c:v>2612</c:v>
                </c:pt>
                <c:pt idx="2612">
                  <c:v>2613</c:v>
                </c:pt>
                <c:pt idx="2613">
                  <c:v>2614</c:v>
                </c:pt>
                <c:pt idx="2614">
                  <c:v>2615</c:v>
                </c:pt>
                <c:pt idx="2615">
                  <c:v>2616</c:v>
                </c:pt>
                <c:pt idx="2616">
                  <c:v>2617</c:v>
                </c:pt>
                <c:pt idx="2617">
                  <c:v>2618</c:v>
                </c:pt>
                <c:pt idx="2618">
                  <c:v>2619</c:v>
                </c:pt>
                <c:pt idx="2619">
                  <c:v>2620</c:v>
                </c:pt>
                <c:pt idx="2620">
                  <c:v>2621</c:v>
                </c:pt>
                <c:pt idx="2621">
                  <c:v>2622</c:v>
                </c:pt>
                <c:pt idx="2622">
                  <c:v>2623</c:v>
                </c:pt>
                <c:pt idx="2623">
                  <c:v>2624</c:v>
                </c:pt>
                <c:pt idx="2624">
                  <c:v>2625</c:v>
                </c:pt>
                <c:pt idx="2625">
                  <c:v>2626</c:v>
                </c:pt>
                <c:pt idx="2626">
                  <c:v>2627</c:v>
                </c:pt>
                <c:pt idx="2627">
                  <c:v>2628</c:v>
                </c:pt>
                <c:pt idx="2628">
                  <c:v>2629</c:v>
                </c:pt>
                <c:pt idx="2629">
                  <c:v>2630</c:v>
                </c:pt>
                <c:pt idx="2630">
                  <c:v>2631</c:v>
                </c:pt>
                <c:pt idx="2631">
                  <c:v>2632</c:v>
                </c:pt>
                <c:pt idx="2632">
                  <c:v>2633</c:v>
                </c:pt>
                <c:pt idx="2633">
                  <c:v>2634</c:v>
                </c:pt>
                <c:pt idx="2634">
                  <c:v>2635</c:v>
                </c:pt>
                <c:pt idx="2635">
                  <c:v>2636</c:v>
                </c:pt>
                <c:pt idx="2636">
                  <c:v>2637</c:v>
                </c:pt>
                <c:pt idx="2637">
                  <c:v>2638</c:v>
                </c:pt>
                <c:pt idx="2638">
                  <c:v>2639</c:v>
                </c:pt>
                <c:pt idx="2639">
                  <c:v>2640</c:v>
                </c:pt>
                <c:pt idx="2640">
                  <c:v>2641</c:v>
                </c:pt>
                <c:pt idx="2641">
                  <c:v>2642</c:v>
                </c:pt>
                <c:pt idx="2642">
                  <c:v>2643</c:v>
                </c:pt>
                <c:pt idx="2643">
                  <c:v>2644</c:v>
                </c:pt>
                <c:pt idx="2644">
                  <c:v>2645</c:v>
                </c:pt>
                <c:pt idx="2645">
                  <c:v>2646</c:v>
                </c:pt>
                <c:pt idx="2646">
                  <c:v>2647</c:v>
                </c:pt>
                <c:pt idx="2647">
                  <c:v>2648</c:v>
                </c:pt>
                <c:pt idx="2648">
                  <c:v>2649</c:v>
                </c:pt>
                <c:pt idx="2649">
                  <c:v>2650</c:v>
                </c:pt>
                <c:pt idx="2650">
                  <c:v>2651</c:v>
                </c:pt>
                <c:pt idx="2651">
                  <c:v>2652</c:v>
                </c:pt>
                <c:pt idx="2652">
                  <c:v>2653</c:v>
                </c:pt>
                <c:pt idx="2653">
                  <c:v>2654</c:v>
                </c:pt>
                <c:pt idx="2654">
                  <c:v>2655</c:v>
                </c:pt>
                <c:pt idx="2655">
                  <c:v>2656</c:v>
                </c:pt>
                <c:pt idx="2656">
                  <c:v>2657</c:v>
                </c:pt>
                <c:pt idx="2657">
                  <c:v>2658</c:v>
                </c:pt>
                <c:pt idx="2658">
                  <c:v>2659</c:v>
                </c:pt>
                <c:pt idx="2659">
                  <c:v>2660</c:v>
                </c:pt>
                <c:pt idx="2660">
                  <c:v>2661</c:v>
                </c:pt>
                <c:pt idx="2661">
                  <c:v>2662</c:v>
                </c:pt>
                <c:pt idx="2662">
                  <c:v>2663</c:v>
                </c:pt>
                <c:pt idx="2663">
                  <c:v>2664</c:v>
                </c:pt>
                <c:pt idx="2664">
                  <c:v>2665</c:v>
                </c:pt>
                <c:pt idx="2665">
                  <c:v>2666</c:v>
                </c:pt>
                <c:pt idx="2666">
                  <c:v>2667</c:v>
                </c:pt>
                <c:pt idx="2667">
                  <c:v>2668</c:v>
                </c:pt>
                <c:pt idx="2668">
                  <c:v>2669</c:v>
                </c:pt>
                <c:pt idx="2669">
                  <c:v>2670</c:v>
                </c:pt>
                <c:pt idx="2670">
                  <c:v>2671</c:v>
                </c:pt>
                <c:pt idx="2671">
                  <c:v>2672</c:v>
                </c:pt>
                <c:pt idx="2672">
                  <c:v>2673</c:v>
                </c:pt>
                <c:pt idx="2673">
                  <c:v>2674</c:v>
                </c:pt>
                <c:pt idx="2674">
                  <c:v>2675</c:v>
                </c:pt>
                <c:pt idx="2675">
                  <c:v>2676</c:v>
                </c:pt>
                <c:pt idx="2676">
                  <c:v>2677</c:v>
                </c:pt>
                <c:pt idx="2677">
                  <c:v>2678</c:v>
                </c:pt>
                <c:pt idx="2678">
                  <c:v>2679</c:v>
                </c:pt>
                <c:pt idx="2679">
                  <c:v>2680</c:v>
                </c:pt>
                <c:pt idx="2680">
                  <c:v>2681</c:v>
                </c:pt>
                <c:pt idx="2681">
                  <c:v>2682</c:v>
                </c:pt>
                <c:pt idx="2682">
                  <c:v>2683</c:v>
                </c:pt>
                <c:pt idx="2683">
                  <c:v>2684</c:v>
                </c:pt>
                <c:pt idx="2684">
                  <c:v>2685</c:v>
                </c:pt>
                <c:pt idx="2685">
                  <c:v>2686</c:v>
                </c:pt>
                <c:pt idx="2686">
                  <c:v>2687</c:v>
                </c:pt>
                <c:pt idx="2687">
                  <c:v>2688</c:v>
                </c:pt>
                <c:pt idx="2688">
                  <c:v>2689</c:v>
                </c:pt>
                <c:pt idx="2689">
                  <c:v>2690</c:v>
                </c:pt>
                <c:pt idx="2690">
                  <c:v>2691</c:v>
                </c:pt>
                <c:pt idx="2691">
                  <c:v>2692</c:v>
                </c:pt>
                <c:pt idx="2692">
                  <c:v>2693</c:v>
                </c:pt>
                <c:pt idx="2693">
                  <c:v>2694</c:v>
                </c:pt>
                <c:pt idx="2694">
                  <c:v>2695</c:v>
                </c:pt>
                <c:pt idx="2695">
                  <c:v>2696</c:v>
                </c:pt>
                <c:pt idx="2696">
                  <c:v>2697</c:v>
                </c:pt>
                <c:pt idx="2697">
                  <c:v>2698</c:v>
                </c:pt>
                <c:pt idx="2698">
                  <c:v>2699</c:v>
                </c:pt>
                <c:pt idx="2699">
                  <c:v>2700</c:v>
                </c:pt>
                <c:pt idx="2700">
                  <c:v>2701</c:v>
                </c:pt>
                <c:pt idx="2701">
                  <c:v>2702</c:v>
                </c:pt>
                <c:pt idx="2702">
                  <c:v>2703</c:v>
                </c:pt>
                <c:pt idx="2703">
                  <c:v>2704</c:v>
                </c:pt>
                <c:pt idx="2704">
                  <c:v>2705</c:v>
                </c:pt>
                <c:pt idx="2705">
                  <c:v>2706</c:v>
                </c:pt>
                <c:pt idx="2706">
                  <c:v>2707</c:v>
                </c:pt>
                <c:pt idx="2707">
                  <c:v>2708</c:v>
                </c:pt>
                <c:pt idx="2708">
                  <c:v>2709</c:v>
                </c:pt>
                <c:pt idx="2709">
                  <c:v>2710</c:v>
                </c:pt>
                <c:pt idx="2710">
                  <c:v>2711</c:v>
                </c:pt>
                <c:pt idx="2711">
                  <c:v>2712</c:v>
                </c:pt>
                <c:pt idx="2712">
                  <c:v>2713</c:v>
                </c:pt>
                <c:pt idx="2713">
                  <c:v>2714</c:v>
                </c:pt>
                <c:pt idx="2714">
                  <c:v>2715</c:v>
                </c:pt>
                <c:pt idx="2715">
                  <c:v>2716</c:v>
                </c:pt>
                <c:pt idx="2716">
                  <c:v>2717</c:v>
                </c:pt>
                <c:pt idx="2717">
                  <c:v>2718</c:v>
                </c:pt>
                <c:pt idx="2718">
                  <c:v>2719</c:v>
                </c:pt>
                <c:pt idx="2719">
                  <c:v>2720</c:v>
                </c:pt>
                <c:pt idx="2720">
                  <c:v>2721</c:v>
                </c:pt>
                <c:pt idx="2721">
                  <c:v>2722</c:v>
                </c:pt>
                <c:pt idx="2722">
                  <c:v>2723</c:v>
                </c:pt>
                <c:pt idx="2723">
                  <c:v>2724</c:v>
                </c:pt>
                <c:pt idx="2724">
                  <c:v>2725</c:v>
                </c:pt>
                <c:pt idx="2725">
                  <c:v>2726</c:v>
                </c:pt>
                <c:pt idx="2726">
                  <c:v>2727</c:v>
                </c:pt>
                <c:pt idx="2727">
                  <c:v>2728</c:v>
                </c:pt>
                <c:pt idx="2728">
                  <c:v>2729</c:v>
                </c:pt>
                <c:pt idx="2729">
                  <c:v>2730</c:v>
                </c:pt>
                <c:pt idx="2730">
                  <c:v>2731</c:v>
                </c:pt>
                <c:pt idx="2731">
                  <c:v>2732</c:v>
                </c:pt>
                <c:pt idx="2732">
                  <c:v>2733</c:v>
                </c:pt>
                <c:pt idx="2733">
                  <c:v>2734</c:v>
                </c:pt>
                <c:pt idx="2734">
                  <c:v>2735</c:v>
                </c:pt>
                <c:pt idx="2735">
                  <c:v>2736</c:v>
                </c:pt>
                <c:pt idx="2736">
                  <c:v>2737</c:v>
                </c:pt>
                <c:pt idx="2737">
                  <c:v>2738</c:v>
                </c:pt>
                <c:pt idx="2738">
                  <c:v>2739</c:v>
                </c:pt>
                <c:pt idx="2739">
                  <c:v>2740</c:v>
                </c:pt>
                <c:pt idx="2740">
                  <c:v>2741</c:v>
                </c:pt>
                <c:pt idx="2741">
                  <c:v>2742</c:v>
                </c:pt>
                <c:pt idx="2742">
                  <c:v>2743</c:v>
                </c:pt>
                <c:pt idx="2743">
                  <c:v>2744</c:v>
                </c:pt>
                <c:pt idx="2744">
                  <c:v>2745</c:v>
                </c:pt>
                <c:pt idx="2745">
                  <c:v>2746</c:v>
                </c:pt>
                <c:pt idx="2746">
                  <c:v>2747</c:v>
                </c:pt>
                <c:pt idx="2747">
                  <c:v>2748</c:v>
                </c:pt>
                <c:pt idx="2748">
                  <c:v>2749</c:v>
                </c:pt>
                <c:pt idx="2749">
                  <c:v>2750</c:v>
                </c:pt>
                <c:pt idx="2750">
                  <c:v>2751</c:v>
                </c:pt>
                <c:pt idx="2751">
                  <c:v>2752</c:v>
                </c:pt>
                <c:pt idx="2752">
                  <c:v>2753</c:v>
                </c:pt>
                <c:pt idx="2753">
                  <c:v>2754</c:v>
                </c:pt>
                <c:pt idx="2754">
                  <c:v>2755</c:v>
                </c:pt>
                <c:pt idx="2755">
                  <c:v>2756</c:v>
                </c:pt>
                <c:pt idx="2756">
                  <c:v>2757</c:v>
                </c:pt>
                <c:pt idx="2757">
                  <c:v>2758</c:v>
                </c:pt>
                <c:pt idx="2758">
                  <c:v>2759</c:v>
                </c:pt>
                <c:pt idx="2759">
                  <c:v>2760</c:v>
                </c:pt>
                <c:pt idx="2760">
                  <c:v>2761</c:v>
                </c:pt>
                <c:pt idx="2761">
                  <c:v>2762</c:v>
                </c:pt>
                <c:pt idx="2762">
                  <c:v>2763</c:v>
                </c:pt>
                <c:pt idx="2763">
                  <c:v>2764</c:v>
                </c:pt>
                <c:pt idx="2764">
                  <c:v>2765</c:v>
                </c:pt>
                <c:pt idx="2765">
                  <c:v>2766</c:v>
                </c:pt>
                <c:pt idx="2766">
                  <c:v>2767</c:v>
                </c:pt>
                <c:pt idx="2767">
                  <c:v>2768</c:v>
                </c:pt>
                <c:pt idx="2768">
                  <c:v>2769</c:v>
                </c:pt>
                <c:pt idx="2769">
                  <c:v>2770</c:v>
                </c:pt>
                <c:pt idx="2770">
                  <c:v>2771</c:v>
                </c:pt>
                <c:pt idx="2771">
                  <c:v>2772</c:v>
                </c:pt>
                <c:pt idx="2772">
                  <c:v>2773</c:v>
                </c:pt>
                <c:pt idx="2773">
                  <c:v>2774</c:v>
                </c:pt>
                <c:pt idx="2774">
                  <c:v>2775</c:v>
                </c:pt>
                <c:pt idx="2775">
                  <c:v>2776</c:v>
                </c:pt>
                <c:pt idx="2776">
                  <c:v>2777</c:v>
                </c:pt>
                <c:pt idx="2777">
                  <c:v>2778</c:v>
                </c:pt>
                <c:pt idx="2778">
                  <c:v>2779</c:v>
                </c:pt>
                <c:pt idx="2779">
                  <c:v>2780</c:v>
                </c:pt>
                <c:pt idx="2780">
                  <c:v>2781</c:v>
                </c:pt>
                <c:pt idx="2781">
                  <c:v>2782</c:v>
                </c:pt>
                <c:pt idx="2782">
                  <c:v>2783</c:v>
                </c:pt>
                <c:pt idx="2783">
                  <c:v>2784</c:v>
                </c:pt>
                <c:pt idx="2784">
                  <c:v>2785</c:v>
                </c:pt>
                <c:pt idx="2785">
                  <c:v>2786</c:v>
                </c:pt>
                <c:pt idx="2786">
                  <c:v>2787</c:v>
                </c:pt>
                <c:pt idx="2787">
                  <c:v>2788</c:v>
                </c:pt>
                <c:pt idx="2788">
                  <c:v>2789</c:v>
                </c:pt>
                <c:pt idx="2789">
                  <c:v>2790</c:v>
                </c:pt>
                <c:pt idx="2790">
                  <c:v>2791</c:v>
                </c:pt>
                <c:pt idx="2791">
                  <c:v>2792</c:v>
                </c:pt>
                <c:pt idx="2792">
                  <c:v>2793</c:v>
                </c:pt>
                <c:pt idx="2793">
                  <c:v>2794</c:v>
                </c:pt>
                <c:pt idx="2794">
                  <c:v>2795</c:v>
                </c:pt>
                <c:pt idx="2795">
                  <c:v>2796</c:v>
                </c:pt>
                <c:pt idx="2796">
                  <c:v>2797</c:v>
                </c:pt>
                <c:pt idx="2797">
                  <c:v>2798</c:v>
                </c:pt>
                <c:pt idx="2798">
                  <c:v>2799</c:v>
                </c:pt>
                <c:pt idx="2799">
                  <c:v>2800</c:v>
                </c:pt>
                <c:pt idx="2800">
                  <c:v>2801</c:v>
                </c:pt>
                <c:pt idx="2801">
                  <c:v>2802</c:v>
                </c:pt>
                <c:pt idx="2802">
                  <c:v>2803</c:v>
                </c:pt>
                <c:pt idx="2803">
                  <c:v>2804</c:v>
                </c:pt>
                <c:pt idx="2804">
                  <c:v>2805</c:v>
                </c:pt>
                <c:pt idx="2805">
                  <c:v>2806</c:v>
                </c:pt>
                <c:pt idx="2806">
                  <c:v>2807</c:v>
                </c:pt>
                <c:pt idx="2807">
                  <c:v>2808</c:v>
                </c:pt>
                <c:pt idx="2808">
                  <c:v>2809</c:v>
                </c:pt>
                <c:pt idx="2809">
                  <c:v>2810</c:v>
                </c:pt>
                <c:pt idx="2810">
                  <c:v>2811</c:v>
                </c:pt>
                <c:pt idx="2811">
                  <c:v>2812</c:v>
                </c:pt>
                <c:pt idx="2812">
                  <c:v>2813</c:v>
                </c:pt>
                <c:pt idx="2813">
                  <c:v>2814</c:v>
                </c:pt>
                <c:pt idx="2814">
                  <c:v>2815</c:v>
                </c:pt>
                <c:pt idx="2815">
                  <c:v>2816</c:v>
                </c:pt>
                <c:pt idx="2816">
                  <c:v>2817</c:v>
                </c:pt>
                <c:pt idx="2817">
                  <c:v>2818</c:v>
                </c:pt>
                <c:pt idx="2818">
                  <c:v>2819</c:v>
                </c:pt>
                <c:pt idx="2819">
                  <c:v>2820</c:v>
                </c:pt>
                <c:pt idx="2820">
                  <c:v>2821</c:v>
                </c:pt>
                <c:pt idx="2821">
                  <c:v>2822</c:v>
                </c:pt>
                <c:pt idx="2822">
                  <c:v>2823</c:v>
                </c:pt>
                <c:pt idx="2823">
                  <c:v>2824</c:v>
                </c:pt>
                <c:pt idx="2824">
                  <c:v>2825</c:v>
                </c:pt>
                <c:pt idx="2825">
                  <c:v>2826</c:v>
                </c:pt>
                <c:pt idx="2826">
                  <c:v>2827</c:v>
                </c:pt>
                <c:pt idx="2827">
                  <c:v>2828</c:v>
                </c:pt>
                <c:pt idx="2828">
                  <c:v>2829</c:v>
                </c:pt>
                <c:pt idx="2829">
                  <c:v>2830</c:v>
                </c:pt>
                <c:pt idx="2830">
                  <c:v>2831</c:v>
                </c:pt>
                <c:pt idx="2831">
                  <c:v>2832</c:v>
                </c:pt>
                <c:pt idx="2832">
                  <c:v>2833</c:v>
                </c:pt>
                <c:pt idx="2833">
                  <c:v>2834</c:v>
                </c:pt>
                <c:pt idx="2834">
                  <c:v>2835</c:v>
                </c:pt>
                <c:pt idx="2835">
                  <c:v>2836</c:v>
                </c:pt>
                <c:pt idx="2836">
                  <c:v>2837</c:v>
                </c:pt>
                <c:pt idx="2837">
                  <c:v>2838</c:v>
                </c:pt>
                <c:pt idx="2838">
                  <c:v>2839</c:v>
                </c:pt>
                <c:pt idx="2839">
                  <c:v>2840</c:v>
                </c:pt>
                <c:pt idx="2840">
                  <c:v>2841</c:v>
                </c:pt>
                <c:pt idx="2841">
                  <c:v>2842</c:v>
                </c:pt>
                <c:pt idx="2842">
                  <c:v>2843</c:v>
                </c:pt>
                <c:pt idx="2843">
                  <c:v>2844</c:v>
                </c:pt>
                <c:pt idx="2844">
                  <c:v>2845</c:v>
                </c:pt>
                <c:pt idx="2845">
                  <c:v>2846</c:v>
                </c:pt>
                <c:pt idx="2846">
                  <c:v>2847</c:v>
                </c:pt>
                <c:pt idx="2847">
                  <c:v>2848</c:v>
                </c:pt>
                <c:pt idx="2848">
                  <c:v>2849</c:v>
                </c:pt>
                <c:pt idx="2849">
                  <c:v>2850</c:v>
                </c:pt>
                <c:pt idx="2850">
                  <c:v>2851</c:v>
                </c:pt>
                <c:pt idx="2851">
                  <c:v>2852</c:v>
                </c:pt>
                <c:pt idx="2852">
                  <c:v>2853</c:v>
                </c:pt>
                <c:pt idx="2853">
                  <c:v>2854</c:v>
                </c:pt>
                <c:pt idx="2854">
                  <c:v>2855</c:v>
                </c:pt>
                <c:pt idx="2855">
                  <c:v>2856</c:v>
                </c:pt>
                <c:pt idx="2856">
                  <c:v>2857</c:v>
                </c:pt>
                <c:pt idx="2857">
                  <c:v>2858</c:v>
                </c:pt>
                <c:pt idx="2858">
                  <c:v>2859</c:v>
                </c:pt>
                <c:pt idx="2859">
                  <c:v>2860</c:v>
                </c:pt>
                <c:pt idx="2860">
                  <c:v>2861</c:v>
                </c:pt>
                <c:pt idx="2861">
                  <c:v>2862</c:v>
                </c:pt>
                <c:pt idx="2862">
                  <c:v>2863</c:v>
                </c:pt>
                <c:pt idx="2863">
                  <c:v>2864</c:v>
                </c:pt>
                <c:pt idx="2864">
                  <c:v>2865</c:v>
                </c:pt>
                <c:pt idx="2865">
                  <c:v>2866</c:v>
                </c:pt>
                <c:pt idx="2866">
                  <c:v>2867</c:v>
                </c:pt>
                <c:pt idx="2867">
                  <c:v>2868</c:v>
                </c:pt>
                <c:pt idx="2868">
                  <c:v>2869</c:v>
                </c:pt>
                <c:pt idx="2869">
                  <c:v>2870</c:v>
                </c:pt>
                <c:pt idx="2870">
                  <c:v>2871</c:v>
                </c:pt>
                <c:pt idx="2871">
                  <c:v>2872</c:v>
                </c:pt>
                <c:pt idx="2872">
                  <c:v>2873</c:v>
                </c:pt>
                <c:pt idx="2873">
                  <c:v>2874</c:v>
                </c:pt>
                <c:pt idx="2874">
                  <c:v>2875</c:v>
                </c:pt>
                <c:pt idx="2875">
                  <c:v>2876</c:v>
                </c:pt>
                <c:pt idx="2876">
                  <c:v>2877</c:v>
                </c:pt>
                <c:pt idx="2877">
                  <c:v>2878</c:v>
                </c:pt>
                <c:pt idx="2878">
                  <c:v>2879</c:v>
                </c:pt>
                <c:pt idx="2879">
                  <c:v>2880</c:v>
                </c:pt>
                <c:pt idx="2880">
                  <c:v>2881</c:v>
                </c:pt>
                <c:pt idx="2881">
                  <c:v>2882</c:v>
                </c:pt>
                <c:pt idx="2882">
                  <c:v>2883</c:v>
                </c:pt>
                <c:pt idx="2883">
                  <c:v>2884</c:v>
                </c:pt>
                <c:pt idx="2884">
                  <c:v>2885</c:v>
                </c:pt>
                <c:pt idx="2885">
                  <c:v>2886</c:v>
                </c:pt>
                <c:pt idx="2886">
                  <c:v>2887</c:v>
                </c:pt>
                <c:pt idx="2887">
                  <c:v>2888</c:v>
                </c:pt>
                <c:pt idx="2888">
                  <c:v>2889</c:v>
                </c:pt>
                <c:pt idx="2889">
                  <c:v>2890</c:v>
                </c:pt>
                <c:pt idx="2890">
                  <c:v>2891</c:v>
                </c:pt>
                <c:pt idx="2891">
                  <c:v>2892</c:v>
                </c:pt>
                <c:pt idx="2892">
                  <c:v>2893</c:v>
                </c:pt>
                <c:pt idx="2893">
                  <c:v>2894</c:v>
                </c:pt>
                <c:pt idx="2894">
                  <c:v>2895</c:v>
                </c:pt>
                <c:pt idx="2895">
                  <c:v>2896</c:v>
                </c:pt>
                <c:pt idx="2896">
                  <c:v>2897</c:v>
                </c:pt>
                <c:pt idx="2897">
                  <c:v>2898</c:v>
                </c:pt>
                <c:pt idx="2898">
                  <c:v>2899</c:v>
                </c:pt>
                <c:pt idx="2899">
                  <c:v>2900</c:v>
                </c:pt>
                <c:pt idx="2900">
                  <c:v>2901</c:v>
                </c:pt>
                <c:pt idx="2901">
                  <c:v>2902</c:v>
                </c:pt>
                <c:pt idx="2902">
                  <c:v>2903</c:v>
                </c:pt>
                <c:pt idx="2903">
                  <c:v>2904</c:v>
                </c:pt>
                <c:pt idx="2904">
                  <c:v>2905</c:v>
                </c:pt>
                <c:pt idx="2905">
                  <c:v>2906</c:v>
                </c:pt>
                <c:pt idx="2906">
                  <c:v>2907</c:v>
                </c:pt>
                <c:pt idx="2907">
                  <c:v>2908</c:v>
                </c:pt>
                <c:pt idx="2908">
                  <c:v>2909</c:v>
                </c:pt>
                <c:pt idx="2909">
                  <c:v>2910</c:v>
                </c:pt>
                <c:pt idx="2910">
                  <c:v>2911</c:v>
                </c:pt>
                <c:pt idx="2911">
                  <c:v>2912</c:v>
                </c:pt>
                <c:pt idx="2912">
                  <c:v>2913</c:v>
                </c:pt>
                <c:pt idx="2913">
                  <c:v>2914</c:v>
                </c:pt>
                <c:pt idx="2914">
                  <c:v>2915</c:v>
                </c:pt>
                <c:pt idx="2915">
                  <c:v>2916</c:v>
                </c:pt>
                <c:pt idx="2916">
                  <c:v>2917</c:v>
                </c:pt>
                <c:pt idx="2917">
                  <c:v>2918</c:v>
                </c:pt>
                <c:pt idx="2918">
                  <c:v>2919</c:v>
                </c:pt>
                <c:pt idx="2919">
                  <c:v>2920</c:v>
                </c:pt>
                <c:pt idx="2920">
                  <c:v>2921</c:v>
                </c:pt>
                <c:pt idx="2921">
                  <c:v>2922</c:v>
                </c:pt>
                <c:pt idx="2922">
                  <c:v>2923</c:v>
                </c:pt>
                <c:pt idx="2923">
                  <c:v>2924</c:v>
                </c:pt>
                <c:pt idx="2924">
                  <c:v>2925</c:v>
                </c:pt>
                <c:pt idx="2925">
                  <c:v>2926</c:v>
                </c:pt>
                <c:pt idx="2926">
                  <c:v>2927</c:v>
                </c:pt>
                <c:pt idx="2927">
                  <c:v>2928</c:v>
                </c:pt>
                <c:pt idx="2928">
                  <c:v>2929</c:v>
                </c:pt>
                <c:pt idx="2929">
                  <c:v>2930</c:v>
                </c:pt>
                <c:pt idx="2930">
                  <c:v>2931</c:v>
                </c:pt>
                <c:pt idx="2931">
                  <c:v>2932</c:v>
                </c:pt>
                <c:pt idx="2932">
                  <c:v>2933</c:v>
                </c:pt>
                <c:pt idx="2933">
                  <c:v>2934</c:v>
                </c:pt>
                <c:pt idx="2934">
                  <c:v>2935</c:v>
                </c:pt>
                <c:pt idx="2935">
                  <c:v>2936</c:v>
                </c:pt>
                <c:pt idx="2936">
                  <c:v>2937</c:v>
                </c:pt>
                <c:pt idx="2937">
                  <c:v>2938</c:v>
                </c:pt>
                <c:pt idx="2938">
                  <c:v>2939</c:v>
                </c:pt>
                <c:pt idx="2939">
                  <c:v>2940</c:v>
                </c:pt>
                <c:pt idx="2940">
                  <c:v>2941</c:v>
                </c:pt>
                <c:pt idx="2941">
                  <c:v>2942</c:v>
                </c:pt>
                <c:pt idx="2942">
                  <c:v>2943</c:v>
                </c:pt>
                <c:pt idx="2943">
                  <c:v>2944</c:v>
                </c:pt>
                <c:pt idx="2944">
                  <c:v>2945</c:v>
                </c:pt>
                <c:pt idx="2945">
                  <c:v>2946</c:v>
                </c:pt>
                <c:pt idx="2946">
                  <c:v>2947</c:v>
                </c:pt>
                <c:pt idx="2947">
                  <c:v>2948</c:v>
                </c:pt>
                <c:pt idx="2948">
                  <c:v>2949</c:v>
                </c:pt>
                <c:pt idx="2949">
                  <c:v>2950</c:v>
                </c:pt>
                <c:pt idx="2950">
                  <c:v>2951</c:v>
                </c:pt>
                <c:pt idx="2951">
                  <c:v>2952</c:v>
                </c:pt>
                <c:pt idx="2952">
                  <c:v>2953</c:v>
                </c:pt>
                <c:pt idx="2953">
                  <c:v>2954</c:v>
                </c:pt>
                <c:pt idx="2954">
                  <c:v>2955</c:v>
                </c:pt>
                <c:pt idx="2955">
                  <c:v>2956</c:v>
                </c:pt>
                <c:pt idx="2956">
                  <c:v>2957</c:v>
                </c:pt>
                <c:pt idx="2957">
                  <c:v>2958</c:v>
                </c:pt>
                <c:pt idx="2958">
                  <c:v>2959</c:v>
                </c:pt>
                <c:pt idx="2959">
                  <c:v>2960</c:v>
                </c:pt>
                <c:pt idx="2960">
                  <c:v>2961</c:v>
                </c:pt>
                <c:pt idx="2961">
                  <c:v>2962</c:v>
                </c:pt>
                <c:pt idx="2962">
                  <c:v>2963</c:v>
                </c:pt>
                <c:pt idx="2963">
                  <c:v>2964</c:v>
                </c:pt>
                <c:pt idx="2964">
                  <c:v>2965</c:v>
                </c:pt>
                <c:pt idx="2965">
                  <c:v>2966</c:v>
                </c:pt>
                <c:pt idx="2966">
                  <c:v>2967</c:v>
                </c:pt>
                <c:pt idx="2967">
                  <c:v>2968</c:v>
                </c:pt>
                <c:pt idx="2968">
                  <c:v>2969</c:v>
                </c:pt>
                <c:pt idx="2969">
                  <c:v>2970</c:v>
                </c:pt>
                <c:pt idx="2970">
                  <c:v>2971</c:v>
                </c:pt>
                <c:pt idx="2971">
                  <c:v>2972</c:v>
                </c:pt>
                <c:pt idx="2972">
                  <c:v>2973</c:v>
                </c:pt>
                <c:pt idx="2973">
                  <c:v>2974</c:v>
                </c:pt>
                <c:pt idx="2974">
                  <c:v>2975</c:v>
                </c:pt>
                <c:pt idx="2975">
                  <c:v>2976</c:v>
                </c:pt>
                <c:pt idx="2976">
                  <c:v>2977</c:v>
                </c:pt>
                <c:pt idx="2977">
                  <c:v>2978</c:v>
                </c:pt>
                <c:pt idx="2978">
                  <c:v>2979</c:v>
                </c:pt>
                <c:pt idx="2979">
                  <c:v>2980</c:v>
                </c:pt>
                <c:pt idx="2980">
                  <c:v>2981</c:v>
                </c:pt>
                <c:pt idx="2981">
                  <c:v>2982</c:v>
                </c:pt>
                <c:pt idx="2982">
                  <c:v>2983</c:v>
                </c:pt>
                <c:pt idx="2983">
                  <c:v>2984</c:v>
                </c:pt>
                <c:pt idx="2984">
                  <c:v>2985</c:v>
                </c:pt>
                <c:pt idx="2985">
                  <c:v>2986</c:v>
                </c:pt>
                <c:pt idx="2986">
                  <c:v>2987</c:v>
                </c:pt>
                <c:pt idx="2987">
                  <c:v>2988</c:v>
                </c:pt>
                <c:pt idx="2988">
                  <c:v>2989</c:v>
                </c:pt>
                <c:pt idx="2989">
                  <c:v>2990</c:v>
                </c:pt>
                <c:pt idx="2990">
                  <c:v>2991</c:v>
                </c:pt>
                <c:pt idx="2991">
                  <c:v>2992</c:v>
                </c:pt>
                <c:pt idx="2992">
                  <c:v>2993</c:v>
                </c:pt>
                <c:pt idx="2993">
                  <c:v>2994</c:v>
                </c:pt>
                <c:pt idx="2994">
                  <c:v>2995</c:v>
                </c:pt>
                <c:pt idx="2995">
                  <c:v>2996</c:v>
                </c:pt>
                <c:pt idx="2996">
                  <c:v>2997</c:v>
                </c:pt>
                <c:pt idx="2997">
                  <c:v>2998</c:v>
                </c:pt>
                <c:pt idx="2998">
                  <c:v>2999</c:v>
                </c:pt>
                <c:pt idx="2999">
                  <c:v>3000</c:v>
                </c:pt>
                <c:pt idx="3000">
                  <c:v>3001</c:v>
                </c:pt>
                <c:pt idx="3001">
                  <c:v>3002</c:v>
                </c:pt>
                <c:pt idx="3002">
                  <c:v>3003</c:v>
                </c:pt>
                <c:pt idx="3003">
                  <c:v>3004</c:v>
                </c:pt>
                <c:pt idx="3004">
                  <c:v>3005</c:v>
                </c:pt>
                <c:pt idx="3005">
                  <c:v>3006</c:v>
                </c:pt>
                <c:pt idx="3006">
                  <c:v>3007</c:v>
                </c:pt>
                <c:pt idx="3007">
                  <c:v>3008</c:v>
                </c:pt>
                <c:pt idx="3008">
                  <c:v>3009</c:v>
                </c:pt>
                <c:pt idx="3009">
                  <c:v>3010</c:v>
                </c:pt>
                <c:pt idx="3010">
                  <c:v>3011</c:v>
                </c:pt>
                <c:pt idx="3011">
                  <c:v>3012</c:v>
                </c:pt>
                <c:pt idx="3012">
                  <c:v>3013</c:v>
                </c:pt>
                <c:pt idx="3013">
                  <c:v>3014</c:v>
                </c:pt>
                <c:pt idx="3014">
                  <c:v>3015</c:v>
                </c:pt>
                <c:pt idx="3015">
                  <c:v>3016</c:v>
                </c:pt>
                <c:pt idx="3016">
                  <c:v>3017</c:v>
                </c:pt>
                <c:pt idx="3017">
                  <c:v>3018</c:v>
                </c:pt>
                <c:pt idx="3018">
                  <c:v>3019</c:v>
                </c:pt>
                <c:pt idx="3019">
                  <c:v>3020</c:v>
                </c:pt>
                <c:pt idx="3020">
                  <c:v>3021</c:v>
                </c:pt>
                <c:pt idx="3021">
                  <c:v>3022</c:v>
                </c:pt>
                <c:pt idx="3022">
                  <c:v>3023</c:v>
                </c:pt>
                <c:pt idx="3023">
                  <c:v>3024</c:v>
                </c:pt>
                <c:pt idx="3024">
                  <c:v>3025</c:v>
                </c:pt>
                <c:pt idx="3025">
                  <c:v>3026</c:v>
                </c:pt>
                <c:pt idx="3026">
                  <c:v>3027</c:v>
                </c:pt>
                <c:pt idx="3027">
                  <c:v>3028</c:v>
                </c:pt>
                <c:pt idx="3028">
                  <c:v>3029</c:v>
                </c:pt>
                <c:pt idx="3029">
                  <c:v>3030</c:v>
                </c:pt>
                <c:pt idx="3030">
                  <c:v>3031</c:v>
                </c:pt>
                <c:pt idx="3031">
                  <c:v>3032</c:v>
                </c:pt>
                <c:pt idx="3032">
                  <c:v>3033</c:v>
                </c:pt>
                <c:pt idx="3033">
                  <c:v>3034</c:v>
                </c:pt>
                <c:pt idx="3034">
                  <c:v>3035</c:v>
                </c:pt>
                <c:pt idx="3035">
                  <c:v>3036</c:v>
                </c:pt>
                <c:pt idx="3036">
                  <c:v>3037</c:v>
                </c:pt>
                <c:pt idx="3037">
                  <c:v>3038</c:v>
                </c:pt>
                <c:pt idx="3038">
                  <c:v>3039</c:v>
                </c:pt>
                <c:pt idx="3039">
                  <c:v>3040</c:v>
                </c:pt>
                <c:pt idx="3040">
                  <c:v>3041</c:v>
                </c:pt>
                <c:pt idx="3041">
                  <c:v>3042</c:v>
                </c:pt>
                <c:pt idx="3042">
                  <c:v>3043</c:v>
                </c:pt>
                <c:pt idx="3043">
                  <c:v>3044</c:v>
                </c:pt>
                <c:pt idx="3044">
                  <c:v>3045</c:v>
                </c:pt>
                <c:pt idx="3045">
                  <c:v>3046</c:v>
                </c:pt>
                <c:pt idx="3046">
                  <c:v>3047</c:v>
                </c:pt>
                <c:pt idx="3047">
                  <c:v>3048</c:v>
                </c:pt>
                <c:pt idx="3048">
                  <c:v>3049</c:v>
                </c:pt>
                <c:pt idx="3049">
                  <c:v>3050</c:v>
                </c:pt>
                <c:pt idx="3050">
                  <c:v>3051</c:v>
                </c:pt>
                <c:pt idx="3051">
                  <c:v>3052</c:v>
                </c:pt>
                <c:pt idx="3052">
                  <c:v>3053</c:v>
                </c:pt>
                <c:pt idx="3053">
                  <c:v>3054</c:v>
                </c:pt>
                <c:pt idx="3054">
                  <c:v>3055</c:v>
                </c:pt>
                <c:pt idx="3055">
                  <c:v>3056</c:v>
                </c:pt>
                <c:pt idx="3056">
                  <c:v>3057</c:v>
                </c:pt>
                <c:pt idx="3057">
                  <c:v>3058</c:v>
                </c:pt>
                <c:pt idx="3058">
                  <c:v>3059</c:v>
                </c:pt>
                <c:pt idx="3059">
                  <c:v>3060</c:v>
                </c:pt>
                <c:pt idx="3060">
                  <c:v>3061</c:v>
                </c:pt>
                <c:pt idx="3061">
                  <c:v>3062</c:v>
                </c:pt>
                <c:pt idx="3062">
                  <c:v>3063</c:v>
                </c:pt>
                <c:pt idx="3063">
                  <c:v>3064</c:v>
                </c:pt>
                <c:pt idx="3064">
                  <c:v>3065</c:v>
                </c:pt>
                <c:pt idx="3065">
                  <c:v>3066</c:v>
                </c:pt>
                <c:pt idx="3066">
                  <c:v>3067</c:v>
                </c:pt>
                <c:pt idx="3067">
                  <c:v>3068</c:v>
                </c:pt>
                <c:pt idx="3068">
                  <c:v>3069</c:v>
                </c:pt>
                <c:pt idx="3069">
                  <c:v>3070</c:v>
                </c:pt>
                <c:pt idx="3070">
                  <c:v>3071</c:v>
                </c:pt>
                <c:pt idx="3071">
                  <c:v>3072</c:v>
                </c:pt>
                <c:pt idx="3072">
                  <c:v>3073</c:v>
                </c:pt>
                <c:pt idx="3073">
                  <c:v>3074</c:v>
                </c:pt>
                <c:pt idx="3074">
                  <c:v>3075</c:v>
                </c:pt>
                <c:pt idx="3075">
                  <c:v>3076</c:v>
                </c:pt>
                <c:pt idx="3076">
                  <c:v>3077</c:v>
                </c:pt>
                <c:pt idx="3077">
                  <c:v>3078</c:v>
                </c:pt>
                <c:pt idx="3078">
                  <c:v>3079</c:v>
                </c:pt>
                <c:pt idx="3079">
                  <c:v>3080</c:v>
                </c:pt>
                <c:pt idx="3080">
                  <c:v>3081</c:v>
                </c:pt>
                <c:pt idx="3081">
                  <c:v>3082</c:v>
                </c:pt>
                <c:pt idx="3082">
                  <c:v>3083</c:v>
                </c:pt>
                <c:pt idx="3083">
                  <c:v>3084</c:v>
                </c:pt>
                <c:pt idx="3084">
                  <c:v>3085</c:v>
                </c:pt>
                <c:pt idx="3085">
                  <c:v>3086</c:v>
                </c:pt>
                <c:pt idx="3086">
                  <c:v>3087</c:v>
                </c:pt>
                <c:pt idx="3087">
                  <c:v>3088</c:v>
                </c:pt>
                <c:pt idx="3088">
                  <c:v>3089</c:v>
                </c:pt>
                <c:pt idx="3089">
                  <c:v>3090</c:v>
                </c:pt>
                <c:pt idx="3090">
                  <c:v>3091</c:v>
                </c:pt>
                <c:pt idx="3091">
                  <c:v>3092</c:v>
                </c:pt>
                <c:pt idx="3092">
                  <c:v>3093</c:v>
                </c:pt>
                <c:pt idx="3093">
                  <c:v>3094</c:v>
                </c:pt>
                <c:pt idx="3094">
                  <c:v>3095</c:v>
                </c:pt>
                <c:pt idx="3095">
                  <c:v>3096</c:v>
                </c:pt>
                <c:pt idx="3096">
                  <c:v>3097</c:v>
                </c:pt>
                <c:pt idx="3097">
                  <c:v>3098</c:v>
                </c:pt>
                <c:pt idx="3098">
                  <c:v>3099</c:v>
                </c:pt>
                <c:pt idx="3099">
                  <c:v>3100</c:v>
                </c:pt>
                <c:pt idx="3100">
                  <c:v>3101</c:v>
                </c:pt>
                <c:pt idx="3101">
                  <c:v>3102</c:v>
                </c:pt>
                <c:pt idx="3102">
                  <c:v>3103</c:v>
                </c:pt>
                <c:pt idx="3103">
                  <c:v>3104</c:v>
                </c:pt>
                <c:pt idx="3104">
                  <c:v>3105</c:v>
                </c:pt>
                <c:pt idx="3105">
                  <c:v>3106</c:v>
                </c:pt>
                <c:pt idx="3106">
                  <c:v>3107</c:v>
                </c:pt>
                <c:pt idx="3107">
                  <c:v>3108</c:v>
                </c:pt>
                <c:pt idx="3108">
                  <c:v>3109</c:v>
                </c:pt>
                <c:pt idx="3109">
                  <c:v>3110</c:v>
                </c:pt>
                <c:pt idx="3110">
                  <c:v>3111</c:v>
                </c:pt>
                <c:pt idx="3111">
                  <c:v>3112</c:v>
                </c:pt>
                <c:pt idx="3112">
                  <c:v>3113</c:v>
                </c:pt>
                <c:pt idx="3113">
                  <c:v>3114</c:v>
                </c:pt>
                <c:pt idx="3114">
                  <c:v>3115</c:v>
                </c:pt>
                <c:pt idx="3115">
                  <c:v>3116</c:v>
                </c:pt>
                <c:pt idx="3116">
                  <c:v>3117</c:v>
                </c:pt>
                <c:pt idx="3117">
                  <c:v>3118</c:v>
                </c:pt>
                <c:pt idx="3118">
                  <c:v>3119</c:v>
                </c:pt>
                <c:pt idx="3119">
                  <c:v>3120</c:v>
                </c:pt>
                <c:pt idx="3120">
                  <c:v>3121</c:v>
                </c:pt>
                <c:pt idx="3121">
                  <c:v>3122</c:v>
                </c:pt>
                <c:pt idx="3122">
                  <c:v>3123</c:v>
                </c:pt>
                <c:pt idx="3123">
                  <c:v>3124</c:v>
                </c:pt>
                <c:pt idx="3124">
                  <c:v>3125</c:v>
                </c:pt>
                <c:pt idx="3125">
                  <c:v>3126</c:v>
                </c:pt>
                <c:pt idx="3126">
                  <c:v>3127</c:v>
                </c:pt>
                <c:pt idx="3127">
                  <c:v>3128</c:v>
                </c:pt>
                <c:pt idx="3128">
                  <c:v>3129</c:v>
                </c:pt>
                <c:pt idx="3129">
                  <c:v>3130</c:v>
                </c:pt>
                <c:pt idx="3130">
                  <c:v>3131</c:v>
                </c:pt>
                <c:pt idx="3131">
                  <c:v>3132</c:v>
                </c:pt>
                <c:pt idx="3132">
                  <c:v>3133</c:v>
                </c:pt>
                <c:pt idx="3133">
                  <c:v>3134</c:v>
                </c:pt>
                <c:pt idx="3134">
                  <c:v>3135</c:v>
                </c:pt>
                <c:pt idx="3135">
                  <c:v>3136</c:v>
                </c:pt>
                <c:pt idx="3136">
                  <c:v>3137</c:v>
                </c:pt>
                <c:pt idx="3137">
                  <c:v>3138</c:v>
                </c:pt>
                <c:pt idx="3138">
                  <c:v>3139</c:v>
                </c:pt>
                <c:pt idx="3139">
                  <c:v>3140</c:v>
                </c:pt>
                <c:pt idx="3140">
                  <c:v>3141</c:v>
                </c:pt>
                <c:pt idx="3141">
                  <c:v>3142</c:v>
                </c:pt>
                <c:pt idx="3142">
                  <c:v>3143</c:v>
                </c:pt>
                <c:pt idx="3143">
                  <c:v>3144</c:v>
                </c:pt>
                <c:pt idx="3144">
                  <c:v>3145</c:v>
                </c:pt>
                <c:pt idx="3145">
                  <c:v>3146</c:v>
                </c:pt>
                <c:pt idx="3146">
                  <c:v>3147</c:v>
                </c:pt>
                <c:pt idx="3147">
                  <c:v>3148</c:v>
                </c:pt>
                <c:pt idx="3148">
                  <c:v>3149</c:v>
                </c:pt>
                <c:pt idx="3149">
                  <c:v>3150</c:v>
                </c:pt>
                <c:pt idx="3150">
                  <c:v>3151</c:v>
                </c:pt>
                <c:pt idx="3151">
                  <c:v>3152</c:v>
                </c:pt>
                <c:pt idx="3152">
                  <c:v>3153</c:v>
                </c:pt>
                <c:pt idx="3153">
                  <c:v>3154</c:v>
                </c:pt>
                <c:pt idx="3154">
                  <c:v>3155</c:v>
                </c:pt>
                <c:pt idx="3155">
                  <c:v>3156</c:v>
                </c:pt>
                <c:pt idx="3156">
                  <c:v>3157</c:v>
                </c:pt>
                <c:pt idx="3157">
                  <c:v>3158</c:v>
                </c:pt>
                <c:pt idx="3158">
                  <c:v>3159</c:v>
                </c:pt>
                <c:pt idx="3159">
                  <c:v>3160</c:v>
                </c:pt>
                <c:pt idx="3160">
                  <c:v>3161</c:v>
                </c:pt>
                <c:pt idx="3161">
                  <c:v>3162</c:v>
                </c:pt>
                <c:pt idx="3162">
                  <c:v>3163</c:v>
                </c:pt>
                <c:pt idx="3163">
                  <c:v>3164</c:v>
                </c:pt>
                <c:pt idx="3164">
                  <c:v>3165</c:v>
                </c:pt>
                <c:pt idx="3165">
                  <c:v>3166</c:v>
                </c:pt>
                <c:pt idx="3166">
                  <c:v>3167</c:v>
                </c:pt>
                <c:pt idx="3167">
                  <c:v>3168</c:v>
                </c:pt>
                <c:pt idx="3168">
                  <c:v>3169</c:v>
                </c:pt>
                <c:pt idx="3169">
                  <c:v>3170</c:v>
                </c:pt>
                <c:pt idx="3170">
                  <c:v>3171</c:v>
                </c:pt>
                <c:pt idx="3171">
                  <c:v>3172</c:v>
                </c:pt>
                <c:pt idx="3172">
                  <c:v>3173</c:v>
                </c:pt>
                <c:pt idx="3173">
                  <c:v>3174</c:v>
                </c:pt>
                <c:pt idx="3174">
                  <c:v>3175</c:v>
                </c:pt>
                <c:pt idx="3175">
                  <c:v>3176</c:v>
                </c:pt>
                <c:pt idx="3176">
                  <c:v>3177</c:v>
                </c:pt>
                <c:pt idx="3177">
                  <c:v>3178</c:v>
                </c:pt>
                <c:pt idx="3178">
                  <c:v>3179</c:v>
                </c:pt>
                <c:pt idx="3179">
                  <c:v>3180</c:v>
                </c:pt>
                <c:pt idx="3180">
                  <c:v>3181</c:v>
                </c:pt>
                <c:pt idx="3181">
                  <c:v>3182</c:v>
                </c:pt>
                <c:pt idx="3182">
                  <c:v>3183</c:v>
                </c:pt>
                <c:pt idx="3183">
                  <c:v>3184</c:v>
                </c:pt>
                <c:pt idx="3184">
                  <c:v>3185</c:v>
                </c:pt>
                <c:pt idx="3185">
                  <c:v>3186</c:v>
                </c:pt>
                <c:pt idx="3186">
                  <c:v>3187</c:v>
                </c:pt>
                <c:pt idx="3187">
                  <c:v>3188</c:v>
                </c:pt>
                <c:pt idx="3188">
                  <c:v>3189</c:v>
                </c:pt>
                <c:pt idx="3189">
                  <c:v>3190</c:v>
                </c:pt>
                <c:pt idx="3190">
                  <c:v>3191</c:v>
                </c:pt>
                <c:pt idx="3191">
                  <c:v>3192</c:v>
                </c:pt>
                <c:pt idx="3192">
                  <c:v>3193</c:v>
                </c:pt>
                <c:pt idx="3193">
                  <c:v>3194</c:v>
                </c:pt>
                <c:pt idx="3194">
                  <c:v>3195</c:v>
                </c:pt>
                <c:pt idx="3195">
                  <c:v>3196</c:v>
                </c:pt>
                <c:pt idx="3196">
                  <c:v>3197</c:v>
                </c:pt>
                <c:pt idx="3197">
                  <c:v>3198</c:v>
                </c:pt>
                <c:pt idx="3198">
                  <c:v>3199</c:v>
                </c:pt>
                <c:pt idx="3199">
                  <c:v>3200</c:v>
                </c:pt>
                <c:pt idx="3200">
                  <c:v>3201</c:v>
                </c:pt>
                <c:pt idx="3201">
                  <c:v>3202</c:v>
                </c:pt>
                <c:pt idx="3202">
                  <c:v>3203</c:v>
                </c:pt>
                <c:pt idx="3203">
                  <c:v>3204</c:v>
                </c:pt>
                <c:pt idx="3204">
                  <c:v>3205</c:v>
                </c:pt>
                <c:pt idx="3205">
                  <c:v>3206</c:v>
                </c:pt>
                <c:pt idx="3206">
                  <c:v>3207</c:v>
                </c:pt>
                <c:pt idx="3207">
                  <c:v>3208</c:v>
                </c:pt>
                <c:pt idx="3208">
                  <c:v>3209</c:v>
                </c:pt>
                <c:pt idx="3209">
                  <c:v>3210</c:v>
                </c:pt>
                <c:pt idx="3210">
                  <c:v>3211</c:v>
                </c:pt>
                <c:pt idx="3211">
                  <c:v>3212</c:v>
                </c:pt>
                <c:pt idx="3212">
                  <c:v>3213</c:v>
                </c:pt>
                <c:pt idx="3213">
                  <c:v>3214</c:v>
                </c:pt>
                <c:pt idx="3214">
                  <c:v>3215</c:v>
                </c:pt>
                <c:pt idx="3215">
                  <c:v>3216</c:v>
                </c:pt>
                <c:pt idx="3216">
                  <c:v>3217</c:v>
                </c:pt>
                <c:pt idx="3217">
                  <c:v>3218</c:v>
                </c:pt>
                <c:pt idx="3218">
                  <c:v>3219</c:v>
                </c:pt>
                <c:pt idx="3219">
                  <c:v>3220</c:v>
                </c:pt>
                <c:pt idx="3220">
                  <c:v>3221</c:v>
                </c:pt>
                <c:pt idx="3221">
                  <c:v>3222</c:v>
                </c:pt>
                <c:pt idx="3222">
                  <c:v>3223</c:v>
                </c:pt>
                <c:pt idx="3223">
                  <c:v>3224</c:v>
                </c:pt>
                <c:pt idx="3224">
                  <c:v>3225</c:v>
                </c:pt>
                <c:pt idx="3225">
                  <c:v>3226</c:v>
                </c:pt>
                <c:pt idx="3226">
                  <c:v>3227</c:v>
                </c:pt>
                <c:pt idx="3227">
                  <c:v>3228</c:v>
                </c:pt>
                <c:pt idx="3228">
                  <c:v>3229</c:v>
                </c:pt>
                <c:pt idx="3229">
                  <c:v>3230</c:v>
                </c:pt>
                <c:pt idx="3230">
                  <c:v>3231</c:v>
                </c:pt>
                <c:pt idx="3231">
                  <c:v>3232</c:v>
                </c:pt>
                <c:pt idx="3232">
                  <c:v>3233</c:v>
                </c:pt>
                <c:pt idx="3233">
                  <c:v>3234</c:v>
                </c:pt>
                <c:pt idx="3234">
                  <c:v>3235</c:v>
                </c:pt>
                <c:pt idx="3235">
                  <c:v>3236</c:v>
                </c:pt>
                <c:pt idx="3236">
                  <c:v>3237</c:v>
                </c:pt>
                <c:pt idx="3237">
                  <c:v>3238</c:v>
                </c:pt>
                <c:pt idx="3238">
                  <c:v>3239</c:v>
                </c:pt>
                <c:pt idx="3239">
                  <c:v>3240</c:v>
                </c:pt>
                <c:pt idx="3240">
                  <c:v>3241</c:v>
                </c:pt>
                <c:pt idx="3241">
                  <c:v>3242</c:v>
                </c:pt>
                <c:pt idx="3242">
                  <c:v>3243</c:v>
                </c:pt>
                <c:pt idx="3243">
                  <c:v>3244</c:v>
                </c:pt>
                <c:pt idx="3244">
                  <c:v>3245</c:v>
                </c:pt>
                <c:pt idx="3245">
                  <c:v>3246</c:v>
                </c:pt>
                <c:pt idx="3246">
                  <c:v>3247</c:v>
                </c:pt>
                <c:pt idx="3247">
                  <c:v>3248</c:v>
                </c:pt>
                <c:pt idx="3248">
                  <c:v>3249</c:v>
                </c:pt>
                <c:pt idx="3249">
                  <c:v>3250</c:v>
                </c:pt>
                <c:pt idx="3250">
                  <c:v>3251</c:v>
                </c:pt>
                <c:pt idx="3251">
                  <c:v>3252</c:v>
                </c:pt>
                <c:pt idx="3252">
                  <c:v>3253</c:v>
                </c:pt>
                <c:pt idx="3253">
                  <c:v>3254</c:v>
                </c:pt>
                <c:pt idx="3254">
                  <c:v>3255</c:v>
                </c:pt>
                <c:pt idx="3255">
                  <c:v>3256</c:v>
                </c:pt>
                <c:pt idx="3256">
                  <c:v>3257</c:v>
                </c:pt>
                <c:pt idx="3257">
                  <c:v>3258</c:v>
                </c:pt>
                <c:pt idx="3258">
                  <c:v>3259</c:v>
                </c:pt>
                <c:pt idx="3259">
                  <c:v>3260</c:v>
                </c:pt>
                <c:pt idx="3260">
                  <c:v>3261</c:v>
                </c:pt>
                <c:pt idx="3261">
                  <c:v>3262</c:v>
                </c:pt>
                <c:pt idx="3262">
                  <c:v>3263</c:v>
                </c:pt>
                <c:pt idx="3263">
                  <c:v>3264</c:v>
                </c:pt>
                <c:pt idx="3264">
                  <c:v>3265</c:v>
                </c:pt>
                <c:pt idx="3265">
                  <c:v>3266</c:v>
                </c:pt>
                <c:pt idx="3266">
                  <c:v>3267</c:v>
                </c:pt>
                <c:pt idx="3267">
                  <c:v>3268</c:v>
                </c:pt>
                <c:pt idx="3268">
                  <c:v>3269</c:v>
                </c:pt>
                <c:pt idx="3269">
                  <c:v>3270</c:v>
                </c:pt>
                <c:pt idx="3270">
                  <c:v>3271</c:v>
                </c:pt>
                <c:pt idx="3271">
                  <c:v>3272</c:v>
                </c:pt>
                <c:pt idx="3272">
                  <c:v>3273</c:v>
                </c:pt>
                <c:pt idx="3273">
                  <c:v>3274</c:v>
                </c:pt>
                <c:pt idx="3274">
                  <c:v>3275</c:v>
                </c:pt>
                <c:pt idx="3275">
                  <c:v>3276</c:v>
                </c:pt>
                <c:pt idx="3276">
                  <c:v>3277</c:v>
                </c:pt>
                <c:pt idx="3277">
                  <c:v>3278</c:v>
                </c:pt>
                <c:pt idx="3278">
                  <c:v>3279</c:v>
                </c:pt>
                <c:pt idx="3279">
                  <c:v>3280</c:v>
                </c:pt>
                <c:pt idx="3280">
                  <c:v>3281</c:v>
                </c:pt>
                <c:pt idx="3281">
                  <c:v>3282</c:v>
                </c:pt>
                <c:pt idx="3282">
                  <c:v>3283</c:v>
                </c:pt>
                <c:pt idx="3283">
                  <c:v>3284</c:v>
                </c:pt>
                <c:pt idx="3284">
                  <c:v>3285</c:v>
                </c:pt>
                <c:pt idx="3285">
                  <c:v>3286</c:v>
                </c:pt>
                <c:pt idx="3286">
                  <c:v>3287</c:v>
                </c:pt>
                <c:pt idx="3287">
                  <c:v>3288</c:v>
                </c:pt>
                <c:pt idx="3288">
                  <c:v>3289</c:v>
                </c:pt>
                <c:pt idx="3289">
                  <c:v>3290</c:v>
                </c:pt>
                <c:pt idx="3290">
                  <c:v>3291</c:v>
                </c:pt>
                <c:pt idx="3291">
                  <c:v>3292</c:v>
                </c:pt>
                <c:pt idx="3292">
                  <c:v>3293</c:v>
                </c:pt>
                <c:pt idx="3293">
                  <c:v>3294</c:v>
                </c:pt>
                <c:pt idx="3294">
                  <c:v>3295</c:v>
                </c:pt>
                <c:pt idx="3295">
                  <c:v>3296</c:v>
                </c:pt>
                <c:pt idx="3296">
                  <c:v>3297</c:v>
                </c:pt>
                <c:pt idx="3297">
                  <c:v>3298</c:v>
                </c:pt>
                <c:pt idx="3298">
                  <c:v>3299</c:v>
                </c:pt>
                <c:pt idx="3299">
                  <c:v>3300</c:v>
                </c:pt>
                <c:pt idx="3300">
                  <c:v>3301</c:v>
                </c:pt>
                <c:pt idx="3301">
                  <c:v>3302</c:v>
                </c:pt>
                <c:pt idx="3302">
                  <c:v>3303</c:v>
                </c:pt>
                <c:pt idx="3303">
                  <c:v>3304</c:v>
                </c:pt>
                <c:pt idx="3304">
                  <c:v>3305</c:v>
                </c:pt>
                <c:pt idx="3305">
                  <c:v>3306</c:v>
                </c:pt>
                <c:pt idx="3306">
                  <c:v>3307</c:v>
                </c:pt>
                <c:pt idx="3307">
                  <c:v>3308</c:v>
                </c:pt>
                <c:pt idx="3308">
                  <c:v>3309</c:v>
                </c:pt>
                <c:pt idx="3309">
                  <c:v>3310</c:v>
                </c:pt>
                <c:pt idx="3310">
                  <c:v>3311</c:v>
                </c:pt>
                <c:pt idx="3311">
                  <c:v>3312</c:v>
                </c:pt>
                <c:pt idx="3312">
                  <c:v>3313</c:v>
                </c:pt>
                <c:pt idx="3313">
                  <c:v>3314</c:v>
                </c:pt>
                <c:pt idx="3314">
                  <c:v>3315</c:v>
                </c:pt>
                <c:pt idx="3315">
                  <c:v>3316</c:v>
                </c:pt>
                <c:pt idx="3316">
                  <c:v>3317</c:v>
                </c:pt>
                <c:pt idx="3317">
                  <c:v>3318</c:v>
                </c:pt>
                <c:pt idx="3318">
                  <c:v>3319</c:v>
                </c:pt>
                <c:pt idx="3319">
                  <c:v>3320</c:v>
                </c:pt>
                <c:pt idx="3320">
                  <c:v>3321</c:v>
                </c:pt>
                <c:pt idx="3321">
                  <c:v>3322</c:v>
                </c:pt>
                <c:pt idx="3322">
                  <c:v>3323</c:v>
                </c:pt>
                <c:pt idx="3323">
                  <c:v>3324</c:v>
                </c:pt>
                <c:pt idx="3324">
                  <c:v>3325</c:v>
                </c:pt>
                <c:pt idx="3325">
                  <c:v>3326</c:v>
                </c:pt>
                <c:pt idx="3326">
                  <c:v>3327</c:v>
                </c:pt>
                <c:pt idx="3327">
                  <c:v>3328</c:v>
                </c:pt>
                <c:pt idx="3328">
                  <c:v>3329</c:v>
                </c:pt>
                <c:pt idx="3329">
                  <c:v>3330</c:v>
                </c:pt>
                <c:pt idx="3330">
                  <c:v>3331</c:v>
                </c:pt>
                <c:pt idx="3331">
                  <c:v>3332</c:v>
                </c:pt>
                <c:pt idx="3332">
                  <c:v>3333</c:v>
                </c:pt>
                <c:pt idx="3333">
                  <c:v>3334</c:v>
                </c:pt>
                <c:pt idx="3334">
                  <c:v>3335</c:v>
                </c:pt>
                <c:pt idx="3335">
                  <c:v>3336</c:v>
                </c:pt>
                <c:pt idx="3336">
                  <c:v>3337</c:v>
                </c:pt>
                <c:pt idx="3337">
                  <c:v>3338</c:v>
                </c:pt>
                <c:pt idx="3338">
                  <c:v>3339</c:v>
                </c:pt>
                <c:pt idx="3339">
                  <c:v>3340</c:v>
                </c:pt>
                <c:pt idx="3340">
                  <c:v>3341</c:v>
                </c:pt>
                <c:pt idx="3341">
                  <c:v>3342</c:v>
                </c:pt>
                <c:pt idx="3342">
                  <c:v>3343</c:v>
                </c:pt>
                <c:pt idx="3343">
                  <c:v>3344</c:v>
                </c:pt>
                <c:pt idx="3344">
                  <c:v>3345</c:v>
                </c:pt>
                <c:pt idx="3345">
                  <c:v>3346</c:v>
                </c:pt>
                <c:pt idx="3346">
                  <c:v>3347</c:v>
                </c:pt>
                <c:pt idx="3347">
                  <c:v>3348</c:v>
                </c:pt>
                <c:pt idx="3348">
                  <c:v>3349</c:v>
                </c:pt>
                <c:pt idx="3349">
                  <c:v>3350</c:v>
                </c:pt>
                <c:pt idx="3350">
                  <c:v>3351</c:v>
                </c:pt>
                <c:pt idx="3351">
                  <c:v>3352</c:v>
                </c:pt>
                <c:pt idx="3352">
                  <c:v>3353</c:v>
                </c:pt>
                <c:pt idx="3353">
                  <c:v>3354</c:v>
                </c:pt>
                <c:pt idx="3354">
                  <c:v>3355</c:v>
                </c:pt>
                <c:pt idx="3355">
                  <c:v>3356</c:v>
                </c:pt>
                <c:pt idx="3356">
                  <c:v>3357</c:v>
                </c:pt>
                <c:pt idx="3357">
                  <c:v>3358</c:v>
                </c:pt>
                <c:pt idx="3358">
                  <c:v>3359</c:v>
                </c:pt>
                <c:pt idx="3359">
                  <c:v>3360</c:v>
                </c:pt>
                <c:pt idx="3360">
                  <c:v>3361</c:v>
                </c:pt>
                <c:pt idx="3361">
                  <c:v>3362</c:v>
                </c:pt>
                <c:pt idx="3362">
                  <c:v>3363</c:v>
                </c:pt>
                <c:pt idx="3363">
                  <c:v>3364</c:v>
                </c:pt>
                <c:pt idx="3364">
                  <c:v>3365</c:v>
                </c:pt>
                <c:pt idx="3365">
                  <c:v>3366</c:v>
                </c:pt>
                <c:pt idx="3366">
                  <c:v>3367</c:v>
                </c:pt>
                <c:pt idx="3367">
                  <c:v>3368</c:v>
                </c:pt>
                <c:pt idx="3368">
                  <c:v>3369</c:v>
                </c:pt>
                <c:pt idx="3369">
                  <c:v>3370</c:v>
                </c:pt>
                <c:pt idx="3370">
                  <c:v>3371</c:v>
                </c:pt>
                <c:pt idx="3371">
                  <c:v>3372</c:v>
                </c:pt>
                <c:pt idx="3372">
                  <c:v>3373</c:v>
                </c:pt>
                <c:pt idx="3373">
                  <c:v>3374</c:v>
                </c:pt>
                <c:pt idx="3374">
                  <c:v>3375</c:v>
                </c:pt>
                <c:pt idx="3375">
                  <c:v>3376</c:v>
                </c:pt>
                <c:pt idx="3376">
                  <c:v>3377</c:v>
                </c:pt>
                <c:pt idx="3377">
                  <c:v>3378</c:v>
                </c:pt>
                <c:pt idx="3378">
                  <c:v>3379</c:v>
                </c:pt>
                <c:pt idx="3379">
                  <c:v>3380</c:v>
                </c:pt>
                <c:pt idx="3380">
                  <c:v>3381</c:v>
                </c:pt>
                <c:pt idx="3381">
                  <c:v>3382</c:v>
                </c:pt>
                <c:pt idx="3382">
                  <c:v>3383</c:v>
                </c:pt>
                <c:pt idx="3383">
                  <c:v>3384</c:v>
                </c:pt>
                <c:pt idx="3384">
                  <c:v>3385</c:v>
                </c:pt>
                <c:pt idx="3385">
                  <c:v>3386</c:v>
                </c:pt>
                <c:pt idx="3386">
                  <c:v>3387</c:v>
                </c:pt>
                <c:pt idx="3387">
                  <c:v>3388</c:v>
                </c:pt>
                <c:pt idx="3388">
                  <c:v>3389</c:v>
                </c:pt>
                <c:pt idx="3389">
                  <c:v>3390</c:v>
                </c:pt>
                <c:pt idx="3390">
                  <c:v>3391</c:v>
                </c:pt>
                <c:pt idx="3391">
                  <c:v>3392</c:v>
                </c:pt>
                <c:pt idx="3392">
                  <c:v>3393</c:v>
                </c:pt>
                <c:pt idx="3393">
                  <c:v>3394</c:v>
                </c:pt>
                <c:pt idx="3394">
                  <c:v>3395</c:v>
                </c:pt>
                <c:pt idx="3395">
                  <c:v>3396</c:v>
                </c:pt>
                <c:pt idx="3396">
                  <c:v>3397</c:v>
                </c:pt>
                <c:pt idx="3397">
                  <c:v>3398</c:v>
                </c:pt>
                <c:pt idx="3398">
                  <c:v>3399</c:v>
                </c:pt>
                <c:pt idx="3399">
                  <c:v>3400</c:v>
                </c:pt>
                <c:pt idx="3400">
                  <c:v>3401</c:v>
                </c:pt>
                <c:pt idx="3401">
                  <c:v>3402</c:v>
                </c:pt>
                <c:pt idx="3402">
                  <c:v>3403</c:v>
                </c:pt>
                <c:pt idx="3403">
                  <c:v>3404</c:v>
                </c:pt>
                <c:pt idx="3404">
                  <c:v>3405</c:v>
                </c:pt>
                <c:pt idx="3405">
                  <c:v>3406</c:v>
                </c:pt>
                <c:pt idx="3406">
                  <c:v>3407</c:v>
                </c:pt>
                <c:pt idx="3407">
                  <c:v>3408</c:v>
                </c:pt>
                <c:pt idx="3408">
                  <c:v>3409</c:v>
                </c:pt>
                <c:pt idx="3409">
                  <c:v>3410</c:v>
                </c:pt>
                <c:pt idx="3410">
                  <c:v>3411</c:v>
                </c:pt>
                <c:pt idx="3411">
                  <c:v>3412</c:v>
                </c:pt>
                <c:pt idx="3412">
                  <c:v>3413</c:v>
                </c:pt>
                <c:pt idx="3413">
                  <c:v>3414</c:v>
                </c:pt>
                <c:pt idx="3414">
                  <c:v>3415</c:v>
                </c:pt>
                <c:pt idx="3415">
                  <c:v>3416</c:v>
                </c:pt>
                <c:pt idx="3416">
                  <c:v>3417</c:v>
                </c:pt>
                <c:pt idx="3417">
                  <c:v>3418</c:v>
                </c:pt>
                <c:pt idx="3418">
                  <c:v>3419</c:v>
                </c:pt>
                <c:pt idx="3419">
                  <c:v>3420</c:v>
                </c:pt>
                <c:pt idx="3420">
                  <c:v>3421</c:v>
                </c:pt>
                <c:pt idx="3421">
                  <c:v>3422</c:v>
                </c:pt>
                <c:pt idx="3422">
                  <c:v>3423</c:v>
                </c:pt>
                <c:pt idx="3423">
                  <c:v>3424</c:v>
                </c:pt>
                <c:pt idx="3424">
                  <c:v>3425</c:v>
                </c:pt>
                <c:pt idx="3425">
                  <c:v>3426</c:v>
                </c:pt>
                <c:pt idx="3426">
                  <c:v>3427</c:v>
                </c:pt>
                <c:pt idx="3427">
                  <c:v>3428</c:v>
                </c:pt>
                <c:pt idx="3428">
                  <c:v>3429</c:v>
                </c:pt>
                <c:pt idx="3429">
                  <c:v>3430</c:v>
                </c:pt>
                <c:pt idx="3430">
                  <c:v>3431</c:v>
                </c:pt>
                <c:pt idx="3431">
                  <c:v>3432</c:v>
                </c:pt>
                <c:pt idx="3432">
                  <c:v>3433</c:v>
                </c:pt>
                <c:pt idx="3433">
                  <c:v>3434</c:v>
                </c:pt>
                <c:pt idx="3434">
                  <c:v>3435</c:v>
                </c:pt>
                <c:pt idx="3435">
                  <c:v>3436</c:v>
                </c:pt>
                <c:pt idx="3436">
                  <c:v>3437</c:v>
                </c:pt>
                <c:pt idx="3437">
                  <c:v>3438</c:v>
                </c:pt>
                <c:pt idx="3438">
                  <c:v>3439</c:v>
                </c:pt>
                <c:pt idx="3439">
                  <c:v>3440</c:v>
                </c:pt>
                <c:pt idx="3440">
                  <c:v>3441</c:v>
                </c:pt>
                <c:pt idx="3441">
                  <c:v>3442</c:v>
                </c:pt>
                <c:pt idx="3442">
                  <c:v>3443</c:v>
                </c:pt>
                <c:pt idx="3443">
                  <c:v>3444</c:v>
                </c:pt>
                <c:pt idx="3444">
                  <c:v>3445</c:v>
                </c:pt>
                <c:pt idx="3445">
                  <c:v>3446</c:v>
                </c:pt>
                <c:pt idx="3446">
                  <c:v>3447</c:v>
                </c:pt>
                <c:pt idx="3447">
                  <c:v>3448</c:v>
                </c:pt>
                <c:pt idx="3448">
                  <c:v>3449</c:v>
                </c:pt>
                <c:pt idx="3449">
                  <c:v>3450</c:v>
                </c:pt>
                <c:pt idx="3450">
                  <c:v>3451</c:v>
                </c:pt>
                <c:pt idx="3451">
                  <c:v>3452</c:v>
                </c:pt>
                <c:pt idx="3452">
                  <c:v>3453</c:v>
                </c:pt>
                <c:pt idx="3453">
                  <c:v>3454</c:v>
                </c:pt>
                <c:pt idx="3454">
                  <c:v>3455</c:v>
                </c:pt>
                <c:pt idx="3455">
                  <c:v>3456</c:v>
                </c:pt>
                <c:pt idx="3456">
                  <c:v>3457</c:v>
                </c:pt>
                <c:pt idx="3457">
                  <c:v>3458</c:v>
                </c:pt>
                <c:pt idx="3458">
                  <c:v>3459</c:v>
                </c:pt>
                <c:pt idx="3459">
                  <c:v>3460</c:v>
                </c:pt>
                <c:pt idx="3460">
                  <c:v>3461</c:v>
                </c:pt>
                <c:pt idx="3461">
                  <c:v>3462</c:v>
                </c:pt>
                <c:pt idx="3462">
                  <c:v>3463</c:v>
                </c:pt>
                <c:pt idx="3463">
                  <c:v>3464</c:v>
                </c:pt>
                <c:pt idx="3464">
                  <c:v>3465</c:v>
                </c:pt>
                <c:pt idx="3465">
                  <c:v>3466</c:v>
                </c:pt>
                <c:pt idx="3466">
                  <c:v>3467</c:v>
                </c:pt>
                <c:pt idx="3467">
                  <c:v>3468</c:v>
                </c:pt>
                <c:pt idx="3468">
                  <c:v>3469</c:v>
                </c:pt>
                <c:pt idx="3469">
                  <c:v>3470</c:v>
                </c:pt>
                <c:pt idx="3470">
                  <c:v>3471</c:v>
                </c:pt>
                <c:pt idx="3471">
                  <c:v>3472</c:v>
                </c:pt>
                <c:pt idx="3472">
                  <c:v>3473</c:v>
                </c:pt>
                <c:pt idx="3473">
                  <c:v>3474</c:v>
                </c:pt>
                <c:pt idx="3474">
                  <c:v>3475</c:v>
                </c:pt>
                <c:pt idx="3475">
                  <c:v>3476</c:v>
                </c:pt>
                <c:pt idx="3476">
                  <c:v>3477</c:v>
                </c:pt>
                <c:pt idx="3477">
                  <c:v>3478</c:v>
                </c:pt>
                <c:pt idx="3478">
                  <c:v>3479</c:v>
                </c:pt>
                <c:pt idx="3479">
                  <c:v>3480</c:v>
                </c:pt>
                <c:pt idx="3480">
                  <c:v>3481</c:v>
                </c:pt>
                <c:pt idx="3481">
                  <c:v>3482</c:v>
                </c:pt>
                <c:pt idx="3482">
                  <c:v>3483</c:v>
                </c:pt>
                <c:pt idx="3483">
                  <c:v>3484</c:v>
                </c:pt>
                <c:pt idx="3484">
                  <c:v>3485</c:v>
                </c:pt>
                <c:pt idx="3485">
                  <c:v>3486</c:v>
                </c:pt>
                <c:pt idx="3486">
                  <c:v>3487</c:v>
                </c:pt>
                <c:pt idx="3487">
                  <c:v>3488</c:v>
                </c:pt>
                <c:pt idx="3488">
                  <c:v>3489</c:v>
                </c:pt>
                <c:pt idx="3489">
                  <c:v>3490</c:v>
                </c:pt>
                <c:pt idx="3490">
                  <c:v>3491</c:v>
                </c:pt>
                <c:pt idx="3491">
                  <c:v>3492</c:v>
                </c:pt>
                <c:pt idx="3492">
                  <c:v>3493</c:v>
                </c:pt>
                <c:pt idx="3493">
                  <c:v>3494</c:v>
                </c:pt>
                <c:pt idx="3494">
                  <c:v>3495</c:v>
                </c:pt>
                <c:pt idx="3495">
                  <c:v>3496</c:v>
                </c:pt>
                <c:pt idx="3496">
                  <c:v>3497</c:v>
                </c:pt>
                <c:pt idx="3497">
                  <c:v>3498</c:v>
                </c:pt>
                <c:pt idx="3498">
                  <c:v>3499</c:v>
                </c:pt>
                <c:pt idx="3499">
                  <c:v>3500</c:v>
                </c:pt>
                <c:pt idx="3500">
                  <c:v>3501</c:v>
                </c:pt>
                <c:pt idx="3501">
                  <c:v>3502</c:v>
                </c:pt>
                <c:pt idx="3502">
                  <c:v>3503</c:v>
                </c:pt>
                <c:pt idx="3503">
                  <c:v>3504</c:v>
                </c:pt>
                <c:pt idx="3504">
                  <c:v>3505</c:v>
                </c:pt>
                <c:pt idx="3505">
                  <c:v>3506</c:v>
                </c:pt>
                <c:pt idx="3506">
                  <c:v>3507</c:v>
                </c:pt>
                <c:pt idx="3507">
                  <c:v>3508</c:v>
                </c:pt>
                <c:pt idx="3508">
                  <c:v>3509</c:v>
                </c:pt>
                <c:pt idx="3509">
                  <c:v>3510</c:v>
                </c:pt>
                <c:pt idx="3510">
                  <c:v>3511</c:v>
                </c:pt>
                <c:pt idx="3511">
                  <c:v>3512</c:v>
                </c:pt>
                <c:pt idx="3512">
                  <c:v>3513</c:v>
                </c:pt>
                <c:pt idx="3513">
                  <c:v>3514</c:v>
                </c:pt>
                <c:pt idx="3514">
                  <c:v>3515</c:v>
                </c:pt>
                <c:pt idx="3515">
                  <c:v>3516</c:v>
                </c:pt>
                <c:pt idx="3516">
                  <c:v>3517</c:v>
                </c:pt>
                <c:pt idx="3517">
                  <c:v>3518</c:v>
                </c:pt>
                <c:pt idx="3518">
                  <c:v>3519</c:v>
                </c:pt>
                <c:pt idx="3519">
                  <c:v>3520</c:v>
                </c:pt>
                <c:pt idx="3520">
                  <c:v>3521</c:v>
                </c:pt>
                <c:pt idx="3521">
                  <c:v>3522</c:v>
                </c:pt>
                <c:pt idx="3522">
                  <c:v>3523</c:v>
                </c:pt>
                <c:pt idx="3523">
                  <c:v>3524</c:v>
                </c:pt>
                <c:pt idx="3524">
                  <c:v>3525</c:v>
                </c:pt>
                <c:pt idx="3525">
                  <c:v>3526</c:v>
                </c:pt>
                <c:pt idx="3526">
                  <c:v>3527</c:v>
                </c:pt>
                <c:pt idx="3527">
                  <c:v>3528</c:v>
                </c:pt>
                <c:pt idx="3528">
                  <c:v>3529</c:v>
                </c:pt>
                <c:pt idx="3529">
                  <c:v>3530</c:v>
                </c:pt>
                <c:pt idx="3530">
                  <c:v>3531</c:v>
                </c:pt>
                <c:pt idx="3531">
                  <c:v>3532</c:v>
                </c:pt>
                <c:pt idx="3532">
                  <c:v>3533</c:v>
                </c:pt>
                <c:pt idx="3533">
                  <c:v>3534</c:v>
                </c:pt>
                <c:pt idx="3534">
                  <c:v>3535</c:v>
                </c:pt>
                <c:pt idx="3535">
                  <c:v>3536</c:v>
                </c:pt>
                <c:pt idx="3536">
                  <c:v>3537</c:v>
                </c:pt>
                <c:pt idx="3537">
                  <c:v>3538</c:v>
                </c:pt>
                <c:pt idx="3538">
                  <c:v>3539</c:v>
                </c:pt>
                <c:pt idx="3539">
                  <c:v>3540</c:v>
                </c:pt>
                <c:pt idx="3540">
                  <c:v>3541</c:v>
                </c:pt>
                <c:pt idx="3541">
                  <c:v>3542</c:v>
                </c:pt>
                <c:pt idx="3542">
                  <c:v>3543</c:v>
                </c:pt>
                <c:pt idx="3543">
                  <c:v>3544</c:v>
                </c:pt>
                <c:pt idx="3544">
                  <c:v>3545</c:v>
                </c:pt>
                <c:pt idx="3545">
                  <c:v>3546</c:v>
                </c:pt>
                <c:pt idx="3546">
                  <c:v>3547</c:v>
                </c:pt>
                <c:pt idx="3547">
                  <c:v>3548</c:v>
                </c:pt>
                <c:pt idx="3548">
                  <c:v>3549</c:v>
                </c:pt>
                <c:pt idx="3549">
                  <c:v>3550</c:v>
                </c:pt>
                <c:pt idx="3550">
                  <c:v>3551</c:v>
                </c:pt>
                <c:pt idx="3551">
                  <c:v>3552</c:v>
                </c:pt>
                <c:pt idx="3552">
                  <c:v>3553</c:v>
                </c:pt>
                <c:pt idx="3553">
                  <c:v>3554</c:v>
                </c:pt>
                <c:pt idx="3554">
                  <c:v>3555</c:v>
                </c:pt>
                <c:pt idx="3555">
                  <c:v>3556</c:v>
                </c:pt>
                <c:pt idx="3556">
                  <c:v>3557</c:v>
                </c:pt>
                <c:pt idx="3557">
                  <c:v>3558</c:v>
                </c:pt>
                <c:pt idx="3558">
                  <c:v>3559</c:v>
                </c:pt>
                <c:pt idx="3559">
                  <c:v>3560</c:v>
                </c:pt>
                <c:pt idx="3560">
                  <c:v>3561</c:v>
                </c:pt>
                <c:pt idx="3561">
                  <c:v>3562</c:v>
                </c:pt>
                <c:pt idx="3562">
                  <c:v>3563</c:v>
                </c:pt>
                <c:pt idx="3563">
                  <c:v>3564</c:v>
                </c:pt>
                <c:pt idx="3564">
                  <c:v>3565</c:v>
                </c:pt>
                <c:pt idx="3565">
                  <c:v>3566</c:v>
                </c:pt>
                <c:pt idx="3566">
                  <c:v>3567</c:v>
                </c:pt>
                <c:pt idx="3567">
                  <c:v>3568</c:v>
                </c:pt>
                <c:pt idx="3568">
                  <c:v>3569</c:v>
                </c:pt>
                <c:pt idx="3569">
                  <c:v>3570</c:v>
                </c:pt>
                <c:pt idx="3570">
                  <c:v>3571</c:v>
                </c:pt>
                <c:pt idx="3571">
                  <c:v>3572</c:v>
                </c:pt>
                <c:pt idx="3572">
                  <c:v>3573</c:v>
                </c:pt>
                <c:pt idx="3573">
                  <c:v>3574</c:v>
                </c:pt>
                <c:pt idx="3574">
                  <c:v>3575</c:v>
                </c:pt>
                <c:pt idx="3575">
                  <c:v>3576</c:v>
                </c:pt>
                <c:pt idx="3576">
                  <c:v>3577</c:v>
                </c:pt>
                <c:pt idx="3577">
                  <c:v>3578</c:v>
                </c:pt>
                <c:pt idx="3578">
                  <c:v>3579</c:v>
                </c:pt>
                <c:pt idx="3579">
                  <c:v>3580</c:v>
                </c:pt>
                <c:pt idx="3580">
                  <c:v>3581</c:v>
                </c:pt>
                <c:pt idx="3581">
                  <c:v>3582</c:v>
                </c:pt>
                <c:pt idx="3582">
                  <c:v>3583</c:v>
                </c:pt>
                <c:pt idx="3583">
                  <c:v>3584</c:v>
                </c:pt>
                <c:pt idx="3584">
                  <c:v>3585</c:v>
                </c:pt>
                <c:pt idx="3585">
                  <c:v>3586</c:v>
                </c:pt>
                <c:pt idx="3586">
                  <c:v>3587</c:v>
                </c:pt>
                <c:pt idx="3587">
                  <c:v>3588</c:v>
                </c:pt>
                <c:pt idx="3588">
                  <c:v>3589</c:v>
                </c:pt>
                <c:pt idx="3589">
                  <c:v>3590</c:v>
                </c:pt>
                <c:pt idx="3590">
                  <c:v>3591</c:v>
                </c:pt>
                <c:pt idx="3591">
                  <c:v>3592</c:v>
                </c:pt>
                <c:pt idx="3592">
                  <c:v>3593</c:v>
                </c:pt>
                <c:pt idx="3593">
                  <c:v>3594</c:v>
                </c:pt>
                <c:pt idx="3594">
                  <c:v>3595</c:v>
                </c:pt>
                <c:pt idx="3595">
                  <c:v>3596</c:v>
                </c:pt>
                <c:pt idx="3596">
                  <c:v>3597</c:v>
                </c:pt>
                <c:pt idx="3597">
                  <c:v>3598</c:v>
                </c:pt>
                <c:pt idx="3598">
                  <c:v>3599</c:v>
                </c:pt>
                <c:pt idx="3599">
                  <c:v>3600</c:v>
                </c:pt>
                <c:pt idx="3600">
                  <c:v>3601</c:v>
                </c:pt>
                <c:pt idx="3601">
                  <c:v>3602</c:v>
                </c:pt>
                <c:pt idx="3602">
                  <c:v>3603</c:v>
                </c:pt>
                <c:pt idx="3603">
                  <c:v>3604</c:v>
                </c:pt>
                <c:pt idx="3604">
                  <c:v>3605</c:v>
                </c:pt>
                <c:pt idx="3605">
                  <c:v>3606</c:v>
                </c:pt>
                <c:pt idx="3606">
                  <c:v>3607</c:v>
                </c:pt>
                <c:pt idx="3607">
                  <c:v>3608</c:v>
                </c:pt>
                <c:pt idx="3608">
                  <c:v>3609</c:v>
                </c:pt>
                <c:pt idx="3609">
                  <c:v>3610</c:v>
                </c:pt>
                <c:pt idx="3610">
                  <c:v>3611</c:v>
                </c:pt>
                <c:pt idx="3611">
                  <c:v>3612</c:v>
                </c:pt>
                <c:pt idx="3612">
                  <c:v>3613</c:v>
                </c:pt>
                <c:pt idx="3613">
                  <c:v>3614</c:v>
                </c:pt>
                <c:pt idx="3614">
                  <c:v>3615</c:v>
                </c:pt>
                <c:pt idx="3615">
                  <c:v>3616</c:v>
                </c:pt>
                <c:pt idx="3616">
                  <c:v>3617</c:v>
                </c:pt>
                <c:pt idx="3617">
                  <c:v>3618</c:v>
                </c:pt>
                <c:pt idx="3618">
                  <c:v>3619</c:v>
                </c:pt>
                <c:pt idx="3619">
                  <c:v>3620</c:v>
                </c:pt>
                <c:pt idx="3620">
                  <c:v>3621</c:v>
                </c:pt>
                <c:pt idx="3621">
                  <c:v>3622</c:v>
                </c:pt>
                <c:pt idx="3622">
                  <c:v>3623</c:v>
                </c:pt>
                <c:pt idx="3623">
                  <c:v>3624</c:v>
                </c:pt>
                <c:pt idx="3624">
                  <c:v>3625</c:v>
                </c:pt>
                <c:pt idx="3625">
                  <c:v>3626</c:v>
                </c:pt>
                <c:pt idx="3626">
                  <c:v>3627</c:v>
                </c:pt>
                <c:pt idx="3627">
                  <c:v>3628</c:v>
                </c:pt>
                <c:pt idx="3628">
                  <c:v>3629</c:v>
                </c:pt>
                <c:pt idx="3629">
                  <c:v>3630</c:v>
                </c:pt>
                <c:pt idx="3630">
                  <c:v>3631</c:v>
                </c:pt>
                <c:pt idx="3631">
                  <c:v>3632</c:v>
                </c:pt>
                <c:pt idx="3632">
                  <c:v>3633</c:v>
                </c:pt>
                <c:pt idx="3633">
                  <c:v>3634</c:v>
                </c:pt>
                <c:pt idx="3634">
                  <c:v>3635</c:v>
                </c:pt>
                <c:pt idx="3635">
                  <c:v>3636</c:v>
                </c:pt>
                <c:pt idx="3636">
                  <c:v>3637</c:v>
                </c:pt>
                <c:pt idx="3637">
                  <c:v>3638</c:v>
                </c:pt>
                <c:pt idx="3638">
                  <c:v>3639</c:v>
                </c:pt>
                <c:pt idx="3639">
                  <c:v>3640</c:v>
                </c:pt>
                <c:pt idx="3640">
                  <c:v>3641</c:v>
                </c:pt>
                <c:pt idx="3641">
                  <c:v>3642</c:v>
                </c:pt>
                <c:pt idx="3642">
                  <c:v>3643</c:v>
                </c:pt>
                <c:pt idx="3643">
                  <c:v>3644</c:v>
                </c:pt>
                <c:pt idx="3644">
                  <c:v>3645</c:v>
                </c:pt>
                <c:pt idx="3645">
                  <c:v>3646</c:v>
                </c:pt>
                <c:pt idx="3646">
                  <c:v>3647</c:v>
                </c:pt>
                <c:pt idx="3647">
                  <c:v>3648</c:v>
                </c:pt>
                <c:pt idx="3648">
                  <c:v>3649</c:v>
                </c:pt>
                <c:pt idx="3649">
                  <c:v>3650</c:v>
                </c:pt>
                <c:pt idx="3650">
                  <c:v>3651</c:v>
                </c:pt>
                <c:pt idx="3651">
                  <c:v>3652</c:v>
                </c:pt>
                <c:pt idx="3652">
                  <c:v>3653</c:v>
                </c:pt>
                <c:pt idx="3653">
                  <c:v>3654</c:v>
                </c:pt>
                <c:pt idx="3654">
                  <c:v>3655</c:v>
                </c:pt>
                <c:pt idx="3655">
                  <c:v>3656</c:v>
                </c:pt>
                <c:pt idx="3656">
                  <c:v>3657</c:v>
                </c:pt>
                <c:pt idx="3657">
                  <c:v>3658</c:v>
                </c:pt>
                <c:pt idx="3658">
                  <c:v>3659</c:v>
                </c:pt>
                <c:pt idx="3659">
                  <c:v>3660</c:v>
                </c:pt>
                <c:pt idx="3660">
                  <c:v>3661</c:v>
                </c:pt>
                <c:pt idx="3661">
                  <c:v>3662</c:v>
                </c:pt>
                <c:pt idx="3662">
                  <c:v>3663</c:v>
                </c:pt>
                <c:pt idx="3663">
                  <c:v>3664</c:v>
                </c:pt>
                <c:pt idx="3664">
                  <c:v>3665</c:v>
                </c:pt>
                <c:pt idx="3665">
                  <c:v>3666</c:v>
                </c:pt>
                <c:pt idx="3666">
                  <c:v>3667</c:v>
                </c:pt>
                <c:pt idx="3667">
                  <c:v>3668</c:v>
                </c:pt>
                <c:pt idx="3668">
                  <c:v>3669</c:v>
                </c:pt>
                <c:pt idx="3669">
                  <c:v>3670</c:v>
                </c:pt>
                <c:pt idx="3670">
                  <c:v>3671</c:v>
                </c:pt>
                <c:pt idx="3671">
                  <c:v>3672</c:v>
                </c:pt>
                <c:pt idx="3672">
                  <c:v>3673</c:v>
                </c:pt>
                <c:pt idx="3673">
                  <c:v>3674</c:v>
                </c:pt>
                <c:pt idx="3674">
                  <c:v>3675</c:v>
                </c:pt>
                <c:pt idx="3675">
                  <c:v>3676</c:v>
                </c:pt>
                <c:pt idx="3676">
                  <c:v>3677</c:v>
                </c:pt>
                <c:pt idx="3677">
                  <c:v>3678</c:v>
                </c:pt>
                <c:pt idx="3678">
                  <c:v>3679</c:v>
                </c:pt>
                <c:pt idx="3679">
                  <c:v>3680</c:v>
                </c:pt>
                <c:pt idx="3680">
                  <c:v>3681</c:v>
                </c:pt>
                <c:pt idx="3681">
                  <c:v>3682</c:v>
                </c:pt>
                <c:pt idx="3682">
                  <c:v>3683</c:v>
                </c:pt>
                <c:pt idx="3683">
                  <c:v>3684</c:v>
                </c:pt>
                <c:pt idx="3684">
                  <c:v>3685</c:v>
                </c:pt>
                <c:pt idx="3685">
                  <c:v>3686</c:v>
                </c:pt>
                <c:pt idx="3686">
                  <c:v>3687</c:v>
                </c:pt>
                <c:pt idx="3687">
                  <c:v>3688</c:v>
                </c:pt>
                <c:pt idx="3688">
                  <c:v>3689</c:v>
                </c:pt>
                <c:pt idx="3689">
                  <c:v>3690</c:v>
                </c:pt>
                <c:pt idx="3690">
                  <c:v>3691</c:v>
                </c:pt>
                <c:pt idx="3691">
                  <c:v>3692</c:v>
                </c:pt>
                <c:pt idx="3692">
                  <c:v>3693</c:v>
                </c:pt>
                <c:pt idx="3693">
                  <c:v>3694</c:v>
                </c:pt>
                <c:pt idx="3694">
                  <c:v>3695</c:v>
                </c:pt>
                <c:pt idx="3695">
                  <c:v>3696</c:v>
                </c:pt>
                <c:pt idx="3696">
                  <c:v>3697</c:v>
                </c:pt>
                <c:pt idx="3697">
                  <c:v>3698</c:v>
                </c:pt>
                <c:pt idx="3698">
                  <c:v>3699</c:v>
                </c:pt>
                <c:pt idx="3699">
                  <c:v>3700</c:v>
                </c:pt>
                <c:pt idx="3700">
                  <c:v>3701</c:v>
                </c:pt>
                <c:pt idx="3701">
                  <c:v>3702</c:v>
                </c:pt>
                <c:pt idx="3702">
                  <c:v>3703</c:v>
                </c:pt>
                <c:pt idx="3703">
                  <c:v>3704</c:v>
                </c:pt>
                <c:pt idx="3704">
                  <c:v>3705</c:v>
                </c:pt>
                <c:pt idx="3705">
                  <c:v>3706</c:v>
                </c:pt>
                <c:pt idx="3706">
                  <c:v>3707</c:v>
                </c:pt>
                <c:pt idx="3707">
                  <c:v>3708</c:v>
                </c:pt>
                <c:pt idx="3708">
                  <c:v>3709</c:v>
                </c:pt>
                <c:pt idx="3709">
                  <c:v>3710</c:v>
                </c:pt>
                <c:pt idx="3710">
                  <c:v>3711</c:v>
                </c:pt>
                <c:pt idx="3711">
                  <c:v>3712</c:v>
                </c:pt>
                <c:pt idx="3712">
                  <c:v>3713</c:v>
                </c:pt>
                <c:pt idx="3713">
                  <c:v>3714</c:v>
                </c:pt>
                <c:pt idx="3714">
                  <c:v>3715</c:v>
                </c:pt>
                <c:pt idx="3715">
                  <c:v>3716</c:v>
                </c:pt>
                <c:pt idx="3716">
                  <c:v>3717</c:v>
                </c:pt>
                <c:pt idx="3717">
                  <c:v>3718</c:v>
                </c:pt>
                <c:pt idx="3718">
                  <c:v>3719</c:v>
                </c:pt>
                <c:pt idx="3719">
                  <c:v>3720</c:v>
                </c:pt>
                <c:pt idx="3720">
                  <c:v>3721</c:v>
                </c:pt>
                <c:pt idx="3721">
                  <c:v>3722</c:v>
                </c:pt>
                <c:pt idx="3722">
                  <c:v>3723</c:v>
                </c:pt>
                <c:pt idx="3723">
                  <c:v>3724</c:v>
                </c:pt>
                <c:pt idx="3724">
                  <c:v>3725</c:v>
                </c:pt>
                <c:pt idx="3725">
                  <c:v>3726</c:v>
                </c:pt>
                <c:pt idx="3726">
                  <c:v>3727</c:v>
                </c:pt>
                <c:pt idx="3727">
                  <c:v>3728</c:v>
                </c:pt>
                <c:pt idx="3728">
                  <c:v>3729</c:v>
                </c:pt>
                <c:pt idx="3729">
                  <c:v>3730</c:v>
                </c:pt>
                <c:pt idx="3730">
                  <c:v>3731</c:v>
                </c:pt>
                <c:pt idx="3731">
                  <c:v>3732</c:v>
                </c:pt>
                <c:pt idx="3732">
                  <c:v>3733</c:v>
                </c:pt>
                <c:pt idx="3733">
                  <c:v>3734</c:v>
                </c:pt>
                <c:pt idx="3734">
                  <c:v>3735</c:v>
                </c:pt>
                <c:pt idx="3735">
                  <c:v>3736</c:v>
                </c:pt>
                <c:pt idx="3736">
                  <c:v>3737</c:v>
                </c:pt>
                <c:pt idx="3737">
                  <c:v>3738</c:v>
                </c:pt>
                <c:pt idx="3738">
                  <c:v>3739</c:v>
                </c:pt>
                <c:pt idx="3739">
                  <c:v>3740</c:v>
                </c:pt>
                <c:pt idx="3740">
                  <c:v>3741</c:v>
                </c:pt>
                <c:pt idx="3741">
                  <c:v>3742</c:v>
                </c:pt>
                <c:pt idx="3742">
                  <c:v>3743</c:v>
                </c:pt>
                <c:pt idx="3743">
                  <c:v>3744</c:v>
                </c:pt>
                <c:pt idx="3744">
                  <c:v>3745</c:v>
                </c:pt>
                <c:pt idx="3745">
                  <c:v>3746</c:v>
                </c:pt>
                <c:pt idx="3746">
                  <c:v>3747</c:v>
                </c:pt>
                <c:pt idx="3747">
                  <c:v>3748</c:v>
                </c:pt>
                <c:pt idx="3748">
                  <c:v>3749</c:v>
                </c:pt>
                <c:pt idx="3749">
                  <c:v>3750</c:v>
                </c:pt>
                <c:pt idx="3750">
                  <c:v>3751</c:v>
                </c:pt>
                <c:pt idx="3751">
                  <c:v>3752</c:v>
                </c:pt>
                <c:pt idx="3752">
                  <c:v>3753</c:v>
                </c:pt>
                <c:pt idx="3753">
                  <c:v>3754</c:v>
                </c:pt>
                <c:pt idx="3754">
                  <c:v>3755</c:v>
                </c:pt>
                <c:pt idx="3755">
                  <c:v>3756</c:v>
                </c:pt>
                <c:pt idx="3756">
                  <c:v>3757</c:v>
                </c:pt>
                <c:pt idx="3757">
                  <c:v>3758</c:v>
                </c:pt>
                <c:pt idx="3758">
                  <c:v>3759</c:v>
                </c:pt>
                <c:pt idx="3759">
                  <c:v>3760</c:v>
                </c:pt>
                <c:pt idx="3760">
                  <c:v>3761</c:v>
                </c:pt>
                <c:pt idx="3761">
                  <c:v>3762</c:v>
                </c:pt>
                <c:pt idx="3762">
                  <c:v>3763</c:v>
                </c:pt>
                <c:pt idx="3763">
                  <c:v>3764</c:v>
                </c:pt>
                <c:pt idx="3764">
                  <c:v>3765</c:v>
                </c:pt>
                <c:pt idx="3765">
                  <c:v>3766</c:v>
                </c:pt>
                <c:pt idx="3766">
                  <c:v>3767</c:v>
                </c:pt>
                <c:pt idx="3767">
                  <c:v>3768</c:v>
                </c:pt>
                <c:pt idx="3768">
                  <c:v>3769</c:v>
                </c:pt>
                <c:pt idx="3769">
                  <c:v>3770</c:v>
                </c:pt>
                <c:pt idx="3770">
                  <c:v>3771</c:v>
                </c:pt>
                <c:pt idx="3771">
                  <c:v>3772</c:v>
                </c:pt>
                <c:pt idx="3772">
                  <c:v>3773</c:v>
                </c:pt>
                <c:pt idx="3773">
                  <c:v>3774</c:v>
                </c:pt>
                <c:pt idx="3774">
                  <c:v>3775</c:v>
                </c:pt>
                <c:pt idx="3775">
                  <c:v>3776</c:v>
                </c:pt>
                <c:pt idx="3776">
                  <c:v>3777</c:v>
                </c:pt>
                <c:pt idx="3777">
                  <c:v>3778</c:v>
                </c:pt>
                <c:pt idx="3778">
                  <c:v>3779</c:v>
                </c:pt>
                <c:pt idx="3779">
                  <c:v>3780</c:v>
                </c:pt>
                <c:pt idx="3780">
                  <c:v>3781</c:v>
                </c:pt>
                <c:pt idx="3781">
                  <c:v>3782</c:v>
                </c:pt>
                <c:pt idx="3782">
                  <c:v>3783</c:v>
                </c:pt>
                <c:pt idx="3783">
                  <c:v>3784</c:v>
                </c:pt>
                <c:pt idx="3784">
                  <c:v>3785</c:v>
                </c:pt>
                <c:pt idx="3785">
                  <c:v>3786</c:v>
                </c:pt>
                <c:pt idx="3786">
                  <c:v>3787</c:v>
                </c:pt>
                <c:pt idx="3787">
                  <c:v>3788</c:v>
                </c:pt>
                <c:pt idx="3788">
                  <c:v>3789</c:v>
                </c:pt>
                <c:pt idx="3789">
                  <c:v>3790</c:v>
                </c:pt>
                <c:pt idx="3790">
                  <c:v>3791</c:v>
                </c:pt>
                <c:pt idx="3791">
                  <c:v>3792</c:v>
                </c:pt>
                <c:pt idx="3792">
                  <c:v>3793</c:v>
                </c:pt>
                <c:pt idx="3793">
                  <c:v>3794</c:v>
                </c:pt>
                <c:pt idx="3794">
                  <c:v>3795</c:v>
                </c:pt>
                <c:pt idx="3795">
                  <c:v>3796</c:v>
                </c:pt>
                <c:pt idx="3796">
                  <c:v>3797</c:v>
                </c:pt>
                <c:pt idx="3797">
                  <c:v>3798</c:v>
                </c:pt>
                <c:pt idx="3798">
                  <c:v>3799</c:v>
                </c:pt>
                <c:pt idx="3799">
                  <c:v>3800</c:v>
                </c:pt>
                <c:pt idx="3800">
                  <c:v>3801</c:v>
                </c:pt>
                <c:pt idx="3801">
                  <c:v>3802</c:v>
                </c:pt>
                <c:pt idx="3802">
                  <c:v>3803</c:v>
                </c:pt>
                <c:pt idx="3803">
                  <c:v>3804</c:v>
                </c:pt>
                <c:pt idx="3804">
                  <c:v>3805</c:v>
                </c:pt>
                <c:pt idx="3805">
                  <c:v>3806</c:v>
                </c:pt>
                <c:pt idx="3806">
                  <c:v>3807</c:v>
                </c:pt>
                <c:pt idx="3807">
                  <c:v>3808</c:v>
                </c:pt>
                <c:pt idx="3808">
                  <c:v>3809</c:v>
                </c:pt>
                <c:pt idx="3809">
                  <c:v>3810</c:v>
                </c:pt>
                <c:pt idx="3810">
                  <c:v>3811</c:v>
                </c:pt>
                <c:pt idx="3811">
                  <c:v>3812</c:v>
                </c:pt>
                <c:pt idx="3812">
                  <c:v>3813</c:v>
                </c:pt>
                <c:pt idx="3813">
                  <c:v>3814</c:v>
                </c:pt>
                <c:pt idx="3814">
                  <c:v>3815</c:v>
                </c:pt>
                <c:pt idx="3815">
                  <c:v>3816</c:v>
                </c:pt>
                <c:pt idx="3816">
                  <c:v>3817</c:v>
                </c:pt>
                <c:pt idx="3817">
                  <c:v>3818</c:v>
                </c:pt>
                <c:pt idx="3818">
                  <c:v>3819</c:v>
                </c:pt>
                <c:pt idx="3819">
                  <c:v>3820</c:v>
                </c:pt>
                <c:pt idx="3820">
                  <c:v>3821</c:v>
                </c:pt>
                <c:pt idx="3821">
                  <c:v>3822</c:v>
                </c:pt>
                <c:pt idx="3822">
                  <c:v>3823</c:v>
                </c:pt>
                <c:pt idx="3823">
                  <c:v>3824</c:v>
                </c:pt>
                <c:pt idx="3824">
                  <c:v>3825</c:v>
                </c:pt>
                <c:pt idx="3825">
                  <c:v>3826</c:v>
                </c:pt>
                <c:pt idx="3826">
                  <c:v>3827</c:v>
                </c:pt>
                <c:pt idx="3827">
                  <c:v>3828</c:v>
                </c:pt>
                <c:pt idx="3828">
                  <c:v>3829</c:v>
                </c:pt>
                <c:pt idx="3829">
                  <c:v>3830</c:v>
                </c:pt>
                <c:pt idx="3830">
                  <c:v>3831</c:v>
                </c:pt>
                <c:pt idx="3831">
                  <c:v>3832</c:v>
                </c:pt>
                <c:pt idx="3832">
                  <c:v>3833</c:v>
                </c:pt>
                <c:pt idx="3833">
                  <c:v>3834</c:v>
                </c:pt>
                <c:pt idx="3834">
                  <c:v>3835</c:v>
                </c:pt>
                <c:pt idx="3835">
                  <c:v>3836</c:v>
                </c:pt>
                <c:pt idx="3836">
                  <c:v>3837</c:v>
                </c:pt>
                <c:pt idx="3837">
                  <c:v>3838</c:v>
                </c:pt>
                <c:pt idx="3838">
                  <c:v>3839</c:v>
                </c:pt>
                <c:pt idx="3839">
                  <c:v>3840</c:v>
                </c:pt>
                <c:pt idx="3840">
                  <c:v>3841</c:v>
                </c:pt>
                <c:pt idx="3841">
                  <c:v>3842</c:v>
                </c:pt>
                <c:pt idx="3842">
                  <c:v>3843</c:v>
                </c:pt>
                <c:pt idx="3843">
                  <c:v>3844</c:v>
                </c:pt>
                <c:pt idx="3844">
                  <c:v>3845</c:v>
                </c:pt>
                <c:pt idx="3845">
                  <c:v>3846</c:v>
                </c:pt>
                <c:pt idx="3846">
                  <c:v>3847</c:v>
                </c:pt>
                <c:pt idx="3847">
                  <c:v>3848</c:v>
                </c:pt>
                <c:pt idx="3848">
                  <c:v>3849</c:v>
                </c:pt>
                <c:pt idx="3849">
                  <c:v>3850</c:v>
                </c:pt>
                <c:pt idx="3850">
                  <c:v>3851</c:v>
                </c:pt>
                <c:pt idx="3851">
                  <c:v>3852</c:v>
                </c:pt>
                <c:pt idx="3852">
                  <c:v>3853</c:v>
                </c:pt>
                <c:pt idx="3853">
                  <c:v>3854</c:v>
                </c:pt>
                <c:pt idx="3854">
                  <c:v>3855</c:v>
                </c:pt>
                <c:pt idx="3855">
                  <c:v>3856</c:v>
                </c:pt>
                <c:pt idx="3856">
                  <c:v>3857</c:v>
                </c:pt>
                <c:pt idx="3857">
                  <c:v>3858</c:v>
                </c:pt>
                <c:pt idx="3858">
                  <c:v>3859</c:v>
                </c:pt>
                <c:pt idx="3859">
                  <c:v>3860</c:v>
                </c:pt>
                <c:pt idx="3860">
                  <c:v>3861</c:v>
                </c:pt>
                <c:pt idx="3861">
                  <c:v>3862</c:v>
                </c:pt>
                <c:pt idx="3862">
                  <c:v>3863</c:v>
                </c:pt>
                <c:pt idx="3863">
                  <c:v>3864</c:v>
                </c:pt>
                <c:pt idx="3864">
                  <c:v>3865</c:v>
                </c:pt>
                <c:pt idx="3865">
                  <c:v>3866</c:v>
                </c:pt>
                <c:pt idx="3866">
                  <c:v>3867</c:v>
                </c:pt>
                <c:pt idx="3867">
                  <c:v>3868</c:v>
                </c:pt>
                <c:pt idx="3868">
                  <c:v>3869</c:v>
                </c:pt>
                <c:pt idx="3869">
                  <c:v>3870</c:v>
                </c:pt>
                <c:pt idx="3870">
                  <c:v>3871</c:v>
                </c:pt>
                <c:pt idx="3871">
                  <c:v>3872</c:v>
                </c:pt>
                <c:pt idx="3872">
                  <c:v>3873</c:v>
                </c:pt>
                <c:pt idx="3873">
                  <c:v>3874</c:v>
                </c:pt>
                <c:pt idx="3874">
                  <c:v>3875</c:v>
                </c:pt>
                <c:pt idx="3875">
                  <c:v>3876</c:v>
                </c:pt>
                <c:pt idx="3876">
                  <c:v>3877</c:v>
                </c:pt>
                <c:pt idx="3877">
                  <c:v>3878</c:v>
                </c:pt>
                <c:pt idx="3878">
                  <c:v>3879</c:v>
                </c:pt>
                <c:pt idx="3879">
                  <c:v>3880</c:v>
                </c:pt>
                <c:pt idx="3880">
                  <c:v>3881</c:v>
                </c:pt>
                <c:pt idx="3881">
                  <c:v>3882</c:v>
                </c:pt>
                <c:pt idx="3882">
                  <c:v>3883</c:v>
                </c:pt>
                <c:pt idx="3883">
                  <c:v>3884</c:v>
                </c:pt>
                <c:pt idx="3884">
                  <c:v>3885</c:v>
                </c:pt>
                <c:pt idx="3885">
                  <c:v>3886</c:v>
                </c:pt>
                <c:pt idx="3886">
                  <c:v>3887</c:v>
                </c:pt>
                <c:pt idx="3887">
                  <c:v>3888</c:v>
                </c:pt>
                <c:pt idx="3888">
                  <c:v>3889</c:v>
                </c:pt>
                <c:pt idx="3889">
                  <c:v>3890</c:v>
                </c:pt>
                <c:pt idx="3890">
                  <c:v>3891</c:v>
                </c:pt>
                <c:pt idx="3891">
                  <c:v>3892</c:v>
                </c:pt>
                <c:pt idx="3892">
                  <c:v>3893</c:v>
                </c:pt>
                <c:pt idx="3893">
                  <c:v>3894</c:v>
                </c:pt>
                <c:pt idx="3894">
                  <c:v>3895</c:v>
                </c:pt>
                <c:pt idx="3895">
                  <c:v>3896</c:v>
                </c:pt>
                <c:pt idx="3896">
                  <c:v>3897</c:v>
                </c:pt>
                <c:pt idx="3897">
                  <c:v>3898</c:v>
                </c:pt>
                <c:pt idx="3898">
                  <c:v>3899</c:v>
                </c:pt>
                <c:pt idx="3899">
                  <c:v>3900</c:v>
                </c:pt>
                <c:pt idx="3900">
                  <c:v>3901</c:v>
                </c:pt>
                <c:pt idx="3901">
                  <c:v>3902</c:v>
                </c:pt>
                <c:pt idx="3902">
                  <c:v>3903</c:v>
                </c:pt>
                <c:pt idx="3903">
                  <c:v>3904</c:v>
                </c:pt>
                <c:pt idx="3904">
                  <c:v>3905</c:v>
                </c:pt>
                <c:pt idx="3905">
                  <c:v>3906</c:v>
                </c:pt>
                <c:pt idx="3906">
                  <c:v>3907</c:v>
                </c:pt>
                <c:pt idx="3907">
                  <c:v>3908</c:v>
                </c:pt>
                <c:pt idx="3908">
                  <c:v>3909</c:v>
                </c:pt>
                <c:pt idx="3909">
                  <c:v>3910</c:v>
                </c:pt>
                <c:pt idx="3910">
                  <c:v>3911</c:v>
                </c:pt>
                <c:pt idx="3911">
                  <c:v>3912</c:v>
                </c:pt>
                <c:pt idx="3912">
                  <c:v>3913</c:v>
                </c:pt>
                <c:pt idx="3913">
                  <c:v>3914</c:v>
                </c:pt>
                <c:pt idx="3914">
                  <c:v>3915</c:v>
                </c:pt>
                <c:pt idx="3915">
                  <c:v>3916</c:v>
                </c:pt>
                <c:pt idx="3916">
                  <c:v>3917</c:v>
                </c:pt>
                <c:pt idx="3917">
                  <c:v>3918</c:v>
                </c:pt>
                <c:pt idx="3918">
                  <c:v>3919</c:v>
                </c:pt>
                <c:pt idx="3919">
                  <c:v>3920</c:v>
                </c:pt>
                <c:pt idx="3920">
                  <c:v>3921</c:v>
                </c:pt>
                <c:pt idx="3921">
                  <c:v>3922</c:v>
                </c:pt>
                <c:pt idx="3922">
                  <c:v>3923</c:v>
                </c:pt>
                <c:pt idx="3923">
                  <c:v>3924</c:v>
                </c:pt>
                <c:pt idx="3924">
                  <c:v>3925</c:v>
                </c:pt>
                <c:pt idx="3925">
                  <c:v>3926</c:v>
                </c:pt>
                <c:pt idx="3926">
                  <c:v>3927</c:v>
                </c:pt>
                <c:pt idx="3927">
                  <c:v>3928</c:v>
                </c:pt>
                <c:pt idx="3928">
                  <c:v>3929</c:v>
                </c:pt>
                <c:pt idx="3929">
                  <c:v>3930</c:v>
                </c:pt>
                <c:pt idx="3930">
                  <c:v>3931</c:v>
                </c:pt>
                <c:pt idx="3931">
                  <c:v>3932</c:v>
                </c:pt>
                <c:pt idx="3932">
                  <c:v>3933</c:v>
                </c:pt>
                <c:pt idx="3933">
                  <c:v>3934</c:v>
                </c:pt>
                <c:pt idx="3934">
                  <c:v>3935</c:v>
                </c:pt>
                <c:pt idx="3935">
                  <c:v>3936</c:v>
                </c:pt>
                <c:pt idx="3936">
                  <c:v>3937</c:v>
                </c:pt>
                <c:pt idx="3937">
                  <c:v>3938</c:v>
                </c:pt>
                <c:pt idx="3938">
                  <c:v>3939</c:v>
                </c:pt>
                <c:pt idx="3939">
                  <c:v>3940</c:v>
                </c:pt>
                <c:pt idx="3940">
                  <c:v>3941</c:v>
                </c:pt>
              </c:numCache>
            </c:numRef>
          </c:xVal>
          <c:yVal>
            <c:numRef>
              <c:f>Sheet1!$AV$2:$AV$8254</c:f>
              <c:numCache>
                <c:formatCode>General</c:formatCode>
                <c:ptCount val="8253"/>
                <c:pt idx="0">
                  <c:v>-1.7276551402019225</c:v>
                </c:pt>
                <c:pt idx="1">
                  <c:v>-1.7964978408304688</c:v>
                </c:pt>
                <c:pt idx="2">
                  <c:v>-1.1622725377417709</c:v>
                </c:pt>
                <c:pt idx="3">
                  <c:v>-1.2839377750504477</c:v>
                </c:pt>
                <c:pt idx="4">
                  <c:v>-1.5235446720716306</c:v>
                </c:pt>
                <c:pt idx="5">
                  <c:v>-1.5282724584820384</c:v>
                </c:pt>
                <c:pt idx="6">
                  <c:v>-1.401257567725045</c:v>
                </c:pt>
                <c:pt idx="7">
                  <c:v>-1.3450878363282071</c:v>
                </c:pt>
                <c:pt idx="8">
                  <c:v>-1.3171710424032534</c:v>
                </c:pt>
                <c:pt idx="9">
                  <c:v>-1.4093390344464218</c:v>
                </c:pt>
                <c:pt idx="10">
                  <c:v>-1.1012196649988981</c:v>
                </c:pt>
                <c:pt idx="11">
                  <c:v>-0.8652088553334325</c:v>
                </c:pt>
                <c:pt idx="12">
                  <c:v>-1.3518602449659189</c:v>
                </c:pt>
                <c:pt idx="13">
                  <c:v>-1.1803547564554595</c:v>
                </c:pt>
                <c:pt idx="14">
                  <c:v>-1.5152794648029433</c:v>
                </c:pt>
                <c:pt idx="15">
                  <c:v>-1.0324585564507549</c:v>
                </c:pt>
                <c:pt idx="16">
                  <c:v>-1.2981685115465158</c:v>
                </c:pt>
                <c:pt idx="17">
                  <c:v>-1.4024604769624416</c:v>
                </c:pt>
                <c:pt idx="18">
                  <c:v>0.14138749480306911</c:v>
                </c:pt>
                <c:pt idx="19">
                  <c:v>3.8155309791762515</c:v>
                </c:pt>
                <c:pt idx="20">
                  <c:v>3.2309346019517293</c:v>
                </c:pt>
                <c:pt idx="21">
                  <c:v>6.1999258351952635</c:v>
                </c:pt>
                <c:pt idx="22">
                  <c:v>4.691164478184251</c:v>
                </c:pt>
                <c:pt idx="23">
                  <c:v>3.7462137933065631</c:v>
                </c:pt>
                <c:pt idx="24">
                  <c:v>2.9198255499235382</c:v>
                </c:pt>
                <c:pt idx="25">
                  <c:v>2.587340991439846</c:v>
                </c:pt>
                <c:pt idx="26">
                  <c:v>1.3776576229331594</c:v>
                </c:pt>
                <c:pt idx="27">
                  <c:v>0.90491486945745159</c:v>
                </c:pt>
                <c:pt idx="28">
                  <c:v>0.31410200868401406</c:v>
                </c:pt>
                <c:pt idx="29">
                  <c:v>0.2466726561612731</c:v>
                </c:pt>
                <c:pt idx="30">
                  <c:v>-0.12880285528387159</c:v>
                </c:pt>
                <c:pt idx="31">
                  <c:v>4.7330580210069861E-2</c:v>
                </c:pt>
                <c:pt idx="32">
                  <c:v>0.55449422043497565</c:v>
                </c:pt>
                <c:pt idx="33">
                  <c:v>0.6275667090140713</c:v>
                </c:pt>
                <c:pt idx="34">
                  <c:v>9.0092371545635874E-2</c:v>
                </c:pt>
                <c:pt idx="35">
                  <c:v>-0.32379987441137903</c:v>
                </c:pt>
                <c:pt idx="36">
                  <c:v>-5.1799015843201346E-2</c:v>
                </c:pt>
                <c:pt idx="37">
                  <c:v>0.12929179181727646</c:v>
                </c:pt>
                <c:pt idx="38">
                  <c:v>-0.63972802232603598</c:v>
                </c:pt>
                <c:pt idx="39">
                  <c:v>0.15301714344985173</c:v>
                </c:pt>
                <c:pt idx="40">
                  <c:v>-6.9575376228003805E-2</c:v>
                </c:pt>
                <c:pt idx="41">
                  <c:v>-0.28181712630632738</c:v>
                </c:pt>
                <c:pt idx="42">
                  <c:v>0.11903661481559302</c:v>
                </c:pt>
                <c:pt idx="43">
                  <c:v>0.12725667655443251</c:v>
                </c:pt>
                <c:pt idx="44">
                  <c:v>0.65086060372275822</c:v>
                </c:pt>
                <c:pt idx="45">
                  <c:v>-0.21611173443221166</c:v>
                </c:pt>
                <c:pt idx="46">
                  <c:v>-0.18936382441971933</c:v>
                </c:pt>
                <c:pt idx="47">
                  <c:v>9.5228792219692604E-2</c:v>
                </c:pt>
                <c:pt idx="48">
                  <c:v>-0.76640649011481266</c:v>
                </c:pt>
                <c:pt idx="49">
                  <c:v>-0.57520290425103759</c:v>
                </c:pt>
                <c:pt idx="50">
                  <c:v>-0.25424573547834228</c:v>
                </c:pt>
                <c:pt idx="51">
                  <c:v>-0.6053584246846988</c:v>
                </c:pt>
                <c:pt idx="52">
                  <c:v>7.3752568298968146E-2</c:v>
                </c:pt>
                <c:pt idx="53">
                  <c:v>-0.6696788024379341</c:v>
                </c:pt>
                <c:pt idx="54">
                  <c:v>-1.0300065664373692</c:v>
                </c:pt>
                <c:pt idx="55">
                  <c:v>-0.9445468705992166</c:v>
                </c:pt>
                <c:pt idx="56">
                  <c:v>-0.69622889327047854</c:v>
                </c:pt>
                <c:pt idx="57">
                  <c:v>-0.45130715581502834</c:v>
                </c:pt>
                <c:pt idx="58">
                  <c:v>-0.2925603561328094</c:v>
                </c:pt>
                <c:pt idx="59">
                  <c:v>-0.77785110996602125</c:v>
                </c:pt>
                <c:pt idx="60">
                  <c:v>-0.6815944288826925</c:v>
                </c:pt>
                <c:pt idx="61">
                  <c:v>-0.67995996194016861</c:v>
                </c:pt>
                <c:pt idx="62">
                  <c:v>-0.87844438444288908</c:v>
                </c:pt>
                <c:pt idx="63">
                  <c:v>-0.83745969004220822</c:v>
                </c:pt>
                <c:pt idx="64">
                  <c:v>-1.0139635595740382</c:v>
                </c:pt>
                <c:pt idx="65">
                  <c:v>-0.65908135153085468</c:v>
                </c:pt>
                <c:pt idx="66">
                  <c:v>-0.70396155377081548</c:v>
                </c:pt>
                <c:pt idx="67">
                  <c:v>-0.56406158469677337</c:v>
                </c:pt>
                <c:pt idx="68">
                  <c:v>-0.48195733031732857</c:v>
                </c:pt>
                <c:pt idx="69">
                  <c:v>-0.81660759768027447</c:v>
                </c:pt>
                <c:pt idx="70">
                  <c:v>-1.1130488501581492</c:v>
                </c:pt>
                <c:pt idx="71">
                  <c:v>-0.69021017106281057</c:v>
                </c:pt>
                <c:pt idx="72">
                  <c:v>-0.53434110242729371</c:v>
                </c:pt>
                <c:pt idx="73">
                  <c:v>-0.69388395487450794</c:v>
                </c:pt>
                <c:pt idx="74">
                  <c:v>-0.77979593815449277</c:v>
                </c:pt>
                <c:pt idx="75">
                  <c:v>-0.7796349140083203</c:v>
                </c:pt>
                <c:pt idx="76">
                  <c:v>-0.7394321653968694</c:v>
                </c:pt>
                <c:pt idx="77">
                  <c:v>-0.94540337293786969</c:v>
                </c:pt>
                <c:pt idx="78">
                  <c:v>-0.76006116948341695</c:v>
                </c:pt>
                <c:pt idx="79">
                  <c:v>-1.0758935993890661</c:v>
                </c:pt>
                <c:pt idx="80">
                  <c:v>-0.99618899914502013</c:v>
                </c:pt>
                <c:pt idx="81">
                  <c:v>-0.88551007129988868</c:v>
                </c:pt>
                <c:pt idx="82">
                  <c:v>-0.55992538678073522</c:v>
                </c:pt>
                <c:pt idx="83">
                  <c:v>-0.5992606507236653</c:v>
                </c:pt>
                <c:pt idx="84">
                  <c:v>-0.88519409047083109</c:v>
                </c:pt>
                <c:pt idx="85">
                  <c:v>-0.72037004990825881</c:v>
                </c:pt>
                <c:pt idx="86">
                  <c:v>-1.0289908449944596</c:v>
                </c:pt>
                <c:pt idx="87">
                  <c:v>-0.72074976229716814</c:v>
                </c:pt>
                <c:pt idx="88">
                  <c:v>-0.89466636240329578</c:v>
                </c:pt>
                <c:pt idx="89">
                  <c:v>-0.67368401927456745</c:v>
                </c:pt>
                <c:pt idx="90">
                  <c:v>-0.76043290662883845</c:v>
                </c:pt>
                <c:pt idx="91">
                  <c:v>-0.77330137091162765</c:v>
                </c:pt>
                <c:pt idx="92">
                  <c:v>-0.37470798320413667</c:v>
                </c:pt>
                <c:pt idx="93">
                  <c:v>-0.56008937310172424</c:v>
                </c:pt>
                <c:pt idx="94">
                  <c:v>-0.63725677346355702</c:v>
                </c:pt>
                <c:pt idx="95">
                  <c:v>-0.41111233999273633</c:v>
                </c:pt>
                <c:pt idx="96">
                  <c:v>-0.62508154311633479</c:v>
                </c:pt>
                <c:pt idx="97">
                  <c:v>-0.66406507044793894</c:v>
                </c:pt>
                <c:pt idx="98">
                  <c:v>-0.52767233555000015</c:v>
                </c:pt>
                <c:pt idx="99">
                  <c:v>-0.74507766064730863</c:v>
                </c:pt>
                <c:pt idx="100">
                  <c:v>-0.58379832018020661</c:v>
                </c:pt>
                <c:pt idx="101">
                  <c:v>-0.57120395476630836</c:v>
                </c:pt>
                <c:pt idx="102">
                  <c:v>-0.25841442651579616</c:v>
                </c:pt>
                <c:pt idx="103">
                  <c:v>-0.5206667489252137</c:v>
                </c:pt>
                <c:pt idx="104">
                  <c:v>-0.50630436203142892</c:v>
                </c:pt>
                <c:pt idx="105">
                  <c:v>-0.20984018525969095</c:v>
                </c:pt>
                <c:pt idx="106">
                  <c:v>-0.24700567374751348</c:v>
                </c:pt>
                <c:pt idx="107">
                  <c:v>-0.51895021120256235</c:v>
                </c:pt>
                <c:pt idx="108">
                  <c:v>-0.66244297846949074</c:v>
                </c:pt>
                <c:pt idx="109">
                  <c:v>-0.6923863283951226</c:v>
                </c:pt>
                <c:pt idx="110">
                  <c:v>-0.33228698469471851</c:v>
                </c:pt>
                <c:pt idx="111">
                  <c:v>-0.48714672587837349</c:v>
                </c:pt>
                <c:pt idx="112">
                  <c:v>-0.45155162547536598</c:v>
                </c:pt>
                <c:pt idx="113">
                  <c:v>-0.43077252640066899</c:v>
                </c:pt>
                <c:pt idx="114">
                  <c:v>-0.38881445066840659</c:v>
                </c:pt>
                <c:pt idx="115">
                  <c:v>-0.14474550028062971</c:v>
                </c:pt>
                <c:pt idx="116">
                  <c:v>-0.53580216749837817</c:v>
                </c:pt>
                <c:pt idx="117">
                  <c:v>-0.47377516019220245</c:v>
                </c:pt>
                <c:pt idx="118">
                  <c:v>-0.25630298751930791</c:v>
                </c:pt>
                <c:pt idx="119">
                  <c:v>-0.38676574345248849</c:v>
                </c:pt>
                <c:pt idx="120">
                  <c:v>-0.56514978320099107</c:v>
                </c:pt>
                <c:pt idx="121">
                  <c:v>-0.8000472768096234</c:v>
                </c:pt>
                <c:pt idx="122">
                  <c:v>-0.69698774070270364</c:v>
                </c:pt>
                <c:pt idx="123">
                  <c:v>-0.68910746058432615</c:v>
                </c:pt>
                <c:pt idx="124">
                  <c:v>-0.78591298647356922</c:v>
                </c:pt>
                <c:pt idx="125">
                  <c:v>-0.61252795531019366</c:v>
                </c:pt>
                <c:pt idx="126">
                  <c:v>-0.63126428764863629</c:v>
                </c:pt>
                <c:pt idx="127">
                  <c:v>-0.58761581010022823</c:v>
                </c:pt>
                <c:pt idx="128">
                  <c:v>-0.869567099076618</c:v>
                </c:pt>
                <c:pt idx="129">
                  <c:v>-0.93717235239680896</c:v>
                </c:pt>
                <c:pt idx="130">
                  <c:v>-0.45921885794530937</c:v>
                </c:pt>
                <c:pt idx="131">
                  <c:v>-0.416963495196776</c:v>
                </c:pt>
                <c:pt idx="132">
                  <c:v>-0.36475225747769624</c:v>
                </c:pt>
                <c:pt idx="133">
                  <c:v>-0.35838490713113735</c:v>
                </c:pt>
                <c:pt idx="134">
                  <c:v>-0.40828738355471739</c:v>
                </c:pt>
                <c:pt idx="135">
                  <c:v>-0.3824814024184553</c:v>
                </c:pt>
                <c:pt idx="136">
                  <c:v>-0.60105327212209847</c:v>
                </c:pt>
                <c:pt idx="137">
                  <c:v>-0.58057274482383736</c:v>
                </c:pt>
                <c:pt idx="138">
                  <c:v>-0.60346484164588432</c:v>
                </c:pt>
                <c:pt idx="139">
                  <c:v>-0.43891014004722173</c:v>
                </c:pt>
                <c:pt idx="140">
                  <c:v>-0.15286885006453588</c:v>
                </c:pt>
                <c:pt idx="141">
                  <c:v>-0.22799248029137242</c:v>
                </c:pt>
                <c:pt idx="142">
                  <c:v>-0.29411035326698531</c:v>
                </c:pt>
                <c:pt idx="143">
                  <c:v>-0.27327075687362257</c:v>
                </c:pt>
                <c:pt idx="144">
                  <c:v>-0.32752813974636918</c:v>
                </c:pt>
                <c:pt idx="145">
                  <c:v>0.16256039183460969</c:v>
                </c:pt>
                <c:pt idx="146">
                  <c:v>-0.29425514881882275</c:v>
                </c:pt>
                <c:pt idx="147">
                  <c:v>-0.45748329321775305</c:v>
                </c:pt>
                <c:pt idx="148">
                  <c:v>-0.54536421509672195</c:v>
                </c:pt>
                <c:pt idx="149">
                  <c:v>-0.31827455012516381</c:v>
                </c:pt>
                <c:pt idx="150">
                  <c:v>-0.32895498857135053</c:v>
                </c:pt>
                <c:pt idx="151">
                  <c:v>-0.54255071480793227</c:v>
                </c:pt>
                <c:pt idx="152">
                  <c:v>-0.43868038088517025</c:v>
                </c:pt>
                <c:pt idx="153">
                  <c:v>-0.14170527322054927</c:v>
                </c:pt>
                <c:pt idx="154">
                  <c:v>-0.17380188505824457</c:v>
                </c:pt>
                <c:pt idx="155">
                  <c:v>-0.41528018199854522</c:v>
                </c:pt>
                <c:pt idx="156">
                  <c:v>-0.54699816278622748</c:v>
                </c:pt>
                <c:pt idx="157">
                  <c:v>-0.41684614764325723</c:v>
                </c:pt>
                <c:pt idx="158">
                  <c:v>-0.26626812402323896</c:v>
                </c:pt>
                <c:pt idx="159">
                  <c:v>-0.2682093770900229</c:v>
                </c:pt>
                <c:pt idx="160">
                  <c:v>-0.54993293464313808</c:v>
                </c:pt>
                <c:pt idx="161">
                  <c:v>-0.32599400902502129</c:v>
                </c:pt>
                <c:pt idx="162">
                  <c:v>-0.49595195710632201</c:v>
                </c:pt>
                <c:pt idx="163">
                  <c:v>-0.52529314762099766</c:v>
                </c:pt>
                <c:pt idx="164">
                  <c:v>-0.30197548957808795</c:v>
                </c:pt>
                <c:pt idx="165">
                  <c:v>-0.41760022798436047</c:v>
                </c:pt>
                <c:pt idx="166">
                  <c:v>-0.59616802437665317</c:v>
                </c:pt>
                <c:pt idx="167">
                  <c:v>-0.30893668939797614</c:v>
                </c:pt>
                <c:pt idx="168">
                  <c:v>-0.38839576662956787</c:v>
                </c:pt>
                <c:pt idx="169">
                  <c:v>-0.61995779098706905</c:v>
                </c:pt>
                <c:pt idx="170">
                  <c:v>-0.46636803699684481</c:v>
                </c:pt>
                <c:pt idx="171">
                  <c:v>-0.22506828570543203</c:v>
                </c:pt>
                <c:pt idx="172">
                  <c:v>-0.3666947583243374</c:v>
                </c:pt>
                <c:pt idx="173">
                  <c:v>0.14051943643725862</c:v>
                </c:pt>
                <c:pt idx="174">
                  <c:v>-0.13210918431088015</c:v>
                </c:pt>
                <c:pt idx="175">
                  <c:v>-0.38522534807987618</c:v>
                </c:pt>
                <c:pt idx="176">
                  <c:v>-4.8141953734837095E-2</c:v>
                </c:pt>
                <c:pt idx="177">
                  <c:v>-0.19228533734723108</c:v>
                </c:pt>
                <c:pt idx="178">
                  <c:v>-0.39944963161522296</c:v>
                </c:pt>
                <c:pt idx="179">
                  <c:v>-0.55546542550926059</c:v>
                </c:pt>
                <c:pt idx="180">
                  <c:v>-0.95354153582578594</c:v>
                </c:pt>
                <c:pt idx="181">
                  <c:v>-0.47410981031756894</c:v>
                </c:pt>
                <c:pt idx="182">
                  <c:v>-0.23103067502359131</c:v>
                </c:pt>
                <c:pt idx="183">
                  <c:v>-3.382215046192627E-2</c:v>
                </c:pt>
                <c:pt idx="184">
                  <c:v>5.1551878115319028E-2</c:v>
                </c:pt>
                <c:pt idx="185">
                  <c:v>-8.2147329382187273E-2</c:v>
                </c:pt>
                <c:pt idx="186">
                  <c:v>-0.15122064954291581</c:v>
                </c:pt>
                <c:pt idx="187">
                  <c:v>-0.25946839974118063</c:v>
                </c:pt>
                <c:pt idx="188">
                  <c:v>-0.23329055628873441</c:v>
                </c:pt>
                <c:pt idx="189">
                  <c:v>-3.3986936948759983E-2</c:v>
                </c:pt>
                <c:pt idx="190">
                  <c:v>-0.2194360628551717</c:v>
                </c:pt>
                <c:pt idx="191">
                  <c:v>-0.2143095038212417</c:v>
                </c:pt>
                <c:pt idx="192">
                  <c:v>-3.9873999163297924E-2</c:v>
                </c:pt>
                <c:pt idx="193">
                  <c:v>-6.7019691676639681E-2</c:v>
                </c:pt>
                <c:pt idx="194">
                  <c:v>-9.9608312354648731E-2</c:v>
                </c:pt>
                <c:pt idx="195">
                  <c:v>-5.2774050402826234E-2</c:v>
                </c:pt>
                <c:pt idx="196">
                  <c:v>-0.17099010796095548</c:v>
                </c:pt>
                <c:pt idx="197">
                  <c:v>0.15378936553155365</c:v>
                </c:pt>
                <c:pt idx="198">
                  <c:v>-6.0155341788292738E-2</c:v>
                </c:pt>
                <c:pt idx="199">
                  <c:v>-0.18424461305339701</c:v>
                </c:pt>
                <c:pt idx="200">
                  <c:v>-0.28763565099803046</c:v>
                </c:pt>
                <c:pt idx="201">
                  <c:v>-0.4688403724312229</c:v>
                </c:pt>
                <c:pt idx="202">
                  <c:v>-9.8435731032675555E-2</c:v>
                </c:pt>
                <c:pt idx="203">
                  <c:v>-0.36107544114545309</c:v>
                </c:pt>
                <c:pt idx="204">
                  <c:v>-0.37842038804449807</c:v>
                </c:pt>
                <c:pt idx="205">
                  <c:v>-3.0032196196194683E-2</c:v>
                </c:pt>
                <c:pt idx="206">
                  <c:v>-0.23143887264245322</c:v>
                </c:pt>
                <c:pt idx="207">
                  <c:v>-0.21520743182035229</c:v>
                </c:pt>
                <c:pt idx="208">
                  <c:v>-0.24869476310060978</c:v>
                </c:pt>
                <c:pt idx="209">
                  <c:v>-0.28647951159499474</c:v>
                </c:pt>
                <c:pt idx="210">
                  <c:v>-0.15898919362595798</c:v>
                </c:pt>
                <c:pt idx="211">
                  <c:v>-0.20409590606125239</c:v>
                </c:pt>
                <c:pt idx="212">
                  <c:v>-9.5328857867338357E-2</c:v>
                </c:pt>
                <c:pt idx="213">
                  <c:v>-0.32953637959443061</c:v>
                </c:pt>
                <c:pt idx="214">
                  <c:v>-9.8080589990368061E-2</c:v>
                </c:pt>
                <c:pt idx="215">
                  <c:v>5.8821557969812588E-2</c:v>
                </c:pt>
                <c:pt idx="216">
                  <c:v>-0.14572392350593599</c:v>
                </c:pt>
                <c:pt idx="217">
                  <c:v>-0.51936363783731121</c:v>
                </c:pt>
                <c:pt idx="218">
                  <c:v>-0.1399866743479361</c:v>
                </c:pt>
                <c:pt idx="219">
                  <c:v>0.25791915238704277</c:v>
                </c:pt>
                <c:pt idx="220">
                  <c:v>-0.21437914364577093</c:v>
                </c:pt>
                <c:pt idx="221">
                  <c:v>-0.3190235890747406</c:v>
                </c:pt>
                <c:pt idx="222">
                  <c:v>-0.49757129313823256</c:v>
                </c:pt>
                <c:pt idx="223">
                  <c:v>-0.36193864043263524</c:v>
                </c:pt>
                <c:pt idx="224">
                  <c:v>-0.47316844405174141</c:v>
                </c:pt>
                <c:pt idx="225">
                  <c:v>-0.21801822621789757</c:v>
                </c:pt>
                <c:pt idx="226">
                  <c:v>-0.52068916621503814</c:v>
                </c:pt>
                <c:pt idx="227">
                  <c:v>-0.6631441531824267</c:v>
                </c:pt>
                <c:pt idx="228">
                  <c:v>0.13718214280602492</c:v>
                </c:pt>
                <c:pt idx="229">
                  <c:v>-0.47712594340125758</c:v>
                </c:pt>
                <c:pt idx="230">
                  <c:v>-0.47194460051154241</c:v>
                </c:pt>
                <c:pt idx="231">
                  <c:v>-0.48251489498087885</c:v>
                </c:pt>
                <c:pt idx="232">
                  <c:v>-0.3650499175623878</c:v>
                </c:pt>
                <c:pt idx="233">
                  <c:v>-0.15433924247671982</c:v>
                </c:pt>
                <c:pt idx="234">
                  <c:v>-0.4516355146147788</c:v>
                </c:pt>
                <c:pt idx="235">
                  <c:v>-0.1394573359045248</c:v>
                </c:pt>
                <c:pt idx="236">
                  <c:v>9.5673653561068051E-2</c:v>
                </c:pt>
                <c:pt idx="237">
                  <c:v>-4.0407216687587955E-2</c:v>
                </c:pt>
                <c:pt idx="238">
                  <c:v>-0.42333323517069754</c:v>
                </c:pt>
                <c:pt idx="239">
                  <c:v>-0.33576900847216429</c:v>
                </c:pt>
                <c:pt idx="240">
                  <c:v>-0.12111367428961906</c:v>
                </c:pt>
                <c:pt idx="241">
                  <c:v>-0.19724580758471166</c:v>
                </c:pt>
                <c:pt idx="242">
                  <c:v>-0.29555624271693226</c:v>
                </c:pt>
                <c:pt idx="243">
                  <c:v>-2.5248462008642392E-2</c:v>
                </c:pt>
                <c:pt idx="244">
                  <c:v>-0.18331559987636581</c:v>
                </c:pt>
                <c:pt idx="245">
                  <c:v>-6.8011857014282917E-2</c:v>
                </c:pt>
                <c:pt idx="246">
                  <c:v>0.18521139958539434</c:v>
                </c:pt>
                <c:pt idx="247">
                  <c:v>-0.35376732718122028</c:v>
                </c:pt>
                <c:pt idx="248">
                  <c:v>-8.3984318968433058E-2</c:v>
                </c:pt>
                <c:pt idx="249">
                  <c:v>-8.7562503335769648E-2</c:v>
                </c:pt>
                <c:pt idx="250">
                  <c:v>-0.40375369553617979</c:v>
                </c:pt>
                <c:pt idx="251">
                  <c:v>-4.5971513603726422E-2</c:v>
                </c:pt>
                <c:pt idx="252">
                  <c:v>4.8566938786065439E-2</c:v>
                </c:pt>
                <c:pt idx="253">
                  <c:v>3.6540491779690765E-2</c:v>
                </c:pt>
                <c:pt idx="254">
                  <c:v>-0.43517413780553849</c:v>
                </c:pt>
                <c:pt idx="255">
                  <c:v>-0.22761909682798009</c:v>
                </c:pt>
                <c:pt idx="256">
                  <c:v>-0.29196788641518978</c:v>
                </c:pt>
                <c:pt idx="257">
                  <c:v>-0.31820123563024438</c:v>
                </c:pt>
                <c:pt idx="258">
                  <c:v>0.22838661152857487</c:v>
                </c:pt>
                <c:pt idx="259">
                  <c:v>0.82410633565300762</c:v>
                </c:pt>
                <c:pt idx="260">
                  <c:v>0.94808293562443913</c:v>
                </c:pt>
                <c:pt idx="261">
                  <c:v>0.82633024820499834</c:v>
                </c:pt>
                <c:pt idx="262">
                  <c:v>0.98638682318912263</c:v>
                </c:pt>
                <c:pt idx="263">
                  <c:v>0.64946044624463184</c:v>
                </c:pt>
                <c:pt idx="264">
                  <c:v>0.44668521963049379</c:v>
                </c:pt>
                <c:pt idx="265">
                  <c:v>0.47007257227655863</c:v>
                </c:pt>
                <c:pt idx="266">
                  <c:v>0.36651416130791814</c:v>
                </c:pt>
                <c:pt idx="267">
                  <c:v>0.25770863414154022</c:v>
                </c:pt>
                <c:pt idx="268">
                  <c:v>0.41083718294844251</c:v>
                </c:pt>
                <c:pt idx="269">
                  <c:v>0.52871427357612522</c:v>
                </c:pt>
                <c:pt idx="270">
                  <c:v>1.1899113764484381</c:v>
                </c:pt>
                <c:pt idx="271">
                  <c:v>0.81220837101197985</c:v>
                </c:pt>
                <c:pt idx="272">
                  <c:v>1.1109367571816242</c:v>
                </c:pt>
                <c:pt idx="273">
                  <c:v>0.54447042755122466</c:v>
                </c:pt>
                <c:pt idx="274">
                  <c:v>0.66760191785217859</c:v>
                </c:pt>
                <c:pt idx="275">
                  <c:v>0.99879510698615004</c:v>
                </c:pt>
                <c:pt idx="276">
                  <c:v>0.64707964969894505</c:v>
                </c:pt>
                <c:pt idx="277">
                  <c:v>0.42851446097409429</c:v>
                </c:pt>
                <c:pt idx="278">
                  <c:v>1.0924336802840107</c:v>
                </c:pt>
                <c:pt idx="279">
                  <c:v>1.0095326644815494</c:v>
                </c:pt>
                <c:pt idx="280">
                  <c:v>0.89737683406266866</c:v>
                </c:pt>
                <c:pt idx="281">
                  <c:v>0.41312840195951717</c:v>
                </c:pt>
                <c:pt idx="282">
                  <c:v>0.20873592762528093</c:v>
                </c:pt>
                <c:pt idx="283">
                  <c:v>0.17083766705991987</c:v>
                </c:pt>
                <c:pt idx="284">
                  <c:v>1.4300543128786813E-2</c:v>
                </c:pt>
                <c:pt idx="285">
                  <c:v>0.68096977339416886</c:v>
                </c:pt>
                <c:pt idx="286">
                  <c:v>0.96053699201983367</c:v>
                </c:pt>
                <c:pt idx="287">
                  <c:v>0.48895604042240581</c:v>
                </c:pt>
                <c:pt idx="288">
                  <c:v>0.69385605620656543</c:v>
                </c:pt>
                <c:pt idx="289">
                  <c:v>1.0711201223888689</c:v>
                </c:pt>
                <c:pt idx="290">
                  <c:v>1.5764536103922366</c:v>
                </c:pt>
                <c:pt idx="291">
                  <c:v>1.1246784476809268</c:v>
                </c:pt>
                <c:pt idx="292">
                  <c:v>0.41386706969946951</c:v>
                </c:pt>
                <c:pt idx="293">
                  <c:v>0.82012299069723626</c:v>
                </c:pt>
                <c:pt idx="294">
                  <c:v>0.778357444208988</c:v>
                </c:pt>
                <c:pt idx="295">
                  <c:v>0.505904292264725</c:v>
                </c:pt>
                <c:pt idx="296">
                  <c:v>0.66372238954429674</c:v>
                </c:pt>
                <c:pt idx="297">
                  <c:v>0.64911774507404596</c:v>
                </c:pt>
                <c:pt idx="298">
                  <c:v>0.44358762002347785</c:v>
                </c:pt>
                <c:pt idx="299">
                  <c:v>0.42228973589130137</c:v>
                </c:pt>
                <c:pt idx="300">
                  <c:v>0.46535393932860547</c:v>
                </c:pt>
                <c:pt idx="301">
                  <c:v>0.8630407448982691</c:v>
                </c:pt>
                <c:pt idx="302">
                  <c:v>0.68325722725929294</c:v>
                </c:pt>
                <c:pt idx="303">
                  <c:v>0.65755652371299878</c:v>
                </c:pt>
                <c:pt idx="304">
                  <c:v>1.1562457156646611</c:v>
                </c:pt>
                <c:pt idx="305">
                  <c:v>1.5735711359345372</c:v>
                </c:pt>
                <c:pt idx="306">
                  <c:v>1.7091074436329401</c:v>
                </c:pt>
                <c:pt idx="307">
                  <c:v>0.90584308808877578</c:v>
                </c:pt>
                <c:pt idx="308">
                  <c:v>1.5203802987406867</c:v>
                </c:pt>
                <c:pt idx="309">
                  <c:v>1.3857210431290623</c:v>
                </c:pt>
                <c:pt idx="310">
                  <c:v>1.0143652222601274</c:v>
                </c:pt>
                <c:pt idx="311">
                  <c:v>1.4492411162989827</c:v>
                </c:pt>
                <c:pt idx="312">
                  <c:v>1.2931097936369151</c:v>
                </c:pt>
                <c:pt idx="313">
                  <c:v>1.7210228523339532</c:v>
                </c:pt>
                <c:pt idx="314">
                  <c:v>1.9191891410417994</c:v>
                </c:pt>
                <c:pt idx="315">
                  <c:v>1.7753784157150121</c:v>
                </c:pt>
                <c:pt idx="316">
                  <c:v>1.2370834933462027</c:v>
                </c:pt>
                <c:pt idx="317">
                  <c:v>2.1084970173078643</c:v>
                </c:pt>
                <c:pt idx="318">
                  <c:v>3.4350206861994526</c:v>
                </c:pt>
                <c:pt idx="319">
                  <c:v>2.5019363917749726</c:v>
                </c:pt>
                <c:pt idx="320">
                  <c:v>1.1280384945692057</c:v>
                </c:pt>
                <c:pt idx="321">
                  <c:v>2.0704429249616463</c:v>
                </c:pt>
                <c:pt idx="322">
                  <c:v>2.1367363809486117</c:v>
                </c:pt>
                <c:pt idx="323">
                  <c:v>2.3435108151145467</c:v>
                </c:pt>
                <c:pt idx="324">
                  <c:v>2.1132386536873105</c:v>
                </c:pt>
                <c:pt idx="325">
                  <c:v>1.6047479147750066</c:v>
                </c:pt>
                <c:pt idx="326">
                  <c:v>1.9001763547464523</c:v>
                </c:pt>
                <c:pt idx="327">
                  <c:v>2.5087641940906291</c:v>
                </c:pt>
                <c:pt idx="328">
                  <c:v>2.3962735893086617</c:v>
                </c:pt>
                <c:pt idx="329">
                  <c:v>2.286588378704113</c:v>
                </c:pt>
                <c:pt idx="330">
                  <c:v>3.3082112705556832</c:v>
                </c:pt>
                <c:pt idx="331">
                  <c:v>4.0321265910688737</c:v>
                </c:pt>
                <c:pt idx="332">
                  <c:v>3.3362094738954906</c:v>
                </c:pt>
                <c:pt idx="333">
                  <c:v>2.0959930504385382</c:v>
                </c:pt>
                <c:pt idx="334">
                  <c:v>1.8516038579835969</c:v>
                </c:pt>
                <c:pt idx="335">
                  <c:v>1.8677464385891906</c:v>
                </c:pt>
                <c:pt idx="336">
                  <c:v>2.8520112301649081</c:v>
                </c:pt>
                <c:pt idx="337">
                  <c:v>2.8412541013954629</c:v>
                </c:pt>
                <c:pt idx="338">
                  <c:v>2.8749456714239008</c:v>
                </c:pt>
                <c:pt idx="339">
                  <c:v>2.126412120634058</c:v>
                </c:pt>
                <c:pt idx="340">
                  <c:v>2.6019511805236983</c:v>
                </c:pt>
                <c:pt idx="341">
                  <c:v>1.9216245726651815</c:v>
                </c:pt>
                <c:pt idx="342">
                  <c:v>1.9163755115924497</c:v>
                </c:pt>
                <c:pt idx="343">
                  <c:v>2.5049154636578974</c:v>
                </c:pt>
                <c:pt idx="344">
                  <c:v>2.6143690123729857</c:v>
                </c:pt>
                <c:pt idx="345">
                  <c:v>2.8490230422990481</c:v>
                </c:pt>
                <c:pt idx="346">
                  <c:v>1.9646160421146752</c:v>
                </c:pt>
                <c:pt idx="347">
                  <c:v>2.0553164250611267</c:v>
                </c:pt>
                <c:pt idx="348">
                  <c:v>1.867167704728645</c:v>
                </c:pt>
                <c:pt idx="349">
                  <c:v>1.9676665982217956</c:v>
                </c:pt>
                <c:pt idx="350">
                  <c:v>2.1224321474635599</c:v>
                </c:pt>
                <c:pt idx="351">
                  <c:v>2.5707526323533569</c:v>
                </c:pt>
                <c:pt idx="352">
                  <c:v>2.6718301333135575</c:v>
                </c:pt>
                <c:pt idx="353">
                  <c:v>4.1162350081024535</c:v>
                </c:pt>
                <c:pt idx="354">
                  <c:v>3.6657914542588266</c:v>
                </c:pt>
                <c:pt idx="355">
                  <c:v>2.8478730861787316</c:v>
                </c:pt>
                <c:pt idx="356">
                  <c:v>2.5162613588171956</c:v>
                </c:pt>
                <c:pt idx="357">
                  <c:v>1.5040008031626639</c:v>
                </c:pt>
                <c:pt idx="358">
                  <c:v>3.4474354096311055</c:v>
                </c:pt>
                <c:pt idx="359">
                  <c:v>2.4074198408017944</c:v>
                </c:pt>
                <c:pt idx="360">
                  <c:v>2.4955805174908696</c:v>
                </c:pt>
                <c:pt idx="361">
                  <c:v>2.5963999417405237</c:v>
                </c:pt>
                <c:pt idx="362">
                  <c:v>2.5601530344826262</c:v>
                </c:pt>
                <c:pt idx="363">
                  <c:v>2.3707703001637936</c:v>
                </c:pt>
                <c:pt idx="364">
                  <c:v>2.8569024537869914</c:v>
                </c:pt>
                <c:pt idx="365">
                  <c:v>3.1432250429603181</c:v>
                </c:pt>
                <c:pt idx="366">
                  <c:v>1.1683072588549503</c:v>
                </c:pt>
                <c:pt idx="367">
                  <c:v>1.9953585184081746</c:v>
                </c:pt>
                <c:pt idx="368">
                  <c:v>1.7926681932623367</c:v>
                </c:pt>
                <c:pt idx="369">
                  <c:v>1.5809399075229491</c:v>
                </c:pt>
                <c:pt idx="370">
                  <c:v>2.7650026075021428</c:v>
                </c:pt>
                <c:pt idx="371">
                  <c:v>2.4647890793892846</c:v>
                </c:pt>
                <c:pt idx="372">
                  <c:v>2.0120411088452195</c:v>
                </c:pt>
                <c:pt idx="373">
                  <c:v>2.7462747663865361</c:v>
                </c:pt>
                <c:pt idx="374">
                  <c:v>1.5525861603714497</c:v>
                </c:pt>
                <c:pt idx="375">
                  <c:v>1.0953601480666597</c:v>
                </c:pt>
                <c:pt idx="376">
                  <c:v>1.5840779377659486</c:v>
                </c:pt>
                <c:pt idx="377">
                  <c:v>2.0657668228175496</c:v>
                </c:pt>
                <c:pt idx="378">
                  <c:v>2.7427141201316729</c:v>
                </c:pt>
                <c:pt idx="379">
                  <c:v>2.3834764806577424</c:v>
                </c:pt>
                <c:pt idx="380">
                  <c:v>1.9563151060179473</c:v>
                </c:pt>
                <c:pt idx="381">
                  <c:v>1.8292271033809926</c:v>
                </c:pt>
                <c:pt idx="382">
                  <c:v>1.8480731491271496</c:v>
                </c:pt>
                <c:pt idx="383">
                  <c:v>2.9351602625160678</c:v>
                </c:pt>
                <c:pt idx="384">
                  <c:v>2.7219404092331811</c:v>
                </c:pt>
                <c:pt idx="385">
                  <c:v>2.5830888707297328</c:v>
                </c:pt>
                <c:pt idx="386">
                  <c:v>3.1163752555188884</c:v>
                </c:pt>
                <c:pt idx="387">
                  <c:v>3.3821475394630873</c:v>
                </c:pt>
                <c:pt idx="388">
                  <c:v>2.9347088063662485</c:v>
                </c:pt>
                <c:pt idx="389">
                  <c:v>2.6232564574274253</c:v>
                </c:pt>
                <c:pt idx="390">
                  <c:v>2.5252258884216783</c:v>
                </c:pt>
                <c:pt idx="391">
                  <c:v>2.5830084185563096</c:v>
                </c:pt>
                <c:pt idx="392">
                  <c:v>2.9733870323317757</c:v>
                </c:pt>
                <c:pt idx="393">
                  <c:v>2.302841916945042</c:v>
                </c:pt>
                <c:pt idx="394">
                  <c:v>2.285979059643195</c:v>
                </c:pt>
                <c:pt idx="395">
                  <c:v>2.350126599627822</c:v>
                </c:pt>
                <c:pt idx="396">
                  <c:v>2.1908453631000135</c:v>
                </c:pt>
                <c:pt idx="397">
                  <c:v>2.491712608904717</c:v>
                </c:pt>
                <c:pt idx="398">
                  <c:v>1.7722893817097796</c:v>
                </c:pt>
                <c:pt idx="399">
                  <c:v>1.7422775924784806</c:v>
                </c:pt>
                <c:pt idx="400">
                  <c:v>2.629788543050704</c:v>
                </c:pt>
                <c:pt idx="401">
                  <c:v>2.5457574421965501</c:v>
                </c:pt>
                <c:pt idx="402">
                  <c:v>1.675183314397144</c:v>
                </c:pt>
                <c:pt idx="403">
                  <c:v>1.1742595579286919</c:v>
                </c:pt>
                <c:pt idx="404">
                  <c:v>1.729844395559299</c:v>
                </c:pt>
                <c:pt idx="405">
                  <c:v>1.913737595964482</c:v>
                </c:pt>
                <c:pt idx="406">
                  <c:v>1.38626867031032</c:v>
                </c:pt>
                <c:pt idx="407">
                  <c:v>1.7529112445770489</c:v>
                </c:pt>
                <c:pt idx="408">
                  <c:v>1.5118926320599191</c:v>
                </c:pt>
                <c:pt idx="409">
                  <c:v>1.9207624534472667</c:v>
                </c:pt>
                <c:pt idx="410">
                  <c:v>2.1776481608576592</c:v>
                </c:pt>
                <c:pt idx="411">
                  <c:v>2.0796537423279915</c:v>
                </c:pt>
                <c:pt idx="412">
                  <c:v>1.9993633424298829</c:v>
                </c:pt>
                <c:pt idx="413">
                  <c:v>2.0870441633110581</c:v>
                </c:pt>
                <c:pt idx="414">
                  <c:v>2.5569371376381933</c:v>
                </c:pt>
                <c:pt idx="415">
                  <c:v>2.079792575122541</c:v>
                </c:pt>
                <c:pt idx="416">
                  <c:v>2.462741660496004</c:v>
                </c:pt>
                <c:pt idx="417">
                  <c:v>2.6243889189990433</c:v>
                </c:pt>
                <c:pt idx="418">
                  <c:v>2.4937573992284245</c:v>
                </c:pt>
                <c:pt idx="419">
                  <c:v>3.0352667642451481</c:v>
                </c:pt>
                <c:pt idx="420">
                  <c:v>2.4398994620529746</c:v>
                </c:pt>
                <c:pt idx="421">
                  <c:v>2.1377854655985962</c:v>
                </c:pt>
                <c:pt idx="422">
                  <c:v>1.2575943759676855</c:v>
                </c:pt>
                <c:pt idx="423">
                  <c:v>1.9861468149928396</c:v>
                </c:pt>
                <c:pt idx="424">
                  <c:v>2.5591165118247328</c:v>
                </c:pt>
                <c:pt idx="425">
                  <c:v>2.5910562802649251</c:v>
                </c:pt>
                <c:pt idx="426">
                  <c:v>3.1431768062418541</c:v>
                </c:pt>
                <c:pt idx="427">
                  <c:v>3.4401540489310434</c:v>
                </c:pt>
                <c:pt idx="428">
                  <c:v>3.5113689102625134</c:v>
                </c:pt>
                <c:pt idx="429">
                  <c:v>3.3780212579505253</c:v>
                </c:pt>
                <c:pt idx="430">
                  <c:v>3.8730908957954946</c:v>
                </c:pt>
                <c:pt idx="431">
                  <c:v>3.5000875047375479</c:v>
                </c:pt>
                <c:pt idx="432">
                  <c:v>4.0189045812836</c:v>
                </c:pt>
                <c:pt idx="433">
                  <c:v>2.3450904164984521</c:v>
                </c:pt>
                <c:pt idx="434">
                  <c:v>2.9862092759969316</c:v>
                </c:pt>
                <c:pt idx="435">
                  <c:v>2.5433487031233049</c:v>
                </c:pt>
                <c:pt idx="436">
                  <c:v>2.1135956542045808</c:v>
                </c:pt>
                <c:pt idx="437">
                  <c:v>1.6991049576710937</c:v>
                </c:pt>
                <c:pt idx="438">
                  <c:v>5.2379727115637102</c:v>
                </c:pt>
                <c:pt idx="439">
                  <c:v>4.857421125296602</c:v>
                </c:pt>
                <c:pt idx="440">
                  <c:v>3.7621353375198896</c:v>
                </c:pt>
                <c:pt idx="441">
                  <c:v>2.865323861446023</c:v>
                </c:pt>
                <c:pt idx="442">
                  <c:v>3.7579248174005375</c:v>
                </c:pt>
                <c:pt idx="443">
                  <c:v>3.0526781644636847</c:v>
                </c:pt>
                <c:pt idx="444">
                  <c:v>1.8155322646981498</c:v>
                </c:pt>
                <c:pt idx="445">
                  <c:v>2.8627155434845286</c:v>
                </c:pt>
                <c:pt idx="446">
                  <c:v>2.2968483188849476</c:v>
                </c:pt>
                <c:pt idx="447">
                  <c:v>2.32608518921118</c:v>
                </c:pt>
                <c:pt idx="448">
                  <c:v>2.3772205583607042</c:v>
                </c:pt>
                <c:pt idx="449">
                  <c:v>1.8609561999769375</c:v>
                </c:pt>
                <c:pt idx="450">
                  <c:v>2.0992520046426155</c:v>
                </c:pt>
                <c:pt idx="451">
                  <c:v>1.3731214411201731</c:v>
                </c:pt>
                <c:pt idx="452">
                  <c:v>1.3787962774702178</c:v>
                </c:pt>
                <c:pt idx="453">
                  <c:v>1.1734460984796913</c:v>
                </c:pt>
                <c:pt idx="454">
                  <c:v>1.2846550608045293</c:v>
                </c:pt>
                <c:pt idx="455">
                  <c:v>1.1214757429789612</c:v>
                </c:pt>
                <c:pt idx="456">
                  <c:v>1.415812181596543</c:v>
                </c:pt>
                <c:pt idx="457">
                  <c:v>1.103210290412715</c:v>
                </c:pt>
                <c:pt idx="458">
                  <c:v>1.1163904058193785</c:v>
                </c:pt>
                <c:pt idx="459">
                  <c:v>1.061595530675763</c:v>
                </c:pt>
                <c:pt idx="460">
                  <c:v>0.94731841442029507</c:v>
                </c:pt>
                <c:pt idx="461">
                  <c:v>0.8994591866409829</c:v>
                </c:pt>
                <c:pt idx="462">
                  <c:v>0.98308389341890123</c:v>
                </c:pt>
                <c:pt idx="463">
                  <c:v>0.4036622034528814</c:v>
                </c:pt>
                <c:pt idx="464">
                  <c:v>0.75743899000059178</c:v>
                </c:pt>
                <c:pt idx="465">
                  <c:v>0.93371673158143542</c:v>
                </c:pt>
                <c:pt idx="466">
                  <c:v>0.93560052387449133</c:v>
                </c:pt>
                <c:pt idx="467">
                  <c:v>0.88997805111781236</c:v>
                </c:pt>
                <c:pt idx="468">
                  <c:v>0.62170690731747635</c:v>
                </c:pt>
                <c:pt idx="469">
                  <c:v>0.75255300047434304</c:v>
                </c:pt>
                <c:pt idx="470">
                  <c:v>0.61378143059505064</c:v>
                </c:pt>
                <c:pt idx="471">
                  <c:v>0.43289956123283568</c:v>
                </c:pt>
                <c:pt idx="472">
                  <c:v>0.8073754292700297</c:v>
                </c:pt>
                <c:pt idx="473">
                  <c:v>0.83350489128166672</c:v>
                </c:pt>
                <c:pt idx="474">
                  <c:v>0.55041024582433984</c:v>
                </c:pt>
                <c:pt idx="475">
                  <c:v>0.46773641369897145</c:v>
                </c:pt>
                <c:pt idx="476">
                  <c:v>0.65619248423010035</c:v>
                </c:pt>
                <c:pt idx="477">
                  <c:v>0.43320490508691467</c:v>
                </c:pt>
                <c:pt idx="478">
                  <c:v>0.49857046802063154</c:v>
                </c:pt>
                <c:pt idx="479">
                  <c:v>0.77558746217888386</c:v>
                </c:pt>
                <c:pt idx="480">
                  <c:v>0.73967202736164861</c:v>
                </c:pt>
                <c:pt idx="481">
                  <c:v>0.53576390196365953</c:v>
                </c:pt>
                <c:pt idx="482">
                  <c:v>0.66562472037910991</c:v>
                </c:pt>
                <c:pt idx="483">
                  <c:v>0.92007930972736185</c:v>
                </c:pt>
                <c:pt idx="484">
                  <c:v>0.72301519767659084</c:v>
                </c:pt>
                <c:pt idx="485">
                  <c:v>0.79783205158442394</c:v>
                </c:pt>
                <c:pt idx="486">
                  <c:v>0.56143577045226767</c:v>
                </c:pt>
                <c:pt idx="487">
                  <c:v>0.55099154632458625</c:v>
                </c:pt>
                <c:pt idx="488">
                  <c:v>0.73196422604019373</c:v>
                </c:pt>
                <c:pt idx="489">
                  <c:v>0.51850047153710888</c:v>
                </c:pt>
                <c:pt idx="490">
                  <c:v>0.60327160583634187</c:v>
                </c:pt>
                <c:pt idx="491">
                  <c:v>0.38048757644542075</c:v>
                </c:pt>
                <c:pt idx="492">
                  <c:v>0.57732557589904587</c:v>
                </c:pt>
                <c:pt idx="493">
                  <c:v>0.76596428852281351</c:v>
                </c:pt>
                <c:pt idx="494">
                  <c:v>0.64081097932824349</c:v>
                </c:pt>
                <c:pt idx="495">
                  <c:v>0.72750034290319787</c:v>
                </c:pt>
                <c:pt idx="496">
                  <c:v>0.6837845361053807</c:v>
                </c:pt>
                <c:pt idx="497">
                  <c:v>0.66893016434462771</c:v>
                </c:pt>
                <c:pt idx="498">
                  <c:v>0.35264703105920558</c:v>
                </c:pt>
                <c:pt idx="499">
                  <c:v>0.97525876792071697</c:v>
                </c:pt>
                <c:pt idx="500">
                  <c:v>2.3917481839258459</c:v>
                </c:pt>
                <c:pt idx="501">
                  <c:v>2.8052527316040132</c:v>
                </c:pt>
                <c:pt idx="502">
                  <c:v>2.2288204837589309</c:v>
                </c:pt>
                <c:pt idx="503">
                  <c:v>1.7991899039800252</c:v>
                </c:pt>
                <c:pt idx="504">
                  <c:v>2.268425094212756</c:v>
                </c:pt>
                <c:pt idx="505">
                  <c:v>3.5933900446379008</c:v>
                </c:pt>
                <c:pt idx="506">
                  <c:v>3.9825786259019003</c:v>
                </c:pt>
                <c:pt idx="507">
                  <c:v>4.1398262748226884</c:v>
                </c:pt>
                <c:pt idx="508">
                  <c:v>4.5769588796420351</c:v>
                </c:pt>
                <c:pt idx="509">
                  <c:v>3.203993557836271</c:v>
                </c:pt>
                <c:pt idx="510">
                  <c:v>4.7681441402512732</c:v>
                </c:pt>
                <c:pt idx="511">
                  <c:v>4.8789935413913295</c:v>
                </c:pt>
                <c:pt idx="512">
                  <c:v>5.3170487018814994</c:v>
                </c:pt>
                <c:pt idx="513">
                  <c:v>7.9724235966187944</c:v>
                </c:pt>
                <c:pt idx="514">
                  <c:v>7.0047192094071171</c:v>
                </c:pt>
                <c:pt idx="515">
                  <c:v>6.7351203758070355</c:v>
                </c:pt>
                <c:pt idx="516">
                  <c:v>4.1947963787892784</c:v>
                </c:pt>
                <c:pt idx="517">
                  <c:v>4.7486765565252664</c:v>
                </c:pt>
                <c:pt idx="518">
                  <c:v>5.043928044358525</c:v>
                </c:pt>
                <c:pt idx="519">
                  <c:v>7.6174871950625223</c:v>
                </c:pt>
                <c:pt idx="520">
                  <c:v>8.0308905676166109</c:v>
                </c:pt>
                <c:pt idx="521">
                  <c:v>8.5965957779150397</c:v>
                </c:pt>
                <c:pt idx="522">
                  <c:v>8.0021926110732888</c:v>
                </c:pt>
                <c:pt idx="523">
                  <c:v>9.4334655865878307</c:v>
                </c:pt>
                <c:pt idx="524">
                  <c:v>10.182903607948468</c:v>
                </c:pt>
                <c:pt idx="525">
                  <c:v>7.0272948554619186</c:v>
                </c:pt>
                <c:pt idx="526">
                  <c:v>6.9197359433842092</c:v>
                </c:pt>
                <c:pt idx="527">
                  <c:v>7.5364052938274639</c:v>
                </c:pt>
                <c:pt idx="528">
                  <c:v>6.7795515730754712</c:v>
                </c:pt>
                <c:pt idx="529">
                  <c:v>7.9510432854487227</c:v>
                </c:pt>
                <c:pt idx="530">
                  <c:v>5.8757609081873552</c:v>
                </c:pt>
                <c:pt idx="531">
                  <c:v>6.71363811268969</c:v>
                </c:pt>
                <c:pt idx="532">
                  <c:v>9.4560126966408031</c:v>
                </c:pt>
                <c:pt idx="533">
                  <c:v>7.4479400448237758</c:v>
                </c:pt>
                <c:pt idx="534">
                  <c:v>9.6843481047944167</c:v>
                </c:pt>
                <c:pt idx="535">
                  <c:v>6.9664474379260932</c:v>
                </c:pt>
                <c:pt idx="536">
                  <c:v>13.164750778268363</c:v>
                </c:pt>
                <c:pt idx="537">
                  <c:v>13.689305710717614</c:v>
                </c:pt>
                <c:pt idx="538">
                  <c:v>7.3256757514194693</c:v>
                </c:pt>
                <c:pt idx="539">
                  <c:v>7.1351684542583342</c:v>
                </c:pt>
                <c:pt idx="540">
                  <c:v>10.322495119141484</c:v>
                </c:pt>
                <c:pt idx="541">
                  <c:v>6.8248904440001308</c:v>
                </c:pt>
                <c:pt idx="542">
                  <c:v>8.4270666449090985</c:v>
                </c:pt>
                <c:pt idx="543">
                  <c:v>10.831065643692773</c:v>
                </c:pt>
                <c:pt idx="544">
                  <c:v>13.123036504677533</c:v>
                </c:pt>
                <c:pt idx="545">
                  <c:v>10.337020527923436</c:v>
                </c:pt>
                <c:pt idx="546">
                  <c:v>13.040550614185287</c:v>
                </c:pt>
                <c:pt idx="547">
                  <c:v>13.690264470783131</c:v>
                </c:pt>
                <c:pt idx="548">
                  <c:v>13.441666959547959</c:v>
                </c:pt>
                <c:pt idx="549">
                  <c:v>11.988065871917254</c:v>
                </c:pt>
                <c:pt idx="550">
                  <c:v>13.873655211109337</c:v>
                </c:pt>
                <c:pt idx="551">
                  <c:v>12.32327845544987</c:v>
                </c:pt>
                <c:pt idx="552">
                  <c:v>9.0803964918879547</c:v>
                </c:pt>
                <c:pt idx="553">
                  <c:v>7.8810023016323676</c:v>
                </c:pt>
                <c:pt idx="554">
                  <c:v>6.4618877890810449</c:v>
                </c:pt>
                <c:pt idx="555">
                  <c:v>7.7168743818318735</c:v>
                </c:pt>
                <c:pt idx="556">
                  <c:v>9.3785981655619572</c:v>
                </c:pt>
                <c:pt idx="557">
                  <c:v>10.835677465452676</c:v>
                </c:pt>
                <c:pt idx="558">
                  <c:v>9.8502272829901099</c:v>
                </c:pt>
                <c:pt idx="559">
                  <c:v>9.1887973036132937</c:v>
                </c:pt>
                <c:pt idx="560">
                  <c:v>5.4676609990551466</c:v>
                </c:pt>
                <c:pt idx="561">
                  <c:v>8.7438290486194106</c:v>
                </c:pt>
                <c:pt idx="562">
                  <c:v>12.085736636475508</c:v>
                </c:pt>
                <c:pt idx="563">
                  <c:v>16.22726938179213</c:v>
                </c:pt>
                <c:pt idx="564">
                  <c:v>13.567548014679909</c:v>
                </c:pt>
                <c:pt idx="565">
                  <c:v>11.063969040433996</c:v>
                </c:pt>
                <c:pt idx="566">
                  <c:v>10.080377056295042</c:v>
                </c:pt>
                <c:pt idx="567">
                  <c:v>12.141348656372985</c:v>
                </c:pt>
                <c:pt idx="568">
                  <c:v>11.77072264247273</c:v>
                </c:pt>
                <c:pt idx="569">
                  <c:v>11.733054353947869</c:v>
                </c:pt>
                <c:pt idx="570">
                  <c:v>11.671633996172181</c:v>
                </c:pt>
                <c:pt idx="571">
                  <c:v>11.761144816146951</c:v>
                </c:pt>
                <c:pt idx="572">
                  <c:v>8.1431864406211414</c:v>
                </c:pt>
                <c:pt idx="573">
                  <c:v>9.0584976701978288</c:v>
                </c:pt>
                <c:pt idx="574">
                  <c:v>6.0003825945456395</c:v>
                </c:pt>
                <c:pt idx="575">
                  <c:v>10.508132390694691</c:v>
                </c:pt>
                <c:pt idx="576">
                  <c:v>9.4216448713092973</c:v>
                </c:pt>
                <c:pt idx="577">
                  <c:v>11.818098041537596</c:v>
                </c:pt>
                <c:pt idx="578">
                  <c:v>14.48988617541438</c:v>
                </c:pt>
                <c:pt idx="579">
                  <c:v>12.519873824993732</c:v>
                </c:pt>
                <c:pt idx="580">
                  <c:v>12.010357169087072</c:v>
                </c:pt>
                <c:pt idx="581">
                  <c:v>9.6829644164407753</c:v>
                </c:pt>
                <c:pt idx="582">
                  <c:v>9.9756992359472445</c:v>
                </c:pt>
                <c:pt idx="583">
                  <c:v>11.845689280116311</c:v>
                </c:pt>
                <c:pt idx="584">
                  <c:v>8.8479132319934095</c:v>
                </c:pt>
                <c:pt idx="585">
                  <c:v>8.0775396692068462</c:v>
                </c:pt>
                <c:pt idx="586">
                  <c:v>9.9366016409140769</c:v>
                </c:pt>
                <c:pt idx="587">
                  <c:v>9.6094324311216681</c:v>
                </c:pt>
                <c:pt idx="588">
                  <c:v>10.851690470309716</c:v>
                </c:pt>
                <c:pt idx="589">
                  <c:v>11.34675064604227</c:v>
                </c:pt>
                <c:pt idx="590">
                  <c:v>15.518488494088301</c:v>
                </c:pt>
                <c:pt idx="591">
                  <c:v>14.921091528944041</c:v>
                </c:pt>
                <c:pt idx="592">
                  <c:v>13.717386099905937</c:v>
                </c:pt>
                <c:pt idx="593">
                  <c:v>9.0185363358567869</c:v>
                </c:pt>
                <c:pt idx="594">
                  <c:v>12.029976241217977</c:v>
                </c:pt>
                <c:pt idx="595">
                  <c:v>15.074956312378696</c:v>
                </c:pt>
                <c:pt idx="596">
                  <c:v>13.6339983584009</c:v>
                </c:pt>
                <c:pt idx="597">
                  <c:v>14.62485564574777</c:v>
                </c:pt>
                <c:pt idx="598">
                  <c:v>10.300124190686578</c:v>
                </c:pt>
                <c:pt idx="599">
                  <c:v>8.5512061293909305</c:v>
                </c:pt>
                <c:pt idx="600">
                  <c:v>10.204104320228936</c:v>
                </c:pt>
                <c:pt idx="601">
                  <c:v>12.747939210135662</c:v>
                </c:pt>
                <c:pt idx="602">
                  <c:v>10.953556615575888</c:v>
                </c:pt>
                <c:pt idx="603">
                  <c:v>10.577792090849879</c:v>
                </c:pt>
                <c:pt idx="604">
                  <c:v>11.250992496038648</c:v>
                </c:pt>
                <c:pt idx="605">
                  <c:v>10.958418810302762</c:v>
                </c:pt>
                <c:pt idx="606">
                  <c:v>9.6955729838381188</c:v>
                </c:pt>
                <c:pt idx="607">
                  <c:v>11.179033943674611</c:v>
                </c:pt>
                <c:pt idx="608">
                  <c:v>14.049386561370646</c:v>
                </c:pt>
                <c:pt idx="609">
                  <c:v>12.499243341406274</c:v>
                </c:pt>
                <c:pt idx="610">
                  <c:v>8.5951042176782959</c:v>
                </c:pt>
                <c:pt idx="611">
                  <c:v>11.359901060393518</c:v>
                </c:pt>
                <c:pt idx="612">
                  <c:v>13.402807809887317</c:v>
                </c:pt>
                <c:pt idx="613">
                  <c:v>19.067595194564269</c:v>
                </c:pt>
                <c:pt idx="614">
                  <c:v>15.951482131460427</c:v>
                </c:pt>
                <c:pt idx="615">
                  <c:v>13.680117899262644</c:v>
                </c:pt>
                <c:pt idx="616">
                  <c:v>14.403862157719537</c:v>
                </c:pt>
                <c:pt idx="617">
                  <c:v>20.034619071688788</c:v>
                </c:pt>
                <c:pt idx="618">
                  <c:v>17.935646159519059</c:v>
                </c:pt>
                <c:pt idx="619">
                  <c:v>15.446248773842463</c:v>
                </c:pt>
                <c:pt idx="620">
                  <c:v>13.306578683142456</c:v>
                </c:pt>
                <c:pt idx="621">
                  <c:v>11.159527253409497</c:v>
                </c:pt>
                <c:pt idx="622">
                  <c:v>7.9267039638019181</c:v>
                </c:pt>
                <c:pt idx="623">
                  <c:v>7.3904482098894668</c:v>
                </c:pt>
                <c:pt idx="624">
                  <c:v>9.0902024603850879</c:v>
                </c:pt>
                <c:pt idx="625">
                  <c:v>16.030213499436684</c:v>
                </c:pt>
                <c:pt idx="626">
                  <c:v>13.351847870037759</c:v>
                </c:pt>
                <c:pt idx="627">
                  <c:v>13.578098030375585</c:v>
                </c:pt>
                <c:pt idx="628">
                  <c:v>21.165531651457357</c:v>
                </c:pt>
                <c:pt idx="629">
                  <c:v>22.026933301448238</c:v>
                </c:pt>
                <c:pt idx="630">
                  <c:v>17.712210667367945</c:v>
                </c:pt>
                <c:pt idx="631">
                  <c:v>15.605054068143797</c:v>
                </c:pt>
                <c:pt idx="632">
                  <c:v>14.4867047296518</c:v>
                </c:pt>
                <c:pt idx="633">
                  <c:v>12.641622973077904</c:v>
                </c:pt>
                <c:pt idx="634">
                  <c:v>13.364099043907629</c:v>
                </c:pt>
                <c:pt idx="635">
                  <c:v>13.280369529220748</c:v>
                </c:pt>
                <c:pt idx="636">
                  <c:v>12.679304621663546</c:v>
                </c:pt>
                <c:pt idx="637">
                  <c:v>11.271116229263045</c:v>
                </c:pt>
                <c:pt idx="638">
                  <c:v>10.207372878228638</c:v>
                </c:pt>
                <c:pt idx="639">
                  <c:v>13.125902987749283</c:v>
                </c:pt>
                <c:pt idx="640">
                  <c:v>14.239793428329929</c:v>
                </c:pt>
                <c:pt idx="641">
                  <c:v>13.709615554909959</c:v>
                </c:pt>
                <c:pt idx="642">
                  <c:v>12.816204758858163</c:v>
                </c:pt>
                <c:pt idx="643">
                  <c:v>12.740061937075753</c:v>
                </c:pt>
                <c:pt idx="644">
                  <c:v>10.883845678968695</c:v>
                </c:pt>
                <c:pt idx="645">
                  <c:v>11.779431210203384</c:v>
                </c:pt>
                <c:pt idx="646">
                  <c:v>10.723667331743325</c:v>
                </c:pt>
                <c:pt idx="647">
                  <c:v>12.21081559775854</c:v>
                </c:pt>
                <c:pt idx="648">
                  <c:v>17.970750469186857</c:v>
                </c:pt>
                <c:pt idx="649">
                  <c:v>15.461553604216682</c:v>
                </c:pt>
                <c:pt idx="650">
                  <c:v>14.238307679531491</c:v>
                </c:pt>
                <c:pt idx="651">
                  <c:v>13.143818469677637</c:v>
                </c:pt>
                <c:pt idx="652">
                  <c:v>12.563423062871182</c:v>
                </c:pt>
                <c:pt idx="653">
                  <c:v>13.239263946217605</c:v>
                </c:pt>
                <c:pt idx="654">
                  <c:v>11.355763834187249</c:v>
                </c:pt>
                <c:pt idx="655">
                  <c:v>12.578149292187158</c:v>
                </c:pt>
                <c:pt idx="656">
                  <c:v>14.862091363087471</c:v>
                </c:pt>
                <c:pt idx="657">
                  <c:v>17.883035371710232</c:v>
                </c:pt>
                <c:pt idx="658">
                  <c:v>19.389859205695224</c:v>
                </c:pt>
                <c:pt idx="659">
                  <c:v>16.990384684465209</c:v>
                </c:pt>
                <c:pt idx="660">
                  <c:v>16.757801541577876</c:v>
                </c:pt>
                <c:pt idx="661">
                  <c:v>15.76671445681168</c:v>
                </c:pt>
                <c:pt idx="662">
                  <c:v>12.803073316771464</c:v>
                </c:pt>
                <c:pt idx="663">
                  <c:v>12.790094506891879</c:v>
                </c:pt>
                <c:pt idx="664">
                  <c:v>10.047824605146083</c:v>
                </c:pt>
                <c:pt idx="665">
                  <c:v>9.6530294006365693</c:v>
                </c:pt>
                <c:pt idx="666">
                  <c:v>9.823842506155799</c:v>
                </c:pt>
                <c:pt idx="667">
                  <c:v>12.228727553117791</c:v>
                </c:pt>
                <c:pt idx="668">
                  <c:v>12.617930020281653</c:v>
                </c:pt>
                <c:pt idx="669">
                  <c:v>10.432033106931316</c:v>
                </c:pt>
                <c:pt idx="670">
                  <c:v>13.057343548072708</c:v>
                </c:pt>
                <c:pt idx="671">
                  <c:v>11.226440897624224</c:v>
                </c:pt>
                <c:pt idx="672">
                  <c:v>14.936941498797507</c:v>
                </c:pt>
                <c:pt idx="673">
                  <c:v>18.001675411484108</c:v>
                </c:pt>
                <c:pt idx="674">
                  <c:v>17.052879950780543</c:v>
                </c:pt>
                <c:pt idx="675">
                  <c:v>13.24756998922747</c:v>
                </c:pt>
                <c:pt idx="676">
                  <c:v>13.11002172460598</c:v>
                </c:pt>
                <c:pt idx="677">
                  <c:v>10.903218140798444</c:v>
                </c:pt>
                <c:pt idx="678">
                  <c:v>10.22908416812257</c:v>
                </c:pt>
                <c:pt idx="679">
                  <c:v>15.601358469985826</c:v>
                </c:pt>
                <c:pt idx="680">
                  <c:v>10.687841691408694</c:v>
                </c:pt>
                <c:pt idx="681">
                  <c:v>11.141309109227461</c:v>
                </c:pt>
                <c:pt idx="682">
                  <c:v>5.4241998410140884</c:v>
                </c:pt>
                <c:pt idx="683">
                  <c:v>6.728401693612529</c:v>
                </c:pt>
                <c:pt idx="684">
                  <c:v>5.6821344438228172</c:v>
                </c:pt>
                <c:pt idx="685">
                  <c:v>6.4429550811026743</c:v>
                </c:pt>
                <c:pt idx="686">
                  <c:v>6.738293965324182</c:v>
                </c:pt>
                <c:pt idx="687">
                  <c:v>5.8227055597915189</c:v>
                </c:pt>
                <c:pt idx="688">
                  <c:v>6.2547890607047796</c:v>
                </c:pt>
                <c:pt idx="689">
                  <c:v>6.9340627759521212</c:v>
                </c:pt>
                <c:pt idx="690">
                  <c:v>6.1240546496364239</c:v>
                </c:pt>
                <c:pt idx="691">
                  <c:v>4.2265147431795436</c:v>
                </c:pt>
                <c:pt idx="692">
                  <c:v>4.7114236983343716</c:v>
                </c:pt>
                <c:pt idx="693">
                  <c:v>3.7193154573612941</c:v>
                </c:pt>
                <c:pt idx="694">
                  <c:v>3.6201504325090506</c:v>
                </c:pt>
                <c:pt idx="695">
                  <c:v>3.8625500527221468</c:v>
                </c:pt>
                <c:pt idx="696">
                  <c:v>3.3598628455712487</c:v>
                </c:pt>
                <c:pt idx="697">
                  <c:v>3.2736265236023798</c:v>
                </c:pt>
                <c:pt idx="698">
                  <c:v>2.7028885309989814</c:v>
                </c:pt>
                <c:pt idx="699">
                  <c:v>2.1113915299611707</c:v>
                </c:pt>
                <c:pt idx="700">
                  <c:v>1.8227994716448648</c:v>
                </c:pt>
                <c:pt idx="701">
                  <c:v>2.134579888490018</c:v>
                </c:pt>
                <c:pt idx="702">
                  <c:v>1.7079254383052578</c:v>
                </c:pt>
                <c:pt idx="703">
                  <c:v>1.6284072568095165</c:v>
                </c:pt>
                <c:pt idx="704">
                  <c:v>1.5772477458352196</c:v>
                </c:pt>
                <c:pt idx="705">
                  <c:v>1.6680350577450542</c:v>
                </c:pt>
                <c:pt idx="706">
                  <c:v>1.6410633530063001</c:v>
                </c:pt>
                <c:pt idx="707">
                  <c:v>1.4195687181727701</c:v>
                </c:pt>
                <c:pt idx="708">
                  <c:v>1.5914641493065762</c:v>
                </c:pt>
                <c:pt idx="709">
                  <c:v>1.374442872537418</c:v>
                </c:pt>
                <c:pt idx="710">
                  <c:v>1.0889942169957201</c:v>
                </c:pt>
                <c:pt idx="711">
                  <c:v>1.2278159669358302</c:v>
                </c:pt>
                <c:pt idx="712">
                  <c:v>0.95674539666320557</c:v>
                </c:pt>
                <c:pt idx="713">
                  <c:v>0.97520823511542121</c:v>
                </c:pt>
                <c:pt idx="714">
                  <c:v>1.0041054637061841</c:v>
                </c:pt>
                <c:pt idx="715">
                  <c:v>0.78197182190260506</c:v>
                </c:pt>
                <c:pt idx="716">
                  <c:v>0.97406869665940254</c:v>
                </c:pt>
                <c:pt idx="717">
                  <c:v>0.86436174946183941</c:v>
                </c:pt>
                <c:pt idx="718">
                  <c:v>0.86334481216349124</c:v>
                </c:pt>
                <c:pt idx="719">
                  <c:v>0.82881500820423115</c:v>
                </c:pt>
                <c:pt idx="720">
                  <c:v>0.93699072400307282</c:v>
                </c:pt>
                <c:pt idx="721">
                  <c:v>0.95763752169290006</c:v>
                </c:pt>
                <c:pt idx="722">
                  <c:v>0.84784841264314847</c:v>
                </c:pt>
                <c:pt idx="723">
                  <c:v>0.92345358028700364</c:v>
                </c:pt>
                <c:pt idx="724">
                  <c:v>0.96102888352187499</c:v>
                </c:pt>
                <c:pt idx="725">
                  <c:v>0.98628472482735763</c:v>
                </c:pt>
                <c:pt idx="726">
                  <c:v>1.0216917144834414</c:v>
                </c:pt>
                <c:pt idx="727">
                  <c:v>1.0229471432286141</c:v>
                </c:pt>
                <c:pt idx="728">
                  <c:v>0.87726647762487175</c:v>
                </c:pt>
                <c:pt idx="729">
                  <c:v>1.0072047194231937</c:v>
                </c:pt>
                <c:pt idx="730">
                  <c:v>0.94620868941991398</c:v>
                </c:pt>
                <c:pt idx="731">
                  <c:v>1.1219135103964772</c:v>
                </c:pt>
                <c:pt idx="732">
                  <c:v>0.97526812467430002</c:v>
                </c:pt>
                <c:pt idx="733">
                  <c:v>1.1629583989331338</c:v>
                </c:pt>
                <c:pt idx="734">
                  <c:v>1.0323130189972551</c:v>
                </c:pt>
                <c:pt idx="735">
                  <c:v>1.0735294157560582</c:v>
                </c:pt>
                <c:pt idx="736">
                  <c:v>0.99809318629191512</c:v>
                </c:pt>
                <c:pt idx="737">
                  <c:v>1.2397041294880395</c:v>
                </c:pt>
                <c:pt idx="738">
                  <c:v>1.6797933687489497</c:v>
                </c:pt>
                <c:pt idx="739">
                  <c:v>4.1130444184934722</c:v>
                </c:pt>
                <c:pt idx="740">
                  <c:v>4.1020386778047975</c:v>
                </c:pt>
                <c:pt idx="741">
                  <c:v>3.398947644975836</c:v>
                </c:pt>
                <c:pt idx="742">
                  <c:v>3.0243271205922184</c:v>
                </c:pt>
                <c:pt idx="743">
                  <c:v>4.5679016977672298</c:v>
                </c:pt>
                <c:pt idx="744">
                  <c:v>3.1135570835966631</c:v>
                </c:pt>
                <c:pt idx="745">
                  <c:v>4.4311015098248863</c:v>
                </c:pt>
                <c:pt idx="746">
                  <c:v>11.774236980986108</c:v>
                </c:pt>
                <c:pt idx="747">
                  <c:v>13.570229598213556</c:v>
                </c:pt>
                <c:pt idx="748">
                  <c:v>9.8859466479330749</c:v>
                </c:pt>
                <c:pt idx="749">
                  <c:v>9.0409646861714936</c:v>
                </c:pt>
                <c:pt idx="750">
                  <c:v>5.6794233208927629</c:v>
                </c:pt>
                <c:pt idx="751">
                  <c:v>13.892181619455879</c:v>
                </c:pt>
                <c:pt idx="752">
                  <c:v>10.336038262900814</c:v>
                </c:pt>
                <c:pt idx="753">
                  <c:v>8.5284113532570043</c:v>
                </c:pt>
                <c:pt idx="754">
                  <c:v>8.5102199354451855</c:v>
                </c:pt>
                <c:pt idx="755">
                  <c:v>6.0486466731604072</c:v>
                </c:pt>
                <c:pt idx="756">
                  <c:v>8.703454540066268</c:v>
                </c:pt>
                <c:pt idx="757">
                  <c:v>12.121390136630195</c:v>
                </c:pt>
                <c:pt idx="758">
                  <c:v>8.9300858009683903</c:v>
                </c:pt>
                <c:pt idx="759">
                  <c:v>19.661459953586867</c:v>
                </c:pt>
                <c:pt idx="760">
                  <c:v>16.606726869651389</c:v>
                </c:pt>
                <c:pt idx="761">
                  <c:v>13.874535872007431</c:v>
                </c:pt>
                <c:pt idx="762">
                  <c:v>11.214655479566481</c:v>
                </c:pt>
                <c:pt idx="763">
                  <c:v>12.394726070819162</c:v>
                </c:pt>
                <c:pt idx="764">
                  <c:v>16.158705440227152</c:v>
                </c:pt>
                <c:pt idx="765">
                  <c:v>10.975086144359969</c:v>
                </c:pt>
                <c:pt idx="766">
                  <c:v>9.1979776570769047</c:v>
                </c:pt>
                <c:pt idx="767">
                  <c:v>18.113404302675974</c:v>
                </c:pt>
                <c:pt idx="768">
                  <c:v>18.372721492925749</c:v>
                </c:pt>
                <c:pt idx="769">
                  <c:v>19.302254571160439</c:v>
                </c:pt>
                <c:pt idx="770">
                  <c:v>16.243552889264802</c:v>
                </c:pt>
                <c:pt idx="771">
                  <c:v>15.94860479213952</c:v>
                </c:pt>
                <c:pt idx="772">
                  <c:v>18.890382689144403</c:v>
                </c:pt>
                <c:pt idx="773">
                  <c:v>16.168583827909501</c:v>
                </c:pt>
                <c:pt idx="774">
                  <c:v>13.545275372784138</c:v>
                </c:pt>
                <c:pt idx="775">
                  <c:v>13.658822519515546</c:v>
                </c:pt>
                <c:pt idx="776">
                  <c:v>10.945970639659331</c:v>
                </c:pt>
                <c:pt idx="777">
                  <c:v>8.8427761977170061</c:v>
                </c:pt>
                <c:pt idx="778">
                  <c:v>13.882075633198998</c:v>
                </c:pt>
                <c:pt idx="779">
                  <c:v>17.817486452398366</c:v>
                </c:pt>
                <c:pt idx="780">
                  <c:v>18.155380304487643</c:v>
                </c:pt>
                <c:pt idx="781">
                  <c:v>23.189322363546484</c:v>
                </c:pt>
                <c:pt idx="782">
                  <c:v>26.325476746666933</c:v>
                </c:pt>
                <c:pt idx="783">
                  <c:v>16.456295563285916</c:v>
                </c:pt>
                <c:pt idx="784">
                  <c:v>15.097550847522911</c:v>
                </c:pt>
                <c:pt idx="785">
                  <c:v>10.960980679521803</c:v>
                </c:pt>
                <c:pt idx="786">
                  <c:v>9.9362784810732574</c:v>
                </c:pt>
                <c:pt idx="787">
                  <c:v>7.1972433836614673</c:v>
                </c:pt>
                <c:pt idx="788">
                  <c:v>8.017027545333077</c:v>
                </c:pt>
                <c:pt idx="789">
                  <c:v>11.978800916659104</c:v>
                </c:pt>
                <c:pt idx="790">
                  <c:v>10.633561626955924</c:v>
                </c:pt>
                <c:pt idx="791">
                  <c:v>12.063294292479599</c:v>
                </c:pt>
                <c:pt idx="792">
                  <c:v>25.318220530165412</c:v>
                </c:pt>
                <c:pt idx="793">
                  <c:v>17.957306484696801</c:v>
                </c:pt>
                <c:pt idx="794">
                  <c:v>11.373661604917029</c:v>
                </c:pt>
                <c:pt idx="795">
                  <c:v>11.837340494397763</c:v>
                </c:pt>
                <c:pt idx="796">
                  <c:v>10.649301578038251</c:v>
                </c:pt>
                <c:pt idx="797">
                  <c:v>14.806566328109705</c:v>
                </c:pt>
                <c:pt idx="798">
                  <c:v>13.814764531630352</c:v>
                </c:pt>
                <c:pt idx="799">
                  <c:v>9.3518386898187806</c:v>
                </c:pt>
                <c:pt idx="800">
                  <c:v>9.2681770814370132</c:v>
                </c:pt>
                <c:pt idx="801">
                  <c:v>14.765618296762772</c:v>
                </c:pt>
                <c:pt idx="802">
                  <c:v>20.631215005090297</c:v>
                </c:pt>
                <c:pt idx="803">
                  <c:v>22.405437941769591</c:v>
                </c:pt>
                <c:pt idx="804">
                  <c:v>19.459348075929384</c:v>
                </c:pt>
                <c:pt idx="805">
                  <c:v>12.47797453423617</c:v>
                </c:pt>
                <c:pt idx="806">
                  <c:v>12.877027697528421</c:v>
                </c:pt>
                <c:pt idx="807">
                  <c:v>11.914628836423413</c:v>
                </c:pt>
                <c:pt idx="808">
                  <c:v>14.546824267210766</c:v>
                </c:pt>
                <c:pt idx="809">
                  <c:v>15.52327694650465</c:v>
                </c:pt>
                <c:pt idx="810">
                  <c:v>10.668304153713425</c:v>
                </c:pt>
                <c:pt idx="811">
                  <c:v>11.00396216000753</c:v>
                </c:pt>
                <c:pt idx="812">
                  <c:v>9.3036871719011867</c:v>
                </c:pt>
                <c:pt idx="813">
                  <c:v>10.183170199243087</c:v>
                </c:pt>
                <c:pt idx="814">
                  <c:v>9.3446707196121572</c:v>
                </c:pt>
                <c:pt idx="815">
                  <c:v>24.744579133728951</c:v>
                </c:pt>
                <c:pt idx="816">
                  <c:v>17.502621739745095</c:v>
                </c:pt>
                <c:pt idx="817">
                  <c:v>22.205656755938406</c:v>
                </c:pt>
                <c:pt idx="818">
                  <c:v>21.717638731065104</c:v>
                </c:pt>
                <c:pt idx="819">
                  <c:v>22.356332598821805</c:v>
                </c:pt>
                <c:pt idx="820">
                  <c:v>17.887951755482323</c:v>
                </c:pt>
                <c:pt idx="821">
                  <c:v>20.48004574619161</c:v>
                </c:pt>
                <c:pt idx="822">
                  <c:v>13.469810817979022</c:v>
                </c:pt>
                <c:pt idx="823">
                  <c:v>17.787475023404632</c:v>
                </c:pt>
                <c:pt idx="824">
                  <c:v>19.959974148483283</c:v>
                </c:pt>
                <c:pt idx="825">
                  <c:v>20.432147405701251</c:v>
                </c:pt>
                <c:pt idx="826">
                  <c:v>26.487100348239579</c:v>
                </c:pt>
                <c:pt idx="827">
                  <c:v>26.044364887509097</c:v>
                </c:pt>
                <c:pt idx="828">
                  <c:v>22.775963806246967</c:v>
                </c:pt>
                <c:pt idx="829">
                  <c:v>30.212743511454377</c:v>
                </c:pt>
                <c:pt idx="830">
                  <c:v>27.785518691738954</c:v>
                </c:pt>
                <c:pt idx="831">
                  <c:v>26.203008123069594</c:v>
                </c:pt>
                <c:pt idx="832">
                  <c:v>27.505946011762894</c:v>
                </c:pt>
                <c:pt idx="833">
                  <c:v>23.854400719264934</c:v>
                </c:pt>
                <c:pt idx="834">
                  <c:v>28.930465090712008</c:v>
                </c:pt>
                <c:pt idx="835">
                  <c:v>31.406405370163093</c:v>
                </c:pt>
                <c:pt idx="836">
                  <c:v>22.648057736673934</c:v>
                </c:pt>
                <c:pt idx="837">
                  <c:v>19.249312313180166</c:v>
                </c:pt>
                <c:pt idx="838">
                  <c:v>14.782815773410075</c:v>
                </c:pt>
                <c:pt idx="839">
                  <c:v>15.525933313425178</c:v>
                </c:pt>
                <c:pt idx="840">
                  <c:v>9.0611296349442547</c:v>
                </c:pt>
                <c:pt idx="841">
                  <c:v>13.577335070415565</c:v>
                </c:pt>
                <c:pt idx="842">
                  <c:v>20.047576333987671</c:v>
                </c:pt>
                <c:pt idx="843">
                  <c:v>28.134629149753231</c:v>
                </c:pt>
                <c:pt idx="844">
                  <c:v>29.263157935420349</c:v>
                </c:pt>
                <c:pt idx="845">
                  <c:v>25.826580099567686</c:v>
                </c:pt>
                <c:pt idx="846">
                  <c:v>28.637302736918567</c:v>
                </c:pt>
                <c:pt idx="847">
                  <c:v>24.417825620735954</c:v>
                </c:pt>
                <c:pt idx="848">
                  <c:v>18.346153846610814</c:v>
                </c:pt>
                <c:pt idx="849">
                  <c:v>25.384793161472409</c:v>
                </c:pt>
                <c:pt idx="850">
                  <c:v>21.696809261952044</c:v>
                </c:pt>
                <c:pt idx="851">
                  <c:v>20.12171721074747</c:v>
                </c:pt>
                <c:pt idx="852">
                  <c:v>15.498644923406834</c:v>
                </c:pt>
                <c:pt idx="853">
                  <c:v>14.533965531034864</c:v>
                </c:pt>
                <c:pt idx="854">
                  <c:v>12.218590934215301</c:v>
                </c:pt>
                <c:pt idx="855">
                  <c:v>13.873993848559286</c:v>
                </c:pt>
                <c:pt idx="856">
                  <c:v>23.02145380282996</c:v>
                </c:pt>
                <c:pt idx="857">
                  <c:v>28.722860844820598</c:v>
                </c:pt>
                <c:pt idx="858">
                  <c:v>30.267215497252298</c:v>
                </c:pt>
                <c:pt idx="859">
                  <c:v>32.441801493247546</c:v>
                </c:pt>
                <c:pt idx="860">
                  <c:v>34.326262943954553</c:v>
                </c:pt>
                <c:pt idx="861">
                  <c:v>34.351608628247924</c:v>
                </c:pt>
                <c:pt idx="862">
                  <c:v>26.361362856296388</c:v>
                </c:pt>
                <c:pt idx="863">
                  <c:v>21.689400513452995</c:v>
                </c:pt>
                <c:pt idx="864">
                  <c:v>18.001625057845906</c:v>
                </c:pt>
                <c:pt idx="865">
                  <c:v>10.972032593377289</c:v>
                </c:pt>
                <c:pt idx="866">
                  <c:v>12.773849230445055</c:v>
                </c:pt>
                <c:pt idx="867">
                  <c:v>18.253482742566916</c:v>
                </c:pt>
                <c:pt idx="868">
                  <c:v>23.609732691737438</c:v>
                </c:pt>
                <c:pt idx="869">
                  <c:v>23.172249647990128</c:v>
                </c:pt>
                <c:pt idx="870">
                  <c:v>23.955777707318372</c:v>
                </c:pt>
                <c:pt idx="871">
                  <c:v>28.672540933002423</c:v>
                </c:pt>
                <c:pt idx="872">
                  <c:v>31.130416578149468</c:v>
                </c:pt>
                <c:pt idx="873">
                  <c:v>33.172196905879183</c:v>
                </c:pt>
                <c:pt idx="874">
                  <c:v>27.92489519974567</c:v>
                </c:pt>
                <c:pt idx="875">
                  <c:v>25.253240702633551</c:v>
                </c:pt>
                <c:pt idx="876">
                  <c:v>18.186207941589615</c:v>
                </c:pt>
                <c:pt idx="877">
                  <c:v>24.864831006399879</c:v>
                </c:pt>
                <c:pt idx="878">
                  <c:v>24.839867475116982</c:v>
                </c:pt>
                <c:pt idx="879">
                  <c:v>19.439437124737914</c:v>
                </c:pt>
                <c:pt idx="880">
                  <c:v>16.096364640926787</c:v>
                </c:pt>
                <c:pt idx="881">
                  <c:v>18.531226794323551</c:v>
                </c:pt>
                <c:pt idx="882">
                  <c:v>24.986654178290035</c:v>
                </c:pt>
                <c:pt idx="883">
                  <c:v>23.595096078855061</c:v>
                </c:pt>
                <c:pt idx="884">
                  <c:v>21.766892441338005</c:v>
                </c:pt>
                <c:pt idx="885">
                  <c:v>16.211237118250555</c:v>
                </c:pt>
                <c:pt idx="886">
                  <c:v>21.671433829553411</c:v>
                </c:pt>
                <c:pt idx="887">
                  <c:v>24.302294603622478</c:v>
                </c:pt>
                <c:pt idx="888">
                  <c:v>24.633002818572425</c:v>
                </c:pt>
                <c:pt idx="889">
                  <c:v>24.83943469076506</c:v>
                </c:pt>
                <c:pt idx="890">
                  <c:v>23.839043844972807</c:v>
                </c:pt>
                <c:pt idx="891">
                  <c:v>25.532973026040761</c:v>
                </c:pt>
                <c:pt idx="892">
                  <c:v>26.554258838599164</c:v>
                </c:pt>
                <c:pt idx="893">
                  <c:v>23.790502393224443</c:v>
                </c:pt>
                <c:pt idx="894">
                  <c:v>16.640057402306596</c:v>
                </c:pt>
                <c:pt idx="895">
                  <c:v>20.059582592035184</c:v>
                </c:pt>
                <c:pt idx="896">
                  <c:v>25.369442678074407</c:v>
                </c:pt>
                <c:pt idx="897">
                  <c:v>24.877491994205482</c:v>
                </c:pt>
                <c:pt idx="898">
                  <c:v>24.859760888097814</c:v>
                </c:pt>
                <c:pt idx="899">
                  <c:v>25.239199151664682</c:v>
                </c:pt>
                <c:pt idx="900">
                  <c:v>22.816320263867151</c:v>
                </c:pt>
                <c:pt idx="901">
                  <c:v>22.812920955222225</c:v>
                </c:pt>
                <c:pt idx="902">
                  <c:v>24.122094182582</c:v>
                </c:pt>
                <c:pt idx="903">
                  <c:v>20.674342594480109</c:v>
                </c:pt>
                <c:pt idx="904">
                  <c:v>22.167952320271155</c:v>
                </c:pt>
                <c:pt idx="905">
                  <c:v>20.955047149893645</c:v>
                </c:pt>
                <c:pt idx="906">
                  <c:v>21.359311827178562</c:v>
                </c:pt>
                <c:pt idx="907">
                  <c:v>21.476465947690105</c:v>
                </c:pt>
                <c:pt idx="908">
                  <c:v>28.594806293388064</c:v>
                </c:pt>
                <c:pt idx="909">
                  <c:v>28.213057918846573</c:v>
                </c:pt>
                <c:pt idx="910">
                  <c:v>21.169935707886587</c:v>
                </c:pt>
                <c:pt idx="911">
                  <c:v>16.378247907098075</c:v>
                </c:pt>
                <c:pt idx="912">
                  <c:v>20.644247874064458</c:v>
                </c:pt>
                <c:pt idx="913">
                  <c:v>27.04750868113166</c:v>
                </c:pt>
                <c:pt idx="914">
                  <c:v>24.75332456481437</c:v>
                </c:pt>
                <c:pt idx="915">
                  <c:v>25.611484990143296</c:v>
                </c:pt>
                <c:pt idx="916">
                  <c:v>27.170497548652794</c:v>
                </c:pt>
                <c:pt idx="917">
                  <c:v>22.949740482498669</c:v>
                </c:pt>
                <c:pt idx="918">
                  <c:v>16.757055349494664</c:v>
                </c:pt>
                <c:pt idx="919">
                  <c:v>25.134475813393784</c:v>
                </c:pt>
                <c:pt idx="920">
                  <c:v>23.625854621448372</c:v>
                </c:pt>
                <c:pt idx="921">
                  <c:v>28.269857176208145</c:v>
                </c:pt>
                <c:pt idx="922">
                  <c:v>26.209614069349563</c:v>
                </c:pt>
                <c:pt idx="923">
                  <c:v>20.750045394085536</c:v>
                </c:pt>
                <c:pt idx="924">
                  <c:v>22.780420232445998</c:v>
                </c:pt>
                <c:pt idx="925">
                  <c:v>15.817454993281089</c:v>
                </c:pt>
                <c:pt idx="926">
                  <c:v>19.212962759496389</c:v>
                </c:pt>
                <c:pt idx="927">
                  <c:v>16.325415558039946</c:v>
                </c:pt>
                <c:pt idx="928">
                  <c:v>11.187950411149172</c:v>
                </c:pt>
                <c:pt idx="929">
                  <c:v>12.993907558272543</c:v>
                </c:pt>
                <c:pt idx="930">
                  <c:v>15.211531323244465</c:v>
                </c:pt>
                <c:pt idx="931">
                  <c:v>14.60975472740671</c:v>
                </c:pt>
                <c:pt idx="932">
                  <c:v>11.354181362157034</c:v>
                </c:pt>
                <c:pt idx="933">
                  <c:v>10.284949560491663</c:v>
                </c:pt>
                <c:pt idx="934">
                  <c:v>8.9901973068014627</c:v>
                </c:pt>
                <c:pt idx="935">
                  <c:v>8.574582668788489</c:v>
                </c:pt>
                <c:pt idx="936">
                  <c:v>12.198089463672401</c:v>
                </c:pt>
                <c:pt idx="937">
                  <c:v>8.8664619167845728</c:v>
                </c:pt>
                <c:pt idx="938">
                  <c:v>7.5274477990536992</c:v>
                </c:pt>
                <c:pt idx="939">
                  <c:v>6.2081288037089122</c:v>
                </c:pt>
                <c:pt idx="940">
                  <c:v>5.1369864704483454</c:v>
                </c:pt>
                <c:pt idx="941">
                  <c:v>4.8841737209449949</c:v>
                </c:pt>
                <c:pt idx="942">
                  <c:v>4.4321470340684455</c:v>
                </c:pt>
                <c:pt idx="943">
                  <c:v>4.3894564996249326</c:v>
                </c:pt>
                <c:pt idx="944">
                  <c:v>3.6311695526419996</c:v>
                </c:pt>
                <c:pt idx="945">
                  <c:v>3.1229685529652218</c:v>
                </c:pt>
                <c:pt idx="946">
                  <c:v>3.3758591752417466</c:v>
                </c:pt>
                <c:pt idx="947">
                  <c:v>3.2263170332273772</c:v>
                </c:pt>
                <c:pt idx="948">
                  <c:v>3.5113929256570864</c:v>
                </c:pt>
                <c:pt idx="949">
                  <c:v>3.5079584728484825</c:v>
                </c:pt>
                <c:pt idx="950">
                  <c:v>3.7010014099442712</c:v>
                </c:pt>
                <c:pt idx="951">
                  <c:v>3.8867796440555935</c:v>
                </c:pt>
                <c:pt idx="952">
                  <c:v>4.1024353788127303</c:v>
                </c:pt>
                <c:pt idx="953">
                  <c:v>3.5986052635165966</c:v>
                </c:pt>
                <c:pt idx="954">
                  <c:v>3.5011182028366283</c:v>
                </c:pt>
                <c:pt idx="955">
                  <c:v>3.4132951037887493</c:v>
                </c:pt>
                <c:pt idx="956">
                  <c:v>3.2184803058480704</c:v>
                </c:pt>
                <c:pt idx="957">
                  <c:v>3.7381310875750473</c:v>
                </c:pt>
                <c:pt idx="958">
                  <c:v>3.9106196643110769</c:v>
                </c:pt>
                <c:pt idx="959">
                  <c:v>3.7362530810580719</c:v>
                </c:pt>
                <c:pt idx="960">
                  <c:v>3.565044667597006</c:v>
                </c:pt>
                <c:pt idx="961">
                  <c:v>3.3169403585497914</c:v>
                </c:pt>
                <c:pt idx="962">
                  <c:v>3.2579960645217398</c:v>
                </c:pt>
                <c:pt idx="963">
                  <c:v>3.2364206054611988</c:v>
                </c:pt>
                <c:pt idx="964">
                  <c:v>3.450387658530496</c:v>
                </c:pt>
                <c:pt idx="965">
                  <c:v>3.4420468465918508</c:v>
                </c:pt>
                <c:pt idx="966">
                  <c:v>3.2103717567910528</c:v>
                </c:pt>
                <c:pt idx="967">
                  <c:v>3.0622988497832848</c:v>
                </c:pt>
                <c:pt idx="968">
                  <c:v>3.297551816160893</c:v>
                </c:pt>
                <c:pt idx="969">
                  <c:v>3.4018274761507872</c:v>
                </c:pt>
                <c:pt idx="970">
                  <c:v>2.9969000171327198</c:v>
                </c:pt>
                <c:pt idx="971">
                  <c:v>2.9355593030083393</c:v>
                </c:pt>
                <c:pt idx="972">
                  <c:v>3.1069066902547848</c:v>
                </c:pt>
                <c:pt idx="973">
                  <c:v>3.2802850569102815</c:v>
                </c:pt>
                <c:pt idx="974">
                  <c:v>3.2680271608985678</c:v>
                </c:pt>
                <c:pt idx="975">
                  <c:v>3.1152387167650897</c:v>
                </c:pt>
                <c:pt idx="976">
                  <c:v>2.939080459252541</c:v>
                </c:pt>
                <c:pt idx="977">
                  <c:v>2.9542692502652401</c:v>
                </c:pt>
                <c:pt idx="978">
                  <c:v>4.7770225835195852</c:v>
                </c:pt>
                <c:pt idx="979">
                  <c:v>7.4489762037676215</c:v>
                </c:pt>
                <c:pt idx="980">
                  <c:v>7.1813438858872258</c:v>
                </c:pt>
                <c:pt idx="981">
                  <c:v>7.2502770052285666</c:v>
                </c:pt>
                <c:pt idx="982">
                  <c:v>6.1799985783294709</c:v>
                </c:pt>
                <c:pt idx="983">
                  <c:v>7.337905818011448</c:v>
                </c:pt>
                <c:pt idx="984">
                  <c:v>9.017701514150323</c:v>
                </c:pt>
                <c:pt idx="985">
                  <c:v>12.302547485313442</c:v>
                </c:pt>
                <c:pt idx="986">
                  <c:v>8.9955281910232046</c:v>
                </c:pt>
                <c:pt idx="987">
                  <c:v>12.177353828316006</c:v>
                </c:pt>
                <c:pt idx="988">
                  <c:v>11.30959221268183</c:v>
                </c:pt>
                <c:pt idx="989">
                  <c:v>19.039050398305779</c:v>
                </c:pt>
                <c:pt idx="990">
                  <c:v>16.158866534459992</c:v>
                </c:pt>
                <c:pt idx="991">
                  <c:v>14.515962277003435</c:v>
                </c:pt>
                <c:pt idx="992">
                  <c:v>11.274348273781554</c:v>
                </c:pt>
                <c:pt idx="993">
                  <c:v>12.525373873730283</c:v>
                </c:pt>
                <c:pt idx="994">
                  <c:v>15.956351042675331</c:v>
                </c:pt>
                <c:pt idx="995">
                  <c:v>15.205938169996536</c:v>
                </c:pt>
                <c:pt idx="996">
                  <c:v>21.80295947055323</c:v>
                </c:pt>
                <c:pt idx="997">
                  <c:v>24.564360491807491</c:v>
                </c:pt>
                <c:pt idx="998">
                  <c:v>25.213730890683916</c:v>
                </c:pt>
                <c:pt idx="999">
                  <c:v>27.091340526268336</c:v>
                </c:pt>
                <c:pt idx="1000">
                  <c:v>29.389702430470432</c:v>
                </c:pt>
                <c:pt idx="1001">
                  <c:v>22.230148786662873</c:v>
                </c:pt>
                <c:pt idx="1002">
                  <c:v>24.55232458866281</c:v>
                </c:pt>
                <c:pt idx="1003">
                  <c:v>32.474337228415571</c:v>
                </c:pt>
                <c:pt idx="1004">
                  <c:v>27.316336142744657</c:v>
                </c:pt>
                <c:pt idx="1005">
                  <c:v>17.958444755408042</c:v>
                </c:pt>
                <c:pt idx="1006">
                  <c:v>28.310159846758697</c:v>
                </c:pt>
                <c:pt idx="1007">
                  <c:v>25.305112311515309</c:v>
                </c:pt>
                <c:pt idx="1008">
                  <c:v>22.400687816886965</c:v>
                </c:pt>
                <c:pt idx="1009">
                  <c:v>19.119436827336354</c:v>
                </c:pt>
                <c:pt idx="1010">
                  <c:v>19.816538273457983</c:v>
                </c:pt>
                <c:pt idx="1011">
                  <c:v>25.172426349071831</c:v>
                </c:pt>
                <c:pt idx="1012">
                  <c:v>26.752485751657662</c:v>
                </c:pt>
                <c:pt idx="1013">
                  <c:v>23.592830346736491</c:v>
                </c:pt>
                <c:pt idx="1014">
                  <c:v>13.689175702636447</c:v>
                </c:pt>
                <c:pt idx="1015">
                  <c:v>17.965328004794713</c:v>
                </c:pt>
                <c:pt idx="1016">
                  <c:v>23.118921798319249</c:v>
                </c:pt>
                <c:pt idx="1017">
                  <c:v>28.20818759549546</c:v>
                </c:pt>
                <c:pt idx="1018">
                  <c:v>23.027756750745066</c:v>
                </c:pt>
                <c:pt idx="1019">
                  <c:v>30.029961472421363</c:v>
                </c:pt>
                <c:pt idx="1020">
                  <c:v>24.146228758512343</c:v>
                </c:pt>
                <c:pt idx="1021">
                  <c:v>23.484075443188001</c:v>
                </c:pt>
                <c:pt idx="1022">
                  <c:v>22.264517987935019</c:v>
                </c:pt>
                <c:pt idx="1023">
                  <c:v>21.144575119653165</c:v>
                </c:pt>
                <c:pt idx="1024">
                  <c:v>22.523893673234884</c:v>
                </c:pt>
                <c:pt idx="1025">
                  <c:v>21.420139991626066</c:v>
                </c:pt>
                <c:pt idx="1026">
                  <c:v>21.430147102383156</c:v>
                </c:pt>
                <c:pt idx="1027">
                  <c:v>19.123046106644402</c:v>
                </c:pt>
                <c:pt idx="1028">
                  <c:v>31.720140390303619</c:v>
                </c:pt>
                <c:pt idx="1029">
                  <c:v>19.849298985856223</c:v>
                </c:pt>
                <c:pt idx="1030">
                  <c:v>28.474502008957934</c:v>
                </c:pt>
                <c:pt idx="1031">
                  <c:v>26.160800135473007</c:v>
                </c:pt>
                <c:pt idx="1032">
                  <c:v>25.743653094025721</c:v>
                </c:pt>
                <c:pt idx="1033">
                  <c:v>26.044044054924765</c:v>
                </c:pt>
                <c:pt idx="1034">
                  <c:v>34.064029962528423</c:v>
                </c:pt>
                <c:pt idx="1035">
                  <c:v>31.187208277814126</c:v>
                </c:pt>
                <c:pt idx="1036">
                  <c:v>28.896737391259354</c:v>
                </c:pt>
                <c:pt idx="1037">
                  <c:v>31.899621021334823</c:v>
                </c:pt>
                <c:pt idx="1038">
                  <c:v>32.582653604978297</c:v>
                </c:pt>
                <c:pt idx="1039">
                  <c:v>21.359761849248258</c:v>
                </c:pt>
                <c:pt idx="1040">
                  <c:v>32.189596052539606</c:v>
                </c:pt>
                <c:pt idx="1041">
                  <c:v>20.739108136450181</c:v>
                </c:pt>
                <c:pt idx="1042">
                  <c:v>21.625250379782791</c:v>
                </c:pt>
                <c:pt idx="1043">
                  <c:v>15.897713863291173</c:v>
                </c:pt>
                <c:pt idx="1044">
                  <c:v>31.490603371303404</c:v>
                </c:pt>
                <c:pt idx="1045">
                  <c:v>23.224290476888154</c:v>
                </c:pt>
                <c:pt idx="1046">
                  <c:v>21.767727558028749</c:v>
                </c:pt>
                <c:pt idx="1047">
                  <c:v>20.509888594628155</c:v>
                </c:pt>
                <c:pt idx="1048">
                  <c:v>27.939030658790653</c:v>
                </c:pt>
                <c:pt idx="1049">
                  <c:v>34.09957021630693</c:v>
                </c:pt>
                <c:pt idx="1050">
                  <c:v>38.575465671180496</c:v>
                </c:pt>
                <c:pt idx="1051">
                  <c:v>30.508583828840951</c:v>
                </c:pt>
                <c:pt idx="1052">
                  <c:v>36.474646842006877</c:v>
                </c:pt>
                <c:pt idx="1053">
                  <c:v>29.864478182015031</c:v>
                </c:pt>
                <c:pt idx="1054">
                  <c:v>22.927975303756078</c:v>
                </c:pt>
                <c:pt idx="1055">
                  <c:v>23.933549474945014</c:v>
                </c:pt>
                <c:pt idx="1056">
                  <c:v>25.972732041031566</c:v>
                </c:pt>
                <c:pt idx="1057">
                  <c:v>28.049777267616392</c:v>
                </c:pt>
                <c:pt idx="1058">
                  <c:v>24.384083936332758</c:v>
                </c:pt>
                <c:pt idx="1059">
                  <c:v>31.44714754105209</c:v>
                </c:pt>
                <c:pt idx="1060">
                  <c:v>33.306682286952707</c:v>
                </c:pt>
                <c:pt idx="1061">
                  <c:v>25.120212131770103</c:v>
                </c:pt>
                <c:pt idx="1062">
                  <c:v>26.665332068495083</c:v>
                </c:pt>
                <c:pt idx="1063">
                  <c:v>29.038355230939217</c:v>
                </c:pt>
                <c:pt idx="1064">
                  <c:v>17.843285214684357</c:v>
                </c:pt>
                <c:pt idx="1065">
                  <c:v>19.606869483703505</c:v>
                </c:pt>
                <c:pt idx="1066">
                  <c:v>21.382175043220506</c:v>
                </c:pt>
                <c:pt idx="1067">
                  <c:v>22.744285055601075</c:v>
                </c:pt>
                <c:pt idx="1068">
                  <c:v>18.19937062049609</c:v>
                </c:pt>
                <c:pt idx="1069">
                  <c:v>29.304920821610082</c:v>
                </c:pt>
                <c:pt idx="1070">
                  <c:v>29.98691442071766</c:v>
                </c:pt>
                <c:pt idx="1071">
                  <c:v>23.965784234256503</c:v>
                </c:pt>
                <c:pt idx="1072">
                  <c:v>36.112782872695526</c:v>
                </c:pt>
                <c:pt idx="1073">
                  <c:v>26.988853591745432</c:v>
                </c:pt>
                <c:pt idx="1074">
                  <c:v>19.93904557823415</c:v>
                </c:pt>
                <c:pt idx="1075">
                  <c:v>25.406255507247355</c:v>
                </c:pt>
                <c:pt idx="1076">
                  <c:v>25.446308598363633</c:v>
                </c:pt>
                <c:pt idx="1077">
                  <c:v>21.23325813945597</c:v>
                </c:pt>
                <c:pt idx="1078">
                  <c:v>24.458830428905078</c:v>
                </c:pt>
                <c:pt idx="1079">
                  <c:v>15.65855182236473</c:v>
                </c:pt>
                <c:pt idx="1080">
                  <c:v>24.743425566394695</c:v>
                </c:pt>
                <c:pt idx="1081">
                  <c:v>19.899475664787637</c:v>
                </c:pt>
                <c:pt idx="1082">
                  <c:v>30.573122496557005</c:v>
                </c:pt>
                <c:pt idx="1083">
                  <c:v>30.849055642700229</c:v>
                </c:pt>
                <c:pt idx="1084">
                  <c:v>25.977192957374861</c:v>
                </c:pt>
                <c:pt idx="1085">
                  <c:v>23.528208016317553</c:v>
                </c:pt>
                <c:pt idx="1086">
                  <c:v>12.342437310801547</c:v>
                </c:pt>
                <c:pt idx="1087">
                  <c:v>12.812490903520125</c:v>
                </c:pt>
                <c:pt idx="1088">
                  <c:v>17.921995203586516</c:v>
                </c:pt>
                <c:pt idx="1089">
                  <c:v>27.438182661646216</c:v>
                </c:pt>
                <c:pt idx="1090">
                  <c:v>30.176136415800446</c:v>
                </c:pt>
                <c:pt idx="1091">
                  <c:v>37.125561218827329</c:v>
                </c:pt>
                <c:pt idx="1092">
                  <c:v>30.532335685219302</c:v>
                </c:pt>
                <c:pt idx="1093">
                  <c:v>31.004109240928823</c:v>
                </c:pt>
                <c:pt idx="1094">
                  <c:v>25.925465435670791</c:v>
                </c:pt>
                <c:pt idx="1095">
                  <c:v>33.106344797021158</c:v>
                </c:pt>
                <c:pt idx="1096">
                  <c:v>34.303862667939121</c:v>
                </c:pt>
                <c:pt idx="1097">
                  <c:v>34.993385730434298</c:v>
                </c:pt>
                <c:pt idx="1098">
                  <c:v>42.094424552808526</c:v>
                </c:pt>
                <c:pt idx="1099">
                  <c:v>32.164452270678431</c:v>
                </c:pt>
                <c:pt idx="1100">
                  <c:v>34.742894391661373</c:v>
                </c:pt>
                <c:pt idx="1101">
                  <c:v>30.218511859770526</c:v>
                </c:pt>
                <c:pt idx="1102">
                  <c:v>33.851861095849358</c:v>
                </c:pt>
                <c:pt idx="1103">
                  <c:v>36.369493405701348</c:v>
                </c:pt>
                <c:pt idx="1104">
                  <c:v>36.10700103935045</c:v>
                </c:pt>
                <c:pt idx="1105">
                  <c:v>36.021330566792543</c:v>
                </c:pt>
                <c:pt idx="1106">
                  <c:v>37.473876091901104</c:v>
                </c:pt>
                <c:pt idx="1107">
                  <c:v>38.93622204727113</c:v>
                </c:pt>
                <c:pt idx="1108">
                  <c:v>34.721515087454478</c:v>
                </c:pt>
                <c:pt idx="1109">
                  <c:v>28.45868688756914</c:v>
                </c:pt>
                <c:pt idx="1110">
                  <c:v>34.119281500843989</c:v>
                </c:pt>
                <c:pt idx="1111">
                  <c:v>31.224225017882588</c:v>
                </c:pt>
                <c:pt idx="1112">
                  <c:v>30.389321748711041</c:v>
                </c:pt>
                <c:pt idx="1113">
                  <c:v>28.888356114540937</c:v>
                </c:pt>
                <c:pt idx="1114">
                  <c:v>31.02731859733019</c:v>
                </c:pt>
                <c:pt idx="1115">
                  <c:v>32.653046572834008</c:v>
                </c:pt>
                <c:pt idx="1116">
                  <c:v>26.768766516495923</c:v>
                </c:pt>
                <c:pt idx="1117">
                  <c:v>22.897849386007387</c:v>
                </c:pt>
                <c:pt idx="1118">
                  <c:v>31.883664130214761</c:v>
                </c:pt>
                <c:pt idx="1119">
                  <c:v>21.293811369056094</c:v>
                </c:pt>
                <c:pt idx="1120">
                  <c:v>27.57560386178206</c:v>
                </c:pt>
                <c:pt idx="1121">
                  <c:v>28.431955437769751</c:v>
                </c:pt>
                <c:pt idx="1122">
                  <c:v>35.657085670942543</c:v>
                </c:pt>
                <c:pt idx="1123">
                  <c:v>25.467708229900598</c:v>
                </c:pt>
                <c:pt idx="1124">
                  <c:v>35.503988118339002</c:v>
                </c:pt>
                <c:pt idx="1125">
                  <c:v>33.213268038926877</c:v>
                </c:pt>
                <c:pt idx="1126">
                  <c:v>37.110329708529896</c:v>
                </c:pt>
                <c:pt idx="1127">
                  <c:v>23.586568596277459</c:v>
                </c:pt>
                <c:pt idx="1128">
                  <c:v>27.426328640669261</c:v>
                </c:pt>
                <c:pt idx="1129">
                  <c:v>28.109840327477986</c:v>
                </c:pt>
                <c:pt idx="1130">
                  <c:v>24.061081540109008</c:v>
                </c:pt>
                <c:pt idx="1131">
                  <c:v>27.529267727858375</c:v>
                </c:pt>
                <c:pt idx="1132">
                  <c:v>21.108678783802038</c:v>
                </c:pt>
                <c:pt idx="1133">
                  <c:v>33.490625438695467</c:v>
                </c:pt>
                <c:pt idx="1134">
                  <c:v>30.112545018267856</c:v>
                </c:pt>
                <c:pt idx="1135">
                  <c:v>25.262469862318582</c:v>
                </c:pt>
                <c:pt idx="1136">
                  <c:v>31.048356044433678</c:v>
                </c:pt>
                <c:pt idx="1137">
                  <c:v>30.435396952047668</c:v>
                </c:pt>
                <c:pt idx="1138">
                  <c:v>32.502713795266779</c:v>
                </c:pt>
                <c:pt idx="1139">
                  <c:v>25.377539044723029</c:v>
                </c:pt>
                <c:pt idx="1140">
                  <c:v>24.105361351947842</c:v>
                </c:pt>
                <c:pt idx="1141">
                  <c:v>22.803232132313045</c:v>
                </c:pt>
                <c:pt idx="1142">
                  <c:v>24.471051489933881</c:v>
                </c:pt>
                <c:pt idx="1143">
                  <c:v>25.733204833814447</c:v>
                </c:pt>
                <c:pt idx="1144">
                  <c:v>24.184094968368044</c:v>
                </c:pt>
                <c:pt idx="1145">
                  <c:v>29.850106707128564</c:v>
                </c:pt>
                <c:pt idx="1146">
                  <c:v>28.918268657273394</c:v>
                </c:pt>
                <c:pt idx="1147">
                  <c:v>29.971504974810991</c:v>
                </c:pt>
                <c:pt idx="1148">
                  <c:v>28.982625399594596</c:v>
                </c:pt>
                <c:pt idx="1149">
                  <c:v>17.845886797092902</c:v>
                </c:pt>
                <c:pt idx="1150">
                  <c:v>30.032043066781167</c:v>
                </c:pt>
                <c:pt idx="1151">
                  <c:v>35.069887348788832</c:v>
                </c:pt>
                <c:pt idx="1152">
                  <c:v>33.466612809551734</c:v>
                </c:pt>
                <c:pt idx="1153">
                  <c:v>28.149062793038283</c:v>
                </c:pt>
                <c:pt idx="1154">
                  <c:v>38.555575500865594</c:v>
                </c:pt>
                <c:pt idx="1155">
                  <c:v>27.14083137199713</c:v>
                </c:pt>
                <c:pt idx="1156">
                  <c:v>31.203921284192639</c:v>
                </c:pt>
                <c:pt idx="1157">
                  <c:v>21.692748935236427</c:v>
                </c:pt>
                <c:pt idx="1158">
                  <c:v>27.73035201419296</c:v>
                </c:pt>
                <c:pt idx="1159">
                  <c:v>29.918827422434134</c:v>
                </c:pt>
                <c:pt idx="1160">
                  <c:v>34.654564925834087</c:v>
                </c:pt>
                <c:pt idx="1161">
                  <c:v>10.658079375609574</c:v>
                </c:pt>
                <c:pt idx="1162">
                  <c:v>8.9274524514936999</c:v>
                </c:pt>
                <c:pt idx="1163">
                  <c:v>12.529978295544907</c:v>
                </c:pt>
                <c:pt idx="1164">
                  <c:v>14.163130453958662</c:v>
                </c:pt>
                <c:pt idx="1165">
                  <c:v>13.225162310618444</c:v>
                </c:pt>
                <c:pt idx="1166">
                  <c:v>14.853052485310837</c:v>
                </c:pt>
                <c:pt idx="1167">
                  <c:v>11.509734948844773</c:v>
                </c:pt>
                <c:pt idx="1168">
                  <c:v>12.390322540839648</c:v>
                </c:pt>
                <c:pt idx="1169">
                  <c:v>13.406544374355301</c:v>
                </c:pt>
                <c:pt idx="1170">
                  <c:v>11.12812410649402</c:v>
                </c:pt>
                <c:pt idx="1171">
                  <c:v>8.4671782439891921</c:v>
                </c:pt>
                <c:pt idx="1172">
                  <c:v>10.552387145349673</c:v>
                </c:pt>
                <c:pt idx="1173">
                  <c:v>11.352189224447107</c:v>
                </c:pt>
                <c:pt idx="1174">
                  <c:v>9.7860563465554726</c:v>
                </c:pt>
                <c:pt idx="1175">
                  <c:v>7.9212255168490175</c:v>
                </c:pt>
                <c:pt idx="1176">
                  <c:v>7.2707413312815934</c:v>
                </c:pt>
                <c:pt idx="1177">
                  <c:v>7.4734138254926252</c:v>
                </c:pt>
                <c:pt idx="1178">
                  <c:v>6.6789547504504938</c:v>
                </c:pt>
                <c:pt idx="1179">
                  <c:v>6.7905153641018901</c:v>
                </c:pt>
                <c:pt idx="1180">
                  <c:v>5.6476333281324509</c:v>
                </c:pt>
                <c:pt idx="1181">
                  <c:v>5.7443077899425816</c:v>
                </c:pt>
                <c:pt idx="1182">
                  <c:v>5.6748700427243008</c:v>
                </c:pt>
                <c:pt idx="1183">
                  <c:v>6.1812234049725578</c:v>
                </c:pt>
                <c:pt idx="1184">
                  <c:v>4.9920136502072605</c:v>
                </c:pt>
                <c:pt idx="1185">
                  <c:v>4.4023794548564972</c:v>
                </c:pt>
                <c:pt idx="1186">
                  <c:v>4.561967150460589</c:v>
                </c:pt>
                <c:pt idx="1187">
                  <c:v>4.700174151460434</c:v>
                </c:pt>
                <c:pt idx="1188">
                  <c:v>4.3802375375535885</c:v>
                </c:pt>
                <c:pt idx="1189">
                  <c:v>4.1051719435558853</c:v>
                </c:pt>
                <c:pt idx="1190">
                  <c:v>4.1628551263215963</c:v>
                </c:pt>
                <c:pt idx="1191">
                  <c:v>4.0553591116968768</c:v>
                </c:pt>
                <c:pt idx="1192">
                  <c:v>3.9452916157696416</c:v>
                </c:pt>
                <c:pt idx="1193">
                  <c:v>3.9468739800844532</c:v>
                </c:pt>
                <c:pt idx="1194">
                  <c:v>3.9689575896502904</c:v>
                </c:pt>
                <c:pt idx="1195">
                  <c:v>3.9961044245941824</c:v>
                </c:pt>
                <c:pt idx="1196">
                  <c:v>3.959812773457172</c:v>
                </c:pt>
                <c:pt idx="1197">
                  <c:v>3.8899551562779577</c:v>
                </c:pt>
                <c:pt idx="1198">
                  <c:v>3.9536465213541372</c:v>
                </c:pt>
                <c:pt idx="1199">
                  <c:v>3.6694686374719288</c:v>
                </c:pt>
                <c:pt idx="1200">
                  <c:v>3.9950839448630093</c:v>
                </c:pt>
                <c:pt idx="1201">
                  <c:v>3.8335892750806067</c:v>
                </c:pt>
                <c:pt idx="1202">
                  <c:v>3.7130213725268923</c:v>
                </c:pt>
                <c:pt idx="1203">
                  <c:v>3.7675897036448358</c:v>
                </c:pt>
                <c:pt idx="1204">
                  <c:v>3.7622937153768188</c:v>
                </c:pt>
                <c:pt idx="1205">
                  <c:v>3.6841451923283475</c:v>
                </c:pt>
                <c:pt idx="1206">
                  <c:v>3.6476322199908706</c:v>
                </c:pt>
                <c:pt idx="1207">
                  <c:v>3.8435160287882741</c:v>
                </c:pt>
                <c:pt idx="1208">
                  <c:v>3.8032023343589683</c:v>
                </c:pt>
                <c:pt idx="1209">
                  <c:v>3.8326821170494907</c:v>
                </c:pt>
                <c:pt idx="1210">
                  <c:v>3.9895076741108482</c:v>
                </c:pt>
                <c:pt idx="1211">
                  <c:v>3.660892999630827</c:v>
                </c:pt>
                <c:pt idx="1212">
                  <c:v>3.8670111664476536</c:v>
                </c:pt>
                <c:pt idx="1213">
                  <c:v>3.6982337371441631</c:v>
                </c:pt>
                <c:pt idx="1214">
                  <c:v>4.0953229003307996</c:v>
                </c:pt>
                <c:pt idx="1215">
                  <c:v>3.8559976285177378</c:v>
                </c:pt>
                <c:pt idx="1216">
                  <c:v>3.8863434767351435</c:v>
                </c:pt>
                <c:pt idx="1217">
                  <c:v>4.403135198967556</c:v>
                </c:pt>
                <c:pt idx="1218">
                  <c:v>4.5927491378899727</c:v>
                </c:pt>
                <c:pt idx="1219">
                  <c:v>7.7823834183134881</c:v>
                </c:pt>
                <c:pt idx="1220">
                  <c:v>7.1679935099182241</c:v>
                </c:pt>
                <c:pt idx="1221">
                  <c:v>7.2519798826845117</c:v>
                </c:pt>
                <c:pt idx="1222">
                  <c:v>11.231847515664628</c:v>
                </c:pt>
                <c:pt idx="1223">
                  <c:v>14.009119237445411</c:v>
                </c:pt>
                <c:pt idx="1224">
                  <c:v>13.132981377895646</c:v>
                </c:pt>
                <c:pt idx="1225">
                  <c:v>13.910505210133362</c:v>
                </c:pt>
                <c:pt idx="1226">
                  <c:v>10.291153804408848</c:v>
                </c:pt>
                <c:pt idx="1227">
                  <c:v>8.896332143052577</c:v>
                </c:pt>
                <c:pt idx="1228">
                  <c:v>17.922460918109561</c:v>
                </c:pt>
                <c:pt idx="1229">
                  <c:v>16.114043856094707</c:v>
                </c:pt>
                <c:pt idx="1230">
                  <c:v>21.008063090147122</c:v>
                </c:pt>
                <c:pt idx="1231">
                  <c:v>26.32553164736693</c:v>
                </c:pt>
                <c:pt idx="1232">
                  <c:v>26.992502653857954</c:v>
                </c:pt>
                <c:pt idx="1233">
                  <c:v>28.077514308260998</c:v>
                </c:pt>
                <c:pt idx="1234">
                  <c:v>22.693117915468253</c:v>
                </c:pt>
                <c:pt idx="1235">
                  <c:v>22.009636977467096</c:v>
                </c:pt>
                <c:pt idx="1236">
                  <c:v>32.165615728643424</c:v>
                </c:pt>
                <c:pt idx="1237">
                  <c:v>22.812749635817266</c:v>
                </c:pt>
                <c:pt idx="1238">
                  <c:v>27.606633202192477</c:v>
                </c:pt>
                <c:pt idx="1239">
                  <c:v>22.165628938568858</c:v>
                </c:pt>
                <c:pt idx="1240">
                  <c:v>37.184979358438177</c:v>
                </c:pt>
                <c:pt idx="1241">
                  <c:v>33.685361974035523</c:v>
                </c:pt>
                <c:pt idx="1242">
                  <c:v>29.055786662571425</c:v>
                </c:pt>
                <c:pt idx="1243">
                  <c:v>30.157214097897622</c:v>
                </c:pt>
                <c:pt idx="1244">
                  <c:v>32.169593748664752</c:v>
                </c:pt>
                <c:pt idx="1245">
                  <c:v>32.354704899002975</c:v>
                </c:pt>
                <c:pt idx="1246">
                  <c:v>16.411179815756306</c:v>
                </c:pt>
                <c:pt idx="1247">
                  <c:v>29.71381835254553</c:v>
                </c:pt>
                <c:pt idx="1248">
                  <c:v>34.899002492298777</c:v>
                </c:pt>
                <c:pt idx="1249">
                  <c:v>29.284818095445164</c:v>
                </c:pt>
                <c:pt idx="1250">
                  <c:v>36.754797445519749</c:v>
                </c:pt>
                <c:pt idx="1251">
                  <c:v>40.473066511762809</c:v>
                </c:pt>
                <c:pt idx="1252">
                  <c:v>44.48295529864501</c:v>
                </c:pt>
                <c:pt idx="1253">
                  <c:v>40.540032476245017</c:v>
                </c:pt>
                <c:pt idx="1254">
                  <c:v>37.062990407693761</c:v>
                </c:pt>
                <c:pt idx="1255">
                  <c:v>29.454190504133738</c:v>
                </c:pt>
                <c:pt idx="1256">
                  <c:v>20.061358581481038</c:v>
                </c:pt>
                <c:pt idx="1257">
                  <c:v>22.972386950106348</c:v>
                </c:pt>
                <c:pt idx="1258">
                  <c:v>18.906853986243089</c:v>
                </c:pt>
                <c:pt idx="1259">
                  <c:v>28.748251918230839</c:v>
                </c:pt>
                <c:pt idx="1260">
                  <c:v>24.646991895564685</c:v>
                </c:pt>
                <c:pt idx="1261">
                  <c:v>18.867360595800299</c:v>
                </c:pt>
                <c:pt idx="1262">
                  <c:v>29.876280421140933</c:v>
                </c:pt>
                <c:pt idx="1263">
                  <c:v>29.820996850092151</c:v>
                </c:pt>
                <c:pt idx="1264">
                  <c:v>42.603268585181986</c:v>
                </c:pt>
                <c:pt idx="1265">
                  <c:v>25.118863006829461</c:v>
                </c:pt>
                <c:pt idx="1266">
                  <c:v>28.349130832300151</c:v>
                </c:pt>
                <c:pt idx="1267">
                  <c:v>37.24306933279162</c:v>
                </c:pt>
                <c:pt idx="1268">
                  <c:v>28.971905385494946</c:v>
                </c:pt>
                <c:pt idx="1269">
                  <c:v>23.908820319396686</c:v>
                </c:pt>
                <c:pt idx="1270">
                  <c:v>48.148844528606617</c:v>
                </c:pt>
                <c:pt idx="1271">
                  <c:v>40.770520174920847</c:v>
                </c:pt>
                <c:pt idx="1272">
                  <c:v>34.816069112887106</c:v>
                </c:pt>
                <c:pt idx="1273">
                  <c:v>20.94591190895526</c:v>
                </c:pt>
                <c:pt idx="1274">
                  <c:v>32.720819545481675</c:v>
                </c:pt>
                <c:pt idx="1275">
                  <c:v>28.554540431259056</c:v>
                </c:pt>
                <c:pt idx="1276">
                  <c:v>42.127366844203436</c:v>
                </c:pt>
                <c:pt idx="1277">
                  <c:v>31.101167079293379</c:v>
                </c:pt>
                <c:pt idx="1278">
                  <c:v>49.40106859598913</c:v>
                </c:pt>
                <c:pt idx="1279">
                  <c:v>44.097076996211285</c:v>
                </c:pt>
                <c:pt idx="1280">
                  <c:v>23.019412415701424</c:v>
                </c:pt>
                <c:pt idx="1281">
                  <c:v>23.512278676727171</c:v>
                </c:pt>
                <c:pt idx="1282">
                  <c:v>15.645205719222377</c:v>
                </c:pt>
                <c:pt idx="1283">
                  <c:v>19.091004044783144</c:v>
                </c:pt>
                <c:pt idx="1284">
                  <c:v>24.227457022810551</c:v>
                </c:pt>
                <c:pt idx="1285">
                  <c:v>40.691829593464099</c:v>
                </c:pt>
                <c:pt idx="1286">
                  <c:v>34.633090676394197</c:v>
                </c:pt>
                <c:pt idx="1287">
                  <c:v>39.864553600633265</c:v>
                </c:pt>
                <c:pt idx="1288">
                  <c:v>35.322712474577799</c:v>
                </c:pt>
                <c:pt idx="1289">
                  <c:v>30.576275641394112</c:v>
                </c:pt>
                <c:pt idx="1290">
                  <c:v>35.125738667093763</c:v>
                </c:pt>
                <c:pt idx="1291">
                  <c:v>31.539182266024223</c:v>
                </c:pt>
                <c:pt idx="1292">
                  <c:v>41.456476570555587</c:v>
                </c:pt>
                <c:pt idx="1293">
                  <c:v>33.335540853529011</c:v>
                </c:pt>
                <c:pt idx="1294">
                  <c:v>43.39908370065109</c:v>
                </c:pt>
                <c:pt idx="1295">
                  <c:v>22.120422526322091</c:v>
                </c:pt>
                <c:pt idx="1296">
                  <c:v>25.72438105152305</c:v>
                </c:pt>
                <c:pt idx="1297">
                  <c:v>37.933118804747764</c:v>
                </c:pt>
                <c:pt idx="1298">
                  <c:v>47.339886960964797</c:v>
                </c:pt>
                <c:pt idx="1299">
                  <c:v>36.005593301740547</c:v>
                </c:pt>
                <c:pt idx="1300">
                  <c:v>36.108205796501444</c:v>
                </c:pt>
                <c:pt idx="1301">
                  <c:v>35.665825932557361</c:v>
                </c:pt>
                <c:pt idx="1302">
                  <c:v>35.639343073525353</c:v>
                </c:pt>
                <c:pt idx="1303">
                  <c:v>29.700847141615373</c:v>
                </c:pt>
                <c:pt idx="1304">
                  <c:v>21.716141293640277</c:v>
                </c:pt>
                <c:pt idx="1305">
                  <c:v>33.403195570150892</c:v>
                </c:pt>
                <c:pt idx="1306">
                  <c:v>25.073779703780296</c:v>
                </c:pt>
                <c:pt idx="1307">
                  <c:v>17.690641733343103</c:v>
                </c:pt>
                <c:pt idx="1308">
                  <c:v>22.22914122306987</c:v>
                </c:pt>
                <c:pt idx="1309">
                  <c:v>21.742006540795032</c:v>
                </c:pt>
                <c:pt idx="1310">
                  <c:v>33.410051261571908</c:v>
                </c:pt>
                <c:pt idx="1311">
                  <c:v>34.013605559521267</c:v>
                </c:pt>
                <c:pt idx="1312">
                  <c:v>32.790678123315978</c:v>
                </c:pt>
                <c:pt idx="1313">
                  <c:v>34.274372601674649</c:v>
                </c:pt>
                <c:pt idx="1314">
                  <c:v>39.675710273094232</c:v>
                </c:pt>
                <c:pt idx="1315">
                  <c:v>35.258968584969793</c:v>
                </c:pt>
                <c:pt idx="1316">
                  <c:v>36.531655864353574</c:v>
                </c:pt>
                <c:pt idx="1317">
                  <c:v>27.39229390992185</c:v>
                </c:pt>
                <c:pt idx="1318">
                  <c:v>38.661160222880099</c:v>
                </c:pt>
                <c:pt idx="1319">
                  <c:v>43.282759200471958</c:v>
                </c:pt>
                <c:pt idx="1320">
                  <c:v>40.881618193397564</c:v>
                </c:pt>
                <c:pt idx="1321">
                  <c:v>39.403906467662885</c:v>
                </c:pt>
                <c:pt idx="1322">
                  <c:v>40.748551314664446</c:v>
                </c:pt>
                <c:pt idx="1323">
                  <c:v>32.662709103087828</c:v>
                </c:pt>
                <c:pt idx="1324">
                  <c:v>33.441711495123783</c:v>
                </c:pt>
                <c:pt idx="1325">
                  <c:v>33.283875065576261</c:v>
                </c:pt>
                <c:pt idx="1326">
                  <c:v>35.708876800801967</c:v>
                </c:pt>
                <c:pt idx="1327">
                  <c:v>29.650555090247444</c:v>
                </c:pt>
                <c:pt idx="1328">
                  <c:v>36.521808613259942</c:v>
                </c:pt>
                <c:pt idx="1329">
                  <c:v>17.048822896694748</c:v>
                </c:pt>
                <c:pt idx="1330">
                  <c:v>39.311802312711876</c:v>
                </c:pt>
                <c:pt idx="1331">
                  <c:v>38.798124115138052</c:v>
                </c:pt>
                <c:pt idx="1332">
                  <c:v>40.385629718232529</c:v>
                </c:pt>
                <c:pt idx="1333">
                  <c:v>37.645898350210992</c:v>
                </c:pt>
                <c:pt idx="1334">
                  <c:v>28.899097017629181</c:v>
                </c:pt>
                <c:pt idx="1335">
                  <c:v>23.676498580610904</c:v>
                </c:pt>
                <c:pt idx="1336">
                  <c:v>15.52471455840333</c:v>
                </c:pt>
                <c:pt idx="1337">
                  <c:v>16.963966997797908</c:v>
                </c:pt>
                <c:pt idx="1338">
                  <c:v>25.764104592599899</c:v>
                </c:pt>
                <c:pt idx="1339">
                  <c:v>38.183997883183693</c:v>
                </c:pt>
                <c:pt idx="1340">
                  <c:v>37.348702504231134</c:v>
                </c:pt>
                <c:pt idx="1341">
                  <c:v>25.920428335136016</c:v>
                </c:pt>
                <c:pt idx="1342">
                  <c:v>27.681761815463226</c:v>
                </c:pt>
                <c:pt idx="1343">
                  <c:v>22.647382690122065</c:v>
                </c:pt>
                <c:pt idx="1344">
                  <c:v>27.289499130131233</c:v>
                </c:pt>
                <c:pt idx="1345">
                  <c:v>24.84680982593752</c:v>
                </c:pt>
                <c:pt idx="1346">
                  <c:v>25.656792759177971</c:v>
                </c:pt>
                <c:pt idx="1347">
                  <c:v>25.875581853621512</c:v>
                </c:pt>
                <c:pt idx="1348">
                  <c:v>31.893780469409016</c:v>
                </c:pt>
                <c:pt idx="1349">
                  <c:v>30.045860005050706</c:v>
                </c:pt>
                <c:pt idx="1350">
                  <c:v>25.316722258322045</c:v>
                </c:pt>
                <c:pt idx="1351">
                  <c:v>34.255090813106428</c:v>
                </c:pt>
                <c:pt idx="1352">
                  <c:v>20.051483597533192</c:v>
                </c:pt>
                <c:pt idx="1353">
                  <c:v>23.968932259718713</c:v>
                </c:pt>
                <c:pt idx="1354">
                  <c:v>26.318081102645895</c:v>
                </c:pt>
                <c:pt idx="1355">
                  <c:v>25.843376011216467</c:v>
                </c:pt>
                <c:pt idx="1356">
                  <c:v>24.82421772928366</c:v>
                </c:pt>
                <c:pt idx="1357">
                  <c:v>20.821165017617162</c:v>
                </c:pt>
                <c:pt idx="1358">
                  <c:v>29.943993865838792</c:v>
                </c:pt>
                <c:pt idx="1359">
                  <c:v>23.360461854946411</c:v>
                </c:pt>
                <c:pt idx="1360">
                  <c:v>14.677594280043449</c:v>
                </c:pt>
                <c:pt idx="1361">
                  <c:v>19.229305410803509</c:v>
                </c:pt>
                <c:pt idx="1362">
                  <c:v>31.795305982919896</c:v>
                </c:pt>
                <c:pt idx="1363">
                  <c:v>36.046443282892625</c:v>
                </c:pt>
                <c:pt idx="1364">
                  <c:v>40.375886547685134</c:v>
                </c:pt>
                <c:pt idx="1365">
                  <c:v>26.979333386901772</c:v>
                </c:pt>
                <c:pt idx="1366">
                  <c:v>33.170009408595632</c:v>
                </c:pt>
                <c:pt idx="1367">
                  <c:v>36.742151642813361</c:v>
                </c:pt>
                <c:pt idx="1368">
                  <c:v>27.185633079883477</c:v>
                </c:pt>
                <c:pt idx="1369">
                  <c:v>19.642816051165713</c:v>
                </c:pt>
                <c:pt idx="1370">
                  <c:v>38.575628988877384</c:v>
                </c:pt>
                <c:pt idx="1371">
                  <c:v>28.255162895877316</c:v>
                </c:pt>
                <c:pt idx="1372">
                  <c:v>18.925470711604</c:v>
                </c:pt>
                <c:pt idx="1373">
                  <c:v>26.377395514624524</c:v>
                </c:pt>
                <c:pt idx="1374">
                  <c:v>30.339977930705064</c:v>
                </c:pt>
                <c:pt idx="1375">
                  <c:v>32.371896981741735</c:v>
                </c:pt>
                <c:pt idx="1376">
                  <c:v>32.520462807078054</c:v>
                </c:pt>
                <c:pt idx="1377">
                  <c:v>34.933943310606743</c:v>
                </c:pt>
                <c:pt idx="1378">
                  <c:v>39.885498409636952</c:v>
                </c:pt>
                <c:pt idx="1379">
                  <c:v>29.162655014835835</c:v>
                </c:pt>
                <c:pt idx="1380">
                  <c:v>28.918240910427961</c:v>
                </c:pt>
                <c:pt idx="1381">
                  <c:v>17.632260072327931</c:v>
                </c:pt>
                <c:pt idx="1382">
                  <c:v>18.975211044805896</c:v>
                </c:pt>
                <c:pt idx="1383">
                  <c:v>29.72073200747376</c:v>
                </c:pt>
                <c:pt idx="1384">
                  <c:v>32.886607536041069</c:v>
                </c:pt>
                <c:pt idx="1385">
                  <c:v>29.309076533646373</c:v>
                </c:pt>
                <c:pt idx="1386">
                  <c:v>24.120730996593885</c:v>
                </c:pt>
                <c:pt idx="1387">
                  <c:v>23.505388182329078</c:v>
                </c:pt>
                <c:pt idx="1388">
                  <c:v>20.622555735729577</c:v>
                </c:pt>
                <c:pt idx="1389">
                  <c:v>18.023239078775198</c:v>
                </c:pt>
                <c:pt idx="1390">
                  <c:v>44.591703675360407</c:v>
                </c:pt>
                <c:pt idx="1391">
                  <c:v>40.136052222039588</c:v>
                </c:pt>
                <c:pt idx="1392">
                  <c:v>36.621525265256793</c:v>
                </c:pt>
                <c:pt idx="1393">
                  <c:v>29.788026632764296</c:v>
                </c:pt>
                <c:pt idx="1394">
                  <c:v>23.361307897605577</c:v>
                </c:pt>
                <c:pt idx="1395">
                  <c:v>36.269179992049004</c:v>
                </c:pt>
                <c:pt idx="1396">
                  <c:v>37.983121757331787</c:v>
                </c:pt>
                <c:pt idx="1397">
                  <c:v>44.308162249752428</c:v>
                </c:pt>
                <c:pt idx="1398">
                  <c:v>33.825653962311506</c:v>
                </c:pt>
                <c:pt idx="1399">
                  <c:v>34.555568697602332</c:v>
                </c:pt>
                <c:pt idx="1400">
                  <c:v>16.936267298625431</c:v>
                </c:pt>
                <c:pt idx="1401">
                  <c:v>32.531711250334318</c:v>
                </c:pt>
                <c:pt idx="1402">
                  <c:v>26.470611827196379</c:v>
                </c:pt>
                <c:pt idx="1403">
                  <c:v>21.152406951438675</c:v>
                </c:pt>
                <c:pt idx="1404">
                  <c:v>24.097423658636497</c:v>
                </c:pt>
                <c:pt idx="1405">
                  <c:v>21.263715815879159</c:v>
                </c:pt>
                <c:pt idx="1406">
                  <c:v>19.000354102569617</c:v>
                </c:pt>
                <c:pt idx="1407">
                  <c:v>20.519296886211226</c:v>
                </c:pt>
                <c:pt idx="1408">
                  <c:v>18.780558691484373</c:v>
                </c:pt>
                <c:pt idx="1409">
                  <c:v>14.160892403296755</c:v>
                </c:pt>
                <c:pt idx="1410">
                  <c:v>12.139838478426624</c:v>
                </c:pt>
                <c:pt idx="1411">
                  <c:v>14.758342890985121</c:v>
                </c:pt>
                <c:pt idx="1412">
                  <c:v>11.753136585725043</c:v>
                </c:pt>
                <c:pt idx="1413">
                  <c:v>11.473036510334445</c:v>
                </c:pt>
                <c:pt idx="1414">
                  <c:v>9.4973857961484391</c:v>
                </c:pt>
                <c:pt idx="1415">
                  <c:v>8.0045770017408202</c:v>
                </c:pt>
                <c:pt idx="1416">
                  <c:v>9.8029423990989901</c:v>
                </c:pt>
                <c:pt idx="1417">
                  <c:v>10.47624100552934</c:v>
                </c:pt>
                <c:pt idx="1418">
                  <c:v>9.8169728686740569</c:v>
                </c:pt>
                <c:pt idx="1419">
                  <c:v>10.706400553281291</c:v>
                </c:pt>
                <c:pt idx="1420">
                  <c:v>8.39185438537503</c:v>
                </c:pt>
                <c:pt idx="1421">
                  <c:v>7.0987278464250458</c:v>
                </c:pt>
                <c:pt idx="1422">
                  <c:v>7.1636278173704433</c:v>
                </c:pt>
                <c:pt idx="1423">
                  <c:v>6.3984737876987001</c:v>
                </c:pt>
                <c:pt idx="1424">
                  <c:v>6.6949515941070352</c:v>
                </c:pt>
                <c:pt idx="1425">
                  <c:v>6.4241015528187395</c:v>
                </c:pt>
                <c:pt idx="1426">
                  <c:v>6.2286670032452136</c:v>
                </c:pt>
                <c:pt idx="1427">
                  <c:v>4.7786411665196376</c:v>
                </c:pt>
                <c:pt idx="1428">
                  <c:v>4.2978672278616292</c:v>
                </c:pt>
                <c:pt idx="1429">
                  <c:v>5.2110266924967785</c:v>
                </c:pt>
                <c:pt idx="1430">
                  <c:v>5.3636329485588607</c:v>
                </c:pt>
                <c:pt idx="1431">
                  <c:v>5.5000982300183026</c:v>
                </c:pt>
                <c:pt idx="1432">
                  <c:v>4.9102789808954883</c:v>
                </c:pt>
                <c:pt idx="1433">
                  <c:v>4.9484236461723397</c:v>
                </c:pt>
                <c:pt idx="1434">
                  <c:v>5.0435595085349449</c:v>
                </c:pt>
                <c:pt idx="1435">
                  <c:v>4.8778162619749876</c:v>
                </c:pt>
                <c:pt idx="1436">
                  <c:v>4.7533472348867072</c:v>
                </c:pt>
                <c:pt idx="1437">
                  <c:v>4.4678875468534436</c:v>
                </c:pt>
                <c:pt idx="1438">
                  <c:v>4.5480350868377428</c:v>
                </c:pt>
                <c:pt idx="1439">
                  <c:v>5.0469457494382031</c:v>
                </c:pt>
                <c:pt idx="1440">
                  <c:v>4.8453751445243558</c:v>
                </c:pt>
                <c:pt idx="1441">
                  <c:v>4.4174997829139917</c:v>
                </c:pt>
                <c:pt idx="1442">
                  <c:v>4.0414117777430754</c:v>
                </c:pt>
                <c:pt idx="1443">
                  <c:v>4.5342096560759053</c:v>
                </c:pt>
                <c:pt idx="1444">
                  <c:v>4.5093450946541491</c:v>
                </c:pt>
                <c:pt idx="1445">
                  <c:v>4.3588987304825082</c:v>
                </c:pt>
                <c:pt idx="1446">
                  <c:v>4.3296500435847989</c:v>
                </c:pt>
                <c:pt idx="1447">
                  <c:v>4.3681896804144031</c:v>
                </c:pt>
                <c:pt idx="1448">
                  <c:v>4.7436351780993036</c:v>
                </c:pt>
                <c:pt idx="1449">
                  <c:v>4.4528658123944016</c:v>
                </c:pt>
                <c:pt idx="1450">
                  <c:v>4.3542095243209511</c:v>
                </c:pt>
                <c:pt idx="1451">
                  <c:v>4.167696516784325</c:v>
                </c:pt>
                <c:pt idx="1452">
                  <c:v>3.9447269275560304</c:v>
                </c:pt>
                <c:pt idx="1453">
                  <c:v>4.4801972927436591</c:v>
                </c:pt>
                <c:pt idx="1454">
                  <c:v>4.0922468098507085</c:v>
                </c:pt>
                <c:pt idx="1455">
                  <c:v>4.1812725737965568</c:v>
                </c:pt>
                <c:pt idx="1456">
                  <c:v>4.2645746717229756</c:v>
                </c:pt>
                <c:pt idx="1457">
                  <c:v>4.3058999034168544</c:v>
                </c:pt>
                <c:pt idx="1458">
                  <c:v>6.3698849343203578</c:v>
                </c:pt>
                <c:pt idx="1459">
                  <c:v>5.9184538946741245</c:v>
                </c:pt>
                <c:pt idx="1460">
                  <c:v>6.7329660710043093</c:v>
                </c:pt>
                <c:pt idx="1461">
                  <c:v>6.5276897162217518</c:v>
                </c:pt>
                <c:pt idx="1462">
                  <c:v>7.3563364576772923</c:v>
                </c:pt>
                <c:pt idx="1463">
                  <c:v>17.645384416313391</c:v>
                </c:pt>
                <c:pt idx="1464">
                  <c:v>14.149489134160319</c:v>
                </c:pt>
                <c:pt idx="1465">
                  <c:v>8.7678561713954277</c:v>
                </c:pt>
                <c:pt idx="1466">
                  <c:v>9.1694148555760293</c:v>
                </c:pt>
                <c:pt idx="1467">
                  <c:v>17.612190146998085</c:v>
                </c:pt>
                <c:pt idx="1468">
                  <c:v>20.038140838672181</c:v>
                </c:pt>
                <c:pt idx="1469">
                  <c:v>15.0252172085385</c:v>
                </c:pt>
                <c:pt idx="1470">
                  <c:v>26.021981416145124</c:v>
                </c:pt>
                <c:pt idx="1471">
                  <c:v>19.458187080299005</c:v>
                </c:pt>
                <c:pt idx="1472">
                  <c:v>23.912886482021744</c:v>
                </c:pt>
                <c:pt idx="1473">
                  <c:v>23.17826560797559</c:v>
                </c:pt>
                <c:pt idx="1474">
                  <c:v>32.89066388452315</c:v>
                </c:pt>
                <c:pt idx="1475">
                  <c:v>40.264995457090322</c:v>
                </c:pt>
                <c:pt idx="1476">
                  <c:v>36.730153384329142</c:v>
                </c:pt>
                <c:pt idx="1477">
                  <c:v>26.915104463768071</c:v>
                </c:pt>
                <c:pt idx="1478">
                  <c:v>46.066661260625544</c:v>
                </c:pt>
                <c:pt idx="1479">
                  <c:v>38.603524226995866</c:v>
                </c:pt>
                <c:pt idx="1480">
                  <c:v>41.309641431194542</c:v>
                </c:pt>
                <c:pt idx="1481">
                  <c:v>38.973611768239827</c:v>
                </c:pt>
                <c:pt idx="1482">
                  <c:v>39.683908497703932</c:v>
                </c:pt>
                <c:pt idx="1483">
                  <c:v>23.721027038203111</c:v>
                </c:pt>
                <c:pt idx="1484">
                  <c:v>27.861864637115819</c:v>
                </c:pt>
                <c:pt idx="1485">
                  <c:v>20.951520919832632</c:v>
                </c:pt>
                <c:pt idx="1486">
                  <c:v>19.520300821735049</c:v>
                </c:pt>
                <c:pt idx="1487">
                  <c:v>15.187361685325119</c:v>
                </c:pt>
                <c:pt idx="1488">
                  <c:v>11.977544060592626</c:v>
                </c:pt>
                <c:pt idx="1489">
                  <c:v>14.45272831322313</c:v>
                </c:pt>
                <c:pt idx="1490">
                  <c:v>18.949750028779533</c:v>
                </c:pt>
                <c:pt idx="1491">
                  <c:v>19.437523382626299</c:v>
                </c:pt>
                <c:pt idx="1492">
                  <c:v>22.200183002348904</c:v>
                </c:pt>
                <c:pt idx="1493">
                  <c:v>30.703633500866555</c:v>
                </c:pt>
                <c:pt idx="1494">
                  <c:v>32.011357825192576</c:v>
                </c:pt>
                <c:pt idx="1495">
                  <c:v>20.11154256268609</c:v>
                </c:pt>
                <c:pt idx="1496">
                  <c:v>24.730631882954047</c:v>
                </c:pt>
                <c:pt idx="1497">
                  <c:v>23.366505910883838</c:v>
                </c:pt>
                <c:pt idx="1498">
                  <c:v>35.189482130337993</c:v>
                </c:pt>
                <c:pt idx="1499">
                  <c:v>32.169727799865633</c:v>
                </c:pt>
                <c:pt idx="1500">
                  <c:v>17.608432202265888</c:v>
                </c:pt>
                <c:pt idx="1501">
                  <c:v>16.547369565773494</c:v>
                </c:pt>
                <c:pt idx="1502">
                  <c:v>16.968280284971616</c:v>
                </c:pt>
                <c:pt idx="1503">
                  <c:v>19.819134851166119</c:v>
                </c:pt>
                <c:pt idx="1504">
                  <c:v>23.796156149147119</c:v>
                </c:pt>
                <c:pt idx="1505">
                  <c:v>28.951103926243526</c:v>
                </c:pt>
                <c:pt idx="1506">
                  <c:v>31.777227104516005</c:v>
                </c:pt>
                <c:pt idx="1507">
                  <c:v>24.689637833297219</c:v>
                </c:pt>
                <c:pt idx="1508">
                  <c:v>20.087402089127536</c:v>
                </c:pt>
                <c:pt idx="1509">
                  <c:v>21.230913658868811</c:v>
                </c:pt>
                <c:pt idx="1510">
                  <c:v>39.490666045191603</c:v>
                </c:pt>
                <c:pt idx="1511">
                  <c:v>36.816774033794971</c:v>
                </c:pt>
                <c:pt idx="1512">
                  <c:v>37.674388524780625</c:v>
                </c:pt>
                <c:pt idx="1513">
                  <c:v>34.696714269078576</c:v>
                </c:pt>
                <c:pt idx="1514">
                  <c:v>31.062103750484638</c:v>
                </c:pt>
                <c:pt idx="1515">
                  <c:v>43.918046886847648</c:v>
                </c:pt>
                <c:pt idx="1516">
                  <c:v>42.648028001638338</c:v>
                </c:pt>
                <c:pt idx="1517">
                  <c:v>42.175259667080752</c:v>
                </c:pt>
                <c:pt idx="1518">
                  <c:v>48.489967363862675</c:v>
                </c:pt>
                <c:pt idx="1519">
                  <c:v>44.991067616256551</c:v>
                </c:pt>
                <c:pt idx="1520">
                  <c:v>46.265333871081005</c:v>
                </c:pt>
                <c:pt idx="1521">
                  <c:v>40.249549154474686</c:v>
                </c:pt>
                <c:pt idx="1522">
                  <c:v>37.308326805406857</c:v>
                </c:pt>
                <c:pt idx="1523">
                  <c:v>37.712526363897346</c:v>
                </c:pt>
                <c:pt idx="1524">
                  <c:v>25.008649831769503</c:v>
                </c:pt>
                <c:pt idx="1525">
                  <c:v>11.997621192765372</c:v>
                </c:pt>
                <c:pt idx="1526">
                  <c:v>30.721213339631536</c:v>
                </c:pt>
                <c:pt idx="1527">
                  <c:v>33.628030257625305</c:v>
                </c:pt>
                <c:pt idx="1528">
                  <c:v>43.756827387066686</c:v>
                </c:pt>
                <c:pt idx="1529">
                  <c:v>32.028324181559285</c:v>
                </c:pt>
                <c:pt idx="1530">
                  <c:v>27.71418156279627</c:v>
                </c:pt>
                <c:pt idx="1531">
                  <c:v>7.4473647310541509</c:v>
                </c:pt>
                <c:pt idx="1532">
                  <c:v>14.440441645189306</c:v>
                </c:pt>
                <c:pt idx="1533">
                  <c:v>39.598467103608023</c:v>
                </c:pt>
                <c:pt idx="1534">
                  <c:v>43.564882972995278</c:v>
                </c:pt>
                <c:pt idx="1535">
                  <c:v>40.007276577057603</c:v>
                </c:pt>
                <c:pt idx="1536">
                  <c:v>32.852352424890881</c:v>
                </c:pt>
                <c:pt idx="1537">
                  <c:v>45.588979331277699</c:v>
                </c:pt>
                <c:pt idx="1538">
                  <c:v>29.946501210419761</c:v>
                </c:pt>
                <c:pt idx="1539">
                  <c:v>36.53293133870649</c:v>
                </c:pt>
                <c:pt idx="1540">
                  <c:v>45.40111968334417</c:v>
                </c:pt>
                <c:pt idx="1541">
                  <c:v>39.19105302995689</c:v>
                </c:pt>
                <c:pt idx="1542">
                  <c:v>37.963158137861107</c:v>
                </c:pt>
                <c:pt idx="1543">
                  <c:v>37.90130190354536</c:v>
                </c:pt>
                <c:pt idx="1544">
                  <c:v>38.532714090300978</c:v>
                </c:pt>
                <c:pt idx="1545">
                  <c:v>37.938680806681177</c:v>
                </c:pt>
                <c:pt idx="1546">
                  <c:v>39.269442424553738</c:v>
                </c:pt>
                <c:pt idx="1547">
                  <c:v>47.556251206788779</c:v>
                </c:pt>
                <c:pt idx="1548">
                  <c:v>36.50251737537905</c:v>
                </c:pt>
                <c:pt idx="1549">
                  <c:v>45.285729268942511</c:v>
                </c:pt>
                <c:pt idx="1550">
                  <c:v>39.375612522780543</c:v>
                </c:pt>
                <c:pt idx="1551">
                  <c:v>39.021826495968689</c:v>
                </c:pt>
                <c:pt idx="1552">
                  <c:v>37.144534211110823</c:v>
                </c:pt>
                <c:pt idx="1553">
                  <c:v>54.304769361245285</c:v>
                </c:pt>
                <c:pt idx="1554">
                  <c:v>48.036301354910407</c:v>
                </c:pt>
                <c:pt idx="1555">
                  <c:v>51.356525018206447</c:v>
                </c:pt>
                <c:pt idx="1556">
                  <c:v>52.988463457387958</c:v>
                </c:pt>
                <c:pt idx="1557">
                  <c:v>56.131107994457622</c:v>
                </c:pt>
                <c:pt idx="1558">
                  <c:v>39.254901514453181</c:v>
                </c:pt>
                <c:pt idx="1559">
                  <c:v>33.859861507209978</c:v>
                </c:pt>
                <c:pt idx="1560">
                  <c:v>24.579172886066747</c:v>
                </c:pt>
                <c:pt idx="1561">
                  <c:v>34.604587979279181</c:v>
                </c:pt>
                <c:pt idx="1562">
                  <c:v>20.843400454541349</c:v>
                </c:pt>
                <c:pt idx="1563">
                  <c:v>15.964110888838089</c:v>
                </c:pt>
                <c:pt idx="1564">
                  <c:v>21.323833311687402</c:v>
                </c:pt>
                <c:pt idx="1565">
                  <c:v>26.370300115530942</c:v>
                </c:pt>
                <c:pt idx="1566">
                  <c:v>36.215783271061966</c:v>
                </c:pt>
                <c:pt idx="1567">
                  <c:v>46.259516656936484</c:v>
                </c:pt>
                <c:pt idx="1568">
                  <c:v>53.063456599832513</c:v>
                </c:pt>
                <c:pt idx="1569">
                  <c:v>66.004885219233287</c:v>
                </c:pt>
                <c:pt idx="1570">
                  <c:v>40.506133562886781</c:v>
                </c:pt>
                <c:pt idx="1571">
                  <c:v>50.21434525125845</c:v>
                </c:pt>
                <c:pt idx="1572">
                  <c:v>48.430166288400933</c:v>
                </c:pt>
                <c:pt idx="1573">
                  <c:v>43.767296307037576</c:v>
                </c:pt>
                <c:pt idx="1574">
                  <c:v>56.428429702986136</c:v>
                </c:pt>
                <c:pt idx="1575">
                  <c:v>53.641550670542848</c:v>
                </c:pt>
                <c:pt idx="1576">
                  <c:v>49.149753717971819</c:v>
                </c:pt>
                <c:pt idx="1577">
                  <c:v>50.718570305377874</c:v>
                </c:pt>
                <c:pt idx="1578">
                  <c:v>52.838150162558897</c:v>
                </c:pt>
                <c:pt idx="1579">
                  <c:v>43.23066735231216</c:v>
                </c:pt>
                <c:pt idx="1580">
                  <c:v>39.305366322528066</c:v>
                </c:pt>
                <c:pt idx="1581">
                  <c:v>38.763049208529132</c:v>
                </c:pt>
                <c:pt idx="1582">
                  <c:v>36.771265370339712</c:v>
                </c:pt>
                <c:pt idx="1583">
                  <c:v>49.452775637886113</c:v>
                </c:pt>
                <c:pt idx="1584">
                  <c:v>55.948578854789531</c:v>
                </c:pt>
                <c:pt idx="1585">
                  <c:v>63.872589660567215</c:v>
                </c:pt>
                <c:pt idx="1586">
                  <c:v>60.743418490069345</c:v>
                </c:pt>
                <c:pt idx="1587">
                  <c:v>62.662485147203718</c:v>
                </c:pt>
                <c:pt idx="1588">
                  <c:v>56.790615649119673</c:v>
                </c:pt>
                <c:pt idx="1589">
                  <c:v>33.416963050256854</c:v>
                </c:pt>
                <c:pt idx="1590">
                  <c:v>32.65743907770279</c:v>
                </c:pt>
                <c:pt idx="1591">
                  <c:v>35.441035847503308</c:v>
                </c:pt>
                <c:pt idx="1592">
                  <c:v>36.088977555106617</c:v>
                </c:pt>
                <c:pt idx="1593">
                  <c:v>46.692533324147625</c:v>
                </c:pt>
                <c:pt idx="1594">
                  <c:v>38.869479661319851</c:v>
                </c:pt>
                <c:pt idx="1595">
                  <c:v>44.419593801817612</c:v>
                </c:pt>
                <c:pt idx="1596">
                  <c:v>45.103095641655912</c:v>
                </c:pt>
                <c:pt idx="1597">
                  <c:v>33.57743147679507</c:v>
                </c:pt>
                <c:pt idx="1598">
                  <c:v>20.722753116812743</c:v>
                </c:pt>
                <c:pt idx="1599">
                  <c:v>41.601636449060273</c:v>
                </c:pt>
                <c:pt idx="1600">
                  <c:v>44.655549284729858</c:v>
                </c:pt>
                <c:pt idx="1601">
                  <c:v>54.916213151550622</c:v>
                </c:pt>
                <c:pt idx="1602">
                  <c:v>47.769879785568236</c:v>
                </c:pt>
                <c:pt idx="1603">
                  <c:v>53.071719878343224</c:v>
                </c:pt>
                <c:pt idx="1604">
                  <c:v>45.508377716396531</c:v>
                </c:pt>
                <c:pt idx="1605">
                  <c:v>39.966877463955989</c:v>
                </c:pt>
                <c:pt idx="1606">
                  <c:v>32.540681637874535</c:v>
                </c:pt>
                <c:pt idx="1607">
                  <c:v>46.357604991668481</c:v>
                </c:pt>
                <c:pt idx="1608">
                  <c:v>41.872418121685619</c:v>
                </c:pt>
                <c:pt idx="1609">
                  <c:v>42.494050395037661</c:v>
                </c:pt>
                <c:pt idx="1610">
                  <c:v>34.073095681843476</c:v>
                </c:pt>
                <c:pt idx="1611">
                  <c:v>42.6194412816129</c:v>
                </c:pt>
                <c:pt idx="1612">
                  <c:v>39.478721717374995</c:v>
                </c:pt>
                <c:pt idx="1613">
                  <c:v>38.649525185084613</c:v>
                </c:pt>
                <c:pt idx="1614">
                  <c:v>19.566725413486573</c:v>
                </c:pt>
                <c:pt idx="1615">
                  <c:v>39.110804640442268</c:v>
                </c:pt>
                <c:pt idx="1616">
                  <c:v>41.80576542356679</c:v>
                </c:pt>
                <c:pt idx="1617">
                  <c:v>38.514478657636822</c:v>
                </c:pt>
                <c:pt idx="1618">
                  <c:v>27.621800801252551</c:v>
                </c:pt>
                <c:pt idx="1619">
                  <c:v>27.869192002223066</c:v>
                </c:pt>
                <c:pt idx="1620">
                  <c:v>32.873742027463592</c:v>
                </c:pt>
                <c:pt idx="1621">
                  <c:v>21.102643185085178</c:v>
                </c:pt>
                <c:pt idx="1622">
                  <c:v>36.79710299540222</c:v>
                </c:pt>
                <c:pt idx="1623">
                  <c:v>36.920758231184983</c:v>
                </c:pt>
                <c:pt idx="1624">
                  <c:v>48.568411405468602</c:v>
                </c:pt>
                <c:pt idx="1625">
                  <c:v>34.346975039311147</c:v>
                </c:pt>
                <c:pt idx="1626">
                  <c:v>40.794337268665814</c:v>
                </c:pt>
                <c:pt idx="1627">
                  <c:v>40.636450920196012</c:v>
                </c:pt>
                <c:pt idx="1628">
                  <c:v>42.198460906030292</c:v>
                </c:pt>
                <c:pt idx="1629">
                  <c:v>52.762895865926218</c:v>
                </c:pt>
                <c:pt idx="1630">
                  <c:v>51.563484675964752</c:v>
                </c:pt>
                <c:pt idx="1631">
                  <c:v>50.287998463859715</c:v>
                </c:pt>
                <c:pt idx="1632">
                  <c:v>27.602557173710551</c:v>
                </c:pt>
                <c:pt idx="1633">
                  <c:v>34.601249636290262</c:v>
                </c:pt>
                <c:pt idx="1634">
                  <c:v>33.621095874672037</c:v>
                </c:pt>
                <c:pt idx="1635">
                  <c:v>9.377233081516323</c:v>
                </c:pt>
                <c:pt idx="1636">
                  <c:v>21.684214428223658</c:v>
                </c:pt>
                <c:pt idx="1637">
                  <c:v>22.508696028506524</c:v>
                </c:pt>
                <c:pt idx="1638">
                  <c:v>25.396581115829399</c:v>
                </c:pt>
                <c:pt idx="1639">
                  <c:v>38.250459461218909</c:v>
                </c:pt>
                <c:pt idx="1640">
                  <c:v>52.48759250381292</c:v>
                </c:pt>
                <c:pt idx="1641">
                  <c:v>39.860100125685683</c:v>
                </c:pt>
                <c:pt idx="1642">
                  <c:v>25.776868822635389</c:v>
                </c:pt>
                <c:pt idx="1643">
                  <c:v>16.721971986371663</c:v>
                </c:pt>
                <c:pt idx="1644">
                  <c:v>12.597489248449801</c:v>
                </c:pt>
                <c:pt idx="1645">
                  <c:v>14.78316681199524</c:v>
                </c:pt>
                <c:pt idx="1646">
                  <c:v>20.232218756153387</c:v>
                </c:pt>
                <c:pt idx="1647">
                  <c:v>24.97777630115835</c:v>
                </c:pt>
                <c:pt idx="1648">
                  <c:v>25.690669367798314</c:v>
                </c:pt>
                <c:pt idx="1649">
                  <c:v>30.565687696269961</c:v>
                </c:pt>
                <c:pt idx="1650">
                  <c:v>25.286205788058936</c:v>
                </c:pt>
                <c:pt idx="1651">
                  <c:v>19.554438726993251</c:v>
                </c:pt>
                <c:pt idx="1652">
                  <c:v>18.349364714410999</c:v>
                </c:pt>
                <c:pt idx="1653">
                  <c:v>14.368648047008847</c:v>
                </c:pt>
                <c:pt idx="1654">
                  <c:v>19.518054337745571</c:v>
                </c:pt>
                <c:pt idx="1655">
                  <c:v>18.990247048000121</c:v>
                </c:pt>
                <c:pt idx="1656">
                  <c:v>18.405406936842773</c:v>
                </c:pt>
                <c:pt idx="1657">
                  <c:v>16.350676519095686</c:v>
                </c:pt>
                <c:pt idx="1658">
                  <c:v>8.1005958495325885</c:v>
                </c:pt>
                <c:pt idx="1659">
                  <c:v>11.507784205104322</c:v>
                </c:pt>
                <c:pt idx="1660">
                  <c:v>14.672663116116869</c:v>
                </c:pt>
                <c:pt idx="1661">
                  <c:v>12.254654302818857</c:v>
                </c:pt>
                <c:pt idx="1662">
                  <c:v>12.271713159633313</c:v>
                </c:pt>
                <c:pt idx="1663">
                  <c:v>9.767228713933406</c:v>
                </c:pt>
                <c:pt idx="1664">
                  <c:v>9.2744109511295854</c:v>
                </c:pt>
                <c:pt idx="1665">
                  <c:v>10.075159213407714</c:v>
                </c:pt>
                <c:pt idx="1666">
                  <c:v>7.6152822470248456</c:v>
                </c:pt>
                <c:pt idx="1667">
                  <c:v>8.5083015055700812</c:v>
                </c:pt>
                <c:pt idx="1668">
                  <c:v>6.1813658003827658</c:v>
                </c:pt>
                <c:pt idx="1669">
                  <c:v>5.0042537036430019</c:v>
                </c:pt>
                <c:pt idx="1670">
                  <c:v>5.1542942281450728</c:v>
                </c:pt>
                <c:pt idx="1671">
                  <c:v>6.7505600480796009</c:v>
                </c:pt>
                <c:pt idx="1672">
                  <c:v>5.7027911109810869</c:v>
                </c:pt>
                <c:pt idx="1673">
                  <c:v>5.4499047846668258</c:v>
                </c:pt>
                <c:pt idx="1674">
                  <c:v>6.1843152484650226</c:v>
                </c:pt>
                <c:pt idx="1675">
                  <c:v>4.9247412737526979</c:v>
                </c:pt>
                <c:pt idx="1676">
                  <c:v>5.3160346501362916</c:v>
                </c:pt>
                <c:pt idx="1677">
                  <c:v>4.5485706101950241</c:v>
                </c:pt>
                <c:pt idx="1678">
                  <c:v>4.1218774777025953</c:v>
                </c:pt>
                <c:pt idx="1679">
                  <c:v>3.7876127423701167</c:v>
                </c:pt>
                <c:pt idx="1680">
                  <c:v>3.3884777288185508</c:v>
                </c:pt>
                <c:pt idx="1681">
                  <c:v>3.551202611429638</c:v>
                </c:pt>
                <c:pt idx="1682">
                  <c:v>4.0043044808274031</c:v>
                </c:pt>
                <c:pt idx="1683">
                  <c:v>3.39477635996972</c:v>
                </c:pt>
                <c:pt idx="1684">
                  <c:v>3.5199343714293452</c:v>
                </c:pt>
                <c:pt idx="1685">
                  <c:v>3.2718104485433996</c:v>
                </c:pt>
                <c:pt idx="1686">
                  <c:v>3.4423674477807031</c:v>
                </c:pt>
                <c:pt idx="1687">
                  <c:v>3.2353702494948955</c:v>
                </c:pt>
                <c:pt idx="1688">
                  <c:v>3.0997715182745744</c:v>
                </c:pt>
                <c:pt idx="1689">
                  <c:v>2.9115850877843852</c:v>
                </c:pt>
                <c:pt idx="1690">
                  <c:v>2.9440392006015892</c:v>
                </c:pt>
                <c:pt idx="1691">
                  <c:v>2.6304304627361219</c:v>
                </c:pt>
                <c:pt idx="1692">
                  <c:v>2.4303777316675879</c:v>
                </c:pt>
                <c:pt idx="1693">
                  <c:v>2.5435894897725464</c:v>
                </c:pt>
                <c:pt idx="1694">
                  <c:v>2.2261602417527393</c:v>
                </c:pt>
                <c:pt idx="1695">
                  <c:v>2.4608803205052876</c:v>
                </c:pt>
                <c:pt idx="1696">
                  <c:v>2.1020554044552275</c:v>
                </c:pt>
                <c:pt idx="1697">
                  <c:v>2.0856387241533159</c:v>
                </c:pt>
                <c:pt idx="1698">
                  <c:v>2.1766169723979489</c:v>
                </c:pt>
                <c:pt idx="1699">
                  <c:v>1.9556346426107263</c:v>
                </c:pt>
                <c:pt idx="1700">
                  <c:v>2.0100458909651508</c:v>
                </c:pt>
                <c:pt idx="1701">
                  <c:v>2.2138522458035714</c:v>
                </c:pt>
                <c:pt idx="1702">
                  <c:v>2.0759574140559733</c:v>
                </c:pt>
                <c:pt idx="1703">
                  <c:v>2.2399173344336831</c:v>
                </c:pt>
                <c:pt idx="1704">
                  <c:v>2.2268519653747765</c:v>
                </c:pt>
                <c:pt idx="1705">
                  <c:v>2.04240970641697</c:v>
                </c:pt>
                <c:pt idx="1706">
                  <c:v>1.7990921652334513</c:v>
                </c:pt>
                <c:pt idx="1707">
                  <c:v>1.9486191182888413</c:v>
                </c:pt>
                <c:pt idx="1708">
                  <c:v>1.8194396385776801</c:v>
                </c:pt>
                <c:pt idx="1709">
                  <c:v>1.8812128803165518</c:v>
                </c:pt>
                <c:pt idx="1710">
                  <c:v>1.8232810506956576</c:v>
                </c:pt>
                <c:pt idx="1711">
                  <c:v>1.8109375390169324</c:v>
                </c:pt>
                <c:pt idx="1712">
                  <c:v>1.811977138135612</c:v>
                </c:pt>
                <c:pt idx="1713">
                  <c:v>1.9374359383162454</c:v>
                </c:pt>
                <c:pt idx="1714">
                  <c:v>1.70024473205036</c:v>
                </c:pt>
                <c:pt idx="1715">
                  <c:v>1.8111906374410625</c:v>
                </c:pt>
                <c:pt idx="1716">
                  <c:v>1.66495500427285</c:v>
                </c:pt>
                <c:pt idx="1717">
                  <c:v>1.5434002635009381</c:v>
                </c:pt>
                <c:pt idx="1718">
                  <c:v>1.7484746256433814</c:v>
                </c:pt>
                <c:pt idx="1719">
                  <c:v>1.509216212692055</c:v>
                </c:pt>
                <c:pt idx="1720">
                  <c:v>1.4724960608909377</c:v>
                </c:pt>
                <c:pt idx="1721">
                  <c:v>1.6591975354608546</c:v>
                </c:pt>
                <c:pt idx="1722">
                  <c:v>1.6318109137384518</c:v>
                </c:pt>
                <c:pt idx="1723">
                  <c:v>1.4198398834913473</c:v>
                </c:pt>
                <c:pt idx="1724">
                  <c:v>1.4378563300445624</c:v>
                </c:pt>
                <c:pt idx="1725">
                  <c:v>1.7294284568765694</c:v>
                </c:pt>
                <c:pt idx="1726">
                  <c:v>1.4107051238582802</c:v>
                </c:pt>
                <c:pt idx="1727">
                  <c:v>1.5890819039341531</c:v>
                </c:pt>
                <c:pt idx="1728">
                  <c:v>1.3345624741537998</c:v>
                </c:pt>
                <c:pt idx="1729">
                  <c:v>1.7652323312113527</c:v>
                </c:pt>
                <c:pt idx="1730">
                  <c:v>1.2585445128612038</c:v>
                </c:pt>
                <c:pt idx="1731">
                  <c:v>1.3552112953255868</c:v>
                </c:pt>
                <c:pt idx="1732">
                  <c:v>1.3515069597187845</c:v>
                </c:pt>
                <c:pt idx="1733">
                  <c:v>1.3877336224467074</c:v>
                </c:pt>
                <c:pt idx="1734">
                  <c:v>1.3169692338503514</c:v>
                </c:pt>
                <c:pt idx="1735">
                  <c:v>1.3946528456987517</c:v>
                </c:pt>
                <c:pt idx="1736">
                  <c:v>1.3590820588634367</c:v>
                </c:pt>
                <c:pt idx="1737">
                  <c:v>1.2625210045657975</c:v>
                </c:pt>
                <c:pt idx="1738">
                  <c:v>1.305795201900728</c:v>
                </c:pt>
                <c:pt idx="1739">
                  <c:v>1.3867572736716016</c:v>
                </c:pt>
                <c:pt idx="1740">
                  <c:v>1.2746194753805229</c:v>
                </c:pt>
                <c:pt idx="1741">
                  <c:v>0.92973743474534798</c:v>
                </c:pt>
                <c:pt idx="1742">
                  <c:v>1.0282525492076533</c:v>
                </c:pt>
                <c:pt idx="1743">
                  <c:v>1.0725815449923237</c:v>
                </c:pt>
                <c:pt idx="1744">
                  <c:v>1.0776116024582283</c:v>
                </c:pt>
                <c:pt idx="1745">
                  <c:v>1.0195590549616163</c:v>
                </c:pt>
                <c:pt idx="1746">
                  <c:v>1.0217005048578254</c:v>
                </c:pt>
                <c:pt idx="1747">
                  <c:v>0.50878481375535856</c:v>
                </c:pt>
                <c:pt idx="1748">
                  <c:v>0.94058906027261191</c:v>
                </c:pt>
                <c:pt idx="1749">
                  <c:v>1.081723844652871</c:v>
                </c:pt>
                <c:pt idx="1750">
                  <c:v>0.7349979144410379</c:v>
                </c:pt>
                <c:pt idx="1751">
                  <c:v>1.1315755359225688</c:v>
                </c:pt>
                <c:pt idx="1752">
                  <c:v>0.71681029555068498</c:v>
                </c:pt>
                <c:pt idx="1753">
                  <c:v>0.72780068036760737</c:v>
                </c:pt>
                <c:pt idx="1754">
                  <c:v>0.79536822471529822</c:v>
                </c:pt>
                <c:pt idx="1755">
                  <c:v>1.0190829674185276</c:v>
                </c:pt>
                <c:pt idx="1756">
                  <c:v>0.76769081941301387</c:v>
                </c:pt>
                <c:pt idx="1757">
                  <c:v>0.84249830728532205</c:v>
                </c:pt>
                <c:pt idx="1758">
                  <c:v>0.73880423475839452</c:v>
                </c:pt>
                <c:pt idx="1759">
                  <c:v>0.85458379875823498</c:v>
                </c:pt>
                <c:pt idx="1760">
                  <c:v>0.73433424794563384</c:v>
                </c:pt>
                <c:pt idx="1761">
                  <c:v>0.60634052829382501</c:v>
                </c:pt>
                <c:pt idx="1762">
                  <c:v>0.79585653884368668</c:v>
                </c:pt>
                <c:pt idx="1763">
                  <c:v>0.54681373318071769</c:v>
                </c:pt>
                <c:pt idx="1764">
                  <c:v>0.59224183639587924</c:v>
                </c:pt>
                <c:pt idx="1765">
                  <c:v>0.58322716174484812</c:v>
                </c:pt>
                <c:pt idx="1766">
                  <c:v>0.53271474975662425</c:v>
                </c:pt>
                <c:pt idx="1767">
                  <c:v>0.6489722120276098</c:v>
                </c:pt>
                <c:pt idx="1768">
                  <c:v>0.62980343379731574</c:v>
                </c:pt>
                <c:pt idx="1769">
                  <c:v>0.31004910406035036</c:v>
                </c:pt>
                <c:pt idx="1770">
                  <c:v>0.44830682804885003</c:v>
                </c:pt>
                <c:pt idx="1771">
                  <c:v>0.36344671307877441</c:v>
                </c:pt>
                <c:pt idx="1772">
                  <c:v>0.47363322857795209</c:v>
                </c:pt>
                <c:pt idx="1773">
                  <c:v>0.2715336307243299</c:v>
                </c:pt>
                <c:pt idx="1774">
                  <c:v>0.25196208185178648</c:v>
                </c:pt>
                <c:pt idx="1775">
                  <c:v>0.42541110541766125</c:v>
                </c:pt>
                <c:pt idx="1776">
                  <c:v>0.55121070167947206</c:v>
                </c:pt>
                <c:pt idx="1777">
                  <c:v>0.36601961383343484</c:v>
                </c:pt>
                <c:pt idx="1778">
                  <c:v>0.77451675194357694</c:v>
                </c:pt>
                <c:pt idx="1779">
                  <c:v>0.32199289381027452</c:v>
                </c:pt>
                <c:pt idx="1780">
                  <c:v>0.42346099779914104</c:v>
                </c:pt>
                <c:pt idx="1781">
                  <c:v>0.33383235476196482</c:v>
                </c:pt>
                <c:pt idx="1782">
                  <c:v>0.3434969655798592</c:v>
                </c:pt>
                <c:pt idx="1783">
                  <c:v>-0.22525636262145099</c:v>
                </c:pt>
                <c:pt idx="1784">
                  <c:v>0.17173300918789103</c:v>
                </c:pt>
                <c:pt idx="1785">
                  <c:v>0.10664818622565519</c:v>
                </c:pt>
                <c:pt idx="1786">
                  <c:v>0.39767702859400123</c:v>
                </c:pt>
                <c:pt idx="1787">
                  <c:v>0.23737179938327913</c:v>
                </c:pt>
                <c:pt idx="1788">
                  <c:v>0.19747303699371166</c:v>
                </c:pt>
                <c:pt idx="1789">
                  <c:v>0.45902096575051177</c:v>
                </c:pt>
                <c:pt idx="1790">
                  <c:v>0.54453416136387434</c:v>
                </c:pt>
                <c:pt idx="1791">
                  <c:v>0.16576510042629611</c:v>
                </c:pt>
                <c:pt idx="1792">
                  <c:v>0.3025917829214686</c:v>
                </c:pt>
                <c:pt idx="1793">
                  <c:v>0.28692375531409464</c:v>
                </c:pt>
                <c:pt idx="1794">
                  <c:v>0.16207981942149008</c:v>
                </c:pt>
                <c:pt idx="1795">
                  <c:v>0.48888608226778096</c:v>
                </c:pt>
                <c:pt idx="1796">
                  <c:v>0.15735258090798787</c:v>
                </c:pt>
                <c:pt idx="1797">
                  <c:v>0.4848595950828205</c:v>
                </c:pt>
                <c:pt idx="1798">
                  <c:v>0.35393706950417325</c:v>
                </c:pt>
                <c:pt idx="1799">
                  <c:v>-5.9172606264779049E-2</c:v>
                </c:pt>
                <c:pt idx="1800">
                  <c:v>3.6637958912288937E-2</c:v>
                </c:pt>
                <c:pt idx="1801">
                  <c:v>0.23183073001490362</c:v>
                </c:pt>
                <c:pt idx="1802">
                  <c:v>0.21548321462943054</c:v>
                </c:pt>
                <c:pt idx="1803">
                  <c:v>0.18954139436690998</c:v>
                </c:pt>
                <c:pt idx="1804">
                  <c:v>0.23404305053409402</c:v>
                </c:pt>
                <c:pt idx="1805">
                  <c:v>0.14651299219601288</c:v>
                </c:pt>
                <c:pt idx="1806">
                  <c:v>0.19938073151060109</c:v>
                </c:pt>
                <c:pt idx="1807">
                  <c:v>5.0643324450649896E-2</c:v>
                </c:pt>
                <c:pt idx="1808">
                  <c:v>-3.72776920295248E-2</c:v>
                </c:pt>
                <c:pt idx="1809">
                  <c:v>-0.12091319961358149</c:v>
                </c:pt>
                <c:pt idx="1810">
                  <c:v>-8.137748698391345E-2</c:v>
                </c:pt>
                <c:pt idx="1811">
                  <c:v>-5.7502060698166879E-2</c:v>
                </c:pt>
                <c:pt idx="1812">
                  <c:v>-0.1576304019290875</c:v>
                </c:pt>
                <c:pt idx="1813">
                  <c:v>-3.9988752710429232E-2</c:v>
                </c:pt>
                <c:pt idx="1814">
                  <c:v>-0.13652704718929431</c:v>
                </c:pt>
                <c:pt idx="1815">
                  <c:v>5.5798286536523634E-2</c:v>
                </c:pt>
                <c:pt idx="1816">
                  <c:v>-0.21178748596164532</c:v>
                </c:pt>
                <c:pt idx="1817">
                  <c:v>-0.28169572269687304</c:v>
                </c:pt>
                <c:pt idx="1818">
                  <c:v>-0.15075581578403163</c:v>
                </c:pt>
                <c:pt idx="1819">
                  <c:v>-0.12591480409935851</c:v>
                </c:pt>
                <c:pt idx="1820">
                  <c:v>-0.33246450567907537</c:v>
                </c:pt>
                <c:pt idx="1821">
                  <c:v>-0.13841888402827962</c:v>
                </c:pt>
                <c:pt idx="1822">
                  <c:v>-5.1715692532328106E-2</c:v>
                </c:pt>
                <c:pt idx="1823">
                  <c:v>-0.23410795809670759</c:v>
                </c:pt>
                <c:pt idx="1824">
                  <c:v>-0.17906674175498516</c:v>
                </c:pt>
                <c:pt idx="1825">
                  <c:v>-0.36901122034846967</c:v>
                </c:pt>
                <c:pt idx="1826">
                  <c:v>-0.22887193184828458</c:v>
                </c:pt>
                <c:pt idx="1827">
                  <c:v>-0.41963807120315444</c:v>
                </c:pt>
                <c:pt idx="1828">
                  <c:v>-0.28995166379162107</c:v>
                </c:pt>
                <c:pt idx="1829">
                  <c:v>-0.15632522210198285</c:v>
                </c:pt>
                <c:pt idx="1830">
                  <c:v>-0.24763050685980836</c:v>
                </c:pt>
                <c:pt idx="1831">
                  <c:v>-0.1072224096986929</c:v>
                </c:pt>
                <c:pt idx="1832">
                  <c:v>-0.37141555600554987</c:v>
                </c:pt>
                <c:pt idx="1833">
                  <c:v>-0.42208903646261398</c:v>
                </c:pt>
                <c:pt idx="1834">
                  <c:v>-0.40468403106099782</c:v>
                </c:pt>
                <c:pt idx="1835">
                  <c:v>-0.44941037510310977</c:v>
                </c:pt>
                <c:pt idx="1836">
                  <c:v>-0.33763156502930602</c:v>
                </c:pt>
                <c:pt idx="1837">
                  <c:v>-0.24969497410749497</c:v>
                </c:pt>
                <c:pt idx="1838">
                  <c:v>4.5768174341520584E-2</c:v>
                </c:pt>
                <c:pt idx="1839">
                  <c:v>-0.59908659096183925</c:v>
                </c:pt>
                <c:pt idx="1840">
                  <c:v>-0.31708813088968668</c:v>
                </c:pt>
                <c:pt idx="1841">
                  <c:v>5.2141295114882524E-5</c:v>
                </c:pt>
                <c:pt idx="1842">
                  <c:v>-3.9933378464174218E-2</c:v>
                </c:pt>
                <c:pt idx="1843">
                  <c:v>-0.19059200073190397</c:v>
                </c:pt>
                <c:pt idx="1844">
                  <c:v>-0.38246354235569324</c:v>
                </c:pt>
                <c:pt idx="1845">
                  <c:v>-7.5814269216967212E-2</c:v>
                </c:pt>
                <c:pt idx="1846">
                  <c:v>-0.13049868472558845</c:v>
                </c:pt>
                <c:pt idx="1847">
                  <c:v>0.10194606569876585</c:v>
                </c:pt>
                <c:pt idx="1848">
                  <c:v>-0.23224920489177681</c:v>
                </c:pt>
                <c:pt idx="1849">
                  <c:v>-0.32378410569615657</c:v>
                </c:pt>
                <c:pt idx="1850">
                  <c:v>-1.2504464503848567E-4</c:v>
                </c:pt>
                <c:pt idx="1851">
                  <c:v>-5.5760762893397597E-2</c:v>
                </c:pt>
                <c:pt idx="1852">
                  <c:v>-8.3883111999938365E-2</c:v>
                </c:pt>
                <c:pt idx="1853">
                  <c:v>-0.13910504138456847</c:v>
                </c:pt>
                <c:pt idx="1854">
                  <c:v>-0.15340246478754427</c:v>
                </c:pt>
                <c:pt idx="1855">
                  <c:v>6.2262852195971163E-2</c:v>
                </c:pt>
                <c:pt idx="1856">
                  <c:v>-3.0440312560142679E-2</c:v>
                </c:pt>
                <c:pt idx="1857">
                  <c:v>9.9435140714199122E-2</c:v>
                </c:pt>
                <c:pt idx="1858">
                  <c:v>0.24054936066003618</c:v>
                </c:pt>
                <c:pt idx="1859">
                  <c:v>0.15381031612294871</c:v>
                </c:pt>
                <c:pt idx="1860">
                  <c:v>0.49907582576531606</c:v>
                </c:pt>
                <c:pt idx="1861">
                  <c:v>0.20480698650693352</c:v>
                </c:pt>
                <c:pt idx="1862">
                  <c:v>0.42068750503173602</c:v>
                </c:pt>
                <c:pt idx="1863">
                  <c:v>0.2867710144777158</c:v>
                </c:pt>
                <c:pt idx="1864">
                  <c:v>0.2637083955619457</c:v>
                </c:pt>
                <c:pt idx="1865">
                  <c:v>-4.0908769848724269E-2</c:v>
                </c:pt>
                <c:pt idx="1866">
                  <c:v>-4.804143297820751E-2</c:v>
                </c:pt>
                <c:pt idx="1867">
                  <c:v>1.4981116118473192E-2</c:v>
                </c:pt>
                <c:pt idx="1868">
                  <c:v>0.12786439781129477</c:v>
                </c:pt>
                <c:pt idx="1869">
                  <c:v>0.25217565485495808</c:v>
                </c:pt>
                <c:pt idx="1870">
                  <c:v>-0.19071790961071589</c:v>
                </c:pt>
                <c:pt idx="1871">
                  <c:v>-0.16523532645427164</c:v>
                </c:pt>
                <c:pt idx="1872">
                  <c:v>-0.38035374039355752</c:v>
                </c:pt>
                <c:pt idx="1873">
                  <c:v>-0.30583062828712926</c:v>
                </c:pt>
                <c:pt idx="1874">
                  <c:v>-0.31250704444698574</c:v>
                </c:pt>
                <c:pt idx="1875">
                  <c:v>-0.47481106978648491</c:v>
                </c:pt>
                <c:pt idx="1876">
                  <c:v>-0.60152829338508962</c:v>
                </c:pt>
                <c:pt idx="1877">
                  <c:v>-0.74688788318577615</c:v>
                </c:pt>
                <c:pt idx="1878">
                  <c:v>-0.71801848416672698</c:v>
                </c:pt>
                <c:pt idx="1879">
                  <c:v>-0.77765410251211531</c:v>
                </c:pt>
                <c:pt idx="1880">
                  <c:v>-0.83425191478903038</c:v>
                </c:pt>
                <c:pt idx="1881">
                  <c:v>-0.4580614346596068</c:v>
                </c:pt>
                <c:pt idx="1882">
                  <c:v>-1.1694985920944978</c:v>
                </c:pt>
                <c:pt idx="1883">
                  <c:v>-1.1408286726533046</c:v>
                </c:pt>
                <c:pt idx="1884">
                  <c:v>-1.1237561979435817</c:v>
                </c:pt>
                <c:pt idx="1885">
                  <c:v>-1.276697216895295</c:v>
                </c:pt>
                <c:pt idx="1886">
                  <c:v>-1.2276378752891448</c:v>
                </c:pt>
                <c:pt idx="1887">
                  <c:v>-1.1758584389048865</c:v>
                </c:pt>
                <c:pt idx="1888">
                  <c:v>-1.4216106986900234</c:v>
                </c:pt>
                <c:pt idx="1889">
                  <c:v>-1.3354702522612616</c:v>
                </c:pt>
                <c:pt idx="1890">
                  <c:v>-1.3472865657511379</c:v>
                </c:pt>
                <c:pt idx="1891">
                  <c:v>-1.1849904643803422</c:v>
                </c:pt>
                <c:pt idx="1892">
                  <c:v>-1.3996866861512025</c:v>
                </c:pt>
                <c:pt idx="1893">
                  <c:v>-1.1304720899209864</c:v>
                </c:pt>
                <c:pt idx="1894">
                  <c:v>-1.1953908115314604</c:v>
                </c:pt>
                <c:pt idx="1895">
                  <c:v>-1.0848491386347581</c:v>
                </c:pt>
                <c:pt idx="1896">
                  <c:v>-1.1886606409087896</c:v>
                </c:pt>
                <c:pt idx="1897">
                  <c:v>-1.3160810120169453</c:v>
                </c:pt>
                <c:pt idx="1898">
                  <c:v>-1.2959683276672518</c:v>
                </c:pt>
                <c:pt idx="1899">
                  <c:v>-1.316019291426973</c:v>
                </c:pt>
                <c:pt idx="1900">
                  <c:v>-1.1270186964963402</c:v>
                </c:pt>
                <c:pt idx="1901">
                  <c:v>-1.1885816642640545</c:v>
                </c:pt>
                <c:pt idx="1902">
                  <c:v>-1.3871398888824604</c:v>
                </c:pt>
                <c:pt idx="1903">
                  <c:v>-1.2672673605335527</c:v>
                </c:pt>
                <c:pt idx="1904">
                  <c:v>-1.3009420716891595</c:v>
                </c:pt>
                <c:pt idx="1905">
                  <c:v>-1.3051330379288073</c:v>
                </c:pt>
                <c:pt idx="1906">
                  <c:v>-1.3474750812841885</c:v>
                </c:pt>
                <c:pt idx="1907">
                  <c:v>-1.4658782855503816</c:v>
                </c:pt>
                <c:pt idx="1908">
                  <c:v>-1.533183372541691</c:v>
                </c:pt>
                <c:pt idx="1909">
                  <c:v>-1.4642547296954023</c:v>
                </c:pt>
                <c:pt idx="1910">
                  <c:v>-1.3928244616023155</c:v>
                </c:pt>
                <c:pt idx="1911">
                  <c:v>-1.2181721833294912</c:v>
                </c:pt>
                <c:pt idx="1912">
                  <c:v>-1.5128499546005925</c:v>
                </c:pt>
                <c:pt idx="1913">
                  <c:v>-1.6149213068030965</c:v>
                </c:pt>
                <c:pt idx="1914">
                  <c:v>-1.4705960725678535</c:v>
                </c:pt>
                <c:pt idx="1915">
                  <c:v>-1.2734458739388055</c:v>
                </c:pt>
                <c:pt idx="1916">
                  <c:v>-1.4732300095515072</c:v>
                </c:pt>
                <c:pt idx="1917">
                  <c:v>-1.3724553433467568</c:v>
                </c:pt>
                <c:pt idx="1918">
                  <c:v>-1.4115084051360194</c:v>
                </c:pt>
                <c:pt idx="1919">
                  <c:v>-1.1207503758230652</c:v>
                </c:pt>
                <c:pt idx="1920">
                  <c:v>-1.5116135023232724</c:v>
                </c:pt>
                <c:pt idx="1921">
                  <c:v>-1.478600287634646</c:v>
                </c:pt>
                <c:pt idx="1922">
                  <c:v>-1.2349753764361759</c:v>
                </c:pt>
                <c:pt idx="1923">
                  <c:v>-1.5594675983154893</c:v>
                </c:pt>
                <c:pt idx="1924">
                  <c:v>-1.302828329245953</c:v>
                </c:pt>
                <c:pt idx="1925">
                  <c:v>-1.4432079049708779</c:v>
                </c:pt>
                <c:pt idx="1926">
                  <c:v>-1.5747516157121666</c:v>
                </c:pt>
                <c:pt idx="1927">
                  <c:v>-1.628227060219789</c:v>
                </c:pt>
                <c:pt idx="1928">
                  <c:v>-1.6756426454430873</c:v>
                </c:pt>
                <c:pt idx="1929">
                  <c:v>-1.5026913237640604</c:v>
                </c:pt>
                <c:pt idx="1930">
                  <c:v>-1.4288268902087342</c:v>
                </c:pt>
                <c:pt idx="1931">
                  <c:v>-1.8496748617032654</c:v>
                </c:pt>
                <c:pt idx="1932">
                  <c:v>-1.7099010006033089</c:v>
                </c:pt>
                <c:pt idx="1933">
                  <c:v>-2.0615146918011584</c:v>
                </c:pt>
                <c:pt idx="1934">
                  <c:v>-2.0667601145054837</c:v>
                </c:pt>
                <c:pt idx="1935">
                  <c:v>-2.1926328645577753</c:v>
                </c:pt>
                <c:pt idx="1936">
                  <c:v>-1.8466016453229539</c:v>
                </c:pt>
                <c:pt idx="1937">
                  <c:v>-1.8206201871337147</c:v>
                </c:pt>
                <c:pt idx="1938">
                  <c:v>-1.9266779654659505</c:v>
                </c:pt>
                <c:pt idx="1939">
                  <c:v>-2.0045902421649719</c:v>
                </c:pt>
                <c:pt idx="1940">
                  <c:v>-1.9192164360527064</c:v>
                </c:pt>
                <c:pt idx="1941">
                  <c:v>-2.0718459332336403</c:v>
                </c:pt>
                <c:pt idx="1942">
                  <c:v>-2.1067666447073474</c:v>
                </c:pt>
                <c:pt idx="1943">
                  <c:v>-1.9200491718659229</c:v>
                </c:pt>
                <c:pt idx="1944">
                  <c:v>-2.0537951340924732</c:v>
                </c:pt>
                <c:pt idx="1945">
                  <c:v>-2.2628724535130651</c:v>
                </c:pt>
                <c:pt idx="1946">
                  <c:v>-1.9784615296033037</c:v>
                </c:pt>
                <c:pt idx="1947">
                  <c:v>-2.1563963141433939</c:v>
                </c:pt>
                <c:pt idx="1948">
                  <c:v>-1.9440411420940329</c:v>
                </c:pt>
                <c:pt idx="1949">
                  <c:v>-1.9631399456328635</c:v>
                </c:pt>
                <c:pt idx="1950">
                  <c:v>-2.1763690242047495</c:v>
                </c:pt>
                <c:pt idx="1951">
                  <c:v>-2.1116407449621288</c:v>
                </c:pt>
                <c:pt idx="1952">
                  <c:v>-2.267336969759981</c:v>
                </c:pt>
                <c:pt idx="1953">
                  <c:v>-2.3933731414384596</c:v>
                </c:pt>
                <c:pt idx="1954">
                  <c:v>-2.257169513466839</c:v>
                </c:pt>
                <c:pt idx="1955">
                  <c:v>-1.8580799908769041</c:v>
                </c:pt>
                <c:pt idx="1956">
                  <c:v>-2.208877677707477</c:v>
                </c:pt>
                <c:pt idx="1957">
                  <c:v>-2.1184071770232515</c:v>
                </c:pt>
                <c:pt idx="1958">
                  <c:v>-2.1531177644477317</c:v>
                </c:pt>
                <c:pt idx="1959">
                  <c:v>-2.1485444679292254</c:v>
                </c:pt>
                <c:pt idx="1960">
                  <c:v>-1.9869622842839219</c:v>
                </c:pt>
                <c:pt idx="1961">
                  <c:v>-2.1363466802618136</c:v>
                </c:pt>
                <c:pt idx="1962">
                  <c:v>-2.1504467629439361</c:v>
                </c:pt>
                <c:pt idx="1963">
                  <c:v>-2.1816557097565248</c:v>
                </c:pt>
                <c:pt idx="1964">
                  <c:v>-2.3995533639996403</c:v>
                </c:pt>
                <c:pt idx="1965">
                  <c:v>-2.313679482106501</c:v>
                </c:pt>
                <c:pt idx="1966">
                  <c:v>-2.4003218770722201</c:v>
                </c:pt>
                <c:pt idx="1967">
                  <c:v>-2.4137316290466115</c:v>
                </c:pt>
                <c:pt idx="1968">
                  <c:v>-2.0541998823894403</c:v>
                </c:pt>
                <c:pt idx="1969">
                  <c:v>-2.0771693004500547</c:v>
                </c:pt>
                <c:pt idx="1970">
                  <c:v>-2.1576811031107423</c:v>
                </c:pt>
                <c:pt idx="1971">
                  <c:v>-2.4122950749085659</c:v>
                </c:pt>
                <c:pt idx="1972">
                  <c:v>-2.2366125495308475</c:v>
                </c:pt>
                <c:pt idx="1973">
                  <c:v>-2.1901638215567898</c:v>
                </c:pt>
                <c:pt idx="1974">
                  <c:v>-2.0566492924599666</c:v>
                </c:pt>
                <c:pt idx="1975">
                  <c:v>-2.2672307707616302</c:v>
                </c:pt>
                <c:pt idx="1976">
                  <c:v>-1.9234988110534479</c:v>
                </c:pt>
                <c:pt idx="1977">
                  <c:v>-2.3581483426303285</c:v>
                </c:pt>
                <c:pt idx="1978">
                  <c:v>-2.4533309172685369</c:v>
                </c:pt>
                <c:pt idx="1979">
                  <c:v>-1.9164316082671107</c:v>
                </c:pt>
                <c:pt idx="1980">
                  <c:v>-2.4370987829424706</c:v>
                </c:pt>
                <c:pt idx="1981">
                  <c:v>-2.2387837763148788</c:v>
                </c:pt>
                <c:pt idx="1982">
                  <c:v>-2.2159887924865673</c:v>
                </c:pt>
                <c:pt idx="1983">
                  <c:v>-2.21647327104042</c:v>
                </c:pt>
                <c:pt idx="1984">
                  <c:v>-2.0418677028739562</c:v>
                </c:pt>
                <c:pt idx="1985">
                  <c:v>-2.6356856190040912</c:v>
                </c:pt>
                <c:pt idx="1986">
                  <c:v>-2.2093063808081848</c:v>
                </c:pt>
                <c:pt idx="1987">
                  <c:v>-2.5716571635844954</c:v>
                </c:pt>
                <c:pt idx="1988">
                  <c:v>-2.1244283492386939</c:v>
                </c:pt>
                <c:pt idx="1989">
                  <c:v>-2.3207977307536432</c:v>
                </c:pt>
                <c:pt idx="1990">
                  <c:v>-2.4246086925073795</c:v>
                </c:pt>
                <c:pt idx="1991">
                  <c:v>-2.4779077892512769</c:v>
                </c:pt>
                <c:pt idx="1992">
                  <c:v>-2.3223544658901973</c:v>
                </c:pt>
                <c:pt idx="1993">
                  <c:v>-2.4555901269814884</c:v>
                </c:pt>
                <c:pt idx="1994">
                  <c:v>-2.6541579446041963</c:v>
                </c:pt>
                <c:pt idx="1995">
                  <c:v>-2.5146536865551905</c:v>
                </c:pt>
                <c:pt idx="1996">
                  <c:v>-2.5890785204224276</c:v>
                </c:pt>
                <c:pt idx="1997">
                  <c:v>-2.7116414069644712</c:v>
                </c:pt>
                <c:pt idx="1998">
                  <c:v>-2.5773190258373102</c:v>
                </c:pt>
                <c:pt idx="1999">
                  <c:v>-2.6567519506294213</c:v>
                </c:pt>
                <c:pt idx="2000">
                  <c:v>-2.5510074448102937</c:v>
                </c:pt>
                <c:pt idx="2001">
                  <c:v>-2.6707383933926243</c:v>
                </c:pt>
                <c:pt idx="2002">
                  <c:v>-2.4316014661763585</c:v>
                </c:pt>
                <c:pt idx="2003">
                  <c:v>-2.8738679972114101</c:v>
                </c:pt>
                <c:pt idx="2004">
                  <c:v>-2.8871855185009565</c:v>
                </c:pt>
                <c:pt idx="2005">
                  <c:v>-2.8632698132140089</c:v>
                </c:pt>
                <c:pt idx="2006">
                  <c:v>-2.4504617885939606</c:v>
                </c:pt>
                <c:pt idx="2007">
                  <c:v>-2.7659965543509468</c:v>
                </c:pt>
                <c:pt idx="2008">
                  <c:v>-2.7019339314406476</c:v>
                </c:pt>
                <c:pt idx="2009">
                  <c:v>-2.4882142263184415</c:v>
                </c:pt>
                <c:pt idx="2010">
                  <c:v>-2.4000326739451516</c:v>
                </c:pt>
                <c:pt idx="2011">
                  <c:v>-2.5516173637760708</c:v>
                </c:pt>
                <c:pt idx="2012">
                  <c:v>-2.6492197692994823</c:v>
                </c:pt>
                <c:pt idx="2013">
                  <c:v>-2.6094927046925953</c:v>
                </c:pt>
                <c:pt idx="2014">
                  <c:v>-2.4793384748615921</c:v>
                </c:pt>
                <c:pt idx="2015">
                  <c:v>-3.0224022891047753</c:v>
                </c:pt>
                <c:pt idx="2016">
                  <c:v>-2.7331373945367776</c:v>
                </c:pt>
                <c:pt idx="2017">
                  <c:v>-2.5452655503699129</c:v>
                </c:pt>
                <c:pt idx="2018">
                  <c:v>-2.6451910512627963</c:v>
                </c:pt>
                <c:pt idx="2019">
                  <c:v>-2.61645111661164</c:v>
                </c:pt>
                <c:pt idx="2020">
                  <c:v>-2.6395231983885159</c:v>
                </c:pt>
                <c:pt idx="2021">
                  <c:v>-2.5792069399996009</c:v>
                </c:pt>
                <c:pt idx="2022">
                  <c:v>-2.558318288912842</c:v>
                </c:pt>
                <c:pt idx="2023">
                  <c:v>-2.7961641463031484</c:v>
                </c:pt>
                <c:pt idx="2024">
                  <c:v>-2.6612121155754842</c:v>
                </c:pt>
                <c:pt idx="2025">
                  <c:v>-2.6034988665039061</c:v>
                </c:pt>
                <c:pt idx="2026">
                  <c:v>-2.733244945975799</c:v>
                </c:pt>
                <c:pt idx="2027">
                  <c:v>-2.5557690104669017</c:v>
                </c:pt>
                <c:pt idx="2028">
                  <c:v>-2.5576860288376579</c:v>
                </c:pt>
                <c:pt idx="2029">
                  <c:v>-2.6085591806268127</c:v>
                </c:pt>
                <c:pt idx="2030">
                  <c:v>-2.6250361689276192</c:v>
                </c:pt>
                <c:pt idx="2031">
                  <c:v>-2.6824205326912987</c:v>
                </c:pt>
                <c:pt idx="2032">
                  <c:v>-2.994356309197288</c:v>
                </c:pt>
                <c:pt idx="2033">
                  <c:v>-2.7425827059839314</c:v>
                </c:pt>
                <c:pt idx="2034">
                  <c:v>-3.0244788138685141</c:v>
                </c:pt>
                <c:pt idx="2035">
                  <c:v>-2.8942070362069083</c:v>
                </c:pt>
                <c:pt idx="2036">
                  <c:v>-2.9245828083559688</c:v>
                </c:pt>
                <c:pt idx="2037">
                  <c:v>-2.6064229595415433</c:v>
                </c:pt>
                <c:pt idx="2038">
                  <c:v>-3.1673981528766992</c:v>
                </c:pt>
                <c:pt idx="2039">
                  <c:v>-3.4203868679588911</c:v>
                </c:pt>
                <c:pt idx="2040">
                  <c:v>-3.1313230379075296</c:v>
                </c:pt>
                <c:pt idx="2041">
                  <c:v>-3.3045483512306628</c:v>
                </c:pt>
                <c:pt idx="2042">
                  <c:v>-3.1028536049320765</c:v>
                </c:pt>
                <c:pt idx="2043">
                  <c:v>-3.1652092359157669</c:v>
                </c:pt>
                <c:pt idx="2044">
                  <c:v>-3.1990750989908001</c:v>
                </c:pt>
                <c:pt idx="2045">
                  <c:v>-3.0359560806111352</c:v>
                </c:pt>
                <c:pt idx="2046">
                  <c:v>-3.0665286867763264</c:v>
                </c:pt>
                <c:pt idx="2047">
                  <c:v>-3.0703034664118611</c:v>
                </c:pt>
                <c:pt idx="2048">
                  <c:v>-3.2349607003235414</c:v>
                </c:pt>
                <c:pt idx="2049">
                  <c:v>-3.1972624532880856</c:v>
                </c:pt>
                <c:pt idx="2050">
                  <c:v>-3.0289231403305195</c:v>
                </c:pt>
                <c:pt idx="2051">
                  <c:v>-3.0478863937581924</c:v>
                </c:pt>
                <c:pt idx="2052">
                  <c:v>-3.1684462034751171</c:v>
                </c:pt>
                <c:pt idx="2053">
                  <c:v>-3.2626461300544696</c:v>
                </c:pt>
                <c:pt idx="2054">
                  <c:v>-2.9601714570939075</c:v>
                </c:pt>
                <c:pt idx="2055">
                  <c:v>-3.0689984245195534</c:v>
                </c:pt>
                <c:pt idx="2056">
                  <c:v>-2.9587604131759093</c:v>
                </c:pt>
                <c:pt idx="2057">
                  <c:v>-3.0038100301918558</c:v>
                </c:pt>
                <c:pt idx="2058">
                  <c:v>-2.871912786991393</c:v>
                </c:pt>
                <c:pt idx="2059">
                  <c:v>-3.2696541039636928</c:v>
                </c:pt>
                <c:pt idx="2060">
                  <c:v>-2.7843969582928674</c:v>
                </c:pt>
                <c:pt idx="2061">
                  <c:v>-3.3643367347786279</c:v>
                </c:pt>
                <c:pt idx="2062">
                  <c:v>-3.1080359453343975</c:v>
                </c:pt>
                <c:pt idx="2063">
                  <c:v>-2.8445001781908008</c:v>
                </c:pt>
                <c:pt idx="2064">
                  <c:v>-3.5592175510094082</c:v>
                </c:pt>
                <c:pt idx="2065">
                  <c:v>-3.4967641848079545</c:v>
                </c:pt>
                <c:pt idx="2066">
                  <c:v>-3.3177773103427954</c:v>
                </c:pt>
                <c:pt idx="2067">
                  <c:v>-3.4025302143480651</c:v>
                </c:pt>
                <c:pt idx="2068">
                  <c:v>-3.0873220398071721</c:v>
                </c:pt>
                <c:pt idx="2069">
                  <c:v>-3.1162050426063459</c:v>
                </c:pt>
                <c:pt idx="2070">
                  <c:v>-3.0442020681679782</c:v>
                </c:pt>
                <c:pt idx="2071">
                  <c:v>-2.940918461016806</c:v>
                </c:pt>
                <c:pt idx="2072">
                  <c:v>-2.8064130591770819</c:v>
                </c:pt>
                <c:pt idx="2073">
                  <c:v>-3.0831083256353642</c:v>
                </c:pt>
                <c:pt idx="2074">
                  <c:v>-3.0948189842811891</c:v>
                </c:pt>
                <c:pt idx="2075">
                  <c:v>-3.0891178012596221</c:v>
                </c:pt>
                <c:pt idx="2076">
                  <c:v>-3.1968760896889048</c:v>
                </c:pt>
                <c:pt idx="2077">
                  <c:v>-3.2847056328108692</c:v>
                </c:pt>
                <c:pt idx="2078">
                  <c:v>-3.1782263087169804</c:v>
                </c:pt>
                <c:pt idx="2079">
                  <c:v>-3.5970199240740186</c:v>
                </c:pt>
                <c:pt idx="2080">
                  <c:v>-3.2578859478005873</c:v>
                </c:pt>
                <c:pt idx="2081">
                  <c:v>-2.9759868772655684</c:v>
                </c:pt>
                <c:pt idx="2082">
                  <c:v>-3.1092175940225397</c:v>
                </c:pt>
                <c:pt idx="2083">
                  <c:v>-3.3000866659182782</c:v>
                </c:pt>
                <c:pt idx="2084">
                  <c:v>-3.2001887940601437</c:v>
                </c:pt>
                <c:pt idx="2085">
                  <c:v>-3.3202261921669196</c:v>
                </c:pt>
                <c:pt idx="2086">
                  <c:v>-3.2262626563955843</c:v>
                </c:pt>
                <c:pt idx="2087">
                  <c:v>-3.4186646256945785</c:v>
                </c:pt>
                <c:pt idx="2088">
                  <c:v>-3.3551751673413399</c:v>
                </c:pt>
                <c:pt idx="2089">
                  <c:v>-3.8978172122192012</c:v>
                </c:pt>
                <c:pt idx="2090">
                  <c:v>-3.2468832825549354</c:v>
                </c:pt>
                <c:pt idx="2091">
                  <c:v>-3.4326230334783547</c:v>
                </c:pt>
                <c:pt idx="2092">
                  <c:v>-3.3997474767219371</c:v>
                </c:pt>
                <c:pt idx="2093">
                  <c:v>-3.2467614358637542</c:v>
                </c:pt>
                <c:pt idx="2094">
                  <c:v>-3.2406269085929917</c:v>
                </c:pt>
                <c:pt idx="2095">
                  <c:v>-3.2123445078062307</c:v>
                </c:pt>
                <c:pt idx="2096">
                  <c:v>-3.5512098592619168</c:v>
                </c:pt>
                <c:pt idx="2097">
                  <c:v>-3.3911678985085958</c:v>
                </c:pt>
                <c:pt idx="2098">
                  <c:v>-3.9520895325022343</c:v>
                </c:pt>
                <c:pt idx="2099">
                  <c:v>-3.639189938756382</c:v>
                </c:pt>
                <c:pt idx="2100">
                  <c:v>-3.4611585278601531</c:v>
                </c:pt>
                <c:pt idx="2101">
                  <c:v>-3.4723417654682232</c:v>
                </c:pt>
                <c:pt idx="2102">
                  <c:v>-3.506277121307777</c:v>
                </c:pt>
                <c:pt idx="2103">
                  <c:v>-3.3450968085431132</c:v>
                </c:pt>
                <c:pt idx="2104">
                  <c:v>-3.2886276782786217</c:v>
                </c:pt>
                <c:pt idx="2105">
                  <c:v>-3.4960642640526229</c:v>
                </c:pt>
                <c:pt idx="2106">
                  <c:v>-3.5317733090716619</c:v>
                </c:pt>
                <c:pt idx="2107">
                  <c:v>-3.6453771073021279</c:v>
                </c:pt>
                <c:pt idx="2108">
                  <c:v>-3.7155731272863868</c:v>
                </c:pt>
                <c:pt idx="2109">
                  <c:v>-3.903466396224653</c:v>
                </c:pt>
                <c:pt idx="2110">
                  <c:v>-3.8817054551549157</c:v>
                </c:pt>
                <c:pt idx="2111">
                  <c:v>-3.6390528262179922</c:v>
                </c:pt>
                <c:pt idx="2112">
                  <c:v>-4.1695696141733629</c:v>
                </c:pt>
                <c:pt idx="2113">
                  <c:v>-4.1134720273274805</c:v>
                </c:pt>
                <c:pt idx="2114">
                  <c:v>-3.9603508036170743</c:v>
                </c:pt>
                <c:pt idx="2115">
                  <c:v>-4.1074590819151213</c:v>
                </c:pt>
                <c:pt idx="2116">
                  <c:v>-4.0886714037072114</c:v>
                </c:pt>
                <c:pt idx="2117">
                  <c:v>-4.075480222887129</c:v>
                </c:pt>
                <c:pt idx="2118">
                  <c:v>-3.9116762608559119</c:v>
                </c:pt>
                <c:pt idx="2119">
                  <c:v>-4.018471597595874</c:v>
                </c:pt>
                <c:pt idx="2120">
                  <c:v>-3.9221325943713747</c:v>
                </c:pt>
                <c:pt idx="2121">
                  <c:v>-4.1303684488264825</c:v>
                </c:pt>
                <c:pt idx="2122">
                  <c:v>-3.6224887200140721</c:v>
                </c:pt>
                <c:pt idx="2123">
                  <c:v>-3.9941226256684947</c:v>
                </c:pt>
                <c:pt idx="2124">
                  <c:v>-3.8602323025848095</c:v>
                </c:pt>
                <c:pt idx="2125">
                  <c:v>-3.785711170035122</c:v>
                </c:pt>
                <c:pt idx="2126">
                  <c:v>-3.7657525536346048</c:v>
                </c:pt>
                <c:pt idx="2127">
                  <c:v>-3.7161101271237174</c:v>
                </c:pt>
                <c:pt idx="2128">
                  <c:v>-3.7357793114098037</c:v>
                </c:pt>
                <c:pt idx="2129">
                  <c:v>-4.1787479334808753</c:v>
                </c:pt>
                <c:pt idx="2130">
                  <c:v>-4.0448348598276951</c:v>
                </c:pt>
                <c:pt idx="2131">
                  <c:v>-4.1617818400990769</c:v>
                </c:pt>
                <c:pt idx="2132">
                  <c:v>-4.0886331568362966</c:v>
                </c:pt>
                <c:pt idx="2133">
                  <c:v>-4.0617433585196316</c:v>
                </c:pt>
                <c:pt idx="2134">
                  <c:v>-4.1834671473892859</c:v>
                </c:pt>
                <c:pt idx="2135">
                  <c:v>-4.0334058968003017</c:v>
                </c:pt>
                <c:pt idx="2136">
                  <c:v>-3.7512896846470412</c:v>
                </c:pt>
                <c:pt idx="2137">
                  <c:v>-4.4455288034938478</c:v>
                </c:pt>
                <c:pt idx="2138">
                  <c:v>-3.9440981626301719</c:v>
                </c:pt>
                <c:pt idx="2139">
                  <c:v>-3.9758253096660923</c:v>
                </c:pt>
                <c:pt idx="2140">
                  <c:v>-3.9710002812423761</c:v>
                </c:pt>
                <c:pt idx="2141">
                  <c:v>-3.9363214355685905</c:v>
                </c:pt>
                <c:pt idx="2142">
                  <c:v>-4.2461245037880513</c:v>
                </c:pt>
                <c:pt idx="2143">
                  <c:v>-3.8405900453962749</c:v>
                </c:pt>
                <c:pt idx="2144">
                  <c:v>-4.4051258764931545</c:v>
                </c:pt>
                <c:pt idx="2145">
                  <c:v>-4.2217928851417064</c:v>
                </c:pt>
                <c:pt idx="2146">
                  <c:v>-4.3715345819933304</c:v>
                </c:pt>
                <c:pt idx="2147">
                  <c:v>-3.9451740468832597</c:v>
                </c:pt>
                <c:pt idx="2148">
                  <c:v>-3.9623195824405766</c:v>
                </c:pt>
                <c:pt idx="2149">
                  <c:v>-4.1715990926483704</c:v>
                </c:pt>
                <c:pt idx="2150">
                  <c:v>-3.8601616645766557</c:v>
                </c:pt>
                <c:pt idx="2151">
                  <c:v>-4.1329018495113612</c:v>
                </c:pt>
                <c:pt idx="2152">
                  <c:v>-4.1775507144138579</c:v>
                </c:pt>
                <c:pt idx="2153">
                  <c:v>-4.073940647872587</c:v>
                </c:pt>
                <c:pt idx="2154">
                  <c:v>-4.1100675879827353</c:v>
                </c:pt>
                <c:pt idx="2155">
                  <c:v>-4.268397372596322</c:v>
                </c:pt>
                <c:pt idx="2156">
                  <c:v>-4.0327335597792446</c:v>
                </c:pt>
                <c:pt idx="2157">
                  <c:v>-4.2114164300721679</c:v>
                </c:pt>
                <c:pt idx="2158">
                  <c:v>-4.4347743137712392</c:v>
                </c:pt>
                <c:pt idx="2159">
                  <c:v>-4.0276208119566892</c:v>
                </c:pt>
                <c:pt idx="2160">
                  <c:v>-4.3433501638861838</c:v>
                </c:pt>
                <c:pt idx="2161">
                  <c:v>-4.1702441497460718</c:v>
                </c:pt>
                <c:pt idx="2162">
                  <c:v>-4.3156678396716108</c:v>
                </c:pt>
                <c:pt idx="2163">
                  <c:v>-4.0268307514205182</c:v>
                </c:pt>
                <c:pt idx="2164">
                  <c:v>-4.0089501443469899</c:v>
                </c:pt>
                <c:pt idx="2165">
                  <c:v>-4.1296346696040764</c:v>
                </c:pt>
                <c:pt idx="2166">
                  <c:v>-4.1807140620609973</c:v>
                </c:pt>
                <c:pt idx="2167">
                  <c:v>-4.1467435235358341</c:v>
                </c:pt>
                <c:pt idx="2168">
                  <c:v>-4.0698634661529898</c:v>
                </c:pt>
                <c:pt idx="2169">
                  <c:v>-4.1113955003568181</c:v>
                </c:pt>
                <c:pt idx="2170">
                  <c:v>-4.1399569473349329</c:v>
                </c:pt>
                <c:pt idx="2171">
                  <c:v>-4.1760174642319958</c:v>
                </c:pt>
                <c:pt idx="2172">
                  <c:v>-4.2727966042287902</c:v>
                </c:pt>
                <c:pt idx="2173">
                  <c:v>-4.3227988171639531</c:v>
                </c:pt>
                <c:pt idx="2174">
                  <c:v>-4.5070934141572705</c:v>
                </c:pt>
                <c:pt idx="2175">
                  <c:v>-4.3490142819521571</c:v>
                </c:pt>
                <c:pt idx="2176">
                  <c:v>-4.0037569914340709</c:v>
                </c:pt>
                <c:pt idx="2177">
                  <c:v>-4.0565329985303711</c:v>
                </c:pt>
                <c:pt idx="2178">
                  <c:v>-4.5631435152014621</c:v>
                </c:pt>
                <c:pt idx="2179">
                  <c:v>-4.0735771089539519</c:v>
                </c:pt>
                <c:pt idx="2180">
                  <c:v>-4.3964254925464186</c:v>
                </c:pt>
                <c:pt idx="2181">
                  <c:v>-4.1860647490594483</c:v>
                </c:pt>
                <c:pt idx="2182">
                  <c:v>-4.0732726062088886</c:v>
                </c:pt>
                <c:pt idx="2183">
                  <c:v>-4.4276883248087762</c:v>
                </c:pt>
                <c:pt idx="2184">
                  <c:v>-4.413268048915886</c:v>
                </c:pt>
                <c:pt idx="2185">
                  <c:v>-4.1232417373778141</c:v>
                </c:pt>
                <c:pt idx="2186">
                  <c:v>-4.4623359880684221</c:v>
                </c:pt>
                <c:pt idx="2187">
                  <c:v>-4.4342401443506985</c:v>
                </c:pt>
                <c:pt idx="2188">
                  <c:v>-4.2330290847203411</c:v>
                </c:pt>
                <c:pt idx="2189">
                  <c:v>-4.0615414362411784</c:v>
                </c:pt>
                <c:pt idx="2190">
                  <c:v>-3.999004721999122</c:v>
                </c:pt>
                <c:pt idx="2191">
                  <c:v>-4.1991457145955424</c:v>
                </c:pt>
                <c:pt idx="2192">
                  <c:v>-4.5102417653503535</c:v>
                </c:pt>
                <c:pt idx="2193">
                  <c:v>-4.0249600030628274</c:v>
                </c:pt>
                <c:pt idx="2194">
                  <c:v>-4.1284462889665585</c:v>
                </c:pt>
                <c:pt idx="2195">
                  <c:v>-4.1582056986596116</c:v>
                </c:pt>
                <c:pt idx="2196">
                  <c:v>-4.4102657867343575</c:v>
                </c:pt>
                <c:pt idx="2197">
                  <c:v>-3.857049058949702</c:v>
                </c:pt>
                <c:pt idx="2198">
                  <c:v>-4.3776365950400908</c:v>
                </c:pt>
                <c:pt idx="2199">
                  <c:v>-4.1040293263018945</c:v>
                </c:pt>
                <c:pt idx="2200">
                  <c:v>-4.0367666877002772</c:v>
                </c:pt>
                <c:pt idx="2201">
                  <c:v>-3.8798861500948467</c:v>
                </c:pt>
                <c:pt idx="2202">
                  <c:v>-4.1774056507548618</c:v>
                </c:pt>
                <c:pt idx="2203">
                  <c:v>-3.9447833351252459</c:v>
                </c:pt>
                <c:pt idx="2204">
                  <c:v>-4.0875710836475232</c:v>
                </c:pt>
                <c:pt idx="2205">
                  <c:v>-3.8235175422000056</c:v>
                </c:pt>
                <c:pt idx="2206">
                  <c:v>-4.0668459221929742</c:v>
                </c:pt>
                <c:pt idx="2207">
                  <c:v>-3.8776577133479817</c:v>
                </c:pt>
                <c:pt idx="2208">
                  <c:v>-3.9069030370261215</c:v>
                </c:pt>
                <c:pt idx="2209">
                  <c:v>-3.894657203091656</c:v>
                </c:pt>
                <c:pt idx="2210">
                  <c:v>-4.0292063310738202</c:v>
                </c:pt>
                <c:pt idx="2211">
                  <c:v>-4.0387761969079117</c:v>
                </c:pt>
                <c:pt idx="2212">
                  <c:v>-4.0791329442301905</c:v>
                </c:pt>
                <c:pt idx="2213">
                  <c:v>-4.2027126786605917</c:v>
                </c:pt>
                <c:pt idx="2214">
                  <c:v>-4.1958244497570796</c:v>
                </c:pt>
                <c:pt idx="2215">
                  <c:v>-4.5368658008388074</c:v>
                </c:pt>
                <c:pt idx="2216">
                  <c:v>-4.4539465233780495</c:v>
                </c:pt>
                <c:pt idx="2217">
                  <c:v>-4.2155856500307953</c:v>
                </c:pt>
                <c:pt idx="2218">
                  <c:v>-4.4149762077834387</c:v>
                </c:pt>
                <c:pt idx="2219">
                  <c:v>-4.2057998109977568</c:v>
                </c:pt>
                <c:pt idx="2220">
                  <c:v>-4.5558506392149756</c:v>
                </c:pt>
                <c:pt idx="2221">
                  <c:v>-4.2252264499494263</c:v>
                </c:pt>
                <c:pt idx="2222">
                  <c:v>-4.2552201105945819</c:v>
                </c:pt>
                <c:pt idx="2223">
                  <c:v>-4.2850629803065532</c:v>
                </c:pt>
                <c:pt idx="2224">
                  <c:v>-4.0455989173023843</c:v>
                </c:pt>
                <c:pt idx="2225">
                  <c:v>-4.0877490864122956</c:v>
                </c:pt>
                <c:pt idx="2226">
                  <c:v>-4.1757411365404673</c:v>
                </c:pt>
                <c:pt idx="2227">
                  <c:v>-4.1086630126249135</c:v>
                </c:pt>
                <c:pt idx="2228">
                  <c:v>-4.3325758961205496</c:v>
                </c:pt>
                <c:pt idx="2229">
                  <c:v>-4.3294556053263156</c:v>
                </c:pt>
                <c:pt idx="2230">
                  <c:v>-4.3262745377829814</c:v>
                </c:pt>
                <c:pt idx="2231">
                  <c:v>-4.293656484795827</c:v>
                </c:pt>
                <c:pt idx="2232">
                  <c:v>-3.8657313364450774</c:v>
                </c:pt>
                <c:pt idx="2233">
                  <c:v>-3.9219410656525122</c:v>
                </c:pt>
                <c:pt idx="2234">
                  <c:v>-4.1648916815392845</c:v>
                </c:pt>
                <c:pt idx="2235">
                  <c:v>-3.8108720709196575</c:v>
                </c:pt>
                <c:pt idx="2236">
                  <c:v>-4.081580142435226</c:v>
                </c:pt>
                <c:pt idx="2237">
                  <c:v>-4.1097783359185236</c:v>
                </c:pt>
                <c:pt idx="2238">
                  <c:v>-3.7315889377805833</c:v>
                </c:pt>
                <c:pt idx="2239">
                  <c:v>-4.2048521943218065</c:v>
                </c:pt>
                <c:pt idx="2240">
                  <c:v>-4.1303746836659716</c:v>
                </c:pt>
                <c:pt idx="2241">
                  <c:v>-4.0840866394641129</c:v>
                </c:pt>
                <c:pt idx="2242">
                  <c:v>-4.3373872172019157</c:v>
                </c:pt>
                <c:pt idx="2243">
                  <c:v>-4.1379083574716979</c:v>
                </c:pt>
                <c:pt idx="2244">
                  <c:v>-4.3693502929288641</c:v>
                </c:pt>
                <c:pt idx="2245">
                  <c:v>-4.1054762538105249</c:v>
                </c:pt>
                <c:pt idx="2246">
                  <c:v>-4.0491099268764374</c:v>
                </c:pt>
                <c:pt idx="2247">
                  <c:v>-3.9018719950846492</c:v>
                </c:pt>
                <c:pt idx="2248">
                  <c:v>-4.0040671720510401</c:v>
                </c:pt>
                <c:pt idx="2249">
                  <c:v>-3.7585376188742137</c:v>
                </c:pt>
                <c:pt idx="2250">
                  <c:v>-3.7282309671159641</c:v>
                </c:pt>
                <c:pt idx="2251">
                  <c:v>-4.0405933884580136</c:v>
                </c:pt>
                <c:pt idx="2252">
                  <c:v>-4.0089665337043723</c:v>
                </c:pt>
                <c:pt idx="2253">
                  <c:v>-3.6010027633997632</c:v>
                </c:pt>
                <c:pt idx="2254">
                  <c:v>-3.9516020045587297</c:v>
                </c:pt>
                <c:pt idx="2255">
                  <c:v>-3.9435712107368071</c:v>
                </c:pt>
                <c:pt idx="2256">
                  <c:v>-3.8587771225279122</c:v>
                </c:pt>
                <c:pt idx="2257">
                  <c:v>-3.9203832007867812</c:v>
                </c:pt>
                <c:pt idx="2258">
                  <c:v>-3.9443483062848284</c:v>
                </c:pt>
                <c:pt idx="2259">
                  <c:v>-3.7753131768270221</c:v>
                </c:pt>
                <c:pt idx="2260">
                  <c:v>-3.7947765246400866</c:v>
                </c:pt>
                <c:pt idx="2261">
                  <c:v>-3.6635929066797468</c:v>
                </c:pt>
                <c:pt idx="2262">
                  <c:v>-3.8962634108161698</c:v>
                </c:pt>
                <c:pt idx="2263">
                  <c:v>-4.0004504651310002</c:v>
                </c:pt>
                <c:pt idx="2264">
                  <c:v>-3.8651304442042678</c:v>
                </c:pt>
                <c:pt idx="2265">
                  <c:v>-3.9224589922342679</c:v>
                </c:pt>
                <c:pt idx="2266">
                  <c:v>-4.2923053421264123</c:v>
                </c:pt>
                <c:pt idx="2267">
                  <c:v>-3.8055345475130009</c:v>
                </c:pt>
                <c:pt idx="2268">
                  <c:v>-3.7331348934619646</c:v>
                </c:pt>
                <c:pt idx="2269">
                  <c:v>-3.955360220853299</c:v>
                </c:pt>
                <c:pt idx="2270">
                  <c:v>-4.0573024957431425</c:v>
                </c:pt>
                <c:pt idx="2271">
                  <c:v>-3.9223079078740897</c:v>
                </c:pt>
                <c:pt idx="2272">
                  <c:v>-3.7109003945503538</c:v>
                </c:pt>
                <c:pt idx="2273">
                  <c:v>-3.8173794635269376</c:v>
                </c:pt>
                <c:pt idx="2274">
                  <c:v>-3.8469365760804841</c:v>
                </c:pt>
                <c:pt idx="2275">
                  <c:v>-4.0323357083445144</c:v>
                </c:pt>
                <c:pt idx="2276">
                  <c:v>-4.0262318342079162</c:v>
                </c:pt>
                <c:pt idx="2277">
                  <c:v>-4.0986806178206825</c:v>
                </c:pt>
                <c:pt idx="2278">
                  <c:v>-3.7579334355936744</c:v>
                </c:pt>
                <c:pt idx="2279">
                  <c:v>-3.9540403842575511</c:v>
                </c:pt>
                <c:pt idx="2280">
                  <c:v>-4.1572848765828452</c:v>
                </c:pt>
                <c:pt idx="2281">
                  <c:v>-3.8505824610134187</c:v>
                </c:pt>
                <c:pt idx="2282">
                  <c:v>-3.7515958885401712</c:v>
                </c:pt>
                <c:pt idx="2283">
                  <c:v>-4.197592311938414</c:v>
                </c:pt>
                <c:pt idx="2284">
                  <c:v>-3.8348087846837853</c:v>
                </c:pt>
                <c:pt idx="2285">
                  <c:v>-4.0931898599562366</c:v>
                </c:pt>
                <c:pt idx="2286">
                  <c:v>-4.0447221705830927</c:v>
                </c:pt>
                <c:pt idx="2287">
                  <c:v>-4.0606909641770494</c:v>
                </c:pt>
                <c:pt idx="2288">
                  <c:v>-3.991674169020043</c:v>
                </c:pt>
                <c:pt idx="2289">
                  <c:v>-4.1800527244384655</c:v>
                </c:pt>
                <c:pt idx="2290">
                  <c:v>-3.9146354736336875</c:v>
                </c:pt>
                <c:pt idx="2291">
                  <c:v>-3.832738725120155</c:v>
                </c:pt>
                <c:pt idx="2292">
                  <c:v>-3.8918557354517436</c:v>
                </c:pt>
                <c:pt idx="2293">
                  <c:v>-4.1746128770551838</c:v>
                </c:pt>
                <c:pt idx="2294">
                  <c:v>-3.9070584058823687</c:v>
                </c:pt>
                <c:pt idx="2295">
                  <c:v>-3.9297304911319886</c:v>
                </c:pt>
                <c:pt idx="2296">
                  <c:v>-3.8846499389473266</c:v>
                </c:pt>
                <c:pt idx="2297">
                  <c:v>-3.9276493213372898</c:v>
                </c:pt>
                <c:pt idx="2298">
                  <c:v>-3.893850686988487</c:v>
                </c:pt>
                <c:pt idx="2299">
                  <c:v>-3.9483507182273003</c:v>
                </c:pt>
                <c:pt idx="2300">
                  <c:v>-4.0508683346816454</c:v>
                </c:pt>
                <c:pt idx="2301">
                  <c:v>-3.945760207637794</c:v>
                </c:pt>
                <c:pt idx="2302">
                  <c:v>-4.128535893048757</c:v>
                </c:pt>
                <c:pt idx="2303">
                  <c:v>-3.7872341862879466</c:v>
                </c:pt>
                <c:pt idx="2304">
                  <c:v>-3.8790676402093105</c:v>
                </c:pt>
                <c:pt idx="2305">
                  <c:v>-4.071915093846612</c:v>
                </c:pt>
                <c:pt idx="2306">
                  <c:v>-4.0273180829781818</c:v>
                </c:pt>
                <c:pt idx="2307">
                  <c:v>-4.0361173531453964</c:v>
                </c:pt>
                <c:pt idx="2308">
                  <c:v>-3.9809736294733833</c:v>
                </c:pt>
                <c:pt idx="2309">
                  <c:v>-3.9021180431548341</c:v>
                </c:pt>
                <c:pt idx="2310">
                  <c:v>-4.3210115159683538</c:v>
                </c:pt>
                <c:pt idx="2311">
                  <c:v>-3.9543762343257738</c:v>
                </c:pt>
                <c:pt idx="2312">
                  <c:v>-3.9135074076749543</c:v>
                </c:pt>
                <c:pt idx="2313">
                  <c:v>-4.1806011827537848</c:v>
                </c:pt>
                <c:pt idx="2314">
                  <c:v>-4.1317494286890799</c:v>
                </c:pt>
                <c:pt idx="2315">
                  <c:v>-3.9476234385028341</c:v>
                </c:pt>
                <c:pt idx="2316">
                  <c:v>-4.1127898295400644</c:v>
                </c:pt>
                <c:pt idx="2317">
                  <c:v>-4.2458134388922542</c:v>
                </c:pt>
                <c:pt idx="2318">
                  <c:v>-4.0520784173958768</c:v>
                </c:pt>
                <c:pt idx="2319">
                  <c:v>-3.8795270760266787</c:v>
                </c:pt>
                <c:pt idx="2320">
                  <c:v>-4.1709266492456099</c:v>
                </c:pt>
                <c:pt idx="2321">
                  <c:v>-4.286805651609793</c:v>
                </c:pt>
                <c:pt idx="2322">
                  <c:v>-3.9533888540621565</c:v>
                </c:pt>
                <c:pt idx="2323">
                  <c:v>-4.3314709548510688</c:v>
                </c:pt>
                <c:pt idx="2324">
                  <c:v>-3.930882658585011</c:v>
                </c:pt>
                <c:pt idx="2325">
                  <c:v>-4.1903583245388898</c:v>
                </c:pt>
                <c:pt idx="2326">
                  <c:v>-4.1129443458723935</c:v>
                </c:pt>
                <c:pt idx="2327">
                  <c:v>-4.0938549749651054</c:v>
                </c:pt>
                <c:pt idx="2328">
                  <c:v>-4.2714737517034251</c:v>
                </c:pt>
                <c:pt idx="2329">
                  <c:v>-4.2510810716156477</c:v>
                </c:pt>
                <c:pt idx="2330">
                  <c:v>-4.2873451678857588</c:v>
                </c:pt>
                <c:pt idx="2331">
                  <c:v>-4.3002097774241799</c:v>
                </c:pt>
                <c:pt idx="2332">
                  <c:v>-3.8013901041667797</c:v>
                </c:pt>
                <c:pt idx="2333">
                  <c:v>-4.2427686965512912</c:v>
                </c:pt>
                <c:pt idx="2334">
                  <c:v>-4.2430360707852444</c:v>
                </c:pt>
                <c:pt idx="2335">
                  <c:v>-4.2827951945877407</c:v>
                </c:pt>
                <c:pt idx="2336">
                  <c:v>-3.9725709650571206</c:v>
                </c:pt>
                <c:pt idx="2337">
                  <c:v>-3.9919958174350345</c:v>
                </c:pt>
                <c:pt idx="2338">
                  <c:v>-4.3075431926209662</c:v>
                </c:pt>
                <c:pt idx="2339">
                  <c:v>-4.2603308136055951</c:v>
                </c:pt>
                <c:pt idx="2340">
                  <c:v>-4.4476898338323245</c:v>
                </c:pt>
                <c:pt idx="2341">
                  <c:v>-4.1654686196985757</c:v>
                </c:pt>
                <c:pt idx="2342">
                  <c:v>-4.2870893732138704</c:v>
                </c:pt>
                <c:pt idx="2343">
                  <c:v>-4.1985645000854444</c:v>
                </c:pt>
                <c:pt idx="2344">
                  <c:v>-3.9418885537290116</c:v>
                </c:pt>
                <c:pt idx="2345">
                  <c:v>-3.8300824548863632</c:v>
                </c:pt>
                <c:pt idx="2346">
                  <c:v>-4.0004488549336026</c:v>
                </c:pt>
                <c:pt idx="2347">
                  <c:v>-4.4754783325628322</c:v>
                </c:pt>
                <c:pt idx="2348">
                  <c:v>-4.0127194357842955</c:v>
                </c:pt>
                <c:pt idx="2349">
                  <c:v>-4.0805708670890839</c:v>
                </c:pt>
                <c:pt idx="2350">
                  <c:v>-4.3022435283652349</c:v>
                </c:pt>
                <c:pt idx="2351">
                  <c:v>-4.0788716638668454</c:v>
                </c:pt>
                <c:pt idx="2352">
                  <c:v>-4.2474999383718126</c:v>
                </c:pt>
                <c:pt idx="2353">
                  <c:v>-4.0984099349010261</c:v>
                </c:pt>
                <c:pt idx="2354">
                  <c:v>-4.1105586432904184</c:v>
                </c:pt>
                <c:pt idx="2355">
                  <c:v>-4.1111984748179786</c:v>
                </c:pt>
                <c:pt idx="2356">
                  <c:v>-3.9871040037495531</c:v>
                </c:pt>
                <c:pt idx="2357">
                  <c:v>-4.2037711798046384</c:v>
                </c:pt>
                <c:pt idx="2358">
                  <c:v>-4.2334878437269907</c:v>
                </c:pt>
                <c:pt idx="2359">
                  <c:v>-4.3711910870933401</c:v>
                </c:pt>
                <c:pt idx="2360">
                  <c:v>-4.0398882933275537</c:v>
                </c:pt>
                <c:pt idx="2361">
                  <c:v>-4.4089353263793152</c:v>
                </c:pt>
                <c:pt idx="2362">
                  <c:v>-4.0722155136778904</c:v>
                </c:pt>
                <c:pt idx="2363">
                  <c:v>-3.9283310029233576</c:v>
                </c:pt>
                <c:pt idx="2364">
                  <c:v>-4.1180672095062931</c:v>
                </c:pt>
                <c:pt idx="2365">
                  <c:v>-4.2361378005900452</c:v>
                </c:pt>
                <c:pt idx="2366">
                  <c:v>-4.0794544733307125</c:v>
                </c:pt>
                <c:pt idx="2367">
                  <c:v>-4.5407684893752132</c:v>
                </c:pt>
                <c:pt idx="2368">
                  <c:v>-3.5174545998272411</c:v>
                </c:pt>
                <c:pt idx="2369">
                  <c:v>-3.9874685745024285</c:v>
                </c:pt>
                <c:pt idx="2370">
                  <c:v>-4.3087148232454631</c:v>
                </c:pt>
                <c:pt idx="2371">
                  <c:v>-4.0990665565142859</c:v>
                </c:pt>
                <c:pt idx="2372">
                  <c:v>-4.033774042068039</c:v>
                </c:pt>
                <c:pt idx="2373">
                  <c:v>-4.3925017852085579</c:v>
                </c:pt>
                <c:pt idx="2374">
                  <c:v>-3.9605946359676736</c:v>
                </c:pt>
                <c:pt idx="2375">
                  <c:v>-4.2864302422854106</c:v>
                </c:pt>
                <c:pt idx="2376">
                  <c:v>-3.9560575824750588</c:v>
                </c:pt>
                <c:pt idx="2377">
                  <c:v>-4.3400161499347778</c:v>
                </c:pt>
                <c:pt idx="2378">
                  <c:v>-4.8064403881188822</c:v>
                </c:pt>
                <c:pt idx="2379">
                  <c:v>-4.1198561627098451</c:v>
                </c:pt>
                <c:pt idx="2380">
                  <c:v>-4.3619077433310505</c:v>
                </c:pt>
                <c:pt idx="2381">
                  <c:v>-4.3417168712204912</c:v>
                </c:pt>
                <c:pt idx="2382">
                  <c:v>-4.0325550265727594</c:v>
                </c:pt>
                <c:pt idx="2383">
                  <c:v>-4.1392098443121528</c:v>
                </c:pt>
                <c:pt idx="2384">
                  <c:v>-3.8444262581039945</c:v>
                </c:pt>
                <c:pt idx="2385">
                  <c:v>-4.0262054143301862</c:v>
                </c:pt>
                <c:pt idx="2386">
                  <c:v>-4.0679042993009951</c:v>
                </c:pt>
                <c:pt idx="2387">
                  <c:v>-4.2272832973528462</c:v>
                </c:pt>
                <c:pt idx="2388">
                  <c:v>-4.5728774301235564</c:v>
                </c:pt>
                <c:pt idx="2389">
                  <c:v>-4.6072861921649944</c:v>
                </c:pt>
                <c:pt idx="2390">
                  <c:v>-4.3877513009153768</c:v>
                </c:pt>
                <c:pt idx="2391">
                  <c:v>-4.6197851589467431</c:v>
                </c:pt>
                <c:pt idx="2392">
                  <c:v>-4.6282827043664376</c:v>
                </c:pt>
                <c:pt idx="2393">
                  <c:v>-4.4613307313459361</c:v>
                </c:pt>
                <c:pt idx="2394">
                  <c:v>-4.6862798103866732</c:v>
                </c:pt>
                <c:pt idx="2395">
                  <c:v>-4.529547055329175</c:v>
                </c:pt>
                <c:pt idx="2396">
                  <c:v>-4.8035462262688178</c:v>
                </c:pt>
                <c:pt idx="2397">
                  <c:v>-4.5431568021409907</c:v>
                </c:pt>
                <c:pt idx="2398">
                  <c:v>-4.5017245599087596</c:v>
                </c:pt>
                <c:pt idx="2399">
                  <c:v>-4.6397729019141298</c:v>
                </c:pt>
                <c:pt idx="2400">
                  <c:v>-4.3303447467698319</c:v>
                </c:pt>
                <c:pt idx="2401">
                  <c:v>-4.6582708995066113</c:v>
                </c:pt>
                <c:pt idx="2402">
                  <c:v>-4.3854583861519414</c:v>
                </c:pt>
                <c:pt idx="2403">
                  <c:v>-4.3720807714320964</c:v>
                </c:pt>
                <c:pt idx="2404">
                  <c:v>-4.3985488310305687</c:v>
                </c:pt>
                <c:pt idx="2405">
                  <c:v>-4.6175882145575331</c:v>
                </c:pt>
                <c:pt idx="2406">
                  <c:v>-4.3599942436066019</c:v>
                </c:pt>
                <c:pt idx="2407">
                  <c:v>-4.318768219995528</c:v>
                </c:pt>
                <c:pt idx="2408">
                  <c:v>-4.716246952572889</c:v>
                </c:pt>
                <c:pt idx="2409">
                  <c:v>-4.4493702312268235</c:v>
                </c:pt>
                <c:pt idx="2410">
                  <c:v>-4.6322136693496496</c:v>
                </c:pt>
                <c:pt idx="2411">
                  <c:v>-4.4226983727653213</c:v>
                </c:pt>
                <c:pt idx="2412">
                  <c:v>-4.6544905499800837</c:v>
                </c:pt>
                <c:pt idx="2413">
                  <c:v>-4.6249998739152032</c:v>
                </c:pt>
                <c:pt idx="2414">
                  <c:v>-4.8379103567789628</c:v>
                </c:pt>
                <c:pt idx="2415">
                  <c:v>-4.6357254336261811</c:v>
                </c:pt>
                <c:pt idx="2416">
                  <c:v>-4.4125201185499785</c:v>
                </c:pt>
                <c:pt idx="2417">
                  <c:v>-4.6088220044474992</c:v>
                </c:pt>
                <c:pt idx="2418">
                  <c:v>-4.3954879572930761</c:v>
                </c:pt>
                <c:pt idx="2419">
                  <c:v>-4.3096769230845489</c:v>
                </c:pt>
                <c:pt idx="2420">
                  <c:v>-4.3584624286568285</c:v>
                </c:pt>
                <c:pt idx="2421">
                  <c:v>-4.5671257351630246</c:v>
                </c:pt>
                <c:pt idx="2422">
                  <c:v>-4.3007725412175457</c:v>
                </c:pt>
                <c:pt idx="2423">
                  <c:v>-4.4224238459985354</c:v>
                </c:pt>
                <c:pt idx="2424">
                  <c:v>-4.6107573967820947</c:v>
                </c:pt>
                <c:pt idx="2425">
                  <c:v>-4.1674199723827909</c:v>
                </c:pt>
                <c:pt idx="2426">
                  <c:v>-4.2505662390927013</c:v>
                </c:pt>
                <c:pt idx="2427">
                  <c:v>-4.2020452416639875</c:v>
                </c:pt>
                <c:pt idx="2428">
                  <c:v>-4.2066304633774587</c:v>
                </c:pt>
                <c:pt idx="2429">
                  <c:v>-4.062756026090808</c:v>
                </c:pt>
                <c:pt idx="2430">
                  <c:v>-4.0798614904800745</c:v>
                </c:pt>
                <c:pt idx="2431">
                  <c:v>-4.0132059629528927</c:v>
                </c:pt>
                <c:pt idx="2432">
                  <c:v>-3.9841711993835238</c:v>
                </c:pt>
                <c:pt idx="2433">
                  <c:v>-4.193110076539619</c:v>
                </c:pt>
                <c:pt idx="2434">
                  <c:v>-4.0818262328235821</c:v>
                </c:pt>
                <c:pt idx="2435">
                  <c:v>-4.2060840381967557</c:v>
                </c:pt>
                <c:pt idx="2436">
                  <c:v>-4.053448822659611</c:v>
                </c:pt>
                <c:pt idx="2437">
                  <c:v>-4.3730770200865798</c:v>
                </c:pt>
                <c:pt idx="2438">
                  <c:v>-3.9425598754362579</c:v>
                </c:pt>
                <c:pt idx="2439">
                  <c:v>-4.2209422239841476</c:v>
                </c:pt>
                <c:pt idx="2440">
                  <c:v>-4.1713308896306867</c:v>
                </c:pt>
                <c:pt idx="2441">
                  <c:v>-4.2326554816908502</c:v>
                </c:pt>
                <c:pt idx="2442">
                  <c:v>-3.8078537169772941</c:v>
                </c:pt>
                <c:pt idx="2443">
                  <c:v>-4.35891663334671</c:v>
                </c:pt>
                <c:pt idx="2444">
                  <c:v>-4.3343564716931349</c:v>
                </c:pt>
                <c:pt idx="2445">
                  <c:v>-4.288444224551613</c:v>
                </c:pt>
                <c:pt idx="2446">
                  <c:v>-4.1790680609135489</c:v>
                </c:pt>
                <c:pt idx="2447">
                  <c:v>-4.1312114270789513</c:v>
                </c:pt>
                <c:pt idx="2448">
                  <c:v>-4.2915001354252968</c:v>
                </c:pt>
                <c:pt idx="2449">
                  <c:v>-4.3306869990299868</c:v>
                </c:pt>
                <c:pt idx="2450">
                  <c:v>-4.6066666489418706</c:v>
                </c:pt>
                <c:pt idx="2451">
                  <c:v>-4.2207925768956711</c:v>
                </c:pt>
                <c:pt idx="2452">
                  <c:v>-4.5496463669919329</c:v>
                </c:pt>
                <c:pt idx="2453">
                  <c:v>-4.099433371684813</c:v>
                </c:pt>
                <c:pt idx="2454">
                  <c:v>-4.1600035332993723</c:v>
                </c:pt>
                <c:pt idx="2455">
                  <c:v>-4.245116483682243</c:v>
                </c:pt>
                <c:pt idx="2456">
                  <c:v>-4.2164231185901624</c:v>
                </c:pt>
                <c:pt idx="2457">
                  <c:v>-4.3843815040454537</c:v>
                </c:pt>
                <c:pt idx="2458">
                  <c:v>-4.2802625560633523</c:v>
                </c:pt>
                <c:pt idx="2459">
                  <c:v>-4.2203650222664146</c:v>
                </c:pt>
                <c:pt idx="2460">
                  <c:v>-4.5542357884541085</c:v>
                </c:pt>
                <c:pt idx="2461">
                  <c:v>-4.2052662326067747</c:v>
                </c:pt>
                <c:pt idx="2462">
                  <c:v>-4.3795329154957763</c:v>
                </c:pt>
                <c:pt idx="2463">
                  <c:v>-4.2386701994960641</c:v>
                </c:pt>
                <c:pt idx="2464">
                  <c:v>-4.2659083229629413</c:v>
                </c:pt>
                <c:pt idx="2465">
                  <c:v>-4.2678875226410451</c:v>
                </c:pt>
                <c:pt idx="2466">
                  <c:v>-4.3707483469205943</c:v>
                </c:pt>
                <c:pt idx="2467">
                  <c:v>-4.3784700160010681</c:v>
                </c:pt>
                <c:pt idx="2468">
                  <c:v>-4.2307237213358828</c:v>
                </c:pt>
                <c:pt idx="2469">
                  <c:v>-4.3571474104387331</c:v>
                </c:pt>
                <c:pt idx="2470">
                  <c:v>-4.1049612232379351</c:v>
                </c:pt>
                <c:pt idx="2471">
                  <c:v>-4.1481982073228396</c:v>
                </c:pt>
                <c:pt idx="2472">
                  <c:v>-4.2367334083205144</c:v>
                </c:pt>
                <c:pt idx="2473">
                  <c:v>-4.049498198217516</c:v>
                </c:pt>
                <c:pt idx="2474">
                  <c:v>-3.9914481629687248</c:v>
                </c:pt>
                <c:pt idx="2475">
                  <c:v>-4.3897850358098456</c:v>
                </c:pt>
                <c:pt idx="2476">
                  <c:v>-4.0346933395186246</c:v>
                </c:pt>
                <c:pt idx="2477">
                  <c:v>-4.02741867162133</c:v>
                </c:pt>
                <c:pt idx="2478">
                  <c:v>-4.1859631471731662</c:v>
                </c:pt>
                <c:pt idx="2479">
                  <c:v>-4.2332067677691487</c:v>
                </c:pt>
                <c:pt idx="2480">
                  <c:v>-3.9183035681930711</c:v>
                </c:pt>
                <c:pt idx="2481">
                  <c:v>-4.0956791543658166</c:v>
                </c:pt>
                <c:pt idx="2482">
                  <c:v>-4.3633027986743622</c:v>
                </c:pt>
                <c:pt idx="2483">
                  <c:v>-4.2939331523011992</c:v>
                </c:pt>
                <c:pt idx="2484">
                  <c:v>-4.1591034806430338</c:v>
                </c:pt>
                <c:pt idx="2485">
                  <c:v>-4.1594487793020107</c:v>
                </c:pt>
                <c:pt idx="2486">
                  <c:v>-3.8660872993882656</c:v>
                </c:pt>
                <c:pt idx="2487">
                  <c:v>-3.9815059626700622</c:v>
                </c:pt>
                <c:pt idx="2488">
                  <c:v>-4.1395136717749859</c:v>
                </c:pt>
                <c:pt idx="2489">
                  <c:v>-3.7673839951400057</c:v>
                </c:pt>
                <c:pt idx="2490">
                  <c:v>-4.225329421132451</c:v>
                </c:pt>
                <c:pt idx="2491">
                  <c:v>-4.0698331398289822</c:v>
                </c:pt>
                <c:pt idx="2492">
                  <c:v>-4.1853754448581748</c:v>
                </c:pt>
                <c:pt idx="2493">
                  <c:v>-4.3113763072048394</c:v>
                </c:pt>
                <c:pt idx="2494">
                  <c:v>-3.9571838304305773</c:v>
                </c:pt>
                <c:pt idx="2495">
                  <c:v>-4.0562643043905</c:v>
                </c:pt>
                <c:pt idx="2496">
                  <c:v>-4.1373445271493781</c:v>
                </c:pt>
                <c:pt idx="2497">
                  <c:v>-4.2376905133046039</c:v>
                </c:pt>
                <c:pt idx="2498">
                  <c:v>-3.9409624035017909</c:v>
                </c:pt>
                <c:pt idx="2499">
                  <c:v>-3.9266367837853755</c:v>
                </c:pt>
                <c:pt idx="2500">
                  <c:v>-3.9595170638537347</c:v>
                </c:pt>
                <c:pt idx="2501">
                  <c:v>-4.1841681536960218</c:v>
                </c:pt>
                <c:pt idx="2502">
                  <c:v>-3.9764224616477772</c:v>
                </c:pt>
                <c:pt idx="2503">
                  <c:v>-4.0510018561867422</c:v>
                </c:pt>
                <c:pt idx="2504">
                  <c:v>-4.0172524871012305</c:v>
                </c:pt>
                <c:pt idx="2505">
                  <c:v>-3.9634512177350034</c:v>
                </c:pt>
                <c:pt idx="2506">
                  <c:v>-3.8196091708778468</c:v>
                </c:pt>
                <c:pt idx="2507">
                  <c:v>-4.0202958389951027</c:v>
                </c:pt>
                <c:pt idx="2508">
                  <c:v>-3.6594667369440836</c:v>
                </c:pt>
                <c:pt idx="2509">
                  <c:v>-3.8870366649083721</c:v>
                </c:pt>
                <c:pt idx="2510">
                  <c:v>-3.6077341565801113</c:v>
                </c:pt>
                <c:pt idx="2511">
                  <c:v>-3.8568587143643196</c:v>
                </c:pt>
                <c:pt idx="2512">
                  <c:v>-3.9440406522994964</c:v>
                </c:pt>
                <c:pt idx="2513">
                  <c:v>-3.7473568911329247</c:v>
                </c:pt>
                <c:pt idx="2514">
                  <c:v>-3.5361070543651785</c:v>
                </c:pt>
                <c:pt idx="2515">
                  <c:v>-3.6946846924876597</c:v>
                </c:pt>
                <c:pt idx="2516">
                  <c:v>-3.8278076959779028</c:v>
                </c:pt>
                <c:pt idx="2517">
                  <c:v>-3.9582273411441049</c:v>
                </c:pt>
                <c:pt idx="2518">
                  <c:v>-3.9861061451386348</c:v>
                </c:pt>
                <c:pt idx="2519">
                  <c:v>-3.921024534825257</c:v>
                </c:pt>
                <c:pt idx="2520">
                  <c:v>-3.8275611262090781</c:v>
                </c:pt>
                <c:pt idx="2521">
                  <c:v>-3.6961297684782846</c:v>
                </c:pt>
                <c:pt idx="2522">
                  <c:v>-4.0613870874842917</c:v>
                </c:pt>
                <c:pt idx="2523">
                  <c:v>-3.904394235094677</c:v>
                </c:pt>
                <c:pt idx="2524">
                  <c:v>-4.2128370118651004</c:v>
                </c:pt>
                <c:pt idx="2525">
                  <c:v>-3.962503886520774</c:v>
                </c:pt>
                <c:pt idx="2526">
                  <c:v>-3.808123522035145</c:v>
                </c:pt>
                <c:pt idx="2527">
                  <c:v>-3.711012643776268</c:v>
                </c:pt>
                <c:pt idx="2528">
                  <c:v>-3.6558635945883156</c:v>
                </c:pt>
                <c:pt idx="2529">
                  <c:v>-3.7010132586070554</c:v>
                </c:pt>
                <c:pt idx="2530">
                  <c:v>-3.699914008463967</c:v>
                </c:pt>
                <c:pt idx="2531">
                  <c:v>-3.4053554869560188</c:v>
                </c:pt>
                <c:pt idx="2532">
                  <c:v>-4.1055836152288361</c:v>
                </c:pt>
                <c:pt idx="2533">
                  <c:v>-3.7307738289564796</c:v>
                </c:pt>
                <c:pt idx="2534">
                  <c:v>-3.9104208214153502</c:v>
                </c:pt>
                <c:pt idx="2535">
                  <c:v>-3.6249520966235904</c:v>
                </c:pt>
                <c:pt idx="2536">
                  <c:v>-3.7403214419461817</c:v>
                </c:pt>
                <c:pt idx="2537">
                  <c:v>-3.6506879525429969</c:v>
                </c:pt>
                <c:pt idx="2538">
                  <c:v>-3.7309942085098413</c:v>
                </c:pt>
                <c:pt idx="2539">
                  <c:v>-3.5402516627331737</c:v>
                </c:pt>
                <c:pt idx="2540">
                  <c:v>-3.6048568246755286</c:v>
                </c:pt>
                <c:pt idx="2541">
                  <c:v>-3.6149536290346118</c:v>
                </c:pt>
                <c:pt idx="2542">
                  <c:v>-3.56317816404772</c:v>
                </c:pt>
                <c:pt idx="2543">
                  <c:v>-3.7471367213164131</c:v>
                </c:pt>
                <c:pt idx="2544">
                  <c:v>-3.5369736792301598</c:v>
                </c:pt>
                <c:pt idx="2545">
                  <c:v>-3.6516562105038286</c:v>
                </c:pt>
                <c:pt idx="2546">
                  <c:v>-3.473810298302582</c:v>
                </c:pt>
                <c:pt idx="2547">
                  <c:v>-3.4063616495193072</c:v>
                </c:pt>
                <c:pt idx="2548">
                  <c:v>-3.8034407819983684</c:v>
                </c:pt>
                <c:pt idx="2549">
                  <c:v>-3.8840466572447996</c:v>
                </c:pt>
                <c:pt idx="2550">
                  <c:v>-3.5116735932661625</c:v>
                </c:pt>
                <c:pt idx="2551">
                  <c:v>-3.4927998934334736</c:v>
                </c:pt>
                <c:pt idx="2552">
                  <c:v>-3.3830820755044844</c:v>
                </c:pt>
                <c:pt idx="2553">
                  <c:v>-3.2236779177816866</c:v>
                </c:pt>
                <c:pt idx="2554">
                  <c:v>-3.7591816011408152</c:v>
                </c:pt>
                <c:pt idx="2555">
                  <c:v>-3.6088315828838313</c:v>
                </c:pt>
                <c:pt idx="2556">
                  <c:v>-3.5466412044611539</c:v>
                </c:pt>
                <c:pt idx="2557">
                  <c:v>-3.6494889234095718</c:v>
                </c:pt>
                <c:pt idx="2558">
                  <c:v>-3.5009145645592321</c:v>
                </c:pt>
                <c:pt idx="2559">
                  <c:v>-3.747024410160682</c:v>
                </c:pt>
                <c:pt idx="2560">
                  <c:v>-3.6470112214182393</c:v>
                </c:pt>
                <c:pt idx="2561">
                  <c:v>-3.6945533267280783</c:v>
                </c:pt>
                <c:pt idx="2562">
                  <c:v>-3.8252225829492614</c:v>
                </c:pt>
                <c:pt idx="2563">
                  <c:v>-3.5786327891639713</c:v>
                </c:pt>
                <c:pt idx="2564">
                  <c:v>-3.5355983313403394</c:v>
                </c:pt>
                <c:pt idx="2565">
                  <c:v>-3.5352418987209866</c:v>
                </c:pt>
                <c:pt idx="2566">
                  <c:v>-3.812435272095116</c:v>
                </c:pt>
                <c:pt idx="2567">
                  <c:v>-3.6113043000508327</c:v>
                </c:pt>
                <c:pt idx="2568">
                  <c:v>-3.4518480258489026</c:v>
                </c:pt>
                <c:pt idx="2569">
                  <c:v>-3.5038485271080333</c:v>
                </c:pt>
                <c:pt idx="2570">
                  <c:v>-3.6315499773736493</c:v>
                </c:pt>
                <c:pt idx="2571">
                  <c:v>-3.6578274635101327</c:v>
                </c:pt>
                <c:pt idx="2572">
                  <c:v>-3.5186751902811952</c:v>
                </c:pt>
                <c:pt idx="2573">
                  <c:v>-3.4770315556174269</c:v>
                </c:pt>
                <c:pt idx="2574">
                  <c:v>-3.4768267995776148</c:v>
                </c:pt>
                <c:pt idx="2575">
                  <c:v>-3.4974943793369739</c:v>
                </c:pt>
                <c:pt idx="2576">
                  <c:v>-3.7020428708418818</c:v>
                </c:pt>
                <c:pt idx="2577">
                  <c:v>-3.6218651582753392</c:v>
                </c:pt>
                <c:pt idx="2578">
                  <c:v>-3.7357931454284232</c:v>
                </c:pt>
                <c:pt idx="2579">
                  <c:v>-3.5496322763013843</c:v>
                </c:pt>
                <c:pt idx="2580">
                  <c:v>-3.8548974090907961</c:v>
                </c:pt>
                <c:pt idx="2581">
                  <c:v>-3.4628607156439895</c:v>
                </c:pt>
                <c:pt idx="2582">
                  <c:v>-3.5872090229770004</c:v>
                </c:pt>
                <c:pt idx="2583">
                  <c:v>-3.554235273059736</c:v>
                </c:pt>
                <c:pt idx="2584">
                  <c:v>-3.7328804715665687</c:v>
                </c:pt>
                <c:pt idx="2585">
                  <c:v>-3.6307255143283923</c:v>
                </c:pt>
                <c:pt idx="2586">
                  <c:v>-3.6464863733669306</c:v>
                </c:pt>
                <c:pt idx="2587">
                  <c:v>-3.5192127777733839</c:v>
                </c:pt>
                <c:pt idx="2588">
                  <c:v>-3.9025759991939468</c:v>
                </c:pt>
                <c:pt idx="2589">
                  <c:v>-3.8650520812463229</c:v>
                </c:pt>
                <c:pt idx="2590">
                  <c:v>-3.6017863568371666</c:v>
                </c:pt>
                <c:pt idx="2591">
                  <c:v>-3.5404773004898971</c:v>
                </c:pt>
                <c:pt idx="2592">
                  <c:v>-3.7518539185399824</c:v>
                </c:pt>
                <c:pt idx="2593">
                  <c:v>-3.7879152496288482</c:v>
                </c:pt>
                <c:pt idx="2594">
                  <c:v>-3.5100099451314648</c:v>
                </c:pt>
                <c:pt idx="2595">
                  <c:v>-3.7848936185946869</c:v>
                </c:pt>
                <c:pt idx="2596">
                  <c:v>-3.6009535896370126</c:v>
                </c:pt>
                <c:pt idx="2597">
                  <c:v>-3.8669851525578558</c:v>
                </c:pt>
                <c:pt idx="2598">
                  <c:v>-3.6334704933024708</c:v>
                </c:pt>
                <c:pt idx="2599">
                  <c:v>-3.807661917377092</c:v>
                </c:pt>
                <c:pt idx="2600">
                  <c:v>-3.5481378927019191</c:v>
                </c:pt>
                <c:pt idx="2601">
                  <c:v>-3.7491232197943036</c:v>
                </c:pt>
                <c:pt idx="2602">
                  <c:v>-3.6868935821010806</c:v>
                </c:pt>
                <c:pt idx="2603">
                  <c:v>-3.8591574392814465</c:v>
                </c:pt>
                <c:pt idx="2604">
                  <c:v>-3.8820426822727461</c:v>
                </c:pt>
                <c:pt idx="2605">
                  <c:v>-3.9826943145029992</c:v>
                </c:pt>
                <c:pt idx="2606">
                  <c:v>-3.3190116816924853</c:v>
                </c:pt>
                <c:pt idx="2607">
                  <c:v>-3.8386884484336248</c:v>
                </c:pt>
                <c:pt idx="2608">
                  <c:v>-3.8059210116622166</c:v>
                </c:pt>
                <c:pt idx="2609">
                  <c:v>-3.5969674717145184</c:v>
                </c:pt>
                <c:pt idx="2610">
                  <c:v>-3.4956987604531919</c:v>
                </c:pt>
                <c:pt idx="2611">
                  <c:v>-3.3388798434667466</c:v>
                </c:pt>
                <c:pt idx="2612">
                  <c:v>-3.7934122112106117</c:v>
                </c:pt>
                <c:pt idx="2613">
                  <c:v>-3.6246570740129824</c:v>
                </c:pt>
                <c:pt idx="2614">
                  <c:v>-3.6760804968072547</c:v>
                </c:pt>
                <c:pt idx="2615">
                  <c:v>-3.5665704307285662</c:v>
                </c:pt>
                <c:pt idx="2616">
                  <c:v>-3.6785412699413156</c:v>
                </c:pt>
                <c:pt idx="2617">
                  <c:v>-3.6488764907904425</c:v>
                </c:pt>
                <c:pt idx="2618">
                  <c:v>-3.5076330584010718</c:v>
                </c:pt>
                <c:pt idx="2619">
                  <c:v>-3.6209615441298082</c:v>
                </c:pt>
                <c:pt idx="2620">
                  <c:v>-3.6684082435652909</c:v>
                </c:pt>
                <c:pt idx="2621">
                  <c:v>-3.3675837055786806</c:v>
                </c:pt>
                <c:pt idx="2622">
                  <c:v>-3.7607513435581774</c:v>
                </c:pt>
                <c:pt idx="2623">
                  <c:v>-3.8190654380951372</c:v>
                </c:pt>
                <c:pt idx="2624">
                  <c:v>-3.6348895802082337</c:v>
                </c:pt>
                <c:pt idx="2625">
                  <c:v>-3.9837187123185736</c:v>
                </c:pt>
                <c:pt idx="2626">
                  <c:v>-3.7712728527879769</c:v>
                </c:pt>
                <c:pt idx="2627">
                  <c:v>-3.62455731067306</c:v>
                </c:pt>
                <c:pt idx="2628">
                  <c:v>-3.8183296748392381</c:v>
                </c:pt>
                <c:pt idx="2629">
                  <c:v>-3.3603689367967648</c:v>
                </c:pt>
                <c:pt idx="2630">
                  <c:v>-3.6133928204620469</c:v>
                </c:pt>
                <c:pt idx="2631">
                  <c:v>-3.7311884181726152</c:v>
                </c:pt>
                <c:pt idx="2632">
                  <c:v>-3.7722116208816825</c:v>
                </c:pt>
                <c:pt idx="2633">
                  <c:v>-3.5232693381056057</c:v>
                </c:pt>
                <c:pt idx="2634">
                  <c:v>-3.601944161488313</c:v>
                </c:pt>
                <c:pt idx="2635">
                  <c:v>-3.2296896277584919</c:v>
                </c:pt>
                <c:pt idx="2636">
                  <c:v>-3.4869268419050137</c:v>
                </c:pt>
                <c:pt idx="2637">
                  <c:v>-3.5171627623891588</c:v>
                </c:pt>
                <c:pt idx="2638">
                  <c:v>-3.3694189906506189</c:v>
                </c:pt>
                <c:pt idx="2639">
                  <c:v>-3.4042224004809052</c:v>
                </c:pt>
                <c:pt idx="2640">
                  <c:v>-3.5201681886099179</c:v>
                </c:pt>
                <c:pt idx="2641">
                  <c:v>-3.2108765022478503</c:v>
                </c:pt>
                <c:pt idx="2642">
                  <c:v>-3.4716290167892572</c:v>
                </c:pt>
                <c:pt idx="2643">
                  <c:v>-3.503232523554578</c:v>
                </c:pt>
                <c:pt idx="2644">
                  <c:v>-3.346810708294945</c:v>
                </c:pt>
                <c:pt idx="2645">
                  <c:v>-3.5369673515168509</c:v>
                </c:pt>
                <c:pt idx="2646">
                  <c:v>-3.2837848578590068</c:v>
                </c:pt>
                <c:pt idx="2647">
                  <c:v>-3.7275908376573241</c:v>
                </c:pt>
                <c:pt idx="2648">
                  <c:v>-3.4504210986476158</c:v>
                </c:pt>
                <c:pt idx="2649">
                  <c:v>-3.2345134249921026</c:v>
                </c:pt>
                <c:pt idx="2650">
                  <c:v>-3.4148382306236513</c:v>
                </c:pt>
                <c:pt idx="2651">
                  <c:v>-3.3229875925282926</c:v>
                </c:pt>
                <c:pt idx="2652">
                  <c:v>-3.3468406808146112</c:v>
                </c:pt>
                <c:pt idx="2653">
                  <c:v>-3.4081549613175</c:v>
                </c:pt>
                <c:pt idx="2654">
                  <c:v>-3.3192414729586339</c:v>
                </c:pt>
                <c:pt idx="2655">
                  <c:v>-3.3601320145999702</c:v>
                </c:pt>
                <c:pt idx="2656">
                  <c:v>-3.2363123448246434</c:v>
                </c:pt>
                <c:pt idx="2657">
                  <c:v>-3.0311326088181767</c:v>
                </c:pt>
                <c:pt idx="2658">
                  <c:v>-3.2591385522236394</c:v>
                </c:pt>
                <c:pt idx="2659">
                  <c:v>-3.3077181055099825</c:v>
                </c:pt>
                <c:pt idx="2660">
                  <c:v>-3.6349018874558991</c:v>
                </c:pt>
                <c:pt idx="2661">
                  <c:v>-3.3694562611109813</c:v>
                </c:pt>
                <c:pt idx="2662">
                  <c:v>-3.3945271807315436</c:v>
                </c:pt>
                <c:pt idx="2663">
                  <c:v>-3.7313126609226366</c:v>
                </c:pt>
                <c:pt idx="2664">
                  <c:v>-3.4883824414047027</c:v>
                </c:pt>
                <c:pt idx="2665">
                  <c:v>-3.3698133081363046</c:v>
                </c:pt>
                <c:pt idx="2666">
                  <c:v>-3.2701366837916801</c:v>
                </c:pt>
                <c:pt idx="2667">
                  <c:v>-3.1865964840585459</c:v>
                </c:pt>
                <c:pt idx="2668">
                  <c:v>-3.3502472999193733</c:v>
                </c:pt>
                <c:pt idx="2669">
                  <c:v>-3.3306372223177227</c:v>
                </c:pt>
                <c:pt idx="2670">
                  <c:v>-3.1799342416032328</c:v>
                </c:pt>
                <c:pt idx="2671">
                  <c:v>-3.3383925381632151</c:v>
                </c:pt>
                <c:pt idx="2672">
                  <c:v>-3.422239411589123</c:v>
                </c:pt>
                <c:pt idx="2673">
                  <c:v>-3.3068236665857897</c:v>
                </c:pt>
                <c:pt idx="2674">
                  <c:v>-3.6055674295518925</c:v>
                </c:pt>
                <c:pt idx="2675">
                  <c:v>-3.4347104756895952</c:v>
                </c:pt>
                <c:pt idx="2676">
                  <c:v>-3.4354090895897027</c:v>
                </c:pt>
                <c:pt idx="2677">
                  <c:v>-3.4899958703882517</c:v>
                </c:pt>
                <c:pt idx="2678">
                  <c:v>-3.548726420872117</c:v>
                </c:pt>
                <c:pt idx="2679">
                  <c:v>-3.4868622186106979</c:v>
                </c:pt>
                <c:pt idx="2680">
                  <c:v>-3.4149566613607796</c:v>
                </c:pt>
                <c:pt idx="2681">
                  <c:v>-3.4289090030004576</c:v>
                </c:pt>
                <c:pt idx="2682">
                  <c:v>-3.7004581188089025</c:v>
                </c:pt>
                <c:pt idx="2683">
                  <c:v>-3.5308319115156639</c:v>
                </c:pt>
                <c:pt idx="2684">
                  <c:v>-3.5892530979130699</c:v>
                </c:pt>
                <c:pt idx="2685">
                  <c:v>-3.4431392885935663</c:v>
                </c:pt>
                <c:pt idx="2686">
                  <c:v>-3.7567705420617825</c:v>
                </c:pt>
                <c:pt idx="2687">
                  <c:v>-3.6183639938170087</c:v>
                </c:pt>
                <c:pt idx="2688">
                  <c:v>-3.3762935851230802</c:v>
                </c:pt>
                <c:pt idx="2689">
                  <c:v>-3.4068449015286939</c:v>
                </c:pt>
                <c:pt idx="2690">
                  <c:v>-3.3487312007259407</c:v>
                </c:pt>
                <c:pt idx="2691">
                  <c:v>-3.2972535158940719</c:v>
                </c:pt>
                <c:pt idx="2692">
                  <c:v>-3.4119766579504995</c:v>
                </c:pt>
                <c:pt idx="2693">
                  <c:v>-3.184047387616018</c:v>
                </c:pt>
                <c:pt idx="2694">
                  <c:v>-3.3041244720979135</c:v>
                </c:pt>
                <c:pt idx="2695">
                  <c:v>-2.9529518301891988</c:v>
                </c:pt>
                <c:pt idx="2696">
                  <c:v>-3.1102965988654363</c:v>
                </c:pt>
                <c:pt idx="2697">
                  <c:v>-3.2480027285717528</c:v>
                </c:pt>
                <c:pt idx="2698">
                  <c:v>-3.1440460770140177</c:v>
                </c:pt>
                <c:pt idx="2699">
                  <c:v>-3.1015620177877956</c:v>
                </c:pt>
                <c:pt idx="2700">
                  <c:v>-3.0331344504751723</c:v>
                </c:pt>
                <c:pt idx="2701">
                  <c:v>-3.0143442696568323</c:v>
                </c:pt>
                <c:pt idx="2702">
                  <c:v>-3.2065125391601557</c:v>
                </c:pt>
                <c:pt idx="2703">
                  <c:v>-3.0220313003566091</c:v>
                </c:pt>
                <c:pt idx="2704">
                  <c:v>-3.076720907089503</c:v>
                </c:pt>
                <c:pt idx="2705">
                  <c:v>-2.9824587115562018</c:v>
                </c:pt>
                <c:pt idx="2706">
                  <c:v>-3.1570106346287874</c:v>
                </c:pt>
                <c:pt idx="2707">
                  <c:v>-3.0446296551270624</c:v>
                </c:pt>
                <c:pt idx="2708">
                  <c:v>-3.0604570282266597</c:v>
                </c:pt>
                <c:pt idx="2709">
                  <c:v>-2.8815338011270564</c:v>
                </c:pt>
                <c:pt idx="2710">
                  <c:v>-2.9668472606864116</c:v>
                </c:pt>
                <c:pt idx="2711">
                  <c:v>-2.9791771819436708</c:v>
                </c:pt>
                <c:pt idx="2712">
                  <c:v>-3.1089143295211841</c:v>
                </c:pt>
                <c:pt idx="2713">
                  <c:v>-3.0287321765529063</c:v>
                </c:pt>
                <c:pt idx="2714">
                  <c:v>-3.0552882811843984</c:v>
                </c:pt>
                <c:pt idx="2715">
                  <c:v>-2.9461880642508875</c:v>
                </c:pt>
                <c:pt idx="2716">
                  <c:v>-3.1178272620073555</c:v>
                </c:pt>
                <c:pt idx="2717">
                  <c:v>-3.1498475947596916</c:v>
                </c:pt>
                <c:pt idx="2718">
                  <c:v>-2.9189868865671764</c:v>
                </c:pt>
                <c:pt idx="2719">
                  <c:v>-2.9270581906235105</c:v>
                </c:pt>
                <c:pt idx="2720">
                  <c:v>-2.9947702899905115</c:v>
                </c:pt>
                <c:pt idx="2721">
                  <c:v>-3.1077321706114214</c:v>
                </c:pt>
                <c:pt idx="2722">
                  <c:v>-3.3755159957734815</c:v>
                </c:pt>
                <c:pt idx="2723">
                  <c:v>-3.0510400482115285</c:v>
                </c:pt>
                <c:pt idx="2724">
                  <c:v>-3.0422841919344634</c:v>
                </c:pt>
                <c:pt idx="2725">
                  <c:v>-3.2865615882726518</c:v>
                </c:pt>
                <c:pt idx="2726">
                  <c:v>-3.2479039726379222</c:v>
                </c:pt>
                <c:pt idx="2727">
                  <c:v>-3.0584293891648295</c:v>
                </c:pt>
                <c:pt idx="2728">
                  <c:v>-3.1231311358286495</c:v>
                </c:pt>
                <c:pt idx="2729">
                  <c:v>-3.0761728340734207</c:v>
                </c:pt>
                <c:pt idx="2730">
                  <c:v>-3.3637179483864577</c:v>
                </c:pt>
                <c:pt idx="2731">
                  <c:v>-3.2310699366592921</c:v>
                </c:pt>
                <c:pt idx="2732">
                  <c:v>-3.2060706438273856</c:v>
                </c:pt>
                <c:pt idx="2733">
                  <c:v>-3.1999177490497299</c:v>
                </c:pt>
                <c:pt idx="2734">
                  <c:v>-3.1877533409013115</c:v>
                </c:pt>
                <c:pt idx="2735">
                  <c:v>-3.185931992236779</c:v>
                </c:pt>
                <c:pt idx="2736">
                  <c:v>-2.8352248646950073</c:v>
                </c:pt>
                <c:pt idx="2737">
                  <c:v>-3.2307471044721758</c:v>
                </c:pt>
                <c:pt idx="2738">
                  <c:v>-3.0221126255443931</c:v>
                </c:pt>
                <c:pt idx="2739">
                  <c:v>-3.1322369630205849</c:v>
                </c:pt>
                <c:pt idx="2740">
                  <c:v>-3.2127444460703591</c:v>
                </c:pt>
                <c:pt idx="2741">
                  <c:v>-3.1039277476767158</c:v>
                </c:pt>
                <c:pt idx="2742">
                  <c:v>-3.3480870145593755</c:v>
                </c:pt>
                <c:pt idx="2743">
                  <c:v>-3.2793966876988989</c:v>
                </c:pt>
                <c:pt idx="2744">
                  <c:v>-3.2654130301220441</c:v>
                </c:pt>
                <c:pt idx="2745">
                  <c:v>-3.2910519077057998</c:v>
                </c:pt>
                <c:pt idx="2746">
                  <c:v>-3.0071753142239865</c:v>
                </c:pt>
                <c:pt idx="2747">
                  <c:v>-3.383483017586375</c:v>
                </c:pt>
                <c:pt idx="2748">
                  <c:v>-3.2371592307901098</c:v>
                </c:pt>
                <c:pt idx="2749">
                  <c:v>-3.0130441671403219</c:v>
                </c:pt>
                <c:pt idx="2750">
                  <c:v>-3.1635077038712156</c:v>
                </c:pt>
                <c:pt idx="2751">
                  <c:v>-3.1597052288734107</c:v>
                </c:pt>
                <c:pt idx="2752">
                  <c:v>-2.9461620232782204</c:v>
                </c:pt>
                <c:pt idx="2753">
                  <c:v>-3.2222895634678395</c:v>
                </c:pt>
                <c:pt idx="2754">
                  <c:v>-3.2337188276040818</c:v>
                </c:pt>
                <c:pt idx="2755">
                  <c:v>-3.1718390660753659</c:v>
                </c:pt>
                <c:pt idx="2756">
                  <c:v>-2.8831762857916443</c:v>
                </c:pt>
                <c:pt idx="2757">
                  <c:v>-3.1595887290605473</c:v>
                </c:pt>
                <c:pt idx="2758">
                  <c:v>-3.0945386509989126</c:v>
                </c:pt>
                <c:pt idx="2759">
                  <c:v>-3.1886195816139162</c:v>
                </c:pt>
                <c:pt idx="2760">
                  <c:v>-3.0360754740215379</c:v>
                </c:pt>
                <c:pt idx="2761">
                  <c:v>-3.3770096539582406</c:v>
                </c:pt>
                <c:pt idx="2762">
                  <c:v>-3.0427066114738333</c:v>
                </c:pt>
                <c:pt idx="2763">
                  <c:v>-2.8965045081070784</c:v>
                </c:pt>
                <c:pt idx="2764">
                  <c:v>-3.2210136929392563</c:v>
                </c:pt>
                <c:pt idx="2765">
                  <c:v>-3.0893021038699287</c:v>
                </c:pt>
                <c:pt idx="2766">
                  <c:v>-2.9849650821866636</c:v>
                </c:pt>
                <c:pt idx="2767">
                  <c:v>-2.8149648723238441</c:v>
                </c:pt>
                <c:pt idx="2768">
                  <c:v>-3.014720710351515</c:v>
                </c:pt>
                <c:pt idx="2769">
                  <c:v>-2.9142708984461585</c:v>
                </c:pt>
                <c:pt idx="2770">
                  <c:v>-2.9072406791928795</c:v>
                </c:pt>
                <c:pt idx="2771">
                  <c:v>-3.1785711009748807</c:v>
                </c:pt>
                <c:pt idx="2772">
                  <c:v>-3.1916042381094911</c:v>
                </c:pt>
                <c:pt idx="2773">
                  <c:v>-3.0703345512556934</c:v>
                </c:pt>
                <c:pt idx="2774">
                  <c:v>-3.0990929879039175</c:v>
                </c:pt>
                <c:pt idx="2775">
                  <c:v>-3.0223543516510354</c:v>
                </c:pt>
                <c:pt idx="2776">
                  <c:v>-2.9870084317960899</c:v>
                </c:pt>
                <c:pt idx="2777">
                  <c:v>-3.0138808658000338</c:v>
                </c:pt>
                <c:pt idx="2778">
                  <c:v>-3.0738528661252484</c:v>
                </c:pt>
                <c:pt idx="2779">
                  <c:v>-3.038915549822252</c:v>
                </c:pt>
                <c:pt idx="2780">
                  <c:v>-2.8932867648256533</c:v>
                </c:pt>
                <c:pt idx="2781">
                  <c:v>-2.9701314286645353</c:v>
                </c:pt>
                <c:pt idx="2782">
                  <c:v>-3.0267820878146834</c:v>
                </c:pt>
                <c:pt idx="2783">
                  <c:v>-2.9583664711854363</c:v>
                </c:pt>
                <c:pt idx="2784">
                  <c:v>-2.9860101493940583</c:v>
                </c:pt>
                <c:pt idx="2785">
                  <c:v>-3.0393815967883375</c:v>
                </c:pt>
                <c:pt idx="2786">
                  <c:v>-3.1357401435039067</c:v>
                </c:pt>
                <c:pt idx="2787">
                  <c:v>-2.949877488964181</c:v>
                </c:pt>
                <c:pt idx="2788">
                  <c:v>-3.0677748873767507</c:v>
                </c:pt>
                <c:pt idx="2789">
                  <c:v>-3.2053766938449524</c:v>
                </c:pt>
                <c:pt idx="2790">
                  <c:v>-2.9009533698661771</c:v>
                </c:pt>
                <c:pt idx="2791">
                  <c:v>-2.9725584058826859</c:v>
                </c:pt>
                <c:pt idx="2792">
                  <c:v>-2.9605547854315573</c:v>
                </c:pt>
                <c:pt idx="2793">
                  <c:v>-3.0741983647354365</c:v>
                </c:pt>
                <c:pt idx="2794">
                  <c:v>-2.8264379966690623</c:v>
                </c:pt>
                <c:pt idx="2795">
                  <c:v>-2.9613138140599071</c:v>
                </c:pt>
                <c:pt idx="2796">
                  <c:v>-3.1159530379139655</c:v>
                </c:pt>
                <c:pt idx="2797">
                  <c:v>-2.9402919802053784</c:v>
                </c:pt>
                <c:pt idx="2798">
                  <c:v>-2.8904399720110163</c:v>
                </c:pt>
                <c:pt idx="2799">
                  <c:v>-2.9081805445627218</c:v>
                </c:pt>
                <c:pt idx="2800">
                  <c:v>-2.9327198910703567</c:v>
                </c:pt>
                <c:pt idx="2801">
                  <c:v>-3.1265026641554172</c:v>
                </c:pt>
                <c:pt idx="2802">
                  <c:v>-3.1210186216219071</c:v>
                </c:pt>
                <c:pt idx="2803">
                  <c:v>-3.416702121138937</c:v>
                </c:pt>
                <c:pt idx="2804">
                  <c:v>-3.3074236385769895</c:v>
                </c:pt>
                <c:pt idx="2805">
                  <c:v>-3.1089680703708211</c:v>
                </c:pt>
                <c:pt idx="2806">
                  <c:v>-3.0452010459404821</c:v>
                </c:pt>
                <c:pt idx="2807">
                  <c:v>-3.1211895894699193</c:v>
                </c:pt>
                <c:pt idx="2808">
                  <c:v>-2.8180654206930278</c:v>
                </c:pt>
                <c:pt idx="2809">
                  <c:v>-3.1336433302865174</c:v>
                </c:pt>
                <c:pt idx="2810">
                  <c:v>-2.4753253690317001</c:v>
                </c:pt>
                <c:pt idx="2811">
                  <c:v>-3.0312245551331829</c:v>
                </c:pt>
                <c:pt idx="2812">
                  <c:v>-3.0999885278565564</c:v>
                </c:pt>
                <c:pt idx="2813">
                  <c:v>-2.9582174590171872</c:v>
                </c:pt>
                <c:pt idx="2814">
                  <c:v>-3.0489574278191878</c:v>
                </c:pt>
                <c:pt idx="2815">
                  <c:v>-2.8369918053540388</c:v>
                </c:pt>
                <c:pt idx="2816">
                  <c:v>-2.9574470002274422</c:v>
                </c:pt>
                <c:pt idx="2817">
                  <c:v>-3.0215191156938159</c:v>
                </c:pt>
                <c:pt idx="2818">
                  <c:v>-3.0167047897941668</c:v>
                </c:pt>
                <c:pt idx="2819">
                  <c:v>-2.9112970831870699</c:v>
                </c:pt>
                <c:pt idx="2820">
                  <c:v>-2.9093776677226568</c:v>
                </c:pt>
                <c:pt idx="2821">
                  <c:v>-2.9438112228153512</c:v>
                </c:pt>
                <c:pt idx="2822">
                  <c:v>-2.9235323735515184</c:v>
                </c:pt>
                <c:pt idx="2823">
                  <c:v>-3.004009330296542</c:v>
                </c:pt>
                <c:pt idx="2824">
                  <c:v>-2.848488660076387</c:v>
                </c:pt>
                <c:pt idx="2825">
                  <c:v>-2.8060464906906057</c:v>
                </c:pt>
                <c:pt idx="2826">
                  <c:v>-3.0209121180703624</c:v>
                </c:pt>
                <c:pt idx="2827">
                  <c:v>-3.1312877045780896</c:v>
                </c:pt>
                <c:pt idx="2828">
                  <c:v>-3.1119612366558247</c:v>
                </c:pt>
                <c:pt idx="2829">
                  <c:v>-2.8604082502879047</c:v>
                </c:pt>
                <c:pt idx="2830">
                  <c:v>-2.7757969118487047</c:v>
                </c:pt>
                <c:pt idx="2831">
                  <c:v>-2.9732470305999792</c:v>
                </c:pt>
                <c:pt idx="2832">
                  <c:v>-3.089200785348778</c:v>
                </c:pt>
                <c:pt idx="2833">
                  <c:v>-3.0316193759075238</c:v>
                </c:pt>
                <c:pt idx="2834">
                  <c:v>-3.0099706496043099</c:v>
                </c:pt>
                <c:pt idx="2835">
                  <c:v>-2.7341832142737665</c:v>
                </c:pt>
                <c:pt idx="2836">
                  <c:v>-2.8978174886315822</c:v>
                </c:pt>
                <c:pt idx="2837">
                  <c:v>-2.9429164073387692</c:v>
                </c:pt>
                <c:pt idx="2838">
                  <c:v>-2.7827005576130714</c:v>
                </c:pt>
                <c:pt idx="2839">
                  <c:v>-2.7968700509006794</c:v>
                </c:pt>
                <c:pt idx="2840">
                  <c:v>-2.8730525773802418</c:v>
                </c:pt>
                <c:pt idx="2841">
                  <c:v>-2.9963500905369145</c:v>
                </c:pt>
                <c:pt idx="2842">
                  <c:v>-3.1146917914500527</c:v>
                </c:pt>
                <c:pt idx="2843">
                  <c:v>-3.0494557064569161</c:v>
                </c:pt>
                <c:pt idx="2844">
                  <c:v>-3.0169362238939623</c:v>
                </c:pt>
                <c:pt idx="2845">
                  <c:v>-3.1304577874639694</c:v>
                </c:pt>
                <c:pt idx="2846">
                  <c:v>-3.0887838562716485</c:v>
                </c:pt>
                <c:pt idx="2847">
                  <c:v>-3.0860325788450771</c:v>
                </c:pt>
                <c:pt idx="2848">
                  <c:v>-3.0862660447029677</c:v>
                </c:pt>
                <c:pt idx="2849">
                  <c:v>-3.2556667447270815</c:v>
                </c:pt>
                <c:pt idx="2850">
                  <c:v>-2.887178067290086</c:v>
                </c:pt>
                <c:pt idx="2851">
                  <c:v>-2.9750456320205343</c:v>
                </c:pt>
                <c:pt idx="2852">
                  <c:v>-3.2451524753682737</c:v>
                </c:pt>
                <c:pt idx="2853">
                  <c:v>-3.1555792448550335</c:v>
                </c:pt>
                <c:pt idx="2854">
                  <c:v>-3.1418984051535537</c:v>
                </c:pt>
                <c:pt idx="2855">
                  <c:v>-3.3207970826435451</c:v>
                </c:pt>
                <c:pt idx="2856">
                  <c:v>-3.2811779191173063</c:v>
                </c:pt>
                <c:pt idx="2857">
                  <c:v>-3.2429066152658947</c:v>
                </c:pt>
                <c:pt idx="2858">
                  <c:v>-3.09180747470299</c:v>
                </c:pt>
                <c:pt idx="2859">
                  <c:v>-3.1407760616476432</c:v>
                </c:pt>
                <c:pt idx="2860">
                  <c:v>-3.015556667784991</c:v>
                </c:pt>
                <c:pt idx="2861">
                  <c:v>-3.0258953961777468</c:v>
                </c:pt>
                <c:pt idx="2862">
                  <c:v>-3.135738559999468</c:v>
                </c:pt>
                <c:pt idx="2863">
                  <c:v>-3.3054707126273897</c:v>
                </c:pt>
                <c:pt idx="2864">
                  <c:v>-3.5578336989270598</c:v>
                </c:pt>
                <c:pt idx="2865">
                  <c:v>-3.2218821994833835</c:v>
                </c:pt>
                <c:pt idx="2866">
                  <c:v>-3.4197444011907274</c:v>
                </c:pt>
                <c:pt idx="2867">
                  <c:v>-3.3080374427382209</c:v>
                </c:pt>
                <c:pt idx="2868">
                  <c:v>-3.1448056381017997</c:v>
                </c:pt>
                <c:pt idx="2869">
                  <c:v>-3.2092221634079765</c:v>
                </c:pt>
                <c:pt idx="2870">
                  <c:v>-3.0935285779971178</c:v>
                </c:pt>
                <c:pt idx="2871">
                  <c:v>-3.4593640627650357</c:v>
                </c:pt>
                <c:pt idx="2872">
                  <c:v>-3.5405516910071544</c:v>
                </c:pt>
                <c:pt idx="2873">
                  <c:v>-3.1755143561744248</c:v>
                </c:pt>
                <c:pt idx="2874">
                  <c:v>-3.420187204314451</c:v>
                </c:pt>
                <c:pt idx="2875">
                  <c:v>-3.1565473418233125</c:v>
                </c:pt>
                <c:pt idx="2876">
                  <c:v>-3.3945651660283849</c:v>
                </c:pt>
                <c:pt idx="2877">
                  <c:v>-3.6602674936973223</c:v>
                </c:pt>
                <c:pt idx="2878">
                  <c:v>-3.5368730556499361</c:v>
                </c:pt>
                <c:pt idx="2879">
                  <c:v>-3.3068131156304137</c:v>
                </c:pt>
                <c:pt idx="2880">
                  <c:v>-3.5209724706055878</c:v>
                </c:pt>
                <c:pt idx="2881">
                  <c:v>-3.4254227181798269</c:v>
                </c:pt>
                <c:pt idx="2882">
                  <c:v>-3.4981914970873662</c:v>
                </c:pt>
                <c:pt idx="2883">
                  <c:v>-3.3541027615130226</c:v>
                </c:pt>
                <c:pt idx="2884">
                  <c:v>-3.4870162923920089</c:v>
                </c:pt>
                <c:pt idx="2885">
                  <c:v>-3.3583321162812263</c:v>
                </c:pt>
                <c:pt idx="2886">
                  <c:v>-3.3846374376000243</c:v>
                </c:pt>
                <c:pt idx="2887">
                  <c:v>-3.1688715300995485</c:v>
                </c:pt>
                <c:pt idx="2888">
                  <c:v>-3.4824392864383658</c:v>
                </c:pt>
                <c:pt idx="2889">
                  <c:v>-3.4252539885137434</c:v>
                </c:pt>
                <c:pt idx="2890">
                  <c:v>-3.3801825909974381</c:v>
                </c:pt>
                <c:pt idx="2891">
                  <c:v>-3.2873788187324449</c:v>
                </c:pt>
                <c:pt idx="2892">
                  <c:v>-3.4023069347550949</c:v>
                </c:pt>
                <c:pt idx="2893">
                  <c:v>-3.3886450762621756</c:v>
                </c:pt>
                <c:pt idx="2894">
                  <c:v>-3.4303056444882962</c:v>
                </c:pt>
                <c:pt idx="2895">
                  <c:v>-3.5305989192111475</c:v>
                </c:pt>
                <c:pt idx="2896">
                  <c:v>-3.5432220494377997</c:v>
                </c:pt>
                <c:pt idx="2897">
                  <c:v>-3.4673365569359182</c:v>
                </c:pt>
                <c:pt idx="2898">
                  <c:v>-3.378782629818855</c:v>
                </c:pt>
                <c:pt idx="2899">
                  <c:v>-3.7617053807483813</c:v>
                </c:pt>
                <c:pt idx="2900">
                  <c:v>-3.3989155364897883</c:v>
                </c:pt>
                <c:pt idx="2901">
                  <c:v>-3.6477947391381216</c:v>
                </c:pt>
                <c:pt idx="2902">
                  <c:v>-3.362475935985465</c:v>
                </c:pt>
                <c:pt idx="2903">
                  <c:v>-3.5055671312861802</c:v>
                </c:pt>
                <c:pt idx="2904">
                  <c:v>-3.3364979079613999</c:v>
                </c:pt>
                <c:pt idx="2905">
                  <c:v>-3.6131124647001078</c:v>
                </c:pt>
                <c:pt idx="2906">
                  <c:v>-2.6203306827837336</c:v>
                </c:pt>
                <c:pt idx="2907">
                  <c:v>-3.36499306846616</c:v>
                </c:pt>
                <c:pt idx="2908">
                  <c:v>-3.3917790888893906</c:v>
                </c:pt>
                <c:pt idx="2909">
                  <c:v>-3.4911756877918698</c:v>
                </c:pt>
                <c:pt idx="2910">
                  <c:v>-3.2914957352356167</c:v>
                </c:pt>
                <c:pt idx="2911">
                  <c:v>-3.1992941799652064</c:v>
                </c:pt>
                <c:pt idx="2912">
                  <c:v>-3.2663334634210006</c:v>
                </c:pt>
                <c:pt idx="2913">
                  <c:v>-3.2013041458092806</c:v>
                </c:pt>
                <c:pt idx="2914">
                  <c:v>-3.0532355485900498</c:v>
                </c:pt>
                <c:pt idx="2915">
                  <c:v>-3.3482050640660121</c:v>
                </c:pt>
                <c:pt idx="2916">
                  <c:v>-3.4948325096407995</c:v>
                </c:pt>
                <c:pt idx="2917">
                  <c:v>-3.396592607792237</c:v>
                </c:pt>
                <c:pt idx="2918">
                  <c:v>-3.5433259145984719</c:v>
                </c:pt>
                <c:pt idx="2919">
                  <c:v>-3.2192096408000692</c:v>
                </c:pt>
                <c:pt idx="2920">
                  <c:v>-3.2982764118885788</c:v>
                </c:pt>
                <c:pt idx="2921">
                  <c:v>-3.3660434467869926</c:v>
                </c:pt>
                <c:pt idx="2922">
                  <c:v>-3.1249152850299389</c:v>
                </c:pt>
                <c:pt idx="2923">
                  <c:v>-3.2593922670917319</c:v>
                </c:pt>
                <c:pt idx="2924">
                  <c:v>-3.4113912125108836</c:v>
                </c:pt>
                <c:pt idx="2925">
                  <c:v>-3.2508353731837136</c:v>
                </c:pt>
                <c:pt idx="2926">
                  <c:v>-3.0525628604462618</c:v>
                </c:pt>
                <c:pt idx="2927">
                  <c:v>-3.5267066224446975</c:v>
                </c:pt>
                <c:pt idx="2928">
                  <c:v>-3.6049073784516716</c:v>
                </c:pt>
                <c:pt idx="2929">
                  <c:v>-3.156408408136091</c:v>
                </c:pt>
                <c:pt idx="2930">
                  <c:v>-3.4872380631523203</c:v>
                </c:pt>
                <c:pt idx="2931">
                  <c:v>-3.5608076141192324</c:v>
                </c:pt>
                <c:pt idx="2932">
                  <c:v>-3.4466559656991302</c:v>
                </c:pt>
                <c:pt idx="2933">
                  <c:v>-3.6195416575968142</c:v>
                </c:pt>
                <c:pt idx="2934">
                  <c:v>-3.1888112520474854</c:v>
                </c:pt>
                <c:pt idx="2935">
                  <c:v>-3.2802135763515761</c:v>
                </c:pt>
                <c:pt idx="2936">
                  <c:v>-3.4109830070665259</c:v>
                </c:pt>
                <c:pt idx="2937">
                  <c:v>-3.248189429834758</c:v>
                </c:pt>
                <c:pt idx="2938">
                  <c:v>-3.151471999325528</c:v>
                </c:pt>
                <c:pt idx="2939">
                  <c:v>-3.4047518993505888</c:v>
                </c:pt>
                <c:pt idx="2940">
                  <c:v>-3.4604226239548064</c:v>
                </c:pt>
                <c:pt idx="2941">
                  <c:v>-3.4809475568621906</c:v>
                </c:pt>
                <c:pt idx="2942">
                  <c:v>-3.2315263014210727</c:v>
                </c:pt>
                <c:pt idx="2943">
                  <c:v>-3.2958697652345714</c:v>
                </c:pt>
                <c:pt idx="2944">
                  <c:v>-3.202235438692802</c:v>
                </c:pt>
                <c:pt idx="2945">
                  <c:v>-2.9272048549355612</c:v>
                </c:pt>
                <c:pt idx="2946">
                  <c:v>-3.0328461445568111</c:v>
                </c:pt>
                <c:pt idx="2947">
                  <c:v>-3.040764549168351</c:v>
                </c:pt>
                <c:pt idx="2948">
                  <c:v>-3.1092940302708927</c:v>
                </c:pt>
                <c:pt idx="2949">
                  <c:v>-3.0802598402951853</c:v>
                </c:pt>
                <c:pt idx="2950">
                  <c:v>-3.1794840845367212</c:v>
                </c:pt>
                <c:pt idx="2951">
                  <c:v>-3.0452992506834198</c:v>
                </c:pt>
                <c:pt idx="2952">
                  <c:v>-3.2711219922088475</c:v>
                </c:pt>
                <c:pt idx="2953">
                  <c:v>-3.3718826989689754</c:v>
                </c:pt>
                <c:pt idx="2954">
                  <c:v>-2.8630459730517588</c:v>
                </c:pt>
                <c:pt idx="2955">
                  <c:v>-3.1742995166604393</c:v>
                </c:pt>
                <c:pt idx="2956">
                  <c:v>-3.1620989687026979</c:v>
                </c:pt>
                <c:pt idx="2957">
                  <c:v>-3.1047178403694975</c:v>
                </c:pt>
                <c:pt idx="2958">
                  <c:v>-3.1084868488094886</c:v>
                </c:pt>
                <c:pt idx="2959">
                  <c:v>-3.1500554190592833</c:v>
                </c:pt>
                <c:pt idx="2960">
                  <c:v>-3.1243208150811386</c:v>
                </c:pt>
                <c:pt idx="2961">
                  <c:v>-3.3177114280803943</c:v>
                </c:pt>
                <c:pt idx="2962">
                  <c:v>-3.0606884791000599</c:v>
                </c:pt>
                <c:pt idx="2963">
                  <c:v>-3.1526918435644591</c:v>
                </c:pt>
                <c:pt idx="2964">
                  <c:v>-3.0302404149170847</c:v>
                </c:pt>
                <c:pt idx="2965">
                  <c:v>-3.3254280888451282</c:v>
                </c:pt>
                <c:pt idx="2966">
                  <c:v>-3.4435157942651839</c:v>
                </c:pt>
                <c:pt idx="2967">
                  <c:v>-3.421619010372301</c:v>
                </c:pt>
                <c:pt idx="2968">
                  <c:v>-3.3298397234753807</c:v>
                </c:pt>
                <c:pt idx="2969">
                  <c:v>-3.3662143491072882</c:v>
                </c:pt>
                <c:pt idx="2970">
                  <c:v>-3.2255569116360627</c:v>
                </c:pt>
                <c:pt idx="2971">
                  <c:v>-3.0497141544610695</c:v>
                </c:pt>
                <c:pt idx="2972">
                  <c:v>-3.3616577727543673</c:v>
                </c:pt>
                <c:pt idx="2973">
                  <c:v>-3.3819985954760101</c:v>
                </c:pt>
                <c:pt idx="2974">
                  <c:v>-3.2060092554842656</c:v>
                </c:pt>
                <c:pt idx="2975">
                  <c:v>-3.2105437249497326</c:v>
                </c:pt>
                <c:pt idx="2976">
                  <c:v>-3.1406989195291501</c:v>
                </c:pt>
                <c:pt idx="2977">
                  <c:v>-3.3099252933926238</c:v>
                </c:pt>
                <c:pt idx="2978">
                  <c:v>-2.2510904372184504</c:v>
                </c:pt>
                <c:pt idx="2979">
                  <c:v>-3.124486171679064</c:v>
                </c:pt>
                <c:pt idx="2980">
                  <c:v>-3.1341020683207654</c:v>
                </c:pt>
                <c:pt idx="2981">
                  <c:v>-3.2784978886768013</c:v>
                </c:pt>
                <c:pt idx="2982">
                  <c:v>-3.1797826611131619</c:v>
                </c:pt>
                <c:pt idx="2983">
                  <c:v>-3.3603609986215144</c:v>
                </c:pt>
                <c:pt idx="2984">
                  <c:v>-3.0494164740403784</c:v>
                </c:pt>
                <c:pt idx="2985">
                  <c:v>-3.1421322332798596</c:v>
                </c:pt>
                <c:pt idx="2986">
                  <c:v>-3.0849784150111637</c:v>
                </c:pt>
                <c:pt idx="2987">
                  <c:v>-3.039572123025458</c:v>
                </c:pt>
                <c:pt idx="2988">
                  <c:v>-3.0092374648878595</c:v>
                </c:pt>
                <c:pt idx="2989">
                  <c:v>-3.0853737454211272</c:v>
                </c:pt>
                <c:pt idx="2990">
                  <c:v>-2.9338098035554427</c:v>
                </c:pt>
                <c:pt idx="2991">
                  <c:v>-2.8591026443975043</c:v>
                </c:pt>
                <c:pt idx="2992">
                  <c:v>-2.9025082246752376</c:v>
                </c:pt>
                <c:pt idx="2993">
                  <c:v>-2.8219024977105045</c:v>
                </c:pt>
                <c:pt idx="2994">
                  <c:v>-2.9576146737988918</c:v>
                </c:pt>
                <c:pt idx="2995">
                  <c:v>-3.1239487006441635</c:v>
                </c:pt>
                <c:pt idx="2996">
                  <c:v>-2.8552866728898341</c:v>
                </c:pt>
                <c:pt idx="2997">
                  <c:v>-2.8272784403289952</c:v>
                </c:pt>
                <c:pt idx="2998">
                  <c:v>-2.9632281801415639</c:v>
                </c:pt>
                <c:pt idx="2999">
                  <c:v>-2.828499351148217</c:v>
                </c:pt>
                <c:pt idx="3000">
                  <c:v>-2.9267631788488568</c:v>
                </c:pt>
                <c:pt idx="3001">
                  <c:v>-2.8951425300451472</c:v>
                </c:pt>
                <c:pt idx="3002">
                  <c:v>-2.5843826576736451</c:v>
                </c:pt>
                <c:pt idx="3003">
                  <c:v>-2.4908745940157351</c:v>
                </c:pt>
                <c:pt idx="3004">
                  <c:v>-2.6151340872639706</c:v>
                </c:pt>
                <c:pt idx="3005">
                  <c:v>-2.7127547983348155</c:v>
                </c:pt>
                <c:pt idx="3006">
                  <c:v>-2.7415596400132802</c:v>
                </c:pt>
                <c:pt idx="3007">
                  <c:v>-2.6626425924305419</c:v>
                </c:pt>
                <c:pt idx="3008">
                  <c:v>-2.5208043338350583</c:v>
                </c:pt>
                <c:pt idx="3009">
                  <c:v>-2.6111035303614472</c:v>
                </c:pt>
                <c:pt idx="3010">
                  <c:v>-2.5811411978644561</c:v>
                </c:pt>
                <c:pt idx="3011">
                  <c:v>-2.6798237008252235</c:v>
                </c:pt>
                <c:pt idx="3012">
                  <c:v>-2.546273074271066</c:v>
                </c:pt>
                <c:pt idx="3013">
                  <c:v>-2.6776243633432895</c:v>
                </c:pt>
                <c:pt idx="3014">
                  <c:v>-2.6137248030074556</c:v>
                </c:pt>
                <c:pt idx="3015">
                  <c:v>-2.655713815130234</c:v>
                </c:pt>
                <c:pt idx="3016">
                  <c:v>-2.5128149394962884</c:v>
                </c:pt>
                <c:pt idx="3017">
                  <c:v>-2.6699909878076022</c:v>
                </c:pt>
                <c:pt idx="3018">
                  <c:v>-2.7135883702871455</c:v>
                </c:pt>
                <c:pt idx="3019">
                  <c:v>-2.7141951722340352</c:v>
                </c:pt>
                <c:pt idx="3020">
                  <c:v>-2.538908661720396</c:v>
                </c:pt>
                <c:pt idx="3021">
                  <c:v>-2.7590920740499625</c:v>
                </c:pt>
                <c:pt idx="3022">
                  <c:v>-2.7118384935783002</c:v>
                </c:pt>
                <c:pt idx="3023">
                  <c:v>-2.7548153303661227</c:v>
                </c:pt>
                <c:pt idx="3024">
                  <c:v>-2.4432024017929654</c:v>
                </c:pt>
                <c:pt idx="3025">
                  <c:v>-2.6547085186091168</c:v>
                </c:pt>
                <c:pt idx="3026">
                  <c:v>-2.3593085878865772</c:v>
                </c:pt>
                <c:pt idx="3027">
                  <c:v>-2.5166857445178437</c:v>
                </c:pt>
                <c:pt idx="3028">
                  <c:v>-2.5004701685239716</c:v>
                </c:pt>
                <c:pt idx="3029">
                  <c:v>-2.3347758855174261</c:v>
                </c:pt>
                <c:pt idx="3030">
                  <c:v>-2.2506454160873712</c:v>
                </c:pt>
                <c:pt idx="3031">
                  <c:v>-2.5272990994534839</c:v>
                </c:pt>
                <c:pt idx="3032">
                  <c:v>-2.3543282584939318</c:v>
                </c:pt>
                <c:pt idx="3033">
                  <c:v>-2.5579409592142444</c:v>
                </c:pt>
                <c:pt idx="3034">
                  <c:v>-2.5034371321094984</c:v>
                </c:pt>
                <c:pt idx="3035">
                  <c:v>-2.3668131276946003</c:v>
                </c:pt>
                <c:pt idx="3036">
                  <c:v>-2.4823849422868527</c:v>
                </c:pt>
                <c:pt idx="3037">
                  <c:v>-2.4915138741112397</c:v>
                </c:pt>
                <c:pt idx="3038">
                  <c:v>-2.3520628668132426</c:v>
                </c:pt>
                <c:pt idx="3039">
                  <c:v>-2.624834329667225</c:v>
                </c:pt>
                <c:pt idx="3040">
                  <c:v>-2.5887223307169194</c:v>
                </c:pt>
                <c:pt idx="3041">
                  <c:v>-2.4247116376653111</c:v>
                </c:pt>
                <c:pt idx="3042">
                  <c:v>-2.3368053431097824</c:v>
                </c:pt>
                <c:pt idx="3043">
                  <c:v>-2.2701957690054231</c:v>
                </c:pt>
                <c:pt idx="3044">
                  <c:v>-2.3316189336523019</c:v>
                </c:pt>
                <c:pt idx="3045">
                  <c:v>-2.3586983744459111</c:v>
                </c:pt>
                <c:pt idx="3046">
                  <c:v>-2.3609225659479982</c:v>
                </c:pt>
                <c:pt idx="3047">
                  <c:v>-2.1593271169288331</c:v>
                </c:pt>
                <c:pt idx="3048">
                  <c:v>-2.132910118398379</c:v>
                </c:pt>
                <c:pt idx="3049">
                  <c:v>-2.3394009810447702</c:v>
                </c:pt>
                <c:pt idx="3050">
                  <c:v>-2.32748633315214</c:v>
                </c:pt>
                <c:pt idx="3051">
                  <c:v>-2.1927898189187722</c:v>
                </c:pt>
                <c:pt idx="3052">
                  <c:v>-2.3044273349585476</c:v>
                </c:pt>
                <c:pt idx="3053">
                  <c:v>-2.3363307467777705</c:v>
                </c:pt>
                <c:pt idx="3054">
                  <c:v>-2.5945157269611663</c:v>
                </c:pt>
                <c:pt idx="3055">
                  <c:v>-2.5651138636452409</c:v>
                </c:pt>
                <c:pt idx="3056">
                  <c:v>-2.6047843782562197</c:v>
                </c:pt>
                <c:pt idx="3057">
                  <c:v>-2.3150756025798191</c:v>
                </c:pt>
                <c:pt idx="3058">
                  <c:v>-2.4569730412119073</c:v>
                </c:pt>
                <c:pt idx="3059">
                  <c:v>-2.3767184427583521</c:v>
                </c:pt>
                <c:pt idx="3060">
                  <c:v>-2.4024812426840736</c:v>
                </c:pt>
                <c:pt idx="3061">
                  <c:v>-2.3786100073118543</c:v>
                </c:pt>
                <c:pt idx="3062">
                  <c:v>-2.5735844637458927</c:v>
                </c:pt>
                <c:pt idx="3063">
                  <c:v>-2.6798532484294757</c:v>
                </c:pt>
                <c:pt idx="3064">
                  <c:v>-2.4671518037649331</c:v>
                </c:pt>
                <c:pt idx="3065">
                  <c:v>-2.4129977436260885</c:v>
                </c:pt>
                <c:pt idx="3066">
                  <c:v>-2.1700756789613473</c:v>
                </c:pt>
                <c:pt idx="3067">
                  <c:v>-2.5941231950487698</c:v>
                </c:pt>
                <c:pt idx="3068">
                  <c:v>-2.491055335754</c:v>
                </c:pt>
                <c:pt idx="3069">
                  <c:v>-2.3277803303414446</c:v>
                </c:pt>
                <c:pt idx="3070">
                  <c:v>-2.3228536875721462</c:v>
                </c:pt>
                <c:pt idx="3071">
                  <c:v>-2.6901280422557683</c:v>
                </c:pt>
                <c:pt idx="3072">
                  <c:v>-2.6412726825558508</c:v>
                </c:pt>
                <c:pt idx="3073">
                  <c:v>-2.5229258586343839</c:v>
                </c:pt>
                <c:pt idx="3074">
                  <c:v>-2.6714811767637459</c:v>
                </c:pt>
                <c:pt idx="3075">
                  <c:v>-2.4379201273596829</c:v>
                </c:pt>
                <c:pt idx="3076">
                  <c:v>-2.7791671038918997</c:v>
                </c:pt>
                <c:pt idx="3077">
                  <c:v>-2.7520443249404725</c:v>
                </c:pt>
                <c:pt idx="3078">
                  <c:v>-2.6226319435373791</c:v>
                </c:pt>
                <c:pt idx="3079">
                  <c:v>-2.5242804066483826</c:v>
                </c:pt>
                <c:pt idx="3080">
                  <c:v>-2.4702758474749897</c:v>
                </c:pt>
                <c:pt idx="3081">
                  <c:v>-2.5118911519928844</c:v>
                </c:pt>
                <c:pt idx="3082">
                  <c:v>-2.5206415466115795</c:v>
                </c:pt>
                <c:pt idx="3083">
                  <c:v>-2.6076491677047287</c:v>
                </c:pt>
                <c:pt idx="3084">
                  <c:v>-2.606313359015533</c:v>
                </c:pt>
                <c:pt idx="3085">
                  <c:v>-2.3543102441669905</c:v>
                </c:pt>
                <c:pt idx="3086">
                  <c:v>-2.3818974859302067</c:v>
                </c:pt>
                <c:pt idx="3087">
                  <c:v>-2.5226362725551565</c:v>
                </c:pt>
                <c:pt idx="3088">
                  <c:v>-2.5108068670891548</c:v>
                </c:pt>
                <c:pt idx="3089">
                  <c:v>-2.4690591386554273</c:v>
                </c:pt>
                <c:pt idx="3090">
                  <c:v>-2.623749025214317</c:v>
                </c:pt>
                <c:pt idx="3091">
                  <c:v>-2.5693148861355875</c:v>
                </c:pt>
                <c:pt idx="3092">
                  <c:v>-2.5926689221242416</c:v>
                </c:pt>
                <c:pt idx="3093">
                  <c:v>-2.7588443154195952</c:v>
                </c:pt>
                <c:pt idx="3094">
                  <c:v>-2.5903764481131963</c:v>
                </c:pt>
                <c:pt idx="3095">
                  <c:v>-2.4578779636844184</c:v>
                </c:pt>
                <c:pt idx="3096">
                  <c:v>-2.489335502111456</c:v>
                </c:pt>
                <c:pt idx="3097">
                  <c:v>-2.5121668757690729</c:v>
                </c:pt>
                <c:pt idx="3098">
                  <c:v>-2.2672779851983904</c:v>
                </c:pt>
                <c:pt idx="3099">
                  <c:v>-2.4321981083988087</c:v>
                </c:pt>
                <c:pt idx="3100">
                  <c:v>-2.5642453143664312</c:v>
                </c:pt>
                <c:pt idx="3101">
                  <c:v>-2.6288510161948997</c:v>
                </c:pt>
                <c:pt idx="3102">
                  <c:v>-2.6937289491845151</c:v>
                </c:pt>
                <c:pt idx="3103">
                  <c:v>-2.2370357932621987</c:v>
                </c:pt>
                <c:pt idx="3104">
                  <c:v>-2.6177704547029945</c:v>
                </c:pt>
                <c:pt idx="3105">
                  <c:v>-2.5026649954520641</c:v>
                </c:pt>
                <c:pt idx="3106">
                  <c:v>-2.4800942980806928</c:v>
                </c:pt>
                <c:pt idx="3107">
                  <c:v>-2.5906879211663236</c:v>
                </c:pt>
                <c:pt idx="3108">
                  <c:v>-2.4316607135727253</c:v>
                </c:pt>
                <c:pt idx="3109">
                  <c:v>-2.6385760058988073</c:v>
                </c:pt>
                <c:pt idx="3110">
                  <c:v>-2.1727754014703615</c:v>
                </c:pt>
                <c:pt idx="3111">
                  <c:v>-2.6209145118083921</c:v>
                </c:pt>
                <c:pt idx="3112">
                  <c:v>-2.6909543822479343</c:v>
                </c:pt>
                <c:pt idx="3113">
                  <c:v>-2.4478732389878965</c:v>
                </c:pt>
                <c:pt idx="3114">
                  <c:v>-2.7831272692302678</c:v>
                </c:pt>
                <c:pt idx="3115">
                  <c:v>-2.9358501008064586</c:v>
                </c:pt>
                <c:pt idx="3116">
                  <c:v>-2.5931617059940626</c:v>
                </c:pt>
                <c:pt idx="3117">
                  <c:v>-2.5849096624248169</c:v>
                </c:pt>
                <c:pt idx="3118">
                  <c:v>-2.6117079876791349</c:v>
                </c:pt>
                <c:pt idx="3119">
                  <c:v>-2.3936917594002294</c:v>
                </c:pt>
                <c:pt idx="3120">
                  <c:v>-2.6556559757562992</c:v>
                </c:pt>
                <c:pt idx="3121">
                  <c:v>-2.5108687884251024</c:v>
                </c:pt>
                <c:pt idx="3122">
                  <c:v>-2.5185563211910234</c:v>
                </c:pt>
                <c:pt idx="3123">
                  <c:v>-2.6372656981308085</c:v>
                </c:pt>
                <c:pt idx="3124">
                  <c:v>-2.5331409461345933</c:v>
                </c:pt>
                <c:pt idx="3125">
                  <c:v>-2.6332737730581091</c:v>
                </c:pt>
                <c:pt idx="3126">
                  <c:v>-2.8125799204488766</c:v>
                </c:pt>
                <c:pt idx="3127">
                  <c:v>-2.8190900303564081</c:v>
                </c:pt>
                <c:pt idx="3128">
                  <c:v>-2.4422142678051317</c:v>
                </c:pt>
                <c:pt idx="3129">
                  <c:v>-2.5245530873910349</c:v>
                </c:pt>
                <c:pt idx="3130">
                  <c:v>-2.4339072980051446</c:v>
                </c:pt>
                <c:pt idx="3131">
                  <c:v>-2.6266468977460766</c:v>
                </c:pt>
                <c:pt idx="3132">
                  <c:v>-2.4587857263651536</c:v>
                </c:pt>
                <c:pt idx="3133">
                  <c:v>-2.4731680456612448</c:v>
                </c:pt>
                <c:pt idx="3134">
                  <c:v>-2.6562162332440353</c:v>
                </c:pt>
                <c:pt idx="3135">
                  <c:v>-2.4227208335491968</c:v>
                </c:pt>
                <c:pt idx="3136">
                  <c:v>-2.588370600868628</c:v>
                </c:pt>
                <c:pt idx="3137">
                  <c:v>-2.399377013450521</c:v>
                </c:pt>
                <c:pt idx="3138">
                  <c:v>-2.4971113758993413</c:v>
                </c:pt>
                <c:pt idx="3139">
                  <c:v>-2.3560584528590667</c:v>
                </c:pt>
                <c:pt idx="3140">
                  <c:v>-2.3643699153301778</c:v>
                </c:pt>
                <c:pt idx="3141">
                  <c:v>-2.4505495290323864</c:v>
                </c:pt>
                <c:pt idx="3142">
                  <c:v>-2.4470174223143015</c:v>
                </c:pt>
                <c:pt idx="3143">
                  <c:v>-2.3971139502159344</c:v>
                </c:pt>
                <c:pt idx="3144">
                  <c:v>-2.4362915449149813</c:v>
                </c:pt>
                <c:pt idx="3145">
                  <c:v>-2.6173880075115452</c:v>
                </c:pt>
                <c:pt idx="3146">
                  <c:v>-2.4367820593498069</c:v>
                </c:pt>
                <c:pt idx="3147">
                  <c:v>-2.535625840930833</c:v>
                </c:pt>
                <c:pt idx="3148">
                  <c:v>-2.44266508660822</c:v>
                </c:pt>
                <c:pt idx="3149">
                  <c:v>-2.5178973680145322</c:v>
                </c:pt>
                <c:pt idx="3150">
                  <c:v>-2.5333828038962558</c:v>
                </c:pt>
                <c:pt idx="3151">
                  <c:v>-2.5148187276246459</c:v>
                </c:pt>
                <c:pt idx="3152">
                  <c:v>-2.5289777300535166</c:v>
                </c:pt>
                <c:pt idx="3153">
                  <c:v>-2.487041034494597</c:v>
                </c:pt>
                <c:pt idx="3154">
                  <c:v>-2.5492626306353072</c:v>
                </c:pt>
                <c:pt idx="3155">
                  <c:v>-2.5177798214708114</c:v>
                </c:pt>
                <c:pt idx="3156">
                  <c:v>-2.5359831499991214</c:v>
                </c:pt>
                <c:pt idx="3157">
                  <c:v>-2.6257414856046379</c:v>
                </c:pt>
                <c:pt idx="3158">
                  <c:v>-2.558531040544465</c:v>
                </c:pt>
                <c:pt idx="3159">
                  <c:v>-2.6812004022632063</c:v>
                </c:pt>
                <c:pt idx="3160">
                  <c:v>-2.5429905012888776</c:v>
                </c:pt>
                <c:pt idx="3161">
                  <c:v>-2.7514041214440788</c:v>
                </c:pt>
                <c:pt idx="3162">
                  <c:v>-2.8553928823117802</c:v>
                </c:pt>
                <c:pt idx="3163">
                  <c:v>-2.715144390095392</c:v>
                </c:pt>
                <c:pt idx="3164">
                  <c:v>-2.5496868226261515</c:v>
                </c:pt>
                <c:pt idx="3165">
                  <c:v>-2.847450524530637</c:v>
                </c:pt>
                <c:pt idx="3166">
                  <c:v>-2.7161153683681105</c:v>
                </c:pt>
                <c:pt idx="3167">
                  <c:v>-2.6662967213447075</c:v>
                </c:pt>
                <c:pt idx="3168">
                  <c:v>-2.7189632797229857</c:v>
                </c:pt>
                <c:pt idx="3169">
                  <c:v>-2.6406456024558711</c:v>
                </c:pt>
                <c:pt idx="3170">
                  <c:v>-2.6503620677587714</c:v>
                </c:pt>
                <c:pt idx="3171">
                  <c:v>-2.713945025299247</c:v>
                </c:pt>
                <c:pt idx="3172">
                  <c:v>-2.5690899705414827</c:v>
                </c:pt>
                <c:pt idx="3173">
                  <c:v>-2.4452443296607784</c:v>
                </c:pt>
                <c:pt idx="3174">
                  <c:v>-2.5063778823387395</c:v>
                </c:pt>
                <c:pt idx="3175">
                  <c:v>-2.3857300368901546</c:v>
                </c:pt>
                <c:pt idx="3176">
                  <c:v>-2.6888965669914722</c:v>
                </c:pt>
                <c:pt idx="3177">
                  <c:v>-2.6224464470125053</c:v>
                </c:pt>
                <c:pt idx="3178">
                  <c:v>-2.6806126053487089</c:v>
                </c:pt>
                <c:pt idx="3179">
                  <c:v>-2.7547839334329138</c:v>
                </c:pt>
                <c:pt idx="3180">
                  <c:v>-2.6946813810090342</c:v>
                </c:pt>
                <c:pt idx="3181">
                  <c:v>-2.7474410484930711</c:v>
                </c:pt>
                <c:pt idx="3182">
                  <c:v>-2.593140366380231</c:v>
                </c:pt>
                <c:pt idx="3183">
                  <c:v>-2.6457262615633415</c:v>
                </c:pt>
                <c:pt idx="3184">
                  <c:v>-2.705683067882747</c:v>
                </c:pt>
                <c:pt idx="3185">
                  <c:v>-2.6222358649683475</c:v>
                </c:pt>
                <c:pt idx="3186">
                  <c:v>-2.6864175391280609</c:v>
                </c:pt>
                <c:pt idx="3187">
                  <c:v>-2.7268954678427715</c:v>
                </c:pt>
                <c:pt idx="3188">
                  <c:v>-2.5743212321574171</c:v>
                </c:pt>
                <c:pt idx="3189">
                  <c:v>-2.6149995904110268</c:v>
                </c:pt>
                <c:pt idx="3190">
                  <c:v>-2.899137505719418</c:v>
                </c:pt>
                <c:pt idx="3191">
                  <c:v>-2.7555061258503155</c:v>
                </c:pt>
                <c:pt idx="3192">
                  <c:v>-2.7713718425880884</c:v>
                </c:pt>
                <c:pt idx="3193">
                  <c:v>-2.2836300841651225</c:v>
                </c:pt>
                <c:pt idx="3194">
                  <c:v>-2.6369731817982078</c:v>
                </c:pt>
                <c:pt idx="3195">
                  <c:v>-2.5667739038552462</c:v>
                </c:pt>
                <c:pt idx="3196">
                  <c:v>-2.3718779725166339</c:v>
                </c:pt>
                <c:pt idx="3197">
                  <c:v>-2.6358335635850105</c:v>
                </c:pt>
                <c:pt idx="3198">
                  <c:v>-2.5227866303524582</c:v>
                </c:pt>
                <c:pt idx="3199">
                  <c:v>-2.454141536385368</c:v>
                </c:pt>
                <c:pt idx="3200">
                  <c:v>-2.4602109512722903</c:v>
                </c:pt>
                <c:pt idx="3201">
                  <c:v>-2.4383897454706371</c:v>
                </c:pt>
                <c:pt idx="3202">
                  <c:v>-2.2211276614149789</c:v>
                </c:pt>
                <c:pt idx="3203">
                  <c:v>-2.4545899585730391</c:v>
                </c:pt>
                <c:pt idx="3204">
                  <c:v>-2.2420394630565443</c:v>
                </c:pt>
                <c:pt idx="3205">
                  <c:v>-2.5984964387939513</c:v>
                </c:pt>
                <c:pt idx="3206">
                  <c:v>-2.4052931110653653</c:v>
                </c:pt>
                <c:pt idx="3207">
                  <c:v>-2.4198794641913768</c:v>
                </c:pt>
                <c:pt idx="3208">
                  <c:v>-2.36583691975496</c:v>
                </c:pt>
                <c:pt idx="3209">
                  <c:v>-2.5949967996922396</c:v>
                </c:pt>
                <c:pt idx="3210">
                  <c:v>-2.3864242753708353</c:v>
                </c:pt>
                <c:pt idx="3211">
                  <c:v>-2.4508048142053429</c:v>
                </c:pt>
                <c:pt idx="3212">
                  <c:v>-2.3485173705732221</c:v>
                </c:pt>
                <c:pt idx="3213">
                  <c:v>-2.3662478660497976</c:v>
                </c:pt>
                <c:pt idx="3214">
                  <c:v>-2.3170117022584424</c:v>
                </c:pt>
                <c:pt idx="3215">
                  <c:v>-2.2885720957779521</c:v>
                </c:pt>
                <c:pt idx="3216">
                  <c:v>-2.3900934028088683</c:v>
                </c:pt>
                <c:pt idx="3217">
                  <c:v>-2.3927255720412433</c:v>
                </c:pt>
                <c:pt idx="3218">
                  <c:v>-2.5335327659577578</c:v>
                </c:pt>
                <c:pt idx="3219">
                  <c:v>-2.4309122403339378</c:v>
                </c:pt>
                <c:pt idx="3220">
                  <c:v>-2.4841979706013761</c:v>
                </c:pt>
                <c:pt idx="3221">
                  <c:v>-2.5465925999202943</c:v>
                </c:pt>
                <c:pt idx="3222">
                  <c:v>-2.3654512831616792</c:v>
                </c:pt>
                <c:pt idx="3223">
                  <c:v>-2.4792813020529936</c:v>
                </c:pt>
                <c:pt idx="3224">
                  <c:v>-2.4396958326419416</c:v>
                </c:pt>
                <c:pt idx="3225">
                  <c:v>-2.4879145144246495</c:v>
                </c:pt>
                <c:pt idx="3226">
                  <c:v>-2.3896689003218841</c:v>
                </c:pt>
                <c:pt idx="3227">
                  <c:v>-2.5415570061528614</c:v>
                </c:pt>
                <c:pt idx="3228">
                  <c:v>-2.6066792721068488</c:v>
                </c:pt>
                <c:pt idx="3229">
                  <c:v>-2.6548259839620947</c:v>
                </c:pt>
                <c:pt idx="3230">
                  <c:v>-2.5117147007243767</c:v>
                </c:pt>
                <c:pt idx="3231">
                  <c:v>-2.7339958639529316</c:v>
                </c:pt>
                <c:pt idx="3232">
                  <c:v>-2.765656600046551</c:v>
                </c:pt>
                <c:pt idx="3233">
                  <c:v>-2.5499459867354579</c:v>
                </c:pt>
                <c:pt idx="3234">
                  <c:v>-2.7186695389942006</c:v>
                </c:pt>
                <c:pt idx="3235">
                  <c:v>-2.7656198832958667</c:v>
                </c:pt>
                <c:pt idx="3236">
                  <c:v>-2.73394067707462</c:v>
                </c:pt>
                <c:pt idx="3237">
                  <c:v>-2.539083090892702</c:v>
                </c:pt>
                <c:pt idx="3238">
                  <c:v>-2.7110508025646185</c:v>
                </c:pt>
                <c:pt idx="3239">
                  <c:v>-2.7177474044825178</c:v>
                </c:pt>
                <c:pt idx="3240">
                  <c:v>-2.8330298496231254</c:v>
                </c:pt>
                <c:pt idx="3241">
                  <c:v>-2.461576768182816</c:v>
                </c:pt>
                <c:pt idx="3242">
                  <c:v>-2.6543938055778593</c:v>
                </c:pt>
                <c:pt idx="3243">
                  <c:v>-2.761396579143649</c:v>
                </c:pt>
                <c:pt idx="3244">
                  <c:v>-2.8529529525988195</c:v>
                </c:pt>
                <c:pt idx="3245">
                  <c:v>-2.9170159018727881</c:v>
                </c:pt>
                <c:pt idx="3246">
                  <c:v>-2.8299371702546816</c:v>
                </c:pt>
                <c:pt idx="3247">
                  <c:v>-2.8831048048045371</c:v>
                </c:pt>
                <c:pt idx="3248">
                  <c:v>-2.7479183023890075</c:v>
                </c:pt>
                <c:pt idx="3249">
                  <c:v>-2.7749929268759743</c:v>
                </c:pt>
                <c:pt idx="3250">
                  <c:v>-2.5909713951447477</c:v>
                </c:pt>
                <c:pt idx="3251">
                  <c:v>-2.8263920493491357</c:v>
                </c:pt>
                <c:pt idx="3252">
                  <c:v>-2.7479494603745103</c:v>
                </c:pt>
                <c:pt idx="3253">
                  <c:v>-2.8174834798095238</c:v>
                </c:pt>
                <c:pt idx="3254">
                  <c:v>-2.5189453256018179</c:v>
                </c:pt>
                <c:pt idx="3255">
                  <c:v>-2.5624176294497092</c:v>
                </c:pt>
                <c:pt idx="3256">
                  <c:v>-2.2844655270079395</c:v>
                </c:pt>
                <c:pt idx="3257">
                  <c:v>-2.3869519074309009</c:v>
                </c:pt>
                <c:pt idx="3258">
                  <c:v>-2.4444971915980718</c:v>
                </c:pt>
                <c:pt idx="3259">
                  <c:v>-2.4825238327635502</c:v>
                </c:pt>
                <c:pt idx="3260">
                  <c:v>-2.5689622768120479</c:v>
                </c:pt>
                <c:pt idx="3261">
                  <c:v>-2.6667560092987541</c:v>
                </c:pt>
                <c:pt idx="3262">
                  <c:v>-2.5646243494179988</c:v>
                </c:pt>
                <c:pt idx="3263">
                  <c:v>-2.5696120193007932</c:v>
                </c:pt>
                <c:pt idx="3264">
                  <c:v>-2.5016678179300422</c:v>
                </c:pt>
                <c:pt idx="3265">
                  <c:v>-2.5454728459509468</c:v>
                </c:pt>
                <c:pt idx="3266">
                  <c:v>-2.5819148682667326</c:v>
                </c:pt>
                <c:pt idx="3267">
                  <c:v>-2.2315494840211558</c:v>
                </c:pt>
                <c:pt idx="3268">
                  <c:v>-2.5125417079497447</c:v>
                </c:pt>
                <c:pt idx="3269">
                  <c:v>-2.4992070589771265</c:v>
                </c:pt>
                <c:pt idx="3270">
                  <c:v>-2.5831684009762768</c:v>
                </c:pt>
                <c:pt idx="3271">
                  <c:v>-2.4972788053291284</c:v>
                </c:pt>
                <c:pt idx="3272">
                  <c:v>-2.4480695120906892</c:v>
                </c:pt>
                <c:pt idx="3273">
                  <c:v>-2.4096475473652568</c:v>
                </c:pt>
                <c:pt idx="3274">
                  <c:v>-2.3705015466813251</c:v>
                </c:pt>
                <c:pt idx="3275">
                  <c:v>-2.5372077311152763</c:v>
                </c:pt>
                <c:pt idx="3276">
                  <c:v>-2.4668562012174267</c:v>
                </c:pt>
                <c:pt idx="3277">
                  <c:v>-2.4843832023090151</c:v>
                </c:pt>
                <c:pt idx="3278">
                  <c:v>-2.5845923987887653</c:v>
                </c:pt>
                <c:pt idx="3279">
                  <c:v>-2.5660146780730475</c:v>
                </c:pt>
                <c:pt idx="3280">
                  <c:v>-2.4944188410968682</c:v>
                </c:pt>
                <c:pt idx="3281">
                  <c:v>-2.3866976025125775</c:v>
                </c:pt>
                <c:pt idx="3282">
                  <c:v>-2.6733279719944214</c:v>
                </c:pt>
                <c:pt idx="3283">
                  <c:v>-2.3646824151688506</c:v>
                </c:pt>
                <c:pt idx="3284">
                  <c:v>-2.6444291944422771</c:v>
                </c:pt>
                <c:pt idx="3285">
                  <c:v>-2.5746706137422359</c:v>
                </c:pt>
                <c:pt idx="3286">
                  <c:v>-2.5466987918497441</c:v>
                </c:pt>
                <c:pt idx="3287">
                  <c:v>-2.6733301900717654</c:v>
                </c:pt>
                <c:pt idx="3288">
                  <c:v>-2.5038825852379043</c:v>
                </c:pt>
                <c:pt idx="3289">
                  <c:v>-2.6488839362725836</c:v>
                </c:pt>
                <c:pt idx="3290">
                  <c:v>-2.7605678595679972</c:v>
                </c:pt>
                <c:pt idx="3291">
                  <c:v>-2.6140186328660553</c:v>
                </c:pt>
                <c:pt idx="3292">
                  <c:v>-2.7202774553147346</c:v>
                </c:pt>
                <c:pt idx="3293">
                  <c:v>-2.6278440264912328</c:v>
                </c:pt>
                <c:pt idx="3294">
                  <c:v>-2.5882072782621668</c:v>
                </c:pt>
                <c:pt idx="3295">
                  <c:v>-2.7209401913103282</c:v>
                </c:pt>
                <c:pt idx="3296">
                  <c:v>-2.7253123518977906</c:v>
                </c:pt>
                <c:pt idx="3297">
                  <c:v>-2.7256895363855005</c:v>
                </c:pt>
                <c:pt idx="3298">
                  <c:v>-3.0260627411818453</c:v>
                </c:pt>
                <c:pt idx="3299">
                  <c:v>-2.7860467440826708</c:v>
                </c:pt>
                <c:pt idx="3300">
                  <c:v>-2.6883259632564549</c:v>
                </c:pt>
                <c:pt idx="3301">
                  <c:v>-2.6835365835373048</c:v>
                </c:pt>
                <c:pt idx="3302">
                  <c:v>-2.7157667751066983</c:v>
                </c:pt>
                <c:pt idx="3303">
                  <c:v>-2.5556783747423983</c:v>
                </c:pt>
                <c:pt idx="3304">
                  <c:v>-2.6952386923209559</c:v>
                </c:pt>
                <c:pt idx="3305">
                  <c:v>-2.6928747713086398</c:v>
                </c:pt>
                <c:pt idx="3306">
                  <c:v>-2.7164982587830178</c:v>
                </c:pt>
                <c:pt idx="3307">
                  <c:v>-2.7288472024316501</c:v>
                </c:pt>
                <c:pt idx="3308">
                  <c:v>-2.8739181045194906</c:v>
                </c:pt>
                <c:pt idx="3309">
                  <c:v>-2.5712360511678023</c:v>
                </c:pt>
                <c:pt idx="3310">
                  <c:v>-2.8789135577283576</c:v>
                </c:pt>
                <c:pt idx="3311">
                  <c:v>-2.6722725779295686</c:v>
                </c:pt>
                <c:pt idx="3312">
                  <c:v>-2.6160905109001487</c:v>
                </c:pt>
                <c:pt idx="3313">
                  <c:v>-2.9863297698813573</c:v>
                </c:pt>
                <c:pt idx="3314">
                  <c:v>-2.7720461696730148</c:v>
                </c:pt>
                <c:pt idx="3315">
                  <c:v>-2.7428414482522978</c:v>
                </c:pt>
                <c:pt idx="3316">
                  <c:v>-2.8904496133145274</c:v>
                </c:pt>
                <c:pt idx="3317">
                  <c:v>-2.784770156933325</c:v>
                </c:pt>
                <c:pt idx="3318">
                  <c:v>-2.8164514885667291</c:v>
                </c:pt>
                <c:pt idx="3319">
                  <c:v>-2.7065401508587383</c:v>
                </c:pt>
                <c:pt idx="3320">
                  <c:v>-2.5951000161630544</c:v>
                </c:pt>
                <c:pt idx="3321">
                  <c:v>-2.7415230808869318</c:v>
                </c:pt>
                <c:pt idx="3322">
                  <c:v>-2.7472994083997504</c:v>
                </c:pt>
                <c:pt idx="3323">
                  <c:v>-2.7603670258441459</c:v>
                </c:pt>
                <c:pt idx="3324">
                  <c:v>-2.6627589826064835</c:v>
                </c:pt>
                <c:pt idx="3325">
                  <c:v>-2.8798409307231321</c:v>
                </c:pt>
                <c:pt idx="3326">
                  <c:v>-2.6817664928228568</c:v>
                </c:pt>
                <c:pt idx="3327">
                  <c:v>-2.3940964527174646</c:v>
                </c:pt>
                <c:pt idx="3328">
                  <c:v>-2.6601091695224177</c:v>
                </c:pt>
                <c:pt idx="3329">
                  <c:v>-2.4906444888765922</c:v>
                </c:pt>
                <c:pt idx="3330">
                  <c:v>-2.4596137587929112</c:v>
                </c:pt>
                <c:pt idx="3331">
                  <c:v>-2.4752897063679224</c:v>
                </c:pt>
                <c:pt idx="3332">
                  <c:v>-2.7196885119708858</c:v>
                </c:pt>
                <c:pt idx="3333">
                  <c:v>-2.7282938050178895</c:v>
                </c:pt>
                <c:pt idx="3334">
                  <c:v>-2.7056366656904807</c:v>
                </c:pt>
                <c:pt idx="3335">
                  <c:v>-2.5391166430438261</c:v>
                </c:pt>
                <c:pt idx="3336">
                  <c:v>-2.3105089524954492</c:v>
                </c:pt>
                <c:pt idx="3337">
                  <c:v>-2.5795670229112666</c:v>
                </c:pt>
                <c:pt idx="3338">
                  <c:v>-2.5615009462016891</c:v>
                </c:pt>
                <c:pt idx="3339">
                  <c:v>-2.4142862367815487</c:v>
                </c:pt>
                <c:pt idx="3340">
                  <c:v>-2.5708785055480243</c:v>
                </c:pt>
                <c:pt idx="3341">
                  <c:v>-2.3815316483702942</c:v>
                </c:pt>
                <c:pt idx="3342">
                  <c:v>-2.5768854151019482</c:v>
                </c:pt>
                <c:pt idx="3343">
                  <c:v>-2.3571823079644449</c:v>
                </c:pt>
                <c:pt idx="3344">
                  <c:v>-2.7892834496723973</c:v>
                </c:pt>
                <c:pt idx="3345">
                  <c:v>-2.4388986113858202</c:v>
                </c:pt>
                <c:pt idx="3346">
                  <c:v>-2.631039366178034</c:v>
                </c:pt>
                <c:pt idx="3347">
                  <c:v>-2.5951616175003522</c:v>
                </c:pt>
                <c:pt idx="3348">
                  <c:v>-2.8214457810575411</c:v>
                </c:pt>
                <c:pt idx="3349">
                  <c:v>-2.6211037447088525</c:v>
                </c:pt>
                <c:pt idx="3350">
                  <c:v>-2.7116213488057594</c:v>
                </c:pt>
                <c:pt idx="3351">
                  <c:v>-2.8671574441964331</c:v>
                </c:pt>
                <c:pt idx="3352">
                  <c:v>-2.9520098576305998</c:v>
                </c:pt>
                <c:pt idx="3353">
                  <c:v>-2.8682458000219402</c:v>
                </c:pt>
                <c:pt idx="3354">
                  <c:v>-2.6380492180333004</c:v>
                </c:pt>
                <c:pt idx="3355">
                  <c:v>-2.5135563300727526</c:v>
                </c:pt>
                <c:pt idx="3356">
                  <c:v>-2.841438083002501</c:v>
                </c:pt>
                <c:pt idx="3357">
                  <c:v>-2.8113351413906029</c:v>
                </c:pt>
                <c:pt idx="3358">
                  <c:v>-2.759272804084878</c:v>
                </c:pt>
                <c:pt idx="3359">
                  <c:v>-2.4679561489762802</c:v>
                </c:pt>
                <c:pt idx="3360">
                  <c:v>-2.5953954377783361</c:v>
                </c:pt>
                <c:pt idx="3361">
                  <c:v>-2.7692824200373556</c:v>
                </c:pt>
                <c:pt idx="3362">
                  <c:v>-2.6288895116863831</c:v>
                </c:pt>
                <c:pt idx="3363">
                  <c:v>-2.7010108584990311</c:v>
                </c:pt>
                <c:pt idx="3364">
                  <c:v>-2.7868144049724819</c:v>
                </c:pt>
                <c:pt idx="3365">
                  <c:v>-2.8824995542191978</c:v>
                </c:pt>
                <c:pt idx="3366">
                  <c:v>-2.7428710315842153</c:v>
                </c:pt>
                <c:pt idx="3367">
                  <c:v>-2.647338260575105</c:v>
                </c:pt>
                <c:pt idx="3368">
                  <c:v>-2.8459687204475337</c:v>
                </c:pt>
                <c:pt idx="3369">
                  <c:v>-2.6077189315755422</c:v>
                </c:pt>
                <c:pt idx="3370">
                  <c:v>-2.8368580099113139</c:v>
                </c:pt>
                <c:pt idx="3371">
                  <c:v>-2.6375339621969918</c:v>
                </c:pt>
                <c:pt idx="3372">
                  <c:v>-2.8203787816117654</c:v>
                </c:pt>
                <c:pt idx="3373">
                  <c:v>-2.8449925790892783</c:v>
                </c:pt>
                <c:pt idx="3374">
                  <c:v>-2.9060426791262195</c:v>
                </c:pt>
                <c:pt idx="3375">
                  <c:v>-2.8999208770705387</c:v>
                </c:pt>
                <c:pt idx="3376">
                  <c:v>-2.8071650094206202</c:v>
                </c:pt>
                <c:pt idx="3377">
                  <c:v>-2.9289046430103216</c:v>
                </c:pt>
                <c:pt idx="3378">
                  <c:v>-2.9506845661814829</c:v>
                </c:pt>
                <c:pt idx="3379">
                  <c:v>-2.9086069245626067</c:v>
                </c:pt>
                <c:pt idx="3380">
                  <c:v>-2.8371769994477436</c:v>
                </c:pt>
                <c:pt idx="3381">
                  <c:v>-3.1067978846067712</c:v>
                </c:pt>
                <c:pt idx="3382">
                  <c:v>-2.9052214422924605</c:v>
                </c:pt>
                <c:pt idx="3383">
                  <c:v>-2.799495110022221</c:v>
                </c:pt>
                <c:pt idx="3384">
                  <c:v>-2.8357318176483126</c:v>
                </c:pt>
                <c:pt idx="3385">
                  <c:v>-2.9672006054278555</c:v>
                </c:pt>
                <c:pt idx="3386">
                  <c:v>-3.095307271524117</c:v>
                </c:pt>
                <c:pt idx="3387">
                  <c:v>-3.2326551543454984</c:v>
                </c:pt>
                <c:pt idx="3388">
                  <c:v>-2.9296497232046637</c:v>
                </c:pt>
                <c:pt idx="3389">
                  <c:v>-2.859859541680243</c:v>
                </c:pt>
                <c:pt idx="3390">
                  <c:v>-2.6953799183438543</c:v>
                </c:pt>
                <c:pt idx="3391">
                  <c:v>-3.0740296564447656</c:v>
                </c:pt>
                <c:pt idx="3392">
                  <c:v>-2.8268765884125857</c:v>
                </c:pt>
                <c:pt idx="3393">
                  <c:v>-2.7914711290328631</c:v>
                </c:pt>
                <c:pt idx="3394">
                  <c:v>-2.9267257488768683</c:v>
                </c:pt>
                <c:pt idx="3395">
                  <c:v>-2.8867244131325798</c:v>
                </c:pt>
                <c:pt idx="3396">
                  <c:v>-2.8367332068880868</c:v>
                </c:pt>
                <c:pt idx="3397">
                  <c:v>-2.9659937804688674</c:v>
                </c:pt>
                <c:pt idx="3398">
                  <c:v>-2.6279754740867967</c:v>
                </c:pt>
                <c:pt idx="3399">
                  <c:v>-2.8014646440753577</c:v>
                </c:pt>
                <c:pt idx="3400">
                  <c:v>-2.8720234817503743</c:v>
                </c:pt>
                <c:pt idx="3401">
                  <c:v>-2.8123598506202052</c:v>
                </c:pt>
                <c:pt idx="3402">
                  <c:v>-2.848704508163058</c:v>
                </c:pt>
                <c:pt idx="3403">
                  <c:v>-2.8702053081123058</c:v>
                </c:pt>
                <c:pt idx="3404">
                  <c:v>-2.8802402512495329</c:v>
                </c:pt>
                <c:pt idx="3405">
                  <c:v>-2.821671965977246</c:v>
                </c:pt>
                <c:pt idx="3406">
                  <c:v>-2.8440357326087851</c:v>
                </c:pt>
                <c:pt idx="3407">
                  <c:v>-2.7707512619646657</c:v>
                </c:pt>
                <c:pt idx="3408">
                  <c:v>-2.7613930508898932</c:v>
                </c:pt>
                <c:pt idx="3409">
                  <c:v>-2.637229246354833</c:v>
                </c:pt>
                <c:pt idx="3410">
                  <c:v>-2.8806720973142408</c:v>
                </c:pt>
                <c:pt idx="3411">
                  <c:v>-2.775894700581194</c:v>
                </c:pt>
                <c:pt idx="3412">
                  <c:v>-2.7960047128116283</c:v>
                </c:pt>
                <c:pt idx="3413">
                  <c:v>-2.7738352444568459</c:v>
                </c:pt>
                <c:pt idx="3414">
                  <c:v>-2.7011033888689528</c:v>
                </c:pt>
                <c:pt idx="3415">
                  <c:v>-2.8319596669074132</c:v>
                </c:pt>
                <c:pt idx="3416">
                  <c:v>-2.808772164004969</c:v>
                </c:pt>
                <c:pt idx="3417">
                  <c:v>-2.7324399707720604</c:v>
                </c:pt>
                <c:pt idx="3418">
                  <c:v>-2.6036308814017195</c:v>
                </c:pt>
                <c:pt idx="3419">
                  <c:v>-2.6136081555621749</c:v>
                </c:pt>
                <c:pt idx="3420">
                  <c:v>-2.5257010535683522</c:v>
                </c:pt>
                <c:pt idx="3421">
                  <c:v>-2.512358850858587</c:v>
                </c:pt>
                <c:pt idx="3422">
                  <c:v>-2.5132076858835672</c:v>
                </c:pt>
                <c:pt idx="3423">
                  <c:v>-2.839825794259343</c:v>
                </c:pt>
                <c:pt idx="3424">
                  <c:v>-2.683575868741217</c:v>
                </c:pt>
                <c:pt idx="3425">
                  <c:v>-2.6640446119611694</c:v>
                </c:pt>
                <c:pt idx="3426">
                  <c:v>-2.758756632628323</c:v>
                </c:pt>
                <c:pt idx="3427">
                  <c:v>-2.6643337766092401</c:v>
                </c:pt>
                <c:pt idx="3428">
                  <c:v>-2.6967437783861126</c:v>
                </c:pt>
                <c:pt idx="3429">
                  <c:v>-2.5797969856726999</c:v>
                </c:pt>
                <c:pt idx="3430">
                  <c:v>-2.6966357240390426</c:v>
                </c:pt>
                <c:pt idx="3431">
                  <c:v>-2.6054521452792523</c:v>
                </c:pt>
                <c:pt idx="3432">
                  <c:v>-2.8484031344256255</c:v>
                </c:pt>
                <c:pt idx="3433">
                  <c:v>-2.7741692807951246</c:v>
                </c:pt>
                <c:pt idx="3434">
                  <c:v>-2.7327024079349505</c:v>
                </c:pt>
                <c:pt idx="3435">
                  <c:v>-2.8387945635171663</c:v>
                </c:pt>
                <c:pt idx="3436">
                  <c:v>-2.6600197087719657</c:v>
                </c:pt>
                <c:pt idx="3437">
                  <c:v>-2.8163715341749773</c:v>
                </c:pt>
                <c:pt idx="3438">
                  <c:v>-2.9662219418289393</c:v>
                </c:pt>
                <c:pt idx="3439">
                  <c:v>-2.6362660978970665</c:v>
                </c:pt>
                <c:pt idx="3440">
                  <c:v>-2.7234188072875254</c:v>
                </c:pt>
                <c:pt idx="3441">
                  <c:v>-2.4289214527929426</c:v>
                </c:pt>
                <c:pt idx="3442">
                  <c:v>-1.9685074879977948</c:v>
                </c:pt>
                <c:pt idx="3443">
                  <c:v>-2.6125661281301893</c:v>
                </c:pt>
                <c:pt idx="3444">
                  <c:v>-2.7598192901336693</c:v>
                </c:pt>
                <c:pt idx="3445">
                  <c:v>-2.6489274613566316</c:v>
                </c:pt>
                <c:pt idx="3446">
                  <c:v>-2.3561349631320283</c:v>
                </c:pt>
                <c:pt idx="3447">
                  <c:v>-2.4273489514134106</c:v>
                </c:pt>
                <c:pt idx="3448">
                  <c:v>-2.3918596529141078</c:v>
                </c:pt>
                <c:pt idx="3449">
                  <c:v>-2.4454561083060211</c:v>
                </c:pt>
                <c:pt idx="3450">
                  <c:v>-2.3407722990639979</c:v>
                </c:pt>
                <c:pt idx="3451">
                  <c:v>-2.4571696287874589</c:v>
                </c:pt>
                <c:pt idx="3452">
                  <c:v>-2.457143920765481</c:v>
                </c:pt>
                <c:pt idx="3453">
                  <c:v>-2.2814704842539557</c:v>
                </c:pt>
                <c:pt idx="3454">
                  <c:v>-2.1975732319581054</c:v>
                </c:pt>
                <c:pt idx="3455">
                  <c:v>-2.0842102435532084</c:v>
                </c:pt>
                <c:pt idx="3456">
                  <c:v>-2.1260816537249871</c:v>
                </c:pt>
                <c:pt idx="3457">
                  <c:v>-2.2651263786439779</c:v>
                </c:pt>
                <c:pt idx="3458">
                  <c:v>-2.2623231679861577</c:v>
                </c:pt>
                <c:pt idx="3459">
                  <c:v>-2.1090957910116614</c:v>
                </c:pt>
                <c:pt idx="3460">
                  <c:v>-2.0901202303272859</c:v>
                </c:pt>
                <c:pt idx="3461">
                  <c:v>-2.1666836476921691</c:v>
                </c:pt>
                <c:pt idx="3462">
                  <c:v>-2.3530674655600325</c:v>
                </c:pt>
                <c:pt idx="3463">
                  <c:v>-2.1205854232884569</c:v>
                </c:pt>
                <c:pt idx="3464">
                  <c:v>-2.3387014649349336</c:v>
                </c:pt>
                <c:pt idx="3465">
                  <c:v>-2.2804541052818816</c:v>
                </c:pt>
                <c:pt idx="3466">
                  <c:v>-2.3551698085976458</c:v>
                </c:pt>
                <c:pt idx="3467">
                  <c:v>-2.1940281119338101</c:v>
                </c:pt>
                <c:pt idx="3468">
                  <c:v>-2.3484647888476706</c:v>
                </c:pt>
                <c:pt idx="3469">
                  <c:v>-2.1900712489029805</c:v>
                </c:pt>
                <c:pt idx="3470">
                  <c:v>-2.180612226612455</c:v>
                </c:pt>
                <c:pt idx="3471">
                  <c:v>-2.2527159662419471</c:v>
                </c:pt>
                <c:pt idx="3472">
                  <c:v>-2.2878240323927157</c:v>
                </c:pt>
                <c:pt idx="3473">
                  <c:v>-2.3298891901275098</c:v>
                </c:pt>
                <c:pt idx="3474">
                  <c:v>-2.1541546631936637</c:v>
                </c:pt>
                <c:pt idx="3475">
                  <c:v>-2.3000780949804511</c:v>
                </c:pt>
                <c:pt idx="3476">
                  <c:v>-2.2939531317635931</c:v>
                </c:pt>
                <c:pt idx="3477">
                  <c:v>-2.2674822970980113</c:v>
                </c:pt>
                <c:pt idx="3478">
                  <c:v>-2.3406625276198412</c:v>
                </c:pt>
                <c:pt idx="3479">
                  <c:v>-2.3849376859785165</c:v>
                </c:pt>
                <c:pt idx="3480">
                  <c:v>-2.0991491119720873</c:v>
                </c:pt>
                <c:pt idx="3481">
                  <c:v>-2.3397008707235045</c:v>
                </c:pt>
                <c:pt idx="3482">
                  <c:v>-2.172960259189205</c:v>
                </c:pt>
                <c:pt idx="3483">
                  <c:v>-2.2312485977844965</c:v>
                </c:pt>
                <c:pt idx="3484">
                  <c:v>-2.4394491478449076</c:v>
                </c:pt>
                <c:pt idx="3485">
                  <c:v>-2.2918531195532887</c:v>
                </c:pt>
                <c:pt idx="3486">
                  <c:v>-2.3727946656691534</c:v>
                </c:pt>
                <c:pt idx="3487">
                  <c:v>-2.3072296239935453</c:v>
                </c:pt>
                <c:pt idx="3488">
                  <c:v>-2.3908589518172985</c:v>
                </c:pt>
                <c:pt idx="3489">
                  <c:v>-2.2916499737433149</c:v>
                </c:pt>
                <c:pt idx="3490">
                  <c:v>-2.351947291006562</c:v>
                </c:pt>
                <c:pt idx="3491">
                  <c:v>-2.3863490090789252</c:v>
                </c:pt>
                <c:pt idx="3492">
                  <c:v>-2.3065164544900041</c:v>
                </c:pt>
                <c:pt idx="3493">
                  <c:v>-2.4665905244596997</c:v>
                </c:pt>
                <c:pt idx="3494">
                  <c:v>-2.4898950498522865</c:v>
                </c:pt>
                <c:pt idx="3495">
                  <c:v>-2.3381069325643766</c:v>
                </c:pt>
                <c:pt idx="3496">
                  <c:v>-2.3823311851375095</c:v>
                </c:pt>
                <c:pt idx="3497">
                  <c:v>-2.3549154066050182</c:v>
                </c:pt>
                <c:pt idx="3498">
                  <c:v>-2.2870862838827222</c:v>
                </c:pt>
                <c:pt idx="3499">
                  <c:v>-2.4005364823833863</c:v>
                </c:pt>
                <c:pt idx="3500">
                  <c:v>-2.2408984324592041</c:v>
                </c:pt>
                <c:pt idx="3501">
                  <c:v>-2.377999940870712</c:v>
                </c:pt>
                <c:pt idx="3502">
                  <c:v>-2.4241219568656325</c:v>
                </c:pt>
                <c:pt idx="3503">
                  <c:v>-2.5269404393160499</c:v>
                </c:pt>
                <c:pt idx="3504">
                  <c:v>-2.1987372221351498</c:v>
                </c:pt>
                <c:pt idx="3505">
                  <c:v>-2.2936821961899723</c:v>
                </c:pt>
                <c:pt idx="3506">
                  <c:v>-2.4006633929571697</c:v>
                </c:pt>
                <c:pt idx="3507">
                  <c:v>-2.5121449495469905</c:v>
                </c:pt>
                <c:pt idx="3508">
                  <c:v>-2.1540792283468724</c:v>
                </c:pt>
                <c:pt idx="3509">
                  <c:v>-2.6750858818113787</c:v>
                </c:pt>
                <c:pt idx="3510">
                  <c:v>-2.2766348329000374</c:v>
                </c:pt>
                <c:pt idx="3511">
                  <c:v>-2.4545266503510188</c:v>
                </c:pt>
                <c:pt idx="3512">
                  <c:v>-2.5219241835593209</c:v>
                </c:pt>
                <c:pt idx="3513">
                  <c:v>-2.5327436288832272</c:v>
                </c:pt>
                <c:pt idx="3514">
                  <c:v>-2.6951560944337372</c:v>
                </c:pt>
                <c:pt idx="3515">
                  <c:v>-2.6778440456083796</c:v>
                </c:pt>
                <c:pt idx="3516">
                  <c:v>-2.5635996935827299</c:v>
                </c:pt>
                <c:pt idx="3517">
                  <c:v>-2.4155009448566078</c:v>
                </c:pt>
                <c:pt idx="3518">
                  <c:v>-2.3963827573388441</c:v>
                </c:pt>
                <c:pt idx="3519">
                  <c:v>-2.4450697321432457</c:v>
                </c:pt>
                <c:pt idx="3520">
                  <c:v>-2.5459666269233239</c:v>
                </c:pt>
                <c:pt idx="3521">
                  <c:v>-2.429253654916419</c:v>
                </c:pt>
                <c:pt idx="3522">
                  <c:v>-2.6659656145145982</c:v>
                </c:pt>
                <c:pt idx="3523">
                  <c:v>-2.5360086609148125</c:v>
                </c:pt>
                <c:pt idx="3524">
                  <c:v>-2.6336013344492093</c:v>
                </c:pt>
                <c:pt idx="3525">
                  <c:v>-2.7288996016320954</c:v>
                </c:pt>
                <c:pt idx="3526">
                  <c:v>-2.4787946882281586</c:v>
                </c:pt>
                <c:pt idx="3527">
                  <c:v>-2.5381446026253585</c:v>
                </c:pt>
                <c:pt idx="3528">
                  <c:v>-2.6552755064453981</c:v>
                </c:pt>
                <c:pt idx="3529">
                  <c:v>-2.6492498057761882</c:v>
                </c:pt>
                <c:pt idx="3530">
                  <c:v>-2.6987316088900037</c:v>
                </c:pt>
                <c:pt idx="3531">
                  <c:v>-2.5472436750073379</c:v>
                </c:pt>
                <c:pt idx="3532">
                  <c:v>-2.6071230068904327</c:v>
                </c:pt>
                <c:pt idx="3533">
                  <c:v>-2.5070573065386847</c:v>
                </c:pt>
                <c:pt idx="3534">
                  <c:v>-2.5801910048054655</c:v>
                </c:pt>
                <c:pt idx="3535">
                  <c:v>-2.5861844744991647</c:v>
                </c:pt>
                <c:pt idx="3536">
                  <c:v>-2.5714428924848542</c:v>
                </c:pt>
                <c:pt idx="3537">
                  <c:v>-2.49674935070201</c:v>
                </c:pt>
                <c:pt idx="3538">
                  <c:v>-2.5523281966617795</c:v>
                </c:pt>
                <c:pt idx="3539">
                  <c:v>-2.5928320178268294</c:v>
                </c:pt>
                <c:pt idx="3540">
                  <c:v>-2.5000150226547113</c:v>
                </c:pt>
                <c:pt idx="3541">
                  <c:v>-2.4578420058791073</c:v>
                </c:pt>
                <c:pt idx="3542">
                  <c:v>-2.4277698339082665</c:v>
                </c:pt>
                <c:pt idx="3543">
                  <c:v>-2.3394681816940377</c:v>
                </c:pt>
                <c:pt idx="3544">
                  <c:v>-2.3585594240130625</c:v>
                </c:pt>
                <c:pt idx="3545">
                  <c:v>-2.4221441929957122</c:v>
                </c:pt>
                <c:pt idx="3546">
                  <c:v>-2.5269806025894237</c:v>
                </c:pt>
                <c:pt idx="3547">
                  <c:v>-2.4216994802690905</c:v>
                </c:pt>
                <c:pt idx="3548">
                  <c:v>-2.4226212458472451</c:v>
                </c:pt>
                <c:pt idx="3549">
                  <c:v>-2.488560005932694</c:v>
                </c:pt>
                <c:pt idx="3550">
                  <c:v>-2.2988586456382354</c:v>
                </c:pt>
                <c:pt idx="3551">
                  <c:v>-2.3808945033479967</c:v>
                </c:pt>
                <c:pt idx="3552">
                  <c:v>-2.34547522580697</c:v>
                </c:pt>
                <c:pt idx="3553">
                  <c:v>-2.4102011855591687</c:v>
                </c:pt>
                <c:pt idx="3554">
                  <c:v>-2.4438809809749884</c:v>
                </c:pt>
                <c:pt idx="3555">
                  <c:v>-2.0751473451224411</c:v>
                </c:pt>
                <c:pt idx="3556">
                  <c:v>-2.3613147746309515</c:v>
                </c:pt>
                <c:pt idx="3557">
                  <c:v>-2.3663666692112617</c:v>
                </c:pt>
                <c:pt idx="3558">
                  <c:v>-2.3494302729633709</c:v>
                </c:pt>
                <c:pt idx="3559">
                  <c:v>-2.27299073058429</c:v>
                </c:pt>
                <c:pt idx="3560">
                  <c:v>-2.1852137273226546</c:v>
                </c:pt>
                <c:pt idx="3561">
                  <c:v>-2.3753061264785824</c:v>
                </c:pt>
                <c:pt idx="3562">
                  <c:v>-2.3336719473245893</c:v>
                </c:pt>
                <c:pt idx="3563">
                  <c:v>-2.2260478139985995</c:v>
                </c:pt>
                <c:pt idx="3564">
                  <c:v>-2.2603521614647182</c:v>
                </c:pt>
                <c:pt idx="3565">
                  <c:v>-2.315469704990436</c:v>
                </c:pt>
                <c:pt idx="3566">
                  <c:v>-2.2547252841228937</c:v>
                </c:pt>
                <c:pt idx="3567">
                  <c:v>-2.4388734580013116</c:v>
                </c:pt>
                <c:pt idx="3568">
                  <c:v>-2.2189650617812973</c:v>
                </c:pt>
                <c:pt idx="3569">
                  <c:v>-2.2254476943781798</c:v>
                </c:pt>
                <c:pt idx="3570">
                  <c:v>-2.3931569748225856</c:v>
                </c:pt>
                <c:pt idx="3571">
                  <c:v>-2.3578693635280423</c:v>
                </c:pt>
                <c:pt idx="3572">
                  <c:v>-2.4335088168468744</c:v>
                </c:pt>
                <c:pt idx="3573">
                  <c:v>-2.3607457936690279</c:v>
                </c:pt>
                <c:pt idx="3574">
                  <c:v>-1.9738856985013209</c:v>
                </c:pt>
                <c:pt idx="3575">
                  <c:v>-2.4129527615119439</c:v>
                </c:pt>
                <c:pt idx="3576">
                  <c:v>-2.5591744184660037</c:v>
                </c:pt>
                <c:pt idx="3577">
                  <c:v>-2.5064059122079652</c:v>
                </c:pt>
                <c:pt idx="3578">
                  <c:v>-2.5225635143997671</c:v>
                </c:pt>
                <c:pt idx="3579">
                  <c:v>-2.5462628053791292</c:v>
                </c:pt>
                <c:pt idx="3580">
                  <c:v>-2.5483020747827601</c:v>
                </c:pt>
                <c:pt idx="3581">
                  <c:v>-2.6183029373470168</c:v>
                </c:pt>
                <c:pt idx="3582">
                  <c:v>-2.4945510677714111</c:v>
                </c:pt>
                <c:pt idx="3583">
                  <c:v>-2.6795325134080228</c:v>
                </c:pt>
                <c:pt idx="3584">
                  <c:v>-2.6016007448528056</c:v>
                </c:pt>
                <c:pt idx="3585">
                  <c:v>-2.6447941407812703</c:v>
                </c:pt>
                <c:pt idx="3586">
                  <c:v>-2.7200572902480014</c:v>
                </c:pt>
                <c:pt idx="3587">
                  <c:v>-2.9415440066526743</c:v>
                </c:pt>
                <c:pt idx="3588">
                  <c:v>-2.9439176917760657</c:v>
                </c:pt>
                <c:pt idx="3589">
                  <c:v>-2.7690427097661896</c:v>
                </c:pt>
                <c:pt idx="3590">
                  <c:v>-2.6704787854510581</c:v>
                </c:pt>
                <c:pt idx="3591">
                  <c:v>-2.9442990240910794</c:v>
                </c:pt>
                <c:pt idx="3592">
                  <c:v>-2.8980298304409846</c:v>
                </c:pt>
                <c:pt idx="3593">
                  <c:v>-2.9851714168169341</c:v>
                </c:pt>
                <c:pt idx="3594">
                  <c:v>-3.0500462318702848</c:v>
                </c:pt>
                <c:pt idx="3595">
                  <c:v>-2.813250228637032</c:v>
                </c:pt>
                <c:pt idx="3596">
                  <c:v>-2.9344794370383065</c:v>
                </c:pt>
                <c:pt idx="3597">
                  <c:v>-3.040725258261423</c:v>
                </c:pt>
                <c:pt idx="3598">
                  <c:v>-2.9766987691036251</c:v>
                </c:pt>
                <c:pt idx="3599">
                  <c:v>-3.0148088888335867</c:v>
                </c:pt>
                <c:pt idx="3600">
                  <c:v>-3.0579613598248345</c:v>
                </c:pt>
                <c:pt idx="3601">
                  <c:v>-3.0119608374180817</c:v>
                </c:pt>
                <c:pt idx="3602">
                  <c:v>-2.8997989882063147</c:v>
                </c:pt>
                <c:pt idx="3603">
                  <c:v>-3.1961701597319037</c:v>
                </c:pt>
                <c:pt idx="3604">
                  <c:v>-3.073613244688933</c:v>
                </c:pt>
                <c:pt idx="3605">
                  <c:v>-2.9831723097925256</c:v>
                </c:pt>
                <c:pt idx="3606">
                  <c:v>-2.9702858766424756</c:v>
                </c:pt>
                <c:pt idx="3607">
                  <c:v>-3.0033354764767317</c:v>
                </c:pt>
                <c:pt idx="3608">
                  <c:v>-3.1393553525361106</c:v>
                </c:pt>
                <c:pt idx="3609">
                  <c:v>-3.0899047731051565</c:v>
                </c:pt>
                <c:pt idx="3610">
                  <c:v>-3.1636101769950686</c:v>
                </c:pt>
                <c:pt idx="3611">
                  <c:v>-3.1726978354750024</c:v>
                </c:pt>
                <c:pt idx="3612">
                  <c:v>-3.0941791771832428</c:v>
                </c:pt>
                <c:pt idx="3613">
                  <c:v>-3.2300346349507292</c:v>
                </c:pt>
                <c:pt idx="3614">
                  <c:v>-3.2335237106138059</c:v>
                </c:pt>
                <c:pt idx="3615">
                  <c:v>-3.1472961753436834</c:v>
                </c:pt>
                <c:pt idx="3616">
                  <c:v>-3.1672849482164755</c:v>
                </c:pt>
                <c:pt idx="3617">
                  <c:v>-3.0086387897601652</c:v>
                </c:pt>
                <c:pt idx="3618">
                  <c:v>-3.268213312040702</c:v>
                </c:pt>
                <c:pt idx="3619">
                  <c:v>-2.968358324517828</c:v>
                </c:pt>
                <c:pt idx="3620">
                  <c:v>-2.93431814129681</c:v>
                </c:pt>
                <c:pt idx="3621">
                  <c:v>-3.171189491447457</c:v>
                </c:pt>
                <c:pt idx="3622">
                  <c:v>-3.0447076369436665</c:v>
                </c:pt>
                <c:pt idx="3623">
                  <c:v>-3.1074276307241799</c:v>
                </c:pt>
                <c:pt idx="3624">
                  <c:v>-2.8737087553465379</c:v>
                </c:pt>
                <c:pt idx="3625">
                  <c:v>-2.950371518309014</c:v>
                </c:pt>
                <c:pt idx="3626">
                  <c:v>-2.9931154465095311</c:v>
                </c:pt>
                <c:pt idx="3627">
                  <c:v>-3.0661587347665442</c:v>
                </c:pt>
                <c:pt idx="3628">
                  <c:v>-2.8609249013405114</c:v>
                </c:pt>
                <c:pt idx="3629">
                  <c:v>-2.892774638317408</c:v>
                </c:pt>
                <c:pt idx="3630">
                  <c:v>-3.0490705406498675</c:v>
                </c:pt>
                <c:pt idx="3631">
                  <c:v>-2.8745316473099969</c:v>
                </c:pt>
                <c:pt idx="3632">
                  <c:v>-3.0940149856706567</c:v>
                </c:pt>
                <c:pt idx="3633">
                  <c:v>-3.0292047129081734</c:v>
                </c:pt>
                <c:pt idx="3634">
                  <c:v>-2.9326035547564189</c:v>
                </c:pt>
                <c:pt idx="3635">
                  <c:v>-2.7707727969496831</c:v>
                </c:pt>
                <c:pt idx="3636">
                  <c:v>-3.1669380838408756</c:v>
                </c:pt>
                <c:pt idx="3637">
                  <c:v>-3.0289736521219801</c:v>
                </c:pt>
                <c:pt idx="3638">
                  <c:v>-3.1841097853048117</c:v>
                </c:pt>
                <c:pt idx="3639">
                  <c:v>-2.9966659067245605</c:v>
                </c:pt>
                <c:pt idx="3640">
                  <c:v>-3.3259508172245544</c:v>
                </c:pt>
                <c:pt idx="3641">
                  <c:v>-2.9849414392469686</c:v>
                </c:pt>
                <c:pt idx="3642">
                  <c:v>-3.1139076756139694</c:v>
                </c:pt>
                <c:pt idx="3643">
                  <c:v>-3.089377199244292</c:v>
                </c:pt>
                <c:pt idx="3644">
                  <c:v>-3.1237265149644422</c:v>
                </c:pt>
                <c:pt idx="3645">
                  <c:v>-3.2980584584269002</c:v>
                </c:pt>
                <c:pt idx="3646">
                  <c:v>-3.2175432558060768</c:v>
                </c:pt>
                <c:pt idx="3647">
                  <c:v>-2.8998133678905802</c:v>
                </c:pt>
                <c:pt idx="3648">
                  <c:v>-3.1783321466288372</c:v>
                </c:pt>
                <c:pt idx="3649">
                  <c:v>-3.4634188132325106</c:v>
                </c:pt>
                <c:pt idx="3650">
                  <c:v>-2.6252118485130094</c:v>
                </c:pt>
                <c:pt idx="3651">
                  <c:v>-3.4419220328155031</c:v>
                </c:pt>
                <c:pt idx="3652">
                  <c:v>-3.4086310379831231</c:v>
                </c:pt>
                <c:pt idx="3653">
                  <c:v>-3.388356982116969</c:v>
                </c:pt>
                <c:pt idx="3654">
                  <c:v>-3.3934332321938543</c:v>
                </c:pt>
                <c:pt idx="3655">
                  <c:v>-3.2937535105622251</c:v>
                </c:pt>
                <c:pt idx="3656">
                  <c:v>-3.2703657459098423</c:v>
                </c:pt>
                <c:pt idx="3657">
                  <c:v>-2.9008656956441836</c:v>
                </c:pt>
                <c:pt idx="3658">
                  <c:v>-3.3368592954167831</c:v>
                </c:pt>
                <c:pt idx="3659">
                  <c:v>-3.2946703442279457</c:v>
                </c:pt>
                <c:pt idx="3660">
                  <c:v>-3.5277017779223208</c:v>
                </c:pt>
                <c:pt idx="3661">
                  <c:v>-3.2935833026295214</c:v>
                </c:pt>
                <c:pt idx="3662">
                  <c:v>-3.305614893536668</c:v>
                </c:pt>
                <c:pt idx="3663">
                  <c:v>-3.1166065076061011</c:v>
                </c:pt>
                <c:pt idx="3664">
                  <c:v>-3.2688664495814868</c:v>
                </c:pt>
                <c:pt idx="3665">
                  <c:v>-3.5320736527832963</c:v>
                </c:pt>
                <c:pt idx="3666">
                  <c:v>-3.3901531633518722</c:v>
                </c:pt>
                <c:pt idx="3667">
                  <c:v>-3.3867677097060067</c:v>
                </c:pt>
                <c:pt idx="3668">
                  <c:v>-3.3139125359569643</c:v>
                </c:pt>
                <c:pt idx="3669">
                  <c:v>-3.0648207423024099</c:v>
                </c:pt>
                <c:pt idx="3670">
                  <c:v>-3.2244760241950665</c:v>
                </c:pt>
                <c:pt idx="3671">
                  <c:v>-3.3747443360907958</c:v>
                </c:pt>
                <c:pt idx="3672">
                  <c:v>-3.3815543278757243</c:v>
                </c:pt>
                <c:pt idx="3673">
                  <c:v>-3.3609388807516849</c:v>
                </c:pt>
                <c:pt idx="3674">
                  <c:v>-3.3583472882090737</c:v>
                </c:pt>
                <c:pt idx="3675">
                  <c:v>-3.3629487354613907</c:v>
                </c:pt>
                <c:pt idx="3676">
                  <c:v>-3.1546856648160704</c:v>
                </c:pt>
                <c:pt idx="3677">
                  <c:v>-3.2731274406728739</c:v>
                </c:pt>
                <c:pt idx="3678">
                  <c:v>-3.2613505274428745</c:v>
                </c:pt>
                <c:pt idx="3679">
                  <c:v>-3.0946471329726499</c:v>
                </c:pt>
                <c:pt idx="3680">
                  <c:v>-3.4177208635640222</c:v>
                </c:pt>
                <c:pt idx="3681">
                  <c:v>-3.1923429822314553</c:v>
                </c:pt>
                <c:pt idx="3682">
                  <c:v>-3.4996873276486928</c:v>
                </c:pt>
                <c:pt idx="3683">
                  <c:v>-3.2591834837203404</c:v>
                </c:pt>
                <c:pt idx="3684">
                  <c:v>-3.4391324740076445</c:v>
                </c:pt>
                <c:pt idx="3685">
                  <c:v>-3.2904688291372386</c:v>
                </c:pt>
                <c:pt idx="3686">
                  <c:v>-3.4955044151323333</c:v>
                </c:pt>
                <c:pt idx="3687">
                  <c:v>-3.3560826376404229</c:v>
                </c:pt>
                <c:pt idx="3688">
                  <c:v>-3.385362240689993</c:v>
                </c:pt>
                <c:pt idx="3689">
                  <c:v>-3.395664586396685</c:v>
                </c:pt>
                <c:pt idx="3690">
                  <c:v>-3.1913848709765658</c:v>
                </c:pt>
                <c:pt idx="3691">
                  <c:v>-3.2824713860041266</c:v>
                </c:pt>
                <c:pt idx="3692">
                  <c:v>-3.5754866795301599</c:v>
                </c:pt>
                <c:pt idx="3693">
                  <c:v>-3.570771322179378</c:v>
                </c:pt>
                <c:pt idx="3694">
                  <c:v>-3.4443754939841087</c:v>
                </c:pt>
                <c:pt idx="3695">
                  <c:v>-3.4253365943607506</c:v>
                </c:pt>
                <c:pt idx="3696">
                  <c:v>-3.4157129790954199</c:v>
                </c:pt>
                <c:pt idx="3697">
                  <c:v>-3.6315005616827101</c:v>
                </c:pt>
                <c:pt idx="3698">
                  <c:v>-3.5609390213006575</c:v>
                </c:pt>
                <c:pt idx="3699">
                  <c:v>-3.4038943078166017</c:v>
                </c:pt>
                <c:pt idx="3700">
                  <c:v>-3.4521594078477769</c:v>
                </c:pt>
                <c:pt idx="3701">
                  <c:v>-3.5521591096967731</c:v>
                </c:pt>
                <c:pt idx="3702">
                  <c:v>-3.5540007830217268</c:v>
                </c:pt>
                <c:pt idx="3703">
                  <c:v>-3.53102757140209</c:v>
                </c:pt>
                <c:pt idx="3704">
                  <c:v>-3.4829159071671612</c:v>
                </c:pt>
                <c:pt idx="3705">
                  <c:v>-3.4076379634530252</c:v>
                </c:pt>
                <c:pt idx="3706">
                  <c:v>-3.3922278097359593</c:v>
                </c:pt>
                <c:pt idx="3707">
                  <c:v>-3.4189096942565333</c:v>
                </c:pt>
                <c:pt idx="3708">
                  <c:v>-3.3860029916991996</c:v>
                </c:pt>
                <c:pt idx="3709">
                  <c:v>-3.4505070075500299</c:v>
                </c:pt>
                <c:pt idx="3710">
                  <c:v>-3.5400379649651814</c:v>
                </c:pt>
                <c:pt idx="3711">
                  <c:v>-3.4283924617386718</c:v>
                </c:pt>
                <c:pt idx="3712">
                  <c:v>-3.4823657658005658</c:v>
                </c:pt>
                <c:pt idx="3713">
                  <c:v>-3.6837368900585865</c:v>
                </c:pt>
                <c:pt idx="3714">
                  <c:v>-3.5511201778037682</c:v>
                </c:pt>
                <c:pt idx="3715">
                  <c:v>-3.5199150731596296</c:v>
                </c:pt>
                <c:pt idx="3716">
                  <c:v>-3.2008666358228632</c:v>
                </c:pt>
                <c:pt idx="3717">
                  <c:v>-3.4418752156617272</c:v>
                </c:pt>
                <c:pt idx="3718">
                  <c:v>-3.4556647285862496</c:v>
                </c:pt>
                <c:pt idx="3719">
                  <c:v>-3.5210274132644104</c:v>
                </c:pt>
                <c:pt idx="3720">
                  <c:v>-3.508948842038162</c:v>
                </c:pt>
                <c:pt idx="3721">
                  <c:v>-3.6553760702957128</c:v>
                </c:pt>
                <c:pt idx="3722">
                  <c:v>-3.5770841529850328</c:v>
                </c:pt>
                <c:pt idx="3723">
                  <c:v>-3.5746571391646942</c:v>
                </c:pt>
                <c:pt idx="3724">
                  <c:v>-3.5899362804771684</c:v>
                </c:pt>
                <c:pt idx="3725">
                  <c:v>-3.4632367936342945</c:v>
                </c:pt>
                <c:pt idx="3726">
                  <c:v>-3.5842925175845641</c:v>
                </c:pt>
                <c:pt idx="3727">
                  <c:v>-3.4415064137681473</c:v>
                </c:pt>
                <c:pt idx="3728">
                  <c:v>-3.5082518564760967</c:v>
                </c:pt>
                <c:pt idx="3729">
                  <c:v>-3.5025761145341505</c:v>
                </c:pt>
                <c:pt idx="3730">
                  <c:v>-3.1842242048454095</c:v>
                </c:pt>
                <c:pt idx="3731">
                  <c:v>-3.4823586768223835</c:v>
                </c:pt>
                <c:pt idx="3732">
                  <c:v>-3.5692599016208248</c:v>
                </c:pt>
                <c:pt idx="3733">
                  <c:v>-3.5091492722608475</c:v>
                </c:pt>
                <c:pt idx="3734">
                  <c:v>-3.5710493199863302</c:v>
                </c:pt>
                <c:pt idx="3735">
                  <c:v>-3.5133027499684166</c:v>
                </c:pt>
                <c:pt idx="3736">
                  <c:v>-3.6953044190039863</c:v>
                </c:pt>
                <c:pt idx="3737">
                  <c:v>-3.6978652981794591</c:v>
                </c:pt>
                <c:pt idx="3738">
                  <c:v>-3.7772865557478497</c:v>
                </c:pt>
                <c:pt idx="3739">
                  <c:v>-3.6748494379939434</c:v>
                </c:pt>
                <c:pt idx="3740">
                  <c:v>-3.4954448605757804</c:v>
                </c:pt>
                <c:pt idx="3741">
                  <c:v>-3.8031264189839709</c:v>
                </c:pt>
                <c:pt idx="3742">
                  <c:v>-3.6780155511478396</c:v>
                </c:pt>
                <c:pt idx="3743">
                  <c:v>-3.5709479831985247</c:v>
                </c:pt>
                <c:pt idx="3744">
                  <c:v>-3.5732671062075783</c:v>
                </c:pt>
                <c:pt idx="3745">
                  <c:v>-3.4252022630450574</c:v>
                </c:pt>
                <c:pt idx="3746">
                  <c:v>-3.6015697745152675</c:v>
                </c:pt>
                <c:pt idx="3747">
                  <c:v>-3.5011378284714123</c:v>
                </c:pt>
                <c:pt idx="3748">
                  <c:v>-3.6837277384601741</c:v>
                </c:pt>
                <c:pt idx="3749">
                  <c:v>-3.6141413055863492</c:v>
                </c:pt>
                <c:pt idx="3750">
                  <c:v>-3.5324051056191408</c:v>
                </c:pt>
                <c:pt idx="3751">
                  <c:v>-3.8953806468026375</c:v>
                </c:pt>
                <c:pt idx="3752">
                  <c:v>-3.4763681508782174</c:v>
                </c:pt>
                <c:pt idx="3753">
                  <c:v>-3.507593393131736</c:v>
                </c:pt>
                <c:pt idx="3754">
                  <c:v>-3.8789173976484514</c:v>
                </c:pt>
                <c:pt idx="3755">
                  <c:v>-3.681553812269045</c:v>
                </c:pt>
                <c:pt idx="3756">
                  <c:v>-3.7480889176869869</c:v>
                </c:pt>
                <c:pt idx="3757">
                  <c:v>-3.69126365235386</c:v>
                </c:pt>
                <c:pt idx="3758">
                  <c:v>-3.5228383210628822</c:v>
                </c:pt>
                <c:pt idx="3759">
                  <c:v>-3.7235943166471719</c:v>
                </c:pt>
                <c:pt idx="3760">
                  <c:v>-3.6968137432892734</c:v>
                </c:pt>
                <c:pt idx="3761">
                  <c:v>-3.8226247101711852</c:v>
                </c:pt>
                <c:pt idx="3762">
                  <c:v>-3.6030046663013238</c:v>
                </c:pt>
                <c:pt idx="3763">
                  <c:v>-3.885333772891042</c:v>
                </c:pt>
                <c:pt idx="3764">
                  <c:v>-3.7159142304572734</c:v>
                </c:pt>
                <c:pt idx="3765">
                  <c:v>-3.7274140216355889</c:v>
                </c:pt>
                <c:pt idx="3766">
                  <c:v>-3.5861561154052923</c:v>
                </c:pt>
                <c:pt idx="3767">
                  <c:v>-3.5453827692204953</c:v>
                </c:pt>
                <c:pt idx="3768">
                  <c:v>-3.6423551294869405</c:v>
                </c:pt>
                <c:pt idx="3769">
                  <c:v>-3.8662908634233162</c:v>
                </c:pt>
                <c:pt idx="3770">
                  <c:v>-3.710237246217285</c:v>
                </c:pt>
                <c:pt idx="3771">
                  <c:v>-3.8126955899101089</c:v>
                </c:pt>
                <c:pt idx="3772">
                  <c:v>-3.7444759572083486</c:v>
                </c:pt>
                <c:pt idx="3773">
                  <c:v>-3.8484158212347852</c:v>
                </c:pt>
                <c:pt idx="3774">
                  <c:v>-3.6978562220989497</c:v>
                </c:pt>
                <c:pt idx="3775">
                  <c:v>-3.68862472991629</c:v>
                </c:pt>
                <c:pt idx="3776">
                  <c:v>-3.5368689345401272</c:v>
                </c:pt>
                <c:pt idx="3777">
                  <c:v>-3.5945904424698805</c:v>
                </c:pt>
                <c:pt idx="3778">
                  <c:v>-3.7786939835970701</c:v>
                </c:pt>
                <c:pt idx="3779">
                  <c:v>-3.7539568174692839</c:v>
                </c:pt>
                <c:pt idx="3780">
                  <c:v>-3.6265206062833233</c:v>
                </c:pt>
                <c:pt idx="3781">
                  <c:v>-3.7196770072585927</c:v>
                </c:pt>
                <c:pt idx="3782">
                  <c:v>-3.7550866091365265</c:v>
                </c:pt>
                <c:pt idx="3783">
                  <c:v>-3.6782458892388625</c:v>
                </c:pt>
                <c:pt idx="3784">
                  <c:v>-3.66972246127093</c:v>
                </c:pt>
                <c:pt idx="3785">
                  <c:v>-3.4855135462389386</c:v>
                </c:pt>
                <c:pt idx="3786">
                  <c:v>-3.6867293618877417</c:v>
                </c:pt>
                <c:pt idx="3787">
                  <c:v>-3.5717758781826481</c:v>
                </c:pt>
                <c:pt idx="3788">
                  <c:v>-3.6607253448989852</c:v>
                </c:pt>
                <c:pt idx="3789">
                  <c:v>-3.7011551109654484</c:v>
                </c:pt>
                <c:pt idx="3790">
                  <c:v>-3.5051360930007602</c:v>
                </c:pt>
                <c:pt idx="3791">
                  <c:v>-3.5656908534940746</c:v>
                </c:pt>
                <c:pt idx="3792">
                  <c:v>-3.5006611652191211</c:v>
                </c:pt>
                <c:pt idx="3793">
                  <c:v>-3.4929779978998265</c:v>
                </c:pt>
                <c:pt idx="3794">
                  <c:v>-3.467125423335915</c:v>
                </c:pt>
                <c:pt idx="3795">
                  <c:v>-3.3743772339409617</c:v>
                </c:pt>
                <c:pt idx="3796">
                  <c:v>-3.4954237707772506</c:v>
                </c:pt>
                <c:pt idx="3797">
                  <c:v>-3.5241805003597859</c:v>
                </c:pt>
                <c:pt idx="3798">
                  <c:v>-3.611138552033144</c:v>
                </c:pt>
                <c:pt idx="3799">
                  <c:v>-3.5216779687242461</c:v>
                </c:pt>
                <c:pt idx="3800">
                  <c:v>-3.3494206246653668</c:v>
                </c:pt>
                <c:pt idx="3801">
                  <c:v>-3.1943859498801297</c:v>
                </c:pt>
                <c:pt idx="3802">
                  <c:v>-3.418981388875153</c:v>
                </c:pt>
                <c:pt idx="3803">
                  <c:v>-3.4167047590006216</c:v>
                </c:pt>
                <c:pt idx="3804">
                  <c:v>-3.4854244292278347</c:v>
                </c:pt>
                <c:pt idx="3805">
                  <c:v>-3.6855405502259408</c:v>
                </c:pt>
                <c:pt idx="3806">
                  <c:v>-3.7007923476589433</c:v>
                </c:pt>
                <c:pt idx="3807">
                  <c:v>-3.3526210059636519</c:v>
                </c:pt>
                <c:pt idx="3808">
                  <c:v>-3.4525447588658942</c:v>
                </c:pt>
                <c:pt idx="3809">
                  <c:v>-3.4699568957481164</c:v>
                </c:pt>
                <c:pt idx="3810">
                  <c:v>-3.5627340154632536</c:v>
                </c:pt>
                <c:pt idx="3811">
                  <c:v>-3.555286152935544</c:v>
                </c:pt>
                <c:pt idx="3812">
                  <c:v>-3.5191847845977398</c:v>
                </c:pt>
                <c:pt idx="3813">
                  <c:v>-3.5942275579072147</c:v>
                </c:pt>
                <c:pt idx="3814">
                  <c:v>-3.5594912936255163</c:v>
                </c:pt>
                <c:pt idx="3815">
                  <c:v>-3.443383662060806</c:v>
                </c:pt>
                <c:pt idx="3816">
                  <c:v>-3.3038217179545359</c:v>
                </c:pt>
                <c:pt idx="3817">
                  <c:v>-3.3527721562932378</c:v>
                </c:pt>
                <c:pt idx="3818">
                  <c:v>-3.2415048461318374</c:v>
                </c:pt>
                <c:pt idx="3819">
                  <c:v>-3.6135906471954859</c:v>
                </c:pt>
                <c:pt idx="3820">
                  <c:v>-3.5876579300157863</c:v>
                </c:pt>
                <c:pt idx="3821">
                  <c:v>-3.4589173076011503</c:v>
                </c:pt>
                <c:pt idx="3822">
                  <c:v>-3.6198587901802526</c:v>
                </c:pt>
                <c:pt idx="3823">
                  <c:v>-3.6609150297608251</c:v>
                </c:pt>
                <c:pt idx="3824">
                  <c:v>-3.5846662507340366</c:v>
                </c:pt>
                <c:pt idx="3825">
                  <c:v>-3.6647801479119391</c:v>
                </c:pt>
                <c:pt idx="3826">
                  <c:v>-3.6772634784047797</c:v>
                </c:pt>
                <c:pt idx="3827">
                  <c:v>-3.7489223635561508</c:v>
                </c:pt>
                <c:pt idx="3828">
                  <c:v>-3.6216088096738375</c:v>
                </c:pt>
                <c:pt idx="3829">
                  <c:v>-3.689893291972024</c:v>
                </c:pt>
                <c:pt idx="3830">
                  <c:v>-3.6265791750582643</c:v>
                </c:pt>
                <c:pt idx="3831">
                  <c:v>-3.5741958819828668</c:v>
                </c:pt>
                <c:pt idx="3832">
                  <c:v>-3.6239346365728453</c:v>
                </c:pt>
                <c:pt idx="3833">
                  <c:v>-3.5501687284767991</c:v>
                </c:pt>
                <c:pt idx="3834">
                  <c:v>-3.5952400623287861</c:v>
                </c:pt>
                <c:pt idx="3835">
                  <c:v>-3.6898329220975246</c:v>
                </c:pt>
                <c:pt idx="3836">
                  <c:v>-3.5658163798174325</c:v>
                </c:pt>
                <c:pt idx="3837">
                  <c:v>-3.5008930858584364</c:v>
                </c:pt>
                <c:pt idx="3838">
                  <c:v>-3.8286621842649193</c:v>
                </c:pt>
                <c:pt idx="3839">
                  <c:v>-3.6412785394553504</c:v>
                </c:pt>
                <c:pt idx="3840">
                  <c:v>-3.6455165224949848</c:v>
                </c:pt>
                <c:pt idx="3841">
                  <c:v>-3.7613552966120123</c:v>
                </c:pt>
                <c:pt idx="3842">
                  <c:v>-3.5667527140812894</c:v>
                </c:pt>
                <c:pt idx="3843">
                  <c:v>-3.7322942055736608</c:v>
                </c:pt>
                <c:pt idx="3844">
                  <c:v>-3.6905721691248061</c:v>
                </c:pt>
                <c:pt idx="3845">
                  <c:v>-3.6983780516955944</c:v>
                </c:pt>
                <c:pt idx="3846">
                  <c:v>-3.7181066751959646</c:v>
                </c:pt>
                <c:pt idx="3847">
                  <c:v>-3.8218420969286626</c:v>
                </c:pt>
                <c:pt idx="3848">
                  <c:v>-3.7022838121299584</c:v>
                </c:pt>
                <c:pt idx="3849">
                  <c:v>-3.7575632543993542</c:v>
                </c:pt>
                <c:pt idx="3850">
                  <c:v>-3.8897504493279333</c:v>
                </c:pt>
                <c:pt idx="3851">
                  <c:v>-3.8007233220721304</c:v>
                </c:pt>
                <c:pt idx="3852">
                  <c:v>-3.8592995944201958</c:v>
                </c:pt>
                <c:pt idx="3853">
                  <c:v>-3.6666903005142748</c:v>
                </c:pt>
                <c:pt idx="3854">
                  <c:v>-3.6626660588745752</c:v>
                </c:pt>
                <c:pt idx="3855">
                  <c:v>-3.6197799382665874</c:v>
                </c:pt>
                <c:pt idx="3856">
                  <c:v>-3.6301392287308998</c:v>
                </c:pt>
                <c:pt idx="3857">
                  <c:v>-3.6737935459257187</c:v>
                </c:pt>
                <c:pt idx="3858">
                  <c:v>-3.3899431223957999</c:v>
                </c:pt>
                <c:pt idx="3859">
                  <c:v>-3.6999919467824771</c:v>
                </c:pt>
                <c:pt idx="3860">
                  <c:v>-3.8366623951305856</c:v>
                </c:pt>
                <c:pt idx="3861">
                  <c:v>-3.684794200698871</c:v>
                </c:pt>
                <c:pt idx="3862">
                  <c:v>-3.6902285359770692</c:v>
                </c:pt>
                <c:pt idx="3863">
                  <c:v>-3.7155284112746712</c:v>
                </c:pt>
                <c:pt idx="3864">
                  <c:v>-3.6631875663914348</c:v>
                </c:pt>
                <c:pt idx="3865">
                  <c:v>-3.7255968330930145</c:v>
                </c:pt>
                <c:pt idx="3866">
                  <c:v>-3.9272484779738992</c:v>
                </c:pt>
                <c:pt idx="3867">
                  <c:v>-3.9168128764379029</c:v>
                </c:pt>
                <c:pt idx="3868">
                  <c:v>-3.9234371019672309</c:v>
                </c:pt>
                <c:pt idx="3869">
                  <c:v>-3.8000698681779577</c:v>
                </c:pt>
                <c:pt idx="3870">
                  <c:v>-3.747049585750073</c:v>
                </c:pt>
                <c:pt idx="3871">
                  <c:v>-3.8794424089972246</c:v>
                </c:pt>
                <c:pt idx="3872">
                  <c:v>-3.8869465984357587</c:v>
                </c:pt>
                <c:pt idx="3873">
                  <c:v>-3.8483219499607646</c:v>
                </c:pt>
                <c:pt idx="3874">
                  <c:v>-3.7796707920706885</c:v>
                </c:pt>
                <c:pt idx="3875">
                  <c:v>-3.8587976799671297</c:v>
                </c:pt>
                <c:pt idx="3876">
                  <c:v>-3.881777112628626</c:v>
                </c:pt>
                <c:pt idx="3877">
                  <c:v>-3.9939124017552841</c:v>
                </c:pt>
                <c:pt idx="3878">
                  <c:v>-3.926296598324619</c:v>
                </c:pt>
                <c:pt idx="3879">
                  <c:v>-3.9050690902333596</c:v>
                </c:pt>
                <c:pt idx="3880">
                  <c:v>-3.8023513226470129</c:v>
                </c:pt>
                <c:pt idx="3881">
                  <c:v>-3.8616392829814217</c:v>
                </c:pt>
                <c:pt idx="3882">
                  <c:v>-3.9416844647781613</c:v>
                </c:pt>
                <c:pt idx="3883">
                  <c:v>-3.8005480375321365</c:v>
                </c:pt>
                <c:pt idx="3884">
                  <c:v>-3.6219761663238481</c:v>
                </c:pt>
                <c:pt idx="3885">
                  <c:v>-3.7807510698466551</c:v>
                </c:pt>
                <c:pt idx="3886">
                  <c:v>-3.505757461140635</c:v>
                </c:pt>
                <c:pt idx="3887">
                  <c:v>-3.5479270608228752</c:v>
                </c:pt>
                <c:pt idx="3888">
                  <c:v>-3.7666217315730499</c:v>
                </c:pt>
                <c:pt idx="3889">
                  <c:v>-3.5484472590701088</c:v>
                </c:pt>
                <c:pt idx="3890">
                  <c:v>-3.7228727570386644</c:v>
                </c:pt>
                <c:pt idx="3891">
                  <c:v>-3.7258492501690998</c:v>
                </c:pt>
                <c:pt idx="3892">
                  <c:v>-3.7856015623243033</c:v>
                </c:pt>
                <c:pt idx="3893">
                  <c:v>-3.7163617423463968</c:v>
                </c:pt>
                <c:pt idx="3894">
                  <c:v>-3.6268602437953712</c:v>
                </c:pt>
                <c:pt idx="3895">
                  <c:v>-3.8396699688762137</c:v>
                </c:pt>
                <c:pt idx="3896">
                  <c:v>-3.805366777431507</c:v>
                </c:pt>
                <c:pt idx="3897">
                  <c:v>-3.6059931274680102</c:v>
                </c:pt>
                <c:pt idx="3898">
                  <c:v>-3.7570051599979726</c:v>
                </c:pt>
                <c:pt idx="3899">
                  <c:v>-3.7916411787499937</c:v>
                </c:pt>
                <c:pt idx="3900">
                  <c:v>-3.7761580370740289</c:v>
                </c:pt>
                <c:pt idx="3901">
                  <c:v>-3.8566546988497263</c:v>
                </c:pt>
                <c:pt idx="3902">
                  <c:v>-3.9164521860238333</c:v>
                </c:pt>
                <c:pt idx="3903">
                  <c:v>-4.1649245538867952</c:v>
                </c:pt>
                <c:pt idx="3904">
                  <c:v>-3.9647349889524452</c:v>
                </c:pt>
                <c:pt idx="3905">
                  <c:v>-4.0055903012354843</c:v>
                </c:pt>
                <c:pt idx="3906">
                  <c:v>-4.0002305743589872</c:v>
                </c:pt>
                <c:pt idx="3907">
                  <c:v>-4.0807562025820809</c:v>
                </c:pt>
                <c:pt idx="3908">
                  <c:v>-4.0927740143897884</c:v>
                </c:pt>
                <c:pt idx="3909">
                  <c:v>-4.0552954157556886</c:v>
                </c:pt>
                <c:pt idx="3910">
                  <c:v>-4.0753364961174876</c:v>
                </c:pt>
                <c:pt idx="3911">
                  <c:v>-4.0749845035222387</c:v>
                </c:pt>
                <c:pt idx="3912">
                  <c:v>-3.8303408061679312</c:v>
                </c:pt>
                <c:pt idx="3913">
                  <c:v>-4.065237292792423</c:v>
                </c:pt>
                <c:pt idx="3914">
                  <c:v>-3.983426592258632</c:v>
                </c:pt>
                <c:pt idx="3915">
                  <c:v>-4.1038973866405426</c:v>
                </c:pt>
                <c:pt idx="3916">
                  <c:v>-4.1440894696898711</c:v>
                </c:pt>
                <c:pt idx="3917">
                  <c:v>-4.1969580111380633</c:v>
                </c:pt>
                <c:pt idx="3918">
                  <c:v>-4.2291900736771693</c:v>
                </c:pt>
                <c:pt idx="3919">
                  <c:v>-4.3366027670941332</c:v>
                </c:pt>
                <c:pt idx="3920">
                  <c:v>-4.2574405434603779</c:v>
                </c:pt>
                <c:pt idx="3921">
                  <c:v>-4.3756816540194698</c:v>
                </c:pt>
                <c:pt idx="3922">
                  <c:v>-4.2802062717799183</c:v>
                </c:pt>
                <c:pt idx="3923">
                  <c:v>-4.3228085802500038</c:v>
                </c:pt>
                <c:pt idx="3924">
                  <c:v>-4.4740766562065826</c:v>
                </c:pt>
                <c:pt idx="3925">
                  <c:v>-4.4322030852881333</c:v>
                </c:pt>
                <c:pt idx="3926">
                  <c:v>-4.385792333312466</c:v>
                </c:pt>
                <c:pt idx="3927">
                  <c:v>-4.3108395663856269</c:v>
                </c:pt>
                <c:pt idx="3928">
                  <c:v>-4.3135904115750634</c:v>
                </c:pt>
                <c:pt idx="3929">
                  <c:v>-4.4322110153755645</c:v>
                </c:pt>
                <c:pt idx="3930">
                  <c:v>-4.2098416391007198</c:v>
                </c:pt>
                <c:pt idx="3931">
                  <c:v>-4.3010026606438378</c:v>
                </c:pt>
                <c:pt idx="3932">
                  <c:v>-4.2512746548647007</c:v>
                </c:pt>
                <c:pt idx="3933">
                  <c:v>-4.3480295169841643</c:v>
                </c:pt>
                <c:pt idx="3934">
                  <c:v>-4.1278350303715072</c:v>
                </c:pt>
                <c:pt idx="3935">
                  <c:v>-4.1065185506585111</c:v>
                </c:pt>
                <c:pt idx="3936">
                  <c:v>-4.2170596196824617</c:v>
                </c:pt>
                <c:pt idx="3937">
                  <c:v>-4.3148154037380371</c:v>
                </c:pt>
                <c:pt idx="3938">
                  <c:v>-4.2466805649040484</c:v>
                </c:pt>
                <c:pt idx="3939">
                  <c:v>-4.1598341846746045</c:v>
                </c:pt>
                <c:pt idx="3940">
                  <c:v>-4.3414617004982947</c:v>
                </c:pt>
                <c:pt idx="3941">
                  <c:v>-4.2061320096687504</c:v>
                </c:pt>
                <c:pt idx="3942">
                  <c:v>-4.2911578023137276</c:v>
                </c:pt>
                <c:pt idx="3943">
                  <c:v>-4.3156282639132737</c:v>
                </c:pt>
                <c:pt idx="3944">
                  <c:v>-4.112665537296567</c:v>
                </c:pt>
                <c:pt idx="3945">
                  <c:v>-4.0773566760921698</c:v>
                </c:pt>
                <c:pt idx="3946">
                  <c:v>-4.2877271882398649</c:v>
                </c:pt>
                <c:pt idx="3947">
                  <c:v>-4.0885804154131122</c:v>
                </c:pt>
                <c:pt idx="3948">
                  <c:v>-3.9934560431880595</c:v>
                </c:pt>
                <c:pt idx="3949">
                  <c:v>-4.1608863348913117</c:v>
                </c:pt>
                <c:pt idx="3950">
                  <c:v>-4.0542974462291159</c:v>
                </c:pt>
                <c:pt idx="3951">
                  <c:v>-4.0956816427126563</c:v>
                </c:pt>
                <c:pt idx="3952">
                  <c:v>-4.1467383047334438</c:v>
                </c:pt>
                <c:pt idx="3953">
                  <c:v>-3.8444715504243776</c:v>
                </c:pt>
                <c:pt idx="3954">
                  <c:v>-3.9548773421782313</c:v>
                </c:pt>
                <c:pt idx="3955">
                  <c:v>-4.0258178293456126</c:v>
                </c:pt>
                <c:pt idx="3956">
                  <c:v>-3.5424243491691154</c:v>
                </c:pt>
                <c:pt idx="3957">
                  <c:v>-3.9811073951545817</c:v>
                </c:pt>
                <c:pt idx="3958">
                  <c:v>-4.0707255955673372</c:v>
                </c:pt>
                <c:pt idx="3959">
                  <c:v>-4.0359338528920707</c:v>
                </c:pt>
                <c:pt idx="3960">
                  <c:v>-4.0420221516859201</c:v>
                </c:pt>
                <c:pt idx="3961">
                  <c:v>-4.0892367830609899</c:v>
                </c:pt>
                <c:pt idx="3962">
                  <c:v>-4.2201721253780633</c:v>
                </c:pt>
                <c:pt idx="3963">
                  <c:v>-4.0751741052237112</c:v>
                </c:pt>
                <c:pt idx="3964">
                  <c:v>-4.0849988033183404</c:v>
                </c:pt>
                <c:pt idx="3965">
                  <c:v>-4.0265780476281821</c:v>
                </c:pt>
                <c:pt idx="3966">
                  <c:v>-4.1491050689292042</c:v>
                </c:pt>
                <c:pt idx="3967">
                  <c:v>-3.9601909484666908</c:v>
                </c:pt>
                <c:pt idx="3968">
                  <c:v>-4.1655836209717023</c:v>
                </c:pt>
                <c:pt idx="3969">
                  <c:v>-4.3717095137634221</c:v>
                </c:pt>
                <c:pt idx="3970">
                  <c:v>-4.4286520131048723</c:v>
                </c:pt>
                <c:pt idx="3971">
                  <c:v>-4.3788954571198468</c:v>
                </c:pt>
                <c:pt idx="3972">
                  <c:v>-4.2960885962121775</c:v>
                </c:pt>
                <c:pt idx="3973">
                  <c:v>-3.9434717001558095</c:v>
                </c:pt>
                <c:pt idx="3974">
                  <c:v>-4.3109677004760982</c:v>
                </c:pt>
                <c:pt idx="3975">
                  <c:v>-4.1957477080584837</c:v>
                </c:pt>
                <c:pt idx="3976">
                  <c:v>-4.1405376834827923</c:v>
                </c:pt>
                <c:pt idx="3977">
                  <c:v>-4.1979138863324383</c:v>
                </c:pt>
                <c:pt idx="3978">
                  <c:v>-4.3603423199744862</c:v>
                </c:pt>
                <c:pt idx="3979">
                  <c:v>-4.1770337334371188</c:v>
                </c:pt>
                <c:pt idx="3980">
                  <c:v>-4.2926377820541539</c:v>
                </c:pt>
                <c:pt idx="3981">
                  <c:v>-4.165039145095828</c:v>
                </c:pt>
                <c:pt idx="3982">
                  <c:v>-4.1459241140433756</c:v>
                </c:pt>
                <c:pt idx="3983">
                  <c:v>-4.2706427209921793</c:v>
                </c:pt>
                <c:pt idx="3984">
                  <c:v>-4.470294749968251</c:v>
                </c:pt>
                <c:pt idx="3985">
                  <c:v>-4.3591623639511301</c:v>
                </c:pt>
                <c:pt idx="3986">
                  <c:v>-3.892655187058458</c:v>
                </c:pt>
                <c:pt idx="3987">
                  <c:v>-4.3279144459614338</c:v>
                </c:pt>
                <c:pt idx="3988">
                  <c:v>-4.2711512605587476</c:v>
                </c:pt>
                <c:pt idx="3989">
                  <c:v>-4.2867826888860483</c:v>
                </c:pt>
                <c:pt idx="3990">
                  <c:v>-4.5386544499526948</c:v>
                </c:pt>
                <c:pt idx="3991">
                  <c:v>-4.3403754806337513</c:v>
                </c:pt>
                <c:pt idx="3992">
                  <c:v>-4.3608466469629015</c:v>
                </c:pt>
                <c:pt idx="3993">
                  <c:v>-4.3940297054012145</c:v>
                </c:pt>
                <c:pt idx="3994">
                  <c:v>-4.2975573437653125</c:v>
                </c:pt>
                <c:pt idx="3995">
                  <c:v>-4.3841409779018514</c:v>
                </c:pt>
                <c:pt idx="3996">
                  <c:v>-4.1876844670166502</c:v>
                </c:pt>
                <c:pt idx="3997">
                  <c:v>-4.6878244536568747</c:v>
                </c:pt>
                <c:pt idx="3998">
                  <c:v>-4.153642838659577</c:v>
                </c:pt>
                <c:pt idx="3999">
                  <c:v>-4.6042815101841494</c:v>
                </c:pt>
                <c:pt idx="4000">
                  <c:v>-4.4068393386920812</c:v>
                </c:pt>
                <c:pt idx="4001">
                  <c:v>-4.6748033052598448</c:v>
                </c:pt>
                <c:pt idx="4002">
                  <c:v>-4.272005257059508</c:v>
                </c:pt>
                <c:pt idx="4003">
                  <c:v>-4.6192298032059487</c:v>
                </c:pt>
                <c:pt idx="4004">
                  <c:v>-4.0287853912185589</c:v>
                </c:pt>
                <c:pt idx="4005">
                  <c:v>-4.7930252776956506</c:v>
                </c:pt>
                <c:pt idx="4006">
                  <c:v>-4.6164979994668176</c:v>
                </c:pt>
                <c:pt idx="4007">
                  <c:v>-4.482797766047586</c:v>
                </c:pt>
                <c:pt idx="4008">
                  <c:v>-4.3411289035820477</c:v>
                </c:pt>
                <c:pt idx="4009">
                  <c:v>-4.5552329219012533</c:v>
                </c:pt>
                <c:pt idx="4010">
                  <c:v>-4.3987903088486657</c:v>
                </c:pt>
                <c:pt idx="4011">
                  <c:v>-4.4242789130621629</c:v>
                </c:pt>
                <c:pt idx="4012">
                  <c:v>-4.3261736112866211</c:v>
                </c:pt>
                <c:pt idx="4013">
                  <c:v>-4.476592816414704</c:v>
                </c:pt>
                <c:pt idx="4014">
                  <c:v>-4.7044437578278364</c:v>
                </c:pt>
                <c:pt idx="4015">
                  <c:v>-4.5186471781177184</c:v>
                </c:pt>
                <c:pt idx="4016">
                  <c:v>-4.6395719469833896</c:v>
                </c:pt>
                <c:pt idx="4017">
                  <c:v>-4.5952960266367082</c:v>
                </c:pt>
                <c:pt idx="4018">
                  <c:v>-4.4674565216543005</c:v>
                </c:pt>
                <c:pt idx="4019">
                  <c:v>-4.6676276097725511</c:v>
                </c:pt>
                <c:pt idx="4020">
                  <c:v>-4.5119837957079412</c:v>
                </c:pt>
                <c:pt idx="4021">
                  <c:v>-4.5758920556618232</c:v>
                </c:pt>
                <c:pt idx="4022">
                  <c:v>-4.7087609098727778</c:v>
                </c:pt>
                <c:pt idx="4023">
                  <c:v>-4.348199877618919</c:v>
                </c:pt>
                <c:pt idx="4024">
                  <c:v>-4.7094652845519391</c:v>
                </c:pt>
                <c:pt idx="4025">
                  <c:v>-4.6042640619046171</c:v>
                </c:pt>
                <c:pt idx="4026">
                  <c:v>-4.7353037809758636</c:v>
                </c:pt>
                <c:pt idx="4027">
                  <c:v>-4.6800234427600174</c:v>
                </c:pt>
                <c:pt idx="4028">
                  <c:v>-4.721502831638813</c:v>
                </c:pt>
                <c:pt idx="4029">
                  <c:v>-4.8623140229728579</c:v>
                </c:pt>
                <c:pt idx="4030">
                  <c:v>-4.6765113916614975</c:v>
                </c:pt>
                <c:pt idx="4031">
                  <c:v>-4.3646625018852081</c:v>
                </c:pt>
                <c:pt idx="4032">
                  <c:v>-4.8772126861555964</c:v>
                </c:pt>
                <c:pt idx="4033">
                  <c:v>-4.8908353121979387</c:v>
                </c:pt>
                <c:pt idx="4034">
                  <c:v>-4.7669138988323256</c:v>
                </c:pt>
                <c:pt idx="4035">
                  <c:v>-4.7892610089475429</c:v>
                </c:pt>
                <c:pt idx="4036">
                  <c:v>-4.7413674368640857</c:v>
                </c:pt>
                <c:pt idx="4037">
                  <c:v>-4.9037598753898459</c:v>
                </c:pt>
                <c:pt idx="4038">
                  <c:v>-4.7495323754598529</c:v>
                </c:pt>
                <c:pt idx="4039">
                  <c:v>-4.71970122032912</c:v>
                </c:pt>
                <c:pt idx="4040">
                  <c:v>-4.8185881048890655</c:v>
                </c:pt>
                <c:pt idx="4041">
                  <c:v>-4.780455688300389</c:v>
                </c:pt>
                <c:pt idx="4042">
                  <c:v>-4.9230281721391878</c:v>
                </c:pt>
                <c:pt idx="4043">
                  <c:v>-4.546886227658864</c:v>
                </c:pt>
                <c:pt idx="4044">
                  <c:v>-4.6992040602568119</c:v>
                </c:pt>
                <c:pt idx="4045">
                  <c:v>-4.8628185943299096</c:v>
                </c:pt>
                <c:pt idx="4046">
                  <c:v>-4.6841935064267481</c:v>
                </c:pt>
                <c:pt idx="4047">
                  <c:v>-4.8289779897934704</c:v>
                </c:pt>
                <c:pt idx="4048">
                  <c:v>-4.8662343563623978</c:v>
                </c:pt>
                <c:pt idx="4049">
                  <c:v>-4.8021754105398218</c:v>
                </c:pt>
                <c:pt idx="4050">
                  <c:v>-4.7564764080687771</c:v>
                </c:pt>
                <c:pt idx="4051">
                  <c:v>-4.7524271433470933</c:v>
                </c:pt>
                <c:pt idx="4052">
                  <c:v>-4.8518975901794326</c:v>
                </c:pt>
                <c:pt idx="4053">
                  <c:v>-4.8359535437830781</c:v>
                </c:pt>
                <c:pt idx="4054">
                  <c:v>-4.81057757900758</c:v>
                </c:pt>
                <c:pt idx="4055">
                  <c:v>-4.8830524047610568</c:v>
                </c:pt>
                <c:pt idx="4056">
                  <c:v>-4.8491193969244062</c:v>
                </c:pt>
                <c:pt idx="4057">
                  <c:v>-4.8404800293901928</c:v>
                </c:pt>
                <c:pt idx="4058">
                  <c:v>-4.7862155584916799</c:v>
                </c:pt>
                <c:pt idx="4059">
                  <c:v>-4.6945150018237181</c:v>
                </c:pt>
                <c:pt idx="4060">
                  <c:v>-4.8039903080245416</c:v>
                </c:pt>
                <c:pt idx="4061">
                  <c:v>-4.8677642408775812</c:v>
                </c:pt>
                <c:pt idx="4062">
                  <c:v>-4.6794803005691055</c:v>
                </c:pt>
                <c:pt idx="4063">
                  <c:v>-4.8319114615098302</c:v>
                </c:pt>
                <c:pt idx="4064">
                  <c:v>-5.014642831942151</c:v>
                </c:pt>
                <c:pt idx="4065">
                  <c:v>-4.9356536361817582</c:v>
                </c:pt>
                <c:pt idx="4066">
                  <c:v>-4.9089329984511876</c:v>
                </c:pt>
                <c:pt idx="4067">
                  <c:v>-4.8956943708405198</c:v>
                </c:pt>
                <c:pt idx="4068">
                  <c:v>-4.828815629200145</c:v>
                </c:pt>
                <c:pt idx="4069">
                  <c:v>-4.8473944396533186</c:v>
                </c:pt>
                <c:pt idx="4070">
                  <c:v>-4.8124713097053906</c:v>
                </c:pt>
                <c:pt idx="4071">
                  <c:v>-4.71614044001194</c:v>
                </c:pt>
                <c:pt idx="4072">
                  <c:v>-4.6667800424640804</c:v>
                </c:pt>
                <c:pt idx="4073">
                  <c:v>-4.8383478323363427</c:v>
                </c:pt>
                <c:pt idx="4074">
                  <c:v>-4.5008939802384074</c:v>
                </c:pt>
                <c:pt idx="4075">
                  <c:v>-4.9587712268325257</c:v>
                </c:pt>
                <c:pt idx="4076">
                  <c:v>-4.6300135801936593</c:v>
                </c:pt>
                <c:pt idx="4077">
                  <c:v>-4.8123100653153061</c:v>
                </c:pt>
                <c:pt idx="4078">
                  <c:v>-4.6998168602180757</c:v>
                </c:pt>
                <c:pt idx="4079">
                  <c:v>-4.7642573914608688</c:v>
                </c:pt>
                <c:pt idx="4080">
                  <c:v>-4.604127430902194</c:v>
                </c:pt>
                <c:pt idx="4081">
                  <c:v>-4.4953798018287028</c:v>
                </c:pt>
                <c:pt idx="4082">
                  <c:v>-4.7227643856114998</c:v>
                </c:pt>
                <c:pt idx="4083">
                  <c:v>-4.6282106294484038</c:v>
                </c:pt>
                <c:pt idx="4084">
                  <c:v>-4.6023393096776166</c:v>
                </c:pt>
                <c:pt idx="4085">
                  <c:v>-4.7150408766760465</c:v>
                </c:pt>
                <c:pt idx="4086">
                  <c:v>-4.6984153310966725</c:v>
                </c:pt>
                <c:pt idx="4087">
                  <c:v>-4.5546256812944774</c:v>
                </c:pt>
                <c:pt idx="4088">
                  <c:v>-4.7666943320896493</c:v>
                </c:pt>
                <c:pt idx="4089">
                  <c:v>-4.7869584073530369</c:v>
                </c:pt>
                <c:pt idx="4090">
                  <c:v>-4.5439153681369637</c:v>
                </c:pt>
                <c:pt idx="4091">
                  <c:v>-4.7148541794952425</c:v>
                </c:pt>
                <c:pt idx="4092">
                  <c:v>-4.7713747805785633</c:v>
                </c:pt>
                <c:pt idx="4093">
                  <c:v>-4.8549609874230626</c:v>
                </c:pt>
                <c:pt idx="4094">
                  <c:v>-4.8442438671931543</c:v>
                </c:pt>
                <c:pt idx="4095">
                  <c:v>-4.7557848043892292</c:v>
                </c:pt>
                <c:pt idx="4096">
                  <c:v>-4.7748641398499103</c:v>
                </c:pt>
                <c:pt idx="4097">
                  <c:v>-4.8987324259341047</c:v>
                </c:pt>
                <c:pt idx="4098">
                  <c:v>-5.0086733185131793</c:v>
                </c:pt>
                <c:pt idx="4099">
                  <c:v>-4.8490867249418201</c:v>
                </c:pt>
                <c:pt idx="4100">
                  <c:v>-4.9042951041123661</c:v>
                </c:pt>
                <c:pt idx="4101">
                  <c:v>-5.0352643788275087</c:v>
                </c:pt>
                <c:pt idx="4102">
                  <c:v>-5.0447221164210854</c:v>
                </c:pt>
                <c:pt idx="4103">
                  <c:v>-4.8508426904811941</c:v>
                </c:pt>
                <c:pt idx="4104">
                  <c:v>-4.8154771275675357</c:v>
                </c:pt>
                <c:pt idx="4105">
                  <c:v>-4.9935637723383497</c:v>
                </c:pt>
                <c:pt idx="4106">
                  <c:v>-4.8864449740012139</c:v>
                </c:pt>
                <c:pt idx="4107">
                  <c:v>-4.9799324038439341</c:v>
                </c:pt>
                <c:pt idx="4108">
                  <c:v>-4.822233511444729</c:v>
                </c:pt>
                <c:pt idx="4109">
                  <c:v>-4.8890777217427184</c:v>
                </c:pt>
                <c:pt idx="4110">
                  <c:v>-5.0939838666760995</c:v>
                </c:pt>
                <c:pt idx="4111">
                  <c:v>-5.0938330694936473</c:v>
                </c:pt>
                <c:pt idx="4112">
                  <c:v>-5.1116993255529319</c:v>
                </c:pt>
                <c:pt idx="4113">
                  <c:v>-4.9856878597320353</c:v>
                </c:pt>
                <c:pt idx="4114">
                  <c:v>-5.2647744725911938</c:v>
                </c:pt>
                <c:pt idx="4115">
                  <c:v>-5.2827724474497018</c:v>
                </c:pt>
                <c:pt idx="4116">
                  <c:v>-5.0968314673269788</c:v>
                </c:pt>
                <c:pt idx="4117">
                  <c:v>-5.1252417863139943</c:v>
                </c:pt>
                <c:pt idx="4118">
                  <c:v>-5.0060534909706744</c:v>
                </c:pt>
                <c:pt idx="4119">
                  <c:v>-5.0326568549604822</c:v>
                </c:pt>
                <c:pt idx="4120">
                  <c:v>-5.0038427827538978</c:v>
                </c:pt>
                <c:pt idx="4121">
                  <c:v>-4.9529338246985244</c:v>
                </c:pt>
                <c:pt idx="4122">
                  <c:v>-5.0066448732344115</c:v>
                </c:pt>
                <c:pt idx="4123">
                  <c:v>-5.0378613123151395</c:v>
                </c:pt>
                <c:pt idx="4124">
                  <c:v>-5.034453162723973</c:v>
                </c:pt>
                <c:pt idx="4125">
                  <c:v>-5.0744771578865588</c:v>
                </c:pt>
                <c:pt idx="4126">
                  <c:v>-5.0305848428582767</c:v>
                </c:pt>
                <c:pt idx="4127">
                  <c:v>-4.865185897969404</c:v>
                </c:pt>
                <c:pt idx="4128">
                  <c:v>-4.9847632323707147</c:v>
                </c:pt>
                <c:pt idx="4129">
                  <c:v>-5.0178165484497939</c:v>
                </c:pt>
                <c:pt idx="4130">
                  <c:v>-5.0210028503151038</c:v>
                </c:pt>
                <c:pt idx="4131">
                  <c:v>-5.1504262860661232</c:v>
                </c:pt>
                <c:pt idx="4132">
                  <c:v>-5.100282320325622</c:v>
                </c:pt>
                <c:pt idx="4133">
                  <c:v>-5.3033530687870423</c:v>
                </c:pt>
                <c:pt idx="4134">
                  <c:v>-5.2717507465016133</c:v>
                </c:pt>
                <c:pt idx="4135">
                  <c:v>-5.1938883454486273</c:v>
                </c:pt>
                <c:pt idx="4136">
                  <c:v>-5.2410974661757148</c:v>
                </c:pt>
                <c:pt idx="4137">
                  <c:v>-5.2330345963716995</c:v>
                </c:pt>
                <c:pt idx="4138">
                  <c:v>-4.905948668608362</c:v>
                </c:pt>
                <c:pt idx="4139">
                  <c:v>-5.0720968919024001</c:v>
                </c:pt>
                <c:pt idx="4140">
                  <c:v>-5.0998253734174437</c:v>
                </c:pt>
                <c:pt idx="4141">
                  <c:v>-5.1375531355925874</c:v>
                </c:pt>
                <c:pt idx="4142">
                  <c:v>-4.9796134559706218</c:v>
                </c:pt>
                <c:pt idx="4143">
                  <c:v>-5.1376586556735715</c:v>
                </c:pt>
                <c:pt idx="4144">
                  <c:v>-4.9105873482964357</c:v>
                </c:pt>
                <c:pt idx="4145">
                  <c:v>-4.9152873544674902</c:v>
                </c:pt>
                <c:pt idx="4146">
                  <c:v>-4.9929188483623488</c:v>
                </c:pt>
                <c:pt idx="4147">
                  <c:v>-5.1254934479127101</c:v>
                </c:pt>
                <c:pt idx="4148">
                  <c:v>-4.9965904690137508</c:v>
                </c:pt>
                <c:pt idx="4149">
                  <c:v>-4.8247811977691457</c:v>
                </c:pt>
                <c:pt idx="4150">
                  <c:v>-4.9199189976269597</c:v>
                </c:pt>
                <c:pt idx="4151">
                  <c:v>-5.1664400710091041</c:v>
                </c:pt>
                <c:pt idx="4152">
                  <c:v>-5.0157086954780938</c:v>
                </c:pt>
                <c:pt idx="4153">
                  <c:v>-4.9369656810311469</c:v>
                </c:pt>
                <c:pt idx="4154">
                  <c:v>-5.0588288737352771</c:v>
                </c:pt>
                <c:pt idx="4155">
                  <c:v>-4.9689654123039828</c:v>
                </c:pt>
                <c:pt idx="4156">
                  <c:v>-5.0771288691473071</c:v>
                </c:pt>
                <c:pt idx="4157">
                  <c:v>-5.2026746729293416</c:v>
                </c:pt>
                <c:pt idx="4158">
                  <c:v>-5.0237197150349022</c:v>
                </c:pt>
                <c:pt idx="4159">
                  <c:v>-5.1292213754573046</c:v>
                </c:pt>
                <c:pt idx="4160">
                  <c:v>-5.0312940969740261</c:v>
                </c:pt>
                <c:pt idx="4161">
                  <c:v>-5.1582538484927554</c:v>
                </c:pt>
                <c:pt idx="4162">
                  <c:v>-5.1827423704954301</c:v>
                </c:pt>
                <c:pt idx="4163">
                  <c:v>-4.9277783909926764</c:v>
                </c:pt>
                <c:pt idx="4164">
                  <c:v>-5.1786384079803849</c:v>
                </c:pt>
                <c:pt idx="4165">
                  <c:v>-4.9427541082819326</c:v>
                </c:pt>
                <c:pt idx="4166">
                  <c:v>-5.1074643274961806</c:v>
                </c:pt>
                <c:pt idx="4167">
                  <c:v>-5.0899819965940951</c:v>
                </c:pt>
                <c:pt idx="4168">
                  <c:v>-5.0396427726800086</c:v>
                </c:pt>
                <c:pt idx="4169">
                  <c:v>-5.1623451863984426</c:v>
                </c:pt>
                <c:pt idx="4170">
                  <c:v>-5.0451468161879953</c:v>
                </c:pt>
                <c:pt idx="4171">
                  <c:v>-5.1394832948950642</c:v>
                </c:pt>
                <c:pt idx="4172">
                  <c:v>-5.1951334869864585</c:v>
                </c:pt>
                <c:pt idx="4173">
                  <c:v>-5.1987260118898426</c:v>
                </c:pt>
                <c:pt idx="4174">
                  <c:v>-5.011761193496822</c:v>
                </c:pt>
                <c:pt idx="4175">
                  <c:v>-5.0951611616718795</c:v>
                </c:pt>
                <c:pt idx="4176">
                  <c:v>-5.2667045959025494</c:v>
                </c:pt>
                <c:pt idx="4177">
                  <c:v>-5.1749502437804074</c:v>
                </c:pt>
                <c:pt idx="4178">
                  <c:v>-4.8446419345047786</c:v>
                </c:pt>
                <c:pt idx="4179">
                  <c:v>-5.043171592015816</c:v>
                </c:pt>
                <c:pt idx="4180">
                  <c:v>-5.3038752619393392</c:v>
                </c:pt>
                <c:pt idx="4181">
                  <c:v>-5.4303358144790925</c:v>
                </c:pt>
                <c:pt idx="4182">
                  <c:v>-5.4688341725307454</c:v>
                </c:pt>
                <c:pt idx="4183">
                  <c:v>-5.3573071143340867</c:v>
                </c:pt>
                <c:pt idx="4184">
                  <c:v>-5.3713736925042221</c:v>
                </c:pt>
                <c:pt idx="4185">
                  <c:v>-5.3514770473110485</c:v>
                </c:pt>
                <c:pt idx="4186">
                  <c:v>-5.3387097505197323</c:v>
                </c:pt>
                <c:pt idx="4187">
                  <c:v>-5.1425738411419397</c:v>
                </c:pt>
                <c:pt idx="4188">
                  <c:v>-5.5085782737384514</c:v>
                </c:pt>
                <c:pt idx="4189">
                  <c:v>-5.4959188434428707</c:v>
                </c:pt>
                <c:pt idx="4190">
                  <c:v>-5.3202954387619572</c:v>
                </c:pt>
                <c:pt idx="4191">
                  <c:v>-5.3063349770561929</c:v>
                </c:pt>
                <c:pt idx="4192">
                  <c:v>-5.5127427668144158</c:v>
                </c:pt>
                <c:pt idx="4193">
                  <c:v>-5.3696898579979502</c:v>
                </c:pt>
                <c:pt idx="4194">
                  <c:v>-5.435927322905787</c:v>
                </c:pt>
                <c:pt idx="4195">
                  <c:v>-5.4164267261656462</c:v>
                </c:pt>
                <c:pt idx="4196">
                  <c:v>-5.4428847053788587</c:v>
                </c:pt>
                <c:pt idx="4197">
                  <c:v>-5.5019503745692644</c:v>
                </c:pt>
                <c:pt idx="4198">
                  <c:v>-5.4838927105277602</c:v>
                </c:pt>
                <c:pt idx="4199">
                  <c:v>-5.3046805696214783</c:v>
                </c:pt>
                <c:pt idx="4200">
                  <c:v>-5.469033757595243</c:v>
                </c:pt>
                <c:pt idx="4201">
                  <c:v>-5.3474002905155027</c:v>
                </c:pt>
                <c:pt idx="4202">
                  <c:v>-5.4816280405478812</c:v>
                </c:pt>
                <c:pt idx="4203">
                  <c:v>-5.5870057097831216</c:v>
                </c:pt>
                <c:pt idx="4204">
                  <c:v>-5.4758106450059962</c:v>
                </c:pt>
                <c:pt idx="4205">
                  <c:v>-5.4138298012077701</c:v>
                </c:pt>
                <c:pt idx="4206">
                  <c:v>-5.4085297362500784</c:v>
                </c:pt>
                <c:pt idx="4207">
                  <c:v>-5.3449977411175409</c:v>
                </c:pt>
                <c:pt idx="4208">
                  <c:v>-5.3645721605491969</c:v>
                </c:pt>
                <c:pt idx="4209">
                  <c:v>-5.6587289289770526</c:v>
                </c:pt>
                <c:pt idx="4210">
                  <c:v>-5.6946600887515464</c:v>
                </c:pt>
                <c:pt idx="4211">
                  <c:v>-5.5923533140803672</c:v>
                </c:pt>
                <c:pt idx="4212">
                  <c:v>-5.5175670809725075</c:v>
                </c:pt>
                <c:pt idx="4213">
                  <c:v>-5.6318388473214354</c:v>
                </c:pt>
                <c:pt idx="4214">
                  <c:v>-5.4464040078972431</c:v>
                </c:pt>
                <c:pt idx="4215">
                  <c:v>-5.4635817920549057</c:v>
                </c:pt>
                <c:pt idx="4216">
                  <c:v>-5.5076801831784872</c:v>
                </c:pt>
                <c:pt idx="4217">
                  <c:v>-5.6287308431922201</c:v>
                </c:pt>
                <c:pt idx="4218">
                  <c:v>-5.6768175017506861</c:v>
                </c:pt>
                <c:pt idx="4219">
                  <c:v>-5.5452508885238672</c:v>
                </c:pt>
                <c:pt idx="4220">
                  <c:v>-5.5789333552915155</c:v>
                </c:pt>
                <c:pt idx="4221">
                  <c:v>-5.7365444595227411</c:v>
                </c:pt>
                <c:pt idx="4222">
                  <c:v>-5.6151019132891111</c:v>
                </c:pt>
                <c:pt idx="4223">
                  <c:v>-5.4842238464065884</c:v>
                </c:pt>
                <c:pt idx="4224">
                  <c:v>-5.4984743592635166</c:v>
                </c:pt>
                <c:pt idx="4225">
                  <c:v>-5.3713401755542511</c:v>
                </c:pt>
                <c:pt idx="4226">
                  <c:v>-5.4832041557803413</c:v>
                </c:pt>
                <c:pt idx="4227">
                  <c:v>-5.6839051447653333</c:v>
                </c:pt>
                <c:pt idx="4228">
                  <c:v>-5.613490088172024</c:v>
                </c:pt>
                <c:pt idx="4229">
                  <c:v>-5.6894490215957827</c:v>
                </c:pt>
                <c:pt idx="4230">
                  <c:v>-5.4961130272821679</c:v>
                </c:pt>
                <c:pt idx="4231">
                  <c:v>-5.5104451448310332</c:v>
                </c:pt>
                <c:pt idx="4232">
                  <c:v>-5.3507510269488634</c:v>
                </c:pt>
                <c:pt idx="4233">
                  <c:v>-5.5448245552120357</c:v>
                </c:pt>
                <c:pt idx="4234">
                  <c:v>-5.6293420171148467</c:v>
                </c:pt>
                <c:pt idx="4235">
                  <c:v>-5.7107014228417574</c:v>
                </c:pt>
                <c:pt idx="4236">
                  <c:v>-5.7701358738059705</c:v>
                </c:pt>
                <c:pt idx="4237">
                  <c:v>-5.7481371689440008</c:v>
                </c:pt>
                <c:pt idx="4238">
                  <c:v>-5.8242031499897484</c:v>
                </c:pt>
                <c:pt idx="4239">
                  <c:v>-5.545093854109262</c:v>
                </c:pt>
                <c:pt idx="4240">
                  <c:v>-5.669404503755815</c:v>
                </c:pt>
                <c:pt idx="4241">
                  <c:v>-5.8424027483637841</c:v>
                </c:pt>
                <c:pt idx="4242">
                  <c:v>-5.6809885123210391</c:v>
                </c:pt>
                <c:pt idx="4243">
                  <c:v>-5.8167308597185885</c:v>
                </c:pt>
                <c:pt idx="4244">
                  <c:v>-5.3952065591178044</c:v>
                </c:pt>
                <c:pt idx="4245">
                  <c:v>-5.8933792205594138</c:v>
                </c:pt>
                <c:pt idx="4246">
                  <c:v>-5.611898298546425</c:v>
                </c:pt>
                <c:pt idx="4247">
                  <c:v>-5.722998308505578</c:v>
                </c:pt>
                <c:pt idx="4248">
                  <c:v>-5.7539001139299328</c:v>
                </c:pt>
                <c:pt idx="4249">
                  <c:v>-5.6346420855083013</c:v>
                </c:pt>
                <c:pt idx="4250">
                  <c:v>-5.7730303704332186</c:v>
                </c:pt>
                <c:pt idx="4251">
                  <c:v>-5.5885603514600701</c:v>
                </c:pt>
                <c:pt idx="4252">
                  <c:v>-5.6579406636870555</c:v>
                </c:pt>
                <c:pt idx="4253">
                  <c:v>-5.7454608173888477</c:v>
                </c:pt>
                <c:pt idx="4254">
                  <c:v>-5.849494663816146</c:v>
                </c:pt>
                <c:pt idx="4255">
                  <c:v>-5.8398681238330141</c:v>
                </c:pt>
                <c:pt idx="4256">
                  <c:v>-5.6879508659416489</c:v>
                </c:pt>
                <c:pt idx="4257">
                  <c:v>-5.8267086146480684</c:v>
                </c:pt>
                <c:pt idx="4258">
                  <c:v>-5.8574505733082205</c:v>
                </c:pt>
                <c:pt idx="4259">
                  <c:v>-5.7186400653389313</c:v>
                </c:pt>
                <c:pt idx="4260">
                  <c:v>-6.0070022771900655</c:v>
                </c:pt>
                <c:pt idx="4261">
                  <c:v>-5.7627768061900175</c:v>
                </c:pt>
                <c:pt idx="4262">
                  <c:v>-5.8604030512731553</c:v>
                </c:pt>
                <c:pt idx="4263">
                  <c:v>-5.8199186368483202</c:v>
                </c:pt>
                <c:pt idx="4264">
                  <c:v>-5.7892530856288982</c:v>
                </c:pt>
                <c:pt idx="4265">
                  <c:v>-5.7884240003179377</c:v>
                </c:pt>
                <c:pt idx="4266">
                  <c:v>-5.656236169420592</c:v>
                </c:pt>
                <c:pt idx="4267">
                  <c:v>-5.7371400575494835</c:v>
                </c:pt>
                <c:pt idx="4268">
                  <c:v>-5.6841243146346532</c:v>
                </c:pt>
                <c:pt idx="4269">
                  <c:v>-5.6834459198932707</c:v>
                </c:pt>
                <c:pt idx="4270">
                  <c:v>-5.7292400316546921</c:v>
                </c:pt>
                <c:pt idx="4271">
                  <c:v>-5.7023524650231305</c:v>
                </c:pt>
                <c:pt idx="4272">
                  <c:v>-5.7709347618502882</c:v>
                </c:pt>
                <c:pt idx="4273">
                  <c:v>-5.6808163850123883</c:v>
                </c:pt>
                <c:pt idx="4274">
                  <c:v>-5.3156204715202104</c:v>
                </c:pt>
                <c:pt idx="4275">
                  <c:v>-5.7566138216406992</c:v>
                </c:pt>
                <c:pt idx="4276">
                  <c:v>-5.7197891522689392</c:v>
                </c:pt>
                <c:pt idx="4277">
                  <c:v>-5.778299446964863</c:v>
                </c:pt>
                <c:pt idx="4278">
                  <c:v>-5.7739730830805858</c:v>
                </c:pt>
                <c:pt idx="4279">
                  <c:v>-5.6032751366402733</c:v>
                </c:pt>
                <c:pt idx="4280">
                  <c:v>-5.72503559546651</c:v>
                </c:pt>
                <c:pt idx="4281">
                  <c:v>-5.7792629466549617</c:v>
                </c:pt>
                <c:pt idx="4282">
                  <c:v>-5.6764719145590004</c:v>
                </c:pt>
                <c:pt idx="4283">
                  <c:v>-5.4605828455956296</c:v>
                </c:pt>
                <c:pt idx="4284">
                  <c:v>-5.7013530085706199</c:v>
                </c:pt>
                <c:pt idx="4285">
                  <c:v>-5.8031872661219674</c:v>
                </c:pt>
                <c:pt idx="4286">
                  <c:v>-5.6684350921638815</c:v>
                </c:pt>
                <c:pt idx="4287">
                  <c:v>-5.749481170483528</c:v>
                </c:pt>
                <c:pt idx="4288">
                  <c:v>-6.0416931250925066</c:v>
                </c:pt>
                <c:pt idx="4289">
                  <c:v>-5.8782460752960342</c:v>
                </c:pt>
                <c:pt idx="4290">
                  <c:v>-5.7361680698201578</c:v>
                </c:pt>
                <c:pt idx="4291">
                  <c:v>-5.4664722368208185</c:v>
                </c:pt>
                <c:pt idx="4292">
                  <c:v>-5.6845632427454884</c:v>
                </c:pt>
                <c:pt idx="4293">
                  <c:v>-5.810125877167116</c:v>
                </c:pt>
                <c:pt idx="4294">
                  <c:v>-5.7676556359975484</c:v>
                </c:pt>
                <c:pt idx="4295">
                  <c:v>-5.6626412196804088</c:v>
                </c:pt>
                <c:pt idx="4296">
                  <c:v>-5.5713842420098469</c:v>
                </c:pt>
                <c:pt idx="4297">
                  <c:v>-5.4342736811034076</c:v>
                </c:pt>
                <c:pt idx="4298">
                  <c:v>-5.6169119545071089</c:v>
                </c:pt>
                <c:pt idx="4299">
                  <c:v>-5.6719418827748447</c:v>
                </c:pt>
                <c:pt idx="4300">
                  <c:v>-5.701023269504879</c:v>
                </c:pt>
                <c:pt idx="4301">
                  <c:v>-5.6958120342995411</c:v>
                </c:pt>
                <c:pt idx="4302">
                  <c:v>-5.7375336403548971</c:v>
                </c:pt>
                <c:pt idx="4303">
                  <c:v>-5.7086142619252822</c:v>
                </c:pt>
                <c:pt idx="4304">
                  <c:v>-5.4490619189690337</c:v>
                </c:pt>
                <c:pt idx="4305">
                  <c:v>-5.7282714156716263</c:v>
                </c:pt>
                <c:pt idx="4306">
                  <c:v>-5.6148039027146046</c:v>
                </c:pt>
                <c:pt idx="4307">
                  <c:v>-5.8034258543126382</c:v>
                </c:pt>
                <c:pt idx="4308">
                  <c:v>-5.7514648162368953</c:v>
                </c:pt>
                <c:pt idx="4309">
                  <c:v>-5.7826790460747013</c:v>
                </c:pt>
                <c:pt idx="4310">
                  <c:v>-5.6892371986799306</c:v>
                </c:pt>
                <c:pt idx="4311">
                  <c:v>-5.6890406661868065</c:v>
                </c:pt>
                <c:pt idx="4312">
                  <c:v>-5.582751470871905</c:v>
                </c:pt>
                <c:pt idx="4313">
                  <c:v>-5.9149728746429098</c:v>
                </c:pt>
                <c:pt idx="4314">
                  <c:v>-5.6713965036157221</c:v>
                </c:pt>
                <c:pt idx="4315">
                  <c:v>-5.7238185133383412</c:v>
                </c:pt>
                <c:pt idx="4316">
                  <c:v>-5.7065076947985016</c:v>
                </c:pt>
                <c:pt idx="4317">
                  <c:v>-5.808952783116994</c:v>
                </c:pt>
                <c:pt idx="4318">
                  <c:v>-5.6645416710837893</c:v>
                </c:pt>
                <c:pt idx="4319">
                  <c:v>-5.4890548406052897</c:v>
                </c:pt>
                <c:pt idx="4320">
                  <c:v>-5.6658894977531737</c:v>
                </c:pt>
                <c:pt idx="4321">
                  <c:v>-5.7828765397461179</c:v>
                </c:pt>
                <c:pt idx="4322">
                  <c:v>-5.5594100032481997</c:v>
                </c:pt>
                <c:pt idx="4323">
                  <c:v>-5.6646498225060737</c:v>
                </c:pt>
                <c:pt idx="4324">
                  <c:v>-5.7904083288309982</c:v>
                </c:pt>
                <c:pt idx="4325">
                  <c:v>-5.6679898377190119</c:v>
                </c:pt>
                <c:pt idx="4326">
                  <c:v>-5.9550267142828961</c:v>
                </c:pt>
                <c:pt idx="4327">
                  <c:v>-5.8185479483936264</c:v>
                </c:pt>
                <c:pt idx="4328">
                  <c:v>-5.8333129472617928</c:v>
                </c:pt>
                <c:pt idx="4329">
                  <c:v>-5.7212766874872534</c:v>
                </c:pt>
                <c:pt idx="4330">
                  <c:v>-5.7628855792435374</c:v>
                </c:pt>
                <c:pt idx="4331">
                  <c:v>-5.8189594437352721</c:v>
                </c:pt>
                <c:pt idx="4332">
                  <c:v>-5.8777291747348803</c:v>
                </c:pt>
                <c:pt idx="4333">
                  <c:v>-5.7769393741621267</c:v>
                </c:pt>
                <c:pt idx="4334">
                  <c:v>-5.9905598815327199</c:v>
                </c:pt>
                <c:pt idx="4335">
                  <c:v>-5.8444493520420471</c:v>
                </c:pt>
                <c:pt idx="4336">
                  <c:v>-5.9651543103666382</c:v>
                </c:pt>
                <c:pt idx="4337">
                  <c:v>-5.9749797503786839</c:v>
                </c:pt>
                <c:pt idx="4338">
                  <c:v>-5.8686176621131736</c:v>
                </c:pt>
                <c:pt idx="4339">
                  <c:v>-6.037072102936758</c:v>
                </c:pt>
                <c:pt idx="4340">
                  <c:v>-6.1491860431867496</c:v>
                </c:pt>
                <c:pt idx="4341">
                  <c:v>-5.9830569734302452</c:v>
                </c:pt>
                <c:pt idx="4342">
                  <c:v>-5.8253457131401287</c:v>
                </c:pt>
                <c:pt idx="4343">
                  <c:v>-6.2352260723936848</c:v>
                </c:pt>
                <c:pt idx="4344">
                  <c:v>-6.2706599625314663</c:v>
                </c:pt>
                <c:pt idx="4345">
                  <c:v>-6.0803074444053529</c:v>
                </c:pt>
                <c:pt idx="4346">
                  <c:v>-5.955718820732181</c:v>
                </c:pt>
                <c:pt idx="4347">
                  <c:v>-6.0874854390599031</c:v>
                </c:pt>
                <c:pt idx="4348">
                  <c:v>-6.1885624805497752</c:v>
                </c:pt>
                <c:pt idx="4349">
                  <c:v>-6.1841720411286438</c:v>
                </c:pt>
                <c:pt idx="4350">
                  <c:v>-6.1190377173374166</c:v>
                </c:pt>
                <c:pt idx="4351">
                  <c:v>-6.3137096495448075</c:v>
                </c:pt>
                <c:pt idx="4352">
                  <c:v>-6.0975432778415328</c:v>
                </c:pt>
                <c:pt idx="4353">
                  <c:v>-6.3503919869908554</c:v>
                </c:pt>
                <c:pt idx="4354">
                  <c:v>-6.0547403398959476</c:v>
                </c:pt>
                <c:pt idx="4355">
                  <c:v>-6.2516119434988804</c:v>
                </c:pt>
                <c:pt idx="4356">
                  <c:v>-6.0949097361604032</c:v>
                </c:pt>
                <c:pt idx="4357">
                  <c:v>-6.1911717531367039</c:v>
                </c:pt>
                <c:pt idx="4358">
                  <c:v>-6.1020981594525958</c:v>
                </c:pt>
                <c:pt idx="4359">
                  <c:v>-6.1845421713713433</c:v>
                </c:pt>
                <c:pt idx="4360">
                  <c:v>-6.5086592719262981</c:v>
                </c:pt>
                <c:pt idx="4361">
                  <c:v>-6.1438316937912907</c:v>
                </c:pt>
                <c:pt idx="4362">
                  <c:v>-6.1648689170238136</c:v>
                </c:pt>
                <c:pt idx="4363">
                  <c:v>-6.312520317924597</c:v>
                </c:pt>
                <c:pt idx="4364">
                  <c:v>-6.2160580976434066</c:v>
                </c:pt>
                <c:pt idx="4365">
                  <c:v>-6.2929741196867228</c:v>
                </c:pt>
                <c:pt idx="4366">
                  <c:v>-6.2866892269469066</c:v>
                </c:pt>
                <c:pt idx="4367">
                  <c:v>-6.2168036930535964</c:v>
                </c:pt>
                <c:pt idx="4368">
                  <c:v>-6.4622692292738426</c:v>
                </c:pt>
                <c:pt idx="4369">
                  <c:v>-6.3488629946399699</c:v>
                </c:pt>
                <c:pt idx="4370">
                  <c:v>-6.2690908429239078</c:v>
                </c:pt>
                <c:pt idx="4371">
                  <c:v>-6.2079928061922418</c:v>
                </c:pt>
                <c:pt idx="4372">
                  <c:v>-6.3585107003550467</c:v>
                </c:pt>
                <c:pt idx="4373">
                  <c:v>-6.098341638283622</c:v>
                </c:pt>
                <c:pt idx="4374">
                  <c:v>-6.1760811764592694</c:v>
                </c:pt>
                <c:pt idx="4375">
                  <c:v>-6.4231349959944728</c:v>
                </c:pt>
                <c:pt idx="4376">
                  <c:v>-6.4411293120031132</c:v>
                </c:pt>
                <c:pt idx="4377">
                  <c:v>-6.3008269090320868</c:v>
                </c:pt>
                <c:pt idx="4378">
                  <c:v>-6.2130359492319931</c:v>
                </c:pt>
                <c:pt idx="4379">
                  <c:v>-6.3019932691619207</c:v>
                </c:pt>
                <c:pt idx="4380">
                  <c:v>-6.2934007418324889</c:v>
                </c:pt>
                <c:pt idx="4381">
                  <c:v>-6.5110246524903159</c:v>
                </c:pt>
                <c:pt idx="4382">
                  <c:v>-6.6733259138998413</c:v>
                </c:pt>
                <c:pt idx="4383">
                  <c:v>-6.5331307686265605</c:v>
                </c:pt>
                <c:pt idx="4384">
                  <c:v>-6.3594077810529059</c:v>
                </c:pt>
                <c:pt idx="4385">
                  <c:v>-6.4604972667889449</c:v>
                </c:pt>
                <c:pt idx="4386">
                  <c:v>-6.641823570150529</c:v>
                </c:pt>
                <c:pt idx="4387">
                  <c:v>-6.5515051296611171</c:v>
                </c:pt>
                <c:pt idx="4388">
                  <c:v>-6.5684678491402915</c:v>
                </c:pt>
                <c:pt idx="4389">
                  <c:v>-6.5695004476564067</c:v>
                </c:pt>
                <c:pt idx="4390">
                  <c:v>-6.559513581930787</c:v>
                </c:pt>
                <c:pt idx="4391">
                  <c:v>-6.7546530011323158</c:v>
                </c:pt>
                <c:pt idx="4392">
                  <c:v>-6.9303600247733854</c:v>
                </c:pt>
                <c:pt idx="4393">
                  <c:v>-6.7889295281014839</c:v>
                </c:pt>
                <c:pt idx="4394">
                  <c:v>-6.9370244087789912</c:v>
                </c:pt>
                <c:pt idx="4395">
                  <c:v>-6.7649676373664258</c:v>
                </c:pt>
                <c:pt idx="4396">
                  <c:v>-6.6875462712409517</c:v>
                </c:pt>
                <c:pt idx="4397">
                  <c:v>-6.4831945641149025</c:v>
                </c:pt>
                <c:pt idx="4398">
                  <c:v>-6.6243392213573893</c:v>
                </c:pt>
                <c:pt idx="4399">
                  <c:v>-6.6981765247009273</c:v>
                </c:pt>
                <c:pt idx="4400">
                  <c:v>-6.6370180985182881</c:v>
                </c:pt>
                <c:pt idx="4401">
                  <c:v>-6.5529061231310415</c:v>
                </c:pt>
                <c:pt idx="4402">
                  <c:v>-6.5686052442761156</c:v>
                </c:pt>
                <c:pt idx="4403">
                  <c:v>-6.4411720695791486</c:v>
                </c:pt>
                <c:pt idx="4404">
                  <c:v>-6.763927205409237</c:v>
                </c:pt>
                <c:pt idx="4405">
                  <c:v>-6.7462742314821966</c:v>
                </c:pt>
                <c:pt idx="4406">
                  <c:v>-6.8390533553303046</c:v>
                </c:pt>
                <c:pt idx="4407">
                  <c:v>-6.8051940116812926</c:v>
                </c:pt>
                <c:pt idx="4408">
                  <c:v>-6.6485282339305396</c:v>
                </c:pt>
                <c:pt idx="4409">
                  <c:v>-6.6585185500077637</c:v>
                </c:pt>
                <c:pt idx="4410">
                  <c:v>-6.8648976770768977</c:v>
                </c:pt>
                <c:pt idx="4411">
                  <c:v>-6.7412486067076172</c:v>
                </c:pt>
                <c:pt idx="4412">
                  <c:v>-6.6906269346545866</c:v>
                </c:pt>
                <c:pt idx="4413">
                  <c:v>-6.8832081236702924</c:v>
                </c:pt>
                <c:pt idx="4414">
                  <c:v>-6.5241486202808119</c:v>
                </c:pt>
                <c:pt idx="4415">
                  <c:v>-6.8247465577638389</c:v>
                </c:pt>
                <c:pt idx="4416">
                  <c:v>-6.8603753539550505</c:v>
                </c:pt>
                <c:pt idx="4417">
                  <c:v>-6.644741209387095</c:v>
                </c:pt>
                <c:pt idx="4418">
                  <c:v>-6.8303161905455045</c:v>
                </c:pt>
                <c:pt idx="4419">
                  <c:v>-6.7649816668718055</c:v>
                </c:pt>
                <c:pt idx="4420">
                  <c:v>-7.0009174208057523</c:v>
                </c:pt>
                <c:pt idx="4421">
                  <c:v>-6.8100768064501827</c:v>
                </c:pt>
                <c:pt idx="4422">
                  <c:v>-6.8291737329501556</c:v>
                </c:pt>
                <c:pt idx="4423">
                  <c:v>-6.9611171152786033</c:v>
                </c:pt>
                <c:pt idx="4424">
                  <c:v>-7.0058161095657434</c:v>
                </c:pt>
                <c:pt idx="4425">
                  <c:v>-6.9211143549496201</c:v>
                </c:pt>
                <c:pt idx="4426">
                  <c:v>-7.0211909802384342</c:v>
                </c:pt>
                <c:pt idx="4427">
                  <c:v>-6.9517625526978932</c:v>
                </c:pt>
                <c:pt idx="4428">
                  <c:v>-6.9114219492098616</c:v>
                </c:pt>
                <c:pt idx="4429">
                  <c:v>-7.0271042597657596</c:v>
                </c:pt>
                <c:pt idx="4430">
                  <c:v>-6.9026589897522417</c:v>
                </c:pt>
                <c:pt idx="4431">
                  <c:v>-6.7796629791483376</c:v>
                </c:pt>
                <c:pt idx="4432">
                  <c:v>-7.0642412627757167</c:v>
                </c:pt>
                <c:pt idx="4433">
                  <c:v>-6.9323861007298815</c:v>
                </c:pt>
                <c:pt idx="4434">
                  <c:v>-6.8467991264185901</c:v>
                </c:pt>
                <c:pt idx="4435">
                  <c:v>-7.0089461126189079</c:v>
                </c:pt>
                <c:pt idx="4436">
                  <c:v>-6.936392547681236</c:v>
                </c:pt>
                <c:pt idx="4437">
                  <c:v>-6.9105185319906504</c:v>
                </c:pt>
                <c:pt idx="4438">
                  <c:v>-6.9777386420073029</c:v>
                </c:pt>
                <c:pt idx="4439">
                  <c:v>-7.0052941601713936</c:v>
                </c:pt>
                <c:pt idx="4440">
                  <c:v>-6.8276104771760604</c:v>
                </c:pt>
                <c:pt idx="4441">
                  <c:v>-6.8047171616397728</c:v>
                </c:pt>
                <c:pt idx="4442">
                  <c:v>-6.7089151505699718</c:v>
                </c:pt>
                <c:pt idx="4443">
                  <c:v>-6.9426007974948689</c:v>
                </c:pt>
                <c:pt idx="4444">
                  <c:v>-7.0972318639271448</c:v>
                </c:pt>
                <c:pt idx="4445">
                  <c:v>-6.9211638082988802</c:v>
                </c:pt>
                <c:pt idx="4446">
                  <c:v>-6.8908326877428649</c:v>
                </c:pt>
                <c:pt idx="4447">
                  <c:v>-7.082272667145717</c:v>
                </c:pt>
                <c:pt idx="4448">
                  <c:v>-7.166192411579031</c:v>
                </c:pt>
                <c:pt idx="4449">
                  <c:v>-6.7659243017710535</c:v>
                </c:pt>
                <c:pt idx="4450">
                  <c:v>-7.0938835233228748</c:v>
                </c:pt>
                <c:pt idx="4451">
                  <c:v>-6.7805343699179232</c:v>
                </c:pt>
                <c:pt idx="4452">
                  <c:v>-7.0805636805965522</c:v>
                </c:pt>
                <c:pt idx="4453">
                  <c:v>-7.0118071030357054</c:v>
                </c:pt>
                <c:pt idx="4454">
                  <c:v>-7.1112266044250916</c:v>
                </c:pt>
                <c:pt idx="4455">
                  <c:v>-7.1262749594309893</c:v>
                </c:pt>
                <c:pt idx="4456">
                  <c:v>-7.1558769464033389</c:v>
                </c:pt>
                <c:pt idx="4457">
                  <c:v>-6.9520795161607474</c:v>
                </c:pt>
                <c:pt idx="4458">
                  <c:v>-6.8674492853517233</c:v>
                </c:pt>
                <c:pt idx="4459">
                  <c:v>-7.0932168048118083</c:v>
                </c:pt>
                <c:pt idx="4460">
                  <c:v>-7.0328462406656689</c:v>
                </c:pt>
                <c:pt idx="4461">
                  <c:v>-6.9807441283409322</c:v>
                </c:pt>
                <c:pt idx="4462">
                  <c:v>-6.9264040590728104</c:v>
                </c:pt>
                <c:pt idx="4463">
                  <c:v>-7.132005096691385</c:v>
                </c:pt>
                <c:pt idx="4464">
                  <c:v>-6.82674272314574</c:v>
                </c:pt>
                <c:pt idx="4465">
                  <c:v>-6.8289003073721322</c:v>
                </c:pt>
                <c:pt idx="4466">
                  <c:v>-6.8838793642054918</c:v>
                </c:pt>
                <c:pt idx="4467">
                  <c:v>-6.8578778467745849</c:v>
                </c:pt>
                <c:pt idx="4468">
                  <c:v>-6.7871844505321688</c:v>
                </c:pt>
                <c:pt idx="4469">
                  <c:v>-6.8820936799796728</c:v>
                </c:pt>
                <c:pt idx="4470">
                  <c:v>-6.9315930514907143</c:v>
                </c:pt>
                <c:pt idx="4471">
                  <c:v>-7.1217450541723126</c:v>
                </c:pt>
                <c:pt idx="4472">
                  <c:v>-6.8933975138333325</c:v>
                </c:pt>
                <c:pt idx="4473">
                  <c:v>-7.1567799382753705</c:v>
                </c:pt>
                <c:pt idx="4474">
                  <c:v>-6.7221834504278988</c:v>
                </c:pt>
                <c:pt idx="4475">
                  <c:v>-7.1089335324254099</c:v>
                </c:pt>
                <c:pt idx="4476">
                  <c:v>-6.6597998386973112</c:v>
                </c:pt>
                <c:pt idx="4477">
                  <c:v>-7.1949401613273789</c:v>
                </c:pt>
                <c:pt idx="4478">
                  <c:v>-6.9720773209196674</c:v>
                </c:pt>
                <c:pt idx="4479">
                  <c:v>-6.9436220376253521</c:v>
                </c:pt>
                <c:pt idx="4480">
                  <c:v>-7.1094426841569636</c:v>
                </c:pt>
                <c:pt idx="4481">
                  <c:v>-7.2147524751148495</c:v>
                </c:pt>
                <c:pt idx="4482">
                  <c:v>-6.8831374407162027</c:v>
                </c:pt>
                <c:pt idx="4483">
                  <c:v>-7.1996160941146581</c:v>
                </c:pt>
                <c:pt idx="4484">
                  <c:v>-7.1606106283459203</c:v>
                </c:pt>
                <c:pt idx="4485">
                  <c:v>-7.2062382875295095</c:v>
                </c:pt>
                <c:pt idx="4486">
                  <c:v>-7.2263659716679696</c:v>
                </c:pt>
                <c:pt idx="4487">
                  <c:v>-7.2653268673787075</c:v>
                </c:pt>
                <c:pt idx="4488">
                  <c:v>-7.1934157931310638</c:v>
                </c:pt>
                <c:pt idx="4489">
                  <c:v>-7.1982720152458768</c:v>
                </c:pt>
                <c:pt idx="4490">
                  <c:v>-7.3099517393308444</c:v>
                </c:pt>
                <c:pt idx="4491">
                  <c:v>-7.1644366641545165</c:v>
                </c:pt>
                <c:pt idx="4492">
                  <c:v>-7.2731487799963412</c:v>
                </c:pt>
                <c:pt idx="4493">
                  <c:v>-6.8702505308181339</c:v>
                </c:pt>
                <c:pt idx="4494">
                  <c:v>-7.1355201747047126</c:v>
                </c:pt>
                <c:pt idx="4495">
                  <c:v>-6.9059225588044004</c:v>
                </c:pt>
                <c:pt idx="4496">
                  <c:v>-7.0180782715672851</c:v>
                </c:pt>
                <c:pt idx="4497">
                  <c:v>-7.1696605250808121</c:v>
                </c:pt>
                <c:pt idx="4498">
                  <c:v>-7.1991468855630014</c:v>
                </c:pt>
                <c:pt idx="4499">
                  <c:v>-7.445224906461112</c:v>
                </c:pt>
                <c:pt idx="4500">
                  <c:v>-7.0880213603053521</c:v>
                </c:pt>
                <c:pt idx="4501">
                  <c:v>-7.2131709991388737</c:v>
                </c:pt>
                <c:pt idx="4502">
                  <c:v>-6.886089502770476</c:v>
                </c:pt>
                <c:pt idx="4503">
                  <c:v>-6.8092563661269256</c:v>
                </c:pt>
                <c:pt idx="4504">
                  <c:v>-6.9364713366717456</c:v>
                </c:pt>
                <c:pt idx="4505">
                  <c:v>-7.1079556367719787</c:v>
                </c:pt>
                <c:pt idx="4506">
                  <c:v>-6.7884567667249041</c:v>
                </c:pt>
                <c:pt idx="4507">
                  <c:v>-6.9393778372771386</c:v>
                </c:pt>
                <c:pt idx="4508">
                  <c:v>-7.2621539138465252</c:v>
                </c:pt>
                <c:pt idx="4509">
                  <c:v>-7.3858927101975169</c:v>
                </c:pt>
                <c:pt idx="4510">
                  <c:v>-7.1598447942882393</c:v>
                </c:pt>
                <c:pt idx="4511">
                  <c:v>-7.3771838762419994</c:v>
                </c:pt>
                <c:pt idx="4512">
                  <c:v>-7.2544271746259437</c:v>
                </c:pt>
                <c:pt idx="4513">
                  <c:v>-7.0930677977548928</c:v>
                </c:pt>
                <c:pt idx="4514">
                  <c:v>-7.0414310525206858</c:v>
                </c:pt>
                <c:pt idx="4515">
                  <c:v>-7.186608281670126</c:v>
                </c:pt>
                <c:pt idx="4516">
                  <c:v>-7.0641726130434623</c:v>
                </c:pt>
                <c:pt idx="4517">
                  <c:v>-7.1228998705830771</c:v>
                </c:pt>
                <c:pt idx="4518">
                  <c:v>-7.1479112707950598</c:v>
                </c:pt>
                <c:pt idx="4519">
                  <c:v>-6.9038741508166579</c:v>
                </c:pt>
                <c:pt idx="4520">
                  <c:v>-7.0039151197311078</c:v>
                </c:pt>
                <c:pt idx="4521">
                  <c:v>-7.0010762704431073</c:v>
                </c:pt>
                <c:pt idx="4522">
                  <c:v>-7.1467396900829705</c:v>
                </c:pt>
                <c:pt idx="4523">
                  <c:v>-7.0266807884508342</c:v>
                </c:pt>
                <c:pt idx="4524">
                  <c:v>-7.1501205245606325</c:v>
                </c:pt>
                <c:pt idx="4525">
                  <c:v>-7.1763248309935079</c:v>
                </c:pt>
                <c:pt idx="4526">
                  <c:v>-6.9349774102259731</c:v>
                </c:pt>
                <c:pt idx="4527">
                  <c:v>-7.0744825919200283</c:v>
                </c:pt>
                <c:pt idx="4528">
                  <c:v>-6.8531727824393984</c:v>
                </c:pt>
                <c:pt idx="4529">
                  <c:v>-6.8663904118075436</c:v>
                </c:pt>
                <c:pt idx="4530">
                  <c:v>-6.7885028765429345</c:v>
                </c:pt>
                <c:pt idx="4531">
                  <c:v>-6.8914684814181504</c:v>
                </c:pt>
                <c:pt idx="4532">
                  <c:v>-6.6787581960028763</c:v>
                </c:pt>
                <c:pt idx="4533">
                  <c:v>-6.8061187306460047</c:v>
                </c:pt>
                <c:pt idx="4534">
                  <c:v>-6.9183927090203046</c:v>
                </c:pt>
                <c:pt idx="4535">
                  <c:v>-6.7105718279263149</c:v>
                </c:pt>
                <c:pt idx="4536">
                  <c:v>-6.9992783638856526</c:v>
                </c:pt>
                <c:pt idx="4537">
                  <c:v>-6.6016736415466681</c:v>
                </c:pt>
                <c:pt idx="4538">
                  <c:v>-6.769855728827423</c:v>
                </c:pt>
                <c:pt idx="4539">
                  <c:v>-6.8078451512095794</c:v>
                </c:pt>
                <c:pt idx="4540">
                  <c:v>-6.9079794345245693</c:v>
                </c:pt>
                <c:pt idx="4541">
                  <c:v>-6.9251780500393156</c:v>
                </c:pt>
                <c:pt idx="4542">
                  <c:v>-6.9986758135764937</c:v>
                </c:pt>
                <c:pt idx="4543">
                  <c:v>-6.9066740913335423</c:v>
                </c:pt>
                <c:pt idx="4544">
                  <c:v>-7.010790052462279</c:v>
                </c:pt>
                <c:pt idx="4545">
                  <c:v>-6.9858465727872021</c:v>
                </c:pt>
                <c:pt idx="4546">
                  <c:v>-6.9072732090752043</c:v>
                </c:pt>
                <c:pt idx="4547">
                  <c:v>-7.0995449143236078</c:v>
                </c:pt>
                <c:pt idx="4548">
                  <c:v>-6.9987834653675973</c:v>
                </c:pt>
                <c:pt idx="4549">
                  <c:v>-6.789931658258519</c:v>
                </c:pt>
                <c:pt idx="4550">
                  <c:v>-7.0667117302294802</c:v>
                </c:pt>
                <c:pt idx="4551">
                  <c:v>-7.2306639019336316</c:v>
                </c:pt>
                <c:pt idx="4552">
                  <c:v>-6.9529508478333168</c:v>
                </c:pt>
                <c:pt idx="4553">
                  <c:v>-6.9641081327885823</c:v>
                </c:pt>
                <c:pt idx="4554">
                  <c:v>-7.1476078718154312</c:v>
                </c:pt>
                <c:pt idx="4555">
                  <c:v>-6.9861746023582194</c:v>
                </c:pt>
                <c:pt idx="4556">
                  <c:v>-6.8829591615917618</c:v>
                </c:pt>
                <c:pt idx="4557">
                  <c:v>-7.0189016408775728</c:v>
                </c:pt>
                <c:pt idx="4558">
                  <c:v>-6.9747762723010531</c:v>
                </c:pt>
                <c:pt idx="4559">
                  <c:v>-7.1281104694636443</c:v>
                </c:pt>
                <c:pt idx="4560">
                  <c:v>-7.0012229772794754</c:v>
                </c:pt>
                <c:pt idx="4561">
                  <c:v>-6.6306537648016306</c:v>
                </c:pt>
                <c:pt idx="4562">
                  <c:v>-6.8775375898342928</c:v>
                </c:pt>
                <c:pt idx="4563">
                  <c:v>-6.6969015580664815</c:v>
                </c:pt>
                <c:pt idx="4564">
                  <c:v>-6.8927011362492907</c:v>
                </c:pt>
                <c:pt idx="4565">
                  <c:v>-6.8512108958231233</c:v>
                </c:pt>
                <c:pt idx="4566">
                  <c:v>-6.7747670534983762</c:v>
                </c:pt>
                <c:pt idx="4567">
                  <c:v>-6.7554763998528555</c:v>
                </c:pt>
                <c:pt idx="4568">
                  <c:v>-6.5460719248811916</c:v>
                </c:pt>
                <c:pt idx="4569">
                  <c:v>-6.6938917797917163</c:v>
                </c:pt>
                <c:pt idx="4570">
                  <c:v>-6.7930688218263979</c:v>
                </c:pt>
                <c:pt idx="4571">
                  <c:v>-6.7644413045317986</c:v>
                </c:pt>
                <c:pt idx="4572">
                  <c:v>-6.9294595443665008</c:v>
                </c:pt>
                <c:pt idx="4573">
                  <c:v>-6.9336937882765515</c:v>
                </c:pt>
                <c:pt idx="4574">
                  <c:v>-6.8449311331514995</c:v>
                </c:pt>
                <c:pt idx="4575">
                  <c:v>-6.6819466958604856</c:v>
                </c:pt>
                <c:pt idx="4576">
                  <c:v>-6.9616964617398525</c:v>
                </c:pt>
                <c:pt idx="4577">
                  <c:v>-6.8595551289592605</c:v>
                </c:pt>
                <c:pt idx="4578">
                  <c:v>-6.934806321346465</c:v>
                </c:pt>
                <c:pt idx="4579">
                  <c:v>-7.0486154315540617</c:v>
                </c:pt>
                <c:pt idx="4580">
                  <c:v>-6.9984794815588058</c:v>
                </c:pt>
                <c:pt idx="4581">
                  <c:v>-6.769066047983574</c:v>
                </c:pt>
                <c:pt idx="4582">
                  <c:v>-6.9772451084592735</c:v>
                </c:pt>
                <c:pt idx="4583">
                  <c:v>-6.8073036300187795</c:v>
                </c:pt>
                <c:pt idx="4584">
                  <c:v>-6.7767466780819685</c:v>
                </c:pt>
                <c:pt idx="4585">
                  <c:v>-6.9655890433925949</c:v>
                </c:pt>
                <c:pt idx="4586">
                  <c:v>-7.0786933027732424</c:v>
                </c:pt>
                <c:pt idx="4587">
                  <c:v>-6.9124601375216477</c:v>
                </c:pt>
                <c:pt idx="4588">
                  <c:v>-6.9968686769036559</c:v>
                </c:pt>
                <c:pt idx="4589">
                  <c:v>-7.1081315246772636</c:v>
                </c:pt>
                <c:pt idx="4590">
                  <c:v>-7.0028759543460772</c:v>
                </c:pt>
                <c:pt idx="4591">
                  <c:v>-6.9070955210223106</c:v>
                </c:pt>
                <c:pt idx="4592">
                  <c:v>-6.9922416659730535</c:v>
                </c:pt>
                <c:pt idx="4593">
                  <c:v>-6.7309851948530897</c:v>
                </c:pt>
                <c:pt idx="4594">
                  <c:v>-7.1503487075912808</c:v>
                </c:pt>
                <c:pt idx="4595">
                  <c:v>-6.9163209171895224</c:v>
                </c:pt>
                <c:pt idx="4596">
                  <c:v>-6.9760544939908797</c:v>
                </c:pt>
                <c:pt idx="4597">
                  <c:v>-6.9901729608302432</c:v>
                </c:pt>
                <c:pt idx="4598">
                  <c:v>-7.0402433269382003</c:v>
                </c:pt>
                <c:pt idx="4599">
                  <c:v>-7.0824812242996193</c:v>
                </c:pt>
                <c:pt idx="4600">
                  <c:v>-7.0175660509245175</c:v>
                </c:pt>
                <c:pt idx="4601">
                  <c:v>-7.23264336639029</c:v>
                </c:pt>
                <c:pt idx="4602">
                  <c:v>-7.0885178307501517</c:v>
                </c:pt>
                <c:pt idx="4603">
                  <c:v>-7.0968203055056023</c:v>
                </c:pt>
                <c:pt idx="4604">
                  <c:v>-6.9578429439153044</c:v>
                </c:pt>
                <c:pt idx="4605">
                  <c:v>-7.2010086829135567</c:v>
                </c:pt>
                <c:pt idx="4606">
                  <c:v>-7.2288912225227708</c:v>
                </c:pt>
                <c:pt idx="4607">
                  <c:v>-7.0600246959538371</c:v>
                </c:pt>
                <c:pt idx="4608">
                  <c:v>-6.9003104026193807</c:v>
                </c:pt>
                <c:pt idx="4609">
                  <c:v>-7.2280207223507142</c:v>
                </c:pt>
                <c:pt idx="4610">
                  <c:v>-6.9905663895883041</c:v>
                </c:pt>
                <c:pt idx="4611">
                  <c:v>-6.8582030619310563</c:v>
                </c:pt>
                <c:pt idx="4612">
                  <c:v>-7.0364522706297672</c:v>
                </c:pt>
                <c:pt idx="4613">
                  <c:v>-7.0798354259994145</c:v>
                </c:pt>
                <c:pt idx="4614">
                  <c:v>-7.0813673971295454</c:v>
                </c:pt>
                <c:pt idx="4615">
                  <c:v>-6.4371465266852779</c:v>
                </c:pt>
                <c:pt idx="4616">
                  <c:v>-7.0804590864809391</c:v>
                </c:pt>
                <c:pt idx="4617">
                  <c:v>-7.0128642085764747</c:v>
                </c:pt>
                <c:pt idx="4618">
                  <c:v>-7.0435127533965858</c:v>
                </c:pt>
                <c:pt idx="4619">
                  <c:v>-6.9118728541620822</c:v>
                </c:pt>
                <c:pt idx="4620">
                  <c:v>-6.9205074316567972</c:v>
                </c:pt>
                <c:pt idx="4621">
                  <c:v>-6.9198815958766202</c:v>
                </c:pt>
                <c:pt idx="4622">
                  <c:v>-7.0202217184100135</c:v>
                </c:pt>
                <c:pt idx="4623">
                  <c:v>-6.9990907992104168</c:v>
                </c:pt>
                <c:pt idx="4624">
                  <c:v>-6.793138444750535</c:v>
                </c:pt>
                <c:pt idx="4625">
                  <c:v>-7.0954034511829578</c:v>
                </c:pt>
                <c:pt idx="4626">
                  <c:v>-7.0733392463171674</c:v>
                </c:pt>
                <c:pt idx="4627">
                  <c:v>-6.9360193382317803</c:v>
                </c:pt>
                <c:pt idx="4628">
                  <c:v>-6.9640619032903306</c:v>
                </c:pt>
                <c:pt idx="4629">
                  <c:v>-6.8110865075418525</c:v>
                </c:pt>
                <c:pt idx="4630">
                  <c:v>-6.7914273550087056</c:v>
                </c:pt>
                <c:pt idx="4631">
                  <c:v>-6.9421531576798312</c:v>
                </c:pt>
                <c:pt idx="4632">
                  <c:v>-6.9908738337014498</c:v>
                </c:pt>
                <c:pt idx="4633">
                  <c:v>-7.125891653791494</c:v>
                </c:pt>
                <c:pt idx="4634">
                  <c:v>-6.7769892714935276</c:v>
                </c:pt>
                <c:pt idx="4635">
                  <c:v>-6.8930027613368194</c:v>
                </c:pt>
                <c:pt idx="4636">
                  <c:v>-7.0591940178004187</c:v>
                </c:pt>
                <c:pt idx="4637">
                  <c:v>-7.0390205139374551</c:v>
                </c:pt>
                <c:pt idx="4638">
                  <c:v>-6.7874197770874778</c:v>
                </c:pt>
                <c:pt idx="4639">
                  <c:v>-6.7617456882772542</c:v>
                </c:pt>
                <c:pt idx="4640">
                  <c:v>-7.0334099265717986</c:v>
                </c:pt>
                <c:pt idx="4641">
                  <c:v>-7.1082905962416731</c:v>
                </c:pt>
                <c:pt idx="4642">
                  <c:v>-6.955270232197841</c:v>
                </c:pt>
                <c:pt idx="4643">
                  <c:v>-6.9406618391495645</c:v>
                </c:pt>
                <c:pt idx="4644">
                  <c:v>-6.9039898347724948</c:v>
                </c:pt>
                <c:pt idx="4645">
                  <c:v>-6.7986046328817329</c:v>
                </c:pt>
                <c:pt idx="4646">
                  <c:v>-6.6504797427686224</c:v>
                </c:pt>
                <c:pt idx="4647">
                  <c:v>-6.9122651706941207</c:v>
                </c:pt>
                <c:pt idx="4648">
                  <c:v>-7.0997515432734026</c:v>
                </c:pt>
                <c:pt idx="4649">
                  <c:v>-6.7437224054970768</c:v>
                </c:pt>
                <c:pt idx="4650">
                  <c:v>-6.9351749622317493</c:v>
                </c:pt>
                <c:pt idx="4651">
                  <c:v>-6.914089040478566</c:v>
                </c:pt>
                <c:pt idx="4652">
                  <c:v>-7.0102422069897807</c:v>
                </c:pt>
                <c:pt idx="4653">
                  <c:v>-6.8550923923990537</c:v>
                </c:pt>
                <c:pt idx="4654">
                  <c:v>-6.9947846027794025</c:v>
                </c:pt>
                <c:pt idx="4655">
                  <c:v>-6.6886458639537683</c:v>
                </c:pt>
                <c:pt idx="4656">
                  <c:v>-7.0338065363764857</c:v>
                </c:pt>
                <c:pt idx="4657">
                  <c:v>-6.8007924318874702</c:v>
                </c:pt>
                <c:pt idx="4658">
                  <c:v>-6.9540897939907254</c:v>
                </c:pt>
                <c:pt idx="4659">
                  <c:v>-7.0940948434385476</c:v>
                </c:pt>
                <c:pt idx="4660">
                  <c:v>-7.1254903046465756</c:v>
                </c:pt>
                <c:pt idx="4661">
                  <c:v>-7.041416277372825</c:v>
                </c:pt>
                <c:pt idx="4662">
                  <c:v>-6.9048011597684811</c:v>
                </c:pt>
                <c:pt idx="4663">
                  <c:v>-6.809255287765148</c:v>
                </c:pt>
                <c:pt idx="4664">
                  <c:v>-7.0988345259514807</c:v>
                </c:pt>
                <c:pt idx="4665">
                  <c:v>-6.9846642300036565</c:v>
                </c:pt>
                <c:pt idx="4666">
                  <c:v>-6.9828409120858526</c:v>
                </c:pt>
                <c:pt idx="4667">
                  <c:v>-6.9255160368370872</c:v>
                </c:pt>
                <c:pt idx="4668">
                  <c:v>-6.9216098101791967</c:v>
                </c:pt>
                <c:pt idx="4669">
                  <c:v>-6.9393858456198831</c:v>
                </c:pt>
                <c:pt idx="4670">
                  <c:v>-6.8625721444347976</c:v>
                </c:pt>
                <c:pt idx="4671">
                  <c:v>-6.9526925007608931</c:v>
                </c:pt>
                <c:pt idx="4672">
                  <c:v>-6.8999766838928833</c:v>
                </c:pt>
                <c:pt idx="4673">
                  <c:v>-6.9344075257342874</c:v>
                </c:pt>
                <c:pt idx="4674">
                  <c:v>-6.8755935989904371</c:v>
                </c:pt>
                <c:pt idx="4675">
                  <c:v>-7.0088326420982172</c:v>
                </c:pt>
                <c:pt idx="4676">
                  <c:v>-7.1456850266911065</c:v>
                </c:pt>
                <c:pt idx="4677">
                  <c:v>-6.9442276878739273</c:v>
                </c:pt>
                <c:pt idx="4678">
                  <c:v>-7.0742943463385055</c:v>
                </c:pt>
                <c:pt idx="4679">
                  <c:v>-7.1419246886531562</c:v>
                </c:pt>
                <c:pt idx="4680">
                  <c:v>-7.0137304329831895</c:v>
                </c:pt>
                <c:pt idx="4681">
                  <c:v>-6.7970812930382873</c:v>
                </c:pt>
                <c:pt idx="4682">
                  <c:v>-6.8738439957431119</c:v>
                </c:pt>
                <c:pt idx="4683">
                  <c:v>-6.9222317626634666</c:v>
                </c:pt>
                <c:pt idx="4684">
                  <c:v>-6.8068881367063128</c:v>
                </c:pt>
                <c:pt idx="4685">
                  <c:v>-6.7126777456927966</c:v>
                </c:pt>
                <c:pt idx="4686">
                  <c:v>-6.7055418173544767</c:v>
                </c:pt>
                <c:pt idx="4687">
                  <c:v>-6.7687481251448522</c:v>
                </c:pt>
                <c:pt idx="4688">
                  <c:v>-6.8103666797073803</c:v>
                </c:pt>
                <c:pt idx="4689">
                  <c:v>-6.8220804753957198</c:v>
                </c:pt>
                <c:pt idx="4690">
                  <c:v>-6.8668909763633046</c:v>
                </c:pt>
                <c:pt idx="4691">
                  <c:v>-6.5288069355280864</c:v>
                </c:pt>
                <c:pt idx="4692">
                  <c:v>-6.7247515389334822</c:v>
                </c:pt>
                <c:pt idx="4693">
                  <c:v>-6.6540390153024598</c:v>
                </c:pt>
                <c:pt idx="4694">
                  <c:v>-6.706305611269503</c:v>
                </c:pt>
                <c:pt idx="4695">
                  <c:v>-6.7793976173312176</c:v>
                </c:pt>
                <c:pt idx="4696">
                  <c:v>-6.7384149513215252</c:v>
                </c:pt>
                <c:pt idx="4697">
                  <c:v>-6.7478877475764865</c:v>
                </c:pt>
                <c:pt idx="4698">
                  <c:v>-6.6375113468375657</c:v>
                </c:pt>
                <c:pt idx="4699">
                  <c:v>-6.7349041369586526</c:v>
                </c:pt>
                <c:pt idx="4700">
                  <c:v>-6.8065555802194533</c:v>
                </c:pt>
                <c:pt idx="4701">
                  <c:v>-6.7966237246378514</c:v>
                </c:pt>
                <c:pt idx="4702">
                  <c:v>-6.7982317047467378</c:v>
                </c:pt>
                <c:pt idx="4703">
                  <c:v>-6.8324074497998932</c:v>
                </c:pt>
                <c:pt idx="4704">
                  <c:v>-6.6803292566136152</c:v>
                </c:pt>
                <c:pt idx="4705">
                  <c:v>-6.8875221001114539</c:v>
                </c:pt>
                <c:pt idx="4706">
                  <c:v>-6.8751077610277989</c:v>
                </c:pt>
                <c:pt idx="4707">
                  <c:v>-6.8435989477027004</c:v>
                </c:pt>
                <c:pt idx="4708">
                  <c:v>-6.8211478466949194</c:v>
                </c:pt>
                <c:pt idx="4709">
                  <c:v>-6.7520611611576076</c:v>
                </c:pt>
                <c:pt idx="4710">
                  <c:v>-6.6671792661693985</c:v>
                </c:pt>
                <c:pt idx="4711">
                  <c:v>-6.3545234889242908</c:v>
                </c:pt>
                <c:pt idx="4712">
                  <c:v>-6.7348986820885193</c:v>
                </c:pt>
                <c:pt idx="4713">
                  <c:v>-6.5345288310120209</c:v>
                </c:pt>
                <c:pt idx="4714">
                  <c:v>-6.676674444928854</c:v>
                </c:pt>
                <c:pt idx="4715">
                  <c:v>-6.9095485321959416</c:v>
                </c:pt>
                <c:pt idx="4716">
                  <c:v>-6.695403336471184</c:v>
                </c:pt>
                <c:pt idx="4717">
                  <c:v>-6.7309114961794148</c:v>
                </c:pt>
                <c:pt idx="4718">
                  <c:v>-6.4559487163774465</c:v>
                </c:pt>
                <c:pt idx="4719">
                  <c:v>-6.7249855498080935</c:v>
                </c:pt>
                <c:pt idx="4720">
                  <c:v>-6.4047042306800694</c:v>
                </c:pt>
                <c:pt idx="4721">
                  <c:v>-7.084274369842225</c:v>
                </c:pt>
                <c:pt idx="4722">
                  <c:v>-6.836220858619324</c:v>
                </c:pt>
                <c:pt idx="4723">
                  <c:v>-6.8241113464712289</c:v>
                </c:pt>
                <c:pt idx="4724">
                  <c:v>-6.8376855555518867</c:v>
                </c:pt>
                <c:pt idx="4725">
                  <c:v>-6.8333672496571296</c:v>
                </c:pt>
                <c:pt idx="4726">
                  <c:v>-6.6919911140154165</c:v>
                </c:pt>
                <c:pt idx="4727">
                  <c:v>-6.873524140447218</c:v>
                </c:pt>
                <c:pt idx="4728">
                  <c:v>-6.7230235256557913</c:v>
                </c:pt>
                <c:pt idx="4729">
                  <c:v>-6.7403897640855748</c:v>
                </c:pt>
                <c:pt idx="4730">
                  <c:v>-6.8498738562218664</c:v>
                </c:pt>
                <c:pt idx="4731">
                  <c:v>-6.9332791816732353</c:v>
                </c:pt>
                <c:pt idx="4732">
                  <c:v>-6.9404379911246927</c:v>
                </c:pt>
                <c:pt idx="4733">
                  <c:v>-6.820918662498654</c:v>
                </c:pt>
                <c:pt idx="4734">
                  <c:v>-6.5979796674053626</c:v>
                </c:pt>
                <c:pt idx="4735">
                  <c:v>-6.6909768082727972</c:v>
                </c:pt>
                <c:pt idx="4736">
                  <c:v>-6.8407906960257447</c:v>
                </c:pt>
                <c:pt idx="4737">
                  <c:v>-6.803122198102618</c:v>
                </c:pt>
                <c:pt idx="4738">
                  <c:v>-7.063081796539894</c:v>
                </c:pt>
                <c:pt idx="4739">
                  <c:v>-6.8920571519937468</c:v>
                </c:pt>
                <c:pt idx="4740">
                  <c:v>-6.958214284719566</c:v>
                </c:pt>
                <c:pt idx="4741">
                  <c:v>-6.7319430908990396</c:v>
                </c:pt>
                <c:pt idx="4742">
                  <c:v>-6.7911964093433808</c:v>
                </c:pt>
                <c:pt idx="4743">
                  <c:v>-6.8073607494764099</c:v>
                </c:pt>
                <c:pt idx="4744">
                  <c:v>-7.125018570338093</c:v>
                </c:pt>
                <c:pt idx="4745">
                  <c:v>-6.8075398511497687</c:v>
                </c:pt>
                <c:pt idx="4746">
                  <c:v>-6.8923090145829091</c:v>
                </c:pt>
                <c:pt idx="4747">
                  <c:v>-6.8712786685913185</c:v>
                </c:pt>
                <c:pt idx="4748">
                  <c:v>-6.8238063338260435</c:v>
                </c:pt>
                <c:pt idx="4749">
                  <c:v>-6.6085299962674204</c:v>
                </c:pt>
                <c:pt idx="4750">
                  <c:v>-6.7669052246595696</c:v>
                </c:pt>
                <c:pt idx="4751">
                  <c:v>-6.8548582014972936</c:v>
                </c:pt>
                <c:pt idx="4752">
                  <c:v>-6.6536185208828424</c:v>
                </c:pt>
                <c:pt idx="4753">
                  <c:v>-6.6252784860092895</c:v>
                </c:pt>
                <c:pt idx="4754">
                  <c:v>-6.841468251687588</c:v>
                </c:pt>
                <c:pt idx="4755">
                  <c:v>-6.6589422355663119</c:v>
                </c:pt>
                <c:pt idx="4756">
                  <c:v>-6.7221344104064551</c:v>
                </c:pt>
                <c:pt idx="4757">
                  <c:v>-6.9065230091287511</c:v>
                </c:pt>
                <c:pt idx="4758">
                  <c:v>-6.8157847034971075</c:v>
                </c:pt>
                <c:pt idx="4759">
                  <c:v>-6.4990698936408187</c:v>
                </c:pt>
                <c:pt idx="4760">
                  <c:v>-6.6959176337857418</c:v>
                </c:pt>
                <c:pt idx="4761">
                  <c:v>-6.7668223137004269</c:v>
                </c:pt>
                <c:pt idx="4762">
                  <c:v>-6.9053068878980328</c:v>
                </c:pt>
                <c:pt idx="4763">
                  <c:v>-6.7587918908156519</c:v>
                </c:pt>
                <c:pt idx="4764">
                  <c:v>-6.7428672176759408</c:v>
                </c:pt>
                <c:pt idx="4765">
                  <c:v>-6.8101437569949352</c:v>
                </c:pt>
                <c:pt idx="4766">
                  <c:v>-6.8148958145541005</c:v>
                </c:pt>
                <c:pt idx="4767">
                  <c:v>-6.8839906861541955</c:v>
                </c:pt>
                <c:pt idx="4768">
                  <c:v>-6.8499048245561411</c:v>
                </c:pt>
                <c:pt idx="4769">
                  <c:v>-6.8977670659587043</c:v>
                </c:pt>
                <c:pt idx="4770">
                  <c:v>-6.996703984717545</c:v>
                </c:pt>
                <c:pt idx="4771">
                  <c:v>-6.6694570970174283</c:v>
                </c:pt>
                <c:pt idx="4772">
                  <c:v>-6.8875939795910668</c:v>
                </c:pt>
                <c:pt idx="4773">
                  <c:v>-6.7130500184200192</c:v>
                </c:pt>
                <c:pt idx="4774">
                  <c:v>-6.7487317237662658</c:v>
                </c:pt>
                <c:pt idx="4775">
                  <c:v>-6.8382390401228399</c:v>
                </c:pt>
                <c:pt idx="4776">
                  <c:v>-6.4835795424193821</c:v>
                </c:pt>
                <c:pt idx="4777">
                  <c:v>-6.8050258616265458</c:v>
                </c:pt>
                <c:pt idx="4778">
                  <c:v>-6.6879370029055085</c:v>
                </c:pt>
                <c:pt idx="4779">
                  <c:v>-6.789346924775197</c:v>
                </c:pt>
                <c:pt idx="4780">
                  <c:v>-6.6116811120794372</c:v>
                </c:pt>
                <c:pt idx="4781">
                  <c:v>-6.7342727584591699</c:v>
                </c:pt>
                <c:pt idx="4782">
                  <c:v>-6.7955738328212556</c:v>
                </c:pt>
                <c:pt idx="4783">
                  <c:v>-6.8844389976696396</c:v>
                </c:pt>
                <c:pt idx="4784">
                  <c:v>-6.842285469400422</c:v>
                </c:pt>
                <c:pt idx="4785">
                  <c:v>-6.7424382698614505</c:v>
                </c:pt>
                <c:pt idx="4786">
                  <c:v>-6.6361270141808593</c:v>
                </c:pt>
                <c:pt idx="4787">
                  <c:v>-6.5968457585097395</c:v>
                </c:pt>
                <c:pt idx="4788">
                  <c:v>-6.5606963804204499</c:v>
                </c:pt>
                <c:pt idx="4789">
                  <c:v>-6.6456490394624756</c:v>
                </c:pt>
                <c:pt idx="4790">
                  <c:v>-6.7532694179740949</c:v>
                </c:pt>
                <c:pt idx="4791">
                  <c:v>-6.8066042531559345</c:v>
                </c:pt>
                <c:pt idx="4792">
                  <c:v>-6.6945247033090238</c:v>
                </c:pt>
                <c:pt idx="4793">
                  <c:v>-6.5214442111956039</c:v>
                </c:pt>
                <c:pt idx="4794">
                  <c:v>-6.7160550814856501</c:v>
                </c:pt>
                <c:pt idx="4795">
                  <c:v>-6.4901733283772911</c:v>
                </c:pt>
                <c:pt idx="4796">
                  <c:v>-6.5545416413244961</c:v>
                </c:pt>
                <c:pt idx="4797">
                  <c:v>-6.5077012132237266</c:v>
                </c:pt>
                <c:pt idx="4798">
                  <c:v>-6.4937973860956122</c:v>
                </c:pt>
                <c:pt idx="4799">
                  <c:v>-6.4966216365647034</c:v>
                </c:pt>
                <c:pt idx="4800">
                  <c:v>-6.4619459389827272</c:v>
                </c:pt>
                <c:pt idx="4801">
                  <c:v>-6.2599395478010189</c:v>
                </c:pt>
                <c:pt idx="4802">
                  <c:v>-6.3789735029514683</c:v>
                </c:pt>
                <c:pt idx="4803">
                  <c:v>-6.2724560886461056</c:v>
                </c:pt>
                <c:pt idx="4804">
                  <c:v>-6.3460249392002455</c:v>
                </c:pt>
                <c:pt idx="4805">
                  <c:v>-6.4197908614557875</c:v>
                </c:pt>
                <c:pt idx="4806">
                  <c:v>-6.2682783124737407</c:v>
                </c:pt>
                <c:pt idx="4807">
                  <c:v>-6.4518810143387784</c:v>
                </c:pt>
                <c:pt idx="4808">
                  <c:v>-6.4458100893141523</c:v>
                </c:pt>
                <c:pt idx="4809">
                  <c:v>-6.4258288340851566</c:v>
                </c:pt>
                <c:pt idx="4810">
                  <c:v>-6.1531457825745539</c:v>
                </c:pt>
                <c:pt idx="4811">
                  <c:v>-6.6369685959442259</c:v>
                </c:pt>
                <c:pt idx="4812">
                  <c:v>-6.6251827854408196</c:v>
                </c:pt>
                <c:pt idx="4813">
                  <c:v>-6.6963044254923831</c:v>
                </c:pt>
                <c:pt idx="4814">
                  <c:v>-6.5650944893456131</c:v>
                </c:pt>
                <c:pt idx="4815">
                  <c:v>-6.6049161228158626</c:v>
                </c:pt>
                <c:pt idx="4816">
                  <c:v>-6.6039439727299198</c:v>
                </c:pt>
                <c:pt idx="4817">
                  <c:v>-6.3589089015898326</c:v>
                </c:pt>
                <c:pt idx="4818">
                  <c:v>-6.4414456333754533</c:v>
                </c:pt>
                <c:pt idx="4819">
                  <c:v>-6.4440260011565886</c:v>
                </c:pt>
                <c:pt idx="4820">
                  <c:v>-6.4339114466470226</c:v>
                </c:pt>
                <c:pt idx="4821">
                  <c:v>-6.2583327497441221</c:v>
                </c:pt>
                <c:pt idx="4822">
                  <c:v>-6.3360144574720278</c:v>
                </c:pt>
                <c:pt idx="4823">
                  <c:v>-6.1738936052610827</c:v>
                </c:pt>
                <c:pt idx="4824">
                  <c:v>-6.2778958108920424</c:v>
                </c:pt>
                <c:pt idx="4825">
                  <c:v>-6.3525877908476414</c:v>
                </c:pt>
                <c:pt idx="4826">
                  <c:v>-6.253547861364539</c:v>
                </c:pt>
                <c:pt idx="4827">
                  <c:v>-6.2782598909623122</c:v>
                </c:pt>
                <c:pt idx="4828">
                  <c:v>-6.1633251389005661</c:v>
                </c:pt>
                <c:pt idx="4829">
                  <c:v>-6.3599041787183896</c:v>
                </c:pt>
                <c:pt idx="4830">
                  <c:v>-6.2002807673477101</c:v>
                </c:pt>
                <c:pt idx="4831">
                  <c:v>-6.1670732844437026</c:v>
                </c:pt>
                <c:pt idx="4832">
                  <c:v>-6.157234726887828</c:v>
                </c:pt>
                <c:pt idx="4833">
                  <c:v>-6.17685489563089</c:v>
                </c:pt>
                <c:pt idx="4834">
                  <c:v>-6.2115646287332904</c:v>
                </c:pt>
                <c:pt idx="4835">
                  <c:v>-6.126816548187386</c:v>
                </c:pt>
                <c:pt idx="4836">
                  <c:v>-6.1370260316838454</c:v>
                </c:pt>
                <c:pt idx="4837">
                  <c:v>-6.185058042644398</c:v>
                </c:pt>
                <c:pt idx="4838">
                  <c:v>-6.2941555735284815</c:v>
                </c:pt>
                <c:pt idx="4839">
                  <c:v>-6.2398749106632678</c:v>
                </c:pt>
                <c:pt idx="4840">
                  <c:v>-6.1617857479057792</c:v>
                </c:pt>
                <c:pt idx="4841">
                  <c:v>-6.2753747879735311</c:v>
                </c:pt>
                <c:pt idx="4842">
                  <c:v>-6.1347009659932894</c:v>
                </c:pt>
                <c:pt idx="4843">
                  <c:v>-6.2323428366127587</c:v>
                </c:pt>
                <c:pt idx="4844">
                  <c:v>-6.0914400576560279</c:v>
                </c:pt>
                <c:pt idx="4845">
                  <c:v>-6.3727016765127598</c:v>
                </c:pt>
                <c:pt idx="4846">
                  <c:v>-6.2074568033835043</c:v>
                </c:pt>
                <c:pt idx="4847">
                  <c:v>-6.2133624223468242</c:v>
                </c:pt>
                <c:pt idx="4848">
                  <c:v>-6.4535439963091301</c:v>
                </c:pt>
                <c:pt idx="4849">
                  <c:v>-6.1922171137628546</c:v>
                </c:pt>
                <c:pt idx="4850">
                  <c:v>-6.231739433557193</c:v>
                </c:pt>
                <c:pt idx="4851">
                  <c:v>-6.3396353638022207</c:v>
                </c:pt>
                <c:pt idx="4852">
                  <c:v>-6.3875429973771158</c:v>
                </c:pt>
                <c:pt idx="4853">
                  <c:v>-6.4390815346559549</c:v>
                </c:pt>
                <c:pt idx="4854">
                  <c:v>-6.3478670993389219</c:v>
                </c:pt>
                <c:pt idx="4855">
                  <c:v>-6.1750447114097939</c:v>
                </c:pt>
                <c:pt idx="4856">
                  <c:v>-6.3465560580175495</c:v>
                </c:pt>
                <c:pt idx="4857">
                  <c:v>-6.4003077226123306</c:v>
                </c:pt>
                <c:pt idx="4858">
                  <c:v>-6.536673250117131</c:v>
                </c:pt>
                <c:pt idx="4859">
                  <c:v>-6.3328040464515123</c:v>
                </c:pt>
                <c:pt idx="4860">
                  <c:v>-6.3437469886843179</c:v>
                </c:pt>
                <c:pt idx="4861">
                  <c:v>-6.1782574946229296</c:v>
                </c:pt>
                <c:pt idx="4862">
                  <c:v>-6.181896037102752</c:v>
                </c:pt>
                <c:pt idx="4863">
                  <c:v>-6.3109243211729282</c:v>
                </c:pt>
                <c:pt idx="4864">
                  <c:v>-6.5920495694643755</c:v>
                </c:pt>
                <c:pt idx="4865">
                  <c:v>-6.2843466372104029</c:v>
                </c:pt>
                <c:pt idx="4866">
                  <c:v>-6.270374598715911</c:v>
                </c:pt>
                <c:pt idx="4867">
                  <c:v>-6.2083717376205438</c:v>
                </c:pt>
                <c:pt idx="4868">
                  <c:v>-6.4493557555488579</c:v>
                </c:pt>
                <c:pt idx="4869">
                  <c:v>-6.3857585511453818</c:v>
                </c:pt>
                <c:pt idx="4870">
                  <c:v>-6.1402033581998916</c:v>
                </c:pt>
                <c:pt idx="4871">
                  <c:v>-6.4102358390624392</c:v>
                </c:pt>
                <c:pt idx="4872">
                  <c:v>-6.386051412616589</c:v>
                </c:pt>
                <c:pt idx="4873">
                  <c:v>-6.1736384624754503</c:v>
                </c:pt>
                <c:pt idx="4874">
                  <c:v>-6.4960176357319765</c:v>
                </c:pt>
                <c:pt idx="4875">
                  <c:v>-6.4456509171183285</c:v>
                </c:pt>
                <c:pt idx="4876">
                  <c:v>-6.3254505215653678</c:v>
                </c:pt>
                <c:pt idx="4877">
                  <c:v>-6.4076686293043084</c:v>
                </c:pt>
                <c:pt idx="4878">
                  <c:v>-6.3431275863062631</c:v>
                </c:pt>
                <c:pt idx="4879">
                  <c:v>-6.3401945674179672</c:v>
                </c:pt>
                <c:pt idx="4880">
                  <c:v>-6.1534124883999786</c:v>
                </c:pt>
                <c:pt idx="4881">
                  <c:v>-6.2695698440234038</c:v>
                </c:pt>
                <c:pt idx="4882">
                  <c:v>-6.2933690927446495</c:v>
                </c:pt>
                <c:pt idx="4883">
                  <c:v>-6.381229335202776</c:v>
                </c:pt>
                <c:pt idx="4884">
                  <c:v>-6.2675819076144057</c:v>
                </c:pt>
                <c:pt idx="4885">
                  <c:v>-6.3840533995104254</c:v>
                </c:pt>
                <c:pt idx="4886">
                  <c:v>-6.4945829729246451</c:v>
                </c:pt>
                <c:pt idx="4887">
                  <c:v>-6.2027249271243701</c:v>
                </c:pt>
                <c:pt idx="4888">
                  <c:v>-6.3067742044973674</c:v>
                </c:pt>
                <c:pt idx="4889">
                  <c:v>-6.4157612005472764</c:v>
                </c:pt>
                <c:pt idx="4890">
                  <c:v>-6.41851578693442</c:v>
                </c:pt>
                <c:pt idx="4891">
                  <c:v>-6.3466305127863443</c:v>
                </c:pt>
                <c:pt idx="4892">
                  <c:v>-6.4271869173107454</c:v>
                </c:pt>
                <c:pt idx="4893">
                  <c:v>-6.2963838632484892</c:v>
                </c:pt>
                <c:pt idx="4894">
                  <c:v>-6.4181537182572246</c:v>
                </c:pt>
                <c:pt idx="4895">
                  <c:v>-6.0610847059406003</c:v>
                </c:pt>
                <c:pt idx="4896">
                  <c:v>-6.4335695053601372</c:v>
                </c:pt>
                <c:pt idx="4897">
                  <c:v>-6.489331639193141</c:v>
                </c:pt>
                <c:pt idx="4898">
                  <c:v>-6.3483349316620252</c:v>
                </c:pt>
                <c:pt idx="4899">
                  <c:v>-6.1201205255162039</c:v>
                </c:pt>
                <c:pt idx="4900">
                  <c:v>-6.330343296654739</c:v>
                </c:pt>
                <c:pt idx="4901">
                  <c:v>-6.316596568752364</c:v>
                </c:pt>
                <c:pt idx="4902">
                  <c:v>-6.3649562757012834</c:v>
                </c:pt>
                <c:pt idx="4903">
                  <c:v>-6.2674441709763773</c:v>
                </c:pt>
                <c:pt idx="4904">
                  <c:v>-6.1788882537164636</c:v>
                </c:pt>
                <c:pt idx="4905">
                  <c:v>-6.2635141980111442</c:v>
                </c:pt>
                <c:pt idx="4906">
                  <c:v>-6.2020499242443572</c:v>
                </c:pt>
                <c:pt idx="4907">
                  <c:v>-6.2335337500937893</c:v>
                </c:pt>
                <c:pt idx="4908">
                  <c:v>-6.2476814978216</c:v>
                </c:pt>
                <c:pt idx="4909">
                  <c:v>-6.0824141334827608</c:v>
                </c:pt>
                <c:pt idx="4910">
                  <c:v>-6.1764081188540709</c:v>
                </c:pt>
                <c:pt idx="4911">
                  <c:v>-6.3122355770167893</c:v>
                </c:pt>
                <c:pt idx="4912">
                  <c:v>-6.2866802638746222</c:v>
                </c:pt>
                <c:pt idx="4913">
                  <c:v>-6.4278277816920193</c:v>
                </c:pt>
                <c:pt idx="4914">
                  <c:v>-6.0852337088137975</c:v>
                </c:pt>
                <c:pt idx="4915">
                  <c:v>-6.3898513456100092</c:v>
                </c:pt>
                <c:pt idx="4916">
                  <c:v>-6.3229121709656999</c:v>
                </c:pt>
                <c:pt idx="4917">
                  <c:v>-6.3798289060501778</c:v>
                </c:pt>
                <c:pt idx="4918">
                  <c:v>-6.2835775038513564</c:v>
                </c:pt>
                <c:pt idx="4919">
                  <c:v>-6.4253408374378651</c:v>
                </c:pt>
                <c:pt idx="4920">
                  <c:v>-5.7328380432071002</c:v>
                </c:pt>
                <c:pt idx="4921">
                  <c:v>-6.5211344446975072</c:v>
                </c:pt>
                <c:pt idx="4922">
                  <c:v>-6.3675812048075597</c:v>
                </c:pt>
                <c:pt idx="4923">
                  <c:v>-6.3584552803372274</c:v>
                </c:pt>
                <c:pt idx="4924">
                  <c:v>-6.3179213470557105</c:v>
                </c:pt>
                <c:pt idx="4925">
                  <c:v>-6.3856841468832748</c:v>
                </c:pt>
                <c:pt idx="4926">
                  <c:v>-6.3834013733078177</c:v>
                </c:pt>
                <c:pt idx="4927">
                  <c:v>-6.4164182271133852</c:v>
                </c:pt>
                <c:pt idx="4928">
                  <c:v>-6.3876916662821248</c:v>
                </c:pt>
                <c:pt idx="4929">
                  <c:v>-6.4031343436223631</c:v>
                </c:pt>
                <c:pt idx="4930">
                  <c:v>-6.381244611167225</c:v>
                </c:pt>
                <c:pt idx="4931">
                  <c:v>-6.3314249541678302</c:v>
                </c:pt>
                <c:pt idx="4932">
                  <c:v>-6.2399566177627319</c:v>
                </c:pt>
                <c:pt idx="4933">
                  <c:v>-6.1668331436798285</c:v>
                </c:pt>
                <c:pt idx="4934">
                  <c:v>-6.0656611072138711</c:v>
                </c:pt>
                <c:pt idx="4935">
                  <c:v>-6.3693970564498548</c:v>
                </c:pt>
                <c:pt idx="4936">
                  <c:v>-6.2231860620360901</c:v>
                </c:pt>
                <c:pt idx="4937">
                  <c:v>-6.1333951035940748</c:v>
                </c:pt>
                <c:pt idx="4938">
                  <c:v>-6.0766600407137217</c:v>
                </c:pt>
                <c:pt idx="4939">
                  <c:v>-6.1997339759973347</c:v>
                </c:pt>
                <c:pt idx="4940">
                  <c:v>-6.0574286370347785</c:v>
                </c:pt>
                <c:pt idx="4941">
                  <c:v>-6.3231595362705395</c:v>
                </c:pt>
                <c:pt idx="4942">
                  <c:v>-6.3274610814311849</c:v>
                </c:pt>
                <c:pt idx="4943">
                  <c:v>-6.2463738907866828</c:v>
                </c:pt>
                <c:pt idx="4944">
                  <c:v>-6.3331403597078451</c:v>
                </c:pt>
                <c:pt idx="4945">
                  <c:v>-6.2682665693613027</c:v>
                </c:pt>
                <c:pt idx="4946">
                  <c:v>-6.3791307749008874</c:v>
                </c:pt>
                <c:pt idx="4947">
                  <c:v>-6.6168009666180527</c:v>
                </c:pt>
                <c:pt idx="4948">
                  <c:v>-6.4356132581816938</c:v>
                </c:pt>
                <c:pt idx="4949">
                  <c:v>-6.4289273774226441</c:v>
                </c:pt>
                <c:pt idx="4950">
                  <c:v>-6.3268678763310993</c:v>
                </c:pt>
                <c:pt idx="4951">
                  <c:v>-6.3628667601159927</c:v>
                </c:pt>
                <c:pt idx="4952">
                  <c:v>-6.3618017755876499</c:v>
                </c:pt>
                <c:pt idx="4953">
                  <c:v>-6.3261785310217089</c:v>
                </c:pt>
                <c:pt idx="4954">
                  <c:v>-6.5062895350012528</c:v>
                </c:pt>
                <c:pt idx="4955">
                  <c:v>-6.4852934596731693</c:v>
                </c:pt>
                <c:pt idx="4956">
                  <c:v>-6.4689290943809485</c:v>
                </c:pt>
                <c:pt idx="4957">
                  <c:v>-6.3158555905038716</c:v>
                </c:pt>
                <c:pt idx="4958">
                  <c:v>-6.3303567112955816</c:v>
                </c:pt>
                <c:pt idx="4959">
                  <c:v>-6.5564703977424532</c:v>
                </c:pt>
                <c:pt idx="4960">
                  <c:v>-6.4526970722216026</c:v>
                </c:pt>
                <c:pt idx="4961">
                  <c:v>-6.3927458333864928</c:v>
                </c:pt>
                <c:pt idx="4962">
                  <c:v>-6.559635363871319</c:v>
                </c:pt>
                <c:pt idx="4963">
                  <c:v>-6.6638887741433006</c:v>
                </c:pt>
                <c:pt idx="4964">
                  <c:v>-6.4618799760377543</c:v>
                </c:pt>
                <c:pt idx="4965">
                  <c:v>-6.2578424557310219</c:v>
                </c:pt>
                <c:pt idx="4966">
                  <c:v>-6.5772069994474602</c:v>
                </c:pt>
                <c:pt idx="4967">
                  <c:v>-6.5601115512416319</c:v>
                </c:pt>
                <c:pt idx="4968">
                  <c:v>-6.5505109099109893</c:v>
                </c:pt>
                <c:pt idx="4969">
                  <c:v>-6.475360200768554</c:v>
                </c:pt>
                <c:pt idx="4970">
                  <c:v>-6.5596221366928331</c:v>
                </c:pt>
                <c:pt idx="4971">
                  <c:v>-6.5947764991624469</c:v>
                </c:pt>
                <c:pt idx="4972">
                  <c:v>-6.481622447060964</c:v>
                </c:pt>
                <c:pt idx="4973">
                  <c:v>-6.5655580206264608</c:v>
                </c:pt>
                <c:pt idx="4974">
                  <c:v>-6.5369824961845291</c:v>
                </c:pt>
                <c:pt idx="4975">
                  <c:v>-6.5202866222565659</c:v>
                </c:pt>
                <c:pt idx="4976">
                  <c:v>-6.6385490844348638</c:v>
                </c:pt>
                <c:pt idx="4977">
                  <c:v>-6.5180849088944282</c:v>
                </c:pt>
                <c:pt idx="4978">
                  <c:v>-6.573363199547555</c:v>
                </c:pt>
                <c:pt idx="4979">
                  <c:v>-6.6815817429751512</c:v>
                </c:pt>
                <c:pt idx="4980">
                  <c:v>-6.2483846654654007</c:v>
                </c:pt>
                <c:pt idx="4981">
                  <c:v>-6.5292246770918716</c:v>
                </c:pt>
                <c:pt idx="4982">
                  <c:v>-6.7889129391048408</c:v>
                </c:pt>
                <c:pt idx="4983">
                  <c:v>-6.577674065282002</c:v>
                </c:pt>
                <c:pt idx="4984">
                  <c:v>-6.6528003588046003</c:v>
                </c:pt>
                <c:pt idx="4985">
                  <c:v>-6.4242355326403322</c:v>
                </c:pt>
                <c:pt idx="4986">
                  <c:v>-6.4809725761979742</c:v>
                </c:pt>
                <c:pt idx="4987">
                  <c:v>-6.4435456329221319</c:v>
                </c:pt>
                <c:pt idx="4988">
                  <c:v>-6.5485094811384537</c:v>
                </c:pt>
                <c:pt idx="4989">
                  <c:v>-6.6061650953491258</c:v>
                </c:pt>
                <c:pt idx="4990">
                  <c:v>-6.5621098344989193</c:v>
                </c:pt>
                <c:pt idx="4991">
                  <c:v>-6.5806787529792743</c:v>
                </c:pt>
                <c:pt idx="4992">
                  <c:v>-6.5582750815432078</c:v>
                </c:pt>
                <c:pt idx="4993">
                  <c:v>-6.7316799437435959</c:v>
                </c:pt>
                <c:pt idx="4994">
                  <c:v>-6.4425195070857422</c:v>
                </c:pt>
                <c:pt idx="4995">
                  <c:v>-6.5425414971497231</c:v>
                </c:pt>
                <c:pt idx="4996">
                  <c:v>-6.6313364006180597</c:v>
                </c:pt>
                <c:pt idx="4997">
                  <c:v>-6.6883273949508215</c:v>
                </c:pt>
                <c:pt idx="4998">
                  <c:v>-6.7166471344842105</c:v>
                </c:pt>
                <c:pt idx="4999">
                  <c:v>-6.8165496262422298</c:v>
                </c:pt>
                <c:pt idx="5000">
                  <c:v>-6.6098392107962534</c:v>
                </c:pt>
                <c:pt idx="5001">
                  <c:v>-6.8386867701883958</c:v>
                </c:pt>
                <c:pt idx="5002">
                  <c:v>-6.8010428845639792</c:v>
                </c:pt>
                <c:pt idx="5003">
                  <c:v>-6.8298459021256086</c:v>
                </c:pt>
                <c:pt idx="5004">
                  <c:v>-6.606091522479085</c:v>
                </c:pt>
                <c:pt idx="5005">
                  <c:v>-6.7398850885591166</c:v>
                </c:pt>
                <c:pt idx="5006">
                  <c:v>-6.743315237976466</c:v>
                </c:pt>
                <c:pt idx="5007">
                  <c:v>-6.7105918198782311</c:v>
                </c:pt>
                <c:pt idx="5008">
                  <c:v>-6.9414311617299829</c:v>
                </c:pt>
                <c:pt idx="5009">
                  <c:v>-6.9177126582615989</c:v>
                </c:pt>
                <c:pt idx="5010">
                  <c:v>-6.5438944105956187</c:v>
                </c:pt>
                <c:pt idx="5011">
                  <c:v>-6.5993256363773733</c:v>
                </c:pt>
                <c:pt idx="5012">
                  <c:v>-6.8104973067972807</c:v>
                </c:pt>
                <c:pt idx="5013">
                  <c:v>-6.5279765526169431</c:v>
                </c:pt>
                <c:pt idx="5014">
                  <c:v>-6.7385643610607948</c:v>
                </c:pt>
                <c:pt idx="5015">
                  <c:v>-6.7409279794341304</c:v>
                </c:pt>
                <c:pt idx="5016">
                  <c:v>-6.8550325836613579</c:v>
                </c:pt>
                <c:pt idx="5017">
                  <c:v>-6.9044147045064452</c:v>
                </c:pt>
                <c:pt idx="5018">
                  <c:v>-6.7865421839763629</c:v>
                </c:pt>
                <c:pt idx="5019">
                  <c:v>-6.7461652639068559</c:v>
                </c:pt>
                <c:pt idx="5020">
                  <c:v>-6.8827385087627313</c:v>
                </c:pt>
                <c:pt idx="5021">
                  <c:v>-6.6672339937937197</c:v>
                </c:pt>
                <c:pt idx="5022">
                  <c:v>-6.446883598201758</c:v>
                </c:pt>
                <c:pt idx="5023">
                  <c:v>-6.800258836683537</c:v>
                </c:pt>
                <c:pt idx="5024">
                  <c:v>-6.5675163724882912</c:v>
                </c:pt>
                <c:pt idx="5025">
                  <c:v>-6.5122656987897098</c:v>
                </c:pt>
                <c:pt idx="5026">
                  <c:v>-6.783435327492926</c:v>
                </c:pt>
                <c:pt idx="5027">
                  <c:v>-6.7554229409867883</c:v>
                </c:pt>
                <c:pt idx="5028">
                  <c:v>-6.7978672079263225</c:v>
                </c:pt>
                <c:pt idx="5029">
                  <c:v>-6.8875013894784232</c:v>
                </c:pt>
                <c:pt idx="5030">
                  <c:v>-6.8805981216844447</c:v>
                </c:pt>
                <c:pt idx="5031">
                  <c:v>-6.659274550585792</c:v>
                </c:pt>
                <c:pt idx="5032">
                  <c:v>-6.970356682452894</c:v>
                </c:pt>
                <c:pt idx="5033">
                  <c:v>-6.8584071701660587</c:v>
                </c:pt>
                <c:pt idx="5034">
                  <c:v>-6.8533815279038457</c:v>
                </c:pt>
                <c:pt idx="5035">
                  <c:v>-6.7810634180373031</c:v>
                </c:pt>
                <c:pt idx="5036">
                  <c:v>-6.7443270738229755</c:v>
                </c:pt>
                <c:pt idx="5037">
                  <c:v>-6.7256658750395992</c:v>
                </c:pt>
                <c:pt idx="5038">
                  <c:v>-6.8220687402290148</c:v>
                </c:pt>
                <c:pt idx="5039">
                  <c:v>-6.7770264171548522</c:v>
                </c:pt>
                <c:pt idx="5040">
                  <c:v>-6.6691718634068087</c:v>
                </c:pt>
                <c:pt idx="5041">
                  <c:v>-6.76278105260677</c:v>
                </c:pt>
                <c:pt idx="5042">
                  <c:v>-6.6877760666610442</c:v>
                </c:pt>
                <c:pt idx="5043">
                  <c:v>-6.7671146848001351</c:v>
                </c:pt>
                <c:pt idx="5044">
                  <c:v>-6.7808141331834992</c:v>
                </c:pt>
                <c:pt idx="5045">
                  <c:v>-6.7134801864283222</c:v>
                </c:pt>
                <c:pt idx="5046">
                  <c:v>-6.8285045034180536</c:v>
                </c:pt>
                <c:pt idx="5047">
                  <c:v>-6.6025078313289631</c:v>
                </c:pt>
                <c:pt idx="5048">
                  <c:v>-6.7485641474353653</c:v>
                </c:pt>
                <c:pt idx="5049">
                  <c:v>-6.671645014658778</c:v>
                </c:pt>
                <c:pt idx="5050">
                  <c:v>-6.5403497475178041</c:v>
                </c:pt>
                <c:pt idx="5051">
                  <c:v>-6.713838967862551</c:v>
                </c:pt>
                <c:pt idx="5052">
                  <c:v>-6.6815324069862791</c:v>
                </c:pt>
                <c:pt idx="5053">
                  <c:v>-6.7120525117020824</c:v>
                </c:pt>
                <c:pt idx="5054">
                  <c:v>-6.7581458483603862</c:v>
                </c:pt>
                <c:pt idx="5055">
                  <c:v>-6.5393564145523886</c:v>
                </c:pt>
                <c:pt idx="5056">
                  <c:v>-6.6720770450805711</c:v>
                </c:pt>
                <c:pt idx="5057">
                  <c:v>-6.6795959860316056</c:v>
                </c:pt>
                <c:pt idx="5058">
                  <c:v>-6.6236651840290151</c:v>
                </c:pt>
                <c:pt idx="5059">
                  <c:v>-6.6100216123474498</c:v>
                </c:pt>
                <c:pt idx="5060">
                  <c:v>-6.4966702047931646</c:v>
                </c:pt>
                <c:pt idx="5061">
                  <c:v>-6.3227583148861122</c:v>
                </c:pt>
                <c:pt idx="5062">
                  <c:v>-6.5568328398344589</c:v>
                </c:pt>
                <c:pt idx="5063">
                  <c:v>-6.1957859064995402</c:v>
                </c:pt>
                <c:pt idx="5064">
                  <c:v>-6.5008990245037035</c:v>
                </c:pt>
                <c:pt idx="5065">
                  <c:v>-6.2920658579014521</c:v>
                </c:pt>
                <c:pt idx="5066">
                  <c:v>-6.4842092994313649</c:v>
                </c:pt>
                <c:pt idx="5067">
                  <c:v>-6.4244649926925801</c:v>
                </c:pt>
                <c:pt idx="5068">
                  <c:v>-6.5448834912495091</c:v>
                </c:pt>
                <c:pt idx="5069">
                  <c:v>-6.4809167278006452</c:v>
                </c:pt>
                <c:pt idx="5070">
                  <c:v>-6.5084016051585092</c:v>
                </c:pt>
                <c:pt idx="5071">
                  <c:v>-6.4964546614796559</c:v>
                </c:pt>
                <c:pt idx="5072">
                  <c:v>-6.4437493509700294</c:v>
                </c:pt>
                <c:pt idx="5073">
                  <c:v>-6.4634630937202564</c:v>
                </c:pt>
                <c:pt idx="5074">
                  <c:v>-6.5808455378435049</c:v>
                </c:pt>
                <c:pt idx="5075">
                  <c:v>-6.4606679324886507</c:v>
                </c:pt>
                <c:pt idx="5076">
                  <c:v>-6.5526290991164249</c:v>
                </c:pt>
                <c:pt idx="5077">
                  <c:v>-6.4274147331796927</c:v>
                </c:pt>
                <c:pt idx="5078">
                  <c:v>-6.4319053073262022</c:v>
                </c:pt>
                <c:pt idx="5079">
                  <c:v>-6.5779769888984152</c:v>
                </c:pt>
                <c:pt idx="5080">
                  <c:v>-6.5568760266304871</c:v>
                </c:pt>
                <c:pt idx="5081">
                  <c:v>-6.6315422549515946</c:v>
                </c:pt>
                <c:pt idx="5082">
                  <c:v>-6.6961057429580473</c:v>
                </c:pt>
                <c:pt idx="5083">
                  <c:v>-6.5450889220210584</c:v>
                </c:pt>
                <c:pt idx="5084">
                  <c:v>-6.4481663451455118</c:v>
                </c:pt>
                <c:pt idx="5085">
                  <c:v>-6.4938451971283229</c:v>
                </c:pt>
                <c:pt idx="5086">
                  <c:v>-6.6047256098563434</c:v>
                </c:pt>
                <c:pt idx="5087">
                  <c:v>-6.5185605927669421</c:v>
                </c:pt>
                <c:pt idx="5088">
                  <c:v>-6.6875491469187365</c:v>
                </c:pt>
                <c:pt idx="5089">
                  <c:v>-6.5410610166962035</c:v>
                </c:pt>
                <c:pt idx="5090">
                  <c:v>-6.6001369812434207</c:v>
                </c:pt>
                <c:pt idx="5091">
                  <c:v>-6.6147842480053898</c:v>
                </c:pt>
                <c:pt idx="5092">
                  <c:v>-6.5869726941597317</c:v>
                </c:pt>
                <c:pt idx="5093">
                  <c:v>-6.6151900955956799</c:v>
                </c:pt>
                <c:pt idx="5094">
                  <c:v>-6.5336769035779785</c:v>
                </c:pt>
                <c:pt idx="5095">
                  <c:v>-6.6490651616337493</c:v>
                </c:pt>
                <c:pt idx="5096">
                  <c:v>-6.7492197790142372</c:v>
                </c:pt>
                <c:pt idx="5097">
                  <c:v>-6.554712285063502</c:v>
                </c:pt>
                <c:pt idx="5098">
                  <c:v>-6.8070004194549227</c:v>
                </c:pt>
                <c:pt idx="5099">
                  <c:v>-6.6973255052787728</c:v>
                </c:pt>
                <c:pt idx="5100">
                  <c:v>-6.8173949364793041</c:v>
                </c:pt>
                <c:pt idx="5101">
                  <c:v>-6.6602848544103255</c:v>
                </c:pt>
                <c:pt idx="5102">
                  <c:v>-6.7261196205192997</c:v>
                </c:pt>
                <c:pt idx="5103">
                  <c:v>-6.7782889175715733</c:v>
                </c:pt>
                <c:pt idx="5104">
                  <c:v>-6.8841684934004554</c:v>
                </c:pt>
                <c:pt idx="5105">
                  <c:v>-6.5871194192540727</c:v>
                </c:pt>
                <c:pt idx="5106">
                  <c:v>-6.9906328810478424</c:v>
                </c:pt>
                <c:pt idx="5107">
                  <c:v>-6.5460064236244841</c:v>
                </c:pt>
                <c:pt idx="5108">
                  <c:v>-6.7751389799980855</c:v>
                </c:pt>
                <c:pt idx="5109">
                  <c:v>-6.7820976344362016</c:v>
                </c:pt>
                <c:pt idx="5110">
                  <c:v>-6.8136539687139397</c:v>
                </c:pt>
                <c:pt idx="5111">
                  <c:v>-6.594896191215871</c:v>
                </c:pt>
                <c:pt idx="5112">
                  <c:v>-6.7153049448492874</c:v>
                </c:pt>
                <c:pt idx="5113">
                  <c:v>-6.6256089931008066</c:v>
                </c:pt>
                <c:pt idx="5114">
                  <c:v>-6.6395247986202222</c:v>
                </c:pt>
                <c:pt idx="5115">
                  <c:v>-6.6781669915687791</c:v>
                </c:pt>
                <c:pt idx="5116">
                  <c:v>-7.0455642003448782</c:v>
                </c:pt>
                <c:pt idx="5117">
                  <c:v>-6.9805451243045047</c:v>
                </c:pt>
                <c:pt idx="5118">
                  <c:v>-7.0017831113295514</c:v>
                </c:pt>
                <c:pt idx="5119">
                  <c:v>-6.9013542606971567</c:v>
                </c:pt>
                <c:pt idx="5120">
                  <c:v>-6.8925481573876013</c:v>
                </c:pt>
                <c:pt idx="5121">
                  <c:v>-6.9665699357388089</c:v>
                </c:pt>
                <c:pt idx="5122">
                  <c:v>-6.9990844991407064</c:v>
                </c:pt>
                <c:pt idx="5123">
                  <c:v>-6.8356956546670844</c:v>
                </c:pt>
                <c:pt idx="5124">
                  <c:v>-7.0689106672861657</c:v>
                </c:pt>
                <c:pt idx="5125">
                  <c:v>-6.9891762944794822</c:v>
                </c:pt>
                <c:pt idx="5126">
                  <c:v>-7.0047116612530269</c:v>
                </c:pt>
                <c:pt idx="5127">
                  <c:v>-6.894767815595193</c:v>
                </c:pt>
                <c:pt idx="5128">
                  <c:v>-7.095271029530914</c:v>
                </c:pt>
                <c:pt idx="5129">
                  <c:v>-6.9822292119477325</c:v>
                </c:pt>
                <c:pt idx="5130">
                  <c:v>-6.879438542606775</c:v>
                </c:pt>
                <c:pt idx="5131">
                  <c:v>-6.9941051165383294</c:v>
                </c:pt>
                <c:pt idx="5132">
                  <c:v>-7.0149533184121315</c:v>
                </c:pt>
                <c:pt idx="5133">
                  <c:v>-6.9028648946085402</c:v>
                </c:pt>
                <c:pt idx="5134">
                  <c:v>-6.9457104213659582</c:v>
                </c:pt>
                <c:pt idx="5135">
                  <c:v>-6.8732875344666544</c:v>
                </c:pt>
                <c:pt idx="5136">
                  <c:v>-7.0185431008148003</c:v>
                </c:pt>
                <c:pt idx="5137">
                  <c:v>-7.0334209153536831</c:v>
                </c:pt>
                <c:pt idx="5138">
                  <c:v>-7.0927207858683561</c:v>
                </c:pt>
                <c:pt idx="5139">
                  <c:v>-6.9463654830636212</c:v>
                </c:pt>
                <c:pt idx="5140">
                  <c:v>-6.7492756797543629</c:v>
                </c:pt>
                <c:pt idx="5141">
                  <c:v>-6.9670719515251056</c:v>
                </c:pt>
                <c:pt idx="5142">
                  <c:v>-7.0979566068222422</c:v>
                </c:pt>
                <c:pt idx="5143">
                  <c:v>-6.8562879768106155</c:v>
                </c:pt>
                <c:pt idx="5144">
                  <c:v>-6.9279576294192013</c:v>
                </c:pt>
                <c:pt idx="5145">
                  <c:v>-6.9588006366167132</c:v>
                </c:pt>
                <c:pt idx="5146">
                  <c:v>-6.8061500882902193</c:v>
                </c:pt>
                <c:pt idx="5147">
                  <c:v>-6.9509870117183681</c:v>
                </c:pt>
                <c:pt idx="5148">
                  <c:v>-6.8968613731438921</c:v>
                </c:pt>
                <c:pt idx="5149">
                  <c:v>-6.7789869665088043</c:v>
                </c:pt>
                <c:pt idx="5150">
                  <c:v>-6.6883773965846549</c:v>
                </c:pt>
                <c:pt idx="5151">
                  <c:v>-6.7260822296555389</c:v>
                </c:pt>
                <c:pt idx="5152">
                  <c:v>-6.9863078733004125</c:v>
                </c:pt>
                <c:pt idx="5153">
                  <c:v>-6.8795734690701105</c:v>
                </c:pt>
                <c:pt idx="5154">
                  <c:v>-6.6656789277925066</c:v>
                </c:pt>
                <c:pt idx="5155">
                  <c:v>-7.0089332049744879</c:v>
                </c:pt>
                <c:pt idx="5156">
                  <c:v>-6.9035951243229032</c:v>
                </c:pt>
                <c:pt idx="5157">
                  <c:v>-7.0009632109741426</c:v>
                </c:pt>
                <c:pt idx="5158">
                  <c:v>-7.0764261320827249</c:v>
                </c:pt>
                <c:pt idx="5159">
                  <c:v>-7.0087653599166355</c:v>
                </c:pt>
                <c:pt idx="5160">
                  <c:v>-7.132849579666467</c:v>
                </c:pt>
                <c:pt idx="5161">
                  <c:v>-7.1478279743385498</c:v>
                </c:pt>
                <c:pt idx="5162">
                  <c:v>-7.1373143643198578</c:v>
                </c:pt>
                <c:pt idx="5163">
                  <c:v>-7.0528327661808721</c:v>
                </c:pt>
                <c:pt idx="5164">
                  <c:v>-7.1091738692683704</c:v>
                </c:pt>
                <c:pt idx="5165">
                  <c:v>-7.1616552289644142</c:v>
                </c:pt>
                <c:pt idx="5166">
                  <c:v>-7.0902550922105734</c:v>
                </c:pt>
                <c:pt idx="5167">
                  <c:v>-6.9224134504978219</c:v>
                </c:pt>
                <c:pt idx="5168">
                  <c:v>-7.1212788353000933</c:v>
                </c:pt>
                <c:pt idx="5169">
                  <c:v>-7.1197564286350934</c:v>
                </c:pt>
                <c:pt idx="5170">
                  <c:v>-7.1994459463458949</c:v>
                </c:pt>
                <c:pt idx="5171">
                  <c:v>-7.0162762309222027</c:v>
                </c:pt>
                <c:pt idx="5172">
                  <c:v>-6.9426363512709921</c:v>
                </c:pt>
                <c:pt idx="5173">
                  <c:v>-7.0527989140635627</c:v>
                </c:pt>
                <c:pt idx="5174">
                  <c:v>-6.9847467894905035</c:v>
                </c:pt>
                <c:pt idx="5175">
                  <c:v>-7.1958266027298601</c:v>
                </c:pt>
                <c:pt idx="5176">
                  <c:v>-7.0308537091462675</c:v>
                </c:pt>
                <c:pt idx="5177">
                  <c:v>-7.0428205643641384</c:v>
                </c:pt>
                <c:pt idx="5178">
                  <c:v>-7.1856037882155555</c:v>
                </c:pt>
                <c:pt idx="5179">
                  <c:v>-7.0499803847105635</c:v>
                </c:pt>
                <c:pt idx="5180">
                  <c:v>-7.1366165049300934</c:v>
                </c:pt>
                <c:pt idx="5181">
                  <c:v>-7.1966421093558219</c:v>
                </c:pt>
                <c:pt idx="5182">
                  <c:v>-7.2637454543448499</c:v>
                </c:pt>
                <c:pt idx="5183">
                  <c:v>-7.0457278359946862</c:v>
                </c:pt>
                <c:pt idx="5184">
                  <c:v>-6.8723562809885452</c:v>
                </c:pt>
                <c:pt idx="5185">
                  <c:v>-7.0826732673537229</c:v>
                </c:pt>
                <c:pt idx="5186">
                  <c:v>-6.9161490699279016</c:v>
                </c:pt>
                <c:pt idx="5187">
                  <c:v>-7.1642702493386556</c:v>
                </c:pt>
                <c:pt idx="5188">
                  <c:v>-7.4946568593624363</c:v>
                </c:pt>
                <c:pt idx="5189">
                  <c:v>-6.8981563128604817</c:v>
                </c:pt>
                <c:pt idx="5190">
                  <c:v>-7.2719975978178697</c:v>
                </c:pt>
                <c:pt idx="5191">
                  <c:v>-7.2343555032662543</c:v>
                </c:pt>
                <c:pt idx="5192">
                  <c:v>-7.2013622005064892</c:v>
                </c:pt>
                <c:pt idx="5193">
                  <c:v>-7.0662336398048309</c:v>
                </c:pt>
                <c:pt idx="5194">
                  <c:v>-7.2118829033538168</c:v>
                </c:pt>
                <c:pt idx="5195">
                  <c:v>-7.1797690624150645</c:v>
                </c:pt>
                <c:pt idx="5196">
                  <c:v>-7.1642543262546265</c:v>
                </c:pt>
                <c:pt idx="5197">
                  <c:v>-7.1480049505961984</c:v>
                </c:pt>
                <c:pt idx="5198">
                  <c:v>-7.0513581187331642</c:v>
                </c:pt>
                <c:pt idx="5199">
                  <c:v>-7.0367172468270844</c:v>
                </c:pt>
                <c:pt idx="5200">
                  <c:v>-7.1533166194363229</c:v>
                </c:pt>
                <c:pt idx="5201">
                  <c:v>-7.1913038068128765</c:v>
                </c:pt>
                <c:pt idx="5202">
                  <c:v>-7.1260308685588303</c:v>
                </c:pt>
                <c:pt idx="5203">
                  <c:v>-7.0528583168192327</c:v>
                </c:pt>
                <c:pt idx="5204">
                  <c:v>-7.0028169615598657</c:v>
                </c:pt>
                <c:pt idx="5205">
                  <c:v>-6.9130602159835908</c:v>
                </c:pt>
                <c:pt idx="5206">
                  <c:v>-7.2579424095682521</c:v>
                </c:pt>
                <c:pt idx="5207">
                  <c:v>-7.0024598152923723</c:v>
                </c:pt>
                <c:pt idx="5208">
                  <c:v>-7.0826971402114358</c:v>
                </c:pt>
                <c:pt idx="5209">
                  <c:v>-6.9302628098795171</c:v>
                </c:pt>
                <c:pt idx="5210">
                  <c:v>-6.8140683963647586</c:v>
                </c:pt>
                <c:pt idx="5211">
                  <c:v>-6.9472733619372784</c:v>
                </c:pt>
                <c:pt idx="5212">
                  <c:v>-6.7828784076138238</c:v>
                </c:pt>
                <c:pt idx="5213">
                  <c:v>-6.8414432134406233</c:v>
                </c:pt>
                <c:pt idx="5214">
                  <c:v>-6.8044984844304546</c:v>
                </c:pt>
                <c:pt idx="5215">
                  <c:v>-6.7390306073323192</c:v>
                </c:pt>
                <c:pt idx="5216">
                  <c:v>-6.8928679968635498</c:v>
                </c:pt>
                <c:pt idx="5217">
                  <c:v>-6.5901792632145462</c:v>
                </c:pt>
                <c:pt idx="5218">
                  <c:v>-6.728197800605229</c:v>
                </c:pt>
                <c:pt idx="5219">
                  <c:v>-6.8069353683988032</c:v>
                </c:pt>
                <c:pt idx="5220">
                  <c:v>-6.7592823228109333</c:v>
                </c:pt>
                <c:pt idx="5221">
                  <c:v>-6.6924462594361023</c:v>
                </c:pt>
                <c:pt idx="5222">
                  <c:v>-6.7100537147391615</c:v>
                </c:pt>
                <c:pt idx="5223">
                  <c:v>-6.6292700978676677</c:v>
                </c:pt>
                <c:pt idx="5224">
                  <c:v>-6.6284494470509214</c:v>
                </c:pt>
                <c:pt idx="5225">
                  <c:v>-6.6603800320337303</c:v>
                </c:pt>
                <c:pt idx="5226">
                  <c:v>-6.658980889060695</c:v>
                </c:pt>
                <c:pt idx="5227">
                  <c:v>-6.602192412424035</c:v>
                </c:pt>
                <c:pt idx="5228">
                  <c:v>-6.848591676675464</c:v>
                </c:pt>
                <c:pt idx="5229">
                  <c:v>-6.8115496445860124</c:v>
                </c:pt>
                <c:pt idx="5230">
                  <c:v>-6.776379025836321</c:v>
                </c:pt>
                <c:pt idx="5231">
                  <c:v>-6.6845069991952943</c:v>
                </c:pt>
                <c:pt idx="5232">
                  <c:v>-6.7684169717288745</c:v>
                </c:pt>
                <c:pt idx="5233">
                  <c:v>-6.6896168439946502</c:v>
                </c:pt>
                <c:pt idx="5234">
                  <c:v>-6.6662515456150651</c:v>
                </c:pt>
                <c:pt idx="5235">
                  <c:v>-6.5750908897622029</c:v>
                </c:pt>
                <c:pt idx="5236">
                  <c:v>-6.7626881684230478</c:v>
                </c:pt>
                <c:pt idx="5237">
                  <c:v>-6.6731740768226189</c:v>
                </c:pt>
                <c:pt idx="5238">
                  <c:v>-6.6578657543054032</c:v>
                </c:pt>
                <c:pt idx="5239">
                  <c:v>-6.5615739843047693</c:v>
                </c:pt>
                <c:pt idx="5240">
                  <c:v>-6.8674745271309234</c:v>
                </c:pt>
                <c:pt idx="5241">
                  <c:v>-6.9308366431740209</c:v>
                </c:pt>
                <c:pt idx="5242">
                  <c:v>-6.8874707780858246</c:v>
                </c:pt>
                <c:pt idx="5243">
                  <c:v>-6.8053519773980664</c:v>
                </c:pt>
                <c:pt idx="5244">
                  <c:v>-6.5452445613153776</c:v>
                </c:pt>
                <c:pt idx="5245">
                  <c:v>-6.8161472687813918</c:v>
                </c:pt>
                <c:pt idx="5246">
                  <c:v>-6.8908099644621856</c:v>
                </c:pt>
                <c:pt idx="5247">
                  <c:v>-6.8408376226895884</c:v>
                </c:pt>
                <c:pt idx="5248">
                  <c:v>-6.8128901694548549</c:v>
                </c:pt>
                <c:pt idx="5249">
                  <c:v>-7.0246845883433773</c:v>
                </c:pt>
                <c:pt idx="5250">
                  <c:v>-6.9312275956896263</c:v>
                </c:pt>
                <c:pt idx="5251">
                  <c:v>-6.9314057920753624</c:v>
                </c:pt>
                <c:pt idx="5252">
                  <c:v>-6.7904667799813412</c:v>
                </c:pt>
                <c:pt idx="5253">
                  <c:v>-6.8959267473185148</c:v>
                </c:pt>
                <c:pt idx="5254">
                  <c:v>-6.9226487268458481</c:v>
                </c:pt>
                <c:pt idx="5255">
                  <c:v>-6.8282574877394753</c:v>
                </c:pt>
                <c:pt idx="5256">
                  <c:v>-6.8746624856908634</c:v>
                </c:pt>
                <c:pt idx="5257">
                  <c:v>-7.0670470089824855</c:v>
                </c:pt>
                <c:pt idx="5258">
                  <c:v>-7.090639134676513</c:v>
                </c:pt>
                <c:pt idx="5259">
                  <c:v>-6.8190895619823388</c:v>
                </c:pt>
                <c:pt idx="5260">
                  <c:v>-6.8422993700269608</c:v>
                </c:pt>
                <c:pt idx="5261">
                  <c:v>-6.8505407507940985</c:v>
                </c:pt>
                <c:pt idx="5262">
                  <c:v>-6.8048727773773576</c:v>
                </c:pt>
                <c:pt idx="5263">
                  <c:v>-6.9278023755659168</c:v>
                </c:pt>
                <c:pt idx="5264">
                  <c:v>-6.9907163785128956</c:v>
                </c:pt>
                <c:pt idx="5265">
                  <c:v>-6.7464377387643104</c:v>
                </c:pt>
                <c:pt idx="5266">
                  <c:v>-6.8532288763859528</c:v>
                </c:pt>
                <c:pt idx="5267">
                  <c:v>-6.679626394006366</c:v>
                </c:pt>
                <c:pt idx="5268">
                  <c:v>-6.9292798734795769</c:v>
                </c:pt>
                <c:pt idx="5269">
                  <c:v>-6.8967178767080917</c:v>
                </c:pt>
                <c:pt idx="5270">
                  <c:v>-6.8349256836087946</c:v>
                </c:pt>
                <c:pt idx="5271">
                  <c:v>-6.8731234499066263</c:v>
                </c:pt>
                <c:pt idx="5272">
                  <c:v>-6.9666854209524898</c:v>
                </c:pt>
                <c:pt idx="5273">
                  <c:v>-6.944244873520411</c:v>
                </c:pt>
                <c:pt idx="5274">
                  <c:v>-7.0082379920147098</c:v>
                </c:pt>
                <c:pt idx="5275">
                  <c:v>-7.1629720344992487</c:v>
                </c:pt>
                <c:pt idx="5276">
                  <c:v>-6.397774757820085</c:v>
                </c:pt>
                <c:pt idx="5277">
                  <c:v>-6.9898010809871458</c:v>
                </c:pt>
                <c:pt idx="5278">
                  <c:v>-6.765808262377071</c:v>
                </c:pt>
                <c:pt idx="5279">
                  <c:v>-6.8150884671033252</c:v>
                </c:pt>
                <c:pt idx="5280">
                  <c:v>-7.0318702320057325</c:v>
                </c:pt>
                <c:pt idx="5281">
                  <c:v>-7.010428338465724</c:v>
                </c:pt>
                <c:pt idx="5282">
                  <c:v>-6.9939162485935125</c:v>
                </c:pt>
                <c:pt idx="5283">
                  <c:v>-6.7608183379134434</c:v>
                </c:pt>
                <c:pt idx="5284">
                  <c:v>-6.891737933390929</c:v>
                </c:pt>
                <c:pt idx="5285">
                  <c:v>-7.0002259851492887</c:v>
                </c:pt>
                <c:pt idx="5286">
                  <c:v>-7.1034386982930631</c:v>
                </c:pt>
                <c:pt idx="5287">
                  <c:v>-6.7397440645322826</c:v>
                </c:pt>
                <c:pt idx="5288">
                  <c:v>-6.8178974408586557</c:v>
                </c:pt>
                <c:pt idx="5289">
                  <c:v>-6.81683453713402</c:v>
                </c:pt>
                <c:pt idx="5290">
                  <c:v>-6.7449521600283058</c:v>
                </c:pt>
                <c:pt idx="5291">
                  <c:v>-6.6003780766441533</c:v>
                </c:pt>
                <c:pt idx="5292">
                  <c:v>-6.7814171321615824</c:v>
                </c:pt>
                <c:pt idx="5293">
                  <c:v>-6.5562717262605874</c:v>
                </c:pt>
                <c:pt idx="5294">
                  <c:v>-6.5818832520951442</c:v>
                </c:pt>
                <c:pt idx="5295">
                  <c:v>-6.5989740792455676</c:v>
                </c:pt>
                <c:pt idx="5296">
                  <c:v>-6.4997354059594281</c:v>
                </c:pt>
                <c:pt idx="5297">
                  <c:v>-6.6156594946351177</c:v>
                </c:pt>
                <c:pt idx="5298">
                  <c:v>-6.4781391589303183</c:v>
                </c:pt>
                <c:pt idx="5299">
                  <c:v>-6.669506607958664</c:v>
                </c:pt>
                <c:pt idx="5300">
                  <c:v>-6.5729501157586467</c:v>
                </c:pt>
                <c:pt idx="5301">
                  <c:v>-6.7590589808854906</c:v>
                </c:pt>
                <c:pt idx="5302">
                  <c:v>-6.6114562306164304</c:v>
                </c:pt>
                <c:pt idx="5303">
                  <c:v>-6.4494032911760923</c:v>
                </c:pt>
                <c:pt idx="5304">
                  <c:v>-6.586912005462886</c:v>
                </c:pt>
                <c:pt idx="5305">
                  <c:v>-6.517464569245246</c:v>
                </c:pt>
                <c:pt idx="5306">
                  <c:v>-6.5327612395855938</c:v>
                </c:pt>
                <c:pt idx="5307">
                  <c:v>-6.6059163464594617</c:v>
                </c:pt>
                <c:pt idx="5308">
                  <c:v>-6.5127440964464434</c:v>
                </c:pt>
                <c:pt idx="5309">
                  <c:v>-6.6544970148455285</c:v>
                </c:pt>
                <c:pt idx="5310">
                  <c:v>-6.6524418789650985</c:v>
                </c:pt>
                <c:pt idx="5311">
                  <c:v>-6.9474100273684503</c:v>
                </c:pt>
                <c:pt idx="5312">
                  <c:v>-6.8108770495158177</c:v>
                </c:pt>
                <c:pt idx="5313">
                  <c:v>-6.7538625706553113</c:v>
                </c:pt>
                <c:pt idx="5314">
                  <c:v>-6.824683070384352</c:v>
                </c:pt>
                <c:pt idx="5315">
                  <c:v>-6.776081841417092</c:v>
                </c:pt>
                <c:pt idx="5316">
                  <c:v>-6.8907690261435395</c:v>
                </c:pt>
                <c:pt idx="5317">
                  <c:v>-6.8089495827589275</c:v>
                </c:pt>
                <c:pt idx="5318">
                  <c:v>-7.0283570057612765</c:v>
                </c:pt>
                <c:pt idx="5319">
                  <c:v>-6.831661093896324</c:v>
                </c:pt>
                <c:pt idx="5320">
                  <c:v>-6.4956449503341007</c:v>
                </c:pt>
                <c:pt idx="5321">
                  <c:v>-6.7753931787962518</c:v>
                </c:pt>
                <c:pt idx="5322">
                  <c:v>-6.7863806830579243</c:v>
                </c:pt>
                <c:pt idx="5323">
                  <c:v>-6.9387772952932858</c:v>
                </c:pt>
                <c:pt idx="5324">
                  <c:v>-6.7791305229775833</c:v>
                </c:pt>
                <c:pt idx="5325">
                  <c:v>-7.1424749207965821</c:v>
                </c:pt>
                <c:pt idx="5326">
                  <c:v>-6.8548498290862625</c:v>
                </c:pt>
                <c:pt idx="5327">
                  <c:v>-6.6633928671671727</c:v>
                </c:pt>
                <c:pt idx="5328">
                  <c:v>-6.8220164030314612</c:v>
                </c:pt>
                <c:pt idx="5329">
                  <c:v>-6.9990698822125497</c:v>
                </c:pt>
                <c:pt idx="5330">
                  <c:v>-6.9496187905849549</c:v>
                </c:pt>
                <c:pt idx="5331">
                  <c:v>-6.9018661337146847</c:v>
                </c:pt>
                <c:pt idx="5332">
                  <c:v>-6.9680430351640954</c:v>
                </c:pt>
                <c:pt idx="5333">
                  <c:v>-7.0256060666415987</c:v>
                </c:pt>
                <c:pt idx="5334">
                  <c:v>-6.9048814741221376</c:v>
                </c:pt>
                <c:pt idx="5335">
                  <c:v>-6.9528301163302997</c:v>
                </c:pt>
                <c:pt idx="5336">
                  <c:v>-7.0353123751506264</c:v>
                </c:pt>
                <c:pt idx="5337">
                  <c:v>-6.8225258428566748</c:v>
                </c:pt>
                <c:pt idx="5338">
                  <c:v>-6.7760251653540937</c:v>
                </c:pt>
                <c:pt idx="5339">
                  <c:v>-6.8471595120517259</c:v>
                </c:pt>
                <c:pt idx="5340">
                  <c:v>-6.8662417823854405</c:v>
                </c:pt>
                <c:pt idx="5341">
                  <c:v>-6.7381899588246474</c:v>
                </c:pt>
                <c:pt idx="5342">
                  <c:v>-6.8017569607643713</c:v>
                </c:pt>
                <c:pt idx="5343">
                  <c:v>-6.7520101130323029</c:v>
                </c:pt>
                <c:pt idx="5344">
                  <c:v>-6.7876464293714189</c:v>
                </c:pt>
                <c:pt idx="5345">
                  <c:v>-6.8177342785924244</c:v>
                </c:pt>
                <c:pt idx="5346">
                  <c:v>-6.7963385162510992</c:v>
                </c:pt>
                <c:pt idx="5347">
                  <c:v>-6.9153894654902848</c:v>
                </c:pt>
                <c:pt idx="5348">
                  <c:v>-6.8725390669414965</c:v>
                </c:pt>
                <c:pt idx="5349">
                  <c:v>-7.1347604551834198</c:v>
                </c:pt>
                <c:pt idx="5350">
                  <c:v>-6.8289417470652092</c:v>
                </c:pt>
                <c:pt idx="5351">
                  <c:v>-6.8905047024046207</c:v>
                </c:pt>
                <c:pt idx="5352">
                  <c:v>-6.7546397369592892</c:v>
                </c:pt>
                <c:pt idx="5353">
                  <c:v>-6.5021163791583847</c:v>
                </c:pt>
                <c:pt idx="5354">
                  <c:v>-6.7571378552848893</c:v>
                </c:pt>
                <c:pt idx="5355">
                  <c:v>-6.7226430793564163</c:v>
                </c:pt>
                <c:pt idx="5356">
                  <c:v>-6.8885869931233135</c:v>
                </c:pt>
                <c:pt idx="5357">
                  <c:v>-6.6941103542052627</c:v>
                </c:pt>
                <c:pt idx="5358">
                  <c:v>-6.6989941513915907</c:v>
                </c:pt>
                <c:pt idx="5359">
                  <c:v>-6.6665559205716152</c:v>
                </c:pt>
                <c:pt idx="5360">
                  <c:v>-6.6801339160357243</c:v>
                </c:pt>
                <c:pt idx="5361">
                  <c:v>-6.6922254033539907</c:v>
                </c:pt>
                <c:pt idx="5362">
                  <c:v>-6.6228319789847445</c:v>
                </c:pt>
                <c:pt idx="5363">
                  <c:v>-6.5819045913048546</c:v>
                </c:pt>
                <c:pt idx="5364">
                  <c:v>-6.493599343958345</c:v>
                </c:pt>
                <c:pt idx="5365">
                  <c:v>-6.5997175520606577</c:v>
                </c:pt>
                <c:pt idx="5366">
                  <c:v>-6.8394484591874694</c:v>
                </c:pt>
                <c:pt idx="5367">
                  <c:v>-6.8553363115345878</c:v>
                </c:pt>
                <c:pt idx="5368">
                  <c:v>-6.8343476985037954</c:v>
                </c:pt>
                <c:pt idx="5369">
                  <c:v>-6.9211651817036035</c:v>
                </c:pt>
                <c:pt idx="5370">
                  <c:v>-6.8285744580664387</c:v>
                </c:pt>
                <c:pt idx="5371">
                  <c:v>-6.728860760100086</c:v>
                </c:pt>
                <c:pt idx="5372">
                  <c:v>-6.9539358278887686</c:v>
                </c:pt>
                <c:pt idx="5373">
                  <c:v>-6.8055226490838283</c:v>
                </c:pt>
                <c:pt idx="5374">
                  <c:v>-6.9798397919106803</c:v>
                </c:pt>
                <c:pt idx="5375">
                  <c:v>-6.774008997784664</c:v>
                </c:pt>
                <c:pt idx="5376">
                  <c:v>-6.6963468318803399</c:v>
                </c:pt>
                <c:pt idx="5377">
                  <c:v>-6.6770509183839089</c:v>
                </c:pt>
                <c:pt idx="5378">
                  <c:v>-6.8538183700210809</c:v>
                </c:pt>
                <c:pt idx="5379">
                  <c:v>-6.8302476320778016</c:v>
                </c:pt>
                <c:pt idx="5380">
                  <c:v>-6.7136803988834703</c:v>
                </c:pt>
                <c:pt idx="5381">
                  <c:v>-6.7224606486913752</c:v>
                </c:pt>
                <c:pt idx="5382">
                  <c:v>-6.8848101928907113</c:v>
                </c:pt>
                <c:pt idx="5383">
                  <c:v>-6.6281582216671575</c:v>
                </c:pt>
                <c:pt idx="5384">
                  <c:v>-6.8155620780635084</c:v>
                </c:pt>
                <c:pt idx="5385">
                  <c:v>-6.9235523595821746</c:v>
                </c:pt>
                <c:pt idx="5386">
                  <c:v>-7.097540261372659</c:v>
                </c:pt>
                <c:pt idx="5387">
                  <c:v>-7.0075086773013773</c:v>
                </c:pt>
                <c:pt idx="5388">
                  <c:v>-7.0779265146912351</c:v>
                </c:pt>
                <c:pt idx="5389">
                  <c:v>-7.0460572549076117</c:v>
                </c:pt>
                <c:pt idx="5390">
                  <c:v>-7.0509564311733719</c:v>
                </c:pt>
                <c:pt idx="5391">
                  <c:v>-7.0815524576150812</c:v>
                </c:pt>
                <c:pt idx="5392">
                  <c:v>-7.0540628596848842</c:v>
                </c:pt>
                <c:pt idx="5393">
                  <c:v>-6.9980328510388601</c:v>
                </c:pt>
                <c:pt idx="5394">
                  <c:v>-7.1022728714091432</c:v>
                </c:pt>
                <c:pt idx="5395">
                  <c:v>-6.956722819114991</c:v>
                </c:pt>
                <c:pt idx="5396">
                  <c:v>-6.6416139107559502</c:v>
                </c:pt>
                <c:pt idx="5397">
                  <c:v>-6.9218413370192522</c:v>
                </c:pt>
                <c:pt idx="5398">
                  <c:v>-7.0531062240526188</c:v>
                </c:pt>
                <c:pt idx="5399">
                  <c:v>-6.9315477732383668</c:v>
                </c:pt>
                <c:pt idx="5400">
                  <c:v>-6.9530000746778065</c:v>
                </c:pt>
                <c:pt idx="5401">
                  <c:v>-6.7716541052770918</c:v>
                </c:pt>
                <c:pt idx="5402">
                  <c:v>-7.0267403175300558</c:v>
                </c:pt>
                <c:pt idx="5403">
                  <c:v>-6.7939635541981014</c:v>
                </c:pt>
                <c:pt idx="5404">
                  <c:v>-6.9436268724223593</c:v>
                </c:pt>
                <c:pt idx="5405">
                  <c:v>-7.0296105156157696</c:v>
                </c:pt>
                <c:pt idx="5406">
                  <c:v>-7.039137050901445</c:v>
                </c:pt>
                <c:pt idx="5407">
                  <c:v>-6.9184265134670353</c:v>
                </c:pt>
                <c:pt idx="5408">
                  <c:v>-6.973821129313218</c:v>
                </c:pt>
                <c:pt idx="5409">
                  <c:v>-7.0982445973884367</c:v>
                </c:pt>
                <c:pt idx="5410">
                  <c:v>-6.9912327452622769</c:v>
                </c:pt>
                <c:pt idx="5411">
                  <c:v>-7.1727610797457597</c:v>
                </c:pt>
                <c:pt idx="5412">
                  <c:v>-7.033631747896063</c:v>
                </c:pt>
                <c:pt idx="5413">
                  <c:v>-7.1159440838904686</c:v>
                </c:pt>
                <c:pt idx="5414">
                  <c:v>-7.1783724577616059</c:v>
                </c:pt>
                <c:pt idx="5415">
                  <c:v>-7.1582394006450389</c:v>
                </c:pt>
                <c:pt idx="5416">
                  <c:v>-7.3802997400404413</c:v>
                </c:pt>
                <c:pt idx="5417">
                  <c:v>-7.3372720320911355</c:v>
                </c:pt>
                <c:pt idx="5418">
                  <c:v>-7.1934367731090187</c:v>
                </c:pt>
                <c:pt idx="5419">
                  <c:v>-7.4702193247436766</c:v>
                </c:pt>
                <c:pt idx="5420">
                  <c:v>-7.0965136517435745</c:v>
                </c:pt>
                <c:pt idx="5421">
                  <c:v>-7.4421844721014985</c:v>
                </c:pt>
                <c:pt idx="5422">
                  <c:v>-7.5549804365903972</c:v>
                </c:pt>
                <c:pt idx="5423">
                  <c:v>-7.4873644760184321</c:v>
                </c:pt>
                <c:pt idx="5424">
                  <c:v>-7.5477434661654907</c:v>
                </c:pt>
                <c:pt idx="5425">
                  <c:v>-7.3607411749954554</c:v>
                </c:pt>
                <c:pt idx="5426">
                  <c:v>-7.4935079702388219</c:v>
                </c:pt>
                <c:pt idx="5427">
                  <c:v>-7.4512454088396352</c:v>
                </c:pt>
                <c:pt idx="5428">
                  <c:v>-7.5747034048095907</c:v>
                </c:pt>
                <c:pt idx="5429">
                  <c:v>-7.5394780932498628</c:v>
                </c:pt>
                <c:pt idx="5430">
                  <c:v>-7.5349890866027724</c:v>
                </c:pt>
                <c:pt idx="5431">
                  <c:v>-7.4072603427168593</c:v>
                </c:pt>
                <c:pt idx="5432">
                  <c:v>-7.5616959532058825</c:v>
                </c:pt>
                <c:pt idx="5433">
                  <c:v>-7.3739091172754456</c:v>
                </c:pt>
                <c:pt idx="5434">
                  <c:v>-7.4232229750486045</c:v>
                </c:pt>
                <c:pt idx="5435">
                  <c:v>-7.4641946955064986</c:v>
                </c:pt>
                <c:pt idx="5436">
                  <c:v>-7.389121992140435</c:v>
                </c:pt>
                <c:pt idx="5437">
                  <c:v>-7.5326539801547465</c:v>
                </c:pt>
                <c:pt idx="5438">
                  <c:v>-7.53928977645828</c:v>
                </c:pt>
                <c:pt idx="5439">
                  <c:v>-7.4223456929392251</c:v>
                </c:pt>
                <c:pt idx="5440">
                  <c:v>-7.5588415653696117</c:v>
                </c:pt>
                <c:pt idx="5441">
                  <c:v>-7.7628688119323108</c:v>
                </c:pt>
                <c:pt idx="5442">
                  <c:v>-7.5218160847614568</c:v>
                </c:pt>
                <c:pt idx="5443">
                  <c:v>-7.502721283225533</c:v>
                </c:pt>
                <c:pt idx="5444">
                  <c:v>-7.706551659706351</c:v>
                </c:pt>
                <c:pt idx="5445">
                  <c:v>-7.2919488243097907</c:v>
                </c:pt>
                <c:pt idx="5446">
                  <c:v>-7.759934395574386</c:v>
                </c:pt>
                <c:pt idx="5447">
                  <c:v>-7.6039363264771787</c:v>
                </c:pt>
                <c:pt idx="5448">
                  <c:v>-7.5954069458574081</c:v>
                </c:pt>
                <c:pt idx="5449">
                  <c:v>-7.5658492845350311</c:v>
                </c:pt>
                <c:pt idx="5450">
                  <c:v>-7.6110026852823198</c:v>
                </c:pt>
                <c:pt idx="5451">
                  <c:v>-7.5223777943494996</c:v>
                </c:pt>
                <c:pt idx="5452">
                  <c:v>-7.2778726831113305</c:v>
                </c:pt>
                <c:pt idx="5453">
                  <c:v>-7.4419619193941466</c:v>
                </c:pt>
                <c:pt idx="5454">
                  <c:v>-7.3816936752777451</c:v>
                </c:pt>
                <c:pt idx="5455">
                  <c:v>-7.4928277378690789</c:v>
                </c:pt>
                <c:pt idx="5456">
                  <c:v>-7.7316400767566185</c:v>
                </c:pt>
                <c:pt idx="5457">
                  <c:v>-7.6010240629675874</c:v>
                </c:pt>
                <c:pt idx="5458">
                  <c:v>-7.4511647073689513</c:v>
                </c:pt>
                <c:pt idx="5459">
                  <c:v>-7.5314695407410648</c:v>
                </c:pt>
                <c:pt idx="5460">
                  <c:v>-7.5491754771781938</c:v>
                </c:pt>
                <c:pt idx="5461">
                  <c:v>-7.6674444560799193</c:v>
                </c:pt>
                <c:pt idx="5462">
                  <c:v>-7.6525691565625387</c:v>
                </c:pt>
                <c:pt idx="5463">
                  <c:v>-7.5555854627953112</c:v>
                </c:pt>
                <c:pt idx="5464">
                  <c:v>-7.4126410030214585</c:v>
                </c:pt>
                <c:pt idx="5465">
                  <c:v>-7.6530520341890229</c:v>
                </c:pt>
                <c:pt idx="5466">
                  <c:v>-7.5737173013412651</c:v>
                </c:pt>
                <c:pt idx="5467">
                  <c:v>-7.4915159312524349</c:v>
                </c:pt>
                <c:pt idx="5468">
                  <c:v>-7.5452427778413433</c:v>
                </c:pt>
                <c:pt idx="5469">
                  <c:v>-7.6477153475797532</c:v>
                </c:pt>
                <c:pt idx="5470">
                  <c:v>-7.6306865788664746</c:v>
                </c:pt>
                <c:pt idx="5471">
                  <c:v>-7.4513535133914788</c:v>
                </c:pt>
                <c:pt idx="5472">
                  <c:v>-7.5445108468382038</c:v>
                </c:pt>
                <c:pt idx="5473">
                  <c:v>-7.3259661810367582</c:v>
                </c:pt>
                <c:pt idx="5474">
                  <c:v>-7.5947226270538071</c:v>
                </c:pt>
                <c:pt idx="5475">
                  <c:v>-7.4462251820919034</c:v>
                </c:pt>
                <c:pt idx="5476">
                  <c:v>-7.6887405046125012</c:v>
                </c:pt>
                <c:pt idx="5477">
                  <c:v>-7.5740567132069225</c:v>
                </c:pt>
                <c:pt idx="5478">
                  <c:v>-7.5232935984867799</c:v>
                </c:pt>
                <c:pt idx="5479">
                  <c:v>-7.5004471341377332</c:v>
                </c:pt>
                <c:pt idx="5480">
                  <c:v>-7.3934076129865245</c:v>
                </c:pt>
                <c:pt idx="5481">
                  <c:v>-7.4908645235017612</c:v>
                </c:pt>
                <c:pt idx="5482">
                  <c:v>-7.4895792702857511</c:v>
                </c:pt>
                <c:pt idx="5483">
                  <c:v>-7.6133178614726127</c:v>
                </c:pt>
                <c:pt idx="5484">
                  <c:v>-7.4379823479683527</c:v>
                </c:pt>
                <c:pt idx="5485">
                  <c:v>-7.3729828182261592</c:v>
                </c:pt>
                <c:pt idx="5486">
                  <c:v>-7.3606029673155993</c:v>
                </c:pt>
                <c:pt idx="5487">
                  <c:v>-7.3835677953968393</c:v>
                </c:pt>
                <c:pt idx="5488">
                  <c:v>-7.2412335516097937</c:v>
                </c:pt>
                <c:pt idx="5489">
                  <c:v>-6.7939972162148754</c:v>
                </c:pt>
                <c:pt idx="5490">
                  <c:v>-7.202834127988833</c:v>
                </c:pt>
                <c:pt idx="5491">
                  <c:v>-7.4012601512587706</c:v>
                </c:pt>
                <c:pt idx="5492">
                  <c:v>-7.5845766891271094</c:v>
                </c:pt>
                <c:pt idx="5493">
                  <c:v>-7.3870192576679816</c:v>
                </c:pt>
                <c:pt idx="5494">
                  <c:v>-7.150691761539929</c:v>
                </c:pt>
                <c:pt idx="5495">
                  <c:v>-7.2693800703583555</c:v>
                </c:pt>
                <c:pt idx="5496">
                  <c:v>-6.9558331096099657</c:v>
                </c:pt>
                <c:pt idx="5497">
                  <c:v>-7.0658525562815377</c:v>
                </c:pt>
                <c:pt idx="5498">
                  <c:v>-7.1519563005492115</c:v>
                </c:pt>
                <c:pt idx="5499">
                  <c:v>-7.086074920690999</c:v>
                </c:pt>
                <c:pt idx="5500">
                  <c:v>-7.0168250553955147</c:v>
                </c:pt>
                <c:pt idx="5501">
                  <c:v>-7.0348739337684929</c:v>
                </c:pt>
                <c:pt idx="5502">
                  <c:v>-6.8663648374932995</c:v>
                </c:pt>
                <c:pt idx="5503">
                  <c:v>-6.9004037177071931</c:v>
                </c:pt>
                <c:pt idx="5504">
                  <c:v>-6.9756793275229434</c:v>
                </c:pt>
                <c:pt idx="5505">
                  <c:v>-6.963559778819306</c:v>
                </c:pt>
                <c:pt idx="5506">
                  <c:v>-6.9239077898920476</c:v>
                </c:pt>
                <c:pt idx="5507">
                  <c:v>-6.865757682434781</c:v>
                </c:pt>
                <c:pt idx="5508">
                  <c:v>-7.0751503101774249</c:v>
                </c:pt>
                <c:pt idx="5509">
                  <c:v>-6.8054256500690302</c:v>
                </c:pt>
                <c:pt idx="5510">
                  <c:v>-6.9539084224054415</c:v>
                </c:pt>
                <c:pt idx="5511">
                  <c:v>-6.8260161655561369</c:v>
                </c:pt>
                <c:pt idx="5512">
                  <c:v>-6.9557782032299009</c:v>
                </c:pt>
                <c:pt idx="5513">
                  <c:v>-7.1121469278042859</c:v>
                </c:pt>
                <c:pt idx="5514">
                  <c:v>-6.989659429159234</c:v>
                </c:pt>
                <c:pt idx="5515">
                  <c:v>-6.9689654855192629</c:v>
                </c:pt>
                <c:pt idx="5516">
                  <c:v>-7.0161415376783109</c:v>
                </c:pt>
                <c:pt idx="5517">
                  <c:v>-7.0328751423035962</c:v>
                </c:pt>
                <c:pt idx="5518">
                  <c:v>-6.9721852853229294</c:v>
                </c:pt>
                <c:pt idx="5519">
                  <c:v>-7.1348077247724184</c:v>
                </c:pt>
                <c:pt idx="5520">
                  <c:v>-6.9812043782807143</c:v>
                </c:pt>
                <c:pt idx="5521">
                  <c:v>-6.968653624369181</c:v>
                </c:pt>
                <c:pt idx="5522">
                  <c:v>-6.9240606639648483</c:v>
                </c:pt>
                <c:pt idx="5523">
                  <c:v>-6.7076902745890399</c:v>
                </c:pt>
                <c:pt idx="5524">
                  <c:v>-6.8922055016566786</c:v>
                </c:pt>
                <c:pt idx="5525">
                  <c:v>-6.8874757859930469</c:v>
                </c:pt>
                <c:pt idx="5526">
                  <c:v>-6.8602465070862317</c:v>
                </c:pt>
                <c:pt idx="5527">
                  <c:v>-7.0071216678727621</c:v>
                </c:pt>
                <c:pt idx="5528">
                  <c:v>-6.8899299881201914</c:v>
                </c:pt>
                <c:pt idx="5529">
                  <c:v>-7.0140648730978805</c:v>
                </c:pt>
                <c:pt idx="5530">
                  <c:v>-6.9837150051096364</c:v>
                </c:pt>
                <c:pt idx="5531">
                  <c:v>-6.8863892090232692</c:v>
                </c:pt>
                <c:pt idx="5532">
                  <c:v>-6.9594392706209485</c:v>
                </c:pt>
                <c:pt idx="5533">
                  <c:v>-7.2363671169768162</c:v>
                </c:pt>
                <c:pt idx="5534">
                  <c:v>-6.6047166210106978</c:v>
                </c:pt>
                <c:pt idx="5535">
                  <c:v>-6.721431914487308</c:v>
                </c:pt>
                <c:pt idx="5536">
                  <c:v>-6.9261952738289612</c:v>
                </c:pt>
                <c:pt idx="5537">
                  <c:v>-6.8396280387958308</c:v>
                </c:pt>
                <c:pt idx="5538">
                  <c:v>-6.7741788556965776</c:v>
                </c:pt>
                <c:pt idx="5539">
                  <c:v>-6.9169978166850665</c:v>
                </c:pt>
                <c:pt idx="5540">
                  <c:v>-6.8835967326140723</c:v>
                </c:pt>
                <c:pt idx="5541">
                  <c:v>-6.7705342177995842</c:v>
                </c:pt>
                <c:pt idx="5542">
                  <c:v>-6.743756633233744</c:v>
                </c:pt>
                <c:pt idx="5543">
                  <c:v>-6.7681311777714415</c:v>
                </c:pt>
                <c:pt idx="5544">
                  <c:v>-6.9913776988887788</c:v>
                </c:pt>
                <c:pt idx="5545">
                  <c:v>-6.9572430923486195</c:v>
                </c:pt>
                <c:pt idx="5546">
                  <c:v>-7.0561083240784583</c:v>
                </c:pt>
                <c:pt idx="5547">
                  <c:v>-6.9678578813954006</c:v>
                </c:pt>
                <c:pt idx="5548">
                  <c:v>-6.8928774746445542</c:v>
                </c:pt>
                <c:pt idx="5549">
                  <c:v>-7.0878030955118243</c:v>
                </c:pt>
                <c:pt idx="5550">
                  <c:v>-7.0581098164657963</c:v>
                </c:pt>
                <c:pt idx="5551">
                  <c:v>-6.9059148424305272</c:v>
                </c:pt>
                <c:pt idx="5552">
                  <c:v>-6.761020371459403</c:v>
                </c:pt>
                <c:pt idx="5553">
                  <c:v>-7.036026748541313</c:v>
                </c:pt>
                <c:pt idx="5554">
                  <c:v>-7.0982414373340408</c:v>
                </c:pt>
                <c:pt idx="5555">
                  <c:v>-6.989749017571989</c:v>
                </c:pt>
                <c:pt idx="5556">
                  <c:v>-6.9079954895353346</c:v>
                </c:pt>
                <c:pt idx="5557">
                  <c:v>-6.6578081890612317</c:v>
                </c:pt>
                <c:pt idx="5558">
                  <c:v>-6.9086010487376281</c:v>
                </c:pt>
                <c:pt idx="5559">
                  <c:v>-6.7142133438540919</c:v>
                </c:pt>
                <c:pt idx="5560">
                  <c:v>-6.6486167099506943</c:v>
                </c:pt>
                <c:pt idx="5561">
                  <c:v>-6.854333352709463</c:v>
                </c:pt>
                <c:pt idx="5562">
                  <c:v>-6.7990104938185691</c:v>
                </c:pt>
                <c:pt idx="5563">
                  <c:v>-6.6201115722853254</c:v>
                </c:pt>
                <c:pt idx="5564">
                  <c:v>-6.6387599005345965</c:v>
                </c:pt>
                <c:pt idx="5565">
                  <c:v>-6.8253383374724086</c:v>
                </c:pt>
                <c:pt idx="5566">
                  <c:v>-6.7508493973307049</c:v>
                </c:pt>
                <c:pt idx="5567">
                  <c:v>-6.7623904494576559</c:v>
                </c:pt>
                <c:pt idx="5568">
                  <c:v>-6.7066595847952382</c:v>
                </c:pt>
                <c:pt idx="5569">
                  <c:v>-6.884982088834346</c:v>
                </c:pt>
                <c:pt idx="5570">
                  <c:v>-6.8191266608493395</c:v>
                </c:pt>
                <c:pt idx="5571">
                  <c:v>-6.8961083453944694</c:v>
                </c:pt>
                <c:pt idx="5572">
                  <c:v>-6.9826365048889061</c:v>
                </c:pt>
                <c:pt idx="5573">
                  <c:v>-6.8234195499816463</c:v>
                </c:pt>
                <c:pt idx="5574">
                  <c:v>-6.9971889060103765</c:v>
                </c:pt>
                <c:pt idx="5575">
                  <c:v>-6.9354793440836282</c:v>
                </c:pt>
                <c:pt idx="5576">
                  <c:v>-6.9661171156641499</c:v>
                </c:pt>
                <c:pt idx="5577">
                  <c:v>-6.8511067776410473</c:v>
                </c:pt>
                <c:pt idx="5578">
                  <c:v>-7.0808862748467094</c:v>
                </c:pt>
                <c:pt idx="5579">
                  <c:v>-6.9211791953547985</c:v>
                </c:pt>
                <c:pt idx="5580">
                  <c:v>-6.9841989329164855</c:v>
                </c:pt>
                <c:pt idx="5581">
                  <c:v>-7.061365031968303</c:v>
                </c:pt>
                <c:pt idx="5582">
                  <c:v>-6.835044439917648</c:v>
                </c:pt>
                <c:pt idx="5583">
                  <c:v>-7.0621627502543083</c:v>
                </c:pt>
                <c:pt idx="5584">
                  <c:v>-6.9054773694601002</c:v>
                </c:pt>
                <c:pt idx="5585">
                  <c:v>-7.0208311933256828</c:v>
                </c:pt>
                <c:pt idx="5586">
                  <c:v>-6.9768031805155006</c:v>
                </c:pt>
                <c:pt idx="5587">
                  <c:v>-7.0085283379204943</c:v>
                </c:pt>
                <c:pt idx="5588">
                  <c:v>-7.0117977112365448</c:v>
                </c:pt>
                <c:pt idx="5589">
                  <c:v>-7.1097396037324012</c:v>
                </c:pt>
                <c:pt idx="5590">
                  <c:v>-7.0514653176682929</c:v>
                </c:pt>
                <c:pt idx="5591">
                  <c:v>-7.0292951934454617</c:v>
                </c:pt>
                <c:pt idx="5592">
                  <c:v>-7.1113941811132619</c:v>
                </c:pt>
                <c:pt idx="5593">
                  <c:v>-7.1313427774300164</c:v>
                </c:pt>
                <c:pt idx="5594">
                  <c:v>-7.0651509287196212</c:v>
                </c:pt>
                <c:pt idx="5595">
                  <c:v>-7.0811073423556747</c:v>
                </c:pt>
                <c:pt idx="5596">
                  <c:v>-6.9950947989021017</c:v>
                </c:pt>
                <c:pt idx="5597">
                  <c:v>-6.9194524958838377</c:v>
                </c:pt>
                <c:pt idx="5598">
                  <c:v>-6.9457849547510442</c:v>
                </c:pt>
                <c:pt idx="5599">
                  <c:v>-7.0383954300008433</c:v>
                </c:pt>
                <c:pt idx="5600">
                  <c:v>-7.1752095839729302</c:v>
                </c:pt>
                <c:pt idx="5601">
                  <c:v>-7.0545381205382451</c:v>
                </c:pt>
                <c:pt idx="5602">
                  <c:v>-7.2066933029565572</c:v>
                </c:pt>
                <c:pt idx="5603">
                  <c:v>-7.173879787429116</c:v>
                </c:pt>
                <c:pt idx="5604">
                  <c:v>-7.0589508267161261</c:v>
                </c:pt>
                <c:pt idx="5605">
                  <c:v>-7.1307279487039965</c:v>
                </c:pt>
                <c:pt idx="5606">
                  <c:v>-7.1546108480249115</c:v>
                </c:pt>
                <c:pt idx="5607">
                  <c:v>-7.3085019811780505</c:v>
                </c:pt>
                <c:pt idx="5608">
                  <c:v>-7.1386507768919083</c:v>
                </c:pt>
                <c:pt idx="5609">
                  <c:v>-7.123569252601758</c:v>
                </c:pt>
                <c:pt idx="5610">
                  <c:v>-7.3312620382175231</c:v>
                </c:pt>
                <c:pt idx="5611">
                  <c:v>-7.1617501816002349</c:v>
                </c:pt>
                <c:pt idx="5612">
                  <c:v>-7.2688380804032837</c:v>
                </c:pt>
                <c:pt idx="5613">
                  <c:v>-7.1589674668482317</c:v>
                </c:pt>
                <c:pt idx="5614">
                  <c:v>-7.4100869099116284</c:v>
                </c:pt>
                <c:pt idx="5615">
                  <c:v>-7.1596039958821356</c:v>
                </c:pt>
                <c:pt idx="5616">
                  <c:v>-7.3442946454688629</c:v>
                </c:pt>
                <c:pt idx="5617">
                  <c:v>-7.3952164203184623</c:v>
                </c:pt>
                <c:pt idx="5618">
                  <c:v>-7.3654408078859257</c:v>
                </c:pt>
                <c:pt idx="5619">
                  <c:v>-7.4647197900647555</c:v>
                </c:pt>
                <c:pt idx="5620">
                  <c:v>-7.2765087870523493</c:v>
                </c:pt>
                <c:pt idx="5621">
                  <c:v>-7.3487179633121125</c:v>
                </c:pt>
                <c:pt idx="5622">
                  <c:v>-7.4864057785535065</c:v>
                </c:pt>
                <c:pt idx="5623">
                  <c:v>-7.3433741954302301</c:v>
                </c:pt>
                <c:pt idx="5624">
                  <c:v>-7.4541952865924577</c:v>
                </c:pt>
                <c:pt idx="5625">
                  <c:v>-7.317688382441756</c:v>
                </c:pt>
                <c:pt idx="5626">
                  <c:v>-7.2681144674209941</c:v>
                </c:pt>
                <c:pt idx="5627">
                  <c:v>-7.427334922956863</c:v>
                </c:pt>
                <c:pt idx="5628">
                  <c:v>-7.4645112737195429</c:v>
                </c:pt>
                <c:pt idx="5629">
                  <c:v>-7.2705443408881187</c:v>
                </c:pt>
                <c:pt idx="5630">
                  <c:v>-7.5984901512158087</c:v>
                </c:pt>
                <c:pt idx="5631">
                  <c:v>-7.5343127743371152</c:v>
                </c:pt>
                <c:pt idx="5632">
                  <c:v>-7.3871157792235964</c:v>
                </c:pt>
                <c:pt idx="5633">
                  <c:v>-7.6028765507559992</c:v>
                </c:pt>
                <c:pt idx="5634">
                  <c:v>-7.5543363880069991</c:v>
                </c:pt>
                <c:pt idx="5635">
                  <c:v>-7.7085689275046443</c:v>
                </c:pt>
                <c:pt idx="5636">
                  <c:v>-7.2314601119804145</c:v>
                </c:pt>
                <c:pt idx="5637">
                  <c:v>-7.532326119231092</c:v>
                </c:pt>
                <c:pt idx="5638">
                  <c:v>-7.3434065630640477</c:v>
                </c:pt>
                <c:pt idx="5639">
                  <c:v>-7.5301712563535572</c:v>
                </c:pt>
                <c:pt idx="5640">
                  <c:v>-7.3961701261975099</c:v>
                </c:pt>
                <c:pt idx="5641">
                  <c:v>-7.3138190402446623</c:v>
                </c:pt>
                <c:pt idx="5642">
                  <c:v>-7.3484609658590161</c:v>
                </c:pt>
                <c:pt idx="5643">
                  <c:v>-7.7041721549673259</c:v>
                </c:pt>
                <c:pt idx="5644">
                  <c:v>-7.3783078465964991</c:v>
                </c:pt>
                <c:pt idx="5645">
                  <c:v>-7.5316779811564816</c:v>
                </c:pt>
                <c:pt idx="5646">
                  <c:v>-7.6510945515926743</c:v>
                </c:pt>
                <c:pt idx="5647">
                  <c:v>-7.2968232553983103</c:v>
                </c:pt>
                <c:pt idx="5648">
                  <c:v>-7.7930512002775565</c:v>
                </c:pt>
                <c:pt idx="5649">
                  <c:v>-7.7488808733900072</c:v>
                </c:pt>
                <c:pt idx="5650">
                  <c:v>-7.6245829673767584</c:v>
                </c:pt>
                <c:pt idx="5651">
                  <c:v>-7.672227952028865</c:v>
                </c:pt>
                <c:pt idx="5652">
                  <c:v>-7.6906599776970674</c:v>
                </c:pt>
                <c:pt idx="5653">
                  <c:v>-7.7874315669720584</c:v>
                </c:pt>
                <c:pt idx="5654">
                  <c:v>-7.8228090511607284</c:v>
                </c:pt>
                <c:pt idx="5655">
                  <c:v>-7.7068726140908428</c:v>
                </c:pt>
                <c:pt idx="5656">
                  <c:v>-7.9030114954155239</c:v>
                </c:pt>
                <c:pt idx="5657">
                  <c:v>-7.6708679486568787</c:v>
                </c:pt>
                <c:pt idx="5658">
                  <c:v>-7.6264682115940952</c:v>
                </c:pt>
                <c:pt idx="5659">
                  <c:v>-7.894225209574901</c:v>
                </c:pt>
                <c:pt idx="5660">
                  <c:v>-7.4696523946531146</c:v>
                </c:pt>
                <c:pt idx="5661">
                  <c:v>-7.7220023675022897</c:v>
                </c:pt>
                <c:pt idx="5662">
                  <c:v>-7.9033815069586399</c:v>
                </c:pt>
                <c:pt idx="5663">
                  <c:v>-7.8010458165757024</c:v>
                </c:pt>
                <c:pt idx="5664">
                  <c:v>-7.8118261258403043</c:v>
                </c:pt>
                <c:pt idx="5665">
                  <c:v>-7.47486881731112</c:v>
                </c:pt>
                <c:pt idx="5666">
                  <c:v>-7.8287384879326405</c:v>
                </c:pt>
                <c:pt idx="5667">
                  <c:v>-7.6187356414147756</c:v>
                </c:pt>
                <c:pt idx="5668">
                  <c:v>-7.8651078964669496</c:v>
                </c:pt>
                <c:pt idx="5669">
                  <c:v>-7.9721889936640755</c:v>
                </c:pt>
                <c:pt idx="5670">
                  <c:v>-7.9014657783817777</c:v>
                </c:pt>
                <c:pt idx="5671">
                  <c:v>-7.8551427269824892</c:v>
                </c:pt>
                <c:pt idx="5672">
                  <c:v>-7.8919499902082357</c:v>
                </c:pt>
                <c:pt idx="5673">
                  <c:v>-7.9202675136408329</c:v>
                </c:pt>
                <c:pt idx="5674">
                  <c:v>-7.9394465077095688</c:v>
                </c:pt>
                <c:pt idx="5675">
                  <c:v>-7.8148706025485737</c:v>
                </c:pt>
                <c:pt idx="5676">
                  <c:v>-7.7621722282927186</c:v>
                </c:pt>
                <c:pt idx="5677">
                  <c:v>-7.8293776596077835</c:v>
                </c:pt>
                <c:pt idx="5678">
                  <c:v>-7.6941775561615744</c:v>
                </c:pt>
                <c:pt idx="5679">
                  <c:v>-7.6422363205167043</c:v>
                </c:pt>
                <c:pt idx="5680">
                  <c:v>-7.6323738514799233</c:v>
                </c:pt>
                <c:pt idx="5681">
                  <c:v>-7.6612533142773165</c:v>
                </c:pt>
                <c:pt idx="5682">
                  <c:v>-7.656803009984392</c:v>
                </c:pt>
                <c:pt idx="5683">
                  <c:v>-7.753153320637507</c:v>
                </c:pt>
                <c:pt idx="5684">
                  <c:v>-7.4187110868004558</c:v>
                </c:pt>
                <c:pt idx="5685">
                  <c:v>-7.8246885640860908</c:v>
                </c:pt>
                <c:pt idx="5686">
                  <c:v>-7.6300774571311347</c:v>
                </c:pt>
                <c:pt idx="5687">
                  <c:v>-7.6783077538247868</c:v>
                </c:pt>
                <c:pt idx="5688">
                  <c:v>-7.646272474843463</c:v>
                </c:pt>
                <c:pt idx="5689">
                  <c:v>-7.6308084396589759</c:v>
                </c:pt>
                <c:pt idx="5690">
                  <c:v>-7.5103049094391139</c:v>
                </c:pt>
                <c:pt idx="5691">
                  <c:v>-7.6337453447978154</c:v>
                </c:pt>
                <c:pt idx="5692">
                  <c:v>-7.5178184665506631</c:v>
                </c:pt>
                <c:pt idx="5693">
                  <c:v>-7.5620144156286706</c:v>
                </c:pt>
                <c:pt idx="5694">
                  <c:v>-7.5383547868615564</c:v>
                </c:pt>
                <c:pt idx="5695">
                  <c:v>-7.5131069422797347</c:v>
                </c:pt>
                <c:pt idx="5696">
                  <c:v>-7.6870205915385847</c:v>
                </c:pt>
                <c:pt idx="5697">
                  <c:v>-7.7397542574398237</c:v>
                </c:pt>
                <c:pt idx="5698">
                  <c:v>-7.678281540775922</c:v>
                </c:pt>
                <c:pt idx="5699">
                  <c:v>-7.738942363085588</c:v>
                </c:pt>
                <c:pt idx="5700">
                  <c:v>-7.6697178942327637</c:v>
                </c:pt>
                <c:pt idx="5701">
                  <c:v>-7.7913849445733874</c:v>
                </c:pt>
                <c:pt idx="5702">
                  <c:v>-7.6385377920436204</c:v>
                </c:pt>
                <c:pt idx="5703">
                  <c:v>-7.6472600979579308</c:v>
                </c:pt>
                <c:pt idx="5704">
                  <c:v>-7.4925257457636008</c:v>
                </c:pt>
                <c:pt idx="5705">
                  <c:v>-7.7315099305130364</c:v>
                </c:pt>
                <c:pt idx="5706">
                  <c:v>-7.7534062082341704</c:v>
                </c:pt>
                <c:pt idx="5707">
                  <c:v>-7.6749093094587995</c:v>
                </c:pt>
                <c:pt idx="5708">
                  <c:v>-7.6415015254239105</c:v>
                </c:pt>
                <c:pt idx="5709">
                  <c:v>-7.661245814216322</c:v>
                </c:pt>
                <c:pt idx="5710">
                  <c:v>-7.7413745794131295</c:v>
                </c:pt>
                <c:pt idx="5711">
                  <c:v>-7.6625185855903499</c:v>
                </c:pt>
                <c:pt idx="5712">
                  <c:v>-7.5886041239656699</c:v>
                </c:pt>
                <c:pt idx="5713">
                  <c:v>-7.6538579813001828</c:v>
                </c:pt>
                <c:pt idx="5714">
                  <c:v>-7.6913694849126912</c:v>
                </c:pt>
                <c:pt idx="5715">
                  <c:v>-7.6046168199320974</c:v>
                </c:pt>
                <c:pt idx="5716">
                  <c:v>-7.9737529459347645</c:v>
                </c:pt>
                <c:pt idx="5717">
                  <c:v>-7.7400798188412168</c:v>
                </c:pt>
                <c:pt idx="5718">
                  <c:v>-7.7385554887139163</c:v>
                </c:pt>
                <c:pt idx="5719">
                  <c:v>-7.6194218679376924</c:v>
                </c:pt>
                <c:pt idx="5720">
                  <c:v>-7.6030193225794296</c:v>
                </c:pt>
                <c:pt idx="5721">
                  <c:v>-7.566134550325776</c:v>
                </c:pt>
                <c:pt idx="5722">
                  <c:v>-7.5912493394842295</c:v>
                </c:pt>
                <c:pt idx="5723">
                  <c:v>-7.2950678821602111</c:v>
                </c:pt>
                <c:pt idx="5724">
                  <c:v>-7.5837363272468705</c:v>
                </c:pt>
                <c:pt idx="5725">
                  <c:v>-7.4608871778527819</c:v>
                </c:pt>
                <c:pt idx="5726">
                  <c:v>-7.5098541581760436</c:v>
                </c:pt>
                <c:pt idx="5727">
                  <c:v>-7.6097853848501096</c:v>
                </c:pt>
                <c:pt idx="5728">
                  <c:v>-7.6266206400842362</c:v>
                </c:pt>
                <c:pt idx="5729">
                  <c:v>-7.5519561719811668</c:v>
                </c:pt>
                <c:pt idx="5730">
                  <c:v>-7.5615351683586018</c:v>
                </c:pt>
                <c:pt idx="5731">
                  <c:v>-7.5156775419530808</c:v>
                </c:pt>
                <c:pt idx="5732">
                  <c:v>-7.5040935091329697</c:v>
                </c:pt>
                <c:pt idx="5733">
                  <c:v>-7.6403156902504321</c:v>
                </c:pt>
                <c:pt idx="5734">
                  <c:v>-7.55109828830971</c:v>
                </c:pt>
                <c:pt idx="5735">
                  <c:v>-7.4548521289821812</c:v>
                </c:pt>
                <c:pt idx="5736">
                  <c:v>-7.5624743832445329</c:v>
                </c:pt>
                <c:pt idx="5737">
                  <c:v>-7.3881190662206997</c:v>
                </c:pt>
                <c:pt idx="5738">
                  <c:v>-7.5787936029531489</c:v>
                </c:pt>
                <c:pt idx="5739">
                  <c:v>-7.6244019785720374</c:v>
                </c:pt>
                <c:pt idx="5740">
                  <c:v>-7.6287960649453535</c:v>
                </c:pt>
                <c:pt idx="5741">
                  <c:v>-7.4449661428855674</c:v>
                </c:pt>
                <c:pt idx="5742">
                  <c:v>-7.5902682047879866</c:v>
                </c:pt>
                <c:pt idx="5743">
                  <c:v>-8.0435860188598607</c:v>
                </c:pt>
                <c:pt idx="5744">
                  <c:v>-7.7750346132168247</c:v>
                </c:pt>
                <c:pt idx="5745">
                  <c:v>-7.9886461728494229</c:v>
                </c:pt>
                <c:pt idx="5746">
                  <c:v>-7.7538515044878409</c:v>
                </c:pt>
                <c:pt idx="5747">
                  <c:v>-7.7537363367742973</c:v>
                </c:pt>
                <c:pt idx="5748">
                  <c:v>-7.8511429331242333</c:v>
                </c:pt>
                <c:pt idx="5749">
                  <c:v>-7.7693839550493804</c:v>
                </c:pt>
                <c:pt idx="5750">
                  <c:v>-7.7875626152632993</c:v>
                </c:pt>
                <c:pt idx="5751">
                  <c:v>-7.517045406371814</c:v>
                </c:pt>
                <c:pt idx="5752">
                  <c:v>-7.6743695796137823</c:v>
                </c:pt>
                <c:pt idx="5753">
                  <c:v>-7.7192210282669649</c:v>
                </c:pt>
                <c:pt idx="5754">
                  <c:v>-7.5973631098832595</c:v>
                </c:pt>
                <c:pt idx="5755">
                  <c:v>-7.6518574703646758</c:v>
                </c:pt>
                <c:pt idx="5756">
                  <c:v>-7.6204634794569071</c:v>
                </c:pt>
                <c:pt idx="5757">
                  <c:v>-7.8655402328494439</c:v>
                </c:pt>
                <c:pt idx="5758">
                  <c:v>-7.9055815368308746</c:v>
                </c:pt>
                <c:pt idx="5759">
                  <c:v>-7.8205662976133627</c:v>
                </c:pt>
                <c:pt idx="5760">
                  <c:v>-7.7123236169865494</c:v>
                </c:pt>
                <c:pt idx="5761">
                  <c:v>-7.804140485392641</c:v>
                </c:pt>
                <c:pt idx="5762">
                  <c:v>-7.9524767824705522</c:v>
                </c:pt>
                <c:pt idx="5763">
                  <c:v>-7.8541201918366443</c:v>
                </c:pt>
                <c:pt idx="5764">
                  <c:v>-7.8261216592167226</c:v>
                </c:pt>
                <c:pt idx="5765">
                  <c:v>-7.8352889381911872</c:v>
                </c:pt>
                <c:pt idx="5766">
                  <c:v>-7.9366270335354816</c:v>
                </c:pt>
                <c:pt idx="5767">
                  <c:v>-7.7305874787749751</c:v>
                </c:pt>
                <c:pt idx="5768">
                  <c:v>-7.8392970283015506</c:v>
                </c:pt>
                <c:pt idx="5769">
                  <c:v>-7.9039294873585186</c:v>
                </c:pt>
                <c:pt idx="5770">
                  <c:v>-7.7552518155173056</c:v>
                </c:pt>
                <c:pt idx="5771">
                  <c:v>-7.7634233817234444</c:v>
                </c:pt>
                <c:pt idx="5772">
                  <c:v>-7.7177248598369053</c:v>
                </c:pt>
                <c:pt idx="5773">
                  <c:v>-7.7517389502687273</c:v>
                </c:pt>
                <c:pt idx="5774">
                  <c:v>-7.6292929017356181</c:v>
                </c:pt>
                <c:pt idx="5775">
                  <c:v>-7.7514326824972057</c:v>
                </c:pt>
                <c:pt idx="5776">
                  <c:v>-7.7010351027234636</c:v>
                </c:pt>
                <c:pt idx="5777">
                  <c:v>-7.8219478906488948</c:v>
                </c:pt>
                <c:pt idx="5778">
                  <c:v>-7.5861022028123504</c:v>
                </c:pt>
                <c:pt idx="5779">
                  <c:v>-7.5101442639955662</c:v>
                </c:pt>
                <c:pt idx="5780">
                  <c:v>-7.6486772367477363</c:v>
                </c:pt>
                <c:pt idx="5781">
                  <c:v>-7.675941753835569</c:v>
                </c:pt>
                <c:pt idx="5782">
                  <c:v>-7.7091440253479249</c:v>
                </c:pt>
                <c:pt idx="5783">
                  <c:v>-7.514755542074103</c:v>
                </c:pt>
                <c:pt idx="5784">
                  <c:v>-7.6934212682996828</c:v>
                </c:pt>
                <c:pt idx="5785">
                  <c:v>-7.727708039147041</c:v>
                </c:pt>
                <c:pt idx="5786">
                  <c:v>-7.5778449736368714</c:v>
                </c:pt>
                <c:pt idx="5787">
                  <c:v>-7.616271718253298</c:v>
                </c:pt>
                <c:pt idx="5788">
                  <c:v>-7.7934793920862999</c:v>
                </c:pt>
                <c:pt idx="5789">
                  <c:v>-7.7347070506142757</c:v>
                </c:pt>
                <c:pt idx="5790">
                  <c:v>-7.8233776251580789</c:v>
                </c:pt>
                <c:pt idx="5791">
                  <c:v>-7.7495430336351978</c:v>
                </c:pt>
                <c:pt idx="5792">
                  <c:v>-7.7253194949454818</c:v>
                </c:pt>
                <c:pt idx="5793">
                  <c:v>-7.6676783897166922</c:v>
                </c:pt>
                <c:pt idx="5794">
                  <c:v>-7.8784723560076264</c:v>
                </c:pt>
                <c:pt idx="5795">
                  <c:v>-7.918662984020064</c:v>
                </c:pt>
                <c:pt idx="5796">
                  <c:v>-7.7149873484039233</c:v>
                </c:pt>
                <c:pt idx="5797">
                  <c:v>-7.9078389969839513</c:v>
                </c:pt>
                <c:pt idx="5798">
                  <c:v>-7.7691032565896379</c:v>
                </c:pt>
                <c:pt idx="5799">
                  <c:v>-7.9748322161162122</c:v>
                </c:pt>
                <c:pt idx="5800">
                  <c:v>-7.9683835695145477</c:v>
                </c:pt>
                <c:pt idx="5801">
                  <c:v>-8.0397172865422704</c:v>
                </c:pt>
                <c:pt idx="5802">
                  <c:v>-7.9492061676628367</c:v>
                </c:pt>
                <c:pt idx="5803">
                  <c:v>-8.0522232347443712</c:v>
                </c:pt>
                <c:pt idx="5804">
                  <c:v>-8.0171197319456979</c:v>
                </c:pt>
                <c:pt idx="5805">
                  <c:v>-8.012920828730973</c:v>
                </c:pt>
                <c:pt idx="5806">
                  <c:v>-7.9308158602726886</c:v>
                </c:pt>
                <c:pt idx="5807">
                  <c:v>-7.8501392460172736</c:v>
                </c:pt>
                <c:pt idx="5808">
                  <c:v>-8.110445484608487</c:v>
                </c:pt>
                <c:pt idx="5809">
                  <c:v>-8.1693820197024536</c:v>
                </c:pt>
                <c:pt idx="5810">
                  <c:v>-8.0192788078026886</c:v>
                </c:pt>
                <c:pt idx="5811">
                  <c:v>-8.0945476166885744</c:v>
                </c:pt>
                <c:pt idx="5812">
                  <c:v>-8.0587744661536185</c:v>
                </c:pt>
                <c:pt idx="5813">
                  <c:v>-7.888502228121852</c:v>
                </c:pt>
                <c:pt idx="5814">
                  <c:v>-7.8056792488935711</c:v>
                </c:pt>
                <c:pt idx="5815">
                  <c:v>-7.8306104091916184</c:v>
                </c:pt>
                <c:pt idx="5816">
                  <c:v>-7.8318372412942594</c:v>
                </c:pt>
                <c:pt idx="5817">
                  <c:v>-7.8550092371636016</c:v>
                </c:pt>
                <c:pt idx="5818">
                  <c:v>-7.8463664375957975</c:v>
                </c:pt>
                <c:pt idx="5819">
                  <c:v>-6.9520470366740472</c:v>
                </c:pt>
                <c:pt idx="5820">
                  <c:v>-7.9507001651546227</c:v>
                </c:pt>
                <c:pt idx="5821">
                  <c:v>-7.7922571254886774</c:v>
                </c:pt>
                <c:pt idx="5822">
                  <c:v>-7.7609742447071195</c:v>
                </c:pt>
                <c:pt idx="5823">
                  <c:v>-7.829070296807461</c:v>
                </c:pt>
                <c:pt idx="5824">
                  <c:v>-7.48495976657928</c:v>
                </c:pt>
                <c:pt idx="5825">
                  <c:v>-7.5103782784131878</c:v>
                </c:pt>
                <c:pt idx="5826">
                  <c:v>-7.6743913523639851</c:v>
                </c:pt>
                <c:pt idx="5827">
                  <c:v>-7.7868956940507994</c:v>
                </c:pt>
                <c:pt idx="5828">
                  <c:v>-7.631279352215059</c:v>
                </c:pt>
                <c:pt idx="5829">
                  <c:v>-7.500299429043733</c:v>
                </c:pt>
                <c:pt idx="5830">
                  <c:v>-7.5491652128329312</c:v>
                </c:pt>
                <c:pt idx="5831">
                  <c:v>-7.4147916706539974</c:v>
                </c:pt>
                <c:pt idx="5832">
                  <c:v>-7.6663058976141674</c:v>
                </c:pt>
                <c:pt idx="5833">
                  <c:v>-7.6396660894023416</c:v>
                </c:pt>
                <c:pt idx="5834">
                  <c:v>-7.6471013164010282</c:v>
                </c:pt>
                <c:pt idx="5835">
                  <c:v>-7.6768725394123161</c:v>
                </c:pt>
                <c:pt idx="5836">
                  <c:v>-7.6037049756953801</c:v>
                </c:pt>
                <c:pt idx="5837">
                  <c:v>-7.6954378930658818</c:v>
                </c:pt>
                <c:pt idx="5838">
                  <c:v>-7.7480232534431037</c:v>
                </c:pt>
                <c:pt idx="5839">
                  <c:v>-7.9597930344819101</c:v>
                </c:pt>
                <c:pt idx="5840">
                  <c:v>-7.8495972711757345</c:v>
                </c:pt>
                <c:pt idx="5841">
                  <c:v>-7.9607626646814644</c:v>
                </c:pt>
                <c:pt idx="5842">
                  <c:v>-8.054503565012606</c:v>
                </c:pt>
                <c:pt idx="5843">
                  <c:v>-7.8091903515509653</c:v>
                </c:pt>
                <c:pt idx="5844">
                  <c:v>-7.8708007087775922</c:v>
                </c:pt>
                <c:pt idx="5845">
                  <c:v>-7.6300156251517537</c:v>
                </c:pt>
                <c:pt idx="5846">
                  <c:v>-7.4908529670647095</c:v>
                </c:pt>
                <c:pt idx="5847">
                  <c:v>-7.9032550446676231</c:v>
                </c:pt>
                <c:pt idx="5848">
                  <c:v>-7.9903669732533267</c:v>
                </c:pt>
                <c:pt idx="5849">
                  <c:v>-7.7928454122424995</c:v>
                </c:pt>
                <c:pt idx="5850">
                  <c:v>-7.90251752883675</c:v>
                </c:pt>
                <c:pt idx="5851">
                  <c:v>-7.9550429393483002</c:v>
                </c:pt>
                <c:pt idx="5852">
                  <c:v>-7.7130173987279615</c:v>
                </c:pt>
                <c:pt idx="5853">
                  <c:v>-7.9167886819914157</c:v>
                </c:pt>
                <c:pt idx="5854">
                  <c:v>-7.6252468225736392</c:v>
                </c:pt>
                <c:pt idx="5855">
                  <c:v>-7.7971364038359914</c:v>
                </c:pt>
                <c:pt idx="5856">
                  <c:v>-7.8337766043260926</c:v>
                </c:pt>
                <c:pt idx="5857">
                  <c:v>-7.7650142887103035</c:v>
                </c:pt>
                <c:pt idx="5858">
                  <c:v>-7.6657875733578296</c:v>
                </c:pt>
                <c:pt idx="5859">
                  <c:v>-7.8598799561035548</c:v>
                </c:pt>
                <c:pt idx="5860">
                  <c:v>-7.6888307676336476</c:v>
                </c:pt>
                <c:pt idx="5861">
                  <c:v>-8.0265921696116358</c:v>
                </c:pt>
                <c:pt idx="5862">
                  <c:v>-7.65708010742987</c:v>
                </c:pt>
                <c:pt idx="5863">
                  <c:v>-7.6604048951564474</c:v>
                </c:pt>
                <c:pt idx="5864">
                  <c:v>-7.7108045236960576</c:v>
                </c:pt>
                <c:pt idx="5865">
                  <c:v>-7.6117424498153063</c:v>
                </c:pt>
                <c:pt idx="5866">
                  <c:v>-7.7367076777193011</c:v>
                </c:pt>
                <c:pt idx="5867">
                  <c:v>-7.7043262878969898</c:v>
                </c:pt>
                <c:pt idx="5868">
                  <c:v>-7.6713398525184662</c:v>
                </c:pt>
                <c:pt idx="5869">
                  <c:v>-7.4514918280557563</c:v>
                </c:pt>
                <c:pt idx="5870">
                  <c:v>-7.5198376744243456</c:v>
                </c:pt>
                <c:pt idx="5871">
                  <c:v>-7.5365495123366877</c:v>
                </c:pt>
                <c:pt idx="5872">
                  <c:v>-7.5466913917273892</c:v>
                </c:pt>
                <c:pt idx="5873">
                  <c:v>-7.6037175913140187</c:v>
                </c:pt>
                <c:pt idx="5874">
                  <c:v>-7.2448278869119198</c:v>
                </c:pt>
                <c:pt idx="5875">
                  <c:v>-7.4168491631493083</c:v>
                </c:pt>
                <c:pt idx="5876">
                  <c:v>-7.6472682270654069</c:v>
                </c:pt>
                <c:pt idx="5877">
                  <c:v>-7.6655787581411117</c:v>
                </c:pt>
                <c:pt idx="5878">
                  <c:v>-7.7847529542973692</c:v>
                </c:pt>
                <c:pt idx="5879">
                  <c:v>-7.6914213824560873</c:v>
                </c:pt>
                <c:pt idx="5880">
                  <c:v>-7.6986170938316389</c:v>
                </c:pt>
                <c:pt idx="5881">
                  <c:v>-7.7518061524763926</c:v>
                </c:pt>
                <c:pt idx="5882">
                  <c:v>-7.7793486834102588</c:v>
                </c:pt>
                <c:pt idx="5883">
                  <c:v>-7.9232129554480002</c:v>
                </c:pt>
                <c:pt idx="5884">
                  <c:v>-7.8602105389255827</c:v>
                </c:pt>
                <c:pt idx="5885">
                  <c:v>-7.869932295648252</c:v>
                </c:pt>
                <c:pt idx="5886">
                  <c:v>-7.8751995254303209</c:v>
                </c:pt>
                <c:pt idx="5887">
                  <c:v>-7.9154866469854479</c:v>
                </c:pt>
                <c:pt idx="5888">
                  <c:v>-7.9298191375479332</c:v>
                </c:pt>
                <c:pt idx="5889">
                  <c:v>-7.8992372274806266</c:v>
                </c:pt>
                <c:pt idx="5890">
                  <c:v>-7.9838451085254114</c:v>
                </c:pt>
                <c:pt idx="5891">
                  <c:v>-8.1141843803932865</c:v>
                </c:pt>
                <c:pt idx="5892">
                  <c:v>-7.9039578954471335</c:v>
                </c:pt>
                <c:pt idx="5893">
                  <c:v>-8.059560792426268</c:v>
                </c:pt>
                <c:pt idx="5894">
                  <c:v>-8.0795998653539147</c:v>
                </c:pt>
                <c:pt idx="5895">
                  <c:v>-7.8448272045571255</c:v>
                </c:pt>
                <c:pt idx="5896">
                  <c:v>-8.0263724615647227</c:v>
                </c:pt>
                <c:pt idx="5897">
                  <c:v>-7.757320586385319</c:v>
                </c:pt>
                <c:pt idx="5898">
                  <c:v>-7.7640181298795907</c:v>
                </c:pt>
                <c:pt idx="5899">
                  <c:v>-8.0661907047962842</c:v>
                </c:pt>
                <c:pt idx="5900">
                  <c:v>-7.9685555594034119</c:v>
                </c:pt>
                <c:pt idx="5901">
                  <c:v>-7.9594654475731774</c:v>
                </c:pt>
                <c:pt idx="5902">
                  <c:v>-7.9044145408498023</c:v>
                </c:pt>
                <c:pt idx="5903">
                  <c:v>-7.8026604608394612</c:v>
                </c:pt>
                <c:pt idx="5904">
                  <c:v>-7.7221848867922604</c:v>
                </c:pt>
                <c:pt idx="5905">
                  <c:v>-7.9694672763046537</c:v>
                </c:pt>
                <c:pt idx="5906">
                  <c:v>-7.8385811365057956</c:v>
                </c:pt>
                <c:pt idx="5907">
                  <c:v>-7.8208113375720645</c:v>
                </c:pt>
                <c:pt idx="5908">
                  <c:v>-7.8034508538063596</c:v>
                </c:pt>
                <c:pt idx="5909">
                  <c:v>-7.7598351948751088</c:v>
                </c:pt>
                <c:pt idx="5910">
                  <c:v>-7.9030628319197938</c:v>
                </c:pt>
                <c:pt idx="5911">
                  <c:v>-7.8844618715984582</c:v>
                </c:pt>
                <c:pt idx="5912">
                  <c:v>-7.9164703087356347</c:v>
                </c:pt>
                <c:pt idx="5913">
                  <c:v>-7.8940930898478978</c:v>
                </c:pt>
                <c:pt idx="5914">
                  <c:v>-8.0449100106160465</c:v>
                </c:pt>
                <c:pt idx="5915">
                  <c:v>-7.8271724585284641</c:v>
                </c:pt>
                <c:pt idx="5916">
                  <c:v>-7.5665723871341406</c:v>
                </c:pt>
                <c:pt idx="5917">
                  <c:v>-7.9257036495222088</c:v>
                </c:pt>
                <c:pt idx="5918">
                  <c:v>-7.8479638691127285</c:v>
                </c:pt>
                <c:pt idx="5919">
                  <c:v>-7.9831620401860759</c:v>
                </c:pt>
                <c:pt idx="5920">
                  <c:v>-7.9997020779480676</c:v>
                </c:pt>
                <c:pt idx="5921">
                  <c:v>-8.004723546476523</c:v>
                </c:pt>
                <c:pt idx="5922">
                  <c:v>-8.0335304683970765</c:v>
                </c:pt>
                <c:pt idx="5923">
                  <c:v>-8.1075176120464896</c:v>
                </c:pt>
                <c:pt idx="5924">
                  <c:v>-8.1580443938810365</c:v>
                </c:pt>
                <c:pt idx="5925">
                  <c:v>-8.2020950480945487</c:v>
                </c:pt>
                <c:pt idx="5926">
                  <c:v>-8.1863095662288785</c:v>
                </c:pt>
                <c:pt idx="5927">
                  <c:v>-8.1449273488970917</c:v>
                </c:pt>
                <c:pt idx="5928">
                  <c:v>-8.3381969449462865</c:v>
                </c:pt>
                <c:pt idx="5929">
                  <c:v>-8.2504026510703987</c:v>
                </c:pt>
                <c:pt idx="5930">
                  <c:v>-8.1700819189243887</c:v>
                </c:pt>
                <c:pt idx="5931">
                  <c:v>-8.272871142727789</c:v>
                </c:pt>
                <c:pt idx="5932">
                  <c:v>-8.313880224503345</c:v>
                </c:pt>
                <c:pt idx="5933">
                  <c:v>-8.3348386220009516</c:v>
                </c:pt>
                <c:pt idx="5934">
                  <c:v>-8.3708096663119846</c:v>
                </c:pt>
                <c:pt idx="5935">
                  <c:v>-8.1281287090200429</c:v>
                </c:pt>
                <c:pt idx="5936">
                  <c:v>-8.4193282078185874</c:v>
                </c:pt>
                <c:pt idx="5937">
                  <c:v>-8.2105724973163152</c:v>
                </c:pt>
                <c:pt idx="5938">
                  <c:v>-8.4779015592925777</c:v>
                </c:pt>
                <c:pt idx="5939">
                  <c:v>-8.2856821684856197</c:v>
                </c:pt>
                <c:pt idx="5940">
                  <c:v>-8.2561354488456473</c:v>
                </c:pt>
                <c:pt idx="5941">
                  <c:v>-8.2522733950302083</c:v>
                </c:pt>
                <c:pt idx="5942">
                  <c:v>-8.3491758557775455</c:v>
                </c:pt>
                <c:pt idx="5943">
                  <c:v>-8.4914182962904317</c:v>
                </c:pt>
                <c:pt idx="5944">
                  <c:v>-8.3365079028623779</c:v>
                </c:pt>
                <c:pt idx="5945">
                  <c:v>-8.4574168013207718</c:v>
                </c:pt>
                <c:pt idx="5946">
                  <c:v>-8.3319724501045087</c:v>
                </c:pt>
                <c:pt idx="5947">
                  <c:v>-8.3801223458054519</c:v>
                </c:pt>
                <c:pt idx="5948">
                  <c:v>-8.2414920375298628</c:v>
                </c:pt>
                <c:pt idx="5949">
                  <c:v>-8.0177271718685503</c:v>
                </c:pt>
                <c:pt idx="5950">
                  <c:v>-8.1680557368636322</c:v>
                </c:pt>
                <c:pt idx="5951">
                  <c:v>-8.3638538625044223</c:v>
                </c:pt>
                <c:pt idx="5952">
                  <c:v>-8.1040640324519622</c:v>
                </c:pt>
                <c:pt idx="5953">
                  <c:v>-8.2539810495482424</c:v>
                </c:pt>
                <c:pt idx="5954">
                  <c:v>-8.30250674584736</c:v>
                </c:pt>
                <c:pt idx="5955">
                  <c:v>-8.3752704161211398</c:v>
                </c:pt>
                <c:pt idx="5956">
                  <c:v>-8.2079217071097332</c:v>
                </c:pt>
                <c:pt idx="5957">
                  <c:v>-8.3883668527979118</c:v>
                </c:pt>
                <c:pt idx="5958">
                  <c:v>-8.3838315392466445</c:v>
                </c:pt>
                <c:pt idx="5959">
                  <c:v>-8.4304772935719576</c:v>
                </c:pt>
                <c:pt idx="5960">
                  <c:v>-8.7733797789860226</c:v>
                </c:pt>
                <c:pt idx="5961">
                  <c:v>-8.3043390381407853</c:v>
                </c:pt>
                <c:pt idx="5962">
                  <c:v>-8.3964301203259595</c:v>
                </c:pt>
                <c:pt idx="5963">
                  <c:v>-8.3003875808663974</c:v>
                </c:pt>
                <c:pt idx="5964">
                  <c:v>-8.3755305463367513</c:v>
                </c:pt>
                <c:pt idx="5965">
                  <c:v>-8.3319611890789744</c:v>
                </c:pt>
                <c:pt idx="5966">
                  <c:v>-8.2651808483040767</c:v>
                </c:pt>
                <c:pt idx="5967">
                  <c:v>-8.244077755897905</c:v>
                </c:pt>
                <c:pt idx="5968">
                  <c:v>-7.9956844406149363</c:v>
                </c:pt>
                <c:pt idx="5969">
                  <c:v>-8.186646738539082</c:v>
                </c:pt>
                <c:pt idx="5970">
                  <c:v>-8.4097896533181338</c:v>
                </c:pt>
                <c:pt idx="5971">
                  <c:v>-8.2991068929220582</c:v>
                </c:pt>
                <c:pt idx="5972">
                  <c:v>-8.3756219984150846</c:v>
                </c:pt>
                <c:pt idx="5973">
                  <c:v>-8.3894820045783636</c:v>
                </c:pt>
                <c:pt idx="5974">
                  <c:v>-8.4073678557469389</c:v>
                </c:pt>
                <c:pt idx="5975">
                  <c:v>-8.4771205168737929</c:v>
                </c:pt>
                <c:pt idx="5976">
                  <c:v>-8.3241334900529864</c:v>
                </c:pt>
                <c:pt idx="5977">
                  <c:v>-8.5389635806965458</c:v>
                </c:pt>
                <c:pt idx="5978">
                  <c:v>-8.6148571801135443</c:v>
                </c:pt>
                <c:pt idx="5979">
                  <c:v>-8.4924199655462385</c:v>
                </c:pt>
                <c:pt idx="5980">
                  <c:v>-8.5374855398719909</c:v>
                </c:pt>
                <c:pt idx="5981">
                  <c:v>-8.5018287115027356</c:v>
                </c:pt>
                <c:pt idx="5982">
                  <c:v>-8.5886625402879613</c:v>
                </c:pt>
                <c:pt idx="5983">
                  <c:v>-8.6813873457943771</c:v>
                </c:pt>
                <c:pt idx="5984">
                  <c:v>-8.5685528681667122</c:v>
                </c:pt>
                <c:pt idx="5985">
                  <c:v>-8.4351102731269112</c:v>
                </c:pt>
                <c:pt idx="5986">
                  <c:v>-8.5709237796216087</c:v>
                </c:pt>
                <c:pt idx="5987">
                  <c:v>-8.3186608766750112</c:v>
                </c:pt>
                <c:pt idx="5988">
                  <c:v>-8.3517743782332232</c:v>
                </c:pt>
                <c:pt idx="5989">
                  <c:v>-8.4526039235173656</c:v>
                </c:pt>
                <c:pt idx="5990">
                  <c:v>-8.6172677673780562</c:v>
                </c:pt>
                <c:pt idx="5991">
                  <c:v>-8.6059590135601169</c:v>
                </c:pt>
                <c:pt idx="5992">
                  <c:v>-8.4588298636694823</c:v>
                </c:pt>
                <c:pt idx="5993">
                  <c:v>-8.4343088811364986</c:v>
                </c:pt>
                <c:pt idx="5994">
                  <c:v>-8.617404912415827</c:v>
                </c:pt>
                <c:pt idx="5995">
                  <c:v>-8.5190633533702709</c:v>
                </c:pt>
                <c:pt idx="5996">
                  <c:v>-8.7197254328834628</c:v>
                </c:pt>
                <c:pt idx="5997">
                  <c:v>-8.6360662857648549</c:v>
                </c:pt>
                <c:pt idx="5998">
                  <c:v>-8.504391131383283</c:v>
                </c:pt>
                <c:pt idx="5999">
                  <c:v>-8.4143339306415932</c:v>
                </c:pt>
                <c:pt idx="6000">
                  <c:v>-7.9605316692479056</c:v>
                </c:pt>
                <c:pt idx="6001">
                  <c:v>-8.4420704053063123</c:v>
                </c:pt>
                <c:pt idx="6002">
                  <c:v>-8.4486359242992304</c:v>
                </c:pt>
                <c:pt idx="6003">
                  <c:v>-8.3934937465846247</c:v>
                </c:pt>
                <c:pt idx="6004">
                  <c:v>-8.3984543342096494</c:v>
                </c:pt>
                <c:pt idx="6005">
                  <c:v>-8.1871131892052205</c:v>
                </c:pt>
                <c:pt idx="6006">
                  <c:v>-8.245899313645122</c:v>
                </c:pt>
                <c:pt idx="6007">
                  <c:v>-8.1601358071023533</c:v>
                </c:pt>
                <c:pt idx="6008">
                  <c:v>-8.2148040786690792</c:v>
                </c:pt>
                <c:pt idx="6009">
                  <c:v>-8.0923328002219677</c:v>
                </c:pt>
                <c:pt idx="6010">
                  <c:v>-8.1149202439889869</c:v>
                </c:pt>
                <c:pt idx="6011">
                  <c:v>-8.0205191566712575</c:v>
                </c:pt>
                <c:pt idx="6012">
                  <c:v>-8.0174615021803675</c:v>
                </c:pt>
                <c:pt idx="6013">
                  <c:v>-8.0012426009773421</c:v>
                </c:pt>
                <c:pt idx="6014">
                  <c:v>-7.9716749318463176</c:v>
                </c:pt>
                <c:pt idx="6015">
                  <c:v>-8.138227444770795</c:v>
                </c:pt>
                <c:pt idx="6016">
                  <c:v>-8.0440660898245753</c:v>
                </c:pt>
                <c:pt idx="6017">
                  <c:v>-7.8885689168223028</c:v>
                </c:pt>
                <c:pt idx="6018">
                  <c:v>-7.8576092943422271</c:v>
                </c:pt>
                <c:pt idx="6019">
                  <c:v>-8.0961746477203</c:v>
                </c:pt>
                <c:pt idx="6020">
                  <c:v>-8.0392003756068355</c:v>
                </c:pt>
                <c:pt idx="6021">
                  <c:v>-7.9314158595045425</c:v>
                </c:pt>
                <c:pt idx="6022">
                  <c:v>-7.7760540188634764</c:v>
                </c:pt>
                <c:pt idx="6023">
                  <c:v>-8.1665678656487106</c:v>
                </c:pt>
                <c:pt idx="6024">
                  <c:v>-8.307820873159443</c:v>
                </c:pt>
                <c:pt idx="6025">
                  <c:v>-8.201886260937119</c:v>
                </c:pt>
                <c:pt idx="6026">
                  <c:v>-8.0209530557659559</c:v>
                </c:pt>
                <c:pt idx="6027">
                  <c:v>-8.0692337668789129</c:v>
                </c:pt>
                <c:pt idx="6028">
                  <c:v>-8.1766447580923654</c:v>
                </c:pt>
                <c:pt idx="6029">
                  <c:v>-8.1105714561497066</c:v>
                </c:pt>
                <c:pt idx="6030">
                  <c:v>-8.139168527910968</c:v>
                </c:pt>
                <c:pt idx="6031">
                  <c:v>-8.162698710762939</c:v>
                </c:pt>
                <c:pt idx="6032">
                  <c:v>-8.1237873445797462</c:v>
                </c:pt>
                <c:pt idx="6033">
                  <c:v>-8.1685853138946598</c:v>
                </c:pt>
                <c:pt idx="6034">
                  <c:v>-8.2000458759782457</c:v>
                </c:pt>
                <c:pt idx="6035">
                  <c:v>-8.1186894432637935</c:v>
                </c:pt>
                <c:pt idx="6036">
                  <c:v>-8.2742432578418512</c:v>
                </c:pt>
                <c:pt idx="6037">
                  <c:v>-8.1382560826692476</c:v>
                </c:pt>
                <c:pt idx="6038">
                  <c:v>-8.1530974975135386</c:v>
                </c:pt>
                <c:pt idx="6039">
                  <c:v>-8.2232105464250527</c:v>
                </c:pt>
                <c:pt idx="6040">
                  <c:v>-8.1730864395134653</c:v>
                </c:pt>
                <c:pt idx="6041">
                  <c:v>-8.1058647444334433</c:v>
                </c:pt>
                <c:pt idx="6042">
                  <c:v>-8.2188007269078369</c:v>
                </c:pt>
                <c:pt idx="6043">
                  <c:v>-8.1490825161091287</c:v>
                </c:pt>
                <c:pt idx="6044">
                  <c:v>-8.1676435604103084</c:v>
                </c:pt>
                <c:pt idx="6045">
                  <c:v>-8.2017363326489345</c:v>
                </c:pt>
                <c:pt idx="6046">
                  <c:v>-8.0960120987571429</c:v>
                </c:pt>
                <c:pt idx="6047">
                  <c:v>-8.1861923978965088</c:v>
                </c:pt>
                <c:pt idx="6048">
                  <c:v>-8.1635619029390547</c:v>
                </c:pt>
                <c:pt idx="6049">
                  <c:v>-8.1793366085831885</c:v>
                </c:pt>
                <c:pt idx="6050">
                  <c:v>-8.2708236627521359</c:v>
                </c:pt>
                <c:pt idx="6051">
                  <c:v>-8.1820244317850399</c:v>
                </c:pt>
                <c:pt idx="6052">
                  <c:v>-8.4625950410194051</c:v>
                </c:pt>
                <c:pt idx="6053">
                  <c:v>-8.1497435146512309</c:v>
                </c:pt>
                <c:pt idx="6054">
                  <c:v>-8.2665846913934971</c:v>
                </c:pt>
                <c:pt idx="6055">
                  <c:v>-8.5035501334610242</c:v>
                </c:pt>
                <c:pt idx="6056">
                  <c:v>-8.20706257864272</c:v>
                </c:pt>
                <c:pt idx="6057">
                  <c:v>-8.4666749949864784</c:v>
                </c:pt>
                <c:pt idx="6058">
                  <c:v>-8.6849347352334849</c:v>
                </c:pt>
                <c:pt idx="6059">
                  <c:v>-8.4421615857235501</c:v>
                </c:pt>
                <c:pt idx="6060">
                  <c:v>-8.5558047385776206</c:v>
                </c:pt>
                <c:pt idx="6061">
                  <c:v>-8.1924168181871657</c:v>
                </c:pt>
                <c:pt idx="6062">
                  <c:v>-8.4980463853723265</c:v>
                </c:pt>
                <c:pt idx="6063">
                  <c:v>-8.5581890924569812</c:v>
                </c:pt>
                <c:pt idx="6064">
                  <c:v>-8.4722725726221313</c:v>
                </c:pt>
                <c:pt idx="6065">
                  <c:v>-8.6004768801509535</c:v>
                </c:pt>
                <c:pt idx="6066">
                  <c:v>-8.6009055763245357</c:v>
                </c:pt>
                <c:pt idx="6067">
                  <c:v>-8.435367853519038</c:v>
                </c:pt>
                <c:pt idx="6068">
                  <c:v>-8.4325059505149902</c:v>
                </c:pt>
                <c:pt idx="6069">
                  <c:v>-8.51326335159861</c:v>
                </c:pt>
                <c:pt idx="6070">
                  <c:v>-8.2677846205378778</c:v>
                </c:pt>
                <c:pt idx="6071">
                  <c:v>-8.5062029219564508</c:v>
                </c:pt>
                <c:pt idx="6072">
                  <c:v>-8.507470410782215</c:v>
                </c:pt>
                <c:pt idx="6073">
                  <c:v>-8.7261580580323397</c:v>
                </c:pt>
                <c:pt idx="6074">
                  <c:v>-8.5801224349237195</c:v>
                </c:pt>
                <c:pt idx="6075">
                  <c:v>-8.6108756093343111</c:v>
                </c:pt>
                <c:pt idx="6076">
                  <c:v>-8.6797587524757525</c:v>
                </c:pt>
                <c:pt idx="6077">
                  <c:v>-8.6755679944042328</c:v>
                </c:pt>
                <c:pt idx="6078">
                  <c:v>-8.8649195024061545</c:v>
                </c:pt>
                <c:pt idx="6079">
                  <c:v>-8.4351636711301516</c:v>
                </c:pt>
                <c:pt idx="6080">
                  <c:v>-8.5934999763872746</c:v>
                </c:pt>
                <c:pt idx="6081">
                  <c:v>-8.624597514574738</c:v>
                </c:pt>
                <c:pt idx="6082">
                  <c:v>-8.7330502811579827</c:v>
                </c:pt>
                <c:pt idx="6083">
                  <c:v>-8.4944814400547344</c:v>
                </c:pt>
                <c:pt idx="6084">
                  <c:v>-8.7564857884588232</c:v>
                </c:pt>
                <c:pt idx="6085">
                  <c:v>-8.6700534243991711</c:v>
                </c:pt>
                <c:pt idx="6086">
                  <c:v>-8.7860594235414027</c:v>
                </c:pt>
                <c:pt idx="6087">
                  <c:v>-8.7753091333166324</c:v>
                </c:pt>
                <c:pt idx="6088">
                  <c:v>-8.7454592546256205</c:v>
                </c:pt>
                <c:pt idx="6089">
                  <c:v>-8.8752022027603239</c:v>
                </c:pt>
                <c:pt idx="6090">
                  <c:v>-8.8707704018739619</c:v>
                </c:pt>
                <c:pt idx="6091">
                  <c:v>-8.7387817964486469</c:v>
                </c:pt>
                <c:pt idx="6092">
                  <c:v>-8.7032606773514978</c:v>
                </c:pt>
                <c:pt idx="6093">
                  <c:v>-8.8525965812866971</c:v>
                </c:pt>
                <c:pt idx="6094">
                  <c:v>-8.8495893651067803</c:v>
                </c:pt>
                <c:pt idx="6095">
                  <c:v>-8.7481992762614915</c:v>
                </c:pt>
                <c:pt idx="6096">
                  <c:v>-8.856035564077235</c:v>
                </c:pt>
                <c:pt idx="6097">
                  <c:v>-8.8837342320550849</c:v>
                </c:pt>
                <c:pt idx="6098">
                  <c:v>-8.7539803667729732</c:v>
                </c:pt>
                <c:pt idx="6099">
                  <c:v>-9.0166904587112526</c:v>
                </c:pt>
                <c:pt idx="6100">
                  <c:v>-8.8440106415026634</c:v>
                </c:pt>
                <c:pt idx="6101">
                  <c:v>-8.7970769675125524</c:v>
                </c:pt>
                <c:pt idx="6102">
                  <c:v>-8.7014124244195976</c:v>
                </c:pt>
                <c:pt idx="6103">
                  <c:v>-8.95629667998492</c:v>
                </c:pt>
                <c:pt idx="6104">
                  <c:v>-9.0342442036258639</c:v>
                </c:pt>
                <c:pt idx="6105">
                  <c:v>-8.6707800979528358</c:v>
                </c:pt>
                <c:pt idx="6106">
                  <c:v>-8.8199130751721597</c:v>
                </c:pt>
                <c:pt idx="6107">
                  <c:v>-8.8339897031354031</c:v>
                </c:pt>
                <c:pt idx="6108">
                  <c:v>-8.8963041644375842</c:v>
                </c:pt>
                <c:pt idx="6109">
                  <c:v>-8.8806737723048368</c:v>
                </c:pt>
                <c:pt idx="6110">
                  <c:v>-8.7894304615342875</c:v>
                </c:pt>
                <c:pt idx="6111">
                  <c:v>-8.8722296954205646</c:v>
                </c:pt>
                <c:pt idx="6112">
                  <c:v>-8.8646737441311352</c:v>
                </c:pt>
                <c:pt idx="6113">
                  <c:v>-8.5940621733966651</c:v>
                </c:pt>
                <c:pt idx="6114">
                  <c:v>-8.9800916379157769</c:v>
                </c:pt>
                <c:pt idx="6115">
                  <c:v>-8.9488313154802324</c:v>
                </c:pt>
                <c:pt idx="6116">
                  <c:v>-8.7768436103635281</c:v>
                </c:pt>
                <c:pt idx="6117">
                  <c:v>-8.7281424757016843</c:v>
                </c:pt>
                <c:pt idx="6118">
                  <c:v>-8.9000170634627729</c:v>
                </c:pt>
                <c:pt idx="6119">
                  <c:v>-8.9622356672763193</c:v>
                </c:pt>
                <c:pt idx="6120">
                  <c:v>-8.986165797542899</c:v>
                </c:pt>
                <c:pt idx="6121">
                  <c:v>-8.6574516829116313</c:v>
                </c:pt>
                <c:pt idx="6122">
                  <c:v>-8.9726793284561559</c:v>
                </c:pt>
                <c:pt idx="6123">
                  <c:v>-8.8093465379078584</c:v>
                </c:pt>
                <c:pt idx="6124">
                  <c:v>-8.9039679832363596</c:v>
                </c:pt>
                <c:pt idx="6125">
                  <c:v>-8.83610150167884</c:v>
                </c:pt>
                <c:pt idx="6126">
                  <c:v>-9.124020498167118</c:v>
                </c:pt>
                <c:pt idx="6127">
                  <c:v>-8.7409755855633477</c:v>
                </c:pt>
                <c:pt idx="6128">
                  <c:v>-8.8414780847569041</c:v>
                </c:pt>
                <c:pt idx="6129">
                  <c:v>-8.8938203457664464</c:v>
                </c:pt>
                <c:pt idx="6130">
                  <c:v>-9.2187868884259228</c:v>
                </c:pt>
                <c:pt idx="6131">
                  <c:v>-9.1495103016197898</c:v>
                </c:pt>
                <c:pt idx="6132">
                  <c:v>-8.9531988933763795</c:v>
                </c:pt>
                <c:pt idx="6133">
                  <c:v>-8.7849465182364472</c:v>
                </c:pt>
                <c:pt idx="6134">
                  <c:v>-9.0961535647320133</c:v>
                </c:pt>
                <c:pt idx="6135">
                  <c:v>-9.071375716228669</c:v>
                </c:pt>
                <c:pt idx="6136">
                  <c:v>-9.0244523615381933</c:v>
                </c:pt>
                <c:pt idx="6137">
                  <c:v>-9.0225487934362469</c:v>
                </c:pt>
                <c:pt idx="6138">
                  <c:v>-8.7534130790351874</c:v>
                </c:pt>
                <c:pt idx="6139">
                  <c:v>-9.0726087131893571</c:v>
                </c:pt>
                <c:pt idx="6140">
                  <c:v>-9.0489914565121676</c:v>
                </c:pt>
                <c:pt idx="6141">
                  <c:v>-8.9267586270629362</c:v>
                </c:pt>
                <c:pt idx="6142">
                  <c:v>-8.9661258328891371</c:v>
                </c:pt>
                <c:pt idx="6143">
                  <c:v>-8.9343900818319675</c:v>
                </c:pt>
                <c:pt idx="6144">
                  <c:v>-9.1123285736065096</c:v>
                </c:pt>
                <c:pt idx="6145">
                  <c:v>-9.1588792924977227</c:v>
                </c:pt>
                <c:pt idx="6146">
                  <c:v>-9.1551427679814381</c:v>
                </c:pt>
                <c:pt idx="6147">
                  <c:v>-9.103272807610697</c:v>
                </c:pt>
                <c:pt idx="6148">
                  <c:v>-9.1296408532698372</c:v>
                </c:pt>
                <c:pt idx="6149">
                  <c:v>-9.0066008917962357</c:v>
                </c:pt>
                <c:pt idx="6150">
                  <c:v>-9.0821728496698118</c:v>
                </c:pt>
                <c:pt idx="6151">
                  <c:v>-9.1774588117080391</c:v>
                </c:pt>
                <c:pt idx="6152">
                  <c:v>-9.3923849753466015</c:v>
                </c:pt>
                <c:pt idx="6153">
                  <c:v>-9.3659838015330408</c:v>
                </c:pt>
                <c:pt idx="6154">
                  <c:v>-9.4085212329804371</c:v>
                </c:pt>
                <c:pt idx="6155">
                  <c:v>-9.4206604386601676</c:v>
                </c:pt>
                <c:pt idx="6156">
                  <c:v>-9.4686468871515004</c:v>
                </c:pt>
                <c:pt idx="6157">
                  <c:v>-9.4256421545110278</c:v>
                </c:pt>
                <c:pt idx="6158">
                  <c:v>-9.4208995531355875</c:v>
                </c:pt>
                <c:pt idx="6159">
                  <c:v>-9.5906119013398303</c:v>
                </c:pt>
                <c:pt idx="6160">
                  <c:v>-9.5187899396628861</c:v>
                </c:pt>
                <c:pt idx="6161">
                  <c:v>-9.5296678995668636</c:v>
                </c:pt>
                <c:pt idx="6162">
                  <c:v>-9.3807066331545776</c:v>
                </c:pt>
                <c:pt idx="6163">
                  <c:v>-9.6746802103225615</c:v>
                </c:pt>
                <c:pt idx="6164">
                  <c:v>-9.6498549315215509</c:v>
                </c:pt>
                <c:pt idx="6165">
                  <c:v>-9.5097640808800232</c:v>
                </c:pt>
                <c:pt idx="6166">
                  <c:v>-9.5437172167410331</c:v>
                </c:pt>
                <c:pt idx="6167">
                  <c:v>-9.5328676368824574</c:v>
                </c:pt>
                <c:pt idx="6168">
                  <c:v>-9.5457641928986092</c:v>
                </c:pt>
                <c:pt idx="6169">
                  <c:v>-9.4900004621249145</c:v>
                </c:pt>
                <c:pt idx="6170">
                  <c:v>-9.8223234784629234</c:v>
                </c:pt>
                <c:pt idx="6171">
                  <c:v>-9.5595327281474241</c:v>
                </c:pt>
                <c:pt idx="6172">
                  <c:v>-9.8361978998550814</c:v>
                </c:pt>
                <c:pt idx="6173">
                  <c:v>-9.7753040077300568</c:v>
                </c:pt>
                <c:pt idx="6174">
                  <c:v>-9.6001638716989959</c:v>
                </c:pt>
                <c:pt idx="6175">
                  <c:v>-9.671178791409929</c:v>
                </c:pt>
                <c:pt idx="6176">
                  <c:v>-9.7915130613533297</c:v>
                </c:pt>
                <c:pt idx="6177">
                  <c:v>-9.9641949064134483</c:v>
                </c:pt>
                <c:pt idx="6178">
                  <c:v>-9.7334956529803396</c:v>
                </c:pt>
                <c:pt idx="6179">
                  <c:v>-9.7839350561596419</c:v>
                </c:pt>
                <c:pt idx="6180">
                  <c:v>-9.564681001963482</c:v>
                </c:pt>
                <c:pt idx="6181">
                  <c:v>-9.8226972558527628</c:v>
                </c:pt>
                <c:pt idx="6182">
                  <c:v>-9.7020746432158411</c:v>
                </c:pt>
                <c:pt idx="6183">
                  <c:v>-9.7911615749175507</c:v>
                </c:pt>
                <c:pt idx="6184">
                  <c:v>-9.9573795290729183</c:v>
                </c:pt>
                <c:pt idx="6185">
                  <c:v>-9.971926968396815</c:v>
                </c:pt>
                <c:pt idx="6186">
                  <c:v>-9.794140727180789</c:v>
                </c:pt>
                <c:pt idx="6187">
                  <c:v>-9.6919979456762118</c:v>
                </c:pt>
                <c:pt idx="6188">
                  <c:v>-9.547265375183688</c:v>
                </c:pt>
                <c:pt idx="6189">
                  <c:v>-9.5154816559249298</c:v>
                </c:pt>
                <c:pt idx="6190">
                  <c:v>-9.5299910159693404</c:v>
                </c:pt>
                <c:pt idx="6191">
                  <c:v>-9.3690391289920285</c:v>
                </c:pt>
                <c:pt idx="6192">
                  <c:v>-9.5459861169409308</c:v>
                </c:pt>
                <c:pt idx="6193">
                  <c:v>-9.4519907279258408</c:v>
                </c:pt>
                <c:pt idx="6194">
                  <c:v>-9.7591497097521582</c:v>
                </c:pt>
                <c:pt idx="6195">
                  <c:v>-9.4425963297489304</c:v>
                </c:pt>
                <c:pt idx="6196">
                  <c:v>-9.3362976797009889</c:v>
                </c:pt>
                <c:pt idx="6197">
                  <c:v>-9.0774300321644787</c:v>
                </c:pt>
                <c:pt idx="6198">
                  <c:v>-9.4827892112804957</c:v>
                </c:pt>
                <c:pt idx="6199">
                  <c:v>-9.5130274431933781</c:v>
                </c:pt>
                <c:pt idx="6200">
                  <c:v>-9.4961802494767369</c:v>
                </c:pt>
                <c:pt idx="6201">
                  <c:v>-9.5941520155999882</c:v>
                </c:pt>
                <c:pt idx="6202">
                  <c:v>-9.4183146814969412</c:v>
                </c:pt>
                <c:pt idx="6203">
                  <c:v>-9.3553226540156409</c:v>
                </c:pt>
                <c:pt idx="6204">
                  <c:v>-9.2979321469079501</c:v>
                </c:pt>
                <c:pt idx="6205">
                  <c:v>-9.5518672183331645</c:v>
                </c:pt>
                <c:pt idx="6206">
                  <c:v>-9.4484783401585393</c:v>
                </c:pt>
                <c:pt idx="6207">
                  <c:v>-9.408975587012236</c:v>
                </c:pt>
                <c:pt idx="6208">
                  <c:v>-9.5041963636991902</c:v>
                </c:pt>
                <c:pt idx="6209">
                  <c:v>-9.3074310590474987</c:v>
                </c:pt>
                <c:pt idx="6210">
                  <c:v>-9.9454135940663324</c:v>
                </c:pt>
                <c:pt idx="6211">
                  <c:v>-9.4371394135378317</c:v>
                </c:pt>
                <c:pt idx="6212">
                  <c:v>-9.3941643304013454</c:v>
                </c:pt>
                <c:pt idx="6213">
                  <c:v>-9.5732751513871506</c:v>
                </c:pt>
                <c:pt idx="6214">
                  <c:v>-9.394685198311814</c:v>
                </c:pt>
                <c:pt idx="6215">
                  <c:v>-9.4442482339522691</c:v>
                </c:pt>
                <c:pt idx="6216">
                  <c:v>-9.369858715578939</c:v>
                </c:pt>
                <c:pt idx="6217">
                  <c:v>-9.4270152136264773</c:v>
                </c:pt>
                <c:pt idx="6218">
                  <c:v>-9.3361659937826413</c:v>
                </c:pt>
                <c:pt idx="6219">
                  <c:v>-9.1925252070435004</c:v>
                </c:pt>
                <c:pt idx="6220">
                  <c:v>-9.1869100760540121</c:v>
                </c:pt>
                <c:pt idx="6221">
                  <c:v>-9.3679161511184272</c:v>
                </c:pt>
                <c:pt idx="6222">
                  <c:v>-9.2662145382870431</c:v>
                </c:pt>
                <c:pt idx="6223">
                  <c:v>-9.1876211462420976</c:v>
                </c:pt>
                <c:pt idx="6224">
                  <c:v>-9.2566834977774626</c:v>
                </c:pt>
                <c:pt idx="6225">
                  <c:v>-9.1154244027884523</c:v>
                </c:pt>
                <c:pt idx="6226">
                  <c:v>-9.2614933007489029</c:v>
                </c:pt>
                <c:pt idx="6227">
                  <c:v>-9.0943752811893717</c:v>
                </c:pt>
                <c:pt idx="6228">
                  <c:v>-9.2937218041113212</c:v>
                </c:pt>
                <c:pt idx="6229">
                  <c:v>-9.2647533665364499</c:v>
                </c:pt>
                <c:pt idx="6230">
                  <c:v>-9.2814129034460393</c:v>
                </c:pt>
                <c:pt idx="6231">
                  <c:v>-9.2144605596341975</c:v>
                </c:pt>
                <c:pt idx="6232">
                  <c:v>-9.0868726196245078</c:v>
                </c:pt>
                <c:pt idx="6233">
                  <c:v>-9.2364930881060126</c:v>
                </c:pt>
                <c:pt idx="6234">
                  <c:v>-9.3662021127985717</c:v>
                </c:pt>
                <c:pt idx="6235">
                  <c:v>-9.3722399398166409</c:v>
                </c:pt>
                <c:pt idx="6236">
                  <c:v>-9.2379658989855109</c:v>
                </c:pt>
                <c:pt idx="6237">
                  <c:v>-9.3088219606127112</c:v>
                </c:pt>
                <c:pt idx="6238">
                  <c:v>-9.373143515633986</c:v>
                </c:pt>
                <c:pt idx="6239">
                  <c:v>-9.3662825618249013</c:v>
                </c:pt>
                <c:pt idx="6240">
                  <c:v>-9.4788720469409995</c:v>
                </c:pt>
                <c:pt idx="6241">
                  <c:v>-9.416220414246613</c:v>
                </c:pt>
                <c:pt idx="6242">
                  <c:v>-9.5039146067350764</c:v>
                </c:pt>
                <c:pt idx="6243">
                  <c:v>-9.495125603236465</c:v>
                </c:pt>
                <c:pt idx="6244">
                  <c:v>-9.5640035021309586</c:v>
                </c:pt>
                <c:pt idx="6245">
                  <c:v>-9.5136984843709591</c:v>
                </c:pt>
                <c:pt idx="6246">
                  <c:v>-9.3662043775070369</c:v>
                </c:pt>
                <c:pt idx="6247">
                  <c:v>-9.4567476895150993</c:v>
                </c:pt>
                <c:pt idx="6248">
                  <c:v>-9.6351397992608732</c:v>
                </c:pt>
                <c:pt idx="6249">
                  <c:v>-9.6256123902166646</c:v>
                </c:pt>
                <c:pt idx="6250">
                  <c:v>-9.7027641836831435</c:v>
                </c:pt>
                <c:pt idx="6251">
                  <c:v>-9.6169757690656823</c:v>
                </c:pt>
                <c:pt idx="6252">
                  <c:v>-9.5426578838551315</c:v>
                </c:pt>
                <c:pt idx="6253">
                  <c:v>-9.7015345788407537</c:v>
                </c:pt>
                <c:pt idx="6254">
                  <c:v>-9.6036850380852634</c:v>
                </c:pt>
                <c:pt idx="6255">
                  <c:v>-9.7307808274505803</c:v>
                </c:pt>
                <c:pt idx="6256">
                  <c:v>-9.7322783643797095</c:v>
                </c:pt>
                <c:pt idx="6257">
                  <c:v>-9.7484118624958214</c:v>
                </c:pt>
                <c:pt idx="6258">
                  <c:v>-9.9783681360387178</c:v>
                </c:pt>
                <c:pt idx="6259">
                  <c:v>-9.7784978485571106</c:v>
                </c:pt>
                <c:pt idx="6260">
                  <c:v>-9.6688236957881202</c:v>
                </c:pt>
                <c:pt idx="6261">
                  <c:v>-9.7427964164201963</c:v>
                </c:pt>
                <c:pt idx="6262">
                  <c:v>-9.1761911958594844</c:v>
                </c:pt>
                <c:pt idx="6263">
                  <c:v>-9.8062881122950039</c:v>
                </c:pt>
                <c:pt idx="6264">
                  <c:v>-8.7432567488902038</c:v>
                </c:pt>
                <c:pt idx="6265">
                  <c:v>-9.6580275896960046</c:v>
                </c:pt>
                <c:pt idx="6266">
                  <c:v>-9.7145162435086085</c:v>
                </c:pt>
                <c:pt idx="6267">
                  <c:v>-9.678032559636506</c:v>
                </c:pt>
                <c:pt idx="6268">
                  <c:v>-9.9741173943858961</c:v>
                </c:pt>
                <c:pt idx="6269">
                  <c:v>-9.8335495670942574</c:v>
                </c:pt>
                <c:pt idx="6270">
                  <c:v>-10.008300767385903</c:v>
                </c:pt>
                <c:pt idx="6271">
                  <c:v>-9.6942112129657652</c:v>
                </c:pt>
                <c:pt idx="6272">
                  <c:v>-9.8500905033343855</c:v>
                </c:pt>
                <c:pt idx="6273">
                  <c:v>-9.9513151559907485</c:v>
                </c:pt>
                <c:pt idx="6274">
                  <c:v>-9.6307891416086644</c:v>
                </c:pt>
                <c:pt idx="6275">
                  <c:v>-9.7914799054728441</c:v>
                </c:pt>
                <c:pt idx="6276">
                  <c:v>-9.8207661671855906</c:v>
                </c:pt>
                <c:pt idx="6277">
                  <c:v>-9.7400915547362068</c:v>
                </c:pt>
                <c:pt idx="6278">
                  <c:v>-9.7424333632911697</c:v>
                </c:pt>
                <c:pt idx="6279">
                  <c:v>-9.9485935063159836</c:v>
                </c:pt>
                <c:pt idx="6280">
                  <c:v>-9.8913133297568567</c:v>
                </c:pt>
                <c:pt idx="6281">
                  <c:v>-9.7134940007491455</c:v>
                </c:pt>
                <c:pt idx="6282">
                  <c:v>-9.6091948813125541</c:v>
                </c:pt>
                <c:pt idx="6283">
                  <c:v>-9.8194086097942446</c:v>
                </c:pt>
                <c:pt idx="6284">
                  <c:v>-9.7872337639947524</c:v>
                </c:pt>
                <c:pt idx="6285">
                  <c:v>-9.7801467945130671</c:v>
                </c:pt>
                <c:pt idx="6286">
                  <c:v>-9.7350605767503104</c:v>
                </c:pt>
                <c:pt idx="6287">
                  <c:v>-9.7774188187690125</c:v>
                </c:pt>
                <c:pt idx="6288">
                  <c:v>-9.7657786144869529</c:v>
                </c:pt>
                <c:pt idx="6289">
                  <c:v>-9.6346755992398272</c:v>
                </c:pt>
                <c:pt idx="6290">
                  <c:v>-9.9509610273240021</c:v>
                </c:pt>
                <c:pt idx="6291">
                  <c:v>-9.6451781926980793</c:v>
                </c:pt>
                <c:pt idx="6292">
                  <c:v>-9.8468413313249172</c:v>
                </c:pt>
                <c:pt idx="6293">
                  <c:v>-9.7084689502875854</c:v>
                </c:pt>
                <c:pt idx="6294">
                  <c:v>-9.9262852603074982</c:v>
                </c:pt>
                <c:pt idx="6295">
                  <c:v>-10.011922040665965</c:v>
                </c:pt>
                <c:pt idx="6296">
                  <c:v>-9.987356049620999</c:v>
                </c:pt>
                <c:pt idx="6297">
                  <c:v>-9.9414947570503962</c:v>
                </c:pt>
                <c:pt idx="6298">
                  <c:v>-9.8470184161400187</c:v>
                </c:pt>
                <c:pt idx="6299">
                  <c:v>-9.9173250247844855</c:v>
                </c:pt>
                <c:pt idx="6300">
                  <c:v>-9.9600733483336654</c:v>
                </c:pt>
                <c:pt idx="6301">
                  <c:v>-9.742990207321899</c:v>
                </c:pt>
                <c:pt idx="6302">
                  <c:v>-9.8810106180500235</c:v>
                </c:pt>
                <c:pt idx="6303">
                  <c:v>-10.02021792771599</c:v>
                </c:pt>
                <c:pt idx="6304">
                  <c:v>-10.07438507448204</c:v>
                </c:pt>
                <c:pt idx="6305">
                  <c:v>-10.125417749753506</c:v>
                </c:pt>
                <c:pt idx="6306">
                  <c:v>-9.9987556841068645</c:v>
                </c:pt>
                <c:pt idx="6307">
                  <c:v>-10.108104699163833</c:v>
                </c:pt>
                <c:pt idx="6308">
                  <c:v>-10.082466972761427</c:v>
                </c:pt>
                <c:pt idx="6309">
                  <c:v>-10.230221656267924</c:v>
                </c:pt>
                <c:pt idx="6310">
                  <c:v>-9.9079748963645677</c:v>
                </c:pt>
                <c:pt idx="6311">
                  <c:v>-10.236703930706925</c:v>
                </c:pt>
                <c:pt idx="6312">
                  <c:v>-9.9312091010448569</c:v>
                </c:pt>
                <c:pt idx="6313">
                  <c:v>-10.124938049307119</c:v>
                </c:pt>
                <c:pt idx="6314">
                  <c:v>-10.13183093253831</c:v>
                </c:pt>
                <c:pt idx="6315">
                  <c:v>-10.209929025422838</c:v>
                </c:pt>
                <c:pt idx="6316">
                  <c:v>-10.23825779838241</c:v>
                </c:pt>
                <c:pt idx="6317">
                  <c:v>-10.235583413125472</c:v>
                </c:pt>
                <c:pt idx="6318">
                  <c:v>-10.095255611443443</c:v>
                </c:pt>
                <c:pt idx="6319">
                  <c:v>-10.036178851014398</c:v>
                </c:pt>
                <c:pt idx="6320">
                  <c:v>-10.329602875896949</c:v>
                </c:pt>
                <c:pt idx="6321">
                  <c:v>-10.331546748611075</c:v>
                </c:pt>
                <c:pt idx="6322">
                  <c:v>-10.030780759499546</c:v>
                </c:pt>
                <c:pt idx="6323">
                  <c:v>-10.310318792949724</c:v>
                </c:pt>
                <c:pt idx="6324">
                  <c:v>-10.284040539305028</c:v>
                </c:pt>
                <c:pt idx="6325">
                  <c:v>-10.20840095588207</c:v>
                </c:pt>
                <c:pt idx="6326">
                  <c:v>-10.080701595332965</c:v>
                </c:pt>
                <c:pt idx="6327">
                  <c:v>-10.201942227628248</c:v>
                </c:pt>
                <c:pt idx="6328">
                  <c:v>-10.234741503118606</c:v>
                </c:pt>
                <c:pt idx="6329">
                  <c:v>-10.181009380643857</c:v>
                </c:pt>
                <c:pt idx="6330">
                  <c:v>-10.190858268817582</c:v>
                </c:pt>
                <c:pt idx="6331">
                  <c:v>-10.123803863894686</c:v>
                </c:pt>
                <c:pt idx="6332">
                  <c:v>-10.280336754060727</c:v>
                </c:pt>
                <c:pt idx="6333">
                  <c:v>-10.332791910251249</c:v>
                </c:pt>
                <c:pt idx="6334">
                  <c:v>-10.319947777327299</c:v>
                </c:pt>
                <c:pt idx="6335">
                  <c:v>-10.507631193071587</c:v>
                </c:pt>
                <c:pt idx="6336">
                  <c:v>-10.153444493844033</c:v>
                </c:pt>
                <c:pt idx="6337">
                  <c:v>-10.312333886307258</c:v>
                </c:pt>
                <c:pt idx="6338">
                  <c:v>-10.217406043816869</c:v>
                </c:pt>
                <c:pt idx="6339">
                  <c:v>-10.106818564949727</c:v>
                </c:pt>
                <c:pt idx="6340">
                  <c:v>-10.133924115646998</c:v>
                </c:pt>
                <c:pt idx="6341">
                  <c:v>-10.288920905975907</c:v>
                </c:pt>
                <c:pt idx="6342">
                  <c:v>-10.228119845793771</c:v>
                </c:pt>
                <c:pt idx="6343">
                  <c:v>-10.437696643335027</c:v>
                </c:pt>
                <c:pt idx="6344">
                  <c:v>-10.313849067365233</c:v>
                </c:pt>
                <c:pt idx="6345">
                  <c:v>-10.426392153152197</c:v>
                </c:pt>
                <c:pt idx="6346">
                  <c:v>-10.293853764081117</c:v>
                </c:pt>
                <c:pt idx="6347">
                  <c:v>-9.8280672356139132</c:v>
                </c:pt>
                <c:pt idx="6348">
                  <c:v>-10.242130619509538</c:v>
                </c:pt>
                <c:pt idx="6349">
                  <c:v>-10.151564167572591</c:v>
                </c:pt>
                <c:pt idx="6350">
                  <c:v>-10.268236597946379</c:v>
                </c:pt>
                <c:pt idx="6351">
                  <c:v>-10.29365132397202</c:v>
                </c:pt>
                <c:pt idx="6352">
                  <c:v>-10.269691320374807</c:v>
                </c:pt>
                <c:pt idx="6353">
                  <c:v>-10.190734334657758</c:v>
                </c:pt>
                <c:pt idx="6354">
                  <c:v>-10.317667425858623</c:v>
                </c:pt>
                <c:pt idx="6355">
                  <c:v>-10.347036197126535</c:v>
                </c:pt>
                <c:pt idx="6356">
                  <c:v>-10.185115590186978</c:v>
                </c:pt>
                <c:pt idx="6357">
                  <c:v>-10.437443118119738</c:v>
                </c:pt>
                <c:pt idx="6358">
                  <c:v>-10.549449150669844</c:v>
                </c:pt>
                <c:pt idx="6359">
                  <c:v>-10.381399530043399</c:v>
                </c:pt>
                <c:pt idx="6360">
                  <c:v>-10.57342321687269</c:v>
                </c:pt>
                <c:pt idx="6361">
                  <c:v>-10.46886619171441</c:v>
                </c:pt>
                <c:pt idx="6362">
                  <c:v>-10.544332508542475</c:v>
                </c:pt>
                <c:pt idx="6363">
                  <c:v>-10.49092369740794</c:v>
                </c:pt>
                <c:pt idx="6364">
                  <c:v>-10.551437243930572</c:v>
                </c:pt>
                <c:pt idx="6365">
                  <c:v>-10.486094789295318</c:v>
                </c:pt>
                <c:pt idx="6366">
                  <c:v>-10.681103044170225</c:v>
                </c:pt>
                <c:pt idx="6367">
                  <c:v>-10.613651540418289</c:v>
                </c:pt>
                <c:pt idx="6368">
                  <c:v>-10.744756103253184</c:v>
                </c:pt>
                <c:pt idx="6369">
                  <c:v>-10.852016085648653</c:v>
                </c:pt>
                <c:pt idx="6370">
                  <c:v>-10.63673183082634</c:v>
                </c:pt>
                <c:pt idx="6371">
                  <c:v>-10.744178982906917</c:v>
                </c:pt>
                <c:pt idx="6372">
                  <c:v>-10.599249236020668</c:v>
                </c:pt>
                <c:pt idx="6373">
                  <c:v>-10.391212568053598</c:v>
                </c:pt>
                <c:pt idx="6374">
                  <c:v>-10.40687606796511</c:v>
                </c:pt>
                <c:pt idx="6375">
                  <c:v>-10.853498617604895</c:v>
                </c:pt>
                <c:pt idx="6376">
                  <c:v>-10.6990285024809</c:v>
                </c:pt>
                <c:pt idx="6377">
                  <c:v>-10.567452130783783</c:v>
                </c:pt>
                <c:pt idx="6378">
                  <c:v>-10.284939505844726</c:v>
                </c:pt>
                <c:pt idx="6379">
                  <c:v>-10.621949743645276</c:v>
                </c:pt>
                <c:pt idx="6380">
                  <c:v>-10.399559974156581</c:v>
                </c:pt>
                <c:pt idx="6381">
                  <c:v>-10.639475228493511</c:v>
                </c:pt>
                <c:pt idx="6382">
                  <c:v>-10.528400352789147</c:v>
                </c:pt>
                <c:pt idx="6383">
                  <c:v>-10.164176236689947</c:v>
                </c:pt>
                <c:pt idx="6384">
                  <c:v>-10.472768068083326</c:v>
                </c:pt>
                <c:pt idx="6385">
                  <c:v>-10.529389050234617</c:v>
                </c:pt>
                <c:pt idx="6386">
                  <c:v>-10.483995265879976</c:v>
                </c:pt>
                <c:pt idx="6387">
                  <c:v>-10.467941082641442</c:v>
                </c:pt>
                <c:pt idx="6388">
                  <c:v>-10.511374717207689</c:v>
                </c:pt>
                <c:pt idx="6389">
                  <c:v>-10.582374383087823</c:v>
                </c:pt>
                <c:pt idx="6390">
                  <c:v>-9.8695079674174124</c:v>
                </c:pt>
                <c:pt idx="6391">
                  <c:v>-10.397970297765857</c:v>
                </c:pt>
                <c:pt idx="6392">
                  <c:v>-10.473763420749327</c:v>
                </c:pt>
                <c:pt idx="6393">
                  <c:v>-10.325465124363543</c:v>
                </c:pt>
                <c:pt idx="6394">
                  <c:v>-10.068226847360862</c:v>
                </c:pt>
                <c:pt idx="6395">
                  <c:v>-10.307787932716383</c:v>
                </c:pt>
                <c:pt idx="6396">
                  <c:v>-10.245653192511694</c:v>
                </c:pt>
                <c:pt idx="6397">
                  <c:v>-10.347176971800319</c:v>
                </c:pt>
                <c:pt idx="6398">
                  <c:v>-10.387045338921542</c:v>
                </c:pt>
                <c:pt idx="6399">
                  <c:v>-10.264747374163342</c:v>
                </c:pt>
                <c:pt idx="6400">
                  <c:v>-10.233454211605842</c:v>
                </c:pt>
                <c:pt idx="6401">
                  <c:v>-10.191771096572765</c:v>
                </c:pt>
                <c:pt idx="6402">
                  <c:v>-10.29977999932472</c:v>
                </c:pt>
                <c:pt idx="6403">
                  <c:v>-10.365378690219252</c:v>
                </c:pt>
                <c:pt idx="6404">
                  <c:v>-10.171023620711672</c:v>
                </c:pt>
                <c:pt idx="6405">
                  <c:v>-10.532958437134754</c:v>
                </c:pt>
                <c:pt idx="6406">
                  <c:v>-10.349745261943522</c:v>
                </c:pt>
                <c:pt idx="6407">
                  <c:v>-10.365527693107456</c:v>
                </c:pt>
                <c:pt idx="6408">
                  <c:v>-10.579992098433122</c:v>
                </c:pt>
                <c:pt idx="6409">
                  <c:v>-10.389579651183656</c:v>
                </c:pt>
                <c:pt idx="6410">
                  <c:v>-10.33436378527426</c:v>
                </c:pt>
                <c:pt idx="6411">
                  <c:v>-10.585115117123722</c:v>
                </c:pt>
                <c:pt idx="6412">
                  <c:v>-10.618630117754858</c:v>
                </c:pt>
                <c:pt idx="6413">
                  <c:v>-10.527330326228768</c:v>
                </c:pt>
                <c:pt idx="6414">
                  <c:v>-10.628955787322415</c:v>
                </c:pt>
                <c:pt idx="6415">
                  <c:v>-10.561642626758893</c:v>
                </c:pt>
                <c:pt idx="6416">
                  <c:v>-10.573873303039893</c:v>
                </c:pt>
                <c:pt idx="6417">
                  <c:v>-10.513100104761364</c:v>
                </c:pt>
                <c:pt idx="6418">
                  <c:v>-10.627211045327222</c:v>
                </c:pt>
                <c:pt idx="6419">
                  <c:v>-10.615705635547368</c:v>
                </c:pt>
                <c:pt idx="6420">
                  <c:v>-10.373219675881185</c:v>
                </c:pt>
                <c:pt idx="6421">
                  <c:v>-10.57408496144474</c:v>
                </c:pt>
                <c:pt idx="6422">
                  <c:v>-10.65526564059336</c:v>
                </c:pt>
                <c:pt idx="6423">
                  <c:v>-10.762297236567475</c:v>
                </c:pt>
                <c:pt idx="6424">
                  <c:v>-10.666431558904609</c:v>
                </c:pt>
                <c:pt idx="6425">
                  <c:v>-10.682704310267921</c:v>
                </c:pt>
                <c:pt idx="6426">
                  <c:v>-10.696789822334885</c:v>
                </c:pt>
                <c:pt idx="6427">
                  <c:v>-10.8789442090099</c:v>
                </c:pt>
                <c:pt idx="6428">
                  <c:v>-10.787359217710989</c:v>
                </c:pt>
                <c:pt idx="6429">
                  <c:v>-10.922032222942324</c:v>
                </c:pt>
                <c:pt idx="6430">
                  <c:v>-10.835525298063287</c:v>
                </c:pt>
                <c:pt idx="6431">
                  <c:v>-10.755255650184248</c:v>
                </c:pt>
                <c:pt idx="6432">
                  <c:v>-10.780351812750478</c:v>
                </c:pt>
                <c:pt idx="6433">
                  <c:v>-10.817729058341774</c:v>
                </c:pt>
                <c:pt idx="6434">
                  <c:v>-10.926275671764362</c:v>
                </c:pt>
                <c:pt idx="6435">
                  <c:v>-10.657317961075762</c:v>
                </c:pt>
                <c:pt idx="6436">
                  <c:v>-10.886612165022335</c:v>
                </c:pt>
                <c:pt idx="6437">
                  <c:v>-10.78288325472716</c:v>
                </c:pt>
                <c:pt idx="6438">
                  <c:v>-10.972822007775429</c:v>
                </c:pt>
                <c:pt idx="6439">
                  <c:v>-10.857391557282936</c:v>
                </c:pt>
                <c:pt idx="6440">
                  <c:v>-10.924766691205324</c:v>
                </c:pt>
                <c:pt idx="6441">
                  <c:v>-10.971609844345753</c:v>
                </c:pt>
                <c:pt idx="6442">
                  <c:v>-11.004407928024973</c:v>
                </c:pt>
                <c:pt idx="6443">
                  <c:v>-10.825665226883864</c:v>
                </c:pt>
                <c:pt idx="6444">
                  <c:v>-10.590000875324556</c:v>
                </c:pt>
                <c:pt idx="6445">
                  <c:v>-10.915300054522771</c:v>
                </c:pt>
                <c:pt idx="6446">
                  <c:v>-10.912154515249695</c:v>
                </c:pt>
                <c:pt idx="6447">
                  <c:v>-11.137130919917881</c:v>
                </c:pt>
                <c:pt idx="6448">
                  <c:v>-10.932328087306242</c:v>
                </c:pt>
                <c:pt idx="6449">
                  <c:v>-10.951283587012629</c:v>
                </c:pt>
                <c:pt idx="6450">
                  <c:v>-10.851003984007225</c:v>
                </c:pt>
                <c:pt idx="6451">
                  <c:v>-10.947587596382435</c:v>
                </c:pt>
                <c:pt idx="6452">
                  <c:v>-11.080385270870451</c:v>
                </c:pt>
                <c:pt idx="6453">
                  <c:v>-10.87223618018054</c:v>
                </c:pt>
                <c:pt idx="6454">
                  <c:v>-10.949651464504173</c:v>
                </c:pt>
                <c:pt idx="6455">
                  <c:v>-10.945576602402497</c:v>
                </c:pt>
                <c:pt idx="6456">
                  <c:v>-10.844496178733397</c:v>
                </c:pt>
                <c:pt idx="6457">
                  <c:v>-10.98492307033645</c:v>
                </c:pt>
                <c:pt idx="6458">
                  <c:v>-11.113024754824586</c:v>
                </c:pt>
                <c:pt idx="6459">
                  <c:v>-10.91983854252916</c:v>
                </c:pt>
                <c:pt idx="6460">
                  <c:v>-10.784440153636066</c:v>
                </c:pt>
                <c:pt idx="6461">
                  <c:v>-10.842504278519183</c:v>
                </c:pt>
                <c:pt idx="6462">
                  <c:v>-10.942932819612693</c:v>
                </c:pt>
                <c:pt idx="6463">
                  <c:v>-10.778148797245436</c:v>
                </c:pt>
                <c:pt idx="6464">
                  <c:v>-10.964216413965167</c:v>
                </c:pt>
                <c:pt idx="6465">
                  <c:v>-10.865468176538506</c:v>
                </c:pt>
                <c:pt idx="6466">
                  <c:v>-10.813124182371903</c:v>
                </c:pt>
                <c:pt idx="6467">
                  <c:v>-10.827988436072244</c:v>
                </c:pt>
                <c:pt idx="6468">
                  <c:v>-10.900019830995245</c:v>
                </c:pt>
                <c:pt idx="6469">
                  <c:v>-10.711606152732788</c:v>
                </c:pt>
                <c:pt idx="6470">
                  <c:v>-10.853450526897635</c:v>
                </c:pt>
                <c:pt idx="6471">
                  <c:v>-10.750365460904398</c:v>
                </c:pt>
                <c:pt idx="6472">
                  <c:v>-10.932755033028263</c:v>
                </c:pt>
                <c:pt idx="6473">
                  <c:v>-10.95367156917022</c:v>
                </c:pt>
                <c:pt idx="6474">
                  <c:v>-10.831114781174467</c:v>
                </c:pt>
                <c:pt idx="6475">
                  <c:v>-10.840921544101722</c:v>
                </c:pt>
                <c:pt idx="6476">
                  <c:v>-10.901101985063043</c:v>
                </c:pt>
                <c:pt idx="6477">
                  <c:v>-10.89465760057311</c:v>
                </c:pt>
                <c:pt idx="6478">
                  <c:v>-10.94640032550136</c:v>
                </c:pt>
                <c:pt idx="6479">
                  <c:v>-10.832903114028358</c:v>
                </c:pt>
                <c:pt idx="6480">
                  <c:v>-10.962725359265701</c:v>
                </c:pt>
                <c:pt idx="6481">
                  <c:v>-11.10503708040287</c:v>
                </c:pt>
                <c:pt idx="6482">
                  <c:v>-11.062286695736834</c:v>
                </c:pt>
                <c:pt idx="6483">
                  <c:v>-11.129187364411086</c:v>
                </c:pt>
                <c:pt idx="6484">
                  <c:v>-11.123267761956557</c:v>
                </c:pt>
                <c:pt idx="6485">
                  <c:v>-11.122902971541638</c:v>
                </c:pt>
                <c:pt idx="6486">
                  <c:v>-11.060628378206893</c:v>
                </c:pt>
                <c:pt idx="6487">
                  <c:v>-11.152100982967506</c:v>
                </c:pt>
                <c:pt idx="6488">
                  <c:v>-11.148960113186934</c:v>
                </c:pt>
                <c:pt idx="6489">
                  <c:v>-11.249192457009949</c:v>
                </c:pt>
                <c:pt idx="6490">
                  <c:v>-11.045675708289981</c:v>
                </c:pt>
                <c:pt idx="6491">
                  <c:v>-11.309448173504922</c:v>
                </c:pt>
                <c:pt idx="6492">
                  <c:v>-11.419553053988519</c:v>
                </c:pt>
                <c:pt idx="6493">
                  <c:v>-11.141233832442943</c:v>
                </c:pt>
                <c:pt idx="6494">
                  <c:v>-11.126562278488915</c:v>
                </c:pt>
                <c:pt idx="6495">
                  <c:v>-11.233739272031617</c:v>
                </c:pt>
                <c:pt idx="6496">
                  <c:v>-11.125067148101042</c:v>
                </c:pt>
                <c:pt idx="6497">
                  <c:v>-11.278474819399076</c:v>
                </c:pt>
                <c:pt idx="6498">
                  <c:v>-10.610808696903696</c:v>
                </c:pt>
                <c:pt idx="6499">
                  <c:v>-11.298934225948031</c:v>
                </c:pt>
                <c:pt idx="6500">
                  <c:v>-11.461122081656438</c:v>
                </c:pt>
                <c:pt idx="6501">
                  <c:v>-11.366751065797986</c:v>
                </c:pt>
                <c:pt idx="6502">
                  <c:v>-11.367486506908154</c:v>
                </c:pt>
                <c:pt idx="6503">
                  <c:v>-11.287328949326136</c:v>
                </c:pt>
                <c:pt idx="6504">
                  <c:v>-11.367195076591097</c:v>
                </c:pt>
                <c:pt idx="6505">
                  <c:v>-11.531436171103548</c:v>
                </c:pt>
                <c:pt idx="6506">
                  <c:v>-11.414191151609177</c:v>
                </c:pt>
                <c:pt idx="6507">
                  <c:v>-11.579381804874833</c:v>
                </c:pt>
                <c:pt idx="6508">
                  <c:v>-11.295103668355777</c:v>
                </c:pt>
                <c:pt idx="6509">
                  <c:v>-11.479277093527539</c:v>
                </c:pt>
                <c:pt idx="6510">
                  <c:v>-11.474396353446004</c:v>
                </c:pt>
                <c:pt idx="6511">
                  <c:v>-11.387385697981367</c:v>
                </c:pt>
                <c:pt idx="6512">
                  <c:v>-11.492583768072052</c:v>
                </c:pt>
                <c:pt idx="6513">
                  <c:v>-11.092860511550096</c:v>
                </c:pt>
                <c:pt idx="6514">
                  <c:v>-11.363629178569523</c:v>
                </c:pt>
                <c:pt idx="6515">
                  <c:v>-11.403025503441032</c:v>
                </c:pt>
                <c:pt idx="6516">
                  <c:v>-11.283222648793579</c:v>
                </c:pt>
                <c:pt idx="6517">
                  <c:v>-11.240975399280018</c:v>
                </c:pt>
                <c:pt idx="6518">
                  <c:v>-11.205856461081742</c:v>
                </c:pt>
                <c:pt idx="6519">
                  <c:v>-11.13039057934353</c:v>
                </c:pt>
                <c:pt idx="6520">
                  <c:v>-11.361078578686556</c:v>
                </c:pt>
                <c:pt idx="6521">
                  <c:v>-11.335329290377949</c:v>
                </c:pt>
                <c:pt idx="6522">
                  <c:v>-11.165251340499838</c:v>
                </c:pt>
                <c:pt idx="6523">
                  <c:v>-11.418000015610573</c:v>
                </c:pt>
                <c:pt idx="6524">
                  <c:v>-11.495604978436136</c:v>
                </c:pt>
                <c:pt idx="6525">
                  <c:v>-11.471146920925502</c:v>
                </c:pt>
                <c:pt idx="6526">
                  <c:v>-11.463747922640444</c:v>
                </c:pt>
                <c:pt idx="6527">
                  <c:v>-11.407842669214441</c:v>
                </c:pt>
                <c:pt idx="6528">
                  <c:v>-11.16826374703248</c:v>
                </c:pt>
                <c:pt idx="6529">
                  <c:v>-11.334735112303761</c:v>
                </c:pt>
                <c:pt idx="6530">
                  <c:v>-11.573535222849962</c:v>
                </c:pt>
                <c:pt idx="6531">
                  <c:v>-11.583770553972283</c:v>
                </c:pt>
                <c:pt idx="6532">
                  <c:v>-11.639488542198784</c:v>
                </c:pt>
                <c:pt idx="6533">
                  <c:v>-11.545044051586606</c:v>
                </c:pt>
                <c:pt idx="6534">
                  <c:v>-11.57357852037042</c:v>
                </c:pt>
                <c:pt idx="6535">
                  <c:v>-11.564246506948495</c:v>
                </c:pt>
                <c:pt idx="6536">
                  <c:v>-11.406168505570879</c:v>
                </c:pt>
                <c:pt idx="6537">
                  <c:v>-11.431039824376409</c:v>
                </c:pt>
                <c:pt idx="6538">
                  <c:v>-11.551451955098123</c:v>
                </c:pt>
                <c:pt idx="6539">
                  <c:v>-11.54707346989985</c:v>
                </c:pt>
                <c:pt idx="6540">
                  <c:v>-11.465377200209392</c:v>
                </c:pt>
                <c:pt idx="6541">
                  <c:v>-11.336323304198338</c:v>
                </c:pt>
                <c:pt idx="6542">
                  <c:v>-11.480222479461855</c:v>
                </c:pt>
                <c:pt idx="6543">
                  <c:v>-11.621116919273099</c:v>
                </c:pt>
                <c:pt idx="6544">
                  <c:v>-11.274795796506321</c:v>
                </c:pt>
                <c:pt idx="6545">
                  <c:v>-11.604217726857936</c:v>
                </c:pt>
                <c:pt idx="6546">
                  <c:v>-11.144710077611709</c:v>
                </c:pt>
                <c:pt idx="6547">
                  <c:v>-11.372389235403846</c:v>
                </c:pt>
                <c:pt idx="6548">
                  <c:v>-11.178036479356045</c:v>
                </c:pt>
                <c:pt idx="6549">
                  <c:v>-11.26970502333544</c:v>
                </c:pt>
                <c:pt idx="6550">
                  <c:v>-11.252321252160357</c:v>
                </c:pt>
                <c:pt idx="6551">
                  <c:v>-11.145734417798581</c:v>
                </c:pt>
                <c:pt idx="6552">
                  <c:v>-11.352169925636701</c:v>
                </c:pt>
                <c:pt idx="6553">
                  <c:v>-11.237239254665909</c:v>
                </c:pt>
                <c:pt idx="6554">
                  <c:v>-11.354823717868868</c:v>
                </c:pt>
                <c:pt idx="6555">
                  <c:v>-11.284631002926226</c:v>
                </c:pt>
                <c:pt idx="6556">
                  <c:v>-10.931600331741675</c:v>
                </c:pt>
                <c:pt idx="6557">
                  <c:v>-11.392486292873926</c:v>
                </c:pt>
                <c:pt idx="6558">
                  <c:v>-11.301242219206188</c:v>
                </c:pt>
                <c:pt idx="6559">
                  <c:v>-11.006851777932436</c:v>
                </c:pt>
                <c:pt idx="6560">
                  <c:v>-11.172529365520599</c:v>
                </c:pt>
                <c:pt idx="6561">
                  <c:v>-11.180347062514006</c:v>
                </c:pt>
                <c:pt idx="6562">
                  <c:v>-11.049651959248742</c:v>
                </c:pt>
                <c:pt idx="6563">
                  <c:v>-11.117752935835279</c:v>
                </c:pt>
                <c:pt idx="6564">
                  <c:v>-11.214934465769177</c:v>
                </c:pt>
                <c:pt idx="6565">
                  <c:v>-11.186135945153875</c:v>
                </c:pt>
                <c:pt idx="6566">
                  <c:v>-11.269782583454058</c:v>
                </c:pt>
                <c:pt idx="6567">
                  <c:v>-11.224216101188622</c:v>
                </c:pt>
                <c:pt idx="6568">
                  <c:v>-11.337169550657734</c:v>
                </c:pt>
                <c:pt idx="6569">
                  <c:v>-11.223148367025271</c:v>
                </c:pt>
                <c:pt idx="6570">
                  <c:v>-11.148852246152142</c:v>
                </c:pt>
                <c:pt idx="6571">
                  <c:v>-11.204110154216895</c:v>
                </c:pt>
                <c:pt idx="6572">
                  <c:v>-10.959937233465066</c:v>
                </c:pt>
                <c:pt idx="6573">
                  <c:v>-11.148165505816143</c:v>
                </c:pt>
                <c:pt idx="6574">
                  <c:v>-11.209928310940388</c:v>
                </c:pt>
                <c:pt idx="6575">
                  <c:v>-11.06929195340971</c:v>
                </c:pt>
                <c:pt idx="6576">
                  <c:v>-11.208519621992474</c:v>
                </c:pt>
                <c:pt idx="6577">
                  <c:v>-11.229847723524689</c:v>
                </c:pt>
                <c:pt idx="6578">
                  <c:v>-10.978474170686493</c:v>
                </c:pt>
                <c:pt idx="6579">
                  <c:v>-11.081157681890485</c:v>
                </c:pt>
                <c:pt idx="6580">
                  <c:v>-11.066163242732374</c:v>
                </c:pt>
                <c:pt idx="6581">
                  <c:v>-11.112355051986157</c:v>
                </c:pt>
                <c:pt idx="6582">
                  <c:v>-11.064225273729612</c:v>
                </c:pt>
                <c:pt idx="6583">
                  <c:v>-11.3164281644488</c:v>
                </c:pt>
                <c:pt idx="6584">
                  <c:v>-11.296582701873902</c:v>
                </c:pt>
                <c:pt idx="6585">
                  <c:v>-11.129624585751996</c:v>
                </c:pt>
                <c:pt idx="6586">
                  <c:v>-11.16068921104414</c:v>
                </c:pt>
                <c:pt idx="6587">
                  <c:v>-11.091865772894804</c:v>
                </c:pt>
                <c:pt idx="6588">
                  <c:v>-11.072299717725587</c:v>
                </c:pt>
                <c:pt idx="6589">
                  <c:v>-11.086811369111938</c:v>
                </c:pt>
                <c:pt idx="6590">
                  <c:v>-11.005835039477386</c:v>
                </c:pt>
                <c:pt idx="6591">
                  <c:v>-11.060945125480304</c:v>
                </c:pt>
                <c:pt idx="6592">
                  <c:v>-11.008293741361207</c:v>
                </c:pt>
                <c:pt idx="6593">
                  <c:v>-10.814406951673927</c:v>
                </c:pt>
                <c:pt idx="6594">
                  <c:v>-11.042824623578419</c:v>
                </c:pt>
                <c:pt idx="6595">
                  <c:v>-10.927422786983577</c:v>
                </c:pt>
                <c:pt idx="6596">
                  <c:v>-11.381114842520024</c:v>
                </c:pt>
                <c:pt idx="6597">
                  <c:v>-10.93225031693461</c:v>
                </c:pt>
                <c:pt idx="6598">
                  <c:v>-11.098600411291738</c:v>
                </c:pt>
                <c:pt idx="6599">
                  <c:v>-10.930552017727457</c:v>
                </c:pt>
                <c:pt idx="6600">
                  <c:v>-10.995212757424543</c:v>
                </c:pt>
                <c:pt idx="6601">
                  <c:v>-11.173587268825358</c:v>
                </c:pt>
                <c:pt idx="6602">
                  <c:v>-11.112756867660067</c:v>
                </c:pt>
                <c:pt idx="6603">
                  <c:v>-11.047157229784288</c:v>
                </c:pt>
                <c:pt idx="6604">
                  <c:v>-11.166651631672364</c:v>
                </c:pt>
                <c:pt idx="6605">
                  <c:v>-11.11469162765275</c:v>
                </c:pt>
                <c:pt idx="6606">
                  <c:v>-11.223227528372991</c:v>
                </c:pt>
                <c:pt idx="6607">
                  <c:v>-11.154465452185903</c:v>
                </c:pt>
                <c:pt idx="6608">
                  <c:v>-11.264244893241004</c:v>
                </c:pt>
                <c:pt idx="6609">
                  <c:v>-11.238529496737559</c:v>
                </c:pt>
                <c:pt idx="6610">
                  <c:v>-11.236900539293003</c:v>
                </c:pt>
                <c:pt idx="6611">
                  <c:v>-11.112965006278031</c:v>
                </c:pt>
                <c:pt idx="6612">
                  <c:v>-11.317207597029943</c:v>
                </c:pt>
                <c:pt idx="6613">
                  <c:v>-11.421812398287789</c:v>
                </c:pt>
                <c:pt idx="6614">
                  <c:v>-11.433943173465732</c:v>
                </c:pt>
                <c:pt idx="6615">
                  <c:v>-11.404639306951214</c:v>
                </c:pt>
                <c:pt idx="6616">
                  <c:v>-11.139036801697388</c:v>
                </c:pt>
                <c:pt idx="6617">
                  <c:v>-11.341513336714449</c:v>
                </c:pt>
                <c:pt idx="6618">
                  <c:v>-11.306337461112559</c:v>
                </c:pt>
                <c:pt idx="6619">
                  <c:v>-11.586569028117054</c:v>
                </c:pt>
                <c:pt idx="6620">
                  <c:v>-11.324376072301924</c:v>
                </c:pt>
                <c:pt idx="6621">
                  <c:v>-11.418460900494454</c:v>
                </c:pt>
                <c:pt idx="6622">
                  <c:v>-11.683133585387662</c:v>
                </c:pt>
                <c:pt idx="6623">
                  <c:v>-11.513896905204923</c:v>
                </c:pt>
                <c:pt idx="6624">
                  <c:v>-11.405573556452463</c:v>
                </c:pt>
                <c:pt idx="6625">
                  <c:v>-11.516316628700807</c:v>
                </c:pt>
                <c:pt idx="6626">
                  <c:v>-11.435097755671976</c:v>
                </c:pt>
                <c:pt idx="6627">
                  <c:v>-11.772666166068447</c:v>
                </c:pt>
                <c:pt idx="6628">
                  <c:v>-11.669112404560478</c:v>
                </c:pt>
                <c:pt idx="6629">
                  <c:v>-11.562178658505552</c:v>
                </c:pt>
                <c:pt idx="6630">
                  <c:v>-11.615309484985792</c:v>
                </c:pt>
                <c:pt idx="6631">
                  <c:v>-11.54949539841914</c:v>
                </c:pt>
                <c:pt idx="6632">
                  <c:v>-11.388434946702407</c:v>
                </c:pt>
                <c:pt idx="6633">
                  <c:v>-11.440978964529913</c:v>
                </c:pt>
                <c:pt idx="6634">
                  <c:v>-11.581784336193612</c:v>
                </c:pt>
                <c:pt idx="6635">
                  <c:v>-11.714772802686312</c:v>
                </c:pt>
                <c:pt idx="6636">
                  <c:v>-11.50503406396397</c:v>
                </c:pt>
                <c:pt idx="6637">
                  <c:v>-11.460935114716841</c:v>
                </c:pt>
                <c:pt idx="6638">
                  <c:v>-11.465225424800884</c:v>
                </c:pt>
                <c:pt idx="6639">
                  <c:v>-11.140594964203586</c:v>
                </c:pt>
                <c:pt idx="6640">
                  <c:v>-11.515448778045268</c:v>
                </c:pt>
                <c:pt idx="6641">
                  <c:v>-11.475819480516435</c:v>
                </c:pt>
                <c:pt idx="6642">
                  <c:v>-11.532741383294344</c:v>
                </c:pt>
                <c:pt idx="6643">
                  <c:v>-11.493107901952682</c:v>
                </c:pt>
                <c:pt idx="6644">
                  <c:v>-11.425831965294964</c:v>
                </c:pt>
                <c:pt idx="6645">
                  <c:v>-11.38987561660192</c:v>
                </c:pt>
                <c:pt idx="6646">
                  <c:v>-11.502030237711235</c:v>
                </c:pt>
                <c:pt idx="6647">
                  <c:v>-11.538676359794398</c:v>
                </c:pt>
                <c:pt idx="6648">
                  <c:v>-11.174119363598578</c:v>
                </c:pt>
                <c:pt idx="6649">
                  <c:v>-11.351652025406821</c:v>
                </c:pt>
                <c:pt idx="6650">
                  <c:v>-11.299583277047986</c:v>
                </c:pt>
                <c:pt idx="6651">
                  <c:v>-11.464012909873444</c:v>
                </c:pt>
                <c:pt idx="6652">
                  <c:v>-11.374771136006201</c:v>
                </c:pt>
                <c:pt idx="6653">
                  <c:v>-11.460340142657198</c:v>
                </c:pt>
                <c:pt idx="6654">
                  <c:v>-11.476048323095146</c:v>
                </c:pt>
                <c:pt idx="6655">
                  <c:v>-11.482969001611121</c:v>
                </c:pt>
                <c:pt idx="6656">
                  <c:v>-11.428668368327743</c:v>
                </c:pt>
                <c:pt idx="6657">
                  <c:v>-11.430674181591094</c:v>
                </c:pt>
                <c:pt idx="6658">
                  <c:v>-11.456205063226687</c:v>
                </c:pt>
                <c:pt idx="6659">
                  <c:v>-11.443929347708881</c:v>
                </c:pt>
                <c:pt idx="6660">
                  <c:v>-11.356155248733547</c:v>
                </c:pt>
                <c:pt idx="6661">
                  <c:v>-11.370531565598153</c:v>
                </c:pt>
                <c:pt idx="6662">
                  <c:v>-11.661176316027744</c:v>
                </c:pt>
                <c:pt idx="6663">
                  <c:v>-11.400365513869758</c:v>
                </c:pt>
                <c:pt idx="6664">
                  <c:v>-11.263662210430226</c:v>
                </c:pt>
                <c:pt idx="6665">
                  <c:v>-11.327941958857712</c:v>
                </c:pt>
                <c:pt idx="6666">
                  <c:v>-11.30716343474516</c:v>
                </c:pt>
                <c:pt idx="6667">
                  <c:v>-11.204757857735892</c:v>
                </c:pt>
                <c:pt idx="6668">
                  <c:v>-11.404587137323819</c:v>
                </c:pt>
                <c:pt idx="6669">
                  <c:v>-11.20334898212958</c:v>
                </c:pt>
                <c:pt idx="6670">
                  <c:v>-11.187036469782431</c:v>
                </c:pt>
                <c:pt idx="6671">
                  <c:v>-11.192776385703507</c:v>
                </c:pt>
                <c:pt idx="6672">
                  <c:v>-11.354558558858185</c:v>
                </c:pt>
                <c:pt idx="6673">
                  <c:v>-11.130610659880237</c:v>
                </c:pt>
                <c:pt idx="6674">
                  <c:v>-11.423782486789724</c:v>
                </c:pt>
                <c:pt idx="6675">
                  <c:v>-11.289749225626622</c:v>
                </c:pt>
                <c:pt idx="6676">
                  <c:v>-11.321509688030517</c:v>
                </c:pt>
                <c:pt idx="6677">
                  <c:v>-11.232811986581615</c:v>
                </c:pt>
                <c:pt idx="6678">
                  <c:v>-11.299678386464773</c:v>
                </c:pt>
                <c:pt idx="6679">
                  <c:v>-11.387361181311316</c:v>
                </c:pt>
                <c:pt idx="6680">
                  <c:v>-11.211091222789316</c:v>
                </c:pt>
                <c:pt idx="6681">
                  <c:v>-11.505778183188809</c:v>
                </c:pt>
                <c:pt idx="6682">
                  <c:v>-11.37806785734503</c:v>
                </c:pt>
                <c:pt idx="6683">
                  <c:v>-11.533512390083867</c:v>
                </c:pt>
                <c:pt idx="6684">
                  <c:v>-10.81002314923769</c:v>
                </c:pt>
                <c:pt idx="6685">
                  <c:v>-11.320797558534013</c:v>
                </c:pt>
                <c:pt idx="6686">
                  <c:v>-11.490816906517942</c:v>
                </c:pt>
                <c:pt idx="6687">
                  <c:v>-11.355170978570417</c:v>
                </c:pt>
                <c:pt idx="6688">
                  <c:v>-11.370741057924082</c:v>
                </c:pt>
                <c:pt idx="6689">
                  <c:v>-11.552406795509217</c:v>
                </c:pt>
                <c:pt idx="6690">
                  <c:v>-11.516504777890457</c:v>
                </c:pt>
                <c:pt idx="6691">
                  <c:v>-11.504038240327707</c:v>
                </c:pt>
                <c:pt idx="6692">
                  <c:v>-11.31656682750204</c:v>
                </c:pt>
                <c:pt idx="6693">
                  <c:v>-11.528059550810955</c:v>
                </c:pt>
                <c:pt idx="6694">
                  <c:v>-11.370540568912602</c:v>
                </c:pt>
                <c:pt idx="6695">
                  <c:v>-11.520590421509214</c:v>
                </c:pt>
                <c:pt idx="6696">
                  <c:v>-11.616226571150756</c:v>
                </c:pt>
                <c:pt idx="6697">
                  <c:v>-11.342068577917575</c:v>
                </c:pt>
                <c:pt idx="6698">
                  <c:v>-11.650901876448794</c:v>
                </c:pt>
                <c:pt idx="6699">
                  <c:v>-11.554834117526669</c:v>
                </c:pt>
                <c:pt idx="6700">
                  <c:v>-11.5461860779136</c:v>
                </c:pt>
                <c:pt idx="6701">
                  <c:v>-11.723546530858497</c:v>
                </c:pt>
                <c:pt idx="6702">
                  <c:v>-11.429403159607499</c:v>
                </c:pt>
                <c:pt idx="6703">
                  <c:v>-11.488881175244314</c:v>
                </c:pt>
                <c:pt idx="6704">
                  <c:v>-11.656030329137934</c:v>
                </c:pt>
                <c:pt idx="6705">
                  <c:v>-11.59262058920465</c:v>
                </c:pt>
                <c:pt idx="6706">
                  <c:v>-11.664395578605324</c:v>
                </c:pt>
                <c:pt idx="6707">
                  <c:v>-11.723951759490681</c:v>
                </c:pt>
                <c:pt idx="6708">
                  <c:v>-11.859045951758196</c:v>
                </c:pt>
                <c:pt idx="6709">
                  <c:v>-11.737395887143931</c:v>
                </c:pt>
                <c:pt idx="6710">
                  <c:v>-11.670382722479754</c:v>
                </c:pt>
                <c:pt idx="6711">
                  <c:v>-11.822631475376234</c:v>
                </c:pt>
                <c:pt idx="6712">
                  <c:v>-11.736373143834911</c:v>
                </c:pt>
                <c:pt idx="6713">
                  <c:v>-11.818073063320966</c:v>
                </c:pt>
                <c:pt idx="6714">
                  <c:v>-11.776384657674587</c:v>
                </c:pt>
                <c:pt idx="6715">
                  <c:v>-11.756509894742617</c:v>
                </c:pt>
                <c:pt idx="6716">
                  <c:v>-11.827799399062444</c:v>
                </c:pt>
                <c:pt idx="6717">
                  <c:v>-11.744998515976413</c:v>
                </c:pt>
                <c:pt idx="6718">
                  <c:v>-11.695569694780627</c:v>
                </c:pt>
                <c:pt idx="6719">
                  <c:v>-12.093453683964196</c:v>
                </c:pt>
                <c:pt idx="6720">
                  <c:v>-11.670502291367679</c:v>
                </c:pt>
                <c:pt idx="6721">
                  <c:v>-11.58748261407716</c:v>
                </c:pt>
                <c:pt idx="6722">
                  <c:v>-11.6828522430799</c:v>
                </c:pt>
                <c:pt idx="6723">
                  <c:v>-11.762935004672336</c:v>
                </c:pt>
                <c:pt idx="6724">
                  <c:v>-11.530400886644298</c:v>
                </c:pt>
                <c:pt idx="6725">
                  <c:v>-11.641677918297621</c:v>
                </c:pt>
                <c:pt idx="6726">
                  <c:v>-11.34891947726735</c:v>
                </c:pt>
                <c:pt idx="6727">
                  <c:v>-11.537902395256294</c:v>
                </c:pt>
                <c:pt idx="6728">
                  <c:v>-11.584445496798024</c:v>
                </c:pt>
                <c:pt idx="6729">
                  <c:v>-11.480704725323832</c:v>
                </c:pt>
                <c:pt idx="6730">
                  <c:v>-11.654265275420371</c:v>
                </c:pt>
                <c:pt idx="6731">
                  <c:v>-11.63595260583179</c:v>
                </c:pt>
                <c:pt idx="6732">
                  <c:v>-11.714490348480977</c:v>
                </c:pt>
                <c:pt idx="6733">
                  <c:v>-11.686534889513101</c:v>
                </c:pt>
                <c:pt idx="6734">
                  <c:v>-11.500833374428577</c:v>
                </c:pt>
                <c:pt idx="6735">
                  <c:v>-11.716261273089978</c:v>
                </c:pt>
                <c:pt idx="6736">
                  <c:v>-11.665843266561904</c:v>
                </c:pt>
                <c:pt idx="6737">
                  <c:v>-11.703973283077085</c:v>
                </c:pt>
                <c:pt idx="6738">
                  <c:v>-11.649979512441909</c:v>
                </c:pt>
                <c:pt idx="6739">
                  <c:v>-11.624881683464094</c:v>
                </c:pt>
                <c:pt idx="6740">
                  <c:v>-11.835660419895632</c:v>
                </c:pt>
                <c:pt idx="6741">
                  <c:v>-11.645973581955825</c:v>
                </c:pt>
                <c:pt idx="6742">
                  <c:v>-11.846245685246659</c:v>
                </c:pt>
                <c:pt idx="6743">
                  <c:v>-11.867743435399426</c:v>
                </c:pt>
                <c:pt idx="6744">
                  <c:v>-11.728266777115138</c:v>
                </c:pt>
                <c:pt idx="6745">
                  <c:v>-11.715980191851028</c:v>
                </c:pt>
                <c:pt idx="6746">
                  <c:v>-11.973864561329917</c:v>
                </c:pt>
                <c:pt idx="6747">
                  <c:v>-11.807736215237874</c:v>
                </c:pt>
                <c:pt idx="6748">
                  <c:v>-11.850248945535125</c:v>
                </c:pt>
                <c:pt idx="6749">
                  <c:v>-11.812055261383581</c:v>
                </c:pt>
                <c:pt idx="6750">
                  <c:v>-11.993187558782958</c:v>
                </c:pt>
                <c:pt idx="6751">
                  <c:v>-11.612997106163881</c:v>
                </c:pt>
                <c:pt idx="6752">
                  <c:v>-11.700525528959304</c:v>
                </c:pt>
                <c:pt idx="6753">
                  <c:v>-10.886282233987043</c:v>
                </c:pt>
                <c:pt idx="6754">
                  <c:v>-11.787920340673551</c:v>
                </c:pt>
                <c:pt idx="6755">
                  <c:v>-11.943488269982417</c:v>
                </c:pt>
                <c:pt idx="6756">
                  <c:v>-11.582825658529504</c:v>
                </c:pt>
                <c:pt idx="6757">
                  <c:v>-11.816815882847575</c:v>
                </c:pt>
                <c:pt idx="6758">
                  <c:v>-11.806820476592383</c:v>
                </c:pt>
                <c:pt idx="6759">
                  <c:v>-11.812586508617319</c:v>
                </c:pt>
                <c:pt idx="6760">
                  <c:v>-11.673770888608349</c:v>
                </c:pt>
                <c:pt idx="6761">
                  <c:v>-11.663928516777222</c:v>
                </c:pt>
                <c:pt idx="6762">
                  <c:v>-11.457950414809215</c:v>
                </c:pt>
                <c:pt idx="6763">
                  <c:v>-11.698450512623682</c:v>
                </c:pt>
                <c:pt idx="6764">
                  <c:v>-11.581218219256462</c:v>
                </c:pt>
                <c:pt idx="6765">
                  <c:v>-11.448801846178025</c:v>
                </c:pt>
                <c:pt idx="6766">
                  <c:v>-11.655327259336978</c:v>
                </c:pt>
                <c:pt idx="6767">
                  <c:v>-11.77690484175724</c:v>
                </c:pt>
                <c:pt idx="6768">
                  <c:v>-11.59060836140875</c:v>
                </c:pt>
                <c:pt idx="6769">
                  <c:v>-11.753331034781489</c:v>
                </c:pt>
                <c:pt idx="6770">
                  <c:v>-11.918720267052386</c:v>
                </c:pt>
                <c:pt idx="6771">
                  <c:v>-12.00019394846179</c:v>
                </c:pt>
                <c:pt idx="6772">
                  <c:v>-11.673719137719685</c:v>
                </c:pt>
                <c:pt idx="6773">
                  <c:v>-11.689252894276647</c:v>
                </c:pt>
                <c:pt idx="6774">
                  <c:v>-11.692552668650569</c:v>
                </c:pt>
                <c:pt idx="6775">
                  <c:v>-11.973394968150108</c:v>
                </c:pt>
                <c:pt idx="6776">
                  <c:v>-11.935792856536654</c:v>
                </c:pt>
                <c:pt idx="6777">
                  <c:v>-11.948759558514155</c:v>
                </c:pt>
                <c:pt idx="6778">
                  <c:v>-11.899451160865437</c:v>
                </c:pt>
                <c:pt idx="6779">
                  <c:v>-12.210899207207371</c:v>
                </c:pt>
                <c:pt idx="6780">
                  <c:v>-12.152486537902529</c:v>
                </c:pt>
                <c:pt idx="6781">
                  <c:v>-11.658298699485803</c:v>
                </c:pt>
                <c:pt idx="6782">
                  <c:v>-11.846988216106148</c:v>
                </c:pt>
                <c:pt idx="6783">
                  <c:v>-12.022440221879481</c:v>
                </c:pt>
                <c:pt idx="6784">
                  <c:v>-12.037530671987561</c:v>
                </c:pt>
                <c:pt idx="6785">
                  <c:v>-12.028474955610658</c:v>
                </c:pt>
                <c:pt idx="6786">
                  <c:v>-12.036880546328677</c:v>
                </c:pt>
                <c:pt idx="6787">
                  <c:v>-12.099719617771253</c:v>
                </c:pt>
                <c:pt idx="6788">
                  <c:v>-11.957503792358292</c:v>
                </c:pt>
                <c:pt idx="6789">
                  <c:v>-11.920809556283473</c:v>
                </c:pt>
                <c:pt idx="6790">
                  <c:v>-11.923442896090419</c:v>
                </c:pt>
                <c:pt idx="6791">
                  <c:v>-12.229435571048519</c:v>
                </c:pt>
                <c:pt idx="6792">
                  <c:v>-11.996960765579123</c:v>
                </c:pt>
                <c:pt idx="6793">
                  <c:v>-12.042476590798445</c:v>
                </c:pt>
                <c:pt idx="6794">
                  <c:v>-11.93737772731569</c:v>
                </c:pt>
                <c:pt idx="6795">
                  <c:v>-12.07155812036811</c:v>
                </c:pt>
                <c:pt idx="6796">
                  <c:v>-11.87750907259808</c:v>
                </c:pt>
                <c:pt idx="6797">
                  <c:v>-11.962681916524787</c:v>
                </c:pt>
                <c:pt idx="6798">
                  <c:v>-12.012792987919241</c:v>
                </c:pt>
                <c:pt idx="6799">
                  <c:v>-12.059588418294265</c:v>
                </c:pt>
                <c:pt idx="6800">
                  <c:v>-12.073417086260395</c:v>
                </c:pt>
                <c:pt idx="6801">
                  <c:v>-12.033178081860175</c:v>
                </c:pt>
                <c:pt idx="6802">
                  <c:v>-11.952124702784062</c:v>
                </c:pt>
                <c:pt idx="6803">
                  <c:v>-12.205074318105158</c:v>
                </c:pt>
                <c:pt idx="6804">
                  <c:v>-12.132527729176434</c:v>
                </c:pt>
                <c:pt idx="6805">
                  <c:v>-12.098826219204772</c:v>
                </c:pt>
                <c:pt idx="6806">
                  <c:v>-11.976932255333717</c:v>
                </c:pt>
                <c:pt idx="6807">
                  <c:v>-12.014430218418703</c:v>
                </c:pt>
                <c:pt idx="6808">
                  <c:v>-12.20298154528674</c:v>
                </c:pt>
                <c:pt idx="6809">
                  <c:v>-12.190471902827916</c:v>
                </c:pt>
                <c:pt idx="6810">
                  <c:v>-12.177112614105168</c:v>
                </c:pt>
                <c:pt idx="6811">
                  <c:v>-12.254616013845832</c:v>
                </c:pt>
                <c:pt idx="6812">
                  <c:v>-12.394396331381131</c:v>
                </c:pt>
                <c:pt idx="6813">
                  <c:v>-12.135996443588093</c:v>
                </c:pt>
                <c:pt idx="6814">
                  <c:v>-12.276695377498115</c:v>
                </c:pt>
                <c:pt idx="6815">
                  <c:v>-11.959714431433778</c:v>
                </c:pt>
                <c:pt idx="6816">
                  <c:v>-12.237292777098974</c:v>
                </c:pt>
                <c:pt idx="6817">
                  <c:v>-12.303682669820315</c:v>
                </c:pt>
                <c:pt idx="6818">
                  <c:v>-12.340614791057568</c:v>
                </c:pt>
                <c:pt idx="6819">
                  <c:v>-12.20127797760644</c:v>
                </c:pt>
                <c:pt idx="6820">
                  <c:v>-12.305797998134405</c:v>
                </c:pt>
                <c:pt idx="6821">
                  <c:v>-12.234533799391766</c:v>
                </c:pt>
                <c:pt idx="6822">
                  <c:v>-12.286804093980175</c:v>
                </c:pt>
                <c:pt idx="6823">
                  <c:v>-12.493254066117498</c:v>
                </c:pt>
                <c:pt idx="6824">
                  <c:v>-12.116695869771664</c:v>
                </c:pt>
                <c:pt idx="6825">
                  <c:v>-12.292131720915167</c:v>
                </c:pt>
                <c:pt idx="6826">
                  <c:v>-12.274459797687642</c:v>
                </c:pt>
                <c:pt idx="6827">
                  <c:v>-12.259665341074989</c:v>
                </c:pt>
                <c:pt idx="6828">
                  <c:v>-12.15408332644925</c:v>
                </c:pt>
                <c:pt idx="6829">
                  <c:v>-12.27495423565108</c:v>
                </c:pt>
                <c:pt idx="6830">
                  <c:v>-12.237527806396287</c:v>
                </c:pt>
                <c:pt idx="6831">
                  <c:v>-12.20356720666793</c:v>
                </c:pt>
                <c:pt idx="6832">
                  <c:v>-12.202996571576952</c:v>
                </c:pt>
                <c:pt idx="6833">
                  <c:v>-12.224044431826432</c:v>
                </c:pt>
                <c:pt idx="6834">
                  <c:v>-12.181079474012391</c:v>
                </c:pt>
                <c:pt idx="6835">
                  <c:v>-12.366673203704327</c:v>
                </c:pt>
                <c:pt idx="6836">
                  <c:v>-12.129883789323582</c:v>
                </c:pt>
                <c:pt idx="6837">
                  <c:v>-12.054876434588069</c:v>
                </c:pt>
                <c:pt idx="6838">
                  <c:v>-12.396735834330519</c:v>
                </c:pt>
                <c:pt idx="6839">
                  <c:v>-12.234019482506596</c:v>
                </c:pt>
                <c:pt idx="6840">
                  <c:v>-12.367328275684297</c:v>
                </c:pt>
                <c:pt idx="6841">
                  <c:v>-12.492129576777632</c:v>
                </c:pt>
                <c:pt idx="6842">
                  <c:v>-12.429884641090428</c:v>
                </c:pt>
                <c:pt idx="6843">
                  <c:v>-12.543723465042266</c:v>
                </c:pt>
                <c:pt idx="6844">
                  <c:v>-12.431640932237386</c:v>
                </c:pt>
                <c:pt idx="6845">
                  <c:v>-12.495659970989536</c:v>
                </c:pt>
                <c:pt idx="6846">
                  <c:v>-12.288699693490956</c:v>
                </c:pt>
                <c:pt idx="6847">
                  <c:v>-12.812158274260277</c:v>
                </c:pt>
                <c:pt idx="6848">
                  <c:v>-12.37104817021979</c:v>
                </c:pt>
                <c:pt idx="6849">
                  <c:v>-12.385980569150723</c:v>
                </c:pt>
                <c:pt idx="6850">
                  <c:v>-12.403717936379755</c:v>
                </c:pt>
                <c:pt idx="6851">
                  <c:v>-12.25830292256893</c:v>
                </c:pt>
                <c:pt idx="6852">
                  <c:v>-12.372350018650335</c:v>
                </c:pt>
                <c:pt idx="6853">
                  <c:v>-12.44125622580443</c:v>
                </c:pt>
                <c:pt idx="6854">
                  <c:v>-12.307566170442064</c:v>
                </c:pt>
                <c:pt idx="6855">
                  <c:v>-12.323355849288786</c:v>
                </c:pt>
                <c:pt idx="6856">
                  <c:v>-12.363994667113065</c:v>
                </c:pt>
                <c:pt idx="6857">
                  <c:v>-12.282111835066377</c:v>
                </c:pt>
                <c:pt idx="6858">
                  <c:v>-12.204582591377466</c:v>
                </c:pt>
                <c:pt idx="6859">
                  <c:v>-12.470168624437616</c:v>
                </c:pt>
                <c:pt idx="6860">
                  <c:v>-12.434292107633937</c:v>
                </c:pt>
                <c:pt idx="6861">
                  <c:v>-12.481935343100048</c:v>
                </c:pt>
                <c:pt idx="6862">
                  <c:v>-12.476296493415928</c:v>
                </c:pt>
                <c:pt idx="6863">
                  <c:v>-12.662120861656723</c:v>
                </c:pt>
                <c:pt idx="6864">
                  <c:v>-12.425269422693663</c:v>
                </c:pt>
                <c:pt idx="6865">
                  <c:v>-12.370115022815087</c:v>
                </c:pt>
                <c:pt idx="6866">
                  <c:v>-12.612257298449014</c:v>
                </c:pt>
                <c:pt idx="6867">
                  <c:v>-12.329121551158352</c:v>
                </c:pt>
                <c:pt idx="6868">
                  <c:v>-12.507939266105851</c:v>
                </c:pt>
                <c:pt idx="6869">
                  <c:v>-12.182314081314182</c:v>
                </c:pt>
                <c:pt idx="6870">
                  <c:v>-12.517662890290016</c:v>
                </c:pt>
                <c:pt idx="6871">
                  <c:v>-12.455167681731494</c:v>
                </c:pt>
                <c:pt idx="6872">
                  <c:v>-12.365745858581745</c:v>
                </c:pt>
                <c:pt idx="6873">
                  <c:v>-12.569535934246389</c:v>
                </c:pt>
                <c:pt idx="6874">
                  <c:v>-12.259712643556696</c:v>
                </c:pt>
                <c:pt idx="6875">
                  <c:v>-12.605772947706772</c:v>
                </c:pt>
                <c:pt idx="6876">
                  <c:v>-12.634684818371444</c:v>
                </c:pt>
                <c:pt idx="6877">
                  <c:v>-12.370561253340352</c:v>
                </c:pt>
                <c:pt idx="6878">
                  <c:v>-12.623261131973962</c:v>
                </c:pt>
                <c:pt idx="6879">
                  <c:v>-12.689668901588069</c:v>
                </c:pt>
                <c:pt idx="6880">
                  <c:v>-12.518216631245771</c:v>
                </c:pt>
                <c:pt idx="6881">
                  <c:v>-12.31168890463934</c:v>
                </c:pt>
                <c:pt idx="6882">
                  <c:v>-12.583710071063713</c:v>
                </c:pt>
                <c:pt idx="6883">
                  <c:v>-12.32999690838048</c:v>
                </c:pt>
                <c:pt idx="6884">
                  <c:v>-12.421770918827324</c:v>
                </c:pt>
                <c:pt idx="6885">
                  <c:v>-12.570442962544703</c:v>
                </c:pt>
                <c:pt idx="6886">
                  <c:v>-12.544970520187659</c:v>
                </c:pt>
                <c:pt idx="6887">
                  <c:v>-12.509919425593896</c:v>
                </c:pt>
                <c:pt idx="6888">
                  <c:v>-12.481967124670291</c:v>
                </c:pt>
                <c:pt idx="6889">
                  <c:v>-12.496330421502066</c:v>
                </c:pt>
                <c:pt idx="6890">
                  <c:v>-12.331219699970642</c:v>
                </c:pt>
                <c:pt idx="6891">
                  <c:v>-12.489704415406177</c:v>
                </c:pt>
                <c:pt idx="6892">
                  <c:v>-12.644791955320155</c:v>
                </c:pt>
                <c:pt idx="6893">
                  <c:v>-12.618906505200611</c:v>
                </c:pt>
                <c:pt idx="6894">
                  <c:v>-12.669696016077857</c:v>
                </c:pt>
                <c:pt idx="6895">
                  <c:v>-12.737230449637259</c:v>
                </c:pt>
                <c:pt idx="6896">
                  <c:v>-12.661060724880668</c:v>
                </c:pt>
                <c:pt idx="6897">
                  <c:v>-12.421862352614621</c:v>
                </c:pt>
                <c:pt idx="6898">
                  <c:v>-12.754736910257879</c:v>
                </c:pt>
                <c:pt idx="6899">
                  <c:v>-12.556252920654831</c:v>
                </c:pt>
                <c:pt idx="6900">
                  <c:v>-12.70868801970375</c:v>
                </c:pt>
                <c:pt idx="6901">
                  <c:v>-12.638489375772831</c:v>
                </c:pt>
                <c:pt idx="6902">
                  <c:v>-12.673622284417906</c:v>
                </c:pt>
                <c:pt idx="6903">
                  <c:v>-12.857581478254044</c:v>
                </c:pt>
                <c:pt idx="6904">
                  <c:v>-12.770448860373417</c:v>
                </c:pt>
                <c:pt idx="6905">
                  <c:v>-12.684174265212533</c:v>
                </c:pt>
                <c:pt idx="6906">
                  <c:v>-12.645315586354089</c:v>
                </c:pt>
                <c:pt idx="6907">
                  <c:v>-12.827328266674476</c:v>
                </c:pt>
                <c:pt idx="6908">
                  <c:v>-12.911836965392087</c:v>
                </c:pt>
                <c:pt idx="6909">
                  <c:v>-12.902162812774097</c:v>
                </c:pt>
                <c:pt idx="6910">
                  <c:v>-12.805813963760993</c:v>
                </c:pt>
                <c:pt idx="6911">
                  <c:v>-12.718352742365013</c:v>
                </c:pt>
                <c:pt idx="6912">
                  <c:v>-12.898950669295939</c:v>
                </c:pt>
                <c:pt idx="6913">
                  <c:v>-12.904929853769499</c:v>
                </c:pt>
                <c:pt idx="6914">
                  <c:v>-12.777644388245468</c:v>
                </c:pt>
                <c:pt idx="6915">
                  <c:v>-12.798789781010278</c:v>
                </c:pt>
                <c:pt idx="6916">
                  <c:v>-12.929888906520581</c:v>
                </c:pt>
                <c:pt idx="6917">
                  <c:v>-12.901176173022201</c:v>
                </c:pt>
                <c:pt idx="6918">
                  <c:v>-13.138502950409503</c:v>
                </c:pt>
                <c:pt idx="6919">
                  <c:v>-13.11153831543681</c:v>
                </c:pt>
                <c:pt idx="6920">
                  <c:v>-13.0194596009779</c:v>
                </c:pt>
                <c:pt idx="6921">
                  <c:v>-13.084123517654444</c:v>
                </c:pt>
                <c:pt idx="6922">
                  <c:v>-13.151965380301146</c:v>
                </c:pt>
                <c:pt idx="6923">
                  <c:v>-12.971265704402214</c:v>
                </c:pt>
                <c:pt idx="6924">
                  <c:v>-13.094801651829901</c:v>
                </c:pt>
                <c:pt idx="6925">
                  <c:v>-13.044136846575372</c:v>
                </c:pt>
                <c:pt idx="6926">
                  <c:v>-12.775877922618761</c:v>
                </c:pt>
                <c:pt idx="6927">
                  <c:v>-13.054502047170979</c:v>
                </c:pt>
                <c:pt idx="6928">
                  <c:v>-13.16674643385074</c:v>
                </c:pt>
                <c:pt idx="6929">
                  <c:v>-12.957491362186513</c:v>
                </c:pt>
                <c:pt idx="6930">
                  <c:v>-12.580753235715058</c:v>
                </c:pt>
                <c:pt idx="6931">
                  <c:v>-13.101862824935772</c:v>
                </c:pt>
                <c:pt idx="6932">
                  <c:v>-13.200825070020162</c:v>
                </c:pt>
                <c:pt idx="6933">
                  <c:v>-13.047272356457128</c:v>
                </c:pt>
                <c:pt idx="6934">
                  <c:v>-13.08658465441539</c:v>
                </c:pt>
                <c:pt idx="6935">
                  <c:v>-12.950989082054477</c:v>
                </c:pt>
                <c:pt idx="6936">
                  <c:v>-13.09712853419982</c:v>
                </c:pt>
                <c:pt idx="6937">
                  <c:v>-13.202029091475055</c:v>
                </c:pt>
                <c:pt idx="6938">
                  <c:v>-13.124410152888167</c:v>
                </c:pt>
                <c:pt idx="6939">
                  <c:v>-12.851920790752125</c:v>
                </c:pt>
                <c:pt idx="6940">
                  <c:v>-13.239857893694307</c:v>
                </c:pt>
                <c:pt idx="6941">
                  <c:v>-13.099909546243094</c:v>
                </c:pt>
                <c:pt idx="6942">
                  <c:v>-13.055135652320594</c:v>
                </c:pt>
                <c:pt idx="6943">
                  <c:v>-12.853327732384168</c:v>
                </c:pt>
                <c:pt idx="6944">
                  <c:v>-12.710766950075513</c:v>
                </c:pt>
                <c:pt idx="6945">
                  <c:v>-12.919386383006026</c:v>
                </c:pt>
                <c:pt idx="6946">
                  <c:v>-13.167671102622226</c:v>
                </c:pt>
                <c:pt idx="6947">
                  <c:v>-12.917303433281502</c:v>
                </c:pt>
                <c:pt idx="6948">
                  <c:v>-12.969307096422211</c:v>
                </c:pt>
                <c:pt idx="6949">
                  <c:v>-12.898680957229281</c:v>
                </c:pt>
                <c:pt idx="6950">
                  <c:v>-12.871349965936796</c:v>
                </c:pt>
                <c:pt idx="6951">
                  <c:v>-12.804986985026279</c:v>
                </c:pt>
                <c:pt idx="6952">
                  <c:v>-12.973189217023151</c:v>
                </c:pt>
                <c:pt idx="6953">
                  <c:v>-12.774788371319911</c:v>
                </c:pt>
                <c:pt idx="6954">
                  <c:v>-12.777558207768269</c:v>
                </c:pt>
                <c:pt idx="6955">
                  <c:v>-12.8149497994404</c:v>
                </c:pt>
                <c:pt idx="6956">
                  <c:v>-12.798963786069507</c:v>
                </c:pt>
                <c:pt idx="6957">
                  <c:v>-12.744594371936714</c:v>
                </c:pt>
                <c:pt idx="6958">
                  <c:v>-12.761453612264262</c:v>
                </c:pt>
                <c:pt idx="6959">
                  <c:v>-12.778319130906501</c:v>
                </c:pt>
                <c:pt idx="6960">
                  <c:v>-12.746185120994991</c:v>
                </c:pt>
                <c:pt idx="6961">
                  <c:v>-12.838266666444964</c:v>
                </c:pt>
                <c:pt idx="6962">
                  <c:v>-12.768539553359638</c:v>
                </c:pt>
                <c:pt idx="6963">
                  <c:v>-12.691442524120443</c:v>
                </c:pt>
                <c:pt idx="6964">
                  <c:v>-12.732962321230779</c:v>
                </c:pt>
                <c:pt idx="6965">
                  <c:v>-12.682021243581488</c:v>
                </c:pt>
                <c:pt idx="6966">
                  <c:v>-12.756165094233385</c:v>
                </c:pt>
                <c:pt idx="6967">
                  <c:v>-12.881380642729322</c:v>
                </c:pt>
                <c:pt idx="6968">
                  <c:v>-12.587755473610995</c:v>
                </c:pt>
                <c:pt idx="6969">
                  <c:v>-12.738554136423108</c:v>
                </c:pt>
                <c:pt idx="6970">
                  <c:v>-12.834852924647455</c:v>
                </c:pt>
                <c:pt idx="6971">
                  <c:v>-12.581498404868906</c:v>
                </c:pt>
                <c:pt idx="6972">
                  <c:v>-12.575237847968701</c:v>
                </c:pt>
                <c:pt idx="6973">
                  <c:v>-12.942229456726317</c:v>
                </c:pt>
                <c:pt idx="6974">
                  <c:v>-13.005659653901747</c:v>
                </c:pt>
                <c:pt idx="6975">
                  <c:v>-12.956005867188125</c:v>
                </c:pt>
                <c:pt idx="6976">
                  <c:v>-12.879504184857481</c:v>
                </c:pt>
                <c:pt idx="6977">
                  <c:v>-12.850257407021171</c:v>
                </c:pt>
                <c:pt idx="6978">
                  <c:v>-12.778607115631345</c:v>
                </c:pt>
                <c:pt idx="6979">
                  <c:v>-12.907432995203294</c:v>
                </c:pt>
                <c:pt idx="6980">
                  <c:v>-12.670288139576158</c:v>
                </c:pt>
                <c:pt idx="6981">
                  <c:v>-12.60463600461852</c:v>
                </c:pt>
                <c:pt idx="6982">
                  <c:v>-12.668590228575493</c:v>
                </c:pt>
                <c:pt idx="6983">
                  <c:v>-12.714493952704299</c:v>
                </c:pt>
                <c:pt idx="6984">
                  <c:v>-12.838919212288925</c:v>
                </c:pt>
                <c:pt idx="6985">
                  <c:v>-12.725561371133566</c:v>
                </c:pt>
                <c:pt idx="6986">
                  <c:v>-12.649537092267881</c:v>
                </c:pt>
                <c:pt idx="6987">
                  <c:v>-12.634430249924812</c:v>
                </c:pt>
                <c:pt idx="6988">
                  <c:v>-12.712269302079605</c:v>
                </c:pt>
                <c:pt idx="6989">
                  <c:v>-12.975863447015579</c:v>
                </c:pt>
                <c:pt idx="6990">
                  <c:v>-12.781938393516356</c:v>
                </c:pt>
                <c:pt idx="6991">
                  <c:v>-12.762089917603546</c:v>
                </c:pt>
                <c:pt idx="6992">
                  <c:v>-12.717559321798699</c:v>
                </c:pt>
                <c:pt idx="6993">
                  <c:v>-12.799613322555592</c:v>
                </c:pt>
                <c:pt idx="6994">
                  <c:v>-12.859525905008473</c:v>
                </c:pt>
                <c:pt idx="6995">
                  <c:v>-12.570638579634675</c:v>
                </c:pt>
                <c:pt idx="6996">
                  <c:v>-12.887427136022023</c:v>
                </c:pt>
                <c:pt idx="6997">
                  <c:v>-12.981273628729006</c:v>
                </c:pt>
                <c:pt idx="6998">
                  <c:v>-12.881419004306437</c:v>
                </c:pt>
                <c:pt idx="6999">
                  <c:v>-12.859709316126899</c:v>
                </c:pt>
                <c:pt idx="7000">
                  <c:v>-13.126782875310795</c:v>
                </c:pt>
                <c:pt idx="7001">
                  <c:v>-13.054971952559669</c:v>
                </c:pt>
                <c:pt idx="7002">
                  <c:v>-12.858684571921874</c:v>
                </c:pt>
                <c:pt idx="7003">
                  <c:v>-12.799880150396081</c:v>
                </c:pt>
                <c:pt idx="7004">
                  <c:v>-12.779848049478604</c:v>
                </c:pt>
                <c:pt idx="7005">
                  <c:v>-12.639825184488851</c:v>
                </c:pt>
                <c:pt idx="7006">
                  <c:v>-12.728111788727482</c:v>
                </c:pt>
                <c:pt idx="7007">
                  <c:v>-12.786470906646375</c:v>
                </c:pt>
                <c:pt idx="7008">
                  <c:v>-12.708448741377065</c:v>
                </c:pt>
                <c:pt idx="7009">
                  <c:v>-12.885518793701166</c:v>
                </c:pt>
                <c:pt idx="7010">
                  <c:v>-12.736648303168208</c:v>
                </c:pt>
                <c:pt idx="7011">
                  <c:v>-12.616223829661788</c:v>
                </c:pt>
                <c:pt idx="7012">
                  <c:v>-12.63160391946483</c:v>
                </c:pt>
                <c:pt idx="7013">
                  <c:v>-12.651937348942454</c:v>
                </c:pt>
                <c:pt idx="7014">
                  <c:v>-12.585310795977644</c:v>
                </c:pt>
                <c:pt idx="7015">
                  <c:v>-12.778625814902501</c:v>
                </c:pt>
                <c:pt idx="7016">
                  <c:v>-12.726128759912413</c:v>
                </c:pt>
                <c:pt idx="7017">
                  <c:v>-12.654499173761046</c:v>
                </c:pt>
                <c:pt idx="7018">
                  <c:v>-12.956806272813637</c:v>
                </c:pt>
                <c:pt idx="7019">
                  <c:v>-12.758812660913854</c:v>
                </c:pt>
                <c:pt idx="7020">
                  <c:v>-12.750858218396143</c:v>
                </c:pt>
                <c:pt idx="7021">
                  <c:v>-12.781735901838132</c:v>
                </c:pt>
                <c:pt idx="7022">
                  <c:v>-12.884131121778374</c:v>
                </c:pt>
                <c:pt idx="7023">
                  <c:v>-12.71836582301682</c:v>
                </c:pt>
                <c:pt idx="7024">
                  <c:v>-12.717392083843659</c:v>
                </c:pt>
                <c:pt idx="7025">
                  <c:v>-12.733291383386568</c:v>
                </c:pt>
                <c:pt idx="7026">
                  <c:v>-12.758906930686775</c:v>
                </c:pt>
                <c:pt idx="7027">
                  <c:v>-12.65486044362083</c:v>
                </c:pt>
                <c:pt idx="7028">
                  <c:v>-12.720994528846497</c:v>
                </c:pt>
                <c:pt idx="7029">
                  <c:v>-12.782146346322708</c:v>
                </c:pt>
                <c:pt idx="7030">
                  <c:v>-12.62565183451132</c:v>
                </c:pt>
                <c:pt idx="7031">
                  <c:v>-12.654872186111433</c:v>
                </c:pt>
                <c:pt idx="7032">
                  <c:v>-12.520047354900532</c:v>
                </c:pt>
                <c:pt idx="7033">
                  <c:v>-12.560651832351798</c:v>
                </c:pt>
                <c:pt idx="7034">
                  <c:v>-12.526785812112596</c:v>
                </c:pt>
                <c:pt idx="7035">
                  <c:v>-12.53502860812501</c:v>
                </c:pt>
                <c:pt idx="7036">
                  <c:v>-12.719499968031013</c:v>
                </c:pt>
                <c:pt idx="7037">
                  <c:v>-12.658299924806515</c:v>
                </c:pt>
                <c:pt idx="7038">
                  <c:v>-12.604403737125768</c:v>
                </c:pt>
                <c:pt idx="7039">
                  <c:v>-12.69098216392206</c:v>
                </c:pt>
                <c:pt idx="7040">
                  <c:v>-12.833768799633628</c:v>
                </c:pt>
                <c:pt idx="7041">
                  <c:v>-12.824871494185142</c:v>
                </c:pt>
                <c:pt idx="7042">
                  <c:v>-12.85645829317097</c:v>
                </c:pt>
                <c:pt idx="7043">
                  <c:v>-12.724279873746847</c:v>
                </c:pt>
                <c:pt idx="7044">
                  <c:v>-12.721424178274665</c:v>
                </c:pt>
                <c:pt idx="7045">
                  <c:v>-12.795166058739426</c:v>
                </c:pt>
                <c:pt idx="7046">
                  <c:v>-12.804170386262159</c:v>
                </c:pt>
                <c:pt idx="7047">
                  <c:v>-12.905902730829478</c:v>
                </c:pt>
                <c:pt idx="7048">
                  <c:v>-13.095383877081556</c:v>
                </c:pt>
                <c:pt idx="7049">
                  <c:v>-12.937113326471561</c:v>
                </c:pt>
                <c:pt idx="7050">
                  <c:v>-12.937687555784905</c:v>
                </c:pt>
                <c:pt idx="7051">
                  <c:v>-13.024016485797674</c:v>
                </c:pt>
                <c:pt idx="7052">
                  <c:v>-13.194986030137423</c:v>
                </c:pt>
                <c:pt idx="7053">
                  <c:v>-12.873950916766841</c:v>
                </c:pt>
                <c:pt idx="7054">
                  <c:v>-13.162226307722346</c:v>
                </c:pt>
                <c:pt idx="7055">
                  <c:v>-13.14740942200736</c:v>
                </c:pt>
                <c:pt idx="7056">
                  <c:v>-13.059577915174824</c:v>
                </c:pt>
                <c:pt idx="7057">
                  <c:v>-13.092415263647217</c:v>
                </c:pt>
                <c:pt idx="7058">
                  <c:v>-12.913701137394451</c:v>
                </c:pt>
                <c:pt idx="7059">
                  <c:v>-13.112890079508666</c:v>
                </c:pt>
                <c:pt idx="7060">
                  <c:v>-13.331391970344097</c:v>
                </c:pt>
                <c:pt idx="7061">
                  <c:v>-13.125957196361515</c:v>
                </c:pt>
                <c:pt idx="7062">
                  <c:v>-13.055290189091174</c:v>
                </c:pt>
                <c:pt idx="7063">
                  <c:v>-12.903589327543653</c:v>
                </c:pt>
                <c:pt idx="7064">
                  <c:v>-13.080030603464499</c:v>
                </c:pt>
                <c:pt idx="7065">
                  <c:v>-12.861995038963837</c:v>
                </c:pt>
                <c:pt idx="7066">
                  <c:v>-13.293197012247937</c:v>
                </c:pt>
                <c:pt idx="7067">
                  <c:v>-12.936562140594244</c:v>
                </c:pt>
                <c:pt idx="7068">
                  <c:v>-13.31901823155015</c:v>
                </c:pt>
                <c:pt idx="7069">
                  <c:v>-13.171792146448169</c:v>
                </c:pt>
                <c:pt idx="7070">
                  <c:v>-13.216454540299649</c:v>
                </c:pt>
                <c:pt idx="7071">
                  <c:v>-13.056469363561618</c:v>
                </c:pt>
                <c:pt idx="7072">
                  <c:v>-13.064710996152851</c:v>
                </c:pt>
                <c:pt idx="7073">
                  <c:v>-13.075508818555459</c:v>
                </c:pt>
                <c:pt idx="7074">
                  <c:v>-13.062883370708423</c:v>
                </c:pt>
                <c:pt idx="7075">
                  <c:v>-13.045819414924352</c:v>
                </c:pt>
                <c:pt idx="7076">
                  <c:v>-12.992349769854128</c:v>
                </c:pt>
                <c:pt idx="7077">
                  <c:v>-13.180198670488075</c:v>
                </c:pt>
                <c:pt idx="7078">
                  <c:v>-13.124828789851438</c:v>
                </c:pt>
                <c:pt idx="7079">
                  <c:v>-13.183060267144974</c:v>
                </c:pt>
                <c:pt idx="7080">
                  <c:v>-13.053303707692866</c:v>
                </c:pt>
                <c:pt idx="7081">
                  <c:v>-13.177846605409794</c:v>
                </c:pt>
                <c:pt idx="7082">
                  <c:v>-13.127750780904446</c:v>
                </c:pt>
                <c:pt idx="7083">
                  <c:v>-13.079249664192695</c:v>
                </c:pt>
                <c:pt idx="7084">
                  <c:v>-13.124050847385615</c:v>
                </c:pt>
                <c:pt idx="7085">
                  <c:v>-13.06028818558973</c:v>
                </c:pt>
                <c:pt idx="7086">
                  <c:v>-13.110039265852237</c:v>
                </c:pt>
                <c:pt idx="7087">
                  <c:v>-12.918373539035933</c:v>
                </c:pt>
                <c:pt idx="7088">
                  <c:v>-12.956492654492212</c:v>
                </c:pt>
                <c:pt idx="7089">
                  <c:v>-13.285866315083705</c:v>
                </c:pt>
                <c:pt idx="7090">
                  <c:v>-13.03604801101763</c:v>
                </c:pt>
                <c:pt idx="7091">
                  <c:v>-13.06451592542186</c:v>
                </c:pt>
                <c:pt idx="7092">
                  <c:v>-13.146839497416508</c:v>
                </c:pt>
                <c:pt idx="7093">
                  <c:v>-13.244284327030996</c:v>
                </c:pt>
                <c:pt idx="7094">
                  <c:v>-13.117062478046071</c:v>
                </c:pt>
                <c:pt idx="7095">
                  <c:v>-12.785541771165043</c:v>
                </c:pt>
                <c:pt idx="7096">
                  <c:v>-13.38571400742441</c:v>
                </c:pt>
                <c:pt idx="7097">
                  <c:v>-13.13056977132041</c:v>
                </c:pt>
                <c:pt idx="7098">
                  <c:v>-13.1728293026671</c:v>
                </c:pt>
                <c:pt idx="7099">
                  <c:v>-13.122778399216116</c:v>
                </c:pt>
                <c:pt idx="7100">
                  <c:v>-13.201954914524784</c:v>
                </c:pt>
                <c:pt idx="7101">
                  <c:v>-13.265580572105806</c:v>
                </c:pt>
                <c:pt idx="7102">
                  <c:v>-13.317691144403909</c:v>
                </c:pt>
                <c:pt idx="7103">
                  <c:v>-13.330547402137505</c:v>
                </c:pt>
                <c:pt idx="7104">
                  <c:v>-13.077652561679475</c:v>
                </c:pt>
                <c:pt idx="7105">
                  <c:v>-13.211952215097433</c:v>
                </c:pt>
                <c:pt idx="7106">
                  <c:v>-13.008826682927843</c:v>
                </c:pt>
                <c:pt idx="7107">
                  <c:v>-13.058825037146127</c:v>
                </c:pt>
                <c:pt idx="7108">
                  <c:v>-13.197170140843983</c:v>
                </c:pt>
                <c:pt idx="7109">
                  <c:v>-13.107768762077864</c:v>
                </c:pt>
                <c:pt idx="7110">
                  <c:v>-13.34029864708366</c:v>
                </c:pt>
                <c:pt idx="7111">
                  <c:v>-13.203351694492271</c:v>
                </c:pt>
                <c:pt idx="7112">
                  <c:v>-13.13459596029074</c:v>
                </c:pt>
                <c:pt idx="7113">
                  <c:v>-13.210148363266615</c:v>
                </c:pt>
                <c:pt idx="7114">
                  <c:v>-13.153929613598315</c:v>
                </c:pt>
                <c:pt idx="7115">
                  <c:v>-13.049697300089647</c:v>
                </c:pt>
                <c:pt idx="7116">
                  <c:v>-13.217192637256714</c:v>
                </c:pt>
                <c:pt idx="7117">
                  <c:v>-13.182977086143843</c:v>
                </c:pt>
                <c:pt idx="7118">
                  <c:v>-13.190809285219075</c:v>
                </c:pt>
                <c:pt idx="7119">
                  <c:v>-13.191991693997696</c:v>
                </c:pt>
                <c:pt idx="7120">
                  <c:v>-13.277167962848747</c:v>
                </c:pt>
                <c:pt idx="7121">
                  <c:v>-12.847050294741136</c:v>
                </c:pt>
                <c:pt idx="7122">
                  <c:v>-13.146643005436886</c:v>
                </c:pt>
                <c:pt idx="7123">
                  <c:v>-12.697151687008157</c:v>
                </c:pt>
                <c:pt idx="7124">
                  <c:v>-13.082911572381818</c:v>
                </c:pt>
                <c:pt idx="7125">
                  <c:v>-13.088871751237431</c:v>
                </c:pt>
                <c:pt idx="7126">
                  <c:v>-13.22637386725698</c:v>
                </c:pt>
                <c:pt idx="7127">
                  <c:v>-13.078079177437374</c:v>
                </c:pt>
                <c:pt idx="7128">
                  <c:v>-12.948310741929191</c:v>
                </c:pt>
                <c:pt idx="7129">
                  <c:v>-13.102549474932946</c:v>
                </c:pt>
                <c:pt idx="7130">
                  <c:v>-13.039909167800289</c:v>
                </c:pt>
                <c:pt idx="7131">
                  <c:v>-12.895361244592053</c:v>
                </c:pt>
                <c:pt idx="7132">
                  <c:v>-13.226731184332753</c:v>
                </c:pt>
                <c:pt idx="7133">
                  <c:v>-12.943476092137685</c:v>
                </c:pt>
                <c:pt idx="7134">
                  <c:v>-12.885944141438532</c:v>
                </c:pt>
                <c:pt idx="7135">
                  <c:v>-13.12995708384479</c:v>
                </c:pt>
                <c:pt idx="7136">
                  <c:v>-13.261419878423663</c:v>
                </c:pt>
                <c:pt idx="7137">
                  <c:v>-12.707670828122364</c:v>
                </c:pt>
                <c:pt idx="7138">
                  <c:v>-13.088552392913311</c:v>
                </c:pt>
                <c:pt idx="7139">
                  <c:v>-13.118950638616568</c:v>
                </c:pt>
                <c:pt idx="7140">
                  <c:v>-12.980684797100439</c:v>
                </c:pt>
                <c:pt idx="7141">
                  <c:v>-13.032841698199316</c:v>
                </c:pt>
                <c:pt idx="7142">
                  <c:v>-12.916704221556996</c:v>
                </c:pt>
                <c:pt idx="7143">
                  <c:v>-13.06511445674834</c:v>
                </c:pt>
                <c:pt idx="7144">
                  <c:v>-13.043377656583054</c:v>
                </c:pt>
                <c:pt idx="7145">
                  <c:v>-12.868668921178061</c:v>
                </c:pt>
                <c:pt idx="7146">
                  <c:v>-12.928925620509023</c:v>
                </c:pt>
                <c:pt idx="7147">
                  <c:v>-13.101469607318815</c:v>
                </c:pt>
                <c:pt idx="7148">
                  <c:v>-13.005050750002557</c:v>
                </c:pt>
                <c:pt idx="7149">
                  <c:v>-13.010765660436086</c:v>
                </c:pt>
                <c:pt idx="7150">
                  <c:v>-12.698170872593817</c:v>
                </c:pt>
                <c:pt idx="7151">
                  <c:v>-12.916288089365002</c:v>
                </c:pt>
                <c:pt idx="7152">
                  <c:v>-12.895364210881045</c:v>
                </c:pt>
                <c:pt idx="7153">
                  <c:v>-12.982433062346788</c:v>
                </c:pt>
                <c:pt idx="7154">
                  <c:v>-12.856498775969483</c:v>
                </c:pt>
                <c:pt idx="7155">
                  <c:v>-13.071559433502578</c:v>
                </c:pt>
                <c:pt idx="7156">
                  <c:v>-13.162705686584864</c:v>
                </c:pt>
                <c:pt idx="7157">
                  <c:v>-12.980279959144504</c:v>
                </c:pt>
                <c:pt idx="7158">
                  <c:v>-13.17694469642101</c:v>
                </c:pt>
                <c:pt idx="7159">
                  <c:v>-13.106639053967584</c:v>
                </c:pt>
                <c:pt idx="7160">
                  <c:v>-13.198297506907464</c:v>
                </c:pt>
                <c:pt idx="7161">
                  <c:v>-13.325418957936087</c:v>
                </c:pt>
                <c:pt idx="7162">
                  <c:v>-13.193653098355851</c:v>
                </c:pt>
                <c:pt idx="7163">
                  <c:v>-13.192784774843979</c:v>
                </c:pt>
                <c:pt idx="7164">
                  <c:v>-13.344525295523768</c:v>
                </c:pt>
                <c:pt idx="7165">
                  <c:v>-12.970837673278691</c:v>
                </c:pt>
                <c:pt idx="7166">
                  <c:v>-13.189583388891668</c:v>
                </c:pt>
                <c:pt idx="7167">
                  <c:v>-13.39736999848955</c:v>
                </c:pt>
                <c:pt idx="7168">
                  <c:v>-13.09244737475488</c:v>
                </c:pt>
                <c:pt idx="7169">
                  <c:v>-13.104672457383426</c:v>
                </c:pt>
                <c:pt idx="7170">
                  <c:v>-13.227924554091341</c:v>
                </c:pt>
                <c:pt idx="7171">
                  <c:v>-12.943521792722091</c:v>
                </c:pt>
                <c:pt idx="7172">
                  <c:v>-13.125506942106991</c:v>
                </c:pt>
                <c:pt idx="7173">
                  <c:v>-13.158861658313391</c:v>
                </c:pt>
                <c:pt idx="7174">
                  <c:v>-13.287901790719925</c:v>
                </c:pt>
                <c:pt idx="7175">
                  <c:v>-13.334903669748588</c:v>
                </c:pt>
                <c:pt idx="7176">
                  <c:v>-13.25839267937643</c:v>
                </c:pt>
                <c:pt idx="7177">
                  <c:v>-13.294372841236889</c:v>
                </c:pt>
                <c:pt idx="7178">
                  <c:v>-13.269399322632403</c:v>
                </c:pt>
                <c:pt idx="7179">
                  <c:v>-13.32273748322188</c:v>
                </c:pt>
                <c:pt idx="7180">
                  <c:v>-13.353158976143487</c:v>
                </c:pt>
                <c:pt idx="7181">
                  <c:v>-13.28450617677297</c:v>
                </c:pt>
                <c:pt idx="7182">
                  <c:v>-13.349218352439763</c:v>
                </c:pt>
                <c:pt idx="7183">
                  <c:v>-13.202361083963821</c:v>
                </c:pt>
                <c:pt idx="7184">
                  <c:v>-13.344505987909061</c:v>
                </c:pt>
                <c:pt idx="7185">
                  <c:v>-13.264032374214874</c:v>
                </c:pt>
                <c:pt idx="7186">
                  <c:v>-13.337059200641299</c:v>
                </c:pt>
                <c:pt idx="7187">
                  <c:v>-13.182970013695549</c:v>
                </c:pt>
                <c:pt idx="7188">
                  <c:v>-13.314896322749536</c:v>
                </c:pt>
                <c:pt idx="7189">
                  <c:v>-13.227796832218729</c:v>
                </c:pt>
                <c:pt idx="7190">
                  <c:v>-13.205702875192738</c:v>
                </c:pt>
                <c:pt idx="7191">
                  <c:v>-13.198924673674671</c:v>
                </c:pt>
                <c:pt idx="7192">
                  <c:v>-13.275777257065101</c:v>
                </c:pt>
                <c:pt idx="7193">
                  <c:v>-13.29904031901763</c:v>
                </c:pt>
                <c:pt idx="7194">
                  <c:v>-13.475153616579183</c:v>
                </c:pt>
                <c:pt idx="7195">
                  <c:v>-13.452075733719116</c:v>
                </c:pt>
                <c:pt idx="7196">
                  <c:v>-13.338711055061147</c:v>
                </c:pt>
                <c:pt idx="7197">
                  <c:v>-13.576361713730623</c:v>
                </c:pt>
                <c:pt idx="7198">
                  <c:v>-13.291038676198141</c:v>
                </c:pt>
                <c:pt idx="7199">
                  <c:v>-13.28957810825524</c:v>
                </c:pt>
                <c:pt idx="7200">
                  <c:v>-13.306260360150768</c:v>
                </c:pt>
                <c:pt idx="7201">
                  <c:v>-13.364524879314388</c:v>
                </c:pt>
                <c:pt idx="7202">
                  <c:v>-13.071847723117402</c:v>
                </c:pt>
                <c:pt idx="7203">
                  <c:v>-13.27696185894931</c:v>
                </c:pt>
                <c:pt idx="7204">
                  <c:v>-13.24150423902768</c:v>
                </c:pt>
                <c:pt idx="7205">
                  <c:v>-13.398890088396964</c:v>
                </c:pt>
                <c:pt idx="7206">
                  <c:v>-13.528329482568925</c:v>
                </c:pt>
                <c:pt idx="7207">
                  <c:v>-13.23890178468481</c:v>
                </c:pt>
                <c:pt idx="7208">
                  <c:v>-13.387338346211418</c:v>
                </c:pt>
                <c:pt idx="7209">
                  <c:v>-13.30029011611451</c:v>
                </c:pt>
                <c:pt idx="7210">
                  <c:v>-13.234072143913078</c:v>
                </c:pt>
                <c:pt idx="7211">
                  <c:v>-13.190872385139629</c:v>
                </c:pt>
                <c:pt idx="7212">
                  <c:v>-13.168491658791481</c:v>
                </c:pt>
                <c:pt idx="7213">
                  <c:v>-13.338022459516408</c:v>
                </c:pt>
                <c:pt idx="7214">
                  <c:v>-13.436782183998663</c:v>
                </c:pt>
                <c:pt idx="7215">
                  <c:v>-13.50305744463709</c:v>
                </c:pt>
                <c:pt idx="7216">
                  <c:v>-13.452433550717435</c:v>
                </c:pt>
                <c:pt idx="7217">
                  <c:v>-13.299455244716762</c:v>
                </c:pt>
                <c:pt idx="7218">
                  <c:v>-13.326346472799289</c:v>
                </c:pt>
                <c:pt idx="7219">
                  <c:v>-13.399546525647011</c:v>
                </c:pt>
                <c:pt idx="7220">
                  <c:v>-13.362895164110512</c:v>
                </c:pt>
                <c:pt idx="7221">
                  <c:v>-13.257016611470407</c:v>
                </c:pt>
                <c:pt idx="7222">
                  <c:v>-13.28708178224467</c:v>
                </c:pt>
                <c:pt idx="7223">
                  <c:v>-13.519247206521001</c:v>
                </c:pt>
                <c:pt idx="7224">
                  <c:v>-13.179553134828925</c:v>
                </c:pt>
                <c:pt idx="7225">
                  <c:v>-13.44909425013936</c:v>
                </c:pt>
                <c:pt idx="7226">
                  <c:v>-13.072327481460256</c:v>
                </c:pt>
                <c:pt idx="7227">
                  <c:v>-13.430175525630217</c:v>
                </c:pt>
                <c:pt idx="7228">
                  <c:v>-13.131783203465265</c:v>
                </c:pt>
                <c:pt idx="7229">
                  <c:v>-13.312569490673809</c:v>
                </c:pt>
                <c:pt idx="7230">
                  <c:v>-13.31256230992417</c:v>
                </c:pt>
                <c:pt idx="7231">
                  <c:v>-13.261372719567532</c:v>
                </c:pt>
                <c:pt idx="7232">
                  <c:v>-13.269341142147638</c:v>
                </c:pt>
                <c:pt idx="7233">
                  <c:v>-13.308514297880736</c:v>
                </c:pt>
                <c:pt idx="7234">
                  <c:v>-13.357696089274729</c:v>
                </c:pt>
                <c:pt idx="7235">
                  <c:v>-13.391195476544148</c:v>
                </c:pt>
                <c:pt idx="7236">
                  <c:v>-13.516991089560237</c:v>
                </c:pt>
                <c:pt idx="7237">
                  <c:v>-13.572270049614744</c:v>
                </c:pt>
                <c:pt idx="7238">
                  <c:v>-13.540697703957427</c:v>
                </c:pt>
                <c:pt idx="7239">
                  <c:v>-13.481981104779006</c:v>
                </c:pt>
                <c:pt idx="7240">
                  <c:v>-13.023505798083601</c:v>
                </c:pt>
                <c:pt idx="7241">
                  <c:v>-13.595566671545223</c:v>
                </c:pt>
                <c:pt idx="7242">
                  <c:v>-13.539438952261973</c:v>
                </c:pt>
                <c:pt idx="7243">
                  <c:v>-13.551168535543013</c:v>
                </c:pt>
                <c:pt idx="7244">
                  <c:v>-13.426651487921127</c:v>
                </c:pt>
                <c:pt idx="7245">
                  <c:v>-13.452694183153625</c:v>
                </c:pt>
                <c:pt idx="7246">
                  <c:v>-13.623674143757381</c:v>
                </c:pt>
                <c:pt idx="7247">
                  <c:v>-13.198721494973608</c:v>
                </c:pt>
                <c:pt idx="7248">
                  <c:v>-13.578330654114401</c:v>
                </c:pt>
                <c:pt idx="7249">
                  <c:v>-13.697861679978264</c:v>
                </c:pt>
                <c:pt idx="7250">
                  <c:v>-13.842145232343505</c:v>
                </c:pt>
                <c:pt idx="7251">
                  <c:v>-13.379491122452647</c:v>
                </c:pt>
                <c:pt idx="7252">
                  <c:v>-13.662740836344621</c:v>
                </c:pt>
                <c:pt idx="7253">
                  <c:v>-13.070261614878964</c:v>
                </c:pt>
                <c:pt idx="7254">
                  <c:v>-13.430067958254632</c:v>
                </c:pt>
                <c:pt idx="7255">
                  <c:v>-13.223449956447663</c:v>
                </c:pt>
                <c:pt idx="7256">
                  <c:v>-13.384619214704729</c:v>
                </c:pt>
                <c:pt idx="7257">
                  <c:v>-13.581478031499049</c:v>
                </c:pt>
                <c:pt idx="7258">
                  <c:v>-13.683773016936374</c:v>
                </c:pt>
                <c:pt idx="7259">
                  <c:v>-13.650328305721104</c:v>
                </c:pt>
                <c:pt idx="7260">
                  <c:v>-13.658814511650785</c:v>
                </c:pt>
                <c:pt idx="7261">
                  <c:v>-13.517503521192321</c:v>
                </c:pt>
                <c:pt idx="7262">
                  <c:v>-13.678692340963217</c:v>
                </c:pt>
                <c:pt idx="7263">
                  <c:v>-13.575865343449522</c:v>
                </c:pt>
                <c:pt idx="7264">
                  <c:v>-13.617670009726734</c:v>
                </c:pt>
                <c:pt idx="7265">
                  <c:v>-13.367943821772844</c:v>
                </c:pt>
                <c:pt idx="7266">
                  <c:v>-13.641155591147559</c:v>
                </c:pt>
                <c:pt idx="7267">
                  <c:v>-13.211275790263311</c:v>
                </c:pt>
                <c:pt idx="7268">
                  <c:v>-13.464542269044543</c:v>
                </c:pt>
                <c:pt idx="7269">
                  <c:v>-13.587303791569582</c:v>
                </c:pt>
                <c:pt idx="7270">
                  <c:v>-13.630915521876986</c:v>
                </c:pt>
                <c:pt idx="7271">
                  <c:v>-13.677428851997009</c:v>
                </c:pt>
                <c:pt idx="7272">
                  <c:v>-13.62228223383366</c:v>
                </c:pt>
                <c:pt idx="7273">
                  <c:v>-13.618343950443723</c:v>
                </c:pt>
                <c:pt idx="7274">
                  <c:v>-13.769569299587236</c:v>
                </c:pt>
                <c:pt idx="7275">
                  <c:v>-13.828709460068023</c:v>
                </c:pt>
                <c:pt idx="7276">
                  <c:v>-13.849602168857889</c:v>
                </c:pt>
                <c:pt idx="7277">
                  <c:v>-13.650428270637715</c:v>
                </c:pt>
                <c:pt idx="7278">
                  <c:v>-13.707229507143071</c:v>
                </c:pt>
                <c:pt idx="7279">
                  <c:v>-13.753132811602686</c:v>
                </c:pt>
                <c:pt idx="7280">
                  <c:v>-13.530611205653397</c:v>
                </c:pt>
                <c:pt idx="7281">
                  <c:v>-13.742467416808136</c:v>
                </c:pt>
                <c:pt idx="7282">
                  <c:v>-13.917291115989938</c:v>
                </c:pt>
                <c:pt idx="7283">
                  <c:v>-13.557989427419169</c:v>
                </c:pt>
                <c:pt idx="7284">
                  <c:v>-13.787979804774576</c:v>
                </c:pt>
                <c:pt idx="7285">
                  <c:v>-13.761452978990008</c:v>
                </c:pt>
                <c:pt idx="7286">
                  <c:v>-13.819767324316157</c:v>
                </c:pt>
                <c:pt idx="7287">
                  <c:v>-13.649336209123874</c:v>
                </c:pt>
                <c:pt idx="7288">
                  <c:v>-13.664432406996241</c:v>
                </c:pt>
                <c:pt idx="7289">
                  <c:v>-13.388983697447765</c:v>
                </c:pt>
                <c:pt idx="7290">
                  <c:v>-13.668909276505502</c:v>
                </c:pt>
                <c:pt idx="7291">
                  <c:v>-13.645855855107381</c:v>
                </c:pt>
                <c:pt idx="7292">
                  <c:v>-13.565501380383861</c:v>
                </c:pt>
                <c:pt idx="7293">
                  <c:v>-13.520278775271045</c:v>
                </c:pt>
                <c:pt idx="7294">
                  <c:v>-13.438198388115907</c:v>
                </c:pt>
                <c:pt idx="7295">
                  <c:v>-13.48895243198398</c:v>
                </c:pt>
                <c:pt idx="7296">
                  <c:v>-13.504580655758325</c:v>
                </c:pt>
                <c:pt idx="7297">
                  <c:v>-13.571974782570129</c:v>
                </c:pt>
                <c:pt idx="7298">
                  <c:v>-13.406483491173793</c:v>
                </c:pt>
                <c:pt idx="7299">
                  <c:v>-13.816594857636577</c:v>
                </c:pt>
                <c:pt idx="7300">
                  <c:v>-13.699809646840343</c:v>
                </c:pt>
                <c:pt idx="7301">
                  <c:v>-13.427535149786518</c:v>
                </c:pt>
                <c:pt idx="7302">
                  <c:v>-13.465261721701927</c:v>
                </c:pt>
                <c:pt idx="7303">
                  <c:v>-13.60119789335117</c:v>
                </c:pt>
                <c:pt idx="7304">
                  <c:v>-13.304644471803972</c:v>
                </c:pt>
                <c:pt idx="7305">
                  <c:v>-13.442312198968477</c:v>
                </c:pt>
                <c:pt idx="7306">
                  <c:v>-13.491128628769577</c:v>
                </c:pt>
                <c:pt idx="7307">
                  <c:v>-13.553489087030446</c:v>
                </c:pt>
                <c:pt idx="7308">
                  <c:v>-13.688077846963731</c:v>
                </c:pt>
                <c:pt idx="7309">
                  <c:v>-13.518715607225307</c:v>
                </c:pt>
                <c:pt idx="7310">
                  <c:v>-13.547928530482256</c:v>
                </c:pt>
                <c:pt idx="7311">
                  <c:v>-13.544835272062471</c:v>
                </c:pt>
                <c:pt idx="7312">
                  <c:v>-13.83758532609496</c:v>
                </c:pt>
                <c:pt idx="7313">
                  <c:v>-13.418581357392112</c:v>
                </c:pt>
                <c:pt idx="7314">
                  <c:v>-13.431565111936594</c:v>
                </c:pt>
                <c:pt idx="7315">
                  <c:v>-13.66473601186955</c:v>
                </c:pt>
                <c:pt idx="7316">
                  <c:v>-13.722409407952153</c:v>
                </c:pt>
                <c:pt idx="7317">
                  <c:v>-13.586358324703763</c:v>
                </c:pt>
                <c:pt idx="7318">
                  <c:v>-13.760103428884918</c:v>
                </c:pt>
                <c:pt idx="7319">
                  <c:v>-13.654392427879202</c:v>
                </c:pt>
                <c:pt idx="7320">
                  <c:v>-13.633110043876728</c:v>
                </c:pt>
                <c:pt idx="7321">
                  <c:v>-13.456243658271671</c:v>
                </c:pt>
                <c:pt idx="7322">
                  <c:v>-13.45271846025704</c:v>
                </c:pt>
                <c:pt idx="7323">
                  <c:v>-13.65040064961538</c:v>
                </c:pt>
                <c:pt idx="7324">
                  <c:v>-13.658140611557258</c:v>
                </c:pt>
                <c:pt idx="7325">
                  <c:v>-13.406603422321073</c:v>
                </c:pt>
                <c:pt idx="7326">
                  <c:v>-13.523510878549438</c:v>
                </c:pt>
                <c:pt idx="7327">
                  <c:v>-13.673632902427912</c:v>
                </c:pt>
                <c:pt idx="7328">
                  <c:v>-13.759235641914414</c:v>
                </c:pt>
                <c:pt idx="7329">
                  <c:v>-13.573040288357285</c:v>
                </c:pt>
                <c:pt idx="7330">
                  <c:v>-13.613016194632021</c:v>
                </c:pt>
                <c:pt idx="7331">
                  <c:v>-13.630466128376618</c:v>
                </c:pt>
                <c:pt idx="7332">
                  <c:v>-13.765906333747679</c:v>
                </c:pt>
                <c:pt idx="7333">
                  <c:v>-13.62265793296762</c:v>
                </c:pt>
                <c:pt idx="7334">
                  <c:v>-13.501771652283079</c:v>
                </c:pt>
                <c:pt idx="7335">
                  <c:v>-13.608069041307846</c:v>
                </c:pt>
                <c:pt idx="7336">
                  <c:v>-13.584270346635652</c:v>
                </c:pt>
                <c:pt idx="7337">
                  <c:v>-12.573454793986393</c:v>
                </c:pt>
                <c:pt idx="7338">
                  <c:v>-13.456769659718205</c:v>
                </c:pt>
                <c:pt idx="7339">
                  <c:v>-13.331881852893002</c:v>
                </c:pt>
                <c:pt idx="7340">
                  <c:v>-13.553761364515449</c:v>
                </c:pt>
                <c:pt idx="7341">
                  <c:v>-13.803067115632683</c:v>
                </c:pt>
                <c:pt idx="7342">
                  <c:v>-13.688507483327172</c:v>
                </c:pt>
                <c:pt idx="7343">
                  <c:v>-13.562811292148558</c:v>
                </c:pt>
                <c:pt idx="7344">
                  <c:v>-13.451180512936789</c:v>
                </c:pt>
                <c:pt idx="7345">
                  <c:v>-13.511445842051483</c:v>
                </c:pt>
                <c:pt idx="7346">
                  <c:v>-13.601022625865111</c:v>
                </c:pt>
                <c:pt idx="7347">
                  <c:v>-13.591136928261637</c:v>
                </c:pt>
                <c:pt idx="7348">
                  <c:v>-13.499147092378783</c:v>
                </c:pt>
                <c:pt idx="7349">
                  <c:v>-13.491921857446986</c:v>
                </c:pt>
                <c:pt idx="7350">
                  <c:v>-13.38216466456279</c:v>
                </c:pt>
                <c:pt idx="7351">
                  <c:v>-13.575682625981988</c:v>
                </c:pt>
                <c:pt idx="7352">
                  <c:v>-13.416458356207105</c:v>
                </c:pt>
                <c:pt idx="7353">
                  <c:v>-13.439032280060204</c:v>
                </c:pt>
                <c:pt idx="7354">
                  <c:v>-13.462211617425401</c:v>
                </c:pt>
                <c:pt idx="7355">
                  <c:v>-13.597564973828359</c:v>
                </c:pt>
                <c:pt idx="7356">
                  <c:v>-13.575538288413336</c:v>
                </c:pt>
                <c:pt idx="7357">
                  <c:v>-13.616514683954705</c:v>
                </c:pt>
                <c:pt idx="7358">
                  <c:v>-13.800115009925729</c:v>
                </c:pt>
                <c:pt idx="7359">
                  <c:v>-13.740998274959427</c:v>
                </c:pt>
                <c:pt idx="7360">
                  <c:v>-13.77746611449744</c:v>
                </c:pt>
                <c:pt idx="7361">
                  <c:v>-13.83461983759393</c:v>
                </c:pt>
                <c:pt idx="7362">
                  <c:v>-13.751023535612305</c:v>
                </c:pt>
                <c:pt idx="7363">
                  <c:v>-13.886804618377212</c:v>
                </c:pt>
                <c:pt idx="7364">
                  <c:v>-13.700645709419469</c:v>
                </c:pt>
                <c:pt idx="7365">
                  <c:v>-13.79860651922864</c:v>
                </c:pt>
                <c:pt idx="7366">
                  <c:v>-13.852082384720376</c:v>
                </c:pt>
                <c:pt idx="7367">
                  <c:v>-13.823226878369654</c:v>
                </c:pt>
                <c:pt idx="7368">
                  <c:v>-13.790323075840828</c:v>
                </c:pt>
                <c:pt idx="7369">
                  <c:v>-13.930060467679928</c:v>
                </c:pt>
                <c:pt idx="7370">
                  <c:v>-14.147948635670215</c:v>
                </c:pt>
                <c:pt idx="7371">
                  <c:v>-13.704869650913842</c:v>
                </c:pt>
                <c:pt idx="7372">
                  <c:v>-13.914678543756187</c:v>
                </c:pt>
                <c:pt idx="7373">
                  <c:v>-13.947937872446037</c:v>
                </c:pt>
                <c:pt idx="7374">
                  <c:v>-13.776842090345864</c:v>
                </c:pt>
                <c:pt idx="7375">
                  <c:v>-13.888195038671824</c:v>
                </c:pt>
                <c:pt idx="7376">
                  <c:v>-13.775754563974418</c:v>
                </c:pt>
                <c:pt idx="7377">
                  <c:v>-13.765623090783263</c:v>
                </c:pt>
                <c:pt idx="7378">
                  <c:v>-13.98518019998518</c:v>
                </c:pt>
                <c:pt idx="7379">
                  <c:v>-13.829739102615468</c:v>
                </c:pt>
                <c:pt idx="7380">
                  <c:v>-13.964794298855177</c:v>
                </c:pt>
                <c:pt idx="7381">
                  <c:v>-14.200831301415118</c:v>
                </c:pt>
                <c:pt idx="7382">
                  <c:v>-14.116381306078463</c:v>
                </c:pt>
                <c:pt idx="7383">
                  <c:v>-13.796179377411244</c:v>
                </c:pt>
                <c:pt idx="7384">
                  <c:v>-13.849445303859298</c:v>
                </c:pt>
                <c:pt idx="7385">
                  <c:v>-13.817127540503794</c:v>
                </c:pt>
                <c:pt idx="7386">
                  <c:v>-13.902462732078114</c:v>
                </c:pt>
                <c:pt idx="7387">
                  <c:v>-13.82250458040135</c:v>
                </c:pt>
                <c:pt idx="7388">
                  <c:v>-13.809100662035178</c:v>
                </c:pt>
                <c:pt idx="7389">
                  <c:v>-13.983765373452073</c:v>
                </c:pt>
                <c:pt idx="7390">
                  <c:v>-14.284021289220483</c:v>
                </c:pt>
                <c:pt idx="7391">
                  <c:v>-14.01106703147379</c:v>
                </c:pt>
                <c:pt idx="7392">
                  <c:v>-13.942675579012098</c:v>
                </c:pt>
                <c:pt idx="7393">
                  <c:v>-14.021429936859175</c:v>
                </c:pt>
                <c:pt idx="7394">
                  <c:v>-13.848713281606418</c:v>
                </c:pt>
                <c:pt idx="7395">
                  <c:v>-13.988313517100126</c:v>
                </c:pt>
                <c:pt idx="7396">
                  <c:v>-14.071953590150365</c:v>
                </c:pt>
                <c:pt idx="7397">
                  <c:v>-14.19665436382973</c:v>
                </c:pt>
                <c:pt idx="7398">
                  <c:v>-14.061277901262459</c:v>
                </c:pt>
                <c:pt idx="7399">
                  <c:v>-14.223849663978584</c:v>
                </c:pt>
                <c:pt idx="7400">
                  <c:v>-13.899355022877003</c:v>
                </c:pt>
                <c:pt idx="7401">
                  <c:v>-14.156027789258395</c:v>
                </c:pt>
                <c:pt idx="7402">
                  <c:v>-13.92090678694462</c:v>
                </c:pt>
                <c:pt idx="7403">
                  <c:v>-14.247687759636275</c:v>
                </c:pt>
                <c:pt idx="7404">
                  <c:v>-14.057176893711754</c:v>
                </c:pt>
                <c:pt idx="7405">
                  <c:v>-14.241854008189891</c:v>
                </c:pt>
                <c:pt idx="7406">
                  <c:v>-14.276904273752923</c:v>
                </c:pt>
                <c:pt idx="7407">
                  <c:v>-14.315301959591986</c:v>
                </c:pt>
                <c:pt idx="7408">
                  <c:v>-14.154058264979263</c:v>
                </c:pt>
                <c:pt idx="7409">
                  <c:v>-13.93029081043955</c:v>
                </c:pt>
                <c:pt idx="7410">
                  <c:v>-14.364238206478475</c:v>
                </c:pt>
                <c:pt idx="7411">
                  <c:v>-14.168335559351952</c:v>
                </c:pt>
                <c:pt idx="7412">
                  <c:v>-14.079606822293211</c:v>
                </c:pt>
                <c:pt idx="7413">
                  <c:v>-14.236093659892092</c:v>
                </c:pt>
                <c:pt idx="7414">
                  <c:v>-14.259478785446355</c:v>
                </c:pt>
                <c:pt idx="7415">
                  <c:v>-14.192885099127528</c:v>
                </c:pt>
                <c:pt idx="7416">
                  <c:v>-14.068987735190808</c:v>
                </c:pt>
                <c:pt idx="7417">
                  <c:v>-14.203440177448989</c:v>
                </c:pt>
                <c:pt idx="7418">
                  <c:v>-14.07533293936314</c:v>
                </c:pt>
                <c:pt idx="7419">
                  <c:v>-14.331365630237357</c:v>
                </c:pt>
                <c:pt idx="7420">
                  <c:v>-14.590054440158307</c:v>
                </c:pt>
                <c:pt idx="7421">
                  <c:v>-14.427467127874749</c:v>
                </c:pt>
                <c:pt idx="7422">
                  <c:v>-14.392944948074504</c:v>
                </c:pt>
                <c:pt idx="7423">
                  <c:v>-14.463749365931577</c:v>
                </c:pt>
                <c:pt idx="7424">
                  <c:v>-14.214285693152039</c:v>
                </c:pt>
                <c:pt idx="7425">
                  <c:v>-14.0196384383928</c:v>
                </c:pt>
                <c:pt idx="7426">
                  <c:v>-14.151190026170557</c:v>
                </c:pt>
                <c:pt idx="7427">
                  <c:v>-14.198334631649946</c:v>
                </c:pt>
                <c:pt idx="7428">
                  <c:v>-14.246839053742399</c:v>
                </c:pt>
                <c:pt idx="7429">
                  <c:v>-14.303580197463495</c:v>
                </c:pt>
                <c:pt idx="7430">
                  <c:v>-14.557312016554569</c:v>
                </c:pt>
                <c:pt idx="7431">
                  <c:v>-14.375617937824048</c:v>
                </c:pt>
                <c:pt idx="7432">
                  <c:v>-14.643538672185086</c:v>
                </c:pt>
                <c:pt idx="7433">
                  <c:v>-14.329265582533068</c:v>
                </c:pt>
                <c:pt idx="7434">
                  <c:v>-14.391391271799403</c:v>
                </c:pt>
                <c:pt idx="7435">
                  <c:v>-14.617513368999013</c:v>
                </c:pt>
                <c:pt idx="7436">
                  <c:v>-14.527565989515146</c:v>
                </c:pt>
                <c:pt idx="7437">
                  <c:v>-14.525997818715419</c:v>
                </c:pt>
                <c:pt idx="7438">
                  <c:v>-14.560349731063415</c:v>
                </c:pt>
                <c:pt idx="7439">
                  <c:v>-14.420651425305063</c:v>
                </c:pt>
                <c:pt idx="7440">
                  <c:v>-14.569299862123231</c:v>
                </c:pt>
                <c:pt idx="7441">
                  <c:v>-14.45345824854507</c:v>
                </c:pt>
                <c:pt idx="7442">
                  <c:v>-14.469734240417932</c:v>
                </c:pt>
                <c:pt idx="7443">
                  <c:v>-14.147772270637414</c:v>
                </c:pt>
                <c:pt idx="7444">
                  <c:v>-14.704432490628472</c:v>
                </c:pt>
                <c:pt idx="7445">
                  <c:v>-14.33471469394625</c:v>
                </c:pt>
                <c:pt idx="7446">
                  <c:v>-14.363195657853357</c:v>
                </c:pt>
                <c:pt idx="7447">
                  <c:v>-14.326901759799071</c:v>
                </c:pt>
                <c:pt idx="7448">
                  <c:v>-14.544799021529474</c:v>
                </c:pt>
                <c:pt idx="7449">
                  <c:v>-14.316669721541864</c:v>
                </c:pt>
                <c:pt idx="7450">
                  <c:v>-14.466292694470484</c:v>
                </c:pt>
                <c:pt idx="7451">
                  <c:v>-14.731114267515677</c:v>
                </c:pt>
                <c:pt idx="7452">
                  <c:v>-14.379555032510982</c:v>
                </c:pt>
                <c:pt idx="7453">
                  <c:v>-14.419122884649038</c:v>
                </c:pt>
                <c:pt idx="7454">
                  <c:v>-14.542479841571643</c:v>
                </c:pt>
                <c:pt idx="7455">
                  <c:v>-14.057410897327882</c:v>
                </c:pt>
                <c:pt idx="7456">
                  <c:v>-14.423231691292294</c:v>
                </c:pt>
                <c:pt idx="7457">
                  <c:v>-14.372319914090802</c:v>
                </c:pt>
                <c:pt idx="7458">
                  <c:v>-14.402016436903796</c:v>
                </c:pt>
                <c:pt idx="7459">
                  <c:v>-14.405250192947229</c:v>
                </c:pt>
                <c:pt idx="7460">
                  <c:v>-14.676927668770357</c:v>
                </c:pt>
                <c:pt idx="7461">
                  <c:v>-14.471597106537693</c:v>
                </c:pt>
                <c:pt idx="7462">
                  <c:v>-14.758073402105465</c:v>
                </c:pt>
                <c:pt idx="7463">
                  <c:v>-14.350683885258885</c:v>
                </c:pt>
                <c:pt idx="7464">
                  <c:v>-14.251868129924116</c:v>
                </c:pt>
                <c:pt idx="7465">
                  <c:v>-14.653139204342391</c:v>
                </c:pt>
                <c:pt idx="7466">
                  <c:v>-14.472728183500561</c:v>
                </c:pt>
                <c:pt idx="7467">
                  <c:v>-14.644858439321506</c:v>
                </c:pt>
                <c:pt idx="7468">
                  <c:v>-14.551262887393367</c:v>
                </c:pt>
                <c:pt idx="7469">
                  <c:v>-14.46394697867197</c:v>
                </c:pt>
                <c:pt idx="7470">
                  <c:v>-14.612854056038316</c:v>
                </c:pt>
                <c:pt idx="7471">
                  <c:v>-14.344949670440887</c:v>
                </c:pt>
                <c:pt idx="7472">
                  <c:v>-14.407698744388075</c:v>
                </c:pt>
                <c:pt idx="7473">
                  <c:v>-14.379283732958758</c:v>
                </c:pt>
                <c:pt idx="7474">
                  <c:v>-14.559858386992897</c:v>
                </c:pt>
                <c:pt idx="7475">
                  <c:v>-14.581905917405201</c:v>
                </c:pt>
                <c:pt idx="7476">
                  <c:v>-14.575000807866555</c:v>
                </c:pt>
                <c:pt idx="7477">
                  <c:v>-14.471331054599258</c:v>
                </c:pt>
                <c:pt idx="7478">
                  <c:v>-14.665716066484457</c:v>
                </c:pt>
                <c:pt idx="7479">
                  <c:v>-14.517948699651306</c:v>
                </c:pt>
                <c:pt idx="7480">
                  <c:v>-14.533039803773695</c:v>
                </c:pt>
                <c:pt idx="7481">
                  <c:v>-14.634652487796806</c:v>
                </c:pt>
                <c:pt idx="7482">
                  <c:v>-14.493955427091997</c:v>
                </c:pt>
                <c:pt idx="7483">
                  <c:v>-14.445589084677902</c:v>
                </c:pt>
                <c:pt idx="7484">
                  <c:v>-14.439533592636234</c:v>
                </c:pt>
                <c:pt idx="7485">
                  <c:v>-14.674400150687106</c:v>
                </c:pt>
                <c:pt idx="7486">
                  <c:v>-14.592949103231433</c:v>
                </c:pt>
                <c:pt idx="7487">
                  <c:v>-14.359816721585794</c:v>
                </c:pt>
                <c:pt idx="7488">
                  <c:v>-14.38457298875897</c:v>
                </c:pt>
                <c:pt idx="7489">
                  <c:v>-14.432566666907221</c:v>
                </c:pt>
                <c:pt idx="7490">
                  <c:v>-14.380541149306447</c:v>
                </c:pt>
                <c:pt idx="7491">
                  <c:v>-14.455899426867646</c:v>
                </c:pt>
                <c:pt idx="7492">
                  <c:v>-14.439344701990242</c:v>
                </c:pt>
                <c:pt idx="7493">
                  <c:v>-14.256961864383634</c:v>
                </c:pt>
                <c:pt idx="7494">
                  <c:v>-14.432130116105224</c:v>
                </c:pt>
                <c:pt idx="7495">
                  <c:v>-14.404465932834466</c:v>
                </c:pt>
                <c:pt idx="7496">
                  <c:v>-14.150484810735575</c:v>
                </c:pt>
                <c:pt idx="7497">
                  <c:v>-14.313418289264646</c:v>
                </c:pt>
                <c:pt idx="7498">
                  <c:v>-14.177394936836428</c:v>
                </c:pt>
                <c:pt idx="7499">
                  <c:v>-14.046202481727876</c:v>
                </c:pt>
                <c:pt idx="7500">
                  <c:v>-13.967867304659777</c:v>
                </c:pt>
                <c:pt idx="7501">
                  <c:v>-14.378141884470285</c:v>
                </c:pt>
                <c:pt idx="7502">
                  <c:v>-14.392752125708252</c:v>
                </c:pt>
                <c:pt idx="7503">
                  <c:v>-14.243933131685793</c:v>
                </c:pt>
                <c:pt idx="7504">
                  <c:v>-14.207043178893098</c:v>
                </c:pt>
                <c:pt idx="7505">
                  <c:v>-14.350670372293251</c:v>
                </c:pt>
                <c:pt idx="7506">
                  <c:v>-14.294080007338206</c:v>
                </c:pt>
                <c:pt idx="7507">
                  <c:v>-14.486107345504617</c:v>
                </c:pt>
                <c:pt idx="7508">
                  <c:v>-14.355128191657386</c:v>
                </c:pt>
                <c:pt idx="7509">
                  <c:v>-14.298092955897502</c:v>
                </c:pt>
                <c:pt idx="7510">
                  <c:v>-14.4720578949171</c:v>
                </c:pt>
                <c:pt idx="7511">
                  <c:v>-14.411977191508463</c:v>
                </c:pt>
                <c:pt idx="7512">
                  <c:v>-14.331948685301832</c:v>
                </c:pt>
                <c:pt idx="7513">
                  <c:v>-14.43353748085725</c:v>
                </c:pt>
                <c:pt idx="7514">
                  <c:v>-14.375843083482497</c:v>
                </c:pt>
                <c:pt idx="7515">
                  <c:v>-14.485683576318387</c:v>
                </c:pt>
                <c:pt idx="7516">
                  <c:v>-14.746373750065356</c:v>
                </c:pt>
                <c:pt idx="7517">
                  <c:v>-14.186403542149284</c:v>
                </c:pt>
                <c:pt idx="7518">
                  <c:v>-14.165540708286173</c:v>
                </c:pt>
                <c:pt idx="7519">
                  <c:v>-14.4912379587381</c:v>
                </c:pt>
                <c:pt idx="7520">
                  <c:v>-14.475266103280315</c:v>
                </c:pt>
                <c:pt idx="7521">
                  <c:v>-14.289389817032871</c:v>
                </c:pt>
                <c:pt idx="7522">
                  <c:v>-14.335688816473823</c:v>
                </c:pt>
                <c:pt idx="7523">
                  <c:v>-14.452845466519948</c:v>
                </c:pt>
                <c:pt idx="7524">
                  <c:v>-14.396417826546081</c:v>
                </c:pt>
                <c:pt idx="7525">
                  <c:v>-14.401910764811143</c:v>
                </c:pt>
                <c:pt idx="7526">
                  <c:v>-14.479380081734128</c:v>
                </c:pt>
                <c:pt idx="7527">
                  <c:v>-14.474261303340574</c:v>
                </c:pt>
                <c:pt idx="7528">
                  <c:v>-14.580385315048483</c:v>
                </c:pt>
                <c:pt idx="7529">
                  <c:v>-14.53822818077224</c:v>
                </c:pt>
                <c:pt idx="7530">
                  <c:v>-14.682096145470602</c:v>
                </c:pt>
                <c:pt idx="7531">
                  <c:v>-14.432139113285093</c:v>
                </c:pt>
                <c:pt idx="7532">
                  <c:v>-14.688680087851914</c:v>
                </c:pt>
                <c:pt idx="7533">
                  <c:v>-14.923065346336251</c:v>
                </c:pt>
                <c:pt idx="7534">
                  <c:v>-14.516106082486747</c:v>
                </c:pt>
                <c:pt idx="7535">
                  <c:v>-14.514090983358097</c:v>
                </c:pt>
                <c:pt idx="7536">
                  <c:v>-14.597311650242229</c:v>
                </c:pt>
                <c:pt idx="7537">
                  <c:v>-14.64836665048681</c:v>
                </c:pt>
                <c:pt idx="7538">
                  <c:v>-14.640846293047471</c:v>
                </c:pt>
                <c:pt idx="7539">
                  <c:v>-14.624631982149005</c:v>
                </c:pt>
                <c:pt idx="7540">
                  <c:v>-14.625208596461526</c:v>
                </c:pt>
                <c:pt idx="7541">
                  <c:v>-14.665328334139915</c:v>
                </c:pt>
                <c:pt idx="7542">
                  <c:v>-14.718001755084842</c:v>
                </c:pt>
                <c:pt idx="7543">
                  <c:v>-14.504190462168488</c:v>
                </c:pt>
                <c:pt idx="7544">
                  <c:v>-14.966366872727521</c:v>
                </c:pt>
                <c:pt idx="7545">
                  <c:v>-14.556904122788206</c:v>
                </c:pt>
                <c:pt idx="7546">
                  <c:v>-14.698463794993422</c:v>
                </c:pt>
                <c:pt idx="7547">
                  <c:v>-14.646320041170014</c:v>
                </c:pt>
                <c:pt idx="7548">
                  <c:v>-14.763344531053747</c:v>
                </c:pt>
                <c:pt idx="7549">
                  <c:v>-14.715194601172609</c:v>
                </c:pt>
                <c:pt idx="7550">
                  <c:v>-14.63306219713183</c:v>
                </c:pt>
                <c:pt idx="7551">
                  <c:v>-14.482629674189141</c:v>
                </c:pt>
                <c:pt idx="7552">
                  <c:v>-14.777479720944321</c:v>
                </c:pt>
                <c:pt idx="7553">
                  <c:v>-14.673328024104414</c:v>
                </c:pt>
                <c:pt idx="7554">
                  <c:v>-14.685019184372528</c:v>
                </c:pt>
                <c:pt idx="7555">
                  <c:v>-14.543760583489362</c:v>
                </c:pt>
                <c:pt idx="7556">
                  <c:v>-14.626448702633299</c:v>
                </c:pt>
                <c:pt idx="7557">
                  <c:v>-14.757160264168512</c:v>
                </c:pt>
                <c:pt idx="7558">
                  <c:v>-14.887998134063452</c:v>
                </c:pt>
                <c:pt idx="7559">
                  <c:v>-14.63465549279579</c:v>
                </c:pt>
                <c:pt idx="7560">
                  <c:v>-14.686189168991337</c:v>
                </c:pt>
                <c:pt idx="7561">
                  <c:v>-14.566293293416678</c:v>
                </c:pt>
                <c:pt idx="7562">
                  <c:v>-14.623111372320885</c:v>
                </c:pt>
                <c:pt idx="7563">
                  <c:v>-14.609284766900487</c:v>
                </c:pt>
                <c:pt idx="7564">
                  <c:v>-14.68851023313087</c:v>
                </c:pt>
                <c:pt idx="7565">
                  <c:v>-14.624327045986751</c:v>
                </c:pt>
                <c:pt idx="7566">
                  <c:v>-14.664845990016119</c:v>
                </c:pt>
                <c:pt idx="7567">
                  <c:v>-14.743365049614932</c:v>
                </c:pt>
                <c:pt idx="7568">
                  <c:v>-14.454516653843786</c:v>
                </c:pt>
                <c:pt idx="7569">
                  <c:v>-14.802443133033494</c:v>
                </c:pt>
                <c:pt idx="7570">
                  <c:v>-14.86504560861186</c:v>
                </c:pt>
                <c:pt idx="7571">
                  <c:v>-14.899818898480399</c:v>
                </c:pt>
                <c:pt idx="7572">
                  <c:v>-14.611731361548674</c:v>
                </c:pt>
                <c:pt idx="7573">
                  <c:v>-14.928728683765158</c:v>
                </c:pt>
                <c:pt idx="7574">
                  <c:v>-14.999029818030539</c:v>
                </c:pt>
                <c:pt idx="7575">
                  <c:v>-14.899605461470088</c:v>
                </c:pt>
                <c:pt idx="7576">
                  <c:v>-14.825428990802102</c:v>
                </c:pt>
                <c:pt idx="7577">
                  <c:v>-14.979222761432398</c:v>
                </c:pt>
                <c:pt idx="7578">
                  <c:v>-14.992206088935657</c:v>
                </c:pt>
                <c:pt idx="7579">
                  <c:v>-14.976369082588148</c:v>
                </c:pt>
                <c:pt idx="7580">
                  <c:v>-14.960006101622092</c:v>
                </c:pt>
                <c:pt idx="7581">
                  <c:v>-14.421138376545439</c:v>
                </c:pt>
                <c:pt idx="7582">
                  <c:v>-15.031351048384334</c:v>
                </c:pt>
                <c:pt idx="7583">
                  <c:v>-15.092430334539531</c:v>
                </c:pt>
                <c:pt idx="7584">
                  <c:v>-14.827987859002878</c:v>
                </c:pt>
                <c:pt idx="7585">
                  <c:v>-14.966173474913379</c:v>
                </c:pt>
                <c:pt idx="7586">
                  <c:v>-14.850892872428133</c:v>
                </c:pt>
                <c:pt idx="7587">
                  <c:v>-14.694841632918209</c:v>
                </c:pt>
                <c:pt idx="7588">
                  <c:v>-14.632050129495466</c:v>
                </c:pt>
                <c:pt idx="7589">
                  <c:v>-14.687456299252144</c:v>
                </c:pt>
                <c:pt idx="7590">
                  <c:v>-14.578004744462604</c:v>
                </c:pt>
                <c:pt idx="7591">
                  <c:v>-15.005229535657572</c:v>
                </c:pt>
                <c:pt idx="7592">
                  <c:v>-14.676693069724189</c:v>
                </c:pt>
                <c:pt idx="7593">
                  <c:v>-14.785684518639064</c:v>
                </c:pt>
                <c:pt idx="7594">
                  <c:v>-14.809735246750687</c:v>
                </c:pt>
                <c:pt idx="7595">
                  <c:v>-14.628685595196478</c:v>
                </c:pt>
                <c:pt idx="7596">
                  <c:v>-14.761381503661442</c:v>
                </c:pt>
                <c:pt idx="7597">
                  <c:v>-14.79527886619052</c:v>
                </c:pt>
                <c:pt idx="7598">
                  <c:v>-14.81993437451694</c:v>
                </c:pt>
                <c:pt idx="7599">
                  <c:v>-14.754333555507548</c:v>
                </c:pt>
                <c:pt idx="7600">
                  <c:v>-14.850189905133803</c:v>
                </c:pt>
                <c:pt idx="7601">
                  <c:v>-14.59240095636094</c:v>
                </c:pt>
                <c:pt idx="7602">
                  <c:v>-14.658670383425187</c:v>
                </c:pt>
                <c:pt idx="7603">
                  <c:v>-14.921994220685253</c:v>
                </c:pt>
                <c:pt idx="7604">
                  <c:v>-14.839441075005322</c:v>
                </c:pt>
                <c:pt idx="7605">
                  <c:v>-14.867125815014347</c:v>
                </c:pt>
                <c:pt idx="7606">
                  <c:v>-14.781409603122352</c:v>
                </c:pt>
                <c:pt idx="7607">
                  <c:v>-14.833270136216559</c:v>
                </c:pt>
                <c:pt idx="7608">
                  <c:v>-14.838698013800089</c:v>
                </c:pt>
                <c:pt idx="7609">
                  <c:v>-14.844034244872507</c:v>
                </c:pt>
                <c:pt idx="7610">
                  <c:v>-14.678362510361275</c:v>
                </c:pt>
                <c:pt idx="7611">
                  <c:v>-14.510459015383104</c:v>
                </c:pt>
                <c:pt idx="7612">
                  <c:v>-14.928299635420572</c:v>
                </c:pt>
                <c:pt idx="7613">
                  <c:v>-14.794851535793008</c:v>
                </c:pt>
                <c:pt idx="7614">
                  <c:v>-14.8791818556822</c:v>
                </c:pt>
                <c:pt idx="7615">
                  <c:v>-14.836360040536011</c:v>
                </c:pt>
                <c:pt idx="7616">
                  <c:v>-14.798956180321365</c:v>
                </c:pt>
                <c:pt idx="7617">
                  <c:v>-14.854368935073413</c:v>
                </c:pt>
                <c:pt idx="7618">
                  <c:v>-14.698847520025705</c:v>
                </c:pt>
                <c:pt idx="7619">
                  <c:v>-14.593311632034411</c:v>
                </c:pt>
                <c:pt idx="7620">
                  <c:v>-14.65989851557925</c:v>
                </c:pt>
                <c:pt idx="7621">
                  <c:v>-14.806474927174573</c:v>
                </c:pt>
                <c:pt idx="7622">
                  <c:v>-14.740524576050284</c:v>
                </c:pt>
                <c:pt idx="7623">
                  <c:v>-14.584291486143087</c:v>
                </c:pt>
                <c:pt idx="7624">
                  <c:v>-14.603997050325535</c:v>
                </c:pt>
                <c:pt idx="7625">
                  <c:v>-14.500931664086902</c:v>
                </c:pt>
                <c:pt idx="7626">
                  <c:v>-14.77779086761406</c:v>
                </c:pt>
                <c:pt idx="7627">
                  <c:v>-14.774232406886867</c:v>
                </c:pt>
                <c:pt idx="7628">
                  <c:v>-14.866242914511618</c:v>
                </c:pt>
                <c:pt idx="7629">
                  <c:v>-14.872101877065891</c:v>
                </c:pt>
                <c:pt idx="7630">
                  <c:v>-14.815755603845627</c:v>
                </c:pt>
                <c:pt idx="7631">
                  <c:v>-14.810123615311554</c:v>
                </c:pt>
                <c:pt idx="7632">
                  <c:v>-14.620412237564274</c:v>
                </c:pt>
                <c:pt idx="7633">
                  <c:v>-14.782691849908813</c:v>
                </c:pt>
                <c:pt idx="7634">
                  <c:v>-14.752925459526089</c:v>
                </c:pt>
                <c:pt idx="7635">
                  <c:v>-14.739245496162079</c:v>
                </c:pt>
                <c:pt idx="7636">
                  <c:v>-14.708774973110694</c:v>
                </c:pt>
                <c:pt idx="7637">
                  <c:v>-14.666344983722436</c:v>
                </c:pt>
                <c:pt idx="7638">
                  <c:v>-14.883742916743593</c:v>
                </c:pt>
                <c:pt idx="7639">
                  <c:v>-14.848472134141954</c:v>
                </c:pt>
                <c:pt idx="7640">
                  <c:v>-14.833422454434197</c:v>
                </c:pt>
                <c:pt idx="7641">
                  <c:v>-14.838852670749869</c:v>
                </c:pt>
                <c:pt idx="7642">
                  <c:v>-15.002392684406974</c:v>
                </c:pt>
                <c:pt idx="7643">
                  <c:v>-14.837615673975101</c:v>
                </c:pt>
                <c:pt idx="7644">
                  <c:v>-15.02724954123198</c:v>
                </c:pt>
                <c:pt idx="7645">
                  <c:v>-14.74753140152043</c:v>
                </c:pt>
                <c:pt idx="7646">
                  <c:v>-14.718090486848912</c:v>
                </c:pt>
                <c:pt idx="7647">
                  <c:v>-14.592215357883752</c:v>
                </c:pt>
                <c:pt idx="7648">
                  <c:v>-14.844287971997661</c:v>
                </c:pt>
                <c:pt idx="7649">
                  <c:v>-14.768838754006829</c:v>
                </c:pt>
                <c:pt idx="7650">
                  <c:v>-14.798161994147407</c:v>
                </c:pt>
                <c:pt idx="7651">
                  <c:v>-14.630937511296249</c:v>
                </c:pt>
                <c:pt idx="7652">
                  <c:v>-14.926472169838355</c:v>
                </c:pt>
                <c:pt idx="7653">
                  <c:v>-14.839383530375905</c:v>
                </c:pt>
                <c:pt idx="7654">
                  <c:v>-14.731867004890598</c:v>
                </c:pt>
                <c:pt idx="7655">
                  <c:v>-14.76631461738689</c:v>
                </c:pt>
                <c:pt idx="7656">
                  <c:v>-14.929467008103025</c:v>
                </c:pt>
                <c:pt idx="7657">
                  <c:v>-14.513637876084973</c:v>
                </c:pt>
                <c:pt idx="7658">
                  <c:v>-14.710223614732399</c:v>
                </c:pt>
                <c:pt idx="7659">
                  <c:v>-14.737747288220614</c:v>
                </c:pt>
                <c:pt idx="7660">
                  <c:v>-14.786135314062721</c:v>
                </c:pt>
                <c:pt idx="7661">
                  <c:v>-14.894558607925701</c:v>
                </c:pt>
                <c:pt idx="7662">
                  <c:v>-14.779865443337892</c:v>
                </c:pt>
                <c:pt idx="7663">
                  <c:v>-14.75543478253809</c:v>
                </c:pt>
                <c:pt idx="7664">
                  <c:v>-14.589939740688829</c:v>
                </c:pt>
                <c:pt idx="7665">
                  <c:v>-14.68642415850956</c:v>
                </c:pt>
                <c:pt idx="7666">
                  <c:v>-14.632824396117883</c:v>
                </c:pt>
                <c:pt idx="7667">
                  <c:v>-14.562189047700347</c:v>
                </c:pt>
                <c:pt idx="7668">
                  <c:v>-14.648466749617949</c:v>
                </c:pt>
                <c:pt idx="7669">
                  <c:v>-14.653391752591061</c:v>
                </c:pt>
                <c:pt idx="7670">
                  <c:v>-14.630732891823527</c:v>
                </c:pt>
                <c:pt idx="7671">
                  <c:v>-14.709091565923327</c:v>
                </c:pt>
                <c:pt idx="7672">
                  <c:v>-14.671268015608895</c:v>
                </c:pt>
                <c:pt idx="7673">
                  <c:v>-14.701078915104461</c:v>
                </c:pt>
                <c:pt idx="7674">
                  <c:v>-14.811466219885938</c:v>
                </c:pt>
                <c:pt idx="7675">
                  <c:v>-14.757903124699755</c:v>
                </c:pt>
                <c:pt idx="7676">
                  <c:v>-14.70595967452808</c:v>
                </c:pt>
                <c:pt idx="7677">
                  <c:v>-14.952986259194567</c:v>
                </c:pt>
                <c:pt idx="7678">
                  <c:v>-15.013371749846449</c:v>
                </c:pt>
                <c:pt idx="7679">
                  <c:v>-14.752108376334739</c:v>
                </c:pt>
                <c:pt idx="7680">
                  <c:v>-14.852261875917595</c:v>
                </c:pt>
                <c:pt idx="7681">
                  <c:v>-15.112542258545236</c:v>
                </c:pt>
                <c:pt idx="7682">
                  <c:v>-14.92351732842665</c:v>
                </c:pt>
                <c:pt idx="7683">
                  <c:v>-15.048727595006174</c:v>
                </c:pt>
                <c:pt idx="7684">
                  <c:v>-15.119642022645618</c:v>
                </c:pt>
                <c:pt idx="7685">
                  <c:v>-15.046732082932124</c:v>
                </c:pt>
                <c:pt idx="7686">
                  <c:v>-15.000093694952433</c:v>
                </c:pt>
                <c:pt idx="7687">
                  <c:v>-15.143759228134535</c:v>
                </c:pt>
                <c:pt idx="7688">
                  <c:v>-14.906144640244978</c:v>
                </c:pt>
                <c:pt idx="7689">
                  <c:v>-15.065066550737626</c:v>
                </c:pt>
                <c:pt idx="7690">
                  <c:v>-15.045511442328152</c:v>
                </c:pt>
                <c:pt idx="7691">
                  <c:v>-15.19244334220482</c:v>
                </c:pt>
                <c:pt idx="7692">
                  <c:v>-14.998763890302946</c:v>
                </c:pt>
                <c:pt idx="7693">
                  <c:v>-14.80146939316953</c:v>
                </c:pt>
                <c:pt idx="7694">
                  <c:v>-14.847754597855477</c:v>
                </c:pt>
                <c:pt idx="7695">
                  <c:v>-15.010611634081549</c:v>
                </c:pt>
                <c:pt idx="7696">
                  <c:v>-14.669252862688943</c:v>
                </c:pt>
                <c:pt idx="7697">
                  <c:v>-15.013976206818347</c:v>
                </c:pt>
                <c:pt idx="7698">
                  <c:v>-14.944256597615603</c:v>
                </c:pt>
                <c:pt idx="7699">
                  <c:v>-14.858697384895269</c:v>
                </c:pt>
                <c:pt idx="7700">
                  <c:v>-15.015961157041202</c:v>
                </c:pt>
                <c:pt idx="7701">
                  <c:v>-14.788153302152995</c:v>
                </c:pt>
                <c:pt idx="7702">
                  <c:v>-14.6420154076629</c:v>
                </c:pt>
                <c:pt idx="7703">
                  <c:v>-15.212394509775473</c:v>
                </c:pt>
                <c:pt idx="7704">
                  <c:v>-15.049889957385876</c:v>
                </c:pt>
                <c:pt idx="7705">
                  <c:v>-14.979726798221659</c:v>
                </c:pt>
                <c:pt idx="7706">
                  <c:v>-14.849764476849225</c:v>
                </c:pt>
                <c:pt idx="7707">
                  <c:v>-14.906379345266728</c:v>
                </c:pt>
                <c:pt idx="7708">
                  <c:v>-14.850337935294133</c:v>
                </c:pt>
                <c:pt idx="7709">
                  <c:v>-14.913299167115991</c:v>
                </c:pt>
                <c:pt idx="7710">
                  <c:v>-14.860299225131923</c:v>
                </c:pt>
                <c:pt idx="7711">
                  <c:v>-14.606770680490367</c:v>
                </c:pt>
                <c:pt idx="7712">
                  <c:v>-14.559874576895492</c:v>
                </c:pt>
                <c:pt idx="7713">
                  <c:v>-14.873707391741164</c:v>
                </c:pt>
                <c:pt idx="7714">
                  <c:v>-14.970563564499283</c:v>
                </c:pt>
                <c:pt idx="7715">
                  <c:v>-14.942204753088006</c:v>
                </c:pt>
                <c:pt idx="7716">
                  <c:v>-14.823852051434216</c:v>
                </c:pt>
                <c:pt idx="7717">
                  <c:v>-15.040850780247439</c:v>
                </c:pt>
                <c:pt idx="7718">
                  <c:v>-14.986405646714296</c:v>
                </c:pt>
                <c:pt idx="7719">
                  <c:v>-14.907125253449793</c:v>
                </c:pt>
                <c:pt idx="7720">
                  <c:v>-14.999573647284524</c:v>
                </c:pt>
                <c:pt idx="7721">
                  <c:v>-14.997231197412431</c:v>
                </c:pt>
                <c:pt idx="7722">
                  <c:v>-14.936252723186882</c:v>
                </c:pt>
                <c:pt idx="7723">
                  <c:v>-14.935719045657692</c:v>
                </c:pt>
                <c:pt idx="7724">
                  <c:v>-14.694529762021503</c:v>
                </c:pt>
                <c:pt idx="7725">
                  <c:v>-14.972834603121999</c:v>
                </c:pt>
                <c:pt idx="7726">
                  <c:v>-15.111109338948348</c:v>
                </c:pt>
                <c:pt idx="7727">
                  <c:v>-15.202581170369278</c:v>
                </c:pt>
                <c:pt idx="7728">
                  <c:v>-15.050958552053606</c:v>
                </c:pt>
                <c:pt idx="7729">
                  <c:v>-15.063437469865114</c:v>
                </c:pt>
                <c:pt idx="7730">
                  <c:v>-15.117176689120893</c:v>
                </c:pt>
                <c:pt idx="7731">
                  <c:v>-14.97773814541905</c:v>
                </c:pt>
                <c:pt idx="7732">
                  <c:v>-15.003159224558482</c:v>
                </c:pt>
                <c:pt idx="7733">
                  <c:v>-14.945620873022314</c:v>
                </c:pt>
                <c:pt idx="7734">
                  <c:v>-15.112239845785581</c:v>
                </c:pt>
                <c:pt idx="7735">
                  <c:v>-15.179838613402197</c:v>
                </c:pt>
                <c:pt idx="7736">
                  <c:v>-15.125503872318745</c:v>
                </c:pt>
                <c:pt idx="7737">
                  <c:v>-15.060474460519968</c:v>
                </c:pt>
                <c:pt idx="7738">
                  <c:v>-14.977609284754202</c:v>
                </c:pt>
                <c:pt idx="7739">
                  <c:v>-15.212086071285015</c:v>
                </c:pt>
                <c:pt idx="7740">
                  <c:v>-15.289703118376829</c:v>
                </c:pt>
                <c:pt idx="7741">
                  <c:v>-15.229166873340926</c:v>
                </c:pt>
                <c:pt idx="7742">
                  <c:v>-15.16236226446801</c:v>
                </c:pt>
                <c:pt idx="7743">
                  <c:v>-15.250410218963184</c:v>
                </c:pt>
                <c:pt idx="7744">
                  <c:v>-15.313989686566787</c:v>
                </c:pt>
                <c:pt idx="7745">
                  <c:v>-15.238731304605135</c:v>
                </c:pt>
                <c:pt idx="7746">
                  <c:v>-15.300931543987195</c:v>
                </c:pt>
                <c:pt idx="7747">
                  <c:v>-15.097068237282517</c:v>
                </c:pt>
                <c:pt idx="7748">
                  <c:v>-15.251145342081852</c:v>
                </c:pt>
                <c:pt idx="7749">
                  <c:v>-15.329457906568212</c:v>
                </c:pt>
                <c:pt idx="7750">
                  <c:v>-15.414489197074243</c:v>
                </c:pt>
                <c:pt idx="7751">
                  <c:v>-15.357283219462525</c:v>
                </c:pt>
                <c:pt idx="7752">
                  <c:v>-15.236532110781397</c:v>
                </c:pt>
                <c:pt idx="7753">
                  <c:v>-15.449411238915012</c:v>
                </c:pt>
                <c:pt idx="7754">
                  <c:v>-15.374988901806086</c:v>
                </c:pt>
                <c:pt idx="7755">
                  <c:v>-15.397256012439131</c:v>
                </c:pt>
                <c:pt idx="7756">
                  <c:v>-15.469283449113336</c:v>
                </c:pt>
                <c:pt idx="7757">
                  <c:v>-15.776713781068462</c:v>
                </c:pt>
                <c:pt idx="7758">
                  <c:v>-15.257641034742342</c:v>
                </c:pt>
                <c:pt idx="7759">
                  <c:v>-15.74018289221164</c:v>
                </c:pt>
                <c:pt idx="7760">
                  <c:v>-15.846638845025595</c:v>
                </c:pt>
                <c:pt idx="7761">
                  <c:v>-15.624387367000846</c:v>
                </c:pt>
                <c:pt idx="7762">
                  <c:v>-15.660884747917514</c:v>
                </c:pt>
                <c:pt idx="7763">
                  <c:v>-15.838130458855781</c:v>
                </c:pt>
                <c:pt idx="7764">
                  <c:v>-15.702769547179617</c:v>
                </c:pt>
                <c:pt idx="7765">
                  <c:v>-16.031294040366383</c:v>
                </c:pt>
                <c:pt idx="7766">
                  <c:v>-15.857756795251522</c:v>
                </c:pt>
                <c:pt idx="7767">
                  <c:v>-15.68411679015882</c:v>
                </c:pt>
                <c:pt idx="7768">
                  <c:v>-15.739103563739953</c:v>
                </c:pt>
                <c:pt idx="7769">
                  <c:v>-15.817472916187135</c:v>
                </c:pt>
                <c:pt idx="7770">
                  <c:v>-15.791433181265436</c:v>
                </c:pt>
                <c:pt idx="7771">
                  <c:v>-15.823943041287114</c:v>
                </c:pt>
                <c:pt idx="7772">
                  <c:v>-15.80161218531928</c:v>
                </c:pt>
                <c:pt idx="7773">
                  <c:v>-15.622991025193599</c:v>
                </c:pt>
                <c:pt idx="7774">
                  <c:v>-16.19466035152286</c:v>
                </c:pt>
                <c:pt idx="7775">
                  <c:v>-15.940881453191857</c:v>
                </c:pt>
                <c:pt idx="7776">
                  <c:v>-15.78673087800906</c:v>
                </c:pt>
                <c:pt idx="7777">
                  <c:v>-15.958669844767348</c:v>
                </c:pt>
                <c:pt idx="7778">
                  <c:v>-15.89001107286534</c:v>
                </c:pt>
                <c:pt idx="7779">
                  <c:v>-15.908779365343007</c:v>
                </c:pt>
                <c:pt idx="7780">
                  <c:v>-15.96233946325496</c:v>
                </c:pt>
                <c:pt idx="7781">
                  <c:v>-15.949093646624291</c:v>
                </c:pt>
                <c:pt idx="7782">
                  <c:v>-16.066373979893257</c:v>
                </c:pt>
                <c:pt idx="7783">
                  <c:v>-15.93269900091434</c:v>
                </c:pt>
                <c:pt idx="7784">
                  <c:v>-15.801541166138078</c:v>
                </c:pt>
                <c:pt idx="7785">
                  <c:v>-15.932011045301863</c:v>
                </c:pt>
                <c:pt idx="7786">
                  <c:v>-15.958042316452037</c:v>
                </c:pt>
                <c:pt idx="7787">
                  <c:v>-16.070078618413564</c:v>
                </c:pt>
                <c:pt idx="7788">
                  <c:v>-15.756301096037229</c:v>
                </c:pt>
                <c:pt idx="7789">
                  <c:v>-16.093033946219236</c:v>
                </c:pt>
                <c:pt idx="7790">
                  <c:v>-15.77565434666608</c:v>
                </c:pt>
                <c:pt idx="7791">
                  <c:v>-16.254318354215293</c:v>
                </c:pt>
                <c:pt idx="7792">
                  <c:v>-16.204582150595549</c:v>
                </c:pt>
                <c:pt idx="7793">
                  <c:v>-16.087903166704145</c:v>
                </c:pt>
                <c:pt idx="7794">
                  <c:v>-16.226762660811556</c:v>
                </c:pt>
                <c:pt idx="7795">
                  <c:v>-16.359453564259695</c:v>
                </c:pt>
                <c:pt idx="7796">
                  <c:v>-16.252383477265298</c:v>
                </c:pt>
                <c:pt idx="7797">
                  <c:v>-16.12778814412281</c:v>
                </c:pt>
                <c:pt idx="7798">
                  <c:v>-16.302556648246934</c:v>
                </c:pt>
                <c:pt idx="7799">
                  <c:v>-16.27496739227723</c:v>
                </c:pt>
                <c:pt idx="7800">
                  <c:v>-16.150899624175263</c:v>
                </c:pt>
                <c:pt idx="7801">
                  <c:v>-16.215627432652546</c:v>
                </c:pt>
                <c:pt idx="7802">
                  <c:v>-16.237148672548884</c:v>
                </c:pt>
                <c:pt idx="7803">
                  <c:v>-16.405356685611206</c:v>
                </c:pt>
                <c:pt idx="7804">
                  <c:v>-16.083814682922881</c:v>
                </c:pt>
                <c:pt idx="7805">
                  <c:v>-15.675940869558215</c:v>
                </c:pt>
                <c:pt idx="7806">
                  <c:v>-16.128104547746403</c:v>
                </c:pt>
                <c:pt idx="7807">
                  <c:v>-15.972218630952572</c:v>
                </c:pt>
                <c:pt idx="7808">
                  <c:v>-16.102497423141958</c:v>
                </c:pt>
                <c:pt idx="7809">
                  <c:v>-16.144415089500598</c:v>
                </c:pt>
                <c:pt idx="7810">
                  <c:v>-16.319695836619765</c:v>
                </c:pt>
                <c:pt idx="7811">
                  <c:v>-16.24769642313424</c:v>
                </c:pt>
                <c:pt idx="7812">
                  <c:v>-16.317411028556794</c:v>
                </c:pt>
                <c:pt idx="7813">
                  <c:v>-16.186060390478694</c:v>
                </c:pt>
                <c:pt idx="7814">
                  <c:v>-16.362182650293544</c:v>
                </c:pt>
                <c:pt idx="7815">
                  <c:v>-16.231547332381812</c:v>
                </c:pt>
                <c:pt idx="7816">
                  <c:v>-16.55854579929381</c:v>
                </c:pt>
                <c:pt idx="7817">
                  <c:v>-16.423470455413835</c:v>
                </c:pt>
                <c:pt idx="7818">
                  <c:v>-16.50008889038892</c:v>
                </c:pt>
                <c:pt idx="7819">
                  <c:v>-16.455992698239097</c:v>
                </c:pt>
                <c:pt idx="7820">
                  <c:v>-16.223647885752747</c:v>
                </c:pt>
                <c:pt idx="7821">
                  <c:v>-16.408407942745939</c:v>
                </c:pt>
                <c:pt idx="7822">
                  <c:v>-16.419249744124542</c:v>
                </c:pt>
                <c:pt idx="7823">
                  <c:v>-16.200439220182993</c:v>
                </c:pt>
                <c:pt idx="7824">
                  <c:v>-16.279027324569117</c:v>
                </c:pt>
                <c:pt idx="7825">
                  <c:v>-16.491310930134407</c:v>
                </c:pt>
                <c:pt idx="7826">
                  <c:v>-16.302703673764118</c:v>
                </c:pt>
                <c:pt idx="7827">
                  <c:v>-16.247888459442738</c:v>
                </c:pt>
                <c:pt idx="7828">
                  <c:v>-16.273750408159859</c:v>
                </c:pt>
                <c:pt idx="7829">
                  <c:v>-16.050980313459728</c:v>
                </c:pt>
                <c:pt idx="7830">
                  <c:v>-16.528880431495253</c:v>
                </c:pt>
                <c:pt idx="7831">
                  <c:v>-15.990370458464941</c:v>
                </c:pt>
                <c:pt idx="7832">
                  <c:v>-16.355191314925598</c:v>
                </c:pt>
                <c:pt idx="7833">
                  <c:v>-16.48810239772547</c:v>
                </c:pt>
                <c:pt idx="7834">
                  <c:v>-16.436815102420653</c:v>
                </c:pt>
                <c:pt idx="7835">
                  <c:v>-16.337622378417539</c:v>
                </c:pt>
                <c:pt idx="7836">
                  <c:v>-16.377368536296011</c:v>
                </c:pt>
                <c:pt idx="7837">
                  <c:v>-16.275092135142177</c:v>
                </c:pt>
                <c:pt idx="7838">
                  <c:v>-16.297864315028686</c:v>
                </c:pt>
                <c:pt idx="7839">
                  <c:v>-16.341511168024891</c:v>
                </c:pt>
                <c:pt idx="7840">
                  <c:v>-15.95963646745291</c:v>
                </c:pt>
                <c:pt idx="7841">
                  <c:v>-16.473952002442481</c:v>
                </c:pt>
                <c:pt idx="7842">
                  <c:v>-16.117969378058959</c:v>
                </c:pt>
                <c:pt idx="7843">
                  <c:v>-16.304479612318513</c:v>
                </c:pt>
                <c:pt idx="7844">
                  <c:v>-16.316717823003369</c:v>
                </c:pt>
                <c:pt idx="7845">
                  <c:v>-16.257197997941763</c:v>
                </c:pt>
                <c:pt idx="7846">
                  <c:v>-16.394956444060661</c:v>
                </c:pt>
                <c:pt idx="7847">
                  <c:v>-16.396235826912296</c:v>
                </c:pt>
                <c:pt idx="7848">
                  <c:v>-16.430475394913646</c:v>
                </c:pt>
                <c:pt idx="7849">
                  <c:v>-16.219246818013676</c:v>
                </c:pt>
                <c:pt idx="7850">
                  <c:v>-16.14132642702004</c:v>
                </c:pt>
                <c:pt idx="7851">
                  <c:v>-16.327102934204341</c:v>
                </c:pt>
                <c:pt idx="7852">
                  <c:v>-16.203342801229837</c:v>
                </c:pt>
                <c:pt idx="7853">
                  <c:v>-16.141403582020118</c:v>
                </c:pt>
                <c:pt idx="7854">
                  <c:v>-16.196892031670917</c:v>
                </c:pt>
                <c:pt idx="7855">
                  <c:v>-16.195221888387735</c:v>
                </c:pt>
                <c:pt idx="7856">
                  <c:v>-15.980462730153299</c:v>
                </c:pt>
                <c:pt idx="7857">
                  <c:v>-16.228711005801188</c:v>
                </c:pt>
                <c:pt idx="7858">
                  <c:v>-16.247885441061062</c:v>
                </c:pt>
                <c:pt idx="7859">
                  <c:v>-16.334013808006318</c:v>
                </c:pt>
                <c:pt idx="7860">
                  <c:v>-16.218339445529971</c:v>
                </c:pt>
                <c:pt idx="7861">
                  <c:v>-16.031897300913968</c:v>
                </c:pt>
                <c:pt idx="7862">
                  <c:v>-16.312786186009532</c:v>
                </c:pt>
                <c:pt idx="7863">
                  <c:v>-16.094526184488146</c:v>
                </c:pt>
                <c:pt idx="7864">
                  <c:v>-16.25075319356899</c:v>
                </c:pt>
                <c:pt idx="7865">
                  <c:v>-15.94093239972949</c:v>
                </c:pt>
                <c:pt idx="7866">
                  <c:v>-16.252522388996326</c:v>
                </c:pt>
                <c:pt idx="7867">
                  <c:v>-16.348106420880136</c:v>
                </c:pt>
                <c:pt idx="7868">
                  <c:v>-16.210256676888267</c:v>
                </c:pt>
                <c:pt idx="7869">
                  <c:v>-16.118659299113713</c:v>
                </c:pt>
                <c:pt idx="7870">
                  <c:v>-16.366367118949498</c:v>
                </c:pt>
                <c:pt idx="7871">
                  <c:v>-16.465265351643609</c:v>
                </c:pt>
                <c:pt idx="7872">
                  <c:v>-16.370131210484786</c:v>
                </c:pt>
                <c:pt idx="7873">
                  <c:v>-16.41306317356279</c:v>
                </c:pt>
                <c:pt idx="7874">
                  <c:v>-16.251886664716086</c:v>
                </c:pt>
                <c:pt idx="7875">
                  <c:v>-16.340247496233083</c:v>
                </c:pt>
                <c:pt idx="7876">
                  <c:v>-16.86316315360019</c:v>
                </c:pt>
                <c:pt idx="7877">
                  <c:v>-16.550747592038071</c:v>
                </c:pt>
                <c:pt idx="7878">
                  <c:v>-16.820549699364818</c:v>
                </c:pt>
                <c:pt idx="7879">
                  <c:v>-16.857411379151376</c:v>
                </c:pt>
                <c:pt idx="7880">
                  <c:v>-16.519293566173499</c:v>
                </c:pt>
                <c:pt idx="7881">
                  <c:v>-16.296104343478191</c:v>
                </c:pt>
                <c:pt idx="7882">
                  <c:v>-16.568831619948952</c:v>
                </c:pt>
                <c:pt idx="7883">
                  <c:v>-16.599820113971631</c:v>
                </c:pt>
                <c:pt idx="7884">
                  <c:v>-16.829459005205692</c:v>
                </c:pt>
                <c:pt idx="7885">
                  <c:v>-16.670475492576763</c:v>
                </c:pt>
                <c:pt idx="7886">
                  <c:v>-16.692475643704086</c:v>
                </c:pt>
                <c:pt idx="7887">
                  <c:v>-16.535457009360698</c:v>
                </c:pt>
                <c:pt idx="7888">
                  <c:v>-16.614979077812244</c:v>
                </c:pt>
                <c:pt idx="7889">
                  <c:v>-16.663046256950921</c:v>
                </c:pt>
                <c:pt idx="7890">
                  <c:v>-16.504929041265015</c:v>
                </c:pt>
                <c:pt idx="7891">
                  <c:v>-16.872492721395147</c:v>
                </c:pt>
                <c:pt idx="7892">
                  <c:v>-16.396649854508549</c:v>
                </c:pt>
                <c:pt idx="7893">
                  <c:v>-16.523468835200681</c:v>
                </c:pt>
                <c:pt idx="7894">
                  <c:v>-16.600255391715834</c:v>
                </c:pt>
                <c:pt idx="7895">
                  <c:v>-16.486714306395498</c:v>
                </c:pt>
                <c:pt idx="7896">
                  <c:v>-16.503123266880948</c:v>
                </c:pt>
                <c:pt idx="7897">
                  <c:v>-16.553239282294776</c:v>
                </c:pt>
                <c:pt idx="7898">
                  <c:v>-16.596259075836862</c:v>
                </c:pt>
                <c:pt idx="7899">
                  <c:v>-16.793314309181518</c:v>
                </c:pt>
                <c:pt idx="7900">
                  <c:v>-16.638657447245354</c:v>
                </c:pt>
                <c:pt idx="7901">
                  <c:v>-16.634853309200981</c:v>
                </c:pt>
                <c:pt idx="7902">
                  <c:v>-16.696075746051719</c:v>
                </c:pt>
                <c:pt idx="7903">
                  <c:v>-16.544022882755229</c:v>
                </c:pt>
                <c:pt idx="7904">
                  <c:v>-16.619889616271255</c:v>
                </c:pt>
                <c:pt idx="7905">
                  <c:v>-16.644772180797538</c:v>
                </c:pt>
                <c:pt idx="7906">
                  <c:v>-16.579440054083317</c:v>
                </c:pt>
                <c:pt idx="7907">
                  <c:v>-16.74786620907307</c:v>
                </c:pt>
                <c:pt idx="7908">
                  <c:v>-16.848475572642862</c:v>
                </c:pt>
                <c:pt idx="7909">
                  <c:v>-16.795688798445241</c:v>
                </c:pt>
                <c:pt idx="7910">
                  <c:v>-16.669027299323645</c:v>
                </c:pt>
                <c:pt idx="7911">
                  <c:v>-16.969129031518303</c:v>
                </c:pt>
                <c:pt idx="7912">
                  <c:v>-16.862216747693349</c:v>
                </c:pt>
                <c:pt idx="7913">
                  <c:v>-17.089243413008415</c:v>
                </c:pt>
                <c:pt idx="7914">
                  <c:v>-17.058434789074028</c:v>
                </c:pt>
                <c:pt idx="7915">
                  <c:v>-16.780858273691557</c:v>
                </c:pt>
                <c:pt idx="7916">
                  <c:v>-16.924091913916506</c:v>
                </c:pt>
                <c:pt idx="7917">
                  <c:v>-17.135213300693408</c:v>
                </c:pt>
                <c:pt idx="7918">
                  <c:v>-16.776033074094187</c:v>
                </c:pt>
                <c:pt idx="7919">
                  <c:v>-16.928783435922657</c:v>
                </c:pt>
                <c:pt idx="7920">
                  <c:v>-16.816098474553563</c:v>
                </c:pt>
                <c:pt idx="7921">
                  <c:v>-16.853397680848591</c:v>
                </c:pt>
                <c:pt idx="7922">
                  <c:v>-16.538906735097214</c:v>
                </c:pt>
                <c:pt idx="7923">
                  <c:v>-16.885515690091712</c:v>
                </c:pt>
                <c:pt idx="7924">
                  <c:v>-16.895961137962679</c:v>
                </c:pt>
                <c:pt idx="7925">
                  <c:v>-16.99215902675666</c:v>
                </c:pt>
                <c:pt idx="7926">
                  <c:v>-16.747624994257883</c:v>
                </c:pt>
                <c:pt idx="7927">
                  <c:v>-17.006500283532745</c:v>
                </c:pt>
                <c:pt idx="7928">
                  <c:v>-16.874340870585613</c:v>
                </c:pt>
                <c:pt idx="7929">
                  <c:v>-17.120829877040002</c:v>
                </c:pt>
                <c:pt idx="7930">
                  <c:v>-16.92320722733518</c:v>
                </c:pt>
                <c:pt idx="7931">
                  <c:v>-16.955407087761309</c:v>
                </c:pt>
                <c:pt idx="7932">
                  <c:v>-17.14545261264724</c:v>
                </c:pt>
                <c:pt idx="7933">
                  <c:v>-17.285752640554296</c:v>
                </c:pt>
                <c:pt idx="7934">
                  <c:v>-17.148603193968338</c:v>
                </c:pt>
                <c:pt idx="7935">
                  <c:v>-17.20840650263775</c:v>
                </c:pt>
                <c:pt idx="7936">
                  <c:v>-17.359323715928166</c:v>
                </c:pt>
                <c:pt idx="7937">
                  <c:v>-17.249536231994522</c:v>
                </c:pt>
                <c:pt idx="7938">
                  <c:v>-17.190653354767747</c:v>
                </c:pt>
                <c:pt idx="7939">
                  <c:v>-17.311837005478047</c:v>
                </c:pt>
                <c:pt idx="7940">
                  <c:v>-17.16019206921753</c:v>
                </c:pt>
                <c:pt idx="7941">
                  <c:v>-17.193482957872618</c:v>
                </c:pt>
                <c:pt idx="7942">
                  <c:v>-17.260695186293539</c:v>
                </c:pt>
                <c:pt idx="7943">
                  <c:v>-17.2294600462386</c:v>
                </c:pt>
                <c:pt idx="7944">
                  <c:v>-17.426440812307597</c:v>
                </c:pt>
                <c:pt idx="7945">
                  <c:v>-17.076665753988408</c:v>
                </c:pt>
                <c:pt idx="7946">
                  <c:v>-17.247543568133917</c:v>
                </c:pt>
                <c:pt idx="7947">
                  <c:v>-17.37794034080089</c:v>
                </c:pt>
                <c:pt idx="7948">
                  <c:v>-17.41722011464293</c:v>
                </c:pt>
                <c:pt idx="7949">
                  <c:v>-17.343147882570321</c:v>
                </c:pt>
                <c:pt idx="7950">
                  <c:v>-17.650778567693038</c:v>
                </c:pt>
                <c:pt idx="7951">
                  <c:v>-16.970854702834281</c:v>
                </c:pt>
                <c:pt idx="7952">
                  <c:v>-17.182632591951474</c:v>
                </c:pt>
                <c:pt idx="7953">
                  <c:v>-17.235759837997811</c:v>
                </c:pt>
                <c:pt idx="7954">
                  <c:v>-17.305416631111736</c:v>
                </c:pt>
                <c:pt idx="7955">
                  <c:v>-17.382268904668518</c:v>
                </c:pt>
                <c:pt idx="7956">
                  <c:v>-17.339152847334162</c:v>
                </c:pt>
                <c:pt idx="7957">
                  <c:v>-17.410751047025919</c:v>
                </c:pt>
                <c:pt idx="7958">
                  <c:v>-17.182433553411403</c:v>
                </c:pt>
                <c:pt idx="7959">
                  <c:v>-17.388609904397502</c:v>
                </c:pt>
                <c:pt idx="7960">
                  <c:v>-17.624455333902489</c:v>
                </c:pt>
                <c:pt idx="7961">
                  <c:v>-17.458676021153007</c:v>
                </c:pt>
                <c:pt idx="7962">
                  <c:v>-17.230400859181771</c:v>
                </c:pt>
                <c:pt idx="7963">
                  <c:v>-17.280528208966793</c:v>
                </c:pt>
                <c:pt idx="7964">
                  <c:v>-17.48977611926399</c:v>
                </c:pt>
                <c:pt idx="7965">
                  <c:v>-17.530775966277968</c:v>
                </c:pt>
                <c:pt idx="7966">
                  <c:v>-17.41788044909427</c:v>
                </c:pt>
                <c:pt idx="7967">
                  <c:v>-17.354170994676711</c:v>
                </c:pt>
                <c:pt idx="7968">
                  <c:v>-17.247469956540407</c:v>
                </c:pt>
                <c:pt idx="7969">
                  <c:v>-17.199445509856439</c:v>
                </c:pt>
                <c:pt idx="7970">
                  <c:v>-17.080681694800901</c:v>
                </c:pt>
                <c:pt idx="7971">
                  <c:v>-17.091664160115847</c:v>
                </c:pt>
                <c:pt idx="7972">
                  <c:v>-17.390621564061526</c:v>
                </c:pt>
                <c:pt idx="7973">
                  <c:v>-17.26202017069205</c:v>
                </c:pt>
                <c:pt idx="7974">
                  <c:v>-17.550447814880556</c:v>
                </c:pt>
                <c:pt idx="7975">
                  <c:v>-17.205471147521045</c:v>
                </c:pt>
                <c:pt idx="7976">
                  <c:v>-17.367746199732959</c:v>
                </c:pt>
                <c:pt idx="7977">
                  <c:v>-17.586033794092558</c:v>
                </c:pt>
                <c:pt idx="7978">
                  <c:v>-17.234290086667702</c:v>
                </c:pt>
                <c:pt idx="7979">
                  <c:v>-17.367333665361272</c:v>
                </c:pt>
                <c:pt idx="7980">
                  <c:v>-17.379095747607785</c:v>
                </c:pt>
                <c:pt idx="7981">
                  <c:v>-17.418437585892409</c:v>
                </c:pt>
                <c:pt idx="7982">
                  <c:v>-17.432862346024791</c:v>
                </c:pt>
                <c:pt idx="7983">
                  <c:v>-17.314514590653896</c:v>
                </c:pt>
                <c:pt idx="7984">
                  <c:v>-17.565009533431652</c:v>
                </c:pt>
                <c:pt idx="7985">
                  <c:v>-17.67573585337454</c:v>
                </c:pt>
                <c:pt idx="7986">
                  <c:v>-17.364897566834394</c:v>
                </c:pt>
                <c:pt idx="7987">
                  <c:v>-17.473564770175877</c:v>
                </c:pt>
                <c:pt idx="7988">
                  <c:v>-17.680959821284969</c:v>
                </c:pt>
                <c:pt idx="7989">
                  <c:v>-17.494413039938593</c:v>
                </c:pt>
                <c:pt idx="7990">
                  <c:v>-17.970967137536007</c:v>
                </c:pt>
                <c:pt idx="7991">
                  <c:v>-17.576517860043683</c:v>
                </c:pt>
                <c:pt idx="7992">
                  <c:v>-17.562690960829251</c:v>
                </c:pt>
                <c:pt idx="7993">
                  <c:v>-17.62070883958835</c:v>
                </c:pt>
                <c:pt idx="7994">
                  <c:v>-17.479713741166481</c:v>
                </c:pt>
                <c:pt idx="7995">
                  <c:v>-17.642324123983009</c:v>
                </c:pt>
                <c:pt idx="7996">
                  <c:v>-17.60939452232957</c:v>
                </c:pt>
                <c:pt idx="7997">
                  <c:v>-17.429988475477586</c:v>
                </c:pt>
                <c:pt idx="7998">
                  <c:v>-17.640494956478904</c:v>
                </c:pt>
                <c:pt idx="7999">
                  <c:v>-17.901892548727204</c:v>
                </c:pt>
                <c:pt idx="8000">
                  <c:v>-17.539959159083061</c:v>
                </c:pt>
                <c:pt idx="8001">
                  <c:v>-17.453514156486861</c:v>
                </c:pt>
                <c:pt idx="8002">
                  <c:v>-17.725068773312103</c:v>
                </c:pt>
                <c:pt idx="8003">
                  <c:v>-17.786562782530524</c:v>
                </c:pt>
                <c:pt idx="8004">
                  <c:v>-17.820945037733928</c:v>
                </c:pt>
                <c:pt idx="8005">
                  <c:v>-17.699313233976643</c:v>
                </c:pt>
                <c:pt idx="8006">
                  <c:v>-17.989734415662294</c:v>
                </c:pt>
                <c:pt idx="8007">
                  <c:v>-17.89345003020042</c:v>
                </c:pt>
                <c:pt idx="8008">
                  <c:v>-17.620475313898719</c:v>
                </c:pt>
                <c:pt idx="8009">
                  <c:v>-17.750325015025979</c:v>
                </c:pt>
                <c:pt idx="8010">
                  <c:v>-17.765618519628013</c:v>
                </c:pt>
                <c:pt idx="8011">
                  <c:v>-17.640435878881398</c:v>
                </c:pt>
                <c:pt idx="8012">
                  <c:v>-17.955588572683755</c:v>
                </c:pt>
                <c:pt idx="8013">
                  <c:v>-17.461143719213258</c:v>
                </c:pt>
                <c:pt idx="8014">
                  <c:v>-17.83443712492787</c:v>
                </c:pt>
                <c:pt idx="8015">
                  <c:v>-17.957851082474718</c:v>
                </c:pt>
                <c:pt idx="8016">
                  <c:v>-17.566533956307428</c:v>
                </c:pt>
                <c:pt idx="8017">
                  <c:v>-17.756621930448226</c:v>
                </c:pt>
                <c:pt idx="8018">
                  <c:v>-17.708773996071848</c:v>
                </c:pt>
                <c:pt idx="8019">
                  <c:v>-17.812616006895055</c:v>
                </c:pt>
                <c:pt idx="8020">
                  <c:v>-17.78339759121468</c:v>
                </c:pt>
                <c:pt idx="8021">
                  <c:v>-17.756668883477289</c:v>
                </c:pt>
                <c:pt idx="8022">
                  <c:v>-17.223551258574822</c:v>
                </c:pt>
                <c:pt idx="8023">
                  <c:v>-17.533888256786057</c:v>
                </c:pt>
                <c:pt idx="8024">
                  <c:v>-17.547043641545823</c:v>
                </c:pt>
                <c:pt idx="8025">
                  <c:v>-17.690526451497668</c:v>
                </c:pt>
                <c:pt idx="8026">
                  <c:v>-17.622973459946078</c:v>
                </c:pt>
                <c:pt idx="8027">
                  <c:v>-17.813341147582264</c:v>
                </c:pt>
                <c:pt idx="8028">
                  <c:v>-17.671456049274692</c:v>
                </c:pt>
                <c:pt idx="8029">
                  <c:v>-17.563925547845049</c:v>
                </c:pt>
                <c:pt idx="8030">
                  <c:v>-17.687764750554692</c:v>
                </c:pt>
                <c:pt idx="8031">
                  <c:v>-17.571089181351617</c:v>
                </c:pt>
                <c:pt idx="8032">
                  <c:v>-17.603074308212573</c:v>
                </c:pt>
                <c:pt idx="8033">
                  <c:v>-17.575494244582934</c:v>
                </c:pt>
                <c:pt idx="8034">
                  <c:v>-17.440454140756923</c:v>
                </c:pt>
                <c:pt idx="8035">
                  <c:v>-17.703468859266323</c:v>
                </c:pt>
                <c:pt idx="8036">
                  <c:v>-17.740946888025078</c:v>
                </c:pt>
                <c:pt idx="8037">
                  <c:v>-17.861049965474862</c:v>
                </c:pt>
                <c:pt idx="8038">
                  <c:v>-17.354310078343293</c:v>
                </c:pt>
                <c:pt idx="8039">
                  <c:v>-17.738692755142083</c:v>
                </c:pt>
                <c:pt idx="8040">
                  <c:v>-17.58065112318117</c:v>
                </c:pt>
                <c:pt idx="8041">
                  <c:v>-17.757172569164137</c:v>
                </c:pt>
                <c:pt idx="8042">
                  <c:v>-17.514743608011397</c:v>
                </c:pt>
                <c:pt idx="8043">
                  <c:v>-17.401627351370252</c:v>
                </c:pt>
                <c:pt idx="8044">
                  <c:v>-17.495301429775335</c:v>
                </c:pt>
                <c:pt idx="8045">
                  <c:v>-17.662220705135212</c:v>
                </c:pt>
                <c:pt idx="8046">
                  <c:v>-17.774267368377707</c:v>
                </c:pt>
                <c:pt idx="8047">
                  <c:v>-17.552377959334532</c:v>
                </c:pt>
                <c:pt idx="8048">
                  <c:v>-17.800415778103652</c:v>
                </c:pt>
                <c:pt idx="8049">
                  <c:v>-17.879020909979282</c:v>
                </c:pt>
                <c:pt idx="8050">
                  <c:v>-17.619982278802482</c:v>
                </c:pt>
                <c:pt idx="8051">
                  <c:v>-17.823444787285482</c:v>
                </c:pt>
                <c:pt idx="8052">
                  <c:v>-17.7391408165279</c:v>
                </c:pt>
                <c:pt idx="8053">
                  <c:v>-17.60388102048438</c:v>
                </c:pt>
                <c:pt idx="8054">
                  <c:v>-17.574555644134261</c:v>
                </c:pt>
                <c:pt idx="8055">
                  <c:v>-17.612189088155382</c:v>
                </c:pt>
                <c:pt idx="8056">
                  <c:v>-17.6933397779937</c:v>
                </c:pt>
                <c:pt idx="8057">
                  <c:v>-17.509418891266115</c:v>
                </c:pt>
                <c:pt idx="8058">
                  <c:v>-17.55873997051507</c:v>
                </c:pt>
                <c:pt idx="8059">
                  <c:v>-17.593275150824695</c:v>
                </c:pt>
                <c:pt idx="8060">
                  <c:v>-17.400860495301963</c:v>
                </c:pt>
                <c:pt idx="8061">
                  <c:v>-17.512007938438213</c:v>
                </c:pt>
                <c:pt idx="8062">
                  <c:v>-17.687173112305498</c:v>
                </c:pt>
                <c:pt idx="8063">
                  <c:v>-17.421402134911524</c:v>
                </c:pt>
                <c:pt idx="8064">
                  <c:v>-17.706109860709862</c:v>
                </c:pt>
                <c:pt idx="8065">
                  <c:v>-17.502661809321229</c:v>
                </c:pt>
                <c:pt idx="8066">
                  <c:v>-17.607786139735417</c:v>
                </c:pt>
                <c:pt idx="8067">
                  <c:v>-17.588727090388634</c:v>
                </c:pt>
                <c:pt idx="8068">
                  <c:v>-17.679018756754239</c:v>
                </c:pt>
                <c:pt idx="8069">
                  <c:v>-17.779008639527525</c:v>
                </c:pt>
                <c:pt idx="8070">
                  <c:v>-17.788481898662845</c:v>
                </c:pt>
                <c:pt idx="8071">
                  <c:v>-17.754680245743359</c:v>
                </c:pt>
                <c:pt idx="8072">
                  <c:v>-17.958851634904562</c:v>
                </c:pt>
                <c:pt idx="8073">
                  <c:v>-17.833541903830618</c:v>
                </c:pt>
                <c:pt idx="8074">
                  <c:v>-17.795268404096664</c:v>
                </c:pt>
                <c:pt idx="8075">
                  <c:v>-17.865000759518757</c:v>
                </c:pt>
                <c:pt idx="8076">
                  <c:v>-18.12452656281469</c:v>
                </c:pt>
                <c:pt idx="8077">
                  <c:v>-17.806924829210537</c:v>
                </c:pt>
                <c:pt idx="8078">
                  <c:v>-17.771140544710519</c:v>
                </c:pt>
                <c:pt idx="8079">
                  <c:v>-17.900720934845893</c:v>
                </c:pt>
                <c:pt idx="8080">
                  <c:v>-17.720951639615802</c:v>
                </c:pt>
                <c:pt idx="8081">
                  <c:v>-17.731119130124242</c:v>
                </c:pt>
                <c:pt idx="8082">
                  <c:v>-17.72356501331862</c:v>
                </c:pt>
                <c:pt idx="8083">
                  <c:v>-17.767353079244906</c:v>
                </c:pt>
                <c:pt idx="8084">
                  <c:v>-17.939103081424879</c:v>
                </c:pt>
                <c:pt idx="8085">
                  <c:v>-18.104515401403432</c:v>
                </c:pt>
                <c:pt idx="8086">
                  <c:v>-17.672327305047595</c:v>
                </c:pt>
                <c:pt idx="8087">
                  <c:v>-17.794368214411183</c:v>
                </c:pt>
                <c:pt idx="8088">
                  <c:v>-17.626656102011019</c:v>
                </c:pt>
                <c:pt idx="8089">
                  <c:v>-17.959020892841117</c:v>
                </c:pt>
                <c:pt idx="8090">
                  <c:v>-17.576884081891841</c:v>
                </c:pt>
                <c:pt idx="8091">
                  <c:v>-17.958033057679735</c:v>
                </c:pt>
                <c:pt idx="8092">
                  <c:v>-17.818687384199073</c:v>
                </c:pt>
                <c:pt idx="8093">
                  <c:v>-17.766619026669495</c:v>
                </c:pt>
                <c:pt idx="8094">
                  <c:v>-18.004503644903135</c:v>
                </c:pt>
                <c:pt idx="8095">
                  <c:v>-17.631660919952232</c:v>
                </c:pt>
                <c:pt idx="8096">
                  <c:v>-17.963975035253576</c:v>
                </c:pt>
                <c:pt idx="8097">
                  <c:v>-17.52496512750006</c:v>
                </c:pt>
                <c:pt idx="8098">
                  <c:v>-17.992516878547214</c:v>
                </c:pt>
                <c:pt idx="8099">
                  <c:v>-17.96676576456764</c:v>
                </c:pt>
                <c:pt idx="8100">
                  <c:v>-17.962948218647988</c:v>
                </c:pt>
                <c:pt idx="8101">
                  <c:v>-18.061347708899934</c:v>
                </c:pt>
                <c:pt idx="8102">
                  <c:v>-17.749811827685356</c:v>
                </c:pt>
                <c:pt idx="8103">
                  <c:v>-17.91148301391474</c:v>
                </c:pt>
                <c:pt idx="8104">
                  <c:v>-17.665615400984038</c:v>
                </c:pt>
                <c:pt idx="8105">
                  <c:v>-18.061552405912806</c:v>
                </c:pt>
                <c:pt idx="8106">
                  <c:v>-17.954969441230872</c:v>
                </c:pt>
                <c:pt idx="8107">
                  <c:v>-18.088971269251086</c:v>
                </c:pt>
                <c:pt idx="8108">
                  <c:v>-18.163423473646546</c:v>
                </c:pt>
                <c:pt idx="8109">
                  <c:v>-17.987046641034098</c:v>
                </c:pt>
                <c:pt idx="8110">
                  <c:v>-17.95065305393393</c:v>
                </c:pt>
                <c:pt idx="8111">
                  <c:v>-18.026226461797922</c:v>
                </c:pt>
                <c:pt idx="8112">
                  <c:v>-17.559859956180524</c:v>
                </c:pt>
                <c:pt idx="8113">
                  <c:v>-18.269979700288097</c:v>
                </c:pt>
                <c:pt idx="8114">
                  <c:v>-18.131868346078782</c:v>
                </c:pt>
                <c:pt idx="8115">
                  <c:v>-18.28049023281104</c:v>
                </c:pt>
                <c:pt idx="8116">
                  <c:v>-18.134267404833061</c:v>
                </c:pt>
                <c:pt idx="8117">
                  <c:v>-18.424477086190727</c:v>
                </c:pt>
                <c:pt idx="8118">
                  <c:v>-18.210616646302501</c:v>
                </c:pt>
                <c:pt idx="8119">
                  <c:v>-17.905580235541187</c:v>
                </c:pt>
                <c:pt idx="8120">
                  <c:v>-18.161153002403818</c:v>
                </c:pt>
                <c:pt idx="8121">
                  <c:v>-18.451886557032182</c:v>
                </c:pt>
                <c:pt idx="8122">
                  <c:v>-18.148877704587907</c:v>
                </c:pt>
                <c:pt idx="8123">
                  <c:v>-18.26441996878485</c:v>
                </c:pt>
                <c:pt idx="8124">
                  <c:v>-18.134694306061473</c:v>
                </c:pt>
                <c:pt idx="8125">
                  <c:v>-18.394272573346715</c:v>
                </c:pt>
                <c:pt idx="8126">
                  <c:v>-18.531145962963148</c:v>
                </c:pt>
                <c:pt idx="8127">
                  <c:v>-17.995102452492805</c:v>
                </c:pt>
                <c:pt idx="8128">
                  <c:v>-18.095087746403316</c:v>
                </c:pt>
                <c:pt idx="8129">
                  <c:v>-18.294508487639185</c:v>
                </c:pt>
                <c:pt idx="8130">
                  <c:v>-18.168136540910318</c:v>
                </c:pt>
                <c:pt idx="8131">
                  <c:v>-18.019494865563846</c:v>
                </c:pt>
                <c:pt idx="8132">
                  <c:v>-18.296741993379161</c:v>
                </c:pt>
                <c:pt idx="8133">
                  <c:v>-18.181326108387029</c:v>
                </c:pt>
                <c:pt idx="8134">
                  <c:v>-17.97740855144918</c:v>
                </c:pt>
                <c:pt idx="8135">
                  <c:v>-18.139676929449088</c:v>
                </c:pt>
                <c:pt idx="8136">
                  <c:v>-17.922157130503138</c:v>
                </c:pt>
                <c:pt idx="8137">
                  <c:v>-17.994568951082424</c:v>
                </c:pt>
                <c:pt idx="8138">
                  <c:v>-18.103516238356796</c:v>
                </c:pt>
                <c:pt idx="8139">
                  <c:v>-18.029481198810714</c:v>
                </c:pt>
                <c:pt idx="8140">
                  <c:v>-18.011385027433981</c:v>
                </c:pt>
                <c:pt idx="8141">
                  <c:v>-18.102441878821949</c:v>
                </c:pt>
                <c:pt idx="8142">
                  <c:v>-18.049150547665761</c:v>
                </c:pt>
                <c:pt idx="8143">
                  <c:v>-18.159903200520986</c:v>
                </c:pt>
                <c:pt idx="8144">
                  <c:v>-18.095398453765821</c:v>
                </c:pt>
                <c:pt idx="8145">
                  <c:v>-18.108617427281292</c:v>
                </c:pt>
                <c:pt idx="8146">
                  <c:v>-18.113358701022996</c:v>
                </c:pt>
                <c:pt idx="8147">
                  <c:v>-18.010914709136252</c:v>
                </c:pt>
                <c:pt idx="8148">
                  <c:v>-18.521384624302883</c:v>
                </c:pt>
                <c:pt idx="8149">
                  <c:v>-18.20401564675478</c:v>
                </c:pt>
                <c:pt idx="8150">
                  <c:v>-18.209545868708688</c:v>
                </c:pt>
                <c:pt idx="8151">
                  <c:v>-18.245218442991231</c:v>
                </c:pt>
                <c:pt idx="8152">
                  <c:v>-18.271657249776684</c:v>
                </c:pt>
                <c:pt idx="8153">
                  <c:v>-18.406446154296852</c:v>
                </c:pt>
                <c:pt idx="8154">
                  <c:v>-18.364499149069992</c:v>
                </c:pt>
                <c:pt idx="8155">
                  <c:v>-18.117577771791147</c:v>
                </c:pt>
                <c:pt idx="8156">
                  <c:v>-18.172841715000732</c:v>
                </c:pt>
                <c:pt idx="8157">
                  <c:v>-18.208024109004196</c:v>
                </c:pt>
                <c:pt idx="8158">
                  <c:v>-18.332372063155301</c:v>
                </c:pt>
                <c:pt idx="8159">
                  <c:v>-18.204289986880482</c:v>
                </c:pt>
                <c:pt idx="8160">
                  <c:v>-18.219938092426148</c:v>
                </c:pt>
                <c:pt idx="8161">
                  <c:v>-18.196925109000993</c:v>
                </c:pt>
                <c:pt idx="8162">
                  <c:v>-18.112997286290742</c:v>
                </c:pt>
                <c:pt idx="8163">
                  <c:v>-18.37781158912437</c:v>
                </c:pt>
                <c:pt idx="8164">
                  <c:v>-18.331510060910738</c:v>
                </c:pt>
                <c:pt idx="8165">
                  <c:v>-18.226910471494119</c:v>
                </c:pt>
                <c:pt idx="8166">
                  <c:v>-17.96778188634196</c:v>
                </c:pt>
                <c:pt idx="8167">
                  <c:v>-18.238144345577801</c:v>
                </c:pt>
                <c:pt idx="8168">
                  <c:v>-18.367460700863059</c:v>
                </c:pt>
                <c:pt idx="8169">
                  <c:v>-18.396659150708892</c:v>
                </c:pt>
                <c:pt idx="8170">
                  <c:v>-18.277998450339329</c:v>
                </c:pt>
                <c:pt idx="8171">
                  <c:v>-18.598923125636535</c:v>
                </c:pt>
                <c:pt idx="8172">
                  <c:v>-18.442192047771911</c:v>
                </c:pt>
                <c:pt idx="8173">
                  <c:v>-18.221846022143275</c:v>
                </c:pt>
                <c:pt idx="8174">
                  <c:v>-18.292947091509504</c:v>
                </c:pt>
                <c:pt idx="8175">
                  <c:v>-18.212052331472648</c:v>
                </c:pt>
                <c:pt idx="8176">
                  <c:v>-18.279018167635975</c:v>
                </c:pt>
                <c:pt idx="8177">
                  <c:v>-18.447403777894642</c:v>
                </c:pt>
                <c:pt idx="8178">
                  <c:v>-18.20536764220433</c:v>
                </c:pt>
                <c:pt idx="8179">
                  <c:v>-17.887616251135551</c:v>
                </c:pt>
                <c:pt idx="8180">
                  <c:v>-18.135995946752104</c:v>
                </c:pt>
                <c:pt idx="8181">
                  <c:v>-18.21755755462522</c:v>
                </c:pt>
                <c:pt idx="8182">
                  <c:v>-18.035104973234706</c:v>
                </c:pt>
                <c:pt idx="8183">
                  <c:v>-17.983056293499388</c:v>
                </c:pt>
                <c:pt idx="8184">
                  <c:v>-18.273712916542785</c:v>
                </c:pt>
                <c:pt idx="8185">
                  <c:v>-18.234588617769319</c:v>
                </c:pt>
                <c:pt idx="8186">
                  <c:v>-18.119902361528318</c:v>
                </c:pt>
                <c:pt idx="8187">
                  <c:v>-18.180541104392756</c:v>
                </c:pt>
                <c:pt idx="8188">
                  <c:v>-17.863957845051015</c:v>
                </c:pt>
                <c:pt idx="8189">
                  <c:v>-17.729591016421018</c:v>
                </c:pt>
                <c:pt idx="8190">
                  <c:v>-17.953770063301878</c:v>
                </c:pt>
                <c:pt idx="8191">
                  <c:v>-17.819141833984077</c:v>
                </c:pt>
                <c:pt idx="8192">
                  <c:v>-17.871319716517718</c:v>
                </c:pt>
                <c:pt idx="8193">
                  <c:v>-17.885973204475004</c:v>
                </c:pt>
                <c:pt idx="8194">
                  <c:v>-17.861542773708617</c:v>
                </c:pt>
                <c:pt idx="8195">
                  <c:v>-18.105405592324431</c:v>
                </c:pt>
                <c:pt idx="8196">
                  <c:v>-18.099326550375807</c:v>
                </c:pt>
                <c:pt idx="8197">
                  <c:v>-17.84069926979317</c:v>
                </c:pt>
                <c:pt idx="8198">
                  <c:v>-17.763475505853954</c:v>
                </c:pt>
                <c:pt idx="8199">
                  <c:v>-17.952531236317569</c:v>
                </c:pt>
                <c:pt idx="8200">
                  <c:v>-17.950955546511782</c:v>
                </c:pt>
                <c:pt idx="8201">
                  <c:v>-17.835292448188312</c:v>
                </c:pt>
                <c:pt idx="8202">
                  <c:v>-17.85239220466266</c:v>
                </c:pt>
                <c:pt idx="8203">
                  <c:v>-17.871222705204982</c:v>
                </c:pt>
                <c:pt idx="8204">
                  <c:v>-17.995680817660542</c:v>
                </c:pt>
                <c:pt idx="8205">
                  <c:v>-17.956404164749461</c:v>
                </c:pt>
                <c:pt idx="8206">
                  <c:v>-18.084622116561899</c:v>
                </c:pt>
                <c:pt idx="8207">
                  <c:v>-17.916230256275089</c:v>
                </c:pt>
                <c:pt idx="8208">
                  <c:v>-18.067762780350026</c:v>
                </c:pt>
                <c:pt idx="8209">
                  <c:v>-18.043087657562019</c:v>
                </c:pt>
                <c:pt idx="8210">
                  <c:v>-17.799469116143829</c:v>
                </c:pt>
                <c:pt idx="8211">
                  <c:v>-18.098007352579625</c:v>
                </c:pt>
                <c:pt idx="8212">
                  <c:v>-18.026715289122276</c:v>
                </c:pt>
                <c:pt idx="8213">
                  <c:v>-17.923307731725945</c:v>
                </c:pt>
                <c:pt idx="8214">
                  <c:v>-18.008960465714519</c:v>
                </c:pt>
                <c:pt idx="8215">
                  <c:v>-18.015377052486592</c:v>
                </c:pt>
                <c:pt idx="8216">
                  <c:v>-18.188103069640583</c:v>
                </c:pt>
                <c:pt idx="8217">
                  <c:v>-17.662824257007692</c:v>
                </c:pt>
                <c:pt idx="8218">
                  <c:v>-17.653549377444921</c:v>
                </c:pt>
                <c:pt idx="8219">
                  <c:v>-17.933090595521286</c:v>
                </c:pt>
                <c:pt idx="8220">
                  <c:v>-17.88140948349406</c:v>
                </c:pt>
                <c:pt idx="8221">
                  <c:v>-17.930959428718761</c:v>
                </c:pt>
                <c:pt idx="8222">
                  <c:v>-17.89892402868729</c:v>
                </c:pt>
                <c:pt idx="8223">
                  <c:v>-17.914818787057406</c:v>
                </c:pt>
                <c:pt idx="8224">
                  <c:v>-18.04120116617478</c:v>
                </c:pt>
                <c:pt idx="8225">
                  <c:v>-17.852566905861767</c:v>
                </c:pt>
                <c:pt idx="8226">
                  <c:v>-17.714345912287598</c:v>
                </c:pt>
                <c:pt idx="8227">
                  <c:v>-17.78043318630904</c:v>
                </c:pt>
                <c:pt idx="8228">
                  <c:v>-17.41958197944442</c:v>
                </c:pt>
                <c:pt idx="8229">
                  <c:v>-17.742820418027595</c:v>
                </c:pt>
                <c:pt idx="8230">
                  <c:v>-17.811688788180156</c:v>
                </c:pt>
                <c:pt idx="8231">
                  <c:v>-17.812099840780693</c:v>
                </c:pt>
                <c:pt idx="8232">
                  <c:v>-17.549222758480099</c:v>
                </c:pt>
                <c:pt idx="8233">
                  <c:v>-17.72204724233999</c:v>
                </c:pt>
                <c:pt idx="8234">
                  <c:v>-17.60743044537687</c:v>
                </c:pt>
                <c:pt idx="8235">
                  <c:v>-17.651000193617804</c:v>
                </c:pt>
                <c:pt idx="8236">
                  <c:v>-17.588325318427422</c:v>
                </c:pt>
                <c:pt idx="8237">
                  <c:v>-17.765056867506846</c:v>
                </c:pt>
                <c:pt idx="8238">
                  <c:v>-17.805544529348438</c:v>
                </c:pt>
                <c:pt idx="8239">
                  <c:v>-17.904798617329277</c:v>
                </c:pt>
                <c:pt idx="8240">
                  <c:v>-18.070079140436079</c:v>
                </c:pt>
                <c:pt idx="8241">
                  <c:v>-17.905530744532761</c:v>
                </c:pt>
                <c:pt idx="8242">
                  <c:v>-17.855695633807379</c:v>
                </c:pt>
                <c:pt idx="8243">
                  <c:v>-17.810799830026379</c:v>
                </c:pt>
                <c:pt idx="8244">
                  <c:v>-17.981023281062747</c:v>
                </c:pt>
                <c:pt idx="8245">
                  <c:v>-18.021902704976235</c:v>
                </c:pt>
                <c:pt idx="8246">
                  <c:v>-18.079035737441629</c:v>
                </c:pt>
                <c:pt idx="8247">
                  <c:v>-18.099022573006927</c:v>
                </c:pt>
                <c:pt idx="8248">
                  <c:v>-18.011327625270155</c:v>
                </c:pt>
                <c:pt idx="8249">
                  <c:v>-18.055245735155179</c:v>
                </c:pt>
                <c:pt idx="8250">
                  <c:v>-17.732725640265802</c:v>
                </c:pt>
                <c:pt idx="8251">
                  <c:v>-17.851975341715608</c:v>
                </c:pt>
                <c:pt idx="8252">
                  <c:v>-18.303635631300796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7-5420-462C-9271-2E58AF1034F4}"/>
            </c:ext>
          </c:extLst>
        </c:ser>
        <c:ser>
          <c:idx val="8"/>
          <c:order val="8"/>
          <c:tx>
            <c:strRef>
              <c:f>Sheet1!$BB$1</c:f>
              <c:strCache>
                <c:ptCount val="1"/>
                <c:pt idx="0">
                  <c:v>%obs/ft He 15PSIg</c:v>
                </c:pt>
              </c:strCache>
            </c:strRef>
          </c:tx>
          <c:spPr>
            <a:ln w="28575">
              <a:noFill/>
            </a:ln>
          </c:spPr>
          <c:marker>
            <c:symbol val="none"/>
          </c:marker>
          <c:trendline>
            <c:spPr>
              <a:ln w="19050">
                <a:solidFill>
                  <a:srgbClr val="FF0000"/>
                </a:solidFill>
              </a:ln>
            </c:spPr>
            <c:trendlineType val="movingAvg"/>
            <c:period val="60"/>
            <c:dispRSqr val="0"/>
            <c:dispEq val="0"/>
          </c:trendline>
          <c:xVal>
            <c:numRef>
              <c:f>Sheet1!$A$2:$A$8266</c:f>
              <c:numCache>
                <c:formatCode>General</c:formatCode>
                <c:ptCount val="826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  <c:pt idx="2367">
                  <c:v>2368</c:v>
                </c:pt>
                <c:pt idx="2368">
                  <c:v>2369</c:v>
                </c:pt>
                <c:pt idx="2369">
                  <c:v>2370</c:v>
                </c:pt>
                <c:pt idx="2370">
                  <c:v>2371</c:v>
                </c:pt>
                <c:pt idx="2371">
                  <c:v>2372</c:v>
                </c:pt>
                <c:pt idx="2372">
                  <c:v>2373</c:v>
                </c:pt>
                <c:pt idx="2373">
                  <c:v>2374</c:v>
                </c:pt>
                <c:pt idx="2374">
                  <c:v>2375</c:v>
                </c:pt>
                <c:pt idx="2375">
                  <c:v>2376</c:v>
                </c:pt>
                <c:pt idx="2376">
                  <c:v>2377</c:v>
                </c:pt>
                <c:pt idx="2377">
                  <c:v>2378</c:v>
                </c:pt>
                <c:pt idx="2378">
                  <c:v>2379</c:v>
                </c:pt>
                <c:pt idx="2379">
                  <c:v>2380</c:v>
                </c:pt>
                <c:pt idx="2380">
                  <c:v>2381</c:v>
                </c:pt>
                <c:pt idx="2381">
                  <c:v>2382</c:v>
                </c:pt>
                <c:pt idx="2382">
                  <c:v>2383</c:v>
                </c:pt>
                <c:pt idx="2383">
                  <c:v>2384</c:v>
                </c:pt>
                <c:pt idx="2384">
                  <c:v>2385</c:v>
                </c:pt>
                <c:pt idx="2385">
                  <c:v>2386</c:v>
                </c:pt>
                <c:pt idx="2386">
                  <c:v>2387</c:v>
                </c:pt>
                <c:pt idx="2387">
                  <c:v>2388</c:v>
                </c:pt>
                <c:pt idx="2388">
                  <c:v>2389</c:v>
                </c:pt>
                <c:pt idx="2389">
                  <c:v>2390</c:v>
                </c:pt>
                <c:pt idx="2390">
                  <c:v>2391</c:v>
                </c:pt>
                <c:pt idx="2391">
                  <c:v>2392</c:v>
                </c:pt>
                <c:pt idx="2392">
                  <c:v>2393</c:v>
                </c:pt>
                <c:pt idx="2393">
                  <c:v>2394</c:v>
                </c:pt>
                <c:pt idx="2394">
                  <c:v>2395</c:v>
                </c:pt>
                <c:pt idx="2395">
                  <c:v>2396</c:v>
                </c:pt>
                <c:pt idx="2396">
                  <c:v>2397</c:v>
                </c:pt>
                <c:pt idx="2397">
                  <c:v>2398</c:v>
                </c:pt>
                <c:pt idx="2398">
                  <c:v>2399</c:v>
                </c:pt>
                <c:pt idx="2399">
                  <c:v>2400</c:v>
                </c:pt>
                <c:pt idx="2400">
                  <c:v>2401</c:v>
                </c:pt>
                <c:pt idx="2401">
                  <c:v>2402</c:v>
                </c:pt>
                <c:pt idx="2402">
                  <c:v>2403</c:v>
                </c:pt>
                <c:pt idx="2403">
                  <c:v>2404</c:v>
                </c:pt>
                <c:pt idx="2404">
                  <c:v>2405</c:v>
                </c:pt>
                <c:pt idx="2405">
                  <c:v>2406</c:v>
                </c:pt>
                <c:pt idx="2406">
                  <c:v>2407</c:v>
                </c:pt>
                <c:pt idx="2407">
                  <c:v>2408</c:v>
                </c:pt>
                <c:pt idx="2408">
                  <c:v>2409</c:v>
                </c:pt>
                <c:pt idx="2409">
                  <c:v>2410</c:v>
                </c:pt>
                <c:pt idx="2410">
                  <c:v>2411</c:v>
                </c:pt>
                <c:pt idx="2411">
                  <c:v>2412</c:v>
                </c:pt>
                <c:pt idx="2412">
                  <c:v>2413</c:v>
                </c:pt>
                <c:pt idx="2413">
                  <c:v>2414</c:v>
                </c:pt>
                <c:pt idx="2414">
                  <c:v>2415</c:v>
                </c:pt>
                <c:pt idx="2415">
                  <c:v>2416</c:v>
                </c:pt>
                <c:pt idx="2416">
                  <c:v>2417</c:v>
                </c:pt>
                <c:pt idx="2417">
                  <c:v>2418</c:v>
                </c:pt>
                <c:pt idx="2418">
                  <c:v>2419</c:v>
                </c:pt>
                <c:pt idx="2419">
                  <c:v>2420</c:v>
                </c:pt>
                <c:pt idx="2420">
                  <c:v>2421</c:v>
                </c:pt>
                <c:pt idx="2421">
                  <c:v>2422</c:v>
                </c:pt>
                <c:pt idx="2422">
                  <c:v>2423</c:v>
                </c:pt>
                <c:pt idx="2423">
                  <c:v>2424</c:v>
                </c:pt>
                <c:pt idx="2424">
                  <c:v>2425</c:v>
                </c:pt>
                <c:pt idx="2425">
                  <c:v>2426</c:v>
                </c:pt>
                <c:pt idx="2426">
                  <c:v>2427</c:v>
                </c:pt>
                <c:pt idx="2427">
                  <c:v>2428</c:v>
                </c:pt>
                <c:pt idx="2428">
                  <c:v>2429</c:v>
                </c:pt>
                <c:pt idx="2429">
                  <c:v>2430</c:v>
                </c:pt>
                <c:pt idx="2430">
                  <c:v>2431</c:v>
                </c:pt>
                <c:pt idx="2431">
                  <c:v>2432</c:v>
                </c:pt>
                <c:pt idx="2432">
                  <c:v>2433</c:v>
                </c:pt>
                <c:pt idx="2433">
                  <c:v>2434</c:v>
                </c:pt>
                <c:pt idx="2434">
                  <c:v>2435</c:v>
                </c:pt>
                <c:pt idx="2435">
                  <c:v>2436</c:v>
                </c:pt>
                <c:pt idx="2436">
                  <c:v>2437</c:v>
                </c:pt>
                <c:pt idx="2437">
                  <c:v>2438</c:v>
                </c:pt>
                <c:pt idx="2438">
                  <c:v>2439</c:v>
                </c:pt>
                <c:pt idx="2439">
                  <c:v>2440</c:v>
                </c:pt>
                <c:pt idx="2440">
                  <c:v>2441</c:v>
                </c:pt>
                <c:pt idx="2441">
                  <c:v>2442</c:v>
                </c:pt>
                <c:pt idx="2442">
                  <c:v>2443</c:v>
                </c:pt>
                <c:pt idx="2443">
                  <c:v>2444</c:v>
                </c:pt>
                <c:pt idx="2444">
                  <c:v>2445</c:v>
                </c:pt>
                <c:pt idx="2445">
                  <c:v>2446</c:v>
                </c:pt>
                <c:pt idx="2446">
                  <c:v>2447</c:v>
                </c:pt>
                <c:pt idx="2447">
                  <c:v>2448</c:v>
                </c:pt>
                <c:pt idx="2448">
                  <c:v>2449</c:v>
                </c:pt>
                <c:pt idx="2449">
                  <c:v>2450</c:v>
                </c:pt>
                <c:pt idx="2450">
                  <c:v>2451</c:v>
                </c:pt>
                <c:pt idx="2451">
                  <c:v>2452</c:v>
                </c:pt>
                <c:pt idx="2452">
                  <c:v>2453</c:v>
                </c:pt>
                <c:pt idx="2453">
                  <c:v>2454</c:v>
                </c:pt>
                <c:pt idx="2454">
                  <c:v>2455</c:v>
                </c:pt>
                <c:pt idx="2455">
                  <c:v>2456</c:v>
                </c:pt>
                <c:pt idx="2456">
                  <c:v>2457</c:v>
                </c:pt>
                <c:pt idx="2457">
                  <c:v>2458</c:v>
                </c:pt>
                <c:pt idx="2458">
                  <c:v>2459</c:v>
                </c:pt>
                <c:pt idx="2459">
                  <c:v>2460</c:v>
                </c:pt>
                <c:pt idx="2460">
                  <c:v>2461</c:v>
                </c:pt>
                <c:pt idx="2461">
                  <c:v>2462</c:v>
                </c:pt>
                <c:pt idx="2462">
                  <c:v>2463</c:v>
                </c:pt>
                <c:pt idx="2463">
                  <c:v>2464</c:v>
                </c:pt>
                <c:pt idx="2464">
                  <c:v>2465</c:v>
                </c:pt>
                <c:pt idx="2465">
                  <c:v>2466</c:v>
                </c:pt>
                <c:pt idx="2466">
                  <c:v>2467</c:v>
                </c:pt>
                <c:pt idx="2467">
                  <c:v>2468</c:v>
                </c:pt>
                <c:pt idx="2468">
                  <c:v>2469</c:v>
                </c:pt>
                <c:pt idx="2469">
                  <c:v>2470</c:v>
                </c:pt>
                <c:pt idx="2470">
                  <c:v>2471</c:v>
                </c:pt>
                <c:pt idx="2471">
                  <c:v>2472</c:v>
                </c:pt>
                <c:pt idx="2472">
                  <c:v>2473</c:v>
                </c:pt>
                <c:pt idx="2473">
                  <c:v>2474</c:v>
                </c:pt>
                <c:pt idx="2474">
                  <c:v>2475</c:v>
                </c:pt>
                <c:pt idx="2475">
                  <c:v>2476</c:v>
                </c:pt>
                <c:pt idx="2476">
                  <c:v>2477</c:v>
                </c:pt>
                <c:pt idx="2477">
                  <c:v>2478</c:v>
                </c:pt>
                <c:pt idx="2478">
                  <c:v>2479</c:v>
                </c:pt>
                <c:pt idx="2479">
                  <c:v>2480</c:v>
                </c:pt>
                <c:pt idx="2480">
                  <c:v>2481</c:v>
                </c:pt>
                <c:pt idx="2481">
                  <c:v>2482</c:v>
                </c:pt>
                <c:pt idx="2482">
                  <c:v>2483</c:v>
                </c:pt>
                <c:pt idx="2483">
                  <c:v>2484</c:v>
                </c:pt>
                <c:pt idx="2484">
                  <c:v>2485</c:v>
                </c:pt>
                <c:pt idx="2485">
                  <c:v>2486</c:v>
                </c:pt>
                <c:pt idx="2486">
                  <c:v>2487</c:v>
                </c:pt>
                <c:pt idx="2487">
                  <c:v>2488</c:v>
                </c:pt>
                <c:pt idx="2488">
                  <c:v>2489</c:v>
                </c:pt>
                <c:pt idx="2489">
                  <c:v>2490</c:v>
                </c:pt>
                <c:pt idx="2490">
                  <c:v>2491</c:v>
                </c:pt>
                <c:pt idx="2491">
                  <c:v>2492</c:v>
                </c:pt>
                <c:pt idx="2492">
                  <c:v>2493</c:v>
                </c:pt>
                <c:pt idx="2493">
                  <c:v>2494</c:v>
                </c:pt>
                <c:pt idx="2494">
                  <c:v>2495</c:v>
                </c:pt>
                <c:pt idx="2495">
                  <c:v>2496</c:v>
                </c:pt>
                <c:pt idx="2496">
                  <c:v>2497</c:v>
                </c:pt>
                <c:pt idx="2497">
                  <c:v>2498</c:v>
                </c:pt>
                <c:pt idx="2498">
                  <c:v>2499</c:v>
                </c:pt>
                <c:pt idx="2499">
                  <c:v>2500</c:v>
                </c:pt>
                <c:pt idx="2500">
                  <c:v>2501</c:v>
                </c:pt>
                <c:pt idx="2501">
                  <c:v>2502</c:v>
                </c:pt>
                <c:pt idx="2502">
                  <c:v>2503</c:v>
                </c:pt>
                <c:pt idx="2503">
                  <c:v>2504</c:v>
                </c:pt>
                <c:pt idx="2504">
                  <c:v>2505</c:v>
                </c:pt>
                <c:pt idx="2505">
                  <c:v>2506</c:v>
                </c:pt>
                <c:pt idx="2506">
                  <c:v>2507</c:v>
                </c:pt>
                <c:pt idx="2507">
                  <c:v>2508</c:v>
                </c:pt>
                <c:pt idx="2508">
                  <c:v>2509</c:v>
                </c:pt>
                <c:pt idx="2509">
                  <c:v>2510</c:v>
                </c:pt>
                <c:pt idx="2510">
                  <c:v>2511</c:v>
                </c:pt>
                <c:pt idx="2511">
                  <c:v>2512</c:v>
                </c:pt>
                <c:pt idx="2512">
                  <c:v>2513</c:v>
                </c:pt>
                <c:pt idx="2513">
                  <c:v>2514</c:v>
                </c:pt>
                <c:pt idx="2514">
                  <c:v>2515</c:v>
                </c:pt>
                <c:pt idx="2515">
                  <c:v>2516</c:v>
                </c:pt>
                <c:pt idx="2516">
                  <c:v>2517</c:v>
                </c:pt>
                <c:pt idx="2517">
                  <c:v>2518</c:v>
                </c:pt>
                <c:pt idx="2518">
                  <c:v>2519</c:v>
                </c:pt>
                <c:pt idx="2519">
                  <c:v>2520</c:v>
                </c:pt>
                <c:pt idx="2520">
                  <c:v>2521</c:v>
                </c:pt>
                <c:pt idx="2521">
                  <c:v>2522</c:v>
                </c:pt>
                <c:pt idx="2522">
                  <c:v>2523</c:v>
                </c:pt>
                <c:pt idx="2523">
                  <c:v>2524</c:v>
                </c:pt>
                <c:pt idx="2524">
                  <c:v>2525</c:v>
                </c:pt>
                <c:pt idx="2525">
                  <c:v>2526</c:v>
                </c:pt>
                <c:pt idx="2526">
                  <c:v>2527</c:v>
                </c:pt>
                <c:pt idx="2527">
                  <c:v>2528</c:v>
                </c:pt>
                <c:pt idx="2528">
                  <c:v>2529</c:v>
                </c:pt>
                <c:pt idx="2529">
                  <c:v>2530</c:v>
                </c:pt>
                <c:pt idx="2530">
                  <c:v>2531</c:v>
                </c:pt>
                <c:pt idx="2531">
                  <c:v>2532</c:v>
                </c:pt>
                <c:pt idx="2532">
                  <c:v>2533</c:v>
                </c:pt>
                <c:pt idx="2533">
                  <c:v>2534</c:v>
                </c:pt>
                <c:pt idx="2534">
                  <c:v>2535</c:v>
                </c:pt>
                <c:pt idx="2535">
                  <c:v>2536</c:v>
                </c:pt>
                <c:pt idx="2536">
                  <c:v>2537</c:v>
                </c:pt>
                <c:pt idx="2537">
                  <c:v>2538</c:v>
                </c:pt>
                <c:pt idx="2538">
                  <c:v>2539</c:v>
                </c:pt>
                <c:pt idx="2539">
                  <c:v>2540</c:v>
                </c:pt>
                <c:pt idx="2540">
                  <c:v>2541</c:v>
                </c:pt>
                <c:pt idx="2541">
                  <c:v>2542</c:v>
                </c:pt>
                <c:pt idx="2542">
                  <c:v>2543</c:v>
                </c:pt>
                <c:pt idx="2543">
                  <c:v>2544</c:v>
                </c:pt>
                <c:pt idx="2544">
                  <c:v>2545</c:v>
                </c:pt>
                <c:pt idx="2545">
                  <c:v>2546</c:v>
                </c:pt>
                <c:pt idx="2546">
                  <c:v>2547</c:v>
                </c:pt>
                <c:pt idx="2547">
                  <c:v>2548</c:v>
                </c:pt>
                <c:pt idx="2548">
                  <c:v>2549</c:v>
                </c:pt>
                <c:pt idx="2549">
                  <c:v>2550</c:v>
                </c:pt>
                <c:pt idx="2550">
                  <c:v>2551</c:v>
                </c:pt>
                <c:pt idx="2551">
                  <c:v>2552</c:v>
                </c:pt>
                <c:pt idx="2552">
                  <c:v>2553</c:v>
                </c:pt>
                <c:pt idx="2553">
                  <c:v>2554</c:v>
                </c:pt>
                <c:pt idx="2554">
                  <c:v>2555</c:v>
                </c:pt>
                <c:pt idx="2555">
                  <c:v>2556</c:v>
                </c:pt>
                <c:pt idx="2556">
                  <c:v>2557</c:v>
                </c:pt>
                <c:pt idx="2557">
                  <c:v>2558</c:v>
                </c:pt>
                <c:pt idx="2558">
                  <c:v>2559</c:v>
                </c:pt>
                <c:pt idx="2559">
                  <c:v>2560</c:v>
                </c:pt>
                <c:pt idx="2560">
                  <c:v>2561</c:v>
                </c:pt>
                <c:pt idx="2561">
                  <c:v>2562</c:v>
                </c:pt>
                <c:pt idx="2562">
                  <c:v>2563</c:v>
                </c:pt>
                <c:pt idx="2563">
                  <c:v>2564</c:v>
                </c:pt>
                <c:pt idx="2564">
                  <c:v>2565</c:v>
                </c:pt>
                <c:pt idx="2565">
                  <c:v>2566</c:v>
                </c:pt>
                <c:pt idx="2566">
                  <c:v>2567</c:v>
                </c:pt>
                <c:pt idx="2567">
                  <c:v>2568</c:v>
                </c:pt>
                <c:pt idx="2568">
                  <c:v>2569</c:v>
                </c:pt>
                <c:pt idx="2569">
                  <c:v>2570</c:v>
                </c:pt>
                <c:pt idx="2570">
                  <c:v>2571</c:v>
                </c:pt>
                <c:pt idx="2571">
                  <c:v>2572</c:v>
                </c:pt>
                <c:pt idx="2572">
                  <c:v>2573</c:v>
                </c:pt>
                <c:pt idx="2573">
                  <c:v>2574</c:v>
                </c:pt>
                <c:pt idx="2574">
                  <c:v>2575</c:v>
                </c:pt>
                <c:pt idx="2575">
                  <c:v>2576</c:v>
                </c:pt>
                <c:pt idx="2576">
                  <c:v>2577</c:v>
                </c:pt>
                <c:pt idx="2577">
                  <c:v>2578</c:v>
                </c:pt>
                <c:pt idx="2578">
                  <c:v>2579</c:v>
                </c:pt>
                <c:pt idx="2579">
                  <c:v>2580</c:v>
                </c:pt>
                <c:pt idx="2580">
                  <c:v>2581</c:v>
                </c:pt>
                <c:pt idx="2581">
                  <c:v>2582</c:v>
                </c:pt>
                <c:pt idx="2582">
                  <c:v>2583</c:v>
                </c:pt>
                <c:pt idx="2583">
                  <c:v>2584</c:v>
                </c:pt>
                <c:pt idx="2584">
                  <c:v>2585</c:v>
                </c:pt>
                <c:pt idx="2585">
                  <c:v>2586</c:v>
                </c:pt>
                <c:pt idx="2586">
                  <c:v>2587</c:v>
                </c:pt>
                <c:pt idx="2587">
                  <c:v>2588</c:v>
                </c:pt>
                <c:pt idx="2588">
                  <c:v>2589</c:v>
                </c:pt>
                <c:pt idx="2589">
                  <c:v>2590</c:v>
                </c:pt>
                <c:pt idx="2590">
                  <c:v>2591</c:v>
                </c:pt>
                <c:pt idx="2591">
                  <c:v>2592</c:v>
                </c:pt>
                <c:pt idx="2592">
                  <c:v>2593</c:v>
                </c:pt>
                <c:pt idx="2593">
                  <c:v>2594</c:v>
                </c:pt>
                <c:pt idx="2594">
                  <c:v>2595</c:v>
                </c:pt>
                <c:pt idx="2595">
                  <c:v>2596</c:v>
                </c:pt>
                <c:pt idx="2596">
                  <c:v>2597</c:v>
                </c:pt>
                <c:pt idx="2597">
                  <c:v>2598</c:v>
                </c:pt>
                <c:pt idx="2598">
                  <c:v>2599</c:v>
                </c:pt>
                <c:pt idx="2599">
                  <c:v>2600</c:v>
                </c:pt>
                <c:pt idx="2600">
                  <c:v>2601</c:v>
                </c:pt>
                <c:pt idx="2601">
                  <c:v>2602</c:v>
                </c:pt>
                <c:pt idx="2602">
                  <c:v>2603</c:v>
                </c:pt>
                <c:pt idx="2603">
                  <c:v>2604</c:v>
                </c:pt>
                <c:pt idx="2604">
                  <c:v>2605</c:v>
                </c:pt>
                <c:pt idx="2605">
                  <c:v>2606</c:v>
                </c:pt>
                <c:pt idx="2606">
                  <c:v>2607</c:v>
                </c:pt>
                <c:pt idx="2607">
                  <c:v>2608</c:v>
                </c:pt>
                <c:pt idx="2608">
                  <c:v>2609</c:v>
                </c:pt>
                <c:pt idx="2609">
                  <c:v>2610</c:v>
                </c:pt>
                <c:pt idx="2610">
                  <c:v>2611</c:v>
                </c:pt>
                <c:pt idx="2611">
                  <c:v>2612</c:v>
                </c:pt>
                <c:pt idx="2612">
                  <c:v>2613</c:v>
                </c:pt>
                <c:pt idx="2613">
                  <c:v>2614</c:v>
                </c:pt>
                <c:pt idx="2614">
                  <c:v>2615</c:v>
                </c:pt>
                <c:pt idx="2615">
                  <c:v>2616</c:v>
                </c:pt>
                <c:pt idx="2616">
                  <c:v>2617</c:v>
                </c:pt>
                <c:pt idx="2617">
                  <c:v>2618</c:v>
                </c:pt>
                <c:pt idx="2618">
                  <c:v>2619</c:v>
                </c:pt>
                <c:pt idx="2619">
                  <c:v>2620</c:v>
                </c:pt>
                <c:pt idx="2620">
                  <c:v>2621</c:v>
                </c:pt>
                <c:pt idx="2621">
                  <c:v>2622</c:v>
                </c:pt>
                <c:pt idx="2622">
                  <c:v>2623</c:v>
                </c:pt>
                <c:pt idx="2623">
                  <c:v>2624</c:v>
                </c:pt>
                <c:pt idx="2624">
                  <c:v>2625</c:v>
                </c:pt>
                <c:pt idx="2625">
                  <c:v>2626</c:v>
                </c:pt>
                <c:pt idx="2626">
                  <c:v>2627</c:v>
                </c:pt>
                <c:pt idx="2627">
                  <c:v>2628</c:v>
                </c:pt>
                <c:pt idx="2628">
                  <c:v>2629</c:v>
                </c:pt>
                <c:pt idx="2629">
                  <c:v>2630</c:v>
                </c:pt>
                <c:pt idx="2630">
                  <c:v>2631</c:v>
                </c:pt>
                <c:pt idx="2631">
                  <c:v>2632</c:v>
                </c:pt>
                <c:pt idx="2632">
                  <c:v>2633</c:v>
                </c:pt>
                <c:pt idx="2633">
                  <c:v>2634</c:v>
                </c:pt>
                <c:pt idx="2634">
                  <c:v>2635</c:v>
                </c:pt>
                <c:pt idx="2635">
                  <c:v>2636</c:v>
                </c:pt>
                <c:pt idx="2636">
                  <c:v>2637</c:v>
                </c:pt>
                <c:pt idx="2637">
                  <c:v>2638</c:v>
                </c:pt>
                <c:pt idx="2638">
                  <c:v>2639</c:v>
                </c:pt>
                <c:pt idx="2639">
                  <c:v>2640</c:v>
                </c:pt>
                <c:pt idx="2640">
                  <c:v>2641</c:v>
                </c:pt>
                <c:pt idx="2641">
                  <c:v>2642</c:v>
                </c:pt>
                <c:pt idx="2642">
                  <c:v>2643</c:v>
                </c:pt>
                <c:pt idx="2643">
                  <c:v>2644</c:v>
                </c:pt>
                <c:pt idx="2644">
                  <c:v>2645</c:v>
                </c:pt>
                <c:pt idx="2645">
                  <c:v>2646</c:v>
                </c:pt>
                <c:pt idx="2646">
                  <c:v>2647</c:v>
                </c:pt>
                <c:pt idx="2647">
                  <c:v>2648</c:v>
                </c:pt>
                <c:pt idx="2648">
                  <c:v>2649</c:v>
                </c:pt>
                <c:pt idx="2649">
                  <c:v>2650</c:v>
                </c:pt>
                <c:pt idx="2650">
                  <c:v>2651</c:v>
                </c:pt>
                <c:pt idx="2651">
                  <c:v>2652</c:v>
                </c:pt>
                <c:pt idx="2652">
                  <c:v>2653</c:v>
                </c:pt>
                <c:pt idx="2653">
                  <c:v>2654</c:v>
                </c:pt>
                <c:pt idx="2654">
                  <c:v>2655</c:v>
                </c:pt>
                <c:pt idx="2655">
                  <c:v>2656</c:v>
                </c:pt>
                <c:pt idx="2656">
                  <c:v>2657</c:v>
                </c:pt>
                <c:pt idx="2657">
                  <c:v>2658</c:v>
                </c:pt>
                <c:pt idx="2658">
                  <c:v>2659</c:v>
                </c:pt>
                <c:pt idx="2659">
                  <c:v>2660</c:v>
                </c:pt>
                <c:pt idx="2660">
                  <c:v>2661</c:v>
                </c:pt>
                <c:pt idx="2661">
                  <c:v>2662</c:v>
                </c:pt>
                <c:pt idx="2662">
                  <c:v>2663</c:v>
                </c:pt>
                <c:pt idx="2663">
                  <c:v>2664</c:v>
                </c:pt>
                <c:pt idx="2664">
                  <c:v>2665</c:v>
                </c:pt>
                <c:pt idx="2665">
                  <c:v>2666</c:v>
                </c:pt>
                <c:pt idx="2666">
                  <c:v>2667</c:v>
                </c:pt>
                <c:pt idx="2667">
                  <c:v>2668</c:v>
                </c:pt>
                <c:pt idx="2668">
                  <c:v>2669</c:v>
                </c:pt>
                <c:pt idx="2669">
                  <c:v>2670</c:v>
                </c:pt>
                <c:pt idx="2670">
                  <c:v>2671</c:v>
                </c:pt>
                <c:pt idx="2671">
                  <c:v>2672</c:v>
                </c:pt>
                <c:pt idx="2672">
                  <c:v>2673</c:v>
                </c:pt>
                <c:pt idx="2673">
                  <c:v>2674</c:v>
                </c:pt>
                <c:pt idx="2674">
                  <c:v>2675</c:v>
                </c:pt>
                <c:pt idx="2675">
                  <c:v>2676</c:v>
                </c:pt>
                <c:pt idx="2676">
                  <c:v>2677</c:v>
                </c:pt>
                <c:pt idx="2677">
                  <c:v>2678</c:v>
                </c:pt>
                <c:pt idx="2678">
                  <c:v>2679</c:v>
                </c:pt>
                <c:pt idx="2679">
                  <c:v>2680</c:v>
                </c:pt>
                <c:pt idx="2680">
                  <c:v>2681</c:v>
                </c:pt>
                <c:pt idx="2681">
                  <c:v>2682</c:v>
                </c:pt>
                <c:pt idx="2682">
                  <c:v>2683</c:v>
                </c:pt>
                <c:pt idx="2683">
                  <c:v>2684</c:v>
                </c:pt>
                <c:pt idx="2684">
                  <c:v>2685</c:v>
                </c:pt>
                <c:pt idx="2685">
                  <c:v>2686</c:v>
                </c:pt>
                <c:pt idx="2686">
                  <c:v>2687</c:v>
                </c:pt>
                <c:pt idx="2687">
                  <c:v>2688</c:v>
                </c:pt>
                <c:pt idx="2688">
                  <c:v>2689</c:v>
                </c:pt>
                <c:pt idx="2689">
                  <c:v>2690</c:v>
                </c:pt>
                <c:pt idx="2690">
                  <c:v>2691</c:v>
                </c:pt>
                <c:pt idx="2691">
                  <c:v>2692</c:v>
                </c:pt>
                <c:pt idx="2692">
                  <c:v>2693</c:v>
                </c:pt>
                <c:pt idx="2693">
                  <c:v>2694</c:v>
                </c:pt>
                <c:pt idx="2694">
                  <c:v>2695</c:v>
                </c:pt>
                <c:pt idx="2695">
                  <c:v>2696</c:v>
                </c:pt>
                <c:pt idx="2696">
                  <c:v>2697</c:v>
                </c:pt>
                <c:pt idx="2697">
                  <c:v>2698</c:v>
                </c:pt>
                <c:pt idx="2698">
                  <c:v>2699</c:v>
                </c:pt>
                <c:pt idx="2699">
                  <c:v>2700</c:v>
                </c:pt>
                <c:pt idx="2700">
                  <c:v>2701</c:v>
                </c:pt>
                <c:pt idx="2701">
                  <c:v>2702</c:v>
                </c:pt>
                <c:pt idx="2702">
                  <c:v>2703</c:v>
                </c:pt>
                <c:pt idx="2703">
                  <c:v>2704</c:v>
                </c:pt>
                <c:pt idx="2704">
                  <c:v>2705</c:v>
                </c:pt>
                <c:pt idx="2705">
                  <c:v>2706</c:v>
                </c:pt>
                <c:pt idx="2706">
                  <c:v>2707</c:v>
                </c:pt>
                <c:pt idx="2707">
                  <c:v>2708</c:v>
                </c:pt>
                <c:pt idx="2708">
                  <c:v>2709</c:v>
                </c:pt>
                <c:pt idx="2709">
                  <c:v>2710</c:v>
                </c:pt>
                <c:pt idx="2710">
                  <c:v>2711</c:v>
                </c:pt>
                <c:pt idx="2711">
                  <c:v>2712</c:v>
                </c:pt>
                <c:pt idx="2712">
                  <c:v>2713</c:v>
                </c:pt>
                <c:pt idx="2713">
                  <c:v>2714</c:v>
                </c:pt>
                <c:pt idx="2714">
                  <c:v>2715</c:v>
                </c:pt>
                <c:pt idx="2715">
                  <c:v>2716</c:v>
                </c:pt>
                <c:pt idx="2716">
                  <c:v>2717</c:v>
                </c:pt>
                <c:pt idx="2717">
                  <c:v>2718</c:v>
                </c:pt>
                <c:pt idx="2718">
                  <c:v>2719</c:v>
                </c:pt>
                <c:pt idx="2719">
                  <c:v>2720</c:v>
                </c:pt>
                <c:pt idx="2720">
                  <c:v>2721</c:v>
                </c:pt>
                <c:pt idx="2721">
                  <c:v>2722</c:v>
                </c:pt>
                <c:pt idx="2722">
                  <c:v>2723</c:v>
                </c:pt>
                <c:pt idx="2723">
                  <c:v>2724</c:v>
                </c:pt>
                <c:pt idx="2724">
                  <c:v>2725</c:v>
                </c:pt>
                <c:pt idx="2725">
                  <c:v>2726</c:v>
                </c:pt>
                <c:pt idx="2726">
                  <c:v>2727</c:v>
                </c:pt>
                <c:pt idx="2727">
                  <c:v>2728</c:v>
                </c:pt>
                <c:pt idx="2728">
                  <c:v>2729</c:v>
                </c:pt>
                <c:pt idx="2729">
                  <c:v>2730</c:v>
                </c:pt>
                <c:pt idx="2730">
                  <c:v>2731</c:v>
                </c:pt>
                <c:pt idx="2731">
                  <c:v>2732</c:v>
                </c:pt>
                <c:pt idx="2732">
                  <c:v>2733</c:v>
                </c:pt>
                <c:pt idx="2733">
                  <c:v>2734</c:v>
                </c:pt>
                <c:pt idx="2734">
                  <c:v>2735</c:v>
                </c:pt>
                <c:pt idx="2735">
                  <c:v>2736</c:v>
                </c:pt>
                <c:pt idx="2736">
                  <c:v>2737</c:v>
                </c:pt>
                <c:pt idx="2737">
                  <c:v>2738</c:v>
                </c:pt>
                <c:pt idx="2738">
                  <c:v>2739</c:v>
                </c:pt>
                <c:pt idx="2739">
                  <c:v>2740</c:v>
                </c:pt>
                <c:pt idx="2740">
                  <c:v>2741</c:v>
                </c:pt>
                <c:pt idx="2741">
                  <c:v>2742</c:v>
                </c:pt>
                <c:pt idx="2742">
                  <c:v>2743</c:v>
                </c:pt>
                <c:pt idx="2743">
                  <c:v>2744</c:v>
                </c:pt>
                <c:pt idx="2744">
                  <c:v>2745</c:v>
                </c:pt>
                <c:pt idx="2745">
                  <c:v>2746</c:v>
                </c:pt>
                <c:pt idx="2746">
                  <c:v>2747</c:v>
                </c:pt>
                <c:pt idx="2747">
                  <c:v>2748</c:v>
                </c:pt>
                <c:pt idx="2748">
                  <c:v>2749</c:v>
                </c:pt>
                <c:pt idx="2749">
                  <c:v>2750</c:v>
                </c:pt>
                <c:pt idx="2750">
                  <c:v>2751</c:v>
                </c:pt>
                <c:pt idx="2751">
                  <c:v>2752</c:v>
                </c:pt>
                <c:pt idx="2752">
                  <c:v>2753</c:v>
                </c:pt>
                <c:pt idx="2753">
                  <c:v>2754</c:v>
                </c:pt>
                <c:pt idx="2754">
                  <c:v>2755</c:v>
                </c:pt>
                <c:pt idx="2755">
                  <c:v>2756</c:v>
                </c:pt>
                <c:pt idx="2756">
                  <c:v>2757</c:v>
                </c:pt>
                <c:pt idx="2757">
                  <c:v>2758</c:v>
                </c:pt>
                <c:pt idx="2758">
                  <c:v>2759</c:v>
                </c:pt>
                <c:pt idx="2759">
                  <c:v>2760</c:v>
                </c:pt>
                <c:pt idx="2760">
                  <c:v>2761</c:v>
                </c:pt>
                <c:pt idx="2761">
                  <c:v>2762</c:v>
                </c:pt>
                <c:pt idx="2762">
                  <c:v>2763</c:v>
                </c:pt>
                <c:pt idx="2763">
                  <c:v>2764</c:v>
                </c:pt>
                <c:pt idx="2764">
                  <c:v>2765</c:v>
                </c:pt>
                <c:pt idx="2765">
                  <c:v>2766</c:v>
                </c:pt>
                <c:pt idx="2766">
                  <c:v>2767</c:v>
                </c:pt>
                <c:pt idx="2767">
                  <c:v>2768</c:v>
                </c:pt>
                <c:pt idx="2768">
                  <c:v>2769</c:v>
                </c:pt>
                <c:pt idx="2769">
                  <c:v>2770</c:v>
                </c:pt>
                <c:pt idx="2770">
                  <c:v>2771</c:v>
                </c:pt>
                <c:pt idx="2771">
                  <c:v>2772</c:v>
                </c:pt>
                <c:pt idx="2772">
                  <c:v>2773</c:v>
                </c:pt>
                <c:pt idx="2773">
                  <c:v>2774</c:v>
                </c:pt>
                <c:pt idx="2774">
                  <c:v>2775</c:v>
                </c:pt>
                <c:pt idx="2775">
                  <c:v>2776</c:v>
                </c:pt>
                <c:pt idx="2776">
                  <c:v>2777</c:v>
                </c:pt>
                <c:pt idx="2777">
                  <c:v>2778</c:v>
                </c:pt>
                <c:pt idx="2778">
                  <c:v>2779</c:v>
                </c:pt>
                <c:pt idx="2779">
                  <c:v>2780</c:v>
                </c:pt>
                <c:pt idx="2780">
                  <c:v>2781</c:v>
                </c:pt>
                <c:pt idx="2781">
                  <c:v>2782</c:v>
                </c:pt>
                <c:pt idx="2782">
                  <c:v>2783</c:v>
                </c:pt>
                <c:pt idx="2783">
                  <c:v>2784</c:v>
                </c:pt>
                <c:pt idx="2784">
                  <c:v>2785</c:v>
                </c:pt>
                <c:pt idx="2785">
                  <c:v>2786</c:v>
                </c:pt>
                <c:pt idx="2786">
                  <c:v>2787</c:v>
                </c:pt>
                <c:pt idx="2787">
                  <c:v>2788</c:v>
                </c:pt>
                <c:pt idx="2788">
                  <c:v>2789</c:v>
                </c:pt>
                <c:pt idx="2789">
                  <c:v>2790</c:v>
                </c:pt>
                <c:pt idx="2790">
                  <c:v>2791</c:v>
                </c:pt>
                <c:pt idx="2791">
                  <c:v>2792</c:v>
                </c:pt>
                <c:pt idx="2792">
                  <c:v>2793</c:v>
                </c:pt>
                <c:pt idx="2793">
                  <c:v>2794</c:v>
                </c:pt>
                <c:pt idx="2794">
                  <c:v>2795</c:v>
                </c:pt>
                <c:pt idx="2795">
                  <c:v>2796</c:v>
                </c:pt>
                <c:pt idx="2796">
                  <c:v>2797</c:v>
                </c:pt>
                <c:pt idx="2797">
                  <c:v>2798</c:v>
                </c:pt>
                <c:pt idx="2798">
                  <c:v>2799</c:v>
                </c:pt>
                <c:pt idx="2799">
                  <c:v>2800</c:v>
                </c:pt>
                <c:pt idx="2800">
                  <c:v>2801</c:v>
                </c:pt>
                <c:pt idx="2801">
                  <c:v>2802</c:v>
                </c:pt>
                <c:pt idx="2802">
                  <c:v>2803</c:v>
                </c:pt>
                <c:pt idx="2803">
                  <c:v>2804</c:v>
                </c:pt>
                <c:pt idx="2804">
                  <c:v>2805</c:v>
                </c:pt>
                <c:pt idx="2805">
                  <c:v>2806</c:v>
                </c:pt>
                <c:pt idx="2806">
                  <c:v>2807</c:v>
                </c:pt>
                <c:pt idx="2807">
                  <c:v>2808</c:v>
                </c:pt>
                <c:pt idx="2808">
                  <c:v>2809</c:v>
                </c:pt>
                <c:pt idx="2809">
                  <c:v>2810</c:v>
                </c:pt>
                <c:pt idx="2810">
                  <c:v>2811</c:v>
                </c:pt>
                <c:pt idx="2811">
                  <c:v>2812</c:v>
                </c:pt>
                <c:pt idx="2812">
                  <c:v>2813</c:v>
                </c:pt>
                <c:pt idx="2813">
                  <c:v>2814</c:v>
                </c:pt>
                <c:pt idx="2814">
                  <c:v>2815</c:v>
                </c:pt>
                <c:pt idx="2815">
                  <c:v>2816</c:v>
                </c:pt>
                <c:pt idx="2816">
                  <c:v>2817</c:v>
                </c:pt>
                <c:pt idx="2817">
                  <c:v>2818</c:v>
                </c:pt>
                <c:pt idx="2818">
                  <c:v>2819</c:v>
                </c:pt>
                <c:pt idx="2819">
                  <c:v>2820</c:v>
                </c:pt>
                <c:pt idx="2820">
                  <c:v>2821</c:v>
                </c:pt>
                <c:pt idx="2821">
                  <c:v>2822</c:v>
                </c:pt>
                <c:pt idx="2822">
                  <c:v>2823</c:v>
                </c:pt>
                <c:pt idx="2823">
                  <c:v>2824</c:v>
                </c:pt>
                <c:pt idx="2824">
                  <c:v>2825</c:v>
                </c:pt>
                <c:pt idx="2825">
                  <c:v>2826</c:v>
                </c:pt>
                <c:pt idx="2826">
                  <c:v>2827</c:v>
                </c:pt>
                <c:pt idx="2827">
                  <c:v>2828</c:v>
                </c:pt>
                <c:pt idx="2828">
                  <c:v>2829</c:v>
                </c:pt>
                <c:pt idx="2829">
                  <c:v>2830</c:v>
                </c:pt>
                <c:pt idx="2830">
                  <c:v>2831</c:v>
                </c:pt>
                <c:pt idx="2831">
                  <c:v>2832</c:v>
                </c:pt>
                <c:pt idx="2832">
                  <c:v>2833</c:v>
                </c:pt>
                <c:pt idx="2833">
                  <c:v>2834</c:v>
                </c:pt>
                <c:pt idx="2834">
                  <c:v>2835</c:v>
                </c:pt>
                <c:pt idx="2835">
                  <c:v>2836</c:v>
                </c:pt>
                <c:pt idx="2836">
                  <c:v>2837</c:v>
                </c:pt>
                <c:pt idx="2837">
                  <c:v>2838</c:v>
                </c:pt>
                <c:pt idx="2838">
                  <c:v>2839</c:v>
                </c:pt>
                <c:pt idx="2839">
                  <c:v>2840</c:v>
                </c:pt>
                <c:pt idx="2840">
                  <c:v>2841</c:v>
                </c:pt>
                <c:pt idx="2841">
                  <c:v>2842</c:v>
                </c:pt>
                <c:pt idx="2842">
                  <c:v>2843</c:v>
                </c:pt>
                <c:pt idx="2843">
                  <c:v>2844</c:v>
                </c:pt>
                <c:pt idx="2844">
                  <c:v>2845</c:v>
                </c:pt>
                <c:pt idx="2845">
                  <c:v>2846</c:v>
                </c:pt>
                <c:pt idx="2846">
                  <c:v>2847</c:v>
                </c:pt>
                <c:pt idx="2847">
                  <c:v>2848</c:v>
                </c:pt>
                <c:pt idx="2848">
                  <c:v>2849</c:v>
                </c:pt>
                <c:pt idx="2849">
                  <c:v>2850</c:v>
                </c:pt>
                <c:pt idx="2850">
                  <c:v>2851</c:v>
                </c:pt>
                <c:pt idx="2851">
                  <c:v>2852</c:v>
                </c:pt>
                <c:pt idx="2852">
                  <c:v>2853</c:v>
                </c:pt>
                <c:pt idx="2853">
                  <c:v>2854</c:v>
                </c:pt>
                <c:pt idx="2854">
                  <c:v>2855</c:v>
                </c:pt>
                <c:pt idx="2855">
                  <c:v>2856</c:v>
                </c:pt>
                <c:pt idx="2856">
                  <c:v>2857</c:v>
                </c:pt>
                <c:pt idx="2857">
                  <c:v>2858</c:v>
                </c:pt>
                <c:pt idx="2858">
                  <c:v>2859</c:v>
                </c:pt>
                <c:pt idx="2859">
                  <c:v>2860</c:v>
                </c:pt>
                <c:pt idx="2860">
                  <c:v>2861</c:v>
                </c:pt>
                <c:pt idx="2861">
                  <c:v>2862</c:v>
                </c:pt>
                <c:pt idx="2862">
                  <c:v>2863</c:v>
                </c:pt>
                <c:pt idx="2863">
                  <c:v>2864</c:v>
                </c:pt>
                <c:pt idx="2864">
                  <c:v>2865</c:v>
                </c:pt>
                <c:pt idx="2865">
                  <c:v>2866</c:v>
                </c:pt>
                <c:pt idx="2866">
                  <c:v>2867</c:v>
                </c:pt>
                <c:pt idx="2867">
                  <c:v>2868</c:v>
                </c:pt>
                <c:pt idx="2868">
                  <c:v>2869</c:v>
                </c:pt>
                <c:pt idx="2869">
                  <c:v>2870</c:v>
                </c:pt>
                <c:pt idx="2870">
                  <c:v>2871</c:v>
                </c:pt>
                <c:pt idx="2871">
                  <c:v>2872</c:v>
                </c:pt>
                <c:pt idx="2872">
                  <c:v>2873</c:v>
                </c:pt>
                <c:pt idx="2873">
                  <c:v>2874</c:v>
                </c:pt>
                <c:pt idx="2874">
                  <c:v>2875</c:v>
                </c:pt>
                <c:pt idx="2875">
                  <c:v>2876</c:v>
                </c:pt>
                <c:pt idx="2876">
                  <c:v>2877</c:v>
                </c:pt>
                <c:pt idx="2877">
                  <c:v>2878</c:v>
                </c:pt>
                <c:pt idx="2878">
                  <c:v>2879</c:v>
                </c:pt>
                <c:pt idx="2879">
                  <c:v>2880</c:v>
                </c:pt>
                <c:pt idx="2880">
                  <c:v>2881</c:v>
                </c:pt>
                <c:pt idx="2881">
                  <c:v>2882</c:v>
                </c:pt>
                <c:pt idx="2882">
                  <c:v>2883</c:v>
                </c:pt>
                <c:pt idx="2883">
                  <c:v>2884</c:v>
                </c:pt>
                <c:pt idx="2884">
                  <c:v>2885</c:v>
                </c:pt>
                <c:pt idx="2885">
                  <c:v>2886</c:v>
                </c:pt>
                <c:pt idx="2886">
                  <c:v>2887</c:v>
                </c:pt>
                <c:pt idx="2887">
                  <c:v>2888</c:v>
                </c:pt>
                <c:pt idx="2888">
                  <c:v>2889</c:v>
                </c:pt>
                <c:pt idx="2889">
                  <c:v>2890</c:v>
                </c:pt>
                <c:pt idx="2890">
                  <c:v>2891</c:v>
                </c:pt>
                <c:pt idx="2891">
                  <c:v>2892</c:v>
                </c:pt>
                <c:pt idx="2892">
                  <c:v>2893</c:v>
                </c:pt>
                <c:pt idx="2893">
                  <c:v>2894</c:v>
                </c:pt>
                <c:pt idx="2894">
                  <c:v>2895</c:v>
                </c:pt>
                <c:pt idx="2895">
                  <c:v>2896</c:v>
                </c:pt>
                <c:pt idx="2896">
                  <c:v>2897</c:v>
                </c:pt>
                <c:pt idx="2897">
                  <c:v>2898</c:v>
                </c:pt>
                <c:pt idx="2898">
                  <c:v>2899</c:v>
                </c:pt>
                <c:pt idx="2899">
                  <c:v>2900</c:v>
                </c:pt>
                <c:pt idx="2900">
                  <c:v>2901</c:v>
                </c:pt>
                <c:pt idx="2901">
                  <c:v>2902</c:v>
                </c:pt>
                <c:pt idx="2902">
                  <c:v>2903</c:v>
                </c:pt>
                <c:pt idx="2903">
                  <c:v>2904</c:v>
                </c:pt>
                <c:pt idx="2904">
                  <c:v>2905</c:v>
                </c:pt>
                <c:pt idx="2905">
                  <c:v>2906</c:v>
                </c:pt>
                <c:pt idx="2906">
                  <c:v>2907</c:v>
                </c:pt>
                <c:pt idx="2907">
                  <c:v>2908</c:v>
                </c:pt>
                <c:pt idx="2908">
                  <c:v>2909</c:v>
                </c:pt>
                <c:pt idx="2909">
                  <c:v>2910</c:v>
                </c:pt>
                <c:pt idx="2910">
                  <c:v>2911</c:v>
                </c:pt>
                <c:pt idx="2911">
                  <c:v>2912</c:v>
                </c:pt>
                <c:pt idx="2912">
                  <c:v>2913</c:v>
                </c:pt>
                <c:pt idx="2913">
                  <c:v>2914</c:v>
                </c:pt>
                <c:pt idx="2914">
                  <c:v>2915</c:v>
                </c:pt>
                <c:pt idx="2915">
                  <c:v>2916</c:v>
                </c:pt>
                <c:pt idx="2916">
                  <c:v>2917</c:v>
                </c:pt>
                <c:pt idx="2917">
                  <c:v>2918</c:v>
                </c:pt>
                <c:pt idx="2918">
                  <c:v>2919</c:v>
                </c:pt>
                <c:pt idx="2919">
                  <c:v>2920</c:v>
                </c:pt>
                <c:pt idx="2920">
                  <c:v>2921</c:v>
                </c:pt>
                <c:pt idx="2921">
                  <c:v>2922</c:v>
                </c:pt>
                <c:pt idx="2922">
                  <c:v>2923</c:v>
                </c:pt>
                <c:pt idx="2923">
                  <c:v>2924</c:v>
                </c:pt>
                <c:pt idx="2924">
                  <c:v>2925</c:v>
                </c:pt>
                <c:pt idx="2925">
                  <c:v>2926</c:v>
                </c:pt>
                <c:pt idx="2926">
                  <c:v>2927</c:v>
                </c:pt>
                <c:pt idx="2927">
                  <c:v>2928</c:v>
                </c:pt>
                <c:pt idx="2928">
                  <c:v>2929</c:v>
                </c:pt>
                <c:pt idx="2929">
                  <c:v>2930</c:v>
                </c:pt>
                <c:pt idx="2930">
                  <c:v>2931</c:v>
                </c:pt>
                <c:pt idx="2931">
                  <c:v>2932</c:v>
                </c:pt>
                <c:pt idx="2932">
                  <c:v>2933</c:v>
                </c:pt>
                <c:pt idx="2933">
                  <c:v>2934</c:v>
                </c:pt>
                <c:pt idx="2934">
                  <c:v>2935</c:v>
                </c:pt>
                <c:pt idx="2935">
                  <c:v>2936</c:v>
                </c:pt>
                <c:pt idx="2936">
                  <c:v>2937</c:v>
                </c:pt>
                <c:pt idx="2937">
                  <c:v>2938</c:v>
                </c:pt>
                <c:pt idx="2938">
                  <c:v>2939</c:v>
                </c:pt>
                <c:pt idx="2939">
                  <c:v>2940</c:v>
                </c:pt>
                <c:pt idx="2940">
                  <c:v>2941</c:v>
                </c:pt>
                <c:pt idx="2941">
                  <c:v>2942</c:v>
                </c:pt>
                <c:pt idx="2942">
                  <c:v>2943</c:v>
                </c:pt>
                <c:pt idx="2943">
                  <c:v>2944</c:v>
                </c:pt>
                <c:pt idx="2944">
                  <c:v>2945</c:v>
                </c:pt>
                <c:pt idx="2945">
                  <c:v>2946</c:v>
                </c:pt>
                <c:pt idx="2946">
                  <c:v>2947</c:v>
                </c:pt>
                <c:pt idx="2947">
                  <c:v>2948</c:v>
                </c:pt>
                <c:pt idx="2948">
                  <c:v>2949</c:v>
                </c:pt>
                <c:pt idx="2949">
                  <c:v>2950</c:v>
                </c:pt>
                <c:pt idx="2950">
                  <c:v>2951</c:v>
                </c:pt>
                <c:pt idx="2951">
                  <c:v>2952</c:v>
                </c:pt>
                <c:pt idx="2952">
                  <c:v>2953</c:v>
                </c:pt>
                <c:pt idx="2953">
                  <c:v>2954</c:v>
                </c:pt>
                <c:pt idx="2954">
                  <c:v>2955</c:v>
                </c:pt>
                <c:pt idx="2955">
                  <c:v>2956</c:v>
                </c:pt>
                <c:pt idx="2956">
                  <c:v>2957</c:v>
                </c:pt>
                <c:pt idx="2957">
                  <c:v>2958</c:v>
                </c:pt>
                <c:pt idx="2958">
                  <c:v>2959</c:v>
                </c:pt>
                <c:pt idx="2959">
                  <c:v>2960</c:v>
                </c:pt>
                <c:pt idx="2960">
                  <c:v>2961</c:v>
                </c:pt>
                <c:pt idx="2961">
                  <c:v>2962</c:v>
                </c:pt>
                <c:pt idx="2962">
                  <c:v>2963</c:v>
                </c:pt>
                <c:pt idx="2963">
                  <c:v>2964</c:v>
                </c:pt>
                <c:pt idx="2964">
                  <c:v>2965</c:v>
                </c:pt>
                <c:pt idx="2965">
                  <c:v>2966</c:v>
                </c:pt>
                <c:pt idx="2966">
                  <c:v>2967</c:v>
                </c:pt>
                <c:pt idx="2967">
                  <c:v>2968</c:v>
                </c:pt>
                <c:pt idx="2968">
                  <c:v>2969</c:v>
                </c:pt>
                <c:pt idx="2969">
                  <c:v>2970</c:v>
                </c:pt>
                <c:pt idx="2970">
                  <c:v>2971</c:v>
                </c:pt>
                <c:pt idx="2971">
                  <c:v>2972</c:v>
                </c:pt>
                <c:pt idx="2972">
                  <c:v>2973</c:v>
                </c:pt>
                <c:pt idx="2973">
                  <c:v>2974</c:v>
                </c:pt>
                <c:pt idx="2974">
                  <c:v>2975</c:v>
                </c:pt>
                <c:pt idx="2975">
                  <c:v>2976</c:v>
                </c:pt>
                <c:pt idx="2976">
                  <c:v>2977</c:v>
                </c:pt>
                <c:pt idx="2977">
                  <c:v>2978</c:v>
                </c:pt>
                <c:pt idx="2978">
                  <c:v>2979</c:v>
                </c:pt>
                <c:pt idx="2979">
                  <c:v>2980</c:v>
                </c:pt>
                <c:pt idx="2980">
                  <c:v>2981</c:v>
                </c:pt>
                <c:pt idx="2981">
                  <c:v>2982</c:v>
                </c:pt>
                <c:pt idx="2982">
                  <c:v>2983</c:v>
                </c:pt>
                <c:pt idx="2983">
                  <c:v>2984</c:v>
                </c:pt>
                <c:pt idx="2984">
                  <c:v>2985</c:v>
                </c:pt>
                <c:pt idx="2985">
                  <c:v>2986</c:v>
                </c:pt>
                <c:pt idx="2986">
                  <c:v>2987</c:v>
                </c:pt>
                <c:pt idx="2987">
                  <c:v>2988</c:v>
                </c:pt>
                <c:pt idx="2988">
                  <c:v>2989</c:v>
                </c:pt>
                <c:pt idx="2989">
                  <c:v>2990</c:v>
                </c:pt>
                <c:pt idx="2990">
                  <c:v>2991</c:v>
                </c:pt>
                <c:pt idx="2991">
                  <c:v>2992</c:v>
                </c:pt>
                <c:pt idx="2992">
                  <c:v>2993</c:v>
                </c:pt>
                <c:pt idx="2993">
                  <c:v>2994</c:v>
                </c:pt>
                <c:pt idx="2994">
                  <c:v>2995</c:v>
                </c:pt>
                <c:pt idx="2995">
                  <c:v>2996</c:v>
                </c:pt>
                <c:pt idx="2996">
                  <c:v>2997</c:v>
                </c:pt>
                <c:pt idx="2997">
                  <c:v>2998</c:v>
                </c:pt>
                <c:pt idx="2998">
                  <c:v>2999</c:v>
                </c:pt>
                <c:pt idx="2999">
                  <c:v>3000</c:v>
                </c:pt>
                <c:pt idx="3000">
                  <c:v>3001</c:v>
                </c:pt>
                <c:pt idx="3001">
                  <c:v>3002</c:v>
                </c:pt>
                <c:pt idx="3002">
                  <c:v>3003</c:v>
                </c:pt>
                <c:pt idx="3003">
                  <c:v>3004</c:v>
                </c:pt>
                <c:pt idx="3004">
                  <c:v>3005</c:v>
                </c:pt>
                <c:pt idx="3005">
                  <c:v>3006</c:v>
                </c:pt>
                <c:pt idx="3006">
                  <c:v>3007</c:v>
                </c:pt>
                <c:pt idx="3007">
                  <c:v>3008</c:v>
                </c:pt>
                <c:pt idx="3008">
                  <c:v>3009</c:v>
                </c:pt>
                <c:pt idx="3009">
                  <c:v>3010</c:v>
                </c:pt>
                <c:pt idx="3010">
                  <c:v>3011</c:v>
                </c:pt>
                <c:pt idx="3011">
                  <c:v>3012</c:v>
                </c:pt>
                <c:pt idx="3012">
                  <c:v>3013</c:v>
                </c:pt>
                <c:pt idx="3013">
                  <c:v>3014</c:v>
                </c:pt>
                <c:pt idx="3014">
                  <c:v>3015</c:v>
                </c:pt>
                <c:pt idx="3015">
                  <c:v>3016</c:v>
                </c:pt>
                <c:pt idx="3016">
                  <c:v>3017</c:v>
                </c:pt>
                <c:pt idx="3017">
                  <c:v>3018</c:v>
                </c:pt>
                <c:pt idx="3018">
                  <c:v>3019</c:v>
                </c:pt>
                <c:pt idx="3019">
                  <c:v>3020</c:v>
                </c:pt>
                <c:pt idx="3020">
                  <c:v>3021</c:v>
                </c:pt>
                <c:pt idx="3021">
                  <c:v>3022</c:v>
                </c:pt>
                <c:pt idx="3022">
                  <c:v>3023</c:v>
                </c:pt>
                <c:pt idx="3023">
                  <c:v>3024</c:v>
                </c:pt>
                <c:pt idx="3024">
                  <c:v>3025</c:v>
                </c:pt>
                <c:pt idx="3025">
                  <c:v>3026</c:v>
                </c:pt>
                <c:pt idx="3026">
                  <c:v>3027</c:v>
                </c:pt>
                <c:pt idx="3027">
                  <c:v>3028</c:v>
                </c:pt>
                <c:pt idx="3028">
                  <c:v>3029</c:v>
                </c:pt>
                <c:pt idx="3029">
                  <c:v>3030</c:v>
                </c:pt>
                <c:pt idx="3030">
                  <c:v>3031</c:v>
                </c:pt>
                <c:pt idx="3031">
                  <c:v>3032</c:v>
                </c:pt>
                <c:pt idx="3032">
                  <c:v>3033</c:v>
                </c:pt>
                <c:pt idx="3033">
                  <c:v>3034</c:v>
                </c:pt>
                <c:pt idx="3034">
                  <c:v>3035</c:v>
                </c:pt>
                <c:pt idx="3035">
                  <c:v>3036</c:v>
                </c:pt>
                <c:pt idx="3036">
                  <c:v>3037</c:v>
                </c:pt>
                <c:pt idx="3037">
                  <c:v>3038</c:v>
                </c:pt>
                <c:pt idx="3038">
                  <c:v>3039</c:v>
                </c:pt>
                <c:pt idx="3039">
                  <c:v>3040</c:v>
                </c:pt>
                <c:pt idx="3040">
                  <c:v>3041</c:v>
                </c:pt>
                <c:pt idx="3041">
                  <c:v>3042</c:v>
                </c:pt>
                <c:pt idx="3042">
                  <c:v>3043</c:v>
                </c:pt>
                <c:pt idx="3043">
                  <c:v>3044</c:v>
                </c:pt>
                <c:pt idx="3044">
                  <c:v>3045</c:v>
                </c:pt>
                <c:pt idx="3045">
                  <c:v>3046</c:v>
                </c:pt>
                <c:pt idx="3046">
                  <c:v>3047</c:v>
                </c:pt>
                <c:pt idx="3047">
                  <c:v>3048</c:v>
                </c:pt>
                <c:pt idx="3048">
                  <c:v>3049</c:v>
                </c:pt>
                <c:pt idx="3049">
                  <c:v>3050</c:v>
                </c:pt>
                <c:pt idx="3050">
                  <c:v>3051</c:v>
                </c:pt>
                <c:pt idx="3051">
                  <c:v>3052</c:v>
                </c:pt>
                <c:pt idx="3052">
                  <c:v>3053</c:v>
                </c:pt>
                <c:pt idx="3053">
                  <c:v>3054</c:v>
                </c:pt>
                <c:pt idx="3054">
                  <c:v>3055</c:v>
                </c:pt>
                <c:pt idx="3055">
                  <c:v>3056</c:v>
                </c:pt>
                <c:pt idx="3056">
                  <c:v>3057</c:v>
                </c:pt>
                <c:pt idx="3057">
                  <c:v>3058</c:v>
                </c:pt>
                <c:pt idx="3058">
                  <c:v>3059</c:v>
                </c:pt>
                <c:pt idx="3059">
                  <c:v>3060</c:v>
                </c:pt>
                <c:pt idx="3060">
                  <c:v>3061</c:v>
                </c:pt>
                <c:pt idx="3061">
                  <c:v>3062</c:v>
                </c:pt>
                <c:pt idx="3062">
                  <c:v>3063</c:v>
                </c:pt>
                <c:pt idx="3063">
                  <c:v>3064</c:v>
                </c:pt>
                <c:pt idx="3064">
                  <c:v>3065</c:v>
                </c:pt>
                <c:pt idx="3065">
                  <c:v>3066</c:v>
                </c:pt>
                <c:pt idx="3066">
                  <c:v>3067</c:v>
                </c:pt>
                <c:pt idx="3067">
                  <c:v>3068</c:v>
                </c:pt>
                <c:pt idx="3068">
                  <c:v>3069</c:v>
                </c:pt>
                <c:pt idx="3069">
                  <c:v>3070</c:v>
                </c:pt>
                <c:pt idx="3070">
                  <c:v>3071</c:v>
                </c:pt>
                <c:pt idx="3071">
                  <c:v>3072</c:v>
                </c:pt>
                <c:pt idx="3072">
                  <c:v>3073</c:v>
                </c:pt>
                <c:pt idx="3073">
                  <c:v>3074</c:v>
                </c:pt>
                <c:pt idx="3074">
                  <c:v>3075</c:v>
                </c:pt>
                <c:pt idx="3075">
                  <c:v>3076</c:v>
                </c:pt>
                <c:pt idx="3076">
                  <c:v>3077</c:v>
                </c:pt>
                <c:pt idx="3077">
                  <c:v>3078</c:v>
                </c:pt>
                <c:pt idx="3078">
                  <c:v>3079</c:v>
                </c:pt>
                <c:pt idx="3079">
                  <c:v>3080</c:v>
                </c:pt>
                <c:pt idx="3080">
                  <c:v>3081</c:v>
                </c:pt>
                <c:pt idx="3081">
                  <c:v>3082</c:v>
                </c:pt>
                <c:pt idx="3082">
                  <c:v>3083</c:v>
                </c:pt>
                <c:pt idx="3083">
                  <c:v>3084</c:v>
                </c:pt>
                <c:pt idx="3084">
                  <c:v>3085</c:v>
                </c:pt>
                <c:pt idx="3085">
                  <c:v>3086</c:v>
                </c:pt>
                <c:pt idx="3086">
                  <c:v>3087</c:v>
                </c:pt>
                <c:pt idx="3087">
                  <c:v>3088</c:v>
                </c:pt>
                <c:pt idx="3088">
                  <c:v>3089</c:v>
                </c:pt>
                <c:pt idx="3089">
                  <c:v>3090</c:v>
                </c:pt>
                <c:pt idx="3090">
                  <c:v>3091</c:v>
                </c:pt>
                <c:pt idx="3091">
                  <c:v>3092</c:v>
                </c:pt>
                <c:pt idx="3092">
                  <c:v>3093</c:v>
                </c:pt>
                <c:pt idx="3093">
                  <c:v>3094</c:v>
                </c:pt>
                <c:pt idx="3094">
                  <c:v>3095</c:v>
                </c:pt>
                <c:pt idx="3095">
                  <c:v>3096</c:v>
                </c:pt>
                <c:pt idx="3096">
                  <c:v>3097</c:v>
                </c:pt>
                <c:pt idx="3097">
                  <c:v>3098</c:v>
                </c:pt>
                <c:pt idx="3098">
                  <c:v>3099</c:v>
                </c:pt>
                <c:pt idx="3099">
                  <c:v>3100</c:v>
                </c:pt>
                <c:pt idx="3100">
                  <c:v>3101</c:v>
                </c:pt>
                <c:pt idx="3101">
                  <c:v>3102</c:v>
                </c:pt>
                <c:pt idx="3102">
                  <c:v>3103</c:v>
                </c:pt>
                <c:pt idx="3103">
                  <c:v>3104</c:v>
                </c:pt>
                <c:pt idx="3104">
                  <c:v>3105</c:v>
                </c:pt>
                <c:pt idx="3105">
                  <c:v>3106</c:v>
                </c:pt>
                <c:pt idx="3106">
                  <c:v>3107</c:v>
                </c:pt>
                <c:pt idx="3107">
                  <c:v>3108</c:v>
                </c:pt>
                <c:pt idx="3108">
                  <c:v>3109</c:v>
                </c:pt>
                <c:pt idx="3109">
                  <c:v>3110</c:v>
                </c:pt>
                <c:pt idx="3110">
                  <c:v>3111</c:v>
                </c:pt>
                <c:pt idx="3111">
                  <c:v>3112</c:v>
                </c:pt>
                <c:pt idx="3112">
                  <c:v>3113</c:v>
                </c:pt>
                <c:pt idx="3113">
                  <c:v>3114</c:v>
                </c:pt>
                <c:pt idx="3114">
                  <c:v>3115</c:v>
                </c:pt>
                <c:pt idx="3115">
                  <c:v>3116</c:v>
                </c:pt>
                <c:pt idx="3116">
                  <c:v>3117</c:v>
                </c:pt>
                <c:pt idx="3117">
                  <c:v>3118</c:v>
                </c:pt>
                <c:pt idx="3118">
                  <c:v>3119</c:v>
                </c:pt>
                <c:pt idx="3119">
                  <c:v>3120</c:v>
                </c:pt>
                <c:pt idx="3120">
                  <c:v>3121</c:v>
                </c:pt>
                <c:pt idx="3121">
                  <c:v>3122</c:v>
                </c:pt>
                <c:pt idx="3122">
                  <c:v>3123</c:v>
                </c:pt>
                <c:pt idx="3123">
                  <c:v>3124</c:v>
                </c:pt>
                <c:pt idx="3124">
                  <c:v>3125</c:v>
                </c:pt>
                <c:pt idx="3125">
                  <c:v>3126</c:v>
                </c:pt>
                <c:pt idx="3126">
                  <c:v>3127</c:v>
                </c:pt>
                <c:pt idx="3127">
                  <c:v>3128</c:v>
                </c:pt>
                <c:pt idx="3128">
                  <c:v>3129</c:v>
                </c:pt>
                <c:pt idx="3129">
                  <c:v>3130</c:v>
                </c:pt>
                <c:pt idx="3130">
                  <c:v>3131</c:v>
                </c:pt>
                <c:pt idx="3131">
                  <c:v>3132</c:v>
                </c:pt>
                <c:pt idx="3132">
                  <c:v>3133</c:v>
                </c:pt>
                <c:pt idx="3133">
                  <c:v>3134</c:v>
                </c:pt>
                <c:pt idx="3134">
                  <c:v>3135</c:v>
                </c:pt>
                <c:pt idx="3135">
                  <c:v>3136</c:v>
                </c:pt>
                <c:pt idx="3136">
                  <c:v>3137</c:v>
                </c:pt>
                <c:pt idx="3137">
                  <c:v>3138</c:v>
                </c:pt>
                <c:pt idx="3138">
                  <c:v>3139</c:v>
                </c:pt>
                <c:pt idx="3139">
                  <c:v>3140</c:v>
                </c:pt>
                <c:pt idx="3140">
                  <c:v>3141</c:v>
                </c:pt>
                <c:pt idx="3141">
                  <c:v>3142</c:v>
                </c:pt>
                <c:pt idx="3142">
                  <c:v>3143</c:v>
                </c:pt>
                <c:pt idx="3143">
                  <c:v>3144</c:v>
                </c:pt>
                <c:pt idx="3144">
                  <c:v>3145</c:v>
                </c:pt>
                <c:pt idx="3145">
                  <c:v>3146</c:v>
                </c:pt>
                <c:pt idx="3146">
                  <c:v>3147</c:v>
                </c:pt>
                <c:pt idx="3147">
                  <c:v>3148</c:v>
                </c:pt>
                <c:pt idx="3148">
                  <c:v>3149</c:v>
                </c:pt>
                <c:pt idx="3149">
                  <c:v>3150</c:v>
                </c:pt>
                <c:pt idx="3150">
                  <c:v>3151</c:v>
                </c:pt>
                <c:pt idx="3151">
                  <c:v>3152</c:v>
                </c:pt>
                <c:pt idx="3152">
                  <c:v>3153</c:v>
                </c:pt>
                <c:pt idx="3153">
                  <c:v>3154</c:v>
                </c:pt>
                <c:pt idx="3154">
                  <c:v>3155</c:v>
                </c:pt>
                <c:pt idx="3155">
                  <c:v>3156</c:v>
                </c:pt>
                <c:pt idx="3156">
                  <c:v>3157</c:v>
                </c:pt>
                <c:pt idx="3157">
                  <c:v>3158</c:v>
                </c:pt>
                <c:pt idx="3158">
                  <c:v>3159</c:v>
                </c:pt>
                <c:pt idx="3159">
                  <c:v>3160</c:v>
                </c:pt>
                <c:pt idx="3160">
                  <c:v>3161</c:v>
                </c:pt>
                <c:pt idx="3161">
                  <c:v>3162</c:v>
                </c:pt>
                <c:pt idx="3162">
                  <c:v>3163</c:v>
                </c:pt>
                <c:pt idx="3163">
                  <c:v>3164</c:v>
                </c:pt>
                <c:pt idx="3164">
                  <c:v>3165</c:v>
                </c:pt>
                <c:pt idx="3165">
                  <c:v>3166</c:v>
                </c:pt>
                <c:pt idx="3166">
                  <c:v>3167</c:v>
                </c:pt>
                <c:pt idx="3167">
                  <c:v>3168</c:v>
                </c:pt>
                <c:pt idx="3168">
                  <c:v>3169</c:v>
                </c:pt>
                <c:pt idx="3169">
                  <c:v>3170</c:v>
                </c:pt>
                <c:pt idx="3170">
                  <c:v>3171</c:v>
                </c:pt>
                <c:pt idx="3171">
                  <c:v>3172</c:v>
                </c:pt>
                <c:pt idx="3172">
                  <c:v>3173</c:v>
                </c:pt>
                <c:pt idx="3173">
                  <c:v>3174</c:v>
                </c:pt>
                <c:pt idx="3174">
                  <c:v>3175</c:v>
                </c:pt>
                <c:pt idx="3175">
                  <c:v>3176</c:v>
                </c:pt>
                <c:pt idx="3176">
                  <c:v>3177</c:v>
                </c:pt>
                <c:pt idx="3177">
                  <c:v>3178</c:v>
                </c:pt>
                <c:pt idx="3178">
                  <c:v>3179</c:v>
                </c:pt>
                <c:pt idx="3179">
                  <c:v>3180</c:v>
                </c:pt>
                <c:pt idx="3180">
                  <c:v>3181</c:v>
                </c:pt>
                <c:pt idx="3181">
                  <c:v>3182</c:v>
                </c:pt>
                <c:pt idx="3182">
                  <c:v>3183</c:v>
                </c:pt>
                <c:pt idx="3183">
                  <c:v>3184</c:v>
                </c:pt>
                <c:pt idx="3184">
                  <c:v>3185</c:v>
                </c:pt>
                <c:pt idx="3185">
                  <c:v>3186</c:v>
                </c:pt>
                <c:pt idx="3186">
                  <c:v>3187</c:v>
                </c:pt>
                <c:pt idx="3187">
                  <c:v>3188</c:v>
                </c:pt>
                <c:pt idx="3188">
                  <c:v>3189</c:v>
                </c:pt>
                <c:pt idx="3189">
                  <c:v>3190</c:v>
                </c:pt>
                <c:pt idx="3190">
                  <c:v>3191</c:v>
                </c:pt>
                <c:pt idx="3191">
                  <c:v>3192</c:v>
                </c:pt>
                <c:pt idx="3192">
                  <c:v>3193</c:v>
                </c:pt>
                <c:pt idx="3193">
                  <c:v>3194</c:v>
                </c:pt>
                <c:pt idx="3194">
                  <c:v>3195</c:v>
                </c:pt>
                <c:pt idx="3195">
                  <c:v>3196</c:v>
                </c:pt>
                <c:pt idx="3196">
                  <c:v>3197</c:v>
                </c:pt>
                <c:pt idx="3197">
                  <c:v>3198</c:v>
                </c:pt>
                <c:pt idx="3198">
                  <c:v>3199</c:v>
                </c:pt>
                <c:pt idx="3199">
                  <c:v>3200</c:v>
                </c:pt>
                <c:pt idx="3200">
                  <c:v>3201</c:v>
                </c:pt>
                <c:pt idx="3201">
                  <c:v>3202</c:v>
                </c:pt>
                <c:pt idx="3202">
                  <c:v>3203</c:v>
                </c:pt>
                <c:pt idx="3203">
                  <c:v>3204</c:v>
                </c:pt>
                <c:pt idx="3204">
                  <c:v>3205</c:v>
                </c:pt>
                <c:pt idx="3205">
                  <c:v>3206</c:v>
                </c:pt>
                <c:pt idx="3206">
                  <c:v>3207</c:v>
                </c:pt>
                <c:pt idx="3207">
                  <c:v>3208</c:v>
                </c:pt>
                <c:pt idx="3208">
                  <c:v>3209</c:v>
                </c:pt>
                <c:pt idx="3209">
                  <c:v>3210</c:v>
                </c:pt>
                <c:pt idx="3210">
                  <c:v>3211</c:v>
                </c:pt>
                <c:pt idx="3211">
                  <c:v>3212</c:v>
                </c:pt>
                <c:pt idx="3212">
                  <c:v>3213</c:v>
                </c:pt>
                <c:pt idx="3213">
                  <c:v>3214</c:v>
                </c:pt>
                <c:pt idx="3214">
                  <c:v>3215</c:v>
                </c:pt>
                <c:pt idx="3215">
                  <c:v>3216</c:v>
                </c:pt>
                <c:pt idx="3216">
                  <c:v>3217</c:v>
                </c:pt>
                <c:pt idx="3217">
                  <c:v>3218</c:v>
                </c:pt>
                <c:pt idx="3218">
                  <c:v>3219</c:v>
                </c:pt>
                <c:pt idx="3219">
                  <c:v>3220</c:v>
                </c:pt>
                <c:pt idx="3220">
                  <c:v>3221</c:v>
                </c:pt>
                <c:pt idx="3221">
                  <c:v>3222</c:v>
                </c:pt>
                <c:pt idx="3222">
                  <c:v>3223</c:v>
                </c:pt>
                <c:pt idx="3223">
                  <c:v>3224</c:v>
                </c:pt>
                <c:pt idx="3224">
                  <c:v>3225</c:v>
                </c:pt>
                <c:pt idx="3225">
                  <c:v>3226</c:v>
                </c:pt>
                <c:pt idx="3226">
                  <c:v>3227</c:v>
                </c:pt>
                <c:pt idx="3227">
                  <c:v>3228</c:v>
                </c:pt>
                <c:pt idx="3228">
                  <c:v>3229</c:v>
                </c:pt>
                <c:pt idx="3229">
                  <c:v>3230</c:v>
                </c:pt>
                <c:pt idx="3230">
                  <c:v>3231</c:v>
                </c:pt>
                <c:pt idx="3231">
                  <c:v>3232</c:v>
                </c:pt>
                <c:pt idx="3232">
                  <c:v>3233</c:v>
                </c:pt>
                <c:pt idx="3233">
                  <c:v>3234</c:v>
                </c:pt>
                <c:pt idx="3234">
                  <c:v>3235</c:v>
                </c:pt>
                <c:pt idx="3235">
                  <c:v>3236</c:v>
                </c:pt>
                <c:pt idx="3236">
                  <c:v>3237</c:v>
                </c:pt>
                <c:pt idx="3237">
                  <c:v>3238</c:v>
                </c:pt>
                <c:pt idx="3238">
                  <c:v>3239</c:v>
                </c:pt>
                <c:pt idx="3239">
                  <c:v>3240</c:v>
                </c:pt>
                <c:pt idx="3240">
                  <c:v>3241</c:v>
                </c:pt>
                <c:pt idx="3241">
                  <c:v>3242</c:v>
                </c:pt>
                <c:pt idx="3242">
                  <c:v>3243</c:v>
                </c:pt>
                <c:pt idx="3243">
                  <c:v>3244</c:v>
                </c:pt>
                <c:pt idx="3244">
                  <c:v>3245</c:v>
                </c:pt>
                <c:pt idx="3245">
                  <c:v>3246</c:v>
                </c:pt>
                <c:pt idx="3246">
                  <c:v>3247</c:v>
                </c:pt>
                <c:pt idx="3247">
                  <c:v>3248</c:v>
                </c:pt>
                <c:pt idx="3248">
                  <c:v>3249</c:v>
                </c:pt>
                <c:pt idx="3249">
                  <c:v>3250</c:v>
                </c:pt>
                <c:pt idx="3250">
                  <c:v>3251</c:v>
                </c:pt>
                <c:pt idx="3251">
                  <c:v>3252</c:v>
                </c:pt>
                <c:pt idx="3252">
                  <c:v>3253</c:v>
                </c:pt>
                <c:pt idx="3253">
                  <c:v>3254</c:v>
                </c:pt>
                <c:pt idx="3254">
                  <c:v>3255</c:v>
                </c:pt>
                <c:pt idx="3255">
                  <c:v>3256</c:v>
                </c:pt>
                <c:pt idx="3256">
                  <c:v>3257</c:v>
                </c:pt>
                <c:pt idx="3257">
                  <c:v>3258</c:v>
                </c:pt>
                <c:pt idx="3258">
                  <c:v>3259</c:v>
                </c:pt>
                <c:pt idx="3259">
                  <c:v>3260</c:v>
                </c:pt>
                <c:pt idx="3260">
                  <c:v>3261</c:v>
                </c:pt>
                <c:pt idx="3261">
                  <c:v>3262</c:v>
                </c:pt>
                <c:pt idx="3262">
                  <c:v>3263</c:v>
                </c:pt>
                <c:pt idx="3263">
                  <c:v>3264</c:v>
                </c:pt>
                <c:pt idx="3264">
                  <c:v>3265</c:v>
                </c:pt>
                <c:pt idx="3265">
                  <c:v>3266</c:v>
                </c:pt>
                <c:pt idx="3266">
                  <c:v>3267</c:v>
                </c:pt>
                <c:pt idx="3267">
                  <c:v>3268</c:v>
                </c:pt>
                <c:pt idx="3268">
                  <c:v>3269</c:v>
                </c:pt>
                <c:pt idx="3269">
                  <c:v>3270</c:v>
                </c:pt>
                <c:pt idx="3270">
                  <c:v>3271</c:v>
                </c:pt>
                <c:pt idx="3271">
                  <c:v>3272</c:v>
                </c:pt>
                <c:pt idx="3272">
                  <c:v>3273</c:v>
                </c:pt>
                <c:pt idx="3273">
                  <c:v>3274</c:v>
                </c:pt>
                <c:pt idx="3274">
                  <c:v>3275</c:v>
                </c:pt>
                <c:pt idx="3275">
                  <c:v>3276</c:v>
                </c:pt>
                <c:pt idx="3276">
                  <c:v>3277</c:v>
                </c:pt>
                <c:pt idx="3277">
                  <c:v>3278</c:v>
                </c:pt>
                <c:pt idx="3278">
                  <c:v>3279</c:v>
                </c:pt>
                <c:pt idx="3279">
                  <c:v>3280</c:v>
                </c:pt>
                <c:pt idx="3280">
                  <c:v>3281</c:v>
                </c:pt>
                <c:pt idx="3281">
                  <c:v>3282</c:v>
                </c:pt>
                <c:pt idx="3282">
                  <c:v>3283</c:v>
                </c:pt>
                <c:pt idx="3283">
                  <c:v>3284</c:v>
                </c:pt>
                <c:pt idx="3284">
                  <c:v>3285</c:v>
                </c:pt>
                <c:pt idx="3285">
                  <c:v>3286</c:v>
                </c:pt>
                <c:pt idx="3286">
                  <c:v>3287</c:v>
                </c:pt>
                <c:pt idx="3287">
                  <c:v>3288</c:v>
                </c:pt>
                <c:pt idx="3288">
                  <c:v>3289</c:v>
                </c:pt>
                <c:pt idx="3289">
                  <c:v>3290</c:v>
                </c:pt>
                <c:pt idx="3290">
                  <c:v>3291</c:v>
                </c:pt>
                <c:pt idx="3291">
                  <c:v>3292</c:v>
                </c:pt>
                <c:pt idx="3292">
                  <c:v>3293</c:v>
                </c:pt>
                <c:pt idx="3293">
                  <c:v>3294</c:v>
                </c:pt>
                <c:pt idx="3294">
                  <c:v>3295</c:v>
                </c:pt>
                <c:pt idx="3295">
                  <c:v>3296</c:v>
                </c:pt>
                <c:pt idx="3296">
                  <c:v>3297</c:v>
                </c:pt>
                <c:pt idx="3297">
                  <c:v>3298</c:v>
                </c:pt>
                <c:pt idx="3298">
                  <c:v>3299</c:v>
                </c:pt>
                <c:pt idx="3299">
                  <c:v>3300</c:v>
                </c:pt>
                <c:pt idx="3300">
                  <c:v>3301</c:v>
                </c:pt>
                <c:pt idx="3301">
                  <c:v>3302</c:v>
                </c:pt>
                <c:pt idx="3302">
                  <c:v>3303</c:v>
                </c:pt>
                <c:pt idx="3303">
                  <c:v>3304</c:v>
                </c:pt>
                <c:pt idx="3304">
                  <c:v>3305</c:v>
                </c:pt>
                <c:pt idx="3305">
                  <c:v>3306</c:v>
                </c:pt>
                <c:pt idx="3306">
                  <c:v>3307</c:v>
                </c:pt>
                <c:pt idx="3307">
                  <c:v>3308</c:v>
                </c:pt>
                <c:pt idx="3308">
                  <c:v>3309</c:v>
                </c:pt>
                <c:pt idx="3309">
                  <c:v>3310</c:v>
                </c:pt>
                <c:pt idx="3310">
                  <c:v>3311</c:v>
                </c:pt>
                <c:pt idx="3311">
                  <c:v>3312</c:v>
                </c:pt>
                <c:pt idx="3312">
                  <c:v>3313</c:v>
                </c:pt>
                <c:pt idx="3313">
                  <c:v>3314</c:v>
                </c:pt>
                <c:pt idx="3314">
                  <c:v>3315</c:v>
                </c:pt>
                <c:pt idx="3315">
                  <c:v>3316</c:v>
                </c:pt>
                <c:pt idx="3316">
                  <c:v>3317</c:v>
                </c:pt>
                <c:pt idx="3317">
                  <c:v>3318</c:v>
                </c:pt>
                <c:pt idx="3318">
                  <c:v>3319</c:v>
                </c:pt>
                <c:pt idx="3319">
                  <c:v>3320</c:v>
                </c:pt>
                <c:pt idx="3320">
                  <c:v>3321</c:v>
                </c:pt>
                <c:pt idx="3321">
                  <c:v>3322</c:v>
                </c:pt>
                <c:pt idx="3322">
                  <c:v>3323</c:v>
                </c:pt>
                <c:pt idx="3323">
                  <c:v>3324</c:v>
                </c:pt>
                <c:pt idx="3324">
                  <c:v>3325</c:v>
                </c:pt>
                <c:pt idx="3325">
                  <c:v>3326</c:v>
                </c:pt>
                <c:pt idx="3326">
                  <c:v>3327</c:v>
                </c:pt>
                <c:pt idx="3327">
                  <c:v>3328</c:v>
                </c:pt>
                <c:pt idx="3328">
                  <c:v>3329</c:v>
                </c:pt>
                <c:pt idx="3329">
                  <c:v>3330</c:v>
                </c:pt>
                <c:pt idx="3330">
                  <c:v>3331</c:v>
                </c:pt>
                <c:pt idx="3331">
                  <c:v>3332</c:v>
                </c:pt>
                <c:pt idx="3332">
                  <c:v>3333</c:v>
                </c:pt>
                <c:pt idx="3333">
                  <c:v>3334</c:v>
                </c:pt>
                <c:pt idx="3334">
                  <c:v>3335</c:v>
                </c:pt>
                <c:pt idx="3335">
                  <c:v>3336</c:v>
                </c:pt>
                <c:pt idx="3336">
                  <c:v>3337</c:v>
                </c:pt>
                <c:pt idx="3337">
                  <c:v>3338</c:v>
                </c:pt>
                <c:pt idx="3338">
                  <c:v>3339</c:v>
                </c:pt>
                <c:pt idx="3339">
                  <c:v>3340</c:v>
                </c:pt>
                <c:pt idx="3340">
                  <c:v>3341</c:v>
                </c:pt>
                <c:pt idx="3341">
                  <c:v>3342</c:v>
                </c:pt>
                <c:pt idx="3342">
                  <c:v>3343</c:v>
                </c:pt>
                <c:pt idx="3343">
                  <c:v>3344</c:v>
                </c:pt>
                <c:pt idx="3344">
                  <c:v>3345</c:v>
                </c:pt>
                <c:pt idx="3345">
                  <c:v>3346</c:v>
                </c:pt>
                <c:pt idx="3346">
                  <c:v>3347</c:v>
                </c:pt>
                <c:pt idx="3347">
                  <c:v>3348</c:v>
                </c:pt>
                <c:pt idx="3348">
                  <c:v>3349</c:v>
                </c:pt>
                <c:pt idx="3349">
                  <c:v>3350</c:v>
                </c:pt>
                <c:pt idx="3350">
                  <c:v>3351</c:v>
                </c:pt>
                <c:pt idx="3351">
                  <c:v>3352</c:v>
                </c:pt>
                <c:pt idx="3352">
                  <c:v>3353</c:v>
                </c:pt>
                <c:pt idx="3353">
                  <c:v>3354</c:v>
                </c:pt>
                <c:pt idx="3354">
                  <c:v>3355</c:v>
                </c:pt>
                <c:pt idx="3355">
                  <c:v>3356</c:v>
                </c:pt>
                <c:pt idx="3356">
                  <c:v>3357</c:v>
                </c:pt>
                <c:pt idx="3357">
                  <c:v>3358</c:v>
                </c:pt>
                <c:pt idx="3358">
                  <c:v>3359</c:v>
                </c:pt>
                <c:pt idx="3359">
                  <c:v>3360</c:v>
                </c:pt>
                <c:pt idx="3360">
                  <c:v>3361</c:v>
                </c:pt>
                <c:pt idx="3361">
                  <c:v>3362</c:v>
                </c:pt>
                <c:pt idx="3362">
                  <c:v>3363</c:v>
                </c:pt>
                <c:pt idx="3363">
                  <c:v>3364</c:v>
                </c:pt>
                <c:pt idx="3364">
                  <c:v>3365</c:v>
                </c:pt>
                <c:pt idx="3365">
                  <c:v>3366</c:v>
                </c:pt>
                <c:pt idx="3366">
                  <c:v>3367</c:v>
                </c:pt>
                <c:pt idx="3367">
                  <c:v>3368</c:v>
                </c:pt>
                <c:pt idx="3368">
                  <c:v>3369</c:v>
                </c:pt>
                <c:pt idx="3369">
                  <c:v>3370</c:v>
                </c:pt>
                <c:pt idx="3370">
                  <c:v>3371</c:v>
                </c:pt>
                <c:pt idx="3371">
                  <c:v>3372</c:v>
                </c:pt>
                <c:pt idx="3372">
                  <c:v>3373</c:v>
                </c:pt>
                <c:pt idx="3373">
                  <c:v>3374</c:v>
                </c:pt>
                <c:pt idx="3374">
                  <c:v>3375</c:v>
                </c:pt>
                <c:pt idx="3375">
                  <c:v>3376</c:v>
                </c:pt>
                <c:pt idx="3376">
                  <c:v>3377</c:v>
                </c:pt>
                <c:pt idx="3377">
                  <c:v>3378</c:v>
                </c:pt>
                <c:pt idx="3378">
                  <c:v>3379</c:v>
                </c:pt>
                <c:pt idx="3379">
                  <c:v>3380</c:v>
                </c:pt>
                <c:pt idx="3380">
                  <c:v>3381</c:v>
                </c:pt>
                <c:pt idx="3381">
                  <c:v>3382</c:v>
                </c:pt>
                <c:pt idx="3382">
                  <c:v>3383</c:v>
                </c:pt>
                <c:pt idx="3383">
                  <c:v>3384</c:v>
                </c:pt>
                <c:pt idx="3384">
                  <c:v>3385</c:v>
                </c:pt>
                <c:pt idx="3385">
                  <c:v>3386</c:v>
                </c:pt>
                <c:pt idx="3386">
                  <c:v>3387</c:v>
                </c:pt>
                <c:pt idx="3387">
                  <c:v>3388</c:v>
                </c:pt>
                <c:pt idx="3388">
                  <c:v>3389</c:v>
                </c:pt>
                <c:pt idx="3389">
                  <c:v>3390</c:v>
                </c:pt>
                <c:pt idx="3390">
                  <c:v>3391</c:v>
                </c:pt>
                <c:pt idx="3391">
                  <c:v>3392</c:v>
                </c:pt>
                <c:pt idx="3392">
                  <c:v>3393</c:v>
                </c:pt>
                <c:pt idx="3393">
                  <c:v>3394</c:v>
                </c:pt>
                <c:pt idx="3394">
                  <c:v>3395</c:v>
                </c:pt>
                <c:pt idx="3395">
                  <c:v>3396</c:v>
                </c:pt>
                <c:pt idx="3396">
                  <c:v>3397</c:v>
                </c:pt>
                <c:pt idx="3397">
                  <c:v>3398</c:v>
                </c:pt>
                <c:pt idx="3398">
                  <c:v>3399</c:v>
                </c:pt>
                <c:pt idx="3399">
                  <c:v>3400</c:v>
                </c:pt>
                <c:pt idx="3400">
                  <c:v>3401</c:v>
                </c:pt>
                <c:pt idx="3401">
                  <c:v>3402</c:v>
                </c:pt>
                <c:pt idx="3402">
                  <c:v>3403</c:v>
                </c:pt>
                <c:pt idx="3403">
                  <c:v>3404</c:v>
                </c:pt>
                <c:pt idx="3404">
                  <c:v>3405</c:v>
                </c:pt>
                <c:pt idx="3405">
                  <c:v>3406</c:v>
                </c:pt>
                <c:pt idx="3406">
                  <c:v>3407</c:v>
                </c:pt>
                <c:pt idx="3407">
                  <c:v>3408</c:v>
                </c:pt>
                <c:pt idx="3408">
                  <c:v>3409</c:v>
                </c:pt>
                <c:pt idx="3409">
                  <c:v>3410</c:v>
                </c:pt>
                <c:pt idx="3410">
                  <c:v>3411</c:v>
                </c:pt>
                <c:pt idx="3411">
                  <c:v>3412</c:v>
                </c:pt>
                <c:pt idx="3412">
                  <c:v>3413</c:v>
                </c:pt>
                <c:pt idx="3413">
                  <c:v>3414</c:v>
                </c:pt>
                <c:pt idx="3414">
                  <c:v>3415</c:v>
                </c:pt>
                <c:pt idx="3415">
                  <c:v>3416</c:v>
                </c:pt>
                <c:pt idx="3416">
                  <c:v>3417</c:v>
                </c:pt>
                <c:pt idx="3417">
                  <c:v>3418</c:v>
                </c:pt>
                <c:pt idx="3418">
                  <c:v>3419</c:v>
                </c:pt>
                <c:pt idx="3419">
                  <c:v>3420</c:v>
                </c:pt>
                <c:pt idx="3420">
                  <c:v>3421</c:v>
                </c:pt>
                <c:pt idx="3421">
                  <c:v>3422</c:v>
                </c:pt>
                <c:pt idx="3422">
                  <c:v>3423</c:v>
                </c:pt>
                <c:pt idx="3423">
                  <c:v>3424</c:v>
                </c:pt>
                <c:pt idx="3424">
                  <c:v>3425</c:v>
                </c:pt>
                <c:pt idx="3425">
                  <c:v>3426</c:v>
                </c:pt>
                <c:pt idx="3426">
                  <c:v>3427</c:v>
                </c:pt>
                <c:pt idx="3427">
                  <c:v>3428</c:v>
                </c:pt>
                <c:pt idx="3428">
                  <c:v>3429</c:v>
                </c:pt>
                <c:pt idx="3429">
                  <c:v>3430</c:v>
                </c:pt>
                <c:pt idx="3430">
                  <c:v>3431</c:v>
                </c:pt>
                <c:pt idx="3431">
                  <c:v>3432</c:v>
                </c:pt>
                <c:pt idx="3432">
                  <c:v>3433</c:v>
                </c:pt>
                <c:pt idx="3433">
                  <c:v>3434</c:v>
                </c:pt>
                <c:pt idx="3434">
                  <c:v>3435</c:v>
                </c:pt>
                <c:pt idx="3435">
                  <c:v>3436</c:v>
                </c:pt>
                <c:pt idx="3436">
                  <c:v>3437</c:v>
                </c:pt>
                <c:pt idx="3437">
                  <c:v>3438</c:v>
                </c:pt>
                <c:pt idx="3438">
                  <c:v>3439</c:v>
                </c:pt>
                <c:pt idx="3439">
                  <c:v>3440</c:v>
                </c:pt>
                <c:pt idx="3440">
                  <c:v>3441</c:v>
                </c:pt>
                <c:pt idx="3441">
                  <c:v>3442</c:v>
                </c:pt>
                <c:pt idx="3442">
                  <c:v>3443</c:v>
                </c:pt>
                <c:pt idx="3443">
                  <c:v>3444</c:v>
                </c:pt>
                <c:pt idx="3444">
                  <c:v>3445</c:v>
                </c:pt>
                <c:pt idx="3445">
                  <c:v>3446</c:v>
                </c:pt>
                <c:pt idx="3446">
                  <c:v>3447</c:v>
                </c:pt>
                <c:pt idx="3447">
                  <c:v>3448</c:v>
                </c:pt>
                <c:pt idx="3448">
                  <c:v>3449</c:v>
                </c:pt>
                <c:pt idx="3449">
                  <c:v>3450</c:v>
                </c:pt>
                <c:pt idx="3450">
                  <c:v>3451</c:v>
                </c:pt>
                <c:pt idx="3451">
                  <c:v>3452</c:v>
                </c:pt>
                <c:pt idx="3452">
                  <c:v>3453</c:v>
                </c:pt>
                <c:pt idx="3453">
                  <c:v>3454</c:v>
                </c:pt>
                <c:pt idx="3454">
                  <c:v>3455</c:v>
                </c:pt>
                <c:pt idx="3455">
                  <c:v>3456</c:v>
                </c:pt>
                <c:pt idx="3456">
                  <c:v>3457</c:v>
                </c:pt>
                <c:pt idx="3457">
                  <c:v>3458</c:v>
                </c:pt>
                <c:pt idx="3458">
                  <c:v>3459</c:v>
                </c:pt>
                <c:pt idx="3459">
                  <c:v>3460</c:v>
                </c:pt>
                <c:pt idx="3460">
                  <c:v>3461</c:v>
                </c:pt>
                <c:pt idx="3461">
                  <c:v>3462</c:v>
                </c:pt>
                <c:pt idx="3462">
                  <c:v>3463</c:v>
                </c:pt>
                <c:pt idx="3463">
                  <c:v>3464</c:v>
                </c:pt>
                <c:pt idx="3464">
                  <c:v>3465</c:v>
                </c:pt>
                <c:pt idx="3465">
                  <c:v>3466</c:v>
                </c:pt>
                <c:pt idx="3466">
                  <c:v>3467</c:v>
                </c:pt>
                <c:pt idx="3467">
                  <c:v>3468</c:v>
                </c:pt>
                <c:pt idx="3468">
                  <c:v>3469</c:v>
                </c:pt>
                <c:pt idx="3469">
                  <c:v>3470</c:v>
                </c:pt>
                <c:pt idx="3470">
                  <c:v>3471</c:v>
                </c:pt>
                <c:pt idx="3471">
                  <c:v>3472</c:v>
                </c:pt>
                <c:pt idx="3472">
                  <c:v>3473</c:v>
                </c:pt>
                <c:pt idx="3473">
                  <c:v>3474</c:v>
                </c:pt>
                <c:pt idx="3474">
                  <c:v>3475</c:v>
                </c:pt>
                <c:pt idx="3475">
                  <c:v>3476</c:v>
                </c:pt>
                <c:pt idx="3476">
                  <c:v>3477</c:v>
                </c:pt>
                <c:pt idx="3477">
                  <c:v>3478</c:v>
                </c:pt>
                <c:pt idx="3478">
                  <c:v>3479</c:v>
                </c:pt>
                <c:pt idx="3479">
                  <c:v>3480</c:v>
                </c:pt>
                <c:pt idx="3480">
                  <c:v>3481</c:v>
                </c:pt>
                <c:pt idx="3481">
                  <c:v>3482</c:v>
                </c:pt>
                <c:pt idx="3482">
                  <c:v>3483</c:v>
                </c:pt>
                <c:pt idx="3483">
                  <c:v>3484</c:v>
                </c:pt>
                <c:pt idx="3484">
                  <c:v>3485</c:v>
                </c:pt>
                <c:pt idx="3485">
                  <c:v>3486</c:v>
                </c:pt>
                <c:pt idx="3486">
                  <c:v>3487</c:v>
                </c:pt>
                <c:pt idx="3487">
                  <c:v>3488</c:v>
                </c:pt>
                <c:pt idx="3488">
                  <c:v>3489</c:v>
                </c:pt>
                <c:pt idx="3489">
                  <c:v>3490</c:v>
                </c:pt>
                <c:pt idx="3490">
                  <c:v>3491</c:v>
                </c:pt>
                <c:pt idx="3491">
                  <c:v>3492</c:v>
                </c:pt>
                <c:pt idx="3492">
                  <c:v>3493</c:v>
                </c:pt>
                <c:pt idx="3493">
                  <c:v>3494</c:v>
                </c:pt>
                <c:pt idx="3494">
                  <c:v>3495</c:v>
                </c:pt>
                <c:pt idx="3495">
                  <c:v>3496</c:v>
                </c:pt>
                <c:pt idx="3496">
                  <c:v>3497</c:v>
                </c:pt>
                <c:pt idx="3497">
                  <c:v>3498</c:v>
                </c:pt>
                <c:pt idx="3498">
                  <c:v>3499</c:v>
                </c:pt>
                <c:pt idx="3499">
                  <c:v>3500</c:v>
                </c:pt>
                <c:pt idx="3500">
                  <c:v>3501</c:v>
                </c:pt>
                <c:pt idx="3501">
                  <c:v>3502</c:v>
                </c:pt>
                <c:pt idx="3502">
                  <c:v>3503</c:v>
                </c:pt>
                <c:pt idx="3503">
                  <c:v>3504</c:v>
                </c:pt>
                <c:pt idx="3504">
                  <c:v>3505</c:v>
                </c:pt>
                <c:pt idx="3505">
                  <c:v>3506</c:v>
                </c:pt>
                <c:pt idx="3506">
                  <c:v>3507</c:v>
                </c:pt>
                <c:pt idx="3507">
                  <c:v>3508</c:v>
                </c:pt>
                <c:pt idx="3508">
                  <c:v>3509</c:v>
                </c:pt>
                <c:pt idx="3509">
                  <c:v>3510</c:v>
                </c:pt>
                <c:pt idx="3510">
                  <c:v>3511</c:v>
                </c:pt>
                <c:pt idx="3511">
                  <c:v>3512</c:v>
                </c:pt>
                <c:pt idx="3512">
                  <c:v>3513</c:v>
                </c:pt>
                <c:pt idx="3513">
                  <c:v>3514</c:v>
                </c:pt>
                <c:pt idx="3514">
                  <c:v>3515</c:v>
                </c:pt>
                <c:pt idx="3515">
                  <c:v>3516</c:v>
                </c:pt>
                <c:pt idx="3516">
                  <c:v>3517</c:v>
                </c:pt>
                <c:pt idx="3517">
                  <c:v>3518</c:v>
                </c:pt>
                <c:pt idx="3518">
                  <c:v>3519</c:v>
                </c:pt>
                <c:pt idx="3519">
                  <c:v>3520</c:v>
                </c:pt>
                <c:pt idx="3520">
                  <c:v>3521</c:v>
                </c:pt>
                <c:pt idx="3521">
                  <c:v>3522</c:v>
                </c:pt>
                <c:pt idx="3522">
                  <c:v>3523</c:v>
                </c:pt>
                <c:pt idx="3523">
                  <c:v>3524</c:v>
                </c:pt>
                <c:pt idx="3524">
                  <c:v>3525</c:v>
                </c:pt>
                <c:pt idx="3525">
                  <c:v>3526</c:v>
                </c:pt>
                <c:pt idx="3526">
                  <c:v>3527</c:v>
                </c:pt>
                <c:pt idx="3527">
                  <c:v>3528</c:v>
                </c:pt>
                <c:pt idx="3528">
                  <c:v>3529</c:v>
                </c:pt>
                <c:pt idx="3529">
                  <c:v>3530</c:v>
                </c:pt>
                <c:pt idx="3530">
                  <c:v>3531</c:v>
                </c:pt>
                <c:pt idx="3531">
                  <c:v>3532</c:v>
                </c:pt>
                <c:pt idx="3532">
                  <c:v>3533</c:v>
                </c:pt>
                <c:pt idx="3533">
                  <c:v>3534</c:v>
                </c:pt>
                <c:pt idx="3534">
                  <c:v>3535</c:v>
                </c:pt>
                <c:pt idx="3535">
                  <c:v>3536</c:v>
                </c:pt>
                <c:pt idx="3536">
                  <c:v>3537</c:v>
                </c:pt>
                <c:pt idx="3537">
                  <c:v>3538</c:v>
                </c:pt>
                <c:pt idx="3538">
                  <c:v>3539</c:v>
                </c:pt>
                <c:pt idx="3539">
                  <c:v>3540</c:v>
                </c:pt>
                <c:pt idx="3540">
                  <c:v>3541</c:v>
                </c:pt>
                <c:pt idx="3541">
                  <c:v>3542</c:v>
                </c:pt>
                <c:pt idx="3542">
                  <c:v>3543</c:v>
                </c:pt>
                <c:pt idx="3543">
                  <c:v>3544</c:v>
                </c:pt>
                <c:pt idx="3544">
                  <c:v>3545</c:v>
                </c:pt>
                <c:pt idx="3545">
                  <c:v>3546</c:v>
                </c:pt>
                <c:pt idx="3546">
                  <c:v>3547</c:v>
                </c:pt>
                <c:pt idx="3547">
                  <c:v>3548</c:v>
                </c:pt>
                <c:pt idx="3548">
                  <c:v>3549</c:v>
                </c:pt>
                <c:pt idx="3549">
                  <c:v>3550</c:v>
                </c:pt>
                <c:pt idx="3550">
                  <c:v>3551</c:v>
                </c:pt>
                <c:pt idx="3551">
                  <c:v>3552</c:v>
                </c:pt>
                <c:pt idx="3552">
                  <c:v>3553</c:v>
                </c:pt>
                <c:pt idx="3553">
                  <c:v>3554</c:v>
                </c:pt>
                <c:pt idx="3554">
                  <c:v>3555</c:v>
                </c:pt>
                <c:pt idx="3555">
                  <c:v>3556</c:v>
                </c:pt>
                <c:pt idx="3556">
                  <c:v>3557</c:v>
                </c:pt>
                <c:pt idx="3557">
                  <c:v>3558</c:v>
                </c:pt>
                <c:pt idx="3558">
                  <c:v>3559</c:v>
                </c:pt>
                <c:pt idx="3559">
                  <c:v>3560</c:v>
                </c:pt>
                <c:pt idx="3560">
                  <c:v>3561</c:v>
                </c:pt>
                <c:pt idx="3561">
                  <c:v>3562</c:v>
                </c:pt>
                <c:pt idx="3562">
                  <c:v>3563</c:v>
                </c:pt>
                <c:pt idx="3563">
                  <c:v>3564</c:v>
                </c:pt>
                <c:pt idx="3564">
                  <c:v>3565</c:v>
                </c:pt>
                <c:pt idx="3565">
                  <c:v>3566</c:v>
                </c:pt>
                <c:pt idx="3566">
                  <c:v>3567</c:v>
                </c:pt>
                <c:pt idx="3567">
                  <c:v>3568</c:v>
                </c:pt>
                <c:pt idx="3568">
                  <c:v>3569</c:v>
                </c:pt>
                <c:pt idx="3569">
                  <c:v>3570</c:v>
                </c:pt>
                <c:pt idx="3570">
                  <c:v>3571</c:v>
                </c:pt>
                <c:pt idx="3571">
                  <c:v>3572</c:v>
                </c:pt>
                <c:pt idx="3572">
                  <c:v>3573</c:v>
                </c:pt>
                <c:pt idx="3573">
                  <c:v>3574</c:v>
                </c:pt>
                <c:pt idx="3574">
                  <c:v>3575</c:v>
                </c:pt>
                <c:pt idx="3575">
                  <c:v>3576</c:v>
                </c:pt>
                <c:pt idx="3576">
                  <c:v>3577</c:v>
                </c:pt>
                <c:pt idx="3577">
                  <c:v>3578</c:v>
                </c:pt>
                <c:pt idx="3578">
                  <c:v>3579</c:v>
                </c:pt>
                <c:pt idx="3579">
                  <c:v>3580</c:v>
                </c:pt>
                <c:pt idx="3580">
                  <c:v>3581</c:v>
                </c:pt>
                <c:pt idx="3581">
                  <c:v>3582</c:v>
                </c:pt>
                <c:pt idx="3582">
                  <c:v>3583</c:v>
                </c:pt>
                <c:pt idx="3583">
                  <c:v>3584</c:v>
                </c:pt>
                <c:pt idx="3584">
                  <c:v>3585</c:v>
                </c:pt>
                <c:pt idx="3585">
                  <c:v>3586</c:v>
                </c:pt>
                <c:pt idx="3586">
                  <c:v>3587</c:v>
                </c:pt>
                <c:pt idx="3587">
                  <c:v>3588</c:v>
                </c:pt>
                <c:pt idx="3588">
                  <c:v>3589</c:v>
                </c:pt>
                <c:pt idx="3589">
                  <c:v>3590</c:v>
                </c:pt>
                <c:pt idx="3590">
                  <c:v>3591</c:v>
                </c:pt>
                <c:pt idx="3591">
                  <c:v>3592</c:v>
                </c:pt>
                <c:pt idx="3592">
                  <c:v>3593</c:v>
                </c:pt>
                <c:pt idx="3593">
                  <c:v>3594</c:v>
                </c:pt>
                <c:pt idx="3594">
                  <c:v>3595</c:v>
                </c:pt>
                <c:pt idx="3595">
                  <c:v>3596</c:v>
                </c:pt>
                <c:pt idx="3596">
                  <c:v>3597</c:v>
                </c:pt>
                <c:pt idx="3597">
                  <c:v>3598</c:v>
                </c:pt>
                <c:pt idx="3598">
                  <c:v>3599</c:v>
                </c:pt>
                <c:pt idx="3599">
                  <c:v>3600</c:v>
                </c:pt>
                <c:pt idx="3600">
                  <c:v>3601</c:v>
                </c:pt>
                <c:pt idx="3601">
                  <c:v>3602</c:v>
                </c:pt>
                <c:pt idx="3602">
                  <c:v>3603</c:v>
                </c:pt>
                <c:pt idx="3603">
                  <c:v>3604</c:v>
                </c:pt>
                <c:pt idx="3604">
                  <c:v>3605</c:v>
                </c:pt>
                <c:pt idx="3605">
                  <c:v>3606</c:v>
                </c:pt>
                <c:pt idx="3606">
                  <c:v>3607</c:v>
                </c:pt>
                <c:pt idx="3607">
                  <c:v>3608</c:v>
                </c:pt>
                <c:pt idx="3608">
                  <c:v>3609</c:v>
                </c:pt>
                <c:pt idx="3609">
                  <c:v>3610</c:v>
                </c:pt>
                <c:pt idx="3610">
                  <c:v>3611</c:v>
                </c:pt>
                <c:pt idx="3611">
                  <c:v>3612</c:v>
                </c:pt>
                <c:pt idx="3612">
                  <c:v>3613</c:v>
                </c:pt>
                <c:pt idx="3613">
                  <c:v>3614</c:v>
                </c:pt>
                <c:pt idx="3614">
                  <c:v>3615</c:v>
                </c:pt>
                <c:pt idx="3615">
                  <c:v>3616</c:v>
                </c:pt>
                <c:pt idx="3616">
                  <c:v>3617</c:v>
                </c:pt>
                <c:pt idx="3617">
                  <c:v>3618</c:v>
                </c:pt>
                <c:pt idx="3618">
                  <c:v>3619</c:v>
                </c:pt>
                <c:pt idx="3619">
                  <c:v>3620</c:v>
                </c:pt>
                <c:pt idx="3620">
                  <c:v>3621</c:v>
                </c:pt>
                <c:pt idx="3621">
                  <c:v>3622</c:v>
                </c:pt>
                <c:pt idx="3622">
                  <c:v>3623</c:v>
                </c:pt>
                <c:pt idx="3623">
                  <c:v>3624</c:v>
                </c:pt>
                <c:pt idx="3624">
                  <c:v>3625</c:v>
                </c:pt>
                <c:pt idx="3625">
                  <c:v>3626</c:v>
                </c:pt>
                <c:pt idx="3626">
                  <c:v>3627</c:v>
                </c:pt>
                <c:pt idx="3627">
                  <c:v>3628</c:v>
                </c:pt>
                <c:pt idx="3628">
                  <c:v>3629</c:v>
                </c:pt>
                <c:pt idx="3629">
                  <c:v>3630</c:v>
                </c:pt>
                <c:pt idx="3630">
                  <c:v>3631</c:v>
                </c:pt>
                <c:pt idx="3631">
                  <c:v>3632</c:v>
                </c:pt>
                <c:pt idx="3632">
                  <c:v>3633</c:v>
                </c:pt>
                <c:pt idx="3633">
                  <c:v>3634</c:v>
                </c:pt>
                <c:pt idx="3634">
                  <c:v>3635</c:v>
                </c:pt>
                <c:pt idx="3635">
                  <c:v>3636</c:v>
                </c:pt>
                <c:pt idx="3636">
                  <c:v>3637</c:v>
                </c:pt>
                <c:pt idx="3637">
                  <c:v>3638</c:v>
                </c:pt>
                <c:pt idx="3638">
                  <c:v>3639</c:v>
                </c:pt>
                <c:pt idx="3639">
                  <c:v>3640</c:v>
                </c:pt>
                <c:pt idx="3640">
                  <c:v>3641</c:v>
                </c:pt>
                <c:pt idx="3641">
                  <c:v>3642</c:v>
                </c:pt>
                <c:pt idx="3642">
                  <c:v>3643</c:v>
                </c:pt>
                <c:pt idx="3643">
                  <c:v>3644</c:v>
                </c:pt>
                <c:pt idx="3644">
                  <c:v>3645</c:v>
                </c:pt>
                <c:pt idx="3645">
                  <c:v>3646</c:v>
                </c:pt>
                <c:pt idx="3646">
                  <c:v>3647</c:v>
                </c:pt>
                <c:pt idx="3647">
                  <c:v>3648</c:v>
                </c:pt>
                <c:pt idx="3648">
                  <c:v>3649</c:v>
                </c:pt>
                <c:pt idx="3649">
                  <c:v>3650</c:v>
                </c:pt>
                <c:pt idx="3650">
                  <c:v>3651</c:v>
                </c:pt>
                <c:pt idx="3651">
                  <c:v>3652</c:v>
                </c:pt>
                <c:pt idx="3652">
                  <c:v>3653</c:v>
                </c:pt>
                <c:pt idx="3653">
                  <c:v>3654</c:v>
                </c:pt>
                <c:pt idx="3654">
                  <c:v>3655</c:v>
                </c:pt>
                <c:pt idx="3655">
                  <c:v>3656</c:v>
                </c:pt>
                <c:pt idx="3656">
                  <c:v>3657</c:v>
                </c:pt>
                <c:pt idx="3657">
                  <c:v>3658</c:v>
                </c:pt>
                <c:pt idx="3658">
                  <c:v>3659</c:v>
                </c:pt>
                <c:pt idx="3659">
                  <c:v>3660</c:v>
                </c:pt>
                <c:pt idx="3660">
                  <c:v>3661</c:v>
                </c:pt>
                <c:pt idx="3661">
                  <c:v>3662</c:v>
                </c:pt>
                <c:pt idx="3662">
                  <c:v>3663</c:v>
                </c:pt>
                <c:pt idx="3663">
                  <c:v>3664</c:v>
                </c:pt>
                <c:pt idx="3664">
                  <c:v>3665</c:v>
                </c:pt>
                <c:pt idx="3665">
                  <c:v>3666</c:v>
                </c:pt>
                <c:pt idx="3666">
                  <c:v>3667</c:v>
                </c:pt>
                <c:pt idx="3667">
                  <c:v>3668</c:v>
                </c:pt>
                <c:pt idx="3668">
                  <c:v>3669</c:v>
                </c:pt>
                <c:pt idx="3669">
                  <c:v>3670</c:v>
                </c:pt>
                <c:pt idx="3670">
                  <c:v>3671</c:v>
                </c:pt>
                <c:pt idx="3671">
                  <c:v>3672</c:v>
                </c:pt>
                <c:pt idx="3672">
                  <c:v>3673</c:v>
                </c:pt>
                <c:pt idx="3673">
                  <c:v>3674</c:v>
                </c:pt>
                <c:pt idx="3674">
                  <c:v>3675</c:v>
                </c:pt>
                <c:pt idx="3675">
                  <c:v>3676</c:v>
                </c:pt>
                <c:pt idx="3676">
                  <c:v>3677</c:v>
                </c:pt>
                <c:pt idx="3677">
                  <c:v>3678</c:v>
                </c:pt>
                <c:pt idx="3678">
                  <c:v>3679</c:v>
                </c:pt>
                <c:pt idx="3679">
                  <c:v>3680</c:v>
                </c:pt>
                <c:pt idx="3680">
                  <c:v>3681</c:v>
                </c:pt>
                <c:pt idx="3681">
                  <c:v>3682</c:v>
                </c:pt>
                <c:pt idx="3682">
                  <c:v>3683</c:v>
                </c:pt>
                <c:pt idx="3683">
                  <c:v>3684</c:v>
                </c:pt>
                <c:pt idx="3684">
                  <c:v>3685</c:v>
                </c:pt>
                <c:pt idx="3685">
                  <c:v>3686</c:v>
                </c:pt>
                <c:pt idx="3686">
                  <c:v>3687</c:v>
                </c:pt>
                <c:pt idx="3687">
                  <c:v>3688</c:v>
                </c:pt>
                <c:pt idx="3688">
                  <c:v>3689</c:v>
                </c:pt>
                <c:pt idx="3689">
                  <c:v>3690</c:v>
                </c:pt>
                <c:pt idx="3690">
                  <c:v>3691</c:v>
                </c:pt>
                <c:pt idx="3691">
                  <c:v>3692</c:v>
                </c:pt>
                <c:pt idx="3692">
                  <c:v>3693</c:v>
                </c:pt>
                <c:pt idx="3693">
                  <c:v>3694</c:v>
                </c:pt>
                <c:pt idx="3694">
                  <c:v>3695</c:v>
                </c:pt>
                <c:pt idx="3695">
                  <c:v>3696</c:v>
                </c:pt>
                <c:pt idx="3696">
                  <c:v>3697</c:v>
                </c:pt>
                <c:pt idx="3697">
                  <c:v>3698</c:v>
                </c:pt>
                <c:pt idx="3698">
                  <c:v>3699</c:v>
                </c:pt>
                <c:pt idx="3699">
                  <c:v>3700</c:v>
                </c:pt>
                <c:pt idx="3700">
                  <c:v>3701</c:v>
                </c:pt>
                <c:pt idx="3701">
                  <c:v>3702</c:v>
                </c:pt>
                <c:pt idx="3702">
                  <c:v>3703</c:v>
                </c:pt>
                <c:pt idx="3703">
                  <c:v>3704</c:v>
                </c:pt>
                <c:pt idx="3704">
                  <c:v>3705</c:v>
                </c:pt>
                <c:pt idx="3705">
                  <c:v>3706</c:v>
                </c:pt>
                <c:pt idx="3706">
                  <c:v>3707</c:v>
                </c:pt>
                <c:pt idx="3707">
                  <c:v>3708</c:v>
                </c:pt>
                <c:pt idx="3708">
                  <c:v>3709</c:v>
                </c:pt>
                <c:pt idx="3709">
                  <c:v>3710</c:v>
                </c:pt>
                <c:pt idx="3710">
                  <c:v>3711</c:v>
                </c:pt>
                <c:pt idx="3711">
                  <c:v>3712</c:v>
                </c:pt>
                <c:pt idx="3712">
                  <c:v>3713</c:v>
                </c:pt>
                <c:pt idx="3713">
                  <c:v>3714</c:v>
                </c:pt>
                <c:pt idx="3714">
                  <c:v>3715</c:v>
                </c:pt>
                <c:pt idx="3715">
                  <c:v>3716</c:v>
                </c:pt>
                <c:pt idx="3716">
                  <c:v>3717</c:v>
                </c:pt>
                <c:pt idx="3717">
                  <c:v>3718</c:v>
                </c:pt>
                <c:pt idx="3718">
                  <c:v>3719</c:v>
                </c:pt>
                <c:pt idx="3719">
                  <c:v>3720</c:v>
                </c:pt>
                <c:pt idx="3720">
                  <c:v>3721</c:v>
                </c:pt>
                <c:pt idx="3721">
                  <c:v>3722</c:v>
                </c:pt>
                <c:pt idx="3722">
                  <c:v>3723</c:v>
                </c:pt>
                <c:pt idx="3723">
                  <c:v>3724</c:v>
                </c:pt>
                <c:pt idx="3724">
                  <c:v>3725</c:v>
                </c:pt>
                <c:pt idx="3725">
                  <c:v>3726</c:v>
                </c:pt>
                <c:pt idx="3726">
                  <c:v>3727</c:v>
                </c:pt>
                <c:pt idx="3727">
                  <c:v>3728</c:v>
                </c:pt>
                <c:pt idx="3728">
                  <c:v>3729</c:v>
                </c:pt>
                <c:pt idx="3729">
                  <c:v>3730</c:v>
                </c:pt>
                <c:pt idx="3730">
                  <c:v>3731</c:v>
                </c:pt>
                <c:pt idx="3731">
                  <c:v>3732</c:v>
                </c:pt>
                <c:pt idx="3732">
                  <c:v>3733</c:v>
                </c:pt>
                <c:pt idx="3733">
                  <c:v>3734</c:v>
                </c:pt>
                <c:pt idx="3734">
                  <c:v>3735</c:v>
                </c:pt>
                <c:pt idx="3735">
                  <c:v>3736</c:v>
                </c:pt>
                <c:pt idx="3736">
                  <c:v>3737</c:v>
                </c:pt>
                <c:pt idx="3737">
                  <c:v>3738</c:v>
                </c:pt>
                <c:pt idx="3738">
                  <c:v>3739</c:v>
                </c:pt>
                <c:pt idx="3739">
                  <c:v>3740</c:v>
                </c:pt>
                <c:pt idx="3740">
                  <c:v>3741</c:v>
                </c:pt>
                <c:pt idx="3741">
                  <c:v>3742</c:v>
                </c:pt>
                <c:pt idx="3742">
                  <c:v>3743</c:v>
                </c:pt>
                <c:pt idx="3743">
                  <c:v>3744</c:v>
                </c:pt>
                <c:pt idx="3744">
                  <c:v>3745</c:v>
                </c:pt>
                <c:pt idx="3745">
                  <c:v>3746</c:v>
                </c:pt>
                <c:pt idx="3746">
                  <c:v>3747</c:v>
                </c:pt>
                <c:pt idx="3747">
                  <c:v>3748</c:v>
                </c:pt>
                <c:pt idx="3748">
                  <c:v>3749</c:v>
                </c:pt>
                <c:pt idx="3749">
                  <c:v>3750</c:v>
                </c:pt>
                <c:pt idx="3750">
                  <c:v>3751</c:v>
                </c:pt>
                <c:pt idx="3751">
                  <c:v>3752</c:v>
                </c:pt>
                <c:pt idx="3752">
                  <c:v>3753</c:v>
                </c:pt>
                <c:pt idx="3753">
                  <c:v>3754</c:v>
                </c:pt>
                <c:pt idx="3754">
                  <c:v>3755</c:v>
                </c:pt>
                <c:pt idx="3755">
                  <c:v>3756</c:v>
                </c:pt>
                <c:pt idx="3756">
                  <c:v>3757</c:v>
                </c:pt>
                <c:pt idx="3757">
                  <c:v>3758</c:v>
                </c:pt>
                <c:pt idx="3758">
                  <c:v>3759</c:v>
                </c:pt>
                <c:pt idx="3759">
                  <c:v>3760</c:v>
                </c:pt>
                <c:pt idx="3760">
                  <c:v>3761</c:v>
                </c:pt>
                <c:pt idx="3761">
                  <c:v>3762</c:v>
                </c:pt>
                <c:pt idx="3762">
                  <c:v>3763</c:v>
                </c:pt>
                <c:pt idx="3763">
                  <c:v>3764</c:v>
                </c:pt>
                <c:pt idx="3764">
                  <c:v>3765</c:v>
                </c:pt>
                <c:pt idx="3765">
                  <c:v>3766</c:v>
                </c:pt>
                <c:pt idx="3766">
                  <c:v>3767</c:v>
                </c:pt>
                <c:pt idx="3767">
                  <c:v>3768</c:v>
                </c:pt>
                <c:pt idx="3768">
                  <c:v>3769</c:v>
                </c:pt>
                <c:pt idx="3769">
                  <c:v>3770</c:v>
                </c:pt>
                <c:pt idx="3770">
                  <c:v>3771</c:v>
                </c:pt>
                <c:pt idx="3771">
                  <c:v>3772</c:v>
                </c:pt>
                <c:pt idx="3772">
                  <c:v>3773</c:v>
                </c:pt>
                <c:pt idx="3773">
                  <c:v>3774</c:v>
                </c:pt>
                <c:pt idx="3774">
                  <c:v>3775</c:v>
                </c:pt>
                <c:pt idx="3775">
                  <c:v>3776</c:v>
                </c:pt>
                <c:pt idx="3776">
                  <c:v>3777</c:v>
                </c:pt>
                <c:pt idx="3777">
                  <c:v>3778</c:v>
                </c:pt>
                <c:pt idx="3778">
                  <c:v>3779</c:v>
                </c:pt>
                <c:pt idx="3779">
                  <c:v>3780</c:v>
                </c:pt>
                <c:pt idx="3780">
                  <c:v>3781</c:v>
                </c:pt>
                <c:pt idx="3781">
                  <c:v>3782</c:v>
                </c:pt>
                <c:pt idx="3782">
                  <c:v>3783</c:v>
                </c:pt>
                <c:pt idx="3783">
                  <c:v>3784</c:v>
                </c:pt>
                <c:pt idx="3784">
                  <c:v>3785</c:v>
                </c:pt>
                <c:pt idx="3785">
                  <c:v>3786</c:v>
                </c:pt>
                <c:pt idx="3786">
                  <c:v>3787</c:v>
                </c:pt>
                <c:pt idx="3787">
                  <c:v>3788</c:v>
                </c:pt>
                <c:pt idx="3788">
                  <c:v>3789</c:v>
                </c:pt>
                <c:pt idx="3789">
                  <c:v>3790</c:v>
                </c:pt>
                <c:pt idx="3790">
                  <c:v>3791</c:v>
                </c:pt>
                <c:pt idx="3791">
                  <c:v>3792</c:v>
                </c:pt>
                <c:pt idx="3792">
                  <c:v>3793</c:v>
                </c:pt>
                <c:pt idx="3793">
                  <c:v>3794</c:v>
                </c:pt>
                <c:pt idx="3794">
                  <c:v>3795</c:v>
                </c:pt>
                <c:pt idx="3795">
                  <c:v>3796</c:v>
                </c:pt>
                <c:pt idx="3796">
                  <c:v>3797</c:v>
                </c:pt>
                <c:pt idx="3797">
                  <c:v>3798</c:v>
                </c:pt>
                <c:pt idx="3798">
                  <c:v>3799</c:v>
                </c:pt>
                <c:pt idx="3799">
                  <c:v>3800</c:v>
                </c:pt>
                <c:pt idx="3800">
                  <c:v>3801</c:v>
                </c:pt>
                <c:pt idx="3801">
                  <c:v>3802</c:v>
                </c:pt>
                <c:pt idx="3802">
                  <c:v>3803</c:v>
                </c:pt>
                <c:pt idx="3803">
                  <c:v>3804</c:v>
                </c:pt>
                <c:pt idx="3804">
                  <c:v>3805</c:v>
                </c:pt>
                <c:pt idx="3805">
                  <c:v>3806</c:v>
                </c:pt>
                <c:pt idx="3806">
                  <c:v>3807</c:v>
                </c:pt>
                <c:pt idx="3807">
                  <c:v>3808</c:v>
                </c:pt>
                <c:pt idx="3808">
                  <c:v>3809</c:v>
                </c:pt>
                <c:pt idx="3809">
                  <c:v>3810</c:v>
                </c:pt>
                <c:pt idx="3810">
                  <c:v>3811</c:v>
                </c:pt>
                <c:pt idx="3811">
                  <c:v>3812</c:v>
                </c:pt>
                <c:pt idx="3812">
                  <c:v>3813</c:v>
                </c:pt>
                <c:pt idx="3813">
                  <c:v>3814</c:v>
                </c:pt>
                <c:pt idx="3814">
                  <c:v>3815</c:v>
                </c:pt>
                <c:pt idx="3815">
                  <c:v>3816</c:v>
                </c:pt>
                <c:pt idx="3816">
                  <c:v>3817</c:v>
                </c:pt>
                <c:pt idx="3817">
                  <c:v>3818</c:v>
                </c:pt>
                <c:pt idx="3818">
                  <c:v>3819</c:v>
                </c:pt>
                <c:pt idx="3819">
                  <c:v>3820</c:v>
                </c:pt>
                <c:pt idx="3820">
                  <c:v>3821</c:v>
                </c:pt>
                <c:pt idx="3821">
                  <c:v>3822</c:v>
                </c:pt>
                <c:pt idx="3822">
                  <c:v>3823</c:v>
                </c:pt>
                <c:pt idx="3823">
                  <c:v>3824</c:v>
                </c:pt>
                <c:pt idx="3824">
                  <c:v>3825</c:v>
                </c:pt>
                <c:pt idx="3825">
                  <c:v>3826</c:v>
                </c:pt>
                <c:pt idx="3826">
                  <c:v>3827</c:v>
                </c:pt>
                <c:pt idx="3827">
                  <c:v>3828</c:v>
                </c:pt>
                <c:pt idx="3828">
                  <c:v>3829</c:v>
                </c:pt>
                <c:pt idx="3829">
                  <c:v>3830</c:v>
                </c:pt>
                <c:pt idx="3830">
                  <c:v>3831</c:v>
                </c:pt>
                <c:pt idx="3831">
                  <c:v>3832</c:v>
                </c:pt>
                <c:pt idx="3832">
                  <c:v>3833</c:v>
                </c:pt>
                <c:pt idx="3833">
                  <c:v>3834</c:v>
                </c:pt>
                <c:pt idx="3834">
                  <c:v>3835</c:v>
                </c:pt>
                <c:pt idx="3835">
                  <c:v>3836</c:v>
                </c:pt>
                <c:pt idx="3836">
                  <c:v>3837</c:v>
                </c:pt>
                <c:pt idx="3837">
                  <c:v>3838</c:v>
                </c:pt>
                <c:pt idx="3838">
                  <c:v>3839</c:v>
                </c:pt>
                <c:pt idx="3839">
                  <c:v>3840</c:v>
                </c:pt>
                <c:pt idx="3840">
                  <c:v>3841</c:v>
                </c:pt>
                <c:pt idx="3841">
                  <c:v>3842</c:v>
                </c:pt>
                <c:pt idx="3842">
                  <c:v>3843</c:v>
                </c:pt>
                <c:pt idx="3843">
                  <c:v>3844</c:v>
                </c:pt>
                <c:pt idx="3844">
                  <c:v>3845</c:v>
                </c:pt>
                <c:pt idx="3845">
                  <c:v>3846</c:v>
                </c:pt>
                <c:pt idx="3846">
                  <c:v>3847</c:v>
                </c:pt>
                <c:pt idx="3847">
                  <c:v>3848</c:v>
                </c:pt>
                <c:pt idx="3848">
                  <c:v>3849</c:v>
                </c:pt>
                <c:pt idx="3849">
                  <c:v>3850</c:v>
                </c:pt>
                <c:pt idx="3850">
                  <c:v>3851</c:v>
                </c:pt>
                <c:pt idx="3851">
                  <c:v>3852</c:v>
                </c:pt>
                <c:pt idx="3852">
                  <c:v>3853</c:v>
                </c:pt>
                <c:pt idx="3853">
                  <c:v>3854</c:v>
                </c:pt>
                <c:pt idx="3854">
                  <c:v>3855</c:v>
                </c:pt>
                <c:pt idx="3855">
                  <c:v>3856</c:v>
                </c:pt>
                <c:pt idx="3856">
                  <c:v>3857</c:v>
                </c:pt>
                <c:pt idx="3857">
                  <c:v>3858</c:v>
                </c:pt>
                <c:pt idx="3858">
                  <c:v>3859</c:v>
                </c:pt>
                <c:pt idx="3859">
                  <c:v>3860</c:v>
                </c:pt>
                <c:pt idx="3860">
                  <c:v>3861</c:v>
                </c:pt>
                <c:pt idx="3861">
                  <c:v>3862</c:v>
                </c:pt>
                <c:pt idx="3862">
                  <c:v>3863</c:v>
                </c:pt>
                <c:pt idx="3863">
                  <c:v>3864</c:v>
                </c:pt>
                <c:pt idx="3864">
                  <c:v>3865</c:v>
                </c:pt>
                <c:pt idx="3865">
                  <c:v>3866</c:v>
                </c:pt>
                <c:pt idx="3866">
                  <c:v>3867</c:v>
                </c:pt>
                <c:pt idx="3867">
                  <c:v>3868</c:v>
                </c:pt>
                <c:pt idx="3868">
                  <c:v>3869</c:v>
                </c:pt>
                <c:pt idx="3869">
                  <c:v>3870</c:v>
                </c:pt>
                <c:pt idx="3870">
                  <c:v>3871</c:v>
                </c:pt>
                <c:pt idx="3871">
                  <c:v>3872</c:v>
                </c:pt>
                <c:pt idx="3872">
                  <c:v>3873</c:v>
                </c:pt>
                <c:pt idx="3873">
                  <c:v>3874</c:v>
                </c:pt>
                <c:pt idx="3874">
                  <c:v>3875</c:v>
                </c:pt>
                <c:pt idx="3875">
                  <c:v>3876</c:v>
                </c:pt>
                <c:pt idx="3876">
                  <c:v>3877</c:v>
                </c:pt>
                <c:pt idx="3877">
                  <c:v>3878</c:v>
                </c:pt>
                <c:pt idx="3878">
                  <c:v>3879</c:v>
                </c:pt>
                <c:pt idx="3879">
                  <c:v>3880</c:v>
                </c:pt>
                <c:pt idx="3880">
                  <c:v>3881</c:v>
                </c:pt>
                <c:pt idx="3881">
                  <c:v>3882</c:v>
                </c:pt>
                <c:pt idx="3882">
                  <c:v>3883</c:v>
                </c:pt>
                <c:pt idx="3883">
                  <c:v>3884</c:v>
                </c:pt>
                <c:pt idx="3884">
                  <c:v>3885</c:v>
                </c:pt>
                <c:pt idx="3885">
                  <c:v>3886</c:v>
                </c:pt>
                <c:pt idx="3886">
                  <c:v>3887</c:v>
                </c:pt>
                <c:pt idx="3887">
                  <c:v>3888</c:v>
                </c:pt>
                <c:pt idx="3888">
                  <c:v>3889</c:v>
                </c:pt>
                <c:pt idx="3889">
                  <c:v>3890</c:v>
                </c:pt>
                <c:pt idx="3890">
                  <c:v>3891</c:v>
                </c:pt>
                <c:pt idx="3891">
                  <c:v>3892</c:v>
                </c:pt>
                <c:pt idx="3892">
                  <c:v>3893</c:v>
                </c:pt>
                <c:pt idx="3893">
                  <c:v>3894</c:v>
                </c:pt>
                <c:pt idx="3894">
                  <c:v>3895</c:v>
                </c:pt>
                <c:pt idx="3895">
                  <c:v>3896</c:v>
                </c:pt>
                <c:pt idx="3896">
                  <c:v>3897</c:v>
                </c:pt>
                <c:pt idx="3897">
                  <c:v>3898</c:v>
                </c:pt>
                <c:pt idx="3898">
                  <c:v>3899</c:v>
                </c:pt>
                <c:pt idx="3899">
                  <c:v>3900</c:v>
                </c:pt>
                <c:pt idx="3900">
                  <c:v>3901</c:v>
                </c:pt>
                <c:pt idx="3901">
                  <c:v>3902</c:v>
                </c:pt>
                <c:pt idx="3902">
                  <c:v>3903</c:v>
                </c:pt>
                <c:pt idx="3903">
                  <c:v>3904</c:v>
                </c:pt>
                <c:pt idx="3904">
                  <c:v>3905</c:v>
                </c:pt>
                <c:pt idx="3905">
                  <c:v>3906</c:v>
                </c:pt>
                <c:pt idx="3906">
                  <c:v>3907</c:v>
                </c:pt>
                <c:pt idx="3907">
                  <c:v>3908</c:v>
                </c:pt>
                <c:pt idx="3908">
                  <c:v>3909</c:v>
                </c:pt>
                <c:pt idx="3909">
                  <c:v>3910</c:v>
                </c:pt>
                <c:pt idx="3910">
                  <c:v>3911</c:v>
                </c:pt>
                <c:pt idx="3911">
                  <c:v>3912</c:v>
                </c:pt>
                <c:pt idx="3912">
                  <c:v>3913</c:v>
                </c:pt>
                <c:pt idx="3913">
                  <c:v>3914</c:v>
                </c:pt>
                <c:pt idx="3914">
                  <c:v>3915</c:v>
                </c:pt>
                <c:pt idx="3915">
                  <c:v>3916</c:v>
                </c:pt>
                <c:pt idx="3916">
                  <c:v>3917</c:v>
                </c:pt>
                <c:pt idx="3917">
                  <c:v>3918</c:v>
                </c:pt>
                <c:pt idx="3918">
                  <c:v>3919</c:v>
                </c:pt>
                <c:pt idx="3919">
                  <c:v>3920</c:v>
                </c:pt>
                <c:pt idx="3920">
                  <c:v>3921</c:v>
                </c:pt>
                <c:pt idx="3921">
                  <c:v>3922</c:v>
                </c:pt>
                <c:pt idx="3922">
                  <c:v>3923</c:v>
                </c:pt>
                <c:pt idx="3923">
                  <c:v>3924</c:v>
                </c:pt>
                <c:pt idx="3924">
                  <c:v>3925</c:v>
                </c:pt>
                <c:pt idx="3925">
                  <c:v>3926</c:v>
                </c:pt>
                <c:pt idx="3926">
                  <c:v>3927</c:v>
                </c:pt>
                <c:pt idx="3927">
                  <c:v>3928</c:v>
                </c:pt>
                <c:pt idx="3928">
                  <c:v>3929</c:v>
                </c:pt>
                <c:pt idx="3929">
                  <c:v>3930</c:v>
                </c:pt>
                <c:pt idx="3930">
                  <c:v>3931</c:v>
                </c:pt>
                <c:pt idx="3931">
                  <c:v>3932</c:v>
                </c:pt>
                <c:pt idx="3932">
                  <c:v>3933</c:v>
                </c:pt>
                <c:pt idx="3933">
                  <c:v>3934</c:v>
                </c:pt>
                <c:pt idx="3934">
                  <c:v>3935</c:v>
                </c:pt>
                <c:pt idx="3935">
                  <c:v>3936</c:v>
                </c:pt>
                <c:pt idx="3936">
                  <c:v>3937</c:v>
                </c:pt>
                <c:pt idx="3937">
                  <c:v>3938</c:v>
                </c:pt>
                <c:pt idx="3938">
                  <c:v>3939</c:v>
                </c:pt>
                <c:pt idx="3939">
                  <c:v>3940</c:v>
                </c:pt>
                <c:pt idx="3940">
                  <c:v>3941</c:v>
                </c:pt>
              </c:numCache>
            </c:numRef>
          </c:xVal>
          <c:yVal>
            <c:numRef>
              <c:f>Sheet1!$BB$2:$BB$8193</c:f>
              <c:numCache>
                <c:formatCode>General</c:formatCode>
                <c:ptCount val="8192"/>
                <c:pt idx="0">
                  <c:v>-2.8955951707573924</c:v>
                </c:pt>
                <c:pt idx="1">
                  <c:v>-2.9181056260805027</c:v>
                </c:pt>
                <c:pt idx="2">
                  <c:v>-2.9660341258396672</c:v>
                </c:pt>
                <c:pt idx="3">
                  <c:v>-2.9902482714043943</c:v>
                </c:pt>
                <c:pt idx="4">
                  <c:v>-2.9386186259283686</c:v>
                </c:pt>
                <c:pt idx="5">
                  <c:v>-2.9396782757227902</c:v>
                </c:pt>
                <c:pt idx="6">
                  <c:v>-2.9406674348930739</c:v>
                </c:pt>
                <c:pt idx="7">
                  <c:v>-2.9873964857125124</c:v>
                </c:pt>
                <c:pt idx="8">
                  <c:v>-2.8761515633792145</c:v>
                </c:pt>
                <c:pt idx="9">
                  <c:v>-2.8826353949567007</c:v>
                </c:pt>
                <c:pt idx="10">
                  <c:v>-2.8843563462748634</c:v>
                </c:pt>
                <c:pt idx="11">
                  <c:v>-2.8805754467329914</c:v>
                </c:pt>
                <c:pt idx="12">
                  <c:v>-2.8759956532195652</c:v>
                </c:pt>
                <c:pt idx="13">
                  <c:v>-2.8528623259704622</c:v>
                </c:pt>
                <c:pt idx="14">
                  <c:v>-2.9065949927254531</c:v>
                </c:pt>
                <c:pt idx="15">
                  <c:v>-2.9034125531679056</c:v>
                </c:pt>
                <c:pt idx="16">
                  <c:v>-2.940442433917978</c:v>
                </c:pt>
                <c:pt idx="17">
                  <c:v>-2.9202327301677045</c:v>
                </c:pt>
                <c:pt idx="18">
                  <c:v>-1.0214659650171987</c:v>
                </c:pt>
                <c:pt idx="19">
                  <c:v>-1.6134566039255782</c:v>
                </c:pt>
                <c:pt idx="20">
                  <c:v>-2.170996511269041</c:v>
                </c:pt>
                <c:pt idx="21">
                  <c:v>-2.0653003427298255</c:v>
                </c:pt>
                <c:pt idx="22">
                  <c:v>-2.2147011814327433</c:v>
                </c:pt>
                <c:pt idx="23">
                  <c:v>-2.1382082062015195</c:v>
                </c:pt>
                <c:pt idx="24">
                  <c:v>-1.904504114362382</c:v>
                </c:pt>
                <c:pt idx="25">
                  <c:v>-1.9603099169314353</c:v>
                </c:pt>
                <c:pt idx="26">
                  <c:v>-2.427022653314781</c:v>
                </c:pt>
                <c:pt idx="27">
                  <c:v>-2.2928365923512661</c:v>
                </c:pt>
                <c:pt idx="28">
                  <c:v>-2.6834022773097654</c:v>
                </c:pt>
                <c:pt idx="29">
                  <c:v>-2.7092220525445798</c:v>
                </c:pt>
                <c:pt idx="30">
                  <c:v>-2.3014915505008116</c:v>
                </c:pt>
                <c:pt idx="31">
                  <c:v>-2.3163270144315407</c:v>
                </c:pt>
                <c:pt idx="32">
                  <c:v>-2.5307875113367295</c:v>
                </c:pt>
                <c:pt idx="33">
                  <c:v>-2.3482019940191279</c:v>
                </c:pt>
                <c:pt idx="34">
                  <c:v>-2.2863187612434777</c:v>
                </c:pt>
                <c:pt idx="35">
                  <c:v>-2.1169836888260019</c:v>
                </c:pt>
                <c:pt idx="36">
                  <c:v>-2.3266685573785084</c:v>
                </c:pt>
                <c:pt idx="37">
                  <c:v>-2.3177782070784803</c:v>
                </c:pt>
                <c:pt idx="38">
                  <c:v>-2.2479926429484376</c:v>
                </c:pt>
                <c:pt idx="39">
                  <c:v>-2.328720504250037</c:v>
                </c:pt>
                <c:pt idx="40">
                  <c:v>-2.0920374573681455</c:v>
                </c:pt>
                <c:pt idx="41">
                  <c:v>-2.281727312493298</c:v>
                </c:pt>
                <c:pt idx="42">
                  <c:v>-2.2708285843779041</c:v>
                </c:pt>
                <c:pt idx="43">
                  <c:v>-2.0424737124334458</c:v>
                </c:pt>
                <c:pt idx="44">
                  <c:v>-2.3005887912870504</c:v>
                </c:pt>
                <c:pt idx="45">
                  <c:v>-2.7114352937940733</c:v>
                </c:pt>
                <c:pt idx="46">
                  <c:v>-2.5197562788513483</c:v>
                </c:pt>
                <c:pt idx="47">
                  <c:v>-2.3703962097119113</c:v>
                </c:pt>
                <c:pt idx="48">
                  <c:v>-2.3176967282573013</c:v>
                </c:pt>
                <c:pt idx="49">
                  <c:v>-2.2249847941812062</c:v>
                </c:pt>
                <c:pt idx="50">
                  <c:v>-2.0515831835559828</c:v>
                </c:pt>
                <c:pt idx="51">
                  <c:v>-2.2575083301884957</c:v>
                </c:pt>
                <c:pt idx="52">
                  <c:v>-2.6086957858914239</c:v>
                </c:pt>
                <c:pt idx="53">
                  <c:v>-1.8020930875092267</c:v>
                </c:pt>
                <c:pt idx="54">
                  <c:v>-2.274304931903659</c:v>
                </c:pt>
                <c:pt idx="55">
                  <c:v>-2.4845604954460532</c:v>
                </c:pt>
                <c:pt idx="56">
                  <c:v>-1.968817108527543</c:v>
                </c:pt>
                <c:pt idx="57">
                  <c:v>-1.9545822738047613</c:v>
                </c:pt>
                <c:pt idx="58">
                  <c:v>-2.2822723249794397</c:v>
                </c:pt>
                <c:pt idx="59">
                  <c:v>-2.3194857034056993</c:v>
                </c:pt>
                <c:pt idx="60">
                  <c:v>-2.4439550445250147</c:v>
                </c:pt>
                <c:pt idx="61">
                  <c:v>-2.5654303680895385</c:v>
                </c:pt>
                <c:pt idx="62">
                  <c:v>-2.4187806860907601</c:v>
                </c:pt>
                <c:pt idx="63">
                  <c:v>-2.0205533267267262</c:v>
                </c:pt>
                <c:pt idx="64">
                  <c:v>-2.3635211437587733</c:v>
                </c:pt>
                <c:pt idx="65">
                  <c:v>-2.4463193637311864</c:v>
                </c:pt>
                <c:pt idx="66">
                  <c:v>-2.4909474750338001</c:v>
                </c:pt>
                <c:pt idx="67">
                  <c:v>-2.3765260028418611</c:v>
                </c:pt>
                <c:pt idx="68">
                  <c:v>-2.5021038872130585</c:v>
                </c:pt>
                <c:pt idx="69">
                  <c:v>-2.5998537122176923</c:v>
                </c:pt>
                <c:pt idx="70">
                  <c:v>-2.5164558007089388</c:v>
                </c:pt>
                <c:pt idx="71">
                  <c:v>-2.5526795426699556</c:v>
                </c:pt>
                <c:pt idx="72">
                  <c:v>-2.3433156016165579</c:v>
                </c:pt>
                <c:pt idx="73">
                  <c:v>-2.2625036876751548</c:v>
                </c:pt>
                <c:pt idx="74">
                  <c:v>-2.1934598227826285</c:v>
                </c:pt>
                <c:pt idx="75">
                  <c:v>-2.4982374342382263</c:v>
                </c:pt>
                <c:pt idx="76">
                  <c:v>-2.5960864853615151</c:v>
                </c:pt>
                <c:pt idx="77">
                  <c:v>-2.5380537314883655</c:v>
                </c:pt>
                <c:pt idx="78">
                  <c:v>-2.3046422613319129</c:v>
                </c:pt>
                <c:pt idx="79">
                  <c:v>-2.382384023093187</c:v>
                </c:pt>
                <c:pt idx="80">
                  <c:v>-2.5127418022431014</c:v>
                </c:pt>
                <c:pt idx="81">
                  <c:v>-2.4499839285635927</c:v>
                </c:pt>
                <c:pt idx="82">
                  <c:v>-2.5364358215277383</c:v>
                </c:pt>
                <c:pt idx="83">
                  <c:v>-2.5612711817464495</c:v>
                </c:pt>
                <c:pt idx="84">
                  <c:v>-2.8315038605702059</c:v>
                </c:pt>
                <c:pt idx="85">
                  <c:v>-2.3128114834316316</c:v>
                </c:pt>
                <c:pt idx="86">
                  <c:v>-2.4580867394493611</c:v>
                </c:pt>
                <c:pt idx="87">
                  <c:v>-2.4694047785509543</c:v>
                </c:pt>
                <c:pt idx="88">
                  <c:v>-2.6688221382404675</c:v>
                </c:pt>
                <c:pt idx="89">
                  <c:v>-2.5930849285845436</c:v>
                </c:pt>
                <c:pt idx="90">
                  <c:v>-2.7626327976273179</c:v>
                </c:pt>
                <c:pt idx="91">
                  <c:v>-2.7015395196438696</c:v>
                </c:pt>
                <c:pt idx="92">
                  <c:v>-2.5542529033320216</c:v>
                </c:pt>
                <c:pt idx="93">
                  <c:v>-2.6931266370983753</c:v>
                </c:pt>
                <c:pt idx="94">
                  <c:v>-2.7758371792776959</c:v>
                </c:pt>
                <c:pt idx="95">
                  <c:v>-2.7476840194935681</c:v>
                </c:pt>
                <c:pt idx="96">
                  <c:v>-2.8376047896394585</c:v>
                </c:pt>
                <c:pt idx="97">
                  <c:v>-2.8624001044001091</c:v>
                </c:pt>
                <c:pt idx="98">
                  <c:v>-2.8758202121172971</c:v>
                </c:pt>
                <c:pt idx="99">
                  <c:v>-2.6929934973832337</c:v>
                </c:pt>
                <c:pt idx="100">
                  <c:v>-2.7732513541661064</c:v>
                </c:pt>
                <c:pt idx="101">
                  <c:v>-2.7663244073201421</c:v>
                </c:pt>
                <c:pt idx="102">
                  <c:v>-2.8144840239683999</c:v>
                </c:pt>
                <c:pt idx="103">
                  <c:v>-2.9423876128291004</c:v>
                </c:pt>
                <c:pt idx="104">
                  <c:v>-2.8632892719953507</c:v>
                </c:pt>
                <c:pt idx="105">
                  <c:v>-2.6588856222502066</c:v>
                </c:pt>
                <c:pt idx="106">
                  <c:v>-2.631216316800522</c:v>
                </c:pt>
                <c:pt idx="107">
                  <c:v>-2.8290232458230147</c:v>
                </c:pt>
                <c:pt idx="108">
                  <c:v>-2.7663278528300195</c:v>
                </c:pt>
                <c:pt idx="109">
                  <c:v>-2.8055817515636683</c:v>
                </c:pt>
                <c:pt idx="110">
                  <c:v>-2.9037484501289734</c:v>
                </c:pt>
                <c:pt idx="111">
                  <c:v>-3.0001726181363653</c:v>
                </c:pt>
                <c:pt idx="112">
                  <c:v>-3.0862348480636292</c:v>
                </c:pt>
                <c:pt idx="113">
                  <c:v>-2.862840225492902</c:v>
                </c:pt>
                <c:pt idx="114">
                  <c:v>-2.7901071109750486</c:v>
                </c:pt>
                <c:pt idx="115">
                  <c:v>-2.6802761465625879</c:v>
                </c:pt>
                <c:pt idx="116">
                  <c:v>-2.8496493311251925</c:v>
                </c:pt>
                <c:pt idx="117">
                  <c:v>-2.6881803776279689</c:v>
                </c:pt>
                <c:pt idx="118">
                  <c:v>-2.7860140904227837</c:v>
                </c:pt>
                <c:pt idx="119">
                  <c:v>-2.7066102870414888</c:v>
                </c:pt>
                <c:pt idx="120">
                  <c:v>-2.6378822100017185</c:v>
                </c:pt>
                <c:pt idx="121">
                  <c:v>-2.5584348202277729</c:v>
                </c:pt>
                <c:pt idx="122">
                  <c:v>-2.5034866095012154</c:v>
                </c:pt>
                <c:pt idx="123">
                  <c:v>-2.5101485511129118</c:v>
                </c:pt>
                <c:pt idx="124">
                  <c:v>-2.5550493414134179</c:v>
                </c:pt>
                <c:pt idx="125">
                  <c:v>-2.5362109807441247</c:v>
                </c:pt>
                <c:pt idx="126">
                  <c:v>-2.6133916079070341</c:v>
                </c:pt>
                <c:pt idx="127">
                  <c:v>-2.5898334701074832</c:v>
                </c:pt>
                <c:pt idx="128">
                  <c:v>-2.5513109788921406</c:v>
                </c:pt>
                <c:pt idx="129">
                  <c:v>-2.5711140984397529</c:v>
                </c:pt>
                <c:pt idx="130">
                  <c:v>-2.418832716153374</c:v>
                </c:pt>
                <c:pt idx="131">
                  <c:v>-2.5542655738281406</c:v>
                </c:pt>
                <c:pt idx="132">
                  <c:v>-2.6946702052001559</c:v>
                </c:pt>
                <c:pt idx="133">
                  <c:v>-2.5455500056652092</c:v>
                </c:pt>
                <c:pt idx="134">
                  <c:v>-2.3847196600014664</c:v>
                </c:pt>
                <c:pt idx="135">
                  <c:v>-2.2924462691203074</c:v>
                </c:pt>
                <c:pt idx="136">
                  <c:v>-2.3482245958663661</c:v>
                </c:pt>
                <c:pt idx="137">
                  <c:v>-2.3601684627219566</c:v>
                </c:pt>
                <c:pt idx="138">
                  <c:v>-2.4101639555338394</c:v>
                </c:pt>
                <c:pt idx="139">
                  <c:v>-2.3466776392722322</c:v>
                </c:pt>
                <c:pt idx="140">
                  <c:v>-2.4871832624439261</c:v>
                </c:pt>
                <c:pt idx="141">
                  <c:v>-2.4060209823397294</c:v>
                </c:pt>
                <c:pt idx="142">
                  <c:v>-2.4090778849913841</c:v>
                </c:pt>
                <c:pt idx="143">
                  <c:v>-2.4875978192755221</c:v>
                </c:pt>
                <c:pt idx="144">
                  <c:v>-2.5016759212922679</c:v>
                </c:pt>
                <c:pt idx="145">
                  <c:v>-2.2850171694418053</c:v>
                </c:pt>
                <c:pt idx="146">
                  <c:v>-2.3738047212968905</c:v>
                </c:pt>
                <c:pt idx="147">
                  <c:v>-2.3891014145477119</c:v>
                </c:pt>
                <c:pt idx="148">
                  <c:v>-2.5010640319542699</c:v>
                </c:pt>
                <c:pt idx="149">
                  <c:v>-2.5845462567596789</c:v>
                </c:pt>
                <c:pt idx="150">
                  <c:v>-2.5037628019741298</c:v>
                </c:pt>
                <c:pt idx="151">
                  <c:v>-2.5531895678550187</c:v>
                </c:pt>
                <c:pt idx="152">
                  <c:v>-2.638842179631129</c:v>
                </c:pt>
                <c:pt idx="153">
                  <c:v>-2.5331795236156029</c:v>
                </c:pt>
                <c:pt idx="154">
                  <c:v>-2.3362650959519948</c:v>
                </c:pt>
                <c:pt idx="155">
                  <c:v>-2.4509241069500698</c:v>
                </c:pt>
                <c:pt idx="156">
                  <c:v>-2.3720970834261612</c:v>
                </c:pt>
                <c:pt idx="157">
                  <c:v>-2.4387747346786837</c:v>
                </c:pt>
                <c:pt idx="158">
                  <c:v>-2.5348266524630514</c:v>
                </c:pt>
                <c:pt idx="159">
                  <c:v>-2.5785761905044335</c:v>
                </c:pt>
                <c:pt idx="160">
                  <c:v>-2.5390674467568708</c:v>
                </c:pt>
                <c:pt idx="161">
                  <c:v>-2.4647124936287401</c:v>
                </c:pt>
                <c:pt idx="162">
                  <c:v>-2.4955201229555524</c:v>
                </c:pt>
                <c:pt idx="163">
                  <c:v>-2.4595869100566548</c:v>
                </c:pt>
                <c:pt idx="164">
                  <c:v>-2.4305993106110479</c:v>
                </c:pt>
                <c:pt idx="165">
                  <c:v>-2.3714174209553684</c:v>
                </c:pt>
                <c:pt idx="166">
                  <c:v>-2.4785206779006197</c:v>
                </c:pt>
                <c:pt idx="167">
                  <c:v>-2.6588041300341647</c:v>
                </c:pt>
                <c:pt idx="168">
                  <c:v>-2.5093818849459382</c:v>
                </c:pt>
                <c:pt idx="169">
                  <c:v>-2.540246550846148</c:v>
                </c:pt>
                <c:pt idx="170">
                  <c:v>-2.6708529067477782</c:v>
                </c:pt>
                <c:pt idx="171">
                  <c:v>-2.6640949893550925</c:v>
                </c:pt>
                <c:pt idx="172">
                  <c:v>-2.5366497778190222</c:v>
                </c:pt>
                <c:pt idx="173">
                  <c:v>-2.6201132371741709</c:v>
                </c:pt>
                <c:pt idx="174">
                  <c:v>-2.446243343503629</c:v>
                </c:pt>
                <c:pt idx="175">
                  <c:v>-2.434310309108545</c:v>
                </c:pt>
                <c:pt idx="176">
                  <c:v>-2.4140118828228418</c:v>
                </c:pt>
                <c:pt idx="177">
                  <c:v>-2.406014032974757</c:v>
                </c:pt>
                <c:pt idx="178">
                  <c:v>-2.218828353865665</c:v>
                </c:pt>
                <c:pt idx="179">
                  <c:v>-2.3967284924346854</c:v>
                </c:pt>
                <c:pt idx="180">
                  <c:v>-2.4918953262819121</c:v>
                </c:pt>
                <c:pt idx="181">
                  <c:v>-2.4690551371677749</c:v>
                </c:pt>
                <c:pt idx="182">
                  <c:v>-2.4409239052532117</c:v>
                </c:pt>
                <c:pt idx="183">
                  <c:v>-2.5380651137621113</c:v>
                </c:pt>
                <c:pt idx="184">
                  <c:v>-2.5653325897003754</c:v>
                </c:pt>
                <c:pt idx="185">
                  <c:v>-2.4974209241240386</c:v>
                </c:pt>
                <c:pt idx="186">
                  <c:v>-2.574797156699038</c:v>
                </c:pt>
                <c:pt idx="187">
                  <c:v>-2.5525098710678762</c:v>
                </c:pt>
                <c:pt idx="188">
                  <c:v>-2.5852654112186624</c:v>
                </c:pt>
                <c:pt idx="189">
                  <c:v>-2.5046360958554059</c:v>
                </c:pt>
                <c:pt idx="190">
                  <c:v>-2.5027452710977061</c:v>
                </c:pt>
                <c:pt idx="191">
                  <c:v>-2.4796360226521763</c:v>
                </c:pt>
                <c:pt idx="192">
                  <c:v>-2.3705073501800067</c:v>
                </c:pt>
                <c:pt idx="193">
                  <c:v>-2.4280334376681534</c:v>
                </c:pt>
                <c:pt idx="194">
                  <c:v>-2.3282299442668242</c:v>
                </c:pt>
                <c:pt idx="195">
                  <c:v>-2.256978335737303</c:v>
                </c:pt>
                <c:pt idx="196">
                  <c:v>-2.3606933423741872</c:v>
                </c:pt>
                <c:pt idx="197">
                  <c:v>-2.3834580469163091</c:v>
                </c:pt>
                <c:pt idx="198">
                  <c:v>-2.2697772552490614</c:v>
                </c:pt>
                <c:pt idx="199">
                  <c:v>-2.3492910336124995</c:v>
                </c:pt>
                <c:pt idx="200">
                  <c:v>-2.4166964928183488</c:v>
                </c:pt>
                <c:pt idx="201">
                  <c:v>-2.3627812507809987</c:v>
                </c:pt>
                <c:pt idx="202">
                  <c:v>-2.446659254466188</c:v>
                </c:pt>
                <c:pt idx="203">
                  <c:v>-2.4836827501883318</c:v>
                </c:pt>
                <c:pt idx="204">
                  <c:v>-2.4430725624585481</c:v>
                </c:pt>
                <c:pt idx="205">
                  <c:v>-2.4534355159664623</c:v>
                </c:pt>
                <c:pt idx="206">
                  <c:v>-2.4746486200536433</c:v>
                </c:pt>
                <c:pt idx="207">
                  <c:v>-2.4385179938590351</c:v>
                </c:pt>
                <c:pt idx="208">
                  <c:v>-2.5046829556441219</c:v>
                </c:pt>
                <c:pt idx="209">
                  <c:v>-2.5005124526184641</c:v>
                </c:pt>
                <c:pt idx="210">
                  <c:v>-2.559886409174017</c:v>
                </c:pt>
                <c:pt idx="211">
                  <c:v>-2.5384486075781698</c:v>
                </c:pt>
                <c:pt idx="212">
                  <c:v>-2.547601124559562</c:v>
                </c:pt>
                <c:pt idx="213">
                  <c:v>-2.5956402729382599</c:v>
                </c:pt>
                <c:pt idx="214">
                  <c:v>-2.6611974294901142</c:v>
                </c:pt>
                <c:pt idx="215">
                  <c:v>-2.6074624192507612</c:v>
                </c:pt>
                <c:pt idx="216">
                  <c:v>-2.5538888335985499</c:v>
                </c:pt>
                <c:pt idx="217">
                  <c:v>-2.597921705303996</c:v>
                </c:pt>
                <c:pt idx="218">
                  <c:v>-2.6003851321559024</c:v>
                </c:pt>
                <c:pt idx="219">
                  <c:v>-2.5927358480152263</c:v>
                </c:pt>
                <c:pt idx="220">
                  <c:v>-2.6629870500126662</c:v>
                </c:pt>
                <c:pt idx="221">
                  <c:v>-2.6226944273114672</c:v>
                </c:pt>
                <c:pt idx="222">
                  <c:v>-2.6393453829285374</c:v>
                </c:pt>
                <c:pt idx="223">
                  <c:v>-2.6034577918225832</c:v>
                </c:pt>
                <c:pt idx="224">
                  <c:v>-2.6357710763883491</c:v>
                </c:pt>
                <c:pt idx="225">
                  <c:v>-2.6110530554454225</c:v>
                </c:pt>
                <c:pt idx="226">
                  <c:v>-2.6078264208660773</c:v>
                </c:pt>
                <c:pt idx="227">
                  <c:v>-2.6058672713862308</c:v>
                </c:pt>
                <c:pt idx="228">
                  <c:v>-2.5363379046869472</c:v>
                </c:pt>
                <c:pt idx="229">
                  <c:v>-2.5901081049758412</c:v>
                </c:pt>
                <c:pt idx="230">
                  <c:v>-2.5310106604937044</c:v>
                </c:pt>
                <c:pt idx="231">
                  <c:v>-2.5155112486368258</c:v>
                </c:pt>
                <c:pt idx="232">
                  <c:v>-2.5464455781358142</c:v>
                </c:pt>
                <c:pt idx="233">
                  <c:v>-2.4862499680714079</c:v>
                </c:pt>
                <c:pt idx="234">
                  <c:v>-2.501440645887465</c:v>
                </c:pt>
                <c:pt idx="235">
                  <c:v>-2.4674982448762872</c:v>
                </c:pt>
                <c:pt idx="236">
                  <c:v>-2.5121323696606579</c:v>
                </c:pt>
                <c:pt idx="237">
                  <c:v>-2.4706107951452783</c:v>
                </c:pt>
                <c:pt idx="238">
                  <c:v>-2.4630796670457089</c:v>
                </c:pt>
                <c:pt idx="239">
                  <c:v>-2.4740590583025579</c:v>
                </c:pt>
                <c:pt idx="240">
                  <c:v>-2.5190929162529185</c:v>
                </c:pt>
                <c:pt idx="241">
                  <c:v>-2.4952803328075923</c:v>
                </c:pt>
                <c:pt idx="242">
                  <c:v>-2.4613875476208635</c:v>
                </c:pt>
                <c:pt idx="243">
                  <c:v>-2.4724401367544502</c:v>
                </c:pt>
                <c:pt idx="244">
                  <c:v>-2.4896554899279888</c:v>
                </c:pt>
                <c:pt idx="245">
                  <c:v>-2.4330796888927697</c:v>
                </c:pt>
                <c:pt idx="246">
                  <c:v>-2.4308455384756567</c:v>
                </c:pt>
                <c:pt idx="247">
                  <c:v>-2.4344480133085877</c:v>
                </c:pt>
                <c:pt idx="248">
                  <c:v>-2.3801192008625405</c:v>
                </c:pt>
                <c:pt idx="249">
                  <c:v>-2.3852629138898296</c:v>
                </c:pt>
                <c:pt idx="250">
                  <c:v>-2.3941769067216345</c:v>
                </c:pt>
                <c:pt idx="251">
                  <c:v>-2.4163754857676079</c:v>
                </c:pt>
                <c:pt idx="252">
                  <c:v>-2.3837857175757815</c:v>
                </c:pt>
                <c:pt idx="253">
                  <c:v>-2.4004837703468951</c:v>
                </c:pt>
                <c:pt idx="254">
                  <c:v>-2.4040210225822367</c:v>
                </c:pt>
                <c:pt idx="255">
                  <c:v>-2.4211856963177514</c:v>
                </c:pt>
                <c:pt idx="256">
                  <c:v>-2.3945713330727481</c:v>
                </c:pt>
                <c:pt idx="257">
                  <c:v>-2.3736640630511951</c:v>
                </c:pt>
                <c:pt idx="258">
                  <c:v>-2.3845853608944978</c:v>
                </c:pt>
                <c:pt idx="259">
                  <c:v>-2.3640101893772858</c:v>
                </c:pt>
                <c:pt idx="260">
                  <c:v>-2.2336356635056731</c:v>
                </c:pt>
                <c:pt idx="261">
                  <c:v>-2.1307054177927442</c:v>
                </c:pt>
                <c:pt idx="262">
                  <c:v>-2.2968622441066566</c:v>
                </c:pt>
                <c:pt idx="263">
                  <c:v>-2.2613960366615338</c:v>
                </c:pt>
                <c:pt idx="264">
                  <c:v>-2.0988197909450834</c:v>
                </c:pt>
                <c:pt idx="265">
                  <c:v>-2.0216321871631582</c:v>
                </c:pt>
                <c:pt idx="266">
                  <c:v>-2.1852797620529829</c:v>
                </c:pt>
                <c:pt idx="267">
                  <c:v>-2.2106216776983656</c:v>
                </c:pt>
                <c:pt idx="268">
                  <c:v>-1.9270286590281183</c:v>
                </c:pt>
                <c:pt idx="269">
                  <c:v>-1.5017669218686081</c:v>
                </c:pt>
                <c:pt idx="270">
                  <c:v>-1.6265029463995218</c:v>
                </c:pt>
                <c:pt idx="271">
                  <c:v>-1.2201820984149903</c:v>
                </c:pt>
                <c:pt idx="272">
                  <c:v>-2.005457623129181</c:v>
                </c:pt>
                <c:pt idx="273">
                  <c:v>-1.9061060027743215</c:v>
                </c:pt>
                <c:pt idx="274">
                  <c:v>-2.2091412394343868</c:v>
                </c:pt>
                <c:pt idx="275">
                  <c:v>-2.1107126965451251</c:v>
                </c:pt>
                <c:pt idx="276">
                  <c:v>-1.716718045225285</c:v>
                </c:pt>
                <c:pt idx="277">
                  <c:v>-2.1293120174049829</c:v>
                </c:pt>
                <c:pt idx="278">
                  <c:v>-1.5858720302663887</c:v>
                </c:pt>
                <c:pt idx="279">
                  <c:v>-1.3891888706507149</c:v>
                </c:pt>
                <c:pt idx="280">
                  <c:v>-1.3131108103112465</c:v>
                </c:pt>
                <c:pt idx="281">
                  <c:v>-0.83192688596167574</c:v>
                </c:pt>
                <c:pt idx="282">
                  <c:v>-1.3107446082852192</c:v>
                </c:pt>
                <c:pt idx="283">
                  <c:v>-1.4350113161342382</c:v>
                </c:pt>
                <c:pt idx="284">
                  <c:v>-1.0455940674769293</c:v>
                </c:pt>
                <c:pt idx="285">
                  <c:v>-1.142691001102647</c:v>
                </c:pt>
                <c:pt idx="286">
                  <c:v>-0.9514550741982708</c:v>
                </c:pt>
                <c:pt idx="287">
                  <c:v>-1.0265778904696043</c:v>
                </c:pt>
                <c:pt idx="288">
                  <c:v>-0.99579018571713807</c:v>
                </c:pt>
                <c:pt idx="289">
                  <c:v>-1.3628616601400134</c:v>
                </c:pt>
                <c:pt idx="290">
                  <c:v>-1.2219756287660255</c:v>
                </c:pt>
                <c:pt idx="291">
                  <c:v>-0.97403663210517966</c:v>
                </c:pt>
                <c:pt idx="292">
                  <c:v>-5.1353571949519505E-3</c:v>
                </c:pt>
                <c:pt idx="293">
                  <c:v>-0.47101729169825024</c:v>
                </c:pt>
                <c:pt idx="294">
                  <c:v>-0.84227299717687387</c:v>
                </c:pt>
                <c:pt idx="295">
                  <c:v>-2.9350930610405612E-2</c:v>
                </c:pt>
                <c:pt idx="296">
                  <c:v>5.0784909228496211E-3</c:v>
                </c:pt>
                <c:pt idx="297">
                  <c:v>-0.65284233224556232</c:v>
                </c:pt>
                <c:pt idx="298">
                  <c:v>-8.0350414370045087E-3</c:v>
                </c:pt>
                <c:pt idx="299">
                  <c:v>-0.32338420668065471</c:v>
                </c:pt>
                <c:pt idx="300">
                  <c:v>-0.92624107724035287</c:v>
                </c:pt>
                <c:pt idx="301">
                  <c:v>0.1535969759485889</c:v>
                </c:pt>
                <c:pt idx="302">
                  <c:v>-0.22227886624175408</c:v>
                </c:pt>
                <c:pt idx="303">
                  <c:v>-0.11439952721166158</c:v>
                </c:pt>
                <c:pt idx="304">
                  <c:v>-0.32664967333124739</c:v>
                </c:pt>
                <c:pt idx="305">
                  <c:v>-0.85557738354609114</c:v>
                </c:pt>
                <c:pt idx="306">
                  <c:v>-0.70810548689328456</c:v>
                </c:pt>
                <c:pt idx="307">
                  <c:v>-0.92951935614982162</c:v>
                </c:pt>
                <c:pt idx="308">
                  <c:v>-1.1427270352967867</c:v>
                </c:pt>
                <c:pt idx="309">
                  <c:v>-0.92008486410186663</c:v>
                </c:pt>
                <c:pt idx="310">
                  <c:v>-0.29455437079850544</c:v>
                </c:pt>
                <c:pt idx="311">
                  <c:v>-0.21728890572156878</c:v>
                </c:pt>
                <c:pt idx="312">
                  <c:v>-7.7667868600372891E-2</c:v>
                </c:pt>
                <c:pt idx="313">
                  <c:v>2.2278356813243416E-2</c:v>
                </c:pt>
                <c:pt idx="314">
                  <c:v>-0.34129384270620289</c:v>
                </c:pt>
                <c:pt idx="315">
                  <c:v>-0.73584602994496429</c:v>
                </c:pt>
                <c:pt idx="316">
                  <c:v>-0.75202535027329986</c:v>
                </c:pt>
                <c:pt idx="317">
                  <c:v>-0.89851216660963296</c:v>
                </c:pt>
                <c:pt idx="318">
                  <c:v>0.31829768282223281</c:v>
                </c:pt>
                <c:pt idx="319">
                  <c:v>-0.44613709796896828</c:v>
                </c:pt>
                <c:pt idx="320">
                  <c:v>-0.80075769247451856</c:v>
                </c:pt>
                <c:pt idx="321">
                  <c:v>-0.22037296336610002</c:v>
                </c:pt>
                <c:pt idx="322">
                  <c:v>0.65674125019072882</c:v>
                </c:pt>
                <c:pt idx="323">
                  <c:v>0.49827738389595089</c:v>
                </c:pt>
                <c:pt idx="324">
                  <c:v>0.55051147181180982</c:v>
                </c:pt>
                <c:pt idx="325">
                  <c:v>0.80949405329769908</c:v>
                </c:pt>
                <c:pt idx="326">
                  <c:v>0.79471906572899931</c:v>
                </c:pt>
                <c:pt idx="327">
                  <c:v>0.64475141530945246</c:v>
                </c:pt>
                <c:pt idx="328">
                  <c:v>0.69035509732197076</c:v>
                </c:pt>
                <c:pt idx="329">
                  <c:v>-4.703790884483805E-2</c:v>
                </c:pt>
                <c:pt idx="330">
                  <c:v>-0.61194170768099632</c:v>
                </c:pt>
                <c:pt idx="331">
                  <c:v>-0.26783759203961033</c:v>
                </c:pt>
                <c:pt idx="332">
                  <c:v>0.61931487467893342</c:v>
                </c:pt>
                <c:pt idx="333">
                  <c:v>-0.50308374762702002</c:v>
                </c:pt>
                <c:pt idx="334">
                  <c:v>-0.76227102814334646</c:v>
                </c:pt>
                <c:pt idx="335">
                  <c:v>-1.4617913159285401</c:v>
                </c:pt>
                <c:pt idx="336">
                  <c:v>-0.39662673425762129</c:v>
                </c:pt>
                <c:pt idx="337">
                  <c:v>-1.2804586809750385</c:v>
                </c:pt>
                <c:pt idx="338">
                  <c:v>-1.3432637243336654</c:v>
                </c:pt>
                <c:pt idx="339">
                  <c:v>-0.30631907084288645</c:v>
                </c:pt>
                <c:pt idx="340">
                  <c:v>-0.40906985444384425</c:v>
                </c:pt>
                <c:pt idx="341">
                  <c:v>-0.50000360592254989</c:v>
                </c:pt>
                <c:pt idx="342">
                  <c:v>0.22892074363711767</c:v>
                </c:pt>
                <c:pt idx="343">
                  <c:v>-0.24777989458675265</c:v>
                </c:pt>
                <c:pt idx="344">
                  <c:v>-1.3237689646258044</c:v>
                </c:pt>
                <c:pt idx="345">
                  <c:v>-0.13923891135583233</c:v>
                </c:pt>
                <c:pt idx="346">
                  <c:v>-0.75716134537542334</c:v>
                </c:pt>
                <c:pt idx="347">
                  <c:v>-0.38738415572734386</c:v>
                </c:pt>
                <c:pt idx="348">
                  <c:v>-0.6735545342707816</c:v>
                </c:pt>
                <c:pt idx="349">
                  <c:v>-0.54067500641268307</c:v>
                </c:pt>
                <c:pt idx="350">
                  <c:v>-0.11062250104505456</c:v>
                </c:pt>
                <c:pt idx="351">
                  <c:v>-0.69185266755207309</c:v>
                </c:pt>
                <c:pt idx="352">
                  <c:v>-1.8096664654461136</c:v>
                </c:pt>
                <c:pt idx="353">
                  <c:v>-1.1997899020357528</c:v>
                </c:pt>
                <c:pt idx="354">
                  <c:v>0.44931157318361947</c:v>
                </c:pt>
                <c:pt idx="355">
                  <c:v>-7.3094613598301272E-2</c:v>
                </c:pt>
                <c:pt idx="356">
                  <c:v>-1.0142412109442001</c:v>
                </c:pt>
                <c:pt idx="357">
                  <c:v>-0.23897581329523909</c:v>
                </c:pt>
                <c:pt idx="358">
                  <c:v>-0.23921489687386277</c:v>
                </c:pt>
                <c:pt idx="359">
                  <c:v>-0.13285270852740894</c:v>
                </c:pt>
                <c:pt idx="360">
                  <c:v>-1.0345641875504796</c:v>
                </c:pt>
                <c:pt idx="361">
                  <c:v>-1.2358533369839719</c:v>
                </c:pt>
                <c:pt idx="362">
                  <c:v>-1.2490028098848693</c:v>
                </c:pt>
                <c:pt idx="363">
                  <c:v>-0.60617992108846774</c:v>
                </c:pt>
                <c:pt idx="364">
                  <c:v>-0.30874284412367725</c:v>
                </c:pt>
                <c:pt idx="365">
                  <c:v>-0.90198445285196716</c:v>
                </c:pt>
                <c:pt idx="366">
                  <c:v>-0.82303682605415762</c:v>
                </c:pt>
                <c:pt idx="367">
                  <c:v>-1.4711005224282703</c:v>
                </c:pt>
                <c:pt idx="368">
                  <c:v>-0.31411136315213639</c:v>
                </c:pt>
                <c:pt idx="369">
                  <c:v>-0.95916188250639856</c:v>
                </c:pt>
                <c:pt idx="370">
                  <c:v>-1.3591875314920898</c:v>
                </c:pt>
                <c:pt idx="371">
                  <c:v>-1.2231244019924592</c:v>
                </c:pt>
                <c:pt idx="372">
                  <c:v>-1.513050479118383</c:v>
                </c:pt>
                <c:pt idx="373">
                  <c:v>-0.38916244371900444</c:v>
                </c:pt>
                <c:pt idx="374">
                  <c:v>-0.21917611736026466</c:v>
                </c:pt>
                <c:pt idx="375">
                  <c:v>-0.35452918333316319</c:v>
                </c:pt>
                <c:pt idx="376">
                  <c:v>-0.20085966328888816</c:v>
                </c:pt>
                <c:pt idx="377">
                  <c:v>-0.41955847967534154</c:v>
                </c:pt>
                <c:pt idx="378">
                  <c:v>0.15152904489998953</c:v>
                </c:pt>
                <c:pt idx="379">
                  <c:v>-0.31802360301935728</c:v>
                </c:pt>
                <c:pt idx="380">
                  <c:v>-0.53067880128749856</c:v>
                </c:pt>
                <c:pt idx="381">
                  <c:v>-1.1258373159278134</c:v>
                </c:pt>
                <c:pt idx="382">
                  <c:v>-1.4495511989763177</c:v>
                </c:pt>
                <c:pt idx="383">
                  <c:v>-0.61755707464830056</c:v>
                </c:pt>
                <c:pt idx="384">
                  <c:v>0.13330605768850923</c:v>
                </c:pt>
                <c:pt idx="385">
                  <c:v>-0.37932484890539353</c:v>
                </c:pt>
                <c:pt idx="386">
                  <c:v>-0.42274331569951418</c:v>
                </c:pt>
                <c:pt idx="387">
                  <c:v>-0.36661068196406355</c:v>
                </c:pt>
                <c:pt idx="388">
                  <c:v>-0.22584253354496209</c:v>
                </c:pt>
                <c:pt idx="389">
                  <c:v>-0.95899565046240198</c:v>
                </c:pt>
                <c:pt idx="390">
                  <c:v>-0.44043327132572418</c:v>
                </c:pt>
                <c:pt idx="391">
                  <c:v>-0.88138960267694078</c:v>
                </c:pt>
                <c:pt idx="392">
                  <c:v>-0.50916292606217883</c:v>
                </c:pt>
                <c:pt idx="393">
                  <c:v>-0.20741432412656469</c:v>
                </c:pt>
                <c:pt idx="394">
                  <c:v>-0.65342434159580964</c:v>
                </c:pt>
                <c:pt idx="395">
                  <c:v>-0.73871294580809543</c:v>
                </c:pt>
                <c:pt idx="396">
                  <c:v>-0.63999967372534439</c:v>
                </c:pt>
                <c:pt idx="397">
                  <c:v>0.15246234568320194</c:v>
                </c:pt>
                <c:pt idx="398">
                  <c:v>-5.6085602248079347E-2</c:v>
                </c:pt>
                <c:pt idx="399">
                  <c:v>-0.50919206540325224</c:v>
                </c:pt>
                <c:pt idx="400">
                  <c:v>-0.50058019501015849</c:v>
                </c:pt>
                <c:pt idx="401">
                  <c:v>-0.78817546570593144</c:v>
                </c:pt>
                <c:pt idx="402">
                  <c:v>-0.67474221724164174</c:v>
                </c:pt>
                <c:pt idx="403">
                  <c:v>-1.1806414153728406</c:v>
                </c:pt>
                <c:pt idx="404">
                  <c:v>-0.12903621666238152</c:v>
                </c:pt>
                <c:pt idx="405">
                  <c:v>-0.49839722797022645</c:v>
                </c:pt>
                <c:pt idx="406">
                  <c:v>-0.56653715390198034</c:v>
                </c:pt>
                <c:pt idx="407">
                  <c:v>-1.2195579249366206</c:v>
                </c:pt>
                <c:pt idx="408">
                  <c:v>-0.85160707360998344</c:v>
                </c:pt>
                <c:pt idx="409">
                  <c:v>-0.26368706939388087</c:v>
                </c:pt>
                <c:pt idx="410">
                  <c:v>0.30200296046293262</c:v>
                </c:pt>
                <c:pt idx="411">
                  <c:v>0.50438447429452804</c:v>
                </c:pt>
                <c:pt idx="412">
                  <c:v>-0.2368466340581854</c:v>
                </c:pt>
                <c:pt idx="413">
                  <c:v>-0.81761749983952914</c:v>
                </c:pt>
                <c:pt idx="414">
                  <c:v>-0.87462760578724819</c:v>
                </c:pt>
                <c:pt idx="415">
                  <c:v>-1.1044379424653306</c:v>
                </c:pt>
                <c:pt idx="416">
                  <c:v>-0.9929336792403598</c:v>
                </c:pt>
                <c:pt idx="417">
                  <c:v>-9.0191521016524945E-3</c:v>
                </c:pt>
                <c:pt idx="418">
                  <c:v>0.5038609864755017</c:v>
                </c:pt>
                <c:pt idx="419">
                  <c:v>-0.97114388891934578</c:v>
                </c:pt>
                <c:pt idx="420">
                  <c:v>-0.36321139326991325</c:v>
                </c:pt>
                <c:pt idx="421">
                  <c:v>-3.7649681178053562E-2</c:v>
                </c:pt>
                <c:pt idx="422">
                  <c:v>0.72847775203189746</c:v>
                </c:pt>
                <c:pt idx="423">
                  <c:v>2.6975592215716659E-2</c:v>
                </c:pt>
                <c:pt idx="424">
                  <c:v>0.35698196535307591</c:v>
                </c:pt>
                <c:pt idx="425">
                  <c:v>0.84929108787062946</c:v>
                </c:pt>
                <c:pt idx="426">
                  <c:v>0.58001340542126467</c:v>
                </c:pt>
                <c:pt idx="427">
                  <c:v>3.1091797619897665E-2</c:v>
                </c:pt>
                <c:pt idx="428">
                  <c:v>1.1924910404203182</c:v>
                </c:pt>
                <c:pt idx="429">
                  <c:v>0.35622795274687924</c:v>
                </c:pt>
                <c:pt idx="430">
                  <c:v>-0.10917481272789686</c:v>
                </c:pt>
                <c:pt idx="431">
                  <c:v>0.21197249117184125</c:v>
                </c:pt>
                <c:pt idx="432">
                  <c:v>0.15142463609992829</c:v>
                </c:pt>
                <c:pt idx="433">
                  <c:v>0.38608366694494745</c:v>
                </c:pt>
                <c:pt idx="434">
                  <c:v>0.74513987170365947</c:v>
                </c:pt>
                <c:pt idx="435">
                  <c:v>-0.14149534776375372</c:v>
                </c:pt>
                <c:pt idx="436">
                  <c:v>-1.5301963133756313</c:v>
                </c:pt>
                <c:pt idx="437">
                  <c:v>-0.74633427634402949</c:v>
                </c:pt>
                <c:pt idx="438">
                  <c:v>-1.4003081044201116</c:v>
                </c:pt>
                <c:pt idx="439">
                  <c:v>-0.99497088529443278</c:v>
                </c:pt>
                <c:pt idx="440">
                  <c:v>-1.4480811926525172</c:v>
                </c:pt>
                <c:pt idx="441">
                  <c:v>-1.6756837304004568</c:v>
                </c:pt>
                <c:pt idx="442">
                  <c:v>-1.7134693058295403</c:v>
                </c:pt>
                <c:pt idx="443">
                  <c:v>-0.80871032787397379</c:v>
                </c:pt>
                <c:pt idx="444">
                  <c:v>-1.2339023133521865</c:v>
                </c:pt>
                <c:pt idx="445">
                  <c:v>-1.2524261830521244</c:v>
                </c:pt>
                <c:pt idx="446">
                  <c:v>-1.3467832445261507</c:v>
                </c:pt>
                <c:pt idx="447">
                  <c:v>-1.3522506949869673</c:v>
                </c:pt>
                <c:pt idx="448">
                  <c:v>-1.4590749520418056</c:v>
                </c:pt>
                <c:pt idx="449">
                  <c:v>-1.5094223259575656</c:v>
                </c:pt>
                <c:pt idx="450">
                  <c:v>-1.6024198145218715</c:v>
                </c:pt>
                <c:pt idx="451">
                  <c:v>-1.6497106101715397</c:v>
                </c:pt>
                <c:pt idx="452">
                  <c:v>-1.6767624233593903</c:v>
                </c:pt>
                <c:pt idx="453">
                  <c:v>-1.7793575195408584</c:v>
                </c:pt>
                <c:pt idx="454">
                  <c:v>-1.7077161567129684</c:v>
                </c:pt>
                <c:pt idx="455">
                  <c:v>-1.7538165616398649</c:v>
                </c:pt>
                <c:pt idx="456">
                  <c:v>-1.7694212707958012</c:v>
                </c:pt>
                <c:pt idx="457">
                  <c:v>-1.7667183914368279</c:v>
                </c:pt>
                <c:pt idx="458">
                  <c:v>-1.7945038743288011</c:v>
                </c:pt>
                <c:pt idx="459">
                  <c:v>-1.8565533874454143</c:v>
                </c:pt>
                <c:pt idx="460">
                  <c:v>-1.8519547348890608</c:v>
                </c:pt>
                <c:pt idx="461">
                  <c:v>-1.803956978170862</c:v>
                </c:pt>
                <c:pt idx="462">
                  <c:v>-1.7514422463963397</c:v>
                </c:pt>
                <c:pt idx="463">
                  <c:v>-1.8045447374968715</c:v>
                </c:pt>
                <c:pt idx="464">
                  <c:v>-1.7913061167422084</c:v>
                </c:pt>
                <c:pt idx="465">
                  <c:v>-1.7850667662914876</c:v>
                </c:pt>
                <c:pt idx="466">
                  <c:v>-1.8217637023533628</c:v>
                </c:pt>
                <c:pt idx="467">
                  <c:v>-1.7089203896065053</c:v>
                </c:pt>
                <c:pt idx="468">
                  <c:v>-1.7677723927669309</c:v>
                </c:pt>
                <c:pt idx="469">
                  <c:v>-1.7024213209544614</c:v>
                </c:pt>
                <c:pt idx="470">
                  <c:v>-1.6811150153836607</c:v>
                </c:pt>
                <c:pt idx="471">
                  <c:v>-1.6413314142493585</c:v>
                </c:pt>
                <c:pt idx="472">
                  <c:v>-1.6453692634221806</c:v>
                </c:pt>
                <c:pt idx="473">
                  <c:v>-1.6622247493482289</c:v>
                </c:pt>
                <c:pt idx="474">
                  <c:v>-1.6499027214117667</c:v>
                </c:pt>
                <c:pt idx="475">
                  <c:v>-1.6697592117093984</c:v>
                </c:pt>
                <c:pt idx="476">
                  <c:v>-1.6548501751409761</c:v>
                </c:pt>
                <c:pt idx="477">
                  <c:v>-1.6554799866992598</c:v>
                </c:pt>
                <c:pt idx="478">
                  <c:v>-1.653723561327225</c:v>
                </c:pt>
                <c:pt idx="479">
                  <c:v>-1.6428344266274264</c:v>
                </c:pt>
                <c:pt idx="480">
                  <c:v>-1.6346657180278612</c:v>
                </c:pt>
                <c:pt idx="481">
                  <c:v>-1.6354291583549063</c:v>
                </c:pt>
                <c:pt idx="482">
                  <c:v>-1.657204454767891</c:v>
                </c:pt>
                <c:pt idx="483">
                  <c:v>-1.6651283421481589</c:v>
                </c:pt>
                <c:pt idx="484">
                  <c:v>-1.6764669121314579</c:v>
                </c:pt>
                <c:pt idx="485">
                  <c:v>-1.6343405800463895</c:v>
                </c:pt>
                <c:pt idx="486">
                  <c:v>-1.7113348928738725</c:v>
                </c:pt>
                <c:pt idx="487">
                  <c:v>-1.7733653213805489</c:v>
                </c:pt>
                <c:pt idx="488">
                  <c:v>-1.6619467585998748</c:v>
                </c:pt>
                <c:pt idx="489">
                  <c:v>-1.6131861146791993</c:v>
                </c:pt>
                <c:pt idx="490">
                  <c:v>-1.6185969315072324</c:v>
                </c:pt>
                <c:pt idx="491">
                  <c:v>-1.6046215473271452</c:v>
                </c:pt>
                <c:pt idx="492">
                  <c:v>-1.5999357466141673</c:v>
                </c:pt>
                <c:pt idx="493">
                  <c:v>-1.552099986026434</c:v>
                </c:pt>
                <c:pt idx="494">
                  <c:v>-1.5584583043997124</c:v>
                </c:pt>
                <c:pt idx="495">
                  <c:v>-1.4979655868227582</c:v>
                </c:pt>
                <c:pt idx="496">
                  <c:v>-1.4769321005441594</c:v>
                </c:pt>
                <c:pt idx="497">
                  <c:v>-1.4800159561150217</c:v>
                </c:pt>
                <c:pt idx="498">
                  <c:v>-1.2390112054976532</c:v>
                </c:pt>
                <c:pt idx="499">
                  <c:v>-0.6462019002789976</c:v>
                </c:pt>
                <c:pt idx="500">
                  <c:v>-0.60588027097419062</c:v>
                </c:pt>
                <c:pt idx="501">
                  <c:v>-0.10897890750862782</c:v>
                </c:pt>
                <c:pt idx="502">
                  <c:v>-3.7117524957741566E-2</c:v>
                </c:pt>
                <c:pt idx="503">
                  <c:v>0.9573419137149819</c:v>
                </c:pt>
                <c:pt idx="504">
                  <c:v>2.0719165133372686</c:v>
                </c:pt>
                <c:pt idx="505">
                  <c:v>0.31294563196346825</c:v>
                </c:pt>
                <c:pt idx="506">
                  <c:v>0.622140988995179</c:v>
                </c:pt>
                <c:pt idx="507">
                  <c:v>0.55368464725258359</c:v>
                </c:pt>
                <c:pt idx="508">
                  <c:v>0.66384115724090753</c:v>
                </c:pt>
                <c:pt idx="509">
                  <c:v>-0.71660885670228325</c:v>
                </c:pt>
                <c:pt idx="510">
                  <c:v>-0.21701631241226593</c:v>
                </c:pt>
                <c:pt idx="511">
                  <c:v>3.3044023583458038</c:v>
                </c:pt>
                <c:pt idx="512">
                  <c:v>3.5025472868345453</c:v>
                </c:pt>
                <c:pt idx="513">
                  <c:v>2.6599611303869453</c:v>
                </c:pt>
                <c:pt idx="514">
                  <c:v>1.1410913467258088</c:v>
                </c:pt>
                <c:pt idx="515">
                  <c:v>2.1632657648364528</c:v>
                </c:pt>
                <c:pt idx="516">
                  <c:v>0.62734418527533586</c:v>
                </c:pt>
                <c:pt idx="517">
                  <c:v>1.1895231023098196</c:v>
                </c:pt>
                <c:pt idx="518">
                  <c:v>3.5961173366220622</c:v>
                </c:pt>
                <c:pt idx="519">
                  <c:v>2.7235278026322085</c:v>
                </c:pt>
                <c:pt idx="520">
                  <c:v>2.8888421315196533</c:v>
                </c:pt>
                <c:pt idx="521">
                  <c:v>2.4411255846753299</c:v>
                </c:pt>
                <c:pt idx="522">
                  <c:v>2.1060316479581953</c:v>
                </c:pt>
                <c:pt idx="523">
                  <c:v>1.6157003716903207</c:v>
                </c:pt>
                <c:pt idx="524">
                  <c:v>5.2195778099123462</c:v>
                </c:pt>
                <c:pt idx="525">
                  <c:v>3.7224365702220763</c:v>
                </c:pt>
                <c:pt idx="526">
                  <c:v>2.5887788268393663</c:v>
                </c:pt>
                <c:pt idx="527">
                  <c:v>2.1824860375535549</c:v>
                </c:pt>
                <c:pt idx="528">
                  <c:v>3.7629872347809123</c:v>
                </c:pt>
                <c:pt idx="529">
                  <c:v>4.6339197441495728</c:v>
                </c:pt>
                <c:pt idx="530">
                  <c:v>4.2002651186489048</c:v>
                </c:pt>
                <c:pt idx="531">
                  <c:v>2.7439583638298126</c:v>
                </c:pt>
                <c:pt idx="532">
                  <c:v>4.8626796838858732</c:v>
                </c:pt>
                <c:pt idx="533">
                  <c:v>2.7277272060269753</c:v>
                </c:pt>
                <c:pt idx="534">
                  <c:v>4.4305370196473621</c:v>
                </c:pt>
                <c:pt idx="535">
                  <c:v>3.9210220616220592</c:v>
                </c:pt>
                <c:pt idx="536">
                  <c:v>2.4767079311664331</c:v>
                </c:pt>
                <c:pt idx="537">
                  <c:v>1.5926469609460203</c:v>
                </c:pt>
                <c:pt idx="538">
                  <c:v>4.4041501121918625</c:v>
                </c:pt>
                <c:pt idx="539">
                  <c:v>3.3482893027217631</c:v>
                </c:pt>
                <c:pt idx="540">
                  <c:v>2.2431926050627715</c:v>
                </c:pt>
                <c:pt idx="541">
                  <c:v>5.5053897921370503</c:v>
                </c:pt>
                <c:pt idx="542">
                  <c:v>6.247162561346431</c:v>
                </c:pt>
                <c:pt idx="543">
                  <c:v>4.4383221271389832</c:v>
                </c:pt>
                <c:pt idx="544">
                  <c:v>2.0577569374981453</c:v>
                </c:pt>
                <c:pt idx="545">
                  <c:v>0.44803772212804738</c:v>
                </c:pt>
                <c:pt idx="546">
                  <c:v>1.9733579845971461</c:v>
                </c:pt>
                <c:pt idx="547">
                  <c:v>2.8368996128651291</c:v>
                </c:pt>
                <c:pt idx="548">
                  <c:v>3.3991801239288577</c:v>
                </c:pt>
                <c:pt idx="549">
                  <c:v>3.8428520732181171</c:v>
                </c:pt>
                <c:pt idx="550">
                  <c:v>2.3064318650615978</c:v>
                </c:pt>
                <c:pt idx="551">
                  <c:v>1.4255350626162122</c:v>
                </c:pt>
                <c:pt idx="552">
                  <c:v>1.5564957911040067</c:v>
                </c:pt>
                <c:pt idx="553">
                  <c:v>2.4351212839178737</c:v>
                </c:pt>
                <c:pt idx="554">
                  <c:v>2.3559536470037057</c:v>
                </c:pt>
                <c:pt idx="555">
                  <c:v>4.6276915730124824</c:v>
                </c:pt>
                <c:pt idx="556">
                  <c:v>3.2509781715028829</c:v>
                </c:pt>
                <c:pt idx="557">
                  <c:v>0.80493236950548441</c:v>
                </c:pt>
                <c:pt idx="558">
                  <c:v>4.8371469501609425</c:v>
                </c:pt>
                <c:pt idx="559">
                  <c:v>4.4201463496713833</c:v>
                </c:pt>
                <c:pt idx="560">
                  <c:v>6.7851531525570552</c:v>
                </c:pt>
                <c:pt idx="561">
                  <c:v>7.341480337668127</c:v>
                </c:pt>
                <c:pt idx="562">
                  <c:v>7.7078274476667037</c:v>
                </c:pt>
                <c:pt idx="563">
                  <c:v>6.53658910366185</c:v>
                </c:pt>
                <c:pt idx="564">
                  <c:v>5.6189567997536383</c:v>
                </c:pt>
                <c:pt idx="565">
                  <c:v>3.040520172685679</c:v>
                </c:pt>
                <c:pt idx="566">
                  <c:v>3.1936689528571094</c:v>
                </c:pt>
                <c:pt idx="567">
                  <c:v>2.3208096072165674</c:v>
                </c:pt>
                <c:pt idx="568">
                  <c:v>2.8300918541814601</c:v>
                </c:pt>
                <c:pt idx="569">
                  <c:v>3.6743102377369885</c:v>
                </c:pt>
                <c:pt idx="570">
                  <c:v>5.3408011799774062</c:v>
                </c:pt>
                <c:pt idx="571">
                  <c:v>5.2909896130160945</c:v>
                </c:pt>
                <c:pt idx="572">
                  <c:v>3.3955261116035085</c:v>
                </c:pt>
                <c:pt idx="573">
                  <c:v>3.2110266492466621</c:v>
                </c:pt>
                <c:pt idx="574">
                  <c:v>3.7144821344662682</c:v>
                </c:pt>
                <c:pt idx="575">
                  <c:v>2.1657236802424373</c:v>
                </c:pt>
                <c:pt idx="576">
                  <c:v>0.95996476819603105</c:v>
                </c:pt>
                <c:pt idx="577">
                  <c:v>0.72541175440735683</c:v>
                </c:pt>
                <c:pt idx="578">
                  <c:v>0.30725896455023882</c:v>
                </c:pt>
                <c:pt idx="579">
                  <c:v>3.5483979970571733</c:v>
                </c:pt>
                <c:pt idx="580">
                  <c:v>3.3654566489345505</c:v>
                </c:pt>
                <c:pt idx="581">
                  <c:v>3.9741468637632393</c:v>
                </c:pt>
                <c:pt idx="582">
                  <c:v>1.6965537897856597</c:v>
                </c:pt>
                <c:pt idx="583">
                  <c:v>-0.124868333119732</c:v>
                </c:pt>
                <c:pt idx="584">
                  <c:v>1.1954097389007656</c:v>
                </c:pt>
                <c:pt idx="585">
                  <c:v>1.5065596672232173</c:v>
                </c:pt>
                <c:pt idx="586">
                  <c:v>0.98532487347031683</c:v>
                </c:pt>
                <c:pt idx="587">
                  <c:v>2.6320431069408401</c:v>
                </c:pt>
                <c:pt idx="588">
                  <c:v>2.0639102412534749</c:v>
                </c:pt>
                <c:pt idx="589">
                  <c:v>4.9047154362607088</c:v>
                </c:pt>
                <c:pt idx="590">
                  <c:v>5.766230738090405</c:v>
                </c:pt>
                <c:pt idx="591">
                  <c:v>3.4650265532550018</c:v>
                </c:pt>
                <c:pt idx="592">
                  <c:v>3.6416639912495219</c:v>
                </c:pt>
                <c:pt idx="593">
                  <c:v>5.4097936029971034</c:v>
                </c:pt>
                <c:pt idx="594">
                  <c:v>5.0602111726242738</c:v>
                </c:pt>
                <c:pt idx="595">
                  <c:v>5.7278352711657154</c:v>
                </c:pt>
                <c:pt idx="596">
                  <c:v>4.5244384959511557</c:v>
                </c:pt>
                <c:pt idx="597">
                  <c:v>2.8592949897260467</c:v>
                </c:pt>
                <c:pt idx="598">
                  <c:v>4.7076935394772761</c:v>
                </c:pt>
                <c:pt idx="599">
                  <c:v>2.9371370098982719</c:v>
                </c:pt>
                <c:pt idx="600">
                  <c:v>2.3011342365025778</c:v>
                </c:pt>
                <c:pt idx="601">
                  <c:v>4.9929185929772801</c:v>
                </c:pt>
                <c:pt idx="602">
                  <c:v>1.4971253304530308</c:v>
                </c:pt>
                <c:pt idx="603">
                  <c:v>0.32113962346793645</c:v>
                </c:pt>
                <c:pt idx="604">
                  <c:v>1.7493626007190066</c:v>
                </c:pt>
                <c:pt idx="605">
                  <c:v>1.0271936315699115</c:v>
                </c:pt>
                <c:pt idx="606">
                  <c:v>5.9643701298023988</c:v>
                </c:pt>
                <c:pt idx="607">
                  <c:v>1.9769254524544366</c:v>
                </c:pt>
                <c:pt idx="608">
                  <c:v>1.7799558505467661</c:v>
                </c:pt>
                <c:pt idx="609">
                  <c:v>5.0273998612822339</c:v>
                </c:pt>
                <c:pt idx="610">
                  <c:v>8.0328953817441544</c:v>
                </c:pt>
                <c:pt idx="611">
                  <c:v>6.0193961414452328</c:v>
                </c:pt>
                <c:pt idx="612">
                  <c:v>7.391853706293972</c:v>
                </c:pt>
                <c:pt idx="613">
                  <c:v>5.7054575205134679</c:v>
                </c:pt>
                <c:pt idx="614">
                  <c:v>6.5744206495858215</c:v>
                </c:pt>
                <c:pt idx="615">
                  <c:v>5.1097696028335911</c:v>
                </c:pt>
                <c:pt idx="616">
                  <c:v>4.7789454975060046</c:v>
                </c:pt>
                <c:pt idx="617">
                  <c:v>4.4756469205845084</c:v>
                </c:pt>
                <c:pt idx="618">
                  <c:v>5.3231054070035366</c:v>
                </c:pt>
                <c:pt idx="619">
                  <c:v>4.8881268836701857</c:v>
                </c:pt>
                <c:pt idx="620">
                  <c:v>3.8139462222160692</c:v>
                </c:pt>
                <c:pt idx="621">
                  <c:v>4.2141551406410516</c:v>
                </c:pt>
                <c:pt idx="622">
                  <c:v>4.2898864802001446</c:v>
                </c:pt>
                <c:pt idx="623">
                  <c:v>3.2152002517208733</c:v>
                </c:pt>
                <c:pt idx="624">
                  <c:v>2.78158631244112</c:v>
                </c:pt>
                <c:pt idx="625">
                  <c:v>2.5692739575346901</c:v>
                </c:pt>
                <c:pt idx="626">
                  <c:v>2.435046289219478</c:v>
                </c:pt>
                <c:pt idx="627">
                  <c:v>3.4129311001856233</c:v>
                </c:pt>
                <c:pt idx="628">
                  <c:v>5.5614712283649004</c:v>
                </c:pt>
                <c:pt idx="629">
                  <c:v>4.350965143333374</c:v>
                </c:pt>
                <c:pt idx="630">
                  <c:v>4.0159110476642894</c:v>
                </c:pt>
                <c:pt idx="631">
                  <c:v>3.333329755021941</c:v>
                </c:pt>
                <c:pt idx="632">
                  <c:v>2.0601323801987315</c:v>
                </c:pt>
                <c:pt idx="633">
                  <c:v>1.5100744983218561</c:v>
                </c:pt>
                <c:pt idx="634">
                  <c:v>2.1154497770934144</c:v>
                </c:pt>
                <c:pt idx="635">
                  <c:v>2.2566184776960929</c:v>
                </c:pt>
                <c:pt idx="636">
                  <c:v>4.1436933310367907</c:v>
                </c:pt>
                <c:pt idx="637">
                  <c:v>2.9161303125861848</c:v>
                </c:pt>
                <c:pt idx="638">
                  <c:v>2.8513252889018292</c:v>
                </c:pt>
                <c:pt idx="639">
                  <c:v>2.8940190340111971</c:v>
                </c:pt>
                <c:pt idx="640">
                  <c:v>5.2973430844149956</c:v>
                </c:pt>
                <c:pt idx="641">
                  <c:v>3.8820792795448145</c:v>
                </c:pt>
                <c:pt idx="642">
                  <c:v>3.1589541654370668</c:v>
                </c:pt>
                <c:pt idx="643">
                  <c:v>1.6628149588492125</c:v>
                </c:pt>
                <c:pt idx="644">
                  <c:v>0.67226726923105273</c:v>
                </c:pt>
                <c:pt idx="645">
                  <c:v>3.7189082917003735</c:v>
                </c:pt>
                <c:pt idx="646">
                  <c:v>4.98410961081166</c:v>
                </c:pt>
                <c:pt idx="647">
                  <c:v>6.2319853284223399</c:v>
                </c:pt>
                <c:pt idx="648">
                  <c:v>3.2898427924073381</c:v>
                </c:pt>
                <c:pt idx="649">
                  <c:v>3.3100841845993711</c:v>
                </c:pt>
                <c:pt idx="650">
                  <c:v>4.5808760109772191</c:v>
                </c:pt>
                <c:pt idx="651">
                  <c:v>4.3659402924784878</c:v>
                </c:pt>
                <c:pt idx="652">
                  <c:v>5.7112225857654515</c:v>
                </c:pt>
                <c:pt idx="653">
                  <c:v>3.2371023911403674</c:v>
                </c:pt>
                <c:pt idx="654">
                  <c:v>3.1789712129785652</c:v>
                </c:pt>
                <c:pt idx="655">
                  <c:v>2.2172002600147622</c:v>
                </c:pt>
                <c:pt idx="656">
                  <c:v>3.3677896648345085</c:v>
                </c:pt>
                <c:pt idx="657">
                  <c:v>4.5806686353676129</c:v>
                </c:pt>
                <c:pt idx="658">
                  <c:v>6.0130640618749842</c:v>
                </c:pt>
                <c:pt idx="659">
                  <c:v>5.0671261594981365</c:v>
                </c:pt>
                <c:pt idx="660">
                  <c:v>4.7696399335592226</c:v>
                </c:pt>
                <c:pt idx="661">
                  <c:v>5.2999984432400176</c:v>
                </c:pt>
                <c:pt idx="662">
                  <c:v>2.4958030019570865</c:v>
                </c:pt>
                <c:pt idx="663">
                  <c:v>0.74589629904059374</c:v>
                </c:pt>
                <c:pt idx="664">
                  <c:v>2.5769572709009814</c:v>
                </c:pt>
                <c:pt idx="665">
                  <c:v>2.9615158962740917</c:v>
                </c:pt>
                <c:pt idx="666">
                  <c:v>2.42917129027449</c:v>
                </c:pt>
                <c:pt idx="667">
                  <c:v>3.4257551517759444</c:v>
                </c:pt>
                <c:pt idx="668">
                  <c:v>4.4399983691219109</c:v>
                </c:pt>
                <c:pt idx="669">
                  <c:v>2.4589281214363545</c:v>
                </c:pt>
                <c:pt idx="670">
                  <c:v>2.8815972059507589</c:v>
                </c:pt>
                <c:pt idx="671">
                  <c:v>3.2529371536815899</c:v>
                </c:pt>
                <c:pt idx="672">
                  <c:v>2.0083525817038095</c:v>
                </c:pt>
                <c:pt idx="673">
                  <c:v>4.4189413612378274</c:v>
                </c:pt>
                <c:pt idx="674">
                  <c:v>2.8095937842272156</c:v>
                </c:pt>
                <c:pt idx="675">
                  <c:v>4.8891600130633979</c:v>
                </c:pt>
                <c:pt idx="676">
                  <c:v>4.7505641028973038</c:v>
                </c:pt>
                <c:pt idx="677">
                  <c:v>5.1485082160869</c:v>
                </c:pt>
                <c:pt idx="678">
                  <c:v>5.7756120079345834</c:v>
                </c:pt>
                <c:pt idx="679">
                  <c:v>3.6721844752004684</c:v>
                </c:pt>
                <c:pt idx="680">
                  <c:v>2.0585451024009327</c:v>
                </c:pt>
                <c:pt idx="681">
                  <c:v>4.5000693133970255</c:v>
                </c:pt>
                <c:pt idx="682">
                  <c:v>7.0492325707329329</c:v>
                </c:pt>
                <c:pt idx="683">
                  <c:v>6.8079004153805638</c:v>
                </c:pt>
                <c:pt idx="684">
                  <c:v>10.279948646140969</c:v>
                </c:pt>
                <c:pt idx="685">
                  <c:v>6.8103841548968198</c:v>
                </c:pt>
                <c:pt idx="686">
                  <c:v>4.0175214416969034</c:v>
                </c:pt>
                <c:pt idx="687">
                  <c:v>3.359821186400902</c:v>
                </c:pt>
                <c:pt idx="688">
                  <c:v>1.2826759479050098</c:v>
                </c:pt>
                <c:pt idx="689">
                  <c:v>4.3079796956515199</c:v>
                </c:pt>
                <c:pt idx="690">
                  <c:v>3.658094786674515</c:v>
                </c:pt>
                <c:pt idx="691">
                  <c:v>2.7581149094042856</c:v>
                </c:pt>
                <c:pt idx="692">
                  <c:v>3.0499014305518046</c:v>
                </c:pt>
                <c:pt idx="693">
                  <c:v>3.3604954005742926</c:v>
                </c:pt>
                <c:pt idx="694">
                  <c:v>2.9761405089725357</c:v>
                </c:pt>
                <c:pt idx="695">
                  <c:v>2.7296865542279614</c:v>
                </c:pt>
                <c:pt idx="696">
                  <c:v>1.516540225598606</c:v>
                </c:pt>
                <c:pt idx="697">
                  <c:v>1.1565938247861784</c:v>
                </c:pt>
                <c:pt idx="698">
                  <c:v>0.6328958703247678</c:v>
                </c:pt>
                <c:pt idx="699">
                  <c:v>1.0648309205939399</c:v>
                </c:pt>
                <c:pt idx="700">
                  <c:v>0.57201555064697596</c:v>
                </c:pt>
                <c:pt idx="701">
                  <c:v>0.89803958759469005</c:v>
                </c:pt>
                <c:pt idx="702">
                  <c:v>0.98097184606635857</c:v>
                </c:pt>
                <c:pt idx="703">
                  <c:v>0.56982058692250925</c:v>
                </c:pt>
                <c:pt idx="704">
                  <c:v>0.38995537644701539</c:v>
                </c:pt>
                <c:pt idx="705">
                  <c:v>0.42604794948266633</c:v>
                </c:pt>
                <c:pt idx="706">
                  <c:v>0.38965876530067112</c:v>
                </c:pt>
                <c:pt idx="707">
                  <c:v>0.42869693120234365</c:v>
                </c:pt>
                <c:pt idx="708">
                  <c:v>0.48578196906214899</c:v>
                </c:pt>
                <c:pt idx="709">
                  <c:v>0.54037603963762448</c:v>
                </c:pt>
                <c:pt idx="710">
                  <c:v>0.50625291569006414</c:v>
                </c:pt>
                <c:pt idx="711">
                  <c:v>0.39941416461536372</c:v>
                </c:pt>
                <c:pt idx="712">
                  <c:v>0.18626038486362351</c:v>
                </c:pt>
                <c:pt idx="713">
                  <c:v>0.22123603741239783</c:v>
                </c:pt>
                <c:pt idx="714">
                  <c:v>0.3163259537690033</c:v>
                </c:pt>
                <c:pt idx="715">
                  <c:v>0.21133290524187887</c:v>
                </c:pt>
                <c:pt idx="716">
                  <c:v>0.15050008677499616</c:v>
                </c:pt>
                <c:pt idx="717">
                  <c:v>0.15803702032914924</c:v>
                </c:pt>
                <c:pt idx="718">
                  <c:v>8.4090702819217267E-2</c:v>
                </c:pt>
                <c:pt idx="719">
                  <c:v>0.21189024840424509</c:v>
                </c:pt>
                <c:pt idx="720">
                  <c:v>0.14041451367367008</c:v>
                </c:pt>
                <c:pt idx="721">
                  <c:v>0.143334257861083</c:v>
                </c:pt>
                <c:pt idx="722">
                  <c:v>0.11777359570634971</c:v>
                </c:pt>
                <c:pt idx="723">
                  <c:v>0.15378672143258054</c:v>
                </c:pt>
                <c:pt idx="724">
                  <c:v>0.16398806026423074</c:v>
                </c:pt>
                <c:pt idx="725">
                  <c:v>0.12421858458234736</c:v>
                </c:pt>
                <c:pt idx="726">
                  <c:v>0.17458874677204195</c:v>
                </c:pt>
                <c:pt idx="727">
                  <c:v>0.19480347437181855</c:v>
                </c:pt>
                <c:pt idx="728">
                  <c:v>0.22195890540610552</c:v>
                </c:pt>
                <c:pt idx="729">
                  <c:v>0.2019090210325869</c:v>
                </c:pt>
                <c:pt idx="730">
                  <c:v>0.25603719309110762</c:v>
                </c:pt>
                <c:pt idx="731">
                  <c:v>0.18842992862747598</c:v>
                </c:pt>
                <c:pt idx="732">
                  <c:v>0.19338042039630521</c:v>
                </c:pt>
                <c:pt idx="733">
                  <c:v>0.24295519860709769</c:v>
                </c:pt>
                <c:pt idx="734">
                  <c:v>0.19810441646082033</c:v>
                </c:pt>
                <c:pt idx="735">
                  <c:v>0.2395632569275663</c:v>
                </c:pt>
                <c:pt idx="736">
                  <c:v>0.23400729442275559</c:v>
                </c:pt>
                <c:pt idx="737">
                  <c:v>0.21976721875835992</c:v>
                </c:pt>
                <c:pt idx="738">
                  <c:v>1.0326844326619122</c:v>
                </c:pt>
                <c:pt idx="739">
                  <c:v>2.0351935665019139</c:v>
                </c:pt>
                <c:pt idx="740">
                  <c:v>1.0844803106045409</c:v>
                </c:pt>
                <c:pt idx="741">
                  <c:v>1.0733329312973883</c:v>
                </c:pt>
                <c:pt idx="742">
                  <c:v>0.64990131931820239</c:v>
                </c:pt>
                <c:pt idx="743">
                  <c:v>1.6262520493814825</c:v>
                </c:pt>
                <c:pt idx="744">
                  <c:v>3.555243501657579</c:v>
                </c:pt>
                <c:pt idx="745">
                  <c:v>3.3596810187057735</c:v>
                </c:pt>
                <c:pt idx="746">
                  <c:v>3.1704553273856018</c:v>
                </c:pt>
                <c:pt idx="747">
                  <c:v>5.1415189264208188</c:v>
                </c:pt>
                <c:pt idx="748">
                  <c:v>5.1197759061474502</c:v>
                </c:pt>
                <c:pt idx="749">
                  <c:v>3.5785238369565597</c:v>
                </c:pt>
                <c:pt idx="750">
                  <c:v>2.3652377785969403</c:v>
                </c:pt>
                <c:pt idx="751">
                  <c:v>4.8375838174950392</c:v>
                </c:pt>
                <c:pt idx="752">
                  <c:v>8.1752027990789067</c:v>
                </c:pt>
                <c:pt idx="753">
                  <c:v>6.2295434349630359</c:v>
                </c:pt>
                <c:pt idx="754">
                  <c:v>6.9154165892473802</c:v>
                </c:pt>
                <c:pt idx="755">
                  <c:v>4.411728198173348</c:v>
                </c:pt>
                <c:pt idx="756">
                  <c:v>4.1934630335969558</c:v>
                </c:pt>
                <c:pt idx="757">
                  <c:v>3.9578317967421062</c:v>
                </c:pt>
                <c:pt idx="758">
                  <c:v>3.091102607282592</c:v>
                </c:pt>
                <c:pt idx="759">
                  <c:v>3.8230121345593115</c:v>
                </c:pt>
                <c:pt idx="760">
                  <c:v>6.7798012219250197</c:v>
                </c:pt>
                <c:pt idx="761">
                  <c:v>3.556006077777274</c:v>
                </c:pt>
                <c:pt idx="762">
                  <c:v>5.6292534815065132</c:v>
                </c:pt>
                <c:pt idx="763">
                  <c:v>6.9266442287901464</c:v>
                </c:pt>
                <c:pt idx="764">
                  <c:v>4.8967334352685299</c:v>
                </c:pt>
                <c:pt idx="765">
                  <c:v>6.6813715947485086</c:v>
                </c:pt>
                <c:pt idx="766">
                  <c:v>7.5214066313495476</c:v>
                </c:pt>
                <c:pt idx="767">
                  <c:v>7.1557384588377566</c:v>
                </c:pt>
                <c:pt idx="768">
                  <c:v>3.3749479303409324</c:v>
                </c:pt>
                <c:pt idx="769">
                  <c:v>1.6252447421279181</c:v>
                </c:pt>
                <c:pt idx="770">
                  <c:v>4.469106841019288</c:v>
                </c:pt>
                <c:pt idx="771">
                  <c:v>4.2495687248485066</c:v>
                </c:pt>
                <c:pt idx="772">
                  <c:v>3.2487885613104339</c:v>
                </c:pt>
                <c:pt idx="773">
                  <c:v>3.9019291949392576</c:v>
                </c:pt>
                <c:pt idx="774">
                  <c:v>5.6887928631312201</c:v>
                </c:pt>
                <c:pt idx="775">
                  <c:v>5.0453983552774968</c:v>
                </c:pt>
                <c:pt idx="776">
                  <c:v>5.0360794762851491</c:v>
                </c:pt>
                <c:pt idx="777">
                  <c:v>9.5044684757018985</c:v>
                </c:pt>
                <c:pt idx="778">
                  <c:v>5.8254964962437983</c:v>
                </c:pt>
                <c:pt idx="779">
                  <c:v>4.385749533610106</c:v>
                </c:pt>
                <c:pt idx="780">
                  <c:v>3.6089585238965216</c:v>
                </c:pt>
                <c:pt idx="781">
                  <c:v>8.5919406680150079</c:v>
                </c:pt>
                <c:pt idx="782">
                  <c:v>6.3691501660571799</c:v>
                </c:pt>
                <c:pt idx="783">
                  <c:v>2.7244595434697261</c:v>
                </c:pt>
                <c:pt idx="784">
                  <c:v>3.4873441497569768</c:v>
                </c:pt>
                <c:pt idx="785">
                  <c:v>1.2343642669836341</c:v>
                </c:pt>
                <c:pt idx="786">
                  <c:v>1.3771460032653615</c:v>
                </c:pt>
                <c:pt idx="787">
                  <c:v>4.4598406181222909</c:v>
                </c:pt>
                <c:pt idx="788">
                  <c:v>12.341840175081876</c:v>
                </c:pt>
                <c:pt idx="789">
                  <c:v>13.954638400631648</c:v>
                </c:pt>
                <c:pt idx="790">
                  <c:v>9.7337538909776598</c:v>
                </c:pt>
                <c:pt idx="791">
                  <c:v>10.037501676199245</c:v>
                </c:pt>
                <c:pt idx="792">
                  <c:v>7.8944473967807571</c:v>
                </c:pt>
                <c:pt idx="793">
                  <c:v>5.8641337558683837</c:v>
                </c:pt>
                <c:pt idx="794">
                  <c:v>8.319870204129332</c:v>
                </c:pt>
                <c:pt idx="795">
                  <c:v>10.075229493562443</c:v>
                </c:pt>
                <c:pt idx="796">
                  <c:v>6.533305027683511</c:v>
                </c:pt>
                <c:pt idx="797">
                  <c:v>5.2617896872041108</c:v>
                </c:pt>
                <c:pt idx="798">
                  <c:v>6.7091996743819831</c:v>
                </c:pt>
                <c:pt idx="799">
                  <c:v>9.8009174086156499</c:v>
                </c:pt>
                <c:pt idx="800">
                  <c:v>1.5936732553857191</c:v>
                </c:pt>
                <c:pt idx="801">
                  <c:v>5.3844386417194361</c:v>
                </c:pt>
                <c:pt idx="802">
                  <c:v>9.4720229088762657</c:v>
                </c:pt>
                <c:pt idx="803">
                  <c:v>6.7233909354428967</c:v>
                </c:pt>
                <c:pt idx="804">
                  <c:v>4.114333684942439</c:v>
                </c:pt>
                <c:pt idx="805">
                  <c:v>4.4417894000160274</c:v>
                </c:pt>
                <c:pt idx="806">
                  <c:v>8.787623202733986</c:v>
                </c:pt>
                <c:pt idx="807">
                  <c:v>8.4074276738517639</c:v>
                </c:pt>
                <c:pt idx="808">
                  <c:v>6.1350477539509836</c:v>
                </c:pt>
                <c:pt idx="809">
                  <c:v>4.3041152891536534</c:v>
                </c:pt>
                <c:pt idx="810">
                  <c:v>5.3508929689827678</c:v>
                </c:pt>
                <c:pt idx="811">
                  <c:v>6.5012515025980928</c:v>
                </c:pt>
                <c:pt idx="812">
                  <c:v>3.3847874860491678</c:v>
                </c:pt>
                <c:pt idx="813">
                  <c:v>4.7538834374937551</c:v>
                </c:pt>
                <c:pt idx="814">
                  <c:v>10.835344416567594</c:v>
                </c:pt>
                <c:pt idx="815">
                  <c:v>9.4491395559632156</c:v>
                </c:pt>
                <c:pt idx="816">
                  <c:v>9.1365366731668285</c:v>
                </c:pt>
                <c:pt idx="817">
                  <c:v>8.2858030380174483</c:v>
                </c:pt>
                <c:pt idx="818">
                  <c:v>9.6370631914863836</c:v>
                </c:pt>
                <c:pt idx="819">
                  <c:v>5.9060731362204137</c:v>
                </c:pt>
                <c:pt idx="820">
                  <c:v>9.6390826531766454</c:v>
                </c:pt>
                <c:pt idx="821">
                  <c:v>7.422774275832678</c:v>
                </c:pt>
                <c:pt idx="822">
                  <c:v>9.7670584005410621</c:v>
                </c:pt>
                <c:pt idx="823">
                  <c:v>7.2803093618313941</c:v>
                </c:pt>
                <c:pt idx="824">
                  <c:v>6.4656620562023708</c:v>
                </c:pt>
                <c:pt idx="825">
                  <c:v>7.5111117856102698</c:v>
                </c:pt>
                <c:pt idx="826">
                  <c:v>7.7479001043956774</c:v>
                </c:pt>
                <c:pt idx="827">
                  <c:v>8.8101072720818134</c:v>
                </c:pt>
                <c:pt idx="828">
                  <c:v>7.2935671909052147</c:v>
                </c:pt>
                <c:pt idx="829">
                  <c:v>5.5877000768718821</c:v>
                </c:pt>
                <c:pt idx="830">
                  <c:v>7.2484069828566806</c:v>
                </c:pt>
                <c:pt idx="831">
                  <c:v>5.1874139355943649</c:v>
                </c:pt>
                <c:pt idx="832">
                  <c:v>12.413003405704314</c:v>
                </c:pt>
                <c:pt idx="833">
                  <c:v>9.7590658216097914</c:v>
                </c:pt>
                <c:pt idx="834">
                  <c:v>8.416843393165351</c:v>
                </c:pt>
                <c:pt idx="835">
                  <c:v>7.5479179239762217</c:v>
                </c:pt>
                <c:pt idx="836">
                  <c:v>7.0115100606654268</c:v>
                </c:pt>
                <c:pt idx="837">
                  <c:v>5.9168951576075823</c:v>
                </c:pt>
                <c:pt idx="838">
                  <c:v>6.1037042474904712</c:v>
                </c:pt>
                <c:pt idx="839">
                  <c:v>6.7266724417642472</c:v>
                </c:pt>
                <c:pt idx="840">
                  <c:v>5.0521780788951087</c:v>
                </c:pt>
                <c:pt idx="841">
                  <c:v>5.6697470435504993</c:v>
                </c:pt>
                <c:pt idx="842">
                  <c:v>7.657676489588205</c:v>
                </c:pt>
                <c:pt idx="843">
                  <c:v>7.7414925428192944</c:v>
                </c:pt>
                <c:pt idx="844">
                  <c:v>11.502065446695042</c:v>
                </c:pt>
                <c:pt idx="845">
                  <c:v>13.578244234134873</c:v>
                </c:pt>
                <c:pt idx="846">
                  <c:v>10.436478668400294</c:v>
                </c:pt>
                <c:pt idx="847">
                  <c:v>7.8832725687998151</c:v>
                </c:pt>
                <c:pt idx="848">
                  <c:v>9.5931132456132602</c:v>
                </c:pt>
                <c:pt idx="849">
                  <c:v>11.561709069841708</c:v>
                </c:pt>
                <c:pt idx="850">
                  <c:v>5.3596688423408594</c:v>
                </c:pt>
                <c:pt idx="851">
                  <c:v>6.0023315010767853</c:v>
                </c:pt>
                <c:pt idx="852">
                  <c:v>6.8450052826753875</c:v>
                </c:pt>
                <c:pt idx="853">
                  <c:v>5.7303271938395568</c:v>
                </c:pt>
                <c:pt idx="854">
                  <c:v>10.229957059216488</c:v>
                </c:pt>
                <c:pt idx="855">
                  <c:v>8.3107719108820319</c:v>
                </c:pt>
                <c:pt idx="856">
                  <c:v>6.8780357376164165</c:v>
                </c:pt>
                <c:pt idx="857">
                  <c:v>4.6938092760670518</c:v>
                </c:pt>
                <c:pt idx="858">
                  <c:v>3.6043097275964664</c:v>
                </c:pt>
                <c:pt idx="859">
                  <c:v>10.548698790374832</c:v>
                </c:pt>
                <c:pt idx="860">
                  <c:v>14.449502791503456</c:v>
                </c:pt>
                <c:pt idx="861">
                  <c:v>11.71169233218915</c:v>
                </c:pt>
                <c:pt idx="862">
                  <c:v>8.0162040136844244</c:v>
                </c:pt>
                <c:pt idx="863">
                  <c:v>4.9738502261355233</c:v>
                </c:pt>
                <c:pt idx="864">
                  <c:v>5.1322349462913586</c:v>
                </c:pt>
                <c:pt idx="865">
                  <c:v>8.1248125284444033</c:v>
                </c:pt>
                <c:pt idx="866">
                  <c:v>6.7591747293589854</c:v>
                </c:pt>
                <c:pt idx="867">
                  <c:v>5.8348164062633545</c:v>
                </c:pt>
                <c:pt idx="868">
                  <c:v>2.713694942740752</c:v>
                </c:pt>
                <c:pt idx="869">
                  <c:v>2.3863637509813129</c:v>
                </c:pt>
                <c:pt idx="870">
                  <c:v>3.5219343151187243</c:v>
                </c:pt>
                <c:pt idx="871">
                  <c:v>2.939136271003473</c:v>
                </c:pt>
                <c:pt idx="872">
                  <c:v>10.477145559718492</c:v>
                </c:pt>
                <c:pt idx="873">
                  <c:v>10.298314968887013</c:v>
                </c:pt>
                <c:pt idx="874">
                  <c:v>8.0212258254436559</c:v>
                </c:pt>
                <c:pt idx="875">
                  <c:v>7.4530701328975884</c:v>
                </c:pt>
                <c:pt idx="876">
                  <c:v>5.9826280336224062</c:v>
                </c:pt>
                <c:pt idx="877">
                  <c:v>8.6710323614261569</c:v>
                </c:pt>
                <c:pt idx="878">
                  <c:v>7.5078863580484327</c:v>
                </c:pt>
                <c:pt idx="879">
                  <c:v>6.203565787387455</c:v>
                </c:pt>
                <c:pt idx="880">
                  <c:v>9.1099781262323312</c:v>
                </c:pt>
                <c:pt idx="881">
                  <c:v>8.067830111500907</c:v>
                </c:pt>
                <c:pt idx="882">
                  <c:v>11.799739384467367</c:v>
                </c:pt>
                <c:pt idx="883">
                  <c:v>7.4600087740272158</c:v>
                </c:pt>
                <c:pt idx="884">
                  <c:v>5.6718181681112201</c:v>
                </c:pt>
                <c:pt idx="885">
                  <c:v>8.1716887296933383</c:v>
                </c:pt>
                <c:pt idx="886">
                  <c:v>5.1452233123834512</c:v>
                </c:pt>
                <c:pt idx="887">
                  <c:v>7.1085700284380664</c:v>
                </c:pt>
                <c:pt idx="888">
                  <c:v>9.2410493081258487</c:v>
                </c:pt>
                <c:pt idx="889">
                  <c:v>7.3909224659935324</c:v>
                </c:pt>
                <c:pt idx="890">
                  <c:v>4.3227826026591032</c:v>
                </c:pt>
                <c:pt idx="891">
                  <c:v>3.9363213661942731</c:v>
                </c:pt>
                <c:pt idx="892">
                  <c:v>3.5874746662558965</c:v>
                </c:pt>
                <c:pt idx="893">
                  <c:v>3.8086507090666966</c:v>
                </c:pt>
                <c:pt idx="894">
                  <c:v>5.2818460909375808</c:v>
                </c:pt>
                <c:pt idx="895">
                  <c:v>4.5330217025494557</c:v>
                </c:pt>
                <c:pt idx="896">
                  <c:v>5.5004508727567458</c:v>
                </c:pt>
                <c:pt idx="897">
                  <c:v>6.2413369345771024</c:v>
                </c:pt>
                <c:pt idx="898">
                  <c:v>4.6029491849554631</c:v>
                </c:pt>
                <c:pt idx="899">
                  <c:v>3.6826740494625754</c:v>
                </c:pt>
                <c:pt idx="900">
                  <c:v>5.1686208093523973</c:v>
                </c:pt>
                <c:pt idx="901">
                  <c:v>7.4823878407181965</c:v>
                </c:pt>
                <c:pt idx="902">
                  <c:v>4.8658679317532982</c:v>
                </c:pt>
                <c:pt idx="903">
                  <c:v>4.6892179503430604</c:v>
                </c:pt>
                <c:pt idx="904">
                  <c:v>4.9794106916957741</c:v>
                </c:pt>
                <c:pt idx="905">
                  <c:v>5.1651931145919043</c:v>
                </c:pt>
                <c:pt idx="906">
                  <c:v>7.4347870141884043</c:v>
                </c:pt>
                <c:pt idx="907">
                  <c:v>8.2282456554120369</c:v>
                </c:pt>
                <c:pt idx="908">
                  <c:v>6.927629058643392</c:v>
                </c:pt>
                <c:pt idx="909">
                  <c:v>6.7384446408862768</c:v>
                </c:pt>
                <c:pt idx="910">
                  <c:v>5.3398156782547446</c:v>
                </c:pt>
                <c:pt idx="911">
                  <c:v>10.798431055360581</c:v>
                </c:pt>
                <c:pt idx="912">
                  <c:v>8.9051511655973243</c:v>
                </c:pt>
                <c:pt idx="913">
                  <c:v>11.221510418961566</c:v>
                </c:pt>
                <c:pt idx="914">
                  <c:v>10.1155282257411</c:v>
                </c:pt>
                <c:pt idx="915">
                  <c:v>10.271875364132709</c:v>
                </c:pt>
                <c:pt idx="916">
                  <c:v>8.7578187179247138</c:v>
                </c:pt>
                <c:pt idx="917">
                  <c:v>7.6658626629067639</c:v>
                </c:pt>
                <c:pt idx="918">
                  <c:v>5.9353854302913174</c:v>
                </c:pt>
                <c:pt idx="919">
                  <c:v>4.3692551722010808</c:v>
                </c:pt>
                <c:pt idx="920">
                  <c:v>10.175650854343532</c:v>
                </c:pt>
                <c:pt idx="921">
                  <c:v>14.061171967121755</c:v>
                </c:pt>
                <c:pt idx="922">
                  <c:v>14.428966222212713</c:v>
                </c:pt>
                <c:pt idx="923">
                  <c:v>8.9219287640002864</c:v>
                </c:pt>
                <c:pt idx="924">
                  <c:v>9.8803421874960158</c:v>
                </c:pt>
                <c:pt idx="925">
                  <c:v>8.0548715071228294</c:v>
                </c:pt>
                <c:pt idx="926">
                  <c:v>7.633754373551616</c:v>
                </c:pt>
                <c:pt idx="927">
                  <c:v>6.3554092437556609</c:v>
                </c:pt>
                <c:pt idx="928">
                  <c:v>4.5940452492091</c:v>
                </c:pt>
                <c:pt idx="929">
                  <c:v>3.9097967954313861</c:v>
                </c:pt>
                <c:pt idx="930">
                  <c:v>3.1571768954536394</c:v>
                </c:pt>
                <c:pt idx="931">
                  <c:v>3.2932102452684187</c:v>
                </c:pt>
                <c:pt idx="932">
                  <c:v>3.3806612092267319</c:v>
                </c:pt>
                <c:pt idx="933">
                  <c:v>3.306636101758309</c:v>
                </c:pt>
                <c:pt idx="934">
                  <c:v>3.1092819858542287</c:v>
                </c:pt>
                <c:pt idx="935">
                  <c:v>2.7748219274025376</c:v>
                </c:pt>
                <c:pt idx="936">
                  <c:v>2.6601552927990268</c:v>
                </c:pt>
                <c:pt idx="937">
                  <c:v>2.5290762521899213</c:v>
                </c:pt>
                <c:pt idx="938">
                  <c:v>1.7913322248795494</c:v>
                </c:pt>
                <c:pt idx="939">
                  <c:v>1.9509516968744589</c:v>
                </c:pt>
                <c:pt idx="940">
                  <c:v>2.4232332029010317</c:v>
                </c:pt>
                <c:pt idx="941">
                  <c:v>2.1841624899494705</c:v>
                </c:pt>
                <c:pt idx="942">
                  <c:v>1.9131229303516739</c:v>
                </c:pt>
                <c:pt idx="943">
                  <c:v>2.1912606864358919</c:v>
                </c:pt>
                <c:pt idx="944">
                  <c:v>1.9822092218258036</c:v>
                </c:pt>
                <c:pt idx="945">
                  <c:v>1.6501457859032231</c:v>
                </c:pt>
                <c:pt idx="946">
                  <c:v>1.7341883067582997</c:v>
                </c:pt>
                <c:pt idx="947">
                  <c:v>1.8995771987001975</c:v>
                </c:pt>
                <c:pt idx="948">
                  <c:v>1.7798449690915819</c:v>
                </c:pt>
                <c:pt idx="949">
                  <c:v>1.6263810064600204</c:v>
                </c:pt>
                <c:pt idx="950">
                  <c:v>1.5305441590381497</c:v>
                </c:pt>
                <c:pt idx="951">
                  <c:v>1.5510360878648544</c:v>
                </c:pt>
                <c:pt idx="952">
                  <c:v>1.7975099783847814</c:v>
                </c:pt>
                <c:pt idx="953">
                  <c:v>1.6620357206355685</c:v>
                </c:pt>
                <c:pt idx="954">
                  <c:v>1.7614555573338575</c:v>
                </c:pt>
                <c:pt idx="955">
                  <c:v>1.5847202496414581</c:v>
                </c:pt>
                <c:pt idx="956">
                  <c:v>1.6283508449990047</c:v>
                </c:pt>
                <c:pt idx="957">
                  <c:v>1.616141260810533</c:v>
                </c:pt>
                <c:pt idx="958">
                  <c:v>1.5257202932822955</c:v>
                </c:pt>
                <c:pt idx="959">
                  <c:v>1.5204604670566946</c:v>
                </c:pt>
                <c:pt idx="960">
                  <c:v>1.6549908982985251</c:v>
                </c:pt>
                <c:pt idx="961">
                  <c:v>1.5554343211725108</c:v>
                </c:pt>
                <c:pt idx="962">
                  <c:v>1.4820729514228637</c:v>
                </c:pt>
                <c:pt idx="963">
                  <c:v>1.5331108205225763</c:v>
                </c:pt>
                <c:pt idx="964">
                  <c:v>1.5583948731563768</c:v>
                </c:pt>
                <c:pt idx="965">
                  <c:v>1.5973031696734696</c:v>
                </c:pt>
                <c:pt idx="966">
                  <c:v>1.5494441850302465</c:v>
                </c:pt>
                <c:pt idx="967">
                  <c:v>1.6116263340629766</c:v>
                </c:pt>
                <c:pt idx="968">
                  <c:v>1.6715477743836304</c:v>
                </c:pt>
                <c:pt idx="969">
                  <c:v>1.665708375805075</c:v>
                </c:pt>
                <c:pt idx="970">
                  <c:v>1.6091468907873163</c:v>
                </c:pt>
                <c:pt idx="971">
                  <c:v>1.5872637764250075</c:v>
                </c:pt>
                <c:pt idx="972">
                  <c:v>1.5678956687657619</c:v>
                </c:pt>
                <c:pt idx="973">
                  <c:v>1.5621981946783436</c:v>
                </c:pt>
                <c:pt idx="974">
                  <c:v>1.527657988146891</c:v>
                </c:pt>
                <c:pt idx="975">
                  <c:v>1.5258978599899664</c:v>
                </c:pt>
                <c:pt idx="976">
                  <c:v>1.5151252180688357</c:v>
                </c:pt>
                <c:pt idx="977">
                  <c:v>1.4768001324982127</c:v>
                </c:pt>
                <c:pt idx="978">
                  <c:v>1.9710042408200401</c:v>
                </c:pt>
                <c:pt idx="979">
                  <c:v>4.1934809729057392</c:v>
                </c:pt>
                <c:pt idx="980">
                  <c:v>3.7821333121041634</c:v>
                </c:pt>
                <c:pt idx="981">
                  <c:v>3.0967463434749543</c:v>
                </c:pt>
                <c:pt idx="982">
                  <c:v>2.8823826050813572</c:v>
                </c:pt>
                <c:pt idx="983">
                  <c:v>3.1854477020559324</c:v>
                </c:pt>
                <c:pt idx="984">
                  <c:v>3.5576265265115037</c:v>
                </c:pt>
                <c:pt idx="985">
                  <c:v>3.1160893174412729</c:v>
                </c:pt>
                <c:pt idx="986">
                  <c:v>8.6378584509475544</c:v>
                </c:pt>
                <c:pt idx="987">
                  <c:v>7.3932728185855057</c:v>
                </c:pt>
                <c:pt idx="988">
                  <c:v>4.9340163849264762</c:v>
                </c:pt>
                <c:pt idx="989">
                  <c:v>5.0264119177082627</c:v>
                </c:pt>
                <c:pt idx="990">
                  <c:v>4.7006708950159348</c:v>
                </c:pt>
                <c:pt idx="991">
                  <c:v>4.0277603794836132</c:v>
                </c:pt>
                <c:pt idx="992">
                  <c:v>6.9418808455200214</c:v>
                </c:pt>
                <c:pt idx="993">
                  <c:v>6.6461388456244048</c:v>
                </c:pt>
                <c:pt idx="994">
                  <c:v>7.2965904063165059</c:v>
                </c:pt>
                <c:pt idx="995">
                  <c:v>6.8277794206988762</c:v>
                </c:pt>
                <c:pt idx="996">
                  <c:v>4.7976350377018306</c:v>
                </c:pt>
                <c:pt idx="997">
                  <c:v>3.5657012898596463</c:v>
                </c:pt>
                <c:pt idx="998">
                  <c:v>6.4158808812997403</c:v>
                </c:pt>
                <c:pt idx="999">
                  <c:v>7.3898804966375131</c:v>
                </c:pt>
                <c:pt idx="1000">
                  <c:v>9.3346158097942666</c:v>
                </c:pt>
                <c:pt idx="1001">
                  <c:v>9.0569867238998398</c:v>
                </c:pt>
                <c:pt idx="1002">
                  <c:v>8.4352434820724298</c:v>
                </c:pt>
                <c:pt idx="1003">
                  <c:v>6.2041579164335499</c:v>
                </c:pt>
                <c:pt idx="1004">
                  <c:v>9.1517618831387644</c:v>
                </c:pt>
                <c:pt idx="1005">
                  <c:v>6.1615919060201252</c:v>
                </c:pt>
                <c:pt idx="1006">
                  <c:v>10.992869690643081</c:v>
                </c:pt>
                <c:pt idx="1007">
                  <c:v>5.1019910238967903</c:v>
                </c:pt>
                <c:pt idx="1008">
                  <c:v>3.5285385614804987</c:v>
                </c:pt>
                <c:pt idx="1009">
                  <c:v>7.6471905077290625</c:v>
                </c:pt>
                <c:pt idx="1010">
                  <c:v>5.9470933620798361</c:v>
                </c:pt>
                <c:pt idx="1011">
                  <c:v>8.9307242356814633</c:v>
                </c:pt>
                <c:pt idx="1012">
                  <c:v>6.2415260371693986</c:v>
                </c:pt>
                <c:pt idx="1013">
                  <c:v>6.5648334501722587</c:v>
                </c:pt>
                <c:pt idx="1014">
                  <c:v>10.208302303207638</c:v>
                </c:pt>
                <c:pt idx="1015">
                  <c:v>9.0738915017399169</c:v>
                </c:pt>
                <c:pt idx="1016">
                  <c:v>9.5988812688993068</c:v>
                </c:pt>
                <c:pt idx="1017">
                  <c:v>11.169345119138196</c:v>
                </c:pt>
                <c:pt idx="1018">
                  <c:v>6.7180251510094324</c:v>
                </c:pt>
                <c:pt idx="1019">
                  <c:v>4.298850995361958</c:v>
                </c:pt>
                <c:pt idx="1020">
                  <c:v>8.9553436035444633</c:v>
                </c:pt>
                <c:pt idx="1021">
                  <c:v>8.6279919122310034</c:v>
                </c:pt>
                <c:pt idx="1022">
                  <c:v>7.3142849130916288</c:v>
                </c:pt>
                <c:pt idx="1023">
                  <c:v>10.61633961118762</c:v>
                </c:pt>
                <c:pt idx="1024">
                  <c:v>10.232663888999461</c:v>
                </c:pt>
                <c:pt idx="1025">
                  <c:v>12.847285680898535</c:v>
                </c:pt>
                <c:pt idx="1026">
                  <c:v>13.243347969785734</c:v>
                </c:pt>
                <c:pt idx="1027">
                  <c:v>15.483295716534485</c:v>
                </c:pt>
                <c:pt idx="1028">
                  <c:v>8.9540816075513234</c:v>
                </c:pt>
                <c:pt idx="1029">
                  <c:v>5.6287764380555494</c:v>
                </c:pt>
                <c:pt idx="1030">
                  <c:v>4.2004846032258953</c:v>
                </c:pt>
                <c:pt idx="1031">
                  <c:v>6.1140290694843618</c:v>
                </c:pt>
                <c:pt idx="1032">
                  <c:v>9.2319847636108339</c:v>
                </c:pt>
                <c:pt idx="1033">
                  <c:v>8.6290413562020269</c:v>
                </c:pt>
                <c:pt idx="1034">
                  <c:v>9.3689488814331146</c:v>
                </c:pt>
                <c:pt idx="1035">
                  <c:v>12.213538922762302</c:v>
                </c:pt>
                <c:pt idx="1036">
                  <c:v>13.261838908521806</c:v>
                </c:pt>
                <c:pt idx="1037">
                  <c:v>10.885915857232774</c:v>
                </c:pt>
                <c:pt idx="1038">
                  <c:v>8.4375825483275051</c:v>
                </c:pt>
                <c:pt idx="1039">
                  <c:v>9.4569512265111797</c:v>
                </c:pt>
                <c:pt idx="1040">
                  <c:v>10.726009904832312</c:v>
                </c:pt>
                <c:pt idx="1041">
                  <c:v>9.6693425623446068</c:v>
                </c:pt>
                <c:pt idx="1042">
                  <c:v>9.7215884999145796</c:v>
                </c:pt>
                <c:pt idx="1043">
                  <c:v>10.634145530295957</c:v>
                </c:pt>
                <c:pt idx="1044">
                  <c:v>13.246392251940986</c:v>
                </c:pt>
                <c:pt idx="1045">
                  <c:v>15.460573781433073</c:v>
                </c:pt>
                <c:pt idx="1046">
                  <c:v>13.55432234203704</c:v>
                </c:pt>
                <c:pt idx="1047">
                  <c:v>9.8581707993354755</c:v>
                </c:pt>
                <c:pt idx="1048">
                  <c:v>11.453768050538816</c:v>
                </c:pt>
                <c:pt idx="1049">
                  <c:v>9.7871029161215368</c:v>
                </c:pt>
                <c:pt idx="1050">
                  <c:v>6.2859739611809236</c:v>
                </c:pt>
                <c:pt idx="1051">
                  <c:v>8.278744867625532</c:v>
                </c:pt>
                <c:pt idx="1052">
                  <c:v>11.332001990839458</c:v>
                </c:pt>
                <c:pt idx="1053">
                  <c:v>10.757204634080109</c:v>
                </c:pt>
                <c:pt idx="1054">
                  <c:v>10.822813895906346</c:v>
                </c:pt>
                <c:pt idx="1055">
                  <c:v>10.2676829832276</c:v>
                </c:pt>
                <c:pt idx="1056">
                  <c:v>11.233803364291873</c:v>
                </c:pt>
                <c:pt idx="1057">
                  <c:v>9.2251319272674266</c:v>
                </c:pt>
                <c:pt idx="1058">
                  <c:v>6.4317212496324387</c:v>
                </c:pt>
                <c:pt idx="1059">
                  <c:v>6.4151366078267325</c:v>
                </c:pt>
                <c:pt idx="1060">
                  <c:v>9.2298619442638614</c:v>
                </c:pt>
                <c:pt idx="1061">
                  <c:v>9.5057289039154114</c:v>
                </c:pt>
                <c:pt idx="1062">
                  <c:v>5.8613353718035217</c:v>
                </c:pt>
                <c:pt idx="1063">
                  <c:v>7.2788698982158113</c:v>
                </c:pt>
                <c:pt idx="1064">
                  <c:v>9.2777050986002969</c:v>
                </c:pt>
                <c:pt idx="1065">
                  <c:v>8.3171926597702779</c:v>
                </c:pt>
                <c:pt idx="1066">
                  <c:v>7.099566584665185</c:v>
                </c:pt>
                <c:pt idx="1067">
                  <c:v>9.6985441385250013</c:v>
                </c:pt>
                <c:pt idx="1068">
                  <c:v>10.190348967753781</c:v>
                </c:pt>
                <c:pt idx="1069">
                  <c:v>5.6884323634314953</c:v>
                </c:pt>
                <c:pt idx="1070">
                  <c:v>6.0929287409987376</c:v>
                </c:pt>
                <c:pt idx="1071">
                  <c:v>6.5505992522663092</c:v>
                </c:pt>
                <c:pt idx="1072">
                  <c:v>7.2248345121932012</c:v>
                </c:pt>
                <c:pt idx="1073">
                  <c:v>7.0389195531231348</c:v>
                </c:pt>
                <c:pt idx="1074">
                  <c:v>6.39088135072714</c:v>
                </c:pt>
                <c:pt idx="1075">
                  <c:v>11.815715759572509</c:v>
                </c:pt>
                <c:pt idx="1076">
                  <c:v>9.5758364766387665</c:v>
                </c:pt>
                <c:pt idx="1077">
                  <c:v>6.697079784934024</c:v>
                </c:pt>
                <c:pt idx="1078">
                  <c:v>7.2210472345407677</c:v>
                </c:pt>
                <c:pt idx="1079">
                  <c:v>5.1968481084847085</c:v>
                </c:pt>
                <c:pt idx="1080">
                  <c:v>8.8363052086656069</c:v>
                </c:pt>
                <c:pt idx="1081">
                  <c:v>9.5513360164344192</c:v>
                </c:pt>
                <c:pt idx="1082">
                  <c:v>7.1610176215527126</c:v>
                </c:pt>
                <c:pt idx="1083">
                  <c:v>9.3324913953214299</c:v>
                </c:pt>
                <c:pt idx="1084">
                  <c:v>9.5649325761818389</c:v>
                </c:pt>
                <c:pt idx="1085">
                  <c:v>9.0073597033211499</c:v>
                </c:pt>
                <c:pt idx="1086">
                  <c:v>3.7640732115099773</c:v>
                </c:pt>
                <c:pt idx="1087">
                  <c:v>3.5553914343368853</c:v>
                </c:pt>
                <c:pt idx="1088">
                  <c:v>6.1862371744787925</c:v>
                </c:pt>
                <c:pt idx="1089">
                  <c:v>6.8027714607520107</c:v>
                </c:pt>
                <c:pt idx="1090">
                  <c:v>8.5396776569996895</c:v>
                </c:pt>
                <c:pt idx="1091">
                  <c:v>6.7282067969479105</c:v>
                </c:pt>
                <c:pt idx="1092">
                  <c:v>6.245987458159707</c:v>
                </c:pt>
                <c:pt idx="1093">
                  <c:v>4.4319266230473779</c:v>
                </c:pt>
                <c:pt idx="1094">
                  <c:v>3.507256885220289</c:v>
                </c:pt>
                <c:pt idx="1095">
                  <c:v>6.8316377015831042</c:v>
                </c:pt>
                <c:pt idx="1096">
                  <c:v>9.611184129257266</c:v>
                </c:pt>
                <c:pt idx="1097">
                  <c:v>8.6070470609803209</c:v>
                </c:pt>
                <c:pt idx="1098">
                  <c:v>10.27187150807084</c:v>
                </c:pt>
                <c:pt idx="1099">
                  <c:v>9.6471983915978434</c:v>
                </c:pt>
                <c:pt idx="1100">
                  <c:v>6.5881462772623749</c:v>
                </c:pt>
                <c:pt idx="1101">
                  <c:v>9.2147136300843258</c:v>
                </c:pt>
                <c:pt idx="1102">
                  <c:v>9.2596618914038586</c:v>
                </c:pt>
                <c:pt idx="1103">
                  <c:v>11.434007385870027</c:v>
                </c:pt>
                <c:pt idx="1104">
                  <c:v>9.9246009035242171</c:v>
                </c:pt>
                <c:pt idx="1105">
                  <c:v>10.593157351479821</c:v>
                </c:pt>
                <c:pt idx="1106">
                  <c:v>11.027813508455154</c:v>
                </c:pt>
                <c:pt idx="1107">
                  <c:v>7.8536544962463761</c:v>
                </c:pt>
                <c:pt idx="1108">
                  <c:v>8.0516721624149028</c:v>
                </c:pt>
                <c:pt idx="1109">
                  <c:v>8.1309278162553174</c:v>
                </c:pt>
                <c:pt idx="1110">
                  <c:v>5.1203854835189961</c:v>
                </c:pt>
                <c:pt idx="1111">
                  <c:v>7.5564391383996732</c:v>
                </c:pt>
                <c:pt idx="1112">
                  <c:v>6.1484337945171053</c:v>
                </c:pt>
                <c:pt idx="1113">
                  <c:v>6.0500341846453143</c:v>
                </c:pt>
                <c:pt idx="1114">
                  <c:v>9.3925999857761511</c:v>
                </c:pt>
                <c:pt idx="1115">
                  <c:v>13.358319385394479</c:v>
                </c:pt>
                <c:pt idx="1116">
                  <c:v>11.009839824167111</c:v>
                </c:pt>
                <c:pt idx="1117">
                  <c:v>7.4964878432522415</c:v>
                </c:pt>
                <c:pt idx="1118">
                  <c:v>10.793259203626304</c:v>
                </c:pt>
                <c:pt idx="1119">
                  <c:v>6.319186343036054</c:v>
                </c:pt>
                <c:pt idx="1120">
                  <c:v>4.5991618089373691</c:v>
                </c:pt>
                <c:pt idx="1121">
                  <c:v>4.2529212907825293</c:v>
                </c:pt>
                <c:pt idx="1122">
                  <c:v>4.3865750498246818</c:v>
                </c:pt>
                <c:pt idx="1123">
                  <c:v>6.1503924222522706</c:v>
                </c:pt>
                <c:pt idx="1124">
                  <c:v>7.408938598381642</c:v>
                </c:pt>
                <c:pt idx="1125">
                  <c:v>7.3883673101384879</c:v>
                </c:pt>
                <c:pt idx="1126">
                  <c:v>6.5948052221630586</c:v>
                </c:pt>
                <c:pt idx="1127">
                  <c:v>9.6031677878591122</c:v>
                </c:pt>
                <c:pt idx="1128">
                  <c:v>12.900186441544371</c:v>
                </c:pt>
                <c:pt idx="1129">
                  <c:v>10.26544692067014</c:v>
                </c:pt>
                <c:pt idx="1130">
                  <c:v>8.9551067031872993</c:v>
                </c:pt>
                <c:pt idx="1131">
                  <c:v>8.6458009286914379</c:v>
                </c:pt>
                <c:pt idx="1132">
                  <c:v>8.1545042560183578</c:v>
                </c:pt>
                <c:pt idx="1133">
                  <c:v>10.544870678560125</c:v>
                </c:pt>
                <c:pt idx="1134">
                  <c:v>10.216705102891655</c:v>
                </c:pt>
                <c:pt idx="1135">
                  <c:v>8.9406826756740045</c:v>
                </c:pt>
                <c:pt idx="1136">
                  <c:v>7.0881173038748742</c:v>
                </c:pt>
                <c:pt idx="1137">
                  <c:v>13.041578670215848</c:v>
                </c:pt>
                <c:pt idx="1138">
                  <c:v>11.826739060569057</c:v>
                </c:pt>
                <c:pt idx="1139">
                  <c:v>9.8868114134660345</c:v>
                </c:pt>
                <c:pt idx="1140">
                  <c:v>14.265755928031453</c:v>
                </c:pt>
                <c:pt idx="1141">
                  <c:v>10.663061309662636</c:v>
                </c:pt>
                <c:pt idx="1142">
                  <c:v>7.2678359423834156</c:v>
                </c:pt>
                <c:pt idx="1143">
                  <c:v>7.3802624542155577</c:v>
                </c:pt>
                <c:pt idx="1144">
                  <c:v>6.0185383773717627</c:v>
                </c:pt>
                <c:pt idx="1145">
                  <c:v>4.1363562979626067</c:v>
                </c:pt>
                <c:pt idx="1146">
                  <c:v>2.8919190982810705</c:v>
                </c:pt>
                <c:pt idx="1147">
                  <c:v>5.269401327570411</c:v>
                </c:pt>
                <c:pt idx="1148">
                  <c:v>3.8097112169304004</c:v>
                </c:pt>
                <c:pt idx="1149">
                  <c:v>4.6151276693540915</c:v>
                </c:pt>
                <c:pt idx="1150">
                  <c:v>9.0694523357092933</c:v>
                </c:pt>
                <c:pt idx="1151">
                  <c:v>10.748648630593438</c:v>
                </c:pt>
                <c:pt idx="1152">
                  <c:v>9.6306934315862129</c:v>
                </c:pt>
                <c:pt idx="1153">
                  <c:v>7.1822805030102526</c:v>
                </c:pt>
                <c:pt idx="1154">
                  <c:v>5.4610305715075196</c:v>
                </c:pt>
                <c:pt idx="1155">
                  <c:v>6.4313568982662161</c:v>
                </c:pt>
                <c:pt idx="1156">
                  <c:v>11.685381115396531</c:v>
                </c:pt>
                <c:pt idx="1157">
                  <c:v>9.7842161594877908</c:v>
                </c:pt>
                <c:pt idx="1158">
                  <c:v>10.981704256131962</c:v>
                </c:pt>
                <c:pt idx="1159">
                  <c:v>13.726620845415628</c:v>
                </c:pt>
                <c:pt idx="1160">
                  <c:v>10.863284620145375</c:v>
                </c:pt>
                <c:pt idx="1161">
                  <c:v>9.6199666244075175</c:v>
                </c:pt>
                <c:pt idx="1162">
                  <c:v>6.2765569905408602</c:v>
                </c:pt>
                <c:pt idx="1163">
                  <c:v>8.1147895657740285</c:v>
                </c:pt>
                <c:pt idx="1164">
                  <c:v>6.0604523315849086</c:v>
                </c:pt>
                <c:pt idx="1165">
                  <c:v>6.0317136948572543</c:v>
                </c:pt>
                <c:pt idx="1166">
                  <c:v>5.6904517635114393</c:v>
                </c:pt>
                <c:pt idx="1167">
                  <c:v>6.1270777906583973</c:v>
                </c:pt>
                <c:pt idx="1168">
                  <c:v>4.3852824228995946</c:v>
                </c:pt>
                <c:pt idx="1169">
                  <c:v>4.5859112510311277</c:v>
                </c:pt>
                <c:pt idx="1170">
                  <c:v>3.9763253525095354</c:v>
                </c:pt>
                <c:pt idx="1171">
                  <c:v>3.871484216573351</c:v>
                </c:pt>
                <c:pt idx="1172">
                  <c:v>3.4375780613080553</c:v>
                </c:pt>
                <c:pt idx="1173">
                  <c:v>3.0467593123874481</c:v>
                </c:pt>
                <c:pt idx="1174">
                  <c:v>2.5044714597733053</c:v>
                </c:pt>
                <c:pt idx="1175">
                  <c:v>2.3518298086772194</c:v>
                </c:pt>
                <c:pt idx="1176">
                  <c:v>2.7003688301203921</c:v>
                </c:pt>
                <c:pt idx="1177">
                  <c:v>2.8148993887469831</c:v>
                </c:pt>
                <c:pt idx="1178">
                  <c:v>2.5727098197417031</c:v>
                </c:pt>
                <c:pt idx="1179">
                  <c:v>2.7424135421955542</c:v>
                </c:pt>
                <c:pt idx="1180">
                  <c:v>2.6074782505868255</c:v>
                </c:pt>
                <c:pt idx="1181">
                  <c:v>2.0674076088334159</c:v>
                </c:pt>
                <c:pt idx="1182">
                  <c:v>2.0776834772322172</c:v>
                </c:pt>
                <c:pt idx="1183">
                  <c:v>1.9055522478655051</c:v>
                </c:pt>
                <c:pt idx="1184">
                  <c:v>1.9282680112017725</c:v>
                </c:pt>
                <c:pt idx="1185">
                  <c:v>1.9218712205355315</c:v>
                </c:pt>
                <c:pt idx="1186">
                  <c:v>2.0394574606536264</c:v>
                </c:pt>
                <c:pt idx="1187">
                  <c:v>1.8763414399395106</c:v>
                </c:pt>
                <c:pt idx="1188">
                  <c:v>1.8793580559317236</c:v>
                </c:pt>
                <c:pt idx="1189">
                  <c:v>1.8875094587396335</c:v>
                </c:pt>
                <c:pt idx="1190">
                  <c:v>1.8196535513628098</c:v>
                </c:pt>
                <c:pt idx="1191">
                  <c:v>1.8275790778526146</c:v>
                </c:pt>
                <c:pt idx="1192">
                  <c:v>1.8827186967848686</c:v>
                </c:pt>
                <c:pt idx="1193">
                  <c:v>1.8908776671107907</c:v>
                </c:pt>
                <c:pt idx="1194">
                  <c:v>1.8572506039366221</c:v>
                </c:pt>
                <c:pt idx="1195">
                  <c:v>1.8815544850668164</c:v>
                </c:pt>
                <c:pt idx="1196">
                  <c:v>1.8018149874318046</c:v>
                </c:pt>
                <c:pt idx="1197">
                  <c:v>1.8245152110088814</c:v>
                </c:pt>
                <c:pt idx="1198">
                  <c:v>1.8530155159833472</c:v>
                </c:pt>
                <c:pt idx="1199">
                  <c:v>1.780886585442143</c:v>
                </c:pt>
                <c:pt idx="1200">
                  <c:v>1.8265258778472626</c:v>
                </c:pt>
                <c:pt idx="1201">
                  <c:v>1.7869041317162715</c:v>
                </c:pt>
                <c:pt idx="1202">
                  <c:v>1.7458415151254902</c:v>
                </c:pt>
                <c:pt idx="1203">
                  <c:v>1.803633774881308</c:v>
                </c:pt>
                <c:pt idx="1204">
                  <c:v>1.7718996652413943</c:v>
                </c:pt>
                <c:pt idx="1205">
                  <c:v>1.7791831274878267</c:v>
                </c:pt>
                <c:pt idx="1206">
                  <c:v>1.7609843643462519</c:v>
                </c:pt>
                <c:pt idx="1207">
                  <c:v>1.7658702282649097</c:v>
                </c:pt>
                <c:pt idx="1208">
                  <c:v>1.7000650925945493</c:v>
                </c:pt>
                <c:pt idx="1209">
                  <c:v>1.7612488023843298</c:v>
                </c:pt>
                <c:pt idx="1210">
                  <c:v>1.7301001589571041</c:v>
                </c:pt>
                <c:pt idx="1211">
                  <c:v>1.723701799067634</c:v>
                </c:pt>
                <c:pt idx="1212">
                  <c:v>1.7345947128112993</c:v>
                </c:pt>
                <c:pt idx="1213">
                  <c:v>1.7045348741749566</c:v>
                </c:pt>
                <c:pt idx="1214">
                  <c:v>1.6276145905296802</c:v>
                </c:pt>
                <c:pt idx="1215">
                  <c:v>1.6084942154926729</c:v>
                </c:pt>
                <c:pt idx="1216">
                  <c:v>1.6198049361163314</c:v>
                </c:pt>
                <c:pt idx="1217">
                  <c:v>1.596921433481191</c:v>
                </c:pt>
                <c:pt idx="1218">
                  <c:v>1.5930547436065479</c:v>
                </c:pt>
                <c:pt idx="1219">
                  <c:v>1.5770411339901313</c:v>
                </c:pt>
                <c:pt idx="1220">
                  <c:v>1.8794351374790352</c:v>
                </c:pt>
                <c:pt idx="1221">
                  <c:v>2.1723341687930664</c:v>
                </c:pt>
                <c:pt idx="1222">
                  <c:v>2.275247227668642</c:v>
                </c:pt>
                <c:pt idx="1223">
                  <c:v>6.3501805467961585</c:v>
                </c:pt>
                <c:pt idx="1224">
                  <c:v>4.7955307044553974</c:v>
                </c:pt>
                <c:pt idx="1225">
                  <c:v>4.7334111315668554</c:v>
                </c:pt>
                <c:pt idx="1226">
                  <c:v>4.7376674655460143</c:v>
                </c:pt>
                <c:pt idx="1227">
                  <c:v>3.8189251714090933</c:v>
                </c:pt>
                <c:pt idx="1228">
                  <c:v>5.9410792062088991</c:v>
                </c:pt>
                <c:pt idx="1229">
                  <c:v>4.567486265781362</c:v>
                </c:pt>
                <c:pt idx="1230">
                  <c:v>8.9827412183325244</c:v>
                </c:pt>
                <c:pt idx="1231">
                  <c:v>9.5562578526176232</c:v>
                </c:pt>
                <c:pt idx="1232">
                  <c:v>6.8475587783929477</c:v>
                </c:pt>
                <c:pt idx="1233">
                  <c:v>7.3904576529254973</c:v>
                </c:pt>
                <c:pt idx="1234">
                  <c:v>4.6682278283436185</c:v>
                </c:pt>
                <c:pt idx="1235">
                  <c:v>5.5529902195536778</c:v>
                </c:pt>
                <c:pt idx="1236">
                  <c:v>7.7992437426081089</c:v>
                </c:pt>
                <c:pt idx="1237">
                  <c:v>6.2535395928945636</c:v>
                </c:pt>
                <c:pt idx="1238">
                  <c:v>6.7258447313762186</c:v>
                </c:pt>
                <c:pt idx="1239">
                  <c:v>9.7103990846251094</c:v>
                </c:pt>
                <c:pt idx="1240">
                  <c:v>9.7619616300646648</c:v>
                </c:pt>
                <c:pt idx="1241">
                  <c:v>8.1984611065911484</c:v>
                </c:pt>
                <c:pt idx="1242">
                  <c:v>7.4425100211186868</c:v>
                </c:pt>
                <c:pt idx="1243">
                  <c:v>7.609724017096986</c:v>
                </c:pt>
                <c:pt idx="1244">
                  <c:v>9.6280562791614681</c:v>
                </c:pt>
                <c:pt idx="1245">
                  <c:v>9.0640028289648349</c:v>
                </c:pt>
                <c:pt idx="1246">
                  <c:v>8.4855347654835711</c:v>
                </c:pt>
                <c:pt idx="1247">
                  <c:v>8.2824533227463188</c:v>
                </c:pt>
                <c:pt idx="1248">
                  <c:v>9.0210919846938182</c:v>
                </c:pt>
                <c:pt idx="1249">
                  <c:v>9.1445424298160933</c:v>
                </c:pt>
                <c:pt idx="1250">
                  <c:v>11.128156216155194</c:v>
                </c:pt>
                <c:pt idx="1251">
                  <c:v>9.3499277420606042</c:v>
                </c:pt>
                <c:pt idx="1252">
                  <c:v>5.9001467925693829</c:v>
                </c:pt>
                <c:pt idx="1253">
                  <c:v>6.2534617885487087</c:v>
                </c:pt>
                <c:pt idx="1254">
                  <c:v>7.3043207684139748</c:v>
                </c:pt>
                <c:pt idx="1255">
                  <c:v>6.7810746773660941</c:v>
                </c:pt>
                <c:pt idx="1256">
                  <c:v>5.9017192354845598</c:v>
                </c:pt>
                <c:pt idx="1257">
                  <c:v>11.740574628119182</c:v>
                </c:pt>
                <c:pt idx="1258">
                  <c:v>7.35847705648135</c:v>
                </c:pt>
                <c:pt idx="1259">
                  <c:v>5.8924336404085897</c:v>
                </c:pt>
                <c:pt idx="1260">
                  <c:v>7.2105973397326162</c:v>
                </c:pt>
                <c:pt idx="1261">
                  <c:v>9.7393748242651679</c:v>
                </c:pt>
                <c:pt idx="1262">
                  <c:v>9.3861360264612124</c:v>
                </c:pt>
                <c:pt idx="1263">
                  <c:v>10.492573780705495</c:v>
                </c:pt>
                <c:pt idx="1264">
                  <c:v>13.187918652750952</c:v>
                </c:pt>
                <c:pt idx="1265">
                  <c:v>12.235142697501612</c:v>
                </c:pt>
                <c:pt idx="1266">
                  <c:v>13.523769724605472</c:v>
                </c:pt>
                <c:pt idx="1267">
                  <c:v>12.456999517659495</c:v>
                </c:pt>
                <c:pt idx="1268">
                  <c:v>7.8049814134571012</c:v>
                </c:pt>
                <c:pt idx="1269">
                  <c:v>9.6743534989612527</c:v>
                </c:pt>
                <c:pt idx="1270">
                  <c:v>8.158105582576102</c:v>
                </c:pt>
                <c:pt idx="1271">
                  <c:v>10.222899700218646</c:v>
                </c:pt>
                <c:pt idx="1272">
                  <c:v>10.221781918991525</c:v>
                </c:pt>
                <c:pt idx="1273">
                  <c:v>9.8959903146409012</c:v>
                </c:pt>
                <c:pt idx="1274">
                  <c:v>10.193542960596535</c:v>
                </c:pt>
                <c:pt idx="1275">
                  <c:v>9.4251158220124758</c:v>
                </c:pt>
                <c:pt idx="1276">
                  <c:v>9.7768011071431289</c:v>
                </c:pt>
                <c:pt idx="1277">
                  <c:v>10.714198466472368</c:v>
                </c:pt>
                <c:pt idx="1278">
                  <c:v>9.0183011761146847</c:v>
                </c:pt>
                <c:pt idx="1279">
                  <c:v>8.4526502454465025</c:v>
                </c:pt>
                <c:pt idx="1280">
                  <c:v>10.751098153415573</c:v>
                </c:pt>
                <c:pt idx="1281">
                  <c:v>13.425986238247599</c:v>
                </c:pt>
                <c:pt idx="1282">
                  <c:v>12.862490411043181</c:v>
                </c:pt>
                <c:pt idx="1283">
                  <c:v>14.938044016441577</c:v>
                </c:pt>
                <c:pt idx="1284">
                  <c:v>13.969188081390548</c:v>
                </c:pt>
                <c:pt idx="1285">
                  <c:v>12.382028750426766</c:v>
                </c:pt>
                <c:pt idx="1286">
                  <c:v>9.931513768492783</c:v>
                </c:pt>
                <c:pt idx="1287">
                  <c:v>9.0307267876192139</c:v>
                </c:pt>
                <c:pt idx="1288">
                  <c:v>9.4000025176373292</c:v>
                </c:pt>
                <c:pt idx="1289">
                  <c:v>9.3190799461425051</c:v>
                </c:pt>
                <c:pt idx="1290">
                  <c:v>7.5064734055862115</c:v>
                </c:pt>
                <c:pt idx="1291">
                  <c:v>9.8221674736905804</c:v>
                </c:pt>
                <c:pt idx="1292">
                  <c:v>7.8683546116788516</c:v>
                </c:pt>
                <c:pt idx="1293">
                  <c:v>11.432375274804619</c:v>
                </c:pt>
                <c:pt idx="1294">
                  <c:v>9.3396007215745147</c:v>
                </c:pt>
                <c:pt idx="1295">
                  <c:v>9.3093867867647173</c:v>
                </c:pt>
                <c:pt idx="1296">
                  <c:v>7.3377562261234814</c:v>
                </c:pt>
                <c:pt idx="1297">
                  <c:v>7.4527726957194451</c:v>
                </c:pt>
                <c:pt idx="1298">
                  <c:v>13.331272800920324</c:v>
                </c:pt>
                <c:pt idx="1299">
                  <c:v>12.761566288872295</c:v>
                </c:pt>
                <c:pt idx="1300">
                  <c:v>10.156533092376085</c:v>
                </c:pt>
                <c:pt idx="1301">
                  <c:v>11.329297597282217</c:v>
                </c:pt>
                <c:pt idx="1302">
                  <c:v>9.2596871765899138</c:v>
                </c:pt>
                <c:pt idx="1303">
                  <c:v>7.8998144012300315</c:v>
                </c:pt>
                <c:pt idx="1304">
                  <c:v>5.528620382009219</c:v>
                </c:pt>
                <c:pt idx="1305">
                  <c:v>6.0067415314654209</c:v>
                </c:pt>
                <c:pt idx="1306">
                  <c:v>6.3880750745376798</c:v>
                </c:pt>
                <c:pt idx="1307">
                  <c:v>4.5631890174598571</c:v>
                </c:pt>
                <c:pt idx="1308">
                  <c:v>6.9400503441186201</c:v>
                </c:pt>
                <c:pt idx="1309">
                  <c:v>8.7672531953776662</c:v>
                </c:pt>
                <c:pt idx="1310">
                  <c:v>7.5829790476501069</c:v>
                </c:pt>
                <c:pt idx="1311">
                  <c:v>13.521992461477794</c:v>
                </c:pt>
                <c:pt idx="1312">
                  <c:v>11.943694297944008</c:v>
                </c:pt>
                <c:pt idx="1313">
                  <c:v>7.2999662003538468</c:v>
                </c:pt>
                <c:pt idx="1314">
                  <c:v>6.4993991585732598</c:v>
                </c:pt>
                <c:pt idx="1315">
                  <c:v>10.174245938418835</c:v>
                </c:pt>
                <c:pt idx="1316">
                  <c:v>7.0970797481955454</c:v>
                </c:pt>
                <c:pt idx="1317">
                  <c:v>12.817433026988223</c:v>
                </c:pt>
                <c:pt idx="1318">
                  <c:v>8.6817616123347037</c:v>
                </c:pt>
                <c:pt idx="1319">
                  <c:v>4.0453886039855558</c:v>
                </c:pt>
                <c:pt idx="1320">
                  <c:v>4.7809990456783584</c:v>
                </c:pt>
                <c:pt idx="1321">
                  <c:v>5.7618129692152635</c:v>
                </c:pt>
                <c:pt idx="1322">
                  <c:v>5.4994323051901777</c:v>
                </c:pt>
                <c:pt idx="1323">
                  <c:v>8.2882555256643453</c:v>
                </c:pt>
                <c:pt idx="1324">
                  <c:v>3.8799518822761669</c:v>
                </c:pt>
                <c:pt idx="1325">
                  <c:v>8.6297628381981291</c:v>
                </c:pt>
                <c:pt idx="1326">
                  <c:v>8.6783039419338852</c:v>
                </c:pt>
                <c:pt idx="1327">
                  <c:v>9.2349951515475652</c:v>
                </c:pt>
                <c:pt idx="1328">
                  <c:v>7.3390743540193482</c:v>
                </c:pt>
                <c:pt idx="1329">
                  <c:v>7.7664766737963848</c:v>
                </c:pt>
                <c:pt idx="1330">
                  <c:v>9.766380238287697</c:v>
                </c:pt>
                <c:pt idx="1331">
                  <c:v>9.0002880664345692</c:v>
                </c:pt>
                <c:pt idx="1332">
                  <c:v>8.2587584914531327</c:v>
                </c:pt>
                <c:pt idx="1333">
                  <c:v>8.8242104160994987</c:v>
                </c:pt>
                <c:pt idx="1334">
                  <c:v>7.1652935392326089</c:v>
                </c:pt>
                <c:pt idx="1335">
                  <c:v>6.0578249476495705</c:v>
                </c:pt>
                <c:pt idx="1336">
                  <c:v>7.5819632839211675</c:v>
                </c:pt>
                <c:pt idx="1337">
                  <c:v>9.0620508677542446</c:v>
                </c:pt>
                <c:pt idx="1338">
                  <c:v>2.4511824902638146</c:v>
                </c:pt>
                <c:pt idx="1339">
                  <c:v>10.549045896173325</c:v>
                </c:pt>
                <c:pt idx="1340">
                  <c:v>7.4530943240088687</c:v>
                </c:pt>
                <c:pt idx="1341">
                  <c:v>8.205428658448966</c:v>
                </c:pt>
                <c:pt idx="1342">
                  <c:v>8.2418898197368033</c:v>
                </c:pt>
                <c:pt idx="1343">
                  <c:v>7.0591771576382296</c:v>
                </c:pt>
                <c:pt idx="1344">
                  <c:v>6.7892552184178552</c:v>
                </c:pt>
                <c:pt idx="1345">
                  <c:v>5.999220265674321</c:v>
                </c:pt>
                <c:pt idx="1346">
                  <c:v>7.7872268809657585</c:v>
                </c:pt>
                <c:pt idx="1347">
                  <c:v>8.6900463166303172</c:v>
                </c:pt>
                <c:pt idx="1348">
                  <c:v>9.8842116045396278</c:v>
                </c:pt>
                <c:pt idx="1349">
                  <c:v>9.1061610780288511</c:v>
                </c:pt>
                <c:pt idx="1350">
                  <c:v>12.519180110149309</c:v>
                </c:pt>
                <c:pt idx="1351">
                  <c:v>9.0942144199965274</c:v>
                </c:pt>
                <c:pt idx="1352">
                  <c:v>7.0935111832841073</c:v>
                </c:pt>
                <c:pt idx="1353">
                  <c:v>7.435463857383418</c:v>
                </c:pt>
                <c:pt idx="1354">
                  <c:v>6.2912865664040751</c:v>
                </c:pt>
                <c:pt idx="1355">
                  <c:v>7.2491855253409954</c:v>
                </c:pt>
                <c:pt idx="1356">
                  <c:v>9.0905662082691236</c:v>
                </c:pt>
                <c:pt idx="1357">
                  <c:v>6.2707056111534705</c:v>
                </c:pt>
                <c:pt idx="1358">
                  <c:v>6.9541304151633065</c:v>
                </c:pt>
                <c:pt idx="1359">
                  <c:v>10.22888817499763</c:v>
                </c:pt>
                <c:pt idx="1360">
                  <c:v>6.8446901291685291</c:v>
                </c:pt>
                <c:pt idx="1361">
                  <c:v>5.3040827722842803</c:v>
                </c:pt>
                <c:pt idx="1362">
                  <c:v>6.232907691199796</c:v>
                </c:pt>
                <c:pt idx="1363">
                  <c:v>9.7162684313077499</c:v>
                </c:pt>
                <c:pt idx="1364">
                  <c:v>6.1278466596667354</c:v>
                </c:pt>
                <c:pt idx="1365">
                  <c:v>5.1222157708621268</c:v>
                </c:pt>
                <c:pt idx="1366">
                  <c:v>8.8542088309851117</c:v>
                </c:pt>
                <c:pt idx="1367">
                  <c:v>5.7680058260526135</c:v>
                </c:pt>
                <c:pt idx="1368">
                  <c:v>4.0475325115634231</c:v>
                </c:pt>
                <c:pt idx="1369">
                  <c:v>3.226410978902583</c:v>
                </c:pt>
                <c:pt idx="1370">
                  <c:v>2.8099860322163717</c:v>
                </c:pt>
                <c:pt idx="1371">
                  <c:v>3.0120120708041598</c:v>
                </c:pt>
                <c:pt idx="1372">
                  <c:v>2.6786858508983324</c:v>
                </c:pt>
                <c:pt idx="1373">
                  <c:v>2.5028462490244929</c:v>
                </c:pt>
                <c:pt idx="1374">
                  <c:v>2.9935528034159109</c:v>
                </c:pt>
                <c:pt idx="1375">
                  <c:v>5.9659019386148815</c:v>
                </c:pt>
                <c:pt idx="1376">
                  <c:v>4.4849845827719781</c:v>
                </c:pt>
                <c:pt idx="1377">
                  <c:v>10.761902890126541</c:v>
                </c:pt>
                <c:pt idx="1378">
                  <c:v>11.324089651274182</c:v>
                </c:pt>
                <c:pt idx="1379">
                  <c:v>12.889711690260885</c:v>
                </c:pt>
                <c:pt idx="1380">
                  <c:v>12.673477531588839</c:v>
                </c:pt>
                <c:pt idx="1381">
                  <c:v>10.358039628552529</c:v>
                </c:pt>
                <c:pt idx="1382">
                  <c:v>8.879132821948243</c:v>
                </c:pt>
                <c:pt idx="1383">
                  <c:v>12.693772613948461</c:v>
                </c:pt>
                <c:pt idx="1384">
                  <c:v>10.683275062756238</c:v>
                </c:pt>
                <c:pt idx="1385">
                  <c:v>7.0463957396232786</c:v>
                </c:pt>
                <c:pt idx="1386">
                  <c:v>6.5297700849810791</c:v>
                </c:pt>
                <c:pt idx="1387">
                  <c:v>5.7420413555072658</c:v>
                </c:pt>
                <c:pt idx="1388">
                  <c:v>3.3942206760791072</c:v>
                </c:pt>
                <c:pt idx="1389">
                  <c:v>3.4070587672758834</c:v>
                </c:pt>
                <c:pt idx="1390">
                  <c:v>2.6581554275612707</c:v>
                </c:pt>
                <c:pt idx="1391">
                  <c:v>4.9353991912117978</c:v>
                </c:pt>
                <c:pt idx="1392">
                  <c:v>3.1552006772187613</c:v>
                </c:pt>
                <c:pt idx="1393">
                  <c:v>3.1025602591373991</c:v>
                </c:pt>
                <c:pt idx="1394">
                  <c:v>6.3731637195525099</c:v>
                </c:pt>
                <c:pt idx="1395">
                  <c:v>10.298372482898998</c:v>
                </c:pt>
                <c:pt idx="1396">
                  <c:v>10.824026010174602</c:v>
                </c:pt>
                <c:pt idx="1397">
                  <c:v>6.3950477702187092</c:v>
                </c:pt>
                <c:pt idx="1398">
                  <c:v>14.270664975301894</c:v>
                </c:pt>
                <c:pt idx="1399">
                  <c:v>8.8111078624365078</c:v>
                </c:pt>
                <c:pt idx="1400">
                  <c:v>16.641874895439368</c:v>
                </c:pt>
                <c:pt idx="1401">
                  <c:v>11.998668998533557</c:v>
                </c:pt>
                <c:pt idx="1402">
                  <c:v>11.855314251829396</c:v>
                </c:pt>
                <c:pt idx="1403">
                  <c:v>9.6508092545301238</c:v>
                </c:pt>
                <c:pt idx="1404">
                  <c:v>10.312587770712467</c:v>
                </c:pt>
                <c:pt idx="1405">
                  <c:v>8.181071425894725</c:v>
                </c:pt>
                <c:pt idx="1406">
                  <c:v>5.2503082391926021</c:v>
                </c:pt>
                <c:pt idx="1407">
                  <c:v>10.41104738043197</c:v>
                </c:pt>
                <c:pt idx="1408">
                  <c:v>7.4054049707854901</c:v>
                </c:pt>
                <c:pt idx="1409">
                  <c:v>7.6728961216821485</c:v>
                </c:pt>
                <c:pt idx="1410">
                  <c:v>5.7942582469066579</c:v>
                </c:pt>
                <c:pt idx="1411">
                  <c:v>4.9688237088480802</c:v>
                </c:pt>
                <c:pt idx="1412">
                  <c:v>5.3351355227259756</c:v>
                </c:pt>
                <c:pt idx="1413">
                  <c:v>5.5056913136072083</c:v>
                </c:pt>
                <c:pt idx="1414">
                  <c:v>4.3459524162282603</c:v>
                </c:pt>
                <c:pt idx="1415">
                  <c:v>3.9759656244514163</c:v>
                </c:pt>
                <c:pt idx="1416">
                  <c:v>3.5170164065925547</c:v>
                </c:pt>
                <c:pt idx="1417">
                  <c:v>3.4757199264666361</c:v>
                </c:pt>
                <c:pt idx="1418">
                  <c:v>2.16367432842689</c:v>
                </c:pt>
                <c:pt idx="1419">
                  <c:v>1.678812140642183</c:v>
                </c:pt>
                <c:pt idx="1420">
                  <c:v>1.5635801120563508</c:v>
                </c:pt>
                <c:pt idx="1421">
                  <c:v>2.1532943883881939</c:v>
                </c:pt>
                <c:pt idx="1422">
                  <c:v>1.6905213552669385</c:v>
                </c:pt>
                <c:pt idx="1423">
                  <c:v>1.8224148787307048</c:v>
                </c:pt>
                <c:pt idx="1424">
                  <c:v>1.6822849092683057</c:v>
                </c:pt>
                <c:pt idx="1425">
                  <c:v>1.6816693206469835</c:v>
                </c:pt>
                <c:pt idx="1426">
                  <c:v>1.5332665997442541</c:v>
                </c:pt>
                <c:pt idx="1427">
                  <c:v>1.2755404019912042</c:v>
                </c:pt>
                <c:pt idx="1428">
                  <c:v>1.1583787241949528</c:v>
                </c:pt>
                <c:pt idx="1429">
                  <c:v>1.072438159262934</c:v>
                </c:pt>
                <c:pt idx="1430">
                  <c:v>0.9210937152294485</c:v>
                </c:pt>
                <c:pt idx="1431">
                  <c:v>0.83099773567419932</c:v>
                </c:pt>
                <c:pt idx="1432">
                  <c:v>0.73359564764796659</c:v>
                </c:pt>
                <c:pt idx="1433">
                  <c:v>0.78276254543422352</c:v>
                </c:pt>
                <c:pt idx="1434">
                  <c:v>0.77467215518278731</c:v>
                </c:pt>
                <c:pt idx="1435">
                  <c:v>0.79159318844534976</c:v>
                </c:pt>
                <c:pt idx="1436">
                  <c:v>0.85150311576428495</c:v>
                </c:pt>
                <c:pt idx="1437">
                  <c:v>0.76693896297914677</c:v>
                </c:pt>
                <c:pt idx="1438">
                  <c:v>0.71293527112465949</c:v>
                </c:pt>
                <c:pt idx="1439">
                  <c:v>0.71625819309345529</c:v>
                </c:pt>
                <c:pt idx="1440">
                  <c:v>0.67795933143196541</c:v>
                </c:pt>
                <c:pt idx="1441">
                  <c:v>0.69544552976577023</c:v>
                </c:pt>
                <c:pt idx="1442">
                  <c:v>0.64601599511245889</c:v>
                </c:pt>
                <c:pt idx="1443">
                  <c:v>0.63279383048205906</c:v>
                </c:pt>
                <c:pt idx="1444">
                  <c:v>0.66682298440003951</c:v>
                </c:pt>
                <c:pt idx="1445">
                  <c:v>0.54483509230290883</c:v>
                </c:pt>
                <c:pt idx="1446">
                  <c:v>0.52779815329001556</c:v>
                </c:pt>
                <c:pt idx="1447">
                  <c:v>0.51002912248229171</c:v>
                </c:pt>
                <c:pt idx="1448">
                  <c:v>0.49284733017234128</c:v>
                </c:pt>
                <c:pt idx="1449">
                  <c:v>0.47581489620559525</c:v>
                </c:pt>
                <c:pt idx="1450">
                  <c:v>0.46772560243334427</c:v>
                </c:pt>
                <c:pt idx="1451">
                  <c:v>0.45126857795716457</c:v>
                </c:pt>
                <c:pt idx="1452">
                  <c:v>0.48899863627083207</c:v>
                </c:pt>
                <c:pt idx="1453">
                  <c:v>0.49714716232218681</c:v>
                </c:pt>
                <c:pt idx="1454">
                  <c:v>0.47000154412292217</c:v>
                </c:pt>
                <c:pt idx="1455">
                  <c:v>0.52160300406438598</c:v>
                </c:pt>
                <c:pt idx="1456">
                  <c:v>0.55820055165390903</c:v>
                </c:pt>
                <c:pt idx="1457">
                  <c:v>0.57112506169103572</c:v>
                </c:pt>
                <c:pt idx="1458">
                  <c:v>0.5529224713549219</c:v>
                </c:pt>
                <c:pt idx="1459">
                  <c:v>0.61324286547516094</c:v>
                </c:pt>
                <c:pt idx="1460">
                  <c:v>0.5859291045154924</c:v>
                </c:pt>
                <c:pt idx="1461">
                  <c:v>0.58447767739816525</c:v>
                </c:pt>
                <c:pt idx="1462">
                  <c:v>0.51490668587377275</c:v>
                </c:pt>
                <c:pt idx="1463">
                  <c:v>0.59111765463223387</c:v>
                </c:pt>
                <c:pt idx="1464">
                  <c:v>0.55130262834661714</c:v>
                </c:pt>
                <c:pt idx="1465">
                  <c:v>0.54913355886204718</c:v>
                </c:pt>
                <c:pt idx="1466">
                  <c:v>0.610475196240301</c:v>
                </c:pt>
                <c:pt idx="1467">
                  <c:v>0.54297693374143474</c:v>
                </c:pt>
                <c:pt idx="1468">
                  <c:v>0.61198778747147964</c:v>
                </c:pt>
                <c:pt idx="1469">
                  <c:v>2.1106700826927782</c:v>
                </c:pt>
                <c:pt idx="1470">
                  <c:v>2.9820853878585463</c:v>
                </c:pt>
                <c:pt idx="1471">
                  <c:v>3.2000519277178507</c:v>
                </c:pt>
                <c:pt idx="1472">
                  <c:v>3.5338835666009483</c:v>
                </c:pt>
                <c:pt idx="1473">
                  <c:v>4.2813670498002327</c:v>
                </c:pt>
                <c:pt idx="1474">
                  <c:v>4.9447554458709408</c:v>
                </c:pt>
                <c:pt idx="1475">
                  <c:v>5.0547454655023305</c:v>
                </c:pt>
                <c:pt idx="1476">
                  <c:v>5.0031184834099074</c:v>
                </c:pt>
                <c:pt idx="1477">
                  <c:v>3.8797192426946125</c:v>
                </c:pt>
                <c:pt idx="1478">
                  <c:v>3.6208910373422554</c:v>
                </c:pt>
                <c:pt idx="1479">
                  <c:v>4.6359505970412052</c:v>
                </c:pt>
                <c:pt idx="1480">
                  <c:v>4.5960964982790014</c:v>
                </c:pt>
                <c:pt idx="1481">
                  <c:v>6.5579805354535896</c:v>
                </c:pt>
                <c:pt idx="1482">
                  <c:v>7.9582811237139843</c:v>
                </c:pt>
                <c:pt idx="1483">
                  <c:v>6.0367976452573746</c:v>
                </c:pt>
                <c:pt idx="1484">
                  <c:v>7.518809292657636</c:v>
                </c:pt>
                <c:pt idx="1485">
                  <c:v>6.3106853357756121</c:v>
                </c:pt>
                <c:pt idx="1486">
                  <c:v>8.7826890387817649</c:v>
                </c:pt>
                <c:pt idx="1487">
                  <c:v>7.5328709653608827</c:v>
                </c:pt>
                <c:pt idx="1488">
                  <c:v>15.70943073453277</c:v>
                </c:pt>
                <c:pt idx="1489">
                  <c:v>13.875823922866159</c:v>
                </c:pt>
                <c:pt idx="1490">
                  <c:v>12.748109703213895</c:v>
                </c:pt>
                <c:pt idx="1491">
                  <c:v>9.7625800670325997</c:v>
                </c:pt>
                <c:pt idx="1492">
                  <c:v>12.072944484457304</c:v>
                </c:pt>
                <c:pt idx="1493">
                  <c:v>12.538046655737878</c:v>
                </c:pt>
                <c:pt idx="1494">
                  <c:v>10.046245708473322</c:v>
                </c:pt>
                <c:pt idx="1495">
                  <c:v>9.4375470500458132</c:v>
                </c:pt>
                <c:pt idx="1496">
                  <c:v>7.2333392845447486</c:v>
                </c:pt>
                <c:pt idx="1497">
                  <c:v>3.111426159256836</c:v>
                </c:pt>
                <c:pt idx="1498">
                  <c:v>4.8538822712533847</c:v>
                </c:pt>
                <c:pt idx="1499">
                  <c:v>9.2625571880394659</c:v>
                </c:pt>
                <c:pt idx="1500">
                  <c:v>5.9111276051409645</c:v>
                </c:pt>
                <c:pt idx="1501">
                  <c:v>10.878023090597544</c:v>
                </c:pt>
                <c:pt idx="1502">
                  <c:v>9.5566321541593844</c:v>
                </c:pt>
                <c:pt idx="1503">
                  <c:v>7.5816612460403165</c:v>
                </c:pt>
                <c:pt idx="1504">
                  <c:v>11.239431989413717</c:v>
                </c:pt>
                <c:pt idx="1505">
                  <c:v>10.133765340908219</c:v>
                </c:pt>
                <c:pt idx="1506">
                  <c:v>9.8545207462738205</c:v>
                </c:pt>
                <c:pt idx="1507">
                  <c:v>8.7208595062339249</c:v>
                </c:pt>
                <c:pt idx="1508">
                  <c:v>9.8682140781567114</c:v>
                </c:pt>
                <c:pt idx="1509">
                  <c:v>8.5346047695789693</c:v>
                </c:pt>
                <c:pt idx="1510">
                  <c:v>8.1450973147755956</c:v>
                </c:pt>
                <c:pt idx="1511">
                  <c:v>8.5657955621296189</c:v>
                </c:pt>
                <c:pt idx="1512">
                  <c:v>11.72240363906103</c:v>
                </c:pt>
                <c:pt idx="1513">
                  <c:v>9.8704543869841963</c:v>
                </c:pt>
                <c:pt idx="1514">
                  <c:v>11.104234600115481</c:v>
                </c:pt>
                <c:pt idx="1515">
                  <c:v>13.929221780551071</c:v>
                </c:pt>
                <c:pt idx="1516">
                  <c:v>14.311619711037283</c:v>
                </c:pt>
                <c:pt idx="1517">
                  <c:v>9.7881971551627807</c:v>
                </c:pt>
                <c:pt idx="1518">
                  <c:v>12.263180685639231</c:v>
                </c:pt>
                <c:pt idx="1519">
                  <c:v>4.8593568086298671</c:v>
                </c:pt>
                <c:pt idx="1520">
                  <c:v>2.0873136434755191</c:v>
                </c:pt>
                <c:pt idx="1521">
                  <c:v>10.638951514935069</c:v>
                </c:pt>
                <c:pt idx="1522">
                  <c:v>9.2673187170901343</c:v>
                </c:pt>
                <c:pt idx="1523">
                  <c:v>11.563205795495278</c:v>
                </c:pt>
                <c:pt idx="1524">
                  <c:v>14.014081611080186</c:v>
                </c:pt>
                <c:pt idx="1525">
                  <c:v>12.676129227953115</c:v>
                </c:pt>
                <c:pt idx="1526">
                  <c:v>12.040633715822723</c:v>
                </c:pt>
                <c:pt idx="1527">
                  <c:v>9.1585649689974744</c:v>
                </c:pt>
                <c:pt idx="1528">
                  <c:v>10.156493152261859</c:v>
                </c:pt>
                <c:pt idx="1529">
                  <c:v>7.7017666672826941</c:v>
                </c:pt>
                <c:pt idx="1530">
                  <c:v>4.8685564757697364</c:v>
                </c:pt>
                <c:pt idx="1531">
                  <c:v>3.7763074861986823</c:v>
                </c:pt>
                <c:pt idx="1532">
                  <c:v>6.9125948781937563</c:v>
                </c:pt>
                <c:pt idx="1533">
                  <c:v>7.3199194133956258</c:v>
                </c:pt>
                <c:pt idx="1534">
                  <c:v>6.1610113855313786</c:v>
                </c:pt>
                <c:pt idx="1535">
                  <c:v>4.5042623303850231</c:v>
                </c:pt>
                <c:pt idx="1536">
                  <c:v>3.4434844047672941</c:v>
                </c:pt>
                <c:pt idx="1537">
                  <c:v>8.5629320308685983</c:v>
                </c:pt>
                <c:pt idx="1538">
                  <c:v>10.343209170285917</c:v>
                </c:pt>
                <c:pt idx="1539">
                  <c:v>12.723514686803695</c:v>
                </c:pt>
                <c:pt idx="1540">
                  <c:v>12.498966210840612</c:v>
                </c:pt>
                <c:pt idx="1541">
                  <c:v>13.04305505909773</c:v>
                </c:pt>
                <c:pt idx="1542">
                  <c:v>13.84867479395162</c:v>
                </c:pt>
                <c:pt idx="1543">
                  <c:v>11.465102680471716</c:v>
                </c:pt>
                <c:pt idx="1544">
                  <c:v>9.3570916417934686</c:v>
                </c:pt>
                <c:pt idx="1545">
                  <c:v>9.9876415683722861</c:v>
                </c:pt>
                <c:pt idx="1546">
                  <c:v>16.546996410261315</c:v>
                </c:pt>
                <c:pt idx="1547">
                  <c:v>15.122174373874309</c:v>
                </c:pt>
                <c:pt idx="1548">
                  <c:v>15.889854693893668</c:v>
                </c:pt>
                <c:pt idx="1549">
                  <c:v>14.557232980206958</c:v>
                </c:pt>
                <c:pt idx="1550">
                  <c:v>10.197560403748273</c:v>
                </c:pt>
                <c:pt idx="1551">
                  <c:v>11.893188446807079</c:v>
                </c:pt>
                <c:pt idx="1552">
                  <c:v>8.6995686965772094</c:v>
                </c:pt>
                <c:pt idx="1553">
                  <c:v>5.4151979038310376</c:v>
                </c:pt>
                <c:pt idx="1554">
                  <c:v>6.6401390063614452</c:v>
                </c:pt>
                <c:pt idx="1555">
                  <c:v>5.5252712064665088</c:v>
                </c:pt>
                <c:pt idx="1556">
                  <c:v>2.7691697390011094</c:v>
                </c:pt>
                <c:pt idx="1557">
                  <c:v>4.9967187783512053</c:v>
                </c:pt>
                <c:pt idx="1558">
                  <c:v>4.2587447863439598</c:v>
                </c:pt>
                <c:pt idx="1559">
                  <c:v>4.9800953193699478</c:v>
                </c:pt>
                <c:pt idx="1560">
                  <c:v>3.5779211139720712</c:v>
                </c:pt>
                <c:pt idx="1561">
                  <c:v>1.8807462154986521</c:v>
                </c:pt>
                <c:pt idx="1562">
                  <c:v>0.18117523127270108</c:v>
                </c:pt>
                <c:pt idx="1563">
                  <c:v>3.0467522825903259</c:v>
                </c:pt>
                <c:pt idx="1564">
                  <c:v>9.7049249545599565</c:v>
                </c:pt>
                <c:pt idx="1565">
                  <c:v>12.532278855711464</c:v>
                </c:pt>
                <c:pt idx="1566">
                  <c:v>13.046275426282449</c:v>
                </c:pt>
                <c:pt idx="1567">
                  <c:v>9.6411697792997959</c:v>
                </c:pt>
                <c:pt idx="1568">
                  <c:v>8.4163415376617312</c:v>
                </c:pt>
                <c:pt idx="1569">
                  <c:v>5.0601291946066995</c:v>
                </c:pt>
                <c:pt idx="1570">
                  <c:v>5.023921937892184</c:v>
                </c:pt>
                <c:pt idx="1571">
                  <c:v>5.1889768939164078</c:v>
                </c:pt>
                <c:pt idx="1572">
                  <c:v>6.6992492735760685</c:v>
                </c:pt>
                <c:pt idx="1573">
                  <c:v>16.292052705549921</c:v>
                </c:pt>
                <c:pt idx="1574">
                  <c:v>18.305254753194166</c:v>
                </c:pt>
                <c:pt idx="1575">
                  <c:v>6.0012093883575535</c:v>
                </c:pt>
                <c:pt idx="1576">
                  <c:v>6.0354817299280938</c:v>
                </c:pt>
                <c:pt idx="1577">
                  <c:v>3.6735085195240158</c:v>
                </c:pt>
                <c:pt idx="1578">
                  <c:v>5.6067098857930713</c:v>
                </c:pt>
                <c:pt idx="1579">
                  <c:v>5.8940118780049673</c:v>
                </c:pt>
                <c:pt idx="1580">
                  <c:v>6.8940981616754771</c:v>
                </c:pt>
                <c:pt idx="1581">
                  <c:v>11.59273567530159</c:v>
                </c:pt>
                <c:pt idx="1582">
                  <c:v>7.7491755345100666</c:v>
                </c:pt>
                <c:pt idx="1583">
                  <c:v>6.3528742075376616</c:v>
                </c:pt>
                <c:pt idx="1584">
                  <c:v>5.820803339266023</c:v>
                </c:pt>
                <c:pt idx="1585">
                  <c:v>3.0976361577330191</c:v>
                </c:pt>
                <c:pt idx="1586">
                  <c:v>4.1422522307053455</c:v>
                </c:pt>
                <c:pt idx="1587">
                  <c:v>3.9735634033220002</c:v>
                </c:pt>
                <c:pt idx="1588">
                  <c:v>5.8819480136577678</c:v>
                </c:pt>
                <c:pt idx="1589">
                  <c:v>12.971652646454945</c:v>
                </c:pt>
                <c:pt idx="1590">
                  <c:v>14.818427932029966</c:v>
                </c:pt>
                <c:pt idx="1591">
                  <c:v>9.6444286783122113</c:v>
                </c:pt>
                <c:pt idx="1592">
                  <c:v>9.1926702157304696</c:v>
                </c:pt>
                <c:pt idx="1593">
                  <c:v>7.5635280599708699</c:v>
                </c:pt>
                <c:pt idx="1594">
                  <c:v>4.0871907928776707</c:v>
                </c:pt>
                <c:pt idx="1595">
                  <c:v>15.173410717639758</c:v>
                </c:pt>
                <c:pt idx="1596">
                  <c:v>11.580002556082391</c:v>
                </c:pt>
                <c:pt idx="1597">
                  <c:v>9.5787775997771547</c:v>
                </c:pt>
                <c:pt idx="1598">
                  <c:v>8.2221317145046662</c:v>
                </c:pt>
                <c:pt idx="1599">
                  <c:v>9.8499847915114351</c:v>
                </c:pt>
                <c:pt idx="1600">
                  <c:v>8.1473715470559256</c:v>
                </c:pt>
                <c:pt idx="1601">
                  <c:v>11.239761860618824</c:v>
                </c:pt>
                <c:pt idx="1602">
                  <c:v>10.22086641507698</c:v>
                </c:pt>
                <c:pt idx="1603">
                  <c:v>9.2293834285203875</c:v>
                </c:pt>
                <c:pt idx="1604">
                  <c:v>11.337154579699005</c:v>
                </c:pt>
                <c:pt idx="1605">
                  <c:v>8.8894151624795086</c:v>
                </c:pt>
                <c:pt idx="1606">
                  <c:v>7.6689961765175063</c:v>
                </c:pt>
                <c:pt idx="1607">
                  <c:v>9.6557847076951138</c:v>
                </c:pt>
                <c:pt idx="1608">
                  <c:v>12.901214564464247</c:v>
                </c:pt>
                <c:pt idx="1609">
                  <c:v>14.34240338520204</c:v>
                </c:pt>
                <c:pt idx="1610">
                  <c:v>14.734782513364753</c:v>
                </c:pt>
                <c:pt idx="1611">
                  <c:v>10.611542091667282</c:v>
                </c:pt>
                <c:pt idx="1612">
                  <c:v>7.6633373572030035</c:v>
                </c:pt>
                <c:pt idx="1613">
                  <c:v>6.6047160621681584</c:v>
                </c:pt>
                <c:pt idx="1614">
                  <c:v>7.2927862604796889</c:v>
                </c:pt>
                <c:pt idx="1615">
                  <c:v>14.97054924054958</c:v>
                </c:pt>
                <c:pt idx="1616">
                  <c:v>10.787575126985239</c:v>
                </c:pt>
                <c:pt idx="1617">
                  <c:v>13.489616104834113</c:v>
                </c:pt>
                <c:pt idx="1618">
                  <c:v>15.173773061166562</c:v>
                </c:pt>
                <c:pt idx="1619">
                  <c:v>11.698953040612192</c:v>
                </c:pt>
                <c:pt idx="1620">
                  <c:v>8.5337662012508133</c:v>
                </c:pt>
                <c:pt idx="1621">
                  <c:v>7.0258697906716572</c:v>
                </c:pt>
                <c:pt idx="1622">
                  <c:v>9.6409164879038052</c:v>
                </c:pt>
                <c:pt idx="1623">
                  <c:v>15.707862643640357</c:v>
                </c:pt>
                <c:pt idx="1624">
                  <c:v>13.082565480587927</c:v>
                </c:pt>
                <c:pt idx="1625">
                  <c:v>13.793082886528897</c:v>
                </c:pt>
                <c:pt idx="1626">
                  <c:v>10.76790078798534</c:v>
                </c:pt>
                <c:pt idx="1627">
                  <c:v>6.6226710164204228</c:v>
                </c:pt>
                <c:pt idx="1628">
                  <c:v>6.21745387627195</c:v>
                </c:pt>
                <c:pt idx="1629">
                  <c:v>9.7349130658389011</c:v>
                </c:pt>
                <c:pt idx="1630">
                  <c:v>11.762449288724619</c:v>
                </c:pt>
                <c:pt idx="1631">
                  <c:v>10.095613182375352</c:v>
                </c:pt>
                <c:pt idx="1632">
                  <c:v>7.8169644788735893</c:v>
                </c:pt>
                <c:pt idx="1633">
                  <c:v>4.9088893508670512</c:v>
                </c:pt>
                <c:pt idx="1634">
                  <c:v>9.2355374169160953</c:v>
                </c:pt>
                <c:pt idx="1635">
                  <c:v>10.769902637785677</c:v>
                </c:pt>
                <c:pt idx="1636">
                  <c:v>6.5494676267063507</c:v>
                </c:pt>
                <c:pt idx="1637">
                  <c:v>11.766838025726667</c:v>
                </c:pt>
                <c:pt idx="1638">
                  <c:v>8.8106320034672674</c:v>
                </c:pt>
                <c:pt idx="1639">
                  <c:v>8.5818156028542809</c:v>
                </c:pt>
                <c:pt idx="1640">
                  <c:v>9.4462342858276038</c:v>
                </c:pt>
                <c:pt idx="1641">
                  <c:v>12.148287519593737</c:v>
                </c:pt>
                <c:pt idx="1642">
                  <c:v>8.2743016845562956</c:v>
                </c:pt>
                <c:pt idx="1643">
                  <c:v>8.1264233059829767</c:v>
                </c:pt>
                <c:pt idx="1644">
                  <c:v>40.664886100860862</c:v>
                </c:pt>
                <c:pt idx="1645">
                  <c:v>39.959779782716609</c:v>
                </c:pt>
                <c:pt idx="1646">
                  <c:v>32.803336364325816</c:v>
                </c:pt>
                <c:pt idx="1647">
                  <c:v>20.556524125958141</c:v>
                </c:pt>
                <c:pt idx="1648">
                  <c:v>11.624480034247631</c:v>
                </c:pt>
                <c:pt idx="1649">
                  <c:v>16.059233484438685</c:v>
                </c:pt>
                <c:pt idx="1650">
                  <c:v>13.347705787090824</c:v>
                </c:pt>
                <c:pt idx="1651">
                  <c:v>15.570032986125259</c:v>
                </c:pt>
                <c:pt idx="1652">
                  <c:v>14.710674512575149</c:v>
                </c:pt>
                <c:pt idx="1653">
                  <c:v>11.851423927055238</c:v>
                </c:pt>
                <c:pt idx="1654">
                  <c:v>9.4301058879580957</c:v>
                </c:pt>
                <c:pt idx="1655">
                  <c:v>8.876669352984635</c:v>
                </c:pt>
                <c:pt idx="1656">
                  <c:v>11.315206635906282</c:v>
                </c:pt>
                <c:pt idx="1657">
                  <c:v>8.364965648154211</c:v>
                </c:pt>
                <c:pt idx="1658">
                  <c:v>4.179845934646842</c:v>
                </c:pt>
                <c:pt idx="1659">
                  <c:v>3.1445263013854419</c:v>
                </c:pt>
                <c:pt idx="1660">
                  <c:v>4.7251082328859662</c:v>
                </c:pt>
                <c:pt idx="1661">
                  <c:v>5.7635807187678356</c:v>
                </c:pt>
                <c:pt idx="1662">
                  <c:v>3.9796220975101382</c:v>
                </c:pt>
                <c:pt idx="1663">
                  <c:v>3.7830516310683127</c:v>
                </c:pt>
                <c:pt idx="1664">
                  <c:v>3.620440733806185</c:v>
                </c:pt>
                <c:pt idx="1665">
                  <c:v>2.7777184370422425</c:v>
                </c:pt>
                <c:pt idx="1666">
                  <c:v>4.4134365873091159</c:v>
                </c:pt>
                <c:pt idx="1667">
                  <c:v>3.9860636430464114</c:v>
                </c:pt>
                <c:pt idx="1668">
                  <c:v>1.9571161461166664</c:v>
                </c:pt>
                <c:pt idx="1669">
                  <c:v>2.3610822844148838</c:v>
                </c:pt>
                <c:pt idx="1670">
                  <c:v>2.0260262767039849</c:v>
                </c:pt>
                <c:pt idx="1671">
                  <c:v>2.1528965524764021</c:v>
                </c:pt>
                <c:pt idx="1672">
                  <c:v>2.0502877237706607</c:v>
                </c:pt>
                <c:pt idx="1673">
                  <c:v>2.4896975750342887</c:v>
                </c:pt>
                <c:pt idx="1674">
                  <c:v>1.8216712956478531</c:v>
                </c:pt>
                <c:pt idx="1675">
                  <c:v>2.4050597211836777</c:v>
                </c:pt>
                <c:pt idx="1676">
                  <c:v>1.6643954676183514</c:v>
                </c:pt>
                <c:pt idx="1677">
                  <c:v>1.3963630348989287</c:v>
                </c:pt>
                <c:pt idx="1678">
                  <c:v>1.4674253722204877</c:v>
                </c:pt>
                <c:pt idx="1679">
                  <c:v>1.0151092048558796</c:v>
                </c:pt>
                <c:pt idx="1680">
                  <c:v>1.2777612568431906</c:v>
                </c:pt>
                <c:pt idx="1681">
                  <c:v>1.2106158902697395</c:v>
                </c:pt>
                <c:pt idx="1682">
                  <c:v>1.256756855784158</c:v>
                </c:pt>
                <c:pt idx="1683">
                  <c:v>1.1158996377329533</c:v>
                </c:pt>
                <c:pt idx="1684">
                  <c:v>1.2045155423720755</c:v>
                </c:pt>
                <c:pt idx="1685">
                  <c:v>1.1277286726241731</c:v>
                </c:pt>
                <c:pt idx="1686">
                  <c:v>0.96858901526015728</c:v>
                </c:pt>
                <c:pt idx="1687">
                  <c:v>0.86520750150472781</c:v>
                </c:pt>
                <c:pt idx="1688">
                  <c:v>0.88334314521499868</c:v>
                </c:pt>
                <c:pt idx="1689">
                  <c:v>0.95355035643500674</c:v>
                </c:pt>
                <c:pt idx="1690">
                  <c:v>0.91253046888779554</c:v>
                </c:pt>
                <c:pt idx="1691">
                  <c:v>0.85895245390933406</c:v>
                </c:pt>
                <c:pt idx="1692">
                  <c:v>0.88205776447763951</c:v>
                </c:pt>
                <c:pt idx="1693">
                  <c:v>0.85458104140395674</c:v>
                </c:pt>
                <c:pt idx="1694">
                  <c:v>0.9682378116252166</c:v>
                </c:pt>
                <c:pt idx="1695">
                  <c:v>0.77209669116780066</c:v>
                </c:pt>
                <c:pt idx="1696">
                  <c:v>0.81228320494667328</c:v>
                </c:pt>
                <c:pt idx="1697">
                  <c:v>0.86081834350905106</c:v>
                </c:pt>
                <c:pt idx="1698">
                  <c:v>0.7079137052763862</c:v>
                </c:pt>
                <c:pt idx="1699">
                  <c:v>0.7936612250703079</c:v>
                </c:pt>
                <c:pt idx="1700">
                  <c:v>0.76305306920102511</c:v>
                </c:pt>
                <c:pt idx="1701">
                  <c:v>0.76999447056926851</c:v>
                </c:pt>
                <c:pt idx="1702">
                  <c:v>0.73018794055487168</c:v>
                </c:pt>
                <c:pt idx="1703">
                  <c:v>0.65112333318082527</c:v>
                </c:pt>
                <c:pt idx="1704">
                  <c:v>0.70609093576795567</c:v>
                </c:pt>
                <c:pt idx="1705">
                  <c:v>0.70674782490960375</c:v>
                </c:pt>
                <c:pt idx="1706">
                  <c:v>0.69806047734155552</c:v>
                </c:pt>
                <c:pt idx="1707">
                  <c:v>0.62849381840779373</c:v>
                </c:pt>
                <c:pt idx="1708">
                  <c:v>0.70587508360576701</c:v>
                </c:pt>
                <c:pt idx="1709">
                  <c:v>0.73305187964631813</c:v>
                </c:pt>
                <c:pt idx="1710">
                  <c:v>0.73721361336264168</c:v>
                </c:pt>
                <c:pt idx="1711">
                  <c:v>0.72113938746958262</c:v>
                </c:pt>
                <c:pt idx="1712">
                  <c:v>0.74737747188807768</c:v>
                </c:pt>
                <c:pt idx="1713">
                  <c:v>0.62409849098598036</c:v>
                </c:pt>
                <c:pt idx="1714">
                  <c:v>0.72589776194211808</c:v>
                </c:pt>
                <c:pt idx="1715">
                  <c:v>0.70120512943537827</c:v>
                </c:pt>
                <c:pt idx="1716">
                  <c:v>0.73407843996207145</c:v>
                </c:pt>
                <c:pt idx="1717">
                  <c:v>0.71019080046396121</c:v>
                </c:pt>
                <c:pt idx="1718">
                  <c:v>0.78773769179739661</c:v>
                </c:pt>
                <c:pt idx="1719">
                  <c:v>0.76069792809283499</c:v>
                </c:pt>
                <c:pt idx="1720">
                  <c:v>0.80661834355507667</c:v>
                </c:pt>
                <c:pt idx="1721">
                  <c:v>0.81341981043616673</c:v>
                </c:pt>
                <c:pt idx="1722">
                  <c:v>0.79250990034805957</c:v>
                </c:pt>
                <c:pt idx="1723">
                  <c:v>0.77561860372095115</c:v>
                </c:pt>
                <c:pt idx="1724">
                  <c:v>0.80758700185759036</c:v>
                </c:pt>
                <c:pt idx="1725">
                  <c:v>0.72803391446771837</c:v>
                </c:pt>
                <c:pt idx="1726">
                  <c:v>0.75018263516687389</c:v>
                </c:pt>
                <c:pt idx="1727">
                  <c:v>0.7281103551533441</c:v>
                </c:pt>
                <c:pt idx="1728">
                  <c:v>0.66153451127225482</c:v>
                </c:pt>
                <c:pt idx="1729">
                  <c:v>0.70983220684410764</c:v>
                </c:pt>
                <c:pt idx="1730">
                  <c:v>0.75070465819422338</c:v>
                </c:pt>
                <c:pt idx="1731">
                  <c:v>0.72387023478294177</c:v>
                </c:pt>
                <c:pt idx="1732">
                  <c:v>0.7216098797285575</c:v>
                </c:pt>
                <c:pt idx="1733">
                  <c:v>0.72775235546972405</c:v>
                </c:pt>
                <c:pt idx="1734">
                  <c:v>0.74881073947020704</c:v>
                </c:pt>
                <c:pt idx="1735">
                  <c:v>0.71137584964950928</c:v>
                </c:pt>
                <c:pt idx="1736">
                  <c:v>0.72775612538024115</c:v>
                </c:pt>
                <c:pt idx="1737">
                  <c:v>0.7402671142922701</c:v>
                </c:pt>
                <c:pt idx="1738">
                  <c:v>0.73346199324654249</c:v>
                </c:pt>
                <c:pt idx="1739">
                  <c:v>0.80018884984813798</c:v>
                </c:pt>
                <c:pt idx="1740">
                  <c:v>0.777724919998668</c:v>
                </c:pt>
                <c:pt idx="1741">
                  <c:v>0.80487893885687889</c:v>
                </c:pt>
                <c:pt idx="1742">
                  <c:v>0.81901287583791005</c:v>
                </c:pt>
                <c:pt idx="1743">
                  <c:v>0.79413101553460486</c:v>
                </c:pt>
                <c:pt idx="1744">
                  <c:v>0.88515892339032787</c:v>
                </c:pt>
                <c:pt idx="1745">
                  <c:v>0.84898065693005398</c:v>
                </c:pt>
                <c:pt idx="1746">
                  <c:v>0.85865114603876913</c:v>
                </c:pt>
                <c:pt idx="1747">
                  <c:v>0.90364538671916517</c:v>
                </c:pt>
                <c:pt idx="1748">
                  <c:v>0.92388031095451684</c:v>
                </c:pt>
                <c:pt idx="1749">
                  <c:v>0.8187503293522691</c:v>
                </c:pt>
                <c:pt idx="1750">
                  <c:v>0.95945549138453101</c:v>
                </c:pt>
                <c:pt idx="1751">
                  <c:v>0.93952615110368676</c:v>
                </c:pt>
                <c:pt idx="1752">
                  <c:v>0.89782386117550628</c:v>
                </c:pt>
                <c:pt idx="1753">
                  <c:v>0.90156689779568033</c:v>
                </c:pt>
                <c:pt idx="1754">
                  <c:v>0.94974349393328605</c:v>
                </c:pt>
                <c:pt idx="1755">
                  <c:v>0.90877180685687842</c:v>
                </c:pt>
                <c:pt idx="1756">
                  <c:v>0.92476471508644575</c:v>
                </c:pt>
                <c:pt idx="1757">
                  <c:v>0.93415475029305917</c:v>
                </c:pt>
                <c:pt idx="1758">
                  <c:v>0.96452440404032336</c:v>
                </c:pt>
                <c:pt idx="1759">
                  <c:v>0.96255444429288461</c:v>
                </c:pt>
                <c:pt idx="1760">
                  <c:v>1.0190697234569668</c:v>
                </c:pt>
                <c:pt idx="1761">
                  <c:v>1.0046282777889881</c:v>
                </c:pt>
                <c:pt idx="1762">
                  <c:v>1.0191690937137343</c:v>
                </c:pt>
                <c:pt idx="1763">
                  <c:v>1.0158098970159068</c:v>
                </c:pt>
                <c:pt idx="1764">
                  <c:v>1.0308654036835119</c:v>
                </c:pt>
                <c:pt idx="1765">
                  <c:v>1.0305875395214881</c:v>
                </c:pt>
                <c:pt idx="1766">
                  <c:v>1.0574042174952281</c:v>
                </c:pt>
                <c:pt idx="1767">
                  <c:v>1.0834951726728326</c:v>
                </c:pt>
                <c:pt idx="1768">
                  <c:v>1.2150973189533176</c:v>
                </c:pt>
                <c:pt idx="1769">
                  <c:v>1.1679753602554022</c:v>
                </c:pt>
                <c:pt idx="1770">
                  <c:v>1.1882169497164807</c:v>
                </c:pt>
                <c:pt idx="1771">
                  <c:v>1.1830129552286017</c:v>
                </c:pt>
                <c:pt idx="1772">
                  <c:v>1.1870815727217598</c:v>
                </c:pt>
                <c:pt idx="1773">
                  <c:v>1.1854827714765759</c:v>
                </c:pt>
                <c:pt idx="1774">
                  <c:v>1.1705712527375733</c:v>
                </c:pt>
                <c:pt idx="1775">
                  <c:v>1.1400728280140493</c:v>
                </c:pt>
                <c:pt idx="1776">
                  <c:v>1.1501667222483358</c:v>
                </c:pt>
                <c:pt idx="1777">
                  <c:v>1.1734184548415239</c:v>
                </c:pt>
                <c:pt idx="1778">
                  <c:v>1.207799557283451</c:v>
                </c:pt>
                <c:pt idx="1779">
                  <c:v>1.1900903361551807</c:v>
                </c:pt>
                <c:pt idx="1780">
                  <c:v>1.0516520606715263</c:v>
                </c:pt>
                <c:pt idx="1781">
                  <c:v>0.97380743096698863</c:v>
                </c:pt>
                <c:pt idx="1782">
                  <c:v>0.87883777452183454</c:v>
                </c:pt>
                <c:pt idx="1783">
                  <c:v>0.83476268061608572</c:v>
                </c:pt>
                <c:pt idx="1784">
                  <c:v>0.81673220279736558</c:v>
                </c:pt>
                <c:pt idx="1785">
                  <c:v>0.77318820860098336</c:v>
                </c:pt>
                <c:pt idx="1786">
                  <c:v>0.76623134234262702</c:v>
                </c:pt>
                <c:pt idx="1787">
                  <c:v>0.77194640155848759</c:v>
                </c:pt>
                <c:pt idx="1788">
                  <c:v>0.66329864990731791</c:v>
                </c:pt>
                <c:pt idx="1789">
                  <c:v>0.59097078122339886</c:v>
                </c:pt>
                <c:pt idx="1790">
                  <c:v>0.57420429080421442</c:v>
                </c:pt>
                <c:pt idx="1791">
                  <c:v>0.58693313352231602</c:v>
                </c:pt>
                <c:pt idx="1792">
                  <c:v>0.57529465690094872</c:v>
                </c:pt>
                <c:pt idx="1793">
                  <c:v>0.50499125206378004</c:v>
                </c:pt>
                <c:pt idx="1794">
                  <c:v>0.63648547395670496</c:v>
                </c:pt>
                <c:pt idx="1795">
                  <c:v>0.52354801607140677</c:v>
                </c:pt>
                <c:pt idx="1796">
                  <c:v>0.51199026454451513</c:v>
                </c:pt>
                <c:pt idx="1797">
                  <c:v>0.47168169760691825</c:v>
                </c:pt>
                <c:pt idx="1798">
                  <c:v>0.51541410743394245</c:v>
                </c:pt>
                <c:pt idx="1799">
                  <c:v>0.62966782985085512</c:v>
                </c:pt>
                <c:pt idx="1800">
                  <c:v>0.47831598446718138</c:v>
                </c:pt>
                <c:pt idx="1801">
                  <c:v>0.53521656657420369</c:v>
                </c:pt>
                <c:pt idx="1802">
                  <c:v>0.53426054349550167</c:v>
                </c:pt>
                <c:pt idx="1803">
                  <c:v>0.4469914193840574</c:v>
                </c:pt>
                <c:pt idx="1804">
                  <c:v>0.42036881612418364</c:v>
                </c:pt>
                <c:pt idx="1805">
                  <c:v>0.46437748727355954</c:v>
                </c:pt>
                <c:pt idx="1806">
                  <c:v>0.46509799967467957</c:v>
                </c:pt>
                <c:pt idx="1807">
                  <c:v>0.51739685813957381</c:v>
                </c:pt>
                <c:pt idx="1808">
                  <c:v>0.51022516781062954</c:v>
                </c:pt>
                <c:pt idx="1809">
                  <c:v>0.51145778230785588</c:v>
                </c:pt>
                <c:pt idx="1810">
                  <c:v>0.45737881468135289</c:v>
                </c:pt>
                <c:pt idx="1811">
                  <c:v>0.5814355681881489</c:v>
                </c:pt>
                <c:pt idx="1812">
                  <c:v>0.58597410936740424</c:v>
                </c:pt>
                <c:pt idx="1813">
                  <c:v>0.54921009132143928</c:v>
                </c:pt>
                <c:pt idx="1814">
                  <c:v>0.60801852032509318</c:v>
                </c:pt>
                <c:pt idx="1815">
                  <c:v>1.2925118241982836</c:v>
                </c:pt>
                <c:pt idx="1816">
                  <c:v>1.2804421717850234</c:v>
                </c:pt>
                <c:pt idx="1817">
                  <c:v>1.1080416629494216</c:v>
                </c:pt>
                <c:pt idx="1818">
                  <c:v>1.5775347554096264</c:v>
                </c:pt>
                <c:pt idx="1819">
                  <c:v>1.6631778589579538</c:v>
                </c:pt>
                <c:pt idx="1820">
                  <c:v>1.3149814860018205</c:v>
                </c:pt>
                <c:pt idx="1821">
                  <c:v>0.91609216412341654</c:v>
                </c:pt>
                <c:pt idx="1822">
                  <c:v>0.6978763677848332</c:v>
                </c:pt>
                <c:pt idx="1823">
                  <c:v>0.83954768899597854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8-5420-462C-9271-2E58AF1034F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27520896"/>
        <c:axId val="227522816"/>
      </c:scatterChart>
      <c:valAx>
        <c:axId val="227520896"/>
        <c:scaling>
          <c:orientation val="minMax"/>
          <c:max val="1800"/>
          <c:min val="0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Time, s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227522816"/>
        <c:crosses val="autoZero"/>
        <c:crossBetween val="midCat"/>
        <c:majorUnit val="600"/>
        <c:minorUnit val="300"/>
      </c:valAx>
      <c:valAx>
        <c:axId val="227522816"/>
        <c:scaling>
          <c:orientation val="minMax"/>
          <c:max val="100"/>
          <c:min val="0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%obs/ft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227520896"/>
        <c:crosses val="autoZero"/>
        <c:crossBetween val="midCat"/>
        <c:minorUnit val="25"/>
      </c:valAx>
    </c:plotArea>
    <c:plotVisOnly val="1"/>
    <c:dispBlanksAs val="gap"/>
    <c:showDLblsOverMax val="0"/>
  </c:chart>
  <c:txPr>
    <a:bodyPr/>
    <a:lstStyle/>
    <a:p>
      <a:pPr>
        <a:defRPr sz="1600"/>
      </a:pPr>
      <a:endParaRPr lang="en-US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28643432574657229"/>
          <c:y val="4.3125328299484567E-2"/>
          <c:w val="0.62236100364761804"/>
          <c:h val="0.61818896435369042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Sheet1!$D$1</c:f>
              <c:strCache>
                <c:ptCount val="1"/>
                <c:pt idx="0">
                  <c:v>Blue + IR N2 50PSIg</c:v>
                </c:pt>
              </c:strCache>
            </c:strRef>
          </c:tx>
          <c:spPr>
            <a:ln w="28575">
              <a:noFill/>
            </a:ln>
          </c:spPr>
          <c:marker>
            <c:symbol val="none"/>
          </c:marker>
          <c:trendline>
            <c:spPr>
              <a:ln w="19050">
                <a:solidFill>
                  <a:schemeClr val="tx2"/>
                </a:solidFill>
              </a:ln>
            </c:spPr>
            <c:trendlineType val="movingAvg"/>
            <c:period val="60"/>
            <c:dispRSqr val="0"/>
            <c:dispEq val="0"/>
          </c:trendline>
          <c:xVal>
            <c:numRef>
              <c:f>Sheet1!$A$2:$A$8266</c:f>
              <c:numCache>
                <c:formatCode>General</c:formatCode>
                <c:ptCount val="826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  <c:pt idx="2367">
                  <c:v>2368</c:v>
                </c:pt>
                <c:pt idx="2368">
                  <c:v>2369</c:v>
                </c:pt>
                <c:pt idx="2369">
                  <c:v>2370</c:v>
                </c:pt>
                <c:pt idx="2370">
                  <c:v>2371</c:v>
                </c:pt>
                <c:pt idx="2371">
                  <c:v>2372</c:v>
                </c:pt>
                <c:pt idx="2372">
                  <c:v>2373</c:v>
                </c:pt>
                <c:pt idx="2373">
                  <c:v>2374</c:v>
                </c:pt>
                <c:pt idx="2374">
                  <c:v>2375</c:v>
                </c:pt>
                <c:pt idx="2375">
                  <c:v>2376</c:v>
                </c:pt>
                <c:pt idx="2376">
                  <c:v>2377</c:v>
                </c:pt>
                <c:pt idx="2377">
                  <c:v>2378</c:v>
                </c:pt>
                <c:pt idx="2378">
                  <c:v>2379</c:v>
                </c:pt>
                <c:pt idx="2379">
                  <c:v>2380</c:v>
                </c:pt>
                <c:pt idx="2380">
                  <c:v>2381</c:v>
                </c:pt>
                <c:pt idx="2381">
                  <c:v>2382</c:v>
                </c:pt>
                <c:pt idx="2382">
                  <c:v>2383</c:v>
                </c:pt>
                <c:pt idx="2383">
                  <c:v>2384</c:v>
                </c:pt>
                <c:pt idx="2384">
                  <c:v>2385</c:v>
                </c:pt>
                <c:pt idx="2385">
                  <c:v>2386</c:v>
                </c:pt>
                <c:pt idx="2386">
                  <c:v>2387</c:v>
                </c:pt>
                <c:pt idx="2387">
                  <c:v>2388</c:v>
                </c:pt>
                <c:pt idx="2388">
                  <c:v>2389</c:v>
                </c:pt>
                <c:pt idx="2389">
                  <c:v>2390</c:v>
                </c:pt>
                <c:pt idx="2390">
                  <c:v>2391</c:v>
                </c:pt>
                <c:pt idx="2391">
                  <c:v>2392</c:v>
                </c:pt>
                <c:pt idx="2392">
                  <c:v>2393</c:v>
                </c:pt>
                <c:pt idx="2393">
                  <c:v>2394</c:v>
                </c:pt>
                <c:pt idx="2394">
                  <c:v>2395</c:v>
                </c:pt>
                <c:pt idx="2395">
                  <c:v>2396</c:v>
                </c:pt>
                <c:pt idx="2396">
                  <c:v>2397</c:v>
                </c:pt>
                <c:pt idx="2397">
                  <c:v>2398</c:v>
                </c:pt>
                <c:pt idx="2398">
                  <c:v>2399</c:v>
                </c:pt>
                <c:pt idx="2399">
                  <c:v>2400</c:v>
                </c:pt>
                <c:pt idx="2400">
                  <c:v>2401</c:v>
                </c:pt>
                <c:pt idx="2401">
                  <c:v>2402</c:v>
                </c:pt>
                <c:pt idx="2402">
                  <c:v>2403</c:v>
                </c:pt>
                <c:pt idx="2403">
                  <c:v>2404</c:v>
                </c:pt>
                <c:pt idx="2404">
                  <c:v>2405</c:v>
                </c:pt>
                <c:pt idx="2405">
                  <c:v>2406</c:v>
                </c:pt>
                <c:pt idx="2406">
                  <c:v>2407</c:v>
                </c:pt>
                <c:pt idx="2407">
                  <c:v>2408</c:v>
                </c:pt>
                <c:pt idx="2408">
                  <c:v>2409</c:v>
                </c:pt>
                <c:pt idx="2409">
                  <c:v>2410</c:v>
                </c:pt>
                <c:pt idx="2410">
                  <c:v>2411</c:v>
                </c:pt>
                <c:pt idx="2411">
                  <c:v>2412</c:v>
                </c:pt>
                <c:pt idx="2412">
                  <c:v>2413</c:v>
                </c:pt>
                <c:pt idx="2413">
                  <c:v>2414</c:v>
                </c:pt>
                <c:pt idx="2414">
                  <c:v>2415</c:v>
                </c:pt>
                <c:pt idx="2415">
                  <c:v>2416</c:v>
                </c:pt>
                <c:pt idx="2416">
                  <c:v>2417</c:v>
                </c:pt>
                <c:pt idx="2417">
                  <c:v>2418</c:v>
                </c:pt>
                <c:pt idx="2418">
                  <c:v>2419</c:v>
                </c:pt>
                <c:pt idx="2419">
                  <c:v>2420</c:v>
                </c:pt>
                <c:pt idx="2420">
                  <c:v>2421</c:v>
                </c:pt>
                <c:pt idx="2421">
                  <c:v>2422</c:v>
                </c:pt>
                <c:pt idx="2422">
                  <c:v>2423</c:v>
                </c:pt>
                <c:pt idx="2423">
                  <c:v>2424</c:v>
                </c:pt>
                <c:pt idx="2424">
                  <c:v>2425</c:v>
                </c:pt>
                <c:pt idx="2425">
                  <c:v>2426</c:v>
                </c:pt>
                <c:pt idx="2426">
                  <c:v>2427</c:v>
                </c:pt>
                <c:pt idx="2427">
                  <c:v>2428</c:v>
                </c:pt>
                <c:pt idx="2428">
                  <c:v>2429</c:v>
                </c:pt>
                <c:pt idx="2429">
                  <c:v>2430</c:v>
                </c:pt>
                <c:pt idx="2430">
                  <c:v>2431</c:v>
                </c:pt>
                <c:pt idx="2431">
                  <c:v>2432</c:v>
                </c:pt>
                <c:pt idx="2432">
                  <c:v>2433</c:v>
                </c:pt>
                <c:pt idx="2433">
                  <c:v>2434</c:v>
                </c:pt>
                <c:pt idx="2434">
                  <c:v>2435</c:v>
                </c:pt>
                <c:pt idx="2435">
                  <c:v>2436</c:v>
                </c:pt>
                <c:pt idx="2436">
                  <c:v>2437</c:v>
                </c:pt>
                <c:pt idx="2437">
                  <c:v>2438</c:v>
                </c:pt>
                <c:pt idx="2438">
                  <c:v>2439</c:v>
                </c:pt>
                <c:pt idx="2439">
                  <c:v>2440</c:v>
                </c:pt>
                <c:pt idx="2440">
                  <c:v>2441</c:v>
                </c:pt>
                <c:pt idx="2441">
                  <c:v>2442</c:v>
                </c:pt>
                <c:pt idx="2442">
                  <c:v>2443</c:v>
                </c:pt>
                <c:pt idx="2443">
                  <c:v>2444</c:v>
                </c:pt>
                <c:pt idx="2444">
                  <c:v>2445</c:v>
                </c:pt>
                <c:pt idx="2445">
                  <c:v>2446</c:v>
                </c:pt>
                <c:pt idx="2446">
                  <c:v>2447</c:v>
                </c:pt>
                <c:pt idx="2447">
                  <c:v>2448</c:v>
                </c:pt>
                <c:pt idx="2448">
                  <c:v>2449</c:v>
                </c:pt>
                <c:pt idx="2449">
                  <c:v>2450</c:v>
                </c:pt>
                <c:pt idx="2450">
                  <c:v>2451</c:v>
                </c:pt>
                <c:pt idx="2451">
                  <c:v>2452</c:v>
                </c:pt>
                <c:pt idx="2452">
                  <c:v>2453</c:v>
                </c:pt>
                <c:pt idx="2453">
                  <c:v>2454</c:v>
                </c:pt>
                <c:pt idx="2454">
                  <c:v>2455</c:v>
                </c:pt>
                <c:pt idx="2455">
                  <c:v>2456</c:v>
                </c:pt>
                <c:pt idx="2456">
                  <c:v>2457</c:v>
                </c:pt>
                <c:pt idx="2457">
                  <c:v>2458</c:v>
                </c:pt>
                <c:pt idx="2458">
                  <c:v>2459</c:v>
                </c:pt>
                <c:pt idx="2459">
                  <c:v>2460</c:v>
                </c:pt>
                <c:pt idx="2460">
                  <c:v>2461</c:v>
                </c:pt>
                <c:pt idx="2461">
                  <c:v>2462</c:v>
                </c:pt>
                <c:pt idx="2462">
                  <c:v>2463</c:v>
                </c:pt>
                <c:pt idx="2463">
                  <c:v>2464</c:v>
                </c:pt>
                <c:pt idx="2464">
                  <c:v>2465</c:v>
                </c:pt>
                <c:pt idx="2465">
                  <c:v>2466</c:v>
                </c:pt>
                <c:pt idx="2466">
                  <c:v>2467</c:v>
                </c:pt>
                <c:pt idx="2467">
                  <c:v>2468</c:v>
                </c:pt>
                <c:pt idx="2468">
                  <c:v>2469</c:v>
                </c:pt>
                <c:pt idx="2469">
                  <c:v>2470</c:v>
                </c:pt>
                <c:pt idx="2470">
                  <c:v>2471</c:v>
                </c:pt>
                <c:pt idx="2471">
                  <c:v>2472</c:v>
                </c:pt>
                <c:pt idx="2472">
                  <c:v>2473</c:v>
                </c:pt>
                <c:pt idx="2473">
                  <c:v>2474</c:v>
                </c:pt>
                <c:pt idx="2474">
                  <c:v>2475</c:v>
                </c:pt>
                <c:pt idx="2475">
                  <c:v>2476</c:v>
                </c:pt>
                <c:pt idx="2476">
                  <c:v>2477</c:v>
                </c:pt>
                <c:pt idx="2477">
                  <c:v>2478</c:v>
                </c:pt>
                <c:pt idx="2478">
                  <c:v>2479</c:v>
                </c:pt>
                <c:pt idx="2479">
                  <c:v>2480</c:v>
                </c:pt>
                <c:pt idx="2480">
                  <c:v>2481</c:v>
                </c:pt>
                <c:pt idx="2481">
                  <c:v>2482</c:v>
                </c:pt>
                <c:pt idx="2482">
                  <c:v>2483</c:v>
                </c:pt>
                <c:pt idx="2483">
                  <c:v>2484</c:v>
                </c:pt>
                <c:pt idx="2484">
                  <c:v>2485</c:v>
                </c:pt>
                <c:pt idx="2485">
                  <c:v>2486</c:v>
                </c:pt>
                <c:pt idx="2486">
                  <c:v>2487</c:v>
                </c:pt>
                <c:pt idx="2487">
                  <c:v>2488</c:v>
                </c:pt>
                <c:pt idx="2488">
                  <c:v>2489</c:v>
                </c:pt>
                <c:pt idx="2489">
                  <c:v>2490</c:v>
                </c:pt>
                <c:pt idx="2490">
                  <c:v>2491</c:v>
                </c:pt>
                <c:pt idx="2491">
                  <c:v>2492</c:v>
                </c:pt>
                <c:pt idx="2492">
                  <c:v>2493</c:v>
                </c:pt>
                <c:pt idx="2493">
                  <c:v>2494</c:v>
                </c:pt>
                <c:pt idx="2494">
                  <c:v>2495</c:v>
                </c:pt>
                <c:pt idx="2495">
                  <c:v>2496</c:v>
                </c:pt>
                <c:pt idx="2496">
                  <c:v>2497</c:v>
                </c:pt>
                <c:pt idx="2497">
                  <c:v>2498</c:v>
                </c:pt>
                <c:pt idx="2498">
                  <c:v>2499</c:v>
                </c:pt>
                <c:pt idx="2499">
                  <c:v>2500</c:v>
                </c:pt>
                <c:pt idx="2500">
                  <c:v>2501</c:v>
                </c:pt>
                <c:pt idx="2501">
                  <c:v>2502</c:v>
                </c:pt>
                <c:pt idx="2502">
                  <c:v>2503</c:v>
                </c:pt>
                <c:pt idx="2503">
                  <c:v>2504</c:v>
                </c:pt>
                <c:pt idx="2504">
                  <c:v>2505</c:v>
                </c:pt>
                <c:pt idx="2505">
                  <c:v>2506</c:v>
                </c:pt>
                <c:pt idx="2506">
                  <c:v>2507</c:v>
                </c:pt>
                <c:pt idx="2507">
                  <c:v>2508</c:v>
                </c:pt>
                <c:pt idx="2508">
                  <c:v>2509</c:v>
                </c:pt>
                <c:pt idx="2509">
                  <c:v>2510</c:v>
                </c:pt>
                <c:pt idx="2510">
                  <c:v>2511</c:v>
                </c:pt>
                <c:pt idx="2511">
                  <c:v>2512</c:v>
                </c:pt>
                <c:pt idx="2512">
                  <c:v>2513</c:v>
                </c:pt>
                <c:pt idx="2513">
                  <c:v>2514</c:v>
                </c:pt>
                <c:pt idx="2514">
                  <c:v>2515</c:v>
                </c:pt>
                <c:pt idx="2515">
                  <c:v>2516</c:v>
                </c:pt>
                <c:pt idx="2516">
                  <c:v>2517</c:v>
                </c:pt>
                <c:pt idx="2517">
                  <c:v>2518</c:v>
                </c:pt>
                <c:pt idx="2518">
                  <c:v>2519</c:v>
                </c:pt>
                <c:pt idx="2519">
                  <c:v>2520</c:v>
                </c:pt>
                <c:pt idx="2520">
                  <c:v>2521</c:v>
                </c:pt>
                <c:pt idx="2521">
                  <c:v>2522</c:v>
                </c:pt>
                <c:pt idx="2522">
                  <c:v>2523</c:v>
                </c:pt>
                <c:pt idx="2523">
                  <c:v>2524</c:v>
                </c:pt>
                <c:pt idx="2524">
                  <c:v>2525</c:v>
                </c:pt>
                <c:pt idx="2525">
                  <c:v>2526</c:v>
                </c:pt>
                <c:pt idx="2526">
                  <c:v>2527</c:v>
                </c:pt>
                <c:pt idx="2527">
                  <c:v>2528</c:v>
                </c:pt>
                <c:pt idx="2528">
                  <c:v>2529</c:v>
                </c:pt>
                <c:pt idx="2529">
                  <c:v>2530</c:v>
                </c:pt>
                <c:pt idx="2530">
                  <c:v>2531</c:v>
                </c:pt>
                <c:pt idx="2531">
                  <c:v>2532</c:v>
                </c:pt>
                <c:pt idx="2532">
                  <c:v>2533</c:v>
                </c:pt>
                <c:pt idx="2533">
                  <c:v>2534</c:v>
                </c:pt>
                <c:pt idx="2534">
                  <c:v>2535</c:v>
                </c:pt>
                <c:pt idx="2535">
                  <c:v>2536</c:v>
                </c:pt>
                <c:pt idx="2536">
                  <c:v>2537</c:v>
                </c:pt>
                <c:pt idx="2537">
                  <c:v>2538</c:v>
                </c:pt>
                <c:pt idx="2538">
                  <c:v>2539</c:v>
                </c:pt>
                <c:pt idx="2539">
                  <c:v>2540</c:v>
                </c:pt>
                <c:pt idx="2540">
                  <c:v>2541</c:v>
                </c:pt>
                <c:pt idx="2541">
                  <c:v>2542</c:v>
                </c:pt>
                <c:pt idx="2542">
                  <c:v>2543</c:v>
                </c:pt>
                <c:pt idx="2543">
                  <c:v>2544</c:v>
                </c:pt>
                <c:pt idx="2544">
                  <c:v>2545</c:v>
                </c:pt>
                <c:pt idx="2545">
                  <c:v>2546</c:v>
                </c:pt>
                <c:pt idx="2546">
                  <c:v>2547</c:v>
                </c:pt>
                <c:pt idx="2547">
                  <c:v>2548</c:v>
                </c:pt>
                <c:pt idx="2548">
                  <c:v>2549</c:v>
                </c:pt>
                <c:pt idx="2549">
                  <c:v>2550</c:v>
                </c:pt>
                <c:pt idx="2550">
                  <c:v>2551</c:v>
                </c:pt>
                <c:pt idx="2551">
                  <c:v>2552</c:v>
                </c:pt>
                <c:pt idx="2552">
                  <c:v>2553</c:v>
                </c:pt>
                <c:pt idx="2553">
                  <c:v>2554</c:v>
                </c:pt>
                <c:pt idx="2554">
                  <c:v>2555</c:v>
                </c:pt>
                <c:pt idx="2555">
                  <c:v>2556</c:v>
                </c:pt>
                <c:pt idx="2556">
                  <c:v>2557</c:v>
                </c:pt>
                <c:pt idx="2557">
                  <c:v>2558</c:v>
                </c:pt>
                <c:pt idx="2558">
                  <c:v>2559</c:v>
                </c:pt>
                <c:pt idx="2559">
                  <c:v>2560</c:v>
                </c:pt>
                <c:pt idx="2560">
                  <c:v>2561</c:v>
                </c:pt>
                <c:pt idx="2561">
                  <c:v>2562</c:v>
                </c:pt>
                <c:pt idx="2562">
                  <c:v>2563</c:v>
                </c:pt>
                <c:pt idx="2563">
                  <c:v>2564</c:v>
                </c:pt>
                <c:pt idx="2564">
                  <c:v>2565</c:v>
                </c:pt>
                <c:pt idx="2565">
                  <c:v>2566</c:v>
                </c:pt>
                <c:pt idx="2566">
                  <c:v>2567</c:v>
                </c:pt>
                <c:pt idx="2567">
                  <c:v>2568</c:v>
                </c:pt>
                <c:pt idx="2568">
                  <c:v>2569</c:v>
                </c:pt>
                <c:pt idx="2569">
                  <c:v>2570</c:v>
                </c:pt>
                <c:pt idx="2570">
                  <c:v>2571</c:v>
                </c:pt>
                <c:pt idx="2571">
                  <c:v>2572</c:v>
                </c:pt>
                <c:pt idx="2572">
                  <c:v>2573</c:v>
                </c:pt>
                <c:pt idx="2573">
                  <c:v>2574</c:v>
                </c:pt>
                <c:pt idx="2574">
                  <c:v>2575</c:v>
                </c:pt>
                <c:pt idx="2575">
                  <c:v>2576</c:v>
                </c:pt>
                <c:pt idx="2576">
                  <c:v>2577</c:v>
                </c:pt>
                <c:pt idx="2577">
                  <c:v>2578</c:v>
                </c:pt>
                <c:pt idx="2578">
                  <c:v>2579</c:v>
                </c:pt>
                <c:pt idx="2579">
                  <c:v>2580</c:v>
                </c:pt>
                <c:pt idx="2580">
                  <c:v>2581</c:v>
                </c:pt>
                <c:pt idx="2581">
                  <c:v>2582</c:v>
                </c:pt>
                <c:pt idx="2582">
                  <c:v>2583</c:v>
                </c:pt>
                <c:pt idx="2583">
                  <c:v>2584</c:v>
                </c:pt>
                <c:pt idx="2584">
                  <c:v>2585</c:v>
                </c:pt>
                <c:pt idx="2585">
                  <c:v>2586</c:v>
                </c:pt>
                <c:pt idx="2586">
                  <c:v>2587</c:v>
                </c:pt>
                <c:pt idx="2587">
                  <c:v>2588</c:v>
                </c:pt>
                <c:pt idx="2588">
                  <c:v>2589</c:v>
                </c:pt>
                <c:pt idx="2589">
                  <c:v>2590</c:v>
                </c:pt>
                <c:pt idx="2590">
                  <c:v>2591</c:v>
                </c:pt>
                <c:pt idx="2591">
                  <c:v>2592</c:v>
                </c:pt>
                <c:pt idx="2592">
                  <c:v>2593</c:v>
                </c:pt>
                <c:pt idx="2593">
                  <c:v>2594</c:v>
                </c:pt>
                <c:pt idx="2594">
                  <c:v>2595</c:v>
                </c:pt>
                <c:pt idx="2595">
                  <c:v>2596</c:v>
                </c:pt>
                <c:pt idx="2596">
                  <c:v>2597</c:v>
                </c:pt>
                <c:pt idx="2597">
                  <c:v>2598</c:v>
                </c:pt>
                <c:pt idx="2598">
                  <c:v>2599</c:v>
                </c:pt>
                <c:pt idx="2599">
                  <c:v>2600</c:v>
                </c:pt>
                <c:pt idx="2600">
                  <c:v>2601</c:v>
                </c:pt>
                <c:pt idx="2601">
                  <c:v>2602</c:v>
                </c:pt>
                <c:pt idx="2602">
                  <c:v>2603</c:v>
                </c:pt>
                <c:pt idx="2603">
                  <c:v>2604</c:v>
                </c:pt>
                <c:pt idx="2604">
                  <c:v>2605</c:v>
                </c:pt>
                <c:pt idx="2605">
                  <c:v>2606</c:v>
                </c:pt>
                <c:pt idx="2606">
                  <c:v>2607</c:v>
                </c:pt>
                <c:pt idx="2607">
                  <c:v>2608</c:v>
                </c:pt>
                <c:pt idx="2608">
                  <c:v>2609</c:v>
                </c:pt>
                <c:pt idx="2609">
                  <c:v>2610</c:v>
                </c:pt>
                <c:pt idx="2610">
                  <c:v>2611</c:v>
                </c:pt>
                <c:pt idx="2611">
                  <c:v>2612</c:v>
                </c:pt>
                <c:pt idx="2612">
                  <c:v>2613</c:v>
                </c:pt>
                <c:pt idx="2613">
                  <c:v>2614</c:v>
                </c:pt>
                <c:pt idx="2614">
                  <c:v>2615</c:v>
                </c:pt>
                <c:pt idx="2615">
                  <c:v>2616</c:v>
                </c:pt>
                <c:pt idx="2616">
                  <c:v>2617</c:v>
                </c:pt>
                <c:pt idx="2617">
                  <c:v>2618</c:v>
                </c:pt>
                <c:pt idx="2618">
                  <c:v>2619</c:v>
                </c:pt>
                <c:pt idx="2619">
                  <c:v>2620</c:v>
                </c:pt>
                <c:pt idx="2620">
                  <c:v>2621</c:v>
                </c:pt>
                <c:pt idx="2621">
                  <c:v>2622</c:v>
                </c:pt>
                <c:pt idx="2622">
                  <c:v>2623</c:v>
                </c:pt>
                <c:pt idx="2623">
                  <c:v>2624</c:v>
                </c:pt>
                <c:pt idx="2624">
                  <c:v>2625</c:v>
                </c:pt>
                <c:pt idx="2625">
                  <c:v>2626</c:v>
                </c:pt>
                <c:pt idx="2626">
                  <c:v>2627</c:v>
                </c:pt>
                <c:pt idx="2627">
                  <c:v>2628</c:v>
                </c:pt>
                <c:pt idx="2628">
                  <c:v>2629</c:v>
                </c:pt>
                <c:pt idx="2629">
                  <c:v>2630</c:v>
                </c:pt>
                <c:pt idx="2630">
                  <c:v>2631</c:v>
                </c:pt>
                <c:pt idx="2631">
                  <c:v>2632</c:v>
                </c:pt>
                <c:pt idx="2632">
                  <c:v>2633</c:v>
                </c:pt>
                <c:pt idx="2633">
                  <c:v>2634</c:v>
                </c:pt>
                <c:pt idx="2634">
                  <c:v>2635</c:v>
                </c:pt>
                <c:pt idx="2635">
                  <c:v>2636</c:v>
                </c:pt>
                <c:pt idx="2636">
                  <c:v>2637</c:v>
                </c:pt>
                <c:pt idx="2637">
                  <c:v>2638</c:v>
                </c:pt>
                <c:pt idx="2638">
                  <c:v>2639</c:v>
                </c:pt>
                <c:pt idx="2639">
                  <c:v>2640</c:v>
                </c:pt>
                <c:pt idx="2640">
                  <c:v>2641</c:v>
                </c:pt>
                <c:pt idx="2641">
                  <c:v>2642</c:v>
                </c:pt>
                <c:pt idx="2642">
                  <c:v>2643</c:v>
                </c:pt>
                <c:pt idx="2643">
                  <c:v>2644</c:v>
                </c:pt>
                <c:pt idx="2644">
                  <c:v>2645</c:v>
                </c:pt>
                <c:pt idx="2645">
                  <c:v>2646</c:v>
                </c:pt>
                <c:pt idx="2646">
                  <c:v>2647</c:v>
                </c:pt>
                <c:pt idx="2647">
                  <c:v>2648</c:v>
                </c:pt>
                <c:pt idx="2648">
                  <c:v>2649</c:v>
                </c:pt>
                <c:pt idx="2649">
                  <c:v>2650</c:v>
                </c:pt>
                <c:pt idx="2650">
                  <c:v>2651</c:v>
                </c:pt>
                <c:pt idx="2651">
                  <c:v>2652</c:v>
                </c:pt>
                <c:pt idx="2652">
                  <c:v>2653</c:v>
                </c:pt>
                <c:pt idx="2653">
                  <c:v>2654</c:v>
                </c:pt>
                <c:pt idx="2654">
                  <c:v>2655</c:v>
                </c:pt>
                <c:pt idx="2655">
                  <c:v>2656</c:v>
                </c:pt>
                <c:pt idx="2656">
                  <c:v>2657</c:v>
                </c:pt>
                <c:pt idx="2657">
                  <c:v>2658</c:v>
                </c:pt>
                <c:pt idx="2658">
                  <c:v>2659</c:v>
                </c:pt>
                <c:pt idx="2659">
                  <c:v>2660</c:v>
                </c:pt>
                <c:pt idx="2660">
                  <c:v>2661</c:v>
                </c:pt>
                <c:pt idx="2661">
                  <c:v>2662</c:v>
                </c:pt>
                <c:pt idx="2662">
                  <c:v>2663</c:v>
                </c:pt>
                <c:pt idx="2663">
                  <c:v>2664</c:v>
                </c:pt>
                <c:pt idx="2664">
                  <c:v>2665</c:v>
                </c:pt>
                <c:pt idx="2665">
                  <c:v>2666</c:v>
                </c:pt>
                <c:pt idx="2666">
                  <c:v>2667</c:v>
                </c:pt>
                <c:pt idx="2667">
                  <c:v>2668</c:v>
                </c:pt>
                <c:pt idx="2668">
                  <c:v>2669</c:v>
                </c:pt>
                <c:pt idx="2669">
                  <c:v>2670</c:v>
                </c:pt>
                <c:pt idx="2670">
                  <c:v>2671</c:v>
                </c:pt>
                <c:pt idx="2671">
                  <c:v>2672</c:v>
                </c:pt>
                <c:pt idx="2672">
                  <c:v>2673</c:v>
                </c:pt>
                <c:pt idx="2673">
                  <c:v>2674</c:v>
                </c:pt>
                <c:pt idx="2674">
                  <c:v>2675</c:v>
                </c:pt>
                <c:pt idx="2675">
                  <c:v>2676</c:v>
                </c:pt>
                <c:pt idx="2676">
                  <c:v>2677</c:v>
                </c:pt>
                <c:pt idx="2677">
                  <c:v>2678</c:v>
                </c:pt>
                <c:pt idx="2678">
                  <c:v>2679</c:v>
                </c:pt>
                <c:pt idx="2679">
                  <c:v>2680</c:v>
                </c:pt>
                <c:pt idx="2680">
                  <c:v>2681</c:v>
                </c:pt>
                <c:pt idx="2681">
                  <c:v>2682</c:v>
                </c:pt>
                <c:pt idx="2682">
                  <c:v>2683</c:v>
                </c:pt>
                <c:pt idx="2683">
                  <c:v>2684</c:v>
                </c:pt>
                <c:pt idx="2684">
                  <c:v>2685</c:v>
                </c:pt>
                <c:pt idx="2685">
                  <c:v>2686</c:v>
                </c:pt>
                <c:pt idx="2686">
                  <c:v>2687</c:v>
                </c:pt>
                <c:pt idx="2687">
                  <c:v>2688</c:v>
                </c:pt>
                <c:pt idx="2688">
                  <c:v>2689</c:v>
                </c:pt>
                <c:pt idx="2689">
                  <c:v>2690</c:v>
                </c:pt>
                <c:pt idx="2690">
                  <c:v>2691</c:v>
                </c:pt>
                <c:pt idx="2691">
                  <c:v>2692</c:v>
                </c:pt>
                <c:pt idx="2692">
                  <c:v>2693</c:v>
                </c:pt>
                <c:pt idx="2693">
                  <c:v>2694</c:v>
                </c:pt>
                <c:pt idx="2694">
                  <c:v>2695</c:v>
                </c:pt>
                <c:pt idx="2695">
                  <c:v>2696</c:v>
                </c:pt>
                <c:pt idx="2696">
                  <c:v>2697</c:v>
                </c:pt>
                <c:pt idx="2697">
                  <c:v>2698</c:v>
                </c:pt>
                <c:pt idx="2698">
                  <c:v>2699</c:v>
                </c:pt>
                <c:pt idx="2699">
                  <c:v>2700</c:v>
                </c:pt>
                <c:pt idx="2700">
                  <c:v>2701</c:v>
                </c:pt>
                <c:pt idx="2701">
                  <c:v>2702</c:v>
                </c:pt>
                <c:pt idx="2702">
                  <c:v>2703</c:v>
                </c:pt>
                <c:pt idx="2703">
                  <c:v>2704</c:v>
                </c:pt>
                <c:pt idx="2704">
                  <c:v>2705</c:v>
                </c:pt>
                <c:pt idx="2705">
                  <c:v>2706</c:v>
                </c:pt>
                <c:pt idx="2706">
                  <c:v>2707</c:v>
                </c:pt>
                <c:pt idx="2707">
                  <c:v>2708</c:v>
                </c:pt>
                <c:pt idx="2708">
                  <c:v>2709</c:v>
                </c:pt>
                <c:pt idx="2709">
                  <c:v>2710</c:v>
                </c:pt>
                <c:pt idx="2710">
                  <c:v>2711</c:v>
                </c:pt>
                <c:pt idx="2711">
                  <c:v>2712</c:v>
                </c:pt>
                <c:pt idx="2712">
                  <c:v>2713</c:v>
                </c:pt>
                <c:pt idx="2713">
                  <c:v>2714</c:v>
                </c:pt>
                <c:pt idx="2714">
                  <c:v>2715</c:v>
                </c:pt>
                <c:pt idx="2715">
                  <c:v>2716</c:v>
                </c:pt>
                <c:pt idx="2716">
                  <c:v>2717</c:v>
                </c:pt>
                <c:pt idx="2717">
                  <c:v>2718</c:v>
                </c:pt>
                <c:pt idx="2718">
                  <c:v>2719</c:v>
                </c:pt>
                <c:pt idx="2719">
                  <c:v>2720</c:v>
                </c:pt>
                <c:pt idx="2720">
                  <c:v>2721</c:v>
                </c:pt>
                <c:pt idx="2721">
                  <c:v>2722</c:v>
                </c:pt>
                <c:pt idx="2722">
                  <c:v>2723</c:v>
                </c:pt>
                <c:pt idx="2723">
                  <c:v>2724</c:v>
                </c:pt>
                <c:pt idx="2724">
                  <c:v>2725</c:v>
                </c:pt>
                <c:pt idx="2725">
                  <c:v>2726</c:v>
                </c:pt>
                <c:pt idx="2726">
                  <c:v>2727</c:v>
                </c:pt>
                <c:pt idx="2727">
                  <c:v>2728</c:v>
                </c:pt>
                <c:pt idx="2728">
                  <c:v>2729</c:v>
                </c:pt>
                <c:pt idx="2729">
                  <c:v>2730</c:v>
                </c:pt>
                <c:pt idx="2730">
                  <c:v>2731</c:v>
                </c:pt>
                <c:pt idx="2731">
                  <c:v>2732</c:v>
                </c:pt>
                <c:pt idx="2732">
                  <c:v>2733</c:v>
                </c:pt>
                <c:pt idx="2733">
                  <c:v>2734</c:v>
                </c:pt>
                <c:pt idx="2734">
                  <c:v>2735</c:v>
                </c:pt>
                <c:pt idx="2735">
                  <c:v>2736</c:v>
                </c:pt>
                <c:pt idx="2736">
                  <c:v>2737</c:v>
                </c:pt>
                <c:pt idx="2737">
                  <c:v>2738</c:v>
                </c:pt>
                <c:pt idx="2738">
                  <c:v>2739</c:v>
                </c:pt>
                <c:pt idx="2739">
                  <c:v>2740</c:v>
                </c:pt>
                <c:pt idx="2740">
                  <c:v>2741</c:v>
                </c:pt>
                <c:pt idx="2741">
                  <c:v>2742</c:v>
                </c:pt>
                <c:pt idx="2742">
                  <c:v>2743</c:v>
                </c:pt>
                <c:pt idx="2743">
                  <c:v>2744</c:v>
                </c:pt>
                <c:pt idx="2744">
                  <c:v>2745</c:v>
                </c:pt>
                <c:pt idx="2745">
                  <c:v>2746</c:v>
                </c:pt>
                <c:pt idx="2746">
                  <c:v>2747</c:v>
                </c:pt>
                <c:pt idx="2747">
                  <c:v>2748</c:v>
                </c:pt>
                <c:pt idx="2748">
                  <c:v>2749</c:v>
                </c:pt>
                <c:pt idx="2749">
                  <c:v>2750</c:v>
                </c:pt>
                <c:pt idx="2750">
                  <c:v>2751</c:v>
                </c:pt>
                <c:pt idx="2751">
                  <c:v>2752</c:v>
                </c:pt>
                <c:pt idx="2752">
                  <c:v>2753</c:v>
                </c:pt>
                <c:pt idx="2753">
                  <c:v>2754</c:v>
                </c:pt>
                <c:pt idx="2754">
                  <c:v>2755</c:v>
                </c:pt>
                <c:pt idx="2755">
                  <c:v>2756</c:v>
                </c:pt>
                <c:pt idx="2756">
                  <c:v>2757</c:v>
                </c:pt>
                <c:pt idx="2757">
                  <c:v>2758</c:v>
                </c:pt>
                <c:pt idx="2758">
                  <c:v>2759</c:v>
                </c:pt>
                <c:pt idx="2759">
                  <c:v>2760</c:v>
                </c:pt>
                <c:pt idx="2760">
                  <c:v>2761</c:v>
                </c:pt>
                <c:pt idx="2761">
                  <c:v>2762</c:v>
                </c:pt>
                <c:pt idx="2762">
                  <c:v>2763</c:v>
                </c:pt>
                <c:pt idx="2763">
                  <c:v>2764</c:v>
                </c:pt>
                <c:pt idx="2764">
                  <c:v>2765</c:v>
                </c:pt>
                <c:pt idx="2765">
                  <c:v>2766</c:v>
                </c:pt>
                <c:pt idx="2766">
                  <c:v>2767</c:v>
                </c:pt>
                <c:pt idx="2767">
                  <c:v>2768</c:v>
                </c:pt>
                <c:pt idx="2768">
                  <c:v>2769</c:v>
                </c:pt>
                <c:pt idx="2769">
                  <c:v>2770</c:v>
                </c:pt>
                <c:pt idx="2770">
                  <c:v>2771</c:v>
                </c:pt>
                <c:pt idx="2771">
                  <c:v>2772</c:v>
                </c:pt>
                <c:pt idx="2772">
                  <c:v>2773</c:v>
                </c:pt>
                <c:pt idx="2773">
                  <c:v>2774</c:v>
                </c:pt>
                <c:pt idx="2774">
                  <c:v>2775</c:v>
                </c:pt>
                <c:pt idx="2775">
                  <c:v>2776</c:v>
                </c:pt>
                <c:pt idx="2776">
                  <c:v>2777</c:v>
                </c:pt>
                <c:pt idx="2777">
                  <c:v>2778</c:v>
                </c:pt>
                <c:pt idx="2778">
                  <c:v>2779</c:v>
                </c:pt>
                <c:pt idx="2779">
                  <c:v>2780</c:v>
                </c:pt>
                <c:pt idx="2780">
                  <c:v>2781</c:v>
                </c:pt>
                <c:pt idx="2781">
                  <c:v>2782</c:v>
                </c:pt>
                <c:pt idx="2782">
                  <c:v>2783</c:v>
                </c:pt>
                <c:pt idx="2783">
                  <c:v>2784</c:v>
                </c:pt>
                <c:pt idx="2784">
                  <c:v>2785</c:v>
                </c:pt>
                <c:pt idx="2785">
                  <c:v>2786</c:v>
                </c:pt>
                <c:pt idx="2786">
                  <c:v>2787</c:v>
                </c:pt>
                <c:pt idx="2787">
                  <c:v>2788</c:v>
                </c:pt>
                <c:pt idx="2788">
                  <c:v>2789</c:v>
                </c:pt>
                <c:pt idx="2789">
                  <c:v>2790</c:v>
                </c:pt>
                <c:pt idx="2790">
                  <c:v>2791</c:v>
                </c:pt>
                <c:pt idx="2791">
                  <c:v>2792</c:v>
                </c:pt>
                <c:pt idx="2792">
                  <c:v>2793</c:v>
                </c:pt>
                <c:pt idx="2793">
                  <c:v>2794</c:v>
                </c:pt>
                <c:pt idx="2794">
                  <c:v>2795</c:v>
                </c:pt>
                <c:pt idx="2795">
                  <c:v>2796</c:v>
                </c:pt>
                <c:pt idx="2796">
                  <c:v>2797</c:v>
                </c:pt>
                <c:pt idx="2797">
                  <c:v>2798</c:v>
                </c:pt>
                <c:pt idx="2798">
                  <c:v>2799</c:v>
                </c:pt>
                <c:pt idx="2799">
                  <c:v>2800</c:v>
                </c:pt>
                <c:pt idx="2800">
                  <c:v>2801</c:v>
                </c:pt>
                <c:pt idx="2801">
                  <c:v>2802</c:v>
                </c:pt>
                <c:pt idx="2802">
                  <c:v>2803</c:v>
                </c:pt>
                <c:pt idx="2803">
                  <c:v>2804</c:v>
                </c:pt>
                <c:pt idx="2804">
                  <c:v>2805</c:v>
                </c:pt>
                <c:pt idx="2805">
                  <c:v>2806</c:v>
                </c:pt>
                <c:pt idx="2806">
                  <c:v>2807</c:v>
                </c:pt>
                <c:pt idx="2807">
                  <c:v>2808</c:v>
                </c:pt>
                <c:pt idx="2808">
                  <c:v>2809</c:v>
                </c:pt>
                <c:pt idx="2809">
                  <c:v>2810</c:v>
                </c:pt>
                <c:pt idx="2810">
                  <c:v>2811</c:v>
                </c:pt>
                <c:pt idx="2811">
                  <c:v>2812</c:v>
                </c:pt>
                <c:pt idx="2812">
                  <c:v>2813</c:v>
                </c:pt>
                <c:pt idx="2813">
                  <c:v>2814</c:v>
                </c:pt>
                <c:pt idx="2814">
                  <c:v>2815</c:v>
                </c:pt>
                <c:pt idx="2815">
                  <c:v>2816</c:v>
                </c:pt>
                <c:pt idx="2816">
                  <c:v>2817</c:v>
                </c:pt>
                <c:pt idx="2817">
                  <c:v>2818</c:v>
                </c:pt>
                <c:pt idx="2818">
                  <c:v>2819</c:v>
                </c:pt>
                <c:pt idx="2819">
                  <c:v>2820</c:v>
                </c:pt>
                <c:pt idx="2820">
                  <c:v>2821</c:v>
                </c:pt>
                <c:pt idx="2821">
                  <c:v>2822</c:v>
                </c:pt>
                <c:pt idx="2822">
                  <c:v>2823</c:v>
                </c:pt>
                <c:pt idx="2823">
                  <c:v>2824</c:v>
                </c:pt>
                <c:pt idx="2824">
                  <c:v>2825</c:v>
                </c:pt>
                <c:pt idx="2825">
                  <c:v>2826</c:v>
                </c:pt>
                <c:pt idx="2826">
                  <c:v>2827</c:v>
                </c:pt>
                <c:pt idx="2827">
                  <c:v>2828</c:v>
                </c:pt>
                <c:pt idx="2828">
                  <c:v>2829</c:v>
                </c:pt>
                <c:pt idx="2829">
                  <c:v>2830</c:v>
                </c:pt>
                <c:pt idx="2830">
                  <c:v>2831</c:v>
                </c:pt>
                <c:pt idx="2831">
                  <c:v>2832</c:v>
                </c:pt>
                <c:pt idx="2832">
                  <c:v>2833</c:v>
                </c:pt>
                <c:pt idx="2833">
                  <c:v>2834</c:v>
                </c:pt>
                <c:pt idx="2834">
                  <c:v>2835</c:v>
                </c:pt>
                <c:pt idx="2835">
                  <c:v>2836</c:v>
                </c:pt>
                <c:pt idx="2836">
                  <c:v>2837</c:v>
                </c:pt>
                <c:pt idx="2837">
                  <c:v>2838</c:v>
                </c:pt>
                <c:pt idx="2838">
                  <c:v>2839</c:v>
                </c:pt>
                <c:pt idx="2839">
                  <c:v>2840</c:v>
                </c:pt>
                <c:pt idx="2840">
                  <c:v>2841</c:v>
                </c:pt>
                <c:pt idx="2841">
                  <c:v>2842</c:v>
                </c:pt>
                <c:pt idx="2842">
                  <c:v>2843</c:v>
                </c:pt>
                <c:pt idx="2843">
                  <c:v>2844</c:v>
                </c:pt>
                <c:pt idx="2844">
                  <c:v>2845</c:v>
                </c:pt>
                <c:pt idx="2845">
                  <c:v>2846</c:v>
                </c:pt>
                <c:pt idx="2846">
                  <c:v>2847</c:v>
                </c:pt>
                <c:pt idx="2847">
                  <c:v>2848</c:v>
                </c:pt>
                <c:pt idx="2848">
                  <c:v>2849</c:v>
                </c:pt>
                <c:pt idx="2849">
                  <c:v>2850</c:v>
                </c:pt>
                <c:pt idx="2850">
                  <c:v>2851</c:v>
                </c:pt>
                <c:pt idx="2851">
                  <c:v>2852</c:v>
                </c:pt>
                <c:pt idx="2852">
                  <c:v>2853</c:v>
                </c:pt>
                <c:pt idx="2853">
                  <c:v>2854</c:v>
                </c:pt>
                <c:pt idx="2854">
                  <c:v>2855</c:v>
                </c:pt>
                <c:pt idx="2855">
                  <c:v>2856</c:v>
                </c:pt>
                <c:pt idx="2856">
                  <c:v>2857</c:v>
                </c:pt>
                <c:pt idx="2857">
                  <c:v>2858</c:v>
                </c:pt>
                <c:pt idx="2858">
                  <c:v>2859</c:v>
                </c:pt>
                <c:pt idx="2859">
                  <c:v>2860</c:v>
                </c:pt>
                <c:pt idx="2860">
                  <c:v>2861</c:v>
                </c:pt>
                <c:pt idx="2861">
                  <c:v>2862</c:v>
                </c:pt>
                <c:pt idx="2862">
                  <c:v>2863</c:v>
                </c:pt>
                <c:pt idx="2863">
                  <c:v>2864</c:v>
                </c:pt>
                <c:pt idx="2864">
                  <c:v>2865</c:v>
                </c:pt>
                <c:pt idx="2865">
                  <c:v>2866</c:v>
                </c:pt>
                <c:pt idx="2866">
                  <c:v>2867</c:v>
                </c:pt>
                <c:pt idx="2867">
                  <c:v>2868</c:v>
                </c:pt>
                <c:pt idx="2868">
                  <c:v>2869</c:v>
                </c:pt>
                <c:pt idx="2869">
                  <c:v>2870</c:v>
                </c:pt>
                <c:pt idx="2870">
                  <c:v>2871</c:v>
                </c:pt>
                <c:pt idx="2871">
                  <c:v>2872</c:v>
                </c:pt>
                <c:pt idx="2872">
                  <c:v>2873</c:v>
                </c:pt>
                <c:pt idx="2873">
                  <c:v>2874</c:v>
                </c:pt>
                <c:pt idx="2874">
                  <c:v>2875</c:v>
                </c:pt>
                <c:pt idx="2875">
                  <c:v>2876</c:v>
                </c:pt>
                <c:pt idx="2876">
                  <c:v>2877</c:v>
                </c:pt>
                <c:pt idx="2877">
                  <c:v>2878</c:v>
                </c:pt>
                <c:pt idx="2878">
                  <c:v>2879</c:v>
                </c:pt>
                <c:pt idx="2879">
                  <c:v>2880</c:v>
                </c:pt>
                <c:pt idx="2880">
                  <c:v>2881</c:v>
                </c:pt>
                <c:pt idx="2881">
                  <c:v>2882</c:v>
                </c:pt>
                <c:pt idx="2882">
                  <c:v>2883</c:v>
                </c:pt>
                <c:pt idx="2883">
                  <c:v>2884</c:v>
                </c:pt>
                <c:pt idx="2884">
                  <c:v>2885</c:v>
                </c:pt>
                <c:pt idx="2885">
                  <c:v>2886</c:v>
                </c:pt>
                <c:pt idx="2886">
                  <c:v>2887</c:v>
                </c:pt>
                <c:pt idx="2887">
                  <c:v>2888</c:v>
                </c:pt>
                <c:pt idx="2888">
                  <c:v>2889</c:v>
                </c:pt>
                <c:pt idx="2889">
                  <c:v>2890</c:v>
                </c:pt>
                <c:pt idx="2890">
                  <c:v>2891</c:v>
                </c:pt>
                <c:pt idx="2891">
                  <c:v>2892</c:v>
                </c:pt>
                <c:pt idx="2892">
                  <c:v>2893</c:v>
                </c:pt>
                <c:pt idx="2893">
                  <c:v>2894</c:v>
                </c:pt>
                <c:pt idx="2894">
                  <c:v>2895</c:v>
                </c:pt>
                <c:pt idx="2895">
                  <c:v>2896</c:v>
                </c:pt>
                <c:pt idx="2896">
                  <c:v>2897</c:v>
                </c:pt>
                <c:pt idx="2897">
                  <c:v>2898</c:v>
                </c:pt>
                <c:pt idx="2898">
                  <c:v>2899</c:v>
                </c:pt>
                <c:pt idx="2899">
                  <c:v>2900</c:v>
                </c:pt>
                <c:pt idx="2900">
                  <c:v>2901</c:v>
                </c:pt>
                <c:pt idx="2901">
                  <c:v>2902</c:v>
                </c:pt>
                <c:pt idx="2902">
                  <c:v>2903</c:v>
                </c:pt>
                <c:pt idx="2903">
                  <c:v>2904</c:v>
                </c:pt>
                <c:pt idx="2904">
                  <c:v>2905</c:v>
                </c:pt>
                <c:pt idx="2905">
                  <c:v>2906</c:v>
                </c:pt>
                <c:pt idx="2906">
                  <c:v>2907</c:v>
                </c:pt>
                <c:pt idx="2907">
                  <c:v>2908</c:v>
                </c:pt>
                <c:pt idx="2908">
                  <c:v>2909</c:v>
                </c:pt>
                <c:pt idx="2909">
                  <c:v>2910</c:v>
                </c:pt>
                <c:pt idx="2910">
                  <c:v>2911</c:v>
                </c:pt>
                <c:pt idx="2911">
                  <c:v>2912</c:v>
                </c:pt>
                <c:pt idx="2912">
                  <c:v>2913</c:v>
                </c:pt>
                <c:pt idx="2913">
                  <c:v>2914</c:v>
                </c:pt>
                <c:pt idx="2914">
                  <c:v>2915</c:v>
                </c:pt>
                <c:pt idx="2915">
                  <c:v>2916</c:v>
                </c:pt>
                <c:pt idx="2916">
                  <c:v>2917</c:v>
                </c:pt>
                <c:pt idx="2917">
                  <c:v>2918</c:v>
                </c:pt>
                <c:pt idx="2918">
                  <c:v>2919</c:v>
                </c:pt>
                <c:pt idx="2919">
                  <c:v>2920</c:v>
                </c:pt>
                <c:pt idx="2920">
                  <c:v>2921</c:v>
                </c:pt>
                <c:pt idx="2921">
                  <c:v>2922</c:v>
                </c:pt>
                <c:pt idx="2922">
                  <c:v>2923</c:v>
                </c:pt>
                <c:pt idx="2923">
                  <c:v>2924</c:v>
                </c:pt>
                <c:pt idx="2924">
                  <c:v>2925</c:v>
                </c:pt>
                <c:pt idx="2925">
                  <c:v>2926</c:v>
                </c:pt>
                <c:pt idx="2926">
                  <c:v>2927</c:v>
                </c:pt>
                <c:pt idx="2927">
                  <c:v>2928</c:v>
                </c:pt>
                <c:pt idx="2928">
                  <c:v>2929</c:v>
                </c:pt>
                <c:pt idx="2929">
                  <c:v>2930</c:v>
                </c:pt>
                <c:pt idx="2930">
                  <c:v>2931</c:v>
                </c:pt>
                <c:pt idx="2931">
                  <c:v>2932</c:v>
                </c:pt>
                <c:pt idx="2932">
                  <c:v>2933</c:v>
                </c:pt>
                <c:pt idx="2933">
                  <c:v>2934</c:v>
                </c:pt>
                <c:pt idx="2934">
                  <c:v>2935</c:v>
                </c:pt>
                <c:pt idx="2935">
                  <c:v>2936</c:v>
                </c:pt>
                <c:pt idx="2936">
                  <c:v>2937</c:v>
                </c:pt>
                <c:pt idx="2937">
                  <c:v>2938</c:v>
                </c:pt>
                <c:pt idx="2938">
                  <c:v>2939</c:v>
                </c:pt>
                <c:pt idx="2939">
                  <c:v>2940</c:v>
                </c:pt>
                <c:pt idx="2940">
                  <c:v>2941</c:v>
                </c:pt>
                <c:pt idx="2941">
                  <c:v>2942</c:v>
                </c:pt>
                <c:pt idx="2942">
                  <c:v>2943</c:v>
                </c:pt>
                <c:pt idx="2943">
                  <c:v>2944</c:v>
                </c:pt>
                <c:pt idx="2944">
                  <c:v>2945</c:v>
                </c:pt>
                <c:pt idx="2945">
                  <c:v>2946</c:v>
                </c:pt>
                <c:pt idx="2946">
                  <c:v>2947</c:v>
                </c:pt>
                <c:pt idx="2947">
                  <c:v>2948</c:v>
                </c:pt>
                <c:pt idx="2948">
                  <c:v>2949</c:v>
                </c:pt>
                <c:pt idx="2949">
                  <c:v>2950</c:v>
                </c:pt>
                <c:pt idx="2950">
                  <c:v>2951</c:v>
                </c:pt>
                <c:pt idx="2951">
                  <c:v>2952</c:v>
                </c:pt>
                <c:pt idx="2952">
                  <c:v>2953</c:v>
                </c:pt>
                <c:pt idx="2953">
                  <c:v>2954</c:v>
                </c:pt>
                <c:pt idx="2954">
                  <c:v>2955</c:v>
                </c:pt>
                <c:pt idx="2955">
                  <c:v>2956</c:v>
                </c:pt>
                <c:pt idx="2956">
                  <c:v>2957</c:v>
                </c:pt>
                <c:pt idx="2957">
                  <c:v>2958</c:v>
                </c:pt>
                <c:pt idx="2958">
                  <c:v>2959</c:v>
                </c:pt>
                <c:pt idx="2959">
                  <c:v>2960</c:v>
                </c:pt>
                <c:pt idx="2960">
                  <c:v>2961</c:v>
                </c:pt>
                <c:pt idx="2961">
                  <c:v>2962</c:v>
                </c:pt>
                <c:pt idx="2962">
                  <c:v>2963</c:v>
                </c:pt>
                <c:pt idx="2963">
                  <c:v>2964</c:v>
                </c:pt>
                <c:pt idx="2964">
                  <c:v>2965</c:v>
                </c:pt>
                <c:pt idx="2965">
                  <c:v>2966</c:v>
                </c:pt>
                <c:pt idx="2966">
                  <c:v>2967</c:v>
                </c:pt>
                <c:pt idx="2967">
                  <c:v>2968</c:v>
                </c:pt>
                <c:pt idx="2968">
                  <c:v>2969</c:v>
                </c:pt>
                <c:pt idx="2969">
                  <c:v>2970</c:v>
                </c:pt>
                <c:pt idx="2970">
                  <c:v>2971</c:v>
                </c:pt>
                <c:pt idx="2971">
                  <c:v>2972</c:v>
                </c:pt>
                <c:pt idx="2972">
                  <c:v>2973</c:v>
                </c:pt>
                <c:pt idx="2973">
                  <c:v>2974</c:v>
                </c:pt>
                <c:pt idx="2974">
                  <c:v>2975</c:v>
                </c:pt>
                <c:pt idx="2975">
                  <c:v>2976</c:v>
                </c:pt>
                <c:pt idx="2976">
                  <c:v>2977</c:v>
                </c:pt>
                <c:pt idx="2977">
                  <c:v>2978</c:v>
                </c:pt>
                <c:pt idx="2978">
                  <c:v>2979</c:v>
                </c:pt>
                <c:pt idx="2979">
                  <c:v>2980</c:v>
                </c:pt>
                <c:pt idx="2980">
                  <c:v>2981</c:v>
                </c:pt>
                <c:pt idx="2981">
                  <c:v>2982</c:v>
                </c:pt>
                <c:pt idx="2982">
                  <c:v>2983</c:v>
                </c:pt>
                <c:pt idx="2983">
                  <c:v>2984</c:v>
                </c:pt>
                <c:pt idx="2984">
                  <c:v>2985</c:v>
                </c:pt>
                <c:pt idx="2985">
                  <c:v>2986</c:v>
                </c:pt>
                <c:pt idx="2986">
                  <c:v>2987</c:v>
                </c:pt>
                <c:pt idx="2987">
                  <c:v>2988</c:v>
                </c:pt>
                <c:pt idx="2988">
                  <c:v>2989</c:v>
                </c:pt>
                <c:pt idx="2989">
                  <c:v>2990</c:v>
                </c:pt>
                <c:pt idx="2990">
                  <c:v>2991</c:v>
                </c:pt>
                <c:pt idx="2991">
                  <c:v>2992</c:v>
                </c:pt>
                <c:pt idx="2992">
                  <c:v>2993</c:v>
                </c:pt>
                <c:pt idx="2993">
                  <c:v>2994</c:v>
                </c:pt>
                <c:pt idx="2994">
                  <c:v>2995</c:v>
                </c:pt>
                <c:pt idx="2995">
                  <c:v>2996</c:v>
                </c:pt>
                <c:pt idx="2996">
                  <c:v>2997</c:v>
                </c:pt>
                <c:pt idx="2997">
                  <c:v>2998</c:v>
                </c:pt>
                <c:pt idx="2998">
                  <c:v>2999</c:v>
                </c:pt>
                <c:pt idx="2999">
                  <c:v>3000</c:v>
                </c:pt>
                <c:pt idx="3000">
                  <c:v>3001</c:v>
                </c:pt>
                <c:pt idx="3001">
                  <c:v>3002</c:v>
                </c:pt>
                <c:pt idx="3002">
                  <c:v>3003</c:v>
                </c:pt>
                <c:pt idx="3003">
                  <c:v>3004</c:v>
                </c:pt>
                <c:pt idx="3004">
                  <c:v>3005</c:v>
                </c:pt>
                <c:pt idx="3005">
                  <c:v>3006</c:v>
                </c:pt>
                <c:pt idx="3006">
                  <c:v>3007</c:v>
                </c:pt>
                <c:pt idx="3007">
                  <c:v>3008</c:v>
                </c:pt>
                <c:pt idx="3008">
                  <c:v>3009</c:v>
                </c:pt>
                <c:pt idx="3009">
                  <c:v>3010</c:v>
                </c:pt>
                <c:pt idx="3010">
                  <c:v>3011</c:v>
                </c:pt>
                <c:pt idx="3011">
                  <c:v>3012</c:v>
                </c:pt>
                <c:pt idx="3012">
                  <c:v>3013</c:v>
                </c:pt>
                <c:pt idx="3013">
                  <c:v>3014</c:v>
                </c:pt>
                <c:pt idx="3014">
                  <c:v>3015</c:v>
                </c:pt>
                <c:pt idx="3015">
                  <c:v>3016</c:v>
                </c:pt>
                <c:pt idx="3016">
                  <c:v>3017</c:v>
                </c:pt>
                <c:pt idx="3017">
                  <c:v>3018</c:v>
                </c:pt>
                <c:pt idx="3018">
                  <c:v>3019</c:v>
                </c:pt>
                <c:pt idx="3019">
                  <c:v>3020</c:v>
                </c:pt>
                <c:pt idx="3020">
                  <c:v>3021</c:v>
                </c:pt>
                <c:pt idx="3021">
                  <c:v>3022</c:v>
                </c:pt>
                <c:pt idx="3022">
                  <c:v>3023</c:v>
                </c:pt>
                <c:pt idx="3023">
                  <c:v>3024</c:v>
                </c:pt>
                <c:pt idx="3024">
                  <c:v>3025</c:v>
                </c:pt>
                <c:pt idx="3025">
                  <c:v>3026</c:v>
                </c:pt>
                <c:pt idx="3026">
                  <c:v>3027</c:v>
                </c:pt>
                <c:pt idx="3027">
                  <c:v>3028</c:v>
                </c:pt>
                <c:pt idx="3028">
                  <c:v>3029</c:v>
                </c:pt>
                <c:pt idx="3029">
                  <c:v>3030</c:v>
                </c:pt>
                <c:pt idx="3030">
                  <c:v>3031</c:v>
                </c:pt>
                <c:pt idx="3031">
                  <c:v>3032</c:v>
                </c:pt>
                <c:pt idx="3032">
                  <c:v>3033</c:v>
                </c:pt>
                <c:pt idx="3033">
                  <c:v>3034</c:v>
                </c:pt>
                <c:pt idx="3034">
                  <c:v>3035</c:v>
                </c:pt>
                <c:pt idx="3035">
                  <c:v>3036</c:v>
                </c:pt>
                <c:pt idx="3036">
                  <c:v>3037</c:v>
                </c:pt>
                <c:pt idx="3037">
                  <c:v>3038</c:v>
                </c:pt>
                <c:pt idx="3038">
                  <c:v>3039</c:v>
                </c:pt>
                <c:pt idx="3039">
                  <c:v>3040</c:v>
                </c:pt>
                <c:pt idx="3040">
                  <c:v>3041</c:v>
                </c:pt>
                <c:pt idx="3041">
                  <c:v>3042</c:v>
                </c:pt>
                <c:pt idx="3042">
                  <c:v>3043</c:v>
                </c:pt>
                <c:pt idx="3043">
                  <c:v>3044</c:v>
                </c:pt>
                <c:pt idx="3044">
                  <c:v>3045</c:v>
                </c:pt>
                <c:pt idx="3045">
                  <c:v>3046</c:v>
                </c:pt>
                <c:pt idx="3046">
                  <c:v>3047</c:v>
                </c:pt>
                <c:pt idx="3047">
                  <c:v>3048</c:v>
                </c:pt>
                <c:pt idx="3048">
                  <c:v>3049</c:v>
                </c:pt>
                <c:pt idx="3049">
                  <c:v>3050</c:v>
                </c:pt>
                <c:pt idx="3050">
                  <c:v>3051</c:v>
                </c:pt>
                <c:pt idx="3051">
                  <c:v>3052</c:v>
                </c:pt>
                <c:pt idx="3052">
                  <c:v>3053</c:v>
                </c:pt>
                <c:pt idx="3053">
                  <c:v>3054</c:v>
                </c:pt>
                <c:pt idx="3054">
                  <c:v>3055</c:v>
                </c:pt>
                <c:pt idx="3055">
                  <c:v>3056</c:v>
                </c:pt>
                <c:pt idx="3056">
                  <c:v>3057</c:v>
                </c:pt>
                <c:pt idx="3057">
                  <c:v>3058</c:v>
                </c:pt>
                <c:pt idx="3058">
                  <c:v>3059</c:v>
                </c:pt>
                <c:pt idx="3059">
                  <c:v>3060</c:v>
                </c:pt>
                <c:pt idx="3060">
                  <c:v>3061</c:v>
                </c:pt>
                <c:pt idx="3061">
                  <c:v>3062</c:v>
                </c:pt>
                <c:pt idx="3062">
                  <c:v>3063</c:v>
                </c:pt>
                <c:pt idx="3063">
                  <c:v>3064</c:v>
                </c:pt>
                <c:pt idx="3064">
                  <c:v>3065</c:v>
                </c:pt>
                <c:pt idx="3065">
                  <c:v>3066</c:v>
                </c:pt>
                <c:pt idx="3066">
                  <c:v>3067</c:v>
                </c:pt>
                <c:pt idx="3067">
                  <c:v>3068</c:v>
                </c:pt>
                <c:pt idx="3068">
                  <c:v>3069</c:v>
                </c:pt>
                <c:pt idx="3069">
                  <c:v>3070</c:v>
                </c:pt>
                <c:pt idx="3070">
                  <c:v>3071</c:v>
                </c:pt>
                <c:pt idx="3071">
                  <c:v>3072</c:v>
                </c:pt>
                <c:pt idx="3072">
                  <c:v>3073</c:v>
                </c:pt>
                <c:pt idx="3073">
                  <c:v>3074</c:v>
                </c:pt>
                <c:pt idx="3074">
                  <c:v>3075</c:v>
                </c:pt>
                <c:pt idx="3075">
                  <c:v>3076</c:v>
                </c:pt>
                <c:pt idx="3076">
                  <c:v>3077</c:v>
                </c:pt>
                <c:pt idx="3077">
                  <c:v>3078</c:v>
                </c:pt>
                <c:pt idx="3078">
                  <c:v>3079</c:v>
                </c:pt>
                <c:pt idx="3079">
                  <c:v>3080</c:v>
                </c:pt>
                <c:pt idx="3080">
                  <c:v>3081</c:v>
                </c:pt>
                <c:pt idx="3081">
                  <c:v>3082</c:v>
                </c:pt>
                <c:pt idx="3082">
                  <c:v>3083</c:v>
                </c:pt>
                <c:pt idx="3083">
                  <c:v>3084</c:v>
                </c:pt>
                <c:pt idx="3084">
                  <c:v>3085</c:v>
                </c:pt>
                <c:pt idx="3085">
                  <c:v>3086</c:v>
                </c:pt>
                <c:pt idx="3086">
                  <c:v>3087</c:v>
                </c:pt>
                <c:pt idx="3087">
                  <c:v>3088</c:v>
                </c:pt>
                <c:pt idx="3088">
                  <c:v>3089</c:v>
                </c:pt>
                <c:pt idx="3089">
                  <c:v>3090</c:v>
                </c:pt>
                <c:pt idx="3090">
                  <c:v>3091</c:v>
                </c:pt>
                <c:pt idx="3091">
                  <c:v>3092</c:v>
                </c:pt>
                <c:pt idx="3092">
                  <c:v>3093</c:v>
                </c:pt>
                <c:pt idx="3093">
                  <c:v>3094</c:v>
                </c:pt>
                <c:pt idx="3094">
                  <c:v>3095</c:v>
                </c:pt>
                <c:pt idx="3095">
                  <c:v>3096</c:v>
                </c:pt>
                <c:pt idx="3096">
                  <c:v>3097</c:v>
                </c:pt>
                <c:pt idx="3097">
                  <c:v>3098</c:v>
                </c:pt>
                <c:pt idx="3098">
                  <c:v>3099</c:v>
                </c:pt>
                <c:pt idx="3099">
                  <c:v>3100</c:v>
                </c:pt>
                <c:pt idx="3100">
                  <c:v>3101</c:v>
                </c:pt>
                <c:pt idx="3101">
                  <c:v>3102</c:v>
                </c:pt>
                <c:pt idx="3102">
                  <c:v>3103</c:v>
                </c:pt>
                <c:pt idx="3103">
                  <c:v>3104</c:v>
                </c:pt>
                <c:pt idx="3104">
                  <c:v>3105</c:v>
                </c:pt>
                <c:pt idx="3105">
                  <c:v>3106</c:v>
                </c:pt>
                <c:pt idx="3106">
                  <c:v>3107</c:v>
                </c:pt>
                <c:pt idx="3107">
                  <c:v>3108</c:v>
                </c:pt>
                <c:pt idx="3108">
                  <c:v>3109</c:v>
                </c:pt>
                <c:pt idx="3109">
                  <c:v>3110</c:v>
                </c:pt>
                <c:pt idx="3110">
                  <c:v>3111</c:v>
                </c:pt>
                <c:pt idx="3111">
                  <c:v>3112</c:v>
                </c:pt>
                <c:pt idx="3112">
                  <c:v>3113</c:v>
                </c:pt>
                <c:pt idx="3113">
                  <c:v>3114</c:v>
                </c:pt>
                <c:pt idx="3114">
                  <c:v>3115</c:v>
                </c:pt>
                <c:pt idx="3115">
                  <c:v>3116</c:v>
                </c:pt>
                <c:pt idx="3116">
                  <c:v>3117</c:v>
                </c:pt>
                <c:pt idx="3117">
                  <c:v>3118</c:v>
                </c:pt>
                <c:pt idx="3118">
                  <c:v>3119</c:v>
                </c:pt>
                <c:pt idx="3119">
                  <c:v>3120</c:v>
                </c:pt>
                <c:pt idx="3120">
                  <c:v>3121</c:v>
                </c:pt>
                <c:pt idx="3121">
                  <c:v>3122</c:v>
                </c:pt>
                <c:pt idx="3122">
                  <c:v>3123</c:v>
                </c:pt>
                <c:pt idx="3123">
                  <c:v>3124</c:v>
                </c:pt>
                <c:pt idx="3124">
                  <c:v>3125</c:v>
                </c:pt>
                <c:pt idx="3125">
                  <c:v>3126</c:v>
                </c:pt>
                <c:pt idx="3126">
                  <c:v>3127</c:v>
                </c:pt>
                <c:pt idx="3127">
                  <c:v>3128</c:v>
                </c:pt>
                <c:pt idx="3128">
                  <c:v>3129</c:v>
                </c:pt>
                <c:pt idx="3129">
                  <c:v>3130</c:v>
                </c:pt>
                <c:pt idx="3130">
                  <c:v>3131</c:v>
                </c:pt>
                <c:pt idx="3131">
                  <c:v>3132</c:v>
                </c:pt>
                <c:pt idx="3132">
                  <c:v>3133</c:v>
                </c:pt>
                <c:pt idx="3133">
                  <c:v>3134</c:v>
                </c:pt>
                <c:pt idx="3134">
                  <c:v>3135</c:v>
                </c:pt>
                <c:pt idx="3135">
                  <c:v>3136</c:v>
                </c:pt>
                <c:pt idx="3136">
                  <c:v>3137</c:v>
                </c:pt>
                <c:pt idx="3137">
                  <c:v>3138</c:v>
                </c:pt>
                <c:pt idx="3138">
                  <c:v>3139</c:v>
                </c:pt>
                <c:pt idx="3139">
                  <c:v>3140</c:v>
                </c:pt>
                <c:pt idx="3140">
                  <c:v>3141</c:v>
                </c:pt>
                <c:pt idx="3141">
                  <c:v>3142</c:v>
                </c:pt>
                <c:pt idx="3142">
                  <c:v>3143</c:v>
                </c:pt>
                <c:pt idx="3143">
                  <c:v>3144</c:v>
                </c:pt>
                <c:pt idx="3144">
                  <c:v>3145</c:v>
                </c:pt>
                <c:pt idx="3145">
                  <c:v>3146</c:v>
                </c:pt>
                <c:pt idx="3146">
                  <c:v>3147</c:v>
                </c:pt>
                <c:pt idx="3147">
                  <c:v>3148</c:v>
                </c:pt>
                <c:pt idx="3148">
                  <c:v>3149</c:v>
                </c:pt>
                <c:pt idx="3149">
                  <c:v>3150</c:v>
                </c:pt>
                <c:pt idx="3150">
                  <c:v>3151</c:v>
                </c:pt>
                <c:pt idx="3151">
                  <c:v>3152</c:v>
                </c:pt>
                <c:pt idx="3152">
                  <c:v>3153</c:v>
                </c:pt>
                <c:pt idx="3153">
                  <c:v>3154</c:v>
                </c:pt>
                <c:pt idx="3154">
                  <c:v>3155</c:v>
                </c:pt>
                <c:pt idx="3155">
                  <c:v>3156</c:v>
                </c:pt>
                <c:pt idx="3156">
                  <c:v>3157</c:v>
                </c:pt>
                <c:pt idx="3157">
                  <c:v>3158</c:v>
                </c:pt>
                <c:pt idx="3158">
                  <c:v>3159</c:v>
                </c:pt>
                <c:pt idx="3159">
                  <c:v>3160</c:v>
                </c:pt>
                <c:pt idx="3160">
                  <c:v>3161</c:v>
                </c:pt>
                <c:pt idx="3161">
                  <c:v>3162</c:v>
                </c:pt>
                <c:pt idx="3162">
                  <c:v>3163</c:v>
                </c:pt>
                <c:pt idx="3163">
                  <c:v>3164</c:v>
                </c:pt>
                <c:pt idx="3164">
                  <c:v>3165</c:v>
                </c:pt>
                <c:pt idx="3165">
                  <c:v>3166</c:v>
                </c:pt>
                <c:pt idx="3166">
                  <c:v>3167</c:v>
                </c:pt>
                <c:pt idx="3167">
                  <c:v>3168</c:v>
                </c:pt>
                <c:pt idx="3168">
                  <c:v>3169</c:v>
                </c:pt>
                <c:pt idx="3169">
                  <c:v>3170</c:v>
                </c:pt>
                <c:pt idx="3170">
                  <c:v>3171</c:v>
                </c:pt>
                <c:pt idx="3171">
                  <c:v>3172</c:v>
                </c:pt>
                <c:pt idx="3172">
                  <c:v>3173</c:v>
                </c:pt>
                <c:pt idx="3173">
                  <c:v>3174</c:v>
                </c:pt>
                <c:pt idx="3174">
                  <c:v>3175</c:v>
                </c:pt>
                <c:pt idx="3175">
                  <c:v>3176</c:v>
                </c:pt>
                <c:pt idx="3176">
                  <c:v>3177</c:v>
                </c:pt>
                <c:pt idx="3177">
                  <c:v>3178</c:v>
                </c:pt>
                <c:pt idx="3178">
                  <c:v>3179</c:v>
                </c:pt>
                <c:pt idx="3179">
                  <c:v>3180</c:v>
                </c:pt>
                <c:pt idx="3180">
                  <c:v>3181</c:v>
                </c:pt>
                <c:pt idx="3181">
                  <c:v>3182</c:v>
                </c:pt>
                <c:pt idx="3182">
                  <c:v>3183</c:v>
                </c:pt>
                <c:pt idx="3183">
                  <c:v>3184</c:v>
                </c:pt>
                <c:pt idx="3184">
                  <c:v>3185</c:v>
                </c:pt>
                <c:pt idx="3185">
                  <c:v>3186</c:v>
                </c:pt>
                <c:pt idx="3186">
                  <c:v>3187</c:v>
                </c:pt>
                <c:pt idx="3187">
                  <c:v>3188</c:v>
                </c:pt>
                <c:pt idx="3188">
                  <c:v>3189</c:v>
                </c:pt>
                <c:pt idx="3189">
                  <c:v>3190</c:v>
                </c:pt>
                <c:pt idx="3190">
                  <c:v>3191</c:v>
                </c:pt>
                <c:pt idx="3191">
                  <c:v>3192</c:v>
                </c:pt>
                <c:pt idx="3192">
                  <c:v>3193</c:v>
                </c:pt>
                <c:pt idx="3193">
                  <c:v>3194</c:v>
                </c:pt>
                <c:pt idx="3194">
                  <c:v>3195</c:v>
                </c:pt>
                <c:pt idx="3195">
                  <c:v>3196</c:v>
                </c:pt>
                <c:pt idx="3196">
                  <c:v>3197</c:v>
                </c:pt>
                <c:pt idx="3197">
                  <c:v>3198</c:v>
                </c:pt>
                <c:pt idx="3198">
                  <c:v>3199</c:v>
                </c:pt>
                <c:pt idx="3199">
                  <c:v>3200</c:v>
                </c:pt>
                <c:pt idx="3200">
                  <c:v>3201</c:v>
                </c:pt>
                <c:pt idx="3201">
                  <c:v>3202</c:v>
                </c:pt>
                <c:pt idx="3202">
                  <c:v>3203</c:v>
                </c:pt>
                <c:pt idx="3203">
                  <c:v>3204</c:v>
                </c:pt>
                <c:pt idx="3204">
                  <c:v>3205</c:v>
                </c:pt>
                <c:pt idx="3205">
                  <c:v>3206</c:v>
                </c:pt>
                <c:pt idx="3206">
                  <c:v>3207</c:v>
                </c:pt>
                <c:pt idx="3207">
                  <c:v>3208</c:v>
                </c:pt>
                <c:pt idx="3208">
                  <c:v>3209</c:v>
                </c:pt>
                <c:pt idx="3209">
                  <c:v>3210</c:v>
                </c:pt>
                <c:pt idx="3210">
                  <c:v>3211</c:v>
                </c:pt>
                <c:pt idx="3211">
                  <c:v>3212</c:v>
                </c:pt>
                <c:pt idx="3212">
                  <c:v>3213</c:v>
                </c:pt>
                <c:pt idx="3213">
                  <c:v>3214</c:v>
                </c:pt>
                <c:pt idx="3214">
                  <c:v>3215</c:v>
                </c:pt>
                <c:pt idx="3215">
                  <c:v>3216</c:v>
                </c:pt>
                <c:pt idx="3216">
                  <c:v>3217</c:v>
                </c:pt>
                <c:pt idx="3217">
                  <c:v>3218</c:v>
                </c:pt>
                <c:pt idx="3218">
                  <c:v>3219</c:v>
                </c:pt>
                <c:pt idx="3219">
                  <c:v>3220</c:v>
                </c:pt>
                <c:pt idx="3220">
                  <c:v>3221</c:v>
                </c:pt>
                <c:pt idx="3221">
                  <c:v>3222</c:v>
                </c:pt>
                <c:pt idx="3222">
                  <c:v>3223</c:v>
                </c:pt>
                <c:pt idx="3223">
                  <c:v>3224</c:v>
                </c:pt>
                <c:pt idx="3224">
                  <c:v>3225</c:v>
                </c:pt>
                <c:pt idx="3225">
                  <c:v>3226</c:v>
                </c:pt>
                <c:pt idx="3226">
                  <c:v>3227</c:v>
                </c:pt>
                <c:pt idx="3227">
                  <c:v>3228</c:v>
                </c:pt>
                <c:pt idx="3228">
                  <c:v>3229</c:v>
                </c:pt>
                <c:pt idx="3229">
                  <c:v>3230</c:v>
                </c:pt>
                <c:pt idx="3230">
                  <c:v>3231</c:v>
                </c:pt>
                <c:pt idx="3231">
                  <c:v>3232</c:v>
                </c:pt>
                <c:pt idx="3232">
                  <c:v>3233</c:v>
                </c:pt>
                <c:pt idx="3233">
                  <c:v>3234</c:v>
                </c:pt>
                <c:pt idx="3234">
                  <c:v>3235</c:v>
                </c:pt>
                <c:pt idx="3235">
                  <c:v>3236</c:v>
                </c:pt>
                <c:pt idx="3236">
                  <c:v>3237</c:v>
                </c:pt>
                <c:pt idx="3237">
                  <c:v>3238</c:v>
                </c:pt>
                <c:pt idx="3238">
                  <c:v>3239</c:v>
                </c:pt>
                <c:pt idx="3239">
                  <c:v>3240</c:v>
                </c:pt>
                <c:pt idx="3240">
                  <c:v>3241</c:v>
                </c:pt>
                <c:pt idx="3241">
                  <c:v>3242</c:v>
                </c:pt>
                <c:pt idx="3242">
                  <c:v>3243</c:v>
                </c:pt>
                <c:pt idx="3243">
                  <c:v>3244</c:v>
                </c:pt>
                <c:pt idx="3244">
                  <c:v>3245</c:v>
                </c:pt>
                <c:pt idx="3245">
                  <c:v>3246</c:v>
                </c:pt>
                <c:pt idx="3246">
                  <c:v>3247</c:v>
                </c:pt>
                <c:pt idx="3247">
                  <c:v>3248</c:v>
                </c:pt>
                <c:pt idx="3248">
                  <c:v>3249</c:v>
                </c:pt>
                <c:pt idx="3249">
                  <c:v>3250</c:v>
                </c:pt>
                <c:pt idx="3250">
                  <c:v>3251</c:v>
                </c:pt>
                <c:pt idx="3251">
                  <c:v>3252</c:v>
                </c:pt>
                <c:pt idx="3252">
                  <c:v>3253</c:v>
                </c:pt>
                <c:pt idx="3253">
                  <c:v>3254</c:v>
                </c:pt>
                <c:pt idx="3254">
                  <c:v>3255</c:v>
                </c:pt>
                <c:pt idx="3255">
                  <c:v>3256</c:v>
                </c:pt>
                <c:pt idx="3256">
                  <c:v>3257</c:v>
                </c:pt>
                <c:pt idx="3257">
                  <c:v>3258</c:v>
                </c:pt>
                <c:pt idx="3258">
                  <c:v>3259</c:v>
                </c:pt>
                <c:pt idx="3259">
                  <c:v>3260</c:v>
                </c:pt>
                <c:pt idx="3260">
                  <c:v>3261</c:v>
                </c:pt>
                <c:pt idx="3261">
                  <c:v>3262</c:v>
                </c:pt>
                <c:pt idx="3262">
                  <c:v>3263</c:v>
                </c:pt>
                <c:pt idx="3263">
                  <c:v>3264</c:v>
                </c:pt>
                <c:pt idx="3264">
                  <c:v>3265</c:v>
                </c:pt>
                <c:pt idx="3265">
                  <c:v>3266</c:v>
                </c:pt>
                <c:pt idx="3266">
                  <c:v>3267</c:v>
                </c:pt>
                <c:pt idx="3267">
                  <c:v>3268</c:v>
                </c:pt>
                <c:pt idx="3268">
                  <c:v>3269</c:v>
                </c:pt>
                <c:pt idx="3269">
                  <c:v>3270</c:v>
                </c:pt>
                <c:pt idx="3270">
                  <c:v>3271</c:v>
                </c:pt>
                <c:pt idx="3271">
                  <c:v>3272</c:v>
                </c:pt>
                <c:pt idx="3272">
                  <c:v>3273</c:v>
                </c:pt>
                <c:pt idx="3273">
                  <c:v>3274</c:v>
                </c:pt>
                <c:pt idx="3274">
                  <c:v>3275</c:v>
                </c:pt>
                <c:pt idx="3275">
                  <c:v>3276</c:v>
                </c:pt>
                <c:pt idx="3276">
                  <c:v>3277</c:v>
                </c:pt>
                <c:pt idx="3277">
                  <c:v>3278</c:v>
                </c:pt>
                <c:pt idx="3278">
                  <c:v>3279</c:v>
                </c:pt>
                <c:pt idx="3279">
                  <c:v>3280</c:v>
                </c:pt>
                <c:pt idx="3280">
                  <c:v>3281</c:v>
                </c:pt>
                <c:pt idx="3281">
                  <c:v>3282</c:v>
                </c:pt>
                <c:pt idx="3282">
                  <c:v>3283</c:v>
                </c:pt>
                <c:pt idx="3283">
                  <c:v>3284</c:v>
                </c:pt>
                <c:pt idx="3284">
                  <c:v>3285</c:v>
                </c:pt>
                <c:pt idx="3285">
                  <c:v>3286</c:v>
                </c:pt>
                <c:pt idx="3286">
                  <c:v>3287</c:v>
                </c:pt>
                <c:pt idx="3287">
                  <c:v>3288</c:v>
                </c:pt>
                <c:pt idx="3288">
                  <c:v>3289</c:v>
                </c:pt>
                <c:pt idx="3289">
                  <c:v>3290</c:v>
                </c:pt>
                <c:pt idx="3290">
                  <c:v>3291</c:v>
                </c:pt>
                <c:pt idx="3291">
                  <c:v>3292</c:v>
                </c:pt>
                <c:pt idx="3292">
                  <c:v>3293</c:v>
                </c:pt>
                <c:pt idx="3293">
                  <c:v>3294</c:v>
                </c:pt>
                <c:pt idx="3294">
                  <c:v>3295</c:v>
                </c:pt>
                <c:pt idx="3295">
                  <c:v>3296</c:v>
                </c:pt>
                <c:pt idx="3296">
                  <c:v>3297</c:v>
                </c:pt>
                <c:pt idx="3297">
                  <c:v>3298</c:v>
                </c:pt>
                <c:pt idx="3298">
                  <c:v>3299</c:v>
                </c:pt>
                <c:pt idx="3299">
                  <c:v>3300</c:v>
                </c:pt>
                <c:pt idx="3300">
                  <c:v>3301</c:v>
                </c:pt>
                <c:pt idx="3301">
                  <c:v>3302</c:v>
                </c:pt>
                <c:pt idx="3302">
                  <c:v>3303</c:v>
                </c:pt>
                <c:pt idx="3303">
                  <c:v>3304</c:v>
                </c:pt>
                <c:pt idx="3304">
                  <c:v>3305</c:v>
                </c:pt>
                <c:pt idx="3305">
                  <c:v>3306</c:v>
                </c:pt>
                <c:pt idx="3306">
                  <c:v>3307</c:v>
                </c:pt>
                <c:pt idx="3307">
                  <c:v>3308</c:v>
                </c:pt>
                <c:pt idx="3308">
                  <c:v>3309</c:v>
                </c:pt>
                <c:pt idx="3309">
                  <c:v>3310</c:v>
                </c:pt>
                <c:pt idx="3310">
                  <c:v>3311</c:v>
                </c:pt>
                <c:pt idx="3311">
                  <c:v>3312</c:v>
                </c:pt>
                <c:pt idx="3312">
                  <c:v>3313</c:v>
                </c:pt>
                <c:pt idx="3313">
                  <c:v>3314</c:v>
                </c:pt>
                <c:pt idx="3314">
                  <c:v>3315</c:v>
                </c:pt>
                <c:pt idx="3315">
                  <c:v>3316</c:v>
                </c:pt>
                <c:pt idx="3316">
                  <c:v>3317</c:v>
                </c:pt>
                <c:pt idx="3317">
                  <c:v>3318</c:v>
                </c:pt>
                <c:pt idx="3318">
                  <c:v>3319</c:v>
                </c:pt>
                <c:pt idx="3319">
                  <c:v>3320</c:v>
                </c:pt>
                <c:pt idx="3320">
                  <c:v>3321</c:v>
                </c:pt>
                <c:pt idx="3321">
                  <c:v>3322</c:v>
                </c:pt>
                <c:pt idx="3322">
                  <c:v>3323</c:v>
                </c:pt>
                <c:pt idx="3323">
                  <c:v>3324</c:v>
                </c:pt>
                <c:pt idx="3324">
                  <c:v>3325</c:v>
                </c:pt>
                <c:pt idx="3325">
                  <c:v>3326</c:v>
                </c:pt>
                <c:pt idx="3326">
                  <c:v>3327</c:v>
                </c:pt>
                <c:pt idx="3327">
                  <c:v>3328</c:v>
                </c:pt>
                <c:pt idx="3328">
                  <c:v>3329</c:v>
                </c:pt>
                <c:pt idx="3329">
                  <c:v>3330</c:v>
                </c:pt>
                <c:pt idx="3330">
                  <c:v>3331</c:v>
                </c:pt>
                <c:pt idx="3331">
                  <c:v>3332</c:v>
                </c:pt>
                <c:pt idx="3332">
                  <c:v>3333</c:v>
                </c:pt>
                <c:pt idx="3333">
                  <c:v>3334</c:v>
                </c:pt>
                <c:pt idx="3334">
                  <c:v>3335</c:v>
                </c:pt>
                <c:pt idx="3335">
                  <c:v>3336</c:v>
                </c:pt>
                <c:pt idx="3336">
                  <c:v>3337</c:v>
                </c:pt>
                <c:pt idx="3337">
                  <c:v>3338</c:v>
                </c:pt>
                <c:pt idx="3338">
                  <c:v>3339</c:v>
                </c:pt>
                <c:pt idx="3339">
                  <c:v>3340</c:v>
                </c:pt>
                <c:pt idx="3340">
                  <c:v>3341</c:v>
                </c:pt>
                <c:pt idx="3341">
                  <c:v>3342</c:v>
                </c:pt>
                <c:pt idx="3342">
                  <c:v>3343</c:v>
                </c:pt>
                <c:pt idx="3343">
                  <c:v>3344</c:v>
                </c:pt>
                <c:pt idx="3344">
                  <c:v>3345</c:v>
                </c:pt>
                <c:pt idx="3345">
                  <c:v>3346</c:v>
                </c:pt>
                <c:pt idx="3346">
                  <c:v>3347</c:v>
                </c:pt>
                <c:pt idx="3347">
                  <c:v>3348</c:v>
                </c:pt>
                <c:pt idx="3348">
                  <c:v>3349</c:v>
                </c:pt>
                <c:pt idx="3349">
                  <c:v>3350</c:v>
                </c:pt>
                <c:pt idx="3350">
                  <c:v>3351</c:v>
                </c:pt>
                <c:pt idx="3351">
                  <c:v>3352</c:v>
                </c:pt>
                <c:pt idx="3352">
                  <c:v>3353</c:v>
                </c:pt>
                <c:pt idx="3353">
                  <c:v>3354</c:v>
                </c:pt>
                <c:pt idx="3354">
                  <c:v>3355</c:v>
                </c:pt>
                <c:pt idx="3355">
                  <c:v>3356</c:v>
                </c:pt>
                <c:pt idx="3356">
                  <c:v>3357</c:v>
                </c:pt>
                <c:pt idx="3357">
                  <c:v>3358</c:v>
                </c:pt>
                <c:pt idx="3358">
                  <c:v>3359</c:v>
                </c:pt>
                <c:pt idx="3359">
                  <c:v>3360</c:v>
                </c:pt>
                <c:pt idx="3360">
                  <c:v>3361</c:v>
                </c:pt>
                <c:pt idx="3361">
                  <c:v>3362</c:v>
                </c:pt>
                <c:pt idx="3362">
                  <c:v>3363</c:v>
                </c:pt>
                <c:pt idx="3363">
                  <c:v>3364</c:v>
                </c:pt>
                <c:pt idx="3364">
                  <c:v>3365</c:v>
                </c:pt>
                <c:pt idx="3365">
                  <c:v>3366</c:v>
                </c:pt>
                <c:pt idx="3366">
                  <c:v>3367</c:v>
                </c:pt>
                <c:pt idx="3367">
                  <c:v>3368</c:v>
                </c:pt>
                <c:pt idx="3368">
                  <c:v>3369</c:v>
                </c:pt>
                <c:pt idx="3369">
                  <c:v>3370</c:v>
                </c:pt>
                <c:pt idx="3370">
                  <c:v>3371</c:v>
                </c:pt>
                <c:pt idx="3371">
                  <c:v>3372</c:v>
                </c:pt>
                <c:pt idx="3372">
                  <c:v>3373</c:v>
                </c:pt>
                <c:pt idx="3373">
                  <c:v>3374</c:v>
                </c:pt>
                <c:pt idx="3374">
                  <c:v>3375</c:v>
                </c:pt>
                <c:pt idx="3375">
                  <c:v>3376</c:v>
                </c:pt>
                <c:pt idx="3376">
                  <c:v>3377</c:v>
                </c:pt>
                <c:pt idx="3377">
                  <c:v>3378</c:v>
                </c:pt>
                <c:pt idx="3378">
                  <c:v>3379</c:v>
                </c:pt>
                <c:pt idx="3379">
                  <c:v>3380</c:v>
                </c:pt>
                <c:pt idx="3380">
                  <c:v>3381</c:v>
                </c:pt>
                <c:pt idx="3381">
                  <c:v>3382</c:v>
                </c:pt>
                <c:pt idx="3382">
                  <c:v>3383</c:v>
                </c:pt>
                <c:pt idx="3383">
                  <c:v>3384</c:v>
                </c:pt>
                <c:pt idx="3384">
                  <c:v>3385</c:v>
                </c:pt>
                <c:pt idx="3385">
                  <c:v>3386</c:v>
                </c:pt>
                <c:pt idx="3386">
                  <c:v>3387</c:v>
                </c:pt>
                <c:pt idx="3387">
                  <c:v>3388</c:v>
                </c:pt>
                <c:pt idx="3388">
                  <c:v>3389</c:v>
                </c:pt>
                <c:pt idx="3389">
                  <c:v>3390</c:v>
                </c:pt>
                <c:pt idx="3390">
                  <c:v>3391</c:v>
                </c:pt>
                <c:pt idx="3391">
                  <c:v>3392</c:v>
                </c:pt>
                <c:pt idx="3392">
                  <c:v>3393</c:v>
                </c:pt>
                <c:pt idx="3393">
                  <c:v>3394</c:v>
                </c:pt>
                <c:pt idx="3394">
                  <c:v>3395</c:v>
                </c:pt>
                <c:pt idx="3395">
                  <c:v>3396</c:v>
                </c:pt>
                <c:pt idx="3396">
                  <c:v>3397</c:v>
                </c:pt>
                <c:pt idx="3397">
                  <c:v>3398</c:v>
                </c:pt>
                <c:pt idx="3398">
                  <c:v>3399</c:v>
                </c:pt>
                <c:pt idx="3399">
                  <c:v>3400</c:v>
                </c:pt>
                <c:pt idx="3400">
                  <c:v>3401</c:v>
                </c:pt>
                <c:pt idx="3401">
                  <c:v>3402</c:v>
                </c:pt>
                <c:pt idx="3402">
                  <c:v>3403</c:v>
                </c:pt>
                <c:pt idx="3403">
                  <c:v>3404</c:v>
                </c:pt>
                <c:pt idx="3404">
                  <c:v>3405</c:v>
                </c:pt>
                <c:pt idx="3405">
                  <c:v>3406</c:v>
                </c:pt>
                <c:pt idx="3406">
                  <c:v>3407</c:v>
                </c:pt>
                <c:pt idx="3407">
                  <c:v>3408</c:v>
                </c:pt>
                <c:pt idx="3408">
                  <c:v>3409</c:v>
                </c:pt>
                <c:pt idx="3409">
                  <c:v>3410</c:v>
                </c:pt>
                <c:pt idx="3410">
                  <c:v>3411</c:v>
                </c:pt>
                <c:pt idx="3411">
                  <c:v>3412</c:v>
                </c:pt>
                <c:pt idx="3412">
                  <c:v>3413</c:v>
                </c:pt>
                <c:pt idx="3413">
                  <c:v>3414</c:v>
                </c:pt>
                <c:pt idx="3414">
                  <c:v>3415</c:v>
                </c:pt>
                <c:pt idx="3415">
                  <c:v>3416</c:v>
                </c:pt>
                <c:pt idx="3416">
                  <c:v>3417</c:v>
                </c:pt>
                <c:pt idx="3417">
                  <c:v>3418</c:v>
                </c:pt>
                <c:pt idx="3418">
                  <c:v>3419</c:v>
                </c:pt>
                <c:pt idx="3419">
                  <c:v>3420</c:v>
                </c:pt>
                <c:pt idx="3420">
                  <c:v>3421</c:v>
                </c:pt>
                <c:pt idx="3421">
                  <c:v>3422</c:v>
                </c:pt>
                <c:pt idx="3422">
                  <c:v>3423</c:v>
                </c:pt>
                <c:pt idx="3423">
                  <c:v>3424</c:v>
                </c:pt>
                <c:pt idx="3424">
                  <c:v>3425</c:v>
                </c:pt>
                <c:pt idx="3425">
                  <c:v>3426</c:v>
                </c:pt>
                <c:pt idx="3426">
                  <c:v>3427</c:v>
                </c:pt>
                <c:pt idx="3427">
                  <c:v>3428</c:v>
                </c:pt>
                <c:pt idx="3428">
                  <c:v>3429</c:v>
                </c:pt>
                <c:pt idx="3429">
                  <c:v>3430</c:v>
                </c:pt>
                <c:pt idx="3430">
                  <c:v>3431</c:v>
                </c:pt>
                <c:pt idx="3431">
                  <c:v>3432</c:v>
                </c:pt>
                <c:pt idx="3432">
                  <c:v>3433</c:v>
                </c:pt>
                <c:pt idx="3433">
                  <c:v>3434</c:v>
                </c:pt>
                <c:pt idx="3434">
                  <c:v>3435</c:v>
                </c:pt>
                <c:pt idx="3435">
                  <c:v>3436</c:v>
                </c:pt>
                <c:pt idx="3436">
                  <c:v>3437</c:v>
                </c:pt>
                <c:pt idx="3437">
                  <c:v>3438</c:v>
                </c:pt>
                <c:pt idx="3438">
                  <c:v>3439</c:v>
                </c:pt>
                <c:pt idx="3439">
                  <c:v>3440</c:v>
                </c:pt>
                <c:pt idx="3440">
                  <c:v>3441</c:v>
                </c:pt>
                <c:pt idx="3441">
                  <c:v>3442</c:v>
                </c:pt>
                <c:pt idx="3442">
                  <c:v>3443</c:v>
                </c:pt>
                <c:pt idx="3443">
                  <c:v>3444</c:v>
                </c:pt>
                <c:pt idx="3444">
                  <c:v>3445</c:v>
                </c:pt>
                <c:pt idx="3445">
                  <c:v>3446</c:v>
                </c:pt>
                <c:pt idx="3446">
                  <c:v>3447</c:v>
                </c:pt>
                <c:pt idx="3447">
                  <c:v>3448</c:v>
                </c:pt>
                <c:pt idx="3448">
                  <c:v>3449</c:v>
                </c:pt>
                <c:pt idx="3449">
                  <c:v>3450</c:v>
                </c:pt>
                <c:pt idx="3450">
                  <c:v>3451</c:v>
                </c:pt>
                <c:pt idx="3451">
                  <c:v>3452</c:v>
                </c:pt>
                <c:pt idx="3452">
                  <c:v>3453</c:v>
                </c:pt>
                <c:pt idx="3453">
                  <c:v>3454</c:v>
                </c:pt>
                <c:pt idx="3454">
                  <c:v>3455</c:v>
                </c:pt>
                <c:pt idx="3455">
                  <c:v>3456</c:v>
                </c:pt>
                <c:pt idx="3456">
                  <c:v>3457</c:v>
                </c:pt>
                <c:pt idx="3457">
                  <c:v>3458</c:v>
                </c:pt>
                <c:pt idx="3458">
                  <c:v>3459</c:v>
                </c:pt>
                <c:pt idx="3459">
                  <c:v>3460</c:v>
                </c:pt>
                <c:pt idx="3460">
                  <c:v>3461</c:v>
                </c:pt>
                <c:pt idx="3461">
                  <c:v>3462</c:v>
                </c:pt>
                <c:pt idx="3462">
                  <c:v>3463</c:v>
                </c:pt>
                <c:pt idx="3463">
                  <c:v>3464</c:v>
                </c:pt>
                <c:pt idx="3464">
                  <c:v>3465</c:v>
                </c:pt>
                <c:pt idx="3465">
                  <c:v>3466</c:v>
                </c:pt>
                <c:pt idx="3466">
                  <c:v>3467</c:v>
                </c:pt>
                <c:pt idx="3467">
                  <c:v>3468</c:v>
                </c:pt>
                <c:pt idx="3468">
                  <c:v>3469</c:v>
                </c:pt>
                <c:pt idx="3469">
                  <c:v>3470</c:v>
                </c:pt>
                <c:pt idx="3470">
                  <c:v>3471</c:v>
                </c:pt>
                <c:pt idx="3471">
                  <c:v>3472</c:v>
                </c:pt>
                <c:pt idx="3472">
                  <c:v>3473</c:v>
                </c:pt>
                <c:pt idx="3473">
                  <c:v>3474</c:v>
                </c:pt>
                <c:pt idx="3474">
                  <c:v>3475</c:v>
                </c:pt>
                <c:pt idx="3475">
                  <c:v>3476</c:v>
                </c:pt>
                <c:pt idx="3476">
                  <c:v>3477</c:v>
                </c:pt>
                <c:pt idx="3477">
                  <c:v>3478</c:v>
                </c:pt>
                <c:pt idx="3478">
                  <c:v>3479</c:v>
                </c:pt>
                <c:pt idx="3479">
                  <c:v>3480</c:v>
                </c:pt>
                <c:pt idx="3480">
                  <c:v>3481</c:v>
                </c:pt>
                <c:pt idx="3481">
                  <c:v>3482</c:v>
                </c:pt>
                <c:pt idx="3482">
                  <c:v>3483</c:v>
                </c:pt>
                <c:pt idx="3483">
                  <c:v>3484</c:v>
                </c:pt>
                <c:pt idx="3484">
                  <c:v>3485</c:v>
                </c:pt>
                <c:pt idx="3485">
                  <c:v>3486</c:v>
                </c:pt>
                <c:pt idx="3486">
                  <c:v>3487</c:v>
                </c:pt>
                <c:pt idx="3487">
                  <c:v>3488</c:v>
                </c:pt>
                <c:pt idx="3488">
                  <c:v>3489</c:v>
                </c:pt>
                <c:pt idx="3489">
                  <c:v>3490</c:v>
                </c:pt>
                <c:pt idx="3490">
                  <c:v>3491</c:v>
                </c:pt>
                <c:pt idx="3491">
                  <c:v>3492</c:v>
                </c:pt>
                <c:pt idx="3492">
                  <c:v>3493</c:v>
                </c:pt>
                <c:pt idx="3493">
                  <c:v>3494</c:v>
                </c:pt>
                <c:pt idx="3494">
                  <c:v>3495</c:v>
                </c:pt>
                <c:pt idx="3495">
                  <c:v>3496</c:v>
                </c:pt>
                <c:pt idx="3496">
                  <c:v>3497</c:v>
                </c:pt>
                <c:pt idx="3497">
                  <c:v>3498</c:v>
                </c:pt>
                <c:pt idx="3498">
                  <c:v>3499</c:v>
                </c:pt>
                <c:pt idx="3499">
                  <c:v>3500</c:v>
                </c:pt>
                <c:pt idx="3500">
                  <c:v>3501</c:v>
                </c:pt>
                <c:pt idx="3501">
                  <c:v>3502</c:v>
                </c:pt>
                <c:pt idx="3502">
                  <c:v>3503</c:v>
                </c:pt>
                <c:pt idx="3503">
                  <c:v>3504</c:v>
                </c:pt>
                <c:pt idx="3504">
                  <c:v>3505</c:v>
                </c:pt>
                <c:pt idx="3505">
                  <c:v>3506</c:v>
                </c:pt>
                <c:pt idx="3506">
                  <c:v>3507</c:v>
                </c:pt>
                <c:pt idx="3507">
                  <c:v>3508</c:v>
                </c:pt>
                <c:pt idx="3508">
                  <c:v>3509</c:v>
                </c:pt>
                <c:pt idx="3509">
                  <c:v>3510</c:v>
                </c:pt>
                <c:pt idx="3510">
                  <c:v>3511</c:v>
                </c:pt>
                <c:pt idx="3511">
                  <c:v>3512</c:v>
                </c:pt>
                <c:pt idx="3512">
                  <c:v>3513</c:v>
                </c:pt>
                <c:pt idx="3513">
                  <c:v>3514</c:v>
                </c:pt>
                <c:pt idx="3514">
                  <c:v>3515</c:v>
                </c:pt>
                <c:pt idx="3515">
                  <c:v>3516</c:v>
                </c:pt>
                <c:pt idx="3516">
                  <c:v>3517</c:v>
                </c:pt>
                <c:pt idx="3517">
                  <c:v>3518</c:v>
                </c:pt>
                <c:pt idx="3518">
                  <c:v>3519</c:v>
                </c:pt>
                <c:pt idx="3519">
                  <c:v>3520</c:v>
                </c:pt>
                <c:pt idx="3520">
                  <c:v>3521</c:v>
                </c:pt>
                <c:pt idx="3521">
                  <c:v>3522</c:v>
                </c:pt>
                <c:pt idx="3522">
                  <c:v>3523</c:v>
                </c:pt>
                <c:pt idx="3523">
                  <c:v>3524</c:v>
                </c:pt>
                <c:pt idx="3524">
                  <c:v>3525</c:v>
                </c:pt>
                <c:pt idx="3525">
                  <c:v>3526</c:v>
                </c:pt>
                <c:pt idx="3526">
                  <c:v>3527</c:v>
                </c:pt>
                <c:pt idx="3527">
                  <c:v>3528</c:v>
                </c:pt>
                <c:pt idx="3528">
                  <c:v>3529</c:v>
                </c:pt>
                <c:pt idx="3529">
                  <c:v>3530</c:v>
                </c:pt>
                <c:pt idx="3530">
                  <c:v>3531</c:v>
                </c:pt>
                <c:pt idx="3531">
                  <c:v>3532</c:v>
                </c:pt>
                <c:pt idx="3532">
                  <c:v>3533</c:v>
                </c:pt>
                <c:pt idx="3533">
                  <c:v>3534</c:v>
                </c:pt>
                <c:pt idx="3534">
                  <c:v>3535</c:v>
                </c:pt>
                <c:pt idx="3535">
                  <c:v>3536</c:v>
                </c:pt>
                <c:pt idx="3536">
                  <c:v>3537</c:v>
                </c:pt>
                <c:pt idx="3537">
                  <c:v>3538</c:v>
                </c:pt>
                <c:pt idx="3538">
                  <c:v>3539</c:v>
                </c:pt>
                <c:pt idx="3539">
                  <c:v>3540</c:v>
                </c:pt>
                <c:pt idx="3540">
                  <c:v>3541</c:v>
                </c:pt>
                <c:pt idx="3541">
                  <c:v>3542</c:v>
                </c:pt>
                <c:pt idx="3542">
                  <c:v>3543</c:v>
                </c:pt>
                <c:pt idx="3543">
                  <c:v>3544</c:v>
                </c:pt>
                <c:pt idx="3544">
                  <c:v>3545</c:v>
                </c:pt>
                <c:pt idx="3545">
                  <c:v>3546</c:v>
                </c:pt>
                <c:pt idx="3546">
                  <c:v>3547</c:v>
                </c:pt>
                <c:pt idx="3547">
                  <c:v>3548</c:v>
                </c:pt>
                <c:pt idx="3548">
                  <c:v>3549</c:v>
                </c:pt>
                <c:pt idx="3549">
                  <c:v>3550</c:v>
                </c:pt>
                <c:pt idx="3550">
                  <c:v>3551</c:v>
                </c:pt>
                <c:pt idx="3551">
                  <c:v>3552</c:v>
                </c:pt>
                <c:pt idx="3552">
                  <c:v>3553</c:v>
                </c:pt>
                <c:pt idx="3553">
                  <c:v>3554</c:v>
                </c:pt>
                <c:pt idx="3554">
                  <c:v>3555</c:v>
                </c:pt>
                <c:pt idx="3555">
                  <c:v>3556</c:v>
                </c:pt>
                <c:pt idx="3556">
                  <c:v>3557</c:v>
                </c:pt>
                <c:pt idx="3557">
                  <c:v>3558</c:v>
                </c:pt>
                <c:pt idx="3558">
                  <c:v>3559</c:v>
                </c:pt>
                <c:pt idx="3559">
                  <c:v>3560</c:v>
                </c:pt>
                <c:pt idx="3560">
                  <c:v>3561</c:v>
                </c:pt>
                <c:pt idx="3561">
                  <c:v>3562</c:v>
                </c:pt>
                <c:pt idx="3562">
                  <c:v>3563</c:v>
                </c:pt>
                <c:pt idx="3563">
                  <c:v>3564</c:v>
                </c:pt>
                <c:pt idx="3564">
                  <c:v>3565</c:v>
                </c:pt>
                <c:pt idx="3565">
                  <c:v>3566</c:v>
                </c:pt>
                <c:pt idx="3566">
                  <c:v>3567</c:v>
                </c:pt>
                <c:pt idx="3567">
                  <c:v>3568</c:v>
                </c:pt>
                <c:pt idx="3568">
                  <c:v>3569</c:v>
                </c:pt>
                <c:pt idx="3569">
                  <c:v>3570</c:v>
                </c:pt>
                <c:pt idx="3570">
                  <c:v>3571</c:v>
                </c:pt>
                <c:pt idx="3571">
                  <c:v>3572</c:v>
                </c:pt>
                <c:pt idx="3572">
                  <c:v>3573</c:v>
                </c:pt>
                <c:pt idx="3573">
                  <c:v>3574</c:v>
                </c:pt>
                <c:pt idx="3574">
                  <c:v>3575</c:v>
                </c:pt>
                <c:pt idx="3575">
                  <c:v>3576</c:v>
                </c:pt>
                <c:pt idx="3576">
                  <c:v>3577</c:v>
                </c:pt>
                <c:pt idx="3577">
                  <c:v>3578</c:v>
                </c:pt>
                <c:pt idx="3578">
                  <c:v>3579</c:v>
                </c:pt>
                <c:pt idx="3579">
                  <c:v>3580</c:v>
                </c:pt>
                <c:pt idx="3580">
                  <c:v>3581</c:v>
                </c:pt>
                <c:pt idx="3581">
                  <c:v>3582</c:v>
                </c:pt>
                <c:pt idx="3582">
                  <c:v>3583</c:v>
                </c:pt>
                <c:pt idx="3583">
                  <c:v>3584</c:v>
                </c:pt>
                <c:pt idx="3584">
                  <c:v>3585</c:v>
                </c:pt>
                <c:pt idx="3585">
                  <c:v>3586</c:v>
                </c:pt>
                <c:pt idx="3586">
                  <c:v>3587</c:v>
                </c:pt>
                <c:pt idx="3587">
                  <c:v>3588</c:v>
                </c:pt>
                <c:pt idx="3588">
                  <c:v>3589</c:v>
                </c:pt>
                <c:pt idx="3589">
                  <c:v>3590</c:v>
                </c:pt>
                <c:pt idx="3590">
                  <c:v>3591</c:v>
                </c:pt>
                <c:pt idx="3591">
                  <c:v>3592</c:v>
                </c:pt>
                <c:pt idx="3592">
                  <c:v>3593</c:v>
                </c:pt>
                <c:pt idx="3593">
                  <c:v>3594</c:v>
                </c:pt>
                <c:pt idx="3594">
                  <c:v>3595</c:v>
                </c:pt>
                <c:pt idx="3595">
                  <c:v>3596</c:v>
                </c:pt>
                <c:pt idx="3596">
                  <c:v>3597</c:v>
                </c:pt>
                <c:pt idx="3597">
                  <c:v>3598</c:v>
                </c:pt>
                <c:pt idx="3598">
                  <c:v>3599</c:v>
                </c:pt>
                <c:pt idx="3599">
                  <c:v>3600</c:v>
                </c:pt>
                <c:pt idx="3600">
                  <c:v>3601</c:v>
                </c:pt>
                <c:pt idx="3601">
                  <c:v>3602</c:v>
                </c:pt>
                <c:pt idx="3602">
                  <c:v>3603</c:v>
                </c:pt>
                <c:pt idx="3603">
                  <c:v>3604</c:v>
                </c:pt>
                <c:pt idx="3604">
                  <c:v>3605</c:v>
                </c:pt>
                <c:pt idx="3605">
                  <c:v>3606</c:v>
                </c:pt>
                <c:pt idx="3606">
                  <c:v>3607</c:v>
                </c:pt>
                <c:pt idx="3607">
                  <c:v>3608</c:v>
                </c:pt>
                <c:pt idx="3608">
                  <c:v>3609</c:v>
                </c:pt>
                <c:pt idx="3609">
                  <c:v>3610</c:v>
                </c:pt>
                <c:pt idx="3610">
                  <c:v>3611</c:v>
                </c:pt>
                <c:pt idx="3611">
                  <c:v>3612</c:v>
                </c:pt>
                <c:pt idx="3612">
                  <c:v>3613</c:v>
                </c:pt>
                <c:pt idx="3613">
                  <c:v>3614</c:v>
                </c:pt>
                <c:pt idx="3614">
                  <c:v>3615</c:v>
                </c:pt>
                <c:pt idx="3615">
                  <c:v>3616</c:v>
                </c:pt>
                <c:pt idx="3616">
                  <c:v>3617</c:v>
                </c:pt>
                <c:pt idx="3617">
                  <c:v>3618</c:v>
                </c:pt>
                <c:pt idx="3618">
                  <c:v>3619</c:v>
                </c:pt>
                <c:pt idx="3619">
                  <c:v>3620</c:v>
                </c:pt>
                <c:pt idx="3620">
                  <c:v>3621</c:v>
                </c:pt>
                <c:pt idx="3621">
                  <c:v>3622</c:v>
                </c:pt>
                <c:pt idx="3622">
                  <c:v>3623</c:v>
                </c:pt>
                <c:pt idx="3623">
                  <c:v>3624</c:v>
                </c:pt>
                <c:pt idx="3624">
                  <c:v>3625</c:v>
                </c:pt>
                <c:pt idx="3625">
                  <c:v>3626</c:v>
                </c:pt>
                <c:pt idx="3626">
                  <c:v>3627</c:v>
                </c:pt>
                <c:pt idx="3627">
                  <c:v>3628</c:v>
                </c:pt>
                <c:pt idx="3628">
                  <c:v>3629</c:v>
                </c:pt>
                <c:pt idx="3629">
                  <c:v>3630</c:v>
                </c:pt>
                <c:pt idx="3630">
                  <c:v>3631</c:v>
                </c:pt>
                <c:pt idx="3631">
                  <c:v>3632</c:v>
                </c:pt>
                <c:pt idx="3632">
                  <c:v>3633</c:v>
                </c:pt>
                <c:pt idx="3633">
                  <c:v>3634</c:v>
                </c:pt>
                <c:pt idx="3634">
                  <c:v>3635</c:v>
                </c:pt>
                <c:pt idx="3635">
                  <c:v>3636</c:v>
                </c:pt>
                <c:pt idx="3636">
                  <c:v>3637</c:v>
                </c:pt>
                <c:pt idx="3637">
                  <c:v>3638</c:v>
                </c:pt>
                <c:pt idx="3638">
                  <c:v>3639</c:v>
                </c:pt>
                <c:pt idx="3639">
                  <c:v>3640</c:v>
                </c:pt>
                <c:pt idx="3640">
                  <c:v>3641</c:v>
                </c:pt>
                <c:pt idx="3641">
                  <c:v>3642</c:v>
                </c:pt>
                <c:pt idx="3642">
                  <c:v>3643</c:v>
                </c:pt>
                <c:pt idx="3643">
                  <c:v>3644</c:v>
                </c:pt>
                <c:pt idx="3644">
                  <c:v>3645</c:v>
                </c:pt>
                <c:pt idx="3645">
                  <c:v>3646</c:v>
                </c:pt>
                <c:pt idx="3646">
                  <c:v>3647</c:v>
                </c:pt>
                <c:pt idx="3647">
                  <c:v>3648</c:v>
                </c:pt>
                <c:pt idx="3648">
                  <c:v>3649</c:v>
                </c:pt>
                <c:pt idx="3649">
                  <c:v>3650</c:v>
                </c:pt>
                <c:pt idx="3650">
                  <c:v>3651</c:v>
                </c:pt>
                <c:pt idx="3651">
                  <c:v>3652</c:v>
                </c:pt>
                <c:pt idx="3652">
                  <c:v>3653</c:v>
                </c:pt>
                <c:pt idx="3653">
                  <c:v>3654</c:v>
                </c:pt>
                <c:pt idx="3654">
                  <c:v>3655</c:v>
                </c:pt>
                <c:pt idx="3655">
                  <c:v>3656</c:v>
                </c:pt>
                <c:pt idx="3656">
                  <c:v>3657</c:v>
                </c:pt>
                <c:pt idx="3657">
                  <c:v>3658</c:v>
                </c:pt>
                <c:pt idx="3658">
                  <c:v>3659</c:v>
                </c:pt>
                <c:pt idx="3659">
                  <c:v>3660</c:v>
                </c:pt>
                <c:pt idx="3660">
                  <c:v>3661</c:v>
                </c:pt>
                <c:pt idx="3661">
                  <c:v>3662</c:v>
                </c:pt>
                <c:pt idx="3662">
                  <c:v>3663</c:v>
                </c:pt>
                <c:pt idx="3663">
                  <c:v>3664</c:v>
                </c:pt>
                <c:pt idx="3664">
                  <c:v>3665</c:v>
                </c:pt>
                <c:pt idx="3665">
                  <c:v>3666</c:v>
                </c:pt>
                <c:pt idx="3666">
                  <c:v>3667</c:v>
                </c:pt>
                <c:pt idx="3667">
                  <c:v>3668</c:v>
                </c:pt>
                <c:pt idx="3668">
                  <c:v>3669</c:v>
                </c:pt>
                <c:pt idx="3669">
                  <c:v>3670</c:v>
                </c:pt>
                <c:pt idx="3670">
                  <c:v>3671</c:v>
                </c:pt>
                <c:pt idx="3671">
                  <c:v>3672</c:v>
                </c:pt>
                <c:pt idx="3672">
                  <c:v>3673</c:v>
                </c:pt>
                <c:pt idx="3673">
                  <c:v>3674</c:v>
                </c:pt>
                <c:pt idx="3674">
                  <c:v>3675</c:v>
                </c:pt>
                <c:pt idx="3675">
                  <c:v>3676</c:v>
                </c:pt>
                <c:pt idx="3676">
                  <c:v>3677</c:v>
                </c:pt>
                <c:pt idx="3677">
                  <c:v>3678</c:v>
                </c:pt>
                <c:pt idx="3678">
                  <c:v>3679</c:v>
                </c:pt>
                <c:pt idx="3679">
                  <c:v>3680</c:v>
                </c:pt>
                <c:pt idx="3680">
                  <c:v>3681</c:v>
                </c:pt>
                <c:pt idx="3681">
                  <c:v>3682</c:v>
                </c:pt>
                <c:pt idx="3682">
                  <c:v>3683</c:v>
                </c:pt>
                <c:pt idx="3683">
                  <c:v>3684</c:v>
                </c:pt>
                <c:pt idx="3684">
                  <c:v>3685</c:v>
                </c:pt>
                <c:pt idx="3685">
                  <c:v>3686</c:v>
                </c:pt>
                <c:pt idx="3686">
                  <c:v>3687</c:v>
                </c:pt>
                <c:pt idx="3687">
                  <c:v>3688</c:v>
                </c:pt>
                <c:pt idx="3688">
                  <c:v>3689</c:v>
                </c:pt>
                <c:pt idx="3689">
                  <c:v>3690</c:v>
                </c:pt>
                <c:pt idx="3690">
                  <c:v>3691</c:v>
                </c:pt>
                <c:pt idx="3691">
                  <c:v>3692</c:v>
                </c:pt>
                <c:pt idx="3692">
                  <c:v>3693</c:v>
                </c:pt>
                <c:pt idx="3693">
                  <c:v>3694</c:v>
                </c:pt>
                <c:pt idx="3694">
                  <c:v>3695</c:v>
                </c:pt>
                <c:pt idx="3695">
                  <c:v>3696</c:v>
                </c:pt>
                <c:pt idx="3696">
                  <c:v>3697</c:v>
                </c:pt>
                <c:pt idx="3697">
                  <c:v>3698</c:v>
                </c:pt>
                <c:pt idx="3698">
                  <c:v>3699</c:v>
                </c:pt>
                <c:pt idx="3699">
                  <c:v>3700</c:v>
                </c:pt>
                <c:pt idx="3700">
                  <c:v>3701</c:v>
                </c:pt>
                <c:pt idx="3701">
                  <c:v>3702</c:v>
                </c:pt>
                <c:pt idx="3702">
                  <c:v>3703</c:v>
                </c:pt>
                <c:pt idx="3703">
                  <c:v>3704</c:v>
                </c:pt>
                <c:pt idx="3704">
                  <c:v>3705</c:v>
                </c:pt>
                <c:pt idx="3705">
                  <c:v>3706</c:v>
                </c:pt>
                <c:pt idx="3706">
                  <c:v>3707</c:v>
                </c:pt>
                <c:pt idx="3707">
                  <c:v>3708</c:v>
                </c:pt>
                <c:pt idx="3708">
                  <c:v>3709</c:v>
                </c:pt>
                <c:pt idx="3709">
                  <c:v>3710</c:v>
                </c:pt>
                <c:pt idx="3710">
                  <c:v>3711</c:v>
                </c:pt>
                <c:pt idx="3711">
                  <c:v>3712</c:v>
                </c:pt>
                <c:pt idx="3712">
                  <c:v>3713</c:v>
                </c:pt>
                <c:pt idx="3713">
                  <c:v>3714</c:v>
                </c:pt>
                <c:pt idx="3714">
                  <c:v>3715</c:v>
                </c:pt>
                <c:pt idx="3715">
                  <c:v>3716</c:v>
                </c:pt>
                <c:pt idx="3716">
                  <c:v>3717</c:v>
                </c:pt>
                <c:pt idx="3717">
                  <c:v>3718</c:v>
                </c:pt>
                <c:pt idx="3718">
                  <c:v>3719</c:v>
                </c:pt>
                <c:pt idx="3719">
                  <c:v>3720</c:v>
                </c:pt>
                <c:pt idx="3720">
                  <c:v>3721</c:v>
                </c:pt>
                <c:pt idx="3721">
                  <c:v>3722</c:v>
                </c:pt>
                <c:pt idx="3722">
                  <c:v>3723</c:v>
                </c:pt>
                <c:pt idx="3723">
                  <c:v>3724</c:v>
                </c:pt>
                <c:pt idx="3724">
                  <c:v>3725</c:v>
                </c:pt>
                <c:pt idx="3725">
                  <c:v>3726</c:v>
                </c:pt>
                <c:pt idx="3726">
                  <c:v>3727</c:v>
                </c:pt>
                <c:pt idx="3727">
                  <c:v>3728</c:v>
                </c:pt>
                <c:pt idx="3728">
                  <c:v>3729</c:v>
                </c:pt>
                <c:pt idx="3729">
                  <c:v>3730</c:v>
                </c:pt>
                <c:pt idx="3730">
                  <c:v>3731</c:v>
                </c:pt>
                <c:pt idx="3731">
                  <c:v>3732</c:v>
                </c:pt>
                <c:pt idx="3732">
                  <c:v>3733</c:v>
                </c:pt>
                <c:pt idx="3733">
                  <c:v>3734</c:v>
                </c:pt>
                <c:pt idx="3734">
                  <c:v>3735</c:v>
                </c:pt>
                <c:pt idx="3735">
                  <c:v>3736</c:v>
                </c:pt>
                <c:pt idx="3736">
                  <c:v>3737</c:v>
                </c:pt>
                <c:pt idx="3737">
                  <c:v>3738</c:v>
                </c:pt>
                <c:pt idx="3738">
                  <c:v>3739</c:v>
                </c:pt>
                <c:pt idx="3739">
                  <c:v>3740</c:v>
                </c:pt>
                <c:pt idx="3740">
                  <c:v>3741</c:v>
                </c:pt>
                <c:pt idx="3741">
                  <c:v>3742</c:v>
                </c:pt>
                <c:pt idx="3742">
                  <c:v>3743</c:v>
                </c:pt>
                <c:pt idx="3743">
                  <c:v>3744</c:v>
                </c:pt>
                <c:pt idx="3744">
                  <c:v>3745</c:v>
                </c:pt>
                <c:pt idx="3745">
                  <c:v>3746</c:v>
                </c:pt>
                <c:pt idx="3746">
                  <c:v>3747</c:v>
                </c:pt>
                <c:pt idx="3747">
                  <c:v>3748</c:v>
                </c:pt>
                <c:pt idx="3748">
                  <c:v>3749</c:v>
                </c:pt>
                <c:pt idx="3749">
                  <c:v>3750</c:v>
                </c:pt>
                <c:pt idx="3750">
                  <c:v>3751</c:v>
                </c:pt>
                <c:pt idx="3751">
                  <c:v>3752</c:v>
                </c:pt>
                <c:pt idx="3752">
                  <c:v>3753</c:v>
                </c:pt>
                <c:pt idx="3753">
                  <c:v>3754</c:v>
                </c:pt>
                <c:pt idx="3754">
                  <c:v>3755</c:v>
                </c:pt>
                <c:pt idx="3755">
                  <c:v>3756</c:v>
                </c:pt>
                <c:pt idx="3756">
                  <c:v>3757</c:v>
                </c:pt>
                <c:pt idx="3757">
                  <c:v>3758</c:v>
                </c:pt>
                <c:pt idx="3758">
                  <c:v>3759</c:v>
                </c:pt>
                <c:pt idx="3759">
                  <c:v>3760</c:v>
                </c:pt>
                <c:pt idx="3760">
                  <c:v>3761</c:v>
                </c:pt>
                <c:pt idx="3761">
                  <c:v>3762</c:v>
                </c:pt>
                <c:pt idx="3762">
                  <c:v>3763</c:v>
                </c:pt>
                <c:pt idx="3763">
                  <c:v>3764</c:v>
                </c:pt>
                <c:pt idx="3764">
                  <c:v>3765</c:v>
                </c:pt>
                <c:pt idx="3765">
                  <c:v>3766</c:v>
                </c:pt>
                <c:pt idx="3766">
                  <c:v>3767</c:v>
                </c:pt>
                <c:pt idx="3767">
                  <c:v>3768</c:v>
                </c:pt>
                <c:pt idx="3768">
                  <c:v>3769</c:v>
                </c:pt>
                <c:pt idx="3769">
                  <c:v>3770</c:v>
                </c:pt>
                <c:pt idx="3770">
                  <c:v>3771</c:v>
                </c:pt>
                <c:pt idx="3771">
                  <c:v>3772</c:v>
                </c:pt>
                <c:pt idx="3772">
                  <c:v>3773</c:v>
                </c:pt>
                <c:pt idx="3773">
                  <c:v>3774</c:v>
                </c:pt>
                <c:pt idx="3774">
                  <c:v>3775</c:v>
                </c:pt>
                <c:pt idx="3775">
                  <c:v>3776</c:v>
                </c:pt>
                <c:pt idx="3776">
                  <c:v>3777</c:v>
                </c:pt>
                <c:pt idx="3777">
                  <c:v>3778</c:v>
                </c:pt>
                <c:pt idx="3778">
                  <c:v>3779</c:v>
                </c:pt>
                <c:pt idx="3779">
                  <c:v>3780</c:v>
                </c:pt>
                <c:pt idx="3780">
                  <c:v>3781</c:v>
                </c:pt>
                <c:pt idx="3781">
                  <c:v>3782</c:v>
                </c:pt>
                <c:pt idx="3782">
                  <c:v>3783</c:v>
                </c:pt>
                <c:pt idx="3783">
                  <c:v>3784</c:v>
                </c:pt>
                <c:pt idx="3784">
                  <c:v>3785</c:v>
                </c:pt>
                <c:pt idx="3785">
                  <c:v>3786</c:v>
                </c:pt>
                <c:pt idx="3786">
                  <c:v>3787</c:v>
                </c:pt>
                <c:pt idx="3787">
                  <c:v>3788</c:v>
                </c:pt>
                <c:pt idx="3788">
                  <c:v>3789</c:v>
                </c:pt>
                <c:pt idx="3789">
                  <c:v>3790</c:v>
                </c:pt>
                <c:pt idx="3790">
                  <c:v>3791</c:v>
                </c:pt>
                <c:pt idx="3791">
                  <c:v>3792</c:v>
                </c:pt>
                <c:pt idx="3792">
                  <c:v>3793</c:v>
                </c:pt>
                <c:pt idx="3793">
                  <c:v>3794</c:v>
                </c:pt>
                <c:pt idx="3794">
                  <c:v>3795</c:v>
                </c:pt>
                <c:pt idx="3795">
                  <c:v>3796</c:v>
                </c:pt>
                <c:pt idx="3796">
                  <c:v>3797</c:v>
                </c:pt>
                <c:pt idx="3797">
                  <c:v>3798</c:v>
                </c:pt>
                <c:pt idx="3798">
                  <c:v>3799</c:v>
                </c:pt>
                <c:pt idx="3799">
                  <c:v>3800</c:v>
                </c:pt>
                <c:pt idx="3800">
                  <c:v>3801</c:v>
                </c:pt>
                <c:pt idx="3801">
                  <c:v>3802</c:v>
                </c:pt>
                <c:pt idx="3802">
                  <c:v>3803</c:v>
                </c:pt>
                <c:pt idx="3803">
                  <c:v>3804</c:v>
                </c:pt>
                <c:pt idx="3804">
                  <c:v>3805</c:v>
                </c:pt>
                <c:pt idx="3805">
                  <c:v>3806</c:v>
                </c:pt>
                <c:pt idx="3806">
                  <c:v>3807</c:v>
                </c:pt>
                <c:pt idx="3807">
                  <c:v>3808</c:v>
                </c:pt>
                <c:pt idx="3808">
                  <c:v>3809</c:v>
                </c:pt>
                <c:pt idx="3809">
                  <c:v>3810</c:v>
                </c:pt>
                <c:pt idx="3810">
                  <c:v>3811</c:v>
                </c:pt>
                <c:pt idx="3811">
                  <c:v>3812</c:v>
                </c:pt>
                <c:pt idx="3812">
                  <c:v>3813</c:v>
                </c:pt>
                <c:pt idx="3813">
                  <c:v>3814</c:v>
                </c:pt>
                <c:pt idx="3814">
                  <c:v>3815</c:v>
                </c:pt>
                <c:pt idx="3815">
                  <c:v>3816</c:v>
                </c:pt>
                <c:pt idx="3816">
                  <c:v>3817</c:v>
                </c:pt>
                <c:pt idx="3817">
                  <c:v>3818</c:v>
                </c:pt>
                <c:pt idx="3818">
                  <c:v>3819</c:v>
                </c:pt>
                <c:pt idx="3819">
                  <c:v>3820</c:v>
                </c:pt>
                <c:pt idx="3820">
                  <c:v>3821</c:v>
                </c:pt>
                <c:pt idx="3821">
                  <c:v>3822</c:v>
                </c:pt>
                <c:pt idx="3822">
                  <c:v>3823</c:v>
                </c:pt>
                <c:pt idx="3823">
                  <c:v>3824</c:v>
                </c:pt>
                <c:pt idx="3824">
                  <c:v>3825</c:v>
                </c:pt>
                <c:pt idx="3825">
                  <c:v>3826</c:v>
                </c:pt>
                <c:pt idx="3826">
                  <c:v>3827</c:v>
                </c:pt>
                <c:pt idx="3827">
                  <c:v>3828</c:v>
                </c:pt>
                <c:pt idx="3828">
                  <c:v>3829</c:v>
                </c:pt>
                <c:pt idx="3829">
                  <c:v>3830</c:v>
                </c:pt>
                <c:pt idx="3830">
                  <c:v>3831</c:v>
                </c:pt>
                <c:pt idx="3831">
                  <c:v>3832</c:v>
                </c:pt>
                <c:pt idx="3832">
                  <c:v>3833</c:v>
                </c:pt>
                <c:pt idx="3833">
                  <c:v>3834</c:v>
                </c:pt>
                <c:pt idx="3834">
                  <c:v>3835</c:v>
                </c:pt>
                <c:pt idx="3835">
                  <c:v>3836</c:v>
                </c:pt>
                <c:pt idx="3836">
                  <c:v>3837</c:v>
                </c:pt>
                <c:pt idx="3837">
                  <c:v>3838</c:v>
                </c:pt>
                <c:pt idx="3838">
                  <c:v>3839</c:v>
                </c:pt>
                <c:pt idx="3839">
                  <c:v>3840</c:v>
                </c:pt>
                <c:pt idx="3840">
                  <c:v>3841</c:v>
                </c:pt>
                <c:pt idx="3841">
                  <c:v>3842</c:v>
                </c:pt>
                <c:pt idx="3842">
                  <c:v>3843</c:v>
                </c:pt>
                <c:pt idx="3843">
                  <c:v>3844</c:v>
                </c:pt>
                <c:pt idx="3844">
                  <c:v>3845</c:v>
                </c:pt>
                <c:pt idx="3845">
                  <c:v>3846</c:v>
                </c:pt>
                <c:pt idx="3846">
                  <c:v>3847</c:v>
                </c:pt>
                <c:pt idx="3847">
                  <c:v>3848</c:v>
                </c:pt>
                <c:pt idx="3848">
                  <c:v>3849</c:v>
                </c:pt>
                <c:pt idx="3849">
                  <c:v>3850</c:v>
                </c:pt>
                <c:pt idx="3850">
                  <c:v>3851</c:v>
                </c:pt>
                <c:pt idx="3851">
                  <c:v>3852</c:v>
                </c:pt>
                <c:pt idx="3852">
                  <c:v>3853</c:v>
                </c:pt>
                <c:pt idx="3853">
                  <c:v>3854</c:v>
                </c:pt>
                <c:pt idx="3854">
                  <c:v>3855</c:v>
                </c:pt>
                <c:pt idx="3855">
                  <c:v>3856</c:v>
                </c:pt>
                <c:pt idx="3856">
                  <c:v>3857</c:v>
                </c:pt>
                <c:pt idx="3857">
                  <c:v>3858</c:v>
                </c:pt>
                <c:pt idx="3858">
                  <c:v>3859</c:v>
                </c:pt>
                <c:pt idx="3859">
                  <c:v>3860</c:v>
                </c:pt>
                <c:pt idx="3860">
                  <c:v>3861</c:v>
                </c:pt>
                <c:pt idx="3861">
                  <c:v>3862</c:v>
                </c:pt>
                <c:pt idx="3862">
                  <c:v>3863</c:v>
                </c:pt>
                <c:pt idx="3863">
                  <c:v>3864</c:v>
                </c:pt>
                <c:pt idx="3864">
                  <c:v>3865</c:v>
                </c:pt>
                <c:pt idx="3865">
                  <c:v>3866</c:v>
                </c:pt>
                <c:pt idx="3866">
                  <c:v>3867</c:v>
                </c:pt>
                <c:pt idx="3867">
                  <c:v>3868</c:v>
                </c:pt>
                <c:pt idx="3868">
                  <c:v>3869</c:v>
                </c:pt>
                <c:pt idx="3869">
                  <c:v>3870</c:v>
                </c:pt>
                <c:pt idx="3870">
                  <c:v>3871</c:v>
                </c:pt>
                <c:pt idx="3871">
                  <c:v>3872</c:v>
                </c:pt>
                <c:pt idx="3872">
                  <c:v>3873</c:v>
                </c:pt>
                <c:pt idx="3873">
                  <c:v>3874</c:v>
                </c:pt>
                <c:pt idx="3874">
                  <c:v>3875</c:v>
                </c:pt>
                <c:pt idx="3875">
                  <c:v>3876</c:v>
                </c:pt>
                <c:pt idx="3876">
                  <c:v>3877</c:v>
                </c:pt>
                <c:pt idx="3877">
                  <c:v>3878</c:v>
                </c:pt>
                <c:pt idx="3878">
                  <c:v>3879</c:v>
                </c:pt>
                <c:pt idx="3879">
                  <c:v>3880</c:v>
                </c:pt>
                <c:pt idx="3880">
                  <c:v>3881</c:v>
                </c:pt>
                <c:pt idx="3881">
                  <c:v>3882</c:v>
                </c:pt>
                <c:pt idx="3882">
                  <c:v>3883</c:v>
                </c:pt>
                <c:pt idx="3883">
                  <c:v>3884</c:v>
                </c:pt>
                <c:pt idx="3884">
                  <c:v>3885</c:v>
                </c:pt>
                <c:pt idx="3885">
                  <c:v>3886</c:v>
                </c:pt>
                <c:pt idx="3886">
                  <c:v>3887</c:v>
                </c:pt>
                <c:pt idx="3887">
                  <c:v>3888</c:v>
                </c:pt>
                <c:pt idx="3888">
                  <c:v>3889</c:v>
                </c:pt>
                <c:pt idx="3889">
                  <c:v>3890</c:v>
                </c:pt>
                <c:pt idx="3890">
                  <c:v>3891</c:v>
                </c:pt>
                <c:pt idx="3891">
                  <c:v>3892</c:v>
                </c:pt>
                <c:pt idx="3892">
                  <c:v>3893</c:v>
                </c:pt>
                <c:pt idx="3893">
                  <c:v>3894</c:v>
                </c:pt>
                <c:pt idx="3894">
                  <c:v>3895</c:v>
                </c:pt>
                <c:pt idx="3895">
                  <c:v>3896</c:v>
                </c:pt>
                <c:pt idx="3896">
                  <c:v>3897</c:v>
                </c:pt>
                <c:pt idx="3897">
                  <c:v>3898</c:v>
                </c:pt>
                <c:pt idx="3898">
                  <c:v>3899</c:v>
                </c:pt>
                <c:pt idx="3899">
                  <c:v>3900</c:v>
                </c:pt>
                <c:pt idx="3900">
                  <c:v>3901</c:v>
                </c:pt>
                <c:pt idx="3901">
                  <c:v>3902</c:v>
                </c:pt>
                <c:pt idx="3902">
                  <c:v>3903</c:v>
                </c:pt>
                <c:pt idx="3903">
                  <c:v>3904</c:v>
                </c:pt>
                <c:pt idx="3904">
                  <c:v>3905</c:v>
                </c:pt>
                <c:pt idx="3905">
                  <c:v>3906</c:v>
                </c:pt>
                <c:pt idx="3906">
                  <c:v>3907</c:v>
                </c:pt>
                <c:pt idx="3907">
                  <c:v>3908</c:v>
                </c:pt>
                <c:pt idx="3908">
                  <c:v>3909</c:v>
                </c:pt>
                <c:pt idx="3909">
                  <c:v>3910</c:v>
                </c:pt>
                <c:pt idx="3910">
                  <c:v>3911</c:v>
                </c:pt>
                <c:pt idx="3911">
                  <c:v>3912</c:v>
                </c:pt>
                <c:pt idx="3912">
                  <c:v>3913</c:v>
                </c:pt>
                <c:pt idx="3913">
                  <c:v>3914</c:v>
                </c:pt>
                <c:pt idx="3914">
                  <c:v>3915</c:v>
                </c:pt>
                <c:pt idx="3915">
                  <c:v>3916</c:v>
                </c:pt>
                <c:pt idx="3916">
                  <c:v>3917</c:v>
                </c:pt>
                <c:pt idx="3917">
                  <c:v>3918</c:v>
                </c:pt>
                <c:pt idx="3918">
                  <c:v>3919</c:v>
                </c:pt>
                <c:pt idx="3919">
                  <c:v>3920</c:v>
                </c:pt>
                <c:pt idx="3920">
                  <c:v>3921</c:v>
                </c:pt>
                <c:pt idx="3921">
                  <c:v>3922</c:v>
                </c:pt>
                <c:pt idx="3922">
                  <c:v>3923</c:v>
                </c:pt>
                <c:pt idx="3923">
                  <c:v>3924</c:v>
                </c:pt>
                <c:pt idx="3924">
                  <c:v>3925</c:v>
                </c:pt>
                <c:pt idx="3925">
                  <c:v>3926</c:v>
                </c:pt>
                <c:pt idx="3926">
                  <c:v>3927</c:v>
                </c:pt>
                <c:pt idx="3927">
                  <c:v>3928</c:v>
                </c:pt>
                <c:pt idx="3928">
                  <c:v>3929</c:v>
                </c:pt>
                <c:pt idx="3929">
                  <c:v>3930</c:v>
                </c:pt>
                <c:pt idx="3930">
                  <c:v>3931</c:v>
                </c:pt>
                <c:pt idx="3931">
                  <c:v>3932</c:v>
                </c:pt>
                <c:pt idx="3932">
                  <c:v>3933</c:v>
                </c:pt>
                <c:pt idx="3933">
                  <c:v>3934</c:v>
                </c:pt>
                <c:pt idx="3934">
                  <c:v>3935</c:v>
                </c:pt>
                <c:pt idx="3935">
                  <c:v>3936</c:v>
                </c:pt>
                <c:pt idx="3936">
                  <c:v>3937</c:v>
                </c:pt>
                <c:pt idx="3937">
                  <c:v>3938</c:v>
                </c:pt>
                <c:pt idx="3938">
                  <c:v>3939</c:v>
                </c:pt>
                <c:pt idx="3939">
                  <c:v>3940</c:v>
                </c:pt>
                <c:pt idx="3940">
                  <c:v>3941</c:v>
                </c:pt>
              </c:numCache>
            </c:numRef>
          </c:xVal>
          <c:yVal>
            <c:numRef>
              <c:f>Sheet1!$D$2:$D$8266</c:f>
              <c:numCache>
                <c:formatCode>General</c:formatCode>
                <c:ptCount val="8265"/>
                <c:pt idx="0">
                  <c:v>7</c:v>
                </c:pt>
                <c:pt idx="1">
                  <c:v>7</c:v>
                </c:pt>
                <c:pt idx="2">
                  <c:v>7</c:v>
                </c:pt>
                <c:pt idx="3">
                  <c:v>7</c:v>
                </c:pt>
                <c:pt idx="4">
                  <c:v>8</c:v>
                </c:pt>
                <c:pt idx="5">
                  <c:v>8</c:v>
                </c:pt>
                <c:pt idx="6">
                  <c:v>7</c:v>
                </c:pt>
                <c:pt idx="7">
                  <c:v>6</c:v>
                </c:pt>
                <c:pt idx="8">
                  <c:v>7</c:v>
                </c:pt>
                <c:pt idx="9">
                  <c:v>8</c:v>
                </c:pt>
                <c:pt idx="10">
                  <c:v>6</c:v>
                </c:pt>
                <c:pt idx="11">
                  <c:v>7</c:v>
                </c:pt>
                <c:pt idx="12">
                  <c:v>7</c:v>
                </c:pt>
                <c:pt idx="13">
                  <c:v>7</c:v>
                </c:pt>
                <c:pt idx="14">
                  <c:v>6</c:v>
                </c:pt>
                <c:pt idx="15">
                  <c:v>7</c:v>
                </c:pt>
                <c:pt idx="16">
                  <c:v>7</c:v>
                </c:pt>
                <c:pt idx="17">
                  <c:v>6</c:v>
                </c:pt>
                <c:pt idx="18">
                  <c:v>9</c:v>
                </c:pt>
                <c:pt idx="19">
                  <c:v>14</c:v>
                </c:pt>
                <c:pt idx="20">
                  <c:v>14</c:v>
                </c:pt>
                <c:pt idx="21">
                  <c:v>43</c:v>
                </c:pt>
                <c:pt idx="22">
                  <c:v>15</c:v>
                </c:pt>
                <c:pt idx="23">
                  <c:v>20</c:v>
                </c:pt>
                <c:pt idx="24">
                  <c:v>33</c:v>
                </c:pt>
                <c:pt idx="25">
                  <c:v>39</c:v>
                </c:pt>
                <c:pt idx="26">
                  <c:v>42</c:v>
                </c:pt>
                <c:pt idx="27">
                  <c:v>42</c:v>
                </c:pt>
                <c:pt idx="28">
                  <c:v>37</c:v>
                </c:pt>
                <c:pt idx="29">
                  <c:v>42</c:v>
                </c:pt>
                <c:pt idx="30">
                  <c:v>47</c:v>
                </c:pt>
                <c:pt idx="31">
                  <c:v>39</c:v>
                </c:pt>
                <c:pt idx="32">
                  <c:v>33</c:v>
                </c:pt>
                <c:pt idx="33">
                  <c:v>28</c:v>
                </c:pt>
                <c:pt idx="34">
                  <c:v>25</c:v>
                </c:pt>
                <c:pt idx="35">
                  <c:v>30</c:v>
                </c:pt>
                <c:pt idx="36">
                  <c:v>28</c:v>
                </c:pt>
                <c:pt idx="37">
                  <c:v>17</c:v>
                </c:pt>
                <c:pt idx="38">
                  <c:v>17</c:v>
                </c:pt>
                <c:pt idx="39">
                  <c:v>22</c:v>
                </c:pt>
                <c:pt idx="40">
                  <c:v>19</c:v>
                </c:pt>
                <c:pt idx="41">
                  <c:v>24</c:v>
                </c:pt>
                <c:pt idx="42">
                  <c:v>20</c:v>
                </c:pt>
                <c:pt idx="43">
                  <c:v>17</c:v>
                </c:pt>
                <c:pt idx="44">
                  <c:v>21</c:v>
                </c:pt>
                <c:pt idx="45">
                  <c:v>21</c:v>
                </c:pt>
                <c:pt idx="46">
                  <c:v>14</c:v>
                </c:pt>
                <c:pt idx="47">
                  <c:v>15</c:v>
                </c:pt>
                <c:pt idx="48">
                  <c:v>14</c:v>
                </c:pt>
                <c:pt idx="49">
                  <c:v>11</c:v>
                </c:pt>
                <c:pt idx="50">
                  <c:v>11</c:v>
                </c:pt>
                <c:pt idx="51">
                  <c:v>13</c:v>
                </c:pt>
                <c:pt idx="52">
                  <c:v>35</c:v>
                </c:pt>
                <c:pt idx="53">
                  <c:v>40</c:v>
                </c:pt>
                <c:pt idx="54">
                  <c:v>32</c:v>
                </c:pt>
                <c:pt idx="55">
                  <c:v>29</c:v>
                </c:pt>
                <c:pt idx="56">
                  <c:v>32</c:v>
                </c:pt>
                <c:pt idx="57">
                  <c:v>31</c:v>
                </c:pt>
                <c:pt idx="58">
                  <c:v>27</c:v>
                </c:pt>
                <c:pt idx="59">
                  <c:v>26</c:v>
                </c:pt>
                <c:pt idx="60">
                  <c:v>28</c:v>
                </c:pt>
                <c:pt idx="61">
                  <c:v>35</c:v>
                </c:pt>
                <c:pt idx="62">
                  <c:v>42</c:v>
                </c:pt>
                <c:pt idx="63">
                  <c:v>32</c:v>
                </c:pt>
                <c:pt idx="64">
                  <c:v>40</c:v>
                </c:pt>
                <c:pt idx="65">
                  <c:v>39</c:v>
                </c:pt>
                <c:pt idx="66">
                  <c:v>45</c:v>
                </c:pt>
                <c:pt idx="67">
                  <c:v>76</c:v>
                </c:pt>
                <c:pt idx="68">
                  <c:v>6</c:v>
                </c:pt>
                <c:pt idx="69">
                  <c:v>131</c:v>
                </c:pt>
                <c:pt idx="70">
                  <c:v>136</c:v>
                </c:pt>
                <c:pt idx="71">
                  <c:v>159</c:v>
                </c:pt>
                <c:pt idx="72">
                  <c:v>141</c:v>
                </c:pt>
                <c:pt idx="73">
                  <c:v>130</c:v>
                </c:pt>
                <c:pt idx="74">
                  <c:v>132</c:v>
                </c:pt>
                <c:pt idx="75">
                  <c:v>139</c:v>
                </c:pt>
                <c:pt idx="76">
                  <c:v>187</c:v>
                </c:pt>
                <c:pt idx="77">
                  <c:v>194</c:v>
                </c:pt>
                <c:pt idx="78">
                  <c:v>154</c:v>
                </c:pt>
                <c:pt idx="79">
                  <c:v>159</c:v>
                </c:pt>
                <c:pt idx="80">
                  <c:v>158</c:v>
                </c:pt>
                <c:pt idx="81">
                  <c:v>176</c:v>
                </c:pt>
                <c:pt idx="82">
                  <c:v>137</c:v>
                </c:pt>
                <c:pt idx="83">
                  <c:v>128</c:v>
                </c:pt>
                <c:pt idx="84">
                  <c:v>119</c:v>
                </c:pt>
                <c:pt idx="85">
                  <c:v>127</c:v>
                </c:pt>
                <c:pt idx="86">
                  <c:v>120</c:v>
                </c:pt>
                <c:pt idx="87">
                  <c:v>136</c:v>
                </c:pt>
                <c:pt idx="88">
                  <c:v>140</c:v>
                </c:pt>
                <c:pt idx="89">
                  <c:v>141</c:v>
                </c:pt>
                <c:pt idx="90">
                  <c:v>138</c:v>
                </c:pt>
                <c:pt idx="91">
                  <c:v>149</c:v>
                </c:pt>
                <c:pt idx="92">
                  <c:v>102</c:v>
                </c:pt>
                <c:pt idx="93">
                  <c:v>78</c:v>
                </c:pt>
                <c:pt idx="94">
                  <c:v>96</c:v>
                </c:pt>
                <c:pt idx="95">
                  <c:v>1</c:v>
                </c:pt>
                <c:pt idx="96">
                  <c:v>109</c:v>
                </c:pt>
                <c:pt idx="97">
                  <c:v>3</c:v>
                </c:pt>
                <c:pt idx="98">
                  <c:v>105</c:v>
                </c:pt>
                <c:pt idx="99">
                  <c:v>93</c:v>
                </c:pt>
                <c:pt idx="100">
                  <c:v>100</c:v>
                </c:pt>
                <c:pt idx="101">
                  <c:v>103</c:v>
                </c:pt>
                <c:pt idx="102">
                  <c:v>133</c:v>
                </c:pt>
                <c:pt idx="103">
                  <c:v>143</c:v>
                </c:pt>
                <c:pt idx="104">
                  <c:v>146</c:v>
                </c:pt>
                <c:pt idx="105">
                  <c:v>164</c:v>
                </c:pt>
                <c:pt idx="106">
                  <c:v>131</c:v>
                </c:pt>
                <c:pt idx="107">
                  <c:v>34</c:v>
                </c:pt>
                <c:pt idx="108">
                  <c:v>103</c:v>
                </c:pt>
                <c:pt idx="109">
                  <c:v>118</c:v>
                </c:pt>
                <c:pt idx="110">
                  <c:v>132</c:v>
                </c:pt>
                <c:pt idx="111">
                  <c:v>136</c:v>
                </c:pt>
                <c:pt idx="112">
                  <c:v>103</c:v>
                </c:pt>
                <c:pt idx="113">
                  <c:v>102</c:v>
                </c:pt>
                <c:pt idx="114">
                  <c:v>28</c:v>
                </c:pt>
                <c:pt idx="115">
                  <c:v>85</c:v>
                </c:pt>
                <c:pt idx="116">
                  <c:v>72</c:v>
                </c:pt>
                <c:pt idx="117">
                  <c:v>60</c:v>
                </c:pt>
                <c:pt idx="118">
                  <c:v>69</c:v>
                </c:pt>
                <c:pt idx="119">
                  <c:v>61</c:v>
                </c:pt>
                <c:pt idx="120">
                  <c:v>72</c:v>
                </c:pt>
                <c:pt idx="121">
                  <c:v>82</c:v>
                </c:pt>
                <c:pt idx="122">
                  <c:v>86</c:v>
                </c:pt>
                <c:pt idx="123">
                  <c:v>104</c:v>
                </c:pt>
                <c:pt idx="124">
                  <c:v>40</c:v>
                </c:pt>
                <c:pt idx="125">
                  <c:v>122</c:v>
                </c:pt>
                <c:pt idx="126">
                  <c:v>1</c:v>
                </c:pt>
                <c:pt idx="127">
                  <c:v>68</c:v>
                </c:pt>
                <c:pt idx="128">
                  <c:v>59</c:v>
                </c:pt>
                <c:pt idx="129">
                  <c:v>84</c:v>
                </c:pt>
                <c:pt idx="130">
                  <c:v>109</c:v>
                </c:pt>
                <c:pt idx="131">
                  <c:v>118</c:v>
                </c:pt>
                <c:pt idx="132">
                  <c:v>1</c:v>
                </c:pt>
                <c:pt idx="133">
                  <c:v>103</c:v>
                </c:pt>
                <c:pt idx="134">
                  <c:v>89</c:v>
                </c:pt>
                <c:pt idx="135">
                  <c:v>93</c:v>
                </c:pt>
                <c:pt idx="136">
                  <c:v>95</c:v>
                </c:pt>
                <c:pt idx="137">
                  <c:v>91</c:v>
                </c:pt>
                <c:pt idx="138">
                  <c:v>93</c:v>
                </c:pt>
                <c:pt idx="139">
                  <c:v>1</c:v>
                </c:pt>
                <c:pt idx="140">
                  <c:v>108</c:v>
                </c:pt>
                <c:pt idx="141">
                  <c:v>30</c:v>
                </c:pt>
                <c:pt idx="142">
                  <c:v>97</c:v>
                </c:pt>
                <c:pt idx="143">
                  <c:v>96</c:v>
                </c:pt>
                <c:pt idx="144">
                  <c:v>98</c:v>
                </c:pt>
                <c:pt idx="145">
                  <c:v>92</c:v>
                </c:pt>
                <c:pt idx="146">
                  <c:v>89</c:v>
                </c:pt>
                <c:pt idx="147">
                  <c:v>76</c:v>
                </c:pt>
                <c:pt idx="148">
                  <c:v>72</c:v>
                </c:pt>
                <c:pt idx="149">
                  <c:v>76</c:v>
                </c:pt>
                <c:pt idx="150">
                  <c:v>70</c:v>
                </c:pt>
                <c:pt idx="151">
                  <c:v>74</c:v>
                </c:pt>
                <c:pt idx="152">
                  <c:v>69</c:v>
                </c:pt>
                <c:pt idx="153">
                  <c:v>77</c:v>
                </c:pt>
                <c:pt idx="154">
                  <c:v>73</c:v>
                </c:pt>
                <c:pt idx="155">
                  <c:v>72</c:v>
                </c:pt>
                <c:pt idx="156">
                  <c:v>65</c:v>
                </c:pt>
                <c:pt idx="157">
                  <c:v>38</c:v>
                </c:pt>
                <c:pt idx="158">
                  <c:v>61</c:v>
                </c:pt>
                <c:pt idx="159">
                  <c:v>73</c:v>
                </c:pt>
                <c:pt idx="160">
                  <c:v>74</c:v>
                </c:pt>
                <c:pt idx="161">
                  <c:v>88</c:v>
                </c:pt>
                <c:pt idx="162">
                  <c:v>80</c:v>
                </c:pt>
                <c:pt idx="163">
                  <c:v>71</c:v>
                </c:pt>
                <c:pt idx="164">
                  <c:v>53</c:v>
                </c:pt>
                <c:pt idx="165">
                  <c:v>59</c:v>
                </c:pt>
                <c:pt idx="166">
                  <c:v>63</c:v>
                </c:pt>
                <c:pt idx="167">
                  <c:v>70</c:v>
                </c:pt>
                <c:pt idx="168">
                  <c:v>57</c:v>
                </c:pt>
                <c:pt idx="169">
                  <c:v>79</c:v>
                </c:pt>
                <c:pt idx="170">
                  <c:v>86</c:v>
                </c:pt>
                <c:pt idx="171">
                  <c:v>85</c:v>
                </c:pt>
                <c:pt idx="172">
                  <c:v>87</c:v>
                </c:pt>
                <c:pt idx="173">
                  <c:v>83</c:v>
                </c:pt>
                <c:pt idx="174">
                  <c:v>48</c:v>
                </c:pt>
                <c:pt idx="175">
                  <c:v>57</c:v>
                </c:pt>
                <c:pt idx="176">
                  <c:v>75</c:v>
                </c:pt>
                <c:pt idx="177">
                  <c:v>62</c:v>
                </c:pt>
                <c:pt idx="178">
                  <c:v>109</c:v>
                </c:pt>
                <c:pt idx="179">
                  <c:v>59</c:v>
                </c:pt>
                <c:pt idx="180">
                  <c:v>79</c:v>
                </c:pt>
                <c:pt idx="181">
                  <c:v>127</c:v>
                </c:pt>
                <c:pt idx="182">
                  <c:v>117</c:v>
                </c:pt>
                <c:pt idx="183">
                  <c:v>134</c:v>
                </c:pt>
                <c:pt idx="184">
                  <c:v>136</c:v>
                </c:pt>
                <c:pt idx="185">
                  <c:v>1</c:v>
                </c:pt>
                <c:pt idx="186">
                  <c:v>101</c:v>
                </c:pt>
                <c:pt idx="187">
                  <c:v>108</c:v>
                </c:pt>
                <c:pt idx="188">
                  <c:v>102</c:v>
                </c:pt>
                <c:pt idx="189">
                  <c:v>1</c:v>
                </c:pt>
                <c:pt idx="190">
                  <c:v>109</c:v>
                </c:pt>
                <c:pt idx="191">
                  <c:v>1</c:v>
                </c:pt>
                <c:pt idx="192">
                  <c:v>72</c:v>
                </c:pt>
                <c:pt idx="193">
                  <c:v>103</c:v>
                </c:pt>
                <c:pt idx="194">
                  <c:v>95</c:v>
                </c:pt>
                <c:pt idx="195">
                  <c:v>81</c:v>
                </c:pt>
                <c:pt idx="196">
                  <c:v>87</c:v>
                </c:pt>
                <c:pt idx="197">
                  <c:v>79</c:v>
                </c:pt>
                <c:pt idx="198">
                  <c:v>62</c:v>
                </c:pt>
                <c:pt idx="199">
                  <c:v>98</c:v>
                </c:pt>
                <c:pt idx="200">
                  <c:v>99</c:v>
                </c:pt>
                <c:pt idx="201">
                  <c:v>99</c:v>
                </c:pt>
                <c:pt idx="202">
                  <c:v>96</c:v>
                </c:pt>
                <c:pt idx="203">
                  <c:v>85</c:v>
                </c:pt>
                <c:pt idx="204">
                  <c:v>84</c:v>
                </c:pt>
                <c:pt idx="205">
                  <c:v>77</c:v>
                </c:pt>
                <c:pt idx="206">
                  <c:v>79</c:v>
                </c:pt>
                <c:pt idx="207">
                  <c:v>75</c:v>
                </c:pt>
                <c:pt idx="208">
                  <c:v>73</c:v>
                </c:pt>
                <c:pt idx="209">
                  <c:v>73</c:v>
                </c:pt>
                <c:pt idx="210">
                  <c:v>71</c:v>
                </c:pt>
                <c:pt idx="211">
                  <c:v>58</c:v>
                </c:pt>
                <c:pt idx="212">
                  <c:v>44</c:v>
                </c:pt>
                <c:pt idx="213">
                  <c:v>69</c:v>
                </c:pt>
                <c:pt idx="214">
                  <c:v>45</c:v>
                </c:pt>
                <c:pt idx="215">
                  <c:v>30</c:v>
                </c:pt>
                <c:pt idx="216">
                  <c:v>40</c:v>
                </c:pt>
                <c:pt idx="217">
                  <c:v>37</c:v>
                </c:pt>
                <c:pt idx="218">
                  <c:v>21</c:v>
                </c:pt>
                <c:pt idx="219">
                  <c:v>32</c:v>
                </c:pt>
                <c:pt idx="220">
                  <c:v>32</c:v>
                </c:pt>
                <c:pt idx="221">
                  <c:v>27</c:v>
                </c:pt>
                <c:pt idx="222">
                  <c:v>27</c:v>
                </c:pt>
                <c:pt idx="223">
                  <c:v>30</c:v>
                </c:pt>
                <c:pt idx="224">
                  <c:v>36</c:v>
                </c:pt>
                <c:pt idx="225">
                  <c:v>39</c:v>
                </c:pt>
                <c:pt idx="226">
                  <c:v>43</c:v>
                </c:pt>
                <c:pt idx="227">
                  <c:v>35</c:v>
                </c:pt>
                <c:pt idx="228">
                  <c:v>27</c:v>
                </c:pt>
                <c:pt idx="229">
                  <c:v>23</c:v>
                </c:pt>
                <c:pt idx="230">
                  <c:v>25</c:v>
                </c:pt>
                <c:pt idx="231">
                  <c:v>22</c:v>
                </c:pt>
                <c:pt idx="232">
                  <c:v>22</c:v>
                </c:pt>
                <c:pt idx="233">
                  <c:v>18</c:v>
                </c:pt>
                <c:pt idx="234">
                  <c:v>19</c:v>
                </c:pt>
                <c:pt idx="235">
                  <c:v>18</c:v>
                </c:pt>
                <c:pt idx="236">
                  <c:v>16</c:v>
                </c:pt>
                <c:pt idx="237">
                  <c:v>19</c:v>
                </c:pt>
                <c:pt idx="238">
                  <c:v>17</c:v>
                </c:pt>
                <c:pt idx="239">
                  <c:v>15</c:v>
                </c:pt>
                <c:pt idx="240">
                  <c:v>14</c:v>
                </c:pt>
                <c:pt idx="241">
                  <c:v>11</c:v>
                </c:pt>
                <c:pt idx="242">
                  <c:v>14</c:v>
                </c:pt>
                <c:pt idx="243">
                  <c:v>14</c:v>
                </c:pt>
                <c:pt idx="244">
                  <c:v>13</c:v>
                </c:pt>
                <c:pt idx="245">
                  <c:v>11</c:v>
                </c:pt>
                <c:pt idx="246">
                  <c:v>10</c:v>
                </c:pt>
                <c:pt idx="247">
                  <c:v>11</c:v>
                </c:pt>
                <c:pt idx="248">
                  <c:v>10</c:v>
                </c:pt>
                <c:pt idx="249">
                  <c:v>11</c:v>
                </c:pt>
                <c:pt idx="250">
                  <c:v>11</c:v>
                </c:pt>
                <c:pt idx="251">
                  <c:v>10</c:v>
                </c:pt>
                <c:pt idx="252">
                  <c:v>11</c:v>
                </c:pt>
                <c:pt idx="253">
                  <c:v>9</c:v>
                </c:pt>
                <c:pt idx="254">
                  <c:v>10</c:v>
                </c:pt>
                <c:pt idx="255">
                  <c:v>10</c:v>
                </c:pt>
                <c:pt idx="256">
                  <c:v>10</c:v>
                </c:pt>
                <c:pt idx="257">
                  <c:v>10</c:v>
                </c:pt>
                <c:pt idx="258">
                  <c:v>13</c:v>
                </c:pt>
                <c:pt idx="259">
                  <c:v>100</c:v>
                </c:pt>
                <c:pt idx="260">
                  <c:v>77</c:v>
                </c:pt>
                <c:pt idx="261">
                  <c:v>316</c:v>
                </c:pt>
                <c:pt idx="262">
                  <c:v>160</c:v>
                </c:pt>
                <c:pt idx="263">
                  <c:v>203</c:v>
                </c:pt>
                <c:pt idx="264">
                  <c:v>198</c:v>
                </c:pt>
                <c:pt idx="265">
                  <c:v>125</c:v>
                </c:pt>
                <c:pt idx="266">
                  <c:v>129</c:v>
                </c:pt>
                <c:pt idx="267">
                  <c:v>106</c:v>
                </c:pt>
                <c:pt idx="268">
                  <c:v>82</c:v>
                </c:pt>
                <c:pt idx="269">
                  <c:v>34</c:v>
                </c:pt>
                <c:pt idx="270">
                  <c:v>14</c:v>
                </c:pt>
                <c:pt idx="271">
                  <c:v>197</c:v>
                </c:pt>
                <c:pt idx="272">
                  <c:v>182</c:v>
                </c:pt>
                <c:pt idx="273">
                  <c:v>281</c:v>
                </c:pt>
                <c:pt idx="274">
                  <c:v>289</c:v>
                </c:pt>
                <c:pt idx="275">
                  <c:v>202</c:v>
                </c:pt>
                <c:pt idx="276">
                  <c:v>467</c:v>
                </c:pt>
                <c:pt idx="277">
                  <c:v>456</c:v>
                </c:pt>
                <c:pt idx="278">
                  <c:v>335</c:v>
                </c:pt>
                <c:pt idx="279">
                  <c:v>381</c:v>
                </c:pt>
                <c:pt idx="280">
                  <c:v>585</c:v>
                </c:pt>
                <c:pt idx="281">
                  <c:v>634</c:v>
                </c:pt>
                <c:pt idx="282">
                  <c:v>739</c:v>
                </c:pt>
                <c:pt idx="283">
                  <c:v>808</c:v>
                </c:pt>
                <c:pt idx="284">
                  <c:v>820</c:v>
                </c:pt>
                <c:pt idx="285">
                  <c:v>677</c:v>
                </c:pt>
                <c:pt idx="286">
                  <c:v>739</c:v>
                </c:pt>
                <c:pt idx="287">
                  <c:v>702</c:v>
                </c:pt>
                <c:pt idx="288">
                  <c:v>991</c:v>
                </c:pt>
                <c:pt idx="289">
                  <c:v>838</c:v>
                </c:pt>
                <c:pt idx="290">
                  <c:v>910</c:v>
                </c:pt>
                <c:pt idx="291">
                  <c:v>775</c:v>
                </c:pt>
                <c:pt idx="292">
                  <c:v>571</c:v>
                </c:pt>
                <c:pt idx="293">
                  <c:v>690</c:v>
                </c:pt>
                <c:pt idx="294">
                  <c:v>618</c:v>
                </c:pt>
                <c:pt idx="295">
                  <c:v>648</c:v>
                </c:pt>
                <c:pt idx="296">
                  <c:v>731</c:v>
                </c:pt>
                <c:pt idx="297">
                  <c:v>762</c:v>
                </c:pt>
                <c:pt idx="298">
                  <c:v>745</c:v>
                </c:pt>
                <c:pt idx="299">
                  <c:v>925</c:v>
                </c:pt>
                <c:pt idx="300">
                  <c:v>778</c:v>
                </c:pt>
                <c:pt idx="301">
                  <c:v>728</c:v>
                </c:pt>
                <c:pt idx="302">
                  <c:v>666</c:v>
                </c:pt>
                <c:pt idx="303">
                  <c:v>1136</c:v>
                </c:pt>
                <c:pt idx="304">
                  <c:v>1021</c:v>
                </c:pt>
                <c:pt idx="305">
                  <c:v>973</c:v>
                </c:pt>
                <c:pt idx="306">
                  <c:v>885</c:v>
                </c:pt>
                <c:pt idx="307">
                  <c:v>823</c:v>
                </c:pt>
                <c:pt idx="308">
                  <c:v>885</c:v>
                </c:pt>
                <c:pt idx="309">
                  <c:v>519</c:v>
                </c:pt>
                <c:pt idx="310">
                  <c:v>690</c:v>
                </c:pt>
                <c:pt idx="311">
                  <c:v>508</c:v>
                </c:pt>
                <c:pt idx="312">
                  <c:v>625</c:v>
                </c:pt>
                <c:pt idx="313">
                  <c:v>891</c:v>
                </c:pt>
                <c:pt idx="314">
                  <c:v>938</c:v>
                </c:pt>
                <c:pt idx="315">
                  <c:v>1093</c:v>
                </c:pt>
                <c:pt idx="316">
                  <c:v>1118</c:v>
                </c:pt>
                <c:pt idx="317">
                  <c:v>1070</c:v>
                </c:pt>
                <c:pt idx="318">
                  <c:v>1021</c:v>
                </c:pt>
                <c:pt idx="319">
                  <c:v>981</c:v>
                </c:pt>
                <c:pt idx="320">
                  <c:v>573</c:v>
                </c:pt>
                <c:pt idx="321">
                  <c:v>895</c:v>
                </c:pt>
                <c:pt idx="322">
                  <c:v>978</c:v>
                </c:pt>
                <c:pt idx="323">
                  <c:v>916</c:v>
                </c:pt>
                <c:pt idx="324">
                  <c:v>722</c:v>
                </c:pt>
                <c:pt idx="325">
                  <c:v>1051</c:v>
                </c:pt>
                <c:pt idx="326">
                  <c:v>1067</c:v>
                </c:pt>
                <c:pt idx="327">
                  <c:v>998</c:v>
                </c:pt>
                <c:pt idx="328">
                  <c:v>1004</c:v>
                </c:pt>
                <c:pt idx="329">
                  <c:v>930</c:v>
                </c:pt>
                <c:pt idx="330">
                  <c:v>1111</c:v>
                </c:pt>
                <c:pt idx="331">
                  <c:v>917</c:v>
                </c:pt>
                <c:pt idx="332">
                  <c:v>1008</c:v>
                </c:pt>
                <c:pt idx="333">
                  <c:v>591</c:v>
                </c:pt>
                <c:pt idx="334">
                  <c:v>808</c:v>
                </c:pt>
                <c:pt idx="335">
                  <c:v>804</c:v>
                </c:pt>
                <c:pt idx="336">
                  <c:v>655</c:v>
                </c:pt>
                <c:pt idx="337">
                  <c:v>849</c:v>
                </c:pt>
                <c:pt idx="338">
                  <c:v>757</c:v>
                </c:pt>
                <c:pt idx="339">
                  <c:v>755</c:v>
                </c:pt>
                <c:pt idx="340">
                  <c:v>1202</c:v>
                </c:pt>
                <c:pt idx="341">
                  <c:v>987</c:v>
                </c:pt>
                <c:pt idx="342">
                  <c:v>660</c:v>
                </c:pt>
                <c:pt idx="343">
                  <c:v>853</c:v>
                </c:pt>
                <c:pt idx="344">
                  <c:v>1068</c:v>
                </c:pt>
                <c:pt idx="345">
                  <c:v>944</c:v>
                </c:pt>
                <c:pt idx="346">
                  <c:v>878</c:v>
                </c:pt>
                <c:pt idx="347">
                  <c:v>1158</c:v>
                </c:pt>
                <c:pt idx="348">
                  <c:v>1096</c:v>
                </c:pt>
                <c:pt idx="349">
                  <c:v>1163</c:v>
                </c:pt>
                <c:pt idx="350">
                  <c:v>981</c:v>
                </c:pt>
                <c:pt idx="351">
                  <c:v>1187</c:v>
                </c:pt>
                <c:pt idx="352">
                  <c:v>1095</c:v>
                </c:pt>
                <c:pt idx="353">
                  <c:v>1060</c:v>
                </c:pt>
                <c:pt idx="354">
                  <c:v>1010</c:v>
                </c:pt>
                <c:pt idx="355">
                  <c:v>1002</c:v>
                </c:pt>
                <c:pt idx="356">
                  <c:v>936</c:v>
                </c:pt>
                <c:pt idx="357">
                  <c:v>877</c:v>
                </c:pt>
                <c:pt idx="358">
                  <c:v>1109</c:v>
                </c:pt>
                <c:pt idx="359">
                  <c:v>1220</c:v>
                </c:pt>
                <c:pt idx="360">
                  <c:v>1154</c:v>
                </c:pt>
                <c:pt idx="361">
                  <c:v>832</c:v>
                </c:pt>
                <c:pt idx="362">
                  <c:v>1125</c:v>
                </c:pt>
                <c:pt idx="363">
                  <c:v>1009</c:v>
                </c:pt>
                <c:pt idx="364">
                  <c:v>1000</c:v>
                </c:pt>
                <c:pt idx="365">
                  <c:v>934</c:v>
                </c:pt>
                <c:pt idx="366">
                  <c:v>1119</c:v>
                </c:pt>
                <c:pt idx="367">
                  <c:v>1108</c:v>
                </c:pt>
                <c:pt idx="368">
                  <c:v>1218</c:v>
                </c:pt>
                <c:pt idx="369">
                  <c:v>1265</c:v>
                </c:pt>
                <c:pt idx="370">
                  <c:v>1335</c:v>
                </c:pt>
                <c:pt idx="371">
                  <c:v>1076</c:v>
                </c:pt>
                <c:pt idx="372">
                  <c:v>1085</c:v>
                </c:pt>
                <c:pt idx="373">
                  <c:v>1024</c:v>
                </c:pt>
                <c:pt idx="374">
                  <c:v>990</c:v>
                </c:pt>
                <c:pt idx="375">
                  <c:v>1097</c:v>
                </c:pt>
                <c:pt idx="376">
                  <c:v>1243</c:v>
                </c:pt>
                <c:pt idx="377">
                  <c:v>1134</c:v>
                </c:pt>
                <c:pt idx="378">
                  <c:v>1078</c:v>
                </c:pt>
                <c:pt idx="379">
                  <c:v>1103</c:v>
                </c:pt>
                <c:pt idx="380">
                  <c:v>1051</c:v>
                </c:pt>
                <c:pt idx="381">
                  <c:v>947</c:v>
                </c:pt>
                <c:pt idx="382">
                  <c:v>1120</c:v>
                </c:pt>
                <c:pt idx="383">
                  <c:v>1156</c:v>
                </c:pt>
                <c:pt idx="384">
                  <c:v>1193</c:v>
                </c:pt>
                <c:pt idx="385">
                  <c:v>1075</c:v>
                </c:pt>
                <c:pt idx="386">
                  <c:v>950</c:v>
                </c:pt>
                <c:pt idx="387">
                  <c:v>947</c:v>
                </c:pt>
                <c:pt idx="388">
                  <c:v>1183</c:v>
                </c:pt>
                <c:pt idx="389">
                  <c:v>1234</c:v>
                </c:pt>
                <c:pt idx="390">
                  <c:v>1169</c:v>
                </c:pt>
                <c:pt idx="391">
                  <c:v>1203</c:v>
                </c:pt>
                <c:pt idx="392">
                  <c:v>990</c:v>
                </c:pt>
                <c:pt idx="393">
                  <c:v>729</c:v>
                </c:pt>
                <c:pt idx="394">
                  <c:v>1365</c:v>
                </c:pt>
                <c:pt idx="395">
                  <c:v>983</c:v>
                </c:pt>
                <c:pt idx="396">
                  <c:v>1071</c:v>
                </c:pt>
                <c:pt idx="397">
                  <c:v>1307</c:v>
                </c:pt>
                <c:pt idx="398">
                  <c:v>1273</c:v>
                </c:pt>
                <c:pt idx="399">
                  <c:v>1005</c:v>
                </c:pt>
                <c:pt idx="400">
                  <c:v>963</c:v>
                </c:pt>
                <c:pt idx="401">
                  <c:v>674</c:v>
                </c:pt>
                <c:pt idx="402">
                  <c:v>1111</c:v>
                </c:pt>
                <c:pt idx="403">
                  <c:v>1292</c:v>
                </c:pt>
                <c:pt idx="404">
                  <c:v>1297</c:v>
                </c:pt>
                <c:pt idx="405">
                  <c:v>908</c:v>
                </c:pt>
                <c:pt idx="406">
                  <c:v>919</c:v>
                </c:pt>
                <c:pt idx="407">
                  <c:v>1386</c:v>
                </c:pt>
                <c:pt idx="408">
                  <c:v>1300</c:v>
                </c:pt>
                <c:pt idx="409">
                  <c:v>1262</c:v>
                </c:pt>
                <c:pt idx="410">
                  <c:v>937</c:v>
                </c:pt>
                <c:pt idx="411">
                  <c:v>1207</c:v>
                </c:pt>
                <c:pt idx="412">
                  <c:v>1760</c:v>
                </c:pt>
                <c:pt idx="413">
                  <c:v>1326</c:v>
                </c:pt>
                <c:pt idx="414">
                  <c:v>539</c:v>
                </c:pt>
                <c:pt idx="415">
                  <c:v>653</c:v>
                </c:pt>
                <c:pt idx="416">
                  <c:v>682</c:v>
                </c:pt>
                <c:pt idx="417">
                  <c:v>966</c:v>
                </c:pt>
                <c:pt idx="418">
                  <c:v>1045</c:v>
                </c:pt>
                <c:pt idx="419">
                  <c:v>1081</c:v>
                </c:pt>
                <c:pt idx="420">
                  <c:v>1267</c:v>
                </c:pt>
                <c:pt idx="421">
                  <c:v>1308</c:v>
                </c:pt>
                <c:pt idx="422">
                  <c:v>1309</c:v>
                </c:pt>
                <c:pt idx="423">
                  <c:v>1177</c:v>
                </c:pt>
                <c:pt idx="424">
                  <c:v>1269</c:v>
                </c:pt>
                <c:pt idx="425">
                  <c:v>1103</c:v>
                </c:pt>
                <c:pt idx="426">
                  <c:v>788</c:v>
                </c:pt>
                <c:pt idx="427">
                  <c:v>994</c:v>
                </c:pt>
                <c:pt idx="428">
                  <c:v>989</c:v>
                </c:pt>
                <c:pt idx="429">
                  <c:v>936</c:v>
                </c:pt>
                <c:pt idx="430">
                  <c:v>1033</c:v>
                </c:pt>
                <c:pt idx="431">
                  <c:v>1029</c:v>
                </c:pt>
                <c:pt idx="432">
                  <c:v>1057</c:v>
                </c:pt>
                <c:pt idx="433">
                  <c:v>1133</c:v>
                </c:pt>
                <c:pt idx="434">
                  <c:v>747</c:v>
                </c:pt>
                <c:pt idx="435">
                  <c:v>1097</c:v>
                </c:pt>
                <c:pt idx="436">
                  <c:v>1234</c:v>
                </c:pt>
                <c:pt idx="437">
                  <c:v>1185</c:v>
                </c:pt>
                <c:pt idx="438">
                  <c:v>1333</c:v>
                </c:pt>
                <c:pt idx="439">
                  <c:v>1164</c:v>
                </c:pt>
                <c:pt idx="440">
                  <c:v>1151</c:v>
                </c:pt>
                <c:pt idx="441">
                  <c:v>839</c:v>
                </c:pt>
                <c:pt idx="442">
                  <c:v>782</c:v>
                </c:pt>
                <c:pt idx="443">
                  <c:v>721</c:v>
                </c:pt>
                <c:pt idx="444">
                  <c:v>813</c:v>
                </c:pt>
                <c:pt idx="445">
                  <c:v>641</c:v>
                </c:pt>
                <c:pt idx="446">
                  <c:v>1051</c:v>
                </c:pt>
                <c:pt idx="447">
                  <c:v>1122</c:v>
                </c:pt>
                <c:pt idx="448">
                  <c:v>1230</c:v>
                </c:pt>
                <c:pt idx="449">
                  <c:v>1144</c:v>
                </c:pt>
                <c:pt idx="450">
                  <c:v>879</c:v>
                </c:pt>
                <c:pt idx="451">
                  <c:v>824</c:v>
                </c:pt>
                <c:pt idx="452">
                  <c:v>1141</c:v>
                </c:pt>
                <c:pt idx="453">
                  <c:v>1165</c:v>
                </c:pt>
                <c:pt idx="454">
                  <c:v>1066</c:v>
                </c:pt>
                <c:pt idx="455">
                  <c:v>1111</c:v>
                </c:pt>
                <c:pt idx="456">
                  <c:v>1037</c:v>
                </c:pt>
                <c:pt idx="457">
                  <c:v>1092</c:v>
                </c:pt>
                <c:pt idx="458">
                  <c:v>732</c:v>
                </c:pt>
                <c:pt idx="459">
                  <c:v>791</c:v>
                </c:pt>
                <c:pt idx="460">
                  <c:v>694</c:v>
                </c:pt>
                <c:pt idx="461">
                  <c:v>622</c:v>
                </c:pt>
                <c:pt idx="462">
                  <c:v>658</c:v>
                </c:pt>
                <c:pt idx="463">
                  <c:v>676</c:v>
                </c:pt>
                <c:pt idx="464">
                  <c:v>600</c:v>
                </c:pt>
                <c:pt idx="465">
                  <c:v>546</c:v>
                </c:pt>
                <c:pt idx="466">
                  <c:v>504</c:v>
                </c:pt>
                <c:pt idx="467">
                  <c:v>390</c:v>
                </c:pt>
                <c:pt idx="468">
                  <c:v>465</c:v>
                </c:pt>
                <c:pt idx="469">
                  <c:v>492</c:v>
                </c:pt>
                <c:pt idx="470">
                  <c:v>413</c:v>
                </c:pt>
                <c:pt idx="471">
                  <c:v>423</c:v>
                </c:pt>
                <c:pt idx="472">
                  <c:v>402</c:v>
                </c:pt>
                <c:pt idx="473">
                  <c:v>357</c:v>
                </c:pt>
                <c:pt idx="474">
                  <c:v>366</c:v>
                </c:pt>
                <c:pt idx="475">
                  <c:v>340</c:v>
                </c:pt>
                <c:pt idx="476">
                  <c:v>273</c:v>
                </c:pt>
                <c:pt idx="477">
                  <c:v>230</c:v>
                </c:pt>
                <c:pt idx="478">
                  <c:v>261</c:v>
                </c:pt>
                <c:pt idx="479">
                  <c:v>197</c:v>
                </c:pt>
                <c:pt idx="480">
                  <c:v>272</c:v>
                </c:pt>
                <c:pt idx="481">
                  <c:v>251</c:v>
                </c:pt>
                <c:pt idx="482">
                  <c:v>230</c:v>
                </c:pt>
                <c:pt idx="483">
                  <c:v>150</c:v>
                </c:pt>
                <c:pt idx="484">
                  <c:v>187</c:v>
                </c:pt>
                <c:pt idx="485">
                  <c:v>136</c:v>
                </c:pt>
                <c:pt idx="486">
                  <c:v>158</c:v>
                </c:pt>
                <c:pt idx="487">
                  <c:v>116</c:v>
                </c:pt>
                <c:pt idx="488">
                  <c:v>83</c:v>
                </c:pt>
                <c:pt idx="489">
                  <c:v>91</c:v>
                </c:pt>
                <c:pt idx="490">
                  <c:v>111</c:v>
                </c:pt>
                <c:pt idx="491">
                  <c:v>50</c:v>
                </c:pt>
                <c:pt idx="492">
                  <c:v>77</c:v>
                </c:pt>
                <c:pt idx="493">
                  <c:v>88</c:v>
                </c:pt>
                <c:pt idx="494">
                  <c:v>93</c:v>
                </c:pt>
                <c:pt idx="495">
                  <c:v>64</c:v>
                </c:pt>
                <c:pt idx="496">
                  <c:v>68</c:v>
                </c:pt>
                <c:pt idx="497">
                  <c:v>59</c:v>
                </c:pt>
                <c:pt idx="498">
                  <c:v>40</c:v>
                </c:pt>
                <c:pt idx="499">
                  <c:v>41</c:v>
                </c:pt>
                <c:pt idx="500">
                  <c:v>36</c:v>
                </c:pt>
                <c:pt idx="501">
                  <c:v>36</c:v>
                </c:pt>
                <c:pt idx="502">
                  <c:v>50</c:v>
                </c:pt>
                <c:pt idx="503">
                  <c:v>47</c:v>
                </c:pt>
                <c:pt idx="504">
                  <c:v>38</c:v>
                </c:pt>
                <c:pt idx="505">
                  <c:v>160</c:v>
                </c:pt>
                <c:pt idx="506">
                  <c:v>238</c:v>
                </c:pt>
                <c:pt idx="507">
                  <c:v>231</c:v>
                </c:pt>
                <c:pt idx="508">
                  <c:v>301</c:v>
                </c:pt>
                <c:pt idx="509">
                  <c:v>180</c:v>
                </c:pt>
                <c:pt idx="510">
                  <c:v>275</c:v>
                </c:pt>
                <c:pt idx="511">
                  <c:v>451</c:v>
                </c:pt>
                <c:pt idx="512">
                  <c:v>451</c:v>
                </c:pt>
                <c:pt idx="513">
                  <c:v>459</c:v>
                </c:pt>
                <c:pt idx="514">
                  <c:v>417</c:v>
                </c:pt>
                <c:pt idx="515">
                  <c:v>494</c:v>
                </c:pt>
                <c:pt idx="516">
                  <c:v>586</c:v>
                </c:pt>
                <c:pt idx="517">
                  <c:v>1689</c:v>
                </c:pt>
                <c:pt idx="518">
                  <c:v>2154</c:v>
                </c:pt>
                <c:pt idx="519">
                  <c:v>2827</c:v>
                </c:pt>
                <c:pt idx="520">
                  <c:v>2033</c:v>
                </c:pt>
                <c:pt idx="521">
                  <c:v>1888</c:v>
                </c:pt>
                <c:pt idx="522">
                  <c:v>1927</c:v>
                </c:pt>
                <c:pt idx="523">
                  <c:v>1921</c:v>
                </c:pt>
                <c:pt idx="524">
                  <c:v>1926</c:v>
                </c:pt>
                <c:pt idx="525">
                  <c:v>2084</c:v>
                </c:pt>
                <c:pt idx="526">
                  <c:v>2067</c:v>
                </c:pt>
                <c:pt idx="527">
                  <c:v>1662</c:v>
                </c:pt>
                <c:pt idx="528">
                  <c:v>1679</c:v>
                </c:pt>
                <c:pt idx="529">
                  <c:v>1955</c:v>
                </c:pt>
                <c:pt idx="530">
                  <c:v>1897</c:v>
                </c:pt>
                <c:pt idx="531">
                  <c:v>2026</c:v>
                </c:pt>
                <c:pt idx="532">
                  <c:v>1483</c:v>
                </c:pt>
                <c:pt idx="533">
                  <c:v>1233</c:v>
                </c:pt>
                <c:pt idx="534">
                  <c:v>1762</c:v>
                </c:pt>
                <c:pt idx="535">
                  <c:v>1830</c:v>
                </c:pt>
                <c:pt idx="536">
                  <c:v>2191</c:v>
                </c:pt>
                <c:pt idx="537">
                  <c:v>3439</c:v>
                </c:pt>
                <c:pt idx="538">
                  <c:v>3349</c:v>
                </c:pt>
                <c:pt idx="539">
                  <c:v>2872</c:v>
                </c:pt>
                <c:pt idx="540">
                  <c:v>2977</c:v>
                </c:pt>
                <c:pt idx="541">
                  <c:v>2358</c:v>
                </c:pt>
                <c:pt idx="542">
                  <c:v>3930</c:v>
                </c:pt>
                <c:pt idx="543">
                  <c:v>3908</c:v>
                </c:pt>
                <c:pt idx="544">
                  <c:v>3410</c:v>
                </c:pt>
                <c:pt idx="545">
                  <c:v>3366</c:v>
                </c:pt>
                <c:pt idx="546">
                  <c:v>3016</c:v>
                </c:pt>
                <c:pt idx="547">
                  <c:v>3974</c:v>
                </c:pt>
                <c:pt idx="548">
                  <c:v>4071</c:v>
                </c:pt>
                <c:pt idx="549">
                  <c:v>3782</c:v>
                </c:pt>
                <c:pt idx="550">
                  <c:v>3789</c:v>
                </c:pt>
                <c:pt idx="551">
                  <c:v>3743</c:v>
                </c:pt>
                <c:pt idx="552">
                  <c:v>3449</c:v>
                </c:pt>
                <c:pt idx="553">
                  <c:v>3475</c:v>
                </c:pt>
                <c:pt idx="554">
                  <c:v>3791</c:v>
                </c:pt>
                <c:pt idx="555">
                  <c:v>3745</c:v>
                </c:pt>
                <c:pt idx="556">
                  <c:v>3798</c:v>
                </c:pt>
                <c:pt idx="557">
                  <c:v>3834</c:v>
                </c:pt>
                <c:pt idx="558">
                  <c:v>3272</c:v>
                </c:pt>
                <c:pt idx="559">
                  <c:v>2776</c:v>
                </c:pt>
                <c:pt idx="560">
                  <c:v>3423</c:v>
                </c:pt>
                <c:pt idx="561">
                  <c:v>3355</c:v>
                </c:pt>
                <c:pt idx="562">
                  <c:v>3425</c:v>
                </c:pt>
                <c:pt idx="563">
                  <c:v>3248</c:v>
                </c:pt>
                <c:pt idx="564">
                  <c:v>3311</c:v>
                </c:pt>
                <c:pt idx="565">
                  <c:v>3331</c:v>
                </c:pt>
                <c:pt idx="566">
                  <c:v>3033</c:v>
                </c:pt>
                <c:pt idx="567">
                  <c:v>2374</c:v>
                </c:pt>
                <c:pt idx="568">
                  <c:v>3000</c:v>
                </c:pt>
                <c:pt idx="569">
                  <c:v>3893</c:v>
                </c:pt>
                <c:pt idx="570">
                  <c:v>4045</c:v>
                </c:pt>
                <c:pt idx="571">
                  <c:v>4000</c:v>
                </c:pt>
                <c:pt idx="572">
                  <c:v>3969</c:v>
                </c:pt>
                <c:pt idx="573">
                  <c:v>3894</c:v>
                </c:pt>
                <c:pt idx="574">
                  <c:v>4006</c:v>
                </c:pt>
                <c:pt idx="575">
                  <c:v>4026</c:v>
                </c:pt>
                <c:pt idx="576">
                  <c:v>3935</c:v>
                </c:pt>
                <c:pt idx="577">
                  <c:v>4013</c:v>
                </c:pt>
                <c:pt idx="578">
                  <c:v>3853</c:v>
                </c:pt>
                <c:pt idx="579">
                  <c:v>3606</c:v>
                </c:pt>
                <c:pt idx="580">
                  <c:v>3493</c:v>
                </c:pt>
                <c:pt idx="581">
                  <c:v>3808</c:v>
                </c:pt>
                <c:pt idx="582">
                  <c:v>3671</c:v>
                </c:pt>
                <c:pt idx="583">
                  <c:v>3824</c:v>
                </c:pt>
                <c:pt idx="584">
                  <c:v>3761</c:v>
                </c:pt>
                <c:pt idx="585">
                  <c:v>3802</c:v>
                </c:pt>
                <c:pt idx="586">
                  <c:v>2836</c:v>
                </c:pt>
                <c:pt idx="587">
                  <c:v>2801</c:v>
                </c:pt>
                <c:pt idx="588">
                  <c:v>3090</c:v>
                </c:pt>
                <c:pt idx="589">
                  <c:v>3362</c:v>
                </c:pt>
                <c:pt idx="590">
                  <c:v>3021</c:v>
                </c:pt>
                <c:pt idx="591">
                  <c:v>2752</c:v>
                </c:pt>
                <c:pt idx="592">
                  <c:v>2326</c:v>
                </c:pt>
                <c:pt idx="593">
                  <c:v>2194</c:v>
                </c:pt>
                <c:pt idx="594">
                  <c:v>2608</c:v>
                </c:pt>
                <c:pt idx="595">
                  <c:v>3091</c:v>
                </c:pt>
                <c:pt idx="596">
                  <c:v>3217</c:v>
                </c:pt>
                <c:pt idx="597">
                  <c:v>2718</c:v>
                </c:pt>
                <c:pt idx="598">
                  <c:v>2584</c:v>
                </c:pt>
                <c:pt idx="599">
                  <c:v>2972</c:v>
                </c:pt>
                <c:pt idx="600">
                  <c:v>2884</c:v>
                </c:pt>
                <c:pt idx="601">
                  <c:v>3087</c:v>
                </c:pt>
                <c:pt idx="602">
                  <c:v>2783</c:v>
                </c:pt>
                <c:pt idx="603">
                  <c:v>3203</c:v>
                </c:pt>
                <c:pt idx="604">
                  <c:v>2821</c:v>
                </c:pt>
                <c:pt idx="605">
                  <c:v>2553</c:v>
                </c:pt>
                <c:pt idx="606">
                  <c:v>2374</c:v>
                </c:pt>
                <c:pt idx="607">
                  <c:v>2555</c:v>
                </c:pt>
                <c:pt idx="608">
                  <c:v>2783</c:v>
                </c:pt>
                <c:pt idx="609">
                  <c:v>3582</c:v>
                </c:pt>
                <c:pt idx="610">
                  <c:v>3784</c:v>
                </c:pt>
                <c:pt idx="611">
                  <c:v>3218</c:v>
                </c:pt>
                <c:pt idx="612">
                  <c:v>3583</c:v>
                </c:pt>
                <c:pt idx="613">
                  <c:v>2740</c:v>
                </c:pt>
                <c:pt idx="614">
                  <c:v>2844</c:v>
                </c:pt>
                <c:pt idx="615">
                  <c:v>2311</c:v>
                </c:pt>
                <c:pt idx="616">
                  <c:v>2990</c:v>
                </c:pt>
                <c:pt idx="617">
                  <c:v>3272</c:v>
                </c:pt>
                <c:pt idx="618">
                  <c:v>3052</c:v>
                </c:pt>
                <c:pt idx="619">
                  <c:v>2841</c:v>
                </c:pt>
                <c:pt idx="620">
                  <c:v>2805</c:v>
                </c:pt>
                <c:pt idx="621">
                  <c:v>2026</c:v>
                </c:pt>
                <c:pt idx="622">
                  <c:v>1667</c:v>
                </c:pt>
                <c:pt idx="623">
                  <c:v>1007</c:v>
                </c:pt>
                <c:pt idx="624">
                  <c:v>1850</c:v>
                </c:pt>
                <c:pt idx="625">
                  <c:v>1760</c:v>
                </c:pt>
                <c:pt idx="626">
                  <c:v>2099</c:v>
                </c:pt>
                <c:pt idx="627">
                  <c:v>1442</c:v>
                </c:pt>
                <c:pt idx="628">
                  <c:v>962</c:v>
                </c:pt>
                <c:pt idx="629">
                  <c:v>1272</c:v>
                </c:pt>
                <c:pt idx="630">
                  <c:v>2777</c:v>
                </c:pt>
                <c:pt idx="631">
                  <c:v>3889</c:v>
                </c:pt>
                <c:pt idx="632">
                  <c:v>3897</c:v>
                </c:pt>
                <c:pt idx="633">
                  <c:v>3335</c:v>
                </c:pt>
                <c:pt idx="634">
                  <c:v>4270</c:v>
                </c:pt>
                <c:pt idx="635">
                  <c:v>4295</c:v>
                </c:pt>
                <c:pt idx="636">
                  <c:v>4139</c:v>
                </c:pt>
                <c:pt idx="637">
                  <c:v>4045</c:v>
                </c:pt>
                <c:pt idx="638">
                  <c:v>3184</c:v>
                </c:pt>
                <c:pt idx="639">
                  <c:v>4097</c:v>
                </c:pt>
                <c:pt idx="640">
                  <c:v>2686</c:v>
                </c:pt>
                <c:pt idx="641">
                  <c:v>3593</c:v>
                </c:pt>
                <c:pt idx="642">
                  <c:v>3820</c:v>
                </c:pt>
                <c:pt idx="643">
                  <c:v>4006</c:v>
                </c:pt>
                <c:pt idx="644">
                  <c:v>2610</c:v>
                </c:pt>
                <c:pt idx="645">
                  <c:v>4078</c:v>
                </c:pt>
                <c:pt idx="646">
                  <c:v>4072</c:v>
                </c:pt>
                <c:pt idx="647">
                  <c:v>4085</c:v>
                </c:pt>
                <c:pt idx="648">
                  <c:v>4084</c:v>
                </c:pt>
                <c:pt idx="649">
                  <c:v>4093</c:v>
                </c:pt>
                <c:pt idx="650">
                  <c:v>3728</c:v>
                </c:pt>
                <c:pt idx="651">
                  <c:v>3995</c:v>
                </c:pt>
                <c:pt idx="652">
                  <c:v>4018</c:v>
                </c:pt>
                <c:pt idx="653">
                  <c:v>3007</c:v>
                </c:pt>
                <c:pt idx="654">
                  <c:v>4023</c:v>
                </c:pt>
                <c:pt idx="655">
                  <c:v>4189</c:v>
                </c:pt>
                <c:pt idx="656">
                  <c:v>3525</c:v>
                </c:pt>
                <c:pt idx="657">
                  <c:v>4058</c:v>
                </c:pt>
                <c:pt idx="658">
                  <c:v>3718</c:v>
                </c:pt>
                <c:pt idx="659">
                  <c:v>3149</c:v>
                </c:pt>
                <c:pt idx="660">
                  <c:v>2475</c:v>
                </c:pt>
                <c:pt idx="661">
                  <c:v>3203</c:v>
                </c:pt>
                <c:pt idx="662">
                  <c:v>2615</c:v>
                </c:pt>
                <c:pt idx="663">
                  <c:v>3767</c:v>
                </c:pt>
                <c:pt idx="664">
                  <c:v>3513</c:v>
                </c:pt>
                <c:pt idx="665">
                  <c:v>4040</c:v>
                </c:pt>
                <c:pt idx="666">
                  <c:v>4118</c:v>
                </c:pt>
                <c:pt idx="667">
                  <c:v>4136</c:v>
                </c:pt>
                <c:pt idx="668">
                  <c:v>4107</c:v>
                </c:pt>
                <c:pt idx="669">
                  <c:v>3833</c:v>
                </c:pt>
                <c:pt idx="670">
                  <c:v>3872</c:v>
                </c:pt>
                <c:pt idx="671">
                  <c:v>3994</c:v>
                </c:pt>
                <c:pt idx="672">
                  <c:v>3954</c:v>
                </c:pt>
                <c:pt idx="673">
                  <c:v>4027</c:v>
                </c:pt>
                <c:pt idx="674">
                  <c:v>4133</c:v>
                </c:pt>
                <c:pt idx="675">
                  <c:v>4105</c:v>
                </c:pt>
                <c:pt idx="676">
                  <c:v>2641</c:v>
                </c:pt>
                <c:pt idx="677">
                  <c:v>3616</c:v>
                </c:pt>
                <c:pt idx="678">
                  <c:v>3825</c:v>
                </c:pt>
                <c:pt idx="679">
                  <c:v>3901</c:v>
                </c:pt>
                <c:pt idx="680">
                  <c:v>3958</c:v>
                </c:pt>
                <c:pt idx="681">
                  <c:v>4033</c:v>
                </c:pt>
                <c:pt idx="682">
                  <c:v>4095</c:v>
                </c:pt>
                <c:pt idx="683">
                  <c:v>4077</c:v>
                </c:pt>
                <c:pt idx="684">
                  <c:v>3542</c:v>
                </c:pt>
                <c:pt idx="685">
                  <c:v>3549</c:v>
                </c:pt>
                <c:pt idx="686">
                  <c:v>3264</c:v>
                </c:pt>
                <c:pt idx="687">
                  <c:v>3340</c:v>
                </c:pt>
                <c:pt idx="688">
                  <c:v>3391</c:v>
                </c:pt>
                <c:pt idx="689">
                  <c:v>3455</c:v>
                </c:pt>
                <c:pt idx="690">
                  <c:v>3298</c:v>
                </c:pt>
                <c:pt idx="691">
                  <c:v>3194</c:v>
                </c:pt>
                <c:pt idx="692">
                  <c:v>3380</c:v>
                </c:pt>
                <c:pt idx="693">
                  <c:v>3262</c:v>
                </c:pt>
                <c:pt idx="694">
                  <c:v>2738</c:v>
                </c:pt>
                <c:pt idx="695">
                  <c:v>2225</c:v>
                </c:pt>
                <c:pt idx="696">
                  <c:v>2144</c:v>
                </c:pt>
                <c:pt idx="697">
                  <c:v>1902</c:v>
                </c:pt>
                <c:pt idx="698">
                  <c:v>1784</c:v>
                </c:pt>
                <c:pt idx="699">
                  <c:v>1910</c:v>
                </c:pt>
                <c:pt idx="700">
                  <c:v>1374</c:v>
                </c:pt>
                <c:pt idx="701">
                  <c:v>1247</c:v>
                </c:pt>
                <c:pt idx="702">
                  <c:v>1205</c:v>
                </c:pt>
                <c:pt idx="703">
                  <c:v>1320</c:v>
                </c:pt>
                <c:pt idx="704">
                  <c:v>1156</c:v>
                </c:pt>
                <c:pt idx="705">
                  <c:v>940</c:v>
                </c:pt>
                <c:pt idx="706">
                  <c:v>1124</c:v>
                </c:pt>
                <c:pt idx="707">
                  <c:v>993</c:v>
                </c:pt>
                <c:pt idx="708">
                  <c:v>901</c:v>
                </c:pt>
                <c:pt idx="709">
                  <c:v>525</c:v>
                </c:pt>
                <c:pt idx="710">
                  <c:v>576</c:v>
                </c:pt>
                <c:pt idx="711">
                  <c:v>656</c:v>
                </c:pt>
                <c:pt idx="712">
                  <c:v>365</c:v>
                </c:pt>
                <c:pt idx="713">
                  <c:v>410</c:v>
                </c:pt>
                <c:pt idx="714">
                  <c:v>515</c:v>
                </c:pt>
                <c:pt idx="715">
                  <c:v>751</c:v>
                </c:pt>
                <c:pt idx="716">
                  <c:v>296</c:v>
                </c:pt>
                <c:pt idx="717">
                  <c:v>482</c:v>
                </c:pt>
                <c:pt idx="718">
                  <c:v>296</c:v>
                </c:pt>
                <c:pt idx="719">
                  <c:v>449</c:v>
                </c:pt>
                <c:pt idx="720">
                  <c:v>481</c:v>
                </c:pt>
                <c:pt idx="721">
                  <c:v>363</c:v>
                </c:pt>
                <c:pt idx="722">
                  <c:v>277</c:v>
                </c:pt>
                <c:pt idx="723">
                  <c:v>184</c:v>
                </c:pt>
                <c:pt idx="724">
                  <c:v>191</c:v>
                </c:pt>
                <c:pt idx="725">
                  <c:v>146</c:v>
                </c:pt>
                <c:pt idx="726">
                  <c:v>122</c:v>
                </c:pt>
                <c:pt idx="727">
                  <c:v>124</c:v>
                </c:pt>
                <c:pt idx="728">
                  <c:v>167</c:v>
                </c:pt>
                <c:pt idx="729">
                  <c:v>127</c:v>
                </c:pt>
                <c:pt idx="730">
                  <c:v>130</c:v>
                </c:pt>
                <c:pt idx="731">
                  <c:v>138</c:v>
                </c:pt>
                <c:pt idx="732">
                  <c:v>117</c:v>
                </c:pt>
                <c:pt idx="733">
                  <c:v>102</c:v>
                </c:pt>
                <c:pt idx="734">
                  <c:v>91</c:v>
                </c:pt>
                <c:pt idx="735">
                  <c:v>77</c:v>
                </c:pt>
                <c:pt idx="736">
                  <c:v>1</c:v>
                </c:pt>
                <c:pt idx="737">
                  <c:v>148</c:v>
                </c:pt>
                <c:pt idx="738">
                  <c:v>85</c:v>
                </c:pt>
                <c:pt idx="739">
                  <c:v>100</c:v>
                </c:pt>
                <c:pt idx="740">
                  <c:v>80</c:v>
                </c:pt>
                <c:pt idx="741">
                  <c:v>60</c:v>
                </c:pt>
                <c:pt idx="742">
                  <c:v>69</c:v>
                </c:pt>
                <c:pt idx="743">
                  <c:v>82</c:v>
                </c:pt>
                <c:pt idx="744">
                  <c:v>73</c:v>
                </c:pt>
                <c:pt idx="745">
                  <c:v>120</c:v>
                </c:pt>
                <c:pt idx="746">
                  <c:v>202</c:v>
                </c:pt>
                <c:pt idx="747">
                  <c:v>157</c:v>
                </c:pt>
                <c:pt idx="748">
                  <c:v>53</c:v>
                </c:pt>
                <c:pt idx="749">
                  <c:v>225</c:v>
                </c:pt>
                <c:pt idx="750">
                  <c:v>275</c:v>
                </c:pt>
                <c:pt idx="751">
                  <c:v>359</c:v>
                </c:pt>
                <c:pt idx="752">
                  <c:v>376</c:v>
                </c:pt>
                <c:pt idx="753">
                  <c:v>306</c:v>
                </c:pt>
                <c:pt idx="754">
                  <c:v>326</c:v>
                </c:pt>
                <c:pt idx="755">
                  <c:v>332</c:v>
                </c:pt>
                <c:pt idx="756">
                  <c:v>330</c:v>
                </c:pt>
                <c:pt idx="757">
                  <c:v>614</c:v>
                </c:pt>
                <c:pt idx="758">
                  <c:v>526</c:v>
                </c:pt>
                <c:pt idx="759">
                  <c:v>673</c:v>
                </c:pt>
                <c:pt idx="760">
                  <c:v>3397</c:v>
                </c:pt>
                <c:pt idx="761">
                  <c:v>4558</c:v>
                </c:pt>
                <c:pt idx="762">
                  <c:v>4477</c:v>
                </c:pt>
                <c:pt idx="763">
                  <c:v>4209</c:v>
                </c:pt>
                <c:pt idx="764">
                  <c:v>3696</c:v>
                </c:pt>
                <c:pt idx="765">
                  <c:v>4219</c:v>
                </c:pt>
                <c:pt idx="766">
                  <c:v>4506</c:v>
                </c:pt>
                <c:pt idx="767">
                  <c:v>4571</c:v>
                </c:pt>
                <c:pt idx="768">
                  <c:v>4581</c:v>
                </c:pt>
                <c:pt idx="769">
                  <c:v>4504</c:v>
                </c:pt>
                <c:pt idx="770">
                  <c:v>4444</c:v>
                </c:pt>
                <c:pt idx="771">
                  <c:v>4372</c:v>
                </c:pt>
                <c:pt idx="772">
                  <c:v>4413</c:v>
                </c:pt>
                <c:pt idx="773">
                  <c:v>4539</c:v>
                </c:pt>
                <c:pt idx="774">
                  <c:v>4605</c:v>
                </c:pt>
                <c:pt idx="775">
                  <c:v>4635</c:v>
                </c:pt>
                <c:pt idx="776">
                  <c:v>4777</c:v>
                </c:pt>
                <c:pt idx="777">
                  <c:v>4862</c:v>
                </c:pt>
                <c:pt idx="778">
                  <c:v>4958</c:v>
                </c:pt>
                <c:pt idx="779">
                  <c:v>4842</c:v>
                </c:pt>
                <c:pt idx="780">
                  <c:v>4959</c:v>
                </c:pt>
                <c:pt idx="781">
                  <c:v>4143</c:v>
                </c:pt>
                <c:pt idx="782">
                  <c:v>4542</c:v>
                </c:pt>
                <c:pt idx="783">
                  <c:v>4804</c:v>
                </c:pt>
                <c:pt idx="784">
                  <c:v>4848</c:v>
                </c:pt>
                <c:pt idx="785">
                  <c:v>4261</c:v>
                </c:pt>
                <c:pt idx="786">
                  <c:v>5043</c:v>
                </c:pt>
                <c:pt idx="787">
                  <c:v>4875</c:v>
                </c:pt>
                <c:pt idx="788">
                  <c:v>5176</c:v>
                </c:pt>
                <c:pt idx="789">
                  <c:v>5063</c:v>
                </c:pt>
                <c:pt idx="790">
                  <c:v>4388</c:v>
                </c:pt>
                <c:pt idx="791">
                  <c:v>4859</c:v>
                </c:pt>
                <c:pt idx="792">
                  <c:v>5159</c:v>
                </c:pt>
                <c:pt idx="793">
                  <c:v>5065</c:v>
                </c:pt>
                <c:pt idx="794">
                  <c:v>4855</c:v>
                </c:pt>
                <c:pt idx="795">
                  <c:v>4894</c:v>
                </c:pt>
                <c:pt idx="796">
                  <c:v>5184</c:v>
                </c:pt>
                <c:pt idx="797">
                  <c:v>4963</c:v>
                </c:pt>
                <c:pt idx="798">
                  <c:v>4824</c:v>
                </c:pt>
                <c:pt idx="799">
                  <c:v>4865</c:v>
                </c:pt>
                <c:pt idx="800">
                  <c:v>4830</c:v>
                </c:pt>
                <c:pt idx="801">
                  <c:v>4425</c:v>
                </c:pt>
                <c:pt idx="802">
                  <c:v>4732</c:v>
                </c:pt>
                <c:pt idx="803">
                  <c:v>4887</c:v>
                </c:pt>
                <c:pt idx="804">
                  <c:v>4866</c:v>
                </c:pt>
                <c:pt idx="805">
                  <c:v>4484</c:v>
                </c:pt>
                <c:pt idx="806">
                  <c:v>4973</c:v>
                </c:pt>
                <c:pt idx="807">
                  <c:v>5266</c:v>
                </c:pt>
                <c:pt idx="808">
                  <c:v>5285</c:v>
                </c:pt>
                <c:pt idx="809">
                  <c:v>4988</c:v>
                </c:pt>
                <c:pt idx="810">
                  <c:v>5022</c:v>
                </c:pt>
                <c:pt idx="811">
                  <c:v>5095</c:v>
                </c:pt>
                <c:pt idx="812">
                  <c:v>4882</c:v>
                </c:pt>
                <c:pt idx="813">
                  <c:v>4921</c:v>
                </c:pt>
                <c:pt idx="814">
                  <c:v>4943</c:v>
                </c:pt>
                <c:pt idx="815">
                  <c:v>5207</c:v>
                </c:pt>
                <c:pt idx="816">
                  <c:v>5200</c:v>
                </c:pt>
                <c:pt idx="817">
                  <c:v>5092</c:v>
                </c:pt>
                <c:pt idx="818">
                  <c:v>5329</c:v>
                </c:pt>
                <c:pt idx="819">
                  <c:v>3911</c:v>
                </c:pt>
                <c:pt idx="820">
                  <c:v>5043</c:v>
                </c:pt>
                <c:pt idx="821">
                  <c:v>4909</c:v>
                </c:pt>
                <c:pt idx="822">
                  <c:v>4573</c:v>
                </c:pt>
                <c:pt idx="823">
                  <c:v>4721</c:v>
                </c:pt>
                <c:pt idx="824">
                  <c:v>4833</c:v>
                </c:pt>
                <c:pt idx="825">
                  <c:v>4039</c:v>
                </c:pt>
                <c:pt idx="826">
                  <c:v>2703</c:v>
                </c:pt>
                <c:pt idx="827">
                  <c:v>4996</c:v>
                </c:pt>
                <c:pt idx="828">
                  <c:v>4874</c:v>
                </c:pt>
                <c:pt idx="829">
                  <c:v>4994</c:v>
                </c:pt>
                <c:pt idx="830">
                  <c:v>4673</c:v>
                </c:pt>
                <c:pt idx="831">
                  <c:v>4593</c:v>
                </c:pt>
                <c:pt idx="832">
                  <c:v>4632</c:v>
                </c:pt>
                <c:pt idx="833">
                  <c:v>4507</c:v>
                </c:pt>
                <c:pt idx="834">
                  <c:v>4374</c:v>
                </c:pt>
                <c:pt idx="835">
                  <c:v>4762</c:v>
                </c:pt>
                <c:pt idx="836">
                  <c:v>4790</c:v>
                </c:pt>
                <c:pt idx="837">
                  <c:v>4779</c:v>
                </c:pt>
                <c:pt idx="838">
                  <c:v>4788</c:v>
                </c:pt>
                <c:pt idx="839">
                  <c:v>4734</c:v>
                </c:pt>
                <c:pt idx="840">
                  <c:v>4798</c:v>
                </c:pt>
                <c:pt idx="841">
                  <c:v>4756</c:v>
                </c:pt>
                <c:pt idx="842">
                  <c:v>4993</c:v>
                </c:pt>
                <c:pt idx="843">
                  <c:v>5413</c:v>
                </c:pt>
                <c:pt idx="844">
                  <c:v>5436</c:v>
                </c:pt>
                <c:pt idx="845">
                  <c:v>5093</c:v>
                </c:pt>
                <c:pt idx="846">
                  <c:v>5131</c:v>
                </c:pt>
                <c:pt idx="847">
                  <c:v>5239</c:v>
                </c:pt>
                <c:pt idx="848">
                  <c:v>5224</c:v>
                </c:pt>
                <c:pt idx="849">
                  <c:v>5234</c:v>
                </c:pt>
                <c:pt idx="850">
                  <c:v>5315</c:v>
                </c:pt>
                <c:pt idx="851">
                  <c:v>4339</c:v>
                </c:pt>
                <c:pt idx="852">
                  <c:v>4374</c:v>
                </c:pt>
                <c:pt idx="853">
                  <c:v>4729</c:v>
                </c:pt>
                <c:pt idx="854">
                  <c:v>4978</c:v>
                </c:pt>
                <c:pt idx="855">
                  <c:v>5178</c:v>
                </c:pt>
                <c:pt idx="856">
                  <c:v>4906</c:v>
                </c:pt>
                <c:pt idx="857">
                  <c:v>4840</c:v>
                </c:pt>
                <c:pt idx="858">
                  <c:v>4592</c:v>
                </c:pt>
                <c:pt idx="859">
                  <c:v>4573</c:v>
                </c:pt>
                <c:pt idx="860">
                  <c:v>4640</c:v>
                </c:pt>
                <c:pt idx="861">
                  <c:v>4932</c:v>
                </c:pt>
                <c:pt idx="862">
                  <c:v>5129</c:v>
                </c:pt>
                <c:pt idx="863">
                  <c:v>4967</c:v>
                </c:pt>
                <c:pt idx="864">
                  <c:v>5102</c:v>
                </c:pt>
                <c:pt idx="865">
                  <c:v>5187</c:v>
                </c:pt>
                <c:pt idx="866">
                  <c:v>5087</c:v>
                </c:pt>
                <c:pt idx="867">
                  <c:v>5031</c:v>
                </c:pt>
                <c:pt idx="868">
                  <c:v>5259</c:v>
                </c:pt>
                <c:pt idx="869">
                  <c:v>5340</c:v>
                </c:pt>
                <c:pt idx="870">
                  <c:v>5161</c:v>
                </c:pt>
                <c:pt idx="871">
                  <c:v>5066</c:v>
                </c:pt>
                <c:pt idx="872">
                  <c:v>5001</c:v>
                </c:pt>
                <c:pt idx="873">
                  <c:v>5283</c:v>
                </c:pt>
                <c:pt idx="874">
                  <c:v>5434</c:v>
                </c:pt>
                <c:pt idx="875">
                  <c:v>5120</c:v>
                </c:pt>
                <c:pt idx="876">
                  <c:v>5219</c:v>
                </c:pt>
                <c:pt idx="877">
                  <c:v>5109</c:v>
                </c:pt>
                <c:pt idx="878">
                  <c:v>5100</c:v>
                </c:pt>
                <c:pt idx="879">
                  <c:v>4999</c:v>
                </c:pt>
                <c:pt idx="880">
                  <c:v>4780</c:v>
                </c:pt>
                <c:pt idx="881">
                  <c:v>4894</c:v>
                </c:pt>
                <c:pt idx="882">
                  <c:v>4804</c:v>
                </c:pt>
                <c:pt idx="883">
                  <c:v>4656</c:v>
                </c:pt>
                <c:pt idx="884">
                  <c:v>4874</c:v>
                </c:pt>
                <c:pt idx="885">
                  <c:v>4897</c:v>
                </c:pt>
                <c:pt idx="886">
                  <c:v>4876</c:v>
                </c:pt>
                <c:pt idx="887">
                  <c:v>5023</c:v>
                </c:pt>
                <c:pt idx="888">
                  <c:v>4864</c:v>
                </c:pt>
                <c:pt idx="889">
                  <c:v>5094</c:v>
                </c:pt>
                <c:pt idx="890">
                  <c:v>4958</c:v>
                </c:pt>
                <c:pt idx="891">
                  <c:v>4720</c:v>
                </c:pt>
                <c:pt idx="892">
                  <c:v>4721</c:v>
                </c:pt>
                <c:pt idx="893">
                  <c:v>5219</c:v>
                </c:pt>
                <c:pt idx="894">
                  <c:v>5291</c:v>
                </c:pt>
                <c:pt idx="895">
                  <c:v>5201</c:v>
                </c:pt>
                <c:pt idx="896">
                  <c:v>5201</c:v>
                </c:pt>
                <c:pt idx="897">
                  <c:v>5235</c:v>
                </c:pt>
                <c:pt idx="898">
                  <c:v>4479</c:v>
                </c:pt>
                <c:pt idx="899">
                  <c:v>5283</c:v>
                </c:pt>
                <c:pt idx="900">
                  <c:v>4888</c:v>
                </c:pt>
                <c:pt idx="901">
                  <c:v>5125</c:v>
                </c:pt>
                <c:pt idx="902">
                  <c:v>5348</c:v>
                </c:pt>
                <c:pt idx="903">
                  <c:v>5122</c:v>
                </c:pt>
                <c:pt idx="904">
                  <c:v>4763</c:v>
                </c:pt>
                <c:pt idx="905">
                  <c:v>4979</c:v>
                </c:pt>
                <c:pt idx="906">
                  <c:v>4915</c:v>
                </c:pt>
                <c:pt idx="907">
                  <c:v>5009</c:v>
                </c:pt>
                <c:pt idx="908">
                  <c:v>5094</c:v>
                </c:pt>
                <c:pt idx="909">
                  <c:v>5249</c:v>
                </c:pt>
                <c:pt idx="910">
                  <c:v>5579</c:v>
                </c:pt>
                <c:pt idx="911">
                  <c:v>5416</c:v>
                </c:pt>
                <c:pt idx="912">
                  <c:v>5201</c:v>
                </c:pt>
                <c:pt idx="913">
                  <c:v>5497</c:v>
                </c:pt>
                <c:pt idx="914">
                  <c:v>5306</c:v>
                </c:pt>
                <c:pt idx="915">
                  <c:v>5341</c:v>
                </c:pt>
                <c:pt idx="916">
                  <c:v>5365</c:v>
                </c:pt>
                <c:pt idx="917">
                  <c:v>5317</c:v>
                </c:pt>
                <c:pt idx="918">
                  <c:v>5239</c:v>
                </c:pt>
                <c:pt idx="919">
                  <c:v>5202</c:v>
                </c:pt>
                <c:pt idx="920">
                  <c:v>5111</c:v>
                </c:pt>
                <c:pt idx="921">
                  <c:v>5203</c:v>
                </c:pt>
                <c:pt idx="922">
                  <c:v>5107</c:v>
                </c:pt>
                <c:pt idx="923">
                  <c:v>5149</c:v>
                </c:pt>
                <c:pt idx="924">
                  <c:v>5030</c:v>
                </c:pt>
                <c:pt idx="925">
                  <c:v>4989</c:v>
                </c:pt>
                <c:pt idx="926">
                  <c:v>5075</c:v>
                </c:pt>
                <c:pt idx="927">
                  <c:v>5113</c:v>
                </c:pt>
                <c:pt idx="928">
                  <c:v>5128</c:v>
                </c:pt>
                <c:pt idx="929">
                  <c:v>5098</c:v>
                </c:pt>
                <c:pt idx="930">
                  <c:v>4197</c:v>
                </c:pt>
                <c:pt idx="931">
                  <c:v>4844</c:v>
                </c:pt>
                <c:pt idx="932">
                  <c:v>4805</c:v>
                </c:pt>
                <c:pt idx="933">
                  <c:v>4208</c:v>
                </c:pt>
                <c:pt idx="934">
                  <c:v>4082</c:v>
                </c:pt>
                <c:pt idx="935">
                  <c:v>4331</c:v>
                </c:pt>
                <c:pt idx="936">
                  <c:v>4335</c:v>
                </c:pt>
                <c:pt idx="937">
                  <c:v>4554</c:v>
                </c:pt>
                <c:pt idx="938">
                  <c:v>4563</c:v>
                </c:pt>
                <c:pt idx="939">
                  <c:v>3821</c:v>
                </c:pt>
                <c:pt idx="940">
                  <c:v>3098</c:v>
                </c:pt>
                <c:pt idx="941">
                  <c:v>2974</c:v>
                </c:pt>
                <c:pt idx="942">
                  <c:v>2758</c:v>
                </c:pt>
                <c:pt idx="943">
                  <c:v>2586</c:v>
                </c:pt>
                <c:pt idx="944">
                  <c:v>2956</c:v>
                </c:pt>
                <c:pt idx="945">
                  <c:v>2300</c:v>
                </c:pt>
                <c:pt idx="946">
                  <c:v>2448</c:v>
                </c:pt>
                <c:pt idx="947">
                  <c:v>2187</c:v>
                </c:pt>
                <c:pt idx="948">
                  <c:v>1707</c:v>
                </c:pt>
                <c:pt idx="949">
                  <c:v>1514</c:v>
                </c:pt>
                <c:pt idx="950">
                  <c:v>1577</c:v>
                </c:pt>
                <c:pt idx="951">
                  <c:v>1038</c:v>
                </c:pt>
                <c:pt idx="952">
                  <c:v>929</c:v>
                </c:pt>
                <c:pt idx="953">
                  <c:v>1131</c:v>
                </c:pt>
                <c:pt idx="954">
                  <c:v>941</c:v>
                </c:pt>
                <c:pt idx="955">
                  <c:v>2007</c:v>
                </c:pt>
                <c:pt idx="956">
                  <c:v>702</c:v>
                </c:pt>
                <c:pt idx="957">
                  <c:v>1005</c:v>
                </c:pt>
                <c:pt idx="958">
                  <c:v>1186</c:v>
                </c:pt>
                <c:pt idx="959">
                  <c:v>581</c:v>
                </c:pt>
                <c:pt idx="960">
                  <c:v>603</c:v>
                </c:pt>
                <c:pt idx="961">
                  <c:v>451</c:v>
                </c:pt>
                <c:pt idx="962">
                  <c:v>466</c:v>
                </c:pt>
                <c:pt idx="963">
                  <c:v>314</c:v>
                </c:pt>
                <c:pt idx="964">
                  <c:v>358</c:v>
                </c:pt>
                <c:pt idx="965">
                  <c:v>401</c:v>
                </c:pt>
                <c:pt idx="966">
                  <c:v>696</c:v>
                </c:pt>
                <c:pt idx="967">
                  <c:v>383</c:v>
                </c:pt>
                <c:pt idx="968">
                  <c:v>605</c:v>
                </c:pt>
                <c:pt idx="969">
                  <c:v>452</c:v>
                </c:pt>
                <c:pt idx="970">
                  <c:v>288</c:v>
                </c:pt>
                <c:pt idx="971">
                  <c:v>240</c:v>
                </c:pt>
                <c:pt idx="972">
                  <c:v>314</c:v>
                </c:pt>
                <c:pt idx="973">
                  <c:v>203</c:v>
                </c:pt>
                <c:pt idx="974">
                  <c:v>449</c:v>
                </c:pt>
                <c:pt idx="975">
                  <c:v>239</c:v>
                </c:pt>
                <c:pt idx="976">
                  <c:v>534</c:v>
                </c:pt>
                <c:pt idx="977">
                  <c:v>454</c:v>
                </c:pt>
                <c:pt idx="978">
                  <c:v>138</c:v>
                </c:pt>
                <c:pt idx="979">
                  <c:v>255</c:v>
                </c:pt>
                <c:pt idx="980">
                  <c:v>229</c:v>
                </c:pt>
                <c:pt idx="981">
                  <c:v>166</c:v>
                </c:pt>
                <c:pt idx="982">
                  <c:v>42</c:v>
                </c:pt>
                <c:pt idx="983">
                  <c:v>395</c:v>
                </c:pt>
                <c:pt idx="984">
                  <c:v>274</c:v>
                </c:pt>
                <c:pt idx="985">
                  <c:v>562</c:v>
                </c:pt>
                <c:pt idx="986">
                  <c:v>562</c:v>
                </c:pt>
                <c:pt idx="987">
                  <c:v>697</c:v>
                </c:pt>
                <c:pt idx="988">
                  <c:v>735</c:v>
                </c:pt>
                <c:pt idx="989">
                  <c:v>188</c:v>
                </c:pt>
                <c:pt idx="990">
                  <c:v>435</c:v>
                </c:pt>
                <c:pt idx="991">
                  <c:v>312</c:v>
                </c:pt>
                <c:pt idx="992">
                  <c:v>170</c:v>
                </c:pt>
                <c:pt idx="993">
                  <c:v>288</c:v>
                </c:pt>
                <c:pt idx="994">
                  <c:v>511</c:v>
                </c:pt>
                <c:pt idx="995">
                  <c:v>381</c:v>
                </c:pt>
                <c:pt idx="996">
                  <c:v>412</c:v>
                </c:pt>
                <c:pt idx="997">
                  <c:v>517</c:v>
                </c:pt>
                <c:pt idx="998">
                  <c:v>624</c:v>
                </c:pt>
                <c:pt idx="999">
                  <c:v>589</c:v>
                </c:pt>
                <c:pt idx="1000">
                  <c:v>757</c:v>
                </c:pt>
                <c:pt idx="1001">
                  <c:v>781</c:v>
                </c:pt>
                <c:pt idx="1002">
                  <c:v>1795</c:v>
                </c:pt>
                <c:pt idx="1003">
                  <c:v>3384</c:v>
                </c:pt>
                <c:pt idx="1004">
                  <c:v>3040</c:v>
                </c:pt>
                <c:pt idx="1005">
                  <c:v>2636</c:v>
                </c:pt>
                <c:pt idx="1006">
                  <c:v>3952</c:v>
                </c:pt>
                <c:pt idx="1007">
                  <c:v>3343</c:v>
                </c:pt>
                <c:pt idx="1008">
                  <c:v>4200</c:v>
                </c:pt>
                <c:pt idx="1009">
                  <c:v>4888</c:v>
                </c:pt>
                <c:pt idx="1010">
                  <c:v>5490</c:v>
                </c:pt>
                <c:pt idx="1011">
                  <c:v>5109</c:v>
                </c:pt>
                <c:pt idx="1012">
                  <c:v>5134</c:v>
                </c:pt>
                <c:pt idx="1013">
                  <c:v>5443</c:v>
                </c:pt>
                <c:pt idx="1014">
                  <c:v>5446</c:v>
                </c:pt>
                <c:pt idx="1015">
                  <c:v>5280</c:v>
                </c:pt>
                <c:pt idx="1016">
                  <c:v>4738</c:v>
                </c:pt>
                <c:pt idx="1017">
                  <c:v>4799</c:v>
                </c:pt>
                <c:pt idx="1018">
                  <c:v>4855</c:v>
                </c:pt>
                <c:pt idx="1019">
                  <c:v>4780</c:v>
                </c:pt>
                <c:pt idx="1020">
                  <c:v>4708</c:v>
                </c:pt>
                <c:pt idx="1021">
                  <c:v>4702</c:v>
                </c:pt>
                <c:pt idx="1022">
                  <c:v>4434</c:v>
                </c:pt>
                <c:pt idx="1023">
                  <c:v>4525</c:v>
                </c:pt>
                <c:pt idx="1024">
                  <c:v>4799</c:v>
                </c:pt>
                <c:pt idx="1025">
                  <c:v>5152</c:v>
                </c:pt>
                <c:pt idx="1026">
                  <c:v>5261</c:v>
                </c:pt>
                <c:pt idx="1027">
                  <c:v>5128</c:v>
                </c:pt>
                <c:pt idx="1028">
                  <c:v>4979</c:v>
                </c:pt>
                <c:pt idx="1029">
                  <c:v>5398</c:v>
                </c:pt>
                <c:pt idx="1030">
                  <c:v>5327</c:v>
                </c:pt>
                <c:pt idx="1031">
                  <c:v>5136</c:v>
                </c:pt>
                <c:pt idx="1032">
                  <c:v>4951</c:v>
                </c:pt>
                <c:pt idx="1033">
                  <c:v>5184</c:v>
                </c:pt>
                <c:pt idx="1034">
                  <c:v>5340</c:v>
                </c:pt>
                <c:pt idx="1035">
                  <c:v>5355</c:v>
                </c:pt>
                <c:pt idx="1036">
                  <c:v>5149</c:v>
                </c:pt>
                <c:pt idx="1037">
                  <c:v>5122</c:v>
                </c:pt>
                <c:pt idx="1038">
                  <c:v>5062</c:v>
                </c:pt>
                <c:pt idx="1039">
                  <c:v>4923</c:v>
                </c:pt>
                <c:pt idx="1040">
                  <c:v>5193</c:v>
                </c:pt>
                <c:pt idx="1041">
                  <c:v>4762</c:v>
                </c:pt>
                <c:pt idx="1042">
                  <c:v>4437</c:v>
                </c:pt>
                <c:pt idx="1043">
                  <c:v>4221</c:v>
                </c:pt>
                <c:pt idx="1044">
                  <c:v>4743</c:v>
                </c:pt>
                <c:pt idx="1045">
                  <c:v>3799</c:v>
                </c:pt>
                <c:pt idx="1046">
                  <c:v>4939</c:v>
                </c:pt>
                <c:pt idx="1047">
                  <c:v>4789</c:v>
                </c:pt>
                <c:pt idx="1048">
                  <c:v>4942</c:v>
                </c:pt>
                <c:pt idx="1049">
                  <c:v>4636</c:v>
                </c:pt>
                <c:pt idx="1050">
                  <c:v>5059</c:v>
                </c:pt>
                <c:pt idx="1051">
                  <c:v>5496</c:v>
                </c:pt>
                <c:pt idx="1052">
                  <c:v>4364</c:v>
                </c:pt>
                <c:pt idx="1053">
                  <c:v>4322</c:v>
                </c:pt>
                <c:pt idx="1054">
                  <c:v>4368</c:v>
                </c:pt>
                <c:pt idx="1055">
                  <c:v>5197</c:v>
                </c:pt>
                <c:pt idx="1056">
                  <c:v>5057</c:v>
                </c:pt>
                <c:pt idx="1057">
                  <c:v>5397</c:v>
                </c:pt>
                <c:pt idx="1058">
                  <c:v>5564</c:v>
                </c:pt>
                <c:pt idx="1059">
                  <c:v>5140</c:v>
                </c:pt>
                <c:pt idx="1060">
                  <c:v>5401</c:v>
                </c:pt>
                <c:pt idx="1061">
                  <c:v>5492</c:v>
                </c:pt>
                <c:pt idx="1062">
                  <c:v>5486</c:v>
                </c:pt>
                <c:pt idx="1063">
                  <c:v>5551</c:v>
                </c:pt>
                <c:pt idx="1064">
                  <c:v>5714</c:v>
                </c:pt>
                <c:pt idx="1065">
                  <c:v>5379</c:v>
                </c:pt>
                <c:pt idx="1066">
                  <c:v>5308</c:v>
                </c:pt>
                <c:pt idx="1067">
                  <c:v>5348</c:v>
                </c:pt>
                <c:pt idx="1068">
                  <c:v>5494</c:v>
                </c:pt>
                <c:pt idx="1069">
                  <c:v>5541</c:v>
                </c:pt>
                <c:pt idx="1070">
                  <c:v>5170</c:v>
                </c:pt>
                <c:pt idx="1071">
                  <c:v>5529</c:v>
                </c:pt>
                <c:pt idx="1072">
                  <c:v>5511</c:v>
                </c:pt>
                <c:pt idx="1073">
                  <c:v>5489</c:v>
                </c:pt>
                <c:pt idx="1074">
                  <c:v>5669</c:v>
                </c:pt>
                <c:pt idx="1075">
                  <c:v>5502</c:v>
                </c:pt>
                <c:pt idx="1076">
                  <c:v>5502</c:v>
                </c:pt>
                <c:pt idx="1077">
                  <c:v>5097</c:v>
                </c:pt>
                <c:pt idx="1078">
                  <c:v>5190</c:v>
                </c:pt>
                <c:pt idx="1079">
                  <c:v>4475</c:v>
                </c:pt>
                <c:pt idx="1080">
                  <c:v>5790</c:v>
                </c:pt>
                <c:pt idx="1081">
                  <c:v>5580</c:v>
                </c:pt>
                <c:pt idx="1082">
                  <c:v>5431</c:v>
                </c:pt>
                <c:pt idx="1083">
                  <c:v>5363</c:v>
                </c:pt>
                <c:pt idx="1084">
                  <c:v>5619</c:v>
                </c:pt>
                <c:pt idx="1085">
                  <c:v>5325</c:v>
                </c:pt>
                <c:pt idx="1086">
                  <c:v>5369</c:v>
                </c:pt>
                <c:pt idx="1087">
                  <c:v>5238</c:v>
                </c:pt>
                <c:pt idx="1088">
                  <c:v>5323</c:v>
                </c:pt>
                <c:pt idx="1089">
                  <c:v>5497</c:v>
                </c:pt>
                <c:pt idx="1090">
                  <c:v>5264</c:v>
                </c:pt>
                <c:pt idx="1091">
                  <c:v>4464</c:v>
                </c:pt>
                <c:pt idx="1092">
                  <c:v>4940</c:v>
                </c:pt>
                <c:pt idx="1093">
                  <c:v>5229</c:v>
                </c:pt>
                <c:pt idx="1094">
                  <c:v>5432</c:v>
                </c:pt>
                <c:pt idx="1095">
                  <c:v>5431</c:v>
                </c:pt>
                <c:pt idx="1096">
                  <c:v>5250</c:v>
                </c:pt>
                <c:pt idx="1097">
                  <c:v>4587</c:v>
                </c:pt>
                <c:pt idx="1098">
                  <c:v>5901</c:v>
                </c:pt>
                <c:pt idx="1099">
                  <c:v>6342</c:v>
                </c:pt>
                <c:pt idx="1100">
                  <c:v>6582</c:v>
                </c:pt>
                <c:pt idx="1101">
                  <c:v>5680</c:v>
                </c:pt>
                <c:pt idx="1102">
                  <c:v>5662</c:v>
                </c:pt>
                <c:pt idx="1103">
                  <c:v>5555</c:v>
                </c:pt>
                <c:pt idx="1104">
                  <c:v>5546</c:v>
                </c:pt>
                <c:pt idx="1105">
                  <c:v>5319</c:v>
                </c:pt>
                <c:pt idx="1106">
                  <c:v>5193</c:v>
                </c:pt>
                <c:pt idx="1107">
                  <c:v>5077</c:v>
                </c:pt>
                <c:pt idx="1108">
                  <c:v>5186</c:v>
                </c:pt>
                <c:pt idx="1109">
                  <c:v>5457</c:v>
                </c:pt>
                <c:pt idx="1110">
                  <c:v>5367</c:v>
                </c:pt>
                <c:pt idx="1111">
                  <c:v>5581</c:v>
                </c:pt>
                <c:pt idx="1112">
                  <c:v>5571</c:v>
                </c:pt>
                <c:pt idx="1113">
                  <c:v>5580</c:v>
                </c:pt>
                <c:pt idx="1114">
                  <c:v>4257</c:v>
                </c:pt>
                <c:pt idx="1115">
                  <c:v>5743</c:v>
                </c:pt>
                <c:pt idx="1116">
                  <c:v>5898</c:v>
                </c:pt>
                <c:pt idx="1117">
                  <c:v>6430</c:v>
                </c:pt>
                <c:pt idx="1118">
                  <c:v>6442</c:v>
                </c:pt>
                <c:pt idx="1119">
                  <c:v>6321</c:v>
                </c:pt>
                <c:pt idx="1120">
                  <c:v>6514</c:v>
                </c:pt>
                <c:pt idx="1121">
                  <c:v>6299</c:v>
                </c:pt>
                <c:pt idx="1122">
                  <c:v>6016</c:v>
                </c:pt>
                <c:pt idx="1123">
                  <c:v>6565</c:v>
                </c:pt>
                <c:pt idx="1124">
                  <c:v>6419</c:v>
                </c:pt>
                <c:pt idx="1125">
                  <c:v>5869</c:v>
                </c:pt>
                <c:pt idx="1126">
                  <c:v>5529</c:v>
                </c:pt>
                <c:pt idx="1127">
                  <c:v>5335</c:v>
                </c:pt>
                <c:pt idx="1128">
                  <c:v>5494</c:v>
                </c:pt>
                <c:pt idx="1129">
                  <c:v>3137</c:v>
                </c:pt>
                <c:pt idx="1130">
                  <c:v>4381</c:v>
                </c:pt>
                <c:pt idx="1131">
                  <c:v>5034</c:v>
                </c:pt>
                <c:pt idx="1132">
                  <c:v>5355</c:v>
                </c:pt>
                <c:pt idx="1133">
                  <c:v>5306</c:v>
                </c:pt>
                <c:pt idx="1134">
                  <c:v>5335</c:v>
                </c:pt>
                <c:pt idx="1135">
                  <c:v>5382</c:v>
                </c:pt>
                <c:pt idx="1136">
                  <c:v>5404</c:v>
                </c:pt>
                <c:pt idx="1137">
                  <c:v>5030</c:v>
                </c:pt>
                <c:pt idx="1138">
                  <c:v>4867</c:v>
                </c:pt>
                <c:pt idx="1139">
                  <c:v>5188</c:v>
                </c:pt>
                <c:pt idx="1140">
                  <c:v>5272</c:v>
                </c:pt>
                <c:pt idx="1141">
                  <c:v>5079</c:v>
                </c:pt>
                <c:pt idx="1142">
                  <c:v>5181</c:v>
                </c:pt>
                <c:pt idx="1143">
                  <c:v>5082</c:v>
                </c:pt>
                <c:pt idx="1144">
                  <c:v>4900</c:v>
                </c:pt>
                <c:pt idx="1145">
                  <c:v>4950</c:v>
                </c:pt>
                <c:pt idx="1146">
                  <c:v>5020</c:v>
                </c:pt>
                <c:pt idx="1147">
                  <c:v>5107</c:v>
                </c:pt>
                <c:pt idx="1148">
                  <c:v>5043</c:v>
                </c:pt>
                <c:pt idx="1149">
                  <c:v>5027</c:v>
                </c:pt>
                <c:pt idx="1150">
                  <c:v>5029</c:v>
                </c:pt>
                <c:pt idx="1151">
                  <c:v>5037</c:v>
                </c:pt>
                <c:pt idx="1152">
                  <c:v>5057</c:v>
                </c:pt>
                <c:pt idx="1153">
                  <c:v>4171</c:v>
                </c:pt>
                <c:pt idx="1154">
                  <c:v>5344</c:v>
                </c:pt>
                <c:pt idx="1155">
                  <c:v>5261</c:v>
                </c:pt>
                <c:pt idx="1156">
                  <c:v>5426</c:v>
                </c:pt>
                <c:pt idx="1157">
                  <c:v>5969</c:v>
                </c:pt>
                <c:pt idx="1158">
                  <c:v>5593</c:v>
                </c:pt>
                <c:pt idx="1159">
                  <c:v>5515</c:v>
                </c:pt>
                <c:pt idx="1160">
                  <c:v>5527</c:v>
                </c:pt>
                <c:pt idx="1161">
                  <c:v>5255</c:v>
                </c:pt>
                <c:pt idx="1162">
                  <c:v>5403</c:v>
                </c:pt>
                <c:pt idx="1163">
                  <c:v>5236</c:v>
                </c:pt>
                <c:pt idx="1164">
                  <c:v>5337</c:v>
                </c:pt>
                <c:pt idx="1165">
                  <c:v>5025</c:v>
                </c:pt>
                <c:pt idx="1166">
                  <c:v>5355</c:v>
                </c:pt>
                <c:pt idx="1167">
                  <c:v>5249</c:v>
                </c:pt>
                <c:pt idx="1168">
                  <c:v>5328</c:v>
                </c:pt>
                <c:pt idx="1169">
                  <c:v>5252</c:v>
                </c:pt>
                <c:pt idx="1170">
                  <c:v>4879</c:v>
                </c:pt>
                <c:pt idx="1171">
                  <c:v>5336</c:v>
                </c:pt>
                <c:pt idx="1172">
                  <c:v>5256</c:v>
                </c:pt>
                <c:pt idx="1173">
                  <c:v>5375</c:v>
                </c:pt>
                <c:pt idx="1174">
                  <c:v>5402</c:v>
                </c:pt>
                <c:pt idx="1175">
                  <c:v>5406</c:v>
                </c:pt>
                <c:pt idx="1176">
                  <c:v>5359</c:v>
                </c:pt>
                <c:pt idx="1177">
                  <c:v>5481</c:v>
                </c:pt>
                <c:pt idx="1178">
                  <c:v>4010</c:v>
                </c:pt>
                <c:pt idx="1179">
                  <c:v>1782</c:v>
                </c:pt>
                <c:pt idx="1180">
                  <c:v>4650</c:v>
                </c:pt>
                <c:pt idx="1181">
                  <c:v>4626</c:v>
                </c:pt>
                <c:pt idx="1182">
                  <c:v>4458</c:v>
                </c:pt>
                <c:pt idx="1183">
                  <c:v>3810</c:v>
                </c:pt>
                <c:pt idx="1184">
                  <c:v>4873</c:v>
                </c:pt>
                <c:pt idx="1185">
                  <c:v>4670</c:v>
                </c:pt>
                <c:pt idx="1186">
                  <c:v>4648</c:v>
                </c:pt>
                <c:pt idx="1187">
                  <c:v>4599</c:v>
                </c:pt>
                <c:pt idx="1188">
                  <c:v>4531</c:v>
                </c:pt>
                <c:pt idx="1189">
                  <c:v>3958</c:v>
                </c:pt>
                <c:pt idx="1190">
                  <c:v>4145</c:v>
                </c:pt>
                <c:pt idx="1191">
                  <c:v>4482</c:v>
                </c:pt>
                <c:pt idx="1192">
                  <c:v>3511</c:v>
                </c:pt>
                <c:pt idx="1193">
                  <c:v>3863</c:v>
                </c:pt>
                <c:pt idx="1194">
                  <c:v>2398</c:v>
                </c:pt>
                <c:pt idx="1195">
                  <c:v>2070</c:v>
                </c:pt>
                <c:pt idx="1196">
                  <c:v>3406</c:v>
                </c:pt>
                <c:pt idx="1197">
                  <c:v>3583</c:v>
                </c:pt>
                <c:pt idx="1198">
                  <c:v>2087</c:v>
                </c:pt>
                <c:pt idx="1199">
                  <c:v>2242</c:v>
                </c:pt>
                <c:pt idx="1200">
                  <c:v>1909</c:v>
                </c:pt>
                <c:pt idx="1201">
                  <c:v>1489</c:v>
                </c:pt>
                <c:pt idx="1202">
                  <c:v>1418</c:v>
                </c:pt>
                <c:pt idx="1203">
                  <c:v>1294</c:v>
                </c:pt>
                <c:pt idx="1204">
                  <c:v>1067</c:v>
                </c:pt>
                <c:pt idx="1205">
                  <c:v>1120</c:v>
                </c:pt>
                <c:pt idx="1206">
                  <c:v>1376</c:v>
                </c:pt>
                <c:pt idx="1207">
                  <c:v>1286</c:v>
                </c:pt>
                <c:pt idx="1208">
                  <c:v>1243</c:v>
                </c:pt>
                <c:pt idx="1209">
                  <c:v>827</c:v>
                </c:pt>
                <c:pt idx="1210">
                  <c:v>1067</c:v>
                </c:pt>
                <c:pt idx="1211">
                  <c:v>1019</c:v>
                </c:pt>
                <c:pt idx="1212">
                  <c:v>835</c:v>
                </c:pt>
                <c:pt idx="1213">
                  <c:v>977</c:v>
                </c:pt>
                <c:pt idx="1214">
                  <c:v>812</c:v>
                </c:pt>
                <c:pt idx="1215">
                  <c:v>872</c:v>
                </c:pt>
                <c:pt idx="1216">
                  <c:v>678</c:v>
                </c:pt>
                <c:pt idx="1217">
                  <c:v>572</c:v>
                </c:pt>
                <c:pt idx="1218">
                  <c:v>567</c:v>
                </c:pt>
                <c:pt idx="1219">
                  <c:v>636</c:v>
                </c:pt>
                <c:pt idx="1220">
                  <c:v>402</c:v>
                </c:pt>
                <c:pt idx="1221">
                  <c:v>386</c:v>
                </c:pt>
                <c:pt idx="1222">
                  <c:v>525</c:v>
                </c:pt>
                <c:pt idx="1223">
                  <c:v>640</c:v>
                </c:pt>
                <c:pt idx="1224">
                  <c:v>466</c:v>
                </c:pt>
                <c:pt idx="1225">
                  <c:v>337</c:v>
                </c:pt>
                <c:pt idx="1226">
                  <c:v>465</c:v>
                </c:pt>
                <c:pt idx="1227">
                  <c:v>338</c:v>
                </c:pt>
                <c:pt idx="1228">
                  <c:v>374</c:v>
                </c:pt>
                <c:pt idx="1229">
                  <c:v>330</c:v>
                </c:pt>
                <c:pt idx="1230">
                  <c:v>246</c:v>
                </c:pt>
                <c:pt idx="1231">
                  <c:v>266</c:v>
                </c:pt>
                <c:pt idx="1232">
                  <c:v>305</c:v>
                </c:pt>
                <c:pt idx="1233">
                  <c:v>479</c:v>
                </c:pt>
                <c:pt idx="1234">
                  <c:v>450</c:v>
                </c:pt>
                <c:pt idx="1235">
                  <c:v>295</c:v>
                </c:pt>
                <c:pt idx="1236">
                  <c:v>186</c:v>
                </c:pt>
                <c:pt idx="1237">
                  <c:v>207</c:v>
                </c:pt>
                <c:pt idx="1238">
                  <c:v>220</c:v>
                </c:pt>
                <c:pt idx="1239">
                  <c:v>551</c:v>
                </c:pt>
                <c:pt idx="1240">
                  <c:v>583</c:v>
                </c:pt>
                <c:pt idx="1241">
                  <c:v>376</c:v>
                </c:pt>
                <c:pt idx="1242">
                  <c:v>417</c:v>
                </c:pt>
                <c:pt idx="1243">
                  <c:v>432</c:v>
                </c:pt>
                <c:pt idx="1244">
                  <c:v>623</c:v>
                </c:pt>
                <c:pt idx="1245">
                  <c:v>1469</c:v>
                </c:pt>
                <c:pt idx="1246">
                  <c:v>1083</c:v>
                </c:pt>
                <c:pt idx="1247">
                  <c:v>1312</c:v>
                </c:pt>
                <c:pt idx="1248">
                  <c:v>2808</c:v>
                </c:pt>
                <c:pt idx="1249">
                  <c:v>4735</c:v>
                </c:pt>
                <c:pt idx="1250">
                  <c:v>4105</c:v>
                </c:pt>
                <c:pt idx="1251">
                  <c:v>6021</c:v>
                </c:pt>
                <c:pt idx="1252">
                  <c:v>5554</c:v>
                </c:pt>
                <c:pt idx="1253">
                  <c:v>5753</c:v>
                </c:pt>
                <c:pt idx="1254">
                  <c:v>5787</c:v>
                </c:pt>
                <c:pt idx="1255">
                  <c:v>5461</c:v>
                </c:pt>
                <c:pt idx="1256">
                  <c:v>6123</c:v>
                </c:pt>
                <c:pt idx="1257">
                  <c:v>5674</c:v>
                </c:pt>
                <c:pt idx="1258">
                  <c:v>6188</c:v>
                </c:pt>
                <c:pt idx="1259">
                  <c:v>6446</c:v>
                </c:pt>
                <c:pt idx="1260">
                  <c:v>6792</c:v>
                </c:pt>
                <c:pt idx="1261">
                  <c:v>6762</c:v>
                </c:pt>
                <c:pt idx="1262">
                  <c:v>6790</c:v>
                </c:pt>
                <c:pt idx="1263">
                  <c:v>6747</c:v>
                </c:pt>
                <c:pt idx="1264">
                  <c:v>6799</c:v>
                </c:pt>
                <c:pt idx="1265">
                  <c:v>6769</c:v>
                </c:pt>
                <c:pt idx="1266">
                  <c:v>6683</c:v>
                </c:pt>
                <c:pt idx="1267">
                  <c:v>6068</c:v>
                </c:pt>
                <c:pt idx="1268">
                  <c:v>6686</c:v>
                </c:pt>
                <c:pt idx="1269">
                  <c:v>6661</c:v>
                </c:pt>
                <c:pt idx="1270">
                  <c:v>5754</c:v>
                </c:pt>
                <c:pt idx="1271">
                  <c:v>6081</c:v>
                </c:pt>
                <c:pt idx="1272">
                  <c:v>6304</c:v>
                </c:pt>
                <c:pt idx="1273">
                  <c:v>5831</c:v>
                </c:pt>
                <c:pt idx="1274">
                  <c:v>5981</c:v>
                </c:pt>
                <c:pt idx="1275">
                  <c:v>5956</c:v>
                </c:pt>
                <c:pt idx="1276">
                  <c:v>5902</c:v>
                </c:pt>
                <c:pt idx="1277">
                  <c:v>5970</c:v>
                </c:pt>
                <c:pt idx="1278">
                  <c:v>6159</c:v>
                </c:pt>
                <c:pt idx="1279">
                  <c:v>6596</c:v>
                </c:pt>
                <c:pt idx="1280">
                  <c:v>6777</c:v>
                </c:pt>
                <c:pt idx="1281">
                  <c:v>6782</c:v>
                </c:pt>
                <c:pt idx="1282">
                  <c:v>6787</c:v>
                </c:pt>
                <c:pt idx="1283">
                  <c:v>6184</c:v>
                </c:pt>
                <c:pt idx="1284">
                  <c:v>6801</c:v>
                </c:pt>
                <c:pt idx="1285">
                  <c:v>6774</c:v>
                </c:pt>
                <c:pt idx="1286">
                  <c:v>6730</c:v>
                </c:pt>
                <c:pt idx="1287">
                  <c:v>6727</c:v>
                </c:pt>
                <c:pt idx="1288">
                  <c:v>6744</c:v>
                </c:pt>
                <c:pt idx="1289">
                  <c:v>6737</c:v>
                </c:pt>
                <c:pt idx="1290">
                  <c:v>6751</c:v>
                </c:pt>
                <c:pt idx="1291">
                  <c:v>6769</c:v>
                </c:pt>
                <c:pt idx="1292">
                  <c:v>6495</c:v>
                </c:pt>
                <c:pt idx="1293">
                  <c:v>6512</c:v>
                </c:pt>
                <c:pt idx="1294">
                  <c:v>6471</c:v>
                </c:pt>
                <c:pt idx="1295">
                  <c:v>6327</c:v>
                </c:pt>
                <c:pt idx="1296">
                  <c:v>5277</c:v>
                </c:pt>
                <c:pt idx="1297">
                  <c:v>5257</c:v>
                </c:pt>
                <c:pt idx="1298">
                  <c:v>5588</c:v>
                </c:pt>
                <c:pt idx="1299">
                  <c:v>5971</c:v>
                </c:pt>
                <c:pt idx="1300">
                  <c:v>6449</c:v>
                </c:pt>
                <c:pt idx="1301">
                  <c:v>6723</c:v>
                </c:pt>
                <c:pt idx="1302">
                  <c:v>6783</c:v>
                </c:pt>
                <c:pt idx="1303">
                  <c:v>6729</c:v>
                </c:pt>
                <c:pt idx="1304">
                  <c:v>6711</c:v>
                </c:pt>
                <c:pt idx="1305">
                  <c:v>6771</c:v>
                </c:pt>
                <c:pt idx="1306">
                  <c:v>6666</c:v>
                </c:pt>
                <c:pt idx="1307">
                  <c:v>6641</c:v>
                </c:pt>
                <c:pt idx="1308">
                  <c:v>6704</c:v>
                </c:pt>
                <c:pt idx="1309">
                  <c:v>6767</c:v>
                </c:pt>
                <c:pt idx="1310">
                  <c:v>6780</c:v>
                </c:pt>
                <c:pt idx="1311">
                  <c:v>6760</c:v>
                </c:pt>
                <c:pt idx="1312">
                  <c:v>6697</c:v>
                </c:pt>
                <c:pt idx="1313">
                  <c:v>6763</c:v>
                </c:pt>
                <c:pt idx="1314">
                  <c:v>6767</c:v>
                </c:pt>
                <c:pt idx="1315">
                  <c:v>6761</c:v>
                </c:pt>
                <c:pt idx="1316">
                  <c:v>6585</c:v>
                </c:pt>
                <c:pt idx="1317">
                  <c:v>6269</c:v>
                </c:pt>
                <c:pt idx="1318">
                  <c:v>6812</c:v>
                </c:pt>
                <c:pt idx="1319">
                  <c:v>6760</c:v>
                </c:pt>
                <c:pt idx="1320">
                  <c:v>6758</c:v>
                </c:pt>
                <c:pt idx="1321">
                  <c:v>6573</c:v>
                </c:pt>
                <c:pt idx="1322">
                  <c:v>6739</c:v>
                </c:pt>
                <c:pt idx="1323">
                  <c:v>6776</c:v>
                </c:pt>
                <c:pt idx="1324">
                  <c:v>6730</c:v>
                </c:pt>
                <c:pt idx="1325">
                  <c:v>6711</c:v>
                </c:pt>
                <c:pt idx="1326">
                  <c:v>5056</c:v>
                </c:pt>
                <c:pt idx="1327">
                  <c:v>2916</c:v>
                </c:pt>
                <c:pt idx="1328">
                  <c:v>6813</c:v>
                </c:pt>
                <c:pt idx="1329">
                  <c:v>6733</c:v>
                </c:pt>
                <c:pt idx="1330">
                  <c:v>6701</c:v>
                </c:pt>
                <c:pt idx="1331">
                  <c:v>6723</c:v>
                </c:pt>
                <c:pt idx="1332">
                  <c:v>6637</c:v>
                </c:pt>
                <c:pt idx="1333">
                  <c:v>6691</c:v>
                </c:pt>
                <c:pt idx="1334">
                  <c:v>6784</c:v>
                </c:pt>
                <c:pt idx="1335">
                  <c:v>6764</c:v>
                </c:pt>
                <c:pt idx="1336">
                  <c:v>6417</c:v>
                </c:pt>
                <c:pt idx="1337">
                  <c:v>6640</c:v>
                </c:pt>
                <c:pt idx="1338">
                  <c:v>6778</c:v>
                </c:pt>
                <c:pt idx="1339">
                  <c:v>6789</c:v>
                </c:pt>
                <c:pt idx="1340">
                  <c:v>6687</c:v>
                </c:pt>
                <c:pt idx="1341">
                  <c:v>6725</c:v>
                </c:pt>
                <c:pt idx="1342">
                  <c:v>6758</c:v>
                </c:pt>
                <c:pt idx="1343">
                  <c:v>5513</c:v>
                </c:pt>
                <c:pt idx="1344">
                  <c:v>5427</c:v>
                </c:pt>
                <c:pt idx="1345">
                  <c:v>5746</c:v>
                </c:pt>
                <c:pt idx="1346">
                  <c:v>6521</c:v>
                </c:pt>
                <c:pt idx="1347">
                  <c:v>6756</c:v>
                </c:pt>
                <c:pt idx="1348">
                  <c:v>6740</c:v>
                </c:pt>
                <c:pt idx="1349">
                  <c:v>6684</c:v>
                </c:pt>
                <c:pt idx="1350">
                  <c:v>6745</c:v>
                </c:pt>
                <c:pt idx="1351">
                  <c:v>6509</c:v>
                </c:pt>
                <c:pt idx="1352">
                  <c:v>6357</c:v>
                </c:pt>
                <c:pt idx="1353">
                  <c:v>6752</c:v>
                </c:pt>
                <c:pt idx="1354">
                  <c:v>6762</c:v>
                </c:pt>
                <c:pt idx="1355">
                  <c:v>6753</c:v>
                </c:pt>
                <c:pt idx="1356">
                  <c:v>6749</c:v>
                </c:pt>
                <c:pt idx="1357">
                  <c:v>6674</c:v>
                </c:pt>
                <c:pt idx="1358">
                  <c:v>6777</c:v>
                </c:pt>
                <c:pt idx="1359">
                  <c:v>6713</c:v>
                </c:pt>
                <c:pt idx="1360">
                  <c:v>6729</c:v>
                </c:pt>
                <c:pt idx="1361">
                  <c:v>6639</c:v>
                </c:pt>
                <c:pt idx="1362">
                  <c:v>6663</c:v>
                </c:pt>
                <c:pt idx="1363">
                  <c:v>6440</c:v>
                </c:pt>
                <c:pt idx="1364">
                  <c:v>6575</c:v>
                </c:pt>
                <c:pt idx="1365">
                  <c:v>6142</c:v>
                </c:pt>
                <c:pt idx="1366">
                  <c:v>6703</c:v>
                </c:pt>
                <c:pt idx="1367">
                  <c:v>6742</c:v>
                </c:pt>
                <c:pt idx="1368">
                  <c:v>6789</c:v>
                </c:pt>
                <c:pt idx="1369">
                  <c:v>6465</c:v>
                </c:pt>
                <c:pt idx="1370">
                  <c:v>6678</c:v>
                </c:pt>
                <c:pt idx="1371">
                  <c:v>6687</c:v>
                </c:pt>
                <c:pt idx="1372">
                  <c:v>6526</c:v>
                </c:pt>
                <c:pt idx="1373">
                  <c:v>6637</c:v>
                </c:pt>
                <c:pt idx="1374">
                  <c:v>6625</c:v>
                </c:pt>
                <c:pt idx="1375">
                  <c:v>6686</c:v>
                </c:pt>
                <c:pt idx="1376">
                  <c:v>6387</c:v>
                </c:pt>
                <c:pt idx="1377">
                  <c:v>6014</c:v>
                </c:pt>
                <c:pt idx="1378">
                  <c:v>6236</c:v>
                </c:pt>
                <c:pt idx="1379">
                  <c:v>6017</c:v>
                </c:pt>
                <c:pt idx="1380">
                  <c:v>5779</c:v>
                </c:pt>
                <c:pt idx="1381">
                  <c:v>6472</c:v>
                </c:pt>
                <c:pt idx="1382">
                  <c:v>5764</c:v>
                </c:pt>
                <c:pt idx="1383">
                  <c:v>6259</c:v>
                </c:pt>
                <c:pt idx="1384">
                  <c:v>6147</c:v>
                </c:pt>
                <c:pt idx="1385">
                  <c:v>6328</c:v>
                </c:pt>
                <c:pt idx="1386">
                  <c:v>6503</c:v>
                </c:pt>
                <c:pt idx="1387">
                  <c:v>6477</c:v>
                </c:pt>
                <c:pt idx="1388">
                  <c:v>6385</c:v>
                </c:pt>
                <c:pt idx="1389">
                  <c:v>5782</c:v>
                </c:pt>
                <c:pt idx="1390">
                  <c:v>5693</c:v>
                </c:pt>
                <c:pt idx="1391">
                  <c:v>6548</c:v>
                </c:pt>
                <c:pt idx="1392">
                  <c:v>6728</c:v>
                </c:pt>
                <c:pt idx="1393">
                  <c:v>6760</c:v>
                </c:pt>
                <c:pt idx="1394">
                  <c:v>6750</c:v>
                </c:pt>
                <c:pt idx="1395">
                  <c:v>6772</c:v>
                </c:pt>
                <c:pt idx="1396">
                  <c:v>6041</c:v>
                </c:pt>
                <c:pt idx="1397">
                  <c:v>6329</c:v>
                </c:pt>
                <c:pt idx="1398">
                  <c:v>6629</c:v>
                </c:pt>
                <c:pt idx="1399">
                  <c:v>6788</c:v>
                </c:pt>
                <c:pt idx="1400">
                  <c:v>6673</c:v>
                </c:pt>
                <c:pt idx="1401">
                  <c:v>6063</c:v>
                </c:pt>
                <c:pt idx="1402">
                  <c:v>6363</c:v>
                </c:pt>
                <c:pt idx="1403">
                  <c:v>6327</c:v>
                </c:pt>
                <c:pt idx="1404">
                  <c:v>6062</c:v>
                </c:pt>
                <c:pt idx="1405">
                  <c:v>5931</c:v>
                </c:pt>
                <c:pt idx="1406">
                  <c:v>6442</c:v>
                </c:pt>
                <c:pt idx="1407">
                  <c:v>6729</c:v>
                </c:pt>
                <c:pt idx="1408">
                  <c:v>5795</c:v>
                </c:pt>
                <c:pt idx="1409">
                  <c:v>5644</c:v>
                </c:pt>
                <c:pt idx="1410">
                  <c:v>6104</c:v>
                </c:pt>
                <c:pt idx="1411">
                  <c:v>6309</c:v>
                </c:pt>
                <c:pt idx="1412">
                  <c:v>6583</c:v>
                </c:pt>
                <c:pt idx="1413">
                  <c:v>6615</c:v>
                </c:pt>
                <c:pt idx="1414">
                  <c:v>6267</c:v>
                </c:pt>
                <c:pt idx="1415">
                  <c:v>6258</c:v>
                </c:pt>
                <c:pt idx="1416">
                  <c:v>5663</c:v>
                </c:pt>
                <c:pt idx="1417">
                  <c:v>5644</c:v>
                </c:pt>
                <c:pt idx="1418">
                  <c:v>6189</c:v>
                </c:pt>
                <c:pt idx="1419">
                  <c:v>5687</c:v>
                </c:pt>
                <c:pt idx="1420">
                  <c:v>5274</c:v>
                </c:pt>
                <c:pt idx="1421">
                  <c:v>4295</c:v>
                </c:pt>
                <c:pt idx="1422">
                  <c:v>5098</c:v>
                </c:pt>
                <c:pt idx="1423">
                  <c:v>5884</c:v>
                </c:pt>
                <c:pt idx="1424">
                  <c:v>5851</c:v>
                </c:pt>
                <c:pt idx="1425">
                  <c:v>5555</c:v>
                </c:pt>
                <c:pt idx="1426">
                  <c:v>5639</c:v>
                </c:pt>
                <c:pt idx="1427">
                  <c:v>5817</c:v>
                </c:pt>
                <c:pt idx="1428">
                  <c:v>5563</c:v>
                </c:pt>
                <c:pt idx="1429">
                  <c:v>5545</c:v>
                </c:pt>
                <c:pt idx="1430">
                  <c:v>5446</c:v>
                </c:pt>
                <c:pt idx="1431">
                  <c:v>4866</c:v>
                </c:pt>
                <c:pt idx="1432">
                  <c:v>5040</c:v>
                </c:pt>
                <c:pt idx="1433">
                  <c:v>4996</c:v>
                </c:pt>
                <c:pt idx="1434">
                  <c:v>4912</c:v>
                </c:pt>
                <c:pt idx="1435">
                  <c:v>4739</c:v>
                </c:pt>
                <c:pt idx="1436">
                  <c:v>4854</c:v>
                </c:pt>
                <c:pt idx="1437">
                  <c:v>3948</c:v>
                </c:pt>
                <c:pt idx="1438">
                  <c:v>2529</c:v>
                </c:pt>
                <c:pt idx="1439">
                  <c:v>2414</c:v>
                </c:pt>
                <c:pt idx="1440">
                  <c:v>2571</c:v>
                </c:pt>
                <c:pt idx="1441">
                  <c:v>2458</c:v>
                </c:pt>
                <c:pt idx="1442">
                  <c:v>2471</c:v>
                </c:pt>
                <c:pt idx="1443">
                  <c:v>2028</c:v>
                </c:pt>
                <c:pt idx="1444">
                  <c:v>1816</c:v>
                </c:pt>
                <c:pt idx="1445">
                  <c:v>1781</c:v>
                </c:pt>
                <c:pt idx="1446">
                  <c:v>1728</c:v>
                </c:pt>
                <c:pt idx="1447">
                  <c:v>1580</c:v>
                </c:pt>
                <c:pt idx="1448">
                  <c:v>1517</c:v>
                </c:pt>
                <c:pt idx="1449">
                  <c:v>1351</c:v>
                </c:pt>
                <c:pt idx="1450">
                  <c:v>864</c:v>
                </c:pt>
                <c:pt idx="1451">
                  <c:v>1483</c:v>
                </c:pt>
                <c:pt idx="1452">
                  <c:v>1229</c:v>
                </c:pt>
                <c:pt idx="1453">
                  <c:v>1132</c:v>
                </c:pt>
                <c:pt idx="1454">
                  <c:v>1018</c:v>
                </c:pt>
                <c:pt idx="1455">
                  <c:v>1558</c:v>
                </c:pt>
                <c:pt idx="1456">
                  <c:v>850</c:v>
                </c:pt>
                <c:pt idx="1457">
                  <c:v>852</c:v>
                </c:pt>
                <c:pt idx="1458">
                  <c:v>938</c:v>
                </c:pt>
                <c:pt idx="1459">
                  <c:v>999</c:v>
                </c:pt>
                <c:pt idx="1460">
                  <c:v>666</c:v>
                </c:pt>
                <c:pt idx="1461">
                  <c:v>645</c:v>
                </c:pt>
                <c:pt idx="1462">
                  <c:v>875</c:v>
                </c:pt>
                <c:pt idx="1463">
                  <c:v>1067</c:v>
                </c:pt>
                <c:pt idx="1464">
                  <c:v>435</c:v>
                </c:pt>
                <c:pt idx="1465">
                  <c:v>463</c:v>
                </c:pt>
                <c:pt idx="1466">
                  <c:v>434</c:v>
                </c:pt>
                <c:pt idx="1467">
                  <c:v>456</c:v>
                </c:pt>
                <c:pt idx="1468">
                  <c:v>386</c:v>
                </c:pt>
                <c:pt idx="1469">
                  <c:v>388</c:v>
                </c:pt>
                <c:pt idx="1470">
                  <c:v>758</c:v>
                </c:pt>
                <c:pt idx="1471">
                  <c:v>366</c:v>
                </c:pt>
                <c:pt idx="1472">
                  <c:v>557</c:v>
                </c:pt>
                <c:pt idx="1473">
                  <c:v>331</c:v>
                </c:pt>
                <c:pt idx="1474">
                  <c:v>325</c:v>
                </c:pt>
                <c:pt idx="1475">
                  <c:v>307</c:v>
                </c:pt>
                <c:pt idx="1476">
                  <c:v>298</c:v>
                </c:pt>
                <c:pt idx="1477">
                  <c:v>358</c:v>
                </c:pt>
                <c:pt idx="1478">
                  <c:v>288</c:v>
                </c:pt>
                <c:pt idx="1479">
                  <c:v>349</c:v>
                </c:pt>
                <c:pt idx="1480">
                  <c:v>300</c:v>
                </c:pt>
                <c:pt idx="1481">
                  <c:v>351</c:v>
                </c:pt>
                <c:pt idx="1482">
                  <c:v>351</c:v>
                </c:pt>
                <c:pt idx="1483">
                  <c:v>472</c:v>
                </c:pt>
                <c:pt idx="1484">
                  <c:v>586</c:v>
                </c:pt>
                <c:pt idx="1485">
                  <c:v>661</c:v>
                </c:pt>
                <c:pt idx="1486">
                  <c:v>577</c:v>
                </c:pt>
                <c:pt idx="1487">
                  <c:v>534</c:v>
                </c:pt>
                <c:pt idx="1488">
                  <c:v>544</c:v>
                </c:pt>
                <c:pt idx="1489">
                  <c:v>586</c:v>
                </c:pt>
                <c:pt idx="1490">
                  <c:v>712</c:v>
                </c:pt>
                <c:pt idx="1491">
                  <c:v>698</c:v>
                </c:pt>
                <c:pt idx="1492">
                  <c:v>4265</c:v>
                </c:pt>
                <c:pt idx="1493">
                  <c:v>4120</c:v>
                </c:pt>
                <c:pt idx="1494">
                  <c:v>5455</c:v>
                </c:pt>
                <c:pt idx="1495">
                  <c:v>5079</c:v>
                </c:pt>
                <c:pt idx="1496">
                  <c:v>5221</c:v>
                </c:pt>
                <c:pt idx="1497">
                  <c:v>5222</c:v>
                </c:pt>
                <c:pt idx="1498">
                  <c:v>5360</c:v>
                </c:pt>
                <c:pt idx="1499">
                  <c:v>5339</c:v>
                </c:pt>
                <c:pt idx="1500">
                  <c:v>5478</c:v>
                </c:pt>
                <c:pt idx="1501">
                  <c:v>4950</c:v>
                </c:pt>
                <c:pt idx="1502">
                  <c:v>5900</c:v>
                </c:pt>
                <c:pt idx="1503">
                  <c:v>6689</c:v>
                </c:pt>
                <c:pt idx="1504">
                  <c:v>6772</c:v>
                </c:pt>
                <c:pt idx="1505">
                  <c:v>6437</c:v>
                </c:pt>
                <c:pt idx="1506">
                  <c:v>6784</c:v>
                </c:pt>
                <c:pt idx="1507">
                  <c:v>6794</c:v>
                </c:pt>
                <c:pt idx="1508">
                  <c:v>6801</c:v>
                </c:pt>
                <c:pt idx="1509">
                  <c:v>6824</c:v>
                </c:pt>
                <c:pt idx="1510">
                  <c:v>6803</c:v>
                </c:pt>
                <c:pt idx="1511">
                  <c:v>6811</c:v>
                </c:pt>
                <c:pt idx="1512">
                  <c:v>6800</c:v>
                </c:pt>
                <c:pt idx="1513">
                  <c:v>6803</c:v>
                </c:pt>
                <c:pt idx="1514">
                  <c:v>6786</c:v>
                </c:pt>
                <c:pt idx="1515">
                  <c:v>6789</c:v>
                </c:pt>
                <c:pt idx="1516">
                  <c:v>6805</c:v>
                </c:pt>
                <c:pt idx="1517">
                  <c:v>6786</c:v>
                </c:pt>
                <c:pt idx="1518">
                  <c:v>6781</c:v>
                </c:pt>
                <c:pt idx="1519">
                  <c:v>6762</c:v>
                </c:pt>
                <c:pt idx="1520">
                  <c:v>5899</c:v>
                </c:pt>
                <c:pt idx="1521">
                  <c:v>6828</c:v>
                </c:pt>
                <c:pt idx="1522">
                  <c:v>6827</c:v>
                </c:pt>
                <c:pt idx="1523">
                  <c:v>6835</c:v>
                </c:pt>
                <c:pt idx="1524">
                  <c:v>6771</c:v>
                </c:pt>
                <c:pt idx="1525">
                  <c:v>6769</c:v>
                </c:pt>
                <c:pt idx="1526">
                  <c:v>6789</c:v>
                </c:pt>
                <c:pt idx="1527">
                  <c:v>6762</c:v>
                </c:pt>
                <c:pt idx="1528">
                  <c:v>6753</c:v>
                </c:pt>
                <c:pt idx="1529">
                  <c:v>6790</c:v>
                </c:pt>
                <c:pt idx="1530">
                  <c:v>6714</c:v>
                </c:pt>
                <c:pt idx="1531">
                  <c:v>6677</c:v>
                </c:pt>
                <c:pt idx="1532">
                  <c:v>5736</c:v>
                </c:pt>
                <c:pt idx="1533">
                  <c:v>6774</c:v>
                </c:pt>
                <c:pt idx="1534">
                  <c:v>6755</c:v>
                </c:pt>
                <c:pt idx="1535">
                  <c:v>6759</c:v>
                </c:pt>
                <c:pt idx="1536">
                  <c:v>6752</c:v>
                </c:pt>
                <c:pt idx="1537">
                  <c:v>6816</c:v>
                </c:pt>
                <c:pt idx="1538">
                  <c:v>6808</c:v>
                </c:pt>
                <c:pt idx="1539">
                  <c:v>6820</c:v>
                </c:pt>
                <c:pt idx="1540">
                  <c:v>6709</c:v>
                </c:pt>
                <c:pt idx="1541">
                  <c:v>6777</c:v>
                </c:pt>
                <c:pt idx="1542">
                  <c:v>6716</c:v>
                </c:pt>
                <c:pt idx="1543">
                  <c:v>6746</c:v>
                </c:pt>
                <c:pt idx="1544">
                  <c:v>6716</c:v>
                </c:pt>
                <c:pt idx="1545">
                  <c:v>6778</c:v>
                </c:pt>
                <c:pt idx="1546">
                  <c:v>6732</c:v>
                </c:pt>
                <c:pt idx="1547">
                  <c:v>6741</c:v>
                </c:pt>
                <c:pt idx="1548">
                  <c:v>6694</c:v>
                </c:pt>
                <c:pt idx="1549">
                  <c:v>6786</c:v>
                </c:pt>
                <c:pt idx="1550">
                  <c:v>6778</c:v>
                </c:pt>
                <c:pt idx="1551">
                  <c:v>6764</c:v>
                </c:pt>
                <c:pt idx="1552">
                  <c:v>6743</c:v>
                </c:pt>
                <c:pt idx="1553">
                  <c:v>6773</c:v>
                </c:pt>
                <c:pt idx="1554">
                  <c:v>6754</c:v>
                </c:pt>
                <c:pt idx="1555">
                  <c:v>6596</c:v>
                </c:pt>
                <c:pt idx="1556">
                  <c:v>6806</c:v>
                </c:pt>
                <c:pt idx="1557">
                  <c:v>6783</c:v>
                </c:pt>
                <c:pt idx="1558">
                  <c:v>6772</c:v>
                </c:pt>
                <c:pt idx="1559">
                  <c:v>6798</c:v>
                </c:pt>
                <c:pt idx="1560">
                  <c:v>6761</c:v>
                </c:pt>
                <c:pt idx="1561">
                  <c:v>6753</c:v>
                </c:pt>
                <c:pt idx="1562">
                  <c:v>6732</c:v>
                </c:pt>
                <c:pt idx="1563">
                  <c:v>6740</c:v>
                </c:pt>
                <c:pt idx="1564">
                  <c:v>6757</c:v>
                </c:pt>
                <c:pt idx="1565">
                  <c:v>6772</c:v>
                </c:pt>
                <c:pt idx="1566">
                  <c:v>6758</c:v>
                </c:pt>
                <c:pt idx="1567">
                  <c:v>6767</c:v>
                </c:pt>
                <c:pt idx="1568">
                  <c:v>6771</c:v>
                </c:pt>
                <c:pt idx="1569">
                  <c:v>6830</c:v>
                </c:pt>
                <c:pt idx="1570">
                  <c:v>6802</c:v>
                </c:pt>
                <c:pt idx="1571">
                  <c:v>6811</c:v>
                </c:pt>
                <c:pt idx="1572">
                  <c:v>6791</c:v>
                </c:pt>
                <c:pt idx="1573">
                  <c:v>6812</c:v>
                </c:pt>
                <c:pt idx="1574">
                  <c:v>6807</c:v>
                </c:pt>
                <c:pt idx="1575">
                  <c:v>6800</c:v>
                </c:pt>
                <c:pt idx="1576">
                  <c:v>6774</c:v>
                </c:pt>
                <c:pt idx="1577">
                  <c:v>6788</c:v>
                </c:pt>
                <c:pt idx="1578">
                  <c:v>6783</c:v>
                </c:pt>
                <c:pt idx="1579">
                  <c:v>6677</c:v>
                </c:pt>
                <c:pt idx="1580">
                  <c:v>6812</c:v>
                </c:pt>
                <c:pt idx="1581">
                  <c:v>6820</c:v>
                </c:pt>
                <c:pt idx="1582">
                  <c:v>6750</c:v>
                </c:pt>
                <c:pt idx="1583">
                  <c:v>6806</c:v>
                </c:pt>
                <c:pt idx="1584">
                  <c:v>6804</c:v>
                </c:pt>
                <c:pt idx="1585">
                  <c:v>6814</c:v>
                </c:pt>
                <c:pt idx="1586">
                  <c:v>6782</c:v>
                </c:pt>
                <c:pt idx="1587">
                  <c:v>6769</c:v>
                </c:pt>
                <c:pt idx="1588">
                  <c:v>6750</c:v>
                </c:pt>
                <c:pt idx="1589">
                  <c:v>6799</c:v>
                </c:pt>
                <c:pt idx="1590">
                  <c:v>6650</c:v>
                </c:pt>
                <c:pt idx="1591">
                  <c:v>6708</c:v>
                </c:pt>
                <c:pt idx="1592">
                  <c:v>6810</c:v>
                </c:pt>
                <c:pt idx="1593">
                  <c:v>6748</c:v>
                </c:pt>
                <c:pt idx="1594">
                  <c:v>6798</c:v>
                </c:pt>
                <c:pt idx="1595">
                  <c:v>6608</c:v>
                </c:pt>
                <c:pt idx="1596">
                  <c:v>6658</c:v>
                </c:pt>
                <c:pt idx="1597">
                  <c:v>6753</c:v>
                </c:pt>
                <c:pt idx="1598">
                  <c:v>6751</c:v>
                </c:pt>
                <c:pt idx="1599">
                  <c:v>6755</c:v>
                </c:pt>
                <c:pt idx="1600">
                  <c:v>6785</c:v>
                </c:pt>
                <c:pt idx="1601">
                  <c:v>6689</c:v>
                </c:pt>
                <c:pt idx="1602">
                  <c:v>6702</c:v>
                </c:pt>
                <c:pt idx="1603">
                  <c:v>6749</c:v>
                </c:pt>
                <c:pt idx="1604">
                  <c:v>6731</c:v>
                </c:pt>
                <c:pt idx="1605">
                  <c:v>5929</c:v>
                </c:pt>
                <c:pt idx="1606">
                  <c:v>4080</c:v>
                </c:pt>
                <c:pt idx="1607">
                  <c:v>5638</c:v>
                </c:pt>
                <c:pt idx="1608">
                  <c:v>6751</c:v>
                </c:pt>
                <c:pt idx="1609">
                  <c:v>6786</c:v>
                </c:pt>
                <c:pt idx="1610">
                  <c:v>6776</c:v>
                </c:pt>
                <c:pt idx="1611">
                  <c:v>6808</c:v>
                </c:pt>
                <c:pt idx="1612">
                  <c:v>6770</c:v>
                </c:pt>
                <c:pt idx="1613">
                  <c:v>6771</c:v>
                </c:pt>
                <c:pt idx="1614">
                  <c:v>6649</c:v>
                </c:pt>
                <c:pt idx="1615">
                  <c:v>6809</c:v>
                </c:pt>
                <c:pt idx="1616">
                  <c:v>6795</c:v>
                </c:pt>
                <c:pt idx="1617">
                  <c:v>6818</c:v>
                </c:pt>
                <c:pt idx="1618">
                  <c:v>6799</c:v>
                </c:pt>
                <c:pt idx="1619">
                  <c:v>6804</c:v>
                </c:pt>
                <c:pt idx="1620">
                  <c:v>6486</c:v>
                </c:pt>
                <c:pt idx="1621">
                  <c:v>6814</c:v>
                </c:pt>
                <c:pt idx="1622">
                  <c:v>6806</c:v>
                </c:pt>
                <c:pt idx="1623">
                  <c:v>6799</c:v>
                </c:pt>
                <c:pt idx="1624">
                  <c:v>6779</c:v>
                </c:pt>
                <c:pt idx="1625">
                  <c:v>6737</c:v>
                </c:pt>
                <c:pt idx="1626">
                  <c:v>6739</c:v>
                </c:pt>
                <c:pt idx="1627">
                  <c:v>6713</c:v>
                </c:pt>
                <c:pt idx="1628">
                  <c:v>6758</c:v>
                </c:pt>
                <c:pt idx="1629">
                  <c:v>6719</c:v>
                </c:pt>
                <c:pt idx="1630">
                  <c:v>6244</c:v>
                </c:pt>
                <c:pt idx="1631">
                  <c:v>6216</c:v>
                </c:pt>
                <c:pt idx="1632">
                  <c:v>6058</c:v>
                </c:pt>
                <c:pt idx="1633">
                  <c:v>6485</c:v>
                </c:pt>
                <c:pt idx="1634">
                  <c:v>6072</c:v>
                </c:pt>
                <c:pt idx="1635">
                  <c:v>6115</c:v>
                </c:pt>
                <c:pt idx="1636">
                  <c:v>6151</c:v>
                </c:pt>
                <c:pt idx="1637">
                  <c:v>6403</c:v>
                </c:pt>
                <c:pt idx="1638">
                  <c:v>6174</c:v>
                </c:pt>
                <c:pt idx="1639">
                  <c:v>6464</c:v>
                </c:pt>
                <c:pt idx="1640">
                  <c:v>6650</c:v>
                </c:pt>
                <c:pt idx="1641">
                  <c:v>6808</c:v>
                </c:pt>
                <c:pt idx="1642">
                  <c:v>6806</c:v>
                </c:pt>
                <c:pt idx="1643">
                  <c:v>6747</c:v>
                </c:pt>
                <c:pt idx="1644">
                  <c:v>6770</c:v>
                </c:pt>
                <c:pt idx="1645">
                  <c:v>6812</c:v>
                </c:pt>
                <c:pt idx="1646">
                  <c:v>6773</c:v>
                </c:pt>
                <c:pt idx="1647">
                  <c:v>6760</c:v>
                </c:pt>
                <c:pt idx="1648">
                  <c:v>6758</c:v>
                </c:pt>
                <c:pt idx="1649">
                  <c:v>6814</c:v>
                </c:pt>
                <c:pt idx="1650">
                  <c:v>6802</c:v>
                </c:pt>
                <c:pt idx="1651">
                  <c:v>6776</c:v>
                </c:pt>
                <c:pt idx="1652">
                  <c:v>6754</c:v>
                </c:pt>
                <c:pt idx="1653">
                  <c:v>6775</c:v>
                </c:pt>
                <c:pt idx="1654">
                  <c:v>6755</c:v>
                </c:pt>
                <c:pt idx="1655">
                  <c:v>6739</c:v>
                </c:pt>
                <c:pt idx="1656">
                  <c:v>6692</c:v>
                </c:pt>
                <c:pt idx="1657">
                  <c:v>6785</c:v>
                </c:pt>
                <c:pt idx="1658">
                  <c:v>6773</c:v>
                </c:pt>
                <c:pt idx="1659">
                  <c:v>6779</c:v>
                </c:pt>
                <c:pt idx="1660">
                  <c:v>6685</c:v>
                </c:pt>
                <c:pt idx="1661">
                  <c:v>6759</c:v>
                </c:pt>
                <c:pt idx="1662">
                  <c:v>6742</c:v>
                </c:pt>
                <c:pt idx="1663">
                  <c:v>6765</c:v>
                </c:pt>
                <c:pt idx="1664">
                  <c:v>6755</c:v>
                </c:pt>
                <c:pt idx="1665">
                  <c:v>6803</c:v>
                </c:pt>
                <c:pt idx="1666">
                  <c:v>6764</c:v>
                </c:pt>
                <c:pt idx="1667">
                  <c:v>6789</c:v>
                </c:pt>
                <c:pt idx="1668">
                  <c:v>6778</c:v>
                </c:pt>
                <c:pt idx="1669">
                  <c:v>6790</c:v>
                </c:pt>
                <c:pt idx="1670">
                  <c:v>6777</c:v>
                </c:pt>
                <c:pt idx="1671">
                  <c:v>6656</c:v>
                </c:pt>
                <c:pt idx="1672">
                  <c:v>6122</c:v>
                </c:pt>
                <c:pt idx="1673">
                  <c:v>5941</c:v>
                </c:pt>
                <c:pt idx="1674">
                  <c:v>5930</c:v>
                </c:pt>
                <c:pt idx="1675">
                  <c:v>5806</c:v>
                </c:pt>
                <c:pt idx="1676">
                  <c:v>5368</c:v>
                </c:pt>
                <c:pt idx="1677">
                  <c:v>5797</c:v>
                </c:pt>
                <c:pt idx="1678">
                  <c:v>5319</c:v>
                </c:pt>
                <c:pt idx="1679">
                  <c:v>5407</c:v>
                </c:pt>
                <c:pt idx="1680">
                  <c:v>5061</c:v>
                </c:pt>
                <c:pt idx="1681">
                  <c:v>4464</c:v>
                </c:pt>
                <c:pt idx="1682">
                  <c:v>3768</c:v>
                </c:pt>
                <c:pt idx="1683">
                  <c:v>3747</c:v>
                </c:pt>
                <c:pt idx="1684">
                  <c:v>2697</c:v>
                </c:pt>
                <c:pt idx="1685">
                  <c:v>2864</c:v>
                </c:pt>
                <c:pt idx="1686">
                  <c:v>3324</c:v>
                </c:pt>
                <c:pt idx="1687">
                  <c:v>3973</c:v>
                </c:pt>
                <c:pt idx="1688">
                  <c:v>3705</c:v>
                </c:pt>
                <c:pt idx="1689">
                  <c:v>3573</c:v>
                </c:pt>
                <c:pt idx="1690">
                  <c:v>2828</c:v>
                </c:pt>
                <c:pt idx="1691">
                  <c:v>4005</c:v>
                </c:pt>
                <c:pt idx="1692">
                  <c:v>2722</c:v>
                </c:pt>
                <c:pt idx="1693">
                  <c:v>2790</c:v>
                </c:pt>
                <c:pt idx="1694">
                  <c:v>2934</c:v>
                </c:pt>
                <c:pt idx="1695">
                  <c:v>2208</c:v>
                </c:pt>
                <c:pt idx="1696">
                  <c:v>1793</c:v>
                </c:pt>
                <c:pt idx="1697">
                  <c:v>2491</c:v>
                </c:pt>
                <c:pt idx="1698">
                  <c:v>1397</c:v>
                </c:pt>
                <c:pt idx="1699">
                  <c:v>1727</c:v>
                </c:pt>
                <c:pt idx="1700">
                  <c:v>1132</c:v>
                </c:pt>
                <c:pt idx="1701">
                  <c:v>1319</c:v>
                </c:pt>
                <c:pt idx="1702">
                  <c:v>1857</c:v>
                </c:pt>
                <c:pt idx="1703">
                  <c:v>762</c:v>
                </c:pt>
                <c:pt idx="1704">
                  <c:v>663</c:v>
                </c:pt>
                <c:pt idx="1705">
                  <c:v>637</c:v>
                </c:pt>
                <c:pt idx="1706">
                  <c:v>745</c:v>
                </c:pt>
                <c:pt idx="1707">
                  <c:v>933</c:v>
                </c:pt>
                <c:pt idx="1708">
                  <c:v>479</c:v>
                </c:pt>
                <c:pt idx="1709">
                  <c:v>506</c:v>
                </c:pt>
                <c:pt idx="1710">
                  <c:v>548</c:v>
                </c:pt>
                <c:pt idx="1711">
                  <c:v>537</c:v>
                </c:pt>
                <c:pt idx="1712">
                  <c:v>473</c:v>
                </c:pt>
                <c:pt idx="1713">
                  <c:v>425</c:v>
                </c:pt>
                <c:pt idx="1714">
                  <c:v>419</c:v>
                </c:pt>
                <c:pt idx="1715">
                  <c:v>678</c:v>
                </c:pt>
                <c:pt idx="1716">
                  <c:v>375</c:v>
                </c:pt>
                <c:pt idx="1717">
                  <c:v>406</c:v>
                </c:pt>
                <c:pt idx="1718">
                  <c:v>409</c:v>
                </c:pt>
                <c:pt idx="1719">
                  <c:v>419</c:v>
                </c:pt>
                <c:pt idx="1720">
                  <c:v>475</c:v>
                </c:pt>
                <c:pt idx="1721">
                  <c:v>346</c:v>
                </c:pt>
                <c:pt idx="1722">
                  <c:v>465</c:v>
                </c:pt>
                <c:pt idx="1723">
                  <c:v>465</c:v>
                </c:pt>
                <c:pt idx="1724">
                  <c:v>345</c:v>
                </c:pt>
                <c:pt idx="1725">
                  <c:v>340</c:v>
                </c:pt>
                <c:pt idx="1726">
                  <c:v>323</c:v>
                </c:pt>
                <c:pt idx="1727">
                  <c:v>325</c:v>
                </c:pt>
                <c:pt idx="1728">
                  <c:v>576</c:v>
                </c:pt>
                <c:pt idx="1729">
                  <c:v>535</c:v>
                </c:pt>
                <c:pt idx="1730">
                  <c:v>333</c:v>
                </c:pt>
                <c:pt idx="1731">
                  <c:v>336</c:v>
                </c:pt>
                <c:pt idx="1732">
                  <c:v>273</c:v>
                </c:pt>
                <c:pt idx="1733">
                  <c:v>284</c:v>
                </c:pt>
                <c:pt idx="1734">
                  <c:v>316</c:v>
                </c:pt>
                <c:pt idx="1735">
                  <c:v>368</c:v>
                </c:pt>
                <c:pt idx="1736">
                  <c:v>339</c:v>
                </c:pt>
                <c:pt idx="1737">
                  <c:v>274</c:v>
                </c:pt>
                <c:pt idx="1738">
                  <c:v>293</c:v>
                </c:pt>
                <c:pt idx="1739">
                  <c:v>303</c:v>
                </c:pt>
                <c:pt idx="1740">
                  <c:v>273</c:v>
                </c:pt>
                <c:pt idx="1741">
                  <c:v>270</c:v>
                </c:pt>
                <c:pt idx="1742">
                  <c:v>264</c:v>
                </c:pt>
                <c:pt idx="1743">
                  <c:v>270</c:v>
                </c:pt>
                <c:pt idx="1744">
                  <c:v>268</c:v>
                </c:pt>
                <c:pt idx="1745">
                  <c:v>258</c:v>
                </c:pt>
                <c:pt idx="1746">
                  <c:v>275</c:v>
                </c:pt>
                <c:pt idx="1747">
                  <c:v>216</c:v>
                </c:pt>
                <c:pt idx="1748">
                  <c:v>262</c:v>
                </c:pt>
                <c:pt idx="1749">
                  <c:v>252</c:v>
                </c:pt>
                <c:pt idx="1750">
                  <c:v>434</c:v>
                </c:pt>
                <c:pt idx="1751">
                  <c:v>393</c:v>
                </c:pt>
                <c:pt idx="1752">
                  <c:v>253</c:v>
                </c:pt>
                <c:pt idx="1753">
                  <c:v>218</c:v>
                </c:pt>
                <c:pt idx="1754">
                  <c:v>227</c:v>
                </c:pt>
                <c:pt idx="1755">
                  <c:v>221</c:v>
                </c:pt>
                <c:pt idx="1756">
                  <c:v>215</c:v>
                </c:pt>
                <c:pt idx="1757">
                  <c:v>219</c:v>
                </c:pt>
                <c:pt idx="1758">
                  <c:v>213</c:v>
                </c:pt>
                <c:pt idx="1759">
                  <c:v>185</c:v>
                </c:pt>
                <c:pt idx="1760">
                  <c:v>157</c:v>
                </c:pt>
                <c:pt idx="1761">
                  <c:v>176</c:v>
                </c:pt>
                <c:pt idx="1762">
                  <c:v>183</c:v>
                </c:pt>
                <c:pt idx="1763">
                  <c:v>174</c:v>
                </c:pt>
                <c:pt idx="1764">
                  <c:v>174</c:v>
                </c:pt>
                <c:pt idx="1765">
                  <c:v>176</c:v>
                </c:pt>
                <c:pt idx="1766">
                  <c:v>160</c:v>
                </c:pt>
                <c:pt idx="1767">
                  <c:v>147</c:v>
                </c:pt>
                <c:pt idx="1768">
                  <c:v>31</c:v>
                </c:pt>
                <c:pt idx="1769">
                  <c:v>149</c:v>
                </c:pt>
                <c:pt idx="1770">
                  <c:v>155</c:v>
                </c:pt>
                <c:pt idx="1771">
                  <c:v>154</c:v>
                </c:pt>
                <c:pt idx="1772">
                  <c:v>152</c:v>
                </c:pt>
                <c:pt idx="1773">
                  <c:v>154</c:v>
                </c:pt>
                <c:pt idx="1774">
                  <c:v>154</c:v>
                </c:pt>
                <c:pt idx="1775">
                  <c:v>158</c:v>
                </c:pt>
                <c:pt idx="1776">
                  <c:v>161</c:v>
                </c:pt>
                <c:pt idx="1777">
                  <c:v>153</c:v>
                </c:pt>
                <c:pt idx="1778">
                  <c:v>151</c:v>
                </c:pt>
                <c:pt idx="1779">
                  <c:v>150</c:v>
                </c:pt>
                <c:pt idx="1780">
                  <c:v>151</c:v>
                </c:pt>
                <c:pt idx="1781">
                  <c:v>157</c:v>
                </c:pt>
                <c:pt idx="1782">
                  <c:v>155</c:v>
                </c:pt>
                <c:pt idx="1783">
                  <c:v>161</c:v>
                </c:pt>
                <c:pt idx="1784">
                  <c:v>149</c:v>
                </c:pt>
                <c:pt idx="1785">
                  <c:v>156</c:v>
                </c:pt>
                <c:pt idx="1786">
                  <c:v>146</c:v>
                </c:pt>
                <c:pt idx="1787">
                  <c:v>349</c:v>
                </c:pt>
                <c:pt idx="1788">
                  <c:v>217</c:v>
                </c:pt>
                <c:pt idx="1789">
                  <c:v>148</c:v>
                </c:pt>
                <c:pt idx="1790">
                  <c:v>148</c:v>
                </c:pt>
                <c:pt idx="1791">
                  <c:v>232</c:v>
                </c:pt>
                <c:pt idx="1792">
                  <c:v>224</c:v>
                </c:pt>
                <c:pt idx="1793">
                  <c:v>157</c:v>
                </c:pt>
                <c:pt idx="1794">
                  <c:v>163</c:v>
                </c:pt>
                <c:pt idx="1795">
                  <c:v>175</c:v>
                </c:pt>
                <c:pt idx="1796">
                  <c:v>149</c:v>
                </c:pt>
                <c:pt idx="1797">
                  <c:v>149</c:v>
                </c:pt>
                <c:pt idx="1798">
                  <c:v>143</c:v>
                </c:pt>
                <c:pt idx="1799">
                  <c:v>144</c:v>
                </c:pt>
                <c:pt idx="1800">
                  <c:v>143</c:v>
                </c:pt>
                <c:pt idx="1801">
                  <c:v>145</c:v>
                </c:pt>
                <c:pt idx="1802">
                  <c:v>143</c:v>
                </c:pt>
                <c:pt idx="1803">
                  <c:v>1</c:v>
                </c:pt>
                <c:pt idx="1804">
                  <c:v>139</c:v>
                </c:pt>
                <c:pt idx="1805">
                  <c:v>29</c:v>
                </c:pt>
                <c:pt idx="1806">
                  <c:v>131</c:v>
                </c:pt>
                <c:pt idx="1807">
                  <c:v>132</c:v>
                </c:pt>
                <c:pt idx="1808">
                  <c:v>227</c:v>
                </c:pt>
                <c:pt idx="1809">
                  <c:v>156</c:v>
                </c:pt>
                <c:pt idx="1810">
                  <c:v>140</c:v>
                </c:pt>
                <c:pt idx="1811">
                  <c:v>290</c:v>
                </c:pt>
                <c:pt idx="1812">
                  <c:v>132</c:v>
                </c:pt>
                <c:pt idx="1813">
                  <c:v>149</c:v>
                </c:pt>
                <c:pt idx="1814">
                  <c:v>430</c:v>
                </c:pt>
                <c:pt idx="1815">
                  <c:v>143</c:v>
                </c:pt>
                <c:pt idx="1816">
                  <c:v>534</c:v>
                </c:pt>
                <c:pt idx="1817">
                  <c:v>220</c:v>
                </c:pt>
                <c:pt idx="1818">
                  <c:v>170</c:v>
                </c:pt>
                <c:pt idx="1819">
                  <c:v>161</c:v>
                </c:pt>
                <c:pt idx="1820">
                  <c:v>157</c:v>
                </c:pt>
                <c:pt idx="1821">
                  <c:v>1</c:v>
                </c:pt>
                <c:pt idx="1822">
                  <c:v>138</c:v>
                </c:pt>
                <c:pt idx="1823">
                  <c:v>147</c:v>
                </c:pt>
                <c:pt idx="1824">
                  <c:v>30</c:v>
                </c:pt>
                <c:pt idx="1825">
                  <c:v>28</c:v>
                </c:pt>
                <c:pt idx="1826">
                  <c:v>147</c:v>
                </c:pt>
                <c:pt idx="1827">
                  <c:v>233</c:v>
                </c:pt>
                <c:pt idx="1828">
                  <c:v>229</c:v>
                </c:pt>
                <c:pt idx="1829">
                  <c:v>145</c:v>
                </c:pt>
                <c:pt idx="1830">
                  <c:v>251</c:v>
                </c:pt>
                <c:pt idx="1831">
                  <c:v>134</c:v>
                </c:pt>
                <c:pt idx="1832">
                  <c:v>114</c:v>
                </c:pt>
                <c:pt idx="1833">
                  <c:v>282</c:v>
                </c:pt>
                <c:pt idx="1834">
                  <c:v>159</c:v>
                </c:pt>
                <c:pt idx="1835">
                  <c:v>151</c:v>
                </c:pt>
                <c:pt idx="1836">
                  <c:v>141</c:v>
                </c:pt>
                <c:pt idx="1837">
                  <c:v>154</c:v>
                </c:pt>
                <c:pt idx="1838">
                  <c:v>147</c:v>
                </c:pt>
                <c:pt idx="1839">
                  <c:v>142</c:v>
                </c:pt>
                <c:pt idx="1840">
                  <c:v>140</c:v>
                </c:pt>
                <c:pt idx="1841">
                  <c:v>140</c:v>
                </c:pt>
                <c:pt idx="1842">
                  <c:v>143</c:v>
                </c:pt>
                <c:pt idx="1843">
                  <c:v>138</c:v>
                </c:pt>
                <c:pt idx="1844">
                  <c:v>137</c:v>
                </c:pt>
                <c:pt idx="1845">
                  <c:v>138</c:v>
                </c:pt>
                <c:pt idx="1846">
                  <c:v>136</c:v>
                </c:pt>
                <c:pt idx="1847">
                  <c:v>136</c:v>
                </c:pt>
                <c:pt idx="1848">
                  <c:v>66</c:v>
                </c:pt>
                <c:pt idx="1849">
                  <c:v>130</c:v>
                </c:pt>
                <c:pt idx="1850">
                  <c:v>136</c:v>
                </c:pt>
                <c:pt idx="1851">
                  <c:v>105</c:v>
                </c:pt>
                <c:pt idx="1852">
                  <c:v>141</c:v>
                </c:pt>
                <c:pt idx="1853">
                  <c:v>135</c:v>
                </c:pt>
                <c:pt idx="1854">
                  <c:v>147</c:v>
                </c:pt>
                <c:pt idx="1855">
                  <c:v>135</c:v>
                </c:pt>
                <c:pt idx="1856">
                  <c:v>68</c:v>
                </c:pt>
                <c:pt idx="1857">
                  <c:v>32</c:v>
                </c:pt>
                <c:pt idx="1858">
                  <c:v>133</c:v>
                </c:pt>
                <c:pt idx="1859">
                  <c:v>140</c:v>
                </c:pt>
                <c:pt idx="1860">
                  <c:v>1</c:v>
                </c:pt>
                <c:pt idx="1861">
                  <c:v>134</c:v>
                </c:pt>
                <c:pt idx="1862">
                  <c:v>133</c:v>
                </c:pt>
                <c:pt idx="1863">
                  <c:v>136</c:v>
                </c:pt>
                <c:pt idx="1864">
                  <c:v>133</c:v>
                </c:pt>
                <c:pt idx="1865">
                  <c:v>32</c:v>
                </c:pt>
                <c:pt idx="1866">
                  <c:v>152</c:v>
                </c:pt>
                <c:pt idx="1867">
                  <c:v>147</c:v>
                </c:pt>
                <c:pt idx="1868">
                  <c:v>135</c:v>
                </c:pt>
                <c:pt idx="1869">
                  <c:v>138</c:v>
                </c:pt>
                <c:pt idx="1870">
                  <c:v>138</c:v>
                </c:pt>
                <c:pt idx="1871">
                  <c:v>138</c:v>
                </c:pt>
                <c:pt idx="1872">
                  <c:v>133</c:v>
                </c:pt>
                <c:pt idx="1873">
                  <c:v>131</c:v>
                </c:pt>
                <c:pt idx="1874">
                  <c:v>103</c:v>
                </c:pt>
                <c:pt idx="1875">
                  <c:v>140</c:v>
                </c:pt>
                <c:pt idx="1876">
                  <c:v>137</c:v>
                </c:pt>
                <c:pt idx="1877">
                  <c:v>137</c:v>
                </c:pt>
                <c:pt idx="1878">
                  <c:v>134</c:v>
                </c:pt>
                <c:pt idx="1879">
                  <c:v>98</c:v>
                </c:pt>
                <c:pt idx="1880">
                  <c:v>136</c:v>
                </c:pt>
                <c:pt idx="1881">
                  <c:v>135</c:v>
                </c:pt>
                <c:pt idx="1882">
                  <c:v>132</c:v>
                </c:pt>
                <c:pt idx="1883">
                  <c:v>133</c:v>
                </c:pt>
                <c:pt idx="1884">
                  <c:v>131</c:v>
                </c:pt>
                <c:pt idx="1885">
                  <c:v>131</c:v>
                </c:pt>
                <c:pt idx="1886">
                  <c:v>132</c:v>
                </c:pt>
                <c:pt idx="1887">
                  <c:v>126</c:v>
                </c:pt>
                <c:pt idx="1888">
                  <c:v>126</c:v>
                </c:pt>
                <c:pt idx="1889">
                  <c:v>132</c:v>
                </c:pt>
                <c:pt idx="1890">
                  <c:v>130</c:v>
                </c:pt>
                <c:pt idx="1891">
                  <c:v>120</c:v>
                </c:pt>
                <c:pt idx="1892">
                  <c:v>132</c:v>
                </c:pt>
                <c:pt idx="1893">
                  <c:v>129</c:v>
                </c:pt>
                <c:pt idx="1894">
                  <c:v>127</c:v>
                </c:pt>
                <c:pt idx="1895">
                  <c:v>126</c:v>
                </c:pt>
                <c:pt idx="1896">
                  <c:v>125</c:v>
                </c:pt>
                <c:pt idx="1897">
                  <c:v>111</c:v>
                </c:pt>
                <c:pt idx="1898">
                  <c:v>112</c:v>
                </c:pt>
                <c:pt idx="1899">
                  <c:v>111</c:v>
                </c:pt>
                <c:pt idx="1900">
                  <c:v>104</c:v>
                </c:pt>
                <c:pt idx="1901">
                  <c:v>101</c:v>
                </c:pt>
                <c:pt idx="1902">
                  <c:v>101</c:v>
                </c:pt>
                <c:pt idx="1903">
                  <c:v>97</c:v>
                </c:pt>
                <c:pt idx="1904">
                  <c:v>97</c:v>
                </c:pt>
                <c:pt idx="1905">
                  <c:v>103</c:v>
                </c:pt>
                <c:pt idx="1906">
                  <c:v>98</c:v>
                </c:pt>
                <c:pt idx="1907">
                  <c:v>92</c:v>
                </c:pt>
                <c:pt idx="1908">
                  <c:v>93</c:v>
                </c:pt>
                <c:pt idx="1909">
                  <c:v>97</c:v>
                </c:pt>
                <c:pt idx="1910">
                  <c:v>92</c:v>
                </c:pt>
                <c:pt idx="1911">
                  <c:v>96</c:v>
                </c:pt>
                <c:pt idx="1912">
                  <c:v>94</c:v>
                </c:pt>
                <c:pt idx="1913">
                  <c:v>94</c:v>
                </c:pt>
                <c:pt idx="1914">
                  <c:v>94</c:v>
                </c:pt>
                <c:pt idx="1915">
                  <c:v>96</c:v>
                </c:pt>
                <c:pt idx="1916">
                  <c:v>91</c:v>
                </c:pt>
                <c:pt idx="1917">
                  <c:v>96</c:v>
                </c:pt>
                <c:pt idx="1918">
                  <c:v>88</c:v>
                </c:pt>
                <c:pt idx="1919">
                  <c:v>88</c:v>
                </c:pt>
                <c:pt idx="1920">
                  <c:v>86</c:v>
                </c:pt>
                <c:pt idx="1921">
                  <c:v>87</c:v>
                </c:pt>
                <c:pt idx="1922">
                  <c:v>86</c:v>
                </c:pt>
                <c:pt idx="1923">
                  <c:v>85</c:v>
                </c:pt>
                <c:pt idx="1924">
                  <c:v>76</c:v>
                </c:pt>
                <c:pt idx="1925">
                  <c:v>65</c:v>
                </c:pt>
                <c:pt idx="1926">
                  <c:v>69</c:v>
                </c:pt>
                <c:pt idx="1927">
                  <c:v>68</c:v>
                </c:pt>
                <c:pt idx="1928">
                  <c:v>64</c:v>
                </c:pt>
                <c:pt idx="1929">
                  <c:v>71</c:v>
                </c:pt>
                <c:pt idx="1930">
                  <c:v>69</c:v>
                </c:pt>
                <c:pt idx="1931">
                  <c:v>64</c:v>
                </c:pt>
                <c:pt idx="1932">
                  <c:v>66</c:v>
                </c:pt>
                <c:pt idx="1933">
                  <c:v>62</c:v>
                </c:pt>
                <c:pt idx="1934">
                  <c:v>58</c:v>
                </c:pt>
                <c:pt idx="1935">
                  <c:v>69</c:v>
                </c:pt>
                <c:pt idx="1936">
                  <c:v>69</c:v>
                </c:pt>
                <c:pt idx="1937">
                  <c:v>71</c:v>
                </c:pt>
                <c:pt idx="1938">
                  <c:v>73</c:v>
                </c:pt>
                <c:pt idx="1939">
                  <c:v>70</c:v>
                </c:pt>
                <c:pt idx="1940">
                  <c:v>71</c:v>
                </c:pt>
                <c:pt idx="1941">
                  <c:v>73</c:v>
                </c:pt>
                <c:pt idx="1942">
                  <c:v>77</c:v>
                </c:pt>
                <c:pt idx="1943">
                  <c:v>71</c:v>
                </c:pt>
                <c:pt idx="1944">
                  <c:v>94</c:v>
                </c:pt>
                <c:pt idx="1945">
                  <c:v>77</c:v>
                </c:pt>
                <c:pt idx="1946">
                  <c:v>77</c:v>
                </c:pt>
                <c:pt idx="1947">
                  <c:v>80</c:v>
                </c:pt>
                <c:pt idx="1948">
                  <c:v>93</c:v>
                </c:pt>
                <c:pt idx="1949">
                  <c:v>73</c:v>
                </c:pt>
                <c:pt idx="1950">
                  <c:v>75</c:v>
                </c:pt>
                <c:pt idx="1951">
                  <c:v>79</c:v>
                </c:pt>
                <c:pt idx="1952">
                  <c:v>70</c:v>
                </c:pt>
                <c:pt idx="1953">
                  <c:v>71</c:v>
                </c:pt>
                <c:pt idx="1954">
                  <c:v>68</c:v>
                </c:pt>
                <c:pt idx="1955">
                  <c:v>68</c:v>
                </c:pt>
                <c:pt idx="1956">
                  <c:v>80</c:v>
                </c:pt>
                <c:pt idx="1957">
                  <c:v>95</c:v>
                </c:pt>
                <c:pt idx="1958">
                  <c:v>70</c:v>
                </c:pt>
                <c:pt idx="1959">
                  <c:v>67</c:v>
                </c:pt>
                <c:pt idx="1960">
                  <c:v>68</c:v>
                </c:pt>
                <c:pt idx="1961">
                  <c:v>65</c:v>
                </c:pt>
                <c:pt idx="1962">
                  <c:v>73</c:v>
                </c:pt>
                <c:pt idx="1963">
                  <c:v>69</c:v>
                </c:pt>
                <c:pt idx="1964">
                  <c:v>67</c:v>
                </c:pt>
                <c:pt idx="1965">
                  <c:v>73</c:v>
                </c:pt>
                <c:pt idx="1966">
                  <c:v>74</c:v>
                </c:pt>
                <c:pt idx="1967">
                  <c:v>73</c:v>
                </c:pt>
                <c:pt idx="1968">
                  <c:v>73</c:v>
                </c:pt>
                <c:pt idx="1969">
                  <c:v>73</c:v>
                </c:pt>
                <c:pt idx="1970">
                  <c:v>71</c:v>
                </c:pt>
                <c:pt idx="1971">
                  <c:v>75</c:v>
                </c:pt>
                <c:pt idx="1972">
                  <c:v>72</c:v>
                </c:pt>
                <c:pt idx="1973">
                  <c:v>69</c:v>
                </c:pt>
                <c:pt idx="1974">
                  <c:v>74</c:v>
                </c:pt>
                <c:pt idx="1975">
                  <c:v>74</c:v>
                </c:pt>
                <c:pt idx="1976">
                  <c:v>77</c:v>
                </c:pt>
                <c:pt idx="1977">
                  <c:v>75</c:v>
                </c:pt>
                <c:pt idx="1978">
                  <c:v>77</c:v>
                </c:pt>
                <c:pt idx="1979">
                  <c:v>74</c:v>
                </c:pt>
                <c:pt idx="1980">
                  <c:v>74</c:v>
                </c:pt>
                <c:pt idx="1981">
                  <c:v>77</c:v>
                </c:pt>
                <c:pt idx="1982">
                  <c:v>75</c:v>
                </c:pt>
                <c:pt idx="1983">
                  <c:v>78</c:v>
                </c:pt>
                <c:pt idx="1984">
                  <c:v>81</c:v>
                </c:pt>
                <c:pt idx="1985">
                  <c:v>80</c:v>
                </c:pt>
                <c:pt idx="1986">
                  <c:v>79</c:v>
                </c:pt>
                <c:pt idx="1987">
                  <c:v>79</c:v>
                </c:pt>
                <c:pt idx="1988">
                  <c:v>77</c:v>
                </c:pt>
                <c:pt idx="1989">
                  <c:v>79</c:v>
                </c:pt>
                <c:pt idx="1990">
                  <c:v>76</c:v>
                </c:pt>
                <c:pt idx="1991">
                  <c:v>82</c:v>
                </c:pt>
                <c:pt idx="1992">
                  <c:v>81</c:v>
                </c:pt>
                <c:pt idx="1993">
                  <c:v>83</c:v>
                </c:pt>
                <c:pt idx="1994">
                  <c:v>84</c:v>
                </c:pt>
                <c:pt idx="1995">
                  <c:v>77</c:v>
                </c:pt>
                <c:pt idx="1996">
                  <c:v>75</c:v>
                </c:pt>
                <c:pt idx="1997">
                  <c:v>75</c:v>
                </c:pt>
                <c:pt idx="1998">
                  <c:v>73</c:v>
                </c:pt>
                <c:pt idx="1999">
                  <c:v>74</c:v>
                </c:pt>
                <c:pt idx="2000">
                  <c:v>74</c:v>
                </c:pt>
                <c:pt idx="2001">
                  <c:v>72</c:v>
                </c:pt>
                <c:pt idx="2002">
                  <c:v>70</c:v>
                </c:pt>
                <c:pt idx="2003">
                  <c:v>66</c:v>
                </c:pt>
                <c:pt idx="2004">
                  <c:v>59</c:v>
                </c:pt>
                <c:pt idx="2005">
                  <c:v>59</c:v>
                </c:pt>
                <c:pt idx="2006">
                  <c:v>51</c:v>
                </c:pt>
                <c:pt idx="2007">
                  <c:v>62</c:v>
                </c:pt>
                <c:pt idx="2008">
                  <c:v>68</c:v>
                </c:pt>
                <c:pt idx="2009">
                  <c:v>71</c:v>
                </c:pt>
                <c:pt idx="2010">
                  <c:v>70</c:v>
                </c:pt>
                <c:pt idx="2011">
                  <c:v>69</c:v>
                </c:pt>
                <c:pt idx="2012">
                  <c:v>66</c:v>
                </c:pt>
                <c:pt idx="2013">
                  <c:v>66</c:v>
                </c:pt>
                <c:pt idx="2014">
                  <c:v>70</c:v>
                </c:pt>
                <c:pt idx="2015">
                  <c:v>69</c:v>
                </c:pt>
                <c:pt idx="2016">
                  <c:v>68</c:v>
                </c:pt>
                <c:pt idx="2017">
                  <c:v>70</c:v>
                </c:pt>
                <c:pt idx="2018">
                  <c:v>72</c:v>
                </c:pt>
                <c:pt idx="2019">
                  <c:v>69</c:v>
                </c:pt>
                <c:pt idx="2020">
                  <c:v>71</c:v>
                </c:pt>
                <c:pt idx="2021">
                  <c:v>70</c:v>
                </c:pt>
                <c:pt idx="2022">
                  <c:v>69</c:v>
                </c:pt>
                <c:pt idx="2023">
                  <c:v>73</c:v>
                </c:pt>
                <c:pt idx="2024">
                  <c:v>72</c:v>
                </c:pt>
                <c:pt idx="2025">
                  <c:v>70</c:v>
                </c:pt>
                <c:pt idx="2026">
                  <c:v>71</c:v>
                </c:pt>
                <c:pt idx="2027">
                  <c:v>77</c:v>
                </c:pt>
                <c:pt idx="2028">
                  <c:v>77</c:v>
                </c:pt>
                <c:pt idx="2029">
                  <c:v>80</c:v>
                </c:pt>
                <c:pt idx="2030">
                  <c:v>73</c:v>
                </c:pt>
                <c:pt idx="2031">
                  <c:v>70</c:v>
                </c:pt>
                <c:pt idx="2032">
                  <c:v>74</c:v>
                </c:pt>
                <c:pt idx="2033">
                  <c:v>71</c:v>
                </c:pt>
                <c:pt idx="2034">
                  <c:v>64</c:v>
                </c:pt>
                <c:pt idx="2035">
                  <c:v>67</c:v>
                </c:pt>
                <c:pt idx="2036">
                  <c:v>70</c:v>
                </c:pt>
                <c:pt idx="2037">
                  <c:v>66</c:v>
                </c:pt>
                <c:pt idx="2038">
                  <c:v>92</c:v>
                </c:pt>
                <c:pt idx="2039">
                  <c:v>73</c:v>
                </c:pt>
                <c:pt idx="2040">
                  <c:v>69</c:v>
                </c:pt>
                <c:pt idx="2041">
                  <c:v>70</c:v>
                </c:pt>
                <c:pt idx="2042">
                  <c:v>72</c:v>
                </c:pt>
                <c:pt idx="2043">
                  <c:v>66</c:v>
                </c:pt>
                <c:pt idx="2044">
                  <c:v>72</c:v>
                </c:pt>
                <c:pt idx="2045">
                  <c:v>66</c:v>
                </c:pt>
                <c:pt idx="2046">
                  <c:v>67</c:v>
                </c:pt>
                <c:pt idx="2047">
                  <c:v>64</c:v>
                </c:pt>
                <c:pt idx="2048">
                  <c:v>65</c:v>
                </c:pt>
                <c:pt idx="2049">
                  <c:v>62</c:v>
                </c:pt>
                <c:pt idx="2050">
                  <c:v>64</c:v>
                </c:pt>
                <c:pt idx="2051">
                  <c:v>68</c:v>
                </c:pt>
                <c:pt idx="2052">
                  <c:v>61</c:v>
                </c:pt>
                <c:pt idx="2053">
                  <c:v>63</c:v>
                </c:pt>
                <c:pt idx="2054">
                  <c:v>66</c:v>
                </c:pt>
                <c:pt idx="2055">
                  <c:v>60</c:v>
                </c:pt>
                <c:pt idx="2056">
                  <c:v>65</c:v>
                </c:pt>
                <c:pt idx="2057">
                  <c:v>67</c:v>
                </c:pt>
                <c:pt idx="2058">
                  <c:v>71</c:v>
                </c:pt>
                <c:pt idx="2059">
                  <c:v>66</c:v>
                </c:pt>
                <c:pt idx="2060">
                  <c:v>65</c:v>
                </c:pt>
                <c:pt idx="2061">
                  <c:v>64</c:v>
                </c:pt>
                <c:pt idx="2062">
                  <c:v>61</c:v>
                </c:pt>
                <c:pt idx="2063">
                  <c:v>60</c:v>
                </c:pt>
                <c:pt idx="2064">
                  <c:v>60</c:v>
                </c:pt>
                <c:pt idx="2065">
                  <c:v>62</c:v>
                </c:pt>
                <c:pt idx="2066">
                  <c:v>61</c:v>
                </c:pt>
                <c:pt idx="2067">
                  <c:v>58</c:v>
                </c:pt>
                <c:pt idx="2068">
                  <c:v>61</c:v>
                </c:pt>
                <c:pt idx="2069">
                  <c:v>63</c:v>
                </c:pt>
                <c:pt idx="2070">
                  <c:v>63</c:v>
                </c:pt>
                <c:pt idx="2071">
                  <c:v>60</c:v>
                </c:pt>
                <c:pt idx="2072">
                  <c:v>64</c:v>
                </c:pt>
                <c:pt idx="2073">
                  <c:v>62</c:v>
                </c:pt>
                <c:pt idx="2074">
                  <c:v>59</c:v>
                </c:pt>
                <c:pt idx="2075">
                  <c:v>62</c:v>
                </c:pt>
                <c:pt idx="2076">
                  <c:v>63</c:v>
                </c:pt>
                <c:pt idx="2077">
                  <c:v>60</c:v>
                </c:pt>
                <c:pt idx="2078">
                  <c:v>62</c:v>
                </c:pt>
                <c:pt idx="2079">
                  <c:v>60</c:v>
                </c:pt>
                <c:pt idx="2080">
                  <c:v>63</c:v>
                </c:pt>
                <c:pt idx="2081">
                  <c:v>63</c:v>
                </c:pt>
                <c:pt idx="2082">
                  <c:v>60</c:v>
                </c:pt>
                <c:pt idx="2083">
                  <c:v>62</c:v>
                </c:pt>
                <c:pt idx="2084">
                  <c:v>62</c:v>
                </c:pt>
                <c:pt idx="2085">
                  <c:v>69</c:v>
                </c:pt>
                <c:pt idx="2086">
                  <c:v>71</c:v>
                </c:pt>
                <c:pt idx="2087">
                  <c:v>59</c:v>
                </c:pt>
                <c:pt idx="2088">
                  <c:v>57</c:v>
                </c:pt>
                <c:pt idx="2089">
                  <c:v>56</c:v>
                </c:pt>
                <c:pt idx="2090">
                  <c:v>83</c:v>
                </c:pt>
                <c:pt idx="2091">
                  <c:v>66</c:v>
                </c:pt>
                <c:pt idx="2092">
                  <c:v>53</c:v>
                </c:pt>
                <c:pt idx="2093">
                  <c:v>60</c:v>
                </c:pt>
                <c:pt idx="2094">
                  <c:v>54</c:v>
                </c:pt>
                <c:pt idx="2095">
                  <c:v>53</c:v>
                </c:pt>
                <c:pt idx="2096">
                  <c:v>54</c:v>
                </c:pt>
                <c:pt idx="2097">
                  <c:v>62</c:v>
                </c:pt>
                <c:pt idx="2098">
                  <c:v>57</c:v>
                </c:pt>
                <c:pt idx="2099">
                  <c:v>54</c:v>
                </c:pt>
                <c:pt idx="2100">
                  <c:v>54</c:v>
                </c:pt>
                <c:pt idx="2101">
                  <c:v>54</c:v>
                </c:pt>
                <c:pt idx="2102">
                  <c:v>56</c:v>
                </c:pt>
                <c:pt idx="2103">
                  <c:v>56</c:v>
                </c:pt>
                <c:pt idx="2104">
                  <c:v>50</c:v>
                </c:pt>
                <c:pt idx="2105">
                  <c:v>52</c:v>
                </c:pt>
                <c:pt idx="2106">
                  <c:v>52</c:v>
                </c:pt>
                <c:pt idx="2107">
                  <c:v>49</c:v>
                </c:pt>
                <c:pt idx="2108">
                  <c:v>49</c:v>
                </c:pt>
                <c:pt idx="2109">
                  <c:v>52</c:v>
                </c:pt>
                <c:pt idx="2110">
                  <c:v>47</c:v>
                </c:pt>
                <c:pt idx="2111">
                  <c:v>49</c:v>
                </c:pt>
                <c:pt idx="2112">
                  <c:v>51</c:v>
                </c:pt>
                <c:pt idx="2113">
                  <c:v>50</c:v>
                </c:pt>
                <c:pt idx="2114">
                  <c:v>49</c:v>
                </c:pt>
                <c:pt idx="2115">
                  <c:v>47</c:v>
                </c:pt>
                <c:pt idx="2116">
                  <c:v>50</c:v>
                </c:pt>
                <c:pt idx="2117">
                  <c:v>51</c:v>
                </c:pt>
                <c:pt idx="2118">
                  <c:v>50</c:v>
                </c:pt>
                <c:pt idx="2119">
                  <c:v>44</c:v>
                </c:pt>
                <c:pt idx="2120">
                  <c:v>44</c:v>
                </c:pt>
                <c:pt idx="2121">
                  <c:v>44</c:v>
                </c:pt>
                <c:pt idx="2122">
                  <c:v>44</c:v>
                </c:pt>
                <c:pt idx="2123">
                  <c:v>44</c:v>
                </c:pt>
                <c:pt idx="2124">
                  <c:v>43</c:v>
                </c:pt>
                <c:pt idx="2125">
                  <c:v>43</c:v>
                </c:pt>
                <c:pt idx="2126">
                  <c:v>40</c:v>
                </c:pt>
                <c:pt idx="2127">
                  <c:v>39</c:v>
                </c:pt>
                <c:pt idx="2128">
                  <c:v>41</c:v>
                </c:pt>
                <c:pt idx="2129">
                  <c:v>39</c:v>
                </c:pt>
                <c:pt idx="2130">
                  <c:v>41</c:v>
                </c:pt>
                <c:pt idx="2131">
                  <c:v>40</c:v>
                </c:pt>
                <c:pt idx="2132">
                  <c:v>39</c:v>
                </c:pt>
                <c:pt idx="2133">
                  <c:v>40</c:v>
                </c:pt>
                <c:pt idx="2134">
                  <c:v>40</c:v>
                </c:pt>
                <c:pt idx="2135">
                  <c:v>40</c:v>
                </c:pt>
                <c:pt idx="2136">
                  <c:v>38</c:v>
                </c:pt>
                <c:pt idx="2137">
                  <c:v>38</c:v>
                </c:pt>
                <c:pt idx="2138">
                  <c:v>37</c:v>
                </c:pt>
                <c:pt idx="2139">
                  <c:v>38</c:v>
                </c:pt>
                <c:pt idx="2140">
                  <c:v>36</c:v>
                </c:pt>
                <c:pt idx="2141">
                  <c:v>31</c:v>
                </c:pt>
                <c:pt idx="2142">
                  <c:v>34</c:v>
                </c:pt>
                <c:pt idx="2143">
                  <c:v>34</c:v>
                </c:pt>
                <c:pt idx="2144">
                  <c:v>34</c:v>
                </c:pt>
                <c:pt idx="2145">
                  <c:v>32</c:v>
                </c:pt>
                <c:pt idx="2146">
                  <c:v>30</c:v>
                </c:pt>
                <c:pt idx="2147">
                  <c:v>28</c:v>
                </c:pt>
                <c:pt idx="2148">
                  <c:v>31</c:v>
                </c:pt>
                <c:pt idx="2149">
                  <c:v>31</c:v>
                </c:pt>
                <c:pt idx="2150">
                  <c:v>29</c:v>
                </c:pt>
                <c:pt idx="2151">
                  <c:v>32</c:v>
                </c:pt>
                <c:pt idx="2152">
                  <c:v>33</c:v>
                </c:pt>
                <c:pt idx="2153">
                  <c:v>31</c:v>
                </c:pt>
                <c:pt idx="2154">
                  <c:v>30</c:v>
                </c:pt>
                <c:pt idx="2155">
                  <c:v>30</c:v>
                </c:pt>
                <c:pt idx="2156">
                  <c:v>30</c:v>
                </c:pt>
                <c:pt idx="2157">
                  <c:v>29</c:v>
                </c:pt>
                <c:pt idx="2158">
                  <c:v>30</c:v>
                </c:pt>
                <c:pt idx="2159">
                  <c:v>27</c:v>
                </c:pt>
                <c:pt idx="2160">
                  <c:v>29</c:v>
                </c:pt>
                <c:pt idx="2161">
                  <c:v>26</c:v>
                </c:pt>
                <c:pt idx="2162">
                  <c:v>22</c:v>
                </c:pt>
                <c:pt idx="2163">
                  <c:v>23</c:v>
                </c:pt>
                <c:pt idx="2164">
                  <c:v>23</c:v>
                </c:pt>
                <c:pt idx="2165">
                  <c:v>24</c:v>
                </c:pt>
                <c:pt idx="2166">
                  <c:v>24</c:v>
                </c:pt>
                <c:pt idx="2167">
                  <c:v>20</c:v>
                </c:pt>
                <c:pt idx="2168">
                  <c:v>21</c:v>
                </c:pt>
                <c:pt idx="2169">
                  <c:v>21</c:v>
                </c:pt>
                <c:pt idx="2170">
                  <c:v>21</c:v>
                </c:pt>
                <c:pt idx="2171">
                  <c:v>22</c:v>
                </c:pt>
                <c:pt idx="2172">
                  <c:v>22</c:v>
                </c:pt>
                <c:pt idx="2173">
                  <c:v>20</c:v>
                </c:pt>
                <c:pt idx="2174">
                  <c:v>19</c:v>
                </c:pt>
                <c:pt idx="2175">
                  <c:v>18</c:v>
                </c:pt>
                <c:pt idx="2176">
                  <c:v>19</c:v>
                </c:pt>
                <c:pt idx="2177">
                  <c:v>19</c:v>
                </c:pt>
                <c:pt idx="2178">
                  <c:v>20</c:v>
                </c:pt>
                <c:pt idx="2179">
                  <c:v>19</c:v>
                </c:pt>
                <c:pt idx="2180">
                  <c:v>20</c:v>
                </c:pt>
                <c:pt idx="2181">
                  <c:v>17</c:v>
                </c:pt>
                <c:pt idx="2182">
                  <c:v>21</c:v>
                </c:pt>
                <c:pt idx="2183">
                  <c:v>21</c:v>
                </c:pt>
                <c:pt idx="2184">
                  <c:v>17</c:v>
                </c:pt>
                <c:pt idx="2185">
                  <c:v>18</c:v>
                </c:pt>
                <c:pt idx="2186">
                  <c:v>19</c:v>
                </c:pt>
                <c:pt idx="2187">
                  <c:v>15</c:v>
                </c:pt>
                <c:pt idx="2188">
                  <c:v>17</c:v>
                </c:pt>
                <c:pt idx="2189">
                  <c:v>18</c:v>
                </c:pt>
                <c:pt idx="2190">
                  <c:v>16</c:v>
                </c:pt>
                <c:pt idx="2191">
                  <c:v>16</c:v>
                </c:pt>
                <c:pt idx="2192">
                  <c:v>18</c:v>
                </c:pt>
                <c:pt idx="2193">
                  <c:v>16</c:v>
                </c:pt>
                <c:pt idx="2194">
                  <c:v>17</c:v>
                </c:pt>
                <c:pt idx="2195">
                  <c:v>17</c:v>
                </c:pt>
                <c:pt idx="2196">
                  <c:v>18</c:v>
                </c:pt>
                <c:pt idx="2197">
                  <c:v>17</c:v>
                </c:pt>
                <c:pt idx="2198">
                  <c:v>19</c:v>
                </c:pt>
                <c:pt idx="2199">
                  <c:v>16</c:v>
                </c:pt>
                <c:pt idx="2200">
                  <c:v>18</c:v>
                </c:pt>
                <c:pt idx="2201">
                  <c:v>17</c:v>
                </c:pt>
                <c:pt idx="2202">
                  <c:v>17</c:v>
                </c:pt>
                <c:pt idx="2203">
                  <c:v>18</c:v>
                </c:pt>
                <c:pt idx="2204">
                  <c:v>17</c:v>
                </c:pt>
                <c:pt idx="2205">
                  <c:v>16</c:v>
                </c:pt>
                <c:pt idx="2206">
                  <c:v>16</c:v>
                </c:pt>
                <c:pt idx="2207">
                  <c:v>16</c:v>
                </c:pt>
                <c:pt idx="2208">
                  <c:v>15</c:v>
                </c:pt>
                <c:pt idx="2209">
                  <c:v>16</c:v>
                </c:pt>
                <c:pt idx="2210">
                  <c:v>14</c:v>
                </c:pt>
                <c:pt idx="2211">
                  <c:v>14</c:v>
                </c:pt>
                <c:pt idx="2212">
                  <c:v>15</c:v>
                </c:pt>
                <c:pt idx="2213">
                  <c:v>14</c:v>
                </c:pt>
                <c:pt idx="2214">
                  <c:v>14</c:v>
                </c:pt>
                <c:pt idx="2215">
                  <c:v>11</c:v>
                </c:pt>
                <c:pt idx="2216">
                  <c:v>10</c:v>
                </c:pt>
                <c:pt idx="2217">
                  <c:v>10</c:v>
                </c:pt>
                <c:pt idx="2218">
                  <c:v>13</c:v>
                </c:pt>
                <c:pt idx="2219">
                  <c:v>12</c:v>
                </c:pt>
                <c:pt idx="2220">
                  <c:v>13</c:v>
                </c:pt>
                <c:pt idx="2221">
                  <c:v>13</c:v>
                </c:pt>
                <c:pt idx="2222">
                  <c:v>14</c:v>
                </c:pt>
                <c:pt idx="2223">
                  <c:v>13</c:v>
                </c:pt>
                <c:pt idx="2224">
                  <c:v>14</c:v>
                </c:pt>
                <c:pt idx="2225">
                  <c:v>12</c:v>
                </c:pt>
                <c:pt idx="2226">
                  <c:v>11</c:v>
                </c:pt>
                <c:pt idx="2227">
                  <c:v>10</c:v>
                </c:pt>
                <c:pt idx="2228">
                  <c:v>11</c:v>
                </c:pt>
                <c:pt idx="2229">
                  <c:v>10</c:v>
                </c:pt>
                <c:pt idx="2230">
                  <c:v>11</c:v>
                </c:pt>
                <c:pt idx="2231">
                  <c:v>10</c:v>
                </c:pt>
                <c:pt idx="2232">
                  <c:v>10</c:v>
                </c:pt>
                <c:pt idx="2233">
                  <c:v>10</c:v>
                </c:pt>
                <c:pt idx="2234">
                  <c:v>11</c:v>
                </c:pt>
                <c:pt idx="2235">
                  <c:v>10</c:v>
                </c:pt>
                <c:pt idx="2236">
                  <c:v>10</c:v>
                </c:pt>
                <c:pt idx="2237">
                  <c:v>12</c:v>
                </c:pt>
                <c:pt idx="2238">
                  <c:v>11</c:v>
                </c:pt>
                <c:pt idx="2239">
                  <c:v>11</c:v>
                </c:pt>
                <c:pt idx="2240">
                  <c:v>13</c:v>
                </c:pt>
                <c:pt idx="2241">
                  <c:v>13</c:v>
                </c:pt>
                <c:pt idx="2242">
                  <c:v>13</c:v>
                </c:pt>
                <c:pt idx="2243">
                  <c:v>11</c:v>
                </c:pt>
                <c:pt idx="2244">
                  <c:v>10</c:v>
                </c:pt>
                <c:pt idx="2245">
                  <c:v>9</c:v>
                </c:pt>
                <c:pt idx="2246">
                  <c:v>10</c:v>
                </c:pt>
                <c:pt idx="2247">
                  <c:v>10</c:v>
                </c:pt>
                <c:pt idx="2248">
                  <c:v>10</c:v>
                </c:pt>
                <c:pt idx="2249">
                  <c:v>10</c:v>
                </c:pt>
                <c:pt idx="2250">
                  <c:v>11</c:v>
                </c:pt>
                <c:pt idx="2251">
                  <c:v>11</c:v>
                </c:pt>
                <c:pt idx="2252">
                  <c:v>12</c:v>
                </c:pt>
                <c:pt idx="2253">
                  <c:v>10</c:v>
                </c:pt>
                <c:pt idx="2254">
                  <c:v>10</c:v>
                </c:pt>
                <c:pt idx="2255">
                  <c:v>11</c:v>
                </c:pt>
                <c:pt idx="2256">
                  <c:v>12</c:v>
                </c:pt>
                <c:pt idx="2257">
                  <c:v>9</c:v>
                </c:pt>
                <c:pt idx="2258">
                  <c:v>11</c:v>
                </c:pt>
                <c:pt idx="2259">
                  <c:v>11</c:v>
                </c:pt>
                <c:pt idx="2260">
                  <c:v>9</c:v>
                </c:pt>
                <c:pt idx="2261">
                  <c:v>10</c:v>
                </c:pt>
                <c:pt idx="2262">
                  <c:v>10</c:v>
                </c:pt>
                <c:pt idx="2263">
                  <c:v>9</c:v>
                </c:pt>
                <c:pt idx="2264">
                  <c:v>10</c:v>
                </c:pt>
                <c:pt idx="2265">
                  <c:v>9</c:v>
                </c:pt>
                <c:pt idx="2266">
                  <c:v>9</c:v>
                </c:pt>
                <c:pt idx="2267">
                  <c:v>9</c:v>
                </c:pt>
                <c:pt idx="2268">
                  <c:v>9</c:v>
                </c:pt>
                <c:pt idx="2269">
                  <c:v>9</c:v>
                </c:pt>
                <c:pt idx="2270">
                  <c:v>10</c:v>
                </c:pt>
                <c:pt idx="2271">
                  <c:v>10</c:v>
                </c:pt>
                <c:pt idx="2272">
                  <c:v>9</c:v>
                </c:pt>
                <c:pt idx="2273">
                  <c:v>10</c:v>
                </c:pt>
                <c:pt idx="2274">
                  <c:v>10</c:v>
                </c:pt>
                <c:pt idx="2275">
                  <c:v>9</c:v>
                </c:pt>
                <c:pt idx="2276">
                  <c:v>9</c:v>
                </c:pt>
                <c:pt idx="2277">
                  <c:v>9</c:v>
                </c:pt>
                <c:pt idx="2278">
                  <c:v>9</c:v>
                </c:pt>
                <c:pt idx="2279">
                  <c:v>10</c:v>
                </c:pt>
                <c:pt idx="2280">
                  <c:v>8</c:v>
                </c:pt>
                <c:pt idx="2281">
                  <c:v>9</c:v>
                </c:pt>
                <c:pt idx="2282">
                  <c:v>10</c:v>
                </c:pt>
                <c:pt idx="2283">
                  <c:v>9</c:v>
                </c:pt>
                <c:pt idx="2284">
                  <c:v>8</c:v>
                </c:pt>
                <c:pt idx="2285">
                  <c:v>9</c:v>
                </c:pt>
                <c:pt idx="2286">
                  <c:v>9</c:v>
                </c:pt>
                <c:pt idx="2287">
                  <c:v>10</c:v>
                </c:pt>
                <c:pt idx="2288">
                  <c:v>9</c:v>
                </c:pt>
                <c:pt idx="2289">
                  <c:v>10</c:v>
                </c:pt>
                <c:pt idx="2290">
                  <c:v>9</c:v>
                </c:pt>
                <c:pt idx="2291">
                  <c:v>10</c:v>
                </c:pt>
                <c:pt idx="2292">
                  <c:v>9</c:v>
                </c:pt>
                <c:pt idx="2293">
                  <c:v>8</c:v>
                </c:pt>
                <c:pt idx="2294">
                  <c:v>8</c:v>
                </c:pt>
                <c:pt idx="2295">
                  <c:v>9</c:v>
                </c:pt>
                <c:pt idx="2296">
                  <c:v>8</c:v>
                </c:pt>
                <c:pt idx="2297">
                  <c:v>8</c:v>
                </c:pt>
                <c:pt idx="2298">
                  <c:v>8</c:v>
                </c:pt>
                <c:pt idx="2299">
                  <c:v>8</c:v>
                </c:pt>
                <c:pt idx="2300">
                  <c:v>8</c:v>
                </c:pt>
                <c:pt idx="2301">
                  <c:v>8</c:v>
                </c:pt>
                <c:pt idx="2302">
                  <c:v>9</c:v>
                </c:pt>
                <c:pt idx="2303">
                  <c:v>8</c:v>
                </c:pt>
                <c:pt idx="2304">
                  <c:v>9</c:v>
                </c:pt>
                <c:pt idx="2305">
                  <c:v>9</c:v>
                </c:pt>
                <c:pt idx="2306">
                  <c:v>9</c:v>
                </c:pt>
                <c:pt idx="2307">
                  <c:v>8</c:v>
                </c:pt>
                <c:pt idx="2308">
                  <c:v>8</c:v>
                </c:pt>
                <c:pt idx="2309">
                  <c:v>9</c:v>
                </c:pt>
                <c:pt idx="2310">
                  <c:v>8</c:v>
                </c:pt>
                <c:pt idx="2311">
                  <c:v>7</c:v>
                </c:pt>
                <c:pt idx="2312">
                  <c:v>9</c:v>
                </c:pt>
                <c:pt idx="2313">
                  <c:v>8</c:v>
                </c:pt>
                <c:pt idx="2314">
                  <c:v>8</c:v>
                </c:pt>
                <c:pt idx="2315">
                  <c:v>8</c:v>
                </c:pt>
                <c:pt idx="2316">
                  <c:v>8</c:v>
                </c:pt>
                <c:pt idx="2317">
                  <c:v>9</c:v>
                </c:pt>
                <c:pt idx="2318">
                  <c:v>7</c:v>
                </c:pt>
                <c:pt idx="2319">
                  <c:v>8</c:v>
                </c:pt>
                <c:pt idx="2320">
                  <c:v>8</c:v>
                </c:pt>
                <c:pt idx="2321">
                  <c:v>8</c:v>
                </c:pt>
                <c:pt idx="2322">
                  <c:v>8</c:v>
                </c:pt>
                <c:pt idx="2323">
                  <c:v>9</c:v>
                </c:pt>
                <c:pt idx="2324">
                  <c:v>8</c:v>
                </c:pt>
                <c:pt idx="2325">
                  <c:v>7</c:v>
                </c:pt>
                <c:pt idx="2326">
                  <c:v>8</c:v>
                </c:pt>
                <c:pt idx="2327">
                  <c:v>8</c:v>
                </c:pt>
                <c:pt idx="2328">
                  <c:v>8</c:v>
                </c:pt>
                <c:pt idx="2329">
                  <c:v>8</c:v>
                </c:pt>
                <c:pt idx="2330">
                  <c:v>8</c:v>
                </c:pt>
                <c:pt idx="2331">
                  <c:v>8</c:v>
                </c:pt>
                <c:pt idx="2332">
                  <c:v>8</c:v>
                </c:pt>
                <c:pt idx="2333">
                  <c:v>8</c:v>
                </c:pt>
                <c:pt idx="2334">
                  <c:v>8</c:v>
                </c:pt>
                <c:pt idx="2335">
                  <c:v>7</c:v>
                </c:pt>
                <c:pt idx="2336">
                  <c:v>7</c:v>
                </c:pt>
                <c:pt idx="2337">
                  <c:v>8</c:v>
                </c:pt>
                <c:pt idx="2338">
                  <c:v>8</c:v>
                </c:pt>
                <c:pt idx="2339">
                  <c:v>8</c:v>
                </c:pt>
                <c:pt idx="2340">
                  <c:v>7</c:v>
                </c:pt>
                <c:pt idx="2341">
                  <c:v>8</c:v>
                </c:pt>
                <c:pt idx="2342">
                  <c:v>8</c:v>
                </c:pt>
                <c:pt idx="2343">
                  <c:v>8</c:v>
                </c:pt>
                <c:pt idx="2344">
                  <c:v>8</c:v>
                </c:pt>
                <c:pt idx="2345">
                  <c:v>8</c:v>
                </c:pt>
                <c:pt idx="2346">
                  <c:v>8</c:v>
                </c:pt>
                <c:pt idx="2347">
                  <c:v>8</c:v>
                </c:pt>
                <c:pt idx="2348">
                  <c:v>7</c:v>
                </c:pt>
                <c:pt idx="2349">
                  <c:v>8</c:v>
                </c:pt>
                <c:pt idx="2350">
                  <c:v>9</c:v>
                </c:pt>
                <c:pt idx="2351">
                  <c:v>7</c:v>
                </c:pt>
                <c:pt idx="2352">
                  <c:v>8</c:v>
                </c:pt>
                <c:pt idx="2353">
                  <c:v>8</c:v>
                </c:pt>
                <c:pt idx="2354">
                  <c:v>7</c:v>
                </c:pt>
                <c:pt idx="2355">
                  <c:v>8</c:v>
                </c:pt>
                <c:pt idx="2356">
                  <c:v>7</c:v>
                </c:pt>
                <c:pt idx="2357">
                  <c:v>7</c:v>
                </c:pt>
                <c:pt idx="2358">
                  <c:v>8</c:v>
                </c:pt>
                <c:pt idx="2359">
                  <c:v>8</c:v>
                </c:pt>
                <c:pt idx="2360">
                  <c:v>7</c:v>
                </c:pt>
                <c:pt idx="2361">
                  <c:v>7</c:v>
                </c:pt>
                <c:pt idx="2362">
                  <c:v>7</c:v>
                </c:pt>
                <c:pt idx="2363">
                  <c:v>7</c:v>
                </c:pt>
                <c:pt idx="2364">
                  <c:v>9</c:v>
                </c:pt>
                <c:pt idx="2365">
                  <c:v>7</c:v>
                </c:pt>
                <c:pt idx="2366">
                  <c:v>8</c:v>
                </c:pt>
                <c:pt idx="2367">
                  <c:v>7</c:v>
                </c:pt>
                <c:pt idx="2368">
                  <c:v>7</c:v>
                </c:pt>
                <c:pt idx="2369">
                  <c:v>8</c:v>
                </c:pt>
                <c:pt idx="2370">
                  <c:v>8</c:v>
                </c:pt>
                <c:pt idx="2371">
                  <c:v>8</c:v>
                </c:pt>
                <c:pt idx="2372">
                  <c:v>8</c:v>
                </c:pt>
                <c:pt idx="2373">
                  <c:v>8</c:v>
                </c:pt>
                <c:pt idx="2374">
                  <c:v>7</c:v>
                </c:pt>
                <c:pt idx="2375">
                  <c:v>9</c:v>
                </c:pt>
                <c:pt idx="2376">
                  <c:v>7</c:v>
                </c:pt>
                <c:pt idx="2377">
                  <c:v>8</c:v>
                </c:pt>
                <c:pt idx="2378">
                  <c:v>8</c:v>
                </c:pt>
                <c:pt idx="2379">
                  <c:v>9</c:v>
                </c:pt>
                <c:pt idx="2380">
                  <c:v>8</c:v>
                </c:pt>
                <c:pt idx="2381">
                  <c:v>7</c:v>
                </c:pt>
                <c:pt idx="2382">
                  <c:v>8</c:v>
                </c:pt>
                <c:pt idx="2383">
                  <c:v>8</c:v>
                </c:pt>
                <c:pt idx="2384">
                  <c:v>7</c:v>
                </c:pt>
                <c:pt idx="2385">
                  <c:v>7</c:v>
                </c:pt>
                <c:pt idx="2386">
                  <c:v>9</c:v>
                </c:pt>
                <c:pt idx="2387">
                  <c:v>8</c:v>
                </c:pt>
                <c:pt idx="2388">
                  <c:v>7</c:v>
                </c:pt>
                <c:pt idx="2389">
                  <c:v>8</c:v>
                </c:pt>
                <c:pt idx="2390">
                  <c:v>7</c:v>
                </c:pt>
                <c:pt idx="2391">
                  <c:v>7</c:v>
                </c:pt>
                <c:pt idx="2392">
                  <c:v>8</c:v>
                </c:pt>
                <c:pt idx="2393">
                  <c:v>7</c:v>
                </c:pt>
                <c:pt idx="2394">
                  <c:v>8</c:v>
                </c:pt>
                <c:pt idx="2395">
                  <c:v>8</c:v>
                </c:pt>
                <c:pt idx="2396">
                  <c:v>8</c:v>
                </c:pt>
                <c:pt idx="2397">
                  <c:v>8</c:v>
                </c:pt>
                <c:pt idx="2398">
                  <c:v>7</c:v>
                </c:pt>
                <c:pt idx="2399">
                  <c:v>8</c:v>
                </c:pt>
                <c:pt idx="2400">
                  <c:v>8</c:v>
                </c:pt>
                <c:pt idx="2401">
                  <c:v>9</c:v>
                </c:pt>
                <c:pt idx="2402">
                  <c:v>8</c:v>
                </c:pt>
                <c:pt idx="2403">
                  <c:v>8</c:v>
                </c:pt>
                <c:pt idx="2404">
                  <c:v>8</c:v>
                </c:pt>
                <c:pt idx="2405">
                  <c:v>8</c:v>
                </c:pt>
                <c:pt idx="2406">
                  <c:v>8</c:v>
                </c:pt>
                <c:pt idx="2407">
                  <c:v>7</c:v>
                </c:pt>
                <c:pt idx="2408">
                  <c:v>8</c:v>
                </c:pt>
                <c:pt idx="2409">
                  <c:v>7</c:v>
                </c:pt>
                <c:pt idx="2410">
                  <c:v>7</c:v>
                </c:pt>
                <c:pt idx="2411">
                  <c:v>8</c:v>
                </c:pt>
                <c:pt idx="2412">
                  <c:v>7</c:v>
                </c:pt>
                <c:pt idx="2413">
                  <c:v>7</c:v>
                </c:pt>
                <c:pt idx="2414">
                  <c:v>8</c:v>
                </c:pt>
                <c:pt idx="2415">
                  <c:v>8</c:v>
                </c:pt>
                <c:pt idx="2416">
                  <c:v>8</c:v>
                </c:pt>
                <c:pt idx="2417">
                  <c:v>7</c:v>
                </c:pt>
                <c:pt idx="2418">
                  <c:v>7</c:v>
                </c:pt>
                <c:pt idx="2419">
                  <c:v>8</c:v>
                </c:pt>
                <c:pt idx="2420">
                  <c:v>8</c:v>
                </c:pt>
                <c:pt idx="2421">
                  <c:v>7</c:v>
                </c:pt>
                <c:pt idx="2422">
                  <c:v>7</c:v>
                </c:pt>
                <c:pt idx="2423">
                  <c:v>8</c:v>
                </c:pt>
                <c:pt idx="2424">
                  <c:v>7</c:v>
                </c:pt>
                <c:pt idx="2425">
                  <c:v>8</c:v>
                </c:pt>
                <c:pt idx="2426">
                  <c:v>8</c:v>
                </c:pt>
                <c:pt idx="2427">
                  <c:v>7</c:v>
                </c:pt>
                <c:pt idx="2428">
                  <c:v>9</c:v>
                </c:pt>
                <c:pt idx="2429">
                  <c:v>9</c:v>
                </c:pt>
                <c:pt idx="2430">
                  <c:v>8</c:v>
                </c:pt>
                <c:pt idx="2431">
                  <c:v>8</c:v>
                </c:pt>
                <c:pt idx="2432">
                  <c:v>8</c:v>
                </c:pt>
                <c:pt idx="2433">
                  <c:v>7</c:v>
                </c:pt>
                <c:pt idx="2434">
                  <c:v>7</c:v>
                </c:pt>
                <c:pt idx="2435">
                  <c:v>8</c:v>
                </c:pt>
                <c:pt idx="2436">
                  <c:v>7</c:v>
                </c:pt>
                <c:pt idx="2437">
                  <c:v>8</c:v>
                </c:pt>
                <c:pt idx="2438">
                  <c:v>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ADD8-4496-8EF8-46AE0A8EE1B0}"/>
            </c:ext>
          </c:extLst>
        </c:ser>
        <c:ser>
          <c:idx val="1"/>
          <c:order val="1"/>
          <c:tx>
            <c:strRef>
              <c:f>Sheet1!$J$1</c:f>
              <c:strCache>
                <c:ptCount val="1"/>
                <c:pt idx="0">
                  <c:v>Blue + IR N2 30 PSIg</c:v>
                </c:pt>
              </c:strCache>
            </c:strRef>
          </c:tx>
          <c:spPr>
            <a:ln w="28575">
              <a:noFill/>
            </a:ln>
          </c:spPr>
          <c:marker>
            <c:symbol val="none"/>
          </c:marker>
          <c:trendline>
            <c:spPr>
              <a:ln w="19050">
                <a:solidFill>
                  <a:srgbClr val="0070C0"/>
                </a:solidFill>
              </a:ln>
            </c:spPr>
            <c:trendlineType val="movingAvg"/>
            <c:period val="60"/>
            <c:dispRSqr val="0"/>
            <c:dispEq val="0"/>
          </c:trendline>
          <c:xVal>
            <c:numRef>
              <c:f>Sheet1!$A$2:$A$8266</c:f>
              <c:numCache>
                <c:formatCode>General</c:formatCode>
                <c:ptCount val="826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  <c:pt idx="2367">
                  <c:v>2368</c:v>
                </c:pt>
                <c:pt idx="2368">
                  <c:v>2369</c:v>
                </c:pt>
                <c:pt idx="2369">
                  <c:v>2370</c:v>
                </c:pt>
                <c:pt idx="2370">
                  <c:v>2371</c:v>
                </c:pt>
                <c:pt idx="2371">
                  <c:v>2372</c:v>
                </c:pt>
                <c:pt idx="2372">
                  <c:v>2373</c:v>
                </c:pt>
                <c:pt idx="2373">
                  <c:v>2374</c:v>
                </c:pt>
                <c:pt idx="2374">
                  <c:v>2375</c:v>
                </c:pt>
                <c:pt idx="2375">
                  <c:v>2376</c:v>
                </c:pt>
                <c:pt idx="2376">
                  <c:v>2377</c:v>
                </c:pt>
                <c:pt idx="2377">
                  <c:v>2378</c:v>
                </c:pt>
                <c:pt idx="2378">
                  <c:v>2379</c:v>
                </c:pt>
                <c:pt idx="2379">
                  <c:v>2380</c:v>
                </c:pt>
                <c:pt idx="2380">
                  <c:v>2381</c:v>
                </c:pt>
                <c:pt idx="2381">
                  <c:v>2382</c:v>
                </c:pt>
                <c:pt idx="2382">
                  <c:v>2383</c:v>
                </c:pt>
                <c:pt idx="2383">
                  <c:v>2384</c:v>
                </c:pt>
                <c:pt idx="2384">
                  <c:v>2385</c:v>
                </c:pt>
                <c:pt idx="2385">
                  <c:v>2386</c:v>
                </c:pt>
                <c:pt idx="2386">
                  <c:v>2387</c:v>
                </c:pt>
                <c:pt idx="2387">
                  <c:v>2388</c:v>
                </c:pt>
                <c:pt idx="2388">
                  <c:v>2389</c:v>
                </c:pt>
                <c:pt idx="2389">
                  <c:v>2390</c:v>
                </c:pt>
                <c:pt idx="2390">
                  <c:v>2391</c:v>
                </c:pt>
                <c:pt idx="2391">
                  <c:v>2392</c:v>
                </c:pt>
                <c:pt idx="2392">
                  <c:v>2393</c:v>
                </c:pt>
                <c:pt idx="2393">
                  <c:v>2394</c:v>
                </c:pt>
                <c:pt idx="2394">
                  <c:v>2395</c:v>
                </c:pt>
                <c:pt idx="2395">
                  <c:v>2396</c:v>
                </c:pt>
                <c:pt idx="2396">
                  <c:v>2397</c:v>
                </c:pt>
                <c:pt idx="2397">
                  <c:v>2398</c:v>
                </c:pt>
                <c:pt idx="2398">
                  <c:v>2399</c:v>
                </c:pt>
                <c:pt idx="2399">
                  <c:v>2400</c:v>
                </c:pt>
                <c:pt idx="2400">
                  <c:v>2401</c:v>
                </c:pt>
                <c:pt idx="2401">
                  <c:v>2402</c:v>
                </c:pt>
                <c:pt idx="2402">
                  <c:v>2403</c:v>
                </c:pt>
                <c:pt idx="2403">
                  <c:v>2404</c:v>
                </c:pt>
                <c:pt idx="2404">
                  <c:v>2405</c:v>
                </c:pt>
                <c:pt idx="2405">
                  <c:v>2406</c:v>
                </c:pt>
                <c:pt idx="2406">
                  <c:v>2407</c:v>
                </c:pt>
                <c:pt idx="2407">
                  <c:v>2408</c:v>
                </c:pt>
                <c:pt idx="2408">
                  <c:v>2409</c:v>
                </c:pt>
                <c:pt idx="2409">
                  <c:v>2410</c:v>
                </c:pt>
                <c:pt idx="2410">
                  <c:v>2411</c:v>
                </c:pt>
                <c:pt idx="2411">
                  <c:v>2412</c:v>
                </c:pt>
                <c:pt idx="2412">
                  <c:v>2413</c:v>
                </c:pt>
                <c:pt idx="2413">
                  <c:v>2414</c:v>
                </c:pt>
                <c:pt idx="2414">
                  <c:v>2415</c:v>
                </c:pt>
                <c:pt idx="2415">
                  <c:v>2416</c:v>
                </c:pt>
                <c:pt idx="2416">
                  <c:v>2417</c:v>
                </c:pt>
                <c:pt idx="2417">
                  <c:v>2418</c:v>
                </c:pt>
                <c:pt idx="2418">
                  <c:v>2419</c:v>
                </c:pt>
                <c:pt idx="2419">
                  <c:v>2420</c:v>
                </c:pt>
                <c:pt idx="2420">
                  <c:v>2421</c:v>
                </c:pt>
                <c:pt idx="2421">
                  <c:v>2422</c:v>
                </c:pt>
                <c:pt idx="2422">
                  <c:v>2423</c:v>
                </c:pt>
                <c:pt idx="2423">
                  <c:v>2424</c:v>
                </c:pt>
                <c:pt idx="2424">
                  <c:v>2425</c:v>
                </c:pt>
                <c:pt idx="2425">
                  <c:v>2426</c:v>
                </c:pt>
                <c:pt idx="2426">
                  <c:v>2427</c:v>
                </c:pt>
                <c:pt idx="2427">
                  <c:v>2428</c:v>
                </c:pt>
                <c:pt idx="2428">
                  <c:v>2429</c:v>
                </c:pt>
                <c:pt idx="2429">
                  <c:v>2430</c:v>
                </c:pt>
                <c:pt idx="2430">
                  <c:v>2431</c:v>
                </c:pt>
                <c:pt idx="2431">
                  <c:v>2432</c:v>
                </c:pt>
                <c:pt idx="2432">
                  <c:v>2433</c:v>
                </c:pt>
                <c:pt idx="2433">
                  <c:v>2434</c:v>
                </c:pt>
                <c:pt idx="2434">
                  <c:v>2435</c:v>
                </c:pt>
                <c:pt idx="2435">
                  <c:v>2436</c:v>
                </c:pt>
                <c:pt idx="2436">
                  <c:v>2437</c:v>
                </c:pt>
                <c:pt idx="2437">
                  <c:v>2438</c:v>
                </c:pt>
                <c:pt idx="2438">
                  <c:v>2439</c:v>
                </c:pt>
                <c:pt idx="2439">
                  <c:v>2440</c:v>
                </c:pt>
                <c:pt idx="2440">
                  <c:v>2441</c:v>
                </c:pt>
                <c:pt idx="2441">
                  <c:v>2442</c:v>
                </c:pt>
                <c:pt idx="2442">
                  <c:v>2443</c:v>
                </c:pt>
                <c:pt idx="2443">
                  <c:v>2444</c:v>
                </c:pt>
                <c:pt idx="2444">
                  <c:v>2445</c:v>
                </c:pt>
                <c:pt idx="2445">
                  <c:v>2446</c:v>
                </c:pt>
                <c:pt idx="2446">
                  <c:v>2447</c:v>
                </c:pt>
                <c:pt idx="2447">
                  <c:v>2448</c:v>
                </c:pt>
                <c:pt idx="2448">
                  <c:v>2449</c:v>
                </c:pt>
                <c:pt idx="2449">
                  <c:v>2450</c:v>
                </c:pt>
                <c:pt idx="2450">
                  <c:v>2451</c:v>
                </c:pt>
                <c:pt idx="2451">
                  <c:v>2452</c:v>
                </c:pt>
                <c:pt idx="2452">
                  <c:v>2453</c:v>
                </c:pt>
                <c:pt idx="2453">
                  <c:v>2454</c:v>
                </c:pt>
                <c:pt idx="2454">
                  <c:v>2455</c:v>
                </c:pt>
                <c:pt idx="2455">
                  <c:v>2456</c:v>
                </c:pt>
                <c:pt idx="2456">
                  <c:v>2457</c:v>
                </c:pt>
                <c:pt idx="2457">
                  <c:v>2458</c:v>
                </c:pt>
                <c:pt idx="2458">
                  <c:v>2459</c:v>
                </c:pt>
                <c:pt idx="2459">
                  <c:v>2460</c:v>
                </c:pt>
                <c:pt idx="2460">
                  <c:v>2461</c:v>
                </c:pt>
                <c:pt idx="2461">
                  <c:v>2462</c:v>
                </c:pt>
                <c:pt idx="2462">
                  <c:v>2463</c:v>
                </c:pt>
                <c:pt idx="2463">
                  <c:v>2464</c:v>
                </c:pt>
                <c:pt idx="2464">
                  <c:v>2465</c:v>
                </c:pt>
                <c:pt idx="2465">
                  <c:v>2466</c:v>
                </c:pt>
                <c:pt idx="2466">
                  <c:v>2467</c:v>
                </c:pt>
                <c:pt idx="2467">
                  <c:v>2468</c:v>
                </c:pt>
                <c:pt idx="2468">
                  <c:v>2469</c:v>
                </c:pt>
                <c:pt idx="2469">
                  <c:v>2470</c:v>
                </c:pt>
                <c:pt idx="2470">
                  <c:v>2471</c:v>
                </c:pt>
                <c:pt idx="2471">
                  <c:v>2472</c:v>
                </c:pt>
                <c:pt idx="2472">
                  <c:v>2473</c:v>
                </c:pt>
                <c:pt idx="2473">
                  <c:v>2474</c:v>
                </c:pt>
                <c:pt idx="2474">
                  <c:v>2475</c:v>
                </c:pt>
                <c:pt idx="2475">
                  <c:v>2476</c:v>
                </c:pt>
                <c:pt idx="2476">
                  <c:v>2477</c:v>
                </c:pt>
                <c:pt idx="2477">
                  <c:v>2478</c:v>
                </c:pt>
                <c:pt idx="2478">
                  <c:v>2479</c:v>
                </c:pt>
                <c:pt idx="2479">
                  <c:v>2480</c:v>
                </c:pt>
                <c:pt idx="2480">
                  <c:v>2481</c:v>
                </c:pt>
                <c:pt idx="2481">
                  <c:v>2482</c:v>
                </c:pt>
                <c:pt idx="2482">
                  <c:v>2483</c:v>
                </c:pt>
                <c:pt idx="2483">
                  <c:v>2484</c:v>
                </c:pt>
                <c:pt idx="2484">
                  <c:v>2485</c:v>
                </c:pt>
                <c:pt idx="2485">
                  <c:v>2486</c:v>
                </c:pt>
                <c:pt idx="2486">
                  <c:v>2487</c:v>
                </c:pt>
                <c:pt idx="2487">
                  <c:v>2488</c:v>
                </c:pt>
                <c:pt idx="2488">
                  <c:v>2489</c:v>
                </c:pt>
                <c:pt idx="2489">
                  <c:v>2490</c:v>
                </c:pt>
                <c:pt idx="2490">
                  <c:v>2491</c:v>
                </c:pt>
                <c:pt idx="2491">
                  <c:v>2492</c:v>
                </c:pt>
                <c:pt idx="2492">
                  <c:v>2493</c:v>
                </c:pt>
                <c:pt idx="2493">
                  <c:v>2494</c:v>
                </c:pt>
                <c:pt idx="2494">
                  <c:v>2495</c:v>
                </c:pt>
                <c:pt idx="2495">
                  <c:v>2496</c:v>
                </c:pt>
                <c:pt idx="2496">
                  <c:v>2497</c:v>
                </c:pt>
                <c:pt idx="2497">
                  <c:v>2498</c:v>
                </c:pt>
                <c:pt idx="2498">
                  <c:v>2499</c:v>
                </c:pt>
                <c:pt idx="2499">
                  <c:v>2500</c:v>
                </c:pt>
                <c:pt idx="2500">
                  <c:v>2501</c:v>
                </c:pt>
                <c:pt idx="2501">
                  <c:v>2502</c:v>
                </c:pt>
                <c:pt idx="2502">
                  <c:v>2503</c:v>
                </c:pt>
                <c:pt idx="2503">
                  <c:v>2504</c:v>
                </c:pt>
                <c:pt idx="2504">
                  <c:v>2505</c:v>
                </c:pt>
                <c:pt idx="2505">
                  <c:v>2506</c:v>
                </c:pt>
                <c:pt idx="2506">
                  <c:v>2507</c:v>
                </c:pt>
                <c:pt idx="2507">
                  <c:v>2508</c:v>
                </c:pt>
                <c:pt idx="2508">
                  <c:v>2509</c:v>
                </c:pt>
                <c:pt idx="2509">
                  <c:v>2510</c:v>
                </c:pt>
                <c:pt idx="2510">
                  <c:v>2511</c:v>
                </c:pt>
                <c:pt idx="2511">
                  <c:v>2512</c:v>
                </c:pt>
                <c:pt idx="2512">
                  <c:v>2513</c:v>
                </c:pt>
                <c:pt idx="2513">
                  <c:v>2514</c:v>
                </c:pt>
                <c:pt idx="2514">
                  <c:v>2515</c:v>
                </c:pt>
                <c:pt idx="2515">
                  <c:v>2516</c:v>
                </c:pt>
                <c:pt idx="2516">
                  <c:v>2517</c:v>
                </c:pt>
                <c:pt idx="2517">
                  <c:v>2518</c:v>
                </c:pt>
                <c:pt idx="2518">
                  <c:v>2519</c:v>
                </c:pt>
                <c:pt idx="2519">
                  <c:v>2520</c:v>
                </c:pt>
                <c:pt idx="2520">
                  <c:v>2521</c:v>
                </c:pt>
                <c:pt idx="2521">
                  <c:v>2522</c:v>
                </c:pt>
                <c:pt idx="2522">
                  <c:v>2523</c:v>
                </c:pt>
                <c:pt idx="2523">
                  <c:v>2524</c:v>
                </c:pt>
                <c:pt idx="2524">
                  <c:v>2525</c:v>
                </c:pt>
                <c:pt idx="2525">
                  <c:v>2526</c:v>
                </c:pt>
                <c:pt idx="2526">
                  <c:v>2527</c:v>
                </c:pt>
                <c:pt idx="2527">
                  <c:v>2528</c:v>
                </c:pt>
                <c:pt idx="2528">
                  <c:v>2529</c:v>
                </c:pt>
                <c:pt idx="2529">
                  <c:v>2530</c:v>
                </c:pt>
                <c:pt idx="2530">
                  <c:v>2531</c:v>
                </c:pt>
                <c:pt idx="2531">
                  <c:v>2532</c:v>
                </c:pt>
                <c:pt idx="2532">
                  <c:v>2533</c:v>
                </c:pt>
                <c:pt idx="2533">
                  <c:v>2534</c:v>
                </c:pt>
                <c:pt idx="2534">
                  <c:v>2535</c:v>
                </c:pt>
                <c:pt idx="2535">
                  <c:v>2536</c:v>
                </c:pt>
                <c:pt idx="2536">
                  <c:v>2537</c:v>
                </c:pt>
                <c:pt idx="2537">
                  <c:v>2538</c:v>
                </c:pt>
                <c:pt idx="2538">
                  <c:v>2539</c:v>
                </c:pt>
                <c:pt idx="2539">
                  <c:v>2540</c:v>
                </c:pt>
                <c:pt idx="2540">
                  <c:v>2541</c:v>
                </c:pt>
                <c:pt idx="2541">
                  <c:v>2542</c:v>
                </c:pt>
                <c:pt idx="2542">
                  <c:v>2543</c:v>
                </c:pt>
                <c:pt idx="2543">
                  <c:v>2544</c:v>
                </c:pt>
                <c:pt idx="2544">
                  <c:v>2545</c:v>
                </c:pt>
                <c:pt idx="2545">
                  <c:v>2546</c:v>
                </c:pt>
                <c:pt idx="2546">
                  <c:v>2547</c:v>
                </c:pt>
                <c:pt idx="2547">
                  <c:v>2548</c:v>
                </c:pt>
                <c:pt idx="2548">
                  <c:v>2549</c:v>
                </c:pt>
                <c:pt idx="2549">
                  <c:v>2550</c:v>
                </c:pt>
                <c:pt idx="2550">
                  <c:v>2551</c:v>
                </c:pt>
                <c:pt idx="2551">
                  <c:v>2552</c:v>
                </c:pt>
                <c:pt idx="2552">
                  <c:v>2553</c:v>
                </c:pt>
                <c:pt idx="2553">
                  <c:v>2554</c:v>
                </c:pt>
                <c:pt idx="2554">
                  <c:v>2555</c:v>
                </c:pt>
                <c:pt idx="2555">
                  <c:v>2556</c:v>
                </c:pt>
                <c:pt idx="2556">
                  <c:v>2557</c:v>
                </c:pt>
                <c:pt idx="2557">
                  <c:v>2558</c:v>
                </c:pt>
                <c:pt idx="2558">
                  <c:v>2559</c:v>
                </c:pt>
                <c:pt idx="2559">
                  <c:v>2560</c:v>
                </c:pt>
                <c:pt idx="2560">
                  <c:v>2561</c:v>
                </c:pt>
                <c:pt idx="2561">
                  <c:v>2562</c:v>
                </c:pt>
                <c:pt idx="2562">
                  <c:v>2563</c:v>
                </c:pt>
                <c:pt idx="2563">
                  <c:v>2564</c:v>
                </c:pt>
                <c:pt idx="2564">
                  <c:v>2565</c:v>
                </c:pt>
                <c:pt idx="2565">
                  <c:v>2566</c:v>
                </c:pt>
                <c:pt idx="2566">
                  <c:v>2567</c:v>
                </c:pt>
                <c:pt idx="2567">
                  <c:v>2568</c:v>
                </c:pt>
                <c:pt idx="2568">
                  <c:v>2569</c:v>
                </c:pt>
                <c:pt idx="2569">
                  <c:v>2570</c:v>
                </c:pt>
                <c:pt idx="2570">
                  <c:v>2571</c:v>
                </c:pt>
                <c:pt idx="2571">
                  <c:v>2572</c:v>
                </c:pt>
                <c:pt idx="2572">
                  <c:v>2573</c:v>
                </c:pt>
                <c:pt idx="2573">
                  <c:v>2574</c:v>
                </c:pt>
                <c:pt idx="2574">
                  <c:v>2575</c:v>
                </c:pt>
                <c:pt idx="2575">
                  <c:v>2576</c:v>
                </c:pt>
                <c:pt idx="2576">
                  <c:v>2577</c:v>
                </c:pt>
                <c:pt idx="2577">
                  <c:v>2578</c:v>
                </c:pt>
                <c:pt idx="2578">
                  <c:v>2579</c:v>
                </c:pt>
                <c:pt idx="2579">
                  <c:v>2580</c:v>
                </c:pt>
                <c:pt idx="2580">
                  <c:v>2581</c:v>
                </c:pt>
                <c:pt idx="2581">
                  <c:v>2582</c:v>
                </c:pt>
                <c:pt idx="2582">
                  <c:v>2583</c:v>
                </c:pt>
                <c:pt idx="2583">
                  <c:v>2584</c:v>
                </c:pt>
                <c:pt idx="2584">
                  <c:v>2585</c:v>
                </c:pt>
                <c:pt idx="2585">
                  <c:v>2586</c:v>
                </c:pt>
                <c:pt idx="2586">
                  <c:v>2587</c:v>
                </c:pt>
                <c:pt idx="2587">
                  <c:v>2588</c:v>
                </c:pt>
                <c:pt idx="2588">
                  <c:v>2589</c:v>
                </c:pt>
                <c:pt idx="2589">
                  <c:v>2590</c:v>
                </c:pt>
                <c:pt idx="2590">
                  <c:v>2591</c:v>
                </c:pt>
                <c:pt idx="2591">
                  <c:v>2592</c:v>
                </c:pt>
                <c:pt idx="2592">
                  <c:v>2593</c:v>
                </c:pt>
                <c:pt idx="2593">
                  <c:v>2594</c:v>
                </c:pt>
                <c:pt idx="2594">
                  <c:v>2595</c:v>
                </c:pt>
                <c:pt idx="2595">
                  <c:v>2596</c:v>
                </c:pt>
                <c:pt idx="2596">
                  <c:v>2597</c:v>
                </c:pt>
                <c:pt idx="2597">
                  <c:v>2598</c:v>
                </c:pt>
                <c:pt idx="2598">
                  <c:v>2599</c:v>
                </c:pt>
                <c:pt idx="2599">
                  <c:v>2600</c:v>
                </c:pt>
                <c:pt idx="2600">
                  <c:v>2601</c:v>
                </c:pt>
                <c:pt idx="2601">
                  <c:v>2602</c:v>
                </c:pt>
                <c:pt idx="2602">
                  <c:v>2603</c:v>
                </c:pt>
                <c:pt idx="2603">
                  <c:v>2604</c:v>
                </c:pt>
                <c:pt idx="2604">
                  <c:v>2605</c:v>
                </c:pt>
                <c:pt idx="2605">
                  <c:v>2606</c:v>
                </c:pt>
                <c:pt idx="2606">
                  <c:v>2607</c:v>
                </c:pt>
                <c:pt idx="2607">
                  <c:v>2608</c:v>
                </c:pt>
                <c:pt idx="2608">
                  <c:v>2609</c:v>
                </c:pt>
                <c:pt idx="2609">
                  <c:v>2610</c:v>
                </c:pt>
                <c:pt idx="2610">
                  <c:v>2611</c:v>
                </c:pt>
                <c:pt idx="2611">
                  <c:v>2612</c:v>
                </c:pt>
                <c:pt idx="2612">
                  <c:v>2613</c:v>
                </c:pt>
                <c:pt idx="2613">
                  <c:v>2614</c:v>
                </c:pt>
                <c:pt idx="2614">
                  <c:v>2615</c:v>
                </c:pt>
                <c:pt idx="2615">
                  <c:v>2616</c:v>
                </c:pt>
                <c:pt idx="2616">
                  <c:v>2617</c:v>
                </c:pt>
                <c:pt idx="2617">
                  <c:v>2618</c:v>
                </c:pt>
                <c:pt idx="2618">
                  <c:v>2619</c:v>
                </c:pt>
                <c:pt idx="2619">
                  <c:v>2620</c:v>
                </c:pt>
                <c:pt idx="2620">
                  <c:v>2621</c:v>
                </c:pt>
                <c:pt idx="2621">
                  <c:v>2622</c:v>
                </c:pt>
                <c:pt idx="2622">
                  <c:v>2623</c:v>
                </c:pt>
                <c:pt idx="2623">
                  <c:v>2624</c:v>
                </c:pt>
                <c:pt idx="2624">
                  <c:v>2625</c:v>
                </c:pt>
                <c:pt idx="2625">
                  <c:v>2626</c:v>
                </c:pt>
                <c:pt idx="2626">
                  <c:v>2627</c:v>
                </c:pt>
                <c:pt idx="2627">
                  <c:v>2628</c:v>
                </c:pt>
                <c:pt idx="2628">
                  <c:v>2629</c:v>
                </c:pt>
                <c:pt idx="2629">
                  <c:v>2630</c:v>
                </c:pt>
                <c:pt idx="2630">
                  <c:v>2631</c:v>
                </c:pt>
                <c:pt idx="2631">
                  <c:v>2632</c:v>
                </c:pt>
                <c:pt idx="2632">
                  <c:v>2633</c:v>
                </c:pt>
                <c:pt idx="2633">
                  <c:v>2634</c:v>
                </c:pt>
                <c:pt idx="2634">
                  <c:v>2635</c:v>
                </c:pt>
                <c:pt idx="2635">
                  <c:v>2636</c:v>
                </c:pt>
                <c:pt idx="2636">
                  <c:v>2637</c:v>
                </c:pt>
                <c:pt idx="2637">
                  <c:v>2638</c:v>
                </c:pt>
                <c:pt idx="2638">
                  <c:v>2639</c:v>
                </c:pt>
                <c:pt idx="2639">
                  <c:v>2640</c:v>
                </c:pt>
                <c:pt idx="2640">
                  <c:v>2641</c:v>
                </c:pt>
                <c:pt idx="2641">
                  <c:v>2642</c:v>
                </c:pt>
                <c:pt idx="2642">
                  <c:v>2643</c:v>
                </c:pt>
                <c:pt idx="2643">
                  <c:v>2644</c:v>
                </c:pt>
                <c:pt idx="2644">
                  <c:v>2645</c:v>
                </c:pt>
                <c:pt idx="2645">
                  <c:v>2646</c:v>
                </c:pt>
                <c:pt idx="2646">
                  <c:v>2647</c:v>
                </c:pt>
                <c:pt idx="2647">
                  <c:v>2648</c:v>
                </c:pt>
                <c:pt idx="2648">
                  <c:v>2649</c:v>
                </c:pt>
                <c:pt idx="2649">
                  <c:v>2650</c:v>
                </c:pt>
                <c:pt idx="2650">
                  <c:v>2651</c:v>
                </c:pt>
                <c:pt idx="2651">
                  <c:v>2652</c:v>
                </c:pt>
                <c:pt idx="2652">
                  <c:v>2653</c:v>
                </c:pt>
                <c:pt idx="2653">
                  <c:v>2654</c:v>
                </c:pt>
                <c:pt idx="2654">
                  <c:v>2655</c:v>
                </c:pt>
                <c:pt idx="2655">
                  <c:v>2656</c:v>
                </c:pt>
                <c:pt idx="2656">
                  <c:v>2657</c:v>
                </c:pt>
                <c:pt idx="2657">
                  <c:v>2658</c:v>
                </c:pt>
                <c:pt idx="2658">
                  <c:v>2659</c:v>
                </c:pt>
                <c:pt idx="2659">
                  <c:v>2660</c:v>
                </c:pt>
                <c:pt idx="2660">
                  <c:v>2661</c:v>
                </c:pt>
                <c:pt idx="2661">
                  <c:v>2662</c:v>
                </c:pt>
                <c:pt idx="2662">
                  <c:v>2663</c:v>
                </c:pt>
                <c:pt idx="2663">
                  <c:v>2664</c:v>
                </c:pt>
                <c:pt idx="2664">
                  <c:v>2665</c:v>
                </c:pt>
                <c:pt idx="2665">
                  <c:v>2666</c:v>
                </c:pt>
                <c:pt idx="2666">
                  <c:v>2667</c:v>
                </c:pt>
                <c:pt idx="2667">
                  <c:v>2668</c:v>
                </c:pt>
                <c:pt idx="2668">
                  <c:v>2669</c:v>
                </c:pt>
                <c:pt idx="2669">
                  <c:v>2670</c:v>
                </c:pt>
                <c:pt idx="2670">
                  <c:v>2671</c:v>
                </c:pt>
                <c:pt idx="2671">
                  <c:v>2672</c:v>
                </c:pt>
                <c:pt idx="2672">
                  <c:v>2673</c:v>
                </c:pt>
                <c:pt idx="2673">
                  <c:v>2674</c:v>
                </c:pt>
                <c:pt idx="2674">
                  <c:v>2675</c:v>
                </c:pt>
                <c:pt idx="2675">
                  <c:v>2676</c:v>
                </c:pt>
                <c:pt idx="2676">
                  <c:v>2677</c:v>
                </c:pt>
                <c:pt idx="2677">
                  <c:v>2678</c:v>
                </c:pt>
                <c:pt idx="2678">
                  <c:v>2679</c:v>
                </c:pt>
                <c:pt idx="2679">
                  <c:v>2680</c:v>
                </c:pt>
                <c:pt idx="2680">
                  <c:v>2681</c:v>
                </c:pt>
                <c:pt idx="2681">
                  <c:v>2682</c:v>
                </c:pt>
                <c:pt idx="2682">
                  <c:v>2683</c:v>
                </c:pt>
                <c:pt idx="2683">
                  <c:v>2684</c:v>
                </c:pt>
                <c:pt idx="2684">
                  <c:v>2685</c:v>
                </c:pt>
                <c:pt idx="2685">
                  <c:v>2686</c:v>
                </c:pt>
                <c:pt idx="2686">
                  <c:v>2687</c:v>
                </c:pt>
                <c:pt idx="2687">
                  <c:v>2688</c:v>
                </c:pt>
                <c:pt idx="2688">
                  <c:v>2689</c:v>
                </c:pt>
                <c:pt idx="2689">
                  <c:v>2690</c:v>
                </c:pt>
                <c:pt idx="2690">
                  <c:v>2691</c:v>
                </c:pt>
                <c:pt idx="2691">
                  <c:v>2692</c:v>
                </c:pt>
                <c:pt idx="2692">
                  <c:v>2693</c:v>
                </c:pt>
                <c:pt idx="2693">
                  <c:v>2694</c:v>
                </c:pt>
                <c:pt idx="2694">
                  <c:v>2695</c:v>
                </c:pt>
                <c:pt idx="2695">
                  <c:v>2696</c:v>
                </c:pt>
                <c:pt idx="2696">
                  <c:v>2697</c:v>
                </c:pt>
                <c:pt idx="2697">
                  <c:v>2698</c:v>
                </c:pt>
                <c:pt idx="2698">
                  <c:v>2699</c:v>
                </c:pt>
                <c:pt idx="2699">
                  <c:v>2700</c:v>
                </c:pt>
                <c:pt idx="2700">
                  <c:v>2701</c:v>
                </c:pt>
                <c:pt idx="2701">
                  <c:v>2702</c:v>
                </c:pt>
                <c:pt idx="2702">
                  <c:v>2703</c:v>
                </c:pt>
                <c:pt idx="2703">
                  <c:v>2704</c:v>
                </c:pt>
                <c:pt idx="2704">
                  <c:v>2705</c:v>
                </c:pt>
                <c:pt idx="2705">
                  <c:v>2706</c:v>
                </c:pt>
                <c:pt idx="2706">
                  <c:v>2707</c:v>
                </c:pt>
                <c:pt idx="2707">
                  <c:v>2708</c:v>
                </c:pt>
                <c:pt idx="2708">
                  <c:v>2709</c:v>
                </c:pt>
                <c:pt idx="2709">
                  <c:v>2710</c:v>
                </c:pt>
                <c:pt idx="2710">
                  <c:v>2711</c:v>
                </c:pt>
                <c:pt idx="2711">
                  <c:v>2712</c:v>
                </c:pt>
                <c:pt idx="2712">
                  <c:v>2713</c:v>
                </c:pt>
                <c:pt idx="2713">
                  <c:v>2714</c:v>
                </c:pt>
                <c:pt idx="2714">
                  <c:v>2715</c:v>
                </c:pt>
                <c:pt idx="2715">
                  <c:v>2716</c:v>
                </c:pt>
                <c:pt idx="2716">
                  <c:v>2717</c:v>
                </c:pt>
                <c:pt idx="2717">
                  <c:v>2718</c:v>
                </c:pt>
                <c:pt idx="2718">
                  <c:v>2719</c:v>
                </c:pt>
                <c:pt idx="2719">
                  <c:v>2720</c:v>
                </c:pt>
                <c:pt idx="2720">
                  <c:v>2721</c:v>
                </c:pt>
                <c:pt idx="2721">
                  <c:v>2722</c:v>
                </c:pt>
                <c:pt idx="2722">
                  <c:v>2723</c:v>
                </c:pt>
                <c:pt idx="2723">
                  <c:v>2724</c:v>
                </c:pt>
                <c:pt idx="2724">
                  <c:v>2725</c:v>
                </c:pt>
                <c:pt idx="2725">
                  <c:v>2726</c:v>
                </c:pt>
                <c:pt idx="2726">
                  <c:v>2727</c:v>
                </c:pt>
                <c:pt idx="2727">
                  <c:v>2728</c:v>
                </c:pt>
                <c:pt idx="2728">
                  <c:v>2729</c:v>
                </c:pt>
                <c:pt idx="2729">
                  <c:v>2730</c:v>
                </c:pt>
                <c:pt idx="2730">
                  <c:v>2731</c:v>
                </c:pt>
                <c:pt idx="2731">
                  <c:v>2732</c:v>
                </c:pt>
                <c:pt idx="2732">
                  <c:v>2733</c:v>
                </c:pt>
                <c:pt idx="2733">
                  <c:v>2734</c:v>
                </c:pt>
                <c:pt idx="2734">
                  <c:v>2735</c:v>
                </c:pt>
                <c:pt idx="2735">
                  <c:v>2736</c:v>
                </c:pt>
                <c:pt idx="2736">
                  <c:v>2737</c:v>
                </c:pt>
                <c:pt idx="2737">
                  <c:v>2738</c:v>
                </c:pt>
                <c:pt idx="2738">
                  <c:v>2739</c:v>
                </c:pt>
                <c:pt idx="2739">
                  <c:v>2740</c:v>
                </c:pt>
                <c:pt idx="2740">
                  <c:v>2741</c:v>
                </c:pt>
                <c:pt idx="2741">
                  <c:v>2742</c:v>
                </c:pt>
                <c:pt idx="2742">
                  <c:v>2743</c:v>
                </c:pt>
                <c:pt idx="2743">
                  <c:v>2744</c:v>
                </c:pt>
                <c:pt idx="2744">
                  <c:v>2745</c:v>
                </c:pt>
                <c:pt idx="2745">
                  <c:v>2746</c:v>
                </c:pt>
                <c:pt idx="2746">
                  <c:v>2747</c:v>
                </c:pt>
                <c:pt idx="2747">
                  <c:v>2748</c:v>
                </c:pt>
                <c:pt idx="2748">
                  <c:v>2749</c:v>
                </c:pt>
                <c:pt idx="2749">
                  <c:v>2750</c:v>
                </c:pt>
                <c:pt idx="2750">
                  <c:v>2751</c:v>
                </c:pt>
                <c:pt idx="2751">
                  <c:v>2752</c:v>
                </c:pt>
                <c:pt idx="2752">
                  <c:v>2753</c:v>
                </c:pt>
                <c:pt idx="2753">
                  <c:v>2754</c:v>
                </c:pt>
                <c:pt idx="2754">
                  <c:v>2755</c:v>
                </c:pt>
                <c:pt idx="2755">
                  <c:v>2756</c:v>
                </c:pt>
                <c:pt idx="2756">
                  <c:v>2757</c:v>
                </c:pt>
                <c:pt idx="2757">
                  <c:v>2758</c:v>
                </c:pt>
                <c:pt idx="2758">
                  <c:v>2759</c:v>
                </c:pt>
                <c:pt idx="2759">
                  <c:v>2760</c:v>
                </c:pt>
                <c:pt idx="2760">
                  <c:v>2761</c:v>
                </c:pt>
                <c:pt idx="2761">
                  <c:v>2762</c:v>
                </c:pt>
                <c:pt idx="2762">
                  <c:v>2763</c:v>
                </c:pt>
                <c:pt idx="2763">
                  <c:v>2764</c:v>
                </c:pt>
                <c:pt idx="2764">
                  <c:v>2765</c:v>
                </c:pt>
                <c:pt idx="2765">
                  <c:v>2766</c:v>
                </c:pt>
                <c:pt idx="2766">
                  <c:v>2767</c:v>
                </c:pt>
                <c:pt idx="2767">
                  <c:v>2768</c:v>
                </c:pt>
                <c:pt idx="2768">
                  <c:v>2769</c:v>
                </c:pt>
                <c:pt idx="2769">
                  <c:v>2770</c:v>
                </c:pt>
                <c:pt idx="2770">
                  <c:v>2771</c:v>
                </c:pt>
                <c:pt idx="2771">
                  <c:v>2772</c:v>
                </c:pt>
                <c:pt idx="2772">
                  <c:v>2773</c:v>
                </c:pt>
                <c:pt idx="2773">
                  <c:v>2774</c:v>
                </c:pt>
                <c:pt idx="2774">
                  <c:v>2775</c:v>
                </c:pt>
                <c:pt idx="2775">
                  <c:v>2776</c:v>
                </c:pt>
                <c:pt idx="2776">
                  <c:v>2777</c:v>
                </c:pt>
                <c:pt idx="2777">
                  <c:v>2778</c:v>
                </c:pt>
                <c:pt idx="2778">
                  <c:v>2779</c:v>
                </c:pt>
                <c:pt idx="2779">
                  <c:v>2780</c:v>
                </c:pt>
                <c:pt idx="2780">
                  <c:v>2781</c:v>
                </c:pt>
                <c:pt idx="2781">
                  <c:v>2782</c:v>
                </c:pt>
                <c:pt idx="2782">
                  <c:v>2783</c:v>
                </c:pt>
                <c:pt idx="2783">
                  <c:v>2784</c:v>
                </c:pt>
                <c:pt idx="2784">
                  <c:v>2785</c:v>
                </c:pt>
                <c:pt idx="2785">
                  <c:v>2786</c:v>
                </c:pt>
                <c:pt idx="2786">
                  <c:v>2787</c:v>
                </c:pt>
                <c:pt idx="2787">
                  <c:v>2788</c:v>
                </c:pt>
                <c:pt idx="2788">
                  <c:v>2789</c:v>
                </c:pt>
                <c:pt idx="2789">
                  <c:v>2790</c:v>
                </c:pt>
                <c:pt idx="2790">
                  <c:v>2791</c:v>
                </c:pt>
                <c:pt idx="2791">
                  <c:v>2792</c:v>
                </c:pt>
                <c:pt idx="2792">
                  <c:v>2793</c:v>
                </c:pt>
                <c:pt idx="2793">
                  <c:v>2794</c:v>
                </c:pt>
                <c:pt idx="2794">
                  <c:v>2795</c:v>
                </c:pt>
                <c:pt idx="2795">
                  <c:v>2796</c:v>
                </c:pt>
                <c:pt idx="2796">
                  <c:v>2797</c:v>
                </c:pt>
                <c:pt idx="2797">
                  <c:v>2798</c:v>
                </c:pt>
                <c:pt idx="2798">
                  <c:v>2799</c:v>
                </c:pt>
                <c:pt idx="2799">
                  <c:v>2800</c:v>
                </c:pt>
                <c:pt idx="2800">
                  <c:v>2801</c:v>
                </c:pt>
                <c:pt idx="2801">
                  <c:v>2802</c:v>
                </c:pt>
                <c:pt idx="2802">
                  <c:v>2803</c:v>
                </c:pt>
                <c:pt idx="2803">
                  <c:v>2804</c:v>
                </c:pt>
                <c:pt idx="2804">
                  <c:v>2805</c:v>
                </c:pt>
                <c:pt idx="2805">
                  <c:v>2806</c:v>
                </c:pt>
                <c:pt idx="2806">
                  <c:v>2807</c:v>
                </c:pt>
                <c:pt idx="2807">
                  <c:v>2808</c:v>
                </c:pt>
                <c:pt idx="2808">
                  <c:v>2809</c:v>
                </c:pt>
                <c:pt idx="2809">
                  <c:v>2810</c:v>
                </c:pt>
                <c:pt idx="2810">
                  <c:v>2811</c:v>
                </c:pt>
                <c:pt idx="2811">
                  <c:v>2812</c:v>
                </c:pt>
                <c:pt idx="2812">
                  <c:v>2813</c:v>
                </c:pt>
                <c:pt idx="2813">
                  <c:v>2814</c:v>
                </c:pt>
                <c:pt idx="2814">
                  <c:v>2815</c:v>
                </c:pt>
                <c:pt idx="2815">
                  <c:v>2816</c:v>
                </c:pt>
                <c:pt idx="2816">
                  <c:v>2817</c:v>
                </c:pt>
                <c:pt idx="2817">
                  <c:v>2818</c:v>
                </c:pt>
                <c:pt idx="2818">
                  <c:v>2819</c:v>
                </c:pt>
                <c:pt idx="2819">
                  <c:v>2820</c:v>
                </c:pt>
                <c:pt idx="2820">
                  <c:v>2821</c:v>
                </c:pt>
                <c:pt idx="2821">
                  <c:v>2822</c:v>
                </c:pt>
                <c:pt idx="2822">
                  <c:v>2823</c:v>
                </c:pt>
                <c:pt idx="2823">
                  <c:v>2824</c:v>
                </c:pt>
                <c:pt idx="2824">
                  <c:v>2825</c:v>
                </c:pt>
                <c:pt idx="2825">
                  <c:v>2826</c:v>
                </c:pt>
                <c:pt idx="2826">
                  <c:v>2827</c:v>
                </c:pt>
                <c:pt idx="2827">
                  <c:v>2828</c:v>
                </c:pt>
                <c:pt idx="2828">
                  <c:v>2829</c:v>
                </c:pt>
                <c:pt idx="2829">
                  <c:v>2830</c:v>
                </c:pt>
                <c:pt idx="2830">
                  <c:v>2831</c:v>
                </c:pt>
                <c:pt idx="2831">
                  <c:v>2832</c:v>
                </c:pt>
                <c:pt idx="2832">
                  <c:v>2833</c:v>
                </c:pt>
                <c:pt idx="2833">
                  <c:v>2834</c:v>
                </c:pt>
                <c:pt idx="2834">
                  <c:v>2835</c:v>
                </c:pt>
                <c:pt idx="2835">
                  <c:v>2836</c:v>
                </c:pt>
                <c:pt idx="2836">
                  <c:v>2837</c:v>
                </c:pt>
                <c:pt idx="2837">
                  <c:v>2838</c:v>
                </c:pt>
                <c:pt idx="2838">
                  <c:v>2839</c:v>
                </c:pt>
                <c:pt idx="2839">
                  <c:v>2840</c:v>
                </c:pt>
                <c:pt idx="2840">
                  <c:v>2841</c:v>
                </c:pt>
                <c:pt idx="2841">
                  <c:v>2842</c:v>
                </c:pt>
                <c:pt idx="2842">
                  <c:v>2843</c:v>
                </c:pt>
                <c:pt idx="2843">
                  <c:v>2844</c:v>
                </c:pt>
                <c:pt idx="2844">
                  <c:v>2845</c:v>
                </c:pt>
                <c:pt idx="2845">
                  <c:v>2846</c:v>
                </c:pt>
                <c:pt idx="2846">
                  <c:v>2847</c:v>
                </c:pt>
                <c:pt idx="2847">
                  <c:v>2848</c:v>
                </c:pt>
                <c:pt idx="2848">
                  <c:v>2849</c:v>
                </c:pt>
                <c:pt idx="2849">
                  <c:v>2850</c:v>
                </c:pt>
                <c:pt idx="2850">
                  <c:v>2851</c:v>
                </c:pt>
                <c:pt idx="2851">
                  <c:v>2852</c:v>
                </c:pt>
                <c:pt idx="2852">
                  <c:v>2853</c:v>
                </c:pt>
                <c:pt idx="2853">
                  <c:v>2854</c:v>
                </c:pt>
                <c:pt idx="2854">
                  <c:v>2855</c:v>
                </c:pt>
                <c:pt idx="2855">
                  <c:v>2856</c:v>
                </c:pt>
                <c:pt idx="2856">
                  <c:v>2857</c:v>
                </c:pt>
                <c:pt idx="2857">
                  <c:v>2858</c:v>
                </c:pt>
                <c:pt idx="2858">
                  <c:v>2859</c:v>
                </c:pt>
                <c:pt idx="2859">
                  <c:v>2860</c:v>
                </c:pt>
                <c:pt idx="2860">
                  <c:v>2861</c:v>
                </c:pt>
                <c:pt idx="2861">
                  <c:v>2862</c:v>
                </c:pt>
                <c:pt idx="2862">
                  <c:v>2863</c:v>
                </c:pt>
                <c:pt idx="2863">
                  <c:v>2864</c:v>
                </c:pt>
                <c:pt idx="2864">
                  <c:v>2865</c:v>
                </c:pt>
                <c:pt idx="2865">
                  <c:v>2866</c:v>
                </c:pt>
                <c:pt idx="2866">
                  <c:v>2867</c:v>
                </c:pt>
                <c:pt idx="2867">
                  <c:v>2868</c:v>
                </c:pt>
                <c:pt idx="2868">
                  <c:v>2869</c:v>
                </c:pt>
                <c:pt idx="2869">
                  <c:v>2870</c:v>
                </c:pt>
                <c:pt idx="2870">
                  <c:v>2871</c:v>
                </c:pt>
                <c:pt idx="2871">
                  <c:v>2872</c:v>
                </c:pt>
                <c:pt idx="2872">
                  <c:v>2873</c:v>
                </c:pt>
                <c:pt idx="2873">
                  <c:v>2874</c:v>
                </c:pt>
                <c:pt idx="2874">
                  <c:v>2875</c:v>
                </c:pt>
                <c:pt idx="2875">
                  <c:v>2876</c:v>
                </c:pt>
                <c:pt idx="2876">
                  <c:v>2877</c:v>
                </c:pt>
                <c:pt idx="2877">
                  <c:v>2878</c:v>
                </c:pt>
                <c:pt idx="2878">
                  <c:v>2879</c:v>
                </c:pt>
                <c:pt idx="2879">
                  <c:v>2880</c:v>
                </c:pt>
                <c:pt idx="2880">
                  <c:v>2881</c:v>
                </c:pt>
                <c:pt idx="2881">
                  <c:v>2882</c:v>
                </c:pt>
                <c:pt idx="2882">
                  <c:v>2883</c:v>
                </c:pt>
                <c:pt idx="2883">
                  <c:v>2884</c:v>
                </c:pt>
                <c:pt idx="2884">
                  <c:v>2885</c:v>
                </c:pt>
                <c:pt idx="2885">
                  <c:v>2886</c:v>
                </c:pt>
                <c:pt idx="2886">
                  <c:v>2887</c:v>
                </c:pt>
                <c:pt idx="2887">
                  <c:v>2888</c:v>
                </c:pt>
                <c:pt idx="2888">
                  <c:v>2889</c:v>
                </c:pt>
                <c:pt idx="2889">
                  <c:v>2890</c:v>
                </c:pt>
                <c:pt idx="2890">
                  <c:v>2891</c:v>
                </c:pt>
                <c:pt idx="2891">
                  <c:v>2892</c:v>
                </c:pt>
                <c:pt idx="2892">
                  <c:v>2893</c:v>
                </c:pt>
                <c:pt idx="2893">
                  <c:v>2894</c:v>
                </c:pt>
                <c:pt idx="2894">
                  <c:v>2895</c:v>
                </c:pt>
                <c:pt idx="2895">
                  <c:v>2896</c:v>
                </c:pt>
                <c:pt idx="2896">
                  <c:v>2897</c:v>
                </c:pt>
                <c:pt idx="2897">
                  <c:v>2898</c:v>
                </c:pt>
                <c:pt idx="2898">
                  <c:v>2899</c:v>
                </c:pt>
                <c:pt idx="2899">
                  <c:v>2900</c:v>
                </c:pt>
                <c:pt idx="2900">
                  <c:v>2901</c:v>
                </c:pt>
                <c:pt idx="2901">
                  <c:v>2902</c:v>
                </c:pt>
                <c:pt idx="2902">
                  <c:v>2903</c:v>
                </c:pt>
                <c:pt idx="2903">
                  <c:v>2904</c:v>
                </c:pt>
                <c:pt idx="2904">
                  <c:v>2905</c:v>
                </c:pt>
                <c:pt idx="2905">
                  <c:v>2906</c:v>
                </c:pt>
                <c:pt idx="2906">
                  <c:v>2907</c:v>
                </c:pt>
                <c:pt idx="2907">
                  <c:v>2908</c:v>
                </c:pt>
                <c:pt idx="2908">
                  <c:v>2909</c:v>
                </c:pt>
                <c:pt idx="2909">
                  <c:v>2910</c:v>
                </c:pt>
                <c:pt idx="2910">
                  <c:v>2911</c:v>
                </c:pt>
                <c:pt idx="2911">
                  <c:v>2912</c:v>
                </c:pt>
                <c:pt idx="2912">
                  <c:v>2913</c:v>
                </c:pt>
                <c:pt idx="2913">
                  <c:v>2914</c:v>
                </c:pt>
                <c:pt idx="2914">
                  <c:v>2915</c:v>
                </c:pt>
                <c:pt idx="2915">
                  <c:v>2916</c:v>
                </c:pt>
                <c:pt idx="2916">
                  <c:v>2917</c:v>
                </c:pt>
                <c:pt idx="2917">
                  <c:v>2918</c:v>
                </c:pt>
                <c:pt idx="2918">
                  <c:v>2919</c:v>
                </c:pt>
                <c:pt idx="2919">
                  <c:v>2920</c:v>
                </c:pt>
                <c:pt idx="2920">
                  <c:v>2921</c:v>
                </c:pt>
                <c:pt idx="2921">
                  <c:v>2922</c:v>
                </c:pt>
                <c:pt idx="2922">
                  <c:v>2923</c:v>
                </c:pt>
                <c:pt idx="2923">
                  <c:v>2924</c:v>
                </c:pt>
                <c:pt idx="2924">
                  <c:v>2925</c:v>
                </c:pt>
                <c:pt idx="2925">
                  <c:v>2926</c:v>
                </c:pt>
                <c:pt idx="2926">
                  <c:v>2927</c:v>
                </c:pt>
                <c:pt idx="2927">
                  <c:v>2928</c:v>
                </c:pt>
                <c:pt idx="2928">
                  <c:v>2929</c:v>
                </c:pt>
                <c:pt idx="2929">
                  <c:v>2930</c:v>
                </c:pt>
                <c:pt idx="2930">
                  <c:v>2931</c:v>
                </c:pt>
                <c:pt idx="2931">
                  <c:v>2932</c:v>
                </c:pt>
                <c:pt idx="2932">
                  <c:v>2933</c:v>
                </c:pt>
                <c:pt idx="2933">
                  <c:v>2934</c:v>
                </c:pt>
                <c:pt idx="2934">
                  <c:v>2935</c:v>
                </c:pt>
                <c:pt idx="2935">
                  <c:v>2936</c:v>
                </c:pt>
                <c:pt idx="2936">
                  <c:v>2937</c:v>
                </c:pt>
                <c:pt idx="2937">
                  <c:v>2938</c:v>
                </c:pt>
                <c:pt idx="2938">
                  <c:v>2939</c:v>
                </c:pt>
                <c:pt idx="2939">
                  <c:v>2940</c:v>
                </c:pt>
                <c:pt idx="2940">
                  <c:v>2941</c:v>
                </c:pt>
                <c:pt idx="2941">
                  <c:v>2942</c:v>
                </c:pt>
                <c:pt idx="2942">
                  <c:v>2943</c:v>
                </c:pt>
                <c:pt idx="2943">
                  <c:v>2944</c:v>
                </c:pt>
                <c:pt idx="2944">
                  <c:v>2945</c:v>
                </c:pt>
                <c:pt idx="2945">
                  <c:v>2946</c:v>
                </c:pt>
                <c:pt idx="2946">
                  <c:v>2947</c:v>
                </c:pt>
                <c:pt idx="2947">
                  <c:v>2948</c:v>
                </c:pt>
                <c:pt idx="2948">
                  <c:v>2949</c:v>
                </c:pt>
                <c:pt idx="2949">
                  <c:v>2950</c:v>
                </c:pt>
                <c:pt idx="2950">
                  <c:v>2951</c:v>
                </c:pt>
                <c:pt idx="2951">
                  <c:v>2952</c:v>
                </c:pt>
                <c:pt idx="2952">
                  <c:v>2953</c:v>
                </c:pt>
                <c:pt idx="2953">
                  <c:v>2954</c:v>
                </c:pt>
                <c:pt idx="2954">
                  <c:v>2955</c:v>
                </c:pt>
                <c:pt idx="2955">
                  <c:v>2956</c:v>
                </c:pt>
                <c:pt idx="2956">
                  <c:v>2957</c:v>
                </c:pt>
                <c:pt idx="2957">
                  <c:v>2958</c:v>
                </c:pt>
                <c:pt idx="2958">
                  <c:v>2959</c:v>
                </c:pt>
                <c:pt idx="2959">
                  <c:v>2960</c:v>
                </c:pt>
                <c:pt idx="2960">
                  <c:v>2961</c:v>
                </c:pt>
                <c:pt idx="2961">
                  <c:v>2962</c:v>
                </c:pt>
                <c:pt idx="2962">
                  <c:v>2963</c:v>
                </c:pt>
                <c:pt idx="2963">
                  <c:v>2964</c:v>
                </c:pt>
                <c:pt idx="2964">
                  <c:v>2965</c:v>
                </c:pt>
                <c:pt idx="2965">
                  <c:v>2966</c:v>
                </c:pt>
                <c:pt idx="2966">
                  <c:v>2967</c:v>
                </c:pt>
                <c:pt idx="2967">
                  <c:v>2968</c:v>
                </c:pt>
                <c:pt idx="2968">
                  <c:v>2969</c:v>
                </c:pt>
                <c:pt idx="2969">
                  <c:v>2970</c:v>
                </c:pt>
                <c:pt idx="2970">
                  <c:v>2971</c:v>
                </c:pt>
                <c:pt idx="2971">
                  <c:v>2972</c:v>
                </c:pt>
                <c:pt idx="2972">
                  <c:v>2973</c:v>
                </c:pt>
                <c:pt idx="2973">
                  <c:v>2974</c:v>
                </c:pt>
                <c:pt idx="2974">
                  <c:v>2975</c:v>
                </c:pt>
                <c:pt idx="2975">
                  <c:v>2976</c:v>
                </c:pt>
                <c:pt idx="2976">
                  <c:v>2977</c:v>
                </c:pt>
                <c:pt idx="2977">
                  <c:v>2978</c:v>
                </c:pt>
                <c:pt idx="2978">
                  <c:v>2979</c:v>
                </c:pt>
                <c:pt idx="2979">
                  <c:v>2980</c:v>
                </c:pt>
                <c:pt idx="2980">
                  <c:v>2981</c:v>
                </c:pt>
                <c:pt idx="2981">
                  <c:v>2982</c:v>
                </c:pt>
                <c:pt idx="2982">
                  <c:v>2983</c:v>
                </c:pt>
                <c:pt idx="2983">
                  <c:v>2984</c:v>
                </c:pt>
                <c:pt idx="2984">
                  <c:v>2985</c:v>
                </c:pt>
                <c:pt idx="2985">
                  <c:v>2986</c:v>
                </c:pt>
                <c:pt idx="2986">
                  <c:v>2987</c:v>
                </c:pt>
                <c:pt idx="2987">
                  <c:v>2988</c:v>
                </c:pt>
                <c:pt idx="2988">
                  <c:v>2989</c:v>
                </c:pt>
                <c:pt idx="2989">
                  <c:v>2990</c:v>
                </c:pt>
                <c:pt idx="2990">
                  <c:v>2991</c:v>
                </c:pt>
                <c:pt idx="2991">
                  <c:v>2992</c:v>
                </c:pt>
                <c:pt idx="2992">
                  <c:v>2993</c:v>
                </c:pt>
                <c:pt idx="2993">
                  <c:v>2994</c:v>
                </c:pt>
                <c:pt idx="2994">
                  <c:v>2995</c:v>
                </c:pt>
                <c:pt idx="2995">
                  <c:v>2996</c:v>
                </c:pt>
                <c:pt idx="2996">
                  <c:v>2997</c:v>
                </c:pt>
                <c:pt idx="2997">
                  <c:v>2998</c:v>
                </c:pt>
                <c:pt idx="2998">
                  <c:v>2999</c:v>
                </c:pt>
                <c:pt idx="2999">
                  <c:v>3000</c:v>
                </c:pt>
                <c:pt idx="3000">
                  <c:v>3001</c:v>
                </c:pt>
                <c:pt idx="3001">
                  <c:v>3002</c:v>
                </c:pt>
                <c:pt idx="3002">
                  <c:v>3003</c:v>
                </c:pt>
                <c:pt idx="3003">
                  <c:v>3004</c:v>
                </c:pt>
                <c:pt idx="3004">
                  <c:v>3005</c:v>
                </c:pt>
                <c:pt idx="3005">
                  <c:v>3006</c:v>
                </c:pt>
                <c:pt idx="3006">
                  <c:v>3007</c:v>
                </c:pt>
                <c:pt idx="3007">
                  <c:v>3008</c:v>
                </c:pt>
                <c:pt idx="3008">
                  <c:v>3009</c:v>
                </c:pt>
                <c:pt idx="3009">
                  <c:v>3010</c:v>
                </c:pt>
                <c:pt idx="3010">
                  <c:v>3011</c:v>
                </c:pt>
                <c:pt idx="3011">
                  <c:v>3012</c:v>
                </c:pt>
                <c:pt idx="3012">
                  <c:v>3013</c:v>
                </c:pt>
                <c:pt idx="3013">
                  <c:v>3014</c:v>
                </c:pt>
                <c:pt idx="3014">
                  <c:v>3015</c:v>
                </c:pt>
                <c:pt idx="3015">
                  <c:v>3016</c:v>
                </c:pt>
                <c:pt idx="3016">
                  <c:v>3017</c:v>
                </c:pt>
                <c:pt idx="3017">
                  <c:v>3018</c:v>
                </c:pt>
                <c:pt idx="3018">
                  <c:v>3019</c:v>
                </c:pt>
                <c:pt idx="3019">
                  <c:v>3020</c:v>
                </c:pt>
                <c:pt idx="3020">
                  <c:v>3021</c:v>
                </c:pt>
                <c:pt idx="3021">
                  <c:v>3022</c:v>
                </c:pt>
                <c:pt idx="3022">
                  <c:v>3023</c:v>
                </c:pt>
                <c:pt idx="3023">
                  <c:v>3024</c:v>
                </c:pt>
                <c:pt idx="3024">
                  <c:v>3025</c:v>
                </c:pt>
                <c:pt idx="3025">
                  <c:v>3026</c:v>
                </c:pt>
                <c:pt idx="3026">
                  <c:v>3027</c:v>
                </c:pt>
                <c:pt idx="3027">
                  <c:v>3028</c:v>
                </c:pt>
                <c:pt idx="3028">
                  <c:v>3029</c:v>
                </c:pt>
                <c:pt idx="3029">
                  <c:v>3030</c:v>
                </c:pt>
                <c:pt idx="3030">
                  <c:v>3031</c:v>
                </c:pt>
                <c:pt idx="3031">
                  <c:v>3032</c:v>
                </c:pt>
                <c:pt idx="3032">
                  <c:v>3033</c:v>
                </c:pt>
                <c:pt idx="3033">
                  <c:v>3034</c:v>
                </c:pt>
                <c:pt idx="3034">
                  <c:v>3035</c:v>
                </c:pt>
                <c:pt idx="3035">
                  <c:v>3036</c:v>
                </c:pt>
                <c:pt idx="3036">
                  <c:v>3037</c:v>
                </c:pt>
                <c:pt idx="3037">
                  <c:v>3038</c:v>
                </c:pt>
                <c:pt idx="3038">
                  <c:v>3039</c:v>
                </c:pt>
                <c:pt idx="3039">
                  <c:v>3040</c:v>
                </c:pt>
                <c:pt idx="3040">
                  <c:v>3041</c:v>
                </c:pt>
                <c:pt idx="3041">
                  <c:v>3042</c:v>
                </c:pt>
                <c:pt idx="3042">
                  <c:v>3043</c:v>
                </c:pt>
                <c:pt idx="3043">
                  <c:v>3044</c:v>
                </c:pt>
                <c:pt idx="3044">
                  <c:v>3045</c:v>
                </c:pt>
                <c:pt idx="3045">
                  <c:v>3046</c:v>
                </c:pt>
                <c:pt idx="3046">
                  <c:v>3047</c:v>
                </c:pt>
                <c:pt idx="3047">
                  <c:v>3048</c:v>
                </c:pt>
                <c:pt idx="3048">
                  <c:v>3049</c:v>
                </c:pt>
                <c:pt idx="3049">
                  <c:v>3050</c:v>
                </c:pt>
                <c:pt idx="3050">
                  <c:v>3051</c:v>
                </c:pt>
                <c:pt idx="3051">
                  <c:v>3052</c:v>
                </c:pt>
                <c:pt idx="3052">
                  <c:v>3053</c:v>
                </c:pt>
                <c:pt idx="3053">
                  <c:v>3054</c:v>
                </c:pt>
                <c:pt idx="3054">
                  <c:v>3055</c:v>
                </c:pt>
                <c:pt idx="3055">
                  <c:v>3056</c:v>
                </c:pt>
                <c:pt idx="3056">
                  <c:v>3057</c:v>
                </c:pt>
                <c:pt idx="3057">
                  <c:v>3058</c:v>
                </c:pt>
                <c:pt idx="3058">
                  <c:v>3059</c:v>
                </c:pt>
                <c:pt idx="3059">
                  <c:v>3060</c:v>
                </c:pt>
                <c:pt idx="3060">
                  <c:v>3061</c:v>
                </c:pt>
                <c:pt idx="3061">
                  <c:v>3062</c:v>
                </c:pt>
                <c:pt idx="3062">
                  <c:v>3063</c:v>
                </c:pt>
                <c:pt idx="3063">
                  <c:v>3064</c:v>
                </c:pt>
                <c:pt idx="3064">
                  <c:v>3065</c:v>
                </c:pt>
                <c:pt idx="3065">
                  <c:v>3066</c:v>
                </c:pt>
                <c:pt idx="3066">
                  <c:v>3067</c:v>
                </c:pt>
                <c:pt idx="3067">
                  <c:v>3068</c:v>
                </c:pt>
                <c:pt idx="3068">
                  <c:v>3069</c:v>
                </c:pt>
                <c:pt idx="3069">
                  <c:v>3070</c:v>
                </c:pt>
                <c:pt idx="3070">
                  <c:v>3071</c:v>
                </c:pt>
                <c:pt idx="3071">
                  <c:v>3072</c:v>
                </c:pt>
                <c:pt idx="3072">
                  <c:v>3073</c:v>
                </c:pt>
                <c:pt idx="3073">
                  <c:v>3074</c:v>
                </c:pt>
                <c:pt idx="3074">
                  <c:v>3075</c:v>
                </c:pt>
                <c:pt idx="3075">
                  <c:v>3076</c:v>
                </c:pt>
                <c:pt idx="3076">
                  <c:v>3077</c:v>
                </c:pt>
                <c:pt idx="3077">
                  <c:v>3078</c:v>
                </c:pt>
                <c:pt idx="3078">
                  <c:v>3079</c:v>
                </c:pt>
                <c:pt idx="3079">
                  <c:v>3080</c:v>
                </c:pt>
                <c:pt idx="3080">
                  <c:v>3081</c:v>
                </c:pt>
                <c:pt idx="3081">
                  <c:v>3082</c:v>
                </c:pt>
                <c:pt idx="3082">
                  <c:v>3083</c:v>
                </c:pt>
                <c:pt idx="3083">
                  <c:v>3084</c:v>
                </c:pt>
                <c:pt idx="3084">
                  <c:v>3085</c:v>
                </c:pt>
                <c:pt idx="3085">
                  <c:v>3086</c:v>
                </c:pt>
                <c:pt idx="3086">
                  <c:v>3087</c:v>
                </c:pt>
                <c:pt idx="3087">
                  <c:v>3088</c:v>
                </c:pt>
                <c:pt idx="3088">
                  <c:v>3089</c:v>
                </c:pt>
                <c:pt idx="3089">
                  <c:v>3090</c:v>
                </c:pt>
                <c:pt idx="3090">
                  <c:v>3091</c:v>
                </c:pt>
                <c:pt idx="3091">
                  <c:v>3092</c:v>
                </c:pt>
                <c:pt idx="3092">
                  <c:v>3093</c:v>
                </c:pt>
                <c:pt idx="3093">
                  <c:v>3094</c:v>
                </c:pt>
                <c:pt idx="3094">
                  <c:v>3095</c:v>
                </c:pt>
                <c:pt idx="3095">
                  <c:v>3096</c:v>
                </c:pt>
                <c:pt idx="3096">
                  <c:v>3097</c:v>
                </c:pt>
                <c:pt idx="3097">
                  <c:v>3098</c:v>
                </c:pt>
                <c:pt idx="3098">
                  <c:v>3099</c:v>
                </c:pt>
                <c:pt idx="3099">
                  <c:v>3100</c:v>
                </c:pt>
                <c:pt idx="3100">
                  <c:v>3101</c:v>
                </c:pt>
                <c:pt idx="3101">
                  <c:v>3102</c:v>
                </c:pt>
                <c:pt idx="3102">
                  <c:v>3103</c:v>
                </c:pt>
                <c:pt idx="3103">
                  <c:v>3104</c:v>
                </c:pt>
                <c:pt idx="3104">
                  <c:v>3105</c:v>
                </c:pt>
                <c:pt idx="3105">
                  <c:v>3106</c:v>
                </c:pt>
                <c:pt idx="3106">
                  <c:v>3107</c:v>
                </c:pt>
                <c:pt idx="3107">
                  <c:v>3108</c:v>
                </c:pt>
                <c:pt idx="3108">
                  <c:v>3109</c:v>
                </c:pt>
                <c:pt idx="3109">
                  <c:v>3110</c:v>
                </c:pt>
                <c:pt idx="3110">
                  <c:v>3111</c:v>
                </c:pt>
                <c:pt idx="3111">
                  <c:v>3112</c:v>
                </c:pt>
                <c:pt idx="3112">
                  <c:v>3113</c:v>
                </c:pt>
                <c:pt idx="3113">
                  <c:v>3114</c:v>
                </c:pt>
                <c:pt idx="3114">
                  <c:v>3115</c:v>
                </c:pt>
                <c:pt idx="3115">
                  <c:v>3116</c:v>
                </c:pt>
                <c:pt idx="3116">
                  <c:v>3117</c:v>
                </c:pt>
                <c:pt idx="3117">
                  <c:v>3118</c:v>
                </c:pt>
                <c:pt idx="3118">
                  <c:v>3119</c:v>
                </c:pt>
                <c:pt idx="3119">
                  <c:v>3120</c:v>
                </c:pt>
                <c:pt idx="3120">
                  <c:v>3121</c:v>
                </c:pt>
                <c:pt idx="3121">
                  <c:v>3122</c:v>
                </c:pt>
                <c:pt idx="3122">
                  <c:v>3123</c:v>
                </c:pt>
                <c:pt idx="3123">
                  <c:v>3124</c:v>
                </c:pt>
                <c:pt idx="3124">
                  <c:v>3125</c:v>
                </c:pt>
                <c:pt idx="3125">
                  <c:v>3126</c:v>
                </c:pt>
                <c:pt idx="3126">
                  <c:v>3127</c:v>
                </c:pt>
                <c:pt idx="3127">
                  <c:v>3128</c:v>
                </c:pt>
                <c:pt idx="3128">
                  <c:v>3129</c:v>
                </c:pt>
                <c:pt idx="3129">
                  <c:v>3130</c:v>
                </c:pt>
                <c:pt idx="3130">
                  <c:v>3131</c:v>
                </c:pt>
                <c:pt idx="3131">
                  <c:v>3132</c:v>
                </c:pt>
                <c:pt idx="3132">
                  <c:v>3133</c:v>
                </c:pt>
                <c:pt idx="3133">
                  <c:v>3134</c:v>
                </c:pt>
                <c:pt idx="3134">
                  <c:v>3135</c:v>
                </c:pt>
                <c:pt idx="3135">
                  <c:v>3136</c:v>
                </c:pt>
                <c:pt idx="3136">
                  <c:v>3137</c:v>
                </c:pt>
                <c:pt idx="3137">
                  <c:v>3138</c:v>
                </c:pt>
                <c:pt idx="3138">
                  <c:v>3139</c:v>
                </c:pt>
                <c:pt idx="3139">
                  <c:v>3140</c:v>
                </c:pt>
                <c:pt idx="3140">
                  <c:v>3141</c:v>
                </c:pt>
                <c:pt idx="3141">
                  <c:v>3142</c:v>
                </c:pt>
                <c:pt idx="3142">
                  <c:v>3143</c:v>
                </c:pt>
                <c:pt idx="3143">
                  <c:v>3144</c:v>
                </c:pt>
                <c:pt idx="3144">
                  <c:v>3145</c:v>
                </c:pt>
                <c:pt idx="3145">
                  <c:v>3146</c:v>
                </c:pt>
                <c:pt idx="3146">
                  <c:v>3147</c:v>
                </c:pt>
                <c:pt idx="3147">
                  <c:v>3148</c:v>
                </c:pt>
                <c:pt idx="3148">
                  <c:v>3149</c:v>
                </c:pt>
                <c:pt idx="3149">
                  <c:v>3150</c:v>
                </c:pt>
                <c:pt idx="3150">
                  <c:v>3151</c:v>
                </c:pt>
                <c:pt idx="3151">
                  <c:v>3152</c:v>
                </c:pt>
                <c:pt idx="3152">
                  <c:v>3153</c:v>
                </c:pt>
                <c:pt idx="3153">
                  <c:v>3154</c:v>
                </c:pt>
                <c:pt idx="3154">
                  <c:v>3155</c:v>
                </c:pt>
                <c:pt idx="3155">
                  <c:v>3156</c:v>
                </c:pt>
                <c:pt idx="3156">
                  <c:v>3157</c:v>
                </c:pt>
                <c:pt idx="3157">
                  <c:v>3158</c:v>
                </c:pt>
                <c:pt idx="3158">
                  <c:v>3159</c:v>
                </c:pt>
                <c:pt idx="3159">
                  <c:v>3160</c:v>
                </c:pt>
                <c:pt idx="3160">
                  <c:v>3161</c:v>
                </c:pt>
                <c:pt idx="3161">
                  <c:v>3162</c:v>
                </c:pt>
                <c:pt idx="3162">
                  <c:v>3163</c:v>
                </c:pt>
                <c:pt idx="3163">
                  <c:v>3164</c:v>
                </c:pt>
                <c:pt idx="3164">
                  <c:v>3165</c:v>
                </c:pt>
                <c:pt idx="3165">
                  <c:v>3166</c:v>
                </c:pt>
                <c:pt idx="3166">
                  <c:v>3167</c:v>
                </c:pt>
                <c:pt idx="3167">
                  <c:v>3168</c:v>
                </c:pt>
                <c:pt idx="3168">
                  <c:v>3169</c:v>
                </c:pt>
                <c:pt idx="3169">
                  <c:v>3170</c:v>
                </c:pt>
                <c:pt idx="3170">
                  <c:v>3171</c:v>
                </c:pt>
                <c:pt idx="3171">
                  <c:v>3172</c:v>
                </c:pt>
                <c:pt idx="3172">
                  <c:v>3173</c:v>
                </c:pt>
                <c:pt idx="3173">
                  <c:v>3174</c:v>
                </c:pt>
                <c:pt idx="3174">
                  <c:v>3175</c:v>
                </c:pt>
                <c:pt idx="3175">
                  <c:v>3176</c:v>
                </c:pt>
                <c:pt idx="3176">
                  <c:v>3177</c:v>
                </c:pt>
                <c:pt idx="3177">
                  <c:v>3178</c:v>
                </c:pt>
                <c:pt idx="3178">
                  <c:v>3179</c:v>
                </c:pt>
                <c:pt idx="3179">
                  <c:v>3180</c:v>
                </c:pt>
                <c:pt idx="3180">
                  <c:v>3181</c:v>
                </c:pt>
                <c:pt idx="3181">
                  <c:v>3182</c:v>
                </c:pt>
                <c:pt idx="3182">
                  <c:v>3183</c:v>
                </c:pt>
                <c:pt idx="3183">
                  <c:v>3184</c:v>
                </c:pt>
                <c:pt idx="3184">
                  <c:v>3185</c:v>
                </c:pt>
                <c:pt idx="3185">
                  <c:v>3186</c:v>
                </c:pt>
                <c:pt idx="3186">
                  <c:v>3187</c:v>
                </c:pt>
                <c:pt idx="3187">
                  <c:v>3188</c:v>
                </c:pt>
                <c:pt idx="3188">
                  <c:v>3189</c:v>
                </c:pt>
                <c:pt idx="3189">
                  <c:v>3190</c:v>
                </c:pt>
                <c:pt idx="3190">
                  <c:v>3191</c:v>
                </c:pt>
                <c:pt idx="3191">
                  <c:v>3192</c:v>
                </c:pt>
                <c:pt idx="3192">
                  <c:v>3193</c:v>
                </c:pt>
                <c:pt idx="3193">
                  <c:v>3194</c:v>
                </c:pt>
                <c:pt idx="3194">
                  <c:v>3195</c:v>
                </c:pt>
                <c:pt idx="3195">
                  <c:v>3196</c:v>
                </c:pt>
                <c:pt idx="3196">
                  <c:v>3197</c:v>
                </c:pt>
                <c:pt idx="3197">
                  <c:v>3198</c:v>
                </c:pt>
                <c:pt idx="3198">
                  <c:v>3199</c:v>
                </c:pt>
                <c:pt idx="3199">
                  <c:v>3200</c:v>
                </c:pt>
                <c:pt idx="3200">
                  <c:v>3201</c:v>
                </c:pt>
                <c:pt idx="3201">
                  <c:v>3202</c:v>
                </c:pt>
                <c:pt idx="3202">
                  <c:v>3203</c:v>
                </c:pt>
                <c:pt idx="3203">
                  <c:v>3204</c:v>
                </c:pt>
                <c:pt idx="3204">
                  <c:v>3205</c:v>
                </c:pt>
                <c:pt idx="3205">
                  <c:v>3206</c:v>
                </c:pt>
                <c:pt idx="3206">
                  <c:v>3207</c:v>
                </c:pt>
                <c:pt idx="3207">
                  <c:v>3208</c:v>
                </c:pt>
                <c:pt idx="3208">
                  <c:v>3209</c:v>
                </c:pt>
                <c:pt idx="3209">
                  <c:v>3210</c:v>
                </c:pt>
                <c:pt idx="3210">
                  <c:v>3211</c:v>
                </c:pt>
                <c:pt idx="3211">
                  <c:v>3212</c:v>
                </c:pt>
                <c:pt idx="3212">
                  <c:v>3213</c:v>
                </c:pt>
                <c:pt idx="3213">
                  <c:v>3214</c:v>
                </c:pt>
                <c:pt idx="3214">
                  <c:v>3215</c:v>
                </c:pt>
                <c:pt idx="3215">
                  <c:v>3216</c:v>
                </c:pt>
                <c:pt idx="3216">
                  <c:v>3217</c:v>
                </c:pt>
                <c:pt idx="3217">
                  <c:v>3218</c:v>
                </c:pt>
                <c:pt idx="3218">
                  <c:v>3219</c:v>
                </c:pt>
                <c:pt idx="3219">
                  <c:v>3220</c:v>
                </c:pt>
                <c:pt idx="3220">
                  <c:v>3221</c:v>
                </c:pt>
                <c:pt idx="3221">
                  <c:v>3222</c:v>
                </c:pt>
                <c:pt idx="3222">
                  <c:v>3223</c:v>
                </c:pt>
                <c:pt idx="3223">
                  <c:v>3224</c:v>
                </c:pt>
                <c:pt idx="3224">
                  <c:v>3225</c:v>
                </c:pt>
                <c:pt idx="3225">
                  <c:v>3226</c:v>
                </c:pt>
                <c:pt idx="3226">
                  <c:v>3227</c:v>
                </c:pt>
                <c:pt idx="3227">
                  <c:v>3228</c:v>
                </c:pt>
                <c:pt idx="3228">
                  <c:v>3229</c:v>
                </c:pt>
                <c:pt idx="3229">
                  <c:v>3230</c:v>
                </c:pt>
                <c:pt idx="3230">
                  <c:v>3231</c:v>
                </c:pt>
                <c:pt idx="3231">
                  <c:v>3232</c:v>
                </c:pt>
                <c:pt idx="3232">
                  <c:v>3233</c:v>
                </c:pt>
                <c:pt idx="3233">
                  <c:v>3234</c:v>
                </c:pt>
                <c:pt idx="3234">
                  <c:v>3235</c:v>
                </c:pt>
                <c:pt idx="3235">
                  <c:v>3236</c:v>
                </c:pt>
                <c:pt idx="3236">
                  <c:v>3237</c:v>
                </c:pt>
                <c:pt idx="3237">
                  <c:v>3238</c:v>
                </c:pt>
                <c:pt idx="3238">
                  <c:v>3239</c:v>
                </c:pt>
                <c:pt idx="3239">
                  <c:v>3240</c:v>
                </c:pt>
                <c:pt idx="3240">
                  <c:v>3241</c:v>
                </c:pt>
                <c:pt idx="3241">
                  <c:v>3242</c:v>
                </c:pt>
                <c:pt idx="3242">
                  <c:v>3243</c:v>
                </c:pt>
                <c:pt idx="3243">
                  <c:v>3244</c:v>
                </c:pt>
                <c:pt idx="3244">
                  <c:v>3245</c:v>
                </c:pt>
                <c:pt idx="3245">
                  <c:v>3246</c:v>
                </c:pt>
                <c:pt idx="3246">
                  <c:v>3247</c:v>
                </c:pt>
                <c:pt idx="3247">
                  <c:v>3248</c:v>
                </c:pt>
                <c:pt idx="3248">
                  <c:v>3249</c:v>
                </c:pt>
                <c:pt idx="3249">
                  <c:v>3250</c:v>
                </c:pt>
                <c:pt idx="3250">
                  <c:v>3251</c:v>
                </c:pt>
                <c:pt idx="3251">
                  <c:v>3252</c:v>
                </c:pt>
                <c:pt idx="3252">
                  <c:v>3253</c:v>
                </c:pt>
                <c:pt idx="3253">
                  <c:v>3254</c:v>
                </c:pt>
                <c:pt idx="3254">
                  <c:v>3255</c:v>
                </c:pt>
                <c:pt idx="3255">
                  <c:v>3256</c:v>
                </c:pt>
                <c:pt idx="3256">
                  <c:v>3257</c:v>
                </c:pt>
                <c:pt idx="3257">
                  <c:v>3258</c:v>
                </c:pt>
                <c:pt idx="3258">
                  <c:v>3259</c:v>
                </c:pt>
                <c:pt idx="3259">
                  <c:v>3260</c:v>
                </c:pt>
                <c:pt idx="3260">
                  <c:v>3261</c:v>
                </c:pt>
                <c:pt idx="3261">
                  <c:v>3262</c:v>
                </c:pt>
                <c:pt idx="3262">
                  <c:v>3263</c:v>
                </c:pt>
                <c:pt idx="3263">
                  <c:v>3264</c:v>
                </c:pt>
                <c:pt idx="3264">
                  <c:v>3265</c:v>
                </c:pt>
                <c:pt idx="3265">
                  <c:v>3266</c:v>
                </c:pt>
                <c:pt idx="3266">
                  <c:v>3267</c:v>
                </c:pt>
                <c:pt idx="3267">
                  <c:v>3268</c:v>
                </c:pt>
                <c:pt idx="3268">
                  <c:v>3269</c:v>
                </c:pt>
                <c:pt idx="3269">
                  <c:v>3270</c:v>
                </c:pt>
                <c:pt idx="3270">
                  <c:v>3271</c:v>
                </c:pt>
                <c:pt idx="3271">
                  <c:v>3272</c:v>
                </c:pt>
                <c:pt idx="3272">
                  <c:v>3273</c:v>
                </c:pt>
                <c:pt idx="3273">
                  <c:v>3274</c:v>
                </c:pt>
                <c:pt idx="3274">
                  <c:v>3275</c:v>
                </c:pt>
                <c:pt idx="3275">
                  <c:v>3276</c:v>
                </c:pt>
                <c:pt idx="3276">
                  <c:v>3277</c:v>
                </c:pt>
                <c:pt idx="3277">
                  <c:v>3278</c:v>
                </c:pt>
                <c:pt idx="3278">
                  <c:v>3279</c:v>
                </c:pt>
                <c:pt idx="3279">
                  <c:v>3280</c:v>
                </c:pt>
                <c:pt idx="3280">
                  <c:v>3281</c:v>
                </c:pt>
                <c:pt idx="3281">
                  <c:v>3282</c:v>
                </c:pt>
                <c:pt idx="3282">
                  <c:v>3283</c:v>
                </c:pt>
                <c:pt idx="3283">
                  <c:v>3284</c:v>
                </c:pt>
                <c:pt idx="3284">
                  <c:v>3285</c:v>
                </c:pt>
                <c:pt idx="3285">
                  <c:v>3286</c:v>
                </c:pt>
                <c:pt idx="3286">
                  <c:v>3287</c:v>
                </c:pt>
                <c:pt idx="3287">
                  <c:v>3288</c:v>
                </c:pt>
                <c:pt idx="3288">
                  <c:v>3289</c:v>
                </c:pt>
                <c:pt idx="3289">
                  <c:v>3290</c:v>
                </c:pt>
                <c:pt idx="3290">
                  <c:v>3291</c:v>
                </c:pt>
                <c:pt idx="3291">
                  <c:v>3292</c:v>
                </c:pt>
                <c:pt idx="3292">
                  <c:v>3293</c:v>
                </c:pt>
                <c:pt idx="3293">
                  <c:v>3294</c:v>
                </c:pt>
                <c:pt idx="3294">
                  <c:v>3295</c:v>
                </c:pt>
                <c:pt idx="3295">
                  <c:v>3296</c:v>
                </c:pt>
                <c:pt idx="3296">
                  <c:v>3297</c:v>
                </c:pt>
                <c:pt idx="3297">
                  <c:v>3298</c:v>
                </c:pt>
                <c:pt idx="3298">
                  <c:v>3299</c:v>
                </c:pt>
                <c:pt idx="3299">
                  <c:v>3300</c:v>
                </c:pt>
                <c:pt idx="3300">
                  <c:v>3301</c:v>
                </c:pt>
                <c:pt idx="3301">
                  <c:v>3302</c:v>
                </c:pt>
                <c:pt idx="3302">
                  <c:v>3303</c:v>
                </c:pt>
                <c:pt idx="3303">
                  <c:v>3304</c:v>
                </c:pt>
                <c:pt idx="3304">
                  <c:v>3305</c:v>
                </c:pt>
                <c:pt idx="3305">
                  <c:v>3306</c:v>
                </c:pt>
                <c:pt idx="3306">
                  <c:v>3307</c:v>
                </c:pt>
                <c:pt idx="3307">
                  <c:v>3308</c:v>
                </c:pt>
                <c:pt idx="3308">
                  <c:v>3309</c:v>
                </c:pt>
                <c:pt idx="3309">
                  <c:v>3310</c:v>
                </c:pt>
                <c:pt idx="3310">
                  <c:v>3311</c:v>
                </c:pt>
                <c:pt idx="3311">
                  <c:v>3312</c:v>
                </c:pt>
                <c:pt idx="3312">
                  <c:v>3313</c:v>
                </c:pt>
                <c:pt idx="3313">
                  <c:v>3314</c:v>
                </c:pt>
                <c:pt idx="3314">
                  <c:v>3315</c:v>
                </c:pt>
                <c:pt idx="3315">
                  <c:v>3316</c:v>
                </c:pt>
                <c:pt idx="3316">
                  <c:v>3317</c:v>
                </c:pt>
                <c:pt idx="3317">
                  <c:v>3318</c:v>
                </c:pt>
                <c:pt idx="3318">
                  <c:v>3319</c:v>
                </c:pt>
                <c:pt idx="3319">
                  <c:v>3320</c:v>
                </c:pt>
                <c:pt idx="3320">
                  <c:v>3321</c:v>
                </c:pt>
                <c:pt idx="3321">
                  <c:v>3322</c:v>
                </c:pt>
                <c:pt idx="3322">
                  <c:v>3323</c:v>
                </c:pt>
                <c:pt idx="3323">
                  <c:v>3324</c:v>
                </c:pt>
                <c:pt idx="3324">
                  <c:v>3325</c:v>
                </c:pt>
                <c:pt idx="3325">
                  <c:v>3326</c:v>
                </c:pt>
                <c:pt idx="3326">
                  <c:v>3327</c:v>
                </c:pt>
                <c:pt idx="3327">
                  <c:v>3328</c:v>
                </c:pt>
                <c:pt idx="3328">
                  <c:v>3329</c:v>
                </c:pt>
                <c:pt idx="3329">
                  <c:v>3330</c:v>
                </c:pt>
                <c:pt idx="3330">
                  <c:v>3331</c:v>
                </c:pt>
                <c:pt idx="3331">
                  <c:v>3332</c:v>
                </c:pt>
                <c:pt idx="3332">
                  <c:v>3333</c:v>
                </c:pt>
                <c:pt idx="3333">
                  <c:v>3334</c:v>
                </c:pt>
                <c:pt idx="3334">
                  <c:v>3335</c:v>
                </c:pt>
                <c:pt idx="3335">
                  <c:v>3336</c:v>
                </c:pt>
                <c:pt idx="3336">
                  <c:v>3337</c:v>
                </c:pt>
                <c:pt idx="3337">
                  <c:v>3338</c:v>
                </c:pt>
                <c:pt idx="3338">
                  <c:v>3339</c:v>
                </c:pt>
                <c:pt idx="3339">
                  <c:v>3340</c:v>
                </c:pt>
                <c:pt idx="3340">
                  <c:v>3341</c:v>
                </c:pt>
                <c:pt idx="3341">
                  <c:v>3342</c:v>
                </c:pt>
                <c:pt idx="3342">
                  <c:v>3343</c:v>
                </c:pt>
                <c:pt idx="3343">
                  <c:v>3344</c:v>
                </c:pt>
                <c:pt idx="3344">
                  <c:v>3345</c:v>
                </c:pt>
                <c:pt idx="3345">
                  <c:v>3346</c:v>
                </c:pt>
                <c:pt idx="3346">
                  <c:v>3347</c:v>
                </c:pt>
                <c:pt idx="3347">
                  <c:v>3348</c:v>
                </c:pt>
                <c:pt idx="3348">
                  <c:v>3349</c:v>
                </c:pt>
                <c:pt idx="3349">
                  <c:v>3350</c:v>
                </c:pt>
                <c:pt idx="3350">
                  <c:v>3351</c:v>
                </c:pt>
                <c:pt idx="3351">
                  <c:v>3352</c:v>
                </c:pt>
                <c:pt idx="3352">
                  <c:v>3353</c:v>
                </c:pt>
                <c:pt idx="3353">
                  <c:v>3354</c:v>
                </c:pt>
                <c:pt idx="3354">
                  <c:v>3355</c:v>
                </c:pt>
                <c:pt idx="3355">
                  <c:v>3356</c:v>
                </c:pt>
                <c:pt idx="3356">
                  <c:v>3357</c:v>
                </c:pt>
                <c:pt idx="3357">
                  <c:v>3358</c:v>
                </c:pt>
                <c:pt idx="3358">
                  <c:v>3359</c:v>
                </c:pt>
                <c:pt idx="3359">
                  <c:v>3360</c:v>
                </c:pt>
                <c:pt idx="3360">
                  <c:v>3361</c:v>
                </c:pt>
                <c:pt idx="3361">
                  <c:v>3362</c:v>
                </c:pt>
                <c:pt idx="3362">
                  <c:v>3363</c:v>
                </c:pt>
                <c:pt idx="3363">
                  <c:v>3364</c:v>
                </c:pt>
                <c:pt idx="3364">
                  <c:v>3365</c:v>
                </c:pt>
                <c:pt idx="3365">
                  <c:v>3366</c:v>
                </c:pt>
                <c:pt idx="3366">
                  <c:v>3367</c:v>
                </c:pt>
                <c:pt idx="3367">
                  <c:v>3368</c:v>
                </c:pt>
                <c:pt idx="3368">
                  <c:v>3369</c:v>
                </c:pt>
                <c:pt idx="3369">
                  <c:v>3370</c:v>
                </c:pt>
                <c:pt idx="3370">
                  <c:v>3371</c:v>
                </c:pt>
                <c:pt idx="3371">
                  <c:v>3372</c:v>
                </c:pt>
                <c:pt idx="3372">
                  <c:v>3373</c:v>
                </c:pt>
                <c:pt idx="3373">
                  <c:v>3374</c:v>
                </c:pt>
                <c:pt idx="3374">
                  <c:v>3375</c:v>
                </c:pt>
                <c:pt idx="3375">
                  <c:v>3376</c:v>
                </c:pt>
                <c:pt idx="3376">
                  <c:v>3377</c:v>
                </c:pt>
                <c:pt idx="3377">
                  <c:v>3378</c:v>
                </c:pt>
                <c:pt idx="3378">
                  <c:v>3379</c:v>
                </c:pt>
                <c:pt idx="3379">
                  <c:v>3380</c:v>
                </c:pt>
                <c:pt idx="3380">
                  <c:v>3381</c:v>
                </c:pt>
                <c:pt idx="3381">
                  <c:v>3382</c:v>
                </c:pt>
                <c:pt idx="3382">
                  <c:v>3383</c:v>
                </c:pt>
                <c:pt idx="3383">
                  <c:v>3384</c:v>
                </c:pt>
                <c:pt idx="3384">
                  <c:v>3385</c:v>
                </c:pt>
                <c:pt idx="3385">
                  <c:v>3386</c:v>
                </c:pt>
                <c:pt idx="3386">
                  <c:v>3387</c:v>
                </c:pt>
                <c:pt idx="3387">
                  <c:v>3388</c:v>
                </c:pt>
                <c:pt idx="3388">
                  <c:v>3389</c:v>
                </c:pt>
                <c:pt idx="3389">
                  <c:v>3390</c:v>
                </c:pt>
                <c:pt idx="3390">
                  <c:v>3391</c:v>
                </c:pt>
                <c:pt idx="3391">
                  <c:v>3392</c:v>
                </c:pt>
                <c:pt idx="3392">
                  <c:v>3393</c:v>
                </c:pt>
                <c:pt idx="3393">
                  <c:v>3394</c:v>
                </c:pt>
                <c:pt idx="3394">
                  <c:v>3395</c:v>
                </c:pt>
                <c:pt idx="3395">
                  <c:v>3396</c:v>
                </c:pt>
                <c:pt idx="3396">
                  <c:v>3397</c:v>
                </c:pt>
                <c:pt idx="3397">
                  <c:v>3398</c:v>
                </c:pt>
                <c:pt idx="3398">
                  <c:v>3399</c:v>
                </c:pt>
                <c:pt idx="3399">
                  <c:v>3400</c:v>
                </c:pt>
                <c:pt idx="3400">
                  <c:v>3401</c:v>
                </c:pt>
                <c:pt idx="3401">
                  <c:v>3402</c:v>
                </c:pt>
                <c:pt idx="3402">
                  <c:v>3403</c:v>
                </c:pt>
                <c:pt idx="3403">
                  <c:v>3404</c:v>
                </c:pt>
                <c:pt idx="3404">
                  <c:v>3405</c:v>
                </c:pt>
                <c:pt idx="3405">
                  <c:v>3406</c:v>
                </c:pt>
                <c:pt idx="3406">
                  <c:v>3407</c:v>
                </c:pt>
                <c:pt idx="3407">
                  <c:v>3408</c:v>
                </c:pt>
                <c:pt idx="3408">
                  <c:v>3409</c:v>
                </c:pt>
                <c:pt idx="3409">
                  <c:v>3410</c:v>
                </c:pt>
                <c:pt idx="3410">
                  <c:v>3411</c:v>
                </c:pt>
                <c:pt idx="3411">
                  <c:v>3412</c:v>
                </c:pt>
                <c:pt idx="3412">
                  <c:v>3413</c:v>
                </c:pt>
                <c:pt idx="3413">
                  <c:v>3414</c:v>
                </c:pt>
                <c:pt idx="3414">
                  <c:v>3415</c:v>
                </c:pt>
                <c:pt idx="3415">
                  <c:v>3416</c:v>
                </c:pt>
                <c:pt idx="3416">
                  <c:v>3417</c:v>
                </c:pt>
                <c:pt idx="3417">
                  <c:v>3418</c:v>
                </c:pt>
                <c:pt idx="3418">
                  <c:v>3419</c:v>
                </c:pt>
                <c:pt idx="3419">
                  <c:v>3420</c:v>
                </c:pt>
                <c:pt idx="3420">
                  <c:v>3421</c:v>
                </c:pt>
                <c:pt idx="3421">
                  <c:v>3422</c:v>
                </c:pt>
                <c:pt idx="3422">
                  <c:v>3423</c:v>
                </c:pt>
                <c:pt idx="3423">
                  <c:v>3424</c:v>
                </c:pt>
                <c:pt idx="3424">
                  <c:v>3425</c:v>
                </c:pt>
                <c:pt idx="3425">
                  <c:v>3426</c:v>
                </c:pt>
                <c:pt idx="3426">
                  <c:v>3427</c:v>
                </c:pt>
                <c:pt idx="3427">
                  <c:v>3428</c:v>
                </c:pt>
                <c:pt idx="3428">
                  <c:v>3429</c:v>
                </c:pt>
                <c:pt idx="3429">
                  <c:v>3430</c:v>
                </c:pt>
                <c:pt idx="3430">
                  <c:v>3431</c:v>
                </c:pt>
                <c:pt idx="3431">
                  <c:v>3432</c:v>
                </c:pt>
                <c:pt idx="3432">
                  <c:v>3433</c:v>
                </c:pt>
                <c:pt idx="3433">
                  <c:v>3434</c:v>
                </c:pt>
                <c:pt idx="3434">
                  <c:v>3435</c:v>
                </c:pt>
                <c:pt idx="3435">
                  <c:v>3436</c:v>
                </c:pt>
                <c:pt idx="3436">
                  <c:v>3437</c:v>
                </c:pt>
                <c:pt idx="3437">
                  <c:v>3438</c:v>
                </c:pt>
                <c:pt idx="3438">
                  <c:v>3439</c:v>
                </c:pt>
                <c:pt idx="3439">
                  <c:v>3440</c:v>
                </c:pt>
                <c:pt idx="3440">
                  <c:v>3441</c:v>
                </c:pt>
                <c:pt idx="3441">
                  <c:v>3442</c:v>
                </c:pt>
                <c:pt idx="3442">
                  <c:v>3443</c:v>
                </c:pt>
                <c:pt idx="3443">
                  <c:v>3444</c:v>
                </c:pt>
                <c:pt idx="3444">
                  <c:v>3445</c:v>
                </c:pt>
                <c:pt idx="3445">
                  <c:v>3446</c:v>
                </c:pt>
                <c:pt idx="3446">
                  <c:v>3447</c:v>
                </c:pt>
                <c:pt idx="3447">
                  <c:v>3448</c:v>
                </c:pt>
                <c:pt idx="3448">
                  <c:v>3449</c:v>
                </c:pt>
                <c:pt idx="3449">
                  <c:v>3450</c:v>
                </c:pt>
                <c:pt idx="3450">
                  <c:v>3451</c:v>
                </c:pt>
                <c:pt idx="3451">
                  <c:v>3452</c:v>
                </c:pt>
                <c:pt idx="3452">
                  <c:v>3453</c:v>
                </c:pt>
                <c:pt idx="3453">
                  <c:v>3454</c:v>
                </c:pt>
                <c:pt idx="3454">
                  <c:v>3455</c:v>
                </c:pt>
                <c:pt idx="3455">
                  <c:v>3456</c:v>
                </c:pt>
                <c:pt idx="3456">
                  <c:v>3457</c:v>
                </c:pt>
                <c:pt idx="3457">
                  <c:v>3458</c:v>
                </c:pt>
                <c:pt idx="3458">
                  <c:v>3459</c:v>
                </c:pt>
                <c:pt idx="3459">
                  <c:v>3460</c:v>
                </c:pt>
                <c:pt idx="3460">
                  <c:v>3461</c:v>
                </c:pt>
                <c:pt idx="3461">
                  <c:v>3462</c:v>
                </c:pt>
                <c:pt idx="3462">
                  <c:v>3463</c:v>
                </c:pt>
                <c:pt idx="3463">
                  <c:v>3464</c:v>
                </c:pt>
                <c:pt idx="3464">
                  <c:v>3465</c:v>
                </c:pt>
                <c:pt idx="3465">
                  <c:v>3466</c:v>
                </c:pt>
                <c:pt idx="3466">
                  <c:v>3467</c:v>
                </c:pt>
                <c:pt idx="3467">
                  <c:v>3468</c:v>
                </c:pt>
                <c:pt idx="3468">
                  <c:v>3469</c:v>
                </c:pt>
                <c:pt idx="3469">
                  <c:v>3470</c:v>
                </c:pt>
                <c:pt idx="3470">
                  <c:v>3471</c:v>
                </c:pt>
                <c:pt idx="3471">
                  <c:v>3472</c:v>
                </c:pt>
                <c:pt idx="3472">
                  <c:v>3473</c:v>
                </c:pt>
                <c:pt idx="3473">
                  <c:v>3474</c:v>
                </c:pt>
                <c:pt idx="3474">
                  <c:v>3475</c:v>
                </c:pt>
                <c:pt idx="3475">
                  <c:v>3476</c:v>
                </c:pt>
                <c:pt idx="3476">
                  <c:v>3477</c:v>
                </c:pt>
                <c:pt idx="3477">
                  <c:v>3478</c:v>
                </c:pt>
                <c:pt idx="3478">
                  <c:v>3479</c:v>
                </c:pt>
                <c:pt idx="3479">
                  <c:v>3480</c:v>
                </c:pt>
                <c:pt idx="3480">
                  <c:v>3481</c:v>
                </c:pt>
                <c:pt idx="3481">
                  <c:v>3482</c:v>
                </c:pt>
                <c:pt idx="3482">
                  <c:v>3483</c:v>
                </c:pt>
                <c:pt idx="3483">
                  <c:v>3484</c:v>
                </c:pt>
                <c:pt idx="3484">
                  <c:v>3485</c:v>
                </c:pt>
                <c:pt idx="3485">
                  <c:v>3486</c:v>
                </c:pt>
                <c:pt idx="3486">
                  <c:v>3487</c:v>
                </c:pt>
                <c:pt idx="3487">
                  <c:v>3488</c:v>
                </c:pt>
                <c:pt idx="3488">
                  <c:v>3489</c:v>
                </c:pt>
                <c:pt idx="3489">
                  <c:v>3490</c:v>
                </c:pt>
                <c:pt idx="3490">
                  <c:v>3491</c:v>
                </c:pt>
                <c:pt idx="3491">
                  <c:v>3492</c:v>
                </c:pt>
                <c:pt idx="3492">
                  <c:v>3493</c:v>
                </c:pt>
                <c:pt idx="3493">
                  <c:v>3494</c:v>
                </c:pt>
                <c:pt idx="3494">
                  <c:v>3495</c:v>
                </c:pt>
                <c:pt idx="3495">
                  <c:v>3496</c:v>
                </c:pt>
                <c:pt idx="3496">
                  <c:v>3497</c:v>
                </c:pt>
                <c:pt idx="3497">
                  <c:v>3498</c:v>
                </c:pt>
                <c:pt idx="3498">
                  <c:v>3499</c:v>
                </c:pt>
                <c:pt idx="3499">
                  <c:v>3500</c:v>
                </c:pt>
                <c:pt idx="3500">
                  <c:v>3501</c:v>
                </c:pt>
                <c:pt idx="3501">
                  <c:v>3502</c:v>
                </c:pt>
                <c:pt idx="3502">
                  <c:v>3503</c:v>
                </c:pt>
                <c:pt idx="3503">
                  <c:v>3504</c:v>
                </c:pt>
                <c:pt idx="3504">
                  <c:v>3505</c:v>
                </c:pt>
                <c:pt idx="3505">
                  <c:v>3506</c:v>
                </c:pt>
                <c:pt idx="3506">
                  <c:v>3507</c:v>
                </c:pt>
                <c:pt idx="3507">
                  <c:v>3508</c:v>
                </c:pt>
                <c:pt idx="3508">
                  <c:v>3509</c:v>
                </c:pt>
                <c:pt idx="3509">
                  <c:v>3510</c:v>
                </c:pt>
                <c:pt idx="3510">
                  <c:v>3511</c:v>
                </c:pt>
                <c:pt idx="3511">
                  <c:v>3512</c:v>
                </c:pt>
                <c:pt idx="3512">
                  <c:v>3513</c:v>
                </c:pt>
                <c:pt idx="3513">
                  <c:v>3514</c:v>
                </c:pt>
                <c:pt idx="3514">
                  <c:v>3515</c:v>
                </c:pt>
                <c:pt idx="3515">
                  <c:v>3516</c:v>
                </c:pt>
                <c:pt idx="3516">
                  <c:v>3517</c:v>
                </c:pt>
                <c:pt idx="3517">
                  <c:v>3518</c:v>
                </c:pt>
                <c:pt idx="3518">
                  <c:v>3519</c:v>
                </c:pt>
                <c:pt idx="3519">
                  <c:v>3520</c:v>
                </c:pt>
                <c:pt idx="3520">
                  <c:v>3521</c:v>
                </c:pt>
                <c:pt idx="3521">
                  <c:v>3522</c:v>
                </c:pt>
                <c:pt idx="3522">
                  <c:v>3523</c:v>
                </c:pt>
                <c:pt idx="3523">
                  <c:v>3524</c:v>
                </c:pt>
                <c:pt idx="3524">
                  <c:v>3525</c:v>
                </c:pt>
                <c:pt idx="3525">
                  <c:v>3526</c:v>
                </c:pt>
                <c:pt idx="3526">
                  <c:v>3527</c:v>
                </c:pt>
                <c:pt idx="3527">
                  <c:v>3528</c:v>
                </c:pt>
                <c:pt idx="3528">
                  <c:v>3529</c:v>
                </c:pt>
                <c:pt idx="3529">
                  <c:v>3530</c:v>
                </c:pt>
                <c:pt idx="3530">
                  <c:v>3531</c:v>
                </c:pt>
                <c:pt idx="3531">
                  <c:v>3532</c:v>
                </c:pt>
                <c:pt idx="3532">
                  <c:v>3533</c:v>
                </c:pt>
                <c:pt idx="3533">
                  <c:v>3534</c:v>
                </c:pt>
                <c:pt idx="3534">
                  <c:v>3535</c:v>
                </c:pt>
                <c:pt idx="3535">
                  <c:v>3536</c:v>
                </c:pt>
                <c:pt idx="3536">
                  <c:v>3537</c:v>
                </c:pt>
                <c:pt idx="3537">
                  <c:v>3538</c:v>
                </c:pt>
                <c:pt idx="3538">
                  <c:v>3539</c:v>
                </c:pt>
                <c:pt idx="3539">
                  <c:v>3540</c:v>
                </c:pt>
                <c:pt idx="3540">
                  <c:v>3541</c:v>
                </c:pt>
                <c:pt idx="3541">
                  <c:v>3542</c:v>
                </c:pt>
                <c:pt idx="3542">
                  <c:v>3543</c:v>
                </c:pt>
                <c:pt idx="3543">
                  <c:v>3544</c:v>
                </c:pt>
                <c:pt idx="3544">
                  <c:v>3545</c:v>
                </c:pt>
                <c:pt idx="3545">
                  <c:v>3546</c:v>
                </c:pt>
                <c:pt idx="3546">
                  <c:v>3547</c:v>
                </c:pt>
                <c:pt idx="3547">
                  <c:v>3548</c:v>
                </c:pt>
                <c:pt idx="3548">
                  <c:v>3549</c:v>
                </c:pt>
                <c:pt idx="3549">
                  <c:v>3550</c:v>
                </c:pt>
                <c:pt idx="3550">
                  <c:v>3551</c:v>
                </c:pt>
                <c:pt idx="3551">
                  <c:v>3552</c:v>
                </c:pt>
                <c:pt idx="3552">
                  <c:v>3553</c:v>
                </c:pt>
                <c:pt idx="3553">
                  <c:v>3554</c:v>
                </c:pt>
                <c:pt idx="3554">
                  <c:v>3555</c:v>
                </c:pt>
                <c:pt idx="3555">
                  <c:v>3556</c:v>
                </c:pt>
                <c:pt idx="3556">
                  <c:v>3557</c:v>
                </c:pt>
                <c:pt idx="3557">
                  <c:v>3558</c:v>
                </c:pt>
                <c:pt idx="3558">
                  <c:v>3559</c:v>
                </c:pt>
                <c:pt idx="3559">
                  <c:v>3560</c:v>
                </c:pt>
                <c:pt idx="3560">
                  <c:v>3561</c:v>
                </c:pt>
                <c:pt idx="3561">
                  <c:v>3562</c:v>
                </c:pt>
                <c:pt idx="3562">
                  <c:v>3563</c:v>
                </c:pt>
                <c:pt idx="3563">
                  <c:v>3564</c:v>
                </c:pt>
                <c:pt idx="3564">
                  <c:v>3565</c:v>
                </c:pt>
                <c:pt idx="3565">
                  <c:v>3566</c:v>
                </c:pt>
                <c:pt idx="3566">
                  <c:v>3567</c:v>
                </c:pt>
                <c:pt idx="3567">
                  <c:v>3568</c:v>
                </c:pt>
                <c:pt idx="3568">
                  <c:v>3569</c:v>
                </c:pt>
                <c:pt idx="3569">
                  <c:v>3570</c:v>
                </c:pt>
                <c:pt idx="3570">
                  <c:v>3571</c:v>
                </c:pt>
                <c:pt idx="3571">
                  <c:v>3572</c:v>
                </c:pt>
                <c:pt idx="3572">
                  <c:v>3573</c:v>
                </c:pt>
                <c:pt idx="3573">
                  <c:v>3574</c:v>
                </c:pt>
                <c:pt idx="3574">
                  <c:v>3575</c:v>
                </c:pt>
                <c:pt idx="3575">
                  <c:v>3576</c:v>
                </c:pt>
                <c:pt idx="3576">
                  <c:v>3577</c:v>
                </c:pt>
                <c:pt idx="3577">
                  <c:v>3578</c:v>
                </c:pt>
                <c:pt idx="3578">
                  <c:v>3579</c:v>
                </c:pt>
                <c:pt idx="3579">
                  <c:v>3580</c:v>
                </c:pt>
                <c:pt idx="3580">
                  <c:v>3581</c:v>
                </c:pt>
                <c:pt idx="3581">
                  <c:v>3582</c:v>
                </c:pt>
                <c:pt idx="3582">
                  <c:v>3583</c:v>
                </c:pt>
                <c:pt idx="3583">
                  <c:v>3584</c:v>
                </c:pt>
                <c:pt idx="3584">
                  <c:v>3585</c:v>
                </c:pt>
                <c:pt idx="3585">
                  <c:v>3586</c:v>
                </c:pt>
                <c:pt idx="3586">
                  <c:v>3587</c:v>
                </c:pt>
                <c:pt idx="3587">
                  <c:v>3588</c:v>
                </c:pt>
                <c:pt idx="3588">
                  <c:v>3589</c:v>
                </c:pt>
                <c:pt idx="3589">
                  <c:v>3590</c:v>
                </c:pt>
                <c:pt idx="3590">
                  <c:v>3591</c:v>
                </c:pt>
                <c:pt idx="3591">
                  <c:v>3592</c:v>
                </c:pt>
                <c:pt idx="3592">
                  <c:v>3593</c:v>
                </c:pt>
                <c:pt idx="3593">
                  <c:v>3594</c:v>
                </c:pt>
                <c:pt idx="3594">
                  <c:v>3595</c:v>
                </c:pt>
                <c:pt idx="3595">
                  <c:v>3596</c:v>
                </c:pt>
                <c:pt idx="3596">
                  <c:v>3597</c:v>
                </c:pt>
                <c:pt idx="3597">
                  <c:v>3598</c:v>
                </c:pt>
                <c:pt idx="3598">
                  <c:v>3599</c:v>
                </c:pt>
                <c:pt idx="3599">
                  <c:v>3600</c:v>
                </c:pt>
                <c:pt idx="3600">
                  <c:v>3601</c:v>
                </c:pt>
                <c:pt idx="3601">
                  <c:v>3602</c:v>
                </c:pt>
                <c:pt idx="3602">
                  <c:v>3603</c:v>
                </c:pt>
                <c:pt idx="3603">
                  <c:v>3604</c:v>
                </c:pt>
                <c:pt idx="3604">
                  <c:v>3605</c:v>
                </c:pt>
                <c:pt idx="3605">
                  <c:v>3606</c:v>
                </c:pt>
                <c:pt idx="3606">
                  <c:v>3607</c:v>
                </c:pt>
                <c:pt idx="3607">
                  <c:v>3608</c:v>
                </c:pt>
                <c:pt idx="3608">
                  <c:v>3609</c:v>
                </c:pt>
                <c:pt idx="3609">
                  <c:v>3610</c:v>
                </c:pt>
                <c:pt idx="3610">
                  <c:v>3611</c:v>
                </c:pt>
                <c:pt idx="3611">
                  <c:v>3612</c:v>
                </c:pt>
                <c:pt idx="3612">
                  <c:v>3613</c:v>
                </c:pt>
                <c:pt idx="3613">
                  <c:v>3614</c:v>
                </c:pt>
                <c:pt idx="3614">
                  <c:v>3615</c:v>
                </c:pt>
                <c:pt idx="3615">
                  <c:v>3616</c:v>
                </c:pt>
                <c:pt idx="3616">
                  <c:v>3617</c:v>
                </c:pt>
                <c:pt idx="3617">
                  <c:v>3618</c:v>
                </c:pt>
                <c:pt idx="3618">
                  <c:v>3619</c:v>
                </c:pt>
                <c:pt idx="3619">
                  <c:v>3620</c:v>
                </c:pt>
                <c:pt idx="3620">
                  <c:v>3621</c:v>
                </c:pt>
                <c:pt idx="3621">
                  <c:v>3622</c:v>
                </c:pt>
                <c:pt idx="3622">
                  <c:v>3623</c:v>
                </c:pt>
                <c:pt idx="3623">
                  <c:v>3624</c:v>
                </c:pt>
                <c:pt idx="3624">
                  <c:v>3625</c:v>
                </c:pt>
                <c:pt idx="3625">
                  <c:v>3626</c:v>
                </c:pt>
                <c:pt idx="3626">
                  <c:v>3627</c:v>
                </c:pt>
                <c:pt idx="3627">
                  <c:v>3628</c:v>
                </c:pt>
                <c:pt idx="3628">
                  <c:v>3629</c:v>
                </c:pt>
                <c:pt idx="3629">
                  <c:v>3630</c:v>
                </c:pt>
                <c:pt idx="3630">
                  <c:v>3631</c:v>
                </c:pt>
                <c:pt idx="3631">
                  <c:v>3632</c:v>
                </c:pt>
                <c:pt idx="3632">
                  <c:v>3633</c:v>
                </c:pt>
                <c:pt idx="3633">
                  <c:v>3634</c:v>
                </c:pt>
                <c:pt idx="3634">
                  <c:v>3635</c:v>
                </c:pt>
                <c:pt idx="3635">
                  <c:v>3636</c:v>
                </c:pt>
                <c:pt idx="3636">
                  <c:v>3637</c:v>
                </c:pt>
                <c:pt idx="3637">
                  <c:v>3638</c:v>
                </c:pt>
                <c:pt idx="3638">
                  <c:v>3639</c:v>
                </c:pt>
                <c:pt idx="3639">
                  <c:v>3640</c:v>
                </c:pt>
                <c:pt idx="3640">
                  <c:v>3641</c:v>
                </c:pt>
                <c:pt idx="3641">
                  <c:v>3642</c:v>
                </c:pt>
                <c:pt idx="3642">
                  <c:v>3643</c:v>
                </c:pt>
                <c:pt idx="3643">
                  <c:v>3644</c:v>
                </c:pt>
                <c:pt idx="3644">
                  <c:v>3645</c:v>
                </c:pt>
                <c:pt idx="3645">
                  <c:v>3646</c:v>
                </c:pt>
                <c:pt idx="3646">
                  <c:v>3647</c:v>
                </c:pt>
                <c:pt idx="3647">
                  <c:v>3648</c:v>
                </c:pt>
                <c:pt idx="3648">
                  <c:v>3649</c:v>
                </c:pt>
                <c:pt idx="3649">
                  <c:v>3650</c:v>
                </c:pt>
                <c:pt idx="3650">
                  <c:v>3651</c:v>
                </c:pt>
                <c:pt idx="3651">
                  <c:v>3652</c:v>
                </c:pt>
                <c:pt idx="3652">
                  <c:v>3653</c:v>
                </c:pt>
                <c:pt idx="3653">
                  <c:v>3654</c:v>
                </c:pt>
                <c:pt idx="3654">
                  <c:v>3655</c:v>
                </c:pt>
                <c:pt idx="3655">
                  <c:v>3656</c:v>
                </c:pt>
                <c:pt idx="3656">
                  <c:v>3657</c:v>
                </c:pt>
                <c:pt idx="3657">
                  <c:v>3658</c:v>
                </c:pt>
                <c:pt idx="3658">
                  <c:v>3659</c:v>
                </c:pt>
                <c:pt idx="3659">
                  <c:v>3660</c:v>
                </c:pt>
                <c:pt idx="3660">
                  <c:v>3661</c:v>
                </c:pt>
                <c:pt idx="3661">
                  <c:v>3662</c:v>
                </c:pt>
                <c:pt idx="3662">
                  <c:v>3663</c:v>
                </c:pt>
                <c:pt idx="3663">
                  <c:v>3664</c:v>
                </c:pt>
                <c:pt idx="3664">
                  <c:v>3665</c:v>
                </c:pt>
                <c:pt idx="3665">
                  <c:v>3666</c:v>
                </c:pt>
                <c:pt idx="3666">
                  <c:v>3667</c:v>
                </c:pt>
                <c:pt idx="3667">
                  <c:v>3668</c:v>
                </c:pt>
                <c:pt idx="3668">
                  <c:v>3669</c:v>
                </c:pt>
                <c:pt idx="3669">
                  <c:v>3670</c:v>
                </c:pt>
                <c:pt idx="3670">
                  <c:v>3671</c:v>
                </c:pt>
                <c:pt idx="3671">
                  <c:v>3672</c:v>
                </c:pt>
                <c:pt idx="3672">
                  <c:v>3673</c:v>
                </c:pt>
                <c:pt idx="3673">
                  <c:v>3674</c:v>
                </c:pt>
                <c:pt idx="3674">
                  <c:v>3675</c:v>
                </c:pt>
                <c:pt idx="3675">
                  <c:v>3676</c:v>
                </c:pt>
                <c:pt idx="3676">
                  <c:v>3677</c:v>
                </c:pt>
                <c:pt idx="3677">
                  <c:v>3678</c:v>
                </c:pt>
                <c:pt idx="3678">
                  <c:v>3679</c:v>
                </c:pt>
                <c:pt idx="3679">
                  <c:v>3680</c:v>
                </c:pt>
                <c:pt idx="3680">
                  <c:v>3681</c:v>
                </c:pt>
                <c:pt idx="3681">
                  <c:v>3682</c:v>
                </c:pt>
                <c:pt idx="3682">
                  <c:v>3683</c:v>
                </c:pt>
                <c:pt idx="3683">
                  <c:v>3684</c:v>
                </c:pt>
                <c:pt idx="3684">
                  <c:v>3685</c:v>
                </c:pt>
                <c:pt idx="3685">
                  <c:v>3686</c:v>
                </c:pt>
                <c:pt idx="3686">
                  <c:v>3687</c:v>
                </c:pt>
                <c:pt idx="3687">
                  <c:v>3688</c:v>
                </c:pt>
                <c:pt idx="3688">
                  <c:v>3689</c:v>
                </c:pt>
                <c:pt idx="3689">
                  <c:v>3690</c:v>
                </c:pt>
                <c:pt idx="3690">
                  <c:v>3691</c:v>
                </c:pt>
                <c:pt idx="3691">
                  <c:v>3692</c:v>
                </c:pt>
                <c:pt idx="3692">
                  <c:v>3693</c:v>
                </c:pt>
                <c:pt idx="3693">
                  <c:v>3694</c:v>
                </c:pt>
                <c:pt idx="3694">
                  <c:v>3695</c:v>
                </c:pt>
                <c:pt idx="3695">
                  <c:v>3696</c:v>
                </c:pt>
                <c:pt idx="3696">
                  <c:v>3697</c:v>
                </c:pt>
                <c:pt idx="3697">
                  <c:v>3698</c:v>
                </c:pt>
                <c:pt idx="3698">
                  <c:v>3699</c:v>
                </c:pt>
                <c:pt idx="3699">
                  <c:v>3700</c:v>
                </c:pt>
                <c:pt idx="3700">
                  <c:v>3701</c:v>
                </c:pt>
                <c:pt idx="3701">
                  <c:v>3702</c:v>
                </c:pt>
                <c:pt idx="3702">
                  <c:v>3703</c:v>
                </c:pt>
                <c:pt idx="3703">
                  <c:v>3704</c:v>
                </c:pt>
                <c:pt idx="3704">
                  <c:v>3705</c:v>
                </c:pt>
                <c:pt idx="3705">
                  <c:v>3706</c:v>
                </c:pt>
                <c:pt idx="3706">
                  <c:v>3707</c:v>
                </c:pt>
                <c:pt idx="3707">
                  <c:v>3708</c:v>
                </c:pt>
                <c:pt idx="3708">
                  <c:v>3709</c:v>
                </c:pt>
                <c:pt idx="3709">
                  <c:v>3710</c:v>
                </c:pt>
                <c:pt idx="3710">
                  <c:v>3711</c:v>
                </c:pt>
                <c:pt idx="3711">
                  <c:v>3712</c:v>
                </c:pt>
                <c:pt idx="3712">
                  <c:v>3713</c:v>
                </c:pt>
                <c:pt idx="3713">
                  <c:v>3714</c:v>
                </c:pt>
                <c:pt idx="3714">
                  <c:v>3715</c:v>
                </c:pt>
                <c:pt idx="3715">
                  <c:v>3716</c:v>
                </c:pt>
                <c:pt idx="3716">
                  <c:v>3717</c:v>
                </c:pt>
                <c:pt idx="3717">
                  <c:v>3718</c:v>
                </c:pt>
                <c:pt idx="3718">
                  <c:v>3719</c:v>
                </c:pt>
                <c:pt idx="3719">
                  <c:v>3720</c:v>
                </c:pt>
                <c:pt idx="3720">
                  <c:v>3721</c:v>
                </c:pt>
                <c:pt idx="3721">
                  <c:v>3722</c:v>
                </c:pt>
                <c:pt idx="3722">
                  <c:v>3723</c:v>
                </c:pt>
                <c:pt idx="3723">
                  <c:v>3724</c:v>
                </c:pt>
                <c:pt idx="3724">
                  <c:v>3725</c:v>
                </c:pt>
                <c:pt idx="3725">
                  <c:v>3726</c:v>
                </c:pt>
                <c:pt idx="3726">
                  <c:v>3727</c:v>
                </c:pt>
                <c:pt idx="3727">
                  <c:v>3728</c:v>
                </c:pt>
                <c:pt idx="3728">
                  <c:v>3729</c:v>
                </c:pt>
                <c:pt idx="3729">
                  <c:v>3730</c:v>
                </c:pt>
                <c:pt idx="3730">
                  <c:v>3731</c:v>
                </c:pt>
                <c:pt idx="3731">
                  <c:v>3732</c:v>
                </c:pt>
                <c:pt idx="3732">
                  <c:v>3733</c:v>
                </c:pt>
                <c:pt idx="3733">
                  <c:v>3734</c:v>
                </c:pt>
                <c:pt idx="3734">
                  <c:v>3735</c:v>
                </c:pt>
                <c:pt idx="3735">
                  <c:v>3736</c:v>
                </c:pt>
                <c:pt idx="3736">
                  <c:v>3737</c:v>
                </c:pt>
                <c:pt idx="3737">
                  <c:v>3738</c:v>
                </c:pt>
                <c:pt idx="3738">
                  <c:v>3739</c:v>
                </c:pt>
                <c:pt idx="3739">
                  <c:v>3740</c:v>
                </c:pt>
                <c:pt idx="3740">
                  <c:v>3741</c:v>
                </c:pt>
                <c:pt idx="3741">
                  <c:v>3742</c:v>
                </c:pt>
                <c:pt idx="3742">
                  <c:v>3743</c:v>
                </c:pt>
                <c:pt idx="3743">
                  <c:v>3744</c:v>
                </c:pt>
                <c:pt idx="3744">
                  <c:v>3745</c:v>
                </c:pt>
                <c:pt idx="3745">
                  <c:v>3746</c:v>
                </c:pt>
                <c:pt idx="3746">
                  <c:v>3747</c:v>
                </c:pt>
                <c:pt idx="3747">
                  <c:v>3748</c:v>
                </c:pt>
                <c:pt idx="3748">
                  <c:v>3749</c:v>
                </c:pt>
                <c:pt idx="3749">
                  <c:v>3750</c:v>
                </c:pt>
                <c:pt idx="3750">
                  <c:v>3751</c:v>
                </c:pt>
                <c:pt idx="3751">
                  <c:v>3752</c:v>
                </c:pt>
                <c:pt idx="3752">
                  <c:v>3753</c:v>
                </c:pt>
                <c:pt idx="3753">
                  <c:v>3754</c:v>
                </c:pt>
                <c:pt idx="3754">
                  <c:v>3755</c:v>
                </c:pt>
                <c:pt idx="3755">
                  <c:v>3756</c:v>
                </c:pt>
                <c:pt idx="3756">
                  <c:v>3757</c:v>
                </c:pt>
                <c:pt idx="3757">
                  <c:v>3758</c:v>
                </c:pt>
                <c:pt idx="3758">
                  <c:v>3759</c:v>
                </c:pt>
                <c:pt idx="3759">
                  <c:v>3760</c:v>
                </c:pt>
                <c:pt idx="3760">
                  <c:v>3761</c:v>
                </c:pt>
                <c:pt idx="3761">
                  <c:v>3762</c:v>
                </c:pt>
                <c:pt idx="3762">
                  <c:v>3763</c:v>
                </c:pt>
                <c:pt idx="3763">
                  <c:v>3764</c:v>
                </c:pt>
                <c:pt idx="3764">
                  <c:v>3765</c:v>
                </c:pt>
                <c:pt idx="3765">
                  <c:v>3766</c:v>
                </c:pt>
                <c:pt idx="3766">
                  <c:v>3767</c:v>
                </c:pt>
                <c:pt idx="3767">
                  <c:v>3768</c:v>
                </c:pt>
                <c:pt idx="3768">
                  <c:v>3769</c:v>
                </c:pt>
                <c:pt idx="3769">
                  <c:v>3770</c:v>
                </c:pt>
                <c:pt idx="3770">
                  <c:v>3771</c:v>
                </c:pt>
                <c:pt idx="3771">
                  <c:v>3772</c:v>
                </c:pt>
                <c:pt idx="3772">
                  <c:v>3773</c:v>
                </c:pt>
                <c:pt idx="3773">
                  <c:v>3774</c:v>
                </c:pt>
                <c:pt idx="3774">
                  <c:v>3775</c:v>
                </c:pt>
                <c:pt idx="3775">
                  <c:v>3776</c:v>
                </c:pt>
                <c:pt idx="3776">
                  <c:v>3777</c:v>
                </c:pt>
                <c:pt idx="3777">
                  <c:v>3778</c:v>
                </c:pt>
                <c:pt idx="3778">
                  <c:v>3779</c:v>
                </c:pt>
                <c:pt idx="3779">
                  <c:v>3780</c:v>
                </c:pt>
                <c:pt idx="3780">
                  <c:v>3781</c:v>
                </c:pt>
                <c:pt idx="3781">
                  <c:v>3782</c:v>
                </c:pt>
                <c:pt idx="3782">
                  <c:v>3783</c:v>
                </c:pt>
                <c:pt idx="3783">
                  <c:v>3784</c:v>
                </c:pt>
                <c:pt idx="3784">
                  <c:v>3785</c:v>
                </c:pt>
                <c:pt idx="3785">
                  <c:v>3786</c:v>
                </c:pt>
                <c:pt idx="3786">
                  <c:v>3787</c:v>
                </c:pt>
                <c:pt idx="3787">
                  <c:v>3788</c:v>
                </c:pt>
                <c:pt idx="3788">
                  <c:v>3789</c:v>
                </c:pt>
                <c:pt idx="3789">
                  <c:v>3790</c:v>
                </c:pt>
                <c:pt idx="3790">
                  <c:v>3791</c:v>
                </c:pt>
                <c:pt idx="3791">
                  <c:v>3792</c:v>
                </c:pt>
                <c:pt idx="3792">
                  <c:v>3793</c:v>
                </c:pt>
                <c:pt idx="3793">
                  <c:v>3794</c:v>
                </c:pt>
                <c:pt idx="3794">
                  <c:v>3795</c:v>
                </c:pt>
                <c:pt idx="3795">
                  <c:v>3796</c:v>
                </c:pt>
                <c:pt idx="3796">
                  <c:v>3797</c:v>
                </c:pt>
                <c:pt idx="3797">
                  <c:v>3798</c:v>
                </c:pt>
                <c:pt idx="3798">
                  <c:v>3799</c:v>
                </c:pt>
                <c:pt idx="3799">
                  <c:v>3800</c:v>
                </c:pt>
                <c:pt idx="3800">
                  <c:v>3801</c:v>
                </c:pt>
                <c:pt idx="3801">
                  <c:v>3802</c:v>
                </c:pt>
                <c:pt idx="3802">
                  <c:v>3803</c:v>
                </c:pt>
                <c:pt idx="3803">
                  <c:v>3804</c:v>
                </c:pt>
                <c:pt idx="3804">
                  <c:v>3805</c:v>
                </c:pt>
                <c:pt idx="3805">
                  <c:v>3806</c:v>
                </c:pt>
                <c:pt idx="3806">
                  <c:v>3807</c:v>
                </c:pt>
                <c:pt idx="3807">
                  <c:v>3808</c:v>
                </c:pt>
                <c:pt idx="3808">
                  <c:v>3809</c:v>
                </c:pt>
                <c:pt idx="3809">
                  <c:v>3810</c:v>
                </c:pt>
                <c:pt idx="3810">
                  <c:v>3811</c:v>
                </c:pt>
                <c:pt idx="3811">
                  <c:v>3812</c:v>
                </c:pt>
                <c:pt idx="3812">
                  <c:v>3813</c:v>
                </c:pt>
                <c:pt idx="3813">
                  <c:v>3814</c:v>
                </c:pt>
                <c:pt idx="3814">
                  <c:v>3815</c:v>
                </c:pt>
                <c:pt idx="3815">
                  <c:v>3816</c:v>
                </c:pt>
                <c:pt idx="3816">
                  <c:v>3817</c:v>
                </c:pt>
                <c:pt idx="3817">
                  <c:v>3818</c:v>
                </c:pt>
                <c:pt idx="3818">
                  <c:v>3819</c:v>
                </c:pt>
                <c:pt idx="3819">
                  <c:v>3820</c:v>
                </c:pt>
                <c:pt idx="3820">
                  <c:v>3821</c:v>
                </c:pt>
                <c:pt idx="3821">
                  <c:v>3822</c:v>
                </c:pt>
                <c:pt idx="3822">
                  <c:v>3823</c:v>
                </c:pt>
                <c:pt idx="3823">
                  <c:v>3824</c:v>
                </c:pt>
                <c:pt idx="3824">
                  <c:v>3825</c:v>
                </c:pt>
                <c:pt idx="3825">
                  <c:v>3826</c:v>
                </c:pt>
                <c:pt idx="3826">
                  <c:v>3827</c:v>
                </c:pt>
                <c:pt idx="3827">
                  <c:v>3828</c:v>
                </c:pt>
                <c:pt idx="3828">
                  <c:v>3829</c:v>
                </c:pt>
                <c:pt idx="3829">
                  <c:v>3830</c:v>
                </c:pt>
                <c:pt idx="3830">
                  <c:v>3831</c:v>
                </c:pt>
                <c:pt idx="3831">
                  <c:v>3832</c:v>
                </c:pt>
                <c:pt idx="3832">
                  <c:v>3833</c:v>
                </c:pt>
                <c:pt idx="3833">
                  <c:v>3834</c:v>
                </c:pt>
                <c:pt idx="3834">
                  <c:v>3835</c:v>
                </c:pt>
                <c:pt idx="3835">
                  <c:v>3836</c:v>
                </c:pt>
                <c:pt idx="3836">
                  <c:v>3837</c:v>
                </c:pt>
                <c:pt idx="3837">
                  <c:v>3838</c:v>
                </c:pt>
                <c:pt idx="3838">
                  <c:v>3839</c:v>
                </c:pt>
                <c:pt idx="3839">
                  <c:v>3840</c:v>
                </c:pt>
                <c:pt idx="3840">
                  <c:v>3841</c:v>
                </c:pt>
                <c:pt idx="3841">
                  <c:v>3842</c:v>
                </c:pt>
                <c:pt idx="3842">
                  <c:v>3843</c:v>
                </c:pt>
                <c:pt idx="3843">
                  <c:v>3844</c:v>
                </c:pt>
                <c:pt idx="3844">
                  <c:v>3845</c:v>
                </c:pt>
                <c:pt idx="3845">
                  <c:v>3846</c:v>
                </c:pt>
                <c:pt idx="3846">
                  <c:v>3847</c:v>
                </c:pt>
                <c:pt idx="3847">
                  <c:v>3848</c:v>
                </c:pt>
                <c:pt idx="3848">
                  <c:v>3849</c:v>
                </c:pt>
                <c:pt idx="3849">
                  <c:v>3850</c:v>
                </c:pt>
                <c:pt idx="3850">
                  <c:v>3851</c:v>
                </c:pt>
                <c:pt idx="3851">
                  <c:v>3852</c:v>
                </c:pt>
                <c:pt idx="3852">
                  <c:v>3853</c:v>
                </c:pt>
                <c:pt idx="3853">
                  <c:v>3854</c:v>
                </c:pt>
                <c:pt idx="3854">
                  <c:v>3855</c:v>
                </c:pt>
                <c:pt idx="3855">
                  <c:v>3856</c:v>
                </c:pt>
                <c:pt idx="3856">
                  <c:v>3857</c:v>
                </c:pt>
                <c:pt idx="3857">
                  <c:v>3858</c:v>
                </c:pt>
                <c:pt idx="3858">
                  <c:v>3859</c:v>
                </c:pt>
                <c:pt idx="3859">
                  <c:v>3860</c:v>
                </c:pt>
                <c:pt idx="3860">
                  <c:v>3861</c:v>
                </c:pt>
                <c:pt idx="3861">
                  <c:v>3862</c:v>
                </c:pt>
                <c:pt idx="3862">
                  <c:v>3863</c:v>
                </c:pt>
                <c:pt idx="3863">
                  <c:v>3864</c:v>
                </c:pt>
                <c:pt idx="3864">
                  <c:v>3865</c:v>
                </c:pt>
                <c:pt idx="3865">
                  <c:v>3866</c:v>
                </c:pt>
                <c:pt idx="3866">
                  <c:v>3867</c:v>
                </c:pt>
                <c:pt idx="3867">
                  <c:v>3868</c:v>
                </c:pt>
                <c:pt idx="3868">
                  <c:v>3869</c:v>
                </c:pt>
                <c:pt idx="3869">
                  <c:v>3870</c:v>
                </c:pt>
                <c:pt idx="3870">
                  <c:v>3871</c:v>
                </c:pt>
                <c:pt idx="3871">
                  <c:v>3872</c:v>
                </c:pt>
                <c:pt idx="3872">
                  <c:v>3873</c:v>
                </c:pt>
                <c:pt idx="3873">
                  <c:v>3874</c:v>
                </c:pt>
                <c:pt idx="3874">
                  <c:v>3875</c:v>
                </c:pt>
                <c:pt idx="3875">
                  <c:v>3876</c:v>
                </c:pt>
                <c:pt idx="3876">
                  <c:v>3877</c:v>
                </c:pt>
                <c:pt idx="3877">
                  <c:v>3878</c:v>
                </c:pt>
                <c:pt idx="3878">
                  <c:v>3879</c:v>
                </c:pt>
                <c:pt idx="3879">
                  <c:v>3880</c:v>
                </c:pt>
                <c:pt idx="3880">
                  <c:v>3881</c:v>
                </c:pt>
                <c:pt idx="3881">
                  <c:v>3882</c:v>
                </c:pt>
                <c:pt idx="3882">
                  <c:v>3883</c:v>
                </c:pt>
                <c:pt idx="3883">
                  <c:v>3884</c:v>
                </c:pt>
                <c:pt idx="3884">
                  <c:v>3885</c:v>
                </c:pt>
                <c:pt idx="3885">
                  <c:v>3886</c:v>
                </c:pt>
                <c:pt idx="3886">
                  <c:v>3887</c:v>
                </c:pt>
                <c:pt idx="3887">
                  <c:v>3888</c:v>
                </c:pt>
                <c:pt idx="3888">
                  <c:v>3889</c:v>
                </c:pt>
                <c:pt idx="3889">
                  <c:v>3890</c:v>
                </c:pt>
                <c:pt idx="3890">
                  <c:v>3891</c:v>
                </c:pt>
                <c:pt idx="3891">
                  <c:v>3892</c:v>
                </c:pt>
                <c:pt idx="3892">
                  <c:v>3893</c:v>
                </c:pt>
                <c:pt idx="3893">
                  <c:v>3894</c:v>
                </c:pt>
                <c:pt idx="3894">
                  <c:v>3895</c:v>
                </c:pt>
                <c:pt idx="3895">
                  <c:v>3896</c:v>
                </c:pt>
                <c:pt idx="3896">
                  <c:v>3897</c:v>
                </c:pt>
                <c:pt idx="3897">
                  <c:v>3898</c:v>
                </c:pt>
                <c:pt idx="3898">
                  <c:v>3899</c:v>
                </c:pt>
                <c:pt idx="3899">
                  <c:v>3900</c:v>
                </c:pt>
                <c:pt idx="3900">
                  <c:v>3901</c:v>
                </c:pt>
                <c:pt idx="3901">
                  <c:v>3902</c:v>
                </c:pt>
                <c:pt idx="3902">
                  <c:v>3903</c:v>
                </c:pt>
                <c:pt idx="3903">
                  <c:v>3904</c:v>
                </c:pt>
                <c:pt idx="3904">
                  <c:v>3905</c:v>
                </c:pt>
                <c:pt idx="3905">
                  <c:v>3906</c:v>
                </c:pt>
                <c:pt idx="3906">
                  <c:v>3907</c:v>
                </c:pt>
                <c:pt idx="3907">
                  <c:v>3908</c:v>
                </c:pt>
                <c:pt idx="3908">
                  <c:v>3909</c:v>
                </c:pt>
                <c:pt idx="3909">
                  <c:v>3910</c:v>
                </c:pt>
                <c:pt idx="3910">
                  <c:v>3911</c:v>
                </c:pt>
                <c:pt idx="3911">
                  <c:v>3912</c:v>
                </c:pt>
                <c:pt idx="3912">
                  <c:v>3913</c:v>
                </c:pt>
                <c:pt idx="3913">
                  <c:v>3914</c:v>
                </c:pt>
                <c:pt idx="3914">
                  <c:v>3915</c:v>
                </c:pt>
                <c:pt idx="3915">
                  <c:v>3916</c:v>
                </c:pt>
                <c:pt idx="3916">
                  <c:v>3917</c:v>
                </c:pt>
                <c:pt idx="3917">
                  <c:v>3918</c:v>
                </c:pt>
                <c:pt idx="3918">
                  <c:v>3919</c:v>
                </c:pt>
                <c:pt idx="3919">
                  <c:v>3920</c:v>
                </c:pt>
                <c:pt idx="3920">
                  <c:v>3921</c:v>
                </c:pt>
                <c:pt idx="3921">
                  <c:v>3922</c:v>
                </c:pt>
                <c:pt idx="3922">
                  <c:v>3923</c:v>
                </c:pt>
                <c:pt idx="3923">
                  <c:v>3924</c:v>
                </c:pt>
                <c:pt idx="3924">
                  <c:v>3925</c:v>
                </c:pt>
                <c:pt idx="3925">
                  <c:v>3926</c:v>
                </c:pt>
                <c:pt idx="3926">
                  <c:v>3927</c:v>
                </c:pt>
                <c:pt idx="3927">
                  <c:v>3928</c:v>
                </c:pt>
                <c:pt idx="3928">
                  <c:v>3929</c:v>
                </c:pt>
                <c:pt idx="3929">
                  <c:v>3930</c:v>
                </c:pt>
                <c:pt idx="3930">
                  <c:v>3931</c:v>
                </c:pt>
                <c:pt idx="3931">
                  <c:v>3932</c:v>
                </c:pt>
                <c:pt idx="3932">
                  <c:v>3933</c:v>
                </c:pt>
                <c:pt idx="3933">
                  <c:v>3934</c:v>
                </c:pt>
                <c:pt idx="3934">
                  <c:v>3935</c:v>
                </c:pt>
                <c:pt idx="3935">
                  <c:v>3936</c:v>
                </c:pt>
                <c:pt idx="3936">
                  <c:v>3937</c:v>
                </c:pt>
                <c:pt idx="3937">
                  <c:v>3938</c:v>
                </c:pt>
                <c:pt idx="3938">
                  <c:v>3939</c:v>
                </c:pt>
                <c:pt idx="3939">
                  <c:v>3940</c:v>
                </c:pt>
                <c:pt idx="3940">
                  <c:v>3941</c:v>
                </c:pt>
              </c:numCache>
            </c:numRef>
          </c:xVal>
          <c:yVal>
            <c:numRef>
              <c:f>Sheet1!$J$2:$J$8266</c:f>
              <c:numCache>
                <c:formatCode>General</c:formatCode>
                <c:ptCount val="8265"/>
                <c:pt idx="0">
                  <c:v>162</c:v>
                </c:pt>
                <c:pt idx="1">
                  <c:v>186</c:v>
                </c:pt>
                <c:pt idx="2">
                  <c:v>185</c:v>
                </c:pt>
                <c:pt idx="3">
                  <c:v>160</c:v>
                </c:pt>
                <c:pt idx="4">
                  <c:v>160</c:v>
                </c:pt>
                <c:pt idx="5">
                  <c:v>194</c:v>
                </c:pt>
                <c:pt idx="6">
                  <c:v>193</c:v>
                </c:pt>
                <c:pt idx="7">
                  <c:v>157</c:v>
                </c:pt>
                <c:pt idx="8">
                  <c:v>162</c:v>
                </c:pt>
                <c:pt idx="9">
                  <c:v>140</c:v>
                </c:pt>
                <c:pt idx="10">
                  <c:v>185</c:v>
                </c:pt>
                <c:pt idx="11">
                  <c:v>134</c:v>
                </c:pt>
                <c:pt idx="12">
                  <c:v>140</c:v>
                </c:pt>
                <c:pt idx="13">
                  <c:v>147</c:v>
                </c:pt>
                <c:pt idx="14">
                  <c:v>141</c:v>
                </c:pt>
                <c:pt idx="15">
                  <c:v>145</c:v>
                </c:pt>
                <c:pt idx="16">
                  <c:v>129</c:v>
                </c:pt>
                <c:pt idx="17">
                  <c:v>135</c:v>
                </c:pt>
                <c:pt idx="18">
                  <c:v>128</c:v>
                </c:pt>
                <c:pt idx="19">
                  <c:v>29</c:v>
                </c:pt>
                <c:pt idx="20">
                  <c:v>128</c:v>
                </c:pt>
                <c:pt idx="21">
                  <c:v>123</c:v>
                </c:pt>
                <c:pt idx="22">
                  <c:v>53</c:v>
                </c:pt>
                <c:pt idx="23">
                  <c:v>98</c:v>
                </c:pt>
                <c:pt idx="24">
                  <c:v>92</c:v>
                </c:pt>
                <c:pt idx="25">
                  <c:v>95</c:v>
                </c:pt>
                <c:pt idx="26">
                  <c:v>84</c:v>
                </c:pt>
                <c:pt idx="27">
                  <c:v>91</c:v>
                </c:pt>
                <c:pt idx="28">
                  <c:v>82</c:v>
                </c:pt>
                <c:pt idx="29">
                  <c:v>71</c:v>
                </c:pt>
                <c:pt idx="30">
                  <c:v>82</c:v>
                </c:pt>
                <c:pt idx="31">
                  <c:v>74</c:v>
                </c:pt>
                <c:pt idx="32">
                  <c:v>71</c:v>
                </c:pt>
                <c:pt idx="33">
                  <c:v>70</c:v>
                </c:pt>
                <c:pt idx="34">
                  <c:v>70</c:v>
                </c:pt>
                <c:pt idx="35">
                  <c:v>66</c:v>
                </c:pt>
                <c:pt idx="36">
                  <c:v>78</c:v>
                </c:pt>
                <c:pt idx="37">
                  <c:v>82</c:v>
                </c:pt>
                <c:pt idx="38">
                  <c:v>77</c:v>
                </c:pt>
                <c:pt idx="39">
                  <c:v>56</c:v>
                </c:pt>
                <c:pt idx="40">
                  <c:v>65</c:v>
                </c:pt>
                <c:pt idx="41">
                  <c:v>64</c:v>
                </c:pt>
                <c:pt idx="42">
                  <c:v>76</c:v>
                </c:pt>
                <c:pt idx="43">
                  <c:v>68</c:v>
                </c:pt>
                <c:pt idx="44">
                  <c:v>75</c:v>
                </c:pt>
                <c:pt idx="45">
                  <c:v>70</c:v>
                </c:pt>
                <c:pt idx="46">
                  <c:v>79</c:v>
                </c:pt>
                <c:pt idx="47">
                  <c:v>73</c:v>
                </c:pt>
                <c:pt idx="48">
                  <c:v>65</c:v>
                </c:pt>
                <c:pt idx="49">
                  <c:v>70</c:v>
                </c:pt>
                <c:pt idx="50">
                  <c:v>63</c:v>
                </c:pt>
                <c:pt idx="51">
                  <c:v>76</c:v>
                </c:pt>
                <c:pt idx="52">
                  <c:v>75</c:v>
                </c:pt>
                <c:pt idx="53">
                  <c:v>74</c:v>
                </c:pt>
                <c:pt idx="54">
                  <c:v>69</c:v>
                </c:pt>
                <c:pt idx="55">
                  <c:v>73</c:v>
                </c:pt>
                <c:pt idx="56">
                  <c:v>72</c:v>
                </c:pt>
                <c:pt idx="57">
                  <c:v>63</c:v>
                </c:pt>
                <c:pt idx="58">
                  <c:v>61</c:v>
                </c:pt>
                <c:pt idx="59">
                  <c:v>68</c:v>
                </c:pt>
                <c:pt idx="60">
                  <c:v>65</c:v>
                </c:pt>
                <c:pt idx="61">
                  <c:v>70</c:v>
                </c:pt>
                <c:pt idx="62">
                  <c:v>63</c:v>
                </c:pt>
                <c:pt idx="63">
                  <c:v>69</c:v>
                </c:pt>
                <c:pt idx="64">
                  <c:v>72</c:v>
                </c:pt>
                <c:pt idx="65">
                  <c:v>65</c:v>
                </c:pt>
                <c:pt idx="66">
                  <c:v>59</c:v>
                </c:pt>
                <c:pt idx="67">
                  <c:v>52</c:v>
                </c:pt>
                <c:pt idx="68">
                  <c:v>49</c:v>
                </c:pt>
                <c:pt idx="69">
                  <c:v>59</c:v>
                </c:pt>
                <c:pt idx="70">
                  <c:v>56</c:v>
                </c:pt>
                <c:pt idx="71">
                  <c:v>53</c:v>
                </c:pt>
                <c:pt idx="72">
                  <c:v>52</c:v>
                </c:pt>
                <c:pt idx="73">
                  <c:v>52</c:v>
                </c:pt>
                <c:pt idx="74">
                  <c:v>53</c:v>
                </c:pt>
                <c:pt idx="75">
                  <c:v>55</c:v>
                </c:pt>
                <c:pt idx="76">
                  <c:v>54</c:v>
                </c:pt>
                <c:pt idx="77">
                  <c:v>53</c:v>
                </c:pt>
                <c:pt idx="78">
                  <c:v>55</c:v>
                </c:pt>
                <c:pt idx="79">
                  <c:v>61</c:v>
                </c:pt>
                <c:pt idx="80">
                  <c:v>52</c:v>
                </c:pt>
                <c:pt idx="81">
                  <c:v>44</c:v>
                </c:pt>
                <c:pt idx="82">
                  <c:v>51</c:v>
                </c:pt>
                <c:pt idx="83">
                  <c:v>54</c:v>
                </c:pt>
                <c:pt idx="84">
                  <c:v>54</c:v>
                </c:pt>
                <c:pt idx="85">
                  <c:v>44</c:v>
                </c:pt>
                <c:pt idx="86">
                  <c:v>42</c:v>
                </c:pt>
                <c:pt idx="87">
                  <c:v>48</c:v>
                </c:pt>
                <c:pt idx="88">
                  <c:v>59</c:v>
                </c:pt>
                <c:pt idx="89">
                  <c:v>59</c:v>
                </c:pt>
                <c:pt idx="90">
                  <c:v>59</c:v>
                </c:pt>
                <c:pt idx="91">
                  <c:v>55</c:v>
                </c:pt>
                <c:pt idx="92">
                  <c:v>47</c:v>
                </c:pt>
                <c:pt idx="93">
                  <c:v>48</c:v>
                </c:pt>
                <c:pt idx="94">
                  <c:v>55</c:v>
                </c:pt>
                <c:pt idx="95">
                  <c:v>53</c:v>
                </c:pt>
                <c:pt idx="96">
                  <c:v>53</c:v>
                </c:pt>
                <c:pt idx="97">
                  <c:v>41</c:v>
                </c:pt>
                <c:pt idx="98">
                  <c:v>32</c:v>
                </c:pt>
                <c:pt idx="99">
                  <c:v>39</c:v>
                </c:pt>
                <c:pt idx="100">
                  <c:v>47</c:v>
                </c:pt>
                <c:pt idx="101">
                  <c:v>48</c:v>
                </c:pt>
                <c:pt idx="102">
                  <c:v>45</c:v>
                </c:pt>
                <c:pt idx="103">
                  <c:v>50</c:v>
                </c:pt>
                <c:pt idx="104">
                  <c:v>39</c:v>
                </c:pt>
                <c:pt idx="105">
                  <c:v>44</c:v>
                </c:pt>
                <c:pt idx="106">
                  <c:v>53</c:v>
                </c:pt>
                <c:pt idx="107">
                  <c:v>51</c:v>
                </c:pt>
                <c:pt idx="108">
                  <c:v>28</c:v>
                </c:pt>
                <c:pt idx="109">
                  <c:v>42</c:v>
                </c:pt>
                <c:pt idx="110">
                  <c:v>38</c:v>
                </c:pt>
                <c:pt idx="111">
                  <c:v>45</c:v>
                </c:pt>
                <c:pt idx="112">
                  <c:v>48</c:v>
                </c:pt>
                <c:pt idx="113">
                  <c:v>57</c:v>
                </c:pt>
                <c:pt idx="114">
                  <c:v>68</c:v>
                </c:pt>
                <c:pt idx="115">
                  <c:v>61</c:v>
                </c:pt>
                <c:pt idx="116">
                  <c:v>44</c:v>
                </c:pt>
                <c:pt idx="117">
                  <c:v>50</c:v>
                </c:pt>
                <c:pt idx="118">
                  <c:v>45</c:v>
                </c:pt>
                <c:pt idx="119">
                  <c:v>49</c:v>
                </c:pt>
                <c:pt idx="120">
                  <c:v>52</c:v>
                </c:pt>
                <c:pt idx="121">
                  <c:v>59</c:v>
                </c:pt>
                <c:pt idx="122">
                  <c:v>60</c:v>
                </c:pt>
                <c:pt idx="123">
                  <c:v>53</c:v>
                </c:pt>
                <c:pt idx="124">
                  <c:v>51</c:v>
                </c:pt>
                <c:pt idx="125">
                  <c:v>58</c:v>
                </c:pt>
                <c:pt idx="126">
                  <c:v>57</c:v>
                </c:pt>
                <c:pt idx="127">
                  <c:v>56</c:v>
                </c:pt>
                <c:pt idx="128">
                  <c:v>49</c:v>
                </c:pt>
                <c:pt idx="129">
                  <c:v>45</c:v>
                </c:pt>
                <c:pt idx="130">
                  <c:v>54</c:v>
                </c:pt>
                <c:pt idx="131">
                  <c:v>56</c:v>
                </c:pt>
                <c:pt idx="132">
                  <c:v>57</c:v>
                </c:pt>
                <c:pt idx="133">
                  <c:v>55</c:v>
                </c:pt>
                <c:pt idx="134">
                  <c:v>52</c:v>
                </c:pt>
                <c:pt idx="135">
                  <c:v>42</c:v>
                </c:pt>
                <c:pt idx="136">
                  <c:v>59</c:v>
                </c:pt>
                <c:pt idx="137">
                  <c:v>56</c:v>
                </c:pt>
                <c:pt idx="138">
                  <c:v>53</c:v>
                </c:pt>
                <c:pt idx="139">
                  <c:v>53</c:v>
                </c:pt>
                <c:pt idx="140">
                  <c:v>52</c:v>
                </c:pt>
                <c:pt idx="141">
                  <c:v>52</c:v>
                </c:pt>
                <c:pt idx="142">
                  <c:v>53</c:v>
                </c:pt>
                <c:pt idx="143">
                  <c:v>55</c:v>
                </c:pt>
                <c:pt idx="144">
                  <c:v>45</c:v>
                </c:pt>
                <c:pt idx="145">
                  <c:v>43</c:v>
                </c:pt>
                <c:pt idx="146">
                  <c:v>45</c:v>
                </c:pt>
                <c:pt idx="147">
                  <c:v>43</c:v>
                </c:pt>
                <c:pt idx="148">
                  <c:v>39</c:v>
                </c:pt>
                <c:pt idx="149">
                  <c:v>40</c:v>
                </c:pt>
                <c:pt idx="150">
                  <c:v>50</c:v>
                </c:pt>
                <c:pt idx="151">
                  <c:v>59</c:v>
                </c:pt>
                <c:pt idx="152">
                  <c:v>54</c:v>
                </c:pt>
                <c:pt idx="153">
                  <c:v>48</c:v>
                </c:pt>
                <c:pt idx="154">
                  <c:v>53</c:v>
                </c:pt>
                <c:pt idx="155">
                  <c:v>52</c:v>
                </c:pt>
                <c:pt idx="156">
                  <c:v>48</c:v>
                </c:pt>
                <c:pt idx="157">
                  <c:v>46</c:v>
                </c:pt>
                <c:pt idx="158">
                  <c:v>51</c:v>
                </c:pt>
                <c:pt idx="159">
                  <c:v>46</c:v>
                </c:pt>
                <c:pt idx="160">
                  <c:v>57</c:v>
                </c:pt>
                <c:pt idx="161">
                  <c:v>53</c:v>
                </c:pt>
                <c:pt idx="162">
                  <c:v>50</c:v>
                </c:pt>
                <c:pt idx="163">
                  <c:v>53</c:v>
                </c:pt>
                <c:pt idx="164">
                  <c:v>52</c:v>
                </c:pt>
                <c:pt idx="165">
                  <c:v>32</c:v>
                </c:pt>
                <c:pt idx="166">
                  <c:v>52</c:v>
                </c:pt>
                <c:pt idx="167">
                  <c:v>60</c:v>
                </c:pt>
                <c:pt idx="168">
                  <c:v>45</c:v>
                </c:pt>
                <c:pt idx="169">
                  <c:v>53</c:v>
                </c:pt>
                <c:pt idx="170">
                  <c:v>49</c:v>
                </c:pt>
                <c:pt idx="171">
                  <c:v>47</c:v>
                </c:pt>
                <c:pt idx="172">
                  <c:v>52</c:v>
                </c:pt>
                <c:pt idx="173">
                  <c:v>52</c:v>
                </c:pt>
                <c:pt idx="174">
                  <c:v>50</c:v>
                </c:pt>
                <c:pt idx="175">
                  <c:v>59</c:v>
                </c:pt>
                <c:pt idx="176">
                  <c:v>63</c:v>
                </c:pt>
                <c:pt idx="177">
                  <c:v>65</c:v>
                </c:pt>
                <c:pt idx="178">
                  <c:v>59</c:v>
                </c:pt>
                <c:pt idx="179">
                  <c:v>47</c:v>
                </c:pt>
                <c:pt idx="180">
                  <c:v>47</c:v>
                </c:pt>
                <c:pt idx="181">
                  <c:v>48</c:v>
                </c:pt>
                <c:pt idx="182">
                  <c:v>41</c:v>
                </c:pt>
                <c:pt idx="183">
                  <c:v>50</c:v>
                </c:pt>
                <c:pt idx="184">
                  <c:v>52</c:v>
                </c:pt>
                <c:pt idx="185">
                  <c:v>112</c:v>
                </c:pt>
                <c:pt idx="186">
                  <c:v>113</c:v>
                </c:pt>
                <c:pt idx="187">
                  <c:v>130</c:v>
                </c:pt>
                <c:pt idx="188">
                  <c:v>137</c:v>
                </c:pt>
                <c:pt idx="189">
                  <c:v>77</c:v>
                </c:pt>
                <c:pt idx="190">
                  <c:v>110</c:v>
                </c:pt>
                <c:pt idx="191">
                  <c:v>92</c:v>
                </c:pt>
                <c:pt idx="192">
                  <c:v>72</c:v>
                </c:pt>
                <c:pt idx="193">
                  <c:v>64</c:v>
                </c:pt>
                <c:pt idx="194">
                  <c:v>70</c:v>
                </c:pt>
                <c:pt idx="195">
                  <c:v>59</c:v>
                </c:pt>
                <c:pt idx="196">
                  <c:v>43</c:v>
                </c:pt>
                <c:pt idx="197">
                  <c:v>33</c:v>
                </c:pt>
                <c:pt idx="198">
                  <c:v>46</c:v>
                </c:pt>
                <c:pt idx="199">
                  <c:v>43</c:v>
                </c:pt>
                <c:pt idx="200">
                  <c:v>48</c:v>
                </c:pt>
                <c:pt idx="201">
                  <c:v>53</c:v>
                </c:pt>
                <c:pt idx="202">
                  <c:v>56</c:v>
                </c:pt>
                <c:pt idx="203">
                  <c:v>64</c:v>
                </c:pt>
                <c:pt idx="204">
                  <c:v>61</c:v>
                </c:pt>
                <c:pt idx="205">
                  <c:v>50</c:v>
                </c:pt>
                <c:pt idx="206">
                  <c:v>59</c:v>
                </c:pt>
                <c:pt idx="207">
                  <c:v>62</c:v>
                </c:pt>
                <c:pt idx="208">
                  <c:v>53</c:v>
                </c:pt>
                <c:pt idx="209">
                  <c:v>40</c:v>
                </c:pt>
                <c:pt idx="210">
                  <c:v>29</c:v>
                </c:pt>
                <c:pt idx="211">
                  <c:v>24</c:v>
                </c:pt>
                <c:pt idx="212">
                  <c:v>23</c:v>
                </c:pt>
                <c:pt idx="213">
                  <c:v>27</c:v>
                </c:pt>
                <c:pt idx="214">
                  <c:v>21</c:v>
                </c:pt>
                <c:pt idx="215">
                  <c:v>19</c:v>
                </c:pt>
                <c:pt idx="216">
                  <c:v>21</c:v>
                </c:pt>
                <c:pt idx="217">
                  <c:v>18</c:v>
                </c:pt>
                <c:pt idx="218">
                  <c:v>17</c:v>
                </c:pt>
                <c:pt idx="219">
                  <c:v>21</c:v>
                </c:pt>
                <c:pt idx="220">
                  <c:v>18</c:v>
                </c:pt>
                <c:pt idx="221">
                  <c:v>17</c:v>
                </c:pt>
                <c:pt idx="222">
                  <c:v>17</c:v>
                </c:pt>
                <c:pt idx="223">
                  <c:v>13</c:v>
                </c:pt>
                <c:pt idx="224">
                  <c:v>13</c:v>
                </c:pt>
                <c:pt idx="225">
                  <c:v>12</c:v>
                </c:pt>
                <c:pt idx="226">
                  <c:v>8</c:v>
                </c:pt>
                <c:pt idx="227">
                  <c:v>11</c:v>
                </c:pt>
                <c:pt idx="228">
                  <c:v>11</c:v>
                </c:pt>
                <c:pt idx="229">
                  <c:v>8</c:v>
                </c:pt>
                <c:pt idx="230">
                  <c:v>9</c:v>
                </c:pt>
                <c:pt idx="231">
                  <c:v>12</c:v>
                </c:pt>
                <c:pt idx="232">
                  <c:v>12</c:v>
                </c:pt>
                <c:pt idx="233">
                  <c:v>8</c:v>
                </c:pt>
                <c:pt idx="234">
                  <c:v>11</c:v>
                </c:pt>
                <c:pt idx="235">
                  <c:v>9</c:v>
                </c:pt>
                <c:pt idx="236">
                  <c:v>10</c:v>
                </c:pt>
                <c:pt idx="237">
                  <c:v>8</c:v>
                </c:pt>
                <c:pt idx="238">
                  <c:v>5</c:v>
                </c:pt>
                <c:pt idx="239">
                  <c:v>8</c:v>
                </c:pt>
                <c:pt idx="240">
                  <c:v>8</c:v>
                </c:pt>
                <c:pt idx="241">
                  <c:v>7</c:v>
                </c:pt>
                <c:pt idx="242">
                  <c:v>8</c:v>
                </c:pt>
                <c:pt idx="243">
                  <c:v>11</c:v>
                </c:pt>
                <c:pt idx="244">
                  <c:v>42</c:v>
                </c:pt>
                <c:pt idx="245">
                  <c:v>1</c:v>
                </c:pt>
                <c:pt idx="246">
                  <c:v>141</c:v>
                </c:pt>
                <c:pt idx="247">
                  <c:v>39</c:v>
                </c:pt>
                <c:pt idx="248">
                  <c:v>23</c:v>
                </c:pt>
                <c:pt idx="249">
                  <c:v>103</c:v>
                </c:pt>
                <c:pt idx="250">
                  <c:v>53</c:v>
                </c:pt>
                <c:pt idx="251">
                  <c:v>68</c:v>
                </c:pt>
                <c:pt idx="252">
                  <c:v>85</c:v>
                </c:pt>
                <c:pt idx="253">
                  <c:v>86</c:v>
                </c:pt>
                <c:pt idx="254">
                  <c:v>51</c:v>
                </c:pt>
                <c:pt idx="255">
                  <c:v>96</c:v>
                </c:pt>
                <c:pt idx="256">
                  <c:v>66</c:v>
                </c:pt>
                <c:pt idx="257">
                  <c:v>174</c:v>
                </c:pt>
                <c:pt idx="258">
                  <c:v>484</c:v>
                </c:pt>
                <c:pt idx="259">
                  <c:v>538</c:v>
                </c:pt>
                <c:pt idx="260">
                  <c:v>534</c:v>
                </c:pt>
                <c:pt idx="261">
                  <c:v>465</c:v>
                </c:pt>
                <c:pt idx="262">
                  <c:v>280</c:v>
                </c:pt>
                <c:pt idx="263">
                  <c:v>291</c:v>
                </c:pt>
                <c:pt idx="264">
                  <c:v>346</c:v>
                </c:pt>
                <c:pt idx="265">
                  <c:v>334</c:v>
                </c:pt>
                <c:pt idx="266">
                  <c:v>441</c:v>
                </c:pt>
                <c:pt idx="267">
                  <c:v>365</c:v>
                </c:pt>
                <c:pt idx="268">
                  <c:v>386</c:v>
                </c:pt>
                <c:pt idx="269">
                  <c:v>327</c:v>
                </c:pt>
                <c:pt idx="270">
                  <c:v>278</c:v>
                </c:pt>
                <c:pt idx="271">
                  <c:v>230</c:v>
                </c:pt>
                <c:pt idx="272">
                  <c:v>203</c:v>
                </c:pt>
                <c:pt idx="273">
                  <c:v>243</c:v>
                </c:pt>
                <c:pt idx="274">
                  <c:v>268</c:v>
                </c:pt>
                <c:pt idx="275">
                  <c:v>495</c:v>
                </c:pt>
                <c:pt idx="276">
                  <c:v>495</c:v>
                </c:pt>
                <c:pt idx="277">
                  <c:v>409</c:v>
                </c:pt>
                <c:pt idx="278">
                  <c:v>109</c:v>
                </c:pt>
                <c:pt idx="279">
                  <c:v>336</c:v>
                </c:pt>
                <c:pt idx="280">
                  <c:v>619</c:v>
                </c:pt>
                <c:pt idx="281">
                  <c:v>628</c:v>
                </c:pt>
                <c:pt idx="282">
                  <c:v>354</c:v>
                </c:pt>
                <c:pt idx="283">
                  <c:v>450</c:v>
                </c:pt>
                <c:pt idx="284">
                  <c:v>443</c:v>
                </c:pt>
                <c:pt idx="285">
                  <c:v>503</c:v>
                </c:pt>
                <c:pt idx="286">
                  <c:v>559</c:v>
                </c:pt>
                <c:pt idx="287">
                  <c:v>359</c:v>
                </c:pt>
                <c:pt idx="288">
                  <c:v>587</c:v>
                </c:pt>
                <c:pt idx="289">
                  <c:v>550</c:v>
                </c:pt>
                <c:pt idx="290">
                  <c:v>538</c:v>
                </c:pt>
                <c:pt idx="291">
                  <c:v>537</c:v>
                </c:pt>
                <c:pt idx="292">
                  <c:v>500</c:v>
                </c:pt>
                <c:pt idx="293">
                  <c:v>499</c:v>
                </c:pt>
                <c:pt idx="294">
                  <c:v>428</c:v>
                </c:pt>
                <c:pt idx="295">
                  <c:v>280</c:v>
                </c:pt>
                <c:pt idx="296">
                  <c:v>446</c:v>
                </c:pt>
                <c:pt idx="297">
                  <c:v>489</c:v>
                </c:pt>
                <c:pt idx="298">
                  <c:v>532</c:v>
                </c:pt>
                <c:pt idx="299">
                  <c:v>518</c:v>
                </c:pt>
                <c:pt idx="300">
                  <c:v>531</c:v>
                </c:pt>
                <c:pt idx="301">
                  <c:v>458</c:v>
                </c:pt>
                <c:pt idx="302">
                  <c:v>501</c:v>
                </c:pt>
                <c:pt idx="303">
                  <c:v>386</c:v>
                </c:pt>
                <c:pt idx="304">
                  <c:v>464</c:v>
                </c:pt>
                <c:pt idx="305">
                  <c:v>279</c:v>
                </c:pt>
                <c:pt idx="306">
                  <c:v>570</c:v>
                </c:pt>
                <c:pt idx="307">
                  <c:v>732</c:v>
                </c:pt>
                <c:pt idx="308">
                  <c:v>757</c:v>
                </c:pt>
                <c:pt idx="309">
                  <c:v>641</c:v>
                </c:pt>
                <c:pt idx="310">
                  <c:v>641</c:v>
                </c:pt>
                <c:pt idx="311">
                  <c:v>626</c:v>
                </c:pt>
                <c:pt idx="312">
                  <c:v>653</c:v>
                </c:pt>
                <c:pt idx="313">
                  <c:v>758</c:v>
                </c:pt>
                <c:pt idx="314">
                  <c:v>761</c:v>
                </c:pt>
                <c:pt idx="315">
                  <c:v>681</c:v>
                </c:pt>
                <c:pt idx="316">
                  <c:v>715</c:v>
                </c:pt>
                <c:pt idx="317">
                  <c:v>686</c:v>
                </c:pt>
                <c:pt idx="318">
                  <c:v>679</c:v>
                </c:pt>
                <c:pt idx="319">
                  <c:v>574</c:v>
                </c:pt>
                <c:pt idx="320">
                  <c:v>258</c:v>
                </c:pt>
                <c:pt idx="321">
                  <c:v>577</c:v>
                </c:pt>
                <c:pt idx="322">
                  <c:v>577</c:v>
                </c:pt>
                <c:pt idx="323">
                  <c:v>562</c:v>
                </c:pt>
                <c:pt idx="324">
                  <c:v>433</c:v>
                </c:pt>
                <c:pt idx="325">
                  <c:v>551</c:v>
                </c:pt>
                <c:pt idx="326">
                  <c:v>547</c:v>
                </c:pt>
                <c:pt idx="327">
                  <c:v>778</c:v>
                </c:pt>
                <c:pt idx="328">
                  <c:v>767</c:v>
                </c:pt>
                <c:pt idx="329">
                  <c:v>811</c:v>
                </c:pt>
                <c:pt idx="330">
                  <c:v>921</c:v>
                </c:pt>
                <c:pt idx="331">
                  <c:v>765</c:v>
                </c:pt>
                <c:pt idx="332">
                  <c:v>754</c:v>
                </c:pt>
                <c:pt idx="333">
                  <c:v>777</c:v>
                </c:pt>
                <c:pt idx="334">
                  <c:v>751</c:v>
                </c:pt>
                <c:pt idx="335">
                  <c:v>556</c:v>
                </c:pt>
                <c:pt idx="336">
                  <c:v>532</c:v>
                </c:pt>
                <c:pt idx="337">
                  <c:v>521</c:v>
                </c:pt>
                <c:pt idx="338">
                  <c:v>468</c:v>
                </c:pt>
                <c:pt idx="339">
                  <c:v>461</c:v>
                </c:pt>
                <c:pt idx="340">
                  <c:v>697</c:v>
                </c:pt>
                <c:pt idx="341">
                  <c:v>654</c:v>
                </c:pt>
                <c:pt idx="342">
                  <c:v>561</c:v>
                </c:pt>
                <c:pt idx="343">
                  <c:v>544</c:v>
                </c:pt>
                <c:pt idx="344">
                  <c:v>483</c:v>
                </c:pt>
                <c:pt idx="345">
                  <c:v>263</c:v>
                </c:pt>
                <c:pt idx="346">
                  <c:v>150</c:v>
                </c:pt>
                <c:pt idx="347">
                  <c:v>1</c:v>
                </c:pt>
                <c:pt idx="348">
                  <c:v>161</c:v>
                </c:pt>
                <c:pt idx="349">
                  <c:v>80</c:v>
                </c:pt>
                <c:pt idx="350">
                  <c:v>120</c:v>
                </c:pt>
                <c:pt idx="351">
                  <c:v>210</c:v>
                </c:pt>
                <c:pt idx="352">
                  <c:v>194</c:v>
                </c:pt>
                <c:pt idx="353">
                  <c:v>168</c:v>
                </c:pt>
                <c:pt idx="354">
                  <c:v>221</c:v>
                </c:pt>
                <c:pt idx="355">
                  <c:v>284</c:v>
                </c:pt>
                <c:pt idx="356">
                  <c:v>319</c:v>
                </c:pt>
                <c:pt idx="357">
                  <c:v>310</c:v>
                </c:pt>
                <c:pt idx="358">
                  <c:v>297</c:v>
                </c:pt>
                <c:pt idx="359">
                  <c:v>302</c:v>
                </c:pt>
                <c:pt idx="360">
                  <c:v>315</c:v>
                </c:pt>
                <c:pt idx="361">
                  <c:v>319</c:v>
                </c:pt>
                <c:pt idx="362">
                  <c:v>313</c:v>
                </c:pt>
                <c:pt idx="363">
                  <c:v>459</c:v>
                </c:pt>
                <c:pt idx="364">
                  <c:v>547</c:v>
                </c:pt>
                <c:pt idx="365">
                  <c:v>319</c:v>
                </c:pt>
                <c:pt idx="366">
                  <c:v>304</c:v>
                </c:pt>
                <c:pt idx="367">
                  <c:v>311</c:v>
                </c:pt>
                <c:pt idx="368">
                  <c:v>179</c:v>
                </c:pt>
                <c:pt idx="369">
                  <c:v>251</c:v>
                </c:pt>
                <c:pt idx="370">
                  <c:v>117</c:v>
                </c:pt>
                <c:pt idx="371">
                  <c:v>228</c:v>
                </c:pt>
                <c:pt idx="372">
                  <c:v>170</c:v>
                </c:pt>
                <c:pt idx="373">
                  <c:v>397</c:v>
                </c:pt>
                <c:pt idx="374">
                  <c:v>475</c:v>
                </c:pt>
                <c:pt idx="375">
                  <c:v>452</c:v>
                </c:pt>
                <c:pt idx="376">
                  <c:v>305</c:v>
                </c:pt>
                <c:pt idx="377">
                  <c:v>338</c:v>
                </c:pt>
                <c:pt idx="378">
                  <c:v>422</c:v>
                </c:pt>
                <c:pt idx="379">
                  <c:v>340</c:v>
                </c:pt>
                <c:pt idx="380">
                  <c:v>346</c:v>
                </c:pt>
                <c:pt idx="381">
                  <c:v>661</c:v>
                </c:pt>
                <c:pt idx="382">
                  <c:v>686</c:v>
                </c:pt>
                <c:pt idx="383">
                  <c:v>692</c:v>
                </c:pt>
                <c:pt idx="384">
                  <c:v>705</c:v>
                </c:pt>
                <c:pt idx="385">
                  <c:v>244</c:v>
                </c:pt>
                <c:pt idx="386">
                  <c:v>571</c:v>
                </c:pt>
                <c:pt idx="387">
                  <c:v>599</c:v>
                </c:pt>
                <c:pt idx="388">
                  <c:v>434</c:v>
                </c:pt>
                <c:pt idx="389">
                  <c:v>343</c:v>
                </c:pt>
                <c:pt idx="390">
                  <c:v>604</c:v>
                </c:pt>
                <c:pt idx="391">
                  <c:v>739</c:v>
                </c:pt>
                <c:pt idx="392">
                  <c:v>847</c:v>
                </c:pt>
                <c:pt idx="393">
                  <c:v>793</c:v>
                </c:pt>
                <c:pt idx="394">
                  <c:v>954</c:v>
                </c:pt>
                <c:pt idx="395">
                  <c:v>947</c:v>
                </c:pt>
                <c:pt idx="396">
                  <c:v>947</c:v>
                </c:pt>
                <c:pt idx="397">
                  <c:v>710</c:v>
                </c:pt>
                <c:pt idx="398">
                  <c:v>239</c:v>
                </c:pt>
                <c:pt idx="399">
                  <c:v>171</c:v>
                </c:pt>
                <c:pt idx="400">
                  <c:v>680</c:v>
                </c:pt>
                <c:pt idx="401">
                  <c:v>705</c:v>
                </c:pt>
                <c:pt idx="402">
                  <c:v>582</c:v>
                </c:pt>
                <c:pt idx="403">
                  <c:v>657</c:v>
                </c:pt>
                <c:pt idx="404">
                  <c:v>735</c:v>
                </c:pt>
                <c:pt idx="405">
                  <c:v>723</c:v>
                </c:pt>
                <c:pt idx="406">
                  <c:v>789</c:v>
                </c:pt>
                <c:pt idx="407">
                  <c:v>749</c:v>
                </c:pt>
                <c:pt idx="408">
                  <c:v>220</c:v>
                </c:pt>
                <c:pt idx="409">
                  <c:v>955</c:v>
                </c:pt>
                <c:pt idx="410">
                  <c:v>1089</c:v>
                </c:pt>
                <c:pt idx="411">
                  <c:v>962</c:v>
                </c:pt>
                <c:pt idx="412">
                  <c:v>677</c:v>
                </c:pt>
                <c:pt idx="413">
                  <c:v>677</c:v>
                </c:pt>
                <c:pt idx="414">
                  <c:v>695</c:v>
                </c:pt>
                <c:pt idx="415">
                  <c:v>494</c:v>
                </c:pt>
                <c:pt idx="416">
                  <c:v>669</c:v>
                </c:pt>
                <c:pt idx="417">
                  <c:v>812</c:v>
                </c:pt>
                <c:pt idx="418">
                  <c:v>727</c:v>
                </c:pt>
                <c:pt idx="419">
                  <c:v>644</c:v>
                </c:pt>
                <c:pt idx="420">
                  <c:v>584</c:v>
                </c:pt>
                <c:pt idx="421">
                  <c:v>764</c:v>
                </c:pt>
                <c:pt idx="422">
                  <c:v>760</c:v>
                </c:pt>
                <c:pt idx="423">
                  <c:v>779</c:v>
                </c:pt>
                <c:pt idx="424">
                  <c:v>582</c:v>
                </c:pt>
                <c:pt idx="425">
                  <c:v>443</c:v>
                </c:pt>
                <c:pt idx="426">
                  <c:v>444</c:v>
                </c:pt>
                <c:pt idx="427">
                  <c:v>758</c:v>
                </c:pt>
                <c:pt idx="428">
                  <c:v>528</c:v>
                </c:pt>
                <c:pt idx="429">
                  <c:v>485</c:v>
                </c:pt>
                <c:pt idx="430">
                  <c:v>556</c:v>
                </c:pt>
                <c:pt idx="431">
                  <c:v>744</c:v>
                </c:pt>
                <c:pt idx="432">
                  <c:v>757</c:v>
                </c:pt>
                <c:pt idx="433">
                  <c:v>944</c:v>
                </c:pt>
                <c:pt idx="434">
                  <c:v>542</c:v>
                </c:pt>
                <c:pt idx="435">
                  <c:v>687</c:v>
                </c:pt>
                <c:pt idx="436">
                  <c:v>858</c:v>
                </c:pt>
                <c:pt idx="437">
                  <c:v>867</c:v>
                </c:pt>
                <c:pt idx="438">
                  <c:v>924</c:v>
                </c:pt>
                <c:pt idx="439">
                  <c:v>772</c:v>
                </c:pt>
                <c:pt idx="440">
                  <c:v>818</c:v>
                </c:pt>
                <c:pt idx="441">
                  <c:v>763</c:v>
                </c:pt>
                <c:pt idx="442">
                  <c:v>800</c:v>
                </c:pt>
                <c:pt idx="443">
                  <c:v>534</c:v>
                </c:pt>
                <c:pt idx="444">
                  <c:v>470</c:v>
                </c:pt>
                <c:pt idx="445">
                  <c:v>369</c:v>
                </c:pt>
                <c:pt idx="446">
                  <c:v>638</c:v>
                </c:pt>
                <c:pt idx="447">
                  <c:v>575</c:v>
                </c:pt>
                <c:pt idx="448">
                  <c:v>574</c:v>
                </c:pt>
                <c:pt idx="449">
                  <c:v>504</c:v>
                </c:pt>
                <c:pt idx="450">
                  <c:v>467</c:v>
                </c:pt>
                <c:pt idx="451">
                  <c:v>508</c:v>
                </c:pt>
                <c:pt idx="452">
                  <c:v>465</c:v>
                </c:pt>
                <c:pt idx="453">
                  <c:v>357</c:v>
                </c:pt>
                <c:pt idx="454">
                  <c:v>405</c:v>
                </c:pt>
                <c:pt idx="455">
                  <c:v>297</c:v>
                </c:pt>
                <c:pt idx="456">
                  <c:v>290</c:v>
                </c:pt>
                <c:pt idx="457">
                  <c:v>323</c:v>
                </c:pt>
                <c:pt idx="458">
                  <c:v>312</c:v>
                </c:pt>
                <c:pt idx="459">
                  <c:v>426</c:v>
                </c:pt>
                <c:pt idx="460">
                  <c:v>277</c:v>
                </c:pt>
                <c:pt idx="461">
                  <c:v>283</c:v>
                </c:pt>
                <c:pt idx="462">
                  <c:v>283</c:v>
                </c:pt>
                <c:pt idx="463">
                  <c:v>277</c:v>
                </c:pt>
                <c:pt idx="464">
                  <c:v>262</c:v>
                </c:pt>
                <c:pt idx="465">
                  <c:v>275</c:v>
                </c:pt>
                <c:pt idx="466">
                  <c:v>306</c:v>
                </c:pt>
                <c:pt idx="467">
                  <c:v>306</c:v>
                </c:pt>
                <c:pt idx="468">
                  <c:v>287</c:v>
                </c:pt>
                <c:pt idx="469">
                  <c:v>209</c:v>
                </c:pt>
                <c:pt idx="470">
                  <c:v>225</c:v>
                </c:pt>
                <c:pt idx="471">
                  <c:v>196</c:v>
                </c:pt>
                <c:pt idx="472">
                  <c:v>255</c:v>
                </c:pt>
                <c:pt idx="473">
                  <c:v>165</c:v>
                </c:pt>
                <c:pt idx="474">
                  <c:v>144</c:v>
                </c:pt>
                <c:pt idx="475">
                  <c:v>120</c:v>
                </c:pt>
                <c:pt idx="476">
                  <c:v>137</c:v>
                </c:pt>
                <c:pt idx="477">
                  <c:v>29</c:v>
                </c:pt>
                <c:pt idx="478">
                  <c:v>118</c:v>
                </c:pt>
                <c:pt idx="479">
                  <c:v>141</c:v>
                </c:pt>
                <c:pt idx="480">
                  <c:v>1</c:v>
                </c:pt>
                <c:pt idx="481">
                  <c:v>76</c:v>
                </c:pt>
                <c:pt idx="482">
                  <c:v>98</c:v>
                </c:pt>
                <c:pt idx="483">
                  <c:v>109</c:v>
                </c:pt>
                <c:pt idx="484">
                  <c:v>78</c:v>
                </c:pt>
                <c:pt idx="485">
                  <c:v>63</c:v>
                </c:pt>
                <c:pt idx="486">
                  <c:v>53</c:v>
                </c:pt>
                <c:pt idx="487">
                  <c:v>41</c:v>
                </c:pt>
                <c:pt idx="488">
                  <c:v>42</c:v>
                </c:pt>
                <c:pt idx="489">
                  <c:v>39</c:v>
                </c:pt>
                <c:pt idx="490">
                  <c:v>44</c:v>
                </c:pt>
                <c:pt idx="491">
                  <c:v>39</c:v>
                </c:pt>
                <c:pt idx="492">
                  <c:v>33</c:v>
                </c:pt>
                <c:pt idx="493">
                  <c:v>30</c:v>
                </c:pt>
                <c:pt idx="494">
                  <c:v>18</c:v>
                </c:pt>
                <c:pt idx="495">
                  <c:v>19</c:v>
                </c:pt>
                <c:pt idx="496">
                  <c:v>22</c:v>
                </c:pt>
                <c:pt idx="497">
                  <c:v>19</c:v>
                </c:pt>
                <c:pt idx="498">
                  <c:v>23</c:v>
                </c:pt>
                <c:pt idx="499">
                  <c:v>43</c:v>
                </c:pt>
                <c:pt idx="500">
                  <c:v>61</c:v>
                </c:pt>
                <c:pt idx="501">
                  <c:v>57</c:v>
                </c:pt>
                <c:pt idx="502">
                  <c:v>43</c:v>
                </c:pt>
                <c:pt idx="503">
                  <c:v>24</c:v>
                </c:pt>
                <c:pt idx="504">
                  <c:v>24</c:v>
                </c:pt>
                <c:pt idx="505">
                  <c:v>22</c:v>
                </c:pt>
                <c:pt idx="506">
                  <c:v>34</c:v>
                </c:pt>
                <c:pt idx="507">
                  <c:v>30</c:v>
                </c:pt>
                <c:pt idx="508">
                  <c:v>88</c:v>
                </c:pt>
                <c:pt idx="509">
                  <c:v>151</c:v>
                </c:pt>
                <c:pt idx="510">
                  <c:v>236</c:v>
                </c:pt>
                <c:pt idx="511">
                  <c:v>254</c:v>
                </c:pt>
                <c:pt idx="512">
                  <c:v>209</c:v>
                </c:pt>
                <c:pt idx="513">
                  <c:v>174</c:v>
                </c:pt>
                <c:pt idx="514">
                  <c:v>154</c:v>
                </c:pt>
                <c:pt idx="515">
                  <c:v>250</c:v>
                </c:pt>
                <c:pt idx="516">
                  <c:v>591</c:v>
                </c:pt>
                <c:pt idx="517">
                  <c:v>591</c:v>
                </c:pt>
                <c:pt idx="518">
                  <c:v>579</c:v>
                </c:pt>
                <c:pt idx="519">
                  <c:v>384</c:v>
                </c:pt>
                <c:pt idx="520">
                  <c:v>797</c:v>
                </c:pt>
                <c:pt idx="521">
                  <c:v>947</c:v>
                </c:pt>
                <c:pt idx="522">
                  <c:v>1043</c:v>
                </c:pt>
                <c:pt idx="523">
                  <c:v>1135</c:v>
                </c:pt>
                <c:pt idx="524">
                  <c:v>810</c:v>
                </c:pt>
                <c:pt idx="525">
                  <c:v>830</c:v>
                </c:pt>
                <c:pt idx="526">
                  <c:v>767</c:v>
                </c:pt>
                <c:pt idx="527">
                  <c:v>873</c:v>
                </c:pt>
                <c:pt idx="528">
                  <c:v>969</c:v>
                </c:pt>
                <c:pt idx="529">
                  <c:v>765</c:v>
                </c:pt>
                <c:pt idx="530">
                  <c:v>1520</c:v>
                </c:pt>
                <c:pt idx="531">
                  <c:v>971</c:v>
                </c:pt>
                <c:pt idx="532">
                  <c:v>1342</c:v>
                </c:pt>
                <c:pt idx="533">
                  <c:v>2065</c:v>
                </c:pt>
                <c:pt idx="534">
                  <c:v>1954</c:v>
                </c:pt>
                <c:pt idx="535">
                  <c:v>1264</c:v>
                </c:pt>
                <c:pt idx="536">
                  <c:v>916</c:v>
                </c:pt>
                <c:pt idx="537">
                  <c:v>987</c:v>
                </c:pt>
                <c:pt idx="538">
                  <c:v>1256</c:v>
                </c:pt>
                <c:pt idx="539">
                  <c:v>1287</c:v>
                </c:pt>
                <c:pt idx="540">
                  <c:v>1188</c:v>
                </c:pt>
                <c:pt idx="541">
                  <c:v>1577</c:v>
                </c:pt>
                <c:pt idx="542">
                  <c:v>1785</c:v>
                </c:pt>
                <c:pt idx="543">
                  <c:v>1843</c:v>
                </c:pt>
                <c:pt idx="544">
                  <c:v>2011</c:v>
                </c:pt>
                <c:pt idx="545">
                  <c:v>2084</c:v>
                </c:pt>
                <c:pt idx="546">
                  <c:v>1946</c:v>
                </c:pt>
                <c:pt idx="547">
                  <c:v>618</c:v>
                </c:pt>
                <c:pt idx="548">
                  <c:v>1167</c:v>
                </c:pt>
                <c:pt idx="549">
                  <c:v>2234</c:v>
                </c:pt>
                <c:pt idx="550">
                  <c:v>1933</c:v>
                </c:pt>
                <c:pt idx="551">
                  <c:v>1414</c:v>
                </c:pt>
                <c:pt idx="552">
                  <c:v>1243</c:v>
                </c:pt>
                <c:pt idx="553">
                  <c:v>1020</c:v>
                </c:pt>
                <c:pt idx="554">
                  <c:v>1728</c:v>
                </c:pt>
                <c:pt idx="555">
                  <c:v>1819</c:v>
                </c:pt>
                <c:pt idx="556">
                  <c:v>1544</c:v>
                </c:pt>
                <c:pt idx="557">
                  <c:v>1799</c:v>
                </c:pt>
                <c:pt idx="558">
                  <c:v>1865</c:v>
                </c:pt>
                <c:pt idx="559">
                  <c:v>1831</c:v>
                </c:pt>
                <c:pt idx="560">
                  <c:v>1959</c:v>
                </c:pt>
                <c:pt idx="561">
                  <c:v>2252</c:v>
                </c:pt>
                <c:pt idx="562">
                  <c:v>2822</c:v>
                </c:pt>
                <c:pt idx="563">
                  <c:v>2949</c:v>
                </c:pt>
                <c:pt idx="564">
                  <c:v>3342</c:v>
                </c:pt>
                <c:pt idx="565">
                  <c:v>3181</c:v>
                </c:pt>
                <c:pt idx="566">
                  <c:v>3692</c:v>
                </c:pt>
                <c:pt idx="567">
                  <c:v>3346</c:v>
                </c:pt>
                <c:pt idx="568">
                  <c:v>3097</c:v>
                </c:pt>
                <c:pt idx="569">
                  <c:v>2959</c:v>
                </c:pt>
                <c:pt idx="570">
                  <c:v>2842</c:v>
                </c:pt>
                <c:pt idx="571">
                  <c:v>2492</c:v>
                </c:pt>
                <c:pt idx="572">
                  <c:v>2461</c:v>
                </c:pt>
                <c:pt idx="573">
                  <c:v>2217</c:v>
                </c:pt>
                <c:pt idx="574">
                  <c:v>1921</c:v>
                </c:pt>
                <c:pt idx="575">
                  <c:v>2036</c:v>
                </c:pt>
                <c:pt idx="576">
                  <c:v>1755</c:v>
                </c:pt>
                <c:pt idx="577">
                  <c:v>1643</c:v>
                </c:pt>
                <c:pt idx="578">
                  <c:v>1888</c:v>
                </c:pt>
                <c:pt idx="579">
                  <c:v>2113</c:v>
                </c:pt>
                <c:pt idx="580">
                  <c:v>2127</c:v>
                </c:pt>
                <c:pt idx="581">
                  <c:v>2219</c:v>
                </c:pt>
                <c:pt idx="582">
                  <c:v>1684</c:v>
                </c:pt>
                <c:pt idx="583">
                  <c:v>2362</c:v>
                </c:pt>
                <c:pt idx="584">
                  <c:v>1607</c:v>
                </c:pt>
                <c:pt idx="585">
                  <c:v>1724</c:v>
                </c:pt>
                <c:pt idx="586">
                  <c:v>2806</c:v>
                </c:pt>
                <c:pt idx="587">
                  <c:v>2365</c:v>
                </c:pt>
                <c:pt idx="588">
                  <c:v>2153</c:v>
                </c:pt>
                <c:pt idx="589">
                  <c:v>2163</c:v>
                </c:pt>
                <c:pt idx="590">
                  <c:v>2423</c:v>
                </c:pt>
                <c:pt idx="591">
                  <c:v>2638</c:v>
                </c:pt>
                <c:pt idx="592">
                  <c:v>2514</c:v>
                </c:pt>
                <c:pt idx="593">
                  <c:v>3117</c:v>
                </c:pt>
                <c:pt idx="594">
                  <c:v>3257</c:v>
                </c:pt>
                <c:pt idx="595">
                  <c:v>3027</c:v>
                </c:pt>
                <c:pt idx="596">
                  <c:v>3033</c:v>
                </c:pt>
                <c:pt idx="597">
                  <c:v>3112</c:v>
                </c:pt>
                <c:pt idx="598">
                  <c:v>3010</c:v>
                </c:pt>
                <c:pt idx="599">
                  <c:v>2949</c:v>
                </c:pt>
                <c:pt idx="600">
                  <c:v>1910</c:v>
                </c:pt>
                <c:pt idx="601">
                  <c:v>2900</c:v>
                </c:pt>
                <c:pt idx="602">
                  <c:v>2981</c:v>
                </c:pt>
                <c:pt idx="603">
                  <c:v>3082</c:v>
                </c:pt>
                <c:pt idx="604">
                  <c:v>3078</c:v>
                </c:pt>
                <c:pt idx="605">
                  <c:v>3115</c:v>
                </c:pt>
                <c:pt idx="606">
                  <c:v>3062</c:v>
                </c:pt>
                <c:pt idx="607">
                  <c:v>3584</c:v>
                </c:pt>
                <c:pt idx="608">
                  <c:v>3387</c:v>
                </c:pt>
                <c:pt idx="609">
                  <c:v>3119</c:v>
                </c:pt>
                <c:pt idx="610">
                  <c:v>3115</c:v>
                </c:pt>
                <c:pt idx="611">
                  <c:v>3248</c:v>
                </c:pt>
                <c:pt idx="612">
                  <c:v>2412</c:v>
                </c:pt>
                <c:pt idx="613">
                  <c:v>2969</c:v>
                </c:pt>
                <c:pt idx="614">
                  <c:v>2438</c:v>
                </c:pt>
                <c:pt idx="615">
                  <c:v>2749</c:v>
                </c:pt>
                <c:pt idx="616">
                  <c:v>2943</c:v>
                </c:pt>
                <c:pt idx="617">
                  <c:v>2732</c:v>
                </c:pt>
                <c:pt idx="618">
                  <c:v>2467</c:v>
                </c:pt>
                <c:pt idx="619">
                  <c:v>2912</c:v>
                </c:pt>
                <c:pt idx="620">
                  <c:v>3224</c:v>
                </c:pt>
                <c:pt idx="621">
                  <c:v>2359</c:v>
                </c:pt>
                <c:pt idx="622">
                  <c:v>2342</c:v>
                </c:pt>
                <c:pt idx="623">
                  <c:v>2269</c:v>
                </c:pt>
                <c:pt idx="624">
                  <c:v>2326</c:v>
                </c:pt>
                <c:pt idx="625">
                  <c:v>2241</c:v>
                </c:pt>
                <c:pt idx="626">
                  <c:v>2356</c:v>
                </c:pt>
                <c:pt idx="627">
                  <c:v>2291</c:v>
                </c:pt>
                <c:pt idx="628">
                  <c:v>2283</c:v>
                </c:pt>
                <c:pt idx="629">
                  <c:v>2193</c:v>
                </c:pt>
                <c:pt idx="630">
                  <c:v>2293</c:v>
                </c:pt>
                <c:pt idx="631">
                  <c:v>2284</c:v>
                </c:pt>
                <c:pt idx="632">
                  <c:v>2093</c:v>
                </c:pt>
                <c:pt idx="633">
                  <c:v>2160</c:v>
                </c:pt>
                <c:pt idx="634">
                  <c:v>2559</c:v>
                </c:pt>
                <c:pt idx="635">
                  <c:v>3057</c:v>
                </c:pt>
                <c:pt idx="636">
                  <c:v>3127</c:v>
                </c:pt>
                <c:pt idx="637">
                  <c:v>2850</c:v>
                </c:pt>
                <c:pt idx="638">
                  <c:v>2871</c:v>
                </c:pt>
                <c:pt idx="639">
                  <c:v>2744</c:v>
                </c:pt>
                <c:pt idx="640">
                  <c:v>2744</c:v>
                </c:pt>
                <c:pt idx="641">
                  <c:v>2825</c:v>
                </c:pt>
                <c:pt idx="642">
                  <c:v>2689</c:v>
                </c:pt>
                <c:pt idx="643">
                  <c:v>3102</c:v>
                </c:pt>
                <c:pt idx="644">
                  <c:v>2237</c:v>
                </c:pt>
                <c:pt idx="645">
                  <c:v>2789</c:v>
                </c:pt>
                <c:pt idx="646">
                  <c:v>2945</c:v>
                </c:pt>
                <c:pt idx="647">
                  <c:v>3162</c:v>
                </c:pt>
                <c:pt idx="648">
                  <c:v>3221</c:v>
                </c:pt>
                <c:pt idx="649">
                  <c:v>2989</c:v>
                </c:pt>
                <c:pt idx="650">
                  <c:v>2887</c:v>
                </c:pt>
                <c:pt idx="651">
                  <c:v>3034</c:v>
                </c:pt>
                <c:pt idx="652">
                  <c:v>3007</c:v>
                </c:pt>
                <c:pt idx="653">
                  <c:v>2809</c:v>
                </c:pt>
                <c:pt idx="654">
                  <c:v>2642</c:v>
                </c:pt>
                <c:pt idx="655">
                  <c:v>2344</c:v>
                </c:pt>
                <c:pt idx="656">
                  <c:v>2331</c:v>
                </c:pt>
                <c:pt idx="657">
                  <c:v>2712</c:v>
                </c:pt>
                <c:pt idx="658">
                  <c:v>2541</c:v>
                </c:pt>
                <c:pt idx="659">
                  <c:v>2058</c:v>
                </c:pt>
                <c:pt idx="660">
                  <c:v>2210</c:v>
                </c:pt>
                <c:pt idx="661">
                  <c:v>2316</c:v>
                </c:pt>
                <c:pt idx="662">
                  <c:v>2809</c:v>
                </c:pt>
                <c:pt idx="663">
                  <c:v>2337</c:v>
                </c:pt>
                <c:pt idx="664">
                  <c:v>2339</c:v>
                </c:pt>
                <c:pt idx="665">
                  <c:v>2520</c:v>
                </c:pt>
                <c:pt idx="666">
                  <c:v>2562</c:v>
                </c:pt>
                <c:pt idx="667">
                  <c:v>2749</c:v>
                </c:pt>
                <c:pt idx="668">
                  <c:v>2903</c:v>
                </c:pt>
                <c:pt idx="669">
                  <c:v>2310</c:v>
                </c:pt>
                <c:pt idx="670">
                  <c:v>2462</c:v>
                </c:pt>
                <c:pt idx="671">
                  <c:v>2641</c:v>
                </c:pt>
                <c:pt idx="672">
                  <c:v>2240</c:v>
                </c:pt>
                <c:pt idx="673">
                  <c:v>2360</c:v>
                </c:pt>
                <c:pt idx="674">
                  <c:v>2445</c:v>
                </c:pt>
                <c:pt idx="675">
                  <c:v>2205</c:v>
                </c:pt>
                <c:pt idx="676">
                  <c:v>2472</c:v>
                </c:pt>
                <c:pt idx="677">
                  <c:v>2554</c:v>
                </c:pt>
                <c:pt idx="678">
                  <c:v>2375</c:v>
                </c:pt>
                <c:pt idx="679">
                  <c:v>2053</c:v>
                </c:pt>
                <c:pt idx="680">
                  <c:v>1902</c:v>
                </c:pt>
                <c:pt idx="681">
                  <c:v>2192</c:v>
                </c:pt>
                <c:pt idx="682">
                  <c:v>2209</c:v>
                </c:pt>
                <c:pt idx="683">
                  <c:v>2169</c:v>
                </c:pt>
                <c:pt idx="684">
                  <c:v>1934</c:v>
                </c:pt>
                <c:pt idx="685">
                  <c:v>2085</c:v>
                </c:pt>
                <c:pt idx="686">
                  <c:v>2298</c:v>
                </c:pt>
                <c:pt idx="687">
                  <c:v>2596</c:v>
                </c:pt>
                <c:pt idx="688">
                  <c:v>1983</c:v>
                </c:pt>
                <c:pt idx="689">
                  <c:v>1614</c:v>
                </c:pt>
                <c:pt idx="690">
                  <c:v>1480</c:v>
                </c:pt>
                <c:pt idx="691">
                  <c:v>2110</c:v>
                </c:pt>
                <c:pt idx="692">
                  <c:v>2220</c:v>
                </c:pt>
                <c:pt idx="693">
                  <c:v>2425</c:v>
                </c:pt>
                <c:pt idx="694">
                  <c:v>2196</c:v>
                </c:pt>
                <c:pt idx="695">
                  <c:v>2202</c:v>
                </c:pt>
                <c:pt idx="696">
                  <c:v>1941</c:v>
                </c:pt>
                <c:pt idx="697">
                  <c:v>1632</c:v>
                </c:pt>
                <c:pt idx="698">
                  <c:v>1315</c:v>
                </c:pt>
                <c:pt idx="699">
                  <c:v>1248</c:v>
                </c:pt>
                <c:pt idx="700">
                  <c:v>1205</c:v>
                </c:pt>
                <c:pt idx="701">
                  <c:v>1219</c:v>
                </c:pt>
                <c:pt idx="702">
                  <c:v>1266</c:v>
                </c:pt>
                <c:pt idx="703">
                  <c:v>931</c:v>
                </c:pt>
                <c:pt idx="704">
                  <c:v>1488</c:v>
                </c:pt>
                <c:pt idx="705">
                  <c:v>1314</c:v>
                </c:pt>
                <c:pt idx="706">
                  <c:v>663</c:v>
                </c:pt>
                <c:pt idx="707">
                  <c:v>663</c:v>
                </c:pt>
                <c:pt idx="708">
                  <c:v>628</c:v>
                </c:pt>
                <c:pt idx="709">
                  <c:v>613</c:v>
                </c:pt>
                <c:pt idx="710">
                  <c:v>690</c:v>
                </c:pt>
                <c:pt idx="711">
                  <c:v>715</c:v>
                </c:pt>
                <c:pt idx="712">
                  <c:v>988</c:v>
                </c:pt>
                <c:pt idx="713">
                  <c:v>430</c:v>
                </c:pt>
                <c:pt idx="714">
                  <c:v>295</c:v>
                </c:pt>
                <c:pt idx="715">
                  <c:v>390</c:v>
                </c:pt>
                <c:pt idx="716">
                  <c:v>390</c:v>
                </c:pt>
                <c:pt idx="717">
                  <c:v>339</c:v>
                </c:pt>
                <c:pt idx="718">
                  <c:v>274</c:v>
                </c:pt>
                <c:pt idx="719">
                  <c:v>212</c:v>
                </c:pt>
                <c:pt idx="720">
                  <c:v>197</c:v>
                </c:pt>
                <c:pt idx="721">
                  <c:v>181</c:v>
                </c:pt>
                <c:pt idx="722">
                  <c:v>221</c:v>
                </c:pt>
                <c:pt idx="723">
                  <c:v>244</c:v>
                </c:pt>
                <c:pt idx="724">
                  <c:v>111</c:v>
                </c:pt>
                <c:pt idx="725">
                  <c:v>179</c:v>
                </c:pt>
                <c:pt idx="726">
                  <c:v>25</c:v>
                </c:pt>
                <c:pt idx="727">
                  <c:v>108</c:v>
                </c:pt>
                <c:pt idx="728">
                  <c:v>44</c:v>
                </c:pt>
                <c:pt idx="729">
                  <c:v>71</c:v>
                </c:pt>
                <c:pt idx="730">
                  <c:v>60</c:v>
                </c:pt>
                <c:pt idx="731">
                  <c:v>57</c:v>
                </c:pt>
                <c:pt idx="732">
                  <c:v>58</c:v>
                </c:pt>
                <c:pt idx="733">
                  <c:v>56</c:v>
                </c:pt>
                <c:pt idx="734">
                  <c:v>45</c:v>
                </c:pt>
                <c:pt idx="735">
                  <c:v>39</c:v>
                </c:pt>
                <c:pt idx="736">
                  <c:v>55</c:v>
                </c:pt>
                <c:pt idx="737">
                  <c:v>37</c:v>
                </c:pt>
                <c:pt idx="738">
                  <c:v>39</c:v>
                </c:pt>
                <c:pt idx="739">
                  <c:v>58</c:v>
                </c:pt>
                <c:pt idx="740">
                  <c:v>50</c:v>
                </c:pt>
                <c:pt idx="741">
                  <c:v>29</c:v>
                </c:pt>
                <c:pt idx="742">
                  <c:v>24</c:v>
                </c:pt>
                <c:pt idx="743">
                  <c:v>25</c:v>
                </c:pt>
                <c:pt idx="744">
                  <c:v>22</c:v>
                </c:pt>
                <c:pt idx="745">
                  <c:v>21</c:v>
                </c:pt>
                <c:pt idx="746">
                  <c:v>30</c:v>
                </c:pt>
                <c:pt idx="747">
                  <c:v>29</c:v>
                </c:pt>
                <c:pt idx="748">
                  <c:v>32</c:v>
                </c:pt>
                <c:pt idx="749">
                  <c:v>231</c:v>
                </c:pt>
                <c:pt idx="750">
                  <c:v>378</c:v>
                </c:pt>
                <c:pt idx="751">
                  <c:v>414</c:v>
                </c:pt>
                <c:pt idx="752">
                  <c:v>489</c:v>
                </c:pt>
                <c:pt idx="753">
                  <c:v>520</c:v>
                </c:pt>
                <c:pt idx="754">
                  <c:v>364</c:v>
                </c:pt>
                <c:pt idx="755">
                  <c:v>333</c:v>
                </c:pt>
                <c:pt idx="756">
                  <c:v>319</c:v>
                </c:pt>
                <c:pt idx="757">
                  <c:v>216</c:v>
                </c:pt>
                <c:pt idx="758">
                  <c:v>241</c:v>
                </c:pt>
                <c:pt idx="759">
                  <c:v>235</c:v>
                </c:pt>
                <c:pt idx="760">
                  <c:v>294</c:v>
                </c:pt>
                <c:pt idx="761">
                  <c:v>327</c:v>
                </c:pt>
                <c:pt idx="762">
                  <c:v>857</c:v>
                </c:pt>
                <c:pt idx="763">
                  <c:v>1302</c:v>
                </c:pt>
                <c:pt idx="764">
                  <c:v>1584</c:v>
                </c:pt>
                <c:pt idx="765">
                  <c:v>927</c:v>
                </c:pt>
                <c:pt idx="766">
                  <c:v>1298</c:v>
                </c:pt>
                <c:pt idx="767">
                  <c:v>1491</c:v>
                </c:pt>
                <c:pt idx="768">
                  <c:v>2158</c:v>
                </c:pt>
                <c:pt idx="769">
                  <c:v>1767</c:v>
                </c:pt>
                <c:pt idx="770">
                  <c:v>1735</c:v>
                </c:pt>
                <c:pt idx="771">
                  <c:v>1646</c:v>
                </c:pt>
                <c:pt idx="772">
                  <c:v>1707</c:v>
                </c:pt>
                <c:pt idx="773">
                  <c:v>1432</c:v>
                </c:pt>
                <c:pt idx="774">
                  <c:v>1770</c:v>
                </c:pt>
                <c:pt idx="775">
                  <c:v>2893</c:v>
                </c:pt>
                <c:pt idx="776">
                  <c:v>2741</c:v>
                </c:pt>
                <c:pt idx="777">
                  <c:v>3081</c:v>
                </c:pt>
                <c:pt idx="778">
                  <c:v>2995</c:v>
                </c:pt>
                <c:pt idx="779">
                  <c:v>3703</c:v>
                </c:pt>
                <c:pt idx="780">
                  <c:v>3876</c:v>
                </c:pt>
                <c:pt idx="781">
                  <c:v>3490</c:v>
                </c:pt>
                <c:pt idx="782">
                  <c:v>3603</c:v>
                </c:pt>
                <c:pt idx="783">
                  <c:v>2899</c:v>
                </c:pt>
                <c:pt idx="784">
                  <c:v>3856</c:v>
                </c:pt>
                <c:pt idx="785">
                  <c:v>3141</c:v>
                </c:pt>
                <c:pt idx="786">
                  <c:v>3748</c:v>
                </c:pt>
                <c:pt idx="787">
                  <c:v>3592</c:v>
                </c:pt>
                <c:pt idx="788">
                  <c:v>3864</c:v>
                </c:pt>
                <c:pt idx="789">
                  <c:v>3639</c:v>
                </c:pt>
                <c:pt idx="790">
                  <c:v>3539</c:v>
                </c:pt>
                <c:pt idx="791">
                  <c:v>3025</c:v>
                </c:pt>
                <c:pt idx="792">
                  <c:v>2909</c:v>
                </c:pt>
                <c:pt idx="793">
                  <c:v>3649</c:v>
                </c:pt>
                <c:pt idx="794">
                  <c:v>3399</c:v>
                </c:pt>
                <c:pt idx="795">
                  <c:v>2977</c:v>
                </c:pt>
                <c:pt idx="796">
                  <c:v>3153</c:v>
                </c:pt>
                <c:pt idx="797">
                  <c:v>3226</c:v>
                </c:pt>
                <c:pt idx="798">
                  <c:v>2566</c:v>
                </c:pt>
                <c:pt idx="799">
                  <c:v>2557</c:v>
                </c:pt>
                <c:pt idx="800">
                  <c:v>2536</c:v>
                </c:pt>
                <c:pt idx="801">
                  <c:v>2493</c:v>
                </c:pt>
                <c:pt idx="802">
                  <c:v>2213</c:v>
                </c:pt>
                <c:pt idx="803">
                  <c:v>2499</c:v>
                </c:pt>
                <c:pt idx="804">
                  <c:v>3879</c:v>
                </c:pt>
                <c:pt idx="805">
                  <c:v>4514</c:v>
                </c:pt>
                <c:pt idx="806">
                  <c:v>4568</c:v>
                </c:pt>
                <c:pt idx="807">
                  <c:v>3691</c:v>
                </c:pt>
                <c:pt idx="808">
                  <c:v>3585</c:v>
                </c:pt>
                <c:pt idx="809">
                  <c:v>3879</c:v>
                </c:pt>
                <c:pt idx="810">
                  <c:v>4148</c:v>
                </c:pt>
                <c:pt idx="811">
                  <c:v>4293</c:v>
                </c:pt>
                <c:pt idx="812">
                  <c:v>4254</c:v>
                </c:pt>
                <c:pt idx="813">
                  <c:v>4157</c:v>
                </c:pt>
                <c:pt idx="814">
                  <c:v>3743</c:v>
                </c:pt>
                <c:pt idx="815">
                  <c:v>4610</c:v>
                </c:pt>
                <c:pt idx="816">
                  <c:v>4456</c:v>
                </c:pt>
                <c:pt idx="817">
                  <c:v>4466</c:v>
                </c:pt>
                <c:pt idx="818">
                  <c:v>4558</c:v>
                </c:pt>
                <c:pt idx="819">
                  <c:v>4582</c:v>
                </c:pt>
                <c:pt idx="820">
                  <c:v>4293</c:v>
                </c:pt>
                <c:pt idx="821">
                  <c:v>4497</c:v>
                </c:pt>
                <c:pt idx="822">
                  <c:v>4691</c:v>
                </c:pt>
                <c:pt idx="823">
                  <c:v>4708</c:v>
                </c:pt>
                <c:pt idx="824">
                  <c:v>4809</c:v>
                </c:pt>
                <c:pt idx="825">
                  <c:v>4798</c:v>
                </c:pt>
                <c:pt idx="826">
                  <c:v>4530</c:v>
                </c:pt>
                <c:pt idx="827">
                  <c:v>4555</c:v>
                </c:pt>
                <c:pt idx="828">
                  <c:v>4487</c:v>
                </c:pt>
                <c:pt idx="829">
                  <c:v>4385</c:v>
                </c:pt>
                <c:pt idx="830">
                  <c:v>4391</c:v>
                </c:pt>
                <c:pt idx="831">
                  <c:v>4696</c:v>
                </c:pt>
                <c:pt idx="832">
                  <c:v>4350</c:v>
                </c:pt>
                <c:pt idx="833">
                  <c:v>4339</c:v>
                </c:pt>
                <c:pt idx="834">
                  <c:v>4329</c:v>
                </c:pt>
                <c:pt idx="835">
                  <c:v>4342</c:v>
                </c:pt>
                <c:pt idx="836">
                  <c:v>4520</c:v>
                </c:pt>
                <c:pt idx="837">
                  <c:v>4453</c:v>
                </c:pt>
                <c:pt idx="838">
                  <c:v>4522</c:v>
                </c:pt>
                <c:pt idx="839">
                  <c:v>4550</c:v>
                </c:pt>
                <c:pt idx="840">
                  <c:v>4483</c:v>
                </c:pt>
                <c:pt idx="841">
                  <c:v>4400</c:v>
                </c:pt>
                <c:pt idx="842">
                  <c:v>4397</c:v>
                </c:pt>
                <c:pt idx="843">
                  <c:v>4391</c:v>
                </c:pt>
                <c:pt idx="844">
                  <c:v>4364</c:v>
                </c:pt>
                <c:pt idx="845">
                  <c:v>4239</c:v>
                </c:pt>
                <c:pt idx="846">
                  <c:v>4008</c:v>
                </c:pt>
                <c:pt idx="847">
                  <c:v>3853</c:v>
                </c:pt>
                <c:pt idx="848">
                  <c:v>3338</c:v>
                </c:pt>
                <c:pt idx="849">
                  <c:v>3790</c:v>
                </c:pt>
                <c:pt idx="850">
                  <c:v>3802</c:v>
                </c:pt>
                <c:pt idx="851">
                  <c:v>3845</c:v>
                </c:pt>
                <c:pt idx="852">
                  <c:v>4230</c:v>
                </c:pt>
                <c:pt idx="853">
                  <c:v>4091</c:v>
                </c:pt>
                <c:pt idx="854">
                  <c:v>4359</c:v>
                </c:pt>
                <c:pt idx="855">
                  <c:v>4304</c:v>
                </c:pt>
                <c:pt idx="856">
                  <c:v>4301</c:v>
                </c:pt>
                <c:pt idx="857">
                  <c:v>4273</c:v>
                </c:pt>
                <c:pt idx="858">
                  <c:v>4406</c:v>
                </c:pt>
                <c:pt idx="859">
                  <c:v>4463</c:v>
                </c:pt>
                <c:pt idx="860">
                  <c:v>4440</c:v>
                </c:pt>
                <c:pt idx="861">
                  <c:v>4420</c:v>
                </c:pt>
                <c:pt idx="862">
                  <c:v>4160</c:v>
                </c:pt>
                <c:pt idx="863">
                  <c:v>4267</c:v>
                </c:pt>
                <c:pt idx="864">
                  <c:v>4293</c:v>
                </c:pt>
                <c:pt idx="865">
                  <c:v>4489</c:v>
                </c:pt>
                <c:pt idx="866">
                  <c:v>4522</c:v>
                </c:pt>
                <c:pt idx="867">
                  <c:v>4566</c:v>
                </c:pt>
                <c:pt idx="868">
                  <c:v>4493</c:v>
                </c:pt>
                <c:pt idx="869">
                  <c:v>4356</c:v>
                </c:pt>
                <c:pt idx="870">
                  <c:v>4279</c:v>
                </c:pt>
                <c:pt idx="871">
                  <c:v>4281</c:v>
                </c:pt>
                <c:pt idx="872">
                  <c:v>4340</c:v>
                </c:pt>
                <c:pt idx="873">
                  <c:v>4544</c:v>
                </c:pt>
                <c:pt idx="874">
                  <c:v>4591</c:v>
                </c:pt>
                <c:pt idx="875">
                  <c:v>4487</c:v>
                </c:pt>
                <c:pt idx="876">
                  <c:v>4579</c:v>
                </c:pt>
                <c:pt idx="877">
                  <c:v>4688</c:v>
                </c:pt>
                <c:pt idx="878">
                  <c:v>4566</c:v>
                </c:pt>
                <c:pt idx="879">
                  <c:v>4254</c:v>
                </c:pt>
                <c:pt idx="880">
                  <c:v>4394</c:v>
                </c:pt>
                <c:pt idx="881">
                  <c:v>4442</c:v>
                </c:pt>
                <c:pt idx="882">
                  <c:v>4386</c:v>
                </c:pt>
                <c:pt idx="883">
                  <c:v>4015</c:v>
                </c:pt>
                <c:pt idx="884">
                  <c:v>3784</c:v>
                </c:pt>
                <c:pt idx="885">
                  <c:v>3937</c:v>
                </c:pt>
                <c:pt idx="886">
                  <c:v>4035</c:v>
                </c:pt>
                <c:pt idx="887">
                  <c:v>4137</c:v>
                </c:pt>
                <c:pt idx="888">
                  <c:v>4062</c:v>
                </c:pt>
                <c:pt idx="889">
                  <c:v>2941</c:v>
                </c:pt>
                <c:pt idx="890">
                  <c:v>4611</c:v>
                </c:pt>
                <c:pt idx="891">
                  <c:v>4839</c:v>
                </c:pt>
                <c:pt idx="892">
                  <c:v>4572</c:v>
                </c:pt>
                <c:pt idx="893">
                  <c:v>4596</c:v>
                </c:pt>
                <c:pt idx="894">
                  <c:v>4568</c:v>
                </c:pt>
                <c:pt idx="895">
                  <c:v>4478</c:v>
                </c:pt>
                <c:pt idx="896">
                  <c:v>4506</c:v>
                </c:pt>
                <c:pt idx="897">
                  <c:v>4246</c:v>
                </c:pt>
                <c:pt idx="898">
                  <c:v>4226</c:v>
                </c:pt>
                <c:pt idx="899">
                  <c:v>4162</c:v>
                </c:pt>
                <c:pt idx="900">
                  <c:v>4523</c:v>
                </c:pt>
                <c:pt idx="901">
                  <c:v>4594</c:v>
                </c:pt>
                <c:pt idx="902">
                  <c:v>4518</c:v>
                </c:pt>
                <c:pt idx="903">
                  <c:v>4498</c:v>
                </c:pt>
                <c:pt idx="904">
                  <c:v>4495</c:v>
                </c:pt>
                <c:pt idx="905">
                  <c:v>4500</c:v>
                </c:pt>
                <c:pt idx="906">
                  <c:v>4364</c:v>
                </c:pt>
                <c:pt idx="907">
                  <c:v>4434</c:v>
                </c:pt>
                <c:pt idx="908">
                  <c:v>4501</c:v>
                </c:pt>
                <c:pt idx="909">
                  <c:v>4529</c:v>
                </c:pt>
                <c:pt idx="910">
                  <c:v>4529</c:v>
                </c:pt>
                <c:pt idx="911">
                  <c:v>4504</c:v>
                </c:pt>
                <c:pt idx="912">
                  <c:v>4351</c:v>
                </c:pt>
                <c:pt idx="913">
                  <c:v>4341</c:v>
                </c:pt>
                <c:pt idx="914">
                  <c:v>4526</c:v>
                </c:pt>
                <c:pt idx="915">
                  <c:v>4292</c:v>
                </c:pt>
                <c:pt idx="916">
                  <c:v>4436</c:v>
                </c:pt>
                <c:pt idx="917">
                  <c:v>4339</c:v>
                </c:pt>
                <c:pt idx="918">
                  <c:v>4343</c:v>
                </c:pt>
                <c:pt idx="919">
                  <c:v>4342</c:v>
                </c:pt>
                <c:pt idx="920">
                  <c:v>3837</c:v>
                </c:pt>
                <c:pt idx="921">
                  <c:v>4085</c:v>
                </c:pt>
                <c:pt idx="922">
                  <c:v>3082</c:v>
                </c:pt>
                <c:pt idx="923">
                  <c:v>4112</c:v>
                </c:pt>
                <c:pt idx="924">
                  <c:v>4229</c:v>
                </c:pt>
                <c:pt idx="925">
                  <c:v>4242</c:v>
                </c:pt>
                <c:pt idx="926">
                  <c:v>4292</c:v>
                </c:pt>
                <c:pt idx="927">
                  <c:v>3918</c:v>
                </c:pt>
                <c:pt idx="928">
                  <c:v>4169</c:v>
                </c:pt>
                <c:pt idx="929">
                  <c:v>3890</c:v>
                </c:pt>
                <c:pt idx="930">
                  <c:v>4224</c:v>
                </c:pt>
                <c:pt idx="931">
                  <c:v>4266</c:v>
                </c:pt>
                <c:pt idx="932">
                  <c:v>4384</c:v>
                </c:pt>
                <c:pt idx="933">
                  <c:v>4439</c:v>
                </c:pt>
                <c:pt idx="934">
                  <c:v>4409</c:v>
                </c:pt>
                <c:pt idx="935">
                  <c:v>4420</c:v>
                </c:pt>
                <c:pt idx="936">
                  <c:v>4491</c:v>
                </c:pt>
                <c:pt idx="937">
                  <c:v>4305</c:v>
                </c:pt>
                <c:pt idx="938">
                  <c:v>4329</c:v>
                </c:pt>
                <c:pt idx="939">
                  <c:v>4136</c:v>
                </c:pt>
                <c:pt idx="940">
                  <c:v>3538</c:v>
                </c:pt>
                <c:pt idx="941">
                  <c:v>4146</c:v>
                </c:pt>
                <c:pt idx="942">
                  <c:v>2238</c:v>
                </c:pt>
                <c:pt idx="943">
                  <c:v>1905</c:v>
                </c:pt>
                <c:pt idx="944">
                  <c:v>2227</c:v>
                </c:pt>
                <c:pt idx="945">
                  <c:v>3636</c:v>
                </c:pt>
                <c:pt idx="946">
                  <c:v>3348</c:v>
                </c:pt>
                <c:pt idx="947">
                  <c:v>2090</c:v>
                </c:pt>
                <c:pt idx="948">
                  <c:v>1414</c:v>
                </c:pt>
                <c:pt idx="949">
                  <c:v>1326</c:v>
                </c:pt>
                <c:pt idx="950">
                  <c:v>1168</c:v>
                </c:pt>
                <c:pt idx="951">
                  <c:v>1243</c:v>
                </c:pt>
                <c:pt idx="952">
                  <c:v>1248</c:v>
                </c:pt>
                <c:pt idx="953">
                  <c:v>1507</c:v>
                </c:pt>
                <c:pt idx="954">
                  <c:v>832</c:v>
                </c:pt>
                <c:pt idx="955">
                  <c:v>750</c:v>
                </c:pt>
                <c:pt idx="956">
                  <c:v>411</c:v>
                </c:pt>
                <c:pt idx="957">
                  <c:v>1896</c:v>
                </c:pt>
                <c:pt idx="958">
                  <c:v>1765</c:v>
                </c:pt>
                <c:pt idx="959">
                  <c:v>965</c:v>
                </c:pt>
                <c:pt idx="960">
                  <c:v>1321</c:v>
                </c:pt>
                <c:pt idx="961">
                  <c:v>805</c:v>
                </c:pt>
                <c:pt idx="962">
                  <c:v>251</c:v>
                </c:pt>
                <c:pt idx="963">
                  <c:v>325</c:v>
                </c:pt>
                <c:pt idx="964">
                  <c:v>315</c:v>
                </c:pt>
                <c:pt idx="965">
                  <c:v>304</c:v>
                </c:pt>
                <c:pt idx="966">
                  <c:v>361</c:v>
                </c:pt>
                <c:pt idx="967">
                  <c:v>575</c:v>
                </c:pt>
                <c:pt idx="968">
                  <c:v>478</c:v>
                </c:pt>
                <c:pt idx="969">
                  <c:v>283</c:v>
                </c:pt>
                <c:pt idx="970">
                  <c:v>292</c:v>
                </c:pt>
                <c:pt idx="971">
                  <c:v>274</c:v>
                </c:pt>
                <c:pt idx="972">
                  <c:v>284</c:v>
                </c:pt>
                <c:pt idx="973">
                  <c:v>184</c:v>
                </c:pt>
                <c:pt idx="974">
                  <c:v>221</c:v>
                </c:pt>
                <c:pt idx="975">
                  <c:v>260</c:v>
                </c:pt>
                <c:pt idx="976">
                  <c:v>247</c:v>
                </c:pt>
                <c:pt idx="977">
                  <c:v>233</c:v>
                </c:pt>
                <c:pt idx="978">
                  <c:v>254</c:v>
                </c:pt>
                <c:pt idx="979">
                  <c:v>446</c:v>
                </c:pt>
                <c:pt idx="980">
                  <c:v>440</c:v>
                </c:pt>
                <c:pt idx="981">
                  <c:v>177</c:v>
                </c:pt>
                <c:pt idx="982">
                  <c:v>260</c:v>
                </c:pt>
                <c:pt idx="983">
                  <c:v>1</c:v>
                </c:pt>
                <c:pt idx="984">
                  <c:v>68</c:v>
                </c:pt>
                <c:pt idx="985">
                  <c:v>1</c:v>
                </c:pt>
                <c:pt idx="986">
                  <c:v>70</c:v>
                </c:pt>
                <c:pt idx="987">
                  <c:v>76</c:v>
                </c:pt>
                <c:pt idx="988">
                  <c:v>74</c:v>
                </c:pt>
                <c:pt idx="989">
                  <c:v>73</c:v>
                </c:pt>
                <c:pt idx="990">
                  <c:v>60</c:v>
                </c:pt>
                <c:pt idx="991">
                  <c:v>54</c:v>
                </c:pt>
                <c:pt idx="992">
                  <c:v>52</c:v>
                </c:pt>
                <c:pt idx="993">
                  <c:v>46</c:v>
                </c:pt>
                <c:pt idx="994">
                  <c:v>46</c:v>
                </c:pt>
                <c:pt idx="995">
                  <c:v>54</c:v>
                </c:pt>
                <c:pt idx="996">
                  <c:v>71</c:v>
                </c:pt>
                <c:pt idx="997">
                  <c:v>122</c:v>
                </c:pt>
                <c:pt idx="998">
                  <c:v>185</c:v>
                </c:pt>
                <c:pt idx="999">
                  <c:v>366</c:v>
                </c:pt>
                <c:pt idx="1000">
                  <c:v>473</c:v>
                </c:pt>
                <c:pt idx="1001">
                  <c:v>495</c:v>
                </c:pt>
                <c:pt idx="1002">
                  <c:v>400</c:v>
                </c:pt>
                <c:pt idx="1003">
                  <c:v>398</c:v>
                </c:pt>
                <c:pt idx="1004">
                  <c:v>364</c:v>
                </c:pt>
                <c:pt idx="1005">
                  <c:v>440</c:v>
                </c:pt>
                <c:pt idx="1006">
                  <c:v>851</c:v>
                </c:pt>
                <c:pt idx="1007">
                  <c:v>1374</c:v>
                </c:pt>
                <c:pt idx="1008">
                  <c:v>839</c:v>
                </c:pt>
                <c:pt idx="1009">
                  <c:v>2431</c:v>
                </c:pt>
                <c:pt idx="1010">
                  <c:v>3378</c:v>
                </c:pt>
                <c:pt idx="1011">
                  <c:v>2480</c:v>
                </c:pt>
                <c:pt idx="1012">
                  <c:v>3002</c:v>
                </c:pt>
                <c:pt idx="1013">
                  <c:v>2895</c:v>
                </c:pt>
                <c:pt idx="1014">
                  <c:v>3571</c:v>
                </c:pt>
                <c:pt idx="1015">
                  <c:v>3150</c:v>
                </c:pt>
                <c:pt idx="1016">
                  <c:v>2625</c:v>
                </c:pt>
                <c:pt idx="1017">
                  <c:v>2809</c:v>
                </c:pt>
                <c:pt idx="1018">
                  <c:v>3987</c:v>
                </c:pt>
                <c:pt idx="1019">
                  <c:v>4350</c:v>
                </c:pt>
                <c:pt idx="1020">
                  <c:v>4258</c:v>
                </c:pt>
                <c:pt idx="1021">
                  <c:v>4266</c:v>
                </c:pt>
                <c:pt idx="1022">
                  <c:v>4330</c:v>
                </c:pt>
                <c:pt idx="1023">
                  <c:v>4386</c:v>
                </c:pt>
                <c:pt idx="1024">
                  <c:v>5007</c:v>
                </c:pt>
                <c:pt idx="1025">
                  <c:v>5120</c:v>
                </c:pt>
                <c:pt idx="1026">
                  <c:v>5450</c:v>
                </c:pt>
                <c:pt idx="1027">
                  <c:v>5285</c:v>
                </c:pt>
                <c:pt idx="1028">
                  <c:v>5129</c:v>
                </c:pt>
                <c:pt idx="1029">
                  <c:v>5001</c:v>
                </c:pt>
                <c:pt idx="1030">
                  <c:v>4863</c:v>
                </c:pt>
                <c:pt idx="1031">
                  <c:v>4084</c:v>
                </c:pt>
                <c:pt idx="1032">
                  <c:v>5108</c:v>
                </c:pt>
                <c:pt idx="1033">
                  <c:v>4965</c:v>
                </c:pt>
                <c:pt idx="1034">
                  <c:v>5407</c:v>
                </c:pt>
                <c:pt idx="1035">
                  <c:v>4930</c:v>
                </c:pt>
                <c:pt idx="1036">
                  <c:v>5026</c:v>
                </c:pt>
                <c:pt idx="1037">
                  <c:v>5048</c:v>
                </c:pt>
                <c:pt idx="1038">
                  <c:v>4142</c:v>
                </c:pt>
                <c:pt idx="1039">
                  <c:v>4531</c:v>
                </c:pt>
                <c:pt idx="1040">
                  <c:v>4832</c:v>
                </c:pt>
                <c:pt idx="1041">
                  <c:v>4680</c:v>
                </c:pt>
                <c:pt idx="1042">
                  <c:v>4253</c:v>
                </c:pt>
                <c:pt idx="1043">
                  <c:v>5237</c:v>
                </c:pt>
                <c:pt idx="1044">
                  <c:v>5345</c:v>
                </c:pt>
                <c:pt idx="1045">
                  <c:v>5161</c:v>
                </c:pt>
                <c:pt idx="1046">
                  <c:v>5203</c:v>
                </c:pt>
                <c:pt idx="1047">
                  <c:v>4361</c:v>
                </c:pt>
                <c:pt idx="1048">
                  <c:v>5126</c:v>
                </c:pt>
                <c:pt idx="1049">
                  <c:v>5606</c:v>
                </c:pt>
                <c:pt idx="1050">
                  <c:v>5525</c:v>
                </c:pt>
                <c:pt idx="1051">
                  <c:v>5182</c:v>
                </c:pt>
                <c:pt idx="1052">
                  <c:v>5075</c:v>
                </c:pt>
                <c:pt idx="1053">
                  <c:v>4919</c:v>
                </c:pt>
                <c:pt idx="1054">
                  <c:v>5087</c:v>
                </c:pt>
                <c:pt idx="1055">
                  <c:v>5207</c:v>
                </c:pt>
                <c:pt idx="1056">
                  <c:v>4662</c:v>
                </c:pt>
                <c:pt idx="1057">
                  <c:v>5661</c:v>
                </c:pt>
                <c:pt idx="1058">
                  <c:v>5500</c:v>
                </c:pt>
                <c:pt idx="1059">
                  <c:v>5513</c:v>
                </c:pt>
                <c:pt idx="1060">
                  <c:v>5319</c:v>
                </c:pt>
                <c:pt idx="1061">
                  <c:v>5389</c:v>
                </c:pt>
                <c:pt idx="1062">
                  <c:v>5285</c:v>
                </c:pt>
                <c:pt idx="1063">
                  <c:v>5336</c:v>
                </c:pt>
                <c:pt idx="1064">
                  <c:v>5466</c:v>
                </c:pt>
                <c:pt idx="1065">
                  <c:v>5165</c:v>
                </c:pt>
                <c:pt idx="1066">
                  <c:v>5034</c:v>
                </c:pt>
                <c:pt idx="1067">
                  <c:v>5298</c:v>
                </c:pt>
                <c:pt idx="1068">
                  <c:v>5053</c:v>
                </c:pt>
                <c:pt idx="1069">
                  <c:v>5117</c:v>
                </c:pt>
                <c:pt idx="1070">
                  <c:v>5095</c:v>
                </c:pt>
                <c:pt idx="1071">
                  <c:v>5199</c:v>
                </c:pt>
                <c:pt idx="1072">
                  <c:v>3996</c:v>
                </c:pt>
                <c:pt idx="1073">
                  <c:v>4977</c:v>
                </c:pt>
                <c:pt idx="1074">
                  <c:v>5810</c:v>
                </c:pt>
                <c:pt idx="1075">
                  <c:v>3410</c:v>
                </c:pt>
                <c:pt idx="1076">
                  <c:v>4991</c:v>
                </c:pt>
                <c:pt idx="1077">
                  <c:v>5100</c:v>
                </c:pt>
                <c:pt idx="1078">
                  <c:v>5232</c:v>
                </c:pt>
                <c:pt idx="1079">
                  <c:v>5114</c:v>
                </c:pt>
                <c:pt idx="1080">
                  <c:v>5191</c:v>
                </c:pt>
                <c:pt idx="1081">
                  <c:v>5151</c:v>
                </c:pt>
                <c:pt idx="1082">
                  <c:v>4868</c:v>
                </c:pt>
                <c:pt idx="1083">
                  <c:v>4870</c:v>
                </c:pt>
                <c:pt idx="1084">
                  <c:v>4953</c:v>
                </c:pt>
                <c:pt idx="1085">
                  <c:v>4904</c:v>
                </c:pt>
                <c:pt idx="1086">
                  <c:v>5134</c:v>
                </c:pt>
                <c:pt idx="1087">
                  <c:v>4996</c:v>
                </c:pt>
                <c:pt idx="1088">
                  <c:v>4847</c:v>
                </c:pt>
                <c:pt idx="1089">
                  <c:v>4805</c:v>
                </c:pt>
                <c:pt idx="1090">
                  <c:v>4576</c:v>
                </c:pt>
                <c:pt idx="1091">
                  <c:v>4815</c:v>
                </c:pt>
                <c:pt idx="1092">
                  <c:v>4589</c:v>
                </c:pt>
                <c:pt idx="1093">
                  <c:v>4803</c:v>
                </c:pt>
                <c:pt idx="1094">
                  <c:v>5011</c:v>
                </c:pt>
                <c:pt idx="1095">
                  <c:v>5140</c:v>
                </c:pt>
                <c:pt idx="1096">
                  <c:v>4982</c:v>
                </c:pt>
                <c:pt idx="1097">
                  <c:v>4944</c:v>
                </c:pt>
                <c:pt idx="1098">
                  <c:v>4869</c:v>
                </c:pt>
                <c:pt idx="1099">
                  <c:v>4909</c:v>
                </c:pt>
                <c:pt idx="1100">
                  <c:v>5011</c:v>
                </c:pt>
                <c:pt idx="1101">
                  <c:v>4864</c:v>
                </c:pt>
                <c:pt idx="1102">
                  <c:v>4993</c:v>
                </c:pt>
                <c:pt idx="1103">
                  <c:v>4879</c:v>
                </c:pt>
                <c:pt idx="1104">
                  <c:v>5143</c:v>
                </c:pt>
                <c:pt idx="1105">
                  <c:v>5257</c:v>
                </c:pt>
                <c:pt idx="1106">
                  <c:v>5204</c:v>
                </c:pt>
                <c:pt idx="1107">
                  <c:v>5494</c:v>
                </c:pt>
                <c:pt idx="1108">
                  <c:v>5539</c:v>
                </c:pt>
                <c:pt idx="1109">
                  <c:v>5206</c:v>
                </c:pt>
                <c:pt idx="1110">
                  <c:v>5028</c:v>
                </c:pt>
                <c:pt idx="1111">
                  <c:v>4972</c:v>
                </c:pt>
                <c:pt idx="1112">
                  <c:v>5492</c:v>
                </c:pt>
                <c:pt idx="1113">
                  <c:v>5534</c:v>
                </c:pt>
                <c:pt idx="1114">
                  <c:v>5365</c:v>
                </c:pt>
                <c:pt idx="1115">
                  <c:v>5138</c:v>
                </c:pt>
                <c:pt idx="1116">
                  <c:v>4900</c:v>
                </c:pt>
                <c:pt idx="1117">
                  <c:v>4995</c:v>
                </c:pt>
                <c:pt idx="1118">
                  <c:v>5012</c:v>
                </c:pt>
                <c:pt idx="1119">
                  <c:v>5011</c:v>
                </c:pt>
                <c:pt idx="1120">
                  <c:v>5010</c:v>
                </c:pt>
                <c:pt idx="1121">
                  <c:v>5205</c:v>
                </c:pt>
                <c:pt idx="1122">
                  <c:v>5296</c:v>
                </c:pt>
                <c:pt idx="1123">
                  <c:v>5221</c:v>
                </c:pt>
                <c:pt idx="1124">
                  <c:v>5054</c:v>
                </c:pt>
                <c:pt idx="1125">
                  <c:v>5067</c:v>
                </c:pt>
                <c:pt idx="1126">
                  <c:v>4674</c:v>
                </c:pt>
                <c:pt idx="1127">
                  <c:v>5138</c:v>
                </c:pt>
                <c:pt idx="1128">
                  <c:v>5130</c:v>
                </c:pt>
                <c:pt idx="1129">
                  <c:v>4619</c:v>
                </c:pt>
                <c:pt idx="1130">
                  <c:v>5582</c:v>
                </c:pt>
                <c:pt idx="1131">
                  <c:v>5724</c:v>
                </c:pt>
                <c:pt idx="1132">
                  <c:v>5735</c:v>
                </c:pt>
                <c:pt idx="1133">
                  <c:v>5427</c:v>
                </c:pt>
                <c:pt idx="1134">
                  <c:v>5152</c:v>
                </c:pt>
                <c:pt idx="1135">
                  <c:v>5417</c:v>
                </c:pt>
                <c:pt idx="1136">
                  <c:v>5468</c:v>
                </c:pt>
                <c:pt idx="1137">
                  <c:v>5548</c:v>
                </c:pt>
                <c:pt idx="1138">
                  <c:v>5423</c:v>
                </c:pt>
                <c:pt idx="1139">
                  <c:v>5431</c:v>
                </c:pt>
                <c:pt idx="1140">
                  <c:v>5488</c:v>
                </c:pt>
                <c:pt idx="1141">
                  <c:v>5251</c:v>
                </c:pt>
                <c:pt idx="1142">
                  <c:v>4946</c:v>
                </c:pt>
                <c:pt idx="1143">
                  <c:v>4832</c:v>
                </c:pt>
                <c:pt idx="1144">
                  <c:v>5010</c:v>
                </c:pt>
                <c:pt idx="1145">
                  <c:v>5360</c:v>
                </c:pt>
                <c:pt idx="1146">
                  <c:v>5086</c:v>
                </c:pt>
                <c:pt idx="1147">
                  <c:v>5518</c:v>
                </c:pt>
                <c:pt idx="1148">
                  <c:v>5378</c:v>
                </c:pt>
                <c:pt idx="1149">
                  <c:v>5175</c:v>
                </c:pt>
                <c:pt idx="1150">
                  <c:v>5043</c:v>
                </c:pt>
                <c:pt idx="1151">
                  <c:v>5252</c:v>
                </c:pt>
                <c:pt idx="1152">
                  <c:v>5333</c:v>
                </c:pt>
                <c:pt idx="1153">
                  <c:v>5598</c:v>
                </c:pt>
                <c:pt idx="1154">
                  <c:v>5889</c:v>
                </c:pt>
                <c:pt idx="1155">
                  <c:v>5926</c:v>
                </c:pt>
                <c:pt idx="1156">
                  <c:v>5989</c:v>
                </c:pt>
                <c:pt idx="1157">
                  <c:v>6067</c:v>
                </c:pt>
                <c:pt idx="1158">
                  <c:v>5949</c:v>
                </c:pt>
                <c:pt idx="1159">
                  <c:v>5813</c:v>
                </c:pt>
                <c:pt idx="1160">
                  <c:v>5890</c:v>
                </c:pt>
                <c:pt idx="1161">
                  <c:v>5644</c:v>
                </c:pt>
                <c:pt idx="1162">
                  <c:v>5432</c:v>
                </c:pt>
                <c:pt idx="1163">
                  <c:v>5378</c:v>
                </c:pt>
                <c:pt idx="1164">
                  <c:v>5497</c:v>
                </c:pt>
                <c:pt idx="1165">
                  <c:v>5392</c:v>
                </c:pt>
                <c:pt idx="1166">
                  <c:v>5197</c:v>
                </c:pt>
                <c:pt idx="1167">
                  <c:v>5265</c:v>
                </c:pt>
                <c:pt idx="1168">
                  <c:v>5237</c:v>
                </c:pt>
                <c:pt idx="1169">
                  <c:v>5016</c:v>
                </c:pt>
                <c:pt idx="1170">
                  <c:v>5113</c:v>
                </c:pt>
                <c:pt idx="1171">
                  <c:v>5253</c:v>
                </c:pt>
                <c:pt idx="1172">
                  <c:v>5344</c:v>
                </c:pt>
                <c:pt idx="1173">
                  <c:v>5476</c:v>
                </c:pt>
                <c:pt idx="1174">
                  <c:v>5180</c:v>
                </c:pt>
                <c:pt idx="1175">
                  <c:v>5282</c:v>
                </c:pt>
                <c:pt idx="1176">
                  <c:v>5294</c:v>
                </c:pt>
                <c:pt idx="1177">
                  <c:v>5257</c:v>
                </c:pt>
                <c:pt idx="1178">
                  <c:v>4937</c:v>
                </c:pt>
                <c:pt idx="1179">
                  <c:v>5222</c:v>
                </c:pt>
                <c:pt idx="1180">
                  <c:v>5664</c:v>
                </c:pt>
                <c:pt idx="1181">
                  <c:v>6094</c:v>
                </c:pt>
                <c:pt idx="1182">
                  <c:v>5828</c:v>
                </c:pt>
                <c:pt idx="1183">
                  <c:v>5120</c:v>
                </c:pt>
                <c:pt idx="1184">
                  <c:v>5169</c:v>
                </c:pt>
                <c:pt idx="1185">
                  <c:v>4856</c:v>
                </c:pt>
                <c:pt idx="1186">
                  <c:v>4468</c:v>
                </c:pt>
                <c:pt idx="1187">
                  <c:v>4646</c:v>
                </c:pt>
                <c:pt idx="1188">
                  <c:v>4786</c:v>
                </c:pt>
                <c:pt idx="1189">
                  <c:v>4450</c:v>
                </c:pt>
                <c:pt idx="1190">
                  <c:v>2492</c:v>
                </c:pt>
                <c:pt idx="1191">
                  <c:v>3138</c:v>
                </c:pt>
                <c:pt idx="1192">
                  <c:v>3972</c:v>
                </c:pt>
                <c:pt idx="1193">
                  <c:v>3721</c:v>
                </c:pt>
                <c:pt idx="1194">
                  <c:v>2936</c:v>
                </c:pt>
                <c:pt idx="1195">
                  <c:v>2574</c:v>
                </c:pt>
                <c:pt idx="1196">
                  <c:v>2545</c:v>
                </c:pt>
                <c:pt idx="1197">
                  <c:v>2237</c:v>
                </c:pt>
                <c:pt idx="1198">
                  <c:v>2084</c:v>
                </c:pt>
                <c:pt idx="1199">
                  <c:v>1877</c:v>
                </c:pt>
                <c:pt idx="1200">
                  <c:v>1814</c:v>
                </c:pt>
                <c:pt idx="1201">
                  <c:v>2048</c:v>
                </c:pt>
                <c:pt idx="1202">
                  <c:v>1032</c:v>
                </c:pt>
                <c:pt idx="1203">
                  <c:v>1375</c:v>
                </c:pt>
                <c:pt idx="1204">
                  <c:v>1248</c:v>
                </c:pt>
                <c:pt idx="1205">
                  <c:v>1339</c:v>
                </c:pt>
                <c:pt idx="1206">
                  <c:v>1539</c:v>
                </c:pt>
                <c:pt idx="1207">
                  <c:v>971</c:v>
                </c:pt>
                <c:pt idx="1208">
                  <c:v>1644</c:v>
                </c:pt>
                <c:pt idx="1209">
                  <c:v>1582</c:v>
                </c:pt>
                <c:pt idx="1210">
                  <c:v>1306</c:v>
                </c:pt>
                <c:pt idx="1211">
                  <c:v>582</c:v>
                </c:pt>
                <c:pt idx="1212">
                  <c:v>829</c:v>
                </c:pt>
                <c:pt idx="1213">
                  <c:v>1347</c:v>
                </c:pt>
                <c:pt idx="1214">
                  <c:v>845</c:v>
                </c:pt>
                <c:pt idx="1215">
                  <c:v>861</c:v>
                </c:pt>
                <c:pt idx="1216">
                  <c:v>503</c:v>
                </c:pt>
                <c:pt idx="1217">
                  <c:v>951</c:v>
                </c:pt>
                <c:pt idx="1218">
                  <c:v>702</c:v>
                </c:pt>
                <c:pt idx="1219">
                  <c:v>876</c:v>
                </c:pt>
                <c:pt idx="1220">
                  <c:v>288</c:v>
                </c:pt>
                <c:pt idx="1221">
                  <c:v>302</c:v>
                </c:pt>
                <c:pt idx="1222">
                  <c:v>523</c:v>
                </c:pt>
                <c:pt idx="1223">
                  <c:v>815</c:v>
                </c:pt>
                <c:pt idx="1224">
                  <c:v>460</c:v>
                </c:pt>
                <c:pt idx="1225">
                  <c:v>203</c:v>
                </c:pt>
                <c:pt idx="1226">
                  <c:v>247</c:v>
                </c:pt>
                <c:pt idx="1227">
                  <c:v>233</c:v>
                </c:pt>
                <c:pt idx="1228">
                  <c:v>206</c:v>
                </c:pt>
                <c:pt idx="1229">
                  <c:v>539</c:v>
                </c:pt>
                <c:pt idx="1230">
                  <c:v>737</c:v>
                </c:pt>
                <c:pt idx="1231">
                  <c:v>705</c:v>
                </c:pt>
                <c:pt idx="1232">
                  <c:v>940</c:v>
                </c:pt>
                <c:pt idx="1233">
                  <c:v>276</c:v>
                </c:pt>
                <c:pt idx="1234">
                  <c:v>189</c:v>
                </c:pt>
                <c:pt idx="1235">
                  <c:v>507</c:v>
                </c:pt>
                <c:pt idx="1236">
                  <c:v>487</c:v>
                </c:pt>
                <c:pt idx="1237">
                  <c:v>282</c:v>
                </c:pt>
                <c:pt idx="1238">
                  <c:v>334</c:v>
                </c:pt>
                <c:pt idx="1239">
                  <c:v>130</c:v>
                </c:pt>
                <c:pt idx="1240">
                  <c:v>191</c:v>
                </c:pt>
                <c:pt idx="1241">
                  <c:v>304</c:v>
                </c:pt>
                <c:pt idx="1242">
                  <c:v>294</c:v>
                </c:pt>
                <c:pt idx="1243">
                  <c:v>319</c:v>
                </c:pt>
                <c:pt idx="1244">
                  <c:v>353</c:v>
                </c:pt>
                <c:pt idx="1245">
                  <c:v>349</c:v>
                </c:pt>
                <c:pt idx="1246">
                  <c:v>460</c:v>
                </c:pt>
                <c:pt idx="1247">
                  <c:v>471</c:v>
                </c:pt>
                <c:pt idx="1248">
                  <c:v>466</c:v>
                </c:pt>
                <c:pt idx="1249">
                  <c:v>442</c:v>
                </c:pt>
                <c:pt idx="1250">
                  <c:v>340</c:v>
                </c:pt>
                <c:pt idx="1251">
                  <c:v>594</c:v>
                </c:pt>
                <c:pt idx="1252">
                  <c:v>3218</c:v>
                </c:pt>
                <c:pt idx="1253">
                  <c:v>2960</c:v>
                </c:pt>
                <c:pt idx="1254">
                  <c:v>4059</c:v>
                </c:pt>
                <c:pt idx="1255">
                  <c:v>2386</c:v>
                </c:pt>
                <c:pt idx="1256">
                  <c:v>2533</c:v>
                </c:pt>
                <c:pt idx="1257">
                  <c:v>3159</c:v>
                </c:pt>
                <c:pt idx="1258">
                  <c:v>3748</c:v>
                </c:pt>
                <c:pt idx="1259">
                  <c:v>4176</c:v>
                </c:pt>
                <c:pt idx="1260">
                  <c:v>4210</c:v>
                </c:pt>
                <c:pt idx="1261">
                  <c:v>4959</c:v>
                </c:pt>
                <c:pt idx="1262">
                  <c:v>4884</c:v>
                </c:pt>
                <c:pt idx="1263">
                  <c:v>5250</c:v>
                </c:pt>
                <c:pt idx="1264">
                  <c:v>4866</c:v>
                </c:pt>
                <c:pt idx="1265">
                  <c:v>4976</c:v>
                </c:pt>
                <c:pt idx="1266">
                  <c:v>5575</c:v>
                </c:pt>
                <c:pt idx="1267">
                  <c:v>5638</c:v>
                </c:pt>
                <c:pt idx="1268">
                  <c:v>4414</c:v>
                </c:pt>
                <c:pt idx="1269">
                  <c:v>2406</c:v>
                </c:pt>
                <c:pt idx="1270">
                  <c:v>4891</c:v>
                </c:pt>
                <c:pt idx="1271">
                  <c:v>5033</c:v>
                </c:pt>
                <c:pt idx="1272">
                  <c:v>5075</c:v>
                </c:pt>
                <c:pt idx="1273">
                  <c:v>5854</c:v>
                </c:pt>
                <c:pt idx="1274">
                  <c:v>5730</c:v>
                </c:pt>
                <c:pt idx="1275">
                  <c:v>5745</c:v>
                </c:pt>
                <c:pt idx="1276">
                  <c:v>5655</c:v>
                </c:pt>
                <c:pt idx="1277">
                  <c:v>6645</c:v>
                </c:pt>
                <c:pt idx="1278">
                  <c:v>6507</c:v>
                </c:pt>
                <c:pt idx="1279">
                  <c:v>6085</c:v>
                </c:pt>
                <c:pt idx="1280">
                  <c:v>5853</c:v>
                </c:pt>
                <c:pt idx="1281">
                  <c:v>6478</c:v>
                </c:pt>
                <c:pt idx="1282">
                  <c:v>5886</c:v>
                </c:pt>
                <c:pt idx="1283">
                  <c:v>5805</c:v>
                </c:pt>
                <c:pt idx="1284">
                  <c:v>6167</c:v>
                </c:pt>
                <c:pt idx="1285">
                  <c:v>6389</c:v>
                </c:pt>
                <c:pt idx="1286">
                  <c:v>6611</c:v>
                </c:pt>
                <c:pt idx="1287">
                  <c:v>6774</c:v>
                </c:pt>
                <c:pt idx="1288">
                  <c:v>6454</c:v>
                </c:pt>
                <c:pt idx="1289">
                  <c:v>6479</c:v>
                </c:pt>
                <c:pt idx="1290">
                  <c:v>6250</c:v>
                </c:pt>
                <c:pt idx="1291">
                  <c:v>6416</c:v>
                </c:pt>
                <c:pt idx="1292">
                  <c:v>5315</c:v>
                </c:pt>
                <c:pt idx="1293">
                  <c:v>6006</c:v>
                </c:pt>
                <c:pt idx="1294">
                  <c:v>6359</c:v>
                </c:pt>
                <c:pt idx="1295">
                  <c:v>6278</c:v>
                </c:pt>
                <c:pt idx="1296">
                  <c:v>6259</c:v>
                </c:pt>
                <c:pt idx="1297">
                  <c:v>6252</c:v>
                </c:pt>
                <c:pt idx="1298">
                  <c:v>6252</c:v>
                </c:pt>
                <c:pt idx="1299">
                  <c:v>6322</c:v>
                </c:pt>
                <c:pt idx="1300">
                  <c:v>6378</c:v>
                </c:pt>
                <c:pt idx="1301">
                  <c:v>6103</c:v>
                </c:pt>
                <c:pt idx="1302">
                  <c:v>5768</c:v>
                </c:pt>
                <c:pt idx="1303">
                  <c:v>5724</c:v>
                </c:pt>
                <c:pt idx="1304">
                  <c:v>4407</c:v>
                </c:pt>
                <c:pt idx="1305">
                  <c:v>5599</c:v>
                </c:pt>
                <c:pt idx="1306">
                  <c:v>5541</c:v>
                </c:pt>
                <c:pt idx="1307">
                  <c:v>5305</c:v>
                </c:pt>
                <c:pt idx="1308">
                  <c:v>6695</c:v>
                </c:pt>
                <c:pt idx="1309">
                  <c:v>6794</c:v>
                </c:pt>
                <c:pt idx="1310">
                  <c:v>6780</c:v>
                </c:pt>
                <c:pt idx="1311">
                  <c:v>6501</c:v>
                </c:pt>
                <c:pt idx="1312">
                  <c:v>6541</c:v>
                </c:pt>
                <c:pt idx="1313">
                  <c:v>6238</c:v>
                </c:pt>
                <c:pt idx="1314">
                  <c:v>6182</c:v>
                </c:pt>
                <c:pt idx="1315">
                  <c:v>5313</c:v>
                </c:pt>
                <c:pt idx="1316">
                  <c:v>6081</c:v>
                </c:pt>
                <c:pt idx="1317">
                  <c:v>6130</c:v>
                </c:pt>
                <c:pt idx="1318">
                  <c:v>5714</c:v>
                </c:pt>
                <c:pt idx="1319">
                  <c:v>6300</c:v>
                </c:pt>
                <c:pt idx="1320">
                  <c:v>6339</c:v>
                </c:pt>
                <c:pt idx="1321">
                  <c:v>6704</c:v>
                </c:pt>
                <c:pt idx="1322">
                  <c:v>6761</c:v>
                </c:pt>
                <c:pt idx="1323">
                  <c:v>6757</c:v>
                </c:pt>
                <c:pt idx="1324">
                  <c:v>5227</c:v>
                </c:pt>
                <c:pt idx="1325">
                  <c:v>5542</c:v>
                </c:pt>
                <c:pt idx="1326">
                  <c:v>6671</c:v>
                </c:pt>
                <c:pt idx="1327">
                  <c:v>6414</c:v>
                </c:pt>
                <c:pt idx="1328">
                  <c:v>6338</c:v>
                </c:pt>
                <c:pt idx="1329">
                  <c:v>6159</c:v>
                </c:pt>
                <c:pt idx="1330">
                  <c:v>5926</c:v>
                </c:pt>
                <c:pt idx="1331">
                  <c:v>6037</c:v>
                </c:pt>
                <c:pt idx="1332">
                  <c:v>6379</c:v>
                </c:pt>
                <c:pt idx="1333">
                  <c:v>6284</c:v>
                </c:pt>
                <c:pt idx="1334">
                  <c:v>5820</c:v>
                </c:pt>
                <c:pt idx="1335">
                  <c:v>6097</c:v>
                </c:pt>
                <c:pt idx="1336">
                  <c:v>6235</c:v>
                </c:pt>
                <c:pt idx="1337">
                  <c:v>6133</c:v>
                </c:pt>
                <c:pt idx="1338">
                  <c:v>6163</c:v>
                </c:pt>
                <c:pt idx="1339">
                  <c:v>6287</c:v>
                </c:pt>
                <c:pt idx="1340">
                  <c:v>2101</c:v>
                </c:pt>
                <c:pt idx="1341">
                  <c:v>3941</c:v>
                </c:pt>
                <c:pt idx="1342">
                  <c:v>6726</c:v>
                </c:pt>
                <c:pt idx="1343">
                  <c:v>6804</c:v>
                </c:pt>
                <c:pt idx="1344">
                  <c:v>6764</c:v>
                </c:pt>
                <c:pt idx="1345">
                  <c:v>6790</c:v>
                </c:pt>
                <c:pt idx="1346">
                  <c:v>6785</c:v>
                </c:pt>
                <c:pt idx="1347">
                  <c:v>6785</c:v>
                </c:pt>
                <c:pt idx="1348">
                  <c:v>6786</c:v>
                </c:pt>
                <c:pt idx="1349">
                  <c:v>6806</c:v>
                </c:pt>
                <c:pt idx="1350">
                  <c:v>6810</c:v>
                </c:pt>
                <c:pt idx="1351">
                  <c:v>6807</c:v>
                </c:pt>
                <c:pt idx="1352">
                  <c:v>6828</c:v>
                </c:pt>
                <c:pt idx="1353">
                  <c:v>5477</c:v>
                </c:pt>
                <c:pt idx="1354">
                  <c:v>6305</c:v>
                </c:pt>
                <c:pt idx="1355">
                  <c:v>6698</c:v>
                </c:pt>
                <c:pt idx="1356">
                  <c:v>6667</c:v>
                </c:pt>
                <c:pt idx="1357">
                  <c:v>6729</c:v>
                </c:pt>
                <c:pt idx="1358">
                  <c:v>6796</c:v>
                </c:pt>
                <c:pt idx="1359">
                  <c:v>6788</c:v>
                </c:pt>
                <c:pt idx="1360">
                  <c:v>6795</c:v>
                </c:pt>
                <c:pt idx="1361">
                  <c:v>6697</c:v>
                </c:pt>
                <c:pt idx="1362">
                  <c:v>6609</c:v>
                </c:pt>
                <c:pt idx="1363">
                  <c:v>6585</c:v>
                </c:pt>
                <c:pt idx="1364">
                  <c:v>5521</c:v>
                </c:pt>
                <c:pt idx="1365">
                  <c:v>6613</c:v>
                </c:pt>
                <c:pt idx="1366">
                  <c:v>6769</c:v>
                </c:pt>
                <c:pt idx="1367">
                  <c:v>6757</c:v>
                </c:pt>
                <c:pt idx="1368">
                  <c:v>6516</c:v>
                </c:pt>
                <c:pt idx="1369">
                  <c:v>5677</c:v>
                </c:pt>
                <c:pt idx="1370">
                  <c:v>5682</c:v>
                </c:pt>
                <c:pt idx="1371">
                  <c:v>6022</c:v>
                </c:pt>
                <c:pt idx="1372">
                  <c:v>6143</c:v>
                </c:pt>
                <c:pt idx="1373">
                  <c:v>5839</c:v>
                </c:pt>
                <c:pt idx="1374">
                  <c:v>5742</c:v>
                </c:pt>
                <c:pt idx="1375">
                  <c:v>5716</c:v>
                </c:pt>
                <c:pt idx="1376">
                  <c:v>5784</c:v>
                </c:pt>
                <c:pt idx="1377">
                  <c:v>4556</c:v>
                </c:pt>
                <c:pt idx="1378">
                  <c:v>4548</c:v>
                </c:pt>
                <c:pt idx="1379">
                  <c:v>5708</c:v>
                </c:pt>
                <c:pt idx="1380">
                  <c:v>6430</c:v>
                </c:pt>
                <c:pt idx="1381">
                  <c:v>6706</c:v>
                </c:pt>
                <c:pt idx="1382">
                  <c:v>5443</c:v>
                </c:pt>
                <c:pt idx="1383">
                  <c:v>6083</c:v>
                </c:pt>
                <c:pt idx="1384">
                  <c:v>6373</c:v>
                </c:pt>
                <c:pt idx="1385">
                  <c:v>3840</c:v>
                </c:pt>
                <c:pt idx="1386">
                  <c:v>6069</c:v>
                </c:pt>
                <c:pt idx="1387">
                  <c:v>5930</c:v>
                </c:pt>
                <c:pt idx="1388">
                  <c:v>6485</c:v>
                </c:pt>
                <c:pt idx="1389">
                  <c:v>6251</c:v>
                </c:pt>
                <c:pt idx="1390">
                  <c:v>6175</c:v>
                </c:pt>
                <c:pt idx="1391">
                  <c:v>6064</c:v>
                </c:pt>
                <c:pt idx="1392">
                  <c:v>6225</c:v>
                </c:pt>
                <c:pt idx="1393">
                  <c:v>6370</c:v>
                </c:pt>
                <c:pt idx="1394">
                  <c:v>6345</c:v>
                </c:pt>
                <c:pt idx="1395">
                  <c:v>6281</c:v>
                </c:pt>
                <c:pt idx="1396">
                  <c:v>5456</c:v>
                </c:pt>
                <c:pt idx="1397">
                  <c:v>6431</c:v>
                </c:pt>
                <c:pt idx="1398">
                  <c:v>6237</c:v>
                </c:pt>
                <c:pt idx="1399">
                  <c:v>6467</c:v>
                </c:pt>
                <c:pt idx="1400">
                  <c:v>6666</c:v>
                </c:pt>
                <c:pt idx="1401">
                  <c:v>6284</c:v>
                </c:pt>
                <c:pt idx="1402">
                  <c:v>6035</c:v>
                </c:pt>
                <c:pt idx="1403">
                  <c:v>6350</c:v>
                </c:pt>
                <c:pt idx="1404">
                  <c:v>5986</c:v>
                </c:pt>
                <c:pt idx="1405">
                  <c:v>6081</c:v>
                </c:pt>
                <c:pt idx="1406">
                  <c:v>5994</c:v>
                </c:pt>
                <c:pt idx="1407">
                  <c:v>6522</c:v>
                </c:pt>
                <c:pt idx="1408">
                  <c:v>6273</c:v>
                </c:pt>
                <c:pt idx="1409">
                  <c:v>6259</c:v>
                </c:pt>
                <c:pt idx="1410">
                  <c:v>6354</c:v>
                </c:pt>
                <c:pt idx="1411">
                  <c:v>6180</c:v>
                </c:pt>
                <c:pt idx="1412">
                  <c:v>6427</c:v>
                </c:pt>
                <c:pt idx="1413">
                  <c:v>6540</c:v>
                </c:pt>
                <c:pt idx="1414">
                  <c:v>6405</c:v>
                </c:pt>
                <c:pt idx="1415">
                  <c:v>6728</c:v>
                </c:pt>
                <c:pt idx="1416">
                  <c:v>6807</c:v>
                </c:pt>
                <c:pt idx="1417">
                  <c:v>6792</c:v>
                </c:pt>
                <c:pt idx="1418">
                  <c:v>6793</c:v>
                </c:pt>
                <c:pt idx="1419">
                  <c:v>6262</c:v>
                </c:pt>
                <c:pt idx="1420">
                  <c:v>5912</c:v>
                </c:pt>
                <c:pt idx="1421">
                  <c:v>6430</c:v>
                </c:pt>
                <c:pt idx="1422">
                  <c:v>6220</c:v>
                </c:pt>
                <c:pt idx="1423">
                  <c:v>6237</c:v>
                </c:pt>
                <c:pt idx="1424">
                  <c:v>6202</c:v>
                </c:pt>
                <c:pt idx="1425">
                  <c:v>5471</c:v>
                </c:pt>
                <c:pt idx="1426">
                  <c:v>5112</c:v>
                </c:pt>
                <c:pt idx="1427">
                  <c:v>6367</c:v>
                </c:pt>
                <c:pt idx="1428">
                  <c:v>5300</c:v>
                </c:pt>
                <c:pt idx="1429">
                  <c:v>4919</c:v>
                </c:pt>
                <c:pt idx="1430">
                  <c:v>5565</c:v>
                </c:pt>
                <c:pt idx="1431">
                  <c:v>5263</c:v>
                </c:pt>
                <c:pt idx="1432">
                  <c:v>5199</c:v>
                </c:pt>
                <c:pt idx="1433">
                  <c:v>5095</c:v>
                </c:pt>
                <c:pt idx="1434">
                  <c:v>4943</c:v>
                </c:pt>
                <c:pt idx="1435">
                  <c:v>4887</c:v>
                </c:pt>
                <c:pt idx="1436">
                  <c:v>4963</c:v>
                </c:pt>
                <c:pt idx="1437">
                  <c:v>4450</c:v>
                </c:pt>
                <c:pt idx="1438">
                  <c:v>4377</c:v>
                </c:pt>
                <c:pt idx="1439">
                  <c:v>4353</c:v>
                </c:pt>
                <c:pt idx="1440">
                  <c:v>2429</c:v>
                </c:pt>
                <c:pt idx="1441">
                  <c:v>2308</c:v>
                </c:pt>
                <c:pt idx="1442">
                  <c:v>4571</c:v>
                </c:pt>
                <c:pt idx="1443">
                  <c:v>3715</c:v>
                </c:pt>
                <c:pt idx="1444">
                  <c:v>2237</c:v>
                </c:pt>
                <c:pt idx="1445">
                  <c:v>2378</c:v>
                </c:pt>
                <c:pt idx="1446">
                  <c:v>3128</c:v>
                </c:pt>
                <c:pt idx="1447">
                  <c:v>1686</c:v>
                </c:pt>
                <c:pt idx="1448">
                  <c:v>2461</c:v>
                </c:pt>
                <c:pt idx="1449">
                  <c:v>1621</c:v>
                </c:pt>
                <c:pt idx="1450">
                  <c:v>962</c:v>
                </c:pt>
                <c:pt idx="1451">
                  <c:v>996</c:v>
                </c:pt>
                <c:pt idx="1452">
                  <c:v>731</c:v>
                </c:pt>
                <c:pt idx="1453">
                  <c:v>682</c:v>
                </c:pt>
                <c:pt idx="1454">
                  <c:v>718</c:v>
                </c:pt>
                <c:pt idx="1455">
                  <c:v>665</c:v>
                </c:pt>
                <c:pt idx="1456">
                  <c:v>607</c:v>
                </c:pt>
                <c:pt idx="1457">
                  <c:v>543</c:v>
                </c:pt>
                <c:pt idx="1458">
                  <c:v>592</c:v>
                </c:pt>
                <c:pt idx="1459">
                  <c:v>463</c:v>
                </c:pt>
                <c:pt idx="1460">
                  <c:v>823</c:v>
                </c:pt>
                <c:pt idx="1461">
                  <c:v>1196</c:v>
                </c:pt>
                <c:pt idx="1462">
                  <c:v>878</c:v>
                </c:pt>
                <c:pt idx="1463">
                  <c:v>727</c:v>
                </c:pt>
                <c:pt idx="1464">
                  <c:v>732</c:v>
                </c:pt>
                <c:pt idx="1465">
                  <c:v>358</c:v>
                </c:pt>
                <c:pt idx="1466">
                  <c:v>365</c:v>
                </c:pt>
                <c:pt idx="1467">
                  <c:v>460</c:v>
                </c:pt>
                <c:pt idx="1468">
                  <c:v>389</c:v>
                </c:pt>
                <c:pt idx="1469">
                  <c:v>318</c:v>
                </c:pt>
                <c:pt idx="1470">
                  <c:v>735</c:v>
                </c:pt>
                <c:pt idx="1471">
                  <c:v>553</c:v>
                </c:pt>
                <c:pt idx="1472">
                  <c:v>190</c:v>
                </c:pt>
                <c:pt idx="1473">
                  <c:v>267</c:v>
                </c:pt>
                <c:pt idx="1474">
                  <c:v>262</c:v>
                </c:pt>
                <c:pt idx="1475">
                  <c:v>261</c:v>
                </c:pt>
                <c:pt idx="1476">
                  <c:v>291</c:v>
                </c:pt>
                <c:pt idx="1477">
                  <c:v>196</c:v>
                </c:pt>
                <c:pt idx="1478">
                  <c:v>183</c:v>
                </c:pt>
                <c:pt idx="1479">
                  <c:v>193</c:v>
                </c:pt>
                <c:pt idx="1480">
                  <c:v>180</c:v>
                </c:pt>
                <c:pt idx="1481">
                  <c:v>150</c:v>
                </c:pt>
                <c:pt idx="1482">
                  <c:v>177</c:v>
                </c:pt>
                <c:pt idx="1483">
                  <c:v>191</c:v>
                </c:pt>
                <c:pt idx="1484">
                  <c:v>163</c:v>
                </c:pt>
                <c:pt idx="1485">
                  <c:v>148</c:v>
                </c:pt>
                <c:pt idx="1486">
                  <c:v>140</c:v>
                </c:pt>
                <c:pt idx="1487">
                  <c:v>141</c:v>
                </c:pt>
                <c:pt idx="1488">
                  <c:v>153</c:v>
                </c:pt>
                <c:pt idx="1489">
                  <c:v>144</c:v>
                </c:pt>
                <c:pt idx="1490">
                  <c:v>138</c:v>
                </c:pt>
                <c:pt idx="1491">
                  <c:v>141</c:v>
                </c:pt>
                <c:pt idx="1492">
                  <c:v>141</c:v>
                </c:pt>
                <c:pt idx="1493">
                  <c:v>130</c:v>
                </c:pt>
                <c:pt idx="1494">
                  <c:v>139</c:v>
                </c:pt>
                <c:pt idx="1495">
                  <c:v>135</c:v>
                </c:pt>
                <c:pt idx="1496">
                  <c:v>119</c:v>
                </c:pt>
                <c:pt idx="1497">
                  <c:v>126</c:v>
                </c:pt>
                <c:pt idx="1498">
                  <c:v>444</c:v>
                </c:pt>
                <c:pt idx="1499">
                  <c:v>512</c:v>
                </c:pt>
                <c:pt idx="1500">
                  <c:v>441</c:v>
                </c:pt>
                <c:pt idx="1501">
                  <c:v>248</c:v>
                </c:pt>
                <c:pt idx="1502">
                  <c:v>181</c:v>
                </c:pt>
                <c:pt idx="1503">
                  <c:v>194</c:v>
                </c:pt>
                <c:pt idx="1504">
                  <c:v>173</c:v>
                </c:pt>
                <c:pt idx="1505">
                  <c:v>230</c:v>
                </c:pt>
                <c:pt idx="1506">
                  <c:v>692</c:v>
                </c:pt>
                <c:pt idx="1507">
                  <c:v>347</c:v>
                </c:pt>
                <c:pt idx="1508">
                  <c:v>988</c:v>
                </c:pt>
                <c:pt idx="1509">
                  <c:v>1517</c:v>
                </c:pt>
                <c:pt idx="1510">
                  <c:v>3703</c:v>
                </c:pt>
                <c:pt idx="1511">
                  <c:v>4807</c:v>
                </c:pt>
                <c:pt idx="1512">
                  <c:v>5854</c:v>
                </c:pt>
                <c:pt idx="1513">
                  <c:v>6818</c:v>
                </c:pt>
                <c:pt idx="1514">
                  <c:v>6760</c:v>
                </c:pt>
                <c:pt idx="1515">
                  <c:v>6452</c:v>
                </c:pt>
                <c:pt idx="1516">
                  <c:v>6193</c:v>
                </c:pt>
                <c:pt idx="1517">
                  <c:v>6449</c:v>
                </c:pt>
                <c:pt idx="1518">
                  <c:v>6538</c:v>
                </c:pt>
                <c:pt idx="1519">
                  <c:v>5133</c:v>
                </c:pt>
                <c:pt idx="1520">
                  <c:v>5920</c:v>
                </c:pt>
                <c:pt idx="1521">
                  <c:v>6682</c:v>
                </c:pt>
                <c:pt idx="1522">
                  <c:v>6429</c:v>
                </c:pt>
                <c:pt idx="1523">
                  <c:v>6809</c:v>
                </c:pt>
                <c:pt idx="1524">
                  <c:v>6825</c:v>
                </c:pt>
                <c:pt idx="1525">
                  <c:v>6835</c:v>
                </c:pt>
                <c:pt idx="1526">
                  <c:v>6803</c:v>
                </c:pt>
                <c:pt idx="1527">
                  <c:v>6740</c:v>
                </c:pt>
                <c:pt idx="1528">
                  <c:v>6785</c:v>
                </c:pt>
                <c:pt idx="1529">
                  <c:v>6807</c:v>
                </c:pt>
                <c:pt idx="1530">
                  <c:v>6815</c:v>
                </c:pt>
                <c:pt idx="1531">
                  <c:v>6805</c:v>
                </c:pt>
                <c:pt idx="1532">
                  <c:v>6795</c:v>
                </c:pt>
                <c:pt idx="1533">
                  <c:v>3503</c:v>
                </c:pt>
                <c:pt idx="1534">
                  <c:v>4674</c:v>
                </c:pt>
                <c:pt idx="1535">
                  <c:v>6158</c:v>
                </c:pt>
                <c:pt idx="1536">
                  <c:v>6242</c:v>
                </c:pt>
                <c:pt idx="1537">
                  <c:v>6077</c:v>
                </c:pt>
                <c:pt idx="1538">
                  <c:v>6681</c:v>
                </c:pt>
                <c:pt idx="1539">
                  <c:v>6824</c:v>
                </c:pt>
                <c:pt idx="1540">
                  <c:v>6815</c:v>
                </c:pt>
                <c:pt idx="1541">
                  <c:v>6815</c:v>
                </c:pt>
                <c:pt idx="1542">
                  <c:v>6821</c:v>
                </c:pt>
                <c:pt idx="1543">
                  <c:v>6803</c:v>
                </c:pt>
                <c:pt idx="1544">
                  <c:v>6832</c:v>
                </c:pt>
                <c:pt idx="1545">
                  <c:v>6592</c:v>
                </c:pt>
                <c:pt idx="1546">
                  <c:v>6751</c:v>
                </c:pt>
                <c:pt idx="1547">
                  <c:v>6795</c:v>
                </c:pt>
                <c:pt idx="1548">
                  <c:v>6815</c:v>
                </c:pt>
                <c:pt idx="1549">
                  <c:v>6835</c:v>
                </c:pt>
                <c:pt idx="1550">
                  <c:v>6832</c:v>
                </c:pt>
                <c:pt idx="1551">
                  <c:v>6802</c:v>
                </c:pt>
                <c:pt idx="1552">
                  <c:v>6757</c:v>
                </c:pt>
                <c:pt idx="1553">
                  <c:v>6823</c:v>
                </c:pt>
                <c:pt idx="1554">
                  <c:v>6821</c:v>
                </c:pt>
                <c:pt idx="1555">
                  <c:v>6790</c:v>
                </c:pt>
                <c:pt idx="1556">
                  <c:v>6820</c:v>
                </c:pt>
                <c:pt idx="1557">
                  <c:v>6822</c:v>
                </c:pt>
                <c:pt idx="1558">
                  <c:v>6836</c:v>
                </c:pt>
                <c:pt idx="1559">
                  <c:v>6813</c:v>
                </c:pt>
                <c:pt idx="1560">
                  <c:v>6848</c:v>
                </c:pt>
                <c:pt idx="1561">
                  <c:v>6824</c:v>
                </c:pt>
                <c:pt idx="1562">
                  <c:v>6819</c:v>
                </c:pt>
                <c:pt idx="1563">
                  <c:v>6806</c:v>
                </c:pt>
                <c:pt idx="1564">
                  <c:v>6836</c:v>
                </c:pt>
                <c:pt idx="1565">
                  <c:v>6830</c:v>
                </c:pt>
                <c:pt idx="1566">
                  <c:v>6830</c:v>
                </c:pt>
                <c:pt idx="1567">
                  <c:v>6790</c:v>
                </c:pt>
                <c:pt idx="1568">
                  <c:v>6839</c:v>
                </c:pt>
                <c:pt idx="1569">
                  <c:v>6814</c:v>
                </c:pt>
                <c:pt idx="1570">
                  <c:v>6830</c:v>
                </c:pt>
                <c:pt idx="1571">
                  <c:v>6811</c:v>
                </c:pt>
                <c:pt idx="1572">
                  <c:v>6848</c:v>
                </c:pt>
                <c:pt idx="1573">
                  <c:v>6831</c:v>
                </c:pt>
                <c:pt idx="1574">
                  <c:v>6829</c:v>
                </c:pt>
                <c:pt idx="1575">
                  <c:v>6816</c:v>
                </c:pt>
                <c:pt idx="1576">
                  <c:v>6813</c:v>
                </c:pt>
                <c:pt idx="1577">
                  <c:v>6377</c:v>
                </c:pt>
                <c:pt idx="1578">
                  <c:v>6424</c:v>
                </c:pt>
                <c:pt idx="1579">
                  <c:v>6792</c:v>
                </c:pt>
                <c:pt idx="1580">
                  <c:v>6827</c:v>
                </c:pt>
                <c:pt idx="1581">
                  <c:v>6744</c:v>
                </c:pt>
                <c:pt idx="1582">
                  <c:v>6819</c:v>
                </c:pt>
                <c:pt idx="1583">
                  <c:v>6800</c:v>
                </c:pt>
                <c:pt idx="1584">
                  <c:v>6827</c:v>
                </c:pt>
                <c:pt idx="1585">
                  <c:v>6814</c:v>
                </c:pt>
                <c:pt idx="1586">
                  <c:v>6727</c:v>
                </c:pt>
                <c:pt idx="1587">
                  <c:v>6186</c:v>
                </c:pt>
                <c:pt idx="1588">
                  <c:v>6657</c:v>
                </c:pt>
                <c:pt idx="1589">
                  <c:v>6805</c:v>
                </c:pt>
                <c:pt idx="1590">
                  <c:v>6816</c:v>
                </c:pt>
                <c:pt idx="1591">
                  <c:v>6822</c:v>
                </c:pt>
                <c:pt idx="1592">
                  <c:v>6820</c:v>
                </c:pt>
                <c:pt idx="1593">
                  <c:v>6839</c:v>
                </c:pt>
                <c:pt idx="1594">
                  <c:v>6821</c:v>
                </c:pt>
                <c:pt idx="1595">
                  <c:v>6805</c:v>
                </c:pt>
                <c:pt idx="1596">
                  <c:v>6843</c:v>
                </c:pt>
                <c:pt idx="1597">
                  <c:v>6829</c:v>
                </c:pt>
                <c:pt idx="1598">
                  <c:v>6828</c:v>
                </c:pt>
                <c:pt idx="1599">
                  <c:v>6688</c:v>
                </c:pt>
                <c:pt idx="1600">
                  <c:v>6842</c:v>
                </c:pt>
                <c:pt idx="1601">
                  <c:v>6829</c:v>
                </c:pt>
                <c:pt idx="1602">
                  <c:v>6809</c:v>
                </c:pt>
                <c:pt idx="1603">
                  <c:v>6745</c:v>
                </c:pt>
                <c:pt idx="1604">
                  <c:v>6797</c:v>
                </c:pt>
                <c:pt idx="1605">
                  <c:v>6783</c:v>
                </c:pt>
                <c:pt idx="1606">
                  <c:v>6824</c:v>
                </c:pt>
                <c:pt idx="1607">
                  <c:v>6700</c:v>
                </c:pt>
                <c:pt idx="1608">
                  <c:v>6815</c:v>
                </c:pt>
                <c:pt idx="1609">
                  <c:v>6835</c:v>
                </c:pt>
                <c:pt idx="1610">
                  <c:v>6825</c:v>
                </c:pt>
                <c:pt idx="1611">
                  <c:v>6801</c:v>
                </c:pt>
                <c:pt idx="1612">
                  <c:v>6123</c:v>
                </c:pt>
                <c:pt idx="1613">
                  <c:v>6835</c:v>
                </c:pt>
                <c:pt idx="1614">
                  <c:v>6789</c:v>
                </c:pt>
                <c:pt idx="1615">
                  <c:v>6756</c:v>
                </c:pt>
                <c:pt idx="1616">
                  <c:v>6776</c:v>
                </c:pt>
                <c:pt idx="1617">
                  <c:v>6781</c:v>
                </c:pt>
                <c:pt idx="1618">
                  <c:v>6747</c:v>
                </c:pt>
                <c:pt idx="1619">
                  <c:v>6795</c:v>
                </c:pt>
                <c:pt idx="1620">
                  <c:v>6724</c:v>
                </c:pt>
                <c:pt idx="1621">
                  <c:v>6827</c:v>
                </c:pt>
                <c:pt idx="1622">
                  <c:v>6815</c:v>
                </c:pt>
                <c:pt idx="1623">
                  <c:v>6813</c:v>
                </c:pt>
                <c:pt idx="1624">
                  <c:v>6846</c:v>
                </c:pt>
                <c:pt idx="1625">
                  <c:v>6837</c:v>
                </c:pt>
                <c:pt idx="1626">
                  <c:v>6825</c:v>
                </c:pt>
                <c:pt idx="1627">
                  <c:v>6813</c:v>
                </c:pt>
                <c:pt idx="1628">
                  <c:v>6833</c:v>
                </c:pt>
                <c:pt idx="1629">
                  <c:v>6797</c:v>
                </c:pt>
                <c:pt idx="1630">
                  <c:v>6787</c:v>
                </c:pt>
                <c:pt idx="1631">
                  <c:v>6791</c:v>
                </c:pt>
                <c:pt idx="1632">
                  <c:v>6834</c:v>
                </c:pt>
                <c:pt idx="1633">
                  <c:v>6746</c:v>
                </c:pt>
                <c:pt idx="1634">
                  <c:v>6775</c:v>
                </c:pt>
                <c:pt idx="1635">
                  <c:v>6773</c:v>
                </c:pt>
                <c:pt idx="1636">
                  <c:v>6791</c:v>
                </c:pt>
                <c:pt idx="1637">
                  <c:v>6801</c:v>
                </c:pt>
                <c:pt idx="1638">
                  <c:v>6796</c:v>
                </c:pt>
                <c:pt idx="1639">
                  <c:v>6782</c:v>
                </c:pt>
                <c:pt idx="1640">
                  <c:v>6838</c:v>
                </c:pt>
                <c:pt idx="1641">
                  <c:v>6820</c:v>
                </c:pt>
                <c:pt idx="1642">
                  <c:v>6691</c:v>
                </c:pt>
                <c:pt idx="1643">
                  <c:v>6812</c:v>
                </c:pt>
                <c:pt idx="1644">
                  <c:v>6834</c:v>
                </c:pt>
                <c:pt idx="1645">
                  <c:v>6816</c:v>
                </c:pt>
                <c:pt idx="1646">
                  <c:v>6786</c:v>
                </c:pt>
                <c:pt idx="1647">
                  <c:v>6782</c:v>
                </c:pt>
                <c:pt idx="1648">
                  <c:v>6798</c:v>
                </c:pt>
                <c:pt idx="1649">
                  <c:v>6794</c:v>
                </c:pt>
                <c:pt idx="1650">
                  <c:v>6814</c:v>
                </c:pt>
                <c:pt idx="1651">
                  <c:v>6794</c:v>
                </c:pt>
                <c:pt idx="1652">
                  <c:v>6434</c:v>
                </c:pt>
                <c:pt idx="1653">
                  <c:v>6823</c:v>
                </c:pt>
                <c:pt idx="1654">
                  <c:v>6798</c:v>
                </c:pt>
                <c:pt idx="1655">
                  <c:v>6802</c:v>
                </c:pt>
                <c:pt idx="1656">
                  <c:v>6355</c:v>
                </c:pt>
                <c:pt idx="1657">
                  <c:v>6581</c:v>
                </c:pt>
                <c:pt idx="1658">
                  <c:v>6744</c:v>
                </c:pt>
                <c:pt idx="1659">
                  <c:v>6667</c:v>
                </c:pt>
                <c:pt idx="1660">
                  <c:v>6272</c:v>
                </c:pt>
                <c:pt idx="1661">
                  <c:v>6635</c:v>
                </c:pt>
                <c:pt idx="1662">
                  <c:v>6743</c:v>
                </c:pt>
                <c:pt idx="1663">
                  <c:v>6823</c:v>
                </c:pt>
                <c:pt idx="1664">
                  <c:v>6818</c:v>
                </c:pt>
                <c:pt idx="1665">
                  <c:v>6785</c:v>
                </c:pt>
                <c:pt idx="1666">
                  <c:v>6771</c:v>
                </c:pt>
                <c:pt idx="1667">
                  <c:v>6809</c:v>
                </c:pt>
                <c:pt idx="1668">
                  <c:v>6638</c:v>
                </c:pt>
                <c:pt idx="1669">
                  <c:v>6170</c:v>
                </c:pt>
                <c:pt idx="1670">
                  <c:v>6819</c:v>
                </c:pt>
                <c:pt idx="1671">
                  <c:v>6782</c:v>
                </c:pt>
                <c:pt idx="1672">
                  <c:v>6795</c:v>
                </c:pt>
                <c:pt idx="1673">
                  <c:v>6787</c:v>
                </c:pt>
                <c:pt idx="1674">
                  <c:v>6782</c:v>
                </c:pt>
                <c:pt idx="1675">
                  <c:v>6760</c:v>
                </c:pt>
                <c:pt idx="1676">
                  <c:v>6807</c:v>
                </c:pt>
                <c:pt idx="1677">
                  <c:v>6793</c:v>
                </c:pt>
                <c:pt idx="1678">
                  <c:v>6779</c:v>
                </c:pt>
                <c:pt idx="1679">
                  <c:v>6786</c:v>
                </c:pt>
                <c:pt idx="1680">
                  <c:v>6489</c:v>
                </c:pt>
                <c:pt idx="1681">
                  <c:v>6282</c:v>
                </c:pt>
                <c:pt idx="1682">
                  <c:v>6505</c:v>
                </c:pt>
                <c:pt idx="1683">
                  <c:v>6118</c:v>
                </c:pt>
                <c:pt idx="1684">
                  <c:v>5495</c:v>
                </c:pt>
                <c:pt idx="1685">
                  <c:v>5173</c:v>
                </c:pt>
                <c:pt idx="1686">
                  <c:v>5530</c:v>
                </c:pt>
                <c:pt idx="1687">
                  <c:v>4312</c:v>
                </c:pt>
                <c:pt idx="1688">
                  <c:v>4708</c:v>
                </c:pt>
                <c:pt idx="1689">
                  <c:v>3761</c:v>
                </c:pt>
                <c:pt idx="1690">
                  <c:v>3047</c:v>
                </c:pt>
                <c:pt idx="1691">
                  <c:v>2807</c:v>
                </c:pt>
                <c:pt idx="1692">
                  <c:v>2288</c:v>
                </c:pt>
                <c:pt idx="1693">
                  <c:v>2481</c:v>
                </c:pt>
                <c:pt idx="1694">
                  <c:v>2261</c:v>
                </c:pt>
                <c:pt idx="1695">
                  <c:v>2181</c:v>
                </c:pt>
                <c:pt idx="1696">
                  <c:v>2328</c:v>
                </c:pt>
                <c:pt idx="1697">
                  <c:v>1851</c:v>
                </c:pt>
                <c:pt idx="1698">
                  <c:v>1596</c:v>
                </c:pt>
                <c:pt idx="1699">
                  <c:v>2122</c:v>
                </c:pt>
                <c:pt idx="1700">
                  <c:v>1766</c:v>
                </c:pt>
                <c:pt idx="1701">
                  <c:v>1723</c:v>
                </c:pt>
                <c:pt idx="1702">
                  <c:v>1808</c:v>
                </c:pt>
                <c:pt idx="1703">
                  <c:v>1503</c:v>
                </c:pt>
                <c:pt idx="1704">
                  <c:v>747</c:v>
                </c:pt>
                <c:pt idx="1705">
                  <c:v>1037</c:v>
                </c:pt>
                <c:pt idx="1706">
                  <c:v>669</c:v>
                </c:pt>
                <c:pt idx="1707">
                  <c:v>598</c:v>
                </c:pt>
                <c:pt idx="1708">
                  <c:v>864</c:v>
                </c:pt>
                <c:pt idx="1709">
                  <c:v>549</c:v>
                </c:pt>
                <c:pt idx="1710">
                  <c:v>597</c:v>
                </c:pt>
                <c:pt idx="1711">
                  <c:v>450</c:v>
                </c:pt>
                <c:pt idx="1712">
                  <c:v>524</c:v>
                </c:pt>
                <c:pt idx="1713">
                  <c:v>367</c:v>
                </c:pt>
                <c:pt idx="1714">
                  <c:v>565</c:v>
                </c:pt>
                <c:pt idx="1715">
                  <c:v>425</c:v>
                </c:pt>
                <c:pt idx="1716">
                  <c:v>363</c:v>
                </c:pt>
                <c:pt idx="1717">
                  <c:v>391</c:v>
                </c:pt>
                <c:pt idx="1718">
                  <c:v>399</c:v>
                </c:pt>
                <c:pt idx="1719">
                  <c:v>376</c:v>
                </c:pt>
                <c:pt idx="1720">
                  <c:v>380</c:v>
                </c:pt>
                <c:pt idx="1721">
                  <c:v>333</c:v>
                </c:pt>
                <c:pt idx="1722">
                  <c:v>320</c:v>
                </c:pt>
                <c:pt idx="1723">
                  <c:v>299</c:v>
                </c:pt>
                <c:pt idx="1724">
                  <c:v>272</c:v>
                </c:pt>
                <c:pt idx="1725">
                  <c:v>220</c:v>
                </c:pt>
                <c:pt idx="1726">
                  <c:v>268</c:v>
                </c:pt>
                <c:pt idx="1727">
                  <c:v>211</c:v>
                </c:pt>
                <c:pt idx="1728">
                  <c:v>193</c:v>
                </c:pt>
                <c:pt idx="1729">
                  <c:v>191</c:v>
                </c:pt>
                <c:pt idx="1730">
                  <c:v>186</c:v>
                </c:pt>
                <c:pt idx="1731">
                  <c:v>184</c:v>
                </c:pt>
                <c:pt idx="1732">
                  <c:v>182</c:v>
                </c:pt>
                <c:pt idx="1733">
                  <c:v>230</c:v>
                </c:pt>
                <c:pt idx="1734">
                  <c:v>170</c:v>
                </c:pt>
                <c:pt idx="1735">
                  <c:v>177</c:v>
                </c:pt>
                <c:pt idx="1736">
                  <c:v>171</c:v>
                </c:pt>
                <c:pt idx="1737">
                  <c:v>173</c:v>
                </c:pt>
                <c:pt idx="1738">
                  <c:v>151</c:v>
                </c:pt>
                <c:pt idx="1739">
                  <c:v>175</c:v>
                </c:pt>
                <c:pt idx="1740">
                  <c:v>175</c:v>
                </c:pt>
                <c:pt idx="1741">
                  <c:v>178</c:v>
                </c:pt>
                <c:pt idx="1742">
                  <c:v>172</c:v>
                </c:pt>
                <c:pt idx="1743">
                  <c:v>171</c:v>
                </c:pt>
                <c:pt idx="1744">
                  <c:v>157</c:v>
                </c:pt>
                <c:pt idx="1745">
                  <c:v>508</c:v>
                </c:pt>
                <c:pt idx="1746">
                  <c:v>519</c:v>
                </c:pt>
                <c:pt idx="1747">
                  <c:v>379</c:v>
                </c:pt>
                <c:pt idx="1748">
                  <c:v>204</c:v>
                </c:pt>
                <c:pt idx="1749">
                  <c:v>158</c:v>
                </c:pt>
                <c:pt idx="1750">
                  <c:v>200</c:v>
                </c:pt>
                <c:pt idx="1751">
                  <c:v>179</c:v>
                </c:pt>
                <c:pt idx="1752">
                  <c:v>159</c:v>
                </c:pt>
                <c:pt idx="1753">
                  <c:v>151</c:v>
                </c:pt>
                <c:pt idx="1754">
                  <c:v>176</c:v>
                </c:pt>
                <c:pt idx="1755">
                  <c:v>180</c:v>
                </c:pt>
                <c:pt idx="1756">
                  <c:v>218</c:v>
                </c:pt>
                <c:pt idx="1757">
                  <c:v>394</c:v>
                </c:pt>
                <c:pt idx="1758">
                  <c:v>195</c:v>
                </c:pt>
                <c:pt idx="1759">
                  <c:v>207</c:v>
                </c:pt>
                <c:pt idx="1760">
                  <c:v>141</c:v>
                </c:pt>
                <c:pt idx="1761">
                  <c:v>30</c:v>
                </c:pt>
                <c:pt idx="1762">
                  <c:v>138</c:v>
                </c:pt>
                <c:pt idx="1763">
                  <c:v>490</c:v>
                </c:pt>
                <c:pt idx="1764">
                  <c:v>155</c:v>
                </c:pt>
                <c:pt idx="1765">
                  <c:v>193</c:v>
                </c:pt>
                <c:pt idx="1766">
                  <c:v>163</c:v>
                </c:pt>
                <c:pt idx="1767">
                  <c:v>144</c:v>
                </c:pt>
                <c:pt idx="1768">
                  <c:v>225</c:v>
                </c:pt>
                <c:pt idx="1769">
                  <c:v>205</c:v>
                </c:pt>
                <c:pt idx="1770">
                  <c:v>315</c:v>
                </c:pt>
                <c:pt idx="1771">
                  <c:v>170</c:v>
                </c:pt>
                <c:pt idx="1772">
                  <c:v>149</c:v>
                </c:pt>
                <c:pt idx="1773">
                  <c:v>144</c:v>
                </c:pt>
                <c:pt idx="1774">
                  <c:v>180</c:v>
                </c:pt>
                <c:pt idx="1775">
                  <c:v>229</c:v>
                </c:pt>
                <c:pt idx="1776">
                  <c:v>150</c:v>
                </c:pt>
                <c:pt idx="1777">
                  <c:v>182</c:v>
                </c:pt>
                <c:pt idx="1778">
                  <c:v>163</c:v>
                </c:pt>
                <c:pt idx="1779">
                  <c:v>147</c:v>
                </c:pt>
                <c:pt idx="1780">
                  <c:v>146</c:v>
                </c:pt>
                <c:pt idx="1781">
                  <c:v>143</c:v>
                </c:pt>
                <c:pt idx="1782">
                  <c:v>144</c:v>
                </c:pt>
                <c:pt idx="1783">
                  <c:v>171</c:v>
                </c:pt>
                <c:pt idx="1784">
                  <c:v>217</c:v>
                </c:pt>
                <c:pt idx="1785">
                  <c:v>672</c:v>
                </c:pt>
                <c:pt idx="1786">
                  <c:v>805</c:v>
                </c:pt>
                <c:pt idx="1787">
                  <c:v>798</c:v>
                </c:pt>
                <c:pt idx="1788">
                  <c:v>452</c:v>
                </c:pt>
                <c:pt idx="1789">
                  <c:v>190</c:v>
                </c:pt>
                <c:pt idx="1790">
                  <c:v>181</c:v>
                </c:pt>
                <c:pt idx="1791">
                  <c:v>61</c:v>
                </c:pt>
                <c:pt idx="1792">
                  <c:v>135</c:v>
                </c:pt>
                <c:pt idx="1793">
                  <c:v>133</c:v>
                </c:pt>
                <c:pt idx="1794">
                  <c:v>93</c:v>
                </c:pt>
                <c:pt idx="1795">
                  <c:v>137</c:v>
                </c:pt>
                <c:pt idx="1796">
                  <c:v>31</c:v>
                </c:pt>
                <c:pt idx="1797">
                  <c:v>145</c:v>
                </c:pt>
                <c:pt idx="1798">
                  <c:v>160</c:v>
                </c:pt>
                <c:pt idx="1799">
                  <c:v>32</c:v>
                </c:pt>
                <c:pt idx="1800">
                  <c:v>1</c:v>
                </c:pt>
                <c:pt idx="1801">
                  <c:v>106</c:v>
                </c:pt>
                <c:pt idx="1802">
                  <c:v>100</c:v>
                </c:pt>
                <c:pt idx="1803">
                  <c:v>102</c:v>
                </c:pt>
                <c:pt idx="1804">
                  <c:v>97</c:v>
                </c:pt>
                <c:pt idx="1805">
                  <c:v>87</c:v>
                </c:pt>
                <c:pt idx="1806">
                  <c:v>93</c:v>
                </c:pt>
                <c:pt idx="1807">
                  <c:v>90</c:v>
                </c:pt>
                <c:pt idx="1808">
                  <c:v>81</c:v>
                </c:pt>
                <c:pt idx="1809">
                  <c:v>98</c:v>
                </c:pt>
                <c:pt idx="1810">
                  <c:v>89</c:v>
                </c:pt>
                <c:pt idx="1811">
                  <c:v>113</c:v>
                </c:pt>
                <c:pt idx="1812">
                  <c:v>117</c:v>
                </c:pt>
                <c:pt idx="1813">
                  <c:v>108</c:v>
                </c:pt>
                <c:pt idx="1814">
                  <c:v>73</c:v>
                </c:pt>
                <c:pt idx="1815">
                  <c:v>71</c:v>
                </c:pt>
                <c:pt idx="1816">
                  <c:v>77</c:v>
                </c:pt>
                <c:pt idx="1817">
                  <c:v>84</c:v>
                </c:pt>
                <c:pt idx="1818">
                  <c:v>76</c:v>
                </c:pt>
                <c:pt idx="1819">
                  <c:v>75</c:v>
                </c:pt>
                <c:pt idx="1820">
                  <c:v>75</c:v>
                </c:pt>
                <c:pt idx="1821">
                  <c:v>49</c:v>
                </c:pt>
                <c:pt idx="1822">
                  <c:v>63</c:v>
                </c:pt>
                <c:pt idx="1823">
                  <c:v>60</c:v>
                </c:pt>
                <c:pt idx="1824">
                  <c:v>64</c:v>
                </c:pt>
                <c:pt idx="1825">
                  <c:v>61</c:v>
                </c:pt>
                <c:pt idx="1826">
                  <c:v>67</c:v>
                </c:pt>
                <c:pt idx="1827">
                  <c:v>64</c:v>
                </c:pt>
                <c:pt idx="1828">
                  <c:v>60</c:v>
                </c:pt>
                <c:pt idx="1829">
                  <c:v>61</c:v>
                </c:pt>
                <c:pt idx="1830">
                  <c:v>49</c:v>
                </c:pt>
                <c:pt idx="1831">
                  <c:v>42</c:v>
                </c:pt>
                <c:pt idx="1832">
                  <c:v>52</c:v>
                </c:pt>
                <c:pt idx="1833">
                  <c:v>63</c:v>
                </c:pt>
                <c:pt idx="1834">
                  <c:v>60</c:v>
                </c:pt>
                <c:pt idx="1835">
                  <c:v>72</c:v>
                </c:pt>
                <c:pt idx="1836">
                  <c:v>66</c:v>
                </c:pt>
                <c:pt idx="1837">
                  <c:v>65</c:v>
                </c:pt>
                <c:pt idx="1838">
                  <c:v>76</c:v>
                </c:pt>
                <c:pt idx="1839">
                  <c:v>60</c:v>
                </c:pt>
                <c:pt idx="1840">
                  <c:v>41</c:v>
                </c:pt>
                <c:pt idx="1841">
                  <c:v>32</c:v>
                </c:pt>
                <c:pt idx="1842">
                  <c:v>30</c:v>
                </c:pt>
                <c:pt idx="1843">
                  <c:v>26</c:v>
                </c:pt>
                <c:pt idx="1844">
                  <c:v>26</c:v>
                </c:pt>
                <c:pt idx="1845">
                  <c:v>34</c:v>
                </c:pt>
                <c:pt idx="1846">
                  <c:v>40</c:v>
                </c:pt>
                <c:pt idx="1847">
                  <c:v>38</c:v>
                </c:pt>
                <c:pt idx="1848">
                  <c:v>40</c:v>
                </c:pt>
                <c:pt idx="1849">
                  <c:v>37</c:v>
                </c:pt>
                <c:pt idx="1850">
                  <c:v>36</c:v>
                </c:pt>
                <c:pt idx="1851">
                  <c:v>31</c:v>
                </c:pt>
                <c:pt idx="1852">
                  <c:v>22</c:v>
                </c:pt>
                <c:pt idx="1853">
                  <c:v>25</c:v>
                </c:pt>
                <c:pt idx="1854">
                  <c:v>30</c:v>
                </c:pt>
                <c:pt idx="1855">
                  <c:v>41</c:v>
                </c:pt>
                <c:pt idx="1856">
                  <c:v>40</c:v>
                </c:pt>
                <c:pt idx="1857">
                  <c:v>39</c:v>
                </c:pt>
                <c:pt idx="1858">
                  <c:v>35</c:v>
                </c:pt>
                <c:pt idx="1859">
                  <c:v>26</c:v>
                </c:pt>
                <c:pt idx="1860">
                  <c:v>26</c:v>
                </c:pt>
                <c:pt idx="1861">
                  <c:v>22</c:v>
                </c:pt>
                <c:pt idx="1862">
                  <c:v>40</c:v>
                </c:pt>
                <c:pt idx="1863">
                  <c:v>46</c:v>
                </c:pt>
                <c:pt idx="1864">
                  <c:v>42</c:v>
                </c:pt>
                <c:pt idx="1865">
                  <c:v>41</c:v>
                </c:pt>
                <c:pt idx="1866">
                  <c:v>39</c:v>
                </c:pt>
                <c:pt idx="1867">
                  <c:v>39</c:v>
                </c:pt>
                <c:pt idx="1868">
                  <c:v>36</c:v>
                </c:pt>
                <c:pt idx="1869">
                  <c:v>35</c:v>
                </c:pt>
                <c:pt idx="1870">
                  <c:v>30</c:v>
                </c:pt>
                <c:pt idx="1871">
                  <c:v>39</c:v>
                </c:pt>
                <c:pt idx="1872">
                  <c:v>34</c:v>
                </c:pt>
                <c:pt idx="1873">
                  <c:v>37</c:v>
                </c:pt>
                <c:pt idx="1874">
                  <c:v>30</c:v>
                </c:pt>
                <c:pt idx="1875">
                  <c:v>33</c:v>
                </c:pt>
                <c:pt idx="1876">
                  <c:v>42</c:v>
                </c:pt>
                <c:pt idx="1877">
                  <c:v>43</c:v>
                </c:pt>
                <c:pt idx="1878">
                  <c:v>40</c:v>
                </c:pt>
                <c:pt idx="1879">
                  <c:v>28</c:v>
                </c:pt>
                <c:pt idx="1880">
                  <c:v>30</c:v>
                </c:pt>
                <c:pt idx="1881">
                  <c:v>28</c:v>
                </c:pt>
                <c:pt idx="1882">
                  <c:v>37</c:v>
                </c:pt>
                <c:pt idx="1883">
                  <c:v>27</c:v>
                </c:pt>
                <c:pt idx="1884">
                  <c:v>22</c:v>
                </c:pt>
                <c:pt idx="1885">
                  <c:v>23</c:v>
                </c:pt>
                <c:pt idx="1886">
                  <c:v>21</c:v>
                </c:pt>
                <c:pt idx="1887">
                  <c:v>21</c:v>
                </c:pt>
                <c:pt idx="1888">
                  <c:v>27</c:v>
                </c:pt>
                <c:pt idx="1889">
                  <c:v>27</c:v>
                </c:pt>
                <c:pt idx="1890">
                  <c:v>23</c:v>
                </c:pt>
                <c:pt idx="1891">
                  <c:v>16</c:v>
                </c:pt>
                <c:pt idx="1892">
                  <c:v>13</c:v>
                </c:pt>
                <c:pt idx="1893">
                  <c:v>16</c:v>
                </c:pt>
                <c:pt idx="1894">
                  <c:v>17</c:v>
                </c:pt>
                <c:pt idx="1895">
                  <c:v>16</c:v>
                </c:pt>
                <c:pt idx="1896">
                  <c:v>22</c:v>
                </c:pt>
                <c:pt idx="1897">
                  <c:v>19</c:v>
                </c:pt>
                <c:pt idx="1898">
                  <c:v>18</c:v>
                </c:pt>
                <c:pt idx="1899">
                  <c:v>20</c:v>
                </c:pt>
                <c:pt idx="1900">
                  <c:v>25</c:v>
                </c:pt>
                <c:pt idx="1901">
                  <c:v>25</c:v>
                </c:pt>
                <c:pt idx="1902">
                  <c:v>27</c:v>
                </c:pt>
                <c:pt idx="1903">
                  <c:v>30</c:v>
                </c:pt>
                <c:pt idx="1904">
                  <c:v>28</c:v>
                </c:pt>
                <c:pt idx="1905">
                  <c:v>23</c:v>
                </c:pt>
                <c:pt idx="1906">
                  <c:v>23</c:v>
                </c:pt>
                <c:pt idx="1907">
                  <c:v>24</c:v>
                </c:pt>
                <c:pt idx="1908">
                  <c:v>23</c:v>
                </c:pt>
                <c:pt idx="1909">
                  <c:v>26</c:v>
                </c:pt>
                <c:pt idx="1910">
                  <c:v>25</c:v>
                </c:pt>
                <c:pt idx="1911">
                  <c:v>29</c:v>
                </c:pt>
                <c:pt idx="1912">
                  <c:v>31</c:v>
                </c:pt>
                <c:pt idx="1913">
                  <c:v>25</c:v>
                </c:pt>
                <c:pt idx="1914">
                  <c:v>30</c:v>
                </c:pt>
                <c:pt idx="1915">
                  <c:v>25</c:v>
                </c:pt>
                <c:pt idx="1916">
                  <c:v>26</c:v>
                </c:pt>
                <c:pt idx="1917">
                  <c:v>27</c:v>
                </c:pt>
                <c:pt idx="1918">
                  <c:v>23</c:v>
                </c:pt>
                <c:pt idx="1919">
                  <c:v>25</c:v>
                </c:pt>
                <c:pt idx="1920">
                  <c:v>26</c:v>
                </c:pt>
                <c:pt idx="1921">
                  <c:v>32</c:v>
                </c:pt>
                <c:pt idx="1922">
                  <c:v>36</c:v>
                </c:pt>
                <c:pt idx="1923">
                  <c:v>33</c:v>
                </c:pt>
                <c:pt idx="1924">
                  <c:v>30</c:v>
                </c:pt>
                <c:pt idx="1925">
                  <c:v>21</c:v>
                </c:pt>
                <c:pt idx="1926">
                  <c:v>29</c:v>
                </c:pt>
                <c:pt idx="1927">
                  <c:v>30</c:v>
                </c:pt>
                <c:pt idx="1928">
                  <c:v>30</c:v>
                </c:pt>
                <c:pt idx="1929">
                  <c:v>17</c:v>
                </c:pt>
                <c:pt idx="1930">
                  <c:v>16</c:v>
                </c:pt>
                <c:pt idx="1931">
                  <c:v>15</c:v>
                </c:pt>
                <c:pt idx="1932">
                  <c:v>23</c:v>
                </c:pt>
                <c:pt idx="1933">
                  <c:v>43</c:v>
                </c:pt>
                <c:pt idx="1934">
                  <c:v>27</c:v>
                </c:pt>
                <c:pt idx="1935">
                  <c:v>31</c:v>
                </c:pt>
                <c:pt idx="1936">
                  <c:v>30</c:v>
                </c:pt>
                <c:pt idx="1937">
                  <c:v>36</c:v>
                </c:pt>
                <c:pt idx="1938">
                  <c:v>55</c:v>
                </c:pt>
                <c:pt idx="1939">
                  <c:v>35</c:v>
                </c:pt>
                <c:pt idx="1940">
                  <c:v>32</c:v>
                </c:pt>
                <c:pt idx="1941">
                  <c:v>23</c:v>
                </c:pt>
                <c:pt idx="1942">
                  <c:v>22</c:v>
                </c:pt>
                <c:pt idx="1943">
                  <c:v>23</c:v>
                </c:pt>
                <c:pt idx="1944">
                  <c:v>21</c:v>
                </c:pt>
                <c:pt idx="1945">
                  <c:v>24</c:v>
                </c:pt>
                <c:pt idx="1946">
                  <c:v>21</c:v>
                </c:pt>
                <c:pt idx="1947">
                  <c:v>16</c:v>
                </c:pt>
                <c:pt idx="1948">
                  <c:v>23</c:v>
                </c:pt>
                <c:pt idx="1949">
                  <c:v>21</c:v>
                </c:pt>
                <c:pt idx="1950">
                  <c:v>21</c:v>
                </c:pt>
                <c:pt idx="1951">
                  <c:v>18</c:v>
                </c:pt>
                <c:pt idx="1952">
                  <c:v>21</c:v>
                </c:pt>
                <c:pt idx="1953">
                  <c:v>21</c:v>
                </c:pt>
                <c:pt idx="1954">
                  <c:v>18</c:v>
                </c:pt>
                <c:pt idx="1955">
                  <c:v>15</c:v>
                </c:pt>
                <c:pt idx="1956">
                  <c:v>15</c:v>
                </c:pt>
                <c:pt idx="1957">
                  <c:v>12</c:v>
                </c:pt>
                <c:pt idx="1958">
                  <c:v>12</c:v>
                </c:pt>
                <c:pt idx="1959">
                  <c:v>13</c:v>
                </c:pt>
                <c:pt idx="1960">
                  <c:v>16</c:v>
                </c:pt>
                <c:pt idx="1961">
                  <c:v>26</c:v>
                </c:pt>
                <c:pt idx="1962">
                  <c:v>23</c:v>
                </c:pt>
                <c:pt idx="1963">
                  <c:v>21</c:v>
                </c:pt>
                <c:pt idx="1964">
                  <c:v>19</c:v>
                </c:pt>
                <c:pt idx="1965">
                  <c:v>17</c:v>
                </c:pt>
                <c:pt idx="1966">
                  <c:v>17</c:v>
                </c:pt>
                <c:pt idx="1967">
                  <c:v>16</c:v>
                </c:pt>
                <c:pt idx="1968">
                  <c:v>17</c:v>
                </c:pt>
                <c:pt idx="1969">
                  <c:v>21</c:v>
                </c:pt>
                <c:pt idx="1970">
                  <c:v>21</c:v>
                </c:pt>
                <c:pt idx="1971">
                  <c:v>21</c:v>
                </c:pt>
                <c:pt idx="1972">
                  <c:v>20</c:v>
                </c:pt>
                <c:pt idx="1973">
                  <c:v>13</c:v>
                </c:pt>
                <c:pt idx="1974">
                  <c:v>37</c:v>
                </c:pt>
                <c:pt idx="1975">
                  <c:v>19</c:v>
                </c:pt>
                <c:pt idx="1976">
                  <c:v>46</c:v>
                </c:pt>
                <c:pt idx="1977">
                  <c:v>81</c:v>
                </c:pt>
                <c:pt idx="1978">
                  <c:v>56</c:v>
                </c:pt>
                <c:pt idx="1979">
                  <c:v>23</c:v>
                </c:pt>
                <c:pt idx="1980">
                  <c:v>19</c:v>
                </c:pt>
                <c:pt idx="1981">
                  <c:v>15</c:v>
                </c:pt>
                <c:pt idx="1982">
                  <c:v>15</c:v>
                </c:pt>
                <c:pt idx="1983">
                  <c:v>17</c:v>
                </c:pt>
                <c:pt idx="1984">
                  <c:v>17</c:v>
                </c:pt>
                <c:pt idx="1985">
                  <c:v>22</c:v>
                </c:pt>
                <c:pt idx="1986">
                  <c:v>19</c:v>
                </c:pt>
                <c:pt idx="1987">
                  <c:v>18</c:v>
                </c:pt>
                <c:pt idx="1988">
                  <c:v>17</c:v>
                </c:pt>
                <c:pt idx="1989">
                  <c:v>16</c:v>
                </c:pt>
                <c:pt idx="1990">
                  <c:v>11</c:v>
                </c:pt>
                <c:pt idx="1991">
                  <c:v>14</c:v>
                </c:pt>
                <c:pt idx="1992">
                  <c:v>15</c:v>
                </c:pt>
                <c:pt idx="1993">
                  <c:v>15</c:v>
                </c:pt>
                <c:pt idx="1994">
                  <c:v>144</c:v>
                </c:pt>
                <c:pt idx="1995">
                  <c:v>43</c:v>
                </c:pt>
                <c:pt idx="1996">
                  <c:v>18</c:v>
                </c:pt>
                <c:pt idx="1997">
                  <c:v>14</c:v>
                </c:pt>
                <c:pt idx="1998">
                  <c:v>44</c:v>
                </c:pt>
                <c:pt idx="1999">
                  <c:v>47</c:v>
                </c:pt>
                <c:pt idx="2000">
                  <c:v>29</c:v>
                </c:pt>
                <c:pt idx="2001">
                  <c:v>19</c:v>
                </c:pt>
                <c:pt idx="2002">
                  <c:v>16</c:v>
                </c:pt>
                <c:pt idx="2003">
                  <c:v>18</c:v>
                </c:pt>
                <c:pt idx="2004">
                  <c:v>17</c:v>
                </c:pt>
                <c:pt idx="2005">
                  <c:v>29</c:v>
                </c:pt>
                <c:pt idx="2006">
                  <c:v>22</c:v>
                </c:pt>
                <c:pt idx="2007">
                  <c:v>20</c:v>
                </c:pt>
                <c:pt idx="2008">
                  <c:v>19</c:v>
                </c:pt>
                <c:pt idx="2009">
                  <c:v>20</c:v>
                </c:pt>
                <c:pt idx="2010">
                  <c:v>21</c:v>
                </c:pt>
                <c:pt idx="2011">
                  <c:v>15</c:v>
                </c:pt>
                <c:pt idx="2012">
                  <c:v>19</c:v>
                </c:pt>
                <c:pt idx="2013">
                  <c:v>20</c:v>
                </c:pt>
                <c:pt idx="2014">
                  <c:v>20</c:v>
                </c:pt>
                <c:pt idx="2015">
                  <c:v>16</c:v>
                </c:pt>
                <c:pt idx="2016">
                  <c:v>16</c:v>
                </c:pt>
                <c:pt idx="2017">
                  <c:v>25</c:v>
                </c:pt>
                <c:pt idx="2018">
                  <c:v>51</c:v>
                </c:pt>
                <c:pt idx="2019">
                  <c:v>45</c:v>
                </c:pt>
                <c:pt idx="2020">
                  <c:v>32</c:v>
                </c:pt>
                <c:pt idx="2021">
                  <c:v>24</c:v>
                </c:pt>
                <c:pt idx="2022">
                  <c:v>16</c:v>
                </c:pt>
                <c:pt idx="2023">
                  <c:v>14</c:v>
                </c:pt>
                <c:pt idx="2024">
                  <c:v>24</c:v>
                </c:pt>
                <c:pt idx="2025">
                  <c:v>21</c:v>
                </c:pt>
                <c:pt idx="2026">
                  <c:v>16</c:v>
                </c:pt>
                <c:pt idx="2027">
                  <c:v>15</c:v>
                </c:pt>
                <c:pt idx="2028">
                  <c:v>31</c:v>
                </c:pt>
                <c:pt idx="2029">
                  <c:v>19</c:v>
                </c:pt>
                <c:pt idx="2030">
                  <c:v>15</c:v>
                </c:pt>
                <c:pt idx="2031">
                  <c:v>16</c:v>
                </c:pt>
                <c:pt idx="2032">
                  <c:v>16</c:v>
                </c:pt>
                <c:pt idx="2033">
                  <c:v>17</c:v>
                </c:pt>
                <c:pt idx="2034">
                  <c:v>19</c:v>
                </c:pt>
                <c:pt idx="2035">
                  <c:v>16</c:v>
                </c:pt>
                <c:pt idx="2036">
                  <c:v>17</c:v>
                </c:pt>
                <c:pt idx="2037">
                  <c:v>16</c:v>
                </c:pt>
                <c:pt idx="2038">
                  <c:v>14</c:v>
                </c:pt>
                <c:pt idx="2039">
                  <c:v>18</c:v>
                </c:pt>
                <c:pt idx="2040">
                  <c:v>20</c:v>
                </c:pt>
                <c:pt idx="2041">
                  <c:v>17</c:v>
                </c:pt>
                <c:pt idx="2042">
                  <c:v>16</c:v>
                </c:pt>
                <c:pt idx="2043">
                  <c:v>23</c:v>
                </c:pt>
                <c:pt idx="2044">
                  <c:v>32</c:v>
                </c:pt>
                <c:pt idx="2045">
                  <c:v>17</c:v>
                </c:pt>
                <c:pt idx="2046">
                  <c:v>20</c:v>
                </c:pt>
                <c:pt idx="2047">
                  <c:v>18</c:v>
                </c:pt>
                <c:pt idx="2048">
                  <c:v>23</c:v>
                </c:pt>
                <c:pt idx="2049">
                  <c:v>20</c:v>
                </c:pt>
                <c:pt idx="2050">
                  <c:v>26</c:v>
                </c:pt>
                <c:pt idx="2051">
                  <c:v>50</c:v>
                </c:pt>
                <c:pt idx="2052">
                  <c:v>48</c:v>
                </c:pt>
                <c:pt idx="2053">
                  <c:v>37</c:v>
                </c:pt>
                <c:pt idx="2054">
                  <c:v>20</c:v>
                </c:pt>
                <c:pt idx="2055">
                  <c:v>34</c:v>
                </c:pt>
                <c:pt idx="2056">
                  <c:v>23</c:v>
                </c:pt>
                <c:pt idx="2057">
                  <c:v>16</c:v>
                </c:pt>
                <c:pt idx="2058">
                  <c:v>16</c:v>
                </c:pt>
                <c:pt idx="2059">
                  <c:v>29</c:v>
                </c:pt>
                <c:pt idx="2060">
                  <c:v>19</c:v>
                </c:pt>
                <c:pt idx="2061">
                  <c:v>23</c:v>
                </c:pt>
                <c:pt idx="2062">
                  <c:v>17</c:v>
                </c:pt>
                <c:pt idx="2063">
                  <c:v>15</c:v>
                </c:pt>
                <c:pt idx="2064">
                  <c:v>25</c:v>
                </c:pt>
                <c:pt idx="2065">
                  <c:v>46</c:v>
                </c:pt>
                <c:pt idx="2066">
                  <c:v>18</c:v>
                </c:pt>
                <c:pt idx="2067">
                  <c:v>18</c:v>
                </c:pt>
                <c:pt idx="2068">
                  <c:v>19</c:v>
                </c:pt>
                <c:pt idx="2069">
                  <c:v>13</c:v>
                </c:pt>
                <c:pt idx="2070">
                  <c:v>33</c:v>
                </c:pt>
                <c:pt idx="2071">
                  <c:v>26</c:v>
                </c:pt>
                <c:pt idx="2072">
                  <c:v>21</c:v>
                </c:pt>
                <c:pt idx="2073">
                  <c:v>19</c:v>
                </c:pt>
                <c:pt idx="2074">
                  <c:v>28</c:v>
                </c:pt>
                <c:pt idx="2075">
                  <c:v>40</c:v>
                </c:pt>
                <c:pt idx="2076">
                  <c:v>18</c:v>
                </c:pt>
                <c:pt idx="2077">
                  <c:v>15</c:v>
                </c:pt>
                <c:pt idx="2078">
                  <c:v>18</c:v>
                </c:pt>
                <c:pt idx="2079">
                  <c:v>17</c:v>
                </c:pt>
                <c:pt idx="2080">
                  <c:v>19</c:v>
                </c:pt>
                <c:pt idx="2081">
                  <c:v>17</c:v>
                </c:pt>
                <c:pt idx="2082">
                  <c:v>23</c:v>
                </c:pt>
                <c:pt idx="2083">
                  <c:v>85</c:v>
                </c:pt>
                <c:pt idx="2084">
                  <c:v>47</c:v>
                </c:pt>
                <c:pt idx="2085">
                  <c:v>20</c:v>
                </c:pt>
                <c:pt idx="2086">
                  <c:v>18</c:v>
                </c:pt>
                <c:pt idx="2087">
                  <c:v>15</c:v>
                </c:pt>
                <c:pt idx="2088">
                  <c:v>14</c:v>
                </c:pt>
                <c:pt idx="2089">
                  <c:v>19</c:v>
                </c:pt>
                <c:pt idx="2090">
                  <c:v>17</c:v>
                </c:pt>
                <c:pt idx="2091">
                  <c:v>14</c:v>
                </c:pt>
                <c:pt idx="2092">
                  <c:v>13</c:v>
                </c:pt>
                <c:pt idx="2093">
                  <c:v>19</c:v>
                </c:pt>
                <c:pt idx="2094">
                  <c:v>47</c:v>
                </c:pt>
                <c:pt idx="2095">
                  <c:v>17</c:v>
                </c:pt>
                <c:pt idx="2096">
                  <c:v>14</c:v>
                </c:pt>
                <c:pt idx="2097">
                  <c:v>15</c:v>
                </c:pt>
                <c:pt idx="2098">
                  <c:v>24</c:v>
                </c:pt>
                <c:pt idx="2099">
                  <c:v>23</c:v>
                </c:pt>
                <c:pt idx="2100">
                  <c:v>22</c:v>
                </c:pt>
                <c:pt idx="2101">
                  <c:v>17</c:v>
                </c:pt>
                <c:pt idx="2102">
                  <c:v>17</c:v>
                </c:pt>
                <c:pt idx="2103">
                  <c:v>16</c:v>
                </c:pt>
                <c:pt idx="2104">
                  <c:v>18</c:v>
                </c:pt>
                <c:pt idx="2105">
                  <c:v>16</c:v>
                </c:pt>
                <c:pt idx="2106">
                  <c:v>14</c:v>
                </c:pt>
                <c:pt idx="2107">
                  <c:v>15</c:v>
                </c:pt>
                <c:pt idx="2108">
                  <c:v>15</c:v>
                </c:pt>
                <c:pt idx="2109">
                  <c:v>14</c:v>
                </c:pt>
                <c:pt idx="2110">
                  <c:v>17</c:v>
                </c:pt>
                <c:pt idx="2111">
                  <c:v>15</c:v>
                </c:pt>
                <c:pt idx="2112">
                  <c:v>16</c:v>
                </c:pt>
                <c:pt idx="2113">
                  <c:v>17</c:v>
                </c:pt>
                <c:pt idx="2114">
                  <c:v>16</c:v>
                </c:pt>
                <c:pt idx="2115">
                  <c:v>16</c:v>
                </c:pt>
                <c:pt idx="2116">
                  <c:v>15</c:v>
                </c:pt>
                <c:pt idx="2117">
                  <c:v>15</c:v>
                </c:pt>
                <c:pt idx="2118">
                  <c:v>16</c:v>
                </c:pt>
                <c:pt idx="2119">
                  <c:v>15</c:v>
                </c:pt>
                <c:pt idx="2120">
                  <c:v>15</c:v>
                </c:pt>
                <c:pt idx="2121">
                  <c:v>17</c:v>
                </c:pt>
                <c:pt idx="2122">
                  <c:v>16</c:v>
                </c:pt>
                <c:pt idx="2123">
                  <c:v>14</c:v>
                </c:pt>
                <c:pt idx="2124">
                  <c:v>10</c:v>
                </c:pt>
                <c:pt idx="2125">
                  <c:v>12</c:v>
                </c:pt>
                <c:pt idx="2126">
                  <c:v>14</c:v>
                </c:pt>
                <c:pt idx="2127">
                  <c:v>13</c:v>
                </c:pt>
                <c:pt idx="2128">
                  <c:v>17</c:v>
                </c:pt>
                <c:pt idx="2129">
                  <c:v>15</c:v>
                </c:pt>
                <c:pt idx="2130">
                  <c:v>15</c:v>
                </c:pt>
                <c:pt idx="2131">
                  <c:v>16</c:v>
                </c:pt>
                <c:pt idx="2132">
                  <c:v>17</c:v>
                </c:pt>
                <c:pt idx="2133">
                  <c:v>14</c:v>
                </c:pt>
                <c:pt idx="2134">
                  <c:v>16</c:v>
                </c:pt>
                <c:pt idx="2135">
                  <c:v>17</c:v>
                </c:pt>
                <c:pt idx="2136">
                  <c:v>14</c:v>
                </c:pt>
                <c:pt idx="2137">
                  <c:v>14</c:v>
                </c:pt>
                <c:pt idx="2138">
                  <c:v>15</c:v>
                </c:pt>
                <c:pt idx="2139">
                  <c:v>16</c:v>
                </c:pt>
                <c:pt idx="2140">
                  <c:v>15</c:v>
                </c:pt>
                <c:pt idx="2141">
                  <c:v>14</c:v>
                </c:pt>
                <c:pt idx="2142">
                  <c:v>17</c:v>
                </c:pt>
                <c:pt idx="2143">
                  <c:v>15</c:v>
                </c:pt>
                <c:pt idx="2144">
                  <c:v>15</c:v>
                </c:pt>
                <c:pt idx="2145">
                  <c:v>17</c:v>
                </c:pt>
                <c:pt idx="2146">
                  <c:v>16</c:v>
                </c:pt>
                <c:pt idx="2147">
                  <c:v>14</c:v>
                </c:pt>
                <c:pt idx="2148">
                  <c:v>13</c:v>
                </c:pt>
                <c:pt idx="2149">
                  <c:v>13</c:v>
                </c:pt>
                <c:pt idx="2150">
                  <c:v>16</c:v>
                </c:pt>
                <c:pt idx="2151">
                  <c:v>15</c:v>
                </c:pt>
                <c:pt idx="2152">
                  <c:v>16</c:v>
                </c:pt>
                <c:pt idx="2153">
                  <c:v>13</c:v>
                </c:pt>
                <c:pt idx="2154">
                  <c:v>13</c:v>
                </c:pt>
                <c:pt idx="2155">
                  <c:v>14</c:v>
                </c:pt>
                <c:pt idx="2156">
                  <c:v>15</c:v>
                </c:pt>
                <c:pt idx="2157">
                  <c:v>14</c:v>
                </c:pt>
                <c:pt idx="2158">
                  <c:v>13</c:v>
                </c:pt>
                <c:pt idx="2159">
                  <c:v>14</c:v>
                </c:pt>
                <c:pt idx="2160">
                  <c:v>15</c:v>
                </c:pt>
                <c:pt idx="2161">
                  <c:v>14</c:v>
                </c:pt>
                <c:pt idx="2162">
                  <c:v>13</c:v>
                </c:pt>
                <c:pt idx="2163">
                  <c:v>16</c:v>
                </c:pt>
                <c:pt idx="2164">
                  <c:v>14</c:v>
                </c:pt>
                <c:pt idx="2165">
                  <c:v>16</c:v>
                </c:pt>
                <c:pt idx="2166">
                  <c:v>16</c:v>
                </c:pt>
                <c:pt idx="2167">
                  <c:v>13</c:v>
                </c:pt>
                <c:pt idx="2168">
                  <c:v>15</c:v>
                </c:pt>
                <c:pt idx="2169">
                  <c:v>16</c:v>
                </c:pt>
                <c:pt idx="2170">
                  <c:v>15</c:v>
                </c:pt>
                <c:pt idx="2171">
                  <c:v>15</c:v>
                </c:pt>
                <c:pt idx="2172">
                  <c:v>15</c:v>
                </c:pt>
                <c:pt idx="2173">
                  <c:v>19</c:v>
                </c:pt>
                <c:pt idx="2174">
                  <c:v>22</c:v>
                </c:pt>
                <c:pt idx="2175">
                  <c:v>16</c:v>
                </c:pt>
                <c:pt idx="2176">
                  <c:v>16</c:v>
                </c:pt>
                <c:pt idx="2177">
                  <c:v>16</c:v>
                </c:pt>
                <c:pt idx="2178">
                  <c:v>17</c:v>
                </c:pt>
                <c:pt idx="2179">
                  <c:v>14</c:v>
                </c:pt>
                <c:pt idx="2180">
                  <c:v>14</c:v>
                </c:pt>
                <c:pt idx="2181">
                  <c:v>14</c:v>
                </c:pt>
                <c:pt idx="2182">
                  <c:v>15</c:v>
                </c:pt>
                <c:pt idx="2183">
                  <c:v>14</c:v>
                </c:pt>
                <c:pt idx="2184">
                  <c:v>14</c:v>
                </c:pt>
                <c:pt idx="2185">
                  <c:v>13</c:v>
                </c:pt>
                <c:pt idx="2186">
                  <c:v>13</c:v>
                </c:pt>
                <c:pt idx="2187">
                  <c:v>15</c:v>
                </c:pt>
                <c:pt idx="2188">
                  <c:v>15</c:v>
                </c:pt>
                <c:pt idx="2189">
                  <c:v>16</c:v>
                </c:pt>
                <c:pt idx="2190">
                  <c:v>13</c:v>
                </c:pt>
                <c:pt idx="2191">
                  <c:v>14</c:v>
                </c:pt>
                <c:pt idx="2192">
                  <c:v>14</c:v>
                </c:pt>
                <c:pt idx="2193">
                  <c:v>15</c:v>
                </c:pt>
                <c:pt idx="2194">
                  <c:v>15</c:v>
                </c:pt>
                <c:pt idx="2195">
                  <c:v>14</c:v>
                </c:pt>
                <c:pt idx="2196">
                  <c:v>14</c:v>
                </c:pt>
                <c:pt idx="2197">
                  <c:v>14</c:v>
                </c:pt>
                <c:pt idx="2198">
                  <c:v>15</c:v>
                </c:pt>
                <c:pt idx="2199">
                  <c:v>13</c:v>
                </c:pt>
                <c:pt idx="2200">
                  <c:v>13</c:v>
                </c:pt>
                <c:pt idx="2201">
                  <c:v>13</c:v>
                </c:pt>
                <c:pt idx="2202">
                  <c:v>14</c:v>
                </c:pt>
                <c:pt idx="2203">
                  <c:v>14</c:v>
                </c:pt>
                <c:pt idx="2204">
                  <c:v>13</c:v>
                </c:pt>
                <c:pt idx="2205">
                  <c:v>14</c:v>
                </c:pt>
                <c:pt idx="2206">
                  <c:v>12</c:v>
                </c:pt>
                <c:pt idx="2207">
                  <c:v>12</c:v>
                </c:pt>
                <c:pt idx="2208">
                  <c:v>12</c:v>
                </c:pt>
                <c:pt idx="2209">
                  <c:v>13</c:v>
                </c:pt>
                <c:pt idx="2210">
                  <c:v>15</c:v>
                </c:pt>
                <c:pt idx="2211">
                  <c:v>16</c:v>
                </c:pt>
                <c:pt idx="2212">
                  <c:v>16</c:v>
                </c:pt>
                <c:pt idx="2213">
                  <c:v>15</c:v>
                </c:pt>
                <c:pt idx="2214">
                  <c:v>14</c:v>
                </c:pt>
                <c:pt idx="2215">
                  <c:v>13</c:v>
                </c:pt>
                <c:pt idx="2216">
                  <c:v>15</c:v>
                </c:pt>
                <c:pt idx="2217">
                  <c:v>16</c:v>
                </c:pt>
                <c:pt idx="2218">
                  <c:v>15</c:v>
                </c:pt>
                <c:pt idx="2219">
                  <c:v>11</c:v>
                </c:pt>
                <c:pt idx="2220">
                  <c:v>13</c:v>
                </c:pt>
                <c:pt idx="2221">
                  <c:v>12</c:v>
                </c:pt>
                <c:pt idx="2222">
                  <c:v>12</c:v>
                </c:pt>
                <c:pt idx="2223">
                  <c:v>12</c:v>
                </c:pt>
                <c:pt idx="2224">
                  <c:v>12</c:v>
                </c:pt>
                <c:pt idx="2225">
                  <c:v>12</c:v>
                </c:pt>
                <c:pt idx="2226">
                  <c:v>12</c:v>
                </c:pt>
                <c:pt idx="2227">
                  <c:v>12</c:v>
                </c:pt>
                <c:pt idx="2228">
                  <c:v>12</c:v>
                </c:pt>
                <c:pt idx="2229">
                  <c:v>13</c:v>
                </c:pt>
                <c:pt idx="2230">
                  <c:v>14</c:v>
                </c:pt>
                <c:pt idx="2231">
                  <c:v>14</c:v>
                </c:pt>
                <c:pt idx="2232">
                  <c:v>14</c:v>
                </c:pt>
                <c:pt idx="2233">
                  <c:v>14</c:v>
                </c:pt>
                <c:pt idx="2234">
                  <c:v>14</c:v>
                </c:pt>
                <c:pt idx="2235">
                  <c:v>14</c:v>
                </c:pt>
                <c:pt idx="2236">
                  <c:v>13</c:v>
                </c:pt>
                <c:pt idx="2237">
                  <c:v>11</c:v>
                </c:pt>
                <c:pt idx="2238">
                  <c:v>12</c:v>
                </c:pt>
                <c:pt idx="2239">
                  <c:v>12</c:v>
                </c:pt>
                <c:pt idx="2240">
                  <c:v>13</c:v>
                </c:pt>
                <c:pt idx="2241">
                  <c:v>13</c:v>
                </c:pt>
                <c:pt idx="2242">
                  <c:v>12</c:v>
                </c:pt>
                <c:pt idx="2243">
                  <c:v>14</c:v>
                </c:pt>
                <c:pt idx="2244">
                  <c:v>13</c:v>
                </c:pt>
                <c:pt idx="2245">
                  <c:v>13</c:v>
                </c:pt>
                <c:pt idx="2246">
                  <c:v>12</c:v>
                </c:pt>
                <c:pt idx="2247">
                  <c:v>13</c:v>
                </c:pt>
                <c:pt idx="2248">
                  <c:v>13</c:v>
                </c:pt>
                <c:pt idx="2249">
                  <c:v>13</c:v>
                </c:pt>
                <c:pt idx="2250">
                  <c:v>13</c:v>
                </c:pt>
                <c:pt idx="2251">
                  <c:v>12</c:v>
                </c:pt>
                <c:pt idx="2252">
                  <c:v>14</c:v>
                </c:pt>
                <c:pt idx="2253">
                  <c:v>13</c:v>
                </c:pt>
                <c:pt idx="2254">
                  <c:v>11</c:v>
                </c:pt>
                <c:pt idx="2255">
                  <c:v>12</c:v>
                </c:pt>
                <c:pt idx="2256">
                  <c:v>13</c:v>
                </c:pt>
                <c:pt idx="2257">
                  <c:v>14</c:v>
                </c:pt>
                <c:pt idx="2258">
                  <c:v>11</c:v>
                </c:pt>
                <c:pt idx="2259">
                  <c:v>12</c:v>
                </c:pt>
                <c:pt idx="2260">
                  <c:v>13</c:v>
                </c:pt>
                <c:pt idx="2261">
                  <c:v>15</c:v>
                </c:pt>
                <c:pt idx="2262">
                  <c:v>14</c:v>
                </c:pt>
                <c:pt idx="2263">
                  <c:v>14</c:v>
                </c:pt>
                <c:pt idx="2264">
                  <c:v>12</c:v>
                </c:pt>
                <c:pt idx="2265">
                  <c:v>12</c:v>
                </c:pt>
                <c:pt idx="2266">
                  <c:v>12</c:v>
                </c:pt>
                <c:pt idx="2267">
                  <c:v>11</c:v>
                </c:pt>
                <c:pt idx="2268">
                  <c:v>12</c:v>
                </c:pt>
                <c:pt idx="2269">
                  <c:v>14</c:v>
                </c:pt>
                <c:pt idx="2270">
                  <c:v>15</c:v>
                </c:pt>
                <c:pt idx="2271">
                  <c:v>15</c:v>
                </c:pt>
                <c:pt idx="2272">
                  <c:v>16</c:v>
                </c:pt>
                <c:pt idx="2273">
                  <c:v>13</c:v>
                </c:pt>
                <c:pt idx="2274">
                  <c:v>14</c:v>
                </c:pt>
                <c:pt idx="2275">
                  <c:v>16</c:v>
                </c:pt>
                <c:pt idx="2276">
                  <c:v>14</c:v>
                </c:pt>
                <c:pt idx="2277">
                  <c:v>14</c:v>
                </c:pt>
                <c:pt idx="2278">
                  <c:v>15</c:v>
                </c:pt>
                <c:pt idx="2279">
                  <c:v>11</c:v>
                </c:pt>
                <c:pt idx="2280">
                  <c:v>12</c:v>
                </c:pt>
                <c:pt idx="2281">
                  <c:v>12</c:v>
                </c:pt>
                <c:pt idx="2282">
                  <c:v>14</c:v>
                </c:pt>
                <c:pt idx="2283">
                  <c:v>13</c:v>
                </c:pt>
                <c:pt idx="2284">
                  <c:v>13</c:v>
                </c:pt>
                <c:pt idx="2285">
                  <c:v>12</c:v>
                </c:pt>
                <c:pt idx="2286">
                  <c:v>13</c:v>
                </c:pt>
                <c:pt idx="2287">
                  <c:v>15</c:v>
                </c:pt>
                <c:pt idx="2288">
                  <c:v>10</c:v>
                </c:pt>
                <c:pt idx="2289">
                  <c:v>12</c:v>
                </c:pt>
                <c:pt idx="2290">
                  <c:v>13</c:v>
                </c:pt>
                <c:pt idx="2291">
                  <c:v>12</c:v>
                </c:pt>
                <c:pt idx="2292">
                  <c:v>12</c:v>
                </c:pt>
                <c:pt idx="2293">
                  <c:v>12</c:v>
                </c:pt>
                <c:pt idx="2294">
                  <c:v>13</c:v>
                </c:pt>
                <c:pt idx="2295">
                  <c:v>14</c:v>
                </c:pt>
                <c:pt idx="2296">
                  <c:v>12</c:v>
                </c:pt>
                <c:pt idx="2297">
                  <c:v>12</c:v>
                </c:pt>
                <c:pt idx="2298">
                  <c:v>12</c:v>
                </c:pt>
                <c:pt idx="2299">
                  <c:v>11</c:v>
                </c:pt>
                <c:pt idx="2300">
                  <c:v>13</c:v>
                </c:pt>
                <c:pt idx="2301">
                  <c:v>13</c:v>
                </c:pt>
                <c:pt idx="2302">
                  <c:v>13</c:v>
                </c:pt>
                <c:pt idx="2303">
                  <c:v>13</c:v>
                </c:pt>
                <c:pt idx="2304">
                  <c:v>16</c:v>
                </c:pt>
                <c:pt idx="2305">
                  <c:v>15</c:v>
                </c:pt>
                <c:pt idx="2306">
                  <c:v>13</c:v>
                </c:pt>
                <c:pt idx="2307">
                  <c:v>14</c:v>
                </c:pt>
                <c:pt idx="2308">
                  <c:v>12</c:v>
                </c:pt>
                <c:pt idx="2309">
                  <c:v>13</c:v>
                </c:pt>
                <c:pt idx="2310">
                  <c:v>12</c:v>
                </c:pt>
                <c:pt idx="2311">
                  <c:v>13</c:v>
                </c:pt>
                <c:pt idx="2312">
                  <c:v>12</c:v>
                </c:pt>
                <c:pt idx="2313">
                  <c:v>10</c:v>
                </c:pt>
                <c:pt idx="2314">
                  <c:v>12</c:v>
                </c:pt>
                <c:pt idx="2315">
                  <c:v>14</c:v>
                </c:pt>
                <c:pt idx="2316">
                  <c:v>12</c:v>
                </c:pt>
                <c:pt idx="2317">
                  <c:v>12</c:v>
                </c:pt>
                <c:pt idx="2318">
                  <c:v>12</c:v>
                </c:pt>
                <c:pt idx="2319">
                  <c:v>12</c:v>
                </c:pt>
                <c:pt idx="2320">
                  <c:v>12</c:v>
                </c:pt>
                <c:pt idx="2321">
                  <c:v>13</c:v>
                </c:pt>
                <c:pt idx="2322">
                  <c:v>13</c:v>
                </c:pt>
                <c:pt idx="2323">
                  <c:v>13</c:v>
                </c:pt>
                <c:pt idx="2324">
                  <c:v>12</c:v>
                </c:pt>
                <c:pt idx="2325">
                  <c:v>13</c:v>
                </c:pt>
                <c:pt idx="2326">
                  <c:v>11</c:v>
                </c:pt>
                <c:pt idx="2327">
                  <c:v>12</c:v>
                </c:pt>
                <c:pt idx="2328">
                  <c:v>13</c:v>
                </c:pt>
                <c:pt idx="2329">
                  <c:v>13</c:v>
                </c:pt>
                <c:pt idx="2330">
                  <c:v>13</c:v>
                </c:pt>
                <c:pt idx="2331">
                  <c:v>11</c:v>
                </c:pt>
                <c:pt idx="2332">
                  <c:v>12</c:v>
                </c:pt>
                <c:pt idx="2333">
                  <c:v>13</c:v>
                </c:pt>
                <c:pt idx="2334">
                  <c:v>14</c:v>
                </c:pt>
                <c:pt idx="2335">
                  <c:v>13</c:v>
                </c:pt>
                <c:pt idx="2336">
                  <c:v>10</c:v>
                </c:pt>
                <c:pt idx="2337">
                  <c:v>13</c:v>
                </c:pt>
                <c:pt idx="2338">
                  <c:v>14</c:v>
                </c:pt>
                <c:pt idx="2339">
                  <c:v>11</c:v>
                </c:pt>
                <c:pt idx="2340">
                  <c:v>11</c:v>
                </c:pt>
                <c:pt idx="2341">
                  <c:v>13</c:v>
                </c:pt>
                <c:pt idx="2342">
                  <c:v>11</c:v>
                </c:pt>
                <c:pt idx="2343">
                  <c:v>10</c:v>
                </c:pt>
                <c:pt idx="2344">
                  <c:v>10</c:v>
                </c:pt>
                <c:pt idx="2345">
                  <c:v>10</c:v>
                </c:pt>
                <c:pt idx="2346">
                  <c:v>12</c:v>
                </c:pt>
                <c:pt idx="2347">
                  <c:v>13</c:v>
                </c:pt>
                <c:pt idx="2348">
                  <c:v>11</c:v>
                </c:pt>
                <c:pt idx="2349">
                  <c:v>12</c:v>
                </c:pt>
                <c:pt idx="2350">
                  <c:v>11</c:v>
                </c:pt>
                <c:pt idx="2351">
                  <c:v>10</c:v>
                </c:pt>
                <c:pt idx="2352">
                  <c:v>10</c:v>
                </c:pt>
                <c:pt idx="2353">
                  <c:v>10</c:v>
                </c:pt>
                <c:pt idx="2354">
                  <c:v>9</c:v>
                </c:pt>
                <c:pt idx="2355">
                  <c:v>10</c:v>
                </c:pt>
                <c:pt idx="2356">
                  <c:v>11</c:v>
                </c:pt>
                <c:pt idx="2357">
                  <c:v>11</c:v>
                </c:pt>
                <c:pt idx="2358">
                  <c:v>11</c:v>
                </c:pt>
                <c:pt idx="2359">
                  <c:v>9</c:v>
                </c:pt>
                <c:pt idx="2360">
                  <c:v>9</c:v>
                </c:pt>
                <c:pt idx="2361">
                  <c:v>11</c:v>
                </c:pt>
                <c:pt idx="2362">
                  <c:v>11</c:v>
                </c:pt>
                <c:pt idx="2363">
                  <c:v>10</c:v>
                </c:pt>
                <c:pt idx="2364">
                  <c:v>10</c:v>
                </c:pt>
                <c:pt idx="2365">
                  <c:v>11</c:v>
                </c:pt>
                <c:pt idx="2366">
                  <c:v>11</c:v>
                </c:pt>
                <c:pt idx="2367">
                  <c:v>9</c:v>
                </c:pt>
                <c:pt idx="2368">
                  <c:v>10</c:v>
                </c:pt>
                <c:pt idx="2369">
                  <c:v>10</c:v>
                </c:pt>
                <c:pt idx="2370">
                  <c:v>10</c:v>
                </c:pt>
                <c:pt idx="2371">
                  <c:v>9</c:v>
                </c:pt>
                <c:pt idx="2372">
                  <c:v>10</c:v>
                </c:pt>
                <c:pt idx="2373">
                  <c:v>10</c:v>
                </c:pt>
                <c:pt idx="2374">
                  <c:v>10</c:v>
                </c:pt>
                <c:pt idx="2375">
                  <c:v>10</c:v>
                </c:pt>
                <c:pt idx="2376">
                  <c:v>10</c:v>
                </c:pt>
                <c:pt idx="2377">
                  <c:v>11</c:v>
                </c:pt>
                <c:pt idx="2378">
                  <c:v>11</c:v>
                </c:pt>
                <c:pt idx="2379">
                  <c:v>11</c:v>
                </c:pt>
                <c:pt idx="2380">
                  <c:v>10</c:v>
                </c:pt>
                <c:pt idx="2381">
                  <c:v>9</c:v>
                </c:pt>
                <c:pt idx="2382">
                  <c:v>8</c:v>
                </c:pt>
                <c:pt idx="2383">
                  <c:v>9</c:v>
                </c:pt>
                <c:pt idx="2384">
                  <c:v>9</c:v>
                </c:pt>
                <c:pt idx="2385">
                  <c:v>8</c:v>
                </c:pt>
                <c:pt idx="2386">
                  <c:v>10</c:v>
                </c:pt>
                <c:pt idx="2387">
                  <c:v>10</c:v>
                </c:pt>
                <c:pt idx="2388">
                  <c:v>10</c:v>
                </c:pt>
                <c:pt idx="2389">
                  <c:v>10</c:v>
                </c:pt>
                <c:pt idx="2390">
                  <c:v>10</c:v>
                </c:pt>
                <c:pt idx="2391">
                  <c:v>9</c:v>
                </c:pt>
                <c:pt idx="2392">
                  <c:v>11</c:v>
                </c:pt>
                <c:pt idx="2393">
                  <c:v>10</c:v>
                </c:pt>
                <c:pt idx="2394">
                  <c:v>9</c:v>
                </c:pt>
                <c:pt idx="2395">
                  <c:v>9</c:v>
                </c:pt>
                <c:pt idx="2396">
                  <c:v>10</c:v>
                </c:pt>
                <c:pt idx="2397">
                  <c:v>10</c:v>
                </c:pt>
                <c:pt idx="2398">
                  <c:v>9</c:v>
                </c:pt>
                <c:pt idx="2399">
                  <c:v>10</c:v>
                </c:pt>
                <c:pt idx="2400">
                  <c:v>8</c:v>
                </c:pt>
                <c:pt idx="2401">
                  <c:v>10</c:v>
                </c:pt>
                <c:pt idx="2402">
                  <c:v>9</c:v>
                </c:pt>
                <c:pt idx="2403">
                  <c:v>8</c:v>
                </c:pt>
                <c:pt idx="2404">
                  <c:v>9</c:v>
                </c:pt>
                <c:pt idx="2405">
                  <c:v>10</c:v>
                </c:pt>
                <c:pt idx="2406">
                  <c:v>9</c:v>
                </c:pt>
                <c:pt idx="2407">
                  <c:v>9</c:v>
                </c:pt>
                <c:pt idx="2408">
                  <c:v>10</c:v>
                </c:pt>
                <c:pt idx="2409">
                  <c:v>10</c:v>
                </c:pt>
                <c:pt idx="2410">
                  <c:v>9</c:v>
                </c:pt>
                <c:pt idx="2411">
                  <c:v>11</c:v>
                </c:pt>
                <c:pt idx="2412">
                  <c:v>8</c:v>
                </c:pt>
                <c:pt idx="2413">
                  <c:v>10</c:v>
                </c:pt>
                <c:pt idx="2414">
                  <c:v>10</c:v>
                </c:pt>
                <c:pt idx="2415">
                  <c:v>9</c:v>
                </c:pt>
                <c:pt idx="2416">
                  <c:v>7</c:v>
                </c:pt>
                <c:pt idx="2417">
                  <c:v>9</c:v>
                </c:pt>
                <c:pt idx="2418">
                  <c:v>9</c:v>
                </c:pt>
                <c:pt idx="2419">
                  <c:v>9</c:v>
                </c:pt>
                <c:pt idx="2420">
                  <c:v>9</c:v>
                </c:pt>
                <c:pt idx="2421">
                  <c:v>9</c:v>
                </c:pt>
                <c:pt idx="2422">
                  <c:v>9</c:v>
                </c:pt>
                <c:pt idx="2423">
                  <c:v>8</c:v>
                </c:pt>
                <c:pt idx="2424">
                  <c:v>8</c:v>
                </c:pt>
                <c:pt idx="2425">
                  <c:v>8</c:v>
                </c:pt>
                <c:pt idx="2426">
                  <c:v>8</c:v>
                </c:pt>
                <c:pt idx="2427">
                  <c:v>8</c:v>
                </c:pt>
                <c:pt idx="2428">
                  <c:v>9</c:v>
                </c:pt>
                <c:pt idx="2429">
                  <c:v>8</c:v>
                </c:pt>
                <c:pt idx="2430">
                  <c:v>8</c:v>
                </c:pt>
                <c:pt idx="2431">
                  <c:v>9</c:v>
                </c:pt>
                <c:pt idx="2432">
                  <c:v>9</c:v>
                </c:pt>
                <c:pt idx="2433">
                  <c:v>8</c:v>
                </c:pt>
                <c:pt idx="2434">
                  <c:v>7</c:v>
                </c:pt>
                <c:pt idx="2435">
                  <c:v>8</c:v>
                </c:pt>
                <c:pt idx="2436">
                  <c:v>8</c:v>
                </c:pt>
                <c:pt idx="2437">
                  <c:v>8</c:v>
                </c:pt>
                <c:pt idx="2438">
                  <c:v>8</c:v>
                </c:pt>
                <c:pt idx="2439">
                  <c:v>9</c:v>
                </c:pt>
                <c:pt idx="2440">
                  <c:v>7</c:v>
                </c:pt>
                <c:pt idx="2441">
                  <c:v>8</c:v>
                </c:pt>
                <c:pt idx="2442">
                  <c:v>9</c:v>
                </c:pt>
                <c:pt idx="2443">
                  <c:v>8</c:v>
                </c:pt>
                <c:pt idx="2444">
                  <c:v>8</c:v>
                </c:pt>
                <c:pt idx="2445">
                  <c:v>8</c:v>
                </c:pt>
                <c:pt idx="2446">
                  <c:v>8</c:v>
                </c:pt>
                <c:pt idx="2447">
                  <c:v>7</c:v>
                </c:pt>
                <c:pt idx="2448">
                  <c:v>7</c:v>
                </c:pt>
                <c:pt idx="2449">
                  <c:v>7</c:v>
                </c:pt>
                <c:pt idx="2450">
                  <c:v>8</c:v>
                </c:pt>
                <c:pt idx="2451">
                  <c:v>8</c:v>
                </c:pt>
                <c:pt idx="2452">
                  <c:v>8</c:v>
                </c:pt>
                <c:pt idx="2453">
                  <c:v>8</c:v>
                </c:pt>
                <c:pt idx="2454">
                  <c:v>8</c:v>
                </c:pt>
                <c:pt idx="2455">
                  <c:v>8</c:v>
                </c:pt>
                <c:pt idx="2456">
                  <c:v>8</c:v>
                </c:pt>
                <c:pt idx="2457">
                  <c:v>7</c:v>
                </c:pt>
                <c:pt idx="2458">
                  <c:v>7</c:v>
                </c:pt>
                <c:pt idx="2459">
                  <c:v>8</c:v>
                </c:pt>
                <c:pt idx="2460">
                  <c:v>7</c:v>
                </c:pt>
                <c:pt idx="2461">
                  <c:v>6</c:v>
                </c:pt>
                <c:pt idx="2462">
                  <c:v>8</c:v>
                </c:pt>
                <c:pt idx="2463">
                  <c:v>8</c:v>
                </c:pt>
                <c:pt idx="2464">
                  <c:v>6</c:v>
                </c:pt>
                <c:pt idx="2465">
                  <c:v>6</c:v>
                </c:pt>
                <c:pt idx="2466">
                  <c:v>7</c:v>
                </c:pt>
                <c:pt idx="2467">
                  <c:v>8</c:v>
                </c:pt>
                <c:pt idx="2468">
                  <c:v>7</c:v>
                </c:pt>
                <c:pt idx="2469">
                  <c:v>8</c:v>
                </c:pt>
                <c:pt idx="2470">
                  <c:v>8</c:v>
                </c:pt>
                <c:pt idx="2471">
                  <c:v>8</c:v>
                </c:pt>
                <c:pt idx="2472">
                  <c:v>7</c:v>
                </c:pt>
                <c:pt idx="2473">
                  <c:v>7</c:v>
                </c:pt>
                <c:pt idx="2474">
                  <c:v>6</c:v>
                </c:pt>
                <c:pt idx="2475">
                  <c:v>8</c:v>
                </c:pt>
                <c:pt idx="2476">
                  <c:v>7</c:v>
                </c:pt>
                <c:pt idx="2477">
                  <c:v>8</c:v>
                </c:pt>
                <c:pt idx="2478">
                  <c:v>7</c:v>
                </c:pt>
                <c:pt idx="2479">
                  <c:v>6</c:v>
                </c:pt>
                <c:pt idx="2480">
                  <c:v>6</c:v>
                </c:pt>
                <c:pt idx="2481">
                  <c:v>7</c:v>
                </c:pt>
                <c:pt idx="2482">
                  <c:v>6</c:v>
                </c:pt>
                <c:pt idx="2483">
                  <c:v>8</c:v>
                </c:pt>
                <c:pt idx="2484">
                  <c:v>8</c:v>
                </c:pt>
                <c:pt idx="2485">
                  <c:v>6</c:v>
                </c:pt>
                <c:pt idx="2486">
                  <c:v>7</c:v>
                </c:pt>
                <c:pt idx="2487">
                  <c:v>7</c:v>
                </c:pt>
                <c:pt idx="2488">
                  <c:v>6</c:v>
                </c:pt>
                <c:pt idx="2489">
                  <c:v>6</c:v>
                </c:pt>
                <c:pt idx="2490">
                  <c:v>8</c:v>
                </c:pt>
                <c:pt idx="2491">
                  <c:v>8</c:v>
                </c:pt>
                <c:pt idx="2492">
                  <c:v>7</c:v>
                </c:pt>
                <c:pt idx="2493">
                  <c:v>7</c:v>
                </c:pt>
                <c:pt idx="2494">
                  <c:v>6</c:v>
                </c:pt>
                <c:pt idx="2495">
                  <c:v>8</c:v>
                </c:pt>
                <c:pt idx="2496">
                  <c:v>8</c:v>
                </c:pt>
                <c:pt idx="2497">
                  <c:v>6</c:v>
                </c:pt>
                <c:pt idx="2498">
                  <c:v>7</c:v>
                </c:pt>
                <c:pt idx="2499">
                  <c:v>8</c:v>
                </c:pt>
                <c:pt idx="2500">
                  <c:v>6</c:v>
                </c:pt>
                <c:pt idx="2501">
                  <c:v>6</c:v>
                </c:pt>
                <c:pt idx="2502">
                  <c:v>7</c:v>
                </c:pt>
                <c:pt idx="2503">
                  <c:v>6</c:v>
                </c:pt>
                <c:pt idx="2504">
                  <c:v>7</c:v>
                </c:pt>
                <c:pt idx="2505">
                  <c:v>7</c:v>
                </c:pt>
                <c:pt idx="2506">
                  <c:v>7</c:v>
                </c:pt>
                <c:pt idx="2507">
                  <c:v>7</c:v>
                </c:pt>
                <c:pt idx="2508">
                  <c:v>7</c:v>
                </c:pt>
                <c:pt idx="2509">
                  <c:v>7</c:v>
                </c:pt>
                <c:pt idx="2510">
                  <c:v>6</c:v>
                </c:pt>
                <c:pt idx="2511">
                  <c:v>7</c:v>
                </c:pt>
                <c:pt idx="2512">
                  <c:v>7</c:v>
                </c:pt>
                <c:pt idx="2513">
                  <c:v>7</c:v>
                </c:pt>
                <c:pt idx="2514">
                  <c:v>7</c:v>
                </c:pt>
                <c:pt idx="2515">
                  <c:v>6</c:v>
                </c:pt>
                <c:pt idx="2516">
                  <c:v>8</c:v>
                </c:pt>
                <c:pt idx="2517">
                  <c:v>7</c:v>
                </c:pt>
                <c:pt idx="2518">
                  <c:v>7</c:v>
                </c:pt>
                <c:pt idx="2519">
                  <c:v>6</c:v>
                </c:pt>
                <c:pt idx="2520">
                  <c:v>7</c:v>
                </c:pt>
                <c:pt idx="2521">
                  <c:v>7</c:v>
                </c:pt>
                <c:pt idx="2522">
                  <c:v>7</c:v>
                </c:pt>
                <c:pt idx="2523">
                  <c:v>8</c:v>
                </c:pt>
                <c:pt idx="2524">
                  <c:v>8</c:v>
                </c:pt>
                <c:pt idx="2525">
                  <c:v>7</c:v>
                </c:pt>
                <c:pt idx="2526">
                  <c:v>8</c:v>
                </c:pt>
                <c:pt idx="2527">
                  <c:v>6</c:v>
                </c:pt>
                <c:pt idx="2528">
                  <c:v>8</c:v>
                </c:pt>
                <c:pt idx="2529">
                  <c:v>8</c:v>
                </c:pt>
                <c:pt idx="2530">
                  <c:v>7</c:v>
                </c:pt>
                <c:pt idx="2531">
                  <c:v>7</c:v>
                </c:pt>
                <c:pt idx="2532">
                  <c:v>7</c:v>
                </c:pt>
                <c:pt idx="2533">
                  <c:v>8</c:v>
                </c:pt>
                <c:pt idx="2534">
                  <c:v>6</c:v>
                </c:pt>
                <c:pt idx="2535">
                  <c:v>7</c:v>
                </c:pt>
                <c:pt idx="2536">
                  <c:v>6</c:v>
                </c:pt>
                <c:pt idx="2537">
                  <c:v>7</c:v>
                </c:pt>
                <c:pt idx="2538">
                  <c:v>7</c:v>
                </c:pt>
                <c:pt idx="2539">
                  <c:v>6</c:v>
                </c:pt>
                <c:pt idx="2540">
                  <c:v>7</c:v>
                </c:pt>
                <c:pt idx="2541">
                  <c:v>7</c:v>
                </c:pt>
                <c:pt idx="2542">
                  <c:v>6</c:v>
                </c:pt>
                <c:pt idx="2543">
                  <c:v>6</c:v>
                </c:pt>
                <c:pt idx="2544">
                  <c:v>6</c:v>
                </c:pt>
                <c:pt idx="2545">
                  <c:v>7</c:v>
                </c:pt>
                <c:pt idx="2546">
                  <c:v>6</c:v>
                </c:pt>
                <c:pt idx="2547">
                  <c:v>6</c:v>
                </c:pt>
                <c:pt idx="2548">
                  <c:v>7</c:v>
                </c:pt>
                <c:pt idx="2549">
                  <c:v>6</c:v>
                </c:pt>
                <c:pt idx="2550">
                  <c:v>7</c:v>
                </c:pt>
                <c:pt idx="2551">
                  <c:v>6</c:v>
                </c:pt>
                <c:pt idx="2552">
                  <c:v>6</c:v>
                </c:pt>
                <c:pt idx="2553">
                  <c:v>6</c:v>
                </c:pt>
                <c:pt idx="2554">
                  <c:v>7</c:v>
                </c:pt>
                <c:pt idx="2555">
                  <c:v>7</c:v>
                </c:pt>
                <c:pt idx="2556">
                  <c:v>6</c:v>
                </c:pt>
                <c:pt idx="2557">
                  <c:v>7</c:v>
                </c:pt>
                <c:pt idx="2558">
                  <c:v>6</c:v>
                </c:pt>
                <c:pt idx="2559">
                  <c:v>6</c:v>
                </c:pt>
                <c:pt idx="2560">
                  <c:v>7</c:v>
                </c:pt>
                <c:pt idx="2561">
                  <c:v>7</c:v>
                </c:pt>
                <c:pt idx="2562">
                  <c:v>6</c:v>
                </c:pt>
                <c:pt idx="2563">
                  <c:v>7</c:v>
                </c:pt>
                <c:pt idx="2564">
                  <c:v>7</c:v>
                </c:pt>
                <c:pt idx="2565">
                  <c:v>7</c:v>
                </c:pt>
                <c:pt idx="2566">
                  <c:v>6</c:v>
                </c:pt>
                <c:pt idx="2567">
                  <c:v>6</c:v>
                </c:pt>
                <c:pt idx="2568">
                  <c:v>8</c:v>
                </c:pt>
                <c:pt idx="2569">
                  <c:v>7</c:v>
                </c:pt>
                <c:pt idx="2570">
                  <c:v>7</c:v>
                </c:pt>
                <c:pt idx="2571">
                  <c:v>7</c:v>
                </c:pt>
                <c:pt idx="2572">
                  <c:v>7</c:v>
                </c:pt>
                <c:pt idx="2573">
                  <c:v>7</c:v>
                </c:pt>
                <c:pt idx="2574">
                  <c:v>6</c:v>
                </c:pt>
                <c:pt idx="2575">
                  <c:v>6</c:v>
                </c:pt>
                <c:pt idx="2576">
                  <c:v>5</c:v>
                </c:pt>
                <c:pt idx="2577">
                  <c:v>6</c:v>
                </c:pt>
                <c:pt idx="2578">
                  <c:v>7</c:v>
                </c:pt>
                <c:pt idx="2579">
                  <c:v>6</c:v>
                </c:pt>
                <c:pt idx="2580">
                  <c:v>7</c:v>
                </c:pt>
                <c:pt idx="2581">
                  <c:v>5</c:v>
                </c:pt>
                <c:pt idx="2582">
                  <c:v>7</c:v>
                </c:pt>
                <c:pt idx="2583">
                  <c:v>7</c:v>
                </c:pt>
                <c:pt idx="2584">
                  <c:v>6</c:v>
                </c:pt>
                <c:pt idx="2585">
                  <c:v>7</c:v>
                </c:pt>
                <c:pt idx="2586">
                  <c:v>6</c:v>
                </c:pt>
                <c:pt idx="2587">
                  <c:v>7</c:v>
                </c:pt>
                <c:pt idx="2588">
                  <c:v>6</c:v>
                </c:pt>
                <c:pt idx="2589">
                  <c:v>6</c:v>
                </c:pt>
                <c:pt idx="2590">
                  <c:v>7</c:v>
                </c:pt>
                <c:pt idx="2591">
                  <c:v>7</c:v>
                </c:pt>
                <c:pt idx="2592">
                  <c:v>5</c:v>
                </c:pt>
                <c:pt idx="2593">
                  <c:v>7</c:v>
                </c:pt>
                <c:pt idx="2594">
                  <c:v>7</c:v>
                </c:pt>
                <c:pt idx="2595">
                  <c:v>6</c:v>
                </c:pt>
                <c:pt idx="2596">
                  <c:v>7</c:v>
                </c:pt>
                <c:pt idx="2597">
                  <c:v>7</c:v>
                </c:pt>
                <c:pt idx="2598">
                  <c:v>7</c:v>
                </c:pt>
                <c:pt idx="2599">
                  <c:v>7</c:v>
                </c:pt>
                <c:pt idx="2600">
                  <c:v>7</c:v>
                </c:pt>
                <c:pt idx="2601">
                  <c:v>7</c:v>
                </c:pt>
                <c:pt idx="2602">
                  <c:v>7</c:v>
                </c:pt>
                <c:pt idx="2603">
                  <c:v>6</c:v>
                </c:pt>
                <c:pt idx="2604">
                  <c:v>6</c:v>
                </c:pt>
                <c:pt idx="2605">
                  <c:v>7</c:v>
                </c:pt>
                <c:pt idx="2606">
                  <c:v>6</c:v>
                </c:pt>
                <c:pt idx="2607">
                  <c:v>7</c:v>
                </c:pt>
                <c:pt idx="2608">
                  <c:v>8</c:v>
                </c:pt>
                <c:pt idx="2609">
                  <c:v>8</c:v>
                </c:pt>
                <c:pt idx="2610">
                  <c:v>6</c:v>
                </c:pt>
                <c:pt idx="2611">
                  <c:v>6</c:v>
                </c:pt>
                <c:pt idx="2612">
                  <c:v>6</c:v>
                </c:pt>
                <c:pt idx="2613">
                  <c:v>6</c:v>
                </c:pt>
                <c:pt idx="2614">
                  <c:v>6</c:v>
                </c:pt>
                <c:pt idx="2615">
                  <c:v>7</c:v>
                </c:pt>
                <c:pt idx="2616">
                  <c:v>8</c:v>
                </c:pt>
                <c:pt idx="2617">
                  <c:v>6</c:v>
                </c:pt>
                <c:pt idx="2618">
                  <c:v>8</c:v>
                </c:pt>
                <c:pt idx="2619">
                  <c:v>7</c:v>
                </c:pt>
                <c:pt idx="2620">
                  <c:v>7</c:v>
                </c:pt>
                <c:pt idx="2621">
                  <c:v>6</c:v>
                </c:pt>
                <c:pt idx="2622">
                  <c:v>6</c:v>
                </c:pt>
                <c:pt idx="2623">
                  <c:v>7</c:v>
                </c:pt>
                <c:pt idx="2624">
                  <c:v>6</c:v>
                </c:pt>
                <c:pt idx="2625">
                  <c:v>6</c:v>
                </c:pt>
                <c:pt idx="2626">
                  <c:v>7</c:v>
                </c:pt>
                <c:pt idx="2627">
                  <c:v>7</c:v>
                </c:pt>
                <c:pt idx="2628">
                  <c:v>7</c:v>
                </c:pt>
                <c:pt idx="2629">
                  <c:v>7</c:v>
                </c:pt>
                <c:pt idx="2630">
                  <c:v>7</c:v>
                </c:pt>
                <c:pt idx="2631">
                  <c:v>6</c:v>
                </c:pt>
                <c:pt idx="2632">
                  <c:v>7</c:v>
                </c:pt>
                <c:pt idx="2633">
                  <c:v>6</c:v>
                </c:pt>
                <c:pt idx="2634">
                  <c:v>5</c:v>
                </c:pt>
                <c:pt idx="2635">
                  <c:v>7</c:v>
                </c:pt>
                <c:pt idx="2636">
                  <c:v>6</c:v>
                </c:pt>
                <c:pt idx="2637">
                  <c:v>5</c:v>
                </c:pt>
                <c:pt idx="2638">
                  <c:v>6</c:v>
                </c:pt>
                <c:pt idx="2639">
                  <c:v>6</c:v>
                </c:pt>
                <c:pt idx="2640">
                  <c:v>6</c:v>
                </c:pt>
                <c:pt idx="2641">
                  <c:v>5</c:v>
                </c:pt>
                <c:pt idx="2642">
                  <c:v>6</c:v>
                </c:pt>
                <c:pt idx="2643">
                  <c:v>6</c:v>
                </c:pt>
                <c:pt idx="2644">
                  <c:v>6</c:v>
                </c:pt>
                <c:pt idx="2645">
                  <c:v>6</c:v>
                </c:pt>
                <c:pt idx="2646">
                  <c:v>5</c:v>
                </c:pt>
                <c:pt idx="2647">
                  <c:v>7</c:v>
                </c:pt>
                <c:pt idx="2648">
                  <c:v>7</c:v>
                </c:pt>
                <c:pt idx="2649">
                  <c:v>5</c:v>
                </c:pt>
                <c:pt idx="2650">
                  <c:v>6</c:v>
                </c:pt>
                <c:pt idx="2651">
                  <c:v>7</c:v>
                </c:pt>
                <c:pt idx="2652">
                  <c:v>6</c:v>
                </c:pt>
                <c:pt idx="2653">
                  <c:v>6</c:v>
                </c:pt>
                <c:pt idx="2654">
                  <c:v>6</c:v>
                </c:pt>
                <c:pt idx="2655">
                  <c:v>6</c:v>
                </c:pt>
                <c:pt idx="2656">
                  <c:v>6</c:v>
                </c:pt>
                <c:pt idx="2657">
                  <c:v>7</c:v>
                </c:pt>
                <c:pt idx="2658">
                  <c:v>6</c:v>
                </c:pt>
                <c:pt idx="2659">
                  <c:v>5</c:v>
                </c:pt>
                <c:pt idx="2660">
                  <c:v>6</c:v>
                </c:pt>
                <c:pt idx="2661">
                  <c:v>6</c:v>
                </c:pt>
                <c:pt idx="2662">
                  <c:v>6</c:v>
                </c:pt>
                <c:pt idx="2663">
                  <c:v>5</c:v>
                </c:pt>
                <c:pt idx="2664">
                  <c:v>6</c:v>
                </c:pt>
                <c:pt idx="2665">
                  <c:v>6</c:v>
                </c:pt>
                <c:pt idx="2666">
                  <c:v>5</c:v>
                </c:pt>
                <c:pt idx="2667">
                  <c:v>5</c:v>
                </c:pt>
                <c:pt idx="2668">
                  <c:v>6</c:v>
                </c:pt>
                <c:pt idx="2669">
                  <c:v>6</c:v>
                </c:pt>
                <c:pt idx="2670">
                  <c:v>6</c:v>
                </c:pt>
                <c:pt idx="2671">
                  <c:v>7</c:v>
                </c:pt>
                <c:pt idx="2672">
                  <c:v>6</c:v>
                </c:pt>
                <c:pt idx="2673">
                  <c:v>6</c:v>
                </c:pt>
                <c:pt idx="2674">
                  <c:v>7</c:v>
                </c:pt>
                <c:pt idx="2675">
                  <c:v>5</c:v>
                </c:pt>
                <c:pt idx="2676">
                  <c:v>5</c:v>
                </c:pt>
                <c:pt idx="2677">
                  <c:v>6</c:v>
                </c:pt>
                <c:pt idx="2678">
                  <c:v>6</c:v>
                </c:pt>
                <c:pt idx="2679">
                  <c:v>5</c:v>
                </c:pt>
                <c:pt idx="2680">
                  <c:v>6</c:v>
                </c:pt>
                <c:pt idx="2681">
                  <c:v>6</c:v>
                </c:pt>
                <c:pt idx="2682">
                  <c:v>5</c:v>
                </c:pt>
                <c:pt idx="2683">
                  <c:v>6</c:v>
                </c:pt>
                <c:pt idx="2684">
                  <c:v>6</c:v>
                </c:pt>
                <c:pt idx="2685">
                  <c:v>6</c:v>
                </c:pt>
                <c:pt idx="2686">
                  <c:v>6</c:v>
                </c:pt>
                <c:pt idx="2687">
                  <c:v>7</c:v>
                </c:pt>
                <c:pt idx="2688">
                  <c:v>6</c:v>
                </c:pt>
                <c:pt idx="2689">
                  <c:v>5</c:v>
                </c:pt>
                <c:pt idx="2690">
                  <c:v>6</c:v>
                </c:pt>
                <c:pt idx="2691">
                  <c:v>6</c:v>
                </c:pt>
                <c:pt idx="2692">
                  <c:v>5</c:v>
                </c:pt>
                <c:pt idx="2693">
                  <c:v>6</c:v>
                </c:pt>
                <c:pt idx="2694">
                  <c:v>6</c:v>
                </c:pt>
                <c:pt idx="2695">
                  <c:v>6</c:v>
                </c:pt>
                <c:pt idx="2696">
                  <c:v>5</c:v>
                </c:pt>
                <c:pt idx="2697">
                  <c:v>5</c:v>
                </c:pt>
                <c:pt idx="2698">
                  <c:v>5</c:v>
                </c:pt>
                <c:pt idx="2699">
                  <c:v>6</c:v>
                </c:pt>
                <c:pt idx="2700">
                  <c:v>7</c:v>
                </c:pt>
                <c:pt idx="2701">
                  <c:v>5</c:v>
                </c:pt>
                <c:pt idx="2702">
                  <c:v>5</c:v>
                </c:pt>
                <c:pt idx="2703">
                  <c:v>7</c:v>
                </c:pt>
                <c:pt idx="2704">
                  <c:v>6</c:v>
                </c:pt>
                <c:pt idx="2705">
                  <c:v>5</c:v>
                </c:pt>
                <c:pt idx="2706">
                  <c:v>6</c:v>
                </c:pt>
                <c:pt idx="2707">
                  <c:v>5</c:v>
                </c:pt>
                <c:pt idx="2708">
                  <c:v>5</c:v>
                </c:pt>
                <c:pt idx="2709">
                  <c:v>5</c:v>
                </c:pt>
                <c:pt idx="2710">
                  <c:v>6</c:v>
                </c:pt>
                <c:pt idx="2711">
                  <c:v>6</c:v>
                </c:pt>
                <c:pt idx="2712">
                  <c:v>6</c:v>
                </c:pt>
                <c:pt idx="2713">
                  <c:v>6</c:v>
                </c:pt>
                <c:pt idx="2714">
                  <c:v>7</c:v>
                </c:pt>
                <c:pt idx="2715">
                  <c:v>5</c:v>
                </c:pt>
                <c:pt idx="2716">
                  <c:v>5</c:v>
                </c:pt>
                <c:pt idx="2717">
                  <c:v>6</c:v>
                </c:pt>
                <c:pt idx="2718">
                  <c:v>6</c:v>
                </c:pt>
                <c:pt idx="2719">
                  <c:v>5</c:v>
                </c:pt>
                <c:pt idx="2720">
                  <c:v>6</c:v>
                </c:pt>
                <c:pt idx="2721">
                  <c:v>6</c:v>
                </c:pt>
                <c:pt idx="2722">
                  <c:v>5</c:v>
                </c:pt>
                <c:pt idx="2723">
                  <c:v>6</c:v>
                </c:pt>
                <c:pt idx="2724">
                  <c:v>4</c:v>
                </c:pt>
                <c:pt idx="2725">
                  <c:v>5</c:v>
                </c:pt>
                <c:pt idx="2726">
                  <c:v>6</c:v>
                </c:pt>
                <c:pt idx="2727">
                  <c:v>6</c:v>
                </c:pt>
                <c:pt idx="2728">
                  <c:v>4</c:v>
                </c:pt>
                <c:pt idx="2729">
                  <c:v>6</c:v>
                </c:pt>
                <c:pt idx="2730">
                  <c:v>5</c:v>
                </c:pt>
                <c:pt idx="2731">
                  <c:v>5</c:v>
                </c:pt>
                <c:pt idx="2732">
                  <c:v>6</c:v>
                </c:pt>
                <c:pt idx="2733">
                  <c:v>5</c:v>
                </c:pt>
                <c:pt idx="2734">
                  <c:v>4</c:v>
                </c:pt>
                <c:pt idx="2735">
                  <c:v>6</c:v>
                </c:pt>
                <c:pt idx="2736">
                  <c:v>6</c:v>
                </c:pt>
                <c:pt idx="2737">
                  <c:v>5</c:v>
                </c:pt>
                <c:pt idx="2738">
                  <c:v>5</c:v>
                </c:pt>
                <c:pt idx="2739">
                  <c:v>6</c:v>
                </c:pt>
                <c:pt idx="2740">
                  <c:v>5</c:v>
                </c:pt>
                <c:pt idx="2741">
                  <c:v>6</c:v>
                </c:pt>
                <c:pt idx="2742">
                  <c:v>5</c:v>
                </c:pt>
                <c:pt idx="2743">
                  <c:v>5</c:v>
                </c:pt>
                <c:pt idx="2744">
                  <c:v>4</c:v>
                </c:pt>
                <c:pt idx="2745">
                  <c:v>5</c:v>
                </c:pt>
                <c:pt idx="2746">
                  <c:v>6</c:v>
                </c:pt>
                <c:pt idx="2747">
                  <c:v>5</c:v>
                </c:pt>
                <c:pt idx="2748">
                  <c:v>6</c:v>
                </c:pt>
                <c:pt idx="2749">
                  <c:v>5</c:v>
                </c:pt>
                <c:pt idx="2750">
                  <c:v>5</c:v>
                </c:pt>
                <c:pt idx="2751">
                  <c:v>6</c:v>
                </c:pt>
                <c:pt idx="2752">
                  <c:v>6</c:v>
                </c:pt>
                <c:pt idx="2753">
                  <c:v>5</c:v>
                </c:pt>
                <c:pt idx="2754">
                  <c:v>5</c:v>
                </c:pt>
                <c:pt idx="2755">
                  <c:v>5</c:v>
                </c:pt>
                <c:pt idx="2756">
                  <c:v>7</c:v>
                </c:pt>
                <c:pt idx="2757">
                  <c:v>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ADD8-4496-8EF8-46AE0A8EE1B0}"/>
            </c:ext>
          </c:extLst>
        </c:ser>
        <c:ser>
          <c:idx val="2"/>
          <c:order val="2"/>
          <c:tx>
            <c:strRef>
              <c:f>Sheet1!$P$1</c:f>
              <c:strCache>
                <c:ptCount val="1"/>
                <c:pt idx="0">
                  <c:v>Blue + IR N2 15 PSIg</c:v>
                </c:pt>
              </c:strCache>
            </c:strRef>
          </c:tx>
          <c:spPr>
            <a:ln w="28575">
              <a:noFill/>
            </a:ln>
          </c:spPr>
          <c:marker>
            <c:symbol val="none"/>
          </c:marker>
          <c:trendline>
            <c:spPr>
              <a:ln w="19050">
                <a:solidFill>
                  <a:srgbClr val="00B0F0"/>
                </a:solidFill>
              </a:ln>
            </c:spPr>
            <c:trendlineType val="movingAvg"/>
            <c:period val="60"/>
            <c:dispRSqr val="0"/>
            <c:dispEq val="0"/>
          </c:trendline>
          <c:xVal>
            <c:numRef>
              <c:f>Sheet1!$A$2:$A$8266</c:f>
              <c:numCache>
                <c:formatCode>General</c:formatCode>
                <c:ptCount val="826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  <c:pt idx="2367">
                  <c:v>2368</c:v>
                </c:pt>
                <c:pt idx="2368">
                  <c:v>2369</c:v>
                </c:pt>
                <c:pt idx="2369">
                  <c:v>2370</c:v>
                </c:pt>
                <c:pt idx="2370">
                  <c:v>2371</c:v>
                </c:pt>
                <c:pt idx="2371">
                  <c:v>2372</c:v>
                </c:pt>
                <c:pt idx="2372">
                  <c:v>2373</c:v>
                </c:pt>
                <c:pt idx="2373">
                  <c:v>2374</c:v>
                </c:pt>
                <c:pt idx="2374">
                  <c:v>2375</c:v>
                </c:pt>
                <c:pt idx="2375">
                  <c:v>2376</c:v>
                </c:pt>
                <c:pt idx="2376">
                  <c:v>2377</c:v>
                </c:pt>
                <c:pt idx="2377">
                  <c:v>2378</c:v>
                </c:pt>
                <c:pt idx="2378">
                  <c:v>2379</c:v>
                </c:pt>
                <c:pt idx="2379">
                  <c:v>2380</c:v>
                </c:pt>
                <c:pt idx="2380">
                  <c:v>2381</c:v>
                </c:pt>
                <c:pt idx="2381">
                  <c:v>2382</c:v>
                </c:pt>
                <c:pt idx="2382">
                  <c:v>2383</c:v>
                </c:pt>
                <c:pt idx="2383">
                  <c:v>2384</c:v>
                </c:pt>
                <c:pt idx="2384">
                  <c:v>2385</c:v>
                </c:pt>
                <c:pt idx="2385">
                  <c:v>2386</c:v>
                </c:pt>
                <c:pt idx="2386">
                  <c:v>2387</c:v>
                </c:pt>
                <c:pt idx="2387">
                  <c:v>2388</c:v>
                </c:pt>
                <c:pt idx="2388">
                  <c:v>2389</c:v>
                </c:pt>
                <c:pt idx="2389">
                  <c:v>2390</c:v>
                </c:pt>
                <c:pt idx="2390">
                  <c:v>2391</c:v>
                </c:pt>
                <c:pt idx="2391">
                  <c:v>2392</c:v>
                </c:pt>
                <c:pt idx="2392">
                  <c:v>2393</c:v>
                </c:pt>
                <c:pt idx="2393">
                  <c:v>2394</c:v>
                </c:pt>
                <c:pt idx="2394">
                  <c:v>2395</c:v>
                </c:pt>
                <c:pt idx="2395">
                  <c:v>2396</c:v>
                </c:pt>
                <c:pt idx="2396">
                  <c:v>2397</c:v>
                </c:pt>
                <c:pt idx="2397">
                  <c:v>2398</c:v>
                </c:pt>
                <c:pt idx="2398">
                  <c:v>2399</c:v>
                </c:pt>
                <c:pt idx="2399">
                  <c:v>2400</c:v>
                </c:pt>
                <c:pt idx="2400">
                  <c:v>2401</c:v>
                </c:pt>
                <c:pt idx="2401">
                  <c:v>2402</c:v>
                </c:pt>
                <c:pt idx="2402">
                  <c:v>2403</c:v>
                </c:pt>
                <c:pt idx="2403">
                  <c:v>2404</c:v>
                </c:pt>
                <c:pt idx="2404">
                  <c:v>2405</c:v>
                </c:pt>
                <c:pt idx="2405">
                  <c:v>2406</c:v>
                </c:pt>
                <c:pt idx="2406">
                  <c:v>2407</c:v>
                </c:pt>
                <c:pt idx="2407">
                  <c:v>2408</c:v>
                </c:pt>
                <c:pt idx="2408">
                  <c:v>2409</c:v>
                </c:pt>
                <c:pt idx="2409">
                  <c:v>2410</c:v>
                </c:pt>
                <c:pt idx="2410">
                  <c:v>2411</c:v>
                </c:pt>
                <c:pt idx="2411">
                  <c:v>2412</c:v>
                </c:pt>
                <c:pt idx="2412">
                  <c:v>2413</c:v>
                </c:pt>
                <c:pt idx="2413">
                  <c:v>2414</c:v>
                </c:pt>
                <c:pt idx="2414">
                  <c:v>2415</c:v>
                </c:pt>
                <c:pt idx="2415">
                  <c:v>2416</c:v>
                </c:pt>
                <c:pt idx="2416">
                  <c:v>2417</c:v>
                </c:pt>
                <c:pt idx="2417">
                  <c:v>2418</c:v>
                </c:pt>
                <c:pt idx="2418">
                  <c:v>2419</c:v>
                </c:pt>
                <c:pt idx="2419">
                  <c:v>2420</c:v>
                </c:pt>
                <c:pt idx="2420">
                  <c:v>2421</c:v>
                </c:pt>
                <c:pt idx="2421">
                  <c:v>2422</c:v>
                </c:pt>
                <c:pt idx="2422">
                  <c:v>2423</c:v>
                </c:pt>
                <c:pt idx="2423">
                  <c:v>2424</c:v>
                </c:pt>
                <c:pt idx="2424">
                  <c:v>2425</c:v>
                </c:pt>
                <c:pt idx="2425">
                  <c:v>2426</c:v>
                </c:pt>
                <c:pt idx="2426">
                  <c:v>2427</c:v>
                </c:pt>
                <c:pt idx="2427">
                  <c:v>2428</c:v>
                </c:pt>
                <c:pt idx="2428">
                  <c:v>2429</c:v>
                </c:pt>
                <c:pt idx="2429">
                  <c:v>2430</c:v>
                </c:pt>
                <c:pt idx="2430">
                  <c:v>2431</c:v>
                </c:pt>
                <c:pt idx="2431">
                  <c:v>2432</c:v>
                </c:pt>
                <c:pt idx="2432">
                  <c:v>2433</c:v>
                </c:pt>
                <c:pt idx="2433">
                  <c:v>2434</c:v>
                </c:pt>
                <c:pt idx="2434">
                  <c:v>2435</c:v>
                </c:pt>
                <c:pt idx="2435">
                  <c:v>2436</c:v>
                </c:pt>
                <c:pt idx="2436">
                  <c:v>2437</c:v>
                </c:pt>
                <c:pt idx="2437">
                  <c:v>2438</c:v>
                </c:pt>
                <c:pt idx="2438">
                  <c:v>2439</c:v>
                </c:pt>
                <c:pt idx="2439">
                  <c:v>2440</c:v>
                </c:pt>
                <c:pt idx="2440">
                  <c:v>2441</c:v>
                </c:pt>
                <c:pt idx="2441">
                  <c:v>2442</c:v>
                </c:pt>
                <c:pt idx="2442">
                  <c:v>2443</c:v>
                </c:pt>
                <c:pt idx="2443">
                  <c:v>2444</c:v>
                </c:pt>
                <c:pt idx="2444">
                  <c:v>2445</c:v>
                </c:pt>
                <c:pt idx="2445">
                  <c:v>2446</c:v>
                </c:pt>
                <c:pt idx="2446">
                  <c:v>2447</c:v>
                </c:pt>
                <c:pt idx="2447">
                  <c:v>2448</c:v>
                </c:pt>
                <c:pt idx="2448">
                  <c:v>2449</c:v>
                </c:pt>
                <c:pt idx="2449">
                  <c:v>2450</c:v>
                </c:pt>
                <c:pt idx="2450">
                  <c:v>2451</c:v>
                </c:pt>
                <c:pt idx="2451">
                  <c:v>2452</c:v>
                </c:pt>
                <c:pt idx="2452">
                  <c:v>2453</c:v>
                </c:pt>
                <c:pt idx="2453">
                  <c:v>2454</c:v>
                </c:pt>
                <c:pt idx="2454">
                  <c:v>2455</c:v>
                </c:pt>
                <c:pt idx="2455">
                  <c:v>2456</c:v>
                </c:pt>
                <c:pt idx="2456">
                  <c:v>2457</c:v>
                </c:pt>
                <c:pt idx="2457">
                  <c:v>2458</c:v>
                </c:pt>
                <c:pt idx="2458">
                  <c:v>2459</c:v>
                </c:pt>
                <c:pt idx="2459">
                  <c:v>2460</c:v>
                </c:pt>
                <c:pt idx="2460">
                  <c:v>2461</c:v>
                </c:pt>
                <c:pt idx="2461">
                  <c:v>2462</c:v>
                </c:pt>
                <c:pt idx="2462">
                  <c:v>2463</c:v>
                </c:pt>
                <c:pt idx="2463">
                  <c:v>2464</c:v>
                </c:pt>
                <c:pt idx="2464">
                  <c:v>2465</c:v>
                </c:pt>
                <c:pt idx="2465">
                  <c:v>2466</c:v>
                </c:pt>
                <c:pt idx="2466">
                  <c:v>2467</c:v>
                </c:pt>
                <c:pt idx="2467">
                  <c:v>2468</c:v>
                </c:pt>
                <c:pt idx="2468">
                  <c:v>2469</c:v>
                </c:pt>
                <c:pt idx="2469">
                  <c:v>2470</c:v>
                </c:pt>
                <c:pt idx="2470">
                  <c:v>2471</c:v>
                </c:pt>
                <c:pt idx="2471">
                  <c:v>2472</c:v>
                </c:pt>
                <c:pt idx="2472">
                  <c:v>2473</c:v>
                </c:pt>
                <c:pt idx="2473">
                  <c:v>2474</c:v>
                </c:pt>
                <c:pt idx="2474">
                  <c:v>2475</c:v>
                </c:pt>
                <c:pt idx="2475">
                  <c:v>2476</c:v>
                </c:pt>
                <c:pt idx="2476">
                  <c:v>2477</c:v>
                </c:pt>
                <c:pt idx="2477">
                  <c:v>2478</c:v>
                </c:pt>
                <c:pt idx="2478">
                  <c:v>2479</c:v>
                </c:pt>
                <c:pt idx="2479">
                  <c:v>2480</c:v>
                </c:pt>
                <c:pt idx="2480">
                  <c:v>2481</c:v>
                </c:pt>
                <c:pt idx="2481">
                  <c:v>2482</c:v>
                </c:pt>
                <c:pt idx="2482">
                  <c:v>2483</c:v>
                </c:pt>
                <c:pt idx="2483">
                  <c:v>2484</c:v>
                </c:pt>
                <c:pt idx="2484">
                  <c:v>2485</c:v>
                </c:pt>
                <c:pt idx="2485">
                  <c:v>2486</c:v>
                </c:pt>
                <c:pt idx="2486">
                  <c:v>2487</c:v>
                </c:pt>
                <c:pt idx="2487">
                  <c:v>2488</c:v>
                </c:pt>
                <c:pt idx="2488">
                  <c:v>2489</c:v>
                </c:pt>
                <c:pt idx="2489">
                  <c:v>2490</c:v>
                </c:pt>
                <c:pt idx="2490">
                  <c:v>2491</c:v>
                </c:pt>
                <c:pt idx="2491">
                  <c:v>2492</c:v>
                </c:pt>
                <c:pt idx="2492">
                  <c:v>2493</c:v>
                </c:pt>
                <c:pt idx="2493">
                  <c:v>2494</c:v>
                </c:pt>
                <c:pt idx="2494">
                  <c:v>2495</c:v>
                </c:pt>
                <c:pt idx="2495">
                  <c:v>2496</c:v>
                </c:pt>
                <c:pt idx="2496">
                  <c:v>2497</c:v>
                </c:pt>
                <c:pt idx="2497">
                  <c:v>2498</c:v>
                </c:pt>
                <c:pt idx="2498">
                  <c:v>2499</c:v>
                </c:pt>
                <c:pt idx="2499">
                  <c:v>2500</c:v>
                </c:pt>
                <c:pt idx="2500">
                  <c:v>2501</c:v>
                </c:pt>
                <c:pt idx="2501">
                  <c:v>2502</c:v>
                </c:pt>
                <c:pt idx="2502">
                  <c:v>2503</c:v>
                </c:pt>
                <c:pt idx="2503">
                  <c:v>2504</c:v>
                </c:pt>
                <c:pt idx="2504">
                  <c:v>2505</c:v>
                </c:pt>
                <c:pt idx="2505">
                  <c:v>2506</c:v>
                </c:pt>
                <c:pt idx="2506">
                  <c:v>2507</c:v>
                </c:pt>
                <c:pt idx="2507">
                  <c:v>2508</c:v>
                </c:pt>
                <c:pt idx="2508">
                  <c:v>2509</c:v>
                </c:pt>
                <c:pt idx="2509">
                  <c:v>2510</c:v>
                </c:pt>
                <c:pt idx="2510">
                  <c:v>2511</c:v>
                </c:pt>
                <c:pt idx="2511">
                  <c:v>2512</c:v>
                </c:pt>
                <c:pt idx="2512">
                  <c:v>2513</c:v>
                </c:pt>
                <c:pt idx="2513">
                  <c:v>2514</c:v>
                </c:pt>
                <c:pt idx="2514">
                  <c:v>2515</c:v>
                </c:pt>
                <c:pt idx="2515">
                  <c:v>2516</c:v>
                </c:pt>
                <c:pt idx="2516">
                  <c:v>2517</c:v>
                </c:pt>
                <c:pt idx="2517">
                  <c:v>2518</c:v>
                </c:pt>
                <c:pt idx="2518">
                  <c:v>2519</c:v>
                </c:pt>
                <c:pt idx="2519">
                  <c:v>2520</c:v>
                </c:pt>
                <c:pt idx="2520">
                  <c:v>2521</c:v>
                </c:pt>
                <c:pt idx="2521">
                  <c:v>2522</c:v>
                </c:pt>
                <c:pt idx="2522">
                  <c:v>2523</c:v>
                </c:pt>
                <c:pt idx="2523">
                  <c:v>2524</c:v>
                </c:pt>
                <c:pt idx="2524">
                  <c:v>2525</c:v>
                </c:pt>
                <c:pt idx="2525">
                  <c:v>2526</c:v>
                </c:pt>
                <c:pt idx="2526">
                  <c:v>2527</c:v>
                </c:pt>
                <c:pt idx="2527">
                  <c:v>2528</c:v>
                </c:pt>
                <c:pt idx="2528">
                  <c:v>2529</c:v>
                </c:pt>
                <c:pt idx="2529">
                  <c:v>2530</c:v>
                </c:pt>
                <c:pt idx="2530">
                  <c:v>2531</c:v>
                </c:pt>
                <c:pt idx="2531">
                  <c:v>2532</c:v>
                </c:pt>
                <c:pt idx="2532">
                  <c:v>2533</c:v>
                </c:pt>
                <c:pt idx="2533">
                  <c:v>2534</c:v>
                </c:pt>
                <c:pt idx="2534">
                  <c:v>2535</c:v>
                </c:pt>
                <c:pt idx="2535">
                  <c:v>2536</c:v>
                </c:pt>
                <c:pt idx="2536">
                  <c:v>2537</c:v>
                </c:pt>
                <c:pt idx="2537">
                  <c:v>2538</c:v>
                </c:pt>
                <c:pt idx="2538">
                  <c:v>2539</c:v>
                </c:pt>
                <c:pt idx="2539">
                  <c:v>2540</c:v>
                </c:pt>
                <c:pt idx="2540">
                  <c:v>2541</c:v>
                </c:pt>
                <c:pt idx="2541">
                  <c:v>2542</c:v>
                </c:pt>
                <c:pt idx="2542">
                  <c:v>2543</c:v>
                </c:pt>
                <c:pt idx="2543">
                  <c:v>2544</c:v>
                </c:pt>
                <c:pt idx="2544">
                  <c:v>2545</c:v>
                </c:pt>
                <c:pt idx="2545">
                  <c:v>2546</c:v>
                </c:pt>
                <c:pt idx="2546">
                  <c:v>2547</c:v>
                </c:pt>
                <c:pt idx="2547">
                  <c:v>2548</c:v>
                </c:pt>
                <c:pt idx="2548">
                  <c:v>2549</c:v>
                </c:pt>
                <c:pt idx="2549">
                  <c:v>2550</c:v>
                </c:pt>
                <c:pt idx="2550">
                  <c:v>2551</c:v>
                </c:pt>
                <c:pt idx="2551">
                  <c:v>2552</c:v>
                </c:pt>
                <c:pt idx="2552">
                  <c:v>2553</c:v>
                </c:pt>
                <c:pt idx="2553">
                  <c:v>2554</c:v>
                </c:pt>
                <c:pt idx="2554">
                  <c:v>2555</c:v>
                </c:pt>
                <c:pt idx="2555">
                  <c:v>2556</c:v>
                </c:pt>
                <c:pt idx="2556">
                  <c:v>2557</c:v>
                </c:pt>
                <c:pt idx="2557">
                  <c:v>2558</c:v>
                </c:pt>
                <c:pt idx="2558">
                  <c:v>2559</c:v>
                </c:pt>
                <c:pt idx="2559">
                  <c:v>2560</c:v>
                </c:pt>
                <c:pt idx="2560">
                  <c:v>2561</c:v>
                </c:pt>
                <c:pt idx="2561">
                  <c:v>2562</c:v>
                </c:pt>
                <c:pt idx="2562">
                  <c:v>2563</c:v>
                </c:pt>
                <c:pt idx="2563">
                  <c:v>2564</c:v>
                </c:pt>
                <c:pt idx="2564">
                  <c:v>2565</c:v>
                </c:pt>
                <c:pt idx="2565">
                  <c:v>2566</c:v>
                </c:pt>
                <c:pt idx="2566">
                  <c:v>2567</c:v>
                </c:pt>
                <c:pt idx="2567">
                  <c:v>2568</c:v>
                </c:pt>
                <c:pt idx="2568">
                  <c:v>2569</c:v>
                </c:pt>
                <c:pt idx="2569">
                  <c:v>2570</c:v>
                </c:pt>
                <c:pt idx="2570">
                  <c:v>2571</c:v>
                </c:pt>
                <c:pt idx="2571">
                  <c:v>2572</c:v>
                </c:pt>
                <c:pt idx="2572">
                  <c:v>2573</c:v>
                </c:pt>
                <c:pt idx="2573">
                  <c:v>2574</c:v>
                </c:pt>
                <c:pt idx="2574">
                  <c:v>2575</c:v>
                </c:pt>
                <c:pt idx="2575">
                  <c:v>2576</c:v>
                </c:pt>
                <c:pt idx="2576">
                  <c:v>2577</c:v>
                </c:pt>
                <c:pt idx="2577">
                  <c:v>2578</c:v>
                </c:pt>
                <c:pt idx="2578">
                  <c:v>2579</c:v>
                </c:pt>
                <c:pt idx="2579">
                  <c:v>2580</c:v>
                </c:pt>
                <c:pt idx="2580">
                  <c:v>2581</c:v>
                </c:pt>
                <c:pt idx="2581">
                  <c:v>2582</c:v>
                </c:pt>
                <c:pt idx="2582">
                  <c:v>2583</c:v>
                </c:pt>
                <c:pt idx="2583">
                  <c:v>2584</c:v>
                </c:pt>
                <c:pt idx="2584">
                  <c:v>2585</c:v>
                </c:pt>
                <c:pt idx="2585">
                  <c:v>2586</c:v>
                </c:pt>
                <c:pt idx="2586">
                  <c:v>2587</c:v>
                </c:pt>
                <c:pt idx="2587">
                  <c:v>2588</c:v>
                </c:pt>
                <c:pt idx="2588">
                  <c:v>2589</c:v>
                </c:pt>
                <c:pt idx="2589">
                  <c:v>2590</c:v>
                </c:pt>
                <c:pt idx="2590">
                  <c:v>2591</c:v>
                </c:pt>
                <c:pt idx="2591">
                  <c:v>2592</c:v>
                </c:pt>
                <c:pt idx="2592">
                  <c:v>2593</c:v>
                </c:pt>
                <c:pt idx="2593">
                  <c:v>2594</c:v>
                </c:pt>
                <c:pt idx="2594">
                  <c:v>2595</c:v>
                </c:pt>
                <c:pt idx="2595">
                  <c:v>2596</c:v>
                </c:pt>
                <c:pt idx="2596">
                  <c:v>2597</c:v>
                </c:pt>
                <c:pt idx="2597">
                  <c:v>2598</c:v>
                </c:pt>
                <c:pt idx="2598">
                  <c:v>2599</c:v>
                </c:pt>
                <c:pt idx="2599">
                  <c:v>2600</c:v>
                </c:pt>
                <c:pt idx="2600">
                  <c:v>2601</c:v>
                </c:pt>
                <c:pt idx="2601">
                  <c:v>2602</c:v>
                </c:pt>
                <c:pt idx="2602">
                  <c:v>2603</c:v>
                </c:pt>
                <c:pt idx="2603">
                  <c:v>2604</c:v>
                </c:pt>
                <c:pt idx="2604">
                  <c:v>2605</c:v>
                </c:pt>
                <c:pt idx="2605">
                  <c:v>2606</c:v>
                </c:pt>
                <c:pt idx="2606">
                  <c:v>2607</c:v>
                </c:pt>
                <c:pt idx="2607">
                  <c:v>2608</c:v>
                </c:pt>
                <c:pt idx="2608">
                  <c:v>2609</c:v>
                </c:pt>
                <c:pt idx="2609">
                  <c:v>2610</c:v>
                </c:pt>
                <c:pt idx="2610">
                  <c:v>2611</c:v>
                </c:pt>
                <c:pt idx="2611">
                  <c:v>2612</c:v>
                </c:pt>
                <c:pt idx="2612">
                  <c:v>2613</c:v>
                </c:pt>
                <c:pt idx="2613">
                  <c:v>2614</c:v>
                </c:pt>
                <c:pt idx="2614">
                  <c:v>2615</c:v>
                </c:pt>
                <c:pt idx="2615">
                  <c:v>2616</c:v>
                </c:pt>
                <c:pt idx="2616">
                  <c:v>2617</c:v>
                </c:pt>
                <c:pt idx="2617">
                  <c:v>2618</c:v>
                </c:pt>
                <c:pt idx="2618">
                  <c:v>2619</c:v>
                </c:pt>
                <c:pt idx="2619">
                  <c:v>2620</c:v>
                </c:pt>
                <c:pt idx="2620">
                  <c:v>2621</c:v>
                </c:pt>
                <c:pt idx="2621">
                  <c:v>2622</c:v>
                </c:pt>
                <c:pt idx="2622">
                  <c:v>2623</c:v>
                </c:pt>
                <c:pt idx="2623">
                  <c:v>2624</c:v>
                </c:pt>
                <c:pt idx="2624">
                  <c:v>2625</c:v>
                </c:pt>
                <c:pt idx="2625">
                  <c:v>2626</c:v>
                </c:pt>
                <c:pt idx="2626">
                  <c:v>2627</c:v>
                </c:pt>
                <c:pt idx="2627">
                  <c:v>2628</c:v>
                </c:pt>
                <c:pt idx="2628">
                  <c:v>2629</c:v>
                </c:pt>
                <c:pt idx="2629">
                  <c:v>2630</c:v>
                </c:pt>
                <c:pt idx="2630">
                  <c:v>2631</c:v>
                </c:pt>
                <c:pt idx="2631">
                  <c:v>2632</c:v>
                </c:pt>
                <c:pt idx="2632">
                  <c:v>2633</c:v>
                </c:pt>
                <c:pt idx="2633">
                  <c:v>2634</c:v>
                </c:pt>
                <c:pt idx="2634">
                  <c:v>2635</c:v>
                </c:pt>
                <c:pt idx="2635">
                  <c:v>2636</c:v>
                </c:pt>
                <c:pt idx="2636">
                  <c:v>2637</c:v>
                </c:pt>
                <c:pt idx="2637">
                  <c:v>2638</c:v>
                </c:pt>
                <c:pt idx="2638">
                  <c:v>2639</c:v>
                </c:pt>
                <c:pt idx="2639">
                  <c:v>2640</c:v>
                </c:pt>
                <c:pt idx="2640">
                  <c:v>2641</c:v>
                </c:pt>
                <c:pt idx="2641">
                  <c:v>2642</c:v>
                </c:pt>
                <c:pt idx="2642">
                  <c:v>2643</c:v>
                </c:pt>
                <c:pt idx="2643">
                  <c:v>2644</c:v>
                </c:pt>
                <c:pt idx="2644">
                  <c:v>2645</c:v>
                </c:pt>
                <c:pt idx="2645">
                  <c:v>2646</c:v>
                </c:pt>
                <c:pt idx="2646">
                  <c:v>2647</c:v>
                </c:pt>
                <c:pt idx="2647">
                  <c:v>2648</c:v>
                </c:pt>
                <c:pt idx="2648">
                  <c:v>2649</c:v>
                </c:pt>
                <c:pt idx="2649">
                  <c:v>2650</c:v>
                </c:pt>
                <c:pt idx="2650">
                  <c:v>2651</c:v>
                </c:pt>
                <c:pt idx="2651">
                  <c:v>2652</c:v>
                </c:pt>
                <c:pt idx="2652">
                  <c:v>2653</c:v>
                </c:pt>
                <c:pt idx="2653">
                  <c:v>2654</c:v>
                </c:pt>
                <c:pt idx="2654">
                  <c:v>2655</c:v>
                </c:pt>
                <c:pt idx="2655">
                  <c:v>2656</c:v>
                </c:pt>
                <c:pt idx="2656">
                  <c:v>2657</c:v>
                </c:pt>
                <c:pt idx="2657">
                  <c:v>2658</c:v>
                </c:pt>
                <c:pt idx="2658">
                  <c:v>2659</c:v>
                </c:pt>
                <c:pt idx="2659">
                  <c:v>2660</c:v>
                </c:pt>
                <c:pt idx="2660">
                  <c:v>2661</c:v>
                </c:pt>
                <c:pt idx="2661">
                  <c:v>2662</c:v>
                </c:pt>
                <c:pt idx="2662">
                  <c:v>2663</c:v>
                </c:pt>
                <c:pt idx="2663">
                  <c:v>2664</c:v>
                </c:pt>
                <c:pt idx="2664">
                  <c:v>2665</c:v>
                </c:pt>
                <c:pt idx="2665">
                  <c:v>2666</c:v>
                </c:pt>
                <c:pt idx="2666">
                  <c:v>2667</c:v>
                </c:pt>
                <c:pt idx="2667">
                  <c:v>2668</c:v>
                </c:pt>
                <c:pt idx="2668">
                  <c:v>2669</c:v>
                </c:pt>
                <c:pt idx="2669">
                  <c:v>2670</c:v>
                </c:pt>
                <c:pt idx="2670">
                  <c:v>2671</c:v>
                </c:pt>
                <c:pt idx="2671">
                  <c:v>2672</c:v>
                </c:pt>
                <c:pt idx="2672">
                  <c:v>2673</c:v>
                </c:pt>
                <c:pt idx="2673">
                  <c:v>2674</c:v>
                </c:pt>
                <c:pt idx="2674">
                  <c:v>2675</c:v>
                </c:pt>
                <c:pt idx="2675">
                  <c:v>2676</c:v>
                </c:pt>
                <c:pt idx="2676">
                  <c:v>2677</c:v>
                </c:pt>
                <c:pt idx="2677">
                  <c:v>2678</c:v>
                </c:pt>
                <c:pt idx="2678">
                  <c:v>2679</c:v>
                </c:pt>
                <c:pt idx="2679">
                  <c:v>2680</c:v>
                </c:pt>
                <c:pt idx="2680">
                  <c:v>2681</c:v>
                </c:pt>
                <c:pt idx="2681">
                  <c:v>2682</c:v>
                </c:pt>
                <c:pt idx="2682">
                  <c:v>2683</c:v>
                </c:pt>
                <c:pt idx="2683">
                  <c:v>2684</c:v>
                </c:pt>
                <c:pt idx="2684">
                  <c:v>2685</c:v>
                </c:pt>
                <c:pt idx="2685">
                  <c:v>2686</c:v>
                </c:pt>
                <c:pt idx="2686">
                  <c:v>2687</c:v>
                </c:pt>
                <c:pt idx="2687">
                  <c:v>2688</c:v>
                </c:pt>
                <c:pt idx="2688">
                  <c:v>2689</c:v>
                </c:pt>
                <c:pt idx="2689">
                  <c:v>2690</c:v>
                </c:pt>
                <c:pt idx="2690">
                  <c:v>2691</c:v>
                </c:pt>
                <c:pt idx="2691">
                  <c:v>2692</c:v>
                </c:pt>
                <c:pt idx="2692">
                  <c:v>2693</c:v>
                </c:pt>
                <c:pt idx="2693">
                  <c:v>2694</c:v>
                </c:pt>
                <c:pt idx="2694">
                  <c:v>2695</c:v>
                </c:pt>
                <c:pt idx="2695">
                  <c:v>2696</c:v>
                </c:pt>
                <c:pt idx="2696">
                  <c:v>2697</c:v>
                </c:pt>
                <c:pt idx="2697">
                  <c:v>2698</c:v>
                </c:pt>
                <c:pt idx="2698">
                  <c:v>2699</c:v>
                </c:pt>
                <c:pt idx="2699">
                  <c:v>2700</c:v>
                </c:pt>
                <c:pt idx="2700">
                  <c:v>2701</c:v>
                </c:pt>
                <c:pt idx="2701">
                  <c:v>2702</c:v>
                </c:pt>
                <c:pt idx="2702">
                  <c:v>2703</c:v>
                </c:pt>
                <c:pt idx="2703">
                  <c:v>2704</c:v>
                </c:pt>
                <c:pt idx="2704">
                  <c:v>2705</c:v>
                </c:pt>
                <c:pt idx="2705">
                  <c:v>2706</c:v>
                </c:pt>
                <c:pt idx="2706">
                  <c:v>2707</c:v>
                </c:pt>
                <c:pt idx="2707">
                  <c:v>2708</c:v>
                </c:pt>
                <c:pt idx="2708">
                  <c:v>2709</c:v>
                </c:pt>
                <c:pt idx="2709">
                  <c:v>2710</c:v>
                </c:pt>
                <c:pt idx="2710">
                  <c:v>2711</c:v>
                </c:pt>
                <c:pt idx="2711">
                  <c:v>2712</c:v>
                </c:pt>
                <c:pt idx="2712">
                  <c:v>2713</c:v>
                </c:pt>
                <c:pt idx="2713">
                  <c:v>2714</c:v>
                </c:pt>
                <c:pt idx="2714">
                  <c:v>2715</c:v>
                </c:pt>
                <c:pt idx="2715">
                  <c:v>2716</c:v>
                </c:pt>
                <c:pt idx="2716">
                  <c:v>2717</c:v>
                </c:pt>
                <c:pt idx="2717">
                  <c:v>2718</c:v>
                </c:pt>
                <c:pt idx="2718">
                  <c:v>2719</c:v>
                </c:pt>
                <c:pt idx="2719">
                  <c:v>2720</c:v>
                </c:pt>
                <c:pt idx="2720">
                  <c:v>2721</c:v>
                </c:pt>
                <c:pt idx="2721">
                  <c:v>2722</c:v>
                </c:pt>
                <c:pt idx="2722">
                  <c:v>2723</c:v>
                </c:pt>
                <c:pt idx="2723">
                  <c:v>2724</c:v>
                </c:pt>
                <c:pt idx="2724">
                  <c:v>2725</c:v>
                </c:pt>
                <c:pt idx="2725">
                  <c:v>2726</c:v>
                </c:pt>
                <c:pt idx="2726">
                  <c:v>2727</c:v>
                </c:pt>
                <c:pt idx="2727">
                  <c:v>2728</c:v>
                </c:pt>
                <c:pt idx="2728">
                  <c:v>2729</c:v>
                </c:pt>
                <c:pt idx="2729">
                  <c:v>2730</c:v>
                </c:pt>
                <c:pt idx="2730">
                  <c:v>2731</c:v>
                </c:pt>
                <c:pt idx="2731">
                  <c:v>2732</c:v>
                </c:pt>
                <c:pt idx="2732">
                  <c:v>2733</c:v>
                </c:pt>
                <c:pt idx="2733">
                  <c:v>2734</c:v>
                </c:pt>
                <c:pt idx="2734">
                  <c:v>2735</c:v>
                </c:pt>
                <c:pt idx="2735">
                  <c:v>2736</c:v>
                </c:pt>
                <c:pt idx="2736">
                  <c:v>2737</c:v>
                </c:pt>
                <c:pt idx="2737">
                  <c:v>2738</c:v>
                </c:pt>
                <c:pt idx="2738">
                  <c:v>2739</c:v>
                </c:pt>
                <c:pt idx="2739">
                  <c:v>2740</c:v>
                </c:pt>
                <c:pt idx="2740">
                  <c:v>2741</c:v>
                </c:pt>
                <c:pt idx="2741">
                  <c:v>2742</c:v>
                </c:pt>
                <c:pt idx="2742">
                  <c:v>2743</c:v>
                </c:pt>
                <c:pt idx="2743">
                  <c:v>2744</c:v>
                </c:pt>
                <c:pt idx="2744">
                  <c:v>2745</c:v>
                </c:pt>
                <c:pt idx="2745">
                  <c:v>2746</c:v>
                </c:pt>
                <c:pt idx="2746">
                  <c:v>2747</c:v>
                </c:pt>
                <c:pt idx="2747">
                  <c:v>2748</c:v>
                </c:pt>
                <c:pt idx="2748">
                  <c:v>2749</c:v>
                </c:pt>
                <c:pt idx="2749">
                  <c:v>2750</c:v>
                </c:pt>
                <c:pt idx="2750">
                  <c:v>2751</c:v>
                </c:pt>
                <c:pt idx="2751">
                  <c:v>2752</c:v>
                </c:pt>
                <c:pt idx="2752">
                  <c:v>2753</c:v>
                </c:pt>
                <c:pt idx="2753">
                  <c:v>2754</c:v>
                </c:pt>
                <c:pt idx="2754">
                  <c:v>2755</c:v>
                </c:pt>
                <c:pt idx="2755">
                  <c:v>2756</c:v>
                </c:pt>
                <c:pt idx="2756">
                  <c:v>2757</c:v>
                </c:pt>
                <c:pt idx="2757">
                  <c:v>2758</c:v>
                </c:pt>
                <c:pt idx="2758">
                  <c:v>2759</c:v>
                </c:pt>
                <c:pt idx="2759">
                  <c:v>2760</c:v>
                </c:pt>
                <c:pt idx="2760">
                  <c:v>2761</c:v>
                </c:pt>
                <c:pt idx="2761">
                  <c:v>2762</c:v>
                </c:pt>
                <c:pt idx="2762">
                  <c:v>2763</c:v>
                </c:pt>
                <c:pt idx="2763">
                  <c:v>2764</c:v>
                </c:pt>
                <c:pt idx="2764">
                  <c:v>2765</c:v>
                </c:pt>
                <c:pt idx="2765">
                  <c:v>2766</c:v>
                </c:pt>
                <c:pt idx="2766">
                  <c:v>2767</c:v>
                </c:pt>
                <c:pt idx="2767">
                  <c:v>2768</c:v>
                </c:pt>
                <c:pt idx="2768">
                  <c:v>2769</c:v>
                </c:pt>
                <c:pt idx="2769">
                  <c:v>2770</c:v>
                </c:pt>
                <c:pt idx="2770">
                  <c:v>2771</c:v>
                </c:pt>
                <c:pt idx="2771">
                  <c:v>2772</c:v>
                </c:pt>
                <c:pt idx="2772">
                  <c:v>2773</c:v>
                </c:pt>
                <c:pt idx="2773">
                  <c:v>2774</c:v>
                </c:pt>
                <c:pt idx="2774">
                  <c:v>2775</c:v>
                </c:pt>
                <c:pt idx="2775">
                  <c:v>2776</c:v>
                </c:pt>
                <c:pt idx="2776">
                  <c:v>2777</c:v>
                </c:pt>
                <c:pt idx="2777">
                  <c:v>2778</c:v>
                </c:pt>
                <c:pt idx="2778">
                  <c:v>2779</c:v>
                </c:pt>
                <c:pt idx="2779">
                  <c:v>2780</c:v>
                </c:pt>
                <c:pt idx="2780">
                  <c:v>2781</c:v>
                </c:pt>
                <c:pt idx="2781">
                  <c:v>2782</c:v>
                </c:pt>
                <c:pt idx="2782">
                  <c:v>2783</c:v>
                </c:pt>
                <c:pt idx="2783">
                  <c:v>2784</c:v>
                </c:pt>
                <c:pt idx="2784">
                  <c:v>2785</c:v>
                </c:pt>
                <c:pt idx="2785">
                  <c:v>2786</c:v>
                </c:pt>
                <c:pt idx="2786">
                  <c:v>2787</c:v>
                </c:pt>
                <c:pt idx="2787">
                  <c:v>2788</c:v>
                </c:pt>
                <c:pt idx="2788">
                  <c:v>2789</c:v>
                </c:pt>
                <c:pt idx="2789">
                  <c:v>2790</c:v>
                </c:pt>
                <c:pt idx="2790">
                  <c:v>2791</c:v>
                </c:pt>
                <c:pt idx="2791">
                  <c:v>2792</c:v>
                </c:pt>
                <c:pt idx="2792">
                  <c:v>2793</c:v>
                </c:pt>
                <c:pt idx="2793">
                  <c:v>2794</c:v>
                </c:pt>
                <c:pt idx="2794">
                  <c:v>2795</c:v>
                </c:pt>
                <c:pt idx="2795">
                  <c:v>2796</c:v>
                </c:pt>
                <c:pt idx="2796">
                  <c:v>2797</c:v>
                </c:pt>
                <c:pt idx="2797">
                  <c:v>2798</c:v>
                </c:pt>
                <c:pt idx="2798">
                  <c:v>2799</c:v>
                </c:pt>
                <c:pt idx="2799">
                  <c:v>2800</c:v>
                </c:pt>
                <c:pt idx="2800">
                  <c:v>2801</c:v>
                </c:pt>
                <c:pt idx="2801">
                  <c:v>2802</c:v>
                </c:pt>
                <c:pt idx="2802">
                  <c:v>2803</c:v>
                </c:pt>
                <c:pt idx="2803">
                  <c:v>2804</c:v>
                </c:pt>
                <c:pt idx="2804">
                  <c:v>2805</c:v>
                </c:pt>
                <c:pt idx="2805">
                  <c:v>2806</c:v>
                </c:pt>
                <c:pt idx="2806">
                  <c:v>2807</c:v>
                </c:pt>
                <c:pt idx="2807">
                  <c:v>2808</c:v>
                </c:pt>
                <c:pt idx="2808">
                  <c:v>2809</c:v>
                </c:pt>
                <c:pt idx="2809">
                  <c:v>2810</c:v>
                </c:pt>
                <c:pt idx="2810">
                  <c:v>2811</c:v>
                </c:pt>
                <c:pt idx="2811">
                  <c:v>2812</c:v>
                </c:pt>
                <c:pt idx="2812">
                  <c:v>2813</c:v>
                </c:pt>
                <c:pt idx="2813">
                  <c:v>2814</c:v>
                </c:pt>
                <c:pt idx="2814">
                  <c:v>2815</c:v>
                </c:pt>
                <c:pt idx="2815">
                  <c:v>2816</c:v>
                </c:pt>
                <c:pt idx="2816">
                  <c:v>2817</c:v>
                </c:pt>
                <c:pt idx="2817">
                  <c:v>2818</c:v>
                </c:pt>
                <c:pt idx="2818">
                  <c:v>2819</c:v>
                </c:pt>
                <c:pt idx="2819">
                  <c:v>2820</c:v>
                </c:pt>
                <c:pt idx="2820">
                  <c:v>2821</c:v>
                </c:pt>
                <c:pt idx="2821">
                  <c:v>2822</c:v>
                </c:pt>
                <c:pt idx="2822">
                  <c:v>2823</c:v>
                </c:pt>
                <c:pt idx="2823">
                  <c:v>2824</c:v>
                </c:pt>
                <c:pt idx="2824">
                  <c:v>2825</c:v>
                </c:pt>
                <c:pt idx="2825">
                  <c:v>2826</c:v>
                </c:pt>
                <c:pt idx="2826">
                  <c:v>2827</c:v>
                </c:pt>
                <c:pt idx="2827">
                  <c:v>2828</c:v>
                </c:pt>
                <c:pt idx="2828">
                  <c:v>2829</c:v>
                </c:pt>
                <c:pt idx="2829">
                  <c:v>2830</c:v>
                </c:pt>
                <c:pt idx="2830">
                  <c:v>2831</c:v>
                </c:pt>
                <c:pt idx="2831">
                  <c:v>2832</c:v>
                </c:pt>
                <c:pt idx="2832">
                  <c:v>2833</c:v>
                </c:pt>
                <c:pt idx="2833">
                  <c:v>2834</c:v>
                </c:pt>
                <c:pt idx="2834">
                  <c:v>2835</c:v>
                </c:pt>
                <c:pt idx="2835">
                  <c:v>2836</c:v>
                </c:pt>
                <c:pt idx="2836">
                  <c:v>2837</c:v>
                </c:pt>
                <c:pt idx="2837">
                  <c:v>2838</c:v>
                </c:pt>
                <c:pt idx="2838">
                  <c:v>2839</c:v>
                </c:pt>
                <c:pt idx="2839">
                  <c:v>2840</c:v>
                </c:pt>
                <c:pt idx="2840">
                  <c:v>2841</c:v>
                </c:pt>
                <c:pt idx="2841">
                  <c:v>2842</c:v>
                </c:pt>
                <c:pt idx="2842">
                  <c:v>2843</c:v>
                </c:pt>
                <c:pt idx="2843">
                  <c:v>2844</c:v>
                </c:pt>
                <c:pt idx="2844">
                  <c:v>2845</c:v>
                </c:pt>
                <c:pt idx="2845">
                  <c:v>2846</c:v>
                </c:pt>
                <c:pt idx="2846">
                  <c:v>2847</c:v>
                </c:pt>
                <c:pt idx="2847">
                  <c:v>2848</c:v>
                </c:pt>
                <c:pt idx="2848">
                  <c:v>2849</c:v>
                </c:pt>
                <c:pt idx="2849">
                  <c:v>2850</c:v>
                </c:pt>
                <c:pt idx="2850">
                  <c:v>2851</c:v>
                </c:pt>
                <c:pt idx="2851">
                  <c:v>2852</c:v>
                </c:pt>
                <c:pt idx="2852">
                  <c:v>2853</c:v>
                </c:pt>
                <c:pt idx="2853">
                  <c:v>2854</c:v>
                </c:pt>
                <c:pt idx="2854">
                  <c:v>2855</c:v>
                </c:pt>
                <c:pt idx="2855">
                  <c:v>2856</c:v>
                </c:pt>
                <c:pt idx="2856">
                  <c:v>2857</c:v>
                </c:pt>
                <c:pt idx="2857">
                  <c:v>2858</c:v>
                </c:pt>
                <c:pt idx="2858">
                  <c:v>2859</c:v>
                </c:pt>
                <c:pt idx="2859">
                  <c:v>2860</c:v>
                </c:pt>
                <c:pt idx="2860">
                  <c:v>2861</c:v>
                </c:pt>
                <c:pt idx="2861">
                  <c:v>2862</c:v>
                </c:pt>
                <c:pt idx="2862">
                  <c:v>2863</c:v>
                </c:pt>
                <c:pt idx="2863">
                  <c:v>2864</c:v>
                </c:pt>
                <c:pt idx="2864">
                  <c:v>2865</c:v>
                </c:pt>
                <c:pt idx="2865">
                  <c:v>2866</c:v>
                </c:pt>
                <c:pt idx="2866">
                  <c:v>2867</c:v>
                </c:pt>
                <c:pt idx="2867">
                  <c:v>2868</c:v>
                </c:pt>
                <c:pt idx="2868">
                  <c:v>2869</c:v>
                </c:pt>
                <c:pt idx="2869">
                  <c:v>2870</c:v>
                </c:pt>
                <c:pt idx="2870">
                  <c:v>2871</c:v>
                </c:pt>
                <c:pt idx="2871">
                  <c:v>2872</c:v>
                </c:pt>
                <c:pt idx="2872">
                  <c:v>2873</c:v>
                </c:pt>
                <c:pt idx="2873">
                  <c:v>2874</c:v>
                </c:pt>
                <c:pt idx="2874">
                  <c:v>2875</c:v>
                </c:pt>
                <c:pt idx="2875">
                  <c:v>2876</c:v>
                </c:pt>
                <c:pt idx="2876">
                  <c:v>2877</c:v>
                </c:pt>
                <c:pt idx="2877">
                  <c:v>2878</c:v>
                </c:pt>
                <c:pt idx="2878">
                  <c:v>2879</c:v>
                </c:pt>
                <c:pt idx="2879">
                  <c:v>2880</c:v>
                </c:pt>
                <c:pt idx="2880">
                  <c:v>2881</c:v>
                </c:pt>
                <c:pt idx="2881">
                  <c:v>2882</c:v>
                </c:pt>
                <c:pt idx="2882">
                  <c:v>2883</c:v>
                </c:pt>
                <c:pt idx="2883">
                  <c:v>2884</c:v>
                </c:pt>
                <c:pt idx="2884">
                  <c:v>2885</c:v>
                </c:pt>
                <c:pt idx="2885">
                  <c:v>2886</c:v>
                </c:pt>
                <c:pt idx="2886">
                  <c:v>2887</c:v>
                </c:pt>
                <c:pt idx="2887">
                  <c:v>2888</c:v>
                </c:pt>
                <c:pt idx="2888">
                  <c:v>2889</c:v>
                </c:pt>
                <c:pt idx="2889">
                  <c:v>2890</c:v>
                </c:pt>
                <c:pt idx="2890">
                  <c:v>2891</c:v>
                </c:pt>
                <c:pt idx="2891">
                  <c:v>2892</c:v>
                </c:pt>
                <c:pt idx="2892">
                  <c:v>2893</c:v>
                </c:pt>
                <c:pt idx="2893">
                  <c:v>2894</c:v>
                </c:pt>
                <c:pt idx="2894">
                  <c:v>2895</c:v>
                </c:pt>
                <c:pt idx="2895">
                  <c:v>2896</c:v>
                </c:pt>
                <c:pt idx="2896">
                  <c:v>2897</c:v>
                </c:pt>
                <c:pt idx="2897">
                  <c:v>2898</c:v>
                </c:pt>
                <c:pt idx="2898">
                  <c:v>2899</c:v>
                </c:pt>
                <c:pt idx="2899">
                  <c:v>2900</c:v>
                </c:pt>
                <c:pt idx="2900">
                  <c:v>2901</c:v>
                </c:pt>
                <c:pt idx="2901">
                  <c:v>2902</c:v>
                </c:pt>
                <c:pt idx="2902">
                  <c:v>2903</c:v>
                </c:pt>
                <c:pt idx="2903">
                  <c:v>2904</c:v>
                </c:pt>
                <c:pt idx="2904">
                  <c:v>2905</c:v>
                </c:pt>
                <c:pt idx="2905">
                  <c:v>2906</c:v>
                </c:pt>
                <c:pt idx="2906">
                  <c:v>2907</c:v>
                </c:pt>
                <c:pt idx="2907">
                  <c:v>2908</c:v>
                </c:pt>
                <c:pt idx="2908">
                  <c:v>2909</c:v>
                </c:pt>
                <c:pt idx="2909">
                  <c:v>2910</c:v>
                </c:pt>
                <c:pt idx="2910">
                  <c:v>2911</c:v>
                </c:pt>
                <c:pt idx="2911">
                  <c:v>2912</c:v>
                </c:pt>
                <c:pt idx="2912">
                  <c:v>2913</c:v>
                </c:pt>
                <c:pt idx="2913">
                  <c:v>2914</c:v>
                </c:pt>
                <c:pt idx="2914">
                  <c:v>2915</c:v>
                </c:pt>
                <c:pt idx="2915">
                  <c:v>2916</c:v>
                </c:pt>
                <c:pt idx="2916">
                  <c:v>2917</c:v>
                </c:pt>
                <c:pt idx="2917">
                  <c:v>2918</c:v>
                </c:pt>
                <c:pt idx="2918">
                  <c:v>2919</c:v>
                </c:pt>
                <c:pt idx="2919">
                  <c:v>2920</c:v>
                </c:pt>
                <c:pt idx="2920">
                  <c:v>2921</c:v>
                </c:pt>
                <c:pt idx="2921">
                  <c:v>2922</c:v>
                </c:pt>
                <c:pt idx="2922">
                  <c:v>2923</c:v>
                </c:pt>
                <c:pt idx="2923">
                  <c:v>2924</c:v>
                </c:pt>
                <c:pt idx="2924">
                  <c:v>2925</c:v>
                </c:pt>
                <c:pt idx="2925">
                  <c:v>2926</c:v>
                </c:pt>
                <c:pt idx="2926">
                  <c:v>2927</c:v>
                </c:pt>
                <c:pt idx="2927">
                  <c:v>2928</c:v>
                </c:pt>
                <c:pt idx="2928">
                  <c:v>2929</c:v>
                </c:pt>
                <c:pt idx="2929">
                  <c:v>2930</c:v>
                </c:pt>
                <c:pt idx="2930">
                  <c:v>2931</c:v>
                </c:pt>
                <c:pt idx="2931">
                  <c:v>2932</c:v>
                </c:pt>
                <c:pt idx="2932">
                  <c:v>2933</c:v>
                </c:pt>
                <c:pt idx="2933">
                  <c:v>2934</c:v>
                </c:pt>
                <c:pt idx="2934">
                  <c:v>2935</c:v>
                </c:pt>
                <c:pt idx="2935">
                  <c:v>2936</c:v>
                </c:pt>
                <c:pt idx="2936">
                  <c:v>2937</c:v>
                </c:pt>
                <c:pt idx="2937">
                  <c:v>2938</c:v>
                </c:pt>
                <c:pt idx="2938">
                  <c:v>2939</c:v>
                </c:pt>
                <c:pt idx="2939">
                  <c:v>2940</c:v>
                </c:pt>
                <c:pt idx="2940">
                  <c:v>2941</c:v>
                </c:pt>
                <c:pt idx="2941">
                  <c:v>2942</c:v>
                </c:pt>
                <c:pt idx="2942">
                  <c:v>2943</c:v>
                </c:pt>
                <c:pt idx="2943">
                  <c:v>2944</c:v>
                </c:pt>
                <c:pt idx="2944">
                  <c:v>2945</c:v>
                </c:pt>
                <c:pt idx="2945">
                  <c:v>2946</c:v>
                </c:pt>
                <c:pt idx="2946">
                  <c:v>2947</c:v>
                </c:pt>
                <c:pt idx="2947">
                  <c:v>2948</c:v>
                </c:pt>
                <c:pt idx="2948">
                  <c:v>2949</c:v>
                </c:pt>
                <c:pt idx="2949">
                  <c:v>2950</c:v>
                </c:pt>
                <c:pt idx="2950">
                  <c:v>2951</c:v>
                </c:pt>
                <c:pt idx="2951">
                  <c:v>2952</c:v>
                </c:pt>
                <c:pt idx="2952">
                  <c:v>2953</c:v>
                </c:pt>
                <c:pt idx="2953">
                  <c:v>2954</c:v>
                </c:pt>
                <c:pt idx="2954">
                  <c:v>2955</c:v>
                </c:pt>
                <c:pt idx="2955">
                  <c:v>2956</c:v>
                </c:pt>
                <c:pt idx="2956">
                  <c:v>2957</c:v>
                </c:pt>
                <c:pt idx="2957">
                  <c:v>2958</c:v>
                </c:pt>
                <c:pt idx="2958">
                  <c:v>2959</c:v>
                </c:pt>
                <c:pt idx="2959">
                  <c:v>2960</c:v>
                </c:pt>
                <c:pt idx="2960">
                  <c:v>2961</c:v>
                </c:pt>
                <c:pt idx="2961">
                  <c:v>2962</c:v>
                </c:pt>
                <c:pt idx="2962">
                  <c:v>2963</c:v>
                </c:pt>
                <c:pt idx="2963">
                  <c:v>2964</c:v>
                </c:pt>
                <c:pt idx="2964">
                  <c:v>2965</c:v>
                </c:pt>
                <c:pt idx="2965">
                  <c:v>2966</c:v>
                </c:pt>
                <c:pt idx="2966">
                  <c:v>2967</c:v>
                </c:pt>
                <c:pt idx="2967">
                  <c:v>2968</c:v>
                </c:pt>
                <c:pt idx="2968">
                  <c:v>2969</c:v>
                </c:pt>
                <c:pt idx="2969">
                  <c:v>2970</c:v>
                </c:pt>
                <c:pt idx="2970">
                  <c:v>2971</c:v>
                </c:pt>
                <c:pt idx="2971">
                  <c:v>2972</c:v>
                </c:pt>
                <c:pt idx="2972">
                  <c:v>2973</c:v>
                </c:pt>
                <c:pt idx="2973">
                  <c:v>2974</c:v>
                </c:pt>
                <c:pt idx="2974">
                  <c:v>2975</c:v>
                </c:pt>
                <c:pt idx="2975">
                  <c:v>2976</c:v>
                </c:pt>
                <c:pt idx="2976">
                  <c:v>2977</c:v>
                </c:pt>
                <c:pt idx="2977">
                  <c:v>2978</c:v>
                </c:pt>
                <c:pt idx="2978">
                  <c:v>2979</c:v>
                </c:pt>
                <c:pt idx="2979">
                  <c:v>2980</c:v>
                </c:pt>
                <c:pt idx="2980">
                  <c:v>2981</c:v>
                </c:pt>
                <c:pt idx="2981">
                  <c:v>2982</c:v>
                </c:pt>
                <c:pt idx="2982">
                  <c:v>2983</c:v>
                </c:pt>
                <c:pt idx="2983">
                  <c:v>2984</c:v>
                </c:pt>
                <c:pt idx="2984">
                  <c:v>2985</c:v>
                </c:pt>
                <c:pt idx="2985">
                  <c:v>2986</c:v>
                </c:pt>
                <c:pt idx="2986">
                  <c:v>2987</c:v>
                </c:pt>
                <c:pt idx="2987">
                  <c:v>2988</c:v>
                </c:pt>
                <c:pt idx="2988">
                  <c:v>2989</c:v>
                </c:pt>
                <c:pt idx="2989">
                  <c:v>2990</c:v>
                </c:pt>
                <c:pt idx="2990">
                  <c:v>2991</c:v>
                </c:pt>
                <c:pt idx="2991">
                  <c:v>2992</c:v>
                </c:pt>
                <c:pt idx="2992">
                  <c:v>2993</c:v>
                </c:pt>
                <c:pt idx="2993">
                  <c:v>2994</c:v>
                </c:pt>
                <c:pt idx="2994">
                  <c:v>2995</c:v>
                </c:pt>
                <c:pt idx="2995">
                  <c:v>2996</c:v>
                </c:pt>
                <c:pt idx="2996">
                  <c:v>2997</c:v>
                </c:pt>
                <c:pt idx="2997">
                  <c:v>2998</c:v>
                </c:pt>
                <c:pt idx="2998">
                  <c:v>2999</c:v>
                </c:pt>
                <c:pt idx="2999">
                  <c:v>3000</c:v>
                </c:pt>
                <c:pt idx="3000">
                  <c:v>3001</c:v>
                </c:pt>
                <c:pt idx="3001">
                  <c:v>3002</c:v>
                </c:pt>
                <c:pt idx="3002">
                  <c:v>3003</c:v>
                </c:pt>
                <c:pt idx="3003">
                  <c:v>3004</c:v>
                </c:pt>
                <c:pt idx="3004">
                  <c:v>3005</c:v>
                </c:pt>
                <c:pt idx="3005">
                  <c:v>3006</c:v>
                </c:pt>
                <c:pt idx="3006">
                  <c:v>3007</c:v>
                </c:pt>
                <c:pt idx="3007">
                  <c:v>3008</c:v>
                </c:pt>
                <c:pt idx="3008">
                  <c:v>3009</c:v>
                </c:pt>
                <c:pt idx="3009">
                  <c:v>3010</c:v>
                </c:pt>
                <c:pt idx="3010">
                  <c:v>3011</c:v>
                </c:pt>
                <c:pt idx="3011">
                  <c:v>3012</c:v>
                </c:pt>
                <c:pt idx="3012">
                  <c:v>3013</c:v>
                </c:pt>
                <c:pt idx="3013">
                  <c:v>3014</c:v>
                </c:pt>
                <c:pt idx="3014">
                  <c:v>3015</c:v>
                </c:pt>
                <c:pt idx="3015">
                  <c:v>3016</c:v>
                </c:pt>
                <c:pt idx="3016">
                  <c:v>3017</c:v>
                </c:pt>
                <c:pt idx="3017">
                  <c:v>3018</c:v>
                </c:pt>
                <c:pt idx="3018">
                  <c:v>3019</c:v>
                </c:pt>
                <c:pt idx="3019">
                  <c:v>3020</c:v>
                </c:pt>
                <c:pt idx="3020">
                  <c:v>3021</c:v>
                </c:pt>
                <c:pt idx="3021">
                  <c:v>3022</c:v>
                </c:pt>
                <c:pt idx="3022">
                  <c:v>3023</c:v>
                </c:pt>
                <c:pt idx="3023">
                  <c:v>3024</c:v>
                </c:pt>
                <c:pt idx="3024">
                  <c:v>3025</c:v>
                </c:pt>
                <c:pt idx="3025">
                  <c:v>3026</c:v>
                </c:pt>
                <c:pt idx="3026">
                  <c:v>3027</c:v>
                </c:pt>
                <c:pt idx="3027">
                  <c:v>3028</c:v>
                </c:pt>
                <c:pt idx="3028">
                  <c:v>3029</c:v>
                </c:pt>
                <c:pt idx="3029">
                  <c:v>3030</c:v>
                </c:pt>
                <c:pt idx="3030">
                  <c:v>3031</c:v>
                </c:pt>
                <c:pt idx="3031">
                  <c:v>3032</c:v>
                </c:pt>
                <c:pt idx="3032">
                  <c:v>3033</c:v>
                </c:pt>
                <c:pt idx="3033">
                  <c:v>3034</c:v>
                </c:pt>
                <c:pt idx="3034">
                  <c:v>3035</c:v>
                </c:pt>
                <c:pt idx="3035">
                  <c:v>3036</c:v>
                </c:pt>
                <c:pt idx="3036">
                  <c:v>3037</c:v>
                </c:pt>
                <c:pt idx="3037">
                  <c:v>3038</c:v>
                </c:pt>
                <c:pt idx="3038">
                  <c:v>3039</c:v>
                </c:pt>
                <c:pt idx="3039">
                  <c:v>3040</c:v>
                </c:pt>
                <c:pt idx="3040">
                  <c:v>3041</c:v>
                </c:pt>
                <c:pt idx="3041">
                  <c:v>3042</c:v>
                </c:pt>
                <c:pt idx="3042">
                  <c:v>3043</c:v>
                </c:pt>
                <c:pt idx="3043">
                  <c:v>3044</c:v>
                </c:pt>
                <c:pt idx="3044">
                  <c:v>3045</c:v>
                </c:pt>
                <c:pt idx="3045">
                  <c:v>3046</c:v>
                </c:pt>
                <c:pt idx="3046">
                  <c:v>3047</c:v>
                </c:pt>
                <c:pt idx="3047">
                  <c:v>3048</c:v>
                </c:pt>
                <c:pt idx="3048">
                  <c:v>3049</c:v>
                </c:pt>
                <c:pt idx="3049">
                  <c:v>3050</c:v>
                </c:pt>
                <c:pt idx="3050">
                  <c:v>3051</c:v>
                </c:pt>
                <c:pt idx="3051">
                  <c:v>3052</c:v>
                </c:pt>
                <c:pt idx="3052">
                  <c:v>3053</c:v>
                </c:pt>
                <c:pt idx="3053">
                  <c:v>3054</c:v>
                </c:pt>
                <c:pt idx="3054">
                  <c:v>3055</c:v>
                </c:pt>
                <c:pt idx="3055">
                  <c:v>3056</c:v>
                </c:pt>
                <c:pt idx="3056">
                  <c:v>3057</c:v>
                </c:pt>
                <c:pt idx="3057">
                  <c:v>3058</c:v>
                </c:pt>
                <c:pt idx="3058">
                  <c:v>3059</c:v>
                </c:pt>
                <c:pt idx="3059">
                  <c:v>3060</c:v>
                </c:pt>
                <c:pt idx="3060">
                  <c:v>3061</c:v>
                </c:pt>
                <c:pt idx="3061">
                  <c:v>3062</c:v>
                </c:pt>
                <c:pt idx="3062">
                  <c:v>3063</c:v>
                </c:pt>
                <c:pt idx="3063">
                  <c:v>3064</c:v>
                </c:pt>
                <c:pt idx="3064">
                  <c:v>3065</c:v>
                </c:pt>
                <c:pt idx="3065">
                  <c:v>3066</c:v>
                </c:pt>
                <c:pt idx="3066">
                  <c:v>3067</c:v>
                </c:pt>
                <c:pt idx="3067">
                  <c:v>3068</c:v>
                </c:pt>
                <c:pt idx="3068">
                  <c:v>3069</c:v>
                </c:pt>
                <c:pt idx="3069">
                  <c:v>3070</c:v>
                </c:pt>
                <c:pt idx="3070">
                  <c:v>3071</c:v>
                </c:pt>
                <c:pt idx="3071">
                  <c:v>3072</c:v>
                </c:pt>
                <c:pt idx="3072">
                  <c:v>3073</c:v>
                </c:pt>
                <c:pt idx="3073">
                  <c:v>3074</c:v>
                </c:pt>
                <c:pt idx="3074">
                  <c:v>3075</c:v>
                </c:pt>
                <c:pt idx="3075">
                  <c:v>3076</c:v>
                </c:pt>
                <c:pt idx="3076">
                  <c:v>3077</c:v>
                </c:pt>
                <c:pt idx="3077">
                  <c:v>3078</c:v>
                </c:pt>
                <c:pt idx="3078">
                  <c:v>3079</c:v>
                </c:pt>
                <c:pt idx="3079">
                  <c:v>3080</c:v>
                </c:pt>
                <c:pt idx="3080">
                  <c:v>3081</c:v>
                </c:pt>
                <c:pt idx="3081">
                  <c:v>3082</c:v>
                </c:pt>
                <c:pt idx="3082">
                  <c:v>3083</c:v>
                </c:pt>
                <c:pt idx="3083">
                  <c:v>3084</c:v>
                </c:pt>
                <c:pt idx="3084">
                  <c:v>3085</c:v>
                </c:pt>
                <c:pt idx="3085">
                  <c:v>3086</c:v>
                </c:pt>
                <c:pt idx="3086">
                  <c:v>3087</c:v>
                </c:pt>
                <c:pt idx="3087">
                  <c:v>3088</c:v>
                </c:pt>
                <c:pt idx="3088">
                  <c:v>3089</c:v>
                </c:pt>
                <c:pt idx="3089">
                  <c:v>3090</c:v>
                </c:pt>
                <c:pt idx="3090">
                  <c:v>3091</c:v>
                </c:pt>
                <c:pt idx="3091">
                  <c:v>3092</c:v>
                </c:pt>
                <c:pt idx="3092">
                  <c:v>3093</c:v>
                </c:pt>
                <c:pt idx="3093">
                  <c:v>3094</c:v>
                </c:pt>
                <c:pt idx="3094">
                  <c:v>3095</c:v>
                </c:pt>
                <c:pt idx="3095">
                  <c:v>3096</c:v>
                </c:pt>
                <c:pt idx="3096">
                  <c:v>3097</c:v>
                </c:pt>
                <c:pt idx="3097">
                  <c:v>3098</c:v>
                </c:pt>
                <c:pt idx="3098">
                  <c:v>3099</c:v>
                </c:pt>
                <c:pt idx="3099">
                  <c:v>3100</c:v>
                </c:pt>
                <c:pt idx="3100">
                  <c:v>3101</c:v>
                </c:pt>
                <c:pt idx="3101">
                  <c:v>3102</c:v>
                </c:pt>
                <c:pt idx="3102">
                  <c:v>3103</c:v>
                </c:pt>
                <c:pt idx="3103">
                  <c:v>3104</c:v>
                </c:pt>
                <c:pt idx="3104">
                  <c:v>3105</c:v>
                </c:pt>
                <c:pt idx="3105">
                  <c:v>3106</c:v>
                </c:pt>
                <c:pt idx="3106">
                  <c:v>3107</c:v>
                </c:pt>
                <c:pt idx="3107">
                  <c:v>3108</c:v>
                </c:pt>
                <c:pt idx="3108">
                  <c:v>3109</c:v>
                </c:pt>
                <c:pt idx="3109">
                  <c:v>3110</c:v>
                </c:pt>
                <c:pt idx="3110">
                  <c:v>3111</c:v>
                </c:pt>
                <c:pt idx="3111">
                  <c:v>3112</c:v>
                </c:pt>
                <c:pt idx="3112">
                  <c:v>3113</c:v>
                </c:pt>
                <c:pt idx="3113">
                  <c:v>3114</c:v>
                </c:pt>
                <c:pt idx="3114">
                  <c:v>3115</c:v>
                </c:pt>
                <c:pt idx="3115">
                  <c:v>3116</c:v>
                </c:pt>
                <c:pt idx="3116">
                  <c:v>3117</c:v>
                </c:pt>
                <c:pt idx="3117">
                  <c:v>3118</c:v>
                </c:pt>
                <c:pt idx="3118">
                  <c:v>3119</c:v>
                </c:pt>
                <c:pt idx="3119">
                  <c:v>3120</c:v>
                </c:pt>
                <c:pt idx="3120">
                  <c:v>3121</c:v>
                </c:pt>
                <c:pt idx="3121">
                  <c:v>3122</c:v>
                </c:pt>
                <c:pt idx="3122">
                  <c:v>3123</c:v>
                </c:pt>
                <c:pt idx="3123">
                  <c:v>3124</c:v>
                </c:pt>
                <c:pt idx="3124">
                  <c:v>3125</c:v>
                </c:pt>
                <c:pt idx="3125">
                  <c:v>3126</c:v>
                </c:pt>
                <c:pt idx="3126">
                  <c:v>3127</c:v>
                </c:pt>
                <c:pt idx="3127">
                  <c:v>3128</c:v>
                </c:pt>
                <c:pt idx="3128">
                  <c:v>3129</c:v>
                </c:pt>
                <c:pt idx="3129">
                  <c:v>3130</c:v>
                </c:pt>
                <c:pt idx="3130">
                  <c:v>3131</c:v>
                </c:pt>
                <c:pt idx="3131">
                  <c:v>3132</c:v>
                </c:pt>
                <c:pt idx="3132">
                  <c:v>3133</c:v>
                </c:pt>
                <c:pt idx="3133">
                  <c:v>3134</c:v>
                </c:pt>
                <c:pt idx="3134">
                  <c:v>3135</c:v>
                </c:pt>
                <c:pt idx="3135">
                  <c:v>3136</c:v>
                </c:pt>
                <c:pt idx="3136">
                  <c:v>3137</c:v>
                </c:pt>
                <c:pt idx="3137">
                  <c:v>3138</c:v>
                </c:pt>
                <c:pt idx="3138">
                  <c:v>3139</c:v>
                </c:pt>
                <c:pt idx="3139">
                  <c:v>3140</c:v>
                </c:pt>
                <c:pt idx="3140">
                  <c:v>3141</c:v>
                </c:pt>
                <c:pt idx="3141">
                  <c:v>3142</c:v>
                </c:pt>
                <c:pt idx="3142">
                  <c:v>3143</c:v>
                </c:pt>
                <c:pt idx="3143">
                  <c:v>3144</c:v>
                </c:pt>
                <c:pt idx="3144">
                  <c:v>3145</c:v>
                </c:pt>
                <c:pt idx="3145">
                  <c:v>3146</c:v>
                </c:pt>
                <c:pt idx="3146">
                  <c:v>3147</c:v>
                </c:pt>
                <c:pt idx="3147">
                  <c:v>3148</c:v>
                </c:pt>
                <c:pt idx="3148">
                  <c:v>3149</c:v>
                </c:pt>
                <c:pt idx="3149">
                  <c:v>3150</c:v>
                </c:pt>
                <c:pt idx="3150">
                  <c:v>3151</c:v>
                </c:pt>
                <c:pt idx="3151">
                  <c:v>3152</c:v>
                </c:pt>
                <c:pt idx="3152">
                  <c:v>3153</c:v>
                </c:pt>
                <c:pt idx="3153">
                  <c:v>3154</c:v>
                </c:pt>
                <c:pt idx="3154">
                  <c:v>3155</c:v>
                </c:pt>
                <c:pt idx="3155">
                  <c:v>3156</c:v>
                </c:pt>
                <c:pt idx="3156">
                  <c:v>3157</c:v>
                </c:pt>
                <c:pt idx="3157">
                  <c:v>3158</c:v>
                </c:pt>
                <c:pt idx="3158">
                  <c:v>3159</c:v>
                </c:pt>
                <c:pt idx="3159">
                  <c:v>3160</c:v>
                </c:pt>
                <c:pt idx="3160">
                  <c:v>3161</c:v>
                </c:pt>
                <c:pt idx="3161">
                  <c:v>3162</c:v>
                </c:pt>
                <c:pt idx="3162">
                  <c:v>3163</c:v>
                </c:pt>
                <c:pt idx="3163">
                  <c:v>3164</c:v>
                </c:pt>
                <c:pt idx="3164">
                  <c:v>3165</c:v>
                </c:pt>
                <c:pt idx="3165">
                  <c:v>3166</c:v>
                </c:pt>
                <c:pt idx="3166">
                  <c:v>3167</c:v>
                </c:pt>
                <c:pt idx="3167">
                  <c:v>3168</c:v>
                </c:pt>
                <c:pt idx="3168">
                  <c:v>3169</c:v>
                </c:pt>
                <c:pt idx="3169">
                  <c:v>3170</c:v>
                </c:pt>
                <c:pt idx="3170">
                  <c:v>3171</c:v>
                </c:pt>
                <c:pt idx="3171">
                  <c:v>3172</c:v>
                </c:pt>
                <c:pt idx="3172">
                  <c:v>3173</c:v>
                </c:pt>
                <c:pt idx="3173">
                  <c:v>3174</c:v>
                </c:pt>
                <c:pt idx="3174">
                  <c:v>3175</c:v>
                </c:pt>
                <c:pt idx="3175">
                  <c:v>3176</c:v>
                </c:pt>
                <c:pt idx="3176">
                  <c:v>3177</c:v>
                </c:pt>
                <c:pt idx="3177">
                  <c:v>3178</c:v>
                </c:pt>
                <c:pt idx="3178">
                  <c:v>3179</c:v>
                </c:pt>
                <c:pt idx="3179">
                  <c:v>3180</c:v>
                </c:pt>
                <c:pt idx="3180">
                  <c:v>3181</c:v>
                </c:pt>
                <c:pt idx="3181">
                  <c:v>3182</c:v>
                </c:pt>
                <c:pt idx="3182">
                  <c:v>3183</c:v>
                </c:pt>
                <c:pt idx="3183">
                  <c:v>3184</c:v>
                </c:pt>
                <c:pt idx="3184">
                  <c:v>3185</c:v>
                </c:pt>
                <c:pt idx="3185">
                  <c:v>3186</c:v>
                </c:pt>
                <c:pt idx="3186">
                  <c:v>3187</c:v>
                </c:pt>
                <c:pt idx="3187">
                  <c:v>3188</c:v>
                </c:pt>
                <c:pt idx="3188">
                  <c:v>3189</c:v>
                </c:pt>
                <c:pt idx="3189">
                  <c:v>3190</c:v>
                </c:pt>
                <c:pt idx="3190">
                  <c:v>3191</c:v>
                </c:pt>
                <c:pt idx="3191">
                  <c:v>3192</c:v>
                </c:pt>
                <c:pt idx="3192">
                  <c:v>3193</c:v>
                </c:pt>
                <c:pt idx="3193">
                  <c:v>3194</c:v>
                </c:pt>
                <c:pt idx="3194">
                  <c:v>3195</c:v>
                </c:pt>
                <c:pt idx="3195">
                  <c:v>3196</c:v>
                </c:pt>
                <c:pt idx="3196">
                  <c:v>3197</c:v>
                </c:pt>
                <c:pt idx="3197">
                  <c:v>3198</c:v>
                </c:pt>
                <c:pt idx="3198">
                  <c:v>3199</c:v>
                </c:pt>
                <c:pt idx="3199">
                  <c:v>3200</c:v>
                </c:pt>
                <c:pt idx="3200">
                  <c:v>3201</c:v>
                </c:pt>
                <c:pt idx="3201">
                  <c:v>3202</c:v>
                </c:pt>
                <c:pt idx="3202">
                  <c:v>3203</c:v>
                </c:pt>
                <c:pt idx="3203">
                  <c:v>3204</c:v>
                </c:pt>
                <c:pt idx="3204">
                  <c:v>3205</c:v>
                </c:pt>
                <c:pt idx="3205">
                  <c:v>3206</c:v>
                </c:pt>
                <c:pt idx="3206">
                  <c:v>3207</c:v>
                </c:pt>
                <c:pt idx="3207">
                  <c:v>3208</c:v>
                </c:pt>
                <c:pt idx="3208">
                  <c:v>3209</c:v>
                </c:pt>
                <c:pt idx="3209">
                  <c:v>3210</c:v>
                </c:pt>
                <c:pt idx="3210">
                  <c:v>3211</c:v>
                </c:pt>
                <c:pt idx="3211">
                  <c:v>3212</c:v>
                </c:pt>
                <c:pt idx="3212">
                  <c:v>3213</c:v>
                </c:pt>
                <c:pt idx="3213">
                  <c:v>3214</c:v>
                </c:pt>
                <c:pt idx="3214">
                  <c:v>3215</c:v>
                </c:pt>
                <c:pt idx="3215">
                  <c:v>3216</c:v>
                </c:pt>
                <c:pt idx="3216">
                  <c:v>3217</c:v>
                </c:pt>
                <c:pt idx="3217">
                  <c:v>3218</c:v>
                </c:pt>
                <c:pt idx="3218">
                  <c:v>3219</c:v>
                </c:pt>
                <c:pt idx="3219">
                  <c:v>3220</c:v>
                </c:pt>
                <c:pt idx="3220">
                  <c:v>3221</c:v>
                </c:pt>
                <c:pt idx="3221">
                  <c:v>3222</c:v>
                </c:pt>
                <c:pt idx="3222">
                  <c:v>3223</c:v>
                </c:pt>
                <c:pt idx="3223">
                  <c:v>3224</c:v>
                </c:pt>
                <c:pt idx="3224">
                  <c:v>3225</c:v>
                </c:pt>
                <c:pt idx="3225">
                  <c:v>3226</c:v>
                </c:pt>
                <c:pt idx="3226">
                  <c:v>3227</c:v>
                </c:pt>
                <c:pt idx="3227">
                  <c:v>3228</c:v>
                </c:pt>
                <c:pt idx="3228">
                  <c:v>3229</c:v>
                </c:pt>
                <c:pt idx="3229">
                  <c:v>3230</c:v>
                </c:pt>
                <c:pt idx="3230">
                  <c:v>3231</c:v>
                </c:pt>
                <c:pt idx="3231">
                  <c:v>3232</c:v>
                </c:pt>
                <c:pt idx="3232">
                  <c:v>3233</c:v>
                </c:pt>
                <c:pt idx="3233">
                  <c:v>3234</c:v>
                </c:pt>
                <c:pt idx="3234">
                  <c:v>3235</c:v>
                </c:pt>
                <c:pt idx="3235">
                  <c:v>3236</c:v>
                </c:pt>
                <c:pt idx="3236">
                  <c:v>3237</c:v>
                </c:pt>
                <c:pt idx="3237">
                  <c:v>3238</c:v>
                </c:pt>
                <c:pt idx="3238">
                  <c:v>3239</c:v>
                </c:pt>
                <c:pt idx="3239">
                  <c:v>3240</c:v>
                </c:pt>
                <c:pt idx="3240">
                  <c:v>3241</c:v>
                </c:pt>
                <c:pt idx="3241">
                  <c:v>3242</c:v>
                </c:pt>
                <c:pt idx="3242">
                  <c:v>3243</c:v>
                </c:pt>
                <c:pt idx="3243">
                  <c:v>3244</c:v>
                </c:pt>
                <c:pt idx="3244">
                  <c:v>3245</c:v>
                </c:pt>
                <c:pt idx="3245">
                  <c:v>3246</c:v>
                </c:pt>
                <c:pt idx="3246">
                  <c:v>3247</c:v>
                </c:pt>
                <c:pt idx="3247">
                  <c:v>3248</c:v>
                </c:pt>
                <c:pt idx="3248">
                  <c:v>3249</c:v>
                </c:pt>
                <c:pt idx="3249">
                  <c:v>3250</c:v>
                </c:pt>
                <c:pt idx="3250">
                  <c:v>3251</c:v>
                </c:pt>
                <c:pt idx="3251">
                  <c:v>3252</c:v>
                </c:pt>
                <c:pt idx="3252">
                  <c:v>3253</c:v>
                </c:pt>
                <c:pt idx="3253">
                  <c:v>3254</c:v>
                </c:pt>
                <c:pt idx="3254">
                  <c:v>3255</c:v>
                </c:pt>
                <c:pt idx="3255">
                  <c:v>3256</c:v>
                </c:pt>
                <c:pt idx="3256">
                  <c:v>3257</c:v>
                </c:pt>
                <c:pt idx="3257">
                  <c:v>3258</c:v>
                </c:pt>
                <c:pt idx="3258">
                  <c:v>3259</c:v>
                </c:pt>
                <c:pt idx="3259">
                  <c:v>3260</c:v>
                </c:pt>
                <c:pt idx="3260">
                  <c:v>3261</c:v>
                </c:pt>
                <c:pt idx="3261">
                  <c:v>3262</c:v>
                </c:pt>
                <c:pt idx="3262">
                  <c:v>3263</c:v>
                </c:pt>
                <c:pt idx="3263">
                  <c:v>3264</c:v>
                </c:pt>
                <c:pt idx="3264">
                  <c:v>3265</c:v>
                </c:pt>
                <c:pt idx="3265">
                  <c:v>3266</c:v>
                </c:pt>
                <c:pt idx="3266">
                  <c:v>3267</c:v>
                </c:pt>
                <c:pt idx="3267">
                  <c:v>3268</c:v>
                </c:pt>
                <c:pt idx="3268">
                  <c:v>3269</c:v>
                </c:pt>
                <c:pt idx="3269">
                  <c:v>3270</c:v>
                </c:pt>
                <c:pt idx="3270">
                  <c:v>3271</c:v>
                </c:pt>
                <c:pt idx="3271">
                  <c:v>3272</c:v>
                </c:pt>
                <c:pt idx="3272">
                  <c:v>3273</c:v>
                </c:pt>
                <c:pt idx="3273">
                  <c:v>3274</c:v>
                </c:pt>
                <c:pt idx="3274">
                  <c:v>3275</c:v>
                </c:pt>
                <c:pt idx="3275">
                  <c:v>3276</c:v>
                </c:pt>
                <c:pt idx="3276">
                  <c:v>3277</c:v>
                </c:pt>
                <c:pt idx="3277">
                  <c:v>3278</c:v>
                </c:pt>
                <c:pt idx="3278">
                  <c:v>3279</c:v>
                </c:pt>
                <c:pt idx="3279">
                  <c:v>3280</c:v>
                </c:pt>
                <c:pt idx="3280">
                  <c:v>3281</c:v>
                </c:pt>
                <c:pt idx="3281">
                  <c:v>3282</c:v>
                </c:pt>
                <c:pt idx="3282">
                  <c:v>3283</c:v>
                </c:pt>
                <c:pt idx="3283">
                  <c:v>3284</c:v>
                </c:pt>
                <c:pt idx="3284">
                  <c:v>3285</c:v>
                </c:pt>
                <c:pt idx="3285">
                  <c:v>3286</c:v>
                </c:pt>
                <c:pt idx="3286">
                  <c:v>3287</c:v>
                </c:pt>
                <c:pt idx="3287">
                  <c:v>3288</c:v>
                </c:pt>
                <c:pt idx="3288">
                  <c:v>3289</c:v>
                </c:pt>
                <c:pt idx="3289">
                  <c:v>3290</c:v>
                </c:pt>
                <c:pt idx="3290">
                  <c:v>3291</c:v>
                </c:pt>
                <c:pt idx="3291">
                  <c:v>3292</c:v>
                </c:pt>
                <c:pt idx="3292">
                  <c:v>3293</c:v>
                </c:pt>
                <c:pt idx="3293">
                  <c:v>3294</c:v>
                </c:pt>
                <c:pt idx="3294">
                  <c:v>3295</c:v>
                </c:pt>
                <c:pt idx="3295">
                  <c:v>3296</c:v>
                </c:pt>
                <c:pt idx="3296">
                  <c:v>3297</c:v>
                </c:pt>
                <c:pt idx="3297">
                  <c:v>3298</c:v>
                </c:pt>
                <c:pt idx="3298">
                  <c:v>3299</c:v>
                </c:pt>
                <c:pt idx="3299">
                  <c:v>3300</c:v>
                </c:pt>
                <c:pt idx="3300">
                  <c:v>3301</c:v>
                </c:pt>
                <c:pt idx="3301">
                  <c:v>3302</c:v>
                </c:pt>
                <c:pt idx="3302">
                  <c:v>3303</c:v>
                </c:pt>
                <c:pt idx="3303">
                  <c:v>3304</c:v>
                </c:pt>
                <c:pt idx="3304">
                  <c:v>3305</c:v>
                </c:pt>
                <c:pt idx="3305">
                  <c:v>3306</c:v>
                </c:pt>
                <c:pt idx="3306">
                  <c:v>3307</c:v>
                </c:pt>
                <c:pt idx="3307">
                  <c:v>3308</c:v>
                </c:pt>
                <c:pt idx="3308">
                  <c:v>3309</c:v>
                </c:pt>
                <c:pt idx="3309">
                  <c:v>3310</c:v>
                </c:pt>
                <c:pt idx="3310">
                  <c:v>3311</c:v>
                </c:pt>
                <c:pt idx="3311">
                  <c:v>3312</c:v>
                </c:pt>
                <c:pt idx="3312">
                  <c:v>3313</c:v>
                </c:pt>
                <c:pt idx="3313">
                  <c:v>3314</c:v>
                </c:pt>
                <c:pt idx="3314">
                  <c:v>3315</c:v>
                </c:pt>
                <c:pt idx="3315">
                  <c:v>3316</c:v>
                </c:pt>
                <c:pt idx="3316">
                  <c:v>3317</c:v>
                </c:pt>
                <c:pt idx="3317">
                  <c:v>3318</c:v>
                </c:pt>
                <c:pt idx="3318">
                  <c:v>3319</c:v>
                </c:pt>
                <c:pt idx="3319">
                  <c:v>3320</c:v>
                </c:pt>
                <c:pt idx="3320">
                  <c:v>3321</c:v>
                </c:pt>
                <c:pt idx="3321">
                  <c:v>3322</c:v>
                </c:pt>
                <c:pt idx="3322">
                  <c:v>3323</c:v>
                </c:pt>
                <c:pt idx="3323">
                  <c:v>3324</c:v>
                </c:pt>
                <c:pt idx="3324">
                  <c:v>3325</c:v>
                </c:pt>
                <c:pt idx="3325">
                  <c:v>3326</c:v>
                </c:pt>
                <c:pt idx="3326">
                  <c:v>3327</c:v>
                </c:pt>
                <c:pt idx="3327">
                  <c:v>3328</c:v>
                </c:pt>
                <c:pt idx="3328">
                  <c:v>3329</c:v>
                </c:pt>
                <c:pt idx="3329">
                  <c:v>3330</c:v>
                </c:pt>
                <c:pt idx="3330">
                  <c:v>3331</c:v>
                </c:pt>
                <c:pt idx="3331">
                  <c:v>3332</c:v>
                </c:pt>
                <c:pt idx="3332">
                  <c:v>3333</c:v>
                </c:pt>
                <c:pt idx="3333">
                  <c:v>3334</c:v>
                </c:pt>
                <c:pt idx="3334">
                  <c:v>3335</c:v>
                </c:pt>
                <c:pt idx="3335">
                  <c:v>3336</c:v>
                </c:pt>
                <c:pt idx="3336">
                  <c:v>3337</c:v>
                </c:pt>
                <c:pt idx="3337">
                  <c:v>3338</c:v>
                </c:pt>
                <c:pt idx="3338">
                  <c:v>3339</c:v>
                </c:pt>
                <c:pt idx="3339">
                  <c:v>3340</c:v>
                </c:pt>
                <c:pt idx="3340">
                  <c:v>3341</c:v>
                </c:pt>
                <c:pt idx="3341">
                  <c:v>3342</c:v>
                </c:pt>
                <c:pt idx="3342">
                  <c:v>3343</c:v>
                </c:pt>
                <c:pt idx="3343">
                  <c:v>3344</c:v>
                </c:pt>
                <c:pt idx="3344">
                  <c:v>3345</c:v>
                </c:pt>
                <c:pt idx="3345">
                  <c:v>3346</c:v>
                </c:pt>
                <c:pt idx="3346">
                  <c:v>3347</c:v>
                </c:pt>
                <c:pt idx="3347">
                  <c:v>3348</c:v>
                </c:pt>
                <c:pt idx="3348">
                  <c:v>3349</c:v>
                </c:pt>
                <c:pt idx="3349">
                  <c:v>3350</c:v>
                </c:pt>
                <c:pt idx="3350">
                  <c:v>3351</c:v>
                </c:pt>
                <c:pt idx="3351">
                  <c:v>3352</c:v>
                </c:pt>
                <c:pt idx="3352">
                  <c:v>3353</c:v>
                </c:pt>
                <c:pt idx="3353">
                  <c:v>3354</c:v>
                </c:pt>
                <c:pt idx="3354">
                  <c:v>3355</c:v>
                </c:pt>
                <c:pt idx="3355">
                  <c:v>3356</c:v>
                </c:pt>
                <c:pt idx="3356">
                  <c:v>3357</c:v>
                </c:pt>
                <c:pt idx="3357">
                  <c:v>3358</c:v>
                </c:pt>
                <c:pt idx="3358">
                  <c:v>3359</c:v>
                </c:pt>
                <c:pt idx="3359">
                  <c:v>3360</c:v>
                </c:pt>
                <c:pt idx="3360">
                  <c:v>3361</c:v>
                </c:pt>
                <c:pt idx="3361">
                  <c:v>3362</c:v>
                </c:pt>
                <c:pt idx="3362">
                  <c:v>3363</c:v>
                </c:pt>
                <c:pt idx="3363">
                  <c:v>3364</c:v>
                </c:pt>
                <c:pt idx="3364">
                  <c:v>3365</c:v>
                </c:pt>
                <c:pt idx="3365">
                  <c:v>3366</c:v>
                </c:pt>
                <c:pt idx="3366">
                  <c:v>3367</c:v>
                </c:pt>
                <c:pt idx="3367">
                  <c:v>3368</c:v>
                </c:pt>
                <c:pt idx="3368">
                  <c:v>3369</c:v>
                </c:pt>
                <c:pt idx="3369">
                  <c:v>3370</c:v>
                </c:pt>
                <c:pt idx="3370">
                  <c:v>3371</c:v>
                </c:pt>
                <c:pt idx="3371">
                  <c:v>3372</c:v>
                </c:pt>
                <c:pt idx="3372">
                  <c:v>3373</c:v>
                </c:pt>
                <c:pt idx="3373">
                  <c:v>3374</c:v>
                </c:pt>
                <c:pt idx="3374">
                  <c:v>3375</c:v>
                </c:pt>
                <c:pt idx="3375">
                  <c:v>3376</c:v>
                </c:pt>
                <c:pt idx="3376">
                  <c:v>3377</c:v>
                </c:pt>
                <c:pt idx="3377">
                  <c:v>3378</c:v>
                </c:pt>
                <c:pt idx="3378">
                  <c:v>3379</c:v>
                </c:pt>
                <c:pt idx="3379">
                  <c:v>3380</c:v>
                </c:pt>
                <c:pt idx="3380">
                  <c:v>3381</c:v>
                </c:pt>
                <c:pt idx="3381">
                  <c:v>3382</c:v>
                </c:pt>
                <c:pt idx="3382">
                  <c:v>3383</c:v>
                </c:pt>
                <c:pt idx="3383">
                  <c:v>3384</c:v>
                </c:pt>
                <c:pt idx="3384">
                  <c:v>3385</c:v>
                </c:pt>
                <c:pt idx="3385">
                  <c:v>3386</c:v>
                </c:pt>
                <c:pt idx="3386">
                  <c:v>3387</c:v>
                </c:pt>
                <c:pt idx="3387">
                  <c:v>3388</c:v>
                </c:pt>
                <c:pt idx="3388">
                  <c:v>3389</c:v>
                </c:pt>
                <c:pt idx="3389">
                  <c:v>3390</c:v>
                </c:pt>
                <c:pt idx="3390">
                  <c:v>3391</c:v>
                </c:pt>
                <c:pt idx="3391">
                  <c:v>3392</c:v>
                </c:pt>
                <c:pt idx="3392">
                  <c:v>3393</c:v>
                </c:pt>
                <c:pt idx="3393">
                  <c:v>3394</c:v>
                </c:pt>
                <c:pt idx="3394">
                  <c:v>3395</c:v>
                </c:pt>
                <c:pt idx="3395">
                  <c:v>3396</c:v>
                </c:pt>
                <c:pt idx="3396">
                  <c:v>3397</c:v>
                </c:pt>
                <c:pt idx="3397">
                  <c:v>3398</c:v>
                </c:pt>
                <c:pt idx="3398">
                  <c:v>3399</c:v>
                </c:pt>
                <c:pt idx="3399">
                  <c:v>3400</c:v>
                </c:pt>
                <c:pt idx="3400">
                  <c:v>3401</c:v>
                </c:pt>
                <c:pt idx="3401">
                  <c:v>3402</c:v>
                </c:pt>
                <c:pt idx="3402">
                  <c:v>3403</c:v>
                </c:pt>
                <c:pt idx="3403">
                  <c:v>3404</c:v>
                </c:pt>
                <c:pt idx="3404">
                  <c:v>3405</c:v>
                </c:pt>
                <c:pt idx="3405">
                  <c:v>3406</c:v>
                </c:pt>
                <c:pt idx="3406">
                  <c:v>3407</c:v>
                </c:pt>
                <c:pt idx="3407">
                  <c:v>3408</c:v>
                </c:pt>
                <c:pt idx="3408">
                  <c:v>3409</c:v>
                </c:pt>
                <c:pt idx="3409">
                  <c:v>3410</c:v>
                </c:pt>
                <c:pt idx="3410">
                  <c:v>3411</c:v>
                </c:pt>
                <c:pt idx="3411">
                  <c:v>3412</c:v>
                </c:pt>
                <c:pt idx="3412">
                  <c:v>3413</c:v>
                </c:pt>
                <c:pt idx="3413">
                  <c:v>3414</c:v>
                </c:pt>
                <c:pt idx="3414">
                  <c:v>3415</c:v>
                </c:pt>
                <c:pt idx="3415">
                  <c:v>3416</c:v>
                </c:pt>
                <c:pt idx="3416">
                  <c:v>3417</c:v>
                </c:pt>
                <c:pt idx="3417">
                  <c:v>3418</c:v>
                </c:pt>
                <c:pt idx="3418">
                  <c:v>3419</c:v>
                </c:pt>
                <c:pt idx="3419">
                  <c:v>3420</c:v>
                </c:pt>
                <c:pt idx="3420">
                  <c:v>3421</c:v>
                </c:pt>
                <c:pt idx="3421">
                  <c:v>3422</c:v>
                </c:pt>
                <c:pt idx="3422">
                  <c:v>3423</c:v>
                </c:pt>
                <c:pt idx="3423">
                  <c:v>3424</c:v>
                </c:pt>
                <c:pt idx="3424">
                  <c:v>3425</c:v>
                </c:pt>
                <c:pt idx="3425">
                  <c:v>3426</c:v>
                </c:pt>
                <c:pt idx="3426">
                  <c:v>3427</c:v>
                </c:pt>
                <c:pt idx="3427">
                  <c:v>3428</c:v>
                </c:pt>
                <c:pt idx="3428">
                  <c:v>3429</c:v>
                </c:pt>
                <c:pt idx="3429">
                  <c:v>3430</c:v>
                </c:pt>
                <c:pt idx="3430">
                  <c:v>3431</c:v>
                </c:pt>
                <c:pt idx="3431">
                  <c:v>3432</c:v>
                </c:pt>
                <c:pt idx="3432">
                  <c:v>3433</c:v>
                </c:pt>
                <c:pt idx="3433">
                  <c:v>3434</c:v>
                </c:pt>
                <c:pt idx="3434">
                  <c:v>3435</c:v>
                </c:pt>
                <c:pt idx="3435">
                  <c:v>3436</c:v>
                </c:pt>
                <c:pt idx="3436">
                  <c:v>3437</c:v>
                </c:pt>
                <c:pt idx="3437">
                  <c:v>3438</c:v>
                </c:pt>
                <c:pt idx="3438">
                  <c:v>3439</c:v>
                </c:pt>
                <c:pt idx="3439">
                  <c:v>3440</c:v>
                </c:pt>
                <c:pt idx="3440">
                  <c:v>3441</c:v>
                </c:pt>
                <c:pt idx="3441">
                  <c:v>3442</c:v>
                </c:pt>
                <c:pt idx="3442">
                  <c:v>3443</c:v>
                </c:pt>
                <c:pt idx="3443">
                  <c:v>3444</c:v>
                </c:pt>
                <c:pt idx="3444">
                  <c:v>3445</c:v>
                </c:pt>
                <c:pt idx="3445">
                  <c:v>3446</c:v>
                </c:pt>
                <c:pt idx="3446">
                  <c:v>3447</c:v>
                </c:pt>
                <c:pt idx="3447">
                  <c:v>3448</c:v>
                </c:pt>
                <c:pt idx="3448">
                  <c:v>3449</c:v>
                </c:pt>
                <c:pt idx="3449">
                  <c:v>3450</c:v>
                </c:pt>
                <c:pt idx="3450">
                  <c:v>3451</c:v>
                </c:pt>
                <c:pt idx="3451">
                  <c:v>3452</c:v>
                </c:pt>
                <c:pt idx="3452">
                  <c:v>3453</c:v>
                </c:pt>
                <c:pt idx="3453">
                  <c:v>3454</c:v>
                </c:pt>
                <c:pt idx="3454">
                  <c:v>3455</c:v>
                </c:pt>
                <c:pt idx="3455">
                  <c:v>3456</c:v>
                </c:pt>
                <c:pt idx="3456">
                  <c:v>3457</c:v>
                </c:pt>
                <c:pt idx="3457">
                  <c:v>3458</c:v>
                </c:pt>
                <c:pt idx="3458">
                  <c:v>3459</c:v>
                </c:pt>
                <c:pt idx="3459">
                  <c:v>3460</c:v>
                </c:pt>
                <c:pt idx="3460">
                  <c:v>3461</c:v>
                </c:pt>
                <c:pt idx="3461">
                  <c:v>3462</c:v>
                </c:pt>
                <c:pt idx="3462">
                  <c:v>3463</c:v>
                </c:pt>
                <c:pt idx="3463">
                  <c:v>3464</c:v>
                </c:pt>
                <c:pt idx="3464">
                  <c:v>3465</c:v>
                </c:pt>
                <c:pt idx="3465">
                  <c:v>3466</c:v>
                </c:pt>
                <c:pt idx="3466">
                  <c:v>3467</c:v>
                </c:pt>
                <c:pt idx="3467">
                  <c:v>3468</c:v>
                </c:pt>
                <c:pt idx="3468">
                  <c:v>3469</c:v>
                </c:pt>
                <c:pt idx="3469">
                  <c:v>3470</c:v>
                </c:pt>
                <c:pt idx="3470">
                  <c:v>3471</c:v>
                </c:pt>
                <c:pt idx="3471">
                  <c:v>3472</c:v>
                </c:pt>
                <c:pt idx="3472">
                  <c:v>3473</c:v>
                </c:pt>
                <c:pt idx="3473">
                  <c:v>3474</c:v>
                </c:pt>
                <c:pt idx="3474">
                  <c:v>3475</c:v>
                </c:pt>
                <c:pt idx="3475">
                  <c:v>3476</c:v>
                </c:pt>
                <c:pt idx="3476">
                  <c:v>3477</c:v>
                </c:pt>
                <c:pt idx="3477">
                  <c:v>3478</c:v>
                </c:pt>
                <c:pt idx="3478">
                  <c:v>3479</c:v>
                </c:pt>
                <c:pt idx="3479">
                  <c:v>3480</c:v>
                </c:pt>
                <c:pt idx="3480">
                  <c:v>3481</c:v>
                </c:pt>
                <c:pt idx="3481">
                  <c:v>3482</c:v>
                </c:pt>
                <c:pt idx="3482">
                  <c:v>3483</c:v>
                </c:pt>
                <c:pt idx="3483">
                  <c:v>3484</c:v>
                </c:pt>
                <c:pt idx="3484">
                  <c:v>3485</c:v>
                </c:pt>
                <c:pt idx="3485">
                  <c:v>3486</c:v>
                </c:pt>
                <c:pt idx="3486">
                  <c:v>3487</c:v>
                </c:pt>
                <c:pt idx="3487">
                  <c:v>3488</c:v>
                </c:pt>
                <c:pt idx="3488">
                  <c:v>3489</c:v>
                </c:pt>
                <c:pt idx="3489">
                  <c:v>3490</c:v>
                </c:pt>
                <c:pt idx="3490">
                  <c:v>3491</c:v>
                </c:pt>
                <c:pt idx="3491">
                  <c:v>3492</c:v>
                </c:pt>
                <c:pt idx="3492">
                  <c:v>3493</c:v>
                </c:pt>
                <c:pt idx="3493">
                  <c:v>3494</c:v>
                </c:pt>
                <c:pt idx="3494">
                  <c:v>3495</c:v>
                </c:pt>
                <c:pt idx="3495">
                  <c:v>3496</c:v>
                </c:pt>
                <c:pt idx="3496">
                  <c:v>3497</c:v>
                </c:pt>
                <c:pt idx="3497">
                  <c:v>3498</c:v>
                </c:pt>
                <c:pt idx="3498">
                  <c:v>3499</c:v>
                </c:pt>
                <c:pt idx="3499">
                  <c:v>3500</c:v>
                </c:pt>
                <c:pt idx="3500">
                  <c:v>3501</c:v>
                </c:pt>
                <c:pt idx="3501">
                  <c:v>3502</c:v>
                </c:pt>
                <c:pt idx="3502">
                  <c:v>3503</c:v>
                </c:pt>
                <c:pt idx="3503">
                  <c:v>3504</c:v>
                </c:pt>
                <c:pt idx="3504">
                  <c:v>3505</c:v>
                </c:pt>
                <c:pt idx="3505">
                  <c:v>3506</c:v>
                </c:pt>
                <c:pt idx="3506">
                  <c:v>3507</c:v>
                </c:pt>
                <c:pt idx="3507">
                  <c:v>3508</c:v>
                </c:pt>
                <c:pt idx="3508">
                  <c:v>3509</c:v>
                </c:pt>
                <c:pt idx="3509">
                  <c:v>3510</c:v>
                </c:pt>
                <c:pt idx="3510">
                  <c:v>3511</c:v>
                </c:pt>
                <c:pt idx="3511">
                  <c:v>3512</c:v>
                </c:pt>
                <c:pt idx="3512">
                  <c:v>3513</c:v>
                </c:pt>
                <c:pt idx="3513">
                  <c:v>3514</c:v>
                </c:pt>
                <c:pt idx="3514">
                  <c:v>3515</c:v>
                </c:pt>
                <c:pt idx="3515">
                  <c:v>3516</c:v>
                </c:pt>
                <c:pt idx="3516">
                  <c:v>3517</c:v>
                </c:pt>
                <c:pt idx="3517">
                  <c:v>3518</c:v>
                </c:pt>
                <c:pt idx="3518">
                  <c:v>3519</c:v>
                </c:pt>
                <c:pt idx="3519">
                  <c:v>3520</c:v>
                </c:pt>
                <c:pt idx="3520">
                  <c:v>3521</c:v>
                </c:pt>
                <c:pt idx="3521">
                  <c:v>3522</c:v>
                </c:pt>
                <c:pt idx="3522">
                  <c:v>3523</c:v>
                </c:pt>
                <c:pt idx="3523">
                  <c:v>3524</c:v>
                </c:pt>
                <c:pt idx="3524">
                  <c:v>3525</c:v>
                </c:pt>
                <c:pt idx="3525">
                  <c:v>3526</c:v>
                </c:pt>
                <c:pt idx="3526">
                  <c:v>3527</c:v>
                </c:pt>
                <c:pt idx="3527">
                  <c:v>3528</c:v>
                </c:pt>
                <c:pt idx="3528">
                  <c:v>3529</c:v>
                </c:pt>
                <c:pt idx="3529">
                  <c:v>3530</c:v>
                </c:pt>
                <c:pt idx="3530">
                  <c:v>3531</c:v>
                </c:pt>
                <c:pt idx="3531">
                  <c:v>3532</c:v>
                </c:pt>
                <c:pt idx="3532">
                  <c:v>3533</c:v>
                </c:pt>
                <c:pt idx="3533">
                  <c:v>3534</c:v>
                </c:pt>
                <c:pt idx="3534">
                  <c:v>3535</c:v>
                </c:pt>
                <c:pt idx="3535">
                  <c:v>3536</c:v>
                </c:pt>
                <c:pt idx="3536">
                  <c:v>3537</c:v>
                </c:pt>
                <c:pt idx="3537">
                  <c:v>3538</c:v>
                </c:pt>
                <c:pt idx="3538">
                  <c:v>3539</c:v>
                </c:pt>
                <c:pt idx="3539">
                  <c:v>3540</c:v>
                </c:pt>
                <c:pt idx="3540">
                  <c:v>3541</c:v>
                </c:pt>
                <c:pt idx="3541">
                  <c:v>3542</c:v>
                </c:pt>
                <c:pt idx="3542">
                  <c:v>3543</c:v>
                </c:pt>
                <c:pt idx="3543">
                  <c:v>3544</c:v>
                </c:pt>
                <c:pt idx="3544">
                  <c:v>3545</c:v>
                </c:pt>
                <c:pt idx="3545">
                  <c:v>3546</c:v>
                </c:pt>
                <c:pt idx="3546">
                  <c:v>3547</c:v>
                </c:pt>
                <c:pt idx="3547">
                  <c:v>3548</c:v>
                </c:pt>
                <c:pt idx="3548">
                  <c:v>3549</c:v>
                </c:pt>
                <c:pt idx="3549">
                  <c:v>3550</c:v>
                </c:pt>
                <c:pt idx="3550">
                  <c:v>3551</c:v>
                </c:pt>
                <c:pt idx="3551">
                  <c:v>3552</c:v>
                </c:pt>
                <c:pt idx="3552">
                  <c:v>3553</c:v>
                </c:pt>
                <c:pt idx="3553">
                  <c:v>3554</c:v>
                </c:pt>
                <c:pt idx="3554">
                  <c:v>3555</c:v>
                </c:pt>
                <c:pt idx="3555">
                  <c:v>3556</c:v>
                </c:pt>
                <c:pt idx="3556">
                  <c:v>3557</c:v>
                </c:pt>
                <c:pt idx="3557">
                  <c:v>3558</c:v>
                </c:pt>
                <c:pt idx="3558">
                  <c:v>3559</c:v>
                </c:pt>
                <c:pt idx="3559">
                  <c:v>3560</c:v>
                </c:pt>
                <c:pt idx="3560">
                  <c:v>3561</c:v>
                </c:pt>
                <c:pt idx="3561">
                  <c:v>3562</c:v>
                </c:pt>
                <c:pt idx="3562">
                  <c:v>3563</c:v>
                </c:pt>
                <c:pt idx="3563">
                  <c:v>3564</c:v>
                </c:pt>
                <c:pt idx="3564">
                  <c:v>3565</c:v>
                </c:pt>
                <c:pt idx="3565">
                  <c:v>3566</c:v>
                </c:pt>
                <c:pt idx="3566">
                  <c:v>3567</c:v>
                </c:pt>
                <c:pt idx="3567">
                  <c:v>3568</c:v>
                </c:pt>
                <c:pt idx="3568">
                  <c:v>3569</c:v>
                </c:pt>
                <c:pt idx="3569">
                  <c:v>3570</c:v>
                </c:pt>
                <c:pt idx="3570">
                  <c:v>3571</c:v>
                </c:pt>
                <c:pt idx="3571">
                  <c:v>3572</c:v>
                </c:pt>
                <c:pt idx="3572">
                  <c:v>3573</c:v>
                </c:pt>
                <c:pt idx="3573">
                  <c:v>3574</c:v>
                </c:pt>
                <c:pt idx="3574">
                  <c:v>3575</c:v>
                </c:pt>
                <c:pt idx="3575">
                  <c:v>3576</c:v>
                </c:pt>
                <c:pt idx="3576">
                  <c:v>3577</c:v>
                </c:pt>
                <c:pt idx="3577">
                  <c:v>3578</c:v>
                </c:pt>
                <c:pt idx="3578">
                  <c:v>3579</c:v>
                </c:pt>
                <c:pt idx="3579">
                  <c:v>3580</c:v>
                </c:pt>
                <c:pt idx="3580">
                  <c:v>3581</c:v>
                </c:pt>
                <c:pt idx="3581">
                  <c:v>3582</c:v>
                </c:pt>
                <c:pt idx="3582">
                  <c:v>3583</c:v>
                </c:pt>
                <c:pt idx="3583">
                  <c:v>3584</c:v>
                </c:pt>
                <c:pt idx="3584">
                  <c:v>3585</c:v>
                </c:pt>
                <c:pt idx="3585">
                  <c:v>3586</c:v>
                </c:pt>
                <c:pt idx="3586">
                  <c:v>3587</c:v>
                </c:pt>
                <c:pt idx="3587">
                  <c:v>3588</c:v>
                </c:pt>
                <c:pt idx="3588">
                  <c:v>3589</c:v>
                </c:pt>
                <c:pt idx="3589">
                  <c:v>3590</c:v>
                </c:pt>
                <c:pt idx="3590">
                  <c:v>3591</c:v>
                </c:pt>
                <c:pt idx="3591">
                  <c:v>3592</c:v>
                </c:pt>
                <c:pt idx="3592">
                  <c:v>3593</c:v>
                </c:pt>
                <c:pt idx="3593">
                  <c:v>3594</c:v>
                </c:pt>
                <c:pt idx="3594">
                  <c:v>3595</c:v>
                </c:pt>
                <c:pt idx="3595">
                  <c:v>3596</c:v>
                </c:pt>
                <c:pt idx="3596">
                  <c:v>3597</c:v>
                </c:pt>
                <c:pt idx="3597">
                  <c:v>3598</c:v>
                </c:pt>
                <c:pt idx="3598">
                  <c:v>3599</c:v>
                </c:pt>
                <c:pt idx="3599">
                  <c:v>3600</c:v>
                </c:pt>
                <c:pt idx="3600">
                  <c:v>3601</c:v>
                </c:pt>
                <c:pt idx="3601">
                  <c:v>3602</c:v>
                </c:pt>
                <c:pt idx="3602">
                  <c:v>3603</c:v>
                </c:pt>
                <c:pt idx="3603">
                  <c:v>3604</c:v>
                </c:pt>
                <c:pt idx="3604">
                  <c:v>3605</c:v>
                </c:pt>
                <c:pt idx="3605">
                  <c:v>3606</c:v>
                </c:pt>
                <c:pt idx="3606">
                  <c:v>3607</c:v>
                </c:pt>
                <c:pt idx="3607">
                  <c:v>3608</c:v>
                </c:pt>
                <c:pt idx="3608">
                  <c:v>3609</c:v>
                </c:pt>
                <c:pt idx="3609">
                  <c:v>3610</c:v>
                </c:pt>
                <c:pt idx="3610">
                  <c:v>3611</c:v>
                </c:pt>
                <c:pt idx="3611">
                  <c:v>3612</c:v>
                </c:pt>
                <c:pt idx="3612">
                  <c:v>3613</c:v>
                </c:pt>
                <c:pt idx="3613">
                  <c:v>3614</c:v>
                </c:pt>
                <c:pt idx="3614">
                  <c:v>3615</c:v>
                </c:pt>
                <c:pt idx="3615">
                  <c:v>3616</c:v>
                </c:pt>
                <c:pt idx="3616">
                  <c:v>3617</c:v>
                </c:pt>
                <c:pt idx="3617">
                  <c:v>3618</c:v>
                </c:pt>
                <c:pt idx="3618">
                  <c:v>3619</c:v>
                </c:pt>
                <c:pt idx="3619">
                  <c:v>3620</c:v>
                </c:pt>
                <c:pt idx="3620">
                  <c:v>3621</c:v>
                </c:pt>
                <c:pt idx="3621">
                  <c:v>3622</c:v>
                </c:pt>
                <c:pt idx="3622">
                  <c:v>3623</c:v>
                </c:pt>
                <c:pt idx="3623">
                  <c:v>3624</c:v>
                </c:pt>
                <c:pt idx="3624">
                  <c:v>3625</c:v>
                </c:pt>
                <c:pt idx="3625">
                  <c:v>3626</c:v>
                </c:pt>
                <c:pt idx="3626">
                  <c:v>3627</c:v>
                </c:pt>
                <c:pt idx="3627">
                  <c:v>3628</c:v>
                </c:pt>
                <c:pt idx="3628">
                  <c:v>3629</c:v>
                </c:pt>
                <c:pt idx="3629">
                  <c:v>3630</c:v>
                </c:pt>
                <c:pt idx="3630">
                  <c:v>3631</c:v>
                </c:pt>
                <c:pt idx="3631">
                  <c:v>3632</c:v>
                </c:pt>
                <c:pt idx="3632">
                  <c:v>3633</c:v>
                </c:pt>
                <c:pt idx="3633">
                  <c:v>3634</c:v>
                </c:pt>
                <c:pt idx="3634">
                  <c:v>3635</c:v>
                </c:pt>
                <c:pt idx="3635">
                  <c:v>3636</c:v>
                </c:pt>
                <c:pt idx="3636">
                  <c:v>3637</c:v>
                </c:pt>
                <c:pt idx="3637">
                  <c:v>3638</c:v>
                </c:pt>
                <c:pt idx="3638">
                  <c:v>3639</c:v>
                </c:pt>
                <c:pt idx="3639">
                  <c:v>3640</c:v>
                </c:pt>
                <c:pt idx="3640">
                  <c:v>3641</c:v>
                </c:pt>
                <c:pt idx="3641">
                  <c:v>3642</c:v>
                </c:pt>
                <c:pt idx="3642">
                  <c:v>3643</c:v>
                </c:pt>
                <c:pt idx="3643">
                  <c:v>3644</c:v>
                </c:pt>
                <c:pt idx="3644">
                  <c:v>3645</c:v>
                </c:pt>
                <c:pt idx="3645">
                  <c:v>3646</c:v>
                </c:pt>
                <c:pt idx="3646">
                  <c:v>3647</c:v>
                </c:pt>
                <c:pt idx="3647">
                  <c:v>3648</c:v>
                </c:pt>
                <c:pt idx="3648">
                  <c:v>3649</c:v>
                </c:pt>
                <c:pt idx="3649">
                  <c:v>3650</c:v>
                </c:pt>
                <c:pt idx="3650">
                  <c:v>3651</c:v>
                </c:pt>
                <c:pt idx="3651">
                  <c:v>3652</c:v>
                </c:pt>
                <c:pt idx="3652">
                  <c:v>3653</c:v>
                </c:pt>
                <c:pt idx="3653">
                  <c:v>3654</c:v>
                </c:pt>
                <c:pt idx="3654">
                  <c:v>3655</c:v>
                </c:pt>
                <c:pt idx="3655">
                  <c:v>3656</c:v>
                </c:pt>
                <c:pt idx="3656">
                  <c:v>3657</c:v>
                </c:pt>
                <c:pt idx="3657">
                  <c:v>3658</c:v>
                </c:pt>
                <c:pt idx="3658">
                  <c:v>3659</c:v>
                </c:pt>
                <c:pt idx="3659">
                  <c:v>3660</c:v>
                </c:pt>
                <c:pt idx="3660">
                  <c:v>3661</c:v>
                </c:pt>
                <c:pt idx="3661">
                  <c:v>3662</c:v>
                </c:pt>
                <c:pt idx="3662">
                  <c:v>3663</c:v>
                </c:pt>
                <c:pt idx="3663">
                  <c:v>3664</c:v>
                </c:pt>
                <c:pt idx="3664">
                  <c:v>3665</c:v>
                </c:pt>
                <c:pt idx="3665">
                  <c:v>3666</c:v>
                </c:pt>
                <c:pt idx="3666">
                  <c:v>3667</c:v>
                </c:pt>
                <c:pt idx="3667">
                  <c:v>3668</c:v>
                </c:pt>
                <c:pt idx="3668">
                  <c:v>3669</c:v>
                </c:pt>
                <c:pt idx="3669">
                  <c:v>3670</c:v>
                </c:pt>
                <c:pt idx="3670">
                  <c:v>3671</c:v>
                </c:pt>
                <c:pt idx="3671">
                  <c:v>3672</c:v>
                </c:pt>
                <c:pt idx="3672">
                  <c:v>3673</c:v>
                </c:pt>
                <c:pt idx="3673">
                  <c:v>3674</c:v>
                </c:pt>
                <c:pt idx="3674">
                  <c:v>3675</c:v>
                </c:pt>
                <c:pt idx="3675">
                  <c:v>3676</c:v>
                </c:pt>
                <c:pt idx="3676">
                  <c:v>3677</c:v>
                </c:pt>
                <c:pt idx="3677">
                  <c:v>3678</c:v>
                </c:pt>
                <c:pt idx="3678">
                  <c:v>3679</c:v>
                </c:pt>
                <c:pt idx="3679">
                  <c:v>3680</c:v>
                </c:pt>
                <c:pt idx="3680">
                  <c:v>3681</c:v>
                </c:pt>
                <c:pt idx="3681">
                  <c:v>3682</c:v>
                </c:pt>
                <c:pt idx="3682">
                  <c:v>3683</c:v>
                </c:pt>
                <c:pt idx="3683">
                  <c:v>3684</c:v>
                </c:pt>
                <c:pt idx="3684">
                  <c:v>3685</c:v>
                </c:pt>
                <c:pt idx="3685">
                  <c:v>3686</c:v>
                </c:pt>
                <c:pt idx="3686">
                  <c:v>3687</c:v>
                </c:pt>
                <c:pt idx="3687">
                  <c:v>3688</c:v>
                </c:pt>
                <c:pt idx="3688">
                  <c:v>3689</c:v>
                </c:pt>
                <c:pt idx="3689">
                  <c:v>3690</c:v>
                </c:pt>
                <c:pt idx="3690">
                  <c:v>3691</c:v>
                </c:pt>
                <c:pt idx="3691">
                  <c:v>3692</c:v>
                </c:pt>
                <c:pt idx="3692">
                  <c:v>3693</c:v>
                </c:pt>
                <c:pt idx="3693">
                  <c:v>3694</c:v>
                </c:pt>
                <c:pt idx="3694">
                  <c:v>3695</c:v>
                </c:pt>
                <c:pt idx="3695">
                  <c:v>3696</c:v>
                </c:pt>
                <c:pt idx="3696">
                  <c:v>3697</c:v>
                </c:pt>
                <c:pt idx="3697">
                  <c:v>3698</c:v>
                </c:pt>
                <c:pt idx="3698">
                  <c:v>3699</c:v>
                </c:pt>
                <c:pt idx="3699">
                  <c:v>3700</c:v>
                </c:pt>
                <c:pt idx="3700">
                  <c:v>3701</c:v>
                </c:pt>
                <c:pt idx="3701">
                  <c:v>3702</c:v>
                </c:pt>
                <c:pt idx="3702">
                  <c:v>3703</c:v>
                </c:pt>
                <c:pt idx="3703">
                  <c:v>3704</c:v>
                </c:pt>
                <c:pt idx="3704">
                  <c:v>3705</c:v>
                </c:pt>
                <c:pt idx="3705">
                  <c:v>3706</c:v>
                </c:pt>
                <c:pt idx="3706">
                  <c:v>3707</c:v>
                </c:pt>
                <c:pt idx="3707">
                  <c:v>3708</c:v>
                </c:pt>
                <c:pt idx="3708">
                  <c:v>3709</c:v>
                </c:pt>
                <c:pt idx="3709">
                  <c:v>3710</c:v>
                </c:pt>
                <c:pt idx="3710">
                  <c:v>3711</c:v>
                </c:pt>
                <c:pt idx="3711">
                  <c:v>3712</c:v>
                </c:pt>
                <c:pt idx="3712">
                  <c:v>3713</c:v>
                </c:pt>
                <c:pt idx="3713">
                  <c:v>3714</c:v>
                </c:pt>
                <c:pt idx="3714">
                  <c:v>3715</c:v>
                </c:pt>
                <c:pt idx="3715">
                  <c:v>3716</c:v>
                </c:pt>
                <c:pt idx="3716">
                  <c:v>3717</c:v>
                </c:pt>
                <c:pt idx="3717">
                  <c:v>3718</c:v>
                </c:pt>
                <c:pt idx="3718">
                  <c:v>3719</c:v>
                </c:pt>
                <c:pt idx="3719">
                  <c:v>3720</c:v>
                </c:pt>
                <c:pt idx="3720">
                  <c:v>3721</c:v>
                </c:pt>
                <c:pt idx="3721">
                  <c:v>3722</c:v>
                </c:pt>
                <c:pt idx="3722">
                  <c:v>3723</c:v>
                </c:pt>
                <c:pt idx="3723">
                  <c:v>3724</c:v>
                </c:pt>
                <c:pt idx="3724">
                  <c:v>3725</c:v>
                </c:pt>
                <c:pt idx="3725">
                  <c:v>3726</c:v>
                </c:pt>
                <c:pt idx="3726">
                  <c:v>3727</c:v>
                </c:pt>
                <c:pt idx="3727">
                  <c:v>3728</c:v>
                </c:pt>
                <c:pt idx="3728">
                  <c:v>3729</c:v>
                </c:pt>
                <c:pt idx="3729">
                  <c:v>3730</c:v>
                </c:pt>
                <c:pt idx="3730">
                  <c:v>3731</c:v>
                </c:pt>
                <c:pt idx="3731">
                  <c:v>3732</c:v>
                </c:pt>
                <c:pt idx="3732">
                  <c:v>3733</c:v>
                </c:pt>
                <c:pt idx="3733">
                  <c:v>3734</c:v>
                </c:pt>
                <c:pt idx="3734">
                  <c:v>3735</c:v>
                </c:pt>
                <c:pt idx="3735">
                  <c:v>3736</c:v>
                </c:pt>
                <c:pt idx="3736">
                  <c:v>3737</c:v>
                </c:pt>
                <c:pt idx="3737">
                  <c:v>3738</c:v>
                </c:pt>
                <c:pt idx="3738">
                  <c:v>3739</c:v>
                </c:pt>
                <c:pt idx="3739">
                  <c:v>3740</c:v>
                </c:pt>
                <c:pt idx="3740">
                  <c:v>3741</c:v>
                </c:pt>
                <c:pt idx="3741">
                  <c:v>3742</c:v>
                </c:pt>
                <c:pt idx="3742">
                  <c:v>3743</c:v>
                </c:pt>
                <c:pt idx="3743">
                  <c:v>3744</c:v>
                </c:pt>
                <c:pt idx="3744">
                  <c:v>3745</c:v>
                </c:pt>
                <c:pt idx="3745">
                  <c:v>3746</c:v>
                </c:pt>
                <c:pt idx="3746">
                  <c:v>3747</c:v>
                </c:pt>
                <c:pt idx="3747">
                  <c:v>3748</c:v>
                </c:pt>
                <c:pt idx="3748">
                  <c:v>3749</c:v>
                </c:pt>
                <c:pt idx="3749">
                  <c:v>3750</c:v>
                </c:pt>
                <c:pt idx="3750">
                  <c:v>3751</c:v>
                </c:pt>
                <c:pt idx="3751">
                  <c:v>3752</c:v>
                </c:pt>
                <c:pt idx="3752">
                  <c:v>3753</c:v>
                </c:pt>
                <c:pt idx="3753">
                  <c:v>3754</c:v>
                </c:pt>
                <c:pt idx="3754">
                  <c:v>3755</c:v>
                </c:pt>
                <c:pt idx="3755">
                  <c:v>3756</c:v>
                </c:pt>
                <c:pt idx="3756">
                  <c:v>3757</c:v>
                </c:pt>
                <c:pt idx="3757">
                  <c:v>3758</c:v>
                </c:pt>
                <c:pt idx="3758">
                  <c:v>3759</c:v>
                </c:pt>
                <c:pt idx="3759">
                  <c:v>3760</c:v>
                </c:pt>
                <c:pt idx="3760">
                  <c:v>3761</c:v>
                </c:pt>
                <c:pt idx="3761">
                  <c:v>3762</c:v>
                </c:pt>
                <c:pt idx="3762">
                  <c:v>3763</c:v>
                </c:pt>
                <c:pt idx="3763">
                  <c:v>3764</c:v>
                </c:pt>
                <c:pt idx="3764">
                  <c:v>3765</c:v>
                </c:pt>
                <c:pt idx="3765">
                  <c:v>3766</c:v>
                </c:pt>
                <c:pt idx="3766">
                  <c:v>3767</c:v>
                </c:pt>
                <c:pt idx="3767">
                  <c:v>3768</c:v>
                </c:pt>
                <c:pt idx="3768">
                  <c:v>3769</c:v>
                </c:pt>
                <c:pt idx="3769">
                  <c:v>3770</c:v>
                </c:pt>
                <c:pt idx="3770">
                  <c:v>3771</c:v>
                </c:pt>
                <c:pt idx="3771">
                  <c:v>3772</c:v>
                </c:pt>
                <c:pt idx="3772">
                  <c:v>3773</c:v>
                </c:pt>
                <c:pt idx="3773">
                  <c:v>3774</c:v>
                </c:pt>
                <c:pt idx="3774">
                  <c:v>3775</c:v>
                </c:pt>
                <c:pt idx="3775">
                  <c:v>3776</c:v>
                </c:pt>
                <c:pt idx="3776">
                  <c:v>3777</c:v>
                </c:pt>
                <c:pt idx="3777">
                  <c:v>3778</c:v>
                </c:pt>
                <c:pt idx="3778">
                  <c:v>3779</c:v>
                </c:pt>
                <c:pt idx="3779">
                  <c:v>3780</c:v>
                </c:pt>
                <c:pt idx="3780">
                  <c:v>3781</c:v>
                </c:pt>
                <c:pt idx="3781">
                  <c:v>3782</c:v>
                </c:pt>
                <c:pt idx="3782">
                  <c:v>3783</c:v>
                </c:pt>
                <c:pt idx="3783">
                  <c:v>3784</c:v>
                </c:pt>
                <c:pt idx="3784">
                  <c:v>3785</c:v>
                </c:pt>
                <c:pt idx="3785">
                  <c:v>3786</c:v>
                </c:pt>
                <c:pt idx="3786">
                  <c:v>3787</c:v>
                </c:pt>
                <c:pt idx="3787">
                  <c:v>3788</c:v>
                </c:pt>
                <c:pt idx="3788">
                  <c:v>3789</c:v>
                </c:pt>
                <c:pt idx="3789">
                  <c:v>3790</c:v>
                </c:pt>
                <c:pt idx="3790">
                  <c:v>3791</c:v>
                </c:pt>
                <c:pt idx="3791">
                  <c:v>3792</c:v>
                </c:pt>
                <c:pt idx="3792">
                  <c:v>3793</c:v>
                </c:pt>
                <c:pt idx="3793">
                  <c:v>3794</c:v>
                </c:pt>
                <c:pt idx="3794">
                  <c:v>3795</c:v>
                </c:pt>
                <c:pt idx="3795">
                  <c:v>3796</c:v>
                </c:pt>
                <c:pt idx="3796">
                  <c:v>3797</c:v>
                </c:pt>
                <c:pt idx="3797">
                  <c:v>3798</c:v>
                </c:pt>
                <c:pt idx="3798">
                  <c:v>3799</c:v>
                </c:pt>
                <c:pt idx="3799">
                  <c:v>3800</c:v>
                </c:pt>
                <c:pt idx="3800">
                  <c:v>3801</c:v>
                </c:pt>
                <c:pt idx="3801">
                  <c:v>3802</c:v>
                </c:pt>
                <c:pt idx="3802">
                  <c:v>3803</c:v>
                </c:pt>
                <c:pt idx="3803">
                  <c:v>3804</c:v>
                </c:pt>
                <c:pt idx="3804">
                  <c:v>3805</c:v>
                </c:pt>
                <c:pt idx="3805">
                  <c:v>3806</c:v>
                </c:pt>
                <c:pt idx="3806">
                  <c:v>3807</c:v>
                </c:pt>
                <c:pt idx="3807">
                  <c:v>3808</c:v>
                </c:pt>
                <c:pt idx="3808">
                  <c:v>3809</c:v>
                </c:pt>
                <c:pt idx="3809">
                  <c:v>3810</c:v>
                </c:pt>
                <c:pt idx="3810">
                  <c:v>3811</c:v>
                </c:pt>
                <c:pt idx="3811">
                  <c:v>3812</c:v>
                </c:pt>
                <c:pt idx="3812">
                  <c:v>3813</c:v>
                </c:pt>
                <c:pt idx="3813">
                  <c:v>3814</c:v>
                </c:pt>
                <c:pt idx="3814">
                  <c:v>3815</c:v>
                </c:pt>
                <c:pt idx="3815">
                  <c:v>3816</c:v>
                </c:pt>
                <c:pt idx="3816">
                  <c:v>3817</c:v>
                </c:pt>
                <c:pt idx="3817">
                  <c:v>3818</c:v>
                </c:pt>
                <c:pt idx="3818">
                  <c:v>3819</c:v>
                </c:pt>
                <c:pt idx="3819">
                  <c:v>3820</c:v>
                </c:pt>
                <c:pt idx="3820">
                  <c:v>3821</c:v>
                </c:pt>
                <c:pt idx="3821">
                  <c:v>3822</c:v>
                </c:pt>
                <c:pt idx="3822">
                  <c:v>3823</c:v>
                </c:pt>
                <c:pt idx="3823">
                  <c:v>3824</c:v>
                </c:pt>
                <c:pt idx="3824">
                  <c:v>3825</c:v>
                </c:pt>
                <c:pt idx="3825">
                  <c:v>3826</c:v>
                </c:pt>
                <c:pt idx="3826">
                  <c:v>3827</c:v>
                </c:pt>
                <c:pt idx="3827">
                  <c:v>3828</c:v>
                </c:pt>
                <c:pt idx="3828">
                  <c:v>3829</c:v>
                </c:pt>
                <c:pt idx="3829">
                  <c:v>3830</c:v>
                </c:pt>
                <c:pt idx="3830">
                  <c:v>3831</c:v>
                </c:pt>
                <c:pt idx="3831">
                  <c:v>3832</c:v>
                </c:pt>
                <c:pt idx="3832">
                  <c:v>3833</c:v>
                </c:pt>
                <c:pt idx="3833">
                  <c:v>3834</c:v>
                </c:pt>
                <c:pt idx="3834">
                  <c:v>3835</c:v>
                </c:pt>
                <c:pt idx="3835">
                  <c:v>3836</c:v>
                </c:pt>
                <c:pt idx="3836">
                  <c:v>3837</c:v>
                </c:pt>
                <c:pt idx="3837">
                  <c:v>3838</c:v>
                </c:pt>
                <c:pt idx="3838">
                  <c:v>3839</c:v>
                </c:pt>
                <c:pt idx="3839">
                  <c:v>3840</c:v>
                </c:pt>
                <c:pt idx="3840">
                  <c:v>3841</c:v>
                </c:pt>
                <c:pt idx="3841">
                  <c:v>3842</c:v>
                </c:pt>
                <c:pt idx="3842">
                  <c:v>3843</c:v>
                </c:pt>
                <c:pt idx="3843">
                  <c:v>3844</c:v>
                </c:pt>
                <c:pt idx="3844">
                  <c:v>3845</c:v>
                </c:pt>
                <c:pt idx="3845">
                  <c:v>3846</c:v>
                </c:pt>
                <c:pt idx="3846">
                  <c:v>3847</c:v>
                </c:pt>
                <c:pt idx="3847">
                  <c:v>3848</c:v>
                </c:pt>
                <c:pt idx="3848">
                  <c:v>3849</c:v>
                </c:pt>
                <c:pt idx="3849">
                  <c:v>3850</c:v>
                </c:pt>
                <c:pt idx="3850">
                  <c:v>3851</c:v>
                </c:pt>
                <c:pt idx="3851">
                  <c:v>3852</c:v>
                </c:pt>
                <c:pt idx="3852">
                  <c:v>3853</c:v>
                </c:pt>
                <c:pt idx="3853">
                  <c:v>3854</c:v>
                </c:pt>
                <c:pt idx="3854">
                  <c:v>3855</c:v>
                </c:pt>
                <c:pt idx="3855">
                  <c:v>3856</c:v>
                </c:pt>
                <c:pt idx="3856">
                  <c:v>3857</c:v>
                </c:pt>
                <c:pt idx="3857">
                  <c:v>3858</c:v>
                </c:pt>
                <c:pt idx="3858">
                  <c:v>3859</c:v>
                </c:pt>
                <c:pt idx="3859">
                  <c:v>3860</c:v>
                </c:pt>
                <c:pt idx="3860">
                  <c:v>3861</c:v>
                </c:pt>
                <c:pt idx="3861">
                  <c:v>3862</c:v>
                </c:pt>
                <c:pt idx="3862">
                  <c:v>3863</c:v>
                </c:pt>
                <c:pt idx="3863">
                  <c:v>3864</c:v>
                </c:pt>
                <c:pt idx="3864">
                  <c:v>3865</c:v>
                </c:pt>
                <c:pt idx="3865">
                  <c:v>3866</c:v>
                </c:pt>
                <c:pt idx="3866">
                  <c:v>3867</c:v>
                </c:pt>
                <c:pt idx="3867">
                  <c:v>3868</c:v>
                </c:pt>
                <c:pt idx="3868">
                  <c:v>3869</c:v>
                </c:pt>
                <c:pt idx="3869">
                  <c:v>3870</c:v>
                </c:pt>
                <c:pt idx="3870">
                  <c:v>3871</c:v>
                </c:pt>
                <c:pt idx="3871">
                  <c:v>3872</c:v>
                </c:pt>
                <c:pt idx="3872">
                  <c:v>3873</c:v>
                </c:pt>
                <c:pt idx="3873">
                  <c:v>3874</c:v>
                </c:pt>
                <c:pt idx="3874">
                  <c:v>3875</c:v>
                </c:pt>
                <c:pt idx="3875">
                  <c:v>3876</c:v>
                </c:pt>
                <c:pt idx="3876">
                  <c:v>3877</c:v>
                </c:pt>
                <c:pt idx="3877">
                  <c:v>3878</c:v>
                </c:pt>
                <c:pt idx="3878">
                  <c:v>3879</c:v>
                </c:pt>
                <c:pt idx="3879">
                  <c:v>3880</c:v>
                </c:pt>
                <c:pt idx="3880">
                  <c:v>3881</c:v>
                </c:pt>
                <c:pt idx="3881">
                  <c:v>3882</c:v>
                </c:pt>
                <c:pt idx="3882">
                  <c:v>3883</c:v>
                </c:pt>
                <c:pt idx="3883">
                  <c:v>3884</c:v>
                </c:pt>
                <c:pt idx="3884">
                  <c:v>3885</c:v>
                </c:pt>
                <c:pt idx="3885">
                  <c:v>3886</c:v>
                </c:pt>
                <c:pt idx="3886">
                  <c:v>3887</c:v>
                </c:pt>
                <c:pt idx="3887">
                  <c:v>3888</c:v>
                </c:pt>
                <c:pt idx="3888">
                  <c:v>3889</c:v>
                </c:pt>
                <c:pt idx="3889">
                  <c:v>3890</c:v>
                </c:pt>
                <c:pt idx="3890">
                  <c:v>3891</c:v>
                </c:pt>
                <c:pt idx="3891">
                  <c:v>3892</c:v>
                </c:pt>
                <c:pt idx="3892">
                  <c:v>3893</c:v>
                </c:pt>
                <c:pt idx="3893">
                  <c:v>3894</c:v>
                </c:pt>
                <c:pt idx="3894">
                  <c:v>3895</c:v>
                </c:pt>
                <c:pt idx="3895">
                  <c:v>3896</c:v>
                </c:pt>
                <c:pt idx="3896">
                  <c:v>3897</c:v>
                </c:pt>
                <c:pt idx="3897">
                  <c:v>3898</c:v>
                </c:pt>
                <c:pt idx="3898">
                  <c:v>3899</c:v>
                </c:pt>
                <c:pt idx="3899">
                  <c:v>3900</c:v>
                </c:pt>
                <c:pt idx="3900">
                  <c:v>3901</c:v>
                </c:pt>
                <c:pt idx="3901">
                  <c:v>3902</c:v>
                </c:pt>
                <c:pt idx="3902">
                  <c:v>3903</c:v>
                </c:pt>
                <c:pt idx="3903">
                  <c:v>3904</c:v>
                </c:pt>
                <c:pt idx="3904">
                  <c:v>3905</c:v>
                </c:pt>
                <c:pt idx="3905">
                  <c:v>3906</c:v>
                </c:pt>
                <c:pt idx="3906">
                  <c:v>3907</c:v>
                </c:pt>
                <c:pt idx="3907">
                  <c:v>3908</c:v>
                </c:pt>
                <c:pt idx="3908">
                  <c:v>3909</c:v>
                </c:pt>
                <c:pt idx="3909">
                  <c:v>3910</c:v>
                </c:pt>
                <c:pt idx="3910">
                  <c:v>3911</c:v>
                </c:pt>
                <c:pt idx="3911">
                  <c:v>3912</c:v>
                </c:pt>
                <c:pt idx="3912">
                  <c:v>3913</c:v>
                </c:pt>
                <c:pt idx="3913">
                  <c:v>3914</c:v>
                </c:pt>
                <c:pt idx="3914">
                  <c:v>3915</c:v>
                </c:pt>
                <c:pt idx="3915">
                  <c:v>3916</c:v>
                </c:pt>
                <c:pt idx="3916">
                  <c:v>3917</c:v>
                </c:pt>
                <c:pt idx="3917">
                  <c:v>3918</c:v>
                </c:pt>
                <c:pt idx="3918">
                  <c:v>3919</c:v>
                </c:pt>
                <c:pt idx="3919">
                  <c:v>3920</c:v>
                </c:pt>
                <c:pt idx="3920">
                  <c:v>3921</c:v>
                </c:pt>
                <c:pt idx="3921">
                  <c:v>3922</c:v>
                </c:pt>
                <c:pt idx="3922">
                  <c:v>3923</c:v>
                </c:pt>
                <c:pt idx="3923">
                  <c:v>3924</c:v>
                </c:pt>
                <c:pt idx="3924">
                  <c:v>3925</c:v>
                </c:pt>
                <c:pt idx="3925">
                  <c:v>3926</c:v>
                </c:pt>
                <c:pt idx="3926">
                  <c:v>3927</c:v>
                </c:pt>
                <c:pt idx="3927">
                  <c:v>3928</c:v>
                </c:pt>
                <c:pt idx="3928">
                  <c:v>3929</c:v>
                </c:pt>
                <c:pt idx="3929">
                  <c:v>3930</c:v>
                </c:pt>
                <c:pt idx="3930">
                  <c:v>3931</c:v>
                </c:pt>
                <c:pt idx="3931">
                  <c:v>3932</c:v>
                </c:pt>
                <c:pt idx="3932">
                  <c:v>3933</c:v>
                </c:pt>
                <c:pt idx="3933">
                  <c:v>3934</c:v>
                </c:pt>
                <c:pt idx="3934">
                  <c:v>3935</c:v>
                </c:pt>
                <c:pt idx="3935">
                  <c:v>3936</c:v>
                </c:pt>
                <c:pt idx="3936">
                  <c:v>3937</c:v>
                </c:pt>
                <c:pt idx="3937">
                  <c:v>3938</c:v>
                </c:pt>
                <c:pt idx="3938">
                  <c:v>3939</c:v>
                </c:pt>
                <c:pt idx="3939">
                  <c:v>3940</c:v>
                </c:pt>
                <c:pt idx="3940">
                  <c:v>3941</c:v>
                </c:pt>
              </c:numCache>
            </c:numRef>
          </c:xVal>
          <c:yVal>
            <c:numRef>
              <c:f>Sheet1!$P$2:$P$8266</c:f>
              <c:numCache>
                <c:formatCode>General</c:formatCode>
                <c:ptCount val="8265"/>
                <c:pt idx="0">
                  <c:v>7</c:v>
                </c:pt>
                <c:pt idx="1">
                  <c:v>8</c:v>
                </c:pt>
                <c:pt idx="2">
                  <c:v>8</c:v>
                </c:pt>
                <c:pt idx="3">
                  <c:v>7</c:v>
                </c:pt>
                <c:pt idx="4">
                  <c:v>8</c:v>
                </c:pt>
                <c:pt idx="5">
                  <c:v>8</c:v>
                </c:pt>
                <c:pt idx="6">
                  <c:v>7</c:v>
                </c:pt>
                <c:pt idx="7">
                  <c:v>13</c:v>
                </c:pt>
                <c:pt idx="8">
                  <c:v>22</c:v>
                </c:pt>
                <c:pt idx="9">
                  <c:v>24</c:v>
                </c:pt>
                <c:pt idx="10">
                  <c:v>43</c:v>
                </c:pt>
                <c:pt idx="11">
                  <c:v>17</c:v>
                </c:pt>
                <c:pt idx="12">
                  <c:v>14</c:v>
                </c:pt>
                <c:pt idx="13">
                  <c:v>15</c:v>
                </c:pt>
                <c:pt idx="14">
                  <c:v>21</c:v>
                </c:pt>
                <c:pt idx="15">
                  <c:v>33</c:v>
                </c:pt>
                <c:pt idx="16">
                  <c:v>30</c:v>
                </c:pt>
                <c:pt idx="17">
                  <c:v>20</c:v>
                </c:pt>
                <c:pt idx="18">
                  <c:v>17</c:v>
                </c:pt>
                <c:pt idx="19">
                  <c:v>21</c:v>
                </c:pt>
                <c:pt idx="20">
                  <c:v>20</c:v>
                </c:pt>
                <c:pt idx="21">
                  <c:v>21</c:v>
                </c:pt>
                <c:pt idx="22">
                  <c:v>20</c:v>
                </c:pt>
                <c:pt idx="23">
                  <c:v>21</c:v>
                </c:pt>
                <c:pt idx="24">
                  <c:v>20</c:v>
                </c:pt>
                <c:pt idx="25">
                  <c:v>16</c:v>
                </c:pt>
                <c:pt idx="26">
                  <c:v>15</c:v>
                </c:pt>
                <c:pt idx="27">
                  <c:v>12</c:v>
                </c:pt>
                <c:pt idx="28">
                  <c:v>10</c:v>
                </c:pt>
                <c:pt idx="29">
                  <c:v>10</c:v>
                </c:pt>
                <c:pt idx="30">
                  <c:v>12</c:v>
                </c:pt>
                <c:pt idx="31">
                  <c:v>13</c:v>
                </c:pt>
                <c:pt idx="32">
                  <c:v>12</c:v>
                </c:pt>
                <c:pt idx="33">
                  <c:v>11</c:v>
                </c:pt>
                <c:pt idx="34">
                  <c:v>10</c:v>
                </c:pt>
                <c:pt idx="35">
                  <c:v>11</c:v>
                </c:pt>
                <c:pt idx="36">
                  <c:v>11</c:v>
                </c:pt>
                <c:pt idx="37">
                  <c:v>12</c:v>
                </c:pt>
                <c:pt idx="38">
                  <c:v>12</c:v>
                </c:pt>
                <c:pt idx="39">
                  <c:v>11</c:v>
                </c:pt>
                <c:pt idx="40">
                  <c:v>19</c:v>
                </c:pt>
                <c:pt idx="41">
                  <c:v>20</c:v>
                </c:pt>
                <c:pt idx="42">
                  <c:v>12</c:v>
                </c:pt>
                <c:pt idx="43">
                  <c:v>16</c:v>
                </c:pt>
                <c:pt idx="44">
                  <c:v>14</c:v>
                </c:pt>
                <c:pt idx="45">
                  <c:v>11</c:v>
                </c:pt>
                <c:pt idx="46">
                  <c:v>12</c:v>
                </c:pt>
                <c:pt idx="47">
                  <c:v>12</c:v>
                </c:pt>
                <c:pt idx="48">
                  <c:v>13</c:v>
                </c:pt>
                <c:pt idx="49">
                  <c:v>11</c:v>
                </c:pt>
                <c:pt idx="50">
                  <c:v>11</c:v>
                </c:pt>
                <c:pt idx="51">
                  <c:v>15</c:v>
                </c:pt>
                <c:pt idx="52">
                  <c:v>15</c:v>
                </c:pt>
                <c:pt idx="53">
                  <c:v>17</c:v>
                </c:pt>
                <c:pt idx="54">
                  <c:v>16</c:v>
                </c:pt>
                <c:pt idx="55">
                  <c:v>13</c:v>
                </c:pt>
                <c:pt idx="56">
                  <c:v>11</c:v>
                </c:pt>
                <c:pt idx="57">
                  <c:v>15</c:v>
                </c:pt>
                <c:pt idx="58">
                  <c:v>16</c:v>
                </c:pt>
                <c:pt idx="59">
                  <c:v>15</c:v>
                </c:pt>
                <c:pt idx="60">
                  <c:v>12</c:v>
                </c:pt>
                <c:pt idx="61">
                  <c:v>12</c:v>
                </c:pt>
                <c:pt idx="62">
                  <c:v>13</c:v>
                </c:pt>
                <c:pt idx="63">
                  <c:v>14</c:v>
                </c:pt>
                <c:pt idx="64">
                  <c:v>12</c:v>
                </c:pt>
                <c:pt idx="65">
                  <c:v>11</c:v>
                </c:pt>
                <c:pt idx="66">
                  <c:v>12</c:v>
                </c:pt>
                <c:pt idx="67">
                  <c:v>17</c:v>
                </c:pt>
                <c:pt idx="68">
                  <c:v>20</c:v>
                </c:pt>
                <c:pt idx="69">
                  <c:v>21</c:v>
                </c:pt>
                <c:pt idx="70">
                  <c:v>21</c:v>
                </c:pt>
                <c:pt idx="71">
                  <c:v>19</c:v>
                </c:pt>
                <c:pt idx="72">
                  <c:v>17</c:v>
                </c:pt>
                <c:pt idx="73">
                  <c:v>16</c:v>
                </c:pt>
                <c:pt idx="74">
                  <c:v>14</c:v>
                </c:pt>
                <c:pt idx="75">
                  <c:v>18</c:v>
                </c:pt>
                <c:pt idx="76">
                  <c:v>17</c:v>
                </c:pt>
                <c:pt idx="77">
                  <c:v>14</c:v>
                </c:pt>
                <c:pt idx="78">
                  <c:v>15</c:v>
                </c:pt>
                <c:pt idx="79">
                  <c:v>18</c:v>
                </c:pt>
                <c:pt idx="80">
                  <c:v>21</c:v>
                </c:pt>
                <c:pt idx="81">
                  <c:v>38</c:v>
                </c:pt>
                <c:pt idx="82">
                  <c:v>35</c:v>
                </c:pt>
                <c:pt idx="83">
                  <c:v>31</c:v>
                </c:pt>
                <c:pt idx="84">
                  <c:v>29</c:v>
                </c:pt>
                <c:pt idx="85">
                  <c:v>24</c:v>
                </c:pt>
                <c:pt idx="86">
                  <c:v>25</c:v>
                </c:pt>
                <c:pt idx="87">
                  <c:v>19</c:v>
                </c:pt>
                <c:pt idx="88">
                  <c:v>16</c:v>
                </c:pt>
                <c:pt idx="89">
                  <c:v>19</c:v>
                </c:pt>
                <c:pt idx="90">
                  <c:v>20</c:v>
                </c:pt>
                <c:pt idx="91">
                  <c:v>21</c:v>
                </c:pt>
                <c:pt idx="92">
                  <c:v>17</c:v>
                </c:pt>
                <c:pt idx="93">
                  <c:v>18</c:v>
                </c:pt>
                <c:pt idx="94">
                  <c:v>21</c:v>
                </c:pt>
                <c:pt idx="95">
                  <c:v>25</c:v>
                </c:pt>
                <c:pt idx="96">
                  <c:v>22</c:v>
                </c:pt>
                <c:pt idx="97">
                  <c:v>16</c:v>
                </c:pt>
                <c:pt idx="98">
                  <c:v>15</c:v>
                </c:pt>
                <c:pt idx="99">
                  <c:v>19</c:v>
                </c:pt>
                <c:pt idx="100">
                  <c:v>17</c:v>
                </c:pt>
                <c:pt idx="101">
                  <c:v>16</c:v>
                </c:pt>
                <c:pt idx="102">
                  <c:v>18</c:v>
                </c:pt>
                <c:pt idx="103">
                  <c:v>23</c:v>
                </c:pt>
                <c:pt idx="104">
                  <c:v>18</c:v>
                </c:pt>
                <c:pt idx="105">
                  <c:v>35</c:v>
                </c:pt>
                <c:pt idx="106">
                  <c:v>27</c:v>
                </c:pt>
                <c:pt idx="107">
                  <c:v>29</c:v>
                </c:pt>
                <c:pt idx="108">
                  <c:v>21</c:v>
                </c:pt>
                <c:pt idx="109">
                  <c:v>23</c:v>
                </c:pt>
                <c:pt idx="110">
                  <c:v>51</c:v>
                </c:pt>
                <c:pt idx="111">
                  <c:v>28</c:v>
                </c:pt>
                <c:pt idx="112">
                  <c:v>28</c:v>
                </c:pt>
                <c:pt idx="113">
                  <c:v>35</c:v>
                </c:pt>
                <c:pt idx="114">
                  <c:v>29</c:v>
                </c:pt>
                <c:pt idx="115">
                  <c:v>28</c:v>
                </c:pt>
                <c:pt idx="116">
                  <c:v>30</c:v>
                </c:pt>
                <c:pt idx="117">
                  <c:v>30</c:v>
                </c:pt>
                <c:pt idx="118">
                  <c:v>31</c:v>
                </c:pt>
                <c:pt idx="119">
                  <c:v>26</c:v>
                </c:pt>
                <c:pt idx="120">
                  <c:v>31</c:v>
                </c:pt>
                <c:pt idx="121">
                  <c:v>28</c:v>
                </c:pt>
                <c:pt idx="122">
                  <c:v>31</c:v>
                </c:pt>
                <c:pt idx="123">
                  <c:v>31</c:v>
                </c:pt>
                <c:pt idx="124">
                  <c:v>31</c:v>
                </c:pt>
                <c:pt idx="125">
                  <c:v>29</c:v>
                </c:pt>
                <c:pt idx="126">
                  <c:v>34</c:v>
                </c:pt>
                <c:pt idx="127">
                  <c:v>28</c:v>
                </c:pt>
                <c:pt idx="128">
                  <c:v>27</c:v>
                </c:pt>
                <c:pt idx="129">
                  <c:v>34</c:v>
                </c:pt>
                <c:pt idx="130">
                  <c:v>23</c:v>
                </c:pt>
                <c:pt idx="131">
                  <c:v>28</c:v>
                </c:pt>
                <c:pt idx="132">
                  <c:v>22</c:v>
                </c:pt>
                <c:pt idx="133">
                  <c:v>32</c:v>
                </c:pt>
                <c:pt idx="134">
                  <c:v>35</c:v>
                </c:pt>
                <c:pt idx="135">
                  <c:v>33</c:v>
                </c:pt>
                <c:pt idx="136">
                  <c:v>25</c:v>
                </c:pt>
                <c:pt idx="137">
                  <c:v>22</c:v>
                </c:pt>
                <c:pt idx="138">
                  <c:v>19</c:v>
                </c:pt>
                <c:pt idx="139">
                  <c:v>22</c:v>
                </c:pt>
                <c:pt idx="140">
                  <c:v>28</c:v>
                </c:pt>
                <c:pt idx="141">
                  <c:v>18</c:v>
                </c:pt>
                <c:pt idx="142">
                  <c:v>26</c:v>
                </c:pt>
                <c:pt idx="143">
                  <c:v>41</c:v>
                </c:pt>
                <c:pt idx="144">
                  <c:v>40</c:v>
                </c:pt>
                <c:pt idx="145">
                  <c:v>28</c:v>
                </c:pt>
                <c:pt idx="146">
                  <c:v>33</c:v>
                </c:pt>
                <c:pt idx="147">
                  <c:v>35</c:v>
                </c:pt>
                <c:pt idx="148">
                  <c:v>33</c:v>
                </c:pt>
                <c:pt idx="149">
                  <c:v>26</c:v>
                </c:pt>
                <c:pt idx="150">
                  <c:v>27</c:v>
                </c:pt>
                <c:pt idx="151">
                  <c:v>27</c:v>
                </c:pt>
                <c:pt idx="152">
                  <c:v>32</c:v>
                </c:pt>
                <c:pt idx="153">
                  <c:v>32</c:v>
                </c:pt>
                <c:pt idx="154">
                  <c:v>30</c:v>
                </c:pt>
                <c:pt idx="155">
                  <c:v>35</c:v>
                </c:pt>
                <c:pt idx="156">
                  <c:v>36</c:v>
                </c:pt>
                <c:pt idx="157">
                  <c:v>31</c:v>
                </c:pt>
                <c:pt idx="158">
                  <c:v>33</c:v>
                </c:pt>
                <c:pt idx="159">
                  <c:v>33</c:v>
                </c:pt>
                <c:pt idx="160">
                  <c:v>35</c:v>
                </c:pt>
                <c:pt idx="161">
                  <c:v>37</c:v>
                </c:pt>
                <c:pt idx="162">
                  <c:v>40</c:v>
                </c:pt>
                <c:pt idx="163">
                  <c:v>37</c:v>
                </c:pt>
                <c:pt idx="164">
                  <c:v>34</c:v>
                </c:pt>
                <c:pt idx="165">
                  <c:v>31</c:v>
                </c:pt>
                <c:pt idx="166">
                  <c:v>30</c:v>
                </c:pt>
                <c:pt idx="167">
                  <c:v>41</c:v>
                </c:pt>
                <c:pt idx="168">
                  <c:v>46</c:v>
                </c:pt>
                <c:pt idx="169">
                  <c:v>42</c:v>
                </c:pt>
                <c:pt idx="170">
                  <c:v>40</c:v>
                </c:pt>
                <c:pt idx="171">
                  <c:v>37</c:v>
                </c:pt>
                <c:pt idx="172">
                  <c:v>28</c:v>
                </c:pt>
                <c:pt idx="173">
                  <c:v>35</c:v>
                </c:pt>
                <c:pt idx="174">
                  <c:v>51</c:v>
                </c:pt>
                <c:pt idx="175">
                  <c:v>46</c:v>
                </c:pt>
                <c:pt idx="176">
                  <c:v>47</c:v>
                </c:pt>
                <c:pt idx="177">
                  <c:v>42</c:v>
                </c:pt>
                <c:pt idx="178">
                  <c:v>35</c:v>
                </c:pt>
                <c:pt idx="179">
                  <c:v>36</c:v>
                </c:pt>
                <c:pt idx="180">
                  <c:v>33</c:v>
                </c:pt>
                <c:pt idx="181">
                  <c:v>33</c:v>
                </c:pt>
                <c:pt idx="182">
                  <c:v>31</c:v>
                </c:pt>
                <c:pt idx="183">
                  <c:v>30</c:v>
                </c:pt>
                <c:pt idx="184">
                  <c:v>30</c:v>
                </c:pt>
                <c:pt idx="185">
                  <c:v>29</c:v>
                </c:pt>
                <c:pt idx="186">
                  <c:v>29</c:v>
                </c:pt>
                <c:pt idx="187">
                  <c:v>29</c:v>
                </c:pt>
                <c:pt idx="188">
                  <c:v>16</c:v>
                </c:pt>
                <c:pt idx="189">
                  <c:v>58</c:v>
                </c:pt>
                <c:pt idx="190">
                  <c:v>52</c:v>
                </c:pt>
                <c:pt idx="191">
                  <c:v>32</c:v>
                </c:pt>
                <c:pt idx="192">
                  <c:v>29</c:v>
                </c:pt>
                <c:pt idx="193">
                  <c:v>27</c:v>
                </c:pt>
                <c:pt idx="194">
                  <c:v>23</c:v>
                </c:pt>
                <c:pt idx="195">
                  <c:v>21</c:v>
                </c:pt>
                <c:pt idx="196">
                  <c:v>22</c:v>
                </c:pt>
                <c:pt idx="197">
                  <c:v>23</c:v>
                </c:pt>
                <c:pt idx="198">
                  <c:v>25</c:v>
                </c:pt>
                <c:pt idx="199">
                  <c:v>25</c:v>
                </c:pt>
                <c:pt idx="200">
                  <c:v>23</c:v>
                </c:pt>
                <c:pt idx="201">
                  <c:v>23</c:v>
                </c:pt>
                <c:pt idx="202">
                  <c:v>18</c:v>
                </c:pt>
                <c:pt idx="203">
                  <c:v>16</c:v>
                </c:pt>
                <c:pt idx="204">
                  <c:v>15</c:v>
                </c:pt>
                <c:pt idx="205">
                  <c:v>13</c:v>
                </c:pt>
                <c:pt idx="206">
                  <c:v>12</c:v>
                </c:pt>
                <c:pt idx="207">
                  <c:v>14</c:v>
                </c:pt>
                <c:pt idx="208">
                  <c:v>13</c:v>
                </c:pt>
                <c:pt idx="209">
                  <c:v>12</c:v>
                </c:pt>
                <c:pt idx="210">
                  <c:v>11</c:v>
                </c:pt>
                <c:pt idx="211">
                  <c:v>9</c:v>
                </c:pt>
                <c:pt idx="212">
                  <c:v>10</c:v>
                </c:pt>
                <c:pt idx="213">
                  <c:v>10</c:v>
                </c:pt>
                <c:pt idx="214">
                  <c:v>10</c:v>
                </c:pt>
                <c:pt idx="215">
                  <c:v>9</c:v>
                </c:pt>
                <c:pt idx="216">
                  <c:v>10</c:v>
                </c:pt>
                <c:pt idx="217">
                  <c:v>10</c:v>
                </c:pt>
                <c:pt idx="218">
                  <c:v>9</c:v>
                </c:pt>
                <c:pt idx="219">
                  <c:v>10</c:v>
                </c:pt>
                <c:pt idx="220">
                  <c:v>11</c:v>
                </c:pt>
                <c:pt idx="221">
                  <c:v>9</c:v>
                </c:pt>
                <c:pt idx="222">
                  <c:v>8</c:v>
                </c:pt>
                <c:pt idx="223">
                  <c:v>10</c:v>
                </c:pt>
                <c:pt idx="224">
                  <c:v>10</c:v>
                </c:pt>
                <c:pt idx="225">
                  <c:v>10</c:v>
                </c:pt>
                <c:pt idx="226">
                  <c:v>9</c:v>
                </c:pt>
                <c:pt idx="227">
                  <c:v>9</c:v>
                </c:pt>
                <c:pt idx="228">
                  <c:v>8</c:v>
                </c:pt>
                <c:pt idx="229">
                  <c:v>9</c:v>
                </c:pt>
                <c:pt idx="230">
                  <c:v>9</c:v>
                </c:pt>
                <c:pt idx="231">
                  <c:v>9</c:v>
                </c:pt>
                <c:pt idx="232">
                  <c:v>8</c:v>
                </c:pt>
                <c:pt idx="233">
                  <c:v>8</c:v>
                </c:pt>
                <c:pt idx="234">
                  <c:v>9</c:v>
                </c:pt>
                <c:pt idx="235">
                  <c:v>9</c:v>
                </c:pt>
                <c:pt idx="236">
                  <c:v>8</c:v>
                </c:pt>
                <c:pt idx="237">
                  <c:v>8</c:v>
                </c:pt>
                <c:pt idx="238">
                  <c:v>9</c:v>
                </c:pt>
                <c:pt idx="239">
                  <c:v>8</c:v>
                </c:pt>
                <c:pt idx="240">
                  <c:v>9</c:v>
                </c:pt>
                <c:pt idx="241">
                  <c:v>8</c:v>
                </c:pt>
                <c:pt idx="242">
                  <c:v>8</c:v>
                </c:pt>
                <c:pt idx="243">
                  <c:v>8</c:v>
                </c:pt>
                <c:pt idx="244">
                  <c:v>7</c:v>
                </c:pt>
                <c:pt idx="245">
                  <c:v>9</c:v>
                </c:pt>
                <c:pt idx="246">
                  <c:v>8</c:v>
                </c:pt>
                <c:pt idx="247">
                  <c:v>8</c:v>
                </c:pt>
                <c:pt idx="248">
                  <c:v>8</c:v>
                </c:pt>
                <c:pt idx="249">
                  <c:v>9</c:v>
                </c:pt>
                <c:pt idx="250">
                  <c:v>13</c:v>
                </c:pt>
                <c:pt idx="251">
                  <c:v>29</c:v>
                </c:pt>
                <c:pt idx="252">
                  <c:v>46</c:v>
                </c:pt>
                <c:pt idx="253">
                  <c:v>70</c:v>
                </c:pt>
                <c:pt idx="254">
                  <c:v>30</c:v>
                </c:pt>
                <c:pt idx="255">
                  <c:v>80</c:v>
                </c:pt>
                <c:pt idx="256">
                  <c:v>98</c:v>
                </c:pt>
                <c:pt idx="257">
                  <c:v>82</c:v>
                </c:pt>
                <c:pt idx="258">
                  <c:v>94</c:v>
                </c:pt>
                <c:pt idx="259">
                  <c:v>89</c:v>
                </c:pt>
                <c:pt idx="260">
                  <c:v>89</c:v>
                </c:pt>
                <c:pt idx="261">
                  <c:v>73</c:v>
                </c:pt>
                <c:pt idx="262">
                  <c:v>81</c:v>
                </c:pt>
                <c:pt idx="263">
                  <c:v>104</c:v>
                </c:pt>
                <c:pt idx="264">
                  <c:v>110</c:v>
                </c:pt>
                <c:pt idx="265">
                  <c:v>64</c:v>
                </c:pt>
                <c:pt idx="266">
                  <c:v>135</c:v>
                </c:pt>
                <c:pt idx="267">
                  <c:v>166</c:v>
                </c:pt>
                <c:pt idx="268">
                  <c:v>130</c:v>
                </c:pt>
                <c:pt idx="269">
                  <c:v>132</c:v>
                </c:pt>
                <c:pt idx="270">
                  <c:v>133</c:v>
                </c:pt>
                <c:pt idx="271">
                  <c:v>121</c:v>
                </c:pt>
                <c:pt idx="272">
                  <c:v>127</c:v>
                </c:pt>
                <c:pt idx="273">
                  <c:v>128</c:v>
                </c:pt>
                <c:pt idx="274">
                  <c:v>118</c:v>
                </c:pt>
                <c:pt idx="275">
                  <c:v>147</c:v>
                </c:pt>
                <c:pt idx="276">
                  <c:v>111</c:v>
                </c:pt>
                <c:pt idx="277">
                  <c:v>107</c:v>
                </c:pt>
                <c:pt idx="278">
                  <c:v>136</c:v>
                </c:pt>
                <c:pt idx="279">
                  <c:v>138</c:v>
                </c:pt>
                <c:pt idx="280">
                  <c:v>168</c:v>
                </c:pt>
                <c:pt idx="281">
                  <c:v>119</c:v>
                </c:pt>
                <c:pt idx="282">
                  <c:v>124</c:v>
                </c:pt>
                <c:pt idx="283">
                  <c:v>116</c:v>
                </c:pt>
                <c:pt idx="284">
                  <c:v>118</c:v>
                </c:pt>
                <c:pt idx="285">
                  <c:v>164</c:v>
                </c:pt>
                <c:pt idx="286">
                  <c:v>166</c:v>
                </c:pt>
                <c:pt idx="287">
                  <c:v>188</c:v>
                </c:pt>
                <c:pt idx="288">
                  <c:v>256</c:v>
                </c:pt>
                <c:pt idx="289">
                  <c:v>257</c:v>
                </c:pt>
                <c:pt idx="290">
                  <c:v>489</c:v>
                </c:pt>
                <c:pt idx="291">
                  <c:v>454</c:v>
                </c:pt>
                <c:pt idx="292">
                  <c:v>441</c:v>
                </c:pt>
                <c:pt idx="293">
                  <c:v>481</c:v>
                </c:pt>
                <c:pt idx="294">
                  <c:v>332</c:v>
                </c:pt>
                <c:pt idx="295">
                  <c:v>284</c:v>
                </c:pt>
                <c:pt idx="296">
                  <c:v>350</c:v>
                </c:pt>
                <c:pt idx="297">
                  <c:v>303</c:v>
                </c:pt>
                <c:pt idx="298">
                  <c:v>133</c:v>
                </c:pt>
                <c:pt idx="299">
                  <c:v>269</c:v>
                </c:pt>
                <c:pt idx="300">
                  <c:v>115</c:v>
                </c:pt>
                <c:pt idx="301">
                  <c:v>197</c:v>
                </c:pt>
                <c:pt idx="302">
                  <c:v>284</c:v>
                </c:pt>
                <c:pt idx="303">
                  <c:v>291</c:v>
                </c:pt>
                <c:pt idx="304">
                  <c:v>218</c:v>
                </c:pt>
                <c:pt idx="305">
                  <c:v>229</c:v>
                </c:pt>
                <c:pt idx="306">
                  <c:v>162</c:v>
                </c:pt>
                <c:pt idx="307">
                  <c:v>323</c:v>
                </c:pt>
                <c:pt idx="308">
                  <c:v>324</c:v>
                </c:pt>
                <c:pt idx="309">
                  <c:v>245</c:v>
                </c:pt>
                <c:pt idx="310">
                  <c:v>271</c:v>
                </c:pt>
                <c:pt idx="311">
                  <c:v>319</c:v>
                </c:pt>
                <c:pt idx="312">
                  <c:v>319</c:v>
                </c:pt>
                <c:pt idx="313">
                  <c:v>341</c:v>
                </c:pt>
                <c:pt idx="314">
                  <c:v>273</c:v>
                </c:pt>
                <c:pt idx="315">
                  <c:v>240</c:v>
                </c:pt>
                <c:pt idx="316">
                  <c:v>316</c:v>
                </c:pt>
                <c:pt idx="317">
                  <c:v>297</c:v>
                </c:pt>
                <c:pt idx="318">
                  <c:v>292</c:v>
                </c:pt>
                <c:pt idx="319">
                  <c:v>315</c:v>
                </c:pt>
                <c:pt idx="320">
                  <c:v>229</c:v>
                </c:pt>
                <c:pt idx="321">
                  <c:v>280</c:v>
                </c:pt>
                <c:pt idx="322">
                  <c:v>280</c:v>
                </c:pt>
                <c:pt idx="323">
                  <c:v>267</c:v>
                </c:pt>
                <c:pt idx="324">
                  <c:v>355</c:v>
                </c:pt>
                <c:pt idx="325">
                  <c:v>371</c:v>
                </c:pt>
                <c:pt idx="326">
                  <c:v>439</c:v>
                </c:pt>
                <c:pt idx="327">
                  <c:v>484</c:v>
                </c:pt>
                <c:pt idx="328">
                  <c:v>423</c:v>
                </c:pt>
                <c:pt idx="329">
                  <c:v>431</c:v>
                </c:pt>
                <c:pt idx="330">
                  <c:v>374</c:v>
                </c:pt>
                <c:pt idx="331">
                  <c:v>346</c:v>
                </c:pt>
                <c:pt idx="332">
                  <c:v>321</c:v>
                </c:pt>
                <c:pt idx="333">
                  <c:v>251</c:v>
                </c:pt>
                <c:pt idx="334">
                  <c:v>247</c:v>
                </c:pt>
                <c:pt idx="335">
                  <c:v>467</c:v>
                </c:pt>
                <c:pt idx="336">
                  <c:v>467</c:v>
                </c:pt>
                <c:pt idx="337">
                  <c:v>479</c:v>
                </c:pt>
                <c:pt idx="338">
                  <c:v>416</c:v>
                </c:pt>
                <c:pt idx="339">
                  <c:v>366</c:v>
                </c:pt>
                <c:pt idx="340">
                  <c:v>420</c:v>
                </c:pt>
                <c:pt idx="341">
                  <c:v>394</c:v>
                </c:pt>
                <c:pt idx="342">
                  <c:v>392</c:v>
                </c:pt>
                <c:pt idx="343">
                  <c:v>427</c:v>
                </c:pt>
                <c:pt idx="344">
                  <c:v>396</c:v>
                </c:pt>
                <c:pt idx="345">
                  <c:v>328</c:v>
                </c:pt>
                <c:pt idx="346">
                  <c:v>244</c:v>
                </c:pt>
                <c:pt idx="347">
                  <c:v>313</c:v>
                </c:pt>
                <c:pt idx="348">
                  <c:v>363</c:v>
                </c:pt>
                <c:pt idx="349">
                  <c:v>400</c:v>
                </c:pt>
                <c:pt idx="350">
                  <c:v>364</c:v>
                </c:pt>
                <c:pt idx="351">
                  <c:v>347</c:v>
                </c:pt>
                <c:pt idx="352">
                  <c:v>301</c:v>
                </c:pt>
                <c:pt idx="353">
                  <c:v>321</c:v>
                </c:pt>
                <c:pt idx="354">
                  <c:v>227</c:v>
                </c:pt>
                <c:pt idx="355">
                  <c:v>245</c:v>
                </c:pt>
                <c:pt idx="356">
                  <c:v>338</c:v>
                </c:pt>
                <c:pt idx="357">
                  <c:v>328</c:v>
                </c:pt>
                <c:pt idx="358">
                  <c:v>322</c:v>
                </c:pt>
                <c:pt idx="359">
                  <c:v>342</c:v>
                </c:pt>
                <c:pt idx="360">
                  <c:v>358</c:v>
                </c:pt>
                <c:pt idx="361">
                  <c:v>296</c:v>
                </c:pt>
                <c:pt idx="362">
                  <c:v>362</c:v>
                </c:pt>
                <c:pt idx="363">
                  <c:v>446</c:v>
                </c:pt>
                <c:pt idx="364">
                  <c:v>549</c:v>
                </c:pt>
                <c:pt idx="365">
                  <c:v>617</c:v>
                </c:pt>
                <c:pt idx="366">
                  <c:v>556</c:v>
                </c:pt>
                <c:pt idx="367">
                  <c:v>580</c:v>
                </c:pt>
                <c:pt idx="368">
                  <c:v>592</c:v>
                </c:pt>
                <c:pt idx="369">
                  <c:v>563</c:v>
                </c:pt>
                <c:pt idx="370">
                  <c:v>553</c:v>
                </c:pt>
                <c:pt idx="371">
                  <c:v>459</c:v>
                </c:pt>
                <c:pt idx="372">
                  <c:v>424</c:v>
                </c:pt>
                <c:pt idx="373">
                  <c:v>498</c:v>
                </c:pt>
                <c:pt idx="374">
                  <c:v>509</c:v>
                </c:pt>
                <c:pt idx="375">
                  <c:v>507</c:v>
                </c:pt>
                <c:pt idx="376">
                  <c:v>488</c:v>
                </c:pt>
                <c:pt idx="377">
                  <c:v>463</c:v>
                </c:pt>
                <c:pt idx="378">
                  <c:v>473</c:v>
                </c:pt>
                <c:pt idx="379">
                  <c:v>464</c:v>
                </c:pt>
                <c:pt idx="380">
                  <c:v>435</c:v>
                </c:pt>
                <c:pt idx="381">
                  <c:v>438</c:v>
                </c:pt>
                <c:pt idx="382">
                  <c:v>450</c:v>
                </c:pt>
                <c:pt idx="383">
                  <c:v>418</c:v>
                </c:pt>
                <c:pt idx="384">
                  <c:v>397</c:v>
                </c:pt>
                <c:pt idx="385">
                  <c:v>492</c:v>
                </c:pt>
                <c:pt idx="386">
                  <c:v>549</c:v>
                </c:pt>
                <c:pt idx="387">
                  <c:v>550</c:v>
                </c:pt>
                <c:pt idx="388">
                  <c:v>467</c:v>
                </c:pt>
                <c:pt idx="389">
                  <c:v>461</c:v>
                </c:pt>
                <c:pt idx="390">
                  <c:v>471</c:v>
                </c:pt>
                <c:pt idx="391">
                  <c:v>416</c:v>
                </c:pt>
                <c:pt idx="392">
                  <c:v>353</c:v>
                </c:pt>
                <c:pt idx="393">
                  <c:v>334</c:v>
                </c:pt>
                <c:pt idx="394">
                  <c:v>294</c:v>
                </c:pt>
                <c:pt idx="395">
                  <c:v>304</c:v>
                </c:pt>
                <c:pt idx="396">
                  <c:v>305</c:v>
                </c:pt>
                <c:pt idx="397">
                  <c:v>315</c:v>
                </c:pt>
                <c:pt idx="398">
                  <c:v>384</c:v>
                </c:pt>
                <c:pt idx="399">
                  <c:v>349</c:v>
                </c:pt>
                <c:pt idx="400">
                  <c:v>236</c:v>
                </c:pt>
                <c:pt idx="401">
                  <c:v>224</c:v>
                </c:pt>
                <c:pt idx="402">
                  <c:v>337</c:v>
                </c:pt>
                <c:pt idx="403">
                  <c:v>480</c:v>
                </c:pt>
                <c:pt idx="404">
                  <c:v>473</c:v>
                </c:pt>
                <c:pt idx="405">
                  <c:v>453</c:v>
                </c:pt>
                <c:pt idx="406">
                  <c:v>354</c:v>
                </c:pt>
                <c:pt idx="407">
                  <c:v>329</c:v>
                </c:pt>
                <c:pt idx="408">
                  <c:v>489</c:v>
                </c:pt>
                <c:pt idx="409">
                  <c:v>356</c:v>
                </c:pt>
                <c:pt idx="410">
                  <c:v>380</c:v>
                </c:pt>
                <c:pt idx="411">
                  <c:v>400</c:v>
                </c:pt>
                <c:pt idx="412">
                  <c:v>380</c:v>
                </c:pt>
                <c:pt idx="413">
                  <c:v>411</c:v>
                </c:pt>
                <c:pt idx="414">
                  <c:v>427</c:v>
                </c:pt>
                <c:pt idx="415">
                  <c:v>383</c:v>
                </c:pt>
                <c:pt idx="416">
                  <c:v>375</c:v>
                </c:pt>
                <c:pt idx="417">
                  <c:v>271</c:v>
                </c:pt>
                <c:pt idx="418">
                  <c:v>183</c:v>
                </c:pt>
                <c:pt idx="419">
                  <c:v>317</c:v>
                </c:pt>
                <c:pt idx="420">
                  <c:v>360</c:v>
                </c:pt>
                <c:pt idx="421">
                  <c:v>228</c:v>
                </c:pt>
                <c:pt idx="422">
                  <c:v>254</c:v>
                </c:pt>
                <c:pt idx="423">
                  <c:v>433</c:v>
                </c:pt>
                <c:pt idx="424">
                  <c:v>433</c:v>
                </c:pt>
                <c:pt idx="425">
                  <c:v>363</c:v>
                </c:pt>
                <c:pt idx="426">
                  <c:v>420</c:v>
                </c:pt>
                <c:pt idx="427">
                  <c:v>448</c:v>
                </c:pt>
                <c:pt idx="428">
                  <c:v>406</c:v>
                </c:pt>
                <c:pt idx="429">
                  <c:v>424</c:v>
                </c:pt>
                <c:pt idx="430">
                  <c:v>404</c:v>
                </c:pt>
                <c:pt idx="431">
                  <c:v>314</c:v>
                </c:pt>
                <c:pt idx="432">
                  <c:v>325</c:v>
                </c:pt>
                <c:pt idx="433">
                  <c:v>266</c:v>
                </c:pt>
                <c:pt idx="434">
                  <c:v>171</c:v>
                </c:pt>
                <c:pt idx="435">
                  <c:v>323</c:v>
                </c:pt>
                <c:pt idx="436">
                  <c:v>396</c:v>
                </c:pt>
                <c:pt idx="437">
                  <c:v>342</c:v>
                </c:pt>
                <c:pt idx="438">
                  <c:v>389</c:v>
                </c:pt>
                <c:pt idx="439">
                  <c:v>399</c:v>
                </c:pt>
                <c:pt idx="440">
                  <c:v>587</c:v>
                </c:pt>
                <c:pt idx="441">
                  <c:v>422</c:v>
                </c:pt>
                <c:pt idx="442">
                  <c:v>377</c:v>
                </c:pt>
                <c:pt idx="443">
                  <c:v>420</c:v>
                </c:pt>
                <c:pt idx="444">
                  <c:v>775</c:v>
                </c:pt>
                <c:pt idx="445">
                  <c:v>1015</c:v>
                </c:pt>
                <c:pt idx="446">
                  <c:v>830</c:v>
                </c:pt>
                <c:pt idx="447">
                  <c:v>788</c:v>
                </c:pt>
                <c:pt idx="448">
                  <c:v>590</c:v>
                </c:pt>
                <c:pt idx="449">
                  <c:v>387</c:v>
                </c:pt>
                <c:pt idx="450">
                  <c:v>426</c:v>
                </c:pt>
                <c:pt idx="451">
                  <c:v>409</c:v>
                </c:pt>
                <c:pt idx="452">
                  <c:v>394</c:v>
                </c:pt>
                <c:pt idx="453">
                  <c:v>394</c:v>
                </c:pt>
                <c:pt idx="454">
                  <c:v>373</c:v>
                </c:pt>
                <c:pt idx="455">
                  <c:v>390</c:v>
                </c:pt>
                <c:pt idx="456">
                  <c:v>282</c:v>
                </c:pt>
                <c:pt idx="457">
                  <c:v>249</c:v>
                </c:pt>
                <c:pt idx="458">
                  <c:v>191</c:v>
                </c:pt>
                <c:pt idx="459">
                  <c:v>190</c:v>
                </c:pt>
                <c:pt idx="460">
                  <c:v>177</c:v>
                </c:pt>
                <c:pt idx="461">
                  <c:v>121</c:v>
                </c:pt>
                <c:pt idx="462">
                  <c:v>132</c:v>
                </c:pt>
                <c:pt idx="463">
                  <c:v>108</c:v>
                </c:pt>
                <c:pt idx="464">
                  <c:v>41</c:v>
                </c:pt>
                <c:pt idx="465">
                  <c:v>76</c:v>
                </c:pt>
                <c:pt idx="466">
                  <c:v>77</c:v>
                </c:pt>
                <c:pt idx="467">
                  <c:v>74</c:v>
                </c:pt>
                <c:pt idx="468">
                  <c:v>70</c:v>
                </c:pt>
                <c:pt idx="469">
                  <c:v>52</c:v>
                </c:pt>
                <c:pt idx="470">
                  <c:v>58</c:v>
                </c:pt>
                <c:pt idx="471">
                  <c:v>76</c:v>
                </c:pt>
                <c:pt idx="472">
                  <c:v>77</c:v>
                </c:pt>
                <c:pt idx="473">
                  <c:v>70</c:v>
                </c:pt>
                <c:pt idx="474">
                  <c:v>56</c:v>
                </c:pt>
                <c:pt idx="475">
                  <c:v>35</c:v>
                </c:pt>
                <c:pt idx="476">
                  <c:v>41</c:v>
                </c:pt>
                <c:pt idx="477">
                  <c:v>38</c:v>
                </c:pt>
                <c:pt idx="478">
                  <c:v>36</c:v>
                </c:pt>
                <c:pt idx="479">
                  <c:v>37</c:v>
                </c:pt>
                <c:pt idx="480">
                  <c:v>36</c:v>
                </c:pt>
                <c:pt idx="481">
                  <c:v>37</c:v>
                </c:pt>
                <c:pt idx="482">
                  <c:v>38</c:v>
                </c:pt>
                <c:pt idx="483">
                  <c:v>35</c:v>
                </c:pt>
                <c:pt idx="484">
                  <c:v>25</c:v>
                </c:pt>
                <c:pt idx="485">
                  <c:v>28</c:v>
                </c:pt>
                <c:pt idx="486">
                  <c:v>29</c:v>
                </c:pt>
                <c:pt idx="487">
                  <c:v>21</c:v>
                </c:pt>
                <c:pt idx="488">
                  <c:v>18</c:v>
                </c:pt>
                <c:pt idx="489">
                  <c:v>20</c:v>
                </c:pt>
                <c:pt idx="490">
                  <c:v>18</c:v>
                </c:pt>
                <c:pt idx="491">
                  <c:v>17</c:v>
                </c:pt>
                <c:pt idx="492">
                  <c:v>15</c:v>
                </c:pt>
                <c:pt idx="493">
                  <c:v>18</c:v>
                </c:pt>
                <c:pt idx="494">
                  <c:v>17</c:v>
                </c:pt>
                <c:pt idx="495">
                  <c:v>17</c:v>
                </c:pt>
                <c:pt idx="496">
                  <c:v>13</c:v>
                </c:pt>
                <c:pt idx="497">
                  <c:v>12</c:v>
                </c:pt>
                <c:pt idx="498">
                  <c:v>15</c:v>
                </c:pt>
                <c:pt idx="499">
                  <c:v>15</c:v>
                </c:pt>
                <c:pt idx="500">
                  <c:v>13</c:v>
                </c:pt>
                <c:pt idx="501">
                  <c:v>17</c:v>
                </c:pt>
                <c:pt idx="502">
                  <c:v>15</c:v>
                </c:pt>
                <c:pt idx="503">
                  <c:v>13</c:v>
                </c:pt>
                <c:pt idx="504">
                  <c:v>30</c:v>
                </c:pt>
                <c:pt idx="505">
                  <c:v>111</c:v>
                </c:pt>
                <c:pt idx="506">
                  <c:v>110</c:v>
                </c:pt>
                <c:pt idx="507">
                  <c:v>112</c:v>
                </c:pt>
                <c:pt idx="508">
                  <c:v>110</c:v>
                </c:pt>
                <c:pt idx="509">
                  <c:v>165</c:v>
                </c:pt>
                <c:pt idx="510">
                  <c:v>170</c:v>
                </c:pt>
                <c:pt idx="511">
                  <c:v>174</c:v>
                </c:pt>
                <c:pt idx="512">
                  <c:v>216</c:v>
                </c:pt>
                <c:pt idx="513">
                  <c:v>155</c:v>
                </c:pt>
                <c:pt idx="514">
                  <c:v>337</c:v>
                </c:pt>
                <c:pt idx="515">
                  <c:v>378</c:v>
                </c:pt>
                <c:pt idx="516">
                  <c:v>315</c:v>
                </c:pt>
                <c:pt idx="517">
                  <c:v>331</c:v>
                </c:pt>
                <c:pt idx="518">
                  <c:v>435</c:v>
                </c:pt>
                <c:pt idx="519">
                  <c:v>448</c:v>
                </c:pt>
                <c:pt idx="520">
                  <c:v>438</c:v>
                </c:pt>
                <c:pt idx="521">
                  <c:v>454</c:v>
                </c:pt>
                <c:pt idx="522">
                  <c:v>481</c:v>
                </c:pt>
                <c:pt idx="523">
                  <c:v>426</c:v>
                </c:pt>
                <c:pt idx="524">
                  <c:v>435</c:v>
                </c:pt>
                <c:pt idx="525">
                  <c:v>389</c:v>
                </c:pt>
                <c:pt idx="526">
                  <c:v>436</c:v>
                </c:pt>
                <c:pt idx="527">
                  <c:v>443</c:v>
                </c:pt>
                <c:pt idx="528">
                  <c:v>749</c:v>
                </c:pt>
                <c:pt idx="529">
                  <c:v>759</c:v>
                </c:pt>
                <c:pt idx="530">
                  <c:v>697</c:v>
                </c:pt>
                <c:pt idx="531">
                  <c:v>459</c:v>
                </c:pt>
                <c:pt idx="532">
                  <c:v>731</c:v>
                </c:pt>
                <c:pt idx="533">
                  <c:v>749</c:v>
                </c:pt>
                <c:pt idx="534">
                  <c:v>528</c:v>
                </c:pt>
                <c:pt idx="535">
                  <c:v>566</c:v>
                </c:pt>
                <c:pt idx="536">
                  <c:v>569</c:v>
                </c:pt>
                <c:pt idx="537">
                  <c:v>630</c:v>
                </c:pt>
                <c:pt idx="538">
                  <c:v>405</c:v>
                </c:pt>
                <c:pt idx="539">
                  <c:v>566</c:v>
                </c:pt>
                <c:pt idx="540">
                  <c:v>872</c:v>
                </c:pt>
                <c:pt idx="541">
                  <c:v>916</c:v>
                </c:pt>
                <c:pt idx="542">
                  <c:v>938</c:v>
                </c:pt>
                <c:pt idx="543">
                  <c:v>742</c:v>
                </c:pt>
                <c:pt idx="544">
                  <c:v>793</c:v>
                </c:pt>
                <c:pt idx="545">
                  <c:v>948</c:v>
                </c:pt>
                <c:pt idx="546">
                  <c:v>1028</c:v>
                </c:pt>
                <c:pt idx="547">
                  <c:v>942</c:v>
                </c:pt>
                <c:pt idx="548">
                  <c:v>1149</c:v>
                </c:pt>
                <c:pt idx="549">
                  <c:v>1161</c:v>
                </c:pt>
                <c:pt idx="550">
                  <c:v>1030</c:v>
                </c:pt>
                <c:pt idx="551">
                  <c:v>1136</c:v>
                </c:pt>
                <c:pt idx="552">
                  <c:v>1526</c:v>
                </c:pt>
                <c:pt idx="553">
                  <c:v>1394</c:v>
                </c:pt>
                <c:pt idx="554">
                  <c:v>1281</c:v>
                </c:pt>
                <c:pt idx="555">
                  <c:v>1059</c:v>
                </c:pt>
                <c:pt idx="556">
                  <c:v>1302</c:v>
                </c:pt>
                <c:pt idx="557">
                  <c:v>1214</c:v>
                </c:pt>
                <c:pt idx="558">
                  <c:v>1290</c:v>
                </c:pt>
                <c:pt idx="559">
                  <c:v>947</c:v>
                </c:pt>
                <c:pt idx="560">
                  <c:v>640</c:v>
                </c:pt>
                <c:pt idx="561">
                  <c:v>674</c:v>
                </c:pt>
                <c:pt idx="562">
                  <c:v>780</c:v>
                </c:pt>
                <c:pt idx="563">
                  <c:v>727</c:v>
                </c:pt>
                <c:pt idx="564">
                  <c:v>786</c:v>
                </c:pt>
                <c:pt idx="565">
                  <c:v>568</c:v>
                </c:pt>
                <c:pt idx="566">
                  <c:v>632</c:v>
                </c:pt>
                <c:pt idx="567">
                  <c:v>916</c:v>
                </c:pt>
                <c:pt idx="568">
                  <c:v>847</c:v>
                </c:pt>
                <c:pt idx="569">
                  <c:v>899</c:v>
                </c:pt>
                <c:pt idx="570">
                  <c:v>859</c:v>
                </c:pt>
                <c:pt idx="571">
                  <c:v>960</c:v>
                </c:pt>
                <c:pt idx="572">
                  <c:v>934</c:v>
                </c:pt>
                <c:pt idx="573">
                  <c:v>951</c:v>
                </c:pt>
                <c:pt idx="574">
                  <c:v>1203</c:v>
                </c:pt>
                <c:pt idx="575">
                  <c:v>1328</c:v>
                </c:pt>
                <c:pt idx="576">
                  <c:v>1450</c:v>
                </c:pt>
                <c:pt idx="577">
                  <c:v>1211</c:v>
                </c:pt>
                <c:pt idx="578">
                  <c:v>1113</c:v>
                </c:pt>
                <c:pt idx="579">
                  <c:v>1052</c:v>
                </c:pt>
                <c:pt idx="580">
                  <c:v>891</c:v>
                </c:pt>
                <c:pt idx="581">
                  <c:v>704</c:v>
                </c:pt>
                <c:pt idx="582">
                  <c:v>963</c:v>
                </c:pt>
                <c:pt idx="583">
                  <c:v>1028</c:v>
                </c:pt>
                <c:pt idx="584">
                  <c:v>824</c:v>
                </c:pt>
                <c:pt idx="585">
                  <c:v>994</c:v>
                </c:pt>
                <c:pt idx="586">
                  <c:v>1221</c:v>
                </c:pt>
                <c:pt idx="587">
                  <c:v>1221</c:v>
                </c:pt>
                <c:pt idx="588">
                  <c:v>1277</c:v>
                </c:pt>
                <c:pt idx="589">
                  <c:v>1230</c:v>
                </c:pt>
                <c:pt idx="590">
                  <c:v>719</c:v>
                </c:pt>
                <c:pt idx="591">
                  <c:v>655</c:v>
                </c:pt>
                <c:pt idx="592">
                  <c:v>985</c:v>
                </c:pt>
                <c:pt idx="593">
                  <c:v>916</c:v>
                </c:pt>
                <c:pt idx="594">
                  <c:v>875</c:v>
                </c:pt>
                <c:pt idx="595">
                  <c:v>807</c:v>
                </c:pt>
                <c:pt idx="596">
                  <c:v>878</c:v>
                </c:pt>
                <c:pt idx="597">
                  <c:v>661</c:v>
                </c:pt>
                <c:pt idx="598">
                  <c:v>932</c:v>
                </c:pt>
                <c:pt idx="599">
                  <c:v>829</c:v>
                </c:pt>
                <c:pt idx="600">
                  <c:v>952</c:v>
                </c:pt>
                <c:pt idx="601">
                  <c:v>1173</c:v>
                </c:pt>
                <c:pt idx="602">
                  <c:v>903</c:v>
                </c:pt>
                <c:pt idx="603">
                  <c:v>880</c:v>
                </c:pt>
                <c:pt idx="604">
                  <c:v>1635</c:v>
                </c:pt>
                <c:pt idx="605">
                  <c:v>1228</c:v>
                </c:pt>
                <c:pt idx="606">
                  <c:v>1257</c:v>
                </c:pt>
                <c:pt idx="607">
                  <c:v>1358</c:v>
                </c:pt>
                <c:pt idx="608">
                  <c:v>819</c:v>
                </c:pt>
                <c:pt idx="609">
                  <c:v>1260</c:v>
                </c:pt>
                <c:pt idx="610">
                  <c:v>1103</c:v>
                </c:pt>
                <c:pt idx="611">
                  <c:v>1095</c:v>
                </c:pt>
                <c:pt idx="612">
                  <c:v>1203</c:v>
                </c:pt>
                <c:pt idx="613">
                  <c:v>1390</c:v>
                </c:pt>
                <c:pt idx="614">
                  <c:v>1213</c:v>
                </c:pt>
                <c:pt idx="615">
                  <c:v>1119</c:v>
                </c:pt>
                <c:pt idx="616">
                  <c:v>1136</c:v>
                </c:pt>
                <c:pt idx="617">
                  <c:v>1283</c:v>
                </c:pt>
                <c:pt idx="618">
                  <c:v>1337</c:v>
                </c:pt>
                <c:pt idx="619">
                  <c:v>1502</c:v>
                </c:pt>
                <c:pt idx="620">
                  <c:v>1433</c:v>
                </c:pt>
                <c:pt idx="621">
                  <c:v>1389</c:v>
                </c:pt>
                <c:pt idx="622">
                  <c:v>1281</c:v>
                </c:pt>
                <c:pt idx="623">
                  <c:v>1210</c:v>
                </c:pt>
                <c:pt idx="624">
                  <c:v>1171</c:v>
                </c:pt>
                <c:pt idx="625">
                  <c:v>1333</c:v>
                </c:pt>
                <c:pt idx="626">
                  <c:v>1251</c:v>
                </c:pt>
                <c:pt idx="627">
                  <c:v>1055</c:v>
                </c:pt>
                <c:pt idx="628">
                  <c:v>871</c:v>
                </c:pt>
                <c:pt idx="629">
                  <c:v>934</c:v>
                </c:pt>
                <c:pt idx="630">
                  <c:v>1111</c:v>
                </c:pt>
                <c:pt idx="631">
                  <c:v>1473</c:v>
                </c:pt>
                <c:pt idx="632">
                  <c:v>1263</c:v>
                </c:pt>
                <c:pt idx="633">
                  <c:v>1464</c:v>
                </c:pt>
                <c:pt idx="634">
                  <c:v>1569</c:v>
                </c:pt>
                <c:pt idx="635">
                  <c:v>1341</c:v>
                </c:pt>
                <c:pt idx="636">
                  <c:v>614</c:v>
                </c:pt>
                <c:pt idx="637">
                  <c:v>1083</c:v>
                </c:pt>
                <c:pt idx="638">
                  <c:v>915</c:v>
                </c:pt>
                <c:pt idx="639">
                  <c:v>856</c:v>
                </c:pt>
                <c:pt idx="640">
                  <c:v>961</c:v>
                </c:pt>
                <c:pt idx="641">
                  <c:v>900</c:v>
                </c:pt>
                <c:pt idx="642">
                  <c:v>921</c:v>
                </c:pt>
                <c:pt idx="643">
                  <c:v>970</c:v>
                </c:pt>
                <c:pt idx="644">
                  <c:v>1203</c:v>
                </c:pt>
                <c:pt idx="645">
                  <c:v>1270</c:v>
                </c:pt>
                <c:pt idx="646">
                  <c:v>948</c:v>
                </c:pt>
                <c:pt idx="647">
                  <c:v>924</c:v>
                </c:pt>
                <c:pt idx="648">
                  <c:v>1043</c:v>
                </c:pt>
                <c:pt idx="649">
                  <c:v>1630</c:v>
                </c:pt>
                <c:pt idx="650">
                  <c:v>1631</c:v>
                </c:pt>
                <c:pt idx="651">
                  <c:v>1506</c:v>
                </c:pt>
                <c:pt idx="652">
                  <c:v>1443</c:v>
                </c:pt>
                <c:pt idx="653">
                  <c:v>1263</c:v>
                </c:pt>
                <c:pt idx="654">
                  <c:v>1199</c:v>
                </c:pt>
                <c:pt idx="655">
                  <c:v>897</c:v>
                </c:pt>
                <c:pt idx="656">
                  <c:v>775</c:v>
                </c:pt>
                <c:pt idx="657">
                  <c:v>1032</c:v>
                </c:pt>
                <c:pt idx="658">
                  <c:v>1305</c:v>
                </c:pt>
                <c:pt idx="659">
                  <c:v>1191</c:v>
                </c:pt>
                <c:pt idx="660">
                  <c:v>915</c:v>
                </c:pt>
                <c:pt idx="661">
                  <c:v>914</c:v>
                </c:pt>
                <c:pt idx="662">
                  <c:v>942</c:v>
                </c:pt>
                <c:pt idx="663">
                  <c:v>890</c:v>
                </c:pt>
                <c:pt idx="664">
                  <c:v>794</c:v>
                </c:pt>
                <c:pt idx="665">
                  <c:v>1096</c:v>
                </c:pt>
                <c:pt idx="666">
                  <c:v>1077</c:v>
                </c:pt>
                <c:pt idx="667">
                  <c:v>969</c:v>
                </c:pt>
                <c:pt idx="668">
                  <c:v>1791</c:v>
                </c:pt>
                <c:pt idx="669">
                  <c:v>1572</c:v>
                </c:pt>
                <c:pt idx="670">
                  <c:v>1328</c:v>
                </c:pt>
                <c:pt idx="671">
                  <c:v>1020</c:v>
                </c:pt>
                <c:pt idx="672">
                  <c:v>1058</c:v>
                </c:pt>
                <c:pt idx="673">
                  <c:v>1203</c:v>
                </c:pt>
                <c:pt idx="674">
                  <c:v>1643</c:v>
                </c:pt>
                <c:pt idx="675">
                  <c:v>1671</c:v>
                </c:pt>
                <c:pt idx="676">
                  <c:v>1450</c:v>
                </c:pt>
                <c:pt idx="677">
                  <c:v>1261</c:v>
                </c:pt>
                <c:pt idx="678">
                  <c:v>1034</c:v>
                </c:pt>
                <c:pt idx="679">
                  <c:v>994</c:v>
                </c:pt>
                <c:pt idx="680">
                  <c:v>1087</c:v>
                </c:pt>
                <c:pt idx="681">
                  <c:v>1028</c:v>
                </c:pt>
                <c:pt idx="682">
                  <c:v>1265</c:v>
                </c:pt>
                <c:pt idx="683">
                  <c:v>653</c:v>
                </c:pt>
                <c:pt idx="684">
                  <c:v>609</c:v>
                </c:pt>
                <c:pt idx="685">
                  <c:v>641</c:v>
                </c:pt>
                <c:pt idx="686">
                  <c:v>621</c:v>
                </c:pt>
                <c:pt idx="687">
                  <c:v>641</c:v>
                </c:pt>
                <c:pt idx="688">
                  <c:v>604</c:v>
                </c:pt>
                <c:pt idx="689">
                  <c:v>522</c:v>
                </c:pt>
                <c:pt idx="690">
                  <c:v>452</c:v>
                </c:pt>
                <c:pt idx="691">
                  <c:v>814</c:v>
                </c:pt>
                <c:pt idx="692">
                  <c:v>926</c:v>
                </c:pt>
                <c:pt idx="693">
                  <c:v>740</c:v>
                </c:pt>
                <c:pt idx="694">
                  <c:v>1485</c:v>
                </c:pt>
                <c:pt idx="695">
                  <c:v>800</c:v>
                </c:pt>
                <c:pt idx="696">
                  <c:v>1389</c:v>
                </c:pt>
                <c:pt idx="697">
                  <c:v>1344</c:v>
                </c:pt>
                <c:pt idx="698">
                  <c:v>1368</c:v>
                </c:pt>
                <c:pt idx="699">
                  <c:v>1294</c:v>
                </c:pt>
                <c:pt idx="700">
                  <c:v>1325</c:v>
                </c:pt>
                <c:pt idx="701">
                  <c:v>1481</c:v>
                </c:pt>
                <c:pt idx="702">
                  <c:v>1367</c:v>
                </c:pt>
                <c:pt idx="703">
                  <c:v>1377</c:v>
                </c:pt>
                <c:pt idx="704">
                  <c:v>1357</c:v>
                </c:pt>
                <c:pt idx="705">
                  <c:v>1129</c:v>
                </c:pt>
                <c:pt idx="706">
                  <c:v>1071</c:v>
                </c:pt>
                <c:pt idx="707">
                  <c:v>325</c:v>
                </c:pt>
                <c:pt idx="708">
                  <c:v>271</c:v>
                </c:pt>
                <c:pt idx="709">
                  <c:v>198</c:v>
                </c:pt>
                <c:pt idx="710">
                  <c:v>491</c:v>
                </c:pt>
                <c:pt idx="711">
                  <c:v>598</c:v>
                </c:pt>
                <c:pt idx="712">
                  <c:v>219</c:v>
                </c:pt>
                <c:pt idx="713">
                  <c:v>901</c:v>
                </c:pt>
                <c:pt idx="714">
                  <c:v>872</c:v>
                </c:pt>
                <c:pt idx="715">
                  <c:v>238</c:v>
                </c:pt>
                <c:pt idx="716">
                  <c:v>210</c:v>
                </c:pt>
                <c:pt idx="717">
                  <c:v>266</c:v>
                </c:pt>
                <c:pt idx="718">
                  <c:v>230</c:v>
                </c:pt>
                <c:pt idx="719">
                  <c:v>256</c:v>
                </c:pt>
                <c:pt idx="720">
                  <c:v>131</c:v>
                </c:pt>
                <c:pt idx="721">
                  <c:v>31</c:v>
                </c:pt>
                <c:pt idx="722">
                  <c:v>96</c:v>
                </c:pt>
                <c:pt idx="723">
                  <c:v>12</c:v>
                </c:pt>
                <c:pt idx="724">
                  <c:v>68</c:v>
                </c:pt>
                <c:pt idx="725">
                  <c:v>93</c:v>
                </c:pt>
                <c:pt idx="726">
                  <c:v>82</c:v>
                </c:pt>
                <c:pt idx="727">
                  <c:v>53</c:v>
                </c:pt>
                <c:pt idx="728">
                  <c:v>53</c:v>
                </c:pt>
                <c:pt idx="729">
                  <c:v>66</c:v>
                </c:pt>
                <c:pt idx="730">
                  <c:v>55</c:v>
                </c:pt>
                <c:pt idx="731">
                  <c:v>47</c:v>
                </c:pt>
                <c:pt idx="732">
                  <c:v>39</c:v>
                </c:pt>
                <c:pt idx="733">
                  <c:v>59</c:v>
                </c:pt>
                <c:pt idx="734">
                  <c:v>29</c:v>
                </c:pt>
                <c:pt idx="735">
                  <c:v>78</c:v>
                </c:pt>
                <c:pt idx="736">
                  <c:v>73</c:v>
                </c:pt>
                <c:pt idx="737">
                  <c:v>45</c:v>
                </c:pt>
                <c:pt idx="738">
                  <c:v>42</c:v>
                </c:pt>
                <c:pt idx="739">
                  <c:v>50</c:v>
                </c:pt>
                <c:pt idx="740">
                  <c:v>35</c:v>
                </c:pt>
                <c:pt idx="741">
                  <c:v>29</c:v>
                </c:pt>
                <c:pt idx="742">
                  <c:v>38</c:v>
                </c:pt>
                <c:pt idx="743">
                  <c:v>36</c:v>
                </c:pt>
                <c:pt idx="744">
                  <c:v>33</c:v>
                </c:pt>
                <c:pt idx="745">
                  <c:v>35</c:v>
                </c:pt>
                <c:pt idx="746">
                  <c:v>29</c:v>
                </c:pt>
                <c:pt idx="747">
                  <c:v>25</c:v>
                </c:pt>
                <c:pt idx="748">
                  <c:v>24</c:v>
                </c:pt>
                <c:pt idx="749">
                  <c:v>38</c:v>
                </c:pt>
                <c:pt idx="750">
                  <c:v>25</c:v>
                </c:pt>
                <c:pt idx="751">
                  <c:v>22</c:v>
                </c:pt>
                <c:pt idx="752">
                  <c:v>76</c:v>
                </c:pt>
                <c:pt idx="753">
                  <c:v>9</c:v>
                </c:pt>
                <c:pt idx="754">
                  <c:v>141</c:v>
                </c:pt>
                <c:pt idx="755">
                  <c:v>181</c:v>
                </c:pt>
                <c:pt idx="756">
                  <c:v>399</c:v>
                </c:pt>
                <c:pt idx="757">
                  <c:v>339</c:v>
                </c:pt>
                <c:pt idx="758">
                  <c:v>421</c:v>
                </c:pt>
                <c:pt idx="759">
                  <c:v>350</c:v>
                </c:pt>
                <c:pt idx="760">
                  <c:v>215</c:v>
                </c:pt>
                <c:pt idx="761">
                  <c:v>333</c:v>
                </c:pt>
                <c:pt idx="762">
                  <c:v>825</c:v>
                </c:pt>
                <c:pt idx="763">
                  <c:v>825</c:v>
                </c:pt>
                <c:pt idx="764">
                  <c:v>753</c:v>
                </c:pt>
                <c:pt idx="765">
                  <c:v>551</c:v>
                </c:pt>
                <c:pt idx="766">
                  <c:v>611</c:v>
                </c:pt>
                <c:pt idx="767">
                  <c:v>762</c:v>
                </c:pt>
                <c:pt idx="768">
                  <c:v>890</c:v>
                </c:pt>
                <c:pt idx="769">
                  <c:v>778</c:v>
                </c:pt>
                <c:pt idx="770">
                  <c:v>749</c:v>
                </c:pt>
                <c:pt idx="771">
                  <c:v>712</c:v>
                </c:pt>
                <c:pt idx="772">
                  <c:v>715</c:v>
                </c:pt>
                <c:pt idx="773">
                  <c:v>762</c:v>
                </c:pt>
                <c:pt idx="774">
                  <c:v>1065</c:v>
                </c:pt>
                <c:pt idx="775">
                  <c:v>1728</c:v>
                </c:pt>
                <c:pt idx="776">
                  <c:v>1928</c:v>
                </c:pt>
                <c:pt idx="777">
                  <c:v>1707</c:v>
                </c:pt>
                <c:pt idx="778">
                  <c:v>1753</c:v>
                </c:pt>
                <c:pt idx="779">
                  <c:v>1615</c:v>
                </c:pt>
                <c:pt idx="780">
                  <c:v>1275</c:v>
                </c:pt>
                <c:pt idx="781">
                  <c:v>1337</c:v>
                </c:pt>
                <c:pt idx="782">
                  <c:v>1296</c:v>
                </c:pt>
                <c:pt idx="783">
                  <c:v>1186</c:v>
                </c:pt>
                <c:pt idx="784">
                  <c:v>839</c:v>
                </c:pt>
                <c:pt idx="785">
                  <c:v>1363</c:v>
                </c:pt>
                <c:pt idx="786">
                  <c:v>583</c:v>
                </c:pt>
                <c:pt idx="787">
                  <c:v>520</c:v>
                </c:pt>
                <c:pt idx="788">
                  <c:v>421</c:v>
                </c:pt>
                <c:pt idx="789">
                  <c:v>1914</c:v>
                </c:pt>
                <c:pt idx="790">
                  <c:v>1590</c:v>
                </c:pt>
                <c:pt idx="791">
                  <c:v>1660</c:v>
                </c:pt>
                <c:pt idx="792">
                  <c:v>1609</c:v>
                </c:pt>
                <c:pt idx="793">
                  <c:v>1692</c:v>
                </c:pt>
                <c:pt idx="794">
                  <c:v>1541</c:v>
                </c:pt>
                <c:pt idx="795">
                  <c:v>1754</c:v>
                </c:pt>
                <c:pt idx="796">
                  <c:v>2192</c:v>
                </c:pt>
                <c:pt idx="797">
                  <c:v>1823</c:v>
                </c:pt>
                <c:pt idx="798">
                  <c:v>1587</c:v>
                </c:pt>
                <c:pt idx="799">
                  <c:v>1848</c:v>
                </c:pt>
                <c:pt idx="800">
                  <c:v>1904</c:v>
                </c:pt>
                <c:pt idx="801">
                  <c:v>1785</c:v>
                </c:pt>
                <c:pt idx="802">
                  <c:v>1598</c:v>
                </c:pt>
                <c:pt idx="803">
                  <c:v>1424</c:v>
                </c:pt>
                <c:pt idx="804">
                  <c:v>1583</c:v>
                </c:pt>
                <c:pt idx="805">
                  <c:v>1553</c:v>
                </c:pt>
                <c:pt idx="806">
                  <c:v>1473</c:v>
                </c:pt>
                <c:pt idx="807">
                  <c:v>1724</c:v>
                </c:pt>
                <c:pt idx="808">
                  <c:v>1760</c:v>
                </c:pt>
                <c:pt idx="809">
                  <c:v>1886</c:v>
                </c:pt>
                <c:pt idx="810">
                  <c:v>1954</c:v>
                </c:pt>
                <c:pt idx="811">
                  <c:v>2074</c:v>
                </c:pt>
                <c:pt idx="812">
                  <c:v>1998</c:v>
                </c:pt>
                <c:pt idx="813">
                  <c:v>1814</c:v>
                </c:pt>
                <c:pt idx="814">
                  <c:v>2041</c:v>
                </c:pt>
                <c:pt idx="815">
                  <c:v>2137</c:v>
                </c:pt>
                <c:pt idx="816">
                  <c:v>1981</c:v>
                </c:pt>
                <c:pt idx="817">
                  <c:v>1978</c:v>
                </c:pt>
                <c:pt idx="818">
                  <c:v>2000</c:v>
                </c:pt>
                <c:pt idx="819">
                  <c:v>1554</c:v>
                </c:pt>
                <c:pt idx="820">
                  <c:v>1449</c:v>
                </c:pt>
                <c:pt idx="821">
                  <c:v>1462</c:v>
                </c:pt>
                <c:pt idx="822">
                  <c:v>1386</c:v>
                </c:pt>
                <c:pt idx="823">
                  <c:v>1459</c:v>
                </c:pt>
                <c:pt idx="824">
                  <c:v>1451</c:v>
                </c:pt>
                <c:pt idx="825">
                  <c:v>1463</c:v>
                </c:pt>
                <c:pt idx="826">
                  <c:v>1306</c:v>
                </c:pt>
                <c:pt idx="827">
                  <c:v>1184</c:v>
                </c:pt>
                <c:pt idx="828">
                  <c:v>1278</c:v>
                </c:pt>
                <c:pt idx="829">
                  <c:v>1373</c:v>
                </c:pt>
                <c:pt idx="830">
                  <c:v>1384</c:v>
                </c:pt>
                <c:pt idx="831">
                  <c:v>1497</c:v>
                </c:pt>
                <c:pt idx="832">
                  <c:v>1871</c:v>
                </c:pt>
                <c:pt idx="833">
                  <c:v>1917</c:v>
                </c:pt>
                <c:pt idx="834">
                  <c:v>1871</c:v>
                </c:pt>
                <c:pt idx="835">
                  <c:v>2545</c:v>
                </c:pt>
                <c:pt idx="836">
                  <c:v>2564</c:v>
                </c:pt>
                <c:pt idx="837">
                  <c:v>2063</c:v>
                </c:pt>
                <c:pt idx="838">
                  <c:v>2090</c:v>
                </c:pt>
                <c:pt idx="839">
                  <c:v>2136</c:v>
                </c:pt>
                <c:pt idx="840">
                  <c:v>1979</c:v>
                </c:pt>
                <c:pt idx="841">
                  <c:v>1681</c:v>
                </c:pt>
                <c:pt idx="842">
                  <c:v>1849</c:v>
                </c:pt>
                <c:pt idx="843">
                  <c:v>1995</c:v>
                </c:pt>
                <c:pt idx="844">
                  <c:v>1857</c:v>
                </c:pt>
                <c:pt idx="845">
                  <c:v>1151</c:v>
                </c:pt>
                <c:pt idx="846">
                  <c:v>1325</c:v>
                </c:pt>
                <c:pt idx="847">
                  <c:v>1080</c:v>
                </c:pt>
                <c:pt idx="848">
                  <c:v>1294</c:v>
                </c:pt>
                <c:pt idx="849">
                  <c:v>1579</c:v>
                </c:pt>
                <c:pt idx="850">
                  <c:v>1730</c:v>
                </c:pt>
                <c:pt idx="851">
                  <c:v>2083</c:v>
                </c:pt>
                <c:pt idx="852">
                  <c:v>2725</c:v>
                </c:pt>
                <c:pt idx="853">
                  <c:v>1819</c:v>
                </c:pt>
                <c:pt idx="854">
                  <c:v>1819</c:v>
                </c:pt>
                <c:pt idx="855">
                  <c:v>1623</c:v>
                </c:pt>
                <c:pt idx="856">
                  <c:v>1541</c:v>
                </c:pt>
                <c:pt idx="857">
                  <c:v>1755</c:v>
                </c:pt>
                <c:pt idx="858">
                  <c:v>1540</c:v>
                </c:pt>
                <c:pt idx="859">
                  <c:v>2377</c:v>
                </c:pt>
                <c:pt idx="860">
                  <c:v>1949</c:v>
                </c:pt>
                <c:pt idx="861">
                  <c:v>2139</c:v>
                </c:pt>
                <c:pt idx="862">
                  <c:v>1504</c:v>
                </c:pt>
                <c:pt idx="863">
                  <c:v>2154</c:v>
                </c:pt>
                <c:pt idx="864">
                  <c:v>2036</c:v>
                </c:pt>
                <c:pt idx="865">
                  <c:v>2121</c:v>
                </c:pt>
                <c:pt idx="866">
                  <c:v>1797</c:v>
                </c:pt>
                <c:pt idx="867">
                  <c:v>1096</c:v>
                </c:pt>
                <c:pt idx="868">
                  <c:v>1527</c:v>
                </c:pt>
                <c:pt idx="869">
                  <c:v>2119</c:v>
                </c:pt>
                <c:pt idx="870">
                  <c:v>2299</c:v>
                </c:pt>
                <c:pt idx="871">
                  <c:v>1545</c:v>
                </c:pt>
                <c:pt idx="872">
                  <c:v>1776</c:v>
                </c:pt>
                <c:pt idx="873">
                  <c:v>1769</c:v>
                </c:pt>
                <c:pt idx="874">
                  <c:v>1881</c:v>
                </c:pt>
                <c:pt idx="875">
                  <c:v>1696</c:v>
                </c:pt>
                <c:pt idx="876">
                  <c:v>1487</c:v>
                </c:pt>
                <c:pt idx="877">
                  <c:v>1452</c:v>
                </c:pt>
                <c:pt idx="878">
                  <c:v>1466</c:v>
                </c:pt>
                <c:pt idx="879">
                  <c:v>1751</c:v>
                </c:pt>
                <c:pt idx="880">
                  <c:v>1956</c:v>
                </c:pt>
                <c:pt idx="881">
                  <c:v>1539</c:v>
                </c:pt>
                <c:pt idx="882">
                  <c:v>1378</c:v>
                </c:pt>
                <c:pt idx="883">
                  <c:v>1423</c:v>
                </c:pt>
                <c:pt idx="884">
                  <c:v>1787</c:v>
                </c:pt>
                <c:pt idx="885">
                  <c:v>2328</c:v>
                </c:pt>
                <c:pt idx="886">
                  <c:v>2105</c:v>
                </c:pt>
                <c:pt idx="887">
                  <c:v>2151</c:v>
                </c:pt>
                <c:pt idx="888">
                  <c:v>2015</c:v>
                </c:pt>
                <c:pt idx="889">
                  <c:v>2146</c:v>
                </c:pt>
                <c:pt idx="890">
                  <c:v>1968</c:v>
                </c:pt>
                <c:pt idx="891">
                  <c:v>1726</c:v>
                </c:pt>
                <c:pt idx="892">
                  <c:v>2255</c:v>
                </c:pt>
                <c:pt idx="893">
                  <c:v>1996</c:v>
                </c:pt>
                <c:pt idx="894">
                  <c:v>2250</c:v>
                </c:pt>
                <c:pt idx="895">
                  <c:v>1800</c:v>
                </c:pt>
                <c:pt idx="896">
                  <c:v>2520</c:v>
                </c:pt>
                <c:pt idx="897">
                  <c:v>3220</c:v>
                </c:pt>
                <c:pt idx="898">
                  <c:v>2950</c:v>
                </c:pt>
                <c:pt idx="899">
                  <c:v>2334</c:v>
                </c:pt>
                <c:pt idx="900">
                  <c:v>3138</c:v>
                </c:pt>
                <c:pt idx="901">
                  <c:v>2684</c:v>
                </c:pt>
                <c:pt idx="902">
                  <c:v>2479</c:v>
                </c:pt>
                <c:pt idx="903">
                  <c:v>2007</c:v>
                </c:pt>
                <c:pt idx="904">
                  <c:v>2092</c:v>
                </c:pt>
                <c:pt idx="905">
                  <c:v>2207</c:v>
                </c:pt>
                <c:pt idx="906">
                  <c:v>1683</c:v>
                </c:pt>
                <c:pt idx="907">
                  <c:v>1642</c:v>
                </c:pt>
                <c:pt idx="908">
                  <c:v>1660</c:v>
                </c:pt>
                <c:pt idx="909">
                  <c:v>1845</c:v>
                </c:pt>
                <c:pt idx="910">
                  <c:v>2197</c:v>
                </c:pt>
                <c:pt idx="911">
                  <c:v>2016</c:v>
                </c:pt>
                <c:pt idx="912">
                  <c:v>1936</c:v>
                </c:pt>
                <c:pt idx="913">
                  <c:v>2033</c:v>
                </c:pt>
                <c:pt idx="914">
                  <c:v>2082</c:v>
                </c:pt>
                <c:pt idx="915">
                  <c:v>2450</c:v>
                </c:pt>
                <c:pt idx="916">
                  <c:v>1845</c:v>
                </c:pt>
                <c:pt idx="917">
                  <c:v>1291</c:v>
                </c:pt>
                <c:pt idx="918">
                  <c:v>1678</c:v>
                </c:pt>
                <c:pt idx="919">
                  <c:v>1315</c:v>
                </c:pt>
                <c:pt idx="920">
                  <c:v>1518</c:v>
                </c:pt>
                <c:pt idx="921">
                  <c:v>1726</c:v>
                </c:pt>
                <c:pt idx="922">
                  <c:v>1700</c:v>
                </c:pt>
                <c:pt idx="923">
                  <c:v>1604</c:v>
                </c:pt>
                <c:pt idx="924">
                  <c:v>1827</c:v>
                </c:pt>
                <c:pt idx="925">
                  <c:v>1645</c:v>
                </c:pt>
                <c:pt idx="926">
                  <c:v>1569</c:v>
                </c:pt>
                <c:pt idx="927">
                  <c:v>1628</c:v>
                </c:pt>
                <c:pt idx="928">
                  <c:v>1612</c:v>
                </c:pt>
                <c:pt idx="929">
                  <c:v>1358</c:v>
                </c:pt>
                <c:pt idx="930">
                  <c:v>1345</c:v>
                </c:pt>
                <c:pt idx="931">
                  <c:v>1987</c:v>
                </c:pt>
                <c:pt idx="932">
                  <c:v>2178</c:v>
                </c:pt>
                <c:pt idx="933">
                  <c:v>2496</c:v>
                </c:pt>
                <c:pt idx="934">
                  <c:v>2343</c:v>
                </c:pt>
                <c:pt idx="935">
                  <c:v>2399</c:v>
                </c:pt>
                <c:pt idx="936">
                  <c:v>2807</c:v>
                </c:pt>
                <c:pt idx="937">
                  <c:v>2849</c:v>
                </c:pt>
                <c:pt idx="938">
                  <c:v>2277</c:v>
                </c:pt>
                <c:pt idx="939">
                  <c:v>3261</c:v>
                </c:pt>
                <c:pt idx="940">
                  <c:v>3379</c:v>
                </c:pt>
                <c:pt idx="941">
                  <c:v>3198</c:v>
                </c:pt>
                <c:pt idx="942">
                  <c:v>3020</c:v>
                </c:pt>
                <c:pt idx="943">
                  <c:v>2871</c:v>
                </c:pt>
                <c:pt idx="944">
                  <c:v>2773</c:v>
                </c:pt>
                <c:pt idx="945">
                  <c:v>2753</c:v>
                </c:pt>
                <c:pt idx="946">
                  <c:v>2668</c:v>
                </c:pt>
                <c:pt idx="947">
                  <c:v>2757</c:v>
                </c:pt>
                <c:pt idx="948">
                  <c:v>2815</c:v>
                </c:pt>
                <c:pt idx="949">
                  <c:v>2461</c:v>
                </c:pt>
                <c:pt idx="950">
                  <c:v>1544</c:v>
                </c:pt>
                <c:pt idx="951">
                  <c:v>2206</c:v>
                </c:pt>
                <c:pt idx="952">
                  <c:v>1898</c:v>
                </c:pt>
                <c:pt idx="953">
                  <c:v>1166</c:v>
                </c:pt>
                <c:pt idx="954">
                  <c:v>820</c:v>
                </c:pt>
                <c:pt idx="955">
                  <c:v>486</c:v>
                </c:pt>
                <c:pt idx="956">
                  <c:v>577</c:v>
                </c:pt>
                <c:pt idx="957">
                  <c:v>562</c:v>
                </c:pt>
                <c:pt idx="958">
                  <c:v>560</c:v>
                </c:pt>
                <c:pt idx="959">
                  <c:v>493</c:v>
                </c:pt>
                <c:pt idx="960">
                  <c:v>611</c:v>
                </c:pt>
                <c:pt idx="961">
                  <c:v>546</c:v>
                </c:pt>
                <c:pt idx="962">
                  <c:v>481</c:v>
                </c:pt>
                <c:pt idx="963">
                  <c:v>438</c:v>
                </c:pt>
                <c:pt idx="964">
                  <c:v>480</c:v>
                </c:pt>
                <c:pt idx="965">
                  <c:v>389</c:v>
                </c:pt>
                <c:pt idx="966">
                  <c:v>435</c:v>
                </c:pt>
                <c:pt idx="967">
                  <c:v>204</c:v>
                </c:pt>
                <c:pt idx="968">
                  <c:v>327</c:v>
                </c:pt>
                <c:pt idx="969">
                  <c:v>295</c:v>
                </c:pt>
                <c:pt idx="970">
                  <c:v>218</c:v>
                </c:pt>
                <c:pt idx="971">
                  <c:v>207</c:v>
                </c:pt>
                <c:pt idx="972">
                  <c:v>196</c:v>
                </c:pt>
                <c:pt idx="973">
                  <c:v>200</c:v>
                </c:pt>
                <c:pt idx="974">
                  <c:v>196</c:v>
                </c:pt>
                <c:pt idx="975">
                  <c:v>204</c:v>
                </c:pt>
                <c:pt idx="976">
                  <c:v>137</c:v>
                </c:pt>
                <c:pt idx="977">
                  <c:v>139</c:v>
                </c:pt>
                <c:pt idx="978">
                  <c:v>120</c:v>
                </c:pt>
                <c:pt idx="979">
                  <c:v>110</c:v>
                </c:pt>
                <c:pt idx="980">
                  <c:v>114</c:v>
                </c:pt>
                <c:pt idx="981">
                  <c:v>115</c:v>
                </c:pt>
                <c:pt idx="982">
                  <c:v>99</c:v>
                </c:pt>
                <c:pt idx="983">
                  <c:v>88</c:v>
                </c:pt>
                <c:pt idx="984">
                  <c:v>87</c:v>
                </c:pt>
                <c:pt idx="985">
                  <c:v>104</c:v>
                </c:pt>
                <c:pt idx="986">
                  <c:v>76</c:v>
                </c:pt>
                <c:pt idx="987">
                  <c:v>56</c:v>
                </c:pt>
                <c:pt idx="988">
                  <c:v>48</c:v>
                </c:pt>
                <c:pt idx="989">
                  <c:v>61</c:v>
                </c:pt>
                <c:pt idx="990">
                  <c:v>70</c:v>
                </c:pt>
                <c:pt idx="991">
                  <c:v>77</c:v>
                </c:pt>
                <c:pt idx="992">
                  <c:v>61</c:v>
                </c:pt>
                <c:pt idx="993">
                  <c:v>61</c:v>
                </c:pt>
                <c:pt idx="994">
                  <c:v>83</c:v>
                </c:pt>
                <c:pt idx="995">
                  <c:v>60</c:v>
                </c:pt>
                <c:pt idx="996">
                  <c:v>72</c:v>
                </c:pt>
                <c:pt idx="997">
                  <c:v>64</c:v>
                </c:pt>
                <c:pt idx="998">
                  <c:v>94</c:v>
                </c:pt>
                <c:pt idx="999">
                  <c:v>136</c:v>
                </c:pt>
                <c:pt idx="1000">
                  <c:v>282</c:v>
                </c:pt>
                <c:pt idx="1001">
                  <c:v>401</c:v>
                </c:pt>
                <c:pt idx="1002">
                  <c:v>444</c:v>
                </c:pt>
                <c:pt idx="1003">
                  <c:v>409</c:v>
                </c:pt>
                <c:pt idx="1004">
                  <c:v>519</c:v>
                </c:pt>
                <c:pt idx="1005">
                  <c:v>585</c:v>
                </c:pt>
                <c:pt idx="1006">
                  <c:v>761</c:v>
                </c:pt>
                <c:pt idx="1007">
                  <c:v>955</c:v>
                </c:pt>
                <c:pt idx="1008">
                  <c:v>985</c:v>
                </c:pt>
                <c:pt idx="1009">
                  <c:v>1047</c:v>
                </c:pt>
                <c:pt idx="1010">
                  <c:v>751</c:v>
                </c:pt>
                <c:pt idx="1011">
                  <c:v>840</c:v>
                </c:pt>
                <c:pt idx="1012">
                  <c:v>772</c:v>
                </c:pt>
                <c:pt idx="1013">
                  <c:v>916</c:v>
                </c:pt>
                <c:pt idx="1014">
                  <c:v>905</c:v>
                </c:pt>
                <c:pt idx="1015">
                  <c:v>621</c:v>
                </c:pt>
                <c:pt idx="1016">
                  <c:v>820</c:v>
                </c:pt>
                <c:pt idx="1017">
                  <c:v>1151</c:v>
                </c:pt>
                <c:pt idx="1018">
                  <c:v>1167</c:v>
                </c:pt>
                <c:pt idx="1019">
                  <c:v>1268</c:v>
                </c:pt>
                <c:pt idx="1020">
                  <c:v>1314</c:v>
                </c:pt>
                <c:pt idx="1021">
                  <c:v>1280</c:v>
                </c:pt>
                <c:pt idx="1022">
                  <c:v>1231</c:v>
                </c:pt>
                <c:pt idx="1023">
                  <c:v>1509</c:v>
                </c:pt>
                <c:pt idx="1024">
                  <c:v>1493</c:v>
                </c:pt>
                <c:pt idx="1025">
                  <c:v>1424</c:v>
                </c:pt>
                <c:pt idx="1026">
                  <c:v>1433</c:v>
                </c:pt>
                <c:pt idx="1027">
                  <c:v>1430</c:v>
                </c:pt>
                <c:pt idx="1028">
                  <c:v>935</c:v>
                </c:pt>
                <c:pt idx="1029">
                  <c:v>1191</c:v>
                </c:pt>
                <c:pt idx="1030">
                  <c:v>1132</c:v>
                </c:pt>
                <c:pt idx="1031">
                  <c:v>506</c:v>
                </c:pt>
                <c:pt idx="1032">
                  <c:v>1546</c:v>
                </c:pt>
                <c:pt idx="1033">
                  <c:v>1353</c:v>
                </c:pt>
                <c:pt idx="1034">
                  <c:v>1808</c:v>
                </c:pt>
                <c:pt idx="1035">
                  <c:v>1820</c:v>
                </c:pt>
                <c:pt idx="1036">
                  <c:v>1743</c:v>
                </c:pt>
                <c:pt idx="1037">
                  <c:v>1522</c:v>
                </c:pt>
                <c:pt idx="1038">
                  <c:v>1439</c:v>
                </c:pt>
                <c:pt idx="1039">
                  <c:v>1267</c:v>
                </c:pt>
                <c:pt idx="1040">
                  <c:v>1408</c:v>
                </c:pt>
                <c:pt idx="1041">
                  <c:v>1787</c:v>
                </c:pt>
                <c:pt idx="1042">
                  <c:v>2123</c:v>
                </c:pt>
                <c:pt idx="1043">
                  <c:v>2135</c:v>
                </c:pt>
                <c:pt idx="1044">
                  <c:v>1840</c:v>
                </c:pt>
                <c:pt idx="1045">
                  <c:v>2218</c:v>
                </c:pt>
                <c:pt idx="1046">
                  <c:v>2262</c:v>
                </c:pt>
                <c:pt idx="1047">
                  <c:v>1905</c:v>
                </c:pt>
                <c:pt idx="1048">
                  <c:v>2255</c:v>
                </c:pt>
                <c:pt idx="1049">
                  <c:v>1935</c:v>
                </c:pt>
                <c:pt idx="1050">
                  <c:v>2042</c:v>
                </c:pt>
                <c:pt idx="1051">
                  <c:v>1975</c:v>
                </c:pt>
                <c:pt idx="1052">
                  <c:v>1835</c:v>
                </c:pt>
                <c:pt idx="1053">
                  <c:v>2258</c:v>
                </c:pt>
                <c:pt idx="1054">
                  <c:v>2231</c:v>
                </c:pt>
                <c:pt idx="1055">
                  <c:v>2088</c:v>
                </c:pt>
                <c:pt idx="1056">
                  <c:v>2075</c:v>
                </c:pt>
                <c:pt idx="1057">
                  <c:v>2110</c:v>
                </c:pt>
                <c:pt idx="1058">
                  <c:v>2128</c:v>
                </c:pt>
                <c:pt idx="1059">
                  <c:v>2151</c:v>
                </c:pt>
                <c:pt idx="1060">
                  <c:v>2936</c:v>
                </c:pt>
                <c:pt idx="1061">
                  <c:v>2648</c:v>
                </c:pt>
                <c:pt idx="1062">
                  <c:v>2386</c:v>
                </c:pt>
                <c:pt idx="1063">
                  <c:v>2331</c:v>
                </c:pt>
                <c:pt idx="1064">
                  <c:v>1984</c:v>
                </c:pt>
                <c:pt idx="1065">
                  <c:v>2566</c:v>
                </c:pt>
                <c:pt idx="1066">
                  <c:v>2021</c:v>
                </c:pt>
                <c:pt idx="1067">
                  <c:v>1922</c:v>
                </c:pt>
                <c:pt idx="1068">
                  <c:v>2152</c:v>
                </c:pt>
                <c:pt idx="1069">
                  <c:v>1619</c:v>
                </c:pt>
                <c:pt idx="1070">
                  <c:v>2185</c:v>
                </c:pt>
                <c:pt idx="1071">
                  <c:v>1739</c:v>
                </c:pt>
                <c:pt idx="1072">
                  <c:v>2673</c:v>
                </c:pt>
                <c:pt idx="1073">
                  <c:v>2658</c:v>
                </c:pt>
                <c:pt idx="1074">
                  <c:v>2375</c:v>
                </c:pt>
                <c:pt idx="1075">
                  <c:v>2345</c:v>
                </c:pt>
                <c:pt idx="1076">
                  <c:v>2252</c:v>
                </c:pt>
                <c:pt idx="1077">
                  <c:v>2260</c:v>
                </c:pt>
                <c:pt idx="1078">
                  <c:v>2006</c:v>
                </c:pt>
                <c:pt idx="1079">
                  <c:v>2724</c:v>
                </c:pt>
                <c:pt idx="1080">
                  <c:v>2812</c:v>
                </c:pt>
                <c:pt idx="1081">
                  <c:v>2197</c:v>
                </c:pt>
                <c:pt idx="1082">
                  <c:v>2316</c:v>
                </c:pt>
                <c:pt idx="1083">
                  <c:v>2107</c:v>
                </c:pt>
                <c:pt idx="1084">
                  <c:v>2332</c:v>
                </c:pt>
                <c:pt idx="1085">
                  <c:v>1707</c:v>
                </c:pt>
                <c:pt idx="1086">
                  <c:v>1542</c:v>
                </c:pt>
                <c:pt idx="1087">
                  <c:v>2065</c:v>
                </c:pt>
                <c:pt idx="1088">
                  <c:v>2054</c:v>
                </c:pt>
                <c:pt idx="1089">
                  <c:v>1394</c:v>
                </c:pt>
                <c:pt idx="1090">
                  <c:v>1985</c:v>
                </c:pt>
                <c:pt idx="1091">
                  <c:v>2349</c:v>
                </c:pt>
                <c:pt idx="1092">
                  <c:v>2748</c:v>
                </c:pt>
                <c:pt idx="1093">
                  <c:v>2653</c:v>
                </c:pt>
                <c:pt idx="1094">
                  <c:v>2812</c:v>
                </c:pt>
                <c:pt idx="1095">
                  <c:v>2690</c:v>
                </c:pt>
                <c:pt idx="1096">
                  <c:v>2718</c:v>
                </c:pt>
                <c:pt idx="1097">
                  <c:v>2643</c:v>
                </c:pt>
                <c:pt idx="1098">
                  <c:v>2927</c:v>
                </c:pt>
                <c:pt idx="1099">
                  <c:v>3419</c:v>
                </c:pt>
                <c:pt idx="1100">
                  <c:v>3104</c:v>
                </c:pt>
                <c:pt idx="1101">
                  <c:v>3291</c:v>
                </c:pt>
                <c:pt idx="1102">
                  <c:v>3054</c:v>
                </c:pt>
                <c:pt idx="1103">
                  <c:v>2703</c:v>
                </c:pt>
                <c:pt idx="1104">
                  <c:v>2974</c:v>
                </c:pt>
                <c:pt idx="1105">
                  <c:v>2676</c:v>
                </c:pt>
                <c:pt idx="1106">
                  <c:v>1728</c:v>
                </c:pt>
                <c:pt idx="1107">
                  <c:v>2467</c:v>
                </c:pt>
                <c:pt idx="1108">
                  <c:v>2292</c:v>
                </c:pt>
                <c:pt idx="1109">
                  <c:v>2663</c:v>
                </c:pt>
                <c:pt idx="1110">
                  <c:v>2931</c:v>
                </c:pt>
                <c:pt idx="1111">
                  <c:v>2726</c:v>
                </c:pt>
                <c:pt idx="1112">
                  <c:v>2568</c:v>
                </c:pt>
                <c:pt idx="1113">
                  <c:v>2613</c:v>
                </c:pt>
                <c:pt idx="1114">
                  <c:v>2769</c:v>
                </c:pt>
                <c:pt idx="1115">
                  <c:v>2671</c:v>
                </c:pt>
                <c:pt idx="1116">
                  <c:v>2680</c:v>
                </c:pt>
                <c:pt idx="1117">
                  <c:v>2025</c:v>
                </c:pt>
                <c:pt idx="1118">
                  <c:v>2339</c:v>
                </c:pt>
                <c:pt idx="1119">
                  <c:v>2501</c:v>
                </c:pt>
                <c:pt idx="1120">
                  <c:v>2457</c:v>
                </c:pt>
                <c:pt idx="1121">
                  <c:v>2524</c:v>
                </c:pt>
                <c:pt idx="1122">
                  <c:v>2105</c:v>
                </c:pt>
                <c:pt idx="1123">
                  <c:v>1926</c:v>
                </c:pt>
                <c:pt idx="1124">
                  <c:v>1814</c:v>
                </c:pt>
                <c:pt idx="1125">
                  <c:v>2021</c:v>
                </c:pt>
                <c:pt idx="1126">
                  <c:v>2035</c:v>
                </c:pt>
                <c:pt idx="1127">
                  <c:v>1951</c:v>
                </c:pt>
                <c:pt idx="1128">
                  <c:v>1650</c:v>
                </c:pt>
                <c:pt idx="1129">
                  <c:v>1608</c:v>
                </c:pt>
                <c:pt idx="1130">
                  <c:v>1575</c:v>
                </c:pt>
                <c:pt idx="1131">
                  <c:v>1563</c:v>
                </c:pt>
                <c:pt idx="1132">
                  <c:v>1640</c:v>
                </c:pt>
                <c:pt idx="1133">
                  <c:v>1235</c:v>
                </c:pt>
                <c:pt idx="1134">
                  <c:v>1168</c:v>
                </c:pt>
                <c:pt idx="1135">
                  <c:v>1285</c:v>
                </c:pt>
                <c:pt idx="1136">
                  <c:v>1306</c:v>
                </c:pt>
                <c:pt idx="1137">
                  <c:v>1268</c:v>
                </c:pt>
                <c:pt idx="1138">
                  <c:v>1376</c:v>
                </c:pt>
                <c:pt idx="1139">
                  <c:v>1328</c:v>
                </c:pt>
                <c:pt idx="1140">
                  <c:v>1076</c:v>
                </c:pt>
                <c:pt idx="1141">
                  <c:v>1246</c:v>
                </c:pt>
                <c:pt idx="1142">
                  <c:v>1643</c:v>
                </c:pt>
                <c:pt idx="1143">
                  <c:v>1650</c:v>
                </c:pt>
                <c:pt idx="1144">
                  <c:v>2127</c:v>
                </c:pt>
                <c:pt idx="1145">
                  <c:v>1701</c:v>
                </c:pt>
                <c:pt idx="1146">
                  <c:v>2202</c:v>
                </c:pt>
                <c:pt idx="1147">
                  <c:v>1994</c:v>
                </c:pt>
                <c:pt idx="1148">
                  <c:v>1789</c:v>
                </c:pt>
                <c:pt idx="1149">
                  <c:v>1668</c:v>
                </c:pt>
                <c:pt idx="1150">
                  <c:v>1435</c:v>
                </c:pt>
                <c:pt idx="1151">
                  <c:v>1519</c:v>
                </c:pt>
                <c:pt idx="1152">
                  <c:v>1644</c:v>
                </c:pt>
                <c:pt idx="1153">
                  <c:v>2005</c:v>
                </c:pt>
                <c:pt idx="1154">
                  <c:v>2496</c:v>
                </c:pt>
                <c:pt idx="1155">
                  <c:v>2472</c:v>
                </c:pt>
                <c:pt idx="1156">
                  <c:v>2298</c:v>
                </c:pt>
                <c:pt idx="1157">
                  <c:v>3027</c:v>
                </c:pt>
                <c:pt idx="1158">
                  <c:v>2198</c:v>
                </c:pt>
                <c:pt idx="1159">
                  <c:v>1916</c:v>
                </c:pt>
                <c:pt idx="1160">
                  <c:v>2429</c:v>
                </c:pt>
                <c:pt idx="1161">
                  <c:v>1711</c:v>
                </c:pt>
                <c:pt idx="1162">
                  <c:v>1234</c:v>
                </c:pt>
                <c:pt idx="1163">
                  <c:v>1389</c:v>
                </c:pt>
                <c:pt idx="1164">
                  <c:v>1130</c:v>
                </c:pt>
                <c:pt idx="1165">
                  <c:v>1156</c:v>
                </c:pt>
                <c:pt idx="1166">
                  <c:v>1024</c:v>
                </c:pt>
                <c:pt idx="1167">
                  <c:v>866</c:v>
                </c:pt>
                <c:pt idx="1168">
                  <c:v>1458</c:v>
                </c:pt>
                <c:pt idx="1169">
                  <c:v>2166</c:v>
                </c:pt>
                <c:pt idx="1170">
                  <c:v>2689</c:v>
                </c:pt>
                <c:pt idx="1171">
                  <c:v>2275</c:v>
                </c:pt>
                <c:pt idx="1172">
                  <c:v>2253</c:v>
                </c:pt>
                <c:pt idx="1173">
                  <c:v>2003</c:v>
                </c:pt>
                <c:pt idx="1174">
                  <c:v>2106</c:v>
                </c:pt>
                <c:pt idx="1175">
                  <c:v>2007</c:v>
                </c:pt>
                <c:pt idx="1176">
                  <c:v>2201</c:v>
                </c:pt>
                <c:pt idx="1177">
                  <c:v>1611</c:v>
                </c:pt>
                <c:pt idx="1178">
                  <c:v>1389</c:v>
                </c:pt>
                <c:pt idx="1179">
                  <c:v>1311</c:v>
                </c:pt>
                <c:pt idx="1180">
                  <c:v>1717</c:v>
                </c:pt>
                <c:pt idx="1181">
                  <c:v>3420</c:v>
                </c:pt>
                <c:pt idx="1182">
                  <c:v>4444</c:v>
                </c:pt>
                <c:pt idx="1183">
                  <c:v>3367</c:v>
                </c:pt>
                <c:pt idx="1184">
                  <c:v>3339</c:v>
                </c:pt>
                <c:pt idx="1185">
                  <c:v>4224</c:v>
                </c:pt>
                <c:pt idx="1186">
                  <c:v>4325</c:v>
                </c:pt>
                <c:pt idx="1187">
                  <c:v>3964</c:v>
                </c:pt>
                <c:pt idx="1188">
                  <c:v>2688</c:v>
                </c:pt>
                <c:pt idx="1189">
                  <c:v>4356</c:v>
                </c:pt>
                <c:pt idx="1190">
                  <c:v>2629</c:v>
                </c:pt>
                <c:pt idx="1191">
                  <c:v>2366</c:v>
                </c:pt>
                <c:pt idx="1192">
                  <c:v>3185</c:v>
                </c:pt>
                <c:pt idx="1193">
                  <c:v>1457</c:v>
                </c:pt>
                <c:pt idx="1194">
                  <c:v>2057</c:v>
                </c:pt>
                <c:pt idx="1195">
                  <c:v>877</c:v>
                </c:pt>
                <c:pt idx="1196">
                  <c:v>712</c:v>
                </c:pt>
                <c:pt idx="1197">
                  <c:v>760</c:v>
                </c:pt>
                <c:pt idx="1198">
                  <c:v>662</c:v>
                </c:pt>
                <c:pt idx="1199">
                  <c:v>539</c:v>
                </c:pt>
                <c:pt idx="1200">
                  <c:v>546</c:v>
                </c:pt>
                <c:pt idx="1201">
                  <c:v>367</c:v>
                </c:pt>
                <c:pt idx="1202">
                  <c:v>329</c:v>
                </c:pt>
                <c:pt idx="1203">
                  <c:v>352</c:v>
                </c:pt>
                <c:pt idx="1204">
                  <c:v>289</c:v>
                </c:pt>
                <c:pt idx="1205">
                  <c:v>290</c:v>
                </c:pt>
                <c:pt idx="1206">
                  <c:v>237</c:v>
                </c:pt>
                <c:pt idx="1207">
                  <c:v>250</c:v>
                </c:pt>
                <c:pt idx="1208">
                  <c:v>185</c:v>
                </c:pt>
                <c:pt idx="1209">
                  <c:v>186</c:v>
                </c:pt>
                <c:pt idx="1210">
                  <c:v>144</c:v>
                </c:pt>
                <c:pt idx="1211">
                  <c:v>162</c:v>
                </c:pt>
                <c:pt idx="1212">
                  <c:v>154</c:v>
                </c:pt>
                <c:pt idx="1213">
                  <c:v>123</c:v>
                </c:pt>
                <c:pt idx="1214">
                  <c:v>81</c:v>
                </c:pt>
                <c:pt idx="1215">
                  <c:v>178</c:v>
                </c:pt>
                <c:pt idx="1216">
                  <c:v>1</c:v>
                </c:pt>
                <c:pt idx="1217">
                  <c:v>114</c:v>
                </c:pt>
                <c:pt idx="1218">
                  <c:v>86</c:v>
                </c:pt>
                <c:pt idx="1219">
                  <c:v>85</c:v>
                </c:pt>
                <c:pt idx="1220">
                  <c:v>87</c:v>
                </c:pt>
                <c:pt idx="1221">
                  <c:v>77</c:v>
                </c:pt>
                <c:pt idx="1222">
                  <c:v>80</c:v>
                </c:pt>
                <c:pt idx="1223">
                  <c:v>94</c:v>
                </c:pt>
                <c:pt idx="1224">
                  <c:v>94</c:v>
                </c:pt>
                <c:pt idx="1225">
                  <c:v>98</c:v>
                </c:pt>
                <c:pt idx="1226">
                  <c:v>98</c:v>
                </c:pt>
                <c:pt idx="1227">
                  <c:v>100</c:v>
                </c:pt>
                <c:pt idx="1228">
                  <c:v>80</c:v>
                </c:pt>
                <c:pt idx="1229">
                  <c:v>65</c:v>
                </c:pt>
                <c:pt idx="1230">
                  <c:v>60</c:v>
                </c:pt>
                <c:pt idx="1231">
                  <c:v>62</c:v>
                </c:pt>
                <c:pt idx="1232">
                  <c:v>54</c:v>
                </c:pt>
                <c:pt idx="1233">
                  <c:v>64</c:v>
                </c:pt>
                <c:pt idx="1234">
                  <c:v>62</c:v>
                </c:pt>
                <c:pt idx="1235">
                  <c:v>58</c:v>
                </c:pt>
                <c:pt idx="1236">
                  <c:v>69</c:v>
                </c:pt>
                <c:pt idx="1237">
                  <c:v>83</c:v>
                </c:pt>
                <c:pt idx="1238">
                  <c:v>58</c:v>
                </c:pt>
                <c:pt idx="1239">
                  <c:v>50</c:v>
                </c:pt>
                <c:pt idx="1240">
                  <c:v>55</c:v>
                </c:pt>
                <c:pt idx="1241">
                  <c:v>80</c:v>
                </c:pt>
                <c:pt idx="1242">
                  <c:v>129</c:v>
                </c:pt>
                <c:pt idx="1243">
                  <c:v>220</c:v>
                </c:pt>
                <c:pt idx="1244">
                  <c:v>351</c:v>
                </c:pt>
                <c:pt idx="1245">
                  <c:v>328</c:v>
                </c:pt>
                <c:pt idx="1246">
                  <c:v>290</c:v>
                </c:pt>
                <c:pt idx="1247">
                  <c:v>436</c:v>
                </c:pt>
                <c:pt idx="1248">
                  <c:v>466</c:v>
                </c:pt>
                <c:pt idx="1249">
                  <c:v>380</c:v>
                </c:pt>
                <c:pt idx="1250">
                  <c:v>585</c:v>
                </c:pt>
                <c:pt idx="1251">
                  <c:v>430</c:v>
                </c:pt>
                <c:pt idx="1252">
                  <c:v>429</c:v>
                </c:pt>
                <c:pt idx="1253">
                  <c:v>652</c:v>
                </c:pt>
                <c:pt idx="1254">
                  <c:v>857</c:v>
                </c:pt>
                <c:pt idx="1255">
                  <c:v>593</c:v>
                </c:pt>
                <c:pt idx="1256">
                  <c:v>674</c:v>
                </c:pt>
                <c:pt idx="1257">
                  <c:v>672</c:v>
                </c:pt>
                <c:pt idx="1258">
                  <c:v>763</c:v>
                </c:pt>
                <c:pt idx="1259">
                  <c:v>606</c:v>
                </c:pt>
                <c:pt idx="1260">
                  <c:v>551</c:v>
                </c:pt>
                <c:pt idx="1261">
                  <c:v>781</c:v>
                </c:pt>
                <c:pt idx="1262">
                  <c:v>612</c:v>
                </c:pt>
                <c:pt idx="1263">
                  <c:v>466</c:v>
                </c:pt>
                <c:pt idx="1264">
                  <c:v>886</c:v>
                </c:pt>
                <c:pt idx="1265">
                  <c:v>886</c:v>
                </c:pt>
                <c:pt idx="1266">
                  <c:v>2055</c:v>
                </c:pt>
                <c:pt idx="1267">
                  <c:v>1858</c:v>
                </c:pt>
                <c:pt idx="1268">
                  <c:v>1841</c:v>
                </c:pt>
                <c:pt idx="1269">
                  <c:v>2054</c:v>
                </c:pt>
                <c:pt idx="1270">
                  <c:v>1950</c:v>
                </c:pt>
                <c:pt idx="1271">
                  <c:v>2379</c:v>
                </c:pt>
                <c:pt idx="1272">
                  <c:v>2145</c:v>
                </c:pt>
                <c:pt idx="1273">
                  <c:v>2217</c:v>
                </c:pt>
                <c:pt idx="1274">
                  <c:v>2300</c:v>
                </c:pt>
                <c:pt idx="1275">
                  <c:v>1531</c:v>
                </c:pt>
                <c:pt idx="1276">
                  <c:v>1289</c:v>
                </c:pt>
                <c:pt idx="1277">
                  <c:v>1069</c:v>
                </c:pt>
                <c:pt idx="1278">
                  <c:v>1079</c:v>
                </c:pt>
                <c:pt idx="1279">
                  <c:v>995</c:v>
                </c:pt>
                <c:pt idx="1280">
                  <c:v>1008</c:v>
                </c:pt>
                <c:pt idx="1281">
                  <c:v>709</c:v>
                </c:pt>
                <c:pt idx="1282">
                  <c:v>1603</c:v>
                </c:pt>
                <c:pt idx="1283">
                  <c:v>2242</c:v>
                </c:pt>
                <c:pt idx="1284">
                  <c:v>2116</c:v>
                </c:pt>
                <c:pt idx="1285">
                  <c:v>1906</c:v>
                </c:pt>
                <c:pt idx="1286">
                  <c:v>1869</c:v>
                </c:pt>
                <c:pt idx="1287">
                  <c:v>1951</c:v>
                </c:pt>
                <c:pt idx="1288">
                  <c:v>1658</c:v>
                </c:pt>
                <c:pt idx="1289">
                  <c:v>2460</c:v>
                </c:pt>
                <c:pt idx="1290">
                  <c:v>2363</c:v>
                </c:pt>
                <c:pt idx="1291">
                  <c:v>2155</c:v>
                </c:pt>
                <c:pt idx="1292">
                  <c:v>2162</c:v>
                </c:pt>
                <c:pt idx="1293">
                  <c:v>2335</c:v>
                </c:pt>
                <c:pt idx="1294">
                  <c:v>3266</c:v>
                </c:pt>
                <c:pt idx="1295">
                  <c:v>2305</c:v>
                </c:pt>
                <c:pt idx="1296">
                  <c:v>2924</c:v>
                </c:pt>
                <c:pt idx="1297">
                  <c:v>3670</c:v>
                </c:pt>
                <c:pt idx="1298">
                  <c:v>3173</c:v>
                </c:pt>
                <c:pt idx="1299">
                  <c:v>3250</c:v>
                </c:pt>
                <c:pt idx="1300">
                  <c:v>3469</c:v>
                </c:pt>
                <c:pt idx="1301">
                  <c:v>3805</c:v>
                </c:pt>
                <c:pt idx="1302">
                  <c:v>3823</c:v>
                </c:pt>
                <c:pt idx="1303">
                  <c:v>3456</c:v>
                </c:pt>
                <c:pt idx="1304">
                  <c:v>3224</c:v>
                </c:pt>
                <c:pt idx="1305">
                  <c:v>2991</c:v>
                </c:pt>
                <c:pt idx="1306">
                  <c:v>2307</c:v>
                </c:pt>
                <c:pt idx="1307">
                  <c:v>2273</c:v>
                </c:pt>
                <c:pt idx="1308">
                  <c:v>2198</c:v>
                </c:pt>
                <c:pt idx="1309">
                  <c:v>1877</c:v>
                </c:pt>
                <c:pt idx="1310">
                  <c:v>1900</c:v>
                </c:pt>
                <c:pt idx="1311">
                  <c:v>1896</c:v>
                </c:pt>
                <c:pt idx="1312">
                  <c:v>1667</c:v>
                </c:pt>
                <c:pt idx="1313">
                  <c:v>1545</c:v>
                </c:pt>
                <c:pt idx="1314">
                  <c:v>1594</c:v>
                </c:pt>
                <c:pt idx="1315">
                  <c:v>1815</c:v>
                </c:pt>
                <c:pt idx="1316">
                  <c:v>1677</c:v>
                </c:pt>
                <c:pt idx="1317">
                  <c:v>1432</c:v>
                </c:pt>
                <c:pt idx="1318">
                  <c:v>2505</c:v>
                </c:pt>
                <c:pt idx="1319">
                  <c:v>2391</c:v>
                </c:pt>
                <c:pt idx="1320">
                  <c:v>1811</c:v>
                </c:pt>
                <c:pt idx="1321">
                  <c:v>2005</c:v>
                </c:pt>
                <c:pt idx="1322">
                  <c:v>2085</c:v>
                </c:pt>
                <c:pt idx="1323">
                  <c:v>2063</c:v>
                </c:pt>
                <c:pt idx="1324">
                  <c:v>2075</c:v>
                </c:pt>
                <c:pt idx="1325">
                  <c:v>1877</c:v>
                </c:pt>
                <c:pt idx="1326">
                  <c:v>2245</c:v>
                </c:pt>
                <c:pt idx="1327">
                  <c:v>1969</c:v>
                </c:pt>
                <c:pt idx="1328">
                  <c:v>1445</c:v>
                </c:pt>
                <c:pt idx="1329">
                  <c:v>1531</c:v>
                </c:pt>
                <c:pt idx="1330">
                  <c:v>1611</c:v>
                </c:pt>
                <c:pt idx="1331">
                  <c:v>2183</c:v>
                </c:pt>
                <c:pt idx="1332">
                  <c:v>1682</c:v>
                </c:pt>
                <c:pt idx="1333">
                  <c:v>1907</c:v>
                </c:pt>
                <c:pt idx="1334">
                  <c:v>1883</c:v>
                </c:pt>
                <c:pt idx="1335">
                  <c:v>2506</c:v>
                </c:pt>
                <c:pt idx="1336">
                  <c:v>2342</c:v>
                </c:pt>
                <c:pt idx="1337">
                  <c:v>2536</c:v>
                </c:pt>
                <c:pt idx="1338">
                  <c:v>2496</c:v>
                </c:pt>
                <c:pt idx="1339">
                  <c:v>2834</c:v>
                </c:pt>
                <c:pt idx="1340">
                  <c:v>1608</c:v>
                </c:pt>
                <c:pt idx="1341">
                  <c:v>2396</c:v>
                </c:pt>
                <c:pt idx="1342">
                  <c:v>2321</c:v>
                </c:pt>
                <c:pt idx="1343">
                  <c:v>2375</c:v>
                </c:pt>
                <c:pt idx="1344">
                  <c:v>2349</c:v>
                </c:pt>
                <c:pt idx="1345">
                  <c:v>2230</c:v>
                </c:pt>
                <c:pt idx="1346">
                  <c:v>2289</c:v>
                </c:pt>
                <c:pt idx="1347">
                  <c:v>2253</c:v>
                </c:pt>
                <c:pt idx="1348">
                  <c:v>2234</c:v>
                </c:pt>
                <c:pt idx="1349">
                  <c:v>1780</c:v>
                </c:pt>
                <c:pt idx="1350">
                  <c:v>2341</c:v>
                </c:pt>
                <c:pt idx="1351">
                  <c:v>2169</c:v>
                </c:pt>
                <c:pt idx="1352">
                  <c:v>1601</c:v>
                </c:pt>
                <c:pt idx="1353">
                  <c:v>1817</c:v>
                </c:pt>
                <c:pt idx="1354">
                  <c:v>3119</c:v>
                </c:pt>
                <c:pt idx="1355">
                  <c:v>2639</c:v>
                </c:pt>
                <c:pt idx="1356">
                  <c:v>2518</c:v>
                </c:pt>
                <c:pt idx="1357">
                  <c:v>2808</c:v>
                </c:pt>
                <c:pt idx="1358">
                  <c:v>3062</c:v>
                </c:pt>
                <c:pt idx="1359">
                  <c:v>3176</c:v>
                </c:pt>
                <c:pt idx="1360">
                  <c:v>2945</c:v>
                </c:pt>
                <c:pt idx="1361">
                  <c:v>2541</c:v>
                </c:pt>
                <c:pt idx="1362">
                  <c:v>2520</c:v>
                </c:pt>
                <c:pt idx="1363">
                  <c:v>1996</c:v>
                </c:pt>
                <c:pt idx="1364">
                  <c:v>1527</c:v>
                </c:pt>
                <c:pt idx="1365">
                  <c:v>2238</c:v>
                </c:pt>
                <c:pt idx="1366">
                  <c:v>1599</c:v>
                </c:pt>
                <c:pt idx="1367">
                  <c:v>2053</c:v>
                </c:pt>
                <c:pt idx="1368">
                  <c:v>2638</c:v>
                </c:pt>
                <c:pt idx="1369">
                  <c:v>2480</c:v>
                </c:pt>
                <c:pt idx="1370">
                  <c:v>2391</c:v>
                </c:pt>
                <c:pt idx="1371">
                  <c:v>2312</c:v>
                </c:pt>
                <c:pt idx="1372">
                  <c:v>2136</c:v>
                </c:pt>
                <c:pt idx="1373">
                  <c:v>2074</c:v>
                </c:pt>
                <c:pt idx="1374">
                  <c:v>2171</c:v>
                </c:pt>
                <c:pt idx="1375">
                  <c:v>2188</c:v>
                </c:pt>
                <c:pt idx="1376">
                  <c:v>1733</c:v>
                </c:pt>
                <c:pt idx="1377">
                  <c:v>1871</c:v>
                </c:pt>
                <c:pt idx="1378">
                  <c:v>2360</c:v>
                </c:pt>
                <c:pt idx="1379">
                  <c:v>2829</c:v>
                </c:pt>
                <c:pt idx="1380">
                  <c:v>1876</c:v>
                </c:pt>
                <c:pt idx="1381">
                  <c:v>2343</c:v>
                </c:pt>
                <c:pt idx="1382">
                  <c:v>1923</c:v>
                </c:pt>
                <c:pt idx="1383">
                  <c:v>1755</c:v>
                </c:pt>
                <c:pt idx="1384">
                  <c:v>2236</c:v>
                </c:pt>
                <c:pt idx="1385">
                  <c:v>3017</c:v>
                </c:pt>
                <c:pt idx="1386">
                  <c:v>2780</c:v>
                </c:pt>
                <c:pt idx="1387">
                  <c:v>2797</c:v>
                </c:pt>
                <c:pt idx="1388">
                  <c:v>2831</c:v>
                </c:pt>
                <c:pt idx="1389">
                  <c:v>3244</c:v>
                </c:pt>
                <c:pt idx="1390">
                  <c:v>3164</c:v>
                </c:pt>
                <c:pt idx="1391">
                  <c:v>2511</c:v>
                </c:pt>
                <c:pt idx="1392">
                  <c:v>2613</c:v>
                </c:pt>
                <c:pt idx="1393">
                  <c:v>2211</c:v>
                </c:pt>
                <c:pt idx="1394">
                  <c:v>3018</c:v>
                </c:pt>
                <c:pt idx="1395">
                  <c:v>2324</c:v>
                </c:pt>
                <c:pt idx="1396">
                  <c:v>2221</c:v>
                </c:pt>
                <c:pt idx="1397">
                  <c:v>2567</c:v>
                </c:pt>
                <c:pt idx="1398">
                  <c:v>2571</c:v>
                </c:pt>
                <c:pt idx="1399">
                  <c:v>3026</c:v>
                </c:pt>
                <c:pt idx="1400">
                  <c:v>3025</c:v>
                </c:pt>
                <c:pt idx="1401">
                  <c:v>2801</c:v>
                </c:pt>
                <c:pt idx="1402">
                  <c:v>3767</c:v>
                </c:pt>
                <c:pt idx="1403">
                  <c:v>3657</c:v>
                </c:pt>
                <c:pt idx="1404">
                  <c:v>3266</c:v>
                </c:pt>
                <c:pt idx="1405">
                  <c:v>4116</c:v>
                </c:pt>
                <c:pt idx="1406">
                  <c:v>3588</c:v>
                </c:pt>
                <c:pt idx="1407">
                  <c:v>2816</c:v>
                </c:pt>
                <c:pt idx="1408">
                  <c:v>2943</c:v>
                </c:pt>
                <c:pt idx="1409">
                  <c:v>3173</c:v>
                </c:pt>
                <c:pt idx="1410">
                  <c:v>2779</c:v>
                </c:pt>
                <c:pt idx="1411">
                  <c:v>1642</c:v>
                </c:pt>
                <c:pt idx="1412">
                  <c:v>3095</c:v>
                </c:pt>
                <c:pt idx="1413">
                  <c:v>3711</c:v>
                </c:pt>
                <c:pt idx="1414">
                  <c:v>3917</c:v>
                </c:pt>
                <c:pt idx="1415">
                  <c:v>4267</c:v>
                </c:pt>
                <c:pt idx="1416">
                  <c:v>3987</c:v>
                </c:pt>
                <c:pt idx="1417">
                  <c:v>3981</c:v>
                </c:pt>
                <c:pt idx="1418">
                  <c:v>4035</c:v>
                </c:pt>
                <c:pt idx="1419">
                  <c:v>3252</c:v>
                </c:pt>
                <c:pt idx="1420">
                  <c:v>4305</c:v>
                </c:pt>
                <c:pt idx="1421">
                  <c:v>4191</c:v>
                </c:pt>
                <c:pt idx="1422">
                  <c:v>3471</c:v>
                </c:pt>
                <c:pt idx="1423">
                  <c:v>2977</c:v>
                </c:pt>
                <c:pt idx="1424">
                  <c:v>4516</c:v>
                </c:pt>
                <c:pt idx="1425">
                  <c:v>4936</c:v>
                </c:pt>
                <c:pt idx="1426">
                  <c:v>4623</c:v>
                </c:pt>
                <c:pt idx="1427">
                  <c:v>4403</c:v>
                </c:pt>
                <c:pt idx="1428">
                  <c:v>4251</c:v>
                </c:pt>
                <c:pt idx="1429">
                  <c:v>3634</c:v>
                </c:pt>
                <c:pt idx="1430">
                  <c:v>3780</c:v>
                </c:pt>
                <c:pt idx="1431">
                  <c:v>3889</c:v>
                </c:pt>
                <c:pt idx="1432">
                  <c:v>3982</c:v>
                </c:pt>
                <c:pt idx="1433">
                  <c:v>3089</c:v>
                </c:pt>
                <c:pt idx="1434">
                  <c:v>2514</c:v>
                </c:pt>
                <c:pt idx="1435">
                  <c:v>2570</c:v>
                </c:pt>
                <c:pt idx="1436">
                  <c:v>2880</c:v>
                </c:pt>
                <c:pt idx="1437">
                  <c:v>2562</c:v>
                </c:pt>
                <c:pt idx="1438">
                  <c:v>2069</c:v>
                </c:pt>
                <c:pt idx="1439">
                  <c:v>1485</c:v>
                </c:pt>
                <c:pt idx="1440">
                  <c:v>1647</c:v>
                </c:pt>
                <c:pt idx="1441">
                  <c:v>2452</c:v>
                </c:pt>
                <c:pt idx="1442">
                  <c:v>1003</c:v>
                </c:pt>
                <c:pt idx="1443">
                  <c:v>1006</c:v>
                </c:pt>
                <c:pt idx="1444">
                  <c:v>1059</c:v>
                </c:pt>
                <c:pt idx="1445">
                  <c:v>885</c:v>
                </c:pt>
                <c:pt idx="1446">
                  <c:v>784</c:v>
                </c:pt>
                <c:pt idx="1447">
                  <c:v>721</c:v>
                </c:pt>
                <c:pt idx="1448">
                  <c:v>787</c:v>
                </c:pt>
                <c:pt idx="1449">
                  <c:v>585</c:v>
                </c:pt>
                <c:pt idx="1450">
                  <c:v>615</c:v>
                </c:pt>
                <c:pt idx="1451">
                  <c:v>589</c:v>
                </c:pt>
                <c:pt idx="1452">
                  <c:v>516</c:v>
                </c:pt>
                <c:pt idx="1453">
                  <c:v>470</c:v>
                </c:pt>
                <c:pt idx="1454">
                  <c:v>500</c:v>
                </c:pt>
                <c:pt idx="1455">
                  <c:v>387</c:v>
                </c:pt>
                <c:pt idx="1456">
                  <c:v>1020</c:v>
                </c:pt>
                <c:pt idx="1457">
                  <c:v>641</c:v>
                </c:pt>
                <c:pt idx="1458">
                  <c:v>332</c:v>
                </c:pt>
                <c:pt idx="1459">
                  <c:v>556</c:v>
                </c:pt>
                <c:pt idx="1460">
                  <c:v>160</c:v>
                </c:pt>
                <c:pt idx="1461">
                  <c:v>162</c:v>
                </c:pt>
                <c:pt idx="1462">
                  <c:v>209</c:v>
                </c:pt>
                <c:pt idx="1463">
                  <c:v>176</c:v>
                </c:pt>
                <c:pt idx="1464">
                  <c:v>239</c:v>
                </c:pt>
                <c:pt idx="1465">
                  <c:v>377</c:v>
                </c:pt>
                <c:pt idx="1466">
                  <c:v>317</c:v>
                </c:pt>
                <c:pt idx="1467">
                  <c:v>181</c:v>
                </c:pt>
                <c:pt idx="1468">
                  <c:v>37</c:v>
                </c:pt>
                <c:pt idx="1469">
                  <c:v>167</c:v>
                </c:pt>
                <c:pt idx="1470">
                  <c:v>1</c:v>
                </c:pt>
                <c:pt idx="1471">
                  <c:v>108</c:v>
                </c:pt>
                <c:pt idx="1472">
                  <c:v>116</c:v>
                </c:pt>
                <c:pt idx="1473">
                  <c:v>121</c:v>
                </c:pt>
                <c:pt idx="1474">
                  <c:v>41</c:v>
                </c:pt>
                <c:pt idx="1475">
                  <c:v>107</c:v>
                </c:pt>
                <c:pt idx="1476">
                  <c:v>98</c:v>
                </c:pt>
                <c:pt idx="1477">
                  <c:v>93</c:v>
                </c:pt>
                <c:pt idx="1478">
                  <c:v>85</c:v>
                </c:pt>
                <c:pt idx="1479">
                  <c:v>86</c:v>
                </c:pt>
                <c:pt idx="1480">
                  <c:v>81</c:v>
                </c:pt>
                <c:pt idx="1481">
                  <c:v>128</c:v>
                </c:pt>
                <c:pt idx="1482">
                  <c:v>78</c:v>
                </c:pt>
                <c:pt idx="1483">
                  <c:v>72</c:v>
                </c:pt>
                <c:pt idx="1484">
                  <c:v>73</c:v>
                </c:pt>
                <c:pt idx="1485">
                  <c:v>75</c:v>
                </c:pt>
                <c:pt idx="1486">
                  <c:v>90</c:v>
                </c:pt>
                <c:pt idx="1487">
                  <c:v>300</c:v>
                </c:pt>
                <c:pt idx="1488">
                  <c:v>421</c:v>
                </c:pt>
                <c:pt idx="1489">
                  <c:v>421</c:v>
                </c:pt>
                <c:pt idx="1490">
                  <c:v>502</c:v>
                </c:pt>
                <c:pt idx="1491">
                  <c:v>475</c:v>
                </c:pt>
                <c:pt idx="1492">
                  <c:v>604</c:v>
                </c:pt>
                <c:pt idx="1493">
                  <c:v>695</c:v>
                </c:pt>
                <c:pt idx="1494">
                  <c:v>900</c:v>
                </c:pt>
                <c:pt idx="1495">
                  <c:v>897</c:v>
                </c:pt>
                <c:pt idx="1496">
                  <c:v>833</c:v>
                </c:pt>
                <c:pt idx="1497">
                  <c:v>699</c:v>
                </c:pt>
                <c:pt idx="1498">
                  <c:v>609</c:v>
                </c:pt>
                <c:pt idx="1499">
                  <c:v>656</c:v>
                </c:pt>
                <c:pt idx="1500">
                  <c:v>1277</c:v>
                </c:pt>
                <c:pt idx="1501">
                  <c:v>1726</c:v>
                </c:pt>
                <c:pt idx="1502">
                  <c:v>2052</c:v>
                </c:pt>
                <c:pt idx="1503">
                  <c:v>2978</c:v>
                </c:pt>
                <c:pt idx="1504">
                  <c:v>2443</c:v>
                </c:pt>
                <c:pt idx="1505">
                  <c:v>3019</c:v>
                </c:pt>
                <c:pt idx="1506">
                  <c:v>2764</c:v>
                </c:pt>
                <c:pt idx="1507">
                  <c:v>2409</c:v>
                </c:pt>
                <c:pt idx="1508">
                  <c:v>3898</c:v>
                </c:pt>
                <c:pt idx="1509">
                  <c:v>4155</c:v>
                </c:pt>
                <c:pt idx="1510">
                  <c:v>3954</c:v>
                </c:pt>
                <c:pt idx="1511">
                  <c:v>4050</c:v>
                </c:pt>
                <c:pt idx="1512">
                  <c:v>4071</c:v>
                </c:pt>
                <c:pt idx="1513">
                  <c:v>4131</c:v>
                </c:pt>
                <c:pt idx="1514">
                  <c:v>5020</c:v>
                </c:pt>
                <c:pt idx="1515">
                  <c:v>4265</c:v>
                </c:pt>
                <c:pt idx="1516">
                  <c:v>4123</c:v>
                </c:pt>
                <c:pt idx="1517">
                  <c:v>3875</c:v>
                </c:pt>
                <c:pt idx="1518">
                  <c:v>3409</c:v>
                </c:pt>
                <c:pt idx="1519">
                  <c:v>4883</c:v>
                </c:pt>
                <c:pt idx="1520">
                  <c:v>5130</c:v>
                </c:pt>
                <c:pt idx="1521">
                  <c:v>5215</c:v>
                </c:pt>
                <c:pt idx="1522">
                  <c:v>4897</c:v>
                </c:pt>
                <c:pt idx="1523">
                  <c:v>4348</c:v>
                </c:pt>
                <c:pt idx="1524">
                  <c:v>4181</c:v>
                </c:pt>
                <c:pt idx="1525">
                  <c:v>4250</c:v>
                </c:pt>
                <c:pt idx="1526">
                  <c:v>3929</c:v>
                </c:pt>
                <c:pt idx="1527">
                  <c:v>3594</c:v>
                </c:pt>
                <c:pt idx="1528">
                  <c:v>4803</c:v>
                </c:pt>
                <c:pt idx="1529">
                  <c:v>5559</c:v>
                </c:pt>
                <c:pt idx="1530">
                  <c:v>6077</c:v>
                </c:pt>
                <c:pt idx="1531">
                  <c:v>6289</c:v>
                </c:pt>
                <c:pt idx="1532">
                  <c:v>5213</c:v>
                </c:pt>
                <c:pt idx="1533">
                  <c:v>4742</c:v>
                </c:pt>
                <c:pt idx="1534">
                  <c:v>4115</c:v>
                </c:pt>
                <c:pt idx="1535">
                  <c:v>3841</c:v>
                </c:pt>
                <c:pt idx="1536">
                  <c:v>5259</c:v>
                </c:pt>
                <c:pt idx="1537">
                  <c:v>4704</c:v>
                </c:pt>
                <c:pt idx="1538">
                  <c:v>4407</c:v>
                </c:pt>
                <c:pt idx="1539">
                  <c:v>2979</c:v>
                </c:pt>
                <c:pt idx="1540">
                  <c:v>3583</c:v>
                </c:pt>
                <c:pt idx="1541">
                  <c:v>3615</c:v>
                </c:pt>
                <c:pt idx="1542">
                  <c:v>3032</c:v>
                </c:pt>
                <c:pt idx="1543">
                  <c:v>3878</c:v>
                </c:pt>
                <c:pt idx="1544">
                  <c:v>4195</c:v>
                </c:pt>
                <c:pt idx="1545">
                  <c:v>6003</c:v>
                </c:pt>
                <c:pt idx="1546">
                  <c:v>6083</c:v>
                </c:pt>
                <c:pt idx="1547">
                  <c:v>5709</c:v>
                </c:pt>
                <c:pt idx="1548">
                  <c:v>5101</c:v>
                </c:pt>
                <c:pt idx="1549">
                  <c:v>4429</c:v>
                </c:pt>
                <c:pt idx="1550">
                  <c:v>4704</c:v>
                </c:pt>
                <c:pt idx="1551">
                  <c:v>4125</c:v>
                </c:pt>
                <c:pt idx="1552">
                  <c:v>2734</c:v>
                </c:pt>
                <c:pt idx="1553">
                  <c:v>4756</c:v>
                </c:pt>
                <c:pt idx="1554">
                  <c:v>4557</c:v>
                </c:pt>
                <c:pt idx="1555">
                  <c:v>4787</c:v>
                </c:pt>
                <c:pt idx="1556">
                  <c:v>4344</c:v>
                </c:pt>
                <c:pt idx="1557">
                  <c:v>4568</c:v>
                </c:pt>
                <c:pt idx="1558">
                  <c:v>5459</c:v>
                </c:pt>
                <c:pt idx="1559">
                  <c:v>4449</c:v>
                </c:pt>
                <c:pt idx="1560">
                  <c:v>4366</c:v>
                </c:pt>
                <c:pt idx="1561">
                  <c:v>3845</c:v>
                </c:pt>
                <c:pt idx="1562">
                  <c:v>4682</c:v>
                </c:pt>
                <c:pt idx="1563">
                  <c:v>4712</c:v>
                </c:pt>
                <c:pt idx="1564">
                  <c:v>4313</c:v>
                </c:pt>
                <c:pt idx="1565">
                  <c:v>4434</c:v>
                </c:pt>
                <c:pt idx="1566">
                  <c:v>5108</c:v>
                </c:pt>
                <c:pt idx="1567">
                  <c:v>4012</c:v>
                </c:pt>
                <c:pt idx="1568">
                  <c:v>4808</c:v>
                </c:pt>
                <c:pt idx="1569">
                  <c:v>3665</c:v>
                </c:pt>
                <c:pt idx="1570">
                  <c:v>2375</c:v>
                </c:pt>
                <c:pt idx="1571">
                  <c:v>2998</c:v>
                </c:pt>
                <c:pt idx="1572">
                  <c:v>2728</c:v>
                </c:pt>
                <c:pt idx="1573">
                  <c:v>2512</c:v>
                </c:pt>
                <c:pt idx="1574">
                  <c:v>3638</c:v>
                </c:pt>
                <c:pt idx="1575">
                  <c:v>3428</c:v>
                </c:pt>
                <c:pt idx="1576">
                  <c:v>2844</c:v>
                </c:pt>
                <c:pt idx="1577">
                  <c:v>4333</c:v>
                </c:pt>
                <c:pt idx="1578">
                  <c:v>4695</c:v>
                </c:pt>
                <c:pt idx="1579">
                  <c:v>3014</c:v>
                </c:pt>
                <c:pt idx="1580">
                  <c:v>2912</c:v>
                </c:pt>
                <c:pt idx="1581">
                  <c:v>3149</c:v>
                </c:pt>
                <c:pt idx="1582">
                  <c:v>2727</c:v>
                </c:pt>
                <c:pt idx="1583">
                  <c:v>3499</c:v>
                </c:pt>
                <c:pt idx="1584">
                  <c:v>2457</c:v>
                </c:pt>
                <c:pt idx="1585">
                  <c:v>2622</c:v>
                </c:pt>
                <c:pt idx="1586">
                  <c:v>2257</c:v>
                </c:pt>
                <c:pt idx="1587">
                  <c:v>1912</c:v>
                </c:pt>
                <c:pt idx="1588">
                  <c:v>2574</c:v>
                </c:pt>
                <c:pt idx="1589">
                  <c:v>2368</c:v>
                </c:pt>
                <c:pt idx="1590">
                  <c:v>2671</c:v>
                </c:pt>
                <c:pt idx="1591">
                  <c:v>3744</c:v>
                </c:pt>
                <c:pt idx="1592">
                  <c:v>4313</c:v>
                </c:pt>
                <c:pt idx="1593">
                  <c:v>4451</c:v>
                </c:pt>
                <c:pt idx="1594">
                  <c:v>4371</c:v>
                </c:pt>
                <c:pt idx="1595">
                  <c:v>4263</c:v>
                </c:pt>
                <c:pt idx="1596">
                  <c:v>3611</c:v>
                </c:pt>
                <c:pt idx="1597">
                  <c:v>1424</c:v>
                </c:pt>
                <c:pt idx="1598">
                  <c:v>3874</c:v>
                </c:pt>
                <c:pt idx="1599">
                  <c:v>4708</c:v>
                </c:pt>
                <c:pt idx="1600">
                  <c:v>3993</c:v>
                </c:pt>
                <c:pt idx="1601">
                  <c:v>3466</c:v>
                </c:pt>
                <c:pt idx="1602">
                  <c:v>3582</c:v>
                </c:pt>
                <c:pt idx="1603">
                  <c:v>2768</c:v>
                </c:pt>
                <c:pt idx="1604">
                  <c:v>3139</c:v>
                </c:pt>
                <c:pt idx="1605">
                  <c:v>2709</c:v>
                </c:pt>
                <c:pt idx="1606">
                  <c:v>1164</c:v>
                </c:pt>
                <c:pt idx="1607">
                  <c:v>2407</c:v>
                </c:pt>
                <c:pt idx="1608">
                  <c:v>3620</c:v>
                </c:pt>
                <c:pt idx="1609">
                  <c:v>4165</c:v>
                </c:pt>
                <c:pt idx="1610">
                  <c:v>5010</c:v>
                </c:pt>
                <c:pt idx="1611">
                  <c:v>4896</c:v>
                </c:pt>
                <c:pt idx="1612">
                  <c:v>4892</c:v>
                </c:pt>
                <c:pt idx="1613">
                  <c:v>4566</c:v>
                </c:pt>
                <c:pt idx="1614">
                  <c:v>4740</c:v>
                </c:pt>
                <c:pt idx="1615">
                  <c:v>4744</c:v>
                </c:pt>
                <c:pt idx="1616">
                  <c:v>4633</c:v>
                </c:pt>
                <c:pt idx="1617">
                  <c:v>4630</c:v>
                </c:pt>
                <c:pt idx="1618">
                  <c:v>5204</c:v>
                </c:pt>
                <c:pt idx="1619">
                  <c:v>5687</c:v>
                </c:pt>
                <c:pt idx="1620">
                  <c:v>5915</c:v>
                </c:pt>
                <c:pt idx="1621">
                  <c:v>5215</c:v>
                </c:pt>
                <c:pt idx="1622">
                  <c:v>5448</c:v>
                </c:pt>
                <c:pt idx="1623">
                  <c:v>5284</c:v>
                </c:pt>
                <c:pt idx="1624">
                  <c:v>5214</c:v>
                </c:pt>
                <c:pt idx="1625">
                  <c:v>4873</c:v>
                </c:pt>
                <c:pt idx="1626">
                  <c:v>4841</c:v>
                </c:pt>
                <c:pt idx="1627">
                  <c:v>4874</c:v>
                </c:pt>
                <c:pt idx="1628">
                  <c:v>4663</c:v>
                </c:pt>
                <c:pt idx="1629">
                  <c:v>4167</c:v>
                </c:pt>
                <c:pt idx="1630">
                  <c:v>3621</c:v>
                </c:pt>
                <c:pt idx="1631">
                  <c:v>3597</c:v>
                </c:pt>
                <c:pt idx="1632">
                  <c:v>4375</c:v>
                </c:pt>
                <c:pt idx="1633">
                  <c:v>3942</c:v>
                </c:pt>
                <c:pt idx="1634">
                  <c:v>3921</c:v>
                </c:pt>
                <c:pt idx="1635">
                  <c:v>3982</c:v>
                </c:pt>
                <c:pt idx="1636">
                  <c:v>4102</c:v>
                </c:pt>
                <c:pt idx="1637">
                  <c:v>4132</c:v>
                </c:pt>
                <c:pt idx="1638">
                  <c:v>3999</c:v>
                </c:pt>
                <c:pt idx="1639">
                  <c:v>4169</c:v>
                </c:pt>
                <c:pt idx="1640">
                  <c:v>5304</c:v>
                </c:pt>
                <c:pt idx="1641">
                  <c:v>5985</c:v>
                </c:pt>
                <c:pt idx="1642">
                  <c:v>5402</c:v>
                </c:pt>
                <c:pt idx="1643">
                  <c:v>4951</c:v>
                </c:pt>
                <c:pt idx="1644">
                  <c:v>5370</c:v>
                </c:pt>
                <c:pt idx="1645">
                  <c:v>5073</c:v>
                </c:pt>
                <c:pt idx="1646">
                  <c:v>5184</c:v>
                </c:pt>
                <c:pt idx="1647">
                  <c:v>3809</c:v>
                </c:pt>
                <c:pt idx="1648">
                  <c:v>4098</c:v>
                </c:pt>
                <c:pt idx="1649">
                  <c:v>3960</c:v>
                </c:pt>
                <c:pt idx="1650">
                  <c:v>3360</c:v>
                </c:pt>
                <c:pt idx="1651">
                  <c:v>3286</c:v>
                </c:pt>
                <c:pt idx="1652">
                  <c:v>3855</c:v>
                </c:pt>
                <c:pt idx="1653">
                  <c:v>5366</c:v>
                </c:pt>
                <c:pt idx="1654">
                  <c:v>4524</c:v>
                </c:pt>
                <c:pt idx="1655">
                  <c:v>4315</c:v>
                </c:pt>
                <c:pt idx="1656">
                  <c:v>4584</c:v>
                </c:pt>
                <c:pt idx="1657">
                  <c:v>4023</c:v>
                </c:pt>
                <c:pt idx="1658">
                  <c:v>2915</c:v>
                </c:pt>
                <c:pt idx="1659">
                  <c:v>2702</c:v>
                </c:pt>
                <c:pt idx="1660">
                  <c:v>3363</c:v>
                </c:pt>
                <c:pt idx="1661">
                  <c:v>4164</c:v>
                </c:pt>
                <c:pt idx="1662">
                  <c:v>5672</c:v>
                </c:pt>
                <c:pt idx="1663">
                  <c:v>5695</c:v>
                </c:pt>
                <c:pt idx="1664">
                  <c:v>5890</c:v>
                </c:pt>
                <c:pt idx="1665">
                  <c:v>5307</c:v>
                </c:pt>
                <c:pt idx="1666">
                  <c:v>6159</c:v>
                </c:pt>
                <c:pt idx="1667">
                  <c:v>6371</c:v>
                </c:pt>
                <c:pt idx="1668">
                  <c:v>5833</c:v>
                </c:pt>
                <c:pt idx="1669">
                  <c:v>5466</c:v>
                </c:pt>
                <c:pt idx="1670">
                  <c:v>5714</c:v>
                </c:pt>
                <c:pt idx="1671">
                  <c:v>5167</c:v>
                </c:pt>
                <c:pt idx="1672">
                  <c:v>5037</c:v>
                </c:pt>
                <c:pt idx="1673">
                  <c:v>4785</c:v>
                </c:pt>
                <c:pt idx="1674">
                  <c:v>4817</c:v>
                </c:pt>
                <c:pt idx="1675">
                  <c:v>4847</c:v>
                </c:pt>
                <c:pt idx="1676">
                  <c:v>3522</c:v>
                </c:pt>
                <c:pt idx="1677">
                  <c:v>3879</c:v>
                </c:pt>
                <c:pt idx="1678">
                  <c:v>4741</c:v>
                </c:pt>
                <c:pt idx="1679">
                  <c:v>1450</c:v>
                </c:pt>
                <c:pt idx="1680">
                  <c:v>1088</c:v>
                </c:pt>
                <c:pt idx="1681">
                  <c:v>2234</c:v>
                </c:pt>
                <c:pt idx="1682">
                  <c:v>3770</c:v>
                </c:pt>
                <c:pt idx="1683">
                  <c:v>2813</c:v>
                </c:pt>
                <c:pt idx="1684">
                  <c:v>2545</c:v>
                </c:pt>
                <c:pt idx="1685">
                  <c:v>1949</c:v>
                </c:pt>
                <c:pt idx="1686">
                  <c:v>1865</c:v>
                </c:pt>
                <c:pt idx="1687">
                  <c:v>1681</c:v>
                </c:pt>
                <c:pt idx="1688">
                  <c:v>1827</c:v>
                </c:pt>
                <c:pt idx="1689">
                  <c:v>1791</c:v>
                </c:pt>
                <c:pt idx="1690">
                  <c:v>2400</c:v>
                </c:pt>
                <c:pt idx="1691">
                  <c:v>1315</c:v>
                </c:pt>
                <c:pt idx="1692">
                  <c:v>552</c:v>
                </c:pt>
                <c:pt idx="1693">
                  <c:v>564</c:v>
                </c:pt>
                <c:pt idx="1694">
                  <c:v>610</c:v>
                </c:pt>
                <c:pt idx="1695">
                  <c:v>861</c:v>
                </c:pt>
                <c:pt idx="1696">
                  <c:v>749</c:v>
                </c:pt>
                <c:pt idx="1697">
                  <c:v>790</c:v>
                </c:pt>
                <c:pt idx="1698">
                  <c:v>756</c:v>
                </c:pt>
                <c:pt idx="1699">
                  <c:v>377</c:v>
                </c:pt>
                <c:pt idx="1700">
                  <c:v>498</c:v>
                </c:pt>
                <c:pt idx="1701">
                  <c:v>451</c:v>
                </c:pt>
                <c:pt idx="1702">
                  <c:v>434</c:v>
                </c:pt>
                <c:pt idx="1703">
                  <c:v>281</c:v>
                </c:pt>
                <c:pt idx="1704">
                  <c:v>224</c:v>
                </c:pt>
                <c:pt idx="1705">
                  <c:v>135</c:v>
                </c:pt>
                <c:pt idx="1706">
                  <c:v>205</c:v>
                </c:pt>
                <c:pt idx="1707">
                  <c:v>417</c:v>
                </c:pt>
                <c:pt idx="1708">
                  <c:v>414</c:v>
                </c:pt>
                <c:pt idx="1709">
                  <c:v>324</c:v>
                </c:pt>
                <c:pt idx="1710">
                  <c:v>368</c:v>
                </c:pt>
                <c:pt idx="1711">
                  <c:v>366</c:v>
                </c:pt>
                <c:pt idx="1712">
                  <c:v>290</c:v>
                </c:pt>
                <c:pt idx="1713">
                  <c:v>275</c:v>
                </c:pt>
                <c:pt idx="1714">
                  <c:v>330</c:v>
                </c:pt>
                <c:pt idx="1715">
                  <c:v>263</c:v>
                </c:pt>
                <c:pt idx="1716">
                  <c:v>233</c:v>
                </c:pt>
                <c:pt idx="1717">
                  <c:v>367</c:v>
                </c:pt>
                <c:pt idx="1718">
                  <c:v>134</c:v>
                </c:pt>
                <c:pt idx="1719">
                  <c:v>168</c:v>
                </c:pt>
                <c:pt idx="1720">
                  <c:v>247</c:v>
                </c:pt>
                <c:pt idx="1721">
                  <c:v>170</c:v>
                </c:pt>
                <c:pt idx="1722">
                  <c:v>177</c:v>
                </c:pt>
                <c:pt idx="1723">
                  <c:v>165</c:v>
                </c:pt>
                <c:pt idx="1724">
                  <c:v>149</c:v>
                </c:pt>
                <c:pt idx="1725">
                  <c:v>54</c:v>
                </c:pt>
                <c:pt idx="1726">
                  <c:v>137</c:v>
                </c:pt>
                <c:pt idx="1727">
                  <c:v>1</c:v>
                </c:pt>
                <c:pt idx="1728">
                  <c:v>143</c:v>
                </c:pt>
                <c:pt idx="1729">
                  <c:v>183</c:v>
                </c:pt>
                <c:pt idx="1730">
                  <c:v>150</c:v>
                </c:pt>
                <c:pt idx="1731">
                  <c:v>1</c:v>
                </c:pt>
                <c:pt idx="1732">
                  <c:v>132</c:v>
                </c:pt>
                <c:pt idx="1733">
                  <c:v>99</c:v>
                </c:pt>
                <c:pt idx="1734">
                  <c:v>132</c:v>
                </c:pt>
                <c:pt idx="1735">
                  <c:v>131</c:v>
                </c:pt>
                <c:pt idx="1736">
                  <c:v>68</c:v>
                </c:pt>
                <c:pt idx="1737">
                  <c:v>190</c:v>
                </c:pt>
                <c:pt idx="1738">
                  <c:v>1</c:v>
                </c:pt>
                <c:pt idx="1739">
                  <c:v>109</c:v>
                </c:pt>
                <c:pt idx="1740">
                  <c:v>108</c:v>
                </c:pt>
                <c:pt idx="1741">
                  <c:v>99</c:v>
                </c:pt>
                <c:pt idx="1742">
                  <c:v>100</c:v>
                </c:pt>
                <c:pt idx="1743">
                  <c:v>111</c:v>
                </c:pt>
                <c:pt idx="1744">
                  <c:v>105</c:v>
                </c:pt>
                <c:pt idx="1745">
                  <c:v>104</c:v>
                </c:pt>
                <c:pt idx="1746">
                  <c:v>118</c:v>
                </c:pt>
                <c:pt idx="1747">
                  <c:v>1</c:v>
                </c:pt>
                <c:pt idx="1748">
                  <c:v>149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ADD8-4496-8EF8-46AE0A8EE1B0}"/>
            </c:ext>
          </c:extLst>
        </c:ser>
        <c:ser>
          <c:idx val="3"/>
          <c:order val="3"/>
          <c:tx>
            <c:strRef>
              <c:f>Sheet1!$V$1</c:f>
              <c:strCache>
                <c:ptCount val="1"/>
                <c:pt idx="0">
                  <c:v>Blue + IR CO2 50PSIg</c:v>
                </c:pt>
              </c:strCache>
            </c:strRef>
          </c:tx>
          <c:spPr>
            <a:ln w="28575">
              <a:noFill/>
            </a:ln>
          </c:spPr>
          <c:marker>
            <c:symbol val="none"/>
          </c:marker>
          <c:trendline>
            <c:spPr>
              <a:ln w="19050">
                <a:solidFill>
                  <a:schemeClr val="accent3"/>
                </a:solidFill>
              </a:ln>
            </c:spPr>
            <c:trendlineType val="movingAvg"/>
            <c:period val="60"/>
            <c:dispRSqr val="0"/>
            <c:dispEq val="0"/>
          </c:trendline>
          <c:xVal>
            <c:numRef>
              <c:f>Sheet1!$A$2:$A$8266</c:f>
              <c:numCache>
                <c:formatCode>General</c:formatCode>
                <c:ptCount val="826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  <c:pt idx="2367">
                  <c:v>2368</c:v>
                </c:pt>
                <c:pt idx="2368">
                  <c:v>2369</c:v>
                </c:pt>
                <c:pt idx="2369">
                  <c:v>2370</c:v>
                </c:pt>
                <c:pt idx="2370">
                  <c:v>2371</c:v>
                </c:pt>
                <c:pt idx="2371">
                  <c:v>2372</c:v>
                </c:pt>
                <c:pt idx="2372">
                  <c:v>2373</c:v>
                </c:pt>
                <c:pt idx="2373">
                  <c:v>2374</c:v>
                </c:pt>
                <c:pt idx="2374">
                  <c:v>2375</c:v>
                </c:pt>
                <c:pt idx="2375">
                  <c:v>2376</c:v>
                </c:pt>
                <c:pt idx="2376">
                  <c:v>2377</c:v>
                </c:pt>
                <c:pt idx="2377">
                  <c:v>2378</c:v>
                </c:pt>
                <c:pt idx="2378">
                  <c:v>2379</c:v>
                </c:pt>
                <c:pt idx="2379">
                  <c:v>2380</c:v>
                </c:pt>
                <c:pt idx="2380">
                  <c:v>2381</c:v>
                </c:pt>
                <c:pt idx="2381">
                  <c:v>2382</c:v>
                </c:pt>
                <c:pt idx="2382">
                  <c:v>2383</c:v>
                </c:pt>
                <c:pt idx="2383">
                  <c:v>2384</c:v>
                </c:pt>
                <c:pt idx="2384">
                  <c:v>2385</c:v>
                </c:pt>
                <c:pt idx="2385">
                  <c:v>2386</c:v>
                </c:pt>
                <c:pt idx="2386">
                  <c:v>2387</c:v>
                </c:pt>
                <c:pt idx="2387">
                  <c:v>2388</c:v>
                </c:pt>
                <c:pt idx="2388">
                  <c:v>2389</c:v>
                </c:pt>
                <c:pt idx="2389">
                  <c:v>2390</c:v>
                </c:pt>
                <c:pt idx="2390">
                  <c:v>2391</c:v>
                </c:pt>
                <c:pt idx="2391">
                  <c:v>2392</c:v>
                </c:pt>
                <c:pt idx="2392">
                  <c:v>2393</c:v>
                </c:pt>
                <c:pt idx="2393">
                  <c:v>2394</c:v>
                </c:pt>
                <c:pt idx="2394">
                  <c:v>2395</c:v>
                </c:pt>
                <c:pt idx="2395">
                  <c:v>2396</c:v>
                </c:pt>
                <c:pt idx="2396">
                  <c:v>2397</c:v>
                </c:pt>
                <c:pt idx="2397">
                  <c:v>2398</c:v>
                </c:pt>
                <c:pt idx="2398">
                  <c:v>2399</c:v>
                </c:pt>
                <c:pt idx="2399">
                  <c:v>2400</c:v>
                </c:pt>
                <c:pt idx="2400">
                  <c:v>2401</c:v>
                </c:pt>
                <c:pt idx="2401">
                  <c:v>2402</c:v>
                </c:pt>
                <c:pt idx="2402">
                  <c:v>2403</c:v>
                </c:pt>
                <c:pt idx="2403">
                  <c:v>2404</c:v>
                </c:pt>
                <c:pt idx="2404">
                  <c:v>2405</c:v>
                </c:pt>
                <c:pt idx="2405">
                  <c:v>2406</c:v>
                </c:pt>
                <c:pt idx="2406">
                  <c:v>2407</c:v>
                </c:pt>
                <c:pt idx="2407">
                  <c:v>2408</c:v>
                </c:pt>
                <c:pt idx="2408">
                  <c:v>2409</c:v>
                </c:pt>
                <c:pt idx="2409">
                  <c:v>2410</c:v>
                </c:pt>
                <c:pt idx="2410">
                  <c:v>2411</c:v>
                </c:pt>
                <c:pt idx="2411">
                  <c:v>2412</c:v>
                </c:pt>
                <c:pt idx="2412">
                  <c:v>2413</c:v>
                </c:pt>
                <c:pt idx="2413">
                  <c:v>2414</c:v>
                </c:pt>
                <c:pt idx="2414">
                  <c:v>2415</c:v>
                </c:pt>
                <c:pt idx="2415">
                  <c:v>2416</c:v>
                </c:pt>
                <c:pt idx="2416">
                  <c:v>2417</c:v>
                </c:pt>
                <c:pt idx="2417">
                  <c:v>2418</c:v>
                </c:pt>
                <c:pt idx="2418">
                  <c:v>2419</c:v>
                </c:pt>
                <c:pt idx="2419">
                  <c:v>2420</c:v>
                </c:pt>
                <c:pt idx="2420">
                  <c:v>2421</c:v>
                </c:pt>
                <c:pt idx="2421">
                  <c:v>2422</c:v>
                </c:pt>
                <c:pt idx="2422">
                  <c:v>2423</c:v>
                </c:pt>
                <c:pt idx="2423">
                  <c:v>2424</c:v>
                </c:pt>
                <c:pt idx="2424">
                  <c:v>2425</c:v>
                </c:pt>
                <c:pt idx="2425">
                  <c:v>2426</c:v>
                </c:pt>
                <c:pt idx="2426">
                  <c:v>2427</c:v>
                </c:pt>
                <c:pt idx="2427">
                  <c:v>2428</c:v>
                </c:pt>
                <c:pt idx="2428">
                  <c:v>2429</c:v>
                </c:pt>
                <c:pt idx="2429">
                  <c:v>2430</c:v>
                </c:pt>
                <c:pt idx="2430">
                  <c:v>2431</c:v>
                </c:pt>
                <c:pt idx="2431">
                  <c:v>2432</c:v>
                </c:pt>
                <c:pt idx="2432">
                  <c:v>2433</c:v>
                </c:pt>
                <c:pt idx="2433">
                  <c:v>2434</c:v>
                </c:pt>
                <c:pt idx="2434">
                  <c:v>2435</c:v>
                </c:pt>
                <c:pt idx="2435">
                  <c:v>2436</c:v>
                </c:pt>
                <c:pt idx="2436">
                  <c:v>2437</c:v>
                </c:pt>
                <c:pt idx="2437">
                  <c:v>2438</c:v>
                </c:pt>
                <c:pt idx="2438">
                  <c:v>2439</c:v>
                </c:pt>
                <c:pt idx="2439">
                  <c:v>2440</c:v>
                </c:pt>
                <c:pt idx="2440">
                  <c:v>2441</c:v>
                </c:pt>
                <c:pt idx="2441">
                  <c:v>2442</c:v>
                </c:pt>
                <c:pt idx="2442">
                  <c:v>2443</c:v>
                </c:pt>
                <c:pt idx="2443">
                  <c:v>2444</c:v>
                </c:pt>
                <c:pt idx="2444">
                  <c:v>2445</c:v>
                </c:pt>
                <c:pt idx="2445">
                  <c:v>2446</c:v>
                </c:pt>
                <c:pt idx="2446">
                  <c:v>2447</c:v>
                </c:pt>
                <c:pt idx="2447">
                  <c:v>2448</c:v>
                </c:pt>
                <c:pt idx="2448">
                  <c:v>2449</c:v>
                </c:pt>
                <c:pt idx="2449">
                  <c:v>2450</c:v>
                </c:pt>
                <c:pt idx="2450">
                  <c:v>2451</c:v>
                </c:pt>
                <c:pt idx="2451">
                  <c:v>2452</c:v>
                </c:pt>
                <c:pt idx="2452">
                  <c:v>2453</c:v>
                </c:pt>
                <c:pt idx="2453">
                  <c:v>2454</c:v>
                </c:pt>
                <c:pt idx="2454">
                  <c:v>2455</c:v>
                </c:pt>
                <c:pt idx="2455">
                  <c:v>2456</c:v>
                </c:pt>
                <c:pt idx="2456">
                  <c:v>2457</c:v>
                </c:pt>
                <c:pt idx="2457">
                  <c:v>2458</c:v>
                </c:pt>
                <c:pt idx="2458">
                  <c:v>2459</c:v>
                </c:pt>
                <c:pt idx="2459">
                  <c:v>2460</c:v>
                </c:pt>
                <c:pt idx="2460">
                  <c:v>2461</c:v>
                </c:pt>
                <c:pt idx="2461">
                  <c:v>2462</c:v>
                </c:pt>
                <c:pt idx="2462">
                  <c:v>2463</c:v>
                </c:pt>
                <c:pt idx="2463">
                  <c:v>2464</c:v>
                </c:pt>
                <c:pt idx="2464">
                  <c:v>2465</c:v>
                </c:pt>
                <c:pt idx="2465">
                  <c:v>2466</c:v>
                </c:pt>
                <c:pt idx="2466">
                  <c:v>2467</c:v>
                </c:pt>
                <c:pt idx="2467">
                  <c:v>2468</c:v>
                </c:pt>
                <c:pt idx="2468">
                  <c:v>2469</c:v>
                </c:pt>
                <c:pt idx="2469">
                  <c:v>2470</c:v>
                </c:pt>
                <c:pt idx="2470">
                  <c:v>2471</c:v>
                </c:pt>
                <c:pt idx="2471">
                  <c:v>2472</c:v>
                </c:pt>
                <c:pt idx="2472">
                  <c:v>2473</c:v>
                </c:pt>
                <c:pt idx="2473">
                  <c:v>2474</c:v>
                </c:pt>
                <c:pt idx="2474">
                  <c:v>2475</c:v>
                </c:pt>
                <c:pt idx="2475">
                  <c:v>2476</c:v>
                </c:pt>
                <c:pt idx="2476">
                  <c:v>2477</c:v>
                </c:pt>
                <c:pt idx="2477">
                  <c:v>2478</c:v>
                </c:pt>
                <c:pt idx="2478">
                  <c:v>2479</c:v>
                </c:pt>
                <c:pt idx="2479">
                  <c:v>2480</c:v>
                </c:pt>
                <c:pt idx="2480">
                  <c:v>2481</c:v>
                </c:pt>
                <c:pt idx="2481">
                  <c:v>2482</c:v>
                </c:pt>
                <c:pt idx="2482">
                  <c:v>2483</c:v>
                </c:pt>
                <c:pt idx="2483">
                  <c:v>2484</c:v>
                </c:pt>
                <c:pt idx="2484">
                  <c:v>2485</c:v>
                </c:pt>
                <c:pt idx="2485">
                  <c:v>2486</c:v>
                </c:pt>
                <c:pt idx="2486">
                  <c:v>2487</c:v>
                </c:pt>
                <c:pt idx="2487">
                  <c:v>2488</c:v>
                </c:pt>
                <c:pt idx="2488">
                  <c:v>2489</c:v>
                </c:pt>
                <c:pt idx="2489">
                  <c:v>2490</c:v>
                </c:pt>
                <c:pt idx="2490">
                  <c:v>2491</c:v>
                </c:pt>
                <c:pt idx="2491">
                  <c:v>2492</c:v>
                </c:pt>
                <c:pt idx="2492">
                  <c:v>2493</c:v>
                </c:pt>
                <c:pt idx="2493">
                  <c:v>2494</c:v>
                </c:pt>
                <c:pt idx="2494">
                  <c:v>2495</c:v>
                </c:pt>
                <c:pt idx="2495">
                  <c:v>2496</c:v>
                </c:pt>
                <c:pt idx="2496">
                  <c:v>2497</c:v>
                </c:pt>
                <c:pt idx="2497">
                  <c:v>2498</c:v>
                </c:pt>
                <c:pt idx="2498">
                  <c:v>2499</c:v>
                </c:pt>
                <c:pt idx="2499">
                  <c:v>2500</c:v>
                </c:pt>
                <c:pt idx="2500">
                  <c:v>2501</c:v>
                </c:pt>
                <c:pt idx="2501">
                  <c:v>2502</c:v>
                </c:pt>
                <c:pt idx="2502">
                  <c:v>2503</c:v>
                </c:pt>
                <c:pt idx="2503">
                  <c:v>2504</c:v>
                </c:pt>
                <c:pt idx="2504">
                  <c:v>2505</c:v>
                </c:pt>
                <c:pt idx="2505">
                  <c:v>2506</c:v>
                </c:pt>
                <c:pt idx="2506">
                  <c:v>2507</c:v>
                </c:pt>
                <c:pt idx="2507">
                  <c:v>2508</c:v>
                </c:pt>
                <c:pt idx="2508">
                  <c:v>2509</c:v>
                </c:pt>
                <c:pt idx="2509">
                  <c:v>2510</c:v>
                </c:pt>
                <c:pt idx="2510">
                  <c:v>2511</c:v>
                </c:pt>
                <c:pt idx="2511">
                  <c:v>2512</c:v>
                </c:pt>
                <c:pt idx="2512">
                  <c:v>2513</c:v>
                </c:pt>
                <c:pt idx="2513">
                  <c:v>2514</c:v>
                </c:pt>
                <c:pt idx="2514">
                  <c:v>2515</c:v>
                </c:pt>
                <c:pt idx="2515">
                  <c:v>2516</c:v>
                </c:pt>
                <c:pt idx="2516">
                  <c:v>2517</c:v>
                </c:pt>
                <c:pt idx="2517">
                  <c:v>2518</c:v>
                </c:pt>
                <c:pt idx="2518">
                  <c:v>2519</c:v>
                </c:pt>
                <c:pt idx="2519">
                  <c:v>2520</c:v>
                </c:pt>
                <c:pt idx="2520">
                  <c:v>2521</c:v>
                </c:pt>
                <c:pt idx="2521">
                  <c:v>2522</c:v>
                </c:pt>
                <c:pt idx="2522">
                  <c:v>2523</c:v>
                </c:pt>
                <c:pt idx="2523">
                  <c:v>2524</c:v>
                </c:pt>
                <c:pt idx="2524">
                  <c:v>2525</c:v>
                </c:pt>
                <c:pt idx="2525">
                  <c:v>2526</c:v>
                </c:pt>
                <c:pt idx="2526">
                  <c:v>2527</c:v>
                </c:pt>
                <c:pt idx="2527">
                  <c:v>2528</c:v>
                </c:pt>
                <c:pt idx="2528">
                  <c:v>2529</c:v>
                </c:pt>
                <c:pt idx="2529">
                  <c:v>2530</c:v>
                </c:pt>
                <c:pt idx="2530">
                  <c:v>2531</c:v>
                </c:pt>
                <c:pt idx="2531">
                  <c:v>2532</c:v>
                </c:pt>
                <c:pt idx="2532">
                  <c:v>2533</c:v>
                </c:pt>
                <c:pt idx="2533">
                  <c:v>2534</c:v>
                </c:pt>
                <c:pt idx="2534">
                  <c:v>2535</c:v>
                </c:pt>
                <c:pt idx="2535">
                  <c:v>2536</c:v>
                </c:pt>
                <c:pt idx="2536">
                  <c:v>2537</c:v>
                </c:pt>
                <c:pt idx="2537">
                  <c:v>2538</c:v>
                </c:pt>
                <c:pt idx="2538">
                  <c:v>2539</c:v>
                </c:pt>
                <c:pt idx="2539">
                  <c:v>2540</c:v>
                </c:pt>
                <c:pt idx="2540">
                  <c:v>2541</c:v>
                </c:pt>
                <c:pt idx="2541">
                  <c:v>2542</c:v>
                </c:pt>
                <c:pt idx="2542">
                  <c:v>2543</c:v>
                </c:pt>
                <c:pt idx="2543">
                  <c:v>2544</c:v>
                </c:pt>
                <c:pt idx="2544">
                  <c:v>2545</c:v>
                </c:pt>
                <c:pt idx="2545">
                  <c:v>2546</c:v>
                </c:pt>
                <c:pt idx="2546">
                  <c:v>2547</c:v>
                </c:pt>
                <c:pt idx="2547">
                  <c:v>2548</c:v>
                </c:pt>
                <c:pt idx="2548">
                  <c:v>2549</c:v>
                </c:pt>
                <c:pt idx="2549">
                  <c:v>2550</c:v>
                </c:pt>
                <c:pt idx="2550">
                  <c:v>2551</c:v>
                </c:pt>
                <c:pt idx="2551">
                  <c:v>2552</c:v>
                </c:pt>
                <c:pt idx="2552">
                  <c:v>2553</c:v>
                </c:pt>
                <c:pt idx="2553">
                  <c:v>2554</c:v>
                </c:pt>
                <c:pt idx="2554">
                  <c:v>2555</c:v>
                </c:pt>
                <c:pt idx="2555">
                  <c:v>2556</c:v>
                </c:pt>
                <c:pt idx="2556">
                  <c:v>2557</c:v>
                </c:pt>
                <c:pt idx="2557">
                  <c:v>2558</c:v>
                </c:pt>
                <c:pt idx="2558">
                  <c:v>2559</c:v>
                </c:pt>
                <c:pt idx="2559">
                  <c:v>2560</c:v>
                </c:pt>
                <c:pt idx="2560">
                  <c:v>2561</c:v>
                </c:pt>
                <c:pt idx="2561">
                  <c:v>2562</c:v>
                </c:pt>
                <c:pt idx="2562">
                  <c:v>2563</c:v>
                </c:pt>
                <c:pt idx="2563">
                  <c:v>2564</c:v>
                </c:pt>
                <c:pt idx="2564">
                  <c:v>2565</c:v>
                </c:pt>
                <c:pt idx="2565">
                  <c:v>2566</c:v>
                </c:pt>
                <c:pt idx="2566">
                  <c:v>2567</c:v>
                </c:pt>
                <c:pt idx="2567">
                  <c:v>2568</c:v>
                </c:pt>
                <c:pt idx="2568">
                  <c:v>2569</c:v>
                </c:pt>
                <c:pt idx="2569">
                  <c:v>2570</c:v>
                </c:pt>
                <c:pt idx="2570">
                  <c:v>2571</c:v>
                </c:pt>
                <c:pt idx="2571">
                  <c:v>2572</c:v>
                </c:pt>
                <c:pt idx="2572">
                  <c:v>2573</c:v>
                </c:pt>
                <c:pt idx="2573">
                  <c:v>2574</c:v>
                </c:pt>
                <c:pt idx="2574">
                  <c:v>2575</c:v>
                </c:pt>
                <c:pt idx="2575">
                  <c:v>2576</c:v>
                </c:pt>
                <c:pt idx="2576">
                  <c:v>2577</c:v>
                </c:pt>
                <c:pt idx="2577">
                  <c:v>2578</c:v>
                </c:pt>
                <c:pt idx="2578">
                  <c:v>2579</c:v>
                </c:pt>
                <c:pt idx="2579">
                  <c:v>2580</c:v>
                </c:pt>
                <c:pt idx="2580">
                  <c:v>2581</c:v>
                </c:pt>
                <c:pt idx="2581">
                  <c:v>2582</c:v>
                </c:pt>
                <c:pt idx="2582">
                  <c:v>2583</c:v>
                </c:pt>
                <c:pt idx="2583">
                  <c:v>2584</c:v>
                </c:pt>
                <c:pt idx="2584">
                  <c:v>2585</c:v>
                </c:pt>
                <c:pt idx="2585">
                  <c:v>2586</c:v>
                </c:pt>
                <c:pt idx="2586">
                  <c:v>2587</c:v>
                </c:pt>
                <c:pt idx="2587">
                  <c:v>2588</c:v>
                </c:pt>
                <c:pt idx="2588">
                  <c:v>2589</c:v>
                </c:pt>
                <c:pt idx="2589">
                  <c:v>2590</c:v>
                </c:pt>
                <c:pt idx="2590">
                  <c:v>2591</c:v>
                </c:pt>
                <c:pt idx="2591">
                  <c:v>2592</c:v>
                </c:pt>
                <c:pt idx="2592">
                  <c:v>2593</c:v>
                </c:pt>
                <c:pt idx="2593">
                  <c:v>2594</c:v>
                </c:pt>
                <c:pt idx="2594">
                  <c:v>2595</c:v>
                </c:pt>
                <c:pt idx="2595">
                  <c:v>2596</c:v>
                </c:pt>
                <c:pt idx="2596">
                  <c:v>2597</c:v>
                </c:pt>
                <c:pt idx="2597">
                  <c:v>2598</c:v>
                </c:pt>
                <c:pt idx="2598">
                  <c:v>2599</c:v>
                </c:pt>
                <c:pt idx="2599">
                  <c:v>2600</c:v>
                </c:pt>
                <c:pt idx="2600">
                  <c:v>2601</c:v>
                </c:pt>
                <c:pt idx="2601">
                  <c:v>2602</c:v>
                </c:pt>
                <c:pt idx="2602">
                  <c:v>2603</c:v>
                </c:pt>
                <c:pt idx="2603">
                  <c:v>2604</c:v>
                </c:pt>
                <c:pt idx="2604">
                  <c:v>2605</c:v>
                </c:pt>
                <c:pt idx="2605">
                  <c:v>2606</c:v>
                </c:pt>
                <c:pt idx="2606">
                  <c:v>2607</c:v>
                </c:pt>
                <c:pt idx="2607">
                  <c:v>2608</c:v>
                </c:pt>
                <c:pt idx="2608">
                  <c:v>2609</c:v>
                </c:pt>
                <c:pt idx="2609">
                  <c:v>2610</c:v>
                </c:pt>
                <c:pt idx="2610">
                  <c:v>2611</c:v>
                </c:pt>
                <c:pt idx="2611">
                  <c:v>2612</c:v>
                </c:pt>
                <c:pt idx="2612">
                  <c:v>2613</c:v>
                </c:pt>
                <c:pt idx="2613">
                  <c:v>2614</c:v>
                </c:pt>
                <c:pt idx="2614">
                  <c:v>2615</c:v>
                </c:pt>
                <c:pt idx="2615">
                  <c:v>2616</c:v>
                </c:pt>
                <c:pt idx="2616">
                  <c:v>2617</c:v>
                </c:pt>
                <c:pt idx="2617">
                  <c:v>2618</c:v>
                </c:pt>
                <c:pt idx="2618">
                  <c:v>2619</c:v>
                </c:pt>
                <c:pt idx="2619">
                  <c:v>2620</c:v>
                </c:pt>
                <c:pt idx="2620">
                  <c:v>2621</c:v>
                </c:pt>
                <c:pt idx="2621">
                  <c:v>2622</c:v>
                </c:pt>
                <c:pt idx="2622">
                  <c:v>2623</c:v>
                </c:pt>
                <c:pt idx="2623">
                  <c:v>2624</c:v>
                </c:pt>
                <c:pt idx="2624">
                  <c:v>2625</c:v>
                </c:pt>
                <c:pt idx="2625">
                  <c:v>2626</c:v>
                </c:pt>
                <c:pt idx="2626">
                  <c:v>2627</c:v>
                </c:pt>
                <c:pt idx="2627">
                  <c:v>2628</c:v>
                </c:pt>
                <c:pt idx="2628">
                  <c:v>2629</c:v>
                </c:pt>
                <c:pt idx="2629">
                  <c:v>2630</c:v>
                </c:pt>
                <c:pt idx="2630">
                  <c:v>2631</c:v>
                </c:pt>
                <c:pt idx="2631">
                  <c:v>2632</c:v>
                </c:pt>
                <c:pt idx="2632">
                  <c:v>2633</c:v>
                </c:pt>
                <c:pt idx="2633">
                  <c:v>2634</c:v>
                </c:pt>
                <c:pt idx="2634">
                  <c:v>2635</c:v>
                </c:pt>
                <c:pt idx="2635">
                  <c:v>2636</c:v>
                </c:pt>
                <c:pt idx="2636">
                  <c:v>2637</c:v>
                </c:pt>
                <c:pt idx="2637">
                  <c:v>2638</c:v>
                </c:pt>
                <c:pt idx="2638">
                  <c:v>2639</c:v>
                </c:pt>
                <c:pt idx="2639">
                  <c:v>2640</c:v>
                </c:pt>
                <c:pt idx="2640">
                  <c:v>2641</c:v>
                </c:pt>
                <c:pt idx="2641">
                  <c:v>2642</c:v>
                </c:pt>
                <c:pt idx="2642">
                  <c:v>2643</c:v>
                </c:pt>
                <c:pt idx="2643">
                  <c:v>2644</c:v>
                </c:pt>
                <c:pt idx="2644">
                  <c:v>2645</c:v>
                </c:pt>
                <c:pt idx="2645">
                  <c:v>2646</c:v>
                </c:pt>
                <c:pt idx="2646">
                  <c:v>2647</c:v>
                </c:pt>
                <c:pt idx="2647">
                  <c:v>2648</c:v>
                </c:pt>
                <c:pt idx="2648">
                  <c:v>2649</c:v>
                </c:pt>
                <c:pt idx="2649">
                  <c:v>2650</c:v>
                </c:pt>
                <c:pt idx="2650">
                  <c:v>2651</c:v>
                </c:pt>
                <c:pt idx="2651">
                  <c:v>2652</c:v>
                </c:pt>
                <c:pt idx="2652">
                  <c:v>2653</c:v>
                </c:pt>
                <c:pt idx="2653">
                  <c:v>2654</c:v>
                </c:pt>
                <c:pt idx="2654">
                  <c:v>2655</c:v>
                </c:pt>
                <c:pt idx="2655">
                  <c:v>2656</c:v>
                </c:pt>
                <c:pt idx="2656">
                  <c:v>2657</c:v>
                </c:pt>
                <c:pt idx="2657">
                  <c:v>2658</c:v>
                </c:pt>
                <c:pt idx="2658">
                  <c:v>2659</c:v>
                </c:pt>
                <c:pt idx="2659">
                  <c:v>2660</c:v>
                </c:pt>
                <c:pt idx="2660">
                  <c:v>2661</c:v>
                </c:pt>
                <c:pt idx="2661">
                  <c:v>2662</c:v>
                </c:pt>
                <c:pt idx="2662">
                  <c:v>2663</c:v>
                </c:pt>
                <c:pt idx="2663">
                  <c:v>2664</c:v>
                </c:pt>
                <c:pt idx="2664">
                  <c:v>2665</c:v>
                </c:pt>
                <c:pt idx="2665">
                  <c:v>2666</c:v>
                </c:pt>
                <c:pt idx="2666">
                  <c:v>2667</c:v>
                </c:pt>
                <c:pt idx="2667">
                  <c:v>2668</c:v>
                </c:pt>
                <c:pt idx="2668">
                  <c:v>2669</c:v>
                </c:pt>
                <c:pt idx="2669">
                  <c:v>2670</c:v>
                </c:pt>
                <c:pt idx="2670">
                  <c:v>2671</c:v>
                </c:pt>
                <c:pt idx="2671">
                  <c:v>2672</c:v>
                </c:pt>
                <c:pt idx="2672">
                  <c:v>2673</c:v>
                </c:pt>
                <c:pt idx="2673">
                  <c:v>2674</c:v>
                </c:pt>
                <c:pt idx="2674">
                  <c:v>2675</c:v>
                </c:pt>
                <c:pt idx="2675">
                  <c:v>2676</c:v>
                </c:pt>
                <c:pt idx="2676">
                  <c:v>2677</c:v>
                </c:pt>
                <c:pt idx="2677">
                  <c:v>2678</c:v>
                </c:pt>
                <c:pt idx="2678">
                  <c:v>2679</c:v>
                </c:pt>
                <c:pt idx="2679">
                  <c:v>2680</c:v>
                </c:pt>
                <c:pt idx="2680">
                  <c:v>2681</c:v>
                </c:pt>
                <c:pt idx="2681">
                  <c:v>2682</c:v>
                </c:pt>
                <c:pt idx="2682">
                  <c:v>2683</c:v>
                </c:pt>
                <c:pt idx="2683">
                  <c:v>2684</c:v>
                </c:pt>
                <c:pt idx="2684">
                  <c:v>2685</c:v>
                </c:pt>
                <c:pt idx="2685">
                  <c:v>2686</c:v>
                </c:pt>
                <c:pt idx="2686">
                  <c:v>2687</c:v>
                </c:pt>
                <c:pt idx="2687">
                  <c:v>2688</c:v>
                </c:pt>
                <c:pt idx="2688">
                  <c:v>2689</c:v>
                </c:pt>
                <c:pt idx="2689">
                  <c:v>2690</c:v>
                </c:pt>
                <c:pt idx="2690">
                  <c:v>2691</c:v>
                </c:pt>
                <c:pt idx="2691">
                  <c:v>2692</c:v>
                </c:pt>
                <c:pt idx="2692">
                  <c:v>2693</c:v>
                </c:pt>
                <c:pt idx="2693">
                  <c:v>2694</c:v>
                </c:pt>
                <c:pt idx="2694">
                  <c:v>2695</c:v>
                </c:pt>
                <c:pt idx="2695">
                  <c:v>2696</c:v>
                </c:pt>
                <c:pt idx="2696">
                  <c:v>2697</c:v>
                </c:pt>
                <c:pt idx="2697">
                  <c:v>2698</c:v>
                </c:pt>
                <c:pt idx="2698">
                  <c:v>2699</c:v>
                </c:pt>
                <c:pt idx="2699">
                  <c:v>2700</c:v>
                </c:pt>
                <c:pt idx="2700">
                  <c:v>2701</c:v>
                </c:pt>
                <c:pt idx="2701">
                  <c:v>2702</c:v>
                </c:pt>
                <c:pt idx="2702">
                  <c:v>2703</c:v>
                </c:pt>
                <c:pt idx="2703">
                  <c:v>2704</c:v>
                </c:pt>
                <c:pt idx="2704">
                  <c:v>2705</c:v>
                </c:pt>
                <c:pt idx="2705">
                  <c:v>2706</c:v>
                </c:pt>
                <c:pt idx="2706">
                  <c:v>2707</c:v>
                </c:pt>
                <c:pt idx="2707">
                  <c:v>2708</c:v>
                </c:pt>
                <c:pt idx="2708">
                  <c:v>2709</c:v>
                </c:pt>
                <c:pt idx="2709">
                  <c:v>2710</c:v>
                </c:pt>
                <c:pt idx="2710">
                  <c:v>2711</c:v>
                </c:pt>
                <c:pt idx="2711">
                  <c:v>2712</c:v>
                </c:pt>
                <c:pt idx="2712">
                  <c:v>2713</c:v>
                </c:pt>
                <c:pt idx="2713">
                  <c:v>2714</c:v>
                </c:pt>
                <c:pt idx="2714">
                  <c:v>2715</c:v>
                </c:pt>
                <c:pt idx="2715">
                  <c:v>2716</c:v>
                </c:pt>
                <c:pt idx="2716">
                  <c:v>2717</c:v>
                </c:pt>
                <c:pt idx="2717">
                  <c:v>2718</c:v>
                </c:pt>
                <c:pt idx="2718">
                  <c:v>2719</c:v>
                </c:pt>
                <c:pt idx="2719">
                  <c:v>2720</c:v>
                </c:pt>
                <c:pt idx="2720">
                  <c:v>2721</c:v>
                </c:pt>
                <c:pt idx="2721">
                  <c:v>2722</c:v>
                </c:pt>
                <c:pt idx="2722">
                  <c:v>2723</c:v>
                </c:pt>
                <c:pt idx="2723">
                  <c:v>2724</c:v>
                </c:pt>
                <c:pt idx="2724">
                  <c:v>2725</c:v>
                </c:pt>
                <c:pt idx="2725">
                  <c:v>2726</c:v>
                </c:pt>
                <c:pt idx="2726">
                  <c:v>2727</c:v>
                </c:pt>
                <c:pt idx="2727">
                  <c:v>2728</c:v>
                </c:pt>
                <c:pt idx="2728">
                  <c:v>2729</c:v>
                </c:pt>
                <c:pt idx="2729">
                  <c:v>2730</c:v>
                </c:pt>
                <c:pt idx="2730">
                  <c:v>2731</c:v>
                </c:pt>
                <c:pt idx="2731">
                  <c:v>2732</c:v>
                </c:pt>
                <c:pt idx="2732">
                  <c:v>2733</c:v>
                </c:pt>
                <c:pt idx="2733">
                  <c:v>2734</c:v>
                </c:pt>
                <c:pt idx="2734">
                  <c:v>2735</c:v>
                </c:pt>
                <c:pt idx="2735">
                  <c:v>2736</c:v>
                </c:pt>
                <c:pt idx="2736">
                  <c:v>2737</c:v>
                </c:pt>
                <c:pt idx="2737">
                  <c:v>2738</c:v>
                </c:pt>
                <c:pt idx="2738">
                  <c:v>2739</c:v>
                </c:pt>
                <c:pt idx="2739">
                  <c:v>2740</c:v>
                </c:pt>
                <c:pt idx="2740">
                  <c:v>2741</c:v>
                </c:pt>
                <c:pt idx="2741">
                  <c:v>2742</c:v>
                </c:pt>
                <c:pt idx="2742">
                  <c:v>2743</c:v>
                </c:pt>
                <c:pt idx="2743">
                  <c:v>2744</c:v>
                </c:pt>
                <c:pt idx="2744">
                  <c:v>2745</c:v>
                </c:pt>
                <c:pt idx="2745">
                  <c:v>2746</c:v>
                </c:pt>
                <c:pt idx="2746">
                  <c:v>2747</c:v>
                </c:pt>
                <c:pt idx="2747">
                  <c:v>2748</c:v>
                </c:pt>
                <c:pt idx="2748">
                  <c:v>2749</c:v>
                </c:pt>
                <c:pt idx="2749">
                  <c:v>2750</c:v>
                </c:pt>
                <c:pt idx="2750">
                  <c:v>2751</c:v>
                </c:pt>
                <c:pt idx="2751">
                  <c:v>2752</c:v>
                </c:pt>
                <c:pt idx="2752">
                  <c:v>2753</c:v>
                </c:pt>
                <c:pt idx="2753">
                  <c:v>2754</c:v>
                </c:pt>
                <c:pt idx="2754">
                  <c:v>2755</c:v>
                </c:pt>
                <c:pt idx="2755">
                  <c:v>2756</c:v>
                </c:pt>
                <c:pt idx="2756">
                  <c:v>2757</c:v>
                </c:pt>
                <c:pt idx="2757">
                  <c:v>2758</c:v>
                </c:pt>
                <c:pt idx="2758">
                  <c:v>2759</c:v>
                </c:pt>
                <c:pt idx="2759">
                  <c:v>2760</c:v>
                </c:pt>
                <c:pt idx="2760">
                  <c:v>2761</c:v>
                </c:pt>
                <c:pt idx="2761">
                  <c:v>2762</c:v>
                </c:pt>
                <c:pt idx="2762">
                  <c:v>2763</c:v>
                </c:pt>
                <c:pt idx="2763">
                  <c:v>2764</c:v>
                </c:pt>
                <c:pt idx="2764">
                  <c:v>2765</c:v>
                </c:pt>
                <c:pt idx="2765">
                  <c:v>2766</c:v>
                </c:pt>
                <c:pt idx="2766">
                  <c:v>2767</c:v>
                </c:pt>
                <c:pt idx="2767">
                  <c:v>2768</c:v>
                </c:pt>
                <c:pt idx="2768">
                  <c:v>2769</c:v>
                </c:pt>
                <c:pt idx="2769">
                  <c:v>2770</c:v>
                </c:pt>
                <c:pt idx="2770">
                  <c:v>2771</c:v>
                </c:pt>
                <c:pt idx="2771">
                  <c:v>2772</c:v>
                </c:pt>
                <c:pt idx="2772">
                  <c:v>2773</c:v>
                </c:pt>
                <c:pt idx="2773">
                  <c:v>2774</c:v>
                </c:pt>
                <c:pt idx="2774">
                  <c:v>2775</c:v>
                </c:pt>
                <c:pt idx="2775">
                  <c:v>2776</c:v>
                </c:pt>
                <c:pt idx="2776">
                  <c:v>2777</c:v>
                </c:pt>
                <c:pt idx="2777">
                  <c:v>2778</c:v>
                </c:pt>
                <c:pt idx="2778">
                  <c:v>2779</c:v>
                </c:pt>
                <c:pt idx="2779">
                  <c:v>2780</c:v>
                </c:pt>
                <c:pt idx="2780">
                  <c:v>2781</c:v>
                </c:pt>
                <c:pt idx="2781">
                  <c:v>2782</c:v>
                </c:pt>
                <c:pt idx="2782">
                  <c:v>2783</c:v>
                </c:pt>
                <c:pt idx="2783">
                  <c:v>2784</c:v>
                </c:pt>
                <c:pt idx="2784">
                  <c:v>2785</c:v>
                </c:pt>
                <c:pt idx="2785">
                  <c:v>2786</c:v>
                </c:pt>
                <c:pt idx="2786">
                  <c:v>2787</c:v>
                </c:pt>
                <c:pt idx="2787">
                  <c:v>2788</c:v>
                </c:pt>
                <c:pt idx="2788">
                  <c:v>2789</c:v>
                </c:pt>
                <c:pt idx="2789">
                  <c:v>2790</c:v>
                </c:pt>
                <c:pt idx="2790">
                  <c:v>2791</c:v>
                </c:pt>
                <c:pt idx="2791">
                  <c:v>2792</c:v>
                </c:pt>
                <c:pt idx="2792">
                  <c:v>2793</c:v>
                </c:pt>
                <c:pt idx="2793">
                  <c:v>2794</c:v>
                </c:pt>
                <c:pt idx="2794">
                  <c:v>2795</c:v>
                </c:pt>
                <c:pt idx="2795">
                  <c:v>2796</c:v>
                </c:pt>
                <c:pt idx="2796">
                  <c:v>2797</c:v>
                </c:pt>
                <c:pt idx="2797">
                  <c:v>2798</c:v>
                </c:pt>
                <c:pt idx="2798">
                  <c:v>2799</c:v>
                </c:pt>
                <c:pt idx="2799">
                  <c:v>2800</c:v>
                </c:pt>
                <c:pt idx="2800">
                  <c:v>2801</c:v>
                </c:pt>
                <c:pt idx="2801">
                  <c:v>2802</c:v>
                </c:pt>
                <c:pt idx="2802">
                  <c:v>2803</c:v>
                </c:pt>
                <c:pt idx="2803">
                  <c:v>2804</c:v>
                </c:pt>
                <c:pt idx="2804">
                  <c:v>2805</c:v>
                </c:pt>
                <c:pt idx="2805">
                  <c:v>2806</c:v>
                </c:pt>
                <c:pt idx="2806">
                  <c:v>2807</c:v>
                </c:pt>
                <c:pt idx="2807">
                  <c:v>2808</c:v>
                </c:pt>
                <c:pt idx="2808">
                  <c:v>2809</c:v>
                </c:pt>
                <c:pt idx="2809">
                  <c:v>2810</c:v>
                </c:pt>
                <c:pt idx="2810">
                  <c:v>2811</c:v>
                </c:pt>
                <c:pt idx="2811">
                  <c:v>2812</c:v>
                </c:pt>
                <c:pt idx="2812">
                  <c:v>2813</c:v>
                </c:pt>
                <c:pt idx="2813">
                  <c:v>2814</c:v>
                </c:pt>
                <c:pt idx="2814">
                  <c:v>2815</c:v>
                </c:pt>
                <c:pt idx="2815">
                  <c:v>2816</c:v>
                </c:pt>
                <c:pt idx="2816">
                  <c:v>2817</c:v>
                </c:pt>
                <c:pt idx="2817">
                  <c:v>2818</c:v>
                </c:pt>
                <c:pt idx="2818">
                  <c:v>2819</c:v>
                </c:pt>
                <c:pt idx="2819">
                  <c:v>2820</c:v>
                </c:pt>
                <c:pt idx="2820">
                  <c:v>2821</c:v>
                </c:pt>
                <c:pt idx="2821">
                  <c:v>2822</c:v>
                </c:pt>
                <c:pt idx="2822">
                  <c:v>2823</c:v>
                </c:pt>
                <c:pt idx="2823">
                  <c:v>2824</c:v>
                </c:pt>
                <c:pt idx="2824">
                  <c:v>2825</c:v>
                </c:pt>
                <c:pt idx="2825">
                  <c:v>2826</c:v>
                </c:pt>
                <c:pt idx="2826">
                  <c:v>2827</c:v>
                </c:pt>
                <c:pt idx="2827">
                  <c:v>2828</c:v>
                </c:pt>
                <c:pt idx="2828">
                  <c:v>2829</c:v>
                </c:pt>
                <c:pt idx="2829">
                  <c:v>2830</c:v>
                </c:pt>
                <c:pt idx="2830">
                  <c:v>2831</c:v>
                </c:pt>
                <c:pt idx="2831">
                  <c:v>2832</c:v>
                </c:pt>
                <c:pt idx="2832">
                  <c:v>2833</c:v>
                </c:pt>
                <c:pt idx="2833">
                  <c:v>2834</c:v>
                </c:pt>
                <c:pt idx="2834">
                  <c:v>2835</c:v>
                </c:pt>
                <c:pt idx="2835">
                  <c:v>2836</c:v>
                </c:pt>
                <c:pt idx="2836">
                  <c:v>2837</c:v>
                </c:pt>
                <c:pt idx="2837">
                  <c:v>2838</c:v>
                </c:pt>
                <c:pt idx="2838">
                  <c:v>2839</c:v>
                </c:pt>
                <c:pt idx="2839">
                  <c:v>2840</c:v>
                </c:pt>
                <c:pt idx="2840">
                  <c:v>2841</c:v>
                </c:pt>
                <c:pt idx="2841">
                  <c:v>2842</c:v>
                </c:pt>
                <c:pt idx="2842">
                  <c:v>2843</c:v>
                </c:pt>
                <c:pt idx="2843">
                  <c:v>2844</c:v>
                </c:pt>
                <c:pt idx="2844">
                  <c:v>2845</c:v>
                </c:pt>
                <c:pt idx="2845">
                  <c:v>2846</c:v>
                </c:pt>
                <c:pt idx="2846">
                  <c:v>2847</c:v>
                </c:pt>
                <c:pt idx="2847">
                  <c:v>2848</c:v>
                </c:pt>
                <c:pt idx="2848">
                  <c:v>2849</c:v>
                </c:pt>
                <c:pt idx="2849">
                  <c:v>2850</c:v>
                </c:pt>
                <c:pt idx="2850">
                  <c:v>2851</c:v>
                </c:pt>
                <c:pt idx="2851">
                  <c:v>2852</c:v>
                </c:pt>
                <c:pt idx="2852">
                  <c:v>2853</c:v>
                </c:pt>
                <c:pt idx="2853">
                  <c:v>2854</c:v>
                </c:pt>
                <c:pt idx="2854">
                  <c:v>2855</c:v>
                </c:pt>
                <c:pt idx="2855">
                  <c:v>2856</c:v>
                </c:pt>
                <c:pt idx="2856">
                  <c:v>2857</c:v>
                </c:pt>
                <c:pt idx="2857">
                  <c:v>2858</c:v>
                </c:pt>
                <c:pt idx="2858">
                  <c:v>2859</c:v>
                </c:pt>
                <c:pt idx="2859">
                  <c:v>2860</c:v>
                </c:pt>
                <c:pt idx="2860">
                  <c:v>2861</c:v>
                </c:pt>
                <c:pt idx="2861">
                  <c:v>2862</c:v>
                </c:pt>
                <c:pt idx="2862">
                  <c:v>2863</c:v>
                </c:pt>
                <c:pt idx="2863">
                  <c:v>2864</c:v>
                </c:pt>
                <c:pt idx="2864">
                  <c:v>2865</c:v>
                </c:pt>
                <c:pt idx="2865">
                  <c:v>2866</c:v>
                </c:pt>
                <c:pt idx="2866">
                  <c:v>2867</c:v>
                </c:pt>
                <c:pt idx="2867">
                  <c:v>2868</c:v>
                </c:pt>
                <c:pt idx="2868">
                  <c:v>2869</c:v>
                </c:pt>
                <c:pt idx="2869">
                  <c:v>2870</c:v>
                </c:pt>
                <c:pt idx="2870">
                  <c:v>2871</c:v>
                </c:pt>
                <c:pt idx="2871">
                  <c:v>2872</c:v>
                </c:pt>
                <c:pt idx="2872">
                  <c:v>2873</c:v>
                </c:pt>
                <c:pt idx="2873">
                  <c:v>2874</c:v>
                </c:pt>
                <c:pt idx="2874">
                  <c:v>2875</c:v>
                </c:pt>
                <c:pt idx="2875">
                  <c:v>2876</c:v>
                </c:pt>
                <c:pt idx="2876">
                  <c:v>2877</c:v>
                </c:pt>
                <c:pt idx="2877">
                  <c:v>2878</c:v>
                </c:pt>
                <c:pt idx="2878">
                  <c:v>2879</c:v>
                </c:pt>
                <c:pt idx="2879">
                  <c:v>2880</c:v>
                </c:pt>
                <c:pt idx="2880">
                  <c:v>2881</c:v>
                </c:pt>
                <c:pt idx="2881">
                  <c:v>2882</c:v>
                </c:pt>
                <c:pt idx="2882">
                  <c:v>2883</c:v>
                </c:pt>
                <c:pt idx="2883">
                  <c:v>2884</c:v>
                </c:pt>
                <c:pt idx="2884">
                  <c:v>2885</c:v>
                </c:pt>
                <c:pt idx="2885">
                  <c:v>2886</c:v>
                </c:pt>
                <c:pt idx="2886">
                  <c:v>2887</c:v>
                </c:pt>
                <c:pt idx="2887">
                  <c:v>2888</c:v>
                </c:pt>
                <c:pt idx="2888">
                  <c:v>2889</c:v>
                </c:pt>
                <c:pt idx="2889">
                  <c:v>2890</c:v>
                </c:pt>
                <c:pt idx="2890">
                  <c:v>2891</c:v>
                </c:pt>
                <c:pt idx="2891">
                  <c:v>2892</c:v>
                </c:pt>
                <c:pt idx="2892">
                  <c:v>2893</c:v>
                </c:pt>
                <c:pt idx="2893">
                  <c:v>2894</c:v>
                </c:pt>
                <c:pt idx="2894">
                  <c:v>2895</c:v>
                </c:pt>
                <c:pt idx="2895">
                  <c:v>2896</c:v>
                </c:pt>
                <c:pt idx="2896">
                  <c:v>2897</c:v>
                </c:pt>
                <c:pt idx="2897">
                  <c:v>2898</c:v>
                </c:pt>
                <c:pt idx="2898">
                  <c:v>2899</c:v>
                </c:pt>
                <c:pt idx="2899">
                  <c:v>2900</c:v>
                </c:pt>
                <c:pt idx="2900">
                  <c:v>2901</c:v>
                </c:pt>
                <c:pt idx="2901">
                  <c:v>2902</c:v>
                </c:pt>
                <c:pt idx="2902">
                  <c:v>2903</c:v>
                </c:pt>
                <c:pt idx="2903">
                  <c:v>2904</c:v>
                </c:pt>
                <c:pt idx="2904">
                  <c:v>2905</c:v>
                </c:pt>
                <c:pt idx="2905">
                  <c:v>2906</c:v>
                </c:pt>
                <c:pt idx="2906">
                  <c:v>2907</c:v>
                </c:pt>
                <c:pt idx="2907">
                  <c:v>2908</c:v>
                </c:pt>
                <c:pt idx="2908">
                  <c:v>2909</c:v>
                </c:pt>
                <c:pt idx="2909">
                  <c:v>2910</c:v>
                </c:pt>
                <c:pt idx="2910">
                  <c:v>2911</c:v>
                </c:pt>
                <c:pt idx="2911">
                  <c:v>2912</c:v>
                </c:pt>
                <c:pt idx="2912">
                  <c:v>2913</c:v>
                </c:pt>
                <c:pt idx="2913">
                  <c:v>2914</c:v>
                </c:pt>
                <c:pt idx="2914">
                  <c:v>2915</c:v>
                </c:pt>
                <c:pt idx="2915">
                  <c:v>2916</c:v>
                </c:pt>
                <c:pt idx="2916">
                  <c:v>2917</c:v>
                </c:pt>
                <c:pt idx="2917">
                  <c:v>2918</c:v>
                </c:pt>
                <c:pt idx="2918">
                  <c:v>2919</c:v>
                </c:pt>
                <c:pt idx="2919">
                  <c:v>2920</c:v>
                </c:pt>
                <c:pt idx="2920">
                  <c:v>2921</c:v>
                </c:pt>
                <c:pt idx="2921">
                  <c:v>2922</c:v>
                </c:pt>
                <c:pt idx="2922">
                  <c:v>2923</c:v>
                </c:pt>
                <c:pt idx="2923">
                  <c:v>2924</c:v>
                </c:pt>
                <c:pt idx="2924">
                  <c:v>2925</c:v>
                </c:pt>
                <c:pt idx="2925">
                  <c:v>2926</c:v>
                </c:pt>
                <c:pt idx="2926">
                  <c:v>2927</c:v>
                </c:pt>
                <c:pt idx="2927">
                  <c:v>2928</c:v>
                </c:pt>
                <c:pt idx="2928">
                  <c:v>2929</c:v>
                </c:pt>
                <c:pt idx="2929">
                  <c:v>2930</c:v>
                </c:pt>
                <c:pt idx="2930">
                  <c:v>2931</c:v>
                </c:pt>
                <c:pt idx="2931">
                  <c:v>2932</c:v>
                </c:pt>
                <c:pt idx="2932">
                  <c:v>2933</c:v>
                </c:pt>
                <c:pt idx="2933">
                  <c:v>2934</c:v>
                </c:pt>
                <c:pt idx="2934">
                  <c:v>2935</c:v>
                </c:pt>
                <c:pt idx="2935">
                  <c:v>2936</c:v>
                </c:pt>
                <c:pt idx="2936">
                  <c:v>2937</c:v>
                </c:pt>
                <c:pt idx="2937">
                  <c:v>2938</c:v>
                </c:pt>
                <c:pt idx="2938">
                  <c:v>2939</c:v>
                </c:pt>
                <c:pt idx="2939">
                  <c:v>2940</c:v>
                </c:pt>
                <c:pt idx="2940">
                  <c:v>2941</c:v>
                </c:pt>
                <c:pt idx="2941">
                  <c:v>2942</c:v>
                </c:pt>
                <c:pt idx="2942">
                  <c:v>2943</c:v>
                </c:pt>
                <c:pt idx="2943">
                  <c:v>2944</c:v>
                </c:pt>
                <c:pt idx="2944">
                  <c:v>2945</c:v>
                </c:pt>
                <c:pt idx="2945">
                  <c:v>2946</c:v>
                </c:pt>
                <c:pt idx="2946">
                  <c:v>2947</c:v>
                </c:pt>
                <c:pt idx="2947">
                  <c:v>2948</c:v>
                </c:pt>
                <c:pt idx="2948">
                  <c:v>2949</c:v>
                </c:pt>
                <c:pt idx="2949">
                  <c:v>2950</c:v>
                </c:pt>
                <c:pt idx="2950">
                  <c:v>2951</c:v>
                </c:pt>
                <c:pt idx="2951">
                  <c:v>2952</c:v>
                </c:pt>
                <c:pt idx="2952">
                  <c:v>2953</c:v>
                </c:pt>
                <c:pt idx="2953">
                  <c:v>2954</c:v>
                </c:pt>
                <c:pt idx="2954">
                  <c:v>2955</c:v>
                </c:pt>
                <c:pt idx="2955">
                  <c:v>2956</c:v>
                </c:pt>
                <c:pt idx="2956">
                  <c:v>2957</c:v>
                </c:pt>
                <c:pt idx="2957">
                  <c:v>2958</c:v>
                </c:pt>
                <c:pt idx="2958">
                  <c:v>2959</c:v>
                </c:pt>
                <c:pt idx="2959">
                  <c:v>2960</c:v>
                </c:pt>
                <c:pt idx="2960">
                  <c:v>2961</c:v>
                </c:pt>
                <c:pt idx="2961">
                  <c:v>2962</c:v>
                </c:pt>
                <c:pt idx="2962">
                  <c:v>2963</c:v>
                </c:pt>
                <c:pt idx="2963">
                  <c:v>2964</c:v>
                </c:pt>
                <c:pt idx="2964">
                  <c:v>2965</c:v>
                </c:pt>
                <c:pt idx="2965">
                  <c:v>2966</c:v>
                </c:pt>
                <c:pt idx="2966">
                  <c:v>2967</c:v>
                </c:pt>
                <c:pt idx="2967">
                  <c:v>2968</c:v>
                </c:pt>
                <c:pt idx="2968">
                  <c:v>2969</c:v>
                </c:pt>
                <c:pt idx="2969">
                  <c:v>2970</c:v>
                </c:pt>
                <c:pt idx="2970">
                  <c:v>2971</c:v>
                </c:pt>
                <c:pt idx="2971">
                  <c:v>2972</c:v>
                </c:pt>
                <c:pt idx="2972">
                  <c:v>2973</c:v>
                </c:pt>
                <c:pt idx="2973">
                  <c:v>2974</c:v>
                </c:pt>
                <c:pt idx="2974">
                  <c:v>2975</c:v>
                </c:pt>
                <c:pt idx="2975">
                  <c:v>2976</c:v>
                </c:pt>
                <c:pt idx="2976">
                  <c:v>2977</c:v>
                </c:pt>
                <c:pt idx="2977">
                  <c:v>2978</c:v>
                </c:pt>
                <c:pt idx="2978">
                  <c:v>2979</c:v>
                </c:pt>
                <c:pt idx="2979">
                  <c:v>2980</c:v>
                </c:pt>
                <c:pt idx="2980">
                  <c:v>2981</c:v>
                </c:pt>
                <c:pt idx="2981">
                  <c:v>2982</c:v>
                </c:pt>
                <c:pt idx="2982">
                  <c:v>2983</c:v>
                </c:pt>
                <c:pt idx="2983">
                  <c:v>2984</c:v>
                </c:pt>
                <c:pt idx="2984">
                  <c:v>2985</c:v>
                </c:pt>
                <c:pt idx="2985">
                  <c:v>2986</c:v>
                </c:pt>
                <c:pt idx="2986">
                  <c:v>2987</c:v>
                </c:pt>
                <c:pt idx="2987">
                  <c:v>2988</c:v>
                </c:pt>
                <c:pt idx="2988">
                  <c:v>2989</c:v>
                </c:pt>
                <c:pt idx="2989">
                  <c:v>2990</c:v>
                </c:pt>
                <c:pt idx="2990">
                  <c:v>2991</c:v>
                </c:pt>
                <c:pt idx="2991">
                  <c:v>2992</c:v>
                </c:pt>
                <c:pt idx="2992">
                  <c:v>2993</c:v>
                </c:pt>
                <c:pt idx="2993">
                  <c:v>2994</c:v>
                </c:pt>
                <c:pt idx="2994">
                  <c:v>2995</c:v>
                </c:pt>
                <c:pt idx="2995">
                  <c:v>2996</c:v>
                </c:pt>
                <c:pt idx="2996">
                  <c:v>2997</c:v>
                </c:pt>
                <c:pt idx="2997">
                  <c:v>2998</c:v>
                </c:pt>
                <c:pt idx="2998">
                  <c:v>2999</c:v>
                </c:pt>
                <c:pt idx="2999">
                  <c:v>3000</c:v>
                </c:pt>
                <c:pt idx="3000">
                  <c:v>3001</c:v>
                </c:pt>
                <c:pt idx="3001">
                  <c:v>3002</c:v>
                </c:pt>
                <c:pt idx="3002">
                  <c:v>3003</c:v>
                </c:pt>
                <c:pt idx="3003">
                  <c:v>3004</c:v>
                </c:pt>
                <c:pt idx="3004">
                  <c:v>3005</c:v>
                </c:pt>
                <c:pt idx="3005">
                  <c:v>3006</c:v>
                </c:pt>
                <c:pt idx="3006">
                  <c:v>3007</c:v>
                </c:pt>
                <c:pt idx="3007">
                  <c:v>3008</c:v>
                </c:pt>
                <c:pt idx="3008">
                  <c:v>3009</c:v>
                </c:pt>
                <c:pt idx="3009">
                  <c:v>3010</c:v>
                </c:pt>
                <c:pt idx="3010">
                  <c:v>3011</c:v>
                </c:pt>
                <c:pt idx="3011">
                  <c:v>3012</c:v>
                </c:pt>
                <c:pt idx="3012">
                  <c:v>3013</c:v>
                </c:pt>
                <c:pt idx="3013">
                  <c:v>3014</c:v>
                </c:pt>
                <c:pt idx="3014">
                  <c:v>3015</c:v>
                </c:pt>
                <c:pt idx="3015">
                  <c:v>3016</c:v>
                </c:pt>
                <c:pt idx="3016">
                  <c:v>3017</c:v>
                </c:pt>
                <c:pt idx="3017">
                  <c:v>3018</c:v>
                </c:pt>
                <c:pt idx="3018">
                  <c:v>3019</c:v>
                </c:pt>
                <c:pt idx="3019">
                  <c:v>3020</c:v>
                </c:pt>
                <c:pt idx="3020">
                  <c:v>3021</c:v>
                </c:pt>
                <c:pt idx="3021">
                  <c:v>3022</c:v>
                </c:pt>
                <c:pt idx="3022">
                  <c:v>3023</c:v>
                </c:pt>
                <c:pt idx="3023">
                  <c:v>3024</c:v>
                </c:pt>
                <c:pt idx="3024">
                  <c:v>3025</c:v>
                </c:pt>
                <c:pt idx="3025">
                  <c:v>3026</c:v>
                </c:pt>
                <c:pt idx="3026">
                  <c:v>3027</c:v>
                </c:pt>
                <c:pt idx="3027">
                  <c:v>3028</c:v>
                </c:pt>
                <c:pt idx="3028">
                  <c:v>3029</c:v>
                </c:pt>
                <c:pt idx="3029">
                  <c:v>3030</c:v>
                </c:pt>
                <c:pt idx="3030">
                  <c:v>3031</c:v>
                </c:pt>
                <c:pt idx="3031">
                  <c:v>3032</c:v>
                </c:pt>
                <c:pt idx="3032">
                  <c:v>3033</c:v>
                </c:pt>
                <c:pt idx="3033">
                  <c:v>3034</c:v>
                </c:pt>
                <c:pt idx="3034">
                  <c:v>3035</c:v>
                </c:pt>
                <c:pt idx="3035">
                  <c:v>3036</c:v>
                </c:pt>
                <c:pt idx="3036">
                  <c:v>3037</c:v>
                </c:pt>
                <c:pt idx="3037">
                  <c:v>3038</c:v>
                </c:pt>
                <c:pt idx="3038">
                  <c:v>3039</c:v>
                </c:pt>
                <c:pt idx="3039">
                  <c:v>3040</c:v>
                </c:pt>
                <c:pt idx="3040">
                  <c:v>3041</c:v>
                </c:pt>
                <c:pt idx="3041">
                  <c:v>3042</c:v>
                </c:pt>
                <c:pt idx="3042">
                  <c:v>3043</c:v>
                </c:pt>
                <c:pt idx="3043">
                  <c:v>3044</c:v>
                </c:pt>
                <c:pt idx="3044">
                  <c:v>3045</c:v>
                </c:pt>
                <c:pt idx="3045">
                  <c:v>3046</c:v>
                </c:pt>
                <c:pt idx="3046">
                  <c:v>3047</c:v>
                </c:pt>
                <c:pt idx="3047">
                  <c:v>3048</c:v>
                </c:pt>
                <c:pt idx="3048">
                  <c:v>3049</c:v>
                </c:pt>
                <c:pt idx="3049">
                  <c:v>3050</c:v>
                </c:pt>
                <c:pt idx="3050">
                  <c:v>3051</c:v>
                </c:pt>
                <c:pt idx="3051">
                  <c:v>3052</c:v>
                </c:pt>
                <c:pt idx="3052">
                  <c:v>3053</c:v>
                </c:pt>
                <c:pt idx="3053">
                  <c:v>3054</c:v>
                </c:pt>
                <c:pt idx="3054">
                  <c:v>3055</c:v>
                </c:pt>
                <c:pt idx="3055">
                  <c:v>3056</c:v>
                </c:pt>
                <c:pt idx="3056">
                  <c:v>3057</c:v>
                </c:pt>
                <c:pt idx="3057">
                  <c:v>3058</c:v>
                </c:pt>
                <c:pt idx="3058">
                  <c:v>3059</c:v>
                </c:pt>
                <c:pt idx="3059">
                  <c:v>3060</c:v>
                </c:pt>
                <c:pt idx="3060">
                  <c:v>3061</c:v>
                </c:pt>
                <c:pt idx="3061">
                  <c:v>3062</c:v>
                </c:pt>
                <c:pt idx="3062">
                  <c:v>3063</c:v>
                </c:pt>
                <c:pt idx="3063">
                  <c:v>3064</c:v>
                </c:pt>
                <c:pt idx="3064">
                  <c:v>3065</c:v>
                </c:pt>
                <c:pt idx="3065">
                  <c:v>3066</c:v>
                </c:pt>
                <c:pt idx="3066">
                  <c:v>3067</c:v>
                </c:pt>
                <c:pt idx="3067">
                  <c:v>3068</c:v>
                </c:pt>
                <c:pt idx="3068">
                  <c:v>3069</c:v>
                </c:pt>
                <c:pt idx="3069">
                  <c:v>3070</c:v>
                </c:pt>
                <c:pt idx="3070">
                  <c:v>3071</c:v>
                </c:pt>
                <c:pt idx="3071">
                  <c:v>3072</c:v>
                </c:pt>
                <c:pt idx="3072">
                  <c:v>3073</c:v>
                </c:pt>
                <c:pt idx="3073">
                  <c:v>3074</c:v>
                </c:pt>
                <c:pt idx="3074">
                  <c:v>3075</c:v>
                </c:pt>
                <c:pt idx="3075">
                  <c:v>3076</c:v>
                </c:pt>
                <c:pt idx="3076">
                  <c:v>3077</c:v>
                </c:pt>
                <c:pt idx="3077">
                  <c:v>3078</c:v>
                </c:pt>
                <c:pt idx="3078">
                  <c:v>3079</c:v>
                </c:pt>
                <c:pt idx="3079">
                  <c:v>3080</c:v>
                </c:pt>
                <c:pt idx="3080">
                  <c:v>3081</c:v>
                </c:pt>
                <c:pt idx="3081">
                  <c:v>3082</c:v>
                </c:pt>
                <c:pt idx="3082">
                  <c:v>3083</c:v>
                </c:pt>
                <c:pt idx="3083">
                  <c:v>3084</c:v>
                </c:pt>
                <c:pt idx="3084">
                  <c:v>3085</c:v>
                </c:pt>
                <c:pt idx="3085">
                  <c:v>3086</c:v>
                </c:pt>
                <c:pt idx="3086">
                  <c:v>3087</c:v>
                </c:pt>
                <c:pt idx="3087">
                  <c:v>3088</c:v>
                </c:pt>
                <c:pt idx="3088">
                  <c:v>3089</c:v>
                </c:pt>
                <c:pt idx="3089">
                  <c:v>3090</c:v>
                </c:pt>
                <c:pt idx="3090">
                  <c:v>3091</c:v>
                </c:pt>
                <c:pt idx="3091">
                  <c:v>3092</c:v>
                </c:pt>
                <c:pt idx="3092">
                  <c:v>3093</c:v>
                </c:pt>
                <c:pt idx="3093">
                  <c:v>3094</c:v>
                </c:pt>
                <c:pt idx="3094">
                  <c:v>3095</c:v>
                </c:pt>
                <c:pt idx="3095">
                  <c:v>3096</c:v>
                </c:pt>
                <c:pt idx="3096">
                  <c:v>3097</c:v>
                </c:pt>
                <c:pt idx="3097">
                  <c:v>3098</c:v>
                </c:pt>
                <c:pt idx="3098">
                  <c:v>3099</c:v>
                </c:pt>
                <c:pt idx="3099">
                  <c:v>3100</c:v>
                </c:pt>
                <c:pt idx="3100">
                  <c:v>3101</c:v>
                </c:pt>
                <c:pt idx="3101">
                  <c:v>3102</c:v>
                </c:pt>
                <c:pt idx="3102">
                  <c:v>3103</c:v>
                </c:pt>
                <c:pt idx="3103">
                  <c:v>3104</c:v>
                </c:pt>
                <c:pt idx="3104">
                  <c:v>3105</c:v>
                </c:pt>
                <c:pt idx="3105">
                  <c:v>3106</c:v>
                </c:pt>
                <c:pt idx="3106">
                  <c:v>3107</c:v>
                </c:pt>
                <c:pt idx="3107">
                  <c:v>3108</c:v>
                </c:pt>
                <c:pt idx="3108">
                  <c:v>3109</c:v>
                </c:pt>
                <c:pt idx="3109">
                  <c:v>3110</c:v>
                </c:pt>
                <c:pt idx="3110">
                  <c:v>3111</c:v>
                </c:pt>
                <c:pt idx="3111">
                  <c:v>3112</c:v>
                </c:pt>
                <c:pt idx="3112">
                  <c:v>3113</c:v>
                </c:pt>
                <c:pt idx="3113">
                  <c:v>3114</c:v>
                </c:pt>
                <c:pt idx="3114">
                  <c:v>3115</c:v>
                </c:pt>
                <c:pt idx="3115">
                  <c:v>3116</c:v>
                </c:pt>
                <c:pt idx="3116">
                  <c:v>3117</c:v>
                </c:pt>
                <c:pt idx="3117">
                  <c:v>3118</c:v>
                </c:pt>
                <c:pt idx="3118">
                  <c:v>3119</c:v>
                </c:pt>
                <c:pt idx="3119">
                  <c:v>3120</c:v>
                </c:pt>
                <c:pt idx="3120">
                  <c:v>3121</c:v>
                </c:pt>
                <c:pt idx="3121">
                  <c:v>3122</c:v>
                </c:pt>
                <c:pt idx="3122">
                  <c:v>3123</c:v>
                </c:pt>
                <c:pt idx="3123">
                  <c:v>3124</c:v>
                </c:pt>
                <c:pt idx="3124">
                  <c:v>3125</c:v>
                </c:pt>
                <c:pt idx="3125">
                  <c:v>3126</c:v>
                </c:pt>
                <c:pt idx="3126">
                  <c:v>3127</c:v>
                </c:pt>
                <c:pt idx="3127">
                  <c:v>3128</c:v>
                </c:pt>
                <c:pt idx="3128">
                  <c:v>3129</c:v>
                </c:pt>
                <c:pt idx="3129">
                  <c:v>3130</c:v>
                </c:pt>
                <c:pt idx="3130">
                  <c:v>3131</c:v>
                </c:pt>
                <c:pt idx="3131">
                  <c:v>3132</c:v>
                </c:pt>
                <c:pt idx="3132">
                  <c:v>3133</c:v>
                </c:pt>
                <c:pt idx="3133">
                  <c:v>3134</c:v>
                </c:pt>
                <c:pt idx="3134">
                  <c:v>3135</c:v>
                </c:pt>
                <c:pt idx="3135">
                  <c:v>3136</c:v>
                </c:pt>
                <c:pt idx="3136">
                  <c:v>3137</c:v>
                </c:pt>
                <c:pt idx="3137">
                  <c:v>3138</c:v>
                </c:pt>
                <c:pt idx="3138">
                  <c:v>3139</c:v>
                </c:pt>
                <c:pt idx="3139">
                  <c:v>3140</c:v>
                </c:pt>
                <c:pt idx="3140">
                  <c:v>3141</c:v>
                </c:pt>
                <c:pt idx="3141">
                  <c:v>3142</c:v>
                </c:pt>
                <c:pt idx="3142">
                  <c:v>3143</c:v>
                </c:pt>
                <c:pt idx="3143">
                  <c:v>3144</c:v>
                </c:pt>
                <c:pt idx="3144">
                  <c:v>3145</c:v>
                </c:pt>
                <c:pt idx="3145">
                  <c:v>3146</c:v>
                </c:pt>
                <c:pt idx="3146">
                  <c:v>3147</c:v>
                </c:pt>
                <c:pt idx="3147">
                  <c:v>3148</c:v>
                </c:pt>
                <c:pt idx="3148">
                  <c:v>3149</c:v>
                </c:pt>
                <c:pt idx="3149">
                  <c:v>3150</c:v>
                </c:pt>
                <c:pt idx="3150">
                  <c:v>3151</c:v>
                </c:pt>
                <c:pt idx="3151">
                  <c:v>3152</c:v>
                </c:pt>
                <c:pt idx="3152">
                  <c:v>3153</c:v>
                </c:pt>
                <c:pt idx="3153">
                  <c:v>3154</c:v>
                </c:pt>
                <c:pt idx="3154">
                  <c:v>3155</c:v>
                </c:pt>
                <c:pt idx="3155">
                  <c:v>3156</c:v>
                </c:pt>
                <c:pt idx="3156">
                  <c:v>3157</c:v>
                </c:pt>
                <c:pt idx="3157">
                  <c:v>3158</c:v>
                </c:pt>
                <c:pt idx="3158">
                  <c:v>3159</c:v>
                </c:pt>
                <c:pt idx="3159">
                  <c:v>3160</c:v>
                </c:pt>
                <c:pt idx="3160">
                  <c:v>3161</c:v>
                </c:pt>
                <c:pt idx="3161">
                  <c:v>3162</c:v>
                </c:pt>
                <c:pt idx="3162">
                  <c:v>3163</c:v>
                </c:pt>
                <c:pt idx="3163">
                  <c:v>3164</c:v>
                </c:pt>
                <c:pt idx="3164">
                  <c:v>3165</c:v>
                </c:pt>
                <c:pt idx="3165">
                  <c:v>3166</c:v>
                </c:pt>
                <c:pt idx="3166">
                  <c:v>3167</c:v>
                </c:pt>
                <c:pt idx="3167">
                  <c:v>3168</c:v>
                </c:pt>
                <c:pt idx="3168">
                  <c:v>3169</c:v>
                </c:pt>
                <c:pt idx="3169">
                  <c:v>3170</c:v>
                </c:pt>
                <c:pt idx="3170">
                  <c:v>3171</c:v>
                </c:pt>
                <c:pt idx="3171">
                  <c:v>3172</c:v>
                </c:pt>
                <c:pt idx="3172">
                  <c:v>3173</c:v>
                </c:pt>
                <c:pt idx="3173">
                  <c:v>3174</c:v>
                </c:pt>
                <c:pt idx="3174">
                  <c:v>3175</c:v>
                </c:pt>
                <c:pt idx="3175">
                  <c:v>3176</c:v>
                </c:pt>
                <c:pt idx="3176">
                  <c:v>3177</c:v>
                </c:pt>
                <c:pt idx="3177">
                  <c:v>3178</c:v>
                </c:pt>
                <c:pt idx="3178">
                  <c:v>3179</c:v>
                </c:pt>
                <c:pt idx="3179">
                  <c:v>3180</c:v>
                </c:pt>
                <c:pt idx="3180">
                  <c:v>3181</c:v>
                </c:pt>
                <c:pt idx="3181">
                  <c:v>3182</c:v>
                </c:pt>
                <c:pt idx="3182">
                  <c:v>3183</c:v>
                </c:pt>
                <c:pt idx="3183">
                  <c:v>3184</c:v>
                </c:pt>
                <c:pt idx="3184">
                  <c:v>3185</c:v>
                </c:pt>
                <c:pt idx="3185">
                  <c:v>3186</c:v>
                </c:pt>
                <c:pt idx="3186">
                  <c:v>3187</c:v>
                </c:pt>
                <c:pt idx="3187">
                  <c:v>3188</c:v>
                </c:pt>
                <c:pt idx="3188">
                  <c:v>3189</c:v>
                </c:pt>
                <c:pt idx="3189">
                  <c:v>3190</c:v>
                </c:pt>
                <c:pt idx="3190">
                  <c:v>3191</c:v>
                </c:pt>
                <c:pt idx="3191">
                  <c:v>3192</c:v>
                </c:pt>
                <c:pt idx="3192">
                  <c:v>3193</c:v>
                </c:pt>
                <c:pt idx="3193">
                  <c:v>3194</c:v>
                </c:pt>
                <c:pt idx="3194">
                  <c:v>3195</c:v>
                </c:pt>
                <c:pt idx="3195">
                  <c:v>3196</c:v>
                </c:pt>
                <c:pt idx="3196">
                  <c:v>3197</c:v>
                </c:pt>
                <c:pt idx="3197">
                  <c:v>3198</c:v>
                </c:pt>
                <c:pt idx="3198">
                  <c:v>3199</c:v>
                </c:pt>
                <c:pt idx="3199">
                  <c:v>3200</c:v>
                </c:pt>
                <c:pt idx="3200">
                  <c:v>3201</c:v>
                </c:pt>
                <c:pt idx="3201">
                  <c:v>3202</c:v>
                </c:pt>
                <c:pt idx="3202">
                  <c:v>3203</c:v>
                </c:pt>
                <c:pt idx="3203">
                  <c:v>3204</c:v>
                </c:pt>
                <c:pt idx="3204">
                  <c:v>3205</c:v>
                </c:pt>
                <c:pt idx="3205">
                  <c:v>3206</c:v>
                </c:pt>
                <c:pt idx="3206">
                  <c:v>3207</c:v>
                </c:pt>
                <c:pt idx="3207">
                  <c:v>3208</c:v>
                </c:pt>
                <c:pt idx="3208">
                  <c:v>3209</c:v>
                </c:pt>
                <c:pt idx="3209">
                  <c:v>3210</c:v>
                </c:pt>
                <c:pt idx="3210">
                  <c:v>3211</c:v>
                </c:pt>
                <c:pt idx="3211">
                  <c:v>3212</c:v>
                </c:pt>
                <c:pt idx="3212">
                  <c:v>3213</c:v>
                </c:pt>
                <c:pt idx="3213">
                  <c:v>3214</c:v>
                </c:pt>
                <c:pt idx="3214">
                  <c:v>3215</c:v>
                </c:pt>
                <c:pt idx="3215">
                  <c:v>3216</c:v>
                </c:pt>
                <c:pt idx="3216">
                  <c:v>3217</c:v>
                </c:pt>
                <c:pt idx="3217">
                  <c:v>3218</c:v>
                </c:pt>
                <c:pt idx="3218">
                  <c:v>3219</c:v>
                </c:pt>
                <c:pt idx="3219">
                  <c:v>3220</c:v>
                </c:pt>
                <c:pt idx="3220">
                  <c:v>3221</c:v>
                </c:pt>
                <c:pt idx="3221">
                  <c:v>3222</c:v>
                </c:pt>
                <c:pt idx="3222">
                  <c:v>3223</c:v>
                </c:pt>
                <c:pt idx="3223">
                  <c:v>3224</c:v>
                </c:pt>
                <c:pt idx="3224">
                  <c:v>3225</c:v>
                </c:pt>
                <c:pt idx="3225">
                  <c:v>3226</c:v>
                </c:pt>
                <c:pt idx="3226">
                  <c:v>3227</c:v>
                </c:pt>
                <c:pt idx="3227">
                  <c:v>3228</c:v>
                </c:pt>
                <c:pt idx="3228">
                  <c:v>3229</c:v>
                </c:pt>
                <c:pt idx="3229">
                  <c:v>3230</c:v>
                </c:pt>
                <c:pt idx="3230">
                  <c:v>3231</c:v>
                </c:pt>
                <c:pt idx="3231">
                  <c:v>3232</c:v>
                </c:pt>
                <c:pt idx="3232">
                  <c:v>3233</c:v>
                </c:pt>
                <c:pt idx="3233">
                  <c:v>3234</c:v>
                </c:pt>
                <c:pt idx="3234">
                  <c:v>3235</c:v>
                </c:pt>
                <c:pt idx="3235">
                  <c:v>3236</c:v>
                </c:pt>
                <c:pt idx="3236">
                  <c:v>3237</c:v>
                </c:pt>
                <c:pt idx="3237">
                  <c:v>3238</c:v>
                </c:pt>
                <c:pt idx="3238">
                  <c:v>3239</c:v>
                </c:pt>
                <c:pt idx="3239">
                  <c:v>3240</c:v>
                </c:pt>
                <c:pt idx="3240">
                  <c:v>3241</c:v>
                </c:pt>
                <c:pt idx="3241">
                  <c:v>3242</c:v>
                </c:pt>
                <c:pt idx="3242">
                  <c:v>3243</c:v>
                </c:pt>
                <c:pt idx="3243">
                  <c:v>3244</c:v>
                </c:pt>
                <c:pt idx="3244">
                  <c:v>3245</c:v>
                </c:pt>
                <c:pt idx="3245">
                  <c:v>3246</c:v>
                </c:pt>
                <c:pt idx="3246">
                  <c:v>3247</c:v>
                </c:pt>
                <c:pt idx="3247">
                  <c:v>3248</c:v>
                </c:pt>
                <c:pt idx="3248">
                  <c:v>3249</c:v>
                </c:pt>
                <c:pt idx="3249">
                  <c:v>3250</c:v>
                </c:pt>
                <c:pt idx="3250">
                  <c:v>3251</c:v>
                </c:pt>
                <c:pt idx="3251">
                  <c:v>3252</c:v>
                </c:pt>
                <c:pt idx="3252">
                  <c:v>3253</c:v>
                </c:pt>
                <c:pt idx="3253">
                  <c:v>3254</c:v>
                </c:pt>
                <c:pt idx="3254">
                  <c:v>3255</c:v>
                </c:pt>
                <c:pt idx="3255">
                  <c:v>3256</c:v>
                </c:pt>
                <c:pt idx="3256">
                  <c:v>3257</c:v>
                </c:pt>
                <c:pt idx="3257">
                  <c:v>3258</c:v>
                </c:pt>
                <c:pt idx="3258">
                  <c:v>3259</c:v>
                </c:pt>
                <c:pt idx="3259">
                  <c:v>3260</c:v>
                </c:pt>
                <c:pt idx="3260">
                  <c:v>3261</c:v>
                </c:pt>
                <c:pt idx="3261">
                  <c:v>3262</c:v>
                </c:pt>
                <c:pt idx="3262">
                  <c:v>3263</c:v>
                </c:pt>
                <c:pt idx="3263">
                  <c:v>3264</c:v>
                </c:pt>
                <c:pt idx="3264">
                  <c:v>3265</c:v>
                </c:pt>
                <c:pt idx="3265">
                  <c:v>3266</c:v>
                </c:pt>
                <c:pt idx="3266">
                  <c:v>3267</c:v>
                </c:pt>
                <c:pt idx="3267">
                  <c:v>3268</c:v>
                </c:pt>
                <c:pt idx="3268">
                  <c:v>3269</c:v>
                </c:pt>
                <c:pt idx="3269">
                  <c:v>3270</c:v>
                </c:pt>
                <c:pt idx="3270">
                  <c:v>3271</c:v>
                </c:pt>
                <c:pt idx="3271">
                  <c:v>3272</c:v>
                </c:pt>
                <c:pt idx="3272">
                  <c:v>3273</c:v>
                </c:pt>
                <c:pt idx="3273">
                  <c:v>3274</c:v>
                </c:pt>
                <c:pt idx="3274">
                  <c:v>3275</c:v>
                </c:pt>
                <c:pt idx="3275">
                  <c:v>3276</c:v>
                </c:pt>
                <c:pt idx="3276">
                  <c:v>3277</c:v>
                </c:pt>
                <c:pt idx="3277">
                  <c:v>3278</c:v>
                </c:pt>
                <c:pt idx="3278">
                  <c:v>3279</c:v>
                </c:pt>
                <c:pt idx="3279">
                  <c:v>3280</c:v>
                </c:pt>
                <c:pt idx="3280">
                  <c:v>3281</c:v>
                </c:pt>
                <c:pt idx="3281">
                  <c:v>3282</c:v>
                </c:pt>
                <c:pt idx="3282">
                  <c:v>3283</c:v>
                </c:pt>
                <c:pt idx="3283">
                  <c:v>3284</c:v>
                </c:pt>
                <c:pt idx="3284">
                  <c:v>3285</c:v>
                </c:pt>
                <c:pt idx="3285">
                  <c:v>3286</c:v>
                </c:pt>
                <c:pt idx="3286">
                  <c:v>3287</c:v>
                </c:pt>
                <c:pt idx="3287">
                  <c:v>3288</c:v>
                </c:pt>
                <c:pt idx="3288">
                  <c:v>3289</c:v>
                </c:pt>
                <c:pt idx="3289">
                  <c:v>3290</c:v>
                </c:pt>
                <c:pt idx="3290">
                  <c:v>3291</c:v>
                </c:pt>
                <c:pt idx="3291">
                  <c:v>3292</c:v>
                </c:pt>
                <c:pt idx="3292">
                  <c:v>3293</c:v>
                </c:pt>
                <c:pt idx="3293">
                  <c:v>3294</c:v>
                </c:pt>
                <c:pt idx="3294">
                  <c:v>3295</c:v>
                </c:pt>
                <c:pt idx="3295">
                  <c:v>3296</c:v>
                </c:pt>
                <c:pt idx="3296">
                  <c:v>3297</c:v>
                </c:pt>
                <c:pt idx="3297">
                  <c:v>3298</c:v>
                </c:pt>
                <c:pt idx="3298">
                  <c:v>3299</c:v>
                </c:pt>
                <c:pt idx="3299">
                  <c:v>3300</c:v>
                </c:pt>
                <c:pt idx="3300">
                  <c:v>3301</c:v>
                </c:pt>
                <c:pt idx="3301">
                  <c:v>3302</c:v>
                </c:pt>
                <c:pt idx="3302">
                  <c:v>3303</c:v>
                </c:pt>
                <c:pt idx="3303">
                  <c:v>3304</c:v>
                </c:pt>
                <c:pt idx="3304">
                  <c:v>3305</c:v>
                </c:pt>
                <c:pt idx="3305">
                  <c:v>3306</c:v>
                </c:pt>
                <c:pt idx="3306">
                  <c:v>3307</c:v>
                </c:pt>
                <c:pt idx="3307">
                  <c:v>3308</c:v>
                </c:pt>
                <c:pt idx="3308">
                  <c:v>3309</c:v>
                </c:pt>
                <c:pt idx="3309">
                  <c:v>3310</c:v>
                </c:pt>
                <c:pt idx="3310">
                  <c:v>3311</c:v>
                </c:pt>
                <c:pt idx="3311">
                  <c:v>3312</c:v>
                </c:pt>
                <c:pt idx="3312">
                  <c:v>3313</c:v>
                </c:pt>
                <c:pt idx="3313">
                  <c:v>3314</c:v>
                </c:pt>
                <c:pt idx="3314">
                  <c:v>3315</c:v>
                </c:pt>
                <c:pt idx="3315">
                  <c:v>3316</c:v>
                </c:pt>
                <c:pt idx="3316">
                  <c:v>3317</c:v>
                </c:pt>
                <c:pt idx="3317">
                  <c:v>3318</c:v>
                </c:pt>
                <c:pt idx="3318">
                  <c:v>3319</c:v>
                </c:pt>
                <c:pt idx="3319">
                  <c:v>3320</c:v>
                </c:pt>
                <c:pt idx="3320">
                  <c:v>3321</c:v>
                </c:pt>
                <c:pt idx="3321">
                  <c:v>3322</c:v>
                </c:pt>
                <c:pt idx="3322">
                  <c:v>3323</c:v>
                </c:pt>
                <c:pt idx="3323">
                  <c:v>3324</c:v>
                </c:pt>
                <c:pt idx="3324">
                  <c:v>3325</c:v>
                </c:pt>
                <c:pt idx="3325">
                  <c:v>3326</c:v>
                </c:pt>
                <c:pt idx="3326">
                  <c:v>3327</c:v>
                </c:pt>
                <c:pt idx="3327">
                  <c:v>3328</c:v>
                </c:pt>
                <c:pt idx="3328">
                  <c:v>3329</c:v>
                </c:pt>
                <c:pt idx="3329">
                  <c:v>3330</c:v>
                </c:pt>
                <c:pt idx="3330">
                  <c:v>3331</c:v>
                </c:pt>
                <c:pt idx="3331">
                  <c:v>3332</c:v>
                </c:pt>
                <c:pt idx="3332">
                  <c:v>3333</c:v>
                </c:pt>
                <c:pt idx="3333">
                  <c:v>3334</c:v>
                </c:pt>
                <c:pt idx="3334">
                  <c:v>3335</c:v>
                </c:pt>
                <c:pt idx="3335">
                  <c:v>3336</c:v>
                </c:pt>
                <c:pt idx="3336">
                  <c:v>3337</c:v>
                </c:pt>
                <c:pt idx="3337">
                  <c:v>3338</c:v>
                </c:pt>
                <c:pt idx="3338">
                  <c:v>3339</c:v>
                </c:pt>
                <c:pt idx="3339">
                  <c:v>3340</c:v>
                </c:pt>
                <c:pt idx="3340">
                  <c:v>3341</c:v>
                </c:pt>
                <c:pt idx="3341">
                  <c:v>3342</c:v>
                </c:pt>
                <c:pt idx="3342">
                  <c:v>3343</c:v>
                </c:pt>
                <c:pt idx="3343">
                  <c:v>3344</c:v>
                </c:pt>
                <c:pt idx="3344">
                  <c:v>3345</c:v>
                </c:pt>
                <c:pt idx="3345">
                  <c:v>3346</c:v>
                </c:pt>
                <c:pt idx="3346">
                  <c:v>3347</c:v>
                </c:pt>
                <c:pt idx="3347">
                  <c:v>3348</c:v>
                </c:pt>
                <c:pt idx="3348">
                  <c:v>3349</c:v>
                </c:pt>
                <c:pt idx="3349">
                  <c:v>3350</c:v>
                </c:pt>
                <c:pt idx="3350">
                  <c:v>3351</c:v>
                </c:pt>
                <c:pt idx="3351">
                  <c:v>3352</c:v>
                </c:pt>
                <c:pt idx="3352">
                  <c:v>3353</c:v>
                </c:pt>
                <c:pt idx="3353">
                  <c:v>3354</c:v>
                </c:pt>
                <c:pt idx="3354">
                  <c:v>3355</c:v>
                </c:pt>
                <c:pt idx="3355">
                  <c:v>3356</c:v>
                </c:pt>
                <c:pt idx="3356">
                  <c:v>3357</c:v>
                </c:pt>
                <c:pt idx="3357">
                  <c:v>3358</c:v>
                </c:pt>
                <c:pt idx="3358">
                  <c:v>3359</c:v>
                </c:pt>
                <c:pt idx="3359">
                  <c:v>3360</c:v>
                </c:pt>
                <c:pt idx="3360">
                  <c:v>3361</c:v>
                </c:pt>
                <c:pt idx="3361">
                  <c:v>3362</c:v>
                </c:pt>
                <c:pt idx="3362">
                  <c:v>3363</c:v>
                </c:pt>
                <c:pt idx="3363">
                  <c:v>3364</c:v>
                </c:pt>
                <c:pt idx="3364">
                  <c:v>3365</c:v>
                </c:pt>
                <c:pt idx="3365">
                  <c:v>3366</c:v>
                </c:pt>
                <c:pt idx="3366">
                  <c:v>3367</c:v>
                </c:pt>
                <c:pt idx="3367">
                  <c:v>3368</c:v>
                </c:pt>
                <c:pt idx="3368">
                  <c:v>3369</c:v>
                </c:pt>
                <c:pt idx="3369">
                  <c:v>3370</c:v>
                </c:pt>
                <c:pt idx="3370">
                  <c:v>3371</c:v>
                </c:pt>
                <c:pt idx="3371">
                  <c:v>3372</c:v>
                </c:pt>
                <c:pt idx="3372">
                  <c:v>3373</c:v>
                </c:pt>
                <c:pt idx="3373">
                  <c:v>3374</c:v>
                </c:pt>
                <c:pt idx="3374">
                  <c:v>3375</c:v>
                </c:pt>
                <c:pt idx="3375">
                  <c:v>3376</c:v>
                </c:pt>
                <c:pt idx="3376">
                  <c:v>3377</c:v>
                </c:pt>
                <c:pt idx="3377">
                  <c:v>3378</c:v>
                </c:pt>
                <c:pt idx="3378">
                  <c:v>3379</c:v>
                </c:pt>
                <c:pt idx="3379">
                  <c:v>3380</c:v>
                </c:pt>
                <c:pt idx="3380">
                  <c:v>3381</c:v>
                </c:pt>
                <c:pt idx="3381">
                  <c:v>3382</c:v>
                </c:pt>
                <c:pt idx="3382">
                  <c:v>3383</c:v>
                </c:pt>
                <c:pt idx="3383">
                  <c:v>3384</c:v>
                </c:pt>
                <c:pt idx="3384">
                  <c:v>3385</c:v>
                </c:pt>
                <c:pt idx="3385">
                  <c:v>3386</c:v>
                </c:pt>
                <c:pt idx="3386">
                  <c:v>3387</c:v>
                </c:pt>
                <c:pt idx="3387">
                  <c:v>3388</c:v>
                </c:pt>
                <c:pt idx="3388">
                  <c:v>3389</c:v>
                </c:pt>
                <c:pt idx="3389">
                  <c:v>3390</c:v>
                </c:pt>
                <c:pt idx="3390">
                  <c:v>3391</c:v>
                </c:pt>
                <c:pt idx="3391">
                  <c:v>3392</c:v>
                </c:pt>
                <c:pt idx="3392">
                  <c:v>3393</c:v>
                </c:pt>
                <c:pt idx="3393">
                  <c:v>3394</c:v>
                </c:pt>
                <c:pt idx="3394">
                  <c:v>3395</c:v>
                </c:pt>
                <c:pt idx="3395">
                  <c:v>3396</c:v>
                </c:pt>
                <c:pt idx="3396">
                  <c:v>3397</c:v>
                </c:pt>
                <c:pt idx="3397">
                  <c:v>3398</c:v>
                </c:pt>
                <c:pt idx="3398">
                  <c:v>3399</c:v>
                </c:pt>
                <c:pt idx="3399">
                  <c:v>3400</c:v>
                </c:pt>
                <c:pt idx="3400">
                  <c:v>3401</c:v>
                </c:pt>
                <c:pt idx="3401">
                  <c:v>3402</c:v>
                </c:pt>
                <c:pt idx="3402">
                  <c:v>3403</c:v>
                </c:pt>
                <c:pt idx="3403">
                  <c:v>3404</c:v>
                </c:pt>
                <c:pt idx="3404">
                  <c:v>3405</c:v>
                </c:pt>
                <c:pt idx="3405">
                  <c:v>3406</c:v>
                </c:pt>
                <c:pt idx="3406">
                  <c:v>3407</c:v>
                </c:pt>
                <c:pt idx="3407">
                  <c:v>3408</c:v>
                </c:pt>
                <c:pt idx="3408">
                  <c:v>3409</c:v>
                </c:pt>
                <c:pt idx="3409">
                  <c:v>3410</c:v>
                </c:pt>
                <c:pt idx="3410">
                  <c:v>3411</c:v>
                </c:pt>
                <c:pt idx="3411">
                  <c:v>3412</c:v>
                </c:pt>
                <c:pt idx="3412">
                  <c:v>3413</c:v>
                </c:pt>
                <c:pt idx="3413">
                  <c:v>3414</c:v>
                </c:pt>
                <c:pt idx="3414">
                  <c:v>3415</c:v>
                </c:pt>
                <c:pt idx="3415">
                  <c:v>3416</c:v>
                </c:pt>
                <c:pt idx="3416">
                  <c:v>3417</c:v>
                </c:pt>
                <c:pt idx="3417">
                  <c:v>3418</c:v>
                </c:pt>
                <c:pt idx="3418">
                  <c:v>3419</c:v>
                </c:pt>
                <c:pt idx="3419">
                  <c:v>3420</c:v>
                </c:pt>
                <c:pt idx="3420">
                  <c:v>3421</c:v>
                </c:pt>
                <c:pt idx="3421">
                  <c:v>3422</c:v>
                </c:pt>
                <c:pt idx="3422">
                  <c:v>3423</c:v>
                </c:pt>
                <c:pt idx="3423">
                  <c:v>3424</c:v>
                </c:pt>
                <c:pt idx="3424">
                  <c:v>3425</c:v>
                </c:pt>
                <c:pt idx="3425">
                  <c:v>3426</c:v>
                </c:pt>
                <c:pt idx="3426">
                  <c:v>3427</c:v>
                </c:pt>
                <c:pt idx="3427">
                  <c:v>3428</c:v>
                </c:pt>
                <c:pt idx="3428">
                  <c:v>3429</c:v>
                </c:pt>
                <c:pt idx="3429">
                  <c:v>3430</c:v>
                </c:pt>
                <c:pt idx="3430">
                  <c:v>3431</c:v>
                </c:pt>
                <c:pt idx="3431">
                  <c:v>3432</c:v>
                </c:pt>
                <c:pt idx="3432">
                  <c:v>3433</c:v>
                </c:pt>
                <c:pt idx="3433">
                  <c:v>3434</c:v>
                </c:pt>
                <c:pt idx="3434">
                  <c:v>3435</c:v>
                </c:pt>
                <c:pt idx="3435">
                  <c:v>3436</c:v>
                </c:pt>
                <c:pt idx="3436">
                  <c:v>3437</c:v>
                </c:pt>
                <c:pt idx="3437">
                  <c:v>3438</c:v>
                </c:pt>
                <c:pt idx="3438">
                  <c:v>3439</c:v>
                </c:pt>
                <c:pt idx="3439">
                  <c:v>3440</c:v>
                </c:pt>
                <c:pt idx="3440">
                  <c:v>3441</c:v>
                </c:pt>
                <c:pt idx="3441">
                  <c:v>3442</c:v>
                </c:pt>
                <c:pt idx="3442">
                  <c:v>3443</c:v>
                </c:pt>
                <c:pt idx="3443">
                  <c:v>3444</c:v>
                </c:pt>
                <c:pt idx="3444">
                  <c:v>3445</c:v>
                </c:pt>
                <c:pt idx="3445">
                  <c:v>3446</c:v>
                </c:pt>
                <c:pt idx="3446">
                  <c:v>3447</c:v>
                </c:pt>
                <c:pt idx="3447">
                  <c:v>3448</c:v>
                </c:pt>
                <c:pt idx="3448">
                  <c:v>3449</c:v>
                </c:pt>
                <c:pt idx="3449">
                  <c:v>3450</c:v>
                </c:pt>
                <c:pt idx="3450">
                  <c:v>3451</c:v>
                </c:pt>
                <c:pt idx="3451">
                  <c:v>3452</c:v>
                </c:pt>
                <c:pt idx="3452">
                  <c:v>3453</c:v>
                </c:pt>
                <c:pt idx="3453">
                  <c:v>3454</c:v>
                </c:pt>
                <c:pt idx="3454">
                  <c:v>3455</c:v>
                </c:pt>
                <c:pt idx="3455">
                  <c:v>3456</c:v>
                </c:pt>
                <c:pt idx="3456">
                  <c:v>3457</c:v>
                </c:pt>
                <c:pt idx="3457">
                  <c:v>3458</c:v>
                </c:pt>
                <c:pt idx="3458">
                  <c:v>3459</c:v>
                </c:pt>
                <c:pt idx="3459">
                  <c:v>3460</c:v>
                </c:pt>
                <c:pt idx="3460">
                  <c:v>3461</c:v>
                </c:pt>
                <c:pt idx="3461">
                  <c:v>3462</c:v>
                </c:pt>
                <c:pt idx="3462">
                  <c:v>3463</c:v>
                </c:pt>
                <c:pt idx="3463">
                  <c:v>3464</c:v>
                </c:pt>
                <c:pt idx="3464">
                  <c:v>3465</c:v>
                </c:pt>
                <c:pt idx="3465">
                  <c:v>3466</c:v>
                </c:pt>
                <c:pt idx="3466">
                  <c:v>3467</c:v>
                </c:pt>
                <c:pt idx="3467">
                  <c:v>3468</c:v>
                </c:pt>
                <c:pt idx="3468">
                  <c:v>3469</c:v>
                </c:pt>
                <c:pt idx="3469">
                  <c:v>3470</c:v>
                </c:pt>
                <c:pt idx="3470">
                  <c:v>3471</c:v>
                </c:pt>
                <c:pt idx="3471">
                  <c:v>3472</c:v>
                </c:pt>
                <c:pt idx="3472">
                  <c:v>3473</c:v>
                </c:pt>
                <c:pt idx="3473">
                  <c:v>3474</c:v>
                </c:pt>
                <c:pt idx="3474">
                  <c:v>3475</c:v>
                </c:pt>
                <c:pt idx="3475">
                  <c:v>3476</c:v>
                </c:pt>
                <c:pt idx="3476">
                  <c:v>3477</c:v>
                </c:pt>
                <c:pt idx="3477">
                  <c:v>3478</c:v>
                </c:pt>
                <c:pt idx="3478">
                  <c:v>3479</c:v>
                </c:pt>
                <c:pt idx="3479">
                  <c:v>3480</c:v>
                </c:pt>
                <c:pt idx="3480">
                  <c:v>3481</c:v>
                </c:pt>
                <c:pt idx="3481">
                  <c:v>3482</c:v>
                </c:pt>
                <c:pt idx="3482">
                  <c:v>3483</c:v>
                </c:pt>
                <c:pt idx="3483">
                  <c:v>3484</c:v>
                </c:pt>
                <c:pt idx="3484">
                  <c:v>3485</c:v>
                </c:pt>
                <c:pt idx="3485">
                  <c:v>3486</c:v>
                </c:pt>
                <c:pt idx="3486">
                  <c:v>3487</c:v>
                </c:pt>
                <c:pt idx="3487">
                  <c:v>3488</c:v>
                </c:pt>
                <c:pt idx="3488">
                  <c:v>3489</c:v>
                </c:pt>
                <c:pt idx="3489">
                  <c:v>3490</c:v>
                </c:pt>
                <c:pt idx="3490">
                  <c:v>3491</c:v>
                </c:pt>
                <c:pt idx="3491">
                  <c:v>3492</c:v>
                </c:pt>
                <c:pt idx="3492">
                  <c:v>3493</c:v>
                </c:pt>
                <c:pt idx="3493">
                  <c:v>3494</c:v>
                </c:pt>
                <c:pt idx="3494">
                  <c:v>3495</c:v>
                </c:pt>
                <c:pt idx="3495">
                  <c:v>3496</c:v>
                </c:pt>
                <c:pt idx="3496">
                  <c:v>3497</c:v>
                </c:pt>
                <c:pt idx="3497">
                  <c:v>3498</c:v>
                </c:pt>
                <c:pt idx="3498">
                  <c:v>3499</c:v>
                </c:pt>
                <c:pt idx="3499">
                  <c:v>3500</c:v>
                </c:pt>
                <c:pt idx="3500">
                  <c:v>3501</c:v>
                </c:pt>
                <c:pt idx="3501">
                  <c:v>3502</c:v>
                </c:pt>
                <c:pt idx="3502">
                  <c:v>3503</c:v>
                </c:pt>
                <c:pt idx="3503">
                  <c:v>3504</c:v>
                </c:pt>
                <c:pt idx="3504">
                  <c:v>3505</c:v>
                </c:pt>
                <c:pt idx="3505">
                  <c:v>3506</c:v>
                </c:pt>
                <c:pt idx="3506">
                  <c:v>3507</c:v>
                </c:pt>
                <c:pt idx="3507">
                  <c:v>3508</c:v>
                </c:pt>
                <c:pt idx="3508">
                  <c:v>3509</c:v>
                </c:pt>
                <c:pt idx="3509">
                  <c:v>3510</c:v>
                </c:pt>
                <c:pt idx="3510">
                  <c:v>3511</c:v>
                </c:pt>
                <c:pt idx="3511">
                  <c:v>3512</c:v>
                </c:pt>
                <c:pt idx="3512">
                  <c:v>3513</c:v>
                </c:pt>
                <c:pt idx="3513">
                  <c:v>3514</c:v>
                </c:pt>
                <c:pt idx="3514">
                  <c:v>3515</c:v>
                </c:pt>
                <c:pt idx="3515">
                  <c:v>3516</c:v>
                </c:pt>
                <c:pt idx="3516">
                  <c:v>3517</c:v>
                </c:pt>
                <c:pt idx="3517">
                  <c:v>3518</c:v>
                </c:pt>
                <c:pt idx="3518">
                  <c:v>3519</c:v>
                </c:pt>
                <c:pt idx="3519">
                  <c:v>3520</c:v>
                </c:pt>
                <c:pt idx="3520">
                  <c:v>3521</c:v>
                </c:pt>
                <c:pt idx="3521">
                  <c:v>3522</c:v>
                </c:pt>
                <c:pt idx="3522">
                  <c:v>3523</c:v>
                </c:pt>
                <c:pt idx="3523">
                  <c:v>3524</c:v>
                </c:pt>
                <c:pt idx="3524">
                  <c:v>3525</c:v>
                </c:pt>
                <c:pt idx="3525">
                  <c:v>3526</c:v>
                </c:pt>
                <c:pt idx="3526">
                  <c:v>3527</c:v>
                </c:pt>
                <c:pt idx="3527">
                  <c:v>3528</c:v>
                </c:pt>
                <c:pt idx="3528">
                  <c:v>3529</c:v>
                </c:pt>
                <c:pt idx="3529">
                  <c:v>3530</c:v>
                </c:pt>
                <c:pt idx="3530">
                  <c:v>3531</c:v>
                </c:pt>
                <c:pt idx="3531">
                  <c:v>3532</c:v>
                </c:pt>
                <c:pt idx="3532">
                  <c:v>3533</c:v>
                </c:pt>
                <c:pt idx="3533">
                  <c:v>3534</c:v>
                </c:pt>
                <c:pt idx="3534">
                  <c:v>3535</c:v>
                </c:pt>
                <c:pt idx="3535">
                  <c:v>3536</c:v>
                </c:pt>
                <c:pt idx="3536">
                  <c:v>3537</c:v>
                </c:pt>
                <c:pt idx="3537">
                  <c:v>3538</c:v>
                </c:pt>
                <c:pt idx="3538">
                  <c:v>3539</c:v>
                </c:pt>
                <c:pt idx="3539">
                  <c:v>3540</c:v>
                </c:pt>
                <c:pt idx="3540">
                  <c:v>3541</c:v>
                </c:pt>
                <c:pt idx="3541">
                  <c:v>3542</c:v>
                </c:pt>
                <c:pt idx="3542">
                  <c:v>3543</c:v>
                </c:pt>
                <c:pt idx="3543">
                  <c:v>3544</c:v>
                </c:pt>
                <c:pt idx="3544">
                  <c:v>3545</c:v>
                </c:pt>
                <c:pt idx="3545">
                  <c:v>3546</c:v>
                </c:pt>
                <c:pt idx="3546">
                  <c:v>3547</c:v>
                </c:pt>
                <c:pt idx="3547">
                  <c:v>3548</c:v>
                </c:pt>
                <c:pt idx="3548">
                  <c:v>3549</c:v>
                </c:pt>
                <c:pt idx="3549">
                  <c:v>3550</c:v>
                </c:pt>
                <c:pt idx="3550">
                  <c:v>3551</c:v>
                </c:pt>
                <c:pt idx="3551">
                  <c:v>3552</c:v>
                </c:pt>
                <c:pt idx="3552">
                  <c:v>3553</c:v>
                </c:pt>
                <c:pt idx="3553">
                  <c:v>3554</c:v>
                </c:pt>
                <c:pt idx="3554">
                  <c:v>3555</c:v>
                </c:pt>
                <c:pt idx="3555">
                  <c:v>3556</c:v>
                </c:pt>
                <c:pt idx="3556">
                  <c:v>3557</c:v>
                </c:pt>
                <c:pt idx="3557">
                  <c:v>3558</c:v>
                </c:pt>
                <c:pt idx="3558">
                  <c:v>3559</c:v>
                </c:pt>
                <c:pt idx="3559">
                  <c:v>3560</c:v>
                </c:pt>
                <c:pt idx="3560">
                  <c:v>3561</c:v>
                </c:pt>
                <c:pt idx="3561">
                  <c:v>3562</c:v>
                </c:pt>
                <c:pt idx="3562">
                  <c:v>3563</c:v>
                </c:pt>
                <c:pt idx="3563">
                  <c:v>3564</c:v>
                </c:pt>
                <c:pt idx="3564">
                  <c:v>3565</c:v>
                </c:pt>
                <c:pt idx="3565">
                  <c:v>3566</c:v>
                </c:pt>
                <c:pt idx="3566">
                  <c:v>3567</c:v>
                </c:pt>
                <c:pt idx="3567">
                  <c:v>3568</c:v>
                </c:pt>
                <c:pt idx="3568">
                  <c:v>3569</c:v>
                </c:pt>
                <c:pt idx="3569">
                  <c:v>3570</c:v>
                </c:pt>
                <c:pt idx="3570">
                  <c:v>3571</c:v>
                </c:pt>
                <c:pt idx="3571">
                  <c:v>3572</c:v>
                </c:pt>
                <c:pt idx="3572">
                  <c:v>3573</c:v>
                </c:pt>
                <c:pt idx="3573">
                  <c:v>3574</c:v>
                </c:pt>
                <c:pt idx="3574">
                  <c:v>3575</c:v>
                </c:pt>
                <c:pt idx="3575">
                  <c:v>3576</c:v>
                </c:pt>
                <c:pt idx="3576">
                  <c:v>3577</c:v>
                </c:pt>
                <c:pt idx="3577">
                  <c:v>3578</c:v>
                </c:pt>
                <c:pt idx="3578">
                  <c:v>3579</c:v>
                </c:pt>
                <c:pt idx="3579">
                  <c:v>3580</c:v>
                </c:pt>
                <c:pt idx="3580">
                  <c:v>3581</c:v>
                </c:pt>
                <c:pt idx="3581">
                  <c:v>3582</c:v>
                </c:pt>
                <c:pt idx="3582">
                  <c:v>3583</c:v>
                </c:pt>
                <c:pt idx="3583">
                  <c:v>3584</c:v>
                </c:pt>
                <c:pt idx="3584">
                  <c:v>3585</c:v>
                </c:pt>
                <c:pt idx="3585">
                  <c:v>3586</c:v>
                </c:pt>
                <c:pt idx="3586">
                  <c:v>3587</c:v>
                </c:pt>
                <c:pt idx="3587">
                  <c:v>3588</c:v>
                </c:pt>
                <c:pt idx="3588">
                  <c:v>3589</c:v>
                </c:pt>
                <c:pt idx="3589">
                  <c:v>3590</c:v>
                </c:pt>
                <c:pt idx="3590">
                  <c:v>3591</c:v>
                </c:pt>
                <c:pt idx="3591">
                  <c:v>3592</c:v>
                </c:pt>
                <c:pt idx="3592">
                  <c:v>3593</c:v>
                </c:pt>
                <c:pt idx="3593">
                  <c:v>3594</c:v>
                </c:pt>
                <c:pt idx="3594">
                  <c:v>3595</c:v>
                </c:pt>
                <c:pt idx="3595">
                  <c:v>3596</c:v>
                </c:pt>
                <c:pt idx="3596">
                  <c:v>3597</c:v>
                </c:pt>
                <c:pt idx="3597">
                  <c:v>3598</c:v>
                </c:pt>
                <c:pt idx="3598">
                  <c:v>3599</c:v>
                </c:pt>
                <c:pt idx="3599">
                  <c:v>3600</c:v>
                </c:pt>
                <c:pt idx="3600">
                  <c:v>3601</c:v>
                </c:pt>
                <c:pt idx="3601">
                  <c:v>3602</c:v>
                </c:pt>
                <c:pt idx="3602">
                  <c:v>3603</c:v>
                </c:pt>
                <c:pt idx="3603">
                  <c:v>3604</c:v>
                </c:pt>
                <c:pt idx="3604">
                  <c:v>3605</c:v>
                </c:pt>
                <c:pt idx="3605">
                  <c:v>3606</c:v>
                </c:pt>
                <c:pt idx="3606">
                  <c:v>3607</c:v>
                </c:pt>
                <c:pt idx="3607">
                  <c:v>3608</c:v>
                </c:pt>
                <c:pt idx="3608">
                  <c:v>3609</c:v>
                </c:pt>
                <c:pt idx="3609">
                  <c:v>3610</c:v>
                </c:pt>
                <c:pt idx="3610">
                  <c:v>3611</c:v>
                </c:pt>
                <c:pt idx="3611">
                  <c:v>3612</c:v>
                </c:pt>
                <c:pt idx="3612">
                  <c:v>3613</c:v>
                </c:pt>
                <c:pt idx="3613">
                  <c:v>3614</c:v>
                </c:pt>
                <c:pt idx="3614">
                  <c:v>3615</c:v>
                </c:pt>
                <c:pt idx="3615">
                  <c:v>3616</c:v>
                </c:pt>
                <c:pt idx="3616">
                  <c:v>3617</c:v>
                </c:pt>
                <c:pt idx="3617">
                  <c:v>3618</c:v>
                </c:pt>
                <c:pt idx="3618">
                  <c:v>3619</c:v>
                </c:pt>
                <c:pt idx="3619">
                  <c:v>3620</c:v>
                </c:pt>
                <c:pt idx="3620">
                  <c:v>3621</c:v>
                </c:pt>
                <c:pt idx="3621">
                  <c:v>3622</c:v>
                </c:pt>
                <c:pt idx="3622">
                  <c:v>3623</c:v>
                </c:pt>
                <c:pt idx="3623">
                  <c:v>3624</c:v>
                </c:pt>
                <c:pt idx="3624">
                  <c:v>3625</c:v>
                </c:pt>
                <c:pt idx="3625">
                  <c:v>3626</c:v>
                </c:pt>
                <c:pt idx="3626">
                  <c:v>3627</c:v>
                </c:pt>
                <c:pt idx="3627">
                  <c:v>3628</c:v>
                </c:pt>
                <c:pt idx="3628">
                  <c:v>3629</c:v>
                </c:pt>
                <c:pt idx="3629">
                  <c:v>3630</c:v>
                </c:pt>
                <c:pt idx="3630">
                  <c:v>3631</c:v>
                </c:pt>
                <c:pt idx="3631">
                  <c:v>3632</c:v>
                </c:pt>
                <c:pt idx="3632">
                  <c:v>3633</c:v>
                </c:pt>
                <c:pt idx="3633">
                  <c:v>3634</c:v>
                </c:pt>
                <c:pt idx="3634">
                  <c:v>3635</c:v>
                </c:pt>
                <c:pt idx="3635">
                  <c:v>3636</c:v>
                </c:pt>
                <c:pt idx="3636">
                  <c:v>3637</c:v>
                </c:pt>
                <c:pt idx="3637">
                  <c:v>3638</c:v>
                </c:pt>
                <c:pt idx="3638">
                  <c:v>3639</c:v>
                </c:pt>
                <c:pt idx="3639">
                  <c:v>3640</c:v>
                </c:pt>
                <c:pt idx="3640">
                  <c:v>3641</c:v>
                </c:pt>
                <c:pt idx="3641">
                  <c:v>3642</c:v>
                </c:pt>
                <c:pt idx="3642">
                  <c:v>3643</c:v>
                </c:pt>
                <c:pt idx="3643">
                  <c:v>3644</c:v>
                </c:pt>
                <c:pt idx="3644">
                  <c:v>3645</c:v>
                </c:pt>
                <c:pt idx="3645">
                  <c:v>3646</c:v>
                </c:pt>
                <c:pt idx="3646">
                  <c:v>3647</c:v>
                </c:pt>
                <c:pt idx="3647">
                  <c:v>3648</c:v>
                </c:pt>
                <c:pt idx="3648">
                  <c:v>3649</c:v>
                </c:pt>
                <c:pt idx="3649">
                  <c:v>3650</c:v>
                </c:pt>
                <c:pt idx="3650">
                  <c:v>3651</c:v>
                </c:pt>
                <c:pt idx="3651">
                  <c:v>3652</c:v>
                </c:pt>
                <c:pt idx="3652">
                  <c:v>3653</c:v>
                </c:pt>
                <c:pt idx="3653">
                  <c:v>3654</c:v>
                </c:pt>
                <c:pt idx="3654">
                  <c:v>3655</c:v>
                </c:pt>
                <c:pt idx="3655">
                  <c:v>3656</c:v>
                </c:pt>
                <c:pt idx="3656">
                  <c:v>3657</c:v>
                </c:pt>
                <c:pt idx="3657">
                  <c:v>3658</c:v>
                </c:pt>
                <c:pt idx="3658">
                  <c:v>3659</c:v>
                </c:pt>
                <c:pt idx="3659">
                  <c:v>3660</c:v>
                </c:pt>
                <c:pt idx="3660">
                  <c:v>3661</c:v>
                </c:pt>
                <c:pt idx="3661">
                  <c:v>3662</c:v>
                </c:pt>
                <c:pt idx="3662">
                  <c:v>3663</c:v>
                </c:pt>
                <c:pt idx="3663">
                  <c:v>3664</c:v>
                </c:pt>
                <c:pt idx="3664">
                  <c:v>3665</c:v>
                </c:pt>
                <c:pt idx="3665">
                  <c:v>3666</c:v>
                </c:pt>
                <c:pt idx="3666">
                  <c:v>3667</c:v>
                </c:pt>
                <c:pt idx="3667">
                  <c:v>3668</c:v>
                </c:pt>
                <c:pt idx="3668">
                  <c:v>3669</c:v>
                </c:pt>
                <c:pt idx="3669">
                  <c:v>3670</c:v>
                </c:pt>
                <c:pt idx="3670">
                  <c:v>3671</c:v>
                </c:pt>
                <c:pt idx="3671">
                  <c:v>3672</c:v>
                </c:pt>
                <c:pt idx="3672">
                  <c:v>3673</c:v>
                </c:pt>
                <c:pt idx="3673">
                  <c:v>3674</c:v>
                </c:pt>
                <c:pt idx="3674">
                  <c:v>3675</c:v>
                </c:pt>
                <c:pt idx="3675">
                  <c:v>3676</c:v>
                </c:pt>
                <c:pt idx="3676">
                  <c:v>3677</c:v>
                </c:pt>
                <c:pt idx="3677">
                  <c:v>3678</c:v>
                </c:pt>
                <c:pt idx="3678">
                  <c:v>3679</c:v>
                </c:pt>
                <c:pt idx="3679">
                  <c:v>3680</c:v>
                </c:pt>
                <c:pt idx="3680">
                  <c:v>3681</c:v>
                </c:pt>
                <c:pt idx="3681">
                  <c:v>3682</c:v>
                </c:pt>
                <c:pt idx="3682">
                  <c:v>3683</c:v>
                </c:pt>
                <c:pt idx="3683">
                  <c:v>3684</c:v>
                </c:pt>
                <c:pt idx="3684">
                  <c:v>3685</c:v>
                </c:pt>
                <c:pt idx="3685">
                  <c:v>3686</c:v>
                </c:pt>
                <c:pt idx="3686">
                  <c:v>3687</c:v>
                </c:pt>
                <c:pt idx="3687">
                  <c:v>3688</c:v>
                </c:pt>
                <c:pt idx="3688">
                  <c:v>3689</c:v>
                </c:pt>
                <c:pt idx="3689">
                  <c:v>3690</c:v>
                </c:pt>
                <c:pt idx="3690">
                  <c:v>3691</c:v>
                </c:pt>
                <c:pt idx="3691">
                  <c:v>3692</c:v>
                </c:pt>
                <c:pt idx="3692">
                  <c:v>3693</c:v>
                </c:pt>
                <c:pt idx="3693">
                  <c:v>3694</c:v>
                </c:pt>
                <c:pt idx="3694">
                  <c:v>3695</c:v>
                </c:pt>
                <c:pt idx="3695">
                  <c:v>3696</c:v>
                </c:pt>
                <c:pt idx="3696">
                  <c:v>3697</c:v>
                </c:pt>
                <c:pt idx="3697">
                  <c:v>3698</c:v>
                </c:pt>
                <c:pt idx="3698">
                  <c:v>3699</c:v>
                </c:pt>
                <c:pt idx="3699">
                  <c:v>3700</c:v>
                </c:pt>
                <c:pt idx="3700">
                  <c:v>3701</c:v>
                </c:pt>
                <c:pt idx="3701">
                  <c:v>3702</c:v>
                </c:pt>
                <c:pt idx="3702">
                  <c:v>3703</c:v>
                </c:pt>
                <c:pt idx="3703">
                  <c:v>3704</c:v>
                </c:pt>
                <c:pt idx="3704">
                  <c:v>3705</c:v>
                </c:pt>
                <c:pt idx="3705">
                  <c:v>3706</c:v>
                </c:pt>
                <c:pt idx="3706">
                  <c:v>3707</c:v>
                </c:pt>
                <c:pt idx="3707">
                  <c:v>3708</c:v>
                </c:pt>
                <c:pt idx="3708">
                  <c:v>3709</c:v>
                </c:pt>
                <c:pt idx="3709">
                  <c:v>3710</c:v>
                </c:pt>
                <c:pt idx="3710">
                  <c:v>3711</c:v>
                </c:pt>
                <c:pt idx="3711">
                  <c:v>3712</c:v>
                </c:pt>
                <c:pt idx="3712">
                  <c:v>3713</c:v>
                </c:pt>
                <c:pt idx="3713">
                  <c:v>3714</c:v>
                </c:pt>
                <c:pt idx="3714">
                  <c:v>3715</c:v>
                </c:pt>
                <c:pt idx="3715">
                  <c:v>3716</c:v>
                </c:pt>
                <c:pt idx="3716">
                  <c:v>3717</c:v>
                </c:pt>
                <c:pt idx="3717">
                  <c:v>3718</c:v>
                </c:pt>
                <c:pt idx="3718">
                  <c:v>3719</c:v>
                </c:pt>
                <c:pt idx="3719">
                  <c:v>3720</c:v>
                </c:pt>
                <c:pt idx="3720">
                  <c:v>3721</c:v>
                </c:pt>
                <c:pt idx="3721">
                  <c:v>3722</c:v>
                </c:pt>
                <c:pt idx="3722">
                  <c:v>3723</c:v>
                </c:pt>
                <c:pt idx="3723">
                  <c:v>3724</c:v>
                </c:pt>
                <c:pt idx="3724">
                  <c:v>3725</c:v>
                </c:pt>
                <c:pt idx="3725">
                  <c:v>3726</c:v>
                </c:pt>
                <c:pt idx="3726">
                  <c:v>3727</c:v>
                </c:pt>
                <c:pt idx="3727">
                  <c:v>3728</c:v>
                </c:pt>
                <c:pt idx="3728">
                  <c:v>3729</c:v>
                </c:pt>
                <c:pt idx="3729">
                  <c:v>3730</c:v>
                </c:pt>
                <c:pt idx="3730">
                  <c:v>3731</c:v>
                </c:pt>
                <c:pt idx="3731">
                  <c:v>3732</c:v>
                </c:pt>
                <c:pt idx="3732">
                  <c:v>3733</c:v>
                </c:pt>
                <c:pt idx="3733">
                  <c:v>3734</c:v>
                </c:pt>
                <c:pt idx="3734">
                  <c:v>3735</c:v>
                </c:pt>
                <c:pt idx="3735">
                  <c:v>3736</c:v>
                </c:pt>
                <c:pt idx="3736">
                  <c:v>3737</c:v>
                </c:pt>
                <c:pt idx="3737">
                  <c:v>3738</c:v>
                </c:pt>
                <c:pt idx="3738">
                  <c:v>3739</c:v>
                </c:pt>
                <c:pt idx="3739">
                  <c:v>3740</c:v>
                </c:pt>
                <c:pt idx="3740">
                  <c:v>3741</c:v>
                </c:pt>
                <c:pt idx="3741">
                  <c:v>3742</c:v>
                </c:pt>
                <c:pt idx="3742">
                  <c:v>3743</c:v>
                </c:pt>
                <c:pt idx="3743">
                  <c:v>3744</c:v>
                </c:pt>
                <c:pt idx="3744">
                  <c:v>3745</c:v>
                </c:pt>
                <c:pt idx="3745">
                  <c:v>3746</c:v>
                </c:pt>
                <c:pt idx="3746">
                  <c:v>3747</c:v>
                </c:pt>
                <c:pt idx="3747">
                  <c:v>3748</c:v>
                </c:pt>
                <c:pt idx="3748">
                  <c:v>3749</c:v>
                </c:pt>
                <c:pt idx="3749">
                  <c:v>3750</c:v>
                </c:pt>
                <c:pt idx="3750">
                  <c:v>3751</c:v>
                </c:pt>
                <c:pt idx="3751">
                  <c:v>3752</c:v>
                </c:pt>
                <c:pt idx="3752">
                  <c:v>3753</c:v>
                </c:pt>
                <c:pt idx="3753">
                  <c:v>3754</c:v>
                </c:pt>
                <c:pt idx="3754">
                  <c:v>3755</c:v>
                </c:pt>
                <c:pt idx="3755">
                  <c:v>3756</c:v>
                </c:pt>
                <c:pt idx="3756">
                  <c:v>3757</c:v>
                </c:pt>
                <c:pt idx="3757">
                  <c:v>3758</c:v>
                </c:pt>
                <c:pt idx="3758">
                  <c:v>3759</c:v>
                </c:pt>
                <c:pt idx="3759">
                  <c:v>3760</c:v>
                </c:pt>
                <c:pt idx="3760">
                  <c:v>3761</c:v>
                </c:pt>
                <c:pt idx="3761">
                  <c:v>3762</c:v>
                </c:pt>
                <c:pt idx="3762">
                  <c:v>3763</c:v>
                </c:pt>
                <c:pt idx="3763">
                  <c:v>3764</c:v>
                </c:pt>
                <c:pt idx="3764">
                  <c:v>3765</c:v>
                </c:pt>
                <c:pt idx="3765">
                  <c:v>3766</c:v>
                </c:pt>
                <c:pt idx="3766">
                  <c:v>3767</c:v>
                </c:pt>
                <c:pt idx="3767">
                  <c:v>3768</c:v>
                </c:pt>
                <c:pt idx="3768">
                  <c:v>3769</c:v>
                </c:pt>
                <c:pt idx="3769">
                  <c:v>3770</c:v>
                </c:pt>
                <c:pt idx="3770">
                  <c:v>3771</c:v>
                </c:pt>
                <c:pt idx="3771">
                  <c:v>3772</c:v>
                </c:pt>
                <c:pt idx="3772">
                  <c:v>3773</c:v>
                </c:pt>
                <c:pt idx="3773">
                  <c:v>3774</c:v>
                </c:pt>
                <c:pt idx="3774">
                  <c:v>3775</c:v>
                </c:pt>
                <c:pt idx="3775">
                  <c:v>3776</c:v>
                </c:pt>
                <c:pt idx="3776">
                  <c:v>3777</c:v>
                </c:pt>
                <c:pt idx="3777">
                  <c:v>3778</c:v>
                </c:pt>
                <c:pt idx="3778">
                  <c:v>3779</c:v>
                </c:pt>
                <c:pt idx="3779">
                  <c:v>3780</c:v>
                </c:pt>
                <c:pt idx="3780">
                  <c:v>3781</c:v>
                </c:pt>
                <c:pt idx="3781">
                  <c:v>3782</c:v>
                </c:pt>
                <c:pt idx="3782">
                  <c:v>3783</c:v>
                </c:pt>
                <c:pt idx="3783">
                  <c:v>3784</c:v>
                </c:pt>
                <c:pt idx="3784">
                  <c:v>3785</c:v>
                </c:pt>
                <c:pt idx="3785">
                  <c:v>3786</c:v>
                </c:pt>
                <c:pt idx="3786">
                  <c:v>3787</c:v>
                </c:pt>
                <c:pt idx="3787">
                  <c:v>3788</c:v>
                </c:pt>
                <c:pt idx="3788">
                  <c:v>3789</c:v>
                </c:pt>
                <c:pt idx="3789">
                  <c:v>3790</c:v>
                </c:pt>
                <c:pt idx="3790">
                  <c:v>3791</c:v>
                </c:pt>
                <c:pt idx="3791">
                  <c:v>3792</c:v>
                </c:pt>
                <c:pt idx="3792">
                  <c:v>3793</c:v>
                </c:pt>
                <c:pt idx="3793">
                  <c:v>3794</c:v>
                </c:pt>
                <c:pt idx="3794">
                  <c:v>3795</c:v>
                </c:pt>
                <c:pt idx="3795">
                  <c:v>3796</c:v>
                </c:pt>
                <c:pt idx="3796">
                  <c:v>3797</c:v>
                </c:pt>
                <c:pt idx="3797">
                  <c:v>3798</c:v>
                </c:pt>
                <c:pt idx="3798">
                  <c:v>3799</c:v>
                </c:pt>
                <c:pt idx="3799">
                  <c:v>3800</c:v>
                </c:pt>
                <c:pt idx="3800">
                  <c:v>3801</c:v>
                </c:pt>
                <c:pt idx="3801">
                  <c:v>3802</c:v>
                </c:pt>
                <c:pt idx="3802">
                  <c:v>3803</c:v>
                </c:pt>
                <c:pt idx="3803">
                  <c:v>3804</c:v>
                </c:pt>
                <c:pt idx="3804">
                  <c:v>3805</c:v>
                </c:pt>
                <c:pt idx="3805">
                  <c:v>3806</c:v>
                </c:pt>
                <c:pt idx="3806">
                  <c:v>3807</c:v>
                </c:pt>
                <c:pt idx="3807">
                  <c:v>3808</c:v>
                </c:pt>
                <c:pt idx="3808">
                  <c:v>3809</c:v>
                </c:pt>
                <c:pt idx="3809">
                  <c:v>3810</c:v>
                </c:pt>
                <c:pt idx="3810">
                  <c:v>3811</c:v>
                </c:pt>
                <c:pt idx="3811">
                  <c:v>3812</c:v>
                </c:pt>
                <c:pt idx="3812">
                  <c:v>3813</c:v>
                </c:pt>
                <c:pt idx="3813">
                  <c:v>3814</c:v>
                </c:pt>
                <c:pt idx="3814">
                  <c:v>3815</c:v>
                </c:pt>
                <c:pt idx="3815">
                  <c:v>3816</c:v>
                </c:pt>
                <c:pt idx="3816">
                  <c:v>3817</c:v>
                </c:pt>
                <c:pt idx="3817">
                  <c:v>3818</c:v>
                </c:pt>
                <c:pt idx="3818">
                  <c:v>3819</c:v>
                </c:pt>
                <c:pt idx="3819">
                  <c:v>3820</c:v>
                </c:pt>
                <c:pt idx="3820">
                  <c:v>3821</c:v>
                </c:pt>
                <c:pt idx="3821">
                  <c:v>3822</c:v>
                </c:pt>
                <c:pt idx="3822">
                  <c:v>3823</c:v>
                </c:pt>
                <c:pt idx="3823">
                  <c:v>3824</c:v>
                </c:pt>
                <c:pt idx="3824">
                  <c:v>3825</c:v>
                </c:pt>
                <c:pt idx="3825">
                  <c:v>3826</c:v>
                </c:pt>
                <c:pt idx="3826">
                  <c:v>3827</c:v>
                </c:pt>
                <c:pt idx="3827">
                  <c:v>3828</c:v>
                </c:pt>
                <c:pt idx="3828">
                  <c:v>3829</c:v>
                </c:pt>
                <c:pt idx="3829">
                  <c:v>3830</c:v>
                </c:pt>
                <c:pt idx="3830">
                  <c:v>3831</c:v>
                </c:pt>
                <c:pt idx="3831">
                  <c:v>3832</c:v>
                </c:pt>
                <c:pt idx="3832">
                  <c:v>3833</c:v>
                </c:pt>
                <c:pt idx="3833">
                  <c:v>3834</c:v>
                </c:pt>
                <c:pt idx="3834">
                  <c:v>3835</c:v>
                </c:pt>
                <c:pt idx="3835">
                  <c:v>3836</c:v>
                </c:pt>
                <c:pt idx="3836">
                  <c:v>3837</c:v>
                </c:pt>
                <c:pt idx="3837">
                  <c:v>3838</c:v>
                </c:pt>
                <c:pt idx="3838">
                  <c:v>3839</c:v>
                </c:pt>
                <c:pt idx="3839">
                  <c:v>3840</c:v>
                </c:pt>
                <c:pt idx="3840">
                  <c:v>3841</c:v>
                </c:pt>
                <c:pt idx="3841">
                  <c:v>3842</c:v>
                </c:pt>
                <c:pt idx="3842">
                  <c:v>3843</c:v>
                </c:pt>
                <c:pt idx="3843">
                  <c:v>3844</c:v>
                </c:pt>
                <c:pt idx="3844">
                  <c:v>3845</c:v>
                </c:pt>
                <c:pt idx="3845">
                  <c:v>3846</c:v>
                </c:pt>
                <c:pt idx="3846">
                  <c:v>3847</c:v>
                </c:pt>
                <c:pt idx="3847">
                  <c:v>3848</c:v>
                </c:pt>
                <c:pt idx="3848">
                  <c:v>3849</c:v>
                </c:pt>
                <c:pt idx="3849">
                  <c:v>3850</c:v>
                </c:pt>
                <c:pt idx="3850">
                  <c:v>3851</c:v>
                </c:pt>
                <c:pt idx="3851">
                  <c:v>3852</c:v>
                </c:pt>
                <c:pt idx="3852">
                  <c:v>3853</c:v>
                </c:pt>
                <c:pt idx="3853">
                  <c:v>3854</c:v>
                </c:pt>
                <c:pt idx="3854">
                  <c:v>3855</c:v>
                </c:pt>
                <c:pt idx="3855">
                  <c:v>3856</c:v>
                </c:pt>
                <c:pt idx="3856">
                  <c:v>3857</c:v>
                </c:pt>
                <c:pt idx="3857">
                  <c:v>3858</c:v>
                </c:pt>
                <c:pt idx="3858">
                  <c:v>3859</c:v>
                </c:pt>
                <c:pt idx="3859">
                  <c:v>3860</c:v>
                </c:pt>
                <c:pt idx="3860">
                  <c:v>3861</c:v>
                </c:pt>
                <c:pt idx="3861">
                  <c:v>3862</c:v>
                </c:pt>
                <c:pt idx="3862">
                  <c:v>3863</c:v>
                </c:pt>
                <c:pt idx="3863">
                  <c:v>3864</c:v>
                </c:pt>
                <c:pt idx="3864">
                  <c:v>3865</c:v>
                </c:pt>
                <c:pt idx="3865">
                  <c:v>3866</c:v>
                </c:pt>
                <c:pt idx="3866">
                  <c:v>3867</c:v>
                </c:pt>
                <c:pt idx="3867">
                  <c:v>3868</c:v>
                </c:pt>
                <c:pt idx="3868">
                  <c:v>3869</c:v>
                </c:pt>
                <c:pt idx="3869">
                  <c:v>3870</c:v>
                </c:pt>
                <c:pt idx="3870">
                  <c:v>3871</c:v>
                </c:pt>
                <c:pt idx="3871">
                  <c:v>3872</c:v>
                </c:pt>
                <c:pt idx="3872">
                  <c:v>3873</c:v>
                </c:pt>
                <c:pt idx="3873">
                  <c:v>3874</c:v>
                </c:pt>
                <c:pt idx="3874">
                  <c:v>3875</c:v>
                </c:pt>
                <c:pt idx="3875">
                  <c:v>3876</c:v>
                </c:pt>
                <c:pt idx="3876">
                  <c:v>3877</c:v>
                </c:pt>
                <c:pt idx="3877">
                  <c:v>3878</c:v>
                </c:pt>
                <c:pt idx="3878">
                  <c:v>3879</c:v>
                </c:pt>
                <c:pt idx="3879">
                  <c:v>3880</c:v>
                </c:pt>
                <c:pt idx="3880">
                  <c:v>3881</c:v>
                </c:pt>
                <c:pt idx="3881">
                  <c:v>3882</c:v>
                </c:pt>
                <c:pt idx="3882">
                  <c:v>3883</c:v>
                </c:pt>
                <c:pt idx="3883">
                  <c:v>3884</c:v>
                </c:pt>
                <c:pt idx="3884">
                  <c:v>3885</c:v>
                </c:pt>
                <c:pt idx="3885">
                  <c:v>3886</c:v>
                </c:pt>
                <c:pt idx="3886">
                  <c:v>3887</c:v>
                </c:pt>
                <c:pt idx="3887">
                  <c:v>3888</c:v>
                </c:pt>
                <c:pt idx="3888">
                  <c:v>3889</c:v>
                </c:pt>
                <c:pt idx="3889">
                  <c:v>3890</c:v>
                </c:pt>
                <c:pt idx="3890">
                  <c:v>3891</c:v>
                </c:pt>
                <c:pt idx="3891">
                  <c:v>3892</c:v>
                </c:pt>
                <c:pt idx="3892">
                  <c:v>3893</c:v>
                </c:pt>
                <c:pt idx="3893">
                  <c:v>3894</c:v>
                </c:pt>
                <c:pt idx="3894">
                  <c:v>3895</c:v>
                </c:pt>
                <c:pt idx="3895">
                  <c:v>3896</c:v>
                </c:pt>
                <c:pt idx="3896">
                  <c:v>3897</c:v>
                </c:pt>
                <c:pt idx="3897">
                  <c:v>3898</c:v>
                </c:pt>
                <c:pt idx="3898">
                  <c:v>3899</c:v>
                </c:pt>
                <c:pt idx="3899">
                  <c:v>3900</c:v>
                </c:pt>
                <c:pt idx="3900">
                  <c:v>3901</c:v>
                </c:pt>
                <c:pt idx="3901">
                  <c:v>3902</c:v>
                </c:pt>
                <c:pt idx="3902">
                  <c:v>3903</c:v>
                </c:pt>
                <c:pt idx="3903">
                  <c:v>3904</c:v>
                </c:pt>
                <c:pt idx="3904">
                  <c:v>3905</c:v>
                </c:pt>
                <c:pt idx="3905">
                  <c:v>3906</c:v>
                </c:pt>
                <c:pt idx="3906">
                  <c:v>3907</c:v>
                </c:pt>
                <c:pt idx="3907">
                  <c:v>3908</c:v>
                </c:pt>
                <c:pt idx="3908">
                  <c:v>3909</c:v>
                </c:pt>
                <c:pt idx="3909">
                  <c:v>3910</c:v>
                </c:pt>
                <c:pt idx="3910">
                  <c:v>3911</c:v>
                </c:pt>
                <c:pt idx="3911">
                  <c:v>3912</c:v>
                </c:pt>
                <c:pt idx="3912">
                  <c:v>3913</c:v>
                </c:pt>
                <c:pt idx="3913">
                  <c:v>3914</c:v>
                </c:pt>
                <c:pt idx="3914">
                  <c:v>3915</c:v>
                </c:pt>
                <c:pt idx="3915">
                  <c:v>3916</c:v>
                </c:pt>
                <c:pt idx="3916">
                  <c:v>3917</c:v>
                </c:pt>
                <c:pt idx="3917">
                  <c:v>3918</c:v>
                </c:pt>
                <c:pt idx="3918">
                  <c:v>3919</c:v>
                </c:pt>
                <c:pt idx="3919">
                  <c:v>3920</c:v>
                </c:pt>
                <c:pt idx="3920">
                  <c:v>3921</c:v>
                </c:pt>
                <c:pt idx="3921">
                  <c:v>3922</c:v>
                </c:pt>
                <c:pt idx="3922">
                  <c:v>3923</c:v>
                </c:pt>
                <c:pt idx="3923">
                  <c:v>3924</c:v>
                </c:pt>
                <c:pt idx="3924">
                  <c:v>3925</c:v>
                </c:pt>
                <c:pt idx="3925">
                  <c:v>3926</c:v>
                </c:pt>
                <c:pt idx="3926">
                  <c:v>3927</c:v>
                </c:pt>
                <c:pt idx="3927">
                  <c:v>3928</c:v>
                </c:pt>
                <c:pt idx="3928">
                  <c:v>3929</c:v>
                </c:pt>
                <c:pt idx="3929">
                  <c:v>3930</c:v>
                </c:pt>
                <c:pt idx="3930">
                  <c:v>3931</c:v>
                </c:pt>
                <c:pt idx="3931">
                  <c:v>3932</c:v>
                </c:pt>
                <c:pt idx="3932">
                  <c:v>3933</c:v>
                </c:pt>
                <c:pt idx="3933">
                  <c:v>3934</c:v>
                </c:pt>
                <c:pt idx="3934">
                  <c:v>3935</c:v>
                </c:pt>
                <c:pt idx="3935">
                  <c:v>3936</c:v>
                </c:pt>
                <c:pt idx="3936">
                  <c:v>3937</c:v>
                </c:pt>
                <c:pt idx="3937">
                  <c:v>3938</c:v>
                </c:pt>
                <c:pt idx="3938">
                  <c:v>3939</c:v>
                </c:pt>
                <c:pt idx="3939">
                  <c:v>3940</c:v>
                </c:pt>
                <c:pt idx="3940">
                  <c:v>3941</c:v>
                </c:pt>
              </c:numCache>
            </c:numRef>
          </c:xVal>
          <c:yVal>
            <c:numRef>
              <c:f>Sheet1!$V$2:$V$8266</c:f>
              <c:numCache>
                <c:formatCode>General</c:formatCode>
                <c:ptCount val="8265"/>
                <c:pt idx="0">
                  <c:v>11</c:v>
                </c:pt>
                <c:pt idx="1">
                  <c:v>11</c:v>
                </c:pt>
                <c:pt idx="2">
                  <c:v>12</c:v>
                </c:pt>
                <c:pt idx="3">
                  <c:v>10</c:v>
                </c:pt>
                <c:pt idx="4">
                  <c:v>8</c:v>
                </c:pt>
                <c:pt idx="5">
                  <c:v>10</c:v>
                </c:pt>
                <c:pt idx="6">
                  <c:v>8</c:v>
                </c:pt>
                <c:pt idx="7">
                  <c:v>8</c:v>
                </c:pt>
                <c:pt idx="8">
                  <c:v>9</c:v>
                </c:pt>
                <c:pt idx="9">
                  <c:v>8</c:v>
                </c:pt>
                <c:pt idx="10">
                  <c:v>9</c:v>
                </c:pt>
                <c:pt idx="11">
                  <c:v>10</c:v>
                </c:pt>
                <c:pt idx="12">
                  <c:v>14</c:v>
                </c:pt>
                <c:pt idx="13">
                  <c:v>176</c:v>
                </c:pt>
                <c:pt idx="14">
                  <c:v>469</c:v>
                </c:pt>
                <c:pt idx="15">
                  <c:v>476</c:v>
                </c:pt>
                <c:pt idx="16">
                  <c:v>445</c:v>
                </c:pt>
                <c:pt idx="17">
                  <c:v>283</c:v>
                </c:pt>
                <c:pt idx="18">
                  <c:v>305</c:v>
                </c:pt>
                <c:pt idx="19">
                  <c:v>310</c:v>
                </c:pt>
                <c:pt idx="20">
                  <c:v>327</c:v>
                </c:pt>
                <c:pt idx="21">
                  <c:v>329</c:v>
                </c:pt>
                <c:pt idx="22">
                  <c:v>304</c:v>
                </c:pt>
                <c:pt idx="23">
                  <c:v>280</c:v>
                </c:pt>
                <c:pt idx="24">
                  <c:v>193</c:v>
                </c:pt>
                <c:pt idx="25">
                  <c:v>227</c:v>
                </c:pt>
                <c:pt idx="26">
                  <c:v>244</c:v>
                </c:pt>
                <c:pt idx="27">
                  <c:v>169</c:v>
                </c:pt>
                <c:pt idx="28">
                  <c:v>190</c:v>
                </c:pt>
                <c:pt idx="29">
                  <c:v>164</c:v>
                </c:pt>
                <c:pt idx="30">
                  <c:v>147</c:v>
                </c:pt>
                <c:pt idx="31">
                  <c:v>150</c:v>
                </c:pt>
                <c:pt idx="32">
                  <c:v>1</c:v>
                </c:pt>
                <c:pt idx="33">
                  <c:v>130</c:v>
                </c:pt>
                <c:pt idx="34">
                  <c:v>145</c:v>
                </c:pt>
                <c:pt idx="35">
                  <c:v>153</c:v>
                </c:pt>
                <c:pt idx="36">
                  <c:v>1</c:v>
                </c:pt>
                <c:pt idx="37">
                  <c:v>68</c:v>
                </c:pt>
                <c:pt idx="38">
                  <c:v>1</c:v>
                </c:pt>
                <c:pt idx="39">
                  <c:v>142</c:v>
                </c:pt>
                <c:pt idx="40">
                  <c:v>150</c:v>
                </c:pt>
                <c:pt idx="41">
                  <c:v>126</c:v>
                </c:pt>
                <c:pt idx="42">
                  <c:v>146</c:v>
                </c:pt>
                <c:pt idx="43">
                  <c:v>156</c:v>
                </c:pt>
                <c:pt idx="44">
                  <c:v>152</c:v>
                </c:pt>
                <c:pt idx="45">
                  <c:v>141</c:v>
                </c:pt>
                <c:pt idx="46">
                  <c:v>154</c:v>
                </c:pt>
                <c:pt idx="47">
                  <c:v>147</c:v>
                </c:pt>
                <c:pt idx="48">
                  <c:v>136</c:v>
                </c:pt>
                <c:pt idx="49">
                  <c:v>149</c:v>
                </c:pt>
                <c:pt idx="50">
                  <c:v>149</c:v>
                </c:pt>
                <c:pt idx="51">
                  <c:v>195</c:v>
                </c:pt>
                <c:pt idx="52">
                  <c:v>255</c:v>
                </c:pt>
                <c:pt idx="53">
                  <c:v>196</c:v>
                </c:pt>
                <c:pt idx="54">
                  <c:v>254</c:v>
                </c:pt>
                <c:pt idx="55">
                  <c:v>224</c:v>
                </c:pt>
                <c:pt idx="56">
                  <c:v>211</c:v>
                </c:pt>
                <c:pt idx="57">
                  <c:v>194</c:v>
                </c:pt>
                <c:pt idx="58">
                  <c:v>145</c:v>
                </c:pt>
                <c:pt idx="59">
                  <c:v>176</c:v>
                </c:pt>
                <c:pt idx="60">
                  <c:v>1</c:v>
                </c:pt>
                <c:pt idx="61">
                  <c:v>92</c:v>
                </c:pt>
                <c:pt idx="62">
                  <c:v>79</c:v>
                </c:pt>
                <c:pt idx="63">
                  <c:v>79</c:v>
                </c:pt>
                <c:pt idx="64">
                  <c:v>115</c:v>
                </c:pt>
                <c:pt idx="65">
                  <c:v>121</c:v>
                </c:pt>
                <c:pt idx="66">
                  <c:v>118</c:v>
                </c:pt>
                <c:pt idx="67">
                  <c:v>48</c:v>
                </c:pt>
                <c:pt idx="68">
                  <c:v>88</c:v>
                </c:pt>
                <c:pt idx="69">
                  <c:v>65</c:v>
                </c:pt>
                <c:pt idx="70">
                  <c:v>65</c:v>
                </c:pt>
                <c:pt idx="71">
                  <c:v>75</c:v>
                </c:pt>
                <c:pt idx="72">
                  <c:v>87</c:v>
                </c:pt>
                <c:pt idx="73">
                  <c:v>94</c:v>
                </c:pt>
                <c:pt idx="74">
                  <c:v>116</c:v>
                </c:pt>
                <c:pt idx="75">
                  <c:v>109</c:v>
                </c:pt>
                <c:pt idx="76">
                  <c:v>1</c:v>
                </c:pt>
                <c:pt idx="77">
                  <c:v>75</c:v>
                </c:pt>
                <c:pt idx="78">
                  <c:v>96</c:v>
                </c:pt>
                <c:pt idx="79">
                  <c:v>41</c:v>
                </c:pt>
                <c:pt idx="80">
                  <c:v>27</c:v>
                </c:pt>
                <c:pt idx="81">
                  <c:v>101</c:v>
                </c:pt>
                <c:pt idx="82">
                  <c:v>84</c:v>
                </c:pt>
                <c:pt idx="83">
                  <c:v>99</c:v>
                </c:pt>
                <c:pt idx="84">
                  <c:v>95</c:v>
                </c:pt>
                <c:pt idx="85">
                  <c:v>104</c:v>
                </c:pt>
                <c:pt idx="86">
                  <c:v>97</c:v>
                </c:pt>
                <c:pt idx="87">
                  <c:v>123</c:v>
                </c:pt>
                <c:pt idx="88">
                  <c:v>128</c:v>
                </c:pt>
                <c:pt idx="89">
                  <c:v>6</c:v>
                </c:pt>
                <c:pt idx="90">
                  <c:v>131</c:v>
                </c:pt>
                <c:pt idx="91">
                  <c:v>87</c:v>
                </c:pt>
                <c:pt idx="92">
                  <c:v>92</c:v>
                </c:pt>
                <c:pt idx="93">
                  <c:v>90</c:v>
                </c:pt>
                <c:pt idx="94">
                  <c:v>109</c:v>
                </c:pt>
                <c:pt idx="95">
                  <c:v>1</c:v>
                </c:pt>
                <c:pt idx="96">
                  <c:v>5</c:v>
                </c:pt>
                <c:pt idx="97">
                  <c:v>135</c:v>
                </c:pt>
                <c:pt idx="98">
                  <c:v>116</c:v>
                </c:pt>
                <c:pt idx="99">
                  <c:v>128</c:v>
                </c:pt>
                <c:pt idx="100">
                  <c:v>111</c:v>
                </c:pt>
                <c:pt idx="101">
                  <c:v>144</c:v>
                </c:pt>
                <c:pt idx="102">
                  <c:v>120</c:v>
                </c:pt>
                <c:pt idx="103">
                  <c:v>123</c:v>
                </c:pt>
                <c:pt idx="104">
                  <c:v>1</c:v>
                </c:pt>
                <c:pt idx="105">
                  <c:v>96</c:v>
                </c:pt>
                <c:pt idx="106">
                  <c:v>101</c:v>
                </c:pt>
                <c:pt idx="107">
                  <c:v>25</c:v>
                </c:pt>
                <c:pt idx="108">
                  <c:v>102</c:v>
                </c:pt>
                <c:pt idx="109">
                  <c:v>23</c:v>
                </c:pt>
                <c:pt idx="110">
                  <c:v>95</c:v>
                </c:pt>
                <c:pt idx="111">
                  <c:v>73</c:v>
                </c:pt>
                <c:pt idx="112">
                  <c:v>1</c:v>
                </c:pt>
                <c:pt idx="113">
                  <c:v>121</c:v>
                </c:pt>
                <c:pt idx="114">
                  <c:v>134</c:v>
                </c:pt>
                <c:pt idx="115">
                  <c:v>126</c:v>
                </c:pt>
                <c:pt idx="116">
                  <c:v>21</c:v>
                </c:pt>
                <c:pt idx="117">
                  <c:v>81</c:v>
                </c:pt>
                <c:pt idx="118">
                  <c:v>104</c:v>
                </c:pt>
                <c:pt idx="119">
                  <c:v>57</c:v>
                </c:pt>
                <c:pt idx="120">
                  <c:v>105</c:v>
                </c:pt>
                <c:pt idx="121">
                  <c:v>62</c:v>
                </c:pt>
                <c:pt idx="122">
                  <c:v>90</c:v>
                </c:pt>
                <c:pt idx="123">
                  <c:v>89</c:v>
                </c:pt>
                <c:pt idx="124">
                  <c:v>70</c:v>
                </c:pt>
                <c:pt idx="125">
                  <c:v>85</c:v>
                </c:pt>
                <c:pt idx="126">
                  <c:v>157</c:v>
                </c:pt>
                <c:pt idx="127">
                  <c:v>127</c:v>
                </c:pt>
                <c:pt idx="128">
                  <c:v>124</c:v>
                </c:pt>
                <c:pt idx="129">
                  <c:v>114</c:v>
                </c:pt>
                <c:pt idx="130">
                  <c:v>107</c:v>
                </c:pt>
                <c:pt idx="131">
                  <c:v>20</c:v>
                </c:pt>
                <c:pt idx="132">
                  <c:v>99</c:v>
                </c:pt>
                <c:pt idx="133">
                  <c:v>81</c:v>
                </c:pt>
                <c:pt idx="134">
                  <c:v>83</c:v>
                </c:pt>
                <c:pt idx="135">
                  <c:v>91</c:v>
                </c:pt>
                <c:pt idx="136">
                  <c:v>99</c:v>
                </c:pt>
                <c:pt idx="137">
                  <c:v>103</c:v>
                </c:pt>
                <c:pt idx="138">
                  <c:v>61</c:v>
                </c:pt>
                <c:pt idx="139">
                  <c:v>96</c:v>
                </c:pt>
                <c:pt idx="140">
                  <c:v>111</c:v>
                </c:pt>
                <c:pt idx="141">
                  <c:v>127</c:v>
                </c:pt>
                <c:pt idx="142">
                  <c:v>137</c:v>
                </c:pt>
                <c:pt idx="143">
                  <c:v>112</c:v>
                </c:pt>
                <c:pt idx="144">
                  <c:v>29</c:v>
                </c:pt>
                <c:pt idx="145">
                  <c:v>109</c:v>
                </c:pt>
                <c:pt idx="146">
                  <c:v>1</c:v>
                </c:pt>
                <c:pt idx="147">
                  <c:v>81</c:v>
                </c:pt>
                <c:pt idx="148">
                  <c:v>107</c:v>
                </c:pt>
                <c:pt idx="149">
                  <c:v>159</c:v>
                </c:pt>
                <c:pt idx="150">
                  <c:v>111</c:v>
                </c:pt>
                <c:pt idx="151">
                  <c:v>117</c:v>
                </c:pt>
                <c:pt idx="152">
                  <c:v>112</c:v>
                </c:pt>
                <c:pt idx="153">
                  <c:v>19</c:v>
                </c:pt>
                <c:pt idx="154">
                  <c:v>95</c:v>
                </c:pt>
                <c:pt idx="155">
                  <c:v>33</c:v>
                </c:pt>
                <c:pt idx="156">
                  <c:v>125</c:v>
                </c:pt>
                <c:pt idx="157">
                  <c:v>113</c:v>
                </c:pt>
                <c:pt idx="158">
                  <c:v>58</c:v>
                </c:pt>
                <c:pt idx="159">
                  <c:v>115</c:v>
                </c:pt>
                <c:pt idx="160">
                  <c:v>105</c:v>
                </c:pt>
                <c:pt idx="161">
                  <c:v>108</c:v>
                </c:pt>
                <c:pt idx="162">
                  <c:v>115</c:v>
                </c:pt>
                <c:pt idx="163">
                  <c:v>108</c:v>
                </c:pt>
                <c:pt idx="164">
                  <c:v>102</c:v>
                </c:pt>
                <c:pt idx="165">
                  <c:v>93</c:v>
                </c:pt>
                <c:pt idx="166">
                  <c:v>30</c:v>
                </c:pt>
                <c:pt idx="167">
                  <c:v>125</c:v>
                </c:pt>
                <c:pt idx="168">
                  <c:v>162</c:v>
                </c:pt>
                <c:pt idx="169">
                  <c:v>123</c:v>
                </c:pt>
                <c:pt idx="170">
                  <c:v>124</c:v>
                </c:pt>
                <c:pt idx="171">
                  <c:v>100</c:v>
                </c:pt>
                <c:pt idx="172">
                  <c:v>118</c:v>
                </c:pt>
                <c:pt idx="173">
                  <c:v>53</c:v>
                </c:pt>
                <c:pt idx="174">
                  <c:v>90</c:v>
                </c:pt>
                <c:pt idx="175">
                  <c:v>97</c:v>
                </c:pt>
                <c:pt idx="176">
                  <c:v>83</c:v>
                </c:pt>
                <c:pt idx="177">
                  <c:v>1</c:v>
                </c:pt>
                <c:pt idx="178">
                  <c:v>115</c:v>
                </c:pt>
                <c:pt idx="179">
                  <c:v>135</c:v>
                </c:pt>
                <c:pt idx="180">
                  <c:v>121</c:v>
                </c:pt>
                <c:pt idx="181">
                  <c:v>150</c:v>
                </c:pt>
                <c:pt idx="182">
                  <c:v>127</c:v>
                </c:pt>
                <c:pt idx="183">
                  <c:v>149</c:v>
                </c:pt>
                <c:pt idx="184">
                  <c:v>146</c:v>
                </c:pt>
                <c:pt idx="185">
                  <c:v>122</c:v>
                </c:pt>
                <c:pt idx="186">
                  <c:v>119</c:v>
                </c:pt>
                <c:pt idx="187">
                  <c:v>119</c:v>
                </c:pt>
                <c:pt idx="188">
                  <c:v>117</c:v>
                </c:pt>
                <c:pt idx="189">
                  <c:v>113</c:v>
                </c:pt>
                <c:pt idx="190">
                  <c:v>120</c:v>
                </c:pt>
                <c:pt idx="191">
                  <c:v>111</c:v>
                </c:pt>
                <c:pt idx="192">
                  <c:v>102</c:v>
                </c:pt>
                <c:pt idx="193">
                  <c:v>159</c:v>
                </c:pt>
                <c:pt idx="194">
                  <c:v>205</c:v>
                </c:pt>
                <c:pt idx="195">
                  <c:v>226</c:v>
                </c:pt>
                <c:pt idx="196">
                  <c:v>248</c:v>
                </c:pt>
                <c:pt idx="197">
                  <c:v>201</c:v>
                </c:pt>
                <c:pt idx="198">
                  <c:v>192</c:v>
                </c:pt>
                <c:pt idx="199">
                  <c:v>188</c:v>
                </c:pt>
                <c:pt idx="200">
                  <c:v>176</c:v>
                </c:pt>
                <c:pt idx="201">
                  <c:v>176</c:v>
                </c:pt>
                <c:pt idx="202">
                  <c:v>123</c:v>
                </c:pt>
                <c:pt idx="203">
                  <c:v>106</c:v>
                </c:pt>
                <c:pt idx="204">
                  <c:v>122</c:v>
                </c:pt>
                <c:pt idx="205">
                  <c:v>24</c:v>
                </c:pt>
                <c:pt idx="206">
                  <c:v>87</c:v>
                </c:pt>
                <c:pt idx="207">
                  <c:v>90</c:v>
                </c:pt>
                <c:pt idx="208">
                  <c:v>99</c:v>
                </c:pt>
                <c:pt idx="209">
                  <c:v>74</c:v>
                </c:pt>
                <c:pt idx="210">
                  <c:v>79</c:v>
                </c:pt>
                <c:pt idx="211">
                  <c:v>79</c:v>
                </c:pt>
                <c:pt idx="212">
                  <c:v>72</c:v>
                </c:pt>
                <c:pt idx="213">
                  <c:v>62</c:v>
                </c:pt>
                <c:pt idx="214">
                  <c:v>59</c:v>
                </c:pt>
                <c:pt idx="215">
                  <c:v>61</c:v>
                </c:pt>
                <c:pt idx="216">
                  <c:v>65</c:v>
                </c:pt>
                <c:pt idx="217">
                  <c:v>57</c:v>
                </c:pt>
                <c:pt idx="218">
                  <c:v>80</c:v>
                </c:pt>
                <c:pt idx="219">
                  <c:v>57</c:v>
                </c:pt>
                <c:pt idx="220">
                  <c:v>46</c:v>
                </c:pt>
                <c:pt idx="221">
                  <c:v>55</c:v>
                </c:pt>
                <c:pt idx="222">
                  <c:v>40</c:v>
                </c:pt>
                <c:pt idx="223">
                  <c:v>37</c:v>
                </c:pt>
                <c:pt idx="224">
                  <c:v>46</c:v>
                </c:pt>
                <c:pt idx="225">
                  <c:v>37</c:v>
                </c:pt>
                <c:pt idx="226">
                  <c:v>19</c:v>
                </c:pt>
                <c:pt idx="227">
                  <c:v>43</c:v>
                </c:pt>
                <c:pt idx="228">
                  <c:v>39</c:v>
                </c:pt>
                <c:pt idx="229">
                  <c:v>38</c:v>
                </c:pt>
                <c:pt idx="230">
                  <c:v>25</c:v>
                </c:pt>
                <c:pt idx="231">
                  <c:v>39</c:v>
                </c:pt>
                <c:pt idx="232">
                  <c:v>20</c:v>
                </c:pt>
                <c:pt idx="233">
                  <c:v>18</c:v>
                </c:pt>
                <c:pt idx="234">
                  <c:v>18</c:v>
                </c:pt>
                <c:pt idx="235">
                  <c:v>33</c:v>
                </c:pt>
                <c:pt idx="236">
                  <c:v>18</c:v>
                </c:pt>
                <c:pt idx="237">
                  <c:v>17</c:v>
                </c:pt>
                <c:pt idx="238">
                  <c:v>21</c:v>
                </c:pt>
                <c:pt idx="239">
                  <c:v>18</c:v>
                </c:pt>
                <c:pt idx="240">
                  <c:v>17</c:v>
                </c:pt>
                <c:pt idx="241">
                  <c:v>16</c:v>
                </c:pt>
                <c:pt idx="242">
                  <c:v>15</c:v>
                </c:pt>
                <c:pt idx="243">
                  <c:v>14</c:v>
                </c:pt>
                <c:pt idx="244">
                  <c:v>12</c:v>
                </c:pt>
                <c:pt idx="245">
                  <c:v>14</c:v>
                </c:pt>
                <c:pt idx="246">
                  <c:v>17</c:v>
                </c:pt>
                <c:pt idx="247">
                  <c:v>17</c:v>
                </c:pt>
                <c:pt idx="248">
                  <c:v>13</c:v>
                </c:pt>
                <c:pt idx="249">
                  <c:v>18</c:v>
                </c:pt>
                <c:pt idx="250">
                  <c:v>11</c:v>
                </c:pt>
                <c:pt idx="251">
                  <c:v>21</c:v>
                </c:pt>
                <c:pt idx="252">
                  <c:v>12</c:v>
                </c:pt>
                <c:pt idx="253">
                  <c:v>10</c:v>
                </c:pt>
                <c:pt idx="254">
                  <c:v>10</c:v>
                </c:pt>
                <c:pt idx="255">
                  <c:v>12</c:v>
                </c:pt>
                <c:pt idx="256">
                  <c:v>11</c:v>
                </c:pt>
                <c:pt idx="257">
                  <c:v>9</c:v>
                </c:pt>
                <c:pt idx="258">
                  <c:v>11</c:v>
                </c:pt>
                <c:pt idx="259">
                  <c:v>11</c:v>
                </c:pt>
                <c:pt idx="260">
                  <c:v>10</c:v>
                </c:pt>
                <c:pt idx="261">
                  <c:v>8</c:v>
                </c:pt>
                <c:pt idx="262">
                  <c:v>9</c:v>
                </c:pt>
                <c:pt idx="263">
                  <c:v>10</c:v>
                </c:pt>
                <c:pt idx="264">
                  <c:v>10</c:v>
                </c:pt>
                <c:pt idx="265">
                  <c:v>9</c:v>
                </c:pt>
                <c:pt idx="266">
                  <c:v>9</c:v>
                </c:pt>
                <c:pt idx="267">
                  <c:v>8</c:v>
                </c:pt>
                <c:pt idx="268">
                  <c:v>8</c:v>
                </c:pt>
                <c:pt idx="269">
                  <c:v>11</c:v>
                </c:pt>
                <c:pt idx="270">
                  <c:v>19</c:v>
                </c:pt>
                <c:pt idx="271">
                  <c:v>31</c:v>
                </c:pt>
                <c:pt idx="272">
                  <c:v>65</c:v>
                </c:pt>
                <c:pt idx="273">
                  <c:v>67</c:v>
                </c:pt>
                <c:pt idx="274">
                  <c:v>83</c:v>
                </c:pt>
                <c:pt idx="275">
                  <c:v>80</c:v>
                </c:pt>
                <c:pt idx="276">
                  <c:v>86</c:v>
                </c:pt>
                <c:pt idx="277">
                  <c:v>107</c:v>
                </c:pt>
                <c:pt idx="278">
                  <c:v>73</c:v>
                </c:pt>
                <c:pt idx="279">
                  <c:v>181</c:v>
                </c:pt>
                <c:pt idx="280">
                  <c:v>190</c:v>
                </c:pt>
                <c:pt idx="281">
                  <c:v>204</c:v>
                </c:pt>
                <c:pt idx="282">
                  <c:v>249</c:v>
                </c:pt>
                <c:pt idx="283">
                  <c:v>230</c:v>
                </c:pt>
                <c:pt idx="284">
                  <c:v>138</c:v>
                </c:pt>
                <c:pt idx="285">
                  <c:v>190</c:v>
                </c:pt>
                <c:pt idx="286">
                  <c:v>218</c:v>
                </c:pt>
                <c:pt idx="287">
                  <c:v>219</c:v>
                </c:pt>
                <c:pt idx="288">
                  <c:v>212</c:v>
                </c:pt>
                <c:pt idx="289">
                  <c:v>232</c:v>
                </c:pt>
                <c:pt idx="290">
                  <c:v>211</c:v>
                </c:pt>
                <c:pt idx="291">
                  <c:v>188</c:v>
                </c:pt>
                <c:pt idx="292">
                  <c:v>276</c:v>
                </c:pt>
                <c:pt idx="293">
                  <c:v>417</c:v>
                </c:pt>
                <c:pt idx="294">
                  <c:v>426</c:v>
                </c:pt>
                <c:pt idx="295">
                  <c:v>355</c:v>
                </c:pt>
                <c:pt idx="296">
                  <c:v>501</c:v>
                </c:pt>
                <c:pt idx="297">
                  <c:v>619</c:v>
                </c:pt>
                <c:pt idx="298">
                  <c:v>566</c:v>
                </c:pt>
                <c:pt idx="299">
                  <c:v>517</c:v>
                </c:pt>
                <c:pt idx="300">
                  <c:v>506</c:v>
                </c:pt>
                <c:pt idx="301">
                  <c:v>544</c:v>
                </c:pt>
                <c:pt idx="302">
                  <c:v>500</c:v>
                </c:pt>
                <c:pt idx="303">
                  <c:v>395</c:v>
                </c:pt>
                <c:pt idx="304">
                  <c:v>329</c:v>
                </c:pt>
                <c:pt idx="305">
                  <c:v>311</c:v>
                </c:pt>
                <c:pt idx="306">
                  <c:v>410</c:v>
                </c:pt>
                <c:pt idx="307">
                  <c:v>503</c:v>
                </c:pt>
                <c:pt idx="308">
                  <c:v>525</c:v>
                </c:pt>
                <c:pt idx="309">
                  <c:v>415</c:v>
                </c:pt>
                <c:pt idx="310">
                  <c:v>732</c:v>
                </c:pt>
                <c:pt idx="311">
                  <c:v>341</c:v>
                </c:pt>
                <c:pt idx="312">
                  <c:v>1036</c:v>
                </c:pt>
                <c:pt idx="313">
                  <c:v>910</c:v>
                </c:pt>
                <c:pt idx="314">
                  <c:v>517</c:v>
                </c:pt>
                <c:pt idx="315">
                  <c:v>654</c:v>
                </c:pt>
                <c:pt idx="316">
                  <c:v>711</c:v>
                </c:pt>
                <c:pt idx="317">
                  <c:v>764</c:v>
                </c:pt>
                <c:pt idx="318">
                  <c:v>1075</c:v>
                </c:pt>
                <c:pt idx="319">
                  <c:v>939</c:v>
                </c:pt>
                <c:pt idx="320">
                  <c:v>806</c:v>
                </c:pt>
                <c:pt idx="321">
                  <c:v>765</c:v>
                </c:pt>
                <c:pt idx="322">
                  <c:v>749</c:v>
                </c:pt>
                <c:pt idx="323">
                  <c:v>705</c:v>
                </c:pt>
                <c:pt idx="324">
                  <c:v>827</c:v>
                </c:pt>
                <c:pt idx="325">
                  <c:v>929</c:v>
                </c:pt>
                <c:pt idx="326">
                  <c:v>912</c:v>
                </c:pt>
                <c:pt idx="327">
                  <c:v>777</c:v>
                </c:pt>
                <c:pt idx="328">
                  <c:v>894</c:v>
                </c:pt>
                <c:pt idx="329">
                  <c:v>700</c:v>
                </c:pt>
                <c:pt idx="330">
                  <c:v>657</c:v>
                </c:pt>
                <c:pt idx="331">
                  <c:v>963</c:v>
                </c:pt>
                <c:pt idx="332">
                  <c:v>1084</c:v>
                </c:pt>
                <c:pt idx="333">
                  <c:v>1028</c:v>
                </c:pt>
                <c:pt idx="334">
                  <c:v>1009</c:v>
                </c:pt>
                <c:pt idx="335">
                  <c:v>802</c:v>
                </c:pt>
                <c:pt idx="336">
                  <c:v>827</c:v>
                </c:pt>
                <c:pt idx="337">
                  <c:v>974</c:v>
                </c:pt>
                <c:pt idx="338">
                  <c:v>903</c:v>
                </c:pt>
                <c:pt idx="339">
                  <c:v>612</c:v>
                </c:pt>
                <c:pt idx="340">
                  <c:v>933</c:v>
                </c:pt>
                <c:pt idx="341">
                  <c:v>984</c:v>
                </c:pt>
                <c:pt idx="342">
                  <c:v>1163</c:v>
                </c:pt>
                <c:pt idx="343">
                  <c:v>1223</c:v>
                </c:pt>
                <c:pt idx="344">
                  <c:v>599</c:v>
                </c:pt>
                <c:pt idx="345">
                  <c:v>851</c:v>
                </c:pt>
                <c:pt idx="346">
                  <c:v>922</c:v>
                </c:pt>
                <c:pt idx="347">
                  <c:v>965</c:v>
                </c:pt>
                <c:pt idx="348">
                  <c:v>968</c:v>
                </c:pt>
                <c:pt idx="349">
                  <c:v>1017</c:v>
                </c:pt>
                <c:pt idx="350">
                  <c:v>866</c:v>
                </c:pt>
                <c:pt idx="351">
                  <c:v>832</c:v>
                </c:pt>
                <c:pt idx="352">
                  <c:v>841</c:v>
                </c:pt>
                <c:pt idx="353">
                  <c:v>894</c:v>
                </c:pt>
                <c:pt idx="354">
                  <c:v>859</c:v>
                </c:pt>
                <c:pt idx="355">
                  <c:v>903</c:v>
                </c:pt>
                <c:pt idx="356">
                  <c:v>902</c:v>
                </c:pt>
                <c:pt idx="357">
                  <c:v>835</c:v>
                </c:pt>
                <c:pt idx="358">
                  <c:v>1500</c:v>
                </c:pt>
                <c:pt idx="359">
                  <c:v>1323</c:v>
                </c:pt>
                <c:pt idx="360">
                  <c:v>1071</c:v>
                </c:pt>
                <c:pt idx="361">
                  <c:v>1058</c:v>
                </c:pt>
                <c:pt idx="362">
                  <c:v>1161</c:v>
                </c:pt>
                <c:pt idx="363">
                  <c:v>891</c:v>
                </c:pt>
                <c:pt idx="364">
                  <c:v>1528</c:v>
                </c:pt>
                <c:pt idx="365">
                  <c:v>1194</c:v>
                </c:pt>
                <c:pt idx="366">
                  <c:v>841</c:v>
                </c:pt>
                <c:pt idx="367">
                  <c:v>908</c:v>
                </c:pt>
                <c:pt idx="368">
                  <c:v>975</c:v>
                </c:pt>
                <c:pt idx="369">
                  <c:v>896</c:v>
                </c:pt>
                <c:pt idx="370">
                  <c:v>759</c:v>
                </c:pt>
                <c:pt idx="371">
                  <c:v>693</c:v>
                </c:pt>
                <c:pt idx="372">
                  <c:v>712</c:v>
                </c:pt>
                <c:pt idx="373">
                  <c:v>761</c:v>
                </c:pt>
                <c:pt idx="374">
                  <c:v>715</c:v>
                </c:pt>
                <c:pt idx="375">
                  <c:v>609</c:v>
                </c:pt>
                <c:pt idx="376">
                  <c:v>698</c:v>
                </c:pt>
                <c:pt idx="377">
                  <c:v>985</c:v>
                </c:pt>
                <c:pt idx="378">
                  <c:v>815</c:v>
                </c:pt>
                <c:pt idx="379">
                  <c:v>1209</c:v>
                </c:pt>
                <c:pt idx="380">
                  <c:v>856</c:v>
                </c:pt>
                <c:pt idx="381">
                  <c:v>947</c:v>
                </c:pt>
                <c:pt idx="382">
                  <c:v>1073</c:v>
                </c:pt>
                <c:pt idx="383">
                  <c:v>1208</c:v>
                </c:pt>
                <c:pt idx="384">
                  <c:v>1092</c:v>
                </c:pt>
                <c:pt idx="385">
                  <c:v>1350</c:v>
                </c:pt>
                <c:pt idx="386">
                  <c:v>1328</c:v>
                </c:pt>
                <c:pt idx="387">
                  <c:v>1151</c:v>
                </c:pt>
                <c:pt idx="388">
                  <c:v>1143</c:v>
                </c:pt>
                <c:pt idx="389">
                  <c:v>1290</c:v>
                </c:pt>
                <c:pt idx="390">
                  <c:v>1206</c:v>
                </c:pt>
                <c:pt idx="391">
                  <c:v>1591</c:v>
                </c:pt>
                <c:pt idx="392">
                  <c:v>1553</c:v>
                </c:pt>
                <c:pt idx="393">
                  <c:v>1451</c:v>
                </c:pt>
                <c:pt idx="394">
                  <c:v>1403</c:v>
                </c:pt>
                <c:pt idx="395">
                  <c:v>1337</c:v>
                </c:pt>
                <c:pt idx="396">
                  <c:v>1285</c:v>
                </c:pt>
                <c:pt idx="397">
                  <c:v>1198</c:v>
                </c:pt>
                <c:pt idx="398">
                  <c:v>1318</c:v>
                </c:pt>
                <c:pt idx="399">
                  <c:v>1092</c:v>
                </c:pt>
                <c:pt idx="400">
                  <c:v>1047</c:v>
                </c:pt>
                <c:pt idx="401">
                  <c:v>969</c:v>
                </c:pt>
                <c:pt idx="402">
                  <c:v>1085</c:v>
                </c:pt>
                <c:pt idx="403">
                  <c:v>995</c:v>
                </c:pt>
                <c:pt idx="404">
                  <c:v>761</c:v>
                </c:pt>
                <c:pt idx="405">
                  <c:v>554</c:v>
                </c:pt>
                <c:pt idx="406">
                  <c:v>927</c:v>
                </c:pt>
                <c:pt idx="407">
                  <c:v>841</c:v>
                </c:pt>
                <c:pt idx="408">
                  <c:v>795</c:v>
                </c:pt>
                <c:pt idx="409">
                  <c:v>996</c:v>
                </c:pt>
                <c:pt idx="410">
                  <c:v>927</c:v>
                </c:pt>
                <c:pt idx="411">
                  <c:v>1031</c:v>
                </c:pt>
                <c:pt idx="412">
                  <c:v>880</c:v>
                </c:pt>
                <c:pt idx="413">
                  <c:v>687</c:v>
                </c:pt>
                <c:pt idx="414">
                  <c:v>993</c:v>
                </c:pt>
                <c:pt idx="415">
                  <c:v>1157</c:v>
                </c:pt>
                <c:pt idx="416">
                  <c:v>919</c:v>
                </c:pt>
                <c:pt idx="417">
                  <c:v>713</c:v>
                </c:pt>
                <c:pt idx="418">
                  <c:v>782</c:v>
                </c:pt>
                <c:pt idx="419">
                  <c:v>793</c:v>
                </c:pt>
                <c:pt idx="420">
                  <c:v>652</c:v>
                </c:pt>
                <c:pt idx="421">
                  <c:v>495</c:v>
                </c:pt>
                <c:pt idx="422">
                  <c:v>759</c:v>
                </c:pt>
                <c:pt idx="423">
                  <c:v>1077</c:v>
                </c:pt>
                <c:pt idx="424">
                  <c:v>1167</c:v>
                </c:pt>
                <c:pt idx="425">
                  <c:v>677</c:v>
                </c:pt>
                <c:pt idx="426">
                  <c:v>1014</c:v>
                </c:pt>
                <c:pt idx="427">
                  <c:v>551</c:v>
                </c:pt>
                <c:pt idx="428">
                  <c:v>812</c:v>
                </c:pt>
                <c:pt idx="429">
                  <c:v>614</c:v>
                </c:pt>
                <c:pt idx="430">
                  <c:v>808</c:v>
                </c:pt>
                <c:pt idx="431">
                  <c:v>945</c:v>
                </c:pt>
                <c:pt idx="432">
                  <c:v>726</c:v>
                </c:pt>
                <c:pt idx="433">
                  <c:v>591</c:v>
                </c:pt>
                <c:pt idx="434">
                  <c:v>742</c:v>
                </c:pt>
                <c:pt idx="435">
                  <c:v>898</c:v>
                </c:pt>
                <c:pt idx="436">
                  <c:v>1665</c:v>
                </c:pt>
                <c:pt idx="437">
                  <c:v>1575</c:v>
                </c:pt>
                <c:pt idx="438">
                  <c:v>1522</c:v>
                </c:pt>
                <c:pt idx="439">
                  <c:v>1773</c:v>
                </c:pt>
                <c:pt idx="440">
                  <c:v>1143</c:v>
                </c:pt>
                <c:pt idx="441">
                  <c:v>1290</c:v>
                </c:pt>
                <c:pt idx="442">
                  <c:v>1302</c:v>
                </c:pt>
                <c:pt idx="443">
                  <c:v>1003</c:v>
                </c:pt>
                <c:pt idx="444">
                  <c:v>805</c:v>
                </c:pt>
                <c:pt idx="445">
                  <c:v>688</c:v>
                </c:pt>
                <c:pt idx="446">
                  <c:v>735</c:v>
                </c:pt>
                <c:pt idx="447">
                  <c:v>548</c:v>
                </c:pt>
                <c:pt idx="448">
                  <c:v>577</c:v>
                </c:pt>
                <c:pt idx="449">
                  <c:v>430</c:v>
                </c:pt>
                <c:pt idx="450">
                  <c:v>435</c:v>
                </c:pt>
                <c:pt idx="451">
                  <c:v>498</c:v>
                </c:pt>
                <c:pt idx="452">
                  <c:v>508</c:v>
                </c:pt>
                <c:pt idx="453">
                  <c:v>550</c:v>
                </c:pt>
                <c:pt idx="454">
                  <c:v>545</c:v>
                </c:pt>
                <c:pt idx="455">
                  <c:v>585</c:v>
                </c:pt>
                <c:pt idx="456">
                  <c:v>427</c:v>
                </c:pt>
                <c:pt idx="457">
                  <c:v>368</c:v>
                </c:pt>
                <c:pt idx="458">
                  <c:v>323</c:v>
                </c:pt>
                <c:pt idx="459">
                  <c:v>361</c:v>
                </c:pt>
                <c:pt idx="460">
                  <c:v>418</c:v>
                </c:pt>
                <c:pt idx="461">
                  <c:v>355</c:v>
                </c:pt>
                <c:pt idx="462">
                  <c:v>47</c:v>
                </c:pt>
                <c:pt idx="463">
                  <c:v>240</c:v>
                </c:pt>
                <c:pt idx="464">
                  <c:v>164</c:v>
                </c:pt>
                <c:pt idx="465">
                  <c:v>160</c:v>
                </c:pt>
                <c:pt idx="466">
                  <c:v>302</c:v>
                </c:pt>
                <c:pt idx="467">
                  <c:v>312</c:v>
                </c:pt>
                <c:pt idx="468">
                  <c:v>171</c:v>
                </c:pt>
                <c:pt idx="469">
                  <c:v>171</c:v>
                </c:pt>
                <c:pt idx="470">
                  <c:v>128</c:v>
                </c:pt>
                <c:pt idx="471">
                  <c:v>1</c:v>
                </c:pt>
                <c:pt idx="472">
                  <c:v>90</c:v>
                </c:pt>
                <c:pt idx="473">
                  <c:v>82</c:v>
                </c:pt>
                <c:pt idx="474">
                  <c:v>98</c:v>
                </c:pt>
                <c:pt idx="475">
                  <c:v>88</c:v>
                </c:pt>
                <c:pt idx="476">
                  <c:v>53</c:v>
                </c:pt>
                <c:pt idx="477">
                  <c:v>48</c:v>
                </c:pt>
                <c:pt idx="478">
                  <c:v>41</c:v>
                </c:pt>
                <c:pt idx="479">
                  <c:v>58</c:v>
                </c:pt>
                <c:pt idx="480">
                  <c:v>54</c:v>
                </c:pt>
                <c:pt idx="481">
                  <c:v>62</c:v>
                </c:pt>
                <c:pt idx="482">
                  <c:v>44</c:v>
                </c:pt>
                <c:pt idx="483">
                  <c:v>38</c:v>
                </c:pt>
                <c:pt idx="484">
                  <c:v>30</c:v>
                </c:pt>
                <c:pt idx="485">
                  <c:v>32</c:v>
                </c:pt>
                <c:pt idx="486">
                  <c:v>30</c:v>
                </c:pt>
                <c:pt idx="487">
                  <c:v>31</c:v>
                </c:pt>
                <c:pt idx="488">
                  <c:v>26</c:v>
                </c:pt>
                <c:pt idx="489">
                  <c:v>27</c:v>
                </c:pt>
                <c:pt idx="490">
                  <c:v>19</c:v>
                </c:pt>
                <c:pt idx="491">
                  <c:v>29</c:v>
                </c:pt>
                <c:pt idx="492">
                  <c:v>30</c:v>
                </c:pt>
                <c:pt idx="493">
                  <c:v>27</c:v>
                </c:pt>
                <c:pt idx="494">
                  <c:v>44</c:v>
                </c:pt>
                <c:pt idx="495">
                  <c:v>110</c:v>
                </c:pt>
                <c:pt idx="496">
                  <c:v>29</c:v>
                </c:pt>
                <c:pt idx="497">
                  <c:v>134</c:v>
                </c:pt>
                <c:pt idx="498">
                  <c:v>1</c:v>
                </c:pt>
                <c:pt idx="499">
                  <c:v>102</c:v>
                </c:pt>
                <c:pt idx="500">
                  <c:v>225</c:v>
                </c:pt>
                <c:pt idx="501">
                  <c:v>362</c:v>
                </c:pt>
                <c:pt idx="502">
                  <c:v>362</c:v>
                </c:pt>
                <c:pt idx="503">
                  <c:v>321</c:v>
                </c:pt>
                <c:pt idx="504">
                  <c:v>199</c:v>
                </c:pt>
                <c:pt idx="505">
                  <c:v>215</c:v>
                </c:pt>
                <c:pt idx="506">
                  <c:v>269</c:v>
                </c:pt>
                <c:pt idx="507">
                  <c:v>205</c:v>
                </c:pt>
                <c:pt idx="508">
                  <c:v>506</c:v>
                </c:pt>
                <c:pt idx="509">
                  <c:v>506</c:v>
                </c:pt>
                <c:pt idx="510">
                  <c:v>1117</c:v>
                </c:pt>
                <c:pt idx="511">
                  <c:v>894</c:v>
                </c:pt>
                <c:pt idx="512">
                  <c:v>2009</c:v>
                </c:pt>
                <c:pt idx="513">
                  <c:v>847</c:v>
                </c:pt>
                <c:pt idx="514">
                  <c:v>2628</c:v>
                </c:pt>
                <c:pt idx="515">
                  <c:v>2085</c:v>
                </c:pt>
                <c:pt idx="516">
                  <c:v>2019</c:v>
                </c:pt>
                <c:pt idx="517">
                  <c:v>1609</c:v>
                </c:pt>
                <c:pt idx="518">
                  <c:v>1598</c:v>
                </c:pt>
                <c:pt idx="519">
                  <c:v>3750</c:v>
                </c:pt>
                <c:pt idx="520">
                  <c:v>2504</c:v>
                </c:pt>
                <c:pt idx="521">
                  <c:v>2810</c:v>
                </c:pt>
                <c:pt idx="522">
                  <c:v>2173</c:v>
                </c:pt>
                <c:pt idx="523">
                  <c:v>3872</c:v>
                </c:pt>
                <c:pt idx="524">
                  <c:v>3435</c:v>
                </c:pt>
                <c:pt idx="525">
                  <c:v>2374</c:v>
                </c:pt>
                <c:pt idx="526">
                  <c:v>2770</c:v>
                </c:pt>
                <c:pt idx="527">
                  <c:v>2701</c:v>
                </c:pt>
                <c:pt idx="528">
                  <c:v>2851</c:v>
                </c:pt>
                <c:pt idx="529">
                  <c:v>3301</c:v>
                </c:pt>
                <c:pt idx="530">
                  <c:v>1635</c:v>
                </c:pt>
                <c:pt idx="531">
                  <c:v>3328</c:v>
                </c:pt>
                <c:pt idx="532">
                  <c:v>3917</c:v>
                </c:pt>
                <c:pt idx="533">
                  <c:v>4004</c:v>
                </c:pt>
                <c:pt idx="534">
                  <c:v>3908</c:v>
                </c:pt>
                <c:pt idx="535">
                  <c:v>3765</c:v>
                </c:pt>
                <c:pt idx="536">
                  <c:v>3802</c:v>
                </c:pt>
                <c:pt idx="537">
                  <c:v>3879</c:v>
                </c:pt>
                <c:pt idx="538">
                  <c:v>3767</c:v>
                </c:pt>
                <c:pt idx="539">
                  <c:v>4137</c:v>
                </c:pt>
                <c:pt idx="540">
                  <c:v>4192</c:v>
                </c:pt>
                <c:pt idx="541">
                  <c:v>4124</c:v>
                </c:pt>
                <c:pt idx="542">
                  <c:v>4045</c:v>
                </c:pt>
                <c:pt idx="543">
                  <c:v>4098</c:v>
                </c:pt>
                <c:pt idx="544">
                  <c:v>4070</c:v>
                </c:pt>
                <c:pt idx="545">
                  <c:v>4117</c:v>
                </c:pt>
                <c:pt idx="546">
                  <c:v>3004</c:v>
                </c:pt>
                <c:pt idx="547">
                  <c:v>3960</c:v>
                </c:pt>
                <c:pt idx="548">
                  <c:v>3984</c:v>
                </c:pt>
                <c:pt idx="549">
                  <c:v>3793</c:v>
                </c:pt>
                <c:pt idx="550">
                  <c:v>3551</c:v>
                </c:pt>
                <c:pt idx="551">
                  <c:v>3840</c:v>
                </c:pt>
                <c:pt idx="552">
                  <c:v>3867</c:v>
                </c:pt>
                <c:pt idx="553">
                  <c:v>3618</c:v>
                </c:pt>
                <c:pt idx="554">
                  <c:v>2979</c:v>
                </c:pt>
                <c:pt idx="555">
                  <c:v>3122</c:v>
                </c:pt>
                <c:pt idx="556">
                  <c:v>3515</c:v>
                </c:pt>
                <c:pt idx="557">
                  <c:v>4076</c:v>
                </c:pt>
                <c:pt idx="558">
                  <c:v>4108</c:v>
                </c:pt>
                <c:pt idx="559">
                  <c:v>3854</c:v>
                </c:pt>
                <c:pt idx="560">
                  <c:v>3771</c:v>
                </c:pt>
                <c:pt idx="561">
                  <c:v>3949</c:v>
                </c:pt>
                <c:pt idx="562">
                  <c:v>3300</c:v>
                </c:pt>
                <c:pt idx="563">
                  <c:v>3209</c:v>
                </c:pt>
                <c:pt idx="564">
                  <c:v>3258</c:v>
                </c:pt>
                <c:pt idx="565">
                  <c:v>3036</c:v>
                </c:pt>
                <c:pt idx="566">
                  <c:v>2877</c:v>
                </c:pt>
                <c:pt idx="567">
                  <c:v>3027</c:v>
                </c:pt>
                <c:pt idx="568">
                  <c:v>3081</c:v>
                </c:pt>
                <c:pt idx="569">
                  <c:v>3127</c:v>
                </c:pt>
                <c:pt idx="570">
                  <c:v>1456</c:v>
                </c:pt>
                <c:pt idx="571">
                  <c:v>1830</c:v>
                </c:pt>
                <c:pt idx="572">
                  <c:v>2330</c:v>
                </c:pt>
                <c:pt idx="573">
                  <c:v>2768</c:v>
                </c:pt>
                <c:pt idx="574">
                  <c:v>2944</c:v>
                </c:pt>
                <c:pt idx="575">
                  <c:v>2934</c:v>
                </c:pt>
                <c:pt idx="576">
                  <c:v>4184</c:v>
                </c:pt>
                <c:pt idx="577">
                  <c:v>4016</c:v>
                </c:pt>
                <c:pt idx="578">
                  <c:v>3895</c:v>
                </c:pt>
                <c:pt idx="579">
                  <c:v>4180</c:v>
                </c:pt>
                <c:pt idx="580">
                  <c:v>4173</c:v>
                </c:pt>
                <c:pt idx="581">
                  <c:v>3725</c:v>
                </c:pt>
                <c:pt idx="582">
                  <c:v>3995</c:v>
                </c:pt>
                <c:pt idx="583">
                  <c:v>3915</c:v>
                </c:pt>
                <c:pt idx="584">
                  <c:v>3676</c:v>
                </c:pt>
                <c:pt idx="585">
                  <c:v>4111</c:v>
                </c:pt>
                <c:pt idx="586">
                  <c:v>4129</c:v>
                </c:pt>
                <c:pt idx="587">
                  <c:v>4256</c:v>
                </c:pt>
                <c:pt idx="588">
                  <c:v>4241</c:v>
                </c:pt>
                <c:pt idx="589">
                  <c:v>4244</c:v>
                </c:pt>
                <c:pt idx="590">
                  <c:v>4216</c:v>
                </c:pt>
                <c:pt idx="591">
                  <c:v>4251</c:v>
                </c:pt>
                <c:pt idx="592">
                  <c:v>4172</c:v>
                </c:pt>
                <c:pt idx="593">
                  <c:v>4153</c:v>
                </c:pt>
                <c:pt idx="594">
                  <c:v>4167</c:v>
                </c:pt>
                <c:pt idx="595">
                  <c:v>4207</c:v>
                </c:pt>
                <c:pt idx="596">
                  <c:v>4008</c:v>
                </c:pt>
                <c:pt idx="597">
                  <c:v>4131</c:v>
                </c:pt>
                <c:pt idx="598">
                  <c:v>4473</c:v>
                </c:pt>
                <c:pt idx="599">
                  <c:v>4302</c:v>
                </c:pt>
                <c:pt idx="600">
                  <c:v>4234</c:v>
                </c:pt>
                <c:pt idx="601">
                  <c:v>3762</c:v>
                </c:pt>
                <c:pt idx="602">
                  <c:v>4052</c:v>
                </c:pt>
                <c:pt idx="603">
                  <c:v>4164</c:v>
                </c:pt>
                <c:pt idx="604">
                  <c:v>3277</c:v>
                </c:pt>
                <c:pt idx="605">
                  <c:v>3229</c:v>
                </c:pt>
                <c:pt idx="606">
                  <c:v>3617</c:v>
                </c:pt>
                <c:pt idx="607">
                  <c:v>3451</c:v>
                </c:pt>
                <c:pt idx="608">
                  <c:v>3202</c:v>
                </c:pt>
                <c:pt idx="609">
                  <c:v>2538</c:v>
                </c:pt>
                <c:pt idx="610">
                  <c:v>3973</c:v>
                </c:pt>
                <c:pt idx="611">
                  <c:v>3544</c:v>
                </c:pt>
                <c:pt idx="612">
                  <c:v>3659</c:v>
                </c:pt>
                <c:pt idx="613">
                  <c:v>2259</c:v>
                </c:pt>
                <c:pt idx="614">
                  <c:v>1822</c:v>
                </c:pt>
                <c:pt idx="615">
                  <c:v>255</c:v>
                </c:pt>
                <c:pt idx="616">
                  <c:v>520</c:v>
                </c:pt>
                <c:pt idx="617">
                  <c:v>1562</c:v>
                </c:pt>
                <c:pt idx="618">
                  <c:v>1915</c:v>
                </c:pt>
                <c:pt idx="619">
                  <c:v>1677</c:v>
                </c:pt>
                <c:pt idx="620">
                  <c:v>2180</c:v>
                </c:pt>
                <c:pt idx="621">
                  <c:v>1643</c:v>
                </c:pt>
                <c:pt idx="622">
                  <c:v>2481</c:v>
                </c:pt>
                <c:pt idx="623">
                  <c:v>1314</c:v>
                </c:pt>
                <c:pt idx="624">
                  <c:v>2261</c:v>
                </c:pt>
                <c:pt idx="625">
                  <c:v>3346</c:v>
                </c:pt>
                <c:pt idx="626">
                  <c:v>3707</c:v>
                </c:pt>
                <c:pt idx="627">
                  <c:v>3845</c:v>
                </c:pt>
                <c:pt idx="628">
                  <c:v>3991</c:v>
                </c:pt>
                <c:pt idx="629">
                  <c:v>3103</c:v>
                </c:pt>
                <c:pt idx="630">
                  <c:v>3413</c:v>
                </c:pt>
                <c:pt idx="631">
                  <c:v>3739</c:v>
                </c:pt>
                <c:pt idx="632">
                  <c:v>3560</c:v>
                </c:pt>
                <c:pt idx="633">
                  <c:v>3918</c:v>
                </c:pt>
                <c:pt idx="634">
                  <c:v>2508</c:v>
                </c:pt>
                <c:pt idx="635">
                  <c:v>2462</c:v>
                </c:pt>
                <c:pt idx="636">
                  <c:v>3095</c:v>
                </c:pt>
                <c:pt idx="637">
                  <c:v>3682</c:v>
                </c:pt>
                <c:pt idx="638">
                  <c:v>3996</c:v>
                </c:pt>
                <c:pt idx="639">
                  <c:v>3967</c:v>
                </c:pt>
                <c:pt idx="640">
                  <c:v>3417</c:v>
                </c:pt>
                <c:pt idx="641">
                  <c:v>3455</c:v>
                </c:pt>
                <c:pt idx="642">
                  <c:v>3776</c:v>
                </c:pt>
                <c:pt idx="643">
                  <c:v>3578</c:v>
                </c:pt>
                <c:pt idx="644">
                  <c:v>3344</c:v>
                </c:pt>
                <c:pt idx="645">
                  <c:v>4308</c:v>
                </c:pt>
                <c:pt idx="646">
                  <c:v>3298</c:v>
                </c:pt>
                <c:pt idx="647">
                  <c:v>4152</c:v>
                </c:pt>
                <c:pt idx="648">
                  <c:v>4206</c:v>
                </c:pt>
                <c:pt idx="649">
                  <c:v>2864</c:v>
                </c:pt>
                <c:pt idx="650">
                  <c:v>3571</c:v>
                </c:pt>
                <c:pt idx="651">
                  <c:v>3714</c:v>
                </c:pt>
                <c:pt idx="652">
                  <c:v>3260</c:v>
                </c:pt>
                <c:pt idx="653">
                  <c:v>3163</c:v>
                </c:pt>
                <c:pt idx="654">
                  <c:v>4119</c:v>
                </c:pt>
                <c:pt idx="655">
                  <c:v>2798</c:v>
                </c:pt>
                <c:pt idx="656">
                  <c:v>3697</c:v>
                </c:pt>
                <c:pt idx="657">
                  <c:v>3784</c:v>
                </c:pt>
                <c:pt idx="658">
                  <c:v>3958</c:v>
                </c:pt>
                <c:pt idx="659">
                  <c:v>3985</c:v>
                </c:pt>
                <c:pt idx="660">
                  <c:v>3880</c:v>
                </c:pt>
                <c:pt idx="661">
                  <c:v>3907</c:v>
                </c:pt>
                <c:pt idx="662">
                  <c:v>3188</c:v>
                </c:pt>
                <c:pt idx="663">
                  <c:v>4190</c:v>
                </c:pt>
                <c:pt idx="664">
                  <c:v>4056</c:v>
                </c:pt>
                <c:pt idx="665">
                  <c:v>4130</c:v>
                </c:pt>
                <c:pt idx="666">
                  <c:v>4097</c:v>
                </c:pt>
                <c:pt idx="667">
                  <c:v>4039</c:v>
                </c:pt>
                <c:pt idx="668">
                  <c:v>3843</c:v>
                </c:pt>
                <c:pt idx="669">
                  <c:v>3521</c:v>
                </c:pt>
                <c:pt idx="670">
                  <c:v>3626</c:v>
                </c:pt>
                <c:pt idx="671">
                  <c:v>3879</c:v>
                </c:pt>
                <c:pt idx="672">
                  <c:v>3647</c:v>
                </c:pt>
                <c:pt idx="673">
                  <c:v>3979</c:v>
                </c:pt>
                <c:pt idx="674">
                  <c:v>3779</c:v>
                </c:pt>
                <c:pt idx="675">
                  <c:v>3137</c:v>
                </c:pt>
                <c:pt idx="676">
                  <c:v>3189</c:v>
                </c:pt>
                <c:pt idx="677">
                  <c:v>3814</c:v>
                </c:pt>
                <c:pt idx="678">
                  <c:v>3836</c:v>
                </c:pt>
                <c:pt idx="679">
                  <c:v>3210</c:v>
                </c:pt>
                <c:pt idx="680">
                  <c:v>3084</c:v>
                </c:pt>
                <c:pt idx="681">
                  <c:v>3910</c:v>
                </c:pt>
                <c:pt idx="682">
                  <c:v>3566</c:v>
                </c:pt>
                <c:pt idx="683">
                  <c:v>2054</c:v>
                </c:pt>
                <c:pt idx="684">
                  <c:v>2620</c:v>
                </c:pt>
                <c:pt idx="685">
                  <c:v>3275</c:v>
                </c:pt>
                <c:pt idx="686">
                  <c:v>2354</c:v>
                </c:pt>
                <c:pt idx="687">
                  <c:v>2310</c:v>
                </c:pt>
                <c:pt idx="688">
                  <c:v>2297</c:v>
                </c:pt>
                <c:pt idx="689">
                  <c:v>2227</c:v>
                </c:pt>
                <c:pt idx="690">
                  <c:v>1730</c:v>
                </c:pt>
                <c:pt idx="691">
                  <c:v>1909</c:v>
                </c:pt>
                <c:pt idx="692">
                  <c:v>1918</c:v>
                </c:pt>
                <c:pt idx="693">
                  <c:v>1818</c:v>
                </c:pt>
                <c:pt idx="694">
                  <c:v>1965</c:v>
                </c:pt>
                <c:pt idx="695">
                  <c:v>1768</c:v>
                </c:pt>
                <c:pt idx="696">
                  <c:v>1550</c:v>
                </c:pt>
                <c:pt idx="697">
                  <c:v>1031</c:v>
                </c:pt>
                <c:pt idx="698">
                  <c:v>1148</c:v>
                </c:pt>
                <c:pt idx="699">
                  <c:v>1538</c:v>
                </c:pt>
                <c:pt idx="700">
                  <c:v>992</c:v>
                </c:pt>
                <c:pt idx="701">
                  <c:v>819</c:v>
                </c:pt>
                <c:pt idx="702">
                  <c:v>870</c:v>
                </c:pt>
                <c:pt idx="703">
                  <c:v>997</c:v>
                </c:pt>
                <c:pt idx="704">
                  <c:v>647</c:v>
                </c:pt>
                <c:pt idx="705">
                  <c:v>653</c:v>
                </c:pt>
                <c:pt idx="706">
                  <c:v>507</c:v>
                </c:pt>
                <c:pt idx="707">
                  <c:v>633</c:v>
                </c:pt>
                <c:pt idx="708">
                  <c:v>538</c:v>
                </c:pt>
                <c:pt idx="709">
                  <c:v>478</c:v>
                </c:pt>
                <c:pt idx="710">
                  <c:v>519</c:v>
                </c:pt>
                <c:pt idx="711">
                  <c:v>527</c:v>
                </c:pt>
                <c:pt idx="712">
                  <c:v>501</c:v>
                </c:pt>
                <c:pt idx="713">
                  <c:v>556</c:v>
                </c:pt>
                <c:pt idx="714">
                  <c:v>569</c:v>
                </c:pt>
                <c:pt idx="715">
                  <c:v>409</c:v>
                </c:pt>
                <c:pt idx="716">
                  <c:v>354</c:v>
                </c:pt>
                <c:pt idx="717">
                  <c:v>215</c:v>
                </c:pt>
                <c:pt idx="718">
                  <c:v>221</c:v>
                </c:pt>
                <c:pt idx="719">
                  <c:v>235</c:v>
                </c:pt>
                <c:pt idx="720">
                  <c:v>161</c:v>
                </c:pt>
                <c:pt idx="721">
                  <c:v>142</c:v>
                </c:pt>
                <c:pt idx="722">
                  <c:v>163</c:v>
                </c:pt>
                <c:pt idx="723">
                  <c:v>208</c:v>
                </c:pt>
                <c:pt idx="724">
                  <c:v>453</c:v>
                </c:pt>
                <c:pt idx="725">
                  <c:v>335</c:v>
                </c:pt>
                <c:pt idx="726">
                  <c:v>124</c:v>
                </c:pt>
                <c:pt idx="727">
                  <c:v>161</c:v>
                </c:pt>
                <c:pt idx="728">
                  <c:v>132</c:v>
                </c:pt>
                <c:pt idx="729">
                  <c:v>19</c:v>
                </c:pt>
                <c:pt idx="730">
                  <c:v>76</c:v>
                </c:pt>
                <c:pt idx="731">
                  <c:v>74</c:v>
                </c:pt>
                <c:pt idx="732">
                  <c:v>79</c:v>
                </c:pt>
                <c:pt idx="733">
                  <c:v>89</c:v>
                </c:pt>
                <c:pt idx="734">
                  <c:v>106</c:v>
                </c:pt>
                <c:pt idx="735">
                  <c:v>28</c:v>
                </c:pt>
                <c:pt idx="736">
                  <c:v>82</c:v>
                </c:pt>
                <c:pt idx="737">
                  <c:v>106</c:v>
                </c:pt>
                <c:pt idx="738">
                  <c:v>81</c:v>
                </c:pt>
                <c:pt idx="739">
                  <c:v>232</c:v>
                </c:pt>
                <c:pt idx="740">
                  <c:v>393</c:v>
                </c:pt>
                <c:pt idx="741">
                  <c:v>375</c:v>
                </c:pt>
                <c:pt idx="742">
                  <c:v>181</c:v>
                </c:pt>
                <c:pt idx="743">
                  <c:v>227</c:v>
                </c:pt>
                <c:pt idx="744">
                  <c:v>180</c:v>
                </c:pt>
                <c:pt idx="745">
                  <c:v>167</c:v>
                </c:pt>
                <c:pt idx="746">
                  <c:v>261</c:v>
                </c:pt>
                <c:pt idx="747">
                  <c:v>783</c:v>
                </c:pt>
                <c:pt idx="748">
                  <c:v>783</c:v>
                </c:pt>
                <c:pt idx="749">
                  <c:v>1499</c:v>
                </c:pt>
                <c:pt idx="750">
                  <c:v>1135</c:v>
                </c:pt>
                <c:pt idx="751">
                  <c:v>1052</c:v>
                </c:pt>
                <c:pt idx="752">
                  <c:v>2356</c:v>
                </c:pt>
                <c:pt idx="753">
                  <c:v>1563</c:v>
                </c:pt>
                <c:pt idx="754">
                  <c:v>2168</c:v>
                </c:pt>
                <c:pt idx="755">
                  <c:v>2727</c:v>
                </c:pt>
                <c:pt idx="756">
                  <c:v>2738</c:v>
                </c:pt>
                <c:pt idx="757">
                  <c:v>3625</c:v>
                </c:pt>
                <c:pt idx="758">
                  <c:v>3033</c:v>
                </c:pt>
                <c:pt idx="759">
                  <c:v>3800</c:v>
                </c:pt>
                <c:pt idx="760">
                  <c:v>2954</c:v>
                </c:pt>
                <c:pt idx="761">
                  <c:v>3656</c:v>
                </c:pt>
                <c:pt idx="762">
                  <c:v>4101</c:v>
                </c:pt>
                <c:pt idx="763">
                  <c:v>4283</c:v>
                </c:pt>
                <c:pt idx="764">
                  <c:v>4380</c:v>
                </c:pt>
                <c:pt idx="765">
                  <c:v>4237</c:v>
                </c:pt>
                <c:pt idx="766">
                  <c:v>4568</c:v>
                </c:pt>
                <c:pt idx="767">
                  <c:v>4855</c:v>
                </c:pt>
                <c:pt idx="768">
                  <c:v>4854</c:v>
                </c:pt>
                <c:pt idx="769">
                  <c:v>4832</c:v>
                </c:pt>
                <c:pt idx="770">
                  <c:v>4665</c:v>
                </c:pt>
                <c:pt idx="771">
                  <c:v>4234</c:v>
                </c:pt>
                <c:pt idx="772">
                  <c:v>4493</c:v>
                </c:pt>
                <c:pt idx="773">
                  <c:v>4400</c:v>
                </c:pt>
                <c:pt idx="774">
                  <c:v>4542</c:v>
                </c:pt>
                <c:pt idx="775">
                  <c:v>4664</c:v>
                </c:pt>
                <c:pt idx="776">
                  <c:v>4635</c:v>
                </c:pt>
                <c:pt idx="777">
                  <c:v>4663</c:v>
                </c:pt>
                <c:pt idx="778">
                  <c:v>4655</c:v>
                </c:pt>
                <c:pt idx="779">
                  <c:v>4408</c:v>
                </c:pt>
                <c:pt idx="780">
                  <c:v>3172</c:v>
                </c:pt>
                <c:pt idx="781">
                  <c:v>4405</c:v>
                </c:pt>
                <c:pt idx="782">
                  <c:v>4891</c:v>
                </c:pt>
                <c:pt idx="783">
                  <c:v>5005</c:v>
                </c:pt>
                <c:pt idx="784">
                  <c:v>5360</c:v>
                </c:pt>
                <c:pt idx="785">
                  <c:v>5114</c:v>
                </c:pt>
                <c:pt idx="786">
                  <c:v>5013</c:v>
                </c:pt>
                <c:pt idx="787">
                  <c:v>4956</c:v>
                </c:pt>
                <c:pt idx="788">
                  <c:v>4976</c:v>
                </c:pt>
                <c:pt idx="789">
                  <c:v>4886</c:v>
                </c:pt>
                <c:pt idx="790">
                  <c:v>4888</c:v>
                </c:pt>
                <c:pt idx="791">
                  <c:v>5006</c:v>
                </c:pt>
                <c:pt idx="792">
                  <c:v>4852</c:v>
                </c:pt>
                <c:pt idx="793">
                  <c:v>4947</c:v>
                </c:pt>
                <c:pt idx="794">
                  <c:v>4598</c:v>
                </c:pt>
                <c:pt idx="795">
                  <c:v>4646</c:v>
                </c:pt>
                <c:pt idx="796">
                  <c:v>4725</c:v>
                </c:pt>
                <c:pt idx="797">
                  <c:v>4831</c:v>
                </c:pt>
                <c:pt idx="798">
                  <c:v>5042</c:v>
                </c:pt>
                <c:pt idx="799">
                  <c:v>5146</c:v>
                </c:pt>
                <c:pt idx="800">
                  <c:v>4923</c:v>
                </c:pt>
                <c:pt idx="801">
                  <c:v>4761</c:v>
                </c:pt>
                <c:pt idx="802">
                  <c:v>4916</c:v>
                </c:pt>
                <c:pt idx="803">
                  <c:v>4748</c:v>
                </c:pt>
                <c:pt idx="804">
                  <c:v>4796</c:v>
                </c:pt>
                <c:pt idx="805">
                  <c:v>4881</c:v>
                </c:pt>
                <c:pt idx="806">
                  <c:v>4819</c:v>
                </c:pt>
                <c:pt idx="807">
                  <c:v>4655</c:v>
                </c:pt>
                <c:pt idx="808">
                  <c:v>4700</c:v>
                </c:pt>
                <c:pt idx="809">
                  <c:v>4877</c:v>
                </c:pt>
                <c:pt idx="810">
                  <c:v>4987</c:v>
                </c:pt>
                <c:pt idx="811">
                  <c:v>4844</c:v>
                </c:pt>
                <c:pt idx="812">
                  <c:v>4856</c:v>
                </c:pt>
                <c:pt idx="813">
                  <c:v>4865</c:v>
                </c:pt>
                <c:pt idx="814">
                  <c:v>4907</c:v>
                </c:pt>
                <c:pt idx="815">
                  <c:v>4949</c:v>
                </c:pt>
                <c:pt idx="816">
                  <c:v>4889</c:v>
                </c:pt>
                <c:pt idx="817">
                  <c:v>5111</c:v>
                </c:pt>
                <c:pt idx="818">
                  <c:v>5112</c:v>
                </c:pt>
                <c:pt idx="819">
                  <c:v>4509</c:v>
                </c:pt>
                <c:pt idx="820">
                  <c:v>5112</c:v>
                </c:pt>
                <c:pt idx="821">
                  <c:v>4839</c:v>
                </c:pt>
                <c:pt idx="822">
                  <c:v>5598</c:v>
                </c:pt>
                <c:pt idx="823">
                  <c:v>5571</c:v>
                </c:pt>
                <c:pt idx="824">
                  <c:v>5389</c:v>
                </c:pt>
                <c:pt idx="825">
                  <c:v>5193</c:v>
                </c:pt>
                <c:pt idx="826">
                  <c:v>4854</c:v>
                </c:pt>
                <c:pt idx="827">
                  <c:v>4569</c:v>
                </c:pt>
                <c:pt idx="828">
                  <c:v>4947</c:v>
                </c:pt>
                <c:pt idx="829">
                  <c:v>5054</c:v>
                </c:pt>
                <c:pt idx="830">
                  <c:v>4921</c:v>
                </c:pt>
                <c:pt idx="831">
                  <c:v>4853</c:v>
                </c:pt>
                <c:pt idx="832">
                  <c:v>4810</c:v>
                </c:pt>
                <c:pt idx="833">
                  <c:v>4825</c:v>
                </c:pt>
                <c:pt idx="834">
                  <c:v>4830</c:v>
                </c:pt>
                <c:pt idx="835">
                  <c:v>4913</c:v>
                </c:pt>
                <c:pt idx="836">
                  <c:v>4941</c:v>
                </c:pt>
                <c:pt idx="837">
                  <c:v>4957</c:v>
                </c:pt>
                <c:pt idx="838">
                  <c:v>4885</c:v>
                </c:pt>
                <c:pt idx="839">
                  <c:v>4834</c:v>
                </c:pt>
                <c:pt idx="840">
                  <c:v>4686</c:v>
                </c:pt>
                <c:pt idx="841">
                  <c:v>4760</c:v>
                </c:pt>
                <c:pt idx="842">
                  <c:v>4723</c:v>
                </c:pt>
                <c:pt idx="843">
                  <c:v>4608</c:v>
                </c:pt>
                <c:pt idx="844">
                  <c:v>4702</c:v>
                </c:pt>
                <c:pt idx="845">
                  <c:v>4924</c:v>
                </c:pt>
                <c:pt idx="846">
                  <c:v>5220</c:v>
                </c:pt>
                <c:pt idx="847">
                  <c:v>5097</c:v>
                </c:pt>
                <c:pt idx="848">
                  <c:v>4958</c:v>
                </c:pt>
                <c:pt idx="849">
                  <c:v>5032</c:v>
                </c:pt>
                <c:pt idx="850">
                  <c:v>5225</c:v>
                </c:pt>
                <c:pt idx="851">
                  <c:v>4811</c:v>
                </c:pt>
                <c:pt idx="852">
                  <c:v>5000</c:v>
                </c:pt>
                <c:pt idx="853">
                  <c:v>5143</c:v>
                </c:pt>
                <c:pt idx="854">
                  <c:v>5075</c:v>
                </c:pt>
                <c:pt idx="855">
                  <c:v>4793</c:v>
                </c:pt>
                <c:pt idx="856">
                  <c:v>4848</c:v>
                </c:pt>
                <c:pt idx="857">
                  <c:v>4984</c:v>
                </c:pt>
                <c:pt idx="858">
                  <c:v>5368</c:v>
                </c:pt>
                <c:pt idx="859">
                  <c:v>5498</c:v>
                </c:pt>
                <c:pt idx="860">
                  <c:v>4702</c:v>
                </c:pt>
                <c:pt idx="861">
                  <c:v>4828</c:v>
                </c:pt>
                <c:pt idx="862">
                  <c:v>4730</c:v>
                </c:pt>
                <c:pt idx="863">
                  <c:v>5093</c:v>
                </c:pt>
                <c:pt idx="864">
                  <c:v>4885</c:v>
                </c:pt>
                <c:pt idx="865">
                  <c:v>5461</c:v>
                </c:pt>
                <c:pt idx="866">
                  <c:v>5488</c:v>
                </c:pt>
                <c:pt idx="867">
                  <c:v>4985</c:v>
                </c:pt>
                <c:pt idx="868">
                  <c:v>5059</c:v>
                </c:pt>
                <c:pt idx="869">
                  <c:v>5349</c:v>
                </c:pt>
                <c:pt idx="870">
                  <c:v>5112</c:v>
                </c:pt>
                <c:pt idx="871">
                  <c:v>4780</c:v>
                </c:pt>
                <c:pt idx="872">
                  <c:v>4718</c:v>
                </c:pt>
                <c:pt idx="873">
                  <c:v>4673</c:v>
                </c:pt>
                <c:pt idx="874">
                  <c:v>4744</c:v>
                </c:pt>
                <c:pt idx="875">
                  <c:v>4838</c:v>
                </c:pt>
                <c:pt idx="876">
                  <c:v>4213</c:v>
                </c:pt>
                <c:pt idx="877">
                  <c:v>4710</c:v>
                </c:pt>
                <c:pt idx="878">
                  <c:v>4801</c:v>
                </c:pt>
                <c:pt idx="879">
                  <c:v>5130</c:v>
                </c:pt>
                <c:pt idx="880">
                  <c:v>4912</c:v>
                </c:pt>
                <c:pt idx="881">
                  <c:v>4983</c:v>
                </c:pt>
                <c:pt idx="882">
                  <c:v>5259</c:v>
                </c:pt>
                <c:pt idx="883">
                  <c:v>5003</c:v>
                </c:pt>
                <c:pt idx="884">
                  <c:v>5029</c:v>
                </c:pt>
                <c:pt idx="885">
                  <c:v>4708</c:v>
                </c:pt>
                <c:pt idx="886">
                  <c:v>4621</c:v>
                </c:pt>
                <c:pt idx="887">
                  <c:v>4833</c:v>
                </c:pt>
                <c:pt idx="888">
                  <c:v>4727</c:v>
                </c:pt>
                <c:pt idx="889">
                  <c:v>4864</c:v>
                </c:pt>
                <c:pt idx="890">
                  <c:v>5160</c:v>
                </c:pt>
                <c:pt idx="891">
                  <c:v>5237</c:v>
                </c:pt>
                <c:pt idx="892">
                  <c:v>5003</c:v>
                </c:pt>
                <c:pt idx="893">
                  <c:v>5002</c:v>
                </c:pt>
                <c:pt idx="894">
                  <c:v>4918</c:v>
                </c:pt>
                <c:pt idx="895">
                  <c:v>4850</c:v>
                </c:pt>
                <c:pt idx="896">
                  <c:v>4552</c:v>
                </c:pt>
                <c:pt idx="897">
                  <c:v>4639</c:v>
                </c:pt>
                <c:pt idx="898">
                  <c:v>4633</c:v>
                </c:pt>
                <c:pt idx="899">
                  <c:v>4039</c:v>
                </c:pt>
                <c:pt idx="900">
                  <c:v>3912</c:v>
                </c:pt>
                <c:pt idx="901">
                  <c:v>4754</c:v>
                </c:pt>
                <c:pt idx="902">
                  <c:v>4312</c:v>
                </c:pt>
                <c:pt idx="903">
                  <c:v>4610</c:v>
                </c:pt>
                <c:pt idx="904">
                  <c:v>4246</c:v>
                </c:pt>
                <c:pt idx="905">
                  <c:v>3942</c:v>
                </c:pt>
                <c:pt idx="906">
                  <c:v>4559</c:v>
                </c:pt>
                <c:pt idx="907">
                  <c:v>4813</c:v>
                </c:pt>
                <c:pt idx="908">
                  <c:v>4551</c:v>
                </c:pt>
                <c:pt idx="909">
                  <c:v>4537</c:v>
                </c:pt>
                <c:pt idx="910">
                  <c:v>4646</c:v>
                </c:pt>
                <c:pt idx="911">
                  <c:v>4555</c:v>
                </c:pt>
                <c:pt idx="912">
                  <c:v>4755</c:v>
                </c:pt>
                <c:pt idx="913">
                  <c:v>4998</c:v>
                </c:pt>
                <c:pt idx="914">
                  <c:v>4642</c:v>
                </c:pt>
                <c:pt idx="915">
                  <c:v>4756</c:v>
                </c:pt>
                <c:pt idx="916">
                  <c:v>5212</c:v>
                </c:pt>
                <c:pt idx="917">
                  <c:v>5069</c:v>
                </c:pt>
                <c:pt idx="918">
                  <c:v>5169</c:v>
                </c:pt>
                <c:pt idx="919">
                  <c:v>4675</c:v>
                </c:pt>
                <c:pt idx="920">
                  <c:v>4595</c:v>
                </c:pt>
                <c:pt idx="921">
                  <c:v>4660</c:v>
                </c:pt>
                <c:pt idx="922">
                  <c:v>4628</c:v>
                </c:pt>
                <c:pt idx="923">
                  <c:v>4570</c:v>
                </c:pt>
                <c:pt idx="924">
                  <c:v>4976</c:v>
                </c:pt>
                <c:pt idx="925">
                  <c:v>4214</c:v>
                </c:pt>
                <c:pt idx="926">
                  <c:v>913</c:v>
                </c:pt>
                <c:pt idx="927">
                  <c:v>690</c:v>
                </c:pt>
                <c:pt idx="928">
                  <c:v>533</c:v>
                </c:pt>
                <c:pt idx="929">
                  <c:v>2457</c:v>
                </c:pt>
                <c:pt idx="930">
                  <c:v>4576</c:v>
                </c:pt>
                <c:pt idx="931">
                  <c:v>3653</c:v>
                </c:pt>
                <c:pt idx="932">
                  <c:v>2185</c:v>
                </c:pt>
                <c:pt idx="933">
                  <c:v>2205</c:v>
                </c:pt>
                <c:pt idx="934">
                  <c:v>1888</c:v>
                </c:pt>
                <c:pt idx="935">
                  <c:v>3094</c:v>
                </c:pt>
                <c:pt idx="936">
                  <c:v>2094</c:v>
                </c:pt>
                <c:pt idx="937">
                  <c:v>2153</c:v>
                </c:pt>
                <c:pt idx="938">
                  <c:v>2363</c:v>
                </c:pt>
                <c:pt idx="939">
                  <c:v>1813</c:v>
                </c:pt>
                <c:pt idx="940">
                  <c:v>1116</c:v>
                </c:pt>
                <c:pt idx="941">
                  <c:v>1112</c:v>
                </c:pt>
                <c:pt idx="942">
                  <c:v>1268</c:v>
                </c:pt>
                <c:pt idx="943">
                  <c:v>2124</c:v>
                </c:pt>
                <c:pt idx="944">
                  <c:v>1616</c:v>
                </c:pt>
                <c:pt idx="945">
                  <c:v>1423</c:v>
                </c:pt>
                <c:pt idx="946">
                  <c:v>1397</c:v>
                </c:pt>
                <c:pt idx="947">
                  <c:v>1089</c:v>
                </c:pt>
                <c:pt idx="948">
                  <c:v>1000</c:v>
                </c:pt>
                <c:pt idx="949">
                  <c:v>798</c:v>
                </c:pt>
                <c:pt idx="950">
                  <c:v>819</c:v>
                </c:pt>
                <c:pt idx="951">
                  <c:v>627</c:v>
                </c:pt>
                <c:pt idx="952">
                  <c:v>873</c:v>
                </c:pt>
                <c:pt idx="953">
                  <c:v>717</c:v>
                </c:pt>
                <c:pt idx="954">
                  <c:v>584</c:v>
                </c:pt>
                <c:pt idx="955">
                  <c:v>430</c:v>
                </c:pt>
                <c:pt idx="956">
                  <c:v>903</c:v>
                </c:pt>
                <c:pt idx="957">
                  <c:v>368</c:v>
                </c:pt>
                <c:pt idx="958">
                  <c:v>264</c:v>
                </c:pt>
                <c:pt idx="959">
                  <c:v>463</c:v>
                </c:pt>
                <c:pt idx="960">
                  <c:v>463</c:v>
                </c:pt>
                <c:pt idx="961">
                  <c:v>189</c:v>
                </c:pt>
                <c:pt idx="962">
                  <c:v>497</c:v>
                </c:pt>
                <c:pt idx="963">
                  <c:v>497</c:v>
                </c:pt>
                <c:pt idx="964">
                  <c:v>518</c:v>
                </c:pt>
                <c:pt idx="965">
                  <c:v>235</c:v>
                </c:pt>
                <c:pt idx="966">
                  <c:v>211</c:v>
                </c:pt>
                <c:pt idx="967">
                  <c:v>319</c:v>
                </c:pt>
                <c:pt idx="968">
                  <c:v>140</c:v>
                </c:pt>
                <c:pt idx="969">
                  <c:v>24</c:v>
                </c:pt>
                <c:pt idx="970">
                  <c:v>112</c:v>
                </c:pt>
                <c:pt idx="971">
                  <c:v>1</c:v>
                </c:pt>
                <c:pt idx="972">
                  <c:v>109</c:v>
                </c:pt>
                <c:pt idx="973">
                  <c:v>173</c:v>
                </c:pt>
                <c:pt idx="974">
                  <c:v>149</c:v>
                </c:pt>
                <c:pt idx="975">
                  <c:v>138</c:v>
                </c:pt>
                <c:pt idx="976">
                  <c:v>146</c:v>
                </c:pt>
                <c:pt idx="977">
                  <c:v>29</c:v>
                </c:pt>
                <c:pt idx="978">
                  <c:v>98</c:v>
                </c:pt>
                <c:pt idx="979">
                  <c:v>121</c:v>
                </c:pt>
                <c:pt idx="980">
                  <c:v>60</c:v>
                </c:pt>
                <c:pt idx="981">
                  <c:v>105</c:v>
                </c:pt>
                <c:pt idx="982">
                  <c:v>117</c:v>
                </c:pt>
                <c:pt idx="983">
                  <c:v>150</c:v>
                </c:pt>
                <c:pt idx="984">
                  <c:v>164</c:v>
                </c:pt>
                <c:pt idx="985">
                  <c:v>166</c:v>
                </c:pt>
                <c:pt idx="986">
                  <c:v>348</c:v>
                </c:pt>
                <c:pt idx="987">
                  <c:v>151</c:v>
                </c:pt>
                <c:pt idx="988">
                  <c:v>380</c:v>
                </c:pt>
                <c:pt idx="989">
                  <c:v>587</c:v>
                </c:pt>
                <c:pt idx="990">
                  <c:v>535</c:v>
                </c:pt>
                <c:pt idx="991">
                  <c:v>298</c:v>
                </c:pt>
                <c:pt idx="992">
                  <c:v>405</c:v>
                </c:pt>
                <c:pt idx="993">
                  <c:v>745</c:v>
                </c:pt>
                <c:pt idx="994">
                  <c:v>4269</c:v>
                </c:pt>
                <c:pt idx="995">
                  <c:v>4720</c:v>
                </c:pt>
                <c:pt idx="996">
                  <c:v>4731</c:v>
                </c:pt>
                <c:pt idx="997">
                  <c:v>3835</c:v>
                </c:pt>
                <c:pt idx="998">
                  <c:v>3217</c:v>
                </c:pt>
                <c:pt idx="999">
                  <c:v>4433</c:v>
                </c:pt>
                <c:pt idx="1000">
                  <c:v>4413</c:v>
                </c:pt>
                <c:pt idx="1001">
                  <c:v>4776</c:v>
                </c:pt>
                <c:pt idx="1002">
                  <c:v>4918</c:v>
                </c:pt>
                <c:pt idx="1003">
                  <c:v>4988</c:v>
                </c:pt>
                <c:pt idx="1004">
                  <c:v>5315</c:v>
                </c:pt>
                <c:pt idx="1005">
                  <c:v>5419</c:v>
                </c:pt>
                <c:pt idx="1006">
                  <c:v>5593</c:v>
                </c:pt>
                <c:pt idx="1007">
                  <c:v>4940</c:v>
                </c:pt>
                <c:pt idx="1008">
                  <c:v>5630</c:v>
                </c:pt>
                <c:pt idx="1009">
                  <c:v>5424</c:v>
                </c:pt>
                <c:pt idx="1010">
                  <c:v>5715</c:v>
                </c:pt>
                <c:pt idx="1011">
                  <c:v>5842</c:v>
                </c:pt>
                <c:pt idx="1012">
                  <c:v>5302</c:v>
                </c:pt>
                <c:pt idx="1013">
                  <c:v>5474</c:v>
                </c:pt>
                <c:pt idx="1014">
                  <c:v>5748</c:v>
                </c:pt>
                <c:pt idx="1015">
                  <c:v>5674</c:v>
                </c:pt>
                <c:pt idx="1016">
                  <c:v>5920</c:v>
                </c:pt>
                <c:pt idx="1017">
                  <c:v>5538</c:v>
                </c:pt>
                <c:pt idx="1018">
                  <c:v>5229</c:v>
                </c:pt>
                <c:pt idx="1019">
                  <c:v>5301</c:v>
                </c:pt>
                <c:pt idx="1020">
                  <c:v>5811</c:v>
                </c:pt>
                <c:pt idx="1021">
                  <c:v>5676</c:v>
                </c:pt>
                <c:pt idx="1022">
                  <c:v>5151</c:v>
                </c:pt>
                <c:pt idx="1023">
                  <c:v>5427</c:v>
                </c:pt>
                <c:pt idx="1024">
                  <c:v>5313</c:v>
                </c:pt>
                <c:pt idx="1025">
                  <c:v>5448</c:v>
                </c:pt>
                <c:pt idx="1026">
                  <c:v>5490</c:v>
                </c:pt>
                <c:pt idx="1027">
                  <c:v>5269</c:v>
                </c:pt>
                <c:pt idx="1028">
                  <c:v>5974</c:v>
                </c:pt>
                <c:pt idx="1029">
                  <c:v>5616</c:v>
                </c:pt>
                <c:pt idx="1030">
                  <c:v>5568</c:v>
                </c:pt>
                <c:pt idx="1031">
                  <c:v>5600</c:v>
                </c:pt>
                <c:pt idx="1032">
                  <c:v>5608</c:v>
                </c:pt>
                <c:pt idx="1033">
                  <c:v>5472</c:v>
                </c:pt>
                <c:pt idx="1034">
                  <c:v>5601</c:v>
                </c:pt>
                <c:pt idx="1035">
                  <c:v>5474</c:v>
                </c:pt>
                <c:pt idx="1036">
                  <c:v>5378</c:v>
                </c:pt>
                <c:pt idx="1037">
                  <c:v>5992</c:v>
                </c:pt>
                <c:pt idx="1038">
                  <c:v>5807</c:v>
                </c:pt>
                <c:pt idx="1039">
                  <c:v>5715</c:v>
                </c:pt>
                <c:pt idx="1040">
                  <c:v>5980</c:v>
                </c:pt>
                <c:pt idx="1041">
                  <c:v>5882</c:v>
                </c:pt>
                <c:pt idx="1042">
                  <c:v>5843</c:v>
                </c:pt>
                <c:pt idx="1043">
                  <c:v>5994</c:v>
                </c:pt>
                <c:pt idx="1044">
                  <c:v>6082</c:v>
                </c:pt>
                <c:pt idx="1045">
                  <c:v>6120</c:v>
                </c:pt>
                <c:pt idx="1046">
                  <c:v>6042</c:v>
                </c:pt>
                <c:pt idx="1047">
                  <c:v>5427</c:v>
                </c:pt>
                <c:pt idx="1048">
                  <c:v>5551</c:v>
                </c:pt>
                <c:pt idx="1049">
                  <c:v>5388</c:v>
                </c:pt>
                <c:pt idx="1050">
                  <c:v>5626</c:v>
                </c:pt>
                <c:pt idx="1051">
                  <c:v>5420</c:v>
                </c:pt>
                <c:pt idx="1052">
                  <c:v>3882</c:v>
                </c:pt>
                <c:pt idx="1053">
                  <c:v>1247</c:v>
                </c:pt>
                <c:pt idx="1054">
                  <c:v>1086</c:v>
                </c:pt>
                <c:pt idx="1055">
                  <c:v>1637</c:v>
                </c:pt>
                <c:pt idx="1056">
                  <c:v>5647</c:v>
                </c:pt>
                <c:pt idx="1057">
                  <c:v>6537</c:v>
                </c:pt>
                <c:pt idx="1058">
                  <c:v>5996</c:v>
                </c:pt>
                <c:pt idx="1059">
                  <c:v>5304</c:v>
                </c:pt>
                <c:pt idx="1060">
                  <c:v>5689</c:v>
                </c:pt>
                <c:pt idx="1061">
                  <c:v>5956</c:v>
                </c:pt>
                <c:pt idx="1062">
                  <c:v>5692</c:v>
                </c:pt>
                <c:pt idx="1063">
                  <c:v>5720</c:v>
                </c:pt>
                <c:pt idx="1064">
                  <c:v>5963</c:v>
                </c:pt>
                <c:pt idx="1065">
                  <c:v>6445</c:v>
                </c:pt>
                <c:pt idx="1066">
                  <c:v>6567</c:v>
                </c:pt>
                <c:pt idx="1067">
                  <c:v>6506</c:v>
                </c:pt>
                <c:pt idx="1068">
                  <c:v>6454</c:v>
                </c:pt>
                <c:pt idx="1069">
                  <c:v>5543</c:v>
                </c:pt>
                <c:pt idx="1070">
                  <c:v>5436</c:v>
                </c:pt>
                <c:pt idx="1071">
                  <c:v>5734</c:v>
                </c:pt>
                <c:pt idx="1072">
                  <c:v>5776</c:v>
                </c:pt>
                <c:pt idx="1073">
                  <c:v>5018</c:v>
                </c:pt>
                <c:pt idx="1074">
                  <c:v>5149</c:v>
                </c:pt>
                <c:pt idx="1075">
                  <c:v>5670</c:v>
                </c:pt>
                <c:pt idx="1076">
                  <c:v>5676</c:v>
                </c:pt>
                <c:pt idx="1077">
                  <c:v>5304</c:v>
                </c:pt>
                <c:pt idx="1078">
                  <c:v>5733</c:v>
                </c:pt>
                <c:pt idx="1079">
                  <c:v>6089</c:v>
                </c:pt>
                <c:pt idx="1080">
                  <c:v>6076</c:v>
                </c:pt>
                <c:pt idx="1081">
                  <c:v>6247</c:v>
                </c:pt>
                <c:pt idx="1082">
                  <c:v>6706</c:v>
                </c:pt>
                <c:pt idx="1083">
                  <c:v>5812</c:v>
                </c:pt>
                <c:pt idx="1084">
                  <c:v>5846</c:v>
                </c:pt>
                <c:pt idx="1085">
                  <c:v>6011</c:v>
                </c:pt>
                <c:pt idx="1086">
                  <c:v>5503</c:v>
                </c:pt>
                <c:pt idx="1087">
                  <c:v>5404</c:v>
                </c:pt>
                <c:pt idx="1088">
                  <c:v>5309</c:v>
                </c:pt>
                <c:pt idx="1089">
                  <c:v>5056</c:v>
                </c:pt>
                <c:pt idx="1090">
                  <c:v>4771</c:v>
                </c:pt>
                <c:pt idx="1091">
                  <c:v>6241</c:v>
                </c:pt>
                <c:pt idx="1092">
                  <c:v>6506</c:v>
                </c:pt>
                <c:pt idx="1093">
                  <c:v>6371</c:v>
                </c:pt>
                <c:pt idx="1094">
                  <c:v>6530</c:v>
                </c:pt>
                <c:pt idx="1095">
                  <c:v>5941</c:v>
                </c:pt>
                <c:pt idx="1096">
                  <c:v>6062</c:v>
                </c:pt>
                <c:pt idx="1097">
                  <c:v>6003</c:v>
                </c:pt>
                <c:pt idx="1098">
                  <c:v>5840</c:v>
                </c:pt>
                <c:pt idx="1099">
                  <c:v>6137</c:v>
                </c:pt>
                <c:pt idx="1100">
                  <c:v>5917</c:v>
                </c:pt>
                <c:pt idx="1101">
                  <c:v>5935</c:v>
                </c:pt>
                <c:pt idx="1102">
                  <c:v>6091</c:v>
                </c:pt>
                <c:pt idx="1103">
                  <c:v>5911</c:v>
                </c:pt>
                <c:pt idx="1104">
                  <c:v>6529</c:v>
                </c:pt>
                <c:pt idx="1105">
                  <c:v>6641</c:v>
                </c:pt>
                <c:pt idx="1106">
                  <c:v>6644</c:v>
                </c:pt>
                <c:pt idx="1107">
                  <c:v>6587</c:v>
                </c:pt>
                <c:pt idx="1108">
                  <c:v>6035</c:v>
                </c:pt>
                <c:pt idx="1109">
                  <c:v>6137</c:v>
                </c:pt>
                <c:pt idx="1110">
                  <c:v>6305</c:v>
                </c:pt>
                <c:pt idx="1111">
                  <c:v>6109</c:v>
                </c:pt>
                <c:pt idx="1112">
                  <c:v>6045</c:v>
                </c:pt>
                <c:pt idx="1113">
                  <c:v>6086</c:v>
                </c:pt>
                <c:pt idx="1114">
                  <c:v>5763</c:v>
                </c:pt>
                <c:pt idx="1115">
                  <c:v>5590</c:v>
                </c:pt>
                <c:pt idx="1116">
                  <c:v>5755</c:v>
                </c:pt>
                <c:pt idx="1117">
                  <c:v>5778</c:v>
                </c:pt>
                <c:pt idx="1118">
                  <c:v>5545</c:v>
                </c:pt>
                <c:pt idx="1119">
                  <c:v>5699</c:v>
                </c:pt>
                <c:pt idx="1120">
                  <c:v>6330</c:v>
                </c:pt>
                <c:pt idx="1121">
                  <c:v>6302</c:v>
                </c:pt>
                <c:pt idx="1122">
                  <c:v>6281</c:v>
                </c:pt>
                <c:pt idx="1123">
                  <c:v>6205</c:v>
                </c:pt>
                <c:pt idx="1124">
                  <c:v>6273</c:v>
                </c:pt>
                <c:pt idx="1125">
                  <c:v>5897</c:v>
                </c:pt>
                <c:pt idx="1126">
                  <c:v>5591</c:v>
                </c:pt>
                <c:pt idx="1127">
                  <c:v>5805</c:v>
                </c:pt>
                <c:pt idx="1128">
                  <c:v>5746</c:v>
                </c:pt>
                <c:pt idx="1129">
                  <c:v>5696</c:v>
                </c:pt>
                <c:pt idx="1130">
                  <c:v>5362</c:v>
                </c:pt>
                <c:pt idx="1131">
                  <c:v>5587</c:v>
                </c:pt>
                <c:pt idx="1132">
                  <c:v>5385</c:v>
                </c:pt>
                <c:pt idx="1133">
                  <c:v>5846</c:v>
                </c:pt>
                <c:pt idx="1134">
                  <c:v>5870</c:v>
                </c:pt>
                <c:pt idx="1135">
                  <c:v>5836</c:v>
                </c:pt>
                <c:pt idx="1136">
                  <c:v>5024</c:v>
                </c:pt>
                <c:pt idx="1137">
                  <c:v>5871</c:v>
                </c:pt>
                <c:pt idx="1138">
                  <c:v>6256</c:v>
                </c:pt>
                <c:pt idx="1139">
                  <c:v>6311</c:v>
                </c:pt>
                <c:pt idx="1140">
                  <c:v>6198</c:v>
                </c:pt>
                <c:pt idx="1141">
                  <c:v>6350</c:v>
                </c:pt>
                <c:pt idx="1142">
                  <c:v>6351</c:v>
                </c:pt>
                <c:pt idx="1143">
                  <c:v>6117</c:v>
                </c:pt>
                <c:pt idx="1144">
                  <c:v>5844</c:v>
                </c:pt>
                <c:pt idx="1145">
                  <c:v>5770</c:v>
                </c:pt>
                <c:pt idx="1146">
                  <c:v>5687</c:v>
                </c:pt>
                <c:pt idx="1147">
                  <c:v>5681</c:v>
                </c:pt>
                <c:pt idx="1148">
                  <c:v>5731</c:v>
                </c:pt>
                <c:pt idx="1149">
                  <c:v>5743</c:v>
                </c:pt>
                <c:pt idx="1150">
                  <c:v>5455</c:v>
                </c:pt>
                <c:pt idx="1151">
                  <c:v>5463</c:v>
                </c:pt>
                <c:pt idx="1152">
                  <c:v>5024</c:v>
                </c:pt>
                <c:pt idx="1153">
                  <c:v>5954</c:v>
                </c:pt>
                <c:pt idx="1154">
                  <c:v>6068</c:v>
                </c:pt>
                <c:pt idx="1155">
                  <c:v>6201</c:v>
                </c:pt>
                <c:pt idx="1156">
                  <c:v>6108</c:v>
                </c:pt>
                <c:pt idx="1157">
                  <c:v>6184</c:v>
                </c:pt>
                <c:pt idx="1158">
                  <c:v>5668</c:v>
                </c:pt>
                <c:pt idx="1159">
                  <c:v>6116</c:v>
                </c:pt>
                <c:pt idx="1160">
                  <c:v>6130</c:v>
                </c:pt>
                <c:pt idx="1161">
                  <c:v>5144</c:v>
                </c:pt>
                <c:pt idx="1162">
                  <c:v>5257</c:v>
                </c:pt>
                <c:pt idx="1163">
                  <c:v>6137</c:v>
                </c:pt>
                <c:pt idx="1164">
                  <c:v>5810</c:v>
                </c:pt>
                <c:pt idx="1165">
                  <c:v>5670</c:v>
                </c:pt>
                <c:pt idx="1166">
                  <c:v>5186</c:v>
                </c:pt>
                <c:pt idx="1167">
                  <c:v>5175</c:v>
                </c:pt>
                <c:pt idx="1168">
                  <c:v>5225</c:v>
                </c:pt>
                <c:pt idx="1169">
                  <c:v>3715</c:v>
                </c:pt>
                <c:pt idx="1170">
                  <c:v>3960</c:v>
                </c:pt>
                <c:pt idx="1171">
                  <c:v>5337</c:v>
                </c:pt>
                <c:pt idx="1172">
                  <c:v>5431</c:v>
                </c:pt>
                <c:pt idx="1173">
                  <c:v>5073</c:v>
                </c:pt>
                <c:pt idx="1174">
                  <c:v>5647</c:v>
                </c:pt>
                <c:pt idx="1175">
                  <c:v>5622</c:v>
                </c:pt>
                <c:pt idx="1176">
                  <c:v>5624</c:v>
                </c:pt>
                <c:pt idx="1177">
                  <c:v>5322</c:v>
                </c:pt>
                <c:pt idx="1178">
                  <c:v>5091</c:v>
                </c:pt>
                <c:pt idx="1179">
                  <c:v>3960</c:v>
                </c:pt>
                <c:pt idx="1180">
                  <c:v>5016</c:v>
                </c:pt>
                <c:pt idx="1181">
                  <c:v>4424</c:v>
                </c:pt>
                <c:pt idx="1182">
                  <c:v>4692</c:v>
                </c:pt>
                <c:pt idx="1183">
                  <c:v>3009</c:v>
                </c:pt>
                <c:pt idx="1184">
                  <c:v>2384</c:v>
                </c:pt>
                <c:pt idx="1185">
                  <c:v>2307</c:v>
                </c:pt>
                <c:pt idx="1186">
                  <c:v>2713</c:v>
                </c:pt>
                <c:pt idx="1187">
                  <c:v>2306</c:v>
                </c:pt>
                <c:pt idx="1188">
                  <c:v>2276</c:v>
                </c:pt>
                <c:pt idx="1189">
                  <c:v>1916</c:v>
                </c:pt>
                <c:pt idx="1190">
                  <c:v>1585</c:v>
                </c:pt>
                <c:pt idx="1191">
                  <c:v>1293</c:v>
                </c:pt>
                <c:pt idx="1192">
                  <c:v>1009</c:v>
                </c:pt>
                <c:pt idx="1193">
                  <c:v>1160</c:v>
                </c:pt>
                <c:pt idx="1194">
                  <c:v>981</c:v>
                </c:pt>
                <c:pt idx="1195">
                  <c:v>884</c:v>
                </c:pt>
                <c:pt idx="1196">
                  <c:v>1419</c:v>
                </c:pt>
                <c:pt idx="1197">
                  <c:v>967</c:v>
                </c:pt>
                <c:pt idx="1198">
                  <c:v>858</c:v>
                </c:pt>
                <c:pt idx="1199">
                  <c:v>873</c:v>
                </c:pt>
                <c:pt idx="1200">
                  <c:v>890</c:v>
                </c:pt>
                <c:pt idx="1201">
                  <c:v>881</c:v>
                </c:pt>
                <c:pt idx="1202">
                  <c:v>862</c:v>
                </c:pt>
                <c:pt idx="1203">
                  <c:v>1019</c:v>
                </c:pt>
                <c:pt idx="1204">
                  <c:v>620</c:v>
                </c:pt>
                <c:pt idx="1205">
                  <c:v>1200</c:v>
                </c:pt>
                <c:pt idx="1206">
                  <c:v>476</c:v>
                </c:pt>
                <c:pt idx="1207">
                  <c:v>417</c:v>
                </c:pt>
                <c:pt idx="1208">
                  <c:v>458</c:v>
                </c:pt>
                <c:pt idx="1209">
                  <c:v>489</c:v>
                </c:pt>
                <c:pt idx="1210">
                  <c:v>490</c:v>
                </c:pt>
                <c:pt idx="1211">
                  <c:v>256</c:v>
                </c:pt>
                <c:pt idx="1212">
                  <c:v>241</c:v>
                </c:pt>
                <c:pt idx="1213">
                  <c:v>242</c:v>
                </c:pt>
                <c:pt idx="1214">
                  <c:v>246</c:v>
                </c:pt>
                <c:pt idx="1215">
                  <c:v>231</c:v>
                </c:pt>
                <c:pt idx="1216">
                  <c:v>213</c:v>
                </c:pt>
                <c:pt idx="1217">
                  <c:v>161</c:v>
                </c:pt>
                <c:pt idx="1218">
                  <c:v>179</c:v>
                </c:pt>
                <c:pt idx="1219">
                  <c:v>173</c:v>
                </c:pt>
                <c:pt idx="1220">
                  <c:v>195</c:v>
                </c:pt>
                <c:pt idx="1221">
                  <c:v>227</c:v>
                </c:pt>
                <c:pt idx="1222">
                  <c:v>191</c:v>
                </c:pt>
                <c:pt idx="1223">
                  <c:v>254</c:v>
                </c:pt>
                <c:pt idx="1224">
                  <c:v>247</c:v>
                </c:pt>
                <c:pt idx="1225">
                  <c:v>133</c:v>
                </c:pt>
                <c:pt idx="1226">
                  <c:v>257</c:v>
                </c:pt>
                <c:pt idx="1227">
                  <c:v>364</c:v>
                </c:pt>
                <c:pt idx="1228">
                  <c:v>473</c:v>
                </c:pt>
                <c:pt idx="1229">
                  <c:v>622</c:v>
                </c:pt>
                <c:pt idx="1230">
                  <c:v>689</c:v>
                </c:pt>
                <c:pt idx="1231">
                  <c:v>405</c:v>
                </c:pt>
                <c:pt idx="1232">
                  <c:v>448</c:v>
                </c:pt>
                <c:pt idx="1233">
                  <c:v>435</c:v>
                </c:pt>
                <c:pt idx="1234">
                  <c:v>416</c:v>
                </c:pt>
                <c:pt idx="1235">
                  <c:v>388</c:v>
                </c:pt>
                <c:pt idx="1236">
                  <c:v>409</c:v>
                </c:pt>
                <c:pt idx="1237">
                  <c:v>380</c:v>
                </c:pt>
                <c:pt idx="1238">
                  <c:v>392</c:v>
                </c:pt>
                <c:pt idx="1239">
                  <c:v>581</c:v>
                </c:pt>
                <c:pt idx="1240">
                  <c:v>535</c:v>
                </c:pt>
                <c:pt idx="1241">
                  <c:v>766</c:v>
                </c:pt>
                <c:pt idx="1242">
                  <c:v>992</c:v>
                </c:pt>
                <c:pt idx="1243">
                  <c:v>5024</c:v>
                </c:pt>
                <c:pt idx="1244">
                  <c:v>5142</c:v>
                </c:pt>
                <c:pt idx="1245">
                  <c:v>5866</c:v>
                </c:pt>
                <c:pt idx="1246">
                  <c:v>4327</c:v>
                </c:pt>
                <c:pt idx="1247">
                  <c:v>4906</c:v>
                </c:pt>
                <c:pt idx="1248">
                  <c:v>4463</c:v>
                </c:pt>
                <c:pt idx="1249">
                  <c:v>4686</c:v>
                </c:pt>
                <c:pt idx="1250">
                  <c:v>5357</c:v>
                </c:pt>
                <c:pt idx="1251">
                  <c:v>5051</c:v>
                </c:pt>
                <c:pt idx="1252">
                  <c:v>5619</c:v>
                </c:pt>
                <c:pt idx="1253">
                  <c:v>5630</c:v>
                </c:pt>
                <c:pt idx="1254">
                  <c:v>6072</c:v>
                </c:pt>
                <c:pt idx="1255">
                  <c:v>6844</c:v>
                </c:pt>
                <c:pt idx="1256">
                  <c:v>6796</c:v>
                </c:pt>
                <c:pt idx="1257">
                  <c:v>6789</c:v>
                </c:pt>
                <c:pt idx="1258">
                  <c:v>6080</c:v>
                </c:pt>
                <c:pt idx="1259">
                  <c:v>6598</c:v>
                </c:pt>
                <c:pt idx="1260">
                  <c:v>6203</c:v>
                </c:pt>
                <c:pt idx="1261">
                  <c:v>6701</c:v>
                </c:pt>
                <c:pt idx="1262">
                  <c:v>6787</c:v>
                </c:pt>
                <c:pt idx="1263">
                  <c:v>6719</c:v>
                </c:pt>
                <c:pt idx="1264">
                  <c:v>5856</c:v>
                </c:pt>
                <c:pt idx="1265">
                  <c:v>6317</c:v>
                </c:pt>
                <c:pt idx="1266">
                  <c:v>6515</c:v>
                </c:pt>
                <c:pt idx="1267">
                  <c:v>6841</c:v>
                </c:pt>
                <c:pt idx="1268">
                  <c:v>6800</c:v>
                </c:pt>
                <c:pt idx="1269">
                  <c:v>6837</c:v>
                </c:pt>
                <c:pt idx="1270">
                  <c:v>6788</c:v>
                </c:pt>
                <c:pt idx="1271">
                  <c:v>6493</c:v>
                </c:pt>
                <c:pt idx="1272">
                  <c:v>6819</c:v>
                </c:pt>
                <c:pt idx="1273">
                  <c:v>6811</c:v>
                </c:pt>
                <c:pt idx="1274">
                  <c:v>6793</c:v>
                </c:pt>
                <c:pt idx="1275">
                  <c:v>6789</c:v>
                </c:pt>
                <c:pt idx="1276">
                  <c:v>6780</c:v>
                </c:pt>
                <c:pt idx="1277">
                  <c:v>6368</c:v>
                </c:pt>
                <c:pt idx="1278">
                  <c:v>6339</c:v>
                </c:pt>
                <c:pt idx="1279">
                  <c:v>6037</c:v>
                </c:pt>
                <c:pt idx="1280">
                  <c:v>4669</c:v>
                </c:pt>
                <c:pt idx="1281">
                  <c:v>6137</c:v>
                </c:pt>
                <c:pt idx="1282">
                  <c:v>6768</c:v>
                </c:pt>
                <c:pt idx="1283">
                  <c:v>6768</c:v>
                </c:pt>
                <c:pt idx="1284">
                  <c:v>6805</c:v>
                </c:pt>
                <c:pt idx="1285">
                  <c:v>6730</c:v>
                </c:pt>
                <c:pt idx="1286">
                  <c:v>6804</c:v>
                </c:pt>
                <c:pt idx="1287">
                  <c:v>6537</c:v>
                </c:pt>
                <c:pt idx="1288">
                  <c:v>6579</c:v>
                </c:pt>
                <c:pt idx="1289">
                  <c:v>6776</c:v>
                </c:pt>
                <c:pt idx="1290">
                  <c:v>6566</c:v>
                </c:pt>
                <c:pt idx="1291">
                  <c:v>6658</c:v>
                </c:pt>
                <c:pt idx="1292">
                  <c:v>6791</c:v>
                </c:pt>
                <c:pt idx="1293">
                  <c:v>6138</c:v>
                </c:pt>
                <c:pt idx="1294">
                  <c:v>5240</c:v>
                </c:pt>
                <c:pt idx="1295">
                  <c:v>6850</c:v>
                </c:pt>
                <c:pt idx="1296">
                  <c:v>6819</c:v>
                </c:pt>
                <c:pt idx="1297">
                  <c:v>6823</c:v>
                </c:pt>
                <c:pt idx="1298">
                  <c:v>6431</c:v>
                </c:pt>
                <c:pt idx="1299">
                  <c:v>6608</c:v>
                </c:pt>
                <c:pt idx="1300">
                  <c:v>6802</c:v>
                </c:pt>
                <c:pt idx="1301">
                  <c:v>6801</c:v>
                </c:pt>
                <c:pt idx="1302">
                  <c:v>6781</c:v>
                </c:pt>
                <c:pt idx="1303">
                  <c:v>6825</c:v>
                </c:pt>
                <c:pt idx="1304">
                  <c:v>6808</c:v>
                </c:pt>
                <c:pt idx="1305">
                  <c:v>6798</c:v>
                </c:pt>
                <c:pt idx="1306">
                  <c:v>6772</c:v>
                </c:pt>
                <c:pt idx="1307">
                  <c:v>6495</c:v>
                </c:pt>
                <c:pt idx="1308">
                  <c:v>6783</c:v>
                </c:pt>
                <c:pt idx="1309">
                  <c:v>6802</c:v>
                </c:pt>
                <c:pt idx="1310">
                  <c:v>6775</c:v>
                </c:pt>
                <c:pt idx="1311">
                  <c:v>6832</c:v>
                </c:pt>
                <c:pt idx="1312">
                  <c:v>6796</c:v>
                </c:pt>
                <c:pt idx="1313">
                  <c:v>6577</c:v>
                </c:pt>
                <c:pt idx="1314">
                  <c:v>6242</c:v>
                </c:pt>
                <c:pt idx="1315">
                  <c:v>6764</c:v>
                </c:pt>
                <c:pt idx="1316">
                  <c:v>6572</c:v>
                </c:pt>
                <c:pt idx="1317">
                  <c:v>5128</c:v>
                </c:pt>
                <c:pt idx="1318">
                  <c:v>5842</c:v>
                </c:pt>
                <c:pt idx="1319">
                  <c:v>6277</c:v>
                </c:pt>
                <c:pt idx="1320">
                  <c:v>5618</c:v>
                </c:pt>
                <c:pt idx="1321">
                  <c:v>6380</c:v>
                </c:pt>
                <c:pt idx="1322">
                  <c:v>6533</c:v>
                </c:pt>
                <c:pt idx="1323">
                  <c:v>5883</c:v>
                </c:pt>
                <c:pt idx="1324">
                  <c:v>6572</c:v>
                </c:pt>
                <c:pt idx="1325">
                  <c:v>5882</c:v>
                </c:pt>
                <c:pt idx="1326">
                  <c:v>5147</c:v>
                </c:pt>
                <c:pt idx="1327">
                  <c:v>5749</c:v>
                </c:pt>
                <c:pt idx="1328">
                  <c:v>5910</c:v>
                </c:pt>
                <c:pt idx="1329">
                  <c:v>6776</c:v>
                </c:pt>
                <c:pt idx="1330">
                  <c:v>6788</c:v>
                </c:pt>
                <c:pt idx="1331">
                  <c:v>6153</c:v>
                </c:pt>
                <c:pt idx="1332">
                  <c:v>6064</c:v>
                </c:pt>
                <c:pt idx="1333">
                  <c:v>6387</c:v>
                </c:pt>
                <c:pt idx="1334">
                  <c:v>6025</c:v>
                </c:pt>
                <c:pt idx="1335">
                  <c:v>6677</c:v>
                </c:pt>
                <c:pt idx="1336">
                  <c:v>6827</c:v>
                </c:pt>
                <c:pt idx="1337">
                  <c:v>6552</c:v>
                </c:pt>
                <c:pt idx="1338">
                  <c:v>6734</c:v>
                </c:pt>
                <c:pt idx="1339">
                  <c:v>6460</c:v>
                </c:pt>
                <c:pt idx="1340">
                  <c:v>6557</c:v>
                </c:pt>
                <c:pt idx="1341">
                  <c:v>6195</c:v>
                </c:pt>
                <c:pt idx="1342">
                  <c:v>6776</c:v>
                </c:pt>
                <c:pt idx="1343">
                  <c:v>6584</c:v>
                </c:pt>
                <c:pt idx="1344">
                  <c:v>6360</c:v>
                </c:pt>
                <c:pt idx="1345">
                  <c:v>6370</c:v>
                </c:pt>
                <c:pt idx="1346">
                  <c:v>6007</c:v>
                </c:pt>
                <c:pt idx="1347">
                  <c:v>6411</c:v>
                </c:pt>
                <c:pt idx="1348">
                  <c:v>6666</c:v>
                </c:pt>
                <c:pt idx="1349">
                  <c:v>6833</c:v>
                </c:pt>
                <c:pt idx="1350">
                  <c:v>6794</c:v>
                </c:pt>
                <c:pt idx="1351">
                  <c:v>6668</c:v>
                </c:pt>
                <c:pt idx="1352">
                  <c:v>6561</c:v>
                </c:pt>
                <c:pt idx="1353">
                  <c:v>6538</c:v>
                </c:pt>
                <c:pt idx="1354">
                  <c:v>5270</c:v>
                </c:pt>
                <c:pt idx="1355">
                  <c:v>2978</c:v>
                </c:pt>
                <c:pt idx="1356">
                  <c:v>4844</c:v>
                </c:pt>
                <c:pt idx="1357">
                  <c:v>4961</c:v>
                </c:pt>
                <c:pt idx="1358">
                  <c:v>5258</c:v>
                </c:pt>
                <c:pt idx="1359">
                  <c:v>5552</c:v>
                </c:pt>
                <c:pt idx="1360">
                  <c:v>5896</c:v>
                </c:pt>
                <c:pt idx="1361">
                  <c:v>5332</c:v>
                </c:pt>
                <c:pt idx="1362">
                  <c:v>4905</c:v>
                </c:pt>
                <c:pt idx="1363">
                  <c:v>5816</c:v>
                </c:pt>
                <c:pt idx="1364">
                  <c:v>5404</c:v>
                </c:pt>
                <c:pt idx="1365">
                  <c:v>5719</c:v>
                </c:pt>
                <c:pt idx="1366">
                  <c:v>5783</c:v>
                </c:pt>
                <c:pt idx="1367">
                  <c:v>5042</c:v>
                </c:pt>
                <c:pt idx="1368">
                  <c:v>5049</c:v>
                </c:pt>
                <c:pt idx="1369">
                  <c:v>5324</c:v>
                </c:pt>
                <c:pt idx="1370">
                  <c:v>6006</c:v>
                </c:pt>
                <c:pt idx="1371">
                  <c:v>6616</c:v>
                </c:pt>
                <c:pt idx="1372">
                  <c:v>6495</c:v>
                </c:pt>
                <c:pt idx="1373">
                  <c:v>6777</c:v>
                </c:pt>
                <c:pt idx="1374">
                  <c:v>6795</c:v>
                </c:pt>
                <c:pt idx="1375">
                  <c:v>6807</c:v>
                </c:pt>
                <c:pt idx="1376">
                  <c:v>6796</c:v>
                </c:pt>
                <c:pt idx="1377">
                  <c:v>6440</c:v>
                </c:pt>
                <c:pt idx="1378">
                  <c:v>6769</c:v>
                </c:pt>
                <c:pt idx="1379">
                  <c:v>6494</c:v>
                </c:pt>
                <c:pt idx="1380">
                  <c:v>6583</c:v>
                </c:pt>
                <c:pt idx="1381">
                  <c:v>6557</c:v>
                </c:pt>
                <c:pt idx="1382">
                  <c:v>6640</c:v>
                </c:pt>
                <c:pt idx="1383">
                  <c:v>6791</c:v>
                </c:pt>
                <c:pt idx="1384">
                  <c:v>6379</c:v>
                </c:pt>
                <c:pt idx="1385">
                  <c:v>6255</c:v>
                </c:pt>
                <c:pt idx="1386">
                  <c:v>6357</c:v>
                </c:pt>
                <c:pt idx="1387">
                  <c:v>5876</c:v>
                </c:pt>
                <c:pt idx="1388">
                  <c:v>5819</c:v>
                </c:pt>
                <c:pt idx="1389">
                  <c:v>6650</c:v>
                </c:pt>
                <c:pt idx="1390">
                  <c:v>6315</c:v>
                </c:pt>
                <c:pt idx="1391">
                  <c:v>6747</c:v>
                </c:pt>
                <c:pt idx="1392">
                  <c:v>6773</c:v>
                </c:pt>
                <c:pt idx="1393">
                  <c:v>6770</c:v>
                </c:pt>
                <c:pt idx="1394">
                  <c:v>6740</c:v>
                </c:pt>
                <c:pt idx="1395">
                  <c:v>6777</c:v>
                </c:pt>
                <c:pt idx="1396">
                  <c:v>6764</c:v>
                </c:pt>
                <c:pt idx="1397">
                  <c:v>6794</c:v>
                </c:pt>
                <c:pt idx="1398">
                  <c:v>6738</c:v>
                </c:pt>
                <c:pt idx="1399">
                  <c:v>6799</c:v>
                </c:pt>
                <c:pt idx="1400">
                  <c:v>6756</c:v>
                </c:pt>
                <c:pt idx="1401">
                  <c:v>6808</c:v>
                </c:pt>
                <c:pt idx="1402">
                  <c:v>6718</c:v>
                </c:pt>
                <c:pt idx="1403">
                  <c:v>6645</c:v>
                </c:pt>
                <c:pt idx="1404">
                  <c:v>6497</c:v>
                </c:pt>
                <c:pt idx="1405">
                  <c:v>6451</c:v>
                </c:pt>
                <c:pt idx="1406">
                  <c:v>6665</c:v>
                </c:pt>
                <c:pt idx="1407">
                  <c:v>6526</c:v>
                </c:pt>
                <c:pt idx="1408">
                  <c:v>6512</c:v>
                </c:pt>
                <c:pt idx="1409">
                  <c:v>6287</c:v>
                </c:pt>
                <c:pt idx="1410">
                  <c:v>6532</c:v>
                </c:pt>
                <c:pt idx="1411">
                  <c:v>5018</c:v>
                </c:pt>
                <c:pt idx="1412">
                  <c:v>5185</c:v>
                </c:pt>
                <c:pt idx="1413">
                  <c:v>5615</c:v>
                </c:pt>
                <c:pt idx="1414">
                  <c:v>5785</c:v>
                </c:pt>
                <c:pt idx="1415">
                  <c:v>5752</c:v>
                </c:pt>
                <c:pt idx="1416">
                  <c:v>4415</c:v>
                </c:pt>
                <c:pt idx="1417">
                  <c:v>4947</c:v>
                </c:pt>
                <c:pt idx="1418">
                  <c:v>4935</c:v>
                </c:pt>
                <c:pt idx="1419">
                  <c:v>4766</c:v>
                </c:pt>
                <c:pt idx="1420">
                  <c:v>4653</c:v>
                </c:pt>
                <c:pt idx="1421">
                  <c:v>4391</c:v>
                </c:pt>
                <c:pt idx="1422">
                  <c:v>4230</c:v>
                </c:pt>
                <c:pt idx="1423">
                  <c:v>3877</c:v>
                </c:pt>
                <c:pt idx="1424">
                  <c:v>3753</c:v>
                </c:pt>
                <c:pt idx="1425">
                  <c:v>3622</c:v>
                </c:pt>
                <c:pt idx="1426">
                  <c:v>3288</c:v>
                </c:pt>
                <c:pt idx="1427">
                  <c:v>3024</c:v>
                </c:pt>
                <c:pt idx="1428">
                  <c:v>3430</c:v>
                </c:pt>
                <c:pt idx="1429">
                  <c:v>3271</c:v>
                </c:pt>
                <c:pt idx="1430">
                  <c:v>1488</c:v>
                </c:pt>
                <c:pt idx="1431">
                  <c:v>2716</c:v>
                </c:pt>
                <c:pt idx="1432">
                  <c:v>2493</c:v>
                </c:pt>
                <c:pt idx="1433">
                  <c:v>2610</c:v>
                </c:pt>
                <c:pt idx="1434">
                  <c:v>2145</c:v>
                </c:pt>
                <c:pt idx="1435">
                  <c:v>1042</c:v>
                </c:pt>
                <c:pt idx="1436">
                  <c:v>1747</c:v>
                </c:pt>
                <c:pt idx="1437">
                  <c:v>1831</c:v>
                </c:pt>
                <c:pt idx="1438">
                  <c:v>1801</c:v>
                </c:pt>
                <c:pt idx="1439">
                  <c:v>974</c:v>
                </c:pt>
                <c:pt idx="1440">
                  <c:v>1050</c:v>
                </c:pt>
                <c:pt idx="1441">
                  <c:v>919</c:v>
                </c:pt>
                <c:pt idx="1442">
                  <c:v>981</c:v>
                </c:pt>
                <c:pt idx="1443">
                  <c:v>975</c:v>
                </c:pt>
                <c:pt idx="1444">
                  <c:v>412</c:v>
                </c:pt>
                <c:pt idx="1445">
                  <c:v>672</c:v>
                </c:pt>
                <c:pt idx="1446">
                  <c:v>842</c:v>
                </c:pt>
                <c:pt idx="1447">
                  <c:v>1025</c:v>
                </c:pt>
                <c:pt idx="1448">
                  <c:v>719</c:v>
                </c:pt>
                <c:pt idx="1449">
                  <c:v>816</c:v>
                </c:pt>
                <c:pt idx="1450">
                  <c:v>714</c:v>
                </c:pt>
                <c:pt idx="1451">
                  <c:v>1108</c:v>
                </c:pt>
                <c:pt idx="1452">
                  <c:v>1021</c:v>
                </c:pt>
                <c:pt idx="1453">
                  <c:v>874</c:v>
                </c:pt>
                <c:pt idx="1454">
                  <c:v>446</c:v>
                </c:pt>
                <c:pt idx="1455">
                  <c:v>895</c:v>
                </c:pt>
                <c:pt idx="1456">
                  <c:v>278</c:v>
                </c:pt>
                <c:pt idx="1457">
                  <c:v>291</c:v>
                </c:pt>
                <c:pt idx="1458">
                  <c:v>313</c:v>
                </c:pt>
                <c:pt idx="1459">
                  <c:v>309</c:v>
                </c:pt>
                <c:pt idx="1460">
                  <c:v>818</c:v>
                </c:pt>
                <c:pt idx="1461">
                  <c:v>818</c:v>
                </c:pt>
                <c:pt idx="1462">
                  <c:v>629</c:v>
                </c:pt>
                <c:pt idx="1463">
                  <c:v>480</c:v>
                </c:pt>
                <c:pt idx="1464">
                  <c:v>243</c:v>
                </c:pt>
                <c:pt idx="1465">
                  <c:v>348</c:v>
                </c:pt>
                <c:pt idx="1466">
                  <c:v>293</c:v>
                </c:pt>
                <c:pt idx="1467">
                  <c:v>234</c:v>
                </c:pt>
                <c:pt idx="1468">
                  <c:v>211</c:v>
                </c:pt>
                <c:pt idx="1469">
                  <c:v>203</c:v>
                </c:pt>
                <c:pt idx="1470">
                  <c:v>226</c:v>
                </c:pt>
                <c:pt idx="1471">
                  <c:v>563</c:v>
                </c:pt>
                <c:pt idx="1472">
                  <c:v>546</c:v>
                </c:pt>
                <c:pt idx="1473">
                  <c:v>534</c:v>
                </c:pt>
                <c:pt idx="1474">
                  <c:v>480</c:v>
                </c:pt>
                <c:pt idx="1475">
                  <c:v>458</c:v>
                </c:pt>
                <c:pt idx="1476">
                  <c:v>446</c:v>
                </c:pt>
                <c:pt idx="1477">
                  <c:v>424</c:v>
                </c:pt>
                <c:pt idx="1478">
                  <c:v>484</c:v>
                </c:pt>
                <c:pt idx="1479">
                  <c:v>525</c:v>
                </c:pt>
                <c:pt idx="1480">
                  <c:v>860</c:v>
                </c:pt>
                <c:pt idx="1481">
                  <c:v>2033</c:v>
                </c:pt>
                <c:pt idx="1482">
                  <c:v>1879</c:v>
                </c:pt>
                <c:pt idx="1483">
                  <c:v>6536</c:v>
                </c:pt>
                <c:pt idx="1484">
                  <c:v>6831</c:v>
                </c:pt>
                <c:pt idx="1485">
                  <c:v>6807</c:v>
                </c:pt>
                <c:pt idx="1486">
                  <c:v>6835</c:v>
                </c:pt>
                <c:pt idx="1487">
                  <c:v>6680</c:v>
                </c:pt>
                <c:pt idx="1488">
                  <c:v>6822</c:v>
                </c:pt>
                <c:pt idx="1489">
                  <c:v>6838</c:v>
                </c:pt>
                <c:pt idx="1490">
                  <c:v>6830</c:v>
                </c:pt>
                <c:pt idx="1491">
                  <c:v>5702</c:v>
                </c:pt>
                <c:pt idx="1492">
                  <c:v>6234</c:v>
                </c:pt>
                <c:pt idx="1493">
                  <c:v>6874</c:v>
                </c:pt>
                <c:pt idx="1494">
                  <c:v>6856</c:v>
                </c:pt>
                <c:pt idx="1495">
                  <c:v>6860</c:v>
                </c:pt>
                <c:pt idx="1496">
                  <c:v>6830</c:v>
                </c:pt>
                <c:pt idx="1497">
                  <c:v>6851</c:v>
                </c:pt>
                <c:pt idx="1498">
                  <c:v>6807</c:v>
                </c:pt>
                <c:pt idx="1499">
                  <c:v>6867</c:v>
                </c:pt>
                <c:pt idx="1500">
                  <c:v>6841</c:v>
                </c:pt>
                <c:pt idx="1501">
                  <c:v>6856</c:v>
                </c:pt>
                <c:pt idx="1502">
                  <c:v>6848</c:v>
                </c:pt>
                <c:pt idx="1503">
                  <c:v>6843</c:v>
                </c:pt>
                <c:pt idx="1504">
                  <c:v>6841</c:v>
                </c:pt>
                <c:pt idx="1505">
                  <c:v>6867</c:v>
                </c:pt>
                <c:pt idx="1506">
                  <c:v>6851</c:v>
                </c:pt>
                <c:pt idx="1507">
                  <c:v>6858</c:v>
                </c:pt>
                <c:pt idx="1508">
                  <c:v>6823</c:v>
                </c:pt>
                <c:pt idx="1509">
                  <c:v>6877</c:v>
                </c:pt>
                <c:pt idx="1510">
                  <c:v>6867</c:v>
                </c:pt>
                <c:pt idx="1511">
                  <c:v>6869</c:v>
                </c:pt>
                <c:pt idx="1512">
                  <c:v>6828</c:v>
                </c:pt>
                <c:pt idx="1513">
                  <c:v>6855</c:v>
                </c:pt>
                <c:pt idx="1514">
                  <c:v>6857</c:v>
                </c:pt>
                <c:pt idx="1515">
                  <c:v>6835</c:v>
                </c:pt>
                <c:pt idx="1516">
                  <c:v>6849</c:v>
                </c:pt>
                <c:pt idx="1517">
                  <c:v>6869</c:v>
                </c:pt>
                <c:pt idx="1518">
                  <c:v>6821</c:v>
                </c:pt>
                <c:pt idx="1519">
                  <c:v>6856</c:v>
                </c:pt>
                <c:pt idx="1520">
                  <c:v>6835</c:v>
                </c:pt>
                <c:pt idx="1521">
                  <c:v>6840</c:v>
                </c:pt>
                <c:pt idx="1522">
                  <c:v>6833</c:v>
                </c:pt>
                <c:pt idx="1523">
                  <c:v>6810</c:v>
                </c:pt>
                <c:pt idx="1524">
                  <c:v>6817</c:v>
                </c:pt>
                <c:pt idx="1525">
                  <c:v>6766</c:v>
                </c:pt>
                <c:pt idx="1526">
                  <c:v>6695</c:v>
                </c:pt>
                <c:pt idx="1527">
                  <c:v>6777</c:v>
                </c:pt>
                <c:pt idx="1528">
                  <c:v>6732</c:v>
                </c:pt>
                <c:pt idx="1529">
                  <c:v>6777</c:v>
                </c:pt>
                <c:pt idx="1530">
                  <c:v>6792</c:v>
                </c:pt>
                <c:pt idx="1531">
                  <c:v>6805</c:v>
                </c:pt>
                <c:pt idx="1532">
                  <c:v>6711</c:v>
                </c:pt>
                <c:pt idx="1533">
                  <c:v>6713</c:v>
                </c:pt>
                <c:pt idx="1534">
                  <c:v>6740</c:v>
                </c:pt>
                <c:pt idx="1535">
                  <c:v>6710</c:v>
                </c:pt>
                <c:pt idx="1536">
                  <c:v>6668</c:v>
                </c:pt>
                <c:pt idx="1537">
                  <c:v>6793</c:v>
                </c:pt>
                <c:pt idx="1538">
                  <c:v>6763</c:v>
                </c:pt>
                <c:pt idx="1539">
                  <c:v>6723</c:v>
                </c:pt>
                <c:pt idx="1540">
                  <c:v>6703</c:v>
                </c:pt>
                <c:pt idx="1541">
                  <c:v>6765</c:v>
                </c:pt>
                <c:pt idx="1542">
                  <c:v>6763</c:v>
                </c:pt>
                <c:pt idx="1543">
                  <c:v>6733</c:v>
                </c:pt>
                <c:pt idx="1544">
                  <c:v>6740</c:v>
                </c:pt>
                <c:pt idx="1545">
                  <c:v>6771</c:v>
                </c:pt>
                <c:pt idx="1546">
                  <c:v>6814</c:v>
                </c:pt>
                <c:pt idx="1547">
                  <c:v>6832</c:v>
                </c:pt>
                <c:pt idx="1548">
                  <c:v>6839</c:v>
                </c:pt>
                <c:pt idx="1549">
                  <c:v>6851</c:v>
                </c:pt>
                <c:pt idx="1550">
                  <c:v>6871</c:v>
                </c:pt>
                <c:pt idx="1551">
                  <c:v>6790</c:v>
                </c:pt>
                <c:pt idx="1552">
                  <c:v>6813</c:v>
                </c:pt>
                <c:pt idx="1553">
                  <c:v>6852</c:v>
                </c:pt>
                <c:pt idx="1554">
                  <c:v>6827</c:v>
                </c:pt>
                <c:pt idx="1555">
                  <c:v>6789</c:v>
                </c:pt>
                <c:pt idx="1556">
                  <c:v>6593</c:v>
                </c:pt>
                <c:pt idx="1557">
                  <c:v>5692</c:v>
                </c:pt>
                <c:pt idx="1558">
                  <c:v>6839</c:v>
                </c:pt>
                <c:pt idx="1559">
                  <c:v>6855</c:v>
                </c:pt>
                <c:pt idx="1560">
                  <c:v>6857</c:v>
                </c:pt>
                <c:pt idx="1561">
                  <c:v>6817</c:v>
                </c:pt>
                <c:pt idx="1562">
                  <c:v>6819</c:v>
                </c:pt>
                <c:pt idx="1563">
                  <c:v>6800</c:v>
                </c:pt>
                <c:pt idx="1564">
                  <c:v>6830</c:v>
                </c:pt>
                <c:pt idx="1565">
                  <c:v>6827</c:v>
                </c:pt>
                <c:pt idx="1566">
                  <c:v>6782</c:v>
                </c:pt>
                <c:pt idx="1567">
                  <c:v>6842</c:v>
                </c:pt>
                <c:pt idx="1568">
                  <c:v>6787</c:v>
                </c:pt>
                <c:pt idx="1569">
                  <c:v>6844</c:v>
                </c:pt>
                <c:pt idx="1570">
                  <c:v>6846</c:v>
                </c:pt>
                <c:pt idx="1571">
                  <c:v>6829</c:v>
                </c:pt>
                <c:pt idx="1572">
                  <c:v>6823</c:v>
                </c:pt>
                <c:pt idx="1573">
                  <c:v>6618</c:v>
                </c:pt>
                <c:pt idx="1574">
                  <c:v>6857</c:v>
                </c:pt>
                <c:pt idx="1575">
                  <c:v>6806</c:v>
                </c:pt>
                <c:pt idx="1576">
                  <c:v>6779</c:v>
                </c:pt>
                <c:pt idx="1577">
                  <c:v>6795</c:v>
                </c:pt>
                <c:pt idx="1578">
                  <c:v>6783</c:v>
                </c:pt>
                <c:pt idx="1579">
                  <c:v>6821</c:v>
                </c:pt>
                <c:pt idx="1580">
                  <c:v>6781</c:v>
                </c:pt>
                <c:pt idx="1581">
                  <c:v>6818</c:v>
                </c:pt>
                <c:pt idx="1582">
                  <c:v>6828</c:v>
                </c:pt>
                <c:pt idx="1583">
                  <c:v>6821</c:v>
                </c:pt>
                <c:pt idx="1584">
                  <c:v>6818</c:v>
                </c:pt>
                <c:pt idx="1585">
                  <c:v>6760</c:v>
                </c:pt>
                <c:pt idx="1586">
                  <c:v>6855</c:v>
                </c:pt>
                <c:pt idx="1587">
                  <c:v>6859</c:v>
                </c:pt>
                <c:pt idx="1588">
                  <c:v>6845</c:v>
                </c:pt>
                <c:pt idx="1589">
                  <c:v>6816</c:v>
                </c:pt>
                <c:pt idx="1590">
                  <c:v>6833</c:v>
                </c:pt>
                <c:pt idx="1591">
                  <c:v>6841</c:v>
                </c:pt>
                <c:pt idx="1592">
                  <c:v>6866</c:v>
                </c:pt>
                <c:pt idx="1593">
                  <c:v>6826</c:v>
                </c:pt>
                <c:pt idx="1594">
                  <c:v>6840</c:v>
                </c:pt>
                <c:pt idx="1595">
                  <c:v>6746</c:v>
                </c:pt>
                <c:pt idx="1596">
                  <c:v>6850</c:v>
                </c:pt>
                <c:pt idx="1597">
                  <c:v>6848</c:v>
                </c:pt>
                <c:pt idx="1598">
                  <c:v>6845</c:v>
                </c:pt>
                <c:pt idx="1599">
                  <c:v>6774</c:v>
                </c:pt>
                <c:pt idx="1600">
                  <c:v>6728</c:v>
                </c:pt>
                <c:pt idx="1601">
                  <c:v>6810</c:v>
                </c:pt>
                <c:pt idx="1602">
                  <c:v>6805</c:v>
                </c:pt>
                <c:pt idx="1603">
                  <c:v>6805</c:v>
                </c:pt>
                <c:pt idx="1604">
                  <c:v>6805</c:v>
                </c:pt>
                <c:pt idx="1605">
                  <c:v>6838</c:v>
                </c:pt>
                <c:pt idx="1606">
                  <c:v>6830</c:v>
                </c:pt>
                <c:pt idx="1607">
                  <c:v>6838</c:v>
                </c:pt>
                <c:pt idx="1608">
                  <c:v>6826</c:v>
                </c:pt>
                <c:pt idx="1609">
                  <c:v>6861</c:v>
                </c:pt>
                <c:pt idx="1610">
                  <c:v>6810</c:v>
                </c:pt>
                <c:pt idx="1611">
                  <c:v>6814</c:v>
                </c:pt>
                <c:pt idx="1612">
                  <c:v>6778</c:v>
                </c:pt>
                <c:pt idx="1613">
                  <c:v>6842</c:v>
                </c:pt>
                <c:pt idx="1614">
                  <c:v>6861</c:v>
                </c:pt>
                <c:pt idx="1615">
                  <c:v>6794</c:v>
                </c:pt>
                <c:pt idx="1616">
                  <c:v>6817</c:v>
                </c:pt>
                <c:pt idx="1617">
                  <c:v>6862</c:v>
                </c:pt>
                <c:pt idx="1618">
                  <c:v>6847</c:v>
                </c:pt>
                <c:pt idx="1619">
                  <c:v>6844</c:v>
                </c:pt>
                <c:pt idx="1620">
                  <c:v>5927</c:v>
                </c:pt>
                <c:pt idx="1621">
                  <c:v>6879</c:v>
                </c:pt>
                <c:pt idx="1622">
                  <c:v>6829</c:v>
                </c:pt>
                <c:pt idx="1623">
                  <c:v>6855</c:v>
                </c:pt>
                <c:pt idx="1624">
                  <c:v>6832</c:v>
                </c:pt>
                <c:pt idx="1625">
                  <c:v>6847</c:v>
                </c:pt>
                <c:pt idx="1626">
                  <c:v>6855</c:v>
                </c:pt>
                <c:pt idx="1627">
                  <c:v>6858</c:v>
                </c:pt>
                <c:pt idx="1628">
                  <c:v>6841</c:v>
                </c:pt>
                <c:pt idx="1629">
                  <c:v>6860</c:v>
                </c:pt>
                <c:pt idx="1630">
                  <c:v>6853</c:v>
                </c:pt>
                <c:pt idx="1631">
                  <c:v>6831</c:v>
                </c:pt>
                <c:pt idx="1632">
                  <c:v>6822</c:v>
                </c:pt>
                <c:pt idx="1633">
                  <c:v>6835</c:v>
                </c:pt>
                <c:pt idx="1634">
                  <c:v>6865</c:v>
                </c:pt>
                <c:pt idx="1635">
                  <c:v>6823</c:v>
                </c:pt>
                <c:pt idx="1636">
                  <c:v>6779</c:v>
                </c:pt>
                <c:pt idx="1637">
                  <c:v>6858</c:v>
                </c:pt>
                <c:pt idx="1638">
                  <c:v>6854</c:v>
                </c:pt>
                <c:pt idx="1639">
                  <c:v>6865</c:v>
                </c:pt>
                <c:pt idx="1640">
                  <c:v>6799</c:v>
                </c:pt>
                <c:pt idx="1641">
                  <c:v>6870</c:v>
                </c:pt>
                <c:pt idx="1642">
                  <c:v>6848</c:v>
                </c:pt>
                <c:pt idx="1643">
                  <c:v>6818</c:v>
                </c:pt>
                <c:pt idx="1644">
                  <c:v>6774</c:v>
                </c:pt>
                <c:pt idx="1645">
                  <c:v>6850</c:v>
                </c:pt>
                <c:pt idx="1646">
                  <c:v>6854</c:v>
                </c:pt>
                <c:pt idx="1647">
                  <c:v>6844</c:v>
                </c:pt>
                <c:pt idx="1648">
                  <c:v>6796</c:v>
                </c:pt>
                <c:pt idx="1649">
                  <c:v>6858</c:v>
                </c:pt>
                <c:pt idx="1650">
                  <c:v>6828</c:v>
                </c:pt>
                <c:pt idx="1651">
                  <c:v>6845</c:v>
                </c:pt>
                <c:pt idx="1652">
                  <c:v>6841</c:v>
                </c:pt>
                <c:pt idx="1653">
                  <c:v>6872</c:v>
                </c:pt>
                <c:pt idx="1654">
                  <c:v>5852</c:v>
                </c:pt>
                <c:pt idx="1655">
                  <c:v>6844</c:v>
                </c:pt>
                <c:pt idx="1656">
                  <c:v>6828</c:v>
                </c:pt>
                <c:pt idx="1657">
                  <c:v>6877</c:v>
                </c:pt>
                <c:pt idx="1658">
                  <c:v>6794</c:v>
                </c:pt>
                <c:pt idx="1659">
                  <c:v>6787</c:v>
                </c:pt>
                <c:pt idx="1660">
                  <c:v>6856</c:v>
                </c:pt>
                <c:pt idx="1661">
                  <c:v>6833</c:v>
                </c:pt>
                <c:pt idx="1662">
                  <c:v>6807</c:v>
                </c:pt>
                <c:pt idx="1663">
                  <c:v>6836</c:v>
                </c:pt>
                <c:pt idx="1664">
                  <c:v>6834</c:v>
                </c:pt>
                <c:pt idx="1665">
                  <c:v>6879</c:v>
                </c:pt>
                <c:pt idx="1666">
                  <c:v>6842</c:v>
                </c:pt>
                <c:pt idx="1667">
                  <c:v>6833</c:v>
                </c:pt>
                <c:pt idx="1668">
                  <c:v>6821</c:v>
                </c:pt>
                <c:pt idx="1669">
                  <c:v>6848</c:v>
                </c:pt>
                <c:pt idx="1670">
                  <c:v>6844</c:v>
                </c:pt>
                <c:pt idx="1671">
                  <c:v>6842</c:v>
                </c:pt>
                <c:pt idx="1672">
                  <c:v>6827</c:v>
                </c:pt>
                <c:pt idx="1673">
                  <c:v>6855</c:v>
                </c:pt>
                <c:pt idx="1674">
                  <c:v>6838</c:v>
                </c:pt>
                <c:pt idx="1675">
                  <c:v>6425</c:v>
                </c:pt>
                <c:pt idx="1676">
                  <c:v>6138</c:v>
                </c:pt>
                <c:pt idx="1677">
                  <c:v>6254</c:v>
                </c:pt>
                <c:pt idx="1678">
                  <c:v>6120</c:v>
                </c:pt>
                <c:pt idx="1679">
                  <c:v>5804</c:v>
                </c:pt>
                <c:pt idx="1680">
                  <c:v>5672</c:v>
                </c:pt>
                <c:pt idx="1681">
                  <c:v>5629</c:v>
                </c:pt>
                <c:pt idx="1682">
                  <c:v>5127</c:v>
                </c:pt>
                <c:pt idx="1683">
                  <c:v>5589</c:v>
                </c:pt>
                <c:pt idx="1684">
                  <c:v>5425</c:v>
                </c:pt>
                <c:pt idx="1685">
                  <c:v>3540</c:v>
                </c:pt>
                <c:pt idx="1686">
                  <c:v>3888</c:v>
                </c:pt>
                <c:pt idx="1687">
                  <c:v>2179</c:v>
                </c:pt>
                <c:pt idx="1688">
                  <c:v>2553</c:v>
                </c:pt>
                <c:pt idx="1689">
                  <c:v>2395</c:v>
                </c:pt>
                <c:pt idx="1690">
                  <c:v>2198</c:v>
                </c:pt>
                <c:pt idx="1691">
                  <c:v>3175</c:v>
                </c:pt>
                <c:pt idx="1692">
                  <c:v>1884</c:v>
                </c:pt>
                <c:pt idx="1693">
                  <c:v>1301</c:v>
                </c:pt>
                <c:pt idx="1694">
                  <c:v>1175</c:v>
                </c:pt>
                <c:pt idx="1695">
                  <c:v>2185</c:v>
                </c:pt>
                <c:pt idx="1696">
                  <c:v>1177</c:v>
                </c:pt>
                <c:pt idx="1697">
                  <c:v>2464</c:v>
                </c:pt>
                <c:pt idx="1698">
                  <c:v>3193</c:v>
                </c:pt>
                <c:pt idx="1699">
                  <c:v>3739</c:v>
                </c:pt>
                <c:pt idx="1700">
                  <c:v>722</c:v>
                </c:pt>
                <c:pt idx="1701">
                  <c:v>1708</c:v>
                </c:pt>
                <c:pt idx="1702">
                  <c:v>1265</c:v>
                </c:pt>
                <c:pt idx="1703">
                  <c:v>682</c:v>
                </c:pt>
                <c:pt idx="1704">
                  <c:v>813</c:v>
                </c:pt>
                <c:pt idx="1705">
                  <c:v>619</c:v>
                </c:pt>
                <c:pt idx="1706">
                  <c:v>564</c:v>
                </c:pt>
                <c:pt idx="1707">
                  <c:v>742</c:v>
                </c:pt>
                <c:pt idx="1708">
                  <c:v>533</c:v>
                </c:pt>
                <c:pt idx="1709">
                  <c:v>484</c:v>
                </c:pt>
                <c:pt idx="1710">
                  <c:v>576</c:v>
                </c:pt>
                <c:pt idx="1711">
                  <c:v>600</c:v>
                </c:pt>
                <c:pt idx="1712">
                  <c:v>496</c:v>
                </c:pt>
                <c:pt idx="1713">
                  <c:v>340</c:v>
                </c:pt>
                <c:pt idx="1714">
                  <c:v>330</c:v>
                </c:pt>
                <c:pt idx="1715">
                  <c:v>385</c:v>
                </c:pt>
                <c:pt idx="1716">
                  <c:v>731</c:v>
                </c:pt>
                <c:pt idx="1717">
                  <c:v>700</c:v>
                </c:pt>
                <c:pt idx="1718">
                  <c:v>420</c:v>
                </c:pt>
                <c:pt idx="1719">
                  <c:v>449</c:v>
                </c:pt>
                <c:pt idx="1720">
                  <c:v>632</c:v>
                </c:pt>
                <c:pt idx="1721">
                  <c:v>453</c:v>
                </c:pt>
                <c:pt idx="1722">
                  <c:v>264</c:v>
                </c:pt>
                <c:pt idx="1723">
                  <c:v>284</c:v>
                </c:pt>
                <c:pt idx="1724">
                  <c:v>262</c:v>
                </c:pt>
                <c:pt idx="1725">
                  <c:v>255</c:v>
                </c:pt>
                <c:pt idx="1726">
                  <c:v>282</c:v>
                </c:pt>
                <c:pt idx="1727">
                  <c:v>274</c:v>
                </c:pt>
                <c:pt idx="1728">
                  <c:v>343</c:v>
                </c:pt>
                <c:pt idx="1729">
                  <c:v>331</c:v>
                </c:pt>
                <c:pt idx="1730">
                  <c:v>263</c:v>
                </c:pt>
                <c:pt idx="1731">
                  <c:v>252</c:v>
                </c:pt>
                <c:pt idx="1732">
                  <c:v>247</c:v>
                </c:pt>
                <c:pt idx="1733">
                  <c:v>241</c:v>
                </c:pt>
                <c:pt idx="1734">
                  <c:v>320</c:v>
                </c:pt>
                <c:pt idx="1735">
                  <c:v>237</c:v>
                </c:pt>
                <c:pt idx="1736">
                  <c:v>250</c:v>
                </c:pt>
                <c:pt idx="1737">
                  <c:v>302</c:v>
                </c:pt>
                <c:pt idx="1738">
                  <c:v>235</c:v>
                </c:pt>
                <c:pt idx="1739">
                  <c:v>228</c:v>
                </c:pt>
                <c:pt idx="1740">
                  <c:v>244</c:v>
                </c:pt>
                <c:pt idx="1741">
                  <c:v>344</c:v>
                </c:pt>
                <c:pt idx="1742">
                  <c:v>228</c:v>
                </c:pt>
                <c:pt idx="1743">
                  <c:v>237</c:v>
                </c:pt>
                <c:pt idx="1744">
                  <c:v>223</c:v>
                </c:pt>
                <c:pt idx="1745">
                  <c:v>232</c:v>
                </c:pt>
                <c:pt idx="1746">
                  <c:v>238</c:v>
                </c:pt>
                <c:pt idx="1747">
                  <c:v>248</c:v>
                </c:pt>
                <c:pt idx="1748">
                  <c:v>226</c:v>
                </c:pt>
                <c:pt idx="1749">
                  <c:v>242</c:v>
                </c:pt>
                <c:pt idx="1750">
                  <c:v>242</c:v>
                </c:pt>
                <c:pt idx="1751">
                  <c:v>258</c:v>
                </c:pt>
                <c:pt idx="1752">
                  <c:v>217</c:v>
                </c:pt>
                <c:pt idx="1753">
                  <c:v>310</c:v>
                </c:pt>
                <c:pt idx="1754">
                  <c:v>262</c:v>
                </c:pt>
                <c:pt idx="1755">
                  <c:v>234</c:v>
                </c:pt>
                <c:pt idx="1756">
                  <c:v>244</c:v>
                </c:pt>
                <c:pt idx="1757">
                  <c:v>237</c:v>
                </c:pt>
                <c:pt idx="1758">
                  <c:v>219</c:v>
                </c:pt>
                <c:pt idx="1759">
                  <c:v>208</c:v>
                </c:pt>
                <c:pt idx="1760">
                  <c:v>209</c:v>
                </c:pt>
                <c:pt idx="1761">
                  <c:v>212</c:v>
                </c:pt>
                <c:pt idx="1762">
                  <c:v>199</c:v>
                </c:pt>
                <c:pt idx="1763">
                  <c:v>212</c:v>
                </c:pt>
                <c:pt idx="1764">
                  <c:v>205</c:v>
                </c:pt>
                <c:pt idx="1765">
                  <c:v>217</c:v>
                </c:pt>
                <c:pt idx="1766">
                  <c:v>224</c:v>
                </c:pt>
                <c:pt idx="1767">
                  <c:v>229</c:v>
                </c:pt>
                <c:pt idx="1768">
                  <c:v>216</c:v>
                </c:pt>
                <c:pt idx="1769">
                  <c:v>209</c:v>
                </c:pt>
                <c:pt idx="1770">
                  <c:v>209</c:v>
                </c:pt>
                <c:pt idx="1771">
                  <c:v>219</c:v>
                </c:pt>
                <c:pt idx="1772">
                  <c:v>212</c:v>
                </c:pt>
                <c:pt idx="1773">
                  <c:v>296</c:v>
                </c:pt>
                <c:pt idx="1774">
                  <c:v>319</c:v>
                </c:pt>
                <c:pt idx="1775">
                  <c:v>218</c:v>
                </c:pt>
                <c:pt idx="1776">
                  <c:v>217</c:v>
                </c:pt>
                <c:pt idx="1777">
                  <c:v>206</c:v>
                </c:pt>
                <c:pt idx="1778">
                  <c:v>212</c:v>
                </c:pt>
                <c:pt idx="1779">
                  <c:v>210</c:v>
                </c:pt>
                <c:pt idx="1780">
                  <c:v>209</c:v>
                </c:pt>
                <c:pt idx="1781">
                  <c:v>201</c:v>
                </c:pt>
                <c:pt idx="1782">
                  <c:v>203</c:v>
                </c:pt>
                <c:pt idx="1783">
                  <c:v>199</c:v>
                </c:pt>
                <c:pt idx="1784">
                  <c:v>221</c:v>
                </c:pt>
                <c:pt idx="1785">
                  <c:v>205</c:v>
                </c:pt>
                <c:pt idx="1786">
                  <c:v>205</c:v>
                </c:pt>
                <c:pt idx="1787">
                  <c:v>204</c:v>
                </c:pt>
                <c:pt idx="1788">
                  <c:v>194</c:v>
                </c:pt>
                <c:pt idx="1789">
                  <c:v>198</c:v>
                </c:pt>
                <c:pt idx="1790">
                  <c:v>224</c:v>
                </c:pt>
                <c:pt idx="1791">
                  <c:v>269</c:v>
                </c:pt>
                <c:pt idx="1792">
                  <c:v>202</c:v>
                </c:pt>
                <c:pt idx="1793">
                  <c:v>212</c:v>
                </c:pt>
                <c:pt idx="1794">
                  <c:v>195</c:v>
                </c:pt>
                <c:pt idx="1795">
                  <c:v>188</c:v>
                </c:pt>
                <c:pt idx="1796">
                  <c:v>181</c:v>
                </c:pt>
                <c:pt idx="1797">
                  <c:v>178</c:v>
                </c:pt>
                <c:pt idx="1798">
                  <c:v>182</c:v>
                </c:pt>
                <c:pt idx="1799">
                  <c:v>171</c:v>
                </c:pt>
                <c:pt idx="1800">
                  <c:v>169</c:v>
                </c:pt>
                <c:pt idx="1801">
                  <c:v>166</c:v>
                </c:pt>
                <c:pt idx="1802">
                  <c:v>161</c:v>
                </c:pt>
                <c:pt idx="1803">
                  <c:v>157</c:v>
                </c:pt>
                <c:pt idx="1804">
                  <c:v>147</c:v>
                </c:pt>
                <c:pt idx="1805">
                  <c:v>155</c:v>
                </c:pt>
                <c:pt idx="1806">
                  <c:v>155</c:v>
                </c:pt>
                <c:pt idx="1807">
                  <c:v>150</c:v>
                </c:pt>
                <c:pt idx="1808">
                  <c:v>145</c:v>
                </c:pt>
                <c:pt idx="1809">
                  <c:v>142</c:v>
                </c:pt>
                <c:pt idx="1810">
                  <c:v>146</c:v>
                </c:pt>
                <c:pt idx="1811">
                  <c:v>141</c:v>
                </c:pt>
                <c:pt idx="1812">
                  <c:v>133</c:v>
                </c:pt>
                <c:pt idx="1813">
                  <c:v>128</c:v>
                </c:pt>
                <c:pt idx="1814">
                  <c:v>131</c:v>
                </c:pt>
                <c:pt idx="1815">
                  <c:v>133</c:v>
                </c:pt>
                <c:pt idx="1816">
                  <c:v>128</c:v>
                </c:pt>
                <c:pt idx="1817">
                  <c:v>132</c:v>
                </c:pt>
                <c:pt idx="1818">
                  <c:v>127</c:v>
                </c:pt>
                <c:pt idx="1819">
                  <c:v>118</c:v>
                </c:pt>
                <c:pt idx="1820">
                  <c:v>124</c:v>
                </c:pt>
                <c:pt idx="1821">
                  <c:v>116</c:v>
                </c:pt>
                <c:pt idx="1822">
                  <c:v>123</c:v>
                </c:pt>
                <c:pt idx="1823">
                  <c:v>122</c:v>
                </c:pt>
                <c:pt idx="1824">
                  <c:v>121</c:v>
                </c:pt>
                <c:pt idx="1825">
                  <c:v>120</c:v>
                </c:pt>
                <c:pt idx="1826">
                  <c:v>114</c:v>
                </c:pt>
                <c:pt idx="1827">
                  <c:v>118</c:v>
                </c:pt>
                <c:pt idx="1828">
                  <c:v>107</c:v>
                </c:pt>
                <c:pt idx="1829">
                  <c:v>107</c:v>
                </c:pt>
                <c:pt idx="1830">
                  <c:v>112</c:v>
                </c:pt>
                <c:pt idx="1831">
                  <c:v>111</c:v>
                </c:pt>
                <c:pt idx="1832">
                  <c:v>104</c:v>
                </c:pt>
                <c:pt idx="1833">
                  <c:v>110</c:v>
                </c:pt>
                <c:pt idx="1834">
                  <c:v>106</c:v>
                </c:pt>
                <c:pt idx="1835">
                  <c:v>103</c:v>
                </c:pt>
                <c:pt idx="1836">
                  <c:v>93</c:v>
                </c:pt>
                <c:pt idx="1837">
                  <c:v>100</c:v>
                </c:pt>
                <c:pt idx="1838">
                  <c:v>91</c:v>
                </c:pt>
                <c:pt idx="1839">
                  <c:v>103</c:v>
                </c:pt>
                <c:pt idx="1840">
                  <c:v>94</c:v>
                </c:pt>
                <c:pt idx="1841">
                  <c:v>92</c:v>
                </c:pt>
                <c:pt idx="1842">
                  <c:v>98</c:v>
                </c:pt>
                <c:pt idx="1843">
                  <c:v>97</c:v>
                </c:pt>
                <c:pt idx="1844">
                  <c:v>92</c:v>
                </c:pt>
                <c:pt idx="1845">
                  <c:v>94</c:v>
                </c:pt>
                <c:pt idx="1846">
                  <c:v>98</c:v>
                </c:pt>
                <c:pt idx="1847">
                  <c:v>90</c:v>
                </c:pt>
                <c:pt idx="1848">
                  <c:v>90</c:v>
                </c:pt>
                <c:pt idx="1849">
                  <c:v>91</c:v>
                </c:pt>
                <c:pt idx="1850">
                  <c:v>92</c:v>
                </c:pt>
                <c:pt idx="1851">
                  <c:v>90</c:v>
                </c:pt>
                <c:pt idx="1852">
                  <c:v>83</c:v>
                </c:pt>
                <c:pt idx="1853">
                  <c:v>84</c:v>
                </c:pt>
                <c:pt idx="1854">
                  <c:v>89</c:v>
                </c:pt>
                <c:pt idx="1855">
                  <c:v>82</c:v>
                </c:pt>
                <c:pt idx="1856">
                  <c:v>74</c:v>
                </c:pt>
                <c:pt idx="1857">
                  <c:v>84</c:v>
                </c:pt>
                <c:pt idx="1858">
                  <c:v>84</c:v>
                </c:pt>
                <c:pt idx="1859">
                  <c:v>78</c:v>
                </c:pt>
                <c:pt idx="1860">
                  <c:v>72</c:v>
                </c:pt>
                <c:pt idx="1861">
                  <c:v>74</c:v>
                </c:pt>
                <c:pt idx="1862">
                  <c:v>66</c:v>
                </c:pt>
                <c:pt idx="1863">
                  <c:v>69</c:v>
                </c:pt>
                <c:pt idx="1864">
                  <c:v>71</c:v>
                </c:pt>
                <c:pt idx="1865">
                  <c:v>69</c:v>
                </c:pt>
                <c:pt idx="1866">
                  <c:v>71</c:v>
                </c:pt>
                <c:pt idx="1867">
                  <c:v>68</c:v>
                </c:pt>
                <c:pt idx="1868">
                  <c:v>62</c:v>
                </c:pt>
                <c:pt idx="1869">
                  <c:v>73</c:v>
                </c:pt>
                <c:pt idx="1870">
                  <c:v>70</c:v>
                </c:pt>
                <c:pt idx="1871">
                  <c:v>68</c:v>
                </c:pt>
                <c:pt idx="1872">
                  <c:v>121</c:v>
                </c:pt>
                <c:pt idx="1873">
                  <c:v>69</c:v>
                </c:pt>
                <c:pt idx="1874">
                  <c:v>68</c:v>
                </c:pt>
                <c:pt idx="1875">
                  <c:v>76</c:v>
                </c:pt>
                <c:pt idx="1876">
                  <c:v>112</c:v>
                </c:pt>
                <c:pt idx="1877">
                  <c:v>69</c:v>
                </c:pt>
                <c:pt idx="1878">
                  <c:v>67</c:v>
                </c:pt>
                <c:pt idx="1879">
                  <c:v>68</c:v>
                </c:pt>
                <c:pt idx="1880">
                  <c:v>62</c:v>
                </c:pt>
                <c:pt idx="1881">
                  <c:v>62</c:v>
                </c:pt>
                <c:pt idx="1882">
                  <c:v>64</c:v>
                </c:pt>
                <c:pt idx="1883">
                  <c:v>71</c:v>
                </c:pt>
                <c:pt idx="1884">
                  <c:v>82</c:v>
                </c:pt>
                <c:pt idx="1885">
                  <c:v>61</c:v>
                </c:pt>
                <c:pt idx="1886">
                  <c:v>43</c:v>
                </c:pt>
                <c:pt idx="1887">
                  <c:v>50</c:v>
                </c:pt>
                <c:pt idx="1888">
                  <c:v>51</c:v>
                </c:pt>
                <c:pt idx="1889">
                  <c:v>58</c:v>
                </c:pt>
                <c:pt idx="1890">
                  <c:v>62</c:v>
                </c:pt>
                <c:pt idx="1891">
                  <c:v>50</c:v>
                </c:pt>
                <c:pt idx="1892">
                  <c:v>48</c:v>
                </c:pt>
                <c:pt idx="1893">
                  <c:v>58</c:v>
                </c:pt>
                <c:pt idx="1894">
                  <c:v>50</c:v>
                </c:pt>
                <c:pt idx="1895">
                  <c:v>46</c:v>
                </c:pt>
                <c:pt idx="1896">
                  <c:v>47</c:v>
                </c:pt>
                <c:pt idx="1897">
                  <c:v>47</c:v>
                </c:pt>
                <c:pt idx="1898">
                  <c:v>45</c:v>
                </c:pt>
                <c:pt idx="1899">
                  <c:v>42</c:v>
                </c:pt>
                <c:pt idx="1900">
                  <c:v>57</c:v>
                </c:pt>
                <c:pt idx="1901">
                  <c:v>132</c:v>
                </c:pt>
                <c:pt idx="1902">
                  <c:v>84</c:v>
                </c:pt>
                <c:pt idx="1903">
                  <c:v>91</c:v>
                </c:pt>
                <c:pt idx="1904">
                  <c:v>192</c:v>
                </c:pt>
                <c:pt idx="1905">
                  <c:v>119</c:v>
                </c:pt>
                <c:pt idx="1906">
                  <c:v>25</c:v>
                </c:pt>
                <c:pt idx="1907">
                  <c:v>64</c:v>
                </c:pt>
                <c:pt idx="1908">
                  <c:v>51</c:v>
                </c:pt>
                <c:pt idx="1909">
                  <c:v>45</c:v>
                </c:pt>
                <c:pt idx="1910">
                  <c:v>45</c:v>
                </c:pt>
                <c:pt idx="1911">
                  <c:v>47</c:v>
                </c:pt>
                <c:pt idx="1912">
                  <c:v>52</c:v>
                </c:pt>
                <c:pt idx="1913">
                  <c:v>55</c:v>
                </c:pt>
                <c:pt idx="1914">
                  <c:v>72</c:v>
                </c:pt>
                <c:pt idx="1915">
                  <c:v>53</c:v>
                </c:pt>
                <c:pt idx="1916">
                  <c:v>46</c:v>
                </c:pt>
                <c:pt idx="1917">
                  <c:v>41</c:v>
                </c:pt>
                <c:pt idx="1918">
                  <c:v>44</c:v>
                </c:pt>
                <c:pt idx="1919">
                  <c:v>61</c:v>
                </c:pt>
                <c:pt idx="1920">
                  <c:v>43</c:v>
                </c:pt>
                <c:pt idx="1921">
                  <c:v>45</c:v>
                </c:pt>
                <c:pt idx="1922">
                  <c:v>43</c:v>
                </c:pt>
                <c:pt idx="1923">
                  <c:v>41</c:v>
                </c:pt>
                <c:pt idx="1924">
                  <c:v>39</c:v>
                </c:pt>
                <c:pt idx="1925">
                  <c:v>41</c:v>
                </c:pt>
                <c:pt idx="1926">
                  <c:v>36</c:v>
                </c:pt>
                <c:pt idx="1927">
                  <c:v>39</c:v>
                </c:pt>
                <c:pt idx="1928">
                  <c:v>89</c:v>
                </c:pt>
                <c:pt idx="1929">
                  <c:v>61</c:v>
                </c:pt>
                <c:pt idx="1930">
                  <c:v>58</c:v>
                </c:pt>
                <c:pt idx="1931">
                  <c:v>58</c:v>
                </c:pt>
                <c:pt idx="1932">
                  <c:v>62</c:v>
                </c:pt>
                <c:pt idx="1933">
                  <c:v>38</c:v>
                </c:pt>
                <c:pt idx="1934">
                  <c:v>36</c:v>
                </c:pt>
                <c:pt idx="1935">
                  <c:v>35</c:v>
                </c:pt>
                <c:pt idx="1936">
                  <c:v>64</c:v>
                </c:pt>
                <c:pt idx="1937">
                  <c:v>79</c:v>
                </c:pt>
                <c:pt idx="1938">
                  <c:v>40</c:v>
                </c:pt>
                <c:pt idx="1939">
                  <c:v>38</c:v>
                </c:pt>
                <c:pt idx="1940">
                  <c:v>37</c:v>
                </c:pt>
                <c:pt idx="1941">
                  <c:v>28</c:v>
                </c:pt>
                <c:pt idx="1942">
                  <c:v>38</c:v>
                </c:pt>
                <c:pt idx="1943">
                  <c:v>62</c:v>
                </c:pt>
                <c:pt idx="1944">
                  <c:v>36</c:v>
                </c:pt>
                <c:pt idx="1945">
                  <c:v>33</c:v>
                </c:pt>
                <c:pt idx="1946">
                  <c:v>43</c:v>
                </c:pt>
                <c:pt idx="1947">
                  <c:v>37</c:v>
                </c:pt>
                <c:pt idx="1948">
                  <c:v>38</c:v>
                </c:pt>
                <c:pt idx="1949">
                  <c:v>34</c:v>
                </c:pt>
                <c:pt idx="1950">
                  <c:v>33</c:v>
                </c:pt>
                <c:pt idx="1951">
                  <c:v>33</c:v>
                </c:pt>
                <c:pt idx="1952">
                  <c:v>32</c:v>
                </c:pt>
                <c:pt idx="1953">
                  <c:v>48</c:v>
                </c:pt>
                <c:pt idx="1954">
                  <c:v>62</c:v>
                </c:pt>
                <c:pt idx="1955">
                  <c:v>35</c:v>
                </c:pt>
                <c:pt idx="1956">
                  <c:v>53</c:v>
                </c:pt>
                <c:pt idx="1957">
                  <c:v>33</c:v>
                </c:pt>
                <c:pt idx="1958">
                  <c:v>38</c:v>
                </c:pt>
                <c:pt idx="1959">
                  <c:v>61</c:v>
                </c:pt>
                <c:pt idx="1960">
                  <c:v>63</c:v>
                </c:pt>
                <c:pt idx="1961">
                  <c:v>37</c:v>
                </c:pt>
                <c:pt idx="1962">
                  <c:v>59</c:v>
                </c:pt>
                <c:pt idx="1963">
                  <c:v>51</c:v>
                </c:pt>
                <c:pt idx="1964">
                  <c:v>34</c:v>
                </c:pt>
                <c:pt idx="1965">
                  <c:v>28</c:v>
                </c:pt>
                <c:pt idx="1966">
                  <c:v>41</c:v>
                </c:pt>
                <c:pt idx="1967">
                  <c:v>56</c:v>
                </c:pt>
                <c:pt idx="1968">
                  <c:v>125</c:v>
                </c:pt>
                <c:pt idx="1969">
                  <c:v>13</c:v>
                </c:pt>
                <c:pt idx="1970">
                  <c:v>127</c:v>
                </c:pt>
                <c:pt idx="1971">
                  <c:v>31</c:v>
                </c:pt>
                <c:pt idx="1972">
                  <c:v>40</c:v>
                </c:pt>
                <c:pt idx="1973">
                  <c:v>37</c:v>
                </c:pt>
                <c:pt idx="1974">
                  <c:v>27</c:v>
                </c:pt>
                <c:pt idx="1975">
                  <c:v>33</c:v>
                </c:pt>
                <c:pt idx="1976">
                  <c:v>32</c:v>
                </c:pt>
                <c:pt idx="1977">
                  <c:v>28</c:v>
                </c:pt>
                <c:pt idx="1978">
                  <c:v>27</c:v>
                </c:pt>
                <c:pt idx="1979">
                  <c:v>29</c:v>
                </c:pt>
                <c:pt idx="1980">
                  <c:v>28</c:v>
                </c:pt>
                <c:pt idx="1981">
                  <c:v>26</c:v>
                </c:pt>
                <c:pt idx="1982">
                  <c:v>24</c:v>
                </c:pt>
                <c:pt idx="1983">
                  <c:v>26</c:v>
                </c:pt>
                <c:pt idx="1984">
                  <c:v>26</c:v>
                </c:pt>
                <c:pt idx="1985">
                  <c:v>24</c:v>
                </c:pt>
                <c:pt idx="1986">
                  <c:v>25</c:v>
                </c:pt>
                <c:pt idx="1987">
                  <c:v>42</c:v>
                </c:pt>
                <c:pt idx="1988">
                  <c:v>34</c:v>
                </c:pt>
                <c:pt idx="1989">
                  <c:v>27</c:v>
                </c:pt>
                <c:pt idx="1990">
                  <c:v>29</c:v>
                </c:pt>
                <c:pt idx="1991">
                  <c:v>25</c:v>
                </c:pt>
                <c:pt idx="1992">
                  <c:v>24</c:v>
                </c:pt>
                <c:pt idx="1993">
                  <c:v>22</c:v>
                </c:pt>
                <c:pt idx="1994">
                  <c:v>36</c:v>
                </c:pt>
                <c:pt idx="1995">
                  <c:v>73</c:v>
                </c:pt>
                <c:pt idx="1996">
                  <c:v>24</c:v>
                </c:pt>
                <c:pt idx="1997">
                  <c:v>23</c:v>
                </c:pt>
                <c:pt idx="1998">
                  <c:v>35</c:v>
                </c:pt>
                <c:pt idx="1999">
                  <c:v>29</c:v>
                </c:pt>
                <c:pt idx="2000">
                  <c:v>28</c:v>
                </c:pt>
                <c:pt idx="2001">
                  <c:v>33</c:v>
                </c:pt>
                <c:pt idx="2002">
                  <c:v>20</c:v>
                </c:pt>
                <c:pt idx="2003">
                  <c:v>21</c:v>
                </c:pt>
                <c:pt idx="2004">
                  <c:v>70</c:v>
                </c:pt>
                <c:pt idx="2005">
                  <c:v>36</c:v>
                </c:pt>
                <c:pt idx="2006">
                  <c:v>29</c:v>
                </c:pt>
                <c:pt idx="2007">
                  <c:v>36</c:v>
                </c:pt>
                <c:pt idx="2008">
                  <c:v>24</c:v>
                </c:pt>
                <c:pt idx="2009">
                  <c:v>20</c:v>
                </c:pt>
                <c:pt idx="2010">
                  <c:v>23</c:v>
                </c:pt>
                <c:pt idx="2011">
                  <c:v>22</c:v>
                </c:pt>
                <c:pt idx="2012">
                  <c:v>22</c:v>
                </c:pt>
                <c:pt idx="2013">
                  <c:v>19</c:v>
                </c:pt>
                <c:pt idx="2014">
                  <c:v>17</c:v>
                </c:pt>
                <c:pt idx="2015">
                  <c:v>20</c:v>
                </c:pt>
                <c:pt idx="2016">
                  <c:v>19</c:v>
                </c:pt>
                <c:pt idx="2017">
                  <c:v>27</c:v>
                </c:pt>
                <c:pt idx="2018">
                  <c:v>28</c:v>
                </c:pt>
                <c:pt idx="2019">
                  <c:v>114</c:v>
                </c:pt>
                <c:pt idx="2020">
                  <c:v>26</c:v>
                </c:pt>
                <c:pt idx="2021">
                  <c:v>25</c:v>
                </c:pt>
                <c:pt idx="2022">
                  <c:v>21</c:v>
                </c:pt>
                <c:pt idx="2023">
                  <c:v>28</c:v>
                </c:pt>
                <c:pt idx="2024">
                  <c:v>18</c:v>
                </c:pt>
                <c:pt idx="2025">
                  <c:v>20</c:v>
                </c:pt>
                <c:pt idx="2026">
                  <c:v>18</c:v>
                </c:pt>
                <c:pt idx="2027">
                  <c:v>19</c:v>
                </c:pt>
                <c:pt idx="2028">
                  <c:v>22</c:v>
                </c:pt>
                <c:pt idx="2029">
                  <c:v>18</c:v>
                </c:pt>
                <c:pt idx="2030">
                  <c:v>17</c:v>
                </c:pt>
                <c:pt idx="2031">
                  <c:v>18</c:v>
                </c:pt>
                <c:pt idx="2032">
                  <c:v>17</c:v>
                </c:pt>
                <c:pt idx="2033">
                  <c:v>17</c:v>
                </c:pt>
                <c:pt idx="2034">
                  <c:v>18</c:v>
                </c:pt>
                <c:pt idx="2035">
                  <c:v>18</c:v>
                </c:pt>
                <c:pt idx="2036">
                  <c:v>17</c:v>
                </c:pt>
                <c:pt idx="2037">
                  <c:v>18</c:v>
                </c:pt>
                <c:pt idx="2038">
                  <c:v>18</c:v>
                </c:pt>
                <c:pt idx="2039">
                  <c:v>19</c:v>
                </c:pt>
                <c:pt idx="2040">
                  <c:v>18</c:v>
                </c:pt>
                <c:pt idx="2041">
                  <c:v>18</c:v>
                </c:pt>
                <c:pt idx="2042">
                  <c:v>17</c:v>
                </c:pt>
                <c:pt idx="2043">
                  <c:v>18</c:v>
                </c:pt>
                <c:pt idx="2044">
                  <c:v>18</c:v>
                </c:pt>
                <c:pt idx="2045">
                  <c:v>20</c:v>
                </c:pt>
                <c:pt idx="2046">
                  <c:v>21</c:v>
                </c:pt>
                <c:pt idx="2047">
                  <c:v>18</c:v>
                </c:pt>
                <c:pt idx="2048">
                  <c:v>18</c:v>
                </c:pt>
                <c:pt idx="2049">
                  <c:v>18</c:v>
                </c:pt>
                <c:pt idx="2050">
                  <c:v>18</c:v>
                </c:pt>
                <c:pt idx="2051">
                  <c:v>24</c:v>
                </c:pt>
                <c:pt idx="2052">
                  <c:v>19</c:v>
                </c:pt>
                <c:pt idx="2053">
                  <c:v>18</c:v>
                </c:pt>
                <c:pt idx="2054">
                  <c:v>17</c:v>
                </c:pt>
                <c:pt idx="2055">
                  <c:v>16</c:v>
                </c:pt>
                <c:pt idx="2056">
                  <c:v>28</c:v>
                </c:pt>
                <c:pt idx="2057">
                  <c:v>16</c:v>
                </c:pt>
                <c:pt idx="2058">
                  <c:v>16</c:v>
                </c:pt>
                <c:pt idx="2059">
                  <c:v>18</c:v>
                </c:pt>
                <c:pt idx="2060">
                  <c:v>28</c:v>
                </c:pt>
                <c:pt idx="2061">
                  <c:v>21</c:v>
                </c:pt>
                <c:pt idx="2062">
                  <c:v>16</c:v>
                </c:pt>
                <c:pt idx="2063">
                  <c:v>38</c:v>
                </c:pt>
                <c:pt idx="2064">
                  <c:v>17</c:v>
                </c:pt>
                <c:pt idx="2065">
                  <c:v>17</c:v>
                </c:pt>
                <c:pt idx="2066">
                  <c:v>17</c:v>
                </c:pt>
                <c:pt idx="2067">
                  <c:v>17</c:v>
                </c:pt>
                <c:pt idx="2068">
                  <c:v>19</c:v>
                </c:pt>
                <c:pt idx="2069">
                  <c:v>17</c:v>
                </c:pt>
                <c:pt idx="2070">
                  <c:v>18</c:v>
                </c:pt>
                <c:pt idx="2071">
                  <c:v>18</c:v>
                </c:pt>
                <c:pt idx="2072">
                  <c:v>19</c:v>
                </c:pt>
                <c:pt idx="2073">
                  <c:v>18</c:v>
                </c:pt>
                <c:pt idx="2074">
                  <c:v>18</c:v>
                </c:pt>
                <c:pt idx="2075">
                  <c:v>18</c:v>
                </c:pt>
                <c:pt idx="2076">
                  <c:v>17</c:v>
                </c:pt>
                <c:pt idx="2077">
                  <c:v>18</c:v>
                </c:pt>
                <c:pt idx="2078">
                  <c:v>17</c:v>
                </c:pt>
                <c:pt idx="2079">
                  <c:v>17</c:v>
                </c:pt>
                <c:pt idx="2080">
                  <c:v>16</c:v>
                </c:pt>
                <c:pt idx="2081">
                  <c:v>18</c:v>
                </c:pt>
                <c:pt idx="2082">
                  <c:v>20</c:v>
                </c:pt>
                <c:pt idx="2083">
                  <c:v>18</c:v>
                </c:pt>
                <c:pt idx="2084">
                  <c:v>23</c:v>
                </c:pt>
                <c:pt idx="2085">
                  <c:v>21</c:v>
                </c:pt>
                <c:pt idx="2086">
                  <c:v>22</c:v>
                </c:pt>
                <c:pt idx="2087">
                  <c:v>27</c:v>
                </c:pt>
                <c:pt idx="2088">
                  <c:v>21</c:v>
                </c:pt>
                <c:pt idx="2089">
                  <c:v>17</c:v>
                </c:pt>
                <c:pt idx="2090">
                  <c:v>27</c:v>
                </c:pt>
                <c:pt idx="2091">
                  <c:v>26</c:v>
                </c:pt>
                <c:pt idx="2092">
                  <c:v>18</c:v>
                </c:pt>
                <c:pt idx="2093">
                  <c:v>17</c:v>
                </c:pt>
                <c:pt idx="2094">
                  <c:v>17</c:v>
                </c:pt>
                <c:pt idx="2095">
                  <c:v>18</c:v>
                </c:pt>
                <c:pt idx="2096">
                  <c:v>17</c:v>
                </c:pt>
                <c:pt idx="2097">
                  <c:v>17</c:v>
                </c:pt>
                <c:pt idx="2098">
                  <c:v>19</c:v>
                </c:pt>
                <c:pt idx="2099">
                  <c:v>19</c:v>
                </c:pt>
                <c:pt idx="2100">
                  <c:v>18</c:v>
                </c:pt>
                <c:pt idx="2101">
                  <c:v>17</c:v>
                </c:pt>
                <c:pt idx="2102">
                  <c:v>19</c:v>
                </c:pt>
                <c:pt idx="2103">
                  <c:v>19</c:v>
                </c:pt>
                <c:pt idx="2104">
                  <c:v>17</c:v>
                </c:pt>
                <c:pt idx="2105">
                  <c:v>18</c:v>
                </c:pt>
                <c:pt idx="2106">
                  <c:v>17</c:v>
                </c:pt>
                <c:pt idx="2107">
                  <c:v>19</c:v>
                </c:pt>
                <c:pt idx="2108">
                  <c:v>18</c:v>
                </c:pt>
                <c:pt idx="2109">
                  <c:v>19</c:v>
                </c:pt>
                <c:pt idx="2110">
                  <c:v>18</c:v>
                </c:pt>
                <c:pt idx="2111">
                  <c:v>21</c:v>
                </c:pt>
                <c:pt idx="2112">
                  <c:v>17</c:v>
                </c:pt>
                <c:pt idx="2113">
                  <c:v>36</c:v>
                </c:pt>
                <c:pt idx="2114">
                  <c:v>26</c:v>
                </c:pt>
                <c:pt idx="2115">
                  <c:v>18</c:v>
                </c:pt>
                <c:pt idx="2116">
                  <c:v>17</c:v>
                </c:pt>
                <c:pt idx="2117">
                  <c:v>18</c:v>
                </c:pt>
                <c:pt idx="2118">
                  <c:v>20</c:v>
                </c:pt>
                <c:pt idx="2119">
                  <c:v>18</c:v>
                </c:pt>
                <c:pt idx="2120">
                  <c:v>17</c:v>
                </c:pt>
                <c:pt idx="2121">
                  <c:v>18</c:v>
                </c:pt>
                <c:pt idx="2122">
                  <c:v>16</c:v>
                </c:pt>
                <c:pt idx="2123">
                  <c:v>19</c:v>
                </c:pt>
                <c:pt idx="2124">
                  <c:v>18</c:v>
                </c:pt>
                <c:pt idx="2125">
                  <c:v>18</c:v>
                </c:pt>
                <c:pt idx="2126">
                  <c:v>19</c:v>
                </c:pt>
                <c:pt idx="2127">
                  <c:v>19</c:v>
                </c:pt>
                <c:pt idx="2128">
                  <c:v>19</c:v>
                </c:pt>
                <c:pt idx="2129">
                  <c:v>19</c:v>
                </c:pt>
                <c:pt idx="2130">
                  <c:v>16</c:v>
                </c:pt>
                <c:pt idx="2131">
                  <c:v>19</c:v>
                </c:pt>
                <c:pt idx="2132">
                  <c:v>17</c:v>
                </c:pt>
                <c:pt idx="2133">
                  <c:v>17</c:v>
                </c:pt>
                <c:pt idx="2134">
                  <c:v>18</c:v>
                </c:pt>
                <c:pt idx="2135">
                  <c:v>18</c:v>
                </c:pt>
                <c:pt idx="2136">
                  <c:v>19</c:v>
                </c:pt>
                <c:pt idx="2137">
                  <c:v>19</c:v>
                </c:pt>
                <c:pt idx="2138">
                  <c:v>18</c:v>
                </c:pt>
                <c:pt idx="2139">
                  <c:v>19</c:v>
                </c:pt>
                <c:pt idx="2140">
                  <c:v>18</c:v>
                </c:pt>
                <c:pt idx="2141">
                  <c:v>19</c:v>
                </c:pt>
                <c:pt idx="2142">
                  <c:v>17</c:v>
                </c:pt>
                <c:pt idx="2143">
                  <c:v>27</c:v>
                </c:pt>
                <c:pt idx="2144">
                  <c:v>18</c:v>
                </c:pt>
                <c:pt idx="2145">
                  <c:v>24</c:v>
                </c:pt>
                <c:pt idx="2146">
                  <c:v>17</c:v>
                </c:pt>
                <c:pt idx="2147">
                  <c:v>17</c:v>
                </c:pt>
                <c:pt idx="2148">
                  <c:v>16</c:v>
                </c:pt>
                <c:pt idx="2149">
                  <c:v>17</c:v>
                </c:pt>
                <c:pt idx="2150">
                  <c:v>18</c:v>
                </c:pt>
                <c:pt idx="2151">
                  <c:v>17</c:v>
                </c:pt>
                <c:pt idx="2152">
                  <c:v>42</c:v>
                </c:pt>
                <c:pt idx="2153">
                  <c:v>22</c:v>
                </c:pt>
                <c:pt idx="2154">
                  <c:v>17</c:v>
                </c:pt>
                <c:pt idx="2155">
                  <c:v>17</c:v>
                </c:pt>
                <c:pt idx="2156">
                  <c:v>17</c:v>
                </c:pt>
                <c:pt idx="2157">
                  <c:v>18</c:v>
                </c:pt>
                <c:pt idx="2158">
                  <c:v>16</c:v>
                </c:pt>
                <c:pt idx="2159">
                  <c:v>18</c:v>
                </c:pt>
                <c:pt idx="2160">
                  <c:v>17</c:v>
                </c:pt>
                <c:pt idx="2161">
                  <c:v>18</c:v>
                </c:pt>
                <c:pt idx="2162">
                  <c:v>17</c:v>
                </c:pt>
                <c:pt idx="2163">
                  <c:v>16</c:v>
                </c:pt>
                <c:pt idx="2164">
                  <c:v>19</c:v>
                </c:pt>
                <c:pt idx="2165">
                  <c:v>17</c:v>
                </c:pt>
                <c:pt idx="2166">
                  <c:v>18</c:v>
                </c:pt>
                <c:pt idx="2167">
                  <c:v>20</c:v>
                </c:pt>
                <c:pt idx="2168">
                  <c:v>20</c:v>
                </c:pt>
                <c:pt idx="2169">
                  <c:v>18</c:v>
                </c:pt>
                <c:pt idx="2170">
                  <c:v>17</c:v>
                </c:pt>
                <c:pt idx="2171">
                  <c:v>17</c:v>
                </c:pt>
                <c:pt idx="2172">
                  <c:v>19</c:v>
                </c:pt>
                <c:pt idx="2173">
                  <c:v>18</c:v>
                </c:pt>
                <c:pt idx="2174">
                  <c:v>17</c:v>
                </c:pt>
                <c:pt idx="2175">
                  <c:v>20</c:v>
                </c:pt>
                <c:pt idx="2176">
                  <c:v>16</c:v>
                </c:pt>
                <c:pt idx="2177">
                  <c:v>19</c:v>
                </c:pt>
                <c:pt idx="2178">
                  <c:v>19</c:v>
                </c:pt>
                <c:pt idx="2179">
                  <c:v>18</c:v>
                </c:pt>
                <c:pt idx="2180">
                  <c:v>19</c:v>
                </c:pt>
                <c:pt idx="2181">
                  <c:v>17</c:v>
                </c:pt>
                <c:pt idx="2182">
                  <c:v>18</c:v>
                </c:pt>
                <c:pt idx="2183">
                  <c:v>18</c:v>
                </c:pt>
                <c:pt idx="2184">
                  <c:v>18</c:v>
                </c:pt>
                <c:pt idx="2185">
                  <c:v>20</c:v>
                </c:pt>
                <c:pt idx="2186">
                  <c:v>19</c:v>
                </c:pt>
                <c:pt idx="2187">
                  <c:v>18</c:v>
                </c:pt>
                <c:pt idx="2188">
                  <c:v>19</c:v>
                </c:pt>
                <c:pt idx="2189">
                  <c:v>18</c:v>
                </c:pt>
                <c:pt idx="2190">
                  <c:v>18</c:v>
                </c:pt>
                <c:pt idx="2191">
                  <c:v>17</c:v>
                </c:pt>
                <c:pt idx="2192">
                  <c:v>20</c:v>
                </c:pt>
                <c:pt idx="2193">
                  <c:v>17</c:v>
                </c:pt>
                <c:pt idx="2194">
                  <c:v>17</c:v>
                </c:pt>
                <c:pt idx="2195">
                  <c:v>18</c:v>
                </c:pt>
                <c:pt idx="2196">
                  <c:v>18</c:v>
                </c:pt>
                <c:pt idx="2197">
                  <c:v>18</c:v>
                </c:pt>
                <c:pt idx="2198">
                  <c:v>19</c:v>
                </c:pt>
                <c:pt idx="2199">
                  <c:v>19</c:v>
                </c:pt>
                <c:pt idx="2200">
                  <c:v>18</c:v>
                </c:pt>
                <c:pt idx="2201">
                  <c:v>19</c:v>
                </c:pt>
                <c:pt idx="2202">
                  <c:v>18</c:v>
                </c:pt>
                <c:pt idx="2203">
                  <c:v>18</c:v>
                </c:pt>
                <c:pt idx="2204">
                  <c:v>18</c:v>
                </c:pt>
                <c:pt idx="2205">
                  <c:v>19</c:v>
                </c:pt>
                <c:pt idx="2206">
                  <c:v>18</c:v>
                </c:pt>
                <c:pt idx="2207">
                  <c:v>19</c:v>
                </c:pt>
                <c:pt idx="2208">
                  <c:v>18</c:v>
                </c:pt>
                <c:pt idx="2209">
                  <c:v>18</c:v>
                </c:pt>
                <c:pt idx="2210">
                  <c:v>18</c:v>
                </c:pt>
                <c:pt idx="2211">
                  <c:v>17</c:v>
                </c:pt>
                <c:pt idx="2212">
                  <c:v>17</c:v>
                </c:pt>
                <c:pt idx="2213">
                  <c:v>42</c:v>
                </c:pt>
                <c:pt idx="2214">
                  <c:v>19</c:v>
                </c:pt>
                <c:pt idx="2215">
                  <c:v>17</c:v>
                </c:pt>
                <c:pt idx="2216">
                  <c:v>19</c:v>
                </c:pt>
                <c:pt idx="2217">
                  <c:v>16</c:v>
                </c:pt>
                <c:pt idx="2218">
                  <c:v>16</c:v>
                </c:pt>
                <c:pt idx="2219">
                  <c:v>18</c:v>
                </c:pt>
                <c:pt idx="2220">
                  <c:v>18</c:v>
                </c:pt>
                <c:pt idx="2221">
                  <c:v>17</c:v>
                </c:pt>
                <c:pt idx="2222">
                  <c:v>17</c:v>
                </c:pt>
                <c:pt idx="2223">
                  <c:v>19</c:v>
                </c:pt>
                <c:pt idx="2224">
                  <c:v>16</c:v>
                </c:pt>
                <c:pt idx="2225">
                  <c:v>16</c:v>
                </c:pt>
                <c:pt idx="2226">
                  <c:v>17</c:v>
                </c:pt>
                <c:pt idx="2227">
                  <c:v>17</c:v>
                </c:pt>
                <c:pt idx="2228">
                  <c:v>17</c:v>
                </c:pt>
                <c:pt idx="2229">
                  <c:v>17</c:v>
                </c:pt>
                <c:pt idx="2230">
                  <c:v>16</c:v>
                </c:pt>
                <c:pt idx="2231">
                  <c:v>18</c:v>
                </c:pt>
                <c:pt idx="2232">
                  <c:v>17</c:v>
                </c:pt>
                <c:pt idx="2233">
                  <c:v>16</c:v>
                </c:pt>
                <c:pt idx="2234">
                  <c:v>17</c:v>
                </c:pt>
                <c:pt idx="2235">
                  <c:v>15</c:v>
                </c:pt>
                <c:pt idx="2236">
                  <c:v>16</c:v>
                </c:pt>
                <c:pt idx="2237">
                  <c:v>17</c:v>
                </c:pt>
                <c:pt idx="2238">
                  <c:v>16</c:v>
                </c:pt>
                <c:pt idx="2239">
                  <c:v>17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ADD8-4496-8EF8-46AE0A8EE1B0}"/>
            </c:ext>
          </c:extLst>
        </c:ser>
        <c:ser>
          <c:idx val="4"/>
          <c:order val="4"/>
          <c:tx>
            <c:strRef>
              <c:f>Sheet1!$AB$1</c:f>
              <c:strCache>
                <c:ptCount val="1"/>
                <c:pt idx="0">
                  <c:v>Blue + IR CO2 30PSIg</c:v>
                </c:pt>
              </c:strCache>
            </c:strRef>
          </c:tx>
          <c:spPr>
            <a:ln w="28575">
              <a:noFill/>
            </a:ln>
          </c:spPr>
          <c:marker>
            <c:symbol val="none"/>
          </c:marker>
          <c:trendline>
            <c:spPr>
              <a:ln w="19050">
                <a:solidFill>
                  <a:srgbClr val="92D050"/>
                </a:solidFill>
              </a:ln>
            </c:spPr>
            <c:trendlineType val="movingAvg"/>
            <c:period val="60"/>
            <c:dispRSqr val="0"/>
            <c:dispEq val="0"/>
          </c:trendline>
          <c:xVal>
            <c:numRef>
              <c:f>Sheet1!$A$2:$A$8266</c:f>
              <c:numCache>
                <c:formatCode>General</c:formatCode>
                <c:ptCount val="826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  <c:pt idx="2367">
                  <c:v>2368</c:v>
                </c:pt>
                <c:pt idx="2368">
                  <c:v>2369</c:v>
                </c:pt>
                <c:pt idx="2369">
                  <c:v>2370</c:v>
                </c:pt>
                <c:pt idx="2370">
                  <c:v>2371</c:v>
                </c:pt>
                <c:pt idx="2371">
                  <c:v>2372</c:v>
                </c:pt>
                <c:pt idx="2372">
                  <c:v>2373</c:v>
                </c:pt>
                <c:pt idx="2373">
                  <c:v>2374</c:v>
                </c:pt>
                <c:pt idx="2374">
                  <c:v>2375</c:v>
                </c:pt>
                <c:pt idx="2375">
                  <c:v>2376</c:v>
                </c:pt>
                <c:pt idx="2376">
                  <c:v>2377</c:v>
                </c:pt>
                <c:pt idx="2377">
                  <c:v>2378</c:v>
                </c:pt>
                <c:pt idx="2378">
                  <c:v>2379</c:v>
                </c:pt>
                <c:pt idx="2379">
                  <c:v>2380</c:v>
                </c:pt>
                <c:pt idx="2380">
                  <c:v>2381</c:v>
                </c:pt>
                <c:pt idx="2381">
                  <c:v>2382</c:v>
                </c:pt>
                <c:pt idx="2382">
                  <c:v>2383</c:v>
                </c:pt>
                <c:pt idx="2383">
                  <c:v>2384</c:v>
                </c:pt>
                <c:pt idx="2384">
                  <c:v>2385</c:v>
                </c:pt>
                <c:pt idx="2385">
                  <c:v>2386</c:v>
                </c:pt>
                <c:pt idx="2386">
                  <c:v>2387</c:v>
                </c:pt>
                <c:pt idx="2387">
                  <c:v>2388</c:v>
                </c:pt>
                <c:pt idx="2388">
                  <c:v>2389</c:v>
                </c:pt>
                <c:pt idx="2389">
                  <c:v>2390</c:v>
                </c:pt>
                <c:pt idx="2390">
                  <c:v>2391</c:v>
                </c:pt>
                <c:pt idx="2391">
                  <c:v>2392</c:v>
                </c:pt>
                <c:pt idx="2392">
                  <c:v>2393</c:v>
                </c:pt>
                <c:pt idx="2393">
                  <c:v>2394</c:v>
                </c:pt>
                <c:pt idx="2394">
                  <c:v>2395</c:v>
                </c:pt>
                <c:pt idx="2395">
                  <c:v>2396</c:v>
                </c:pt>
                <c:pt idx="2396">
                  <c:v>2397</c:v>
                </c:pt>
                <c:pt idx="2397">
                  <c:v>2398</c:v>
                </c:pt>
                <c:pt idx="2398">
                  <c:v>2399</c:v>
                </c:pt>
                <c:pt idx="2399">
                  <c:v>2400</c:v>
                </c:pt>
                <c:pt idx="2400">
                  <c:v>2401</c:v>
                </c:pt>
                <c:pt idx="2401">
                  <c:v>2402</c:v>
                </c:pt>
                <c:pt idx="2402">
                  <c:v>2403</c:v>
                </c:pt>
                <c:pt idx="2403">
                  <c:v>2404</c:v>
                </c:pt>
                <c:pt idx="2404">
                  <c:v>2405</c:v>
                </c:pt>
                <c:pt idx="2405">
                  <c:v>2406</c:v>
                </c:pt>
                <c:pt idx="2406">
                  <c:v>2407</c:v>
                </c:pt>
                <c:pt idx="2407">
                  <c:v>2408</c:v>
                </c:pt>
                <c:pt idx="2408">
                  <c:v>2409</c:v>
                </c:pt>
                <c:pt idx="2409">
                  <c:v>2410</c:v>
                </c:pt>
                <c:pt idx="2410">
                  <c:v>2411</c:v>
                </c:pt>
                <c:pt idx="2411">
                  <c:v>2412</c:v>
                </c:pt>
                <c:pt idx="2412">
                  <c:v>2413</c:v>
                </c:pt>
                <c:pt idx="2413">
                  <c:v>2414</c:v>
                </c:pt>
                <c:pt idx="2414">
                  <c:v>2415</c:v>
                </c:pt>
                <c:pt idx="2415">
                  <c:v>2416</c:v>
                </c:pt>
                <c:pt idx="2416">
                  <c:v>2417</c:v>
                </c:pt>
                <c:pt idx="2417">
                  <c:v>2418</c:v>
                </c:pt>
                <c:pt idx="2418">
                  <c:v>2419</c:v>
                </c:pt>
                <c:pt idx="2419">
                  <c:v>2420</c:v>
                </c:pt>
                <c:pt idx="2420">
                  <c:v>2421</c:v>
                </c:pt>
                <c:pt idx="2421">
                  <c:v>2422</c:v>
                </c:pt>
                <c:pt idx="2422">
                  <c:v>2423</c:v>
                </c:pt>
                <c:pt idx="2423">
                  <c:v>2424</c:v>
                </c:pt>
                <c:pt idx="2424">
                  <c:v>2425</c:v>
                </c:pt>
                <c:pt idx="2425">
                  <c:v>2426</c:v>
                </c:pt>
                <c:pt idx="2426">
                  <c:v>2427</c:v>
                </c:pt>
                <c:pt idx="2427">
                  <c:v>2428</c:v>
                </c:pt>
                <c:pt idx="2428">
                  <c:v>2429</c:v>
                </c:pt>
                <c:pt idx="2429">
                  <c:v>2430</c:v>
                </c:pt>
                <c:pt idx="2430">
                  <c:v>2431</c:v>
                </c:pt>
                <c:pt idx="2431">
                  <c:v>2432</c:v>
                </c:pt>
                <c:pt idx="2432">
                  <c:v>2433</c:v>
                </c:pt>
                <c:pt idx="2433">
                  <c:v>2434</c:v>
                </c:pt>
                <c:pt idx="2434">
                  <c:v>2435</c:v>
                </c:pt>
                <c:pt idx="2435">
                  <c:v>2436</c:v>
                </c:pt>
                <c:pt idx="2436">
                  <c:v>2437</c:v>
                </c:pt>
                <c:pt idx="2437">
                  <c:v>2438</c:v>
                </c:pt>
                <c:pt idx="2438">
                  <c:v>2439</c:v>
                </c:pt>
                <c:pt idx="2439">
                  <c:v>2440</c:v>
                </c:pt>
                <c:pt idx="2440">
                  <c:v>2441</c:v>
                </c:pt>
                <c:pt idx="2441">
                  <c:v>2442</c:v>
                </c:pt>
                <c:pt idx="2442">
                  <c:v>2443</c:v>
                </c:pt>
                <c:pt idx="2443">
                  <c:v>2444</c:v>
                </c:pt>
                <c:pt idx="2444">
                  <c:v>2445</c:v>
                </c:pt>
                <c:pt idx="2445">
                  <c:v>2446</c:v>
                </c:pt>
                <c:pt idx="2446">
                  <c:v>2447</c:v>
                </c:pt>
                <c:pt idx="2447">
                  <c:v>2448</c:v>
                </c:pt>
                <c:pt idx="2448">
                  <c:v>2449</c:v>
                </c:pt>
                <c:pt idx="2449">
                  <c:v>2450</c:v>
                </c:pt>
                <c:pt idx="2450">
                  <c:v>2451</c:v>
                </c:pt>
                <c:pt idx="2451">
                  <c:v>2452</c:v>
                </c:pt>
                <c:pt idx="2452">
                  <c:v>2453</c:v>
                </c:pt>
                <c:pt idx="2453">
                  <c:v>2454</c:v>
                </c:pt>
                <c:pt idx="2454">
                  <c:v>2455</c:v>
                </c:pt>
                <c:pt idx="2455">
                  <c:v>2456</c:v>
                </c:pt>
                <c:pt idx="2456">
                  <c:v>2457</c:v>
                </c:pt>
                <c:pt idx="2457">
                  <c:v>2458</c:v>
                </c:pt>
                <c:pt idx="2458">
                  <c:v>2459</c:v>
                </c:pt>
                <c:pt idx="2459">
                  <c:v>2460</c:v>
                </c:pt>
                <c:pt idx="2460">
                  <c:v>2461</c:v>
                </c:pt>
                <c:pt idx="2461">
                  <c:v>2462</c:v>
                </c:pt>
                <c:pt idx="2462">
                  <c:v>2463</c:v>
                </c:pt>
                <c:pt idx="2463">
                  <c:v>2464</c:v>
                </c:pt>
                <c:pt idx="2464">
                  <c:v>2465</c:v>
                </c:pt>
                <c:pt idx="2465">
                  <c:v>2466</c:v>
                </c:pt>
                <c:pt idx="2466">
                  <c:v>2467</c:v>
                </c:pt>
                <c:pt idx="2467">
                  <c:v>2468</c:v>
                </c:pt>
                <c:pt idx="2468">
                  <c:v>2469</c:v>
                </c:pt>
                <c:pt idx="2469">
                  <c:v>2470</c:v>
                </c:pt>
                <c:pt idx="2470">
                  <c:v>2471</c:v>
                </c:pt>
                <c:pt idx="2471">
                  <c:v>2472</c:v>
                </c:pt>
                <c:pt idx="2472">
                  <c:v>2473</c:v>
                </c:pt>
                <c:pt idx="2473">
                  <c:v>2474</c:v>
                </c:pt>
                <c:pt idx="2474">
                  <c:v>2475</c:v>
                </c:pt>
                <c:pt idx="2475">
                  <c:v>2476</c:v>
                </c:pt>
                <c:pt idx="2476">
                  <c:v>2477</c:v>
                </c:pt>
                <c:pt idx="2477">
                  <c:v>2478</c:v>
                </c:pt>
                <c:pt idx="2478">
                  <c:v>2479</c:v>
                </c:pt>
                <c:pt idx="2479">
                  <c:v>2480</c:v>
                </c:pt>
                <c:pt idx="2480">
                  <c:v>2481</c:v>
                </c:pt>
                <c:pt idx="2481">
                  <c:v>2482</c:v>
                </c:pt>
                <c:pt idx="2482">
                  <c:v>2483</c:v>
                </c:pt>
                <c:pt idx="2483">
                  <c:v>2484</c:v>
                </c:pt>
                <c:pt idx="2484">
                  <c:v>2485</c:v>
                </c:pt>
                <c:pt idx="2485">
                  <c:v>2486</c:v>
                </c:pt>
                <c:pt idx="2486">
                  <c:v>2487</c:v>
                </c:pt>
                <c:pt idx="2487">
                  <c:v>2488</c:v>
                </c:pt>
                <c:pt idx="2488">
                  <c:v>2489</c:v>
                </c:pt>
                <c:pt idx="2489">
                  <c:v>2490</c:v>
                </c:pt>
                <c:pt idx="2490">
                  <c:v>2491</c:v>
                </c:pt>
                <c:pt idx="2491">
                  <c:v>2492</c:v>
                </c:pt>
                <c:pt idx="2492">
                  <c:v>2493</c:v>
                </c:pt>
                <c:pt idx="2493">
                  <c:v>2494</c:v>
                </c:pt>
                <c:pt idx="2494">
                  <c:v>2495</c:v>
                </c:pt>
                <c:pt idx="2495">
                  <c:v>2496</c:v>
                </c:pt>
                <c:pt idx="2496">
                  <c:v>2497</c:v>
                </c:pt>
                <c:pt idx="2497">
                  <c:v>2498</c:v>
                </c:pt>
                <c:pt idx="2498">
                  <c:v>2499</c:v>
                </c:pt>
                <c:pt idx="2499">
                  <c:v>2500</c:v>
                </c:pt>
                <c:pt idx="2500">
                  <c:v>2501</c:v>
                </c:pt>
                <c:pt idx="2501">
                  <c:v>2502</c:v>
                </c:pt>
                <c:pt idx="2502">
                  <c:v>2503</c:v>
                </c:pt>
                <c:pt idx="2503">
                  <c:v>2504</c:v>
                </c:pt>
                <c:pt idx="2504">
                  <c:v>2505</c:v>
                </c:pt>
                <c:pt idx="2505">
                  <c:v>2506</c:v>
                </c:pt>
                <c:pt idx="2506">
                  <c:v>2507</c:v>
                </c:pt>
                <c:pt idx="2507">
                  <c:v>2508</c:v>
                </c:pt>
                <c:pt idx="2508">
                  <c:v>2509</c:v>
                </c:pt>
                <c:pt idx="2509">
                  <c:v>2510</c:v>
                </c:pt>
                <c:pt idx="2510">
                  <c:v>2511</c:v>
                </c:pt>
                <c:pt idx="2511">
                  <c:v>2512</c:v>
                </c:pt>
                <c:pt idx="2512">
                  <c:v>2513</c:v>
                </c:pt>
                <c:pt idx="2513">
                  <c:v>2514</c:v>
                </c:pt>
                <c:pt idx="2514">
                  <c:v>2515</c:v>
                </c:pt>
                <c:pt idx="2515">
                  <c:v>2516</c:v>
                </c:pt>
                <c:pt idx="2516">
                  <c:v>2517</c:v>
                </c:pt>
                <c:pt idx="2517">
                  <c:v>2518</c:v>
                </c:pt>
                <c:pt idx="2518">
                  <c:v>2519</c:v>
                </c:pt>
                <c:pt idx="2519">
                  <c:v>2520</c:v>
                </c:pt>
                <c:pt idx="2520">
                  <c:v>2521</c:v>
                </c:pt>
                <c:pt idx="2521">
                  <c:v>2522</c:v>
                </c:pt>
                <c:pt idx="2522">
                  <c:v>2523</c:v>
                </c:pt>
                <c:pt idx="2523">
                  <c:v>2524</c:v>
                </c:pt>
                <c:pt idx="2524">
                  <c:v>2525</c:v>
                </c:pt>
                <c:pt idx="2525">
                  <c:v>2526</c:v>
                </c:pt>
                <c:pt idx="2526">
                  <c:v>2527</c:v>
                </c:pt>
                <c:pt idx="2527">
                  <c:v>2528</c:v>
                </c:pt>
                <c:pt idx="2528">
                  <c:v>2529</c:v>
                </c:pt>
                <c:pt idx="2529">
                  <c:v>2530</c:v>
                </c:pt>
                <c:pt idx="2530">
                  <c:v>2531</c:v>
                </c:pt>
                <c:pt idx="2531">
                  <c:v>2532</c:v>
                </c:pt>
                <c:pt idx="2532">
                  <c:v>2533</c:v>
                </c:pt>
                <c:pt idx="2533">
                  <c:v>2534</c:v>
                </c:pt>
                <c:pt idx="2534">
                  <c:v>2535</c:v>
                </c:pt>
                <c:pt idx="2535">
                  <c:v>2536</c:v>
                </c:pt>
                <c:pt idx="2536">
                  <c:v>2537</c:v>
                </c:pt>
                <c:pt idx="2537">
                  <c:v>2538</c:v>
                </c:pt>
                <c:pt idx="2538">
                  <c:v>2539</c:v>
                </c:pt>
                <c:pt idx="2539">
                  <c:v>2540</c:v>
                </c:pt>
                <c:pt idx="2540">
                  <c:v>2541</c:v>
                </c:pt>
                <c:pt idx="2541">
                  <c:v>2542</c:v>
                </c:pt>
                <c:pt idx="2542">
                  <c:v>2543</c:v>
                </c:pt>
                <c:pt idx="2543">
                  <c:v>2544</c:v>
                </c:pt>
                <c:pt idx="2544">
                  <c:v>2545</c:v>
                </c:pt>
                <c:pt idx="2545">
                  <c:v>2546</c:v>
                </c:pt>
                <c:pt idx="2546">
                  <c:v>2547</c:v>
                </c:pt>
                <c:pt idx="2547">
                  <c:v>2548</c:v>
                </c:pt>
                <c:pt idx="2548">
                  <c:v>2549</c:v>
                </c:pt>
                <c:pt idx="2549">
                  <c:v>2550</c:v>
                </c:pt>
                <c:pt idx="2550">
                  <c:v>2551</c:v>
                </c:pt>
                <c:pt idx="2551">
                  <c:v>2552</c:v>
                </c:pt>
                <c:pt idx="2552">
                  <c:v>2553</c:v>
                </c:pt>
                <c:pt idx="2553">
                  <c:v>2554</c:v>
                </c:pt>
                <c:pt idx="2554">
                  <c:v>2555</c:v>
                </c:pt>
                <c:pt idx="2555">
                  <c:v>2556</c:v>
                </c:pt>
                <c:pt idx="2556">
                  <c:v>2557</c:v>
                </c:pt>
                <c:pt idx="2557">
                  <c:v>2558</c:v>
                </c:pt>
                <c:pt idx="2558">
                  <c:v>2559</c:v>
                </c:pt>
                <c:pt idx="2559">
                  <c:v>2560</c:v>
                </c:pt>
                <c:pt idx="2560">
                  <c:v>2561</c:v>
                </c:pt>
                <c:pt idx="2561">
                  <c:v>2562</c:v>
                </c:pt>
                <c:pt idx="2562">
                  <c:v>2563</c:v>
                </c:pt>
                <c:pt idx="2563">
                  <c:v>2564</c:v>
                </c:pt>
                <c:pt idx="2564">
                  <c:v>2565</c:v>
                </c:pt>
                <c:pt idx="2565">
                  <c:v>2566</c:v>
                </c:pt>
                <c:pt idx="2566">
                  <c:v>2567</c:v>
                </c:pt>
                <c:pt idx="2567">
                  <c:v>2568</c:v>
                </c:pt>
                <c:pt idx="2568">
                  <c:v>2569</c:v>
                </c:pt>
                <c:pt idx="2569">
                  <c:v>2570</c:v>
                </c:pt>
                <c:pt idx="2570">
                  <c:v>2571</c:v>
                </c:pt>
                <c:pt idx="2571">
                  <c:v>2572</c:v>
                </c:pt>
                <c:pt idx="2572">
                  <c:v>2573</c:v>
                </c:pt>
                <c:pt idx="2573">
                  <c:v>2574</c:v>
                </c:pt>
                <c:pt idx="2574">
                  <c:v>2575</c:v>
                </c:pt>
                <c:pt idx="2575">
                  <c:v>2576</c:v>
                </c:pt>
                <c:pt idx="2576">
                  <c:v>2577</c:v>
                </c:pt>
                <c:pt idx="2577">
                  <c:v>2578</c:v>
                </c:pt>
                <c:pt idx="2578">
                  <c:v>2579</c:v>
                </c:pt>
                <c:pt idx="2579">
                  <c:v>2580</c:v>
                </c:pt>
                <c:pt idx="2580">
                  <c:v>2581</c:v>
                </c:pt>
                <c:pt idx="2581">
                  <c:v>2582</c:v>
                </c:pt>
                <c:pt idx="2582">
                  <c:v>2583</c:v>
                </c:pt>
                <c:pt idx="2583">
                  <c:v>2584</c:v>
                </c:pt>
                <c:pt idx="2584">
                  <c:v>2585</c:v>
                </c:pt>
                <c:pt idx="2585">
                  <c:v>2586</c:v>
                </c:pt>
                <c:pt idx="2586">
                  <c:v>2587</c:v>
                </c:pt>
                <c:pt idx="2587">
                  <c:v>2588</c:v>
                </c:pt>
                <c:pt idx="2588">
                  <c:v>2589</c:v>
                </c:pt>
                <c:pt idx="2589">
                  <c:v>2590</c:v>
                </c:pt>
                <c:pt idx="2590">
                  <c:v>2591</c:v>
                </c:pt>
                <c:pt idx="2591">
                  <c:v>2592</c:v>
                </c:pt>
                <c:pt idx="2592">
                  <c:v>2593</c:v>
                </c:pt>
                <c:pt idx="2593">
                  <c:v>2594</c:v>
                </c:pt>
                <c:pt idx="2594">
                  <c:v>2595</c:v>
                </c:pt>
                <c:pt idx="2595">
                  <c:v>2596</c:v>
                </c:pt>
                <c:pt idx="2596">
                  <c:v>2597</c:v>
                </c:pt>
                <c:pt idx="2597">
                  <c:v>2598</c:v>
                </c:pt>
                <c:pt idx="2598">
                  <c:v>2599</c:v>
                </c:pt>
                <c:pt idx="2599">
                  <c:v>2600</c:v>
                </c:pt>
                <c:pt idx="2600">
                  <c:v>2601</c:v>
                </c:pt>
                <c:pt idx="2601">
                  <c:v>2602</c:v>
                </c:pt>
                <c:pt idx="2602">
                  <c:v>2603</c:v>
                </c:pt>
                <c:pt idx="2603">
                  <c:v>2604</c:v>
                </c:pt>
                <c:pt idx="2604">
                  <c:v>2605</c:v>
                </c:pt>
                <c:pt idx="2605">
                  <c:v>2606</c:v>
                </c:pt>
                <c:pt idx="2606">
                  <c:v>2607</c:v>
                </c:pt>
                <c:pt idx="2607">
                  <c:v>2608</c:v>
                </c:pt>
                <c:pt idx="2608">
                  <c:v>2609</c:v>
                </c:pt>
                <c:pt idx="2609">
                  <c:v>2610</c:v>
                </c:pt>
                <c:pt idx="2610">
                  <c:v>2611</c:v>
                </c:pt>
                <c:pt idx="2611">
                  <c:v>2612</c:v>
                </c:pt>
                <c:pt idx="2612">
                  <c:v>2613</c:v>
                </c:pt>
                <c:pt idx="2613">
                  <c:v>2614</c:v>
                </c:pt>
                <c:pt idx="2614">
                  <c:v>2615</c:v>
                </c:pt>
                <c:pt idx="2615">
                  <c:v>2616</c:v>
                </c:pt>
                <c:pt idx="2616">
                  <c:v>2617</c:v>
                </c:pt>
                <c:pt idx="2617">
                  <c:v>2618</c:v>
                </c:pt>
                <c:pt idx="2618">
                  <c:v>2619</c:v>
                </c:pt>
                <c:pt idx="2619">
                  <c:v>2620</c:v>
                </c:pt>
                <c:pt idx="2620">
                  <c:v>2621</c:v>
                </c:pt>
                <c:pt idx="2621">
                  <c:v>2622</c:v>
                </c:pt>
                <c:pt idx="2622">
                  <c:v>2623</c:v>
                </c:pt>
                <c:pt idx="2623">
                  <c:v>2624</c:v>
                </c:pt>
                <c:pt idx="2624">
                  <c:v>2625</c:v>
                </c:pt>
                <c:pt idx="2625">
                  <c:v>2626</c:v>
                </c:pt>
                <c:pt idx="2626">
                  <c:v>2627</c:v>
                </c:pt>
                <c:pt idx="2627">
                  <c:v>2628</c:v>
                </c:pt>
                <c:pt idx="2628">
                  <c:v>2629</c:v>
                </c:pt>
                <c:pt idx="2629">
                  <c:v>2630</c:v>
                </c:pt>
                <c:pt idx="2630">
                  <c:v>2631</c:v>
                </c:pt>
                <c:pt idx="2631">
                  <c:v>2632</c:v>
                </c:pt>
                <c:pt idx="2632">
                  <c:v>2633</c:v>
                </c:pt>
                <c:pt idx="2633">
                  <c:v>2634</c:v>
                </c:pt>
                <c:pt idx="2634">
                  <c:v>2635</c:v>
                </c:pt>
                <c:pt idx="2635">
                  <c:v>2636</c:v>
                </c:pt>
                <c:pt idx="2636">
                  <c:v>2637</c:v>
                </c:pt>
                <c:pt idx="2637">
                  <c:v>2638</c:v>
                </c:pt>
                <c:pt idx="2638">
                  <c:v>2639</c:v>
                </c:pt>
                <c:pt idx="2639">
                  <c:v>2640</c:v>
                </c:pt>
                <c:pt idx="2640">
                  <c:v>2641</c:v>
                </c:pt>
                <c:pt idx="2641">
                  <c:v>2642</c:v>
                </c:pt>
                <c:pt idx="2642">
                  <c:v>2643</c:v>
                </c:pt>
                <c:pt idx="2643">
                  <c:v>2644</c:v>
                </c:pt>
                <c:pt idx="2644">
                  <c:v>2645</c:v>
                </c:pt>
                <c:pt idx="2645">
                  <c:v>2646</c:v>
                </c:pt>
                <c:pt idx="2646">
                  <c:v>2647</c:v>
                </c:pt>
                <c:pt idx="2647">
                  <c:v>2648</c:v>
                </c:pt>
                <c:pt idx="2648">
                  <c:v>2649</c:v>
                </c:pt>
                <c:pt idx="2649">
                  <c:v>2650</c:v>
                </c:pt>
                <c:pt idx="2650">
                  <c:v>2651</c:v>
                </c:pt>
                <c:pt idx="2651">
                  <c:v>2652</c:v>
                </c:pt>
                <c:pt idx="2652">
                  <c:v>2653</c:v>
                </c:pt>
                <c:pt idx="2653">
                  <c:v>2654</c:v>
                </c:pt>
                <c:pt idx="2654">
                  <c:v>2655</c:v>
                </c:pt>
                <c:pt idx="2655">
                  <c:v>2656</c:v>
                </c:pt>
                <c:pt idx="2656">
                  <c:v>2657</c:v>
                </c:pt>
                <c:pt idx="2657">
                  <c:v>2658</c:v>
                </c:pt>
                <c:pt idx="2658">
                  <c:v>2659</c:v>
                </c:pt>
                <c:pt idx="2659">
                  <c:v>2660</c:v>
                </c:pt>
                <c:pt idx="2660">
                  <c:v>2661</c:v>
                </c:pt>
                <c:pt idx="2661">
                  <c:v>2662</c:v>
                </c:pt>
                <c:pt idx="2662">
                  <c:v>2663</c:v>
                </c:pt>
                <c:pt idx="2663">
                  <c:v>2664</c:v>
                </c:pt>
                <c:pt idx="2664">
                  <c:v>2665</c:v>
                </c:pt>
                <c:pt idx="2665">
                  <c:v>2666</c:v>
                </c:pt>
                <c:pt idx="2666">
                  <c:v>2667</c:v>
                </c:pt>
                <c:pt idx="2667">
                  <c:v>2668</c:v>
                </c:pt>
                <c:pt idx="2668">
                  <c:v>2669</c:v>
                </c:pt>
                <c:pt idx="2669">
                  <c:v>2670</c:v>
                </c:pt>
                <c:pt idx="2670">
                  <c:v>2671</c:v>
                </c:pt>
                <c:pt idx="2671">
                  <c:v>2672</c:v>
                </c:pt>
                <c:pt idx="2672">
                  <c:v>2673</c:v>
                </c:pt>
                <c:pt idx="2673">
                  <c:v>2674</c:v>
                </c:pt>
                <c:pt idx="2674">
                  <c:v>2675</c:v>
                </c:pt>
                <c:pt idx="2675">
                  <c:v>2676</c:v>
                </c:pt>
                <c:pt idx="2676">
                  <c:v>2677</c:v>
                </c:pt>
                <c:pt idx="2677">
                  <c:v>2678</c:v>
                </c:pt>
                <c:pt idx="2678">
                  <c:v>2679</c:v>
                </c:pt>
                <c:pt idx="2679">
                  <c:v>2680</c:v>
                </c:pt>
                <c:pt idx="2680">
                  <c:v>2681</c:v>
                </c:pt>
                <c:pt idx="2681">
                  <c:v>2682</c:v>
                </c:pt>
                <c:pt idx="2682">
                  <c:v>2683</c:v>
                </c:pt>
                <c:pt idx="2683">
                  <c:v>2684</c:v>
                </c:pt>
                <c:pt idx="2684">
                  <c:v>2685</c:v>
                </c:pt>
                <c:pt idx="2685">
                  <c:v>2686</c:v>
                </c:pt>
                <c:pt idx="2686">
                  <c:v>2687</c:v>
                </c:pt>
                <c:pt idx="2687">
                  <c:v>2688</c:v>
                </c:pt>
                <c:pt idx="2688">
                  <c:v>2689</c:v>
                </c:pt>
                <c:pt idx="2689">
                  <c:v>2690</c:v>
                </c:pt>
                <c:pt idx="2690">
                  <c:v>2691</c:v>
                </c:pt>
                <c:pt idx="2691">
                  <c:v>2692</c:v>
                </c:pt>
                <c:pt idx="2692">
                  <c:v>2693</c:v>
                </c:pt>
                <c:pt idx="2693">
                  <c:v>2694</c:v>
                </c:pt>
                <c:pt idx="2694">
                  <c:v>2695</c:v>
                </c:pt>
                <c:pt idx="2695">
                  <c:v>2696</c:v>
                </c:pt>
                <c:pt idx="2696">
                  <c:v>2697</c:v>
                </c:pt>
                <c:pt idx="2697">
                  <c:v>2698</c:v>
                </c:pt>
                <c:pt idx="2698">
                  <c:v>2699</c:v>
                </c:pt>
                <c:pt idx="2699">
                  <c:v>2700</c:v>
                </c:pt>
                <c:pt idx="2700">
                  <c:v>2701</c:v>
                </c:pt>
                <c:pt idx="2701">
                  <c:v>2702</c:v>
                </c:pt>
                <c:pt idx="2702">
                  <c:v>2703</c:v>
                </c:pt>
                <c:pt idx="2703">
                  <c:v>2704</c:v>
                </c:pt>
                <c:pt idx="2704">
                  <c:v>2705</c:v>
                </c:pt>
                <c:pt idx="2705">
                  <c:v>2706</c:v>
                </c:pt>
                <c:pt idx="2706">
                  <c:v>2707</c:v>
                </c:pt>
                <c:pt idx="2707">
                  <c:v>2708</c:v>
                </c:pt>
                <c:pt idx="2708">
                  <c:v>2709</c:v>
                </c:pt>
                <c:pt idx="2709">
                  <c:v>2710</c:v>
                </c:pt>
                <c:pt idx="2710">
                  <c:v>2711</c:v>
                </c:pt>
                <c:pt idx="2711">
                  <c:v>2712</c:v>
                </c:pt>
                <c:pt idx="2712">
                  <c:v>2713</c:v>
                </c:pt>
                <c:pt idx="2713">
                  <c:v>2714</c:v>
                </c:pt>
                <c:pt idx="2714">
                  <c:v>2715</c:v>
                </c:pt>
                <c:pt idx="2715">
                  <c:v>2716</c:v>
                </c:pt>
                <c:pt idx="2716">
                  <c:v>2717</c:v>
                </c:pt>
                <c:pt idx="2717">
                  <c:v>2718</c:v>
                </c:pt>
                <c:pt idx="2718">
                  <c:v>2719</c:v>
                </c:pt>
                <c:pt idx="2719">
                  <c:v>2720</c:v>
                </c:pt>
                <c:pt idx="2720">
                  <c:v>2721</c:v>
                </c:pt>
                <c:pt idx="2721">
                  <c:v>2722</c:v>
                </c:pt>
                <c:pt idx="2722">
                  <c:v>2723</c:v>
                </c:pt>
                <c:pt idx="2723">
                  <c:v>2724</c:v>
                </c:pt>
                <c:pt idx="2724">
                  <c:v>2725</c:v>
                </c:pt>
                <c:pt idx="2725">
                  <c:v>2726</c:v>
                </c:pt>
                <c:pt idx="2726">
                  <c:v>2727</c:v>
                </c:pt>
                <c:pt idx="2727">
                  <c:v>2728</c:v>
                </c:pt>
                <c:pt idx="2728">
                  <c:v>2729</c:v>
                </c:pt>
                <c:pt idx="2729">
                  <c:v>2730</c:v>
                </c:pt>
                <c:pt idx="2730">
                  <c:v>2731</c:v>
                </c:pt>
                <c:pt idx="2731">
                  <c:v>2732</c:v>
                </c:pt>
                <c:pt idx="2732">
                  <c:v>2733</c:v>
                </c:pt>
                <c:pt idx="2733">
                  <c:v>2734</c:v>
                </c:pt>
                <c:pt idx="2734">
                  <c:v>2735</c:v>
                </c:pt>
                <c:pt idx="2735">
                  <c:v>2736</c:v>
                </c:pt>
                <c:pt idx="2736">
                  <c:v>2737</c:v>
                </c:pt>
                <c:pt idx="2737">
                  <c:v>2738</c:v>
                </c:pt>
                <c:pt idx="2738">
                  <c:v>2739</c:v>
                </c:pt>
                <c:pt idx="2739">
                  <c:v>2740</c:v>
                </c:pt>
                <c:pt idx="2740">
                  <c:v>2741</c:v>
                </c:pt>
                <c:pt idx="2741">
                  <c:v>2742</c:v>
                </c:pt>
                <c:pt idx="2742">
                  <c:v>2743</c:v>
                </c:pt>
                <c:pt idx="2743">
                  <c:v>2744</c:v>
                </c:pt>
                <c:pt idx="2744">
                  <c:v>2745</c:v>
                </c:pt>
                <c:pt idx="2745">
                  <c:v>2746</c:v>
                </c:pt>
                <c:pt idx="2746">
                  <c:v>2747</c:v>
                </c:pt>
                <c:pt idx="2747">
                  <c:v>2748</c:v>
                </c:pt>
                <c:pt idx="2748">
                  <c:v>2749</c:v>
                </c:pt>
                <c:pt idx="2749">
                  <c:v>2750</c:v>
                </c:pt>
                <c:pt idx="2750">
                  <c:v>2751</c:v>
                </c:pt>
                <c:pt idx="2751">
                  <c:v>2752</c:v>
                </c:pt>
                <c:pt idx="2752">
                  <c:v>2753</c:v>
                </c:pt>
                <c:pt idx="2753">
                  <c:v>2754</c:v>
                </c:pt>
                <c:pt idx="2754">
                  <c:v>2755</c:v>
                </c:pt>
                <c:pt idx="2755">
                  <c:v>2756</c:v>
                </c:pt>
                <c:pt idx="2756">
                  <c:v>2757</c:v>
                </c:pt>
                <c:pt idx="2757">
                  <c:v>2758</c:v>
                </c:pt>
                <c:pt idx="2758">
                  <c:v>2759</c:v>
                </c:pt>
                <c:pt idx="2759">
                  <c:v>2760</c:v>
                </c:pt>
                <c:pt idx="2760">
                  <c:v>2761</c:v>
                </c:pt>
                <c:pt idx="2761">
                  <c:v>2762</c:v>
                </c:pt>
                <c:pt idx="2762">
                  <c:v>2763</c:v>
                </c:pt>
                <c:pt idx="2763">
                  <c:v>2764</c:v>
                </c:pt>
                <c:pt idx="2764">
                  <c:v>2765</c:v>
                </c:pt>
                <c:pt idx="2765">
                  <c:v>2766</c:v>
                </c:pt>
                <c:pt idx="2766">
                  <c:v>2767</c:v>
                </c:pt>
                <c:pt idx="2767">
                  <c:v>2768</c:v>
                </c:pt>
                <c:pt idx="2768">
                  <c:v>2769</c:v>
                </c:pt>
                <c:pt idx="2769">
                  <c:v>2770</c:v>
                </c:pt>
                <c:pt idx="2770">
                  <c:v>2771</c:v>
                </c:pt>
                <c:pt idx="2771">
                  <c:v>2772</c:v>
                </c:pt>
                <c:pt idx="2772">
                  <c:v>2773</c:v>
                </c:pt>
                <c:pt idx="2773">
                  <c:v>2774</c:v>
                </c:pt>
                <c:pt idx="2774">
                  <c:v>2775</c:v>
                </c:pt>
                <c:pt idx="2775">
                  <c:v>2776</c:v>
                </c:pt>
                <c:pt idx="2776">
                  <c:v>2777</c:v>
                </c:pt>
                <c:pt idx="2777">
                  <c:v>2778</c:v>
                </c:pt>
                <c:pt idx="2778">
                  <c:v>2779</c:v>
                </c:pt>
                <c:pt idx="2779">
                  <c:v>2780</c:v>
                </c:pt>
                <c:pt idx="2780">
                  <c:v>2781</c:v>
                </c:pt>
                <c:pt idx="2781">
                  <c:v>2782</c:v>
                </c:pt>
                <c:pt idx="2782">
                  <c:v>2783</c:v>
                </c:pt>
                <c:pt idx="2783">
                  <c:v>2784</c:v>
                </c:pt>
                <c:pt idx="2784">
                  <c:v>2785</c:v>
                </c:pt>
                <c:pt idx="2785">
                  <c:v>2786</c:v>
                </c:pt>
                <c:pt idx="2786">
                  <c:v>2787</c:v>
                </c:pt>
                <c:pt idx="2787">
                  <c:v>2788</c:v>
                </c:pt>
                <c:pt idx="2788">
                  <c:v>2789</c:v>
                </c:pt>
                <c:pt idx="2789">
                  <c:v>2790</c:v>
                </c:pt>
                <c:pt idx="2790">
                  <c:v>2791</c:v>
                </c:pt>
                <c:pt idx="2791">
                  <c:v>2792</c:v>
                </c:pt>
                <c:pt idx="2792">
                  <c:v>2793</c:v>
                </c:pt>
                <c:pt idx="2793">
                  <c:v>2794</c:v>
                </c:pt>
                <c:pt idx="2794">
                  <c:v>2795</c:v>
                </c:pt>
                <c:pt idx="2795">
                  <c:v>2796</c:v>
                </c:pt>
                <c:pt idx="2796">
                  <c:v>2797</c:v>
                </c:pt>
                <c:pt idx="2797">
                  <c:v>2798</c:v>
                </c:pt>
                <c:pt idx="2798">
                  <c:v>2799</c:v>
                </c:pt>
                <c:pt idx="2799">
                  <c:v>2800</c:v>
                </c:pt>
                <c:pt idx="2800">
                  <c:v>2801</c:v>
                </c:pt>
                <c:pt idx="2801">
                  <c:v>2802</c:v>
                </c:pt>
                <c:pt idx="2802">
                  <c:v>2803</c:v>
                </c:pt>
                <c:pt idx="2803">
                  <c:v>2804</c:v>
                </c:pt>
                <c:pt idx="2804">
                  <c:v>2805</c:v>
                </c:pt>
                <c:pt idx="2805">
                  <c:v>2806</c:v>
                </c:pt>
                <c:pt idx="2806">
                  <c:v>2807</c:v>
                </c:pt>
                <c:pt idx="2807">
                  <c:v>2808</c:v>
                </c:pt>
                <c:pt idx="2808">
                  <c:v>2809</c:v>
                </c:pt>
                <c:pt idx="2809">
                  <c:v>2810</c:v>
                </c:pt>
                <c:pt idx="2810">
                  <c:v>2811</c:v>
                </c:pt>
                <c:pt idx="2811">
                  <c:v>2812</c:v>
                </c:pt>
                <c:pt idx="2812">
                  <c:v>2813</c:v>
                </c:pt>
                <c:pt idx="2813">
                  <c:v>2814</c:v>
                </c:pt>
                <c:pt idx="2814">
                  <c:v>2815</c:v>
                </c:pt>
                <c:pt idx="2815">
                  <c:v>2816</c:v>
                </c:pt>
                <c:pt idx="2816">
                  <c:v>2817</c:v>
                </c:pt>
                <c:pt idx="2817">
                  <c:v>2818</c:v>
                </c:pt>
                <c:pt idx="2818">
                  <c:v>2819</c:v>
                </c:pt>
                <c:pt idx="2819">
                  <c:v>2820</c:v>
                </c:pt>
                <c:pt idx="2820">
                  <c:v>2821</c:v>
                </c:pt>
                <c:pt idx="2821">
                  <c:v>2822</c:v>
                </c:pt>
                <c:pt idx="2822">
                  <c:v>2823</c:v>
                </c:pt>
                <c:pt idx="2823">
                  <c:v>2824</c:v>
                </c:pt>
                <c:pt idx="2824">
                  <c:v>2825</c:v>
                </c:pt>
                <c:pt idx="2825">
                  <c:v>2826</c:v>
                </c:pt>
                <c:pt idx="2826">
                  <c:v>2827</c:v>
                </c:pt>
                <c:pt idx="2827">
                  <c:v>2828</c:v>
                </c:pt>
                <c:pt idx="2828">
                  <c:v>2829</c:v>
                </c:pt>
                <c:pt idx="2829">
                  <c:v>2830</c:v>
                </c:pt>
                <c:pt idx="2830">
                  <c:v>2831</c:v>
                </c:pt>
                <c:pt idx="2831">
                  <c:v>2832</c:v>
                </c:pt>
                <c:pt idx="2832">
                  <c:v>2833</c:v>
                </c:pt>
                <c:pt idx="2833">
                  <c:v>2834</c:v>
                </c:pt>
                <c:pt idx="2834">
                  <c:v>2835</c:v>
                </c:pt>
                <c:pt idx="2835">
                  <c:v>2836</c:v>
                </c:pt>
                <c:pt idx="2836">
                  <c:v>2837</c:v>
                </c:pt>
                <c:pt idx="2837">
                  <c:v>2838</c:v>
                </c:pt>
                <c:pt idx="2838">
                  <c:v>2839</c:v>
                </c:pt>
                <c:pt idx="2839">
                  <c:v>2840</c:v>
                </c:pt>
                <c:pt idx="2840">
                  <c:v>2841</c:v>
                </c:pt>
                <c:pt idx="2841">
                  <c:v>2842</c:v>
                </c:pt>
                <c:pt idx="2842">
                  <c:v>2843</c:v>
                </c:pt>
                <c:pt idx="2843">
                  <c:v>2844</c:v>
                </c:pt>
                <c:pt idx="2844">
                  <c:v>2845</c:v>
                </c:pt>
                <c:pt idx="2845">
                  <c:v>2846</c:v>
                </c:pt>
                <c:pt idx="2846">
                  <c:v>2847</c:v>
                </c:pt>
                <c:pt idx="2847">
                  <c:v>2848</c:v>
                </c:pt>
                <c:pt idx="2848">
                  <c:v>2849</c:v>
                </c:pt>
                <c:pt idx="2849">
                  <c:v>2850</c:v>
                </c:pt>
                <c:pt idx="2850">
                  <c:v>2851</c:v>
                </c:pt>
                <c:pt idx="2851">
                  <c:v>2852</c:v>
                </c:pt>
                <c:pt idx="2852">
                  <c:v>2853</c:v>
                </c:pt>
                <c:pt idx="2853">
                  <c:v>2854</c:v>
                </c:pt>
                <c:pt idx="2854">
                  <c:v>2855</c:v>
                </c:pt>
                <c:pt idx="2855">
                  <c:v>2856</c:v>
                </c:pt>
                <c:pt idx="2856">
                  <c:v>2857</c:v>
                </c:pt>
                <c:pt idx="2857">
                  <c:v>2858</c:v>
                </c:pt>
                <c:pt idx="2858">
                  <c:v>2859</c:v>
                </c:pt>
                <c:pt idx="2859">
                  <c:v>2860</c:v>
                </c:pt>
                <c:pt idx="2860">
                  <c:v>2861</c:v>
                </c:pt>
                <c:pt idx="2861">
                  <c:v>2862</c:v>
                </c:pt>
                <c:pt idx="2862">
                  <c:v>2863</c:v>
                </c:pt>
                <c:pt idx="2863">
                  <c:v>2864</c:v>
                </c:pt>
                <c:pt idx="2864">
                  <c:v>2865</c:v>
                </c:pt>
                <c:pt idx="2865">
                  <c:v>2866</c:v>
                </c:pt>
                <c:pt idx="2866">
                  <c:v>2867</c:v>
                </c:pt>
                <c:pt idx="2867">
                  <c:v>2868</c:v>
                </c:pt>
                <c:pt idx="2868">
                  <c:v>2869</c:v>
                </c:pt>
                <c:pt idx="2869">
                  <c:v>2870</c:v>
                </c:pt>
                <c:pt idx="2870">
                  <c:v>2871</c:v>
                </c:pt>
                <c:pt idx="2871">
                  <c:v>2872</c:v>
                </c:pt>
                <c:pt idx="2872">
                  <c:v>2873</c:v>
                </c:pt>
                <c:pt idx="2873">
                  <c:v>2874</c:v>
                </c:pt>
                <c:pt idx="2874">
                  <c:v>2875</c:v>
                </c:pt>
                <c:pt idx="2875">
                  <c:v>2876</c:v>
                </c:pt>
                <c:pt idx="2876">
                  <c:v>2877</c:v>
                </c:pt>
                <c:pt idx="2877">
                  <c:v>2878</c:v>
                </c:pt>
                <c:pt idx="2878">
                  <c:v>2879</c:v>
                </c:pt>
                <c:pt idx="2879">
                  <c:v>2880</c:v>
                </c:pt>
                <c:pt idx="2880">
                  <c:v>2881</c:v>
                </c:pt>
                <c:pt idx="2881">
                  <c:v>2882</c:v>
                </c:pt>
                <c:pt idx="2882">
                  <c:v>2883</c:v>
                </c:pt>
                <c:pt idx="2883">
                  <c:v>2884</c:v>
                </c:pt>
                <c:pt idx="2884">
                  <c:v>2885</c:v>
                </c:pt>
                <c:pt idx="2885">
                  <c:v>2886</c:v>
                </c:pt>
                <c:pt idx="2886">
                  <c:v>2887</c:v>
                </c:pt>
                <c:pt idx="2887">
                  <c:v>2888</c:v>
                </c:pt>
                <c:pt idx="2888">
                  <c:v>2889</c:v>
                </c:pt>
                <c:pt idx="2889">
                  <c:v>2890</c:v>
                </c:pt>
                <c:pt idx="2890">
                  <c:v>2891</c:v>
                </c:pt>
                <c:pt idx="2891">
                  <c:v>2892</c:v>
                </c:pt>
                <c:pt idx="2892">
                  <c:v>2893</c:v>
                </c:pt>
                <c:pt idx="2893">
                  <c:v>2894</c:v>
                </c:pt>
                <c:pt idx="2894">
                  <c:v>2895</c:v>
                </c:pt>
                <c:pt idx="2895">
                  <c:v>2896</c:v>
                </c:pt>
                <c:pt idx="2896">
                  <c:v>2897</c:v>
                </c:pt>
                <c:pt idx="2897">
                  <c:v>2898</c:v>
                </c:pt>
                <c:pt idx="2898">
                  <c:v>2899</c:v>
                </c:pt>
                <c:pt idx="2899">
                  <c:v>2900</c:v>
                </c:pt>
                <c:pt idx="2900">
                  <c:v>2901</c:v>
                </c:pt>
                <c:pt idx="2901">
                  <c:v>2902</c:v>
                </c:pt>
                <c:pt idx="2902">
                  <c:v>2903</c:v>
                </c:pt>
                <c:pt idx="2903">
                  <c:v>2904</c:v>
                </c:pt>
                <c:pt idx="2904">
                  <c:v>2905</c:v>
                </c:pt>
                <c:pt idx="2905">
                  <c:v>2906</c:v>
                </c:pt>
                <c:pt idx="2906">
                  <c:v>2907</c:v>
                </c:pt>
                <c:pt idx="2907">
                  <c:v>2908</c:v>
                </c:pt>
                <c:pt idx="2908">
                  <c:v>2909</c:v>
                </c:pt>
                <c:pt idx="2909">
                  <c:v>2910</c:v>
                </c:pt>
                <c:pt idx="2910">
                  <c:v>2911</c:v>
                </c:pt>
                <c:pt idx="2911">
                  <c:v>2912</c:v>
                </c:pt>
                <c:pt idx="2912">
                  <c:v>2913</c:v>
                </c:pt>
                <c:pt idx="2913">
                  <c:v>2914</c:v>
                </c:pt>
                <c:pt idx="2914">
                  <c:v>2915</c:v>
                </c:pt>
                <c:pt idx="2915">
                  <c:v>2916</c:v>
                </c:pt>
                <c:pt idx="2916">
                  <c:v>2917</c:v>
                </c:pt>
                <c:pt idx="2917">
                  <c:v>2918</c:v>
                </c:pt>
                <c:pt idx="2918">
                  <c:v>2919</c:v>
                </c:pt>
                <c:pt idx="2919">
                  <c:v>2920</c:v>
                </c:pt>
                <c:pt idx="2920">
                  <c:v>2921</c:v>
                </c:pt>
                <c:pt idx="2921">
                  <c:v>2922</c:v>
                </c:pt>
                <c:pt idx="2922">
                  <c:v>2923</c:v>
                </c:pt>
                <c:pt idx="2923">
                  <c:v>2924</c:v>
                </c:pt>
                <c:pt idx="2924">
                  <c:v>2925</c:v>
                </c:pt>
                <c:pt idx="2925">
                  <c:v>2926</c:v>
                </c:pt>
                <c:pt idx="2926">
                  <c:v>2927</c:v>
                </c:pt>
                <c:pt idx="2927">
                  <c:v>2928</c:v>
                </c:pt>
                <c:pt idx="2928">
                  <c:v>2929</c:v>
                </c:pt>
                <c:pt idx="2929">
                  <c:v>2930</c:v>
                </c:pt>
                <c:pt idx="2930">
                  <c:v>2931</c:v>
                </c:pt>
                <c:pt idx="2931">
                  <c:v>2932</c:v>
                </c:pt>
                <c:pt idx="2932">
                  <c:v>2933</c:v>
                </c:pt>
                <c:pt idx="2933">
                  <c:v>2934</c:v>
                </c:pt>
                <c:pt idx="2934">
                  <c:v>2935</c:v>
                </c:pt>
                <c:pt idx="2935">
                  <c:v>2936</c:v>
                </c:pt>
                <c:pt idx="2936">
                  <c:v>2937</c:v>
                </c:pt>
                <c:pt idx="2937">
                  <c:v>2938</c:v>
                </c:pt>
                <c:pt idx="2938">
                  <c:v>2939</c:v>
                </c:pt>
                <c:pt idx="2939">
                  <c:v>2940</c:v>
                </c:pt>
                <c:pt idx="2940">
                  <c:v>2941</c:v>
                </c:pt>
                <c:pt idx="2941">
                  <c:v>2942</c:v>
                </c:pt>
                <c:pt idx="2942">
                  <c:v>2943</c:v>
                </c:pt>
                <c:pt idx="2943">
                  <c:v>2944</c:v>
                </c:pt>
                <c:pt idx="2944">
                  <c:v>2945</c:v>
                </c:pt>
                <c:pt idx="2945">
                  <c:v>2946</c:v>
                </c:pt>
                <c:pt idx="2946">
                  <c:v>2947</c:v>
                </c:pt>
                <c:pt idx="2947">
                  <c:v>2948</c:v>
                </c:pt>
                <c:pt idx="2948">
                  <c:v>2949</c:v>
                </c:pt>
                <c:pt idx="2949">
                  <c:v>2950</c:v>
                </c:pt>
                <c:pt idx="2950">
                  <c:v>2951</c:v>
                </c:pt>
                <c:pt idx="2951">
                  <c:v>2952</c:v>
                </c:pt>
                <c:pt idx="2952">
                  <c:v>2953</c:v>
                </c:pt>
                <c:pt idx="2953">
                  <c:v>2954</c:v>
                </c:pt>
                <c:pt idx="2954">
                  <c:v>2955</c:v>
                </c:pt>
                <c:pt idx="2955">
                  <c:v>2956</c:v>
                </c:pt>
                <c:pt idx="2956">
                  <c:v>2957</c:v>
                </c:pt>
                <c:pt idx="2957">
                  <c:v>2958</c:v>
                </c:pt>
                <c:pt idx="2958">
                  <c:v>2959</c:v>
                </c:pt>
                <c:pt idx="2959">
                  <c:v>2960</c:v>
                </c:pt>
                <c:pt idx="2960">
                  <c:v>2961</c:v>
                </c:pt>
                <c:pt idx="2961">
                  <c:v>2962</c:v>
                </c:pt>
                <c:pt idx="2962">
                  <c:v>2963</c:v>
                </c:pt>
                <c:pt idx="2963">
                  <c:v>2964</c:v>
                </c:pt>
                <c:pt idx="2964">
                  <c:v>2965</c:v>
                </c:pt>
                <c:pt idx="2965">
                  <c:v>2966</c:v>
                </c:pt>
                <c:pt idx="2966">
                  <c:v>2967</c:v>
                </c:pt>
                <c:pt idx="2967">
                  <c:v>2968</c:v>
                </c:pt>
                <c:pt idx="2968">
                  <c:v>2969</c:v>
                </c:pt>
                <c:pt idx="2969">
                  <c:v>2970</c:v>
                </c:pt>
                <c:pt idx="2970">
                  <c:v>2971</c:v>
                </c:pt>
                <c:pt idx="2971">
                  <c:v>2972</c:v>
                </c:pt>
                <c:pt idx="2972">
                  <c:v>2973</c:v>
                </c:pt>
                <c:pt idx="2973">
                  <c:v>2974</c:v>
                </c:pt>
                <c:pt idx="2974">
                  <c:v>2975</c:v>
                </c:pt>
                <c:pt idx="2975">
                  <c:v>2976</c:v>
                </c:pt>
                <c:pt idx="2976">
                  <c:v>2977</c:v>
                </c:pt>
                <c:pt idx="2977">
                  <c:v>2978</c:v>
                </c:pt>
                <c:pt idx="2978">
                  <c:v>2979</c:v>
                </c:pt>
                <c:pt idx="2979">
                  <c:v>2980</c:v>
                </c:pt>
                <c:pt idx="2980">
                  <c:v>2981</c:v>
                </c:pt>
                <c:pt idx="2981">
                  <c:v>2982</c:v>
                </c:pt>
                <c:pt idx="2982">
                  <c:v>2983</c:v>
                </c:pt>
                <c:pt idx="2983">
                  <c:v>2984</c:v>
                </c:pt>
                <c:pt idx="2984">
                  <c:v>2985</c:v>
                </c:pt>
                <c:pt idx="2985">
                  <c:v>2986</c:v>
                </c:pt>
                <c:pt idx="2986">
                  <c:v>2987</c:v>
                </c:pt>
                <c:pt idx="2987">
                  <c:v>2988</c:v>
                </c:pt>
                <c:pt idx="2988">
                  <c:v>2989</c:v>
                </c:pt>
                <c:pt idx="2989">
                  <c:v>2990</c:v>
                </c:pt>
                <c:pt idx="2990">
                  <c:v>2991</c:v>
                </c:pt>
                <c:pt idx="2991">
                  <c:v>2992</c:v>
                </c:pt>
                <c:pt idx="2992">
                  <c:v>2993</c:v>
                </c:pt>
                <c:pt idx="2993">
                  <c:v>2994</c:v>
                </c:pt>
                <c:pt idx="2994">
                  <c:v>2995</c:v>
                </c:pt>
                <c:pt idx="2995">
                  <c:v>2996</c:v>
                </c:pt>
                <c:pt idx="2996">
                  <c:v>2997</c:v>
                </c:pt>
                <c:pt idx="2997">
                  <c:v>2998</c:v>
                </c:pt>
                <c:pt idx="2998">
                  <c:v>2999</c:v>
                </c:pt>
                <c:pt idx="2999">
                  <c:v>3000</c:v>
                </c:pt>
                <c:pt idx="3000">
                  <c:v>3001</c:v>
                </c:pt>
                <c:pt idx="3001">
                  <c:v>3002</c:v>
                </c:pt>
                <c:pt idx="3002">
                  <c:v>3003</c:v>
                </c:pt>
                <c:pt idx="3003">
                  <c:v>3004</c:v>
                </c:pt>
                <c:pt idx="3004">
                  <c:v>3005</c:v>
                </c:pt>
                <c:pt idx="3005">
                  <c:v>3006</c:v>
                </c:pt>
                <c:pt idx="3006">
                  <c:v>3007</c:v>
                </c:pt>
                <c:pt idx="3007">
                  <c:v>3008</c:v>
                </c:pt>
                <c:pt idx="3008">
                  <c:v>3009</c:v>
                </c:pt>
                <c:pt idx="3009">
                  <c:v>3010</c:v>
                </c:pt>
                <c:pt idx="3010">
                  <c:v>3011</c:v>
                </c:pt>
                <c:pt idx="3011">
                  <c:v>3012</c:v>
                </c:pt>
                <c:pt idx="3012">
                  <c:v>3013</c:v>
                </c:pt>
                <c:pt idx="3013">
                  <c:v>3014</c:v>
                </c:pt>
                <c:pt idx="3014">
                  <c:v>3015</c:v>
                </c:pt>
                <c:pt idx="3015">
                  <c:v>3016</c:v>
                </c:pt>
                <c:pt idx="3016">
                  <c:v>3017</c:v>
                </c:pt>
                <c:pt idx="3017">
                  <c:v>3018</c:v>
                </c:pt>
                <c:pt idx="3018">
                  <c:v>3019</c:v>
                </c:pt>
                <c:pt idx="3019">
                  <c:v>3020</c:v>
                </c:pt>
                <c:pt idx="3020">
                  <c:v>3021</c:v>
                </c:pt>
                <c:pt idx="3021">
                  <c:v>3022</c:v>
                </c:pt>
                <c:pt idx="3022">
                  <c:v>3023</c:v>
                </c:pt>
                <c:pt idx="3023">
                  <c:v>3024</c:v>
                </c:pt>
                <c:pt idx="3024">
                  <c:v>3025</c:v>
                </c:pt>
                <c:pt idx="3025">
                  <c:v>3026</c:v>
                </c:pt>
                <c:pt idx="3026">
                  <c:v>3027</c:v>
                </c:pt>
                <c:pt idx="3027">
                  <c:v>3028</c:v>
                </c:pt>
                <c:pt idx="3028">
                  <c:v>3029</c:v>
                </c:pt>
                <c:pt idx="3029">
                  <c:v>3030</c:v>
                </c:pt>
                <c:pt idx="3030">
                  <c:v>3031</c:v>
                </c:pt>
                <c:pt idx="3031">
                  <c:v>3032</c:v>
                </c:pt>
                <c:pt idx="3032">
                  <c:v>3033</c:v>
                </c:pt>
                <c:pt idx="3033">
                  <c:v>3034</c:v>
                </c:pt>
                <c:pt idx="3034">
                  <c:v>3035</c:v>
                </c:pt>
                <c:pt idx="3035">
                  <c:v>3036</c:v>
                </c:pt>
                <c:pt idx="3036">
                  <c:v>3037</c:v>
                </c:pt>
                <c:pt idx="3037">
                  <c:v>3038</c:v>
                </c:pt>
                <c:pt idx="3038">
                  <c:v>3039</c:v>
                </c:pt>
                <c:pt idx="3039">
                  <c:v>3040</c:v>
                </c:pt>
                <c:pt idx="3040">
                  <c:v>3041</c:v>
                </c:pt>
                <c:pt idx="3041">
                  <c:v>3042</c:v>
                </c:pt>
                <c:pt idx="3042">
                  <c:v>3043</c:v>
                </c:pt>
                <c:pt idx="3043">
                  <c:v>3044</c:v>
                </c:pt>
                <c:pt idx="3044">
                  <c:v>3045</c:v>
                </c:pt>
                <c:pt idx="3045">
                  <c:v>3046</c:v>
                </c:pt>
                <c:pt idx="3046">
                  <c:v>3047</c:v>
                </c:pt>
                <c:pt idx="3047">
                  <c:v>3048</c:v>
                </c:pt>
                <c:pt idx="3048">
                  <c:v>3049</c:v>
                </c:pt>
                <c:pt idx="3049">
                  <c:v>3050</c:v>
                </c:pt>
                <c:pt idx="3050">
                  <c:v>3051</c:v>
                </c:pt>
                <c:pt idx="3051">
                  <c:v>3052</c:v>
                </c:pt>
                <c:pt idx="3052">
                  <c:v>3053</c:v>
                </c:pt>
                <c:pt idx="3053">
                  <c:v>3054</c:v>
                </c:pt>
                <c:pt idx="3054">
                  <c:v>3055</c:v>
                </c:pt>
                <c:pt idx="3055">
                  <c:v>3056</c:v>
                </c:pt>
                <c:pt idx="3056">
                  <c:v>3057</c:v>
                </c:pt>
                <c:pt idx="3057">
                  <c:v>3058</c:v>
                </c:pt>
                <c:pt idx="3058">
                  <c:v>3059</c:v>
                </c:pt>
                <c:pt idx="3059">
                  <c:v>3060</c:v>
                </c:pt>
                <c:pt idx="3060">
                  <c:v>3061</c:v>
                </c:pt>
                <c:pt idx="3061">
                  <c:v>3062</c:v>
                </c:pt>
                <c:pt idx="3062">
                  <c:v>3063</c:v>
                </c:pt>
                <c:pt idx="3063">
                  <c:v>3064</c:v>
                </c:pt>
                <c:pt idx="3064">
                  <c:v>3065</c:v>
                </c:pt>
                <c:pt idx="3065">
                  <c:v>3066</c:v>
                </c:pt>
                <c:pt idx="3066">
                  <c:v>3067</c:v>
                </c:pt>
                <c:pt idx="3067">
                  <c:v>3068</c:v>
                </c:pt>
                <c:pt idx="3068">
                  <c:v>3069</c:v>
                </c:pt>
                <c:pt idx="3069">
                  <c:v>3070</c:v>
                </c:pt>
                <c:pt idx="3070">
                  <c:v>3071</c:v>
                </c:pt>
                <c:pt idx="3071">
                  <c:v>3072</c:v>
                </c:pt>
                <c:pt idx="3072">
                  <c:v>3073</c:v>
                </c:pt>
                <c:pt idx="3073">
                  <c:v>3074</c:v>
                </c:pt>
                <c:pt idx="3074">
                  <c:v>3075</c:v>
                </c:pt>
                <c:pt idx="3075">
                  <c:v>3076</c:v>
                </c:pt>
                <c:pt idx="3076">
                  <c:v>3077</c:v>
                </c:pt>
                <c:pt idx="3077">
                  <c:v>3078</c:v>
                </c:pt>
                <c:pt idx="3078">
                  <c:v>3079</c:v>
                </c:pt>
                <c:pt idx="3079">
                  <c:v>3080</c:v>
                </c:pt>
                <c:pt idx="3080">
                  <c:v>3081</c:v>
                </c:pt>
                <c:pt idx="3081">
                  <c:v>3082</c:v>
                </c:pt>
                <c:pt idx="3082">
                  <c:v>3083</c:v>
                </c:pt>
                <c:pt idx="3083">
                  <c:v>3084</c:v>
                </c:pt>
                <c:pt idx="3084">
                  <c:v>3085</c:v>
                </c:pt>
                <c:pt idx="3085">
                  <c:v>3086</c:v>
                </c:pt>
                <c:pt idx="3086">
                  <c:v>3087</c:v>
                </c:pt>
                <c:pt idx="3087">
                  <c:v>3088</c:v>
                </c:pt>
                <c:pt idx="3088">
                  <c:v>3089</c:v>
                </c:pt>
                <c:pt idx="3089">
                  <c:v>3090</c:v>
                </c:pt>
                <c:pt idx="3090">
                  <c:v>3091</c:v>
                </c:pt>
                <c:pt idx="3091">
                  <c:v>3092</c:v>
                </c:pt>
                <c:pt idx="3092">
                  <c:v>3093</c:v>
                </c:pt>
                <c:pt idx="3093">
                  <c:v>3094</c:v>
                </c:pt>
                <c:pt idx="3094">
                  <c:v>3095</c:v>
                </c:pt>
                <c:pt idx="3095">
                  <c:v>3096</c:v>
                </c:pt>
                <c:pt idx="3096">
                  <c:v>3097</c:v>
                </c:pt>
                <c:pt idx="3097">
                  <c:v>3098</c:v>
                </c:pt>
                <c:pt idx="3098">
                  <c:v>3099</c:v>
                </c:pt>
                <c:pt idx="3099">
                  <c:v>3100</c:v>
                </c:pt>
                <c:pt idx="3100">
                  <c:v>3101</c:v>
                </c:pt>
                <c:pt idx="3101">
                  <c:v>3102</c:v>
                </c:pt>
                <c:pt idx="3102">
                  <c:v>3103</c:v>
                </c:pt>
                <c:pt idx="3103">
                  <c:v>3104</c:v>
                </c:pt>
                <c:pt idx="3104">
                  <c:v>3105</c:v>
                </c:pt>
                <c:pt idx="3105">
                  <c:v>3106</c:v>
                </c:pt>
                <c:pt idx="3106">
                  <c:v>3107</c:v>
                </c:pt>
                <c:pt idx="3107">
                  <c:v>3108</c:v>
                </c:pt>
                <c:pt idx="3108">
                  <c:v>3109</c:v>
                </c:pt>
                <c:pt idx="3109">
                  <c:v>3110</c:v>
                </c:pt>
                <c:pt idx="3110">
                  <c:v>3111</c:v>
                </c:pt>
                <c:pt idx="3111">
                  <c:v>3112</c:v>
                </c:pt>
                <c:pt idx="3112">
                  <c:v>3113</c:v>
                </c:pt>
                <c:pt idx="3113">
                  <c:v>3114</c:v>
                </c:pt>
                <c:pt idx="3114">
                  <c:v>3115</c:v>
                </c:pt>
                <c:pt idx="3115">
                  <c:v>3116</c:v>
                </c:pt>
                <c:pt idx="3116">
                  <c:v>3117</c:v>
                </c:pt>
                <c:pt idx="3117">
                  <c:v>3118</c:v>
                </c:pt>
                <c:pt idx="3118">
                  <c:v>3119</c:v>
                </c:pt>
                <c:pt idx="3119">
                  <c:v>3120</c:v>
                </c:pt>
                <c:pt idx="3120">
                  <c:v>3121</c:v>
                </c:pt>
                <c:pt idx="3121">
                  <c:v>3122</c:v>
                </c:pt>
                <c:pt idx="3122">
                  <c:v>3123</c:v>
                </c:pt>
                <c:pt idx="3123">
                  <c:v>3124</c:v>
                </c:pt>
                <c:pt idx="3124">
                  <c:v>3125</c:v>
                </c:pt>
                <c:pt idx="3125">
                  <c:v>3126</c:v>
                </c:pt>
                <c:pt idx="3126">
                  <c:v>3127</c:v>
                </c:pt>
                <c:pt idx="3127">
                  <c:v>3128</c:v>
                </c:pt>
                <c:pt idx="3128">
                  <c:v>3129</c:v>
                </c:pt>
                <c:pt idx="3129">
                  <c:v>3130</c:v>
                </c:pt>
                <c:pt idx="3130">
                  <c:v>3131</c:v>
                </c:pt>
                <c:pt idx="3131">
                  <c:v>3132</c:v>
                </c:pt>
                <c:pt idx="3132">
                  <c:v>3133</c:v>
                </c:pt>
                <c:pt idx="3133">
                  <c:v>3134</c:v>
                </c:pt>
                <c:pt idx="3134">
                  <c:v>3135</c:v>
                </c:pt>
                <c:pt idx="3135">
                  <c:v>3136</c:v>
                </c:pt>
                <c:pt idx="3136">
                  <c:v>3137</c:v>
                </c:pt>
                <c:pt idx="3137">
                  <c:v>3138</c:v>
                </c:pt>
                <c:pt idx="3138">
                  <c:v>3139</c:v>
                </c:pt>
                <c:pt idx="3139">
                  <c:v>3140</c:v>
                </c:pt>
                <c:pt idx="3140">
                  <c:v>3141</c:v>
                </c:pt>
                <c:pt idx="3141">
                  <c:v>3142</c:v>
                </c:pt>
                <c:pt idx="3142">
                  <c:v>3143</c:v>
                </c:pt>
                <c:pt idx="3143">
                  <c:v>3144</c:v>
                </c:pt>
                <c:pt idx="3144">
                  <c:v>3145</c:v>
                </c:pt>
                <c:pt idx="3145">
                  <c:v>3146</c:v>
                </c:pt>
                <c:pt idx="3146">
                  <c:v>3147</c:v>
                </c:pt>
                <c:pt idx="3147">
                  <c:v>3148</c:v>
                </c:pt>
                <c:pt idx="3148">
                  <c:v>3149</c:v>
                </c:pt>
                <c:pt idx="3149">
                  <c:v>3150</c:v>
                </c:pt>
                <c:pt idx="3150">
                  <c:v>3151</c:v>
                </c:pt>
                <c:pt idx="3151">
                  <c:v>3152</c:v>
                </c:pt>
                <c:pt idx="3152">
                  <c:v>3153</c:v>
                </c:pt>
                <c:pt idx="3153">
                  <c:v>3154</c:v>
                </c:pt>
                <c:pt idx="3154">
                  <c:v>3155</c:v>
                </c:pt>
                <c:pt idx="3155">
                  <c:v>3156</c:v>
                </c:pt>
                <c:pt idx="3156">
                  <c:v>3157</c:v>
                </c:pt>
                <c:pt idx="3157">
                  <c:v>3158</c:v>
                </c:pt>
                <c:pt idx="3158">
                  <c:v>3159</c:v>
                </c:pt>
                <c:pt idx="3159">
                  <c:v>3160</c:v>
                </c:pt>
                <c:pt idx="3160">
                  <c:v>3161</c:v>
                </c:pt>
                <c:pt idx="3161">
                  <c:v>3162</c:v>
                </c:pt>
                <c:pt idx="3162">
                  <c:v>3163</c:v>
                </c:pt>
                <c:pt idx="3163">
                  <c:v>3164</c:v>
                </c:pt>
                <c:pt idx="3164">
                  <c:v>3165</c:v>
                </c:pt>
                <c:pt idx="3165">
                  <c:v>3166</c:v>
                </c:pt>
                <c:pt idx="3166">
                  <c:v>3167</c:v>
                </c:pt>
                <c:pt idx="3167">
                  <c:v>3168</c:v>
                </c:pt>
                <c:pt idx="3168">
                  <c:v>3169</c:v>
                </c:pt>
                <c:pt idx="3169">
                  <c:v>3170</c:v>
                </c:pt>
                <c:pt idx="3170">
                  <c:v>3171</c:v>
                </c:pt>
                <c:pt idx="3171">
                  <c:v>3172</c:v>
                </c:pt>
                <c:pt idx="3172">
                  <c:v>3173</c:v>
                </c:pt>
                <c:pt idx="3173">
                  <c:v>3174</c:v>
                </c:pt>
                <c:pt idx="3174">
                  <c:v>3175</c:v>
                </c:pt>
                <c:pt idx="3175">
                  <c:v>3176</c:v>
                </c:pt>
                <c:pt idx="3176">
                  <c:v>3177</c:v>
                </c:pt>
                <c:pt idx="3177">
                  <c:v>3178</c:v>
                </c:pt>
                <c:pt idx="3178">
                  <c:v>3179</c:v>
                </c:pt>
                <c:pt idx="3179">
                  <c:v>3180</c:v>
                </c:pt>
                <c:pt idx="3180">
                  <c:v>3181</c:v>
                </c:pt>
                <c:pt idx="3181">
                  <c:v>3182</c:v>
                </c:pt>
                <c:pt idx="3182">
                  <c:v>3183</c:v>
                </c:pt>
                <c:pt idx="3183">
                  <c:v>3184</c:v>
                </c:pt>
                <c:pt idx="3184">
                  <c:v>3185</c:v>
                </c:pt>
                <c:pt idx="3185">
                  <c:v>3186</c:v>
                </c:pt>
                <c:pt idx="3186">
                  <c:v>3187</c:v>
                </c:pt>
                <c:pt idx="3187">
                  <c:v>3188</c:v>
                </c:pt>
                <c:pt idx="3188">
                  <c:v>3189</c:v>
                </c:pt>
                <c:pt idx="3189">
                  <c:v>3190</c:v>
                </c:pt>
                <c:pt idx="3190">
                  <c:v>3191</c:v>
                </c:pt>
                <c:pt idx="3191">
                  <c:v>3192</c:v>
                </c:pt>
                <c:pt idx="3192">
                  <c:v>3193</c:v>
                </c:pt>
                <c:pt idx="3193">
                  <c:v>3194</c:v>
                </c:pt>
                <c:pt idx="3194">
                  <c:v>3195</c:v>
                </c:pt>
                <c:pt idx="3195">
                  <c:v>3196</c:v>
                </c:pt>
                <c:pt idx="3196">
                  <c:v>3197</c:v>
                </c:pt>
                <c:pt idx="3197">
                  <c:v>3198</c:v>
                </c:pt>
                <c:pt idx="3198">
                  <c:v>3199</c:v>
                </c:pt>
                <c:pt idx="3199">
                  <c:v>3200</c:v>
                </c:pt>
                <c:pt idx="3200">
                  <c:v>3201</c:v>
                </c:pt>
                <c:pt idx="3201">
                  <c:v>3202</c:v>
                </c:pt>
                <c:pt idx="3202">
                  <c:v>3203</c:v>
                </c:pt>
                <c:pt idx="3203">
                  <c:v>3204</c:v>
                </c:pt>
                <c:pt idx="3204">
                  <c:v>3205</c:v>
                </c:pt>
                <c:pt idx="3205">
                  <c:v>3206</c:v>
                </c:pt>
                <c:pt idx="3206">
                  <c:v>3207</c:v>
                </c:pt>
                <c:pt idx="3207">
                  <c:v>3208</c:v>
                </c:pt>
                <c:pt idx="3208">
                  <c:v>3209</c:v>
                </c:pt>
                <c:pt idx="3209">
                  <c:v>3210</c:v>
                </c:pt>
                <c:pt idx="3210">
                  <c:v>3211</c:v>
                </c:pt>
                <c:pt idx="3211">
                  <c:v>3212</c:v>
                </c:pt>
                <c:pt idx="3212">
                  <c:v>3213</c:v>
                </c:pt>
                <c:pt idx="3213">
                  <c:v>3214</c:v>
                </c:pt>
                <c:pt idx="3214">
                  <c:v>3215</c:v>
                </c:pt>
                <c:pt idx="3215">
                  <c:v>3216</c:v>
                </c:pt>
                <c:pt idx="3216">
                  <c:v>3217</c:v>
                </c:pt>
                <c:pt idx="3217">
                  <c:v>3218</c:v>
                </c:pt>
                <c:pt idx="3218">
                  <c:v>3219</c:v>
                </c:pt>
                <c:pt idx="3219">
                  <c:v>3220</c:v>
                </c:pt>
                <c:pt idx="3220">
                  <c:v>3221</c:v>
                </c:pt>
                <c:pt idx="3221">
                  <c:v>3222</c:v>
                </c:pt>
                <c:pt idx="3222">
                  <c:v>3223</c:v>
                </c:pt>
                <c:pt idx="3223">
                  <c:v>3224</c:v>
                </c:pt>
                <c:pt idx="3224">
                  <c:v>3225</c:v>
                </c:pt>
                <c:pt idx="3225">
                  <c:v>3226</c:v>
                </c:pt>
                <c:pt idx="3226">
                  <c:v>3227</c:v>
                </c:pt>
                <c:pt idx="3227">
                  <c:v>3228</c:v>
                </c:pt>
                <c:pt idx="3228">
                  <c:v>3229</c:v>
                </c:pt>
                <c:pt idx="3229">
                  <c:v>3230</c:v>
                </c:pt>
                <c:pt idx="3230">
                  <c:v>3231</c:v>
                </c:pt>
                <c:pt idx="3231">
                  <c:v>3232</c:v>
                </c:pt>
                <c:pt idx="3232">
                  <c:v>3233</c:v>
                </c:pt>
                <c:pt idx="3233">
                  <c:v>3234</c:v>
                </c:pt>
                <c:pt idx="3234">
                  <c:v>3235</c:v>
                </c:pt>
                <c:pt idx="3235">
                  <c:v>3236</c:v>
                </c:pt>
                <c:pt idx="3236">
                  <c:v>3237</c:v>
                </c:pt>
                <c:pt idx="3237">
                  <c:v>3238</c:v>
                </c:pt>
                <c:pt idx="3238">
                  <c:v>3239</c:v>
                </c:pt>
                <c:pt idx="3239">
                  <c:v>3240</c:v>
                </c:pt>
                <c:pt idx="3240">
                  <c:v>3241</c:v>
                </c:pt>
                <c:pt idx="3241">
                  <c:v>3242</c:v>
                </c:pt>
                <c:pt idx="3242">
                  <c:v>3243</c:v>
                </c:pt>
                <c:pt idx="3243">
                  <c:v>3244</c:v>
                </c:pt>
                <c:pt idx="3244">
                  <c:v>3245</c:v>
                </c:pt>
                <c:pt idx="3245">
                  <c:v>3246</c:v>
                </c:pt>
                <c:pt idx="3246">
                  <c:v>3247</c:v>
                </c:pt>
                <c:pt idx="3247">
                  <c:v>3248</c:v>
                </c:pt>
                <c:pt idx="3248">
                  <c:v>3249</c:v>
                </c:pt>
                <c:pt idx="3249">
                  <c:v>3250</c:v>
                </c:pt>
                <c:pt idx="3250">
                  <c:v>3251</c:v>
                </c:pt>
                <c:pt idx="3251">
                  <c:v>3252</c:v>
                </c:pt>
                <c:pt idx="3252">
                  <c:v>3253</c:v>
                </c:pt>
                <c:pt idx="3253">
                  <c:v>3254</c:v>
                </c:pt>
                <c:pt idx="3254">
                  <c:v>3255</c:v>
                </c:pt>
                <c:pt idx="3255">
                  <c:v>3256</c:v>
                </c:pt>
                <c:pt idx="3256">
                  <c:v>3257</c:v>
                </c:pt>
                <c:pt idx="3257">
                  <c:v>3258</c:v>
                </c:pt>
                <c:pt idx="3258">
                  <c:v>3259</c:v>
                </c:pt>
                <c:pt idx="3259">
                  <c:v>3260</c:v>
                </c:pt>
                <c:pt idx="3260">
                  <c:v>3261</c:v>
                </c:pt>
                <c:pt idx="3261">
                  <c:v>3262</c:v>
                </c:pt>
                <c:pt idx="3262">
                  <c:v>3263</c:v>
                </c:pt>
                <c:pt idx="3263">
                  <c:v>3264</c:v>
                </c:pt>
                <c:pt idx="3264">
                  <c:v>3265</c:v>
                </c:pt>
                <c:pt idx="3265">
                  <c:v>3266</c:v>
                </c:pt>
                <c:pt idx="3266">
                  <c:v>3267</c:v>
                </c:pt>
                <c:pt idx="3267">
                  <c:v>3268</c:v>
                </c:pt>
                <c:pt idx="3268">
                  <c:v>3269</c:v>
                </c:pt>
                <c:pt idx="3269">
                  <c:v>3270</c:v>
                </c:pt>
                <c:pt idx="3270">
                  <c:v>3271</c:v>
                </c:pt>
                <c:pt idx="3271">
                  <c:v>3272</c:v>
                </c:pt>
                <c:pt idx="3272">
                  <c:v>3273</c:v>
                </c:pt>
                <c:pt idx="3273">
                  <c:v>3274</c:v>
                </c:pt>
                <c:pt idx="3274">
                  <c:v>3275</c:v>
                </c:pt>
                <c:pt idx="3275">
                  <c:v>3276</c:v>
                </c:pt>
                <c:pt idx="3276">
                  <c:v>3277</c:v>
                </c:pt>
                <c:pt idx="3277">
                  <c:v>3278</c:v>
                </c:pt>
                <c:pt idx="3278">
                  <c:v>3279</c:v>
                </c:pt>
                <c:pt idx="3279">
                  <c:v>3280</c:v>
                </c:pt>
                <c:pt idx="3280">
                  <c:v>3281</c:v>
                </c:pt>
                <c:pt idx="3281">
                  <c:v>3282</c:v>
                </c:pt>
                <c:pt idx="3282">
                  <c:v>3283</c:v>
                </c:pt>
                <c:pt idx="3283">
                  <c:v>3284</c:v>
                </c:pt>
                <c:pt idx="3284">
                  <c:v>3285</c:v>
                </c:pt>
                <c:pt idx="3285">
                  <c:v>3286</c:v>
                </c:pt>
                <c:pt idx="3286">
                  <c:v>3287</c:v>
                </c:pt>
                <c:pt idx="3287">
                  <c:v>3288</c:v>
                </c:pt>
                <c:pt idx="3288">
                  <c:v>3289</c:v>
                </c:pt>
                <c:pt idx="3289">
                  <c:v>3290</c:v>
                </c:pt>
                <c:pt idx="3290">
                  <c:v>3291</c:v>
                </c:pt>
                <c:pt idx="3291">
                  <c:v>3292</c:v>
                </c:pt>
                <c:pt idx="3292">
                  <c:v>3293</c:v>
                </c:pt>
                <c:pt idx="3293">
                  <c:v>3294</c:v>
                </c:pt>
                <c:pt idx="3294">
                  <c:v>3295</c:v>
                </c:pt>
                <c:pt idx="3295">
                  <c:v>3296</c:v>
                </c:pt>
                <c:pt idx="3296">
                  <c:v>3297</c:v>
                </c:pt>
                <c:pt idx="3297">
                  <c:v>3298</c:v>
                </c:pt>
                <c:pt idx="3298">
                  <c:v>3299</c:v>
                </c:pt>
                <c:pt idx="3299">
                  <c:v>3300</c:v>
                </c:pt>
                <c:pt idx="3300">
                  <c:v>3301</c:v>
                </c:pt>
                <c:pt idx="3301">
                  <c:v>3302</c:v>
                </c:pt>
                <c:pt idx="3302">
                  <c:v>3303</c:v>
                </c:pt>
                <c:pt idx="3303">
                  <c:v>3304</c:v>
                </c:pt>
                <c:pt idx="3304">
                  <c:v>3305</c:v>
                </c:pt>
                <c:pt idx="3305">
                  <c:v>3306</c:v>
                </c:pt>
                <c:pt idx="3306">
                  <c:v>3307</c:v>
                </c:pt>
                <c:pt idx="3307">
                  <c:v>3308</c:v>
                </c:pt>
                <c:pt idx="3308">
                  <c:v>3309</c:v>
                </c:pt>
                <c:pt idx="3309">
                  <c:v>3310</c:v>
                </c:pt>
                <c:pt idx="3310">
                  <c:v>3311</c:v>
                </c:pt>
                <c:pt idx="3311">
                  <c:v>3312</c:v>
                </c:pt>
                <c:pt idx="3312">
                  <c:v>3313</c:v>
                </c:pt>
                <c:pt idx="3313">
                  <c:v>3314</c:v>
                </c:pt>
                <c:pt idx="3314">
                  <c:v>3315</c:v>
                </c:pt>
                <c:pt idx="3315">
                  <c:v>3316</c:v>
                </c:pt>
                <c:pt idx="3316">
                  <c:v>3317</c:v>
                </c:pt>
                <c:pt idx="3317">
                  <c:v>3318</c:v>
                </c:pt>
                <c:pt idx="3318">
                  <c:v>3319</c:v>
                </c:pt>
                <c:pt idx="3319">
                  <c:v>3320</c:v>
                </c:pt>
                <c:pt idx="3320">
                  <c:v>3321</c:v>
                </c:pt>
                <c:pt idx="3321">
                  <c:v>3322</c:v>
                </c:pt>
                <c:pt idx="3322">
                  <c:v>3323</c:v>
                </c:pt>
                <c:pt idx="3323">
                  <c:v>3324</c:v>
                </c:pt>
                <c:pt idx="3324">
                  <c:v>3325</c:v>
                </c:pt>
                <c:pt idx="3325">
                  <c:v>3326</c:v>
                </c:pt>
                <c:pt idx="3326">
                  <c:v>3327</c:v>
                </c:pt>
                <c:pt idx="3327">
                  <c:v>3328</c:v>
                </c:pt>
                <c:pt idx="3328">
                  <c:v>3329</c:v>
                </c:pt>
                <c:pt idx="3329">
                  <c:v>3330</c:v>
                </c:pt>
                <c:pt idx="3330">
                  <c:v>3331</c:v>
                </c:pt>
                <c:pt idx="3331">
                  <c:v>3332</c:v>
                </c:pt>
                <c:pt idx="3332">
                  <c:v>3333</c:v>
                </c:pt>
                <c:pt idx="3333">
                  <c:v>3334</c:v>
                </c:pt>
                <c:pt idx="3334">
                  <c:v>3335</c:v>
                </c:pt>
                <c:pt idx="3335">
                  <c:v>3336</c:v>
                </c:pt>
                <c:pt idx="3336">
                  <c:v>3337</c:v>
                </c:pt>
                <c:pt idx="3337">
                  <c:v>3338</c:v>
                </c:pt>
                <c:pt idx="3338">
                  <c:v>3339</c:v>
                </c:pt>
                <c:pt idx="3339">
                  <c:v>3340</c:v>
                </c:pt>
                <c:pt idx="3340">
                  <c:v>3341</c:v>
                </c:pt>
                <c:pt idx="3341">
                  <c:v>3342</c:v>
                </c:pt>
                <c:pt idx="3342">
                  <c:v>3343</c:v>
                </c:pt>
                <c:pt idx="3343">
                  <c:v>3344</c:v>
                </c:pt>
                <c:pt idx="3344">
                  <c:v>3345</c:v>
                </c:pt>
                <c:pt idx="3345">
                  <c:v>3346</c:v>
                </c:pt>
                <c:pt idx="3346">
                  <c:v>3347</c:v>
                </c:pt>
                <c:pt idx="3347">
                  <c:v>3348</c:v>
                </c:pt>
                <c:pt idx="3348">
                  <c:v>3349</c:v>
                </c:pt>
                <c:pt idx="3349">
                  <c:v>3350</c:v>
                </c:pt>
                <c:pt idx="3350">
                  <c:v>3351</c:v>
                </c:pt>
                <c:pt idx="3351">
                  <c:v>3352</c:v>
                </c:pt>
                <c:pt idx="3352">
                  <c:v>3353</c:v>
                </c:pt>
                <c:pt idx="3353">
                  <c:v>3354</c:v>
                </c:pt>
                <c:pt idx="3354">
                  <c:v>3355</c:v>
                </c:pt>
                <c:pt idx="3355">
                  <c:v>3356</c:v>
                </c:pt>
                <c:pt idx="3356">
                  <c:v>3357</c:v>
                </c:pt>
                <c:pt idx="3357">
                  <c:v>3358</c:v>
                </c:pt>
                <c:pt idx="3358">
                  <c:v>3359</c:v>
                </c:pt>
                <c:pt idx="3359">
                  <c:v>3360</c:v>
                </c:pt>
                <c:pt idx="3360">
                  <c:v>3361</c:v>
                </c:pt>
                <c:pt idx="3361">
                  <c:v>3362</c:v>
                </c:pt>
                <c:pt idx="3362">
                  <c:v>3363</c:v>
                </c:pt>
                <c:pt idx="3363">
                  <c:v>3364</c:v>
                </c:pt>
                <c:pt idx="3364">
                  <c:v>3365</c:v>
                </c:pt>
                <c:pt idx="3365">
                  <c:v>3366</c:v>
                </c:pt>
                <c:pt idx="3366">
                  <c:v>3367</c:v>
                </c:pt>
                <c:pt idx="3367">
                  <c:v>3368</c:v>
                </c:pt>
                <c:pt idx="3368">
                  <c:v>3369</c:v>
                </c:pt>
                <c:pt idx="3369">
                  <c:v>3370</c:v>
                </c:pt>
                <c:pt idx="3370">
                  <c:v>3371</c:v>
                </c:pt>
                <c:pt idx="3371">
                  <c:v>3372</c:v>
                </c:pt>
                <c:pt idx="3372">
                  <c:v>3373</c:v>
                </c:pt>
                <c:pt idx="3373">
                  <c:v>3374</c:v>
                </c:pt>
                <c:pt idx="3374">
                  <c:v>3375</c:v>
                </c:pt>
                <c:pt idx="3375">
                  <c:v>3376</c:v>
                </c:pt>
                <c:pt idx="3376">
                  <c:v>3377</c:v>
                </c:pt>
                <c:pt idx="3377">
                  <c:v>3378</c:v>
                </c:pt>
                <c:pt idx="3378">
                  <c:v>3379</c:v>
                </c:pt>
                <c:pt idx="3379">
                  <c:v>3380</c:v>
                </c:pt>
                <c:pt idx="3380">
                  <c:v>3381</c:v>
                </c:pt>
                <c:pt idx="3381">
                  <c:v>3382</c:v>
                </c:pt>
                <c:pt idx="3382">
                  <c:v>3383</c:v>
                </c:pt>
                <c:pt idx="3383">
                  <c:v>3384</c:v>
                </c:pt>
                <c:pt idx="3384">
                  <c:v>3385</c:v>
                </c:pt>
                <c:pt idx="3385">
                  <c:v>3386</c:v>
                </c:pt>
                <c:pt idx="3386">
                  <c:v>3387</c:v>
                </c:pt>
                <c:pt idx="3387">
                  <c:v>3388</c:v>
                </c:pt>
                <c:pt idx="3388">
                  <c:v>3389</c:v>
                </c:pt>
                <c:pt idx="3389">
                  <c:v>3390</c:v>
                </c:pt>
                <c:pt idx="3390">
                  <c:v>3391</c:v>
                </c:pt>
                <c:pt idx="3391">
                  <c:v>3392</c:v>
                </c:pt>
                <c:pt idx="3392">
                  <c:v>3393</c:v>
                </c:pt>
                <c:pt idx="3393">
                  <c:v>3394</c:v>
                </c:pt>
                <c:pt idx="3394">
                  <c:v>3395</c:v>
                </c:pt>
                <c:pt idx="3395">
                  <c:v>3396</c:v>
                </c:pt>
                <c:pt idx="3396">
                  <c:v>3397</c:v>
                </c:pt>
                <c:pt idx="3397">
                  <c:v>3398</c:v>
                </c:pt>
                <c:pt idx="3398">
                  <c:v>3399</c:v>
                </c:pt>
                <c:pt idx="3399">
                  <c:v>3400</c:v>
                </c:pt>
                <c:pt idx="3400">
                  <c:v>3401</c:v>
                </c:pt>
                <c:pt idx="3401">
                  <c:v>3402</c:v>
                </c:pt>
                <c:pt idx="3402">
                  <c:v>3403</c:v>
                </c:pt>
                <c:pt idx="3403">
                  <c:v>3404</c:v>
                </c:pt>
                <c:pt idx="3404">
                  <c:v>3405</c:v>
                </c:pt>
                <c:pt idx="3405">
                  <c:v>3406</c:v>
                </c:pt>
                <c:pt idx="3406">
                  <c:v>3407</c:v>
                </c:pt>
                <c:pt idx="3407">
                  <c:v>3408</c:v>
                </c:pt>
                <c:pt idx="3408">
                  <c:v>3409</c:v>
                </c:pt>
                <c:pt idx="3409">
                  <c:v>3410</c:v>
                </c:pt>
                <c:pt idx="3410">
                  <c:v>3411</c:v>
                </c:pt>
                <c:pt idx="3411">
                  <c:v>3412</c:v>
                </c:pt>
                <c:pt idx="3412">
                  <c:v>3413</c:v>
                </c:pt>
                <c:pt idx="3413">
                  <c:v>3414</c:v>
                </c:pt>
                <c:pt idx="3414">
                  <c:v>3415</c:v>
                </c:pt>
                <c:pt idx="3415">
                  <c:v>3416</c:v>
                </c:pt>
                <c:pt idx="3416">
                  <c:v>3417</c:v>
                </c:pt>
                <c:pt idx="3417">
                  <c:v>3418</c:v>
                </c:pt>
                <c:pt idx="3418">
                  <c:v>3419</c:v>
                </c:pt>
                <c:pt idx="3419">
                  <c:v>3420</c:v>
                </c:pt>
                <c:pt idx="3420">
                  <c:v>3421</c:v>
                </c:pt>
                <c:pt idx="3421">
                  <c:v>3422</c:v>
                </c:pt>
                <c:pt idx="3422">
                  <c:v>3423</c:v>
                </c:pt>
                <c:pt idx="3423">
                  <c:v>3424</c:v>
                </c:pt>
                <c:pt idx="3424">
                  <c:v>3425</c:v>
                </c:pt>
                <c:pt idx="3425">
                  <c:v>3426</c:v>
                </c:pt>
                <c:pt idx="3426">
                  <c:v>3427</c:v>
                </c:pt>
                <c:pt idx="3427">
                  <c:v>3428</c:v>
                </c:pt>
                <c:pt idx="3428">
                  <c:v>3429</c:v>
                </c:pt>
                <c:pt idx="3429">
                  <c:v>3430</c:v>
                </c:pt>
                <c:pt idx="3430">
                  <c:v>3431</c:v>
                </c:pt>
                <c:pt idx="3431">
                  <c:v>3432</c:v>
                </c:pt>
                <c:pt idx="3432">
                  <c:v>3433</c:v>
                </c:pt>
                <c:pt idx="3433">
                  <c:v>3434</c:v>
                </c:pt>
                <c:pt idx="3434">
                  <c:v>3435</c:v>
                </c:pt>
                <c:pt idx="3435">
                  <c:v>3436</c:v>
                </c:pt>
                <c:pt idx="3436">
                  <c:v>3437</c:v>
                </c:pt>
                <c:pt idx="3437">
                  <c:v>3438</c:v>
                </c:pt>
                <c:pt idx="3438">
                  <c:v>3439</c:v>
                </c:pt>
                <c:pt idx="3439">
                  <c:v>3440</c:v>
                </c:pt>
                <c:pt idx="3440">
                  <c:v>3441</c:v>
                </c:pt>
                <c:pt idx="3441">
                  <c:v>3442</c:v>
                </c:pt>
                <c:pt idx="3442">
                  <c:v>3443</c:v>
                </c:pt>
                <c:pt idx="3443">
                  <c:v>3444</c:v>
                </c:pt>
                <c:pt idx="3444">
                  <c:v>3445</c:v>
                </c:pt>
                <c:pt idx="3445">
                  <c:v>3446</c:v>
                </c:pt>
                <c:pt idx="3446">
                  <c:v>3447</c:v>
                </c:pt>
                <c:pt idx="3447">
                  <c:v>3448</c:v>
                </c:pt>
                <c:pt idx="3448">
                  <c:v>3449</c:v>
                </c:pt>
                <c:pt idx="3449">
                  <c:v>3450</c:v>
                </c:pt>
                <c:pt idx="3450">
                  <c:v>3451</c:v>
                </c:pt>
                <c:pt idx="3451">
                  <c:v>3452</c:v>
                </c:pt>
                <c:pt idx="3452">
                  <c:v>3453</c:v>
                </c:pt>
                <c:pt idx="3453">
                  <c:v>3454</c:v>
                </c:pt>
                <c:pt idx="3454">
                  <c:v>3455</c:v>
                </c:pt>
                <c:pt idx="3455">
                  <c:v>3456</c:v>
                </c:pt>
                <c:pt idx="3456">
                  <c:v>3457</c:v>
                </c:pt>
                <c:pt idx="3457">
                  <c:v>3458</c:v>
                </c:pt>
                <c:pt idx="3458">
                  <c:v>3459</c:v>
                </c:pt>
                <c:pt idx="3459">
                  <c:v>3460</c:v>
                </c:pt>
                <c:pt idx="3460">
                  <c:v>3461</c:v>
                </c:pt>
                <c:pt idx="3461">
                  <c:v>3462</c:v>
                </c:pt>
                <c:pt idx="3462">
                  <c:v>3463</c:v>
                </c:pt>
                <c:pt idx="3463">
                  <c:v>3464</c:v>
                </c:pt>
                <c:pt idx="3464">
                  <c:v>3465</c:v>
                </c:pt>
                <c:pt idx="3465">
                  <c:v>3466</c:v>
                </c:pt>
                <c:pt idx="3466">
                  <c:v>3467</c:v>
                </c:pt>
                <c:pt idx="3467">
                  <c:v>3468</c:v>
                </c:pt>
                <c:pt idx="3468">
                  <c:v>3469</c:v>
                </c:pt>
                <c:pt idx="3469">
                  <c:v>3470</c:v>
                </c:pt>
                <c:pt idx="3470">
                  <c:v>3471</c:v>
                </c:pt>
                <c:pt idx="3471">
                  <c:v>3472</c:v>
                </c:pt>
                <c:pt idx="3472">
                  <c:v>3473</c:v>
                </c:pt>
                <c:pt idx="3473">
                  <c:v>3474</c:v>
                </c:pt>
                <c:pt idx="3474">
                  <c:v>3475</c:v>
                </c:pt>
                <c:pt idx="3475">
                  <c:v>3476</c:v>
                </c:pt>
                <c:pt idx="3476">
                  <c:v>3477</c:v>
                </c:pt>
                <c:pt idx="3477">
                  <c:v>3478</c:v>
                </c:pt>
                <c:pt idx="3478">
                  <c:v>3479</c:v>
                </c:pt>
                <c:pt idx="3479">
                  <c:v>3480</c:v>
                </c:pt>
                <c:pt idx="3480">
                  <c:v>3481</c:v>
                </c:pt>
                <c:pt idx="3481">
                  <c:v>3482</c:v>
                </c:pt>
                <c:pt idx="3482">
                  <c:v>3483</c:v>
                </c:pt>
                <c:pt idx="3483">
                  <c:v>3484</c:v>
                </c:pt>
                <c:pt idx="3484">
                  <c:v>3485</c:v>
                </c:pt>
                <c:pt idx="3485">
                  <c:v>3486</c:v>
                </c:pt>
                <c:pt idx="3486">
                  <c:v>3487</c:v>
                </c:pt>
                <c:pt idx="3487">
                  <c:v>3488</c:v>
                </c:pt>
                <c:pt idx="3488">
                  <c:v>3489</c:v>
                </c:pt>
                <c:pt idx="3489">
                  <c:v>3490</c:v>
                </c:pt>
                <c:pt idx="3490">
                  <c:v>3491</c:v>
                </c:pt>
                <c:pt idx="3491">
                  <c:v>3492</c:v>
                </c:pt>
                <c:pt idx="3492">
                  <c:v>3493</c:v>
                </c:pt>
                <c:pt idx="3493">
                  <c:v>3494</c:v>
                </c:pt>
                <c:pt idx="3494">
                  <c:v>3495</c:v>
                </c:pt>
                <c:pt idx="3495">
                  <c:v>3496</c:v>
                </c:pt>
                <c:pt idx="3496">
                  <c:v>3497</c:v>
                </c:pt>
                <c:pt idx="3497">
                  <c:v>3498</c:v>
                </c:pt>
                <c:pt idx="3498">
                  <c:v>3499</c:v>
                </c:pt>
                <c:pt idx="3499">
                  <c:v>3500</c:v>
                </c:pt>
                <c:pt idx="3500">
                  <c:v>3501</c:v>
                </c:pt>
                <c:pt idx="3501">
                  <c:v>3502</c:v>
                </c:pt>
                <c:pt idx="3502">
                  <c:v>3503</c:v>
                </c:pt>
                <c:pt idx="3503">
                  <c:v>3504</c:v>
                </c:pt>
                <c:pt idx="3504">
                  <c:v>3505</c:v>
                </c:pt>
                <c:pt idx="3505">
                  <c:v>3506</c:v>
                </c:pt>
                <c:pt idx="3506">
                  <c:v>3507</c:v>
                </c:pt>
                <c:pt idx="3507">
                  <c:v>3508</c:v>
                </c:pt>
                <c:pt idx="3508">
                  <c:v>3509</c:v>
                </c:pt>
                <c:pt idx="3509">
                  <c:v>3510</c:v>
                </c:pt>
                <c:pt idx="3510">
                  <c:v>3511</c:v>
                </c:pt>
                <c:pt idx="3511">
                  <c:v>3512</c:v>
                </c:pt>
                <c:pt idx="3512">
                  <c:v>3513</c:v>
                </c:pt>
                <c:pt idx="3513">
                  <c:v>3514</c:v>
                </c:pt>
                <c:pt idx="3514">
                  <c:v>3515</c:v>
                </c:pt>
                <c:pt idx="3515">
                  <c:v>3516</c:v>
                </c:pt>
                <c:pt idx="3516">
                  <c:v>3517</c:v>
                </c:pt>
                <c:pt idx="3517">
                  <c:v>3518</c:v>
                </c:pt>
                <c:pt idx="3518">
                  <c:v>3519</c:v>
                </c:pt>
                <c:pt idx="3519">
                  <c:v>3520</c:v>
                </c:pt>
                <c:pt idx="3520">
                  <c:v>3521</c:v>
                </c:pt>
                <c:pt idx="3521">
                  <c:v>3522</c:v>
                </c:pt>
                <c:pt idx="3522">
                  <c:v>3523</c:v>
                </c:pt>
                <c:pt idx="3523">
                  <c:v>3524</c:v>
                </c:pt>
                <c:pt idx="3524">
                  <c:v>3525</c:v>
                </c:pt>
                <c:pt idx="3525">
                  <c:v>3526</c:v>
                </c:pt>
                <c:pt idx="3526">
                  <c:v>3527</c:v>
                </c:pt>
                <c:pt idx="3527">
                  <c:v>3528</c:v>
                </c:pt>
                <c:pt idx="3528">
                  <c:v>3529</c:v>
                </c:pt>
                <c:pt idx="3529">
                  <c:v>3530</c:v>
                </c:pt>
                <c:pt idx="3530">
                  <c:v>3531</c:v>
                </c:pt>
                <c:pt idx="3531">
                  <c:v>3532</c:v>
                </c:pt>
                <c:pt idx="3532">
                  <c:v>3533</c:v>
                </c:pt>
                <c:pt idx="3533">
                  <c:v>3534</c:v>
                </c:pt>
                <c:pt idx="3534">
                  <c:v>3535</c:v>
                </c:pt>
                <c:pt idx="3535">
                  <c:v>3536</c:v>
                </c:pt>
                <c:pt idx="3536">
                  <c:v>3537</c:v>
                </c:pt>
                <c:pt idx="3537">
                  <c:v>3538</c:v>
                </c:pt>
                <c:pt idx="3538">
                  <c:v>3539</c:v>
                </c:pt>
                <c:pt idx="3539">
                  <c:v>3540</c:v>
                </c:pt>
                <c:pt idx="3540">
                  <c:v>3541</c:v>
                </c:pt>
                <c:pt idx="3541">
                  <c:v>3542</c:v>
                </c:pt>
                <c:pt idx="3542">
                  <c:v>3543</c:v>
                </c:pt>
                <c:pt idx="3543">
                  <c:v>3544</c:v>
                </c:pt>
                <c:pt idx="3544">
                  <c:v>3545</c:v>
                </c:pt>
                <c:pt idx="3545">
                  <c:v>3546</c:v>
                </c:pt>
                <c:pt idx="3546">
                  <c:v>3547</c:v>
                </c:pt>
                <c:pt idx="3547">
                  <c:v>3548</c:v>
                </c:pt>
                <c:pt idx="3548">
                  <c:v>3549</c:v>
                </c:pt>
                <c:pt idx="3549">
                  <c:v>3550</c:v>
                </c:pt>
                <c:pt idx="3550">
                  <c:v>3551</c:v>
                </c:pt>
                <c:pt idx="3551">
                  <c:v>3552</c:v>
                </c:pt>
                <c:pt idx="3552">
                  <c:v>3553</c:v>
                </c:pt>
                <c:pt idx="3553">
                  <c:v>3554</c:v>
                </c:pt>
                <c:pt idx="3554">
                  <c:v>3555</c:v>
                </c:pt>
                <c:pt idx="3555">
                  <c:v>3556</c:v>
                </c:pt>
                <c:pt idx="3556">
                  <c:v>3557</c:v>
                </c:pt>
                <c:pt idx="3557">
                  <c:v>3558</c:v>
                </c:pt>
                <c:pt idx="3558">
                  <c:v>3559</c:v>
                </c:pt>
                <c:pt idx="3559">
                  <c:v>3560</c:v>
                </c:pt>
                <c:pt idx="3560">
                  <c:v>3561</c:v>
                </c:pt>
                <c:pt idx="3561">
                  <c:v>3562</c:v>
                </c:pt>
                <c:pt idx="3562">
                  <c:v>3563</c:v>
                </c:pt>
                <c:pt idx="3563">
                  <c:v>3564</c:v>
                </c:pt>
                <c:pt idx="3564">
                  <c:v>3565</c:v>
                </c:pt>
                <c:pt idx="3565">
                  <c:v>3566</c:v>
                </c:pt>
                <c:pt idx="3566">
                  <c:v>3567</c:v>
                </c:pt>
                <c:pt idx="3567">
                  <c:v>3568</c:v>
                </c:pt>
                <c:pt idx="3568">
                  <c:v>3569</c:v>
                </c:pt>
                <c:pt idx="3569">
                  <c:v>3570</c:v>
                </c:pt>
                <c:pt idx="3570">
                  <c:v>3571</c:v>
                </c:pt>
                <c:pt idx="3571">
                  <c:v>3572</c:v>
                </c:pt>
                <c:pt idx="3572">
                  <c:v>3573</c:v>
                </c:pt>
                <c:pt idx="3573">
                  <c:v>3574</c:v>
                </c:pt>
                <c:pt idx="3574">
                  <c:v>3575</c:v>
                </c:pt>
                <c:pt idx="3575">
                  <c:v>3576</c:v>
                </c:pt>
                <c:pt idx="3576">
                  <c:v>3577</c:v>
                </c:pt>
                <c:pt idx="3577">
                  <c:v>3578</c:v>
                </c:pt>
                <c:pt idx="3578">
                  <c:v>3579</c:v>
                </c:pt>
                <c:pt idx="3579">
                  <c:v>3580</c:v>
                </c:pt>
                <c:pt idx="3580">
                  <c:v>3581</c:v>
                </c:pt>
                <c:pt idx="3581">
                  <c:v>3582</c:v>
                </c:pt>
                <c:pt idx="3582">
                  <c:v>3583</c:v>
                </c:pt>
                <c:pt idx="3583">
                  <c:v>3584</c:v>
                </c:pt>
                <c:pt idx="3584">
                  <c:v>3585</c:v>
                </c:pt>
                <c:pt idx="3585">
                  <c:v>3586</c:v>
                </c:pt>
                <c:pt idx="3586">
                  <c:v>3587</c:v>
                </c:pt>
                <c:pt idx="3587">
                  <c:v>3588</c:v>
                </c:pt>
                <c:pt idx="3588">
                  <c:v>3589</c:v>
                </c:pt>
                <c:pt idx="3589">
                  <c:v>3590</c:v>
                </c:pt>
                <c:pt idx="3590">
                  <c:v>3591</c:v>
                </c:pt>
                <c:pt idx="3591">
                  <c:v>3592</c:v>
                </c:pt>
                <c:pt idx="3592">
                  <c:v>3593</c:v>
                </c:pt>
                <c:pt idx="3593">
                  <c:v>3594</c:v>
                </c:pt>
                <c:pt idx="3594">
                  <c:v>3595</c:v>
                </c:pt>
                <c:pt idx="3595">
                  <c:v>3596</c:v>
                </c:pt>
                <c:pt idx="3596">
                  <c:v>3597</c:v>
                </c:pt>
                <c:pt idx="3597">
                  <c:v>3598</c:v>
                </c:pt>
                <c:pt idx="3598">
                  <c:v>3599</c:v>
                </c:pt>
                <c:pt idx="3599">
                  <c:v>3600</c:v>
                </c:pt>
                <c:pt idx="3600">
                  <c:v>3601</c:v>
                </c:pt>
                <c:pt idx="3601">
                  <c:v>3602</c:v>
                </c:pt>
                <c:pt idx="3602">
                  <c:v>3603</c:v>
                </c:pt>
                <c:pt idx="3603">
                  <c:v>3604</c:v>
                </c:pt>
                <c:pt idx="3604">
                  <c:v>3605</c:v>
                </c:pt>
                <c:pt idx="3605">
                  <c:v>3606</c:v>
                </c:pt>
                <c:pt idx="3606">
                  <c:v>3607</c:v>
                </c:pt>
                <c:pt idx="3607">
                  <c:v>3608</c:v>
                </c:pt>
                <c:pt idx="3608">
                  <c:v>3609</c:v>
                </c:pt>
                <c:pt idx="3609">
                  <c:v>3610</c:v>
                </c:pt>
                <c:pt idx="3610">
                  <c:v>3611</c:v>
                </c:pt>
                <c:pt idx="3611">
                  <c:v>3612</c:v>
                </c:pt>
                <c:pt idx="3612">
                  <c:v>3613</c:v>
                </c:pt>
                <c:pt idx="3613">
                  <c:v>3614</c:v>
                </c:pt>
                <c:pt idx="3614">
                  <c:v>3615</c:v>
                </c:pt>
                <c:pt idx="3615">
                  <c:v>3616</c:v>
                </c:pt>
                <c:pt idx="3616">
                  <c:v>3617</c:v>
                </c:pt>
                <c:pt idx="3617">
                  <c:v>3618</c:v>
                </c:pt>
                <c:pt idx="3618">
                  <c:v>3619</c:v>
                </c:pt>
                <c:pt idx="3619">
                  <c:v>3620</c:v>
                </c:pt>
                <c:pt idx="3620">
                  <c:v>3621</c:v>
                </c:pt>
                <c:pt idx="3621">
                  <c:v>3622</c:v>
                </c:pt>
                <c:pt idx="3622">
                  <c:v>3623</c:v>
                </c:pt>
                <c:pt idx="3623">
                  <c:v>3624</c:v>
                </c:pt>
                <c:pt idx="3624">
                  <c:v>3625</c:v>
                </c:pt>
                <c:pt idx="3625">
                  <c:v>3626</c:v>
                </c:pt>
                <c:pt idx="3626">
                  <c:v>3627</c:v>
                </c:pt>
                <c:pt idx="3627">
                  <c:v>3628</c:v>
                </c:pt>
                <c:pt idx="3628">
                  <c:v>3629</c:v>
                </c:pt>
                <c:pt idx="3629">
                  <c:v>3630</c:v>
                </c:pt>
                <c:pt idx="3630">
                  <c:v>3631</c:v>
                </c:pt>
                <c:pt idx="3631">
                  <c:v>3632</c:v>
                </c:pt>
                <c:pt idx="3632">
                  <c:v>3633</c:v>
                </c:pt>
                <c:pt idx="3633">
                  <c:v>3634</c:v>
                </c:pt>
                <c:pt idx="3634">
                  <c:v>3635</c:v>
                </c:pt>
                <c:pt idx="3635">
                  <c:v>3636</c:v>
                </c:pt>
                <c:pt idx="3636">
                  <c:v>3637</c:v>
                </c:pt>
                <c:pt idx="3637">
                  <c:v>3638</c:v>
                </c:pt>
                <c:pt idx="3638">
                  <c:v>3639</c:v>
                </c:pt>
                <c:pt idx="3639">
                  <c:v>3640</c:v>
                </c:pt>
                <c:pt idx="3640">
                  <c:v>3641</c:v>
                </c:pt>
                <c:pt idx="3641">
                  <c:v>3642</c:v>
                </c:pt>
                <c:pt idx="3642">
                  <c:v>3643</c:v>
                </c:pt>
                <c:pt idx="3643">
                  <c:v>3644</c:v>
                </c:pt>
                <c:pt idx="3644">
                  <c:v>3645</c:v>
                </c:pt>
                <c:pt idx="3645">
                  <c:v>3646</c:v>
                </c:pt>
                <c:pt idx="3646">
                  <c:v>3647</c:v>
                </c:pt>
                <c:pt idx="3647">
                  <c:v>3648</c:v>
                </c:pt>
                <c:pt idx="3648">
                  <c:v>3649</c:v>
                </c:pt>
                <c:pt idx="3649">
                  <c:v>3650</c:v>
                </c:pt>
                <c:pt idx="3650">
                  <c:v>3651</c:v>
                </c:pt>
                <c:pt idx="3651">
                  <c:v>3652</c:v>
                </c:pt>
                <c:pt idx="3652">
                  <c:v>3653</c:v>
                </c:pt>
                <c:pt idx="3653">
                  <c:v>3654</c:v>
                </c:pt>
                <c:pt idx="3654">
                  <c:v>3655</c:v>
                </c:pt>
                <c:pt idx="3655">
                  <c:v>3656</c:v>
                </c:pt>
                <c:pt idx="3656">
                  <c:v>3657</c:v>
                </c:pt>
                <c:pt idx="3657">
                  <c:v>3658</c:v>
                </c:pt>
                <c:pt idx="3658">
                  <c:v>3659</c:v>
                </c:pt>
                <c:pt idx="3659">
                  <c:v>3660</c:v>
                </c:pt>
                <c:pt idx="3660">
                  <c:v>3661</c:v>
                </c:pt>
                <c:pt idx="3661">
                  <c:v>3662</c:v>
                </c:pt>
                <c:pt idx="3662">
                  <c:v>3663</c:v>
                </c:pt>
                <c:pt idx="3663">
                  <c:v>3664</c:v>
                </c:pt>
                <c:pt idx="3664">
                  <c:v>3665</c:v>
                </c:pt>
                <c:pt idx="3665">
                  <c:v>3666</c:v>
                </c:pt>
                <c:pt idx="3666">
                  <c:v>3667</c:v>
                </c:pt>
                <c:pt idx="3667">
                  <c:v>3668</c:v>
                </c:pt>
                <c:pt idx="3668">
                  <c:v>3669</c:v>
                </c:pt>
                <c:pt idx="3669">
                  <c:v>3670</c:v>
                </c:pt>
                <c:pt idx="3670">
                  <c:v>3671</c:v>
                </c:pt>
                <c:pt idx="3671">
                  <c:v>3672</c:v>
                </c:pt>
                <c:pt idx="3672">
                  <c:v>3673</c:v>
                </c:pt>
                <c:pt idx="3673">
                  <c:v>3674</c:v>
                </c:pt>
                <c:pt idx="3674">
                  <c:v>3675</c:v>
                </c:pt>
                <c:pt idx="3675">
                  <c:v>3676</c:v>
                </c:pt>
                <c:pt idx="3676">
                  <c:v>3677</c:v>
                </c:pt>
                <c:pt idx="3677">
                  <c:v>3678</c:v>
                </c:pt>
                <c:pt idx="3678">
                  <c:v>3679</c:v>
                </c:pt>
                <c:pt idx="3679">
                  <c:v>3680</c:v>
                </c:pt>
                <c:pt idx="3680">
                  <c:v>3681</c:v>
                </c:pt>
                <c:pt idx="3681">
                  <c:v>3682</c:v>
                </c:pt>
                <c:pt idx="3682">
                  <c:v>3683</c:v>
                </c:pt>
                <c:pt idx="3683">
                  <c:v>3684</c:v>
                </c:pt>
                <c:pt idx="3684">
                  <c:v>3685</c:v>
                </c:pt>
                <c:pt idx="3685">
                  <c:v>3686</c:v>
                </c:pt>
                <c:pt idx="3686">
                  <c:v>3687</c:v>
                </c:pt>
                <c:pt idx="3687">
                  <c:v>3688</c:v>
                </c:pt>
                <c:pt idx="3688">
                  <c:v>3689</c:v>
                </c:pt>
                <c:pt idx="3689">
                  <c:v>3690</c:v>
                </c:pt>
                <c:pt idx="3690">
                  <c:v>3691</c:v>
                </c:pt>
                <c:pt idx="3691">
                  <c:v>3692</c:v>
                </c:pt>
                <c:pt idx="3692">
                  <c:v>3693</c:v>
                </c:pt>
                <c:pt idx="3693">
                  <c:v>3694</c:v>
                </c:pt>
                <c:pt idx="3694">
                  <c:v>3695</c:v>
                </c:pt>
                <c:pt idx="3695">
                  <c:v>3696</c:v>
                </c:pt>
                <c:pt idx="3696">
                  <c:v>3697</c:v>
                </c:pt>
                <c:pt idx="3697">
                  <c:v>3698</c:v>
                </c:pt>
                <c:pt idx="3698">
                  <c:v>3699</c:v>
                </c:pt>
                <c:pt idx="3699">
                  <c:v>3700</c:v>
                </c:pt>
                <c:pt idx="3700">
                  <c:v>3701</c:v>
                </c:pt>
                <c:pt idx="3701">
                  <c:v>3702</c:v>
                </c:pt>
                <c:pt idx="3702">
                  <c:v>3703</c:v>
                </c:pt>
                <c:pt idx="3703">
                  <c:v>3704</c:v>
                </c:pt>
                <c:pt idx="3704">
                  <c:v>3705</c:v>
                </c:pt>
                <c:pt idx="3705">
                  <c:v>3706</c:v>
                </c:pt>
                <c:pt idx="3706">
                  <c:v>3707</c:v>
                </c:pt>
                <c:pt idx="3707">
                  <c:v>3708</c:v>
                </c:pt>
                <c:pt idx="3708">
                  <c:v>3709</c:v>
                </c:pt>
                <c:pt idx="3709">
                  <c:v>3710</c:v>
                </c:pt>
                <c:pt idx="3710">
                  <c:v>3711</c:v>
                </c:pt>
                <c:pt idx="3711">
                  <c:v>3712</c:v>
                </c:pt>
                <c:pt idx="3712">
                  <c:v>3713</c:v>
                </c:pt>
                <c:pt idx="3713">
                  <c:v>3714</c:v>
                </c:pt>
                <c:pt idx="3714">
                  <c:v>3715</c:v>
                </c:pt>
                <c:pt idx="3715">
                  <c:v>3716</c:v>
                </c:pt>
                <c:pt idx="3716">
                  <c:v>3717</c:v>
                </c:pt>
                <c:pt idx="3717">
                  <c:v>3718</c:v>
                </c:pt>
                <c:pt idx="3718">
                  <c:v>3719</c:v>
                </c:pt>
                <c:pt idx="3719">
                  <c:v>3720</c:v>
                </c:pt>
                <c:pt idx="3720">
                  <c:v>3721</c:v>
                </c:pt>
                <c:pt idx="3721">
                  <c:v>3722</c:v>
                </c:pt>
                <c:pt idx="3722">
                  <c:v>3723</c:v>
                </c:pt>
                <c:pt idx="3723">
                  <c:v>3724</c:v>
                </c:pt>
                <c:pt idx="3724">
                  <c:v>3725</c:v>
                </c:pt>
                <c:pt idx="3725">
                  <c:v>3726</c:v>
                </c:pt>
                <c:pt idx="3726">
                  <c:v>3727</c:v>
                </c:pt>
                <c:pt idx="3727">
                  <c:v>3728</c:v>
                </c:pt>
                <c:pt idx="3728">
                  <c:v>3729</c:v>
                </c:pt>
                <c:pt idx="3729">
                  <c:v>3730</c:v>
                </c:pt>
                <c:pt idx="3730">
                  <c:v>3731</c:v>
                </c:pt>
                <c:pt idx="3731">
                  <c:v>3732</c:v>
                </c:pt>
                <c:pt idx="3732">
                  <c:v>3733</c:v>
                </c:pt>
                <c:pt idx="3733">
                  <c:v>3734</c:v>
                </c:pt>
                <c:pt idx="3734">
                  <c:v>3735</c:v>
                </c:pt>
                <c:pt idx="3735">
                  <c:v>3736</c:v>
                </c:pt>
                <c:pt idx="3736">
                  <c:v>3737</c:v>
                </c:pt>
                <c:pt idx="3737">
                  <c:v>3738</c:v>
                </c:pt>
                <c:pt idx="3738">
                  <c:v>3739</c:v>
                </c:pt>
                <c:pt idx="3739">
                  <c:v>3740</c:v>
                </c:pt>
                <c:pt idx="3740">
                  <c:v>3741</c:v>
                </c:pt>
                <c:pt idx="3741">
                  <c:v>3742</c:v>
                </c:pt>
                <c:pt idx="3742">
                  <c:v>3743</c:v>
                </c:pt>
                <c:pt idx="3743">
                  <c:v>3744</c:v>
                </c:pt>
                <c:pt idx="3744">
                  <c:v>3745</c:v>
                </c:pt>
                <c:pt idx="3745">
                  <c:v>3746</c:v>
                </c:pt>
                <c:pt idx="3746">
                  <c:v>3747</c:v>
                </c:pt>
                <c:pt idx="3747">
                  <c:v>3748</c:v>
                </c:pt>
                <c:pt idx="3748">
                  <c:v>3749</c:v>
                </c:pt>
                <c:pt idx="3749">
                  <c:v>3750</c:v>
                </c:pt>
                <c:pt idx="3750">
                  <c:v>3751</c:v>
                </c:pt>
                <c:pt idx="3751">
                  <c:v>3752</c:v>
                </c:pt>
                <c:pt idx="3752">
                  <c:v>3753</c:v>
                </c:pt>
                <c:pt idx="3753">
                  <c:v>3754</c:v>
                </c:pt>
                <c:pt idx="3754">
                  <c:v>3755</c:v>
                </c:pt>
                <c:pt idx="3755">
                  <c:v>3756</c:v>
                </c:pt>
                <c:pt idx="3756">
                  <c:v>3757</c:v>
                </c:pt>
                <c:pt idx="3757">
                  <c:v>3758</c:v>
                </c:pt>
                <c:pt idx="3758">
                  <c:v>3759</c:v>
                </c:pt>
                <c:pt idx="3759">
                  <c:v>3760</c:v>
                </c:pt>
                <c:pt idx="3760">
                  <c:v>3761</c:v>
                </c:pt>
                <c:pt idx="3761">
                  <c:v>3762</c:v>
                </c:pt>
                <c:pt idx="3762">
                  <c:v>3763</c:v>
                </c:pt>
                <c:pt idx="3763">
                  <c:v>3764</c:v>
                </c:pt>
                <c:pt idx="3764">
                  <c:v>3765</c:v>
                </c:pt>
                <c:pt idx="3765">
                  <c:v>3766</c:v>
                </c:pt>
                <c:pt idx="3766">
                  <c:v>3767</c:v>
                </c:pt>
                <c:pt idx="3767">
                  <c:v>3768</c:v>
                </c:pt>
                <c:pt idx="3768">
                  <c:v>3769</c:v>
                </c:pt>
                <c:pt idx="3769">
                  <c:v>3770</c:v>
                </c:pt>
                <c:pt idx="3770">
                  <c:v>3771</c:v>
                </c:pt>
                <c:pt idx="3771">
                  <c:v>3772</c:v>
                </c:pt>
                <c:pt idx="3772">
                  <c:v>3773</c:v>
                </c:pt>
                <c:pt idx="3773">
                  <c:v>3774</c:v>
                </c:pt>
                <c:pt idx="3774">
                  <c:v>3775</c:v>
                </c:pt>
                <c:pt idx="3775">
                  <c:v>3776</c:v>
                </c:pt>
                <c:pt idx="3776">
                  <c:v>3777</c:v>
                </c:pt>
                <c:pt idx="3777">
                  <c:v>3778</c:v>
                </c:pt>
                <c:pt idx="3778">
                  <c:v>3779</c:v>
                </c:pt>
                <c:pt idx="3779">
                  <c:v>3780</c:v>
                </c:pt>
                <c:pt idx="3780">
                  <c:v>3781</c:v>
                </c:pt>
                <c:pt idx="3781">
                  <c:v>3782</c:v>
                </c:pt>
                <c:pt idx="3782">
                  <c:v>3783</c:v>
                </c:pt>
                <c:pt idx="3783">
                  <c:v>3784</c:v>
                </c:pt>
                <c:pt idx="3784">
                  <c:v>3785</c:v>
                </c:pt>
                <c:pt idx="3785">
                  <c:v>3786</c:v>
                </c:pt>
                <c:pt idx="3786">
                  <c:v>3787</c:v>
                </c:pt>
                <c:pt idx="3787">
                  <c:v>3788</c:v>
                </c:pt>
                <c:pt idx="3788">
                  <c:v>3789</c:v>
                </c:pt>
                <c:pt idx="3789">
                  <c:v>3790</c:v>
                </c:pt>
                <c:pt idx="3790">
                  <c:v>3791</c:v>
                </c:pt>
                <c:pt idx="3791">
                  <c:v>3792</c:v>
                </c:pt>
                <c:pt idx="3792">
                  <c:v>3793</c:v>
                </c:pt>
                <c:pt idx="3793">
                  <c:v>3794</c:v>
                </c:pt>
                <c:pt idx="3794">
                  <c:v>3795</c:v>
                </c:pt>
                <c:pt idx="3795">
                  <c:v>3796</c:v>
                </c:pt>
                <c:pt idx="3796">
                  <c:v>3797</c:v>
                </c:pt>
                <c:pt idx="3797">
                  <c:v>3798</c:v>
                </c:pt>
                <c:pt idx="3798">
                  <c:v>3799</c:v>
                </c:pt>
                <c:pt idx="3799">
                  <c:v>3800</c:v>
                </c:pt>
                <c:pt idx="3800">
                  <c:v>3801</c:v>
                </c:pt>
                <c:pt idx="3801">
                  <c:v>3802</c:v>
                </c:pt>
                <c:pt idx="3802">
                  <c:v>3803</c:v>
                </c:pt>
                <c:pt idx="3803">
                  <c:v>3804</c:v>
                </c:pt>
                <c:pt idx="3804">
                  <c:v>3805</c:v>
                </c:pt>
                <c:pt idx="3805">
                  <c:v>3806</c:v>
                </c:pt>
                <c:pt idx="3806">
                  <c:v>3807</c:v>
                </c:pt>
                <c:pt idx="3807">
                  <c:v>3808</c:v>
                </c:pt>
                <c:pt idx="3808">
                  <c:v>3809</c:v>
                </c:pt>
                <c:pt idx="3809">
                  <c:v>3810</c:v>
                </c:pt>
                <c:pt idx="3810">
                  <c:v>3811</c:v>
                </c:pt>
                <c:pt idx="3811">
                  <c:v>3812</c:v>
                </c:pt>
                <c:pt idx="3812">
                  <c:v>3813</c:v>
                </c:pt>
                <c:pt idx="3813">
                  <c:v>3814</c:v>
                </c:pt>
                <c:pt idx="3814">
                  <c:v>3815</c:v>
                </c:pt>
                <c:pt idx="3815">
                  <c:v>3816</c:v>
                </c:pt>
                <c:pt idx="3816">
                  <c:v>3817</c:v>
                </c:pt>
                <c:pt idx="3817">
                  <c:v>3818</c:v>
                </c:pt>
                <c:pt idx="3818">
                  <c:v>3819</c:v>
                </c:pt>
                <c:pt idx="3819">
                  <c:v>3820</c:v>
                </c:pt>
                <c:pt idx="3820">
                  <c:v>3821</c:v>
                </c:pt>
                <c:pt idx="3821">
                  <c:v>3822</c:v>
                </c:pt>
                <c:pt idx="3822">
                  <c:v>3823</c:v>
                </c:pt>
                <c:pt idx="3823">
                  <c:v>3824</c:v>
                </c:pt>
                <c:pt idx="3824">
                  <c:v>3825</c:v>
                </c:pt>
                <c:pt idx="3825">
                  <c:v>3826</c:v>
                </c:pt>
                <c:pt idx="3826">
                  <c:v>3827</c:v>
                </c:pt>
                <c:pt idx="3827">
                  <c:v>3828</c:v>
                </c:pt>
                <c:pt idx="3828">
                  <c:v>3829</c:v>
                </c:pt>
                <c:pt idx="3829">
                  <c:v>3830</c:v>
                </c:pt>
                <c:pt idx="3830">
                  <c:v>3831</c:v>
                </c:pt>
                <c:pt idx="3831">
                  <c:v>3832</c:v>
                </c:pt>
                <c:pt idx="3832">
                  <c:v>3833</c:v>
                </c:pt>
                <c:pt idx="3833">
                  <c:v>3834</c:v>
                </c:pt>
                <c:pt idx="3834">
                  <c:v>3835</c:v>
                </c:pt>
                <c:pt idx="3835">
                  <c:v>3836</c:v>
                </c:pt>
                <c:pt idx="3836">
                  <c:v>3837</c:v>
                </c:pt>
                <c:pt idx="3837">
                  <c:v>3838</c:v>
                </c:pt>
                <c:pt idx="3838">
                  <c:v>3839</c:v>
                </c:pt>
                <c:pt idx="3839">
                  <c:v>3840</c:v>
                </c:pt>
                <c:pt idx="3840">
                  <c:v>3841</c:v>
                </c:pt>
                <c:pt idx="3841">
                  <c:v>3842</c:v>
                </c:pt>
                <c:pt idx="3842">
                  <c:v>3843</c:v>
                </c:pt>
                <c:pt idx="3843">
                  <c:v>3844</c:v>
                </c:pt>
                <c:pt idx="3844">
                  <c:v>3845</c:v>
                </c:pt>
                <c:pt idx="3845">
                  <c:v>3846</c:v>
                </c:pt>
                <c:pt idx="3846">
                  <c:v>3847</c:v>
                </c:pt>
                <c:pt idx="3847">
                  <c:v>3848</c:v>
                </c:pt>
                <c:pt idx="3848">
                  <c:v>3849</c:v>
                </c:pt>
                <c:pt idx="3849">
                  <c:v>3850</c:v>
                </c:pt>
                <c:pt idx="3850">
                  <c:v>3851</c:v>
                </c:pt>
                <c:pt idx="3851">
                  <c:v>3852</c:v>
                </c:pt>
                <c:pt idx="3852">
                  <c:v>3853</c:v>
                </c:pt>
                <c:pt idx="3853">
                  <c:v>3854</c:v>
                </c:pt>
                <c:pt idx="3854">
                  <c:v>3855</c:v>
                </c:pt>
                <c:pt idx="3855">
                  <c:v>3856</c:v>
                </c:pt>
                <c:pt idx="3856">
                  <c:v>3857</c:v>
                </c:pt>
                <c:pt idx="3857">
                  <c:v>3858</c:v>
                </c:pt>
                <c:pt idx="3858">
                  <c:v>3859</c:v>
                </c:pt>
                <c:pt idx="3859">
                  <c:v>3860</c:v>
                </c:pt>
                <c:pt idx="3860">
                  <c:v>3861</c:v>
                </c:pt>
                <c:pt idx="3861">
                  <c:v>3862</c:v>
                </c:pt>
                <c:pt idx="3862">
                  <c:v>3863</c:v>
                </c:pt>
                <c:pt idx="3863">
                  <c:v>3864</c:v>
                </c:pt>
                <c:pt idx="3864">
                  <c:v>3865</c:v>
                </c:pt>
                <c:pt idx="3865">
                  <c:v>3866</c:v>
                </c:pt>
                <c:pt idx="3866">
                  <c:v>3867</c:v>
                </c:pt>
                <c:pt idx="3867">
                  <c:v>3868</c:v>
                </c:pt>
                <c:pt idx="3868">
                  <c:v>3869</c:v>
                </c:pt>
                <c:pt idx="3869">
                  <c:v>3870</c:v>
                </c:pt>
                <c:pt idx="3870">
                  <c:v>3871</c:v>
                </c:pt>
                <c:pt idx="3871">
                  <c:v>3872</c:v>
                </c:pt>
                <c:pt idx="3872">
                  <c:v>3873</c:v>
                </c:pt>
                <c:pt idx="3873">
                  <c:v>3874</c:v>
                </c:pt>
                <c:pt idx="3874">
                  <c:v>3875</c:v>
                </c:pt>
                <c:pt idx="3875">
                  <c:v>3876</c:v>
                </c:pt>
                <c:pt idx="3876">
                  <c:v>3877</c:v>
                </c:pt>
                <c:pt idx="3877">
                  <c:v>3878</c:v>
                </c:pt>
                <c:pt idx="3878">
                  <c:v>3879</c:v>
                </c:pt>
                <c:pt idx="3879">
                  <c:v>3880</c:v>
                </c:pt>
                <c:pt idx="3880">
                  <c:v>3881</c:v>
                </c:pt>
                <c:pt idx="3881">
                  <c:v>3882</c:v>
                </c:pt>
                <c:pt idx="3882">
                  <c:v>3883</c:v>
                </c:pt>
                <c:pt idx="3883">
                  <c:v>3884</c:v>
                </c:pt>
                <c:pt idx="3884">
                  <c:v>3885</c:v>
                </c:pt>
                <c:pt idx="3885">
                  <c:v>3886</c:v>
                </c:pt>
                <c:pt idx="3886">
                  <c:v>3887</c:v>
                </c:pt>
                <c:pt idx="3887">
                  <c:v>3888</c:v>
                </c:pt>
                <c:pt idx="3888">
                  <c:v>3889</c:v>
                </c:pt>
                <c:pt idx="3889">
                  <c:v>3890</c:v>
                </c:pt>
                <c:pt idx="3890">
                  <c:v>3891</c:v>
                </c:pt>
                <c:pt idx="3891">
                  <c:v>3892</c:v>
                </c:pt>
                <c:pt idx="3892">
                  <c:v>3893</c:v>
                </c:pt>
                <c:pt idx="3893">
                  <c:v>3894</c:v>
                </c:pt>
                <c:pt idx="3894">
                  <c:v>3895</c:v>
                </c:pt>
                <c:pt idx="3895">
                  <c:v>3896</c:v>
                </c:pt>
                <c:pt idx="3896">
                  <c:v>3897</c:v>
                </c:pt>
                <c:pt idx="3897">
                  <c:v>3898</c:v>
                </c:pt>
                <c:pt idx="3898">
                  <c:v>3899</c:v>
                </c:pt>
                <c:pt idx="3899">
                  <c:v>3900</c:v>
                </c:pt>
                <c:pt idx="3900">
                  <c:v>3901</c:v>
                </c:pt>
                <c:pt idx="3901">
                  <c:v>3902</c:v>
                </c:pt>
                <c:pt idx="3902">
                  <c:v>3903</c:v>
                </c:pt>
                <c:pt idx="3903">
                  <c:v>3904</c:v>
                </c:pt>
                <c:pt idx="3904">
                  <c:v>3905</c:v>
                </c:pt>
                <c:pt idx="3905">
                  <c:v>3906</c:v>
                </c:pt>
                <c:pt idx="3906">
                  <c:v>3907</c:v>
                </c:pt>
                <c:pt idx="3907">
                  <c:v>3908</c:v>
                </c:pt>
                <c:pt idx="3908">
                  <c:v>3909</c:v>
                </c:pt>
                <c:pt idx="3909">
                  <c:v>3910</c:v>
                </c:pt>
                <c:pt idx="3910">
                  <c:v>3911</c:v>
                </c:pt>
                <c:pt idx="3911">
                  <c:v>3912</c:v>
                </c:pt>
                <c:pt idx="3912">
                  <c:v>3913</c:v>
                </c:pt>
                <c:pt idx="3913">
                  <c:v>3914</c:v>
                </c:pt>
                <c:pt idx="3914">
                  <c:v>3915</c:v>
                </c:pt>
                <c:pt idx="3915">
                  <c:v>3916</c:v>
                </c:pt>
                <c:pt idx="3916">
                  <c:v>3917</c:v>
                </c:pt>
                <c:pt idx="3917">
                  <c:v>3918</c:v>
                </c:pt>
                <c:pt idx="3918">
                  <c:v>3919</c:v>
                </c:pt>
                <c:pt idx="3919">
                  <c:v>3920</c:v>
                </c:pt>
                <c:pt idx="3920">
                  <c:v>3921</c:v>
                </c:pt>
                <c:pt idx="3921">
                  <c:v>3922</c:v>
                </c:pt>
                <c:pt idx="3922">
                  <c:v>3923</c:v>
                </c:pt>
                <c:pt idx="3923">
                  <c:v>3924</c:v>
                </c:pt>
                <c:pt idx="3924">
                  <c:v>3925</c:v>
                </c:pt>
                <c:pt idx="3925">
                  <c:v>3926</c:v>
                </c:pt>
                <c:pt idx="3926">
                  <c:v>3927</c:v>
                </c:pt>
                <c:pt idx="3927">
                  <c:v>3928</c:v>
                </c:pt>
                <c:pt idx="3928">
                  <c:v>3929</c:v>
                </c:pt>
                <c:pt idx="3929">
                  <c:v>3930</c:v>
                </c:pt>
                <c:pt idx="3930">
                  <c:v>3931</c:v>
                </c:pt>
                <c:pt idx="3931">
                  <c:v>3932</c:v>
                </c:pt>
                <c:pt idx="3932">
                  <c:v>3933</c:v>
                </c:pt>
                <c:pt idx="3933">
                  <c:v>3934</c:v>
                </c:pt>
                <c:pt idx="3934">
                  <c:v>3935</c:v>
                </c:pt>
                <c:pt idx="3935">
                  <c:v>3936</c:v>
                </c:pt>
                <c:pt idx="3936">
                  <c:v>3937</c:v>
                </c:pt>
                <c:pt idx="3937">
                  <c:v>3938</c:v>
                </c:pt>
                <c:pt idx="3938">
                  <c:v>3939</c:v>
                </c:pt>
                <c:pt idx="3939">
                  <c:v>3940</c:v>
                </c:pt>
                <c:pt idx="3940">
                  <c:v>3941</c:v>
                </c:pt>
              </c:numCache>
            </c:numRef>
          </c:xVal>
          <c:yVal>
            <c:numRef>
              <c:f>Sheet1!$AB$2:$AB$7788</c:f>
              <c:numCache>
                <c:formatCode>General</c:formatCode>
                <c:ptCount val="7787"/>
                <c:pt idx="0">
                  <c:v>5</c:v>
                </c:pt>
                <c:pt idx="1">
                  <c:v>4</c:v>
                </c:pt>
                <c:pt idx="2">
                  <c:v>5</c:v>
                </c:pt>
                <c:pt idx="3">
                  <c:v>5</c:v>
                </c:pt>
                <c:pt idx="4">
                  <c:v>4</c:v>
                </c:pt>
                <c:pt idx="5">
                  <c:v>4</c:v>
                </c:pt>
                <c:pt idx="6">
                  <c:v>4</c:v>
                </c:pt>
                <c:pt idx="7">
                  <c:v>5</c:v>
                </c:pt>
                <c:pt idx="8">
                  <c:v>4</c:v>
                </c:pt>
                <c:pt idx="9">
                  <c:v>6</c:v>
                </c:pt>
                <c:pt idx="10">
                  <c:v>5</c:v>
                </c:pt>
                <c:pt idx="11">
                  <c:v>5</c:v>
                </c:pt>
                <c:pt idx="12">
                  <c:v>5</c:v>
                </c:pt>
                <c:pt idx="13">
                  <c:v>4</c:v>
                </c:pt>
                <c:pt idx="14">
                  <c:v>6</c:v>
                </c:pt>
                <c:pt idx="15">
                  <c:v>4</c:v>
                </c:pt>
                <c:pt idx="16">
                  <c:v>4</c:v>
                </c:pt>
                <c:pt idx="17">
                  <c:v>209</c:v>
                </c:pt>
                <c:pt idx="18">
                  <c:v>161</c:v>
                </c:pt>
                <c:pt idx="19">
                  <c:v>174</c:v>
                </c:pt>
                <c:pt idx="20">
                  <c:v>229</c:v>
                </c:pt>
                <c:pt idx="21">
                  <c:v>219</c:v>
                </c:pt>
                <c:pt idx="22">
                  <c:v>214</c:v>
                </c:pt>
                <c:pt idx="23">
                  <c:v>234</c:v>
                </c:pt>
                <c:pt idx="24">
                  <c:v>182</c:v>
                </c:pt>
                <c:pt idx="25">
                  <c:v>168</c:v>
                </c:pt>
                <c:pt idx="26">
                  <c:v>177</c:v>
                </c:pt>
                <c:pt idx="27">
                  <c:v>138</c:v>
                </c:pt>
                <c:pt idx="28">
                  <c:v>124</c:v>
                </c:pt>
                <c:pt idx="29">
                  <c:v>124</c:v>
                </c:pt>
                <c:pt idx="30">
                  <c:v>132</c:v>
                </c:pt>
                <c:pt idx="31">
                  <c:v>124</c:v>
                </c:pt>
                <c:pt idx="32">
                  <c:v>110</c:v>
                </c:pt>
                <c:pt idx="33">
                  <c:v>101</c:v>
                </c:pt>
                <c:pt idx="34">
                  <c:v>97</c:v>
                </c:pt>
                <c:pt idx="35">
                  <c:v>104</c:v>
                </c:pt>
                <c:pt idx="36">
                  <c:v>81</c:v>
                </c:pt>
                <c:pt idx="37">
                  <c:v>100</c:v>
                </c:pt>
                <c:pt idx="38">
                  <c:v>103</c:v>
                </c:pt>
                <c:pt idx="39">
                  <c:v>93</c:v>
                </c:pt>
                <c:pt idx="40">
                  <c:v>87</c:v>
                </c:pt>
                <c:pt idx="41">
                  <c:v>83</c:v>
                </c:pt>
                <c:pt idx="42">
                  <c:v>94</c:v>
                </c:pt>
                <c:pt idx="43">
                  <c:v>111</c:v>
                </c:pt>
                <c:pt idx="44">
                  <c:v>96</c:v>
                </c:pt>
                <c:pt idx="45">
                  <c:v>39</c:v>
                </c:pt>
                <c:pt idx="46">
                  <c:v>37</c:v>
                </c:pt>
                <c:pt idx="47">
                  <c:v>41</c:v>
                </c:pt>
                <c:pt idx="48">
                  <c:v>61</c:v>
                </c:pt>
                <c:pt idx="49">
                  <c:v>57</c:v>
                </c:pt>
                <c:pt idx="50">
                  <c:v>47</c:v>
                </c:pt>
                <c:pt idx="51">
                  <c:v>41</c:v>
                </c:pt>
                <c:pt idx="52">
                  <c:v>30</c:v>
                </c:pt>
                <c:pt idx="53">
                  <c:v>52</c:v>
                </c:pt>
                <c:pt idx="54">
                  <c:v>48</c:v>
                </c:pt>
                <c:pt idx="55">
                  <c:v>33</c:v>
                </c:pt>
                <c:pt idx="56">
                  <c:v>35</c:v>
                </c:pt>
                <c:pt idx="57">
                  <c:v>22</c:v>
                </c:pt>
                <c:pt idx="58">
                  <c:v>17</c:v>
                </c:pt>
                <c:pt idx="59">
                  <c:v>17</c:v>
                </c:pt>
                <c:pt idx="60">
                  <c:v>29</c:v>
                </c:pt>
                <c:pt idx="61">
                  <c:v>15</c:v>
                </c:pt>
                <c:pt idx="62">
                  <c:v>15</c:v>
                </c:pt>
                <c:pt idx="63">
                  <c:v>19</c:v>
                </c:pt>
                <c:pt idx="64">
                  <c:v>14</c:v>
                </c:pt>
                <c:pt idx="65">
                  <c:v>14</c:v>
                </c:pt>
                <c:pt idx="66">
                  <c:v>14</c:v>
                </c:pt>
                <c:pt idx="67">
                  <c:v>13</c:v>
                </c:pt>
                <c:pt idx="68">
                  <c:v>11</c:v>
                </c:pt>
                <c:pt idx="69">
                  <c:v>13</c:v>
                </c:pt>
                <c:pt idx="70">
                  <c:v>17</c:v>
                </c:pt>
                <c:pt idx="71">
                  <c:v>9</c:v>
                </c:pt>
                <c:pt idx="72">
                  <c:v>14</c:v>
                </c:pt>
                <c:pt idx="73">
                  <c:v>11</c:v>
                </c:pt>
                <c:pt idx="74">
                  <c:v>9</c:v>
                </c:pt>
                <c:pt idx="75">
                  <c:v>9</c:v>
                </c:pt>
                <c:pt idx="76">
                  <c:v>9</c:v>
                </c:pt>
                <c:pt idx="77">
                  <c:v>7</c:v>
                </c:pt>
                <c:pt idx="78">
                  <c:v>8</c:v>
                </c:pt>
                <c:pt idx="79">
                  <c:v>8</c:v>
                </c:pt>
                <c:pt idx="80">
                  <c:v>6</c:v>
                </c:pt>
                <c:pt idx="81">
                  <c:v>8</c:v>
                </c:pt>
                <c:pt idx="82">
                  <c:v>11</c:v>
                </c:pt>
                <c:pt idx="83">
                  <c:v>10</c:v>
                </c:pt>
                <c:pt idx="84">
                  <c:v>8</c:v>
                </c:pt>
                <c:pt idx="85">
                  <c:v>10</c:v>
                </c:pt>
                <c:pt idx="86">
                  <c:v>7</c:v>
                </c:pt>
                <c:pt idx="87">
                  <c:v>8</c:v>
                </c:pt>
                <c:pt idx="88">
                  <c:v>7</c:v>
                </c:pt>
                <c:pt idx="89">
                  <c:v>7</c:v>
                </c:pt>
                <c:pt idx="90">
                  <c:v>7</c:v>
                </c:pt>
                <c:pt idx="91">
                  <c:v>7</c:v>
                </c:pt>
                <c:pt idx="92">
                  <c:v>7</c:v>
                </c:pt>
                <c:pt idx="93">
                  <c:v>5</c:v>
                </c:pt>
                <c:pt idx="94">
                  <c:v>6</c:v>
                </c:pt>
                <c:pt idx="95">
                  <c:v>6</c:v>
                </c:pt>
                <c:pt idx="96">
                  <c:v>8</c:v>
                </c:pt>
                <c:pt idx="97">
                  <c:v>6</c:v>
                </c:pt>
                <c:pt idx="98">
                  <c:v>6</c:v>
                </c:pt>
                <c:pt idx="99">
                  <c:v>7</c:v>
                </c:pt>
                <c:pt idx="100">
                  <c:v>6</c:v>
                </c:pt>
                <c:pt idx="101">
                  <c:v>6</c:v>
                </c:pt>
                <c:pt idx="102">
                  <c:v>6</c:v>
                </c:pt>
                <c:pt idx="103">
                  <c:v>6</c:v>
                </c:pt>
                <c:pt idx="104">
                  <c:v>6</c:v>
                </c:pt>
                <c:pt idx="105">
                  <c:v>6</c:v>
                </c:pt>
                <c:pt idx="106">
                  <c:v>6</c:v>
                </c:pt>
                <c:pt idx="107">
                  <c:v>4</c:v>
                </c:pt>
                <c:pt idx="108">
                  <c:v>5</c:v>
                </c:pt>
                <c:pt idx="109">
                  <c:v>6</c:v>
                </c:pt>
                <c:pt idx="110">
                  <c:v>6</c:v>
                </c:pt>
                <c:pt idx="111">
                  <c:v>5</c:v>
                </c:pt>
                <c:pt idx="112">
                  <c:v>6</c:v>
                </c:pt>
                <c:pt idx="113">
                  <c:v>5</c:v>
                </c:pt>
                <c:pt idx="114">
                  <c:v>6</c:v>
                </c:pt>
                <c:pt idx="115">
                  <c:v>5</c:v>
                </c:pt>
                <c:pt idx="116">
                  <c:v>5</c:v>
                </c:pt>
                <c:pt idx="117">
                  <c:v>6</c:v>
                </c:pt>
                <c:pt idx="118">
                  <c:v>5</c:v>
                </c:pt>
                <c:pt idx="119">
                  <c:v>4</c:v>
                </c:pt>
                <c:pt idx="120">
                  <c:v>5</c:v>
                </c:pt>
                <c:pt idx="121">
                  <c:v>5</c:v>
                </c:pt>
                <c:pt idx="122">
                  <c:v>5</c:v>
                </c:pt>
                <c:pt idx="123">
                  <c:v>5</c:v>
                </c:pt>
                <c:pt idx="124">
                  <c:v>6</c:v>
                </c:pt>
                <c:pt idx="125">
                  <c:v>5</c:v>
                </c:pt>
                <c:pt idx="126">
                  <c:v>4</c:v>
                </c:pt>
                <c:pt idx="127">
                  <c:v>5</c:v>
                </c:pt>
                <c:pt idx="128">
                  <c:v>6</c:v>
                </c:pt>
                <c:pt idx="129">
                  <c:v>4</c:v>
                </c:pt>
                <c:pt idx="130">
                  <c:v>4</c:v>
                </c:pt>
                <c:pt idx="131">
                  <c:v>5</c:v>
                </c:pt>
                <c:pt idx="132">
                  <c:v>4</c:v>
                </c:pt>
                <c:pt idx="133">
                  <c:v>5</c:v>
                </c:pt>
                <c:pt idx="134">
                  <c:v>5</c:v>
                </c:pt>
                <c:pt idx="135">
                  <c:v>4</c:v>
                </c:pt>
                <c:pt idx="136">
                  <c:v>4</c:v>
                </c:pt>
                <c:pt idx="137">
                  <c:v>4</c:v>
                </c:pt>
                <c:pt idx="138">
                  <c:v>5</c:v>
                </c:pt>
                <c:pt idx="139">
                  <c:v>5</c:v>
                </c:pt>
                <c:pt idx="140">
                  <c:v>4</c:v>
                </c:pt>
                <c:pt idx="141">
                  <c:v>6</c:v>
                </c:pt>
                <c:pt idx="142">
                  <c:v>5</c:v>
                </c:pt>
                <c:pt idx="143">
                  <c:v>4</c:v>
                </c:pt>
                <c:pt idx="144">
                  <c:v>5</c:v>
                </c:pt>
                <c:pt idx="145">
                  <c:v>6</c:v>
                </c:pt>
                <c:pt idx="146">
                  <c:v>5</c:v>
                </c:pt>
                <c:pt idx="147">
                  <c:v>5</c:v>
                </c:pt>
                <c:pt idx="148">
                  <c:v>5</c:v>
                </c:pt>
                <c:pt idx="149">
                  <c:v>4</c:v>
                </c:pt>
                <c:pt idx="150">
                  <c:v>5</c:v>
                </c:pt>
                <c:pt idx="151">
                  <c:v>5</c:v>
                </c:pt>
                <c:pt idx="152">
                  <c:v>4</c:v>
                </c:pt>
                <c:pt idx="153">
                  <c:v>4</c:v>
                </c:pt>
                <c:pt idx="154">
                  <c:v>4</c:v>
                </c:pt>
                <c:pt idx="155">
                  <c:v>4</c:v>
                </c:pt>
                <c:pt idx="156">
                  <c:v>5</c:v>
                </c:pt>
                <c:pt idx="157">
                  <c:v>4</c:v>
                </c:pt>
                <c:pt idx="158">
                  <c:v>4</c:v>
                </c:pt>
                <c:pt idx="159">
                  <c:v>5</c:v>
                </c:pt>
                <c:pt idx="160">
                  <c:v>5</c:v>
                </c:pt>
                <c:pt idx="161">
                  <c:v>5</c:v>
                </c:pt>
                <c:pt idx="162">
                  <c:v>5</c:v>
                </c:pt>
                <c:pt idx="163">
                  <c:v>6</c:v>
                </c:pt>
                <c:pt idx="164">
                  <c:v>4</c:v>
                </c:pt>
                <c:pt idx="165">
                  <c:v>5</c:v>
                </c:pt>
                <c:pt idx="166">
                  <c:v>6</c:v>
                </c:pt>
                <c:pt idx="167">
                  <c:v>4</c:v>
                </c:pt>
                <c:pt idx="168">
                  <c:v>5</c:v>
                </c:pt>
                <c:pt idx="169">
                  <c:v>5</c:v>
                </c:pt>
                <c:pt idx="170">
                  <c:v>4</c:v>
                </c:pt>
                <c:pt idx="171">
                  <c:v>5</c:v>
                </c:pt>
                <c:pt idx="172">
                  <c:v>5</c:v>
                </c:pt>
                <c:pt idx="173">
                  <c:v>5</c:v>
                </c:pt>
                <c:pt idx="174">
                  <c:v>4</c:v>
                </c:pt>
                <c:pt idx="175">
                  <c:v>7</c:v>
                </c:pt>
                <c:pt idx="176">
                  <c:v>5</c:v>
                </c:pt>
                <c:pt idx="177">
                  <c:v>5</c:v>
                </c:pt>
                <c:pt idx="178">
                  <c:v>5</c:v>
                </c:pt>
                <c:pt idx="179">
                  <c:v>4</c:v>
                </c:pt>
                <c:pt idx="180">
                  <c:v>5</c:v>
                </c:pt>
                <c:pt idx="181">
                  <c:v>5</c:v>
                </c:pt>
                <c:pt idx="182">
                  <c:v>4</c:v>
                </c:pt>
                <c:pt idx="183">
                  <c:v>4</c:v>
                </c:pt>
                <c:pt idx="184">
                  <c:v>5</c:v>
                </c:pt>
                <c:pt idx="185">
                  <c:v>5</c:v>
                </c:pt>
                <c:pt idx="186">
                  <c:v>5</c:v>
                </c:pt>
                <c:pt idx="187">
                  <c:v>4</c:v>
                </c:pt>
                <c:pt idx="188">
                  <c:v>4</c:v>
                </c:pt>
                <c:pt idx="189">
                  <c:v>5</c:v>
                </c:pt>
                <c:pt idx="190">
                  <c:v>4</c:v>
                </c:pt>
                <c:pt idx="191">
                  <c:v>5</c:v>
                </c:pt>
                <c:pt idx="192">
                  <c:v>5</c:v>
                </c:pt>
                <c:pt idx="193">
                  <c:v>3</c:v>
                </c:pt>
                <c:pt idx="194">
                  <c:v>4</c:v>
                </c:pt>
                <c:pt idx="195">
                  <c:v>5</c:v>
                </c:pt>
                <c:pt idx="196">
                  <c:v>5</c:v>
                </c:pt>
                <c:pt idx="197">
                  <c:v>5</c:v>
                </c:pt>
                <c:pt idx="198">
                  <c:v>11</c:v>
                </c:pt>
                <c:pt idx="199">
                  <c:v>11</c:v>
                </c:pt>
                <c:pt idx="200">
                  <c:v>12</c:v>
                </c:pt>
                <c:pt idx="201">
                  <c:v>10</c:v>
                </c:pt>
                <c:pt idx="202">
                  <c:v>9</c:v>
                </c:pt>
                <c:pt idx="203">
                  <c:v>10</c:v>
                </c:pt>
                <c:pt idx="204">
                  <c:v>10</c:v>
                </c:pt>
                <c:pt idx="205">
                  <c:v>12</c:v>
                </c:pt>
                <c:pt idx="206">
                  <c:v>8</c:v>
                </c:pt>
                <c:pt idx="207">
                  <c:v>7</c:v>
                </c:pt>
                <c:pt idx="208">
                  <c:v>9</c:v>
                </c:pt>
                <c:pt idx="209">
                  <c:v>9</c:v>
                </c:pt>
                <c:pt idx="210">
                  <c:v>8</c:v>
                </c:pt>
                <c:pt idx="211">
                  <c:v>9</c:v>
                </c:pt>
                <c:pt idx="212">
                  <c:v>8</c:v>
                </c:pt>
                <c:pt idx="213">
                  <c:v>7</c:v>
                </c:pt>
                <c:pt idx="214">
                  <c:v>5</c:v>
                </c:pt>
                <c:pt idx="215">
                  <c:v>6</c:v>
                </c:pt>
                <c:pt idx="216">
                  <c:v>7</c:v>
                </c:pt>
                <c:pt idx="217">
                  <c:v>6</c:v>
                </c:pt>
                <c:pt idx="218">
                  <c:v>6</c:v>
                </c:pt>
                <c:pt idx="219">
                  <c:v>6</c:v>
                </c:pt>
                <c:pt idx="220">
                  <c:v>8</c:v>
                </c:pt>
                <c:pt idx="221">
                  <c:v>7</c:v>
                </c:pt>
                <c:pt idx="222">
                  <c:v>8</c:v>
                </c:pt>
                <c:pt idx="223">
                  <c:v>7</c:v>
                </c:pt>
                <c:pt idx="224">
                  <c:v>9</c:v>
                </c:pt>
                <c:pt idx="225">
                  <c:v>9</c:v>
                </c:pt>
                <c:pt idx="226">
                  <c:v>9</c:v>
                </c:pt>
                <c:pt idx="227">
                  <c:v>10</c:v>
                </c:pt>
                <c:pt idx="228">
                  <c:v>7</c:v>
                </c:pt>
                <c:pt idx="229">
                  <c:v>8</c:v>
                </c:pt>
                <c:pt idx="230">
                  <c:v>7</c:v>
                </c:pt>
                <c:pt idx="231">
                  <c:v>7</c:v>
                </c:pt>
                <c:pt idx="232">
                  <c:v>7</c:v>
                </c:pt>
                <c:pt idx="233">
                  <c:v>7</c:v>
                </c:pt>
                <c:pt idx="234">
                  <c:v>6</c:v>
                </c:pt>
                <c:pt idx="235">
                  <c:v>7</c:v>
                </c:pt>
                <c:pt idx="236">
                  <c:v>6</c:v>
                </c:pt>
                <c:pt idx="237">
                  <c:v>5</c:v>
                </c:pt>
                <c:pt idx="238">
                  <c:v>6</c:v>
                </c:pt>
                <c:pt idx="239">
                  <c:v>6</c:v>
                </c:pt>
                <c:pt idx="240">
                  <c:v>6</c:v>
                </c:pt>
                <c:pt idx="241">
                  <c:v>4</c:v>
                </c:pt>
                <c:pt idx="242">
                  <c:v>4</c:v>
                </c:pt>
                <c:pt idx="243">
                  <c:v>5</c:v>
                </c:pt>
                <c:pt idx="244">
                  <c:v>5</c:v>
                </c:pt>
                <c:pt idx="245">
                  <c:v>4</c:v>
                </c:pt>
                <c:pt idx="246">
                  <c:v>6</c:v>
                </c:pt>
                <c:pt idx="247">
                  <c:v>4</c:v>
                </c:pt>
                <c:pt idx="248">
                  <c:v>4</c:v>
                </c:pt>
                <c:pt idx="249">
                  <c:v>4</c:v>
                </c:pt>
                <c:pt idx="250">
                  <c:v>5</c:v>
                </c:pt>
                <c:pt idx="251">
                  <c:v>5</c:v>
                </c:pt>
                <c:pt idx="252">
                  <c:v>5</c:v>
                </c:pt>
                <c:pt idx="253">
                  <c:v>4</c:v>
                </c:pt>
                <c:pt idx="254">
                  <c:v>3</c:v>
                </c:pt>
                <c:pt idx="255">
                  <c:v>4</c:v>
                </c:pt>
                <c:pt idx="256">
                  <c:v>5</c:v>
                </c:pt>
                <c:pt idx="257">
                  <c:v>4</c:v>
                </c:pt>
                <c:pt idx="258">
                  <c:v>4</c:v>
                </c:pt>
                <c:pt idx="259">
                  <c:v>5</c:v>
                </c:pt>
                <c:pt idx="260">
                  <c:v>6</c:v>
                </c:pt>
                <c:pt idx="261">
                  <c:v>6</c:v>
                </c:pt>
                <c:pt idx="262">
                  <c:v>9</c:v>
                </c:pt>
                <c:pt idx="263">
                  <c:v>12</c:v>
                </c:pt>
                <c:pt idx="264">
                  <c:v>14</c:v>
                </c:pt>
                <c:pt idx="265">
                  <c:v>9</c:v>
                </c:pt>
                <c:pt idx="266">
                  <c:v>7</c:v>
                </c:pt>
                <c:pt idx="267">
                  <c:v>8</c:v>
                </c:pt>
                <c:pt idx="268">
                  <c:v>8</c:v>
                </c:pt>
                <c:pt idx="269">
                  <c:v>8</c:v>
                </c:pt>
                <c:pt idx="270">
                  <c:v>7</c:v>
                </c:pt>
                <c:pt idx="271">
                  <c:v>7</c:v>
                </c:pt>
                <c:pt idx="272">
                  <c:v>7</c:v>
                </c:pt>
                <c:pt idx="273">
                  <c:v>7</c:v>
                </c:pt>
                <c:pt idx="274">
                  <c:v>7</c:v>
                </c:pt>
                <c:pt idx="275">
                  <c:v>6</c:v>
                </c:pt>
                <c:pt idx="276">
                  <c:v>6</c:v>
                </c:pt>
                <c:pt idx="277">
                  <c:v>6</c:v>
                </c:pt>
                <c:pt idx="278">
                  <c:v>7</c:v>
                </c:pt>
                <c:pt idx="279">
                  <c:v>6</c:v>
                </c:pt>
                <c:pt idx="280">
                  <c:v>6</c:v>
                </c:pt>
                <c:pt idx="281">
                  <c:v>7</c:v>
                </c:pt>
                <c:pt idx="282">
                  <c:v>5</c:v>
                </c:pt>
                <c:pt idx="283">
                  <c:v>5</c:v>
                </c:pt>
                <c:pt idx="284">
                  <c:v>5</c:v>
                </c:pt>
                <c:pt idx="285">
                  <c:v>5</c:v>
                </c:pt>
                <c:pt idx="286">
                  <c:v>5</c:v>
                </c:pt>
                <c:pt idx="287">
                  <c:v>5</c:v>
                </c:pt>
                <c:pt idx="288">
                  <c:v>5</c:v>
                </c:pt>
                <c:pt idx="289">
                  <c:v>4</c:v>
                </c:pt>
                <c:pt idx="290">
                  <c:v>5</c:v>
                </c:pt>
                <c:pt idx="291">
                  <c:v>4</c:v>
                </c:pt>
                <c:pt idx="292">
                  <c:v>6</c:v>
                </c:pt>
                <c:pt idx="293">
                  <c:v>5</c:v>
                </c:pt>
                <c:pt idx="294">
                  <c:v>5</c:v>
                </c:pt>
                <c:pt idx="295">
                  <c:v>3</c:v>
                </c:pt>
                <c:pt idx="296">
                  <c:v>5</c:v>
                </c:pt>
                <c:pt idx="297">
                  <c:v>5</c:v>
                </c:pt>
                <c:pt idx="298">
                  <c:v>4</c:v>
                </c:pt>
                <c:pt idx="299">
                  <c:v>4</c:v>
                </c:pt>
                <c:pt idx="300">
                  <c:v>5</c:v>
                </c:pt>
                <c:pt idx="301">
                  <c:v>3</c:v>
                </c:pt>
                <c:pt idx="302">
                  <c:v>5</c:v>
                </c:pt>
                <c:pt idx="303">
                  <c:v>4</c:v>
                </c:pt>
                <c:pt idx="304">
                  <c:v>4</c:v>
                </c:pt>
                <c:pt idx="305">
                  <c:v>4</c:v>
                </c:pt>
                <c:pt idx="306">
                  <c:v>4</c:v>
                </c:pt>
                <c:pt idx="307">
                  <c:v>4</c:v>
                </c:pt>
                <c:pt idx="308">
                  <c:v>4</c:v>
                </c:pt>
                <c:pt idx="309">
                  <c:v>5</c:v>
                </c:pt>
                <c:pt idx="310">
                  <c:v>4</c:v>
                </c:pt>
                <c:pt idx="311">
                  <c:v>6</c:v>
                </c:pt>
                <c:pt idx="312">
                  <c:v>4</c:v>
                </c:pt>
                <c:pt idx="313">
                  <c:v>4</c:v>
                </c:pt>
                <c:pt idx="314">
                  <c:v>4</c:v>
                </c:pt>
                <c:pt idx="315">
                  <c:v>5</c:v>
                </c:pt>
                <c:pt idx="316">
                  <c:v>4</c:v>
                </c:pt>
                <c:pt idx="317">
                  <c:v>5</c:v>
                </c:pt>
                <c:pt idx="318">
                  <c:v>4</c:v>
                </c:pt>
                <c:pt idx="319">
                  <c:v>4</c:v>
                </c:pt>
                <c:pt idx="320">
                  <c:v>4</c:v>
                </c:pt>
                <c:pt idx="321">
                  <c:v>5</c:v>
                </c:pt>
                <c:pt idx="322">
                  <c:v>5</c:v>
                </c:pt>
                <c:pt idx="323">
                  <c:v>4</c:v>
                </c:pt>
                <c:pt idx="324">
                  <c:v>4</c:v>
                </c:pt>
                <c:pt idx="325">
                  <c:v>4</c:v>
                </c:pt>
                <c:pt idx="326">
                  <c:v>4</c:v>
                </c:pt>
                <c:pt idx="327">
                  <c:v>4</c:v>
                </c:pt>
                <c:pt idx="328">
                  <c:v>4</c:v>
                </c:pt>
                <c:pt idx="329">
                  <c:v>5</c:v>
                </c:pt>
                <c:pt idx="330">
                  <c:v>4</c:v>
                </c:pt>
                <c:pt idx="331">
                  <c:v>4</c:v>
                </c:pt>
                <c:pt idx="332">
                  <c:v>4</c:v>
                </c:pt>
                <c:pt idx="333">
                  <c:v>3</c:v>
                </c:pt>
                <c:pt idx="334">
                  <c:v>4</c:v>
                </c:pt>
                <c:pt idx="335">
                  <c:v>4</c:v>
                </c:pt>
                <c:pt idx="336">
                  <c:v>5</c:v>
                </c:pt>
                <c:pt idx="337">
                  <c:v>4</c:v>
                </c:pt>
                <c:pt idx="338">
                  <c:v>5</c:v>
                </c:pt>
                <c:pt idx="339">
                  <c:v>5</c:v>
                </c:pt>
                <c:pt idx="340">
                  <c:v>5</c:v>
                </c:pt>
                <c:pt idx="341">
                  <c:v>3</c:v>
                </c:pt>
                <c:pt idx="342">
                  <c:v>5</c:v>
                </c:pt>
                <c:pt idx="343">
                  <c:v>4</c:v>
                </c:pt>
                <c:pt idx="344">
                  <c:v>4</c:v>
                </c:pt>
                <c:pt idx="345">
                  <c:v>4</c:v>
                </c:pt>
                <c:pt idx="346">
                  <c:v>5</c:v>
                </c:pt>
                <c:pt idx="347">
                  <c:v>4</c:v>
                </c:pt>
                <c:pt idx="348">
                  <c:v>4</c:v>
                </c:pt>
                <c:pt idx="349">
                  <c:v>4</c:v>
                </c:pt>
                <c:pt idx="350">
                  <c:v>5</c:v>
                </c:pt>
                <c:pt idx="351">
                  <c:v>4</c:v>
                </c:pt>
                <c:pt idx="352">
                  <c:v>4</c:v>
                </c:pt>
                <c:pt idx="353">
                  <c:v>3</c:v>
                </c:pt>
                <c:pt idx="354">
                  <c:v>5</c:v>
                </c:pt>
                <c:pt idx="355">
                  <c:v>4</c:v>
                </c:pt>
                <c:pt idx="356">
                  <c:v>4</c:v>
                </c:pt>
                <c:pt idx="357">
                  <c:v>4</c:v>
                </c:pt>
                <c:pt idx="358">
                  <c:v>4</c:v>
                </c:pt>
                <c:pt idx="359">
                  <c:v>5</c:v>
                </c:pt>
                <c:pt idx="360">
                  <c:v>4</c:v>
                </c:pt>
                <c:pt idx="361">
                  <c:v>4</c:v>
                </c:pt>
                <c:pt idx="362">
                  <c:v>5</c:v>
                </c:pt>
                <c:pt idx="363">
                  <c:v>3</c:v>
                </c:pt>
                <c:pt idx="364">
                  <c:v>4</c:v>
                </c:pt>
                <c:pt idx="365">
                  <c:v>4</c:v>
                </c:pt>
                <c:pt idx="366">
                  <c:v>4</c:v>
                </c:pt>
                <c:pt idx="367">
                  <c:v>4</c:v>
                </c:pt>
                <c:pt idx="368">
                  <c:v>4</c:v>
                </c:pt>
                <c:pt idx="369">
                  <c:v>4</c:v>
                </c:pt>
                <c:pt idx="370">
                  <c:v>5</c:v>
                </c:pt>
                <c:pt idx="371">
                  <c:v>4</c:v>
                </c:pt>
                <c:pt idx="372">
                  <c:v>5</c:v>
                </c:pt>
                <c:pt idx="373">
                  <c:v>3</c:v>
                </c:pt>
                <c:pt idx="374">
                  <c:v>4</c:v>
                </c:pt>
                <c:pt idx="375">
                  <c:v>4</c:v>
                </c:pt>
                <c:pt idx="376">
                  <c:v>4</c:v>
                </c:pt>
                <c:pt idx="377">
                  <c:v>4</c:v>
                </c:pt>
                <c:pt idx="378">
                  <c:v>4</c:v>
                </c:pt>
                <c:pt idx="379">
                  <c:v>3</c:v>
                </c:pt>
                <c:pt idx="380">
                  <c:v>4</c:v>
                </c:pt>
                <c:pt idx="381">
                  <c:v>4</c:v>
                </c:pt>
                <c:pt idx="382">
                  <c:v>4</c:v>
                </c:pt>
                <c:pt idx="383">
                  <c:v>4</c:v>
                </c:pt>
                <c:pt idx="384">
                  <c:v>5</c:v>
                </c:pt>
                <c:pt idx="385">
                  <c:v>4</c:v>
                </c:pt>
                <c:pt idx="386">
                  <c:v>4</c:v>
                </c:pt>
                <c:pt idx="387">
                  <c:v>5</c:v>
                </c:pt>
                <c:pt idx="388">
                  <c:v>4</c:v>
                </c:pt>
                <c:pt idx="389">
                  <c:v>4</c:v>
                </c:pt>
                <c:pt idx="390">
                  <c:v>5</c:v>
                </c:pt>
                <c:pt idx="391">
                  <c:v>4</c:v>
                </c:pt>
                <c:pt idx="392">
                  <c:v>5</c:v>
                </c:pt>
                <c:pt idx="393">
                  <c:v>4</c:v>
                </c:pt>
                <c:pt idx="394">
                  <c:v>4</c:v>
                </c:pt>
                <c:pt idx="395">
                  <c:v>4</c:v>
                </c:pt>
                <c:pt idx="396">
                  <c:v>4</c:v>
                </c:pt>
                <c:pt idx="397">
                  <c:v>5</c:v>
                </c:pt>
                <c:pt idx="398">
                  <c:v>4</c:v>
                </c:pt>
                <c:pt idx="399">
                  <c:v>4</c:v>
                </c:pt>
                <c:pt idx="400">
                  <c:v>4</c:v>
                </c:pt>
                <c:pt idx="401">
                  <c:v>3</c:v>
                </c:pt>
                <c:pt idx="402">
                  <c:v>4</c:v>
                </c:pt>
                <c:pt idx="403">
                  <c:v>4</c:v>
                </c:pt>
                <c:pt idx="404">
                  <c:v>4</c:v>
                </c:pt>
                <c:pt idx="405">
                  <c:v>4</c:v>
                </c:pt>
                <c:pt idx="406">
                  <c:v>4</c:v>
                </c:pt>
                <c:pt idx="407">
                  <c:v>3</c:v>
                </c:pt>
                <c:pt idx="408">
                  <c:v>4</c:v>
                </c:pt>
                <c:pt idx="409">
                  <c:v>4</c:v>
                </c:pt>
                <c:pt idx="410">
                  <c:v>4</c:v>
                </c:pt>
                <c:pt idx="411">
                  <c:v>4</c:v>
                </c:pt>
                <c:pt idx="412">
                  <c:v>4</c:v>
                </c:pt>
                <c:pt idx="413">
                  <c:v>4</c:v>
                </c:pt>
                <c:pt idx="414">
                  <c:v>5</c:v>
                </c:pt>
                <c:pt idx="415">
                  <c:v>4</c:v>
                </c:pt>
                <c:pt idx="416">
                  <c:v>4</c:v>
                </c:pt>
                <c:pt idx="417">
                  <c:v>3</c:v>
                </c:pt>
                <c:pt idx="418">
                  <c:v>4</c:v>
                </c:pt>
                <c:pt idx="419">
                  <c:v>4</c:v>
                </c:pt>
                <c:pt idx="420">
                  <c:v>4</c:v>
                </c:pt>
                <c:pt idx="421">
                  <c:v>4</c:v>
                </c:pt>
                <c:pt idx="422">
                  <c:v>5</c:v>
                </c:pt>
                <c:pt idx="423">
                  <c:v>3</c:v>
                </c:pt>
                <c:pt idx="424">
                  <c:v>3</c:v>
                </c:pt>
                <c:pt idx="425">
                  <c:v>4</c:v>
                </c:pt>
                <c:pt idx="426">
                  <c:v>4</c:v>
                </c:pt>
                <c:pt idx="427">
                  <c:v>5</c:v>
                </c:pt>
                <c:pt idx="428">
                  <c:v>4</c:v>
                </c:pt>
                <c:pt idx="429">
                  <c:v>4</c:v>
                </c:pt>
                <c:pt idx="430">
                  <c:v>3</c:v>
                </c:pt>
                <c:pt idx="431">
                  <c:v>4</c:v>
                </c:pt>
                <c:pt idx="432">
                  <c:v>4</c:v>
                </c:pt>
                <c:pt idx="433">
                  <c:v>5</c:v>
                </c:pt>
                <c:pt idx="434">
                  <c:v>4</c:v>
                </c:pt>
                <c:pt idx="435">
                  <c:v>4</c:v>
                </c:pt>
                <c:pt idx="436">
                  <c:v>3</c:v>
                </c:pt>
                <c:pt idx="437">
                  <c:v>3</c:v>
                </c:pt>
                <c:pt idx="438">
                  <c:v>3</c:v>
                </c:pt>
                <c:pt idx="439">
                  <c:v>4</c:v>
                </c:pt>
                <c:pt idx="440">
                  <c:v>4</c:v>
                </c:pt>
                <c:pt idx="441">
                  <c:v>4</c:v>
                </c:pt>
                <c:pt idx="442">
                  <c:v>4</c:v>
                </c:pt>
                <c:pt idx="443">
                  <c:v>4</c:v>
                </c:pt>
                <c:pt idx="444">
                  <c:v>3</c:v>
                </c:pt>
                <c:pt idx="445">
                  <c:v>6</c:v>
                </c:pt>
                <c:pt idx="446">
                  <c:v>5</c:v>
                </c:pt>
                <c:pt idx="447">
                  <c:v>7</c:v>
                </c:pt>
                <c:pt idx="448">
                  <c:v>10</c:v>
                </c:pt>
                <c:pt idx="449">
                  <c:v>9</c:v>
                </c:pt>
                <c:pt idx="450">
                  <c:v>9</c:v>
                </c:pt>
                <c:pt idx="451">
                  <c:v>10</c:v>
                </c:pt>
                <c:pt idx="452">
                  <c:v>9</c:v>
                </c:pt>
                <c:pt idx="453">
                  <c:v>6</c:v>
                </c:pt>
                <c:pt idx="454">
                  <c:v>6</c:v>
                </c:pt>
                <c:pt idx="455">
                  <c:v>8</c:v>
                </c:pt>
                <c:pt idx="456">
                  <c:v>7</c:v>
                </c:pt>
                <c:pt idx="457">
                  <c:v>8</c:v>
                </c:pt>
                <c:pt idx="458">
                  <c:v>7</c:v>
                </c:pt>
                <c:pt idx="459">
                  <c:v>7</c:v>
                </c:pt>
                <c:pt idx="460">
                  <c:v>8</c:v>
                </c:pt>
                <c:pt idx="461">
                  <c:v>6</c:v>
                </c:pt>
                <c:pt idx="462">
                  <c:v>7</c:v>
                </c:pt>
                <c:pt idx="463">
                  <c:v>5</c:v>
                </c:pt>
                <c:pt idx="464">
                  <c:v>6</c:v>
                </c:pt>
                <c:pt idx="465">
                  <c:v>6</c:v>
                </c:pt>
                <c:pt idx="466">
                  <c:v>7</c:v>
                </c:pt>
                <c:pt idx="467">
                  <c:v>6</c:v>
                </c:pt>
                <c:pt idx="468">
                  <c:v>6</c:v>
                </c:pt>
                <c:pt idx="469">
                  <c:v>5</c:v>
                </c:pt>
                <c:pt idx="470">
                  <c:v>7</c:v>
                </c:pt>
                <c:pt idx="471">
                  <c:v>6</c:v>
                </c:pt>
                <c:pt idx="472">
                  <c:v>6</c:v>
                </c:pt>
                <c:pt idx="473">
                  <c:v>4</c:v>
                </c:pt>
                <c:pt idx="474">
                  <c:v>5</c:v>
                </c:pt>
                <c:pt idx="475">
                  <c:v>5</c:v>
                </c:pt>
                <c:pt idx="476">
                  <c:v>6</c:v>
                </c:pt>
                <c:pt idx="477">
                  <c:v>4</c:v>
                </c:pt>
                <c:pt idx="478">
                  <c:v>5</c:v>
                </c:pt>
                <c:pt idx="479">
                  <c:v>5</c:v>
                </c:pt>
                <c:pt idx="480">
                  <c:v>3</c:v>
                </c:pt>
                <c:pt idx="481">
                  <c:v>5</c:v>
                </c:pt>
                <c:pt idx="482">
                  <c:v>4</c:v>
                </c:pt>
                <c:pt idx="483">
                  <c:v>5</c:v>
                </c:pt>
                <c:pt idx="484">
                  <c:v>5</c:v>
                </c:pt>
                <c:pt idx="485">
                  <c:v>4</c:v>
                </c:pt>
                <c:pt idx="486">
                  <c:v>4</c:v>
                </c:pt>
                <c:pt idx="487">
                  <c:v>5</c:v>
                </c:pt>
                <c:pt idx="488">
                  <c:v>4</c:v>
                </c:pt>
                <c:pt idx="489">
                  <c:v>4</c:v>
                </c:pt>
                <c:pt idx="490">
                  <c:v>4</c:v>
                </c:pt>
                <c:pt idx="491">
                  <c:v>4</c:v>
                </c:pt>
                <c:pt idx="492">
                  <c:v>5</c:v>
                </c:pt>
                <c:pt idx="493">
                  <c:v>5</c:v>
                </c:pt>
                <c:pt idx="494">
                  <c:v>4</c:v>
                </c:pt>
                <c:pt idx="495">
                  <c:v>4</c:v>
                </c:pt>
                <c:pt idx="496">
                  <c:v>4</c:v>
                </c:pt>
                <c:pt idx="497">
                  <c:v>5</c:v>
                </c:pt>
                <c:pt idx="498">
                  <c:v>3</c:v>
                </c:pt>
                <c:pt idx="499">
                  <c:v>5</c:v>
                </c:pt>
                <c:pt idx="500">
                  <c:v>9</c:v>
                </c:pt>
                <c:pt idx="501">
                  <c:v>20</c:v>
                </c:pt>
                <c:pt idx="502">
                  <c:v>15</c:v>
                </c:pt>
                <c:pt idx="503">
                  <c:v>15</c:v>
                </c:pt>
                <c:pt idx="504">
                  <c:v>14</c:v>
                </c:pt>
                <c:pt idx="505">
                  <c:v>13</c:v>
                </c:pt>
                <c:pt idx="506">
                  <c:v>9</c:v>
                </c:pt>
                <c:pt idx="507">
                  <c:v>7</c:v>
                </c:pt>
                <c:pt idx="508">
                  <c:v>7</c:v>
                </c:pt>
                <c:pt idx="509">
                  <c:v>6</c:v>
                </c:pt>
                <c:pt idx="510">
                  <c:v>6</c:v>
                </c:pt>
                <c:pt idx="511">
                  <c:v>6</c:v>
                </c:pt>
                <c:pt idx="512">
                  <c:v>6</c:v>
                </c:pt>
                <c:pt idx="513">
                  <c:v>5</c:v>
                </c:pt>
                <c:pt idx="514">
                  <c:v>5</c:v>
                </c:pt>
                <c:pt idx="515">
                  <c:v>5</c:v>
                </c:pt>
                <c:pt idx="516">
                  <c:v>6</c:v>
                </c:pt>
                <c:pt idx="517">
                  <c:v>4</c:v>
                </c:pt>
                <c:pt idx="518">
                  <c:v>5</c:v>
                </c:pt>
                <c:pt idx="519">
                  <c:v>5</c:v>
                </c:pt>
                <c:pt idx="520">
                  <c:v>2</c:v>
                </c:pt>
                <c:pt idx="521">
                  <c:v>5</c:v>
                </c:pt>
                <c:pt idx="522">
                  <c:v>5</c:v>
                </c:pt>
                <c:pt idx="523">
                  <c:v>4</c:v>
                </c:pt>
                <c:pt idx="524">
                  <c:v>4</c:v>
                </c:pt>
                <c:pt idx="525">
                  <c:v>5</c:v>
                </c:pt>
                <c:pt idx="526">
                  <c:v>4</c:v>
                </c:pt>
                <c:pt idx="527">
                  <c:v>5</c:v>
                </c:pt>
                <c:pt idx="528">
                  <c:v>6</c:v>
                </c:pt>
                <c:pt idx="529">
                  <c:v>7</c:v>
                </c:pt>
                <c:pt idx="530">
                  <c:v>51</c:v>
                </c:pt>
                <c:pt idx="531">
                  <c:v>1</c:v>
                </c:pt>
                <c:pt idx="532">
                  <c:v>160</c:v>
                </c:pt>
                <c:pt idx="533">
                  <c:v>269</c:v>
                </c:pt>
                <c:pt idx="534">
                  <c:v>289</c:v>
                </c:pt>
                <c:pt idx="535">
                  <c:v>227</c:v>
                </c:pt>
                <c:pt idx="536">
                  <c:v>258</c:v>
                </c:pt>
                <c:pt idx="537">
                  <c:v>437</c:v>
                </c:pt>
                <c:pt idx="538">
                  <c:v>437</c:v>
                </c:pt>
                <c:pt idx="539">
                  <c:v>564</c:v>
                </c:pt>
                <c:pt idx="540">
                  <c:v>606</c:v>
                </c:pt>
                <c:pt idx="541">
                  <c:v>992</c:v>
                </c:pt>
                <c:pt idx="542">
                  <c:v>818</c:v>
                </c:pt>
                <c:pt idx="543">
                  <c:v>850</c:v>
                </c:pt>
                <c:pt idx="544">
                  <c:v>823</c:v>
                </c:pt>
                <c:pt idx="545">
                  <c:v>949</c:v>
                </c:pt>
                <c:pt idx="546">
                  <c:v>880</c:v>
                </c:pt>
                <c:pt idx="547">
                  <c:v>839</c:v>
                </c:pt>
                <c:pt idx="548">
                  <c:v>787</c:v>
                </c:pt>
                <c:pt idx="549">
                  <c:v>944</c:v>
                </c:pt>
                <c:pt idx="550">
                  <c:v>1265</c:v>
                </c:pt>
                <c:pt idx="551">
                  <c:v>1239</c:v>
                </c:pt>
                <c:pt idx="552">
                  <c:v>867</c:v>
                </c:pt>
                <c:pt idx="553">
                  <c:v>1129</c:v>
                </c:pt>
                <c:pt idx="554">
                  <c:v>1712</c:v>
                </c:pt>
                <c:pt idx="555">
                  <c:v>2145</c:v>
                </c:pt>
                <c:pt idx="556">
                  <c:v>1502</c:v>
                </c:pt>
                <c:pt idx="557">
                  <c:v>1225</c:v>
                </c:pt>
                <c:pt idx="558">
                  <c:v>1483</c:v>
                </c:pt>
                <c:pt idx="559">
                  <c:v>1565</c:v>
                </c:pt>
                <c:pt idx="560">
                  <c:v>995</c:v>
                </c:pt>
                <c:pt idx="561">
                  <c:v>989</c:v>
                </c:pt>
                <c:pt idx="562">
                  <c:v>893</c:v>
                </c:pt>
                <c:pt idx="563">
                  <c:v>1511</c:v>
                </c:pt>
                <c:pt idx="564">
                  <c:v>1444</c:v>
                </c:pt>
                <c:pt idx="565">
                  <c:v>1405</c:v>
                </c:pt>
                <c:pt idx="566">
                  <c:v>1243</c:v>
                </c:pt>
                <c:pt idx="567">
                  <c:v>1302</c:v>
                </c:pt>
                <c:pt idx="568">
                  <c:v>1341</c:v>
                </c:pt>
                <c:pt idx="569">
                  <c:v>1078</c:v>
                </c:pt>
                <c:pt idx="570">
                  <c:v>1018</c:v>
                </c:pt>
                <c:pt idx="571">
                  <c:v>1028</c:v>
                </c:pt>
                <c:pt idx="572">
                  <c:v>906</c:v>
                </c:pt>
                <c:pt idx="573">
                  <c:v>1110</c:v>
                </c:pt>
                <c:pt idx="574">
                  <c:v>1387</c:v>
                </c:pt>
                <c:pt idx="575">
                  <c:v>1359</c:v>
                </c:pt>
                <c:pt idx="576">
                  <c:v>1396</c:v>
                </c:pt>
                <c:pt idx="577">
                  <c:v>1254</c:v>
                </c:pt>
                <c:pt idx="578">
                  <c:v>1188</c:v>
                </c:pt>
                <c:pt idx="579">
                  <c:v>962</c:v>
                </c:pt>
                <c:pt idx="580">
                  <c:v>762</c:v>
                </c:pt>
                <c:pt idx="581">
                  <c:v>879</c:v>
                </c:pt>
                <c:pt idx="582">
                  <c:v>936</c:v>
                </c:pt>
                <c:pt idx="583">
                  <c:v>822</c:v>
                </c:pt>
                <c:pt idx="584">
                  <c:v>1056</c:v>
                </c:pt>
                <c:pt idx="585">
                  <c:v>1100</c:v>
                </c:pt>
                <c:pt idx="586">
                  <c:v>1004</c:v>
                </c:pt>
                <c:pt idx="587">
                  <c:v>1030</c:v>
                </c:pt>
                <c:pt idx="588">
                  <c:v>1029</c:v>
                </c:pt>
                <c:pt idx="589">
                  <c:v>1054</c:v>
                </c:pt>
                <c:pt idx="590">
                  <c:v>1120</c:v>
                </c:pt>
                <c:pt idx="591">
                  <c:v>1021</c:v>
                </c:pt>
                <c:pt idx="592">
                  <c:v>1252</c:v>
                </c:pt>
                <c:pt idx="593">
                  <c:v>1049</c:v>
                </c:pt>
                <c:pt idx="594">
                  <c:v>1056</c:v>
                </c:pt>
                <c:pt idx="595">
                  <c:v>850</c:v>
                </c:pt>
                <c:pt idx="596">
                  <c:v>1191</c:v>
                </c:pt>
                <c:pt idx="597">
                  <c:v>1191</c:v>
                </c:pt>
                <c:pt idx="598">
                  <c:v>1303</c:v>
                </c:pt>
                <c:pt idx="599">
                  <c:v>1294</c:v>
                </c:pt>
                <c:pt idx="600">
                  <c:v>1168</c:v>
                </c:pt>
                <c:pt idx="601">
                  <c:v>546</c:v>
                </c:pt>
                <c:pt idx="602">
                  <c:v>760</c:v>
                </c:pt>
                <c:pt idx="603">
                  <c:v>1009</c:v>
                </c:pt>
                <c:pt idx="604">
                  <c:v>1169</c:v>
                </c:pt>
                <c:pt idx="605">
                  <c:v>1359</c:v>
                </c:pt>
                <c:pt idx="606">
                  <c:v>2009</c:v>
                </c:pt>
                <c:pt idx="607">
                  <c:v>1994</c:v>
                </c:pt>
                <c:pt idx="608">
                  <c:v>1858</c:v>
                </c:pt>
                <c:pt idx="609">
                  <c:v>1501</c:v>
                </c:pt>
                <c:pt idx="610">
                  <c:v>1233</c:v>
                </c:pt>
                <c:pt idx="611">
                  <c:v>1559</c:v>
                </c:pt>
                <c:pt idx="612">
                  <c:v>1473</c:v>
                </c:pt>
                <c:pt idx="613">
                  <c:v>1294</c:v>
                </c:pt>
                <c:pt idx="614">
                  <c:v>992</c:v>
                </c:pt>
                <c:pt idx="615">
                  <c:v>1140</c:v>
                </c:pt>
                <c:pt idx="616">
                  <c:v>1025</c:v>
                </c:pt>
                <c:pt idx="617">
                  <c:v>1493</c:v>
                </c:pt>
                <c:pt idx="618">
                  <c:v>1350</c:v>
                </c:pt>
                <c:pt idx="619">
                  <c:v>1071</c:v>
                </c:pt>
                <c:pt idx="620">
                  <c:v>2246</c:v>
                </c:pt>
                <c:pt idx="621">
                  <c:v>1486</c:v>
                </c:pt>
                <c:pt idx="622">
                  <c:v>1679</c:v>
                </c:pt>
                <c:pt idx="623">
                  <c:v>1786</c:v>
                </c:pt>
                <c:pt idx="624">
                  <c:v>1479</c:v>
                </c:pt>
                <c:pt idx="625">
                  <c:v>1294</c:v>
                </c:pt>
                <c:pt idx="626">
                  <c:v>1226</c:v>
                </c:pt>
                <c:pt idx="627">
                  <c:v>1819</c:v>
                </c:pt>
                <c:pt idx="628">
                  <c:v>1707</c:v>
                </c:pt>
                <c:pt idx="629">
                  <c:v>1621</c:v>
                </c:pt>
                <c:pt idx="630">
                  <c:v>1674</c:v>
                </c:pt>
                <c:pt idx="631">
                  <c:v>1680</c:v>
                </c:pt>
                <c:pt idx="632">
                  <c:v>1393</c:v>
                </c:pt>
                <c:pt idx="633">
                  <c:v>946</c:v>
                </c:pt>
                <c:pt idx="634">
                  <c:v>1305</c:v>
                </c:pt>
                <c:pt idx="635">
                  <c:v>1274</c:v>
                </c:pt>
                <c:pt idx="636">
                  <c:v>1277</c:v>
                </c:pt>
                <c:pt idx="637">
                  <c:v>1331</c:v>
                </c:pt>
                <c:pt idx="638">
                  <c:v>1269</c:v>
                </c:pt>
                <c:pt idx="639">
                  <c:v>1278</c:v>
                </c:pt>
                <c:pt idx="640">
                  <c:v>1331</c:v>
                </c:pt>
                <c:pt idx="641">
                  <c:v>1431</c:v>
                </c:pt>
                <c:pt idx="642">
                  <c:v>1417</c:v>
                </c:pt>
                <c:pt idx="643">
                  <c:v>1367</c:v>
                </c:pt>
                <c:pt idx="644">
                  <c:v>1466</c:v>
                </c:pt>
                <c:pt idx="645">
                  <c:v>1604</c:v>
                </c:pt>
                <c:pt idx="646">
                  <c:v>1565</c:v>
                </c:pt>
                <c:pt idx="647">
                  <c:v>1671</c:v>
                </c:pt>
                <c:pt idx="648">
                  <c:v>1060</c:v>
                </c:pt>
                <c:pt idx="649">
                  <c:v>1065</c:v>
                </c:pt>
                <c:pt idx="650">
                  <c:v>1400</c:v>
                </c:pt>
                <c:pt idx="651">
                  <c:v>1450</c:v>
                </c:pt>
                <c:pt idx="652">
                  <c:v>1322</c:v>
                </c:pt>
                <c:pt idx="653">
                  <c:v>716</c:v>
                </c:pt>
                <c:pt idx="654">
                  <c:v>1402</c:v>
                </c:pt>
                <c:pt idx="655">
                  <c:v>1483</c:v>
                </c:pt>
                <c:pt idx="656">
                  <c:v>1447</c:v>
                </c:pt>
                <c:pt idx="657">
                  <c:v>1534</c:v>
                </c:pt>
                <c:pt idx="658">
                  <c:v>1433</c:v>
                </c:pt>
                <c:pt idx="659">
                  <c:v>1268</c:v>
                </c:pt>
                <c:pt idx="660">
                  <c:v>1377</c:v>
                </c:pt>
                <c:pt idx="661">
                  <c:v>1473</c:v>
                </c:pt>
                <c:pt idx="662">
                  <c:v>1532</c:v>
                </c:pt>
                <c:pt idx="663">
                  <c:v>1608</c:v>
                </c:pt>
                <c:pt idx="664">
                  <c:v>1597</c:v>
                </c:pt>
                <c:pt idx="665">
                  <c:v>1647</c:v>
                </c:pt>
                <c:pt idx="666">
                  <c:v>1144</c:v>
                </c:pt>
                <c:pt idx="667">
                  <c:v>1134</c:v>
                </c:pt>
                <c:pt idx="668">
                  <c:v>1338</c:v>
                </c:pt>
                <c:pt idx="669">
                  <c:v>1195</c:v>
                </c:pt>
                <c:pt idx="670">
                  <c:v>1162</c:v>
                </c:pt>
                <c:pt idx="671">
                  <c:v>1260</c:v>
                </c:pt>
                <c:pt idx="672">
                  <c:v>1232</c:v>
                </c:pt>
                <c:pt idx="673">
                  <c:v>1331</c:v>
                </c:pt>
                <c:pt idx="674">
                  <c:v>1416</c:v>
                </c:pt>
                <c:pt idx="675">
                  <c:v>1353</c:v>
                </c:pt>
                <c:pt idx="676">
                  <c:v>1285</c:v>
                </c:pt>
                <c:pt idx="677">
                  <c:v>1194</c:v>
                </c:pt>
                <c:pt idx="678">
                  <c:v>1250</c:v>
                </c:pt>
                <c:pt idx="679">
                  <c:v>1248</c:v>
                </c:pt>
                <c:pt idx="680">
                  <c:v>1287</c:v>
                </c:pt>
                <c:pt idx="681">
                  <c:v>1316</c:v>
                </c:pt>
                <c:pt idx="682">
                  <c:v>1246</c:v>
                </c:pt>
                <c:pt idx="683">
                  <c:v>1241</c:v>
                </c:pt>
                <c:pt idx="684">
                  <c:v>1451</c:v>
                </c:pt>
                <c:pt idx="685">
                  <c:v>1562</c:v>
                </c:pt>
                <c:pt idx="686">
                  <c:v>2371</c:v>
                </c:pt>
                <c:pt idx="687">
                  <c:v>2377</c:v>
                </c:pt>
                <c:pt idx="688">
                  <c:v>1832</c:v>
                </c:pt>
                <c:pt idx="689">
                  <c:v>2124</c:v>
                </c:pt>
                <c:pt idx="690">
                  <c:v>2056</c:v>
                </c:pt>
                <c:pt idx="691">
                  <c:v>1547</c:v>
                </c:pt>
                <c:pt idx="692">
                  <c:v>148</c:v>
                </c:pt>
                <c:pt idx="693">
                  <c:v>1173</c:v>
                </c:pt>
                <c:pt idx="694">
                  <c:v>1273</c:v>
                </c:pt>
                <c:pt idx="695">
                  <c:v>1226</c:v>
                </c:pt>
                <c:pt idx="696">
                  <c:v>978</c:v>
                </c:pt>
                <c:pt idx="697">
                  <c:v>943</c:v>
                </c:pt>
                <c:pt idx="698">
                  <c:v>598</c:v>
                </c:pt>
                <c:pt idx="699">
                  <c:v>524</c:v>
                </c:pt>
                <c:pt idx="700">
                  <c:v>583</c:v>
                </c:pt>
                <c:pt idx="701">
                  <c:v>557</c:v>
                </c:pt>
                <c:pt idx="702">
                  <c:v>552</c:v>
                </c:pt>
                <c:pt idx="703">
                  <c:v>494</c:v>
                </c:pt>
                <c:pt idx="704">
                  <c:v>444</c:v>
                </c:pt>
                <c:pt idx="705">
                  <c:v>720</c:v>
                </c:pt>
                <c:pt idx="706">
                  <c:v>575</c:v>
                </c:pt>
                <c:pt idx="707">
                  <c:v>650</c:v>
                </c:pt>
                <c:pt idx="708">
                  <c:v>362</c:v>
                </c:pt>
                <c:pt idx="709">
                  <c:v>357</c:v>
                </c:pt>
                <c:pt idx="710">
                  <c:v>174</c:v>
                </c:pt>
                <c:pt idx="711">
                  <c:v>289</c:v>
                </c:pt>
                <c:pt idx="712">
                  <c:v>283</c:v>
                </c:pt>
                <c:pt idx="713">
                  <c:v>196</c:v>
                </c:pt>
                <c:pt idx="714">
                  <c:v>16</c:v>
                </c:pt>
                <c:pt idx="715">
                  <c:v>78</c:v>
                </c:pt>
                <c:pt idx="716">
                  <c:v>62</c:v>
                </c:pt>
                <c:pt idx="717">
                  <c:v>203</c:v>
                </c:pt>
                <c:pt idx="718">
                  <c:v>250</c:v>
                </c:pt>
                <c:pt idx="719">
                  <c:v>137</c:v>
                </c:pt>
                <c:pt idx="720">
                  <c:v>137</c:v>
                </c:pt>
                <c:pt idx="721">
                  <c:v>143</c:v>
                </c:pt>
                <c:pt idx="722">
                  <c:v>149</c:v>
                </c:pt>
                <c:pt idx="723">
                  <c:v>1</c:v>
                </c:pt>
                <c:pt idx="724">
                  <c:v>96</c:v>
                </c:pt>
                <c:pt idx="725">
                  <c:v>88</c:v>
                </c:pt>
                <c:pt idx="726">
                  <c:v>126</c:v>
                </c:pt>
                <c:pt idx="727">
                  <c:v>109</c:v>
                </c:pt>
                <c:pt idx="728">
                  <c:v>1</c:v>
                </c:pt>
                <c:pt idx="729">
                  <c:v>92</c:v>
                </c:pt>
                <c:pt idx="730">
                  <c:v>116</c:v>
                </c:pt>
                <c:pt idx="731">
                  <c:v>121</c:v>
                </c:pt>
                <c:pt idx="732">
                  <c:v>9</c:v>
                </c:pt>
                <c:pt idx="733">
                  <c:v>52</c:v>
                </c:pt>
                <c:pt idx="734">
                  <c:v>56</c:v>
                </c:pt>
                <c:pt idx="735">
                  <c:v>56</c:v>
                </c:pt>
                <c:pt idx="736">
                  <c:v>99</c:v>
                </c:pt>
                <c:pt idx="737">
                  <c:v>52</c:v>
                </c:pt>
                <c:pt idx="738">
                  <c:v>73</c:v>
                </c:pt>
                <c:pt idx="739">
                  <c:v>72</c:v>
                </c:pt>
                <c:pt idx="740">
                  <c:v>32</c:v>
                </c:pt>
                <c:pt idx="741">
                  <c:v>35</c:v>
                </c:pt>
                <c:pt idx="742">
                  <c:v>18</c:v>
                </c:pt>
                <c:pt idx="743">
                  <c:v>32</c:v>
                </c:pt>
                <c:pt idx="744">
                  <c:v>23</c:v>
                </c:pt>
                <c:pt idx="745">
                  <c:v>21</c:v>
                </c:pt>
                <c:pt idx="746">
                  <c:v>27</c:v>
                </c:pt>
                <c:pt idx="747">
                  <c:v>20</c:v>
                </c:pt>
                <c:pt idx="748">
                  <c:v>23</c:v>
                </c:pt>
                <c:pt idx="749">
                  <c:v>33</c:v>
                </c:pt>
                <c:pt idx="750">
                  <c:v>15</c:v>
                </c:pt>
                <c:pt idx="751">
                  <c:v>24</c:v>
                </c:pt>
                <c:pt idx="752">
                  <c:v>15</c:v>
                </c:pt>
                <c:pt idx="753">
                  <c:v>15</c:v>
                </c:pt>
                <c:pt idx="754">
                  <c:v>13</c:v>
                </c:pt>
                <c:pt idx="755">
                  <c:v>27</c:v>
                </c:pt>
                <c:pt idx="756">
                  <c:v>17</c:v>
                </c:pt>
                <c:pt idx="757">
                  <c:v>12</c:v>
                </c:pt>
                <c:pt idx="758">
                  <c:v>109</c:v>
                </c:pt>
                <c:pt idx="759">
                  <c:v>19</c:v>
                </c:pt>
                <c:pt idx="760">
                  <c:v>190</c:v>
                </c:pt>
                <c:pt idx="761">
                  <c:v>211</c:v>
                </c:pt>
                <c:pt idx="762">
                  <c:v>114</c:v>
                </c:pt>
                <c:pt idx="763">
                  <c:v>147</c:v>
                </c:pt>
                <c:pt idx="764">
                  <c:v>144</c:v>
                </c:pt>
                <c:pt idx="765">
                  <c:v>150</c:v>
                </c:pt>
                <c:pt idx="766">
                  <c:v>153</c:v>
                </c:pt>
                <c:pt idx="767">
                  <c:v>540</c:v>
                </c:pt>
                <c:pt idx="768">
                  <c:v>698</c:v>
                </c:pt>
                <c:pt idx="769">
                  <c:v>991</c:v>
                </c:pt>
                <c:pt idx="770">
                  <c:v>1270</c:v>
                </c:pt>
                <c:pt idx="771">
                  <c:v>924</c:v>
                </c:pt>
                <c:pt idx="772">
                  <c:v>1360</c:v>
                </c:pt>
                <c:pt idx="773">
                  <c:v>1139</c:v>
                </c:pt>
                <c:pt idx="774">
                  <c:v>1231</c:v>
                </c:pt>
                <c:pt idx="775">
                  <c:v>1239</c:v>
                </c:pt>
                <c:pt idx="776">
                  <c:v>1599</c:v>
                </c:pt>
                <c:pt idx="777">
                  <c:v>1670</c:v>
                </c:pt>
                <c:pt idx="778">
                  <c:v>1892</c:v>
                </c:pt>
                <c:pt idx="779">
                  <c:v>2531</c:v>
                </c:pt>
                <c:pt idx="780">
                  <c:v>2414</c:v>
                </c:pt>
                <c:pt idx="781">
                  <c:v>1695</c:v>
                </c:pt>
                <c:pt idx="782">
                  <c:v>2095</c:v>
                </c:pt>
                <c:pt idx="783">
                  <c:v>1837</c:v>
                </c:pt>
                <c:pt idx="784">
                  <c:v>1825</c:v>
                </c:pt>
                <c:pt idx="785">
                  <c:v>1667</c:v>
                </c:pt>
                <c:pt idx="786">
                  <c:v>1702</c:v>
                </c:pt>
                <c:pt idx="787">
                  <c:v>1822</c:v>
                </c:pt>
                <c:pt idx="788">
                  <c:v>1917</c:v>
                </c:pt>
                <c:pt idx="789">
                  <c:v>2091</c:v>
                </c:pt>
                <c:pt idx="790">
                  <c:v>2263</c:v>
                </c:pt>
                <c:pt idx="791">
                  <c:v>1948</c:v>
                </c:pt>
                <c:pt idx="792">
                  <c:v>1945</c:v>
                </c:pt>
                <c:pt idx="793">
                  <c:v>1905</c:v>
                </c:pt>
                <c:pt idx="794">
                  <c:v>1969</c:v>
                </c:pt>
                <c:pt idx="795">
                  <c:v>2134</c:v>
                </c:pt>
                <c:pt idx="796">
                  <c:v>2158</c:v>
                </c:pt>
                <c:pt idx="797">
                  <c:v>2198</c:v>
                </c:pt>
                <c:pt idx="798">
                  <c:v>2204</c:v>
                </c:pt>
                <c:pt idx="799">
                  <c:v>2714</c:v>
                </c:pt>
                <c:pt idx="800">
                  <c:v>2160</c:v>
                </c:pt>
                <c:pt idx="801">
                  <c:v>2791</c:v>
                </c:pt>
                <c:pt idx="802">
                  <c:v>3705</c:v>
                </c:pt>
                <c:pt idx="803">
                  <c:v>3074</c:v>
                </c:pt>
                <c:pt idx="804">
                  <c:v>2815</c:v>
                </c:pt>
                <c:pt idx="805">
                  <c:v>3120</c:v>
                </c:pt>
                <c:pt idx="806">
                  <c:v>2745</c:v>
                </c:pt>
                <c:pt idx="807">
                  <c:v>3032</c:v>
                </c:pt>
                <c:pt idx="808">
                  <c:v>2818</c:v>
                </c:pt>
                <c:pt idx="809">
                  <c:v>2767</c:v>
                </c:pt>
                <c:pt idx="810">
                  <c:v>2263</c:v>
                </c:pt>
                <c:pt idx="811">
                  <c:v>2020</c:v>
                </c:pt>
                <c:pt idx="812">
                  <c:v>1773</c:v>
                </c:pt>
                <c:pt idx="813">
                  <c:v>1934</c:v>
                </c:pt>
                <c:pt idx="814">
                  <c:v>2659</c:v>
                </c:pt>
                <c:pt idx="815">
                  <c:v>2769</c:v>
                </c:pt>
                <c:pt idx="816">
                  <c:v>2990</c:v>
                </c:pt>
                <c:pt idx="817">
                  <c:v>2818</c:v>
                </c:pt>
                <c:pt idx="818">
                  <c:v>2889</c:v>
                </c:pt>
                <c:pt idx="819">
                  <c:v>2660</c:v>
                </c:pt>
                <c:pt idx="820">
                  <c:v>2765</c:v>
                </c:pt>
                <c:pt idx="821">
                  <c:v>3206</c:v>
                </c:pt>
                <c:pt idx="822">
                  <c:v>2941</c:v>
                </c:pt>
                <c:pt idx="823">
                  <c:v>2836</c:v>
                </c:pt>
                <c:pt idx="824">
                  <c:v>2911</c:v>
                </c:pt>
                <c:pt idx="825">
                  <c:v>3267</c:v>
                </c:pt>
                <c:pt idx="826">
                  <c:v>3008</c:v>
                </c:pt>
                <c:pt idx="827">
                  <c:v>3266</c:v>
                </c:pt>
                <c:pt idx="828">
                  <c:v>3787</c:v>
                </c:pt>
                <c:pt idx="829">
                  <c:v>3810</c:v>
                </c:pt>
                <c:pt idx="830">
                  <c:v>3254</c:v>
                </c:pt>
                <c:pt idx="831">
                  <c:v>3798</c:v>
                </c:pt>
                <c:pt idx="832">
                  <c:v>3739</c:v>
                </c:pt>
                <c:pt idx="833">
                  <c:v>3620</c:v>
                </c:pt>
                <c:pt idx="834">
                  <c:v>3580</c:v>
                </c:pt>
                <c:pt idx="835">
                  <c:v>2806</c:v>
                </c:pt>
                <c:pt idx="836">
                  <c:v>3480</c:v>
                </c:pt>
                <c:pt idx="837">
                  <c:v>3024</c:v>
                </c:pt>
                <c:pt idx="838">
                  <c:v>2940</c:v>
                </c:pt>
                <c:pt idx="839">
                  <c:v>3070</c:v>
                </c:pt>
                <c:pt idx="840">
                  <c:v>3286</c:v>
                </c:pt>
                <c:pt idx="841">
                  <c:v>4183</c:v>
                </c:pt>
                <c:pt idx="842">
                  <c:v>4418</c:v>
                </c:pt>
                <c:pt idx="843">
                  <c:v>4194</c:v>
                </c:pt>
                <c:pt idx="844">
                  <c:v>4219</c:v>
                </c:pt>
                <c:pt idx="845">
                  <c:v>4371</c:v>
                </c:pt>
                <c:pt idx="846">
                  <c:v>3413</c:v>
                </c:pt>
                <c:pt idx="847">
                  <c:v>2829</c:v>
                </c:pt>
                <c:pt idx="848">
                  <c:v>4275</c:v>
                </c:pt>
                <c:pt idx="849">
                  <c:v>4277</c:v>
                </c:pt>
                <c:pt idx="850">
                  <c:v>4151</c:v>
                </c:pt>
                <c:pt idx="851">
                  <c:v>3987</c:v>
                </c:pt>
                <c:pt idx="852">
                  <c:v>4280</c:v>
                </c:pt>
                <c:pt idx="853">
                  <c:v>3473</c:v>
                </c:pt>
                <c:pt idx="854">
                  <c:v>3459</c:v>
                </c:pt>
                <c:pt idx="855">
                  <c:v>4096</c:v>
                </c:pt>
                <c:pt idx="856">
                  <c:v>4207</c:v>
                </c:pt>
                <c:pt idx="857">
                  <c:v>3839</c:v>
                </c:pt>
                <c:pt idx="858">
                  <c:v>3822</c:v>
                </c:pt>
                <c:pt idx="859">
                  <c:v>3950</c:v>
                </c:pt>
                <c:pt idx="860">
                  <c:v>2557</c:v>
                </c:pt>
                <c:pt idx="861">
                  <c:v>4069</c:v>
                </c:pt>
                <c:pt idx="862">
                  <c:v>3916</c:v>
                </c:pt>
                <c:pt idx="863">
                  <c:v>3212</c:v>
                </c:pt>
                <c:pt idx="864">
                  <c:v>3380</c:v>
                </c:pt>
                <c:pt idx="865">
                  <c:v>3232</c:v>
                </c:pt>
                <c:pt idx="866">
                  <c:v>2876</c:v>
                </c:pt>
                <c:pt idx="867">
                  <c:v>3164</c:v>
                </c:pt>
                <c:pt idx="868">
                  <c:v>4216</c:v>
                </c:pt>
                <c:pt idx="869">
                  <c:v>3339</c:v>
                </c:pt>
                <c:pt idx="870">
                  <c:v>3015</c:v>
                </c:pt>
                <c:pt idx="871">
                  <c:v>2917</c:v>
                </c:pt>
                <c:pt idx="872">
                  <c:v>3300</c:v>
                </c:pt>
                <c:pt idx="873">
                  <c:v>3227</c:v>
                </c:pt>
                <c:pt idx="874">
                  <c:v>3409</c:v>
                </c:pt>
                <c:pt idx="875">
                  <c:v>3124</c:v>
                </c:pt>
                <c:pt idx="876">
                  <c:v>3600</c:v>
                </c:pt>
                <c:pt idx="877">
                  <c:v>3067</c:v>
                </c:pt>
                <c:pt idx="878">
                  <c:v>2765</c:v>
                </c:pt>
                <c:pt idx="879">
                  <c:v>2684</c:v>
                </c:pt>
                <c:pt idx="880">
                  <c:v>2237</c:v>
                </c:pt>
                <c:pt idx="881">
                  <c:v>3331</c:v>
                </c:pt>
                <c:pt idx="882">
                  <c:v>3561</c:v>
                </c:pt>
                <c:pt idx="883">
                  <c:v>3567</c:v>
                </c:pt>
                <c:pt idx="884">
                  <c:v>3701</c:v>
                </c:pt>
                <c:pt idx="885">
                  <c:v>3668</c:v>
                </c:pt>
                <c:pt idx="886">
                  <c:v>4215</c:v>
                </c:pt>
                <c:pt idx="887">
                  <c:v>3440</c:v>
                </c:pt>
                <c:pt idx="888">
                  <c:v>3055</c:v>
                </c:pt>
                <c:pt idx="889">
                  <c:v>4374</c:v>
                </c:pt>
                <c:pt idx="890">
                  <c:v>4055</c:v>
                </c:pt>
                <c:pt idx="891">
                  <c:v>3102</c:v>
                </c:pt>
                <c:pt idx="892">
                  <c:v>3003</c:v>
                </c:pt>
                <c:pt idx="893">
                  <c:v>4203</c:v>
                </c:pt>
                <c:pt idx="894">
                  <c:v>2512</c:v>
                </c:pt>
                <c:pt idx="895">
                  <c:v>2480</c:v>
                </c:pt>
                <c:pt idx="896">
                  <c:v>2694</c:v>
                </c:pt>
                <c:pt idx="897">
                  <c:v>1875</c:v>
                </c:pt>
                <c:pt idx="898">
                  <c:v>2211</c:v>
                </c:pt>
                <c:pt idx="899">
                  <c:v>2608</c:v>
                </c:pt>
                <c:pt idx="900">
                  <c:v>2691</c:v>
                </c:pt>
                <c:pt idx="901">
                  <c:v>2712</c:v>
                </c:pt>
                <c:pt idx="902">
                  <c:v>2859</c:v>
                </c:pt>
                <c:pt idx="903">
                  <c:v>2749</c:v>
                </c:pt>
                <c:pt idx="904">
                  <c:v>2937</c:v>
                </c:pt>
                <c:pt idx="905">
                  <c:v>2666</c:v>
                </c:pt>
                <c:pt idx="906">
                  <c:v>3601</c:v>
                </c:pt>
                <c:pt idx="907">
                  <c:v>3770</c:v>
                </c:pt>
                <c:pt idx="908">
                  <c:v>3952</c:v>
                </c:pt>
                <c:pt idx="909">
                  <c:v>3716</c:v>
                </c:pt>
                <c:pt idx="910">
                  <c:v>3038</c:v>
                </c:pt>
                <c:pt idx="911">
                  <c:v>3427</c:v>
                </c:pt>
                <c:pt idx="912">
                  <c:v>2638</c:v>
                </c:pt>
                <c:pt idx="913">
                  <c:v>3062</c:v>
                </c:pt>
                <c:pt idx="914">
                  <c:v>3321</c:v>
                </c:pt>
                <c:pt idx="915">
                  <c:v>2988</c:v>
                </c:pt>
                <c:pt idx="916">
                  <c:v>2652</c:v>
                </c:pt>
                <c:pt idx="917">
                  <c:v>3061</c:v>
                </c:pt>
                <c:pt idx="918">
                  <c:v>2935</c:v>
                </c:pt>
                <c:pt idx="919">
                  <c:v>3380</c:v>
                </c:pt>
                <c:pt idx="920">
                  <c:v>3287</c:v>
                </c:pt>
                <c:pt idx="921">
                  <c:v>3862</c:v>
                </c:pt>
                <c:pt idx="922">
                  <c:v>3309</c:v>
                </c:pt>
                <c:pt idx="923">
                  <c:v>3282</c:v>
                </c:pt>
                <c:pt idx="924">
                  <c:v>3190</c:v>
                </c:pt>
                <c:pt idx="925">
                  <c:v>3266</c:v>
                </c:pt>
                <c:pt idx="926">
                  <c:v>3235</c:v>
                </c:pt>
                <c:pt idx="927">
                  <c:v>2756</c:v>
                </c:pt>
                <c:pt idx="928">
                  <c:v>3599</c:v>
                </c:pt>
                <c:pt idx="929">
                  <c:v>4118</c:v>
                </c:pt>
                <c:pt idx="930">
                  <c:v>4078</c:v>
                </c:pt>
                <c:pt idx="931">
                  <c:v>3228</c:v>
                </c:pt>
                <c:pt idx="932">
                  <c:v>3155</c:v>
                </c:pt>
                <c:pt idx="933">
                  <c:v>3692</c:v>
                </c:pt>
                <c:pt idx="934">
                  <c:v>3247</c:v>
                </c:pt>
                <c:pt idx="935">
                  <c:v>3216</c:v>
                </c:pt>
                <c:pt idx="936">
                  <c:v>2980</c:v>
                </c:pt>
                <c:pt idx="937">
                  <c:v>2016</c:v>
                </c:pt>
                <c:pt idx="938">
                  <c:v>2342</c:v>
                </c:pt>
                <c:pt idx="939">
                  <c:v>2320</c:v>
                </c:pt>
                <c:pt idx="940">
                  <c:v>2204</c:v>
                </c:pt>
                <c:pt idx="941">
                  <c:v>2058</c:v>
                </c:pt>
                <c:pt idx="942">
                  <c:v>1705</c:v>
                </c:pt>
                <c:pt idx="943">
                  <c:v>1498</c:v>
                </c:pt>
                <c:pt idx="944">
                  <c:v>1203</c:v>
                </c:pt>
                <c:pt idx="945">
                  <c:v>1202</c:v>
                </c:pt>
                <c:pt idx="946">
                  <c:v>1246</c:v>
                </c:pt>
                <c:pt idx="947">
                  <c:v>1258</c:v>
                </c:pt>
                <c:pt idx="948">
                  <c:v>1213</c:v>
                </c:pt>
                <c:pt idx="949">
                  <c:v>1270</c:v>
                </c:pt>
                <c:pt idx="950">
                  <c:v>1279</c:v>
                </c:pt>
                <c:pt idx="951">
                  <c:v>1238</c:v>
                </c:pt>
                <c:pt idx="952">
                  <c:v>1210</c:v>
                </c:pt>
                <c:pt idx="953">
                  <c:v>661</c:v>
                </c:pt>
                <c:pt idx="954">
                  <c:v>599</c:v>
                </c:pt>
                <c:pt idx="955">
                  <c:v>723</c:v>
                </c:pt>
                <c:pt idx="956">
                  <c:v>456</c:v>
                </c:pt>
                <c:pt idx="957">
                  <c:v>426</c:v>
                </c:pt>
                <c:pt idx="958">
                  <c:v>381</c:v>
                </c:pt>
                <c:pt idx="959">
                  <c:v>327</c:v>
                </c:pt>
                <c:pt idx="960">
                  <c:v>373</c:v>
                </c:pt>
                <c:pt idx="961">
                  <c:v>243</c:v>
                </c:pt>
                <c:pt idx="962">
                  <c:v>325</c:v>
                </c:pt>
                <c:pt idx="963">
                  <c:v>325</c:v>
                </c:pt>
                <c:pt idx="964">
                  <c:v>279</c:v>
                </c:pt>
                <c:pt idx="965">
                  <c:v>242</c:v>
                </c:pt>
                <c:pt idx="966">
                  <c:v>325</c:v>
                </c:pt>
                <c:pt idx="967">
                  <c:v>210</c:v>
                </c:pt>
                <c:pt idx="968">
                  <c:v>182</c:v>
                </c:pt>
                <c:pt idx="969">
                  <c:v>240</c:v>
                </c:pt>
                <c:pt idx="970">
                  <c:v>137</c:v>
                </c:pt>
                <c:pt idx="971">
                  <c:v>153</c:v>
                </c:pt>
                <c:pt idx="972">
                  <c:v>127</c:v>
                </c:pt>
                <c:pt idx="973">
                  <c:v>124</c:v>
                </c:pt>
                <c:pt idx="974">
                  <c:v>200</c:v>
                </c:pt>
                <c:pt idx="975">
                  <c:v>158</c:v>
                </c:pt>
                <c:pt idx="976">
                  <c:v>21</c:v>
                </c:pt>
                <c:pt idx="977">
                  <c:v>76</c:v>
                </c:pt>
                <c:pt idx="978">
                  <c:v>75</c:v>
                </c:pt>
                <c:pt idx="979">
                  <c:v>68</c:v>
                </c:pt>
                <c:pt idx="980">
                  <c:v>52</c:v>
                </c:pt>
                <c:pt idx="981">
                  <c:v>52</c:v>
                </c:pt>
                <c:pt idx="982">
                  <c:v>36</c:v>
                </c:pt>
                <c:pt idx="983">
                  <c:v>43</c:v>
                </c:pt>
                <c:pt idx="984">
                  <c:v>54</c:v>
                </c:pt>
                <c:pt idx="985">
                  <c:v>33</c:v>
                </c:pt>
                <c:pt idx="986">
                  <c:v>35</c:v>
                </c:pt>
                <c:pt idx="987">
                  <c:v>23</c:v>
                </c:pt>
                <c:pt idx="988">
                  <c:v>32</c:v>
                </c:pt>
                <c:pt idx="989">
                  <c:v>27</c:v>
                </c:pt>
                <c:pt idx="990">
                  <c:v>24</c:v>
                </c:pt>
                <c:pt idx="991">
                  <c:v>202</c:v>
                </c:pt>
                <c:pt idx="992">
                  <c:v>292</c:v>
                </c:pt>
                <c:pt idx="993">
                  <c:v>160</c:v>
                </c:pt>
                <c:pt idx="994">
                  <c:v>266</c:v>
                </c:pt>
                <c:pt idx="995">
                  <c:v>321</c:v>
                </c:pt>
                <c:pt idx="996">
                  <c:v>321</c:v>
                </c:pt>
                <c:pt idx="997">
                  <c:v>244</c:v>
                </c:pt>
                <c:pt idx="998">
                  <c:v>208</c:v>
                </c:pt>
                <c:pt idx="999">
                  <c:v>341</c:v>
                </c:pt>
                <c:pt idx="1000">
                  <c:v>330</c:v>
                </c:pt>
                <c:pt idx="1001">
                  <c:v>292</c:v>
                </c:pt>
                <c:pt idx="1002">
                  <c:v>446</c:v>
                </c:pt>
                <c:pt idx="1003">
                  <c:v>1669</c:v>
                </c:pt>
                <c:pt idx="1004">
                  <c:v>2395</c:v>
                </c:pt>
                <c:pt idx="1005">
                  <c:v>1941</c:v>
                </c:pt>
                <c:pt idx="1006">
                  <c:v>2010</c:v>
                </c:pt>
                <c:pt idx="1007">
                  <c:v>1890</c:v>
                </c:pt>
                <c:pt idx="1008">
                  <c:v>1795</c:v>
                </c:pt>
                <c:pt idx="1009">
                  <c:v>2073</c:v>
                </c:pt>
                <c:pt idx="1010">
                  <c:v>1636</c:v>
                </c:pt>
                <c:pt idx="1011">
                  <c:v>2722</c:v>
                </c:pt>
                <c:pt idx="1012">
                  <c:v>2584</c:v>
                </c:pt>
                <c:pt idx="1013">
                  <c:v>2033</c:v>
                </c:pt>
                <c:pt idx="1014">
                  <c:v>2265</c:v>
                </c:pt>
                <c:pt idx="1015">
                  <c:v>1827</c:v>
                </c:pt>
                <c:pt idx="1016">
                  <c:v>2531</c:v>
                </c:pt>
                <c:pt idx="1017">
                  <c:v>4059</c:v>
                </c:pt>
                <c:pt idx="1018">
                  <c:v>4356</c:v>
                </c:pt>
                <c:pt idx="1019">
                  <c:v>4526</c:v>
                </c:pt>
                <c:pt idx="1020">
                  <c:v>3366</c:v>
                </c:pt>
                <c:pt idx="1021">
                  <c:v>3668</c:v>
                </c:pt>
                <c:pt idx="1022">
                  <c:v>4376</c:v>
                </c:pt>
                <c:pt idx="1023">
                  <c:v>4449</c:v>
                </c:pt>
                <c:pt idx="1024">
                  <c:v>4490</c:v>
                </c:pt>
                <c:pt idx="1025">
                  <c:v>4193</c:v>
                </c:pt>
                <c:pt idx="1026">
                  <c:v>3355</c:v>
                </c:pt>
                <c:pt idx="1027">
                  <c:v>3609</c:v>
                </c:pt>
                <c:pt idx="1028">
                  <c:v>3371</c:v>
                </c:pt>
                <c:pt idx="1029">
                  <c:v>3569</c:v>
                </c:pt>
                <c:pt idx="1030">
                  <c:v>2951</c:v>
                </c:pt>
                <c:pt idx="1031">
                  <c:v>3168</c:v>
                </c:pt>
                <c:pt idx="1032">
                  <c:v>3180</c:v>
                </c:pt>
                <c:pt idx="1033">
                  <c:v>3167</c:v>
                </c:pt>
                <c:pt idx="1034">
                  <c:v>3280</c:v>
                </c:pt>
                <c:pt idx="1035">
                  <c:v>3343</c:v>
                </c:pt>
                <c:pt idx="1036">
                  <c:v>3047</c:v>
                </c:pt>
                <c:pt idx="1037">
                  <c:v>3216</c:v>
                </c:pt>
                <c:pt idx="1038">
                  <c:v>3659</c:v>
                </c:pt>
                <c:pt idx="1039">
                  <c:v>3967</c:v>
                </c:pt>
                <c:pt idx="1040">
                  <c:v>4271</c:v>
                </c:pt>
                <c:pt idx="1041">
                  <c:v>4689</c:v>
                </c:pt>
                <c:pt idx="1042">
                  <c:v>4649</c:v>
                </c:pt>
                <c:pt idx="1043">
                  <c:v>4382</c:v>
                </c:pt>
                <c:pt idx="1044">
                  <c:v>3926</c:v>
                </c:pt>
                <c:pt idx="1045">
                  <c:v>4527</c:v>
                </c:pt>
                <c:pt idx="1046">
                  <c:v>4436</c:v>
                </c:pt>
                <c:pt idx="1047">
                  <c:v>4486</c:v>
                </c:pt>
                <c:pt idx="1048">
                  <c:v>4208</c:v>
                </c:pt>
                <c:pt idx="1049">
                  <c:v>3946</c:v>
                </c:pt>
                <c:pt idx="1050">
                  <c:v>3959</c:v>
                </c:pt>
                <c:pt idx="1051">
                  <c:v>3605</c:v>
                </c:pt>
                <c:pt idx="1052">
                  <c:v>4246</c:v>
                </c:pt>
                <c:pt idx="1053">
                  <c:v>4082</c:v>
                </c:pt>
                <c:pt idx="1054">
                  <c:v>4397</c:v>
                </c:pt>
                <c:pt idx="1055">
                  <c:v>3936</c:v>
                </c:pt>
                <c:pt idx="1056">
                  <c:v>2509</c:v>
                </c:pt>
                <c:pt idx="1057">
                  <c:v>2927</c:v>
                </c:pt>
                <c:pt idx="1058">
                  <c:v>3530</c:v>
                </c:pt>
                <c:pt idx="1059">
                  <c:v>4735</c:v>
                </c:pt>
                <c:pt idx="1060">
                  <c:v>4820</c:v>
                </c:pt>
                <c:pt idx="1061">
                  <c:v>4743</c:v>
                </c:pt>
                <c:pt idx="1062">
                  <c:v>4180</c:v>
                </c:pt>
                <c:pt idx="1063">
                  <c:v>4215</c:v>
                </c:pt>
                <c:pt idx="1064">
                  <c:v>4735</c:v>
                </c:pt>
                <c:pt idx="1065">
                  <c:v>4470</c:v>
                </c:pt>
                <c:pt idx="1066">
                  <c:v>2607</c:v>
                </c:pt>
                <c:pt idx="1067">
                  <c:v>3875</c:v>
                </c:pt>
                <c:pt idx="1068">
                  <c:v>3415</c:v>
                </c:pt>
                <c:pt idx="1069">
                  <c:v>1899</c:v>
                </c:pt>
                <c:pt idx="1070">
                  <c:v>1568</c:v>
                </c:pt>
                <c:pt idx="1071">
                  <c:v>1787</c:v>
                </c:pt>
                <c:pt idx="1072">
                  <c:v>3602</c:v>
                </c:pt>
                <c:pt idx="1073">
                  <c:v>3693</c:v>
                </c:pt>
                <c:pt idx="1074">
                  <c:v>3757</c:v>
                </c:pt>
                <c:pt idx="1075">
                  <c:v>4747</c:v>
                </c:pt>
                <c:pt idx="1076">
                  <c:v>4898</c:v>
                </c:pt>
                <c:pt idx="1077">
                  <c:v>3423</c:v>
                </c:pt>
                <c:pt idx="1078">
                  <c:v>4258</c:v>
                </c:pt>
                <c:pt idx="1079">
                  <c:v>4745</c:v>
                </c:pt>
                <c:pt idx="1080">
                  <c:v>4709</c:v>
                </c:pt>
                <c:pt idx="1081">
                  <c:v>4780</c:v>
                </c:pt>
                <c:pt idx="1082">
                  <c:v>4859</c:v>
                </c:pt>
                <c:pt idx="1083">
                  <c:v>4914</c:v>
                </c:pt>
                <c:pt idx="1084">
                  <c:v>4671</c:v>
                </c:pt>
                <c:pt idx="1085">
                  <c:v>4675</c:v>
                </c:pt>
                <c:pt idx="1086">
                  <c:v>4735</c:v>
                </c:pt>
                <c:pt idx="1087">
                  <c:v>4695</c:v>
                </c:pt>
                <c:pt idx="1088">
                  <c:v>3829</c:v>
                </c:pt>
                <c:pt idx="1089">
                  <c:v>5207</c:v>
                </c:pt>
                <c:pt idx="1090">
                  <c:v>4398</c:v>
                </c:pt>
                <c:pt idx="1091">
                  <c:v>4882</c:v>
                </c:pt>
                <c:pt idx="1092">
                  <c:v>4287</c:v>
                </c:pt>
                <c:pt idx="1093">
                  <c:v>4329</c:v>
                </c:pt>
                <c:pt idx="1094">
                  <c:v>4726</c:v>
                </c:pt>
                <c:pt idx="1095">
                  <c:v>4452</c:v>
                </c:pt>
                <c:pt idx="1096">
                  <c:v>4004</c:v>
                </c:pt>
                <c:pt idx="1097">
                  <c:v>4439</c:v>
                </c:pt>
                <c:pt idx="1098">
                  <c:v>4285</c:v>
                </c:pt>
                <c:pt idx="1099">
                  <c:v>4792</c:v>
                </c:pt>
                <c:pt idx="1100">
                  <c:v>4783</c:v>
                </c:pt>
                <c:pt idx="1101">
                  <c:v>4396</c:v>
                </c:pt>
                <c:pt idx="1102">
                  <c:v>3890</c:v>
                </c:pt>
                <c:pt idx="1103">
                  <c:v>3897</c:v>
                </c:pt>
                <c:pt idx="1104">
                  <c:v>4575</c:v>
                </c:pt>
                <c:pt idx="1105">
                  <c:v>4774</c:v>
                </c:pt>
                <c:pt idx="1106">
                  <c:v>4737</c:v>
                </c:pt>
                <c:pt idx="1107">
                  <c:v>4036</c:v>
                </c:pt>
                <c:pt idx="1108">
                  <c:v>4354</c:v>
                </c:pt>
                <c:pt idx="1109">
                  <c:v>4279</c:v>
                </c:pt>
                <c:pt idx="1110">
                  <c:v>4073</c:v>
                </c:pt>
                <c:pt idx="1111">
                  <c:v>4239</c:v>
                </c:pt>
                <c:pt idx="1112">
                  <c:v>4192</c:v>
                </c:pt>
                <c:pt idx="1113">
                  <c:v>4506</c:v>
                </c:pt>
                <c:pt idx="1114">
                  <c:v>4824</c:v>
                </c:pt>
                <c:pt idx="1115">
                  <c:v>4808</c:v>
                </c:pt>
                <c:pt idx="1116">
                  <c:v>4577</c:v>
                </c:pt>
                <c:pt idx="1117">
                  <c:v>4160</c:v>
                </c:pt>
                <c:pt idx="1118">
                  <c:v>4024</c:v>
                </c:pt>
                <c:pt idx="1119">
                  <c:v>3721</c:v>
                </c:pt>
                <c:pt idx="1120">
                  <c:v>3753</c:v>
                </c:pt>
                <c:pt idx="1121">
                  <c:v>4172</c:v>
                </c:pt>
                <c:pt idx="1122">
                  <c:v>4911</c:v>
                </c:pt>
                <c:pt idx="1123">
                  <c:v>4748</c:v>
                </c:pt>
                <c:pt idx="1124">
                  <c:v>4185</c:v>
                </c:pt>
                <c:pt idx="1125">
                  <c:v>4491</c:v>
                </c:pt>
                <c:pt idx="1126">
                  <c:v>4194</c:v>
                </c:pt>
                <c:pt idx="1127">
                  <c:v>4408</c:v>
                </c:pt>
                <c:pt idx="1128">
                  <c:v>4391</c:v>
                </c:pt>
                <c:pt idx="1129">
                  <c:v>4503</c:v>
                </c:pt>
                <c:pt idx="1130">
                  <c:v>4820</c:v>
                </c:pt>
                <c:pt idx="1131">
                  <c:v>5044</c:v>
                </c:pt>
                <c:pt idx="1132">
                  <c:v>4783</c:v>
                </c:pt>
                <c:pt idx="1133">
                  <c:v>4951</c:v>
                </c:pt>
                <c:pt idx="1134">
                  <c:v>4925</c:v>
                </c:pt>
                <c:pt idx="1135">
                  <c:v>4756</c:v>
                </c:pt>
                <c:pt idx="1136">
                  <c:v>4046</c:v>
                </c:pt>
                <c:pt idx="1137">
                  <c:v>4583</c:v>
                </c:pt>
                <c:pt idx="1138">
                  <c:v>4902</c:v>
                </c:pt>
                <c:pt idx="1139">
                  <c:v>4907</c:v>
                </c:pt>
                <c:pt idx="1140">
                  <c:v>4130</c:v>
                </c:pt>
                <c:pt idx="1141">
                  <c:v>4407</c:v>
                </c:pt>
                <c:pt idx="1142">
                  <c:v>4693</c:v>
                </c:pt>
                <c:pt idx="1143">
                  <c:v>4662</c:v>
                </c:pt>
                <c:pt idx="1144">
                  <c:v>4780</c:v>
                </c:pt>
                <c:pt idx="1145">
                  <c:v>4842</c:v>
                </c:pt>
                <c:pt idx="1146">
                  <c:v>4949</c:v>
                </c:pt>
                <c:pt idx="1147">
                  <c:v>4845</c:v>
                </c:pt>
                <c:pt idx="1148">
                  <c:v>4620</c:v>
                </c:pt>
                <c:pt idx="1149">
                  <c:v>4770</c:v>
                </c:pt>
                <c:pt idx="1150">
                  <c:v>4724</c:v>
                </c:pt>
                <c:pt idx="1151">
                  <c:v>4502</c:v>
                </c:pt>
                <c:pt idx="1152">
                  <c:v>5088</c:v>
                </c:pt>
                <c:pt idx="1153">
                  <c:v>5255</c:v>
                </c:pt>
                <c:pt idx="1154">
                  <c:v>5285</c:v>
                </c:pt>
                <c:pt idx="1155">
                  <c:v>4677</c:v>
                </c:pt>
                <c:pt idx="1156">
                  <c:v>2704</c:v>
                </c:pt>
                <c:pt idx="1157">
                  <c:v>4063</c:v>
                </c:pt>
                <c:pt idx="1158">
                  <c:v>3232</c:v>
                </c:pt>
                <c:pt idx="1159">
                  <c:v>2767</c:v>
                </c:pt>
                <c:pt idx="1160">
                  <c:v>3291</c:v>
                </c:pt>
                <c:pt idx="1161">
                  <c:v>3128</c:v>
                </c:pt>
                <c:pt idx="1162">
                  <c:v>4031</c:v>
                </c:pt>
                <c:pt idx="1163">
                  <c:v>4360</c:v>
                </c:pt>
                <c:pt idx="1164">
                  <c:v>3503</c:v>
                </c:pt>
                <c:pt idx="1165">
                  <c:v>3583</c:v>
                </c:pt>
                <c:pt idx="1166">
                  <c:v>4164</c:v>
                </c:pt>
                <c:pt idx="1167">
                  <c:v>4307</c:v>
                </c:pt>
                <c:pt idx="1168">
                  <c:v>4090</c:v>
                </c:pt>
                <c:pt idx="1169">
                  <c:v>3032</c:v>
                </c:pt>
                <c:pt idx="1170">
                  <c:v>3935</c:v>
                </c:pt>
                <c:pt idx="1171">
                  <c:v>4360</c:v>
                </c:pt>
                <c:pt idx="1172">
                  <c:v>4290</c:v>
                </c:pt>
                <c:pt idx="1173">
                  <c:v>4266</c:v>
                </c:pt>
                <c:pt idx="1174">
                  <c:v>4402</c:v>
                </c:pt>
                <c:pt idx="1175">
                  <c:v>4350</c:v>
                </c:pt>
                <c:pt idx="1176">
                  <c:v>4544</c:v>
                </c:pt>
                <c:pt idx="1177">
                  <c:v>4105</c:v>
                </c:pt>
                <c:pt idx="1178">
                  <c:v>2862</c:v>
                </c:pt>
                <c:pt idx="1179">
                  <c:v>2497</c:v>
                </c:pt>
                <c:pt idx="1180">
                  <c:v>2860</c:v>
                </c:pt>
                <c:pt idx="1181">
                  <c:v>3382</c:v>
                </c:pt>
                <c:pt idx="1182">
                  <c:v>3560</c:v>
                </c:pt>
                <c:pt idx="1183">
                  <c:v>2815</c:v>
                </c:pt>
                <c:pt idx="1184">
                  <c:v>2446</c:v>
                </c:pt>
                <c:pt idx="1185">
                  <c:v>2448</c:v>
                </c:pt>
                <c:pt idx="1186">
                  <c:v>2400</c:v>
                </c:pt>
                <c:pt idx="1187">
                  <c:v>2505</c:v>
                </c:pt>
                <c:pt idx="1188">
                  <c:v>2634</c:v>
                </c:pt>
                <c:pt idx="1189">
                  <c:v>2747</c:v>
                </c:pt>
                <c:pt idx="1190">
                  <c:v>2198</c:v>
                </c:pt>
                <c:pt idx="1191">
                  <c:v>2839</c:v>
                </c:pt>
                <c:pt idx="1192">
                  <c:v>2850</c:v>
                </c:pt>
                <c:pt idx="1193">
                  <c:v>1270</c:v>
                </c:pt>
                <c:pt idx="1194">
                  <c:v>1498</c:v>
                </c:pt>
                <c:pt idx="1195">
                  <c:v>1152</c:v>
                </c:pt>
                <c:pt idx="1196">
                  <c:v>1069</c:v>
                </c:pt>
                <c:pt idx="1197">
                  <c:v>1065</c:v>
                </c:pt>
                <c:pt idx="1198">
                  <c:v>927</c:v>
                </c:pt>
                <c:pt idx="1199">
                  <c:v>878</c:v>
                </c:pt>
                <c:pt idx="1200">
                  <c:v>702</c:v>
                </c:pt>
                <c:pt idx="1201">
                  <c:v>635</c:v>
                </c:pt>
                <c:pt idx="1202">
                  <c:v>573</c:v>
                </c:pt>
                <c:pt idx="1203">
                  <c:v>550</c:v>
                </c:pt>
                <c:pt idx="1204">
                  <c:v>432</c:v>
                </c:pt>
                <c:pt idx="1205">
                  <c:v>392</c:v>
                </c:pt>
                <c:pt idx="1206">
                  <c:v>358</c:v>
                </c:pt>
                <c:pt idx="1207">
                  <c:v>307</c:v>
                </c:pt>
                <c:pt idx="1208">
                  <c:v>169</c:v>
                </c:pt>
                <c:pt idx="1209">
                  <c:v>274</c:v>
                </c:pt>
                <c:pt idx="1210">
                  <c:v>236</c:v>
                </c:pt>
                <c:pt idx="1211">
                  <c:v>374</c:v>
                </c:pt>
                <c:pt idx="1212">
                  <c:v>394</c:v>
                </c:pt>
                <c:pt idx="1213">
                  <c:v>258</c:v>
                </c:pt>
                <c:pt idx="1214">
                  <c:v>268</c:v>
                </c:pt>
                <c:pt idx="1215">
                  <c:v>188</c:v>
                </c:pt>
                <c:pt idx="1216">
                  <c:v>175</c:v>
                </c:pt>
                <c:pt idx="1217">
                  <c:v>114</c:v>
                </c:pt>
                <c:pt idx="1218">
                  <c:v>175</c:v>
                </c:pt>
                <c:pt idx="1219">
                  <c:v>144</c:v>
                </c:pt>
                <c:pt idx="1220">
                  <c:v>120</c:v>
                </c:pt>
                <c:pt idx="1221">
                  <c:v>257</c:v>
                </c:pt>
                <c:pt idx="1222">
                  <c:v>1</c:v>
                </c:pt>
                <c:pt idx="1223">
                  <c:v>77</c:v>
                </c:pt>
                <c:pt idx="1224">
                  <c:v>99</c:v>
                </c:pt>
                <c:pt idx="1225">
                  <c:v>85</c:v>
                </c:pt>
                <c:pt idx="1226">
                  <c:v>152</c:v>
                </c:pt>
                <c:pt idx="1227">
                  <c:v>134</c:v>
                </c:pt>
                <c:pt idx="1228">
                  <c:v>51</c:v>
                </c:pt>
                <c:pt idx="1229">
                  <c:v>99</c:v>
                </c:pt>
                <c:pt idx="1230">
                  <c:v>81</c:v>
                </c:pt>
                <c:pt idx="1231">
                  <c:v>53</c:v>
                </c:pt>
                <c:pt idx="1232">
                  <c:v>55</c:v>
                </c:pt>
                <c:pt idx="1233">
                  <c:v>110</c:v>
                </c:pt>
                <c:pt idx="1234">
                  <c:v>601</c:v>
                </c:pt>
                <c:pt idx="1235">
                  <c:v>619</c:v>
                </c:pt>
                <c:pt idx="1236">
                  <c:v>508</c:v>
                </c:pt>
                <c:pt idx="1237">
                  <c:v>551</c:v>
                </c:pt>
                <c:pt idx="1238">
                  <c:v>562</c:v>
                </c:pt>
                <c:pt idx="1239">
                  <c:v>530</c:v>
                </c:pt>
                <c:pt idx="1240">
                  <c:v>486</c:v>
                </c:pt>
                <c:pt idx="1241">
                  <c:v>837</c:v>
                </c:pt>
                <c:pt idx="1242">
                  <c:v>808</c:v>
                </c:pt>
                <c:pt idx="1243">
                  <c:v>979</c:v>
                </c:pt>
                <c:pt idx="1244">
                  <c:v>810</c:v>
                </c:pt>
                <c:pt idx="1245">
                  <c:v>2037</c:v>
                </c:pt>
                <c:pt idx="1246">
                  <c:v>2810</c:v>
                </c:pt>
                <c:pt idx="1247">
                  <c:v>2578</c:v>
                </c:pt>
                <c:pt idx="1248">
                  <c:v>3667</c:v>
                </c:pt>
                <c:pt idx="1249">
                  <c:v>2295</c:v>
                </c:pt>
                <c:pt idx="1250">
                  <c:v>2754</c:v>
                </c:pt>
                <c:pt idx="1251">
                  <c:v>2943</c:v>
                </c:pt>
                <c:pt idx="1252">
                  <c:v>3751</c:v>
                </c:pt>
                <c:pt idx="1253">
                  <c:v>4539</c:v>
                </c:pt>
                <c:pt idx="1254">
                  <c:v>3995</c:v>
                </c:pt>
                <c:pt idx="1255">
                  <c:v>4878</c:v>
                </c:pt>
                <c:pt idx="1256">
                  <c:v>4186</c:v>
                </c:pt>
                <c:pt idx="1257">
                  <c:v>4816</c:v>
                </c:pt>
                <c:pt idx="1258">
                  <c:v>4601</c:v>
                </c:pt>
                <c:pt idx="1259">
                  <c:v>4063</c:v>
                </c:pt>
                <c:pt idx="1260">
                  <c:v>4355</c:v>
                </c:pt>
                <c:pt idx="1261">
                  <c:v>2659</c:v>
                </c:pt>
                <c:pt idx="1262">
                  <c:v>4806</c:v>
                </c:pt>
                <c:pt idx="1263">
                  <c:v>4882</c:v>
                </c:pt>
                <c:pt idx="1264">
                  <c:v>4954</c:v>
                </c:pt>
                <c:pt idx="1265">
                  <c:v>4975</c:v>
                </c:pt>
                <c:pt idx="1266">
                  <c:v>4887</c:v>
                </c:pt>
                <c:pt idx="1267">
                  <c:v>4830</c:v>
                </c:pt>
                <c:pt idx="1268">
                  <c:v>4886</c:v>
                </c:pt>
                <c:pt idx="1269">
                  <c:v>5438</c:v>
                </c:pt>
                <c:pt idx="1270">
                  <c:v>6070</c:v>
                </c:pt>
                <c:pt idx="1271">
                  <c:v>5921</c:v>
                </c:pt>
                <c:pt idx="1272">
                  <c:v>4071</c:v>
                </c:pt>
                <c:pt idx="1273">
                  <c:v>4777</c:v>
                </c:pt>
                <c:pt idx="1274">
                  <c:v>5417</c:v>
                </c:pt>
                <c:pt idx="1275">
                  <c:v>5821</c:v>
                </c:pt>
                <c:pt idx="1276">
                  <c:v>5603</c:v>
                </c:pt>
                <c:pt idx="1277">
                  <c:v>5563</c:v>
                </c:pt>
                <c:pt idx="1278">
                  <c:v>5548</c:v>
                </c:pt>
                <c:pt idx="1279">
                  <c:v>5826</c:v>
                </c:pt>
                <c:pt idx="1280">
                  <c:v>5223</c:v>
                </c:pt>
                <c:pt idx="1281">
                  <c:v>5829</c:v>
                </c:pt>
                <c:pt idx="1282">
                  <c:v>5787</c:v>
                </c:pt>
                <c:pt idx="1283">
                  <c:v>5720</c:v>
                </c:pt>
                <c:pt idx="1284">
                  <c:v>5633</c:v>
                </c:pt>
                <c:pt idx="1285">
                  <c:v>5669</c:v>
                </c:pt>
                <c:pt idx="1286">
                  <c:v>6132</c:v>
                </c:pt>
                <c:pt idx="1287">
                  <c:v>5957</c:v>
                </c:pt>
                <c:pt idx="1288">
                  <c:v>6214</c:v>
                </c:pt>
                <c:pt idx="1289">
                  <c:v>6081</c:v>
                </c:pt>
                <c:pt idx="1290">
                  <c:v>6090</c:v>
                </c:pt>
                <c:pt idx="1291">
                  <c:v>5609</c:v>
                </c:pt>
                <c:pt idx="1292">
                  <c:v>5443</c:v>
                </c:pt>
                <c:pt idx="1293">
                  <c:v>5682</c:v>
                </c:pt>
                <c:pt idx="1294">
                  <c:v>5664</c:v>
                </c:pt>
                <c:pt idx="1295">
                  <c:v>5517</c:v>
                </c:pt>
                <c:pt idx="1296">
                  <c:v>5619</c:v>
                </c:pt>
                <c:pt idx="1297">
                  <c:v>4702</c:v>
                </c:pt>
                <c:pt idx="1298">
                  <c:v>4872</c:v>
                </c:pt>
                <c:pt idx="1299">
                  <c:v>5349</c:v>
                </c:pt>
                <c:pt idx="1300">
                  <c:v>5832</c:v>
                </c:pt>
                <c:pt idx="1301">
                  <c:v>6329</c:v>
                </c:pt>
                <c:pt idx="1302">
                  <c:v>5712</c:v>
                </c:pt>
                <c:pt idx="1303">
                  <c:v>5942</c:v>
                </c:pt>
                <c:pt idx="1304">
                  <c:v>5394</c:v>
                </c:pt>
                <c:pt idx="1305">
                  <c:v>5396</c:v>
                </c:pt>
                <c:pt idx="1306">
                  <c:v>5617</c:v>
                </c:pt>
                <c:pt idx="1307">
                  <c:v>5534</c:v>
                </c:pt>
                <c:pt idx="1308">
                  <c:v>5540</c:v>
                </c:pt>
                <c:pt idx="1309">
                  <c:v>4417</c:v>
                </c:pt>
                <c:pt idx="1310">
                  <c:v>5295</c:v>
                </c:pt>
                <c:pt idx="1311">
                  <c:v>5531</c:v>
                </c:pt>
                <c:pt idx="1312">
                  <c:v>3996</c:v>
                </c:pt>
                <c:pt idx="1313">
                  <c:v>4655</c:v>
                </c:pt>
                <c:pt idx="1314">
                  <c:v>5287</c:v>
                </c:pt>
                <c:pt idx="1315">
                  <c:v>4258</c:v>
                </c:pt>
                <c:pt idx="1316">
                  <c:v>4585</c:v>
                </c:pt>
                <c:pt idx="1317">
                  <c:v>4636</c:v>
                </c:pt>
                <c:pt idx="1318">
                  <c:v>4793</c:v>
                </c:pt>
                <c:pt idx="1319">
                  <c:v>5004</c:v>
                </c:pt>
                <c:pt idx="1320">
                  <c:v>5369</c:v>
                </c:pt>
                <c:pt idx="1321">
                  <c:v>5436</c:v>
                </c:pt>
                <c:pt idx="1322">
                  <c:v>5452</c:v>
                </c:pt>
                <c:pt idx="1323">
                  <c:v>5696</c:v>
                </c:pt>
                <c:pt idx="1324">
                  <c:v>5532</c:v>
                </c:pt>
                <c:pt idx="1325">
                  <c:v>5748</c:v>
                </c:pt>
                <c:pt idx="1326">
                  <c:v>5771</c:v>
                </c:pt>
                <c:pt idx="1327">
                  <c:v>5766</c:v>
                </c:pt>
                <c:pt idx="1328">
                  <c:v>5792</c:v>
                </c:pt>
                <c:pt idx="1329">
                  <c:v>5950</c:v>
                </c:pt>
                <c:pt idx="1330">
                  <c:v>6225</c:v>
                </c:pt>
                <c:pt idx="1331">
                  <c:v>5945</c:v>
                </c:pt>
                <c:pt idx="1332">
                  <c:v>5614</c:v>
                </c:pt>
                <c:pt idx="1333">
                  <c:v>5451</c:v>
                </c:pt>
                <c:pt idx="1334">
                  <c:v>5621</c:v>
                </c:pt>
                <c:pt idx="1335">
                  <c:v>5678</c:v>
                </c:pt>
                <c:pt idx="1336">
                  <c:v>6129</c:v>
                </c:pt>
                <c:pt idx="1337">
                  <c:v>5956</c:v>
                </c:pt>
                <c:pt idx="1338">
                  <c:v>5901</c:v>
                </c:pt>
                <c:pt idx="1339">
                  <c:v>5969</c:v>
                </c:pt>
                <c:pt idx="1340">
                  <c:v>5316</c:v>
                </c:pt>
                <c:pt idx="1341">
                  <c:v>5677</c:v>
                </c:pt>
                <c:pt idx="1342">
                  <c:v>5429</c:v>
                </c:pt>
                <c:pt idx="1343">
                  <c:v>4839</c:v>
                </c:pt>
                <c:pt idx="1344">
                  <c:v>4145</c:v>
                </c:pt>
                <c:pt idx="1345">
                  <c:v>4879</c:v>
                </c:pt>
                <c:pt idx="1346">
                  <c:v>5256</c:v>
                </c:pt>
                <c:pt idx="1347">
                  <c:v>5282</c:v>
                </c:pt>
                <c:pt idx="1348">
                  <c:v>5224</c:v>
                </c:pt>
                <c:pt idx="1349">
                  <c:v>5295</c:v>
                </c:pt>
                <c:pt idx="1350">
                  <c:v>5332</c:v>
                </c:pt>
                <c:pt idx="1351">
                  <c:v>5236</c:v>
                </c:pt>
                <c:pt idx="1352">
                  <c:v>4916</c:v>
                </c:pt>
                <c:pt idx="1353">
                  <c:v>5377</c:v>
                </c:pt>
                <c:pt idx="1354">
                  <c:v>5312</c:v>
                </c:pt>
                <c:pt idx="1355">
                  <c:v>5310</c:v>
                </c:pt>
                <c:pt idx="1356">
                  <c:v>5490</c:v>
                </c:pt>
                <c:pt idx="1357">
                  <c:v>5509</c:v>
                </c:pt>
                <c:pt idx="1358">
                  <c:v>4989</c:v>
                </c:pt>
                <c:pt idx="1359">
                  <c:v>5645</c:v>
                </c:pt>
                <c:pt idx="1360">
                  <c:v>4675</c:v>
                </c:pt>
                <c:pt idx="1361">
                  <c:v>4873</c:v>
                </c:pt>
                <c:pt idx="1362">
                  <c:v>4949</c:v>
                </c:pt>
                <c:pt idx="1363">
                  <c:v>4995</c:v>
                </c:pt>
                <c:pt idx="1364">
                  <c:v>4704</c:v>
                </c:pt>
                <c:pt idx="1365">
                  <c:v>4747</c:v>
                </c:pt>
                <c:pt idx="1366">
                  <c:v>4649</c:v>
                </c:pt>
                <c:pt idx="1367">
                  <c:v>4714</c:v>
                </c:pt>
                <c:pt idx="1368">
                  <c:v>4703</c:v>
                </c:pt>
                <c:pt idx="1369">
                  <c:v>6374</c:v>
                </c:pt>
                <c:pt idx="1370">
                  <c:v>5797</c:v>
                </c:pt>
                <c:pt idx="1371">
                  <c:v>5659</c:v>
                </c:pt>
                <c:pt idx="1372">
                  <c:v>5444</c:v>
                </c:pt>
                <c:pt idx="1373">
                  <c:v>4502</c:v>
                </c:pt>
                <c:pt idx="1374">
                  <c:v>3716</c:v>
                </c:pt>
                <c:pt idx="1375">
                  <c:v>5288</c:v>
                </c:pt>
                <c:pt idx="1376">
                  <c:v>4645</c:v>
                </c:pt>
                <c:pt idx="1377">
                  <c:v>5210</c:v>
                </c:pt>
                <c:pt idx="1378">
                  <c:v>5235</c:v>
                </c:pt>
                <c:pt idx="1379">
                  <c:v>5102</c:v>
                </c:pt>
                <c:pt idx="1380">
                  <c:v>5413</c:v>
                </c:pt>
                <c:pt idx="1381">
                  <c:v>5647</c:v>
                </c:pt>
                <c:pt idx="1382">
                  <c:v>5563</c:v>
                </c:pt>
                <c:pt idx="1383">
                  <c:v>6093</c:v>
                </c:pt>
                <c:pt idx="1384">
                  <c:v>6196</c:v>
                </c:pt>
                <c:pt idx="1385">
                  <c:v>6325</c:v>
                </c:pt>
                <c:pt idx="1386">
                  <c:v>5616</c:v>
                </c:pt>
                <c:pt idx="1387">
                  <c:v>5710</c:v>
                </c:pt>
                <c:pt idx="1388">
                  <c:v>5976</c:v>
                </c:pt>
                <c:pt idx="1389">
                  <c:v>5883</c:v>
                </c:pt>
                <c:pt idx="1390">
                  <c:v>6244</c:v>
                </c:pt>
                <c:pt idx="1391">
                  <c:v>5694</c:v>
                </c:pt>
                <c:pt idx="1392">
                  <c:v>5758</c:v>
                </c:pt>
                <c:pt idx="1393">
                  <c:v>6555</c:v>
                </c:pt>
                <c:pt idx="1394">
                  <c:v>6821</c:v>
                </c:pt>
                <c:pt idx="1395">
                  <c:v>6651</c:v>
                </c:pt>
                <c:pt idx="1396">
                  <c:v>6758</c:v>
                </c:pt>
                <c:pt idx="1397">
                  <c:v>6739</c:v>
                </c:pt>
                <c:pt idx="1398">
                  <c:v>6182</c:v>
                </c:pt>
                <c:pt idx="1399">
                  <c:v>6731</c:v>
                </c:pt>
                <c:pt idx="1400">
                  <c:v>6287</c:v>
                </c:pt>
                <c:pt idx="1401">
                  <c:v>5792</c:v>
                </c:pt>
                <c:pt idx="1402">
                  <c:v>5688</c:v>
                </c:pt>
                <c:pt idx="1403">
                  <c:v>5500</c:v>
                </c:pt>
                <c:pt idx="1404">
                  <c:v>5753</c:v>
                </c:pt>
                <c:pt idx="1405">
                  <c:v>5685</c:v>
                </c:pt>
                <c:pt idx="1406">
                  <c:v>5612</c:v>
                </c:pt>
                <c:pt idx="1407">
                  <c:v>4871</c:v>
                </c:pt>
                <c:pt idx="1408">
                  <c:v>5121</c:v>
                </c:pt>
                <c:pt idx="1409">
                  <c:v>5215</c:v>
                </c:pt>
                <c:pt idx="1410">
                  <c:v>5603</c:v>
                </c:pt>
                <c:pt idx="1411">
                  <c:v>5277</c:v>
                </c:pt>
                <c:pt idx="1412">
                  <c:v>5174</c:v>
                </c:pt>
                <c:pt idx="1413">
                  <c:v>5018</c:v>
                </c:pt>
                <c:pt idx="1414">
                  <c:v>4800</c:v>
                </c:pt>
                <c:pt idx="1415">
                  <c:v>4367</c:v>
                </c:pt>
                <c:pt idx="1416">
                  <c:v>5160</c:v>
                </c:pt>
                <c:pt idx="1417">
                  <c:v>5240</c:v>
                </c:pt>
                <c:pt idx="1418">
                  <c:v>5421</c:v>
                </c:pt>
                <c:pt idx="1419">
                  <c:v>5674</c:v>
                </c:pt>
                <c:pt idx="1420">
                  <c:v>5172</c:v>
                </c:pt>
                <c:pt idx="1421">
                  <c:v>5047</c:v>
                </c:pt>
                <c:pt idx="1422">
                  <c:v>5090</c:v>
                </c:pt>
                <c:pt idx="1423">
                  <c:v>5185</c:v>
                </c:pt>
                <c:pt idx="1424">
                  <c:v>5233</c:v>
                </c:pt>
                <c:pt idx="1425">
                  <c:v>5004</c:v>
                </c:pt>
                <c:pt idx="1426">
                  <c:v>5128</c:v>
                </c:pt>
                <c:pt idx="1427">
                  <c:v>4941</c:v>
                </c:pt>
                <c:pt idx="1428">
                  <c:v>4141</c:v>
                </c:pt>
                <c:pt idx="1429">
                  <c:v>2742</c:v>
                </c:pt>
                <c:pt idx="1430">
                  <c:v>3781</c:v>
                </c:pt>
                <c:pt idx="1431">
                  <c:v>2999</c:v>
                </c:pt>
                <c:pt idx="1432">
                  <c:v>2353</c:v>
                </c:pt>
                <c:pt idx="1433">
                  <c:v>2195</c:v>
                </c:pt>
                <c:pt idx="1434">
                  <c:v>2117</c:v>
                </c:pt>
                <c:pt idx="1435">
                  <c:v>2258</c:v>
                </c:pt>
                <c:pt idx="1436">
                  <c:v>1821</c:v>
                </c:pt>
                <c:pt idx="1437">
                  <c:v>1708</c:v>
                </c:pt>
                <c:pt idx="1438">
                  <c:v>2279</c:v>
                </c:pt>
                <c:pt idx="1439">
                  <c:v>2364</c:v>
                </c:pt>
                <c:pt idx="1440">
                  <c:v>2356</c:v>
                </c:pt>
                <c:pt idx="1441">
                  <c:v>871</c:v>
                </c:pt>
                <c:pt idx="1442">
                  <c:v>716</c:v>
                </c:pt>
                <c:pt idx="1443">
                  <c:v>873</c:v>
                </c:pt>
                <c:pt idx="1444">
                  <c:v>760</c:v>
                </c:pt>
                <c:pt idx="1445">
                  <c:v>456</c:v>
                </c:pt>
                <c:pt idx="1446">
                  <c:v>481</c:v>
                </c:pt>
                <c:pt idx="1447">
                  <c:v>398</c:v>
                </c:pt>
                <c:pt idx="1448">
                  <c:v>418</c:v>
                </c:pt>
                <c:pt idx="1449">
                  <c:v>707</c:v>
                </c:pt>
                <c:pt idx="1450">
                  <c:v>578</c:v>
                </c:pt>
                <c:pt idx="1451">
                  <c:v>570</c:v>
                </c:pt>
                <c:pt idx="1452">
                  <c:v>515</c:v>
                </c:pt>
                <c:pt idx="1453">
                  <c:v>1356</c:v>
                </c:pt>
                <c:pt idx="1454">
                  <c:v>883</c:v>
                </c:pt>
                <c:pt idx="1455">
                  <c:v>885</c:v>
                </c:pt>
                <c:pt idx="1456">
                  <c:v>808</c:v>
                </c:pt>
                <c:pt idx="1457">
                  <c:v>1046</c:v>
                </c:pt>
                <c:pt idx="1458">
                  <c:v>1075</c:v>
                </c:pt>
                <c:pt idx="1459">
                  <c:v>600</c:v>
                </c:pt>
                <c:pt idx="1460">
                  <c:v>301</c:v>
                </c:pt>
                <c:pt idx="1461">
                  <c:v>156</c:v>
                </c:pt>
                <c:pt idx="1462">
                  <c:v>169</c:v>
                </c:pt>
                <c:pt idx="1463">
                  <c:v>128</c:v>
                </c:pt>
                <c:pt idx="1464">
                  <c:v>121</c:v>
                </c:pt>
                <c:pt idx="1465">
                  <c:v>112</c:v>
                </c:pt>
                <c:pt idx="1466">
                  <c:v>120</c:v>
                </c:pt>
                <c:pt idx="1467">
                  <c:v>142</c:v>
                </c:pt>
                <c:pt idx="1468">
                  <c:v>24</c:v>
                </c:pt>
                <c:pt idx="1469">
                  <c:v>119</c:v>
                </c:pt>
                <c:pt idx="1470">
                  <c:v>65</c:v>
                </c:pt>
                <c:pt idx="1471">
                  <c:v>9</c:v>
                </c:pt>
                <c:pt idx="1472">
                  <c:v>76</c:v>
                </c:pt>
                <c:pt idx="1473">
                  <c:v>59</c:v>
                </c:pt>
                <c:pt idx="1474">
                  <c:v>65</c:v>
                </c:pt>
                <c:pt idx="1475">
                  <c:v>143</c:v>
                </c:pt>
                <c:pt idx="1476">
                  <c:v>267</c:v>
                </c:pt>
                <c:pt idx="1477">
                  <c:v>621</c:v>
                </c:pt>
                <c:pt idx="1478">
                  <c:v>624</c:v>
                </c:pt>
                <c:pt idx="1479">
                  <c:v>526</c:v>
                </c:pt>
                <c:pt idx="1480">
                  <c:v>574</c:v>
                </c:pt>
                <c:pt idx="1481">
                  <c:v>424</c:v>
                </c:pt>
                <c:pt idx="1482">
                  <c:v>478</c:v>
                </c:pt>
                <c:pt idx="1483">
                  <c:v>451</c:v>
                </c:pt>
                <c:pt idx="1484">
                  <c:v>395</c:v>
                </c:pt>
                <c:pt idx="1485">
                  <c:v>520</c:v>
                </c:pt>
                <c:pt idx="1486">
                  <c:v>506</c:v>
                </c:pt>
                <c:pt idx="1487">
                  <c:v>4394</c:v>
                </c:pt>
                <c:pt idx="1488">
                  <c:v>3225</c:v>
                </c:pt>
                <c:pt idx="1489">
                  <c:v>3131</c:v>
                </c:pt>
                <c:pt idx="1490">
                  <c:v>2068</c:v>
                </c:pt>
                <c:pt idx="1491">
                  <c:v>4730</c:v>
                </c:pt>
                <c:pt idx="1492">
                  <c:v>5997</c:v>
                </c:pt>
                <c:pt idx="1493">
                  <c:v>6386</c:v>
                </c:pt>
                <c:pt idx="1494">
                  <c:v>6795</c:v>
                </c:pt>
                <c:pt idx="1495">
                  <c:v>6581</c:v>
                </c:pt>
                <c:pt idx="1496">
                  <c:v>6827</c:v>
                </c:pt>
                <c:pt idx="1497">
                  <c:v>6546</c:v>
                </c:pt>
                <c:pt idx="1498">
                  <c:v>5438</c:v>
                </c:pt>
                <c:pt idx="1499">
                  <c:v>5166</c:v>
                </c:pt>
                <c:pt idx="1500">
                  <c:v>5981</c:v>
                </c:pt>
                <c:pt idx="1501">
                  <c:v>6076</c:v>
                </c:pt>
                <c:pt idx="1502">
                  <c:v>5956</c:v>
                </c:pt>
                <c:pt idx="1503">
                  <c:v>5430</c:v>
                </c:pt>
                <c:pt idx="1504">
                  <c:v>5772</c:v>
                </c:pt>
                <c:pt idx="1505">
                  <c:v>6418</c:v>
                </c:pt>
                <c:pt idx="1506">
                  <c:v>5903</c:v>
                </c:pt>
                <c:pt idx="1507">
                  <c:v>6831</c:v>
                </c:pt>
                <c:pt idx="1508">
                  <c:v>6819</c:v>
                </c:pt>
                <c:pt idx="1509">
                  <c:v>6814</c:v>
                </c:pt>
                <c:pt idx="1510">
                  <c:v>6788</c:v>
                </c:pt>
                <c:pt idx="1511">
                  <c:v>6829</c:v>
                </c:pt>
                <c:pt idx="1512">
                  <c:v>6823</c:v>
                </c:pt>
                <c:pt idx="1513">
                  <c:v>6815</c:v>
                </c:pt>
                <c:pt idx="1514">
                  <c:v>6809</c:v>
                </c:pt>
                <c:pt idx="1515">
                  <c:v>6821</c:v>
                </c:pt>
                <c:pt idx="1516">
                  <c:v>6815</c:v>
                </c:pt>
                <c:pt idx="1517">
                  <c:v>6821</c:v>
                </c:pt>
                <c:pt idx="1518">
                  <c:v>6798</c:v>
                </c:pt>
                <c:pt idx="1519">
                  <c:v>6829</c:v>
                </c:pt>
                <c:pt idx="1520">
                  <c:v>6829</c:v>
                </c:pt>
                <c:pt idx="1521">
                  <c:v>6807</c:v>
                </c:pt>
                <c:pt idx="1522">
                  <c:v>6806</c:v>
                </c:pt>
                <c:pt idx="1523">
                  <c:v>6833</c:v>
                </c:pt>
                <c:pt idx="1524">
                  <c:v>6815</c:v>
                </c:pt>
                <c:pt idx="1525">
                  <c:v>6813</c:v>
                </c:pt>
                <c:pt idx="1526">
                  <c:v>6805</c:v>
                </c:pt>
                <c:pt idx="1527">
                  <c:v>6827</c:v>
                </c:pt>
                <c:pt idx="1528">
                  <c:v>6808</c:v>
                </c:pt>
                <c:pt idx="1529">
                  <c:v>5280</c:v>
                </c:pt>
                <c:pt idx="1530">
                  <c:v>4472</c:v>
                </c:pt>
                <c:pt idx="1531">
                  <c:v>5874</c:v>
                </c:pt>
                <c:pt idx="1532">
                  <c:v>6840</c:v>
                </c:pt>
                <c:pt idx="1533">
                  <c:v>6826</c:v>
                </c:pt>
                <c:pt idx="1534">
                  <c:v>6812</c:v>
                </c:pt>
                <c:pt idx="1535">
                  <c:v>6859</c:v>
                </c:pt>
                <c:pt idx="1536">
                  <c:v>6837</c:v>
                </c:pt>
                <c:pt idx="1537">
                  <c:v>6825</c:v>
                </c:pt>
                <c:pt idx="1538">
                  <c:v>6811</c:v>
                </c:pt>
                <c:pt idx="1539">
                  <c:v>6828</c:v>
                </c:pt>
                <c:pt idx="1540">
                  <c:v>6735</c:v>
                </c:pt>
                <c:pt idx="1541">
                  <c:v>4579</c:v>
                </c:pt>
                <c:pt idx="1542">
                  <c:v>3827</c:v>
                </c:pt>
                <c:pt idx="1543">
                  <c:v>4733</c:v>
                </c:pt>
                <c:pt idx="1544">
                  <c:v>6807</c:v>
                </c:pt>
                <c:pt idx="1545">
                  <c:v>6801</c:v>
                </c:pt>
                <c:pt idx="1546">
                  <c:v>6804</c:v>
                </c:pt>
                <c:pt idx="1547">
                  <c:v>6740</c:v>
                </c:pt>
                <c:pt idx="1548">
                  <c:v>6259</c:v>
                </c:pt>
                <c:pt idx="1549">
                  <c:v>6798</c:v>
                </c:pt>
                <c:pt idx="1550">
                  <c:v>6802</c:v>
                </c:pt>
                <c:pt idx="1551">
                  <c:v>6807</c:v>
                </c:pt>
                <c:pt idx="1552">
                  <c:v>6638</c:v>
                </c:pt>
                <c:pt idx="1553">
                  <c:v>6573</c:v>
                </c:pt>
                <c:pt idx="1554">
                  <c:v>6702</c:v>
                </c:pt>
                <c:pt idx="1555">
                  <c:v>6828</c:v>
                </c:pt>
                <c:pt idx="1556">
                  <c:v>6820</c:v>
                </c:pt>
                <c:pt idx="1557">
                  <c:v>6807</c:v>
                </c:pt>
                <c:pt idx="1558">
                  <c:v>6801</c:v>
                </c:pt>
                <c:pt idx="1559">
                  <c:v>6808</c:v>
                </c:pt>
                <c:pt idx="1560">
                  <c:v>6815</c:v>
                </c:pt>
                <c:pt idx="1561">
                  <c:v>5528</c:v>
                </c:pt>
                <c:pt idx="1562">
                  <c:v>5915</c:v>
                </c:pt>
                <c:pt idx="1563">
                  <c:v>6263</c:v>
                </c:pt>
                <c:pt idx="1564">
                  <c:v>6654</c:v>
                </c:pt>
                <c:pt idx="1565">
                  <c:v>6818</c:v>
                </c:pt>
                <c:pt idx="1566">
                  <c:v>6767</c:v>
                </c:pt>
                <c:pt idx="1567">
                  <c:v>6600</c:v>
                </c:pt>
                <c:pt idx="1568">
                  <c:v>6128</c:v>
                </c:pt>
                <c:pt idx="1569">
                  <c:v>6300</c:v>
                </c:pt>
                <c:pt idx="1570">
                  <c:v>6498</c:v>
                </c:pt>
                <c:pt idx="1571">
                  <c:v>6512</c:v>
                </c:pt>
                <c:pt idx="1572">
                  <c:v>6552</c:v>
                </c:pt>
                <c:pt idx="1573">
                  <c:v>5950</c:v>
                </c:pt>
                <c:pt idx="1574">
                  <c:v>6404</c:v>
                </c:pt>
                <c:pt idx="1575">
                  <c:v>5856</c:v>
                </c:pt>
                <c:pt idx="1576">
                  <c:v>6580</c:v>
                </c:pt>
                <c:pt idx="1577">
                  <c:v>6603</c:v>
                </c:pt>
                <c:pt idx="1578">
                  <c:v>6467</c:v>
                </c:pt>
                <c:pt idx="1579">
                  <c:v>6503</c:v>
                </c:pt>
                <c:pt idx="1580">
                  <c:v>6463</c:v>
                </c:pt>
                <c:pt idx="1581">
                  <c:v>6811</c:v>
                </c:pt>
                <c:pt idx="1582">
                  <c:v>6784</c:v>
                </c:pt>
                <c:pt idx="1583">
                  <c:v>5160</c:v>
                </c:pt>
                <c:pt idx="1584">
                  <c:v>6662</c:v>
                </c:pt>
                <c:pt idx="1585">
                  <c:v>6702</c:v>
                </c:pt>
                <c:pt idx="1586">
                  <c:v>6499</c:v>
                </c:pt>
                <c:pt idx="1587">
                  <c:v>6600</c:v>
                </c:pt>
                <c:pt idx="1588">
                  <c:v>6801</c:v>
                </c:pt>
                <c:pt idx="1589">
                  <c:v>6803</c:v>
                </c:pt>
                <c:pt idx="1590">
                  <c:v>6776</c:v>
                </c:pt>
                <c:pt idx="1591">
                  <c:v>6817</c:v>
                </c:pt>
                <c:pt idx="1592">
                  <c:v>6811</c:v>
                </c:pt>
                <c:pt idx="1593">
                  <c:v>6533</c:v>
                </c:pt>
                <c:pt idx="1594">
                  <c:v>5714</c:v>
                </c:pt>
                <c:pt idx="1595">
                  <c:v>5780</c:v>
                </c:pt>
                <c:pt idx="1596">
                  <c:v>5315</c:v>
                </c:pt>
                <c:pt idx="1597">
                  <c:v>5067</c:v>
                </c:pt>
                <c:pt idx="1598">
                  <c:v>5756</c:v>
                </c:pt>
                <c:pt idx="1599">
                  <c:v>6033</c:v>
                </c:pt>
                <c:pt idx="1600">
                  <c:v>6213</c:v>
                </c:pt>
                <c:pt idx="1601">
                  <c:v>5863</c:v>
                </c:pt>
                <c:pt idx="1602">
                  <c:v>6586</c:v>
                </c:pt>
                <c:pt idx="1603">
                  <c:v>6714</c:v>
                </c:pt>
                <c:pt idx="1604">
                  <c:v>6748</c:v>
                </c:pt>
                <c:pt idx="1605">
                  <c:v>6518</c:v>
                </c:pt>
                <c:pt idx="1606">
                  <c:v>6783</c:v>
                </c:pt>
                <c:pt idx="1607">
                  <c:v>6832</c:v>
                </c:pt>
                <c:pt idx="1608">
                  <c:v>6823</c:v>
                </c:pt>
                <c:pt idx="1609">
                  <c:v>6814</c:v>
                </c:pt>
                <c:pt idx="1610">
                  <c:v>6788</c:v>
                </c:pt>
                <c:pt idx="1611">
                  <c:v>5788</c:v>
                </c:pt>
                <c:pt idx="1612">
                  <c:v>6132</c:v>
                </c:pt>
                <c:pt idx="1613">
                  <c:v>5838</c:v>
                </c:pt>
                <c:pt idx="1614">
                  <c:v>5716</c:v>
                </c:pt>
                <c:pt idx="1615">
                  <c:v>5547</c:v>
                </c:pt>
                <c:pt idx="1616">
                  <c:v>6072</c:v>
                </c:pt>
                <c:pt idx="1617">
                  <c:v>6795</c:v>
                </c:pt>
                <c:pt idx="1618">
                  <c:v>6705</c:v>
                </c:pt>
                <c:pt idx="1619">
                  <c:v>5805</c:v>
                </c:pt>
                <c:pt idx="1620">
                  <c:v>6845</c:v>
                </c:pt>
                <c:pt idx="1621">
                  <c:v>6820</c:v>
                </c:pt>
                <c:pt idx="1622">
                  <c:v>6800</c:v>
                </c:pt>
                <c:pt idx="1623">
                  <c:v>6822</c:v>
                </c:pt>
                <c:pt idx="1624">
                  <c:v>6795</c:v>
                </c:pt>
                <c:pt idx="1625">
                  <c:v>6822</c:v>
                </c:pt>
                <c:pt idx="1626">
                  <c:v>6757</c:v>
                </c:pt>
                <c:pt idx="1627">
                  <c:v>6820</c:v>
                </c:pt>
                <c:pt idx="1628">
                  <c:v>6835</c:v>
                </c:pt>
                <c:pt idx="1629">
                  <c:v>6821</c:v>
                </c:pt>
                <c:pt idx="1630">
                  <c:v>6817</c:v>
                </c:pt>
                <c:pt idx="1631">
                  <c:v>6830</c:v>
                </c:pt>
                <c:pt idx="1632">
                  <c:v>6818</c:v>
                </c:pt>
                <c:pt idx="1633">
                  <c:v>6789</c:v>
                </c:pt>
                <c:pt idx="1634">
                  <c:v>6804</c:v>
                </c:pt>
                <c:pt idx="1635">
                  <c:v>6842</c:v>
                </c:pt>
                <c:pt idx="1636">
                  <c:v>6804</c:v>
                </c:pt>
                <c:pt idx="1637">
                  <c:v>6812</c:v>
                </c:pt>
                <c:pt idx="1638">
                  <c:v>6822</c:v>
                </c:pt>
                <c:pt idx="1639">
                  <c:v>6816</c:v>
                </c:pt>
                <c:pt idx="1640">
                  <c:v>6786</c:v>
                </c:pt>
                <c:pt idx="1641">
                  <c:v>6795</c:v>
                </c:pt>
                <c:pt idx="1642">
                  <c:v>6819</c:v>
                </c:pt>
                <c:pt idx="1643">
                  <c:v>6834</c:v>
                </c:pt>
                <c:pt idx="1644">
                  <c:v>6821</c:v>
                </c:pt>
                <c:pt idx="1645">
                  <c:v>6816</c:v>
                </c:pt>
                <c:pt idx="1646">
                  <c:v>6817</c:v>
                </c:pt>
                <c:pt idx="1647">
                  <c:v>6822</c:v>
                </c:pt>
                <c:pt idx="1648">
                  <c:v>6784</c:v>
                </c:pt>
                <c:pt idx="1649">
                  <c:v>6532</c:v>
                </c:pt>
                <c:pt idx="1650">
                  <c:v>6761</c:v>
                </c:pt>
                <c:pt idx="1651">
                  <c:v>6812</c:v>
                </c:pt>
                <c:pt idx="1652">
                  <c:v>6821</c:v>
                </c:pt>
                <c:pt idx="1653">
                  <c:v>6805</c:v>
                </c:pt>
                <c:pt idx="1654">
                  <c:v>6791</c:v>
                </c:pt>
                <c:pt idx="1655">
                  <c:v>6806</c:v>
                </c:pt>
                <c:pt idx="1656">
                  <c:v>6802</c:v>
                </c:pt>
                <c:pt idx="1657">
                  <c:v>6801</c:v>
                </c:pt>
                <c:pt idx="1658">
                  <c:v>6144</c:v>
                </c:pt>
                <c:pt idx="1659">
                  <c:v>6826</c:v>
                </c:pt>
                <c:pt idx="1660">
                  <c:v>6799</c:v>
                </c:pt>
                <c:pt idx="1661">
                  <c:v>6746</c:v>
                </c:pt>
                <c:pt idx="1662">
                  <c:v>6787</c:v>
                </c:pt>
                <c:pt idx="1663">
                  <c:v>6784</c:v>
                </c:pt>
                <c:pt idx="1664">
                  <c:v>6781</c:v>
                </c:pt>
                <c:pt idx="1665">
                  <c:v>6045</c:v>
                </c:pt>
                <c:pt idx="1666">
                  <c:v>6064</c:v>
                </c:pt>
                <c:pt idx="1667">
                  <c:v>5758</c:v>
                </c:pt>
                <c:pt idx="1668">
                  <c:v>4798</c:v>
                </c:pt>
                <c:pt idx="1669">
                  <c:v>4816</c:v>
                </c:pt>
                <c:pt idx="1670">
                  <c:v>4886</c:v>
                </c:pt>
                <c:pt idx="1671">
                  <c:v>4473</c:v>
                </c:pt>
                <c:pt idx="1672">
                  <c:v>4548</c:v>
                </c:pt>
                <c:pt idx="1673">
                  <c:v>4419</c:v>
                </c:pt>
                <c:pt idx="1674">
                  <c:v>4157</c:v>
                </c:pt>
                <c:pt idx="1675">
                  <c:v>4378</c:v>
                </c:pt>
                <c:pt idx="1676">
                  <c:v>4357</c:v>
                </c:pt>
                <c:pt idx="1677">
                  <c:v>3192</c:v>
                </c:pt>
                <c:pt idx="1678">
                  <c:v>3632</c:v>
                </c:pt>
                <c:pt idx="1679">
                  <c:v>2481</c:v>
                </c:pt>
                <c:pt idx="1680">
                  <c:v>2341</c:v>
                </c:pt>
                <c:pt idx="1681">
                  <c:v>1905</c:v>
                </c:pt>
                <c:pt idx="1682">
                  <c:v>1761</c:v>
                </c:pt>
                <c:pt idx="1683">
                  <c:v>2170</c:v>
                </c:pt>
                <c:pt idx="1684">
                  <c:v>2343</c:v>
                </c:pt>
                <c:pt idx="1685">
                  <c:v>1502</c:v>
                </c:pt>
                <c:pt idx="1686">
                  <c:v>1418</c:v>
                </c:pt>
                <c:pt idx="1687">
                  <c:v>1695</c:v>
                </c:pt>
                <c:pt idx="1688">
                  <c:v>1341</c:v>
                </c:pt>
                <c:pt idx="1689">
                  <c:v>1088</c:v>
                </c:pt>
                <c:pt idx="1690">
                  <c:v>1031</c:v>
                </c:pt>
                <c:pt idx="1691">
                  <c:v>1104</c:v>
                </c:pt>
                <c:pt idx="1692">
                  <c:v>988</c:v>
                </c:pt>
                <c:pt idx="1693">
                  <c:v>1025</c:v>
                </c:pt>
                <c:pt idx="1694">
                  <c:v>953</c:v>
                </c:pt>
                <c:pt idx="1695">
                  <c:v>885</c:v>
                </c:pt>
                <c:pt idx="1696">
                  <c:v>764</c:v>
                </c:pt>
                <c:pt idx="1697">
                  <c:v>469</c:v>
                </c:pt>
                <c:pt idx="1698">
                  <c:v>452</c:v>
                </c:pt>
                <c:pt idx="1699">
                  <c:v>445</c:v>
                </c:pt>
                <c:pt idx="1700">
                  <c:v>414</c:v>
                </c:pt>
                <c:pt idx="1701">
                  <c:v>387</c:v>
                </c:pt>
                <c:pt idx="1702">
                  <c:v>326</c:v>
                </c:pt>
                <c:pt idx="1703">
                  <c:v>390</c:v>
                </c:pt>
                <c:pt idx="1704">
                  <c:v>296</c:v>
                </c:pt>
                <c:pt idx="1705">
                  <c:v>262</c:v>
                </c:pt>
                <c:pt idx="1706">
                  <c:v>387</c:v>
                </c:pt>
                <c:pt idx="1707">
                  <c:v>237</c:v>
                </c:pt>
                <c:pt idx="1708">
                  <c:v>244</c:v>
                </c:pt>
                <c:pt idx="1709">
                  <c:v>208</c:v>
                </c:pt>
                <c:pt idx="1710">
                  <c:v>273</c:v>
                </c:pt>
                <c:pt idx="1711">
                  <c:v>193</c:v>
                </c:pt>
                <c:pt idx="1712">
                  <c:v>201</c:v>
                </c:pt>
                <c:pt idx="1713">
                  <c:v>157</c:v>
                </c:pt>
                <c:pt idx="1714">
                  <c:v>1</c:v>
                </c:pt>
                <c:pt idx="1715">
                  <c:v>139</c:v>
                </c:pt>
                <c:pt idx="1716">
                  <c:v>1</c:v>
                </c:pt>
                <c:pt idx="1717">
                  <c:v>185</c:v>
                </c:pt>
                <c:pt idx="1718">
                  <c:v>214</c:v>
                </c:pt>
                <c:pt idx="1719">
                  <c:v>124</c:v>
                </c:pt>
                <c:pt idx="1720">
                  <c:v>108</c:v>
                </c:pt>
                <c:pt idx="1721">
                  <c:v>110</c:v>
                </c:pt>
                <c:pt idx="1722">
                  <c:v>82</c:v>
                </c:pt>
                <c:pt idx="1723">
                  <c:v>83</c:v>
                </c:pt>
                <c:pt idx="1724">
                  <c:v>80</c:v>
                </c:pt>
                <c:pt idx="1725">
                  <c:v>78</c:v>
                </c:pt>
                <c:pt idx="1726">
                  <c:v>77</c:v>
                </c:pt>
                <c:pt idx="1727">
                  <c:v>90</c:v>
                </c:pt>
                <c:pt idx="1728">
                  <c:v>78</c:v>
                </c:pt>
                <c:pt idx="1729">
                  <c:v>70</c:v>
                </c:pt>
                <c:pt idx="1730">
                  <c:v>70</c:v>
                </c:pt>
                <c:pt idx="1731">
                  <c:v>70</c:v>
                </c:pt>
                <c:pt idx="1732">
                  <c:v>103</c:v>
                </c:pt>
                <c:pt idx="1733">
                  <c:v>75</c:v>
                </c:pt>
                <c:pt idx="1734">
                  <c:v>53</c:v>
                </c:pt>
                <c:pt idx="1735">
                  <c:v>62</c:v>
                </c:pt>
                <c:pt idx="1736">
                  <c:v>63</c:v>
                </c:pt>
                <c:pt idx="1737">
                  <c:v>61</c:v>
                </c:pt>
                <c:pt idx="1738">
                  <c:v>66</c:v>
                </c:pt>
                <c:pt idx="1739">
                  <c:v>65</c:v>
                </c:pt>
                <c:pt idx="1740">
                  <c:v>60</c:v>
                </c:pt>
                <c:pt idx="1741">
                  <c:v>59</c:v>
                </c:pt>
                <c:pt idx="1742">
                  <c:v>70</c:v>
                </c:pt>
                <c:pt idx="1743">
                  <c:v>59</c:v>
                </c:pt>
                <c:pt idx="1744">
                  <c:v>53</c:v>
                </c:pt>
                <c:pt idx="1745">
                  <c:v>56</c:v>
                </c:pt>
                <c:pt idx="1746">
                  <c:v>61</c:v>
                </c:pt>
                <c:pt idx="1747">
                  <c:v>52</c:v>
                </c:pt>
                <c:pt idx="1748">
                  <c:v>47</c:v>
                </c:pt>
                <c:pt idx="1749">
                  <c:v>70</c:v>
                </c:pt>
                <c:pt idx="1750">
                  <c:v>67</c:v>
                </c:pt>
                <c:pt idx="1751">
                  <c:v>73</c:v>
                </c:pt>
                <c:pt idx="1752">
                  <c:v>67</c:v>
                </c:pt>
                <c:pt idx="1753">
                  <c:v>111</c:v>
                </c:pt>
                <c:pt idx="1754">
                  <c:v>72</c:v>
                </c:pt>
                <c:pt idx="1755">
                  <c:v>45</c:v>
                </c:pt>
                <c:pt idx="1756">
                  <c:v>58</c:v>
                </c:pt>
                <c:pt idx="1757">
                  <c:v>42</c:v>
                </c:pt>
                <c:pt idx="1758">
                  <c:v>51</c:v>
                </c:pt>
                <c:pt idx="1759">
                  <c:v>76</c:v>
                </c:pt>
                <c:pt idx="1760">
                  <c:v>54</c:v>
                </c:pt>
                <c:pt idx="1761">
                  <c:v>50</c:v>
                </c:pt>
                <c:pt idx="1762">
                  <c:v>45</c:v>
                </c:pt>
                <c:pt idx="1763">
                  <c:v>70</c:v>
                </c:pt>
                <c:pt idx="1764">
                  <c:v>83</c:v>
                </c:pt>
                <c:pt idx="1765">
                  <c:v>54</c:v>
                </c:pt>
                <c:pt idx="1766">
                  <c:v>58</c:v>
                </c:pt>
                <c:pt idx="1767">
                  <c:v>82</c:v>
                </c:pt>
                <c:pt idx="1768">
                  <c:v>47</c:v>
                </c:pt>
                <c:pt idx="1769">
                  <c:v>81</c:v>
                </c:pt>
                <c:pt idx="1770">
                  <c:v>43</c:v>
                </c:pt>
                <c:pt idx="1771">
                  <c:v>42</c:v>
                </c:pt>
                <c:pt idx="1772">
                  <c:v>71</c:v>
                </c:pt>
                <c:pt idx="1773">
                  <c:v>1</c:v>
                </c:pt>
                <c:pt idx="1774">
                  <c:v>41</c:v>
                </c:pt>
                <c:pt idx="1775">
                  <c:v>42</c:v>
                </c:pt>
                <c:pt idx="1776">
                  <c:v>44</c:v>
                </c:pt>
                <c:pt idx="1777">
                  <c:v>54</c:v>
                </c:pt>
                <c:pt idx="1778">
                  <c:v>99</c:v>
                </c:pt>
                <c:pt idx="1779">
                  <c:v>58</c:v>
                </c:pt>
                <c:pt idx="1780">
                  <c:v>71</c:v>
                </c:pt>
                <c:pt idx="1781">
                  <c:v>42</c:v>
                </c:pt>
                <c:pt idx="1782">
                  <c:v>128</c:v>
                </c:pt>
                <c:pt idx="1783">
                  <c:v>46</c:v>
                </c:pt>
                <c:pt idx="1784">
                  <c:v>73</c:v>
                </c:pt>
                <c:pt idx="1785">
                  <c:v>85</c:v>
                </c:pt>
                <c:pt idx="1786">
                  <c:v>86</c:v>
                </c:pt>
                <c:pt idx="1787">
                  <c:v>55</c:v>
                </c:pt>
                <c:pt idx="1788">
                  <c:v>97</c:v>
                </c:pt>
                <c:pt idx="1789">
                  <c:v>62</c:v>
                </c:pt>
                <c:pt idx="1790">
                  <c:v>41</c:v>
                </c:pt>
                <c:pt idx="1791">
                  <c:v>36</c:v>
                </c:pt>
                <c:pt idx="1792">
                  <c:v>35</c:v>
                </c:pt>
                <c:pt idx="1793">
                  <c:v>34</c:v>
                </c:pt>
                <c:pt idx="1794">
                  <c:v>36</c:v>
                </c:pt>
                <c:pt idx="1795">
                  <c:v>34</c:v>
                </c:pt>
                <c:pt idx="1796">
                  <c:v>31</c:v>
                </c:pt>
                <c:pt idx="1797">
                  <c:v>35</c:v>
                </c:pt>
                <c:pt idx="1798">
                  <c:v>43</c:v>
                </c:pt>
                <c:pt idx="1799">
                  <c:v>35</c:v>
                </c:pt>
                <c:pt idx="1800">
                  <c:v>32</c:v>
                </c:pt>
                <c:pt idx="1801">
                  <c:v>68</c:v>
                </c:pt>
                <c:pt idx="1802">
                  <c:v>200</c:v>
                </c:pt>
                <c:pt idx="1803">
                  <c:v>1</c:v>
                </c:pt>
                <c:pt idx="1804">
                  <c:v>29</c:v>
                </c:pt>
                <c:pt idx="1805">
                  <c:v>36</c:v>
                </c:pt>
                <c:pt idx="1806">
                  <c:v>41</c:v>
                </c:pt>
                <c:pt idx="1807">
                  <c:v>43</c:v>
                </c:pt>
                <c:pt idx="1808">
                  <c:v>39</c:v>
                </c:pt>
                <c:pt idx="1809">
                  <c:v>46</c:v>
                </c:pt>
                <c:pt idx="1810">
                  <c:v>71</c:v>
                </c:pt>
                <c:pt idx="1811">
                  <c:v>39</c:v>
                </c:pt>
                <c:pt idx="1812">
                  <c:v>35</c:v>
                </c:pt>
                <c:pt idx="1813">
                  <c:v>12</c:v>
                </c:pt>
                <c:pt idx="1814">
                  <c:v>123</c:v>
                </c:pt>
                <c:pt idx="1815">
                  <c:v>9</c:v>
                </c:pt>
                <c:pt idx="1816">
                  <c:v>68</c:v>
                </c:pt>
                <c:pt idx="1817">
                  <c:v>35</c:v>
                </c:pt>
                <c:pt idx="1818">
                  <c:v>36</c:v>
                </c:pt>
                <c:pt idx="1819">
                  <c:v>33</c:v>
                </c:pt>
                <c:pt idx="1820">
                  <c:v>37</c:v>
                </c:pt>
                <c:pt idx="1821">
                  <c:v>38</c:v>
                </c:pt>
                <c:pt idx="1822">
                  <c:v>33</c:v>
                </c:pt>
                <c:pt idx="1823">
                  <c:v>31</c:v>
                </c:pt>
                <c:pt idx="1824">
                  <c:v>29</c:v>
                </c:pt>
                <c:pt idx="1825">
                  <c:v>31</c:v>
                </c:pt>
                <c:pt idx="1826">
                  <c:v>32</c:v>
                </c:pt>
                <c:pt idx="1827">
                  <c:v>30</c:v>
                </c:pt>
                <c:pt idx="1828">
                  <c:v>26</c:v>
                </c:pt>
                <c:pt idx="1829">
                  <c:v>29</c:v>
                </c:pt>
                <c:pt idx="1830">
                  <c:v>27</c:v>
                </c:pt>
                <c:pt idx="1831">
                  <c:v>30</c:v>
                </c:pt>
                <c:pt idx="1832">
                  <c:v>28</c:v>
                </c:pt>
                <c:pt idx="1833">
                  <c:v>29</c:v>
                </c:pt>
                <c:pt idx="1834">
                  <c:v>29</c:v>
                </c:pt>
                <c:pt idx="1835">
                  <c:v>29</c:v>
                </c:pt>
                <c:pt idx="1836">
                  <c:v>29</c:v>
                </c:pt>
                <c:pt idx="1837">
                  <c:v>32</c:v>
                </c:pt>
                <c:pt idx="1838">
                  <c:v>32</c:v>
                </c:pt>
                <c:pt idx="1839">
                  <c:v>48</c:v>
                </c:pt>
                <c:pt idx="1840">
                  <c:v>64</c:v>
                </c:pt>
                <c:pt idx="1841">
                  <c:v>50</c:v>
                </c:pt>
                <c:pt idx="1842">
                  <c:v>31</c:v>
                </c:pt>
                <c:pt idx="1843">
                  <c:v>29</c:v>
                </c:pt>
                <c:pt idx="1844">
                  <c:v>33</c:v>
                </c:pt>
                <c:pt idx="1845">
                  <c:v>37</c:v>
                </c:pt>
                <c:pt idx="1846">
                  <c:v>31</c:v>
                </c:pt>
                <c:pt idx="1847">
                  <c:v>31</c:v>
                </c:pt>
                <c:pt idx="1848">
                  <c:v>31</c:v>
                </c:pt>
                <c:pt idx="1849">
                  <c:v>37</c:v>
                </c:pt>
                <c:pt idx="1850">
                  <c:v>31</c:v>
                </c:pt>
                <c:pt idx="1851">
                  <c:v>34</c:v>
                </c:pt>
                <c:pt idx="1852">
                  <c:v>32</c:v>
                </c:pt>
                <c:pt idx="1853">
                  <c:v>33</c:v>
                </c:pt>
                <c:pt idx="1854">
                  <c:v>31</c:v>
                </c:pt>
                <c:pt idx="1855">
                  <c:v>34</c:v>
                </c:pt>
                <c:pt idx="1856">
                  <c:v>30</c:v>
                </c:pt>
                <c:pt idx="1857">
                  <c:v>31</c:v>
                </c:pt>
                <c:pt idx="1858">
                  <c:v>31</c:v>
                </c:pt>
                <c:pt idx="1859">
                  <c:v>32</c:v>
                </c:pt>
                <c:pt idx="1860">
                  <c:v>29</c:v>
                </c:pt>
                <c:pt idx="1861">
                  <c:v>32</c:v>
                </c:pt>
                <c:pt idx="1862">
                  <c:v>33</c:v>
                </c:pt>
                <c:pt idx="1863">
                  <c:v>28</c:v>
                </c:pt>
                <c:pt idx="1864">
                  <c:v>27</c:v>
                </c:pt>
                <c:pt idx="1865">
                  <c:v>29</c:v>
                </c:pt>
                <c:pt idx="1866">
                  <c:v>29</c:v>
                </c:pt>
                <c:pt idx="1867">
                  <c:v>16</c:v>
                </c:pt>
                <c:pt idx="1868">
                  <c:v>16</c:v>
                </c:pt>
                <c:pt idx="1869">
                  <c:v>14</c:v>
                </c:pt>
                <c:pt idx="1870">
                  <c:v>18</c:v>
                </c:pt>
                <c:pt idx="1871">
                  <c:v>17</c:v>
                </c:pt>
                <c:pt idx="1872">
                  <c:v>17</c:v>
                </c:pt>
                <c:pt idx="1873">
                  <c:v>14</c:v>
                </c:pt>
                <c:pt idx="1874">
                  <c:v>10</c:v>
                </c:pt>
                <c:pt idx="1875">
                  <c:v>11</c:v>
                </c:pt>
                <c:pt idx="1876">
                  <c:v>12</c:v>
                </c:pt>
                <c:pt idx="1877">
                  <c:v>12</c:v>
                </c:pt>
                <c:pt idx="1878">
                  <c:v>13</c:v>
                </c:pt>
                <c:pt idx="1879">
                  <c:v>16</c:v>
                </c:pt>
                <c:pt idx="1880">
                  <c:v>13</c:v>
                </c:pt>
                <c:pt idx="1881">
                  <c:v>16</c:v>
                </c:pt>
                <c:pt idx="1882">
                  <c:v>19</c:v>
                </c:pt>
                <c:pt idx="1883">
                  <c:v>19</c:v>
                </c:pt>
                <c:pt idx="1884">
                  <c:v>18</c:v>
                </c:pt>
                <c:pt idx="1885">
                  <c:v>17</c:v>
                </c:pt>
                <c:pt idx="1886">
                  <c:v>28</c:v>
                </c:pt>
                <c:pt idx="1887">
                  <c:v>26</c:v>
                </c:pt>
                <c:pt idx="1888">
                  <c:v>21</c:v>
                </c:pt>
                <c:pt idx="1889">
                  <c:v>14</c:v>
                </c:pt>
                <c:pt idx="1890">
                  <c:v>10</c:v>
                </c:pt>
                <c:pt idx="1891">
                  <c:v>12</c:v>
                </c:pt>
                <c:pt idx="1892">
                  <c:v>16</c:v>
                </c:pt>
                <c:pt idx="1893">
                  <c:v>13</c:v>
                </c:pt>
                <c:pt idx="1894">
                  <c:v>19</c:v>
                </c:pt>
                <c:pt idx="1895">
                  <c:v>16</c:v>
                </c:pt>
                <c:pt idx="1896">
                  <c:v>19</c:v>
                </c:pt>
                <c:pt idx="1897">
                  <c:v>23</c:v>
                </c:pt>
                <c:pt idx="1898">
                  <c:v>27</c:v>
                </c:pt>
                <c:pt idx="1899">
                  <c:v>25</c:v>
                </c:pt>
                <c:pt idx="1900">
                  <c:v>18</c:v>
                </c:pt>
                <c:pt idx="1901">
                  <c:v>22</c:v>
                </c:pt>
                <c:pt idx="1902">
                  <c:v>22</c:v>
                </c:pt>
                <c:pt idx="1903">
                  <c:v>25</c:v>
                </c:pt>
                <c:pt idx="1904">
                  <c:v>24</c:v>
                </c:pt>
                <c:pt idx="1905">
                  <c:v>24</c:v>
                </c:pt>
                <c:pt idx="1906">
                  <c:v>24</c:v>
                </c:pt>
                <c:pt idx="1907">
                  <c:v>24</c:v>
                </c:pt>
                <c:pt idx="1908">
                  <c:v>22</c:v>
                </c:pt>
                <c:pt idx="1909">
                  <c:v>22</c:v>
                </c:pt>
                <c:pt idx="1910">
                  <c:v>21</c:v>
                </c:pt>
                <c:pt idx="1911">
                  <c:v>14</c:v>
                </c:pt>
                <c:pt idx="1912">
                  <c:v>16</c:v>
                </c:pt>
                <c:pt idx="1913">
                  <c:v>17</c:v>
                </c:pt>
                <c:pt idx="1914">
                  <c:v>17</c:v>
                </c:pt>
                <c:pt idx="1915">
                  <c:v>16</c:v>
                </c:pt>
                <c:pt idx="1916">
                  <c:v>14</c:v>
                </c:pt>
                <c:pt idx="1917">
                  <c:v>16</c:v>
                </c:pt>
                <c:pt idx="1918">
                  <c:v>18</c:v>
                </c:pt>
                <c:pt idx="1919">
                  <c:v>16</c:v>
                </c:pt>
                <c:pt idx="1920">
                  <c:v>17</c:v>
                </c:pt>
                <c:pt idx="1921">
                  <c:v>15</c:v>
                </c:pt>
                <c:pt idx="1922">
                  <c:v>10</c:v>
                </c:pt>
                <c:pt idx="1923">
                  <c:v>11</c:v>
                </c:pt>
                <c:pt idx="1924">
                  <c:v>11</c:v>
                </c:pt>
                <c:pt idx="1925">
                  <c:v>16</c:v>
                </c:pt>
                <c:pt idx="1926">
                  <c:v>15</c:v>
                </c:pt>
                <c:pt idx="1927">
                  <c:v>15</c:v>
                </c:pt>
                <c:pt idx="1928">
                  <c:v>19</c:v>
                </c:pt>
                <c:pt idx="1929">
                  <c:v>16</c:v>
                </c:pt>
                <c:pt idx="1930">
                  <c:v>16</c:v>
                </c:pt>
                <c:pt idx="1931">
                  <c:v>16</c:v>
                </c:pt>
                <c:pt idx="1932">
                  <c:v>10</c:v>
                </c:pt>
                <c:pt idx="1933">
                  <c:v>13</c:v>
                </c:pt>
                <c:pt idx="1934">
                  <c:v>17</c:v>
                </c:pt>
                <c:pt idx="1935">
                  <c:v>10</c:v>
                </c:pt>
                <c:pt idx="1936">
                  <c:v>11</c:v>
                </c:pt>
                <c:pt idx="1937">
                  <c:v>14</c:v>
                </c:pt>
                <c:pt idx="1938">
                  <c:v>15</c:v>
                </c:pt>
                <c:pt idx="1939">
                  <c:v>15</c:v>
                </c:pt>
                <c:pt idx="1940">
                  <c:v>11</c:v>
                </c:pt>
                <c:pt idx="1941">
                  <c:v>13</c:v>
                </c:pt>
                <c:pt idx="1942">
                  <c:v>11</c:v>
                </c:pt>
                <c:pt idx="1943">
                  <c:v>11</c:v>
                </c:pt>
                <c:pt idx="1944">
                  <c:v>10</c:v>
                </c:pt>
                <c:pt idx="1945">
                  <c:v>10</c:v>
                </c:pt>
                <c:pt idx="1946">
                  <c:v>11</c:v>
                </c:pt>
                <c:pt idx="1947">
                  <c:v>11</c:v>
                </c:pt>
                <c:pt idx="1948">
                  <c:v>13</c:v>
                </c:pt>
                <c:pt idx="1949">
                  <c:v>19</c:v>
                </c:pt>
                <c:pt idx="1950">
                  <c:v>24</c:v>
                </c:pt>
                <c:pt idx="1951">
                  <c:v>25</c:v>
                </c:pt>
                <c:pt idx="1952">
                  <c:v>25</c:v>
                </c:pt>
                <c:pt idx="1953">
                  <c:v>25</c:v>
                </c:pt>
                <c:pt idx="1954">
                  <c:v>25</c:v>
                </c:pt>
                <c:pt idx="1955">
                  <c:v>26</c:v>
                </c:pt>
                <c:pt idx="1956">
                  <c:v>22</c:v>
                </c:pt>
                <c:pt idx="1957">
                  <c:v>18</c:v>
                </c:pt>
                <c:pt idx="1958">
                  <c:v>18</c:v>
                </c:pt>
                <c:pt idx="1959">
                  <c:v>17</c:v>
                </c:pt>
                <c:pt idx="1960">
                  <c:v>18</c:v>
                </c:pt>
                <c:pt idx="1961">
                  <c:v>13</c:v>
                </c:pt>
                <c:pt idx="1962">
                  <c:v>9</c:v>
                </c:pt>
                <c:pt idx="1963">
                  <c:v>7</c:v>
                </c:pt>
                <c:pt idx="1964">
                  <c:v>7</c:v>
                </c:pt>
                <c:pt idx="1965">
                  <c:v>12</c:v>
                </c:pt>
                <c:pt idx="1966">
                  <c:v>13</c:v>
                </c:pt>
                <c:pt idx="1967">
                  <c:v>17</c:v>
                </c:pt>
                <c:pt idx="1968">
                  <c:v>15</c:v>
                </c:pt>
                <c:pt idx="1969">
                  <c:v>16</c:v>
                </c:pt>
                <c:pt idx="1970">
                  <c:v>7</c:v>
                </c:pt>
                <c:pt idx="1971">
                  <c:v>7</c:v>
                </c:pt>
                <c:pt idx="1972">
                  <c:v>10</c:v>
                </c:pt>
                <c:pt idx="1973">
                  <c:v>14</c:v>
                </c:pt>
                <c:pt idx="1974">
                  <c:v>15</c:v>
                </c:pt>
                <c:pt idx="1975">
                  <c:v>13</c:v>
                </c:pt>
                <c:pt idx="1976">
                  <c:v>14</c:v>
                </c:pt>
                <c:pt idx="1977">
                  <c:v>14</c:v>
                </c:pt>
                <c:pt idx="1978">
                  <c:v>15</c:v>
                </c:pt>
                <c:pt idx="1979">
                  <c:v>16</c:v>
                </c:pt>
                <c:pt idx="1980">
                  <c:v>16</c:v>
                </c:pt>
                <c:pt idx="1981">
                  <c:v>15</c:v>
                </c:pt>
                <c:pt idx="1982">
                  <c:v>14</c:v>
                </c:pt>
                <c:pt idx="1983">
                  <c:v>13</c:v>
                </c:pt>
                <c:pt idx="1984">
                  <c:v>11</c:v>
                </c:pt>
                <c:pt idx="1985">
                  <c:v>11</c:v>
                </c:pt>
                <c:pt idx="1986">
                  <c:v>12</c:v>
                </c:pt>
                <c:pt idx="1987">
                  <c:v>16</c:v>
                </c:pt>
                <c:pt idx="1988">
                  <c:v>13</c:v>
                </c:pt>
                <c:pt idx="1989">
                  <c:v>16</c:v>
                </c:pt>
                <c:pt idx="1990">
                  <c:v>16</c:v>
                </c:pt>
                <c:pt idx="1991">
                  <c:v>15</c:v>
                </c:pt>
                <c:pt idx="1992">
                  <c:v>14</c:v>
                </c:pt>
                <c:pt idx="1993">
                  <c:v>14</c:v>
                </c:pt>
                <c:pt idx="1994">
                  <c:v>15</c:v>
                </c:pt>
                <c:pt idx="1995">
                  <c:v>15</c:v>
                </c:pt>
                <c:pt idx="1996">
                  <c:v>13</c:v>
                </c:pt>
                <c:pt idx="1997">
                  <c:v>12</c:v>
                </c:pt>
                <c:pt idx="1998">
                  <c:v>13</c:v>
                </c:pt>
                <c:pt idx="1999">
                  <c:v>11</c:v>
                </c:pt>
                <c:pt idx="2000">
                  <c:v>12</c:v>
                </c:pt>
                <c:pt idx="2001">
                  <c:v>14</c:v>
                </c:pt>
                <c:pt idx="2002">
                  <c:v>13</c:v>
                </c:pt>
                <c:pt idx="2003">
                  <c:v>12</c:v>
                </c:pt>
                <c:pt idx="2004">
                  <c:v>13</c:v>
                </c:pt>
                <c:pt idx="2005">
                  <c:v>14</c:v>
                </c:pt>
                <c:pt idx="2006">
                  <c:v>12</c:v>
                </c:pt>
                <c:pt idx="2007">
                  <c:v>14</c:v>
                </c:pt>
                <c:pt idx="2008">
                  <c:v>13</c:v>
                </c:pt>
                <c:pt idx="2009">
                  <c:v>14</c:v>
                </c:pt>
                <c:pt idx="2010">
                  <c:v>13</c:v>
                </c:pt>
                <c:pt idx="2011">
                  <c:v>13</c:v>
                </c:pt>
                <c:pt idx="2012">
                  <c:v>14</c:v>
                </c:pt>
                <c:pt idx="2013">
                  <c:v>14</c:v>
                </c:pt>
                <c:pt idx="2014">
                  <c:v>14</c:v>
                </c:pt>
                <c:pt idx="2015">
                  <c:v>11</c:v>
                </c:pt>
                <c:pt idx="2016">
                  <c:v>13</c:v>
                </c:pt>
                <c:pt idx="2017">
                  <c:v>12</c:v>
                </c:pt>
                <c:pt idx="2018">
                  <c:v>12</c:v>
                </c:pt>
                <c:pt idx="2019">
                  <c:v>14</c:v>
                </c:pt>
                <c:pt idx="2020">
                  <c:v>12</c:v>
                </c:pt>
                <c:pt idx="2021">
                  <c:v>11</c:v>
                </c:pt>
                <c:pt idx="2022">
                  <c:v>11</c:v>
                </c:pt>
                <c:pt idx="2023">
                  <c:v>10</c:v>
                </c:pt>
                <c:pt idx="2024">
                  <c:v>10</c:v>
                </c:pt>
                <c:pt idx="2025">
                  <c:v>11</c:v>
                </c:pt>
                <c:pt idx="2026">
                  <c:v>12</c:v>
                </c:pt>
                <c:pt idx="2027">
                  <c:v>11</c:v>
                </c:pt>
                <c:pt idx="2028">
                  <c:v>12</c:v>
                </c:pt>
                <c:pt idx="2029">
                  <c:v>12</c:v>
                </c:pt>
                <c:pt idx="2030">
                  <c:v>12</c:v>
                </c:pt>
                <c:pt idx="2031">
                  <c:v>14</c:v>
                </c:pt>
                <c:pt idx="2032">
                  <c:v>14</c:v>
                </c:pt>
                <c:pt idx="2033">
                  <c:v>13</c:v>
                </c:pt>
                <c:pt idx="2034">
                  <c:v>12</c:v>
                </c:pt>
                <c:pt idx="2035">
                  <c:v>13</c:v>
                </c:pt>
                <c:pt idx="2036">
                  <c:v>11</c:v>
                </c:pt>
                <c:pt idx="2037">
                  <c:v>11</c:v>
                </c:pt>
                <c:pt idx="2038">
                  <c:v>11</c:v>
                </c:pt>
                <c:pt idx="2039">
                  <c:v>12</c:v>
                </c:pt>
                <c:pt idx="2040">
                  <c:v>12</c:v>
                </c:pt>
                <c:pt idx="2041">
                  <c:v>12</c:v>
                </c:pt>
                <c:pt idx="2042">
                  <c:v>12</c:v>
                </c:pt>
                <c:pt idx="2043">
                  <c:v>12</c:v>
                </c:pt>
                <c:pt idx="2044">
                  <c:v>13</c:v>
                </c:pt>
                <c:pt idx="2045">
                  <c:v>12</c:v>
                </c:pt>
                <c:pt idx="2046">
                  <c:v>14</c:v>
                </c:pt>
                <c:pt idx="2047">
                  <c:v>14</c:v>
                </c:pt>
                <c:pt idx="2048">
                  <c:v>13</c:v>
                </c:pt>
                <c:pt idx="2049">
                  <c:v>12</c:v>
                </c:pt>
                <c:pt idx="2050">
                  <c:v>10</c:v>
                </c:pt>
                <c:pt idx="2051">
                  <c:v>10</c:v>
                </c:pt>
                <c:pt idx="2052">
                  <c:v>13</c:v>
                </c:pt>
                <c:pt idx="2053">
                  <c:v>13</c:v>
                </c:pt>
                <c:pt idx="2054">
                  <c:v>13</c:v>
                </c:pt>
                <c:pt idx="2055">
                  <c:v>14</c:v>
                </c:pt>
                <c:pt idx="2056">
                  <c:v>14</c:v>
                </c:pt>
                <c:pt idx="2057">
                  <c:v>14</c:v>
                </c:pt>
                <c:pt idx="2058">
                  <c:v>12</c:v>
                </c:pt>
                <c:pt idx="2059">
                  <c:v>15</c:v>
                </c:pt>
                <c:pt idx="2060">
                  <c:v>15</c:v>
                </c:pt>
                <c:pt idx="2061">
                  <c:v>13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4-ADD8-4496-8EF8-46AE0A8EE1B0}"/>
            </c:ext>
          </c:extLst>
        </c:ser>
        <c:ser>
          <c:idx val="5"/>
          <c:order val="5"/>
          <c:tx>
            <c:strRef>
              <c:f>Sheet1!$AH$1</c:f>
              <c:strCache>
                <c:ptCount val="1"/>
                <c:pt idx="0">
                  <c:v>Blue + IR CO2 15 PSIg</c:v>
                </c:pt>
              </c:strCache>
            </c:strRef>
          </c:tx>
          <c:spPr>
            <a:ln w="28575">
              <a:noFill/>
            </a:ln>
          </c:spPr>
          <c:marker>
            <c:symbol val="none"/>
          </c:marker>
          <c:trendline>
            <c:spPr>
              <a:ln w="19050">
                <a:solidFill>
                  <a:srgbClr val="00B050"/>
                </a:solidFill>
              </a:ln>
            </c:spPr>
            <c:trendlineType val="movingAvg"/>
            <c:period val="60"/>
            <c:dispRSqr val="0"/>
            <c:dispEq val="0"/>
          </c:trendline>
          <c:xVal>
            <c:numRef>
              <c:f>Sheet1!$A$2:$A$8266</c:f>
              <c:numCache>
                <c:formatCode>General</c:formatCode>
                <c:ptCount val="826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  <c:pt idx="2367">
                  <c:v>2368</c:v>
                </c:pt>
                <c:pt idx="2368">
                  <c:v>2369</c:v>
                </c:pt>
                <c:pt idx="2369">
                  <c:v>2370</c:v>
                </c:pt>
                <c:pt idx="2370">
                  <c:v>2371</c:v>
                </c:pt>
                <c:pt idx="2371">
                  <c:v>2372</c:v>
                </c:pt>
                <c:pt idx="2372">
                  <c:v>2373</c:v>
                </c:pt>
                <c:pt idx="2373">
                  <c:v>2374</c:v>
                </c:pt>
                <c:pt idx="2374">
                  <c:v>2375</c:v>
                </c:pt>
                <c:pt idx="2375">
                  <c:v>2376</c:v>
                </c:pt>
                <c:pt idx="2376">
                  <c:v>2377</c:v>
                </c:pt>
                <c:pt idx="2377">
                  <c:v>2378</c:v>
                </c:pt>
                <c:pt idx="2378">
                  <c:v>2379</c:v>
                </c:pt>
                <c:pt idx="2379">
                  <c:v>2380</c:v>
                </c:pt>
                <c:pt idx="2380">
                  <c:v>2381</c:v>
                </c:pt>
                <c:pt idx="2381">
                  <c:v>2382</c:v>
                </c:pt>
                <c:pt idx="2382">
                  <c:v>2383</c:v>
                </c:pt>
                <c:pt idx="2383">
                  <c:v>2384</c:v>
                </c:pt>
                <c:pt idx="2384">
                  <c:v>2385</c:v>
                </c:pt>
                <c:pt idx="2385">
                  <c:v>2386</c:v>
                </c:pt>
                <c:pt idx="2386">
                  <c:v>2387</c:v>
                </c:pt>
                <c:pt idx="2387">
                  <c:v>2388</c:v>
                </c:pt>
                <c:pt idx="2388">
                  <c:v>2389</c:v>
                </c:pt>
                <c:pt idx="2389">
                  <c:v>2390</c:v>
                </c:pt>
                <c:pt idx="2390">
                  <c:v>2391</c:v>
                </c:pt>
                <c:pt idx="2391">
                  <c:v>2392</c:v>
                </c:pt>
                <c:pt idx="2392">
                  <c:v>2393</c:v>
                </c:pt>
                <c:pt idx="2393">
                  <c:v>2394</c:v>
                </c:pt>
                <c:pt idx="2394">
                  <c:v>2395</c:v>
                </c:pt>
                <c:pt idx="2395">
                  <c:v>2396</c:v>
                </c:pt>
                <c:pt idx="2396">
                  <c:v>2397</c:v>
                </c:pt>
                <c:pt idx="2397">
                  <c:v>2398</c:v>
                </c:pt>
                <c:pt idx="2398">
                  <c:v>2399</c:v>
                </c:pt>
                <c:pt idx="2399">
                  <c:v>2400</c:v>
                </c:pt>
                <c:pt idx="2400">
                  <c:v>2401</c:v>
                </c:pt>
                <c:pt idx="2401">
                  <c:v>2402</c:v>
                </c:pt>
                <c:pt idx="2402">
                  <c:v>2403</c:v>
                </c:pt>
                <c:pt idx="2403">
                  <c:v>2404</c:v>
                </c:pt>
                <c:pt idx="2404">
                  <c:v>2405</c:v>
                </c:pt>
                <c:pt idx="2405">
                  <c:v>2406</c:v>
                </c:pt>
                <c:pt idx="2406">
                  <c:v>2407</c:v>
                </c:pt>
                <c:pt idx="2407">
                  <c:v>2408</c:v>
                </c:pt>
                <c:pt idx="2408">
                  <c:v>2409</c:v>
                </c:pt>
                <c:pt idx="2409">
                  <c:v>2410</c:v>
                </c:pt>
                <c:pt idx="2410">
                  <c:v>2411</c:v>
                </c:pt>
                <c:pt idx="2411">
                  <c:v>2412</c:v>
                </c:pt>
                <c:pt idx="2412">
                  <c:v>2413</c:v>
                </c:pt>
                <c:pt idx="2413">
                  <c:v>2414</c:v>
                </c:pt>
                <c:pt idx="2414">
                  <c:v>2415</c:v>
                </c:pt>
                <c:pt idx="2415">
                  <c:v>2416</c:v>
                </c:pt>
                <c:pt idx="2416">
                  <c:v>2417</c:v>
                </c:pt>
                <c:pt idx="2417">
                  <c:v>2418</c:v>
                </c:pt>
                <c:pt idx="2418">
                  <c:v>2419</c:v>
                </c:pt>
                <c:pt idx="2419">
                  <c:v>2420</c:v>
                </c:pt>
                <c:pt idx="2420">
                  <c:v>2421</c:v>
                </c:pt>
                <c:pt idx="2421">
                  <c:v>2422</c:v>
                </c:pt>
                <c:pt idx="2422">
                  <c:v>2423</c:v>
                </c:pt>
                <c:pt idx="2423">
                  <c:v>2424</c:v>
                </c:pt>
                <c:pt idx="2424">
                  <c:v>2425</c:v>
                </c:pt>
                <c:pt idx="2425">
                  <c:v>2426</c:v>
                </c:pt>
                <c:pt idx="2426">
                  <c:v>2427</c:v>
                </c:pt>
                <c:pt idx="2427">
                  <c:v>2428</c:v>
                </c:pt>
                <c:pt idx="2428">
                  <c:v>2429</c:v>
                </c:pt>
                <c:pt idx="2429">
                  <c:v>2430</c:v>
                </c:pt>
                <c:pt idx="2430">
                  <c:v>2431</c:v>
                </c:pt>
                <c:pt idx="2431">
                  <c:v>2432</c:v>
                </c:pt>
                <c:pt idx="2432">
                  <c:v>2433</c:v>
                </c:pt>
                <c:pt idx="2433">
                  <c:v>2434</c:v>
                </c:pt>
                <c:pt idx="2434">
                  <c:v>2435</c:v>
                </c:pt>
                <c:pt idx="2435">
                  <c:v>2436</c:v>
                </c:pt>
                <c:pt idx="2436">
                  <c:v>2437</c:v>
                </c:pt>
                <c:pt idx="2437">
                  <c:v>2438</c:v>
                </c:pt>
                <c:pt idx="2438">
                  <c:v>2439</c:v>
                </c:pt>
                <c:pt idx="2439">
                  <c:v>2440</c:v>
                </c:pt>
                <c:pt idx="2440">
                  <c:v>2441</c:v>
                </c:pt>
                <c:pt idx="2441">
                  <c:v>2442</c:v>
                </c:pt>
                <c:pt idx="2442">
                  <c:v>2443</c:v>
                </c:pt>
                <c:pt idx="2443">
                  <c:v>2444</c:v>
                </c:pt>
                <c:pt idx="2444">
                  <c:v>2445</c:v>
                </c:pt>
                <c:pt idx="2445">
                  <c:v>2446</c:v>
                </c:pt>
                <c:pt idx="2446">
                  <c:v>2447</c:v>
                </c:pt>
                <c:pt idx="2447">
                  <c:v>2448</c:v>
                </c:pt>
                <c:pt idx="2448">
                  <c:v>2449</c:v>
                </c:pt>
                <c:pt idx="2449">
                  <c:v>2450</c:v>
                </c:pt>
                <c:pt idx="2450">
                  <c:v>2451</c:v>
                </c:pt>
                <c:pt idx="2451">
                  <c:v>2452</c:v>
                </c:pt>
                <c:pt idx="2452">
                  <c:v>2453</c:v>
                </c:pt>
                <c:pt idx="2453">
                  <c:v>2454</c:v>
                </c:pt>
                <c:pt idx="2454">
                  <c:v>2455</c:v>
                </c:pt>
                <c:pt idx="2455">
                  <c:v>2456</c:v>
                </c:pt>
                <c:pt idx="2456">
                  <c:v>2457</c:v>
                </c:pt>
                <c:pt idx="2457">
                  <c:v>2458</c:v>
                </c:pt>
                <c:pt idx="2458">
                  <c:v>2459</c:v>
                </c:pt>
                <c:pt idx="2459">
                  <c:v>2460</c:v>
                </c:pt>
                <c:pt idx="2460">
                  <c:v>2461</c:v>
                </c:pt>
                <c:pt idx="2461">
                  <c:v>2462</c:v>
                </c:pt>
                <c:pt idx="2462">
                  <c:v>2463</c:v>
                </c:pt>
                <c:pt idx="2463">
                  <c:v>2464</c:v>
                </c:pt>
                <c:pt idx="2464">
                  <c:v>2465</c:v>
                </c:pt>
                <c:pt idx="2465">
                  <c:v>2466</c:v>
                </c:pt>
                <c:pt idx="2466">
                  <c:v>2467</c:v>
                </c:pt>
                <c:pt idx="2467">
                  <c:v>2468</c:v>
                </c:pt>
                <c:pt idx="2468">
                  <c:v>2469</c:v>
                </c:pt>
                <c:pt idx="2469">
                  <c:v>2470</c:v>
                </c:pt>
                <c:pt idx="2470">
                  <c:v>2471</c:v>
                </c:pt>
                <c:pt idx="2471">
                  <c:v>2472</c:v>
                </c:pt>
                <c:pt idx="2472">
                  <c:v>2473</c:v>
                </c:pt>
                <c:pt idx="2473">
                  <c:v>2474</c:v>
                </c:pt>
                <c:pt idx="2474">
                  <c:v>2475</c:v>
                </c:pt>
                <c:pt idx="2475">
                  <c:v>2476</c:v>
                </c:pt>
                <c:pt idx="2476">
                  <c:v>2477</c:v>
                </c:pt>
                <c:pt idx="2477">
                  <c:v>2478</c:v>
                </c:pt>
                <c:pt idx="2478">
                  <c:v>2479</c:v>
                </c:pt>
                <c:pt idx="2479">
                  <c:v>2480</c:v>
                </c:pt>
                <c:pt idx="2480">
                  <c:v>2481</c:v>
                </c:pt>
                <c:pt idx="2481">
                  <c:v>2482</c:v>
                </c:pt>
                <c:pt idx="2482">
                  <c:v>2483</c:v>
                </c:pt>
                <c:pt idx="2483">
                  <c:v>2484</c:v>
                </c:pt>
                <c:pt idx="2484">
                  <c:v>2485</c:v>
                </c:pt>
                <c:pt idx="2485">
                  <c:v>2486</c:v>
                </c:pt>
                <c:pt idx="2486">
                  <c:v>2487</c:v>
                </c:pt>
                <c:pt idx="2487">
                  <c:v>2488</c:v>
                </c:pt>
                <c:pt idx="2488">
                  <c:v>2489</c:v>
                </c:pt>
                <c:pt idx="2489">
                  <c:v>2490</c:v>
                </c:pt>
                <c:pt idx="2490">
                  <c:v>2491</c:v>
                </c:pt>
                <c:pt idx="2491">
                  <c:v>2492</c:v>
                </c:pt>
                <c:pt idx="2492">
                  <c:v>2493</c:v>
                </c:pt>
                <c:pt idx="2493">
                  <c:v>2494</c:v>
                </c:pt>
                <c:pt idx="2494">
                  <c:v>2495</c:v>
                </c:pt>
                <c:pt idx="2495">
                  <c:v>2496</c:v>
                </c:pt>
                <c:pt idx="2496">
                  <c:v>2497</c:v>
                </c:pt>
                <c:pt idx="2497">
                  <c:v>2498</c:v>
                </c:pt>
                <c:pt idx="2498">
                  <c:v>2499</c:v>
                </c:pt>
                <c:pt idx="2499">
                  <c:v>2500</c:v>
                </c:pt>
                <c:pt idx="2500">
                  <c:v>2501</c:v>
                </c:pt>
                <c:pt idx="2501">
                  <c:v>2502</c:v>
                </c:pt>
                <c:pt idx="2502">
                  <c:v>2503</c:v>
                </c:pt>
                <c:pt idx="2503">
                  <c:v>2504</c:v>
                </c:pt>
                <c:pt idx="2504">
                  <c:v>2505</c:v>
                </c:pt>
                <c:pt idx="2505">
                  <c:v>2506</c:v>
                </c:pt>
                <c:pt idx="2506">
                  <c:v>2507</c:v>
                </c:pt>
                <c:pt idx="2507">
                  <c:v>2508</c:v>
                </c:pt>
                <c:pt idx="2508">
                  <c:v>2509</c:v>
                </c:pt>
                <c:pt idx="2509">
                  <c:v>2510</c:v>
                </c:pt>
                <c:pt idx="2510">
                  <c:v>2511</c:v>
                </c:pt>
                <c:pt idx="2511">
                  <c:v>2512</c:v>
                </c:pt>
                <c:pt idx="2512">
                  <c:v>2513</c:v>
                </c:pt>
                <c:pt idx="2513">
                  <c:v>2514</c:v>
                </c:pt>
                <c:pt idx="2514">
                  <c:v>2515</c:v>
                </c:pt>
                <c:pt idx="2515">
                  <c:v>2516</c:v>
                </c:pt>
                <c:pt idx="2516">
                  <c:v>2517</c:v>
                </c:pt>
                <c:pt idx="2517">
                  <c:v>2518</c:v>
                </c:pt>
                <c:pt idx="2518">
                  <c:v>2519</c:v>
                </c:pt>
                <c:pt idx="2519">
                  <c:v>2520</c:v>
                </c:pt>
                <c:pt idx="2520">
                  <c:v>2521</c:v>
                </c:pt>
                <c:pt idx="2521">
                  <c:v>2522</c:v>
                </c:pt>
                <c:pt idx="2522">
                  <c:v>2523</c:v>
                </c:pt>
                <c:pt idx="2523">
                  <c:v>2524</c:v>
                </c:pt>
                <c:pt idx="2524">
                  <c:v>2525</c:v>
                </c:pt>
                <c:pt idx="2525">
                  <c:v>2526</c:v>
                </c:pt>
                <c:pt idx="2526">
                  <c:v>2527</c:v>
                </c:pt>
                <c:pt idx="2527">
                  <c:v>2528</c:v>
                </c:pt>
                <c:pt idx="2528">
                  <c:v>2529</c:v>
                </c:pt>
                <c:pt idx="2529">
                  <c:v>2530</c:v>
                </c:pt>
                <c:pt idx="2530">
                  <c:v>2531</c:v>
                </c:pt>
                <c:pt idx="2531">
                  <c:v>2532</c:v>
                </c:pt>
                <c:pt idx="2532">
                  <c:v>2533</c:v>
                </c:pt>
                <c:pt idx="2533">
                  <c:v>2534</c:v>
                </c:pt>
                <c:pt idx="2534">
                  <c:v>2535</c:v>
                </c:pt>
                <c:pt idx="2535">
                  <c:v>2536</c:v>
                </c:pt>
                <c:pt idx="2536">
                  <c:v>2537</c:v>
                </c:pt>
                <c:pt idx="2537">
                  <c:v>2538</c:v>
                </c:pt>
                <c:pt idx="2538">
                  <c:v>2539</c:v>
                </c:pt>
                <c:pt idx="2539">
                  <c:v>2540</c:v>
                </c:pt>
                <c:pt idx="2540">
                  <c:v>2541</c:v>
                </c:pt>
                <c:pt idx="2541">
                  <c:v>2542</c:v>
                </c:pt>
                <c:pt idx="2542">
                  <c:v>2543</c:v>
                </c:pt>
                <c:pt idx="2543">
                  <c:v>2544</c:v>
                </c:pt>
                <c:pt idx="2544">
                  <c:v>2545</c:v>
                </c:pt>
                <c:pt idx="2545">
                  <c:v>2546</c:v>
                </c:pt>
                <c:pt idx="2546">
                  <c:v>2547</c:v>
                </c:pt>
                <c:pt idx="2547">
                  <c:v>2548</c:v>
                </c:pt>
                <c:pt idx="2548">
                  <c:v>2549</c:v>
                </c:pt>
                <c:pt idx="2549">
                  <c:v>2550</c:v>
                </c:pt>
                <c:pt idx="2550">
                  <c:v>2551</c:v>
                </c:pt>
                <c:pt idx="2551">
                  <c:v>2552</c:v>
                </c:pt>
                <c:pt idx="2552">
                  <c:v>2553</c:v>
                </c:pt>
                <c:pt idx="2553">
                  <c:v>2554</c:v>
                </c:pt>
                <c:pt idx="2554">
                  <c:v>2555</c:v>
                </c:pt>
                <c:pt idx="2555">
                  <c:v>2556</c:v>
                </c:pt>
                <c:pt idx="2556">
                  <c:v>2557</c:v>
                </c:pt>
                <c:pt idx="2557">
                  <c:v>2558</c:v>
                </c:pt>
                <c:pt idx="2558">
                  <c:v>2559</c:v>
                </c:pt>
                <c:pt idx="2559">
                  <c:v>2560</c:v>
                </c:pt>
                <c:pt idx="2560">
                  <c:v>2561</c:v>
                </c:pt>
                <c:pt idx="2561">
                  <c:v>2562</c:v>
                </c:pt>
                <c:pt idx="2562">
                  <c:v>2563</c:v>
                </c:pt>
                <c:pt idx="2563">
                  <c:v>2564</c:v>
                </c:pt>
                <c:pt idx="2564">
                  <c:v>2565</c:v>
                </c:pt>
                <c:pt idx="2565">
                  <c:v>2566</c:v>
                </c:pt>
                <c:pt idx="2566">
                  <c:v>2567</c:v>
                </c:pt>
                <c:pt idx="2567">
                  <c:v>2568</c:v>
                </c:pt>
                <c:pt idx="2568">
                  <c:v>2569</c:v>
                </c:pt>
                <c:pt idx="2569">
                  <c:v>2570</c:v>
                </c:pt>
                <c:pt idx="2570">
                  <c:v>2571</c:v>
                </c:pt>
                <c:pt idx="2571">
                  <c:v>2572</c:v>
                </c:pt>
                <c:pt idx="2572">
                  <c:v>2573</c:v>
                </c:pt>
                <c:pt idx="2573">
                  <c:v>2574</c:v>
                </c:pt>
                <c:pt idx="2574">
                  <c:v>2575</c:v>
                </c:pt>
                <c:pt idx="2575">
                  <c:v>2576</c:v>
                </c:pt>
                <c:pt idx="2576">
                  <c:v>2577</c:v>
                </c:pt>
                <c:pt idx="2577">
                  <c:v>2578</c:v>
                </c:pt>
                <c:pt idx="2578">
                  <c:v>2579</c:v>
                </c:pt>
                <c:pt idx="2579">
                  <c:v>2580</c:v>
                </c:pt>
                <c:pt idx="2580">
                  <c:v>2581</c:v>
                </c:pt>
                <c:pt idx="2581">
                  <c:v>2582</c:v>
                </c:pt>
                <c:pt idx="2582">
                  <c:v>2583</c:v>
                </c:pt>
                <c:pt idx="2583">
                  <c:v>2584</c:v>
                </c:pt>
                <c:pt idx="2584">
                  <c:v>2585</c:v>
                </c:pt>
                <c:pt idx="2585">
                  <c:v>2586</c:v>
                </c:pt>
                <c:pt idx="2586">
                  <c:v>2587</c:v>
                </c:pt>
                <c:pt idx="2587">
                  <c:v>2588</c:v>
                </c:pt>
                <c:pt idx="2588">
                  <c:v>2589</c:v>
                </c:pt>
                <c:pt idx="2589">
                  <c:v>2590</c:v>
                </c:pt>
                <c:pt idx="2590">
                  <c:v>2591</c:v>
                </c:pt>
                <c:pt idx="2591">
                  <c:v>2592</c:v>
                </c:pt>
                <c:pt idx="2592">
                  <c:v>2593</c:v>
                </c:pt>
                <c:pt idx="2593">
                  <c:v>2594</c:v>
                </c:pt>
                <c:pt idx="2594">
                  <c:v>2595</c:v>
                </c:pt>
                <c:pt idx="2595">
                  <c:v>2596</c:v>
                </c:pt>
                <c:pt idx="2596">
                  <c:v>2597</c:v>
                </c:pt>
                <c:pt idx="2597">
                  <c:v>2598</c:v>
                </c:pt>
                <c:pt idx="2598">
                  <c:v>2599</c:v>
                </c:pt>
                <c:pt idx="2599">
                  <c:v>2600</c:v>
                </c:pt>
                <c:pt idx="2600">
                  <c:v>2601</c:v>
                </c:pt>
                <c:pt idx="2601">
                  <c:v>2602</c:v>
                </c:pt>
                <c:pt idx="2602">
                  <c:v>2603</c:v>
                </c:pt>
                <c:pt idx="2603">
                  <c:v>2604</c:v>
                </c:pt>
                <c:pt idx="2604">
                  <c:v>2605</c:v>
                </c:pt>
                <c:pt idx="2605">
                  <c:v>2606</c:v>
                </c:pt>
                <c:pt idx="2606">
                  <c:v>2607</c:v>
                </c:pt>
                <c:pt idx="2607">
                  <c:v>2608</c:v>
                </c:pt>
                <c:pt idx="2608">
                  <c:v>2609</c:v>
                </c:pt>
                <c:pt idx="2609">
                  <c:v>2610</c:v>
                </c:pt>
                <c:pt idx="2610">
                  <c:v>2611</c:v>
                </c:pt>
                <c:pt idx="2611">
                  <c:v>2612</c:v>
                </c:pt>
                <c:pt idx="2612">
                  <c:v>2613</c:v>
                </c:pt>
                <c:pt idx="2613">
                  <c:v>2614</c:v>
                </c:pt>
                <c:pt idx="2614">
                  <c:v>2615</c:v>
                </c:pt>
                <c:pt idx="2615">
                  <c:v>2616</c:v>
                </c:pt>
                <c:pt idx="2616">
                  <c:v>2617</c:v>
                </c:pt>
                <c:pt idx="2617">
                  <c:v>2618</c:v>
                </c:pt>
                <c:pt idx="2618">
                  <c:v>2619</c:v>
                </c:pt>
                <c:pt idx="2619">
                  <c:v>2620</c:v>
                </c:pt>
                <c:pt idx="2620">
                  <c:v>2621</c:v>
                </c:pt>
                <c:pt idx="2621">
                  <c:v>2622</c:v>
                </c:pt>
                <c:pt idx="2622">
                  <c:v>2623</c:v>
                </c:pt>
                <c:pt idx="2623">
                  <c:v>2624</c:v>
                </c:pt>
                <c:pt idx="2624">
                  <c:v>2625</c:v>
                </c:pt>
                <c:pt idx="2625">
                  <c:v>2626</c:v>
                </c:pt>
                <c:pt idx="2626">
                  <c:v>2627</c:v>
                </c:pt>
                <c:pt idx="2627">
                  <c:v>2628</c:v>
                </c:pt>
                <c:pt idx="2628">
                  <c:v>2629</c:v>
                </c:pt>
                <c:pt idx="2629">
                  <c:v>2630</c:v>
                </c:pt>
                <c:pt idx="2630">
                  <c:v>2631</c:v>
                </c:pt>
                <c:pt idx="2631">
                  <c:v>2632</c:v>
                </c:pt>
                <c:pt idx="2632">
                  <c:v>2633</c:v>
                </c:pt>
                <c:pt idx="2633">
                  <c:v>2634</c:v>
                </c:pt>
                <c:pt idx="2634">
                  <c:v>2635</c:v>
                </c:pt>
                <c:pt idx="2635">
                  <c:v>2636</c:v>
                </c:pt>
                <c:pt idx="2636">
                  <c:v>2637</c:v>
                </c:pt>
                <c:pt idx="2637">
                  <c:v>2638</c:v>
                </c:pt>
                <c:pt idx="2638">
                  <c:v>2639</c:v>
                </c:pt>
                <c:pt idx="2639">
                  <c:v>2640</c:v>
                </c:pt>
                <c:pt idx="2640">
                  <c:v>2641</c:v>
                </c:pt>
                <c:pt idx="2641">
                  <c:v>2642</c:v>
                </c:pt>
                <c:pt idx="2642">
                  <c:v>2643</c:v>
                </c:pt>
                <c:pt idx="2643">
                  <c:v>2644</c:v>
                </c:pt>
                <c:pt idx="2644">
                  <c:v>2645</c:v>
                </c:pt>
                <c:pt idx="2645">
                  <c:v>2646</c:v>
                </c:pt>
                <c:pt idx="2646">
                  <c:v>2647</c:v>
                </c:pt>
                <c:pt idx="2647">
                  <c:v>2648</c:v>
                </c:pt>
                <c:pt idx="2648">
                  <c:v>2649</c:v>
                </c:pt>
                <c:pt idx="2649">
                  <c:v>2650</c:v>
                </c:pt>
                <c:pt idx="2650">
                  <c:v>2651</c:v>
                </c:pt>
                <c:pt idx="2651">
                  <c:v>2652</c:v>
                </c:pt>
                <c:pt idx="2652">
                  <c:v>2653</c:v>
                </c:pt>
                <c:pt idx="2653">
                  <c:v>2654</c:v>
                </c:pt>
                <c:pt idx="2654">
                  <c:v>2655</c:v>
                </c:pt>
                <c:pt idx="2655">
                  <c:v>2656</c:v>
                </c:pt>
                <c:pt idx="2656">
                  <c:v>2657</c:v>
                </c:pt>
                <c:pt idx="2657">
                  <c:v>2658</c:v>
                </c:pt>
                <c:pt idx="2658">
                  <c:v>2659</c:v>
                </c:pt>
                <c:pt idx="2659">
                  <c:v>2660</c:v>
                </c:pt>
                <c:pt idx="2660">
                  <c:v>2661</c:v>
                </c:pt>
                <c:pt idx="2661">
                  <c:v>2662</c:v>
                </c:pt>
                <c:pt idx="2662">
                  <c:v>2663</c:v>
                </c:pt>
                <c:pt idx="2663">
                  <c:v>2664</c:v>
                </c:pt>
                <c:pt idx="2664">
                  <c:v>2665</c:v>
                </c:pt>
                <c:pt idx="2665">
                  <c:v>2666</c:v>
                </c:pt>
                <c:pt idx="2666">
                  <c:v>2667</c:v>
                </c:pt>
                <c:pt idx="2667">
                  <c:v>2668</c:v>
                </c:pt>
                <c:pt idx="2668">
                  <c:v>2669</c:v>
                </c:pt>
                <c:pt idx="2669">
                  <c:v>2670</c:v>
                </c:pt>
                <c:pt idx="2670">
                  <c:v>2671</c:v>
                </c:pt>
                <c:pt idx="2671">
                  <c:v>2672</c:v>
                </c:pt>
                <c:pt idx="2672">
                  <c:v>2673</c:v>
                </c:pt>
                <c:pt idx="2673">
                  <c:v>2674</c:v>
                </c:pt>
                <c:pt idx="2674">
                  <c:v>2675</c:v>
                </c:pt>
                <c:pt idx="2675">
                  <c:v>2676</c:v>
                </c:pt>
                <c:pt idx="2676">
                  <c:v>2677</c:v>
                </c:pt>
                <c:pt idx="2677">
                  <c:v>2678</c:v>
                </c:pt>
                <c:pt idx="2678">
                  <c:v>2679</c:v>
                </c:pt>
                <c:pt idx="2679">
                  <c:v>2680</c:v>
                </c:pt>
                <c:pt idx="2680">
                  <c:v>2681</c:v>
                </c:pt>
                <c:pt idx="2681">
                  <c:v>2682</c:v>
                </c:pt>
                <c:pt idx="2682">
                  <c:v>2683</c:v>
                </c:pt>
                <c:pt idx="2683">
                  <c:v>2684</c:v>
                </c:pt>
                <c:pt idx="2684">
                  <c:v>2685</c:v>
                </c:pt>
                <c:pt idx="2685">
                  <c:v>2686</c:v>
                </c:pt>
                <c:pt idx="2686">
                  <c:v>2687</c:v>
                </c:pt>
                <c:pt idx="2687">
                  <c:v>2688</c:v>
                </c:pt>
                <c:pt idx="2688">
                  <c:v>2689</c:v>
                </c:pt>
                <c:pt idx="2689">
                  <c:v>2690</c:v>
                </c:pt>
                <c:pt idx="2690">
                  <c:v>2691</c:v>
                </c:pt>
                <c:pt idx="2691">
                  <c:v>2692</c:v>
                </c:pt>
                <c:pt idx="2692">
                  <c:v>2693</c:v>
                </c:pt>
                <c:pt idx="2693">
                  <c:v>2694</c:v>
                </c:pt>
                <c:pt idx="2694">
                  <c:v>2695</c:v>
                </c:pt>
                <c:pt idx="2695">
                  <c:v>2696</c:v>
                </c:pt>
                <c:pt idx="2696">
                  <c:v>2697</c:v>
                </c:pt>
                <c:pt idx="2697">
                  <c:v>2698</c:v>
                </c:pt>
                <c:pt idx="2698">
                  <c:v>2699</c:v>
                </c:pt>
                <c:pt idx="2699">
                  <c:v>2700</c:v>
                </c:pt>
                <c:pt idx="2700">
                  <c:v>2701</c:v>
                </c:pt>
                <c:pt idx="2701">
                  <c:v>2702</c:v>
                </c:pt>
                <c:pt idx="2702">
                  <c:v>2703</c:v>
                </c:pt>
                <c:pt idx="2703">
                  <c:v>2704</c:v>
                </c:pt>
                <c:pt idx="2704">
                  <c:v>2705</c:v>
                </c:pt>
                <c:pt idx="2705">
                  <c:v>2706</c:v>
                </c:pt>
                <c:pt idx="2706">
                  <c:v>2707</c:v>
                </c:pt>
                <c:pt idx="2707">
                  <c:v>2708</c:v>
                </c:pt>
                <c:pt idx="2708">
                  <c:v>2709</c:v>
                </c:pt>
                <c:pt idx="2709">
                  <c:v>2710</c:v>
                </c:pt>
                <c:pt idx="2710">
                  <c:v>2711</c:v>
                </c:pt>
                <c:pt idx="2711">
                  <c:v>2712</c:v>
                </c:pt>
                <c:pt idx="2712">
                  <c:v>2713</c:v>
                </c:pt>
                <c:pt idx="2713">
                  <c:v>2714</c:v>
                </c:pt>
                <c:pt idx="2714">
                  <c:v>2715</c:v>
                </c:pt>
                <c:pt idx="2715">
                  <c:v>2716</c:v>
                </c:pt>
                <c:pt idx="2716">
                  <c:v>2717</c:v>
                </c:pt>
                <c:pt idx="2717">
                  <c:v>2718</c:v>
                </c:pt>
                <c:pt idx="2718">
                  <c:v>2719</c:v>
                </c:pt>
                <c:pt idx="2719">
                  <c:v>2720</c:v>
                </c:pt>
                <c:pt idx="2720">
                  <c:v>2721</c:v>
                </c:pt>
                <c:pt idx="2721">
                  <c:v>2722</c:v>
                </c:pt>
                <c:pt idx="2722">
                  <c:v>2723</c:v>
                </c:pt>
                <c:pt idx="2723">
                  <c:v>2724</c:v>
                </c:pt>
                <c:pt idx="2724">
                  <c:v>2725</c:v>
                </c:pt>
                <c:pt idx="2725">
                  <c:v>2726</c:v>
                </c:pt>
                <c:pt idx="2726">
                  <c:v>2727</c:v>
                </c:pt>
                <c:pt idx="2727">
                  <c:v>2728</c:v>
                </c:pt>
                <c:pt idx="2728">
                  <c:v>2729</c:v>
                </c:pt>
                <c:pt idx="2729">
                  <c:v>2730</c:v>
                </c:pt>
                <c:pt idx="2730">
                  <c:v>2731</c:v>
                </c:pt>
                <c:pt idx="2731">
                  <c:v>2732</c:v>
                </c:pt>
                <c:pt idx="2732">
                  <c:v>2733</c:v>
                </c:pt>
                <c:pt idx="2733">
                  <c:v>2734</c:v>
                </c:pt>
                <c:pt idx="2734">
                  <c:v>2735</c:v>
                </c:pt>
                <c:pt idx="2735">
                  <c:v>2736</c:v>
                </c:pt>
                <c:pt idx="2736">
                  <c:v>2737</c:v>
                </c:pt>
                <c:pt idx="2737">
                  <c:v>2738</c:v>
                </c:pt>
                <c:pt idx="2738">
                  <c:v>2739</c:v>
                </c:pt>
                <c:pt idx="2739">
                  <c:v>2740</c:v>
                </c:pt>
                <c:pt idx="2740">
                  <c:v>2741</c:v>
                </c:pt>
                <c:pt idx="2741">
                  <c:v>2742</c:v>
                </c:pt>
                <c:pt idx="2742">
                  <c:v>2743</c:v>
                </c:pt>
                <c:pt idx="2743">
                  <c:v>2744</c:v>
                </c:pt>
                <c:pt idx="2744">
                  <c:v>2745</c:v>
                </c:pt>
                <c:pt idx="2745">
                  <c:v>2746</c:v>
                </c:pt>
                <c:pt idx="2746">
                  <c:v>2747</c:v>
                </c:pt>
                <c:pt idx="2747">
                  <c:v>2748</c:v>
                </c:pt>
                <c:pt idx="2748">
                  <c:v>2749</c:v>
                </c:pt>
                <c:pt idx="2749">
                  <c:v>2750</c:v>
                </c:pt>
                <c:pt idx="2750">
                  <c:v>2751</c:v>
                </c:pt>
                <c:pt idx="2751">
                  <c:v>2752</c:v>
                </c:pt>
                <c:pt idx="2752">
                  <c:v>2753</c:v>
                </c:pt>
                <c:pt idx="2753">
                  <c:v>2754</c:v>
                </c:pt>
                <c:pt idx="2754">
                  <c:v>2755</c:v>
                </c:pt>
                <c:pt idx="2755">
                  <c:v>2756</c:v>
                </c:pt>
                <c:pt idx="2756">
                  <c:v>2757</c:v>
                </c:pt>
                <c:pt idx="2757">
                  <c:v>2758</c:v>
                </c:pt>
                <c:pt idx="2758">
                  <c:v>2759</c:v>
                </c:pt>
                <c:pt idx="2759">
                  <c:v>2760</c:v>
                </c:pt>
                <c:pt idx="2760">
                  <c:v>2761</c:v>
                </c:pt>
                <c:pt idx="2761">
                  <c:v>2762</c:v>
                </c:pt>
                <c:pt idx="2762">
                  <c:v>2763</c:v>
                </c:pt>
                <c:pt idx="2763">
                  <c:v>2764</c:v>
                </c:pt>
                <c:pt idx="2764">
                  <c:v>2765</c:v>
                </c:pt>
                <c:pt idx="2765">
                  <c:v>2766</c:v>
                </c:pt>
                <c:pt idx="2766">
                  <c:v>2767</c:v>
                </c:pt>
                <c:pt idx="2767">
                  <c:v>2768</c:v>
                </c:pt>
                <c:pt idx="2768">
                  <c:v>2769</c:v>
                </c:pt>
                <c:pt idx="2769">
                  <c:v>2770</c:v>
                </c:pt>
                <c:pt idx="2770">
                  <c:v>2771</c:v>
                </c:pt>
                <c:pt idx="2771">
                  <c:v>2772</c:v>
                </c:pt>
                <c:pt idx="2772">
                  <c:v>2773</c:v>
                </c:pt>
                <c:pt idx="2773">
                  <c:v>2774</c:v>
                </c:pt>
                <c:pt idx="2774">
                  <c:v>2775</c:v>
                </c:pt>
                <c:pt idx="2775">
                  <c:v>2776</c:v>
                </c:pt>
                <c:pt idx="2776">
                  <c:v>2777</c:v>
                </c:pt>
                <c:pt idx="2777">
                  <c:v>2778</c:v>
                </c:pt>
                <c:pt idx="2778">
                  <c:v>2779</c:v>
                </c:pt>
                <c:pt idx="2779">
                  <c:v>2780</c:v>
                </c:pt>
                <c:pt idx="2780">
                  <c:v>2781</c:v>
                </c:pt>
                <c:pt idx="2781">
                  <c:v>2782</c:v>
                </c:pt>
                <c:pt idx="2782">
                  <c:v>2783</c:v>
                </c:pt>
                <c:pt idx="2783">
                  <c:v>2784</c:v>
                </c:pt>
                <c:pt idx="2784">
                  <c:v>2785</c:v>
                </c:pt>
                <c:pt idx="2785">
                  <c:v>2786</c:v>
                </c:pt>
                <c:pt idx="2786">
                  <c:v>2787</c:v>
                </c:pt>
                <c:pt idx="2787">
                  <c:v>2788</c:v>
                </c:pt>
                <c:pt idx="2788">
                  <c:v>2789</c:v>
                </c:pt>
                <c:pt idx="2789">
                  <c:v>2790</c:v>
                </c:pt>
                <c:pt idx="2790">
                  <c:v>2791</c:v>
                </c:pt>
                <c:pt idx="2791">
                  <c:v>2792</c:v>
                </c:pt>
                <c:pt idx="2792">
                  <c:v>2793</c:v>
                </c:pt>
                <c:pt idx="2793">
                  <c:v>2794</c:v>
                </c:pt>
                <c:pt idx="2794">
                  <c:v>2795</c:v>
                </c:pt>
                <c:pt idx="2795">
                  <c:v>2796</c:v>
                </c:pt>
                <c:pt idx="2796">
                  <c:v>2797</c:v>
                </c:pt>
                <c:pt idx="2797">
                  <c:v>2798</c:v>
                </c:pt>
                <c:pt idx="2798">
                  <c:v>2799</c:v>
                </c:pt>
                <c:pt idx="2799">
                  <c:v>2800</c:v>
                </c:pt>
                <c:pt idx="2800">
                  <c:v>2801</c:v>
                </c:pt>
                <c:pt idx="2801">
                  <c:v>2802</c:v>
                </c:pt>
                <c:pt idx="2802">
                  <c:v>2803</c:v>
                </c:pt>
                <c:pt idx="2803">
                  <c:v>2804</c:v>
                </c:pt>
                <c:pt idx="2804">
                  <c:v>2805</c:v>
                </c:pt>
                <c:pt idx="2805">
                  <c:v>2806</c:v>
                </c:pt>
                <c:pt idx="2806">
                  <c:v>2807</c:v>
                </c:pt>
                <c:pt idx="2807">
                  <c:v>2808</c:v>
                </c:pt>
                <c:pt idx="2808">
                  <c:v>2809</c:v>
                </c:pt>
                <c:pt idx="2809">
                  <c:v>2810</c:v>
                </c:pt>
                <c:pt idx="2810">
                  <c:v>2811</c:v>
                </c:pt>
                <c:pt idx="2811">
                  <c:v>2812</c:v>
                </c:pt>
                <c:pt idx="2812">
                  <c:v>2813</c:v>
                </c:pt>
                <c:pt idx="2813">
                  <c:v>2814</c:v>
                </c:pt>
                <c:pt idx="2814">
                  <c:v>2815</c:v>
                </c:pt>
                <c:pt idx="2815">
                  <c:v>2816</c:v>
                </c:pt>
                <c:pt idx="2816">
                  <c:v>2817</c:v>
                </c:pt>
                <c:pt idx="2817">
                  <c:v>2818</c:v>
                </c:pt>
                <c:pt idx="2818">
                  <c:v>2819</c:v>
                </c:pt>
                <c:pt idx="2819">
                  <c:v>2820</c:v>
                </c:pt>
                <c:pt idx="2820">
                  <c:v>2821</c:v>
                </c:pt>
                <c:pt idx="2821">
                  <c:v>2822</c:v>
                </c:pt>
                <c:pt idx="2822">
                  <c:v>2823</c:v>
                </c:pt>
                <c:pt idx="2823">
                  <c:v>2824</c:v>
                </c:pt>
                <c:pt idx="2824">
                  <c:v>2825</c:v>
                </c:pt>
                <c:pt idx="2825">
                  <c:v>2826</c:v>
                </c:pt>
                <c:pt idx="2826">
                  <c:v>2827</c:v>
                </c:pt>
                <c:pt idx="2827">
                  <c:v>2828</c:v>
                </c:pt>
                <c:pt idx="2828">
                  <c:v>2829</c:v>
                </c:pt>
                <c:pt idx="2829">
                  <c:v>2830</c:v>
                </c:pt>
                <c:pt idx="2830">
                  <c:v>2831</c:v>
                </c:pt>
                <c:pt idx="2831">
                  <c:v>2832</c:v>
                </c:pt>
                <c:pt idx="2832">
                  <c:v>2833</c:v>
                </c:pt>
                <c:pt idx="2833">
                  <c:v>2834</c:v>
                </c:pt>
                <c:pt idx="2834">
                  <c:v>2835</c:v>
                </c:pt>
                <c:pt idx="2835">
                  <c:v>2836</c:v>
                </c:pt>
                <c:pt idx="2836">
                  <c:v>2837</c:v>
                </c:pt>
                <c:pt idx="2837">
                  <c:v>2838</c:v>
                </c:pt>
                <c:pt idx="2838">
                  <c:v>2839</c:v>
                </c:pt>
                <c:pt idx="2839">
                  <c:v>2840</c:v>
                </c:pt>
                <c:pt idx="2840">
                  <c:v>2841</c:v>
                </c:pt>
                <c:pt idx="2841">
                  <c:v>2842</c:v>
                </c:pt>
                <c:pt idx="2842">
                  <c:v>2843</c:v>
                </c:pt>
                <c:pt idx="2843">
                  <c:v>2844</c:v>
                </c:pt>
                <c:pt idx="2844">
                  <c:v>2845</c:v>
                </c:pt>
                <c:pt idx="2845">
                  <c:v>2846</c:v>
                </c:pt>
                <c:pt idx="2846">
                  <c:v>2847</c:v>
                </c:pt>
                <c:pt idx="2847">
                  <c:v>2848</c:v>
                </c:pt>
                <c:pt idx="2848">
                  <c:v>2849</c:v>
                </c:pt>
                <c:pt idx="2849">
                  <c:v>2850</c:v>
                </c:pt>
                <c:pt idx="2850">
                  <c:v>2851</c:v>
                </c:pt>
                <c:pt idx="2851">
                  <c:v>2852</c:v>
                </c:pt>
                <c:pt idx="2852">
                  <c:v>2853</c:v>
                </c:pt>
                <c:pt idx="2853">
                  <c:v>2854</c:v>
                </c:pt>
                <c:pt idx="2854">
                  <c:v>2855</c:v>
                </c:pt>
                <c:pt idx="2855">
                  <c:v>2856</c:v>
                </c:pt>
                <c:pt idx="2856">
                  <c:v>2857</c:v>
                </c:pt>
                <c:pt idx="2857">
                  <c:v>2858</c:v>
                </c:pt>
                <c:pt idx="2858">
                  <c:v>2859</c:v>
                </c:pt>
                <c:pt idx="2859">
                  <c:v>2860</c:v>
                </c:pt>
                <c:pt idx="2860">
                  <c:v>2861</c:v>
                </c:pt>
                <c:pt idx="2861">
                  <c:v>2862</c:v>
                </c:pt>
                <c:pt idx="2862">
                  <c:v>2863</c:v>
                </c:pt>
                <c:pt idx="2863">
                  <c:v>2864</c:v>
                </c:pt>
                <c:pt idx="2864">
                  <c:v>2865</c:v>
                </c:pt>
                <c:pt idx="2865">
                  <c:v>2866</c:v>
                </c:pt>
                <c:pt idx="2866">
                  <c:v>2867</c:v>
                </c:pt>
                <c:pt idx="2867">
                  <c:v>2868</c:v>
                </c:pt>
                <c:pt idx="2868">
                  <c:v>2869</c:v>
                </c:pt>
                <c:pt idx="2869">
                  <c:v>2870</c:v>
                </c:pt>
                <c:pt idx="2870">
                  <c:v>2871</c:v>
                </c:pt>
                <c:pt idx="2871">
                  <c:v>2872</c:v>
                </c:pt>
                <c:pt idx="2872">
                  <c:v>2873</c:v>
                </c:pt>
                <c:pt idx="2873">
                  <c:v>2874</c:v>
                </c:pt>
                <c:pt idx="2874">
                  <c:v>2875</c:v>
                </c:pt>
                <c:pt idx="2875">
                  <c:v>2876</c:v>
                </c:pt>
                <c:pt idx="2876">
                  <c:v>2877</c:v>
                </c:pt>
                <c:pt idx="2877">
                  <c:v>2878</c:v>
                </c:pt>
                <c:pt idx="2878">
                  <c:v>2879</c:v>
                </c:pt>
                <c:pt idx="2879">
                  <c:v>2880</c:v>
                </c:pt>
                <c:pt idx="2880">
                  <c:v>2881</c:v>
                </c:pt>
                <c:pt idx="2881">
                  <c:v>2882</c:v>
                </c:pt>
                <c:pt idx="2882">
                  <c:v>2883</c:v>
                </c:pt>
                <c:pt idx="2883">
                  <c:v>2884</c:v>
                </c:pt>
                <c:pt idx="2884">
                  <c:v>2885</c:v>
                </c:pt>
                <c:pt idx="2885">
                  <c:v>2886</c:v>
                </c:pt>
                <c:pt idx="2886">
                  <c:v>2887</c:v>
                </c:pt>
                <c:pt idx="2887">
                  <c:v>2888</c:v>
                </c:pt>
                <c:pt idx="2888">
                  <c:v>2889</c:v>
                </c:pt>
                <c:pt idx="2889">
                  <c:v>2890</c:v>
                </c:pt>
                <c:pt idx="2890">
                  <c:v>2891</c:v>
                </c:pt>
                <c:pt idx="2891">
                  <c:v>2892</c:v>
                </c:pt>
                <c:pt idx="2892">
                  <c:v>2893</c:v>
                </c:pt>
                <c:pt idx="2893">
                  <c:v>2894</c:v>
                </c:pt>
                <c:pt idx="2894">
                  <c:v>2895</c:v>
                </c:pt>
                <c:pt idx="2895">
                  <c:v>2896</c:v>
                </c:pt>
                <c:pt idx="2896">
                  <c:v>2897</c:v>
                </c:pt>
                <c:pt idx="2897">
                  <c:v>2898</c:v>
                </c:pt>
                <c:pt idx="2898">
                  <c:v>2899</c:v>
                </c:pt>
                <c:pt idx="2899">
                  <c:v>2900</c:v>
                </c:pt>
                <c:pt idx="2900">
                  <c:v>2901</c:v>
                </c:pt>
                <c:pt idx="2901">
                  <c:v>2902</c:v>
                </c:pt>
                <c:pt idx="2902">
                  <c:v>2903</c:v>
                </c:pt>
                <c:pt idx="2903">
                  <c:v>2904</c:v>
                </c:pt>
                <c:pt idx="2904">
                  <c:v>2905</c:v>
                </c:pt>
                <c:pt idx="2905">
                  <c:v>2906</c:v>
                </c:pt>
                <c:pt idx="2906">
                  <c:v>2907</c:v>
                </c:pt>
                <c:pt idx="2907">
                  <c:v>2908</c:v>
                </c:pt>
                <c:pt idx="2908">
                  <c:v>2909</c:v>
                </c:pt>
                <c:pt idx="2909">
                  <c:v>2910</c:v>
                </c:pt>
                <c:pt idx="2910">
                  <c:v>2911</c:v>
                </c:pt>
                <c:pt idx="2911">
                  <c:v>2912</c:v>
                </c:pt>
                <c:pt idx="2912">
                  <c:v>2913</c:v>
                </c:pt>
                <c:pt idx="2913">
                  <c:v>2914</c:v>
                </c:pt>
                <c:pt idx="2914">
                  <c:v>2915</c:v>
                </c:pt>
                <c:pt idx="2915">
                  <c:v>2916</c:v>
                </c:pt>
                <c:pt idx="2916">
                  <c:v>2917</c:v>
                </c:pt>
                <c:pt idx="2917">
                  <c:v>2918</c:v>
                </c:pt>
                <c:pt idx="2918">
                  <c:v>2919</c:v>
                </c:pt>
                <c:pt idx="2919">
                  <c:v>2920</c:v>
                </c:pt>
                <c:pt idx="2920">
                  <c:v>2921</c:v>
                </c:pt>
                <c:pt idx="2921">
                  <c:v>2922</c:v>
                </c:pt>
                <c:pt idx="2922">
                  <c:v>2923</c:v>
                </c:pt>
                <c:pt idx="2923">
                  <c:v>2924</c:v>
                </c:pt>
                <c:pt idx="2924">
                  <c:v>2925</c:v>
                </c:pt>
                <c:pt idx="2925">
                  <c:v>2926</c:v>
                </c:pt>
                <c:pt idx="2926">
                  <c:v>2927</c:v>
                </c:pt>
                <c:pt idx="2927">
                  <c:v>2928</c:v>
                </c:pt>
                <c:pt idx="2928">
                  <c:v>2929</c:v>
                </c:pt>
                <c:pt idx="2929">
                  <c:v>2930</c:v>
                </c:pt>
                <c:pt idx="2930">
                  <c:v>2931</c:v>
                </c:pt>
                <c:pt idx="2931">
                  <c:v>2932</c:v>
                </c:pt>
                <c:pt idx="2932">
                  <c:v>2933</c:v>
                </c:pt>
                <c:pt idx="2933">
                  <c:v>2934</c:v>
                </c:pt>
                <c:pt idx="2934">
                  <c:v>2935</c:v>
                </c:pt>
                <c:pt idx="2935">
                  <c:v>2936</c:v>
                </c:pt>
                <c:pt idx="2936">
                  <c:v>2937</c:v>
                </c:pt>
                <c:pt idx="2937">
                  <c:v>2938</c:v>
                </c:pt>
                <c:pt idx="2938">
                  <c:v>2939</c:v>
                </c:pt>
                <c:pt idx="2939">
                  <c:v>2940</c:v>
                </c:pt>
                <c:pt idx="2940">
                  <c:v>2941</c:v>
                </c:pt>
                <c:pt idx="2941">
                  <c:v>2942</c:v>
                </c:pt>
                <c:pt idx="2942">
                  <c:v>2943</c:v>
                </c:pt>
                <c:pt idx="2943">
                  <c:v>2944</c:v>
                </c:pt>
                <c:pt idx="2944">
                  <c:v>2945</c:v>
                </c:pt>
                <c:pt idx="2945">
                  <c:v>2946</c:v>
                </c:pt>
                <c:pt idx="2946">
                  <c:v>2947</c:v>
                </c:pt>
                <c:pt idx="2947">
                  <c:v>2948</c:v>
                </c:pt>
                <c:pt idx="2948">
                  <c:v>2949</c:v>
                </c:pt>
                <c:pt idx="2949">
                  <c:v>2950</c:v>
                </c:pt>
                <c:pt idx="2950">
                  <c:v>2951</c:v>
                </c:pt>
                <c:pt idx="2951">
                  <c:v>2952</c:v>
                </c:pt>
                <c:pt idx="2952">
                  <c:v>2953</c:v>
                </c:pt>
                <c:pt idx="2953">
                  <c:v>2954</c:v>
                </c:pt>
                <c:pt idx="2954">
                  <c:v>2955</c:v>
                </c:pt>
                <c:pt idx="2955">
                  <c:v>2956</c:v>
                </c:pt>
                <c:pt idx="2956">
                  <c:v>2957</c:v>
                </c:pt>
                <c:pt idx="2957">
                  <c:v>2958</c:v>
                </c:pt>
                <c:pt idx="2958">
                  <c:v>2959</c:v>
                </c:pt>
                <c:pt idx="2959">
                  <c:v>2960</c:v>
                </c:pt>
                <c:pt idx="2960">
                  <c:v>2961</c:v>
                </c:pt>
                <c:pt idx="2961">
                  <c:v>2962</c:v>
                </c:pt>
                <c:pt idx="2962">
                  <c:v>2963</c:v>
                </c:pt>
                <c:pt idx="2963">
                  <c:v>2964</c:v>
                </c:pt>
                <c:pt idx="2964">
                  <c:v>2965</c:v>
                </c:pt>
                <c:pt idx="2965">
                  <c:v>2966</c:v>
                </c:pt>
                <c:pt idx="2966">
                  <c:v>2967</c:v>
                </c:pt>
                <c:pt idx="2967">
                  <c:v>2968</c:v>
                </c:pt>
                <c:pt idx="2968">
                  <c:v>2969</c:v>
                </c:pt>
                <c:pt idx="2969">
                  <c:v>2970</c:v>
                </c:pt>
                <c:pt idx="2970">
                  <c:v>2971</c:v>
                </c:pt>
                <c:pt idx="2971">
                  <c:v>2972</c:v>
                </c:pt>
                <c:pt idx="2972">
                  <c:v>2973</c:v>
                </c:pt>
                <c:pt idx="2973">
                  <c:v>2974</c:v>
                </c:pt>
                <c:pt idx="2974">
                  <c:v>2975</c:v>
                </c:pt>
                <c:pt idx="2975">
                  <c:v>2976</c:v>
                </c:pt>
                <c:pt idx="2976">
                  <c:v>2977</c:v>
                </c:pt>
                <c:pt idx="2977">
                  <c:v>2978</c:v>
                </c:pt>
                <c:pt idx="2978">
                  <c:v>2979</c:v>
                </c:pt>
                <c:pt idx="2979">
                  <c:v>2980</c:v>
                </c:pt>
                <c:pt idx="2980">
                  <c:v>2981</c:v>
                </c:pt>
                <c:pt idx="2981">
                  <c:v>2982</c:v>
                </c:pt>
                <c:pt idx="2982">
                  <c:v>2983</c:v>
                </c:pt>
                <c:pt idx="2983">
                  <c:v>2984</c:v>
                </c:pt>
                <c:pt idx="2984">
                  <c:v>2985</c:v>
                </c:pt>
                <c:pt idx="2985">
                  <c:v>2986</c:v>
                </c:pt>
                <c:pt idx="2986">
                  <c:v>2987</c:v>
                </c:pt>
                <c:pt idx="2987">
                  <c:v>2988</c:v>
                </c:pt>
                <c:pt idx="2988">
                  <c:v>2989</c:v>
                </c:pt>
                <c:pt idx="2989">
                  <c:v>2990</c:v>
                </c:pt>
                <c:pt idx="2990">
                  <c:v>2991</c:v>
                </c:pt>
                <c:pt idx="2991">
                  <c:v>2992</c:v>
                </c:pt>
                <c:pt idx="2992">
                  <c:v>2993</c:v>
                </c:pt>
                <c:pt idx="2993">
                  <c:v>2994</c:v>
                </c:pt>
                <c:pt idx="2994">
                  <c:v>2995</c:v>
                </c:pt>
                <c:pt idx="2995">
                  <c:v>2996</c:v>
                </c:pt>
                <c:pt idx="2996">
                  <c:v>2997</c:v>
                </c:pt>
                <c:pt idx="2997">
                  <c:v>2998</c:v>
                </c:pt>
                <c:pt idx="2998">
                  <c:v>2999</c:v>
                </c:pt>
                <c:pt idx="2999">
                  <c:v>3000</c:v>
                </c:pt>
                <c:pt idx="3000">
                  <c:v>3001</c:v>
                </c:pt>
                <c:pt idx="3001">
                  <c:v>3002</c:v>
                </c:pt>
                <c:pt idx="3002">
                  <c:v>3003</c:v>
                </c:pt>
                <c:pt idx="3003">
                  <c:v>3004</c:v>
                </c:pt>
                <c:pt idx="3004">
                  <c:v>3005</c:v>
                </c:pt>
                <c:pt idx="3005">
                  <c:v>3006</c:v>
                </c:pt>
                <c:pt idx="3006">
                  <c:v>3007</c:v>
                </c:pt>
                <c:pt idx="3007">
                  <c:v>3008</c:v>
                </c:pt>
                <c:pt idx="3008">
                  <c:v>3009</c:v>
                </c:pt>
                <c:pt idx="3009">
                  <c:v>3010</c:v>
                </c:pt>
                <c:pt idx="3010">
                  <c:v>3011</c:v>
                </c:pt>
                <c:pt idx="3011">
                  <c:v>3012</c:v>
                </c:pt>
                <c:pt idx="3012">
                  <c:v>3013</c:v>
                </c:pt>
                <c:pt idx="3013">
                  <c:v>3014</c:v>
                </c:pt>
                <c:pt idx="3014">
                  <c:v>3015</c:v>
                </c:pt>
                <c:pt idx="3015">
                  <c:v>3016</c:v>
                </c:pt>
                <c:pt idx="3016">
                  <c:v>3017</c:v>
                </c:pt>
                <c:pt idx="3017">
                  <c:v>3018</c:v>
                </c:pt>
                <c:pt idx="3018">
                  <c:v>3019</c:v>
                </c:pt>
                <c:pt idx="3019">
                  <c:v>3020</c:v>
                </c:pt>
                <c:pt idx="3020">
                  <c:v>3021</c:v>
                </c:pt>
                <c:pt idx="3021">
                  <c:v>3022</c:v>
                </c:pt>
                <c:pt idx="3022">
                  <c:v>3023</c:v>
                </c:pt>
                <c:pt idx="3023">
                  <c:v>3024</c:v>
                </c:pt>
                <c:pt idx="3024">
                  <c:v>3025</c:v>
                </c:pt>
                <c:pt idx="3025">
                  <c:v>3026</c:v>
                </c:pt>
                <c:pt idx="3026">
                  <c:v>3027</c:v>
                </c:pt>
                <c:pt idx="3027">
                  <c:v>3028</c:v>
                </c:pt>
                <c:pt idx="3028">
                  <c:v>3029</c:v>
                </c:pt>
                <c:pt idx="3029">
                  <c:v>3030</c:v>
                </c:pt>
                <c:pt idx="3030">
                  <c:v>3031</c:v>
                </c:pt>
                <c:pt idx="3031">
                  <c:v>3032</c:v>
                </c:pt>
                <c:pt idx="3032">
                  <c:v>3033</c:v>
                </c:pt>
                <c:pt idx="3033">
                  <c:v>3034</c:v>
                </c:pt>
                <c:pt idx="3034">
                  <c:v>3035</c:v>
                </c:pt>
                <c:pt idx="3035">
                  <c:v>3036</c:v>
                </c:pt>
                <c:pt idx="3036">
                  <c:v>3037</c:v>
                </c:pt>
                <c:pt idx="3037">
                  <c:v>3038</c:v>
                </c:pt>
                <c:pt idx="3038">
                  <c:v>3039</c:v>
                </c:pt>
                <c:pt idx="3039">
                  <c:v>3040</c:v>
                </c:pt>
                <c:pt idx="3040">
                  <c:v>3041</c:v>
                </c:pt>
                <c:pt idx="3041">
                  <c:v>3042</c:v>
                </c:pt>
                <c:pt idx="3042">
                  <c:v>3043</c:v>
                </c:pt>
                <c:pt idx="3043">
                  <c:v>3044</c:v>
                </c:pt>
                <c:pt idx="3044">
                  <c:v>3045</c:v>
                </c:pt>
                <c:pt idx="3045">
                  <c:v>3046</c:v>
                </c:pt>
                <c:pt idx="3046">
                  <c:v>3047</c:v>
                </c:pt>
                <c:pt idx="3047">
                  <c:v>3048</c:v>
                </c:pt>
                <c:pt idx="3048">
                  <c:v>3049</c:v>
                </c:pt>
                <c:pt idx="3049">
                  <c:v>3050</c:v>
                </c:pt>
                <c:pt idx="3050">
                  <c:v>3051</c:v>
                </c:pt>
                <c:pt idx="3051">
                  <c:v>3052</c:v>
                </c:pt>
                <c:pt idx="3052">
                  <c:v>3053</c:v>
                </c:pt>
                <c:pt idx="3053">
                  <c:v>3054</c:v>
                </c:pt>
                <c:pt idx="3054">
                  <c:v>3055</c:v>
                </c:pt>
                <c:pt idx="3055">
                  <c:v>3056</c:v>
                </c:pt>
                <c:pt idx="3056">
                  <c:v>3057</c:v>
                </c:pt>
                <c:pt idx="3057">
                  <c:v>3058</c:v>
                </c:pt>
                <c:pt idx="3058">
                  <c:v>3059</c:v>
                </c:pt>
                <c:pt idx="3059">
                  <c:v>3060</c:v>
                </c:pt>
                <c:pt idx="3060">
                  <c:v>3061</c:v>
                </c:pt>
                <c:pt idx="3061">
                  <c:v>3062</c:v>
                </c:pt>
                <c:pt idx="3062">
                  <c:v>3063</c:v>
                </c:pt>
                <c:pt idx="3063">
                  <c:v>3064</c:v>
                </c:pt>
                <c:pt idx="3064">
                  <c:v>3065</c:v>
                </c:pt>
                <c:pt idx="3065">
                  <c:v>3066</c:v>
                </c:pt>
                <c:pt idx="3066">
                  <c:v>3067</c:v>
                </c:pt>
                <c:pt idx="3067">
                  <c:v>3068</c:v>
                </c:pt>
                <c:pt idx="3068">
                  <c:v>3069</c:v>
                </c:pt>
                <c:pt idx="3069">
                  <c:v>3070</c:v>
                </c:pt>
                <c:pt idx="3070">
                  <c:v>3071</c:v>
                </c:pt>
                <c:pt idx="3071">
                  <c:v>3072</c:v>
                </c:pt>
                <c:pt idx="3072">
                  <c:v>3073</c:v>
                </c:pt>
                <c:pt idx="3073">
                  <c:v>3074</c:v>
                </c:pt>
                <c:pt idx="3074">
                  <c:v>3075</c:v>
                </c:pt>
                <c:pt idx="3075">
                  <c:v>3076</c:v>
                </c:pt>
                <c:pt idx="3076">
                  <c:v>3077</c:v>
                </c:pt>
                <c:pt idx="3077">
                  <c:v>3078</c:v>
                </c:pt>
                <c:pt idx="3078">
                  <c:v>3079</c:v>
                </c:pt>
                <c:pt idx="3079">
                  <c:v>3080</c:v>
                </c:pt>
                <c:pt idx="3080">
                  <c:v>3081</c:v>
                </c:pt>
                <c:pt idx="3081">
                  <c:v>3082</c:v>
                </c:pt>
                <c:pt idx="3082">
                  <c:v>3083</c:v>
                </c:pt>
                <c:pt idx="3083">
                  <c:v>3084</c:v>
                </c:pt>
                <c:pt idx="3084">
                  <c:v>3085</c:v>
                </c:pt>
                <c:pt idx="3085">
                  <c:v>3086</c:v>
                </c:pt>
                <c:pt idx="3086">
                  <c:v>3087</c:v>
                </c:pt>
                <c:pt idx="3087">
                  <c:v>3088</c:v>
                </c:pt>
                <c:pt idx="3088">
                  <c:v>3089</c:v>
                </c:pt>
                <c:pt idx="3089">
                  <c:v>3090</c:v>
                </c:pt>
                <c:pt idx="3090">
                  <c:v>3091</c:v>
                </c:pt>
                <c:pt idx="3091">
                  <c:v>3092</c:v>
                </c:pt>
                <c:pt idx="3092">
                  <c:v>3093</c:v>
                </c:pt>
                <c:pt idx="3093">
                  <c:v>3094</c:v>
                </c:pt>
                <c:pt idx="3094">
                  <c:v>3095</c:v>
                </c:pt>
                <c:pt idx="3095">
                  <c:v>3096</c:v>
                </c:pt>
                <c:pt idx="3096">
                  <c:v>3097</c:v>
                </c:pt>
                <c:pt idx="3097">
                  <c:v>3098</c:v>
                </c:pt>
                <c:pt idx="3098">
                  <c:v>3099</c:v>
                </c:pt>
                <c:pt idx="3099">
                  <c:v>3100</c:v>
                </c:pt>
                <c:pt idx="3100">
                  <c:v>3101</c:v>
                </c:pt>
                <c:pt idx="3101">
                  <c:v>3102</c:v>
                </c:pt>
                <c:pt idx="3102">
                  <c:v>3103</c:v>
                </c:pt>
                <c:pt idx="3103">
                  <c:v>3104</c:v>
                </c:pt>
                <c:pt idx="3104">
                  <c:v>3105</c:v>
                </c:pt>
                <c:pt idx="3105">
                  <c:v>3106</c:v>
                </c:pt>
                <c:pt idx="3106">
                  <c:v>3107</c:v>
                </c:pt>
                <c:pt idx="3107">
                  <c:v>3108</c:v>
                </c:pt>
                <c:pt idx="3108">
                  <c:v>3109</c:v>
                </c:pt>
                <c:pt idx="3109">
                  <c:v>3110</c:v>
                </c:pt>
                <c:pt idx="3110">
                  <c:v>3111</c:v>
                </c:pt>
                <c:pt idx="3111">
                  <c:v>3112</c:v>
                </c:pt>
                <c:pt idx="3112">
                  <c:v>3113</c:v>
                </c:pt>
                <c:pt idx="3113">
                  <c:v>3114</c:v>
                </c:pt>
                <c:pt idx="3114">
                  <c:v>3115</c:v>
                </c:pt>
                <c:pt idx="3115">
                  <c:v>3116</c:v>
                </c:pt>
                <c:pt idx="3116">
                  <c:v>3117</c:v>
                </c:pt>
                <c:pt idx="3117">
                  <c:v>3118</c:v>
                </c:pt>
                <c:pt idx="3118">
                  <c:v>3119</c:v>
                </c:pt>
                <c:pt idx="3119">
                  <c:v>3120</c:v>
                </c:pt>
                <c:pt idx="3120">
                  <c:v>3121</c:v>
                </c:pt>
                <c:pt idx="3121">
                  <c:v>3122</c:v>
                </c:pt>
                <c:pt idx="3122">
                  <c:v>3123</c:v>
                </c:pt>
                <c:pt idx="3123">
                  <c:v>3124</c:v>
                </c:pt>
                <c:pt idx="3124">
                  <c:v>3125</c:v>
                </c:pt>
                <c:pt idx="3125">
                  <c:v>3126</c:v>
                </c:pt>
                <c:pt idx="3126">
                  <c:v>3127</c:v>
                </c:pt>
                <c:pt idx="3127">
                  <c:v>3128</c:v>
                </c:pt>
                <c:pt idx="3128">
                  <c:v>3129</c:v>
                </c:pt>
                <c:pt idx="3129">
                  <c:v>3130</c:v>
                </c:pt>
                <c:pt idx="3130">
                  <c:v>3131</c:v>
                </c:pt>
                <c:pt idx="3131">
                  <c:v>3132</c:v>
                </c:pt>
                <c:pt idx="3132">
                  <c:v>3133</c:v>
                </c:pt>
                <c:pt idx="3133">
                  <c:v>3134</c:v>
                </c:pt>
                <c:pt idx="3134">
                  <c:v>3135</c:v>
                </c:pt>
                <c:pt idx="3135">
                  <c:v>3136</c:v>
                </c:pt>
                <c:pt idx="3136">
                  <c:v>3137</c:v>
                </c:pt>
                <c:pt idx="3137">
                  <c:v>3138</c:v>
                </c:pt>
                <c:pt idx="3138">
                  <c:v>3139</c:v>
                </c:pt>
                <c:pt idx="3139">
                  <c:v>3140</c:v>
                </c:pt>
                <c:pt idx="3140">
                  <c:v>3141</c:v>
                </c:pt>
                <c:pt idx="3141">
                  <c:v>3142</c:v>
                </c:pt>
                <c:pt idx="3142">
                  <c:v>3143</c:v>
                </c:pt>
                <c:pt idx="3143">
                  <c:v>3144</c:v>
                </c:pt>
                <c:pt idx="3144">
                  <c:v>3145</c:v>
                </c:pt>
                <c:pt idx="3145">
                  <c:v>3146</c:v>
                </c:pt>
                <c:pt idx="3146">
                  <c:v>3147</c:v>
                </c:pt>
                <c:pt idx="3147">
                  <c:v>3148</c:v>
                </c:pt>
                <c:pt idx="3148">
                  <c:v>3149</c:v>
                </c:pt>
                <c:pt idx="3149">
                  <c:v>3150</c:v>
                </c:pt>
                <c:pt idx="3150">
                  <c:v>3151</c:v>
                </c:pt>
                <c:pt idx="3151">
                  <c:v>3152</c:v>
                </c:pt>
                <c:pt idx="3152">
                  <c:v>3153</c:v>
                </c:pt>
                <c:pt idx="3153">
                  <c:v>3154</c:v>
                </c:pt>
                <c:pt idx="3154">
                  <c:v>3155</c:v>
                </c:pt>
                <c:pt idx="3155">
                  <c:v>3156</c:v>
                </c:pt>
                <c:pt idx="3156">
                  <c:v>3157</c:v>
                </c:pt>
                <c:pt idx="3157">
                  <c:v>3158</c:v>
                </c:pt>
                <c:pt idx="3158">
                  <c:v>3159</c:v>
                </c:pt>
                <c:pt idx="3159">
                  <c:v>3160</c:v>
                </c:pt>
                <c:pt idx="3160">
                  <c:v>3161</c:v>
                </c:pt>
                <c:pt idx="3161">
                  <c:v>3162</c:v>
                </c:pt>
                <c:pt idx="3162">
                  <c:v>3163</c:v>
                </c:pt>
                <c:pt idx="3163">
                  <c:v>3164</c:v>
                </c:pt>
                <c:pt idx="3164">
                  <c:v>3165</c:v>
                </c:pt>
                <c:pt idx="3165">
                  <c:v>3166</c:v>
                </c:pt>
                <c:pt idx="3166">
                  <c:v>3167</c:v>
                </c:pt>
                <c:pt idx="3167">
                  <c:v>3168</c:v>
                </c:pt>
                <c:pt idx="3168">
                  <c:v>3169</c:v>
                </c:pt>
                <c:pt idx="3169">
                  <c:v>3170</c:v>
                </c:pt>
                <c:pt idx="3170">
                  <c:v>3171</c:v>
                </c:pt>
                <c:pt idx="3171">
                  <c:v>3172</c:v>
                </c:pt>
                <c:pt idx="3172">
                  <c:v>3173</c:v>
                </c:pt>
                <c:pt idx="3173">
                  <c:v>3174</c:v>
                </c:pt>
                <c:pt idx="3174">
                  <c:v>3175</c:v>
                </c:pt>
                <c:pt idx="3175">
                  <c:v>3176</c:v>
                </c:pt>
                <c:pt idx="3176">
                  <c:v>3177</c:v>
                </c:pt>
                <c:pt idx="3177">
                  <c:v>3178</c:v>
                </c:pt>
                <c:pt idx="3178">
                  <c:v>3179</c:v>
                </c:pt>
                <c:pt idx="3179">
                  <c:v>3180</c:v>
                </c:pt>
                <c:pt idx="3180">
                  <c:v>3181</c:v>
                </c:pt>
                <c:pt idx="3181">
                  <c:v>3182</c:v>
                </c:pt>
                <c:pt idx="3182">
                  <c:v>3183</c:v>
                </c:pt>
                <c:pt idx="3183">
                  <c:v>3184</c:v>
                </c:pt>
                <c:pt idx="3184">
                  <c:v>3185</c:v>
                </c:pt>
                <c:pt idx="3185">
                  <c:v>3186</c:v>
                </c:pt>
                <c:pt idx="3186">
                  <c:v>3187</c:v>
                </c:pt>
                <c:pt idx="3187">
                  <c:v>3188</c:v>
                </c:pt>
                <c:pt idx="3188">
                  <c:v>3189</c:v>
                </c:pt>
                <c:pt idx="3189">
                  <c:v>3190</c:v>
                </c:pt>
                <c:pt idx="3190">
                  <c:v>3191</c:v>
                </c:pt>
                <c:pt idx="3191">
                  <c:v>3192</c:v>
                </c:pt>
                <c:pt idx="3192">
                  <c:v>3193</c:v>
                </c:pt>
                <c:pt idx="3193">
                  <c:v>3194</c:v>
                </c:pt>
                <c:pt idx="3194">
                  <c:v>3195</c:v>
                </c:pt>
                <c:pt idx="3195">
                  <c:v>3196</c:v>
                </c:pt>
                <c:pt idx="3196">
                  <c:v>3197</c:v>
                </c:pt>
                <c:pt idx="3197">
                  <c:v>3198</c:v>
                </c:pt>
                <c:pt idx="3198">
                  <c:v>3199</c:v>
                </c:pt>
                <c:pt idx="3199">
                  <c:v>3200</c:v>
                </c:pt>
                <c:pt idx="3200">
                  <c:v>3201</c:v>
                </c:pt>
                <c:pt idx="3201">
                  <c:v>3202</c:v>
                </c:pt>
                <c:pt idx="3202">
                  <c:v>3203</c:v>
                </c:pt>
                <c:pt idx="3203">
                  <c:v>3204</c:v>
                </c:pt>
                <c:pt idx="3204">
                  <c:v>3205</c:v>
                </c:pt>
                <c:pt idx="3205">
                  <c:v>3206</c:v>
                </c:pt>
                <c:pt idx="3206">
                  <c:v>3207</c:v>
                </c:pt>
                <c:pt idx="3207">
                  <c:v>3208</c:v>
                </c:pt>
                <c:pt idx="3208">
                  <c:v>3209</c:v>
                </c:pt>
                <c:pt idx="3209">
                  <c:v>3210</c:v>
                </c:pt>
                <c:pt idx="3210">
                  <c:v>3211</c:v>
                </c:pt>
                <c:pt idx="3211">
                  <c:v>3212</c:v>
                </c:pt>
                <c:pt idx="3212">
                  <c:v>3213</c:v>
                </c:pt>
                <c:pt idx="3213">
                  <c:v>3214</c:v>
                </c:pt>
                <c:pt idx="3214">
                  <c:v>3215</c:v>
                </c:pt>
                <c:pt idx="3215">
                  <c:v>3216</c:v>
                </c:pt>
                <c:pt idx="3216">
                  <c:v>3217</c:v>
                </c:pt>
                <c:pt idx="3217">
                  <c:v>3218</c:v>
                </c:pt>
                <c:pt idx="3218">
                  <c:v>3219</c:v>
                </c:pt>
                <c:pt idx="3219">
                  <c:v>3220</c:v>
                </c:pt>
                <c:pt idx="3220">
                  <c:v>3221</c:v>
                </c:pt>
                <c:pt idx="3221">
                  <c:v>3222</c:v>
                </c:pt>
                <c:pt idx="3222">
                  <c:v>3223</c:v>
                </c:pt>
                <c:pt idx="3223">
                  <c:v>3224</c:v>
                </c:pt>
                <c:pt idx="3224">
                  <c:v>3225</c:v>
                </c:pt>
                <c:pt idx="3225">
                  <c:v>3226</c:v>
                </c:pt>
                <c:pt idx="3226">
                  <c:v>3227</c:v>
                </c:pt>
                <c:pt idx="3227">
                  <c:v>3228</c:v>
                </c:pt>
                <c:pt idx="3228">
                  <c:v>3229</c:v>
                </c:pt>
                <c:pt idx="3229">
                  <c:v>3230</c:v>
                </c:pt>
                <c:pt idx="3230">
                  <c:v>3231</c:v>
                </c:pt>
                <c:pt idx="3231">
                  <c:v>3232</c:v>
                </c:pt>
                <c:pt idx="3232">
                  <c:v>3233</c:v>
                </c:pt>
                <c:pt idx="3233">
                  <c:v>3234</c:v>
                </c:pt>
                <c:pt idx="3234">
                  <c:v>3235</c:v>
                </c:pt>
                <c:pt idx="3235">
                  <c:v>3236</c:v>
                </c:pt>
                <c:pt idx="3236">
                  <c:v>3237</c:v>
                </c:pt>
                <c:pt idx="3237">
                  <c:v>3238</c:v>
                </c:pt>
                <c:pt idx="3238">
                  <c:v>3239</c:v>
                </c:pt>
                <c:pt idx="3239">
                  <c:v>3240</c:v>
                </c:pt>
                <c:pt idx="3240">
                  <c:v>3241</c:v>
                </c:pt>
                <c:pt idx="3241">
                  <c:v>3242</c:v>
                </c:pt>
                <c:pt idx="3242">
                  <c:v>3243</c:v>
                </c:pt>
                <c:pt idx="3243">
                  <c:v>3244</c:v>
                </c:pt>
                <c:pt idx="3244">
                  <c:v>3245</c:v>
                </c:pt>
                <c:pt idx="3245">
                  <c:v>3246</c:v>
                </c:pt>
                <c:pt idx="3246">
                  <c:v>3247</c:v>
                </c:pt>
                <c:pt idx="3247">
                  <c:v>3248</c:v>
                </c:pt>
                <c:pt idx="3248">
                  <c:v>3249</c:v>
                </c:pt>
                <c:pt idx="3249">
                  <c:v>3250</c:v>
                </c:pt>
                <c:pt idx="3250">
                  <c:v>3251</c:v>
                </c:pt>
                <c:pt idx="3251">
                  <c:v>3252</c:v>
                </c:pt>
                <c:pt idx="3252">
                  <c:v>3253</c:v>
                </c:pt>
                <c:pt idx="3253">
                  <c:v>3254</c:v>
                </c:pt>
                <c:pt idx="3254">
                  <c:v>3255</c:v>
                </c:pt>
                <c:pt idx="3255">
                  <c:v>3256</c:v>
                </c:pt>
                <c:pt idx="3256">
                  <c:v>3257</c:v>
                </c:pt>
                <c:pt idx="3257">
                  <c:v>3258</c:v>
                </c:pt>
                <c:pt idx="3258">
                  <c:v>3259</c:v>
                </c:pt>
                <c:pt idx="3259">
                  <c:v>3260</c:v>
                </c:pt>
                <c:pt idx="3260">
                  <c:v>3261</c:v>
                </c:pt>
                <c:pt idx="3261">
                  <c:v>3262</c:v>
                </c:pt>
                <c:pt idx="3262">
                  <c:v>3263</c:v>
                </c:pt>
                <c:pt idx="3263">
                  <c:v>3264</c:v>
                </c:pt>
                <c:pt idx="3264">
                  <c:v>3265</c:v>
                </c:pt>
                <c:pt idx="3265">
                  <c:v>3266</c:v>
                </c:pt>
                <c:pt idx="3266">
                  <c:v>3267</c:v>
                </c:pt>
                <c:pt idx="3267">
                  <c:v>3268</c:v>
                </c:pt>
                <c:pt idx="3268">
                  <c:v>3269</c:v>
                </c:pt>
                <c:pt idx="3269">
                  <c:v>3270</c:v>
                </c:pt>
                <c:pt idx="3270">
                  <c:v>3271</c:v>
                </c:pt>
                <c:pt idx="3271">
                  <c:v>3272</c:v>
                </c:pt>
                <c:pt idx="3272">
                  <c:v>3273</c:v>
                </c:pt>
                <c:pt idx="3273">
                  <c:v>3274</c:v>
                </c:pt>
                <c:pt idx="3274">
                  <c:v>3275</c:v>
                </c:pt>
                <c:pt idx="3275">
                  <c:v>3276</c:v>
                </c:pt>
                <c:pt idx="3276">
                  <c:v>3277</c:v>
                </c:pt>
                <c:pt idx="3277">
                  <c:v>3278</c:v>
                </c:pt>
                <c:pt idx="3278">
                  <c:v>3279</c:v>
                </c:pt>
                <c:pt idx="3279">
                  <c:v>3280</c:v>
                </c:pt>
                <c:pt idx="3280">
                  <c:v>3281</c:v>
                </c:pt>
                <c:pt idx="3281">
                  <c:v>3282</c:v>
                </c:pt>
                <c:pt idx="3282">
                  <c:v>3283</c:v>
                </c:pt>
                <c:pt idx="3283">
                  <c:v>3284</c:v>
                </c:pt>
                <c:pt idx="3284">
                  <c:v>3285</c:v>
                </c:pt>
                <c:pt idx="3285">
                  <c:v>3286</c:v>
                </c:pt>
                <c:pt idx="3286">
                  <c:v>3287</c:v>
                </c:pt>
                <c:pt idx="3287">
                  <c:v>3288</c:v>
                </c:pt>
                <c:pt idx="3288">
                  <c:v>3289</c:v>
                </c:pt>
                <c:pt idx="3289">
                  <c:v>3290</c:v>
                </c:pt>
                <c:pt idx="3290">
                  <c:v>3291</c:v>
                </c:pt>
                <c:pt idx="3291">
                  <c:v>3292</c:v>
                </c:pt>
                <c:pt idx="3292">
                  <c:v>3293</c:v>
                </c:pt>
                <c:pt idx="3293">
                  <c:v>3294</c:v>
                </c:pt>
                <c:pt idx="3294">
                  <c:v>3295</c:v>
                </c:pt>
                <c:pt idx="3295">
                  <c:v>3296</c:v>
                </c:pt>
                <c:pt idx="3296">
                  <c:v>3297</c:v>
                </c:pt>
                <c:pt idx="3297">
                  <c:v>3298</c:v>
                </c:pt>
                <c:pt idx="3298">
                  <c:v>3299</c:v>
                </c:pt>
                <c:pt idx="3299">
                  <c:v>3300</c:v>
                </c:pt>
                <c:pt idx="3300">
                  <c:v>3301</c:v>
                </c:pt>
                <c:pt idx="3301">
                  <c:v>3302</c:v>
                </c:pt>
                <c:pt idx="3302">
                  <c:v>3303</c:v>
                </c:pt>
                <c:pt idx="3303">
                  <c:v>3304</c:v>
                </c:pt>
                <c:pt idx="3304">
                  <c:v>3305</c:v>
                </c:pt>
                <c:pt idx="3305">
                  <c:v>3306</c:v>
                </c:pt>
                <c:pt idx="3306">
                  <c:v>3307</c:v>
                </c:pt>
                <c:pt idx="3307">
                  <c:v>3308</c:v>
                </c:pt>
                <c:pt idx="3308">
                  <c:v>3309</c:v>
                </c:pt>
                <c:pt idx="3309">
                  <c:v>3310</c:v>
                </c:pt>
                <c:pt idx="3310">
                  <c:v>3311</c:v>
                </c:pt>
                <c:pt idx="3311">
                  <c:v>3312</c:v>
                </c:pt>
                <c:pt idx="3312">
                  <c:v>3313</c:v>
                </c:pt>
                <c:pt idx="3313">
                  <c:v>3314</c:v>
                </c:pt>
                <c:pt idx="3314">
                  <c:v>3315</c:v>
                </c:pt>
                <c:pt idx="3315">
                  <c:v>3316</c:v>
                </c:pt>
                <c:pt idx="3316">
                  <c:v>3317</c:v>
                </c:pt>
                <c:pt idx="3317">
                  <c:v>3318</c:v>
                </c:pt>
                <c:pt idx="3318">
                  <c:v>3319</c:v>
                </c:pt>
                <c:pt idx="3319">
                  <c:v>3320</c:v>
                </c:pt>
                <c:pt idx="3320">
                  <c:v>3321</c:v>
                </c:pt>
                <c:pt idx="3321">
                  <c:v>3322</c:v>
                </c:pt>
                <c:pt idx="3322">
                  <c:v>3323</c:v>
                </c:pt>
                <c:pt idx="3323">
                  <c:v>3324</c:v>
                </c:pt>
                <c:pt idx="3324">
                  <c:v>3325</c:v>
                </c:pt>
                <c:pt idx="3325">
                  <c:v>3326</c:v>
                </c:pt>
                <c:pt idx="3326">
                  <c:v>3327</c:v>
                </c:pt>
                <c:pt idx="3327">
                  <c:v>3328</c:v>
                </c:pt>
                <c:pt idx="3328">
                  <c:v>3329</c:v>
                </c:pt>
                <c:pt idx="3329">
                  <c:v>3330</c:v>
                </c:pt>
                <c:pt idx="3330">
                  <c:v>3331</c:v>
                </c:pt>
                <c:pt idx="3331">
                  <c:v>3332</c:v>
                </c:pt>
                <c:pt idx="3332">
                  <c:v>3333</c:v>
                </c:pt>
                <c:pt idx="3333">
                  <c:v>3334</c:v>
                </c:pt>
                <c:pt idx="3334">
                  <c:v>3335</c:v>
                </c:pt>
                <c:pt idx="3335">
                  <c:v>3336</c:v>
                </c:pt>
                <c:pt idx="3336">
                  <c:v>3337</c:v>
                </c:pt>
                <c:pt idx="3337">
                  <c:v>3338</c:v>
                </c:pt>
                <c:pt idx="3338">
                  <c:v>3339</c:v>
                </c:pt>
                <c:pt idx="3339">
                  <c:v>3340</c:v>
                </c:pt>
                <c:pt idx="3340">
                  <c:v>3341</c:v>
                </c:pt>
                <c:pt idx="3341">
                  <c:v>3342</c:v>
                </c:pt>
                <c:pt idx="3342">
                  <c:v>3343</c:v>
                </c:pt>
                <c:pt idx="3343">
                  <c:v>3344</c:v>
                </c:pt>
                <c:pt idx="3344">
                  <c:v>3345</c:v>
                </c:pt>
                <c:pt idx="3345">
                  <c:v>3346</c:v>
                </c:pt>
                <c:pt idx="3346">
                  <c:v>3347</c:v>
                </c:pt>
                <c:pt idx="3347">
                  <c:v>3348</c:v>
                </c:pt>
                <c:pt idx="3348">
                  <c:v>3349</c:v>
                </c:pt>
                <c:pt idx="3349">
                  <c:v>3350</c:v>
                </c:pt>
                <c:pt idx="3350">
                  <c:v>3351</c:v>
                </c:pt>
                <c:pt idx="3351">
                  <c:v>3352</c:v>
                </c:pt>
                <c:pt idx="3352">
                  <c:v>3353</c:v>
                </c:pt>
                <c:pt idx="3353">
                  <c:v>3354</c:v>
                </c:pt>
                <c:pt idx="3354">
                  <c:v>3355</c:v>
                </c:pt>
                <c:pt idx="3355">
                  <c:v>3356</c:v>
                </c:pt>
                <c:pt idx="3356">
                  <c:v>3357</c:v>
                </c:pt>
                <c:pt idx="3357">
                  <c:v>3358</c:v>
                </c:pt>
                <c:pt idx="3358">
                  <c:v>3359</c:v>
                </c:pt>
                <c:pt idx="3359">
                  <c:v>3360</c:v>
                </c:pt>
                <c:pt idx="3360">
                  <c:v>3361</c:v>
                </c:pt>
                <c:pt idx="3361">
                  <c:v>3362</c:v>
                </c:pt>
                <c:pt idx="3362">
                  <c:v>3363</c:v>
                </c:pt>
                <c:pt idx="3363">
                  <c:v>3364</c:v>
                </c:pt>
                <c:pt idx="3364">
                  <c:v>3365</c:v>
                </c:pt>
                <c:pt idx="3365">
                  <c:v>3366</c:v>
                </c:pt>
                <c:pt idx="3366">
                  <c:v>3367</c:v>
                </c:pt>
                <c:pt idx="3367">
                  <c:v>3368</c:v>
                </c:pt>
                <c:pt idx="3368">
                  <c:v>3369</c:v>
                </c:pt>
                <c:pt idx="3369">
                  <c:v>3370</c:v>
                </c:pt>
                <c:pt idx="3370">
                  <c:v>3371</c:v>
                </c:pt>
                <c:pt idx="3371">
                  <c:v>3372</c:v>
                </c:pt>
                <c:pt idx="3372">
                  <c:v>3373</c:v>
                </c:pt>
                <c:pt idx="3373">
                  <c:v>3374</c:v>
                </c:pt>
                <c:pt idx="3374">
                  <c:v>3375</c:v>
                </c:pt>
                <c:pt idx="3375">
                  <c:v>3376</c:v>
                </c:pt>
                <c:pt idx="3376">
                  <c:v>3377</c:v>
                </c:pt>
                <c:pt idx="3377">
                  <c:v>3378</c:v>
                </c:pt>
                <c:pt idx="3378">
                  <c:v>3379</c:v>
                </c:pt>
                <c:pt idx="3379">
                  <c:v>3380</c:v>
                </c:pt>
                <c:pt idx="3380">
                  <c:v>3381</c:v>
                </c:pt>
                <c:pt idx="3381">
                  <c:v>3382</c:v>
                </c:pt>
                <c:pt idx="3382">
                  <c:v>3383</c:v>
                </c:pt>
                <c:pt idx="3383">
                  <c:v>3384</c:v>
                </c:pt>
                <c:pt idx="3384">
                  <c:v>3385</c:v>
                </c:pt>
                <c:pt idx="3385">
                  <c:v>3386</c:v>
                </c:pt>
                <c:pt idx="3386">
                  <c:v>3387</c:v>
                </c:pt>
                <c:pt idx="3387">
                  <c:v>3388</c:v>
                </c:pt>
                <c:pt idx="3388">
                  <c:v>3389</c:v>
                </c:pt>
                <c:pt idx="3389">
                  <c:v>3390</c:v>
                </c:pt>
                <c:pt idx="3390">
                  <c:v>3391</c:v>
                </c:pt>
                <c:pt idx="3391">
                  <c:v>3392</c:v>
                </c:pt>
                <c:pt idx="3392">
                  <c:v>3393</c:v>
                </c:pt>
                <c:pt idx="3393">
                  <c:v>3394</c:v>
                </c:pt>
                <c:pt idx="3394">
                  <c:v>3395</c:v>
                </c:pt>
                <c:pt idx="3395">
                  <c:v>3396</c:v>
                </c:pt>
                <c:pt idx="3396">
                  <c:v>3397</c:v>
                </c:pt>
                <c:pt idx="3397">
                  <c:v>3398</c:v>
                </c:pt>
                <c:pt idx="3398">
                  <c:v>3399</c:v>
                </c:pt>
                <c:pt idx="3399">
                  <c:v>3400</c:v>
                </c:pt>
                <c:pt idx="3400">
                  <c:v>3401</c:v>
                </c:pt>
                <c:pt idx="3401">
                  <c:v>3402</c:v>
                </c:pt>
                <c:pt idx="3402">
                  <c:v>3403</c:v>
                </c:pt>
                <c:pt idx="3403">
                  <c:v>3404</c:v>
                </c:pt>
                <c:pt idx="3404">
                  <c:v>3405</c:v>
                </c:pt>
                <c:pt idx="3405">
                  <c:v>3406</c:v>
                </c:pt>
                <c:pt idx="3406">
                  <c:v>3407</c:v>
                </c:pt>
                <c:pt idx="3407">
                  <c:v>3408</c:v>
                </c:pt>
                <c:pt idx="3408">
                  <c:v>3409</c:v>
                </c:pt>
                <c:pt idx="3409">
                  <c:v>3410</c:v>
                </c:pt>
                <c:pt idx="3410">
                  <c:v>3411</c:v>
                </c:pt>
                <c:pt idx="3411">
                  <c:v>3412</c:v>
                </c:pt>
                <c:pt idx="3412">
                  <c:v>3413</c:v>
                </c:pt>
                <c:pt idx="3413">
                  <c:v>3414</c:v>
                </c:pt>
                <c:pt idx="3414">
                  <c:v>3415</c:v>
                </c:pt>
                <c:pt idx="3415">
                  <c:v>3416</c:v>
                </c:pt>
                <c:pt idx="3416">
                  <c:v>3417</c:v>
                </c:pt>
                <c:pt idx="3417">
                  <c:v>3418</c:v>
                </c:pt>
                <c:pt idx="3418">
                  <c:v>3419</c:v>
                </c:pt>
                <c:pt idx="3419">
                  <c:v>3420</c:v>
                </c:pt>
                <c:pt idx="3420">
                  <c:v>3421</c:v>
                </c:pt>
                <c:pt idx="3421">
                  <c:v>3422</c:v>
                </c:pt>
                <c:pt idx="3422">
                  <c:v>3423</c:v>
                </c:pt>
                <c:pt idx="3423">
                  <c:v>3424</c:v>
                </c:pt>
                <c:pt idx="3424">
                  <c:v>3425</c:v>
                </c:pt>
                <c:pt idx="3425">
                  <c:v>3426</c:v>
                </c:pt>
                <c:pt idx="3426">
                  <c:v>3427</c:v>
                </c:pt>
                <c:pt idx="3427">
                  <c:v>3428</c:v>
                </c:pt>
                <c:pt idx="3428">
                  <c:v>3429</c:v>
                </c:pt>
                <c:pt idx="3429">
                  <c:v>3430</c:v>
                </c:pt>
                <c:pt idx="3430">
                  <c:v>3431</c:v>
                </c:pt>
                <c:pt idx="3431">
                  <c:v>3432</c:v>
                </c:pt>
                <c:pt idx="3432">
                  <c:v>3433</c:v>
                </c:pt>
                <c:pt idx="3433">
                  <c:v>3434</c:v>
                </c:pt>
                <c:pt idx="3434">
                  <c:v>3435</c:v>
                </c:pt>
                <c:pt idx="3435">
                  <c:v>3436</c:v>
                </c:pt>
                <c:pt idx="3436">
                  <c:v>3437</c:v>
                </c:pt>
                <c:pt idx="3437">
                  <c:v>3438</c:v>
                </c:pt>
                <c:pt idx="3438">
                  <c:v>3439</c:v>
                </c:pt>
                <c:pt idx="3439">
                  <c:v>3440</c:v>
                </c:pt>
                <c:pt idx="3440">
                  <c:v>3441</c:v>
                </c:pt>
                <c:pt idx="3441">
                  <c:v>3442</c:v>
                </c:pt>
                <c:pt idx="3442">
                  <c:v>3443</c:v>
                </c:pt>
                <c:pt idx="3443">
                  <c:v>3444</c:v>
                </c:pt>
                <c:pt idx="3444">
                  <c:v>3445</c:v>
                </c:pt>
                <c:pt idx="3445">
                  <c:v>3446</c:v>
                </c:pt>
                <c:pt idx="3446">
                  <c:v>3447</c:v>
                </c:pt>
                <c:pt idx="3447">
                  <c:v>3448</c:v>
                </c:pt>
                <c:pt idx="3448">
                  <c:v>3449</c:v>
                </c:pt>
                <c:pt idx="3449">
                  <c:v>3450</c:v>
                </c:pt>
                <c:pt idx="3450">
                  <c:v>3451</c:v>
                </c:pt>
                <c:pt idx="3451">
                  <c:v>3452</c:v>
                </c:pt>
                <c:pt idx="3452">
                  <c:v>3453</c:v>
                </c:pt>
                <c:pt idx="3453">
                  <c:v>3454</c:v>
                </c:pt>
                <c:pt idx="3454">
                  <c:v>3455</c:v>
                </c:pt>
                <c:pt idx="3455">
                  <c:v>3456</c:v>
                </c:pt>
                <c:pt idx="3456">
                  <c:v>3457</c:v>
                </c:pt>
                <c:pt idx="3457">
                  <c:v>3458</c:v>
                </c:pt>
                <c:pt idx="3458">
                  <c:v>3459</c:v>
                </c:pt>
                <c:pt idx="3459">
                  <c:v>3460</c:v>
                </c:pt>
                <c:pt idx="3460">
                  <c:v>3461</c:v>
                </c:pt>
                <c:pt idx="3461">
                  <c:v>3462</c:v>
                </c:pt>
                <c:pt idx="3462">
                  <c:v>3463</c:v>
                </c:pt>
                <c:pt idx="3463">
                  <c:v>3464</c:v>
                </c:pt>
                <c:pt idx="3464">
                  <c:v>3465</c:v>
                </c:pt>
                <c:pt idx="3465">
                  <c:v>3466</c:v>
                </c:pt>
                <c:pt idx="3466">
                  <c:v>3467</c:v>
                </c:pt>
                <c:pt idx="3467">
                  <c:v>3468</c:v>
                </c:pt>
                <c:pt idx="3468">
                  <c:v>3469</c:v>
                </c:pt>
                <c:pt idx="3469">
                  <c:v>3470</c:v>
                </c:pt>
                <c:pt idx="3470">
                  <c:v>3471</c:v>
                </c:pt>
                <c:pt idx="3471">
                  <c:v>3472</c:v>
                </c:pt>
                <c:pt idx="3472">
                  <c:v>3473</c:v>
                </c:pt>
                <c:pt idx="3473">
                  <c:v>3474</c:v>
                </c:pt>
                <c:pt idx="3474">
                  <c:v>3475</c:v>
                </c:pt>
                <c:pt idx="3475">
                  <c:v>3476</c:v>
                </c:pt>
                <c:pt idx="3476">
                  <c:v>3477</c:v>
                </c:pt>
                <c:pt idx="3477">
                  <c:v>3478</c:v>
                </c:pt>
                <c:pt idx="3478">
                  <c:v>3479</c:v>
                </c:pt>
                <c:pt idx="3479">
                  <c:v>3480</c:v>
                </c:pt>
                <c:pt idx="3480">
                  <c:v>3481</c:v>
                </c:pt>
                <c:pt idx="3481">
                  <c:v>3482</c:v>
                </c:pt>
                <c:pt idx="3482">
                  <c:v>3483</c:v>
                </c:pt>
                <c:pt idx="3483">
                  <c:v>3484</c:v>
                </c:pt>
                <c:pt idx="3484">
                  <c:v>3485</c:v>
                </c:pt>
                <c:pt idx="3485">
                  <c:v>3486</c:v>
                </c:pt>
                <c:pt idx="3486">
                  <c:v>3487</c:v>
                </c:pt>
                <c:pt idx="3487">
                  <c:v>3488</c:v>
                </c:pt>
                <c:pt idx="3488">
                  <c:v>3489</c:v>
                </c:pt>
                <c:pt idx="3489">
                  <c:v>3490</c:v>
                </c:pt>
                <c:pt idx="3490">
                  <c:v>3491</c:v>
                </c:pt>
                <c:pt idx="3491">
                  <c:v>3492</c:v>
                </c:pt>
                <c:pt idx="3492">
                  <c:v>3493</c:v>
                </c:pt>
                <c:pt idx="3493">
                  <c:v>3494</c:v>
                </c:pt>
                <c:pt idx="3494">
                  <c:v>3495</c:v>
                </c:pt>
                <c:pt idx="3495">
                  <c:v>3496</c:v>
                </c:pt>
                <c:pt idx="3496">
                  <c:v>3497</c:v>
                </c:pt>
                <c:pt idx="3497">
                  <c:v>3498</c:v>
                </c:pt>
                <c:pt idx="3498">
                  <c:v>3499</c:v>
                </c:pt>
                <c:pt idx="3499">
                  <c:v>3500</c:v>
                </c:pt>
                <c:pt idx="3500">
                  <c:v>3501</c:v>
                </c:pt>
                <c:pt idx="3501">
                  <c:v>3502</c:v>
                </c:pt>
                <c:pt idx="3502">
                  <c:v>3503</c:v>
                </c:pt>
                <c:pt idx="3503">
                  <c:v>3504</c:v>
                </c:pt>
                <c:pt idx="3504">
                  <c:v>3505</c:v>
                </c:pt>
                <c:pt idx="3505">
                  <c:v>3506</c:v>
                </c:pt>
                <c:pt idx="3506">
                  <c:v>3507</c:v>
                </c:pt>
                <c:pt idx="3507">
                  <c:v>3508</c:v>
                </c:pt>
                <c:pt idx="3508">
                  <c:v>3509</c:v>
                </c:pt>
                <c:pt idx="3509">
                  <c:v>3510</c:v>
                </c:pt>
                <c:pt idx="3510">
                  <c:v>3511</c:v>
                </c:pt>
                <c:pt idx="3511">
                  <c:v>3512</c:v>
                </c:pt>
                <c:pt idx="3512">
                  <c:v>3513</c:v>
                </c:pt>
                <c:pt idx="3513">
                  <c:v>3514</c:v>
                </c:pt>
                <c:pt idx="3514">
                  <c:v>3515</c:v>
                </c:pt>
                <c:pt idx="3515">
                  <c:v>3516</c:v>
                </c:pt>
                <c:pt idx="3516">
                  <c:v>3517</c:v>
                </c:pt>
                <c:pt idx="3517">
                  <c:v>3518</c:v>
                </c:pt>
                <c:pt idx="3518">
                  <c:v>3519</c:v>
                </c:pt>
                <c:pt idx="3519">
                  <c:v>3520</c:v>
                </c:pt>
                <c:pt idx="3520">
                  <c:v>3521</c:v>
                </c:pt>
                <c:pt idx="3521">
                  <c:v>3522</c:v>
                </c:pt>
                <c:pt idx="3522">
                  <c:v>3523</c:v>
                </c:pt>
                <c:pt idx="3523">
                  <c:v>3524</c:v>
                </c:pt>
                <c:pt idx="3524">
                  <c:v>3525</c:v>
                </c:pt>
                <c:pt idx="3525">
                  <c:v>3526</c:v>
                </c:pt>
                <c:pt idx="3526">
                  <c:v>3527</c:v>
                </c:pt>
                <c:pt idx="3527">
                  <c:v>3528</c:v>
                </c:pt>
                <c:pt idx="3528">
                  <c:v>3529</c:v>
                </c:pt>
                <c:pt idx="3529">
                  <c:v>3530</c:v>
                </c:pt>
                <c:pt idx="3530">
                  <c:v>3531</c:v>
                </c:pt>
                <c:pt idx="3531">
                  <c:v>3532</c:v>
                </c:pt>
                <c:pt idx="3532">
                  <c:v>3533</c:v>
                </c:pt>
                <c:pt idx="3533">
                  <c:v>3534</c:v>
                </c:pt>
                <c:pt idx="3534">
                  <c:v>3535</c:v>
                </c:pt>
                <c:pt idx="3535">
                  <c:v>3536</c:v>
                </c:pt>
                <c:pt idx="3536">
                  <c:v>3537</c:v>
                </c:pt>
                <c:pt idx="3537">
                  <c:v>3538</c:v>
                </c:pt>
                <c:pt idx="3538">
                  <c:v>3539</c:v>
                </c:pt>
                <c:pt idx="3539">
                  <c:v>3540</c:v>
                </c:pt>
                <c:pt idx="3540">
                  <c:v>3541</c:v>
                </c:pt>
                <c:pt idx="3541">
                  <c:v>3542</c:v>
                </c:pt>
                <c:pt idx="3542">
                  <c:v>3543</c:v>
                </c:pt>
                <c:pt idx="3543">
                  <c:v>3544</c:v>
                </c:pt>
                <c:pt idx="3544">
                  <c:v>3545</c:v>
                </c:pt>
                <c:pt idx="3545">
                  <c:v>3546</c:v>
                </c:pt>
                <c:pt idx="3546">
                  <c:v>3547</c:v>
                </c:pt>
                <c:pt idx="3547">
                  <c:v>3548</c:v>
                </c:pt>
                <c:pt idx="3548">
                  <c:v>3549</c:v>
                </c:pt>
                <c:pt idx="3549">
                  <c:v>3550</c:v>
                </c:pt>
                <c:pt idx="3550">
                  <c:v>3551</c:v>
                </c:pt>
                <c:pt idx="3551">
                  <c:v>3552</c:v>
                </c:pt>
                <c:pt idx="3552">
                  <c:v>3553</c:v>
                </c:pt>
                <c:pt idx="3553">
                  <c:v>3554</c:v>
                </c:pt>
                <c:pt idx="3554">
                  <c:v>3555</c:v>
                </c:pt>
                <c:pt idx="3555">
                  <c:v>3556</c:v>
                </c:pt>
                <c:pt idx="3556">
                  <c:v>3557</c:v>
                </c:pt>
                <c:pt idx="3557">
                  <c:v>3558</c:v>
                </c:pt>
                <c:pt idx="3558">
                  <c:v>3559</c:v>
                </c:pt>
                <c:pt idx="3559">
                  <c:v>3560</c:v>
                </c:pt>
                <c:pt idx="3560">
                  <c:v>3561</c:v>
                </c:pt>
                <c:pt idx="3561">
                  <c:v>3562</c:v>
                </c:pt>
                <c:pt idx="3562">
                  <c:v>3563</c:v>
                </c:pt>
                <c:pt idx="3563">
                  <c:v>3564</c:v>
                </c:pt>
                <c:pt idx="3564">
                  <c:v>3565</c:v>
                </c:pt>
                <c:pt idx="3565">
                  <c:v>3566</c:v>
                </c:pt>
                <c:pt idx="3566">
                  <c:v>3567</c:v>
                </c:pt>
                <c:pt idx="3567">
                  <c:v>3568</c:v>
                </c:pt>
                <c:pt idx="3568">
                  <c:v>3569</c:v>
                </c:pt>
                <c:pt idx="3569">
                  <c:v>3570</c:v>
                </c:pt>
                <c:pt idx="3570">
                  <c:v>3571</c:v>
                </c:pt>
                <c:pt idx="3571">
                  <c:v>3572</c:v>
                </c:pt>
                <c:pt idx="3572">
                  <c:v>3573</c:v>
                </c:pt>
                <c:pt idx="3573">
                  <c:v>3574</c:v>
                </c:pt>
                <c:pt idx="3574">
                  <c:v>3575</c:v>
                </c:pt>
                <c:pt idx="3575">
                  <c:v>3576</c:v>
                </c:pt>
                <c:pt idx="3576">
                  <c:v>3577</c:v>
                </c:pt>
                <c:pt idx="3577">
                  <c:v>3578</c:v>
                </c:pt>
                <c:pt idx="3578">
                  <c:v>3579</c:v>
                </c:pt>
                <c:pt idx="3579">
                  <c:v>3580</c:v>
                </c:pt>
                <c:pt idx="3580">
                  <c:v>3581</c:v>
                </c:pt>
                <c:pt idx="3581">
                  <c:v>3582</c:v>
                </c:pt>
                <c:pt idx="3582">
                  <c:v>3583</c:v>
                </c:pt>
                <c:pt idx="3583">
                  <c:v>3584</c:v>
                </c:pt>
                <c:pt idx="3584">
                  <c:v>3585</c:v>
                </c:pt>
                <c:pt idx="3585">
                  <c:v>3586</c:v>
                </c:pt>
                <c:pt idx="3586">
                  <c:v>3587</c:v>
                </c:pt>
                <c:pt idx="3587">
                  <c:v>3588</c:v>
                </c:pt>
                <c:pt idx="3588">
                  <c:v>3589</c:v>
                </c:pt>
                <c:pt idx="3589">
                  <c:v>3590</c:v>
                </c:pt>
                <c:pt idx="3590">
                  <c:v>3591</c:v>
                </c:pt>
                <c:pt idx="3591">
                  <c:v>3592</c:v>
                </c:pt>
                <c:pt idx="3592">
                  <c:v>3593</c:v>
                </c:pt>
                <c:pt idx="3593">
                  <c:v>3594</c:v>
                </c:pt>
                <c:pt idx="3594">
                  <c:v>3595</c:v>
                </c:pt>
                <c:pt idx="3595">
                  <c:v>3596</c:v>
                </c:pt>
                <c:pt idx="3596">
                  <c:v>3597</c:v>
                </c:pt>
                <c:pt idx="3597">
                  <c:v>3598</c:v>
                </c:pt>
                <c:pt idx="3598">
                  <c:v>3599</c:v>
                </c:pt>
                <c:pt idx="3599">
                  <c:v>3600</c:v>
                </c:pt>
                <c:pt idx="3600">
                  <c:v>3601</c:v>
                </c:pt>
                <c:pt idx="3601">
                  <c:v>3602</c:v>
                </c:pt>
                <c:pt idx="3602">
                  <c:v>3603</c:v>
                </c:pt>
                <c:pt idx="3603">
                  <c:v>3604</c:v>
                </c:pt>
                <c:pt idx="3604">
                  <c:v>3605</c:v>
                </c:pt>
                <c:pt idx="3605">
                  <c:v>3606</c:v>
                </c:pt>
                <c:pt idx="3606">
                  <c:v>3607</c:v>
                </c:pt>
                <c:pt idx="3607">
                  <c:v>3608</c:v>
                </c:pt>
                <c:pt idx="3608">
                  <c:v>3609</c:v>
                </c:pt>
                <c:pt idx="3609">
                  <c:v>3610</c:v>
                </c:pt>
                <c:pt idx="3610">
                  <c:v>3611</c:v>
                </c:pt>
                <c:pt idx="3611">
                  <c:v>3612</c:v>
                </c:pt>
                <c:pt idx="3612">
                  <c:v>3613</c:v>
                </c:pt>
                <c:pt idx="3613">
                  <c:v>3614</c:v>
                </c:pt>
                <c:pt idx="3614">
                  <c:v>3615</c:v>
                </c:pt>
                <c:pt idx="3615">
                  <c:v>3616</c:v>
                </c:pt>
                <c:pt idx="3616">
                  <c:v>3617</c:v>
                </c:pt>
                <c:pt idx="3617">
                  <c:v>3618</c:v>
                </c:pt>
                <c:pt idx="3618">
                  <c:v>3619</c:v>
                </c:pt>
                <c:pt idx="3619">
                  <c:v>3620</c:v>
                </c:pt>
                <c:pt idx="3620">
                  <c:v>3621</c:v>
                </c:pt>
                <c:pt idx="3621">
                  <c:v>3622</c:v>
                </c:pt>
                <c:pt idx="3622">
                  <c:v>3623</c:v>
                </c:pt>
                <c:pt idx="3623">
                  <c:v>3624</c:v>
                </c:pt>
                <c:pt idx="3624">
                  <c:v>3625</c:v>
                </c:pt>
                <c:pt idx="3625">
                  <c:v>3626</c:v>
                </c:pt>
                <c:pt idx="3626">
                  <c:v>3627</c:v>
                </c:pt>
                <c:pt idx="3627">
                  <c:v>3628</c:v>
                </c:pt>
                <c:pt idx="3628">
                  <c:v>3629</c:v>
                </c:pt>
                <c:pt idx="3629">
                  <c:v>3630</c:v>
                </c:pt>
                <c:pt idx="3630">
                  <c:v>3631</c:v>
                </c:pt>
                <c:pt idx="3631">
                  <c:v>3632</c:v>
                </c:pt>
                <c:pt idx="3632">
                  <c:v>3633</c:v>
                </c:pt>
                <c:pt idx="3633">
                  <c:v>3634</c:v>
                </c:pt>
                <c:pt idx="3634">
                  <c:v>3635</c:v>
                </c:pt>
                <c:pt idx="3635">
                  <c:v>3636</c:v>
                </c:pt>
                <c:pt idx="3636">
                  <c:v>3637</c:v>
                </c:pt>
                <c:pt idx="3637">
                  <c:v>3638</c:v>
                </c:pt>
                <c:pt idx="3638">
                  <c:v>3639</c:v>
                </c:pt>
                <c:pt idx="3639">
                  <c:v>3640</c:v>
                </c:pt>
                <c:pt idx="3640">
                  <c:v>3641</c:v>
                </c:pt>
                <c:pt idx="3641">
                  <c:v>3642</c:v>
                </c:pt>
                <c:pt idx="3642">
                  <c:v>3643</c:v>
                </c:pt>
                <c:pt idx="3643">
                  <c:v>3644</c:v>
                </c:pt>
                <c:pt idx="3644">
                  <c:v>3645</c:v>
                </c:pt>
                <c:pt idx="3645">
                  <c:v>3646</c:v>
                </c:pt>
                <c:pt idx="3646">
                  <c:v>3647</c:v>
                </c:pt>
                <c:pt idx="3647">
                  <c:v>3648</c:v>
                </c:pt>
                <c:pt idx="3648">
                  <c:v>3649</c:v>
                </c:pt>
                <c:pt idx="3649">
                  <c:v>3650</c:v>
                </c:pt>
                <c:pt idx="3650">
                  <c:v>3651</c:v>
                </c:pt>
                <c:pt idx="3651">
                  <c:v>3652</c:v>
                </c:pt>
                <c:pt idx="3652">
                  <c:v>3653</c:v>
                </c:pt>
                <c:pt idx="3653">
                  <c:v>3654</c:v>
                </c:pt>
                <c:pt idx="3654">
                  <c:v>3655</c:v>
                </c:pt>
                <c:pt idx="3655">
                  <c:v>3656</c:v>
                </c:pt>
                <c:pt idx="3656">
                  <c:v>3657</c:v>
                </c:pt>
                <c:pt idx="3657">
                  <c:v>3658</c:v>
                </c:pt>
                <c:pt idx="3658">
                  <c:v>3659</c:v>
                </c:pt>
                <c:pt idx="3659">
                  <c:v>3660</c:v>
                </c:pt>
                <c:pt idx="3660">
                  <c:v>3661</c:v>
                </c:pt>
                <c:pt idx="3661">
                  <c:v>3662</c:v>
                </c:pt>
                <c:pt idx="3662">
                  <c:v>3663</c:v>
                </c:pt>
                <c:pt idx="3663">
                  <c:v>3664</c:v>
                </c:pt>
                <c:pt idx="3664">
                  <c:v>3665</c:v>
                </c:pt>
                <c:pt idx="3665">
                  <c:v>3666</c:v>
                </c:pt>
                <c:pt idx="3666">
                  <c:v>3667</c:v>
                </c:pt>
                <c:pt idx="3667">
                  <c:v>3668</c:v>
                </c:pt>
                <c:pt idx="3668">
                  <c:v>3669</c:v>
                </c:pt>
                <c:pt idx="3669">
                  <c:v>3670</c:v>
                </c:pt>
                <c:pt idx="3670">
                  <c:v>3671</c:v>
                </c:pt>
                <c:pt idx="3671">
                  <c:v>3672</c:v>
                </c:pt>
                <c:pt idx="3672">
                  <c:v>3673</c:v>
                </c:pt>
                <c:pt idx="3673">
                  <c:v>3674</c:v>
                </c:pt>
                <c:pt idx="3674">
                  <c:v>3675</c:v>
                </c:pt>
                <c:pt idx="3675">
                  <c:v>3676</c:v>
                </c:pt>
                <c:pt idx="3676">
                  <c:v>3677</c:v>
                </c:pt>
                <c:pt idx="3677">
                  <c:v>3678</c:v>
                </c:pt>
                <c:pt idx="3678">
                  <c:v>3679</c:v>
                </c:pt>
                <c:pt idx="3679">
                  <c:v>3680</c:v>
                </c:pt>
                <c:pt idx="3680">
                  <c:v>3681</c:v>
                </c:pt>
                <c:pt idx="3681">
                  <c:v>3682</c:v>
                </c:pt>
                <c:pt idx="3682">
                  <c:v>3683</c:v>
                </c:pt>
                <c:pt idx="3683">
                  <c:v>3684</c:v>
                </c:pt>
                <c:pt idx="3684">
                  <c:v>3685</c:v>
                </c:pt>
                <c:pt idx="3685">
                  <c:v>3686</c:v>
                </c:pt>
                <c:pt idx="3686">
                  <c:v>3687</c:v>
                </c:pt>
                <c:pt idx="3687">
                  <c:v>3688</c:v>
                </c:pt>
                <c:pt idx="3688">
                  <c:v>3689</c:v>
                </c:pt>
                <c:pt idx="3689">
                  <c:v>3690</c:v>
                </c:pt>
                <c:pt idx="3690">
                  <c:v>3691</c:v>
                </c:pt>
                <c:pt idx="3691">
                  <c:v>3692</c:v>
                </c:pt>
                <c:pt idx="3692">
                  <c:v>3693</c:v>
                </c:pt>
                <c:pt idx="3693">
                  <c:v>3694</c:v>
                </c:pt>
                <c:pt idx="3694">
                  <c:v>3695</c:v>
                </c:pt>
                <c:pt idx="3695">
                  <c:v>3696</c:v>
                </c:pt>
                <c:pt idx="3696">
                  <c:v>3697</c:v>
                </c:pt>
                <c:pt idx="3697">
                  <c:v>3698</c:v>
                </c:pt>
                <c:pt idx="3698">
                  <c:v>3699</c:v>
                </c:pt>
                <c:pt idx="3699">
                  <c:v>3700</c:v>
                </c:pt>
                <c:pt idx="3700">
                  <c:v>3701</c:v>
                </c:pt>
                <c:pt idx="3701">
                  <c:v>3702</c:v>
                </c:pt>
                <c:pt idx="3702">
                  <c:v>3703</c:v>
                </c:pt>
                <c:pt idx="3703">
                  <c:v>3704</c:v>
                </c:pt>
                <c:pt idx="3704">
                  <c:v>3705</c:v>
                </c:pt>
                <c:pt idx="3705">
                  <c:v>3706</c:v>
                </c:pt>
                <c:pt idx="3706">
                  <c:v>3707</c:v>
                </c:pt>
                <c:pt idx="3707">
                  <c:v>3708</c:v>
                </c:pt>
                <c:pt idx="3708">
                  <c:v>3709</c:v>
                </c:pt>
                <c:pt idx="3709">
                  <c:v>3710</c:v>
                </c:pt>
                <c:pt idx="3710">
                  <c:v>3711</c:v>
                </c:pt>
                <c:pt idx="3711">
                  <c:v>3712</c:v>
                </c:pt>
                <c:pt idx="3712">
                  <c:v>3713</c:v>
                </c:pt>
                <c:pt idx="3713">
                  <c:v>3714</c:v>
                </c:pt>
                <c:pt idx="3714">
                  <c:v>3715</c:v>
                </c:pt>
                <c:pt idx="3715">
                  <c:v>3716</c:v>
                </c:pt>
                <c:pt idx="3716">
                  <c:v>3717</c:v>
                </c:pt>
                <c:pt idx="3717">
                  <c:v>3718</c:v>
                </c:pt>
                <c:pt idx="3718">
                  <c:v>3719</c:v>
                </c:pt>
                <c:pt idx="3719">
                  <c:v>3720</c:v>
                </c:pt>
                <c:pt idx="3720">
                  <c:v>3721</c:v>
                </c:pt>
                <c:pt idx="3721">
                  <c:v>3722</c:v>
                </c:pt>
                <c:pt idx="3722">
                  <c:v>3723</c:v>
                </c:pt>
                <c:pt idx="3723">
                  <c:v>3724</c:v>
                </c:pt>
                <c:pt idx="3724">
                  <c:v>3725</c:v>
                </c:pt>
                <c:pt idx="3725">
                  <c:v>3726</c:v>
                </c:pt>
                <c:pt idx="3726">
                  <c:v>3727</c:v>
                </c:pt>
                <c:pt idx="3727">
                  <c:v>3728</c:v>
                </c:pt>
                <c:pt idx="3728">
                  <c:v>3729</c:v>
                </c:pt>
                <c:pt idx="3729">
                  <c:v>3730</c:v>
                </c:pt>
                <c:pt idx="3730">
                  <c:v>3731</c:v>
                </c:pt>
                <c:pt idx="3731">
                  <c:v>3732</c:v>
                </c:pt>
                <c:pt idx="3732">
                  <c:v>3733</c:v>
                </c:pt>
                <c:pt idx="3733">
                  <c:v>3734</c:v>
                </c:pt>
                <c:pt idx="3734">
                  <c:v>3735</c:v>
                </c:pt>
                <c:pt idx="3735">
                  <c:v>3736</c:v>
                </c:pt>
                <c:pt idx="3736">
                  <c:v>3737</c:v>
                </c:pt>
                <c:pt idx="3737">
                  <c:v>3738</c:v>
                </c:pt>
                <c:pt idx="3738">
                  <c:v>3739</c:v>
                </c:pt>
                <c:pt idx="3739">
                  <c:v>3740</c:v>
                </c:pt>
                <c:pt idx="3740">
                  <c:v>3741</c:v>
                </c:pt>
                <c:pt idx="3741">
                  <c:v>3742</c:v>
                </c:pt>
                <c:pt idx="3742">
                  <c:v>3743</c:v>
                </c:pt>
                <c:pt idx="3743">
                  <c:v>3744</c:v>
                </c:pt>
                <c:pt idx="3744">
                  <c:v>3745</c:v>
                </c:pt>
                <c:pt idx="3745">
                  <c:v>3746</c:v>
                </c:pt>
                <c:pt idx="3746">
                  <c:v>3747</c:v>
                </c:pt>
                <c:pt idx="3747">
                  <c:v>3748</c:v>
                </c:pt>
                <c:pt idx="3748">
                  <c:v>3749</c:v>
                </c:pt>
                <c:pt idx="3749">
                  <c:v>3750</c:v>
                </c:pt>
                <c:pt idx="3750">
                  <c:v>3751</c:v>
                </c:pt>
                <c:pt idx="3751">
                  <c:v>3752</c:v>
                </c:pt>
                <c:pt idx="3752">
                  <c:v>3753</c:v>
                </c:pt>
                <c:pt idx="3753">
                  <c:v>3754</c:v>
                </c:pt>
                <c:pt idx="3754">
                  <c:v>3755</c:v>
                </c:pt>
                <c:pt idx="3755">
                  <c:v>3756</c:v>
                </c:pt>
                <c:pt idx="3756">
                  <c:v>3757</c:v>
                </c:pt>
                <c:pt idx="3757">
                  <c:v>3758</c:v>
                </c:pt>
                <c:pt idx="3758">
                  <c:v>3759</c:v>
                </c:pt>
                <c:pt idx="3759">
                  <c:v>3760</c:v>
                </c:pt>
                <c:pt idx="3760">
                  <c:v>3761</c:v>
                </c:pt>
                <c:pt idx="3761">
                  <c:v>3762</c:v>
                </c:pt>
                <c:pt idx="3762">
                  <c:v>3763</c:v>
                </c:pt>
                <c:pt idx="3763">
                  <c:v>3764</c:v>
                </c:pt>
                <c:pt idx="3764">
                  <c:v>3765</c:v>
                </c:pt>
                <c:pt idx="3765">
                  <c:v>3766</c:v>
                </c:pt>
                <c:pt idx="3766">
                  <c:v>3767</c:v>
                </c:pt>
                <c:pt idx="3767">
                  <c:v>3768</c:v>
                </c:pt>
                <c:pt idx="3768">
                  <c:v>3769</c:v>
                </c:pt>
                <c:pt idx="3769">
                  <c:v>3770</c:v>
                </c:pt>
                <c:pt idx="3770">
                  <c:v>3771</c:v>
                </c:pt>
                <c:pt idx="3771">
                  <c:v>3772</c:v>
                </c:pt>
                <c:pt idx="3772">
                  <c:v>3773</c:v>
                </c:pt>
                <c:pt idx="3773">
                  <c:v>3774</c:v>
                </c:pt>
                <c:pt idx="3774">
                  <c:v>3775</c:v>
                </c:pt>
                <c:pt idx="3775">
                  <c:v>3776</c:v>
                </c:pt>
                <c:pt idx="3776">
                  <c:v>3777</c:v>
                </c:pt>
                <c:pt idx="3777">
                  <c:v>3778</c:v>
                </c:pt>
                <c:pt idx="3778">
                  <c:v>3779</c:v>
                </c:pt>
                <c:pt idx="3779">
                  <c:v>3780</c:v>
                </c:pt>
                <c:pt idx="3780">
                  <c:v>3781</c:v>
                </c:pt>
                <c:pt idx="3781">
                  <c:v>3782</c:v>
                </c:pt>
                <c:pt idx="3782">
                  <c:v>3783</c:v>
                </c:pt>
                <c:pt idx="3783">
                  <c:v>3784</c:v>
                </c:pt>
                <c:pt idx="3784">
                  <c:v>3785</c:v>
                </c:pt>
                <c:pt idx="3785">
                  <c:v>3786</c:v>
                </c:pt>
                <c:pt idx="3786">
                  <c:v>3787</c:v>
                </c:pt>
                <c:pt idx="3787">
                  <c:v>3788</c:v>
                </c:pt>
                <c:pt idx="3788">
                  <c:v>3789</c:v>
                </c:pt>
                <c:pt idx="3789">
                  <c:v>3790</c:v>
                </c:pt>
                <c:pt idx="3790">
                  <c:v>3791</c:v>
                </c:pt>
                <c:pt idx="3791">
                  <c:v>3792</c:v>
                </c:pt>
                <c:pt idx="3792">
                  <c:v>3793</c:v>
                </c:pt>
                <c:pt idx="3793">
                  <c:v>3794</c:v>
                </c:pt>
                <c:pt idx="3794">
                  <c:v>3795</c:v>
                </c:pt>
                <c:pt idx="3795">
                  <c:v>3796</c:v>
                </c:pt>
                <c:pt idx="3796">
                  <c:v>3797</c:v>
                </c:pt>
                <c:pt idx="3797">
                  <c:v>3798</c:v>
                </c:pt>
                <c:pt idx="3798">
                  <c:v>3799</c:v>
                </c:pt>
                <c:pt idx="3799">
                  <c:v>3800</c:v>
                </c:pt>
                <c:pt idx="3800">
                  <c:v>3801</c:v>
                </c:pt>
                <c:pt idx="3801">
                  <c:v>3802</c:v>
                </c:pt>
                <c:pt idx="3802">
                  <c:v>3803</c:v>
                </c:pt>
                <c:pt idx="3803">
                  <c:v>3804</c:v>
                </c:pt>
                <c:pt idx="3804">
                  <c:v>3805</c:v>
                </c:pt>
                <c:pt idx="3805">
                  <c:v>3806</c:v>
                </c:pt>
                <c:pt idx="3806">
                  <c:v>3807</c:v>
                </c:pt>
                <c:pt idx="3807">
                  <c:v>3808</c:v>
                </c:pt>
                <c:pt idx="3808">
                  <c:v>3809</c:v>
                </c:pt>
                <c:pt idx="3809">
                  <c:v>3810</c:v>
                </c:pt>
                <c:pt idx="3810">
                  <c:v>3811</c:v>
                </c:pt>
                <c:pt idx="3811">
                  <c:v>3812</c:v>
                </c:pt>
                <c:pt idx="3812">
                  <c:v>3813</c:v>
                </c:pt>
                <c:pt idx="3813">
                  <c:v>3814</c:v>
                </c:pt>
                <c:pt idx="3814">
                  <c:v>3815</c:v>
                </c:pt>
                <c:pt idx="3815">
                  <c:v>3816</c:v>
                </c:pt>
                <c:pt idx="3816">
                  <c:v>3817</c:v>
                </c:pt>
                <c:pt idx="3817">
                  <c:v>3818</c:v>
                </c:pt>
                <c:pt idx="3818">
                  <c:v>3819</c:v>
                </c:pt>
                <c:pt idx="3819">
                  <c:v>3820</c:v>
                </c:pt>
                <c:pt idx="3820">
                  <c:v>3821</c:v>
                </c:pt>
                <c:pt idx="3821">
                  <c:v>3822</c:v>
                </c:pt>
                <c:pt idx="3822">
                  <c:v>3823</c:v>
                </c:pt>
                <c:pt idx="3823">
                  <c:v>3824</c:v>
                </c:pt>
                <c:pt idx="3824">
                  <c:v>3825</c:v>
                </c:pt>
                <c:pt idx="3825">
                  <c:v>3826</c:v>
                </c:pt>
                <c:pt idx="3826">
                  <c:v>3827</c:v>
                </c:pt>
                <c:pt idx="3827">
                  <c:v>3828</c:v>
                </c:pt>
                <c:pt idx="3828">
                  <c:v>3829</c:v>
                </c:pt>
                <c:pt idx="3829">
                  <c:v>3830</c:v>
                </c:pt>
                <c:pt idx="3830">
                  <c:v>3831</c:v>
                </c:pt>
                <c:pt idx="3831">
                  <c:v>3832</c:v>
                </c:pt>
                <c:pt idx="3832">
                  <c:v>3833</c:v>
                </c:pt>
                <c:pt idx="3833">
                  <c:v>3834</c:v>
                </c:pt>
                <c:pt idx="3834">
                  <c:v>3835</c:v>
                </c:pt>
                <c:pt idx="3835">
                  <c:v>3836</c:v>
                </c:pt>
                <c:pt idx="3836">
                  <c:v>3837</c:v>
                </c:pt>
                <c:pt idx="3837">
                  <c:v>3838</c:v>
                </c:pt>
                <c:pt idx="3838">
                  <c:v>3839</c:v>
                </c:pt>
                <c:pt idx="3839">
                  <c:v>3840</c:v>
                </c:pt>
                <c:pt idx="3840">
                  <c:v>3841</c:v>
                </c:pt>
                <c:pt idx="3841">
                  <c:v>3842</c:v>
                </c:pt>
                <c:pt idx="3842">
                  <c:v>3843</c:v>
                </c:pt>
                <c:pt idx="3843">
                  <c:v>3844</c:v>
                </c:pt>
                <c:pt idx="3844">
                  <c:v>3845</c:v>
                </c:pt>
                <c:pt idx="3845">
                  <c:v>3846</c:v>
                </c:pt>
                <c:pt idx="3846">
                  <c:v>3847</c:v>
                </c:pt>
                <c:pt idx="3847">
                  <c:v>3848</c:v>
                </c:pt>
                <c:pt idx="3848">
                  <c:v>3849</c:v>
                </c:pt>
                <c:pt idx="3849">
                  <c:v>3850</c:v>
                </c:pt>
                <c:pt idx="3850">
                  <c:v>3851</c:v>
                </c:pt>
                <c:pt idx="3851">
                  <c:v>3852</c:v>
                </c:pt>
                <c:pt idx="3852">
                  <c:v>3853</c:v>
                </c:pt>
                <c:pt idx="3853">
                  <c:v>3854</c:v>
                </c:pt>
                <c:pt idx="3854">
                  <c:v>3855</c:v>
                </c:pt>
                <c:pt idx="3855">
                  <c:v>3856</c:v>
                </c:pt>
                <c:pt idx="3856">
                  <c:v>3857</c:v>
                </c:pt>
                <c:pt idx="3857">
                  <c:v>3858</c:v>
                </c:pt>
                <c:pt idx="3858">
                  <c:v>3859</c:v>
                </c:pt>
                <c:pt idx="3859">
                  <c:v>3860</c:v>
                </c:pt>
                <c:pt idx="3860">
                  <c:v>3861</c:v>
                </c:pt>
                <c:pt idx="3861">
                  <c:v>3862</c:v>
                </c:pt>
                <c:pt idx="3862">
                  <c:v>3863</c:v>
                </c:pt>
                <c:pt idx="3863">
                  <c:v>3864</c:v>
                </c:pt>
                <c:pt idx="3864">
                  <c:v>3865</c:v>
                </c:pt>
                <c:pt idx="3865">
                  <c:v>3866</c:v>
                </c:pt>
                <c:pt idx="3866">
                  <c:v>3867</c:v>
                </c:pt>
                <c:pt idx="3867">
                  <c:v>3868</c:v>
                </c:pt>
                <c:pt idx="3868">
                  <c:v>3869</c:v>
                </c:pt>
                <c:pt idx="3869">
                  <c:v>3870</c:v>
                </c:pt>
                <c:pt idx="3870">
                  <c:v>3871</c:v>
                </c:pt>
                <c:pt idx="3871">
                  <c:v>3872</c:v>
                </c:pt>
                <c:pt idx="3872">
                  <c:v>3873</c:v>
                </c:pt>
                <c:pt idx="3873">
                  <c:v>3874</c:v>
                </c:pt>
                <c:pt idx="3874">
                  <c:v>3875</c:v>
                </c:pt>
                <c:pt idx="3875">
                  <c:v>3876</c:v>
                </c:pt>
                <c:pt idx="3876">
                  <c:v>3877</c:v>
                </c:pt>
                <c:pt idx="3877">
                  <c:v>3878</c:v>
                </c:pt>
                <c:pt idx="3878">
                  <c:v>3879</c:v>
                </c:pt>
                <c:pt idx="3879">
                  <c:v>3880</c:v>
                </c:pt>
                <c:pt idx="3880">
                  <c:v>3881</c:v>
                </c:pt>
                <c:pt idx="3881">
                  <c:v>3882</c:v>
                </c:pt>
                <c:pt idx="3882">
                  <c:v>3883</c:v>
                </c:pt>
                <c:pt idx="3883">
                  <c:v>3884</c:v>
                </c:pt>
                <c:pt idx="3884">
                  <c:v>3885</c:v>
                </c:pt>
                <c:pt idx="3885">
                  <c:v>3886</c:v>
                </c:pt>
                <c:pt idx="3886">
                  <c:v>3887</c:v>
                </c:pt>
                <c:pt idx="3887">
                  <c:v>3888</c:v>
                </c:pt>
                <c:pt idx="3888">
                  <c:v>3889</c:v>
                </c:pt>
                <c:pt idx="3889">
                  <c:v>3890</c:v>
                </c:pt>
                <c:pt idx="3890">
                  <c:v>3891</c:v>
                </c:pt>
                <c:pt idx="3891">
                  <c:v>3892</c:v>
                </c:pt>
                <c:pt idx="3892">
                  <c:v>3893</c:v>
                </c:pt>
                <c:pt idx="3893">
                  <c:v>3894</c:v>
                </c:pt>
                <c:pt idx="3894">
                  <c:v>3895</c:v>
                </c:pt>
                <c:pt idx="3895">
                  <c:v>3896</c:v>
                </c:pt>
                <c:pt idx="3896">
                  <c:v>3897</c:v>
                </c:pt>
                <c:pt idx="3897">
                  <c:v>3898</c:v>
                </c:pt>
                <c:pt idx="3898">
                  <c:v>3899</c:v>
                </c:pt>
                <c:pt idx="3899">
                  <c:v>3900</c:v>
                </c:pt>
                <c:pt idx="3900">
                  <c:v>3901</c:v>
                </c:pt>
                <c:pt idx="3901">
                  <c:v>3902</c:v>
                </c:pt>
                <c:pt idx="3902">
                  <c:v>3903</c:v>
                </c:pt>
                <c:pt idx="3903">
                  <c:v>3904</c:v>
                </c:pt>
                <c:pt idx="3904">
                  <c:v>3905</c:v>
                </c:pt>
                <c:pt idx="3905">
                  <c:v>3906</c:v>
                </c:pt>
                <c:pt idx="3906">
                  <c:v>3907</c:v>
                </c:pt>
                <c:pt idx="3907">
                  <c:v>3908</c:v>
                </c:pt>
                <c:pt idx="3908">
                  <c:v>3909</c:v>
                </c:pt>
                <c:pt idx="3909">
                  <c:v>3910</c:v>
                </c:pt>
                <c:pt idx="3910">
                  <c:v>3911</c:v>
                </c:pt>
                <c:pt idx="3911">
                  <c:v>3912</c:v>
                </c:pt>
                <c:pt idx="3912">
                  <c:v>3913</c:v>
                </c:pt>
                <c:pt idx="3913">
                  <c:v>3914</c:v>
                </c:pt>
                <c:pt idx="3914">
                  <c:v>3915</c:v>
                </c:pt>
                <c:pt idx="3915">
                  <c:v>3916</c:v>
                </c:pt>
                <c:pt idx="3916">
                  <c:v>3917</c:v>
                </c:pt>
                <c:pt idx="3917">
                  <c:v>3918</c:v>
                </c:pt>
                <c:pt idx="3918">
                  <c:v>3919</c:v>
                </c:pt>
                <c:pt idx="3919">
                  <c:v>3920</c:v>
                </c:pt>
                <c:pt idx="3920">
                  <c:v>3921</c:v>
                </c:pt>
                <c:pt idx="3921">
                  <c:v>3922</c:v>
                </c:pt>
                <c:pt idx="3922">
                  <c:v>3923</c:v>
                </c:pt>
                <c:pt idx="3923">
                  <c:v>3924</c:v>
                </c:pt>
                <c:pt idx="3924">
                  <c:v>3925</c:v>
                </c:pt>
                <c:pt idx="3925">
                  <c:v>3926</c:v>
                </c:pt>
                <c:pt idx="3926">
                  <c:v>3927</c:v>
                </c:pt>
                <c:pt idx="3927">
                  <c:v>3928</c:v>
                </c:pt>
                <c:pt idx="3928">
                  <c:v>3929</c:v>
                </c:pt>
                <c:pt idx="3929">
                  <c:v>3930</c:v>
                </c:pt>
                <c:pt idx="3930">
                  <c:v>3931</c:v>
                </c:pt>
                <c:pt idx="3931">
                  <c:v>3932</c:v>
                </c:pt>
                <c:pt idx="3932">
                  <c:v>3933</c:v>
                </c:pt>
                <c:pt idx="3933">
                  <c:v>3934</c:v>
                </c:pt>
                <c:pt idx="3934">
                  <c:v>3935</c:v>
                </c:pt>
                <c:pt idx="3935">
                  <c:v>3936</c:v>
                </c:pt>
                <c:pt idx="3936">
                  <c:v>3937</c:v>
                </c:pt>
                <c:pt idx="3937">
                  <c:v>3938</c:v>
                </c:pt>
                <c:pt idx="3938">
                  <c:v>3939</c:v>
                </c:pt>
                <c:pt idx="3939">
                  <c:v>3940</c:v>
                </c:pt>
                <c:pt idx="3940">
                  <c:v>3941</c:v>
                </c:pt>
              </c:numCache>
            </c:numRef>
          </c:xVal>
          <c:yVal>
            <c:numRef>
              <c:f>Sheet1!$AH$2:$AH$8229</c:f>
              <c:numCache>
                <c:formatCode>General</c:formatCode>
                <c:ptCount val="8228"/>
                <c:pt idx="0">
                  <c:v>19</c:v>
                </c:pt>
                <c:pt idx="1">
                  <c:v>17</c:v>
                </c:pt>
                <c:pt idx="2">
                  <c:v>18</c:v>
                </c:pt>
                <c:pt idx="3">
                  <c:v>16</c:v>
                </c:pt>
                <c:pt idx="4">
                  <c:v>14</c:v>
                </c:pt>
                <c:pt idx="5">
                  <c:v>15</c:v>
                </c:pt>
                <c:pt idx="6">
                  <c:v>16</c:v>
                </c:pt>
                <c:pt idx="7">
                  <c:v>15</c:v>
                </c:pt>
                <c:pt idx="8">
                  <c:v>15</c:v>
                </c:pt>
                <c:pt idx="9">
                  <c:v>15</c:v>
                </c:pt>
                <c:pt idx="10">
                  <c:v>13</c:v>
                </c:pt>
                <c:pt idx="11">
                  <c:v>14</c:v>
                </c:pt>
                <c:pt idx="12">
                  <c:v>13</c:v>
                </c:pt>
                <c:pt idx="13">
                  <c:v>14</c:v>
                </c:pt>
                <c:pt idx="14">
                  <c:v>12</c:v>
                </c:pt>
                <c:pt idx="15">
                  <c:v>13</c:v>
                </c:pt>
                <c:pt idx="16">
                  <c:v>12</c:v>
                </c:pt>
                <c:pt idx="17">
                  <c:v>11</c:v>
                </c:pt>
                <c:pt idx="18">
                  <c:v>12</c:v>
                </c:pt>
                <c:pt idx="19">
                  <c:v>11</c:v>
                </c:pt>
                <c:pt idx="20">
                  <c:v>12</c:v>
                </c:pt>
                <c:pt idx="21">
                  <c:v>11</c:v>
                </c:pt>
                <c:pt idx="22">
                  <c:v>11</c:v>
                </c:pt>
                <c:pt idx="23">
                  <c:v>11</c:v>
                </c:pt>
                <c:pt idx="24">
                  <c:v>11</c:v>
                </c:pt>
                <c:pt idx="25">
                  <c:v>12</c:v>
                </c:pt>
                <c:pt idx="26">
                  <c:v>11</c:v>
                </c:pt>
                <c:pt idx="27">
                  <c:v>11</c:v>
                </c:pt>
                <c:pt idx="28">
                  <c:v>13</c:v>
                </c:pt>
                <c:pt idx="29">
                  <c:v>11</c:v>
                </c:pt>
                <c:pt idx="30">
                  <c:v>11</c:v>
                </c:pt>
                <c:pt idx="31">
                  <c:v>12</c:v>
                </c:pt>
                <c:pt idx="32">
                  <c:v>12</c:v>
                </c:pt>
                <c:pt idx="33">
                  <c:v>12</c:v>
                </c:pt>
                <c:pt idx="34">
                  <c:v>12</c:v>
                </c:pt>
                <c:pt idx="35">
                  <c:v>11</c:v>
                </c:pt>
                <c:pt idx="36">
                  <c:v>10</c:v>
                </c:pt>
                <c:pt idx="37">
                  <c:v>10</c:v>
                </c:pt>
                <c:pt idx="38">
                  <c:v>14</c:v>
                </c:pt>
                <c:pt idx="39">
                  <c:v>13</c:v>
                </c:pt>
                <c:pt idx="40">
                  <c:v>13</c:v>
                </c:pt>
                <c:pt idx="41">
                  <c:v>13</c:v>
                </c:pt>
                <c:pt idx="42">
                  <c:v>14</c:v>
                </c:pt>
                <c:pt idx="43">
                  <c:v>14</c:v>
                </c:pt>
                <c:pt idx="44">
                  <c:v>13</c:v>
                </c:pt>
                <c:pt idx="45">
                  <c:v>13</c:v>
                </c:pt>
                <c:pt idx="46">
                  <c:v>13</c:v>
                </c:pt>
                <c:pt idx="47">
                  <c:v>11</c:v>
                </c:pt>
                <c:pt idx="48">
                  <c:v>13</c:v>
                </c:pt>
                <c:pt idx="49">
                  <c:v>11</c:v>
                </c:pt>
                <c:pt idx="50">
                  <c:v>12</c:v>
                </c:pt>
                <c:pt idx="51">
                  <c:v>13</c:v>
                </c:pt>
                <c:pt idx="52">
                  <c:v>13</c:v>
                </c:pt>
                <c:pt idx="53">
                  <c:v>12</c:v>
                </c:pt>
                <c:pt idx="54">
                  <c:v>11</c:v>
                </c:pt>
                <c:pt idx="55">
                  <c:v>10</c:v>
                </c:pt>
                <c:pt idx="56">
                  <c:v>18</c:v>
                </c:pt>
                <c:pt idx="57">
                  <c:v>20</c:v>
                </c:pt>
                <c:pt idx="58">
                  <c:v>13</c:v>
                </c:pt>
                <c:pt idx="59">
                  <c:v>18</c:v>
                </c:pt>
                <c:pt idx="60">
                  <c:v>22</c:v>
                </c:pt>
                <c:pt idx="61">
                  <c:v>22</c:v>
                </c:pt>
                <c:pt idx="62">
                  <c:v>20</c:v>
                </c:pt>
                <c:pt idx="63">
                  <c:v>19</c:v>
                </c:pt>
                <c:pt idx="64">
                  <c:v>18</c:v>
                </c:pt>
                <c:pt idx="65">
                  <c:v>16</c:v>
                </c:pt>
                <c:pt idx="66">
                  <c:v>18</c:v>
                </c:pt>
                <c:pt idx="67">
                  <c:v>16</c:v>
                </c:pt>
                <c:pt idx="68">
                  <c:v>16</c:v>
                </c:pt>
                <c:pt idx="69">
                  <c:v>13</c:v>
                </c:pt>
                <c:pt idx="70">
                  <c:v>12</c:v>
                </c:pt>
                <c:pt idx="71">
                  <c:v>12</c:v>
                </c:pt>
                <c:pt idx="72">
                  <c:v>12</c:v>
                </c:pt>
                <c:pt idx="73">
                  <c:v>12</c:v>
                </c:pt>
                <c:pt idx="74">
                  <c:v>11</c:v>
                </c:pt>
                <c:pt idx="75">
                  <c:v>14</c:v>
                </c:pt>
                <c:pt idx="76">
                  <c:v>14</c:v>
                </c:pt>
                <c:pt idx="77">
                  <c:v>13</c:v>
                </c:pt>
                <c:pt idx="78">
                  <c:v>13</c:v>
                </c:pt>
                <c:pt idx="79">
                  <c:v>14</c:v>
                </c:pt>
                <c:pt idx="80">
                  <c:v>14</c:v>
                </c:pt>
                <c:pt idx="81">
                  <c:v>13</c:v>
                </c:pt>
                <c:pt idx="82">
                  <c:v>15</c:v>
                </c:pt>
                <c:pt idx="83">
                  <c:v>25</c:v>
                </c:pt>
                <c:pt idx="84">
                  <c:v>20</c:v>
                </c:pt>
                <c:pt idx="85">
                  <c:v>18</c:v>
                </c:pt>
                <c:pt idx="86">
                  <c:v>20</c:v>
                </c:pt>
                <c:pt idx="87">
                  <c:v>25</c:v>
                </c:pt>
                <c:pt idx="88">
                  <c:v>26</c:v>
                </c:pt>
                <c:pt idx="89">
                  <c:v>25</c:v>
                </c:pt>
                <c:pt idx="90">
                  <c:v>24</c:v>
                </c:pt>
                <c:pt idx="91">
                  <c:v>24</c:v>
                </c:pt>
                <c:pt idx="92">
                  <c:v>20</c:v>
                </c:pt>
                <c:pt idx="93">
                  <c:v>21</c:v>
                </c:pt>
                <c:pt idx="94">
                  <c:v>20</c:v>
                </c:pt>
                <c:pt idx="95">
                  <c:v>21</c:v>
                </c:pt>
                <c:pt idx="96">
                  <c:v>17</c:v>
                </c:pt>
                <c:pt idx="97">
                  <c:v>23</c:v>
                </c:pt>
                <c:pt idx="98">
                  <c:v>21</c:v>
                </c:pt>
                <c:pt idx="99">
                  <c:v>20</c:v>
                </c:pt>
                <c:pt idx="100">
                  <c:v>17</c:v>
                </c:pt>
                <c:pt idx="101">
                  <c:v>21</c:v>
                </c:pt>
                <c:pt idx="102">
                  <c:v>20</c:v>
                </c:pt>
                <c:pt idx="103">
                  <c:v>18</c:v>
                </c:pt>
                <c:pt idx="104">
                  <c:v>21</c:v>
                </c:pt>
                <c:pt idx="105">
                  <c:v>23</c:v>
                </c:pt>
                <c:pt idx="106">
                  <c:v>22</c:v>
                </c:pt>
                <c:pt idx="107">
                  <c:v>23</c:v>
                </c:pt>
                <c:pt idx="108">
                  <c:v>25</c:v>
                </c:pt>
                <c:pt idx="109">
                  <c:v>21</c:v>
                </c:pt>
                <c:pt idx="110">
                  <c:v>27</c:v>
                </c:pt>
                <c:pt idx="111">
                  <c:v>25</c:v>
                </c:pt>
                <c:pt idx="112">
                  <c:v>26</c:v>
                </c:pt>
                <c:pt idx="113">
                  <c:v>21</c:v>
                </c:pt>
                <c:pt idx="114">
                  <c:v>25</c:v>
                </c:pt>
                <c:pt idx="115">
                  <c:v>21</c:v>
                </c:pt>
                <c:pt idx="116">
                  <c:v>22</c:v>
                </c:pt>
                <c:pt idx="117">
                  <c:v>23</c:v>
                </c:pt>
                <c:pt idx="118">
                  <c:v>25</c:v>
                </c:pt>
                <c:pt idx="119">
                  <c:v>29</c:v>
                </c:pt>
                <c:pt idx="120">
                  <c:v>25</c:v>
                </c:pt>
                <c:pt idx="121">
                  <c:v>24</c:v>
                </c:pt>
                <c:pt idx="122">
                  <c:v>21</c:v>
                </c:pt>
                <c:pt idx="123">
                  <c:v>26</c:v>
                </c:pt>
                <c:pt idx="124">
                  <c:v>33</c:v>
                </c:pt>
                <c:pt idx="125">
                  <c:v>30</c:v>
                </c:pt>
                <c:pt idx="126">
                  <c:v>36</c:v>
                </c:pt>
                <c:pt idx="127">
                  <c:v>31</c:v>
                </c:pt>
                <c:pt idx="128">
                  <c:v>36</c:v>
                </c:pt>
                <c:pt idx="129">
                  <c:v>27</c:v>
                </c:pt>
                <c:pt idx="130">
                  <c:v>28</c:v>
                </c:pt>
                <c:pt idx="131">
                  <c:v>32</c:v>
                </c:pt>
                <c:pt idx="132">
                  <c:v>38</c:v>
                </c:pt>
                <c:pt idx="133">
                  <c:v>37</c:v>
                </c:pt>
                <c:pt idx="134">
                  <c:v>34</c:v>
                </c:pt>
                <c:pt idx="135">
                  <c:v>34</c:v>
                </c:pt>
                <c:pt idx="136">
                  <c:v>38</c:v>
                </c:pt>
                <c:pt idx="137">
                  <c:v>48</c:v>
                </c:pt>
                <c:pt idx="138">
                  <c:v>47</c:v>
                </c:pt>
                <c:pt idx="139">
                  <c:v>50</c:v>
                </c:pt>
                <c:pt idx="140">
                  <c:v>49</c:v>
                </c:pt>
                <c:pt idx="141">
                  <c:v>47</c:v>
                </c:pt>
                <c:pt idx="142">
                  <c:v>44</c:v>
                </c:pt>
                <c:pt idx="143">
                  <c:v>44</c:v>
                </c:pt>
                <c:pt idx="144">
                  <c:v>40</c:v>
                </c:pt>
                <c:pt idx="145">
                  <c:v>37</c:v>
                </c:pt>
                <c:pt idx="146">
                  <c:v>38</c:v>
                </c:pt>
                <c:pt idx="147">
                  <c:v>36</c:v>
                </c:pt>
                <c:pt idx="148">
                  <c:v>44</c:v>
                </c:pt>
                <c:pt idx="149">
                  <c:v>51</c:v>
                </c:pt>
                <c:pt idx="150">
                  <c:v>49</c:v>
                </c:pt>
                <c:pt idx="151">
                  <c:v>52</c:v>
                </c:pt>
                <c:pt idx="152">
                  <c:v>45</c:v>
                </c:pt>
                <c:pt idx="153">
                  <c:v>47</c:v>
                </c:pt>
                <c:pt idx="154">
                  <c:v>45</c:v>
                </c:pt>
                <c:pt idx="155">
                  <c:v>44</c:v>
                </c:pt>
                <c:pt idx="156">
                  <c:v>42</c:v>
                </c:pt>
                <c:pt idx="157">
                  <c:v>42</c:v>
                </c:pt>
                <c:pt idx="158">
                  <c:v>40</c:v>
                </c:pt>
                <c:pt idx="159">
                  <c:v>44</c:v>
                </c:pt>
                <c:pt idx="160">
                  <c:v>70</c:v>
                </c:pt>
                <c:pt idx="161">
                  <c:v>62</c:v>
                </c:pt>
                <c:pt idx="162">
                  <c:v>53</c:v>
                </c:pt>
                <c:pt idx="163">
                  <c:v>52</c:v>
                </c:pt>
                <c:pt idx="164">
                  <c:v>52</c:v>
                </c:pt>
                <c:pt idx="165">
                  <c:v>54</c:v>
                </c:pt>
                <c:pt idx="166">
                  <c:v>52</c:v>
                </c:pt>
                <c:pt idx="167">
                  <c:v>46</c:v>
                </c:pt>
                <c:pt idx="168">
                  <c:v>38</c:v>
                </c:pt>
                <c:pt idx="169">
                  <c:v>28</c:v>
                </c:pt>
                <c:pt idx="170">
                  <c:v>30</c:v>
                </c:pt>
                <c:pt idx="171">
                  <c:v>40</c:v>
                </c:pt>
                <c:pt idx="172">
                  <c:v>40</c:v>
                </c:pt>
                <c:pt idx="173">
                  <c:v>45</c:v>
                </c:pt>
                <c:pt idx="174">
                  <c:v>42</c:v>
                </c:pt>
                <c:pt idx="175">
                  <c:v>59</c:v>
                </c:pt>
                <c:pt idx="176">
                  <c:v>43</c:v>
                </c:pt>
                <c:pt idx="177">
                  <c:v>42</c:v>
                </c:pt>
                <c:pt idx="178">
                  <c:v>37</c:v>
                </c:pt>
                <c:pt idx="179">
                  <c:v>29</c:v>
                </c:pt>
                <c:pt idx="180">
                  <c:v>21</c:v>
                </c:pt>
                <c:pt idx="181">
                  <c:v>24</c:v>
                </c:pt>
                <c:pt idx="182">
                  <c:v>26</c:v>
                </c:pt>
                <c:pt idx="183">
                  <c:v>25</c:v>
                </c:pt>
                <c:pt idx="184">
                  <c:v>23</c:v>
                </c:pt>
                <c:pt idx="185">
                  <c:v>24</c:v>
                </c:pt>
                <c:pt idx="186">
                  <c:v>27</c:v>
                </c:pt>
                <c:pt idx="187">
                  <c:v>26</c:v>
                </c:pt>
                <c:pt idx="188">
                  <c:v>25</c:v>
                </c:pt>
                <c:pt idx="189">
                  <c:v>26</c:v>
                </c:pt>
                <c:pt idx="190">
                  <c:v>25</c:v>
                </c:pt>
                <c:pt idx="191">
                  <c:v>25</c:v>
                </c:pt>
                <c:pt idx="192">
                  <c:v>25</c:v>
                </c:pt>
                <c:pt idx="193">
                  <c:v>24</c:v>
                </c:pt>
                <c:pt idx="194">
                  <c:v>21</c:v>
                </c:pt>
                <c:pt idx="195">
                  <c:v>13</c:v>
                </c:pt>
                <c:pt idx="196">
                  <c:v>15</c:v>
                </c:pt>
                <c:pt idx="197">
                  <c:v>13</c:v>
                </c:pt>
                <c:pt idx="198">
                  <c:v>13</c:v>
                </c:pt>
                <c:pt idx="199">
                  <c:v>12</c:v>
                </c:pt>
                <c:pt idx="200">
                  <c:v>11</c:v>
                </c:pt>
                <c:pt idx="201">
                  <c:v>11</c:v>
                </c:pt>
                <c:pt idx="202">
                  <c:v>12</c:v>
                </c:pt>
                <c:pt idx="203">
                  <c:v>12</c:v>
                </c:pt>
                <c:pt idx="204">
                  <c:v>11</c:v>
                </c:pt>
                <c:pt idx="205">
                  <c:v>12</c:v>
                </c:pt>
                <c:pt idx="206">
                  <c:v>10</c:v>
                </c:pt>
                <c:pt idx="207">
                  <c:v>10</c:v>
                </c:pt>
                <c:pt idx="208">
                  <c:v>10</c:v>
                </c:pt>
                <c:pt idx="209">
                  <c:v>10</c:v>
                </c:pt>
                <c:pt idx="210">
                  <c:v>11</c:v>
                </c:pt>
                <c:pt idx="211">
                  <c:v>9</c:v>
                </c:pt>
                <c:pt idx="212">
                  <c:v>10</c:v>
                </c:pt>
                <c:pt idx="213">
                  <c:v>10</c:v>
                </c:pt>
                <c:pt idx="214">
                  <c:v>9</c:v>
                </c:pt>
                <c:pt idx="215">
                  <c:v>9</c:v>
                </c:pt>
                <c:pt idx="216">
                  <c:v>10</c:v>
                </c:pt>
                <c:pt idx="217">
                  <c:v>9</c:v>
                </c:pt>
                <c:pt idx="218">
                  <c:v>9</c:v>
                </c:pt>
                <c:pt idx="219">
                  <c:v>9</c:v>
                </c:pt>
                <c:pt idx="220">
                  <c:v>8</c:v>
                </c:pt>
                <c:pt idx="221">
                  <c:v>8</c:v>
                </c:pt>
                <c:pt idx="222">
                  <c:v>10</c:v>
                </c:pt>
                <c:pt idx="223">
                  <c:v>8</c:v>
                </c:pt>
                <c:pt idx="224">
                  <c:v>9</c:v>
                </c:pt>
                <c:pt idx="225">
                  <c:v>9</c:v>
                </c:pt>
                <c:pt idx="226">
                  <c:v>9</c:v>
                </c:pt>
                <c:pt idx="227">
                  <c:v>9</c:v>
                </c:pt>
                <c:pt idx="228">
                  <c:v>9</c:v>
                </c:pt>
                <c:pt idx="229">
                  <c:v>9</c:v>
                </c:pt>
                <c:pt idx="230">
                  <c:v>10</c:v>
                </c:pt>
                <c:pt idx="231">
                  <c:v>8</c:v>
                </c:pt>
                <c:pt idx="232">
                  <c:v>9</c:v>
                </c:pt>
                <c:pt idx="233">
                  <c:v>13</c:v>
                </c:pt>
                <c:pt idx="234">
                  <c:v>18</c:v>
                </c:pt>
                <c:pt idx="235">
                  <c:v>26</c:v>
                </c:pt>
                <c:pt idx="236">
                  <c:v>38</c:v>
                </c:pt>
                <c:pt idx="237">
                  <c:v>88</c:v>
                </c:pt>
                <c:pt idx="238">
                  <c:v>100</c:v>
                </c:pt>
                <c:pt idx="239">
                  <c:v>70</c:v>
                </c:pt>
                <c:pt idx="240">
                  <c:v>56</c:v>
                </c:pt>
                <c:pt idx="241">
                  <c:v>53</c:v>
                </c:pt>
                <c:pt idx="242">
                  <c:v>60</c:v>
                </c:pt>
                <c:pt idx="243">
                  <c:v>74</c:v>
                </c:pt>
                <c:pt idx="244">
                  <c:v>68</c:v>
                </c:pt>
                <c:pt idx="245">
                  <c:v>67</c:v>
                </c:pt>
                <c:pt idx="246">
                  <c:v>61</c:v>
                </c:pt>
                <c:pt idx="247">
                  <c:v>69</c:v>
                </c:pt>
                <c:pt idx="248">
                  <c:v>80</c:v>
                </c:pt>
                <c:pt idx="249">
                  <c:v>91</c:v>
                </c:pt>
                <c:pt idx="250">
                  <c:v>62</c:v>
                </c:pt>
                <c:pt idx="251">
                  <c:v>63</c:v>
                </c:pt>
                <c:pt idx="252">
                  <c:v>65</c:v>
                </c:pt>
                <c:pt idx="253">
                  <c:v>73</c:v>
                </c:pt>
                <c:pt idx="254">
                  <c:v>76</c:v>
                </c:pt>
                <c:pt idx="255">
                  <c:v>84</c:v>
                </c:pt>
                <c:pt idx="256">
                  <c:v>81</c:v>
                </c:pt>
                <c:pt idx="257">
                  <c:v>98</c:v>
                </c:pt>
                <c:pt idx="258">
                  <c:v>63</c:v>
                </c:pt>
                <c:pt idx="259">
                  <c:v>120</c:v>
                </c:pt>
                <c:pt idx="260">
                  <c:v>124</c:v>
                </c:pt>
                <c:pt idx="261">
                  <c:v>179</c:v>
                </c:pt>
                <c:pt idx="262">
                  <c:v>1</c:v>
                </c:pt>
                <c:pt idx="263">
                  <c:v>111</c:v>
                </c:pt>
                <c:pt idx="264">
                  <c:v>134</c:v>
                </c:pt>
                <c:pt idx="265">
                  <c:v>34</c:v>
                </c:pt>
                <c:pt idx="266">
                  <c:v>51</c:v>
                </c:pt>
                <c:pt idx="267">
                  <c:v>75</c:v>
                </c:pt>
                <c:pt idx="268">
                  <c:v>32</c:v>
                </c:pt>
                <c:pt idx="269">
                  <c:v>88</c:v>
                </c:pt>
                <c:pt idx="270">
                  <c:v>27</c:v>
                </c:pt>
                <c:pt idx="271">
                  <c:v>235</c:v>
                </c:pt>
                <c:pt idx="272">
                  <c:v>251</c:v>
                </c:pt>
                <c:pt idx="273">
                  <c:v>222</c:v>
                </c:pt>
                <c:pt idx="274">
                  <c:v>170</c:v>
                </c:pt>
                <c:pt idx="275">
                  <c:v>162</c:v>
                </c:pt>
                <c:pt idx="276">
                  <c:v>168</c:v>
                </c:pt>
                <c:pt idx="277">
                  <c:v>147</c:v>
                </c:pt>
                <c:pt idx="278">
                  <c:v>165</c:v>
                </c:pt>
                <c:pt idx="279">
                  <c:v>200</c:v>
                </c:pt>
                <c:pt idx="280">
                  <c:v>200</c:v>
                </c:pt>
                <c:pt idx="281">
                  <c:v>170</c:v>
                </c:pt>
                <c:pt idx="282">
                  <c:v>172</c:v>
                </c:pt>
                <c:pt idx="283">
                  <c:v>130</c:v>
                </c:pt>
                <c:pt idx="284">
                  <c:v>176</c:v>
                </c:pt>
                <c:pt idx="285">
                  <c:v>222</c:v>
                </c:pt>
                <c:pt idx="286">
                  <c:v>160</c:v>
                </c:pt>
                <c:pt idx="287">
                  <c:v>194</c:v>
                </c:pt>
                <c:pt idx="288">
                  <c:v>115</c:v>
                </c:pt>
                <c:pt idx="289">
                  <c:v>170</c:v>
                </c:pt>
                <c:pt idx="290">
                  <c:v>158</c:v>
                </c:pt>
                <c:pt idx="291">
                  <c:v>187</c:v>
                </c:pt>
                <c:pt idx="292">
                  <c:v>188</c:v>
                </c:pt>
                <c:pt idx="293">
                  <c:v>182</c:v>
                </c:pt>
                <c:pt idx="294">
                  <c:v>169</c:v>
                </c:pt>
                <c:pt idx="295">
                  <c:v>286</c:v>
                </c:pt>
                <c:pt idx="296">
                  <c:v>346</c:v>
                </c:pt>
                <c:pt idx="297">
                  <c:v>354</c:v>
                </c:pt>
                <c:pt idx="298">
                  <c:v>359</c:v>
                </c:pt>
                <c:pt idx="299">
                  <c:v>393</c:v>
                </c:pt>
                <c:pt idx="300">
                  <c:v>389</c:v>
                </c:pt>
                <c:pt idx="301">
                  <c:v>329</c:v>
                </c:pt>
                <c:pt idx="302">
                  <c:v>326</c:v>
                </c:pt>
                <c:pt idx="303">
                  <c:v>280</c:v>
                </c:pt>
                <c:pt idx="304">
                  <c:v>293</c:v>
                </c:pt>
                <c:pt idx="305">
                  <c:v>277</c:v>
                </c:pt>
                <c:pt idx="306">
                  <c:v>260</c:v>
                </c:pt>
                <c:pt idx="307">
                  <c:v>305</c:v>
                </c:pt>
                <c:pt idx="308">
                  <c:v>305</c:v>
                </c:pt>
                <c:pt idx="309">
                  <c:v>286</c:v>
                </c:pt>
                <c:pt idx="310">
                  <c:v>275</c:v>
                </c:pt>
                <c:pt idx="311">
                  <c:v>266</c:v>
                </c:pt>
                <c:pt idx="312">
                  <c:v>279</c:v>
                </c:pt>
                <c:pt idx="313">
                  <c:v>295</c:v>
                </c:pt>
                <c:pt idx="314">
                  <c:v>295</c:v>
                </c:pt>
                <c:pt idx="315">
                  <c:v>261</c:v>
                </c:pt>
                <c:pt idx="316">
                  <c:v>236</c:v>
                </c:pt>
                <c:pt idx="317">
                  <c:v>248</c:v>
                </c:pt>
                <c:pt idx="318">
                  <c:v>251</c:v>
                </c:pt>
                <c:pt idx="319">
                  <c:v>235</c:v>
                </c:pt>
                <c:pt idx="320">
                  <c:v>244</c:v>
                </c:pt>
                <c:pt idx="321">
                  <c:v>229</c:v>
                </c:pt>
                <c:pt idx="322">
                  <c:v>252</c:v>
                </c:pt>
                <c:pt idx="323">
                  <c:v>234</c:v>
                </c:pt>
                <c:pt idx="324">
                  <c:v>224</c:v>
                </c:pt>
                <c:pt idx="325">
                  <c:v>174</c:v>
                </c:pt>
                <c:pt idx="326">
                  <c:v>175</c:v>
                </c:pt>
                <c:pt idx="327">
                  <c:v>204</c:v>
                </c:pt>
                <c:pt idx="328">
                  <c:v>232</c:v>
                </c:pt>
                <c:pt idx="329">
                  <c:v>157</c:v>
                </c:pt>
                <c:pt idx="330">
                  <c:v>190</c:v>
                </c:pt>
                <c:pt idx="331">
                  <c:v>187</c:v>
                </c:pt>
                <c:pt idx="332">
                  <c:v>160</c:v>
                </c:pt>
                <c:pt idx="333">
                  <c:v>117</c:v>
                </c:pt>
                <c:pt idx="334">
                  <c:v>21</c:v>
                </c:pt>
                <c:pt idx="335">
                  <c:v>105</c:v>
                </c:pt>
                <c:pt idx="336">
                  <c:v>275</c:v>
                </c:pt>
                <c:pt idx="337">
                  <c:v>325</c:v>
                </c:pt>
                <c:pt idx="338">
                  <c:v>325</c:v>
                </c:pt>
                <c:pt idx="339">
                  <c:v>311</c:v>
                </c:pt>
                <c:pt idx="340">
                  <c:v>276</c:v>
                </c:pt>
                <c:pt idx="341">
                  <c:v>283</c:v>
                </c:pt>
                <c:pt idx="342">
                  <c:v>283</c:v>
                </c:pt>
                <c:pt idx="343">
                  <c:v>285</c:v>
                </c:pt>
                <c:pt idx="344">
                  <c:v>286</c:v>
                </c:pt>
                <c:pt idx="345">
                  <c:v>281</c:v>
                </c:pt>
                <c:pt idx="346">
                  <c:v>285</c:v>
                </c:pt>
                <c:pt idx="347">
                  <c:v>270</c:v>
                </c:pt>
                <c:pt idx="348">
                  <c:v>269</c:v>
                </c:pt>
                <c:pt idx="349">
                  <c:v>204</c:v>
                </c:pt>
                <c:pt idx="350">
                  <c:v>136</c:v>
                </c:pt>
                <c:pt idx="351">
                  <c:v>188</c:v>
                </c:pt>
                <c:pt idx="352">
                  <c:v>197</c:v>
                </c:pt>
                <c:pt idx="353">
                  <c:v>179</c:v>
                </c:pt>
                <c:pt idx="354">
                  <c:v>285</c:v>
                </c:pt>
                <c:pt idx="355">
                  <c:v>258</c:v>
                </c:pt>
                <c:pt idx="356">
                  <c:v>183</c:v>
                </c:pt>
                <c:pt idx="357">
                  <c:v>220</c:v>
                </c:pt>
                <c:pt idx="358">
                  <c:v>183</c:v>
                </c:pt>
                <c:pt idx="359">
                  <c:v>194</c:v>
                </c:pt>
                <c:pt idx="360">
                  <c:v>201</c:v>
                </c:pt>
                <c:pt idx="361">
                  <c:v>292</c:v>
                </c:pt>
                <c:pt idx="362">
                  <c:v>313</c:v>
                </c:pt>
                <c:pt idx="363">
                  <c:v>266</c:v>
                </c:pt>
                <c:pt idx="364">
                  <c:v>328</c:v>
                </c:pt>
                <c:pt idx="365">
                  <c:v>275</c:v>
                </c:pt>
                <c:pt idx="366">
                  <c:v>232</c:v>
                </c:pt>
                <c:pt idx="367">
                  <c:v>236</c:v>
                </c:pt>
                <c:pt idx="368">
                  <c:v>232</c:v>
                </c:pt>
                <c:pt idx="369">
                  <c:v>256</c:v>
                </c:pt>
                <c:pt idx="370">
                  <c:v>278</c:v>
                </c:pt>
                <c:pt idx="371">
                  <c:v>263</c:v>
                </c:pt>
                <c:pt idx="372">
                  <c:v>364</c:v>
                </c:pt>
                <c:pt idx="373">
                  <c:v>364</c:v>
                </c:pt>
                <c:pt idx="374">
                  <c:v>273</c:v>
                </c:pt>
                <c:pt idx="375">
                  <c:v>251</c:v>
                </c:pt>
                <c:pt idx="376">
                  <c:v>165</c:v>
                </c:pt>
                <c:pt idx="377">
                  <c:v>207</c:v>
                </c:pt>
                <c:pt idx="378">
                  <c:v>191</c:v>
                </c:pt>
                <c:pt idx="379">
                  <c:v>161</c:v>
                </c:pt>
                <c:pt idx="380">
                  <c:v>189</c:v>
                </c:pt>
                <c:pt idx="381">
                  <c:v>266</c:v>
                </c:pt>
                <c:pt idx="382">
                  <c:v>173</c:v>
                </c:pt>
                <c:pt idx="383">
                  <c:v>217</c:v>
                </c:pt>
                <c:pt idx="384">
                  <c:v>234</c:v>
                </c:pt>
                <c:pt idx="385">
                  <c:v>194</c:v>
                </c:pt>
                <c:pt idx="386">
                  <c:v>205</c:v>
                </c:pt>
                <c:pt idx="387">
                  <c:v>216</c:v>
                </c:pt>
                <c:pt idx="388">
                  <c:v>189</c:v>
                </c:pt>
                <c:pt idx="389">
                  <c:v>170</c:v>
                </c:pt>
                <c:pt idx="390">
                  <c:v>219</c:v>
                </c:pt>
                <c:pt idx="391">
                  <c:v>239</c:v>
                </c:pt>
                <c:pt idx="392">
                  <c:v>210</c:v>
                </c:pt>
                <c:pt idx="393">
                  <c:v>187</c:v>
                </c:pt>
                <c:pt idx="394">
                  <c:v>208</c:v>
                </c:pt>
                <c:pt idx="395">
                  <c:v>277</c:v>
                </c:pt>
                <c:pt idx="396">
                  <c:v>346</c:v>
                </c:pt>
                <c:pt idx="397">
                  <c:v>313</c:v>
                </c:pt>
                <c:pt idx="398">
                  <c:v>310</c:v>
                </c:pt>
                <c:pt idx="399">
                  <c:v>188</c:v>
                </c:pt>
                <c:pt idx="400">
                  <c:v>29</c:v>
                </c:pt>
                <c:pt idx="401">
                  <c:v>197</c:v>
                </c:pt>
                <c:pt idx="402">
                  <c:v>155</c:v>
                </c:pt>
                <c:pt idx="403">
                  <c:v>56</c:v>
                </c:pt>
                <c:pt idx="404">
                  <c:v>287</c:v>
                </c:pt>
                <c:pt idx="405">
                  <c:v>220</c:v>
                </c:pt>
                <c:pt idx="406">
                  <c:v>253</c:v>
                </c:pt>
                <c:pt idx="407">
                  <c:v>247</c:v>
                </c:pt>
                <c:pt idx="408">
                  <c:v>253</c:v>
                </c:pt>
                <c:pt idx="409">
                  <c:v>329</c:v>
                </c:pt>
                <c:pt idx="410">
                  <c:v>329</c:v>
                </c:pt>
                <c:pt idx="411">
                  <c:v>275</c:v>
                </c:pt>
                <c:pt idx="412">
                  <c:v>149</c:v>
                </c:pt>
                <c:pt idx="413">
                  <c:v>366</c:v>
                </c:pt>
                <c:pt idx="414">
                  <c:v>360</c:v>
                </c:pt>
                <c:pt idx="415">
                  <c:v>329</c:v>
                </c:pt>
                <c:pt idx="416">
                  <c:v>385</c:v>
                </c:pt>
                <c:pt idx="417">
                  <c:v>390</c:v>
                </c:pt>
                <c:pt idx="418">
                  <c:v>392</c:v>
                </c:pt>
                <c:pt idx="419">
                  <c:v>353</c:v>
                </c:pt>
                <c:pt idx="420">
                  <c:v>373</c:v>
                </c:pt>
                <c:pt idx="421">
                  <c:v>331</c:v>
                </c:pt>
                <c:pt idx="422">
                  <c:v>301</c:v>
                </c:pt>
                <c:pt idx="423">
                  <c:v>298</c:v>
                </c:pt>
                <c:pt idx="424">
                  <c:v>338</c:v>
                </c:pt>
                <c:pt idx="425">
                  <c:v>394</c:v>
                </c:pt>
                <c:pt idx="426">
                  <c:v>378</c:v>
                </c:pt>
                <c:pt idx="427">
                  <c:v>525</c:v>
                </c:pt>
                <c:pt idx="428">
                  <c:v>508</c:v>
                </c:pt>
                <c:pt idx="429">
                  <c:v>566</c:v>
                </c:pt>
                <c:pt idx="430">
                  <c:v>563</c:v>
                </c:pt>
                <c:pt idx="431">
                  <c:v>549</c:v>
                </c:pt>
                <c:pt idx="432">
                  <c:v>457</c:v>
                </c:pt>
                <c:pt idx="433">
                  <c:v>309</c:v>
                </c:pt>
                <c:pt idx="434">
                  <c:v>318</c:v>
                </c:pt>
                <c:pt idx="435">
                  <c:v>353</c:v>
                </c:pt>
                <c:pt idx="436">
                  <c:v>317</c:v>
                </c:pt>
                <c:pt idx="437">
                  <c:v>265</c:v>
                </c:pt>
                <c:pt idx="438">
                  <c:v>236</c:v>
                </c:pt>
                <c:pt idx="439">
                  <c:v>275</c:v>
                </c:pt>
                <c:pt idx="440">
                  <c:v>106</c:v>
                </c:pt>
                <c:pt idx="441">
                  <c:v>151</c:v>
                </c:pt>
                <c:pt idx="442">
                  <c:v>184</c:v>
                </c:pt>
                <c:pt idx="443">
                  <c:v>128</c:v>
                </c:pt>
                <c:pt idx="444">
                  <c:v>117</c:v>
                </c:pt>
                <c:pt idx="445">
                  <c:v>128</c:v>
                </c:pt>
                <c:pt idx="446">
                  <c:v>116</c:v>
                </c:pt>
                <c:pt idx="447">
                  <c:v>108</c:v>
                </c:pt>
                <c:pt idx="448">
                  <c:v>10</c:v>
                </c:pt>
                <c:pt idx="449">
                  <c:v>89</c:v>
                </c:pt>
                <c:pt idx="450">
                  <c:v>62</c:v>
                </c:pt>
                <c:pt idx="451">
                  <c:v>61</c:v>
                </c:pt>
                <c:pt idx="452">
                  <c:v>48</c:v>
                </c:pt>
                <c:pt idx="453">
                  <c:v>43</c:v>
                </c:pt>
                <c:pt idx="454">
                  <c:v>36</c:v>
                </c:pt>
                <c:pt idx="455">
                  <c:v>34</c:v>
                </c:pt>
                <c:pt idx="456">
                  <c:v>48</c:v>
                </c:pt>
                <c:pt idx="457">
                  <c:v>42</c:v>
                </c:pt>
                <c:pt idx="458">
                  <c:v>28</c:v>
                </c:pt>
                <c:pt idx="459">
                  <c:v>26</c:v>
                </c:pt>
                <c:pt idx="460">
                  <c:v>27</c:v>
                </c:pt>
                <c:pt idx="461">
                  <c:v>36</c:v>
                </c:pt>
                <c:pt idx="462">
                  <c:v>29</c:v>
                </c:pt>
                <c:pt idx="463">
                  <c:v>27</c:v>
                </c:pt>
                <c:pt idx="464">
                  <c:v>22</c:v>
                </c:pt>
                <c:pt idx="465">
                  <c:v>24</c:v>
                </c:pt>
                <c:pt idx="466">
                  <c:v>30</c:v>
                </c:pt>
                <c:pt idx="467">
                  <c:v>36</c:v>
                </c:pt>
                <c:pt idx="468">
                  <c:v>18</c:v>
                </c:pt>
                <c:pt idx="469">
                  <c:v>17</c:v>
                </c:pt>
                <c:pt idx="470">
                  <c:v>16</c:v>
                </c:pt>
                <c:pt idx="471">
                  <c:v>21</c:v>
                </c:pt>
                <c:pt idx="472">
                  <c:v>13</c:v>
                </c:pt>
                <c:pt idx="473">
                  <c:v>20</c:v>
                </c:pt>
                <c:pt idx="474">
                  <c:v>17</c:v>
                </c:pt>
                <c:pt idx="475">
                  <c:v>18</c:v>
                </c:pt>
                <c:pt idx="476">
                  <c:v>17</c:v>
                </c:pt>
                <c:pt idx="477">
                  <c:v>15</c:v>
                </c:pt>
                <c:pt idx="478">
                  <c:v>20</c:v>
                </c:pt>
                <c:pt idx="479">
                  <c:v>16</c:v>
                </c:pt>
                <c:pt idx="480">
                  <c:v>16</c:v>
                </c:pt>
                <c:pt idx="481">
                  <c:v>21</c:v>
                </c:pt>
                <c:pt idx="482">
                  <c:v>16</c:v>
                </c:pt>
                <c:pt idx="483">
                  <c:v>15</c:v>
                </c:pt>
                <c:pt idx="484">
                  <c:v>12</c:v>
                </c:pt>
                <c:pt idx="485">
                  <c:v>15</c:v>
                </c:pt>
                <c:pt idx="486">
                  <c:v>14</c:v>
                </c:pt>
                <c:pt idx="487">
                  <c:v>13</c:v>
                </c:pt>
                <c:pt idx="488">
                  <c:v>11</c:v>
                </c:pt>
                <c:pt idx="489">
                  <c:v>119</c:v>
                </c:pt>
                <c:pt idx="490">
                  <c:v>6</c:v>
                </c:pt>
                <c:pt idx="491">
                  <c:v>200</c:v>
                </c:pt>
                <c:pt idx="492">
                  <c:v>242</c:v>
                </c:pt>
                <c:pt idx="493">
                  <c:v>252</c:v>
                </c:pt>
                <c:pt idx="494">
                  <c:v>308</c:v>
                </c:pt>
                <c:pt idx="495">
                  <c:v>408</c:v>
                </c:pt>
                <c:pt idx="496">
                  <c:v>415</c:v>
                </c:pt>
                <c:pt idx="497">
                  <c:v>312</c:v>
                </c:pt>
                <c:pt idx="498">
                  <c:v>324</c:v>
                </c:pt>
                <c:pt idx="499">
                  <c:v>336</c:v>
                </c:pt>
                <c:pt idx="500">
                  <c:v>336</c:v>
                </c:pt>
                <c:pt idx="501">
                  <c:v>248</c:v>
                </c:pt>
                <c:pt idx="502">
                  <c:v>165</c:v>
                </c:pt>
                <c:pt idx="503">
                  <c:v>317</c:v>
                </c:pt>
                <c:pt idx="504">
                  <c:v>319</c:v>
                </c:pt>
                <c:pt idx="505">
                  <c:v>257</c:v>
                </c:pt>
                <c:pt idx="506">
                  <c:v>381</c:v>
                </c:pt>
                <c:pt idx="507">
                  <c:v>166</c:v>
                </c:pt>
                <c:pt idx="508">
                  <c:v>178</c:v>
                </c:pt>
                <c:pt idx="509">
                  <c:v>67</c:v>
                </c:pt>
                <c:pt idx="510">
                  <c:v>333</c:v>
                </c:pt>
                <c:pt idx="511">
                  <c:v>340</c:v>
                </c:pt>
                <c:pt idx="512">
                  <c:v>344</c:v>
                </c:pt>
                <c:pt idx="513">
                  <c:v>373</c:v>
                </c:pt>
                <c:pt idx="514">
                  <c:v>256</c:v>
                </c:pt>
                <c:pt idx="515">
                  <c:v>315</c:v>
                </c:pt>
                <c:pt idx="516">
                  <c:v>315</c:v>
                </c:pt>
                <c:pt idx="517">
                  <c:v>362</c:v>
                </c:pt>
                <c:pt idx="518">
                  <c:v>443</c:v>
                </c:pt>
                <c:pt idx="519">
                  <c:v>439</c:v>
                </c:pt>
                <c:pt idx="520">
                  <c:v>655</c:v>
                </c:pt>
                <c:pt idx="521">
                  <c:v>565</c:v>
                </c:pt>
                <c:pt idx="522">
                  <c:v>397</c:v>
                </c:pt>
                <c:pt idx="523">
                  <c:v>496</c:v>
                </c:pt>
                <c:pt idx="524">
                  <c:v>435</c:v>
                </c:pt>
                <c:pt idx="525">
                  <c:v>486</c:v>
                </c:pt>
                <c:pt idx="526">
                  <c:v>479</c:v>
                </c:pt>
                <c:pt idx="527">
                  <c:v>216</c:v>
                </c:pt>
                <c:pt idx="528">
                  <c:v>659</c:v>
                </c:pt>
                <c:pt idx="529">
                  <c:v>693</c:v>
                </c:pt>
                <c:pt idx="530">
                  <c:v>679</c:v>
                </c:pt>
                <c:pt idx="531">
                  <c:v>842</c:v>
                </c:pt>
                <c:pt idx="532">
                  <c:v>641</c:v>
                </c:pt>
                <c:pt idx="533">
                  <c:v>1028</c:v>
                </c:pt>
                <c:pt idx="534">
                  <c:v>923</c:v>
                </c:pt>
                <c:pt idx="535">
                  <c:v>978</c:v>
                </c:pt>
                <c:pt idx="536">
                  <c:v>1023</c:v>
                </c:pt>
                <c:pt idx="537">
                  <c:v>1024</c:v>
                </c:pt>
                <c:pt idx="538">
                  <c:v>450</c:v>
                </c:pt>
                <c:pt idx="539">
                  <c:v>607</c:v>
                </c:pt>
                <c:pt idx="540">
                  <c:v>405</c:v>
                </c:pt>
                <c:pt idx="541">
                  <c:v>442</c:v>
                </c:pt>
                <c:pt idx="542">
                  <c:v>685</c:v>
                </c:pt>
                <c:pt idx="543">
                  <c:v>613</c:v>
                </c:pt>
                <c:pt idx="544">
                  <c:v>720</c:v>
                </c:pt>
                <c:pt idx="545">
                  <c:v>633</c:v>
                </c:pt>
                <c:pt idx="546">
                  <c:v>619</c:v>
                </c:pt>
                <c:pt idx="547">
                  <c:v>609</c:v>
                </c:pt>
                <c:pt idx="548">
                  <c:v>505</c:v>
                </c:pt>
                <c:pt idx="549">
                  <c:v>433</c:v>
                </c:pt>
                <c:pt idx="550">
                  <c:v>473</c:v>
                </c:pt>
                <c:pt idx="551">
                  <c:v>480</c:v>
                </c:pt>
                <c:pt idx="552">
                  <c:v>563</c:v>
                </c:pt>
                <c:pt idx="553">
                  <c:v>620</c:v>
                </c:pt>
                <c:pt idx="554">
                  <c:v>989</c:v>
                </c:pt>
                <c:pt idx="555">
                  <c:v>1047</c:v>
                </c:pt>
                <c:pt idx="556">
                  <c:v>931</c:v>
                </c:pt>
                <c:pt idx="557">
                  <c:v>802</c:v>
                </c:pt>
                <c:pt idx="558">
                  <c:v>864</c:v>
                </c:pt>
                <c:pt idx="559">
                  <c:v>908</c:v>
                </c:pt>
                <c:pt idx="560">
                  <c:v>846</c:v>
                </c:pt>
                <c:pt idx="561">
                  <c:v>861</c:v>
                </c:pt>
                <c:pt idx="562">
                  <c:v>850</c:v>
                </c:pt>
                <c:pt idx="563">
                  <c:v>883</c:v>
                </c:pt>
                <c:pt idx="564">
                  <c:v>694</c:v>
                </c:pt>
                <c:pt idx="565">
                  <c:v>931</c:v>
                </c:pt>
                <c:pt idx="566">
                  <c:v>784</c:v>
                </c:pt>
                <c:pt idx="567">
                  <c:v>985</c:v>
                </c:pt>
                <c:pt idx="568">
                  <c:v>1048</c:v>
                </c:pt>
                <c:pt idx="569">
                  <c:v>1066</c:v>
                </c:pt>
                <c:pt idx="570">
                  <c:v>720</c:v>
                </c:pt>
                <c:pt idx="571">
                  <c:v>378</c:v>
                </c:pt>
                <c:pt idx="572">
                  <c:v>672</c:v>
                </c:pt>
                <c:pt idx="573">
                  <c:v>729</c:v>
                </c:pt>
                <c:pt idx="574">
                  <c:v>512</c:v>
                </c:pt>
                <c:pt idx="575">
                  <c:v>498</c:v>
                </c:pt>
                <c:pt idx="576">
                  <c:v>606</c:v>
                </c:pt>
                <c:pt idx="577">
                  <c:v>266</c:v>
                </c:pt>
                <c:pt idx="578">
                  <c:v>628</c:v>
                </c:pt>
                <c:pt idx="579">
                  <c:v>628</c:v>
                </c:pt>
                <c:pt idx="580">
                  <c:v>578</c:v>
                </c:pt>
                <c:pt idx="581">
                  <c:v>1256</c:v>
                </c:pt>
                <c:pt idx="582">
                  <c:v>1455</c:v>
                </c:pt>
                <c:pt idx="583">
                  <c:v>1130</c:v>
                </c:pt>
                <c:pt idx="584">
                  <c:v>1157</c:v>
                </c:pt>
                <c:pt idx="585">
                  <c:v>899</c:v>
                </c:pt>
                <c:pt idx="586">
                  <c:v>954</c:v>
                </c:pt>
                <c:pt idx="587">
                  <c:v>782</c:v>
                </c:pt>
                <c:pt idx="588">
                  <c:v>852</c:v>
                </c:pt>
                <c:pt idx="589">
                  <c:v>698</c:v>
                </c:pt>
                <c:pt idx="590">
                  <c:v>712</c:v>
                </c:pt>
                <c:pt idx="591">
                  <c:v>710</c:v>
                </c:pt>
                <c:pt idx="592">
                  <c:v>806</c:v>
                </c:pt>
                <c:pt idx="593">
                  <c:v>727</c:v>
                </c:pt>
                <c:pt idx="594">
                  <c:v>701</c:v>
                </c:pt>
                <c:pt idx="595">
                  <c:v>873</c:v>
                </c:pt>
                <c:pt idx="596">
                  <c:v>882</c:v>
                </c:pt>
                <c:pt idx="597">
                  <c:v>883</c:v>
                </c:pt>
                <c:pt idx="598">
                  <c:v>894</c:v>
                </c:pt>
                <c:pt idx="599">
                  <c:v>904</c:v>
                </c:pt>
                <c:pt idx="600">
                  <c:v>830</c:v>
                </c:pt>
                <c:pt idx="601">
                  <c:v>756</c:v>
                </c:pt>
                <c:pt idx="602">
                  <c:v>690</c:v>
                </c:pt>
                <c:pt idx="603">
                  <c:v>705</c:v>
                </c:pt>
                <c:pt idx="604">
                  <c:v>648</c:v>
                </c:pt>
                <c:pt idx="605">
                  <c:v>835</c:v>
                </c:pt>
                <c:pt idx="606">
                  <c:v>947</c:v>
                </c:pt>
                <c:pt idx="607">
                  <c:v>896</c:v>
                </c:pt>
                <c:pt idx="608">
                  <c:v>694</c:v>
                </c:pt>
                <c:pt idx="609">
                  <c:v>878</c:v>
                </c:pt>
                <c:pt idx="610">
                  <c:v>821</c:v>
                </c:pt>
                <c:pt idx="611">
                  <c:v>1164</c:v>
                </c:pt>
                <c:pt idx="612">
                  <c:v>1201</c:v>
                </c:pt>
                <c:pt idx="613">
                  <c:v>1062</c:v>
                </c:pt>
                <c:pt idx="614">
                  <c:v>838</c:v>
                </c:pt>
                <c:pt idx="615">
                  <c:v>523</c:v>
                </c:pt>
                <c:pt idx="616">
                  <c:v>456</c:v>
                </c:pt>
                <c:pt idx="617">
                  <c:v>671</c:v>
                </c:pt>
                <c:pt idx="618">
                  <c:v>517</c:v>
                </c:pt>
                <c:pt idx="619">
                  <c:v>948</c:v>
                </c:pt>
                <c:pt idx="620">
                  <c:v>1379</c:v>
                </c:pt>
                <c:pt idx="621">
                  <c:v>1287</c:v>
                </c:pt>
                <c:pt idx="622">
                  <c:v>1111</c:v>
                </c:pt>
                <c:pt idx="623">
                  <c:v>1082</c:v>
                </c:pt>
                <c:pt idx="624">
                  <c:v>934</c:v>
                </c:pt>
                <c:pt idx="625">
                  <c:v>1017</c:v>
                </c:pt>
                <c:pt idx="626">
                  <c:v>807</c:v>
                </c:pt>
                <c:pt idx="627">
                  <c:v>1300</c:v>
                </c:pt>
                <c:pt idx="628">
                  <c:v>953</c:v>
                </c:pt>
                <c:pt idx="629">
                  <c:v>948</c:v>
                </c:pt>
                <c:pt idx="630">
                  <c:v>981</c:v>
                </c:pt>
                <c:pt idx="631">
                  <c:v>1061</c:v>
                </c:pt>
                <c:pt idx="632">
                  <c:v>978</c:v>
                </c:pt>
                <c:pt idx="633">
                  <c:v>909</c:v>
                </c:pt>
                <c:pt idx="634">
                  <c:v>1064</c:v>
                </c:pt>
                <c:pt idx="635">
                  <c:v>1187</c:v>
                </c:pt>
                <c:pt idx="636">
                  <c:v>1029</c:v>
                </c:pt>
                <c:pt idx="637">
                  <c:v>994</c:v>
                </c:pt>
                <c:pt idx="638">
                  <c:v>918</c:v>
                </c:pt>
                <c:pt idx="639">
                  <c:v>542</c:v>
                </c:pt>
                <c:pt idx="640">
                  <c:v>344</c:v>
                </c:pt>
                <c:pt idx="641">
                  <c:v>279</c:v>
                </c:pt>
                <c:pt idx="642">
                  <c:v>1</c:v>
                </c:pt>
                <c:pt idx="643">
                  <c:v>121</c:v>
                </c:pt>
                <c:pt idx="644">
                  <c:v>230</c:v>
                </c:pt>
                <c:pt idx="645">
                  <c:v>333</c:v>
                </c:pt>
                <c:pt idx="646">
                  <c:v>272</c:v>
                </c:pt>
                <c:pt idx="647">
                  <c:v>679</c:v>
                </c:pt>
                <c:pt idx="648">
                  <c:v>751</c:v>
                </c:pt>
                <c:pt idx="649">
                  <c:v>1142</c:v>
                </c:pt>
                <c:pt idx="650">
                  <c:v>1216</c:v>
                </c:pt>
                <c:pt idx="651">
                  <c:v>1066</c:v>
                </c:pt>
                <c:pt idx="652">
                  <c:v>1098</c:v>
                </c:pt>
                <c:pt idx="653">
                  <c:v>1073</c:v>
                </c:pt>
                <c:pt idx="654">
                  <c:v>843</c:v>
                </c:pt>
                <c:pt idx="655">
                  <c:v>390</c:v>
                </c:pt>
                <c:pt idx="656">
                  <c:v>515</c:v>
                </c:pt>
                <c:pt idx="657">
                  <c:v>545</c:v>
                </c:pt>
                <c:pt idx="658">
                  <c:v>641</c:v>
                </c:pt>
                <c:pt idx="659">
                  <c:v>921</c:v>
                </c:pt>
                <c:pt idx="660">
                  <c:v>1112</c:v>
                </c:pt>
                <c:pt idx="661">
                  <c:v>884</c:v>
                </c:pt>
                <c:pt idx="662">
                  <c:v>960</c:v>
                </c:pt>
                <c:pt idx="663">
                  <c:v>615</c:v>
                </c:pt>
                <c:pt idx="664">
                  <c:v>1006</c:v>
                </c:pt>
                <c:pt idx="665">
                  <c:v>969</c:v>
                </c:pt>
                <c:pt idx="666">
                  <c:v>959</c:v>
                </c:pt>
                <c:pt idx="667">
                  <c:v>579</c:v>
                </c:pt>
                <c:pt idx="668">
                  <c:v>535</c:v>
                </c:pt>
                <c:pt idx="669">
                  <c:v>861</c:v>
                </c:pt>
                <c:pt idx="670">
                  <c:v>686</c:v>
                </c:pt>
                <c:pt idx="671">
                  <c:v>430</c:v>
                </c:pt>
                <c:pt idx="672">
                  <c:v>1002</c:v>
                </c:pt>
                <c:pt idx="673">
                  <c:v>1177</c:v>
                </c:pt>
                <c:pt idx="674">
                  <c:v>1466</c:v>
                </c:pt>
                <c:pt idx="675">
                  <c:v>1177</c:v>
                </c:pt>
                <c:pt idx="676">
                  <c:v>1194</c:v>
                </c:pt>
                <c:pt idx="677">
                  <c:v>1430</c:v>
                </c:pt>
                <c:pt idx="678">
                  <c:v>1458</c:v>
                </c:pt>
                <c:pt idx="679">
                  <c:v>919</c:v>
                </c:pt>
                <c:pt idx="680">
                  <c:v>2278</c:v>
                </c:pt>
                <c:pt idx="681">
                  <c:v>1955</c:v>
                </c:pt>
                <c:pt idx="682">
                  <c:v>1863</c:v>
                </c:pt>
                <c:pt idx="683">
                  <c:v>1870</c:v>
                </c:pt>
                <c:pt idx="684">
                  <c:v>1571</c:v>
                </c:pt>
                <c:pt idx="685">
                  <c:v>2074</c:v>
                </c:pt>
                <c:pt idx="686">
                  <c:v>1940</c:v>
                </c:pt>
                <c:pt idx="687">
                  <c:v>1039</c:v>
                </c:pt>
                <c:pt idx="688">
                  <c:v>993</c:v>
                </c:pt>
                <c:pt idx="689">
                  <c:v>1054</c:v>
                </c:pt>
                <c:pt idx="690">
                  <c:v>855</c:v>
                </c:pt>
                <c:pt idx="691">
                  <c:v>846</c:v>
                </c:pt>
                <c:pt idx="692">
                  <c:v>612</c:v>
                </c:pt>
                <c:pt idx="693">
                  <c:v>553</c:v>
                </c:pt>
                <c:pt idx="694">
                  <c:v>799</c:v>
                </c:pt>
                <c:pt idx="695">
                  <c:v>515</c:v>
                </c:pt>
                <c:pt idx="696">
                  <c:v>528</c:v>
                </c:pt>
                <c:pt idx="697">
                  <c:v>396</c:v>
                </c:pt>
                <c:pt idx="698">
                  <c:v>127</c:v>
                </c:pt>
                <c:pt idx="699">
                  <c:v>36</c:v>
                </c:pt>
                <c:pt idx="700">
                  <c:v>269</c:v>
                </c:pt>
                <c:pt idx="701">
                  <c:v>271</c:v>
                </c:pt>
                <c:pt idx="702">
                  <c:v>1</c:v>
                </c:pt>
                <c:pt idx="703">
                  <c:v>39</c:v>
                </c:pt>
                <c:pt idx="704">
                  <c:v>45</c:v>
                </c:pt>
                <c:pt idx="705">
                  <c:v>81</c:v>
                </c:pt>
                <c:pt idx="706">
                  <c:v>101</c:v>
                </c:pt>
                <c:pt idx="707">
                  <c:v>1</c:v>
                </c:pt>
                <c:pt idx="708">
                  <c:v>30</c:v>
                </c:pt>
                <c:pt idx="709">
                  <c:v>70</c:v>
                </c:pt>
                <c:pt idx="710">
                  <c:v>171</c:v>
                </c:pt>
                <c:pt idx="711">
                  <c:v>176</c:v>
                </c:pt>
                <c:pt idx="712">
                  <c:v>102</c:v>
                </c:pt>
                <c:pt idx="713">
                  <c:v>187</c:v>
                </c:pt>
                <c:pt idx="714">
                  <c:v>3</c:v>
                </c:pt>
                <c:pt idx="715">
                  <c:v>99</c:v>
                </c:pt>
                <c:pt idx="716">
                  <c:v>73</c:v>
                </c:pt>
                <c:pt idx="717">
                  <c:v>82</c:v>
                </c:pt>
                <c:pt idx="718">
                  <c:v>84</c:v>
                </c:pt>
                <c:pt idx="719">
                  <c:v>53</c:v>
                </c:pt>
                <c:pt idx="720">
                  <c:v>65</c:v>
                </c:pt>
                <c:pt idx="721">
                  <c:v>47</c:v>
                </c:pt>
                <c:pt idx="722">
                  <c:v>47</c:v>
                </c:pt>
                <c:pt idx="723">
                  <c:v>45</c:v>
                </c:pt>
                <c:pt idx="724">
                  <c:v>48</c:v>
                </c:pt>
                <c:pt idx="725">
                  <c:v>42</c:v>
                </c:pt>
                <c:pt idx="726">
                  <c:v>41</c:v>
                </c:pt>
                <c:pt idx="727">
                  <c:v>35</c:v>
                </c:pt>
                <c:pt idx="728">
                  <c:v>33</c:v>
                </c:pt>
                <c:pt idx="729">
                  <c:v>30</c:v>
                </c:pt>
                <c:pt idx="730">
                  <c:v>38</c:v>
                </c:pt>
                <c:pt idx="731">
                  <c:v>27</c:v>
                </c:pt>
                <c:pt idx="732">
                  <c:v>28</c:v>
                </c:pt>
                <c:pt idx="733">
                  <c:v>27</c:v>
                </c:pt>
                <c:pt idx="734">
                  <c:v>27</c:v>
                </c:pt>
                <c:pt idx="735">
                  <c:v>24</c:v>
                </c:pt>
                <c:pt idx="736">
                  <c:v>86</c:v>
                </c:pt>
                <c:pt idx="737">
                  <c:v>101</c:v>
                </c:pt>
                <c:pt idx="738">
                  <c:v>208</c:v>
                </c:pt>
                <c:pt idx="739">
                  <c:v>37</c:v>
                </c:pt>
                <c:pt idx="740">
                  <c:v>215</c:v>
                </c:pt>
                <c:pt idx="741">
                  <c:v>260</c:v>
                </c:pt>
                <c:pt idx="742">
                  <c:v>215</c:v>
                </c:pt>
                <c:pt idx="743">
                  <c:v>254</c:v>
                </c:pt>
                <c:pt idx="744">
                  <c:v>350</c:v>
                </c:pt>
                <c:pt idx="745">
                  <c:v>395</c:v>
                </c:pt>
                <c:pt idx="746">
                  <c:v>487</c:v>
                </c:pt>
                <c:pt idx="747">
                  <c:v>472</c:v>
                </c:pt>
                <c:pt idx="748">
                  <c:v>539</c:v>
                </c:pt>
                <c:pt idx="749">
                  <c:v>384</c:v>
                </c:pt>
                <c:pt idx="750">
                  <c:v>444</c:v>
                </c:pt>
                <c:pt idx="751">
                  <c:v>435</c:v>
                </c:pt>
                <c:pt idx="752">
                  <c:v>422</c:v>
                </c:pt>
                <c:pt idx="753">
                  <c:v>592</c:v>
                </c:pt>
                <c:pt idx="754">
                  <c:v>1042</c:v>
                </c:pt>
                <c:pt idx="755">
                  <c:v>1129</c:v>
                </c:pt>
                <c:pt idx="756">
                  <c:v>1232</c:v>
                </c:pt>
                <c:pt idx="757">
                  <c:v>1263</c:v>
                </c:pt>
                <c:pt idx="758">
                  <c:v>1231</c:v>
                </c:pt>
                <c:pt idx="759">
                  <c:v>959</c:v>
                </c:pt>
                <c:pt idx="760">
                  <c:v>644</c:v>
                </c:pt>
                <c:pt idx="761">
                  <c:v>1228</c:v>
                </c:pt>
                <c:pt idx="762">
                  <c:v>1132</c:v>
                </c:pt>
                <c:pt idx="763">
                  <c:v>1094</c:v>
                </c:pt>
                <c:pt idx="764">
                  <c:v>989</c:v>
                </c:pt>
                <c:pt idx="765">
                  <c:v>964</c:v>
                </c:pt>
                <c:pt idx="766">
                  <c:v>873</c:v>
                </c:pt>
                <c:pt idx="767">
                  <c:v>868</c:v>
                </c:pt>
                <c:pt idx="768">
                  <c:v>979</c:v>
                </c:pt>
                <c:pt idx="769">
                  <c:v>824</c:v>
                </c:pt>
                <c:pt idx="770">
                  <c:v>793</c:v>
                </c:pt>
                <c:pt idx="771">
                  <c:v>873</c:v>
                </c:pt>
                <c:pt idx="772">
                  <c:v>1070</c:v>
                </c:pt>
                <c:pt idx="773">
                  <c:v>1188</c:v>
                </c:pt>
                <c:pt idx="774">
                  <c:v>1236</c:v>
                </c:pt>
                <c:pt idx="775">
                  <c:v>1017</c:v>
                </c:pt>
                <c:pt idx="776">
                  <c:v>1064</c:v>
                </c:pt>
                <c:pt idx="777">
                  <c:v>917</c:v>
                </c:pt>
                <c:pt idx="778">
                  <c:v>713</c:v>
                </c:pt>
                <c:pt idx="779">
                  <c:v>849</c:v>
                </c:pt>
                <c:pt idx="780">
                  <c:v>1188</c:v>
                </c:pt>
                <c:pt idx="781">
                  <c:v>1332</c:v>
                </c:pt>
                <c:pt idx="782">
                  <c:v>1183</c:v>
                </c:pt>
                <c:pt idx="783">
                  <c:v>1123</c:v>
                </c:pt>
                <c:pt idx="784">
                  <c:v>877</c:v>
                </c:pt>
                <c:pt idx="785">
                  <c:v>1617</c:v>
                </c:pt>
                <c:pt idx="786">
                  <c:v>1252</c:v>
                </c:pt>
                <c:pt idx="787">
                  <c:v>1570</c:v>
                </c:pt>
                <c:pt idx="788">
                  <c:v>1674</c:v>
                </c:pt>
                <c:pt idx="789">
                  <c:v>1558</c:v>
                </c:pt>
                <c:pt idx="790">
                  <c:v>1338</c:v>
                </c:pt>
                <c:pt idx="791">
                  <c:v>1395</c:v>
                </c:pt>
                <c:pt idx="792">
                  <c:v>1417</c:v>
                </c:pt>
                <c:pt idx="793">
                  <c:v>1403</c:v>
                </c:pt>
                <c:pt idx="794">
                  <c:v>876</c:v>
                </c:pt>
                <c:pt idx="795">
                  <c:v>1665</c:v>
                </c:pt>
                <c:pt idx="796">
                  <c:v>1286</c:v>
                </c:pt>
                <c:pt idx="797">
                  <c:v>1324</c:v>
                </c:pt>
                <c:pt idx="798">
                  <c:v>1310</c:v>
                </c:pt>
                <c:pt idx="799">
                  <c:v>969</c:v>
                </c:pt>
                <c:pt idx="800">
                  <c:v>989</c:v>
                </c:pt>
                <c:pt idx="801">
                  <c:v>1279</c:v>
                </c:pt>
                <c:pt idx="802">
                  <c:v>1697</c:v>
                </c:pt>
                <c:pt idx="803">
                  <c:v>1530</c:v>
                </c:pt>
                <c:pt idx="804">
                  <c:v>1539</c:v>
                </c:pt>
                <c:pt idx="805">
                  <c:v>2280</c:v>
                </c:pt>
                <c:pt idx="806">
                  <c:v>2066</c:v>
                </c:pt>
                <c:pt idx="807">
                  <c:v>2438</c:v>
                </c:pt>
                <c:pt idx="808">
                  <c:v>1989</c:v>
                </c:pt>
                <c:pt idx="809">
                  <c:v>1979</c:v>
                </c:pt>
                <c:pt idx="810">
                  <c:v>2061</c:v>
                </c:pt>
                <c:pt idx="811">
                  <c:v>1744</c:v>
                </c:pt>
                <c:pt idx="812">
                  <c:v>1734</c:v>
                </c:pt>
                <c:pt idx="813">
                  <c:v>929</c:v>
                </c:pt>
                <c:pt idx="814">
                  <c:v>1849</c:v>
                </c:pt>
                <c:pt idx="815">
                  <c:v>1692</c:v>
                </c:pt>
                <c:pt idx="816">
                  <c:v>1831</c:v>
                </c:pt>
                <c:pt idx="817">
                  <c:v>1755</c:v>
                </c:pt>
                <c:pt idx="818">
                  <c:v>2017</c:v>
                </c:pt>
                <c:pt idx="819">
                  <c:v>1899</c:v>
                </c:pt>
                <c:pt idx="820">
                  <c:v>2145</c:v>
                </c:pt>
                <c:pt idx="821">
                  <c:v>1982</c:v>
                </c:pt>
                <c:pt idx="822">
                  <c:v>2139</c:v>
                </c:pt>
                <c:pt idx="823">
                  <c:v>2114</c:v>
                </c:pt>
                <c:pt idx="824">
                  <c:v>2597</c:v>
                </c:pt>
                <c:pt idx="825">
                  <c:v>1998</c:v>
                </c:pt>
                <c:pt idx="826">
                  <c:v>2435</c:v>
                </c:pt>
                <c:pt idx="827">
                  <c:v>1776</c:v>
                </c:pt>
                <c:pt idx="828">
                  <c:v>1915</c:v>
                </c:pt>
                <c:pt idx="829">
                  <c:v>1871</c:v>
                </c:pt>
                <c:pt idx="830">
                  <c:v>1803</c:v>
                </c:pt>
                <c:pt idx="831">
                  <c:v>1633</c:v>
                </c:pt>
                <c:pt idx="832">
                  <c:v>1814</c:v>
                </c:pt>
                <c:pt idx="833">
                  <c:v>2139</c:v>
                </c:pt>
                <c:pt idx="834">
                  <c:v>1995</c:v>
                </c:pt>
                <c:pt idx="835">
                  <c:v>1995</c:v>
                </c:pt>
                <c:pt idx="836">
                  <c:v>1724</c:v>
                </c:pt>
                <c:pt idx="837">
                  <c:v>2057</c:v>
                </c:pt>
                <c:pt idx="838">
                  <c:v>2067</c:v>
                </c:pt>
                <c:pt idx="839">
                  <c:v>2062</c:v>
                </c:pt>
                <c:pt idx="840">
                  <c:v>1768</c:v>
                </c:pt>
                <c:pt idx="841">
                  <c:v>1789</c:v>
                </c:pt>
                <c:pt idx="842">
                  <c:v>1936</c:v>
                </c:pt>
                <c:pt idx="843">
                  <c:v>1931</c:v>
                </c:pt>
                <c:pt idx="844">
                  <c:v>1754</c:v>
                </c:pt>
                <c:pt idx="845">
                  <c:v>1529</c:v>
                </c:pt>
                <c:pt idx="846">
                  <c:v>1633</c:v>
                </c:pt>
                <c:pt idx="847">
                  <c:v>1659</c:v>
                </c:pt>
                <c:pt idx="848">
                  <c:v>1714</c:v>
                </c:pt>
                <c:pt idx="849">
                  <c:v>1606</c:v>
                </c:pt>
                <c:pt idx="850">
                  <c:v>1748</c:v>
                </c:pt>
                <c:pt idx="851">
                  <c:v>1969</c:v>
                </c:pt>
                <c:pt idx="852">
                  <c:v>2020</c:v>
                </c:pt>
                <c:pt idx="853">
                  <c:v>1776</c:v>
                </c:pt>
                <c:pt idx="854">
                  <c:v>1409</c:v>
                </c:pt>
                <c:pt idx="855">
                  <c:v>827</c:v>
                </c:pt>
                <c:pt idx="856">
                  <c:v>1135</c:v>
                </c:pt>
                <c:pt idx="857">
                  <c:v>1280</c:v>
                </c:pt>
                <c:pt idx="858">
                  <c:v>1616</c:v>
                </c:pt>
                <c:pt idx="859">
                  <c:v>1421</c:v>
                </c:pt>
                <c:pt idx="860">
                  <c:v>1437</c:v>
                </c:pt>
                <c:pt idx="861">
                  <c:v>1676</c:v>
                </c:pt>
                <c:pt idx="862">
                  <c:v>1410</c:v>
                </c:pt>
                <c:pt idx="863">
                  <c:v>1477</c:v>
                </c:pt>
                <c:pt idx="864">
                  <c:v>1380</c:v>
                </c:pt>
                <c:pt idx="865">
                  <c:v>1478</c:v>
                </c:pt>
                <c:pt idx="866">
                  <c:v>1444</c:v>
                </c:pt>
                <c:pt idx="867">
                  <c:v>1622</c:v>
                </c:pt>
                <c:pt idx="868">
                  <c:v>1378</c:v>
                </c:pt>
                <c:pt idx="869">
                  <c:v>1544</c:v>
                </c:pt>
                <c:pt idx="870">
                  <c:v>1179</c:v>
                </c:pt>
                <c:pt idx="871">
                  <c:v>1428</c:v>
                </c:pt>
                <c:pt idx="872">
                  <c:v>1155</c:v>
                </c:pt>
                <c:pt idx="873">
                  <c:v>1239</c:v>
                </c:pt>
                <c:pt idx="874">
                  <c:v>1623</c:v>
                </c:pt>
                <c:pt idx="875">
                  <c:v>1689</c:v>
                </c:pt>
                <c:pt idx="876">
                  <c:v>1605</c:v>
                </c:pt>
                <c:pt idx="877">
                  <c:v>1767</c:v>
                </c:pt>
                <c:pt idx="878">
                  <c:v>1829</c:v>
                </c:pt>
                <c:pt idx="879">
                  <c:v>838</c:v>
                </c:pt>
                <c:pt idx="880">
                  <c:v>1450</c:v>
                </c:pt>
                <c:pt idx="881">
                  <c:v>1413</c:v>
                </c:pt>
                <c:pt idx="882">
                  <c:v>1617</c:v>
                </c:pt>
                <c:pt idx="883">
                  <c:v>1873</c:v>
                </c:pt>
                <c:pt idx="884">
                  <c:v>1794</c:v>
                </c:pt>
                <c:pt idx="885">
                  <c:v>1910</c:v>
                </c:pt>
                <c:pt idx="886">
                  <c:v>1941</c:v>
                </c:pt>
                <c:pt idx="887">
                  <c:v>1788</c:v>
                </c:pt>
                <c:pt idx="888">
                  <c:v>1764</c:v>
                </c:pt>
                <c:pt idx="889">
                  <c:v>1428</c:v>
                </c:pt>
                <c:pt idx="890">
                  <c:v>1370</c:v>
                </c:pt>
                <c:pt idx="891">
                  <c:v>1950</c:v>
                </c:pt>
                <c:pt idx="892">
                  <c:v>1952</c:v>
                </c:pt>
                <c:pt idx="893">
                  <c:v>1677</c:v>
                </c:pt>
                <c:pt idx="894">
                  <c:v>2122</c:v>
                </c:pt>
                <c:pt idx="895">
                  <c:v>1786</c:v>
                </c:pt>
                <c:pt idx="896">
                  <c:v>1430</c:v>
                </c:pt>
                <c:pt idx="897">
                  <c:v>1205</c:v>
                </c:pt>
                <c:pt idx="898">
                  <c:v>1175</c:v>
                </c:pt>
                <c:pt idx="899">
                  <c:v>1232</c:v>
                </c:pt>
                <c:pt idx="900">
                  <c:v>1255</c:v>
                </c:pt>
                <c:pt idx="901">
                  <c:v>1099</c:v>
                </c:pt>
                <c:pt idx="902">
                  <c:v>1476</c:v>
                </c:pt>
                <c:pt idx="903">
                  <c:v>1823</c:v>
                </c:pt>
                <c:pt idx="904">
                  <c:v>1905</c:v>
                </c:pt>
                <c:pt idx="905">
                  <c:v>1559</c:v>
                </c:pt>
                <c:pt idx="906">
                  <c:v>1463</c:v>
                </c:pt>
                <c:pt idx="907">
                  <c:v>1613</c:v>
                </c:pt>
                <c:pt idx="908">
                  <c:v>1047</c:v>
                </c:pt>
                <c:pt idx="909">
                  <c:v>1267</c:v>
                </c:pt>
                <c:pt idx="910">
                  <c:v>1427</c:v>
                </c:pt>
                <c:pt idx="911">
                  <c:v>1434</c:v>
                </c:pt>
                <c:pt idx="912">
                  <c:v>1341</c:v>
                </c:pt>
                <c:pt idx="913">
                  <c:v>1327</c:v>
                </c:pt>
                <c:pt idx="914">
                  <c:v>1388</c:v>
                </c:pt>
                <c:pt idx="915">
                  <c:v>1365</c:v>
                </c:pt>
                <c:pt idx="916">
                  <c:v>1410</c:v>
                </c:pt>
                <c:pt idx="917">
                  <c:v>1461</c:v>
                </c:pt>
                <c:pt idx="918">
                  <c:v>2023</c:v>
                </c:pt>
                <c:pt idx="919">
                  <c:v>2205</c:v>
                </c:pt>
                <c:pt idx="920">
                  <c:v>2843</c:v>
                </c:pt>
                <c:pt idx="921">
                  <c:v>2571</c:v>
                </c:pt>
                <c:pt idx="922">
                  <c:v>2184</c:v>
                </c:pt>
                <c:pt idx="923">
                  <c:v>2246</c:v>
                </c:pt>
                <c:pt idx="924">
                  <c:v>2305</c:v>
                </c:pt>
                <c:pt idx="925">
                  <c:v>2040</c:v>
                </c:pt>
                <c:pt idx="926">
                  <c:v>2053</c:v>
                </c:pt>
                <c:pt idx="927">
                  <c:v>2113</c:v>
                </c:pt>
                <c:pt idx="928">
                  <c:v>1902</c:v>
                </c:pt>
                <c:pt idx="929">
                  <c:v>1387</c:v>
                </c:pt>
                <c:pt idx="930">
                  <c:v>1356</c:v>
                </c:pt>
                <c:pt idx="931">
                  <c:v>1371</c:v>
                </c:pt>
                <c:pt idx="932">
                  <c:v>1324</c:v>
                </c:pt>
                <c:pt idx="933">
                  <c:v>1191</c:v>
                </c:pt>
                <c:pt idx="934">
                  <c:v>979</c:v>
                </c:pt>
                <c:pt idx="935">
                  <c:v>1087</c:v>
                </c:pt>
                <c:pt idx="936">
                  <c:v>1089</c:v>
                </c:pt>
                <c:pt idx="937">
                  <c:v>812</c:v>
                </c:pt>
                <c:pt idx="938">
                  <c:v>902</c:v>
                </c:pt>
                <c:pt idx="939">
                  <c:v>1156</c:v>
                </c:pt>
                <c:pt idx="940">
                  <c:v>693</c:v>
                </c:pt>
                <c:pt idx="941">
                  <c:v>498</c:v>
                </c:pt>
                <c:pt idx="942">
                  <c:v>554</c:v>
                </c:pt>
                <c:pt idx="943">
                  <c:v>468</c:v>
                </c:pt>
                <c:pt idx="944">
                  <c:v>407</c:v>
                </c:pt>
                <c:pt idx="945">
                  <c:v>309</c:v>
                </c:pt>
                <c:pt idx="946">
                  <c:v>354</c:v>
                </c:pt>
                <c:pt idx="947">
                  <c:v>368</c:v>
                </c:pt>
                <c:pt idx="948">
                  <c:v>384</c:v>
                </c:pt>
                <c:pt idx="949">
                  <c:v>405</c:v>
                </c:pt>
                <c:pt idx="950">
                  <c:v>335</c:v>
                </c:pt>
                <c:pt idx="951">
                  <c:v>296</c:v>
                </c:pt>
                <c:pt idx="952">
                  <c:v>361</c:v>
                </c:pt>
                <c:pt idx="953">
                  <c:v>369</c:v>
                </c:pt>
                <c:pt idx="954">
                  <c:v>347</c:v>
                </c:pt>
                <c:pt idx="955">
                  <c:v>231</c:v>
                </c:pt>
                <c:pt idx="956">
                  <c:v>16</c:v>
                </c:pt>
                <c:pt idx="957">
                  <c:v>86</c:v>
                </c:pt>
                <c:pt idx="958">
                  <c:v>76</c:v>
                </c:pt>
                <c:pt idx="959">
                  <c:v>79</c:v>
                </c:pt>
                <c:pt idx="960">
                  <c:v>76</c:v>
                </c:pt>
                <c:pt idx="961">
                  <c:v>52</c:v>
                </c:pt>
                <c:pt idx="962">
                  <c:v>90</c:v>
                </c:pt>
                <c:pt idx="963">
                  <c:v>116</c:v>
                </c:pt>
                <c:pt idx="964">
                  <c:v>97</c:v>
                </c:pt>
                <c:pt idx="965">
                  <c:v>76</c:v>
                </c:pt>
                <c:pt idx="966">
                  <c:v>85</c:v>
                </c:pt>
                <c:pt idx="967">
                  <c:v>71</c:v>
                </c:pt>
                <c:pt idx="968">
                  <c:v>87</c:v>
                </c:pt>
                <c:pt idx="969">
                  <c:v>80</c:v>
                </c:pt>
                <c:pt idx="970">
                  <c:v>72</c:v>
                </c:pt>
                <c:pt idx="971">
                  <c:v>106</c:v>
                </c:pt>
                <c:pt idx="972">
                  <c:v>63</c:v>
                </c:pt>
                <c:pt idx="973">
                  <c:v>42</c:v>
                </c:pt>
                <c:pt idx="974">
                  <c:v>37</c:v>
                </c:pt>
                <c:pt idx="975">
                  <c:v>59</c:v>
                </c:pt>
                <c:pt idx="976">
                  <c:v>39</c:v>
                </c:pt>
                <c:pt idx="977">
                  <c:v>44</c:v>
                </c:pt>
                <c:pt idx="978">
                  <c:v>39</c:v>
                </c:pt>
                <c:pt idx="979">
                  <c:v>39</c:v>
                </c:pt>
                <c:pt idx="980">
                  <c:v>58</c:v>
                </c:pt>
                <c:pt idx="981">
                  <c:v>41</c:v>
                </c:pt>
                <c:pt idx="982">
                  <c:v>44</c:v>
                </c:pt>
                <c:pt idx="983">
                  <c:v>56</c:v>
                </c:pt>
                <c:pt idx="984">
                  <c:v>167</c:v>
                </c:pt>
                <c:pt idx="985">
                  <c:v>91</c:v>
                </c:pt>
                <c:pt idx="986">
                  <c:v>270</c:v>
                </c:pt>
                <c:pt idx="987">
                  <c:v>240</c:v>
                </c:pt>
                <c:pt idx="988">
                  <c:v>209</c:v>
                </c:pt>
                <c:pt idx="989">
                  <c:v>346</c:v>
                </c:pt>
                <c:pt idx="990">
                  <c:v>340</c:v>
                </c:pt>
                <c:pt idx="991">
                  <c:v>546</c:v>
                </c:pt>
                <c:pt idx="992">
                  <c:v>544</c:v>
                </c:pt>
                <c:pt idx="993">
                  <c:v>799</c:v>
                </c:pt>
                <c:pt idx="994">
                  <c:v>1055</c:v>
                </c:pt>
                <c:pt idx="995">
                  <c:v>966</c:v>
                </c:pt>
                <c:pt idx="996">
                  <c:v>959</c:v>
                </c:pt>
                <c:pt idx="997">
                  <c:v>851</c:v>
                </c:pt>
                <c:pt idx="998">
                  <c:v>1310</c:v>
                </c:pt>
                <c:pt idx="999">
                  <c:v>785</c:v>
                </c:pt>
                <c:pt idx="1000">
                  <c:v>617</c:v>
                </c:pt>
                <c:pt idx="1001">
                  <c:v>1012</c:v>
                </c:pt>
                <c:pt idx="1002">
                  <c:v>959</c:v>
                </c:pt>
                <c:pt idx="1003">
                  <c:v>1009</c:v>
                </c:pt>
                <c:pt idx="1004">
                  <c:v>905</c:v>
                </c:pt>
                <c:pt idx="1005">
                  <c:v>632</c:v>
                </c:pt>
                <c:pt idx="1006">
                  <c:v>1392</c:v>
                </c:pt>
                <c:pt idx="1007">
                  <c:v>1179</c:v>
                </c:pt>
                <c:pt idx="1008">
                  <c:v>1403</c:v>
                </c:pt>
                <c:pt idx="1009">
                  <c:v>1449</c:v>
                </c:pt>
                <c:pt idx="1010">
                  <c:v>1247</c:v>
                </c:pt>
                <c:pt idx="1011">
                  <c:v>1374</c:v>
                </c:pt>
                <c:pt idx="1012">
                  <c:v>1261</c:v>
                </c:pt>
                <c:pt idx="1013">
                  <c:v>1799</c:v>
                </c:pt>
                <c:pt idx="1014">
                  <c:v>2669</c:v>
                </c:pt>
                <c:pt idx="1015">
                  <c:v>2865</c:v>
                </c:pt>
                <c:pt idx="1016">
                  <c:v>2508</c:v>
                </c:pt>
                <c:pt idx="1017">
                  <c:v>2823</c:v>
                </c:pt>
                <c:pt idx="1018">
                  <c:v>2799</c:v>
                </c:pt>
                <c:pt idx="1019">
                  <c:v>2758</c:v>
                </c:pt>
                <c:pt idx="1020">
                  <c:v>2566</c:v>
                </c:pt>
                <c:pt idx="1021">
                  <c:v>1540</c:v>
                </c:pt>
                <c:pt idx="1022">
                  <c:v>2255</c:v>
                </c:pt>
                <c:pt idx="1023">
                  <c:v>2246</c:v>
                </c:pt>
                <c:pt idx="1024">
                  <c:v>1210</c:v>
                </c:pt>
                <c:pt idx="1025">
                  <c:v>1847</c:v>
                </c:pt>
                <c:pt idx="1026">
                  <c:v>1813</c:v>
                </c:pt>
                <c:pt idx="1027">
                  <c:v>1876</c:v>
                </c:pt>
                <c:pt idx="1028">
                  <c:v>2177</c:v>
                </c:pt>
                <c:pt idx="1029">
                  <c:v>1933</c:v>
                </c:pt>
                <c:pt idx="1030">
                  <c:v>2390</c:v>
                </c:pt>
                <c:pt idx="1031">
                  <c:v>2396</c:v>
                </c:pt>
                <c:pt idx="1032">
                  <c:v>2396</c:v>
                </c:pt>
                <c:pt idx="1033">
                  <c:v>2558</c:v>
                </c:pt>
                <c:pt idx="1034">
                  <c:v>2354</c:v>
                </c:pt>
                <c:pt idx="1035">
                  <c:v>2449</c:v>
                </c:pt>
                <c:pt idx="1036">
                  <c:v>2233</c:v>
                </c:pt>
                <c:pt idx="1037">
                  <c:v>2418</c:v>
                </c:pt>
                <c:pt idx="1038">
                  <c:v>2496</c:v>
                </c:pt>
                <c:pt idx="1039">
                  <c:v>2255</c:v>
                </c:pt>
                <c:pt idx="1040">
                  <c:v>2372</c:v>
                </c:pt>
                <c:pt idx="1041">
                  <c:v>2607</c:v>
                </c:pt>
                <c:pt idx="1042">
                  <c:v>2419</c:v>
                </c:pt>
                <c:pt idx="1043">
                  <c:v>2208</c:v>
                </c:pt>
                <c:pt idx="1044">
                  <c:v>2385</c:v>
                </c:pt>
                <c:pt idx="1045">
                  <c:v>2343</c:v>
                </c:pt>
                <c:pt idx="1046">
                  <c:v>2080</c:v>
                </c:pt>
                <c:pt idx="1047">
                  <c:v>2459</c:v>
                </c:pt>
                <c:pt idx="1048">
                  <c:v>2673</c:v>
                </c:pt>
                <c:pt idx="1049">
                  <c:v>1425</c:v>
                </c:pt>
                <c:pt idx="1050">
                  <c:v>1398</c:v>
                </c:pt>
                <c:pt idx="1051">
                  <c:v>1918</c:v>
                </c:pt>
                <c:pt idx="1052">
                  <c:v>1593</c:v>
                </c:pt>
                <c:pt idx="1053">
                  <c:v>2430</c:v>
                </c:pt>
                <c:pt idx="1054">
                  <c:v>1815</c:v>
                </c:pt>
                <c:pt idx="1055">
                  <c:v>1556</c:v>
                </c:pt>
                <c:pt idx="1056">
                  <c:v>2532</c:v>
                </c:pt>
                <c:pt idx="1057">
                  <c:v>1949</c:v>
                </c:pt>
                <c:pt idx="1058">
                  <c:v>1850</c:v>
                </c:pt>
                <c:pt idx="1059">
                  <c:v>1409</c:v>
                </c:pt>
                <c:pt idx="1060">
                  <c:v>1663</c:v>
                </c:pt>
                <c:pt idx="1061">
                  <c:v>1724</c:v>
                </c:pt>
                <c:pt idx="1062">
                  <c:v>1764</c:v>
                </c:pt>
                <c:pt idx="1063">
                  <c:v>1837</c:v>
                </c:pt>
                <c:pt idx="1064">
                  <c:v>1486</c:v>
                </c:pt>
                <c:pt idx="1065">
                  <c:v>2417</c:v>
                </c:pt>
                <c:pt idx="1066">
                  <c:v>2980</c:v>
                </c:pt>
                <c:pt idx="1067">
                  <c:v>2492</c:v>
                </c:pt>
                <c:pt idx="1068">
                  <c:v>1994</c:v>
                </c:pt>
                <c:pt idx="1069">
                  <c:v>2235</c:v>
                </c:pt>
                <c:pt idx="1070">
                  <c:v>1912</c:v>
                </c:pt>
                <c:pt idx="1071">
                  <c:v>2080</c:v>
                </c:pt>
                <c:pt idx="1072">
                  <c:v>1975</c:v>
                </c:pt>
                <c:pt idx="1073">
                  <c:v>2095</c:v>
                </c:pt>
                <c:pt idx="1074">
                  <c:v>1334</c:v>
                </c:pt>
                <c:pt idx="1075">
                  <c:v>1664</c:v>
                </c:pt>
                <c:pt idx="1076">
                  <c:v>1581</c:v>
                </c:pt>
                <c:pt idx="1077">
                  <c:v>1433</c:v>
                </c:pt>
                <c:pt idx="1078">
                  <c:v>1888</c:v>
                </c:pt>
                <c:pt idx="1079">
                  <c:v>1293</c:v>
                </c:pt>
                <c:pt idx="1080">
                  <c:v>1685</c:v>
                </c:pt>
                <c:pt idx="1081">
                  <c:v>2804</c:v>
                </c:pt>
                <c:pt idx="1082">
                  <c:v>2565</c:v>
                </c:pt>
                <c:pt idx="1083">
                  <c:v>2043</c:v>
                </c:pt>
                <c:pt idx="1084">
                  <c:v>2948</c:v>
                </c:pt>
                <c:pt idx="1085">
                  <c:v>4223</c:v>
                </c:pt>
                <c:pt idx="1086">
                  <c:v>3709</c:v>
                </c:pt>
                <c:pt idx="1087">
                  <c:v>3845</c:v>
                </c:pt>
                <c:pt idx="1088">
                  <c:v>3508</c:v>
                </c:pt>
                <c:pt idx="1089">
                  <c:v>3185</c:v>
                </c:pt>
                <c:pt idx="1090">
                  <c:v>3076</c:v>
                </c:pt>
                <c:pt idx="1091">
                  <c:v>3607</c:v>
                </c:pt>
                <c:pt idx="1092">
                  <c:v>2635</c:v>
                </c:pt>
                <c:pt idx="1093">
                  <c:v>2985</c:v>
                </c:pt>
                <c:pt idx="1094">
                  <c:v>2578</c:v>
                </c:pt>
                <c:pt idx="1095">
                  <c:v>2499</c:v>
                </c:pt>
                <c:pt idx="1096">
                  <c:v>2890</c:v>
                </c:pt>
                <c:pt idx="1097">
                  <c:v>2453</c:v>
                </c:pt>
                <c:pt idx="1098">
                  <c:v>2851</c:v>
                </c:pt>
                <c:pt idx="1099">
                  <c:v>2692</c:v>
                </c:pt>
                <c:pt idx="1100">
                  <c:v>1975</c:v>
                </c:pt>
                <c:pt idx="1101">
                  <c:v>2229</c:v>
                </c:pt>
                <c:pt idx="1102">
                  <c:v>2583</c:v>
                </c:pt>
                <c:pt idx="1103">
                  <c:v>3085</c:v>
                </c:pt>
                <c:pt idx="1104">
                  <c:v>2991</c:v>
                </c:pt>
                <c:pt idx="1105">
                  <c:v>2827</c:v>
                </c:pt>
                <c:pt idx="1106">
                  <c:v>3075</c:v>
                </c:pt>
                <c:pt idx="1107">
                  <c:v>3146</c:v>
                </c:pt>
                <c:pt idx="1108">
                  <c:v>2843</c:v>
                </c:pt>
                <c:pt idx="1109">
                  <c:v>2639</c:v>
                </c:pt>
                <c:pt idx="1110">
                  <c:v>2912</c:v>
                </c:pt>
                <c:pt idx="1111">
                  <c:v>2794</c:v>
                </c:pt>
                <c:pt idx="1112">
                  <c:v>3218</c:v>
                </c:pt>
                <c:pt idx="1113">
                  <c:v>3201</c:v>
                </c:pt>
                <c:pt idx="1114">
                  <c:v>3328</c:v>
                </c:pt>
                <c:pt idx="1115">
                  <c:v>2713</c:v>
                </c:pt>
                <c:pt idx="1116">
                  <c:v>3342</c:v>
                </c:pt>
                <c:pt idx="1117">
                  <c:v>2557</c:v>
                </c:pt>
                <c:pt idx="1118">
                  <c:v>2775</c:v>
                </c:pt>
                <c:pt idx="1119">
                  <c:v>2930</c:v>
                </c:pt>
                <c:pt idx="1120">
                  <c:v>2811</c:v>
                </c:pt>
                <c:pt idx="1121">
                  <c:v>2353</c:v>
                </c:pt>
                <c:pt idx="1122">
                  <c:v>2570</c:v>
                </c:pt>
                <c:pt idx="1123">
                  <c:v>2706</c:v>
                </c:pt>
                <c:pt idx="1124">
                  <c:v>2512</c:v>
                </c:pt>
                <c:pt idx="1125">
                  <c:v>3473</c:v>
                </c:pt>
                <c:pt idx="1126">
                  <c:v>2919</c:v>
                </c:pt>
                <c:pt idx="1127">
                  <c:v>2984</c:v>
                </c:pt>
                <c:pt idx="1128">
                  <c:v>2917</c:v>
                </c:pt>
                <c:pt idx="1129">
                  <c:v>2758</c:v>
                </c:pt>
                <c:pt idx="1130">
                  <c:v>2804</c:v>
                </c:pt>
                <c:pt idx="1131">
                  <c:v>2843</c:v>
                </c:pt>
                <c:pt idx="1132">
                  <c:v>2636</c:v>
                </c:pt>
                <c:pt idx="1133">
                  <c:v>2740</c:v>
                </c:pt>
                <c:pt idx="1134">
                  <c:v>2819</c:v>
                </c:pt>
                <c:pt idx="1135">
                  <c:v>2500</c:v>
                </c:pt>
                <c:pt idx="1136">
                  <c:v>2288</c:v>
                </c:pt>
                <c:pt idx="1137">
                  <c:v>3495</c:v>
                </c:pt>
                <c:pt idx="1138">
                  <c:v>3601</c:v>
                </c:pt>
                <c:pt idx="1139">
                  <c:v>3646</c:v>
                </c:pt>
                <c:pt idx="1140">
                  <c:v>2835</c:v>
                </c:pt>
                <c:pt idx="1141">
                  <c:v>2841</c:v>
                </c:pt>
                <c:pt idx="1142">
                  <c:v>2607</c:v>
                </c:pt>
                <c:pt idx="1143">
                  <c:v>1765</c:v>
                </c:pt>
                <c:pt idx="1144">
                  <c:v>2654</c:v>
                </c:pt>
                <c:pt idx="1145">
                  <c:v>2521</c:v>
                </c:pt>
                <c:pt idx="1146">
                  <c:v>2030</c:v>
                </c:pt>
                <c:pt idx="1147">
                  <c:v>2036</c:v>
                </c:pt>
                <c:pt idx="1148">
                  <c:v>2561</c:v>
                </c:pt>
                <c:pt idx="1149">
                  <c:v>2772</c:v>
                </c:pt>
                <c:pt idx="1150">
                  <c:v>2756</c:v>
                </c:pt>
                <c:pt idx="1151">
                  <c:v>3096</c:v>
                </c:pt>
                <c:pt idx="1152">
                  <c:v>2946</c:v>
                </c:pt>
                <c:pt idx="1153">
                  <c:v>2662</c:v>
                </c:pt>
                <c:pt idx="1154">
                  <c:v>2692</c:v>
                </c:pt>
                <c:pt idx="1155">
                  <c:v>2545</c:v>
                </c:pt>
                <c:pt idx="1156">
                  <c:v>2196</c:v>
                </c:pt>
                <c:pt idx="1157">
                  <c:v>2564</c:v>
                </c:pt>
                <c:pt idx="1158">
                  <c:v>2265</c:v>
                </c:pt>
                <c:pt idx="1159">
                  <c:v>2748</c:v>
                </c:pt>
                <c:pt idx="1160">
                  <c:v>3039</c:v>
                </c:pt>
                <c:pt idx="1161">
                  <c:v>2703</c:v>
                </c:pt>
                <c:pt idx="1162">
                  <c:v>2635</c:v>
                </c:pt>
                <c:pt idx="1163">
                  <c:v>2821</c:v>
                </c:pt>
                <c:pt idx="1164">
                  <c:v>2789</c:v>
                </c:pt>
                <c:pt idx="1165">
                  <c:v>2741</c:v>
                </c:pt>
                <c:pt idx="1166">
                  <c:v>2923</c:v>
                </c:pt>
                <c:pt idx="1167">
                  <c:v>2055</c:v>
                </c:pt>
                <c:pt idx="1168">
                  <c:v>2344</c:v>
                </c:pt>
                <c:pt idx="1169">
                  <c:v>3305</c:v>
                </c:pt>
                <c:pt idx="1170">
                  <c:v>3708</c:v>
                </c:pt>
                <c:pt idx="1171">
                  <c:v>2742</c:v>
                </c:pt>
                <c:pt idx="1172">
                  <c:v>3050</c:v>
                </c:pt>
                <c:pt idx="1173">
                  <c:v>2761</c:v>
                </c:pt>
                <c:pt idx="1174">
                  <c:v>2655</c:v>
                </c:pt>
                <c:pt idx="1175">
                  <c:v>2301</c:v>
                </c:pt>
                <c:pt idx="1176">
                  <c:v>2965</c:v>
                </c:pt>
                <c:pt idx="1177">
                  <c:v>2037</c:v>
                </c:pt>
                <c:pt idx="1178">
                  <c:v>2425</c:v>
                </c:pt>
                <c:pt idx="1179">
                  <c:v>1423</c:v>
                </c:pt>
                <c:pt idx="1180">
                  <c:v>1476</c:v>
                </c:pt>
                <c:pt idx="1181">
                  <c:v>1612</c:v>
                </c:pt>
                <c:pt idx="1182">
                  <c:v>1316</c:v>
                </c:pt>
                <c:pt idx="1183">
                  <c:v>1403</c:v>
                </c:pt>
                <c:pt idx="1184">
                  <c:v>969</c:v>
                </c:pt>
                <c:pt idx="1185">
                  <c:v>957</c:v>
                </c:pt>
                <c:pt idx="1186">
                  <c:v>969</c:v>
                </c:pt>
                <c:pt idx="1187">
                  <c:v>976</c:v>
                </c:pt>
                <c:pt idx="1188">
                  <c:v>1010</c:v>
                </c:pt>
                <c:pt idx="1189">
                  <c:v>1224</c:v>
                </c:pt>
                <c:pt idx="1190">
                  <c:v>646</c:v>
                </c:pt>
                <c:pt idx="1191">
                  <c:v>575</c:v>
                </c:pt>
                <c:pt idx="1192">
                  <c:v>484</c:v>
                </c:pt>
                <c:pt idx="1193">
                  <c:v>751</c:v>
                </c:pt>
                <c:pt idx="1194">
                  <c:v>566</c:v>
                </c:pt>
                <c:pt idx="1195">
                  <c:v>881</c:v>
                </c:pt>
                <c:pt idx="1196">
                  <c:v>487</c:v>
                </c:pt>
                <c:pt idx="1197">
                  <c:v>433</c:v>
                </c:pt>
                <c:pt idx="1198">
                  <c:v>429</c:v>
                </c:pt>
                <c:pt idx="1199">
                  <c:v>247</c:v>
                </c:pt>
                <c:pt idx="1200">
                  <c:v>257</c:v>
                </c:pt>
                <c:pt idx="1201">
                  <c:v>240</c:v>
                </c:pt>
                <c:pt idx="1202">
                  <c:v>263</c:v>
                </c:pt>
                <c:pt idx="1203">
                  <c:v>244</c:v>
                </c:pt>
                <c:pt idx="1204">
                  <c:v>193</c:v>
                </c:pt>
                <c:pt idx="1205">
                  <c:v>200</c:v>
                </c:pt>
                <c:pt idx="1206">
                  <c:v>190</c:v>
                </c:pt>
                <c:pt idx="1207">
                  <c:v>185</c:v>
                </c:pt>
                <c:pt idx="1208">
                  <c:v>207</c:v>
                </c:pt>
                <c:pt idx="1209">
                  <c:v>140</c:v>
                </c:pt>
                <c:pt idx="1210">
                  <c:v>133</c:v>
                </c:pt>
                <c:pt idx="1211">
                  <c:v>45</c:v>
                </c:pt>
                <c:pt idx="1212">
                  <c:v>124</c:v>
                </c:pt>
                <c:pt idx="1213">
                  <c:v>133</c:v>
                </c:pt>
                <c:pt idx="1214">
                  <c:v>48</c:v>
                </c:pt>
                <c:pt idx="1215">
                  <c:v>288</c:v>
                </c:pt>
                <c:pt idx="1216">
                  <c:v>141</c:v>
                </c:pt>
                <c:pt idx="1217">
                  <c:v>135</c:v>
                </c:pt>
                <c:pt idx="1218">
                  <c:v>41</c:v>
                </c:pt>
                <c:pt idx="1219">
                  <c:v>74</c:v>
                </c:pt>
                <c:pt idx="1220">
                  <c:v>73</c:v>
                </c:pt>
                <c:pt idx="1221">
                  <c:v>89</c:v>
                </c:pt>
                <c:pt idx="1222">
                  <c:v>89</c:v>
                </c:pt>
                <c:pt idx="1223">
                  <c:v>132</c:v>
                </c:pt>
                <c:pt idx="1224">
                  <c:v>50</c:v>
                </c:pt>
                <c:pt idx="1225">
                  <c:v>109</c:v>
                </c:pt>
                <c:pt idx="1226">
                  <c:v>1</c:v>
                </c:pt>
                <c:pt idx="1227">
                  <c:v>246</c:v>
                </c:pt>
                <c:pt idx="1228">
                  <c:v>383</c:v>
                </c:pt>
                <c:pt idx="1229">
                  <c:v>1078</c:v>
                </c:pt>
                <c:pt idx="1230">
                  <c:v>1078</c:v>
                </c:pt>
                <c:pt idx="1231">
                  <c:v>824</c:v>
                </c:pt>
                <c:pt idx="1232">
                  <c:v>990</c:v>
                </c:pt>
                <c:pt idx="1233">
                  <c:v>1064</c:v>
                </c:pt>
                <c:pt idx="1234">
                  <c:v>997</c:v>
                </c:pt>
                <c:pt idx="1235">
                  <c:v>891</c:v>
                </c:pt>
                <c:pt idx="1236">
                  <c:v>823</c:v>
                </c:pt>
                <c:pt idx="1237">
                  <c:v>795</c:v>
                </c:pt>
                <c:pt idx="1238">
                  <c:v>703</c:v>
                </c:pt>
                <c:pt idx="1239">
                  <c:v>739</c:v>
                </c:pt>
                <c:pt idx="1240">
                  <c:v>948</c:v>
                </c:pt>
                <c:pt idx="1241">
                  <c:v>1173</c:v>
                </c:pt>
                <c:pt idx="1242">
                  <c:v>1078</c:v>
                </c:pt>
                <c:pt idx="1243">
                  <c:v>1025</c:v>
                </c:pt>
                <c:pt idx="1244">
                  <c:v>1328</c:v>
                </c:pt>
                <c:pt idx="1245">
                  <c:v>1365</c:v>
                </c:pt>
                <c:pt idx="1246">
                  <c:v>1352</c:v>
                </c:pt>
                <c:pt idx="1247">
                  <c:v>1319</c:v>
                </c:pt>
                <c:pt idx="1248">
                  <c:v>1284</c:v>
                </c:pt>
                <c:pt idx="1249">
                  <c:v>1365</c:v>
                </c:pt>
                <c:pt idx="1250">
                  <c:v>234</c:v>
                </c:pt>
                <c:pt idx="1251">
                  <c:v>351</c:v>
                </c:pt>
                <c:pt idx="1252">
                  <c:v>512</c:v>
                </c:pt>
                <c:pt idx="1253">
                  <c:v>499</c:v>
                </c:pt>
                <c:pt idx="1254">
                  <c:v>347</c:v>
                </c:pt>
                <c:pt idx="1255">
                  <c:v>1551</c:v>
                </c:pt>
                <c:pt idx="1256">
                  <c:v>1576</c:v>
                </c:pt>
                <c:pt idx="1257">
                  <c:v>1356</c:v>
                </c:pt>
                <c:pt idx="1258">
                  <c:v>2290</c:v>
                </c:pt>
                <c:pt idx="1259">
                  <c:v>2358</c:v>
                </c:pt>
                <c:pt idx="1260">
                  <c:v>2915</c:v>
                </c:pt>
                <c:pt idx="1261">
                  <c:v>2861</c:v>
                </c:pt>
                <c:pt idx="1262">
                  <c:v>2657</c:v>
                </c:pt>
                <c:pt idx="1263">
                  <c:v>2277</c:v>
                </c:pt>
                <c:pt idx="1264">
                  <c:v>2478</c:v>
                </c:pt>
                <c:pt idx="1265">
                  <c:v>2288</c:v>
                </c:pt>
                <c:pt idx="1266">
                  <c:v>2467</c:v>
                </c:pt>
                <c:pt idx="1267">
                  <c:v>3218</c:v>
                </c:pt>
                <c:pt idx="1268">
                  <c:v>3735</c:v>
                </c:pt>
                <c:pt idx="1269">
                  <c:v>4020</c:v>
                </c:pt>
                <c:pt idx="1270">
                  <c:v>2767</c:v>
                </c:pt>
                <c:pt idx="1271">
                  <c:v>3497</c:v>
                </c:pt>
                <c:pt idx="1272">
                  <c:v>3263</c:v>
                </c:pt>
                <c:pt idx="1273">
                  <c:v>3285</c:v>
                </c:pt>
                <c:pt idx="1274">
                  <c:v>3184</c:v>
                </c:pt>
                <c:pt idx="1275">
                  <c:v>3032</c:v>
                </c:pt>
                <c:pt idx="1276">
                  <c:v>3068</c:v>
                </c:pt>
                <c:pt idx="1277">
                  <c:v>3004</c:v>
                </c:pt>
                <c:pt idx="1278">
                  <c:v>3255</c:v>
                </c:pt>
                <c:pt idx="1279">
                  <c:v>3067</c:v>
                </c:pt>
                <c:pt idx="1280">
                  <c:v>2909</c:v>
                </c:pt>
                <c:pt idx="1281">
                  <c:v>3199</c:v>
                </c:pt>
                <c:pt idx="1282">
                  <c:v>2940</c:v>
                </c:pt>
                <c:pt idx="1283">
                  <c:v>2990</c:v>
                </c:pt>
                <c:pt idx="1284">
                  <c:v>3321</c:v>
                </c:pt>
                <c:pt idx="1285">
                  <c:v>2929</c:v>
                </c:pt>
                <c:pt idx="1286">
                  <c:v>2937</c:v>
                </c:pt>
                <c:pt idx="1287">
                  <c:v>2816</c:v>
                </c:pt>
                <c:pt idx="1288">
                  <c:v>2680</c:v>
                </c:pt>
                <c:pt idx="1289">
                  <c:v>2758</c:v>
                </c:pt>
                <c:pt idx="1290">
                  <c:v>2851</c:v>
                </c:pt>
                <c:pt idx="1291">
                  <c:v>2422</c:v>
                </c:pt>
                <c:pt idx="1292">
                  <c:v>2551</c:v>
                </c:pt>
                <c:pt idx="1293">
                  <c:v>3066</c:v>
                </c:pt>
                <c:pt idx="1294">
                  <c:v>3489</c:v>
                </c:pt>
                <c:pt idx="1295">
                  <c:v>3541</c:v>
                </c:pt>
                <c:pt idx="1296">
                  <c:v>685</c:v>
                </c:pt>
                <c:pt idx="1297">
                  <c:v>1982</c:v>
                </c:pt>
                <c:pt idx="1298">
                  <c:v>1984</c:v>
                </c:pt>
                <c:pt idx="1299">
                  <c:v>831</c:v>
                </c:pt>
                <c:pt idx="1300">
                  <c:v>981</c:v>
                </c:pt>
                <c:pt idx="1301">
                  <c:v>2669</c:v>
                </c:pt>
                <c:pt idx="1302">
                  <c:v>3256</c:v>
                </c:pt>
                <c:pt idx="1303">
                  <c:v>3555</c:v>
                </c:pt>
                <c:pt idx="1304">
                  <c:v>3398</c:v>
                </c:pt>
                <c:pt idx="1305">
                  <c:v>2744</c:v>
                </c:pt>
                <c:pt idx="1306">
                  <c:v>2915</c:v>
                </c:pt>
                <c:pt idx="1307">
                  <c:v>1563</c:v>
                </c:pt>
                <c:pt idx="1308">
                  <c:v>1698</c:v>
                </c:pt>
                <c:pt idx="1309">
                  <c:v>1009</c:v>
                </c:pt>
                <c:pt idx="1310">
                  <c:v>2382</c:v>
                </c:pt>
                <c:pt idx="1311">
                  <c:v>2530</c:v>
                </c:pt>
                <c:pt idx="1312">
                  <c:v>1712</c:v>
                </c:pt>
                <c:pt idx="1313">
                  <c:v>3068</c:v>
                </c:pt>
                <c:pt idx="1314">
                  <c:v>3764</c:v>
                </c:pt>
                <c:pt idx="1315">
                  <c:v>5143</c:v>
                </c:pt>
                <c:pt idx="1316">
                  <c:v>5067</c:v>
                </c:pt>
                <c:pt idx="1317">
                  <c:v>4910</c:v>
                </c:pt>
                <c:pt idx="1318">
                  <c:v>4152</c:v>
                </c:pt>
                <c:pt idx="1319">
                  <c:v>4922</c:v>
                </c:pt>
                <c:pt idx="1320">
                  <c:v>4085</c:v>
                </c:pt>
                <c:pt idx="1321">
                  <c:v>3100</c:v>
                </c:pt>
                <c:pt idx="1322">
                  <c:v>4299</c:v>
                </c:pt>
                <c:pt idx="1323">
                  <c:v>3983</c:v>
                </c:pt>
                <c:pt idx="1324">
                  <c:v>3432</c:v>
                </c:pt>
                <c:pt idx="1325">
                  <c:v>2818</c:v>
                </c:pt>
                <c:pt idx="1326">
                  <c:v>4004</c:v>
                </c:pt>
                <c:pt idx="1327">
                  <c:v>3091</c:v>
                </c:pt>
                <c:pt idx="1328">
                  <c:v>3349</c:v>
                </c:pt>
                <c:pt idx="1329">
                  <c:v>3122</c:v>
                </c:pt>
                <c:pt idx="1330">
                  <c:v>3091</c:v>
                </c:pt>
                <c:pt idx="1331">
                  <c:v>1109</c:v>
                </c:pt>
                <c:pt idx="1332">
                  <c:v>1841</c:v>
                </c:pt>
                <c:pt idx="1333">
                  <c:v>1629</c:v>
                </c:pt>
                <c:pt idx="1334">
                  <c:v>2838</c:v>
                </c:pt>
                <c:pt idx="1335">
                  <c:v>1936</c:v>
                </c:pt>
                <c:pt idx="1336">
                  <c:v>1112</c:v>
                </c:pt>
                <c:pt idx="1337">
                  <c:v>2408</c:v>
                </c:pt>
                <c:pt idx="1338">
                  <c:v>3047</c:v>
                </c:pt>
                <c:pt idx="1339">
                  <c:v>2140</c:v>
                </c:pt>
                <c:pt idx="1340">
                  <c:v>2767</c:v>
                </c:pt>
                <c:pt idx="1341">
                  <c:v>2700</c:v>
                </c:pt>
                <c:pt idx="1342">
                  <c:v>2684</c:v>
                </c:pt>
                <c:pt idx="1343">
                  <c:v>2759</c:v>
                </c:pt>
                <c:pt idx="1344">
                  <c:v>2748</c:v>
                </c:pt>
                <c:pt idx="1345">
                  <c:v>2454</c:v>
                </c:pt>
                <c:pt idx="1346">
                  <c:v>2626</c:v>
                </c:pt>
                <c:pt idx="1347">
                  <c:v>2748</c:v>
                </c:pt>
                <c:pt idx="1348">
                  <c:v>1990</c:v>
                </c:pt>
                <c:pt idx="1349">
                  <c:v>917</c:v>
                </c:pt>
                <c:pt idx="1350">
                  <c:v>881</c:v>
                </c:pt>
                <c:pt idx="1351">
                  <c:v>1109</c:v>
                </c:pt>
                <c:pt idx="1352">
                  <c:v>1689</c:v>
                </c:pt>
                <c:pt idx="1353">
                  <c:v>1318</c:v>
                </c:pt>
                <c:pt idx="1354">
                  <c:v>1442</c:v>
                </c:pt>
                <c:pt idx="1355">
                  <c:v>2480</c:v>
                </c:pt>
                <c:pt idx="1356">
                  <c:v>2885</c:v>
                </c:pt>
                <c:pt idx="1357">
                  <c:v>3468</c:v>
                </c:pt>
                <c:pt idx="1358">
                  <c:v>2557</c:v>
                </c:pt>
                <c:pt idx="1359">
                  <c:v>3838</c:v>
                </c:pt>
                <c:pt idx="1360">
                  <c:v>3616</c:v>
                </c:pt>
                <c:pt idx="1361">
                  <c:v>3672</c:v>
                </c:pt>
                <c:pt idx="1362">
                  <c:v>3694</c:v>
                </c:pt>
                <c:pt idx="1363">
                  <c:v>3304</c:v>
                </c:pt>
                <c:pt idx="1364">
                  <c:v>3429</c:v>
                </c:pt>
                <c:pt idx="1365">
                  <c:v>3397</c:v>
                </c:pt>
                <c:pt idx="1366">
                  <c:v>2971</c:v>
                </c:pt>
                <c:pt idx="1367">
                  <c:v>1313</c:v>
                </c:pt>
                <c:pt idx="1368">
                  <c:v>639</c:v>
                </c:pt>
                <c:pt idx="1369">
                  <c:v>2921</c:v>
                </c:pt>
                <c:pt idx="1370">
                  <c:v>2921</c:v>
                </c:pt>
                <c:pt idx="1371">
                  <c:v>3308</c:v>
                </c:pt>
                <c:pt idx="1372">
                  <c:v>3177</c:v>
                </c:pt>
                <c:pt idx="1373">
                  <c:v>4065</c:v>
                </c:pt>
                <c:pt idx="1374">
                  <c:v>3868</c:v>
                </c:pt>
                <c:pt idx="1375">
                  <c:v>3819</c:v>
                </c:pt>
                <c:pt idx="1376">
                  <c:v>3866</c:v>
                </c:pt>
                <c:pt idx="1377">
                  <c:v>2827</c:v>
                </c:pt>
                <c:pt idx="1378">
                  <c:v>1361</c:v>
                </c:pt>
                <c:pt idx="1379">
                  <c:v>2134</c:v>
                </c:pt>
                <c:pt idx="1380">
                  <c:v>2084</c:v>
                </c:pt>
                <c:pt idx="1381">
                  <c:v>1899</c:v>
                </c:pt>
                <c:pt idx="1382">
                  <c:v>2115</c:v>
                </c:pt>
                <c:pt idx="1383">
                  <c:v>1734</c:v>
                </c:pt>
                <c:pt idx="1384">
                  <c:v>2185</c:v>
                </c:pt>
                <c:pt idx="1385">
                  <c:v>1733</c:v>
                </c:pt>
                <c:pt idx="1386">
                  <c:v>1460</c:v>
                </c:pt>
                <c:pt idx="1387">
                  <c:v>621</c:v>
                </c:pt>
                <c:pt idx="1388">
                  <c:v>1370</c:v>
                </c:pt>
                <c:pt idx="1389">
                  <c:v>3489</c:v>
                </c:pt>
                <c:pt idx="1390">
                  <c:v>3336</c:v>
                </c:pt>
                <c:pt idx="1391">
                  <c:v>3186</c:v>
                </c:pt>
                <c:pt idx="1392">
                  <c:v>1799</c:v>
                </c:pt>
                <c:pt idx="1393">
                  <c:v>1429</c:v>
                </c:pt>
                <c:pt idx="1394">
                  <c:v>1795</c:v>
                </c:pt>
                <c:pt idx="1395">
                  <c:v>1268</c:v>
                </c:pt>
                <c:pt idx="1396">
                  <c:v>2084</c:v>
                </c:pt>
                <c:pt idx="1397">
                  <c:v>2416</c:v>
                </c:pt>
                <c:pt idx="1398">
                  <c:v>2015</c:v>
                </c:pt>
                <c:pt idx="1399">
                  <c:v>915</c:v>
                </c:pt>
                <c:pt idx="1400">
                  <c:v>650</c:v>
                </c:pt>
                <c:pt idx="1401">
                  <c:v>2803</c:v>
                </c:pt>
                <c:pt idx="1402">
                  <c:v>1722</c:v>
                </c:pt>
                <c:pt idx="1403">
                  <c:v>3331</c:v>
                </c:pt>
                <c:pt idx="1404">
                  <c:v>3987</c:v>
                </c:pt>
                <c:pt idx="1405">
                  <c:v>3460</c:v>
                </c:pt>
                <c:pt idx="1406">
                  <c:v>3006</c:v>
                </c:pt>
                <c:pt idx="1407">
                  <c:v>2741</c:v>
                </c:pt>
                <c:pt idx="1408">
                  <c:v>2123</c:v>
                </c:pt>
                <c:pt idx="1409">
                  <c:v>1542</c:v>
                </c:pt>
                <c:pt idx="1410">
                  <c:v>1635</c:v>
                </c:pt>
                <c:pt idx="1411">
                  <c:v>1403</c:v>
                </c:pt>
                <c:pt idx="1412">
                  <c:v>1793</c:v>
                </c:pt>
                <c:pt idx="1413">
                  <c:v>2682</c:v>
                </c:pt>
                <c:pt idx="1414">
                  <c:v>2733</c:v>
                </c:pt>
                <c:pt idx="1415">
                  <c:v>4541</c:v>
                </c:pt>
                <c:pt idx="1416">
                  <c:v>3115</c:v>
                </c:pt>
                <c:pt idx="1417">
                  <c:v>3240</c:v>
                </c:pt>
                <c:pt idx="1418">
                  <c:v>3355</c:v>
                </c:pt>
                <c:pt idx="1419">
                  <c:v>4017</c:v>
                </c:pt>
                <c:pt idx="1420">
                  <c:v>3384</c:v>
                </c:pt>
                <c:pt idx="1421">
                  <c:v>3002</c:v>
                </c:pt>
                <c:pt idx="1422">
                  <c:v>3223</c:v>
                </c:pt>
                <c:pt idx="1423">
                  <c:v>2870</c:v>
                </c:pt>
                <c:pt idx="1424">
                  <c:v>1369</c:v>
                </c:pt>
                <c:pt idx="1425">
                  <c:v>906</c:v>
                </c:pt>
                <c:pt idx="1426">
                  <c:v>1359</c:v>
                </c:pt>
                <c:pt idx="1427">
                  <c:v>1388</c:v>
                </c:pt>
                <c:pt idx="1428">
                  <c:v>928</c:v>
                </c:pt>
                <c:pt idx="1429">
                  <c:v>870</c:v>
                </c:pt>
                <c:pt idx="1430">
                  <c:v>688</c:v>
                </c:pt>
                <c:pt idx="1431">
                  <c:v>430</c:v>
                </c:pt>
                <c:pt idx="1432">
                  <c:v>789</c:v>
                </c:pt>
                <c:pt idx="1433">
                  <c:v>861</c:v>
                </c:pt>
                <c:pt idx="1434">
                  <c:v>718</c:v>
                </c:pt>
                <c:pt idx="1435">
                  <c:v>906</c:v>
                </c:pt>
                <c:pt idx="1436">
                  <c:v>742</c:v>
                </c:pt>
                <c:pt idx="1437">
                  <c:v>852</c:v>
                </c:pt>
                <c:pt idx="1438">
                  <c:v>593</c:v>
                </c:pt>
                <c:pt idx="1439">
                  <c:v>634</c:v>
                </c:pt>
                <c:pt idx="1440">
                  <c:v>306</c:v>
                </c:pt>
                <c:pt idx="1441">
                  <c:v>604</c:v>
                </c:pt>
                <c:pt idx="1442">
                  <c:v>581</c:v>
                </c:pt>
                <c:pt idx="1443">
                  <c:v>493</c:v>
                </c:pt>
                <c:pt idx="1444">
                  <c:v>484</c:v>
                </c:pt>
                <c:pt idx="1445">
                  <c:v>418</c:v>
                </c:pt>
                <c:pt idx="1446">
                  <c:v>401</c:v>
                </c:pt>
                <c:pt idx="1447">
                  <c:v>441</c:v>
                </c:pt>
                <c:pt idx="1448">
                  <c:v>429</c:v>
                </c:pt>
                <c:pt idx="1449">
                  <c:v>440</c:v>
                </c:pt>
                <c:pt idx="1450">
                  <c:v>436</c:v>
                </c:pt>
                <c:pt idx="1451">
                  <c:v>274</c:v>
                </c:pt>
                <c:pt idx="1452">
                  <c:v>169</c:v>
                </c:pt>
                <c:pt idx="1453">
                  <c:v>275</c:v>
                </c:pt>
                <c:pt idx="1454">
                  <c:v>330</c:v>
                </c:pt>
                <c:pt idx="1455">
                  <c:v>329</c:v>
                </c:pt>
                <c:pt idx="1456">
                  <c:v>267</c:v>
                </c:pt>
                <c:pt idx="1457">
                  <c:v>184</c:v>
                </c:pt>
                <c:pt idx="1458">
                  <c:v>237</c:v>
                </c:pt>
                <c:pt idx="1459">
                  <c:v>236</c:v>
                </c:pt>
                <c:pt idx="1460">
                  <c:v>188</c:v>
                </c:pt>
                <c:pt idx="1461">
                  <c:v>168</c:v>
                </c:pt>
                <c:pt idx="1462">
                  <c:v>203</c:v>
                </c:pt>
                <c:pt idx="1463">
                  <c:v>190</c:v>
                </c:pt>
                <c:pt idx="1464">
                  <c:v>208</c:v>
                </c:pt>
                <c:pt idx="1465">
                  <c:v>167</c:v>
                </c:pt>
                <c:pt idx="1466">
                  <c:v>141</c:v>
                </c:pt>
                <c:pt idx="1467">
                  <c:v>70</c:v>
                </c:pt>
                <c:pt idx="1468">
                  <c:v>69</c:v>
                </c:pt>
                <c:pt idx="1469">
                  <c:v>133</c:v>
                </c:pt>
                <c:pt idx="1470">
                  <c:v>132</c:v>
                </c:pt>
                <c:pt idx="1471">
                  <c:v>136</c:v>
                </c:pt>
                <c:pt idx="1472">
                  <c:v>85</c:v>
                </c:pt>
                <c:pt idx="1473">
                  <c:v>113</c:v>
                </c:pt>
                <c:pt idx="1474">
                  <c:v>157</c:v>
                </c:pt>
                <c:pt idx="1475">
                  <c:v>303</c:v>
                </c:pt>
                <c:pt idx="1476">
                  <c:v>650</c:v>
                </c:pt>
                <c:pt idx="1477">
                  <c:v>384</c:v>
                </c:pt>
                <c:pt idx="1478">
                  <c:v>366</c:v>
                </c:pt>
                <c:pt idx="1479">
                  <c:v>359</c:v>
                </c:pt>
                <c:pt idx="1480">
                  <c:v>522</c:v>
                </c:pt>
                <c:pt idx="1481">
                  <c:v>524</c:v>
                </c:pt>
                <c:pt idx="1482">
                  <c:v>437</c:v>
                </c:pt>
                <c:pt idx="1483">
                  <c:v>820</c:v>
                </c:pt>
                <c:pt idx="1484">
                  <c:v>585</c:v>
                </c:pt>
                <c:pt idx="1485">
                  <c:v>245</c:v>
                </c:pt>
                <c:pt idx="1486">
                  <c:v>478</c:v>
                </c:pt>
                <c:pt idx="1487">
                  <c:v>615</c:v>
                </c:pt>
                <c:pt idx="1488">
                  <c:v>808</c:v>
                </c:pt>
                <c:pt idx="1489">
                  <c:v>1108</c:v>
                </c:pt>
                <c:pt idx="1490">
                  <c:v>1452</c:v>
                </c:pt>
                <c:pt idx="1491">
                  <c:v>853</c:v>
                </c:pt>
                <c:pt idx="1492">
                  <c:v>772</c:v>
                </c:pt>
                <c:pt idx="1493">
                  <c:v>464</c:v>
                </c:pt>
                <c:pt idx="1494">
                  <c:v>1511</c:v>
                </c:pt>
                <c:pt idx="1495">
                  <c:v>1951</c:v>
                </c:pt>
                <c:pt idx="1496">
                  <c:v>1867</c:v>
                </c:pt>
                <c:pt idx="1497">
                  <c:v>1875</c:v>
                </c:pt>
                <c:pt idx="1498">
                  <c:v>1912</c:v>
                </c:pt>
                <c:pt idx="1499">
                  <c:v>1296</c:v>
                </c:pt>
                <c:pt idx="1500">
                  <c:v>2940</c:v>
                </c:pt>
                <c:pt idx="1501">
                  <c:v>2253</c:v>
                </c:pt>
                <c:pt idx="1502">
                  <c:v>2798</c:v>
                </c:pt>
                <c:pt idx="1503">
                  <c:v>3613</c:v>
                </c:pt>
                <c:pt idx="1504">
                  <c:v>4257</c:v>
                </c:pt>
                <c:pt idx="1505">
                  <c:v>4227</c:v>
                </c:pt>
                <c:pt idx="1506">
                  <c:v>3706</c:v>
                </c:pt>
                <c:pt idx="1507">
                  <c:v>2592</c:v>
                </c:pt>
                <c:pt idx="1508">
                  <c:v>3115</c:v>
                </c:pt>
                <c:pt idx="1509">
                  <c:v>2641</c:v>
                </c:pt>
                <c:pt idx="1510">
                  <c:v>2968</c:v>
                </c:pt>
                <c:pt idx="1511">
                  <c:v>2575</c:v>
                </c:pt>
                <c:pt idx="1512">
                  <c:v>2803</c:v>
                </c:pt>
                <c:pt idx="1513">
                  <c:v>3082</c:v>
                </c:pt>
                <c:pt idx="1514">
                  <c:v>2611</c:v>
                </c:pt>
                <c:pt idx="1515">
                  <c:v>2683</c:v>
                </c:pt>
                <c:pt idx="1516">
                  <c:v>1866</c:v>
                </c:pt>
                <c:pt idx="1517">
                  <c:v>2450</c:v>
                </c:pt>
                <c:pt idx="1518">
                  <c:v>2247</c:v>
                </c:pt>
                <c:pt idx="1519">
                  <c:v>2671</c:v>
                </c:pt>
                <c:pt idx="1520">
                  <c:v>2199</c:v>
                </c:pt>
                <c:pt idx="1521">
                  <c:v>1804</c:v>
                </c:pt>
                <c:pt idx="1522">
                  <c:v>2120</c:v>
                </c:pt>
                <c:pt idx="1523">
                  <c:v>3017</c:v>
                </c:pt>
                <c:pt idx="1524">
                  <c:v>4066</c:v>
                </c:pt>
                <c:pt idx="1525">
                  <c:v>3895</c:v>
                </c:pt>
                <c:pt idx="1526">
                  <c:v>3798</c:v>
                </c:pt>
                <c:pt idx="1527">
                  <c:v>3180</c:v>
                </c:pt>
                <c:pt idx="1528">
                  <c:v>4508</c:v>
                </c:pt>
                <c:pt idx="1529">
                  <c:v>3975</c:v>
                </c:pt>
                <c:pt idx="1530">
                  <c:v>3723</c:v>
                </c:pt>
                <c:pt idx="1531">
                  <c:v>3651</c:v>
                </c:pt>
                <c:pt idx="1532">
                  <c:v>1775</c:v>
                </c:pt>
                <c:pt idx="1533">
                  <c:v>2184</c:v>
                </c:pt>
                <c:pt idx="1534">
                  <c:v>2961</c:v>
                </c:pt>
                <c:pt idx="1535">
                  <c:v>3959</c:v>
                </c:pt>
                <c:pt idx="1536">
                  <c:v>3131</c:v>
                </c:pt>
                <c:pt idx="1537">
                  <c:v>2304</c:v>
                </c:pt>
                <c:pt idx="1538">
                  <c:v>1961</c:v>
                </c:pt>
                <c:pt idx="1539">
                  <c:v>2004</c:v>
                </c:pt>
                <c:pt idx="1540">
                  <c:v>2729</c:v>
                </c:pt>
                <c:pt idx="1541">
                  <c:v>2713</c:v>
                </c:pt>
                <c:pt idx="1542">
                  <c:v>3245</c:v>
                </c:pt>
                <c:pt idx="1543">
                  <c:v>3165</c:v>
                </c:pt>
                <c:pt idx="1544">
                  <c:v>2704</c:v>
                </c:pt>
                <c:pt idx="1545">
                  <c:v>2468</c:v>
                </c:pt>
                <c:pt idx="1546">
                  <c:v>2040</c:v>
                </c:pt>
                <c:pt idx="1547">
                  <c:v>1531</c:v>
                </c:pt>
                <c:pt idx="1548">
                  <c:v>2010</c:v>
                </c:pt>
                <c:pt idx="1549">
                  <c:v>1753</c:v>
                </c:pt>
                <c:pt idx="1550">
                  <c:v>1454</c:v>
                </c:pt>
                <c:pt idx="1551">
                  <c:v>1848</c:v>
                </c:pt>
                <c:pt idx="1552">
                  <c:v>2494</c:v>
                </c:pt>
                <c:pt idx="1553">
                  <c:v>2715</c:v>
                </c:pt>
                <c:pt idx="1554">
                  <c:v>3023</c:v>
                </c:pt>
                <c:pt idx="1555">
                  <c:v>2934</c:v>
                </c:pt>
                <c:pt idx="1556">
                  <c:v>3664</c:v>
                </c:pt>
                <c:pt idx="1557">
                  <c:v>3501</c:v>
                </c:pt>
                <c:pt idx="1558">
                  <c:v>2446</c:v>
                </c:pt>
                <c:pt idx="1559">
                  <c:v>2666</c:v>
                </c:pt>
                <c:pt idx="1560">
                  <c:v>3795</c:v>
                </c:pt>
                <c:pt idx="1561">
                  <c:v>3796</c:v>
                </c:pt>
                <c:pt idx="1562">
                  <c:v>3114</c:v>
                </c:pt>
                <c:pt idx="1563">
                  <c:v>2156</c:v>
                </c:pt>
                <c:pt idx="1564">
                  <c:v>2807</c:v>
                </c:pt>
                <c:pt idx="1565">
                  <c:v>994</c:v>
                </c:pt>
                <c:pt idx="1566">
                  <c:v>1928</c:v>
                </c:pt>
                <c:pt idx="1567">
                  <c:v>2630</c:v>
                </c:pt>
                <c:pt idx="1568">
                  <c:v>3248</c:v>
                </c:pt>
                <c:pt idx="1569">
                  <c:v>2332</c:v>
                </c:pt>
                <c:pt idx="1570">
                  <c:v>1558</c:v>
                </c:pt>
                <c:pt idx="1571">
                  <c:v>434</c:v>
                </c:pt>
                <c:pt idx="1572">
                  <c:v>638</c:v>
                </c:pt>
                <c:pt idx="1573">
                  <c:v>969</c:v>
                </c:pt>
                <c:pt idx="1574">
                  <c:v>3811</c:v>
                </c:pt>
                <c:pt idx="1575">
                  <c:v>2708</c:v>
                </c:pt>
                <c:pt idx="1576">
                  <c:v>4034</c:v>
                </c:pt>
                <c:pt idx="1577">
                  <c:v>3769</c:v>
                </c:pt>
                <c:pt idx="1578">
                  <c:v>3706</c:v>
                </c:pt>
                <c:pt idx="1579">
                  <c:v>4167</c:v>
                </c:pt>
                <c:pt idx="1580">
                  <c:v>3595</c:v>
                </c:pt>
                <c:pt idx="1581">
                  <c:v>2952</c:v>
                </c:pt>
                <c:pt idx="1582">
                  <c:v>3200</c:v>
                </c:pt>
                <c:pt idx="1583">
                  <c:v>3118</c:v>
                </c:pt>
                <c:pt idx="1584">
                  <c:v>3485</c:v>
                </c:pt>
                <c:pt idx="1585">
                  <c:v>3750</c:v>
                </c:pt>
                <c:pt idx="1586">
                  <c:v>2786</c:v>
                </c:pt>
                <c:pt idx="1587">
                  <c:v>2053</c:v>
                </c:pt>
                <c:pt idx="1588">
                  <c:v>2622</c:v>
                </c:pt>
                <c:pt idx="1589">
                  <c:v>2668</c:v>
                </c:pt>
                <c:pt idx="1590">
                  <c:v>3478</c:v>
                </c:pt>
                <c:pt idx="1591">
                  <c:v>3259</c:v>
                </c:pt>
                <c:pt idx="1592">
                  <c:v>3381</c:v>
                </c:pt>
                <c:pt idx="1593">
                  <c:v>2985</c:v>
                </c:pt>
                <c:pt idx="1594">
                  <c:v>3277</c:v>
                </c:pt>
                <c:pt idx="1595">
                  <c:v>3183</c:v>
                </c:pt>
                <c:pt idx="1596">
                  <c:v>3082</c:v>
                </c:pt>
                <c:pt idx="1597">
                  <c:v>3073</c:v>
                </c:pt>
                <c:pt idx="1598">
                  <c:v>3186</c:v>
                </c:pt>
                <c:pt idx="1599">
                  <c:v>473</c:v>
                </c:pt>
                <c:pt idx="1600">
                  <c:v>2076</c:v>
                </c:pt>
                <c:pt idx="1601">
                  <c:v>2067</c:v>
                </c:pt>
                <c:pt idx="1602">
                  <c:v>1556</c:v>
                </c:pt>
                <c:pt idx="1603">
                  <c:v>2521</c:v>
                </c:pt>
                <c:pt idx="1604">
                  <c:v>2300</c:v>
                </c:pt>
                <c:pt idx="1605">
                  <c:v>2546</c:v>
                </c:pt>
                <c:pt idx="1606">
                  <c:v>2655</c:v>
                </c:pt>
                <c:pt idx="1607">
                  <c:v>2991</c:v>
                </c:pt>
                <c:pt idx="1608">
                  <c:v>2942</c:v>
                </c:pt>
                <c:pt idx="1609">
                  <c:v>2795</c:v>
                </c:pt>
                <c:pt idx="1610">
                  <c:v>2616</c:v>
                </c:pt>
                <c:pt idx="1611">
                  <c:v>3535</c:v>
                </c:pt>
                <c:pt idx="1612">
                  <c:v>3378</c:v>
                </c:pt>
                <c:pt idx="1613">
                  <c:v>3483</c:v>
                </c:pt>
                <c:pt idx="1614">
                  <c:v>2878</c:v>
                </c:pt>
                <c:pt idx="1615">
                  <c:v>3356</c:v>
                </c:pt>
                <c:pt idx="1616">
                  <c:v>3182</c:v>
                </c:pt>
                <c:pt idx="1617">
                  <c:v>2732</c:v>
                </c:pt>
                <c:pt idx="1618">
                  <c:v>2977</c:v>
                </c:pt>
                <c:pt idx="1619">
                  <c:v>3170</c:v>
                </c:pt>
                <c:pt idx="1620">
                  <c:v>3066</c:v>
                </c:pt>
                <c:pt idx="1621">
                  <c:v>3041</c:v>
                </c:pt>
                <c:pt idx="1622">
                  <c:v>2287</c:v>
                </c:pt>
                <c:pt idx="1623">
                  <c:v>2680</c:v>
                </c:pt>
                <c:pt idx="1624">
                  <c:v>2778</c:v>
                </c:pt>
                <c:pt idx="1625">
                  <c:v>3017</c:v>
                </c:pt>
                <c:pt idx="1626">
                  <c:v>3003</c:v>
                </c:pt>
                <c:pt idx="1627">
                  <c:v>2992</c:v>
                </c:pt>
                <c:pt idx="1628">
                  <c:v>3077</c:v>
                </c:pt>
                <c:pt idx="1629">
                  <c:v>3017</c:v>
                </c:pt>
                <c:pt idx="1630">
                  <c:v>3103</c:v>
                </c:pt>
                <c:pt idx="1631">
                  <c:v>2204</c:v>
                </c:pt>
                <c:pt idx="1632">
                  <c:v>2362</c:v>
                </c:pt>
                <c:pt idx="1633">
                  <c:v>1680</c:v>
                </c:pt>
                <c:pt idx="1634">
                  <c:v>1571</c:v>
                </c:pt>
                <c:pt idx="1635">
                  <c:v>1287</c:v>
                </c:pt>
                <c:pt idx="1636">
                  <c:v>1455</c:v>
                </c:pt>
                <c:pt idx="1637">
                  <c:v>1940</c:v>
                </c:pt>
                <c:pt idx="1638">
                  <c:v>1434</c:v>
                </c:pt>
                <c:pt idx="1639">
                  <c:v>1109</c:v>
                </c:pt>
                <c:pt idx="1640">
                  <c:v>1592</c:v>
                </c:pt>
                <c:pt idx="1641">
                  <c:v>1969</c:v>
                </c:pt>
                <c:pt idx="1642">
                  <c:v>2043</c:v>
                </c:pt>
                <c:pt idx="1643">
                  <c:v>3317</c:v>
                </c:pt>
                <c:pt idx="1644">
                  <c:v>2353</c:v>
                </c:pt>
                <c:pt idx="1645">
                  <c:v>1590</c:v>
                </c:pt>
                <c:pt idx="1646">
                  <c:v>2361</c:v>
                </c:pt>
                <c:pt idx="1647">
                  <c:v>1328</c:v>
                </c:pt>
                <c:pt idx="1648">
                  <c:v>1547</c:v>
                </c:pt>
                <c:pt idx="1649">
                  <c:v>2006</c:v>
                </c:pt>
                <c:pt idx="1650">
                  <c:v>1717</c:v>
                </c:pt>
                <c:pt idx="1651">
                  <c:v>674</c:v>
                </c:pt>
                <c:pt idx="1652">
                  <c:v>2208</c:v>
                </c:pt>
                <c:pt idx="1653">
                  <c:v>1970</c:v>
                </c:pt>
                <c:pt idx="1654">
                  <c:v>1962</c:v>
                </c:pt>
                <c:pt idx="1655">
                  <c:v>2154</c:v>
                </c:pt>
                <c:pt idx="1656">
                  <c:v>3501</c:v>
                </c:pt>
                <c:pt idx="1657">
                  <c:v>3422</c:v>
                </c:pt>
                <c:pt idx="1658">
                  <c:v>3362</c:v>
                </c:pt>
                <c:pt idx="1659">
                  <c:v>3798</c:v>
                </c:pt>
                <c:pt idx="1660">
                  <c:v>4992</c:v>
                </c:pt>
                <c:pt idx="1661">
                  <c:v>5092</c:v>
                </c:pt>
                <c:pt idx="1662">
                  <c:v>4639</c:v>
                </c:pt>
                <c:pt idx="1663">
                  <c:v>4657</c:v>
                </c:pt>
                <c:pt idx="1664">
                  <c:v>4561</c:v>
                </c:pt>
                <c:pt idx="1665">
                  <c:v>4466</c:v>
                </c:pt>
                <c:pt idx="1666">
                  <c:v>4586</c:v>
                </c:pt>
                <c:pt idx="1667">
                  <c:v>3024</c:v>
                </c:pt>
                <c:pt idx="1668">
                  <c:v>3616</c:v>
                </c:pt>
                <c:pt idx="1669">
                  <c:v>3136</c:v>
                </c:pt>
                <c:pt idx="1670">
                  <c:v>2066</c:v>
                </c:pt>
                <c:pt idx="1671">
                  <c:v>1239</c:v>
                </c:pt>
                <c:pt idx="1672">
                  <c:v>1105</c:v>
                </c:pt>
                <c:pt idx="1673">
                  <c:v>1886</c:v>
                </c:pt>
                <c:pt idx="1674">
                  <c:v>2231</c:v>
                </c:pt>
                <c:pt idx="1675">
                  <c:v>2085</c:v>
                </c:pt>
                <c:pt idx="1676">
                  <c:v>2251</c:v>
                </c:pt>
                <c:pt idx="1677">
                  <c:v>1893</c:v>
                </c:pt>
                <c:pt idx="1678">
                  <c:v>2364</c:v>
                </c:pt>
                <c:pt idx="1679">
                  <c:v>2773</c:v>
                </c:pt>
                <c:pt idx="1680">
                  <c:v>1031</c:v>
                </c:pt>
                <c:pt idx="1681">
                  <c:v>1115</c:v>
                </c:pt>
                <c:pt idx="1682">
                  <c:v>1144</c:v>
                </c:pt>
                <c:pt idx="1683">
                  <c:v>1201</c:v>
                </c:pt>
                <c:pt idx="1684">
                  <c:v>994</c:v>
                </c:pt>
                <c:pt idx="1685">
                  <c:v>2091</c:v>
                </c:pt>
                <c:pt idx="1686">
                  <c:v>809</c:v>
                </c:pt>
                <c:pt idx="1687">
                  <c:v>677</c:v>
                </c:pt>
                <c:pt idx="1688">
                  <c:v>393</c:v>
                </c:pt>
                <c:pt idx="1689">
                  <c:v>343</c:v>
                </c:pt>
                <c:pt idx="1690">
                  <c:v>626</c:v>
                </c:pt>
                <c:pt idx="1691">
                  <c:v>635</c:v>
                </c:pt>
                <c:pt idx="1692">
                  <c:v>673</c:v>
                </c:pt>
                <c:pt idx="1693">
                  <c:v>497</c:v>
                </c:pt>
                <c:pt idx="1694">
                  <c:v>646</c:v>
                </c:pt>
                <c:pt idx="1695">
                  <c:v>592</c:v>
                </c:pt>
                <c:pt idx="1696">
                  <c:v>422</c:v>
                </c:pt>
                <c:pt idx="1697">
                  <c:v>665</c:v>
                </c:pt>
                <c:pt idx="1698">
                  <c:v>623</c:v>
                </c:pt>
                <c:pt idx="1699">
                  <c:v>507</c:v>
                </c:pt>
                <c:pt idx="1700">
                  <c:v>406</c:v>
                </c:pt>
                <c:pt idx="1701">
                  <c:v>363</c:v>
                </c:pt>
                <c:pt idx="1702">
                  <c:v>292</c:v>
                </c:pt>
                <c:pt idx="1703">
                  <c:v>186</c:v>
                </c:pt>
                <c:pt idx="1704">
                  <c:v>276</c:v>
                </c:pt>
                <c:pt idx="1705">
                  <c:v>233</c:v>
                </c:pt>
                <c:pt idx="1706">
                  <c:v>247</c:v>
                </c:pt>
                <c:pt idx="1707">
                  <c:v>236</c:v>
                </c:pt>
                <c:pt idx="1708">
                  <c:v>328</c:v>
                </c:pt>
                <c:pt idx="1709">
                  <c:v>250</c:v>
                </c:pt>
                <c:pt idx="1710">
                  <c:v>266</c:v>
                </c:pt>
                <c:pt idx="1711">
                  <c:v>300</c:v>
                </c:pt>
                <c:pt idx="1712">
                  <c:v>154</c:v>
                </c:pt>
                <c:pt idx="1713">
                  <c:v>168</c:v>
                </c:pt>
                <c:pt idx="1714">
                  <c:v>161</c:v>
                </c:pt>
                <c:pt idx="1715">
                  <c:v>168</c:v>
                </c:pt>
                <c:pt idx="1716">
                  <c:v>35</c:v>
                </c:pt>
                <c:pt idx="1717">
                  <c:v>136</c:v>
                </c:pt>
                <c:pt idx="1718">
                  <c:v>164</c:v>
                </c:pt>
                <c:pt idx="1719">
                  <c:v>156</c:v>
                </c:pt>
                <c:pt idx="1720">
                  <c:v>174</c:v>
                </c:pt>
                <c:pt idx="1721">
                  <c:v>158</c:v>
                </c:pt>
                <c:pt idx="1722">
                  <c:v>161</c:v>
                </c:pt>
                <c:pt idx="1723">
                  <c:v>151</c:v>
                </c:pt>
                <c:pt idx="1724">
                  <c:v>53</c:v>
                </c:pt>
                <c:pt idx="1725">
                  <c:v>120</c:v>
                </c:pt>
                <c:pt idx="1726">
                  <c:v>112</c:v>
                </c:pt>
                <c:pt idx="1727">
                  <c:v>113</c:v>
                </c:pt>
                <c:pt idx="1728">
                  <c:v>113</c:v>
                </c:pt>
                <c:pt idx="1729">
                  <c:v>26</c:v>
                </c:pt>
                <c:pt idx="1730">
                  <c:v>112</c:v>
                </c:pt>
                <c:pt idx="1731">
                  <c:v>115</c:v>
                </c:pt>
                <c:pt idx="1732">
                  <c:v>108</c:v>
                </c:pt>
                <c:pt idx="1733">
                  <c:v>105</c:v>
                </c:pt>
                <c:pt idx="1734">
                  <c:v>114</c:v>
                </c:pt>
                <c:pt idx="1735">
                  <c:v>115</c:v>
                </c:pt>
                <c:pt idx="1736">
                  <c:v>103</c:v>
                </c:pt>
                <c:pt idx="1737">
                  <c:v>104</c:v>
                </c:pt>
                <c:pt idx="1738">
                  <c:v>93</c:v>
                </c:pt>
                <c:pt idx="1739">
                  <c:v>90</c:v>
                </c:pt>
                <c:pt idx="1740">
                  <c:v>80</c:v>
                </c:pt>
                <c:pt idx="1741">
                  <c:v>79</c:v>
                </c:pt>
                <c:pt idx="1742">
                  <c:v>82</c:v>
                </c:pt>
                <c:pt idx="1743">
                  <c:v>78</c:v>
                </c:pt>
                <c:pt idx="1744">
                  <c:v>83</c:v>
                </c:pt>
                <c:pt idx="1745">
                  <c:v>83</c:v>
                </c:pt>
                <c:pt idx="1746">
                  <c:v>81</c:v>
                </c:pt>
                <c:pt idx="1747">
                  <c:v>85</c:v>
                </c:pt>
                <c:pt idx="1748">
                  <c:v>92</c:v>
                </c:pt>
                <c:pt idx="1749">
                  <c:v>113</c:v>
                </c:pt>
                <c:pt idx="1750">
                  <c:v>103</c:v>
                </c:pt>
                <c:pt idx="1751">
                  <c:v>96</c:v>
                </c:pt>
                <c:pt idx="1752">
                  <c:v>111</c:v>
                </c:pt>
                <c:pt idx="1753">
                  <c:v>107</c:v>
                </c:pt>
                <c:pt idx="1754">
                  <c:v>93</c:v>
                </c:pt>
                <c:pt idx="1755">
                  <c:v>104</c:v>
                </c:pt>
                <c:pt idx="1756">
                  <c:v>94</c:v>
                </c:pt>
                <c:pt idx="1757">
                  <c:v>92</c:v>
                </c:pt>
                <c:pt idx="1758">
                  <c:v>100</c:v>
                </c:pt>
                <c:pt idx="1759">
                  <c:v>91</c:v>
                </c:pt>
                <c:pt idx="1760">
                  <c:v>87</c:v>
                </c:pt>
                <c:pt idx="1761">
                  <c:v>87</c:v>
                </c:pt>
                <c:pt idx="1762">
                  <c:v>87</c:v>
                </c:pt>
                <c:pt idx="1763">
                  <c:v>87</c:v>
                </c:pt>
                <c:pt idx="1764">
                  <c:v>88</c:v>
                </c:pt>
                <c:pt idx="1765">
                  <c:v>85</c:v>
                </c:pt>
                <c:pt idx="1766">
                  <c:v>87</c:v>
                </c:pt>
                <c:pt idx="1767">
                  <c:v>94</c:v>
                </c:pt>
                <c:pt idx="1768">
                  <c:v>86</c:v>
                </c:pt>
                <c:pt idx="1769">
                  <c:v>88</c:v>
                </c:pt>
                <c:pt idx="1770">
                  <c:v>79</c:v>
                </c:pt>
                <c:pt idx="1771">
                  <c:v>85</c:v>
                </c:pt>
                <c:pt idx="1772">
                  <c:v>84</c:v>
                </c:pt>
                <c:pt idx="1773">
                  <c:v>83</c:v>
                </c:pt>
                <c:pt idx="1774">
                  <c:v>98</c:v>
                </c:pt>
                <c:pt idx="1775">
                  <c:v>87</c:v>
                </c:pt>
                <c:pt idx="1776">
                  <c:v>90</c:v>
                </c:pt>
                <c:pt idx="1777">
                  <c:v>83</c:v>
                </c:pt>
                <c:pt idx="1778">
                  <c:v>79</c:v>
                </c:pt>
                <c:pt idx="1779">
                  <c:v>85</c:v>
                </c:pt>
                <c:pt idx="1780">
                  <c:v>72</c:v>
                </c:pt>
                <c:pt idx="1781">
                  <c:v>77</c:v>
                </c:pt>
                <c:pt idx="1782">
                  <c:v>76</c:v>
                </c:pt>
                <c:pt idx="1783">
                  <c:v>77</c:v>
                </c:pt>
                <c:pt idx="1784">
                  <c:v>76</c:v>
                </c:pt>
                <c:pt idx="1785">
                  <c:v>70</c:v>
                </c:pt>
                <c:pt idx="1786">
                  <c:v>72</c:v>
                </c:pt>
                <c:pt idx="1787">
                  <c:v>71</c:v>
                </c:pt>
                <c:pt idx="1788">
                  <c:v>71</c:v>
                </c:pt>
                <c:pt idx="1789">
                  <c:v>78</c:v>
                </c:pt>
                <c:pt idx="1790">
                  <c:v>75</c:v>
                </c:pt>
                <c:pt idx="1791">
                  <c:v>68</c:v>
                </c:pt>
                <c:pt idx="1792">
                  <c:v>72</c:v>
                </c:pt>
                <c:pt idx="1793">
                  <c:v>73</c:v>
                </c:pt>
                <c:pt idx="1794">
                  <c:v>67</c:v>
                </c:pt>
                <c:pt idx="1795">
                  <c:v>70</c:v>
                </c:pt>
                <c:pt idx="1796">
                  <c:v>65</c:v>
                </c:pt>
                <c:pt idx="1797">
                  <c:v>69</c:v>
                </c:pt>
                <c:pt idx="1798">
                  <c:v>82</c:v>
                </c:pt>
                <c:pt idx="1799">
                  <c:v>78</c:v>
                </c:pt>
                <c:pt idx="1800">
                  <c:v>73</c:v>
                </c:pt>
                <c:pt idx="1801">
                  <c:v>76</c:v>
                </c:pt>
                <c:pt idx="1802">
                  <c:v>82</c:v>
                </c:pt>
                <c:pt idx="1803">
                  <c:v>75</c:v>
                </c:pt>
                <c:pt idx="1804">
                  <c:v>74</c:v>
                </c:pt>
                <c:pt idx="1805">
                  <c:v>76</c:v>
                </c:pt>
                <c:pt idx="1806">
                  <c:v>71</c:v>
                </c:pt>
                <c:pt idx="1807">
                  <c:v>74</c:v>
                </c:pt>
                <c:pt idx="1808">
                  <c:v>71</c:v>
                </c:pt>
                <c:pt idx="1809">
                  <c:v>76</c:v>
                </c:pt>
                <c:pt idx="1810">
                  <c:v>71</c:v>
                </c:pt>
                <c:pt idx="1811">
                  <c:v>66</c:v>
                </c:pt>
                <c:pt idx="1812">
                  <c:v>66</c:v>
                </c:pt>
                <c:pt idx="1813">
                  <c:v>63</c:v>
                </c:pt>
                <c:pt idx="1814">
                  <c:v>56</c:v>
                </c:pt>
                <c:pt idx="1815">
                  <c:v>59</c:v>
                </c:pt>
                <c:pt idx="1816">
                  <c:v>62</c:v>
                </c:pt>
                <c:pt idx="1817">
                  <c:v>55</c:v>
                </c:pt>
                <c:pt idx="1818">
                  <c:v>54</c:v>
                </c:pt>
                <c:pt idx="1819">
                  <c:v>60</c:v>
                </c:pt>
                <c:pt idx="1820">
                  <c:v>62</c:v>
                </c:pt>
                <c:pt idx="1821">
                  <c:v>58</c:v>
                </c:pt>
                <c:pt idx="1822">
                  <c:v>59</c:v>
                </c:pt>
                <c:pt idx="1823">
                  <c:v>63</c:v>
                </c:pt>
                <c:pt idx="1824">
                  <c:v>66</c:v>
                </c:pt>
                <c:pt idx="1825">
                  <c:v>65</c:v>
                </c:pt>
                <c:pt idx="1826">
                  <c:v>64</c:v>
                </c:pt>
                <c:pt idx="1827">
                  <c:v>63</c:v>
                </c:pt>
                <c:pt idx="1828">
                  <c:v>61</c:v>
                </c:pt>
                <c:pt idx="1829">
                  <c:v>61</c:v>
                </c:pt>
                <c:pt idx="1830">
                  <c:v>57</c:v>
                </c:pt>
                <c:pt idx="1831">
                  <c:v>60</c:v>
                </c:pt>
                <c:pt idx="1832">
                  <c:v>61</c:v>
                </c:pt>
                <c:pt idx="1833">
                  <c:v>56</c:v>
                </c:pt>
                <c:pt idx="1834">
                  <c:v>59</c:v>
                </c:pt>
                <c:pt idx="1835">
                  <c:v>59</c:v>
                </c:pt>
                <c:pt idx="1836">
                  <c:v>55</c:v>
                </c:pt>
                <c:pt idx="1837">
                  <c:v>59</c:v>
                </c:pt>
                <c:pt idx="1838">
                  <c:v>57</c:v>
                </c:pt>
                <c:pt idx="1839">
                  <c:v>53</c:v>
                </c:pt>
                <c:pt idx="1840">
                  <c:v>55</c:v>
                </c:pt>
                <c:pt idx="1841">
                  <c:v>55</c:v>
                </c:pt>
                <c:pt idx="1842">
                  <c:v>53</c:v>
                </c:pt>
                <c:pt idx="1843">
                  <c:v>52</c:v>
                </c:pt>
                <c:pt idx="1844">
                  <c:v>54</c:v>
                </c:pt>
                <c:pt idx="1845">
                  <c:v>55</c:v>
                </c:pt>
                <c:pt idx="1846">
                  <c:v>56</c:v>
                </c:pt>
                <c:pt idx="1847">
                  <c:v>59</c:v>
                </c:pt>
                <c:pt idx="1848">
                  <c:v>59</c:v>
                </c:pt>
                <c:pt idx="1849">
                  <c:v>60</c:v>
                </c:pt>
                <c:pt idx="1850">
                  <c:v>58</c:v>
                </c:pt>
                <c:pt idx="1851">
                  <c:v>54</c:v>
                </c:pt>
                <c:pt idx="1852">
                  <c:v>59</c:v>
                </c:pt>
                <c:pt idx="1853">
                  <c:v>60</c:v>
                </c:pt>
                <c:pt idx="1854">
                  <c:v>56</c:v>
                </c:pt>
                <c:pt idx="1855">
                  <c:v>60</c:v>
                </c:pt>
                <c:pt idx="1856">
                  <c:v>55</c:v>
                </c:pt>
                <c:pt idx="1857">
                  <c:v>50</c:v>
                </c:pt>
                <c:pt idx="1858">
                  <c:v>54</c:v>
                </c:pt>
                <c:pt idx="1859">
                  <c:v>58</c:v>
                </c:pt>
                <c:pt idx="1860">
                  <c:v>50</c:v>
                </c:pt>
                <c:pt idx="1861">
                  <c:v>53</c:v>
                </c:pt>
                <c:pt idx="1862">
                  <c:v>2208</c:v>
                </c:pt>
                <c:pt idx="1863">
                  <c:v>1970</c:v>
                </c:pt>
                <c:pt idx="1864">
                  <c:v>1962</c:v>
                </c:pt>
                <c:pt idx="1865">
                  <c:v>2154</c:v>
                </c:pt>
                <c:pt idx="1866">
                  <c:v>3501</c:v>
                </c:pt>
                <c:pt idx="1867">
                  <c:v>3422</c:v>
                </c:pt>
                <c:pt idx="1868">
                  <c:v>3362</c:v>
                </c:pt>
                <c:pt idx="1869">
                  <c:v>3798</c:v>
                </c:pt>
                <c:pt idx="1870">
                  <c:v>4992</c:v>
                </c:pt>
                <c:pt idx="1871">
                  <c:v>5092</c:v>
                </c:pt>
                <c:pt idx="1872">
                  <c:v>4639</c:v>
                </c:pt>
                <c:pt idx="1873">
                  <c:v>4657</c:v>
                </c:pt>
                <c:pt idx="1874">
                  <c:v>4561</c:v>
                </c:pt>
                <c:pt idx="1875">
                  <c:v>4466</c:v>
                </c:pt>
                <c:pt idx="1876">
                  <c:v>4586</c:v>
                </c:pt>
                <c:pt idx="1877">
                  <c:v>3024</c:v>
                </c:pt>
                <c:pt idx="1878">
                  <c:v>3616</c:v>
                </c:pt>
                <c:pt idx="1879">
                  <c:v>3136</c:v>
                </c:pt>
                <c:pt idx="1880">
                  <c:v>2066</c:v>
                </c:pt>
                <c:pt idx="1881">
                  <c:v>1239</c:v>
                </c:pt>
                <c:pt idx="1882">
                  <c:v>1105</c:v>
                </c:pt>
                <c:pt idx="1883">
                  <c:v>1886</c:v>
                </c:pt>
                <c:pt idx="1884">
                  <c:v>2231</c:v>
                </c:pt>
                <c:pt idx="1885">
                  <c:v>2085</c:v>
                </c:pt>
                <c:pt idx="1886">
                  <c:v>2251</c:v>
                </c:pt>
                <c:pt idx="1887">
                  <c:v>1893</c:v>
                </c:pt>
                <c:pt idx="1888">
                  <c:v>2364</c:v>
                </c:pt>
                <c:pt idx="1889">
                  <c:v>2773</c:v>
                </c:pt>
                <c:pt idx="1890">
                  <c:v>1031</c:v>
                </c:pt>
                <c:pt idx="1891">
                  <c:v>1115</c:v>
                </c:pt>
                <c:pt idx="1892">
                  <c:v>1144</c:v>
                </c:pt>
                <c:pt idx="1893">
                  <c:v>1201</c:v>
                </c:pt>
                <c:pt idx="1894">
                  <c:v>994</c:v>
                </c:pt>
                <c:pt idx="1895">
                  <c:v>2091</c:v>
                </c:pt>
                <c:pt idx="1896">
                  <c:v>809</c:v>
                </c:pt>
                <c:pt idx="1897">
                  <c:v>677</c:v>
                </c:pt>
                <c:pt idx="1898">
                  <c:v>393</c:v>
                </c:pt>
                <c:pt idx="1899">
                  <c:v>343</c:v>
                </c:pt>
                <c:pt idx="1900">
                  <c:v>626</c:v>
                </c:pt>
                <c:pt idx="1901">
                  <c:v>635</c:v>
                </c:pt>
                <c:pt idx="1902">
                  <c:v>673</c:v>
                </c:pt>
                <c:pt idx="1903">
                  <c:v>497</c:v>
                </c:pt>
                <c:pt idx="1904">
                  <c:v>646</c:v>
                </c:pt>
                <c:pt idx="1905">
                  <c:v>592</c:v>
                </c:pt>
                <c:pt idx="1906">
                  <c:v>422</c:v>
                </c:pt>
                <c:pt idx="1907">
                  <c:v>665</c:v>
                </c:pt>
                <c:pt idx="1908">
                  <c:v>623</c:v>
                </c:pt>
                <c:pt idx="1909">
                  <c:v>507</c:v>
                </c:pt>
                <c:pt idx="1910">
                  <c:v>406</c:v>
                </c:pt>
                <c:pt idx="1911">
                  <c:v>363</c:v>
                </c:pt>
                <c:pt idx="1912">
                  <c:v>292</c:v>
                </c:pt>
                <c:pt idx="1913">
                  <c:v>186</c:v>
                </c:pt>
                <c:pt idx="1914">
                  <c:v>276</c:v>
                </c:pt>
                <c:pt idx="1915">
                  <c:v>233</c:v>
                </c:pt>
                <c:pt idx="1916">
                  <c:v>247</c:v>
                </c:pt>
                <c:pt idx="1917">
                  <c:v>236</c:v>
                </c:pt>
                <c:pt idx="1918">
                  <c:v>328</c:v>
                </c:pt>
                <c:pt idx="1919">
                  <c:v>250</c:v>
                </c:pt>
                <c:pt idx="1920">
                  <c:v>266</c:v>
                </c:pt>
                <c:pt idx="1921">
                  <c:v>300</c:v>
                </c:pt>
                <c:pt idx="1922">
                  <c:v>154</c:v>
                </c:pt>
                <c:pt idx="1923">
                  <c:v>168</c:v>
                </c:pt>
                <c:pt idx="1924">
                  <c:v>161</c:v>
                </c:pt>
                <c:pt idx="1925">
                  <c:v>168</c:v>
                </c:pt>
                <c:pt idx="1926">
                  <c:v>35</c:v>
                </c:pt>
                <c:pt idx="1927">
                  <c:v>136</c:v>
                </c:pt>
                <c:pt idx="1928">
                  <c:v>164</c:v>
                </c:pt>
                <c:pt idx="1929">
                  <c:v>156</c:v>
                </c:pt>
                <c:pt idx="1930">
                  <c:v>174</c:v>
                </c:pt>
                <c:pt idx="1931">
                  <c:v>158</c:v>
                </c:pt>
                <c:pt idx="1932">
                  <c:v>161</c:v>
                </c:pt>
                <c:pt idx="1933">
                  <c:v>151</c:v>
                </c:pt>
                <c:pt idx="1934">
                  <c:v>53</c:v>
                </c:pt>
                <c:pt idx="1935">
                  <c:v>120</c:v>
                </c:pt>
                <c:pt idx="1936">
                  <c:v>112</c:v>
                </c:pt>
                <c:pt idx="1937">
                  <c:v>113</c:v>
                </c:pt>
                <c:pt idx="1938">
                  <c:v>113</c:v>
                </c:pt>
                <c:pt idx="1939">
                  <c:v>26</c:v>
                </c:pt>
                <c:pt idx="1940">
                  <c:v>112</c:v>
                </c:pt>
                <c:pt idx="1941">
                  <c:v>115</c:v>
                </c:pt>
                <c:pt idx="1942">
                  <c:v>108</c:v>
                </c:pt>
                <c:pt idx="1943">
                  <c:v>105</c:v>
                </c:pt>
                <c:pt idx="1944">
                  <c:v>114</c:v>
                </c:pt>
                <c:pt idx="1945">
                  <c:v>115</c:v>
                </c:pt>
                <c:pt idx="1946">
                  <c:v>103</c:v>
                </c:pt>
                <c:pt idx="1947">
                  <c:v>104</c:v>
                </c:pt>
                <c:pt idx="1948">
                  <c:v>93</c:v>
                </c:pt>
                <c:pt idx="1949">
                  <c:v>90</c:v>
                </c:pt>
                <c:pt idx="1950">
                  <c:v>80</c:v>
                </c:pt>
                <c:pt idx="1951">
                  <c:v>79</c:v>
                </c:pt>
                <c:pt idx="1952">
                  <c:v>82</c:v>
                </c:pt>
                <c:pt idx="1953">
                  <c:v>78</c:v>
                </c:pt>
                <c:pt idx="1954">
                  <c:v>83</c:v>
                </c:pt>
                <c:pt idx="1955">
                  <c:v>83</c:v>
                </c:pt>
                <c:pt idx="1956">
                  <c:v>81</c:v>
                </c:pt>
                <c:pt idx="1957">
                  <c:v>85</c:v>
                </c:pt>
                <c:pt idx="1958">
                  <c:v>92</c:v>
                </c:pt>
                <c:pt idx="1959">
                  <c:v>113</c:v>
                </c:pt>
                <c:pt idx="1960">
                  <c:v>103</c:v>
                </c:pt>
                <c:pt idx="1961">
                  <c:v>96</c:v>
                </c:pt>
                <c:pt idx="1962">
                  <c:v>111</c:v>
                </c:pt>
                <c:pt idx="1963">
                  <c:v>107</c:v>
                </c:pt>
                <c:pt idx="1964">
                  <c:v>93</c:v>
                </c:pt>
                <c:pt idx="1965">
                  <c:v>104</c:v>
                </c:pt>
                <c:pt idx="1966">
                  <c:v>94</c:v>
                </c:pt>
                <c:pt idx="1967">
                  <c:v>92</c:v>
                </c:pt>
                <c:pt idx="1968">
                  <c:v>100</c:v>
                </c:pt>
                <c:pt idx="1969">
                  <c:v>91</c:v>
                </c:pt>
                <c:pt idx="1970">
                  <c:v>87</c:v>
                </c:pt>
                <c:pt idx="1971">
                  <c:v>87</c:v>
                </c:pt>
                <c:pt idx="1972">
                  <c:v>87</c:v>
                </c:pt>
                <c:pt idx="1973">
                  <c:v>87</c:v>
                </c:pt>
                <c:pt idx="1974">
                  <c:v>88</c:v>
                </c:pt>
                <c:pt idx="1975">
                  <c:v>85</c:v>
                </c:pt>
                <c:pt idx="1976">
                  <c:v>87</c:v>
                </c:pt>
                <c:pt idx="1977">
                  <c:v>94</c:v>
                </c:pt>
                <c:pt idx="1978">
                  <c:v>86</c:v>
                </c:pt>
                <c:pt idx="1979">
                  <c:v>88</c:v>
                </c:pt>
                <c:pt idx="1980">
                  <c:v>79</c:v>
                </c:pt>
                <c:pt idx="1981">
                  <c:v>85</c:v>
                </c:pt>
                <c:pt idx="1982">
                  <c:v>84</c:v>
                </c:pt>
                <c:pt idx="1983">
                  <c:v>83</c:v>
                </c:pt>
                <c:pt idx="1984">
                  <c:v>98</c:v>
                </c:pt>
                <c:pt idx="1985">
                  <c:v>87</c:v>
                </c:pt>
                <c:pt idx="1986">
                  <c:v>90</c:v>
                </c:pt>
                <c:pt idx="1987">
                  <c:v>83</c:v>
                </c:pt>
                <c:pt idx="1988">
                  <c:v>79</c:v>
                </c:pt>
                <c:pt idx="1989">
                  <c:v>85</c:v>
                </c:pt>
                <c:pt idx="1990">
                  <c:v>72</c:v>
                </c:pt>
                <c:pt idx="1991">
                  <c:v>77</c:v>
                </c:pt>
                <c:pt idx="1992">
                  <c:v>76</c:v>
                </c:pt>
                <c:pt idx="1993">
                  <c:v>77</c:v>
                </c:pt>
                <c:pt idx="1994">
                  <c:v>76</c:v>
                </c:pt>
                <c:pt idx="1995">
                  <c:v>70</c:v>
                </c:pt>
                <c:pt idx="1996">
                  <c:v>72</c:v>
                </c:pt>
                <c:pt idx="1997">
                  <c:v>71</c:v>
                </c:pt>
                <c:pt idx="1998">
                  <c:v>71</c:v>
                </c:pt>
                <c:pt idx="1999">
                  <c:v>78</c:v>
                </c:pt>
                <c:pt idx="2000">
                  <c:v>75</c:v>
                </c:pt>
                <c:pt idx="2001">
                  <c:v>68</c:v>
                </c:pt>
                <c:pt idx="2002">
                  <c:v>72</c:v>
                </c:pt>
                <c:pt idx="2003">
                  <c:v>73</c:v>
                </c:pt>
                <c:pt idx="2004">
                  <c:v>67</c:v>
                </c:pt>
                <c:pt idx="2005">
                  <c:v>70</c:v>
                </c:pt>
                <c:pt idx="2006">
                  <c:v>65</c:v>
                </c:pt>
                <c:pt idx="2007">
                  <c:v>69</c:v>
                </c:pt>
                <c:pt idx="2008">
                  <c:v>82</c:v>
                </c:pt>
                <c:pt idx="2009">
                  <c:v>78</c:v>
                </c:pt>
                <c:pt idx="2010">
                  <c:v>73</c:v>
                </c:pt>
                <c:pt idx="2011">
                  <c:v>76</c:v>
                </c:pt>
                <c:pt idx="2012">
                  <c:v>82</c:v>
                </c:pt>
                <c:pt idx="2013">
                  <c:v>75</c:v>
                </c:pt>
                <c:pt idx="2014">
                  <c:v>74</c:v>
                </c:pt>
                <c:pt idx="2015">
                  <c:v>76</c:v>
                </c:pt>
                <c:pt idx="2016">
                  <c:v>71</c:v>
                </c:pt>
                <c:pt idx="2017">
                  <c:v>74</c:v>
                </c:pt>
                <c:pt idx="2018">
                  <c:v>71</c:v>
                </c:pt>
                <c:pt idx="2019">
                  <c:v>76</c:v>
                </c:pt>
                <c:pt idx="2020">
                  <c:v>71</c:v>
                </c:pt>
                <c:pt idx="2021">
                  <c:v>66</c:v>
                </c:pt>
                <c:pt idx="2022">
                  <c:v>66</c:v>
                </c:pt>
                <c:pt idx="2023">
                  <c:v>63</c:v>
                </c:pt>
                <c:pt idx="2024">
                  <c:v>56</c:v>
                </c:pt>
                <c:pt idx="2025">
                  <c:v>59</c:v>
                </c:pt>
                <c:pt idx="2026">
                  <c:v>62</c:v>
                </c:pt>
                <c:pt idx="2027">
                  <c:v>55</c:v>
                </c:pt>
                <c:pt idx="2028">
                  <c:v>54</c:v>
                </c:pt>
                <c:pt idx="2029">
                  <c:v>60</c:v>
                </c:pt>
                <c:pt idx="2030">
                  <c:v>62</c:v>
                </c:pt>
                <c:pt idx="2031">
                  <c:v>58</c:v>
                </c:pt>
                <c:pt idx="2032">
                  <c:v>59</c:v>
                </c:pt>
                <c:pt idx="2033">
                  <c:v>63</c:v>
                </c:pt>
                <c:pt idx="2034">
                  <c:v>66</c:v>
                </c:pt>
                <c:pt idx="2035">
                  <c:v>65</c:v>
                </c:pt>
                <c:pt idx="2036">
                  <c:v>64</c:v>
                </c:pt>
                <c:pt idx="2037">
                  <c:v>63</c:v>
                </c:pt>
                <c:pt idx="2038">
                  <c:v>61</c:v>
                </c:pt>
                <c:pt idx="2039">
                  <c:v>61</c:v>
                </c:pt>
                <c:pt idx="2040">
                  <c:v>57</c:v>
                </c:pt>
                <c:pt idx="2041">
                  <c:v>60</c:v>
                </c:pt>
                <c:pt idx="2042">
                  <c:v>61</c:v>
                </c:pt>
                <c:pt idx="2043">
                  <c:v>56</c:v>
                </c:pt>
                <c:pt idx="2044">
                  <c:v>59</c:v>
                </c:pt>
                <c:pt idx="2045">
                  <c:v>59</c:v>
                </c:pt>
                <c:pt idx="2046">
                  <c:v>55</c:v>
                </c:pt>
                <c:pt idx="2047">
                  <c:v>59</c:v>
                </c:pt>
                <c:pt idx="2048">
                  <c:v>57</c:v>
                </c:pt>
                <c:pt idx="2049">
                  <c:v>53</c:v>
                </c:pt>
                <c:pt idx="2050">
                  <c:v>55</c:v>
                </c:pt>
                <c:pt idx="2051">
                  <c:v>55</c:v>
                </c:pt>
                <c:pt idx="2052">
                  <c:v>53</c:v>
                </c:pt>
                <c:pt idx="2053">
                  <c:v>52</c:v>
                </c:pt>
                <c:pt idx="2054">
                  <c:v>54</c:v>
                </c:pt>
                <c:pt idx="2055">
                  <c:v>55</c:v>
                </c:pt>
                <c:pt idx="2056">
                  <c:v>56</c:v>
                </c:pt>
                <c:pt idx="2057">
                  <c:v>59</c:v>
                </c:pt>
                <c:pt idx="2058">
                  <c:v>59</c:v>
                </c:pt>
                <c:pt idx="2059">
                  <c:v>60</c:v>
                </c:pt>
                <c:pt idx="2060">
                  <c:v>58</c:v>
                </c:pt>
                <c:pt idx="2061">
                  <c:v>54</c:v>
                </c:pt>
                <c:pt idx="2062">
                  <c:v>59</c:v>
                </c:pt>
                <c:pt idx="2063">
                  <c:v>60</c:v>
                </c:pt>
                <c:pt idx="2064">
                  <c:v>56</c:v>
                </c:pt>
                <c:pt idx="2065">
                  <c:v>60</c:v>
                </c:pt>
                <c:pt idx="2066">
                  <c:v>55</c:v>
                </c:pt>
                <c:pt idx="2067">
                  <c:v>50</c:v>
                </c:pt>
                <c:pt idx="2068">
                  <c:v>54</c:v>
                </c:pt>
                <c:pt idx="2069">
                  <c:v>58</c:v>
                </c:pt>
                <c:pt idx="2070">
                  <c:v>50</c:v>
                </c:pt>
                <c:pt idx="2071">
                  <c:v>53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5-ADD8-4496-8EF8-46AE0A8EE1B0}"/>
            </c:ext>
          </c:extLst>
        </c:ser>
        <c:ser>
          <c:idx val="6"/>
          <c:order val="6"/>
          <c:tx>
            <c:strRef>
              <c:f>Sheet1!$AN$1</c:f>
              <c:strCache>
                <c:ptCount val="1"/>
                <c:pt idx="0">
                  <c:v>Blue + IR He 50PSIg</c:v>
                </c:pt>
              </c:strCache>
            </c:strRef>
          </c:tx>
          <c:spPr>
            <a:ln w="28575">
              <a:noFill/>
            </a:ln>
          </c:spPr>
          <c:marker>
            <c:symbol val="none"/>
          </c:marker>
          <c:trendline>
            <c:spPr>
              <a:ln w="19050">
                <a:solidFill>
                  <a:schemeClr val="accent2"/>
                </a:solidFill>
              </a:ln>
            </c:spPr>
            <c:trendlineType val="movingAvg"/>
            <c:period val="60"/>
            <c:dispRSqr val="0"/>
            <c:dispEq val="0"/>
          </c:trendline>
          <c:xVal>
            <c:numRef>
              <c:f>Sheet1!$A$2:$A$8266</c:f>
              <c:numCache>
                <c:formatCode>General</c:formatCode>
                <c:ptCount val="826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  <c:pt idx="2367">
                  <c:v>2368</c:v>
                </c:pt>
                <c:pt idx="2368">
                  <c:v>2369</c:v>
                </c:pt>
                <c:pt idx="2369">
                  <c:v>2370</c:v>
                </c:pt>
                <c:pt idx="2370">
                  <c:v>2371</c:v>
                </c:pt>
                <c:pt idx="2371">
                  <c:v>2372</c:v>
                </c:pt>
                <c:pt idx="2372">
                  <c:v>2373</c:v>
                </c:pt>
                <c:pt idx="2373">
                  <c:v>2374</c:v>
                </c:pt>
                <c:pt idx="2374">
                  <c:v>2375</c:v>
                </c:pt>
                <c:pt idx="2375">
                  <c:v>2376</c:v>
                </c:pt>
                <c:pt idx="2376">
                  <c:v>2377</c:v>
                </c:pt>
                <c:pt idx="2377">
                  <c:v>2378</c:v>
                </c:pt>
                <c:pt idx="2378">
                  <c:v>2379</c:v>
                </c:pt>
                <c:pt idx="2379">
                  <c:v>2380</c:v>
                </c:pt>
                <c:pt idx="2380">
                  <c:v>2381</c:v>
                </c:pt>
                <c:pt idx="2381">
                  <c:v>2382</c:v>
                </c:pt>
                <c:pt idx="2382">
                  <c:v>2383</c:v>
                </c:pt>
                <c:pt idx="2383">
                  <c:v>2384</c:v>
                </c:pt>
                <c:pt idx="2384">
                  <c:v>2385</c:v>
                </c:pt>
                <c:pt idx="2385">
                  <c:v>2386</c:v>
                </c:pt>
                <c:pt idx="2386">
                  <c:v>2387</c:v>
                </c:pt>
                <c:pt idx="2387">
                  <c:v>2388</c:v>
                </c:pt>
                <c:pt idx="2388">
                  <c:v>2389</c:v>
                </c:pt>
                <c:pt idx="2389">
                  <c:v>2390</c:v>
                </c:pt>
                <c:pt idx="2390">
                  <c:v>2391</c:v>
                </c:pt>
                <c:pt idx="2391">
                  <c:v>2392</c:v>
                </c:pt>
                <c:pt idx="2392">
                  <c:v>2393</c:v>
                </c:pt>
                <c:pt idx="2393">
                  <c:v>2394</c:v>
                </c:pt>
                <c:pt idx="2394">
                  <c:v>2395</c:v>
                </c:pt>
                <c:pt idx="2395">
                  <c:v>2396</c:v>
                </c:pt>
                <c:pt idx="2396">
                  <c:v>2397</c:v>
                </c:pt>
                <c:pt idx="2397">
                  <c:v>2398</c:v>
                </c:pt>
                <c:pt idx="2398">
                  <c:v>2399</c:v>
                </c:pt>
                <c:pt idx="2399">
                  <c:v>2400</c:v>
                </c:pt>
                <c:pt idx="2400">
                  <c:v>2401</c:v>
                </c:pt>
                <c:pt idx="2401">
                  <c:v>2402</c:v>
                </c:pt>
                <c:pt idx="2402">
                  <c:v>2403</c:v>
                </c:pt>
                <c:pt idx="2403">
                  <c:v>2404</c:v>
                </c:pt>
                <c:pt idx="2404">
                  <c:v>2405</c:v>
                </c:pt>
                <c:pt idx="2405">
                  <c:v>2406</c:v>
                </c:pt>
                <c:pt idx="2406">
                  <c:v>2407</c:v>
                </c:pt>
                <c:pt idx="2407">
                  <c:v>2408</c:v>
                </c:pt>
                <c:pt idx="2408">
                  <c:v>2409</c:v>
                </c:pt>
                <c:pt idx="2409">
                  <c:v>2410</c:v>
                </c:pt>
                <c:pt idx="2410">
                  <c:v>2411</c:v>
                </c:pt>
                <c:pt idx="2411">
                  <c:v>2412</c:v>
                </c:pt>
                <c:pt idx="2412">
                  <c:v>2413</c:v>
                </c:pt>
                <c:pt idx="2413">
                  <c:v>2414</c:v>
                </c:pt>
                <c:pt idx="2414">
                  <c:v>2415</c:v>
                </c:pt>
                <c:pt idx="2415">
                  <c:v>2416</c:v>
                </c:pt>
                <c:pt idx="2416">
                  <c:v>2417</c:v>
                </c:pt>
                <c:pt idx="2417">
                  <c:v>2418</c:v>
                </c:pt>
                <c:pt idx="2418">
                  <c:v>2419</c:v>
                </c:pt>
                <c:pt idx="2419">
                  <c:v>2420</c:v>
                </c:pt>
                <c:pt idx="2420">
                  <c:v>2421</c:v>
                </c:pt>
                <c:pt idx="2421">
                  <c:v>2422</c:v>
                </c:pt>
                <c:pt idx="2422">
                  <c:v>2423</c:v>
                </c:pt>
                <c:pt idx="2423">
                  <c:v>2424</c:v>
                </c:pt>
                <c:pt idx="2424">
                  <c:v>2425</c:v>
                </c:pt>
                <c:pt idx="2425">
                  <c:v>2426</c:v>
                </c:pt>
                <c:pt idx="2426">
                  <c:v>2427</c:v>
                </c:pt>
                <c:pt idx="2427">
                  <c:v>2428</c:v>
                </c:pt>
                <c:pt idx="2428">
                  <c:v>2429</c:v>
                </c:pt>
                <c:pt idx="2429">
                  <c:v>2430</c:v>
                </c:pt>
                <c:pt idx="2430">
                  <c:v>2431</c:v>
                </c:pt>
                <c:pt idx="2431">
                  <c:v>2432</c:v>
                </c:pt>
                <c:pt idx="2432">
                  <c:v>2433</c:v>
                </c:pt>
                <c:pt idx="2433">
                  <c:v>2434</c:v>
                </c:pt>
                <c:pt idx="2434">
                  <c:v>2435</c:v>
                </c:pt>
                <c:pt idx="2435">
                  <c:v>2436</c:v>
                </c:pt>
                <c:pt idx="2436">
                  <c:v>2437</c:v>
                </c:pt>
                <c:pt idx="2437">
                  <c:v>2438</c:v>
                </c:pt>
                <c:pt idx="2438">
                  <c:v>2439</c:v>
                </c:pt>
                <c:pt idx="2439">
                  <c:v>2440</c:v>
                </c:pt>
                <c:pt idx="2440">
                  <c:v>2441</c:v>
                </c:pt>
                <c:pt idx="2441">
                  <c:v>2442</c:v>
                </c:pt>
                <c:pt idx="2442">
                  <c:v>2443</c:v>
                </c:pt>
                <c:pt idx="2443">
                  <c:v>2444</c:v>
                </c:pt>
                <c:pt idx="2444">
                  <c:v>2445</c:v>
                </c:pt>
                <c:pt idx="2445">
                  <c:v>2446</c:v>
                </c:pt>
                <c:pt idx="2446">
                  <c:v>2447</c:v>
                </c:pt>
                <c:pt idx="2447">
                  <c:v>2448</c:v>
                </c:pt>
                <c:pt idx="2448">
                  <c:v>2449</c:v>
                </c:pt>
                <c:pt idx="2449">
                  <c:v>2450</c:v>
                </c:pt>
                <c:pt idx="2450">
                  <c:v>2451</c:v>
                </c:pt>
                <c:pt idx="2451">
                  <c:v>2452</c:v>
                </c:pt>
                <c:pt idx="2452">
                  <c:v>2453</c:v>
                </c:pt>
                <c:pt idx="2453">
                  <c:v>2454</c:v>
                </c:pt>
                <c:pt idx="2454">
                  <c:v>2455</c:v>
                </c:pt>
                <c:pt idx="2455">
                  <c:v>2456</c:v>
                </c:pt>
                <c:pt idx="2456">
                  <c:v>2457</c:v>
                </c:pt>
                <c:pt idx="2457">
                  <c:v>2458</c:v>
                </c:pt>
                <c:pt idx="2458">
                  <c:v>2459</c:v>
                </c:pt>
                <c:pt idx="2459">
                  <c:v>2460</c:v>
                </c:pt>
                <c:pt idx="2460">
                  <c:v>2461</c:v>
                </c:pt>
                <c:pt idx="2461">
                  <c:v>2462</c:v>
                </c:pt>
                <c:pt idx="2462">
                  <c:v>2463</c:v>
                </c:pt>
                <c:pt idx="2463">
                  <c:v>2464</c:v>
                </c:pt>
                <c:pt idx="2464">
                  <c:v>2465</c:v>
                </c:pt>
                <c:pt idx="2465">
                  <c:v>2466</c:v>
                </c:pt>
                <c:pt idx="2466">
                  <c:v>2467</c:v>
                </c:pt>
                <c:pt idx="2467">
                  <c:v>2468</c:v>
                </c:pt>
                <c:pt idx="2468">
                  <c:v>2469</c:v>
                </c:pt>
                <c:pt idx="2469">
                  <c:v>2470</c:v>
                </c:pt>
                <c:pt idx="2470">
                  <c:v>2471</c:v>
                </c:pt>
                <c:pt idx="2471">
                  <c:v>2472</c:v>
                </c:pt>
                <c:pt idx="2472">
                  <c:v>2473</c:v>
                </c:pt>
                <c:pt idx="2473">
                  <c:v>2474</c:v>
                </c:pt>
                <c:pt idx="2474">
                  <c:v>2475</c:v>
                </c:pt>
                <c:pt idx="2475">
                  <c:v>2476</c:v>
                </c:pt>
                <c:pt idx="2476">
                  <c:v>2477</c:v>
                </c:pt>
                <c:pt idx="2477">
                  <c:v>2478</c:v>
                </c:pt>
                <c:pt idx="2478">
                  <c:v>2479</c:v>
                </c:pt>
                <c:pt idx="2479">
                  <c:v>2480</c:v>
                </c:pt>
                <c:pt idx="2480">
                  <c:v>2481</c:v>
                </c:pt>
                <c:pt idx="2481">
                  <c:v>2482</c:v>
                </c:pt>
                <c:pt idx="2482">
                  <c:v>2483</c:v>
                </c:pt>
                <c:pt idx="2483">
                  <c:v>2484</c:v>
                </c:pt>
                <c:pt idx="2484">
                  <c:v>2485</c:v>
                </c:pt>
                <c:pt idx="2485">
                  <c:v>2486</c:v>
                </c:pt>
                <c:pt idx="2486">
                  <c:v>2487</c:v>
                </c:pt>
                <c:pt idx="2487">
                  <c:v>2488</c:v>
                </c:pt>
                <c:pt idx="2488">
                  <c:v>2489</c:v>
                </c:pt>
                <c:pt idx="2489">
                  <c:v>2490</c:v>
                </c:pt>
                <c:pt idx="2490">
                  <c:v>2491</c:v>
                </c:pt>
                <c:pt idx="2491">
                  <c:v>2492</c:v>
                </c:pt>
                <c:pt idx="2492">
                  <c:v>2493</c:v>
                </c:pt>
                <c:pt idx="2493">
                  <c:v>2494</c:v>
                </c:pt>
                <c:pt idx="2494">
                  <c:v>2495</c:v>
                </c:pt>
                <c:pt idx="2495">
                  <c:v>2496</c:v>
                </c:pt>
                <c:pt idx="2496">
                  <c:v>2497</c:v>
                </c:pt>
                <c:pt idx="2497">
                  <c:v>2498</c:v>
                </c:pt>
                <c:pt idx="2498">
                  <c:v>2499</c:v>
                </c:pt>
                <c:pt idx="2499">
                  <c:v>2500</c:v>
                </c:pt>
                <c:pt idx="2500">
                  <c:v>2501</c:v>
                </c:pt>
                <c:pt idx="2501">
                  <c:v>2502</c:v>
                </c:pt>
                <c:pt idx="2502">
                  <c:v>2503</c:v>
                </c:pt>
                <c:pt idx="2503">
                  <c:v>2504</c:v>
                </c:pt>
                <c:pt idx="2504">
                  <c:v>2505</c:v>
                </c:pt>
                <c:pt idx="2505">
                  <c:v>2506</c:v>
                </c:pt>
                <c:pt idx="2506">
                  <c:v>2507</c:v>
                </c:pt>
                <c:pt idx="2507">
                  <c:v>2508</c:v>
                </c:pt>
                <c:pt idx="2508">
                  <c:v>2509</c:v>
                </c:pt>
                <c:pt idx="2509">
                  <c:v>2510</c:v>
                </c:pt>
                <c:pt idx="2510">
                  <c:v>2511</c:v>
                </c:pt>
                <c:pt idx="2511">
                  <c:v>2512</c:v>
                </c:pt>
                <c:pt idx="2512">
                  <c:v>2513</c:v>
                </c:pt>
                <c:pt idx="2513">
                  <c:v>2514</c:v>
                </c:pt>
                <c:pt idx="2514">
                  <c:v>2515</c:v>
                </c:pt>
                <c:pt idx="2515">
                  <c:v>2516</c:v>
                </c:pt>
                <c:pt idx="2516">
                  <c:v>2517</c:v>
                </c:pt>
                <c:pt idx="2517">
                  <c:v>2518</c:v>
                </c:pt>
                <c:pt idx="2518">
                  <c:v>2519</c:v>
                </c:pt>
                <c:pt idx="2519">
                  <c:v>2520</c:v>
                </c:pt>
                <c:pt idx="2520">
                  <c:v>2521</c:v>
                </c:pt>
                <c:pt idx="2521">
                  <c:v>2522</c:v>
                </c:pt>
                <c:pt idx="2522">
                  <c:v>2523</c:v>
                </c:pt>
                <c:pt idx="2523">
                  <c:v>2524</c:v>
                </c:pt>
                <c:pt idx="2524">
                  <c:v>2525</c:v>
                </c:pt>
                <c:pt idx="2525">
                  <c:v>2526</c:v>
                </c:pt>
                <c:pt idx="2526">
                  <c:v>2527</c:v>
                </c:pt>
                <c:pt idx="2527">
                  <c:v>2528</c:v>
                </c:pt>
                <c:pt idx="2528">
                  <c:v>2529</c:v>
                </c:pt>
                <c:pt idx="2529">
                  <c:v>2530</c:v>
                </c:pt>
                <c:pt idx="2530">
                  <c:v>2531</c:v>
                </c:pt>
                <c:pt idx="2531">
                  <c:v>2532</c:v>
                </c:pt>
                <c:pt idx="2532">
                  <c:v>2533</c:v>
                </c:pt>
                <c:pt idx="2533">
                  <c:v>2534</c:v>
                </c:pt>
                <c:pt idx="2534">
                  <c:v>2535</c:v>
                </c:pt>
                <c:pt idx="2535">
                  <c:v>2536</c:v>
                </c:pt>
                <c:pt idx="2536">
                  <c:v>2537</c:v>
                </c:pt>
                <c:pt idx="2537">
                  <c:v>2538</c:v>
                </c:pt>
                <c:pt idx="2538">
                  <c:v>2539</c:v>
                </c:pt>
                <c:pt idx="2539">
                  <c:v>2540</c:v>
                </c:pt>
                <c:pt idx="2540">
                  <c:v>2541</c:v>
                </c:pt>
                <c:pt idx="2541">
                  <c:v>2542</c:v>
                </c:pt>
                <c:pt idx="2542">
                  <c:v>2543</c:v>
                </c:pt>
                <c:pt idx="2543">
                  <c:v>2544</c:v>
                </c:pt>
                <c:pt idx="2544">
                  <c:v>2545</c:v>
                </c:pt>
                <c:pt idx="2545">
                  <c:v>2546</c:v>
                </c:pt>
                <c:pt idx="2546">
                  <c:v>2547</c:v>
                </c:pt>
                <c:pt idx="2547">
                  <c:v>2548</c:v>
                </c:pt>
                <c:pt idx="2548">
                  <c:v>2549</c:v>
                </c:pt>
                <c:pt idx="2549">
                  <c:v>2550</c:v>
                </c:pt>
                <c:pt idx="2550">
                  <c:v>2551</c:v>
                </c:pt>
                <c:pt idx="2551">
                  <c:v>2552</c:v>
                </c:pt>
                <c:pt idx="2552">
                  <c:v>2553</c:v>
                </c:pt>
                <c:pt idx="2553">
                  <c:v>2554</c:v>
                </c:pt>
                <c:pt idx="2554">
                  <c:v>2555</c:v>
                </c:pt>
                <c:pt idx="2555">
                  <c:v>2556</c:v>
                </c:pt>
                <c:pt idx="2556">
                  <c:v>2557</c:v>
                </c:pt>
                <c:pt idx="2557">
                  <c:v>2558</c:v>
                </c:pt>
                <c:pt idx="2558">
                  <c:v>2559</c:v>
                </c:pt>
                <c:pt idx="2559">
                  <c:v>2560</c:v>
                </c:pt>
                <c:pt idx="2560">
                  <c:v>2561</c:v>
                </c:pt>
                <c:pt idx="2561">
                  <c:v>2562</c:v>
                </c:pt>
                <c:pt idx="2562">
                  <c:v>2563</c:v>
                </c:pt>
                <c:pt idx="2563">
                  <c:v>2564</c:v>
                </c:pt>
                <c:pt idx="2564">
                  <c:v>2565</c:v>
                </c:pt>
                <c:pt idx="2565">
                  <c:v>2566</c:v>
                </c:pt>
                <c:pt idx="2566">
                  <c:v>2567</c:v>
                </c:pt>
                <c:pt idx="2567">
                  <c:v>2568</c:v>
                </c:pt>
                <c:pt idx="2568">
                  <c:v>2569</c:v>
                </c:pt>
                <c:pt idx="2569">
                  <c:v>2570</c:v>
                </c:pt>
                <c:pt idx="2570">
                  <c:v>2571</c:v>
                </c:pt>
                <c:pt idx="2571">
                  <c:v>2572</c:v>
                </c:pt>
                <c:pt idx="2572">
                  <c:v>2573</c:v>
                </c:pt>
                <c:pt idx="2573">
                  <c:v>2574</c:v>
                </c:pt>
                <c:pt idx="2574">
                  <c:v>2575</c:v>
                </c:pt>
                <c:pt idx="2575">
                  <c:v>2576</c:v>
                </c:pt>
                <c:pt idx="2576">
                  <c:v>2577</c:v>
                </c:pt>
                <c:pt idx="2577">
                  <c:v>2578</c:v>
                </c:pt>
                <c:pt idx="2578">
                  <c:v>2579</c:v>
                </c:pt>
                <c:pt idx="2579">
                  <c:v>2580</c:v>
                </c:pt>
                <c:pt idx="2580">
                  <c:v>2581</c:v>
                </c:pt>
                <c:pt idx="2581">
                  <c:v>2582</c:v>
                </c:pt>
                <c:pt idx="2582">
                  <c:v>2583</c:v>
                </c:pt>
                <c:pt idx="2583">
                  <c:v>2584</c:v>
                </c:pt>
                <c:pt idx="2584">
                  <c:v>2585</c:v>
                </c:pt>
                <c:pt idx="2585">
                  <c:v>2586</c:v>
                </c:pt>
                <c:pt idx="2586">
                  <c:v>2587</c:v>
                </c:pt>
                <c:pt idx="2587">
                  <c:v>2588</c:v>
                </c:pt>
                <c:pt idx="2588">
                  <c:v>2589</c:v>
                </c:pt>
                <c:pt idx="2589">
                  <c:v>2590</c:v>
                </c:pt>
                <c:pt idx="2590">
                  <c:v>2591</c:v>
                </c:pt>
                <c:pt idx="2591">
                  <c:v>2592</c:v>
                </c:pt>
                <c:pt idx="2592">
                  <c:v>2593</c:v>
                </c:pt>
                <c:pt idx="2593">
                  <c:v>2594</c:v>
                </c:pt>
                <c:pt idx="2594">
                  <c:v>2595</c:v>
                </c:pt>
                <c:pt idx="2595">
                  <c:v>2596</c:v>
                </c:pt>
                <c:pt idx="2596">
                  <c:v>2597</c:v>
                </c:pt>
                <c:pt idx="2597">
                  <c:v>2598</c:v>
                </c:pt>
                <c:pt idx="2598">
                  <c:v>2599</c:v>
                </c:pt>
                <c:pt idx="2599">
                  <c:v>2600</c:v>
                </c:pt>
                <c:pt idx="2600">
                  <c:v>2601</c:v>
                </c:pt>
                <c:pt idx="2601">
                  <c:v>2602</c:v>
                </c:pt>
                <c:pt idx="2602">
                  <c:v>2603</c:v>
                </c:pt>
                <c:pt idx="2603">
                  <c:v>2604</c:v>
                </c:pt>
                <c:pt idx="2604">
                  <c:v>2605</c:v>
                </c:pt>
                <c:pt idx="2605">
                  <c:v>2606</c:v>
                </c:pt>
                <c:pt idx="2606">
                  <c:v>2607</c:v>
                </c:pt>
                <c:pt idx="2607">
                  <c:v>2608</c:v>
                </c:pt>
                <c:pt idx="2608">
                  <c:v>2609</c:v>
                </c:pt>
                <c:pt idx="2609">
                  <c:v>2610</c:v>
                </c:pt>
                <c:pt idx="2610">
                  <c:v>2611</c:v>
                </c:pt>
                <c:pt idx="2611">
                  <c:v>2612</c:v>
                </c:pt>
                <c:pt idx="2612">
                  <c:v>2613</c:v>
                </c:pt>
                <c:pt idx="2613">
                  <c:v>2614</c:v>
                </c:pt>
                <c:pt idx="2614">
                  <c:v>2615</c:v>
                </c:pt>
                <c:pt idx="2615">
                  <c:v>2616</c:v>
                </c:pt>
                <c:pt idx="2616">
                  <c:v>2617</c:v>
                </c:pt>
                <c:pt idx="2617">
                  <c:v>2618</c:v>
                </c:pt>
                <c:pt idx="2618">
                  <c:v>2619</c:v>
                </c:pt>
                <c:pt idx="2619">
                  <c:v>2620</c:v>
                </c:pt>
                <c:pt idx="2620">
                  <c:v>2621</c:v>
                </c:pt>
                <c:pt idx="2621">
                  <c:v>2622</c:v>
                </c:pt>
                <c:pt idx="2622">
                  <c:v>2623</c:v>
                </c:pt>
                <c:pt idx="2623">
                  <c:v>2624</c:v>
                </c:pt>
                <c:pt idx="2624">
                  <c:v>2625</c:v>
                </c:pt>
                <c:pt idx="2625">
                  <c:v>2626</c:v>
                </c:pt>
                <c:pt idx="2626">
                  <c:v>2627</c:v>
                </c:pt>
                <c:pt idx="2627">
                  <c:v>2628</c:v>
                </c:pt>
                <c:pt idx="2628">
                  <c:v>2629</c:v>
                </c:pt>
                <c:pt idx="2629">
                  <c:v>2630</c:v>
                </c:pt>
                <c:pt idx="2630">
                  <c:v>2631</c:v>
                </c:pt>
                <c:pt idx="2631">
                  <c:v>2632</c:v>
                </c:pt>
                <c:pt idx="2632">
                  <c:v>2633</c:v>
                </c:pt>
                <c:pt idx="2633">
                  <c:v>2634</c:v>
                </c:pt>
                <c:pt idx="2634">
                  <c:v>2635</c:v>
                </c:pt>
                <c:pt idx="2635">
                  <c:v>2636</c:v>
                </c:pt>
                <c:pt idx="2636">
                  <c:v>2637</c:v>
                </c:pt>
                <c:pt idx="2637">
                  <c:v>2638</c:v>
                </c:pt>
                <c:pt idx="2638">
                  <c:v>2639</c:v>
                </c:pt>
                <c:pt idx="2639">
                  <c:v>2640</c:v>
                </c:pt>
                <c:pt idx="2640">
                  <c:v>2641</c:v>
                </c:pt>
                <c:pt idx="2641">
                  <c:v>2642</c:v>
                </c:pt>
                <c:pt idx="2642">
                  <c:v>2643</c:v>
                </c:pt>
                <c:pt idx="2643">
                  <c:v>2644</c:v>
                </c:pt>
                <c:pt idx="2644">
                  <c:v>2645</c:v>
                </c:pt>
                <c:pt idx="2645">
                  <c:v>2646</c:v>
                </c:pt>
                <c:pt idx="2646">
                  <c:v>2647</c:v>
                </c:pt>
                <c:pt idx="2647">
                  <c:v>2648</c:v>
                </c:pt>
                <c:pt idx="2648">
                  <c:v>2649</c:v>
                </c:pt>
                <c:pt idx="2649">
                  <c:v>2650</c:v>
                </c:pt>
                <c:pt idx="2650">
                  <c:v>2651</c:v>
                </c:pt>
                <c:pt idx="2651">
                  <c:v>2652</c:v>
                </c:pt>
                <c:pt idx="2652">
                  <c:v>2653</c:v>
                </c:pt>
                <c:pt idx="2653">
                  <c:v>2654</c:v>
                </c:pt>
                <c:pt idx="2654">
                  <c:v>2655</c:v>
                </c:pt>
                <c:pt idx="2655">
                  <c:v>2656</c:v>
                </c:pt>
                <c:pt idx="2656">
                  <c:v>2657</c:v>
                </c:pt>
                <c:pt idx="2657">
                  <c:v>2658</c:v>
                </c:pt>
                <c:pt idx="2658">
                  <c:v>2659</c:v>
                </c:pt>
                <c:pt idx="2659">
                  <c:v>2660</c:v>
                </c:pt>
                <c:pt idx="2660">
                  <c:v>2661</c:v>
                </c:pt>
                <c:pt idx="2661">
                  <c:v>2662</c:v>
                </c:pt>
                <c:pt idx="2662">
                  <c:v>2663</c:v>
                </c:pt>
                <c:pt idx="2663">
                  <c:v>2664</c:v>
                </c:pt>
                <c:pt idx="2664">
                  <c:v>2665</c:v>
                </c:pt>
                <c:pt idx="2665">
                  <c:v>2666</c:v>
                </c:pt>
                <c:pt idx="2666">
                  <c:v>2667</c:v>
                </c:pt>
                <c:pt idx="2667">
                  <c:v>2668</c:v>
                </c:pt>
                <c:pt idx="2668">
                  <c:v>2669</c:v>
                </c:pt>
                <c:pt idx="2669">
                  <c:v>2670</c:v>
                </c:pt>
                <c:pt idx="2670">
                  <c:v>2671</c:v>
                </c:pt>
                <c:pt idx="2671">
                  <c:v>2672</c:v>
                </c:pt>
                <c:pt idx="2672">
                  <c:v>2673</c:v>
                </c:pt>
                <c:pt idx="2673">
                  <c:v>2674</c:v>
                </c:pt>
                <c:pt idx="2674">
                  <c:v>2675</c:v>
                </c:pt>
                <c:pt idx="2675">
                  <c:v>2676</c:v>
                </c:pt>
                <c:pt idx="2676">
                  <c:v>2677</c:v>
                </c:pt>
                <c:pt idx="2677">
                  <c:v>2678</c:v>
                </c:pt>
                <c:pt idx="2678">
                  <c:v>2679</c:v>
                </c:pt>
                <c:pt idx="2679">
                  <c:v>2680</c:v>
                </c:pt>
                <c:pt idx="2680">
                  <c:v>2681</c:v>
                </c:pt>
                <c:pt idx="2681">
                  <c:v>2682</c:v>
                </c:pt>
                <c:pt idx="2682">
                  <c:v>2683</c:v>
                </c:pt>
                <c:pt idx="2683">
                  <c:v>2684</c:v>
                </c:pt>
                <c:pt idx="2684">
                  <c:v>2685</c:v>
                </c:pt>
                <c:pt idx="2685">
                  <c:v>2686</c:v>
                </c:pt>
                <c:pt idx="2686">
                  <c:v>2687</c:v>
                </c:pt>
                <c:pt idx="2687">
                  <c:v>2688</c:v>
                </c:pt>
                <c:pt idx="2688">
                  <c:v>2689</c:v>
                </c:pt>
                <c:pt idx="2689">
                  <c:v>2690</c:v>
                </c:pt>
                <c:pt idx="2690">
                  <c:v>2691</c:v>
                </c:pt>
                <c:pt idx="2691">
                  <c:v>2692</c:v>
                </c:pt>
                <c:pt idx="2692">
                  <c:v>2693</c:v>
                </c:pt>
                <c:pt idx="2693">
                  <c:v>2694</c:v>
                </c:pt>
                <c:pt idx="2694">
                  <c:v>2695</c:v>
                </c:pt>
                <c:pt idx="2695">
                  <c:v>2696</c:v>
                </c:pt>
                <c:pt idx="2696">
                  <c:v>2697</c:v>
                </c:pt>
                <c:pt idx="2697">
                  <c:v>2698</c:v>
                </c:pt>
                <c:pt idx="2698">
                  <c:v>2699</c:v>
                </c:pt>
                <c:pt idx="2699">
                  <c:v>2700</c:v>
                </c:pt>
                <c:pt idx="2700">
                  <c:v>2701</c:v>
                </c:pt>
                <c:pt idx="2701">
                  <c:v>2702</c:v>
                </c:pt>
                <c:pt idx="2702">
                  <c:v>2703</c:v>
                </c:pt>
                <c:pt idx="2703">
                  <c:v>2704</c:v>
                </c:pt>
                <c:pt idx="2704">
                  <c:v>2705</c:v>
                </c:pt>
                <c:pt idx="2705">
                  <c:v>2706</c:v>
                </c:pt>
                <c:pt idx="2706">
                  <c:v>2707</c:v>
                </c:pt>
                <c:pt idx="2707">
                  <c:v>2708</c:v>
                </c:pt>
                <c:pt idx="2708">
                  <c:v>2709</c:v>
                </c:pt>
                <c:pt idx="2709">
                  <c:v>2710</c:v>
                </c:pt>
                <c:pt idx="2710">
                  <c:v>2711</c:v>
                </c:pt>
                <c:pt idx="2711">
                  <c:v>2712</c:v>
                </c:pt>
                <c:pt idx="2712">
                  <c:v>2713</c:v>
                </c:pt>
                <c:pt idx="2713">
                  <c:v>2714</c:v>
                </c:pt>
                <c:pt idx="2714">
                  <c:v>2715</c:v>
                </c:pt>
                <c:pt idx="2715">
                  <c:v>2716</c:v>
                </c:pt>
                <c:pt idx="2716">
                  <c:v>2717</c:v>
                </c:pt>
                <c:pt idx="2717">
                  <c:v>2718</c:v>
                </c:pt>
                <c:pt idx="2718">
                  <c:v>2719</c:v>
                </c:pt>
                <c:pt idx="2719">
                  <c:v>2720</c:v>
                </c:pt>
                <c:pt idx="2720">
                  <c:v>2721</c:v>
                </c:pt>
                <c:pt idx="2721">
                  <c:v>2722</c:v>
                </c:pt>
                <c:pt idx="2722">
                  <c:v>2723</c:v>
                </c:pt>
                <c:pt idx="2723">
                  <c:v>2724</c:v>
                </c:pt>
                <c:pt idx="2724">
                  <c:v>2725</c:v>
                </c:pt>
                <c:pt idx="2725">
                  <c:v>2726</c:v>
                </c:pt>
                <c:pt idx="2726">
                  <c:v>2727</c:v>
                </c:pt>
                <c:pt idx="2727">
                  <c:v>2728</c:v>
                </c:pt>
                <c:pt idx="2728">
                  <c:v>2729</c:v>
                </c:pt>
                <c:pt idx="2729">
                  <c:v>2730</c:v>
                </c:pt>
                <c:pt idx="2730">
                  <c:v>2731</c:v>
                </c:pt>
                <c:pt idx="2731">
                  <c:v>2732</c:v>
                </c:pt>
                <c:pt idx="2732">
                  <c:v>2733</c:v>
                </c:pt>
                <c:pt idx="2733">
                  <c:v>2734</c:v>
                </c:pt>
                <c:pt idx="2734">
                  <c:v>2735</c:v>
                </c:pt>
                <c:pt idx="2735">
                  <c:v>2736</c:v>
                </c:pt>
                <c:pt idx="2736">
                  <c:v>2737</c:v>
                </c:pt>
                <c:pt idx="2737">
                  <c:v>2738</c:v>
                </c:pt>
                <c:pt idx="2738">
                  <c:v>2739</c:v>
                </c:pt>
                <c:pt idx="2739">
                  <c:v>2740</c:v>
                </c:pt>
                <c:pt idx="2740">
                  <c:v>2741</c:v>
                </c:pt>
                <c:pt idx="2741">
                  <c:v>2742</c:v>
                </c:pt>
                <c:pt idx="2742">
                  <c:v>2743</c:v>
                </c:pt>
                <c:pt idx="2743">
                  <c:v>2744</c:v>
                </c:pt>
                <c:pt idx="2744">
                  <c:v>2745</c:v>
                </c:pt>
                <c:pt idx="2745">
                  <c:v>2746</c:v>
                </c:pt>
                <c:pt idx="2746">
                  <c:v>2747</c:v>
                </c:pt>
                <c:pt idx="2747">
                  <c:v>2748</c:v>
                </c:pt>
                <c:pt idx="2748">
                  <c:v>2749</c:v>
                </c:pt>
                <c:pt idx="2749">
                  <c:v>2750</c:v>
                </c:pt>
                <c:pt idx="2750">
                  <c:v>2751</c:v>
                </c:pt>
                <c:pt idx="2751">
                  <c:v>2752</c:v>
                </c:pt>
                <c:pt idx="2752">
                  <c:v>2753</c:v>
                </c:pt>
                <c:pt idx="2753">
                  <c:v>2754</c:v>
                </c:pt>
                <c:pt idx="2754">
                  <c:v>2755</c:v>
                </c:pt>
                <c:pt idx="2755">
                  <c:v>2756</c:v>
                </c:pt>
                <c:pt idx="2756">
                  <c:v>2757</c:v>
                </c:pt>
                <c:pt idx="2757">
                  <c:v>2758</c:v>
                </c:pt>
                <c:pt idx="2758">
                  <c:v>2759</c:v>
                </c:pt>
                <c:pt idx="2759">
                  <c:v>2760</c:v>
                </c:pt>
                <c:pt idx="2760">
                  <c:v>2761</c:v>
                </c:pt>
                <c:pt idx="2761">
                  <c:v>2762</c:v>
                </c:pt>
                <c:pt idx="2762">
                  <c:v>2763</c:v>
                </c:pt>
                <c:pt idx="2763">
                  <c:v>2764</c:v>
                </c:pt>
                <c:pt idx="2764">
                  <c:v>2765</c:v>
                </c:pt>
                <c:pt idx="2765">
                  <c:v>2766</c:v>
                </c:pt>
                <c:pt idx="2766">
                  <c:v>2767</c:v>
                </c:pt>
                <c:pt idx="2767">
                  <c:v>2768</c:v>
                </c:pt>
                <c:pt idx="2768">
                  <c:v>2769</c:v>
                </c:pt>
                <c:pt idx="2769">
                  <c:v>2770</c:v>
                </c:pt>
                <c:pt idx="2770">
                  <c:v>2771</c:v>
                </c:pt>
                <c:pt idx="2771">
                  <c:v>2772</c:v>
                </c:pt>
                <c:pt idx="2772">
                  <c:v>2773</c:v>
                </c:pt>
                <c:pt idx="2773">
                  <c:v>2774</c:v>
                </c:pt>
                <c:pt idx="2774">
                  <c:v>2775</c:v>
                </c:pt>
                <c:pt idx="2775">
                  <c:v>2776</c:v>
                </c:pt>
                <c:pt idx="2776">
                  <c:v>2777</c:v>
                </c:pt>
                <c:pt idx="2777">
                  <c:v>2778</c:v>
                </c:pt>
                <c:pt idx="2778">
                  <c:v>2779</c:v>
                </c:pt>
                <c:pt idx="2779">
                  <c:v>2780</c:v>
                </c:pt>
                <c:pt idx="2780">
                  <c:v>2781</c:v>
                </c:pt>
                <c:pt idx="2781">
                  <c:v>2782</c:v>
                </c:pt>
                <c:pt idx="2782">
                  <c:v>2783</c:v>
                </c:pt>
                <c:pt idx="2783">
                  <c:v>2784</c:v>
                </c:pt>
                <c:pt idx="2784">
                  <c:v>2785</c:v>
                </c:pt>
                <c:pt idx="2785">
                  <c:v>2786</c:v>
                </c:pt>
                <c:pt idx="2786">
                  <c:v>2787</c:v>
                </c:pt>
                <c:pt idx="2787">
                  <c:v>2788</c:v>
                </c:pt>
                <c:pt idx="2788">
                  <c:v>2789</c:v>
                </c:pt>
                <c:pt idx="2789">
                  <c:v>2790</c:v>
                </c:pt>
                <c:pt idx="2790">
                  <c:v>2791</c:v>
                </c:pt>
                <c:pt idx="2791">
                  <c:v>2792</c:v>
                </c:pt>
                <c:pt idx="2792">
                  <c:v>2793</c:v>
                </c:pt>
                <c:pt idx="2793">
                  <c:v>2794</c:v>
                </c:pt>
                <c:pt idx="2794">
                  <c:v>2795</c:v>
                </c:pt>
                <c:pt idx="2795">
                  <c:v>2796</c:v>
                </c:pt>
                <c:pt idx="2796">
                  <c:v>2797</c:v>
                </c:pt>
                <c:pt idx="2797">
                  <c:v>2798</c:v>
                </c:pt>
                <c:pt idx="2798">
                  <c:v>2799</c:v>
                </c:pt>
                <c:pt idx="2799">
                  <c:v>2800</c:v>
                </c:pt>
                <c:pt idx="2800">
                  <c:v>2801</c:v>
                </c:pt>
                <c:pt idx="2801">
                  <c:v>2802</c:v>
                </c:pt>
                <c:pt idx="2802">
                  <c:v>2803</c:v>
                </c:pt>
                <c:pt idx="2803">
                  <c:v>2804</c:v>
                </c:pt>
                <c:pt idx="2804">
                  <c:v>2805</c:v>
                </c:pt>
                <c:pt idx="2805">
                  <c:v>2806</c:v>
                </c:pt>
                <c:pt idx="2806">
                  <c:v>2807</c:v>
                </c:pt>
                <c:pt idx="2807">
                  <c:v>2808</c:v>
                </c:pt>
                <c:pt idx="2808">
                  <c:v>2809</c:v>
                </c:pt>
                <c:pt idx="2809">
                  <c:v>2810</c:v>
                </c:pt>
                <c:pt idx="2810">
                  <c:v>2811</c:v>
                </c:pt>
                <c:pt idx="2811">
                  <c:v>2812</c:v>
                </c:pt>
                <c:pt idx="2812">
                  <c:v>2813</c:v>
                </c:pt>
                <c:pt idx="2813">
                  <c:v>2814</c:v>
                </c:pt>
                <c:pt idx="2814">
                  <c:v>2815</c:v>
                </c:pt>
                <c:pt idx="2815">
                  <c:v>2816</c:v>
                </c:pt>
                <c:pt idx="2816">
                  <c:v>2817</c:v>
                </c:pt>
                <c:pt idx="2817">
                  <c:v>2818</c:v>
                </c:pt>
                <c:pt idx="2818">
                  <c:v>2819</c:v>
                </c:pt>
                <c:pt idx="2819">
                  <c:v>2820</c:v>
                </c:pt>
                <c:pt idx="2820">
                  <c:v>2821</c:v>
                </c:pt>
                <c:pt idx="2821">
                  <c:v>2822</c:v>
                </c:pt>
                <c:pt idx="2822">
                  <c:v>2823</c:v>
                </c:pt>
                <c:pt idx="2823">
                  <c:v>2824</c:v>
                </c:pt>
                <c:pt idx="2824">
                  <c:v>2825</c:v>
                </c:pt>
                <c:pt idx="2825">
                  <c:v>2826</c:v>
                </c:pt>
                <c:pt idx="2826">
                  <c:v>2827</c:v>
                </c:pt>
                <c:pt idx="2827">
                  <c:v>2828</c:v>
                </c:pt>
                <c:pt idx="2828">
                  <c:v>2829</c:v>
                </c:pt>
                <c:pt idx="2829">
                  <c:v>2830</c:v>
                </c:pt>
                <c:pt idx="2830">
                  <c:v>2831</c:v>
                </c:pt>
                <c:pt idx="2831">
                  <c:v>2832</c:v>
                </c:pt>
                <c:pt idx="2832">
                  <c:v>2833</c:v>
                </c:pt>
                <c:pt idx="2833">
                  <c:v>2834</c:v>
                </c:pt>
                <c:pt idx="2834">
                  <c:v>2835</c:v>
                </c:pt>
                <c:pt idx="2835">
                  <c:v>2836</c:v>
                </c:pt>
                <c:pt idx="2836">
                  <c:v>2837</c:v>
                </c:pt>
                <c:pt idx="2837">
                  <c:v>2838</c:v>
                </c:pt>
                <c:pt idx="2838">
                  <c:v>2839</c:v>
                </c:pt>
                <c:pt idx="2839">
                  <c:v>2840</c:v>
                </c:pt>
                <c:pt idx="2840">
                  <c:v>2841</c:v>
                </c:pt>
                <c:pt idx="2841">
                  <c:v>2842</c:v>
                </c:pt>
                <c:pt idx="2842">
                  <c:v>2843</c:v>
                </c:pt>
                <c:pt idx="2843">
                  <c:v>2844</c:v>
                </c:pt>
                <c:pt idx="2844">
                  <c:v>2845</c:v>
                </c:pt>
                <c:pt idx="2845">
                  <c:v>2846</c:v>
                </c:pt>
                <c:pt idx="2846">
                  <c:v>2847</c:v>
                </c:pt>
                <c:pt idx="2847">
                  <c:v>2848</c:v>
                </c:pt>
                <c:pt idx="2848">
                  <c:v>2849</c:v>
                </c:pt>
                <c:pt idx="2849">
                  <c:v>2850</c:v>
                </c:pt>
                <c:pt idx="2850">
                  <c:v>2851</c:v>
                </c:pt>
                <c:pt idx="2851">
                  <c:v>2852</c:v>
                </c:pt>
                <c:pt idx="2852">
                  <c:v>2853</c:v>
                </c:pt>
                <c:pt idx="2853">
                  <c:v>2854</c:v>
                </c:pt>
                <c:pt idx="2854">
                  <c:v>2855</c:v>
                </c:pt>
                <c:pt idx="2855">
                  <c:v>2856</c:v>
                </c:pt>
                <c:pt idx="2856">
                  <c:v>2857</c:v>
                </c:pt>
                <c:pt idx="2857">
                  <c:v>2858</c:v>
                </c:pt>
                <c:pt idx="2858">
                  <c:v>2859</c:v>
                </c:pt>
                <c:pt idx="2859">
                  <c:v>2860</c:v>
                </c:pt>
                <c:pt idx="2860">
                  <c:v>2861</c:v>
                </c:pt>
                <c:pt idx="2861">
                  <c:v>2862</c:v>
                </c:pt>
                <c:pt idx="2862">
                  <c:v>2863</c:v>
                </c:pt>
                <c:pt idx="2863">
                  <c:v>2864</c:v>
                </c:pt>
                <c:pt idx="2864">
                  <c:v>2865</c:v>
                </c:pt>
                <c:pt idx="2865">
                  <c:v>2866</c:v>
                </c:pt>
                <c:pt idx="2866">
                  <c:v>2867</c:v>
                </c:pt>
                <c:pt idx="2867">
                  <c:v>2868</c:v>
                </c:pt>
                <c:pt idx="2868">
                  <c:v>2869</c:v>
                </c:pt>
                <c:pt idx="2869">
                  <c:v>2870</c:v>
                </c:pt>
                <c:pt idx="2870">
                  <c:v>2871</c:v>
                </c:pt>
                <c:pt idx="2871">
                  <c:v>2872</c:v>
                </c:pt>
                <c:pt idx="2872">
                  <c:v>2873</c:v>
                </c:pt>
                <c:pt idx="2873">
                  <c:v>2874</c:v>
                </c:pt>
                <c:pt idx="2874">
                  <c:v>2875</c:v>
                </c:pt>
                <c:pt idx="2875">
                  <c:v>2876</c:v>
                </c:pt>
                <c:pt idx="2876">
                  <c:v>2877</c:v>
                </c:pt>
                <c:pt idx="2877">
                  <c:v>2878</c:v>
                </c:pt>
                <c:pt idx="2878">
                  <c:v>2879</c:v>
                </c:pt>
                <c:pt idx="2879">
                  <c:v>2880</c:v>
                </c:pt>
                <c:pt idx="2880">
                  <c:v>2881</c:v>
                </c:pt>
                <c:pt idx="2881">
                  <c:v>2882</c:v>
                </c:pt>
                <c:pt idx="2882">
                  <c:v>2883</c:v>
                </c:pt>
                <c:pt idx="2883">
                  <c:v>2884</c:v>
                </c:pt>
                <c:pt idx="2884">
                  <c:v>2885</c:v>
                </c:pt>
                <c:pt idx="2885">
                  <c:v>2886</c:v>
                </c:pt>
                <c:pt idx="2886">
                  <c:v>2887</c:v>
                </c:pt>
                <c:pt idx="2887">
                  <c:v>2888</c:v>
                </c:pt>
                <c:pt idx="2888">
                  <c:v>2889</c:v>
                </c:pt>
                <c:pt idx="2889">
                  <c:v>2890</c:v>
                </c:pt>
                <c:pt idx="2890">
                  <c:v>2891</c:v>
                </c:pt>
                <c:pt idx="2891">
                  <c:v>2892</c:v>
                </c:pt>
                <c:pt idx="2892">
                  <c:v>2893</c:v>
                </c:pt>
                <c:pt idx="2893">
                  <c:v>2894</c:v>
                </c:pt>
                <c:pt idx="2894">
                  <c:v>2895</c:v>
                </c:pt>
                <c:pt idx="2895">
                  <c:v>2896</c:v>
                </c:pt>
                <c:pt idx="2896">
                  <c:v>2897</c:v>
                </c:pt>
                <c:pt idx="2897">
                  <c:v>2898</c:v>
                </c:pt>
                <c:pt idx="2898">
                  <c:v>2899</c:v>
                </c:pt>
                <c:pt idx="2899">
                  <c:v>2900</c:v>
                </c:pt>
                <c:pt idx="2900">
                  <c:v>2901</c:v>
                </c:pt>
                <c:pt idx="2901">
                  <c:v>2902</c:v>
                </c:pt>
                <c:pt idx="2902">
                  <c:v>2903</c:v>
                </c:pt>
                <c:pt idx="2903">
                  <c:v>2904</c:v>
                </c:pt>
                <c:pt idx="2904">
                  <c:v>2905</c:v>
                </c:pt>
                <c:pt idx="2905">
                  <c:v>2906</c:v>
                </c:pt>
                <c:pt idx="2906">
                  <c:v>2907</c:v>
                </c:pt>
                <c:pt idx="2907">
                  <c:v>2908</c:v>
                </c:pt>
                <c:pt idx="2908">
                  <c:v>2909</c:v>
                </c:pt>
                <c:pt idx="2909">
                  <c:v>2910</c:v>
                </c:pt>
                <c:pt idx="2910">
                  <c:v>2911</c:v>
                </c:pt>
                <c:pt idx="2911">
                  <c:v>2912</c:v>
                </c:pt>
                <c:pt idx="2912">
                  <c:v>2913</c:v>
                </c:pt>
                <c:pt idx="2913">
                  <c:v>2914</c:v>
                </c:pt>
                <c:pt idx="2914">
                  <c:v>2915</c:v>
                </c:pt>
                <c:pt idx="2915">
                  <c:v>2916</c:v>
                </c:pt>
                <c:pt idx="2916">
                  <c:v>2917</c:v>
                </c:pt>
                <c:pt idx="2917">
                  <c:v>2918</c:v>
                </c:pt>
                <c:pt idx="2918">
                  <c:v>2919</c:v>
                </c:pt>
                <c:pt idx="2919">
                  <c:v>2920</c:v>
                </c:pt>
                <c:pt idx="2920">
                  <c:v>2921</c:v>
                </c:pt>
                <c:pt idx="2921">
                  <c:v>2922</c:v>
                </c:pt>
                <c:pt idx="2922">
                  <c:v>2923</c:v>
                </c:pt>
                <c:pt idx="2923">
                  <c:v>2924</c:v>
                </c:pt>
                <c:pt idx="2924">
                  <c:v>2925</c:v>
                </c:pt>
                <c:pt idx="2925">
                  <c:v>2926</c:v>
                </c:pt>
                <c:pt idx="2926">
                  <c:v>2927</c:v>
                </c:pt>
                <c:pt idx="2927">
                  <c:v>2928</c:v>
                </c:pt>
                <c:pt idx="2928">
                  <c:v>2929</c:v>
                </c:pt>
                <c:pt idx="2929">
                  <c:v>2930</c:v>
                </c:pt>
                <c:pt idx="2930">
                  <c:v>2931</c:v>
                </c:pt>
                <c:pt idx="2931">
                  <c:v>2932</c:v>
                </c:pt>
                <c:pt idx="2932">
                  <c:v>2933</c:v>
                </c:pt>
                <c:pt idx="2933">
                  <c:v>2934</c:v>
                </c:pt>
                <c:pt idx="2934">
                  <c:v>2935</c:v>
                </c:pt>
                <c:pt idx="2935">
                  <c:v>2936</c:v>
                </c:pt>
                <c:pt idx="2936">
                  <c:v>2937</c:v>
                </c:pt>
                <c:pt idx="2937">
                  <c:v>2938</c:v>
                </c:pt>
                <c:pt idx="2938">
                  <c:v>2939</c:v>
                </c:pt>
                <c:pt idx="2939">
                  <c:v>2940</c:v>
                </c:pt>
                <c:pt idx="2940">
                  <c:v>2941</c:v>
                </c:pt>
                <c:pt idx="2941">
                  <c:v>2942</c:v>
                </c:pt>
                <c:pt idx="2942">
                  <c:v>2943</c:v>
                </c:pt>
                <c:pt idx="2943">
                  <c:v>2944</c:v>
                </c:pt>
                <c:pt idx="2944">
                  <c:v>2945</c:v>
                </c:pt>
                <c:pt idx="2945">
                  <c:v>2946</c:v>
                </c:pt>
                <c:pt idx="2946">
                  <c:v>2947</c:v>
                </c:pt>
                <c:pt idx="2947">
                  <c:v>2948</c:v>
                </c:pt>
                <c:pt idx="2948">
                  <c:v>2949</c:v>
                </c:pt>
                <c:pt idx="2949">
                  <c:v>2950</c:v>
                </c:pt>
                <c:pt idx="2950">
                  <c:v>2951</c:v>
                </c:pt>
                <c:pt idx="2951">
                  <c:v>2952</c:v>
                </c:pt>
                <c:pt idx="2952">
                  <c:v>2953</c:v>
                </c:pt>
                <c:pt idx="2953">
                  <c:v>2954</c:v>
                </c:pt>
                <c:pt idx="2954">
                  <c:v>2955</c:v>
                </c:pt>
                <c:pt idx="2955">
                  <c:v>2956</c:v>
                </c:pt>
                <c:pt idx="2956">
                  <c:v>2957</c:v>
                </c:pt>
                <c:pt idx="2957">
                  <c:v>2958</c:v>
                </c:pt>
                <c:pt idx="2958">
                  <c:v>2959</c:v>
                </c:pt>
                <c:pt idx="2959">
                  <c:v>2960</c:v>
                </c:pt>
                <c:pt idx="2960">
                  <c:v>2961</c:v>
                </c:pt>
                <c:pt idx="2961">
                  <c:v>2962</c:v>
                </c:pt>
                <c:pt idx="2962">
                  <c:v>2963</c:v>
                </c:pt>
                <c:pt idx="2963">
                  <c:v>2964</c:v>
                </c:pt>
                <c:pt idx="2964">
                  <c:v>2965</c:v>
                </c:pt>
                <c:pt idx="2965">
                  <c:v>2966</c:v>
                </c:pt>
                <c:pt idx="2966">
                  <c:v>2967</c:v>
                </c:pt>
                <c:pt idx="2967">
                  <c:v>2968</c:v>
                </c:pt>
                <c:pt idx="2968">
                  <c:v>2969</c:v>
                </c:pt>
                <c:pt idx="2969">
                  <c:v>2970</c:v>
                </c:pt>
                <c:pt idx="2970">
                  <c:v>2971</c:v>
                </c:pt>
                <c:pt idx="2971">
                  <c:v>2972</c:v>
                </c:pt>
                <c:pt idx="2972">
                  <c:v>2973</c:v>
                </c:pt>
                <c:pt idx="2973">
                  <c:v>2974</c:v>
                </c:pt>
                <c:pt idx="2974">
                  <c:v>2975</c:v>
                </c:pt>
                <c:pt idx="2975">
                  <c:v>2976</c:v>
                </c:pt>
                <c:pt idx="2976">
                  <c:v>2977</c:v>
                </c:pt>
                <c:pt idx="2977">
                  <c:v>2978</c:v>
                </c:pt>
                <c:pt idx="2978">
                  <c:v>2979</c:v>
                </c:pt>
                <c:pt idx="2979">
                  <c:v>2980</c:v>
                </c:pt>
                <c:pt idx="2980">
                  <c:v>2981</c:v>
                </c:pt>
                <c:pt idx="2981">
                  <c:v>2982</c:v>
                </c:pt>
                <c:pt idx="2982">
                  <c:v>2983</c:v>
                </c:pt>
                <c:pt idx="2983">
                  <c:v>2984</c:v>
                </c:pt>
                <c:pt idx="2984">
                  <c:v>2985</c:v>
                </c:pt>
                <c:pt idx="2985">
                  <c:v>2986</c:v>
                </c:pt>
                <c:pt idx="2986">
                  <c:v>2987</c:v>
                </c:pt>
                <c:pt idx="2987">
                  <c:v>2988</c:v>
                </c:pt>
                <c:pt idx="2988">
                  <c:v>2989</c:v>
                </c:pt>
                <c:pt idx="2989">
                  <c:v>2990</c:v>
                </c:pt>
                <c:pt idx="2990">
                  <c:v>2991</c:v>
                </c:pt>
                <c:pt idx="2991">
                  <c:v>2992</c:v>
                </c:pt>
                <c:pt idx="2992">
                  <c:v>2993</c:v>
                </c:pt>
                <c:pt idx="2993">
                  <c:v>2994</c:v>
                </c:pt>
                <c:pt idx="2994">
                  <c:v>2995</c:v>
                </c:pt>
                <c:pt idx="2995">
                  <c:v>2996</c:v>
                </c:pt>
                <c:pt idx="2996">
                  <c:v>2997</c:v>
                </c:pt>
                <c:pt idx="2997">
                  <c:v>2998</c:v>
                </c:pt>
                <c:pt idx="2998">
                  <c:v>2999</c:v>
                </c:pt>
                <c:pt idx="2999">
                  <c:v>3000</c:v>
                </c:pt>
                <c:pt idx="3000">
                  <c:v>3001</c:v>
                </c:pt>
                <c:pt idx="3001">
                  <c:v>3002</c:v>
                </c:pt>
                <c:pt idx="3002">
                  <c:v>3003</c:v>
                </c:pt>
                <c:pt idx="3003">
                  <c:v>3004</c:v>
                </c:pt>
                <c:pt idx="3004">
                  <c:v>3005</c:v>
                </c:pt>
                <c:pt idx="3005">
                  <c:v>3006</c:v>
                </c:pt>
                <c:pt idx="3006">
                  <c:v>3007</c:v>
                </c:pt>
                <c:pt idx="3007">
                  <c:v>3008</c:v>
                </c:pt>
                <c:pt idx="3008">
                  <c:v>3009</c:v>
                </c:pt>
                <c:pt idx="3009">
                  <c:v>3010</c:v>
                </c:pt>
                <c:pt idx="3010">
                  <c:v>3011</c:v>
                </c:pt>
                <c:pt idx="3011">
                  <c:v>3012</c:v>
                </c:pt>
                <c:pt idx="3012">
                  <c:v>3013</c:v>
                </c:pt>
                <c:pt idx="3013">
                  <c:v>3014</c:v>
                </c:pt>
                <c:pt idx="3014">
                  <c:v>3015</c:v>
                </c:pt>
                <c:pt idx="3015">
                  <c:v>3016</c:v>
                </c:pt>
                <c:pt idx="3016">
                  <c:v>3017</c:v>
                </c:pt>
                <c:pt idx="3017">
                  <c:v>3018</c:v>
                </c:pt>
                <c:pt idx="3018">
                  <c:v>3019</c:v>
                </c:pt>
                <c:pt idx="3019">
                  <c:v>3020</c:v>
                </c:pt>
                <c:pt idx="3020">
                  <c:v>3021</c:v>
                </c:pt>
                <c:pt idx="3021">
                  <c:v>3022</c:v>
                </c:pt>
                <c:pt idx="3022">
                  <c:v>3023</c:v>
                </c:pt>
                <c:pt idx="3023">
                  <c:v>3024</c:v>
                </c:pt>
                <c:pt idx="3024">
                  <c:v>3025</c:v>
                </c:pt>
                <c:pt idx="3025">
                  <c:v>3026</c:v>
                </c:pt>
                <c:pt idx="3026">
                  <c:v>3027</c:v>
                </c:pt>
                <c:pt idx="3027">
                  <c:v>3028</c:v>
                </c:pt>
                <c:pt idx="3028">
                  <c:v>3029</c:v>
                </c:pt>
                <c:pt idx="3029">
                  <c:v>3030</c:v>
                </c:pt>
                <c:pt idx="3030">
                  <c:v>3031</c:v>
                </c:pt>
                <c:pt idx="3031">
                  <c:v>3032</c:v>
                </c:pt>
                <c:pt idx="3032">
                  <c:v>3033</c:v>
                </c:pt>
                <c:pt idx="3033">
                  <c:v>3034</c:v>
                </c:pt>
                <c:pt idx="3034">
                  <c:v>3035</c:v>
                </c:pt>
                <c:pt idx="3035">
                  <c:v>3036</c:v>
                </c:pt>
                <c:pt idx="3036">
                  <c:v>3037</c:v>
                </c:pt>
                <c:pt idx="3037">
                  <c:v>3038</c:v>
                </c:pt>
                <c:pt idx="3038">
                  <c:v>3039</c:v>
                </c:pt>
                <c:pt idx="3039">
                  <c:v>3040</c:v>
                </c:pt>
                <c:pt idx="3040">
                  <c:v>3041</c:v>
                </c:pt>
                <c:pt idx="3041">
                  <c:v>3042</c:v>
                </c:pt>
                <c:pt idx="3042">
                  <c:v>3043</c:v>
                </c:pt>
                <c:pt idx="3043">
                  <c:v>3044</c:v>
                </c:pt>
                <c:pt idx="3044">
                  <c:v>3045</c:v>
                </c:pt>
                <c:pt idx="3045">
                  <c:v>3046</c:v>
                </c:pt>
                <c:pt idx="3046">
                  <c:v>3047</c:v>
                </c:pt>
                <c:pt idx="3047">
                  <c:v>3048</c:v>
                </c:pt>
                <c:pt idx="3048">
                  <c:v>3049</c:v>
                </c:pt>
                <c:pt idx="3049">
                  <c:v>3050</c:v>
                </c:pt>
                <c:pt idx="3050">
                  <c:v>3051</c:v>
                </c:pt>
                <c:pt idx="3051">
                  <c:v>3052</c:v>
                </c:pt>
                <c:pt idx="3052">
                  <c:v>3053</c:v>
                </c:pt>
                <c:pt idx="3053">
                  <c:v>3054</c:v>
                </c:pt>
                <c:pt idx="3054">
                  <c:v>3055</c:v>
                </c:pt>
                <c:pt idx="3055">
                  <c:v>3056</c:v>
                </c:pt>
                <c:pt idx="3056">
                  <c:v>3057</c:v>
                </c:pt>
                <c:pt idx="3057">
                  <c:v>3058</c:v>
                </c:pt>
                <c:pt idx="3058">
                  <c:v>3059</c:v>
                </c:pt>
                <c:pt idx="3059">
                  <c:v>3060</c:v>
                </c:pt>
                <c:pt idx="3060">
                  <c:v>3061</c:v>
                </c:pt>
                <c:pt idx="3061">
                  <c:v>3062</c:v>
                </c:pt>
                <c:pt idx="3062">
                  <c:v>3063</c:v>
                </c:pt>
                <c:pt idx="3063">
                  <c:v>3064</c:v>
                </c:pt>
                <c:pt idx="3064">
                  <c:v>3065</c:v>
                </c:pt>
                <c:pt idx="3065">
                  <c:v>3066</c:v>
                </c:pt>
                <c:pt idx="3066">
                  <c:v>3067</c:v>
                </c:pt>
                <c:pt idx="3067">
                  <c:v>3068</c:v>
                </c:pt>
                <c:pt idx="3068">
                  <c:v>3069</c:v>
                </c:pt>
                <c:pt idx="3069">
                  <c:v>3070</c:v>
                </c:pt>
                <c:pt idx="3070">
                  <c:v>3071</c:v>
                </c:pt>
                <c:pt idx="3071">
                  <c:v>3072</c:v>
                </c:pt>
                <c:pt idx="3072">
                  <c:v>3073</c:v>
                </c:pt>
                <c:pt idx="3073">
                  <c:v>3074</c:v>
                </c:pt>
                <c:pt idx="3074">
                  <c:v>3075</c:v>
                </c:pt>
                <c:pt idx="3075">
                  <c:v>3076</c:v>
                </c:pt>
                <c:pt idx="3076">
                  <c:v>3077</c:v>
                </c:pt>
                <c:pt idx="3077">
                  <c:v>3078</c:v>
                </c:pt>
                <c:pt idx="3078">
                  <c:v>3079</c:v>
                </c:pt>
                <c:pt idx="3079">
                  <c:v>3080</c:v>
                </c:pt>
                <c:pt idx="3080">
                  <c:v>3081</c:v>
                </c:pt>
                <c:pt idx="3081">
                  <c:v>3082</c:v>
                </c:pt>
                <c:pt idx="3082">
                  <c:v>3083</c:v>
                </c:pt>
                <c:pt idx="3083">
                  <c:v>3084</c:v>
                </c:pt>
                <c:pt idx="3084">
                  <c:v>3085</c:v>
                </c:pt>
                <c:pt idx="3085">
                  <c:v>3086</c:v>
                </c:pt>
                <c:pt idx="3086">
                  <c:v>3087</c:v>
                </c:pt>
                <c:pt idx="3087">
                  <c:v>3088</c:v>
                </c:pt>
                <c:pt idx="3088">
                  <c:v>3089</c:v>
                </c:pt>
                <c:pt idx="3089">
                  <c:v>3090</c:v>
                </c:pt>
                <c:pt idx="3090">
                  <c:v>3091</c:v>
                </c:pt>
                <c:pt idx="3091">
                  <c:v>3092</c:v>
                </c:pt>
                <c:pt idx="3092">
                  <c:v>3093</c:v>
                </c:pt>
                <c:pt idx="3093">
                  <c:v>3094</c:v>
                </c:pt>
                <c:pt idx="3094">
                  <c:v>3095</c:v>
                </c:pt>
                <c:pt idx="3095">
                  <c:v>3096</c:v>
                </c:pt>
                <c:pt idx="3096">
                  <c:v>3097</c:v>
                </c:pt>
                <c:pt idx="3097">
                  <c:v>3098</c:v>
                </c:pt>
                <c:pt idx="3098">
                  <c:v>3099</c:v>
                </c:pt>
                <c:pt idx="3099">
                  <c:v>3100</c:v>
                </c:pt>
                <c:pt idx="3100">
                  <c:v>3101</c:v>
                </c:pt>
                <c:pt idx="3101">
                  <c:v>3102</c:v>
                </c:pt>
                <c:pt idx="3102">
                  <c:v>3103</c:v>
                </c:pt>
                <c:pt idx="3103">
                  <c:v>3104</c:v>
                </c:pt>
                <c:pt idx="3104">
                  <c:v>3105</c:v>
                </c:pt>
                <c:pt idx="3105">
                  <c:v>3106</c:v>
                </c:pt>
                <c:pt idx="3106">
                  <c:v>3107</c:v>
                </c:pt>
                <c:pt idx="3107">
                  <c:v>3108</c:v>
                </c:pt>
                <c:pt idx="3108">
                  <c:v>3109</c:v>
                </c:pt>
                <c:pt idx="3109">
                  <c:v>3110</c:v>
                </c:pt>
                <c:pt idx="3110">
                  <c:v>3111</c:v>
                </c:pt>
                <c:pt idx="3111">
                  <c:v>3112</c:v>
                </c:pt>
                <c:pt idx="3112">
                  <c:v>3113</c:v>
                </c:pt>
                <c:pt idx="3113">
                  <c:v>3114</c:v>
                </c:pt>
                <c:pt idx="3114">
                  <c:v>3115</c:v>
                </c:pt>
                <c:pt idx="3115">
                  <c:v>3116</c:v>
                </c:pt>
                <c:pt idx="3116">
                  <c:v>3117</c:v>
                </c:pt>
                <c:pt idx="3117">
                  <c:v>3118</c:v>
                </c:pt>
                <c:pt idx="3118">
                  <c:v>3119</c:v>
                </c:pt>
                <c:pt idx="3119">
                  <c:v>3120</c:v>
                </c:pt>
                <c:pt idx="3120">
                  <c:v>3121</c:v>
                </c:pt>
                <c:pt idx="3121">
                  <c:v>3122</c:v>
                </c:pt>
                <c:pt idx="3122">
                  <c:v>3123</c:v>
                </c:pt>
                <c:pt idx="3123">
                  <c:v>3124</c:v>
                </c:pt>
                <c:pt idx="3124">
                  <c:v>3125</c:v>
                </c:pt>
                <c:pt idx="3125">
                  <c:v>3126</c:v>
                </c:pt>
                <c:pt idx="3126">
                  <c:v>3127</c:v>
                </c:pt>
                <c:pt idx="3127">
                  <c:v>3128</c:v>
                </c:pt>
                <c:pt idx="3128">
                  <c:v>3129</c:v>
                </c:pt>
                <c:pt idx="3129">
                  <c:v>3130</c:v>
                </c:pt>
                <c:pt idx="3130">
                  <c:v>3131</c:v>
                </c:pt>
                <c:pt idx="3131">
                  <c:v>3132</c:v>
                </c:pt>
                <c:pt idx="3132">
                  <c:v>3133</c:v>
                </c:pt>
                <c:pt idx="3133">
                  <c:v>3134</c:v>
                </c:pt>
                <c:pt idx="3134">
                  <c:v>3135</c:v>
                </c:pt>
                <c:pt idx="3135">
                  <c:v>3136</c:v>
                </c:pt>
                <c:pt idx="3136">
                  <c:v>3137</c:v>
                </c:pt>
                <c:pt idx="3137">
                  <c:v>3138</c:v>
                </c:pt>
                <c:pt idx="3138">
                  <c:v>3139</c:v>
                </c:pt>
                <c:pt idx="3139">
                  <c:v>3140</c:v>
                </c:pt>
                <c:pt idx="3140">
                  <c:v>3141</c:v>
                </c:pt>
                <c:pt idx="3141">
                  <c:v>3142</c:v>
                </c:pt>
                <c:pt idx="3142">
                  <c:v>3143</c:v>
                </c:pt>
                <c:pt idx="3143">
                  <c:v>3144</c:v>
                </c:pt>
                <c:pt idx="3144">
                  <c:v>3145</c:v>
                </c:pt>
                <c:pt idx="3145">
                  <c:v>3146</c:v>
                </c:pt>
                <c:pt idx="3146">
                  <c:v>3147</c:v>
                </c:pt>
                <c:pt idx="3147">
                  <c:v>3148</c:v>
                </c:pt>
                <c:pt idx="3148">
                  <c:v>3149</c:v>
                </c:pt>
                <c:pt idx="3149">
                  <c:v>3150</c:v>
                </c:pt>
                <c:pt idx="3150">
                  <c:v>3151</c:v>
                </c:pt>
                <c:pt idx="3151">
                  <c:v>3152</c:v>
                </c:pt>
                <c:pt idx="3152">
                  <c:v>3153</c:v>
                </c:pt>
                <c:pt idx="3153">
                  <c:v>3154</c:v>
                </c:pt>
                <c:pt idx="3154">
                  <c:v>3155</c:v>
                </c:pt>
                <c:pt idx="3155">
                  <c:v>3156</c:v>
                </c:pt>
                <c:pt idx="3156">
                  <c:v>3157</c:v>
                </c:pt>
                <c:pt idx="3157">
                  <c:v>3158</c:v>
                </c:pt>
                <c:pt idx="3158">
                  <c:v>3159</c:v>
                </c:pt>
                <c:pt idx="3159">
                  <c:v>3160</c:v>
                </c:pt>
                <c:pt idx="3160">
                  <c:v>3161</c:v>
                </c:pt>
                <c:pt idx="3161">
                  <c:v>3162</c:v>
                </c:pt>
                <c:pt idx="3162">
                  <c:v>3163</c:v>
                </c:pt>
                <c:pt idx="3163">
                  <c:v>3164</c:v>
                </c:pt>
                <c:pt idx="3164">
                  <c:v>3165</c:v>
                </c:pt>
                <c:pt idx="3165">
                  <c:v>3166</c:v>
                </c:pt>
                <c:pt idx="3166">
                  <c:v>3167</c:v>
                </c:pt>
                <c:pt idx="3167">
                  <c:v>3168</c:v>
                </c:pt>
                <c:pt idx="3168">
                  <c:v>3169</c:v>
                </c:pt>
                <c:pt idx="3169">
                  <c:v>3170</c:v>
                </c:pt>
                <c:pt idx="3170">
                  <c:v>3171</c:v>
                </c:pt>
                <c:pt idx="3171">
                  <c:v>3172</c:v>
                </c:pt>
                <c:pt idx="3172">
                  <c:v>3173</c:v>
                </c:pt>
                <c:pt idx="3173">
                  <c:v>3174</c:v>
                </c:pt>
                <c:pt idx="3174">
                  <c:v>3175</c:v>
                </c:pt>
                <c:pt idx="3175">
                  <c:v>3176</c:v>
                </c:pt>
                <c:pt idx="3176">
                  <c:v>3177</c:v>
                </c:pt>
                <c:pt idx="3177">
                  <c:v>3178</c:v>
                </c:pt>
                <c:pt idx="3178">
                  <c:v>3179</c:v>
                </c:pt>
                <c:pt idx="3179">
                  <c:v>3180</c:v>
                </c:pt>
                <c:pt idx="3180">
                  <c:v>3181</c:v>
                </c:pt>
                <c:pt idx="3181">
                  <c:v>3182</c:v>
                </c:pt>
                <c:pt idx="3182">
                  <c:v>3183</c:v>
                </c:pt>
                <c:pt idx="3183">
                  <c:v>3184</c:v>
                </c:pt>
                <c:pt idx="3184">
                  <c:v>3185</c:v>
                </c:pt>
                <c:pt idx="3185">
                  <c:v>3186</c:v>
                </c:pt>
                <c:pt idx="3186">
                  <c:v>3187</c:v>
                </c:pt>
                <c:pt idx="3187">
                  <c:v>3188</c:v>
                </c:pt>
                <c:pt idx="3188">
                  <c:v>3189</c:v>
                </c:pt>
                <c:pt idx="3189">
                  <c:v>3190</c:v>
                </c:pt>
                <c:pt idx="3190">
                  <c:v>3191</c:v>
                </c:pt>
                <c:pt idx="3191">
                  <c:v>3192</c:v>
                </c:pt>
                <c:pt idx="3192">
                  <c:v>3193</c:v>
                </c:pt>
                <c:pt idx="3193">
                  <c:v>3194</c:v>
                </c:pt>
                <c:pt idx="3194">
                  <c:v>3195</c:v>
                </c:pt>
                <c:pt idx="3195">
                  <c:v>3196</c:v>
                </c:pt>
                <c:pt idx="3196">
                  <c:v>3197</c:v>
                </c:pt>
                <c:pt idx="3197">
                  <c:v>3198</c:v>
                </c:pt>
                <c:pt idx="3198">
                  <c:v>3199</c:v>
                </c:pt>
                <c:pt idx="3199">
                  <c:v>3200</c:v>
                </c:pt>
                <c:pt idx="3200">
                  <c:v>3201</c:v>
                </c:pt>
                <c:pt idx="3201">
                  <c:v>3202</c:v>
                </c:pt>
                <c:pt idx="3202">
                  <c:v>3203</c:v>
                </c:pt>
                <c:pt idx="3203">
                  <c:v>3204</c:v>
                </c:pt>
                <c:pt idx="3204">
                  <c:v>3205</c:v>
                </c:pt>
                <c:pt idx="3205">
                  <c:v>3206</c:v>
                </c:pt>
                <c:pt idx="3206">
                  <c:v>3207</c:v>
                </c:pt>
                <c:pt idx="3207">
                  <c:v>3208</c:v>
                </c:pt>
                <c:pt idx="3208">
                  <c:v>3209</c:v>
                </c:pt>
                <c:pt idx="3209">
                  <c:v>3210</c:v>
                </c:pt>
                <c:pt idx="3210">
                  <c:v>3211</c:v>
                </c:pt>
                <c:pt idx="3211">
                  <c:v>3212</c:v>
                </c:pt>
                <c:pt idx="3212">
                  <c:v>3213</c:v>
                </c:pt>
                <c:pt idx="3213">
                  <c:v>3214</c:v>
                </c:pt>
                <c:pt idx="3214">
                  <c:v>3215</c:v>
                </c:pt>
                <c:pt idx="3215">
                  <c:v>3216</c:v>
                </c:pt>
                <c:pt idx="3216">
                  <c:v>3217</c:v>
                </c:pt>
                <c:pt idx="3217">
                  <c:v>3218</c:v>
                </c:pt>
                <c:pt idx="3218">
                  <c:v>3219</c:v>
                </c:pt>
                <c:pt idx="3219">
                  <c:v>3220</c:v>
                </c:pt>
                <c:pt idx="3220">
                  <c:v>3221</c:v>
                </c:pt>
                <c:pt idx="3221">
                  <c:v>3222</c:v>
                </c:pt>
                <c:pt idx="3222">
                  <c:v>3223</c:v>
                </c:pt>
                <c:pt idx="3223">
                  <c:v>3224</c:v>
                </c:pt>
                <c:pt idx="3224">
                  <c:v>3225</c:v>
                </c:pt>
                <c:pt idx="3225">
                  <c:v>3226</c:v>
                </c:pt>
                <c:pt idx="3226">
                  <c:v>3227</c:v>
                </c:pt>
                <c:pt idx="3227">
                  <c:v>3228</c:v>
                </c:pt>
                <c:pt idx="3228">
                  <c:v>3229</c:v>
                </c:pt>
                <c:pt idx="3229">
                  <c:v>3230</c:v>
                </c:pt>
                <c:pt idx="3230">
                  <c:v>3231</c:v>
                </c:pt>
                <c:pt idx="3231">
                  <c:v>3232</c:v>
                </c:pt>
                <c:pt idx="3232">
                  <c:v>3233</c:v>
                </c:pt>
                <c:pt idx="3233">
                  <c:v>3234</c:v>
                </c:pt>
                <c:pt idx="3234">
                  <c:v>3235</c:v>
                </c:pt>
                <c:pt idx="3235">
                  <c:v>3236</c:v>
                </c:pt>
                <c:pt idx="3236">
                  <c:v>3237</c:v>
                </c:pt>
                <c:pt idx="3237">
                  <c:v>3238</c:v>
                </c:pt>
                <c:pt idx="3238">
                  <c:v>3239</c:v>
                </c:pt>
                <c:pt idx="3239">
                  <c:v>3240</c:v>
                </c:pt>
                <c:pt idx="3240">
                  <c:v>3241</c:v>
                </c:pt>
                <c:pt idx="3241">
                  <c:v>3242</c:v>
                </c:pt>
                <c:pt idx="3242">
                  <c:v>3243</c:v>
                </c:pt>
                <c:pt idx="3243">
                  <c:v>3244</c:v>
                </c:pt>
                <c:pt idx="3244">
                  <c:v>3245</c:v>
                </c:pt>
                <c:pt idx="3245">
                  <c:v>3246</c:v>
                </c:pt>
                <c:pt idx="3246">
                  <c:v>3247</c:v>
                </c:pt>
                <c:pt idx="3247">
                  <c:v>3248</c:v>
                </c:pt>
                <c:pt idx="3248">
                  <c:v>3249</c:v>
                </c:pt>
                <c:pt idx="3249">
                  <c:v>3250</c:v>
                </c:pt>
                <c:pt idx="3250">
                  <c:v>3251</c:v>
                </c:pt>
                <c:pt idx="3251">
                  <c:v>3252</c:v>
                </c:pt>
                <c:pt idx="3252">
                  <c:v>3253</c:v>
                </c:pt>
                <c:pt idx="3253">
                  <c:v>3254</c:v>
                </c:pt>
                <c:pt idx="3254">
                  <c:v>3255</c:v>
                </c:pt>
                <c:pt idx="3255">
                  <c:v>3256</c:v>
                </c:pt>
                <c:pt idx="3256">
                  <c:v>3257</c:v>
                </c:pt>
                <c:pt idx="3257">
                  <c:v>3258</c:v>
                </c:pt>
                <c:pt idx="3258">
                  <c:v>3259</c:v>
                </c:pt>
                <c:pt idx="3259">
                  <c:v>3260</c:v>
                </c:pt>
                <c:pt idx="3260">
                  <c:v>3261</c:v>
                </c:pt>
                <c:pt idx="3261">
                  <c:v>3262</c:v>
                </c:pt>
                <c:pt idx="3262">
                  <c:v>3263</c:v>
                </c:pt>
                <c:pt idx="3263">
                  <c:v>3264</c:v>
                </c:pt>
                <c:pt idx="3264">
                  <c:v>3265</c:v>
                </c:pt>
                <c:pt idx="3265">
                  <c:v>3266</c:v>
                </c:pt>
                <c:pt idx="3266">
                  <c:v>3267</c:v>
                </c:pt>
                <c:pt idx="3267">
                  <c:v>3268</c:v>
                </c:pt>
                <c:pt idx="3268">
                  <c:v>3269</c:v>
                </c:pt>
                <c:pt idx="3269">
                  <c:v>3270</c:v>
                </c:pt>
                <c:pt idx="3270">
                  <c:v>3271</c:v>
                </c:pt>
                <c:pt idx="3271">
                  <c:v>3272</c:v>
                </c:pt>
                <c:pt idx="3272">
                  <c:v>3273</c:v>
                </c:pt>
                <c:pt idx="3273">
                  <c:v>3274</c:v>
                </c:pt>
                <c:pt idx="3274">
                  <c:v>3275</c:v>
                </c:pt>
                <c:pt idx="3275">
                  <c:v>3276</c:v>
                </c:pt>
                <c:pt idx="3276">
                  <c:v>3277</c:v>
                </c:pt>
                <c:pt idx="3277">
                  <c:v>3278</c:v>
                </c:pt>
                <c:pt idx="3278">
                  <c:v>3279</c:v>
                </c:pt>
                <c:pt idx="3279">
                  <c:v>3280</c:v>
                </c:pt>
                <c:pt idx="3280">
                  <c:v>3281</c:v>
                </c:pt>
                <c:pt idx="3281">
                  <c:v>3282</c:v>
                </c:pt>
                <c:pt idx="3282">
                  <c:v>3283</c:v>
                </c:pt>
                <c:pt idx="3283">
                  <c:v>3284</c:v>
                </c:pt>
                <c:pt idx="3284">
                  <c:v>3285</c:v>
                </c:pt>
                <c:pt idx="3285">
                  <c:v>3286</c:v>
                </c:pt>
                <c:pt idx="3286">
                  <c:v>3287</c:v>
                </c:pt>
                <c:pt idx="3287">
                  <c:v>3288</c:v>
                </c:pt>
                <c:pt idx="3288">
                  <c:v>3289</c:v>
                </c:pt>
                <c:pt idx="3289">
                  <c:v>3290</c:v>
                </c:pt>
                <c:pt idx="3290">
                  <c:v>3291</c:v>
                </c:pt>
                <c:pt idx="3291">
                  <c:v>3292</c:v>
                </c:pt>
                <c:pt idx="3292">
                  <c:v>3293</c:v>
                </c:pt>
                <c:pt idx="3293">
                  <c:v>3294</c:v>
                </c:pt>
                <c:pt idx="3294">
                  <c:v>3295</c:v>
                </c:pt>
                <c:pt idx="3295">
                  <c:v>3296</c:v>
                </c:pt>
                <c:pt idx="3296">
                  <c:v>3297</c:v>
                </c:pt>
                <c:pt idx="3297">
                  <c:v>3298</c:v>
                </c:pt>
                <c:pt idx="3298">
                  <c:v>3299</c:v>
                </c:pt>
                <c:pt idx="3299">
                  <c:v>3300</c:v>
                </c:pt>
                <c:pt idx="3300">
                  <c:v>3301</c:v>
                </c:pt>
                <c:pt idx="3301">
                  <c:v>3302</c:v>
                </c:pt>
                <c:pt idx="3302">
                  <c:v>3303</c:v>
                </c:pt>
                <c:pt idx="3303">
                  <c:v>3304</c:v>
                </c:pt>
                <c:pt idx="3304">
                  <c:v>3305</c:v>
                </c:pt>
                <c:pt idx="3305">
                  <c:v>3306</c:v>
                </c:pt>
                <c:pt idx="3306">
                  <c:v>3307</c:v>
                </c:pt>
                <c:pt idx="3307">
                  <c:v>3308</c:v>
                </c:pt>
                <c:pt idx="3308">
                  <c:v>3309</c:v>
                </c:pt>
                <c:pt idx="3309">
                  <c:v>3310</c:v>
                </c:pt>
                <c:pt idx="3310">
                  <c:v>3311</c:v>
                </c:pt>
                <c:pt idx="3311">
                  <c:v>3312</c:v>
                </c:pt>
                <c:pt idx="3312">
                  <c:v>3313</c:v>
                </c:pt>
                <c:pt idx="3313">
                  <c:v>3314</c:v>
                </c:pt>
                <c:pt idx="3314">
                  <c:v>3315</c:v>
                </c:pt>
                <c:pt idx="3315">
                  <c:v>3316</c:v>
                </c:pt>
                <c:pt idx="3316">
                  <c:v>3317</c:v>
                </c:pt>
                <c:pt idx="3317">
                  <c:v>3318</c:v>
                </c:pt>
                <c:pt idx="3318">
                  <c:v>3319</c:v>
                </c:pt>
                <c:pt idx="3319">
                  <c:v>3320</c:v>
                </c:pt>
                <c:pt idx="3320">
                  <c:v>3321</c:v>
                </c:pt>
                <c:pt idx="3321">
                  <c:v>3322</c:v>
                </c:pt>
                <c:pt idx="3322">
                  <c:v>3323</c:v>
                </c:pt>
                <c:pt idx="3323">
                  <c:v>3324</c:v>
                </c:pt>
                <c:pt idx="3324">
                  <c:v>3325</c:v>
                </c:pt>
                <c:pt idx="3325">
                  <c:v>3326</c:v>
                </c:pt>
                <c:pt idx="3326">
                  <c:v>3327</c:v>
                </c:pt>
                <c:pt idx="3327">
                  <c:v>3328</c:v>
                </c:pt>
                <c:pt idx="3328">
                  <c:v>3329</c:v>
                </c:pt>
                <c:pt idx="3329">
                  <c:v>3330</c:v>
                </c:pt>
                <c:pt idx="3330">
                  <c:v>3331</c:v>
                </c:pt>
                <c:pt idx="3331">
                  <c:v>3332</c:v>
                </c:pt>
                <c:pt idx="3332">
                  <c:v>3333</c:v>
                </c:pt>
                <c:pt idx="3333">
                  <c:v>3334</c:v>
                </c:pt>
                <c:pt idx="3334">
                  <c:v>3335</c:v>
                </c:pt>
                <c:pt idx="3335">
                  <c:v>3336</c:v>
                </c:pt>
                <c:pt idx="3336">
                  <c:v>3337</c:v>
                </c:pt>
                <c:pt idx="3337">
                  <c:v>3338</c:v>
                </c:pt>
                <c:pt idx="3338">
                  <c:v>3339</c:v>
                </c:pt>
                <c:pt idx="3339">
                  <c:v>3340</c:v>
                </c:pt>
                <c:pt idx="3340">
                  <c:v>3341</c:v>
                </c:pt>
                <c:pt idx="3341">
                  <c:v>3342</c:v>
                </c:pt>
                <c:pt idx="3342">
                  <c:v>3343</c:v>
                </c:pt>
                <c:pt idx="3343">
                  <c:v>3344</c:v>
                </c:pt>
                <c:pt idx="3344">
                  <c:v>3345</c:v>
                </c:pt>
                <c:pt idx="3345">
                  <c:v>3346</c:v>
                </c:pt>
                <c:pt idx="3346">
                  <c:v>3347</c:v>
                </c:pt>
                <c:pt idx="3347">
                  <c:v>3348</c:v>
                </c:pt>
                <c:pt idx="3348">
                  <c:v>3349</c:v>
                </c:pt>
                <c:pt idx="3349">
                  <c:v>3350</c:v>
                </c:pt>
                <c:pt idx="3350">
                  <c:v>3351</c:v>
                </c:pt>
                <c:pt idx="3351">
                  <c:v>3352</c:v>
                </c:pt>
                <c:pt idx="3352">
                  <c:v>3353</c:v>
                </c:pt>
                <c:pt idx="3353">
                  <c:v>3354</c:v>
                </c:pt>
                <c:pt idx="3354">
                  <c:v>3355</c:v>
                </c:pt>
                <c:pt idx="3355">
                  <c:v>3356</c:v>
                </c:pt>
                <c:pt idx="3356">
                  <c:v>3357</c:v>
                </c:pt>
                <c:pt idx="3357">
                  <c:v>3358</c:v>
                </c:pt>
                <c:pt idx="3358">
                  <c:v>3359</c:v>
                </c:pt>
                <c:pt idx="3359">
                  <c:v>3360</c:v>
                </c:pt>
                <c:pt idx="3360">
                  <c:v>3361</c:v>
                </c:pt>
                <c:pt idx="3361">
                  <c:v>3362</c:v>
                </c:pt>
                <c:pt idx="3362">
                  <c:v>3363</c:v>
                </c:pt>
                <c:pt idx="3363">
                  <c:v>3364</c:v>
                </c:pt>
                <c:pt idx="3364">
                  <c:v>3365</c:v>
                </c:pt>
                <c:pt idx="3365">
                  <c:v>3366</c:v>
                </c:pt>
                <c:pt idx="3366">
                  <c:v>3367</c:v>
                </c:pt>
                <c:pt idx="3367">
                  <c:v>3368</c:v>
                </c:pt>
                <c:pt idx="3368">
                  <c:v>3369</c:v>
                </c:pt>
                <c:pt idx="3369">
                  <c:v>3370</c:v>
                </c:pt>
                <c:pt idx="3370">
                  <c:v>3371</c:v>
                </c:pt>
                <c:pt idx="3371">
                  <c:v>3372</c:v>
                </c:pt>
                <c:pt idx="3372">
                  <c:v>3373</c:v>
                </c:pt>
                <c:pt idx="3373">
                  <c:v>3374</c:v>
                </c:pt>
                <c:pt idx="3374">
                  <c:v>3375</c:v>
                </c:pt>
                <c:pt idx="3375">
                  <c:v>3376</c:v>
                </c:pt>
                <c:pt idx="3376">
                  <c:v>3377</c:v>
                </c:pt>
                <c:pt idx="3377">
                  <c:v>3378</c:v>
                </c:pt>
                <c:pt idx="3378">
                  <c:v>3379</c:v>
                </c:pt>
                <c:pt idx="3379">
                  <c:v>3380</c:v>
                </c:pt>
                <c:pt idx="3380">
                  <c:v>3381</c:v>
                </c:pt>
                <c:pt idx="3381">
                  <c:v>3382</c:v>
                </c:pt>
                <c:pt idx="3382">
                  <c:v>3383</c:v>
                </c:pt>
                <c:pt idx="3383">
                  <c:v>3384</c:v>
                </c:pt>
                <c:pt idx="3384">
                  <c:v>3385</c:v>
                </c:pt>
                <c:pt idx="3385">
                  <c:v>3386</c:v>
                </c:pt>
                <c:pt idx="3386">
                  <c:v>3387</c:v>
                </c:pt>
                <c:pt idx="3387">
                  <c:v>3388</c:v>
                </c:pt>
                <c:pt idx="3388">
                  <c:v>3389</c:v>
                </c:pt>
                <c:pt idx="3389">
                  <c:v>3390</c:v>
                </c:pt>
                <c:pt idx="3390">
                  <c:v>3391</c:v>
                </c:pt>
                <c:pt idx="3391">
                  <c:v>3392</c:v>
                </c:pt>
                <c:pt idx="3392">
                  <c:v>3393</c:v>
                </c:pt>
                <c:pt idx="3393">
                  <c:v>3394</c:v>
                </c:pt>
                <c:pt idx="3394">
                  <c:v>3395</c:v>
                </c:pt>
                <c:pt idx="3395">
                  <c:v>3396</c:v>
                </c:pt>
                <c:pt idx="3396">
                  <c:v>3397</c:v>
                </c:pt>
                <c:pt idx="3397">
                  <c:v>3398</c:v>
                </c:pt>
                <c:pt idx="3398">
                  <c:v>3399</c:v>
                </c:pt>
                <c:pt idx="3399">
                  <c:v>3400</c:v>
                </c:pt>
                <c:pt idx="3400">
                  <c:v>3401</c:v>
                </c:pt>
                <c:pt idx="3401">
                  <c:v>3402</c:v>
                </c:pt>
                <c:pt idx="3402">
                  <c:v>3403</c:v>
                </c:pt>
                <c:pt idx="3403">
                  <c:v>3404</c:v>
                </c:pt>
                <c:pt idx="3404">
                  <c:v>3405</c:v>
                </c:pt>
                <c:pt idx="3405">
                  <c:v>3406</c:v>
                </c:pt>
                <c:pt idx="3406">
                  <c:v>3407</c:v>
                </c:pt>
                <c:pt idx="3407">
                  <c:v>3408</c:v>
                </c:pt>
                <c:pt idx="3408">
                  <c:v>3409</c:v>
                </c:pt>
                <c:pt idx="3409">
                  <c:v>3410</c:v>
                </c:pt>
                <c:pt idx="3410">
                  <c:v>3411</c:v>
                </c:pt>
                <c:pt idx="3411">
                  <c:v>3412</c:v>
                </c:pt>
                <c:pt idx="3412">
                  <c:v>3413</c:v>
                </c:pt>
                <c:pt idx="3413">
                  <c:v>3414</c:v>
                </c:pt>
                <c:pt idx="3414">
                  <c:v>3415</c:v>
                </c:pt>
                <c:pt idx="3415">
                  <c:v>3416</c:v>
                </c:pt>
                <c:pt idx="3416">
                  <c:v>3417</c:v>
                </c:pt>
                <c:pt idx="3417">
                  <c:v>3418</c:v>
                </c:pt>
                <c:pt idx="3418">
                  <c:v>3419</c:v>
                </c:pt>
                <c:pt idx="3419">
                  <c:v>3420</c:v>
                </c:pt>
                <c:pt idx="3420">
                  <c:v>3421</c:v>
                </c:pt>
                <c:pt idx="3421">
                  <c:v>3422</c:v>
                </c:pt>
                <c:pt idx="3422">
                  <c:v>3423</c:v>
                </c:pt>
                <c:pt idx="3423">
                  <c:v>3424</c:v>
                </c:pt>
                <c:pt idx="3424">
                  <c:v>3425</c:v>
                </c:pt>
                <c:pt idx="3425">
                  <c:v>3426</c:v>
                </c:pt>
                <c:pt idx="3426">
                  <c:v>3427</c:v>
                </c:pt>
                <c:pt idx="3427">
                  <c:v>3428</c:v>
                </c:pt>
                <c:pt idx="3428">
                  <c:v>3429</c:v>
                </c:pt>
                <c:pt idx="3429">
                  <c:v>3430</c:v>
                </c:pt>
                <c:pt idx="3430">
                  <c:v>3431</c:v>
                </c:pt>
                <c:pt idx="3431">
                  <c:v>3432</c:v>
                </c:pt>
                <c:pt idx="3432">
                  <c:v>3433</c:v>
                </c:pt>
                <c:pt idx="3433">
                  <c:v>3434</c:v>
                </c:pt>
                <c:pt idx="3434">
                  <c:v>3435</c:v>
                </c:pt>
                <c:pt idx="3435">
                  <c:v>3436</c:v>
                </c:pt>
                <c:pt idx="3436">
                  <c:v>3437</c:v>
                </c:pt>
                <c:pt idx="3437">
                  <c:v>3438</c:v>
                </c:pt>
                <c:pt idx="3438">
                  <c:v>3439</c:v>
                </c:pt>
                <c:pt idx="3439">
                  <c:v>3440</c:v>
                </c:pt>
                <c:pt idx="3440">
                  <c:v>3441</c:v>
                </c:pt>
                <c:pt idx="3441">
                  <c:v>3442</c:v>
                </c:pt>
                <c:pt idx="3442">
                  <c:v>3443</c:v>
                </c:pt>
                <c:pt idx="3443">
                  <c:v>3444</c:v>
                </c:pt>
                <c:pt idx="3444">
                  <c:v>3445</c:v>
                </c:pt>
                <c:pt idx="3445">
                  <c:v>3446</c:v>
                </c:pt>
                <c:pt idx="3446">
                  <c:v>3447</c:v>
                </c:pt>
                <c:pt idx="3447">
                  <c:v>3448</c:v>
                </c:pt>
                <c:pt idx="3448">
                  <c:v>3449</c:v>
                </c:pt>
                <c:pt idx="3449">
                  <c:v>3450</c:v>
                </c:pt>
                <c:pt idx="3450">
                  <c:v>3451</c:v>
                </c:pt>
                <c:pt idx="3451">
                  <c:v>3452</c:v>
                </c:pt>
                <c:pt idx="3452">
                  <c:v>3453</c:v>
                </c:pt>
                <c:pt idx="3453">
                  <c:v>3454</c:v>
                </c:pt>
                <c:pt idx="3454">
                  <c:v>3455</c:v>
                </c:pt>
                <c:pt idx="3455">
                  <c:v>3456</c:v>
                </c:pt>
                <c:pt idx="3456">
                  <c:v>3457</c:v>
                </c:pt>
                <c:pt idx="3457">
                  <c:v>3458</c:v>
                </c:pt>
                <c:pt idx="3458">
                  <c:v>3459</c:v>
                </c:pt>
                <c:pt idx="3459">
                  <c:v>3460</c:v>
                </c:pt>
                <c:pt idx="3460">
                  <c:v>3461</c:v>
                </c:pt>
                <c:pt idx="3461">
                  <c:v>3462</c:v>
                </c:pt>
                <c:pt idx="3462">
                  <c:v>3463</c:v>
                </c:pt>
                <c:pt idx="3463">
                  <c:v>3464</c:v>
                </c:pt>
                <c:pt idx="3464">
                  <c:v>3465</c:v>
                </c:pt>
                <c:pt idx="3465">
                  <c:v>3466</c:v>
                </c:pt>
                <c:pt idx="3466">
                  <c:v>3467</c:v>
                </c:pt>
                <c:pt idx="3467">
                  <c:v>3468</c:v>
                </c:pt>
                <c:pt idx="3468">
                  <c:v>3469</c:v>
                </c:pt>
                <c:pt idx="3469">
                  <c:v>3470</c:v>
                </c:pt>
                <c:pt idx="3470">
                  <c:v>3471</c:v>
                </c:pt>
                <c:pt idx="3471">
                  <c:v>3472</c:v>
                </c:pt>
                <c:pt idx="3472">
                  <c:v>3473</c:v>
                </c:pt>
                <c:pt idx="3473">
                  <c:v>3474</c:v>
                </c:pt>
                <c:pt idx="3474">
                  <c:v>3475</c:v>
                </c:pt>
                <c:pt idx="3475">
                  <c:v>3476</c:v>
                </c:pt>
                <c:pt idx="3476">
                  <c:v>3477</c:v>
                </c:pt>
                <c:pt idx="3477">
                  <c:v>3478</c:v>
                </c:pt>
                <c:pt idx="3478">
                  <c:v>3479</c:v>
                </c:pt>
                <c:pt idx="3479">
                  <c:v>3480</c:v>
                </c:pt>
                <c:pt idx="3480">
                  <c:v>3481</c:v>
                </c:pt>
                <c:pt idx="3481">
                  <c:v>3482</c:v>
                </c:pt>
                <c:pt idx="3482">
                  <c:v>3483</c:v>
                </c:pt>
                <c:pt idx="3483">
                  <c:v>3484</c:v>
                </c:pt>
                <c:pt idx="3484">
                  <c:v>3485</c:v>
                </c:pt>
                <c:pt idx="3485">
                  <c:v>3486</c:v>
                </c:pt>
                <c:pt idx="3486">
                  <c:v>3487</c:v>
                </c:pt>
                <c:pt idx="3487">
                  <c:v>3488</c:v>
                </c:pt>
                <c:pt idx="3488">
                  <c:v>3489</c:v>
                </c:pt>
                <c:pt idx="3489">
                  <c:v>3490</c:v>
                </c:pt>
                <c:pt idx="3490">
                  <c:v>3491</c:v>
                </c:pt>
                <c:pt idx="3491">
                  <c:v>3492</c:v>
                </c:pt>
                <c:pt idx="3492">
                  <c:v>3493</c:v>
                </c:pt>
                <c:pt idx="3493">
                  <c:v>3494</c:v>
                </c:pt>
                <c:pt idx="3494">
                  <c:v>3495</c:v>
                </c:pt>
                <c:pt idx="3495">
                  <c:v>3496</c:v>
                </c:pt>
                <c:pt idx="3496">
                  <c:v>3497</c:v>
                </c:pt>
                <c:pt idx="3497">
                  <c:v>3498</c:v>
                </c:pt>
                <c:pt idx="3498">
                  <c:v>3499</c:v>
                </c:pt>
                <c:pt idx="3499">
                  <c:v>3500</c:v>
                </c:pt>
                <c:pt idx="3500">
                  <c:v>3501</c:v>
                </c:pt>
                <c:pt idx="3501">
                  <c:v>3502</c:v>
                </c:pt>
                <c:pt idx="3502">
                  <c:v>3503</c:v>
                </c:pt>
                <c:pt idx="3503">
                  <c:v>3504</c:v>
                </c:pt>
                <c:pt idx="3504">
                  <c:v>3505</c:v>
                </c:pt>
                <c:pt idx="3505">
                  <c:v>3506</c:v>
                </c:pt>
                <c:pt idx="3506">
                  <c:v>3507</c:v>
                </c:pt>
                <c:pt idx="3507">
                  <c:v>3508</c:v>
                </c:pt>
                <c:pt idx="3508">
                  <c:v>3509</c:v>
                </c:pt>
                <c:pt idx="3509">
                  <c:v>3510</c:v>
                </c:pt>
                <c:pt idx="3510">
                  <c:v>3511</c:v>
                </c:pt>
                <c:pt idx="3511">
                  <c:v>3512</c:v>
                </c:pt>
                <c:pt idx="3512">
                  <c:v>3513</c:v>
                </c:pt>
                <c:pt idx="3513">
                  <c:v>3514</c:v>
                </c:pt>
                <c:pt idx="3514">
                  <c:v>3515</c:v>
                </c:pt>
                <c:pt idx="3515">
                  <c:v>3516</c:v>
                </c:pt>
                <c:pt idx="3516">
                  <c:v>3517</c:v>
                </c:pt>
                <c:pt idx="3517">
                  <c:v>3518</c:v>
                </c:pt>
                <c:pt idx="3518">
                  <c:v>3519</c:v>
                </c:pt>
                <c:pt idx="3519">
                  <c:v>3520</c:v>
                </c:pt>
                <c:pt idx="3520">
                  <c:v>3521</c:v>
                </c:pt>
                <c:pt idx="3521">
                  <c:v>3522</c:v>
                </c:pt>
                <c:pt idx="3522">
                  <c:v>3523</c:v>
                </c:pt>
                <c:pt idx="3523">
                  <c:v>3524</c:v>
                </c:pt>
                <c:pt idx="3524">
                  <c:v>3525</c:v>
                </c:pt>
                <c:pt idx="3525">
                  <c:v>3526</c:v>
                </c:pt>
                <c:pt idx="3526">
                  <c:v>3527</c:v>
                </c:pt>
                <c:pt idx="3527">
                  <c:v>3528</c:v>
                </c:pt>
                <c:pt idx="3528">
                  <c:v>3529</c:v>
                </c:pt>
                <c:pt idx="3529">
                  <c:v>3530</c:v>
                </c:pt>
                <c:pt idx="3530">
                  <c:v>3531</c:v>
                </c:pt>
                <c:pt idx="3531">
                  <c:v>3532</c:v>
                </c:pt>
                <c:pt idx="3532">
                  <c:v>3533</c:v>
                </c:pt>
                <c:pt idx="3533">
                  <c:v>3534</c:v>
                </c:pt>
                <c:pt idx="3534">
                  <c:v>3535</c:v>
                </c:pt>
                <c:pt idx="3535">
                  <c:v>3536</c:v>
                </c:pt>
                <c:pt idx="3536">
                  <c:v>3537</c:v>
                </c:pt>
                <c:pt idx="3537">
                  <c:v>3538</c:v>
                </c:pt>
                <c:pt idx="3538">
                  <c:v>3539</c:v>
                </c:pt>
                <c:pt idx="3539">
                  <c:v>3540</c:v>
                </c:pt>
                <c:pt idx="3540">
                  <c:v>3541</c:v>
                </c:pt>
                <c:pt idx="3541">
                  <c:v>3542</c:v>
                </c:pt>
                <c:pt idx="3542">
                  <c:v>3543</c:v>
                </c:pt>
                <c:pt idx="3543">
                  <c:v>3544</c:v>
                </c:pt>
                <c:pt idx="3544">
                  <c:v>3545</c:v>
                </c:pt>
                <c:pt idx="3545">
                  <c:v>3546</c:v>
                </c:pt>
                <c:pt idx="3546">
                  <c:v>3547</c:v>
                </c:pt>
                <c:pt idx="3547">
                  <c:v>3548</c:v>
                </c:pt>
                <c:pt idx="3548">
                  <c:v>3549</c:v>
                </c:pt>
                <c:pt idx="3549">
                  <c:v>3550</c:v>
                </c:pt>
                <c:pt idx="3550">
                  <c:v>3551</c:v>
                </c:pt>
                <c:pt idx="3551">
                  <c:v>3552</c:v>
                </c:pt>
                <c:pt idx="3552">
                  <c:v>3553</c:v>
                </c:pt>
                <c:pt idx="3553">
                  <c:v>3554</c:v>
                </c:pt>
                <c:pt idx="3554">
                  <c:v>3555</c:v>
                </c:pt>
                <c:pt idx="3555">
                  <c:v>3556</c:v>
                </c:pt>
                <c:pt idx="3556">
                  <c:v>3557</c:v>
                </c:pt>
                <c:pt idx="3557">
                  <c:v>3558</c:v>
                </c:pt>
                <c:pt idx="3558">
                  <c:v>3559</c:v>
                </c:pt>
                <c:pt idx="3559">
                  <c:v>3560</c:v>
                </c:pt>
                <c:pt idx="3560">
                  <c:v>3561</c:v>
                </c:pt>
                <c:pt idx="3561">
                  <c:v>3562</c:v>
                </c:pt>
                <c:pt idx="3562">
                  <c:v>3563</c:v>
                </c:pt>
                <c:pt idx="3563">
                  <c:v>3564</c:v>
                </c:pt>
                <c:pt idx="3564">
                  <c:v>3565</c:v>
                </c:pt>
                <c:pt idx="3565">
                  <c:v>3566</c:v>
                </c:pt>
                <c:pt idx="3566">
                  <c:v>3567</c:v>
                </c:pt>
                <c:pt idx="3567">
                  <c:v>3568</c:v>
                </c:pt>
                <c:pt idx="3568">
                  <c:v>3569</c:v>
                </c:pt>
                <c:pt idx="3569">
                  <c:v>3570</c:v>
                </c:pt>
                <c:pt idx="3570">
                  <c:v>3571</c:v>
                </c:pt>
                <c:pt idx="3571">
                  <c:v>3572</c:v>
                </c:pt>
                <c:pt idx="3572">
                  <c:v>3573</c:v>
                </c:pt>
                <c:pt idx="3573">
                  <c:v>3574</c:v>
                </c:pt>
                <c:pt idx="3574">
                  <c:v>3575</c:v>
                </c:pt>
                <c:pt idx="3575">
                  <c:v>3576</c:v>
                </c:pt>
                <c:pt idx="3576">
                  <c:v>3577</c:v>
                </c:pt>
                <c:pt idx="3577">
                  <c:v>3578</c:v>
                </c:pt>
                <c:pt idx="3578">
                  <c:v>3579</c:v>
                </c:pt>
                <c:pt idx="3579">
                  <c:v>3580</c:v>
                </c:pt>
                <c:pt idx="3580">
                  <c:v>3581</c:v>
                </c:pt>
                <c:pt idx="3581">
                  <c:v>3582</c:v>
                </c:pt>
                <c:pt idx="3582">
                  <c:v>3583</c:v>
                </c:pt>
                <c:pt idx="3583">
                  <c:v>3584</c:v>
                </c:pt>
                <c:pt idx="3584">
                  <c:v>3585</c:v>
                </c:pt>
                <c:pt idx="3585">
                  <c:v>3586</c:v>
                </c:pt>
                <c:pt idx="3586">
                  <c:v>3587</c:v>
                </c:pt>
                <c:pt idx="3587">
                  <c:v>3588</c:v>
                </c:pt>
                <c:pt idx="3588">
                  <c:v>3589</c:v>
                </c:pt>
                <c:pt idx="3589">
                  <c:v>3590</c:v>
                </c:pt>
                <c:pt idx="3590">
                  <c:v>3591</c:v>
                </c:pt>
                <c:pt idx="3591">
                  <c:v>3592</c:v>
                </c:pt>
                <c:pt idx="3592">
                  <c:v>3593</c:v>
                </c:pt>
                <c:pt idx="3593">
                  <c:v>3594</c:v>
                </c:pt>
                <c:pt idx="3594">
                  <c:v>3595</c:v>
                </c:pt>
                <c:pt idx="3595">
                  <c:v>3596</c:v>
                </c:pt>
                <c:pt idx="3596">
                  <c:v>3597</c:v>
                </c:pt>
                <c:pt idx="3597">
                  <c:v>3598</c:v>
                </c:pt>
                <c:pt idx="3598">
                  <c:v>3599</c:v>
                </c:pt>
                <c:pt idx="3599">
                  <c:v>3600</c:v>
                </c:pt>
                <c:pt idx="3600">
                  <c:v>3601</c:v>
                </c:pt>
                <c:pt idx="3601">
                  <c:v>3602</c:v>
                </c:pt>
                <c:pt idx="3602">
                  <c:v>3603</c:v>
                </c:pt>
                <c:pt idx="3603">
                  <c:v>3604</c:v>
                </c:pt>
                <c:pt idx="3604">
                  <c:v>3605</c:v>
                </c:pt>
                <c:pt idx="3605">
                  <c:v>3606</c:v>
                </c:pt>
                <c:pt idx="3606">
                  <c:v>3607</c:v>
                </c:pt>
                <c:pt idx="3607">
                  <c:v>3608</c:v>
                </c:pt>
                <c:pt idx="3608">
                  <c:v>3609</c:v>
                </c:pt>
                <c:pt idx="3609">
                  <c:v>3610</c:v>
                </c:pt>
                <c:pt idx="3610">
                  <c:v>3611</c:v>
                </c:pt>
                <c:pt idx="3611">
                  <c:v>3612</c:v>
                </c:pt>
                <c:pt idx="3612">
                  <c:v>3613</c:v>
                </c:pt>
                <c:pt idx="3613">
                  <c:v>3614</c:v>
                </c:pt>
                <c:pt idx="3614">
                  <c:v>3615</c:v>
                </c:pt>
                <c:pt idx="3615">
                  <c:v>3616</c:v>
                </c:pt>
                <c:pt idx="3616">
                  <c:v>3617</c:v>
                </c:pt>
                <c:pt idx="3617">
                  <c:v>3618</c:v>
                </c:pt>
                <c:pt idx="3618">
                  <c:v>3619</c:v>
                </c:pt>
                <c:pt idx="3619">
                  <c:v>3620</c:v>
                </c:pt>
                <c:pt idx="3620">
                  <c:v>3621</c:v>
                </c:pt>
                <c:pt idx="3621">
                  <c:v>3622</c:v>
                </c:pt>
                <c:pt idx="3622">
                  <c:v>3623</c:v>
                </c:pt>
                <c:pt idx="3623">
                  <c:v>3624</c:v>
                </c:pt>
                <c:pt idx="3624">
                  <c:v>3625</c:v>
                </c:pt>
                <c:pt idx="3625">
                  <c:v>3626</c:v>
                </c:pt>
                <c:pt idx="3626">
                  <c:v>3627</c:v>
                </c:pt>
                <c:pt idx="3627">
                  <c:v>3628</c:v>
                </c:pt>
                <c:pt idx="3628">
                  <c:v>3629</c:v>
                </c:pt>
                <c:pt idx="3629">
                  <c:v>3630</c:v>
                </c:pt>
                <c:pt idx="3630">
                  <c:v>3631</c:v>
                </c:pt>
                <c:pt idx="3631">
                  <c:v>3632</c:v>
                </c:pt>
                <c:pt idx="3632">
                  <c:v>3633</c:v>
                </c:pt>
                <c:pt idx="3633">
                  <c:v>3634</c:v>
                </c:pt>
                <c:pt idx="3634">
                  <c:v>3635</c:v>
                </c:pt>
                <c:pt idx="3635">
                  <c:v>3636</c:v>
                </c:pt>
                <c:pt idx="3636">
                  <c:v>3637</c:v>
                </c:pt>
                <c:pt idx="3637">
                  <c:v>3638</c:v>
                </c:pt>
                <c:pt idx="3638">
                  <c:v>3639</c:v>
                </c:pt>
                <c:pt idx="3639">
                  <c:v>3640</c:v>
                </c:pt>
                <c:pt idx="3640">
                  <c:v>3641</c:v>
                </c:pt>
                <c:pt idx="3641">
                  <c:v>3642</c:v>
                </c:pt>
                <c:pt idx="3642">
                  <c:v>3643</c:v>
                </c:pt>
                <c:pt idx="3643">
                  <c:v>3644</c:v>
                </c:pt>
                <c:pt idx="3644">
                  <c:v>3645</c:v>
                </c:pt>
                <c:pt idx="3645">
                  <c:v>3646</c:v>
                </c:pt>
                <c:pt idx="3646">
                  <c:v>3647</c:v>
                </c:pt>
                <c:pt idx="3647">
                  <c:v>3648</c:v>
                </c:pt>
                <c:pt idx="3648">
                  <c:v>3649</c:v>
                </c:pt>
                <c:pt idx="3649">
                  <c:v>3650</c:v>
                </c:pt>
                <c:pt idx="3650">
                  <c:v>3651</c:v>
                </c:pt>
                <c:pt idx="3651">
                  <c:v>3652</c:v>
                </c:pt>
                <c:pt idx="3652">
                  <c:v>3653</c:v>
                </c:pt>
                <c:pt idx="3653">
                  <c:v>3654</c:v>
                </c:pt>
                <c:pt idx="3654">
                  <c:v>3655</c:v>
                </c:pt>
                <c:pt idx="3655">
                  <c:v>3656</c:v>
                </c:pt>
                <c:pt idx="3656">
                  <c:v>3657</c:v>
                </c:pt>
                <c:pt idx="3657">
                  <c:v>3658</c:v>
                </c:pt>
                <c:pt idx="3658">
                  <c:v>3659</c:v>
                </c:pt>
                <c:pt idx="3659">
                  <c:v>3660</c:v>
                </c:pt>
                <c:pt idx="3660">
                  <c:v>3661</c:v>
                </c:pt>
                <c:pt idx="3661">
                  <c:v>3662</c:v>
                </c:pt>
                <c:pt idx="3662">
                  <c:v>3663</c:v>
                </c:pt>
                <c:pt idx="3663">
                  <c:v>3664</c:v>
                </c:pt>
                <c:pt idx="3664">
                  <c:v>3665</c:v>
                </c:pt>
                <c:pt idx="3665">
                  <c:v>3666</c:v>
                </c:pt>
                <c:pt idx="3666">
                  <c:v>3667</c:v>
                </c:pt>
                <c:pt idx="3667">
                  <c:v>3668</c:v>
                </c:pt>
                <c:pt idx="3668">
                  <c:v>3669</c:v>
                </c:pt>
                <c:pt idx="3669">
                  <c:v>3670</c:v>
                </c:pt>
                <c:pt idx="3670">
                  <c:v>3671</c:v>
                </c:pt>
                <c:pt idx="3671">
                  <c:v>3672</c:v>
                </c:pt>
                <c:pt idx="3672">
                  <c:v>3673</c:v>
                </c:pt>
                <c:pt idx="3673">
                  <c:v>3674</c:v>
                </c:pt>
                <c:pt idx="3674">
                  <c:v>3675</c:v>
                </c:pt>
                <c:pt idx="3675">
                  <c:v>3676</c:v>
                </c:pt>
                <c:pt idx="3676">
                  <c:v>3677</c:v>
                </c:pt>
                <c:pt idx="3677">
                  <c:v>3678</c:v>
                </c:pt>
                <c:pt idx="3678">
                  <c:v>3679</c:v>
                </c:pt>
                <c:pt idx="3679">
                  <c:v>3680</c:v>
                </c:pt>
                <c:pt idx="3680">
                  <c:v>3681</c:v>
                </c:pt>
                <c:pt idx="3681">
                  <c:v>3682</c:v>
                </c:pt>
                <c:pt idx="3682">
                  <c:v>3683</c:v>
                </c:pt>
                <c:pt idx="3683">
                  <c:v>3684</c:v>
                </c:pt>
                <c:pt idx="3684">
                  <c:v>3685</c:v>
                </c:pt>
                <c:pt idx="3685">
                  <c:v>3686</c:v>
                </c:pt>
                <c:pt idx="3686">
                  <c:v>3687</c:v>
                </c:pt>
                <c:pt idx="3687">
                  <c:v>3688</c:v>
                </c:pt>
                <c:pt idx="3688">
                  <c:v>3689</c:v>
                </c:pt>
                <c:pt idx="3689">
                  <c:v>3690</c:v>
                </c:pt>
                <c:pt idx="3690">
                  <c:v>3691</c:v>
                </c:pt>
                <c:pt idx="3691">
                  <c:v>3692</c:v>
                </c:pt>
                <c:pt idx="3692">
                  <c:v>3693</c:v>
                </c:pt>
                <c:pt idx="3693">
                  <c:v>3694</c:v>
                </c:pt>
                <c:pt idx="3694">
                  <c:v>3695</c:v>
                </c:pt>
                <c:pt idx="3695">
                  <c:v>3696</c:v>
                </c:pt>
                <c:pt idx="3696">
                  <c:v>3697</c:v>
                </c:pt>
                <c:pt idx="3697">
                  <c:v>3698</c:v>
                </c:pt>
                <c:pt idx="3698">
                  <c:v>3699</c:v>
                </c:pt>
                <c:pt idx="3699">
                  <c:v>3700</c:v>
                </c:pt>
                <c:pt idx="3700">
                  <c:v>3701</c:v>
                </c:pt>
                <c:pt idx="3701">
                  <c:v>3702</c:v>
                </c:pt>
                <c:pt idx="3702">
                  <c:v>3703</c:v>
                </c:pt>
                <c:pt idx="3703">
                  <c:v>3704</c:v>
                </c:pt>
                <c:pt idx="3704">
                  <c:v>3705</c:v>
                </c:pt>
                <c:pt idx="3705">
                  <c:v>3706</c:v>
                </c:pt>
                <c:pt idx="3706">
                  <c:v>3707</c:v>
                </c:pt>
                <c:pt idx="3707">
                  <c:v>3708</c:v>
                </c:pt>
                <c:pt idx="3708">
                  <c:v>3709</c:v>
                </c:pt>
                <c:pt idx="3709">
                  <c:v>3710</c:v>
                </c:pt>
                <c:pt idx="3710">
                  <c:v>3711</c:v>
                </c:pt>
                <c:pt idx="3711">
                  <c:v>3712</c:v>
                </c:pt>
                <c:pt idx="3712">
                  <c:v>3713</c:v>
                </c:pt>
                <c:pt idx="3713">
                  <c:v>3714</c:v>
                </c:pt>
                <c:pt idx="3714">
                  <c:v>3715</c:v>
                </c:pt>
                <c:pt idx="3715">
                  <c:v>3716</c:v>
                </c:pt>
                <c:pt idx="3716">
                  <c:v>3717</c:v>
                </c:pt>
                <c:pt idx="3717">
                  <c:v>3718</c:v>
                </c:pt>
                <c:pt idx="3718">
                  <c:v>3719</c:v>
                </c:pt>
                <c:pt idx="3719">
                  <c:v>3720</c:v>
                </c:pt>
                <c:pt idx="3720">
                  <c:v>3721</c:v>
                </c:pt>
                <c:pt idx="3721">
                  <c:v>3722</c:v>
                </c:pt>
                <c:pt idx="3722">
                  <c:v>3723</c:v>
                </c:pt>
                <c:pt idx="3723">
                  <c:v>3724</c:v>
                </c:pt>
                <c:pt idx="3724">
                  <c:v>3725</c:v>
                </c:pt>
                <c:pt idx="3725">
                  <c:v>3726</c:v>
                </c:pt>
                <c:pt idx="3726">
                  <c:v>3727</c:v>
                </c:pt>
                <c:pt idx="3727">
                  <c:v>3728</c:v>
                </c:pt>
                <c:pt idx="3728">
                  <c:v>3729</c:v>
                </c:pt>
                <c:pt idx="3729">
                  <c:v>3730</c:v>
                </c:pt>
                <c:pt idx="3730">
                  <c:v>3731</c:v>
                </c:pt>
                <c:pt idx="3731">
                  <c:v>3732</c:v>
                </c:pt>
                <c:pt idx="3732">
                  <c:v>3733</c:v>
                </c:pt>
                <c:pt idx="3733">
                  <c:v>3734</c:v>
                </c:pt>
                <c:pt idx="3734">
                  <c:v>3735</c:v>
                </c:pt>
                <c:pt idx="3735">
                  <c:v>3736</c:v>
                </c:pt>
                <c:pt idx="3736">
                  <c:v>3737</c:v>
                </c:pt>
                <c:pt idx="3737">
                  <c:v>3738</c:v>
                </c:pt>
                <c:pt idx="3738">
                  <c:v>3739</c:v>
                </c:pt>
                <c:pt idx="3739">
                  <c:v>3740</c:v>
                </c:pt>
                <c:pt idx="3740">
                  <c:v>3741</c:v>
                </c:pt>
                <c:pt idx="3741">
                  <c:v>3742</c:v>
                </c:pt>
                <c:pt idx="3742">
                  <c:v>3743</c:v>
                </c:pt>
                <c:pt idx="3743">
                  <c:v>3744</c:v>
                </c:pt>
                <c:pt idx="3744">
                  <c:v>3745</c:v>
                </c:pt>
                <c:pt idx="3745">
                  <c:v>3746</c:v>
                </c:pt>
                <c:pt idx="3746">
                  <c:v>3747</c:v>
                </c:pt>
                <c:pt idx="3747">
                  <c:v>3748</c:v>
                </c:pt>
                <c:pt idx="3748">
                  <c:v>3749</c:v>
                </c:pt>
                <c:pt idx="3749">
                  <c:v>3750</c:v>
                </c:pt>
                <c:pt idx="3750">
                  <c:v>3751</c:v>
                </c:pt>
                <c:pt idx="3751">
                  <c:v>3752</c:v>
                </c:pt>
                <c:pt idx="3752">
                  <c:v>3753</c:v>
                </c:pt>
                <c:pt idx="3753">
                  <c:v>3754</c:v>
                </c:pt>
                <c:pt idx="3754">
                  <c:v>3755</c:v>
                </c:pt>
                <c:pt idx="3755">
                  <c:v>3756</c:v>
                </c:pt>
                <c:pt idx="3756">
                  <c:v>3757</c:v>
                </c:pt>
                <c:pt idx="3757">
                  <c:v>3758</c:v>
                </c:pt>
                <c:pt idx="3758">
                  <c:v>3759</c:v>
                </c:pt>
                <c:pt idx="3759">
                  <c:v>3760</c:v>
                </c:pt>
                <c:pt idx="3760">
                  <c:v>3761</c:v>
                </c:pt>
                <c:pt idx="3761">
                  <c:v>3762</c:v>
                </c:pt>
                <c:pt idx="3762">
                  <c:v>3763</c:v>
                </c:pt>
                <c:pt idx="3763">
                  <c:v>3764</c:v>
                </c:pt>
                <c:pt idx="3764">
                  <c:v>3765</c:v>
                </c:pt>
                <c:pt idx="3765">
                  <c:v>3766</c:v>
                </c:pt>
                <c:pt idx="3766">
                  <c:v>3767</c:v>
                </c:pt>
                <c:pt idx="3767">
                  <c:v>3768</c:v>
                </c:pt>
                <c:pt idx="3768">
                  <c:v>3769</c:v>
                </c:pt>
                <c:pt idx="3769">
                  <c:v>3770</c:v>
                </c:pt>
                <c:pt idx="3770">
                  <c:v>3771</c:v>
                </c:pt>
                <c:pt idx="3771">
                  <c:v>3772</c:v>
                </c:pt>
                <c:pt idx="3772">
                  <c:v>3773</c:v>
                </c:pt>
                <c:pt idx="3773">
                  <c:v>3774</c:v>
                </c:pt>
                <c:pt idx="3774">
                  <c:v>3775</c:v>
                </c:pt>
                <c:pt idx="3775">
                  <c:v>3776</c:v>
                </c:pt>
                <c:pt idx="3776">
                  <c:v>3777</c:v>
                </c:pt>
                <c:pt idx="3777">
                  <c:v>3778</c:v>
                </c:pt>
                <c:pt idx="3778">
                  <c:v>3779</c:v>
                </c:pt>
                <c:pt idx="3779">
                  <c:v>3780</c:v>
                </c:pt>
                <c:pt idx="3780">
                  <c:v>3781</c:v>
                </c:pt>
                <c:pt idx="3781">
                  <c:v>3782</c:v>
                </c:pt>
                <c:pt idx="3782">
                  <c:v>3783</c:v>
                </c:pt>
                <c:pt idx="3783">
                  <c:v>3784</c:v>
                </c:pt>
                <c:pt idx="3784">
                  <c:v>3785</c:v>
                </c:pt>
                <c:pt idx="3785">
                  <c:v>3786</c:v>
                </c:pt>
                <c:pt idx="3786">
                  <c:v>3787</c:v>
                </c:pt>
                <c:pt idx="3787">
                  <c:v>3788</c:v>
                </c:pt>
                <c:pt idx="3788">
                  <c:v>3789</c:v>
                </c:pt>
                <c:pt idx="3789">
                  <c:v>3790</c:v>
                </c:pt>
                <c:pt idx="3790">
                  <c:v>3791</c:v>
                </c:pt>
                <c:pt idx="3791">
                  <c:v>3792</c:v>
                </c:pt>
                <c:pt idx="3792">
                  <c:v>3793</c:v>
                </c:pt>
                <c:pt idx="3793">
                  <c:v>3794</c:v>
                </c:pt>
                <c:pt idx="3794">
                  <c:v>3795</c:v>
                </c:pt>
                <c:pt idx="3795">
                  <c:v>3796</c:v>
                </c:pt>
                <c:pt idx="3796">
                  <c:v>3797</c:v>
                </c:pt>
                <c:pt idx="3797">
                  <c:v>3798</c:v>
                </c:pt>
                <c:pt idx="3798">
                  <c:v>3799</c:v>
                </c:pt>
                <c:pt idx="3799">
                  <c:v>3800</c:v>
                </c:pt>
                <c:pt idx="3800">
                  <c:v>3801</c:v>
                </c:pt>
                <c:pt idx="3801">
                  <c:v>3802</c:v>
                </c:pt>
                <c:pt idx="3802">
                  <c:v>3803</c:v>
                </c:pt>
                <c:pt idx="3803">
                  <c:v>3804</c:v>
                </c:pt>
                <c:pt idx="3804">
                  <c:v>3805</c:v>
                </c:pt>
                <c:pt idx="3805">
                  <c:v>3806</c:v>
                </c:pt>
                <c:pt idx="3806">
                  <c:v>3807</c:v>
                </c:pt>
                <c:pt idx="3807">
                  <c:v>3808</c:v>
                </c:pt>
                <c:pt idx="3808">
                  <c:v>3809</c:v>
                </c:pt>
                <c:pt idx="3809">
                  <c:v>3810</c:v>
                </c:pt>
                <c:pt idx="3810">
                  <c:v>3811</c:v>
                </c:pt>
                <c:pt idx="3811">
                  <c:v>3812</c:v>
                </c:pt>
                <c:pt idx="3812">
                  <c:v>3813</c:v>
                </c:pt>
                <c:pt idx="3813">
                  <c:v>3814</c:v>
                </c:pt>
                <c:pt idx="3814">
                  <c:v>3815</c:v>
                </c:pt>
                <c:pt idx="3815">
                  <c:v>3816</c:v>
                </c:pt>
                <c:pt idx="3816">
                  <c:v>3817</c:v>
                </c:pt>
                <c:pt idx="3817">
                  <c:v>3818</c:v>
                </c:pt>
                <c:pt idx="3818">
                  <c:v>3819</c:v>
                </c:pt>
                <c:pt idx="3819">
                  <c:v>3820</c:v>
                </c:pt>
                <c:pt idx="3820">
                  <c:v>3821</c:v>
                </c:pt>
                <c:pt idx="3821">
                  <c:v>3822</c:v>
                </c:pt>
                <c:pt idx="3822">
                  <c:v>3823</c:v>
                </c:pt>
                <c:pt idx="3823">
                  <c:v>3824</c:v>
                </c:pt>
                <c:pt idx="3824">
                  <c:v>3825</c:v>
                </c:pt>
                <c:pt idx="3825">
                  <c:v>3826</c:v>
                </c:pt>
                <c:pt idx="3826">
                  <c:v>3827</c:v>
                </c:pt>
                <c:pt idx="3827">
                  <c:v>3828</c:v>
                </c:pt>
                <c:pt idx="3828">
                  <c:v>3829</c:v>
                </c:pt>
                <c:pt idx="3829">
                  <c:v>3830</c:v>
                </c:pt>
                <c:pt idx="3830">
                  <c:v>3831</c:v>
                </c:pt>
                <c:pt idx="3831">
                  <c:v>3832</c:v>
                </c:pt>
                <c:pt idx="3832">
                  <c:v>3833</c:v>
                </c:pt>
                <c:pt idx="3833">
                  <c:v>3834</c:v>
                </c:pt>
                <c:pt idx="3834">
                  <c:v>3835</c:v>
                </c:pt>
                <c:pt idx="3835">
                  <c:v>3836</c:v>
                </c:pt>
                <c:pt idx="3836">
                  <c:v>3837</c:v>
                </c:pt>
                <c:pt idx="3837">
                  <c:v>3838</c:v>
                </c:pt>
                <c:pt idx="3838">
                  <c:v>3839</c:v>
                </c:pt>
                <c:pt idx="3839">
                  <c:v>3840</c:v>
                </c:pt>
                <c:pt idx="3840">
                  <c:v>3841</c:v>
                </c:pt>
                <c:pt idx="3841">
                  <c:v>3842</c:v>
                </c:pt>
                <c:pt idx="3842">
                  <c:v>3843</c:v>
                </c:pt>
                <c:pt idx="3843">
                  <c:v>3844</c:v>
                </c:pt>
                <c:pt idx="3844">
                  <c:v>3845</c:v>
                </c:pt>
                <c:pt idx="3845">
                  <c:v>3846</c:v>
                </c:pt>
                <c:pt idx="3846">
                  <c:v>3847</c:v>
                </c:pt>
                <c:pt idx="3847">
                  <c:v>3848</c:v>
                </c:pt>
                <c:pt idx="3848">
                  <c:v>3849</c:v>
                </c:pt>
                <c:pt idx="3849">
                  <c:v>3850</c:v>
                </c:pt>
                <c:pt idx="3850">
                  <c:v>3851</c:v>
                </c:pt>
                <c:pt idx="3851">
                  <c:v>3852</c:v>
                </c:pt>
                <c:pt idx="3852">
                  <c:v>3853</c:v>
                </c:pt>
                <c:pt idx="3853">
                  <c:v>3854</c:v>
                </c:pt>
                <c:pt idx="3854">
                  <c:v>3855</c:v>
                </c:pt>
                <c:pt idx="3855">
                  <c:v>3856</c:v>
                </c:pt>
                <c:pt idx="3856">
                  <c:v>3857</c:v>
                </c:pt>
                <c:pt idx="3857">
                  <c:v>3858</c:v>
                </c:pt>
                <c:pt idx="3858">
                  <c:v>3859</c:v>
                </c:pt>
                <c:pt idx="3859">
                  <c:v>3860</c:v>
                </c:pt>
                <c:pt idx="3860">
                  <c:v>3861</c:v>
                </c:pt>
                <c:pt idx="3861">
                  <c:v>3862</c:v>
                </c:pt>
                <c:pt idx="3862">
                  <c:v>3863</c:v>
                </c:pt>
                <c:pt idx="3863">
                  <c:v>3864</c:v>
                </c:pt>
                <c:pt idx="3864">
                  <c:v>3865</c:v>
                </c:pt>
                <c:pt idx="3865">
                  <c:v>3866</c:v>
                </c:pt>
                <c:pt idx="3866">
                  <c:v>3867</c:v>
                </c:pt>
                <c:pt idx="3867">
                  <c:v>3868</c:v>
                </c:pt>
                <c:pt idx="3868">
                  <c:v>3869</c:v>
                </c:pt>
                <c:pt idx="3869">
                  <c:v>3870</c:v>
                </c:pt>
                <c:pt idx="3870">
                  <c:v>3871</c:v>
                </c:pt>
                <c:pt idx="3871">
                  <c:v>3872</c:v>
                </c:pt>
                <c:pt idx="3872">
                  <c:v>3873</c:v>
                </c:pt>
                <c:pt idx="3873">
                  <c:v>3874</c:v>
                </c:pt>
                <c:pt idx="3874">
                  <c:v>3875</c:v>
                </c:pt>
                <c:pt idx="3875">
                  <c:v>3876</c:v>
                </c:pt>
                <c:pt idx="3876">
                  <c:v>3877</c:v>
                </c:pt>
                <c:pt idx="3877">
                  <c:v>3878</c:v>
                </c:pt>
                <c:pt idx="3878">
                  <c:v>3879</c:v>
                </c:pt>
                <c:pt idx="3879">
                  <c:v>3880</c:v>
                </c:pt>
                <c:pt idx="3880">
                  <c:v>3881</c:v>
                </c:pt>
                <c:pt idx="3881">
                  <c:v>3882</c:v>
                </c:pt>
                <c:pt idx="3882">
                  <c:v>3883</c:v>
                </c:pt>
                <c:pt idx="3883">
                  <c:v>3884</c:v>
                </c:pt>
                <c:pt idx="3884">
                  <c:v>3885</c:v>
                </c:pt>
                <c:pt idx="3885">
                  <c:v>3886</c:v>
                </c:pt>
                <c:pt idx="3886">
                  <c:v>3887</c:v>
                </c:pt>
                <c:pt idx="3887">
                  <c:v>3888</c:v>
                </c:pt>
                <c:pt idx="3888">
                  <c:v>3889</c:v>
                </c:pt>
                <c:pt idx="3889">
                  <c:v>3890</c:v>
                </c:pt>
                <c:pt idx="3890">
                  <c:v>3891</c:v>
                </c:pt>
                <c:pt idx="3891">
                  <c:v>3892</c:v>
                </c:pt>
                <c:pt idx="3892">
                  <c:v>3893</c:v>
                </c:pt>
                <c:pt idx="3893">
                  <c:v>3894</c:v>
                </c:pt>
                <c:pt idx="3894">
                  <c:v>3895</c:v>
                </c:pt>
                <c:pt idx="3895">
                  <c:v>3896</c:v>
                </c:pt>
                <c:pt idx="3896">
                  <c:v>3897</c:v>
                </c:pt>
                <c:pt idx="3897">
                  <c:v>3898</c:v>
                </c:pt>
                <c:pt idx="3898">
                  <c:v>3899</c:v>
                </c:pt>
                <c:pt idx="3899">
                  <c:v>3900</c:v>
                </c:pt>
                <c:pt idx="3900">
                  <c:v>3901</c:v>
                </c:pt>
                <c:pt idx="3901">
                  <c:v>3902</c:v>
                </c:pt>
                <c:pt idx="3902">
                  <c:v>3903</c:v>
                </c:pt>
                <c:pt idx="3903">
                  <c:v>3904</c:v>
                </c:pt>
                <c:pt idx="3904">
                  <c:v>3905</c:v>
                </c:pt>
                <c:pt idx="3905">
                  <c:v>3906</c:v>
                </c:pt>
                <c:pt idx="3906">
                  <c:v>3907</c:v>
                </c:pt>
                <c:pt idx="3907">
                  <c:v>3908</c:v>
                </c:pt>
                <c:pt idx="3908">
                  <c:v>3909</c:v>
                </c:pt>
                <c:pt idx="3909">
                  <c:v>3910</c:v>
                </c:pt>
                <c:pt idx="3910">
                  <c:v>3911</c:v>
                </c:pt>
                <c:pt idx="3911">
                  <c:v>3912</c:v>
                </c:pt>
                <c:pt idx="3912">
                  <c:v>3913</c:v>
                </c:pt>
                <c:pt idx="3913">
                  <c:v>3914</c:v>
                </c:pt>
                <c:pt idx="3914">
                  <c:v>3915</c:v>
                </c:pt>
                <c:pt idx="3915">
                  <c:v>3916</c:v>
                </c:pt>
                <c:pt idx="3916">
                  <c:v>3917</c:v>
                </c:pt>
                <c:pt idx="3917">
                  <c:v>3918</c:v>
                </c:pt>
                <c:pt idx="3918">
                  <c:v>3919</c:v>
                </c:pt>
                <c:pt idx="3919">
                  <c:v>3920</c:v>
                </c:pt>
                <c:pt idx="3920">
                  <c:v>3921</c:v>
                </c:pt>
                <c:pt idx="3921">
                  <c:v>3922</c:v>
                </c:pt>
                <c:pt idx="3922">
                  <c:v>3923</c:v>
                </c:pt>
                <c:pt idx="3923">
                  <c:v>3924</c:v>
                </c:pt>
                <c:pt idx="3924">
                  <c:v>3925</c:v>
                </c:pt>
                <c:pt idx="3925">
                  <c:v>3926</c:v>
                </c:pt>
                <c:pt idx="3926">
                  <c:v>3927</c:v>
                </c:pt>
                <c:pt idx="3927">
                  <c:v>3928</c:v>
                </c:pt>
                <c:pt idx="3928">
                  <c:v>3929</c:v>
                </c:pt>
                <c:pt idx="3929">
                  <c:v>3930</c:v>
                </c:pt>
                <c:pt idx="3930">
                  <c:v>3931</c:v>
                </c:pt>
                <c:pt idx="3931">
                  <c:v>3932</c:v>
                </c:pt>
                <c:pt idx="3932">
                  <c:v>3933</c:v>
                </c:pt>
                <c:pt idx="3933">
                  <c:v>3934</c:v>
                </c:pt>
                <c:pt idx="3934">
                  <c:v>3935</c:v>
                </c:pt>
                <c:pt idx="3935">
                  <c:v>3936</c:v>
                </c:pt>
                <c:pt idx="3936">
                  <c:v>3937</c:v>
                </c:pt>
                <c:pt idx="3937">
                  <c:v>3938</c:v>
                </c:pt>
                <c:pt idx="3938">
                  <c:v>3939</c:v>
                </c:pt>
                <c:pt idx="3939">
                  <c:v>3940</c:v>
                </c:pt>
                <c:pt idx="3940">
                  <c:v>3941</c:v>
                </c:pt>
              </c:numCache>
            </c:numRef>
          </c:xVal>
          <c:yVal>
            <c:numRef>
              <c:f>Sheet1!$AN$2:$AN$8266</c:f>
              <c:numCache>
                <c:formatCode>General</c:formatCode>
                <c:ptCount val="8265"/>
                <c:pt idx="0">
                  <c:v>5</c:v>
                </c:pt>
                <c:pt idx="1">
                  <c:v>5</c:v>
                </c:pt>
                <c:pt idx="2">
                  <c:v>6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4</c:v>
                </c:pt>
                <c:pt idx="7">
                  <c:v>4</c:v>
                </c:pt>
                <c:pt idx="8">
                  <c:v>5</c:v>
                </c:pt>
                <c:pt idx="9">
                  <c:v>4</c:v>
                </c:pt>
                <c:pt idx="10">
                  <c:v>6</c:v>
                </c:pt>
                <c:pt idx="11">
                  <c:v>5</c:v>
                </c:pt>
                <c:pt idx="12">
                  <c:v>4</c:v>
                </c:pt>
                <c:pt idx="13">
                  <c:v>4</c:v>
                </c:pt>
                <c:pt idx="14">
                  <c:v>5</c:v>
                </c:pt>
                <c:pt idx="15">
                  <c:v>5</c:v>
                </c:pt>
                <c:pt idx="16">
                  <c:v>6</c:v>
                </c:pt>
                <c:pt idx="17">
                  <c:v>5</c:v>
                </c:pt>
                <c:pt idx="18">
                  <c:v>4</c:v>
                </c:pt>
                <c:pt idx="19">
                  <c:v>5</c:v>
                </c:pt>
                <c:pt idx="20">
                  <c:v>13</c:v>
                </c:pt>
                <c:pt idx="21">
                  <c:v>190</c:v>
                </c:pt>
                <c:pt idx="22">
                  <c:v>43</c:v>
                </c:pt>
                <c:pt idx="23">
                  <c:v>203</c:v>
                </c:pt>
                <c:pt idx="24">
                  <c:v>286</c:v>
                </c:pt>
                <c:pt idx="25">
                  <c:v>240</c:v>
                </c:pt>
                <c:pt idx="26">
                  <c:v>95</c:v>
                </c:pt>
                <c:pt idx="27">
                  <c:v>111</c:v>
                </c:pt>
                <c:pt idx="28">
                  <c:v>155</c:v>
                </c:pt>
                <c:pt idx="29">
                  <c:v>2</c:v>
                </c:pt>
                <c:pt idx="30">
                  <c:v>133</c:v>
                </c:pt>
                <c:pt idx="31">
                  <c:v>102</c:v>
                </c:pt>
                <c:pt idx="32">
                  <c:v>114</c:v>
                </c:pt>
                <c:pt idx="33">
                  <c:v>71</c:v>
                </c:pt>
                <c:pt idx="34">
                  <c:v>84</c:v>
                </c:pt>
                <c:pt idx="35">
                  <c:v>91</c:v>
                </c:pt>
                <c:pt idx="36">
                  <c:v>79</c:v>
                </c:pt>
                <c:pt idx="37">
                  <c:v>60</c:v>
                </c:pt>
                <c:pt idx="38">
                  <c:v>80</c:v>
                </c:pt>
                <c:pt idx="39">
                  <c:v>99</c:v>
                </c:pt>
                <c:pt idx="40">
                  <c:v>74</c:v>
                </c:pt>
                <c:pt idx="41">
                  <c:v>82</c:v>
                </c:pt>
                <c:pt idx="42">
                  <c:v>73</c:v>
                </c:pt>
                <c:pt idx="43">
                  <c:v>74</c:v>
                </c:pt>
                <c:pt idx="44">
                  <c:v>78</c:v>
                </c:pt>
                <c:pt idx="45">
                  <c:v>59</c:v>
                </c:pt>
                <c:pt idx="46">
                  <c:v>96</c:v>
                </c:pt>
                <c:pt idx="47">
                  <c:v>127</c:v>
                </c:pt>
                <c:pt idx="48">
                  <c:v>121</c:v>
                </c:pt>
                <c:pt idx="49">
                  <c:v>101</c:v>
                </c:pt>
                <c:pt idx="50">
                  <c:v>74</c:v>
                </c:pt>
                <c:pt idx="51">
                  <c:v>76</c:v>
                </c:pt>
                <c:pt idx="52">
                  <c:v>88</c:v>
                </c:pt>
                <c:pt idx="53">
                  <c:v>99</c:v>
                </c:pt>
                <c:pt idx="54">
                  <c:v>26</c:v>
                </c:pt>
                <c:pt idx="55">
                  <c:v>1</c:v>
                </c:pt>
                <c:pt idx="56">
                  <c:v>106</c:v>
                </c:pt>
                <c:pt idx="57">
                  <c:v>102</c:v>
                </c:pt>
                <c:pt idx="58">
                  <c:v>68</c:v>
                </c:pt>
                <c:pt idx="59">
                  <c:v>57</c:v>
                </c:pt>
                <c:pt idx="60">
                  <c:v>80</c:v>
                </c:pt>
                <c:pt idx="61">
                  <c:v>98</c:v>
                </c:pt>
                <c:pt idx="62">
                  <c:v>81</c:v>
                </c:pt>
                <c:pt idx="63">
                  <c:v>92</c:v>
                </c:pt>
                <c:pt idx="64">
                  <c:v>76</c:v>
                </c:pt>
                <c:pt idx="65">
                  <c:v>75</c:v>
                </c:pt>
                <c:pt idx="66">
                  <c:v>72</c:v>
                </c:pt>
                <c:pt idx="67">
                  <c:v>69</c:v>
                </c:pt>
                <c:pt idx="68">
                  <c:v>95</c:v>
                </c:pt>
                <c:pt idx="69">
                  <c:v>55</c:v>
                </c:pt>
                <c:pt idx="70">
                  <c:v>129</c:v>
                </c:pt>
                <c:pt idx="71">
                  <c:v>100</c:v>
                </c:pt>
                <c:pt idx="72">
                  <c:v>102</c:v>
                </c:pt>
                <c:pt idx="73">
                  <c:v>81</c:v>
                </c:pt>
                <c:pt idx="74">
                  <c:v>78</c:v>
                </c:pt>
                <c:pt idx="75">
                  <c:v>92</c:v>
                </c:pt>
                <c:pt idx="76">
                  <c:v>84</c:v>
                </c:pt>
                <c:pt idx="77">
                  <c:v>87</c:v>
                </c:pt>
                <c:pt idx="78">
                  <c:v>102</c:v>
                </c:pt>
                <c:pt idx="79">
                  <c:v>71</c:v>
                </c:pt>
                <c:pt idx="80">
                  <c:v>102</c:v>
                </c:pt>
                <c:pt idx="81">
                  <c:v>85</c:v>
                </c:pt>
                <c:pt idx="82">
                  <c:v>63</c:v>
                </c:pt>
                <c:pt idx="83">
                  <c:v>86</c:v>
                </c:pt>
                <c:pt idx="84">
                  <c:v>73</c:v>
                </c:pt>
                <c:pt idx="85">
                  <c:v>75</c:v>
                </c:pt>
                <c:pt idx="86">
                  <c:v>62</c:v>
                </c:pt>
                <c:pt idx="87">
                  <c:v>64</c:v>
                </c:pt>
                <c:pt idx="88">
                  <c:v>68</c:v>
                </c:pt>
                <c:pt idx="89">
                  <c:v>71</c:v>
                </c:pt>
                <c:pt idx="90">
                  <c:v>77</c:v>
                </c:pt>
                <c:pt idx="91">
                  <c:v>69</c:v>
                </c:pt>
                <c:pt idx="92">
                  <c:v>85</c:v>
                </c:pt>
                <c:pt idx="93">
                  <c:v>61</c:v>
                </c:pt>
                <c:pt idx="94">
                  <c:v>79</c:v>
                </c:pt>
                <c:pt idx="95">
                  <c:v>58</c:v>
                </c:pt>
                <c:pt idx="96">
                  <c:v>104</c:v>
                </c:pt>
                <c:pt idx="97">
                  <c:v>44</c:v>
                </c:pt>
                <c:pt idx="98">
                  <c:v>78</c:v>
                </c:pt>
                <c:pt idx="99">
                  <c:v>88</c:v>
                </c:pt>
                <c:pt idx="100">
                  <c:v>110</c:v>
                </c:pt>
                <c:pt idx="101">
                  <c:v>121</c:v>
                </c:pt>
                <c:pt idx="102">
                  <c:v>1</c:v>
                </c:pt>
                <c:pt idx="103">
                  <c:v>75</c:v>
                </c:pt>
                <c:pt idx="104">
                  <c:v>77</c:v>
                </c:pt>
                <c:pt idx="105">
                  <c:v>124</c:v>
                </c:pt>
                <c:pt idx="106">
                  <c:v>111</c:v>
                </c:pt>
                <c:pt idx="107">
                  <c:v>129</c:v>
                </c:pt>
                <c:pt idx="108">
                  <c:v>142</c:v>
                </c:pt>
                <c:pt idx="109">
                  <c:v>145</c:v>
                </c:pt>
                <c:pt idx="110">
                  <c:v>115</c:v>
                </c:pt>
                <c:pt idx="111">
                  <c:v>107</c:v>
                </c:pt>
                <c:pt idx="112">
                  <c:v>21</c:v>
                </c:pt>
                <c:pt idx="113">
                  <c:v>86</c:v>
                </c:pt>
                <c:pt idx="114">
                  <c:v>90</c:v>
                </c:pt>
                <c:pt idx="115">
                  <c:v>88</c:v>
                </c:pt>
                <c:pt idx="116">
                  <c:v>97</c:v>
                </c:pt>
                <c:pt idx="117">
                  <c:v>79</c:v>
                </c:pt>
                <c:pt idx="118">
                  <c:v>73</c:v>
                </c:pt>
                <c:pt idx="119">
                  <c:v>74</c:v>
                </c:pt>
                <c:pt idx="120">
                  <c:v>61</c:v>
                </c:pt>
                <c:pt idx="121">
                  <c:v>70</c:v>
                </c:pt>
                <c:pt idx="122">
                  <c:v>84</c:v>
                </c:pt>
                <c:pt idx="123">
                  <c:v>69</c:v>
                </c:pt>
                <c:pt idx="124">
                  <c:v>80</c:v>
                </c:pt>
                <c:pt idx="125">
                  <c:v>87</c:v>
                </c:pt>
                <c:pt idx="126">
                  <c:v>65</c:v>
                </c:pt>
                <c:pt idx="127">
                  <c:v>55</c:v>
                </c:pt>
                <c:pt idx="128">
                  <c:v>62</c:v>
                </c:pt>
                <c:pt idx="129">
                  <c:v>62</c:v>
                </c:pt>
                <c:pt idx="130">
                  <c:v>112</c:v>
                </c:pt>
                <c:pt idx="131">
                  <c:v>60</c:v>
                </c:pt>
                <c:pt idx="132">
                  <c:v>90</c:v>
                </c:pt>
                <c:pt idx="133">
                  <c:v>83</c:v>
                </c:pt>
                <c:pt idx="134">
                  <c:v>82</c:v>
                </c:pt>
                <c:pt idx="135">
                  <c:v>82</c:v>
                </c:pt>
                <c:pt idx="136">
                  <c:v>66</c:v>
                </c:pt>
                <c:pt idx="137">
                  <c:v>64</c:v>
                </c:pt>
                <c:pt idx="138">
                  <c:v>88</c:v>
                </c:pt>
                <c:pt idx="139">
                  <c:v>86</c:v>
                </c:pt>
                <c:pt idx="140">
                  <c:v>82</c:v>
                </c:pt>
                <c:pt idx="141">
                  <c:v>72</c:v>
                </c:pt>
                <c:pt idx="142">
                  <c:v>59</c:v>
                </c:pt>
                <c:pt idx="143">
                  <c:v>57</c:v>
                </c:pt>
                <c:pt idx="144">
                  <c:v>84</c:v>
                </c:pt>
                <c:pt idx="145">
                  <c:v>1</c:v>
                </c:pt>
                <c:pt idx="146">
                  <c:v>105</c:v>
                </c:pt>
                <c:pt idx="147">
                  <c:v>64</c:v>
                </c:pt>
                <c:pt idx="148">
                  <c:v>89</c:v>
                </c:pt>
                <c:pt idx="149">
                  <c:v>87</c:v>
                </c:pt>
                <c:pt idx="150">
                  <c:v>77</c:v>
                </c:pt>
                <c:pt idx="151">
                  <c:v>63</c:v>
                </c:pt>
                <c:pt idx="152">
                  <c:v>81</c:v>
                </c:pt>
                <c:pt idx="153">
                  <c:v>96</c:v>
                </c:pt>
                <c:pt idx="154">
                  <c:v>92</c:v>
                </c:pt>
                <c:pt idx="155">
                  <c:v>87</c:v>
                </c:pt>
                <c:pt idx="156">
                  <c:v>84</c:v>
                </c:pt>
                <c:pt idx="157">
                  <c:v>84</c:v>
                </c:pt>
                <c:pt idx="158">
                  <c:v>83</c:v>
                </c:pt>
                <c:pt idx="159">
                  <c:v>92</c:v>
                </c:pt>
                <c:pt idx="160">
                  <c:v>95</c:v>
                </c:pt>
                <c:pt idx="161">
                  <c:v>102</c:v>
                </c:pt>
                <c:pt idx="162">
                  <c:v>24</c:v>
                </c:pt>
                <c:pt idx="163">
                  <c:v>58</c:v>
                </c:pt>
                <c:pt idx="164">
                  <c:v>70</c:v>
                </c:pt>
                <c:pt idx="165">
                  <c:v>82</c:v>
                </c:pt>
                <c:pt idx="166">
                  <c:v>81</c:v>
                </c:pt>
                <c:pt idx="167">
                  <c:v>91</c:v>
                </c:pt>
                <c:pt idx="168">
                  <c:v>88</c:v>
                </c:pt>
                <c:pt idx="169">
                  <c:v>78</c:v>
                </c:pt>
                <c:pt idx="170">
                  <c:v>56</c:v>
                </c:pt>
                <c:pt idx="171">
                  <c:v>61</c:v>
                </c:pt>
                <c:pt idx="172">
                  <c:v>56</c:v>
                </c:pt>
                <c:pt idx="173">
                  <c:v>68</c:v>
                </c:pt>
                <c:pt idx="174">
                  <c:v>78</c:v>
                </c:pt>
                <c:pt idx="175">
                  <c:v>62</c:v>
                </c:pt>
                <c:pt idx="176">
                  <c:v>67</c:v>
                </c:pt>
                <c:pt idx="177">
                  <c:v>67</c:v>
                </c:pt>
                <c:pt idx="178">
                  <c:v>61</c:v>
                </c:pt>
                <c:pt idx="179">
                  <c:v>100</c:v>
                </c:pt>
                <c:pt idx="180">
                  <c:v>124</c:v>
                </c:pt>
                <c:pt idx="181">
                  <c:v>1</c:v>
                </c:pt>
                <c:pt idx="182">
                  <c:v>1</c:v>
                </c:pt>
                <c:pt idx="183">
                  <c:v>103</c:v>
                </c:pt>
                <c:pt idx="184">
                  <c:v>68</c:v>
                </c:pt>
                <c:pt idx="185">
                  <c:v>108</c:v>
                </c:pt>
                <c:pt idx="186">
                  <c:v>52</c:v>
                </c:pt>
                <c:pt idx="187">
                  <c:v>54</c:v>
                </c:pt>
                <c:pt idx="188">
                  <c:v>71</c:v>
                </c:pt>
                <c:pt idx="189">
                  <c:v>70</c:v>
                </c:pt>
                <c:pt idx="190">
                  <c:v>69</c:v>
                </c:pt>
                <c:pt idx="191">
                  <c:v>77</c:v>
                </c:pt>
                <c:pt idx="192">
                  <c:v>93</c:v>
                </c:pt>
                <c:pt idx="193">
                  <c:v>70</c:v>
                </c:pt>
                <c:pt idx="194">
                  <c:v>65</c:v>
                </c:pt>
                <c:pt idx="195">
                  <c:v>83</c:v>
                </c:pt>
                <c:pt idx="196">
                  <c:v>82</c:v>
                </c:pt>
                <c:pt idx="197">
                  <c:v>89</c:v>
                </c:pt>
                <c:pt idx="198">
                  <c:v>74</c:v>
                </c:pt>
                <c:pt idx="199">
                  <c:v>87</c:v>
                </c:pt>
                <c:pt idx="200">
                  <c:v>87</c:v>
                </c:pt>
                <c:pt idx="201">
                  <c:v>88</c:v>
                </c:pt>
                <c:pt idx="202">
                  <c:v>90</c:v>
                </c:pt>
                <c:pt idx="203">
                  <c:v>86</c:v>
                </c:pt>
                <c:pt idx="204">
                  <c:v>85</c:v>
                </c:pt>
                <c:pt idx="205">
                  <c:v>72</c:v>
                </c:pt>
                <c:pt idx="206">
                  <c:v>61</c:v>
                </c:pt>
                <c:pt idx="207">
                  <c:v>42</c:v>
                </c:pt>
                <c:pt idx="208">
                  <c:v>53</c:v>
                </c:pt>
                <c:pt idx="209">
                  <c:v>53</c:v>
                </c:pt>
                <c:pt idx="210">
                  <c:v>87</c:v>
                </c:pt>
                <c:pt idx="211">
                  <c:v>93</c:v>
                </c:pt>
                <c:pt idx="212">
                  <c:v>102</c:v>
                </c:pt>
                <c:pt idx="213">
                  <c:v>78</c:v>
                </c:pt>
                <c:pt idx="214">
                  <c:v>98</c:v>
                </c:pt>
                <c:pt idx="215">
                  <c:v>50</c:v>
                </c:pt>
                <c:pt idx="216">
                  <c:v>96</c:v>
                </c:pt>
                <c:pt idx="217">
                  <c:v>66</c:v>
                </c:pt>
                <c:pt idx="218">
                  <c:v>61</c:v>
                </c:pt>
                <c:pt idx="219">
                  <c:v>45</c:v>
                </c:pt>
                <c:pt idx="220">
                  <c:v>40</c:v>
                </c:pt>
                <c:pt idx="221">
                  <c:v>39</c:v>
                </c:pt>
                <c:pt idx="222">
                  <c:v>41</c:v>
                </c:pt>
                <c:pt idx="223">
                  <c:v>34</c:v>
                </c:pt>
                <c:pt idx="224">
                  <c:v>29</c:v>
                </c:pt>
                <c:pt idx="225">
                  <c:v>19</c:v>
                </c:pt>
                <c:pt idx="226">
                  <c:v>24</c:v>
                </c:pt>
                <c:pt idx="227">
                  <c:v>24</c:v>
                </c:pt>
                <c:pt idx="228">
                  <c:v>14</c:v>
                </c:pt>
                <c:pt idx="229">
                  <c:v>14</c:v>
                </c:pt>
                <c:pt idx="230">
                  <c:v>18</c:v>
                </c:pt>
                <c:pt idx="231">
                  <c:v>13</c:v>
                </c:pt>
                <c:pt idx="232">
                  <c:v>11</c:v>
                </c:pt>
                <c:pt idx="233">
                  <c:v>11</c:v>
                </c:pt>
                <c:pt idx="234">
                  <c:v>10</c:v>
                </c:pt>
                <c:pt idx="235">
                  <c:v>12</c:v>
                </c:pt>
                <c:pt idx="236">
                  <c:v>11</c:v>
                </c:pt>
                <c:pt idx="237">
                  <c:v>13</c:v>
                </c:pt>
                <c:pt idx="238">
                  <c:v>13</c:v>
                </c:pt>
                <c:pt idx="239">
                  <c:v>12</c:v>
                </c:pt>
                <c:pt idx="240">
                  <c:v>8</c:v>
                </c:pt>
                <c:pt idx="241">
                  <c:v>7</c:v>
                </c:pt>
                <c:pt idx="242">
                  <c:v>9</c:v>
                </c:pt>
                <c:pt idx="243">
                  <c:v>7</c:v>
                </c:pt>
                <c:pt idx="244">
                  <c:v>8</c:v>
                </c:pt>
                <c:pt idx="245">
                  <c:v>8</c:v>
                </c:pt>
                <c:pt idx="246">
                  <c:v>7</c:v>
                </c:pt>
                <c:pt idx="247">
                  <c:v>8</c:v>
                </c:pt>
                <c:pt idx="248">
                  <c:v>7</c:v>
                </c:pt>
                <c:pt idx="249">
                  <c:v>6</c:v>
                </c:pt>
                <c:pt idx="250">
                  <c:v>7</c:v>
                </c:pt>
                <c:pt idx="251">
                  <c:v>10</c:v>
                </c:pt>
                <c:pt idx="252">
                  <c:v>6</c:v>
                </c:pt>
                <c:pt idx="253">
                  <c:v>6</c:v>
                </c:pt>
                <c:pt idx="254">
                  <c:v>5</c:v>
                </c:pt>
                <c:pt idx="255">
                  <c:v>5</c:v>
                </c:pt>
                <c:pt idx="256">
                  <c:v>5</c:v>
                </c:pt>
                <c:pt idx="257">
                  <c:v>6</c:v>
                </c:pt>
                <c:pt idx="258">
                  <c:v>6</c:v>
                </c:pt>
                <c:pt idx="259">
                  <c:v>6</c:v>
                </c:pt>
                <c:pt idx="260">
                  <c:v>7</c:v>
                </c:pt>
                <c:pt idx="261">
                  <c:v>9</c:v>
                </c:pt>
                <c:pt idx="262">
                  <c:v>41</c:v>
                </c:pt>
                <c:pt idx="263">
                  <c:v>105</c:v>
                </c:pt>
                <c:pt idx="264">
                  <c:v>11</c:v>
                </c:pt>
                <c:pt idx="265">
                  <c:v>80</c:v>
                </c:pt>
                <c:pt idx="266">
                  <c:v>1</c:v>
                </c:pt>
                <c:pt idx="267">
                  <c:v>89</c:v>
                </c:pt>
                <c:pt idx="268">
                  <c:v>86</c:v>
                </c:pt>
                <c:pt idx="269">
                  <c:v>89</c:v>
                </c:pt>
                <c:pt idx="270">
                  <c:v>125</c:v>
                </c:pt>
                <c:pt idx="271">
                  <c:v>197</c:v>
                </c:pt>
                <c:pt idx="272">
                  <c:v>260</c:v>
                </c:pt>
                <c:pt idx="273">
                  <c:v>244</c:v>
                </c:pt>
                <c:pt idx="274">
                  <c:v>159</c:v>
                </c:pt>
                <c:pt idx="275">
                  <c:v>208</c:v>
                </c:pt>
                <c:pt idx="276">
                  <c:v>236</c:v>
                </c:pt>
                <c:pt idx="277">
                  <c:v>341</c:v>
                </c:pt>
                <c:pt idx="278">
                  <c:v>335</c:v>
                </c:pt>
                <c:pt idx="279">
                  <c:v>348</c:v>
                </c:pt>
                <c:pt idx="280">
                  <c:v>325</c:v>
                </c:pt>
                <c:pt idx="281">
                  <c:v>284</c:v>
                </c:pt>
                <c:pt idx="282">
                  <c:v>254</c:v>
                </c:pt>
                <c:pt idx="283">
                  <c:v>323</c:v>
                </c:pt>
                <c:pt idx="284">
                  <c:v>323</c:v>
                </c:pt>
                <c:pt idx="285">
                  <c:v>395</c:v>
                </c:pt>
                <c:pt idx="286">
                  <c:v>404</c:v>
                </c:pt>
                <c:pt idx="287">
                  <c:v>377</c:v>
                </c:pt>
                <c:pt idx="288">
                  <c:v>482</c:v>
                </c:pt>
                <c:pt idx="289">
                  <c:v>484</c:v>
                </c:pt>
                <c:pt idx="290">
                  <c:v>471</c:v>
                </c:pt>
                <c:pt idx="291">
                  <c:v>505</c:v>
                </c:pt>
                <c:pt idx="292">
                  <c:v>535</c:v>
                </c:pt>
                <c:pt idx="293">
                  <c:v>495</c:v>
                </c:pt>
                <c:pt idx="294">
                  <c:v>484</c:v>
                </c:pt>
                <c:pt idx="295">
                  <c:v>607</c:v>
                </c:pt>
                <c:pt idx="296">
                  <c:v>598</c:v>
                </c:pt>
                <c:pt idx="297">
                  <c:v>652</c:v>
                </c:pt>
                <c:pt idx="298">
                  <c:v>949</c:v>
                </c:pt>
                <c:pt idx="299">
                  <c:v>890</c:v>
                </c:pt>
                <c:pt idx="300">
                  <c:v>903</c:v>
                </c:pt>
                <c:pt idx="301">
                  <c:v>633</c:v>
                </c:pt>
                <c:pt idx="302">
                  <c:v>686</c:v>
                </c:pt>
                <c:pt idx="303">
                  <c:v>640</c:v>
                </c:pt>
                <c:pt idx="304">
                  <c:v>633</c:v>
                </c:pt>
                <c:pt idx="305">
                  <c:v>552</c:v>
                </c:pt>
                <c:pt idx="306">
                  <c:v>404</c:v>
                </c:pt>
                <c:pt idx="307">
                  <c:v>458</c:v>
                </c:pt>
                <c:pt idx="308">
                  <c:v>516</c:v>
                </c:pt>
                <c:pt idx="309">
                  <c:v>654</c:v>
                </c:pt>
                <c:pt idx="310">
                  <c:v>590</c:v>
                </c:pt>
                <c:pt idx="311">
                  <c:v>549</c:v>
                </c:pt>
                <c:pt idx="312">
                  <c:v>562</c:v>
                </c:pt>
                <c:pt idx="313">
                  <c:v>530</c:v>
                </c:pt>
                <c:pt idx="314">
                  <c:v>538</c:v>
                </c:pt>
                <c:pt idx="315">
                  <c:v>562</c:v>
                </c:pt>
                <c:pt idx="316">
                  <c:v>579</c:v>
                </c:pt>
                <c:pt idx="317">
                  <c:v>545</c:v>
                </c:pt>
                <c:pt idx="318">
                  <c:v>661</c:v>
                </c:pt>
                <c:pt idx="319">
                  <c:v>609</c:v>
                </c:pt>
                <c:pt idx="320">
                  <c:v>527</c:v>
                </c:pt>
                <c:pt idx="321">
                  <c:v>663</c:v>
                </c:pt>
                <c:pt idx="322">
                  <c:v>626</c:v>
                </c:pt>
                <c:pt idx="323">
                  <c:v>577</c:v>
                </c:pt>
                <c:pt idx="324">
                  <c:v>806</c:v>
                </c:pt>
                <c:pt idx="325">
                  <c:v>801</c:v>
                </c:pt>
                <c:pt idx="326">
                  <c:v>812</c:v>
                </c:pt>
                <c:pt idx="327">
                  <c:v>582</c:v>
                </c:pt>
                <c:pt idx="328">
                  <c:v>683</c:v>
                </c:pt>
                <c:pt idx="329">
                  <c:v>749</c:v>
                </c:pt>
                <c:pt idx="330">
                  <c:v>725</c:v>
                </c:pt>
                <c:pt idx="331">
                  <c:v>651</c:v>
                </c:pt>
                <c:pt idx="332">
                  <c:v>585</c:v>
                </c:pt>
                <c:pt idx="333">
                  <c:v>474</c:v>
                </c:pt>
                <c:pt idx="334">
                  <c:v>477</c:v>
                </c:pt>
                <c:pt idx="335">
                  <c:v>541</c:v>
                </c:pt>
                <c:pt idx="336">
                  <c:v>552</c:v>
                </c:pt>
                <c:pt idx="337">
                  <c:v>530</c:v>
                </c:pt>
                <c:pt idx="338">
                  <c:v>367</c:v>
                </c:pt>
                <c:pt idx="339">
                  <c:v>405</c:v>
                </c:pt>
                <c:pt idx="340">
                  <c:v>578</c:v>
                </c:pt>
                <c:pt idx="341">
                  <c:v>677</c:v>
                </c:pt>
                <c:pt idx="342">
                  <c:v>661</c:v>
                </c:pt>
                <c:pt idx="343">
                  <c:v>661</c:v>
                </c:pt>
                <c:pt idx="344">
                  <c:v>636</c:v>
                </c:pt>
                <c:pt idx="345">
                  <c:v>470</c:v>
                </c:pt>
                <c:pt idx="346">
                  <c:v>637</c:v>
                </c:pt>
                <c:pt idx="347">
                  <c:v>728</c:v>
                </c:pt>
                <c:pt idx="348">
                  <c:v>582</c:v>
                </c:pt>
                <c:pt idx="349">
                  <c:v>527</c:v>
                </c:pt>
                <c:pt idx="350">
                  <c:v>560</c:v>
                </c:pt>
                <c:pt idx="351">
                  <c:v>483</c:v>
                </c:pt>
                <c:pt idx="352">
                  <c:v>485</c:v>
                </c:pt>
                <c:pt idx="353">
                  <c:v>640</c:v>
                </c:pt>
                <c:pt idx="354">
                  <c:v>690</c:v>
                </c:pt>
                <c:pt idx="355">
                  <c:v>947</c:v>
                </c:pt>
                <c:pt idx="356">
                  <c:v>676</c:v>
                </c:pt>
                <c:pt idx="357">
                  <c:v>803</c:v>
                </c:pt>
                <c:pt idx="358">
                  <c:v>802</c:v>
                </c:pt>
                <c:pt idx="359">
                  <c:v>960</c:v>
                </c:pt>
                <c:pt idx="360">
                  <c:v>720</c:v>
                </c:pt>
                <c:pt idx="361">
                  <c:v>799</c:v>
                </c:pt>
                <c:pt idx="362">
                  <c:v>758</c:v>
                </c:pt>
                <c:pt idx="363">
                  <c:v>972</c:v>
                </c:pt>
                <c:pt idx="364">
                  <c:v>913</c:v>
                </c:pt>
                <c:pt idx="365">
                  <c:v>833</c:v>
                </c:pt>
                <c:pt idx="366">
                  <c:v>789</c:v>
                </c:pt>
                <c:pt idx="367">
                  <c:v>806</c:v>
                </c:pt>
                <c:pt idx="368">
                  <c:v>703</c:v>
                </c:pt>
                <c:pt idx="369">
                  <c:v>642</c:v>
                </c:pt>
                <c:pt idx="370">
                  <c:v>779</c:v>
                </c:pt>
                <c:pt idx="371">
                  <c:v>605</c:v>
                </c:pt>
                <c:pt idx="372">
                  <c:v>585</c:v>
                </c:pt>
                <c:pt idx="373">
                  <c:v>811</c:v>
                </c:pt>
                <c:pt idx="374">
                  <c:v>786</c:v>
                </c:pt>
                <c:pt idx="375">
                  <c:v>729</c:v>
                </c:pt>
                <c:pt idx="376">
                  <c:v>720</c:v>
                </c:pt>
                <c:pt idx="377">
                  <c:v>766</c:v>
                </c:pt>
                <c:pt idx="378">
                  <c:v>769</c:v>
                </c:pt>
                <c:pt idx="379">
                  <c:v>773</c:v>
                </c:pt>
                <c:pt idx="380">
                  <c:v>769</c:v>
                </c:pt>
                <c:pt idx="381">
                  <c:v>823</c:v>
                </c:pt>
                <c:pt idx="382">
                  <c:v>869</c:v>
                </c:pt>
                <c:pt idx="383">
                  <c:v>557</c:v>
                </c:pt>
                <c:pt idx="384">
                  <c:v>575</c:v>
                </c:pt>
                <c:pt idx="385">
                  <c:v>657</c:v>
                </c:pt>
                <c:pt idx="386">
                  <c:v>870</c:v>
                </c:pt>
                <c:pt idx="387">
                  <c:v>901</c:v>
                </c:pt>
                <c:pt idx="388">
                  <c:v>814</c:v>
                </c:pt>
                <c:pt idx="389">
                  <c:v>651</c:v>
                </c:pt>
                <c:pt idx="390">
                  <c:v>677</c:v>
                </c:pt>
                <c:pt idx="391">
                  <c:v>719</c:v>
                </c:pt>
                <c:pt idx="392">
                  <c:v>932</c:v>
                </c:pt>
                <c:pt idx="393">
                  <c:v>980</c:v>
                </c:pt>
                <c:pt idx="394">
                  <c:v>979</c:v>
                </c:pt>
                <c:pt idx="395">
                  <c:v>1000</c:v>
                </c:pt>
                <c:pt idx="396">
                  <c:v>768</c:v>
                </c:pt>
                <c:pt idx="397">
                  <c:v>760</c:v>
                </c:pt>
                <c:pt idx="398">
                  <c:v>778</c:v>
                </c:pt>
                <c:pt idx="399">
                  <c:v>761</c:v>
                </c:pt>
                <c:pt idx="400">
                  <c:v>771</c:v>
                </c:pt>
                <c:pt idx="401">
                  <c:v>765</c:v>
                </c:pt>
                <c:pt idx="402">
                  <c:v>766</c:v>
                </c:pt>
                <c:pt idx="403">
                  <c:v>792</c:v>
                </c:pt>
                <c:pt idx="404">
                  <c:v>733</c:v>
                </c:pt>
                <c:pt idx="405">
                  <c:v>740</c:v>
                </c:pt>
                <c:pt idx="406">
                  <c:v>821</c:v>
                </c:pt>
                <c:pt idx="407">
                  <c:v>1018</c:v>
                </c:pt>
                <c:pt idx="408">
                  <c:v>943</c:v>
                </c:pt>
                <c:pt idx="409">
                  <c:v>876</c:v>
                </c:pt>
                <c:pt idx="410">
                  <c:v>934</c:v>
                </c:pt>
                <c:pt idx="411">
                  <c:v>853</c:v>
                </c:pt>
                <c:pt idx="412">
                  <c:v>848</c:v>
                </c:pt>
                <c:pt idx="413">
                  <c:v>857</c:v>
                </c:pt>
                <c:pt idx="414">
                  <c:v>864</c:v>
                </c:pt>
                <c:pt idx="415">
                  <c:v>799</c:v>
                </c:pt>
                <c:pt idx="416">
                  <c:v>412</c:v>
                </c:pt>
                <c:pt idx="417">
                  <c:v>784</c:v>
                </c:pt>
                <c:pt idx="418">
                  <c:v>867</c:v>
                </c:pt>
                <c:pt idx="419">
                  <c:v>832</c:v>
                </c:pt>
                <c:pt idx="420">
                  <c:v>812</c:v>
                </c:pt>
                <c:pt idx="421">
                  <c:v>688</c:v>
                </c:pt>
                <c:pt idx="422">
                  <c:v>766</c:v>
                </c:pt>
                <c:pt idx="423">
                  <c:v>815</c:v>
                </c:pt>
                <c:pt idx="424">
                  <c:v>778</c:v>
                </c:pt>
                <c:pt idx="425">
                  <c:v>762</c:v>
                </c:pt>
                <c:pt idx="426">
                  <c:v>676</c:v>
                </c:pt>
                <c:pt idx="427">
                  <c:v>776</c:v>
                </c:pt>
                <c:pt idx="428">
                  <c:v>1127</c:v>
                </c:pt>
                <c:pt idx="429">
                  <c:v>828</c:v>
                </c:pt>
                <c:pt idx="430">
                  <c:v>1011</c:v>
                </c:pt>
                <c:pt idx="431">
                  <c:v>940</c:v>
                </c:pt>
                <c:pt idx="432">
                  <c:v>658</c:v>
                </c:pt>
                <c:pt idx="433">
                  <c:v>784</c:v>
                </c:pt>
                <c:pt idx="434">
                  <c:v>669</c:v>
                </c:pt>
                <c:pt idx="435">
                  <c:v>772</c:v>
                </c:pt>
                <c:pt idx="436">
                  <c:v>732</c:v>
                </c:pt>
                <c:pt idx="437">
                  <c:v>673</c:v>
                </c:pt>
                <c:pt idx="438">
                  <c:v>817</c:v>
                </c:pt>
                <c:pt idx="439">
                  <c:v>835</c:v>
                </c:pt>
                <c:pt idx="440">
                  <c:v>541</c:v>
                </c:pt>
                <c:pt idx="441">
                  <c:v>674</c:v>
                </c:pt>
                <c:pt idx="442">
                  <c:v>683</c:v>
                </c:pt>
                <c:pt idx="443">
                  <c:v>733</c:v>
                </c:pt>
                <c:pt idx="444">
                  <c:v>706</c:v>
                </c:pt>
                <c:pt idx="445">
                  <c:v>712</c:v>
                </c:pt>
                <c:pt idx="446">
                  <c:v>866</c:v>
                </c:pt>
                <c:pt idx="447">
                  <c:v>741</c:v>
                </c:pt>
                <c:pt idx="448">
                  <c:v>611</c:v>
                </c:pt>
                <c:pt idx="449">
                  <c:v>590</c:v>
                </c:pt>
                <c:pt idx="450">
                  <c:v>615</c:v>
                </c:pt>
                <c:pt idx="451">
                  <c:v>654</c:v>
                </c:pt>
                <c:pt idx="452">
                  <c:v>617</c:v>
                </c:pt>
                <c:pt idx="453">
                  <c:v>614</c:v>
                </c:pt>
                <c:pt idx="454">
                  <c:v>633</c:v>
                </c:pt>
                <c:pt idx="455">
                  <c:v>649</c:v>
                </c:pt>
                <c:pt idx="456">
                  <c:v>627</c:v>
                </c:pt>
                <c:pt idx="457">
                  <c:v>282</c:v>
                </c:pt>
                <c:pt idx="458">
                  <c:v>346</c:v>
                </c:pt>
                <c:pt idx="459">
                  <c:v>252</c:v>
                </c:pt>
                <c:pt idx="460">
                  <c:v>254</c:v>
                </c:pt>
                <c:pt idx="461">
                  <c:v>199</c:v>
                </c:pt>
                <c:pt idx="462">
                  <c:v>165</c:v>
                </c:pt>
                <c:pt idx="463">
                  <c:v>159</c:v>
                </c:pt>
                <c:pt idx="464">
                  <c:v>122</c:v>
                </c:pt>
                <c:pt idx="465">
                  <c:v>160</c:v>
                </c:pt>
                <c:pt idx="466">
                  <c:v>126</c:v>
                </c:pt>
                <c:pt idx="467">
                  <c:v>174</c:v>
                </c:pt>
                <c:pt idx="468">
                  <c:v>109</c:v>
                </c:pt>
                <c:pt idx="469">
                  <c:v>50</c:v>
                </c:pt>
                <c:pt idx="470">
                  <c:v>65</c:v>
                </c:pt>
                <c:pt idx="471">
                  <c:v>58</c:v>
                </c:pt>
                <c:pt idx="472">
                  <c:v>58</c:v>
                </c:pt>
                <c:pt idx="473">
                  <c:v>68</c:v>
                </c:pt>
                <c:pt idx="474">
                  <c:v>70</c:v>
                </c:pt>
                <c:pt idx="475">
                  <c:v>62</c:v>
                </c:pt>
                <c:pt idx="476">
                  <c:v>78</c:v>
                </c:pt>
                <c:pt idx="477">
                  <c:v>45</c:v>
                </c:pt>
                <c:pt idx="478">
                  <c:v>34</c:v>
                </c:pt>
                <c:pt idx="479">
                  <c:v>63</c:v>
                </c:pt>
                <c:pt idx="480">
                  <c:v>1</c:v>
                </c:pt>
                <c:pt idx="481">
                  <c:v>95</c:v>
                </c:pt>
                <c:pt idx="482">
                  <c:v>69</c:v>
                </c:pt>
                <c:pt idx="483">
                  <c:v>34</c:v>
                </c:pt>
                <c:pt idx="484">
                  <c:v>45</c:v>
                </c:pt>
                <c:pt idx="485">
                  <c:v>49</c:v>
                </c:pt>
                <c:pt idx="486">
                  <c:v>33</c:v>
                </c:pt>
                <c:pt idx="487">
                  <c:v>21</c:v>
                </c:pt>
                <c:pt idx="488">
                  <c:v>21</c:v>
                </c:pt>
                <c:pt idx="489">
                  <c:v>19</c:v>
                </c:pt>
                <c:pt idx="490">
                  <c:v>20</c:v>
                </c:pt>
                <c:pt idx="491">
                  <c:v>13</c:v>
                </c:pt>
                <c:pt idx="492">
                  <c:v>16</c:v>
                </c:pt>
                <c:pt idx="493">
                  <c:v>16</c:v>
                </c:pt>
                <c:pt idx="494">
                  <c:v>16</c:v>
                </c:pt>
                <c:pt idx="495">
                  <c:v>15</c:v>
                </c:pt>
                <c:pt idx="496">
                  <c:v>12</c:v>
                </c:pt>
                <c:pt idx="497">
                  <c:v>12</c:v>
                </c:pt>
                <c:pt idx="498">
                  <c:v>10</c:v>
                </c:pt>
                <c:pt idx="499">
                  <c:v>12</c:v>
                </c:pt>
                <c:pt idx="500">
                  <c:v>12</c:v>
                </c:pt>
                <c:pt idx="501">
                  <c:v>12</c:v>
                </c:pt>
                <c:pt idx="502">
                  <c:v>13</c:v>
                </c:pt>
                <c:pt idx="503">
                  <c:v>13</c:v>
                </c:pt>
                <c:pt idx="504">
                  <c:v>9</c:v>
                </c:pt>
                <c:pt idx="505">
                  <c:v>12</c:v>
                </c:pt>
                <c:pt idx="506">
                  <c:v>19</c:v>
                </c:pt>
                <c:pt idx="507">
                  <c:v>18</c:v>
                </c:pt>
                <c:pt idx="508">
                  <c:v>11</c:v>
                </c:pt>
                <c:pt idx="509">
                  <c:v>106</c:v>
                </c:pt>
                <c:pt idx="510">
                  <c:v>61</c:v>
                </c:pt>
                <c:pt idx="511">
                  <c:v>177</c:v>
                </c:pt>
                <c:pt idx="512">
                  <c:v>147</c:v>
                </c:pt>
                <c:pt idx="513">
                  <c:v>403</c:v>
                </c:pt>
                <c:pt idx="514">
                  <c:v>351</c:v>
                </c:pt>
                <c:pt idx="515">
                  <c:v>367</c:v>
                </c:pt>
                <c:pt idx="516">
                  <c:v>304</c:v>
                </c:pt>
                <c:pt idx="517">
                  <c:v>364</c:v>
                </c:pt>
                <c:pt idx="518">
                  <c:v>592</c:v>
                </c:pt>
                <c:pt idx="519">
                  <c:v>1031</c:v>
                </c:pt>
                <c:pt idx="520">
                  <c:v>1455</c:v>
                </c:pt>
                <c:pt idx="521">
                  <c:v>1392</c:v>
                </c:pt>
                <c:pt idx="522">
                  <c:v>1048</c:v>
                </c:pt>
                <c:pt idx="523">
                  <c:v>1173</c:v>
                </c:pt>
                <c:pt idx="524">
                  <c:v>1181</c:v>
                </c:pt>
                <c:pt idx="525">
                  <c:v>1159</c:v>
                </c:pt>
                <c:pt idx="526">
                  <c:v>1120</c:v>
                </c:pt>
                <c:pt idx="527">
                  <c:v>1125</c:v>
                </c:pt>
                <c:pt idx="528">
                  <c:v>1094</c:v>
                </c:pt>
                <c:pt idx="529">
                  <c:v>1000</c:v>
                </c:pt>
                <c:pt idx="530">
                  <c:v>798</c:v>
                </c:pt>
                <c:pt idx="531">
                  <c:v>1262</c:v>
                </c:pt>
                <c:pt idx="532">
                  <c:v>1250</c:v>
                </c:pt>
                <c:pt idx="533">
                  <c:v>1165</c:v>
                </c:pt>
                <c:pt idx="534">
                  <c:v>1315</c:v>
                </c:pt>
                <c:pt idx="535">
                  <c:v>1337</c:v>
                </c:pt>
                <c:pt idx="536">
                  <c:v>2112</c:v>
                </c:pt>
                <c:pt idx="537">
                  <c:v>1597</c:v>
                </c:pt>
                <c:pt idx="538">
                  <c:v>1295</c:v>
                </c:pt>
                <c:pt idx="539">
                  <c:v>1455</c:v>
                </c:pt>
                <c:pt idx="540">
                  <c:v>2450</c:v>
                </c:pt>
                <c:pt idx="541">
                  <c:v>1552</c:v>
                </c:pt>
                <c:pt idx="542">
                  <c:v>1959</c:v>
                </c:pt>
                <c:pt idx="543">
                  <c:v>1734</c:v>
                </c:pt>
                <c:pt idx="544">
                  <c:v>2014</c:v>
                </c:pt>
                <c:pt idx="545">
                  <c:v>2529</c:v>
                </c:pt>
                <c:pt idx="546">
                  <c:v>2480</c:v>
                </c:pt>
                <c:pt idx="547">
                  <c:v>2339</c:v>
                </c:pt>
                <c:pt idx="548">
                  <c:v>2967</c:v>
                </c:pt>
                <c:pt idx="549">
                  <c:v>2441</c:v>
                </c:pt>
                <c:pt idx="550">
                  <c:v>2324</c:v>
                </c:pt>
                <c:pt idx="551">
                  <c:v>1936</c:v>
                </c:pt>
                <c:pt idx="552">
                  <c:v>2005</c:v>
                </c:pt>
                <c:pt idx="553">
                  <c:v>2263</c:v>
                </c:pt>
                <c:pt idx="554">
                  <c:v>2672</c:v>
                </c:pt>
                <c:pt idx="555">
                  <c:v>3021</c:v>
                </c:pt>
                <c:pt idx="556">
                  <c:v>3021</c:v>
                </c:pt>
                <c:pt idx="557">
                  <c:v>2988</c:v>
                </c:pt>
                <c:pt idx="558">
                  <c:v>2846</c:v>
                </c:pt>
                <c:pt idx="559">
                  <c:v>2324</c:v>
                </c:pt>
                <c:pt idx="560">
                  <c:v>1869</c:v>
                </c:pt>
                <c:pt idx="561">
                  <c:v>2514</c:v>
                </c:pt>
                <c:pt idx="562">
                  <c:v>2466</c:v>
                </c:pt>
                <c:pt idx="563">
                  <c:v>2011</c:v>
                </c:pt>
                <c:pt idx="564">
                  <c:v>1981</c:v>
                </c:pt>
                <c:pt idx="565">
                  <c:v>2354</c:v>
                </c:pt>
                <c:pt idx="566">
                  <c:v>2340</c:v>
                </c:pt>
                <c:pt idx="567">
                  <c:v>2405</c:v>
                </c:pt>
                <c:pt idx="568">
                  <c:v>2202</c:v>
                </c:pt>
                <c:pt idx="569">
                  <c:v>2419</c:v>
                </c:pt>
                <c:pt idx="570">
                  <c:v>1216</c:v>
                </c:pt>
                <c:pt idx="571">
                  <c:v>2165</c:v>
                </c:pt>
                <c:pt idx="572">
                  <c:v>2190</c:v>
                </c:pt>
                <c:pt idx="573">
                  <c:v>2302</c:v>
                </c:pt>
                <c:pt idx="574">
                  <c:v>2194</c:v>
                </c:pt>
                <c:pt idx="575">
                  <c:v>2247</c:v>
                </c:pt>
                <c:pt idx="576">
                  <c:v>2100</c:v>
                </c:pt>
                <c:pt idx="577">
                  <c:v>2811</c:v>
                </c:pt>
                <c:pt idx="578">
                  <c:v>2877</c:v>
                </c:pt>
                <c:pt idx="579">
                  <c:v>2000</c:v>
                </c:pt>
                <c:pt idx="580">
                  <c:v>2810</c:v>
                </c:pt>
                <c:pt idx="581">
                  <c:v>2794</c:v>
                </c:pt>
                <c:pt idx="582">
                  <c:v>2238</c:v>
                </c:pt>
                <c:pt idx="583">
                  <c:v>2606</c:v>
                </c:pt>
                <c:pt idx="584">
                  <c:v>1739</c:v>
                </c:pt>
                <c:pt idx="585">
                  <c:v>2387</c:v>
                </c:pt>
                <c:pt idx="586">
                  <c:v>2300</c:v>
                </c:pt>
                <c:pt idx="587">
                  <c:v>1233</c:v>
                </c:pt>
                <c:pt idx="588">
                  <c:v>2831</c:v>
                </c:pt>
                <c:pt idx="589">
                  <c:v>2992</c:v>
                </c:pt>
                <c:pt idx="590">
                  <c:v>2625</c:v>
                </c:pt>
                <c:pt idx="591">
                  <c:v>2801</c:v>
                </c:pt>
                <c:pt idx="592">
                  <c:v>2137</c:v>
                </c:pt>
                <c:pt idx="593">
                  <c:v>2128</c:v>
                </c:pt>
                <c:pt idx="594">
                  <c:v>2545</c:v>
                </c:pt>
                <c:pt idx="595">
                  <c:v>2526</c:v>
                </c:pt>
                <c:pt idx="596">
                  <c:v>2375</c:v>
                </c:pt>
                <c:pt idx="597">
                  <c:v>2571</c:v>
                </c:pt>
                <c:pt idx="598">
                  <c:v>2289</c:v>
                </c:pt>
                <c:pt idx="599">
                  <c:v>1910</c:v>
                </c:pt>
                <c:pt idx="600">
                  <c:v>1907</c:v>
                </c:pt>
                <c:pt idx="601">
                  <c:v>2357</c:v>
                </c:pt>
                <c:pt idx="602">
                  <c:v>2170</c:v>
                </c:pt>
                <c:pt idx="603">
                  <c:v>2755</c:v>
                </c:pt>
                <c:pt idx="604">
                  <c:v>3112</c:v>
                </c:pt>
                <c:pt idx="605">
                  <c:v>2911</c:v>
                </c:pt>
                <c:pt idx="606">
                  <c:v>2830</c:v>
                </c:pt>
                <c:pt idx="607">
                  <c:v>2881</c:v>
                </c:pt>
                <c:pt idx="608">
                  <c:v>2979</c:v>
                </c:pt>
                <c:pt idx="609">
                  <c:v>3031</c:v>
                </c:pt>
                <c:pt idx="610">
                  <c:v>2926</c:v>
                </c:pt>
                <c:pt idx="611">
                  <c:v>2899</c:v>
                </c:pt>
                <c:pt idx="612">
                  <c:v>2530</c:v>
                </c:pt>
                <c:pt idx="613">
                  <c:v>1805</c:v>
                </c:pt>
                <c:pt idx="614">
                  <c:v>2147</c:v>
                </c:pt>
                <c:pt idx="615">
                  <c:v>2781</c:v>
                </c:pt>
                <c:pt idx="616">
                  <c:v>2742</c:v>
                </c:pt>
                <c:pt idx="617">
                  <c:v>2728</c:v>
                </c:pt>
                <c:pt idx="618">
                  <c:v>2833</c:v>
                </c:pt>
                <c:pt idx="619">
                  <c:v>2937</c:v>
                </c:pt>
                <c:pt idx="620">
                  <c:v>2731</c:v>
                </c:pt>
                <c:pt idx="621">
                  <c:v>2957</c:v>
                </c:pt>
                <c:pt idx="622">
                  <c:v>2876</c:v>
                </c:pt>
                <c:pt idx="623">
                  <c:v>2549</c:v>
                </c:pt>
                <c:pt idx="624">
                  <c:v>2952</c:v>
                </c:pt>
                <c:pt idx="625">
                  <c:v>3374</c:v>
                </c:pt>
                <c:pt idx="626">
                  <c:v>2758</c:v>
                </c:pt>
                <c:pt idx="627">
                  <c:v>3062</c:v>
                </c:pt>
                <c:pt idx="628">
                  <c:v>2147</c:v>
                </c:pt>
                <c:pt idx="629">
                  <c:v>3108</c:v>
                </c:pt>
                <c:pt idx="630">
                  <c:v>2227</c:v>
                </c:pt>
                <c:pt idx="631">
                  <c:v>2320</c:v>
                </c:pt>
                <c:pt idx="632">
                  <c:v>2757</c:v>
                </c:pt>
                <c:pt idx="633">
                  <c:v>2412</c:v>
                </c:pt>
                <c:pt idx="634">
                  <c:v>2646</c:v>
                </c:pt>
                <c:pt idx="635">
                  <c:v>2512</c:v>
                </c:pt>
                <c:pt idx="636">
                  <c:v>2567</c:v>
                </c:pt>
                <c:pt idx="637">
                  <c:v>2252</c:v>
                </c:pt>
                <c:pt idx="638">
                  <c:v>2405</c:v>
                </c:pt>
                <c:pt idx="639">
                  <c:v>2057</c:v>
                </c:pt>
                <c:pt idx="640">
                  <c:v>2124</c:v>
                </c:pt>
                <c:pt idx="641">
                  <c:v>2005</c:v>
                </c:pt>
                <c:pt idx="642">
                  <c:v>1746</c:v>
                </c:pt>
                <c:pt idx="643">
                  <c:v>2466</c:v>
                </c:pt>
                <c:pt idx="644">
                  <c:v>2138</c:v>
                </c:pt>
                <c:pt idx="645">
                  <c:v>2637</c:v>
                </c:pt>
                <c:pt idx="646">
                  <c:v>2308</c:v>
                </c:pt>
                <c:pt idx="647">
                  <c:v>2481</c:v>
                </c:pt>
                <c:pt idx="648">
                  <c:v>2197</c:v>
                </c:pt>
                <c:pt idx="649">
                  <c:v>2134</c:v>
                </c:pt>
                <c:pt idx="650">
                  <c:v>1608</c:v>
                </c:pt>
                <c:pt idx="651">
                  <c:v>1743</c:v>
                </c:pt>
                <c:pt idx="652">
                  <c:v>1778</c:v>
                </c:pt>
                <c:pt idx="653">
                  <c:v>1660</c:v>
                </c:pt>
                <c:pt idx="654">
                  <c:v>1785</c:v>
                </c:pt>
                <c:pt idx="655">
                  <c:v>1793</c:v>
                </c:pt>
                <c:pt idx="656">
                  <c:v>1864</c:v>
                </c:pt>
                <c:pt idx="657">
                  <c:v>2211</c:v>
                </c:pt>
                <c:pt idx="658">
                  <c:v>3218</c:v>
                </c:pt>
                <c:pt idx="659">
                  <c:v>3165</c:v>
                </c:pt>
                <c:pt idx="660">
                  <c:v>2892</c:v>
                </c:pt>
                <c:pt idx="661">
                  <c:v>2839</c:v>
                </c:pt>
                <c:pt idx="662">
                  <c:v>2445</c:v>
                </c:pt>
                <c:pt idx="663">
                  <c:v>2786</c:v>
                </c:pt>
                <c:pt idx="664">
                  <c:v>2400</c:v>
                </c:pt>
                <c:pt idx="665">
                  <c:v>2441</c:v>
                </c:pt>
                <c:pt idx="666">
                  <c:v>2373</c:v>
                </c:pt>
                <c:pt idx="667">
                  <c:v>2475</c:v>
                </c:pt>
                <c:pt idx="668">
                  <c:v>2143</c:v>
                </c:pt>
                <c:pt idx="669">
                  <c:v>2161</c:v>
                </c:pt>
                <c:pt idx="670">
                  <c:v>2882</c:v>
                </c:pt>
                <c:pt idx="671">
                  <c:v>3003</c:v>
                </c:pt>
                <c:pt idx="672">
                  <c:v>2953</c:v>
                </c:pt>
                <c:pt idx="673">
                  <c:v>2387</c:v>
                </c:pt>
                <c:pt idx="674">
                  <c:v>2363</c:v>
                </c:pt>
                <c:pt idx="675">
                  <c:v>2688</c:v>
                </c:pt>
                <c:pt idx="676">
                  <c:v>2852</c:v>
                </c:pt>
                <c:pt idx="677">
                  <c:v>2984</c:v>
                </c:pt>
                <c:pt idx="678">
                  <c:v>2776</c:v>
                </c:pt>
                <c:pt idx="679">
                  <c:v>2784</c:v>
                </c:pt>
                <c:pt idx="680">
                  <c:v>2427</c:v>
                </c:pt>
                <c:pt idx="681">
                  <c:v>2054</c:v>
                </c:pt>
                <c:pt idx="682">
                  <c:v>2486</c:v>
                </c:pt>
                <c:pt idx="683">
                  <c:v>2789</c:v>
                </c:pt>
                <c:pt idx="684">
                  <c:v>2438</c:v>
                </c:pt>
                <c:pt idx="685">
                  <c:v>2297</c:v>
                </c:pt>
                <c:pt idx="686">
                  <c:v>2087</c:v>
                </c:pt>
                <c:pt idx="687">
                  <c:v>2647</c:v>
                </c:pt>
                <c:pt idx="688">
                  <c:v>2931</c:v>
                </c:pt>
                <c:pt idx="689">
                  <c:v>2225</c:v>
                </c:pt>
                <c:pt idx="690">
                  <c:v>2008</c:v>
                </c:pt>
                <c:pt idx="691">
                  <c:v>3049</c:v>
                </c:pt>
                <c:pt idx="692">
                  <c:v>2238</c:v>
                </c:pt>
                <c:pt idx="693">
                  <c:v>2322</c:v>
                </c:pt>
                <c:pt idx="694">
                  <c:v>2087</c:v>
                </c:pt>
                <c:pt idx="695">
                  <c:v>2431</c:v>
                </c:pt>
                <c:pt idx="696">
                  <c:v>1720</c:v>
                </c:pt>
                <c:pt idx="697">
                  <c:v>2032</c:v>
                </c:pt>
                <c:pt idx="698">
                  <c:v>1436</c:v>
                </c:pt>
                <c:pt idx="699">
                  <c:v>1836</c:v>
                </c:pt>
                <c:pt idx="700">
                  <c:v>1760</c:v>
                </c:pt>
                <c:pt idx="701">
                  <c:v>1259</c:v>
                </c:pt>
                <c:pt idx="702">
                  <c:v>1134</c:v>
                </c:pt>
                <c:pt idx="703">
                  <c:v>1107</c:v>
                </c:pt>
                <c:pt idx="704">
                  <c:v>1379</c:v>
                </c:pt>
                <c:pt idx="705">
                  <c:v>949</c:v>
                </c:pt>
                <c:pt idx="706">
                  <c:v>693</c:v>
                </c:pt>
                <c:pt idx="707">
                  <c:v>483</c:v>
                </c:pt>
                <c:pt idx="708">
                  <c:v>664</c:v>
                </c:pt>
                <c:pt idx="709">
                  <c:v>643</c:v>
                </c:pt>
                <c:pt idx="710">
                  <c:v>371</c:v>
                </c:pt>
                <c:pt idx="711">
                  <c:v>257</c:v>
                </c:pt>
                <c:pt idx="712">
                  <c:v>263</c:v>
                </c:pt>
                <c:pt idx="713">
                  <c:v>223</c:v>
                </c:pt>
                <c:pt idx="714">
                  <c:v>149</c:v>
                </c:pt>
                <c:pt idx="715">
                  <c:v>120</c:v>
                </c:pt>
                <c:pt idx="716">
                  <c:v>33</c:v>
                </c:pt>
                <c:pt idx="717">
                  <c:v>122</c:v>
                </c:pt>
                <c:pt idx="718">
                  <c:v>1</c:v>
                </c:pt>
                <c:pt idx="719">
                  <c:v>85</c:v>
                </c:pt>
                <c:pt idx="720">
                  <c:v>81</c:v>
                </c:pt>
                <c:pt idx="721">
                  <c:v>72</c:v>
                </c:pt>
                <c:pt idx="722">
                  <c:v>60</c:v>
                </c:pt>
                <c:pt idx="723">
                  <c:v>45</c:v>
                </c:pt>
                <c:pt idx="724">
                  <c:v>62</c:v>
                </c:pt>
                <c:pt idx="725">
                  <c:v>34</c:v>
                </c:pt>
                <c:pt idx="726">
                  <c:v>38</c:v>
                </c:pt>
                <c:pt idx="727">
                  <c:v>36</c:v>
                </c:pt>
                <c:pt idx="728">
                  <c:v>39</c:v>
                </c:pt>
                <c:pt idx="729">
                  <c:v>44</c:v>
                </c:pt>
                <c:pt idx="730">
                  <c:v>33</c:v>
                </c:pt>
                <c:pt idx="731">
                  <c:v>36</c:v>
                </c:pt>
                <c:pt idx="732">
                  <c:v>33</c:v>
                </c:pt>
                <c:pt idx="733">
                  <c:v>41</c:v>
                </c:pt>
                <c:pt idx="734">
                  <c:v>27</c:v>
                </c:pt>
                <c:pt idx="735">
                  <c:v>61</c:v>
                </c:pt>
                <c:pt idx="736">
                  <c:v>16</c:v>
                </c:pt>
                <c:pt idx="737">
                  <c:v>17</c:v>
                </c:pt>
                <c:pt idx="738">
                  <c:v>32</c:v>
                </c:pt>
                <c:pt idx="739">
                  <c:v>14</c:v>
                </c:pt>
                <c:pt idx="740">
                  <c:v>13</c:v>
                </c:pt>
                <c:pt idx="741">
                  <c:v>39</c:v>
                </c:pt>
                <c:pt idx="742">
                  <c:v>14</c:v>
                </c:pt>
                <c:pt idx="743">
                  <c:v>14</c:v>
                </c:pt>
                <c:pt idx="744">
                  <c:v>14</c:v>
                </c:pt>
                <c:pt idx="745">
                  <c:v>40</c:v>
                </c:pt>
                <c:pt idx="746">
                  <c:v>15</c:v>
                </c:pt>
                <c:pt idx="747">
                  <c:v>21</c:v>
                </c:pt>
                <c:pt idx="748">
                  <c:v>21</c:v>
                </c:pt>
                <c:pt idx="749">
                  <c:v>15</c:v>
                </c:pt>
                <c:pt idx="750">
                  <c:v>36</c:v>
                </c:pt>
                <c:pt idx="751">
                  <c:v>75</c:v>
                </c:pt>
                <c:pt idx="752">
                  <c:v>1</c:v>
                </c:pt>
                <c:pt idx="753">
                  <c:v>435</c:v>
                </c:pt>
                <c:pt idx="754">
                  <c:v>524</c:v>
                </c:pt>
                <c:pt idx="755">
                  <c:v>496</c:v>
                </c:pt>
                <c:pt idx="756">
                  <c:v>584</c:v>
                </c:pt>
                <c:pt idx="757">
                  <c:v>831</c:v>
                </c:pt>
                <c:pt idx="758">
                  <c:v>817</c:v>
                </c:pt>
                <c:pt idx="759">
                  <c:v>716</c:v>
                </c:pt>
                <c:pt idx="760">
                  <c:v>1247</c:v>
                </c:pt>
                <c:pt idx="761">
                  <c:v>1115</c:v>
                </c:pt>
                <c:pt idx="762">
                  <c:v>1379</c:v>
                </c:pt>
                <c:pt idx="763">
                  <c:v>2019</c:v>
                </c:pt>
                <c:pt idx="764">
                  <c:v>2389</c:v>
                </c:pt>
                <c:pt idx="765">
                  <c:v>1582</c:v>
                </c:pt>
                <c:pt idx="766">
                  <c:v>2012</c:v>
                </c:pt>
                <c:pt idx="767">
                  <c:v>1712</c:v>
                </c:pt>
                <c:pt idx="768">
                  <c:v>1303</c:v>
                </c:pt>
                <c:pt idx="769">
                  <c:v>3439</c:v>
                </c:pt>
                <c:pt idx="770">
                  <c:v>3142</c:v>
                </c:pt>
                <c:pt idx="771">
                  <c:v>3991</c:v>
                </c:pt>
                <c:pt idx="772">
                  <c:v>1298</c:v>
                </c:pt>
                <c:pt idx="773">
                  <c:v>1808</c:v>
                </c:pt>
                <c:pt idx="774">
                  <c:v>2257</c:v>
                </c:pt>
                <c:pt idx="775">
                  <c:v>2342</c:v>
                </c:pt>
                <c:pt idx="776">
                  <c:v>2318</c:v>
                </c:pt>
                <c:pt idx="777">
                  <c:v>4043</c:v>
                </c:pt>
                <c:pt idx="778">
                  <c:v>3698</c:v>
                </c:pt>
                <c:pt idx="779">
                  <c:v>3494</c:v>
                </c:pt>
                <c:pt idx="780">
                  <c:v>3369</c:v>
                </c:pt>
                <c:pt idx="781">
                  <c:v>3867</c:v>
                </c:pt>
                <c:pt idx="782">
                  <c:v>4252</c:v>
                </c:pt>
                <c:pt idx="783">
                  <c:v>4313</c:v>
                </c:pt>
                <c:pt idx="784">
                  <c:v>4328</c:v>
                </c:pt>
                <c:pt idx="785">
                  <c:v>4324</c:v>
                </c:pt>
                <c:pt idx="786">
                  <c:v>4283</c:v>
                </c:pt>
                <c:pt idx="787">
                  <c:v>4171</c:v>
                </c:pt>
                <c:pt idx="788">
                  <c:v>4189</c:v>
                </c:pt>
                <c:pt idx="789">
                  <c:v>4037</c:v>
                </c:pt>
                <c:pt idx="790">
                  <c:v>2387</c:v>
                </c:pt>
                <c:pt idx="791">
                  <c:v>3859</c:v>
                </c:pt>
                <c:pt idx="792">
                  <c:v>4047</c:v>
                </c:pt>
                <c:pt idx="793">
                  <c:v>4140</c:v>
                </c:pt>
                <c:pt idx="794">
                  <c:v>4056</c:v>
                </c:pt>
                <c:pt idx="795">
                  <c:v>4007</c:v>
                </c:pt>
                <c:pt idx="796">
                  <c:v>3256</c:v>
                </c:pt>
                <c:pt idx="797">
                  <c:v>4011</c:v>
                </c:pt>
                <c:pt idx="798">
                  <c:v>4090</c:v>
                </c:pt>
                <c:pt idx="799">
                  <c:v>4064</c:v>
                </c:pt>
                <c:pt idx="800">
                  <c:v>3388</c:v>
                </c:pt>
                <c:pt idx="801">
                  <c:v>3694</c:v>
                </c:pt>
                <c:pt idx="802">
                  <c:v>4211</c:v>
                </c:pt>
                <c:pt idx="803">
                  <c:v>4234</c:v>
                </c:pt>
                <c:pt idx="804">
                  <c:v>4259</c:v>
                </c:pt>
                <c:pt idx="805">
                  <c:v>2657</c:v>
                </c:pt>
                <c:pt idx="806">
                  <c:v>3608</c:v>
                </c:pt>
                <c:pt idx="807">
                  <c:v>4112</c:v>
                </c:pt>
                <c:pt idx="808">
                  <c:v>4168</c:v>
                </c:pt>
                <c:pt idx="809">
                  <c:v>4143</c:v>
                </c:pt>
                <c:pt idx="810">
                  <c:v>4176</c:v>
                </c:pt>
                <c:pt idx="811">
                  <c:v>4163</c:v>
                </c:pt>
                <c:pt idx="812">
                  <c:v>4237</c:v>
                </c:pt>
                <c:pt idx="813">
                  <c:v>4228</c:v>
                </c:pt>
                <c:pt idx="814">
                  <c:v>4134</c:v>
                </c:pt>
                <c:pt idx="815">
                  <c:v>3524</c:v>
                </c:pt>
                <c:pt idx="816">
                  <c:v>4027</c:v>
                </c:pt>
                <c:pt idx="817">
                  <c:v>3970</c:v>
                </c:pt>
                <c:pt idx="818">
                  <c:v>3847</c:v>
                </c:pt>
                <c:pt idx="819">
                  <c:v>3934</c:v>
                </c:pt>
                <c:pt idx="820">
                  <c:v>4323</c:v>
                </c:pt>
                <c:pt idx="821">
                  <c:v>4173</c:v>
                </c:pt>
                <c:pt idx="822">
                  <c:v>4160</c:v>
                </c:pt>
                <c:pt idx="823">
                  <c:v>4238</c:v>
                </c:pt>
                <c:pt idx="824">
                  <c:v>4262</c:v>
                </c:pt>
                <c:pt idx="825">
                  <c:v>4252</c:v>
                </c:pt>
                <c:pt idx="826">
                  <c:v>4248</c:v>
                </c:pt>
                <c:pt idx="827">
                  <c:v>4014</c:v>
                </c:pt>
                <c:pt idx="828">
                  <c:v>3865</c:v>
                </c:pt>
                <c:pt idx="829">
                  <c:v>4078</c:v>
                </c:pt>
                <c:pt idx="830">
                  <c:v>4200</c:v>
                </c:pt>
                <c:pt idx="831">
                  <c:v>4214</c:v>
                </c:pt>
                <c:pt idx="832">
                  <c:v>4154</c:v>
                </c:pt>
                <c:pt idx="833">
                  <c:v>4101</c:v>
                </c:pt>
                <c:pt idx="834">
                  <c:v>4079</c:v>
                </c:pt>
                <c:pt idx="835">
                  <c:v>4098</c:v>
                </c:pt>
                <c:pt idx="836">
                  <c:v>3512</c:v>
                </c:pt>
                <c:pt idx="837">
                  <c:v>4101</c:v>
                </c:pt>
                <c:pt idx="838">
                  <c:v>4109</c:v>
                </c:pt>
                <c:pt idx="839">
                  <c:v>4065</c:v>
                </c:pt>
                <c:pt idx="840">
                  <c:v>4139</c:v>
                </c:pt>
                <c:pt idx="841">
                  <c:v>4131</c:v>
                </c:pt>
                <c:pt idx="842">
                  <c:v>4169</c:v>
                </c:pt>
                <c:pt idx="843">
                  <c:v>4148</c:v>
                </c:pt>
                <c:pt idx="844">
                  <c:v>4086</c:v>
                </c:pt>
                <c:pt idx="845">
                  <c:v>4044</c:v>
                </c:pt>
                <c:pt idx="846">
                  <c:v>3942</c:v>
                </c:pt>
                <c:pt idx="847">
                  <c:v>4136</c:v>
                </c:pt>
                <c:pt idx="848">
                  <c:v>4241</c:v>
                </c:pt>
                <c:pt idx="849">
                  <c:v>4201</c:v>
                </c:pt>
                <c:pt idx="850">
                  <c:v>4112</c:v>
                </c:pt>
                <c:pt idx="851">
                  <c:v>4165</c:v>
                </c:pt>
                <c:pt idx="852">
                  <c:v>3604</c:v>
                </c:pt>
                <c:pt idx="853">
                  <c:v>3303</c:v>
                </c:pt>
                <c:pt idx="854">
                  <c:v>3529</c:v>
                </c:pt>
                <c:pt idx="855">
                  <c:v>4050</c:v>
                </c:pt>
                <c:pt idx="856">
                  <c:v>3214</c:v>
                </c:pt>
                <c:pt idx="857">
                  <c:v>4245</c:v>
                </c:pt>
                <c:pt idx="858">
                  <c:v>4205</c:v>
                </c:pt>
                <c:pt idx="859">
                  <c:v>4266</c:v>
                </c:pt>
                <c:pt idx="860">
                  <c:v>4364</c:v>
                </c:pt>
                <c:pt idx="861">
                  <c:v>4235</c:v>
                </c:pt>
                <c:pt idx="862">
                  <c:v>4293</c:v>
                </c:pt>
                <c:pt idx="863">
                  <c:v>4288</c:v>
                </c:pt>
                <c:pt idx="864">
                  <c:v>4213</c:v>
                </c:pt>
                <c:pt idx="865">
                  <c:v>4291</c:v>
                </c:pt>
                <c:pt idx="866">
                  <c:v>4193</c:v>
                </c:pt>
                <c:pt idx="867">
                  <c:v>4251</c:v>
                </c:pt>
                <c:pt idx="868">
                  <c:v>4238</c:v>
                </c:pt>
                <c:pt idx="869">
                  <c:v>4176</c:v>
                </c:pt>
                <c:pt idx="870">
                  <c:v>4101</c:v>
                </c:pt>
                <c:pt idx="871">
                  <c:v>4195</c:v>
                </c:pt>
                <c:pt idx="872">
                  <c:v>4203</c:v>
                </c:pt>
                <c:pt idx="873">
                  <c:v>4207</c:v>
                </c:pt>
                <c:pt idx="874">
                  <c:v>4263</c:v>
                </c:pt>
                <c:pt idx="875">
                  <c:v>4389</c:v>
                </c:pt>
                <c:pt idx="876">
                  <c:v>4397</c:v>
                </c:pt>
                <c:pt idx="877">
                  <c:v>4068</c:v>
                </c:pt>
                <c:pt idx="878">
                  <c:v>4053</c:v>
                </c:pt>
                <c:pt idx="879">
                  <c:v>3904</c:v>
                </c:pt>
                <c:pt idx="880">
                  <c:v>4117</c:v>
                </c:pt>
                <c:pt idx="881">
                  <c:v>4110</c:v>
                </c:pt>
                <c:pt idx="882">
                  <c:v>4095</c:v>
                </c:pt>
                <c:pt idx="883">
                  <c:v>4119</c:v>
                </c:pt>
                <c:pt idx="884">
                  <c:v>3888</c:v>
                </c:pt>
                <c:pt idx="885">
                  <c:v>3766</c:v>
                </c:pt>
                <c:pt idx="886">
                  <c:v>3608</c:v>
                </c:pt>
                <c:pt idx="887">
                  <c:v>3605</c:v>
                </c:pt>
                <c:pt idx="888">
                  <c:v>3615</c:v>
                </c:pt>
                <c:pt idx="889">
                  <c:v>4105</c:v>
                </c:pt>
                <c:pt idx="890">
                  <c:v>3722</c:v>
                </c:pt>
                <c:pt idx="891">
                  <c:v>3349</c:v>
                </c:pt>
                <c:pt idx="892">
                  <c:v>3422</c:v>
                </c:pt>
                <c:pt idx="893">
                  <c:v>3687</c:v>
                </c:pt>
                <c:pt idx="894">
                  <c:v>4163</c:v>
                </c:pt>
                <c:pt idx="895">
                  <c:v>4207</c:v>
                </c:pt>
                <c:pt idx="896">
                  <c:v>4080</c:v>
                </c:pt>
                <c:pt idx="897">
                  <c:v>4176</c:v>
                </c:pt>
                <c:pt idx="898">
                  <c:v>4041</c:v>
                </c:pt>
                <c:pt idx="899">
                  <c:v>3483</c:v>
                </c:pt>
                <c:pt idx="900">
                  <c:v>3623</c:v>
                </c:pt>
                <c:pt idx="901">
                  <c:v>3714</c:v>
                </c:pt>
                <c:pt idx="902">
                  <c:v>3673</c:v>
                </c:pt>
                <c:pt idx="903">
                  <c:v>4006</c:v>
                </c:pt>
                <c:pt idx="904">
                  <c:v>3982</c:v>
                </c:pt>
                <c:pt idx="905">
                  <c:v>4060</c:v>
                </c:pt>
                <c:pt idx="906">
                  <c:v>4067</c:v>
                </c:pt>
                <c:pt idx="907">
                  <c:v>4054</c:v>
                </c:pt>
                <c:pt idx="908">
                  <c:v>4051</c:v>
                </c:pt>
                <c:pt idx="909">
                  <c:v>4066</c:v>
                </c:pt>
                <c:pt idx="910">
                  <c:v>4047</c:v>
                </c:pt>
                <c:pt idx="911">
                  <c:v>3957</c:v>
                </c:pt>
                <c:pt idx="912">
                  <c:v>3845</c:v>
                </c:pt>
                <c:pt idx="913">
                  <c:v>4097</c:v>
                </c:pt>
                <c:pt idx="914">
                  <c:v>4073</c:v>
                </c:pt>
                <c:pt idx="915">
                  <c:v>4093</c:v>
                </c:pt>
                <c:pt idx="916">
                  <c:v>4052</c:v>
                </c:pt>
                <c:pt idx="917">
                  <c:v>3912</c:v>
                </c:pt>
                <c:pt idx="918">
                  <c:v>3991</c:v>
                </c:pt>
                <c:pt idx="919">
                  <c:v>3495</c:v>
                </c:pt>
                <c:pt idx="920">
                  <c:v>3810</c:v>
                </c:pt>
                <c:pt idx="921">
                  <c:v>4046</c:v>
                </c:pt>
                <c:pt idx="922">
                  <c:v>4057</c:v>
                </c:pt>
                <c:pt idx="923">
                  <c:v>3790</c:v>
                </c:pt>
                <c:pt idx="924">
                  <c:v>3864</c:v>
                </c:pt>
                <c:pt idx="925">
                  <c:v>4012</c:v>
                </c:pt>
                <c:pt idx="926">
                  <c:v>4031</c:v>
                </c:pt>
                <c:pt idx="927">
                  <c:v>3960</c:v>
                </c:pt>
                <c:pt idx="928">
                  <c:v>3646</c:v>
                </c:pt>
                <c:pt idx="929">
                  <c:v>3483</c:v>
                </c:pt>
                <c:pt idx="930">
                  <c:v>3930</c:v>
                </c:pt>
                <c:pt idx="931">
                  <c:v>3949</c:v>
                </c:pt>
                <c:pt idx="932">
                  <c:v>3913</c:v>
                </c:pt>
                <c:pt idx="933">
                  <c:v>4064</c:v>
                </c:pt>
                <c:pt idx="934">
                  <c:v>4081</c:v>
                </c:pt>
                <c:pt idx="935">
                  <c:v>4025</c:v>
                </c:pt>
                <c:pt idx="936">
                  <c:v>4028</c:v>
                </c:pt>
                <c:pt idx="937">
                  <c:v>3615</c:v>
                </c:pt>
                <c:pt idx="938">
                  <c:v>3924</c:v>
                </c:pt>
                <c:pt idx="939">
                  <c:v>3970</c:v>
                </c:pt>
                <c:pt idx="940">
                  <c:v>3796</c:v>
                </c:pt>
                <c:pt idx="941">
                  <c:v>3029</c:v>
                </c:pt>
                <c:pt idx="942">
                  <c:v>2406</c:v>
                </c:pt>
                <c:pt idx="943">
                  <c:v>3505</c:v>
                </c:pt>
                <c:pt idx="944">
                  <c:v>2203</c:v>
                </c:pt>
                <c:pt idx="945">
                  <c:v>2020</c:v>
                </c:pt>
                <c:pt idx="946">
                  <c:v>2068</c:v>
                </c:pt>
                <c:pt idx="947">
                  <c:v>1719</c:v>
                </c:pt>
                <c:pt idx="948">
                  <c:v>1706</c:v>
                </c:pt>
                <c:pt idx="949">
                  <c:v>1282</c:v>
                </c:pt>
                <c:pt idx="950">
                  <c:v>1549</c:v>
                </c:pt>
                <c:pt idx="951">
                  <c:v>1612</c:v>
                </c:pt>
                <c:pt idx="952">
                  <c:v>1088</c:v>
                </c:pt>
                <c:pt idx="953">
                  <c:v>503</c:v>
                </c:pt>
                <c:pt idx="954">
                  <c:v>932</c:v>
                </c:pt>
                <c:pt idx="955">
                  <c:v>677</c:v>
                </c:pt>
                <c:pt idx="956">
                  <c:v>648</c:v>
                </c:pt>
                <c:pt idx="957">
                  <c:v>879</c:v>
                </c:pt>
                <c:pt idx="958">
                  <c:v>941</c:v>
                </c:pt>
                <c:pt idx="959">
                  <c:v>571</c:v>
                </c:pt>
                <c:pt idx="960">
                  <c:v>461</c:v>
                </c:pt>
                <c:pt idx="961">
                  <c:v>449</c:v>
                </c:pt>
                <c:pt idx="962">
                  <c:v>577</c:v>
                </c:pt>
                <c:pt idx="963">
                  <c:v>920</c:v>
                </c:pt>
                <c:pt idx="964">
                  <c:v>699</c:v>
                </c:pt>
                <c:pt idx="965">
                  <c:v>999</c:v>
                </c:pt>
                <c:pt idx="966">
                  <c:v>484</c:v>
                </c:pt>
                <c:pt idx="967">
                  <c:v>401</c:v>
                </c:pt>
                <c:pt idx="968">
                  <c:v>470</c:v>
                </c:pt>
                <c:pt idx="969">
                  <c:v>275</c:v>
                </c:pt>
                <c:pt idx="970">
                  <c:v>276</c:v>
                </c:pt>
                <c:pt idx="971">
                  <c:v>465</c:v>
                </c:pt>
                <c:pt idx="972">
                  <c:v>366</c:v>
                </c:pt>
                <c:pt idx="973">
                  <c:v>169</c:v>
                </c:pt>
                <c:pt idx="974">
                  <c:v>146</c:v>
                </c:pt>
                <c:pt idx="975">
                  <c:v>150</c:v>
                </c:pt>
                <c:pt idx="976">
                  <c:v>137</c:v>
                </c:pt>
                <c:pt idx="977">
                  <c:v>127</c:v>
                </c:pt>
                <c:pt idx="978">
                  <c:v>121</c:v>
                </c:pt>
                <c:pt idx="979">
                  <c:v>143</c:v>
                </c:pt>
                <c:pt idx="980">
                  <c:v>112</c:v>
                </c:pt>
                <c:pt idx="981">
                  <c:v>107</c:v>
                </c:pt>
                <c:pt idx="982">
                  <c:v>99</c:v>
                </c:pt>
                <c:pt idx="983">
                  <c:v>64</c:v>
                </c:pt>
                <c:pt idx="984">
                  <c:v>161</c:v>
                </c:pt>
                <c:pt idx="985">
                  <c:v>97</c:v>
                </c:pt>
                <c:pt idx="986">
                  <c:v>70</c:v>
                </c:pt>
                <c:pt idx="987">
                  <c:v>77</c:v>
                </c:pt>
                <c:pt idx="988">
                  <c:v>89</c:v>
                </c:pt>
                <c:pt idx="989">
                  <c:v>117</c:v>
                </c:pt>
                <c:pt idx="990">
                  <c:v>154</c:v>
                </c:pt>
                <c:pt idx="991">
                  <c:v>1</c:v>
                </c:pt>
                <c:pt idx="992">
                  <c:v>47</c:v>
                </c:pt>
                <c:pt idx="993">
                  <c:v>46</c:v>
                </c:pt>
                <c:pt idx="994">
                  <c:v>75</c:v>
                </c:pt>
                <c:pt idx="995">
                  <c:v>1</c:v>
                </c:pt>
                <c:pt idx="996">
                  <c:v>50</c:v>
                </c:pt>
                <c:pt idx="997">
                  <c:v>61</c:v>
                </c:pt>
                <c:pt idx="998">
                  <c:v>202</c:v>
                </c:pt>
                <c:pt idx="999">
                  <c:v>405</c:v>
                </c:pt>
                <c:pt idx="1000">
                  <c:v>440</c:v>
                </c:pt>
                <c:pt idx="1001">
                  <c:v>419</c:v>
                </c:pt>
                <c:pt idx="1002">
                  <c:v>447</c:v>
                </c:pt>
                <c:pt idx="1003">
                  <c:v>413</c:v>
                </c:pt>
                <c:pt idx="1004">
                  <c:v>429</c:v>
                </c:pt>
                <c:pt idx="1005">
                  <c:v>1682</c:v>
                </c:pt>
                <c:pt idx="1006">
                  <c:v>790</c:v>
                </c:pt>
                <c:pt idx="1007">
                  <c:v>965</c:v>
                </c:pt>
                <c:pt idx="1008">
                  <c:v>1726</c:v>
                </c:pt>
                <c:pt idx="1009">
                  <c:v>1429</c:v>
                </c:pt>
                <c:pt idx="1010">
                  <c:v>1356</c:v>
                </c:pt>
                <c:pt idx="1011">
                  <c:v>1680</c:v>
                </c:pt>
                <c:pt idx="1012">
                  <c:v>1703</c:v>
                </c:pt>
                <c:pt idx="1013">
                  <c:v>2778</c:v>
                </c:pt>
                <c:pt idx="1014">
                  <c:v>3462</c:v>
                </c:pt>
                <c:pt idx="1015">
                  <c:v>2364</c:v>
                </c:pt>
                <c:pt idx="1016">
                  <c:v>3792</c:v>
                </c:pt>
                <c:pt idx="1017">
                  <c:v>3659</c:v>
                </c:pt>
                <c:pt idx="1018">
                  <c:v>4038</c:v>
                </c:pt>
                <c:pt idx="1019">
                  <c:v>3281</c:v>
                </c:pt>
                <c:pt idx="1020">
                  <c:v>3411</c:v>
                </c:pt>
                <c:pt idx="1021">
                  <c:v>3915</c:v>
                </c:pt>
                <c:pt idx="1022">
                  <c:v>3792</c:v>
                </c:pt>
                <c:pt idx="1023">
                  <c:v>4046</c:v>
                </c:pt>
                <c:pt idx="1024">
                  <c:v>4168</c:v>
                </c:pt>
                <c:pt idx="1025">
                  <c:v>4214</c:v>
                </c:pt>
                <c:pt idx="1026">
                  <c:v>3944</c:v>
                </c:pt>
                <c:pt idx="1027">
                  <c:v>4072</c:v>
                </c:pt>
                <c:pt idx="1028">
                  <c:v>3544</c:v>
                </c:pt>
                <c:pt idx="1029">
                  <c:v>3675</c:v>
                </c:pt>
                <c:pt idx="1030">
                  <c:v>4022</c:v>
                </c:pt>
                <c:pt idx="1031">
                  <c:v>4071</c:v>
                </c:pt>
                <c:pt idx="1032">
                  <c:v>4146</c:v>
                </c:pt>
                <c:pt idx="1033">
                  <c:v>4222</c:v>
                </c:pt>
                <c:pt idx="1034">
                  <c:v>3960</c:v>
                </c:pt>
                <c:pt idx="1035">
                  <c:v>4093</c:v>
                </c:pt>
                <c:pt idx="1036">
                  <c:v>4180</c:v>
                </c:pt>
                <c:pt idx="1037">
                  <c:v>4291</c:v>
                </c:pt>
                <c:pt idx="1038">
                  <c:v>4130</c:v>
                </c:pt>
                <c:pt idx="1039">
                  <c:v>4178</c:v>
                </c:pt>
                <c:pt idx="1040">
                  <c:v>4074</c:v>
                </c:pt>
                <c:pt idx="1041">
                  <c:v>3467</c:v>
                </c:pt>
                <c:pt idx="1042">
                  <c:v>3967</c:v>
                </c:pt>
                <c:pt idx="1043">
                  <c:v>3995</c:v>
                </c:pt>
                <c:pt idx="1044">
                  <c:v>3833</c:v>
                </c:pt>
                <c:pt idx="1045">
                  <c:v>3588</c:v>
                </c:pt>
                <c:pt idx="1046">
                  <c:v>2797</c:v>
                </c:pt>
                <c:pt idx="1047">
                  <c:v>3750</c:v>
                </c:pt>
                <c:pt idx="1048">
                  <c:v>4052</c:v>
                </c:pt>
                <c:pt idx="1049">
                  <c:v>4086</c:v>
                </c:pt>
                <c:pt idx="1050">
                  <c:v>3636</c:v>
                </c:pt>
                <c:pt idx="1051">
                  <c:v>3894</c:v>
                </c:pt>
                <c:pt idx="1052">
                  <c:v>4126</c:v>
                </c:pt>
                <c:pt idx="1053">
                  <c:v>4354</c:v>
                </c:pt>
                <c:pt idx="1054">
                  <c:v>4062</c:v>
                </c:pt>
                <c:pt idx="1055">
                  <c:v>4290</c:v>
                </c:pt>
                <c:pt idx="1056">
                  <c:v>4155</c:v>
                </c:pt>
                <c:pt idx="1057">
                  <c:v>4113</c:v>
                </c:pt>
                <c:pt idx="1058">
                  <c:v>3873</c:v>
                </c:pt>
                <c:pt idx="1059">
                  <c:v>4010</c:v>
                </c:pt>
                <c:pt idx="1060">
                  <c:v>4063</c:v>
                </c:pt>
                <c:pt idx="1061">
                  <c:v>4168</c:v>
                </c:pt>
                <c:pt idx="1062">
                  <c:v>4210</c:v>
                </c:pt>
                <c:pt idx="1063">
                  <c:v>4350</c:v>
                </c:pt>
                <c:pt idx="1064">
                  <c:v>4405</c:v>
                </c:pt>
                <c:pt idx="1065">
                  <c:v>4414</c:v>
                </c:pt>
                <c:pt idx="1066">
                  <c:v>4366</c:v>
                </c:pt>
                <c:pt idx="1067">
                  <c:v>2976</c:v>
                </c:pt>
                <c:pt idx="1068">
                  <c:v>3790</c:v>
                </c:pt>
                <c:pt idx="1069">
                  <c:v>4004</c:v>
                </c:pt>
                <c:pt idx="1070">
                  <c:v>4249</c:v>
                </c:pt>
                <c:pt idx="1071">
                  <c:v>4238</c:v>
                </c:pt>
                <c:pt idx="1072">
                  <c:v>4285</c:v>
                </c:pt>
                <c:pt idx="1073">
                  <c:v>4390</c:v>
                </c:pt>
                <c:pt idx="1074">
                  <c:v>4389</c:v>
                </c:pt>
                <c:pt idx="1075">
                  <c:v>4391</c:v>
                </c:pt>
                <c:pt idx="1076">
                  <c:v>4012</c:v>
                </c:pt>
                <c:pt idx="1077">
                  <c:v>4336</c:v>
                </c:pt>
                <c:pt idx="1078">
                  <c:v>4362</c:v>
                </c:pt>
                <c:pt idx="1079">
                  <c:v>4314</c:v>
                </c:pt>
                <c:pt idx="1080">
                  <c:v>4263</c:v>
                </c:pt>
                <c:pt idx="1081">
                  <c:v>4213</c:v>
                </c:pt>
                <c:pt idx="1082">
                  <c:v>4274</c:v>
                </c:pt>
                <c:pt idx="1083">
                  <c:v>4151</c:v>
                </c:pt>
                <c:pt idx="1084">
                  <c:v>4166</c:v>
                </c:pt>
                <c:pt idx="1085">
                  <c:v>3810</c:v>
                </c:pt>
                <c:pt idx="1086">
                  <c:v>4260</c:v>
                </c:pt>
                <c:pt idx="1087">
                  <c:v>4147</c:v>
                </c:pt>
                <c:pt idx="1088">
                  <c:v>4021</c:v>
                </c:pt>
                <c:pt idx="1089">
                  <c:v>3720</c:v>
                </c:pt>
                <c:pt idx="1090">
                  <c:v>3693</c:v>
                </c:pt>
                <c:pt idx="1091">
                  <c:v>4236</c:v>
                </c:pt>
                <c:pt idx="1092">
                  <c:v>4259</c:v>
                </c:pt>
                <c:pt idx="1093">
                  <c:v>4182</c:v>
                </c:pt>
                <c:pt idx="1094">
                  <c:v>4167</c:v>
                </c:pt>
                <c:pt idx="1095">
                  <c:v>4143</c:v>
                </c:pt>
                <c:pt idx="1096">
                  <c:v>2993</c:v>
                </c:pt>
                <c:pt idx="1097">
                  <c:v>4357</c:v>
                </c:pt>
                <c:pt idx="1098">
                  <c:v>4262</c:v>
                </c:pt>
                <c:pt idx="1099">
                  <c:v>4245</c:v>
                </c:pt>
                <c:pt idx="1100">
                  <c:v>4293</c:v>
                </c:pt>
                <c:pt idx="1101">
                  <c:v>4335</c:v>
                </c:pt>
                <c:pt idx="1102">
                  <c:v>3922</c:v>
                </c:pt>
                <c:pt idx="1103">
                  <c:v>4335</c:v>
                </c:pt>
                <c:pt idx="1104">
                  <c:v>4409</c:v>
                </c:pt>
                <c:pt idx="1105">
                  <c:v>4380</c:v>
                </c:pt>
                <c:pt idx="1106">
                  <c:v>3889</c:v>
                </c:pt>
                <c:pt idx="1107">
                  <c:v>4232</c:v>
                </c:pt>
                <c:pt idx="1108">
                  <c:v>4213</c:v>
                </c:pt>
                <c:pt idx="1109">
                  <c:v>4290</c:v>
                </c:pt>
                <c:pt idx="1110">
                  <c:v>4367</c:v>
                </c:pt>
                <c:pt idx="1111">
                  <c:v>4315</c:v>
                </c:pt>
                <c:pt idx="1112">
                  <c:v>4267</c:v>
                </c:pt>
                <c:pt idx="1113">
                  <c:v>4476</c:v>
                </c:pt>
                <c:pt idx="1114">
                  <c:v>4546</c:v>
                </c:pt>
                <c:pt idx="1115">
                  <c:v>4506</c:v>
                </c:pt>
                <c:pt idx="1116">
                  <c:v>4444</c:v>
                </c:pt>
                <c:pt idx="1117">
                  <c:v>4489</c:v>
                </c:pt>
                <c:pt idx="1118">
                  <c:v>4473</c:v>
                </c:pt>
                <c:pt idx="1119">
                  <c:v>4480</c:v>
                </c:pt>
                <c:pt idx="1120">
                  <c:v>4520</c:v>
                </c:pt>
                <c:pt idx="1121">
                  <c:v>4704</c:v>
                </c:pt>
                <c:pt idx="1122">
                  <c:v>4631</c:v>
                </c:pt>
                <c:pt idx="1123">
                  <c:v>4510</c:v>
                </c:pt>
                <c:pt idx="1124">
                  <c:v>4574</c:v>
                </c:pt>
                <c:pt idx="1125">
                  <c:v>4542</c:v>
                </c:pt>
                <c:pt idx="1126">
                  <c:v>4375</c:v>
                </c:pt>
                <c:pt idx="1127">
                  <c:v>4414</c:v>
                </c:pt>
                <c:pt idx="1128">
                  <c:v>4353</c:v>
                </c:pt>
                <c:pt idx="1129">
                  <c:v>4411</c:v>
                </c:pt>
                <c:pt idx="1130">
                  <c:v>4337</c:v>
                </c:pt>
                <c:pt idx="1131">
                  <c:v>4360</c:v>
                </c:pt>
                <c:pt idx="1132">
                  <c:v>4406</c:v>
                </c:pt>
                <c:pt idx="1133">
                  <c:v>4406</c:v>
                </c:pt>
                <c:pt idx="1134">
                  <c:v>4356</c:v>
                </c:pt>
                <c:pt idx="1135">
                  <c:v>4406</c:v>
                </c:pt>
                <c:pt idx="1136">
                  <c:v>4582</c:v>
                </c:pt>
                <c:pt idx="1137">
                  <c:v>4603</c:v>
                </c:pt>
                <c:pt idx="1138">
                  <c:v>4494</c:v>
                </c:pt>
                <c:pt idx="1139">
                  <c:v>4609</c:v>
                </c:pt>
                <c:pt idx="1140">
                  <c:v>4612</c:v>
                </c:pt>
                <c:pt idx="1141">
                  <c:v>4297</c:v>
                </c:pt>
                <c:pt idx="1142">
                  <c:v>4399</c:v>
                </c:pt>
                <c:pt idx="1143">
                  <c:v>4553</c:v>
                </c:pt>
                <c:pt idx="1144">
                  <c:v>4633</c:v>
                </c:pt>
                <c:pt idx="1145">
                  <c:v>4549</c:v>
                </c:pt>
                <c:pt idx="1146">
                  <c:v>4590</c:v>
                </c:pt>
                <c:pt idx="1147">
                  <c:v>4542</c:v>
                </c:pt>
                <c:pt idx="1148">
                  <c:v>4684</c:v>
                </c:pt>
                <c:pt idx="1149">
                  <c:v>4725</c:v>
                </c:pt>
                <c:pt idx="1150">
                  <c:v>4471</c:v>
                </c:pt>
                <c:pt idx="1151">
                  <c:v>4512</c:v>
                </c:pt>
                <c:pt idx="1152">
                  <c:v>4538</c:v>
                </c:pt>
                <c:pt idx="1153">
                  <c:v>4589</c:v>
                </c:pt>
                <c:pt idx="1154">
                  <c:v>4565</c:v>
                </c:pt>
                <c:pt idx="1155">
                  <c:v>4599</c:v>
                </c:pt>
                <c:pt idx="1156">
                  <c:v>4630</c:v>
                </c:pt>
                <c:pt idx="1157">
                  <c:v>4417</c:v>
                </c:pt>
                <c:pt idx="1158">
                  <c:v>4327</c:v>
                </c:pt>
                <c:pt idx="1159">
                  <c:v>4291</c:v>
                </c:pt>
                <c:pt idx="1160">
                  <c:v>4209</c:v>
                </c:pt>
                <c:pt idx="1161">
                  <c:v>4184</c:v>
                </c:pt>
                <c:pt idx="1162">
                  <c:v>4358</c:v>
                </c:pt>
                <c:pt idx="1163">
                  <c:v>4273</c:v>
                </c:pt>
                <c:pt idx="1164">
                  <c:v>4243</c:v>
                </c:pt>
                <c:pt idx="1165">
                  <c:v>4231</c:v>
                </c:pt>
                <c:pt idx="1166">
                  <c:v>4287</c:v>
                </c:pt>
                <c:pt idx="1167">
                  <c:v>4262</c:v>
                </c:pt>
                <c:pt idx="1168">
                  <c:v>4430</c:v>
                </c:pt>
                <c:pt idx="1169">
                  <c:v>4383</c:v>
                </c:pt>
                <c:pt idx="1170">
                  <c:v>4221</c:v>
                </c:pt>
                <c:pt idx="1171">
                  <c:v>4158</c:v>
                </c:pt>
                <c:pt idx="1172">
                  <c:v>4489</c:v>
                </c:pt>
                <c:pt idx="1173">
                  <c:v>4428</c:v>
                </c:pt>
                <c:pt idx="1174">
                  <c:v>4347</c:v>
                </c:pt>
                <c:pt idx="1175">
                  <c:v>4240</c:v>
                </c:pt>
                <c:pt idx="1176">
                  <c:v>4325</c:v>
                </c:pt>
                <c:pt idx="1177">
                  <c:v>4809</c:v>
                </c:pt>
                <c:pt idx="1178">
                  <c:v>4614</c:v>
                </c:pt>
                <c:pt idx="1179">
                  <c:v>4625</c:v>
                </c:pt>
                <c:pt idx="1180">
                  <c:v>4364</c:v>
                </c:pt>
                <c:pt idx="1181">
                  <c:v>4320</c:v>
                </c:pt>
                <c:pt idx="1182">
                  <c:v>4527</c:v>
                </c:pt>
                <c:pt idx="1183">
                  <c:v>4494</c:v>
                </c:pt>
                <c:pt idx="1184">
                  <c:v>4522</c:v>
                </c:pt>
                <c:pt idx="1185">
                  <c:v>2441</c:v>
                </c:pt>
                <c:pt idx="1186">
                  <c:v>1133</c:v>
                </c:pt>
                <c:pt idx="1187">
                  <c:v>2972</c:v>
                </c:pt>
                <c:pt idx="1188">
                  <c:v>2413</c:v>
                </c:pt>
                <c:pt idx="1189">
                  <c:v>3647</c:v>
                </c:pt>
                <c:pt idx="1190">
                  <c:v>2738</c:v>
                </c:pt>
                <c:pt idx="1191">
                  <c:v>2691</c:v>
                </c:pt>
                <c:pt idx="1192">
                  <c:v>2692</c:v>
                </c:pt>
                <c:pt idx="1193">
                  <c:v>2987</c:v>
                </c:pt>
                <c:pt idx="1194">
                  <c:v>2661</c:v>
                </c:pt>
                <c:pt idx="1195">
                  <c:v>3490</c:v>
                </c:pt>
                <c:pt idx="1196">
                  <c:v>2003</c:v>
                </c:pt>
                <c:pt idx="1197">
                  <c:v>1380</c:v>
                </c:pt>
                <c:pt idx="1198">
                  <c:v>1410</c:v>
                </c:pt>
                <c:pt idx="1199">
                  <c:v>1354</c:v>
                </c:pt>
                <c:pt idx="1200">
                  <c:v>2317</c:v>
                </c:pt>
                <c:pt idx="1201">
                  <c:v>2021</c:v>
                </c:pt>
                <c:pt idx="1202">
                  <c:v>1518</c:v>
                </c:pt>
                <c:pt idx="1203">
                  <c:v>753</c:v>
                </c:pt>
                <c:pt idx="1204">
                  <c:v>851</c:v>
                </c:pt>
                <c:pt idx="1205">
                  <c:v>916</c:v>
                </c:pt>
                <c:pt idx="1206">
                  <c:v>1338</c:v>
                </c:pt>
                <c:pt idx="1207">
                  <c:v>1390</c:v>
                </c:pt>
                <c:pt idx="1208">
                  <c:v>1096</c:v>
                </c:pt>
                <c:pt idx="1209">
                  <c:v>421</c:v>
                </c:pt>
                <c:pt idx="1210">
                  <c:v>432</c:v>
                </c:pt>
                <c:pt idx="1211">
                  <c:v>469</c:v>
                </c:pt>
                <c:pt idx="1212">
                  <c:v>362</c:v>
                </c:pt>
                <c:pt idx="1213">
                  <c:v>773</c:v>
                </c:pt>
                <c:pt idx="1214">
                  <c:v>420</c:v>
                </c:pt>
                <c:pt idx="1215">
                  <c:v>470</c:v>
                </c:pt>
                <c:pt idx="1216">
                  <c:v>350</c:v>
                </c:pt>
                <c:pt idx="1217">
                  <c:v>338</c:v>
                </c:pt>
                <c:pt idx="1218">
                  <c:v>207</c:v>
                </c:pt>
                <c:pt idx="1219">
                  <c:v>192</c:v>
                </c:pt>
                <c:pt idx="1220">
                  <c:v>144</c:v>
                </c:pt>
                <c:pt idx="1221">
                  <c:v>201</c:v>
                </c:pt>
                <c:pt idx="1222">
                  <c:v>135</c:v>
                </c:pt>
                <c:pt idx="1223">
                  <c:v>58</c:v>
                </c:pt>
                <c:pt idx="1224">
                  <c:v>80</c:v>
                </c:pt>
                <c:pt idx="1225">
                  <c:v>95</c:v>
                </c:pt>
                <c:pt idx="1226">
                  <c:v>109</c:v>
                </c:pt>
                <c:pt idx="1227">
                  <c:v>91</c:v>
                </c:pt>
                <c:pt idx="1228">
                  <c:v>81</c:v>
                </c:pt>
                <c:pt idx="1229">
                  <c:v>83</c:v>
                </c:pt>
                <c:pt idx="1230">
                  <c:v>112</c:v>
                </c:pt>
                <c:pt idx="1231">
                  <c:v>210</c:v>
                </c:pt>
                <c:pt idx="1232">
                  <c:v>11</c:v>
                </c:pt>
                <c:pt idx="1233">
                  <c:v>1</c:v>
                </c:pt>
                <c:pt idx="1234">
                  <c:v>171</c:v>
                </c:pt>
                <c:pt idx="1235">
                  <c:v>1</c:v>
                </c:pt>
                <c:pt idx="1236">
                  <c:v>94</c:v>
                </c:pt>
                <c:pt idx="1237">
                  <c:v>75</c:v>
                </c:pt>
                <c:pt idx="1238">
                  <c:v>211</c:v>
                </c:pt>
                <c:pt idx="1239">
                  <c:v>304</c:v>
                </c:pt>
                <c:pt idx="1240">
                  <c:v>588</c:v>
                </c:pt>
                <c:pt idx="1241">
                  <c:v>765</c:v>
                </c:pt>
                <c:pt idx="1242">
                  <c:v>624</c:v>
                </c:pt>
                <c:pt idx="1243">
                  <c:v>532</c:v>
                </c:pt>
                <c:pt idx="1244">
                  <c:v>617</c:v>
                </c:pt>
                <c:pt idx="1245">
                  <c:v>1513</c:v>
                </c:pt>
                <c:pt idx="1246">
                  <c:v>1736</c:v>
                </c:pt>
                <c:pt idx="1247">
                  <c:v>3722</c:v>
                </c:pt>
                <c:pt idx="1248">
                  <c:v>4260</c:v>
                </c:pt>
                <c:pt idx="1249">
                  <c:v>4457</c:v>
                </c:pt>
                <c:pt idx="1250">
                  <c:v>4660</c:v>
                </c:pt>
                <c:pt idx="1251">
                  <c:v>4604</c:v>
                </c:pt>
                <c:pt idx="1252">
                  <c:v>3877</c:v>
                </c:pt>
                <c:pt idx="1253">
                  <c:v>4608</c:v>
                </c:pt>
                <c:pt idx="1254">
                  <c:v>4531</c:v>
                </c:pt>
                <c:pt idx="1255">
                  <c:v>4632</c:v>
                </c:pt>
                <c:pt idx="1256">
                  <c:v>4466</c:v>
                </c:pt>
                <c:pt idx="1257">
                  <c:v>4485</c:v>
                </c:pt>
                <c:pt idx="1258">
                  <c:v>4488</c:v>
                </c:pt>
                <c:pt idx="1259">
                  <c:v>4512</c:v>
                </c:pt>
                <c:pt idx="1260">
                  <c:v>4480</c:v>
                </c:pt>
                <c:pt idx="1261">
                  <c:v>4863</c:v>
                </c:pt>
                <c:pt idx="1262">
                  <c:v>4335</c:v>
                </c:pt>
                <c:pt idx="1263">
                  <c:v>4849</c:v>
                </c:pt>
                <c:pt idx="1264">
                  <c:v>5569</c:v>
                </c:pt>
                <c:pt idx="1265">
                  <c:v>5538</c:v>
                </c:pt>
                <c:pt idx="1266">
                  <c:v>5302</c:v>
                </c:pt>
                <c:pt idx="1267">
                  <c:v>5559</c:v>
                </c:pt>
                <c:pt idx="1268">
                  <c:v>5719</c:v>
                </c:pt>
                <c:pt idx="1269">
                  <c:v>5521</c:v>
                </c:pt>
                <c:pt idx="1270">
                  <c:v>5744</c:v>
                </c:pt>
                <c:pt idx="1271">
                  <c:v>5748</c:v>
                </c:pt>
                <c:pt idx="1272">
                  <c:v>5769</c:v>
                </c:pt>
                <c:pt idx="1273">
                  <c:v>5607</c:v>
                </c:pt>
                <c:pt idx="1274">
                  <c:v>5849</c:v>
                </c:pt>
                <c:pt idx="1275">
                  <c:v>5661</c:v>
                </c:pt>
                <c:pt idx="1276">
                  <c:v>5680</c:v>
                </c:pt>
                <c:pt idx="1277">
                  <c:v>5350</c:v>
                </c:pt>
                <c:pt idx="1278">
                  <c:v>5321</c:v>
                </c:pt>
                <c:pt idx="1279">
                  <c:v>5620</c:v>
                </c:pt>
                <c:pt idx="1280">
                  <c:v>5402</c:v>
                </c:pt>
                <c:pt idx="1281">
                  <c:v>5621</c:v>
                </c:pt>
                <c:pt idx="1282">
                  <c:v>5643</c:v>
                </c:pt>
                <c:pt idx="1283">
                  <c:v>5611</c:v>
                </c:pt>
                <c:pt idx="1284">
                  <c:v>5593</c:v>
                </c:pt>
                <c:pt idx="1285">
                  <c:v>5140</c:v>
                </c:pt>
                <c:pt idx="1286">
                  <c:v>4811</c:v>
                </c:pt>
                <c:pt idx="1287">
                  <c:v>5058</c:v>
                </c:pt>
                <c:pt idx="1288">
                  <c:v>5659</c:v>
                </c:pt>
                <c:pt idx="1289">
                  <c:v>6229</c:v>
                </c:pt>
                <c:pt idx="1290">
                  <c:v>6008</c:v>
                </c:pt>
                <c:pt idx="1291">
                  <c:v>5880</c:v>
                </c:pt>
                <c:pt idx="1292">
                  <c:v>5802</c:v>
                </c:pt>
                <c:pt idx="1293">
                  <c:v>5173</c:v>
                </c:pt>
                <c:pt idx="1294">
                  <c:v>5524</c:v>
                </c:pt>
                <c:pt idx="1295">
                  <c:v>5492</c:v>
                </c:pt>
                <c:pt idx="1296">
                  <c:v>4998</c:v>
                </c:pt>
                <c:pt idx="1297">
                  <c:v>5510</c:v>
                </c:pt>
                <c:pt idx="1298">
                  <c:v>5548</c:v>
                </c:pt>
                <c:pt idx="1299">
                  <c:v>5661</c:v>
                </c:pt>
                <c:pt idx="1300">
                  <c:v>5554</c:v>
                </c:pt>
                <c:pt idx="1301">
                  <c:v>5531</c:v>
                </c:pt>
                <c:pt idx="1302">
                  <c:v>5387</c:v>
                </c:pt>
                <c:pt idx="1303">
                  <c:v>5205</c:v>
                </c:pt>
                <c:pt idx="1304">
                  <c:v>5805</c:v>
                </c:pt>
                <c:pt idx="1305">
                  <c:v>5177</c:v>
                </c:pt>
                <c:pt idx="1306">
                  <c:v>5395</c:v>
                </c:pt>
                <c:pt idx="1307">
                  <c:v>5484</c:v>
                </c:pt>
                <c:pt idx="1308">
                  <c:v>5638</c:v>
                </c:pt>
                <c:pt idx="1309">
                  <c:v>5969</c:v>
                </c:pt>
                <c:pt idx="1310">
                  <c:v>5699</c:v>
                </c:pt>
                <c:pt idx="1311">
                  <c:v>6094</c:v>
                </c:pt>
                <c:pt idx="1312">
                  <c:v>6022</c:v>
                </c:pt>
                <c:pt idx="1313">
                  <c:v>5574</c:v>
                </c:pt>
                <c:pt idx="1314">
                  <c:v>5742</c:v>
                </c:pt>
                <c:pt idx="1315">
                  <c:v>5687</c:v>
                </c:pt>
                <c:pt idx="1316">
                  <c:v>5765</c:v>
                </c:pt>
                <c:pt idx="1317">
                  <c:v>5258</c:v>
                </c:pt>
                <c:pt idx="1318">
                  <c:v>5185</c:v>
                </c:pt>
                <c:pt idx="1319">
                  <c:v>5236</c:v>
                </c:pt>
                <c:pt idx="1320">
                  <c:v>5497</c:v>
                </c:pt>
                <c:pt idx="1321">
                  <c:v>5050</c:v>
                </c:pt>
                <c:pt idx="1322">
                  <c:v>5338</c:v>
                </c:pt>
                <c:pt idx="1323">
                  <c:v>5680</c:v>
                </c:pt>
                <c:pt idx="1324">
                  <c:v>5847</c:v>
                </c:pt>
                <c:pt idx="1325">
                  <c:v>5964</c:v>
                </c:pt>
                <c:pt idx="1326">
                  <c:v>5846</c:v>
                </c:pt>
                <c:pt idx="1327">
                  <c:v>5644</c:v>
                </c:pt>
                <c:pt idx="1328">
                  <c:v>5893</c:v>
                </c:pt>
                <c:pt idx="1329">
                  <c:v>5668</c:v>
                </c:pt>
                <c:pt idx="1330">
                  <c:v>5775</c:v>
                </c:pt>
                <c:pt idx="1331">
                  <c:v>5185</c:v>
                </c:pt>
                <c:pt idx="1332">
                  <c:v>5050</c:v>
                </c:pt>
                <c:pt idx="1333">
                  <c:v>5250</c:v>
                </c:pt>
                <c:pt idx="1334">
                  <c:v>5510</c:v>
                </c:pt>
                <c:pt idx="1335">
                  <c:v>5469</c:v>
                </c:pt>
                <c:pt idx="1336">
                  <c:v>5251</c:v>
                </c:pt>
                <c:pt idx="1337">
                  <c:v>5586</c:v>
                </c:pt>
                <c:pt idx="1338">
                  <c:v>5627</c:v>
                </c:pt>
                <c:pt idx="1339">
                  <c:v>5622</c:v>
                </c:pt>
                <c:pt idx="1340">
                  <c:v>5696</c:v>
                </c:pt>
                <c:pt idx="1341">
                  <c:v>5364</c:v>
                </c:pt>
                <c:pt idx="1342">
                  <c:v>5329</c:v>
                </c:pt>
                <c:pt idx="1343">
                  <c:v>5619</c:v>
                </c:pt>
                <c:pt idx="1344">
                  <c:v>5512</c:v>
                </c:pt>
                <c:pt idx="1345">
                  <c:v>5261</c:v>
                </c:pt>
                <c:pt idx="1346">
                  <c:v>4985</c:v>
                </c:pt>
                <c:pt idx="1347">
                  <c:v>5046</c:v>
                </c:pt>
                <c:pt idx="1348">
                  <c:v>5487</c:v>
                </c:pt>
                <c:pt idx="1349">
                  <c:v>5058</c:v>
                </c:pt>
                <c:pt idx="1350">
                  <c:v>5316</c:v>
                </c:pt>
                <c:pt idx="1351">
                  <c:v>5931</c:v>
                </c:pt>
                <c:pt idx="1352">
                  <c:v>5881</c:v>
                </c:pt>
                <c:pt idx="1353">
                  <c:v>5687</c:v>
                </c:pt>
                <c:pt idx="1354">
                  <c:v>5744</c:v>
                </c:pt>
                <c:pt idx="1355">
                  <c:v>6270</c:v>
                </c:pt>
                <c:pt idx="1356">
                  <c:v>6103</c:v>
                </c:pt>
                <c:pt idx="1357">
                  <c:v>5710</c:v>
                </c:pt>
                <c:pt idx="1358">
                  <c:v>5413</c:v>
                </c:pt>
                <c:pt idx="1359">
                  <c:v>5548</c:v>
                </c:pt>
                <c:pt idx="1360">
                  <c:v>5703</c:v>
                </c:pt>
                <c:pt idx="1361">
                  <c:v>5889</c:v>
                </c:pt>
                <c:pt idx="1362">
                  <c:v>5612</c:v>
                </c:pt>
                <c:pt idx="1363">
                  <c:v>5534</c:v>
                </c:pt>
                <c:pt idx="1364">
                  <c:v>5404</c:v>
                </c:pt>
                <c:pt idx="1365">
                  <c:v>5288</c:v>
                </c:pt>
                <c:pt idx="1366">
                  <c:v>5517</c:v>
                </c:pt>
                <c:pt idx="1367">
                  <c:v>5321</c:v>
                </c:pt>
                <c:pt idx="1368">
                  <c:v>5645</c:v>
                </c:pt>
                <c:pt idx="1369">
                  <c:v>5544</c:v>
                </c:pt>
                <c:pt idx="1370">
                  <c:v>5695</c:v>
                </c:pt>
                <c:pt idx="1371">
                  <c:v>5785</c:v>
                </c:pt>
                <c:pt idx="1372">
                  <c:v>5804</c:v>
                </c:pt>
                <c:pt idx="1373">
                  <c:v>5758</c:v>
                </c:pt>
                <c:pt idx="1374">
                  <c:v>5664</c:v>
                </c:pt>
                <c:pt idx="1375">
                  <c:v>5782</c:v>
                </c:pt>
                <c:pt idx="1376">
                  <c:v>5717</c:v>
                </c:pt>
                <c:pt idx="1377">
                  <c:v>5282</c:v>
                </c:pt>
                <c:pt idx="1378">
                  <c:v>5529</c:v>
                </c:pt>
                <c:pt idx="1379">
                  <c:v>5921</c:v>
                </c:pt>
                <c:pt idx="1380">
                  <c:v>5807</c:v>
                </c:pt>
                <c:pt idx="1381">
                  <c:v>5731</c:v>
                </c:pt>
                <c:pt idx="1382">
                  <c:v>5207</c:v>
                </c:pt>
                <c:pt idx="1383">
                  <c:v>5074</c:v>
                </c:pt>
                <c:pt idx="1384">
                  <c:v>4881</c:v>
                </c:pt>
                <c:pt idx="1385">
                  <c:v>5447</c:v>
                </c:pt>
                <c:pt idx="1386">
                  <c:v>5441</c:v>
                </c:pt>
                <c:pt idx="1387">
                  <c:v>5705</c:v>
                </c:pt>
                <c:pt idx="1388">
                  <c:v>5952</c:v>
                </c:pt>
                <c:pt idx="1389">
                  <c:v>5896</c:v>
                </c:pt>
                <c:pt idx="1390">
                  <c:v>6103</c:v>
                </c:pt>
                <c:pt idx="1391">
                  <c:v>6094</c:v>
                </c:pt>
                <c:pt idx="1392">
                  <c:v>5869</c:v>
                </c:pt>
                <c:pt idx="1393">
                  <c:v>5504</c:v>
                </c:pt>
                <c:pt idx="1394">
                  <c:v>5241</c:v>
                </c:pt>
                <c:pt idx="1395">
                  <c:v>5707</c:v>
                </c:pt>
                <c:pt idx="1396">
                  <c:v>5805</c:v>
                </c:pt>
                <c:pt idx="1397">
                  <c:v>6148</c:v>
                </c:pt>
                <c:pt idx="1398">
                  <c:v>6349</c:v>
                </c:pt>
                <c:pt idx="1399">
                  <c:v>6484</c:v>
                </c:pt>
                <c:pt idx="1400">
                  <c:v>5843</c:v>
                </c:pt>
                <c:pt idx="1401">
                  <c:v>5673</c:v>
                </c:pt>
                <c:pt idx="1402">
                  <c:v>4930</c:v>
                </c:pt>
                <c:pt idx="1403">
                  <c:v>5481</c:v>
                </c:pt>
                <c:pt idx="1404">
                  <c:v>5556</c:v>
                </c:pt>
                <c:pt idx="1405">
                  <c:v>5633</c:v>
                </c:pt>
                <c:pt idx="1406">
                  <c:v>6063</c:v>
                </c:pt>
                <c:pt idx="1407">
                  <c:v>5934</c:v>
                </c:pt>
                <c:pt idx="1408">
                  <c:v>5877</c:v>
                </c:pt>
                <c:pt idx="1409">
                  <c:v>6121</c:v>
                </c:pt>
                <c:pt idx="1410">
                  <c:v>5894</c:v>
                </c:pt>
                <c:pt idx="1411">
                  <c:v>5919</c:v>
                </c:pt>
                <c:pt idx="1412">
                  <c:v>5314</c:v>
                </c:pt>
                <c:pt idx="1413">
                  <c:v>5405</c:v>
                </c:pt>
                <c:pt idx="1414">
                  <c:v>5267</c:v>
                </c:pt>
                <c:pt idx="1415">
                  <c:v>5279</c:v>
                </c:pt>
                <c:pt idx="1416">
                  <c:v>5378</c:v>
                </c:pt>
                <c:pt idx="1417">
                  <c:v>5595</c:v>
                </c:pt>
                <c:pt idx="1418">
                  <c:v>5744</c:v>
                </c:pt>
                <c:pt idx="1419">
                  <c:v>6713</c:v>
                </c:pt>
                <c:pt idx="1420">
                  <c:v>6649</c:v>
                </c:pt>
                <c:pt idx="1421">
                  <c:v>6526</c:v>
                </c:pt>
                <c:pt idx="1422">
                  <c:v>5344</c:v>
                </c:pt>
                <c:pt idx="1423">
                  <c:v>5574</c:v>
                </c:pt>
                <c:pt idx="1424">
                  <c:v>5461</c:v>
                </c:pt>
                <c:pt idx="1425">
                  <c:v>5178</c:v>
                </c:pt>
                <c:pt idx="1426">
                  <c:v>5241</c:v>
                </c:pt>
                <c:pt idx="1427">
                  <c:v>4593</c:v>
                </c:pt>
                <c:pt idx="1428">
                  <c:v>4656</c:v>
                </c:pt>
                <c:pt idx="1429">
                  <c:v>4372</c:v>
                </c:pt>
                <c:pt idx="1430">
                  <c:v>4440</c:v>
                </c:pt>
                <c:pt idx="1431">
                  <c:v>4302</c:v>
                </c:pt>
                <c:pt idx="1432">
                  <c:v>3604</c:v>
                </c:pt>
                <c:pt idx="1433">
                  <c:v>2983</c:v>
                </c:pt>
                <c:pt idx="1434">
                  <c:v>2900</c:v>
                </c:pt>
                <c:pt idx="1435">
                  <c:v>2745</c:v>
                </c:pt>
                <c:pt idx="1436">
                  <c:v>2087</c:v>
                </c:pt>
                <c:pt idx="1437">
                  <c:v>1552</c:v>
                </c:pt>
                <c:pt idx="1438">
                  <c:v>1311</c:v>
                </c:pt>
                <c:pt idx="1439">
                  <c:v>1048</c:v>
                </c:pt>
                <c:pt idx="1440">
                  <c:v>1109</c:v>
                </c:pt>
                <c:pt idx="1441">
                  <c:v>955</c:v>
                </c:pt>
                <c:pt idx="1442">
                  <c:v>820</c:v>
                </c:pt>
                <c:pt idx="1443">
                  <c:v>823</c:v>
                </c:pt>
                <c:pt idx="1444">
                  <c:v>1776</c:v>
                </c:pt>
                <c:pt idx="1445">
                  <c:v>1278</c:v>
                </c:pt>
                <c:pt idx="1446">
                  <c:v>661</c:v>
                </c:pt>
                <c:pt idx="1447">
                  <c:v>426</c:v>
                </c:pt>
                <c:pt idx="1448">
                  <c:v>372</c:v>
                </c:pt>
                <c:pt idx="1449">
                  <c:v>631</c:v>
                </c:pt>
                <c:pt idx="1450">
                  <c:v>384</c:v>
                </c:pt>
                <c:pt idx="1451">
                  <c:v>509</c:v>
                </c:pt>
                <c:pt idx="1452">
                  <c:v>398</c:v>
                </c:pt>
                <c:pt idx="1453">
                  <c:v>768</c:v>
                </c:pt>
                <c:pt idx="1454">
                  <c:v>347</c:v>
                </c:pt>
                <c:pt idx="1455">
                  <c:v>251</c:v>
                </c:pt>
                <c:pt idx="1456">
                  <c:v>253</c:v>
                </c:pt>
                <c:pt idx="1457">
                  <c:v>362</c:v>
                </c:pt>
                <c:pt idx="1458">
                  <c:v>345</c:v>
                </c:pt>
                <c:pt idx="1459">
                  <c:v>261</c:v>
                </c:pt>
                <c:pt idx="1460">
                  <c:v>237</c:v>
                </c:pt>
                <c:pt idx="1461">
                  <c:v>211</c:v>
                </c:pt>
                <c:pt idx="1462">
                  <c:v>243</c:v>
                </c:pt>
                <c:pt idx="1463">
                  <c:v>381</c:v>
                </c:pt>
                <c:pt idx="1464">
                  <c:v>167</c:v>
                </c:pt>
                <c:pt idx="1465">
                  <c:v>332</c:v>
                </c:pt>
                <c:pt idx="1466">
                  <c:v>191</c:v>
                </c:pt>
                <c:pt idx="1467">
                  <c:v>126</c:v>
                </c:pt>
                <c:pt idx="1468">
                  <c:v>126</c:v>
                </c:pt>
                <c:pt idx="1469">
                  <c:v>122</c:v>
                </c:pt>
                <c:pt idx="1470">
                  <c:v>443</c:v>
                </c:pt>
                <c:pt idx="1471">
                  <c:v>1</c:v>
                </c:pt>
                <c:pt idx="1472">
                  <c:v>100</c:v>
                </c:pt>
                <c:pt idx="1473">
                  <c:v>110</c:v>
                </c:pt>
                <c:pt idx="1474">
                  <c:v>82</c:v>
                </c:pt>
                <c:pt idx="1475">
                  <c:v>77</c:v>
                </c:pt>
                <c:pt idx="1476">
                  <c:v>83</c:v>
                </c:pt>
                <c:pt idx="1477">
                  <c:v>136</c:v>
                </c:pt>
                <c:pt idx="1478">
                  <c:v>145</c:v>
                </c:pt>
                <c:pt idx="1479">
                  <c:v>38</c:v>
                </c:pt>
                <c:pt idx="1480">
                  <c:v>82</c:v>
                </c:pt>
                <c:pt idx="1481">
                  <c:v>98</c:v>
                </c:pt>
                <c:pt idx="1482">
                  <c:v>118</c:v>
                </c:pt>
                <c:pt idx="1483">
                  <c:v>487</c:v>
                </c:pt>
                <c:pt idx="1484">
                  <c:v>680</c:v>
                </c:pt>
                <c:pt idx="1485">
                  <c:v>747</c:v>
                </c:pt>
                <c:pt idx="1486">
                  <c:v>1713</c:v>
                </c:pt>
                <c:pt idx="1487">
                  <c:v>2118</c:v>
                </c:pt>
                <c:pt idx="1488">
                  <c:v>4177</c:v>
                </c:pt>
                <c:pt idx="1489">
                  <c:v>4126</c:v>
                </c:pt>
                <c:pt idx="1490">
                  <c:v>4791</c:v>
                </c:pt>
                <c:pt idx="1491">
                  <c:v>4313</c:v>
                </c:pt>
                <c:pt idx="1492">
                  <c:v>5725</c:v>
                </c:pt>
                <c:pt idx="1493">
                  <c:v>5576</c:v>
                </c:pt>
                <c:pt idx="1494">
                  <c:v>5632</c:v>
                </c:pt>
                <c:pt idx="1495">
                  <c:v>5533</c:v>
                </c:pt>
                <c:pt idx="1496">
                  <c:v>5456</c:v>
                </c:pt>
                <c:pt idx="1497">
                  <c:v>5484</c:v>
                </c:pt>
                <c:pt idx="1498">
                  <c:v>5422</c:v>
                </c:pt>
                <c:pt idx="1499">
                  <c:v>4994</c:v>
                </c:pt>
                <c:pt idx="1500">
                  <c:v>5277</c:v>
                </c:pt>
                <c:pt idx="1501">
                  <c:v>5870</c:v>
                </c:pt>
                <c:pt idx="1502">
                  <c:v>6114</c:v>
                </c:pt>
                <c:pt idx="1503">
                  <c:v>6243</c:v>
                </c:pt>
                <c:pt idx="1504">
                  <c:v>6008</c:v>
                </c:pt>
                <c:pt idx="1505">
                  <c:v>5784</c:v>
                </c:pt>
                <c:pt idx="1506">
                  <c:v>5695</c:v>
                </c:pt>
                <c:pt idx="1507">
                  <c:v>5539</c:v>
                </c:pt>
                <c:pt idx="1508">
                  <c:v>5334</c:v>
                </c:pt>
                <c:pt idx="1509">
                  <c:v>5922</c:v>
                </c:pt>
                <c:pt idx="1510">
                  <c:v>5236</c:v>
                </c:pt>
                <c:pt idx="1511">
                  <c:v>5821</c:v>
                </c:pt>
                <c:pt idx="1512">
                  <c:v>6136</c:v>
                </c:pt>
                <c:pt idx="1513">
                  <c:v>6178</c:v>
                </c:pt>
                <c:pt idx="1514">
                  <c:v>5482</c:v>
                </c:pt>
                <c:pt idx="1515">
                  <c:v>5529</c:v>
                </c:pt>
                <c:pt idx="1516">
                  <c:v>6036</c:v>
                </c:pt>
                <c:pt idx="1517">
                  <c:v>6236</c:v>
                </c:pt>
                <c:pt idx="1518">
                  <c:v>6353</c:v>
                </c:pt>
                <c:pt idx="1519">
                  <c:v>6168</c:v>
                </c:pt>
                <c:pt idx="1520">
                  <c:v>6591</c:v>
                </c:pt>
                <c:pt idx="1521">
                  <c:v>6665</c:v>
                </c:pt>
                <c:pt idx="1522">
                  <c:v>6629</c:v>
                </c:pt>
                <c:pt idx="1523">
                  <c:v>6657</c:v>
                </c:pt>
                <c:pt idx="1524">
                  <c:v>6650</c:v>
                </c:pt>
                <c:pt idx="1525">
                  <c:v>6650</c:v>
                </c:pt>
                <c:pt idx="1526">
                  <c:v>6568</c:v>
                </c:pt>
                <c:pt idx="1527">
                  <c:v>6468</c:v>
                </c:pt>
                <c:pt idx="1528">
                  <c:v>6481</c:v>
                </c:pt>
                <c:pt idx="1529">
                  <c:v>6686</c:v>
                </c:pt>
                <c:pt idx="1530">
                  <c:v>6670</c:v>
                </c:pt>
                <c:pt idx="1531">
                  <c:v>6649</c:v>
                </c:pt>
                <c:pt idx="1532">
                  <c:v>6577</c:v>
                </c:pt>
                <c:pt idx="1533">
                  <c:v>6643</c:v>
                </c:pt>
                <c:pt idx="1534">
                  <c:v>6712</c:v>
                </c:pt>
                <c:pt idx="1535">
                  <c:v>6642</c:v>
                </c:pt>
                <c:pt idx="1536">
                  <c:v>6714</c:v>
                </c:pt>
                <c:pt idx="1537">
                  <c:v>6507</c:v>
                </c:pt>
                <c:pt idx="1538">
                  <c:v>6648</c:v>
                </c:pt>
                <c:pt idx="1539">
                  <c:v>6436</c:v>
                </c:pt>
                <c:pt idx="1540">
                  <c:v>6689</c:v>
                </c:pt>
                <c:pt idx="1541">
                  <c:v>6337</c:v>
                </c:pt>
                <c:pt idx="1542">
                  <c:v>6495</c:v>
                </c:pt>
                <c:pt idx="1543">
                  <c:v>6519</c:v>
                </c:pt>
                <c:pt idx="1544">
                  <c:v>6170</c:v>
                </c:pt>
                <c:pt idx="1545">
                  <c:v>6374</c:v>
                </c:pt>
                <c:pt idx="1546">
                  <c:v>6435</c:v>
                </c:pt>
                <c:pt idx="1547">
                  <c:v>6356</c:v>
                </c:pt>
                <c:pt idx="1548">
                  <c:v>6692</c:v>
                </c:pt>
                <c:pt idx="1549">
                  <c:v>6666</c:v>
                </c:pt>
                <c:pt idx="1550">
                  <c:v>5929</c:v>
                </c:pt>
                <c:pt idx="1551">
                  <c:v>6697</c:v>
                </c:pt>
                <c:pt idx="1552">
                  <c:v>6687</c:v>
                </c:pt>
                <c:pt idx="1553">
                  <c:v>6668</c:v>
                </c:pt>
                <c:pt idx="1554">
                  <c:v>6681</c:v>
                </c:pt>
                <c:pt idx="1555">
                  <c:v>6471</c:v>
                </c:pt>
                <c:pt idx="1556">
                  <c:v>6739</c:v>
                </c:pt>
                <c:pt idx="1557">
                  <c:v>5907</c:v>
                </c:pt>
                <c:pt idx="1558">
                  <c:v>6389</c:v>
                </c:pt>
                <c:pt idx="1559">
                  <c:v>6516</c:v>
                </c:pt>
                <c:pt idx="1560">
                  <c:v>6728</c:v>
                </c:pt>
                <c:pt idx="1561">
                  <c:v>6731</c:v>
                </c:pt>
                <c:pt idx="1562">
                  <c:v>6735</c:v>
                </c:pt>
                <c:pt idx="1563">
                  <c:v>6592</c:v>
                </c:pt>
                <c:pt idx="1564">
                  <c:v>6514</c:v>
                </c:pt>
                <c:pt idx="1565">
                  <c:v>6002</c:v>
                </c:pt>
                <c:pt idx="1566">
                  <c:v>6040</c:v>
                </c:pt>
                <c:pt idx="1567">
                  <c:v>6244</c:v>
                </c:pt>
                <c:pt idx="1568">
                  <c:v>6558</c:v>
                </c:pt>
                <c:pt idx="1569">
                  <c:v>6652</c:v>
                </c:pt>
                <c:pt idx="1570">
                  <c:v>6784</c:v>
                </c:pt>
                <c:pt idx="1571">
                  <c:v>6708</c:v>
                </c:pt>
                <c:pt idx="1572">
                  <c:v>6720</c:v>
                </c:pt>
                <c:pt idx="1573">
                  <c:v>6701</c:v>
                </c:pt>
                <c:pt idx="1574">
                  <c:v>6719</c:v>
                </c:pt>
                <c:pt idx="1575">
                  <c:v>6438</c:v>
                </c:pt>
                <c:pt idx="1576">
                  <c:v>6636</c:v>
                </c:pt>
                <c:pt idx="1577">
                  <c:v>6728</c:v>
                </c:pt>
                <c:pt idx="1578">
                  <c:v>6739</c:v>
                </c:pt>
                <c:pt idx="1579">
                  <c:v>6736</c:v>
                </c:pt>
                <c:pt idx="1580">
                  <c:v>6760</c:v>
                </c:pt>
                <c:pt idx="1581">
                  <c:v>6741</c:v>
                </c:pt>
                <c:pt idx="1582">
                  <c:v>6685</c:v>
                </c:pt>
                <c:pt idx="1583">
                  <c:v>6704</c:v>
                </c:pt>
                <c:pt idx="1584">
                  <c:v>6463</c:v>
                </c:pt>
                <c:pt idx="1585">
                  <c:v>6016</c:v>
                </c:pt>
                <c:pt idx="1586">
                  <c:v>6137</c:v>
                </c:pt>
                <c:pt idx="1587">
                  <c:v>6738</c:v>
                </c:pt>
                <c:pt idx="1588">
                  <c:v>6751</c:v>
                </c:pt>
                <c:pt idx="1589">
                  <c:v>6575</c:v>
                </c:pt>
                <c:pt idx="1590">
                  <c:v>6694</c:v>
                </c:pt>
                <c:pt idx="1591">
                  <c:v>6651</c:v>
                </c:pt>
                <c:pt idx="1592">
                  <c:v>6680</c:v>
                </c:pt>
                <c:pt idx="1593">
                  <c:v>6722</c:v>
                </c:pt>
                <c:pt idx="1594">
                  <c:v>6705</c:v>
                </c:pt>
                <c:pt idx="1595">
                  <c:v>6646</c:v>
                </c:pt>
                <c:pt idx="1596">
                  <c:v>6683</c:v>
                </c:pt>
                <c:pt idx="1597">
                  <c:v>6671</c:v>
                </c:pt>
                <c:pt idx="1598">
                  <c:v>6670</c:v>
                </c:pt>
                <c:pt idx="1599">
                  <c:v>6634</c:v>
                </c:pt>
                <c:pt idx="1600">
                  <c:v>6692</c:v>
                </c:pt>
                <c:pt idx="1601">
                  <c:v>6649</c:v>
                </c:pt>
                <c:pt idx="1602">
                  <c:v>6647</c:v>
                </c:pt>
                <c:pt idx="1603">
                  <c:v>6736</c:v>
                </c:pt>
                <c:pt idx="1604">
                  <c:v>6730</c:v>
                </c:pt>
                <c:pt idx="1605">
                  <c:v>6666</c:v>
                </c:pt>
                <c:pt idx="1606">
                  <c:v>6331</c:v>
                </c:pt>
                <c:pt idx="1607">
                  <c:v>5322</c:v>
                </c:pt>
                <c:pt idx="1608">
                  <c:v>6780</c:v>
                </c:pt>
                <c:pt idx="1609">
                  <c:v>6638</c:v>
                </c:pt>
                <c:pt idx="1610">
                  <c:v>6542</c:v>
                </c:pt>
                <c:pt idx="1611">
                  <c:v>5756</c:v>
                </c:pt>
                <c:pt idx="1612">
                  <c:v>6767</c:v>
                </c:pt>
                <c:pt idx="1613">
                  <c:v>6130</c:v>
                </c:pt>
                <c:pt idx="1614">
                  <c:v>6549</c:v>
                </c:pt>
                <c:pt idx="1615">
                  <c:v>6552</c:v>
                </c:pt>
                <c:pt idx="1616">
                  <c:v>6329</c:v>
                </c:pt>
                <c:pt idx="1617">
                  <c:v>6743</c:v>
                </c:pt>
                <c:pt idx="1618">
                  <c:v>6696</c:v>
                </c:pt>
                <c:pt idx="1619">
                  <c:v>6379</c:v>
                </c:pt>
                <c:pt idx="1620">
                  <c:v>6481</c:v>
                </c:pt>
                <c:pt idx="1621">
                  <c:v>6478</c:v>
                </c:pt>
                <c:pt idx="1622">
                  <c:v>6223</c:v>
                </c:pt>
                <c:pt idx="1623">
                  <c:v>6409</c:v>
                </c:pt>
                <c:pt idx="1624">
                  <c:v>6742</c:v>
                </c:pt>
                <c:pt idx="1625">
                  <c:v>6695</c:v>
                </c:pt>
                <c:pt idx="1626">
                  <c:v>6618</c:v>
                </c:pt>
                <c:pt idx="1627">
                  <c:v>6701</c:v>
                </c:pt>
                <c:pt idx="1628">
                  <c:v>6709</c:v>
                </c:pt>
                <c:pt idx="1629">
                  <c:v>6690</c:v>
                </c:pt>
                <c:pt idx="1630">
                  <c:v>6681</c:v>
                </c:pt>
                <c:pt idx="1631">
                  <c:v>6603</c:v>
                </c:pt>
                <c:pt idx="1632">
                  <c:v>6709</c:v>
                </c:pt>
                <c:pt idx="1633">
                  <c:v>6650</c:v>
                </c:pt>
                <c:pt idx="1634">
                  <c:v>6715</c:v>
                </c:pt>
                <c:pt idx="1635">
                  <c:v>6531</c:v>
                </c:pt>
                <c:pt idx="1636">
                  <c:v>6097</c:v>
                </c:pt>
                <c:pt idx="1637">
                  <c:v>6305</c:v>
                </c:pt>
                <c:pt idx="1638">
                  <c:v>6686</c:v>
                </c:pt>
                <c:pt idx="1639">
                  <c:v>6665</c:v>
                </c:pt>
                <c:pt idx="1640">
                  <c:v>6695</c:v>
                </c:pt>
                <c:pt idx="1641">
                  <c:v>6658</c:v>
                </c:pt>
                <c:pt idx="1642">
                  <c:v>6718</c:v>
                </c:pt>
                <c:pt idx="1643">
                  <c:v>6641</c:v>
                </c:pt>
                <c:pt idx="1644">
                  <c:v>6701</c:v>
                </c:pt>
                <c:pt idx="1645">
                  <c:v>6306</c:v>
                </c:pt>
                <c:pt idx="1646">
                  <c:v>6660</c:v>
                </c:pt>
                <c:pt idx="1647">
                  <c:v>6631</c:v>
                </c:pt>
                <c:pt idx="1648">
                  <c:v>5645</c:v>
                </c:pt>
                <c:pt idx="1649">
                  <c:v>5971</c:v>
                </c:pt>
                <c:pt idx="1650">
                  <c:v>6432</c:v>
                </c:pt>
                <c:pt idx="1651">
                  <c:v>6706</c:v>
                </c:pt>
                <c:pt idx="1652">
                  <c:v>6666</c:v>
                </c:pt>
                <c:pt idx="1653">
                  <c:v>6687</c:v>
                </c:pt>
                <c:pt idx="1654">
                  <c:v>6674</c:v>
                </c:pt>
                <c:pt idx="1655">
                  <c:v>6668</c:v>
                </c:pt>
                <c:pt idx="1656">
                  <c:v>6729</c:v>
                </c:pt>
                <c:pt idx="1657">
                  <c:v>6679</c:v>
                </c:pt>
                <c:pt idx="1658">
                  <c:v>6695</c:v>
                </c:pt>
                <c:pt idx="1659">
                  <c:v>6675</c:v>
                </c:pt>
                <c:pt idx="1660">
                  <c:v>6688</c:v>
                </c:pt>
                <c:pt idx="1661">
                  <c:v>6692</c:v>
                </c:pt>
                <c:pt idx="1662">
                  <c:v>6668</c:v>
                </c:pt>
                <c:pt idx="1663">
                  <c:v>6661</c:v>
                </c:pt>
                <c:pt idx="1664">
                  <c:v>6725</c:v>
                </c:pt>
                <c:pt idx="1665">
                  <c:v>6702</c:v>
                </c:pt>
                <c:pt idx="1666">
                  <c:v>6558</c:v>
                </c:pt>
                <c:pt idx="1667">
                  <c:v>6701</c:v>
                </c:pt>
                <c:pt idx="1668">
                  <c:v>6766</c:v>
                </c:pt>
                <c:pt idx="1669">
                  <c:v>6753</c:v>
                </c:pt>
                <c:pt idx="1670">
                  <c:v>6764</c:v>
                </c:pt>
                <c:pt idx="1671">
                  <c:v>6731</c:v>
                </c:pt>
                <c:pt idx="1672">
                  <c:v>5236</c:v>
                </c:pt>
                <c:pt idx="1673">
                  <c:v>5223</c:v>
                </c:pt>
                <c:pt idx="1674">
                  <c:v>4830</c:v>
                </c:pt>
                <c:pt idx="1675">
                  <c:v>4624</c:v>
                </c:pt>
                <c:pt idx="1676">
                  <c:v>4925</c:v>
                </c:pt>
                <c:pt idx="1677">
                  <c:v>4458</c:v>
                </c:pt>
                <c:pt idx="1678">
                  <c:v>3361</c:v>
                </c:pt>
                <c:pt idx="1679">
                  <c:v>4294</c:v>
                </c:pt>
                <c:pt idx="1680">
                  <c:v>3246</c:v>
                </c:pt>
                <c:pt idx="1681">
                  <c:v>3343</c:v>
                </c:pt>
                <c:pt idx="1682">
                  <c:v>2602</c:v>
                </c:pt>
                <c:pt idx="1683">
                  <c:v>2811</c:v>
                </c:pt>
                <c:pt idx="1684">
                  <c:v>2620</c:v>
                </c:pt>
                <c:pt idx="1685">
                  <c:v>1803</c:v>
                </c:pt>
                <c:pt idx="1686">
                  <c:v>1727</c:v>
                </c:pt>
                <c:pt idx="1687">
                  <c:v>1711</c:v>
                </c:pt>
                <c:pt idx="1688">
                  <c:v>1659</c:v>
                </c:pt>
                <c:pt idx="1689">
                  <c:v>2088</c:v>
                </c:pt>
                <c:pt idx="1690">
                  <c:v>1693</c:v>
                </c:pt>
                <c:pt idx="1691">
                  <c:v>1935</c:v>
                </c:pt>
                <c:pt idx="1692">
                  <c:v>1341</c:v>
                </c:pt>
                <c:pt idx="1693">
                  <c:v>717</c:v>
                </c:pt>
                <c:pt idx="1694">
                  <c:v>1016</c:v>
                </c:pt>
                <c:pt idx="1695">
                  <c:v>1004</c:v>
                </c:pt>
                <c:pt idx="1696">
                  <c:v>633</c:v>
                </c:pt>
                <c:pt idx="1697">
                  <c:v>628</c:v>
                </c:pt>
                <c:pt idx="1698">
                  <c:v>741</c:v>
                </c:pt>
                <c:pt idx="1699">
                  <c:v>441</c:v>
                </c:pt>
                <c:pt idx="1700">
                  <c:v>448</c:v>
                </c:pt>
                <c:pt idx="1701">
                  <c:v>500</c:v>
                </c:pt>
                <c:pt idx="1702">
                  <c:v>494</c:v>
                </c:pt>
                <c:pt idx="1703">
                  <c:v>263</c:v>
                </c:pt>
                <c:pt idx="1704">
                  <c:v>251</c:v>
                </c:pt>
                <c:pt idx="1705">
                  <c:v>469</c:v>
                </c:pt>
                <c:pt idx="1706">
                  <c:v>486</c:v>
                </c:pt>
                <c:pt idx="1707">
                  <c:v>583</c:v>
                </c:pt>
                <c:pt idx="1708">
                  <c:v>268</c:v>
                </c:pt>
                <c:pt idx="1709">
                  <c:v>281</c:v>
                </c:pt>
                <c:pt idx="1710">
                  <c:v>293</c:v>
                </c:pt>
                <c:pt idx="1711">
                  <c:v>210</c:v>
                </c:pt>
                <c:pt idx="1712">
                  <c:v>229</c:v>
                </c:pt>
                <c:pt idx="1713">
                  <c:v>293</c:v>
                </c:pt>
                <c:pt idx="1714">
                  <c:v>229</c:v>
                </c:pt>
                <c:pt idx="1715">
                  <c:v>169</c:v>
                </c:pt>
                <c:pt idx="1716">
                  <c:v>165</c:v>
                </c:pt>
                <c:pt idx="1717">
                  <c:v>178</c:v>
                </c:pt>
                <c:pt idx="1718">
                  <c:v>211</c:v>
                </c:pt>
                <c:pt idx="1719">
                  <c:v>245</c:v>
                </c:pt>
                <c:pt idx="1720">
                  <c:v>261</c:v>
                </c:pt>
                <c:pt idx="1721">
                  <c:v>259</c:v>
                </c:pt>
                <c:pt idx="1722">
                  <c:v>1</c:v>
                </c:pt>
                <c:pt idx="1723">
                  <c:v>117</c:v>
                </c:pt>
                <c:pt idx="1724">
                  <c:v>111</c:v>
                </c:pt>
                <c:pt idx="1725">
                  <c:v>104</c:v>
                </c:pt>
                <c:pt idx="1726">
                  <c:v>142</c:v>
                </c:pt>
                <c:pt idx="1727">
                  <c:v>249</c:v>
                </c:pt>
                <c:pt idx="1728">
                  <c:v>87</c:v>
                </c:pt>
                <c:pt idx="1729">
                  <c:v>103</c:v>
                </c:pt>
                <c:pt idx="1730">
                  <c:v>120</c:v>
                </c:pt>
                <c:pt idx="1731">
                  <c:v>119</c:v>
                </c:pt>
                <c:pt idx="1732">
                  <c:v>86</c:v>
                </c:pt>
                <c:pt idx="1733">
                  <c:v>67</c:v>
                </c:pt>
                <c:pt idx="1734">
                  <c:v>62</c:v>
                </c:pt>
                <c:pt idx="1735">
                  <c:v>95</c:v>
                </c:pt>
                <c:pt idx="1736">
                  <c:v>99</c:v>
                </c:pt>
                <c:pt idx="1737">
                  <c:v>99</c:v>
                </c:pt>
                <c:pt idx="1738">
                  <c:v>75</c:v>
                </c:pt>
                <c:pt idx="1739">
                  <c:v>75</c:v>
                </c:pt>
                <c:pt idx="1740">
                  <c:v>86</c:v>
                </c:pt>
                <c:pt idx="1741">
                  <c:v>98</c:v>
                </c:pt>
                <c:pt idx="1742">
                  <c:v>86</c:v>
                </c:pt>
                <c:pt idx="1743">
                  <c:v>71</c:v>
                </c:pt>
                <c:pt idx="1744">
                  <c:v>56</c:v>
                </c:pt>
                <c:pt idx="1745">
                  <c:v>54</c:v>
                </c:pt>
                <c:pt idx="1746">
                  <c:v>54</c:v>
                </c:pt>
                <c:pt idx="1747">
                  <c:v>66</c:v>
                </c:pt>
                <c:pt idx="1748">
                  <c:v>62</c:v>
                </c:pt>
                <c:pt idx="1749">
                  <c:v>62</c:v>
                </c:pt>
                <c:pt idx="1750">
                  <c:v>65</c:v>
                </c:pt>
                <c:pt idx="1751">
                  <c:v>70</c:v>
                </c:pt>
                <c:pt idx="1752">
                  <c:v>70</c:v>
                </c:pt>
                <c:pt idx="1753">
                  <c:v>67</c:v>
                </c:pt>
                <c:pt idx="1754">
                  <c:v>63</c:v>
                </c:pt>
                <c:pt idx="1755">
                  <c:v>69</c:v>
                </c:pt>
                <c:pt idx="1756">
                  <c:v>69</c:v>
                </c:pt>
                <c:pt idx="1757">
                  <c:v>57</c:v>
                </c:pt>
                <c:pt idx="1758">
                  <c:v>47</c:v>
                </c:pt>
                <c:pt idx="1759">
                  <c:v>54</c:v>
                </c:pt>
                <c:pt idx="1760">
                  <c:v>58</c:v>
                </c:pt>
                <c:pt idx="1761">
                  <c:v>39</c:v>
                </c:pt>
                <c:pt idx="1762">
                  <c:v>32</c:v>
                </c:pt>
                <c:pt idx="1763">
                  <c:v>40</c:v>
                </c:pt>
                <c:pt idx="1764">
                  <c:v>49</c:v>
                </c:pt>
                <c:pt idx="1765">
                  <c:v>39</c:v>
                </c:pt>
                <c:pt idx="1766">
                  <c:v>58</c:v>
                </c:pt>
                <c:pt idx="1767">
                  <c:v>59</c:v>
                </c:pt>
                <c:pt idx="1768">
                  <c:v>91</c:v>
                </c:pt>
                <c:pt idx="1769">
                  <c:v>46</c:v>
                </c:pt>
                <c:pt idx="1770">
                  <c:v>45</c:v>
                </c:pt>
                <c:pt idx="1771">
                  <c:v>48</c:v>
                </c:pt>
                <c:pt idx="1772">
                  <c:v>51</c:v>
                </c:pt>
                <c:pt idx="1773">
                  <c:v>60</c:v>
                </c:pt>
                <c:pt idx="1774">
                  <c:v>35</c:v>
                </c:pt>
                <c:pt idx="1775">
                  <c:v>34</c:v>
                </c:pt>
                <c:pt idx="1776">
                  <c:v>40</c:v>
                </c:pt>
                <c:pt idx="1777">
                  <c:v>32</c:v>
                </c:pt>
                <c:pt idx="1778">
                  <c:v>30</c:v>
                </c:pt>
                <c:pt idx="1779">
                  <c:v>28</c:v>
                </c:pt>
                <c:pt idx="1780">
                  <c:v>31</c:v>
                </c:pt>
                <c:pt idx="1781">
                  <c:v>120</c:v>
                </c:pt>
                <c:pt idx="1782">
                  <c:v>34</c:v>
                </c:pt>
                <c:pt idx="1783">
                  <c:v>40</c:v>
                </c:pt>
                <c:pt idx="1784">
                  <c:v>113</c:v>
                </c:pt>
                <c:pt idx="1785">
                  <c:v>38</c:v>
                </c:pt>
                <c:pt idx="1786">
                  <c:v>70</c:v>
                </c:pt>
                <c:pt idx="1787">
                  <c:v>509</c:v>
                </c:pt>
                <c:pt idx="1788">
                  <c:v>332</c:v>
                </c:pt>
                <c:pt idx="1789">
                  <c:v>1</c:v>
                </c:pt>
                <c:pt idx="1790">
                  <c:v>1</c:v>
                </c:pt>
                <c:pt idx="1791">
                  <c:v>39</c:v>
                </c:pt>
                <c:pt idx="1792">
                  <c:v>140</c:v>
                </c:pt>
                <c:pt idx="1793">
                  <c:v>217</c:v>
                </c:pt>
                <c:pt idx="1794">
                  <c:v>433</c:v>
                </c:pt>
                <c:pt idx="1795">
                  <c:v>429</c:v>
                </c:pt>
                <c:pt idx="1796">
                  <c:v>221</c:v>
                </c:pt>
                <c:pt idx="1797">
                  <c:v>20</c:v>
                </c:pt>
                <c:pt idx="1798">
                  <c:v>42</c:v>
                </c:pt>
                <c:pt idx="1799">
                  <c:v>41</c:v>
                </c:pt>
                <c:pt idx="1800">
                  <c:v>43</c:v>
                </c:pt>
                <c:pt idx="1801">
                  <c:v>40</c:v>
                </c:pt>
                <c:pt idx="1802">
                  <c:v>30</c:v>
                </c:pt>
                <c:pt idx="1803">
                  <c:v>30</c:v>
                </c:pt>
                <c:pt idx="1804">
                  <c:v>40</c:v>
                </c:pt>
                <c:pt idx="1805">
                  <c:v>32</c:v>
                </c:pt>
                <c:pt idx="1806">
                  <c:v>32</c:v>
                </c:pt>
                <c:pt idx="1807">
                  <c:v>32</c:v>
                </c:pt>
                <c:pt idx="1808">
                  <c:v>1</c:v>
                </c:pt>
                <c:pt idx="1809">
                  <c:v>88</c:v>
                </c:pt>
                <c:pt idx="1810">
                  <c:v>144</c:v>
                </c:pt>
                <c:pt idx="1811">
                  <c:v>29</c:v>
                </c:pt>
                <c:pt idx="1812">
                  <c:v>40</c:v>
                </c:pt>
                <c:pt idx="1813">
                  <c:v>47</c:v>
                </c:pt>
                <c:pt idx="1814">
                  <c:v>35</c:v>
                </c:pt>
                <c:pt idx="1815">
                  <c:v>43</c:v>
                </c:pt>
                <c:pt idx="1816">
                  <c:v>40</c:v>
                </c:pt>
                <c:pt idx="1817">
                  <c:v>34</c:v>
                </c:pt>
                <c:pt idx="1818">
                  <c:v>30</c:v>
                </c:pt>
                <c:pt idx="1819">
                  <c:v>24</c:v>
                </c:pt>
                <c:pt idx="1820">
                  <c:v>31</c:v>
                </c:pt>
                <c:pt idx="1821">
                  <c:v>34</c:v>
                </c:pt>
                <c:pt idx="1822">
                  <c:v>34</c:v>
                </c:pt>
                <c:pt idx="1823">
                  <c:v>32</c:v>
                </c:pt>
                <c:pt idx="1824">
                  <c:v>28</c:v>
                </c:pt>
                <c:pt idx="1825">
                  <c:v>28</c:v>
                </c:pt>
                <c:pt idx="1826">
                  <c:v>31</c:v>
                </c:pt>
                <c:pt idx="1827">
                  <c:v>28</c:v>
                </c:pt>
                <c:pt idx="1828">
                  <c:v>30</c:v>
                </c:pt>
                <c:pt idx="1829">
                  <c:v>32</c:v>
                </c:pt>
                <c:pt idx="1830">
                  <c:v>32</c:v>
                </c:pt>
                <c:pt idx="1831">
                  <c:v>25</c:v>
                </c:pt>
                <c:pt idx="1832">
                  <c:v>28</c:v>
                </c:pt>
                <c:pt idx="1833">
                  <c:v>19</c:v>
                </c:pt>
                <c:pt idx="1834">
                  <c:v>23</c:v>
                </c:pt>
                <c:pt idx="1835">
                  <c:v>21</c:v>
                </c:pt>
                <c:pt idx="1836">
                  <c:v>20</c:v>
                </c:pt>
                <c:pt idx="1837">
                  <c:v>20</c:v>
                </c:pt>
                <c:pt idx="1838">
                  <c:v>22</c:v>
                </c:pt>
                <c:pt idx="1839">
                  <c:v>27</c:v>
                </c:pt>
                <c:pt idx="1840">
                  <c:v>30</c:v>
                </c:pt>
                <c:pt idx="1841">
                  <c:v>28</c:v>
                </c:pt>
                <c:pt idx="1842">
                  <c:v>27</c:v>
                </c:pt>
                <c:pt idx="1843">
                  <c:v>22</c:v>
                </c:pt>
                <c:pt idx="1844">
                  <c:v>24</c:v>
                </c:pt>
                <c:pt idx="1845">
                  <c:v>27</c:v>
                </c:pt>
                <c:pt idx="1846">
                  <c:v>29</c:v>
                </c:pt>
                <c:pt idx="1847">
                  <c:v>24</c:v>
                </c:pt>
                <c:pt idx="1848">
                  <c:v>20</c:v>
                </c:pt>
                <c:pt idx="1849">
                  <c:v>20</c:v>
                </c:pt>
                <c:pt idx="1850">
                  <c:v>12</c:v>
                </c:pt>
                <c:pt idx="1851">
                  <c:v>14</c:v>
                </c:pt>
                <c:pt idx="1852">
                  <c:v>19</c:v>
                </c:pt>
                <c:pt idx="1853">
                  <c:v>81</c:v>
                </c:pt>
                <c:pt idx="1854">
                  <c:v>69</c:v>
                </c:pt>
                <c:pt idx="1855">
                  <c:v>23</c:v>
                </c:pt>
                <c:pt idx="1856">
                  <c:v>28</c:v>
                </c:pt>
                <c:pt idx="1857">
                  <c:v>23</c:v>
                </c:pt>
                <c:pt idx="1858">
                  <c:v>24</c:v>
                </c:pt>
                <c:pt idx="1859">
                  <c:v>22</c:v>
                </c:pt>
                <c:pt idx="1860">
                  <c:v>22</c:v>
                </c:pt>
                <c:pt idx="1861">
                  <c:v>30</c:v>
                </c:pt>
                <c:pt idx="1862">
                  <c:v>27</c:v>
                </c:pt>
                <c:pt idx="1863">
                  <c:v>30</c:v>
                </c:pt>
                <c:pt idx="1864">
                  <c:v>27</c:v>
                </c:pt>
                <c:pt idx="1865">
                  <c:v>19</c:v>
                </c:pt>
                <c:pt idx="1866">
                  <c:v>29</c:v>
                </c:pt>
                <c:pt idx="1867">
                  <c:v>27</c:v>
                </c:pt>
                <c:pt idx="1868">
                  <c:v>22</c:v>
                </c:pt>
                <c:pt idx="1869">
                  <c:v>81</c:v>
                </c:pt>
                <c:pt idx="1870">
                  <c:v>39</c:v>
                </c:pt>
                <c:pt idx="1871">
                  <c:v>25</c:v>
                </c:pt>
                <c:pt idx="1872">
                  <c:v>28</c:v>
                </c:pt>
                <c:pt idx="1873">
                  <c:v>28</c:v>
                </c:pt>
                <c:pt idx="1874">
                  <c:v>25</c:v>
                </c:pt>
                <c:pt idx="1875">
                  <c:v>41</c:v>
                </c:pt>
                <c:pt idx="1876">
                  <c:v>24</c:v>
                </c:pt>
                <c:pt idx="1877">
                  <c:v>22</c:v>
                </c:pt>
                <c:pt idx="1878">
                  <c:v>17</c:v>
                </c:pt>
                <c:pt idx="1879">
                  <c:v>87</c:v>
                </c:pt>
                <c:pt idx="1880">
                  <c:v>38</c:v>
                </c:pt>
                <c:pt idx="1881">
                  <c:v>12</c:v>
                </c:pt>
                <c:pt idx="1882">
                  <c:v>18</c:v>
                </c:pt>
                <c:pt idx="1883">
                  <c:v>43</c:v>
                </c:pt>
                <c:pt idx="1884">
                  <c:v>82</c:v>
                </c:pt>
                <c:pt idx="1885">
                  <c:v>21</c:v>
                </c:pt>
                <c:pt idx="1886">
                  <c:v>21</c:v>
                </c:pt>
                <c:pt idx="1887">
                  <c:v>22</c:v>
                </c:pt>
                <c:pt idx="1888">
                  <c:v>27</c:v>
                </c:pt>
                <c:pt idx="1889">
                  <c:v>25</c:v>
                </c:pt>
                <c:pt idx="1890">
                  <c:v>28</c:v>
                </c:pt>
                <c:pt idx="1891">
                  <c:v>28</c:v>
                </c:pt>
                <c:pt idx="1892">
                  <c:v>22</c:v>
                </c:pt>
                <c:pt idx="1893">
                  <c:v>26</c:v>
                </c:pt>
                <c:pt idx="1894">
                  <c:v>22</c:v>
                </c:pt>
                <c:pt idx="1895">
                  <c:v>21</c:v>
                </c:pt>
                <c:pt idx="1896">
                  <c:v>25</c:v>
                </c:pt>
                <c:pt idx="1897">
                  <c:v>23</c:v>
                </c:pt>
                <c:pt idx="1898">
                  <c:v>18</c:v>
                </c:pt>
                <c:pt idx="1899">
                  <c:v>13</c:v>
                </c:pt>
                <c:pt idx="1900">
                  <c:v>21</c:v>
                </c:pt>
                <c:pt idx="1901">
                  <c:v>41</c:v>
                </c:pt>
                <c:pt idx="1902">
                  <c:v>48</c:v>
                </c:pt>
                <c:pt idx="1903">
                  <c:v>57</c:v>
                </c:pt>
                <c:pt idx="1904">
                  <c:v>21</c:v>
                </c:pt>
                <c:pt idx="1905">
                  <c:v>39</c:v>
                </c:pt>
                <c:pt idx="1906">
                  <c:v>12</c:v>
                </c:pt>
                <c:pt idx="1907">
                  <c:v>28</c:v>
                </c:pt>
                <c:pt idx="1908">
                  <c:v>25</c:v>
                </c:pt>
                <c:pt idx="1909">
                  <c:v>13</c:v>
                </c:pt>
                <c:pt idx="1910">
                  <c:v>14</c:v>
                </c:pt>
                <c:pt idx="1911">
                  <c:v>19</c:v>
                </c:pt>
                <c:pt idx="1912">
                  <c:v>24</c:v>
                </c:pt>
                <c:pt idx="1913">
                  <c:v>21</c:v>
                </c:pt>
                <c:pt idx="1914">
                  <c:v>22</c:v>
                </c:pt>
                <c:pt idx="1915">
                  <c:v>20</c:v>
                </c:pt>
                <c:pt idx="1916">
                  <c:v>13</c:v>
                </c:pt>
                <c:pt idx="1917">
                  <c:v>18</c:v>
                </c:pt>
                <c:pt idx="1918">
                  <c:v>18</c:v>
                </c:pt>
                <c:pt idx="1919">
                  <c:v>14</c:v>
                </c:pt>
                <c:pt idx="1920">
                  <c:v>13</c:v>
                </c:pt>
                <c:pt idx="1921">
                  <c:v>18</c:v>
                </c:pt>
                <c:pt idx="1922">
                  <c:v>29</c:v>
                </c:pt>
                <c:pt idx="1923">
                  <c:v>358</c:v>
                </c:pt>
                <c:pt idx="1924">
                  <c:v>1</c:v>
                </c:pt>
                <c:pt idx="1925">
                  <c:v>15</c:v>
                </c:pt>
                <c:pt idx="1926">
                  <c:v>16</c:v>
                </c:pt>
                <c:pt idx="1927">
                  <c:v>19</c:v>
                </c:pt>
                <c:pt idx="1928">
                  <c:v>35</c:v>
                </c:pt>
                <c:pt idx="1929">
                  <c:v>21</c:v>
                </c:pt>
                <c:pt idx="1930">
                  <c:v>16</c:v>
                </c:pt>
                <c:pt idx="1931">
                  <c:v>49</c:v>
                </c:pt>
                <c:pt idx="1932">
                  <c:v>42</c:v>
                </c:pt>
                <c:pt idx="1933">
                  <c:v>14</c:v>
                </c:pt>
                <c:pt idx="1934">
                  <c:v>14</c:v>
                </c:pt>
                <c:pt idx="1935">
                  <c:v>22</c:v>
                </c:pt>
                <c:pt idx="1936">
                  <c:v>15</c:v>
                </c:pt>
                <c:pt idx="1937">
                  <c:v>14</c:v>
                </c:pt>
                <c:pt idx="1938">
                  <c:v>14</c:v>
                </c:pt>
                <c:pt idx="1939">
                  <c:v>13</c:v>
                </c:pt>
                <c:pt idx="1940">
                  <c:v>21</c:v>
                </c:pt>
                <c:pt idx="1941">
                  <c:v>8</c:v>
                </c:pt>
                <c:pt idx="1942">
                  <c:v>13</c:v>
                </c:pt>
                <c:pt idx="1943">
                  <c:v>11</c:v>
                </c:pt>
                <c:pt idx="1944">
                  <c:v>9</c:v>
                </c:pt>
                <c:pt idx="1945">
                  <c:v>10</c:v>
                </c:pt>
                <c:pt idx="1946">
                  <c:v>13</c:v>
                </c:pt>
                <c:pt idx="1947">
                  <c:v>15</c:v>
                </c:pt>
                <c:pt idx="1948">
                  <c:v>17</c:v>
                </c:pt>
                <c:pt idx="1949">
                  <c:v>17</c:v>
                </c:pt>
                <c:pt idx="1950">
                  <c:v>23</c:v>
                </c:pt>
                <c:pt idx="1951">
                  <c:v>22</c:v>
                </c:pt>
                <c:pt idx="1952">
                  <c:v>21</c:v>
                </c:pt>
                <c:pt idx="1953">
                  <c:v>23</c:v>
                </c:pt>
                <c:pt idx="1954">
                  <c:v>24</c:v>
                </c:pt>
                <c:pt idx="1955">
                  <c:v>25</c:v>
                </c:pt>
                <c:pt idx="1956">
                  <c:v>21</c:v>
                </c:pt>
                <c:pt idx="1957">
                  <c:v>22</c:v>
                </c:pt>
                <c:pt idx="1958">
                  <c:v>18</c:v>
                </c:pt>
                <c:pt idx="1959">
                  <c:v>20</c:v>
                </c:pt>
                <c:pt idx="1960">
                  <c:v>21</c:v>
                </c:pt>
                <c:pt idx="1961">
                  <c:v>25</c:v>
                </c:pt>
                <c:pt idx="1962">
                  <c:v>25</c:v>
                </c:pt>
                <c:pt idx="1963">
                  <c:v>23</c:v>
                </c:pt>
                <c:pt idx="1964">
                  <c:v>36</c:v>
                </c:pt>
                <c:pt idx="1965">
                  <c:v>28</c:v>
                </c:pt>
                <c:pt idx="1966">
                  <c:v>24</c:v>
                </c:pt>
                <c:pt idx="1967">
                  <c:v>18</c:v>
                </c:pt>
                <c:pt idx="1968">
                  <c:v>15</c:v>
                </c:pt>
                <c:pt idx="1969">
                  <c:v>17</c:v>
                </c:pt>
                <c:pt idx="1970">
                  <c:v>17</c:v>
                </c:pt>
                <c:pt idx="1971">
                  <c:v>17</c:v>
                </c:pt>
                <c:pt idx="1972">
                  <c:v>18</c:v>
                </c:pt>
                <c:pt idx="1973">
                  <c:v>17</c:v>
                </c:pt>
                <c:pt idx="1974">
                  <c:v>17</c:v>
                </c:pt>
                <c:pt idx="1975">
                  <c:v>17</c:v>
                </c:pt>
                <c:pt idx="1976">
                  <c:v>15</c:v>
                </c:pt>
                <c:pt idx="1977">
                  <c:v>14</c:v>
                </c:pt>
                <c:pt idx="1978">
                  <c:v>15</c:v>
                </c:pt>
                <c:pt idx="1979">
                  <c:v>15</c:v>
                </c:pt>
                <c:pt idx="1980">
                  <c:v>15</c:v>
                </c:pt>
                <c:pt idx="1981">
                  <c:v>14</c:v>
                </c:pt>
                <c:pt idx="1982">
                  <c:v>15</c:v>
                </c:pt>
                <c:pt idx="1983">
                  <c:v>16</c:v>
                </c:pt>
                <c:pt idx="1984">
                  <c:v>16</c:v>
                </c:pt>
                <c:pt idx="1985">
                  <c:v>16</c:v>
                </c:pt>
                <c:pt idx="1986">
                  <c:v>21</c:v>
                </c:pt>
                <c:pt idx="1987">
                  <c:v>18</c:v>
                </c:pt>
                <c:pt idx="1988">
                  <c:v>17</c:v>
                </c:pt>
                <c:pt idx="1989">
                  <c:v>14</c:v>
                </c:pt>
                <c:pt idx="1990">
                  <c:v>13</c:v>
                </c:pt>
                <c:pt idx="1991">
                  <c:v>14</c:v>
                </c:pt>
                <c:pt idx="1992">
                  <c:v>15</c:v>
                </c:pt>
                <c:pt idx="1993">
                  <c:v>13</c:v>
                </c:pt>
                <c:pt idx="1994">
                  <c:v>14</c:v>
                </c:pt>
                <c:pt idx="1995">
                  <c:v>17</c:v>
                </c:pt>
                <c:pt idx="1996">
                  <c:v>19</c:v>
                </c:pt>
                <c:pt idx="1997">
                  <c:v>17</c:v>
                </c:pt>
                <c:pt idx="1998">
                  <c:v>16</c:v>
                </c:pt>
                <c:pt idx="1999">
                  <c:v>16</c:v>
                </c:pt>
                <c:pt idx="2000">
                  <c:v>16</c:v>
                </c:pt>
                <c:pt idx="2001">
                  <c:v>18</c:v>
                </c:pt>
                <c:pt idx="2002">
                  <c:v>18</c:v>
                </c:pt>
                <c:pt idx="2003">
                  <c:v>15</c:v>
                </c:pt>
                <c:pt idx="2004">
                  <c:v>15</c:v>
                </c:pt>
                <c:pt idx="2005">
                  <c:v>15</c:v>
                </c:pt>
                <c:pt idx="2006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6-ADD8-4496-8EF8-46AE0A8EE1B0}"/>
            </c:ext>
          </c:extLst>
        </c:ser>
        <c:ser>
          <c:idx val="7"/>
          <c:order val="7"/>
          <c:tx>
            <c:strRef>
              <c:f>Sheet1!$AT$1</c:f>
              <c:strCache>
                <c:ptCount val="1"/>
                <c:pt idx="0">
                  <c:v>Blue + IR He 30PSIg</c:v>
                </c:pt>
              </c:strCache>
            </c:strRef>
          </c:tx>
          <c:spPr>
            <a:ln w="28575">
              <a:noFill/>
            </a:ln>
          </c:spPr>
          <c:marker>
            <c:symbol val="none"/>
          </c:marker>
          <c:trendline>
            <c:spPr>
              <a:ln w="19050">
                <a:solidFill>
                  <a:schemeClr val="accent6"/>
                </a:solidFill>
              </a:ln>
            </c:spPr>
            <c:trendlineType val="movingAvg"/>
            <c:period val="60"/>
            <c:dispRSqr val="0"/>
            <c:dispEq val="0"/>
          </c:trendline>
          <c:xVal>
            <c:numRef>
              <c:f>Sheet1!$A$2:$A$8266</c:f>
              <c:numCache>
                <c:formatCode>General</c:formatCode>
                <c:ptCount val="826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  <c:pt idx="2367">
                  <c:v>2368</c:v>
                </c:pt>
                <c:pt idx="2368">
                  <c:v>2369</c:v>
                </c:pt>
                <c:pt idx="2369">
                  <c:v>2370</c:v>
                </c:pt>
                <c:pt idx="2370">
                  <c:v>2371</c:v>
                </c:pt>
                <c:pt idx="2371">
                  <c:v>2372</c:v>
                </c:pt>
                <c:pt idx="2372">
                  <c:v>2373</c:v>
                </c:pt>
                <c:pt idx="2373">
                  <c:v>2374</c:v>
                </c:pt>
                <c:pt idx="2374">
                  <c:v>2375</c:v>
                </c:pt>
                <c:pt idx="2375">
                  <c:v>2376</c:v>
                </c:pt>
                <c:pt idx="2376">
                  <c:v>2377</c:v>
                </c:pt>
                <c:pt idx="2377">
                  <c:v>2378</c:v>
                </c:pt>
                <c:pt idx="2378">
                  <c:v>2379</c:v>
                </c:pt>
                <c:pt idx="2379">
                  <c:v>2380</c:v>
                </c:pt>
                <c:pt idx="2380">
                  <c:v>2381</c:v>
                </c:pt>
                <c:pt idx="2381">
                  <c:v>2382</c:v>
                </c:pt>
                <c:pt idx="2382">
                  <c:v>2383</c:v>
                </c:pt>
                <c:pt idx="2383">
                  <c:v>2384</c:v>
                </c:pt>
                <c:pt idx="2384">
                  <c:v>2385</c:v>
                </c:pt>
                <c:pt idx="2385">
                  <c:v>2386</c:v>
                </c:pt>
                <c:pt idx="2386">
                  <c:v>2387</c:v>
                </c:pt>
                <c:pt idx="2387">
                  <c:v>2388</c:v>
                </c:pt>
                <c:pt idx="2388">
                  <c:v>2389</c:v>
                </c:pt>
                <c:pt idx="2389">
                  <c:v>2390</c:v>
                </c:pt>
                <c:pt idx="2390">
                  <c:v>2391</c:v>
                </c:pt>
                <c:pt idx="2391">
                  <c:v>2392</c:v>
                </c:pt>
                <c:pt idx="2392">
                  <c:v>2393</c:v>
                </c:pt>
                <c:pt idx="2393">
                  <c:v>2394</c:v>
                </c:pt>
                <c:pt idx="2394">
                  <c:v>2395</c:v>
                </c:pt>
                <c:pt idx="2395">
                  <c:v>2396</c:v>
                </c:pt>
                <c:pt idx="2396">
                  <c:v>2397</c:v>
                </c:pt>
                <c:pt idx="2397">
                  <c:v>2398</c:v>
                </c:pt>
                <c:pt idx="2398">
                  <c:v>2399</c:v>
                </c:pt>
                <c:pt idx="2399">
                  <c:v>2400</c:v>
                </c:pt>
                <c:pt idx="2400">
                  <c:v>2401</c:v>
                </c:pt>
                <c:pt idx="2401">
                  <c:v>2402</c:v>
                </c:pt>
                <c:pt idx="2402">
                  <c:v>2403</c:v>
                </c:pt>
                <c:pt idx="2403">
                  <c:v>2404</c:v>
                </c:pt>
                <c:pt idx="2404">
                  <c:v>2405</c:v>
                </c:pt>
                <c:pt idx="2405">
                  <c:v>2406</c:v>
                </c:pt>
                <c:pt idx="2406">
                  <c:v>2407</c:v>
                </c:pt>
                <c:pt idx="2407">
                  <c:v>2408</c:v>
                </c:pt>
                <c:pt idx="2408">
                  <c:v>2409</c:v>
                </c:pt>
                <c:pt idx="2409">
                  <c:v>2410</c:v>
                </c:pt>
                <c:pt idx="2410">
                  <c:v>2411</c:v>
                </c:pt>
                <c:pt idx="2411">
                  <c:v>2412</c:v>
                </c:pt>
                <c:pt idx="2412">
                  <c:v>2413</c:v>
                </c:pt>
                <c:pt idx="2413">
                  <c:v>2414</c:v>
                </c:pt>
                <c:pt idx="2414">
                  <c:v>2415</c:v>
                </c:pt>
                <c:pt idx="2415">
                  <c:v>2416</c:v>
                </c:pt>
                <c:pt idx="2416">
                  <c:v>2417</c:v>
                </c:pt>
                <c:pt idx="2417">
                  <c:v>2418</c:v>
                </c:pt>
                <c:pt idx="2418">
                  <c:v>2419</c:v>
                </c:pt>
                <c:pt idx="2419">
                  <c:v>2420</c:v>
                </c:pt>
                <c:pt idx="2420">
                  <c:v>2421</c:v>
                </c:pt>
                <c:pt idx="2421">
                  <c:v>2422</c:v>
                </c:pt>
                <c:pt idx="2422">
                  <c:v>2423</c:v>
                </c:pt>
                <c:pt idx="2423">
                  <c:v>2424</c:v>
                </c:pt>
                <c:pt idx="2424">
                  <c:v>2425</c:v>
                </c:pt>
                <c:pt idx="2425">
                  <c:v>2426</c:v>
                </c:pt>
                <c:pt idx="2426">
                  <c:v>2427</c:v>
                </c:pt>
                <c:pt idx="2427">
                  <c:v>2428</c:v>
                </c:pt>
                <c:pt idx="2428">
                  <c:v>2429</c:v>
                </c:pt>
                <c:pt idx="2429">
                  <c:v>2430</c:v>
                </c:pt>
                <c:pt idx="2430">
                  <c:v>2431</c:v>
                </c:pt>
                <c:pt idx="2431">
                  <c:v>2432</c:v>
                </c:pt>
                <c:pt idx="2432">
                  <c:v>2433</c:v>
                </c:pt>
                <c:pt idx="2433">
                  <c:v>2434</c:v>
                </c:pt>
                <c:pt idx="2434">
                  <c:v>2435</c:v>
                </c:pt>
                <c:pt idx="2435">
                  <c:v>2436</c:v>
                </c:pt>
                <c:pt idx="2436">
                  <c:v>2437</c:v>
                </c:pt>
                <c:pt idx="2437">
                  <c:v>2438</c:v>
                </c:pt>
                <c:pt idx="2438">
                  <c:v>2439</c:v>
                </c:pt>
                <c:pt idx="2439">
                  <c:v>2440</c:v>
                </c:pt>
                <c:pt idx="2440">
                  <c:v>2441</c:v>
                </c:pt>
                <c:pt idx="2441">
                  <c:v>2442</c:v>
                </c:pt>
                <c:pt idx="2442">
                  <c:v>2443</c:v>
                </c:pt>
                <c:pt idx="2443">
                  <c:v>2444</c:v>
                </c:pt>
                <c:pt idx="2444">
                  <c:v>2445</c:v>
                </c:pt>
                <c:pt idx="2445">
                  <c:v>2446</c:v>
                </c:pt>
                <c:pt idx="2446">
                  <c:v>2447</c:v>
                </c:pt>
                <c:pt idx="2447">
                  <c:v>2448</c:v>
                </c:pt>
                <c:pt idx="2448">
                  <c:v>2449</c:v>
                </c:pt>
                <c:pt idx="2449">
                  <c:v>2450</c:v>
                </c:pt>
                <c:pt idx="2450">
                  <c:v>2451</c:v>
                </c:pt>
                <c:pt idx="2451">
                  <c:v>2452</c:v>
                </c:pt>
                <c:pt idx="2452">
                  <c:v>2453</c:v>
                </c:pt>
                <c:pt idx="2453">
                  <c:v>2454</c:v>
                </c:pt>
                <c:pt idx="2454">
                  <c:v>2455</c:v>
                </c:pt>
                <c:pt idx="2455">
                  <c:v>2456</c:v>
                </c:pt>
                <c:pt idx="2456">
                  <c:v>2457</c:v>
                </c:pt>
                <c:pt idx="2457">
                  <c:v>2458</c:v>
                </c:pt>
                <c:pt idx="2458">
                  <c:v>2459</c:v>
                </c:pt>
                <c:pt idx="2459">
                  <c:v>2460</c:v>
                </c:pt>
                <c:pt idx="2460">
                  <c:v>2461</c:v>
                </c:pt>
                <c:pt idx="2461">
                  <c:v>2462</c:v>
                </c:pt>
                <c:pt idx="2462">
                  <c:v>2463</c:v>
                </c:pt>
                <c:pt idx="2463">
                  <c:v>2464</c:v>
                </c:pt>
                <c:pt idx="2464">
                  <c:v>2465</c:v>
                </c:pt>
                <c:pt idx="2465">
                  <c:v>2466</c:v>
                </c:pt>
                <c:pt idx="2466">
                  <c:v>2467</c:v>
                </c:pt>
                <c:pt idx="2467">
                  <c:v>2468</c:v>
                </c:pt>
                <c:pt idx="2468">
                  <c:v>2469</c:v>
                </c:pt>
                <c:pt idx="2469">
                  <c:v>2470</c:v>
                </c:pt>
                <c:pt idx="2470">
                  <c:v>2471</c:v>
                </c:pt>
                <c:pt idx="2471">
                  <c:v>2472</c:v>
                </c:pt>
                <c:pt idx="2472">
                  <c:v>2473</c:v>
                </c:pt>
                <c:pt idx="2473">
                  <c:v>2474</c:v>
                </c:pt>
                <c:pt idx="2474">
                  <c:v>2475</c:v>
                </c:pt>
                <c:pt idx="2475">
                  <c:v>2476</c:v>
                </c:pt>
                <c:pt idx="2476">
                  <c:v>2477</c:v>
                </c:pt>
                <c:pt idx="2477">
                  <c:v>2478</c:v>
                </c:pt>
                <c:pt idx="2478">
                  <c:v>2479</c:v>
                </c:pt>
                <c:pt idx="2479">
                  <c:v>2480</c:v>
                </c:pt>
                <c:pt idx="2480">
                  <c:v>2481</c:v>
                </c:pt>
                <c:pt idx="2481">
                  <c:v>2482</c:v>
                </c:pt>
                <c:pt idx="2482">
                  <c:v>2483</c:v>
                </c:pt>
                <c:pt idx="2483">
                  <c:v>2484</c:v>
                </c:pt>
                <c:pt idx="2484">
                  <c:v>2485</c:v>
                </c:pt>
                <c:pt idx="2485">
                  <c:v>2486</c:v>
                </c:pt>
                <c:pt idx="2486">
                  <c:v>2487</c:v>
                </c:pt>
                <c:pt idx="2487">
                  <c:v>2488</c:v>
                </c:pt>
                <c:pt idx="2488">
                  <c:v>2489</c:v>
                </c:pt>
                <c:pt idx="2489">
                  <c:v>2490</c:v>
                </c:pt>
                <c:pt idx="2490">
                  <c:v>2491</c:v>
                </c:pt>
                <c:pt idx="2491">
                  <c:v>2492</c:v>
                </c:pt>
                <c:pt idx="2492">
                  <c:v>2493</c:v>
                </c:pt>
                <c:pt idx="2493">
                  <c:v>2494</c:v>
                </c:pt>
                <c:pt idx="2494">
                  <c:v>2495</c:v>
                </c:pt>
                <c:pt idx="2495">
                  <c:v>2496</c:v>
                </c:pt>
                <c:pt idx="2496">
                  <c:v>2497</c:v>
                </c:pt>
                <c:pt idx="2497">
                  <c:v>2498</c:v>
                </c:pt>
                <c:pt idx="2498">
                  <c:v>2499</c:v>
                </c:pt>
                <c:pt idx="2499">
                  <c:v>2500</c:v>
                </c:pt>
                <c:pt idx="2500">
                  <c:v>2501</c:v>
                </c:pt>
                <c:pt idx="2501">
                  <c:v>2502</c:v>
                </c:pt>
                <c:pt idx="2502">
                  <c:v>2503</c:v>
                </c:pt>
                <c:pt idx="2503">
                  <c:v>2504</c:v>
                </c:pt>
                <c:pt idx="2504">
                  <c:v>2505</c:v>
                </c:pt>
                <c:pt idx="2505">
                  <c:v>2506</c:v>
                </c:pt>
                <c:pt idx="2506">
                  <c:v>2507</c:v>
                </c:pt>
                <c:pt idx="2507">
                  <c:v>2508</c:v>
                </c:pt>
                <c:pt idx="2508">
                  <c:v>2509</c:v>
                </c:pt>
                <c:pt idx="2509">
                  <c:v>2510</c:v>
                </c:pt>
                <c:pt idx="2510">
                  <c:v>2511</c:v>
                </c:pt>
                <c:pt idx="2511">
                  <c:v>2512</c:v>
                </c:pt>
                <c:pt idx="2512">
                  <c:v>2513</c:v>
                </c:pt>
                <c:pt idx="2513">
                  <c:v>2514</c:v>
                </c:pt>
                <c:pt idx="2514">
                  <c:v>2515</c:v>
                </c:pt>
                <c:pt idx="2515">
                  <c:v>2516</c:v>
                </c:pt>
                <c:pt idx="2516">
                  <c:v>2517</c:v>
                </c:pt>
                <c:pt idx="2517">
                  <c:v>2518</c:v>
                </c:pt>
                <c:pt idx="2518">
                  <c:v>2519</c:v>
                </c:pt>
                <c:pt idx="2519">
                  <c:v>2520</c:v>
                </c:pt>
                <c:pt idx="2520">
                  <c:v>2521</c:v>
                </c:pt>
                <c:pt idx="2521">
                  <c:v>2522</c:v>
                </c:pt>
                <c:pt idx="2522">
                  <c:v>2523</c:v>
                </c:pt>
                <c:pt idx="2523">
                  <c:v>2524</c:v>
                </c:pt>
                <c:pt idx="2524">
                  <c:v>2525</c:v>
                </c:pt>
                <c:pt idx="2525">
                  <c:v>2526</c:v>
                </c:pt>
                <c:pt idx="2526">
                  <c:v>2527</c:v>
                </c:pt>
                <c:pt idx="2527">
                  <c:v>2528</c:v>
                </c:pt>
                <c:pt idx="2528">
                  <c:v>2529</c:v>
                </c:pt>
                <c:pt idx="2529">
                  <c:v>2530</c:v>
                </c:pt>
                <c:pt idx="2530">
                  <c:v>2531</c:v>
                </c:pt>
                <c:pt idx="2531">
                  <c:v>2532</c:v>
                </c:pt>
                <c:pt idx="2532">
                  <c:v>2533</c:v>
                </c:pt>
                <c:pt idx="2533">
                  <c:v>2534</c:v>
                </c:pt>
                <c:pt idx="2534">
                  <c:v>2535</c:v>
                </c:pt>
                <c:pt idx="2535">
                  <c:v>2536</c:v>
                </c:pt>
                <c:pt idx="2536">
                  <c:v>2537</c:v>
                </c:pt>
                <c:pt idx="2537">
                  <c:v>2538</c:v>
                </c:pt>
                <c:pt idx="2538">
                  <c:v>2539</c:v>
                </c:pt>
                <c:pt idx="2539">
                  <c:v>2540</c:v>
                </c:pt>
                <c:pt idx="2540">
                  <c:v>2541</c:v>
                </c:pt>
                <c:pt idx="2541">
                  <c:v>2542</c:v>
                </c:pt>
                <c:pt idx="2542">
                  <c:v>2543</c:v>
                </c:pt>
                <c:pt idx="2543">
                  <c:v>2544</c:v>
                </c:pt>
                <c:pt idx="2544">
                  <c:v>2545</c:v>
                </c:pt>
                <c:pt idx="2545">
                  <c:v>2546</c:v>
                </c:pt>
                <c:pt idx="2546">
                  <c:v>2547</c:v>
                </c:pt>
                <c:pt idx="2547">
                  <c:v>2548</c:v>
                </c:pt>
                <c:pt idx="2548">
                  <c:v>2549</c:v>
                </c:pt>
                <c:pt idx="2549">
                  <c:v>2550</c:v>
                </c:pt>
                <c:pt idx="2550">
                  <c:v>2551</c:v>
                </c:pt>
                <c:pt idx="2551">
                  <c:v>2552</c:v>
                </c:pt>
                <c:pt idx="2552">
                  <c:v>2553</c:v>
                </c:pt>
                <c:pt idx="2553">
                  <c:v>2554</c:v>
                </c:pt>
                <c:pt idx="2554">
                  <c:v>2555</c:v>
                </c:pt>
                <c:pt idx="2555">
                  <c:v>2556</c:v>
                </c:pt>
                <c:pt idx="2556">
                  <c:v>2557</c:v>
                </c:pt>
                <c:pt idx="2557">
                  <c:v>2558</c:v>
                </c:pt>
                <c:pt idx="2558">
                  <c:v>2559</c:v>
                </c:pt>
                <c:pt idx="2559">
                  <c:v>2560</c:v>
                </c:pt>
                <c:pt idx="2560">
                  <c:v>2561</c:v>
                </c:pt>
                <c:pt idx="2561">
                  <c:v>2562</c:v>
                </c:pt>
                <c:pt idx="2562">
                  <c:v>2563</c:v>
                </c:pt>
                <c:pt idx="2563">
                  <c:v>2564</c:v>
                </c:pt>
                <c:pt idx="2564">
                  <c:v>2565</c:v>
                </c:pt>
                <c:pt idx="2565">
                  <c:v>2566</c:v>
                </c:pt>
                <c:pt idx="2566">
                  <c:v>2567</c:v>
                </c:pt>
                <c:pt idx="2567">
                  <c:v>2568</c:v>
                </c:pt>
                <c:pt idx="2568">
                  <c:v>2569</c:v>
                </c:pt>
                <c:pt idx="2569">
                  <c:v>2570</c:v>
                </c:pt>
                <c:pt idx="2570">
                  <c:v>2571</c:v>
                </c:pt>
                <c:pt idx="2571">
                  <c:v>2572</c:v>
                </c:pt>
                <c:pt idx="2572">
                  <c:v>2573</c:v>
                </c:pt>
                <c:pt idx="2573">
                  <c:v>2574</c:v>
                </c:pt>
                <c:pt idx="2574">
                  <c:v>2575</c:v>
                </c:pt>
                <c:pt idx="2575">
                  <c:v>2576</c:v>
                </c:pt>
                <c:pt idx="2576">
                  <c:v>2577</c:v>
                </c:pt>
                <c:pt idx="2577">
                  <c:v>2578</c:v>
                </c:pt>
                <c:pt idx="2578">
                  <c:v>2579</c:v>
                </c:pt>
                <c:pt idx="2579">
                  <c:v>2580</c:v>
                </c:pt>
                <c:pt idx="2580">
                  <c:v>2581</c:v>
                </c:pt>
                <c:pt idx="2581">
                  <c:v>2582</c:v>
                </c:pt>
                <c:pt idx="2582">
                  <c:v>2583</c:v>
                </c:pt>
                <c:pt idx="2583">
                  <c:v>2584</c:v>
                </c:pt>
                <c:pt idx="2584">
                  <c:v>2585</c:v>
                </c:pt>
                <c:pt idx="2585">
                  <c:v>2586</c:v>
                </c:pt>
                <c:pt idx="2586">
                  <c:v>2587</c:v>
                </c:pt>
                <c:pt idx="2587">
                  <c:v>2588</c:v>
                </c:pt>
                <c:pt idx="2588">
                  <c:v>2589</c:v>
                </c:pt>
                <c:pt idx="2589">
                  <c:v>2590</c:v>
                </c:pt>
                <c:pt idx="2590">
                  <c:v>2591</c:v>
                </c:pt>
                <c:pt idx="2591">
                  <c:v>2592</c:v>
                </c:pt>
                <c:pt idx="2592">
                  <c:v>2593</c:v>
                </c:pt>
                <c:pt idx="2593">
                  <c:v>2594</c:v>
                </c:pt>
                <c:pt idx="2594">
                  <c:v>2595</c:v>
                </c:pt>
                <c:pt idx="2595">
                  <c:v>2596</c:v>
                </c:pt>
                <c:pt idx="2596">
                  <c:v>2597</c:v>
                </c:pt>
                <c:pt idx="2597">
                  <c:v>2598</c:v>
                </c:pt>
                <c:pt idx="2598">
                  <c:v>2599</c:v>
                </c:pt>
                <c:pt idx="2599">
                  <c:v>2600</c:v>
                </c:pt>
                <c:pt idx="2600">
                  <c:v>2601</c:v>
                </c:pt>
                <c:pt idx="2601">
                  <c:v>2602</c:v>
                </c:pt>
                <c:pt idx="2602">
                  <c:v>2603</c:v>
                </c:pt>
                <c:pt idx="2603">
                  <c:v>2604</c:v>
                </c:pt>
                <c:pt idx="2604">
                  <c:v>2605</c:v>
                </c:pt>
                <c:pt idx="2605">
                  <c:v>2606</c:v>
                </c:pt>
                <c:pt idx="2606">
                  <c:v>2607</c:v>
                </c:pt>
                <c:pt idx="2607">
                  <c:v>2608</c:v>
                </c:pt>
                <c:pt idx="2608">
                  <c:v>2609</c:v>
                </c:pt>
                <c:pt idx="2609">
                  <c:v>2610</c:v>
                </c:pt>
                <c:pt idx="2610">
                  <c:v>2611</c:v>
                </c:pt>
                <c:pt idx="2611">
                  <c:v>2612</c:v>
                </c:pt>
                <c:pt idx="2612">
                  <c:v>2613</c:v>
                </c:pt>
                <c:pt idx="2613">
                  <c:v>2614</c:v>
                </c:pt>
                <c:pt idx="2614">
                  <c:v>2615</c:v>
                </c:pt>
                <c:pt idx="2615">
                  <c:v>2616</c:v>
                </c:pt>
                <c:pt idx="2616">
                  <c:v>2617</c:v>
                </c:pt>
                <c:pt idx="2617">
                  <c:v>2618</c:v>
                </c:pt>
                <c:pt idx="2618">
                  <c:v>2619</c:v>
                </c:pt>
                <c:pt idx="2619">
                  <c:v>2620</c:v>
                </c:pt>
                <c:pt idx="2620">
                  <c:v>2621</c:v>
                </c:pt>
                <c:pt idx="2621">
                  <c:v>2622</c:v>
                </c:pt>
                <c:pt idx="2622">
                  <c:v>2623</c:v>
                </c:pt>
                <c:pt idx="2623">
                  <c:v>2624</c:v>
                </c:pt>
                <c:pt idx="2624">
                  <c:v>2625</c:v>
                </c:pt>
                <c:pt idx="2625">
                  <c:v>2626</c:v>
                </c:pt>
                <c:pt idx="2626">
                  <c:v>2627</c:v>
                </c:pt>
                <c:pt idx="2627">
                  <c:v>2628</c:v>
                </c:pt>
                <c:pt idx="2628">
                  <c:v>2629</c:v>
                </c:pt>
                <c:pt idx="2629">
                  <c:v>2630</c:v>
                </c:pt>
                <c:pt idx="2630">
                  <c:v>2631</c:v>
                </c:pt>
                <c:pt idx="2631">
                  <c:v>2632</c:v>
                </c:pt>
                <c:pt idx="2632">
                  <c:v>2633</c:v>
                </c:pt>
                <c:pt idx="2633">
                  <c:v>2634</c:v>
                </c:pt>
                <c:pt idx="2634">
                  <c:v>2635</c:v>
                </c:pt>
                <c:pt idx="2635">
                  <c:v>2636</c:v>
                </c:pt>
                <c:pt idx="2636">
                  <c:v>2637</c:v>
                </c:pt>
                <c:pt idx="2637">
                  <c:v>2638</c:v>
                </c:pt>
                <c:pt idx="2638">
                  <c:v>2639</c:v>
                </c:pt>
                <c:pt idx="2639">
                  <c:v>2640</c:v>
                </c:pt>
                <c:pt idx="2640">
                  <c:v>2641</c:v>
                </c:pt>
                <c:pt idx="2641">
                  <c:v>2642</c:v>
                </c:pt>
                <c:pt idx="2642">
                  <c:v>2643</c:v>
                </c:pt>
                <c:pt idx="2643">
                  <c:v>2644</c:v>
                </c:pt>
                <c:pt idx="2644">
                  <c:v>2645</c:v>
                </c:pt>
                <c:pt idx="2645">
                  <c:v>2646</c:v>
                </c:pt>
                <c:pt idx="2646">
                  <c:v>2647</c:v>
                </c:pt>
                <c:pt idx="2647">
                  <c:v>2648</c:v>
                </c:pt>
                <c:pt idx="2648">
                  <c:v>2649</c:v>
                </c:pt>
                <c:pt idx="2649">
                  <c:v>2650</c:v>
                </c:pt>
                <c:pt idx="2650">
                  <c:v>2651</c:v>
                </c:pt>
                <c:pt idx="2651">
                  <c:v>2652</c:v>
                </c:pt>
                <c:pt idx="2652">
                  <c:v>2653</c:v>
                </c:pt>
                <c:pt idx="2653">
                  <c:v>2654</c:v>
                </c:pt>
                <c:pt idx="2654">
                  <c:v>2655</c:v>
                </c:pt>
                <c:pt idx="2655">
                  <c:v>2656</c:v>
                </c:pt>
                <c:pt idx="2656">
                  <c:v>2657</c:v>
                </c:pt>
                <c:pt idx="2657">
                  <c:v>2658</c:v>
                </c:pt>
                <c:pt idx="2658">
                  <c:v>2659</c:v>
                </c:pt>
                <c:pt idx="2659">
                  <c:v>2660</c:v>
                </c:pt>
                <c:pt idx="2660">
                  <c:v>2661</c:v>
                </c:pt>
                <c:pt idx="2661">
                  <c:v>2662</c:v>
                </c:pt>
                <c:pt idx="2662">
                  <c:v>2663</c:v>
                </c:pt>
                <c:pt idx="2663">
                  <c:v>2664</c:v>
                </c:pt>
                <c:pt idx="2664">
                  <c:v>2665</c:v>
                </c:pt>
                <c:pt idx="2665">
                  <c:v>2666</c:v>
                </c:pt>
                <c:pt idx="2666">
                  <c:v>2667</c:v>
                </c:pt>
                <c:pt idx="2667">
                  <c:v>2668</c:v>
                </c:pt>
                <c:pt idx="2668">
                  <c:v>2669</c:v>
                </c:pt>
                <c:pt idx="2669">
                  <c:v>2670</c:v>
                </c:pt>
                <c:pt idx="2670">
                  <c:v>2671</c:v>
                </c:pt>
                <c:pt idx="2671">
                  <c:v>2672</c:v>
                </c:pt>
                <c:pt idx="2672">
                  <c:v>2673</c:v>
                </c:pt>
                <c:pt idx="2673">
                  <c:v>2674</c:v>
                </c:pt>
                <c:pt idx="2674">
                  <c:v>2675</c:v>
                </c:pt>
                <c:pt idx="2675">
                  <c:v>2676</c:v>
                </c:pt>
                <c:pt idx="2676">
                  <c:v>2677</c:v>
                </c:pt>
                <c:pt idx="2677">
                  <c:v>2678</c:v>
                </c:pt>
                <c:pt idx="2678">
                  <c:v>2679</c:v>
                </c:pt>
                <c:pt idx="2679">
                  <c:v>2680</c:v>
                </c:pt>
                <c:pt idx="2680">
                  <c:v>2681</c:v>
                </c:pt>
                <c:pt idx="2681">
                  <c:v>2682</c:v>
                </c:pt>
                <c:pt idx="2682">
                  <c:v>2683</c:v>
                </c:pt>
                <c:pt idx="2683">
                  <c:v>2684</c:v>
                </c:pt>
                <c:pt idx="2684">
                  <c:v>2685</c:v>
                </c:pt>
                <c:pt idx="2685">
                  <c:v>2686</c:v>
                </c:pt>
                <c:pt idx="2686">
                  <c:v>2687</c:v>
                </c:pt>
                <c:pt idx="2687">
                  <c:v>2688</c:v>
                </c:pt>
                <c:pt idx="2688">
                  <c:v>2689</c:v>
                </c:pt>
                <c:pt idx="2689">
                  <c:v>2690</c:v>
                </c:pt>
                <c:pt idx="2690">
                  <c:v>2691</c:v>
                </c:pt>
                <c:pt idx="2691">
                  <c:v>2692</c:v>
                </c:pt>
                <c:pt idx="2692">
                  <c:v>2693</c:v>
                </c:pt>
                <c:pt idx="2693">
                  <c:v>2694</c:v>
                </c:pt>
                <c:pt idx="2694">
                  <c:v>2695</c:v>
                </c:pt>
                <c:pt idx="2695">
                  <c:v>2696</c:v>
                </c:pt>
                <c:pt idx="2696">
                  <c:v>2697</c:v>
                </c:pt>
                <c:pt idx="2697">
                  <c:v>2698</c:v>
                </c:pt>
                <c:pt idx="2698">
                  <c:v>2699</c:v>
                </c:pt>
                <c:pt idx="2699">
                  <c:v>2700</c:v>
                </c:pt>
                <c:pt idx="2700">
                  <c:v>2701</c:v>
                </c:pt>
                <c:pt idx="2701">
                  <c:v>2702</c:v>
                </c:pt>
                <c:pt idx="2702">
                  <c:v>2703</c:v>
                </c:pt>
                <c:pt idx="2703">
                  <c:v>2704</c:v>
                </c:pt>
                <c:pt idx="2704">
                  <c:v>2705</c:v>
                </c:pt>
                <c:pt idx="2705">
                  <c:v>2706</c:v>
                </c:pt>
                <c:pt idx="2706">
                  <c:v>2707</c:v>
                </c:pt>
                <c:pt idx="2707">
                  <c:v>2708</c:v>
                </c:pt>
                <c:pt idx="2708">
                  <c:v>2709</c:v>
                </c:pt>
                <c:pt idx="2709">
                  <c:v>2710</c:v>
                </c:pt>
                <c:pt idx="2710">
                  <c:v>2711</c:v>
                </c:pt>
                <c:pt idx="2711">
                  <c:v>2712</c:v>
                </c:pt>
                <c:pt idx="2712">
                  <c:v>2713</c:v>
                </c:pt>
                <c:pt idx="2713">
                  <c:v>2714</c:v>
                </c:pt>
                <c:pt idx="2714">
                  <c:v>2715</c:v>
                </c:pt>
                <c:pt idx="2715">
                  <c:v>2716</c:v>
                </c:pt>
                <c:pt idx="2716">
                  <c:v>2717</c:v>
                </c:pt>
                <c:pt idx="2717">
                  <c:v>2718</c:v>
                </c:pt>
                <c:pt idx="2718">
                  <c:v>2719</c:v>
                </c:pt>
                <c:pt idx="2719">
                  <c:v>2720</c:v>
                </c:pt>
                <c:pt idx="2720">
                  <c:v>2721</c:v>
                </c:pt>
                <c:pt idx="2721">
                  <c:v>2722</c:v>
                </c:pt>
                <c:pt idx="2722">
                  <c:v>2723</c:v>
                </c:pt>
                <c:pt idx="2723">
                  <c:v>2724</c:v>
                </c:pt>
                <c:pt idx="2724">
                  <c:v>2725</c:v>
                </c:pt>
                <c:pt idx="2725">
                  <c:v>2726</c:v>
                </c:pt>
                <c:pt idx="2726">
                  <c:v>2727</c:v>
                </c:pt>
                <c:pt idx="2727">
                  <c:v>2728</c:v>
                </c:pt>
                <c:pt idx="2728">
                  <c:v>2729</c:v>
                </c:pt>
                <c:pt idx="2729">
                  <c:v>2730</c:v>
                </c:pt>
                <c:pt idx="2730">
                  <c:v>2731</c:v>
                </c:pt>
                <c:pt idx="2731">
                  <c:v>2732</c:v>
                </c:pt>
                <c:pt idx="2732">
                  <c:v>2733</c:v>
                </c:pt>
                <c:pt idx="2733">
                  <c:v>2734</c:v>
                </c:pt>
                <c:pt idx="2734">
                  <c:v>2735</c:v>
                </c:pt>
                <c:pt idx="2735">
                  <c:v>2736</c:v>
                </c:pt>
                <c:pt idx="2736">
                  <c:v>2737</c:v>
                </c:pt>
                <c:pt idx="2737">
                  <c:v>2738</c:v>
                </c:pt>
                <c:pt idx="2738">
                  <c:v>2739</c:v>
                </c:pt>
                <c:pt idx="2739">
                  <c:v>2740</c:v>
                </c:pt>
                <c:pt idx="2740">
                  <c:v>2741</c:v>
                </c:pt>
                <c:pt idx="2741">
                  <c:v>2742</c:v>
                </c:pt>
                <c:pt idx="2742">
                  <c:v>2743</c:v>
                </c:pt>
                <c:pt idx="2743">
                  <c:v>2744</c:v>
                </c:pt>
                <c:pt idx="2744">
                  <c:v>2745</c:v>
                </c:pt>
                <c:pt idx="2745">
                  <c:v>2746</c:v>
                </c:pt>
                <c:pt idx="2746">
                  <c:v>2747</c:v>
                </c:pt>
                <c:pt idx="2747">
                  <c:v>2748</c:v>
                </c:pt>
                <c:pt idx="2748">
                  <c:v>2749</c:v>
                </c:pt>
                <c:pt idx="2749">
                  <c:v>2750</c:v>
                </c:pt>
                <c:pt idx="2750">
                  <c:v>2751</c:v>
                </c:pt>
                <c:pt idx="2751">
                  <c:v>2752</c:v>
                </c:pt>
                <c:pt idx="2752">
                  <c:v>2753</c:v>
                </c:pt>
                <c:pt idx="2753">
                  <c:v>2754</c:v>
                </c:pt>
                <c:pt idx="2754">
                  <c:v>2755</c:v>
                </c:pt>
                <c:pt idx="2755">
                  <c:v>2756</c:v>
                </c:pt>
                <c:pt idx="2756">
                  <c:v>2757</c:v>
                </c:pt>
                <c:pt idx="2757">
                  <c:v>2758</c:v>
                </c:pt>
                <c:pt idx="2758">
                  <c:v>2759</c:v>
                </c:pt>
                <c:pt idx="2759">
                  <c:v>2760</c:v>
                </c:pt>
                <c:pt idx="2760">
                  <c:v>2761</c:v>
                </c:pt>
                <c:pt idx="2761">
                  <c:v>2762</c:v>
                </c:pt>
                <c:pt idx="2762">
                  <c:v>2763</c:v>
                </c:pt>
                <c:pt idx="2763">
                  <c:v>2764</c:v>
                </c:pt>
                <c:pt idx="2764">
                  <c:v>2765</c:v>
                </c:pt>
                <c:pt idx="2765">
                  <c:v>2766</c:v>
                </c:pt>
                <c:pt idx="2766">
                  <c:v>2767</c:v>
                </c:pt>
                <c:pt idx="2767">
                  <c:v>2768</c:v>
                </c:pt>
                <c:pt idx="2768">
                  <c:v>2769</c:v>
                </c:pt>
                <c:pt idx="2769">
                  <c:v>2770</c:v>
                </c:pt>
                <c:pt idx="2770">
                  <c:v>2771</c:v>
                </c:pt>
                <c:pt idx="2771">
                  <c:v>2772</c:v>
                </c:pt>
                <c:pt idx="2772">
                  <c:v>2773</c:v>
                </c:pt>
                <c:pt idx="2773">
                  <c:v>2774</c:v>
                </c:pt>
                <c:pt idx="2774">
                  <c:v>2775</c:v>
                </c:pt>
                <c:pt idx="2775">
                  <c:v>2776</c:v>
                </c:pt>
                <c:pt idx="2776">
                  <c:v>2777</c:v>
                </c:pt>
                <c:pt idx="2777">
                  <c:v>2778</c:v>
                </c:pt>
                <c:pt idx="2778">
                  <c:v>2779</c:v>
                </c:pt>
                <c:pt idx="2779">
                  <c:v>2780</c:v>
                </c:pt>
                <c:pt idx="2780">
                  <c:v>2781</c:v>
                </c:pt>
                <c:pt idx="2781">
                  <c:v>2782</c:v>
                </c:pt>
                <c:pt idx="2782">
                  <c:v>2783</c:v>
                </c:pt>
                <c:pt idx="2783">
                  <c:v>2784</c:v>
                </c:pt>
                <c:pt idx="2784">
                  <c:v>2785</c:v>
                </c:pt>
                <c:pt idx="2785">
                  <c:v>2786</c:v>
                </c:pt>
                <c:pt idx="2786">
                  <c:v>2787</c:v>
                </c:pt>
                <c:pt idx="2787">
                  <c:v>2788</c:v>
                </c:pt>
                <c:pt idx="2788">
                  <c:v>2789</c:v>
                </c:pt>
                <c:pt idx="2789">
                  <c:v>2790</c:v>
                </c:pt>
                <c:pt idx="2790">
                  <c:v>2791</c:v>
                </c:pt>
                <c:pt idx="2791">
                  <c:v>2792</c:v>
                </c:pt>
                <c:pt idx="2792">
                  <c:v>2793</c:v>
                </c:pt>
                <c:pt idx="2793">
                  <c:v>2794</c:v>
                </c:pt>
                <c:pt idx="2794">
                  <c:v>2795</c:v>
                </c:pt>
                <c:pt idx="2795">
                  <c:v>2796</c:v>
                </c:pt>
                <c:pt idx="2796">
                  <c:v>2797</c:v>
                </c:pt>
                <c:pt idx="2797">
                  <c:v>2798</c:v>
                </c:pt>
                <c:pt idx="2798">
                  <c:v>2799</c:v>
                </c:pt>
                <c:pt idx="2799">
                  <c:v>2800</c:v>
                </c:pt>
                <c:pt idx="2800">
                  <c:v>2801</c:v>
                </c:pt>
                <c:pt idx="2801">
                  <c:v>2802</c:v>
                </c:pt>
                <c:pt idx="2802">
                  <c:v>2803</c:v>
                </c:pt>
                <c:pt idx="2803">
                  <c:v>2804</c:v>
                </c:pt>
                <c:pt idx="2804">
                  <c:v>2805</c:v>
                </c:pt>
                <c:pt idx="2805">
                  <c:v>2806</c:v>
                </c:pt>
                <c:pt idx="2806">
                  <c:v>2807</c:v>
                </c:pt>
                <c:pt idx="2807">
                  <c:v>2808</c:v>
                </c:pt>
                <c:pt idx="2808">
                  <c:v>2809</c:v>
                </c:pt>
                <c:pt idx="2809">
                  <c:v>2810</c:v>
                </c:pt>
                <c:pt idx="2810">
                  <c:v>2811</c:v>
                </c:pt>
                <c:pt idx="2811">
                  <c:v>2812</c:v>
                </c:pt>
                <c:pt idx="2812">
                  <c:v>2813</c:v>
                </c:pt>
                <c:pt idx="2813">
                  <c:v>2814</c:v>
                </c:pt>
                <c:pt idx="2814">
                  <c:v>2815</c:v>
                </c:pt>
                <c:pt idx="2815">
                  <c:v>2816</c:v>
                </c:pt>
                <c:pt idx="2816">
                  <c:v>2817</c:v>
                </c:pt>
                <c:pt idx="2817">
                  <c:v>2818</c:v>
                </c:pt>
                <c:pt idx="2818">
                  <c:v>2819</c:v>
                </c:pt>
                <c:pt idx="2819">
                  <c:v>2820</c:v>
                </c:pt>
                <c:pt idx="2820">
                  <c:v>2821</c:v>
                </c:pt>
                <c:pt idx="2821">
                  <c:v>2822</c:v>
                </c:pt>
                <c:pt idx="2822">
                  <c:v>2823</c:v>
                </c:pt>
                <c:pt idx="2823">
                  <c:v>2824</c:v>
                </c:pt>
                <c:pt idx="2824">
                  <c:v>2825</c:v>
                </c:pt>
                <c:pt idx="2825">
                  <c:v>2826</c:v>
                </c:pt>
                <c:pt idx="2826">
                  <c:v>2827</c:v>
                </c:pt>
                <c:pt idx="2827">
                  <c:v>2828</c:v>
                </c:pt>
                <c:pt idx="2828">
                  <c:v>2829</c:v>
                </c:pt>
                <c:pt idx="2829">
                  <c:v>2830</c:v>
                </c:pt>
                <c:pt idx="2830">
                  <c:v>2831</c:v>
                </c:pt>
                <c:pt idx="2831">
                  <c:v>2832</c:v>
                </c:pt>
                <c:pt idx="2832">
                  <c:v>2833</c:v>
                </c:pt>
                <c:pt idx="2833">
                  <c:v>2834</c:v>
                </c:pt>
                <c:pt idx="2834">
                  <c:v>2835</c:v>
                </c:pt>
                <c:pt idx="2835">
                  <c:v>2836</c:v>
                </c:pt>
                <c:pt idx="2836">
                  <c:v>2837</c:v>
                </c:pt>
                <c:pt idx="2837">
                  <c:v>2838</c:v>
                </c:pt>
                <c:pt idx="2838">
                  <c:v>2839</c:v>
                </c:pt>
                <c:pt idx="2839">
                  <c:v>2840</c:v>
                </c:pt>
                <c:pt idx="2840">
                  <c:v>2841</c:v>
                </c:pt>
                <c:pt idx="2841">
                  <c:v>2842</c:v>
                </c:pt>
                <c:pt idx="2842">
                  <c:v>2843</c:v>
                </c:pt>
                <c:pt idx="2843">
                  <c:v>2844</c:v>
                </c:pt>
                <c:pt idx="2844">
                  <c:v>2845</c:v>
                </c:pt>
                <c:pt idx="2845">
                  <c:v>2846</c:v>
                </c:pt>
                <c:pt idx="2846">
                  <c:v>2847</c:v>
                </c:pt>
                <c:pt idx="2847">
                  <c:v>2848</c:v>
                </c:pt>
                <c:pt idx="2848">
                  <c:v>2849</c:v>
                </c:pt>
                <c:pt idx="2849">
                  <c:v>2850</c:v>
                </c:pt>
                <c:pt idx="2850">
                  <c:v>2851</c:v>
                </c:pt>
                <c:pt idx="2851">
                  <c:v>2852</c:v>
                </c:pt>
                <c:pt idx="2852">
                  <c:v>2853</c:v>
                </c:pt>
                <c:pt idx="2853">
                  <c:v>2854</c:v>
                </c:pt>
                <c:pt idx="2854">
                  <c:v>2855</c:v>
                </c:pt>
                <c:pt idx="2855">
                  <c:v>2856</c:v>
                </c:pt>
                <c:pt idx="2856">
                  <c:v>2857</c:v>
                </c:pt>
                <c:pt idx="2857">
                  <c:v>2858</c:v>
                </c:pt>
                <c:pt idx="2858">
                  <c:v>2859</c:v>
                </c:pt>
                <c:pt idx="2859">
                  <c:v>2860</c:v>
                </c:pt>
                <c:pt idx="2860">
                  <c:v>2861</c:v>
                </c:pt>
                <c:pt idx="2861">
                  <c:v>2862</c:v>
                </c:pt>
                <c:pt idx="2862">
                  <c:v>2863</c:v>
                </c:pt>
                <c:pt idx="2863">
                  <c:v>2864</c:v>
                </c:pt>
                <c:pt idx="2864">
                  <c:v>2865</c:v>
                </c:pt>
                <c:pt idx="2865">
                  <c:v>2866</c:v>
                </c:pt>
                <c:pt idx="2866">
                  <c:v>2867</c:v>
                </c:pt>
                <c:pt idx="2867">
                  <c:v>2868</c:v>
                </c:pt>
                <c:pt idx="2868">
                  <c:v>2869</c:v>
                </c:pt>
                <c:pt idx="2869">
                  <c:v>2870</c:v>
                </c:pt>
                <c:pt idx="2870">
                  <c:v>2871</c:v>
                </c:pt>
                <c:pt idx="2871">
                  <c:v>2872</c:v>
                </c:pt>
                <c:pt idx="2872">
                  <c:v>2873</c:v>
                </c:pt>
                <c:pt idx="2873">
                  <c:v>2874</c:v>
                </c:pt>
                <c:pt idx="2874">
                  <c:v>2875</c:v>
                </c:pt>
                <c:pt idx="2875">
                  <c:v>2876</c:v>
                </c:pt>
                <c:pt idx="2876">
                  <c:v>2877</c:v>
                </c:pt>
                <c:pt idx="2877">
                  <c:v>2878</c:v>
                </c:pt>
                <c:pt idx="2878">
                  <c:v>2879</c:v>
                </c:pt>
                <c:pt idx="2879">
                  <c:v>2880</c:v>
                </c:pt>
                <c:pt idx="2880">
                  <c:v>2881</c:v>
                </c:pt>
                <c:pt idx="2881">
                  <c:v>2882</c:v>
                </c:pt>
                <c:pt idx="2882">
                  <c:v>2883</c:v>
                </c:pt>
                <c:pt idx="2883">
                  <c:v>2884</c:v>
                </c:pt>
                <c:pt idx="2884">
                  <c:v>2885</c:v>
                </c:pt>
                <c:pt idx="2885">
                  <c:v>2886</c:v>
                </c:pt>
                <c:pt idx="2886">
                  <c:v>2887</c:v>
                </c:pt>
                <c:pt idx="2887">
                  <c:v>2888</c:v>
                </c:pt>
                <c:pt idx="2888">
                  <c:v>2889</c:v>
                </c:pt>
                <c:pt idx="2889">
                  <c:v>2890</c:v>
                </c:pt>
                <c:pt idx="2890">
                  <c:v>2891</c:v>
                </c:pt>
                <c:pt idx="2891">
                  <c:v>2892</c:v>
                </c:pt>
                <c:pt idx="2892">
                  <c:v>2893</c:v>
                </c:pt>
                <c:pt idx="2893">
                  <c:v>2894</c:v>
                </c:pt>
                <c:pt idx="2894">
                  <c:v>2895</c:v>
                </c:pt>
                <c:pt idx="2895">
                  <c:v>2896</c:v>
                </c:pt>
                <c:pt idx="2896">
                  <c:v>2897</c:v>
                </c:pt>
                <c:pt idx="2897">
                  <c:v>2898</c:v>
                </c:pt>
                <c:pt idx="2898">
                  <c:v>2899</c:v>
                </c:pt>
                <c:pt idx="2899">
                  <c:v>2900</c:v>
                </c:pt>
                <c:pt idx="2900">
                  <c:v>2901</c:v>
                </c:pt>
                <c:pt idx="2901">
                  <c:v>2902</c:v>
                </c:pt>
                <c:pt idx="2902">
                  <c:v>2903</c:v>
                </c:pt>
                <c:pt idx="2903">
                  <c:v>2904</c:v>
                </c:pt>
                <c:pt idx="2904">
                  <c:v>2905</c:v>
                </c:pt>
                <c:pt idx="2905">
                  <c:v>2906</c:v>
                </c:pt>
                <c:pt idx="2906">
                  <c:v>2907</c:v>
                </c:pt>
                <c:pt idx="2907">
                  <c:v>2908</c:v>
                </c:pt>
                <c:pt idx="2908">
                  <c:v>2909</c:v>
                </c:pt>
                <c:pt idx="2909">
                  <c:v>2910</c:v>
                </c:pt>
                <c:pt idx="2910">
                  <c:v>2911</c:v>
                </c:pt>
                <c:pt idx="2911">
                  <c:v>2912</c:v>
                </c:pt>
                <c:pt idx="2912">
                  <c:v>2913</c:v>
                </c:pt>
                <c:pt idx="2913">
                  <c:v>2914</c:v>
                </c:pt>
                <c:pt idx="2914">
                  <c:v>2915</c:v>
                </c:pt>
                <c:pt idx="2915">
                  <c:v>2916</c:v>
                </c:pt>
                <c:pt idx="2916">
                  <c:v>2917</c:v>
                </c:pt>
                <c:pt idx="2917">
                  <c:v>2918</c:v>
                </c:pt>
                <c:pt idx="2918">
                  <c:v>2919</c:v>
                </c:pt>
                <c:pt idx="2919">
                  <c:v>2920</c:v>
                </c:pt>
                <c:pt idx="2920">
                  <c:v>2921</c:v>
                </c:pt>
                <c:pt idx="2921">
                  <c:v>2922</c:v>
                </c:pt>
                <c:pt idx="2922">
                  <c:v>2923</c:v>
                </c:pt>
                <c:pt idx="2923">
                  <c:v>2924</c:v>
                </c:pt>
                <c:pt idx="2924">
                  <c:v>2925</c:v>
                </c:pt>
                <c:pt idx="2925">
                  <c:v>2926</c:v>
                </c:pt>
                <c:pt idx="2926">
                  <c:v>2927</c:v>
                </c:pt>
                <c:pt idx="2927">
                  <c:v>2928</c:v>
                </c:pt>
                <c:pt idx="2928">
                  <c:v>2929</c:v>
                </c:pt>
                <c:pt idx="2929">
                  <c:v>2930</c:v>
                </c:pt>
                <c:pt idx="2930">
                  <c:v>2931</c:v>
                </c:pt>
                <c:pt idx="2931">
                  <c:v>2932</c:v>
                </c:pt>
                <c:pt idx="2932">
                  <c:v>2933</c:v>
                </c:pt>
                <c:pt idx="2933">
                  <c:v>2934</c:v>
                </c:pt>
                <c:pt idx="2934">
                  <c:v>2935</c:v>
                </c:pt>
                <c:pt idx="2935">
                  <c:v>2936</c:v>
                </c:pt>
                <c:pt idx="2936">
                  <c:v>2937</c:v>
                </c:pt>
                <c:pt idx="2937">
                  <c:v>2938</c:v>
                </c:pt>
                <c:pt idx="2938">
                  <c:v>2939</c:v>
                </c:pt>
                <c:pt idx="2939">
                  <c:v>2940</c:v>
                </c:pt>
                <c:pt idx="2940">
                  <c:v>2941</c:v>
                </c:pt>
                <c:pt idx="2941">
                  <c:v>2942</c:v>
                </c:pt>
                <c:pt idx="2942">
                  <c:v>2943</c:v>
                </c:pt>
                <c:pt idx="2943">
                  <c:v>2944</c:v>
                </c:pt>
                <c:pt idx="2944">
                  <c:v>2945</c:v>
                </c:pt>
                <c:pt idx="2945">
                  <c:v>2946</c:v>
                </c:pt>
                <c:pt idx="2946">
                  <c:v>2947</c:v>
                </c:pt>
                <c:pt idx="2947">
                  <c:v>2948</c:v>
                </c:pt>
                <c:pt idx="2948">
                  <c:v>2949</c:v>
                </c:pt>
                <c:pt idx="2949">
                  <c:v>2950</c:v>
                </c:pt>
                <c:pt idx="2950">
                  <c:v>2951</c:v>
                </c:pt>
                <c:pt idx="2951">
                  <c:v>2952</c:v>
                </c:pt>
                <c:pt idx="2952">
                  <c:v>2953</c:v>
                </c:pt>
                <c:pt idx="2953">
                  <c:v>2954</c:v>
                </c:pt>
                <c:pt idx="2954">
                  <c:v>2955</c:v>
                </c:pt>
                <c:pt idx="2955">
                  <c:v>2956</c:v>
                </c:pt>
                <c:pt idx="2956">
                  <c:v>2957</c:v>
                </c:pt>
                <c:pt idx="2957">
                  <c:v>2958</c:v>
                </c:pt>
                <c:pt idx="2958">
                  <c:v>2959</c:v>
                </c:pt>
                <c:pt idx="2959">
                  <c:v>2960</c:v>
                </c:pt>
                <c:pt idx="2960">
                  <c:v>2961</c:v>
                </c:pt>
                <c:pt idx="2961">
                  <c:v>2962</c:v>
                </c:pt>
                <c:pt idx="2962">
                  <c:v>2963</c:v>
                </c:pt>
                <c:pt idx="2963">
                  <c:v>2964</c:v>
                </c:pt>
                <c:pt idx="2964">
                  <c:v>2965</c:v>
                </c:pt>
                <c:pt idx="2965">
                  <c:v>2966</c:v>
                </c:pt>
                <c:pt idx="2966">
                  <c:v>2967</c:v>
                </c:pt>
                <c:pt idx="2967">
                  <c:v>2968</c:v>
                </c:pt>
                <c:pt idx="2968">
                  <c:v>2969</c:v>
                </c:pt>
                <c:pt idx="2969">
                  <c:v>2970</c:v>
                </c:pt>
                <c:pt idx="2970">
                  <c:v>2971</c:v>
                </c:pt>
                <c:pt idx="2971">
                  <c:v>2972</c:v>
                </c:pt>
                <c:pt idx="2972">
                  <c:v>2973</c:v>
                </c:pt>
                <c:pt idx="2973">
                  <c:v>2974</c:v>
                </c:pt>
                <c:pt idx="2974">
                  <c:v>2975</c:v>
                </c:pt>
                <c:pt idx="2975">
                  <c:v>2976</c:v>
                </c:pt>
                <c:pt idx="2976">
                  <c:v>2977</c:v>
                </c:pt>
                <c:pt idx="2977">
                  <c:v>2978</c:v>
                </c:pt>
                <c:pt idx="2978">
                  <c:v>2979</c:v>
                </c:pt>
                <c:pt idx="2979">
                  <c:v>2980</c:v>
                </c:pt>
                <c:pt idx="2980">
                  <c:v>2981</c:v>
                </c:pt>
                <c:pt idx="2981">
                  <c:v>2982</c:v>
                </c:pt>
                <c:pt idx="2982">
                  <c:v>2983</c:v>
                </c:pt>
                <c:pt idx="2983">
                  <c:v>2984</c:v>
                </c:pt>
                <c:pt idx="2984">
                  <c:v>2985</c:v>
                </c:pt>
                <c:pt idx="2985">
                  <c:v>2986</c:v>
                </c:pt>
                <c:pt idx="2986">
                  <c:v>2987</c:v>
                </c:pt>
                <c:pt idx="2987">
                  <c:v>2988</c:v>
                </c:pt>
                <c:pt idx="2988">
                  <c:v>2989</c:v>
                </c:pt>
                <c:pt idx="2989">
                  <c:v>2990</c:v>
                </c:pt>
                <c:pt idx="2990">
                  <c:v>2991</c:v>
                </c:pt>
                <c:pt idx="2991">
                  <c:v>2992</c:v>
                </c:pt>
                <c:pt idx="2992">
                  <c:v>2993</c:v>
                </c:pt>
                <c:pt idx="2993">
                  <c:v>2994</c:v>
                </c:pt>
                <c:pt idx="2994">
                  <c:v>2995</c:v>
                </c:pt>
                <c:pt idx="2995">
                  <c:v>2996</c:v>
                </c:pt>
                <c:pt idx="2996">
                  <c:v>2997</c:v>
                </c:pt>
                <c:pt idx="2997">
                  <c:v>2998</c:v>
                </c:pt>
                <c:pt idx="2998">
                  <c:v>2999</c:v>
                </c:pt>
                <c:pt idx="2999">
                  <c:v>3000</c:v>
                </c:pt>
                <c:pt idx="3000">
                  <c:v>3001</c:v>
                </c:pt>
                <c:pt idx="3001">
                  <c:v>3002</c:v>
                </c:pt>
                <c:pt idx="3002">
                  <c:v>3003</c:v>
                </c:pt>
                <c:pt idx="3003">
                  <c:v>3004</c:v>
                </c:pt>
                <c:pt idx="3004">
                  <c:v>3005</c:v>
                </c:pt>
                <c:pt idx="3005">
                  <c:v>3006</c:v>
                </c:pt>
                <c:pt idx="3006">
                  <c:v>3007</c:v>
                </c:pt>
                <c:pt idx="3007">
                  <c:v>3008</c:v>
                </c:pt>
                <c:pt idx="3008">
                  <c:v>3009</c:v>
                </c:pt>
                <c:pt idx="3009">
                  <c:v>3010</c:v>
                </c:pt>
                <c:pt idx="3010">
                  <c:v>3011</c:v>
                </c:pt>
                <c:pt idx="3011">
                  <c:v>3012</c:v>
                </c:pt>
                <c:pt idx="3012">
                  <c:v>3013</c:v>
                </c:pt>
                <c:pt idx="3013">
                  <c:v>3014</c:v>
                </c:pt>
                <c:pt idx="3014">
                  <c:v>3015</c:v>
                </c:pt>
                <c:pt idx="3015">
                  <c:v>3016</c:v>
                </c:pt>
                <c:pt idx="3016">
                  <c:v>3017</c:v>
                </c:pt>
                <c:pt idx="3017">
                  <c:v>3018</c:v>
                </c:pt>
                <c:pt idx="3018">
                  <c:v>3019</c:v>
                </c:pt>
                <c:pt idx="3019">
                  <c:v>3020</c:v>
                </c:pt>
                <c:pt idx="3020">
                  <c:v>3021</c:v>
                </c:pt>
                <c:pt idx="3021">
                  <c:v>3022</c:v>
                </c:pt>
                <c:pt idx="3022">
                  <c:v>3023</c:v>
                </c:pt>
                <c:pt idx="3023">
                  <c:v>3024</c:v>
                </c:pt>
                <c:pt idx="3024">
                  <c:v>3025</c:v>
                </c:pt>
                <c:pt idx="3025">
                  <c:v>3026</c:v>
                </c:pt>
                <c:pt idx="3026">
                  <c:v>3027</c:v>
                </c:pt>
                <c:pt idx="3027">
                  <c:v>3028</c:v>
                </c:pt>
                <c:pt idx="3028">
                  <c:v>3029</c:v>
                </c:pt>
                <c:pt idx="3029">
                  <c:v>3030</c:v>
                </c:pt>
                <c:pt idx="3030">
                  <c:v>3031</c:v>
                </c:pt>
                <c:pt idx="3031">
                  <c:v>3032</c:v>
                </c:pt>
                <c:pt idx="3032">
                  <c:v>3033</c:v>
                </c:pt>
                <c:pt idx="3033">
                  <c:v>3034</c:v>
                </c:pt>
                <c:pt idx="3034">
                  <c:v>3035</c:v>
                </c:pt>
                <c:pt idx="3035">
                  <c:v>3036</c:v>
                </c:pt>
                <c:pt idx="3036">
                  <c:v>3037</c:v>
                </c:pt>
                <c:pt idx="3037">
                  <c:v>3038</c:v>
                </c:pt>
                <c:pt idx="3038">
                  <c:v>3039</c:v>
                </c:pt>
                <c:pt idx="3039">
                  <c:v>3040</c:v>
                </c:pt>
                <c:pt idx="3040">
                  <c:v>3041</c:v>
                </c:pt>
                <c:pt idx="3041">
                  <c:v>3042</c:v>
                </c:pt>
                <c:pt idx="3042">
                  <c:v>3043</c:v>
                </c:pt>
                <c:pt idx="3043">
                  <c:v>3044</c:v>
                </c:pt>
                <c:pt idx="3044">
                  <c:v>3045</c:v>
                </c:pt>
                <c:pt idx="3045">
                  <c:v>3046</c:v>
                </c:pt>
                <c:pt idx="3046">
                  <c:v>3047</c:v>
                </c:pt>
                <c:pt idx="3047">
                  <c:v>3048</c:v>
                </c:pt>
                <c:pt idx="3048">
                  <c:v>3049</c:v>
                </c:pt>
                <c:pt idx="3049">
                  <c:v>3050</c:v>
                </c:pt>
                <c:pt idx="3050">
                  <c:v>3051</c:v>
                </c:pt>
                <c:pt idx="3051">
                  <c:v>3052</c:v>
                </c:pt>
                <c:pt idx="3052">
                  <c:v>3053</c:v>
                </c:pt>
                <c:pt idx="3053">
                  <c:v>3054</c:v>
                </c:pt>
                <c:pt idx="3054">
                  <c:v>3055</c:v>
                </c:pt>
                <c:pt idx="3055">
                  <c:v>3056</c:v>
                </c:pt>
                <c:pt idx="3056">
                  <c:v>3057</c:v>
                </c:pt>
                <c:pt idx="3057">
                  <c:v>3058</c:v>
                </c:pt>
                <c:pt idx="3058">
                  <c:v>3059</c:v>
                </c:pt>
                <c:pt idx="3059">
                  <c:v>3060</c:v>
                </c:pt>
                <c:pt idx="3060">
                  <c:v>3061</c:v>
                </c:pt>
                <c:pt idx="3061">
                  <c:v>3062</c:v>
                </c:pt>
                <c:pt idx="3062">
                  <c:v>3063</c:v>
                </c:pt>
                <c:pt idx="3063">
                  <c:v>3064</c:v>
                </c:pt>
                <c:pt idx="3064">
                  <c:v>3065</c:v>
                </c:pt>
                <c:pt idx="3065">
                  <c:v>3066</c:v>
                </c:pt>
                <c:pt idx="3066">
                  <c:v>3067</c:v>
                </c:pt>
                <c:pt idx="3067">
                  <c:v>3068</c:v>
                </c:pt>
                <c:pt idx="3068">
                  <c:v>3069</c:v>
                </c:pt>
                <c:pt idx="3069">
                  <c:v>3070</c:v>
                </c:pt>
                <c:pt idx="3070">
                  <c:v>3071</c:v>
                </c:pt>
                <c:pt idx="3071">
                  <c:v>3072</c:v>
                </c:pt>
                <c:pt idx="3072">
                  <c:v>3073</c:v>
                </c:pt>
                <c:pt idx="3073">
                  <c:v>3074</c:v>
                </c:pt>
                <c:pt idx="3074">
                  <c:v>3075</c:v>
                </c:pt>
                <c:pt idx="3075">
                  <c:v>3076</c:v>
                </c:pt>
                <c:pt idx="3076">
                  <c:v>3077</c:v>
                </c:pt>
                <c:pt idx="3077">
                  <c:v>3078</c:v>
                </c:pt>
                <c:pt idx="3078">
                  <c:v>3079</c:v>
                </c:pt>
                <c:pt idx="3079">
                  <c:v>3080</c:v>
                </c:pt>
                <c:pt idx="3080">
                  <c:v>3081</c:v>
                </c:pt>
                <c:pt idx="3081">
                  <c:v>3082</c:v>
                </c:pt>
                <c:pt idx="3082">
                  <c:v>3083</c:v>
                </c:pt>
                <c:pt idx="3083">
                  <c:v>3084</c:v>
                </c:pt>
                <c:pt idx="3084">
                  <c:v>3085</c:v>
                </c:pt>
                <c:pt idx="3085">
                  <c:v>3086</c:v>
                </c:pt>
                <c:pt idx="3086">
                  <c:v>3087</c:v>
                </c:pt>
                <c:pt idx="3087">
                  <c:v>3088</c:v>
                </c:pt>
                <c:pt idx="3088">
                  <c:v>3089</c:v>
                </c:pt>
                <c:pt idx="3089">
                  <c:v>3090</c:v>
                </c:pt>
                <c:pt idx="3090">
                  <c:v>3091</c:v>
                </c:pt>
                <c:pt idx="3091">
                  <c:v>3092</c:v>
                </c:pt>
                <c:pt idx="3092">
                  <c:v>3093</c:v>
                </c:pt>
                <c:pt idx="3093">
                  <c:v>3094</c:v>
                </c:pt>
                <c:pt idx="3094">
                  <c:v>3095</c:v>
                </c:pt>
                <c:pt idx="3095">
                  <c:v>3096</c:v>
                </c:pt>
                <c:pt idx="3096">
                  <c:v>3097</c:v>
                </c:pt>
                <c:pt idx="3097">
                  <c:v>3098</c:v>
                </c:pt>
                <c:pt idx="3098">
                  <c:v>3099</c:v>
                </c:pt>
                <c:pt idx="3099">
                  <c:v>3100</c:v>
                </c:pt>
                <c:pt idx="3100">
                  <c:v>3101</c:v>
                </c:pt>
                <c:pt idx="3101">
                  <c:v>3102</c:v>
                </c:pt>
                <c:pt idx="3102">
                  <c:v>3103</c:v>
                </c:pt>
                <c:pt idx="3103">
                  <c:v>3104</c:v>
                </c:pt>
                <c:pt idx="3104">
                  <c:v>3105</c:v>
                </c:pt>
                <c:pt idx="3105">
                  <c:v>3106</c:v>
                </c:pt>
                <c:pt idx="3106">
                  <c:v>3107</c:v>
                </c:pt>
                <c:pt idx="3107">
                  <c:v>3108</c:v>
                </c:pt>
                <c:pt idx="3108">
                  <c:v>3109</c:v>
                </c:pt>
                <c:pt idx="3109">
                  <c:v>3110</c:v>
                </c:pt>
                <c:pt idx="3110">
                  <c:v>3111</c:v>
                </c:pt>
                <c:pt idx="3111">
                  <c:v>3112</c:v>
                </c:pt>
                <c:pt idx="3112">
                  <c:v>3113</c:v>
                </c:pt>
                <c:pt idx="3113">
                  <c:v>3114</c:v>
                </c:pt>
                <c:pt idx="3114">
                  <c:v>3115</c:v>
                </c:pt>
                <c:pt idx="3115">
                  <c:v>3116</c:v>
                </c:pt>
                <c:pt idx="3116">
                  <c:v>3117</c:v>
                </c:pt>
                <c:pt idx="3117">
                  <c:v>3118</c:v>
                </c:pt>
                <c:pt idx="3118">
                  <c:v>3119</c:v>
                </c:pt>
                <c:pt idx="3119">
                  <c:v>3120</c:v>
                </c:pt>
                <c:pt idx="3120">
                  <c:v>3121</c:v>
                </c:pt>
                <c:pt idx="3121">
                  <c:v>3122</c:v>
                </c:pt>
                <c:pt idx="3122">
                  <c:v>3123</c:v>
                </c:pt>
                <c:pt idx="3123">
                  <c:v>3124</c:v>
                </c:pt>
                <c:pt idx="3124">
                  <c:v>3125</c:v>
                </c:pt>
                <c:pt idx="3125">
                  <c:v>3126</c:v>
                </c:pt>
                <c:pt idx="3126">
                  <c:v>3127</c:v>
                </c:pt>
                <c:pt idx="3127">
                  <c:v>3128</c:v>
                </c:pt>
                <c:pt idx="3128">
                  <c:v>3129</c:v>
                </c:pt>
                <c:pt idx="3129">
                  <c:v>3130</c:v>
                </c:pt>
                <c:pt idx="3130">
                  <c:v>3131</c:v>
                </c:pt>
                <c:pt idx="3131">
                  <c:v>3132</c:v>
                </c:pt>
                <c:pt idx="3132">
                  <c:v>3133</c:v>
                </c:pt>
                <c:pt idx="3133">
                  <c:v>3134</c:v>
                </c:pt>
                <c:pt idx="3134">
                  <c:v>3135</c:v>
                </c:pt>
                <c:pt idx="3135">
                  <c:v>3136</c:v>
                </c:pt>
                <c:pt idx="3136">
                  <c:v>3137</c:v>
                </c:pt>
                <c:pt idx="3137">
                  <c:v>3138</c:v>
                </c:pt>
                <c:pt idx="3138">
                  <c:v>3139</c:v>
                </c:pt>
                <c:pt idx="3139">
                  <c:v>3140</c:v>
                </c:pt>
                <c:pt idx="3140">
                  <c:v>3141</c:v>
                </c:pt>
                <c:pt idx="3141">
                  <c:v>3142</c:v>
                </c:pt>
                <c:pt idx="3142">
                  <c:v>3143</c:v>
                </c:pt>
                <c:pt idx="3143">
                  <c:v>3144</c:v>
                </c:pt>
                <c:pt idx="3144">
                  <c:v>3145</c:v>
                </c:pt>
                <c:pt idx="3145">
                  <c:v>3146</c:v>
                </c:pt>
                <c:pt idx="3146">
                  <c:v>3147</c:v>
                </c:pt>
                <c:pt idx="3147">
                  <c:v>3148</c:v>
                </c:pt>
                <c:pt idx="3148">
                  <c:v>3149</c:v>
                </c:pt>
                <c:pt idx="3149">
                  <c:v>3150</c:v>
                </c:pt>
                <c:pt idx="3150">
                  <c:v>3151</c:v>
                </c:pt>
                <c:pt idx="3151">
                  <c:v>3152</c:v>
                </c:pt>
                <c:pt idx="3152">
                  <c:v>3153</c:v>
                </c:pt>
                <c:pt idx="3153">
                  <c:v>3154</c:v>
                </c:pt>
                <c:pt idx="3154">
                  <c:v>3155</c:v>
                </c:pt>
                <c:pt idx="3155">
                  <c:v>3156</c:v>
                </c:pt>
                <c:pt idx="3156">
                  <c:v>3157</c:v>
                </c:pt>
                <c:pt idx="3157">
                  <c:v>3158</c:v>
                </c:pt>
                <c:pt idx="3158">
                  <c:v>3159</c:v>
                </c:pt>
                <c:pt idx="3159">
                  <c:v>3160</c:v>
                </c:pt>
                <c:pt idx="3160">
                  <c:v>3161</c:v>
                </c:pt>
                <c:pt idx="3161">
                  <c:v>3162</c:v>
                </c:pt>
                <c:pt idx="3162">
                  <c:v>3163</c:v>
                </c:pt>
                <c:pt idx="3163">
                  <c:v>3164</c:v>
                </c:pt>
                <c:pt idx="3164">
                  <c:v>3165</c:v>
                </c:pt>
                <c:pt idx="3165">
                  <c:v>3166</c:v>
                </c:pt>
                <c:pt idx="3166">
                  <c:v>3167</c:v>
                </c:pt>
                <c:pt idx="3167">
                  <c:v>3168</c:v>
                </c:pt>
                <c:pt idx="3168">
                  <c:v>3169</c:v>
                </c:pt>
                <c:pt idx="3169">
                  <c:v>3170</c:v>
                </c:pt>
                <c:pt idx="3170">
                  <c:v>3171</c:v>
                </c:pt>
                <c:pt idx="3171">
                  <c:v>3172</c:v>
                </c:pt>
                <c:pt idx="3172">
                  <c:v>3173</c:v>
                </c:pt>
                <c:pt idx="3173">
                  <c:v>3174</c:v>
                </c:pt>
                <c:pt idx="3174">
                  <c:v>3175</c:v>
                </c:pt>
                <c:pt idx="3175">
                  <c:v>3176</c:v>
                </c:pt>
                <c:pt idx="3176">
                  <c:v>3177</c:v>
                </c:pt>
                <c:pt idx="3177">
                  <c:v>3178</c:v>
                </c:pt>
                <c:pt idx="3178">
                  <c:v>3179</c:v>
                </c:pt>
                <c:pt idx="3179">
                  <c:v>3180</c:v>
                </c:pt>
                <c:pt idx="3180">
                  <c:v>3181</c:v>
                </c:pt>
                <c:pt idx="3181">
                  <c:v>3182</c:v>
                </c:pt>
                <c:pt idx="3182">
                  <c:v>3183</c:v>
                </c:pt>
                <c:pt idx="3183">
                  <c:v>3184</c:v>
                </c:pt>
                <c:pt idx="3184">
                  <c:v>3185</c:v>
                </c:pt>
                <c:pt idx="3185">
                  <c:v>3186</c:v>
                </c:pt>
                <c:pt idx="3186">
                  <c:v>3187</c:v>
                </c:pt>
                <c:pt idx="3187">
                  <c:v>3188</c:v>
                </c:pt>
                <c:pt idx="3188">
                  <c:v>3189</c:v>
                </c:pt>
                <c:pt idx="3189">
                  <c:v>3190</c:v>
                </c:pt>
                <c:pt idx="3190">
                  <c:v>3191</c:v>
                </c:pt>
                <c:pt idx="3191">
                  <c:v>3192</c:v>
                </c:pt>
                <c:pt idx="3192">
                  <c:v>3193</c:v>
                </c:pt>
                <c:pt idx="3193">
                  <c:v>3194</c:v>
                </c:pt>
                <c:pt idx="3194">
                  <c:v>3195</c:v>
                </c:pt>
                <c:pt idx="3195">
                  <c:v>3196</c:v>
                </c:pt>
                <c:pt idx="3196">
                  <c:v>3197</c:v>
                </c:pt>
                <c:pt idx="3197">
                  <c:v>3198</c:v>
                </c:pt>
                <c:pt idx="3198">
                  <c:v>3199</c:v>
                </c:pt>
                <c:pt idx="3199">
                  <c:v>3200</c:v>
                </c:pt>
                <c:pt idx="3200">
                  <c:v>3201</c:v>
                </c:pt>
                <c:pt idx="3201">
                  <c:v>3202</c:v>
                </c:pt>
                <c:pt idx="3202">
                  <c:v>3203</c:v>
                </c:pt>
                <c:pt idx="3203">
                  <c:v>3204</c:v>
                </c:pt>
                <c:pt idx="3204">
                  <c:v>3205</c:v>
                </c:pt>
                <c:pt idx="3205">
                  <c:v>3206</c:v>
                </c:pt>
                <c:pt idx="3206">
                  <c:v>3207</c:v>
                </c:pt>
                <c:pt idx="3207">
                  <c:v>3208</c:v>
                </c:pt>
                <c:pt idx="3208">
                  <c:v>3209</c:v>
                </c:pt>
                <c:pt idx="3209">
                  <c:v>3210</c:v>
                </c:pt>
                <c:pt idx="3210">
                  <c:v>3211</c:v>
                </c:pt>
                <c:pt idx="3211">
                  <c:v>3212</c:v>
                </c:pt>
                <c:pt idx="3212">
                  <c:v>3213</c:v>
                </c:pt>
                <c:pt idx="3213">
                  <c:v>3214</c:v>
                </c:pt>
                <c:pt idx="3214">
                  <c:v>3215</c:v>
                </c:pt>
                <c:pt idx="3215">
                  <c:v>3216</c:v>
                </c:pt>
                <c:pt idx="3216">
                  <c:v>3217</c:v>
                </c:pt>
                <c:pt idx="3217">
                  <c:v>3218</c:v>
                </c:pt>
                <c:pt idx="3218">
                  <c:v>3219</c:v>
                </c:pt>
                <c:pt idx="3219">
                  <c:v>3220</c:v>
                </c:pt>
                <c:pt idx="3220">
                  <c:v>3221</c:v>
                </c:pt>
                <c:pt idx="3221">
                  <c:v>3222</c:v>
                </c:pt>
                <c:pt idx="3222">
                  <c:v>3223</c:v>
                </c:pt>
                <c:pt idx="3223">
                  <c:v>3224</c:v>
                </c:pt>
                <c:pt idx="3224">
                  <c:v>3225</c:v>
                </c:pt>
                <c:pt idx="3225">
                  <c:v>3226</c:v>
                </c:pt>
                <c:pt idx="3226">
                  <c:v>3227</c:v>
                </c:pt>
                <c:pt idx="3227">
                  <c:v>3228</c:v>
                </c:pt>
                <c:pt idx="3228">
                  <c:v>3229</c:v>
                </c:pt>
                <c:pt idx="3229">
                  <c:v>3230</c:v>
                </c:pt>
                <c:pt idx="3230">
                  <c:v>3231</c:v>
                </c:pt>
                <c:pt idx="3231">
                  <c:v>3232</c:v>
                </c:pt>
                <c:pt idx="3232">
                  <c:v>3233</c:v>
                </c:pt>
                <c:pt idx="3233">
                  <c:v>3234</c:v>
                </c:pt>
                <c:pt idx="3234">
                  <c:v>3235</c:v>
                </c:pt>
                <c:pt idx="3235">
                  <c:v>3236</c:v>
                </c:pt>
                <c:pt idx="3236">
                  <c:v>3237</c:v>
                </c:pt>
                <c:pt idx="3237">
                  <c:v>3238</c:v>
                </c:pt>
                <c:pt idx="3238">
                  <c:v>3239</c:v>
                </c:pt>
                <c:pt idx="3239">
                  <c:v>3240</c:v>
                </c:pt>
                <c:pt idx="3240">
                  <c:v>3241</c:v>
                </c:pt>
                <c:pt idx="3241">
                  <c:v>3242</c:v>
                </c:pt>
                <c:pt idx="3242">
                  <c:v>3243</c:v>
                </c:pt>
                <c:pt idx="3243">
                  <c:v>3244</c:v>
                </c:pt>
                <c:pt idx="3244">
                  <c:v>3245</c:v>
                </c:pt>
                <c:pt idx="3245">
                  <c:v>3246</c:v>
                </c:pt>
                <c:pt idx="3246">
                  <c:v>3247</c:v>
                </c:pt>
                <c:pt idx="3247">
                  <c:v>3248</c:v>
                </c:pt>
                <c:pt idx="3248">
                  <c:v>3249</c:v>
                </c:pt>
                <c:pt idx="3249">
                  <c:v>3250</c:v>
                </c:pt>
                <c:pt idx="3250">
                  <c:v>3251</c:v>
                </c:pt>
                <c:pt idx="3251">
                  <c:v>3252</c:v>
                </c:pt>
                <c:pt idx="3252">
                  <c:v>3253</c:v>
                </c:pt>
                <c:pt idx="3253">
                  <c:v>3254</c:v>
                </c:pt>
                <c:pt idx="3254">
                  <c:v>3255</c:v>
                </c:pt>
                <c:pt idx="3255">
                  <c:v>3256</c:v>
                </c:pt>
                <c:pt idx="3256">
                  <c:v>3257</c:v>
                </c:pt>
                <c:pt idx="3257">
                  <c:v>3258</c:v>
                </c:pt>
                <c:pt idx="3258">
                  <c:v>3259</c:v>
                </c:pt>
                <c:pt idx="3259">
                  <c:v>3260</c:v>
                </c:pt>
                <c:pt idx="3260">
                  <c:v>3261</c:v>
                </c:pt>
                <c:pt idx="3261">
                  <c:v>3262</c:v>
                </c:pt>
                <c:pt idx="3262">
                  <c:v>3263</c:v>
                </c:pt>
                <c:pt idx="3263">
                  <c:v>3264</c:v>
                </c:pt>
                <c:pt idx="3264">
                  <c:v>3265</c:v>
                </c:pt>
                <c:pt idx="3265">
                  <c:v>3266</c:v>
                </c:pt>
                <c:pt idx="3266">
                  <c:v>3267</c:v>
                </c:pt>
                <c:pt idx="3267">
                  <c:v>3268</c:v>
                </c:pt>
                <c:pt idx="3268">
                  <c:v>3269</c:v>
                </c:pt>
                <c:pt idx="3269">
                  <c:v>3270</c:v>
                </c:pt>
                <c:pt idx="3270">
                  <c:v>3271</c:v>
                </c:pt>
                <c:pt idx="3271">
                  <c:v>3272</c:v>
                </c:pt>
                <c:pt idx="3272">
                  <c:v>3273</c:v>
                </c:pt>
                <c:pt idx="3273">
                  <c:v>3274</c:v>
                </c:pt>
                <c:pt idx="3274">
                  <c:v>3275</c:v>
                </c:pt>
                <c:pt idx="3275">
                  <c:v>3276</c:v>
                </c:pt>
                <c:pt idx="3276">
                  <c:v>3277</c:v>
                </c:pt>
                <c:pt idx="3277">
                  <c:v>3278</c:v>
                </c:pt>
                <c:pt idx="3278">
                  <c:v>3279</c:v>
                </c:pt>
                <c:pt idx="3279">
                  <c:v>3280</c:v>
                </c:pt>
                <c:pt idx="3280">
                  <c:v>3281</c:v>
                </c:pt>
                <c:pt idx="3281">
                  <c:v>3282</c:v>
                </c:pt>
                <c:pt idx="3282">
                  <c:v>3283</c:v>
                </c:pt>
                <c:pt idx="3283">
                  <c:v>3284</c:v>
                </c:pt>
                <c:pt idx="3284">
                  <c:v>3285</c:v>
                </c:pt>
                <c:pt idx="3285">
                  <c:v>3286</c:v>
                </c:pt>
                <c:pt idx="3286">
                  <c:v>3287</c:v>
                </c:pt>
                <c:pt idx="3287">
                  <c:v>3288</c:v>
                </c:pt>
                <c:pt idx="3288">
                  <c:v>3289</c:v>
                </c:pt>
                <c:pt idx="3289">
                  <c:v>3290</c:v>
                </c:pt>
                <c:pt idx="3290">
                  <c:v>3291</c:v>
                </c:pt>
                <c:pt idx="3291">
                  <c:v>3292</c:v>
                </c:pt>
                <c:pt idx="3292">
                  <c:v>3293</c:v>
                </c:pt>
                <c:pt idx="3293">
                  <c:v>3294</c:v>
                </c:pt>
                <c:pt idx="3294">
                  <c:v>3295</c:v>
                </c:pt>
                <c:pt idx="3295">
                  <c:v>3296</c:v>
                </c:pt>
                <c:pt idx="3296">
                  <c:v>3297</c:v>
                </c:pt>
                <c:pt idx="3297">
                  <c:v>3298</c:v>
                </c:pt>
                <c:pt idx="3298">
                  <c:v>3299</c:v>
                </c:pt>
                <c:pt idx="3299">
                  <c:v>3300</c:v>
                </c:pt>
                <c:pt idx="3300">
                  <c:v>3301</c:v>
                </c:pt>
                <c:pt idx="3301">
                  <c:v>3302</c:v>
                </c:pt>
                <c:pt idx="3302">
                  <c:v>3303</c:v>
                </c:pt>
                <c:pt idx="3303">
                  <c:v>3304</c:v>
                </c:pt>
                <c:pt idx="3304">
                  <c:v>3305</c:v>
                </c:pt>
                <c:pt idx="3305">
                  <c:v>3306</c:v>
                </c:pt>
                <c:pt idx="3306">
                  <c:v>3307</c:v>
                </c:pt>
                <c:pt idx="3307">
                  <c:v>3308</c:v>
                </c:pt>
                <c:pt idx="3308">
                  <c:v>3309</c:v>
                </c:pt>
                <c:pt idx="3309">
                  <c:v>3310</c:v>
                </c:pt>
                <c:pt idx="3310">
                  <c:v>3311</c:v>
                </c:pt>
                <c:pt idx="3311">
                  <c:v>3312</c:v>
                </c:pt>
                <c:pt idx="3312">
                  <c:v>3313</c:v>
                </c:pt>
                <c:pt idx="3313">
                  <c:v>3314</c:v>
                </c:pt>
                <c:pt idx="3314">
                  <c:v>3315</c:v>
                </c:pt>
                <c:pt idx="3315">
                  <c:v>3316</c:v>
                </c:pt>
                <c:pt idx="3316">
                  <c:v>3317</c:v>
                </c:pt>
                <c:pt idx="3317">
                  <c:v>3318</c:v>
                </c:pt>
                <c:pt idx="3318">
                  <c:v>3319</c:v>
                </c:pt>
                <c:pt idx="3319">
                  <c:v>3320</c:v>
                </c:pt>
                <c:pt idx="3320">
                  <c:v>3321</c:v>
                </c:pt>
                <c:pt idx="3321">
                  <c:v>3322</c:v>
                </c:pt>
                <c:pt idx="3322">
                  <c:v>3323</c:v>
                </c:pt>
                <c:pt idx="3323">
                  <c:v>3324</c:v>
                </c:pt>
                <c:pt idx="3324">
                  <c:v>3325</c:v>
                </c:pt>
                <c:pt idx="3325">
                  <c:v>3326</c:v>
                </c:pt>
                <c:pt idx="3326">
                  <c:v>3327</c:v>
                </c:pt>
                <c:pt idx="3327">
                  <c:v>3328</c:v>
                </c:pt>
                <c:pt idx="3328">
                  <c:v>3329</c:v>
                </c:pt>
                <c:pt idx="3329">
                  <c:v>3330</c:v>
                </c:pt>
                <c:pt idx="3330">
                  <c:v>3331</c:v>
                </c:pt>
                <c:pt idx="3331">
                  <c:v>3332</c:v>
                </c:pt>
                <c:pt idx="3332">
                  <c:v>3333</c:v>
                </c:pt>
                <c:pt idx="3333">
                  <c:v>3334</c:v>
                </c:pt>
                <c:pt idx="3334">
                  <c:v>3335</c:v>
                </c:pt>
                <c:pt idx="3335">
                  <c:v>3336</c:v>
                </c:pt>
                <c:pt idx="3336">
                  <c:v>3337</c:v>
                </c:pt>
                <c:pt idx="3337">
                  <c:v>3338</c:v>
                </c:pt>
                <c:pt idx="3338">
                  <c:v>3339</c:v>
                </c:pt>
                <c:pt idx="3339">
                  <c:v>3340</c:v>
                </c:pt>
                <c:pt idx="3340">
                  <c:v>3341</c:v>
                </c:pt>
                <c:pt idx="3341">
                  <c:v>3342</c:v>
                </c:pt>
                <c:pt idx="3342">
                  <c:v>3343</c:v>
                </c:pt>
                <c:pt idx="3343">
                  <c:v>3344</c:v>
                </c:pt>
                <c:pt idx="3344">
                  <c:v>3345</c:v>
                </c:pt>
                <c:pt idx="3345">
                  <c:v>3346</c:v>
                </c:pt>
                <c:pt idx="3346">
                  <c:v>3347</c:v>
                </c:pt>
                <c:pt idx="3347">
                  <c:v>3348</c:v>
                </c:pt>
                <c:pt idx="3348">
                  <c:v>3349</c:v>
                </c:pt>
                <c:pt idx="3349">
                  <c:v>3350</c:v>
                </c:pt>
                <c:pt idx="3350">
                  <c:v>3351</c:v>
                </c:pt>
                <c:pt idx="3351">
                  <c:v>3352</c:v>
                </c:pt>
                <c:pt idx="3352">
                  <c:v>3353</c:v>
                </c:pt>
                <c:pt idx="3353">
                  <c:v>3354</c:v>
                </c:pt>
                <c:pt idx="3354">
                  <c:v>3355</c:v>
                </c:pt>
                <c:pt idx="3355">
                  <c:v>3356</c:v>
                </c:pt>
                <c:pt idx="3356">
                  <c:v>3357</c:v>
                </c:pt>
                <c:pt idx="3357">
                  <c:v>3358</c:v>
                </c:pt>
                <c:pt idx="3358">
                  <c:v>3359</c:v>
                </c:pt>
                <c:pt idx="3359">
                  <c:v>3360</c:v>
                </c:pt>
                <c:pt idx="3360">
                  <c:v>3361</c:v>
                </c:pt>
                <c:pt idx="3361">
                  <c:v>3362</c:v>
                </c:pt>
                <c:pt idx="3362">
                  <c:v>3363</c:v>
                </c:pt>
                <c:pt idx="3363">
                  <c:v>3364</c:v>
                </c:pt>
                <c:pt idx="3364">
                  <c:v>3365</c:v>
                </c:pt>
                <c:pt idx="3365">
                  <c:v>3366</c:v>
                </c:pt>
                <c:pt idx="3366">
                  <c:v>3367</c:v>
                </c:pt>
                <c:pt idx="3367">
                  <c:v>3368</c:v>
                </c:pt>
                <c:pt idx="3368">
                  <c:v>3369</c:v>
                </c:pt>
                <c:pt idx="3369">
                  <c:v>3370</c:v>
                </c:pt>
                <c:pt idx="3370">
                  <c:v>3371</c:v>
                </c:pt>
                <c:pt idx="3371">
                  <c:v>3372</c:v>
                </c:pt>
                <c:pt idx="3372">
                  <c:v>3373</c:v>
                </c:pt>
                <c:pt idx="3373">
                  <c:v>3374</c:v>
                </c:pt>
                <c:pt idx="3374">
                  <c:v>3375</c:v>
                </c:pt>
                <c:pt idx="3375">
                  <c:v>3376</c:v>
                </c:pt>
                <c:pt idx="3376">
                  <c:v>3377</c:v>
                </c:pt>
                <c:pt idx="3377">
                  <c:v>3378</c:v>
                </c:pt>
                <c:pt idx="3378">
                  <c:v>3379</c:v>
                </c:pt>
                <c:pt idx="3379">
                  <c:v>3380</c:v>
                </c:pt>
                <c:pt idx="3380">
                  <c:v>3381</c:v>
                </c:pt>
                <c:pt idx="3381">
                  <c:v>3382</c:v>
                </c:pt>
                <c:pt idx="3382">
                  <c:v>3383</c:v>
                </c:pt>
                <c:pt idx="3383">
                  <c:v>3384</c:v>
                </c:pt>
                <c:pt idx="3384">
                  <c:v>3385</c:v>
                </c:pt>
                <c:pt idx="3385">
                  <c:v>3386</c:v>
                </c:pt>
                <c:pt idx="3386">
                  <c:v>3387</c:v>
                </c:pt>
                <c:pt idx="3387">
                  <c:v>3388</c:v>
                </c:pt>
                <c:pt idx="3388">
                  <c:v>3389</c:v>
                </c:pt>
                <c:pt idx="3389">
                  <c:v>3390</c:v>
                </c:pt>
                <c:pt idx="3390">
                  <c:v>3391</c:v>
                </c:pt>
                <c:pt idx="3391">
                  <c:v>3392</c:v>
                </c:pt>
                <c:pt idx="3392">
                  <c:v>3393</c:v>
                </c:pt>
                <c:pt idx="3393">
                  <c:v>3394</c:v>
                </c:pt>
                <c:pt idx="3394">
                  <c:v>3395</c:v>
                </c:pt>
                <c:pt idx="3395">
                  <c:v>3396</c:v>
                </c:pt>
                <c:pt idx="3396">
                  <c:v>3397</c:v>
                </c:pt>
                <c:pt idx="3397">
                  <c:v>3398</c:v>
                </c:pt>
                <c:pt idx="3398">
                  <c:v>3399</c:v>
                </c:pt>
                <c:pt idx="3399">
                  <c:v>3400</c:v>
                </c:pt>
                <c:pt idx="3400">
                  <c:v>3401</c:v>
                </c:pt>
                <c:pt idx="3401">
                  <c:v>3402</c:v>
                </c:pt>
                <c:pt idx="3402">
                  <c:v>3403</c:v>
                </c:pt>
                <c:pt idx="3403">
                  <c:v>3404</c:v>
                </c:pt>
                <c:pt idx="3404">
                  <c:v>3405</c:v>
                </c:pt>
                <c:pt idx="3405">
                  <c:v>3406</c:v>
                </c:pt>
                <c:pt idx="3406">
                  <c:v>3407</c:v>
                </c:pt>
                <c:pt idx="3407">
                  <c:v>3408</c:v>
                </c:pt>
                <c:pt idx="3408">
                  <c:v>3409</c:v>
                </c:pt>
                <c:pt idx="3409">
                  <c:v>3410</c:v>
                </c:pt>
                <c:pt idx="3410">
                  <c:v>3411</c:v>
                </c:pt>
                <c:pt idx="3411">
                  <c:v>3412</c:v>
                </c:pt>
                <c:pt idx="3412">
                  <c:v>3413</c:v>
                </c:pt>
                <c:pt idx="3413">
                  <c:v>3414</c:v>
                </c:pt>
                <c:pt idx="3414">
                  <c:v>3415</c:v>
                </c:pt>
                <c:pt idx="3415">
                  <c:v>3416</c:v>
                </c:pt>
                <c:pt idx="3416">
                  <c:v>3417</c:v>
                </c:pt>
                <c:pt idx="3417">
                  <c:v>3418</c:v>
                </c:pt>
                <c:pt idx="3418">
                  <c:v>3419</c:v>
                </c:pt>
                <c:pt idx="3419">
                  <c:v>3420</c:v>
                </c:pt>
                <c:pt idx="3420">
                  <c:v>3421</c:v>
                </c:pt>
                <c:pt idx="3421">
                  <c:v>3422</c:v>
                </c:pt>
                <c:pt idx="3422">
                  <c:v>3423</c:v>
                </c:pt>
                <c:pt idx="3423">
                  <c:v>3424</c:v>
                </c:pt>
                <c:pt idx="3424">
                  <c:v>3425</c:v>
                </c:pt>
                <c:pt idx="3425">
                  <c:v>3426</c:v>
                </c:pt>
                <c:pt idx="3426">
                  <c:v>3427</c:v>
                </c:pt>
                <c:pt idx="3427">
                  <c:v>3428</c:v>
                </c:pt>
                <c:pt idx="3428">
                  <c:v>3429</c:v>
                </c:pt>
                <c:pt idx="3429">
                  <c:v>3430</c:v>
                </c:pt>
                <c:pt idx="3430">
                  <c:v>3431</c:v>
                </c:pt>
                <c:pt idx="3431">
                  <c:v>3432</c:v>
                </c:pt>
                <c:pt idx="3432">
                  <c:v>3433</c:v>
                </c:pt>
                <c:pt idx="3433">
                  <c:v>3434</c:v>
                </c:pt>
                <c:pt idx="3434">
                  <c:v>3435</c:v>
                </c:pt>
                <c:pt idx="3435">
                  <c:v>3436</c:v>
                </c:pt>
                <c:pt idx="3436">
                  <c:v>3437</c:v>
                </c:pt>
                <c:pt idx="3437">
                  <c:v>3438</c:v>
                </c:pt>
                <c:pt idx="3438">
                  <c:v>3439</c:v>
                </c:pt>
                <c:pt idx="3439">
                  <c:v>3440</c:v>
                </c:pt>
                <c:pt idx="3440">
                  <c:v>3441</c:v>
                </c:pt>
                <c:pt idx="3441">
                  <c:v>3442</c:v>
                </c:pt>
                <c:pt idx="3442">
                  <c:v>3443</c:v>
                </c:pt>
                <c:pt idx="3443">
                  <c:v>3444</c:v>
                </c:pt>
                <c:pt idx="3444">
                  <c:v>3445</c:v>
                </c:pt>
                <c:pt idx="3445">
                  <c:v>3446</c:v>
                </c:pt>
                <c:pt idx="3446">
                  <c:v>3447</c:v>
                </c:pt>
                <c:pt idx="3447">
                  <c:v>3448</c:v>
                </c:pt>
                <c:pt idx="3448">
                  <c:v>3449</c:v>
                </c:pt>
                <c:pt idx="3449">
                  <c:v>3450</c:v>
                </c:pt>
                <c:pt idx="3450">
                  <c:v>3451</c:v>
                </c:pt>
                <c:pt idx="3451">
                  <c:v>3452</c:v>
                </c:pt>
                <c:pt idx="3452">
                  <c:v>3453</c:v>
                </c:pt>
                <c:pt idx="3453">
                  <c:v>3454</c:v>
                </c:pt>
                <c:pt idx="3454">
                  <c:v>3455</c:v>
                </c:pt>
                <c:pt idx="3455">
                  <c:v>3456</c:v>
                </c:pt>
                <c:pt idx="3456">
                  <c:v>3457</c:v>
                </c:pt>
                <c:pt idx="3457">
                  <c:v>3458</c:v>
                </c:pt>
                <c:pt idx="3458">
                  <c:v>3459</c:v>
                </c:pt>
                <c:pt idx="3459">
                  <c:v>3460</c:v>
                </c:pt>
                <c:pt idx="3460">
                  <c:v>3461</c:v>
                </c:pt>
                <c:pt idx="3461">
                  <c:v>3462</c:v>
                </c:pt>
                <c:pt idx="3462">
                  <c:v>3463</c:v>
                </c:pt>
                <c:pt idx="3463">
                  <c:v>3464</c:v>
                </c:pt>
                <c:pt idx="3464">
                  <c:v>3465</c:v>
                </c:pt>
                <c:pt idx="3465">
                  <c:v>3466</c:v>
                </c:pt>
                <c:pt idx="3466">
                  <c:v>3467</c:v>
                </c:pt>
                <c:pt idx="3467">
                  <c:v>3468</c:v>
                </c:pt>
                <c:pt idx="3468">
                  <c:v>3469</c:v>
                </c:pt>
                <c:pt idx="3469">
                  <c:v>3470</c:v>
                </c:pt>
                <c:pt idx="3470">
                  <c:v>3471</c:v>
                </c:pt>
                <c:pt idx="3471">
                  <c:v>3472</c:v>
                </c:pt>
                <c:pt idx="3472">
                  <c:v>3473</c:v>
                </c:pt>
                <c:pt idx="3473">
                  <c:v>3474</c:v>
                </c:pt>
                <c:pt idx="3474">
                  <c:v>3475</c:v>
                </c:pt>
                <c:pt idx="3475">
                  <c:v>3476</c:v>
                </c:pt>
                <c:pt idx="3476">
                  <c:v>3477</c:v>
                </c:pt>
                <c:pt idx="3477">
                  <c:v>3478</c:v>
                </c:pt>
                <c:pt idx="3478">
                  <c:v>3479</c:v>
                </c:pt>
                <c:pt idx="3479">
                  <c:v>3480</c:v>
                </c:pt>
                <c:pt idx="3480">
                  <c:v>3481</c:v>
                </c:pt>
                <c:pt idx="3481">
                  <c:v>3482</c:v>
                </c:pt>
                <c:pt idx="3482">
                  <c:v>3483</c:v>
                </c:pt>
                <c:pt idx="3483">
                  <c:v>3484</c:v>
                </c:pt>
                <c:pt idx="3484">
                  <c:v>3485</c:v>
                </c:pt>
                <c:pt idx="3485">
                  <c:v>3486</c:v>
                </c:pt>
                <c:pt idx="3486">
                  <c:v>3487</c:v>
                </c:pt>
                <c:pt idx="3487">
                  <c:v>3488</c:v>
                </c:pt>
                <c:pt idx="3488">
                  <c:v>3489</c:v>
                </c:pt>
                <c:pt idx="3489">
                  <c:v>3490</c:v>
                </c:pt>
                <c:pt idx="3490">
                  <c:v>3491</c:v>
                </c:pt>
                <c:pt idx="3491">
                  <c:v>3492</c:v>
                </c:pt>
                <c:pt idx="3492">
                  <c:v>3493</c:v>
                </c:pt>
                <c:pt idx="3493">
                  <c:v>3494</c:v>
                </c:pt>
                <c:pt idx="3494">
                  <c:v>3495</c:v>
                </c:pt>
                <c:pt idx="3495">
                  <c:v>3496</c:v>
                </c:pt>
                <c:pt idx="3496">
                  <c:v>3497</c:v>
                </c:pt>
                <c:pt idx="3497">
                  <c:v>3498</c:v>
                </c:pt>
                <c:pt idx="3498">
                  <c:v>3499</c:v>
                </c:pt>
                <c:pt idx="3499">
                  <c:v>3500</c:v>
                </c:pt>
                <c:pt idx="3500">
                  <c:v>3501</c:v>
                </c:pt>
                <c:pt idx="3501">
                  <c:v>3502</c:v>
                </c:pt>
                <c:pt idx="3502">
                  <c:v>3503</c:v>
                </c:pt>
                <c:pt idx="3503">
                  <c:v>3504</c:v>
                </c:pt>
                <c:pt idx="3504">
                  <c:v>3505</c:v>
                </c:pt>
                <c:pt idx="3505">
                  <c:v>3506</c:v>
                </c:pt>
                <c:pt idx="3506">
                  <c:v>3507</c:v>
                </c:pt>
                <c:pt idx="3507">
                  <c:v>3508</c:v>
                </c:pt>
                <c:pt idx="3508">
                  <c:v>3509</c:v>
                </c:pt>
                <c:pt idx="3509">
                  <c:v>3510</c:v>
                </c:pt>
                <c:pt idx="3510">
                  <c:v>3511</c:v>
                </c:pt>
                <c:pt idx="3511">
                  <c:v>3512</c:v>
                </c:pt>
                <c:pt idx="3512">
                  <c:v>3513</c:v>
                </c:pt>
                <c:pt idx="3513">
                  <c:v>3514</c:v>
                </c:pt>
                <c:pt idx="3514">
                  <c:v>3515</c:v>
                </c:pt>
                <c:pt idx="3515">
                  <c:v>3516</c:v>
                </c:pt>
                <c:pt idx="3516">
                  <c:v>3517</c:v>
                </c:pt>
                <c:pt idx="3517">
                  <c:v>3518</c:v>
                </c:pt>
                <c:pt idx="3518">
                  <c:v>3519</c:v>
                </c:pt>
                <c:pt idx="3519">
                  <c:v>3520</c:v>
                </c:pt>
                <c:pt idx="3520">
                  <c:v>3521</c:v>
                </c:pt>
                <c:pt idx="3521">
                  <c:v>3522</c:v>
                </c:pt>
                <c:pt idx="3522">
                  <c:v>3523</c:v>
                </c:pt>
                <c:pt idx="3523">
                  <c:v>3524</c:v>
                </c:pt>
                <c:pt idx="3524">
                  <c:v>3525</c:v>
                </c:pt>
                <c:pt idx="3525">
                  <c:v>3526</c:v>
                </c:pt>
                <c:pt idx="3526">
                  <c:v>3527</c:v>
                </c:pt>
                <c:pt idx="3527">
                  <c:v>3528</c:v>
                </c:pt>
                <c:pt idx="3528">
                  <c:v>3529</c:v>
                </c:pt>
                <c:pt idx="3529">
                  <c:v>3530</c:v>
                </c:pt>
                <c:pt idx="3530">
                  <c:v>3531</c:v>
                </c:pt>
                <c:pt idx="3531">
                  <c:v>3532</c:v>
                </c:pt>
                <c:pt idx="3532">
                  <c:v>3533</c:v>
                </c:pt>
                <c:pt idx="3533">
                  <c:v>3534</c:v>
                </c:pt>
                <c:pt idx="3534">
                  <c:v>3535</c:v>
                </c:pt>
                <c:pt idx="3535">
                  <c:v>3536</c:v>
                </c:pt>
                <c:pt idx="3536">
                  <c:v>3537</c:v>
                </c:pt>
                <c:pt idx="3537">
                  <c:v>3538</c:v>
                </c:pt>
                <c:pt idx="3538">
                  <c:v>3539</c:v>
                </c:pt>
                <c:pt idx="3539">
                  <c:v>3540</c:v>
                </c:pt>
                <c:pt idx="3540">
                  <c:v>3541</c:v>
                </c:pt>
                <c:pt idx="3541">
                  <c:v>3542</c:v>
                </c:pt>
                <c:pt idx="3542">
                  <c:v>3543</c:v>
                </c:pt>
                <c:pt idx="3543">
                  <c:v>3544</c:v>
                </c:pt>
                <c:pt idx="3544">
                  <c:v>3545</c:v>
                </c:pt>
                <c:pt idx="3545">
                  <c:v>3546</c:v>
                </c:pt>
                <c:pt idx="3546">
                  <c:v>3547</c:v>
                </c:pt>
                <c:pt idx="3547">
                  <c:v>3548</c:v>
                </c:pt>
                <c:pt idx="3548">
                  <c:v>3549</c:v>
                </c:pt>
                <c:pt idx="3549">
                  <c:v>3550</c:v>
                </c:pt>
                <c:pt idx="3550">
                  <c:v>3551</c:v>
                </c:pt>
                <c:pt idx="3551">
                  <c:v>3552</c:v>
                </c:pt>
                <c:pt idx="3552">
                  <c:v>3553</c:v>
                </c:pt>
                <c:pt idx="3553">
                  <c:v>3554</c:v>
                </c:pt>
                <c:pt idx="3554">
                  <c:v>3555</c:v>
                </c:pt>
                <c:pt idx="3555">
                  <c:v>3556</c:v>
                </c:pt>
                <c:pt idx="3556">
                  <c:v>3557</c:v>
                </c:pt>
                <c:pt idx="3557">
                  <c:v>3558</c:v>
                </c:pt>
                <c:pt idx="3558">
                  <c:v>3559</c:v>
                </c:pt>
                <c:pt idx="3559">
                  <c:v>3560</c:v>
                </c:pt>
                <c:pt idx="3560">
                  <c:v>3561</c:v>
                </c:pt>
                <c:pt idx="3561">
                  <c:v>3562</c:v>
                </c:pt>
                <c:pt idx="3562">
                  <c:v>3563</c:v>
                </c:pt>
                <c:pt idx="3563">
                  <c:v>3564</c:v>
                </c:pt>
                <c:pt idx="3564">
                  <c:v>3565</c:v>
                </c:pt>
                <c:pt idx="3565">
                  <c:v>3566</c:v>
                </c:pt>
                <c:pt idx="3566">
                  <c:v>3567</c:v>
                </c:pt>
                <c:pt idx="3567">
                  <c:v>3568</c:v>
                </c:pt>
                <c:pt idx="3568">
                  <c:v>3569</c:v>
                </c:pt>
                <c:pt idx="3569">
                  <c:v>3570</c:v>
                </c:pt>
                <c:pt idx="3570">
                  <c:v>3571</c:v>
                </c:pt>
                <c:pt idx="3571">
                  <c:v>3572</c:v>
                </c:pt>
                <c:pt idx="3572">
                  <c:v>3573</c:v>
                </c:pt>
                <c:pt idx="3573">
                  <c:v>3574</c:v>
                </c:pt>
                <c:pt idx="3574">
                  <c:v>3575</c:v>
                </c:pt>
                <c:pt idx="3575">
                  <c:v>3576</c:v>
                </c:pt>
                <c:pt idx="3576">
                  <c:v>3577</c:v>
                </c:pt>
                <c:pt idx="3577">
                  <c:v>3578</c:v>
                </c:pt>
                <c:pt idx="3578">
                  <c:v>3579</c:v>
                </c:pt>
                <c:pt idx="3579">
                  <c:v>3580</c:v>
                </c:pt>
                <c:pt idx="3580">
                  <c:v>3581</c:v>
                </c:pt>
                <c:pt idx="3581">
                  <c:v>3582</c:v>
                </c:pt>
                <c:pt idx="3582">
                  <c:v>3583</c:v>
                </c:pt>
                <c:pt idx="3583">
                  <c:v>3584</c:v>
                </c:pt>
                <c:pt idx="3584">
                  <c:v>3585</c:v>
                </c:pt>
                <c:pt idx="3585">
                  <c:v>3586</c:v>
                </c:pt>
                <c:pt idx="3586">
                  <c:v>3587</c:v>
                </c:pt>
                <c:pt idx="3587">
                  <c:v>3588</c:v>
                </c:pt>
                <c:pt idx="3588">
                  <c:v>3589</c:v>
                </c:pt>
                <c:pt idx="3589">
                  <c:v>3590</c:v>
                </c:pt>
                <c:pt idx="3590">
                  <c:v>3591</c:v>
                </c:pt>
                <c:pt idx="3591">
                  <c:v>3592</c:v>
                </c:pt>
                <c:pt idx="3592">
                  <c:v>3593</c:v>
                </c:pt>
                <c:pt idx="3593">
                  <c:v>3594</c:v>
                </c:pt>
                <c:pt idx="3594">
                  <c:v>3595</c:v>
                </c:pt>
                <c:pt idx="3595">
                  <c:v>3596</c:v>
                </c:pt>
                <c:pt idx="3596">
                  <c:v>3597</c:v>
                </c:pt>
                <c:pt idx="3597">
                  <c:v>3598</c:v>
                </c:pt>
                <c:pt idx="3598">
                  <c:v>3599</c:v>
                </c:pt>
                <c:pt idx="3599">
                  <c:v>3600</c:v>
                </c:pt>
                <c:pt idx="3600">
                  <c:v>3601</c:v>
                </c:pt>
                <c:pt idx="3601">
                  <c:v>3602</c:v>
                </c:pt>
                <c:pt idx="3602">
                  <c:v>3603</c:v>
                </c:pt>
                <c:pt idx="3603">
                  <c:v>3604</c:v>
                </c:pt>
                <c:pt idx="3604">
                  <c:v>3605</c:v>
                </c:pt>
                <c:pt idx="3605">
                  <c:v>3606</c:v>
                </c:pt>
                <c:pt idx="3606">
                  <c:v>3607</c:v>
                </c:pt>
                <c:pt idx="3607">
                  <c:v>3608</c:v>
                </c:pt>
                <c:pt idx="3608">
                  <c:v>3609</c:v>
                </c:pt>
                <c:pt idx="3609">
                  <c:v>3610</c:v>
                </c:pt>
                <c:pt idx="3610">
                  <c:v>3611</c:v>
                </c:pt>
                <c:pt idx="3611">
                  <c:v>3612</c:v>
                </c:pt>
                <c:pt idx="3612">
                  <c:v>3613</c:v>
                </c:pt>
                <c:pt idx="3613">
                  <c:v>3614</c:v>
                </c:pt>
                <c:pt idx="3614">
                  <c:v>3615</c:v>
                </c:pt>
                <c:pt idx="3615">
                  <c:v>3616</c:v>
                </c:pt>
                <c:pt idx="3616">
                  <c:v>3617</c:v>
                </c:pt>
                <c:pt idx="3617">
                  <c:v>3618</c:v>
                </c:pt>
                <c:pt idx="3618">
                  <c:v>3619</c:v>
                </c:pt>
                <c:pt idx="3619">
                  <c:v>3620</c:v>
                </c:pt>
                <c:pt idx="3620">
                  <c:v>3621</c:v>
                </c:pt>
                <c:pt idx="3621">
                  <c:v>3622</c:v>
                </c:pt>
                <c:pt idx="3622">
                  <c:v>3623</c:v>
                </c:pt>
                <c:pt idx="3623">
                  <c:v>3624</c:v>
                </c:pt>
                <c:pt idx="3624">
                  <c:v>3625</c:v>
                </c:pt>
                <c:pt idx="3625">
                  <c:v>3626</c:v>
                </c:pt>
                <c:pt idx="3626">
                  <c:v>3627</c:v>
                </c:pt>
                <c:pt idx="3627">
                  <c:v>3628</c:v>
                </c:pt>
                <c:pt idx="3628">
                  <c:v>3629</c:v>
                </c:pt>
                <c:pt idx="3629">
                  <c:v>3630</c:v>
                </c:pt>
                <c:pt idx="3630">
                  <c:v>3631</c:v>
                </c:pt>
                <c:pt idx="3631">
                  <c:v>3632</c:v>
                </c:pt>
                <c:pt idx="3632">
                  <c:v>3633</c:v>
                </c:pt>
                <c:pt idx="3633">
                  <c:v>3634</c:v>
                </c:pt>
                <c:pt idx="3634">
                  <c:v>3635</c:v>
                </c:pt>
                <c:pt idx="3635">
                  <c:v>3636</c:v>
                </c:pt>
                <c:pt idx="3636">
                  <c:v>3637</c:v>
                </c:pt>
                <c:pt idx="3637">
                  <c:v>3638</c:v>
                </c:pt>
                <c:pt idx="3638">
                  <c:v>3639</c:v>
                </c:pt>
                <c:pt idx="3639">
                  <c:v>3640</c:v>
                </c:pt>
                <c:pt idx="3640">
                  <c:v>3641</c:v>
                </c:pt>
                <c:pt idx="3641">
                  <c:v>3642</c:v>
                </c:pt>
                <c:pt idx="3642">
                  <c:v>3643</c:v>
                </c:pt>
                <c:pt idx="3643">
                  <c:v>3644</c:v>
                </c:pt>
                <c:pt idx="3644">
                  <c:v>3645</c:v>
                </c:pt>
                <c:pt idx="3645">
                  <c:v>3646</c:v>
                </c:pt>
                <c:pt idx="3646">
                  <c:v>3647</c:v>
                </c:pt>
                <c:pt idx="3647">
                  <c:v>3648</c:v>
                </c:pt>
                <c:pt idx="3648">
                  <c:v>3649</c:v>
                </c:pt>
                <c:pt idx="3649">
                  <c:v>3650</c:v>
                </c:pt>
                <c:pt idx="3650">
                  <c:v>3651</c:v>
                </c:pt>
                <c:pt idx="3651">
                  <c:v>3652</c:v>
                </c:pt>
                <c:pt idx="3652">
                  <c:v>3653</c:v>
                </c:pt>
                <c:pt idx="3653">
                  <c:v>3654</c:v>
                </c:pt>
                <c:pt idx="3654">
                  <c:v>3655</c:v>
                </c:pt>
                <c:pt idx="3655">
                  <c:v>3656</c:v>
                </c:pt>
                <c:pt idx="3656">
                  <c:v>3657</c:v>
                </c:pt>
                <c:pt idx="3657">
                  <c:v>3658</c:v>
                </c:pt>
                <c:pt idx="3658">
                  <c:v>3659</c:v>
                </c:pt>
                <c:pt idx="3659">
                  <c:v>3660</c:v>
                </c:pt>
                <c:pt idx="3660">
                  <c:v>3661</c:v>
                </c:pt>
                <c:pt idx="3661">
                  <c:v>3662</c:v>
                </c:pt>
                <c:pt idx="3662">
                  <c:v>3663</c:v>
                </c:pt>
                <c:pt idx="3663">
                  <c:v>3664</c:v>
                </c:pt>
                <c:pt idx="3664">
                  <c:v>3665</c:v>
                </c:pt>
                <c:pt idx="3665">
                  <c:v>3666</c:v>
                </c:pt>
                <c:pt idx="3666">
                  <c:v>3667</c:v>
                </c:pt>
                <c:pt idx="3667">
                  <c:v>3668</c:v>
                </c:pt>
                <c:pt idx="3668">
                  <c:v>3669</c:v>
                </c:pt>
                <c:pt idx="3669">
                  <c:v>3670</c:v>
                </c:pt>
                <c:pt idx="3670">
                  <c:v>3671</c:v>
                </c:pt>
                <c:pt idx="3671">
                  <c:v>3672</c:v>
                </c:pt>
                <c:pt idx="3672">
                  <c:v>3673</c:v>
                </c:pt>
                <c:pt idx="3673">
                  <c:v>3674</c:v>
                </c:pt>
                <c:pt idx="3674">
                  <c:v>3675</c:v>
                </c:pt>
                <c:pt idx="3675">
                  <c:v>3676</c:v>
                </c:pt>
                <c:pt idx="3676">
                  <c:v>3677</c:v>
                </c:pt>
                <c:pt idx="3677">
                  <c:v>3678</c:v>
                </c:pt>
                <c:pt idx="3678">
                  <c:v>3679</c:v>
                </c:pt>
                <c:pt idx="3679">
                  <c:v>3680</c:v>
                </c:pt>
                <c:pt idx="3680">
                  <c:v>3681</c:v>
                </c:pt>
                <c:pt idx="3681">
                  <c:v>3682</c:v>
                </c:pt>
                <c:pt idx="3682">
                  <c:v>3683</c:v>
                </c:pt>
                <c:pt idx="3683">
                  <c:v>3684</c:v>
                </c:pt>
                <c:pt idx="3684">
                  <c:v>3685</c:v>
                </c:pt>
                <c:pt idx="3685">
                  <c:v>3686</c:v>
                </c:pt>
                <c:pt idx="3686">
                  <c:v>3687</c:v>
                </c:pt>
                <c:pt idx="3687">
                  <c:v>3688</c:v>
                </c:pt>
                <c:pt idx="3688">
                  <c:v>3689</c:v>
                </c:pt>
                <c:pt idx="3689">
                  <c:v>3690</c:v>
                </c:pt>
                <c:pt idx="3690">
                  <c:v>3691</c:v>
                </c:pt>
                <c:pt idx="3691">
                  <c:v>3692</c:v>
                </c:pt>
                <c:pt idx="3692">
                  <c:v>3693</c:v>
                </c:pt>
                <c:pt idx="3693">
                  <c:v>3694</c:v>
                </c:pt>
                <c:pt idx="3694">
                  <c:v>3695</c:v>
                </c:pt>
                <c:pt idx="3695">
                  <c:v>3696</c:v>
                </c:pt>
                <c:pt idx="3696">
                  <c:v>3697</c:v>
                </c:pt>
                <c:pt idx="3697">
                  <c:v>3698</c:v>
                </c:pt>
                <c:pt idx="3698">
                  <c:v>3699</c:v>
                </c:pt>
                <c:pt idx="3699">
                  <c:v>3700</c:v>
                </c:pt>
                <c:pt idx="3700">
                  <c:v>3701</c:v>
                </c:pt>
                <c:pt idx="3701">
                  <c:v>3702</c:v>
                </c:pt>
                <c:pt idx="3702">
                  <c:v>3703</c:v>
                </c:pt>
                <c:pt idx="3703">
                  <c:v>3704</c:v>
                </c:pt>
                <c:pt idx="3704">
                  <c:v>3705</c:v>
                </c:pt>
                <c:pt idx="3705">
                  <c:v>3706</c:v>
                </c:pt>
                <c:pt idx="3706">
                  <c:v>3707</c:v>
                </c:pt>
                <c:pt idx="3707">
                  <c:v>3708</c:v>
                </c:pt>
                <c:pt idx="3708">
                  <c:v>3709</c:v>
                </c:pt>
                <c:pt idx="3709">
                  <c:v>3710</c:v>
                </c:pt>
                <c:pt idx="3710">
                  <c:v>3711</c:v>
                </c:pt>
                <c:pt idx="3711">
                  <c:v>3712</c:v>
                </c:pt>
                <c:pt idx="3712">
                  <c:v>3713</c:v>
                </c:pt>
                <c:pt idx="3713">
                  <c:v>3714</c:v>
                </c:pt>
                <c:pt idx="3714">
                  <c:v>3715</c:v>
                </c:pt>
                <c:pt idx="3715">
                  <c:v>3716</c:v>
                </c:pt>
                <c:pt idx="3716">
                  <c:v>3717</c:v>
                </c:pt>
                <c:pt idx="3717">
                  <c:v>3718</c:v>
                </c:pt>
                <c:pt idx="3718">
                  <c:v>3719</c:v>
                </c:pt>
                <c:pt idx="3719">
                  <c:v>3720</c:v>
                </c:pt>
                <c:pt idx="3720">
                  <c:v>3721</c:v>
                </c:pt>
                <c:pt idx="3721">
                  <c:v>3722</c:v>
                </c:pt>
                <c:pt idx="3722">
                  <c:v>3723</c:v>
                </c:pt>
                <c:pt idx="3723">
                  <c:v>3724</c:v>
                </c:pt>
                <c:pt idx="3724">
                  <c:v>3725</c:v>
                </c:pt>
                <c:pt idx="3725">
                  <c:v>3726</c:v>
                </c:pt>
                <c:pt idx="3726">
                  <c:v>3727</c:v>
                </c:pt>
                <c:pt idx="3727">
                  <c:v>3728</c:v>
                </c:pt>
                <c:pt idx="3728">
                  <c:v>3729</c:v>
                </c:pt>
                <c:pt idx="3729">
                  <c:v>3730</c:v>
                </c:pt>
                <c:pt idx="3730">
                  <c:v>3731</c:v>
                </c:pt>
                <c:pt idx="3731">
                  <c:v>3732</c:v>
                </c:pt>
                <c:pt idx="3732">
                  <c:v>3733</c:v>
                </c:pt>
                <c:pt idx="3733">
                  <c:v>3734</c:v>
                </c:pt>
                <c:pt idx="3734">
                  <c:v>3735</c:v>
                </c:pt>
                <c:pt idx="3735">
                  <c:v>3736</c:v>
                </c:pt>
                <c:pt idx="3736">
                  <c:v>3737</c:v>
                </c:pt>
                <c:pt idx="3737">
                  <c:v>3738</c:v>
                </c:pt>
                <c:pt idx="3738">
                  <c:v>3739</c:v>
                </c:pt>
                <c:pt idx="3739">
                  <c:v>3740</c:v>
                </c:pt>
                <c:pt idx="3740">
                  <c:v>3741</c:v>
                </c:pt>
                <c:pt idx="3741">
                  <c:v>3742</c:v>
                </c:pt>
                <c:pt idx="3742">
                  <c:v>3743</c:v>
                </c:pt>
                <c:pt idx="3743">
                  <c:v>3744</c:v>
                </c:pt>
                <c:pt idx="3744">
                  <c:v>3745</c:v>
                </c:pt>
                <c:pt idx="3745">
                  <c:v>3746</c:v>
                </c:pt>
                <c:pt idx="3746">
                  <c:v>3747</c:v>
                </c:pt>
                <c:pt idx="3747">
                  <c:v>3748</c:v>
                </c:pt>
                <c:pt idx="3748">
                  <c:v>3749</c:v>
                </c:pt>
                <c:pt idx="3749">
                  <c:v>3750</c:v>
                </c:pt>
                <c:pt idx="3750">
                  <c:v>3751</c:v>
                </c:pt>
                <c:pt idx="3751">
                  <c:v>3752</c:v>
                </c:pt>
                <c:pt idx="3752">
                  <c:v>3753</c:v>
                </c:pt>
                <c:pt idx="3753">
                  <c:v>3754</c:v>
                </c:pt>
                <c:pt idx="3754">
                  <c:v>3755</c:v>
                </c:pt>
                <c:pt idx="3755">
                  <c:v>3756</c:v>
                </c:pt>
                <c:pt idx="3756">
                  <c:v>3757</c:v>
                </c:pt>
                <c:pt idx="3757">
                  <c:v>3758</c:v>
                </c:pt>
                <c:pt idx="3758">
                  <c:v>3759</c:v>
                </c:pt>
                <c:pt idx="3759">
                  <c:v>3760</c:v>
                </c:pt>
                <c:pt idx="3760">
                  <c:v>3761</c:v>
                </c:pt>
                <c:pt idx="3761">
                  <c:v>3762</c:v>
                </c:pt>
                <c:pt idx="3762">
                  <c:v>3763</c:v>
                </c:pt>
                <c:pt idx="3763">
                  <c:v>3764</c:v>
                </c:pt>
                <c:pt idx="3764">
                  <c:v>3765</c:v>
                </c:pt>
                <c:pt idx="3765">
                  <c:v>3766</c:v>
                </c:pt>
                <c:pt idx="3766">
                  <c:v>3767</c:v>
                </c:pt>
                <c:pt idx="3767">
                  <c:v>3768</c:v>
                </c:pt>
                <c:pt idx="3768">
                  <c:v>3769</c:v>
                </c:pt>
                <c:pt idx="3769">
                  <c:v>3770</c:v>
                </c:pt>
                <c:pt idx="3770">
                  <c:v>3771</c:v>
                </c:pt>
                <c:pt idx="3771">
                  <c:v>3772</c:v>
                </c:pt>
                <c:pt idx="3772">
                  <c:v>3773</c:v>
                </c:pt>
                <c:pt idx="3773">
                  <c:v>3774</c:v>
                </c:pt>
                <c:pt idx="3774">
                  <c:v>3775</c:v>
                </c:pt>
                <c:pt idx="3775">
                  <c:v>3776</c:v>
                </c:pt>
                <c:pt idx="3776">
                  <c:v>3777</c:v>
                </c:pt>
                <c:pt idx="3777">
                  <c:v>3778</c:v>
                </c:pt>
                <c:pt idx="3778">
                  <c:v>3779</c:v>
                </c:pt>
                <c:pt idx="3779">
                  <c:v>3780</c:v>
                </c:pt>
                <c:pt idx="3780">
                  <c:v>3781</c:v>
                </c:pt>
                <c:pt idx="3781">
                  <c:v>3782</c:v>
                </c:pt>
                <c:pt idx="3782">
                  <c:v>3783</c:v>
                </c:pt>
                <c:pt idx="3783">
                  <c:v>3784</c:v>
                </c:pt>
                <c:pt idx="3784">
                  <c:v>3785</c:v>
                </c:pt>
                <c:pt idx="3785">
                  <c:v>3786</c:v>
                </c:pt>
                <c:pt idx="3786">
                  <c:v>3787</c:v>
                </c:pt>
                <c:pt idx="3787">
                  <c:v>3788</c:v>
                </c:pt>
                <c:pt idx="3788">
                  <c:v>3789</c:v>
                </c:pt>
                <c:pt idx="3789">
                  <c:v>3790</c:v>
                </c:pt>
                <c:pt idx="3790">
                  <c:v>3791</c:v>
                </c:pt>
                <c:pt idx="3791">
                  <c:v>3792</c:v>
                </c:pt>
                <c:pt idx="3792">
                  <c:v>3793</c:v>
                </c:pt>
                <c:pt idx="3793">
                  <c:v>3794</c:v>
                </c:pt>
                <c:pt idx="3794">
                  <c:v>3795</c:v>
                </c:pt>
                <c:pt idx="3795">
                  <c:v>3796</c:v>
                </c:pt>
                <c:pt idx="3796">
                  <c:v>3797</c:v>
                </c:pt>
                <c:pt idx="3797">
                  <c:v>3798</c:v>
                </c:pt>
                <c:pt idx="3798">
                  <c:v>3799</c:v>
                </c:pt>
                <c:pt idx="3799">
                  <c:v>3800</c:v>
                </c:pt>
                <c:pt idx="3800">
                  <c:v>3801</c:v>
                </c:pt>
                <c:pt idx="3801">
                  <c:v>3802</c:v>
                </c:pt>
                <c:pt idx="3802">
                  <c:v>3803</c:v>
                </c:pt>
                <c:pt idx="3803">
                  <c:v>3804</c:v>
                </c:pt>
                <c:pt idx="3804">
                  <c:v>3805</c:v>
                </c:pt>
                <c:pt idx="3805">
                  <c:v>3806</c:v>
                </c:pt>
                <c:pt idx="3806">
                  <c:v>3807</c:v>
                </c:pt>
                <c:pt idx="3807">
                  <c:v>3808</c:v>
                </c:pt>
                <c:pt idx="3808">
                  <c:v>3809</c:v>
                </c:pt>
                <c:pt idx="3809">
                  <c:v>3810</c:v>
                </c:pt>
                <c:pt idx="3810">
                  <c:v>3811</c:v>
                </c:pt>
                <c:pt idx="3811">
                  <c:v>3812</c:v>
                </c:pt>
                <c:pt idx="3812">
                  <c:v>3813</c:v>
                </c:pt>
                <c:pt idx="3813">
                  <c:v>3814</c:v>
                </c:pt>
                <c:pt idx="3814">
                  <c:v>3815</c:v>
                </c:pt>
                <c:pt idx="3815">
                  <c:v>3816</c:v>
                </c:pt>
                <c:pt idx="3816">
                  <c:v>3817</c:v>
                </c:pt>
                <c:pt idx="3817">
                  <c:v>3818</c:v>
                </c:pt>
                <c:pt idx="3818">
                  <c:v>3819</c:v>
                </c:pt>
                <c:pt idx="3819">
                  <c:v>3820</c:v>
                </c:pt>
                <c:pt idx="3820">
                  <c:v>3821</c:v>
                </c:pt>
                <c:pt idx="3821">
                  <c:v>3822</c:v>
                </c:pt>
                <c:pt idx="3822">
                  <c:v>3823</c:v>
                </c:pt>
                <c:pt idx="3823">
                  <c:v>3824</c:v>
                </c:pt>
                <c:pt idx="3824">
                  <c:v>3825</c:v>
                </c:pt>
                <c:pt idx="3825">
                  <c:v>3826</c:v>
                </c:pt>
                <c:pt idx="3826">
                  <c:v>3827</c:v>
                </c:pt>
                <c:pt idx="3827">
                  <c:v>3828</c:v>
                </c:pt>
                <c:pt idx="3828">
                  <c:v>3829</c:v>
                </c:pt>
                <c:pt idx="3829">
                  <c:v>3830</c:v>
                </c:pt>
                <c:pt idx="3830">
                  <c:v>3831</c:v>
                </c:pt>
                <c:pt idx="3831">
                  <c:v>3832</c:v>
                </c:pt>
                <c:pt idx="3832">
                  <c:v>3833</c:v>
                </c:pt>
                <c:pt idx="3833">
                  <c:v>3834</c:v>
                </c:pt>
                <c:pt idx="3834">
                  <c:v>3835</c:v>
                </c:pt>
                <c:pt idx="3835">
                  <c:v>3836</c:v>
                </c:pt>
                <c:pt idx="3836">
                  <c:v>3837</c:v>
                </c:pt>
                <c:pt idx="3837">
                  <c:v>3838</c:v>
                </c:pt>
                <c:pt idx="3838">
                  <c:v>3839</c:v>
                </c:pt>
                <c:pt idx="3839">
                  <c:v>3840</c:v>
                </c:pt>
                <c:pt idx="3840">
                  <c:v>3841</c:v>
                </c:pt>
                <c:pt idx="3841">
                  <c:v>3842</c:v>
                </c:pt>
                <c:pt idx="3842">
                  <c:v>3843</c:v>
                </c:pt>
                <c:pt idx="3843">
                  <c:v>3844</c:v>
                </c:pt>
                <c:pt idx="3844">
                  <c:v>3845</c:v>
                </c:pt>
                <c:pt idx="3845">
                  <c:v>3846</c:v>
                </c:pt>
                <c:pt idx="3846">
                  <c:v>3847</c:v>
                </c:pt>
                <c:pt idx="3847">
                  <c:v>3848</c:v>
                </c:pt>
                <c:pt idx="3848">
                  <c:v>3849</c:v>
                </c:pt>
                <c:pt idx="3849">
                  <c:v>3850</c:v>
                </c:pt>
                <c:pt idx="3850">
                  <c:v>3851</c:v>
                </c:pt>
                <c:pt idx="3851">
                  <c:v>3852</c:v>
                </c:pt>
                <c:pt idx="3852">
                  <c:v>3853</c:v>
                </c:pt>
                <c:pt idx="3853">
                  <c:v>3854</c:v>
                </c:pt>
                <c:pt idx="3854">
                  <c:v>3855</c:v>
                </c:pt>
                <c:pt idx="3855">
                  <c:v>3856</c:v>
                </c:pt>
                <c:pt idx="3856">
                  <c:v>3857</c:v>
                </c:pt>
                <c:pt idx="3857">
                  <c:v>3858</c:v>
                </c:pt>
                <c:pt idx="3858">
                  <c:v>3859</c:v>
                </c:pt>
                <c:pt idx="3859">
                  <c:v>3860</c:v>
                </c:pt>
                <c:pt idx="3860">
                  <c:v>3861</c:v>
                </c:pt>
                <c:pt idx="3861">
                  <c:v>3862</c:v>
                </c:pt>
                <c:pt idx="3862">
                  <c:v>3863</c:v>
                </c:pt>
                <c:pt idx="3863">
                  <c:v>3864</c:v>
                </c:pt>
                <c:pt idx="3864">
                  <c:v>3865</c:v>
                </c:pt>
                <c:pt idx="3865">
                  <c:v>3866</c:v>
                </c:pt>
                <c:pt idx="3866">
                  <c:v>3867</c:v>
                </c:pt>
                <c:pt idx="3867">
                  <c:v>3868</c:v>
                </c:pt>
                <c:pt idx="3868">
                  <c:v>3869</c:v>
                </c:pt>
                <c:pt idx="3869">
                  <c:v>3870</c:v>
                </c:pt>
                <c:pt idx="3870">
                  <c:v>3871</c:v>
                </c:pt>
                <c:pt idx="3871">
                  <c:v>3872</c:v>
                </c:pt>
                <c:pt idx="3872">
                  <c:v>3873</c:v>
                </c:pt>
                <c:pt idx="3873">
                  <c:v>3874</c:v>
                </c:pt>
                <c:pt idx="3874">
                  <c:v>3875</c:v>
                </c:pt>
                <c:pt idx="3875">
                  <c:v>3876</c:v>
                </c:pt>
                <c:pt idx="3876">
                  <c:v>3877</c:v>
                </c:pt>
                <c:pt idx="3877">
                  <c:v>3878</c:v>
                </c:pt>
                <c:pt idx="3878">
                  <c:v>3879</c:v>
                </c:pt>
                <c:pt idx="3879">
                  <c:v>3880</c:v>
                </c:pt>
                <c:pt idx="3880">
                  <c:v>3881</c:v>
                </c:pt>
                <c:pt idx="3881">
                  <c:v>3882</c:v>
                </c:pt>
                <c:pt idx="3882">
                  <c:v>3883</c:v>
                </c:pt>
                <c:pt idx="3883">
                  <c:v>3884</c:v>
                </c:pt>
                <c:pt idx="3884">
                  <c:v>3885</c:v>
                </c:pt>
                <c:pt idx="3885">
                  <c:v>3886</c:v>
                </c:pt>
                <c:pt idx="3886">
                  <c:v>3887</c:v>
                </c:pt>
                <c:pt idx="3887">
                  <c:v>3888</c:v>
                </c:pt>
                <c:pt idx="3888">
                  <c:v>3889</c:v>
                </c:pt>
                <c:pt idx="3889">
                  <c:v>3890</c:v>
                </c:pt>
                <c:pt idx="3890">
                  <c:v>3891</c:v>
                </c:pt>
                <c:pt idx="3891">
                  <c:v>3892</c:v>
                </c:pt>
                <c:pt idx="3892">
                  <c:v>3893</c:v>
                </c:pt>
                <c:pt idx="3893">
                  <c:v>3894</c:v>
                </c:pt>
                <c:pt idx="3894">
                  <c:v>3895</c:v>
                </c:pt>
                <c:pt idx="3895">
                  <c:v>3896</c:v>
                </c:pt>
                <c:pt idx="3896">
                  <c:v>3897</c:v>
                </c:pt>
                <c:pt idx="3897">
                  <c:v>3898</c:v>
                </c:pt>
                <c:pt idx="3898">
                  <c:v>3899</c:v>
                </c:pt>
                <c:pt idx="3899">
                  <c:v>3900</c:v>
                </c:pt>
                <c:pt idx="3900">
                  <c:v>3901</c:v>
                </c:pt>
                <c:pt idx="3901">
                  <c:v>3902</c:v>
                </c:pt>
                <c:pt idx="3902">
                  <c:v>3903</c:v>
                </c:pt>
                <c:pt idx="3903">
                  <c:v>3904</c:v>
                </c:pt>
                <c:pt idx="3904">
                  <c:v>3905</c:v>
                </c:pt>
                <c:pt idx="3905">
                  <c:v>3906</c:v>
                </c:pt>
                <c:pt idx="3906">
                  <c:v>3907</c:v>
                </c:pt>
                <c:pt idx="3907">
                  <c:v>3908</c:v>
                </c:pt>
                <c:pt idx="3908">
                  <c:v>3909</c:v>
                </c:pt>
                <c:pt idx="3909">
                  <c:v>3910</c:v>
                </c:pt>
                <c:pt idx="3910">
                  <c:v>3911</c:v>
                </c:pt>
                <c:pt idx="3911">
                  <c:v>3912</c:v>
                </c:pt>
                <c:pt idx="3912">
                  <c:v>3913</c:v>
                </c:pt>
                <c:pt idx="3913">
                  <c:v>3914</c:v>
                </c:pt>
                <c:pt idx="3914">
                  <c:v>3915</c:v>
                </c:pt>
                <c:pt idx="3915">
                  <c:v>3916</c:v>
                </c:pt>
                <c:pt idx="3916">
                  <c:v>3917</c:v>
                </c:pt>
                <c:pt idx="3917">
                  <c:v>3918</c:v>
                </c:pt>
                <c:pt idx="3918">
                  <c:v>3919</c:v>
                </c:pt>
                <c:pt idx="3919">
                  <c:v>3920</c:v>
                </c:pt>
                <c:pt idx="3920">
                  <c:v>3921</c:v>
                </c:pt>
                <c:pt idx="3921">
                  <c:v>3922</c:v>
                </c:pt>
                <c:pt idx="3922">
                  <c:v>3923</c:v>
                </c:pt>
                <c:pt idx="3923">
                  <c:v>3924</c:v>
                </c:pt>
                <c:pt idx="3924">
                  <c:v>3925</c:v>
                </c:pt>
                <c:pt idx="3925">
                  <c:v>3926</c:v>
                </c:pt>
                <c:pt idx="3926">
                  <c:v>3927</c:v>
                </c:pt>
                <c:pt idx="3927">
                  <c:v>3928</c:v>
                </c:pt>
                <c:pt idx="3928">
                  <c:v>3929</c:v>
                </c:pt>
                <c:pt idx="3929">
                  <c:v>3930</c:v>
                </c:pt>
                <c:pt idx="3930">
                  <c:v>3931</c:v>
                </c:pt>
                <c:pt idx="3931">
                  <c:v>3932</c:v>
                </c:pt>
                <c:pt idx="3932">
                  <c:v>3933</c:v>
                </c:pt>
                <c:pt idx="3933">
                  <c:v>3934</c:v>
                </c:pt>
                <c:pt idx="3934">
                  <c:v>3935</c:v>
                </c:pt>
                <c:pt idx="3935">
                  <c:v>3936</c:v>
                </c:pt>
                <c:pt idx="3936">
                  <c:v>3937</c:v>
                </c:pt>
                <c:pt idx="3937">
                  <c:v>3938</c:v>
                </c:pt>
                <c:pt idx="3938">
                  <c:v>3939</c:v>
                </c:pt>
                <c:pt idx="3939">
                  <c:v>3940</c:v>
                </c:pt>
                <c:pt idx="3940">
                  <c:v>3941</c:v>
                </c:pt>
              </c:numCache>
            </c:numRef>
          </c:xVal>
          <c:yVal>
            <c:numRef>
              <c:f>Sheet1!$AT$2:$AT$8266</c:f>
              <c:numCache>
                <c:formatCode>General</c:formatCode>
                <c:ptCount val="8265"/>
                <c:pt idx="0">
                  <c:v>0</c:v>
                </c:pt>
                <c:pt idx="1">
                  <c:v>5</c:v>
                </c:pt>
                <c:pt idx="2">
                  <c:v>4</c:v>
                </c:pt>
                <c:pt idx="3">
                  <c:v>4</c:v>
                </c:pt>
                <c:pt idx="4">
                  <c:v>4</c:v>
                </c:pt>
                <c:pt idx="5">
                  <c:v>4</c:v>
                </c:pt>
                <c:pt idx="6">
                  <c:v>2</c:v>
                </c:pt>
                <c:pt idx="7">
                  <c:v>4</c:v>
                </c:pt>
                <c:pt idx="8">
                  <c:v>4</c:v>
                </c:pt>
                <c:pt idx="9">
                  <c:v>3</c:v>
                </c:pt>
                <c:pt idx="10">
                  <c:v>4</c:v>
                </c:pt>
                <c:pt idx="11">
                  <c:v>6</c:v>
                </c:pt>
                <c:pt idx="12">
                  <c:v>4</c:v>
                </c:pt>
                <c:pt idx="13">
                  <c:v>4</c:v>
                </c:pt>
                <c:pt idx="14">
                  <c:v>4</c:v>
                </c:pt>
                <c:pt idx="15">
                  <c:v>3</c:v>
                </c:pt>
                <c:pt idx="16">
                  <c:v>3</c:v>
                </c:pt>
                <c:pt idx="17">
                  <c:v>4</c:v>
                </c:pt>
                <c:pt idx="18">
                  <c:v>3</c:v>
                </c:pt>
                <c:pt idx="19">
                  <c:v>4</c:v>
                </c:pt>
                <c:pt idx="20">
                  <c:v>4</c:v>
                </c:pt>
                <c:pt idx="21">
                  <c:v>4</c:v>
                </c:pt>
                <c:pt idx="22">
                  <c:v>4</c:v>
                </c:pt>
                <c:pt idx="23">
                  <c:v>4</c:v>
                </c:pt>
                <c:pt idx="24">
                  <c:v>3</c:v>
                </c:pt>
                <c:pt idx="25">
                  <c:v>5</c:v>
                </c:pt>
                <c:pt idx="26">
                  <c:v>5</c:v>
                </c:pt>
                <c:pt idx="27">
                  <c:v>3</c:v>
                </c:pt>
                <c:pt idx="28">
                  <c:v>4</c:v>
                </c:pt>
                <c:pt idx="29">
                  <c:v>4</c:v>
                </c:pt>
                <c:pt idx="30">
                  <c:v>3</c:v>
                </c:pt>
                <c:pt idx="31">
                  <c:v>4</c:v>
                </c:pt>
                <c:pt idx="32">
                  <c:v>5</c:v>
                </c:pt>
                <c:pt idx="33">
                  <c:v>5</c:v>
                </c:pt>
                <c:pt idx="34">
                  <c:v>4</c:v>
                </c:pt>
                <c:pt idx="35">
                  <c:v>5</c:v>
                </c:pt>
                <c:pt idx="36">
                  <c:v>4</c:v>
                </c:pt>
                <c:pt idx="37">
                  <c:v>5</c:v>
                </c:pt>
                <c:pt idx="38">
                  <c:v>19</c:v>
                </c:pt>
                <c:pt idx="39">
                  <c:v>126</c:v>
                </c:pt>
                <c:pt idx="40">
                  <c:v>1209</c:v>
                </c:pt>
                <c:pt idx="41">
                  <c:v>1357</c:v>
                </c:pt>
                <c:pt idx="42">
                  <c:v>1256</c:v>
                </c:pt>
                <c:pt idx="43">
                  <c:v>1139</c:v>
                </c:pt>
                <c:pt idx="44">
                  <c:v>1282</c:v>
                </c:pt>
                <c:pt idx="45">
                  <c:v>1156</c:v>
                </c:pt>
                <c:pt idx="46">
                  <c:v>1234</c:v>
                </c:pt>
                <c:pt idx="47">
                  <c:v>1010</c:v>
                </c:pt>
                <c:pt idx="48">
                  <c:v>735</c:v>
                </c:pt>
                <c:pt idx="49">
                  <c:v>773</c:v>
                </c:pt>
                <c:pt idx="50">
                  <c:v>341</c:v>
                </c:pt>
                <c:pt idx="51">
                  <c:v>475</c:v>
                </c:pt>
                <c:pt idx="52">
                  <c:v>483</c:v>
                </c:pt>
                <c:pt idx="53">
                  <c:v>516</c:v>
                </c:pt>
                <c:pt idx="54">
                  <c:v>484</c:v>
                </c:pt>
                <c:pt idx="55">
                  <c:v>392</c:v>
                </c:pt>
                <c:pt idx="56">
                  <c:v>414</c:v>
                </c:pt>
                <c:pt idx="57">
                  <c:v>425</c:v>
                </c:pt>
                <c:pt idx="58">
                  <c:v>377</c:v>
                </c:pt>
                <c:pt idx="59">
                  <c:v>342</c:v>
                </c:pt>
                <c:pt idx="60">
                  <c:v>344</c:v>
                </c:pt>
                <c:pt idx="61">
                  <c:v>290</c:v>
                </c:pt>
                <c:pt idx="62">
                  <c:v>193</c:v>
                </c:pt>
                <c:pt idx="63">
                  <c:v>265</c:v>
                </c:pt>
                <c:pt idx="64">
                  <c:v>269</c:v>
                </c:pt>
                <c:pt idx="65">
                  <c:v>271</c:v>
                </c:pt>
                <c:pt idx="66">
                  <c:v>281</c:v>
                </c:pt>
                <c:pt idx="67">
                  <c:v>278</c:v>
                </c:pt>
                <c:pt idx="68">
                  <c:v>193</c:v>
                </c:pt>
                <c:pt idx="69">
                  <c:v>233</c:v>
                </c:pt>
                <c:pt idx="70">
                  <c:v>145</c:v>
                </c:pt>
                <c:pt idx="71">
                  <c:v>182</c:v>
                </c:pt>
                <c:pt idx="72">
                  <c:v>193</c:v>
                </c:pt>
                <c:pt idx="73">
                  <c:v>211</c:v>
                </c:pt>
                <c:pt idx="74">
                  <c:v>243</c:v>
                </c:pt>
                <c:pt idx="75">
                  <c:v>194</c:v>
                </c:pt>
                <c:pt idx="76">
                  <c:v>178</c:v>
                </c:pt>
                <c:pt idx="77">
                  <c:v>82</c:v>
                </c:pt>
                <c:pt idx="78">
                  <c:v>138</c:v>
                </c:pt>
                <c:pt idx="79">
                  <c:v>158</c:v>
                </c:pt>
                <c:pt idx="80">
                  <c:v>161</c:v>
                </c:pt>
                <c:pt idx="81">
                  <c:v>140</c:v>
                </c:pt>
                <c:pt idx="82">
                  <c:v>154</c:v>
                </c:pt>
                <c:pt idx="83">
                  <c:v>18</c:v>
                </c:pt>
                <c:pt idx="84">
                  <c:v>3</c:v>
                </c:pt>
                <c:pt idx="85">
                  <c:v>125</c:v>
                </c:pt>
                <c:pt idx="86">
                  <c:v>176</c:v>
                </c:pt>
                <c:pt idx="87">
                  <c:v>155</c:v>
                </c:pt>
                <c:pt idx="88">
                  <c:v>143</c:v>
                </c:pt>
                <c:pt idx="89">
                  <c:v>194</c:v>
                </c:pt>
                <c:pt idx="90">
                  <c:v>173</c:v>
                </c:pt>
                <c:pt idx="91">
                  <c:v>151</c:v>
                </c:pt>
                <c:pt idx="92">
                  <c:v>17</c:v>
                </c:pt>
                <c:pt idx="93">
                  <c:v>91</c:v>
                </c:pt>
                <c:pt idx="94">
                  <c:v>1</c:v>
                </c:pt>
                <c:pt idx="95">
                  <c:v>109</c:v>
                </c:pt>
                <c:pt idx="96">
                  <c:v>67</c:v>
                </c:pt>
                <c:pt idx="97">
                  <c:v>91</c:v>
                </c:pt>
                <c:pt idx="98">
                  <c:v>106</c:v>
                </c:pt>
                <c:pt idx="99">
                  <c:v>25</c:v>
                </c:pt>
                <c:pt idx="100">
                  <c:v>99</c:v>
                </c:pt>
                <c:pt idx="101">
                  <c:v>102</c:v>
                </c:pt>
                <c:pt idx="102">
                  <c:v>28</c:v>
                </c:pt>
                <c:pt idx="103">
                  <c:v>66</c:v>
                </c:pt>
                <c:pt idx="104">
                  <c:v>87</c:v>
                </c:pt>
                <c:pt idx="105">
                  <c:v>109</c:v>
                </c:pt>
                <c:pt idx="106">
                  <c:v>68</c:v>
                </c:pt>
                <c:pt idx="107">
                  <c:v>27</c:v>
                </c:pt>
                <c:pt idx="108">
                  <c:v>94</c:v>
                </c:pt>
                <c:pt idx="109">
                  <c:v>92</c:v>
                </c:pt>
                <c:pt idx="110">
                  <c:v>88</c:v>
                </c:pt>
                <c:pt idx="111">
                  <c:v>88</c:v>
                </c:pt>
                <c:pt idx="112">
                  <c:v>72</c:v>
                </c:pt>
                <c:pt idx="113">
                  <c:v>75</c:v>
                </c:pt>
                <c:pt idx="114">
                  <c:v>82</c:v>
                </c:pt>
                <c:pt idx="115">
                  <c:v>68</c:v>
                </c:pt>
                <c:pt idx="116">
                  <c:v>58</c:v>
                </c:pt>
                <c:pt idx="117">
                  <c:v>69</c:v>
                </c:pt>
                <c:pt idx="118">
                  <c:v>74</c:v>
                </c:pt>
                <c:pt idx="119">
                  <c:v>71</c:v>
                </c:pt>
                <c:pt idx="120">
                  <c:v>65</c:v>
                </c:pt>
                <c:pt idx="121">
                  <c:v>72</c:v>
                </c:pt>
                <c:pt idx="122">
                  <c:v>69</c:v>
                </c:pt>
                <c:pt idx="123">
                  <c:v>67</c:v>
                </c:pt>
                <c:pt idx="124">
                  <c:v>70</c:v>
                </c:pt>
                <c:pt idx="125">
                  <c:v>86</c:v>
                </c:pt>
                <c:pt idx="126">
                  <c:v>80</c:v>
                </c:pt>
                <c:pt idx="127">
                  <c:v>88</c:v>
                </c:pt>
                <c:pt idx="128">
                  <c:v>81</c:v>
                </c:pt>
                <c:pt idx="129">
                  <c:v>90</c:v>
                </c:pt>
                <c:pt idx="130">
                  <c:v>90</c:v>
                </c:pt>
                <c:pt idx="131">
                  <c:v>84</c:v>
                </c:pt>
                <c:pt idx="132">
                  <c:v>75</c:v>
                </c:pt>
                <c:pt idx="133">
                  <c:v>94</c:v>
                </c:pt>
                <c:pt idx="134">
                  <c:v>75</c:v>
                </c:pt>
                <c:pt idx="135">
                  <c:v>53</c:v>
                </c:pt>
                <c:pt idx="136">
                  <c:v>59</c:v>
                </c:pt>
                <c:pt idx="137">
                  <c:v>70</c:v>
                </c:pt>
                <c:pt idx="138">
                  <c:v>56</c:v>
                </c:pt>
                <c:pt idx="139">
                  <c:v>60</c:v>
                </c:pt>
                <c:pt idx="140">
                  <c:v>67</c:v>
                </c:pt>
                <c:pt idx="141">
                  <c:v>60</c:v>
                </c:pt>
                <c:pt idx="142">
                  <c:v>52</c:v>
                </c:pt>
                <c:pt idx="143">
                  <c:v>52</c:v>
                </c:pt>
                <c:pt idx="144">
                  <c:v>53</c:v>
                </c:pt>
                <c:pt idx="145">
                  <c:v>56</c:v>
                </c:pt>
                <c:pt idx="146">
                  <c:v>55</c:v>
                </c:pt>
                <c:pt idx="147">
                  <c:v>54</c:v>
                </c:pt>
                <c:pt idx="148">
                  <c:v>56</c:v>
                </c:pt>
                <c:pt idx="149">
                  <c:v>50</c:v>
                </c:pt>
                <c:pt idx="150">
                  <c:v>63</c:v>
                </c:pt>
                <c:pt idx="151">
                  <c:v>55</c:v>
                </c:pt>
                <c:pt idx="152">
                  <c:v>61</c:v>
                </c:pt>
                <c:pt idx="153">
                  <c:v>47</c:v>
                </c:pt>
                <c:pt idx="154">
                  <c:v>50</c:v>
                </c:pt>
                <c:pt idx="155">
                  <c:v>65</c:v>
                </c:pt>
                <c:pt idx="156">
                  <c:v>83</c:v>
                </c:pt>
                <c:pt idx="157">
                  <c:v>70</c:v>
                </c:pt>
                <c:pt idx="158">
                  <c:v>58</c:v>
                </c:pt>
                <c:pt idx="159">
                  <c:v>48</c:v>
                </c:pt>
                <c:pt idx="160">
                  <c:v>69</c:v>
                </c:pt>
                <c:pt idx="161">
                  <c:v>63</c:v>
                </c:pt>
                <c:pt idx="162">
                  <c:v>51</c:v>
                </c:pt>
                <c:pt idx="163">
                  <c:v>66</c:v>
                </c:pt>
                <c:pt idx="164">
                  <c:v>67</c:v>
                </c:pt>
                <c:pt idx="165">
                  <c:v>88</c:v>
                </c:pt>
                <c:pt idx="166">
                  <c:v>77</c:v>
                </c:pt>
                <c:pt idx="167">
                  <c:v>78</c:v>
                </c:pt>
                <c:pt idx="168">
                  <c:v>82</c:v>
                </c:pt>
                <c:pt idx="169">
                  <c:v>80</c:v>
                </c:pt>
                <c:pt idx="170">
                  <c:v>94</c:v>
                </c:pt>
                <c:pt idx="171">
                  <c:v>86</c:v>
                </c:pt>
                <c:pt idx="172">
                  <c:v>80</c:v>
                </c:pt>
                <c:pt idx="173">
                  <c:v>96</c:v>
                </c:pt>
                <c:pt idx="174">
                  <c:v>100</c:v>
                </c:pt>
                <c:pt idx="175">
                  <c:v>87</c:v>
                </c:pt>
                <c:pt idx="176">
                  <c:v>75</c:v>
                </c:pt>
                <c:pt idx="177">
                  <c:v>63</c:v>
                </c:pt>
                <c:pt idx="178">
                  <c:v>74</c:v>
                </c:pt>
                <c:pt idx="179">
                  <c:v>59</c:v>
                </c:pt>
                <c:pt idx="180">
                  <c:v>57</c:v>
                </c:pt>
                <c:pt idx="181">
                  <c:v>64</c:v>
                </c:pt>
                <c:pt idx="182">
                  <c:v>60</c:v>
                </c:pt>
                <c:pt idx="183">
                  <c:v>58</c:v>
                </c:pt>
                <c:pt idx="184">
                  <c:v>78</c:v>
                </c:pt>
                <c:pt idx="185">
                  <c:v>41</c:v>
                </c:pt>
                <c:pt idx="186">
                  <c:v>46</c:v>
                </c:pt>
                <c:pt idx="187">
                  <c:v>48</c:v>
                </c:pt>
                <c:pt idx="188">
                  <c:v>53</c:v>
                </c:pt>
                <c:pt idx="189">
                  <c:v>49</c:v>
                </c:pt>
                <c:pt idx="190">
                  <c:v>43</c:v>
                </c:pt>
                <c:pt idx="191">
                  <c:v>65</c:v>
                </c:pt>
                <c:pt idx="192">
                  <c:v>71</c:v>
                </c:pt>
                <c:pt idx="193">
                  <c:v>81</c:v>
                </c:pt>
                <c:pt idx="194">
                  <c:v>62</c:v>
                </c:pt>
                <c:pt idx="195">
                  <c:v>43</c:v>
                </c:pt>
                <c:pt idx="196">
                  <c:v>86</c:v>
                </c:pt>
                <c:pt idx="197">
                  <c:v>61</c:v>
                </c:pt>
                <c:pt idx="198">
                  <c:v>71</c:v>
                </c:pt>
                <c:pt idx="199">
                  <c:v>103</c:v>
                </c:pt>
                <c:pt idx="200">
                  <c:v>78</c:v>
                </c:pt>
                <c:pt idx="201">
                  <c:v>75</c:v>
                </c:pt>
                <c:pt idx="202">
                  <c:v>81</c:v>
                </c:pt>
                <c:pt idx="203">
                  <c:v>81</c:v>
                </c:pt>
                <c:pt idx="204">
                  <c:v>73</c:v>
                </c:pt>
                <c:pt idx="205">
                  <c:v>74</c:v>
                </c:pt>
                <c:pt idx="206">
                  <c:v>71</c:v>
                </c:pt>
                <c:pt idx="207">
                  <c:v>71</c:v>
                </c:pt>
                <c:pt idx="208">
                  <c:v>71</c:v>
                </c:pt>
                <c:pt idx="209">
                  <c:v>60</c:v>
                </c:pt>
                <c:pt idx="210">
                  <c:v>58</c:v>
                </c:pt>
                <c:pt idx="211">
                  <c:v>57</c:v>
                </c:pt>
                <c:pt idx="212">
                  <c:v>53</c:v>
                </c:pt>
                <c:pt idx="213">
                  <c:v>54</c:v>
                </c:pt>
                <c:pt idx="214">
                  <c:v>38</c:v>
                </c:pt>
                <c:pt idx="215">
                  <c:v>57</c:v>
                </c:pt>
                <c:pt idx="216">
                  <c:v>85</c:v>
                </c:pt>
                <c:pt idx="217">
                  <c:v>86</c:v>
                </c:pt>
                <c:pt idx="218">
                  <c:v>80</c:v>
                </c:pt>
                <c:pt idx="219">
                  <c:v>63</c:v>
                </c:pt>
                <c:pt idx="220">
                  <c:v>70</c:v>
                </c:pt>
                <c:pt idx="221">
                  <c:v>55</c:v>
                </c:pt>
                <c:pt idx="222">
                  <c:v>41</c:v>
                </c:pt>
                <c:pt idx="223">
                  <c:v>42</c:v>
                </c:pt>
                <c:pt idx="224">
                  <c:v>40</c:v>
                </c:pt>
                <c:pt idx="225">
                  <c:v>46</c:v>
                </c:pt>
                <c:pt idx="226">
                  <c:v>43</c:v>
                </c:pt>
                <c:pt idx="227">
                  <c:v>40</c:v>
                </c:pt>
                <c:pt idx="228">
                  <c:v>34</c:v>
                </c:pt>
                <c:pt idx="229">
                  <c:v>26</c:v>
                </c:pt>
                <c:pt idx="230">
                  <c:v>26</c:v>
                </c:pt>
                <c:pt idx="231">
                  <c:v>21</c:v>
                </c:pt>
                <c:pt idx="232">
                  <c:v>23</c:v>
                </c:pt>
                <c:pt idx="233">
                  <c:v>20</c:v>
                </c:pt>
                <c:pt idx="234">
                  <c:v>22</c:v>
                </c:pt>
                <c:pt idx="235">
                  <c:v>28</c:v>
                </c:pt>
                <c:pt idx="236">
                  <c:v>34</c:v>
                </c:pt>
                <c:pt idx="237">
                  <c:v>34</c:v>
                </c:pt>
                <c:pt idx="238">
                  <c:v>35</c:v>
                </c:pt>
                <c:pt idx="239">
                  <c:v>22</c:v>
                </c:pt>
                <c:pt idx="240">
                  <c:v>27</c:v>
                </c:pt>
                <c:pt idx="241">
                  <c:v>25</c:v>
                </c:pt>
                <c:pt idx="242">
                  <c:v>17</c:v>
                </c:pt>
                <c:pt idx="243">
                  <c:v>17</c:v>
                </c:pt>
                <c:pt idx="244">
                  <c:v>20</c:v>
                </c:pt>
                <c:pt idx="245">
                  <c:v>18</c:v>
                </c:pt>
                <c:pt idx="246">
                  <c:v>18</c:v>
                </c:pt>
                <c:pt idx="247">
                  <c:v>17</c:v>
                </c:pt>
                <c:pt idx="248">
                  <c:v>17</c:v>
                </c:pt>
                <c:pt idx="249">
                  <c:v>16</c:v>
                </c:pt>
                <c:pt idx="250">
                  <c:v>13</c:v>
                </c:pt>
                <c:pt idx="251">
                  <c:v>13</c:v>
                </c:pt>
                <c:pt idx="252">
                  <c:v>12</c:v>
                </c:pt>
                <c:pt idx="253">
                  <c:v>12</c:v>
                </c:pt>
                <c:pt idx="254">
                  <c:v>12</c:v>
                </c:pt>
                <c:pt idx="255">
                  <c:v>11</c:v>
                </c:pt>
                <c:pt idx="256">
                  <c:v>9</c:v>
                </c:pt>
                <c:pt idx="257">
                  <c:v>9</c:v>
                </c:pt>
                <c:pt idx="258">
                  <c:v>10</c:v>
                </c:pt>
                <c:pt idx="259">
                  <c:v>12</c:v>
                </c:pt>
                <c:pt idx="260">
                  <c:v>9</c:v>
                </c:pt>
                <c:pt idx="261">
                  <c:v>7</c:v>
                </c:pt>
                <c:pt idx="262">
                  <c:v>10</c:v>
                </c:pt>
                <c:pt idx="263">
                  <c:v>11</c:v>
                </c:pt>
                <c:pt idx="264">
                  <c:v>7</c:v>
                </c:pt>
                <c:pt idx="265">
                  <c:v>8</c:v>
                </c:pt>
                <c:pt idx="266">
                  <c:v>7</c:v>
                </c:pt>
                <c:pt idx="267">
                  <c:v>8</c:v>
                </c:pt>
                <c:pt idx="268">
                  <c:v>8</c:v>
                </c:pt>
                <c:pt idx="269">
                  <c:v>8</c:v>
                </c:pt>
                <c:pt idx="270">
                  <c:v>9</c:v>
                </c:pt>
                <c:pt idx="271">
                  <c:v>9</c:v>
                </c:pt>
                <c:pt idx="272">
                  <c:v>6</c:v>
                </c:pt>
                <c:pt idx="273">
                  <c:v>7</c:v>
                </c:pt>
                <c:pt idx="274">
                  <c:v>6</c:v>
                </c:pt>
                <c:pt idx="275">
                  <c:v>7</c:v>
                </c:pt>
                <c:pt idx="276">
                  <c:v>6</c:v>
                </c:pt>
                <c:pt idx="277">
                  <c:v>7</c:v>
                </c:pt>
                <c:pt idx="278">
                  <c:v>7</c:v>
                </c:pt>
                <c:pt idx="279">
                  <c:v>161</c:v>
                </c:pt>
                <c:pt idx="280">
                  <c:v>229</c:v>
                </c:pt>
                <c:pt idx="281">
                  <c:v>268</c:v>
                </c:pt>
                <c:pt idx="282">
                  <c:v>251</c:v>
                </c:pt>
                <c:pt idx="283">
                  <c:v>236</c:v>
                </c:pt>
                <c:pt idx="284">
                  <c:v>219</c:v>
                </c:pt>
                <c:pt idx="285">
                  <c:v>153</c:v>
                </c:pt>
                <c:pt idx="286">
                  <c:v>157</c:v>
                </c:pt>
                <c:pt idx="287">
                  <c:v>149</c:v>
                </c:pt>
                <c:pt idx="288">
                  <c:v>124</c:v>
                </c:pt>
                <c:pt idx="289">
                  <c:v>40</c:v>
                </c:pt>
                <c:pt idx="290">
                  <c:v>249</c:v>
                </c:pt>
                <c:pt idx="291">
                  <c:v>179</c:v>
                </c:pt>
                <c:pt idx="292">
                  <c:v>211</c:v>
                </c:pt>
                <c:pt idx="293">
                  <c:v>237</c:v>
                </c:pt>
                <c:pt idx="294">
                  <c:v>226</c:v>
                </c:pt>
                <c:pt idx="295">
                  <c:v>195</c:v>
                </c:pt>
                <c:pt idx="296">
                  <c:v>193</c:v>
                </c:pt>
                <c:pt idx="297">
                  <c:v>257</c:v>
                </c:pt>
                <c:pt idx="298">
                  <c:v>226</c:v>
                </c:pt>
                <c:pt idx="299">
                  <c:v>183</c:v>
                </c:pt>
                <c:pt idx="300">
                  <c:v>180</c:v>
                </c:pt>
                <c:pt idx="301">
                  <c:v>165</c:v>
                </c:pt>
                <c:pt idx="302">
                  <c:v>160</c:v>
                </c:pt>
                <c:pt idx="303">
                  <c:v>139</c:v>
                </c:pt>
                <c:pt idx="304">
                  <c:v>153</c:v>
                </c:pt>
                <c:pt idx="305">
                  <c:v>165</c:v>
                </c:pt>
                <c:pt idx="306">
                  <c:v>321</c:v>
                </c:pt>
                <c:pt idx="307">
                  <c:v>330</c:v>
                </c:pt>
                <c:pt idx="308">
                  <c:v>320</c:v>
                </c:pt>
                <c:pt idx="309">
                  <c:v>331</c:v>
                </c:pt>
                <c:pt idx="310">
                  <c:v>312</c:v>
                </c:pt>
                <c:pt idx="311">
                  <c:v>486</c:v>
                </c:pt>
                <c:pt idx="312">
                  <c:v>414</c:v>
                </c:pt>
                <c:pt idx="313">
                  <c:v>408</c:v>
                </c:pt>
                <c:pt idx="314">
                  <c:v>306</c:v>
                </c:pt>
                <c:pt idx="315">
                  <c:v>327</c:v>
                </c:pt>
                <c:pt idx="316">
                  <c:v>286</c:v>
                </c:pt>
                <c:pt idx="317">
                  <c:v>308</c:v>
                </c:pt>
                <c:pt idx="318">
                  <c:v>372</c:v>
                </c:pt>
                <c:pt idx="319">
                  <c:v>282</c:v>
                </c:pt>
                <c:pt idx="320">
                  <c:v>291</c:v>
                </c:pt>
                <c:pt idx="321">
                  <c:v>312</c:v>
                </c:pt>
                <c:pt idx="322">
                  <c:v>210</c:v>
                </c:pt>
                <c:pt idx="323">
                  <c:v>88</c:v>
                </c:pt>
                <c:pt idx="324">
                  <c:v>35</c:v>
                </c:pt>
                <c:pt idx="325">
                  <c:v>198</c:v>
                </c:pt>
                <c:pt idx="326">
                  <c:v>336</c:v>
                </c:pt>
                <c:pt idx="327">
                  <c:v>336</c:v>
                </c:pt>
                <c:pt idx="328">
                  <c:v>289</c:v>
                </c:pt>
                <c:pt idx="329">
                  <c:v>250</c:v>
                </c:pt>
                <c:pt idx="330">
                  <c:v>245</c:v>
                </c:pt>
                <c:pt idx="331">
                  <c:v>469</c:v>
                </c:pt>
                <c:pt idx="332">
                  <c:v>469</c:v>
                </c:pt>
                <c:pt idx="333">
                  <c:v>512</c:v>
                </c:pt>
                <c:pt idx="334">
                  <c:v>535</c:v>
                </c:pt>
                <c:pt idx="335">
                  <c:v>412</c:v>
                </c:pt>
                <c:pt idx="336">
                  <c:v>259</c:v>
                </c:pt>
                <c:pt idx="337">
                  <c:v>315</c:v>
                </c:pt>
                <c:pt idx="338">
                  <c:v>309</c:v>
                </c:pt>
                <c:pt idx="339">
                  <c:v>390</c:v>
                </c:pt>
                <c:pt idx="340">
                  <c:v>384</c:v>
                </c:pt>
                <c:pt idx="341">
                  <c:v>446</c:v>
                </c:pt>
                <c:pt idx="342">
                  <c:v>373</c:v>
                </c:pt>
                <c:pt idx="343">
                  <c:v>420</c:v>
                </c:pt>
                <c:pt idx="344">
                  <c:v>357</c:v>
                </c:pt>
                <c:pt idx="345">
                  <c:v>909</c:v>
                </c:pt>
                <c:pt idx="346">
                  <c:v>660</c:v>
                </c:pt>
                <c:pt idx="347">
                  <c:v>672</c:v>
                </c:pt>
                <c:pt idx="348">
                  <c:v>972</c:v>
                </c:pt>
                <c:pt idx="349">
                  <c:v>662</c:v>
                </c:pt>
                <c:pt idx="350">
                  <c:v>649</c:v>
                </c:pt>
                <c:pt idx="351">
                  <c:v>730</c:v>
                </c:pt>
                <c:pt idx="352">
                  <c:v>926</c:v>
                </c:pt>
                <c:pt idx="353">
                  <c:v>719</c:v>
                </c:pt>
                <c:pt idx="354">
                  <c:v>672</c:v>
                </c:pt>
                <c:pt idx="355">
                  <c:v>667</c:v>
                </c:pt>
                <c:pt idx="356">
                  <c:v>723</c:v>
                </c:pt>
                <c:pt idx="357">
                  <c:v>629</c:v>
                </c:pt>
                <c:pt idx="358">
                  <c:v>578</c:v>
                </c:pt>
                <c:pt idx="359">
                  <c:v>573</c:v>
                </c:pt>
                <c:pt idx="360">
                  <c:v>949</c:v>
                </c:pt>
                <c:pt idx="361">
                  <c:v>1020</c:v>
                </c:pt>
                <c:pt idx="362">
                  <c:v>504</c:v>
                </c:pt>
                <c:pt idx="363">
                  <c:v>735</c:v>
                </c:pt>
                <c:pt idx="364">
                  <c:v>670</c:v>
                </c:pt>
                <c:pt idx="365">
                  <c:v>581</c:v>
                </c:pt>
                <c:pt idx="366">
                  <c:v>570</c:v>
                </c:pt>
                <c:pt idx="367">
                  <c:v>692</c:v>
                </c:pt>
                <c:pt idx="368">
                  <c:v>509</c:v>
                </c:pt>
                <c:pt idx="369">
                  <c:v>523</c:v>
                </c:pt>
                <c:pt idx="370">
                  <c:v>602</c:v>
                </c:pt>
                <c:pt idx="371">
                  <c:v>576</c:v>
                </c:pt>
                <c:pt idx="372">
                  <c:v>624</c:v>
                </c:pt>
                <c:pt idx="373">
                  <c:v>573</c:v>
                </c:pt>
                <c:pt idx="374">
                  <c:v>441</c:v>
                </c:pt>
                <c:pt idx="375">
                  <c:v>307</c:v>
                </c:pt>
                <c:pt idx="376">
                  <c:v>397</c:v>
                </c:pt>
                <c:pt idx="377">
                  <c:v>535</c:v>
                </c:pt>
                <c:pt idx="378">
                  <c:v>655</c:v>
                </c:pt>
                <c:pt idx="379">
                  <c:v>864</c:v>
                </c:pt>
                <c:pt idx="380">
                  <c:v>781</c:v>
                </c:pt>
                <c:pt idx="381">
                  <c:v>985</c:v>
                </c:pt>
                <c:pt idx="382">
                  <c:v>1064</c:v>
                </c:pt>
                <c:pt idx="383">
                  <c:v>968</c:v>
                </c:pt>
                <c:pt idx="384">
                  <c:v>851</c:v>
                </c:pt>
                <c:pt idx="385">
                  <c:v>754</c:v>
                </c:pt>
                <c:pt idx="386">
                  <c:v>660</c:v>
                </c:pt>
                <c:pt idx="387">
                  <c:v>679</c:v>
                </c:pt>
                <c:pt idx="388">
                  <c:v>640</c:v>
                </c:pt>
                <c:pt idx="389">
                  <c:v>702</c:v>
                </c:pt>
                <c:pt idx="390">
                  <c:v>763</c:v>
                </c:pt>
                <c:pt idx="391">
                  <c:v>812</c:v>
                </c:pt>
                <c:pt idx="392">
                  <c:v>777</c:v>
                </c:pt>
                <c:pt idx="393">
                  <c:v>679</c:v>
                </c:pt>
                <c:pt idx="394">
                  <c:v>569</c:v>
                </c:pt>
                <c:pt idx="395">
                  <c:v>481</c:v>
                </c:pt>
                <c:pt idx="396">
                  <c:v>480</c:v>
                </c:pt>
                <c:pt idx="397">
                  <c:v>721</c:v>
                </c:pt>
                <c:pt idx="398">
                  <c:v>694</c:v>
                </c:pt>
                <c:pt idx="399">
                  <c:v>703</c:v>
                </c:pt>
                <c:pt idx="400">
                  <c:v>624</c:v>
                </c:pt>
                <c:pt idx="401">
                  <c:v>541</c:v>
                </c:pt>
                <c:pt idx="402">
                  <c:v>526</c:v>
                </c:pt>
                <c:pt idx="403">
                  <c:v>631</c:v>
                </c:pt>
                <c:pt idx="404">
                  <c:v>498</c:v>
                </c:pt>
                <c:pt idx="405">
                  <c:v>774</c:v>
                </c:pt>
                <c:pt idx="406">
                  <c:v>583</c:v>
                </c:pt>
                <c:pt idx="407">
                  <c:v>586</c:v>
                </c:pt>
                <c:pt idx="408">
                  <c:v>588</c:v>
                </c:pt>
                <c:pt idx="409">
                  <c:v>698</c:v>
                </c:pt>
                <c:pt idx="410">
                  <c:v>623</c:v>
                </c:pt>
                <c:pt idx="411">
                  <c:v>613</c:v>
                </c:pt>
                <c:pt idx="412">
                  <c:v>772</c:v>
                </c:pt>
                <c:pt idx="413">
                  <c:v>801</c:v>
                </c:pt>
                <c:pt idx="414">
                  <c:v>755</c:v>
                </c:pt>
                <c:pt idx="415">
                  <c:v>729</c:v>
                </c:pt>
                <c:pt idx="416">
                  <c:v>859</c:v>
                </c:pt>
                <c:pt idx="417">
                  <c:v>665</c:v>
                </c:pt>
                <c:pt idx="418">
                  <c:v>626</c:v>
                </c:pt>
                <c:pt idx="419">
                  <c:v>491</c:v>
                </c:pt>
                <c:pt idx="420">
                  <c:v>613</c:v>
                </c:pt>
                <c:pt idx="421">
                  <c:v>680</c:v>
                </c:pt>
                <c:pt idx="422">
                  <c:v>635</c:v>
                </c:pt>
                <c:pt idx="423">
                  <c:v>672</c:v>
                </c:pt>
                <c:pt idx="424">
                  <c:v>635</c:v>
                </c:pt>
                <c:pt idx="425">
                  <c:v>622</c:v>
                </c:pt>
                <c:pt idx="426">
                  <c:v>487</c:v>
                </c:pt>
                <c:pt idx="427">
                  <c:v>282</c:v>
                </c:pt>
                <c:pt idx="428">
                  <c:v>390</c:v>
                </c:pt>
                <c:pt idx="429">
                  <c:v>397</c:v>
                </c:pt>
                <c:pt idx="430">
                  <c:v>570</c:v>
                </c:pt>
                <c:pt idx="431">
                  <c:v>593</c:v>
                </c:pt>
                <c:pt idx="432">
                  <c:v>589</c:v>
                </c:pt>
                <c:pt idx="433">
                  <c:v>703</c:v>
                </c:pt>
                <c:pt idx="434">
                  <c:v>564</c:v>
                </c:pt>
                <c:pt idx="435">
                  <c:v>440</c:v>
                </c:pt>
                <c:pt idx="436">
                  <c:v>436</c:v>
                </c:pt>
                <c:pt idx="437">
                  <c:v>517</c:v>
                </c:pt>
                <c:pt idx="438">
                  <c:v>384</c:v>
                </c:pt>
                <c:pt idx="439">
                  <c:v>517</c:v>
                </c:pt>
                <c:pt idx="440">
                  <c:v>578</c:v>
                </c:pt>
                <c:pt idx="441">
                  <c:v>481</c:v>
                </c:pt>
                <c:pt idx="442">
                  <c:v>525</c:v>
                </c:pt>
                <c:pt idx="443">
                  <c:v>513</c:v>
                </c:pt>
                <c:pt idx="444">
                  <c:v>680</c:v>
                </c:pt>
                <c:pt idx="445">
                  <c:v>597</c:v>
                </c:pt>
                <c:pt idx="446">
                  <c:v>672</c:v>
                </c:pt>
                <c:pt idx="447">
                  <c:v>829</c:v>
                </c:pt>
                <c:pt idx="448">
                  <c:v>704</c:v>
                </c:pt>
                <c:pt idx="449">
                  <c:v>750</c:v>
                </c:pt>
                <c:pt idx="450">
                  <c:v>768</c:v>
                </c:pt>
                <c:pt idx="451">
                  <c:v>640</c:v>
                </c:pt>
                <c:pt idx="452">
                  <c:v>622</c:v>
                </c:pt>
                <c:pt idx="453">
                  <c:v>664</c:v>
                </c:pt>
                <c:pt idx="454">
                  <c:v>855</c:v>
                </c:pt>
                <c:pt idx="455">
                  <c:v>799</c:v>
                </c:pt>
                <c:pt idx="456">
                  <c:v>958</c:v>
                </c:pt>
                <c:pt idx="457">
                  <c:v>670</c:v>
                </c:pt>
                <c:pt idx="458">
                  <c:v>647</c:v>
                </c:pt>
                <c:pt idx="459">
                  <c:v>722</c:v>
                </c:pt>
                <c:pt idx="460">
                  <c:v>732</c:v>
                </c:pt>
                <c:pt idx="461">
                  <c:v>619</c:v>
                </c:pt>
                <c:pt idx="462">
                  <c:v>653</c:v>
                </c:pt>
                <c:pt idx="463">
                  <c:v>687</c:v>
                </c:pt>
                <c:pt idx="464">
                  <c:v>683</c:v>
                </c:pt>
                <c:pt idx="465">
                  <c:v>347</c:v>
                </c:pt>
                <c:pt idx="466">
                  <c:v>1656</c:v>
                </c:pt>
                <c:pt idx="467">
                  <c:v>1174</c:v>
                </c:pt>
                <c:pt idx="468">
                  <c:v>1071</c:v>
                </c:pt>
                <c:pt idx="469">
                  <c:v>906</c:v>
                </c:pt>
                <c:pt idx="470">
                  <c:v>916</c:v>
                </c:pt>
                <c:pt idx="471">
                  <c:v>773</c:v>
                </c:pt>
                <c:pt idx="472">
                  <c:v>627</c:v>
                </c:pt>
                <c:pt idx="473">
                  <c:v>571</c:v>
                </c:pt>
                <c:pt idx="474">
                  <c:v>517</c:v>
                </c:pt>
                <c:pt idx="475">
                  <c:v>408</c:v>
                </c:pt>
                <c:pt idx="476">
                  <c:v>468</c:v>
                </c:pt>
                <c:pt idx="477">
                  <c:v>557</c:v>
                </c:pt>
                <c:pt idx="478">
                  <c:v>534</c:v>
                </c:pt>
                <c:pt idx="479">
                  <c:v>446</c:v>
                </c:pt>
                <c:pt idx="480">
                  <c:v>372</c:v>
                </c:pt>
                <c:pt idx="481">
                  <c:v>400</c:v>
                </c:pt>
                <c:pt idx="482">
                  <c:v>308</c:v>
                </c:pt>
                <c:pt idx="483">
                  <c:v>288</c:v>
                </c:pt>
                <c:pt idx="484">
                  <c:v>268</c:v>
                </c:pt>
                <c:pt idx="485">
                  <c:v>289</c:v>
                </c:pt>
                <c:pt idx="486">
                  <c:v>181</c:v>
                </c:pt>
                <c:pt idx="487">
                  <c:v>202</c:v>
                </c:pt>
                <c:pt idx="488">
                  <c:v>161</c:v>
                </c:pt>
                <c:pt idx="489">
                  <c:v>164</c:v>
                </c:pt>
                <c:pt idx="490">
                  <c:v>167</c:v>
                </c:pt>
                <c:pt idx="491">
                  <c:v>173</c:v>
                </c:pt>
                <c:pt idx="492">
                  <c:v>1</c:v>
                </c:pt>
                <c:pt idx="493">
                  <c:v>91</c:v>
                </c:pt>
                <c:pt idx="494">
                  <c:v>92</c:v>
                </c:pt>
                <c:pt idx="495">
                  <c:v>84</c:v>
                </c:pt>
                <c:pt idx="496">
                  <c:v>95</c:v>
                </c:pt>
                <c:pt idx="497">
                  <c:v>71</c:v>
                </c:pt>
                <c:pt idx="498">
                  <c:v>72</c:v>
                </c:pt>
                <c:pt idx="499">
                  <c:v>74</c:v>
                </c:pt>
                <c:pt idx="500">
                  <c:v>68</c:v>
                </c:pt>
                <c:pt idx="501">
                  <c:v>62</c:v>
                </c:pt>
                <c:pt idx="502">
                  <c:v>49</c:v>
                </c:pt>
                <c:pt idx="503">
                  <c:v>59</c:v>
                </c:pt>
                <c:pt idx="504">
                  <c:v>44</c:v>
                </c:pt>
                <c:pt idx="505">
                  <c:v>38</c:v>
                </c:pt>
                <c:pt idx="506">
                  <c:v>41</c:v>
                </c:pt>
                <c:pt idx="507">
                  <c:v>36</c:v>
                </c:pt>
                <c:pt idx="508">
                  <c:v>35</c:v>
                </c:pt>
                <c:pt idx="509">
                  <c:v>35</c:v>
                </c:pt>
                <c:pt idx="510">
                  <c:v>36</c:v>
                </c:pt>
                <c:pt idx="511">
                  <c:v>35</c:v>
                </c:pt>
                <c:pt idx="512">
                  <c:v>36</c:v>
                </c:pt>
                <c:pt idx="513">
                  <c:v>33</c:v>
                </c:pt>
                <c:pt idx="514">
                  <c:v>34</c:v>
                </c:pt>
                <c:pt idx="515">
                  <c:v>21</c:v>
                </c:pt>
                <c:pt idx="516">
                  <c:v>21</c:v>
                </c:pt>
                <c:pt idx="517">
                  <c:v>23</c:v>
                </c:pt>
                <c:pt idx="518">
                  <c:v>24</c:v>
                </c:pt>
                <c:pt idx="519">
                  <c:v>29</c:v>
                </c:pt>
                <c:pt idx="520">
                  <c:v>22</c:v>
                </c:pt>
                <c:pt idx="521">
                  <c:v>16</c:v>
                </c:pt>
                <c:pt idx="522">
                  <c:v>38</c:v>
                </c:pt>
                <c:pt idx="523">
                  <c:v>19</c:v>
                </c:pt>
                <c:pt idx="524">
                  <c:v>14</c:v>
                </c:pt>
                <c:pt idx="525">
                  <c:v>17</c:v>
                </c:pt>
                <c:pt idx="526">
                  <c:v>16</c:v>
                </c:pt>
                <c:pt idx="527">
                  <c:v>15</c:v>
                </c:pt>
                <c:pt idx="528">
                  <c:v>46</c:v>
                </c:pt>
                <c:pt idx="529">
                  <c:v>38</c:v>
                </c:pt>
                <c:pt idx="530">
                  <c:v>257</c:v>
                </c:pt>
                <c:pt idx="531">
                  <c:v>629</c:v>
                </c:pt>
                <c:pt idx="532">
                  <c:v>769</c:v>
                </c:pt>
                <c:pt idx="533">
                  <c:v>725</c:v>
                </c:pt>
                <c:pt idx="534">
                  <c:v>651</c:v>
                </c:pt>
                <c:pt idx="535">
                  <c:v>942</c:v>
                </c:pt>
                <c:pt idx="536">
                  <c:v>652</c:v>
                </c:pt>
                <c:pt idx="537">
                  <c:v>650</c:v>
                </c:pt>
                <c:pt idx="538">
                  <c:v>673</c:v>
                </c:pt>
                <c:pt idx="539">
                  <c:v>1128</c:v>
                </c:pt>
                <c:pt idx="540">
                  <c:v>860</c:v>
                </c:pt>
                <c:pt idx="541">
                  <c:v>1023</c:v>
                </c:pt>
                <c:pt idx="542">
                  <c:v>1314</c:v>
                </c:pt>
                <c:pt idx="543">
                  <c:v>1004</c:v>
                </c:pt>
                <c:pt idx="544">
                  <c:v>1545</c:v>
                </c:pt>
                <c:pt idx="545">
                  <c:v>1476</c:v>
                </c:pt>
                <c:pt idx="546">
                  <c:v>1335</c:v>
                </c:pt>
                <c:pt idx="547">
                  <c:v>1823</c:v>
                </c:pt>
                <c:pt idx="548">
                  <c:v>1828</c:v>
                </c:pt>
                <c:pt idx="549">
                  <c:v>1932</c:v>
                </c:pt>
                <c:pt idx="550">
                  <c:v>1069</c:v>
                </c:pt>
                <c:pt idx="551">
                  <c:v>2069</c:v>
                </c:pt>
                <c:pt idx="552">
                  <c:v>1976</c:v>
                </c:pt>
                <c:pt idx="553">
                  <c:v>2064</c:v>
                </c:pt>
                <c:pt idx="554">
                  <c:v>1696</c:v>
                </c:pt>
                <c:pt idx="555">
                  <c:v>1593</c:v>
                </c:pt>
                <c:pt idx="556">
                  <c:v>1810</c:v>
                </c:pt>
                <c:pt idx="557">
                  <c:v>1527</c:v>
                </c:pt>
                <c:pt idx="558">
                  <c:v>1476</c:v>
                </c:pt>
                <c:pt idx="559">
                  <c:v>1805</c:v>
                </c:pt>
                <c:pt idx="560">
                  <c:v>1448</c:v>
                </c:pt>
                <c:pt idx="561">
                  <c:v>1436</c:v>
                </c:pt>
                <c:pt idx="562">
                  <c:v>1872</c:v>
                </c:pt>
                <c:pt idx="563">
                  <c:v>1793</c:v>
                </c:pt>
                <c:pt idx="564">
                  <c:v>2314</c:v>
                </c:pt>
                <c:pt idx="565">
                  <c:v>1750</c:v>
                </c:pt>
                <c:pt idx="566">
                  <c:v>2548</c:v>
                </c:pt>
                <c:pt idx="567">
                  <c:v>2415</c:v>
                </c:pt>
                <c:pt idx="568">
                  <c:v>2430</c:v>
                </c:pt>
                <c:pt idx="569">
                  <c:v>2393</c:v>
                </c:pt>
                <c:pt idx="570">
                  <c:v>2339</c:v>
                </c:pt>
                <c:pt idx="571">
                  <c:v>2861</c:v>
                </c:pt>
                <c:pt idx="572">
                  <c:v>2842</c:v>
                </c:pt>
                <c:pt idx="573">
                  <c:v>2846</c:v>
                </c:pt>
                <c:pt idx="574">
                  <c:v>2333</c:v>
                </c:pt>
                <c:pt idx="575">
                  <c:v>2252</c:v>
                </c:pt>
                <c:pt idx="576">
                  <c:v>2276</c:v>
                </c:pt>
                <c:pt idx="577">
                  <c:v>2420</c:v>
                </c:pt>
                <c:pt idx="578">
                  <c:v>1964</c:v>
                </c:pt>
                <c:pt idx="579">
                  <c:v>2346</c:v>
                </c:pt>
                <c:pt idx="580">
                  <c:v>3051</c:v>
                </c:pt>
                <c:pt idx="581">
                  <c:v>2102</c:v>
                </c:pt>
                <c:pt idx="582">
                  <c:v>1319</c:v>
                </c:pt>
                <c:pt idx="583">
                  <c:v>1487</c:v>
                </c:pt>
                <c:pt idx="584">
                  <c:v>1759</c:v>
                </c:pt>
                <c:pt idx="585">
                  <c:v>2014</c:v>
                </c:pt>
                <c:pt idx="586">
                  <c:v>1877</c:v>
                </c:pt>
                <c:pt idx="587">
                  <c:v>2363</c:v>
                </c:pt>
                <c:pt idx="588">
                  <c:v>1985</c:v>
                </c:pt>
                <c:pt idx="589">
                  <c:v>1641</c:v>
                </c:pt>
                <c:pt idx="590">
                  <c:v>1647</c:v>
                </c:pt>
                <c:pt idx="591">
                  <c:v>1783</c:v>
                </c:pt>
                <c:pt idx="592">
                  <c:v>2480</c:v>
                </c:pt>
                <c:pt idx="593">
                  <c:v>2611</c:v>
                </c:pt>
                <c:pt idx="594">
                  <c:v>2158</c:v>
                </c:pt>
                <c:pt idx="595">
                  <c:v>2354</c:v>
                </c:pt>
                <c:pt idx="596">
                  <c:v>2061</c:v>
                </c:pt>
                <c:pt idx="597">
                  <c:v>2447</c:v>
                </c:pt>
                <c:pt idx="598">
                  <c:v>2498</c:v>
                </c:pt>
                <c:pt idx="599">
                  <c:v>2659</c:v>
                </c:pt>
                <c:pt idx="600">
                  <c:v>2037</c:v>
                </c:pt>
                <c:pt idx="601">
                  <c:v>2382</c:v>
                </c:pt>
                <c:pt idx="602">
                  <c:v>1003</c:v>
                </c:pt>
                <c:pt idx="603">
                  <c:v>1321</c:v>
                </c:pt>
                <c:pt idx="604">
                  <c:v>2208</c:v>
                </c:pt>
                <c:pt idx="605">
                  <c:v>1542</c:v>
                </c:pt>
                <c:pt idx="606">
                  <c:v>2226</c:v>
                </c:pt>
                <c:pt idx="607">
                  <c:v>1698</c:v>
                </c:pt>
                <c:pt idx="608">
                  <c:v>2347</c:v>
                </c:pt>
                <c:pt idx="609">
                  <c:v>2175</c:v>
                </c:pt>
                <c:pt idx="610">
                  <c:v>1689</c:v>
                </c:pt>
                <c:pt idx="611">
                  <c:v>1979</c:v>
                </c:pt>
                <c:pt idx="612">
                  <c:v>1912</c:v>
                </c:pt>
                <c:pt idx="613">
                  <c:v>2017</c:v>
                </c:pt>
                <c:pt idx="614">
                  <c:v>2607</c:v>
                </c:pt>
                <c:pt idx="615">
                  <c:v>2640</c:v>
                </c:pt>
                <c:pt idx="616">
                  <c:v>2802</c:v>
                </c:pt>
                <c:pt idx="617">
                  <c:v>2690</c:v>
                </c:pt>
                <c:pt idx="618">
                  <c:v>1956</c:v>
                </c:pt>
                <c:pt idx="619">
                  <c:v>2526</c:v>
                </c:pt>
                <c:pt idx="620">
                  <c:v>2753</c:v>
                </c:pt>
                <c:pt idx="621">
                  <c:v>2576</c:v>
                </c:pt>
                <c:pt idx="622">
                  <c:v>2238</c:v>
                </c:pt>
                <c:pt idx="623">
                  <c:v>3255</c:v>
                </c:pt>
                <c:pt idx="624">
                  <c:v>2384</c:v>
                </c:pt>
                <c:pt idx="625">
                  <c:v>2842</c:v>
                </c:pt>
                <c:pt idx="626">
                  <c:v>3454</c:v>
                </c:pt>
                <c:pt idx="627">
                  <c:v>2779</c:v>
                </c:pt>
                <c:pt idx="628">
                  <c:v>2552</c:v>
                </c:pt>
                <c:pt idx="629">
                  <c:v>2321</c:v>
                </c:pt>
                <c:pt idx="630">
                  <c:v>1450</c:v>
                </c:pt>
                <c:pt idx="631">
                  <c:v>1947</c:v>
                </c:pt>
                <c:pt idx="632">
                  <c:v>1829</c:v>
                </c:pt>
                <c:pt idx="633">
                  <c:v>2135</c:v>
                </c:pt>
                <c:pt idx="634">
                  <c:v>1470</c:v>
                </c:pt>
                <c:pt idx="635">
                  <c:v>1469</c:v>
                </c:pt>
                <c:pt idx="636">
                  <c:v>1837</c:v>
                </c:pt>
                <c:pt idx="637">
                  <c:v>1909</c:v>
                </c:pt>
                <c:pt idx="638">
                  <c:v>1827</c:v>
                </c:pt>
                <c:pt idx="639">
                  <c:v>1762</c:v>
                </c:pt>
                <c:pt idx="640">
                  <c:v>1431</c:v>
                </c:pt>
                <c:pt idx="641">
                  <c:v>1722</c:v>
                </c:pt>
                <c:pt idx="642">
                  <c:v>1742</c:v>
                </c:pt>
                <c:pt idx="643">
                  <c:v>2767</c:v>
                </c:pt>
                <c:pt idx="644">
                  <c:v>2529</c:v>
                </c:pt>
                <c:pt idx="645">
                  <c:v>2914</c:v>
                </c:pt>
                <c:pt idx="646">
                  <c:v>3185</c:v>
                </c:pt>
                <c:pt idx="647">
                  <c:v>2874</c:v>
                </c:pt>
                <c:pt idx="648">
                  <c:v>2860</c:v>
                </c:pt>
                <c:pt idx="649">
                  <c:v>2917</c:v>
                </c:pt>
                <c:pt idx="650">
                  <c:v>3009</c:v>
                </c:pt>
                <c:pt idx="651">
                  <c:v>2939</c:v>
                </c:pt>
                <c:pt idx="652">
                  <c:v>2765</c:v>
                </c:pt>
                <c:pt idx="653">
                  <c:v>1798</c:v>
                </c:pt>
                <c:pt idx="654">
                  <c:v>2354</c:v>
                </c:pt>
                <c:pt idx="655">
                  <c:v>2148</c:v>
                </c:pt>
                <c:pt idx="656">
                  <c:v>2241</c:v>
                </c:pt>
                <c:pt idx="657">
                  <c:v>2624</c:v>
                </c:pt>
                <c:pt idx="658">
                  <c:v>2667</c:v>
                </c:pt>
                <c:pt idx="659">
                  <c:v>2914</c:v>
                </c:pt>
                <c:pt idx="660">
                  <c:v>3185</c:v>
                </c:pt>
                <c:pt idx="661">
                  <c:v>3983</c:v>
                </c:pt>
                <c:pt idx="662">
                  <c:v>3460</c:v>
                </c:pt>
                <c:pt idx="663">
                  <c:v>2969</c:v>
                </c:pt>
                <c:pt idx="664">
                  <c:v>2630</c:v>
                </c:pt>
                <c:pt idx="665">
                  <c:v>2112</c:v>
                </c:pt>
                <c:pt idx="666">
                  <c:v>2401</c:v>
                </c:pt>
                <c:pt idx="667">
                  <c:v>2262</c:v>
                </c:pt>
                <c:pt idx="668">
                  <c:v>2297</c:v>
                </c:pt>
                <c:pt idx="669">
                  <c:v>3128</c:v>
                </c:pt>
                <c:pt idx="670">
                  <c:v>2950</c:v>
                </c:pt>
                <c:pt idx="671">
                  <c:v>2546</c:v>
                </c:pt>
                <c:pt idx="672">
                  <c:v>2107</c:v>
                </c:pt>
                <c:pt idx="673">
                  <c:v>2136</c:v>
                </c:pt>
                <c:pt idx="674">
                  <c:v>2018</c:v>
                </c:pt>
                <c:pt idx="675">
                  <c:v>1883</c:v>
                </c:pt>
                <c:pt idx="676">
                  <c:v>1285</c:v>
                </c:pt>
                <c:pt idx="677">
                  <c:v>1549</c:v>
                </c:pt>
                <c:pt idx="678">
                  <c:v>1357</c:v>
                </c:pt>
                <c:pt idx="679">
                  <c:v>2281</c:v>
                </c:pt>
                <c:pt idx="680">
                  <c:v>2138</c:v>
                </c:pt>
                <c:pt idx="681">
                  <c:v>2016</c:v>
                </c:pt>
                <c:pt idx="682">
                  <c:v>2053</c:v>
                </c:pt>
                <c:pt idx="683">
                  <c:v>2097</c:v>
                </c:pt>
                <c:pt idx="684">
                  <c:v>2095</c:v>
                </c:pt>
                <c:pt idx="685">
                  <c:v>1951</c:v>
                </c:pt>
                <c:pt idx="686">
                  <c:v>2513</c:v>
                </c:pt>
                <c:pt idx="687">
                  <c:v>2585</c:v>
                </c:pt>
                <c:pt idx="688">
                  <c:v>1879</c:v>
                </c:pt>
                <c:pt idx="689">
                  <c:v>2344</c:v>
                </c:pt>
                <c:pt idx="690">
                  <c:v>1926</c:v>
                </c:pt>
                <c:pt idx="691">
                  <c:v>2413</c:v>
                </c:pt>
                <c:pt idx="692">
                  <c:v>2352</c:v>
                </c:pt>
                <c:pt idx="693">
                  <c:v>2453</c:v>
                </c:pt>
                <c:pt idx="694">
                  <c:v>2160</c:v>
                </c:pt>
                <c:pt idx="695">
                  <c:v>1996</c:v>
                </c:pt>
                <c:pt idx="696">
                  <c:v>1859</c:v>
                </c:pt>
                <c:pt idx="697">
                  <c:v>2026</c:v>
                </c:pt>
                <c:pt idx="698">
                  <c:v>2025</c:v>
                </c:pt>
                <c:pt idx="699">
                  <c:v>2178</c:v>
                </c:pt>
                <c:pt idx="700">
                  <c:v>2070</c:v>
                </c:pt>
                <c:pt idx="701">
                  <c:v>1931</c:v>
                </c:pt>
                <c:pt idx="702">
                  <c:v>2490</c:v>
                </c:pt>
                <c:pt idx="703">
                  <c:v>2720</c:v>
                </c:pt>
                <c:pt idx="704">
                  <c:v>2691</c:v>
                </c:pt>
                <c:pt idx="705">
                  <c:v>2877</c:v>
                </c:pt>
                <c:pt idx="706">
                  <c:v>2582</c:v>
                </c:pt>
                <c:pt idx="707">
                  <c:v>2263</c:v>
                </c:pt>
                <c:pt idx="708">
                  <c:v>1109</c:v>
                </c:pt>
                <c:pt idx="709">
                  <c:v>2541</c:v>
                </c:pt>
                <c:pt idx="710">
                  <c:v>3022</c:v>
                </c:pt>
                <c:pt idx="711">
                  <c:v>2492</c:v>
                </c:pt>
                <c:pt idx="712">
                  <c:v>1971</c:v>
                </c:pt>
                <c:pt idx="713">
                  <c:v>2058</c:v>
                </c:pt>
                <c:pt idx="714">
                  <c:v>2007</c:v>
                </c:pt>
                <c:pt idx="715">
                  <c:v>2170</c:v>
                </c:pt>
                <c:pt idx="716">
                  <c:v>1740</c:v>
                </c:pt>
                <c:pt idx="717">
                  <c:v>1168</c:v>
                </c:pt>
                <c:pt idx="718">
                  <c:v>1398</c:v>
                </c:pt>
                <c:pt idx="719">
                  <c:v>1262</c:v>
                </c:pt>
                <c:pt idx="720">
                  <c:v>1164</c:v>
                </c:pt>
                <c:pt idx="721">
                  <c:v>814</c:v>
                </c:pt>
                <c:pt idx="722">
                  <c:v>849</c:v>
                </c:pt>
                <c:pt idx="723">
                  <c:v>762</c:v>
                </c:pt>
                <c:pt idx="724">
                  <c:v>726</c:v>
                </c:pt>
                <c:pt idx="725">
                  <c:v>679</c:v>
                </c:pt>
                <c:pt idx="726">
                  <c:v>628</c:v>
                </c:pt>
                <c:pt idx="727">
                  <c:v>625</c:v>
                </c:pt>
                <c:pt idx="728">
                  <c:v>601</c:v>
                </c:pt>
                <c:pt idx="729">
                  <c:v>595</c:v>
                </c:pt>
                <c:pt idx="730">
                  <c:v>335</c:v>
                </c:pt>
                <c:pt idx="731">
                  <c:v>305</c:v>
                </c:pt>
                <c:pt idx="732">
                  <c:v>315</c:v>
                </c:pt>
                <c:pt idx="733">
                  <c:v>310</c:v>
                </c:pt>
                <c:pt idx="734">
                  <c:v>283</c:v>
                </c:pt>
                <c:pt idx="735">
                  <c:v>286</c:v>
                </c:pt>
                <c:pt idx="736">
                  <c:v>209</c:v>
                </c:pt>
                <c:pt idx="737">
                  <c:v>193</c:v>
                </c:pt>
                <c:pt idx="738">
                  <c:v>160</c:v>
                </c:pt>
                <c:pt idx="739">
                  <c:v>167</c:v>
                </c:pt>
                <c:pt idx="740">
                  <c:v>121</c:v>
                </c:pt>
                <c:pt idx="741">
                  <c:v>122</c:v>
                </c:pt>
                <c:pt idx="742">
                  <c:v>171</c:v>
                </c:pt>
                <c:pt idx="743">
                  <c:v>101</c:v>
                </c:pt>
                <c:pt idx="744">
                  <c:v>98</c:v>
                </c:pt>
                <c:pt idx="745">
                  <c:v>89</c:v>
                </c:pt>
                <c:pt idx="746">
                  <c:v>92</c:v>
                </c:pt>
                <c:pt idx="747">
                  <c:v>72</c:v>
                </c:pt>
                <c:pt idx="748">
                  <c:v>51</c:v>
                </c:pt>
                <c:pt idx="749">
                  <c:v>74</c:v>
                </c:pt>
                <c:pt idx="750">
                  <c:v>47</c:v>
                </c:pt>
                <c:pt idx="751">
                  <c:v>40</c:v>
                </c:pt>
                <c:pt idx="752">
                  <c:v>44</c:v>
                </c:pt>
                <c:pt idx="753">
                  <c:v>47</c:v>
                </c:pt>
                <c:pt idx="754">
                  <c:v>38</c:v>
                </c:pt>
                <c:pt idx="755">
                  <c:v>40</c:v>
                </c:pt>
                <c:pt idx="756">
                  <c:v>33</c:v>
                </c:pt>
                <c:pt idx="757">
                  <c:v>33</c:v>
                </c:pt>
                <c:pt idx="758">
                  <c:v>32</c:v>
                </c:pt>
                <c:pt idx="759">
                  <c:v>32</c:v>
                </c:pt>
                <c:pt idx="760">
                  <c:v>28</c:v>
                </c:pt>
                <c:pt idx="761">
                  <c:v>26</c:v>
                </c:pt>
                <c:pt idx="762">
                  <c:v>30</c:v>
                </c:pt>
                <c:pt idx="763">
                  <c:v>29</c:v>
                </c:pt>
                <c:pt idx="764">
                  <c:v>31</c:v>
                </c:pt>
                <c:pt idx="765">
                  <c:v>24</c:v>
                </c:pt>
                <c:pt idx="766">
                  <c:v>26</c:v>
                </c:pt>
                <c:pt idx="767">
                  <c:v>28</c:v>
                </c:pt>
                <c:pt idx="768">
                  <c:v>40</c:v>
                </c:pt>
                <c:pt idx="769">
                  <c:v>136</c:v>
                </c:pt>
                <c:pt idx="770">
                  <c:v>165</c:v>
                </c:pt>
                <c:pt idx="771">
                  <c:v>277</c:v>
                </c:pt>
                <c:pt idx="772">
                  <c:v>191</c:v>
                </c:pt>
                <c:pt idx="773">
                  <c:v>448</c:v>
                </c:pt>
                <c:pt idx="774">
                  <c:v>540</c:v>
                </c:pt>
                <c:pt idx="775">
                  <c:v>535</c:v>
                </c:pt>
                <c:pt idx="776">
                  <c:v>927</c:v>
                </c:pt>
                <c:pt idx="777">
                  <c:v>1248</c:v>
                </c:pt>
                <c:pt idx="778">
                  <c:v>1557</c:v>
                </c:pt>
                <c:pt idx="779">
                  <c:v>1331</c:v>
                </c:pt>
                <c:pt idx="780">
                  <c:v>1219</c:v>
                </c:pt>
                <c:pt idx="781">
                  <c:v>1788</c:v>
                </c:pt>
                <c:pt idx="782">
                  <c:v>1983</c:v>
                </c:pt>
                <c:pt idx="783">
                  <c:v>1932</c:v>
                </c:pt>
                <c:pt idx="784">
                  <c:v>2022</c:v>
                </c:pt>
                <c:pt idx="785">
                  <c:v>1966</c:v>
                </c:pt>
                <c:pt idx="786">
                  <c:v>1980</c:v>
                </c:pt>
                <c:pt idx="787">
                  <c:v>1652</c:v>
                </c:pt>
                <c:pt idx="788">
                  <c:v>1600</c:v>
                </c:pt>
                <c:pt idx="789">
                  <c:v>1848</c:v>
                </c:pt>
                <c:pt idx="790">
                  <c:v>1942</c:v>
                </c:pt>
                <c:pt idx="791">
                  <c:v>2628</c:v>
                </c:pt>
                <c:pt idx="792">
                  <c:v>2948</c:v>
                </c:pt>
                <c:pt idx="793">
                  <c:v>2796</c:v>
                </c:pt>
                <c:pt idx="794">
                  <c:v>2194</c:v>
                </c:pt>
                <c:pt idx="795">
                  <c:v>2490</c:v>
                </c:pt>
                <c:pt idx="796">
                  <c:v>1884</c:v>
                </c:pt>
                <c:pt idx="797">
                  <c:v>2523</c:v>
                </c:pt>
                <c:pt idx="798">
                  <c:v>2912</c:v>
                </c:pt>
                <c:pt idx="799">
                  <c:v>2323</c:v>
                </c:pt>
                <c:pt idx="800">
                  <c:v>2435</c:v>
                </c:pt>
                <c:pt idx="801">
                  <c:v>2419</c:v>
                </c:pt>
                <c:pt idx="802">
                  <c:v>2496</c:v>
                </c:pt>
                <c:pt idx="803">
                  <c:v>2635</c:v>
                </c:pt>
                <c:pt idx="804">
                  <c:v>2928</c:v>
                </c:pt>
                <c:pt idx="805">
                  <c:v>2556</c:v>
                </c:pt>
                <c:pt idx="806">
                  <c:v>2313</c:v>
                </c:pt>
                <c:pt idx="807">
                  <c:v>2598</c:v>
                </c:pt>
                <c:pt idx="808">
                  <c:v>2789</c:v>
                </c:pt>
                <c:pt idx="809">
                  <c:v>2342</c:v>
                </c:pt>
                <c:pt idx="810">
                  <c:v>2385</c:v>
                </c:pt>
                <c:pt idx="811">
                  <c:v>2335</c:v>
                </c:pt>
                <c:pt idx="812">
                  <c:v>2710</c:v>
                </c:pt>
                <c:pt idx="813">
                  <c:v>2632</c:v>
                </c:pt>
                <c:pt idx="814">
                  <c:v>3007</c:v>
                </c:pt>
                <c:pt idx="815">
                  <c:v>2816</c:v>
                </c:pt>
                <c:pt idx="816">
                  <c:v>3115</c:v>
                </c:pt>
                <c:pt idx="817">
                  <c:v>2916</c:v>
                </c:pt>
                <c:pt idx="818">
                  <c:v>3171</c:v>
                </c:pt>
                <c:pt idx="819">
                  <c:v>3150</c:v>
                </c:pt>
                <c:pt idx="820">
                  <c:v>3384</c:v>
                </c:pt>
                <c:pt idx="821">
                  <c:v>2975</c:v>
                </c:pt>
                <c:pt idx="822">
                  <c:v>2372</c:v>
                </c:pt>
                <c:pt idx="823">
                  <c:v>3658</c:v>
                </c:pt>
                <c:pt idx="824">
                  <c:v>4069</c:v>
                </c:pt>
                <c:pt idx="825">
                  <c:v>3447</c:v>
                </c:pt>
                <c:pt idx="826">
                  <c:v>3390</c:v>
                </c:pt>
                <c:pt idx="827">
                  <c:v>3840</c:v>
                </c:pt>
                <c:pt idx="828">
                  <c:v>3386</c:v>
                </c:pt>
                <c:pt idx="829">
                  <c:v>2636</c:v>
                </c:pt>
                <c:pt idx="830">
                  <c:v>2719</c:v>
                </c:pt>
                <c:pt idx="831">
                  <c:v>2413</c:v>
                </c:pt>
                <c:pt idx="832">
                  <c:v>2371</c:v>
                </c:pt>
                <c:pt idx="833">
                  <c:v>2479</c:v>
                </c:pt>
                <c:pt idx="834">
                  <c:v>2853</c:v>
                </c:pt>
                <c:pt idx="835">
                  <c:v>2610</c:v>
                </c:pt>
                <c:pt idx="836">
                  <c:v>3135</c:v>
                </c:pt>
                <c:pt idx="837">
                  <c:v>2963</c:v>
                </c:pt>
                <c:pt idx="838">
                  <c:v>2876</c:v>
                </c:pt>
                <c:pt idx="839">
                  <c:v>2610</c:v>
                </c:pt>
                <c:pt idx="840">
                  <c:v>1993</c:v>
                </c:pt>
                <c:pt idx="841">
                  <c:v>2327</c:v>
                </c:pt>
                <c:pt idx="842">
                  <c:v>1812</c:v>
                </c:pt>
                <c:pt idx="843">
                  <c:v>2278</c:v>
                </c:pt>
                <c:pt idx="844">
                  <c:v>2547</c:v>
                </c:pt>
                <c:pt idx="845">
                  <c:v>2568</c:v>
                </c:pt>
                <c:pt idx="846">
                  <c:v>2513</c:v>
                </c:pt>
                <c:pt idx="847">
                  <c:v>2645</c:v>
                </c:pt>
                <c:pt idx="848">
                  <c:v>2748</c:v>
                </c:pt>
                <c:pt idx="849">
                  <c:v>2253</c:v>
                </c:pt>
                <c:pt idx="850">
                  <c:v>2696</c:v>
                </c:pt>
                <c:pt idx="851">
                  <c:v>2734</c:v>
                </c:pt>
                <c:pt idx="852">
                  <c:v>2609</c:v>
                </c:pt>
                <c:pt idx="853">
                  <c:v>1851</c:v>
                </c:pt>
                <c:pt idx="854">
                  <c:v>2359</c:v>
                </c:pt>
                <c:pt idx="855">
                  <c:v>3179</c:v>
                </c:pt>
                <c:pt idx="856">
                  <c:v>3416</c:v>
                </c:pt>
                <c:pt idx="857">
                  <c:v>3581</c:v>
                </c:pt>
                <c:pt idx="858">
                  <c:v>3712</c:v>
                </c:pt>
                <c:pt idx="859">
                  <c:v>3393</c:v>
                </c:pt>
                <c:pt idx="860">
                  <c:v>3154</c:v>
                </c:pt>
                <c:pt idx="861">
                  <c:v>3342</c:v>
                </c:pt>
                <c:pt idx="862">
                  <c:v>3243</c:v>
                </c:pt>
                <c:pt idx="863">
                  <c:v>3315</c:v>
                </c:pt>
                <c:pt idx="864">
                  <c:v>3650</c:v>
                </c:pt>
                <c:pt idx="865">
                  <c:v>3839</c:v>
                </c:pt>
                <c:pt idx="866">
                  <c:v>3908</c:v>
                </c:pt>
                <c:pt idx="867">
                  <c:v>2923</c:v>
                </c:pt>
                <c:pt idx="868">
                  <c:v>2141</c:v>
                </c:pt>
                <c:pt idx="869">
                  <c:v>1289</c:v>
                </c:pt>
                <c:pt idx="870">
                  <c:v>3662</c:v>
                </c:pt>
                <c:pt idx="871">
                  <c:v>2880</c:v>
                </c:pt>
                <c:pt idx="872">
                  <c:v>1850</c:v>
                </c:pt>
                <c:pt idx="873">
                  <c:v>1503</c:v>
                </c:pt>
                <c:pt idx="874">
                  <c:v>1869</c:v>
                </c:pt>
                <c:pt idx="875">
                  <c:v>2714</c:v>
                </c:pt>
                <c:pt idx="876">
                  <c:v>3851</c:v>
                </c:pt>
                <c:pt idx="877">
                  <c:v>3544</c:v>
                </c:pt>
                <c:pt idx="878">
                  <c:v>3715</c:v>
                </c:pt>
                <c:pt idx="879">
                  <c:v>3632</c:v>
                </c:pt>
                <c:pt idx="880">
                  <c:v>3537</c:v>
                </c:pt>
                <c:pt idx="881">
                  <c:v>3655</c:v>
                </c:pt>
                <c:pt idx="882">
                  <c:v>4507</c:v>
                </c:pt>
                <c:pt idx="883">
                  <c:v>3384</c:v>
                </c:pt>
                <c:pt idx="884">
                  <c:v>3237</c:v>
                </c:pt>
                <c:pt idx="885">
                  <c:v>2972</c:v>
                </c:pt>
                <c:pt idx="886">
                  <c:v>2294</c:v>
                </c:pt>
                <c:pt idx="887">
                  <c:v>1878</c:v>
                </c:pt>
                <c:pt idx="888">
                  <c:v>4800</c:v>
                </c:pt>
                <c:pt idx="889">
                  <c:v>5098</c:v>
                </c:pt>
                <c:pt idx="890">
                  <c:v>4621</c:v>
                </c:pt>
                <c:pt idx="891">
                  <c:v>5115</c:v>
                </c:pt>
                <c:pt idx="892">
                  <c:v>5649</c:v>
                </c:pt>
                <c:pt idx="893">
                  <c:v>5070</c:v>
                </c:pt>
                <c:pt idx="894">
                  <c:v>5440</c:v>
                </c:pt>
                <c:pt idx="895">
                  <c:v>5250</c:v>
                </c:pt>
                <c:pt idx="896">
                  <c:v>5385</c:v>
                </c:pt>
                <c:pt idx="897">
                  <c:v>5344</c:v>
                </c:pt>
                <c:pt idx="898">
                  <c:v>3681</c:v>
                </c:pt>
                <c:pt idx="899">
                  <c:v>3541</c:v>
                </c:pt>
                <c:pt idx="900">
                  <c:v>3394</c:v>
                </c:pt>
                <c:pt idx="901">
                  <c:v>4001</c:v>
                </c:pt>
                <c:pt idx="902">
                  <c:v>4619</c:v>
                </c:pt>
                <c:pt idx="903">
                  <c:v>4359</c:v>
                </c:pt>
                <c:pt idx="904">
                  <c:v>5087</c:v>
                </c:pt>
                <c:pt idx="905">
                  <c:v>5570</c:v>
                </c:pt>
                <c:pt idx="906">
                  <c:v>4074</c:v>
                </c:pt>
                <c:pt idx="907">
                  <c:v>4131</c:v>
                </c:pt>
                <c:pt idx="908">
                  <c:v>3820</c:v>
                </c:pt>
                <c:pt idx="909">
                  <c:v>3796</c:v>
                </c:pt>
                <c:pt idx="910">
                  <c:v>3675</c:v>
                </c:pt>
                <c:pt idx="911">
                  <c:v>3403</c:v>
                </c:pt>
                <c:pt idx="912">
                  <c:v>2999</c:v>
                </c:pt>
                <c:pt idx="913">
                  <c:v>3375</c:v>
                </c:pt>
                <c:pt idx="914">
                  <c:v>3521</c:v>
                </c:pt>
                <c:pt idx="915">
                  <c:v>3870</c:v>
                </c:pt>
                <c:pt idx="916">
                  <c:v>3253</c:v>
                </c:pt>
                <c:pt idx="917">
                  <c:v>3022</c:v>
                </c:pt>
                <c:pt idx="918">
                  <c:v>3240</c:v>
                </c:pt>
                <c:pt idx="919">
                  <c:v>2833</c:v>
                </c:pt>
                <c:pt idx="920">
                  <c:v>2871</c:v>
                </c:pt>
                <c:pt idx="921">
                  <c:v>3253</c:v>
                </c:pt>
                <c:pt idx="922">
                  <c:v>3052</c:v>
                </c:pt>
                <c:pt idx="923">
                  <c:v>2964</c:v>
                </c:pt>
                <c:pt idx="924">
                  <c:v>3314</c:v>
                </c:pt>
                <c:pt idx="925">
                  <c:v>3368</c:v>
                </c:pt>
                <c:pt idx="926">
                  <c:v>2200</c:v>
                </c:pt>
                <c:pt idx="927">
                  <c:v>2521</c:v>
                </c:pt>
                <c:pt idx="928">
                  <c:v>2766</c:v>
                </c:pt>
                <c:pt idx="929">
                  <c:v>3270</c:v>
                </c:pt>
                <c:pt idx="930">
                  <c:v>3167</c:v>
                </c:pt>
                <c:pt idx="931">
                  <c:v>3817</c:v>
                </c:pt>
                <c:pt idx="932">
                  <c:v>3223</c:v>
                </c:pt>
                <c:pt idx="933">
                  <c:v>3150</c:v>
                </c:pt>
                <c:pt idx="934">
                  <c:v>3175</c:v>
                </c:pt>
                <c:pt idx="935">
                  <c:v>2788</c:v>
                </c:pt>
                <c:pt idx="936">
                  <c:v>2335</c:v>
                </c:pt>
                <c:pt idx="937">
                  <c:v>2592</c:v>
                </c:pt>
                <c:pt idx="938">
                  <c:v>3051</c:v>
                </c:pt>
                <c:pt idx="939">
                  <c:v>2976</c:v>
                </c:pt>
                <c:pt idx="940">
                  <c:v>3718</c:v>
                </c:pt>
                <c:pt idx="941">
                  <c:v>4371</c:v>
                </c:pt>
                <c:pt idx="942">
                  <c:v>3079</c:v>
                </c:pt>
                <c:pt idx="943">
                  <c:v>3192</c:v>
                </c:pt>
                <c:pt idx="944">
                  <c:v>3141</c:v>
                </c:pt>
                <c:pt idx="945">
                  <c:v>3454</c:v>
                </c:pt>
                <c:pt idx="946">
                  <c:v>2932</c:v>
                </c:pt>
                <c:pt idx="947">
                  <c:v>3356</c:v>
                </c:pt>
                <c:pt idx="948">
                  <c:v>2914</c:v>
                </c:pt>
                <c:pt idx="949">
                  <c:v>3260</c:v>
                </c:pt>
                <c:pt idx="950">
                  <c:v>4221</c:v>
                </c:pt>
                <c:pt idx="951">
                  <c:v>5329</c:v>
                </c:pt>
                <c:pt idx="952">
                  <c:v>5070</c:v>
                </c:pt>
                <c:pt idx="953">
                  <c:v>4666</c:v>
                </c:pt>
                <c:pt idx="954">
                  <c:v>4711</c:v>
                </c:pt>
                <c:pt idx="955">
                  <c:v>3741</c:v>
                </c:pt>
                <c:pt idx="956">
                  <c:v>3825</c:v>
                </c:pt>
                <c:pt idx="957">
                  <c:v>2315</c:v>
                </c:pt>
                <c:pt idx="958">
                  <c:v>2937</c:v>
                </c:pt>
                <c:pt idx="959">
                  <c:v>3810</c:v>
                </c:pt>
                <c:pt idx="960">
                  <c:v>3331</c:v>
                </c:pt>
                <c:pt idx="961">
                  <c:v>3020</c:v>
                </c:pt>
                <c:pt idx="962">
                  <c:v>2200</c:v>
                </c:pt>
                <c:pt idx="963">
                  <c:v>2006</c:v>
                </c:pt>
                <c:pt idx="964">
                  <c:v>2085</c:v>
                </c:pt>
                <c:pt idx="965">
                  <c:v>1924</c:v>
                </c:pt>
                <c:pt idx="966">
                  <c:v>1809</c:v>
                </c:pt>
                <c:pt idx="967">
                  <c:v>1692</c:v>
                </c:pt>
                <c:pt idx="968">
                  <c:v>1278</c:v>
                </c:pt>
                <c:pt idx="969">
                  <c:v>1705</c:v>
                </c:pt>
                <c:pt idx="970">
                  <c:v>1726</c:v>
                </c:pt>
                <c:pt idx="971">
                  <c:v>1325</c:v>
                </c:pt>
                <c:pt idx="972">
                  <c:v>1117</c:v>
                </c:pt>
                <c:pt idx="973">
                  <c:v>975</c:v>
                </c:pt>
                <c:pt idx="974">
                  <c:v>807</c:v>
                </c:pt>
                <c:pt idx="975">
                  <c:v>802</c:v>
                </c:pt>
                <c:pt idx="976">
                  <c:v>814</c:v>
                </c:pt>
                <c:pt idx="977">
                  <c:v>911</c:v>
                </c:pt>
                <c:pt idx="978">
                  <c:v>1172</c:v>
                </c:pt>
                <c:pt idx="979">
                  <c:v>599</c:v>
                </c:pt>
                <c:pt idx="980">
                  <c:v>373</c:v>
                </c:pt>
                <c:pt idx="981">
                  <c:v>402</c:v>
                </c:pt>
                <c:pt idx="982">
                  <c:v>363</c:v>
                </c:pt>
                <c:pt idx="983">
                  <c:v>327</c:v>
                </c:pt>
                <c:pt idx="984">
                  <c:v>505</c:v>
                </c:pt>
                <c:pt idx="985">
                  <c:v>505</c:v>
                </c:pt>
                <c:pt idx="986">
                  <c:v>336</c:v>
                </c:pt>
                <c:pt idx="987">
                  <c:v>328</c:v>
                </c:pt>
                <c:pt idx="988">
                  <c:v>329</c:v>
                </c:pt>
                <c:pt idx="989">
                  <c:v>224</c:v>
                </c:pt>
                <c:pt idx="990">
                  <c:v>235</c:v>
                </c:pt>
                <c:pt idx="991">
                  <c:v>244</c:v>
                </c:pt>
                <c:pt idx="992">
                  <c:v>263</c:v>
                </c:pt>
                <c:pt idx="993">
                  <c:v>255</c:v>
                </c:pt>
                <c:pt idx="994">
                  <c:v>214</c:v>
                </c:pt>
                <c:pt idx="995">
                  <c:v>276</c:v>
                </c:pt>
                <c:pt idx="996">
                  <c:v>280</c:v>
                </c:pt>
                <c:pt idx="997">
                  <c:v>228</c:v>
                </c:pt>
                <c:pt idx="998">
                  <c:v>193</c:v>
                </c:pt>
                <c:pt idx="999">
                  <c:v>1</c:v>
                </c:pt>
                <c:pt idx="1000">
                  <c:v>110</c:v>
                </c:pt>
                <c:pt idx="1001">
                  <c:v>192</c:v>
                </c:pt>
                <c:pt idx="1002">
                  <c:v>158</c:v>
                </c:pt>
                <c:pt idx="1003">
                  <c:v>24</c:v>
                </c:pt>
                <c:pt idx="1004">
                  <c:v>98</c:v>
                </c:pt>
                <c:pt idx="1005">
                  <c:v>127</c:v>
                </c:pt>
                <c:pt idx="1006">
                  <c:v>44</c:v>
                </c:pt>
                <c:pt idx="1007">
                  <c:v>96</c:v>
                </c:pt>
                <c:pt idx="1008">
                  <c:v>76</c:v>
                </c:pt>
                <c:pt idx="1009">
                  <c:v>71</c:v>
                </c:pt>
                <c:pt idx="1010">
                  <c:v>89</c:v>
                </c:pt>
                <c:pt idx="1011">
                  <c:v>97</c:v>
                </c:pt>
                <c:pt idx="1012">
                  <c:v>210</c:v>
                </c:pt>
                <c:pt idx="1013">
                  <c:v>783</c:v>
                </c:pt>
                <c:pt idx="1014">
                  <c:v>831</c:v>
                </c:pt>
                <c:pt idx="1015">
                  <c:v>1007</c:v>
                </c:pt>
                <c:pt idx="1016">
                  <c:v>783</c:v>
                </c:pt>
                <c:pt idx="1017">
                  <c:v>747</c:v>
                </c:pt>
                <c:pt idx="1018">
                  <c:v>751</c:v>
                </c:pt>
                <c:pt idx="1019">
                  <c:v>644</c:v>
                </c:pt>
                <c:pt idx="1020">
                  <c:v>1512</c:v>
                </c:pt>
                <c:pt idx="1021">
                  <c:v>1316</c:v>
                </c:pt>
                <c:pt idx="1022">
                  <c:v>1280</c:v>
                </c:pt>
                <c:pt idx="1023">
                  <c:v>1449</c:v>
                </c:pt>
                <c:pt idx="1024">
                  <c:v>1521</c:v>
                </c:pt>
                <c:pt idx="1025">
                  <c:v>3701</c:v>
                </c:pt>
                <c:pt idx="1026">
                  <c:v>2536</c:v>
                </c:pt>
                <c:pt idx="1027">
                  <c:v>2431</c:v>
                </c:pt>
                <c:pt idx="1028">
                  <c:v>2673</c:v>
                </c:pt>
                <c:pt idx="1029">
                  <c:v>1315</c:v>
                </c:pt>
                <c:pt idx="1030">
                  <c:v>1228</c:v>
                </c:pt>
                <c:pt idx="1031">
                  <c:v>1762</c:v>
                </c:pt>
                <c:pt idx="1032">
                  <c:v>1950</c:v>
                </c:pt>
                <c:pt idx="1033">
                  <c:v>3797</c:v>
                </c:pt>
                <c:pt idx="1034">
                  <c:v>5240</c:v>
                </c:pt>
                <c:pt idx="1035">
                  <c:v>5550</c:v>
                </c:pt>
                <c:pt idx="1036">
                  <c:v>5303</c:v>
                </c:pt>
                <c:pt idx="1037">
                  <c:v>5011</c:v>
                </c:pt>
                <c:pt idx="1038">
                  <c:v>5342</c:v>
                </c:pt>
                <c:pt idx="1039">
                  <c:v>5444</c:v>
                </c:pt>
                <c:pt idx="1040">
                  <c:v>5052</c:v>
                </c:pt>
                <c:pt idx="1041">
                  <c:v>5170</c:v>
                </c:pt>
                <c:pt idx="1042">
                  <c:v>4841</c:v>
                </c:pt>
                <c:pt idx="1043">
                  <c:v>4301</c:v>
                </c:pt>
                <c:pt idx="1044">
                  <c:v>3737</c:v>
                </c:pt>
                <c:pt idx="1045">
                  <c:v>3387</c:v>
                </c:pt>
                <c:pt idx="1046">
                  <c:v>4243</c:v>
                </c:pt>
                <c:pt idx="1047">
                  <c:v>4698</c:v>
                </c:pt>
                <c:pt idx="1048">
                  <c:v>4923</c:v>
                </c:pt>
                <c:pt idx="1049">
                  <c:v>5176</c:v>
                </c:pt>
                <c:pt idx="1050">
                  <c:v>5136</c:v>
                </c:pt>
                <c:pt idx="1051">
                  <c:v>5190</c:v>
                </c:pt>
                <c:pt idx="1052">
                  <c:v>4307</c:v>
                </c:pt>
                <c:pt idx="1053">
                  <c:v>4442</c:v>
                </c:pt>
                <c:pt idx="1054">
                  <c:v>4528</c:v>
                </c:pt>
                <c:pt idx="1055">
                  <c:v>4924</c:v>
                </c:pt>
                <c:pt idx="1056">
                  <c:v>4332</c:v>
                </c:pt>
                <c:pt idx="1057">
                  <c:v>4246</c:v>
                </c:pt>
                <c:pt idx="1058">
                  <c:v>4325</c:v>
                </c:pt>
                <c:pt idx="1059">
                  <c:v>4021</c:v>
                </c:pt>
                <c:pt idx="1060">
                  <c:v>3397</c:v>
                </c:pt>
                <c:pt idx="1061">
                  <c:v>4205</c:v>
                </c:pt>
                <c:pt idx="1062">
                  <c:v>3575</c:v>
                </c:pt>
                <c:pt idx="1063">
                  <c:v>5472</c:v>
                </c:pt>
                <c:pt idx="1064">
                  <c:v>4156</c:v>
                </c:pt>
                <c:pt idx="1065">
                  <c:v>4183</c:v>
                </c:pt>
                <c:pt idx="1066">
                  <c:v>4046</c:v>
                </c:pt>
                <c:pt idx="1067">
                  <c:v>4335</c:v>
                </c:pt>
                <c:pt idx="1068">
                  <c:v>5523</c:v>
                </c:pt>
                <c:pt idx="1069">
                  <c:v>3729</c:v>
                </c:pt>
                <c:pt idx="1070">
                  <c:v>4694</c:v>
                </c:pt>
                <c:pt idx="1071">
                  <c:v>5559</c:v>
                </c:pt>
                <c:pt idx="1072">
                  <c:v>4603</c:v>
                </c:pt>
                <c:pt idx="1073">
                  <c:v>5295</c:v>
                </c:pt>
                <c:pt idx="1074">
                  <c:v>5362</c:v>
                </c:pt>
                <c:pt idx="1075">
                  <c:v>5430</c:v>
                </c:pt>
                <c:pt idx="1076">
                  <c:v>5366</c:v>
                </c:pt>
                <c:pt idx="1077">
                  <c:v>5354</c:v>
                </c:pt>
                <c:pt idx="1078">
                  <c:v>5157</c:v>
                </c:pt>
                <c:pt idx="1079">
                  <c:v>4114</c:v>
                </c:pt>
                <c:pt idx="1080">
                  <c:v>4723</c:v>
                </c:pt>
                <c:pt idx="1081">
                  <c:v>4487</c:v>
                </c:pt>
                <c:pt idx="1082">
                  <c:v>4561</c:v>
                </c:pt>
                <c:pt idx="1083">
                  <c:v>4675</c:v>
                </c:pt>
                <c:pt idx="1084">
                  <c:v>4527</c:v>
                </c:pt>
                <c:pt idx="1085">
                  <c:v>4857</c:v>
                </c:pt>
                <c:pt idx="1086">
                  <c:v>4602</c:v>
                </c:pt>
                <c:pt idx="1087">
                  <c:v>4877</c:v>
                </c:pt>
                <c:pt idx="1088">
                  <c:v>5487</c:v>
                </c:pt>
                <c:pt idx="1089">
                  <c:v>3679</c:v>
                </c:pt>
                <c:pt idx="1090">
                  <c:v>4239</c:v>
                </c:pt>
                <c:pt idx="1091">
                  <c:v>5158</c:v>
                </c:pt>
                <c:pt idx="1092">
                  <c:v>5459</c:v>
                </c:pt>
                <c:pt idx="1093">
                  <c:v>5360</c:v>
                </c:pt>
                <c:pt idx="1094">
                  <c:v>4999</c:v>
                </c:pt>
                <c:pt idx="1095">
                  <c:v>4211</c:v>
                </c:pt>
                <c:pt idx="1096">
                  <c:v>4934</c:v>
                </c:pt>
                <c:pt idx="1097">
                  <c:v>4446</c:v>
                </c:pt>
                <c:pt idx="1098">
                  <c:v>4617</c:v>
                </c:pt>
                <c:pt idx="1099">
                  <c:v>4658</c:v>
                </c:pt>
                <c:pt idx="1100">
                  <c:v>4756</c:v>
                </c:pt>
                <c:pt idx="1101">
                  <c:v>4425</c:v>
                </c:pt>
                <c:pt idx="1102">
                  <c:v>4236</c:v>
                </c:pt>
                <c:pt idx="1103">
                  <c:v>4319</c:v>
                </c:pt>
                <c:pt idx="1104">
                  <c:v>2388</c:v>
                </c:pt>
                <c:pt idx="1105">
                  <c:v>3191</c:v>
                </c:pt>
                <c:pt idx="1106">
                  <c:v>3852</c:v>
                </c:pt>
                <c:pt idx="1107">
                  <c:v>4606</c:v>
                </c:pt>
                <c:pt idx="1108">
                  <c:v>4959</c:v>
                </c:pt>
                <c:pt idx="1109">
                  <c:v>5929</c:v>
                </c:pt>
                <c:pt idx="1110">
                  <c:v>4941</c:v>
                </c:pt>
                <c:pt idx="1111">
                  <c:v>5423</c:v>
                </c:pt>
                <c:pt idx="1112">
                  <c:v>5512</c:v>
                </c:pt>
                <c:pt idx="1113">
                  <c:v>5280</c:v>
                </c:pt>
                <c:pt idx="1114">
                  <c:v>5218</c:v>
                </c:pt>
                <c:pt idx="1115">
                  <c:v>5069</c:v>
                </c:pt>
                <c:pt idx="1116">
                  <c:v>3519</c:v>
                </c:pt>
                <c:pt idx="1117">
                  <c:v>3679</c:v>
                </c:pt>
                <c:pt idx="1118">
                  <c:v>3666</c:v>
                </c:pt>
                <c:pt idx="1119">
                  <c:v>5505</c:v>
                </c:pt>
                <c:pt idx="1120">
                  <c:v>5150</c:v>
                </c:pt>
                <c:pt idx="1121">
                  <c:v>4679</c:v>
                </c:pt>
                <c:pt idx="1122">
                  <c:v>3339</c:v>
                </c:pt>
                <c:pt idx="1123">
                  <c:v>2985</c:v>
                </c:pt>
                <c:pt idx="1124">
                  <c:v>2934</c:v>
                </c:pt>
                <c:pt idx="1125">
                  <c:v>3663</c:v>
                </c:pt>
                <c:pt idx="1126">
                  <c:v>3237</c:v>
                </c:pt>
                <c:pt idx="1127">
                  <c:v>3827</c:v>
                </c:pt>
                <c:pt idx="1128">
                  <c:v>2818</c:v>
                </c:pt>
                <c:pt idx="1129">
                  <c:v>4302</c:v>
                </c:pt>
                <c:pt idx="1130">
                  <c:v>4951</c:v>
                </c:pt>
                <c:pt idx="1131">
                  <c:v>4018</c:v>
                </c:pt>
                <c:pt idx="1132">
                  <c:v>3816</c:v>
                </c:pt>
                <c:pt idx="1133">
                  <c:v>4904</c:v>
                </c:pt>
                <c:pt idx="1134">
                  <c:v>5159</c:v>
                </c:pt>
                <c:pt idx="1135">
                  <c:v>4447</c:v>
                </c:pt>
                <c:pt idx="1136">
                  <c:v>4902</c:v>
                </c:pt>
                <c:pt idx="1137">
                  <c:v>4646</c:v>
                </c:pt>
                <c:pt idx="1138">
                  <c:v>5457</c:v>
                </c:pt>
                <c:pt idx="1139">
                  <c:v>5500</c:v>
                </c:pt>
                <c:pt idx="1140">
                  <c:v>5625</c:v>
                </c:pt>
                <c:pt idx="1141">
                  <c:v>5539</c:v>
                </c:pt>
                <c:pt idx="1142">
                  <c:v>5643</c:v>
                </c:pt>
                <c:pt idx="1143">
                  <c:v>5664</c:v>
                </c:pt>
                <c:pt idx="1144">
                  <c:v>6044</c:v>
                </c:pt>
                <c:pt idx="1145">
                  <c:v>4664</c:v>
                </c:pt>
                <c:pt idx="1146">
                  <c:v>4982</c:v>
                </c:pt>
                <c:pt idx="1147">
                  <c:v>5601</c:v>
                </c:pt>
                <c:pt idx="1148">
                  <c:v>5604</c:v>
                </c:pt>
                <c:pt idx="1149">
                  <c:v>5526</c:v>
                </c:pt>
                <c:pt idx="1150">
                  <c:v>5349</c:v>
                </c:pt>
                <c:pt idx="1151">
                  <c:v>5422</c:v>
                </c:pt>
                <c:pt idx="1152">
                  <c:v>5386</c:v>
                </c:pt>
                <c:pt idx="1153">
                  <c:v>5374</c:v>
                </c:pt>
                <c:pt idx="1154">
                  <c:v>5091</c:v>
                </c:pt>
                <c:pt idx="1155">
                  <c:v>4505</c:v>
                </c:pt>
                <c:pt idx="1156">
                  <c:v>5006</c:v>
                </c:pt>
                <c:pt idx="1157">
                  <c:v>4831</c:v>
                </c:pt>
                <c:pt idx="1158">
                  <c:v>4716</c:v>
                </c:pt>
                <c:pt idx="1159">
                  <c:v>4624</c:v>
                </c:pt>
                <c:pt idx="1160">
                  <c:v>4594</c:v>
                </c:pt>
                <c:pt idx="1161">
                  <c:v>5279</c:v>
                </c:pt>
                <c:pt idx="1162">
                  <c:v>5125</c:v>
                </c:pt>
                <c:pt idx="1163">
                  <c:v>4988</c:v>
                </c:pt>
                <c:pt idx="1164">
                  <c:v>4850</c:v>
                </c:pt>
                <c:pt idx="1165">
                  <c:v>4427</c:v>
                </c:pt>
                <c:pt idx="1166">
                  <c:v>4798</c:v>
                </c:pt>
                <c:pt idx="1167">
                  <c:v>5373</c:v>
                </c:pt>
                <c:pt idx="1168">
                  <c:v>5282</c:v>
                </c:pt>
                <c:pt idx="1169">
                  <c:v>5388</c:v>
                </c:pt>
                <c:pt idx="1170">
                  <c:v>5354</c:v>
                </c:pt>
                <c:pt idx="1171">
                  <c:v>5576</c:v>
                </c:pt>
                <c:pt idx="1172">
                  <c:v>6139</c:v>
                </c:pt>
                <c:pt idx="1173">
                  <c:v>5529</c:v>
                </c:pt>
                <c:pt idx="1174">
                  <c:v>5238</c:v>
                </c:pt>
                <c:pt idx="1175">
                  <c:v>5446</c:v>
                </c:pt>
                <c:pt idx="1176">
                  <c:v>5455</c:v>
                </c:pt>
                <c:pt idx="1177">
                  <c:v>4879</c:v>
                </c:pt>
                <c:pt idx="1178">
                  <c:v>5027</c:v>
                </c:pt>
                <c:pt idx="1179">
                  <c:v>5151</c:v>
                </c:pt>
                <c:pt idx="1180">
                  <c:v>5191</c:v>
                </c:pt>
                <c:pt idx="1181">
                  <c:v>5926</c:v>
                </c:pt>
                <c:pt idx="1182">
                  <c:v>5835</c:v>
                </c:pt>
                <c:pt idx="1183">
                  <c:v>5781</c:v>
                </c:pt>
                <c:pt idx="1184">
                  <c:v>6162</c:v>
                </c:pt>
                <c:pt idx="1185">
                  <c:v>5988</c:v>
                </c:pt>
                <c:pt idx="1186">
                  <c:v>6077</c:v>
                </c:pt>
                <c:pt idx="1187">
                  <c:v>5948</c:v>
                </c:pt>
                <c:pt idx="1188">
                  <c:v>5784</c:v>
                </c:pt>
                <c:pt idx="1189">
                  <c:v>5713</c:v>
                </c:pt>
                <c:pt idx="1190">
                  <c:v>5907</c:v>
                </c:pt>
                <c:pt idx="1191">
                  <c:v>5647</c:v>
                </c:pt>
                <c:pt idx="1192">
                  <c:v>5680</c:v>
                </c:pt>
                <c:pt idx="1193">
                  <c:v>5468</c:v>
                </c:pt>
                <c:pt idx="1194">
                  <c:v>4979</c:v>
                </c:pt>
                <c:pt idx="1195">
                  <c:v>4560</c:v>
                </c:pt>
                <c:pt idx="1196">
                  <c:v>5093</c:v>
                </c:pt>
                <c:pt idx="1197">
                  <c:v>5115</c:v>
                </c:pt>
                <c:pt idx="1198">
                  <c:v>4041</c:v>
                </c:pt>
                <c:pt idx="1199">
                  <c:v>3423</c:v>
                </c:pt>
                <c:pt idx="1200">
                  <c:v>949</c:v>
                </c:pt>
                <c:pt idx="1201">
                  <c:v>2526</c:v>
                </c:pt>
                <c:pt idx="1202">
                  <c:v>3572</c:v>
                </c:pt>
                <c:pt idx="1203">
                  <c:v>3186</c:v>
                </c:pt>
                <c:pt idx="1204">
                  <c:v>1973</c:v>
                </c:pt>
                <c:pt idx="1205">
                  <c:v>2063</c:v>
                </c:pt>
                <c:pt idx="1206">
                  <c:v>2273</c:v>
                </c:pt>
                <c:pt idx="1207">
                  <c:v>2353</c:v>
                </c:pt>
                <c:pt idx="1208">
                  <c:v>2366</c:v>
                </c:pt>
                <c:pt idx="1209">
                  <c:v>2138</c:v>
                </c:pt>
                <c:pt idx="1210">
                  <c:v>1698</c:v>
                </c:pt>
                <c:pt idx="1211">
                  <c:v>1617</c:v>
                </c:pt>
                <c:pt idx="1212">
                  <c:v>1982</c:v>
                </c:pt>
                <c:pt idx="1213">
                  <c:v>1748</c:v>
                </c:pt>
                <c:pt idx="1214">
                  <c:v>1329</c:v>
                </c:pt>
                <c:pt idx="1215">
                  <c:v>1334</c:v>
                </c:pt>
                <c:pt idx="1216">
                  <c:v>1079</c:v>
                </c:pt>
                <c:pt idx="1217">
                  <c:v>940</c:v>
                </c:pt>
                <c:pt idx="1218">
                  <c:v>1172</c:v>
                </c:pt>
                <c:pt idx="1219">
                  <c:v>1151</c:v>
                </c:pt>
                <c:pt idx="1220">
                  <c:v>1221</c:v>
                </c:pt>
                <c:pt idx="1221">
                  <c:v>762</c:v>
                </c:pt>
                <c:pt idx="1222">
                  <c:v>849</c:v>
                </c:pt>
                <c:pt idx="1223">
                  <c:v>896</c:v>
                </c:pt>
                <c:pt idx="1224">
                  <c:v>362</c:v>
                </c:pt>
                <c:pt idx="1225">
                  <c:v>396</c:v>
                </c:pt>
                <c:pt idx="1226">
                  <c:v>362</c:v>
                </c:pt>
                <c:pt idx="1227">
                  <c:v>372</c:v>
                </c:pt>
                <c:pt idx="1228">
                  <c:v>345</c:v>
                </c:pt>
                <c:pt idx="1229">
                  <c:v>373</c:v>
                </c:pt>
                <c:pt idx="1230">
                  <c:v>375</c:v>
                </c:pt>
                <c:pt idx="1231">
                  <c:v>372</c:v>
                </c:pt>
                <c:pt idx="1232">
                  <c:v>251</c:v>
                </c:pt>
                <c:pt idx="1233">
                  <c:v>489</c:v>
                </c:pt>
                <c:pt idx="1234">
                  <c:v>186</c:v>
                </c:pt>
                <c:pt idx="1235">
                  <c:v>171</c:v>
                </c:pt>
                <c:pt idx="1236">
                  <c:v>168</c:v>
                </c:pt>
                <c:pt idx="1237">
                  <c:v>31</c:v>
                </c:pt>
                <c:pt idx="1238">
                  <c:v>130</c:v>
                </c:pt>
                <c:pt idx="1239">
                  <c:v>190</c:v>
                </c:pt>
                <c:pt idx="1240">
                  <c:v>170</c:v>
                </c:pt>
                <c:pt idx="1241">
                  <c:v>157</c:v>
                </c:pt>
                <c:pt idx="1242">
                  <c:v>143</c:v>
                </c:pt>
                <c:pt idx="1243">
                  <c:v>60</c:v>
                </c:pt>
                <c:pt idx="1244">
                  <c:v>155</c:v>
                </c:pt>
                <c:pt idx="1245">
                  <c:v>143</c:v>
                </c:pt>
                <c:pt idx="1246">
                  <c:v>73</c:v>
                </c:pt>
                <c:pt idx="1247">
                  <c:v>22</c:v>
                </c:pt>
                <c:pt idx="1248">
                  <c:v>109</c:v>
                </c:pt>
                <c:pt idx="1249">
                  <c:v>105</c:v>
                </c:pt>
                <c:pt idx="1250">
                  <c:v>102</c:v>
                </c:pt>
                <c:pt idx="1251">
                  <c:v>109</c:v>
                </c:pt>
                <c:pt idx="1252">
                  <c:v>110</c:v>
                </c:pt>
                <c:pt idx="1253">
                  <c:v>107</c:v>
                </c:pt>
                <c:pt idx="1254">
                  <c:v>126</c:v>
                </c:pt>
                <c:pt idx="1255">
                  <c:v>169</c:v>
                </c:pt>
                <c:pt idx="1256">
                  <c:v>205</c:v>
                </c:pt>
                <c:pt idx="1257">
                  <c:v>205</c:v>
                </c:pt>
                <c:pt idx="1258">
                  <c:v>551</c:v>
                </c:pt>
                <c:pt idx="1259">
                  <c:v>426</c:v>
                </c:pt>
                <c:pt idx="1260">
                  <c:v>447</c:v>
                </c:pt>
                <c:pt idx="1261">
                  <c:v>706</c:v>
                </c:pt>
                <c:pt idx="1262">
                  <c:v>935</c:v>
                </c:pt>
                <c:pt idx="1263">
                  <c:v>1580</c:v>
                </c:pt>
                <c:pt idx="1264">
                  <c:v>1134</c:v>
                </c:pt>
                <c:pt idx="1265">
                  <c:v>1581</c:v>
                </c:pt>
                <c:pt idx="1266">
                  <c:v>1158</c:v>
                </c:pt>
                <c:pt idx="1267">
                  <c:v>917</c:v>
                </c:pt>
                <c:pt idx="1268">
                  <c:v>2142</c:v>
                </c:pt>
                <c:pt idx="1269">
                  <c:v>2426</c:v>
                </c:pt>
                <c:pt idx="1270">
                  <c:v>2775</c:v>
                </c:pt>
                <c:pt idx="1271">
                  <c:v>4394</c:v>
                </c:pt>
                <c:pt idx="1272">
                  <c:v>4681</c:v>
                </c:pt>
                <c:pt idx="1273">
                  <c:v>4002</c:v>
                </c:pt>
                <c:pt idx="1274">
                  <c:v>3071</c:v>
                </c:pt>
                <c:pt idx="1275">
                  <c:v>2264</c:v>
                </c:pt>
                <c:pt idx="1276">
                  <c:v>4641</c:v>
                </c:pt>
                <c:pt idx="1277">
                  <c:v>4775</c:v>
                </c:pt>
                <c:pt idx="1278">
                  <c:v>4778</c:v>
                </c:pt>
                <c:pt idx="1279">
                  <c:v>4420</c:v>
                </c:pt>
                <c:pt idx="1280">
                  <c:v>4686</c:v>
                </c:pt>
                <c:pt idx="1281">
                  <c:v>4703</c:v>
                </c:pt>
                <c:pt idx="1282">
                  <c:v>4496</c:v>
                </c:pt>
                <c:pt idx="1283">
                  <c:v>4778</c:v>
                </c:pt>
                <c:pt idx="1284">
                  <c:v>4937</c:v>
                </c:pt>
                <c:pt idx="1285">
                  <c:v>4791</c:v>
                </c:pt>
                <c:pt idx="1286">
                  <c:v>4975</c:v>
                </c:pt>
                <c:pt idx="1287">
                  <c:v>4708</c:v>
                </c:pt>
                <c:pt idx="1288">
                  <c:v>5185</c:v>
                </c:pt>
                <c:pt idx="1289">
                  <c:v>4890</c:v>
                </c:pt>
                <c:pt idx="1290">
                  <c:v>4551</c:v>
                </c:pt>
                <c:pt idx="1291">
                  <c:v>5417</c:v>
                </c:pt>
                <c:pt idx="1292">
                  <c:v>5458</c:v>
                </c:pt>
                <c:pt idx="1293">
                  <c:v>5115</c:v>
                </c:pt>
                <c:pt idx="1294">
                  <c:v>5240</c:v>
                </c:pt>
                <c:pt idx="1295">
                  <c:v>5275</c:v>
                </c:pt>
                <c:pt idx="1296">
                  <c:v>4603</c:v>
                </c:pt>
                <c:pt idx="1297">
                  <c:v>3869</c:v>
                </c:pt>
                <c:pt idx="1298">
                  <c:v>4742</c:v>
                </c:pt>
                <c:pt idx="1299">
                  <c:v>4426</c:v>
                </c:pt>
                <c:pt idx="1300">
                  <c:v>4692</c:v>
                </c:pt>
                <c:pt idx="1301">
                  <c:v>4710</c:v>
                </c:pt>
                <c:pt idx="1302">
                  <c:v>4287</c:v>
                </c:pt>
                <c:pt idx="1303">
                  <c:v>3942</c:v>
                </c:pt>
                <c:pt idx="1304">
                  <c:v>4822</c:v>
                </c:pt>
                <c:pt idx="1305">
                  <c:v>3282</c:v>
                </c:pt>
                <c:pt idx="1306">
                  <c:v>3716</c:v>
                </c:pt>
                <c:pt idx="1307">
                  <c:v>2187</c:v>
                </c:pt>
                <c:pt idx="1308">
                  <c:v>2722</c:v>
                </c:pt>
                <c:pt idx="1309">
                  <c:v>3125</c:v>
                </c:pt>
                <c:pt idx="1310">
                  <c:v>4846</c:v>
                </c:pt>
                <c:pt idx="1311">
                  <c:v>5034</c:v>
                </c:pt>
                <c:pt idx="1312">
                  <c:v>5572</c:v>
                </c:pt>
                <c:pt idx="1313">
                  <c:v>4775</c:v>
                </c:pt>
                <c:pt idx="1314">
                  <c:v>2608</c:v>
                </c:pt>
                <c:pt idx="1315">
                  <c:v>3836</c:v>
                </c:pt>
                <c:pt idx="1316">
                  <c:v>3891</c:v>
                </c:pt>
                <c:pt idx="1317">
                  <c:v>4232</c:v>
                </c:pt>
                <c:pt idx="1318">
                  <c:v>5016</c:v>
                </c:pt>
                <c:pt idx="1319">
                  <c:v>5305</c:v>
                </c:pt>
                <c:pt idx="1320">
                  <c:v>5808</c:v>
                </c:pt>
                <c:pt idx="1321">
                  <c:v>5499</c:v>
                </c:pt>
                <c:pt idx="1322">
                  <c:v>5507</c:v>
                </c:pt>
                <c:pt idx="1323">
                  <c:v>841</c:v>
                </c:pt>
                <c:pt idx="1324">
                  <c:v>5062</c:v>
                </c:pt>
                <c:pt idx="1325">
                  <c:v>5816</c:v>
                </c:pt>
                <c:pt idx="1326">
                  <c:v>5260</c:v>
                </c:pt>
                <c:pt idx="1327">
                  <c:v>5769</c:v>
                </c:pt>
                <c:pt idx="1328">
                  <c:v>5714</c:v>
                </c:pt>
                <c:pt idx="1329">
                  <c:v>5787</c:v>
                </c:pt>
                <c:pt idx="1330">
                  <c:v>5737</c:v>
                </c:pt>
                <c:pt idx="1331">
                  <c:v>5813</c:v>
                </c:pt>
                <c:pt idx="1332">
                  <c:v>5730</c:v>
                </c:pt>
                <c:pt idx="1333">
                  <c:v>6199</c:v>
                </c:pt>
                <c:pt idx="1334">
                  <c:v>5738</c:v>
                </c:pt>
                <c:pt idx="1335">
                  <c:v>5975</c:v>
                </c:pt>
                <c:pt idx="1336">
                  <c:v>5916</c:v>
                </c:pt>
                <c:pt idx="1337">
                  <c:v>5023</c:v>
                </c:pt>
                <c:pt idx="1338">
                  <c:v>5591</c:v>
                </c:pt>
                <c:pt idx="1339">
                  <c:v>5046</c:v>
                </c:pt>
                <c:pt idx="1340">
                  <c:v>5641</c:v>
                </c:pt>
                <c:pt idx="1341">
                  <c:v>5240</c:v>
                </c:pt>
                <c:pt idx="1342">
                  <c:v>6022</c:v>
                </c:pt>
                <c:pt idx="1343">
                  <c:v>4779</c:v>
                </c:pt>
                <c:pt idx="1344">
                  <c:v>5717</c:v>
                </c:pt>
                <c:pt idx="1345">
                  <c:v>5546</c:v>
                </c:pt>
                <c:pt idx="1346">
                  <c:v>5655</c:v>
                </c:pt>
                <c:pt idx="1347">
                  <c:v>1760</c:v>
                </c:pt>
                <c:pt idx="1348">
                  <c:v>1295</c:v>
                </c:pt>
                <c:pt idx="1349">
                  <c:v>1786</c:v>
                </c:pt>
                <c:pt idx="1350">
                  <c:v>4761</c:v>
                </c:pt>
                <c:pt idx="1351">
                  <c:v>5858</c:v>
                </c:pt>
                <c:pt idx="1352">
                  <c:v>5584</c:v>
                </c:pt>
                <c:pt idx="1353">
                  <c:v>5720</c:v>
                </c:pt>
                <c:pt idx="1354">
                  <c:v>5939</c:v>
                </c:pt>
                <c:pt idx="1355">
                  <c:v>5542</c:v>
                </c:pt>
                <c:pt idx="1356">
                  <c:v>4383</c:v>
                </c:pt>
                <c:pt idx="1357">
                  <c:v>5665</c:v>
                </c:pt>
                <c:pt idx="1358">
                  <c:v>5454</c:v>
                </c:pt>
                <c:pt idx="1359">
                  <c:v>6023</c:v>
                </c:pt>
                <c:pt idx="1360">
                  <c:v>6169</c:v>
                </c:pt>
                <c:pt idx="1361">
                  <c:v>6496</c:v>
                </c:pt>
                <c:pt idx="1362">
                  <c:v>6097</c:v>
                </c:pt>
                <c:pt idx="1363">
                  <c:v>5847</c:v>
                </c:pt>
                <c:pt idx="1364">
                  <c:v>5651</c:v>
                </c:pt>
                <c:pt idx="1365">
                  <c:v>4978</c:v>
                </c:pt>
                <c:pt idx="1366">
                  <c:v>4701</c:v>
                </c:pt>
                <c:pt idx="1367">
                  <c:v>5290</c:v>
                </c:pt>
                <c:pt idx="1368">
                  <c:v>5825</c:v>
                </c:pt>
                <c:pt idx="1369">
                  <c:v>6372</c:v>
                </c:pt>
                <c:pt idx="1370">
                  <c:v>5767</c:v>
                </c:pt>
                <c:pt idx="1371">
                  <c:v>5786</c:v>
                </c:pt>
                <c:pt idx="1372">
                  <c:v>6136</c:v>
                </c:pt>
                <c:pt idx="1373">
                  <c:v>6158</c:v>
                </c:pt>
                <c:pt idx="1374">
                  <c:v>4915</c:v>
                </c:pt>
                <c:pt idx="1375">
                  <c:v>5278</c:v>
                </c:pt>
                <c:pt idx="1376">
                  <c:v>5367</c:v>
                </c:pt>
                <c:pt idx="1377">
                  <c:v>5519</c:v>
                </c:pt>
                <c:pt idx="1378">
                  <c:v>5503</c:v>
                </c:pt>
                <c:pt idx="1379">
                  <c:v>5205</c:v>
                </c:pt>
                <c:pt idx="1380">
                  <c:v>5011</c:v>
                </c:pt>
                <c:pt idx="1381">
                  <c:v>5132</c:v>
                </c:pt>
                <c:pt idx="1382">
                  <c:v>5056</c:v>
                </c:pt>
                <c:pt idx="1383">
                  <c:v>3388</c:v>
                </c:pt>
                <c:pt idx="1384">
                  <c:v>2250</c:v>
                </c:pt>
                <c:pt idx="1385">
                  <c:v>2213</c:v>
                </c:pt>
                <c:pt idx="1386">
                  <c:v>2059</c:v>
                </c:pt>
                <c:pt idx="1387">
                  <c:v>2087</c:v>
                </c:pt>
                <c:pt idx="1388">
                  <c:v>3842</c:v>
                </c:pt>
                <c:pt idx="1389">
                  <c:v>5991</c:v>
                </c:pt>
                <c:pt idx="1390">
                  <c:v>6017</c:v>
                </c:pt>
                <c:pt idx="1391">
                  <c:v>5942</c:v>
                </c:pt>
                <c:pt idx="1392">
                  <c:v>6308</c:v>
                </c:pt>
                <c:pt idx="1393">
                  <c:v>5885</c:v>
                </c:pt>
                <c:pt idx="1394">
                  <c:v>4741</c:v>
                </c:pt>
                <c:pt idx="1395">
                  <c:v>4538</c:v>
                </c:pt>
                <c:pt idx="1396">
                  <c:v>5145</c:v>
                </c:pt>
                <c:pt idx="1397">
                  <c:v>5355</c:v>
                </c:pt>
                <c:pt idx="1398">
                  <c:v>5505</c:v>
                </c:pt>
                <c:pt idx="1399">
                  <c:v>3452</c:v>
                </c:pt>
                <c:pt idx="1400">
                  <c:v>2880</c:v>
                </c:pt>
                <c:pt idx="1401">
                  <c:v>4184</c:v>
                </c:pt>
                <c:pt idx="1402">
                  <c:v>5605</c:v>
                </c:pt>
                <c:pt idx="1403">
                  <c:v>6099</c:v>
                </c:pt>
                <c:pt idx="1404">
                  <c:v>6306</c:v>
                </c:pt>
                <c:pt idx="1405">
                  <c:v>6242</c:v>
                </c:pt>
                <c:pt idx="1406">
                  <c:v>6607</c:v>
                </c:pt>
                <c:pt idx="1407">
                  <c:v>6499</c:v>
                </c:pt>
                <c:pt idx="1408">
                  <c:v>5173</c:v>
                </c:pt>
                <c:pt idx="1409">
                  <c:v>4812</c:v>
                </c:pt>
                <c:pt idx="1410">
                  <c:v>4544</c:v>
                </c:pt>
                <c:pt idx="1411">
                  <c:v>5823</c:v>
                </c:pt>
                <c:pt idx="1412">
                  <c:v>5774</c:v>
                </c:pt>
                <c:pt idx="1413">
                  <c:v>5966</c:v>
                </c:pt>
                <c:pt idx="1414">
                  <c:v>4142</c:v>
                </c:pt>
                <c:pt idx="1415">
                  <c:v>5460</c:v>
                </c:pt>
                <c:pt idx="1416">
                  <c:v>6517</c:v>
                </c:pt>
                <c:pt idx="1417">
                  <c:v>6444</c:v>
                </c:pt>
                <c:pt idx="1418">
                  <c:v>6496</c:v>
                </c:pt>
                <c:pt idx="1419">
                  <c:v>6684</c:v>
                </c:pt>
                <c:pt idx="1420">
                  <c:v>6726</c:v>
                </c:pt>
                <c:pt idx="1421">
                  <c:v>5385</c:v>
                </c:pt>
                <c:pt idx="1422">
                  <c:v>5450</c:v>
                </c:pt>
                <c:pt idx="1423">
                  <c:v>4659</c:v>
                </c:pt>
                <c:pt idx="1424">
                  <c:v>6281</c:v>
                </c:pt>
                <c:pt idx="1425">
                  <c:v>5113</c:v>
                </c:pt>
                <c:pt idx="1426">
                  <c:v>4309</c:v>
                </c:pt>
                <c:pt idx="1427">
                  <c:v>5726</c:v>
                </c:pt>
                <c:pt idx="1428">
                  <c:v>4380</c:v>
                </c:pt>
                <c:pt idx="1429">
                  <c:v>4834</c:v>
                </c:pt>
                <c:pt idx="1430">
                  <c:v>4432</c:v>
                </c:pt>
                <c:pt idx="1431">
                  <c:v>5552</c:v>
                </c:pt>
                <c:pt idx="1432">
                  <c:v>5790</c:v>
                </c:pt>
                <c:pt idx="1433">
                  <c:v>5785</c:v>
                </c:pt>
                <c:pt idx="1434">
                  <c:v>5311</c:v>
                </c:pt>
                <c:pt idx="1435">
                  <c:v>5940</c:v>
                </c:pt>
                <c:pt idx="1436">
                  <c:v>6508</c:v>
                </c:pt>
                <c:pt idx="1437">
                  <c:v>6564</c:v>
                </c:pt>
                <c:pt idx="1438">
                  <c:v>6631</c:v>
                </c:pt>
                <c:pt idx="1439">
                  <c:v>6479</c:v>
                </c:pt>
                <c:pt idx="1440">
                  <c:v>5226</c:v>
                </c:pt>
                <c:pt idx="1441">
                  <c:v>4709</c:v>
                </c:pt>
                <c:pt idx="1442">
                  <c:v>5435</c:v>
                </c:pt>
                <c:pt idx="1443">
                  <c:v>3597</c:v>
                </c:pt>
                <c:pt idx="1444">
                  <c:v>4681</c:v>
                </c:pt>
                <c:pt idx="1445">
                  <c:v>4990</c:v>
                </c:pt>
                <c:pt idx="1446">
                  <c:v>5057</c:v>
                </c:pt>
                <c:pt idx="1447">
                  <c:v>4223</c:v>
                </c:pt>
                <c:pt idx="1448">
                  <c:v>4230</c:v>
                </c:pt>
                <c:pt idx="1449">
                  <c:v>1806</c:v>
                </c:pt>
                <c:pt idx="1450">
                  <c:v>1404</c:v>
                </c:pt>
                <c:pt idx="1451">
                  <c:v>1909</c:v>
                </c:pt>
                <c:pt idx="1452">
                  <c:v>2390</c:v>
                </c:pt>
                <c:pt idx="1453">
                  <c:v>2018</c:v>
                </c:pt>
                <c:pt idx="1454">
                  <c:v>2033</c:v>
                </c:pt>
                <c:pt idx="1455">
                  <c:v>2124</c:v>
                </c:pt>
                <c:pt idx="1456">
                  <c:v>1890</c:v>
                </c:pt>
                <c:pt idx="1457">
                  <c:v>2144</c:v>
                </c:pt>
                <c:pt idx="1458">
                  <c:v>1883</c:v>
                </c:pt>
                <c:pt idx="1459">
                  <c:v>1737</c:v>
                </c:pt>
                <c:pt idx="1460">
                  <c:v>1716</c:v>
                </c:pt>
                <c:pt idx="1461">
                  <c:v>1725</c:v>
                </c:pt>
                <c:pt idx="1462">
                  <c:v>1143</c:v>
                </c:pt>
                <c:pt idx="1463">
                  <c:v>777</c:v>
                </c:pt>
                <c:pt idx="1464">
                  <c:v>823</c:v>
                </c:pt>
                <c:pt idx="1465">
                  <c:v>1090</c:v>
                </c:pt>
                <c:pt idx="1466">
                  <c:v>963</c:v>
                </c:pt>
                <c:pt idx="1467">
                  <c:v>760</c:v>
                </c:pt>
                <c:pt idx="1468">
                  <c:v>635</c:v>
                </c:pt>
                <c:pt idx="1469">
                  <c:v>728</c:v>
                </c:pt>
                <c:pt idx="1470">
                  <c:v>936</c:v>
                </c:pt>
                <c:pt idx="1471">
                  <c:v>1095</c:v>
                </c:pt>
                <c:pt idx="1472">
                  <c:v>759</c:v>
                </c:pt>
                <c:pt idx="1473">
                  <c:v>679</c:v>
                </c:pt>
                <c:pt idx="1474">
                  <c:v>614</c:v>
                </c:pt>
                <c:pt idx="1475">
                  <c:v>620</c:v>
                </c:pt>
                <c:pt idx="1476">
                  <c:v>655</c:v>
                </c:pt>
                <c:pt idx="1477">
                  <c:v>633</c:v>
                </c:pt>
                <c:pt idx="1478">
                  <c:v>676</c:v>
                </c:pt>
                <c:pt idx="1479">
                  <c:v>439</c:v>
                </c:pt>
                <c:pt idx="1480">
                  <c:v>495</c:v>
                </c:pt>
                <c:pt idx="1481">
                  <c:v>427</c:v>
                </c:pt>
                <c:pt idx="1482">
                  <c:v>388</c:v>
                </c:pt>
                <c:pt idx="1483">
                  <c:v>263</c:v>
                </c:pt>
                <c:pt idx="1484">
                  <c:v>281</c:v>
                </c:pt>
                <c:pt idx="1485">
                  <c:v>286</c:v>
                </c:pt>
                <c:pt idx="1486">
                  <c:v>340</c:v>
                </c:pt>
                <c:pt idx="1487">
                  <c:v>277</c:v>
                </c:pt>
                <c:pt idx="1488">
                  <c:v>311</c:v>
                </c:pt>
                <c:pt idx="1489">
                  <c:v>281</c:v>
                </c:pt>
                <c:pt idx="1490">
                  <c:v>285</c:v>
                </c:pt>
                <c:pt idx="1491">
                  <c:v>228</c:v>
                </c:pt>
                <c:pt idx="1492">
                  <c:v>290</c:v>
                </c:pt>
                <c:pt idx="1493">
                  <c:v>274</c:v>
                </c:pt>
                <c:pt idx="1494">
                  <c:v>237</c:v>
                </c:pt>
                <c:pt idx="1495">
                  <c:v>278</c:v>
                </c:pt>
                <c:pt idx="1496">
                  <c:v>232</c:v>
                </c:pt>
                <c:pt idx="1497">
                  <c:v>221</c:v>
                </c:pt>
                <c:pt idx="1498">
                  <c:v>238</c:v>
                </c:pt>
                <c:pt idx="1499">
                  <c:v>631</c:v>
                </c:pt>
                <c:pt idx="1500">
                  <c:v>776</c:v>
                </c:pt>
                <c:pt idx="1501">
                  <c:v>797</c:v>
                </c:pt>
                <c:pt idx="1502">
                  <c:v>714</c:v>
                </c:pt>
                <c:pt idx="1503">
                  <c:v>771</c:v>
                </c:pt>
                <c:pt idx="1504">
                  <c:v>819</c:v>
                </c:pt>
                <c:pt idx="1505">
                  <c:v>1786</c:v>
                </c:pt>
                <c:pt idx="1506">
                  <c:v>2080</c:v>
                </c:pt>
                <c:pt idx="1507">
                  <c:v>1768</c:v>
                </c:pt>
                <c:pt idx="1508">
                  <c:v>2298</c:v>
                </c:pt>
                <c:pt idx="1509">
                  <c:v>2041</c:v>
                </c:pt>
                <c:pt idx="1510">
                  <c:v>2784</c:v>
                </c:pt>
                <c:pt idx="1511">
                  <c:v>2604</c:v>
                </c:pt>
                <c:pt idx="1512">
                  <c:v>4105</c:v>
                </c:pt>
                <c:pt idx="1513">
                  <c:v>4292</c:v>
                </c:pt>
                <c:pt idx="1514">
                  <c:v>3903</c:v>
                </c:pt>
                <c:pt idx="1515">
                  <c:v>4632</c:v>
                </c:pt>
                <c:pt idx="1516">
                  <c:v>5536</c:v>
                </c:pt>
                <c:pt idx="1517">
                  <c:v>5667</c:v>
                </c:pt>
                <c:pt idx="1518">
                  <c:v>5680</c:v>
                </c:pt>
                <c:pt idx="1519">
                  <c:v>5571</c:v>
                </c:pt>
                <c:pt idx="1520">
                  <c:v>5622</c:v>
                </c:pt>
                <c:pt idx="1521">
                  <c:v>5981</c:v>
                </c:pt>
                <c:pt idx="1522">
                  <c:v>5790</c:v>
                </c:pt>
                <c:pt idx="1523">
                  <c:v>5655</c:v>
                </c:pt>
                <c:pt idx="1524">
                  <c:v>5613</c:v>
                </c:pt>
                <c:pt idx="1525">
                  <c:v>5335</c:v>
                </c:pt>
                <c:pt idx="1526">
                  <c:v>5449</c:v>
                </c:pt>
                <c:pt idx="1527">
                  <c:v>5579</c:v>
                </c:pt>
                <c:pt idx="1528">
                  <c:v>5831</c:v>
                </c:pt>
                <c:pt idx="1529">
                  <c:v>5682</c:v>
                </c:pt>
                <c:pt idx="1530">
                  <c:v>5534</c:v>
                </c:pt>
                <c:pt idx="1531">
                  <c:v>5283</c:v>
                </c:pt>
                <c:pt idx="1532">
                  <c:v>5539</c:v>
                </c:pt>
                <c:pt idx="1533">
                  <c:v>4938</c:v>
                </c:pt>
                <c:pt idx="1534">
                  <c:v>4953</c:v>
                </c:pt>
                <c:pt idx="1535">
                  <c:v>5703</c:v>
                </c:pt>
                <c:pt idx="1536">
                  <c:v>5628</c:v>
                </c:pt>
                <c:pt idx="1537">
                  <c:v>4656</c:v>
                </c:pt>
                <c:pt idx="1538">
                  <c:v>3810</c:v>
                </c:pt>
                <c:pt idx="1539">
                  <c:v>5278</c:v>
                </c:pt>
                <c:pt idx="1540">
                  <c:v>5543</c:v>
                </c:pt>
                <c:pt idx="1541">
                  <c:v>5405</c:v>
                </c:pt>
                <c:pt idx="1542">
                  <c:v>5609</c:v>
                </c:pt>
                <c:pt idx="1543">
                  <c:v>5698</c:v>
                </c:pt>
                <c:pt idx="1544">
                  <c:v>5557</c:v>
                </c:pt>
                <c:pt idx="1545">
                  <c:v>5680</c:v>
                </c:pt>
                <c:pt idx="1546">
                  <c:v>5758</c:v>
                </c:pt>
                <c:pt idx="1547">
                  <c:v>5791</c:v>
                </c:pt>
                <c:pt idx="1548">
                  <c:v>5480</c:v>
                </c:pt>
                <c:pt idx="1549">
                  <c:v>3914</c:v>
                </c:pt>
                <c:pt idx="1550">
                  <c:v>4704</c:v>
                </c:pt>
                <c:pt idx="1551">
                  <c:v>3941</c:v>
                </c:pt>
                <c:pt idx="1552">
                  <c:v>5267</c:v>
                </c:pt>
                <c:pt idx="1553">
                  <c:v>5029</c:v>
                </c:pt>
                <c:pt idx="1554">
                  <c:v>5972</c:v>
                </c:pt>
                <c:pt idx="1555">
                  <c:v>5712</c:v>
                </c:pt>
                <c:pt idx="1556">
                  <c:v>5448</c:v>
                </c:pt>
                <c:pt idx="1557">
                  <c:v>5565</c:v>
                </c:pt>
                <c:pt idx="1558">
                  <c:v>5452</c:v>
                </c:pt>
                <c:pt idx="1559">
                  <c:v>5929</c:v>
                </c:pt>
                <c:pt idx="1560">
                  <c:v>5894</c:v>
                </c:pt>
                <c:pt idx="1561">
                  <c:v>5501</c:v>
                </c:pt>
                <c:pt idx="1562">
                  <c:v>5766</c:v>
                </c:pt>
                <c:pt idx="1563">
                  <c:v>5767</c:v>
                </c:pt>
                <c:pt idx="1564">
                  <c:v>6222</c:v>
                </c:pt>
                <c:pt idx="1565">
                  <c:v>6012</c:v>
                </c:pt>
                <c:pt idx="1566">
                  <c:v>5960</c:v>
                </c:pt>
                <c:pt idx="1567">
                  <c:v>5947</c:v>
                </c:pt>
                <c:pt idx="1568">
                  <c:v>5250</c:v>
                </c:pt>
                <c:pt idx="1569">
                  <c:v>5650</c:v>
                </c:pt>
                <c:pt idx="1570">
                  <c:v>5886</c:v>
                </c:pt>
                <c:pt idx="1571">
                  <c:v>6495</c:v>
                </c:pt>
                <c:pt idx="1572">
                  <c:v>6712</c:v>
                </c:pt>
                <c:pt idx="1573">
                  <c:v>6582</c:v>
                </c:pt>
                <c:pt idx="1574">
                  <c:v>6477</c:v>
                </c:pt>
                <c:pt idx="1575">
                  <c:v>5819</c:v>
                </c:pt>
                <c:pt idx="1576">
                  <c:v>5580</c:v>
                </c:pt>
                <c:pt idx="1577">
                  <c:v>5772</c:v>
                </c:pt>
                <c:pt idx="1578">
                  <c:v>5621</c:v>
                </c:pt>
                <c:pt idx="1579">
                  <c:v>5742</c:v>
                </c:pt>
                <c:pt idx="1580">
                  <c:v>5730</c:v>
                </c:pt>
                <c:pt idx="1581">
                  <c:v>5846</c:v>
                </c:pt>
                <c:pt idx="1582">
                  <c:v>5808</c:v>
                </c:pt>
                <c:pt idx="1583">
                  <c:v>5611</c:v>
                </c:pt>
                <c:pt idx="1584">
                  <c:v>5668</c:v>
                </c:pt>
                <c:pt idx="1585">
                  <c:v>4891</c:v>
                </c:pt>
                <c:pt idx="1586">
                  <c:v>5126</c:v>
                </c:pt>
                <c:pt idx="1587">
                  <c:v>5638</c:v>
                </c:pt>
                <c:pt idx="1588">
                  <c:v>5463</c:v>
                </c:pt>
                <c:pt idx="1589">
                  <c:v>5442</c:v>
                </c:pt>
                <c:pt idx="1590">
                  <c:v>5564</c:v>
                </c:pt>
                <c:pt idx="1591">
                  <c:v>5856</c:v>
                </c:pt>
                <c:pt idx="1592">
                  <c:v>4280</c:v>
                </c:pt>
                <c:pt idx="1593">
                  <c:v>5341</c:v>
                </c:pt>
                <c:pt idx="1594">
                  <c:v>5818</c:v>
                </c:pt>
                <c:pt idx="1595">
                  <c:v>5984</c:v>
                </c:pt>
                <c:pt idx="1596">
                  <c:v>6732</c:v>
                </c:pt>
                <c:pt idx="1597">
                  <c:v>6702</c:v>
                </c:pt>
                <c:pt idx="1598">
                  <c:v>5380</c:v>
                </c:pt>
                <c:pt idx="1599">
                  <c:v>6618</c:v>
                </c:pt>
                <c:pt idx="1600">
                  <c:v>6745</c:v>
                </c:pt>
                <c:pt idx="1601">
                  <c:v>5480</c:v>
                </c:pt>
                <c:pt idx="1602">
                  <c:v>3406</c:v>
                </c:pt>
                <c:pt idx="1603">
                  <c:v>5441</c:v>
                </c:pt>
                <c:pt idx="1604">
                  <c:v>6283</c:v>
                </c:pt>
                <c:pt idx="1605">
                  <c:v>4419</c:v>
                </c:pt>
                <c:pt idx="1606">
                  <c:v>3892</c:v>
                </c:pt>
                <c:pt idx="1607">
                  <c:v>4661</c:v>
                </c:pt>
                <c:pt idx="1608">
                  <c:v>4292</c:v>
                </c:pt>
                <c:pt idx="1609">
                  <c:v>6113</c:v>
                </c:pt>
                <c:pt idx="1610">
                  <c:v>6725</c:v>
                </c:pt>
                <c:pt idx="1611">
                  <c:v>6744</c:v>
                </c:pt>
                <c:pt idx="1612">
                  <c:v>6678</c:v>
                </c:pt>
                <c:pt idx="1613">
                  <c:v>6708</c:v>
                </c:pt>
                <c:pt idx="1614">
                  <c:v>6540</c:v>
                </c:pt>
                <c:pt idx="1615">
                  <c:v>6141</c:v>
                </c:pt>
                <c:pt idx="1616">
                  <c:v>6647</c:v>
                </c:pt>
                <c:pt idx="1617">
                  <c:v>6691</c:v>
                </c:pt>
                <c:pt idx="1618">
                  <c:v>6653</c:v>
                </c:pt>
                <c:pt idx="1619">
                  <c:v>6379</c:v>
                </c:pt>
                <c:pt idx="1620">
                  <c:v>5563</c:v>
                </c:pt>
                <c:pt idx="1621">
                  <c:v>6056</c:v>
                </c:pt>
                <c:pt idx="1622">
                  <c:v>6051</c:v>
                </c:pt>
                <c:pt idx="1623">
                  <c:v>5989</c:v>
                </c:pt>
                <c:pt idx="1624">
                  <c:v>6307</c:v>
                </c:pt>
                <c:pt idx="1625">
                  <c:v>6196</c:v>
                </c:pt>
                <c:pt idx="1626">
                  <c:v>6501</c:v>
                </c:pt>
                <c:pt idx="1627">
                  <c:v>6485</c:v>
                </c:pt>
                <c:pt idx="1628">
                  <c:v>6414</c:v>
                </c:pt>
                <c:pt idx="1629">
                  <c:v>6703</c:v>
                </c:pt>
                <c:pt idx="1630">
                  <c:v>5630</c:v>
                </c:pt>
                <c:pt idx="1631">
                  <c:v>5602</c:v>
                </c:pt>
                <c:pt idx="1632">
                  <c:v>5369</c:v>
                </c:pt>
                <c:pt idx="1633">
                  <c:v>5490</c:v>
                </c:pt>
                <c:pt idx="1634">
                  <c:v>5601</c:v>
                </c:pt>
                <c:pt idx="1635">
                  <c:v>5807</c:v>
                </c:pt>
                <c:pt idx="1636">
                  <c:v>6389</c:v>
                </c:pt>
                <c:pt idx="1637">
                  <c:v>6243</c:v>
                </c:pt>
                <c:pt idx="1638">
                  <c:v>6440</c:v>
                </c:pt>
                <c:pt idx="1639">
                  <c:v>6317</c:v>
                </c:pt>
                <c:pt idx="1640">
                  <c:v>6136</c:v>
                </c:pt>
                <c:pt idx="1641">
                  <c:v>5936</c:v>
                </c:pt>
                <c:pt idx="1642">
                  <c:v>6234</c:v>
                </c:pt>
                <c:pt idx="1643">
                  <c:v>6099</c:v>
                </c:pt>
                <c:pt idx="1644">
                  <c:v>6085</c:v>
                </c:pt>
                <c:pt idx="1645">
                  <c:v>5828</c:v>
                </c:pt>
                <c:pt idx="1646">
                  <c:v>6724</c:v>
                </c:pt>
                <c:pt idx="1647">
                  <c:v>6735</c:v>
                </c:pt>
                <c:pt idx="1648">
                  <c:v>6440</c:v>
                </c:pt>
                <c:pt idx="1649">
                  <c:v>6645</c:v>
                </c:pt>
                <c:pt idx="1650">
                  <c:v>5488</c:v>
                </c:pt>
                <c:pt idx="1651">
                  <c:v>6001</c:v>
                </c:pt>
                <c:pt idx="1652">
                  <c:v>6035</c:v>
                </c:pt>
                <c:pt idx="1653">
                  <c:v>6480</c:v>
                </c:pt>
                <c:pt idx="1654">
                  <c:v>6277</c:v>
                </c:pt>
                <c:pt idx="1655">
                  <c:v>6257</c:v>
                </c:pt>
                <c:pt idx="1656">
                  <c:v>6208</c:v>
                </c:pt>
                <c:pt idx="1657">
                  <c:v>6305</c:v>
                </c:pt>
                <c:pt idx="1658">
                  <c:v>6280</c:v>
                </c:pt>
                <c:pt idx="1659">
                  <c:v>6318</c:v>
                </c:pt>
                <c:pt idx="1660">
                  <c:v>6406</c:v>
                </c:pt>
                <c:pt idx="1661">
                  <c:v>6468</c:v>
                </c:pt>
                <c:pt idx="1662">
                  <c:v>6360</c:v>
                </c:pt>
                <c:pt idx="1663">
                  <c:v>6026</c:v>
                </c:pt>
                <c:pt idx="1664">
                  <c:v>5777</c:v>
                </c:pt>
                <c:pt idx="1665">
                  <c:v>5813</c:v>
                </c:pt>
                <c:pt idx="1666">
                  <c:v>5985</c:v>
                </c:pt>
                <c:pt idx="1667">
                  <c:v>6301</c:v>
                </c:pt>
                <c:pt idx="1668">
                  <c:v>6445</c:v>
                </c:pt>
                <c:pt idx="1669">
                  <c:v>6331</c:v>
                </c:pt>
                <c:pt idx="1670">
                  <c:v>6023</c:v>
                </c:pt>
                <c:pt idx="1671">
                  <c:v>6386</c:v>
                </c:pt>
                <c:pt idx="1672">
                  <c:v>6188</c:v>
                </c:pt>
                <c:pt idx="1673">
                  <c:v>6421</c:v>
                </c:pt>
                <c:pt idx="1674">
                  <c:v>4790</c:v>
                </c:pt>
                <c:pt idx="1675">
                  <c:v>5146</c:v>
                </c:pt>
                <c:pt idx="1676">
                  <c:v>4859</c:v>
                </c:pt>
                <c:pt idx="1677">
                  <c:v>6112</c:v>
                </c:pt>
                <c:pt idx="1678">
                  <c:v>6075</c:v>
                </c:pt>
                <c:pt idx="1679">
                  <c:v>5192</c:v>
                </c:pt>
                <c:pt idx="1680">
                  <c:v>5611</c:v>
                </c:pt>
                <c:pt idx="1681">
                  <c:v>5449</c:v>
                </c:pt>
                <c:pt idx="1682">
                  <c:v>5305</c:v>
                </c:pt>
                <c:pt idx="1683">
                  <c:v>4256</c:v>
                </c:pt>
                <c:pt idx="1684">
                  <c:v>6162</c:v>
                </c:pt>
                <c:pt idx="1685">
                  <c:v>6367</c:v>
                </c:pt>
                <c:pt idx="1686">
                  <c:v>5943</c:v>
                </c:pt>
                <c:pt idx="1687">
                  <c:v>5130</c:v>
                </c:pt>
                <c:pt idx="1688">
                  <c:v>3555</c:v>
                </c:pt>
                <c:pt idx="1689">
                  <c:v>1091</c:v>
                </c:pt>
                <c:pt idx="1690">
                  <c:v>4722</c:v>
                </c:pt>
                <c:pt idx="1691">
                  <c:v>3697</c:v>
                </c:pt>
                <c:pt idx="1692">
                  <c:v>4914</c:v>
                </c:pt>
                <c:pt idx="1693">
                  <c:v>4879</c:v>
                </c:pt>
                <c:pt idx="1694">
                  <c:v>4393</c:v>
                </c:pt>
                <c:pt idx="1695">
                  <c:v>4316</c:v>
                </c:pt>
                <c:pt idx="1696">
                  <c:v>3432</c:v>
                </c:pt>
                <c:pt idx="1697">
                  <c:v>3881</c:v>
                </c:pt>
                <c:pt idx="1698">
                  <c:v>3689</c:v>
                </c:pt>
                <c:pt idx="1699">
                  <c:v>3621</c:v>
                </c:pt>
                <c:pt idx="1700">
                  <c:v>3497</c:v>
                </c:pt>
                <c:pt idx="1701">
                  <c:v>3315</c:v>
                </c:pt>
                <c:pt idx="1702">
                  <c:v>2942</c:v>
                </c:pt>
                <c:pt idx="1703">
                  <c:v>2313</c:v>
                </c:pt>
                <c:pt idx="1704">
                  <c:v>2314</c:v>
                </c:pt>
                <c:pt idx="1705">
                  <c:v>2285</c:v>
                </c:pt>
                <c:pt idx="1706">
                  <c:v>2587</c:v>
                </c:pt>
                <c:pt idx="1707">
                  <c:v>2106</c:v>
                </c:pt>
                <c:pt idx="1708">
                  <c:v>1683</c:v>
                </c:pt>
                <c:pt idx="1709">
                  <c:v>1444</c:v>
                </c:pt>
                <c:pt idx="1710">
                  <c:v>1463</c:v>
                </c:pt>
                <c:pt idx="1711">
                  <c:v>1597</c:v>
                </c:pt>
                <c:pt idx="1712">
                  <c:v>1178</c:v>
                </c:pt>
                <c:pt idx="1713">
                  <c:v>683</c:v>
                </c:pt>
                <c:pt idx="1714">
                  <c:v>1593</c:v>
                </c:pt>
                <c:pt idx="1715">
                  <c:v>1152</c:v>
                </c:pt>
                <c:pt idx="1716">
                  <c:v>1142</c:v>
                </c:pt>
                <c:pt idx="1717">
                  <c:v>1590</c:v>
                </c:pt>
                <c:pt idx="1718">
                  <c:v>1109</c:v>
                </c:pt>
                <c:pt idx="1719">
                  <c:v>793</c:v>
                </c:pt>
                <c:pt idx="1720">
                  <c:v>709</c:v>
                </c:pt>
                <c:pt idx="1721">
                  <c:v>750</c:v>
                </c:pt>
                <c:pt idx="1722">
                  <c:v>529</c:v>
                </c:pt>
                <c:pt idx="1723">
                  <c:v>647</c:v>
                </c:pt>
                <c:pt idx="1724">
                  <c:v>693</c:v>
                </c:pt>
                <c:pt idx="1725">
                  <c:v>549</c:v>
                </c:pt>
                <c:pt idx="1726">
                  <c:v>535</c:v>
                </c:pt>
                <c:pt idx="1727">
                  <c:v>656</c:v>
                </c:pt>
                <c:pt idx="1728">
                  <c:v>505</c:v>
                </c:pt>
                <c:pt idx="1729">
                  <c:v>519</c:v>
                </c:pt>
                <c:pt idx="1730">
                  <c:v>523</c:v>
                </c:pt>
                <c:pt idx="1731">
                  <c:v>776</c:v>
                </c:pt>
                <c:pt idx="1732">
                  <c:v>486</c:v>
                </c:pt>
                <c:pt idx="1733">
                  <c:v>442</c:v>
                </c:pt>
                <c:pt idx="1734">
                  <c:v>607</c:v>
                </c:pt>
                <c:pt idx="1735">
                  <c:v>504</c:v>
                </c:pt>
                <c:pt idx="1736">
                  <c:v>409</c:v>
                </c:pt>
                <c:pt idx="1737">
                  <c:v>314</c:v>
                </c:pt>
                <c:pt idx="1738">
                  <c:v>398</c:v>
                </c:pt>
                <c:pt idx="1739">
                  <c:v>384</c:v>
                </c:pt>
                <c:pt idx="1740">
                  <c:v>390</c:v>
                </c:pt>
                <c:pt idx="1741">
                  <c:v>355</c:v>
                </c:pt>
                <c:pt idx="1742">
                  <c:v>359</c:v>
                </c:pt>
                <c:pt idx="1743">
                  <c:v>353</c:v>
                </c:pt>
                <c:pt idx="1744">
                  <c:v>345</c:v>
                </c:pt>
                <c:pt idx="1745">
                  <c:v>331</c:v>
                </c:pt>
                <c:pt idx="1746">
                  <c:v>344</c:v>
                </c:pt>
                <c:pt idx="1747">
                  <c:v>337</c:v>
                </c:pt>
                <c:pt idx="1748">
                  <c:v>338</c:v>
                </c:pt>
                <c:pt idx="1749">
                  <c:v>325</c:v>
                </c:pt>
                <c:pt idx="1750">
                  <c:v>311</c:v>
                </c:pt>
                <c:pt idx="1751">
                  <c:v>314</c:v>
                </c:pt>
                <c:pt idx="1752">
                  <c:v>317</c:v>
                </c:pt>
                <c:pt idx="1753">
                  <c:v>333</c:v>
                </c:pt>
                <c:pt idx="1754">
                  <c:v>317</c:v>
                </c:pt>
                <c:pt idx="1755">
                  <c:v>320</c:v>
                </c:pt>
                <c:pt idx="1756">
                  <c:v>316</c:v>
                </c:pt>
                <c:pt idx="1757">
                  <c:v>315</c:v>
                </c:pt>
                <c:pt idx="1758">
                  <c:v>314</c:v>
                </c:pt>
                <c:pt idx="1759">
                  <c:v>306</c:v>
                </c:pt>
                <c:pt idx="1760">
                  <c:v>299</c:v>
                </c:pt>
                <c:pt idx="1761">
                  <c:v>297</c:v>
                </c:pt>
                <c:pt idx="1762">
                  <c:v>280</c:v>
                </c:pt>
                <c:pt idx="1763">
                  <c:v>283</c:v>
                </c:pt>
                <c:pt idx="1764">
                  <c:v>289</c:v>
                </c:pt>
                <c:pt idx="1765">
                  <c:v>294</c:v>
                </c:pt>
                <c:pt idx="1766">
                  <c:v>289</c:v>
                </c:pt>
                <c:pt idx="1767">
                  <c:v>290</c:v>
                </c:pt>
                <c:pt idx="1768">
                  <c:v>285</c:v>
                </c:pt>
                <c:pt idx="1769">
                  <c:v>280</c:v>
                </c:pt>
                <c:pt idx="1770">
                  <c:v>281</c:v>
                </c:pt>
                <c:pt idx="1771">
                  <c:v>279</c:v>
                </c:pt>
                <c:pt idx="1772">
                  <c:v>279</c:v>
                </c:pt>
                <c:pt idx="1773">
                  <c:v>277</c:v>
                </c:pt>
                <c:pt idx="1774">
                  <c:v>279</c:v>
                </c:pt>
                <c:pt idx="1775">
                  <c:v>282</c:v>
                </c:pt>
                <c:pt idx="1776">
                  <c:v>279</c:v>
                </c:pt>
                <c:pt idx="1777">
                  <c:v>272</c:v>
                </c:pt>
                <c:pt idx="1778">
                  <c:v>266</c:v>
                </c:pt>
                <c:pt idx="1779">
                  <c:v>264</c:v>
                </c:pt>
                <c:pt idx="1780">
                  <c:v>256</c:v>
                </c:pt>
                <c:pt idx="1781">
                  <c:v>269</c:v>
                </c:pt>
                <c:pt idx="1782">
                  <c:v>263</c:v>
                </c:pt>
                <c:pt idx="1783">
                  <c:v>281</c:v>
                </c:pt>
                <c:pt idx="1784">
                  <c:v>272</c:v>
                </c:pt>
                <c:pt idx="1785">
                  <c:v>272</c:v>
                </c:pt>
                <c:pt idx="1786">
                  <c:v>263</c:v>
                </c:pt>
                <c:pt idx="1787">
                  <c:v>282</c:v>
                </c:pt>
                <c:pt idx="1788">
                  <c:v>347</c:v>
                </c:pt>
                <c:pt idx="1789">
                  <c:v>356</c:v>
                </c:pt>
                <c:pt idx="1790">
                  <c:v>339</c:v>
                </c:pt>
                <c:pt idx="1791">
                  <c:v>300</c:v>
                </c:pt>
                <c:pt idx="1792">
                  <c:v>279</c:v>
                </c:pt>
                <c:pt idx="1793">
                  <c:v>311</c:v>
                </c:pt>
                <c:pt idx="1794">
                  <c:v>273</c:v>
                </c:pt>
                <c:pt idx="1795">
                  <c:v>315</c:v>
                </c:pt>
                <c:pt idx="1796">
                  <c:v>276</c:v>
                </c:pt>
                <c:pt idx="1797">
                  <c:v>268</c:v>
                </c:pt>
                <c:pt idx="1798">
                  <c:v>270</c:v>
                </c:pt>
                <c:pt idx="1799">
                  <c:v>281</c:v>
                </c:pt>
                <c:pt idx="1800">
                  <c:v>266</c:v>
                </c:pt>
                <c:pt idx="1801">
                  <c:v>258</c:v>
                </c:pt>
                <c:pt idx="1802">
                  <c:v>265</c:v>
                </c:pt>
                <c:pt idx="1803">
                  <c:v>260</c:v>
                </c:pt>
                <c:pt idx="1804">
                  <c:v>265</c:v>
                </c:pt>
                <c:pt idx="1805">
                  <c:v>265</c:v>
                </c:pt>
                <c:pt idx="1806">
                  <c:v>308</c:v>
                </c:pt>
                <c:pt idx="1807">
                  <c:v>373</c:v>
                </c:pt>
                <c:pt idx="1808">
                  <c:v>272</c:v>
                </c:pt>
                <c:pt idx="1809">
                  <c:v>259</c:v>
                </c:pt>
                <c:pt idx="1810">
                  <c:v>269</c:v>
                </c:pt>
                <c:pt idx="1811">
                  <c:v>270</c:v>
                </c:pt>
                <c:pt idx="1812">
                  <c:v>271</c:v>
                </c:pt>
                <c:pt idx="1813">
                  <c:v>273</c:v>
                </c:pt>
                <c:pt idx="1814">
                  <c:v>254</c:v>
                </c:pt>
                <c:pt idx="1815">
                  <c:v>252</c:v>
                </c:pt>
                <c:pt idx="1816">
                  <c:v>256</c:v>
                </c:pt>
                <c:pt idx="1817">
                  <c:v>259</c:v>
                </c:pt>
                <c:pt idx="1818">
                  <c:v>253</c:v>
                </c:pt>
                <c:pt idx="1819">
                  <c:v>257</c:v>
                </c:pt>
                <c:pt idx="1820">
                  <c:v>253</c:v>
                </c:pt>
                <c:pt idx="1821">
                  <c:v>256</c:v>
                </c:pt>
                <c:pt idx="1822">
                  <c:v>256</c:v>
                </c:pt>
                <c:pt idx="1823">
                  <c:v>256</c:v>
                </c:pt>
                <c:pt idx="1824">
                  <c:v>257</c:v>
                </c:pt>
                <c:pt idx="1825">
                  <c:v>255</c:v>
                </c:pt>
                <c:pt idx="1826">
                  <c:v>247</c:v>
                </c:pt>
                <c:pt idx="1827">
                  <c:v>245</c:v>
                </c:pt>
                <c:pt idx="1828">
                  <c:v>250</c:v>
                </c:pt>
                <c:pt idx="1829">
                  <c:v>251</c:v>
                </c:pt>
                <c:pt idx="1830">
                  <c:v>250</c:v>
                </c:pt>
                <c:pt idx="1831">
                  <c:v>252</c:v>
                </c:pt>
                <c:pt idx="1832">
                  <c:v>244</c:v>
                </c:pt>
                <c:pt idx="1833">
                  <c:v>240</c:v>
                </c:pt>
                <c:pt idx="1834">
                  <c:v>241</c:v>
                </c:pt>
                <c:pt idx="1835">
                  <c:v>244</c:v>
                </c:pt>
                <c:pt idx="1836">
                  <c:v>254</c:v>
                </c:pt>
                <c:pt idx="1837">
                  <c:v>248</c:v>
                </c:pt>
                <c:pt idx="1838">
                  <c:v>246</c:v>
                </c:pt>
                <c:pt idx="1839">
                  <c:v>246</c:v>
                </c:pt>
                <c:pt idx="1840">
                  <c:v>251</c:v>
                </c:pt>
                <c:pt idx="1841">
                  <c:v>247</c:v>
                </c:pt>
                <c:pt idx="1842">
                  <c:v>242</c:v>
                </c:pt>
                <c:pt idx="1843">
                  <c:v>249</c:v>
                </c:pt>
                <c:pt idx="1844">
                  <c:v>237</c:v>
                </c:pt>
                <c:pt idx="1845">
                  <c:v>230</c:v>
                </c:pt>
                <c:pt idx="1846">
                  <c:v>223</c:v>
                </c:pt>
                <c:pt idx="1847">
                  <c:v>245</c:v>
                </c:pt>
                <c:pt idx="1848">
                  <c:v>245</c:v>
                </c:pt>
                <c:pt idx="1849">
                  <c:v>251</c:v>
                </c:pt>
                <c:pt idx="1850">
                  <c:v>242</c:v>
                </c:pt>
                <c:pt idx="1851">
                  <c:v>239</c:v>
                </c:pt>
                <c:pt idx="1852">
                  <c:v>234</c:v>
                </c:pt>
                <c:pt idx="1853">
                  <c:v>234</c:v>
                </c:pt>
                <c:pt idx="1854">
                  <c:v>216</c:v>
                </c:pt>
                <c:pt idx="1855">
                  <c:v>237</c:v>
                </c:pt>
                <c:pt idx="1856">
                  <c:v>232</c:v>
                </c:pt>
                <c:pt idx="1857">
                  <c:v>232</c:v>
                </c:pt>
                <c:pt idx="1858">
                  <c:v>237</c:v>
                </c:pt>
                <c:pt idx="1859">
                  <c:v>231</c:v>
                </c:pt>
                <c:pt idx="1860">
                  <c:v>229</c:v>
                </c:pt>
                <c:pt idx="1861">
                  <c:v>239</c:v>
                </c:pt>
                <c:pt idx="1862">
                  <c:v>233</c:v>
                </c:pt>
                <c:pt idx="1863">
                  <c:v>229</c:v>
                </c:pt>
                <c:pt idx="1864">
                  <c:v>230</c:v>
                </c:pt>
                <c:pt idx="1865">
                  <c:v>233</c:v>
                </c:pt>
                <c:pt idx="1866">
                  <c:v>240</c:v>
                </c:pt>
                <c:pt idx="1867">
                  <c:v>241</c:v>
                </c:pt>
                <c:pt idx="1868">
                  <c:v>233</c:v>
                </c:pt>
                <c:pt idx="1869">
                  <c:v>242</c:v>
                </c:pt>
                <c:pt idx="1870">
                  <c:v>245</c:v>
                </c:pt>
                <c:pt idx="1871">
                  <c:v>249</c:v>
                </c:pt>
                <c:pt idx="1872">
                  <c:v>242</c:v>
                </c:pt>
                <c:pt idx="1873">
                  <c:v>243</c:v>
                </c:pt>
                <c:pt idx="1874">
                  <c:v>240</c:v>
                </c:pt>
                <c:pt idx="1875">
                  <c:v>245</c:v>
                </c:pt>
                <c:pt idx="1876">
                  <c:v>236</c:v>
                </c:pt>
                <c:pt idx="1877">
                  <c:v>234</c:v>
                </c:pt>
                <c:pt idx="1878">
                  <c:v>237</c:v>
                </c:pt>
                <c:pt idx="1879">
                  <c:v>233</c:v>
                </c:pt>
                <c:pt idx="1880">
                  <c:v>240</c:v>
                </c:pt>
                <c:pt idx="1881">
                  <c:v>234</c:v>
                </c:pt>
                <c:pt idx="1882">
                  <c:v>241</c:v>
                </c:pt>
                <c:pt idx="1883">
                  <c:v>236</c:v>
                </c:pt>
                <c:pt idx="1884">
                  <c:v>235</c:v>
                </c:pt>
                <c:pt idx="1885">
                  <c:v>229</c:v>
                </c:pt>
                <c:pt idx="1886">
                  <c:v>227</c:v>
                </c:pt>
                <c:pt idx="1887">
                  <c:v>231</c:v>
                </c:pt>
                <c:pt idx="1888">
                  <c:v>221</c:v>
                </c:pt>
                <c:pt idx="1889">
                  <c:v>228</c:v>
                </c:pt>
                <c:pt idx="1890">
                  <c:v>235</c:v>
                </c:pt>
                <c:pt idx="1891">
                  <c:v>227</c:v>
                </c:pt>
                <c:pt idx="1892">
                  <c:v>233</c:v>
                </c:pt>
                <c:pt idx="1893">
                  <c:v>236</c:v>
                </c:pt>
                <c:pt idx="1894">
                  <c:v>227</c:v>
                </c:pt>
                <c:pt idx="1895">
                  <c:v>221</c:v>
                </c:pt>
                <c:pt idx="1896">
                  <c:v>218</c:v>
                </c:pt>
                <c:pt idx="1897">
                  <c:v>227</c:v>
                </c:pt>
                <c:pt idx="1898">
                  <c:v>235</c:v>
                </c:pt>
                <c:pt idx="1899">
                  <c:v>235</c:v>
                </c:pt>
                <c:pt idx="1900">
                  <c:v>234</c:v>
                </c:pt>
                <c:pt idx="1901">
                  <c:v>220</c:v>
                </c:pt>
                <c:pt idx="1902">
                  <c:v>223</c:v>
                </c:pt>
                <c:pt idx="1903">
                  <c:v>221</c:v>
                </c:pt>
                <c:pt idx="1904">
                  <c:v>220</c:v>
                </c:pt>
                <c:pt idx="1905">
                  <c:v>223</c:v>
                </c:pt>
                <c:pt idx="1906">
                  <c:v>223</c:v>
                </c:pt>
                <c:pt idx="1907">
                  <c:v>226</c:v>
                </c:pt>
                <c:pt idx="1908">
                  <c:v>225</c:v>
                </c:pt>
                <c:pt idx="1909">
                  <c:v>225</c:v>
                </c:pt>
                <c:pt idx="1910">
                  <c:v>219</c:v>
                </c:pt>
                <c:pt idx="1911">
                  <c:v>226</c:v>
                </c:pt>
                <c:pt idx="1912">
                  <c:v>225</c:v>
                </c:pt>
                <c:pt idx="1913">
                  <c:v>227</c:v>
                </c:pt>
                <c:pt idx="1914">
                  <c:v>222</c:v>
                </c:pt>
                <c:pt idx="1915">
                  <c:v>217</c:v>
                </c:pt>
                <c:pt idx="1916">
                  <c:v>225</c:v>
                </c:pt>
                <c:pt idx="1917">
                  <c:v>221</c:v>
                </c:pt>
                <c:pt idx="1918">
                  <c:v>219</c:v>
                </c:pt>
                <c:pt idx="1919">
                  <c:v>215</c:v>
                </c:pt>
                <c:pt idx="1920">
                  <c:v>216</c:v>
                </c:pt>
                <c:pt idx="1921">
                  <c:v>220</c:v>
                </c:pt>
                <c:pt idx="1922">
                  <c:v>223</c:v>
                </c:pt>
                <c:pt idx="1923">
                  <c:v>231</c:v>
                </c:pt>
                <c:pt idx="1924">
                  <c:v>217</c:v>
                </c:pt>
                <c:pt idx="1925">
                  <c:v>218</c:v>
                </c:pt>
                <c:pt idx="1926">
                  <c:v>212</c:v>
                </c:pt>
                <c:pt idx="1927">
                  <c:v>215</c:v>
                </c:pt>
                <c:pt idx="1928">
                  <c:v>215</c:v>
                </c:pt>
                <c:pt idx="1929">
                  <c:v>211</c:v>
                </c:pt>
                <c:pt idx="1930">
                  <c:v>204</c:v>
                </c:pt>
                <c:pt idx="1931">
                  <c:v>211</c:v>
                </c:pt>
                <c:pt idx="1932">
                  <c:v>216</c:v>
                </c:pt>
                <c:pt idx="1933">
                  <c:v>216</c:v>
                </c:pt>
                <c:pt idx="1934">
                  <c:v>195</c:v>
                </c:pt>
                <c:pt idx="1935">
                  <c:v>197</c:v>
                </c:pt>
                <c:pt idx="1936">
                  <c:v>216</c:v>
                </c:pt>
                <c:pt idx="1937">
                  <c:v>211</c:v>
                </c:pt>
                <c:pt idx="1938">
                  <c:v>209</c:v>
                </c:pt>
                <c:pt idx="1939">
                  <c:v>214</c:v>
                </c:pt>
                <c:pt idx="1940">
                  <c:v>210</c:v>
                </c:pt>
                <c:pt idx="1941">
                  <c:v>219</c:v>
                </c:pt>
                <c:pt idx="1942">
                  <c:v>227</c:v>
                </c:pt>
                <c:pt idx="1943">
                  <c:v>211</c:v>
                </c:pt>
                <c:pt idx="1944">
                  <c:v>219</c:v>
                </c:pt>
                <c:pt idx="1945">
                  <c:v>211</c:v>
                </c:pt>
                <c:pt idx="1946">
                  <c:v>215</c:v>
                </c:pt>
                <c:pt idx="1947">
                  <c:v>218</c:v>
                </c:pt>
                <c:pt idx="1948">
                  <c:v>177</c:v>
                </c:pt>
                <c:pt idx="1949">
                  <c:v>213</c:v>
                </c:pt>
                <c:pt idx="1950">
                  <c:v>199</c:v>
                </c:pt>
                <c:pt idx="1951">
                  <c:v>211</c:v>
                </c:pt>
                <c:pt idx="1952">
                  <c:v>211</c:v>
                </c:pt>
                <c:pt idx="1953">
                  <c:v>209</c:v>
                </c:pt>
                <c:pt idx="1954">
                  <c:v>206</c:v>
                </c:pt>
                <c:pt idx="1955">
                  <c:v>209</c:v>
                </c:pt>
                <c:pt idx="1956">
                  <c:v>198</c:v>
                </c:pt>
                <c:pt idx="1957">
                  <c:v>193</c:v>
                </c:pt>
                <c:pt idx="1958">
                  <c:v>202</c:v>
                </c:pt>
                <c:pt idx="1959">
                  <c:v>201</c:v>
                </c:pt>
                <c:pt idx="1960">
                  <c:v>205</c:v>
                </c:pt>
                <c:pt idx="1961">
                  <c:v>208</c:v>
                </c:pt>
                <c:pt idx="1962">
                  <c:v>208</c:v>
                </c:pt>
                <c:pt idx="1963">
                  <c:v>210</c:v>
                </c:pt>
                <c:pt idx="1964">
                  <c:v>215</c:v>
                </c:pt>
                <c:pt idx="1965">
                  <c:v>203</c:v>
                </c:pt>
                <c:pt idx="1966">
                  <c:v>203</c:v>
                </c:pt>
                <c:pt idx="1967">
                  <c:v>209</c:v>
                </c:pt>
                <c:pt idx="1968">
                  <c:v>206</c:v>
                </c:pt>
                <c:pt idx="1969">
                  <c:v>206</c:v>
                </c:pt>
                <c:pt idx="1970">
                  <c:v>206</c:v>
                </c:pt>
                <c:pt idx="1971">
                  <c:v>205</c:v>
                </c:pt>
                <c:pt idx="1972">
                  <c:v>206</c:v>
                </c:pt>
                <c:pt idx="1973">
                  <c:v>203</c:v>
                </c:pt>
                <c:pt idx="1974">
                  <c:v>201</c:v>
                </c:pt>
                <c:pt idx="1975">
                  <c:v>199</c:v>
                </c:pt>
                <c:pt idx="1976">
                  <c:v>198</c:v>
                </c:pt>
                <c:pt idx="1977">
                  <c:v>203</c:v>
                </c:pt>
                <c:pt idx="1978">
                  <c:v>199</c:v>
                </c:pt>
                <c:pt idx="1979">
                  <c:v>201</c:v>
                </c:pt>
                <c:pt idx="1980">
                  <c:v>200</c:v>
                </c:pt>
                <c:pt idx="1981">
                  <c:v>197</c:v>
                </c:pt>
                <c:pt idx="1982">
                  <c:v>198</c:v>
                </c:pt>
                <c:pt idx="1983">
                  <c:v>198</c:v>
                </c:pt>
                <c:pt idx="1984">
                  <c:v>197</c:v>
                </c:pt>
                <c:pt idx="1985">
                  <c:v>202</c:v>
                </c:pt>
                <c:pt idx="1986">
                  <c:v>197</c:v>
                </c:pt>
                <c:pt idx="1987">
                  <c:v>201</c:v>
                </c:pt>
                <c:pt idx="1988">
                  <c:v>200</c:v>
                </c:pt>
                <c:pt idx="1989">
                  <c:v>199</c:v>
                </c:pt>
                <c:pt idx="1990">
                  <c:v>202</c:v>
                </c:pt>
                <c:pt idx="1991">
                  <c:v>197</c:v>
                </c:pt>
                <c:pt idx="1992">
                  <c:v>193</c:v>
                </c:pt>
                <c:pt idx="1993">
                  <c:v>193</c:v>
                </c:pt>
                <c:pt idx="1994">
                  <c:v>196</c:v>
                </c:pt>
                <c:pt idx="1995">
                  <c:v>186</c:v>
                </c:pt>
                <c:pt idx="1996">
                  <c:v>192</c:v>
                </c:pt>
                <c:pt idx="1997">
                  <c:v>195</c:v>
                </c:pt>
                <c:pt idx="1998">
                  <c:v>198</c:v>
                </c:pt>
                <c:pt idx="1999">
                  <c:v>192</c:v>
                </c:pt>
                <c:pt idx="2000">
                  <c:v>192</c:v>
                </c:pt>
                <c:pt idx="2001">
                  <c:v>192</c:v>
                </c:pt>
                <c:pt idx="2002">
                  <c:v>190</c:v>
                </c:pt>
                <c:pt idx="2003">
                  <c:v>187</c:v>
                </c:pt>
                <c:pt idx="2004">
                  <c:v>193</c:v>
                </c:pt>
                <c:pt idx="2005">
                  <c:v>188</c:v>
                </c:pt>
                <c:pt idx="2006">
                  <c:v>178</c:v>
                </c:pt>
                <c:pt idx="2007">
                  <c:v>184</c:v>
                </c:pt>
                <c:pt idx="2008">
                  <c:v>187</c:v>
                </c:pt>
                <c:pt idx="2009">
                  <c:v>177</c:v>
                </c:pt>
                <c:pt idx="2010">
                  <c:v>180</c:v>
                </c:pt>
                <c:pt idx="2011">
                  <c:v>178</c:v>
                </c:pt>
                <c:pt idx="2012">
                  <c:v>171</c:v>
                </c:pt>
                <c:pt idx="2013">
                  <c:v>176</c:v>
                </c:pt>
                <c:pt idx="2014">
                  <c:v>174</c:v>
                </c:pt>
                <c:pt idx="2015">
                  <c:v>178</c:v>
                </c:pt>
                <c:pt idx="2016">
                  <c:v>177</c:v>
                </c:pt>
                <c:pt idx="2017">
                  <c:v>179</c:v>
                </c:pt>
                <c:pt idx="2018">
                  <c:v>181</c:v>
                </c:pt>
                <c:pt idx="2019">
                  <c:v>177</c:v>
                </c:pt>
                <c:pt idx="2020">
                  <c:v>183</c:v>
                </c:pt>
                <c:pt idx="2021">
                  <c:v>190</c:v>
                </c:pt>
                <c:pt idx="2022">
                  <c:v>178</c:v>
                </c:pt>
                <c:pt idx="2023">
                  <c:v>181</c:v>
                </c:pt>
                <c:pt idx="2024">
                  <c:v>185</c:v>
                </c:pt>
                <c:pt idx="2025">
                  <c:v>182</c:v>
                </c:pt>
                <c:pt idx="2026">
                  <c:v>184</c:v>
                </c:pt>
                <c:pt idx="2027">
                  <c:v>186</c:v>
                </c:pt>
                <c:pt idx="2028">
                  <c:v>183</c:v>
                </c:pt>
                <c:pt idx="2029">
                  <c:v>180</c:v>
                </c:pt>
                <c:pt idx="2030">
                  <c:v>181</c:v>
                </c:pt>
                <c:pt idx="2031">
                  <c:v>176</c:v>
                </c:pt>
                <c:pt idx="2032">
                  <c:v>176</c:v>
                </c:pt>
                <c:pt idx="2033">
                  <c:v>183</c:v>
                </c:pt>
                <c:pt idx="2034">
                  <c:v>178</c:v>
                </c:pt>
                <c:pt idx="2035">
                  <c:v>177</c:v>
                </c:pt>
                <c:pt idx="2036">
                  <c:v>180</c:v>
                </c:pt>
                <c:pt idx="2037">
                  <c:v>170</c:v>
                </c:pt>
                <c:pt idx="2038">
                  <c:v>169</c:v>
                </c:pt>
                <c:pt idx="2039">
                  <c:v>174</c:v>
                </c:pt>
                <c:pt idx="2040">
                  <c:v>172</c:v>
                </c:pt>
                <c:pt idx="2041">
                  <c:v>161</c:v>
                </c:pt>
                <c:pt idx="2042">
                  <c:v>163</c:v>
                </c:pt>
                <c:pt idx="2043">
                  <c:v>165</c:v>
                </c:pt>
                <c:pt idx="2044">
                  <c:v>166</c:v>
                </c:pt>
                <c:pt idx="2045">
                  <c:v>163</c:v>
                </c:pt>
                <c:pt idx="2046">
                  <c:v>164</c:v>
                </c:pt>
                <c:pt idx="2047">
                  <c:v>156</c:v>
                </c:pt>
                <c:pt idx="2048">
                  <c:v>161</c:v>
                </c:pt>
                <c:pt idx="2049">
                  <c:v>158</c:v>
                </c:pt>
                <c:pt idx="2050">
                  <c:v>152</c:v>
                </c:pt>
                <c:pt idx="2051">
                  <c:v>156</c:v>
                </c:pt>
                <c:pt idx="2052">
                  <c:v>156</c:v>
                </c:pt>
                <c:pt idx="2053">
                  <c:v>158</c:v>
                </c:pt>
                <c:pt idx="2054">
                  <c:v>153</c:v>
                </c:pt>
                <c:pt idx="2055">
                  <c:v>158</c:v>
                </c:pt>
                <c:pt idx="2056">
                  <c:v>163</c:v>
                </c:pt>
                <c:pt idx="2057">
                  <c:v>158</c:v>
                </c:pt>
                <c:pt idx="2058">
                  <c:v>159</c:v>
                </c:pt>
                <c:pt idx="2059">
                  <c:v>156</c:v>
                </c:pt>
                <c:pt idx="2060">
                  <c:v>158</c:v>
                </c:pt>
                <c:pt idx="2061">
                  <c:v>155</c:v>
                </c:pt>
                <c:pt idx="2062">
                  <c:v>153</c:v>
                </c:pt>
                <c:pt idx="2063">
                  <c:v>152</c:v>
                </c:pt>
                <c:pt idx="2064">
                  <c:v>155</c:v>
                </c:pt>
                <c:pt idx="2065">
                  <c:v>155</c:v>
                </c:pt>
                <c:pt idx="2066">
                  <c:v>150</c:v>
                </c:pt>
                <c:pt idx="2067">
                  <c:v>155</c:v>
                </c:pt>
                <c:pt idx="2068">
                  <c:v>156</c:v>
                </c:pt>
                <c:pt idx="2069">
                  <c:v>155</c:v>
                </c:pt>
                <c:pt idx="2070">
                  <c:v>149</c:v>
                </c:pt>
                <c:pt idx="2071">
                  <c:v>150</c:v>
                </c:pt>
                <c:pt idx="2072">
                  <c:v>145</c:v>
                </c:pt>
                <c:pt idx="2073">
                  <c:v>153</c:v>
                </c:pt>
                <c:pt idx="2074">
                  <c:v>152</c:v>
                </c:pt>
                <c:pt idx="2075">
                  <c:v>151</c:v>
                </c:pt>
                <c:pt idx="2076">
                  <c:v>152</c:v>
                </c:pt>
                <c:pt idx="2077">
                  <c:v>155</c:v>
                </c:pt>
                <c:pt idx="2078">
                  <c:v>150</c:v>
                </c:pt>
                <c:pt idx="2079">
                  <c:v>146</c:v>
                </c:pt>
                <c:pt idx="2080">
                  <c:v>139</c:v>
                </c:pt>
                <c:pt idx="2081">
                  <c:v>75</c:v>
                </c:pt>
                <c:pt idx="2082">
                  <c:v>79</c:v>
                </c:pt>
                <c:pt idx="2083">
                  <c:v>138</c:v>
                </c:pt>
                <c:pt idx="2084">
                  <c:v>134</c:v>
                </c:pt>
                <c:pt idx="2085">
                  <c:v>136</c:v>
                </c:pt>
                <c:pt idx="2086">
                  <c:v>125</c:v>
                </c:pt>
                <c:pt idx="2087">
                  <c:v>124</c:v>
                </c:pt>
                <c:pt idx="2088">
                  <c:v>126</c:v>
                </c:pt>
                <c:pt idx="2089">
                  <c:v>121</c:v>
                </c:pt>
                <c:pt idx="2090">
                  <c:v>1</c:v>
                </c:pt>
                <c:pt idx="2091">
                  <c:v>1</c:v>
                </c:pt>
                <c:pt idx="2092">
                  <c:v>119</c:v>
                </c:pt>
                <c:pt idx="2093">
                  <c:v>119</c:v>
                </c:pt>
                <c:pt idx="2094">
                  <c:v>123</c:v>
                </c:pt>
                <c:pt idx="2095">
                  <c:v>123</c:v>
                </c:pt>
                <c:pt idx="2096">
                  <c:v>115</c:v>
                </c:pt>
                <c:pt idx="2097">
                  <c:v>118</c:v>
                </c:pt>
                <c:pt idx="2098">
                  <c:v>68</c:v>
                </c:pt>
                <c:pt idx="2099">
                  <c:v>69</c:v>
                </c:pt>
                <c:pt idx="2100">
                  <c:v>69</c:v>
                </c:pt>
                <c:pt idx="2101">
                  <c:v>32</c:v>
                </c:pt>
                <c:pt idx="2102">
                  <c:v>1</c:v>
                </c:pt>
                <c:pt idx="2103">
                  <c:v>119</c:v>
                </c:pt>
                <c:pt idx="2104">
                  <c:v>23</c:v>
                </c:pt>
                <c:pt idx="2105">
                  <c:v>119</c:v>
                </c:pt>
                <c:pt idx="2106">
                  <c:v>125</c:v>
                </c:pt>
                <c:pt idx="2107">
                  <c:v>1</c:v>
                </c:pt>
                <c:pt idx="2108">
                  <c:v>101</c:v>
                </c:pt>
                <c:pt idx="2109">
                  <c:v>122</c:v>
                </c:pt>
                <c:pt idx="2110">
                  <c:v>124</c:v>
                </c:pt>
                <c:pt idx="2111">
                  <c:v>119</c:v>
                </c:pt>
                <c:pt idx="2112">
                  <c:v>74</c:v>
                </c:pt>
                <c:pt idx="2113">
                  <c:v>32</c:v>
                </c:pt>
                <c:pt idx="2114">
                  <c:v>123</c:v>
                </c:pt>
                <c:pt idx="2115">
                  <c:v>125</c:v>
                </c:pt>
                <c:pt idx="2116">
                  <c:v>123</c:v>
                </c:pt>
                <c:pt idx="2117">
                  <c:v>124</c:v>
                </c:pt>
                <c:pt idx="2118">
                  <c:v>117</c:v>
                </c:pt>
                <c:pt idx="2119">
                  <c:v>128</c:v>
                </c:pt>
                <c:pt idx="2120">
                  <c:v>73</c:v>
                </c:pt>
                <c:pt idx="2121">
                  <c:v>123</c:v>
                </c:pt>
                <c:pt idx="2122">
                  <c:v>121</c:v>
                </c:pt>
                <c:pt idx="2123">
                  <c:v>122</c:v>
                </c:pt>
                <c:pt idx="2124">
                  <c:v>117</c:v>
                </c:pt>
                <c:pt idx="2125">
                  <c:v>120</c:v>
                </c:pt>
                <c:pt idx="2126">
                  <c:v>30</c:v>
                </c:pt>
                <c:pt idx="2127">
                  <c:v>119</c:v>
                </c:pt>
                <c:pt idx="2128">
                  <c:v>33</c:v>
                </c:pt>
                <c:pt idx="2129">
                  <c:v>1</c:v>
                </c:pt>
                <c:pt idx="2130">
                  <c:v>111</c:v>
                </c:pt>
                <c:pt idx="2131">
                  <c:v>118</c:v>
                </c:pt>
                <c:pt idx="2132">
                  <c:v>33</c:v>
                </c:pt>
                <c:pt idx="2133">
                  <c:v>119</c:v>
                </c:pt>
                <c:pt idx="2134">
                  <c:v>68</c:v>
                </c:pt>
                <c:pt idx="2135">
                  <c:v>31</c:v>
                </c:pt>
                <c:pt idx="2136">
                  <c:v>1</c:v>
                </c:pt>
                <c:pt idx="2137">
                  <c:v>111</c:v>
                </c:pt>
                <c:pt idx="2138">
                  <c:v>113</c:v>
                </c:pt>
                <c:pt idx="2139">
                  <c:v>105</c:v>
                </c:pt>
                <c:pt idx="2140">
                  <c:v>112</c:v>
                </c:pt>
                <c:pt idx="2141">
                  <c:v>111</c:v>
                </c:pt>
                <c:pt idx="2142">
                  <c:v>117</c:v>
                </c:pt>
                <c:pt idx="2143">
                  <c:v>106</c:v>
                </c:pt>
                <c:pt idx="2144">
                  <c:v>108</c:v>
                </c:pt>
                <c:pt idx="2145">
                  <c:v>103</c:v>
                </c:pt>
                <c:pt idx="2146">
                  <c:v>103</c:v>
                </c:pt>
                <c:pt idx="2147">
                  <c:v>103</c:v>
                </c:pt>
                <c:pt idx="2148">
                  <c:v>103</c:v>
                </c:pt>
                <c:pt idx="2149">
                  <c:v>103</c:v>
                </c:pt>
                <c:pt idx="2150">
                  <c:v>100</c:v>
                </c:pt>
                <c:pt idx="2151">
                  <c:v>101</c:v>
                </c:pt>
                <c:pt idx="2152">
                  <c:v>97</c:v>
                </c:pt>
                <c:pt idx="2153">
                  <c:v>99</c:v>
                </c:pt>
                <c:pt idx="2154">
                  <c:v>95</c:v>
                </c:pt>
                <c:pt idx="2155">
                  <c:v>82</c:v>
                </c:pt>
                <c:pt idx="2156">
                  <c:v>90</c:v>
                </c:pt>
                <c:pt idx="2157">
                  <c:v>98</c:v>
                </c:pt>
                <c:pt idx="2158">
                  <c:v>92</c:v>
                </c:pt>
                <c:pt idx="2159">
                  <c:v>89</c:v>
                </c:pt>
                <c:pt idx="2160">
                  <c:v>91</c:v>
                </c:pt>
                <c:pt idx="2161">
                  <c:v>87</c:v>
                </c:pt>
                <c:pt idx="2162">
                  <c:v>88</c:v>
                </c:pt>
                <c:pt idx="2163">
                  <c:v>85</c:v>
                </c:pt>
                <c:pt idx="2164">
                  <c:v>78</c:v>
                </c:pt>
                <c:pt idx="2165">
                  <c:v>80</c:v>
                </c:pt>
                <c:pt idx="2166">
                  <c:v>83</c:v>
                </c:pt>
                <c:pt idx="2167">
                  <c:v>77</c:v>
                </c:pt>
                <c:pt idx="2168">
                  <c:v>74</c:v>
                </c:pt>
                <c:pt idx="2169">
                  <c:v>73</c:v>
                </c:pt>
                <c:pt idx="2170">
                  <c:v>70</c:v>
                </c:pt>
                <c:pt idx="2171">
                  <c:v>72</c:v>
                </c:pt>
                <c:pt idx="2172">
                  <c:v>67</c:v>
                </c:pt>
                <c:pt idx="2173">
                  <c:v>70</c:v>
                </c:pt>
                <c:pt idx="2174">
                  <c:v>65</c:v>
                </c:pt>
                <c:pt idx="2175">
                  <c:v>60</c:v>
                </c:pt>
                <c:pt idx="2176">
                  <c:v>58</c:v>
                </c:pt>
                <c:pt idx="2177">
                  <c:v>59</c:v>
                </c:pt>
                <c:pt idx="2178">
                  <c:v>59</c:v>
                </c:pt>
                <c:pt idx="2179">
                  <c:v>59</c:v>
                </c:pt>
                <c:pt idx="2180">
                  <c:v>58</c:v>
                </c:pt>
                <c:pt idx="2181">
                  <c:v>53</c:v>
                </c:pt>
                <c:pt idx="2182">
                  <c:v>52</c:v>
                </c:pt>
                <c:pt idx="2183">
                  <c:v>54</c:v>
                </c:pt>
                <c:pt idx="2184">
                  <c:v>55</c:v>
                </c:pt>
                <c:pt idx="2185">
                  <c:v>52</c:v>
                </c:pt>
                <c:pt idx="2186">
                  <c:v>56</c:v>
                </c:pt>
                <c:pt idx="2187">
                  <c:v>57</c:v>
                </c:pt>
                <c:pt idx="2188">
                  <c:v>54</c:v>
                </c:pt>
                <c:pt idx="2189">
                  <c:v>57</c:v>
                </c:pt>
                <c:pt idx="2190">
                  <c:v>52</c:v>
                </c:pt>
                <c:pt idx="2191">
                  <c:v>54</c:v>
                </c:pt>
                <c:pt idx="2192">
                  <c:v>55</c:v>
                </c:pt>
                <c:pt idx="2193">
                  <c:v>64</c:v>
                </c:pt>
                <c:pt idx="2194">
                  <c:v>62</c:v>
                </c:pt>
                <c:pt idx="2195">
                  <c:v>59</c:v>
                </c:pt>
                <c:pt idx="2196">
                  <c:v>58</c:v>
                </c:pt>
                <c:pt idx="2197">
                  <c:v>63</c:v>
                </c:pt>
                <c:pt idx="2198">
                  <c:v>62</c:v>
                </c:pt>
                <c:pt idx="2199">
                  <c:v>61</c:v>
                </c:pt>
                <c:pt idx="2200">
                  <c:v>60</c:v>
                </c:pt>
                <c:pt idx="2201">
                  <c:v>60</c:v>
                </c:pt>
                <c:pt idx="2202">
                  <c:v>63</c:v>
                </c:pt>
                <c:pt idx="2203">
                  <c:v>63</c:v>
                </c:pt>
                <c:pt idx="2204">
                  <c:v>63</c:v>
                </c:pt>
                <c:pt idx="2205">
                  <c:v>65</c:v>
                </c:pt>
                <c:pt idx="2206">
                  <c:v>61</c:v>
                </c:pt>
                <c:pt idx="2207">
                  <c:v>62</c:v>
                </c:pt>
                <c:pt idx="2208">
                  <c:v>64</c:v>
                </c:pt>
                <c:pt idx="2209">
                  <c:v>65</c:v>
                </c:pt>
                <c:pt idx="2210">
                  <c:v>66</c:v>
                </c:pt>
                <c:pt idx="2211">
                  <c:v>68</c:v>
                </c:pt>
                <c:pt idx="2212">
                  <c:v>67</c:v>
                </c:pt>
                <c:pt idx="2213">
                  <c:v>65</c:v>
                </c:pt>
                <c:pt idx="2214">
                  <c:v>70</c:v>
                </c:pt>
                <c:pt idx="2215">
                  <c:v>70</c:v>
                </c:pt>
                <c:pt idx="2216">
                  <c:v>66</c:v>
                </c:pt>
                <c:pt idx="2217">
                  <c:v>72</c:v>
                </c:pt>
                <c:pt idx="2218">
                  <c:v>65</c:v>
                </c:pt>
                <c:pt idx="2219">
                  <c:v>64</c:v>
                </c:pt>
                <c:pt idx="2220">
                  <c:v>73</c:v>
                </c:pt>
                <c:pt idx="2221">
                  <c:v>68</c:v>
                </c:pt>
                <c:pt idx="2222">
                  <c:v>60</c:v>
                </c:pt>
                <c:pt idx="2223">
                  <c:v>64</c:v>
                </c:pt>
                <c:pt idx="2224">
                  <c:v>63</c:v>
                </c:pt>
                <c:pt idx="2225">
                  <c:v>61</c:v>
                </c:pt>
                <c:pt idx="2226">
                  <c:v>62</c:v>
                </c:pt>
                <c:pt idx="2227">
                  <c:v>64</c:v>
                </c:pt>
                <c:pt idx="2228">
                  <c:v>57</c:v>
                </c:pt>
                <c:pt idx="2229">
                  <c:v>55</c:v>
                </c:pt>
                <c:pt idx="2230">
                  <c:v>60</c:v>
                </c:pt>
                <c:pt idx="2231">
                  <c:v>57</c:v>
                </c:pt>
                <c:pt idx="2232">
                  <c:v>56</c:v>
                </c:pt>
                <c:pt idx="2233">
                  <c:v>59</c:v>
                </c:pt>
                <c:pt idx="2234">
                  <c:v>59</c:v>
                </c:pt>
                <c:pt idx="2235">
                  <c:v>60</c:v>
                </c:pt>
                <c:pt idx="2236">
                  <c:v>60</c:v>
                </c:pt>
                <c:pt idx="2237">
                  <c:v>57</c:v>
                </c:pt>
                <c:pt idx="2238">
                  <c:v>57</c:v>
                </c:pt>
                <c:pt idx="2239">
                  <c:v>57</c:v>
                </c:pt>
                <c:pt idx="2240">
                  <c:v>56</c:v>
                </c:pt>
                <c:pt idx="2241">
                  <c:v>55</c:v>
                </c:pt>
                <c:pt idx="2242">
                  <c:v>56</c:v>
                </c:pt>
                <c:pt idx="2243">
                  <c:v>56</c:v>
                </c:pt>
                <c:pt idx="2244">
                  <c:v>54</c:v>
                </c:pt>
                <c:pt idx="2245">
                  <c:v>56</c:v>
                </c:pt>
                <c:pt idx="2246">
                  <c:v>53</c:v>
                </c:pt>
                <c:pt idx="2247">
                  <c:v>54</c:v>
                </c:pt>
                <c:pt idx="2248">
                  <c:v>54</c:v>
                </c:pt>
                <c:pt idx="2249">
                  <c:v>54</c:v>
                </c:pt>
                <c:pt idx="2250">
                  <c:v>54</c:v>
                </c:pt>
                <c:pt idx="2251">
                  <c:v>54</c:v>
                </c:pt>
                <c:pt idx="2252">
                  <c:v>53</c:v>
                </c:pt>
                <c:pt idx="2253">
                  <c:v>55</c:v>
                </c:pt>
                <c:pt idx="2254">
                  <c:v>54</c:v>
                </c:pt>
                <c:pt idx="2255">
                  <c:v>52</c:v>
                </c:pt>
                <c:pt idx="2256">
                  <c:v>52</c:v>
                </c:pt>
                <c:pt idx="2257">
                  <c:v>53</c:v>
                </c:pt>
                <c:pt idx="2258">
                  <c:v>52</c:v>
                </c:pt>
                <c:pt idx="2259">
                  <c:v>55</c:v>
                </c:pt>
                <c:pt idx="2260">
                  <c:v>54</c:v>
                </c:pt>
                <c:pt idx="2261">
                  <c:v>50</c:v>
                </c:pt>
                <c:pt idx="2262">
                  <c:v>50</c:v>
                </c:pt>
                <c:pt idx="2263">
                  <c:v>45</c:v>
                </c:pt>
                <c:pt idx="2264">
                  <c:v>46</c:v>
                </c:pt>
                <c:pt idx="2265">
                  <c:v>45</c:v>
                </c:pt>
                <c:pt idx="2266">
                  <c:v>48</c:v>
                </c:pt>
                <c:pt idx="2267">
                  <c:v>46</c:v>
                </c:pt>
                <c:pt idx="2268">
                  <c:v>48</c:v>
                </c:pt>
                <c:pt idx="2269">
                  <c:v>47</c:v>
                </c:pt>
                <c:pt idx="2270">
                  <c:v>47</c:v>
                </c:pt>
                <c:pt idx="2271">
                  <c:v>46</c:v>
                </c:pt>
                <c:pt idx="2272">
                  <c:v>42</c:v>
                </c:pt>
                <c:pt idx="2273">
                  <c:v>44</c:v>
                </c:pt>
                <c:pt idx="2274">
                  <c:v>40</c:v>
                </c:pt>
                <c:pt idx="2275">
                  <c:v>40</c:v>
                </c:pt>
                <c:pt idx="2276">
                  <c:v>39</c:v>
                </c:pt>
                <c:pt idx="2277">
                  <c:v>41</c:v>
                </c:pt>
                <c:pt idx="2278">
                  <c:v>42</c:v>
                </c:pt>
                <c:pt idx="2279">
                  <c:v>44</c:v>
                </c:pt>
                <c:pt idx="2280">
                  <c:v>45</c:v>
                </c:pt>
                <c:pt idx="2281">
                  <c:v>43</c:v>
                </c:pt>
                <c:pt idx="2282">
                  <c:v>44</c:v>
                </c:pt>
                <c:pt idx="2283">
                  <c:v>44</c:v>
                </c:pt>
                <c:pt idx="2284">
                  <c:v>43</c:v>
                </c:pt>
                <c:pt idx="2285">
                  <c:v>43</c:v>
                </c:pt>
                <c:pt idx="2286">
                  <c:v>41</c:v>
                </c:pt>
                <c:pt idx="2287">
                  <c:v>44</c:v>
                </c:pt>
                <c:pt idx="2288">
                  <c:v>45</c:v>
                </c:pt>
                <c:pt idx="2289">
                  <c:v>45</c:v>
                </c:pt>
                <c:pt idx="2290">
                  <c:v>44</c:v>
                </c:pt>
                <c:pt idx="2291">
                  <c:v>46</c:v>
                </c:pt>
                <c:pt idx="2292">
                  <c:v>43</c:v>
                </c:pt>
                <c:pt idx="2293">
                  <c:v>43</c:v>
                </c:pt>
                <c:pt idx="2294">
                  <c:v>44</c:v>
                </c:pt>
                <c:pt idx="2295">
                  <c:v>44</c:v>
                </c:pt>
                <c:pt idx="2296">
                  <c:v>42</c:v>
                </c:pt>
                <c:pt idx="2297">
                  <c:v>42</c:v>
                </c:pt>
                <c:pt idx="2298">
                  <c:v>37</c:v>
                </c:pt>
                <c:pt idx="2299">
                  <c:v>41</c:v>
                </c:pt>
                <c:pt idx="2300">
                  <c:v>41</c:v>
                </c:pt>
                <c:pt idx="2301">
                  <c:v>41</c:v>
                </c:pt>
                <c:pt idx="2302">
                  <c:v>44</c:v>
                </c:pt>
                <c:pt idx="2303">
                  <c:v>39</c:v>
                </c:pt>
                <c:pt idx="2304">
                  <c:v>43</c:v>
                </c:pt>
                <c:pt idx="2305">
                  <c:v>45</c:v>
                </c:pt>
                <c:pt idx="2306">
                  <c:v>43</c:v>
                </c:pt>
                <c:pt idx="2307">
                  <c:v>41</c:v>
                </c:pt>
                <c:pt idx="2308">
                  <c:v>44</c:v>
                </c:pt>
                <c:pt idx="2309">
                  <c:v>43</c:v>
                </c:pt>
                <c:pt idx="2310">
                  <c:v>40</c:v>
                </c:pt>
                <c:pt idx="2311">
                  <c:v>43</c:v>
                </c:pt>
                <c:pt idx="2312">
                  <c:v>44</c:v>
                </c:pt>
                <c:pt idx="2313">
                  <c:v>44</c:v>
                </c:pt>
                <c:pt idx="2314">
                  <c:v>44</c:v>
                </c:pt>
                <c:pt idx="2315">
                  <c:v>44</c:v>
                </c:pt>
                <c:pt idx="2316">
                  <c:v>42</c:v>
                </c:pt>
                <c:pt idx="2317">
                  <c:v>43</c:v>
                </c:pt>
                <c:pt idx="2318">
                  <c:v>43</c:v>
                </c:pt>
                <c:pt idx="2319">
                  <c:v>40</c:v>
                </c:pt>
                <c:pt idx="2320">
                  <c:v>41</c:v>
                </c:pt>
                <c:pt idx="2321">
                  <c:v>44</c:v>
                </c:pt>
                <c:pt idx="2322">
                  <c:v>45</c:v>
                </c:pt>
                <c:pt idx="2323">
                  <c:v>43</c:v>
                </c:pt>
                <c:pt idx="2324">
                  <c:v>42</c:v>
                </c:pt>
                <c:pt idx="2325">
                  <c:v>39</c:v>
                </c:pt>
                <c:pt idx="2326">
                  <c:v>42</c:v>
                </c:pt>
                <c:pt idx="2327">
                  <c:v>41</c:v>
                </c:pt>
                <c:pt idx="2328">
                  <c:v>42</c:v>
                </c:pt>
                <c:pt idx="2329">
                  <c:v>44</c:v>
                </c:pt>
                <c:pt idx="2330">
                  <c:v>40</c:v>
                </c:pt>
                <c:pt idx="2331">
                  <c:v>41</c:v>
                </c:pt>
                <c:pt idx="2332">
                  <c:v>40</c:v>
                </c:pt>
                <c:pt idx="2333">
                  <c:v>43</c:v>
                </c:pt>
                <c:pt idx="2334">
                  <c:v>38</c:v>
                </c:pt>
                <c:pt idx="2335">
                  <c:v>38</c:v>
                </c:pt>
                <c:pt idx="2336">
                  <c:v>33</c:v>
                </c:pt>
                <c:pt idx="2337">
                  <c:v>39</c:v>
                </c:pt>
                <c:pt idx="2338">
                  <c:v>42</c:v>
                </c:pt>
                <c:pt idx="2339">
                  <c:v>38</c:v>
                </c:pt>
                <c:pt idx="2340">
                  <c:v>34</c:v>
                </c:pt>
                <c:pt idx="2341">
                  <c:v>38</c:v>
                </c:pt>
                <c:pt idx="2342">
                  <c:v>39</c:v>
                </c:pt>
                <c:pt idx="2343">
                  <c:v>38</c:v>
                </c:pt>
                <c:pt idx="2344">
                  <c:v>34</c:v>
                </c:pt>
                <c:pt idx="2345">
                  <c:v>34</c:v>
                </c:pt>
                <c:pt idx="2346">
                  <c:v>33</c:v>
                </c:pt>
                <c:pt idx="2347">
                  <c:v>33</c:v>
                </c:pt>
                <c:pt idx="2348">
                  <c:v>33</c:v>
                </c:pt>
                <c:pt idx="2349">
                  <c:v>33</c:v>
                </c:pt>
                <c:pt idx="2350">
                  <c:v>35</c:v>
                </c:pt>
                <c:pt idx="2351">
                  <c:v>34</c:v>
                </c:pt>
                <c:pt idx="2352">
                  <c:v>35</c:v>
                </c:pt>
                <c:pt idx="2353">
                  <c:v>34</c:v>
                </c:pt>
                <c:pt idx="2354">
                  <c:v>30</c:v>
                </c:pt>
                <c:pt idx="2355">
                  <c:v>34</c:v>
                </c:pt>
                <c:pt idx="2356">
                  <c:v>34</c:v>
                </c:pt>
                <c:pt idx="2357">
                  <c:v>36</c:v>
                </c:pt>
                <c:pt idx="2358">
                  <c:v>35</c:v>
                </c:pt>
                <c:pt idx="2359">
                  <c:v>35</c:v>
                </c:pt>
                <c:pt idx="2360">
                  <c:v>33</c:v>
                </c:pt>
                <c:pt idx="2361">
                  <c:v>36</c:v>
                </c:pt>
                <c:pt idx="2362">
                  <c:v>33</c:v>
                </c:pt>
                <c:pt idx="2363">
                  <c:v>34</c:v>
                </c:pt>
                <c:pt idx="2364">
                  <c:v>32</c:v>
                </c:pt>
                <c:pt idx="2365">
                  <c:v>33</c:v>
                </c:pt>
                <c:pt idx="2366">
                  <c:v>33</c:v>
                </c:pt>
                <c:pt idx="2367">
                  <c:v>29</c:v>
                </c:pt>
                <c:pt idx="2368">
                  <c:v>32</c:v>
                </c:pt>
                <c:pt idx="2369">
                  <c:v>33</c:v>
                </c:pt>
                <c:pt idx="2370">
                  <c:v>34</c:v>
                </c:pt>
                <c:pt idx="2371">
                  <c:v>31</c:v>
                </c:pt>
                <c:pt idx="2372">
                  <c:v>34</c:v>
                </c:pt>
                <c:pt idx="2373">
                  <c:v>33</c:v>
                </c:pt>
                <c:pt idx="2374">
                  <c:v>34</c:v>
                </c:pt>
                <c:pt idx="2375">
                  <c:v>33</c:v>
                </c:pt>
                <c:pt idx="2376">
                  <c:v>32</c:v>
                </c:pt>
                <c:pt idx="2377">
                  <c:v>31</c:v>
                </c:pt>
                <c:pt idx="2378">
                  <c:v>36</c:v>
                </c:pt>
                <c:pt idx="2379">
                  <c:v>36</c:v>
                </c:pt>
                <c:pt idx="2380">
                  <c:v>35</c:v>
                </c:pt>
                <c:pt idx="2381">
                  <c:v>36</c:v>
                </c:pt>
                <c:pt idx="2382">
                  <c:v>35</c:v>
                </c:pt>
                <c:pt idx="2383">
                  <c:v>38</c:v>
                </c:pt>
                <c:pt idx="2384">
                  <c:v>30</c:v>
                </c:pt>
                <c:pt idx="2385">
                  <c:v>33</c:v>
                </c:pt>
                <c:pt idx="2386">
                  <c:v>33</c:v>
                </c:pt>
                <c:pt idx="2387">
                  <c:v>34</c:v>
                </c:pt>
                <c:pt idx="2388">
                  <c:v>36</c:v>
                </c:pt>
                <c:pt idx="2389">
                  <c:v>34</c:v>
                </c:pt>
                <c:pt idx="2390">
                  <c:v>33</c:v>
                </c:pt>
                <c:pt idx="2391">
                  <c:v>34</c:v>
                </c:pt>
                <c:pt idx="2392">
                  <c:v>33</c:v>
                </c:pt>
                <c:pt idx="2393">
                  <c:v>33</c:v>
                </c:pt>
                <c:pt idx="2394">
                  <c:v>34</c:v>
                </c:pt>
                <c:pt idx="2395">
                  <c:v>32</c:v>
                </c:pt>
                <c:pt idx="2396">
                  <c:v>33</c:v>
                </c:pt>
                <c:pt idx="2397">
                  <c:v>33</c:v>
                </c:pt>
                <c:pt idx="2398">
                  <c:v>32</c:v>
                </c:pt>
                <c:pt idx="2399">
                  <c:v>34</c:v>
                </c:pt>
                <c:pt idx="2400">
                  <c:v>34</c:v>
                </c:pt>
                <c:pt idx="2401">
                  <c:v>32</c:v>
                </c:pt>
                <c:pt idx="2402">
                  <c:v>34</c:v>
                </c:pt>
                <c:pt idx="2403">
                  <c:v>33</c:v>
                </c:pt>
                <c:pt idx="2404">
                  <c:v>31</c:v>
                </c:pt>
                <c:pt idx="2405">
                  <c:v>32</c:v>
                </c:pt>
                <c:pt idx="2406">
                  <c:v>30</c:v>
                </c:pt>
                <c:pt idx="2407">
                  <c:v>31</c:v>
                </c:pt>
                <c:pt idx="2408">
                  <c:v>30</c:v>
                </c:pt>
                <c:pt idx="2409">
                  <c:v>32</c:v>
                </c:pt>
                <c:pt idx="2410">
                  <c:v>29</c:v>
                </c:pt>
                <c:pt idx="2411">
                  <c:v>30</c:v>
                </c:pt>
                <c:pt idx="2412">
                  <c:v>29</c:v>
                </c:pt>
                <c:pt idx="2413">
                  <c:v>30</c:v>
                </c:pt>
                <c:pt idx="2414">
                  <c:v>31</c:v>
                </c:pt>
                <c:pt idx="2415">
                  <c:v>31</c:v>
                </c:pt>
                <c:pt idx="2416">
                  <c:v>28</c:v>
                </c:pt>
                <c:pt idx="2417">
                  <c:v>29</c:v>
                </c:pt>
                <c:pt idx="2418">
                  <c:v>30</c:v>
                </c:pt>
                <c:pt idx="2419">
                  <c:v>30</c:v>
                </c:pt>
                <c:pt idx="2420">
                  <c:v>30</c:v>
                </c:pt>
                <c:pt idx="2421">
                  <c:v>32</c:v>
                </c:pt>
                <c:pt idx="2422">
                  <c:v>29</c:v>
                </c:pt>
                <c:pt idx="2423">
                  <c:v>29</c:v>
                </c:pt>
                <c:pt idx="2424">
                  <c:v>28</c:v>
                </c:pt>
                <c:pt idx="2425">
                  <c:v>28</c:v>
                </c:pt>
                <c:pt idx="2426">
                  <c:v>29</c:v>
                </c:pt>
                <c:pt idx="2427">
                  <c:v>27</c:v>
                </c:pt>
                <c:pt idx="2428">
                  <c:v>31</c:v>
                </c:pt>
                <c:pt idx="2429">
                  <c:v>32</c:v>
                </c:pt>
                <c:pt idx="2430">
                  <c:v>30</c:v>
                </c:pt>
                <c:pt idx="2431">
                  <c:v>29</c:v>
                </c:pt>
                <c:pt idx="2432">
                  <c:v>30</c:v>
                </c:pt>
                <c:pt idx="2433">
                  <c:v>30</c:v>
                </c:pt>
                <c:pt idx="2434">
                  <c:v>29</c:v>
                </c:pt>
                <c:pt idx="2435">
                  <c:v>31</c:v>
                </c:pt>
                <c:pt idx="2436">
                  <c:v>31</c:v>
                </c:pt>
                <c:pt idx="2437">
                  <c:v>28</c:v>
                </c:pt>
                <c:pt idx="2438">
                  <c:v>28</c:v>
                </c:pt>
                <c:pt idx="2439">
                  <c:v>25</c:v>
                </c:pt>
                <c:pt idx="2440">
                  <c:v>25</c:v>
                </c:pt>
                <c:pt idx="2441">
                  <c:v>26</c:v>
                </c:pt>
                <c:pt idx="2442">
                  <c:v>25</c:v>
                </c:pt>
                <c:pt idx="2443">
                  <c:v>24</c:v>
                </c:pt>
                <c:pt idx="2444">
                  <c:v>25</c:v>
                </c:pt>
                <c:pt idx="2445">
                  <c:v>23</c:v>
                </c:pt>
                <c:pt idx="2446">
                  <c:v>22</c:v>
                </c:pt>
                <c:pt idx="2447">
                  <c:v>24</c:v>
                </c:pt>
                <c:pt idx="2448">
                  <c:v>24</c:v>
                </c:pt>
                <c:pt idx="2449">
                  <c:v>23</c:v>
                </c:pt>
                <c:pt idx="2450">
                  <c:v>24</c:v>
                </c:pt>
                <c:pt idx="2451">
                  <c:v>25</c:v>
                </c:pt>
                <c:pt idx="2452">
                  <c:v>24</c:v>
                </c:pt>
                <c:pt idx="2453">
                  <c:v>23</c:v>
                </c:pt>
                <c:pt idx="2454">
                  <c:v>23</c:v>
                </c:pt>
                <c:pt idx="2455">
                  <c:v>23</c:v>
                </c:pt>
                <c:pt idx="2456">
                  <c:v>23</c:v>
                </c:pt>
                <c:pt idx="2457">
                  <c:v>24</c:v>
                </c:pt>
                <c:pt idx="2458">
                  <c:v>23</c:v>
                </c:pt>
                <c:pt idx="2459">
                  <c:v>22</c:v>
                </c:pt>
                <c:pt idx="2460">
                  <c:v>22</c:v>
                </c:pt>
                <c:pt idx="2461">
                  <c:v>23</c:v>
                </c:pt>
                <c:pt idx="2462">
                  <c:v>23</c:v>
                </c:pt>
                <c:pt idx="2463">
                  <c:v>23</c:v>
                </c:pt>
                <c:pt idx="2464">
                  <c:v>22</c:v>
                </c:pt>
                <c:pt idx="2465">
                  <c:v>24</c:v>
                </c:pt>
                <c:pt idx="2466">
                  <c:v>23</c:v>
                </c:pt>
                <c:pt idx="2467">
                  <c:v>24</c:v>
                </c:pt>
                <c:pt idx="2468">
                  <c:v>24</c:v>
                </c:pt>
                <c:pt idx="2469">
                  <c:v>22</c:v>
                </c:pt>
                <c:pt idx="2470">
                  <c:v>22</c:v>
                </c:pt>
                <c:pt idx="2471">
                  <c:v>24</c:v>
                </c:pt>
                <c:pt idx="2472">
                  <c:v>24</c:v>
                </c:pt>
                <c:pt idx="2473">
                  <c:v>23</c:v>
                </c:pt>
                <c:pt idx="2474">
                  <c:v>24</c:v>
                </c:pt>
                <c:pt idx="2475">
                  <c:v>23</c:v>
                </c:pt>
                <c:pt idx="2476">
                  <c:v>24</c:v>
                </c:pt>
                <c:pt idx="2477">
                  <c:v>23</c:v>
                </c:pt>
                <c:pt idx="2478">
                  <c:v>24</c:v>
                </c:pt>
                <c:pt idx="2479">
                  <c:v>21</c:v>
                </c:pt>
                <c:pt idx="2480">
                  <c:v>22</c:v>
                </c:pt>
                <c:pt idx="2481">
                  <c:v>23</c:v>
                </c:pt>
                <c:pt idx="2482">
                  <c:v>25</c:v>
                </c:pt>
                <c:pt idx="2483">
                  <c:v>25</c:v>
                </c:pt>
                <c:pt idx="2484">
                  <c:v>26</c:v>
                </c:pt>
                <c:pt idx="2485">
                  <c:v>24</c:v>
                </c:pt>
                <c:pt idx="2486">
                  <c:v>23</c:v>
                </c:pt>
                <c:pt idx="2487">
                  <c:v>23</c:v>
                </c:pt>
                <c:pt idx="2488">
                  <c:v>23</c:v>
                </c:pt>
                <c:pt idx="2489">
                  <c:v>19</c:v>
                </c:pt>
                <c:pt idx="2490">
                  <c:v>22</c:v>
                </c:pt>
                <c:pt idx="2491">
                  <c:v>23</c:v>
                </c:pt>
                <c:pt idx="2492">
                  <c:v>23</c:v>
                </c:pt>
                <c:pt idx="2493">
                  <c:v>21</c:v>
                </c:pt>
                <c:pt idx="2494">
                  <c:v>20</c:v>
                </c:pt>
                <c:pt idx="2495">
                  <c:v>22</c:v>
                </c:pt>
                <c:pt idx="2496">
                  <c:v>22</c:v>
                </c:pt>
                <c:pt idx="2497">
                  <c:v>21</c:v>
                </c:pt>
                <c:pt idx="2498">
                  <c:v>21</c:v>
                </c:pt>
                <c:pt idx="2499">
                  <c:v>23</c:v>
                </c:pt>
                <c:pt idx="2500">
                  <c:v>20</c:v>
                </c:pt>
                <c:pt idx="2501">
                  <c:v>21</c:v>
                </c:pt>
                <c:pt idx="2502">
                  <c:v>21</c:v>
                </c:pt>
                <c:pt idx="2503">
                  <c:v>21</c:v>
                </c:pt>
                <c:pt idx="2504">
                  <c:v>18</c:v>
                </c:pt>
                <c:pt idx="2505">
                  <c:v>19</c:v>
                </c:pt>
                <c:pt idx="2506">
                  <c:v>19</c:v>
                </c:pt>
                <c:pt idx="2507">
                  <c:v>19</c:v>
                </c:pt>
                <c:pt idx="2508">
                  <c:v>20</c:v>
                </c:pt>
                <c:pt idx="2509">
                  <c:v>20</c:v>
                </c:pt>
                <c:pt idx="2510">
                  <c:v>22</c:v>
                </c:pt>
                <c:pt idx="2511">
                  <c:v>23</c:v>
                </c:pt>
                <c:pt idx="2512">
                  <c:v>21</c:v>
                </c:pt>
                <c:pt idx="2513">
                  <c:v>20</c:v>
                </c:pt>
                <c:pt idx="2514">
                  <c:v>23</c:v>
                </c:pt>
                <c:pt idx="2515">
                  <c:v>21</c:v>
                </c:pt>
                <c:pt idx="2516">
                  <c:v>22</c:v>
                </c:pt>
                <c:pt idx="2517">
                  <c:v>21</c:v>
                </c:pt>
                <c:pt idx="2518">
                  <c:v>22</c:v>
                </c:pt>
                <c:pt idx="2519">
                  <c:v>23</c:v>
                </c:pt>
                <c:pt idx="2520">
                  <c:v>24</c:v>
                </c:pt>
                <c:pt idx="2521">
                  <c:v>25</c:v>
                </c:pt>
                <c:pt idx="2522">
                  <c:v>22</c:v>
                </c:pt>
                <c:pt idx="2523">
                  <c:v>23</c:v>
                </c:pt>
                <c:pt idx="2524">
                  <c:v>23</c:v>
                </c:pt>
                <c:pt idx="2525">
                  <c:v>23</c:v>
                </c:pt>
                <c:pt idx="2526">
                  <c:v>22</c:v>
                </c:pt>
                <c:pt idx="2527">
                  <c:v>23</c:v>
                </c:pt>
                <c:pt idx="2528">
                  <c:v>24</c:v>
                </c:pt>
                <c:pt idx="2529">
                  <c:v>21</c:v>
                </c:pt>
                <c:pt idx="2530">
                  <c:v>22</c:v>
                </c:pt>
                <c:pt idx="2531">
                  <c:v>19</c:v>
                </c:pt>
                <c:pt idx="2532">
                  <c:v>21</c:v>
                </c:pt>
                <c:pt idx="2533">
                  <c:v>21</c:v>
                </c:pt>
                <c:pt idx="2534">
                  <c:v>22</c:v>
                </c:pt>
                <c:pt idx="2535">
                  <c:v>22</c:v>
                </c:pt>
                <c:pt idx="2536">
                  <c:v>22</c:v>
                </c:pt>
                <c:pt idx="2537">
                  <c:v>21</c:v>
                </c:pt>
                <c:pt idx="2538">
                  <c:v>22</c:v>
                </c:pt>
                <c:pt idx="2539">
                  <c:v>23</c:v>
                </c:pt>
                <c:pt idx="2540">
                  <c:v>22</c:v>
                </c:pt>
                <c:pt idx="2541">
                  <c:v>23</c:v>
                </c:pt>
                <c:pt idx="2542">
                  <c:v>23</c:v>
                </c:pt>
                <c:pt idx="2543">
                  <c:v>22</c:v>
                </c:pt>
                <c:pt idx="2544">
                  <c:v>23</c:v>
                </c:pt>
                <c:pt idx="2545">
                  <c:v>23</c:v>
                </c:pt>
                <c:pt idx="2546">
                  <c:v>23</c:v>
                </c:pt>
                <c:pt idx="2547">
                  <c:v>22</c:v>
                </c:pt>
                <c:pt idx="2548">
                  <c:v>21</c:v>
                </c:pt>
                <c:pt idx="2549">
                  <c:v>20</c:v>
                </c:pt>
                <c:pt idx="2550">
                  <c:v>21</c:v>
                </c:pt>
                <c:pt idx="2551">
                  <c:v>18</c:v>
                </c:pt>
                <c:pt idx="2552">
                  <c:v>19</c:v>
                </c:pt>
                <c:pt idx="2553">
                  <c:v>19</c:v>
                </c:pt>
                <c:pt idx="2554">
                  <c:v>19</c:v>
                </c:pt>
                <c:pt idx="2555">
                  <c:v>18</c:v>
                </c:pt>
                <c:pt idx="2556">
                  <c:v>19</c:v>
                </c:pt>
                <c:pt idx="2557">
                  <c:v>21</c:v>
                </c:pt>
                <c:pt idx="2558">
                  <c:v>17</c:v>
                </c:pt>
                <c:pt idx="2559">
                  <c:v>18</c:v>
                </c:pt>
                <c:pt idx="2560">
                  <c:v>19</c:v>
                </c:pt>
                <c:pt idx="2561">
                  <c:v>18</c:v>
                </c:pt>
                <c:pt idx="2562">
                  <c:v>20</c:v>
                </c:pt>
                <c:pt idx="2563">
                  <c:v>18</c:v>
                </c:pt>
                <c:pt idx="2564">
                  <c:v>18</c:v>
                </c:pt>
                <c:pt idx="2565">
                  <c:v>18</c:v>
                </c:pt>
                <c:pt idx="2566">
                  <c:v>17</c:v>
                </c:pt>
                <c:pt idx="2567">
                  <c:v>18</c:v>
                </c:pt>
                <c:pt idx="2568">
                  <c:v>18</c:v>
                </c:pt>
                <c:pt idx="2569">
                  <c:v>19</c:v>
                </c:pt>
                <c:pt idx="2570">
                  <c:v>15</c:v>
                </c:pt>
                <c:pt idx="2571">
                  <c:v>15</c:v>
                </c:pt>
                <c:pt idx="2572">
                  <c:v>17</c:v>
                </c:pt>
                <c:pt idx="2573">
                  <c:v>19</c:v>
                </c:pt>
                <c:pt idx="2574">
                  <c:v>19</c:v>
                </c:pt>
                <c:pt idx="2575">
                  <c:v>18</c:v>
                </c:pt>
                <c:pt idx="2576">
                  <c:v>18</c:v>
                </c:pt>
                <c:pt idx="2577">
                  <c:v>19</c:v>
                </c:pt>
                <c:pt idx="2578">
                  <c:v>19</c:v>
                </c:pt>
                <c:pt idx="2579">
                  <c:v>17</c:v>
                </c:pt>
                <c:pt idx="2580">
                  <c:v>19</c:v>
                </c:pt>
                <c:pt idx="2581">
                  <c:v>19</c:v>
                </c:pt>
                <c:pt idx="2582">
                  <c:v>18</c:v>
                </c:pt>
                <c:pt idx="2583">
                  <c:v>18</c:v>
                </c:pt>
                <c:pt idx="2584">
                  <c:v>17</c:v>
                </c:pt>
                <c:pt idx="2585">
                  <c:v>19</c:v>
                </c:pt>
                <c:pt idx="2586">
                  <c:v>17</c:v>
                </c:pt>
                <c:pt idx="2587">
                  <c:v>18</c:v>
                </c:pt>
                <c:pt idx="2588">
                  <c:v>18</c:v>
                </c:pt>
                <c:pt idx="2589">
                  <c:v>19</c:v>
                </c:pt>
                <c:pt idx="2590">
                  <c:v>18</c:v>
                </c:pt>
                <c:pt idx="2591">
                  <c:v>15</c:v>
                </c:pt>
                <c:pt idx="2592">
                  <c:v>18</c:v>
                </c:pt>
                <c:pt idx="2593">
                  <c:v>20</c:v>
                </c:pt>
                <c:pt idx="2594">
                  <c:v>17</c:v>
                </c:pt>
                <c:pt idx="2595">
                  <c:v>17</c:v>
                </c:pt>
                <c:pt idx="2596">
                  <c:v>16</c:v>
                </c:pt>
                <c:pt idx="2597">
                  <c:v>16</c:v>
                </c:pt>
                <c:pt idx="2598">
                  <c:v>17</c:v>
                </c:pt>
                <c:pt idx="2599">
                  <c:v>17</c:v>
                </c:pt>
                <c:pt idx="2600">
                  <c:v>17</c:v>
                </c:pt>
                <c:pt idx="2601">
                  <c:v>16</c:v>
                </c:pt>
                <c:pt idx="2602">
                  <c:v>18</c:v>
                </c:pt>
                <c:pt idx="2603">
                  <c:v>18</c:v>
                </c:pt>
                <c:pt idx="2604">
                  <c:v>17</c:v>
                </c:pt>
                <c:pt idx="2605">
                  <c:v>17</c:v>
                </c:pt>
                <c:pt idx="2606">
                  <c:v>18</c:v>
                </c:pt>
                <c:pt idx="2607">
                  <c:v>17</c:v>
                </c:pt>
                <c:pt idx="2608">
                  <c:v>17</c:v>
                </c:pt>
                <c:pt idx="2609">
                  <c:v>16</c:v>
                </c:pt>
                <c:pt idx="2610">
                  <c:v>17</c:v>
                </c:pt>
                <c:pt idx="2611">
                  <c:v>17</c:v>
                </c:pt>
                <c:pt idx="2612">
                  <c:v>16</c:v>
                </c:pt>
                <c:pt idx="2613">
                  <c:v>16</c:v>
                </c:pt>
                <c:pt idx="2614">
                  <c:v>17</c:v>
                </c:pt>
                <c:pt idx="2615">
                  <c:v>17</c:v>
                </c:pt>
                <c:pt idx="2616">
                  <c:v>16</c:v>
                </c:pt>
                <c:pt idx="2617">
                  <c:v>17</c:v>
                </c:pt>
                <c:pt idx="2618">
                  <c:v>16</c:v>
                </c:pt>
                <c:pt idx="2619">
                  <c:v>17</c:v>
                </c:pt>
                <c:pt idx="2620">
                  <c:v>16</c:v>
                </c:pt>
                <c:pt idx="2621">
                  <c:v>15</c:v>
                </c:pt>
                <c:pt idx="2622">
                  <c:v>14</c:v>
                </c:pt>
                <c:pt idx="2623">
                  <c:v>15</c:v>
                </c:pt>
                <c:pt idx="2624">
                  <c:v>15</c:v>
                </c:pt>
                <c:pt idx="2625">
                  <c:v>16</c:v>
                </c:pt>
                <c:pt idx="2626">
                  <c:v>15</c:v>
                </c:pt>
                <c:pt idx="2627">
                  <c:v>15</c:v>
                </c:pt>
                <c:pt idx="2628">
                  <c:v>16</c:v>
                </c:pt>
                <c:pt idx="2629">
                  <c:v>15</c:v>
                </c:pt>
                <c:pt idx="2630">
                  <c:v>16</c:v>
                </c:pt>
                <c:pt idx="2631">
                  <c:v>17</c:v>
                </c:pt>
                <c:pt idx="2632">
                  <c:v>18</c:v>
                </c:pt>
                <c:pt idx="2633">
                  <c:v>17</c:v>
                </c:pt>
                <c:pt idx="2634">
                  <c:v>16</c:v>
                </c:pt>
                <c:pt idx="2635">
                  <c:v>16</c:v>
                </c:pt>
                <c:pt idx="2636">
                  <c:v>18</c:v>
                </c:pt>
                <c:pt idx="2637">
                  <c:v>15</c:v>
                </c:pt>
                <c:pt idx="2638">
                  <c:v>15</c:v>
                </c:pt>
                <c:pt idx="2639">
                  <c:v>15</c:v>
                </c:pt>
                <c:pt idx="2640">
                  <c:v>15</c:v>
                </c:pt>
                <c:pt idx="2641">
                  <c:v>15</c:v>
                </c:pt>
                <c:pt idx="2642">
                  <c:v>17</c:v>
                </c:pt>
                <c:pt idx="2643">
                  <c:v>16</c:v>
                </c:pt>
                <c:pt idx="2644">
                  <c:v>15</c:v>
                </c:pt>
                <c:pt idx="2645">
                  <c:v>13</c:v>
                </c:pt>
                <c:pt idx="2646">
                  <c:v>14</c:v>
                </c:pt>
                <c:pt idx="2647">
                  <c:v>16</c:v>
                </c:pt>
                <c:pt idx="2648">
                  <c:v>16</c:v>
                </c:pt>
                <c:pt idx="2649">
                  <c:v>15</c:v>
                </c:pt>
                <c:pt idx="2650">
                  <c:v>16</c:v>
                </c:pt>
                <c:pt idx="2651">
                  <c:v>16</c:v>
                </c:pt>
                <c:pt idx="2652">
                  <c:v>14</c:v>
                </c:pt>
                <c:pt idx="2653">
                  <c:v>15</c:v>
                </c:pt>
                <c:pt idx="2654">
                  <c:v>15</c:v>
                </c:pt>
                <c:pt idx="2655">
                  <c:v>14</c:v>
                </c:pt>
                <c:pt idx="2656">
                  <c:v>13</c:v>
                </c:pt>
                <c:pt idx="2657">
                  <c:v>13</c:v>
                </c:pt>
                <c:pt idx="2658">
                  <c:v>13</c:v>
                </c:pt>
                <c:pt idx="2659">
                  <c:v>14</c:v>
                </c:pt>
                <c:pt idx="2660">
                  <c:v>15</c:v>
                </c:pt>
                <c:pt idx="2661">
                  <c:v>16</c:v>
                </c:pt>
                <c:pt idx="2662">
                  <c:v>15</c:v>
                </c:pt>
                <c:pt idx="2663">
                  <c:v>14</c:v>
                </c:pt>
                <c:pt idx="2664">
                  <c:v>12</c:v>
                </c:pt>
                <c:pt idx="2665">
                  <c:v>13</c:v>
                </c:pt>
                <c:pt idx="2666">
                  <c:v>14</c:v>
                </c:pt>
                <c:pt idx="2667">
                  <c:v>12</c:v>
                </c:pt>
                <c:pt idx="2668">
                  <c:v>14</c:v>
                </c:pt>
                <c:pt idx="2669">
                  <c:v>13</c:v>
                </c:pt>
                <c:pt idx="2670">
                  <c:v>14</c:v>
                </c:pt>
                <c:pt idx="2671">
                  <c:v>13</c:v>
                </c:pt>
                <c:pt idx="2672">
                  <c:v>14</c:v>
                </c:pt>
                <c:pt idx="2673">
                  <c:v>14</c:v>
                </c:pt>
                <c:pt idx="2674">
                  <c:v>14</c:v>
                </c:pt>
                <c:pt idx="2675">
                  <c:v>15</c:v>
                </c:pt>
                <c:pt idx="2676">
                  <c:v>14</c:v>
                </c:pt>
                <c:pt idx="2677">
                  <c:v>12</c:v>
                </c:pt>
                <c:pt idx="2678">
                  <c:v>14</c:v>
                </c:pt>
                <c:pt idx="2679">
                  <c:v>13</c:v>
                </c:pt>
                <c:pt idx="2680">
                  <c:v>13</c:v>
                </c:pt>
                <c:pt idx="2681">
                  <c:v>14</c:v>
                </c:pt>
                <c:pt idx="2682">
                  <c:v>14</c:v>
                </c:pt>
                <c:pt idx="2683">
                  <c:v>12</c:v>
                </c:pt>
                <c:pt idx="2684">
                  <c:v>14</c:v>
                </c:pt>
                <c:pt idx="2685">
                  <c:v>14</c:v>
                </c:pt>
                <c:pt idx="2686">
                  <c:v>12</c:v>
                </c:pt>
                <c:pt idx="2687">
                  <c:v>14</c:v>
                </c:pt>
                <c:pt idx="2688">
                  <c:v>12</c:v>
                </c:pt>
                <c:pt idx="2689">
                  <c:v>11</c:v>
                </c:pt>
                <c:pt idx="2690">
                  <c:v>13</c:v>
                </c:pt>
                <c:pt idx="2691">
                  <c:v>13</c:v>
                </c:pt>
                <c:pt idx="2692">
                  <c:v>13</c:v>
                </c:pt>
                <c:pt idx="2693">
                  <c:v>15</c:v>
                </c:pt>
                <c:pt idx="2694">
                  <c:v>14</c:v>
                </c:pt>
                <c:pt idx="2695">
                  <c:v>14</c:v>
                </c:pt>
                <c:pt idx="2696">
                  <c:v>13</c:v>
                </c:pt>
                <c:pt idx="2697">
                  <c:v>13</c:v>
                </c:pt>
                <c:pt idx="2698">
                  <c:v>12</c:v>
                </c:pt>
                <c:pt idx="2699">
                  <c:v>13</c:v>
                </c:pt>
                <c:pt idx="2700">
                  <c:v>13</c:v>
                </c:pt>
                <c:pt idx="2701">
                  <c:v>14</c:v>
                </c:pt>
                <c:pt idx="2702">
                  <c:v>13</c:v>
                </c:pt>
                <c:pt idx="2703">
                  <c:v>12</c:v>
                </c:pt>
                <c:pt idx="2704">
                  <c:v>14</c:v>
                </c:pt>
                <c:pt idx="2705">
                  <c:v>14</c:v>
                </c:pt>
                <c:pt idx="2706">
                  <c:v>14</c:v>
                </c:pt>
                <c:pt idx="2707">
                  <c:v>13</c:v>
                </c:pt>
                <c:pt idx="2708">
                  <c:v>14</c:v>
                </c:pt>
                <c:pt idx="2709">
                  <c:v>13</c:v>
                </c:pt>
                <c:pt idx="2710">
                  <c:v>13</c:v>
                </c:pt>
                <c:pt idx="2711">
                  <c:v>12</c:v>
                </c:pt>
                <c:pt idx="2712">
                  <c:v>13</c:v>
                </c:pt>
                <c:pt idx="2713">
                  <c:v>12</c:v>
                </c:pt>
                <c:pt idx="2714">
                  <c:v>12</c:v>
                </c:pt>
                <c:pt idx="2715">
                  <c:v>12</c:v>
                </c:pt>
                <c:pt idx="2716">
                  <c:v>12</c:v>
                </c:pt>
                <c:pt idx="2717">
                  <c:v>12</c:v>
                </c:pt>
                <c:pt idx="2718">
                  <c:v>13</c:v>
                </c:pt>
                <c:pt idx="2719">
                  <c:v>11</c:v>
                </c:pt>
                <c:pt idx="2720">
                  <c:v>10</c:v>
                </c:pt>
                <c:pt idx="2721">
                  <c:v>11</c:v>
                </c:pt>
                <c:pt idx="2722">
                  <c:v>12</c:v>
                </c:pt>
                <c:pt idx="2723">
                  <c:v>11</c:v>
                </c:pt>
                <c:pt idx="2724">
                  <c:v>11</c:v>
                </c:pt>
                <c:pt idx="2725">
                  <c:v>12</c:v>
                </c:pt>
                <c:pt idx="2726">
                  <c:v>13</c:v>
                </c:pt>
                <c:pt idx="2727">
                  <c:v>12</c:v>
                </c:pt>
                <c:pt idx="2728">
                  <c:v>9</c:v>
                </c:pt>
                <c:pt idx="2729">
                  <c:v>11</c:v>
                </c:pt>
                <c:pt idx="2730">
                  <c:v>12</c:v>
                </c:pt>
                <c:pt idx="2731">
                  <c:v>11</c:v>
                </c:pt>
                <c:pt idx="2732">
                  <c:v>11</c:v>
                </c:pt>
                <c:pt idx="2733">
                  <c:v>12</c:v>
                </c:pt>
                <c:pt idx="2734">
                  <c:v>13</c:v>
                </c:pt>
                <c:pt idx="2735">
                  <c:v>13</c:v>
                </c:pt>
                <c:pt idx="2736">
                  <c:v>11</c:v>
                </c:pt>
                <c:pt idx="2737">
                  <c:v>13</c:v>
                </c:pt>
                <c:pt idx="2738">
                  <c:v>11</c:v>
                </c:pt>
                <c:pt idx="2739">
                  <c:v>11</c:v>
                </c:pt>
                <c:pt idx="2740">
                  <c:v>11</c:v>
                </c:pt>
                <c:pt idx="2741">
                  <c:v>11</c:v>
                </c:pt>
                <c:pt idx="2742">
                  <c:v>11</c:v>
                </c:pt>
                <c:pt idx="2743">
                  <c:v>11</c:v>
                </c:pt>
                <c:pt idx="2744">
                  <c:v>11</c:v>
                </c:pt>
                <c:pt idx="2745">
                  <c:v>11</c:v>
                </c:pt>
                <c:pt idx="2746">
                  <c:v>9</c:v>
                </c:pt>
                <c:pt idx="2747">
                  <c:v>10</c:v>
                </c:pt>
                <c:pt idx="2748">
                  <c:v>11</c:v>
                </c:pt>
                <c:pt idx="2749">
                  <c:v>11</c:v>
                </c:pt>
                <c:pt idx="2750">
                  <c:v>12</c:v>
                </c:pt>
                <c:pt idx="2751">
                  <c:v>11</c:v>
                </c:pt>
                <c:pt idx="2752">
                  <c:v>11</c:v>
                </c:pt>
                <c:pt idx="2753">
                  <c:v>11</c:v>
                </c:pt>
                <c:pt idx="2754">
                  <c:v>11</c:v>
                </c:pt>
                <c:pt idx="2755">
                  <c:v>11</c:v>
                </c:pt>
                <c:pt idx="2756">
                  <c:v>11</c:v>
                </c:pt>
                <c:pt idx="2757">
                  <c:v>12</c:v>
                </c:pt>
                <c:pt idx="2758">
                  <c:v>10</c:v>
                </c:pt>
                <c:pt idx="2759">
                  <c:v>11</c:v>
                </c:pt>
                <c:pt idx="2760">
                  <c:v>10</c:v>
                </c:pt>
                <c:pt idx="2761">
                  <c:v>12</c:v>
                </c:pt>
                <c:pt idx="2762">
                  <c:v>10</c:v>
                </c:pt>
                <c:pt idx="2763">
                  <c:v>12</c:v>
                </c:pt>
                <c:pt idx="2764">
                  <c:v>12</c:v>
                </c:pt>
                <c:pt idx="2765">
                  <c:v>11</c:v>
                </c:pt>
                <c:pt idx="2766">
                  <c:v>12</c:v>
                </c:pt>
                <c:pt idx="2767">
                  <c:v>12</c:v>
                </c:pt>
                <c:pt idx="2768">
                  <c:v>11</c:v>
                </c:pt>
                <c:pt idx="2769">
                  <c:v>10</c:v>
                </c:pt>
                <c:pt idx="2770">
                  <c:v>10</c:v>
                </c:pt>
                <c:pt idx="2771">
                  <c:v>11</c:v>
                </c:pt>
                <c:pt idx="2772">
                  <c:v>10</c:v>
                </c:pt>
                <c:pt idx="2773">
                  <c:v>9</c:v>
                </c:pt>
                <c:pt idx="2774">
                  <c:v>11</c:v>
                </c:pt>
                <c:pt idx="2775">
                  <c:v>11</c:v>
                </c:pt>
                <c:pt idx="2776">
                  <c:v>11</c:v>
                </c:pt>
                <c:pt idx="2777">
                  <c:v>11</c:v>
                </c:pt>
                <c:pt idx="2778">
                  <c:v>11</c:v>
                </c:pt>
                <c:pt idx="2779">
                  <c:v>11</c:v>
                </c:pt>
                <c:pt idx="2780">
                  <c:v>10</c:v>
                </c:pt>
                <c:pt idx="2781">
                  <c:v>11</c:v>
                </c:pt>
                <c:pt idx="2782">
                  <c:v>11</c:v>
                </c:pt>
                <c:pt idx="2783">
                  <c:v>11</c:v>
                </c:pt>
                <c:pt idx="2784">
                  <c:v>11</c:v>
                </c:pt>
                <c:pt idx="2785">
                  <c:v>10</c:v>
                </c:pt>
                <c:pt idx="2786">
                  <c:v>10</c:v>
                </c:pt>
                <c:pt idx="2787">
                  <c:v>11</c:v>
                </c:pt>
                <c:pt idx="2788">
                  <c:v>9</c:v>
                </c:pt>
                <c:pt idx="2789">
                  <c:v>10</c:v>
                </c:pt>
                <c:pt idx="2790">
                  <c:v>11</c:v>
                </c:pt>
                <c:pt idx="2791">
                  <c:v>10</c:v>
                </c:pt>
                <c:pt idx="2792">
                  <c:v>10</c:v>
                </c:pt>
                <c:pt idx="2793">
                  <c:v>10</c:v>
                </c:pt>
                <c:pt idx="2794">
                  <c:v>10</c:v>
                </c:pt>
                <c:pt idx="2795">
                  <c:v>11</c:v>
                </c:pt>
                <c:pt idx="2796">
                  <c:v>10</c:v>
                </c:pt>
                <c:pt idx="2797">
                  <c:v>11</c:v>
                </c:pt>
                <c:pt idx="2798">
                  <c:v>10</c:v>
                </c:pt>
                <c:pt idx="2799">
                  <c:v>10</c:v>
                </c:pt>
                <c:pt idx="2800">
                  <c:v>10</c:v>
                </c:pt>
                <c:pt idx="2801">
                  <c:v>11</c:v>
                </c:pt>
                <c:pt idx="2802">
                  <c:v>11</c:v>
                </c:pt>
                <c:pt idx="2803">
                  <c:v>11</c:v>
                </c:pt>
                <c:pt idx="2804">
                  <c:v>12</c:v>
                </c:pt>
                <c:pt idx="2805">
                  <c:v>11</c:v>
                </c:pt>
                <c:pt idx="2806">
                  <c:v>10</c:v>
                </c:pt>
                <c:pt idx="2807">
                  <c:v>10</c:v>
                </c:pt>
                <c:pt idx="2808">
                  <c:v>10</c:v>
                </c:pt>
                <c:pt idx="2809">
                  <c:v>10</c:v>
                </c:pt>
                <c:pt idx="2810">
                  <c:v>10</c:v>
                </c:pt>
                <c:pt idx="2811">
                  <c:v>10</c:v>
                </c:pt>
                <c:pt idx="2812">
                  <c:v>10</c:v>
                </c:pt>
                <c:pt idx="2813">
                  <c:v>10</c:v>
                </c:pt>
                <c:pt idx="2814">
                  <c:v>11</c:v>
                </c:pt>
                <c:pt idx="2815">
                  <c:v>8</c:v>
                </c:pt>
                <c:pt idx="2816">
                  <c:v>11</c:v>
                </c:pt>
                <c:pt idx="2817">
                  <c:v>10</c:v>
                </c:pt>
                <c:pt idx="2818">
                  <c:v>9</c:v>
                </c:pt>
                <c:pt idx="2819">
                  <c:v>10</c:v>
                </c:pt>
                <c:pt idx="2820">
                  <c:v>9</c:v>
                </c:pt>
                <c:pt idx="2821">
                  <c:v>9</c:v>
                </c:pt>
                <c:pt idx="2822">
                  <c:v>10</c:v>
                </c:pt>
                <c:pt idx="2823">
                  <c:v>10</c:v>
                </c:pt>
                <c:pt idx="2824">
                  <c:v>10</c:v>
                </c:pt>
                <c:pt idx="2825">
                  <c:v>8</c:v>
                </c:pt>
                <c:pt idx="2826">
                  <c:v>10</c:v>
                </c:pt>
                <c:pt idx="2827">
                  <c:v>8</c:v>
                </c:pt>
                <c:pt idx="2828">
                  <c:v>9</c:v>
                </c:pt>
                <c:pt idx="2829">
                  <c:v>9</c:v>
                </c:pt>
                <c:pt idx="2830">
                  <c:v>9</c:v>
                </c:pt>
                <c:pt idx="2831">
                  <c:v>8</c:v>
                </c:pt>
                <c:pt idx="2832">
                  <c:v>8</c:v>
                </c:pt>
                <c:pt idx="2833">
                  <c:v>9</c:v>
                </c:pt>
                <c:pt idx="2834">
                  <c:v>8</c:v>
                </c:pt>
                <c:pt idx="2835">
                  <c:v>9</c:v>
                </c:pt>
                <c:pt idx="2836">
                  <c:v>9</c:v>
                </c:pt>
                <c:pt idx="2837">
                  <c:v>8</c:v>
                </c:pt>
                <c:pt idx="2838">
                  <c:v>10</c:v>
                </c:pt>
                <c:pt idx="2839">
                  <c:v>9</c:v>
                </c:pt>
                <c:pt idx="2840">
                  <c:v>9</c:v>
                </c:pt>
                <c:pt idx="2841">
                  <c:v>9</c:v>
                </c:pt>
                <c:pt idx="2842">
                  <c:v>9</c:v>
                </c:pt>
                <c:pt idx="2843">
                  <c:v>10</c:v>
                </c:pt>
                <c:pt idx="2844">
                  <c:v>11</c:v>
                </c:pt>
                <c:pt idx="2845">
                  <c:v>10</c:v>
                </c:pt>
                <c:pt idx="2846">
                  <c:v>10</c:v>
                </c:pt>
                <c:pt idx="2847">
                  <c:v>10</c:v>
                </c:pt>
                <c:pt idx="2848">
                  <c:v>9</c:v>
                </c:pt>
                <c:pt idx="2849">
                  <c:v>8</c:v>
                </c:pt>
                <c:pt idx="2850">
                  <c:v>10</c:v>
                </c:pt>
                <c:pt idx="2851">
                  <c:v>9</c:v>
                </c:pt>
                <c:pt idx="2852">
                  <c:v>7</c:v>
                </c:pt>
                <c:pt idx="2853">
                  <c:v>8</c:v>
                </c:pt>
                <c:pt idx="2854">
                  <c:v>8</c:v>
                </c:pt>
                <c:pt idx="2855">
                  <c:v>7</c:v>
                </c:pt>
                <c:pt idx="2856">
                  <c:v>9</c:v>
                </c:pt>
                <c:pt idx="2857">
                  <c:v>9</c:v>
                </c:pt>
                <c:pt idx="2858">
                  <c:v>8</c:v>
                </c:pt>
                <c:pt idx="2859">
                  <c:v>7</c:v>
                </c:pt>
                <c:pt idx="2860">
                  <c:v>9</c:v>
                </c:pt>
                <c:pt idx="2861">
                  <c:v>7</c:v>
                </c:pt>
                <c:pt idx="2862">
                  <c:v>8</c:v>
                </c:pt>
                <c:pt idx="2863">
                  <c:v>8</c:v>
                </c:pt>
                <c:pt idx="2864">
                  <c:v>8</c:v>
                </c:pt>
                <c:pt idx="2865">
                  <c:v>8</c:v>
                </c:pt>
                <c:pt idx="2866">
                  <c:v>10</c:v>
                </c:pt>
                <c:pt idx="2867">
                  <c:v>9</c:v>
                </c:pt>
                <c:pt idx="2868">
                  <c:v>8</c:v>
                </c:pt>
                <c:pt idx="2869">
                  <c:v>9</c:v>
                </c:pt>
                <c:pt idx="2870">
                  <c:v>9</c:v>
                </c:pt>
                <c:pt idx="2871">
                  <c:v>9</c:v>
                </c:pt>
                <c:pt idx="2872">
                  <c:v>9</c:v>
                </c:pt>
                <c:pt idx="2873">
                  <c:v>10</c:v>
                </c:pt>
                <c:pt idx="2874">
                  <c:v>8</c:v>
                </c:pt>
                <c:pt idx="2875">
                  <c:v>9</c:v>
                </c:pt>
                <c:pt idx="2876">
                  <c:v>8</c:v>
                </c:pt>
                <c:pt idx="2877">
                  <c:v>9</c:v>
                </c:pt>
                <c:pt idx="2878">
                  <c:v>8</c:v>
                </c:pt>
                <c:pt idx="2879">
                  <c:v>9</c:v>
                </c:pt>
                <c:pt idx="2880">
                  <c:v>8</c:v>
                </c:pt>
                <c:pt idx="2881">
                  <c:v>7</c:v>
                </c:pt>
                <c:pt idx="2882">
                  <c:v>9</c:v>
                </c:pt>
                <c:pt idx="2883">
                  <c:v>9</c:v>
                </c:pt>
                <c:pt idx="2884">
                  <c:v>9</c:v>
                </c:pt>
                <c:pt idx="2885">
                  <c:v>9</c:v>
                </c:pt>
                <c:pt idx="2886">
                  <c:v>9</c:v>
                </c:pt>
                <c:pt idx="2887">
                  <c:v>8</c:v>
                </c:pt>
                <c:pt idx="2888">
                  <c:v>7</c:v>
                </c:pt>
                <c:pt idx="2889">
                  <c:v>8</c:v>
                </c:pt>
                <c:pt idx="2890">
                  <c:v>9</c:v>
                </c:pt>
                <c:pt idx="2891">
                  <c:v>9</c:v>
                </c:pt>
                <c:pt idx="2892">
                  <c:v>8</c:v>
                </c:pt>
                <c:pt idx="2893">
                  <c:v>9</c:v>
                </c:pt>
                <c:pt idx="2894">
                  <c:v>7</c:v>
                </c:pt>
                <c:pt idx="2895">
                  <c:v>7</c:v>
                </c:pt>
                <c:pt idx="2896">
                  <c:v>8</c:v>
                </c:pt>
                <c:pt idx="2897">
                  <c:v>8</c:v>
                </c:pt>
                <c:pt idx="2898">
                  <c:v>8</c:v>
                </c:pt>
                <c:pt idx="2899">
                  <c:v>7</c:v>
                </c:pt>
                <c:pt idx="2900">
                  <c:v>8</c:v>
                </c:pt>
                <c:pt idx="2901">
                  <c:v>7</c:v>
                </c:pt>
                <c:pt idx="2902">
                  <c:v>8</c:v>
                </c:pt>
                <c:pt idx="2903">
                  <c:v>7</c:v>
                </c:pt>
                <c:pt idx="2904">
                  <c:v>8</c:v>
                </c:pt>
                <c:pt idx="2905">
                  <c:v>9</c:v>
                </c:pt>
                <c:pt idx="2906">
                  <c:v>8</c:v>
                </c:pt>
                <c:pt idx="2907">
                  <c:v>8</c:v>
                </c:pt>
                <c:pt idx="2908">
                  <c:v>7</c:v>
                </c:pt>
                <c:pt idx="2909">
                  <c:v>7</c:v>
                </c:pt>
                <c:pt idx="2910">
                  <c:v>6</c:v>
                </c:pt>
                <c:pt idx="2911">
                  <c:v>8</c:v>
                </c:pt>
                <c:pt idx="2912">
                  <c:v>9</c:v>
                </c:pt>
                <c:pt idx="2913">
                  <c:v>8</c:v>
                </c:pt>
                <c:pt idx="2914">
                  <c:v>8</c:v>
                </c:pt>
                <c:pt idx="2915">
                  <c:v>7</c:v>
                </c:pt>
                <c:pt idx="2916">
                  <c:v>7</c:v>
                </c:pt>
                <c:pt idx="2917">
                  <c:v>7</c:v>
                </c:pt>
                <c:pt idx="2918">
                  <c:v>8</c:v>
                </c:pt>
                <c:pt idx="2919">
                  <c:v>8</c:v>
                </c:pt>
                <c:pt idx="2920">
                  <c:v>8</c:v>
                </c:pt>
                <c:pt idx="2921">
                  <c:v>8</c:v>
                </c:pt>
                <c:pt idx="2922">
                  <c:v>8</c:v>
                </c:pt>
                <c:pt idx="2923">
                  <c:v>8</c:v>
                </c:pt>
                <c:pt idx="2924">
                  <c:v>7</c:v>
                </c:pt>
                <c:pt idx="2925">
                  <c:v>8</c:v>
                </c:pt>
                <c:pt idx="2926">
                  <c:v>6</c:v>
                </c:pt>
                <c:pt idx="2927">
                  <c:v>7</c:v>
                </c:pt>
                <c:pt idx="2928">
                  <c:v>5</c:v>
                </c:pt>
                <c:pt idx="2929">
                  <c:v>7</c:v>
                </c:pt>
                <c:pt idx="2930">
                  <c:v>6</c:v>
                </c:pt>
                <c:pt idx="2931">
                  <c:v>7</c:v>
                </c:pt>
                <c:pt idx="2932">
                  <c:v>8</c:v>
                </c:pt>
                <c:pt idx="2933">
                  <c:v>8</c:v>
                </c:pt>
                <c:pt idx="2934">
                  <c:v>7</c:v>
                </c:pt>
                <c:pt idx="2935">
                  <c:v>7</c:v>
                </c:pt>
                <c:pt idx="2936">
                  <c:v>8</c:v>
                </c:pt>
                <c:pt idx="2937">
                  <c:v>7</c:v>
                </c:pt>
                <c:pt idx="2938">
                  <c:v>7</c:v>
                </c:pt>
                <c:pt idx="2939">
                  <c:v>6</c:v>
                </c:pt>
                <c:pt idx="2940">
                  <c:v>7</c:v>
                </c:pt>
                <c:pt idx="2941">
                  <c:v>6</c:v>
                </c:pt>
                <c:pt idx="2942">
                  <c:v>7</c:v>
                </c:pt>
                <c:pt idx="2943">
                  <c:v>8</c:v>
                </c:pt>
                <c:pt idx="2944">
                  <c:v>7</c:v>
                </c:pt>
                <c:pt idx="2945">
                  <c:v>8</c:v>
                </c:pt>
                <c:pt idx="2946">
                  <c:v>7</c:v>
                </c:pt>
                <c:pt idx="2947">
                  <c:v>7</c:v>
                </c:pt>
                <c:pt idx="2948">
                  <c:v>7</c:v>
                </c:pt>
                <c:pt idx="2949">
                  <c:v>5</c:v>
                </c:pt>
                <c:pt idx="2950">
                  <c:v>7</c:v>
                </c:pt>
                <c:pt idx="2951">
                  <c:v>7</c:v>
                </c:pt>
                <c:pt idx="2952">
                  <c:v>7</c:v>
                </c:pt>
                <c:pt idx="2953">
                  <c:v>7</c:v>
                </c:pt>
                <c:pt idx="2954">
                  <c:v>8</c:v>
                </c:pt>
                <c:pt idx="2955">
                  <c:v>8</c:v>
                </c:pt>
                <c:pt idx="2956">
                  <c:v>7</c:v>
                </c:pt>
                <c:pt idx="2957">
                  <c:v>8</c:v>
                </c:pt>
                <c:pt idx="2958">
                  <c:v>8</c:v>
                </c:pt>
                <c:pt idx="2959">
                  <c:v>6</c:v>
                </c:pt>
                <c:pt idx="2960">
                  <c:v>7</c:v>
                </c:pt>
                <c:pt idx="2961">
                  <c:v>8</c:v>
                </c:pt>
                <c:pt idx="2962">
                  <c:v>7</c:v>
                </c:pt>
                <c:pt idx="2963">
                  <c:v>7</c:v>
                </c:pt>
                <c:pt idx="2964">
                  <c:v>9</c:v>
                </c:pt>
                <c:pt idx="2965">
                  <c:v>7</c:v>
                </c:pt>
                <c:pt idx="2966">
                  <c:v>7</c:v>
                </c:pt>
                <c:pt idx="2967">
                  <c:v>7</c:v>
                </c:pt>
                <c:pt idx="2968">
                  <c:v>7</c:v>
                </c:pt>
                <c:pt idx="2969">
                  <c:v>7</c:v>
                </c:pt>
                <c:pt idx="2970">
                  <c:v>7</c:v>
                </c:pt>
                <c:pt idx="2971">
                  <c:v>7</c:v>
                </c:pt>
                <c:pt idx="2972">
                  <c:v>8</c:v>
                </c:pt>
                <c:pt idx="2973">
                  <c:v>6</c:v>
                </c:pt>
                <c:pt idx="2974">
                  <c:v>6</c:v>
                </c:pt>
                <c:pt idx="2975">
                  <c:v>8</c:v>
                </c:pt>
                <c:pt idx="2976">
                  <c:v>8</c:v>
                </c:pt>
                <c:pt idx="2977">
                  <c:v>6</c:v>
                </c:pt>
                <c:pt idx="2978">
                  <c:v>6</c:v>
                </c:pt>
                <c:pt idx="2979">
                  <c:v>8</c:v>
                </c:pt>
                <c:pt idx="2980">
                  <c:v>7</c:v>
                </c:pt>
                <c:pt idx="2981">
                  <c:v>7</c:v>
                </c:pt>
                <c:pt idx="2982">
                  <c:v>8</c:v>
                </c:pt>
                <c:pt idx="2983">
                  <c:v>8</c:v>
                </c:pt>
                <c:pt idx="2984">
                  <c:v>7</c:v>
                </c:pt>
                <c:pt idx="2985">
                  <c:v>7</c:v>
                </c:pt>
                <c:pt idx="2986">
                  <c:v>7</c:v>
                </c:pt>
                <c:pt idx="2987">
                  <c:v>7</c:v>
                </c:pt>
                <c:pt idx="2988">
                  <c:v>7</c:v>
                </c:pt>
                <c:pt idx="2989">
                  <c:v>7</c:v>
                </c:pt>
                <c:pt idx="2990">
                  <c:v>8</c:v>
                </c:pt>
                <c:pt idx="2991">
                  <c:v>7</c:v>
                </c:pt>
                <c:pt idx="2992">
                  <c:v>6</c:v>
                </c:pt>
                <c:pt idx="2993">
                  <c:v>8</c:v>
                </c:pt>
                <c:pt idx="2994">
                  <c:v>7</c:v>
                </c:pt>
                <c:pt idx="2995">
                  <c:v>7</c:v>
                </c:pt>
                <c:pt idx="2996">
                  <c:v>7</c:v>
                </c:pt>
                <c:pt idx="2997">
                  <c:v>7</c:v>
                </c:pt>
                <c:pt idx="2998">
                  <c:v>8</c:v>
                </c:pt>
                <c:pt idx="2999">
                  <c:v>7</c:v>
                </c:pt>
                <c:pt idx="3000">
                  <c:v>6</c:v>
                </c:pt>
                <c:pt idx="3001">
                  <c:v>7</c:v>
                </c:pt>
                <c:pt idx="3002">
                  <c:v>8</c:v>
                </c:pt>
                <c:pt idx="3003">
                  <c:v>7</c:v>
                </c:pt>
                <c:pt idx="3004">
                  <c:v>6</c:v>
                </c:pt>
                <c:pt idx="3005">
                  <c:v>7</c:v>
                </c:pt>
                <c:pt idx="3006">
                  <c:v>6</c:v>
                </c:pt>
                <c:pt idx="3007">
                  <c:v>7</c:v>
                </c:pt>
                <c:pt idx="3008">
                  <c:v>7</c:v>
                </c:pt>
                <c:pt idx="3009">
                  <c:v>7</c:v>
                </c:pt>
                <c:pt idx="3010">
                  <c:v>5</c:v>
                </c:pt>
                <c:pt idx="3011">
                  <c:v>7</c:v>
                </c:pt>
                <c:pt idx="3012">
                  <c:v>7</c:v>
                </c:pt>
                <c:pt idx="3013">
                  <c:v>7</c:v>
                </c:pt>
                <c:pt idx="3014">
                  <c:v>7</c:v>
                </c:pt>
                <c:pt idx="3015">
                  <c:v>6</c:v>
                </c:pt>
                <c:pt idx="3016">
                  <c:v>6</c:v>
                </c:pt>
                <c:pt idx="3017">
                  <c:v>7</c:v>
                </c:pt>
                <c:pt idx="3018">
                  <c:v>8</c:v>
                </c:pt>
                <c:pt idx="3019">
                  <c:v>6</c:v>
                </c:pt>
                <c:pt idx="3020">
                  <c:v>7</c:v>
                </c:pt>
                <c:pt idx="3021">
                  <c:v>7</c:v>
                </c:pt>
                <c:pt idx="3022">
                  <c:v>6</c:v>
                </c:pt>
                <c:pt idx="3023">
                  <c:v>5</c:v>
                </c:pt>
                <c:pt idx="3024">
                  <c:v>7</c:v>
                </c:pt>
                <c:pt idx="3025">
                  <c:v>7</c:v>
                </c:pt>
                <c:pt idx="3026">
                  <c:v>7</c:v>
                </c:pt>
                <c:pt idx="3027">
                  <c:v>7</c:v>
                </c:pt>
                <c:pt idx="3028">
                  <c:v>7</c:v>
                </c:pt>
                <c:pt idx="3029">
                  <c:v>8</c:v>
                </c:pt>
                <c:pt idx="3030">
                  <c:v>6</c:v>
                </c:pt>
                <c:pt idx="3031">
                  <c:v>6</c:v>
                </c:pt>
                <c:pt idx="3032">
                  <c:v>7</c:v>
                </c:pt>
                <c:pt idx="3033">
                  <c:v>6</c:v>
                </c:pt>
                <c:pt idx="3034">
                  <c:v>6</c:v>
                </c:pt>
                <c:pt idx="3035">
                  <c:v>7</c:v>
                </c:pt>
                <c:pt idx="3036">
                  <c:v>6</c:v>
                </c:pt>
                <c:pt idx="3037">
                  <c:v>6</c:v>
                </c:pt>
                <c:pt idx="3038">
                  <c:v>7</c:v>
                </c:pt>
                <c:pt idx="3039">
                  <c:v>7</c:v>
                </c:pt>
                <c:pt idx="3040">
                  <c:v>7</c:v>
                </c:pt>
                <c:pt idx="3041">
                  <c:v>7</c:v>
                </c:pt>
                <c:pt idx="3042">
                  <c:v>7</c:v>
                </c:pt>
                <c:pt idx="3043">
                  <c:v>8</c:v>
                </c:pt>
                <c:pt idx="3044">
                  <c:v>6</c:v>
                </c:pt>
                <c:pt idx="3045">
                  <c:v>7</c:v>
                </c:pt>
                <c:pt idx="3046">
                  <c:v>7</c:v>
                </c:pt>
                <c:pt idx="3047">
                  <c:v>7</c:v>
                </c:pt>
                <c:pt idx="3048">
                  <c:v>7</c:v>
                </c:pt>
                <c:pt idx="3049">
                  <c:v>8</c:v>
                </c:pt>
                <c:pt idx="3050">
                  <c:v>7</c:v>
                </c:pt>
                <c:pt idx="3051">
                  <c:v>7</c:v>
                </c:pt>
                <c:pt idx="3052">
                  <c:v>6</c:v>
                </c:pt>
                <c:pt idx="3053">
                  <c:v>6</c:v>
                </c:pt>
                <c:pt idx="3054">
                  <c:v>6</c:v>
                </c:pt>
                <c:pt idx="3055">
                  <c:v>6</c:v>
                </c:pt>
                <c:pt idx="3056">
                  <c:v>7</c:v>
                </c:pt>
                <c:pt idx="3057">
                  <c:v>8</c:v>
                </c:pt>
                <c:pt idx="3058">
                  <c:v>7</c:v>
                </c:pt>
                <c:pt idx="3059">
                  <c:v>5</c:v>
                </c:pt>
                <c:pt idx="3060">
                  <c:v>7</c:v>
                </c:pt>
                <c:pt idx="3061">
                  <c:v>7</c:v>
                </c:pt>
                <c:pt idx="3062">
                  <c:v>7</c:v>
                </c:pt>
                <c:pt idx="3063">
                  <c:v>7</c:v>
                </c:pt>
                <c:pt idx="3064">
                  <c:v>6</c:v>
                </c:pt>
                <c:pt idx="3065">
                  <c:v>5</c:v>
                </c:pt>
                <c:pt idx="3066">
                  <c:v>7</c:v>
                </c:pt>
                <c:pt idx="3067">
                  <c:v>7</c:v>
                </c:pt>
                <c:pt idx="3068">
                  <c:v>7</c:v>
                </c:pt>
                <c:pt idx="3069">
                  <c:v>6</c:v>
                </c:pt>
                <c:pt idx="3070">
                  <c:v>7</c:v>
                </c:pt>
                <c:pt idx="3071">
                  <c:v>6</c:v>
                </c:pt>
                <c:pt idx="3072">
                  <c:v>7</c:v>
                </c:pt>
                <c:pt idx="3073">
                  <c:v>6</c:v>
                </c:pt>
                <c:pt idx="3074">
                  <c:v>7</c:v>
                </c:pt>
                <c:pt idx="3075">
                  <c:v>8</c:v>
                </c:pt>
                <c:pt idx="3076">
                  <c:v>7</c:v>
                </c:pt>
                <c:pt idx="3077">
                  <c:v>6</c:v>
                </c:pt>
                <c:pt idx="3078">
                  <c:v>6</c:v>
                </c:pt>
                <c:pt idx="3079">
                  <c:v>7</c:v>
                </c:pt>
                <c:pt idx="3080">
                  <c:v>6</c:v>
                </c:pt>
                <c:pt idx="3081">
                  <c:v>6</c:v>
                </c:pt>
                <c:pt idx="3082">
                  <c:v>7</c:v>
                </c:pt>
                <c:pt idx="3083">
                  <c:v>6</c:v>
                </c:pt>
                <c:pt idx="3084">
                  <c:v>7</c:v>
                </c:pt>
                <c:pt idx="3085">
                  <c:v>7</c:v>
                </c:pt>
                <c:pt idx="3086">
                  <c:v>5</c:v>
                </c:pt>
                <c:pt idx="3087">
                  <c:v>7</c:v>
                </c:pt>
                <c:pt idx="3088">
                  <c:v>6</c:v>
                </c:pt>
                <c:pt idx="3089">
                  <c:v>6</c:v>
                </c:pt>
                <c:pt idx="3090">
                  <c:v>7</c:v>
                </c:pt>
                <c:pt idx="3091">
                  <c:v>7</c:v>
                </c:pt>
                <c:pt idx="3092">
                  <c:v>5</c:v>
                </c:pt>
                <c:pt idx="3093">
                  <c:v>6</c:v>
                </c:pt>
                <c:pt idx="3094">
                  <c:v>6</c:v>
                </c:pt>
                <c:pt idx="3095">
                  <c:v>6</c:v>
                </c:pt>
                <c:pt idx="3096">
                  <c:v>6</c:v>
                </c:pt>
                <c:pt idx="3097">
                  <c:v>7</c:v>
                </c:pt>
                <c:pt idx="3098">
                  <c:v>6</c:v>
                </c:pt>
                <c:pt idx="3099">
                  <c:v>6</c:v>
                </c:pt>
                <c:pt idx="3100">
                  <c:v>6</c:v>
                </c:pt>
                <c:pt idx="3101">
                  <c:v>6</c:v>
                </c:pt>
                <c:pt idx="3102">
                  <c:v>6</c:v>
                </c:pt>
                <c:pt idx="3103">
                  <c:v>6</c:v>
                </c:pt>
                <c:pt idx="3104">
                  <c:v>7</c:v>
                </c:pt>
                <c:pt idx="3105">
                  <c:v>7</c:v>
                </c:pt>
                <c:pt idx="3106">
                  <c:v>6</c:v>
                </c:pt>
                <c:pt idx="3107">
                  <c:v>6</c:v>
                </c:pt>
                <c:pt idx="3108">
                  <c:v>7</c:v>
                </c:pt>
                <c:pt idx="3109">
                  <c:v>6</c:v>
                </c:pt>
                <c:pt idx="3110">
                  <c:v>6</c:v>
                </c:pt>
                <c:pt idx="3111">
                  <c:v>5</c:v>
                </c:pt>
                <c:pt idx="3112">
                  <c:v>7</c:v>
                </c:pt>
                <c:pt idx="3113">
                  <c:v>6</c:v>
                </c:pt>
                <c:pt idx="3114">
                  <c:v>6</c:v>
                </c:pt>
                <c:pt idx="3115">
                  <c:v>7</c:v>
                </c:pt>
                <c:pt idx="3116">
                  <c:v>6</c:v>
                </c:pt>
                <c:pt idx="3117">
                  <c:v>5</c:v>
                </c:pt>
                <c:pt idx="3118">
                  <c:v>5</c:v>
                </c:pt>
                <c:pt idx="3119">
                  <c:v>6</c:v>
                </c:pt>
                <c:pt idx="3120">
                  <c:v>7</c:v>
                </c:pt>
                <c:pt idx="3121">
                  <c:v>6</c:v>
                </c:pt>
                <c:pt idx="3122">
                  <c:v>6</c:v>
                </c:pt>
                <c:pt idx="3123">
                  <c:v>7</c:v>
                </c:pt>
                <c:pt idx="3124">
                  <c:v>6</c:v>
                </c:pt>
                <c:pt idx="3125">
                  <c:v>5</c:v>
                </c:pt>
                <c:pt idx="3126">
                  <c:v>6</c:v>
                </c:pt>
                <c:pt idx="3127">
                  <c:v>7</c:v>
                </c:pt>
                <c:pt idx="3128">
                  <c:v>7</c:v>
                </c:pt>
                <c:pt idx="3129">
                  <c:v>6</c:v>
                </c:pt>
                <c:pt idx="3130">
                  <c:v>6</c:v>
                </c:pt>
                <c:pt idx="3131">
                  <c:v>5</c:v>
                </c:pt>
                <c:pt idx="3132">
                  <c:v>6</c:v>
                </c:pt>
                <c:pt idx="3133">
                  <c:v>6</c:v>
                </c:pt>
                <c:pt idx="3134">
                  <c:v>7</c:v>
                </c:pt>
                <c:pt idx="3135">
                  <c:v>6</c:v>
                </c:pt>
                <c:pt idx="3136">
                  <c:v>6</c:v>
                </c:pt>
                <c:pt idx="3137">
                  <c:v>7</c:v>
                </c:pt>
                <c:pt idx="3138">
                  <c:v>7</c:v>
                </c:pt>
                <c:pt idx="3139">
                  <c:v>6</c:v>
                </c:pt>
                <c:pt idx="3140">
                  <c:v>6</c:v>
                </c:pt>
                <c:pt idx="3141">
                  <c:v>6</c:v>
                </c:pt>
                <c:pt idx="3142">
                  <c:v>5</c:v>
                </c:pt>
                <c:pt idx="3143">
                  <c:v>5</c:v>
                </c:pt>
                <c:pt idx="3144">
                  <c:v>5</c:v>
                </c:pt>
                <c:pt idx="3145">
                  <c:v>6</c:v>
                </c:pt>
                <c:pt idx="3146">
                  <c:v>6</c:v>
                </c:pt>
                <c:pt idx="3147">
                  <c:v>7</c:v>
                </c:pt>
                <c:pt idx="3148">
                  <c:v>7</c:v>
                </c:pt>
                <c:pt idx="3149">
                  <c:v>6</c:v>
                </c:pt>
                <c:pt idx="3150">
                  <c:v>6</c:v>
                </c:pt>
                <c:pt idx="3151">
                  <c:v>6</c:v>
                </c:pt>
                <c:pt idx="3152">
                  <c:v>6</c:v>
                </c:pt>
                <c:pt idx="3153">
                  <c:v>5</c:v>
                </c:pt>
                <c:pt idx="3154">
                  <c:v>7</c:v>
                </c:pt>
                <c:pt idx="3155">
                  <c:v>6</c:v>
                </c:pt>
                <c:pt idx="3156">
                  <c:v>5</c:v>
                </c:pt>
                <c:pt idx="3157">
                  <c:v>7</c:v>
                </c:pt>
                <c:pt idx="3158">
                  <c:v>6</c:v>
                </c:pt>
                <c:pt idx="3159">
                  <c:v>6</c:v>
                </c:pt>
                <c:pt idx="3160">
                  <c:v>7</c:v>
                </c:pt>
                <c:pt idx="3161">
                  <c:v>6</c:v>
                </c:pt>
                <c:pt idx="3162">
                  <c:v>6</c:v>
                </c:pt>
                <c:pt idx="3163">
                  <c:v>5</c:v>
                </c:pt>
                <c:pt idx="3164">
                  <c:v>7</c:v>
                </c:pt>
                <c:pt idx="3165">
                  <c:v>6</c:v>
                </c:pt>
                <c:pt idx="3166">
                  <c:v>6</c:v>
                </c:pt>
                <c:pt idx="3167">
                  <c:v>6</c:v>
                </c:pt>
                <c:pt idx="3168">
                  <c:v>6</c:v>
                </c:pt>
                <c:pt idx="3169">
                  <c:v>7</c:v>
                </c:pt>
                <c:pt idx="3170">
                  <c:v>5</c:v>
                </c:pt>
                <c:pt idx="3171">
                  <c:v>6</c:v>
                </c:pt>
                <c:pt idx="3172">
                  <c:v>7</c:v>
                </c:pt>
                <c:pt idx="3173">
                  <c:v>6</c:v>
                </c:pt>
                <c:pt idx="3174">
                  <c:v>6</c:v>
                </c:pt>
                <c:pt idx="3175">
                  <c:v>6</c:v>
                </c:pt>
                <c:pt idx="3176">
                  <c:v>5</c:v>
                </c:pt>
                <c:pt idx="3177">
                  <c:v>6</c:v>
                </c:pt>
                <c:pt idx="3178">
                  <c:v>6</c:v>
                </c:pt>
                <c:pt idx="3179">
                  <c:v>7</c:v>
                </c:pt>
                <c:pt idx="3180">
                  <c:v>4</c:v>
                </c:pt>
                <c:pt idx="3181">
                  <c:v>6</c:v>
                </c:pt>
                <c:pt idx="3182">
                  <c:v>6</c:v>
                </c:pt>
                <c:pt idx="3183">
                  <c:v>5</c:v>
                </c:pt>
                <c:pt idx="3184">
                  <c:v>6</c:v>
                </c:pt>
                <c:pt idx="3185">
                  <c:v>6</c:v>
                </c:pt>
                <c:pt idx="3186">
                  <c:v>6</c:v>
                </c:pt>
                <c:pt idx="3187">
                  <c:v>6</c:v>
                </c:pt>
                <c:pt idx="3188">
                  <c:v>6</c:v>
                </c:pt>
                <c:pt idx="3189">
                  <c:v>7</c:v>
                </c:pt>
                <c:pt idx="3190">
                  <c:v>5</c:v>
                </c:pt>
                <c:pt idx="3191">
                  <c:v>6</c:v>
                </c:pt>
                <c:pt idx="3192">
                  <c:v>6</c:v>
                </c:pt>
                <c:pt idx="3193">
                  <c:v>5</c:v>
                </c:pt>
                <c:pt idx="3194">
                  <c:v>5</c:v>
                </c:pt>
                <c:pt idx="3195">
                  <c:v>6</c:v>
                </c:pt>
                <c:pt idx="3196">
                  <c:v>5</c:v>
                </c:pt>
                <c:pt idx="3197">
                  <c:v>5</c:v>
                </c:pt>
                <c:pt idx="3198">
                  <c:v>6</c:v>
                </c:pt>
                <c:pt idx="3199">
                  <c:v>5</c:v>
                </c:pt>
                <c:pt idx="3200">
                  <c:v>5</c:v>
                </c:pt>
                <c:pt idx="3201">
                  <c:v>6</c:v>
                </c:pt>
                <c:pt idx="3202">
                  <c:v>6</c:v>
                </c:pt>
                <c:pt idx="3203">
                  <c:v>6</c:v>
                </c:pt>
                <c:pt idx="3204">
                  <c:v>8</c:v>
                </c:pt>
                <c:pt idx="3205">
                  <c:v>5</c:v>
                </c:pt>
                <c:pt idx="3206">
                  <c:v>6</c:v>
                </c:pt>
                <c:pt idx="3207">
                  <c:v>6</c:v>
                </c:pt>
                <c:pt idx="3208">
                  <c:v>5</c:v>
                </c:pt>
                <c:pt idx="3209">
                  <c:v>6</c:v>
                </c:pt>
                <c:pt idx="3210">
                  <c:v>6</c:v>
                </c:pt>
                <c:pt idx="3211">
                  <c:v>5</c:v>
                </c:pt>
                <c:pt idx="3212">
                  <c:v>6</c:v>
                </c:pt>
                <c:pt idx="3213">
                  <c:v>6</c:v>
                </c:pt>
                <c:pt idx="3214">
                  <c:v>5</c:v>
                </c:pt>
                <c:pt idx="3215">
                  <c:v>5</c:v>
                </c:pt>
                <c:pt idx="3216">
                  <c:v>7</c:v>
                </c:pt>
                <c:pt idx="3217">
                  <c:v>5</c:v>
                </c:pt>
                <c:pt idx="3218">
                  <c:v>5</c:v>
                </c:pt>
                <c:pt idx="3219">
                  <c:v>7</c:v>
                </c:pt>
                <c:pt idx="3220">
                  <c:v>6</c:v>
                </c:pt>
                <c:pt idx="3221">
                  <c:v>6</c:v>
                </c:pt>
                <c:pt idx="3222">
                  <c:v>7</c:v>
                </c:pt>
                <c:pt idx="3223">
                  <c:v>6</c:v>
                </c:pt>
                <c:pt idx="3224">
                  <c:v>7</c:v>
                </c:pt>
                <c:pt idx="3225">
                  <c:v>4</c:v>
                </c:pt>
                <c:pt idx="3226">
                  <c:v>7</c:v>
                </c:pt>
                <c:pt idx="3227">
                  <c:v>6</c:v>
                </c:pt>
                <c:pt idx="3228">
                  <c:v>5</c:v>
                </c:pt>
                <c:pt idx="3229">
                  <c:v>6</c:v>
                </c:pt>
                <c:pt idx="3230">
                  <c:v>6</c:v>
                </c:pt>
                <c:pt idx="3231">
                  <c:v>6</c:v>
                </c:pt>
                <c:pt idx="3232">
                  <c:v>6</c:v>
                </c:pt>
                <c:pt idx="3233">
                  <c:v>6</c:v>
                </c:pt>
                <c:pt idx="3234">
                  <c:v>6</c:v>
                </c:pt>
                <c:pt idx="3235">
                  <c:v>5</c:v>
                </c:pt>
                <c:pt idx="3236">
                  <c:v>6</c:v>
                </c:pt>
                <c:pt idx="3237">
                  <c:v>6</c:v>
                </c:pt>
                <c:pt idx="3238">
                  <c:v>5</c:v>
                </c:pt>
                <c:pt idx="3239">
                  <c:v>6</c:v>
                </c:pt>
                <c:pt idx="3240">
                  <c:v>7</c:v>
                </c:pt>
                <c:pt idx="3241">
                  <c:v>5</c:v>
                </c:pt>
                <c:pt idx="3242">
                  <c:v>5</c:v>
                </c:pt>
                <c:pt idx="3243">
                  <c:v>6</c:v>
                </c:pt>
                <c:pt idx="3244">
                  <c:v>4</c:v>
                </c:pt>
                <c:pt idx="3245">
                  <c:v>5</c:v>
                </c:pt>
                <c:pt idx="3246">
                  <c:v>5</c:v>
                </c:pt>
                <c:pt idx="3247">
                  <c:v>6</c:v>
                </c:pt>
                <c:pt idx="3248">
                  <c:v>5</c:v>
                </c:pt>
                <c:pt idx="3249">
                  <c:v>5</c:v>
                </c:pt>
                <c:pt idx="3250">
                  <c:v>6</c:v>
                </c:pt>
                <c:pt idx="3251">
                  <c:v>7</c:v>
                </c:pt>
                <c:pt idx="3252">
                  <c:v>6</c:v>
                </c:pt>
                <c:pt idx="3253">
                  <c:v>6</c:v>
                </c:pt>
                <c:pt idx="3254">
                  <c:v>6</c:v>
                </c:pt>
                <c:pt idx="3255">
                  <c:v>6</c:v>
                </c:pt>
                <c:pt idx="3256">
                  <c:v>6</c:v>
                </c:pt>
                <c:pt idx="3257">
                  <c:v>5</c:v>
                </c:pt>
                <c:pt idx="3258">
                  <c:v>5</c:v>
                </c:pt>
                <c:pt idx="3259">
                  <c:v>5</c:v>
                </c:pt>
                <c:pt idx="3260">
                  <c:v>6</c:v>
                </c:pt>
                <c:pt idx="3261">
                  <c:v>6</c:v>
                </c:pt>
                <c:pt idx="3262">
                  <c:v>6</c:v>
                </c:pt>
                <c:pt idx="3263">
                  <c:v>5</c:v>
                </c:pt>
                <c:pt idx="3264">
                  <c:v>6</c:v>
                </c:pt>
                <c:pt idx="3265">
                  <c:v>6</c:v>
                </c:pt>
                <c:pt idx="3266">
                  <c:v>6</c:v>
                </c:pt>
                <c:pt idx="3267">
                  <c:v>6</c:v>
                </c:pt>
                <c:pt idx="3268">
                  <c:v>6</c:v>
                </c:pt>
                <c:pt idx="3269">
                  <c:v>6</c:v>
                </c:pt>
                <c:pt idx="3270">
                  <c:v>5</c:v>
                </c:pt>
                <c:pt idx="3271">
                  <c:v>5</c:v>
                </c:pt>
                <c:pt idx="3272">
                  <c:v>6</c:v>
                </c:pt>
                <c:pt idx="3273">
                  <c:v>5</c:v>
                </c:pt>
                <c:pt idx="3274">
                  <c:v>5</c:v>
                </c:pt>
                <c:pt idx="3275">
                  <c:v>4</c:v>
                </c:pt>
                <c:pt idx="3276">
                  <c:v>6</c:v>
                </c:pt>
                <c:pt idx="3277">
                  <c:v>5</c:v>
                </c:pt>
                <c:pt idx="3278">
                  <c:v>5</c:v>
                </c:pt>
                <c:pt idx="3279">
                  <c:v>6</c:v>
                </c:pt>
                <c:pt idx="3280">
                  <c:v>6</c:v>
                </c:pt>
                <c:pt idx="3281">
                  <c:v>5</c:v>
                </c:pt>
                <c:pt idx="3282">
                  <c:v>6</c:v>
                </c:pt>
                <c:pt idx="3283">
                  <c:v>6</c:v>
                </c:pt>
                <c:pt idx="3284">
                  <c:v>5</c:v>
                </c:pt>
                <c:pt idx="3285">
                  <c:v>6</c:v>
                </c:pt>
                <c:pt idx="3286">
                  <c:v>5</c:v>
                </c:pt>
                <c:pt idx="3287">
                  <c:v>5</c:v>
                </c:pt>
                <c:pt idx="3288">
                  <c:v>5</c:v>
                </c:pt>
                <c:pt idx="3289">
                  <c:v>6</c:v>
                </c:pt>
                <c:pt idx="3290">
                  <c:v>6</c:v>
                </c:pt>
                <c:pt idx="3291">
                  <c:v>5</c:v>
                </c:pt>
                <c:pt idx="3292">
                  <c:v>5</c:v>
                </c:pt>
                <c:pt idx="3293">
                  <c:v>4</c:v>
                </c:pt>
                <c:pt idx="3294">
                  <c:v>6</c:v>
                </c:pt>
                <c:pt idx="3295">
                  <c:v>5</c:v>
                </c:pt>
                <c:pt idx="3296">
                  <c:v>5</c:v>
                </c:pt>
                <c:pt idx="3297">
                  <c:v>6</c:v>
                </c:pt>
                <c:pt idx="3298">
                  <c:v>5</c:v>
                </c:pt>
                <c:pt idx="3299">
                  <c:v>5</c:v>
                </c:pt>
                <c:pt idx="3300">
                  <c:v>5</c:v>
                </c:pt>
                <c:pt idx="3301">
                  <c:v>6</c:v>
                </c:pt>
                <c:pt idx="3302">
                  <c:v>5</c:v>
                </c:pt>
                <c:pt idx="3303">
                  <c:v>6</c:v>
                </c:pt>
                <c:pt idx="3304">
                  <c:v>5</c:v>
                </c:pt>
                <c:pt idx="3305">
                  <c:v>6</c:v>
                </c:pt>
                <c:pt idx="3306">
                  <c:v>6</c:v>
                </c:pt>
                <c:pt idx="3307">
                  <c:v>5</c:v>
                </c:pt>
                <c:pt idx="3308">
                  <c:v>4</c:v>
                </c:pt>
                <c:pt idx="3309">
                  <c:v>7</c:v>
                </c:pt>
                <c:pt idx="3310">
                  <c:v>6</c:v>
                </c:pt>
                <c:pt idx="3311">
                  <c:v>5</c:v>
                </c:pt>
                <c:pt idx="3312">
                  <c:v>6</c:v>
                </c:pt>
                <c:pt idx="3313">
                  <c:v>5</c:v>
                </c:pt>
                <c:pt idx="3314">
                  <c:v>5</c:v>
                </c:pt>
                <c:pt idx="3315">
                  <c:v>6</c:v>
                </c:pt>
                <c:pt idx="3316">
                  <c:v>5</c:v>
                </c:pt>
                <c:pt idx="3317">
                  <c:v>4</c:v>
                </c:pt>
                <c:pt idx="3318">
                  <c:v>5</c:v>
                </c:pt>
                <c:pt idx="3319">
                  <c:v>5</c:v>
                </c:pt>
                <c:pt idx="3320">
                  <c:v>4</c:v>
                </c:pt>
                <c:pt idx="3321">
                  <c:v>6</c:v>
                </c:pt>
                <c:pt idx="3322">
                  <c:v>5</c:v>
                </c:pt>
                <c:pt idx="3323">
                  <c:v>5</c:v>
                </c:pt>
                <c:pt idx="3324">
                  <c:v>5</c:v>
                </c:pt>
                <c:pt idx="3325">
                  <c:v>6</c:v>
                </c:pt>
                <c:pt idx="3326">
                  <c:v>6</c:v>
                </c:pt>
                <c:pt idx="3327">
                  <c:v>6</c:v>
                </c:pt>
                <c:pt idx="3328">
                  <c:v>6</c:v>
                </c:pt>
                <c:pt idx="3329">
                  <c:v>5</c:v>
                </c:pt>
                <c:pt idx="3330">
                  <c:v>6</c:v>
                </c:pt>
                <c:pt idx="3331">
                  <c:v>6</c:v>
                </c:pt>
                <c:pt idx="3332">
                  <c:v>5</c:v>
                </c:pt>
                <c:pt idx="3333">
                  <c:v>6</c:v>
                </c:pt>
                <c:pt idx="3334">
                  <c:v>6</c:v>
                </c:pt>
                <c:pt idx="3335">
                  <c:v>4</c:v>
                </c:pt>
                <c:pt idx="3336">
                  <c:v>5</c:v>
                </c:pt>
                <c:pt idx="3337">
                  <c:v>5</c:v>
                </c:pt>
                <c:pt idx="3338">
                  <c:v>6</c:v>
                </c:pt>
                <c:pt idx="3339">
                  <c:v>6</c:v>
                </c:pt>
                <c:pt idx="3340">
                  <c:v>5</c:v>
                </c:pt>
                <c:pt idx="3341">
                  <c:v>5</c:v>
                </c:pt>
                <c:pt idx="3342">
                  <c:v>4</c:v>
                </c:pt>
                <c:pt idx="3343">
                  <c:v>5</c:v>
                </c:pt>
                <c:pt idx="3344">
                  <c:v>5</c:v>
                </c:pt>
                <c:pt idx="3345">
                  <c:v>6</c:v>
                </c:pt>
                <c:pt idx="3346">
                  <c:v>5</c:v>
                </c:pt>
                <c:pt idx="3347">
                  <c:v>5</c:v>
                </c:pt>
                <c:pt idx="3348">
                  <c:v>6</c:v>
                </c:pt>
                <c:pt idx="3349">
                  <c:v>6</c:v>
                </c:pt>
                <c:pt idx="3350">
                  <c:v>4</c:v>
                </c:pt>
                <c:pt idx="3351">
                  <c:v>5</c:v>
                </c:pt>
                <c:pt idx="3352">
                  <c:v>5</c:v>
                </c:pt>
                <c:pt idx="3353">
                  <c:v>5</c:v>
                </c:pt>
                <c:pt idx="3354">
                  <c:v>5</c:v>
                </c:pt>
                <c:pt idx="3355">
                  <c:v>6</c:v>
                </c:pt>
                <c:pt idx="3356">
                  <c:v>5</c:v>
                </c:pt>
                <c:pt idx="3357">
                  <c:v>5</c:v>
                </c:pt>
                <c:pt idx="3358">
                  <c:v>4</c:v>
                </c:pt>
                <c:pt idx="3359">
                  <c:v>5</c:v>
                </c:pt>
                <c:pt idx="3360">
                  <c:v>5</c:v>
                </c:pt>
                <c:pt idx="3361">
                  <c:v>5</c:v>
                </c:pt>
                <c:pt idx="3362">
                  <c:v>6</c:v>
                </c:pt>
                <c:pt idx="3363">
                  <c:v>5</c:v>
                </c:pt>
                <c:pt idx="3364">
                  <c:v>6</c:v>
                </c:pt>
                <c:pt idx="3365">
                  <c:v>5</c:v>
                </c:pt>
                <c:pt idx="3366">
                  <c:v>4</c:v>
                </c:pt>
                <c:pt idx="3367">
                  <c:v>6</c:v>
                </c:pt>
                <c:pt idx="3368">
                  <c:v>5</c:v>
                </c:pt>
                <c:pt idx="3369">
                  <c:v>5</c:v>
                </c:pt>
                <c:pt idx="3370">
                  <c:v>6</c:v>
                </c:pt>
                <c:pt idx="3371">
                  <c:v>4</c:v>
                </c:pt>
                <c:pt idx="3372">
                  <c:v>6</c:v>
                </c:pt>
                <c:pt idx="3373">
                  <c:v>6</c:v>
                </c:pt>
                <c:pt idx="3374">
                  <c:v>5</c:v>
                </c:pt>
                <c:pt idx="3375">
                  <c:v>5</c:v>
                </c:pt>
                <c:pt idx="3376">
                  <c:v>6</c:v>
                </c:pt>
                <c:pt idx="3377">
                  <c:v>5</c:v>
                </c:pt>
                <c:pt idx="3378">
                  <c:v>5</c:v>
                </c:pt>
                <c:pt idx="3379">
                  <c:v>6</c:v>
                </c:pt>
                <c:pt idx="3380">
                  <c:v>5</c:v>
                </c:pt>
                <c:pt idx="3381">
                  <c:v>4</c:v>
                </c:pt>
                <c:pt idx="3382">
                  <c:v>4</c:v>
                </c:pt>
                <c:pt idx="3383">
                  <c:v>5</c:v>
                </c:pt>
                <c:pt idx="3384">
                  <c:v>5</c:v>
                </c:pt>
                <c:pt idx="3385">
                  <c:v>6</c:v>
                </c:pt>
                <c:pt idx="3386">
                  <c:v>5</c:v>
                </c:pt>
                <c:pt idx="3387">
                  <c:v>5</c:v>
                </c:pt>
                <c:pt idx="3388">
                  <c:v>6</c:v>
                </c:pt>
                <c:pt idx="3389">
                  <c:v>5</c:v>
                </c:pt>
                <c:pt idx="3390">
                  <c:v>4</c:v>
                </c:pt>
                <c:pt idx="3391">
                  <c:v>6</c:v>
                </c:pt>
                <c:pt idx="3392">
                  <c:v>5</c:v>
                </c:pt>
                <c:pt idx="3393">
                  <c:v>4</c:v>
                </c:pt>
                <c:pt idx="3394">
                  <c:v>6</c:v>
                </c:pt>
                <c:pt idx="3395">
                  <c:v>5</c:v>
                </c:pt>
                <c:pt idx="3396">
                  <c:v>6</c:v>
                </c:pt>
                <c:pt idx="3397">
                  <c:v>5</c:v>
                </c:pt>
                <c:pt idx="3398">
                  <c:v>5</c:v>
                </c:pt>
                <c:pt idx="3399">
                  <c:v>5</c:v>
                </c:pt>
                <c:pt idx="3400">
                  <c:v>7</c:v>
                </c:pt>
                <c:pt idx="3401">
                  <c:v>5</c:v>
                </c:pt>
                <c:pt idx="3402">
                  <c:v>4</c:v>
                </c:pt>
                <c:pt idx="3403">
                  <c:v>6</c:v>
                </c:pt>
                <c:pt idx="3404">
                  <c:v>5</c:v>
                </c:pt>
                <c:pt idx="3405">
                  <c:v>4</c:v>
                </c:pt>
                <c:pt idx="3406">
                  <c:v>5</c:v>
                </c:pt>
                <c:pt idx="3407">
                  <c:v>6</c:v>
                </c:pt>
                <c:pt idx="3408">
                  <c:v>5</c:v>
                </c:pt>
                <c:pt idx="3409">
                  <c:v>5</c:v>
                </c:pt>
                <c:pt idx="3410">
                  <c:v>5</c:v>
                </c:pt>
                <c:pt idx="3411">
                  <c:v>6</c:v>
                </c:pt>
                <c:pt idx="3412">
                  <c:v>6</c:v>
                </c:pt>
                <c:pt idx="3413">
                  <c:v>4</c:v>
                </c:pt>
                <c:pt idx="3414">
                  <c:v>5</c:v>
                </c:pt>
                <c:pt idx="3415">
                  <c:v>4</c:v>
                </c:pt>
                <c:pt idx="3416">
                  <c:v>5</c:v>
                </c:pt>
                <c:pt idx="3417">
                  <c:v>5</c:v>
                </c:pt>
                <c:pt idx="3418">
                  <c:v>6</c:v>
                </c:pt>
                <c:pt idx="3419">
                  <c:v>5</c:v>
                </c:pt>
                <c:pt idx="3420">
                  <c:v>5</c:v>
                </c:pt>
                <c:pt idx="3421">
                  <c:v>7</c:v>
                </c:pt>
                <c:pt idx="3422">
                  <c:v>5</c:v>
                </c:pt>
                <c:pt idx="3423">
                  <c:v>5</c:v>
                </c:pt>
                <c:pt idx="3424">
                  <c:v>6</c:v>
                </c:pt>
                <c:pt idx="3425">
                  <c:v>6</c:v>
                </c:pt>
                <c:pt idx="3426">
                  <c:v>5</c:v>
                </c:pt>
                <c:pt idx="3427">
                  <c:v>4</c:v>
                </c:pt>
                <c:pt idx="3428">
                  <c:v>5</c:v>
                </c:pt>
                <c:pt idx="3429">
                  <c:v>5</c:v>
                </c:pt>
                <c:pt idx="3430">
                  <c:v>5</c:v>
                </c:pt>
                <c:pt idx="3431">
                  <c:v>6</c:v>
                </c:pt>
                <c:pt idx="3432">
                  <c:v>4</c:v>
                </c:pt>
                <c:pt idx="3433">
                  <c:v>6</c:v>
                </c:pt>
                <c:pt idx="3434">
                  <c:v>5</c:v>
                </c:pt>
                <c:pt idx="3435">
                  <c:v>5</c:v>
                </c:pt>
                <c:pt idx="3436">
                  <c:v>5</c:v>
                </c:pt>
                <c:pt idx="3437">
                  <c:v>5</c:v>
                </c:pt>
                <c:pt idx="3438">
                  <c:v>6</c:v>
                </c:pt>
                <c:pt idx="3439">
                  <c:v>5</c:v>
                </c:pt>
                <c:pt idx="3440">
                  <c:v>6</c:v>
                </c:pt>
                <c:pt idx="3441">
                  <c:v>5</c:v>
                </c:pt>
                <c:pt idx="3442">
                  <c:v>6</c:v>
                </c:pt>
                <c:pt idx="3443">
                  <c:v>5</c:v>
                </c:pt>
                <c:pt idx="3444">
                  <c:v>5</c:v>
                </c:pt>
                <c:pt idx="3445">
                  <c:v>5</c:v>
                </c:pt>
                <c:pt idx="3446">
                  <c:v>6</c:v>
                </c:pt>
                <c:pt idx="3447">
                  <c:v>4</c:v>
                </c:pt>
                <c:pt idx="3448">
                  <c:v>5</c:v>
                </c:pt>
                <c:pt idx="3449">
                  <c:v>5</c:v>
                </c:pt>
                <c:pt idx="3450">
                  <c:v>6</c:v>
                </c:pt>
                <c:pt idx="3451">
                  <c:v>5</c:v>
                </c:pt>
                <c:pt idx="3452">
                  <c:v>5</c:v>
                </c:pt>
                <c:pt idx="3453">
                  <c:v>4</c:v>
                </c:pt>
                <c:pt idx="3454">
                  <c:v>5</c:v>
                </c:pt>
                <c:pt idx="3455">
                  <c:v>5</c:v>
                </c:pt>
                <c:pt idx="3456">
                  <c:v>5</c:v>
                </c:pt>
                <c:pt idx="3457">
                  <c:v>5</c:v>
                </c:pt>
                <c:pt idx="3458">
                  <c:v>5</c:v>
                </c:pt>
                <c:pt idx="3459">
                  <c:v>5</c:v>
                </c:pt>
                <c:pt idx="3460">
                  <c:v>5</c:v>
                </c:pt>
                <c:pt idx="3461">
                  <c:v>4</c:v>
                </c:pt>
                <c:pt idx="3462">
                  <c:v>4</c:v>
                </c:pt>
                <c:pt idx="3463">
                  <c:v>6</c:v>
                </c:pt>
                <c:pt idx="3464">
                  <c:v>6</c:v>
                </c:pt>
                <c:pt idx="3465">
                  <c:v>4</c:v>
                </c:pt>
                <c:pt idx="3466">
                  <c:v>5</c:v>
                </c:pt>
                <c:pt idx="3467">
                  <c:v>4</c:v>
                </c:pt>
                <c:pt idx="3468">
                  <c:v>5</c:v>
                </c:pt>
                <c:pt idx="3469">
                  <c:v>4</c:v>
                </c:pt>
                <c:pt idx="3470">
                  <c:v>5</c:v>
                </c:pt>
                <c:pt idx="3471">
                  <c:v>5</c:v>
                </c:pt>
                <c:pt idx="3472">
                  <c:v>4</c:v>
                </c:pt>
                <c:pt idx="3473">
                  <c:v>4</c:v>
                </c:pt>
                <c:pt idx="3474">
                  <c:v>5</c:v>
                </c:pt>
                <c:pt idx="3475">
                  <c:v>4</c:v>
                </c:pt>
                <c:pt idx="3476">
                  <c:v>6</c:v>
                </c:pt>
                <c:pt idx="3477">
                  <c:v>5</c:v>
                </c:pt>
                <c:pt idx="3478">
                  <c:v>5</c:v>
                </c:pt>
                <c:pt idx="3479">
                  <c:v>5</c:v>
                </c:pt>
                <c:pt idx="3480">
                  <c:v>5</c:v>
                </c:pt>
                <c:pt idx="3481">
                  <c:v>5</c:v>
                </c:pt>
                <c:pt idx="3482">
                  <c:v>4</c:v>
                </c:pt>
                <c:pt idx="3483">
                  <c:v>5</c:v>
                </c:pt>
                <c:pt idx="3484">
                  <c:v>5</c:v>
                </c:pt>
                <c:pt idx="3485">
                  <c:v>4</c:v>
                </c:pt>
                <c:pt idx="3486">
                  <c:v>5</c:v>
                </c:pt>
                <c:pt idx="3487">
                  <c:v>5</c:v>
                </c:pt>
                <c:pt idx="3488">
                  <c:v>5</c:v>
                </c:pt>
                <c:pt idx="3489">
                  <c:v>5</c:v>
                </c:pt>
                <c:pt idx="3490">
                  <c:v>5</c:v>
                </c:pt>
                <c:pt idx="3491">
                  <c:v>5</c:v>
                </c:pt>
                <c:pt idx="3492">
                  <c:v>5</c:v>
                </c:pt>
                <c:pt idx="3493">
                  <c:v>4</c:v>
                </c:pt>
                <c:pt idx="3494">
                  <c:v>5</c:v>
                </c:pt>
                <c:pt idx="3495">
                  <c:v>5</c:v>
                </c:pt>
                <c:pt idx="3496">
                  <c:v>5</c:v>
                </c:pt>
                <c:pt idx="3497">
                  <c:v>5</c:v>
                </c:pt>
                <c:pt idx="3498">
                  <c:v>6</c:v>
                </c:pt>
                <c:pt idx="3499">
                  <c:v>6</c:v>
                </c:pt>
                <c:pt idx="3500">
                  <c:v>6</c:v>
                </c:pt>
                <c:pt idx="3501">
                  <c:v>5</c:v>
                </c:pt>
                <c:pt idx="3502">
                  <c:v>5</c:v>
                </c:pt>
                <c:pt idx="3503">
                  <c:v>5</c:v>
                </c:pt>
                <c:pt idx="3504">
                  <c:v>6</c:v>
                </c:pt>
                <c:pt idx="3505">
                  <c:v>5</c:v>
                </c:pt>
                <c:pt idx="3506">
                  <c:v>5</c:v>
                </c:pt>
                <c:pt idx="3507">
                  <c:v>5</c:v>
                </c:pt>
                <c:pt idx="3508">
                  <c:v>5</c:v>
                </c:pt>
                <c:pt idx="3509">
                  <c:v>6</c:v>
                </c:pt>
                <c:pt idx="3510">
                  <c:v>5</c:v>
                </c:pt>
                <c:pt idx="3511">
                  <c:v>5</c:v>
                </c:pt>
                <c:pt idx="3512">
                  <c:v>5</c:v>
                </c:pt>
                <c:pt idx="3513">
                  <c:v>4</c:v>
                </c:pt>
                <c:pt idx="3514">
                  <c:v>5</c:v>
                </c:pt>
                <c:pt idx="3515">
                  <c:v>5</c:v>
                </c:pt>
                <c:pt idx="3516">
                  <c:v>5</c:v>
                </c:pt>
                <c:pt idx="3517">
                  <c:v>4</c:v>
                </c:pt>
                <c:pt idx="3518">
                  <c:v>5</c:v>
                </c:pt>
                <c:pt idx="3519">
                  <c:v>5</c:v>
                </c:pt>
                <c:pt idx="3520">
                  <c:v>5</c:v>
                </c:pt>
                <c:pt idx="3521">
                  <c:v>6</c:v>
                </c:pt>
                <c:pt idx="3522">
                  <c:v>6</c:v>
                </c:pt>
                <c:pt idx="3523">
                  <c:v>4</c:v>
                </c:pt>
                <c:pt idx="3524">
                  <c:v>5</c:v>
                </c:pt>
                <c:pt idx="3525">
                  <c:v>5</c:v>
                </c:pt>
                <c:pt idx="3526">
                  <c:v>4</c:v>
                </c:pt>
                <c:pt idx="3527">
                  <c:v>5</c:v>
                </c:pt>
                <c:pt idx="3528">
                  <c:v>6</c:v>
                </c:pt>
                <c:pt idx="3529">
                  <c:v>3</c:v>
                </c:pt>
                <c:pt idx="3530">
                  <c:v>5</c:v>
                </c:pt>
                <c:pt idx="3531">
                  <c:v>5</c:v>
                </c:pt>
                <c:pt idx="3532">
                  <c:v>5</c:v>
                </c:pt>
                <c:pt idx="3533">
                  <c:v>5</c:v>
                </c:pt>
                <c:pt idx="3534">
                  <c:v>5</c:v>
                </c:pt>
                <c:pt idx="3535">
                  <c:v>5</c:v>
                </c:pt>
                <c:pt idx="3536">
                  <c:v>4</c:v>
                </c:pt>
                <c:pt idx="3537">
                  <c:v>5</c:v>
                </c:pt>
                <c:pt idx="3538">
                  <c:v>5</c:v>
                </c:pt>
                <c:pt idx="3539">
                  <c:v>6</c:v>
                </c:pt>
                <c:pt idx="3540">
                  <c:v>4</c:v>
                </c:pt>
                <c:pt idx="3541">
                  <c:v>5</c:v>
                </c:pt>
                <c:pt idx="3542">
                  <c:v>6</c:v>
                </c:pt>
                <c:pt idx="3543">
                  <c:v>4</c:v>
                </c:pt>
                <c:pt idx="3544">
                  <c:v>6</c:v>
                </c:pt>
                <c:pt idx="3545">
                  <c:v>5</c:v>
                </c:pt>
                <c:pt idx="3546">
                  <c:v>4</c:v>
                </c:pt>
                <c:pt idx="3547">
                  <c:v>5</c:v>
                </c:pt>
                <c:pt idx="3548">
                  <c:v>5</c:v>
                </c:pt>
                <c:pt idx="3549">
                  <c:v>5</c:v>
                </c:pt>
                <c:pt idx="3550">
                  <c:v>4</c:v>
                </c:pt>
                <c:pt idx="3551">
                  <c:v>6</c:v>
                </c:pt>
                <c:pt idx="3552">
                  <c:v>5</c:v>
                </c:pt>
                <c:pt idx="3553">
                  <c:v>4</c:v>
                </c:pt>
                <c:pt idx="3554">
                  <c:v>5</c:v>
                </c:pt>
                <c:pt idx="3555">
                  <c:v>5</c:v>
                </c:pt>
                <c:pt idx="3556">
                  <c:v>5</c:v>
                </c:pt>
                <c:pt idx="3557">
                  <c:v>5</c:v>
                </c:pt>
                <c:pt idx="3558">
                  <c:v>4</c:v>
                </c:pt>
                <c:pt idx="3559">
                  <c:v>5</c:v>
                </c:pt>
                <c:pt idx="3560">
                  <c:v>4</c:v>
                </c:pt>
                <c:pt idx="3561">
                  <c:v>5</c:v>
                </c:pt>
                <c:pt idx="3562">
                  <c:v>6</c:v>
                </c:pt>
                <c:pt idx="3563">
                  <c:v>5</c:v>
                </c:pt>
                <c:pt idx="3564">
                  <c:v>4</c:v>
                </c:pt>
                <c:pt idx="3565">
                  <c:v>5</c:v>
                </c:pt>
                <c:pt idx="3566">
                  <c:v>5</c:v>
                </c:pt>
                <c:pt idx="3567">
                  <c:v>5</c:v>
                </c:pt>
                <c:pt idx="3568">
                  <c:v>6</c:v>
                </c:pt>
                <c:pt idx="3569">
                  <c:v>5</c:v>
                </c:pt>
                <c:pt idx="3570">
                  <c:v>5</c:v>
                </c:pt>
                <c:pt idx="3571">
                  <c:v>4</c:v>
                </c:pt>
                <c:pt idx="3572">
                  <c:v>4</c:v>
                </c:pt>
                <c:pt idx="3573">
                  <c:v>4</c:v>
                </c:pt>
                <c:pt idx="3574">
                  <c:v>5</c:v>
                </c:pt>
                <c:pt idx="3575">
                  <c:v>4</c:v>
                </c:pt>
                <c:pt idx="3576">
                  <c:v>5</c:v>
                </c:pt>
                <c:pt idx="3577">
                  <c:v>5</c:v>
                </c:pt>
                <c:pt idx="3578">
                  <c:v>4</c:v>
                </c:pt>
                <c:pt idx="3579">
                  <c:v>5</c:v>
                </c:pt>
                <c:pt idx="3580">
                  <c:v>6</c:v>
                </c:pt>
                <c:pt idx="3581">
                  <c:v>5</c:v>
                </c:pt>
                <c:pt idx="3582">
                  <c:v>4</c:v>
                </c:pt>
                <c:pt idx="3583">
                  <c:v>5</c:v>
                </c:pt>
                <c:pt idx="3584">
                  <c:v>5</c:v>
                </c:pt>
                <c:pt idx="3585">
                  <c:v>5</c:v>
                </c:pt>
                <c:pt idx="3586">
                  <c:v>4</c:v>
                </c:pt>
                <c:pt idx="3587">
                  <c:v>5</c:v>
                </c:pt>
                <c:pt idx="3588">
                  <c:v>6</c:v>
                </c:pt>
                <c:pt idx="3589">
                  <c:v>4</c:v>
                </c:pt>
                <c:pt idx="3590">
                  <c:v>5</c:v>
                </c:pt>
                <c:pt idx="3591">
                  <c:v>5</c:v>
                </c:pt>
                <c:pt idx="3592">
                  <c:v>3</c:v>
                </c:pt>
                <c:pt idx="3593">
                  <c:v>5</c:v>
                </c:pt>
                <c:pt idx="3594">
                  <c:v>5</c:v>
                </c:pt>
                <c:pt idx="3595">
                  <c:v>5</c:v>
                </c:pt>
                <c:pt idx="3596">
                  <c:v>4</c:v>
                </c:pt>
                <c:pt idx="3597">
                  <c:v>5</c:v>
                </c:pt>
                <c:pt idx="3598">
                  <c:v>5</c:v>
                </c:pt>
                <c:pt idx="3599">
                  <c:v>5</c:v>
                </c:pt>
                <c:pt idx="3600">
                  <c:v>4</c:v>
                </c:pt>
                <c:pt idx="3601">
                  <c:v>5</c:v>
                </c:pt>
                <c:pt idx="3602">
                  <c:v>5</c:v>
                </c:pt>
                <c:pt idx="3603">
                  <c:v>5</c:v>
                </c:pt>
                <c:pt idx="3604">
                  <c:v>5</c:v>
                </c:pt>
                <c:pt idx="3605">
                  <c:v>5</c:v>
                </c:pt>
                <c:pt idx="3606">
                  <c:v>5</c:v>
                </c:pt>
                <c:pt idx="3607">
                  <c:v>3</c:v>
                </c:pt>
                <c:pt idx="3608">
                  <c:v>4</c:v>
                </c:pt>
                <c:pt idx="3609">
                  <c:v>5</c:v>
                </c:pt>
                <c:pt idx="3610">
                  <c:v>5</c:v>
                </c:pt>
                <c:pt idx="3611">
                  <c:v>5</c:v>
                </c:pt>
                <c:pt idx="3612">
                  <c:v>5</c:v>
                </c:pt>
                <c:pt idx="3613">
                  <c:v>4</c:v>
                </c:pt>
                <c:pt idx="3614">
                  <c:v>5</c:v>
                </c:pt>
                <c:pt idx="3615">
                  <c:v>6</c:v>
                </c:pt>
                <c:pt idx="3616">
                  <c:v>6</c:v>
                </c:pt>
                <c:pt idx="3617">
                  <c:v>5</c:v>
                </c:pt>
                <c:pt idx="3618">
                  <c:v>5</c:v>
                </c:pt>
                <c:pt idx="3619">
                  <c:v>6</c:v>
                </c:pt>
                <c:pt idx="3620">
                  <c:v>5</c:v>
                </c:pt>
                <c:pt idx="3621">
                  <c:v>5</c:v>
                </c:pt>
                <c:pt idx="3622">
                  <c:v>4</c:v>
                </c:pt>
                <c:pt idx="3623">
                  <c:v>6</c:v>
                </c:pt>
                <c:pt idx="3624">
                  <c:v>5</c:v>
                </c:pt>
                <c:pt idx="3625">
                  <c:v>4</c:v>
                </c:pt>
                <c:pt idx="3626">
                  <c:v>5</c:v>
                </c:pt>
                <c:pt idx="3627">
                  <c:v>5</c:v>
                </c:pt>
                <c:pt idx="3628">
                  <c:v>5</c:v>
                </c:pt>
                <c:pt idx="3629">
                  <c:v>4</c:v>
                </c:pt>
                <c:pt idx="3630">
                  <c:v>6</c:v>
                </c:pt>
                <c:pt idx="3631">
                  <c:v>5</c:v>
                </c:pt>
                <c:pt idx="3632">
                  <c:v>5</c:v>
                </c:pt>
                <c:pt idx="3633">
                  <c:v>4</c:v>
                </c:pt>
                <c:pt idx="3634">
                  <c:v>5</c:v>
                </c:pt>
                <c:pt idx="3635">
                  <c:v>5</c:v>
                </c:pt>
                <c:pt idx="3636">
                  <c:v>5</c:v>
                </c:pt>
                <c:pt idx="3637">
                  <c:v>6</c:v>
                </c:pt>
                <c:pt idx="3638">
                  <c:v>6</c:v>
                </c:pt>
                <c:pt idx="3639">
                  <c:v>5</c:v>
                </c:pt>
                <c:pt idx="3640">
                  <c:v>5</c:v>
                </c:pt>
                <c:pt idx="3641">
                  <c:v>5</c:v>
                </c:pt>
                <c:pt idx="3642">
                  <c:v>6</c:v>
                </c:pt>
                <c:pt idx="3643">
                  <c:v>4</c:v>
                </c:pt>
                <c:pt idx="3644">
                  <c:v>5</c:v>
                </c:pt>
                <c:pt idx="3645">
                  <c:v>6</c:v>
                </c:pt>
                <c:pt idx="3646">
                  <c:v>5</c:v>
                </c:pt>
                <c:pt idx="3647">
                  <c:v>3</c:v>
                </c:pt>
                <c:pt idx="3648">
                  <c:v>6</c:v>
                </c:pt>
                <c:pt idx="3649">
                  <c:v>5</c:v>
                </c:pt>
                <c:pt idx="3650">
                  <c:v>4</c:v>
                </c:pt>
                <c:pt idx="3651">
                  <c:v>6</c:v>
                </c:pt>
                <c:pt idx="3652">
                  <c:v>5</c:v>
                </c:pt>
                <c:pt idx="3653">
                  <c:v>5</c:v>
                </c:pt>
                <c:pt idx="3654">
                  <c:v>5</c:v>
                </c:pt>
                <c:pt idx="3655">
                  <c:v>6</c:v>
                </c:pt>
                <c:pt idx="3656">
                  <c:v>5</c:v>
                </c:pt>
                <c:pt idx="3657">
                  <c:v>6</c:v>
                </c:pt>
                <c:pt idx="3658">
                  <c:v>6</c:v>
                </c:pt>
                <c:pt idx="3659">
                  <c:v>6</c:v>
                </c:pt>
                <c:pt idx="3660">
                  <c:v>5</c:v>
                </c:pt>
                <c:pt idx="3661">
                  <c:v>5</c:v>
                </c:pt>
                <c:pt idx="3662">
                  <c:v>5</c:v>
                </c:pt>
                <c:pt idx="3663">
                  <c:v>5</c:v>
                </c:pt>
                <c:pt idx="3664">
                  <c:v>4</c:v>
                </c:pt>
                <c:pt idx="3665">
                  <c:v>3</c:v>
                </c:pt>
                <c:pt idx="3666">
                  <c:v>5</c:v>
                </c:pt>
                <c:pt idx="3667">
                  <c:v>5</c:v>
                </c:pt>
                <c:pt idx="3668">
                  <c:v>5</c:v>
                </c:pt>
                <c:pt idx="3669">
                  <c:v>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7-ADD8-4496-8EF8-46AE0A8EE1B0}"/>
            </c:ext>
          </c:extLst>
        </c:ser>
        <c:ser>
          <c:idx val="8"/>
          <c:order val="8"/>
          <c:tx>
            <c:strRef>
              <c:f>Sheet1!$AZ$1</c:f>
              <c:strCache>
                <c:ptCount val="1"/>
                <c:pt idx="0">
                  <c:v>Blue + IR He 15 PSIg</c:v>
                </c:pt>
              </c:strCache>
            </c:strRef>
          </c:tx>
          <c:spPr>
            <a:ln w="28575">
              <a:noFill/>
            </a:ln>
          </c:spPr>
          <c:marker>
            <c:symbol val="none"/>
          </c:marker>
          <c:trendline>
            <c:spPr>
              <a:ln w="19050">
                <a:solidFill>
                  <a:srgbClr val="FF0000"/>
                </a:solidFill>
              </a:ln>
            </c:spPr>
            <c:trendlineType val="movingAvg"/>
            <c:period val="60"/>
            <c:dispRSqr val="0"/>
            <c:dispEq val="0"/>
          </c:trendline>
          <c:xVal>
            <c:numRef>
              <c:f>Sheet1!$A$2:$A$8266</c:f>
              <c:numCache>
                <c:formatCode>General</c:formatCode>
                <c:ptCount val="826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  <c:pt idx="2367">
                  <c:v>2368</c:v>
                </c:pt>
                <c:pt idx="2368">
                  <c:v>2369</c:v>
                </c:pt>
                <c:pt idx="2369">
                  <c:v>2370</c:v>
                </c:pt>
                <c:pt idx="2370">
                  <c:v>2371</c:v>
                </c:pt>
                <c:pt idx="2371">
                  <c:v>2372</c:v>
                </c:pt>
                <c:pt idx="2372">
                  <c:v>2373</c:v>
                </c:pt>
                <c:pt idx="2373">
                  <c:v>2374</c:v>
                </c:pt>
                <c:pt idx="2374">
                  <c:v>2375</c:v>
                </c:pt>
                <c:pt idx="2375">
                  <c:v>2376</c:v>
                </c:pt>
                <c:pt idx="2376">
                  <c:v>2377</c:v>
                </c:pt>
                <c:pt idx="2377">
                  <c:v>2378</c:v>
                </c:pt>
                <c:pt idx="2378">
                  <c:v>2379</c:v>
                </c:pt>
                <c:pt idx="2379">
                  <c:v>2380</c:v>
                </c:pt>
                <c:pt idx="2380">
                  <c:v>2381</c:v>
                </c:pt>
                <c:pt idx="2381">
                  <c:v>2382</c:v>
                </c:pt>
                <c:pt idx="2382">
                  <c:v>2383</c:v>
                </c:pt>
                <c:pt idx="2383">
                  <c:v>2384</c:v>
                </c:pt>
                <c:pt idx="2384">
                  <c:v>2385</c:v>
                </c:pt>
                <c:pt idx="2385">
                  <c:v>2386</c:v>
                </c:pt>
                <c:pt idx="2386">
                  <c:v>2387</c:v>
                </c:pt>
                <c:pt idx="2387">
                  <c:v>2388</c:v>
                </c:pt>
                <c:pt idx="2388">
                  <c:v>2389</c:v>
                </c:pt>
                <c:pt idx="2389">
                  <c:v>2390</c:v>
                </c:pt>
                <c:pt idx="2390">
                  <c:v>2391</c:v>
                </c:pt>
                <c:pt idx="2391">
                  <c:v>2392</c:v>
                </c:pt>
                <c:pt idx="2392">
                  <c:v>2393</c:v>
                </c:pt>
                <c:pt idx="2393">
                  <c:v>2394</c:v>
                </c:pt>
                <c:pt idx="2394">
                  <c:v>2395</c:v>
                </c:pt>
                <c:pt idx="2395">
                  <c:v>2396</c:v>
                </c:pt>
                <c:pt idx="2396">
                  <c:v>2397</c:v>
                </c:pt>
                <c:pt idx="2397">
                  <c:v>2398</c:v>
                </c:pt>
                <c:pt idx="2398">
                  <c:v>2399</c:v>
                </c:pt>
                <c:pt idx="2399">
                  <c:v>2400</c:v>
                </c:pt>
                <c:pt idx="2400">
                  <c:v>2401</c:v>
                </c:pt>
                <c:pt idx="2401">
                  <c:v>2402</c:v>
                </c:pt>
                <c:pt idx="2402">
                  <c:v>2403</c:v>
                </c:pt>
                <c:pt idx="2403">
                  <c:v>2404</c:v>
                </c:pt>
                <c:pt idx="2404">
                  <c:v>2405</c:v>
                </c:pt>
                <c:pt idx="2405">
                  <c:v>2406</c:v>
                </c:pt>
                <c:pt idx="2406">
                  <c:v>2407</c:v>
                </c:pt>
                <c:pt idx="2407">
                  <c:v>2408</c:v>
                </c:pt>
                <c:pt idx="2408">
                  <c:v>2409</c:v>
                </c:pt>
                <c:pt idx="2409">
                  <c:v>2410</c:v>
                </c:pt>
                <c:pt idx="2410">
                  <c:v>2411</c:v>
                </c:pt>
                <c:pt idx="2411">
                  <c:v>2412</c:v>
                </c:pt>
                <c:pt idx="2412">
                  <c:v>2413</c:v>
                </c:pt>
                <c:pt idx="2413">
                  <c:v>2414</c:v>
                </c:pt>
                <c:pt idx="2414">
                  <c:v>2415</c:v>
                </c:pt>
                <c:pt idx="2415">
                  <c:v>2416</c:v>
                </c:pt>
                <c:pt idx="2416">
                  <c:v>2417</c:v>
                </c:pt>
                <c:pt idx="2417">
                  <c:v>2418</c:v>
                </c:pt>
                <c:pt idx="2418">
                  <c:v>2419</c:v>
                </c:pt>
                <c:pt idx="2419">
                  <c:v>2420</c:v>
                </c:pt>
                <c:pt idx="2420">
                  <c:v>2421</c:v>
                </c:pt>
                <c:pt idx="2421">
                  <c:v>2422</c:v>
                </c:pt>
                <c:pt idx="2422">
                  <c:v>2423</c:v>
                </c:pt>
                <c:pt idx="2423">
                  <c:v>2424</c:v>
                </c:pt>
                <c:pt idx="2424">
                  <c:v>2425</c:v>
                </c:pt>
                <c:pt idx="2425">
                  <c:v>2426</c:v>
                </c:pt>
                <c:pt idx="2426">
                  <c:v>2427</c:v>
                </c:pt>
                <c:pt idx="2427">
                  <c:v>2428</c:v>
                </c:pt>
                <c:pt idx="2428">
                  <c:v>2429</c:v>
                </c:pt>
                <c:pt idx="2429">
                  <c:v>2430</c:v>
                </c:pt>
                <c:pt idx="2430">
                  <c:v>2431</c:v>
                </c:pt>
                <c:pt idx="2431">
                  <c:v>2432</c:v>
                </c:pt>
                <c:pt idx="2432">
                  <c:v>2433</c:v>
                </c:pt>
                <c:pt idx="2433">
                  <c:v>2434</c:v>
                </c:pt>
                <c:pt idx="2434">
                  <c:v>2435</c:v>
                </c:pt>
                <c:pt idx="2435">
                  <c:v>2436</c:v>
                </c:pt>
                <c:pt idx="2436">
                  <c:v>2437</c:v>
                </c:pt>
                <c:pt idx="2437">
                  <c:v>2438</c:v>
                </c:pt>
                <c:pt idx="2438">
                  <c:v>2439</c:v>
                </c:pt>
                <c:pt idx="2439">
                  <c:v>2440</c:v>
                </c:pt>
                <c:pt idx="2440">
                  <c:v>2441</c:v>
                </c:pt>
                <c:pt idx="2441">
                  <c:v>2442</c:v>
                </c:pt>
                <c:pt idx="2442">
                  <c:v>2443</c:v>
                </c:pt>
                <c:pt idx="2443">
                  <c:v>2444</c:v>
                </c:pt>
                <c:pt idx="2444">
                  <c:v>2445</c:v>
                </c:pt>
                <c:pt idx="2445">
                  <c:v>2446</c:v>
                </c:pt>
                <c:pt idx="2446">
                  <c:v>2447</c:v>
                </c:pt>
                <c:pt idx="2447">
                  <c:v>2448</c:v>
                </c:pt>
                <c:pt idx="2448">
                  <c:v>2449</c:v>
                </c:pt>
                <c:pt idx="2449">
                  <c:v>2450</c:v>
                </c:pt>
                <c:pt idx="2450">
                  <c:v>2451</c:v>
                </c:pt>
                <c:pt idx="2451">
                  <c:v>2452</c:v>
                </c:pt>
                <c:pt idx="2452">
                  <c:v>2453</c:v>
                </c:pt>
                <c:pt idx="2453">
                  <c:v>2454</c:v>
                </c:pt>
                <c:pt idx="2454">
                  <c:v>2455</c:v>
                </c:pt>
                <c:pt idx="2455">
                  <c:v>2456</c:v>
                </c:pt>
                <c:pt idx="2456">
                  <c:v>2457</c:v>
                </c:pt>
                <c:pt idx="2457">
                  <c:v>2458</c:v>
                </c:pt>
                <c:pt idx="2458">
                  <c:v>2459</c:v>
                </c:pt>
                <c:pt idx="2459">
                  <c:v>2460</c:v>
                </c:pt>
                <c:pt idx="2460">
                  <c:v>2461</c:v>
                </c:pt>
                <c:pt idx="2461">
                  <c:v>2462</c:v>
                </c:pt>
                <c:pt idx="2462">
                  <c:v>2463</c:v>
                </c:pt>
                <c:pt idx="2463">
                  <c:v>2464</c:v>
                </c:pt>
                <c:pt idx="2464">
                  <c:v>2465</c:v>
                </c:pt>
                <c:pt idx="2465">
                  <c:v>2466</c:v>
                </c:pt>
                <c:pt idx="2466">
                  <c:v>2467</c:v>
                </c:pt>
                <c:pt idx="2467">
                  <c:v>2468</c:v>
                </c:pt>
                <c:pt idx="2468">
                  <c:v>2469</c:v>
                </c:pt>
                <c:pt idx="2469">
                  <c:v>2470</c:v>
                </c:pt>
                <c:pt idx="2470">
                  <c:v>2471</c:v>
                </c:pt>
                <c:pt idx="2471">
                  <c:v>2472</c:v>
                </c:pt>
                <c:pt idx="2472">
                  <c:v>2473</c:v>
                </c:pt>
                <c:pt idx="2473">
                  <c:v>2474</c:v>
                </c:pt>
                <c:pt idx="2474">
                  <c:v>2475</c:v>
                </c:pt>
                <c:pt idx="2475">
                  <c:v>2476</c:v>
                </c:pt>
                <c:pt idx="2476">
                  <c:v>2477</c:v>
                </c:pt>
                <c:pt idx="2477">
                  <c:v>2478</c:v>
                </c:pt>
                <c:pt idx="2478">
                  <c:v>2479</c:v>
                </c:pt>
                <c:pt idx="2479">
                  <c:v>2480</c:v>
                </c:pt>
                <c:pt idx="2480">
                  <c:v>2481</c:v>
                </c:pt>
                <c:pt idx="2481">
                  <c:v>2482</c:v>
                </c:pt>
                <c:pt idx="2482">
                  <c:v>2483</c:v>
                </c:pt>
                <c:pt idx="2483">
                  <c:v>2484</c:v>
                </c:pt>
                <c:pt idx="2484">
                  <c:v>2485</c:v>
                </c:pt>
                <c:pt idx="2485">
                  <c:v>2486</c:v>
                </c:pt>
                <c:pt idx="2486">
                  <c:v>2487</c:v>
                </c:pt>
                <c:pt idx="2487">
                  <c:v>2488</c:v>
                </c:pt>
                <c:pt idx="2488">
                  <c:v>2489</c:v>
                </c:pt>
                <c:pt idx="2489">
                  <c:v>2490</c:v>
                </c:pt>
                <c:pt idx="2490">
                  <c:v>2491</c:v>
                </c:pt>
                <c:pt idx="2491">
                  <c:v>2492</c:v>
                </c:pt>
                <c:pt idx="2492">
                  <c:v>2493</c:v>
                </c:pt>
                <c:pt idx="2493">
                  <c:v>2494</c:v>
                </c:pt>
                <c:pt idx="2494">
                  <c:v>2495</c:v>
                </c:pt>
                <c:pt idx="2495">
                  <c:v>2496</c:v>
                </c:pt>
                <c:pt idx="2496">
                  <c:v>2497</c:v>
                </c:pt>
                <c:pt idx="2497">
                  <c:v>2498</c:v>
                </c:pt>
                <c:pt idx="2498">
                  <c:v>2499</c:v>
                </c:pt>
                <c:pt idx="2499">
                  <c:v>2500</c:v>
                </c:pt>
                <c:pt idx="2500">
                  <c:v>2501</c:v>
                </c:pt>
                <c:pt idx="2501">
                  <c:v>2502</c:v>
                </c:pt>
                <c:pt idx="2502">
                  <c:v>2503</c:v>
                </c:pt>
                <c:pt idx="2503">
                  <c:v>2504</c:v>
                </c:pt>
                <c:pt idx="2504">
                  <c:v>2505</c:v>
                </c:pt>
                <c:pt idx="2505">
                  <c:v>2506</c:v>
                </c:pt>
                <c:pt idx="2506">
                  <c:v>2507</c:v>
                </c:pt>
                <c:pt idx="2507">
                  <c:v>2508</c:v>
                </c:pt>
                <c:pt idx="2508">
                  <c:v>2509</c:v>
                </c:pt>
                <c:pt idx="2509">
                  <c:v>2510</c:v>
                </c:pt>
                <c:pt idx="2510">
                  <c:v>2511</c:v>
                </c:pt>
                <c:pt idx="2511">
                  <c:v>2512</c:v>
                </c:pt>
                <c:pt idx="2512">
                  <c:v>2513</c:v>
                </c:pt>
                <c:pt idx="2513">
                  <c:v>2514</c:v>
                </c:pt>
                <c:pt idx="2514">
                  <c:v>2515</c:v>
                </c:pt>
                <c:pt idx="2515">
                  <c:v>2516</c:v>
                </c:pt>
                <c:pt idx="2516">
                  <c:v>2517</c:v>
                </c:pt>
                <c:pt idx="2517">
                  <c:v>2518</c:v>
                </c:pt>
                <c:pt idx="2518">
                  <c:v>2519</c:v>
                </c:pt>
                <c:pt idx="2519">
                  <c:v>2520</c:v>
                </c:pt>
                <c:pt idx="2520">
                  <c:v>2521</c:v>
                </c:pt>
                <c:pt idx="2521">
                  <c:v>2522</c:v>
                </c:pt>
                <c:pt idx="2522">
                  <c:v>2523</c:v>
                </c:pt>
                <c:pt idx="2523">
                  <c:v>2524</c:v>
                </c:pt>
                <c:pt idx="2524">
                  <c:v>2525</c:v>
                </c:pt>
                <c:pt idx="2525">
                  <c:v>2526</c:v>
                </c:pt>
                <c:pt idx="2526">
                  <c:v>2527</c:v>
                </c:pt>
                <c:pt idx="2527">
                  <c:v>2528</c:v>
                </c:pt>
                <c:pt idx="2528">
                  <c:v>2529</c:v>
                </c:pt>
                <c:pt idx="2529">
                  <c:v>2530</c:v>
                </c:pt>
                <c:pt idx="2530">
                  <c:v>2531</c:v>
                </c:pt>
                <c:pt idx="2531">
                  <c:v>2532</c:v>
                </c:pt>
                <c:pt idx="2532">
                  <c:v>2533</c:v>
                </c:pt>
                <c:pt idx="2533">
                  <c:v>2534</c:v>
                </c:pt>
                <c:pt idx="2534">
                  <c:v>2535</c:v>
                </c:pt>
                <c:pt idx="2535">
                  <c:v>2536</c:v>
                </c:pt>
                <c:pt idx="2536">
                  <c:v>2537</c:v>
                </c:pt>
                <c:pt idx="2537">
                  <c:v>2538</c:v>
                </c:pt>
                <c:pt idx="2538">
                  <c:v>2539</c:v>
                </c:pt>
                <c:pt idx="2539">
                  <c:v>2540</c:v>
                </c:pt>
                <c:pt idx="2540">
                  <c:v>2541</c:v>
                </c:pt>
                <c:pt idx="2541">
                  <c:v>2542</c:v>
                </c:pt>
                <c:pt idx="2542">
                  <c:v>2543</c:v>
                </c:pt>
                <c:pt idx="2543">
                  <c:v>2544</c:v>
                </c:pt>
                <c:pt idx="2544">
                  <c:v>2545</c:v>
                </c:pt>
                <c:pt idx="2545">
                  <c:v>2546</c:v>
                </c:pt>
                <c:pt idx="2546">
                  <c:v>2547</c:v>
                </c:pt>
                <c:pt idx="2547">
                  <c:v>2548</c:v>
                </c:pt>
                <c:pt idx="2548">
                  <c:v>2549</c:v>
                </c:pt>
                <c:pt idx="2549">
                  <c:v>2550</c:v>
                </c:pt>
                <c:pt idx="2550">
                  <c:v>2551</c:v>
                </c:pt>
                <c:pt idx="2551">
                  <c:v>2552</c:v>
                </c:pt>
                <c:pt idx="2552">
                  <c:v>2553</c:v>
                </c:pt>
                <c:pt idx="2553">
                  <c:v>2554</c:v>
                </c:pt>
                <c:pt idx="2554">
                  <c:v>2555</c:v>
                </c:pt>
                <c:pt idx="2555">
                  <c:v>2556</c:v>
                </c:pt>
                <c:pt idx="2556">
                  <c:v>2557</c:v>
                </c:pt>
                <c:pt idx="2557">
                  <c:v>2558</c:v>
                </c:pt>
                <c:pt idx="2558">
                  <c:v>2559</c:v>
                </c:pt>
                <c:pt idx="2559">
                  <c:v>2560</c:v>
                </c:pt>
                <c:pt idx="2560">
                  <c:v>2561</c:v>
                </c:pt>
                <c:pt idx="2561">
                  <c:v>2562</c:v>
                </c:pt>
                <c:pt idx="2562">
                  <c:v>2563</c:v>
                </c:pt>
                <c:pt idx="2563">
                  <c:v>2564</c:v>
                </c:pt>
                <c:pt idx="2564">
                  <c:v>2565</c:v>
                </c:pt>
                <c:pt idx="2565">
                  <c:v>2566</c:v>
                </c:pt>
                <c:pt idx="2566">
                  <c:v>2567</c:v>
                </c:pt>
                <c:pt idx="2567">
                  <c:v>2568</c:v>
                </c:pt>
                <c:pt idx="2568">
                  <c:v>2569</c:v>
                </c:pt>
                <c:pt idx="2569">
                  <c:v>2570</c:v>
                </c:pt>
                <c:pt idx="2570">
                  <c:v>2571</c:v>
                </c:pt>
                <c:pt idx="2571">
                  <c:v>2572</c:v>
                </c:pt>
                <c:pt idx="2572">
                  <c:v>2573</c:v>
                </c:pt>
                <c:pt idx="2573">
                  <c:v>2574</c:v>
                </c:pt>
                <c:pt idx="2574">
                  <c:v>2575</c:v>
                </c:pt>
                <c:pt idx="2575">
                  <c:v>2576</c:v>
                </c:pt>
                <c:pt idx="2576">
                  <c:v>2577</c:v>
                </c:pt>
                <c:pt idx="2577">
                  <c:v>2578</c:v>
                </c:pt>
                <c:pt idx="2578">
                  <c:v>2579</c:v>
                </c:pt>
                <c:pt idx="2579">
                  <c:v>2580</c:v>
                </c:pt>
                <c:pt idx="2580">
                  <c:v>2581</c:v>
                </c:pt>
                <c:pt idx="2581">
                  <c:v>2582</c:v>
                </c:pt>
                <c:pt idx="2582">
                  <c:v>2583</c:v>
                </c:pt>
                <c:pt idx="2583">
                  <c:v>2584</c:v>
                </c:pt>
                <c:pt idx="2584">
                  <c:v>2585</c:v>
                </c:pt>
                <c:pt idx="2585">
                  <c:v>2586</c:v>
                </c:pt>
                <c:pt idx="2586">
                  <c:v>2587</c:v>
                </c:pt>
                <c:pt idx="2587">
                  <c:v>2588</c:v>
                </c:pt>
                <c:pt idx="2588">
                  <c:v>2589</c:v>
                </c:pt>
                <c:pt idx="2589">
                  <c:v>2590</c:v>
                </c:pt>
                <c:pt idx="2590">
                  <c:v>2591</c:v>
                </c:pt>
                <c:pt idx="2591">
                  <c:v>2592</c:v>
                </c:pt>
                <c:pt idx="2592">
                  <c:v>2593</c:v>
                </c:pt>
                <c:pt idx="2593">
                  <c:v>2594</c:v>
                </c:pt>
                <c:pt idx="2594">
                  <c:v>2595</c:v>
                </c:pt>
                <c:pt idx="2595">
                  <c:v>2596</c:v>
                </c:pt>
                <c:pt idx="2596">
                  <c:v>2597</c:v>
                </c:pt>
                <c:pt idx="2597">
                  <c:v>2598</c:v>
                </c:pt>
                <c:pt idx="2598">
                  <c:v>2599</c:v>
                </c:pt>
                <c:pt idx="2599">
                  <c:v>2600</c:v>
                </c:pt>
                <c:pt idx="2600">
                  <c:v>2601</c:v>
                </c:pt>
                <c:pt idx="2601">
                  <c:v>2602</c:v>
                </c:pt>
                <c:pt idx="2602">
                  <c:v>2603</c:v>
                </c:pt>
                <c:pt idx="2603">
                  <c:v>2604</c:v>
                </c:pt>
                <c:pt idx="2604">
                  <c:v>2605</c:v>
                </c:pt>
                <c:pt idx="2605">
                  <c:v>2606</c:v>
                </c:pt>
                <c:pt idx="2606">
                  <c:v>2607</c:v>
                </c:pt>
                <c:pt idx="2607">
                  <c:v>2608</c:v>
                </c:pt>
                <c:pt idx="2608">
                  <c:v>2609</c:v>
                </c:pt>
                <c:pt idx="2609">
                  <c:v>2610</c:v>
                </c:pt>
                <c:pt idx="2610">
                  <c:v>2611</c:v>
                </c:pt>
                <c:pt idx="2611">
                  <c:v>2612</c:v>
                </c:pt>
                <c:pt idx="2612">
                  <c:v>2613</c:v>
                </c:pt>
                <c:pt idx="2613">
                  <c:v>2614</c:v>
                </c:pt>
                <c:pt idx="2614">
                  <c:v>2615</c:v>
                </c:pt>
                <c:pt idx="2615">
                  <c:v>2616</c:v>
                </c:pt>
                <c:pt idx="2616">
                  <c:v>2617</c:v>
                </c:pt>
                <c:pt idx="2617">
                  <c:v>2618</c:v>
                </c:pt>
                <c:pt idx="2618">
                  <c:v>2619</c:v>
                </c:pt>
                <c:pt idx="2619">
                  <c:v>2620</c:v>
                </c:pt>
                <c:pt idx="2620">
                  <c:v>2621</c:v>
                </c:pt>
                <c:pt idx="2621">
                  <c:v>2622</c:v>
                </c:pt>
                <c:pt idx="2622">
                  <c:v>2623</c:v>
                </c:pt>
                <c:pt idx="2623">
                  <c:v>2624</c:v>
                </c:pt>
                <c:pt idx="2624">
                  <c:v>2625</c:v>
                </c:pt>
                <c:pt idx="2625">
                  <c:v>2626</c:v>
                </c:pt>
                <c:pt idx="2626">
                  <c:v>2627</c:v>
                </c:pt>
                <c:pt idx="2627">
                  <c:v>2628</c:v>
                </c:pt>
                <c:pt idx="2628">
                  <c:v>2629</c:v>
                </c:pt>
                <c:pt idx="2629">
                  <c:v>2630</c:v>
                </c:pt>
                <c:pt idx="2630">
                  <c:v>2631</c:v>
                </c:pt>
                <c:pt idx="2631">
                  <c:v>2632</c:v>
                </c:pt>
                <c:pt idx="2632">
                  <c:v>2633</c:v>
                </c:pt>
                <c:pt idx="2633">
                  <c:v>2634</c:v>
                </c:pt>
                <c:pt idx="2634">
                  <c:v>2635</c:v>
                </c:pt>
                <c:pt idx="2635">
                  <c:v>2636</c:v>
                </c:pt>
                <c:pt idx="2636">
                  <c:v>2637</c:v>
                </c:pt>
                <c:pt idx="2637">
                  <c:v>2638</c:v>
                </c:pt>
                <c:pt idx="2638">
                  <c:v>2639</c:v>
                </c:pt>
                <c:pt idx="2639">
                  <c:v>2640</c:v>
                </c:pt>
                <c:pt idx="2640">
                  <c:v>2641</c:v>
                </c:pt>
                <c:pt idx="2641">
                  <c:v>2642</c:v>
                </c:pt>
                <c:pt idx="2642">
                  <c:v>2643</c:v>
                </c:pt>
                <c:pt idx="2643">
                  <c:v>2644</c:v>
                </c:pt>
                <c:pt idx="2644">
                  <c:v>2645</c:v>
                </c:pt>
                <c:pt idx="2645">
                  <c:v>2646</c:v>
                </c:pt>
                <c:pt idx="2646">
                  <c:v>2647</c:v>
                </c:pt>
                <c:pt idx="2647">
                  <c:v>2648</c:v>
                </c:pt>
                <c:pt idx="2648">
                  <c:v>2649</c:v>
                </c:pt>
                <c:pt idx="2649">
                  <c:v>2650</c:v>
                </c:pt>
                <c:pt idx="2650">
                  <c:v>2651</c:v>
                </c:pt>
                <c:pt idx="2651">
                  <c:v>2652</c:v>
                </c:pt>
                <c:pt idx="2652">
                  <c:v>2653</c:v>
                </c:pt>
                <c:pt idx="2653">
                  <c:v>2654</c:v>
                </c:pt>
                <c:pt idx="2654">
                  <c:v>2655</c:v>
                </c:pt>
                <c:pt idx="2655">
                  <c:v>2656</c:v>
                </c:pt>
                <c:pt idx="2656">
                  <c:v>2657</c:v>
                </c:pt>
                <c:pt idx="2657">
                  <c:v>2658</c:v>
                </c:pt>
                <c:pt idx="2658">
                  <c:v>2659</c:v>
                </c:pt>
                <c:pt idx="2659">
                  <c:v>2660</c:v>
                </c:pt>
                <c:pt idx="2660">
                  <c:v>2661</c:v>
                </c:pt>
                <c:pt idx="2661">
                  <c:v>2662</c:v>
                </c:pt>
                <c:pt idx="2662">
                  <c:v>2663</c:v>
                </c:pt>
                <c:pt idx="2663">
                  <c:v>2664</c:v>
                </c:pt>
                <c:pt idx="2664">
                  <c:v>2665</c:v>
                </c:pt>
                <c:pt idx="2665">
                  <c:v>2666</c:v>
                </c:pt>
                <c:pt idx="2666">
                  <c:v>2667</c:v>
                </c:pt>
                <c:pt idx="2667">
                  <c:v>2668</c:v>
                </c:pt>
                <c:pt idx="2668">
                  <c:v>2669</c:v>
                </c:pt>
                <c:pt idx="2669">
                  <c:v>2670</c:v>
                </c:pt>
                <c:pt idx="2670">
                  <c:v>2671</c:v>
                </c:pt>
                <c:pt idx="2671">
                  <c:v>2672</c:v>
                </c:pt>
                <c:pt idx="2672">
                  <c:v>2673</c:v>
                </c:pt>
                <c:pt idx="2673">
                  <c:v>2674</c:v>
                </c:pt>
                <c:pt idx="2674">
                  <c:v>2675</c:v>
                </c:pt>
                <c:pt idx="2675">
                  <c:v>2676</c:v>
                </c:pt>
                <c:pt idx="2676">
                  <c:v>2677</c:v>
                </c:pt>
                <c:pt idx="2677">
                  <c:v>2678</c:v>
                </c:pt>
                <c:pt idx="2678">
                  <c:v>2679</c:v>
                </c:pt>
                <c:pt idx="2679">
                  <c:v>2680</c:v>
                </c:pt>
                <c:pt idx="2680">
                  <c:v>2681</c:v>
                </c:pt>
                <c:pt idx="2681">
                  <c:v>2682</c:v>
                </c:pt>
                <c:pt idx="2682">
                  <c:v>2683</c:v>
                </c:pt>
                <c:pt idx="2683">
                  <c:v>2684</c:v>
                </c:pt>
                <c:pt idx="2684">
                  <c:v>2685</c:v>
                </c:pt>
                <c:pt idx="2685">
                  <c:v>2686</c:v>
                </c:pt>
                <c:pt idx="2686">
                  <c:v>2687</c:v>
                </c:pt>
                <c:pt idx="2687">
                  <c:v>2688</c:v>
                </c:pt>
                <c:pt idx="2688">
                  <c:v>2689</c:v>
                </c:pt>
                <c:pt idx="2689">
                  <c:v>2690</c:v>
                </c:pt>
                <c:pt idx="2690">
                  <c:v>2691</c:v>
                </c:pt>
                <c:pt idx="2691">
                  <c:v>2692</c:v>
                </c:pt>
                <c:pt idx="2692">
                  <c:v>2693</c:v>
                </c:pt>
                <c:pt idx="2693">
                  <c:v>2694</c:v>
                </c:pt>
                <c:pt idx="2694">
                  <c:v>2695</c:v>
                </c:pt>
                <c:pt idx="2695">
                  <c:v>2696</c:v>
                </c:pt>
                <c:pt idx="2696">
                  <c:v>2697</c:v>
                </c:pt>
                <c:pt idx="2697">
                  <c:v>2698</c:v>
                </c:pt>
                <c:pt idx="2698">
                  <c:v>2699</c:v>
                </c:pt>
                <c:pt idx="2699">
                  <c:v>2700</c:v>
                </c:pt>
                <c:pt idx="2700">
                  <c:v>2701</c:v>
                </c:pt>
                <c:pt idx="2701">
                  <c:v>2702</c:v>
                </c:pt>
                <c:pt idx="2702">
                  <c:v>2703</c:v>
                </c:pt>
                <c:pt idx="2703">
                  <c:v>2704</c:v>
                </c:pt>
                <c:pt idx="2704">
                  <c:v>2705</c:v>
                </c:pt>
                <c:pt idx="2705">
                  <c:v>2706</c:v>
                </c:pt>
                <c:pt idx="2706">
                  <c:v>2707</c:v>
                </c:pt>
                <c:pt idx="2707">
                  <c:v>2708</c:v>
                </c:pt>
                <c:pt idx="2708">
                  <c:v>2709</c:v>
                </c:pt>
                <c:pt idx="2709">
                  <c:v>2710</c:v>
                </c:pt>
                <c:pt idx="2710">
                  <c:v>2711</c:v>
                </c:pt>
                <c:pt idx="2711">
                  <c:v>2712</c:v>
                </c:pt>
                <c:pt idx="2712">
                  <c:v>2713</c:v>
                </c:pt>
                <c:pt idx="2713">
                  <c:v>2714</c:v>
                </c:pt>
                <c:pt idx="2714">
                  <c:v>2715</c:v>
                </c:pt>
                <c:pt idx="2715">
                  <c:v>2716</c:v>
                </c:pt>
                <c:pt idx="2716">
                  <c:v>2717</c:v>
                </c:pt>
                <c:pt idx="2717">
                  <c:v>2718</c:v>
                </c:pt>
                <c:pt idx="2718">
                  <c:v>2719</c:v>
                </c:pt>
                <c:pt idx="2719">
                  <c:v>2720</c:v>
                </c:pt>
                <c:pt idx="2720">
                  <c:v>2721</c:v>
                </c:pt>
                <c:pt idx="2721">
                  <c:v>2722</c:v>
                </c:pt>
                <c:pt idx="2722">
                  <c:v>2723</c:v>
                </c:pt>
                <c:pt idx="2723">
                  <c:v>2724</c:v>
                </c:pt>
                <c:pt idx="2724">
                  <c:v>2725</c:v>
                </c:pt>
                <c:pt idx="2725">
                  <c:v>2726</c:v>
                </c:pt>
                <c:pt idx="2726">
                  <c:v>2727</c:v>
                </c:pt>
                <c:pt idx="2727">
                  <c:v>2728</c:v>
                </c:pt>
                <c:pt idx="2728">
                  <c:v>2729</c:v>
                </c:pt>
                <c:pt idx="2729">
                  <c:v>2730</c:v>
                </c:pt>
                <c:pt idx="2730">
                  <c:v>2731</c:v>
                </c:pt>
                <c:pt idx="2731">
                  <c:v>2732</c:v>
                </c:pt>
                <c:pt idx="2732">
                  <c:v>2733</c:v>
                </c:pt>
                <c:pt idx="2733">
                  <c:v>2734</c:v>
                </c:pt>
                <c:pt idx="2734">
                  <c:v>2735</c:v>
                </c:pt>
                <c:pt idx="2735">
                  <c:v>2736</c:v>
                </c:pt>
                <c:pt idx="2736">
                  <c:v>2737</c:v>
                </c:pt>
                <c:pt idx="2737">
                  <c:v>2738</c:v>
                </c:pt>
                <c:pt idx="2738">
                  <c:v>2739</c:v>
                </c:pt>
                <c:pt idx="2739">
                  <c:v>2740</c:v>
                </c:pt>
                <c:pt idx="2740">
                  <c:v>2741</c:v>
                </c:pt>
                <c:pt idx="2741">
                  <c:v>2742</c:v>
                </c:pt>
                <c:pt idx="2742">
                  <c:v>2743</c:v>
                </c:pt>
                <c:pt idx="2743">
                  <c:v>2744</c:v>
                </c:pt>
                <c:pt idx="2744">
                  <c:v>2745</c:v>
                </c:pt>
                <c:pt idx="2745">
                  <c:v>2746</c:v>
                </c:pt>
                <c:pt idx="2746">
                  <c:v>2747</c:v>
                </c:pt>
                <c:pt idx="2747">
                  <c:v>2748</c:v>
                </c:pt>
                <c:pt idx="2748">
                  <c:v>2749</c:v>
                </c:pt>
                <c:pt idx="2749">
                  <c:v>2750</c:v>
                </c:pt>
                <c:pt idx="2750">
                  <c:v>2751</c:v>
                </c:pt>
                <c:pt idx="2751">
                  <c:v>2752</c:v>
                </c:pt>
                <c:pt idx="2752">
                  <c:v>2753</c:v>
                </c:pt>
                <c:pt idx="2753">
                  <c:v>2754</c:v>
                </c:pt>
                <c:pt idx="2754">
                  <c:v>2755</c:v>
                </c:pt>
                <c:pt idx="2755">
                  <c:v>2756</c:v>
                </c:pt>
                <c:pt idx="2756">
                  <c:v>2757</c:v>
                </c:pt>
                <c:pt idx="2757">
                  <c:v>2758</c:v>
                </c:pt>
                <c:pt idx="2758">
                  <c:v>2759</c:v>
                </c:pt>
                <c:pt idx="2759">
                  <c:v>2760</c:v>
                </c:pt>
                <c:pt idx="2760">
                  <c:v>2761</c:v>
                </c:pt>
                <c:pt idx="2761">
                  <c:v>2762</c:v>
                </c:pt>
                <c:pt idx="2762">
                  <c:v>2763</c:v>
                </c:pt>
                <c:pt idx="2763">
                  <c:v>2764</c:v>
                </c:pt>
                <c:pt idx="2764">
                  <c:v>2765</c:v>
                </c:pt>
                <c:pt idx="2765">
                  <c:v>2766</c:v>
                </c:pt>
                <c:pt idx="2766">
                  <c:v>2767</c:v>
                </c:pt>
                <c:pt idx="2767">
                  <c:v>2768</c:v>
                </c:pt>
                <c:pt idx="2768">
                  <c:v>2769</c:v>
                </c:pt>
                <c:pt idx="2769">
                  <c:v>2770</c:v>
                </c:pt>
                <c:pt idx="2770">
                  <c:v>2771</c:v>
                </c:pt>
                <c:pt idx="2771">
                  <c:v>2772</c:v>
                </c:pt>
                <c:pt idx="2772">
                  <c:v>2773</c:v>
                </c:pt>
                <c:pt idx="2773">
                  <c:v>2774</c:v>
                </c:pt>
                <c:pt idx="2774">
                  <c:v>2775</c:v>
                </c:pt>
                <c:pt idx="2775">
                  <c:v>2776</c:v>
                </c:pt>
                <c:pt idx="2776">
                  <c:v>2777</c:v>
                </c:pt>
                <c:pt idx="2777">
                  <c:v>2778</c:v>
                </c:pt>
                <c:pt idx="2778">
                  <c:v>2779</c:v>
                </c:pt>
                <c:pt idx="2779">
                  <c:v>2780</c:v>
                </c:pt>
                <c:pt idx="2780">
                  <c:v>2781</c:v>
                </c:pt>
                <c:pt idx="2781">
                  <c:v>2782</c:v>
                </c:pt>
                <c:pt idx="2782">
                  <c:v>2783</c:v>
                </c:pt>
                <c:pt idx="2783">
                  <c:v>2784</c:v>
                </c:pt>
                <c:pt idx="2784">
                  <c:v>2785</c:v>
                </c:pt>
                <c:pt idx="2785">
                  <c:v>2786</c:v>
                </c:pt>
                <c:pt idx="2786">
                  <c:v>2787</c:v>
                </c:pt>
                <c:pt idx="2787">
                  <c:v>2788</c:v>
                </c:pt>
                <c:pt idx="2788">
                  <c:v>2789</c:v>
                </c:pt>
                <c:pt idx="2789">
                  <c:v>2790</c:v>
                </c:pt>
                <c:pt idx="2790">
                  <c:v>2791</c:v>
                </c:pt>
                <c:pt idx="2791">
                  <c:v>2792</c:v>
                </c:pt>
                <c:pt idx="2792">
                  <c:v>2793</c:v>
                </c:pt>
                <c:pt idx="2793">
                  <c:v>2794</c:v>
                </c:pt>
                <c:pt idx="2794">
                  <c:v>2795</c:v>
                </c:pt>
                <c:pt idx="2795">
                  <c:v>2796</c:v>
                </c:pt>
                <c:pt idx="2796">
                  <c:v>2797</c:v>
                </c:pt>
                <c:pt idx="2797">
                  <c:v>2798</c:v>
                </c:pt>
                <c:pt idx="2798">
                  <c:v>2799</c:v>
                </c:pt>
                <c:pt idx="2799">
                  <c:v>2800</c:v>
                </c:pt>
                <c:pt idx="2800">
                  <c:v>2801</c:v>
                </c:pt>
                <c:pt idx="2801">
                  <c:v>2802</c:v>
                </c:pt>
                <c:pt idx="2802">
                  <c:v>2803</c:v>
                </c:pt>
                <c:pt idx="2803">
                  <c:v>2804</c:v>
                </c:pt>
                <c:pt idx="2804">
                  <c:v>2805</c:v>
                </c:pt>
                <c:pt idx="2805">
                  <c:v>2806</c:v>
                </c:pt>
                <c:pt idx="2806">
                  <c:v>2807</c:v>
                </c:pt>
                <c:pt idx="2807">
                  <c:v>2808</c:v>
                </c:pt>
                <c:pt idx="2808">
                  <c:v>2809</c:v>
                </c:pt>
                <c:pt idx="2809">
                  <c:v>2810</c:v>
                </c:pt>
                <c:pt idx="2810">
                  <c:v>2811</c:v>
                </c:pt>
                <c:pt idx="2811">
                  <c:v>2812</c:v>
                </c:pt>
                <c:pt idx="2812">
                  <c:v>2813</c:v>
                </c:pt>
                <c:pt idx="2813">
                  <c:v>2814</c:v>
                </c:pt>
                <c:pt idx="2814">
                  <c:v>2815</c:v>
                </c:pt>
                <c:pt idx="2815">
                  <c:v>2816</c:v>
                </c:pt>
                <c:pt idx="2816">
                  <c:v>2817</c:v>
                </c:pt>
                <c:pt idx="2817">
                  <c:v>2818</c:v>
                </c:pt>
                <c:pt idx="2818">
                  <c:v>2819</c:v>
                </c:pt>
                <c:pt idx="2819">
                  <c:v>2820</c:v>
                </c:pt>
                <c:pt idx="2820">
                  <c:v>2821</c:v>
                </c:pt>
                <c:pt idx="2821">
                  <c:v>2822</c:v>
                </c:pt>
                <c:pt idx="2822">
                  <c:v>2823</c:v>
                </c:pt>
                <c:pt idx="2823">
                  <c:v>2824</c:v>
                </c:pt>
                <c:pt idx="2824">
                  <c:v>2825</c:v>
                </c:pt>
                <c:pt idx="2825">
                  <c:v>2826</c:v>
                </c:pt>
                <c:pt idx="2826">
                  <c:v>2827</c:v>
                </c:pt>
                <c:pt idx="2827">
                  <c:v>2828</c:v>
                </c:pt>
                <c:pt idx="2828">
                  <c:v>2829</c:v>
                </c:pt>
                <c:pt idx="2829">
                  <c:v>2830</c:v>
                </c:pt>
                <c:pt idx="2830">
                  <c:v>2831</c:v>
                </c:pt>
                <c:pt idx="2831">
                  <c:v>2832</c:v>
                </c:pt>
                <c:pt idx="2832">
                  <c:v>2833</c:v>
                </c:pt>
                <c:pt idx="2833">
                  <c:v>2834</c:v>
                </c:pt>
                <c:pt idx="2834">
                  <c:v>2835</c:v>
                </c:pt>
                <c:pt idx="2835">
                  <c:v>2836</c:v>
                </c:pt>
                <c:pt idx="2836">
                  <c:v>2837</c:v>
                </c:pt>
                <c:pt idx="2837">
                  <c:v>2838</c:v>
                </c:pt>
                <c:pt idx="2838">
                  <c:v>2839</c:v>
                </c:pt>
                <c:pt idx="2839">
                  <c:v>2840</c:v>
                </c:pt>
                <c:pt idx="2840">
                  <c:v>2841</c:v>
                </c:pt>
                <c:pt idx="2841">
                  <c:v>2842</c:v>
                </c:pt>
                <c:pt idx="2842">
                  <c:v>2843</c:v>
                </c:pt>
                <c:pt idx="2843">
                  <c:v>2844</c:v>
                </c:pt>
                <c:pt idx="2844">
                  <c:v>2845</c:v>
                </c:pt>
                <c:pt idx="2845">
                  <c:v>2846</c:v>
                </c:pt>
                <c:pt idx="2846">
                  <c:v>2847</c:v>
                </c:pt>
                <c:pt idx="2847">
                  <c:v>2848</c:v>
                </c:pt>
                <c:pt idx="2848">
                  <c:v>2849</c:v>
                </c:pt>
                <c:pt idx="2849">
                  <c:v>2850</c:v>
                </c:pt>
                <c:pt idx="2850">
                  <c:v>2851</c:v>
                </c:pt>
                <c:pt idx="2851">
                  <c:v>2852</c:v>
                </c:pt>
                <c:pt idx="2852">
                  <c:v>2853</c:v>
                </c:pt>
                <c:pt idx="2853">
                  <c:v>2854</c:v>
                </c:pt>
                <c:pt idx="2854">
                  <c:v>2855</c:v>
                </c:pt>
                <c:pt idx="2855">
                  <c:v>2856</c:v>
                </c:pt>
                <c:pt idx="2856">
                  <c:v>2857</c:v>
                </c:pt>
                <c:pt idx="2857">
                  <c:v>2858</c:v>
                </c:pt>
                <c:pt idx="2858">
                  <c:v>2859</c:v>
                </c:pt>
                <c:pt idx="2859">
                  <c:v>2860</c:v>
                </c:pt>
                <c:pt idx="2860">
                  <c:v>2861</c:v>
                </c:pt>
                <c:pt idx="2861">
                  <c:v>2862</c:v>
                </c:pt>
                <c:pt idx="2862">
                  <c:v>2863</c:v>
                </c:pt>
                <c:pt idx="2863">
                  <c:v>2864</c:v>
                </c:pt>
                <c:pt idx="2864">
                  <c:v>2865</c:v>
                </c:pt>
                <c:pt idx="2865">
                  <c:v>2866</c:v>
                </c:pt>
                <c:pt idx="2866">
                  <c:v>2867</c:v>
                </c:pt>
                <c:pt idx="2867">
                  <c:v>2868</c:v>
                </c:pt>
                <c:pt idx="2868">
                  <c:v>2869</c:v>
                </c:pt>
                <c:pt idx="2869">
                  <c:v>2870</c:v>
                </c:pt>
                <c:pt idx="2870">
                  <c:v>2871</c:v>
                </c:pt>
                <c:pt idx="2871">
                  <c:v>2872</c:v>
                </c:pt>
                <c:pt idx="2872">
                  <c:v>2873</c:v>
                </c:pt>
                <c:pt idx="2873">
                  <c:v>2874</c:v>
                </c:pt>
                <c:pt idx="2874">
                  <c:v>2875</c:v>
                </c:pt>
                <c:pt idx="2875">
                  <c:v>2876</c:v>
                </c:pt>
                <c:pt idx="2876">
                  <c:v>2877</c:v>
                </c:pt>
                <c:pt idx="2877">
                  <c:v>2878</c:v>
                </c:pt>
                <c:pt idx="2878">
                  <c:v>2879</c:v>
                </c:pt>
                <c:pt idx="2879">
                  <c:v>2880</c:v>
                </c:pt>
                <c:pt idx="2880">
                  <c:v>2881</c:v>
                </c:pt>
                <c:pt idx="2881">
                  <c:v>2882</c:v>
                </c:pt>
                <c:pt idx="2882">
                  <c:v>2883</c:v>
                </c:pt>
                <c:pt idx="2883">
                  <c:v>2884</c:v>
                </c:pt>
                <c:pt idx="2884">
                  <c:v>2885</c:v>
                </c:pt>
                <c:pt idx="2885">
                  <c:v>2886</c:v>
                </c:pt>
                <c:pt idx="2886">
                  <c:v>2887</c:v>
                </c:pt>
                <c:pt idx="2887">
                  <c:v>2888</c:v>
                </c:pt>
                <c:pt idx="2888">
                  <c:v>2889</c:v>
                </c:pt>
                <c:pt idx="2889">
                  <c:v>2890</c:v>
                </c:pt>
                <c:pt idx="2890">
                  <c:v>2891</c:v>
                </c:pt>
                <c:pt idx="2891">
                  <c:v>2892</c:v>
                </c:pt>
                <c:pt idx="2892">
                  <c:v>2893</c:v>
                </c:pt>
                <c:pt idx="2893">
                  <c:v>2894</c:v>
                </c:pt>
                <c:pt idx="2894">
                  <c:v>2895</c:v>
                </c:pt>
                <c:pt idx="2895">
                  <c:v>2896</c:v>
                </c:pt>
                <c:pt idx="2896">
                  <c:v>2897</c:v>
                </c:pt>
                <c:pt idx="2897">
                  <c:v>2898</c:v>
                </c:pt>
                <c:pt idx="2898">
                  <c:v>2899</c:v>
                </c:pt>
                <c:pt idx="2899">
                  <c:v>2900</c:v>
                </c:pt>
                <c:pt idx="2900">
                  <c:v>2901</c:v>
                </c:pt>
                <c:pt idx="2901">
                  <c:v>2902</c:v>
                </c:pt>
                <c:pt idx="2902">
                  <c:v>2903</c:v>
                </c:pt>
                <c:pt idx="2903">
                  <c:v>2904</c:v>
                </c:pt>
                <c:pt idx="2904">
                  <c:v>2905</c:v>
                </c:pt>
                <c:pt idx="2905">
                  <c:v>2906</c:v>
                </c:pt>
                <c:pt idx="2906">
                  <c:v>2907</c:v>
                </c:pt>
                <c:pt idx="2907">
                  <c:v>2908</c:v>
                </c:pt>
                <c:pt idx="2908">
                  <c:v>2909</c:v>
                </c:pt>
                <c:pt idx="2909">
                  <c:v>2910</c:v>
                </c:pt>
                <c:pt idx="2910">
                  <c:v>2911</c:v>
                </c:pt>
                <c:pt idx="2911">
                  <c:v>2912</c:v>
                </c:pt>
                <c:pt idx="2912">
                  <c:v>2913</c:v>
                </c:pt>
                <c:pt idx="2913">
                  <c:v>2914</c:v>
                </c:pt>
                <c:pt idx="2914">
                  <c:v>2915</c:v>
                </c:pt>
                <c:pt idx="2915">
                  <c:v>2916</c:v>
                </c:pt>
                <c:pt idx="2916">
                  <c:v>2917</c:v>
                </c:pt>
                <c:pt idx="2917">
                  <c:v>2918</c:v>
                </c:pt>
                <c:pt idx="2918">
                  <c:v>2919</c:v>
                </c:pt>
                <c:pt idx="2919">
                  <c:v>2920</c:v>
                </c:pt>
                <c:pt idx="2920">
                  <c:v>2921</c:v>
                </c:pt>
                <c:pt idx="2921">
                  <c:v>2922</c:v>
                </c:pt>
                <c:pt idx="2922">
                  <c:v>2923</c:v>
                </c:pt>
                <c:pt idx="2923">
                  <c:v>2924</c:v>
                </c:pt>
                <c:pt idx="2924">
                  <c:v>2925</c:v>
                </c:pt>
                <c:pt idx="2925">
                  <c:v>2926</c:v>
                </c:pt>
                <c:pt idx="2926">
                  <c:v>2927</c:v>
                </c:pt>
                <c:pt idx="2927">
                  <c:v>2928</c:v>
                </c:pt>
                <c:pt idx="2928">
                  <c:v>2929</c:v>
                </c:pt>
                <c:pt idx="2929">
                  <c:v>2930</c:v>
                </c:pt>
                <c:pt idx="2930">
                  <c:v>2931</c:v>
                </c:pt>
                <c:pt idx="2931">
                  <c:v>2932</c:v>
                </c:pt>
                <c:pt idx="2932">
                  <c:v>2933</c:v>
                </c:pt>
                <c:pt idx="2933">
                  <c:v>2934</c:v>
                </c:pt>
                <c:pt idx="2934">
                  <c:v>2935</c:v>
                </c:pt>
                <c:pt idx="2935">
                  <c:v>2936</c:v>
                </c:pt>
                <c:pt idx="2936">
                  <c:v>2937</c:v>
                </c:pt>
                <c:pt idx="2937">
                  <c:v>2938</c:v>
                </c:pt>
                <c:pt idx="2938">
                  <c:v>2939</c:v>
                </c:pt>
                <c:pt idx="2939">
                  <c:v>2940</c:v>
                </c:pt>
                <c:pt idx="2940">
                  <c:v>2941</c:v>
                </c:pt>
                <c:pt idx="2941">
                  <c:v>2942</c:v>
                </c:pt>
                <c:pt idx="2942">
                  <c:v>2943</c:v>
                </c:pt>
                <c:pt idx="2943">
                  <c:v>2944</c:v>
                </c:pt>
                <c:pt idx="2944">
                  <c:v>2945</c:v>
                </c:pt>
                <c:pt idx="2945">
                  <c:v>2946</c:v>
                </c:pt>
                <c:pt idx="2946">
                  <c:v>2947</c:v>
                </c:pt>
                <c:pt idx="2947">
                  <c:v>2948</c:v>
                </c:pt>
                <c:pt idx="2948">
                  <c:v>2949</c:v>
                </c:pt>
                <c:pt idx="2949">
                  <c:v>2950</c:v>
                </c:pt>
                <c:pt idx="2950">
                  <c:v>2951</c:v>
                </c:pt>
                <c:pt idx="2951">
                  <c:v>2952</c:v>
                </c:pt>
                <c:pt idx="2952">
                  <c:v>2953</c:v>
                </c:pt>
                <c:pt idx="2953">
                  <c:v>2954</c:v>
                </c:pt>
                <c:pt idx="2954">
                  <c:v>2955</c:v>
                </c:pt>
                <c:pt idx="2955">
                  <c:v>2956</c:v>
                </c:pt>
                <c:pt idx="2956">
                  <c:v>2957</c:v>
                </c:pt>
                <c:pt idx="2957">
                  <c:v>2958</c:v>
                </c:pt>
                <c:pt idx="2958">
                  <c:v>2959</c:v>
                </c:pt>
                <c:pt idx="2959">
                  <c:v>2960</c:v>
                </c:pt>
                <c:pt idx="2960">
                  <c:v>2961</c:v>
                </c:pt>
                <c:pt idx="2961">
                  <c:v>2962</c:v>
                </c:pt>
                <c:pt idx="2962">
                  <c:v>2963</c:v>
                </c:pt>
                <c:pt idx="2963">
                  <c:v>2964</c:v>
                </c:pt>
                <c:pt idx="2964">
                  <c:v>2965</c:v>
                </c:pt>
                <c:pt idx="2965">
                  <c:v>2966</c:v>
                </c:pt>
                <c:pt idx="2966">
                  <c:v>2967</c:v>
                </c:pt>
                <c:pt idx="2967">
                  <c:v>2968</c:v>
                </c:pt>
                <c:pt idx="2968">
                  <c:v>2969</c:v>
                </c:pt>
                <c:pt idx="2969">
                  <c:v>2970</c:v>
                </c:pt>
                <c:pt idx="2970">
                  <c:v>2971</c:v>
                </c:pt>
                <c:pt idx="2971">
                  <c:v>2972</c:v>
                </c:pt>
                <c:pt idx="2972">
                  <c:v>2973</c:v>
                </c:pt>
                <c:pt idx="2973">
                  <c:v>2974</c:v>
                </c:pt>
                <c:pt idx="2974">
                  <c:v>2975</c:v>
                </c:pt>
                <c:pt idx="2975">
                  <c:v>2976</c:v>
                </c:pt>
                <c:pt idx="2976">
                  <c:v>2977</c:v>
                </c:pt>
                <c:pt idx="2977">
                  <c:v>2978</c:v>
                </c:pt>
                <c:pt idx="2978">
                  <c:v>2979</c:v>
                </c:pt>
                <c:pt idx="2979">
                  <c:v>2980</c:v>
                </c:pt>
                <c:pt idx="2980">
                  <c:v>2981</c:v>
                </c:pt>
                <c:pt idx="2981">
                  <c:v>2982</c:v>
                </c:pt>
                <c:pt idx="2982">
                  <c:v>2983</c:v>
                </c:pt>
                <c:pt idx="2983">
                  <c:v>2984</c:v>
                </c:pt>
                <c:pt idx="2984">
                  <c:v>2985</c:v>
                </c:pt>
                <c:pt idx="2985">
                  <c:v>2986</c:v>
                </c:pt>
                <c:pt idx="2986">
                  <c:v>2987</c:v>
                </c:pt>
                <c:pt idx="2987">
                  <c:v>2988</c:v>
                </c:pt>
                <c:pt idx="2988">
                  <c:v>2989</c:v>
                </c:pt>
                <c:pt idx="2989">
                  <c:v>2990</c:v>
                </c:pt>
                <c:pt idx="2990">
                  <c:v>2991</c:v>
                </c:pt>
                <c:pt idx="2991">
                  <c:v>2992</c:v>
                </c:pt>
                <c:pt idx="2992">
                  <c:v>2993</c:v>
                </c:pt>
                <c:pt idx="2993">
                  <c:v>2994</c:v>
                </c:pt>
                <c:pt idx="2994">
                  <c:v>2995</c:v>
                </c:pt>
                <c:pt idx="2995">
                  <c:v>2996</c:v>
                </c:pt>
                <c:pt idx="2996">
                  <c:v>2997</c:v>
                </c:pt>
                <c:pt idx="2997">
                  <c:v>2998</c:v>
                </c:pt>
                <c:pt idx="2998">
                  <c:v>2999</c:v>
                </c:pt>
                <c:pt idx="2999">
                  <c:v>3000</c:v>
                </c:pt>
                <c:pt idx="3000">
                  <c:v>3001</c:v>
                </c:pt>
                <c:pt idx="3001">
                  <c:v>3002</c:v>
                </c:pt>
                <c:pt idx="3002">
                  <c:v>3003</c:v>
                </c:pt>
                <c:pt idx="3003">
                  <c:v>3004</c:v>
                </c:pt>
                <c:pt idx="3004">
                  <c:v>3005</c:v>
                </c:pt>
                <c:pt idx="3005">
                  <c:v>3006</c:v>
                </c:pt>
                <c:pt idx="3006">
                  <c:v>3007</c:v>
                </c:pt>
                <c:pt idx="3007">
                  <c:v>3008</c:v>
                </c:pt>
                <c:pt idx="3008">
                  <c:v>3009</c:v>
                </c:pt>
                <c:pt idx="3009">
                  <c:v>3010</c:v>
                </c:pt>
                <c:pt idx="3010">
                  <c:v>3011</c:v>
                </c:pt>
                <c:pt idx="3011">
                  <c:v>3012</c:v>
                </c:pt>
                <c:pt idx="3012">
                  <c:v>3013</c:v>
                </c:pt>
                <c:pt idx="3013">
                  <c:v>3014</c:v>
                </c:pt>
                <c:pt idx="3014">
                  <c:v>3015</c:v>
                </c:pt>
                <c:pt idx="3015">
                  <c:v>3016</c:v>
                </c:pt>
                <c:pt idx="3016">
                  <c:v>3017</c:v>
                </c:pt>
                <c:pt idx="3017">
                  <c:v>3018</c:v>
                </c:pt>
                <c:pt idx="3018">
                  <c:v>3019</c:v>
                </c:pt>
                <c:pt idx="3019">
                  <c:v>3020</c:v>
                </c:pt>
                <c:pt idx="3020">
                  <c:v>3021</c:v>
                </c:pt>
                <c:pt idx="3021">
                  <c:v>3022</c:v>
                </c:pt>
                <c:pt idx="3022">
                  <c:v>3023</c:v>
                </c:pt>
                <c:pt idx="3023">
                  <c:v>3024</c:v>
                </c:pt>
                <c:pt idx="3024">
                  <c:v>3025</c:v>
                </c:pt>
                <c:pt idx="3025">
                  <c:v>3026</c:v>
                </c:pt>
                <c:pt idx="3026">
                  <c:v>3027</c:v>
                </c:pt>
                <c:pt idx="3027">
                  <c:v>3028</c:v>
                </c:pt>
                <c:pt idx="3028">
                  <c:v>3029</c:v>
                </c:pt>
                <c:pt idx="3029">
                  <c:v>3030</c:v>
                </c:pt>
                <c:pt idx="3030">
                  <c:v>3031</c:v>
                </c:pt>
                <c:pt idx="3031">
                  <c:v>3032</c:v>
                </c:pt>
                <c:pt idx="3032">
                  <c:v>3033</c:v>
                </c:pt>
                <c:pt idx="3033">
                  <c:v>3034</c:v>
                </c:pt>
                <c:pt idx="3034">
                  <c:v>3035</c:v>
                </c:pt>
                <c:pt idx="3035">
                  <c:v>3036</c:v>
                </c:pt>
                <c:pt idx="3036">
                  <c:v>3037</c:v>
                </c:pt>
                <c:pt idx="3037">
                  <c:v>3038</c:v>
                </c:pt>
                <c:pt idx="3038">
                  <c:v>3039</c:v>
                </c:pt>
                <c:pt idx="3039">
                  <c:v>3040</c:v>
                </c:pt>
                <c:pt idx="3040">
                  <c:v>3041</c:v>
                </c:pt>
                <c:pt idx="3041">
                  <c:v>3042</c:v>
                </c:pt>
                <c:pt idx="3042">
                  <c:v>3043</c:v>
                </c:pt>
                <c:pt idx="3043">
                  <c:v>3044</c:v>
                </c:pt>
                <c:pt idx="3044">
                  <c:v>3045</c:v>
                </c:pt>
                <c:pt idx="3045">
                  <c:v>3046</c:v>
                </c:pt>
                <c:pt idx="3046">
                  <c:v>3047</c:v>
                </c:pt>
                <c:pt idx="3047">
                  <c:v>3048</c:v>
                </c:pt>
                <c:pt idx="3048">
                  <c:v>3049</c:v>
                </c:pt>
                <c:pt idx="3049">
                  <c:v>3050</c:v>
                </c:pt>
                <c:pt idx="3050">
                  <c:v>3051</c:v>
                </c:pt>
                <c:pt idx="3051">
                  <c:v>3052</c:v>
                </c:pt>
                <c:pt idx="3052">
                  <c:v>3053</c:v>
                </c:pt>
                <c:pt idx="3053">
                  <c:v>3054</c:v>
                </c:pt>
                <c:pt idx="3054">
                  <c:v>3055</c:v>
                </c:pt>
                <c:pt idx="3055">
                  <c:v>3056</c:v>
                </c:pt>
                <c:pt idx="3056">
                  <c:v>3057</c:v>
                </c:pt>
                <c:pt idx="3057">
                  <c:v>3058</c:v>
                </c:pt>
                <c:pt idx="3058">
                  <c:v>3059</c:v>
                </c:pt>
                <c:pt idx="3059">
                  <c:v>3060</c:v>
                </c:pt>
                <c:pt idx="3060">
                  <c:v>3061</c:v>
                </c:pt>
                <c:pt idx="3061">
                  <c:v>3062</c:v>
                </c:pt>
                <c:pt idx="3062">
                  <c:v>3063</c:v>
                </c:pt>
                <c:pt idx="3063">
                  <c:v>3064</c:v>
                </c:pt>
                <c:pt idx="3064">
                  <c:v>3065</c:v>
                </c:pt>
                <c:pt idx="3065">
                  <c:v>3066</c:v>
                </c:pt>
                <c:pt idx="3066">
                  <c:v>3067</c:v>
                </c:pt>
                <c:pt idx="3067">
                  <c:v>3068</c:v>
                </c:pt>
                <c:pt idx="3068">
                  <c:v>3069</c:v>
                </c:pt>
                <c:pt idx="3069">
                  <c:v>3070</c:v>
                </c:pt>
                <c:pt idx="3070">
                  <c:v>3071</c:v>
                </c:pt>
                <c:pt idx="3071">
                  <c:v>3072</c:v>
                </c:pt>
                <c:pt idx="3072">
                  <c:v>3073</c:v>
                </c:pt>
                <c:pt idx="3073">
                  <c:v>3074</c:v>
                </c:pt>
                <c:pt idx="3074">
                  <c:v>3075</c:v>
                </c:pt>
                <c:pt idx="3075">
                  <c:v>3076</c:v>
                </c:pt>
                <c:pt idx="3076">
                  <c:v>3077</c:v>
                </c:pt>
                <c:pt idx="3077">
                  <c:v>3078</c:v>
                </c:pt>
                <c:pt idx="3078">
                  <c:v>3079</c:v>
                </c:pt>
                <c:pt idx="3079">
                  <c:v>3080</c:v>
                </c:pt>
                <c:pt idx="3080">
                  <c:v>3081</c:v>
                </c:pt>
                <c:pt idx="3081">
                  <c:v>3082</c:v>
                </c:pt>
                <c:pt idx="3082">
                  <c:v>3083</c:v>
                </c:pt>
                <c:pt idx="3083">
                  <c:v>3084</c:v>
                </c:pt>
                <c:pt idx="3084">
                  <c:v>3085</c:v>
                </c:pt>
                <c:pt idx="3085">
                  <c:v>3086</c:v>
                </c:pt>
                <c:pt idx="3086">
                  <c:v>3087</c:v>
                </c:pt>
                <c:pt idx="3087">
                  <c:v>3088</c:v>
                </c:pt>
                <c:pt idx="3088">
                  <c:v>3089</c:v>
                </c:pt>
                <c:pt idx="3089">
                  <c:v>3090</c:v>
                </c:pt>
                <c:pt idx="3090">
                  <c:v>3091</c:v>
                </c:pt>
                <c:pt idx="3091">
                  <c:v>3092</c:v>
                </c:pt>
                <c:pt idx="3092">
                  <c:v>3093</c:v>
                </c:pt>
                <c:pt idx="3093">
                  <c:v>3094</c:v>
                </c:pt>
                <c:pt idx="3094">
                  <c:v>3095</c:v>
                </c:pt>
                <c:pt idx="3095">
                  <c:v>3096</c:v>
                </c:pt>
                <c:pt idx="3096">
                  <c:v>3097</c:v>
                </c:pt>
                <c:pt idx="3097">
                  <c:v>3098</c:v>
                </c:pt>
                <c:pt idx="3098">
                  <c:v>3099</c:v>
                </c:pt>
                <c:pt idx="3099">
                  <c:v>3100</c:v>
                </c:pt>
                <c:pt idx="3100">
                  <c:v>3101</c:v>
                </c:pt>
                <c:pt idx="3101">
                  <c:v>3102</c:v>
                </c:pt>
                <c:pt idx="3102">
                  <c:v>3103</c:v>
                </c:pt>
                <c:pt idx="3103">
                  <c:v>3104</c:v>
                </c:pt>
                <c:pt idx="3104">
                  <c:v>3105</c:v>
                </c:pt>
                <c:pt idx="3105">
                  <c:v>3106</c:v>
                </c:pt>
                <c:pt idx="3106">
                  <c:v>3107</c:v>
                </c:pt>
                <c:pt idx="3107">
                  <c:v>3108</c:v>
                </c:pt>
                <c:pt idx="3108">
                  <c:v>3109</c:v>
                </c:pt>
                <c:pt idx="3109">
                  <c:v>3110</c:v>
                </c:pt>
                <c:pt idx="3110">
                  <c:v>3111</c:v>
                </c:pt>
                <c:pt idx="3111">
                  <c:v>3112</c:v>
                </c:pt>
                <c:pt idx="3112">
                  <c:v>3113</c:v>
                </c:pt>
                <c:pt idx="3113">
                  <c:v>3114</c:v>
                </c:pt>
                <c:pt idx="3114">
                  <c:v>3115</c:v>
                </c:pt>
                <c:pt idx="3115">
                  <c:v>3116</c:v>
                </c:pt>
                <c:pt idx="3116">
                  <c:v>3117</c:v>
                </c:pt>
                <c:pt idx="3117">
                  <c:v>3118</c:v>
                </c:pt>
                <c:pt idx="3118">
                  <c:v>3119</c:v>
                </c:pt>
                <c:pt idx="3119">
                  <c:v>3120</c:v>
                </c:pt>
                <c:pt idx="3120">
                  <c:v>3121</c:v>
                </c:pt>
                <c:pt idx="3121">
                  <c:v>3122</c:v>
                </c:pt>
                <c:pt idx="3122">
                  <c:v>3123</c:v>
                </c:pt>
                <c:pt idx="3123">
                  <c:v>3124</c:v>
                </c:pt>
                <c:pt idx="3124">
                  <c:v>3125</c:v>
                </c:pt>
                <c:pt idx="3125">
                  <c:v>3126</c:v>
                </c:pt>
                <c:pt idx="3126">
                  <c:v>3127</c:v>
                </c:pt>
                <c:pt idx="3127">
                  <c:v>3128</c:v>
                </c:pt>
                <c:pt idx="3128">
                  <c:v>3129</c:v>
                </c:pt>
                <c:pt idx="3129">
                  <c:v>3130</c:v>
                </c:pt>
                <c:pt idx="3130">
                  <c:v>3131</c:v>
                </c:pt>
                <c:pt idx="3131">
                  <c:v>3132</c:v>
                </c:pt>
                <c:pt idx="3132">
                  <c:v>3133</c:v>
                </c:pt>
                <c:pt idx="3133">
                  <c:v>3134</c:v>
                </c:pt>
                <c:pt idx="3134">
                  <c:v>3135</c:v>
                </c:pt>
                <c:pt idx="3135">
                  <c:v>3136</c:v>
                </c:pt>
                <c:pt idx="3136">
                  <c:v>3137</c:v>
                </c:pt>
                <c:pt idx="3137">
                  <c:v>3138</c:v>
                </c:pt>
                <c:pt idx="3138">
                  <c:v>3139</c:v>
                </c:pt>
                <c:pt idx="3139">
                  <c:v>3140</c:v>
                </c:pt>
                <c:pt idx="3140">
                  <c:v>3141</c:v>
                </c:pt>
                <c:pt idx="3141">
                  <c:v>3142</c:v>
                </c:pt>
                <c:pt idx="3142">
                  <c:v>3143</c:v>
                </c:pt>
                <c:pt idx="3143">
                  <c:v>3144</c:v>
                </c:pt>
                <c:pt idx="3144">
                  <c:v>3145</c:v>
                </c:pt>
                <c:pt idx="3145">
                  <c:v>3146</c:v>
                </c:pt>
                <c:pt idx="3146">
                  <c:v>3147</c:v>
                </c:pt>
                <c:pt idx="3147">
                  <c:v>3148</c:v>
                </c:pt>
                <c:pt idx="3148">
                  <c:v>3149</c:v>
                </c:pt>
                <c:pt idx="3149">
                  <c:v>3150</c:v>
                </c:pt>
                <c:pt idx="3150">
                  <c:v>3151</c:v>
                </c:pt>
                <c:pt idx="3151">
                  <c:v>3152</c:v>
                </c:pt>
                <c:pt idx="3152">
                  <c:v>3153</c:v>
                </c:pt>
                <c:pt idx="3153">
                  <c:v>3154</c:v>
                </c:pt>
                <c:pt idx="3154">
                  <c:v>3155</c:v>
                </c:pt>
                <c:pt idx="3155">
                  <c:v>3156</c:v>
                </c:pt>
                <c:pt idx="3156">
                  <c:v>3157</c:v>
                </c:pt>
                <c:pt idx="3157">
                  <c:v>3158</c:v>
                </c:pt>
                <c:pt idx="3158">
                  <c:v>3159</c:v>
                </c:pt>
                <c:pt idx="3159">
                  <c:v>3160</c:v>
                </c:pt>
                <c:pt idx="3160">
                  <c:v>3161</c:v>
                </c:pt>
                <c:pt idx="3161">
                  <c:v>3162</c:v>
                </c:pt>
                <c:pt idx="3162">
                  <c:v>3163</c:v>
                </c:pt>
                <c:pt idx="3163">
                  <c:v>3164</c:v>
                </c:pt>
                <c:pt idx="3164">
                  <c:v>3165</c:v>
                </c:pt>
                <c:pt idx="3165">
                  <c:v>3166</c:v>
                </c:pt>
                <c:pt idx="3166">
                  <c:v>3167</c:v>
                </c:pt>
                <c:pt idx="3167">
                  <c:v>3168</c:v>
                </c:pt>
                <c:pt idx="3168">
                  <c:v>3169</c:v>
                </c:pt>
                <c:pt idx="3169">
                  <c:v>3170</c:v>
                </c:pt>
                <c:pt idx="3170">
                  <c:v>3171</c:v>
                </c:pt>
                <c:pt idx="3171">
                  <c:v>3172</c:v>
                </c:pt>
                <c:pt idx="3172">
                  <c:v>3173</c:v>
                </c:pt>
                <c:pt idx="3173">
                  <c:v>3174</c:v>
                </c:pt>
                <c:pt idx="3174">
                  <c:v>3175</c:v>
                </c:pt>
                <c:pt idx="3175">
                  <c:v>3176</c:v>
                </c:pt>
                <c:pt idx="3176">
                  <c:v>3177</c:v>
                </c:pt>
                <c:pt idx="3177">
                  <c:v>3178</c:v>
                </c:pt>
                <c:pt idx="3178">
                  <c:v>3179</c:v>
                </c:pt>
                <c:pt idx="3179">
                  <c:v>3180</c:v>
                </c:pt>
                <c:pt idx="3180">
                  <c:v>3181</c:v>
                </c:pt>
                <c:pt idx="3181">
                  <c:v>3182</c:v>
                </c:pt>
                <c:pt idx="3182">
                  <c:v>3183</c:v>
                </c:pt>
                <c:pt idx="3183">
                  <c:v>3184</c:v>
                </c:pt>
                <c:pt idx="3184">
                  <c:v>3185</c:v>
                </c:pt>
                <c:pt idx="3185">
                  <c:v>3186</c:v>
                </c:pt>
                <c:pt idx="3186">
                  <c:v>3187</c:v>
                </c:pt>
                <c:pt idx="3187">
                  <c:v>3188</c:v>
                </c:pt>
                <c:pt idx="3188">
                  <c:v>3189</c:v>
                </c:pt>
                <c:pt idx="3189">
                  <c:v>3190</c:v>
                </c:pt>
                <c:pt idx="3190">
                  <c:v>3191</c:v>
                </c:pt>
                <c:pt idx="3191">
                  <c:v>3192</c:v>
                </c:pt>
                <c:pt idx="3192">
                  <c:v>3193</c:v>
                </c:pt>
                <c:pt idx="3193">
                  <c:v>3194</c:v>
                </c:pt>
                <c:pt idx="3194">
                  <c:v>3195</c:v>
                </c:pt>
                <c:pt idx="3195">
                  <c:v>3196</c:v>
                </c:pt>
                <c:pt idx="3196">
                  <c:v>3197</c:v>
                </c:pt>
                <c:pt idx="3197">
                  <c:v>3198</c:v>
                </c:pt>
                <c:pt idx="3198">
                  <c:v>3199</c:v>
                </c:pt>
                <c:pt idx="3199">
                  <c:v>3200</c:v>
                </c:pt>
                <c:pt idx="3200">
                  <c:v>3201</c:v>
                </c:pt>
                <c:pt idx="3201">
                  <c:v>3202</c:v>
                </c:pt>
                <c:pt idx="3202">
                  <c:v>3203</c:v>
                </c:pt>
                <c:pt idx="3203">
                  <c:v>3204</c:v>
                </c:pt>
                <c:pt idx="3204">
                  <c:v>3205</c:v>
                </c:pt>
                <c:pt idx="3205">
                  <c:v>3206</c:v>
                </c:pt>
                <c:pt idx="3206">
                  <c:v>3207</c:v>
                </c:pt>
                <c:pt idx="3207">
                  <c:v>3208</c:v>
                </c:pt>
                <c:pt idx="3208">
                  <c:v>3209</c:v>
                </c:pt>
                <c:pt idx="3209">
                  <c:v>3210</c:v>
                </c:pt>
                <c:pt idx="3210">
                  <c:v>3211</c:v>
                </c:pt>
                <c:pt idx="3211">
                  <c:v>3212</c:v>
                </c:pt>
                <c:pt idx="3212">
                  <c:v>3213</c:v>
                </c:pt>
                <c:pt idx="3213">
                  <c:v>3214</c:v>
                </c:pt>
                <c:pt idx="3214">
                  <c:v>3215</c:v>
                </c:pt>
                <c:pt idx="3215">
                  <c:v>3216</c:v>
                </c:pt>
                <c:pt idx="3216">
                  <c:v>3217</c:v>
                </c:pt>
                <c:pt idx="3217">
                  <c:v>3218</c:v>
                </c:pt>
                <c:pt idx="3218">
                  <c:v>3219</c:v>
                </c:pt>
                <c:pt idx="3219">
                  <c:v>3220</c:v>
                </c:pt>
                <c:pt idx="3220">
                  <c:v>3221</c:v>
                </c:pt>
                <c:pt idx="3221">
                  <c:v>3222</c:v>
                </c:pt>
                <c:pt idx="3222">
                  <c:v>3223</c:v>
                </c:pt>
                <c:pt idx="3223">
                  <c:v>3224</c:v>
                </c:pt>
                <c:pt idx="3224">
                  <c:v>3225</c:v>
                </c:pt>
                <c:pt idx="3225">
                  <c:v>3226</c:v>
                </c:pt>
                <c:pt idx="3226">
                  <c:v>3227</c:v>
                </c:pt>
                <c:pt idx="3227">
                  <c:v>3228</c:v>
                </c:pt>
                <c:pt idx="3228">
                  <c:v>3229</c:v>
                </c:pt>
                <c:pt idx="3229">
                  <c:v>3230</c:v>
                </c:pt>
                <c:pt idx="3230">
                  <c:v>3231</c:v>
                </c:pt>
                <c:pt idx="3231">
                  <c:v>3232</c:v>
                </c:pt>
                <c:pt idx="3232">
                  <c:v>3233</c:v>
                </c:pt>
                <c:pt idx="3233">
                  <c:v>3234</c:v>
                </c:pt>
                <c:pt idx="3234">
                  <c:v>3235</c:v>
                </c:pt>
                <c:pt idx="3235">
                  <c:v>3236</c:v>
                </c:pt>
                <c:pt idx="3236">
                  <c:v>3237</c:v>
                </c:pt>
                <c:pt idx="3237">
                  <c:v>3238</c:v>
                </c:pt>
                <c:pt idx="3238">
                  <c:v>3239</c:v>
                </c:pt>
                <c:pt idx="3239">
                  <c:v>3240</c:v>
                </c:pt>
                <c:pt idx="3240">
                  <c:v>3241</c:v>
                </c:pt>
                <c:pt idx="3241">
                  <c:v>3242</c:v>
                </c:pt>
                <c:pt idx="3242">
                  <c:v>3243</c:v>
                </c:pt>
                <c:pt idx="3243">
                  <c:v>3244</c:v>
                </c:pt>
                <c:pt idx="3244">
                  <c:v>3245</c:v>
                </c:pt>
                <c:pt idx="3245">
                  <c:v>3246</c:v>
                </c:pt>
                <c:pt idx="3246">
                  <c:v>3247</c:v>
                </c:pt>
                <c:pt idx="3247">
                  <c:v>3248</c:v>
                </c:pt>
                <c:pt idx="3248">
                  <c:v>3249</c:v>
                </c:pt>
                <c:pt idx="3249">
                  <c:v>3250</c:v>
                </c:pt>
                <c:pt idx="3250">
                  <c:v>3251</c:v>
                </c:pt>
                <c:pt idx="3251">
                  <c:v>3252</c:v>
                </c:pt>
                <c:pt idx="3252">
                  <c:v>3253</c:v>
                </c:pt>
                <c:pt idx="3253">
                  <c:v>3254</c:v>
                </c:pt>
                <c:pt idx="3254">
                  <c:v>3255</c:v>
                </c:pt>
                <c:pt idx="3255">
                  <c:v>3256</c:v>
                </c:pt>
                <c:pt idx="3256">
                  <c:v>3257</c:v>
                </c:pt>
                <c:pt idx="3257">
                  <c:v>3258</c:v>
                </c:pt>
                <c:pt idx="3258">
                  <c:v>3259</c:v>
                </c:pt>
                <c:pt idx="3259">
                  <c:v>3260</c:v>
                </c:pt>
                <c:pt idx="3260">
                  <c:v>3261</c:v>
                </c:pt>
                <c:pt idx="3261">
                  <c:v>3262</c:v>
                </c:pt>
                <c:pt idx="3262">
                  <c:v>3263</c:v>
                </c:pt>
                <c:pt idx="3263">
                  <c:v>3264</c:v>
                </c:pt>
                <c:pt idx="3264">
                  <c:v>3265</c:v>
                </c:pt>
                <c:pt idx="3265">
                  <c:v>3266</c:v>
                </c:pt>
                <c:pt idx="3266">
                  <c:v>3267</c:v>
                </c:pt>
                <c:pt idx="3267">
                  <c:v>3268</c:v>
                </c:pt>
                <c:pt idx="3268">
                  <c:v>3269</c:v>
                </c:pt>
                <c:pt idx="3269">
                  <c:v>3270</c:v>
                </c:pt>
                <c:pt idx="3270">
                  <c:v>3271</c:v>
                </c:pt>
                <c:pt idx="3271">
                  <c:v>3272</c:v>
                </c:pt>
                <c:pt idx="3272">
                  <c:v>3273</c:v>
                </c:pt>
                <c:pt idx="3273">
                  <c:v>3274</c:v>
                </c:pt>
                <c:pt idx="3274">
                  <c:v>3275</c:v>
                </c:pt>
                <c:pt idx="3275">
                  <c:v>3276</c:v>
                </c:pt>
                <c:pt idx="3276">
                  <c:v>3277</c:v>
                </c:pt>
                <c:pt idx="3277">
                  <c:v>3278</c:v>
                </c:pt>
                <c:pt idx="3278">
                  <c:v>3279</c:v>
                </c:pt>
                <c:pt idx="3279">
                  <c:v>3280</c:v>
                </c:pt>
                <c:pt idx="3280">
                  <c:v>3281</c:v>
                </c:pt>
                <c:pt idx="3281">
                  <c:v>3282</c:v>
                </c:pt>
                <c:pt idx="3282">
                  <c:v>3283</c:v>
                </c:pt>
                <c:pt idx="3283">
                  <c:v>3284</c:v>
                </c:pt>
                <c:pt idx="3284">
                  <c:v>3285</c:v>
                </c:pt>
                <c:pt idx="3285">
                  <c:v>3286</c:v>
                </c:pt>
                <c:pt idx="3286">
                  <c:v>3287</c:v>
                </c:pt>
                <c:pt idx="3287">
                  <c:v>3288</c:v>
                </c:pt>
                <c:pt idx="3288">
                  <c:v>3289</c:v>
                </c:pt>
                <c:pt idx="3289">
                  <c:v>3290</c:v>
                </c:pt>
                <c:pt idx="3290">
                  <c:v>3291</c:v>
                </c:pt>
                <c:pt idx="3291">
                  <c:v>3292</c:v>
                </c:pt>
                <c:pt idx="3292">
                  <c:v>3293</c:v>
                </c:pt>
                <c:pt idx="3293">
                  <c:v>3294</c:v>
                </c:pt>
                <c:pt idx="3294">
                  <c:v>3295</c:v>
                </c:pt>
                <c:pt idx="3295">
                  <c:v>3296</c:v>
                </c:pt>
                <c:pt idx="3296">
                  <c:v>3297</c:v>
                </c:pt>
                <c:pt idx="3297">
                  <c:v>3298</c:v>
                </c:pt>
                <c:pt idx="3298">
                  <c:v>3299</c:v>
                </c:pt>
                <c:pt idx="3299">
                  <c:v>3300</c:v>
                </c:pt>
                <c:pt idx="3300">
                  <c:v>3301</c:v>
                </c:pt>
                <c:pt idx="3301">
                  <c:v>3302</c:v>
                </c:pt>
                <c:pt idx="3302">
                  <c:v>3303</c:v>
                </c:pt>
                <c:pt idx="3303">
                  <c:v>3304</c:v>
                </c:pt>
                <c:pt idx="3304">
                  <c:v>3305</c:v>
                </c:pt>
                <c:pt idx="3305">
                  <c:v>3306</c:v>
                </c:pt>
                <c:pt idx="3306">
                  <c:v>3307</c:v>
                </c:pt>
                <c:pt idx="3307">
                  <c:v>3308</c:v>
                </c:pt>
                <c:pt idx="3308">
                  <c:v>3309</c:v>
                </c:pt>
                <c:pt idx="3309">
                  <c:v>3310</c:v>
                </c:pt>
                <c:pt idx="3310">
                  <c:v>3311</c:v>
                </c:pt>
                <c:pt idx="3311">
                  <c:v>3312</c:v>
                </c:pt>
                <c:pt idx="3312">
                  <c:v>3313</c:v>
                </c:pt>
                <c:pt idx="3313">
                  <c:v>3314</c:v>
                </c:pt>
                <c:pt idx="3314">
                  <c:v>3315</c:v>
                </c:pt>
                <c:pt idx="3315">
                  <c:v>3316</c:v>
                </c:pt>
                <c:pt idx="3316">
                  <c:v>3317</c:v>
                </c:pt>
                <c:pt idx="3317">
                  <c:v>3318</c:v>
                </c:pt>
                <c:pt idx="3318">
                  <c:v>3319</c:v>
                </c:pt>
                <c:pt idx="3319">
                  <c:v>3320</c:v>
                </c:pt>
                <c:pt idx="3320">
                  <c:v>3321</c:v>
                </c:pt>
                <c:pt idx="3321">
                  <c:v>3322</c:v>
                </c:pt>
                <c:pt idx="3322">
                  <c:v>3323</c:v>
                </c:pt>
                <c:pt idx="3323">
                  <c:v>3324</c:v>
                </c:pt>
                <c:pt idx="3324">
                  <c:v>3325</c:v>
                </c:pt>
                <c:pt idx="3325">
                  <c:v>3326</c:v>
                </c:pt>
                <c:pt idx="3326">
                  <c:v>3327</c:v>
                </c:pt>
                <c:pt idx="3327">
                  <c:v>3328</c:v>
                </c:pt>
                <c:pt idx="3328">
                  <c:v>3329</c:v>
                </c:pt>
                <c:pt idx="3329">
                  <c:v>3330</c:v>
                </c:pt>
                <c:pt idx="3330">
                  <c:v>3331</c:v>
                </c:pt>
                <c:pt idx="3331">
                  <c:v>3332</c:v>
                </c:pt>
                <c:pt idx="3332">
                  <c:v>3333</c:v>
                </c:pt>
                <c:pt idx="3333">
                  <c:v>3334</c:v>
                </c:pt>
                <c:pt idx="3334">
                  <c:v>3335</c:v>
                </c:pt>
                <c:pt idx="3335">
                  <c:v>3336</c:v>
                </c:pt>
                <c:pt idx="3336">
                  <c:v>3337</c:v>
                </c:pt>
                <c:pt idx="3337">
                  <c:v>3338</c:v>
                </c:pt>
                <c:pt idx="3338">
                  <c:v>3339</c:v>
                </c:pt>
                <c:pt idx="3339">
                  <c:v>3340</c:v>
                </c:pt>
                <c:pt idx="3340">
                  <c:v>3341</c:v>
                </c:pt>
                <c:pt idx="3341">
                  <c:v>3342</c:v>
                </c:pt>
                <c:pt idx="3342">
                  <c:v>3343</c:v>
                </c:pt>
                <c:pt idx="3343">
                  <c:v>3344</c:v>
                </c:pt>
                <c:pt idx="3344">
                  <c:v>3345</c:v>
                </c:pt>
                <c:pt idx="3345">
                  <c:v>3346</c:v>
                </c:pt>
                <c:pt idx="3346">
                  <c:v>3347</c:v>
                </c:pt>
                <c:pt idx="3347">
                  <c:v>3348</c:v>
                </c:pt>
                <c:pt idx="3348">
                  <c:v>3349</c:v>
                </c:pt>
                <c:pt idx="3349">
                  <c:v>3350</c:v>
                </c:pt>
                <c:pt idx="3350">
                  <c:v>3351</c:v>
                </c:pt>
                <c:pt idx="3351">
                  <c:v>3352</c:v>
                </c:pt>
                <c:pt idx="3352">
                  <c:v>3353</c:v>
                </c:pt>
                <c:pt idx="3353">
                  <c:v>3354</c:v>
                </c:pt>
                <c:pt idx="3354">
                  <c:v>3355</c:v>
                </c:pt>
                <c:pt idx="3355">
                  <c:v>3356</c:v>
                </c:pt>
                <c:pt idx="3356">
                  <c:v>3357</c:v>
                </c:pt>
                <c:pt idx="3357">
                  <c:v>3358</c:v>
                </c:pt>
                <c:pt idx="3358">
                  <c:v>3359</c:v>
                </c:pt>
                <c:pt idx="3359">
                  <c:v>3360</c:v>
                </c:pt>
                <c:pt idx="3360">
                  <c:v>3361</c:v>
                </c:pt>
                <c:pt idx="3361">
                  <c:v>3362</c:v>
                </c:pt>
                <c:pt idx="3362">
                  <c:v>3363</c:v>
                </c:pt>
                <c:pt idx="3363">
                  <c:v>3364</c:v>
                </c:pt>
                <c:pt idx="3364">
                  <c:v>3365</c:v>
                </c:pt>
                <c:pt idx="3365">
                  <c:v>3366</c:v>
                </c:pt>
                <c:pt idx="3366">
                  <c:v>3367</c:v>
                </c:pt>
                <c:pt idx="3367">
                  <c:v>3368</c:v>
                </c:pt>
                <c:pt idx="3368">
                  <c:v>3369</c:v>
                </c:pt>
                <c:pt idx="3369">
                  <c:v>3370</c:v>
                </c:pt>
                <c:pt idx="3370">
                  <c:v>3371</c:v>
                </c:pt>
                <c:pt idx="3371">
                  <c:v>3372</c:v>
                </c:pt>
                <c:pt idx="3372">
                  <c:v>3373</c:v>
                </c:pt>
                <c:pt idx="3373">
                  <c:v>3374</c:v>
                </c:pt>
                <c:pt idx="3374">
                  <c:v>3375</c:v>
                </c:pt>
                <c:pt idx="3375">
                  <c:v>3376</c:v>
                </c:pt>
                <c:pt idx="3376">
                  <c:v>3377</c:v>
                </c:pt>
                <c:pt idx="3377">
                  <c:v>3378</c:v>
                </c:pt>
                <c:pt idx="3378">
                  <c:v>3379</c:v>
                </c:pt>
                <c:pt idx="3379">
                  <c:v>3380</c:v>
                </c:pt>
                <c:pt idx="3380">
                  <c:v>3381</c:v>
                </c:pt>
                <c:pt idx="3381">
                  <c:v>3382</c:v>
                </c:pt>
                <c:pt idx="3382">
                  <c:v>3383</c:v>
                </c:pt>
                <c:pt idx="3383">
                  <c:v>3384</c:v>
                </c:pt>
                <c:pt idx="3384">
                  <c:v>3385</c:v>
                </c:pt>
                <c:pt idx="3385">
                  <c:v>3386</c:v>
                </c:pt>
                <c:pt idx="3386">
                  <c:v>3387</c:v>
                </c:pt>
                <c:pt idx="3387">
                  <c:v>3388</c:v>
                </c:pt>
                <c:pt idx="3388">
                  <c:v>3389</c:v>
                </c:pt>
                <c:pt idx="3389">
                  <c:v>3390</c:v>
                </c:pt>
                <c:pt idx="3390">
                  <c:v>3391</c:v>
                </c:pt>
                <c:pt idx="3391">
                  <c:v>3392</c:v>
                </c:pt>
                <c:pt idx="3392">
                  <c:v>3393</c:v>
                </c:pt>
                <c:pt idx="3393">
                  <c:v>3394</c:v>
                </c:pt>
                <c:pt idx="3394">
                  <c:v>3395</c:v>
                </c:pt>
                <c:pt idx="3395">
                  <c:v>3396</c:v>
                </c:pt>
                <c:pt idx="3396">
                  <c:v>3397</c:v>
                </c:pt>
                <c:pt idx="3397">
                  <c:v>3398</c:v>
                </c:pt>
                <c:pt idx="3398">
                  <c:v>3399</c:v>
                </c:pt>
                <c:pt idx="3399">
                  <c:v>3400</c:v>
                </c:pt>
                <c:pt idx="3400">
                  <c:v>3401</c:v>
                </c:pt>
                <c:pt idx="3401">
                  <c:v>3402</c:v>
                </c:pt>
                <c:pt idx="3402">
                  <c:v>3403</c:v>
                </c:pt>
                <c:pt idx="3403">
                  <c:v>3404</c:v>
                </c:pt>
                <c:pt idx="3404">
                  <c:v>3405</c:v>
                </c:pt>
                <c:pt idx="3405">
                  <c:v>3406</c:v>
                </c:pt>
                <c:pt idx="3406">
                  <c:v>3407</c:v>
                </c:pt>
                <c:pt idx="3407">
                  <c:v>3408</c:v>
                </c:pt>
                <c:pt idx="3408">
                  <c:v>3409</c:v>
                </c:pt>
                <c:pt idx="3409">
                  <c:v>3410</c:v>
                </c:pt>
                <c:pt idx="3410">
                  <c:v>3411</c:v>
                </c:pt>
                <c:pt idx="3411">
                  <c:v>3412</c:v>
                </c:pt>
                <c:pt idx="3412">
                  <c:v>3413</c:v>
                </c:pt>
                <c:pt idx="3413">
                  <c:v>3414</c:v>
                </c:pt>
                <c:pt idx="3414">
                  <c:v>3415</c:v>
                </c:pt>
                <c:pt idx="3415">
                  <c:v>3416</c:v>
                </c:pt>
                <c:pt idx="3416">
                  <c:v>3417</c:v>
                </c:pt>
                <c:pt idx="3417">
                  <c:v>3418</c:v>
                </c:pt>
                <c:pt idx="3418">
                  <c:v>3419</c:v>
                </c:pt>
                <c:pt idx="3419">
                  <c:v>3420</c:v>
                </c:pt>
                <c:pt idx="3420">
                  <c:v>3421</c:v>
                </c:pt>
                <c:pt idx="3421">
                  <c:v>3422</c:v>
                </c:pt>
                <c:pt idx="3422">
                  <c:v>3423</c:v>
                </c:pt>
                <c:pt idx="3423">
                  <c:v>3424</c:v>
                </c:pt>
                <c:pt idx="3424">
                  <c:v>3425</c:v>
                </c:pt>
                <c:pt idx="3425">
                  <c:v>3426</c:v>
                </c:pt>
                <c:pt idx="3426">
                  <c:v>3427</c:v>
                </c:pt>
                <c:pt idx="3427">
                  <c:v>3428</c:v>
                </c:pt>
                <c:pt idx="3428">
                  <c:v>3429</c:v>
                </c:pt>
                <c:pt idx="3429">
                  <c:v>3430</c:v>
                </c:pt>
                <c:pt idx="3430">
                  <c:v>3431</c:v>
                </c:pt>
                <c:pt idx="3431">
                  <c:v>3432</c:v>
                </c:pt>
                <c:pt idx="3432">
                  <c:v>3433</c:v>
                </c:pt>
                <c:pt idx="3433">
                  <c:v>3434</c:v>
                </c:pt>
                <c:pt idx="3434">
                  <c:v>3435</c:v>
                </c:pt>
                <c:pt idx="3435">
                  <c:v>3436</c:v>
                </c:pt>
                <c:pt idx="3436">
                  <c:v>3437</c:v>
                </c:pt>
                <c:pt idx="3437">
                  <c:v>3438</c:v>
                </c:pt>
                <c:pt idx="3438">
                  <c:v>3439</c:v>
                </c:pt>
                <c:pt idx="3439">
                  <c:v>3440</c:v>
                </c:pt>
                <c:pt idx="3440">
                  <c:v>3441</c:v>
                </c:pt>
                <c:pt idx="3441">
                  <c:v>3442</c:v>
                </c:pt>
                <c:pt idx="3442">
                  <c:v>3443</c:v>
                </c:pt>
                <c:pt idx="3443">
                  <c:v>3444</c:v>
                </c:pt>
                <c:pt idx="3444">
                  <c:v>3445</c:v>
                </c:pt>
                <c:pt idx="3445">
                  <c:v>3446</c:v>
                </c:pt>
                <c:pt idx="3446">
                  <c:v>3447</c:v>
                </c:pt>
                <c:pt idx="3447">
                  <c:v>3448</c:v>
                </c:pt>
                <c:pt idx="3448">
                  <c:v>3449</c:v>
                </c:pt>
                <c:pt idx="3449">
                  <c:v>3450</c:v>
                </c:pt>
                <c:pt idx="3450">
                  <c:v>3451</c:v>
                </c:pt>
                <c:pt idx="3451">
                  <c:v>3452</c:v>
                </c:pt>
                <c:pt idx="3452">
                  <c:v>3453</c:v>
                </c:pt>
                <c:pt idx="3453">
                  <c:v>3454</c:v>
                </c:pt>
                <c:pt idx="3454">
                  <c:v>3455</c:v>
                </c:pt>
                <c:pt idx="3455">
                  <c:v>3456</c:v>
                </c:pt>
                <c:pt idx="3456">
                  <c:v>3457</c:v>
                </c:pt>
                <c:pt idx="3457">
                  <c:v>3458</c:v>
                </c:pt>
                <c:pt idx="3458">
                  <c:v>3459</c:v>
                </c:pt>
                <c:pt idx="3459">
                  <c:v>3460</c:v>
                </c:pt>
                <c:pt idx="3460">
                  <c:v>3461</c:v>
                </c:pt>
                <c:pt idx="3461">
                  <c:v>3462</c:v>
                </c:pt>
                <c:pt idx="3462">
                  <c:v>3463</c:v>
                </c:pt>
                <c:pt idx="3463">
                  <c:v>3464</c:v>
                </c:pt>
                <c:pt idx="3464">
                  <c:v>3465</c:v>
                </c:pt>
                <c:pt idx="3465">
                  <c:v>3466</c:v>
                </c:pt>
                <c:pt idx="3466">
                  <c:v>3467</c:v>
                </c:pt>
                <c:pt idx="3467">
                  <c:v>3468</c:v>
                </c:pt>
                <c:pt idx="3468">
                  <c:v>3469</c:v>
                </c:pt>
                <c:pt idx="3469">
                  <c:v>3470</c:v>
                </c:pt>
                <c:pt idx="3470">
                  <c:v>3471</c:v>
                </c:pt>
                <c:pt idx="3471">
                  <c:v>3472</c:v>
                </c:pt>
                <c:pt idx="3472">
                  <c:v>3473</c:v>
                </c:pt>
                <c:pt idx="3473">
                  <c:v>3474</c:v>
                </c:pt>
                <c:pt idx="3474">
                  <c:v>3475</c:v>
                </c:pt>
                <c:pt idx="3475">
                  <c:v>3476</c:v>
                </c:pt>
                <c:pt idx="3476">
                  <c:v>3477</c:v>
                </c:pt>
                <c:pt idx="3477">
                  <c:v>3478</c:v>
                </c:pt>
                <c:pt idx="3478">
                  <c:v>3479</c:v>
                </c:pt>
                <c:pt idx="3479">
                  <c:v>3480</c:v>
                </c:pt>
                <c:pt idx="3480">
                  <c:v>3481</c:v>
                </c:pt>
                <c:pt idx="3481">
                  <c:v>3482</c:v>
                </c:pt>
                <c:pt idx="3482">
                  <c:v>3483</c:v>
                </c:pt>
                <c:pt idx="3483">
                  <c:v>3484</c:v>
                </c:pt>
                <c:pt idx="3484">
                  <c:v>3485</c:v>
                </c:pt>
                <c:pt idx="3485">
                  <c:v>3486</c:v>
                </c:pt>
                <c:pt idx="3486">
                  <c:v>3487</c:v>
                </c:pt>
                <c:pt idx="3487">
                  <c:v>3488</c:v>
                </c:pt>
                <c:pt idx="3488">
                  <c:v>3489</c:v>
                </c:pt>
                <c:pt idx="3489">
                  <c:v>3490</c:v>
                </c:pt>
                <c:pt idx="3490">
                  <c:v>3491</c:v>
                </c:pt>
                <c:pt idx="3491">
                  <c:v>3492</c:v>
                </c:pt>
                <c:pt idx="3492">
                  <c:v>3493</c:v>
                </c:pt>
                <c:pt idx="3493">
                  <c:v>3494</c:v>
                </c:pt>
                <c:pt idx="3494">
                  <c:v>3495</c:v>
                </c:pt>
                <c:pt idx="3495">
                  <c:v>3496</c:v>
                </c:pt>
                <c:pt idx="3496">
                  <c:v>3497</c:v>
                </c:pt>
                <c:pt idx="3497">
                  <c:v>3498</c:v>
                </c:pt>
                <c:pt idx="3498">
                  <c:v>3499</c:v>
                </c:pt>
                <c:pt idx="3499">
                  <c:v>3500</c:v>
                </c:pt>
                <c:pt idx="3500">
                  <c:v>3501</c:v>
                </c:pt>
                <c:pt idx="3501">
                  <c:v>3502</c:v>
                </c:pt>
                <c:pt idx="3502">
                  <c:v>3503</c:v>
                </c:pt>
                <c:pt idx="3503">
                  <c:v>3504</c:v>
                </c:pt>
                <c:pt idx="3504">
                  <c:v>3505</c:v>
                </c:pt>
                <c:pt idx="3505">
                  <c:v>3506</c:v>
                </c:pt>
                <c:pt idx="3506">
                  <c:v>3507</c:v>
                </c:pt>
                <c:pt idx="3507">
                  <c:v>3508</c:v>
                </c:pt>
                <c:pt idx="3508">
                  <c:v>3509</c:v>
                </c:pt>
                <c:pt idx="3509">
                  <c:v>3510</c:v>
                </c:pt>
                <c:pt idx="3510">
                  <c:v>3511</c:v>
                </c:pt>
                <c:pt idx="3511">
                  <c:v>3512</c:v>
                </c:pt>
                <c:pt idx="3512">
                  <c:v>3513</c:v>
                </c:pt>
                <c:pt idx="3513">
                  <c:v>3514</c:v>
                </c:pt>
                <c:pt idx="3514">
                  <c:v>3515</c:v>
                </c:pt>
                <c:pt idx="3515">
                  <c:v>3516</c:v>
                </c:pt>
                <c:pt idx="3516">
                  <c:v>3517</c:v>
                </c:pt>
                <c:pt idx="3517">
                  <c:v>3518</c:v>
                </c:pt>
                <c:pt idx="3518">
                  <c:v>3519</c:v>
                </c:pt>
                <c:pt idx="3519">
                  <c:v>3520</c:v>
                </c:pt>
                <c:pt idx="3520">
                  <c:v>3521</c:v>
                </c:pt>
                <c:pt idx="3521">
                  <c:v>3522</c:v>
                </c:pt>
                <c:pt idx="3522">
                  <c:v>3523</c:v>
                </c:pt>
                <c:pt idx="3523">
                  <c:v>3524</c:v>
                </c:pt>
                <c:pt idx="3524">
                  <c:v>3525</c:v>
                </c:pt>
                <c:pt idx="3525">
                  <c:v>3526</c:v>
                </c:pt>
                <c:pt idx="3526">
                  <c:v>3527</c:v>
                </c:pt>
                <c:pt idx="3527">
                  <c:v>3528</c:v>
                </c:pt>
                <c:pt idx="3528">
                  <c:v>3529</c:v>
                </c:pt>
                <c:pt idx="3529">
                  <c:v>3530</c:v>
                </c:pt>
                <c:pt idx="3530">
                  <c:v>3531</c:v>
                </c:pt>
                <c:pt idx="3531">
                  <c:v>3532</c:v>
                </c:pt>
                <c:pt idx="3532">
                  <c:v>3533</c:v>
                </c:pt>
                <c:pt idx="3533">
                  <c:v>3534</c:v>
                </c:pt>
                <c:pt idx="3534">
                  <c:v>3535</c:v>
                </c:pt>
                <c:pt idx="3535">
                  <c:v>3536</c:v>
                </c:pt>
                <c:pt idx="3536">
                  <c:v>3537</c:v>
                </c:pt>
                <c:pt idx="3537">
                  <c:v>3538</c:v>
                </c:pt>
                <c:pt idx="3538">
                  <c:v>3539</c:v>
                </c:pt>
                <c:pt idx="3539">
                  <c:v>3540</c:v>
                </c:pt>
                <c:pt idx="3540">
                  <c:v>3541</c:v>
                </c:pt>
                <c:pt idx="3541">
                  <c:v>3542</c:v>
                </c:pt>
                <c:pt idx="3542">
                  <c:v>3543</c:v>
                </c:pt>
                <c:pt idx="3543">
                  <c:v>3544</c:v>
                </c:pt>
                <c:pt idx="3544">
                  <c:v>3545</c:v>
                </c:pt>
                <c:pt idx="3545">
                  <c:v>3546</c:v>
                </c:pt>
                <c:pt idx="3546">
                  <c:v>3547</c:v>
                </c:pt>
                <c:pt idx="3547">
                  <c:v>3548</c:v>
                </c:pt>
                <c:pt idx="3548">
                  <c:v>3549</c:v>
                </c:pt>
                <c:pt idx="3549">
                  <c:v>3550</c:v>
                </c:pt>
                <c:pt idx="3550">
                  <c:v>3551</c:v>
                </c:pt>
                <c:pt idx="3551">
                  <c:v>3552</c:v>
                </c:pt>
                <c:pt idx="3552">
                  <c:v>3553</c:v>
                </c:pt>
                <c:pt idx="3553">
                  <c:v>3554</c:v>
                </c:pt>
                <c:pt idx="3554">
                  <c:v>3555</c:v>
                </c:pt>
                <c:pt idx="3555">
                  <c:v>3556</c:v>
                </c:pt>
                <c:pt idx="3556">
                  <c:v>3557</c:v>
                </c:pt>
                <c:pt idx="3557">
                  <c:v>3558</c:v>
                </c:pt>
                <c:pt idx="3558">
                  <c:v>3559</c:v>
                </c:pt>
                <c:pt idx="3559">
                  <c:v>3560</c:v>
                </c:pt>
                <c:pt idx="3560">
                  <c:v>3561</c:v>
                </c:pt>
                <c:pt idx="3561">
                  <c:v>3562</c:v>
                </c:pt>
                <c:pt idx="3562">
                  <c:v>3563</c:v>
                </c:pt>
                <c:pt idx="3563">
                  <c:v>3564</c:v>
                </c:pt>
                <c:pt idx="3564">
                  <c:v>3565</c:v>
                </c:pt>
                <c:pt idx="3565">
                  <c:v>3566</c:v>
                </c:pt>
                <c:pt idx="3566">
                  <c:v>3567</c:v>
                </c:pt>
                <c:pt idx="3567">
                  <c:v>3568</c:v>
                </c:pt>
                <c:pt idx="3568">
                  <c:v>3569</c:v>
                </c:pt>
                <c:pt idx="3569">
                  <c:v>3570</c:v>
                </c:pt>
                <c:pt idx="3570">
                  <c:v>3571</c:v>
                </c:pt>
                <c:pt idx="3571">
                  <c:v>3572</c:v>
                </c:pt>
                <c:pt idx="3572">
                  <c:v>3573</c:v>
                </c:pt>
                <c:pt idx="3573">
                  <c:v>3574</c:v>
                </c:pt>
                <c:pt idx="3574">
                  <c:v>3575</c:v>
                </c:pt>
                <c:pt idx="3575">
                  <c:v>3576</c:v>
                </c:pt>
                <c:pt idx="3576">
                  <c:v>3577</c:v>
                </c:pt>
                <c:pt idx="3577">
                  <c:v>3578</c:v>
                </c:pt>
                <c:pt idx="3578">
                  <c:v>3579</c:v>
                </c:pt>
                <c:pt idx="3579">
                  <c:v>3580</c:v>
                </c:pt>
                <c:pt idx="3580">
                  <c:v>3581</c:v>
                </c:pt>
                <c:pt idx="3581">
                  <c:v>3582</c:v>
                </c:pt>
                <c:pt idx="3582">
                  <c:v>3583</c:v>
                </c:pt>
                <c:pt idx="3583">
                  <c:v>3584</c:v>
                </c:pt>
                <c:pt idx="3584">
                  <c:v>3585</c:v>
                </c:pt>
                <c:pt idx="3585">
                  <c:v>3586</c:v>
                </c:pt>
                <c:pt idx="3586">
                  <c:v>3587</c:v>
                </c:pt>
                <c:pt idx="3587">
                  <c:v>3588</c:v>
                </c:pt>
                <c:pt idx="3588">
                  <c:v>3589</c:v>
                </c:pt>
                <c:pt idx="3589">
                  <c:v>3590</c:v>
                </c:pt>
                <c:pt idx="3590">
                  <c:v>3591</c:v>
                </c:pt>
                <c:pt idx="3591">
                  <c:v>3592</c:v>
                </c:pt>
                <c:pt idx="3592">
                  <c:v>3593</c:v>
                </c:pt>
                <c:pt idx="3593">
                  <c:v>3594</c:v>
                </c:pt>
                <c:pt idx="3594">
                  <c:v>3595</c:v>
                </c:pt>
                <c:pt idx="3595">
                  <c:v>3596</c:v>
                </c:pt>
                <c:pt idx="3596">
                  <c:v>3597</c:v>
                </c:pt>
                <c:pt idx="3597">
                  <c:v>3598</c:v>
                </c:pt>
                <c:pt idx="3598">
                  <c:v>3599</c:v>
                </c:pt>
                <c:pt idx="3599">
                  <c:v>3600</c:v>
                </c:pt>
                <c:pt idx="3600">
                  <c:v>3601</c:v>
                </c:pt>
                <c:pt idx="3601">
                  <c:v>3602</c:v>
                </c:pt>
                <c:pt idx="3602">
                  <c:v>3603</c:v>
                </c:pt>
                <c:pt idx="3603">
                  <c:v>3604</c:v>
                </c:pt>
                <c:pt idx="3604">
                  <c:v>3605</c:v>
                </c:pt>
                <c:pt idx="3605">
                  <c:v>3606</c:v>
                </c:pt>
                <c:pt idx="3606">
                  <c:v>3607</c:v>
                </c:pt>
                <c:pt idx="3607">
                  <c:v>3608</c:v>
                </c:pt>
                <c:pt idx="3608">
                  <c:v>3609</c:v>
                </c:pt>
                <c:pt idx="3609">
                  <c:v>3610</c:v>
                </c:pt>
                <c:pt idx="3610">
                  <c:v>3611</c:v>
                </c:pt>
                <c:pt idx="3611">
                  <c:v>3612</c:v>
                </c:pt>
                <c:pt idx="3612">
                  <c:v>3613</c:v>
                </c:pt>
                <c:pt idx="3613">
                  <c:v>3614</c:v>
                </c:pt>
                <c:pt idx="3614">
                  <c:v>3615</c:v>
                </c:pt>
                <c:pt idx="3615">
                  <c:v>3616</c:v>
                </c:pt>
                <c:pt idx="3616">
                  <c:v>3617</c:v>
                </c:pt>
                <c:pt idx="3617">
                  <c:v>3618</c:v>
                </c:pt>
                <c:pt idx="3618">
                  <c:v>3619</c:v>
                </c:pt>
                <c:pt idx="3619">
                  <c:v>3620</c:v>
                </c:pt>
                <c:pt idx="3620">
                  <c:v>3621</c:v>
                </c:pt>
                <c:pt idx="3621">
                  <c:v>3622</c:v>
                </c:pt>
                <c:pt idx="3622">
                  <c:v>3623</c:v>
                </c:pt>
                <c:pt idx="3623">
                  <c:v>3624</c:v>
                </c:pt>
                <c:pt idx="3624">
                  <c:v>3625</c:v>
                </c:pt>
                <c:pt idx="3625">
                  <c:v>3626</c:v>
                </c:pt>
                <c:pt idx="3626">
                  <c:v>3627</c:v>
                </c:pt>
                <c:pt idx="3627">
                  <c:v>3628</c:v>
                </c:pt>
                <c:pt idx="3628">
                  <c:v>3629</c:v>
                </c:pt>
                <c:pt idx="3629">
                  <c:v>3630</c:v>
                </c:pt>
                <c:pt idx="3630">
                  <c:v>3631</c:v>
                </c:pt>
                <c:pt idx="3631">
                  <c:v>3632</c:v>
                </c:pt>
                <c:pt idx="3632">
                  <c:v>3633</c:v>
                </c:pt>
                <c:pt idx="3633">
                  <c:v>3634</c:v>
                </c:pt>
                <c:pt idx="3634">
                  <c:v>3635</c:v>
                </c:pt>
                <c:pt idx="3635">
                  <c:v>3636</c:v>
                </c:pt>
                <c:pt idx="3636">
                  <c:v>3637</c:v>
                </c:pt>
                <c:pt idx="3637">
                  <c:v>3638</c:v>
                </c:pt>
                <c:pt idx="3638">
                  <c:v>3639</c:v>
                </c:pt>
                <c:pt idx="3639">
                  <c:v>3640</c:v>
                </c:pt>
                <c:pt idx="3640">
                  <c:v>3641</c:v>
                </c:pt>
                <c:pt idx="3641">
                  <c:v>3642</c:v>
                </c:pt>
                <c:pt idx="3642">
                  <c:v>3643</c:v>
                </c:pt>
                <c:pt idx="3643">
                  <c:v>3644</c:v>
                </c:pt>
                <c:pt idx="3644">
                  <c:v>3645</c:v>
                </c:pt>
                <c:pt idx="3645">
                  <c:v>3646</c:v>
                </c:pt>
                <c:pt idx="3646">
                  <c:v>3647</c:v>
                </c:pt>
                <c:pt idx="3647">
                  <c:v>3648</c:v>
                </c:pt>
                <c:pt idx="3648">
                  <c:v>3649</c:v>
                </c:pt>
                <c:pt idx="3649">
                  <c:v>3650</c:v>
                </c:pt>
                <c:pt idx="3650">
                  <c:v>3651</c:v>
                </c:pt>
                <c:pt idx="3651">
                  <c:v>3652</c:v>
                </c:pt>
                <c:pt idx="3652">
                  <c:v>3653</c:v>
                </c:pt>
                <c:pt idx="3653">
                  <c:v>3654</c:v>
                </c:pt>
                <c:pt idx="3654">
                  <c:v>3655</c:v>
                </c:pt>
                <c:pt idx="3655">
                  <c:v>3656</c:v>
                </c:pt>
                <c:pt idx="3656">
                  <c:v>3657</c:v>
                </c:pt>
                <c:pt idx="3657">
                  <c:v>3658</c:v>
                </c:pt>
                <c:pt idx="3658">
                  <c:v>3659</c:v>
                </c:pt>
                <c:pt idx="3659">
                  <c:v>3660</c:v>
                </c:pt>
                <c:pt idx="3660">
                  <c:v>3661</c:v>
                </c:pt>
                <c:pt idx="3661">
                  <c:v>3662</c:v>
                </c:pt>
                <c:pt idx="3662">
                  <c:v>3663</c:v>
                </c:pt>
                <c:pt idx="3663">
                  <c:v>3664</c:v>
                </c:pt>
                <c:pt idx="3664">
                  <c:v>3665</c:v>
                </c:pt>
                <c:pt idx="3665">
                  <c:v>3666</c:v>
                </c:pt>
                <c:pt idx="3666">
                  <c:v>3667</c:v>
                </c:pt>
                <c:pt idx="3667">
                  <c:v>3668</c:v>
                </c:pt>
                <c:pt idx="3668">
                  <c:v>3669</c:v>
                </c:pt>
                <c:pt idx="3669">
                  <c:v>3670</c:v>
                </c:pt>
                <c:pt idx="3670">
                  <c:v>3671</c:v>
                </c:pt>
                <c:pt idx="3671">
                  <c:v>3672</c:v>
                </c:pt>
                <c:pt idx="3672">
                  <c:v>3673</c:v>
                </c:pt>
                <c:pt idx="3673">
                  <c:v>3674</c:v>
                </c:pt>
                <c:pt idx="3674">
                  <c:v>3675</c:v>
                </c:pt>
                <c:pt idx="3675">
                  <c:v>3676</c:v>
                </c:pt>
                <c:pt idx="3676">
                  <c:v>3677</c:v>
                </c:pt>
                <c:pt idx="3677">
                  <c:v>3678</c:v>
                </c:pt>
                <c:pt idx="3678">
                  <c:v>3679</c:v>
                </c:pt>
                <c:pt idx="3679">
                  <c:v>3680</c:v>
                </c:pt>
                <c:pt idx="3680">
                  <c:v>3681</c:v>
                </c:pt>
                <c:pt idx="3681">
                  <c:v>3682</c:v>
                </c:pt>
                <c:pt idx="3682">
                  <c:v>3683</c:v>
                </c:pt>
                <c:pt idx="3683">
                  <c:v>3684</c:v>
                </c:pt>
                <c:pt idx="3684">
                  <c:v>3685</c:v>
                </c:pt>
                <c:pt idx="3685">
                  <c:v>3686</c:v>
                </c:pt>
                <c:pt idx="3686">
                  <c:v>3687</c:v>
                </c:pt>
                <c:pt idx="3687">
                  <c:v>3688</c:v>
                </c:pt>
                <c:pt idx="3688">
                  <c:v>3689</c:v>
                </c:pt>
                <c:pt idx="3689">
                  <c:v>3690</c:v>
                </c:pt>
                <c:pt idx="3690">
                  <c:v>3691</c:v>
                </c:pt>
                <c:pt idx="3691">
                  <c:v>3692</c:v>
                </c:pt>
                <c:pt idx="3692">
                  <c:v>3693</c:v>
                </c:pt>
                <c:pt idx="3693">
                  <c:v>3694</c:v>
                </c:pt>
                <c:pt idx="3694">
                  <c:v>3695</c:v>
                </c:pt>
                <c:pt idx="3695">
                  <c:v>3696</c:v>
                </c:pt>
                <c:pt idx="3696">
                  <c:v>3697</c:v>
                </c:pt>
                <c:pt idx="3697">
                  <c:v>3698</c:v>
                </c:pt>
                <c:pt idx="3698">
                  <c:v>3699</c:v>
                </c:pt>
                <c:pt idx="3699">
                  <c:v>3700</c:v>
                </c:pt>
                <c:pt idx="3700">
                  <c:v>3701</c:v>
                </c:pt>
                <c:pt idx="3701">
                  <c:v>3702</c:v>
                </c:pt>
                <c:pt idx="3702">
                  <c:v>3703</c:v>
                </c:pt>
                <c:pt idx="3703">
                  <c:v>3704</c:v>
                </c:pt>
                <c:pt idx="3704">
                  <c:v>3705</c:v>
                </c:pt>
                <c:pt idx="3705">
                  <c:v>3706</c:v>
                </c:pt>
                <c:pt idx="3706">
                  <c:v>3707</c:v>
                </c:pt>
                <c:pt idx="3707">
                  <c:v>3708</c:v>
                </c:pt>
                <c:pt idx="3708">
                  <c:v>3709</c:v>
                </c:pt>
                <c:pt idx="3709">
                  <c:v>3710</c:v>
                </c:pt>
                <c:pt idx="3710">
                  <c:v>3711</c:v>
                </c:pt>
                <c:pt idx="3711">
                  <c:v>3712</c:v>
                </c:pt>
                <c:pt idx="3712">
                  <c:v>3713</c:v>
                </c:pt>
                <c:pt idx="3713">
                  <c:v>3714</c:v>
                </c:pt>
                <c:pt idx="3714">
                  <c:v>3715</c:v>
                </c:pt>
                <c:pt idx="3715">
                  <c:v>3716</c:v>
                </c:pt>
                <c:pt idx="3716">
                  <c:v>3717</c:v>
                </c:pt>
                <c:pt idx="3717">
                  <c:v>3718</c:v>
                </c:pt>
                <c:pt idx="3718">
                  <c:v>3719</c:v>
                </c:pt>
                <c:pt idx="3719">
                  <c:v>3720</c:v>
                </c:pt>
                <c:pt idx="3720">
                  <c:v>3721</c:v>
                </c:pt>
                <c:pt idx="3721">
                  <c:v>3722</c:v>
                </c:pt>
                <c:pt idx="3722">
                  <c:v>3723</c:v>
                </c:pt>
                <c:pt idx="3723">
                  <c:v>3724</c:v>
                </c:pt>
                <c:pt idx="3724">
                  <c:v>3725</c:v>
                </c:pt>
                <c:pt idx="3725">
                  <c:v>3726</c:v>
                </c:pt>
                <c:pt idx="3726">
                  <c:v>3727</c:v>
                </c:pt>
                <c:pt idx="3727">
                  <c:v>3728</c:v>
                </c:pt>
                <c:pt idx="3728">
                  <c:v>3729</c:v>
                </c:pt>
                <c:pt idx="3729">
                  <c:v>3730</c:v>
                </c:pt>
                <c:pt idx="3730">
                  <c:v>3731</c:v>
                </c:pt>
                <c:pt idx="3731">
                  <c:v>3732</c:v>
                </c:pt>
                <c:pt idx="3732">
                  <c:v>3733</c:v>
                </c:pt>
                <c:pt idx="3733">
                  <c:v>3734</c:v>
                </c:pt>
                <c:pt idx="3734">
                  <c:v>3735</c:v>
                </c:pt>
                <c:pt idx="3735">
                  <c:v>3736</c:v>
                </c:pt>
                <c:pt idx="3736">
                  <c:v>3737</c:v>
                </c:pt>
                <c:pt idx="3737">
                  <c:v>3738</c:v>
                </c:pt>
                <c:pt idx="3738">
                  <c:v>3739</c:v>
                </c:pt>
                <c:pt idx="3739">
                  <c:v>3740</c:v>
                </c:pt>
                <c:pt idx="3740">
                  <c:v>3741</c:v>
                </c:pt>
                <c:pt idx="3741">
                  <c:v>3742</c:v>
                </c:pt>
                <c:pt idx="3742">
                  <c:v>3743</c:v>
                </c:pt>
                <c:pt idx="3743">
                  <c:v>3744</c:v>
                </c:pt>
                <c:pt idx="3744">
                  <c:v>3745</c:v>
                </c:pt>
                <c:pt idx="3745">
                  <c:v>3746</c:v>
                </c:pt>
                <c:pt idx="3746">
                  <c:v>3747</c:v>
                </c:pt>
                <c:pt idx="3747">
                  <c:v>3748</c:v>
                </c:pt>
                <c:pt idx="3748">
                  <c:v>3749</c:v>
                </c:pt>
                <c:pt idx="3749">
                  <c:v>3750</c:v>
                </c:pt>
                <c:pt idx="3750">
                  <c:v>3751</c:v>
                </c:pt>
                <c:pt idx="3751">
                  <c:v>3752</c:v>
                </c:pt>
                <c:pt idx="3752">
                  <c:v>3753</c:v>
                </c:pt>
                <c:pt idx="3753">
                  <c:v>3754</c:v>
                </c:pt>
                <c:pt idx="3754">
                  <c:v>3755</c:v>
                </c:pt>
                <c:pt idx="3755">
                  <c:v>3756</c:v>
                </c:pt>
                <c:pt idx="3756">
                  <c:v>3757</c:v>
                </c:pt>
                <c:pt idx="3757">
                  <c:v>3758</c:v>
                </c:pt>
                <c:pt idx="3758">
                  <c:v>3759</c:v>
                </c:pt>
                <c:pt idx="3759">
                  <c:v>3760</c:v>
                </c:pt>
                <c:pt idx="3760">
                  <c:v>3761</c:v>
                </c:pt>
                <c:pt idx="3761">
                  <c:v>3762</c:v>
                </c:pt>
                <c:pt idx="3762">
                  <c:v>3763</c:v>
                </c:pt>
                <c:pt idx="3763">
                  <c:v>3764</c:v>
                </c:pt>
                <c:pt idx="3764">
                  <c:v>3765</c:v>
                </c:pt>
                <c:pt idx="3765">
                  <c:v>3766</c:v>
                </c:pt>
                <c:pt idx="3766">
                  <c:v>3767</c:v>
                </c:pt>
                <c:pt idx="3767">
                  <c:v>3768</c:v>
                </c:pt>
                <c:pt idx="3768">
                  <c:v>3769</c:v>
                </c:pt>
                <c:pt idx="3769">
                  <c:v>3770</c:v>
                </c:pt>
                <c:pt idx="3770">
                  <c:v>3771</c:v>
                </c:pt>
                <c:pt idx="3771">
                  <c:v>3772</c:v>
                </c:pt>
                <c:pt idx="3772">
                  <c:v>3773</c:v>
                </c:pt>
                <c:pt idx="3773">
                  <c:v>3774</c:v>
                </c:pt>
                <c:pt idx="3774">
                  <c:v>3775</c:v>
                </c:pt>
                <c:pt idx="3775">
                  <c:v>3776</c:v>
                </c:pt>
                <c:pt idx="3776">
                  <c:v>3777</c:v>
                </c:pt>
                <c:pt idx="3777">
                  <c:v>3778</c:v>
                </c:pt>
                <c:pt idx="3778">
                  <c:v>3779</c:v>
                </c:pt>
                <c:pt idx="3779">
                  <c:v>3780</c:v>
                </c:pt>
                <c:pt idx="3780">
                  <c:v>3781</c:v>
                </c:pt>
                <c:pt idx="3781">
                  <c:v>3782</c:v>
                </c:pt>
                <c:pt idx="3782">
                  <c:v>3783</c:v>
                </c:pt>
                <c:pt idx="3783">
                  <c:v>3784</c:v>
                </c:pt>
                <c:pt idx="3784">
                  <c:v>3785</c:v>
                </c:pt>
                <c:pt idx="3785">
                  <c:v>3786</c:v>
                </c:pt>
                <c:pt idx="3786">
                  <c:v>3787</c:v>
                </c:pt>
                <c:pt idx="3787">
                  <c:v>3788</c:v>
                </c:pt>
                <c:pt idx="3788">
                  <c:v>3789</c:v>
                </c:pt>
                <c:pt idx="3789">
                  <c:v>3790</c:v>
                </c:pt>
                <c:pt idx="3790">
                  <c:v>3791</c:v>
                </c:pt>
                <c:pt idx="3791">
                  <c:v>3792</c:v>
                </c:pt>
                <c:pt idx="3792">
                  <c:v>3793</c:v>
                </c:pt>
                <c:pt idx="3793">
                  <c:v>3794</c:v>
                </c:pt>
                <c:pt idx="3794">
                  <c:v>3795</c:v>
                </c:pt>
                <c:pt idx="3795">
                  <c:v>3796</c:v>
                </c:pt>
                <c:pt idx="3796">
                  <c:v>3797</c:v>
                </c:pt>
                <c:pt idx="3797">
                  <c:v>3798</c:v>
                </c:pt>
                <c:pt idx="3798">
                  <c:v>3799</c:v>
                </c:pt>
                <c:pt idx="3799">
                  <c:v>3800</c:v>
                </c:pt>
                <c:pt idx="3800">
                  <c:v>3801</c:v>
                </c:pt>
                <c:pt idx="3801">
                  <c:v>3802</c:v>
                </c:pt>
                <c:pt idx="3802">
                  <c:v>3803</c:v>
                </c:pt>
                <c:pt idx="3803">
                  <c:v>3804</c:v>
                </c:pt>
                <c:pt idx="3804">
                  <c:v>3805</c:v>
                </c:pt>
                <c:pt idx="3805">
                  <c:v>3806</c:v>
                </c:pt>
                <c:pt idx="3806">
                  <c:v>3807</c:v>
                </c:pt>
                <c:pt idx="3807">
                  <c:v>3808</c:v>
                </c:pt>
                <c:pt idx="3808">
                  <c:v>3809</c:v>
                </c:pt>
                <c:pt idx="3809">
                  <c:v>3810</c:v>
                </c:pt>
                <c:pt idx="3810">
                  <c:v>3811</c:v>
                </c:pt>
                <c:pt idx="3811">
                  <c:v>3812</c:v>
                </c:pt>
                <c:pt idx="3812">
                  <c:v>3813</c:v>
                </c:pt>
                <c:pt idx="3813">
                  <c:v>3814</c:v>
                </c:pt>
                <c:pt idx="3814">
                  <c:v>3815</c:v>
                </c:pt>
                <c:pt idx="3815">
                  <c:v>3816</c:v>
                </c:pt>
                <c:pt idx="3816">
                  <c:v>3817</c:v>
                </c:pt>
                <c:pt idx="3817">
                  <c:v>3818</c:v>
                </c:pt>
                <c:pt idx="3818">
                  <c:v>3819</c:v>
                </c:pt>
                <c:pt idx="3819">
                  <c:v>3820</c:v>
                </c:pt>
                <c:pt idx="3820">
                  <c:v>3821</c:v>
                </c:pt>
                <c:pt idx="3821">
                  <c:v>3822</c:v>
                </c:pt>
                <c:pt idx="3822">
                  <c:v>3823</c:v>
                </c:pt>
                <c:pt idx="3823">
                  <c:v>3824</c:v>
                </c:pt>
                <c:pt idx="3824">
                  <c:v>3825</c:v>
                </c:pt>
                <c:pt idx="3825">
                  <c:v>3826</c:v>
                </c:pt>
                <c:pt idx="3826">
                  <c:v>3827</c:v>
                </c:pt>
                <c:pt idx="3827">
                  <c:v>3828</c:v>
                </c:pt>
                <c:pt idx="3828">
                  <c:v>3829</c:v>
                </c:pt>
                <c:pt idx="3829">
                  <c:v>3830</c:v>
                </c:pt>
                <c:pt idx="3830">
                  <c:v>3831</c:v>
                </c:pt>
                <c:pt idx="3831">
                  <c:v>3832</c:v>
                </c:pt>
                <c:pt idx="3832">
                  <c:v>3833</c:v>
                </c:pt>
                <c:pt idx="3833">
                  <c:v>3834</c:v>
                </c:pt>
                <c:pt idx="3834">
                  <c:v>3835</c:v>
                </c:pt>
                <c:pt idx="3835">
                  <c:v>3836</c:v>
                </c:pt>
                <c:pt idx="3836">
                  <c:v>3837</c:v>
                </c:pt>
                <c:pt idx="3837">
                  <c:v>3838</c:v>
                </c:pt>
                <c:pt idx="3838">
                  <c:v>3839</c:v>
                </c:pt>
                <c:pt idx="3839">
                  <c:v>3840</c:v>
                </c:pt>
                <c:pt idx="3840">
                  <c:v>3841</c:v>
                </c:pt>
                <c:pt idx="3841">
                  <c:v>3842</c:v>
                </c:pt>
                <c:pt idx="3842">
                  <c:v>3843</c:v>
                </c:pt>
                <c:pt idx="3843">
                  <c:v>3844</c:v>
                </c:pt>
                <c:pt idx="3844">
                  <c:v>3845</c:v>
                </c:pt>
                <c:pt idx="3845">
                  <c:v>3846</c:v>
                </c:pt>
                <c:pt idx="3846">
                  <c:v>3847</c:v>
                </c:pt>
                <c:pt idx="3847">
                  <c:v>3848</c:v>
                </c:pt>
                <c:pt idx="3848">
                  <c:v>3849</c:v>
                </c:pt>
                <c:pt idx="3849">
                  <c:v>3850</c:v>
                </c:pt>
                <c:pt idx="3850">
                  <c:v>3851</c:v>
                </c:pt>
                <c:pt idx="3851">
                  <c:v>3852</c:v>
                </c:pt>
                <c:pt idx="3852">
                  <c:v>3853</c:v>
                </c:pt>
                <c:pt idx="3853">
                  <c:v>3854</c:v>
                </c:pt>
                <c:pt idx="3854">
                  <c:v>3855</c:v>
                </c:pt>
                <c:pt idx="3855">
                  <c:v>3856</c:v>
                </c:pt>
                <c:pt idx="3856">
                  <c:v>3857</c:v>
                </c:pt>
                <c:pt idx="3857">
                  <c:v>3858</c:v>
                </c:pt>
                <c:pt idx="3858">
                  <c:v>3859</c:v>
                </c:pt>
                <c:pt idx="3859">
                  <c:v>3860</c:v>
                </c:pt>
                <c:pt idx="3860">
                  <c:v>3861</c:v>
                </c:pt>
                <c:pt idx="3861">
                  <c:v>3862</c:v>
                </c:pt>
                <c:pt idx="3862">
                  <c:v>3863</c:v>
                </c:pt>
                <c:pt idx="3863">
                  <c:v>3864</c:v>
                </c:pt>
                <c:pt idx="3864">
                  <c:v>3865</c:v>
                </c:pt>
                <c:pt idx="3865">
                  <c:v>3866</c:v>
                </c:pt>
                <c:pt idx="3866">
                  <c:v>3867</c:v>
                </c:pt>
                <c:pt idx="3867">
                  <c:v>3868</c:v>
                </c:pt>
                <c:pt idx="3868">
                  <c:v>3869</c:v>
                </c:pt>
                <c:pt idx="3869">
                  <c:v>3870</c:v>
                </c:pt>
                <c:pt idx="3870">
                  <c:v>3871</c:v>
                </c:pt>
                <c:pt idx="3871">
                  <c:v>3872</c:v>
                </c:pt>
                <c:pt idx="3872">
                  <c:v>3873</c:v>
                </c:pt>
                <c:pt idx="3873">
                  <c:v>3874</c:v>
                </c:pt>
                <c:pt idx="3874">
                  <c:v>3875</c:v>
                </c:pt>
                <c:pt idx="3875">
                  <c:v>3876</c:v>
                </c:pt>
                <c:pt idx="3876">
                  <c:v>3877</c:v>
                </c:pt>
                <c:pt idx="3877">
                  <c:v>3878</c:v>
                </c:pt>
                <c:pt idx="3878">
                  <c:v>3879</c:v>
                </c:pt>
                <c:pt idx="3879">
                  <c:v>3880</c:v>
                </c:pt>
                <c:pt idx="3880">
                  <c:v>3881</c:v>
                </c:pt>
                <c:pt idx="3881">
                  <c:v>3882</c:v>
                </c:pt>
                <c:pt idx="3882">
                  <c:v>3883</c:v>
                </c:pt>
                <c:pt idx="3883">
                  <c:v>3884</c:v>
                </c:pt>
                <c:pt idx="3884">
                  <c:v>3885</c:v>
                </c:pt>
                <c:pt idx="3885">
                  <c:v>3886</c:v>
                </c:pt>
                <c:pt idx="3886">
                  <c:v>3887</c:v>
                </c:pt>
                <c:pt idx="3887">
                  <c:v>3888</c:v>
                </c:pt>
                <c:pt idx="3888">
                  <c:v>3889</c:v>
                </c:pt>
                <c:pt idx="3889">
                  <c:v>3890</c:v>
                </c:pt>
                <c:pt idx="3890">
                  <c:v>3891</c:v>
                </c:pt>
                <c:pt idx="3891">
                  <c:v>3892</c:v>
                </c:pt>
                <c:pt idx="3892">
                  <c:v>3893</c:v>
                </c:pt>
                <c:pt idx="3893">
                  <c:v>3894</c:v>
                </c:pt>
                <c:pt idx="3894">
                  <c:v>3895</c:v>
                </c:pt>
                <c:pt idx="3895">
                  <c:v>3896</c:v>
                </c:pt>
                <c:pt idx="3896">
                  <c:v>3897</c:v>
                </c:pt>
                <c:pt idx="3897">
                  <c:v>3898</c:v>
                </c:pt>
                <c:pt idx="3898">
                  <c:v>3899</c:v>
                </c:pt>
                <c:pt idx="3899">
                  <c:v>3900</c:v>
                </c:pt>
                <c:pt idx="3900">
                  <c:v>3901</c:v>
                </c:pt>
                <c:pt idx="3901">
                  <c:v>3902</c:v>
                </c:pt>
                <c:pt idx="3902">
                  <c:v>3903</c:v>
                </c:pt>
                <c:pt idx="3903">
                  <c:v>3904</c:v>
                </c:pt>
                <c:pt idx="3904">
                  <c:v>3905</c:v>
                </c:pt>
                <c:pt idx="3905">
                  <c:v>3906</c:v>
                </c:pt>
                <c:pt idx="3906">
                  <c:v>3907</c:v>
                </c:pt>
                <c:pt idx="3907">
                  <c:v>3908</c:v>
                </c:pt>
                <c:pt idx="3908">
                  <c:v>3909</c:v>
                </c:pt>
                <c:pt idx="3909">
                  <c:v>3910</c:v>
                </c:pt>
                <c:pt idx="3910">
                  <c:v>3911</c:v>
                </c:pt>
                <c:pt idx="3911">
                  <c:v>3912</c:v>
                </c:pt>
                <c:pt idx="3912">
                  <c:v>3913</c:v>
                </c:pt>
                <c:pt idx="3913">
                  <c:v>3914</c:v>
                </c:pt>
                <c:pt idx="3914">
                  <c:v>3915</c:v>
                </c:pt>
                <c:pt idx="3915">
                  <c:v>3916</c:v>
                </c:pt>
                <c:pt idx="3916">
                  <c:v>3917</c:v>
                </c:pt>
                <c:pt idx="3917">
                  <c:v>3918</c:v>
                </c:pt>
                <c:pt idx="3918">
                  <c:v>3919</c:v>
                </c:pt>
                <c:pt idx="3919">
                  <c:v>3920</c:v>
                </c:pt>
                <c:pt idx="3920">
                  <c:v>3921</c:v>
                </c:pt>
                <c:pt idx="3921">
                  <c:v>3922</c:v>
                </c:pt>
                <c:pt idx="3922">
                  <c:v>3923</c:v>
                </c:pt>
                <c:pt idx="3923">
                  <c:v>3924</c:v>
                </c:pt>
                <c:pt idx="3924">
                  <c:v>3925</c:v>
                </c:pt>
                <c:pt idx="3925">
                  <c:v>3926</c:v>
                </c:pt>
                <c:pt idx="3926">
                  <c:v>3927</c:v>
                </c:pt>
                <c:pt idx="3927">
                  <c:v>3928</c:v>
                </c:pt>
                <c:pt idx="3928">
                  <c:v>3929</c:v>
                </c:pt>
                <c:pt idx="3929">
                  <c:v>3930</c:v>
                </c:pt>
                <c:pt idx="3930">
                  <c:v>3931</c:v>
                </c:pt>
                <c:pt idx="3931">
                  <c:v>3932</c:v>
                </c:pt>
                <c:pt idx="3932">
                  <c:v>3933</c:v>
                </c:pt>
                <c:pt idx="3933">
                  <c:v>3934</c:v>
                </c:pt>
                <c:pt idx="3934">
                  <c:v>3935</c:v>
                </c:pt>
                <c:pt idx="3935">
                  <c:v>3936</c:v>
                </c:pt>
                <c:pt idx="3936">
                  <c:v>3937</c:v>
                </c:pt>
                <c:pt idx="3937">
                  <c:v>3938</c:v>
                </c:pt>
                <c:pt idx="3938">
                  <c:v>3939</c:v>
                </c:pt>
                <c:pt idx="3939">
                  <c:v>3940</c:v>
                </c:pt>
                <c:pt idx="3940">
                  <c:v>3941</c:v>
                </c:pt>
              </c:numCache>
            </c:numRef>
          </c:xVal>
          <c:yVal>
            <c:numRef>
              <c:f>Sheet1!$AZ$2:$AZ$8210</c:f>
              <c:numCache>
                <c:formatCode>General</c:formatCode>
                <c:ptCount val="8209"/>
                <c:pt idx="0">
                  <c:v>189</c:v>
                </c:pt>
                <c:pt idx="1">
                  <c:v>157</c:v>
                </c:pt>
                <c:pt idx="2">
                  <c:v>133</c:v>
                </c:pt>
                <c:pt idx="3">
                  <c:v>197</c:v>
                </c:pt>
                <c:pt idx="4">
                  <c:v>187</c:v>
                </c:pt>
                <c:pt idx="5">
                  <c:v>213</c:v>
                </c:pt>
                <c:pt idx="6">
                  <c:v>204</c:v>
                </c:pt>
                <c:pt idx="7">
                  <c:v>220</c:v>
                </c:pt>
                <c:pt idx="8">
                  <c:v>217</c:v>
                </c:pt>
                <c:pt idx="9">
                  <c:v>179</c:v>
                </c:pt>
                <c:pt idx="10">
                  <c:v>116</c:v>
                </c:pt>
                <c:pt idx="11">
                  <c:v>70</c:v>
                </c:pt>
                <c:pt idx="12">
                  <c:v>129</c:v>
                </c:pt>
                <c:pt idx="13">
                  <c:v>170</c:v>
                </c:pt>
                <c:pt idx="14">
                  <c:v>256</c:v>
                </c:pt>
                <c:pt idx="15">
                  <c:v>242</c:v>
                </c:pt>
                <c:pt idx="16">
                  <c:v>229</c:v>
                </c:pt>
                <c:pt idx="17">
                  <c:v>252</c:v>
                </c:pt>
                <c:pt idx="18">
                  <c:v>243</c:v>
                </c:pt>
                <c:pt idx="19">
                  <c:v>123</c:v>
                </c:pt>
                <c:pt idx="20">
                  <c:v>239</c:v>
                </c:pt>
                <c:pt idx="21">
                  <c:v>209</c:v>
                </c:pt>
                <c:pt idx="22">
                  <c:v>182</c:v>
                </c:pt>
                <c:pt idx="23">
                  <c:v>155</c:v>
                </c:pt>
                <c:pt idx="24">
                  <c:v>177</c:v>
                </c:pt>
                <c:pt idx="25">
                  <c:v>110</c:v>
                </c:pt>
                <c:pt idx="26">
                  <c:v>168</c:v>
                </c:pt>
                <c:pt idx="27">
                  <c:v>157</c:v>
                </c:pt>
                <c:pt idx="28">
                  <c:v>168</c:v>
                </c:pt>
                <c:pt idx="29">
                  <c:v>181</c:v>
                </c:pt>
                <c:pt idx="30">
                  <c:v>185</c:v>
                </c:pt>
                <c:pt idx="31">
                  <c:v>129</c:v>
                </c:pt>
                <c:pt idx="32">
                  <c:v>67</c:v>
                </c:pt>
                <c:pt idx="33">
                  <c:v>35</c:v>
                </c:pt>
                <c:pt idx="34">
                  <c:v>99</c:v>
                </c:pt>
                <c:pt idx="35">
                  <c:v>114</c:v>
                </c:pt>
                <c:pt idx="36">
                  <c:v>193</c:v>
                </c:pt>
                <c:pt idx="37">
                  <c:v>93</c:v>
                </c:pt>
                <c:pt idx="38">
                  <c:v>129</c:v>
                </c:pt>
                <c:pt idx="39">
                  <c:v>91</c:v>
                </c:pt>
                <c:pt idx="40">
                  <c:v>133</c:v>
                </c:pt>
                <c:pt idx="41">
                  <c:v>21</c:v>
                </c:pt>
                <c:pt idx="42">
                  <c:v>132</c:v>
                </c:pt>
                <c:pt idx="43">
                  <c:v>159</c:v>
                </c:pt>
                <c:pt idx="44">
                  <c:v>171</c:v>
                </c:pt>
                <c:pt idx="45">
                  <c:v>140</c:v>
                </c:pt>
                <c:pt idx="46">
                  <c:v>162</c:v>
                </c:pt>
                <c:pt idx="47">
                  <c:v>165</c:v>
                </c:pt>
                <c:pt idx="48">
                  <c:v>123</c:v>
                </c:pt>
                <c:pt idx="49">
                  <c:v>149</c:v>
                </c:pt>
                <c:pt idx="50">
                  <c:v>154</c:v>
                </c:pt>
                <c:pt idx="51">
                  <c:v>165</c:v>
                </c:pt>
                <c:pt idx="52">
                  <c:v>127</c:v>
                </c:pt>
                <c:pt idx="53">
                  <c:v>136</c:v>
                </c:pt>
                <c:pt idx="54">
                  <c:v>136</c:v>
                </c:pt>
                <c:pt idx="55">
                  <c:v>75</c:v>
                </c:pt>
                <c:pt idx="56">
                  <c:v>1</c:v>
                </c:pt>
                <c:pt idx="57">
                  <c:v>122</c:v>
                </c:pt>
                <c:pt idx="58">
                  <c:v>136</c:v>
                </c:pt>
                <c:pt idx="59">
                  <c:v>112</c:v>
                </c:pt>
                <c:pt idx="60">
                  <c:v>129</c:v>
                </c:pt>
                <c:pt idx="61">
                  <c:v>1</c:v>
                </c:pt>
                <c:pt idx="62">
                  <c:v>83</c:v>
                </c:pt>
                <c:pt idx="63">
                  <c:v>109</c:v>
                </c:pt>
                <c:pt idx="64">
                  <c:v>141</c:v>
                </c:pt>
                <c:pt idx="65">
                  <c:v>181</c:v>
                </c:pt>
                <c:pt idx="66">
                  <c:v>178</c:v>
                </c:pt>
                <c:pt idx="67">
                  <c:v>181</c:v>
                </c:pt>
                <c:pt idx="68">
                  <c:v>183</c:v>
                </c:pt>
                <c:pt idx="69">
                  <c:v>150</c:v>
                </c:pt>
                <c:pt idx="70">
                  <c:v>151</c:v>
                </c:pt>
                <c:pt idx="71">
                  <c:v>125</c:v>
                </c:pt>
                <c:pt idx="72">
                  <c:v>182</c:v>
                </c:pt>
                <c:pt idx="73">
                  <c:v>141</c:v>
                </c:pt>
                <c:pt idx="74">
                  <c:v>134</c:v>
                </c:pt>
                <c:pt idx="75">
                  <c:v>157</c:v>
                </c:pt>
                <c:pt idx="76">
                  <c:v>1</c:v>
                </c:pt>
                <c:pt idx="77">
                  <c:v>94</c:v>
                </c:pt>
                <c:pt idx="78">
                  <c:v>122</c:v>
                </c:pt>
                <c:pt idx="79">
                  <c:v>167</c:v>
                </c:pt>
                <c:pt idx="80">
                  <c:v>170</c:v>
                </c:pt>
                <c:pt idx="81">
                  <c:v>160</c:v>
                </c:pt>
                <c:pt idx="82">
                  <c:v>121</c:v>
                </c:pt>
                <c:pt idx="83">
                  <c:v>50</c:v>
                </c:pt>
                <c:pt idx="84">
                  <c:v>77</c:v>
                </c:pt>
                <c:pt idx="85">
                  <c:v>115</c:v>
                </c:pt>
                <c:pt idx="86">
                  <c:v>80</c:v>
                </c:pt>
                <c:pt idx="87">
                  <c:v>148</c:v>
                </c:pt>
                <c:pt idx="88">
                  <c:v>139</c:v>
                </c:pt>
                <c:pt idx="89">
                  <c:v>139</c:v>
                </c:pt>
                <c:pt idx="90">
                  <c:v>128</c:v>
                </c:pt>
                <c:pt idx="91">
                  <c:v>26</c:v>
                </c:pt>
                <c:pt idx="92">
                  <c:v>97</c:v>
                </c:pt>
                <c:pt idx="93">
                  <c:v>101</c:v>
                </c:pt>
                <c:pt idx="94">
                  <c:v>105</c:v>
                </c:pt>
                <c:pt idx="95">
                  <c:v>126</c:v>
                </c:pt>
                <c:pt idx="96">
                  <c:v>119</c:v>
                </c:pt>
                <c:pt idx="97">
                  <c:v>120</c:v>
                </c:pt>
                <c:pt idx="98">
                  <c:v>122</c:v>
                </c:pt>
                <c:pt idx="99">
                  <c:v>138</c:v>
                </c:pt>
                <c:pt idx="100">
                  <c:v>1</c:v>
                </c:pt>
                <c:pt idx="101">
                  <c:v>99</c:v>
                </c:pt>
                <c:pt idx="102">
                  <c:v>100</c:v>
                </c:pt>
                <c:pt idx="103">
                  <c:v>113</c:v>
                </c:pt>
                <c:pt idx="104">
                  <c:v>109</c:v>
                </c:pt>
                <c:pt idx="105">
                  <c:v>1</c:v>
                </c:pt>
                <c:pt idx="106">
                  <c:v>111</c:v>
                </c:pt>
                <c:pt idx="107">
                  <c:v>115</c:v>
                </c:pt>
                <c:pt idx="108">
                  <c:v>22</c:v>
                </c:pt>
                <c:pt idx="109">
                  <c:v>91</c:v>
                </c:pt>
                <c:pt idx="110">
                  <c:v>39</c:v>
                </c:pt>
                <c:pt idx="111">
                  <c:v>125</c:v>
                </c:pt>
                <c:pt idx="112">
                  <c:v>1</c:v>
                </c:pt>
                <c:pt idx="113">
                  <c:v>117</c:v>
                </c:pt>
                <c:pt idx="114">
                  <c:v>117</c:v>
                </c:pt>
                <c:pt idx="115">
                  <c:v>76</c:v>
                </c:pt>
                <c:pt idx="116">
                  <c:v>1</c:v>
                </c:pt>
                <c:pt idx="117">
                  <c:v>58</c:v>
                </c:pt>
                <c:pt idx="118">
                  <c:v>91</c:v>
                </c:pt>
                <c:pt idx="119">
                  <c:v>94</c:v>
                </c:pt>
                <c:pt idx="120">
                  <c:v>1</c:v>
                </c:pt>
                <c:pt idx="121">
                  <c:v>111</c:v>
                </c:pt>
                <c:pt idx="122">
                  <c:v>100</c:v>
                </c:pt>
                <c:pt idx="123">
                  <c:v>126</c:v>
                </c:pt>
                <c:pt idx="124">
                  <c:v>118</c:v>
                </c:pt>
                <c:pt idx="125">
                  <c:v>120</c:v>
                </c:pt>
                <c:pt idx="126">
                  <c:v>125</c:v>
                </c:pt>
                <c:pt idx="127">
                  <c:v>116</c:v>
                </c:pt>
                <c:pt idx="128">
                  <c:v>123</c:v>
                </c:pt>
                <c:pt idx="129">
                  <c:v>109</c:v>
                </c:pt>
                <c:pt idx="130">
                  <c:v>66</c:v>
                </c:pt>
                <c:pt idx="131">
                  <c:v>123</c:v>
                </c:pt>
                <c:pt idx="132">
                  <c:v>57</c:v>
                </c:pt>
                <c:pt idx="133">
                  <c:v>113</c:v>
                </c:pt>
                <c:pt idx="134">
                  <c:v>68</c:v>
                </c:pt>
                <c:pt idx="135">
                  <c:v>30</c:v>
                </c:pt>
                <c:pt idx="136">
                  <c:v>106</c:v>
                </c:pt>
                <c:pt idx="137">
                  <c:v>112</c:v>
                </c:pt>
                <c:pt idx="138">
                  <c:v>122</c:v>
                </c:pt>
                <c:pt idx="139">
                  <c:v>151</c:v>
                </c:pt>
                <c:pt idx="140">
                  <c:v>141</c:v>
                </c:pt>
                <c:pt idx="141">
                  <c:v>145</c:v>
                </c:pt>
                <c:pt idx="142">
                  <c:v>141</c:v>
                </c:pt>
                <c:pt idx="143">
                  <c:v>127</c:v>
                </c:pt>
                <c:pt idx="144">
                  <c:v>120</c:v>
                </c:pt>
                <c:pt idx="145">
                  <c:v>109</c:v>
                </c:pt>
                <c:pt idx="146">
                  <c:v>3</c:v>
                </c:pt>
                <c:pt idx="147">
                  <c:v>85</c:v>
                </c:pt>
                <c:pt idx="148">
                  <c:v>76</c:v>
                </c:pt>
                <c:pt idx="149">
                  <c:v>90</c:v>
                </c:pt>
                <c:pt idx="150">
                  <c:v>92</c:v>
                </c:pt>
                <c:pt idx="151">
                  <c:v>63</c:v>
                </c:pt>
                <c:pt idx="152">
                  <c:v>68</c:v>
                </c:pt>
                <c:pt idx="153">
                  <c:v>85</c:v>
                </c:pt>
                <c:pt idx="154">
                  <c:v>76</c:v>
                </c:pt>
                <c:pt idx="155">
                  <c:v>67</c:v>
                </c:pt>
                <c:pt idx="156">
                  <c:v>73</c:v>
                </c:pt>
                <c:pt idx="157">
                  <c:v>73</c:v>
                </c:pt>
                <c:pt idx="158">
                  <c:v>79</c:v>
                </c:pt>
                <c:pt idx="159">
                  <c:v>69</c:v>
                </c:pt>
                <c:pt idx="160">
                  <c:v>89</c:v>
                </c:pt>
                <c:pt idx="161">
                  <c:v>83</c:v>
                </c:pt>
                <c:pt idx="162">
                  <c:v>76</c:v>
                </c:pt>
                <c:pt idx="163">
                  <c:v>81</c:v>
                </c:pt>
                <c:pt idx="164">
                  <c:v>74</c:v>
                </c:pt>
                <c:pt idx="165">
                  <c:v>54</c:v>
                </c:pt>
                <c:pt idx="166">
                  <c:v>51</c:v>
                </c:pt>
                <c:pt idx="167">
                  <c:v>43</c:v>
                </c:pt>
                <c:pt idx="168">
                  <c:v>44</c:v>
                </c:pt>
                <c:pt idx="169">
                  <c:v>46</c:v>
                </c:pt>
                <c:pt idx="170">
                  <c:v>39</c:v>
                </c:pt>
                <c:pt idx="171">
                  <c:v>37</c:v>
                </c:pt>
                <c:pt idx="172">
                  <c:v>38</c:v>
                </c:pt>
                <c:pt idx="173">
                  <c:v>40</c:v>
                </c:pt>
                <c:pt idx="174">
                  <c:v>35</c:v>
                </c:pt>
                <c:pt idx="175">
                  <c:v>31</c:v>
                </c:pt>
                <c:pt idx="176">
                  <c:v>30</c:v>
                </c:pt>
                <c:pt idx="177">
                  <c:v>36</c:v>
                </c:pt>
                <c:pt idx="178">
                  <c:v>29</c:v>
                </c:pt>
                <c:pt idx="179">
                  <c:v>32</c:v>
                </c:pt>
                <c:pt idx="180">
                  <c:v>18</c:v>
                </c:pt>
                <c:pt idx="181">
                  <c:v>21</c:v>
                </c:pt>
                <c:pt idx="182">
                  <c:v>17</c:v>
                </c:pt>
                <c:pt idx="183">
                  <c:v>16</c:v>
                </c:pt>
                <c:pt idx="184">
                  <c:v>20</c:v>
                </c:pt>
                <c:pt idx="185">
                  <c:v>19</c:v>
                </c:pt>
                <c:pt idx="186">
                  <c:v>20</c:v>
                </c:pt>
                <c:pt idx="187">
                  <c:v>18</c:v>
                </c:pt>
                <c:pt idx="188">
                  <c:v>15</c:v>
                </c:pt>
                <c:pt idx="189">
                  <c:v>12</c:v>
                </c:pt>
                <c:pt idx="190">
                  <c:v>10</c:v>
                </c:pt>
                <c:pt idx="191">
                  <c:v>11</c:v>
                </c:pt>
                <c:pt idx="192">
                  <c:v>13</c:v>
                </c:pt>
                <c:pt idx="193">
                  <c:v>14</c:v>
                </c:pt>
                <c:pt idx="194">
                  <c:v>14</c:v>
                </c:pt>
                <c:pt idx="195">
                  <c:v>14</c:v>
                </c:pt>
                <c:pt idx="196">
                  <c:v>15</c:v>
                </c:pt>
                <c:pt idx="197">
                  <c:v>14</c:v>
                </c:pt>
                <c:pt idx="198">
                  <c:v>15</c:v>
                </c:pt>
                <c:pt idx="199">
                  <c:v>14</c:v>
                </c:pt>
                <c:pt idx="200">
                  <c:v>14</c:v>
                </c:pt>
                <c:pt idx="201">
                  <c:v>17</c:v>
                </c:pt>
                <c:pt idx="202">
                  <c:v>13</c:v>
                </c:pt>
                <c:pt idx="203">
                  <c:v>13</c:v>
                </c:pt>
                <c:pt idx="204">
                  <c:v>12</c:v>
                </c:pt>
                <c:pt idx="205">
                  <c:v>13</c:v>
                </c:pt>
                <c:pt idx="206">
                  <c:v>12</c:v>
                </c:pt>
                <c:pt idx="207">
                  <c:v>12</c:v>
                </c:pt>
                <c:pt idx="208">
                  <c:v>12</c:v>
                </c:pt>
                <c:pt idx="209">
                  <c:v>13</c:v>
                </c:pt>
                <c:pt idx="210">
                  <c:v>12</c:v>
                </c:pt>
                <c:pt idx="211">
                  <c:v>12</c:v>
                </c:pt>
                <c:pt idx="212">
                  <c:v>12</c:v>
                </c:pt>
                <c:pt idx="213">
                  <c:v>12</c:v>
                </c:pt>
                <c:pt idx="214">
                  <c:v>11</c:v>
                </c:pt>
                <c:pt idx="215">
                  <c:v>11</c:v>
                </c:pt>
                <c:pt idx="216">
                  <c:v>11</c:v>
                </c:pt>
                <c:pt idx="217">
                  <c:v>12</c:v>
                </c:pt>
                <c:pt idx="218">
                  <c:v>10</c:v>
                </c:pt>
                <c:pt idx="219">
                  <c:v>10</c:v>
                </c:pt>
                <c:pt idx="220">
                  <c:v>11</c:v>
                </c:pt>
                <c:pt idx="221">
                  <c:v>11</c:v>
                </c:pt>
                <c:pt idx="222">
                  <c:v>11</c:v>
                </c:pt>
                <c:pt idx="223">
                  <c:v>12</c:v>
                </c:pt>
                <c:pt idx="224">
                  <c:v>20</c:v>
                </c:pt>
                <c:pt idx="225">
                  <c:v>32</c:v>
                </c:pt>
                <c:pt idx="226">
                  <c:v>69</c:v>
                </c:pt>
                <c:pt idx="227">
                  <c:v>70</c:v>
                </c:pt>
                <c:pt idx="228">
                  <c:v>75</c:v>
                </c:pt>
                <c:pt idx="229">
                  <c:v>64</c:v>
                </c:pt>
                <c:pt idx="230">
                  <c:v>1</c:v>
                </c:pt>
                <c:pt idx="231">
                  <c:v>122</c:v>
                </c:pt>
                <c:pt idx="232">
                  <c:v>38</c:v>
                </c:pt>
                <c:pt idx="233">
                  <c:v>68</c:v>
                </c:pt>
                <c:pt idx="234">
                  <c:v>78</c:v>
                </c:pt>
                <c:pt idx="235">
                  <c:v>1</c:v>
                </c:pt>
                <c:pt idx="236">
                  <c:v>108</c:v>
                </c:pt>
                <c:pt idx="237">
                  <c:v>112</c:v>
                </c:pt>
                <c:pt idx="238">
                  <c:v>76</c:v>
                </c:pt>
                <c:pt idx="239">
                  <c:v>116</c:v>
                </c:pt>
                <c:pt idx="240">
                  <c:v>173</c:v>
                </c:pt>
                <c:pt idx="241">
                  <c:v>179</c:v>
                </c:pt>
                <c:pt idx="242">
                  <c:v>181</c:v>
                </c:pt>
                <c:pt idx="243">
                  <c:v>151</c:v>
                </c:pt>
                <c:pt idx="244">
                  <c:v>125</c:v>
                </c:pt>
                <c:pt idx="245">
                  <c:v>145</c:v>
                </c:pt>
                <c:pt idx="246">
                  <c:v>156</c:v>
                </c:pt>
                <c:pt idx="247">
                  <c:v>196</c:v>
                </c:pt>
                <c:pt idx="248">
                  <c:v>134</c:v>
                </c:pt>
                <c:pt idx="249">
                  <c:v>163</c:v>
                </c:pt>
                <c:pt idx="250">
                  <c:v>229</c:v>
                </c:pt>
                <c:pt idx="251">
                  <c:v>208</c:v>
                </c:pt>
                <c:pt idx="252">
                  <c:v>196</c:v>
                </c:pt>
                <c:pt idx="253">
                  <c:v>283</c:v>
                </c:pt>
                <c:pt idx="254">
                  <c:v>275</c:v>
                </c:pt>
                <c:pt idx="255">
                  <c:v>318</c:v>
                </c:pt>
                <c:pt idx="256">
                  <c:v>276</c:v>
                </c:pt>
                <c:pt idx="257">
                  <c:v>260</c:v>
                </c:pt>
                <c:pt idx="258">
                  <c:v>315</c:v>
                </c:pt>
                <c:pt idx="259">
                  <c:v>352</c:v>
                </c:pt>
                <c:pt idx="260">
                  <c:v>369</c:v>
                </c:pt>
                <c:pt idx="261">
                  <c:v>422</c:v>
                </c:pt>
                <c:pt idx="262">
                  <c:v>397</c:v>
                </c:pt>
                <c:pt idx="263">
                  <c:v>318</c:v>
                </c:pt>
                <c:pt idx="264">
                  <c:v>423</c:v>
                </c:pt>
                <c:pt idx="265">
                  <c:v>438</c:v>
                </c:pt>
                <c:pt idx="266">
                  <c:v>422</c:v>
                </c:pt>
                <c:pt idx="267">
                  <c:v>409</c:v>
                </c:pt>
                <c:pt idx="268">
                  <c:v>271</c:v>
                </c:pt>
                <c:pt idx="269">
                  <c:v>325</c:v>
                </c:pt>
                <c:pt idx="270">
                  <c:v>282</c:v>
                </c:pt>
                <c:pt idx="271">
                  <c:v>381</c:v>
                </c:pt>
                <c:pt idx="272">
                  <c:v>381</c:v>
                </c:pt>
                <c:pt idx="273">
                  <c:v>322</c:v>
                </c:pt>
                <c:pt idx="274">
                  <c:v>360</c:v>
                </c:pt>
                <c:pt idx="275">
                  <c:v>378</c:v>
                </c:pt>
                <c:pt idx="276">
                  <c:v>400</c:v>
                </c:pt>
                <c:pt idx="277">
                  <c:v>257</c:v>
                </c:pt>
                <c:pt idx="278">
                  <c:v>265</c:v>
                </c:pt>
                <c:pt idx="279">
                  <c:v>320</c:v>
                </c:pt>
                <c:pt idx="280">
                  <c:v>320</c:v>
                </c:pt>
                <c:pt idx="281">
                  <c:v>400</c:v>
                </c:pt>
                <c:pt idx="282">
                  <c:v>318</c:v>
                </c:pt>
                <c:pt idx="283">
                  <c:v>307</c:v>
                </c:pt>
                <c:pt idx="284">
                  <c:v>382</c:v>
                </c:pt>
                <c:pt idx="285">
                  <c:v>453</c:v>
                </c:pt>
                <c:pt idx="286">
                  <c:v>446</c:v>
                </c:pt>
                <c:pt idx="287">
                  <c:v>390</c:v>
                </c:pt>
                <c:pt idx="288">
                  <c:v>509</c:v>
                </c:pt>
                <c:pt idx="289">
                  <c:v>477</c:v>
                </c:pt>
                <c:pt idx="290">
                  <c:v>351</c:v>
                </c:pt>
                <c:pt idx="291">
                  <c:v>423</c:v>
                </c:pt>
                <c:pt idx="292">
                  <c:v>363</c:v>
                </c:pt>
                <c:pt idx="293">
                  <c:v>423</c:v>
                </c:pt>
                <c:pt idx="294">
                  <c:v>282</c:v>
                </c:pt>
                <c:pt idx="295">
                  <c:v>555</c:v>
                </c:pt>
                <c:pt idx="296">
                  <c:v>555</c:v>
                </c:pt>
                <c:pt idx="297">
                  <c:v>609</c:v>
                </c:pt>
                <c:pt idx="298">
                  <c:v>489</c:v>
                </c:pt>
                <c:pt idx="299">
                  <c:v>613</c:v>
                </c:pt>
                <c:pt idx="300">
                  <c:v>621</c:v>
                </c:pt>
                <c:pt idx="301">
                  <c:v>637</c:v>
                </c:pt>
                <c:pt idx="302">
                  <c:v>490</c:v>
                </c:pt>
                <c:pt idx="303">
                  <c:v>499</c:v>
                </c:pt>
                <c:pt idx="304">
                  <c:v>441</c:v>
                </c:pt>
                <c:pt idx="305">
                  <c:v>447</c:v>
                </c:pt>
                <c:pt idx="306">
                  <c:v>324</c:v>
                </c:pt>
                <c:pt idx="307">
                  <c:v>315</c:v>
                </c:pt>
                <c:pt idx="308">
                  <c:v>328</c:v>
                </c:pt>
                <c:pt idx="309">
                  <c:v>371</c:v>
                </c:pt>
                <c:pt idx="310">
                  <c:v>370</c:v>
                </c:pt>
                <c:pt idx="311">
                  <c:v>320</c:v>
                </c:pt>
                <c:pt idx="312">
                  <c:v>481</c:v>
                </c:pt>
                <c:pt idx="313">
                  <c:v>593</c:v>
                </c:pt>
                <c:pt idx="314">
                  <c:v>547</c:v>
                </c:pt>
                <c:pt idx="315">
                  <c:v>354</c:v>
                </c:pt>
                <c:pt idx="316">
                  <c:v>501</c:v>
                </c:pt>
                <c:pt idx="317">
                  <c:v>604</c:v>
                </c:pt>
                <c:pt idx="318">
                  <c:v>439</c:v>
                </c:pt>
                <c:pt idx="319">
                  <c:v>320</c:v>
                </c:pt>
                <c:pt idx="320">
                  <c:v>384</c:v>
                </c:pt>
                <c:pt idx="321">
                  <c:v>313</c:v>
                </c:pt>
                <c:pt idx="322">
                  <c:v>318</c:v>
                </c:pt>
                <c:pt idx="323">
                  <c:v>457</c:v>
                </c:pt>
                <c:pt idx="324">
                  <c:v>473</c:v>
                </c:pt>
                <c:pt idx="325">
                  <c:v>424</c:v>
                </c:pt>
                <c:pt idx="326">
                  <c:v>492</c:v>
                </c:pt>
                <c:pt idx="327">
                  <c:v>649</c:v>
                </c:pt>
                <c:pt idx="328">
                  <c:v>400</c:v>
                </c:pt>
                <c:pt idx="329">
                  <c:v>377</c:v>
                </c:pt>
                <c:pt idx="330">
                  <c:v>372</c:v>
                </c:pt>
                <c:pt idx="331">
                  <c:v>520</c:v>
                </c:pt>
                <c:pt idx="332">
                  <c:v>355</c:v>
                </c:pt>
                <c:pt idx="333">
                  <c:v>419</c:v>
                </c:pt>
                <c:pt idx="334">
                  <c:v>346</c:v>
                </c:pt>
                <c:pt idx="335">
                  <c:v>419</c:v>
                </c:pt>
                <c:pt idx="336">
                  <c:v>396</c:v>
                </c:pt>
                <c:pt idx="337">
                  <c:v>404</c:v>
                </c:pt>
                <c:pt idx="338">
                  <c:v>208</c:v>
                </c:pt>
                <c:pt idx="339">
                  <c:v>349</c:v>
                </c:pt>
                <c:pt idx="340">
                  <c:v>429</c:v>
                </c:pt>
                <c:pt idx="341">
                  <c:v>424</c:v>
                </c:pt>
                <c:pt idx="342">
                  <c:v>510</c:v>
                </c:pt>
                <c:pt idx="343">
                  <c:v>519</c:v>
                </c:pt>
                <c:pt idx="344">
                  <c:v>380</c:v>
                </c:pt>
                <c:pt idx="345">
                  <c:v>279</c:v>
                </c:pt>
                <c:pt idx="346">
                  <c:v>373</c:v>
                </c:pt>
                <c:pt idx="347">
                  <c:v>403</c:v>
                </c:pt>
                <c:pt idx="348">
                  <c:v>403</c:v>
                </c:pt>
                <c:pt idx="349">
                  <c:v>407</c:v>
                </c:pt>
                <c:pt idx="350">
                  <c:v>471</c:v>
                </c:pt>
                <c:pt idx="351">
                  <c:v>30</c:v>
                </c:pt>
                <c:pt idx="352">
                  <c:v>115</c:v>
                </c:pt>
                <c:pt idx="353">
                  <c:v>330</c:v>
                </c:pt>
                <c:pt idx="354">
                  <c:v>310</c:v>
                </c:pt>
                <c:pt idx="355">
                  <c:v>335</c:v>
                </c:pt>
                <c:pt idx="356">
                  <c:v>338</c:v>
                </c:pt>
                <c:pt idx="357">
                  <c:v>493</c:v>
                </c:pt>
                <c:pt idx="358">
                  <c:v>462</c:v>
                </c:pt>
                <c:pt idx="359">
                  <c:v>430</c:v>
                </c:pt>
                <c:pt idx="360">
                  <c:v>411</c:v>
                </c:pt>
                <c:pt idx="361">
                  <c:v>391</c:v>
                </c:pt>
                <c:pt idx="362">
                  <c:v>223</c:v>
                </c:pt>
                <c:pt idx="363">
                  <c:v>374</c:v>
                </c:pt>
                <c:pt idx="364">
                  <c:v>412</c:v>
                </c:pt>
                <c:pt idx="365">
                  <c:v>349</c:v>
                </c:pt>
                <c:pt idx="366">
                  <c:v>415</c:v>
                </c:pt>
                <c:pt idx="367">
                  <c:v>474</c:v>
                </c:pt>
                <c:pt idx="368">
                  <c:v>637</c:v>
                </c:pt>
                <c:pt idx="369">
                  <c:v>615</c:v>
                </c:pt>
                <c:pt idx="370">
                  <c:v>305</c:v>
                </c:pt>
                <c:pt idx="371">
                  <c:v>378</c:v>
                </c:pt>
                <c:pt idx="372">
                  <c:v>314</c:v>
                </c:pt>
                <c:pt idx="373">
                  <c:v>459</c:v>
                </c:pt>
                <c:pt idx="374">
                  <c:v>590</c:v>
                </c:pt>
                <c:pt idx="375">
                  <c:v>536</c:v>
                </c:pt>
                <c:pt idx="376">
                  <c:v>765</c:v>
                </c:pt>
                <c:pt idx="377">
                  <c:v>550</c:v>
                </c:pt>
                <c:pt idx="378">
                  <c:v>406</c:v>
                </c:pt>
                <c:pt idx="379">
                  <c:v>451</c:v>
                </c:pt>
                <c:pt idx="380">
                  <c:v>453</c:v>
                </c:pt>
                <c:pt idx="381">
                  <c:v>466</c:v>
                </c:pt>
                <c:pt idx="382">
                  <c:v>465</c:v>
                </c:pt>
                <c:pt idx="383">
                  <c:v>420</c:v>
                </c:pt>
                <c:pt idx="384">
                  <c:v>387</c:v>
                </c:pt>
                <c:pt idx="385">
                  <c:v>395</c:v>
                </c:pt>
                <c:pt idx="386">
                  <c:v>352</c:v>
                </c:pt>
                <c:pt idx="387">
                  <c:v>409</c:v>
                </c:pt>
                <c:pt idx="388">
                  <c:v>339</c:v>
                </c:pt>
                <c:pt idx="389">
                  <c:v>347</c:v>
                </c:pt>
                <c:pt idx="390">
                  <c:v>378</c:v>
                </c:pt>
                <c:pt idx="391">
                  <c:v>370</c:v>
                </c:pt>
                <c:pt idx="392">
                  <c:v>415</c:v>
                </c:pt>
                <c:pt idx="393">
                  <c:v>415</c:v>
                </c:pt>
                <c:pt idx="394">
                  <c:v>413</c:v>
                </c:pt>
                <c:pt idx="395">
                  <c:v>324</c:v>
                </c:pt>
                <c:pt idx="396">
                  <c:v>372</c:v>
                </c:pt>
                <c:pt idx="397">
                  <c:v>359</c:v>
                </c:pt>
                <c:pt idx="398">
                  <c:v>460</c:v>
                </c:pt>
                <c:pt idx="399">
                  <c:v>609</c:v>
                </c:pt>
                <c:pt idx="400">
                  <c:v>587</c:v>
                </c:pt>
                <c:pt idx="401">
                  <c:v>622</c:v>
                </c:pt>
                <c:pt idx="402">
                  <c:v>558</c:v>
                </c:pt>
                <c:pt idx="403">
                  <c:v>572</c:v>
                </c:pt>
                <c:pt idx="404">
                  <c:v>447</c:v>
                </c:pt>
                <c:pt idx="405">
                  <c:v>459</c:v>
                </c:pt>
                <c:pt idx="406">
                  <c:v>517</c:v>
                </c:pt>
                <c:pt idx="407">
                  <c:v>558</c:v>
                </c:pt>
                <c:pt idx="408">
                  <c:v>408</c:v>
                </c:pt>
                <c:pt idx="409">
                  <c:v>358</c:v>
                </c:pt>
                <c:pt idx="410">
                  <c:v>436</c:v>
                </c:pt>
                <c:pt idx="411">
                  <c:v>398</c:v>
                </c:pt>
                <c:pt idx="412">
                  <c:v>369</c:v>
                </c:pt>
                <c:pt idx="413">
                  <c:v>474</c:v>
                </c:pt>
                <c:pt idx="414">
                  <c:v>389</c:v>
                </c:pt>
                <c:pt idx="415">
                  <c:v>382</c:v>
                </c:pt>
                <c:pt idx="416">
                  <c:v>459</c:v>
                </c:pt>
                <c:pt idx="417">
                  <c:v>496</c:v>
                </c:pt>
                <c:pt idx="418">
                  <c:v>365</c:v>
                </c:pt>
                <c:pt idx="419">
                  <c:v>383</c:v>
                </c:pt>
                <c:pt idx="420">
                  <c:v>381</c:v>
                </c:pt>
                <c:pt idx="421">
                  <c:v>327</c:v>
                </c:pt>
                <c:pt idx="422">
                  <c:v>319</c:v>
                </c:pt>
                <c:pt idx="423">
                  <c:v>215</c:v>
                </c:pt>
                <c:pt idx="424">
                  <c:v>102</c:v>
                </c:pt>
                <c:pt idx="425">
                  <c:v>74</c:v>
                </c:pt>
                <c:pt idx="426">
                  <c:v>249</c:v>
                </c:pt>
                <c:pt idx="427">
                  <c:v>212</c:v>
                </c:pt>
                <c:pt idx="428">
                  <c:v>192</c:v>
                </c:pt>
                <c:pt idx="429">
                  <c:v>125</c:v>
                </c:pt>
                <c:pt idx="430">
                  <c:v>123</c:v>
                </c:pt>
                <c:pt idx="431">
                  <c:v>173</c:v>
                </c:pt>
                <c:pt idx="432">
                  <c:v>124</c:v>
                </c:pt>
                <c:pt idx="433">
                  <c:v>120</c:v>
                </c:pt>
                <c:pt idx="434">
                  <c:v>65</c:v>
                </c:pt>
                <c:pt idx="435">
                  <c:v>76</c:v>
                </c:pt>
                <c:pt idx="436">
                  <c:v>39</c:v>
                </c:pt>
                <c:pt idx="437">
                  <c:v>62</c:v>
                </c:pt>
                <c:pt idx="438">
                  <c:v>62</c:v>
                </c:pt>
                <c:pt idx="439">
                  <c:v>52</c:v>
                </c:pt>
                <c:pt idx="440">
                  <c:v>48</c:v>
                </c:pt>
                <c:pt idx="441">
                  <c:v>52</c:v>
                </c:pt>
                <c:pt idx="442">
                  <c:v>41</c:v>
                </c:pt>
                <c:pt idx="443">
                  <c:v>45</c:v>
                </c:pt>
                <c:pt idx="444">
                  <c:v>49</c:v>
                </c:pt>
                <c:pt idx="445">
                  <c:v>50</c:v>
                </c:pt>
                <c:pt idx="446">
                  <c:v>46</c:v>
                </c:pt>
                <c:pt idx="447">
                  <c:v>37</c:v>
                </c:pt>
                <c:pt idx="448">
                  <c:v>33</c:v>
                </c:pt>
                <c:pt idx="449">
                  <c:v>24</c:v>
                </c:pt>
                <c:pt idx="450">
                  <c:v>33</c:v>
                </c:pt>
                <c:pt idx="451">
                  <c:v>31</c:v>
                </c:pt>
                <c:pt idx="452">
                  <c:v>29</c:v>
                </c:pt>
                <c:pt idx="453">
                  <c:v>26</c:v>
                </c:pt>
                <c:pt idx="454">
                  <c:v>28</c:v>
                </c:pt>
                <c:pt idx="455">
                  <c:v>27</c:v>
                </c:pt>
                <c:pt idx="456">
                  <c:v>28</c:v>
                </c:pt>
                <c:pt idx="457">
                  <c:v>25</c:v>
                </c:pt>
                <c:pt idx="458">
                  <c:v>18</c:v>
                </c:pt>
                <c:pt idx="459">
                  <c:v>18</c:v>
                </c:pt>
                <c:pt idx="460">
                  <c:v>18</c:v>
                </c:pt>
                <c:pt idx="461">
                  <c:v>19</c:v>
                </c:pt>
                <c:pt idx="462">
                  <c:v>17</c:v>
                </c:pt>
                <c:pt idx="463">
                  <c:v>15</c:v>
                </c:pt>
                <c:pt idx="464">
                  <c:v>17</c:v>
                </c:pt>
                <c:pt idx="465">
                  <c:v>17</c:v>
                </c:pt>
                <c:pt idx="466">
                  <c:v>17</c:v>
                </c:pt>
                <c:pt idx="467">
                  <c:v>18</c:v>
                </c:pt>
                <c:pt idx="468">
                  <c:v>17</c:v>
                </c:pt>
                <c:pt idx="469">
                  <c:v>14</c:v>
                </c:pt>
                <c:pt idx="470">
                  <c:v>17</c:v>
                </c:pt>
                <c:pt idx="471">
                  <c:v>16</c:v>
                </c:pt>
                <c:pt idx="472">
                  <c:v>17</c:v>
                </c:pt>
                <c:pt idx="473">
                  <c:v>15</c:v>
                </c:pt>
                <c:pt idx="474">
                  <c:v>14</c:v>
                </c:pt>
                <c:pt idx="475">
                  <c:v>15</c:v>
                </c:pt>
                <c:pt idx="476">
                  <c:v>15</c:v>
                </c:pt>
                <c:pt idx="477">
                  <c:v>14</c:v>
                </c:pt>
                <c:pt idx="478">
                  <c:v>14</c:v>
                </c:pt>
                <c:pt idx="479">
                  <c:v>15</c:v>
                </c:pt>
                <c:pt idx="480">
                  <c:v>16</c:v>
                </c:pt>
                <c:pt idx="481">
                  <c:v>13</c:v>
                </c:pt>
                <c:pt idx="482">
                  <c:v>20</c:v>
                </c:pt>
                <c:pt idx="483">
                  <c:v>97</c:v>
                </c:pt>
                <c:pt idx="484">
                  <c:v>81</c:v>
                </c:pt>
                <c:pt idx="485">
                  <c:v>76</c:v>
                </c:pt>
                <c:pt idx="486">
                  <c:v>196</c:v>
                </c:pt>
                <c:pt idx="487">
                  <c:v>36</c:v>
                </c:pt>
                <c:pt idx="488">
                  <c:v>241</c:v>
                </c:pt>
                <c:pt idx="489">
                  <c:v>267</c:v>
                </c:pt>
                <c:pt idx="490">
                  <c:v>235</c:v>
                </c:pt>
                <c:pt idx="491">
                  <c:v>256</c:v>
                </c:pt>
                <c:pt idx="492">
                  <c:v>238</c:v>
                </c:pt>
                <c:pt idx="493">
                  <c:v>10</c:v>
                </c:pt>
                <c:pt idx="494">
                  <c:v>71</c:v>
                </c:pt>
                <c:pt idx="495">
                  <c:v>191</c:v>
                </c:pt>
                <c:pt idx="496">
                  <c:v>480</c:v>
                </c:pt>
                <c:pt idx="497">
                  <c:v>750</c:v>
                </c:pt>
                <c:pt idx="498">
                  <c:v>750</c:v>
                </c:pt>
                <c:pt idx="499">
                  <c:v>520</c:v>
                </c:pt>
                <c:pt idx="500">
                  <c:v>502</c:v>
                </c:pt>
                <c:pt idx="501">
                  <c:v>362</c:v>
                </c:pt>
                <c:pt idx="502">
                  <c:v>742</c:v>
                </c:pt>
                <c:pt idx="503">
                  <c:v>743</c:v>
                </c:pt>
                <c:pt idx="504">
                  <c:v>571</c:v>
                </c:pt>
                <c:pt idx="505">
                  <c:v>936</c:v>
                </c:pt>
                <c:pt idx="506">
                  <c:v>917</c:v>
                </c:pt>
                <c:pt idx="507">
                  <c:v>787</c:v>
                </c:pt>
                <c:pt idx="508">
                  <c:v>725</c:v>
                </c:pt>
                <c:pt idx="509">
                  <c:v>830</c:v>
                </c:pt>
                <c:pt idx="510">
                  <c:v>809</c:v>
                </c:pt>
                <c:pt idx="511">
                  <c:v>758</c:v>
                </c:pt>
                <c:pt idx="512">
                  <c:v>846</c:v>
                </c:pt>
                <c:pt idx="513">
                  <c:v>337</c:v>
                </c:pt>
                <c:pt idx="514">
                  <c:v>534</c:v>
                </c:pt>
                <c:pt idx="515">
                  <c:v>683</c:v>
                </c:pt>
                <c:pt idx="516">
                  <c:v>814</c:v>
                </c:pt>
                <c:pt idx="517">
                  <c:v>745</c:v>
                </c:pt>
                <c:pt idx="518">
                  <c:v>652</c:v>
                </c:pt>
                <c:pt idx="519">
                  <c:v>568</c:v>
                </c:pt>
                <c:pt idx="520">
                  <c:v>917</c:v>
                </c:pt>
                <c:pt idx="521">
                  <c:v>843</c:v>
                </c:pt>
                <c:pt idx="522">
                  <c:v>1096</c:v>
                </c:pt>
                <c:pt idx="523">
                  <c:v>844</c:v>
                </c:pt>
                <c:pt idx="524">
                  <c:v>725</c:v>
                </c:pt>
                <c:pt idx="525">
                  <c:v>740</c:v>
                </c:pt>
                <c:pt idx="526">
                  <c:v>794</c:v>
                </c:pt>
                <c:pt idx="527">
                  <c:v>837</c:v>
                </c:pt>
                <c:pt idx="528">
                  <c:v>1346</c:v>
                </c:pt>
                <c:pt idx="529">
                  <c:v>1443</c:v>
                </c:pt>
                <c:pt idx="530">
                  <c:v>1626</c:v>
                </c:pt>
                <c:pt idx="531">
                  <c:v>1419</c:v>
                </c:pt>
                <c:pt idx="532">
                  <c:v>1478</c:v>
                </c:pt>
                <c:pt idx="533">
                  <c:v>1013</c:v>
                </c:pt>
                <c:pt idx="534">
                  <c:v>618</c:v>
                </c:pt>
                <c:pt idx="535">
                  <c:v>734</c:v>
                </c:pt>
                <c:pt idx="536">
                  <c:v>900</c:v>
                </c:pt>
                <c:pt idx="537">
                  <c:v>716</c:v>
                </c:pt>
                <c:pt idx="538">
                  <c:v>558</c:v>
                </c:pt>
                <c:pt idx="539">
                  <c:v>564</c:v>
                </c:pt>
                <c:pt idx="540">
                  <c:v>596</c:v>
                </c:pt>
                <c:pt idx="541">
                  <c:v>316</c:v>
                </c:pt>
                <c:pt idx="542">
                  <c:v>558</c:v>
                </c:pt>
                <c:pt idx="543">
                  <c:v>577</c:v>
                </c:pt>
                <c:pt idx="544">
                  <c:v>602</c:v>
                </c:pt>
                <c:pt idx="545">
                  <c:v>568</c:v>
                </c:pt>
                <c:pt idx="546">
                  <c:v>833</c:v>
                </c:pt>
                <c:pt idx="547">
                  <c:v>691</c:v>
                </c:pt>
                <c:pt idx="548">
                  <c:v>774</c:v>
                </c:pt>
                <c:pt idx="549">
                  <c:v>936</c:v>
                </c:pt>
                <c:pt idx="550">
                  <c:v>882</c:v>
                </c:pt>
                <c:pt idx="551">
                  <c:v>984</c:v>
                </c:pt>
                <c:pt idx="552">
                  <c:v>888</c:v>
                </c:pt>
                <c:pt idx="553">
                  <c:v>817</c:v>
                </c:pt>
                <c:pt idx="554">
                  <c:v>858</c:v>
                </c:pt>
                <c:pt idx="555">
                  <c:v>656</c:v>
                </c:pt>
                <c:pt idx="556">
                  <c:v>832</c:v>
                </c:pt>
                <c:pt idx="557">
                  <c:v>768</c:v>
                </c:pt>
                <c:pt idx="558">
                  <c:v>775</c:v>
                </c:pt>
                <c:pt idx="559">
                  <c:v>923</c:v>
                </c:pt>
                <c:pt idx="560">
                  <c:v>905</c:v>
                </c:pt>
                <c:pt idx="561">
                  <c:v>796</c:v>
                </c:pt>
                <c:pt idx="562">
                  <c:v>737</c:v>
                </c:pt>
                <c:pt idx="563">
                  <c:v>875</c:v>
                </c:pt>
                <c:pt idx="564">
                  <c:v>859</c:v>
                </c:pt>
                <c:pt idx="565">
                  <c:v>933</c:v>
                </c:pt>
                <c:pt idx="566">
                  <c:v>806</c:v>
                </c:pt>
                <c:pt idx="567">
                  <c:v>678</c:v>
                </c:pt>
                <c:pt idx="568">
                  <c:v>964</c:v>
                </c:pt>
                <c:pt idx="569">
                  <c:v>1027</c:v>
                </c:pt>
                <c:pt idx="570">
                  <c:v>840</c:v>
                </c:pt>
                <c:pt idx="571">
                  <c:v>923</c:v>
                </c:pt>
                <c:pt idx="572">
                  <c:v>805</c:v>
                </c:pt>
                <c:pt idx="573">
                  <c:v>620</c:v>
                </c:pt>
                <c:pt idx="574">
                  <c:v>801</c:v>
                </c:pt>
                <c:pt idx="575">
                  <c:v>349</c:v>
                </c:pt>
                <c:pt idx="576">
                  <c:v>848</c:v>
                </c:pt>
                <c:pt idx="577">
                  <c:v>848</c:v>
                </c:pt>
                <c:pt idx="578">
                  <c:v>947</c:v>
                </c:pt>
                <c:pt idx="579">
                  <c:v>1031</c:v>
                </c:pt>
                <c:pt idx="580">
                  <c:v>1098</c:v>
                </c:pt>
                <c:pt idx="581">
                  <c:v>1056</c:v>
                </c:pt>
                <c:pt idx="582">
                  <c:v>680</c:v>
                </c:pt>
                <c:pt idx="583">
                  <c:v>358</c:v>
                </c:pt>
                <c:pt idx="584">
                  <c:v>674</c:v>
                </c:pt>
                <c:pt idx="585">
                  <c:v>747</c:v>
                </c:pt>
                <c:pt idx="586">
                  <c:v>1106</c:v>
                </c:pt>
                <c:pt idx="587">
                  <c:v>915</c:v>
                </c:pt>
                <c:pt idx="588">
                  <c:v>1022</c:v>
                </c:pt>
                <c:pt idx="589">
                  <c:v>938</c:v>
                </c:pt>
                <c:pt idx="590">
                  <c:v>850</c:v>
                </c:pt>
                <c:pt idx="591">
                  <c:v>955</c:v>
                </c:pt>
                <c:pt idx="592">
                  <c:v>875</c:v>
                </c:pt>
                <c:pt idx="593">
                  <c:v>806</c:v>
                </c:pt>
                <c:pt idx="594">
                  <c:v>928</c:v>
                </c:pt>
                <c:pt idx="595">
                  <c:v>897</c:v>
                </c:pt>
                <c:pt idx="596">
                  <c:v>904</c:v>
                </c:pt>
                <c:pt idx="597">
                  <c:v>780</c:v>
                </c:pt>
                <c:pt idx="598">
                  <c:v>809</c:v>
                </c:pt>
                <c:pt idx="599">
                  <c:v>833</c:v>
                </c:pt>
                <c:pt idx="600">
                  <c:v>786</c:v>
                </c:pt>
                <c:pt idx="601">
                  <c:v>864</c:v>
                </c:pt>
                <c:pt idx="602">
                  <c:v>869</c:v>
                </c:pt>
                <c:pt idx="603">
                  <c:v>1074</c:v>
                </c:pt>
                <c:pt idx="604">
                  <c:v>1095</c:v>
                </c:pt>
                <c:pt idx="605">
                  <c:v>1073</c:v>
                </c:pt>
                <c:pt idx="606">
                  <c:v>1109</c:v>
                </c:pt>
                <c:pt idx="607">
                  <c:v>987</c:v>
                </c:pt>
                <c:pt idx="608">
                  <c:v>1055</c:v>
                </c:pt>
                <c:pt idx="609">
                  <c:v>1069</c:v>
                </c:pt>
                <c:pt idx="610">
                  <c:v>893</c:v>
                </c:pt>
                <c:pt idx="611">
                  <c:v>899</c:v>
                </c:pt>
                <c:pt idx="612">
                  <c:v>889</c:v>
                </c:pt>
                <c:pt idx="613">
                  <c:v>880</c:v>
                </c:pt>
                <c:pt idx="614">
                  <c:v>812</c:v>
                </c:pt>
                <c:pt idx="615">
                  <c:v>796</c:v>
                </c:pt>
                <c:pt idx="616">
                  <c:v>685</c:v>
                </c:pt>
                <c:pt idx="617">
                  <c:v>744</c:v>
                </c:pt>
                <c:pt idx="618">
                  <c:v>718</c:v>
                </c:pt>
                <c:pt idx="619">
                  <c:v>970</c:v>
                </c:pt>
                <c:pt idx="620">
                  <c:v>938</c:v>
                </c:pt>
                <c:pt idx="621">
                  <c:v>942</c:v>
                </c:pt>
                <c:pt idx="622">
                  <c:v>977</c:v>
                </c:pt>
                <c:pt idx="623">
                  <c:v>930</c:v>
                </c:pt>
                <c:pt idx="624">
                  <c:v>872</c:v>
                </c:pt>
                <c:pt idx="625">
                  <c:v>897</c:v>
                </c:pt>
                <c:pt idx="626">
                  <c:v>811</c:v>
                </c:pt>
                <c:pt idx="627">
                  <c:v>570</c:v>
                </c:pt>
                <c:pt idx="628">
                  <c:v>746</c:v>
                </c:pt>
                <c:pt idx="629">
                  <c:v>795</c:v>
                </c:pt>
                <c:pt idx="630">
                  <c:v>752</c:v>
                </c:pt>
                <c:pt idx="631">
                  <c:v>836</c:v>
                </c:pt>
                <c:pt idx="632">
                  <c:v>881</c:v>
                </c:pt>
                <c:pt idx="633">
                  <c:v>877</c:v>
                </c:pt>
                <c:pt idx="634">
                  <c:v>835</c:v>
                </c:pt>
                <c:pt idx="635">
                  <c:v>909</c:v>
                </c:pt>
                <c:pt idx="636">
                  <c:v>620</c:v>
                </c:pt>
                <c:pt idx="637">
                  <c:v>845</c:v>
                </c:pt>
                <c:pt idx="638">
                  <c:v>819</c:v>
                </c:pt>
                <c:pt idx="639">
                  <c:v>942</c:v>
                </c:pt>
                <c:pt idx="640">
                  <c:v>840</c:v>
                </c:pt>
                <c:pt idx="641">
                  <c:v>819</c:v>
                </c:pt>
                <c:pt idx="642">
                  <c:v>800</c:v>
                </c:pt>
                <c:pt idx="643">
                  <c:v>974</c:v>
                </c:pt>
                <c:pt idx="644">
                  <c:v>1116</c:v>
                </c:pt>
                <c:pt idx="645">
                  <c:v>591</c:v>
                </c:pt>
                <c:pt idx="646">
                  <c:v>1019</c:v>
                </c:pt>
                <c:pt idx="647">
                  <c:v>1064</c:v>
                </c:pt>
                <c:pt idx="648">
                  <c:v>929</c:v>
                </c:pt>
                <c:pt idx="649">
                  <c:v>1079</c:v>
                </c:pt>
                <c:pt idx="650">
                  <c:v>1007</c:v>
                </c:pt>
                <c:pt idx="651">
                  <c:v>832</c:v>
                </c:pt>
                <c:pt idx="652">
                  <c:v>1099</c:v>
                </c:pt>
                <c:pt idx="653">
                  <c:v>983</c:v>
                </c:pt>
                <c:pt idx="654">
                  <c:v>948</c:v>
                </c:pt>
                <c:pt idx="655">
                  <c:v>895</c:v>
                </c:pt>
                <c:pt idx="656">
                  <c:v>664</c:v>
                </c:pt>
                <c:pt idx="657">
                  <c:v>573</c:v>
                </c:pt>
                <c:pt idx="658">
                  <c:v>577</c:v>
                </c:pt>
                <c:pt idx="659">
                  <c:v>659</c:v>
                </c:pt>
                <c:pt idx="660">
                  <c:v>704</c:v>
                </c:pt>
                <c:pt idx="661">
                  <c:v>885</c:v>
                </c:pt>
                <c:pt idx="662">
                  <c:v>951</c:v>
                </c:pt>
                <c:pt idx="663">
                  <c:v>965</c:v>
                </c:pt>
                <c:pt idx="664">
                  <c:v>901</c:v>
                </c:pt>
                <c:pt idx="665">
                  <c:v>869</c:v>
                </c:pt>
                <c:pt idx="666">
                  <c:v>703</c:v>
                </c:pt>
                <c:pt idx="667">
                  <c:v>845</c:v>
                </c:pt>
                <c:pt idx="668">
                  <c:v>769</c:v>
                </c:pt>
                <c:pt idx="669">
                  <c:v>706</c:v>
                </c:pt>
                <c:pt idx="670">
                  <c:v>744</c:v>
                </c:pt>
                <c:pt idx="671">
                  <c:v>815</c:v>
                </c:pt>
                <c:pt idx="672">
                  <c:v>815</c:v>
                </c:pt>
                <c:pt idx="673">
                  <c:v>878</c:v>
                </c:pt>
                <c:pt idx="674">
                  <c:v>837</c:v>
                </c:pt>
                <c:pt idx="675">
                  <c:v>842</c:v>
                </c:pt>
                <c:pt idx="676">
                  <c:v>808</c:v>
                </c:pt>
                <c:pt idx="677">
                  <c:v>845</c:v>
                </c:pt>
                <c:pt idx="678">
                  <c:v>1782</c:v>
                </c:pt>
                <c:pt idx="679">
                  <c:v>1664</c:v>
                </c:pt>
                <c:pt idx="680">
                  <c:v>1653</c:v>
                </c:pt>
                <c:pt idx="681">
                  <c:v>1278</c:v>
                </c:pt>
                <c:pt idx="682">
                  <c:v>1006</c:v>
                </c:pt>
                <c:pt idx="683">
                  <c:v>929</c:v>
                </c:pt>
                <c:pt idx="684">
                  <c:v>1018</c:v>
                </c:pt>
                <c:pt idx="685">
                  <c:v>779</c:v>
                </c:pt>
                <c:pt idx="686">
                  <c:v>660</c:v>
                </c:pt>
                <c:pt idx="687">
                  <c:v>880</c:v>
                </c:pt>
                <c:pt idx="688">
                  <c:v>907</c:v>
                </c:pt>
                <c:pt idx="689">
                  <c:v>805</c:v>
                </c:pt>
                <c:pt idx="690">
                  <c:v>833</c:v>
                </c:pt>
                <c:pt idx="691">
                  <c:v>719</c:v>
                </c:pt>
                <c:pt idx="692">
                  <c:v>536</c:v>
                </c:pt>
                <c:pt idx="693">
                  <c:v>478</c:v>
                </c:pt>
                <c:pt idx="694">
                  <c:v>486</c:v>
                </c:pt>
                <c:pt idx="695">
                  <c:v>279</c:v>
                </c:pt>
                <c:pt idx="696">
                  <c:v>313</c:v>
                </c:pt>
                <c:pt idx="697">
                  <c:v>446</c:v>
                </c:pt>
                <c:pt idx="698">
                  <c:v>374</c:v>
                </c:pt>
                <c:pt idx="699">
                  <c:v>260</c:v>
                </c:pt>
                <c:pt idx="700">
                  <c:v>239</c:v>
                </c:pt>
                <c:pt idx="701">
                  <c:v>221</c:v>
                </c:pt>
                <c:pt idx="702">
                  <c:v>207</c:v>
                </c:pt>
                <c:pt idx="703">
                  <c:v>196</c:v>
                </c:pt>
                <c:pt idx="704">
                  <c:v>208</c:v>
                </c:pt>
                <c:pt idx="705">
                  <c:v>185</c:v>
                </c:pt>
                <c:pt idx="706">
                  <c:v>207</c:v>
                </c:pt>
                <c:pt idx="707">
                  <c:v>222</c:v>
                </c:pt>
                <c:pt idx="708">
                  <c:v>210</c:v>
                </c:pt>
                <c:pt idx="709">
                  <c:v>156</c:v>
                </c:pt>
                <c:pt idx="710">
                  <c:v>150</c:v>
                </c:pt>
                <c:pt idx="711">
                  <c:v>78</c:v>
                </c:pt>
                <c:pt idx="712">
                  <c:v>53</c:v>
                </c:pt>
                <c:pt idx="713">
                  <c:v>73</c:v>
                </c:pt>
                <c:pt idx="714">
                  <c:v>81</c:v>
                </c:pt>
                <c:pt idx="715">
                  <c:v>67</c:v>
                </c:pt>
                <c:pt idx="716">
                  <c:v>63</c:v>
                </c:pt>
                <c:pt idx="717">
                  <c:v>56</c:v>
                </c:pt>
                <c:pt idx="718">
                  <c:v>32</c:v>
                </c:pt>
                <c:pt idx="719">
                  <c:v>66</c:v>
                </c:pt>
                <c:pt idx="720">
                  <c:v>42</c:v>
                </c:pt>
                <c:pt idx="721">
                  <c:v>44</c:v>
                </c:pt>
                <c:pt idx="722">
                  <c:v>32</c:v>
                </c:pt>
                <c:pt idx="723">
                  <c:v>35</c:v>
                </c:pt>
                <c:pt idx="724">
                  <c:v>33</c:v>
                </c:pt>
                <c:pt idx="725">
                  <c:v>37</c:v>
                </c:pt>
                <c:pt idx="726">
                  <c:v>31</c:v>
                </c:pt>
                <c:pt idx="727">
                  <c:v>34</c:v>
                </c:pt>
                <c:pt idx="728">
                  <c:v>26</c:v>
                </c:pt>
                <c:pt idx="729">
                  <c:v>28</c:v>
                </c:pt>
                <c:pt idx="730">
                  <c:v>24</c:v>
                </c:pt>
                <c:pt idx="731">
                  <c:v>22</c:v>
                </c:pt>
                <c:pt idx="732">
                  <c:v>26</c:v>
                </c:pt>
                <c:pt idx="733">
                  <c:v>23</c:v>
                </c:pt>
                <c:pt idx="734">
                  <c:v>119</c:v>
                </c:pt>
                <c:pt idx="735">
                  <c:v>86</c:v>
                </c:pt>
                <c:pt idx="736">
                  <c:v>257</c:v>
                </c:pt>
                <c:pt idx="737">
                  <c:v>209</c:v>
                </c:pt>
                <c:pt idx="738">
                  <c:v>130</c:v>
                </c:pt>
                <c:pt idx="739">
                  <c:v>28</c:v>
                </c:pt>
                <c:pt idx="740">
                  <c:v>47</c:v>
                </c:pt>
                <c:pt idx="741">
                  <c:v>94</c:v>
                </c:pt>
                <c:pt idx="742">
                  <c:v>293</c:v>
                </c:pt>
                <c:pt idx="743">
                  <c:v>536</c:v>
                </c:pt>
                <c:pt idx="744">
                  <c:v>363</c:v>
                </c:pt>
                <c:pt idx="745">
                  <c:v>388</c:v>
                </c:pt>
                <c:pt idx="746">
                  <c:v>387</c:v>
                </c:pt>
                <c:pt idx="747">
                  <c:v>501</c:v>
                </c:pt>
                <c:pt idx="748">
                  <c:v>484</c:v>
                </c:pt>
                <c:pt idx="749">
                  <c:v>729</c:v>
                </c:pt>
                <c:pt idx="750">
                  <c:v>815</c:v>
                </c:pt>
                <c:pt idx="751">
                  <c:v>566</c:v>
                </c:pt>
                <c:pt idx="752">
                  <c:v>614</c:v>
                </c:pt>
                <c:pt idx="753">
                  <c:v>566</c:v>
                </c:pt>
                <c:pt idx="754">
                  <c:v>447</c:v>
                </c:pt>
                <c:pt idx="755">
                  <c:v>187</c:v>
                </c:pt>
                <c:pt idx="756">
                  <c:v>115</c:v>
                </c:pt>
                <c:pt idx="757">
                  <c:v>223</c:v>
                </c:pt>
                <c:pt idx="758">
                  <c:v>294</c:v>
                </c:pt>
                <c:pt idx="759">
                  <c:v>358</c:v>
                </c:pt>
                <c:pt idx="760">
                  <c:v>313</c:v>
                </c:pt>
                <c:pt idx="761">
                  <c:v>561</c:v>
                </c:pt>
                <c:pt idx="762">
                  <c:v>715</c:v>
                </c:pt>
                <c:pt idx="763">
                  <c:v>853</c:v>
                </c:pt>
                <c:pt idx="764">
                  <c:v>724</c:v>
                </c:pt>
                <c:pt idx="765">
                  <c:v>612</c:v>
                </c:pt>
                <c:pt idx="766">
                  <c:v>1</c:v>
                </c:pt>
                <c:pt idx="767">
                  <c:v>90</c:v>
                </c:pt>
                <c:pt idx="768">
                  <c:v>241</c:v>
                </c:pt>
                <c:pt idx="769">
                  <c:v>254</c:v>
                </c:pt>
                <c:pt idx="770">
                  <c:v>753</c:v>
                </c:pt>
                <c:pt idx="771">
                  <c:v>435</c:v>
                </c:pt>
                <c:pt idx="772">
                  <c:v>384</c:v>
                </c:pt>
                <c:pt idx="773">
                  <c:v>800</c:v>
                </c:pt>
                <c:pt idx="774">
                  <c:v>1176</c:v>
                </c:pt>
                <c:pt idx="775">
                  <c:v>1227</c:v>
                </c:pt>
                <c:pt idx="776">
                  <c:v>1183</c:v>
                </c:pt>
                <c:pt idx="777">
                  <c:v>935</c:v>
                </c:pt>
                <c:pt idx="778">
                  <c:v>1018</c:v>
                </c:pt>
                <c:pt idx="779">
                  <c:v>1018</c:v>
                </c:pt>
                <c:pt idx="780">
                  <c:v>1078</c:v>
                </c:pt>
                <c:pt idx="781">
                  <c:v>938</c:v>
                </c:pt>
                <c:pt idx="782">
                  <c:v>578</c:v>
                </c:pt>
                <c:pt idx="783">
                  <c:v>557</c:v>
                </c:pt>
                <c:pt idx="784">
                  <c:v>402</c:v>
                </c:pt>
                <c:pt idx="785">
                  <c:v>368</c:v>
                </c:pt>
                <c:pt idx="786">
                  <c:v>629</c:v>
                </c:pt>
                <c:pt idx="787">
                  <c:v>629</c:v>
                </c:pt>
                <c:pt idx="788">
                  <c:v>750</c:v>
                </c:pt>
                <c:pt idx="789">
                  <c:v>1055</c:v>
                </c:pt>
                <c:pt idx="790">
                  <c:v>1055</c:v>
                </c:pt>
                <c:pt idx="791">
                  <c:v>1111</c:v>
                </c:pt>
                <c:pt idx="792">
                  <c:v>1184</c:v>
                </c:pt>
                <c:pt idx="793">
                  <c:v>1138</c:v>
                </c:pt>
                <c:pt idx="794">
                  <c:v>961</c:v>
                </c:pt>
                <c:pt idx="795">
                  <c:v>1081</c:v>
                </c:pt>
                <c:pt idx="796">
                  <c:v>996</c:v>
                </c:pt>
                <c:pt idx="797">
                  <c:v>705</c:v>
                </c:pt>
                <c:pt idx="798">
                  <c:v>1023</c:v>
                </c:pt>
                <c:pt idx="799">
                  <c:v>925</c:v>
                </c:pt>
                <c:pt idx="800">
                  <c:v>889</c:v>
                </c:pt>
                <c:pt idx="801">
                  <c:v>1116</c:v>
                </c:pt>
                <c:pt idx="802">
                  <c:v>1116</c:v>
                </c:pt>
                <c:pt idx="803">
                  <c:v>888</c:v>
                </c:pt>
                <c:pt idx="804">
                  <c:v>1025</c:v>
                </c:pt>
                <c:pt idx="805">
                  <c:v>943</c:v>
                </c:pt>
                <c:pt idx="806">
                  <c:v>931</c:v>
                </c:pt>
                <c:pt idx="807">
                  <c:v>1085</c:v>
                </c:pt>
                <c:pt idx="808">
                  <c:v>1085</c:v>
                </c:pt>
                <c:pt idx="809">
                  <c:v>1470</c:v>
                </c:pt>
                <c:pt idx="810">
                  <c:v>1055</c:v>
                </c:pt>
                <c:pt idx="811">
                  <c:v>1114</c:v>
                </c:pt>
                <c:pt idx="812">
                  <c:v>1335</c:v>
                </c:pt>
                <c:pt idx="813">
                  <c:v>1302</c:v>
                </c:pt>
                <c:pt idx="814">
                  <c:v>1081</c:v>
                </c:pt>
                <c:pt idx="815">
                  <c:v>1295</c:v>
                </c:pt>
                <c:pt idx="816">
                  <c:v>950</c:v>
                </c:pt>
                <c:pt idx="817">
                  <c:v>941</c:v>
                </c:pt>
                <c:pt idx="818">
                  <c:v>856</c:v>
                </c:pt>
                <c:pt idx="819">
                  <c:v>926</c:v>
                </c:pt>
                <c:pt idx="820">
                  <c:v>506</c:v>
                </c:pt>
                <c:pt idx="821">
                  <c:v>751</c:v>
                </c:pt>
                <c:pt idx="822">
                  <c:v>1147</c:v>
                </c:pt>
                <c:pt idx="823">
                  <c:v>1229</c:v>
                </c:pt>
                <c:pt idx="824">
                  <c:v>1339</c:v>
                </c:pt>
                <c:pt idx="825">
                  <c:v>1523</c:v>
                </c:pt>
                <c:pt idx="826">
                  <c:v>1557</c:v>
                </c:pt>
                <c:pt idx="827">
                  <c:v>1555</c:v>
                </c:pt>
                <c:pt idx="828">
                  <c:v>1311</c:v>
                </c:pt>
                <c:pt idx="829">
                  <c:v>1503</c:v>
                </c:pt>
                <c:pt idx="830">
                  <c:v>1989</c:v>
                </c:pt>
                <c:pt idx="831">
                  <c:v>1835</c:v>
                </c:pt>
                <c:pt idx="832">
                  <c:v>1097</c:v>
                </c:pt>
                <c:pt idx="833">
                  <c:v>1253</c:v>
                </c:pt>
                <c:pt idx="834">
                  <c:v>1107</c:v>
                </c:pt>
                <c:pt idx="835">
                  <c:v>996</c:v>
                </c:pt>
                <c:pt idx="836">
                  <c:v>937</c:v>
                </c:pt>
                <c:pt idx="837">
                  <c:v>925</c:v>
                </c:pt>
                <c:pt idx="838">
                  <c:v>874</c:v>
                </c:pt>
                <c:pt idx="839">
                  <c:v>1272</c:v>
                </c:pt>
                <c:pt idx="840">
                  <c:v>1222</c:v>
                </c:pt>
                <c:pt idx="841">
                  <c:v>1390</c:v>
                </c:pt>
                <c:pt idx="842">
                  <c:v>1335</c:v>
                </c:pt>
                <c:pt idx="843">
                  <c:v>1121</c:v>
                </c:pt>
                <c:pt idx="844">
                  <c:v>1202</c:v>
                </c:pt>
                <c:pt idx="845">
                  <c:v>1264</c:v>
                </c:pt>
                <c:pt idx="846">
                  <c:v>1254</c:v>
                </c:pt>
                <c:pt idx="847">
                  <c:v>906</c:v>
                </c:pt>
                <c:pt idx="848">
                  <c:v>776</c:v>
                </c:pt>
                <c:pt idx="849">
                  <c:v>1035</c:v>
                </c:pt>
                <c:pt idx="850">
                  <c:v>1047</c:v>
                </c:pt>
                <c:pt idx="851">
                  <c:v>1121</c:v>
                </c:pt>
                <c:pt idx="852">
                  <c:v>1268</c:v>
                </c:pt>
                <c:pt idx="853">
                  <c:v>1216</c:v>
                </c:pt>
                <c:pt idx="854">
                  <c:v>1183</c:v>
                </c:pt>
                <c:pt idx="855">
                  <c:v>1240</c:v>
                </c:pt>
                <c:pt idx="856">
                  <c:v>1321</c:v>
                </c:pt>
                <c:pt idx="857">
                  <c:v>1248</c:v>
                </c:pt>
                <c:pt idx="858">
                  <c:v>1129</c:v>
                </c:pt>
                <c:pt idx="859">
                  <c:v>1017</c:v>
                </c:pt>
                <c:pt idx="860">
                  <c:v>974</c:v>
                </c:pt>
                <c:pt idx="861">
                  <c:v>1257</c:v>
                </c:pt>
                <c:pt idx="862">
                  <c:v>1275</c:v>
                </c:pt>
                <c:pt idx="863">
                  <c:v>1115</c:v>
                </c:pt>
                <c:pt idx="864">
                  <c:v>945</c:v>
                </c:pt>
                <c:pt idx="865">
                  <c:v>1063</c:v>
                </c:pt>
                <c:pt idx="866">
                  <c:v>960</c:v>
                </c:pt>
                <c:pt idx="867">
                  <c:v>1035</c:v>
                </c:pt>
                <c:pt idx="868">
                  <c:v>1284</c:v>
                </c:pt>
                <c:pt idx="869">
                  <c:v>1068</c:v>
                </c:pt>
                <c:pt idx="870">
                  <c:v>1273</c:v>
                </c:pt>
                <c:pt idx="871">
                  <c:v>1354</c:v>
                </c:pt>
                <c:pt idx="872">
                  <c:v>1232</c:v>
                </c:pt>
                <c:pt idx="873">
                  <c:v>1202</c:v>
                </c:pt>
                <c:pt idx="874">
                  <c:v>1208</c:v>
                </c:pt>
                <c:pt idx="875">
                  <c:v>1154</c:v>
                </c:pt>
                <c:pt idx="876">
                  <c:v>1069</c:v>
                </c:pt>
                <c:pt idx="877">
                  <c:v>1118</c:v>
                </c:pt>
                <c:pt idx="878">
                  <c:v>1043</c:v>
                </c:pt>
                <c:pt idx="879">
                  <c:v>965</c:v>
                </c:pt>
                <c:pt idx="880">
                  <c:v>1017</c:v>
                </c:pt>
                <c:pt idx="881">
                  <c:v>1016</c:v>
                </c:pt>
                <c:pt idx="882">
                  <c:v>1050</c:v>
                </c:pt>
                <c:pt idx="883">
                  <c:v>1121</c:v>
                </c:pt>
                <c:pt idx="884">
                  <c:v>1562</c:v>
                </c:pt>
                <c:pt idx="885">
                  <c:v>1344</c:v>
                </c:pt>
                <c:pt idx="886">
                  <c:v>1044</c:v>
                </c:pt>
                <c:pt idx="887">
                  <c:v>1100</c:v>
                </c:pt>
                <c:pt idx="888">
                  <c:v>1044</c:v>
                </c:pt>
                <c:pt idx="889">
                  <c:v>1006</c:v>
                </c:pt>
                <c:pt idx="890">
                  <c:v>819</c:v>
                </c:pt>
                <c:pt idx="891">
                  <c:v>1256</c:v>
                </c:pt>
                <c:pt idx="892">
                  <c:v>1487</c:v>
                </c:pt>
                <c:pt idx="893">
                  <c:v>1348</c:v>
                </c:pt>
                <c:pt idx="894">
                  <c:v>1329</c:v>
                </c:pt>
                <c:pt idx="895">
                  <c:v>1294</c:v>
                </c:pt>
                <c:pt idx="896">
                  <c:v>1179</c:v>
                </c:pt>
                <c:pt idx="897">
                  <c:v>1262</c:v>
                </c:pt>
                <c:pt idx="898">
                  <c:v>1143</c:v>
                </c:pt>
                <c:pt idx="899">
                  <c:v>1166</c:v>
                </c:pt>
                <c:pt idx="900">
                  <c:v>1093</c:v>
                </c:pt>
                <c:pt idx="901">
                  <c:v>878</c:v>
                </c:pt>
                <c:pt idx="902">
                  <c:v>666</c:v>
                </c:pt>
                <c:pt idx="903">
                  <c:v>758</c:v>
                </c:pt>
                <c:pt idx="904">
                  <c:v>593</c:v>
                </c:pt>
                <c:pt idx="905">
                  <c:v>462</c:v>
                </c:pt>
                <c:pt idx="906">
                  <c:v>548</c:v>
                </c:pt>
                <c:pt idx="907">
                  <c:v>450</c:v>
                </c:pt>
                <c:pt idx="908">
                  <c:v>532</c:v>
                </c:pt>
                <c:pt idx="909">
                  <c:v>507</c:v>
                </c:pt>
                <c:pt idx="910">
                  <c:v>611</c:v>
                </c:pt>
                <c:pt idx="911">
                  <c:v>511</c:v>
                </c:pt>
                <c:pt idx="912">
                  <c:v>962</c:v>
                </c:pt>
                <c:pt idx="913">
                  <c:v>793</c:v>
                </c:pt>
                <c:pt idx="914">
                  <c:v>763</c:v>
                </c:pt>
                <c:pt idx="915">
                  <c:v>662</c:v>
                </c:pt>
                <c:pt idx="916">
                  <c:v>751</c:v>
                </c:pt>
                <c:pt idx="917">
                  <c:v>680</c:v>
                </c:pt>
                <c:pt idx="918">
                  <c:v>912</c:v>
                </c:pt>
                <c:pt idx="919">
                  <c:v>1001</c:v>
                </c:pt>
                <c:pt idx="920">
                  <c:v>872</c:v>
                </c:pt>
                <c:pt idx="921">
                  <c:v>1154</c:v>
                </c:pt>
                <c:pt idx="922">
                  <c:v>867</c:v>
                </c:pt>
                <c:pt idx="923">
                  <c:v>930</c:v>
                </c:pt>
                <c:pt idx="924">
                  <c:v>899</c:v>
                </c:pt>
                <c:pt idx="925">
                  <c:v>1073</c:v>
                </c:pt>
                <c:pt idx="926">
                  <c:v>1172</c:v>
                </c:pt>
                <c:pt idx="927">
                  <c:v>1304</c:v>
                </c:pt>
                <c:pt idx="928">
                  <c:v>1043</c:v>
                </c:pt>
                <c:pt idx="929">
                  <c:v>1235</c:v>
                </c:pt>
                <c:pt idx="930">
                  <c:v>1368</c:v>
                </c:pt>
                <c:pt idx="931">
                  <c:v>1180</c:v>
                </c:pt>
                <c:pt idx="932">
                  <c:v>2045</c:v>
                </c:pt>
                <c:pt idx="933">
                  <c:v>2045</c:v>
                </c:pt>
                <c:pt idx="934">
                  <c:v>2782</c:v>
                </c:pt>
                <c:pt idx="935">
                  <c:v>3145</c:v>
                </c:pt>
                <c:pt idx="936">
                  <c:v>2476</c:v>
                </c:pt>
                <c:pt idx="937">
                  <c:v>2427</c:v>
                </c:pt>
                <c:pt idx="938">
                  <c:v>1476</c:v>
                </c:pt>
                <c:pt idx="939">
                  <c:v>2152</c:v>
                </c:pt>
                <c:pt idx="940">
                  <c:v>2637</c:v>
                </c:pt>
                <c:pt idx="941">
                  <c:v>1411</c:v>
                </c:pt>
                <c:pt idx="942">
                  <c:v>828</c:v>
                </c:pt>
                <c:pt idx="943">
                  <c:v>691</c:v>
                </c:pt>
                <c:pt idx="944">
                  <c:v>636</c:v>
                </c:pt>
                <c:pt idx="945">
                  <c:v>753</c:v>
                </c:pt>
                <c:pt idx="946">
                  <c:v>812</c:v>
                </c:pt>
                <c:pt idx="947">
                  <c:v>718</c:v>
                </c:pt>
                <c:pt idx="948">
                  <c:v>641</c:v>
                </c:pt>
                <c:pt idx="949">
                  <c:v>518</c:v>
                </c:pt>
                <c:pt idx="950">
                  <c:v>586</c:v>
                </c:pt>
                <c:pt idx="951">
                  <c:v>608</c:v>
                </c:pt>
                <c:pt idx="952">
                  <c:v>565</c:v>
                </c:pt>
                <c:pt idx="953">
                  <c:v>384</c:v>
                </c:pt>
                <c:pt idx="954">
                  <c:v>366</c:v>
                </c:pt>
                <c:pt idx="955">
                  <c:v>329</c:v>
                </c:pt>
                <c:pt idx="956">
                  <c:v>405</c:v>
                </c:pt>
                <c:pt idx="957">
                  <c:v>411</c:v>
                </c:pt>
                <c:pt idx="958">
                  <c:v>441</c:v>
                </c:pt>
                <c:pt idx="959">
                  <c:v>365</c:v>
                </c:pt>
                <c:pt idx="960">
                  <c:v>245</c:v>
                </c:pt>
                <c:pt idx="961">
                  <c:v>279</c:v>
                </c:pt>
                <c:pt idx="962">
                  <c:v>157</c:v>
                </c:pt>
                <c:pt idx="963">
                  <c:v>142</c:v>
                </c:pt>
                <c:pt idx="964">
                  <c:v>181</c:v>
                </c:pt>
                <c:pt idx="965">
                  <c:v>165</c:v>
                </c:pt>
                <c:pt idx="966">
                  <c:v>271</c:v>
                </c:pt>
                <c:pt idx="967">
                  <c:v>145</c:v>
                </c:pt>
                <c:pt idx="968">
                  <c:v>50</c:v>
                </c:pt>
                <c:pt idx="969">
                  <c:v>98</c:v>
                </c:pt>
                <c:pt idx="970">
                  <c:v>61</c:v>
                </c:pt>
                <c:pt idx="971">
                  <c:v>53</c:v>
                </c:pt>
                <c:pt idx="972">
                  <c:v>132</c:v>
                </c:pt>
                <c:pt idx="973">
                  <c:v>106</c:v>
                </c:pt>
                <c:pt idx="974">
                  <c:v>59</c:v>
                </c:pt>
                <c:pt idx="975">
                  <c:v>81</c:v>
                </c:pt>
                <c:pt idx="976">
                  <c:v>46</c:v>
                </c:pt>
                <c:pt idx="977">
                  <c:v>85</c:v>
                </c:pt>
                <c:pt idx="978">
                  <c:v>62</c:v>
                </c:pt>
                <c:pt idx="979">
                  <c:v>65</c:v>
                </c:pt>
                <c:pt idx="980">
                  <c:v>64</c:v>
                </c:pt>
                <c:pt idx="981">
                  <c:v>49</c:v>
                </c:pt>
                <c:pt idx="982">
                  <c:v>62</c:v>
                </c:pt>
                <c:pt idx="983">
                  <c:v>44</c:v>
                </c:pt>
                <c:pt idx="984">
                  <c:v>49</c:v>
                </c:pt>
                <c:pt idx="985">
                  <c:v>46</c:v>
                </c:pt>
                <c:pt idx="986">
                  <c:v>46</c:v>
                </c:pt>
                <c:pt idx="987">
                  <c:v>40</c:v>
                </c:pt>
                <c:pt idx="988">
                  <c:v>39</c:v>
                </c:pt>
                <c:pt idx="989">
                  <c:v>45</c:v>
                </c:pt>
                <c:pt idx="990">
                  <c:v>36</c:v>
                </c:pt>
                <c:pt idx="991">
                  <c:v>49</c:v>
                </c:pt>
                <c:pt idx="992">
                  <c:v>32</c:v>
                </c:pt>
                <c:pt idx="993">
                  <c:v>177</c:v>
                </c:pt>
                <c:pt idx="994">
                  <c:v>166</c:v>
                </c:pt>
                <c:pt idx="995">
                  <c:v>130</c:v>
                </c:pt>
                <c:pt idx="996">
                  <c:v>165</c:v>
                </c:pt>
                <c:pt idx="997">
                  <c:v>314</c:v>
                </c:pt>
                <c:pt idx="998">
                  <c:v>357</c:v>
                </c:pt>
                <c:pt idx="999">
                  <c:v>273</c:v>
                </c:pt>
                <c:pt idx="1000">
                  <c:v>323</c:v>
                </c:pt>
                <c:pt idx="1001">
                  <c:v>463</c:v>
                </c:pt>
                <c:pt idx="1002">
                  <c:v>454</c:v>
                </c:pt>
                <c:pt idx="1003">
                  <c:v>253</c:v>
                </c:pt>
                <c:pt idx="1004">
                  <c:v>388</c:v>
                </c:pt>
                <c:pt idx="1005">
                  <c:v>403</c:v>
                </c:pt>
                <c:pt idx="1006">
                  <c:v>432</c:v>
                </c:pt>
                <c:pt idx="1007">
                  <c:v>918</c:v>
                </c:pt>
                <c:pt idx="1008">
                  <c:v>883</c:v>
                </c:pt>
                <c:pt idx="1009">
                  <c:v>804</c:v>
                </c:pt>
                <c:pt idx="1010">
                  <c:v>916</c:v>
                </c:pt>
                <c:pt idx="1011">
                  <c:v>706</c:v>
                </c:pt>
                <c:pt idx="1012">
                  <c:v>699</c:v>
                </c:pt>
                <c:pt idx="1013">
                  <c:v>826</c:v>
                </c:pt>
                <c:pt idx="1014">
                  <c:v>832</c:v>
                </c:pt>
                <c:pt idx="1015">
                  <c:v>1213</c:v>
                </c:pt>
                <c:pt idx="1016">
                  <c:v>951</c:v>
                </c:pt>
                <c:pt idx="1017">
                  <c:v>767</c:v>
                </c:pt>
                <c:pt idx="1018">
                  <c:v>724</c:v>
                </c:pt>
                <c:pt idx="1019">
                  <c:v>513</c:v>
                </c:pt>
                <c:pt idx="1020">
                  <c:v>835</c:v>
                </c:pt>
                <c:pt idx="1021">
                  <c:v>945</c:v>
                </c:pt>
                <c:pt idx="1022">
                  <c:v>803</c:v>
                </c:pt>
                <c:pt idx="1023">
                  <c:v>882</c:v>
                </c:pt>
                <c:pt idx="1024">
                  <c:v>719</c:v>
                </c:pt>
                <c:pt idx="1025">
                  <c:v>651</c:v>
                </c:pt>
                <c:pt idx="1026">
                  <c:v>741</c:v>
                </c:pt>
                <c:pt idx="1027">
                  <c:v>747</c:v>
                </c:pt>
                <c:pt idx="1028">
                  <c:v>1015</c:v>
                </c:pt>
                <c:pt idx="1029">
                  <c:v>876</c:v>
                </c:pt>
                <c:pt idx="1030">
                  <c:v>883</c:v>
                </c:pt>
                <c:pt idx="1031">
                  <c:v>1159</c:v>
                </c:pt>
                <c:pt idx="1032">
                  <c:v>951</c:v>
                </c:pt>
                <c:pt idx="1033">
                  <c:v>960</c:v>
                </c:pt>
                <c:pt idx="1034">
                  <c:v>759</c:v>
                </c:pt>
                <c:pt idx="1035">
                  <c:v>719</c:v>
                </c:pt>
                <c:pt idx="1036">
                  <c:v>1075</c:v>
                </c:pt>
                <c:pt idx="1037">
                  <c:v>934</c:v>
                </c:pt>
                <c:pt idx="1038">
                  <c:v>1131</c:v>
                </c:pt>
                <c:pt idx="1039">
                  <c:v>1239</c:v>
                </c:pt>
                <c:pt idx="1040">
                  <c:v>2065</c:v>
                </c:pt>
                <c:pt idx="1041">
                  <c:v>1997</c:v>
                </c:pt>
                <c:pt idx="1042">
                  <c:v>1868</c:v>
                </c:pt>
                <c:pt idx="1043">
                  <c:v>1763</c:v>
                </c:pt>
                <c:pt idx="1044">
                  <c:v>1403</c:v>
                </c:pt>
                <c:pt idx="1045">
                  <c:v>1682</c:v>
                </c:pt>
                <c:pt idx="1046">
                  <c:v>1097</c:v>
                </c:pt>
                <c:pt idx="1047">
                  <c:v>1405</c:v>
                </c:pt>
                <c:pt idx="1048">
                  <c:v>1244</c:v>
                </c:pt>
                <c:pt idx="1049">
                  <c:v>1489</c:v>
                </c:pt>
                <c:pt idx="1050">
                  <c:v>1183</c:v>
                </c:pt>
                <c:pt idx="1051">
                  <c:v>1093</c:v>
                </c:pt>
                <c:pt idx="1052">
                  <c:v>1279</c:v>
                </c:pt>
                <c:pt idx="1053">
                  <c:v>1765</c:v>
                </c:pt>
                <c:pt idx="1054">
                  <c:v>1939</c:v>
                </c:pt>
                <c:pt idx="1055">
                  <c:v>1406</c:v>
                </c:pt>
                <c:pt idx="1056">
                  <c:v>1313</c:v>
                </c:pt>
                <c:pt idx="1057">
                  <c:v>1270</c:v>
                </c:pt>
                <c:pt idx="1058">
                  <c:v>1126</c:v>
                </c:pt>
                <c:pt idx="1059">
                  <c:v>1259</c:v>
                </c:pt>
                <c:pt idx="1060">
                  <c:v>1334</c:v>
                </c:pt>
                <c:pt idx="1061">
                  <c:v>1203</c:v>
                </c:pt>
                <c:pt idx="1062">
                  <c:v>1249</c:v>
                </c:pt>
                <c:pt idx="1063">
                  <c:v>1338</c:v>
                </c:pt>
                <c:pt idx="1064">
                  <c:v>1374</c:v>
                </c:pt>
                <c:pt idx="1065">
                  <c:v>1740</c:v>
                </c:pt>
                <c:pt idx="1066">
                  <c:v>1874</c:v>
                </c:pt>
                <c:pt idx="1067">
                  <c:v>1672</c:v>
                </c:pt>
                <c:pt idx="1068">
                  <c:v>1569</c:v>
                </c:pt>
                <c:pt idx="1069">
                  <c:v>1259</c:v>
                </c:pt>
                <c:pt idx="1070">
                  <c:v>1468</c:v>
                </c:pt>
                <c:pt idx="1071">
                  <c:v>1631</c:v>
                </c:pt>
                <c:pt idx="1072">
                  <c:v>1601</c:v>
                </c:pt>
                <c:pt idx="1073">
                  <c:v>1391</c:v>
                </c:pt>
                <c:pt idx="1074">
                  <c:v>1462</c:v>
                </c:pt>
                <c:pt idx="1075">
                  <c:v>1347</c:v>
                </c:pt>
                <c:pt idx="1076">
                  <c:v>1237</c:v>
                </c:pt>
                <c:pt idx="1077">
                  <c:v>1022</c:v>
                </c:pt>
                <c:pt idx="1078">
                  <c:v>1096</c:v>
                </c:pt>
                <c:pt idx="1079">
                  <c:v>1134</c:v>
                </c:pt>
                <c:pt idx="1080">
                  <c:v>928</c:v>
                </c:pt>
                <c:pt idx="1081">
                  <c:v>1194</c:v>
                </c:pt>
                <c:pt idx="1082">
                  <c:v>1379</c:v>
                </c:pt>
                <c:pt idx="1083">
                  <c:v>1278</c:v>
                </c:pt>
                <c:pt idx="1084">
                  <c:v>877</c:v>
                </c:pt>
                <c:pt idx="1085">
                  <c:v>702</c:v>
                </c:pt>
                <c:pt idx="1086">
                  <c:v>1194</c:v>
                </c:pt>
                <c:pt idx="1087">
                  <c:v>1112</c:v>
                </c:pt>
                <c:pt idx="1088">
                  <c:v>1079</c:v>
                </c:pt>
                <c:pt idx="1089">
                  <c:v>1108</c:v>
                </c:pt>
                <c:pt idx="1090">
                  <c:v>1117</c:v>
                </c:pt>
                <c:pt idx="1091">
                  <c:v>999</c:v>
                </c:pt>
                <c:pt idx="1092">
                  <c:v>1121</c:v>
                </c:pt>
                <c:pt idx="1093">
                  <c:v>1083</c:v>
                </c:pt>
                <c:pt idx="1094">
                  <c:v>822</c:v>
                </c:pt>
                <c:pt idx="1095">
                  <c:v>1028</c:v>
                </c:pt>
                <c:pt idx="1096">
                  <c:v>1176</c:v>
                </c:pt>
                <c:pt idx="1097">
                  <c:v>810</c:v>
                </c:pt>
                <c:pt idx="1098">
                  <c:v>1131</c:v>
                </c:pt>
                <c:pt idx="1099">
                  <c:v>1207</c:v>
                </c:pt>
                <c:pt idx="1100">
                  <c:v>1576</c:v>
                </c:pt>
                <c:pt idx="1101">
                  <c:v>1682</c:v>
                </c:pt>
                <c:pt idx="1102">
                  <c:v>1524</c:v>
                </c:pt>
                <c:pt idx="1103">
                  <c:v>1739</c:v>
                </c:pt>
                <c:pt idx="1104">
                  <c:v>1457</c:v>
                </c:pt>
                <c:pt idx="1105">
                  <c:v>1012</c:v>
                </c:pt>
                <c:pt idx="1106">
                  <c:v>619</c:v>
                </c:pt>
                <c:pt idx="1107">
                  <c:v>954</c:v>
                </c:pt>
                <c:pt idx="1108">
                  <c:v>939</c:v>
                </c:pt>
                <c:pt idx="1109">
                  <c:v>885</c:v>
                </c:pt>
                <c:pt idx="1110">
                  <c:v>834</c:v>
                </c:pt>
                <c:pt idx="1111">
                  <c:v>740</c:v>
                </c:pt>
                <c:pt idx="1112">
                  <c:v>771</c:v>
                </c:pt>
                <c:pt idx="1113">
                  <c:v>733</c:v>
                </c:pt>
                <c:pt idx="1114">
                  <c:v>783</c:v>
                </c:pt>
                <c:pt idx="1115">
                  <c:v>765</c:v>
                </c:pt>
                <c:pt idx="1116">
                  <c:v>949</c:v>
                </c:pt>
                <c:pt idx="1117">
                  <c:v>1085</c:v>
                </c:pt>
                <c:pt idx="1118">
                  <c:v>998</c:v>
                </c:pt>
                <c:pt idx="1119">
                  <c:v>1194</c:v>
                </c:pt>
                <c:pt idx="1120">
                  <c:v>1122</c:v>
                </c:pt>
                <c:pt idx="1121">
                  <c:v>1070</c:v>
                </c:pt>
                <c:pt idx="1122">
                  <c:v>1253</c:v>
                </c:pt>
                <c:pt idx="1123">
                  <c:v>1043</c:v>
                </c:pt>
                <c:pt idx="1124">
                  <c:v>1337</c:v>
                </c:pt>
                <c:pt idx="1125">
                  <c:v>1285</c:v>
                </c:pt>
                <c:pt idx="1126">
                  <c:v>934</c:v>
                </c:pt>
                <c:pt idx="1127">
                  <c:v>838</c:v>
                </c:pt>
                <c:pt idx="1128">
                  <c:v>877</c:v>
                </c:pt>
                <c:pt idx="1129">
                  <c:v>877</c:v>
                </c:pt>
                <c:pt idx="1130">
                  <c:v>832</c:v>
                </c:pt>
                <c:pt idx="1131">
                  <c:v>811</c:v>
                </c:pt>
                <c:pt idx="1132">
                  <c:v>636</c:v>
                </c:pt>
                <c:pt idx="1133">
                  <c:v>887</c:v>
                </c:pt>
                <c:pt idx="1134">
                  <c:v>783</c:v>
                </c:pt>
                <c:pt idx="1135">
                  <c:v>915</c:v>
                </c:pt>
                <c:pt idx="1136">
                  <c:v>1000</c:v>
                </c:pt>
                <c:pt idx="1137">
                  <c:v>1041</c:v>
                </c:pt>
                <c:pt idx="1138">
                  <c:v>952</c:v>
                </c:pt>
                <c:pt idx="1139">
                  <c:v>970</c:v>
                </c:pt>
                <c:pt idx="1140">
                  <c:v>791</c:v>
                </c:pt>
                <c:pt idx="1141">
                  <c:v>881</c:v>
                </c:pt>
                <c:pt idx="1142">
                  <c:v>818</c:v>
                </c:pt>
                <c:pt idx="1143">
                  <c:v>689</c:v>
                </c:pt>
                <c:pt idx="1144">
                  <c:v>910</c:v>
                </c:pt>
                <c:pt idx="1145">
                  <c:v>916</c:v>
                </c:pt>
                <c:pt idx="1146">
                  <c:v>1073</c:v>
                </c:pt>
                <c:pt idx="1147">
                  <c:v>1165</c:v>
                </c:pt>
                <c:pt idx="1148">
                  <c:v>1077</c:v>
                </c:pt>
                <c:pt idx="1149">
                  <c:v>731</c:v>
                </c:pt>
                <c:pt idx="1150">
                  <c:v>942</c:v>
                </c:pt>
                <c:pt idx="1151">
                  <c:v>947</c:v>
                </c:pt>
                <c:pt idx="1152">
                  <c:v>1107</c:v>
                </c:pt>
                <c:pt idx="1153">
                  <c:v>917</c:v>
                </c:pt>
                <c:pt idx="1154">
                  <c:v>838</c:v>
                </c:pt>
                <c:pt idx="1155">
                  <c:v>887</c:v>
                </c:pt>
                <c:pt idx="1156">
                  <c:v>978</c:v>
                </c:pt>
                <c:pt idx="1157">
                  <c:v>1135</c:v>
                </c:pt>
                <c:pt idx="1158">
                  <c:v>675</c:v>
                </c:pt>
                <c:pt idx="1159">
                  <c:v>794</c:v>
                </c:pt>
                <c:pt idx="1160">
                  <c:v>801</c:v>
                </c:pt>
                <c:pt idx="1161">
                  <c:v>793</c:v>
                </c:pt>
                <c:pt idx="1162">
                  <c:v>974</c:v>
                </c:pt>
                <c:pt idx="1163">
                  <c:v>1043</c:v>
                </c:pt>
                <c:pt idx="1164">
                  <c:v>1011</c:v>
                </c:pt>
                <c:pt idx="1165">
                  <c:v>879</c:v>
                </c:pt>
                <c:pt idx="1166">
                  <c:v>904</c:v>
                </c:pt>
                <c:pt idx="1167">
                  <c:v>397</c:v>
                </c:pt>
                <c:pt idx="1168">
                  <c:v>917</c:v>
                </c:pt>
                <c:pt idx="1169">
                  <c:v>1227</c:v>
                </c:pt>
                <c:pt idx="1170">
                  <c:v>1079</c:v>
                </c:pt>
                <c:pt idx="1171">
                  <c:v>1036</c:v>
                </c:pt>
                <c:pt idx="1172">
                  <c:v>1216</c:v>
                </c:pt>
                <c:pt idx="1173">
                  <c:v>1207</c:v>
                </c:pt>
                <c:pt idx="1174">
                  <c:v>1136</c:v>
                </c:pt>
                <c:pt idx="1175">
                  <c:v>1083</c:v>
                </c:pt>
                <c:pt idx="1176">
                  <c:v>1120</c:v>
                </c:pt>
                <c:pt idx="1177">
                  <c:v>957</c:v>
                </c:pt>
                <c:pt idx="1178">
                  <c:v>958</c:v>
                </c:pt>
                <c:pt idx="1179">
                  <c:v>1133</c:v>
                </c:pt>
                <c:pt idx="1180">
                  <c:v>1191</c:v>
                </c:pt>
                <c:pt idx="1181">
                  <c:v>1130</c:v>
                </c:pt>
                <c:pt idx="1182">
                  <c:v>2082</c:v>
                </c:pt>
                <c:pt idx="1183">
                  <c:v>2082</c:v>
                </c:pt>
                <c:pt idx="1184">
                  <c:v>1680</c:v>
                </c:pt>
                <c:pt idx="1185">
                  <c:v>1237</c:v>
                </c:pt>
                <c:pt idx="1186">
                  <c:v>1145</c:v>
                </c:pt>
                <c:pt idx="1187">
                  <c:v>1266</c:v>
                </c:pt>
                <c:pt idx="1188">
                  <c:v>1065</c:v>
                </c:pt>
                <c:pt idx="1189">
                  <c:v>623</c:v>
                </c:pt>
                <c:pt idx="1190">
                  <c:v>716</c:v>
                </c:pt>
                <c:pt idx="1191">
                  <c:v>679</c:v>
                </c:pt>
                <c:pt idx="1192">
                  <c:v>562</c:v>
                </c:pt>
                <c:pt idx="1193">
                  <c:v>518</c:v>
                </c:pt>
                <c:pt idx="1194">
                  <c:v>539</c:v>
                </c:pt>
                <c:pt idx="1195">
                  <c:v>439</c:v>
                </c:pt>
                <c:pt idx="1196">
                  <c:v>445</c:v>
                </c:pt>
                <c:pt idx="1197">
                  <c:v>211</c:v>
                </c:pt>
                <c:pt idx="1198">
                  <c:v>269</c:v>
                </c:pt>
                <c:pt idx="1199">
                  <c:v>274</c:v>
                </c:pt>
                <c:pt idx="1200">
                  <c:v>282</c:v>
                </c:pt>
                <c:pt idx="1201">
                  <c:v>205</c:v>
                </c:pt>
                <c:pt idx="1202">
                  <c:v>237</c:v>
                </c:pt>
                <c:pt idx="1203">
                  <c:v>175</c:v>
                </c:pt>
                <c:pt idx="1204">
                  <c:v>32</c:v>
                </c:pt>
                <c:pt idx="1205">
                  <c:v>113</c:v>
                </c:pt>
                <c:pt idx="1206">
                  <c:v>10</c:v>
                </c:pt>
                <c:pt idx="1207">
                  <c:v>173</c:v>
                </c:pt>
                <c:pt idx="1208">
                  <c:v>37</c:v>
                </c:pt>
                <c:pt idx="1209">
                  <c:v>74</c:v>
                </c:pt>
                <c:pt idx="1210">
                  <c:v>86</c:v>
                </c:pt>
                <c:pt idx="1211">
                  <c:v>64</c:v>
                </c:pt>
                <c:pt idx="1212">
                  <c:v>82</c:v>
                </c:pt>
                <c:pt idx="1213">
                  <c:v>104</c:v>
                </c:pt>
                <c:pt idx="1214">
                  <c:v>98</c:v>
                </c:pt>
                <c:pt idx="1215">
                  <c:v>92</c:v>
                </c:pt>
                <c:pt idx="1216">
                  <c:v>102</c:v>
                </c:pt>
                <c:pt idx="1217">
                  <c:v>78</c:v>
                </c:pt>
                <c:pt idx="1218">
                  <c:v>64</c:v>
                </c:pt>
                <c:pt idx="1219">
                  <c:v>57</c:v>
                </c:pt>
                <c:pt idx="1220">
                  <c:v>53</c:v>
                </c:pt>
                <c:pt idx="1221">
                  <c:v>54</c:v>
                </c:pt>
                <c:pt idx="1222">
                  <c:v>68</c:v>
                </c:pt>
                <c:pt idx="1223">
                  <c:v>56</c:v>
                </c:pt>
                <c:pt idx="1224">
                  <c:v>50</c:v>
                </c:pt>
                <c:pt idx="1225">
                  <c:v>50</c:v>
                </c:pt>
                <c:pt idx="1226">
                  <c:v>45</c:v>
                </c:pt>
                <c:pt idx="1227">
                  <c:v>42</c:v>
                </c:pt>
                <c:pt idx="1228">
                  <c:v>50</c:v>
                </c:pt>
                <c:pt idx="1229">
                  <c:v>44</c:v>
                </c:pt>
                <c:pt idx="1230">
                  <c:v>43</c:v>
                </c:pt>
                <c:pt idx="1231">
                  <c:v>40</c:v>
                </c:pt>
                <c:pt idx="1232">
                  <c:v>39</c:v>
                </c:pt>
                <c:pt idx="1233">
                  <c:v>42</c:v>
                </c:pt>
                <c:pt idx="1234">
                  <c:v>36</c:v>
                </c:pt>
                <c:pt idx="1235">
                  <c:v>42</c:v>
                </c:pt>
                <c:pt idx="1236">
                  <c:v>48</c:v>
                </c:pt>
                <c:pt idx="1237">
                  <c:v>35</c:v>
                </c:pt>
                <c:pt idx="1238">
                  <c:v>35</c:v>
                </c:pt>
                <c:pt idx="1239">
                  <c:v>39</c:v>
                </c:pt>
                <c:pt idx="1240">
                  <c:v>33</c:v>
                </c:pt>
                <c:pt idx="1241">
                  <c:v>39</c:v>
                </c:pt>
                <c:pt idx="1242">
                  <c:v>45</c:v>
                </c:pt>
                <c:pt idx="1243">
                  <c:v>40</c:v>
                </c:pt>
                <c:pt idx="1244">
                  <c:v>260</c:v>
                </c:pt>
                <c:pt idx="1245">
                  <c:v>780</c:v>
                </c:pt>
                <c:pt idx="1246">
                  <c:v>516</c:v>
                </c:pt>
                <c:pt idx="1247">
                  <c:v>662</c:v>
                </c:pt>
                <c:pt idx="1248">
                  <c:v>491</c:v>
                </c:pt>
                <c:pt idx="1249">
                  <c:v>358</c:v>
                </c:pt>
                <c:pt idx="1250">
                  <c:v>884</c:v>
                </c:pt>
                <c:pt idx="1251">
                  <c:v>882</c:v>
                </c:pt>
                <c:pt idx="1252">
                  <c:v>907</c:v>
                </c:pt>
                <c:pt idx="1253">
                  <c:v>894</c:v>
                </c:pt>
                <c:pt idx="1254">
                  <c:v>978</c:v>
                </c:pt>
                <c:pt idx="1255">
                  <c:v>1101</c:v>
                </c:pt>
                <c:pt idx="1256">
                  <c:v>916</c:v>
                </c:pt>
                <c:pt idx="1257">
                  <c:v>813</c:v>
                </c:pt>
                <c:pt idx="1258">
                  <c:v>798</c:v>
                </c:pt>
                <c:pt idx="1259">
                  <c:v>841</c:v>
                </c:pt>
                <c:pt idx="1260">
                  <c:v>618</c:v>
                </c:pt>
                <c:pt idx="1261">
                  <c:v>1221</c:v>
                </c:pt>
                <c:pt idx="1262">
                  <c:v>1104</c:v>
                </c:pt>
                <c:pt idx="1263">
                  <c:v>1165</c:v>
                </c:pt>
                <c:pt idx="1264">
                  <c:v>1096</c:v>
                </c:pt>
                <c:pt idx="1265">
                  <c:v>790</c:v>
                </c:pt>
                <c:pt idx="1266">
                  <c:v>1029</c:v>
                </c:pt>
                <c:pt idx="1267">
                  <c:v>823</c:v>
                </c:pt>
                <c:pt idx="1268">
                  <c:v>1010</c:v>
                </c:pt>
                <c:pt idx="1269">
                  <c:v>1076</c:v>
                </c:pt>
                <c:pt idx="1270">
                  <c:v>1326</c:v>
                </c:pt>
                <c:pt idx="1271">
                  <c:v>1164</c:v>
                </c:pt>
                <c:pt idx="1272">
                  <c:v>1319</c:v>
                </c:pt>
                <c:pt idx="1273">
                  <c:v>1338</c:v>
                </c:pt>
                <c:pt idx="1274">
                  <c:v>974</c:v>
                </c:pt>
                <c:pt idx="1275">
                  <c:v>904</c:v>
                </c:pt>
                <c:pt idx="1276">
                  <c:v>991</c:v>
                </c:pt>
                <c:pt idx="1277">
                  <c:v>599</c:v>
                </c:pt>
                <c:pt idx="1278">
                  <c:v>951</c:v>
                </c:pt>
                <c:pt idx="1279">
                  <c:v>1497</c:v>
                </c:pt>
                <c:pt idx="1280">
                  <c:v>1200</c:v>
                </c:pt>
                <c:pt idx="1281">
                  <c:v>1057</c:v>
                </c:pt>
                <c:pt idx="1282">
                  <c:v>857</c:v>
                </c:pt>
                <c:pt idx="1283">
                  <c:v>953</c:v>
                </c:pt>
                <c:pt idx="1284">
                  <c:v>1391</c:v>
                </c:pt>
                <c:pt idx="1285">
                  <c:v>1245</c:v>
                </c:pt>
                <c:pt idx="1286">
                  <c:v>938</c:v>
                </c:pt>
                <c:pt idx="1287">
                  <c:v>1196</c:v>
                </c:pt>
                <c:pt idx="1288">
                  <c:v>1064</c:v>
                </c:pt>
                <c:pt idx="1289">
                  <c:v>1273</c:v>
                </c:pt>
                <c:pt idx="1290">
                  <c:v>1270</c:v>
                </c:pt>
                <c:pt idx="1291">
                  <c:v>1319</c:v>
                </c:pt>
                <c:pt idx="1292">
                  <c:v>1370</c:v>
                </c:pt>
                <c:pt idx="1293">
                  <c:v>1514</c:v>
                </c:pt>
                <c:pt idx="1294">
                  <c:v>1393</c:v>
                </c:pt>
                <c:pt idx="1295">
                  <c:v>1351</c:v>
                </c:pt>
                <c:pt idx="1296">
                  <c:v>1328</c:v>
                </c:pt>
                <c:pt idx="1297">
                  <c:v>1002</c:v>
                </c:pt>
                <c:pt idx="1298">
                  <c:v>967</c:v>
                </c:pt>
                <c:pt idx="1299">
                  <c:v>1258</c:v>
                </c:pt>
                <c:pt idx="1300">
                  <c:v>1660</c:v>
                </c:pt>
                <c:pt idx="1301">
                  <c:v>1345</c:v>
                </c:pt>
                <c:pt idx="1302">
                  <c:v>1102</c:v>
                </c:pt>
                <c:pt idx="1303">
                  <c:v>1057</c:v>
                </c:pt>
                <c:pt idx="1304">
                  <c:v>978</c:v>
                </c:pt>
                <c:pt idx="1305">
                  <c:v>1347</c:v>
                </c:pt>
                <c:pt idx="1306">
                  <c:v>1641</c:v>
                </c:pt>
                <c:pt idx="1307">
                  <c:v>1520</c:v>
                </c:pt>
                <c:pt idx="1308">
                  <c:v>1251</c:v>
                </c:pt>
                <c:pt idx="1309">
                  <c:v>902</c:v>
                </c:pt>
                <c:pt idx="1310">
                  <c:v>1094</c:v>
                </c:pt>
                <c:pt idx="1311">
                  <c:v>1123</c:v>
                </c:pt>
                <c:pt idx="1312">
                  <c:v>952</c:v>
                </c:pt>
                <c:pt idx="1313">
                  <c:v>811</c:v>
                </c:pt>
                <c:pt idx="1314">
                  <c:v>930</c:v>
                </c:pt>
                <c:pt idx="1315">
                  <c:v>1300</c:v>
                </c:pt>
                <c:pt idx="1316">
                  <c:v>1378</c:v>
                </c:pt>
                <c:pt idx="1317">
                  <c:v>1123</c:v>
                </c:pt>
                <c:pt idx="1318">
                  <c:v>1250</c:v>
                </c:pt>
                <c:pt idx="1319">
                  <c:v>1176</c:v>
                </c:pt>
                <c:pt idx="1320">
                  <c:v>1501</c:v>
                </c:pt>
                <c:pt idx="1321">
                  <c:v>1553</c:v>
                </c:pt>
                <c:pt idx="1322">
                  <c:v>1776</c:v>
                </c:pt>
                <c:pt idx="1323">
                  <c:v>1270</c:v>
                </c:pt>
                <c:pt idx="1324">
                  <c:v>1480</c:v>
                </c:pt>
                <c:pt idx="1325">
                  <c:v>1408</c:v>
                </c:pt>
                <c:pt idx="1326">
                  <c:v>1366</c:v>
                </c:pt>
                <c:pt idx="1327">
                  <c:v>1169</c:v>
                </c:pt>
                <c:pt idx="1328">
                  <c:v>1250</c:v>
                </c:pt>
                <c:pt idx="1329">
                  <c:v>1321</c:v>
                </c:pt>
                <c:pt idx="1330">
                  <c:v>1170</c:v>
                </c:pt>
                <c:pt idx="1331">
                  <c:v>1329</c:v>
                </c:pt>
                <c:pt idx="1332">
                  <c:v>1366</c:v>
                </c:pt>
                <c:pt idx="1333">
                  <c:v>1162</c:v>
                </c:pt>
                <c:pt idx="1334">
                  <c:v>1578</c:v>
                </c:pt>
                <c:pt idx="1335">
                  <c:v>1786</c:v>
                </c:pt>
                <c:pt idx="1336">
                  <c:v>1761</c:v>
                </c:pt>
                <c:pt idx="1337">
                  <c:v>1792</c:v>
                </c:pt>
                <c:pt idx="1338">
                  <c:v>1729</c:v>
                </c:pt>
                <c:pt idx="1339">
                  <c:v>1731</c:v>
                </c:pt>
                <c:pt idx="1340">
                  <c:v>1695</c:v>
                </c:pt>
                <c:pt idx="1341">
                  <c:v>949</c:v>
                </c:pt>
                <c:pt idx="1342">
                  <c:v>903</c:v>
                </c:pt>
                <c:pt idx="1343">
                  <c:v>475</c:v>
                </c:pt>
                <c:pt idx="1344">
                  <c:v>477</c:v>
                </c:pt>
                <c:pt idx="1345">
                  <c:v>597</c:v>
                </c:pt>
                <c:pt idx="1346">
                  <c:v>346</c:v>
                </c:pt>
                <c:pt idx="1347">
                  <c:v>1022</c:v>
                </c:pt>
                <c:pt idx="1348">
                  <c:v>1611</c:v>
                </c:pt>
                <c:pt idx="1349">
                  <c:v>2193</c:v>
                </c:pt>
                <c:pt idx="1350">
                  <c:v>1505</c:v>
                </c:pt>
                <c:pt idx="1351">
                  <c:v>1580</c:v>
                </c:pt>
                <c:pt idx="1352">
                  <c:v>1225</c:v>
                </c:pt>
                <c:pt idx="1353">
                  <c:v>1158</c:v>
                </c:pt>
                <c:pt idx="1354">
                  <c:v>1184</c:v>
                </c:pt>
                <c:pt idx="1355">
                  <c:v>1096</c:v>
                </c:pt>
                <c:pt idx="1356">
                  <c:v>1167</c:v>
                </c:pt>
                <c:pt idx="1357">
                  <c:v>990</c:v>
                </c:pt>
                <c:pt idx="1358">
                  <c:v>1083</c:v>
                </c:pt>
                <c:pt idx="1359">
                  <c:v>1111</c:v>
                </c:pt>
                <c:pt idx="1360">
                  <c:v>1109</c:v>
                </c:pt>
                <c:pt idx="1361">
                  <c:v>1542</c:v>
                </c:pt>
                <c:pt idx="1362">
                  <c:v>1636</c:v>
                </c:pt>
                <c:pt idx="1363">
                  <c:v>1647</c:v>
                </c:pt>
                <c:pt idx="1364">
                  <c:v>1613</c:v>
                </c:pt>
                <c:pt idx="1365">
                  <c:v>1412</c:v>
                </c:pt>
                <c:pt idx="1366">
                  <c:v>1424</c:v>
                </c:pt>
                <c:pt idx="1367">
                  <c:v>1348</c:v>
                </c:pt>
                <c:pt idx="1368">
                  <c:v>1257</c:v>
                </c:pt>
                <c:pt idx="1369">
                  <c:v>1234</c:v>
                </c:pt>
                <c:pt idx="1370">
                  <c:v>1329</c:v>
                </c:pt>
                <c:pt idx="1371">
                  <c:v>1179</c:v>
                </c:pt>
                <c:pt idx="1372">
                  <c:v>1525</c:v>
                </c:pt>
                <c:pt idx="1373">
                  <c:v>1304</c:v>
                </c:pt>
                <c:pt idx="1374">
                  <c:v>1259</c:v>
                </c:pt>
                <c:pt idx="1375">
                  <c:v>1561</c:v>
                </c:pt>
                <c:pt idx="1376">
                  <c:v>2182</c:v>
                </c:pt>
                <c:pt idx="1377">
                  <c:v>1387</c:v>
                </c:pt>
                <c:pt idx="1378">
                  <c:v>1387</c:v>
                </c:pt>
                <c:pt idx="1379">
                  <c:v>1379</c:v>
                </c:pt>
                <c:pt idx="1380">
                  <c:v>1069</c:v>
                </c:pt>
                <c:pt idx="1381">
                  <c:v>1042</c:v>
                </c:pt>
                <c:pt idx="1382">
                  <c:v>1030</c:v>
                </c:pt>
                <c:pt idx="1383">
                  <c:v>801</c:v>
                </c:pt>
                <c:pt idx="1384">
                  <c:v>971</c:v>
                </c:pt>
                <c:pt idx="1385">
                  <c:v>1096</c:v>
                </c:pt>
                <c:pt idx="1386">
                  <c:v>1069</c:v>
                </c:pt>
                <c:pt idx="1387">
                  <c:v>1181</c:v>
                </c:pt>
                <c:pt idx="1388">
                  <c:v>921</c:v>
                </c:pt>
                <c:pt idx="1389">
                  <c:v>1103</c:v>
                </c:pt>
                <c:pt idx="1390">
                  <c:v>1026</c:v>
                </c:pt>
                <c:pt idx="1391">
                  <c:v>898</c:v>
                </c:pt>
                <c:pt idx="1392">
                  <c:v>900</c:v>
                </c:pt>
                <c:pt idx="1393">
                  <c:v>889</c:v>
                </c:pt>
                <c:pt idx="1394">
                  <c:v>555</c:v>
                </c:pt>
                <c:pt idx="1395">
                  <c:v>562</c:v>
                </c:pt>
                <c:pt idx="1396">
                  <c:v>623</c:v>
                </c:pt>
                <c:pt idx="1397">
                  <c:v>724</c:v>
                </c:pt>
                <c:pt idx="1398">
                  <c:v>809</c:v>
                </c:pt>
                <c:pt idx="1399">
                  <c:v>818</c:v>
                </c:pt>
                <c:pt idx="1400">
                  <c:v>1159</c:v>
                </c:pt>
                <c:pt idx="1401">
                  <c:v>1079</c:v>
                </c:pt>
                <c:pt idx="1402">
                  <c:v>1674</c:v>
                </c:pt>
                <c:pt idx="1403">
                  <c:v>1642</c:v>
                </c:pt>
                <c:pt idx="1404">
                  <c:v>1683</c:v>
                </c:pt>
                <c:pt idx="1405">
                  <c:v>1613</c:v>
                </c:pt>
                <c:pt idx="1406">
                  <c:v>1098</c:v>
                </c:pt>
                <c:pt idx="1407">
                  <c:v>1094</c:v>
                </c:pt>
                <c:pt idx="1408">
                  <c:v>1156</c:v>
                </c:pt>
                <c:pt idx="1409">
                  <c:v>961</c:v>
                </c:pt>
                <c:pt idx="1410">
                  <c:v>1149</c:v>
                </c:pt>
                <c:pt idx="1411">
                  <c:v>1270</c:v>
                </c:pt>
                <c:pt idx="1412">
                  <c:v>914</c:v>
                </c:pt>
                <c:pt idx="1413">
                  <c:v>1192</c:v>
                </c:pt>
                <c:pt idx="1414">
                  <c:v>1045</c:v>
                </c:pt>
                <c:pt idx="1415">
                  <c:v>865</c:v>
                </c:pt>
                <c:pt idx="1416">
                  <c:v>668</c:v>
                </c:pt>
                <c:pt idx="1417">
                  <c:v>1110</c:v>
                </c:pt>
                <c:pt idx="1418">
                  <c:v>1341</c:v>
                </c:pt>
                <c:pt idx="1419">
                  <c:v>1169</c:v>
                </c:pt>
                <c:pt idx="1420">
                  <c:v>1038</c:v>
                </c:pt>
                <c:pt idx="1421">
                  <c:v>1049</c:v>
                </c:pt>
                <c:pt idx="1422">
                  <c:v>1165</c:v>
                </c:pt>
                <c:pt idx="1423">
                  <c:v>1814</c:v>
                </c:pt>
                <c:pt idx="1424">
                  <c:v>1888</c:v>
                </c:pt>
                <c:pt idx="1425">
                  <c:v>3305</c:v>
                </c:pt>
                <c:pt idx="1426">
                  <c:v>2453</c:v>
                </c:pt>
                <c:pt idx="1427">
                  <c:v>2530</c:v>
                </c:pt>
                <c:pt idx="1428">
                  <c:v>3657</c:v>
                </c:pt>
                <c:pt idx="1429">
                  <c:v>3146</c:v>
                </c:pt>
                <c:pt idx="1430">
                  <c:v>2427</c:v>
                </c:pt>
                <c:pt idx="1431">
                  <c:v>2460</c:v>
                </c:pt>
                <c:pt idx="1432">
                  <c:v>2040</c:v>
                </c:pt>
                <c:pt idx="1433">
                  <c:v>1834</c:v>
                </c:pt>
                <c:pt idx="1434">
                  <c:v>1431</c:v>
                </c:pt>
                <c:pt idx="1435">
                  <c:v>1401</c:v>
                </c:pt>
                <c:pt idx="1436">
                  <c:v>1120</c:v>
                </c:pt>
                <c:pt idx="1437">
                  <c:v>1029</c:v>
                </c:pt>
                <c:pt idx="1438">
                  <c:v>1291</c:v>
                </c:pt>
                <c:pt idx="1439">
                  <c:v>1246</c:v>
                </c:pt>
                <c:pt idx="1440">
                  <c:v>2020</c:v>
                </c:pt>
                <c:pt idx="1441">
                  <c:v>1177</c:v>
                </c:pt>
                <c:pt idx="1442">
                  <c:v>249</c:v>
                </c:pt>
                <c:pt idx="1443">
                  <c:v>644</c:v>
                </c:pt>
                <c:pt idx="1444">
                  <c:v>476</c:v>
                </c:pt>
                <c:pt idx="1445">
                  <c:v>372</c:v>
                </c:pt>
                <c:pt idx="1446">
                  <c:v>333</c:v>
                </c:pt>
                <c:pt idx="1447">
                  <c:v>373</c:v>
                </c:pt>
                <c:pt idx="1448">
                  <c:v>355</c:v>
                </c:pt>
                <c:pt idx="1449">
                  <c:v>360</c:v>
                </c:pt>
                <c:pt idx="1450">
                  <c:v>518</c:v>
                </c:pt>
                <c:pt idx="1451">
                  <c:v>369</c:v>
                </c:pt>
                <c:pt idx="1452">
                  <c:v>333</c:v>
                </c:pt>
                <c:pt idx="1453">
                  <c:v>274</c:v>
                </c:pt>
                <c:pt idx="1454">
                  <c:v>202</c:v>
                </c:pt>
                <c:pt idx="1455">
                  <c:v>222</c:v>
                </c:pt>
                <c:pt idx="1456">
                  <c:v>172</c:v>
                </c:pt>
                <c:pt idx="1457">
                  <c:v>176</c:v>
                </c:pt>
                <c:pt idx="1458">
                  <c:v>188</c:v>
                </c:pt>
                <c:pt idx="1459">
                  <c:v>198</c:v>
                </c:pt>
                <c:pt idx="1460">
                  <c:v>247</c:v>
                </c:pt>
                <c:pt idx="1461">
                  <c:v>1</c:v>
                </c:pt>
                <c:pt idx="1462">
                  <c:v>133</c:v>
                </c:pt>
                <c:pt idx="1463">
                  <c:v>57</c:v>
                </c:pt>
                <c:pt idx="1464">
                  <c:v>92</c:v>
                </c:pt>
                <c:pt idx="1465">
                  <c:v>134</c:v>
                </c:pt>
                <c:pt idx="1466">
                  <c:v>44</c:v>
                </c:pt>
                <c:pt idx="1467">
                  <c:v>75</c:v>
                </c:pt>
                <c:pt idx="1468">
                  <c:v>60</c:v>
                </c:pt>
                <c:pt idx="1469">
                  <c:v>67</c:v>
                </c:pt>
                <c:pt idx="1470">
                  <c:v>54</c:v>
                </c:pt>
                <c:pt idx="1471">
                  <c:v>89</c:v>
                </c:pt>
                <c:pt idx="1472">
                  <c:v>42</c:v>
                </c:pt>
                <c:pt idx="1473">
                  <c:v>75</c:v>
                </c:pt>
                <c:pt idx="1474">
                  <c:v>52</c:v>
                </c:pt>
                <c:pt idx="1475">
                  <c:v>66</c:v>
                </c:pt>
                <c:pt idx="1476">
                  <c:v>61</c:v>
                </c:pt>
                <c:pt idx="1477">
                  <c:v>70</c:v>
                </c:pt>
                <c:pt idx="1478">
                  <c:v>51</c:v>
                </c:pt>
                <c:pt idx="1479">
                  <c:v>45</c:v>
                </c:pt>
                <c:pt idx="1480">
                  <c:v>42</c:v>
                </c:pt>
                <c:pt idx="1481">
                  <c:v>40</c:v>
                </c:pt>
                <c:pt idx="1482">
                  <c:v>44</c:v>
                </c:pt>
                <c:pt idx="1483">
                  <c:v>41</c:v>
                </c:pt>
                <c:pt idx="1484">
                  <c:v>41</c:v>
                </c:pt>
                <c:pt idx="1485">
                  <c:v>43</c:v>
                </c:pt>
                <c:pt idx="1486">
                  <c:v>41</c:v>
                </c:pt>
                <c:pt idx="1487">
                  <c:v>41</c:v>
                </c:pt>
                <c:pt idx="1488">
                  <c:v>47</c:v>
                </c:pt>
                <c:pt idx="1489">
                  <c:v>42</c:v>
                </c:pt>
                <c:pt idx="1490">
                  <c:v>44</c:v>
                </c:pt>
                <c:pt idx="1491">
                  <c:v>49</c:v>
                </c:pt>
                <c:pt idx="1492">
                  <c:v>49</c:v>
                </c:pt>
                <c:pt idx="1493">
                  <c:v>46</c:v>
                </c:pt>
                <c:pt idx="1494">
                  <c:v>145</c:v>
                </c:pt>
                <c:pt idx="1495">
                  <c:v>107</c:v>
                </c:pt>
                <c:pt idx="1496">
                  <c:v>328</c:v>
                </c:pt>
                <c:pt idx="1497">
                  <c:v>292</c:v>
                </c:pt>
                <c:pt idx="1498">
                  <c:v>379</c:v>
                </c:pt>
                <c:pt idx="1499">
                  <c:v>493</c:v>
                </c:pt>
                <c:pt idx="1500">
                  <c:v>509</c:v>
                </c:pt>
                <c:pt idx="1501">
                  <c:v>342</c:v>
                </c:pt>
                <c:pt idx="1502">
                  <c:v>522</c:v>
                </c:pt>
                <c:pt idx="1503">
                  <c:v>340</c:v>
                </c:pt>
                <c:pt idx="1504">
                  <c:v>316</c:v>
                </c:pt>
                <c:pt idx="1505">
                  <c:v>426</c:v>
                </c:pt>
                <c:pt idx="1506">
                  <c:v>493</c:v>
                </c:pt>
                <c:pt idx="1507">
                  <c:v>424</c:v>
                </c:pt>
                <c:pt idx="1508">
                  <c:v>597</c:v>
                </c:pt>
                <c:pt idx="1509">
                  <c:v>632</c:v>
                </c:pt>
                <c:pt idx="1510">
                  <c:v>578</c:v>
                </c:pt>
                <c:pt idx="1511">
                  <c:v>518</c:v>
                </c:pt>
                <c:pt idx="1512">
                  <c:v>524</c:v>
                </c:pt>
                <c:pt idx="1513">
                  <c:v>1322</c:v>
                </c:pt>
                <c:pt idx="1514">
                  <c:v>2268</c:v>
                </c:pt>
                <c:pt idx="1515">
                  <c:v>2359</c:v>
                </c:pt>
                <c:pt idx="1516">
                  <c:v>2097</c:v>
                </c:pt>
                <c:pt idx="1517">
                  <c:v>1890</c:v>
                </c:pt>
                <c:pt idx="1518">
                  <c:v>1813</c:v>
                </c:pt>
                <c:pt idx="1519">
                  <c:v>1658</c:v>
                </c:pt>
                <c:pt idx="1520">
                  <c:v>1697</c:v>
                </c:pt>
                <c:pt idx="1521">
                  <c:v>1397</c:v>
                </c:pt>
                <c:pt idx="1522">
                  <c:v>1411</c:v>
                </c:pt>
                <c:pt idx="1523">
                  <c:v>1056</c:v>
                </c:pt>
                <c:pt idx="1524">
                  <c:v>931</c:v>
                </c:pt>
                <c:pt idx="1525">
                  <c:v>997</c:v>
                </c:pt>
                <c:pt idx="1526">
                  <c:v>1071</c:v>
                </c:pt>
                <c:pt idx="1527">
                  <c:v>976</c:v>
                </c:pt>
                <c:pt idx="1528">
                  <c:v>1246</c:v>
                </c:pt>
                <c:pt idx="1529">
                  <c:v>1113</c:v>
                </c:pt>
                <c:pt idx="1530">
                  <c:v>1332</c:v>
                </c:pt>
                <c:pt idx="1531">
                  <c:v>1740</c:v>
                </c:pt>
                <c:pt idx="1532">
                  <c:v>1503</c:v>
                </c:pt>
                <c:pt idx="1533">
                  <c:v>1605</c:v>
                </c:pt>
                <c:pt idx="1534">
                  <c:v>1508</c:v>
                </c:pt>
                <c:pt idx="1535">
                  <c:v>1508</c:v>
                </c:pt>
                <c:pt idx="1536">
                  <c:v>1357</c:v>
                </c:pt>
                <c:pt idx="1537">
                  <c:v>1523</c:v>
                </c:pt>
                <c:pt idx="1538">
                  <c:v>1341</c:v>
                </c:pt>
                <c:pt idx="1539">
                  <c:v>1380</c:v>
                </c:pt>
                <c:pt idx="1540">
                  <c:v>1438</c:v>
                </c:pt>
                <c:pt idx="1541">
                  <c:v>1318</c:v>
                </c:pt>
                <c:pt idx="1542">
                  <c:v>1666</c:v>
                </c:pt>
                <c:pt idx="1543">
                  <c:v>1788</c:v>
                </c:pt>
                <c:pt idx="1544">
                  <c:v>1590</c:v>
                </c:pt>
                <c:pt idx="1545">
                  <c:v>1589</c:v>
                </c:pt>
                <c:pt idx="1546">
                  <c:v>1561</c:v>
                </c:pt>
                <c:pt idx="1547">
                  <c:v>1151</c:v>
                </c:pt>
                <c:pt idx="1548">
                  <c:v>392</c:v>
                </c:pt>
                <c:pt idx="1549">
                  <c:v>442</c:v>
                </c:pt>
                <c:pt idx="1550">
                  <c:v>1816</c:v>
                </c:pt>
                <c:pt idx="1551">
                  <c:v>2279</c:v>
                </c:pt>
                <c:pt idx="1552">
                  <c:v>2066</c:v>
                </c:pt>
                <c:pt idx="1553">
                  <c:v>1817</c:v>
                </c:pt>
                <c:pt idx="1554">
                  <c:v>1436</c:v>
                </c:pt>
                <c:pt idx="1555">
                  <c:v>1734</c:v>
                </c:pt>
                <c:pt idx="1556">
                  <c:v>1587</c:v>
                </c:pt>
                <c:pt idx="1557">
                  <c:v>1751</c:v>
                </c:pt>
                <c:pt idx="1558">
                  <c:v>1641</c:v>
                </c:pt>
                <c:pt idx="1559">
                  <c:v>1536</c:v>
                </c:pt>
                <c:pt idx="1560">
                  <c:v>1271</c:v>
                </c:pt>
                <c:pt idx="1561">
                  <c:v>1469</c:v>
                </c:pt>
                <c:pt idx="1562">
                  <c:v>1492</c:v>
                </c:pt>
                <c:pt idx="1563">
                  <c:v>827</c:v>
                </c:pt>
                <c:pt idx="1564">
                  <c:v>743</c:v>
                </c:pt>
                <c:pt idx="1565">
                  <c:v>532</c:v>
                </c:pt>
                <c:pt idx="1566">
                  <c:v>750</c:v>
                </c:pt>
                <c:pt idx="1567">
                  <c:v>750</c:v>
                </c:pt>
                <c:pt idx="1568">
                  <c:v>1499</c:v>
                </c:pt>
                <c:pt idx="1569">
                  <c:v>2449</c:v>
                </c:pt>
                <c:pt idx="1570">
                  <c:v>2071</c:v>
                </c:pt>
                <c:pt idx="1571">
                  <c:v>1757</c:v>
                </c:pt>
                <c:pt idx="1572">
                  <c:v>1809</c:v>
                </c:pt>
                <c:pt idx="1573">
                  <c:v>1819</c:v>
                </c:pt>
                <c:pt idx="1574">
                  <c:v>1903</c:v>
                </c:pt>
                <c:pt idx="1575">
                  <c:v>2003</c:v>
                </c:pt>
                <c:pt idx="1576">
                  <c:v>2042</c:v>
                </c:pt>
                <c:pt idx="1577">
                  <c:v>1952</c:v>
                </c:pt>
                <c:pt idx="1578">
                  <c:v>1646</c:v>
                </c:pt>
                <c:pt idx="1579">
                  <c:v>1605</c:v>
                </c:pt>
                <c:pt idx="1580">
                  <c:v>1376</c:v>
                </c:pt>
                <c:pt idx="1581">
                  <c:v>664</c:v>
                </c:pt>
                <c:pt idx="1582">
                  <c:v>583</c:v>
                </c:pt>
                <c:pt idx="1583">
                  <c:v>893</c:v>
                </c:pt>
                <c:pt idx="1584">
                  <c:v>1040</c:v>
                </c:pt>
                <c:pt idx="1585">
                  <c:v>779</c:v>
                </c:pt>
                <c:pt idx="1586">
                  <c:v>501</c:v>
                </c:pt>
                <c:pt idx="1587">
                  <c:v>781</c:v>
                </c:pt>
                <c:pt idx="1588">
                  <c:v>983</c:v>
                </c:pt>
                <c:pt idx="1589">
                  <c:v>882</c:v>
                </c:pt>
                <c:pt idx="1590">
                  <c:v>797</c:v>
                </c:pt>
                <c:pt idx="1591">
                  <c:v>565</c:v>
                </c:pt>
                <c:pt idx="1592">
                  <c:v>864</c:v>
                </c:pt>
                <c:pt idx="1593">
                  <c:v>903</c:v>
                </c:pt>
                <c:pt idx="1594">
                  <c:v>1076</c:v>
                </c:pt>
                <c:pt idx="1595">
                  <c:v>1432</c:v>
                </c:pt>
                <c:pt idx="1596">
                  <c:v>1329</c:v>
                </c:pt>
                <c:pt idx="1597">
                  <c:v>1061</c:v>
                </c:pt>
                <c:pt idx="1598">
                  <c:v>1050</c:v>
                </c:pt>
                <c:pt idx="1599">
                  <c:v>603</c:v>
                </c:pt>
                <c:pt idx="1600">
                  <c:v>923</c:v>
                </c:pt>
                <c:pt idx="1601">
                  <c:v>829</c:v>
                </c:pt>
                <c:pt idx="1602">
                  <c:v>1130</c:v>
                </c:pt>
                <c:pt idx="1603">
                  <c:v>1480</c:v>
                </c:pt>
                <c:pt idx="1604">
                  <c:v>1701</c:v>
                </c:pt>
                <c:pt idx="1605">
                  <c:v>798</c:v>
                </c:pt>
                <c:pt idx="1606">
                  <c:v>551</c:v>
                </c:pt>
                <c:pt idx="1607">
                  <c:v>1484</c:v>
                </c:pt>
                <c:pt idx="1608">
                  <c:v>1451</c:v>
                </c:pt>
                <c:pt idx="1609">
                  <c:v>1342</c:v>
                </c:pt>
                <c:pt idx="1610">
                  <c:v>1226</c:v>
                </c:pt>
                <c:pt idx="1611">
                  <c:v>1325</c:v>
                </c:pt>
                <c:pt idx="1612">
                  <c:v>1413</c:v>
                </c:pt>
                <c:pt idx="1613">
                  <c:v>1411</c:v>
                </c:pt>
                <c:pt idx="1614">
                  <c:v>1381</c:v>
                </c:pt>
                <c:pt idx="1615">
                  <c:v>1405</c:v>
                </c:pt>
                <c:pt idx="1616">
                  <c:v>1343</c:v>
                </c:pt>
                <c:pt idx="1617">
                  <c:v>1322</c:v>
                </c:pt>
                <c:pt idx="1618">
                  <c:v>1341</c:v>
                </c:pt>
                <c:pt idx="1619">
                  <c:v>1281</c:v>
                </c:pt>
                <c:pt idx="1620">
                  <c:v>1886</c:v>
                </c:pt>
                <c:pt idx="1621">
                  <c:v>2247</c:v>
                </c:pt>
                <c:pt idx="1622">
                  <c:v>2152</c:v>
                </c:pt>
                <c:pt idx="1623">
                  <c:v>2321</c:v>
                </c:pt>
                <c:pt idx="1624">
                  <c:v>2258</c:v>
                </c:pt>
                <c:pt idx="1625">
                  <c:v>1940</c:v>
                </c:pt>
                <c:pt idx="1626">
                  <c:v>1643</c:v>
                </c:pt>
                <c:pt idx="1627">
                  <c:v>1686</c:v>
                </c:pt>
                <c:pt idx="1628">
                  <c:v>1883</c:v>
                </c:pt>
                <c:pt idx="1629">
                  <c:v>1820</c:v>
                </c:pt>
                <c:pt idx="1630">
                  <c:v>1862</c:v>
                </c:pt>
                <c:pt idx="1631">
                  <c:v>1879</c:v>
                </c:pt>
                <c:pt idx="1632">
                  <c:v>1824</c:v>
                </c:pt>
                <c:pt idx="1633">
                  <c:v>1882</c:v>
                </c:pt>
                <c:pt idx="1634">
                  <c:v>1857</c:v>
                </c:pt>
                <c:pt idx="1635">
                  <c:v>1872</c:v>
                </c:pt>
                <c:pt idx="1636">
                  <c:v>1886</c:v>
                </c:pt>
                <c:pt idx="1637">
                  <c:v>1771</c:v>
                </c:pt>
                <c:pt idx="1638">
                  <c:v>1542</c:v>
                </c:pt>
                <c:pt idx="1639">
                  <c:v>1831</c:v>
                </c:pt>
                <c:pt idx="1640">
                  <c:v>1831</c:v>
                </c:pt>
                <c:pt idx="1641">
                  <c:v>1743</c:v>
                </c:pt>
                <c:pt idx="1642">
                  <c:v>1763</c:v>
                </c:pt>
                <c:pt idx="1643">
                  <c:v>1891</c:v>
                </c:pt>
                <c:pt idx="1644">
                  <c:v>1747</c:v>
                </c:pt>
                <c:pt idx="1645">
                  <c:v>1659</c:v>
                </c:pt>
                <c:pt idx="1646">
                  <c:v>1750</c:v>
                </c:pt>
                <c:pt idx="1647">
                  <c:v>1787</c:v>
                </c:pt>
                <c:pt idx="1648">
                  <c:v>1822</c:v>
                </c:pt>
                <c:pt idx="1649">
                  <c:v>2092</c:v>
                </c:pt>
                <c:pt idx="1650">
                  <c:v>2122</c:v>
                </c:pt>
                <c:pt idx="1651">
                  <c:v>1975</c:v>
                </c:pt>
                <c:pt idx="1652">
                  <c:v>1981</c:v>
                </c:pt>
                <c:pt idx="1653">
                  <c:v>1412</c:v>
                </c:pt>
                <c:pt idx="1654">
                  <c:v>1360</c:v>
                </c:pt>
                <c:pt idx="1655">
                  <c:v>1551</c:v>
                </c:pt>
                <c:pt idx="1656">
                  <c:v>1331</c:v>
                </c:pt>
                <c:pt idx="1657">
                  <c:v>1537</c:v>
                </c:pt>
                <c:pt idx="1658">
                  <c:v>1810</c:v>
                </c:pt>
                <c:pt idx="1659">
                  <c:v>1819</c:v>
                </c:pt>
                <c:pt idx="1660">
                  <c:v>1992</c:v>
                </c:pt>
                <c:pt idx="1661">
                  <c:v>1412</c:v>
                </c:pt>
                <c:pt idx="1662">
                  <c:v>1583</c:v>
                </c:pt>
                <c:pt idx="1663">
                  <c:v>1483</c:v>
                </c:pt>
                <c:pt idx="1664">
                  <c:v>1510</c:v>
                </c:pt>
                <c:pt idx="1665">
                  <c:v>1457</c:v>
                </c:pt>
                <c:pt idx="1666">
                  <c:v>1091</c:v>
                </c:pt>
                <c:pt idx="1667">
                  <c:v>1179</c:v>
                </c:pt>
                <c:pt idx="1668">
                  <c:v>1321</c:v>
                </c:pt>
                <c:pt idx="1669">
                  <c:v>1511</c:v>
                </c:pt>
                <c:pt idx="1670">
                  <c:v>1820</c:v>
                </c:pt>
                <c:pt idx="1671">
                  <c:v>1300</c:v>
                </c:pt>
                <c:pt idx="1672">
                  <c:v>1438</c:v>
                </c:pt>
                <c:pt idx="1673">
                  <c:v>1362</c:v>
                </c:pt>
                <c:pt idx="1674">
                  <c:v>1320</c:v>
                </c:pt>
                <c:pt idx="1675">
                  <c:v>1526</c:v>
                </c:pt>
                <c:pt idx="1676">
                  <c:v>1037</c:v>
                </c:pt>
                <c:pt idx="1677">
                  <c:v>850</c:v>
                </c:pt>
                <c:pt idx="1678">
                  <c:v>1636</c:v>
                </c:pt>
                <c:pt idx="1679">
                  <c:v>1636</c:v>
                </c:pt>
                <c:pt idx="1680">
                  <c:v>4016</c:v>
                </c:pt>
                <c:pt idx="1681">
                  <c:v>4871</c:v>
                </c:pt>
                <c:pt idx="1682">
                  <c:v>4864</c:v>
                </c:pt>
                <c:pt idx="1683">
                  <c:v>3847</c:v>
                </c:pt>
                <c:pt idx="1684">
                  <c:v>3684</c:v>
                </c:pt>
                <c:pt idx="1685">
                  <c:v>3981</c:v>
                </c:pt>
                <c:pt idx="1686">
                  <c:v>3528</c:v>
                </c:pt>
                <c:pt idx="1687">
                  <c:v>3071</c:v>
                </c:pt>
                <c:pt idx="1688">
                  <c:v>3106</c:v>
                </c:pt>
                <c:pt idx="1689">
                  <c:v>2162</c:v>
                </c:pt>
                <c:pt idx="1690">
                  <c:v>2085</c:v>
                </c:pt>
                <c:pt idx="1691">
                  <c:v>2328</c:v>
                </c:pt>
                <c:pt idx="1692">
                  <c:v>2545</c:v>
                </c:pt>
                <c:pt idx="1693">
                  <c:v>2321</c:v>
                </c:pt>
                <c:pt idx="1694">
                  <c:v>2128</c:v>
                </c:pt>
                <c:pt idx="1695">
                  <c:v>1538</c:v>
                </c:pt>
                <c:pt idx="1696">
                  <c:v>1716</c:v>
                </c:pt>
                <c:pt idx="1697">
                  <c:v>1322</c:v>
                </c:pt>
                <c:pt idx="1698">
                  <c:v>1963</c:v>
                </c:pt>
                <c:pt idx="1699">
                  <c:v>1730</c:v>
                </c:pt>
                <c:pt idx="1700">
                  <c:v>1444</c:v>
                </c:pt>
                <c:pt idx="1701">
                  <c:v>1272</c:v>
                </c:pt>
                <c:pt idx="1702">
                  <c:v>1223</c:v>
                </c:pt>
                <c:pt idx="1703">
                  <c:v>946</c:v>
                </c:pt>
                <c:pt idx="1704">
                  <c:v>991</c:v>
                </c:pt>
                <c:pt idx="1705">
                  <c:v>640</c:v>
                </c:pt>
                <c:pt idx="1706">
                  <c:v>699</c:v>
                </c:pt>
                <c:pt idx="1707">
                  <c:v>644</c:v>
                </c:pt>
                <c:pt idx="1708">
                  <c:v>672</c:v>
                </c:pt>
                <c:pt idx="1709">
                  <c:v>486</c:v>
                </c:pt>
                <c:pt idx="1710">
                  <c:v>596</c:v>
                </c:pt>
                <c:pt idx="1711">
                  <c:v>640</c:v>
                </c:pt>
                <c:pt idx="1712">
                  <c:v>539</c:v>
                </c:pt>
                <c:pt idx="1713">
                  <c:v>506</c:v>
                </c:pt>
                <c:pt idx="1714">
                  <c:v>507</c:v>
                </c:pt>
                <c:pt idx="1715">
                  <c:v>218</c:v>
                </c:pt>
                <c:pt idx="1716">
                  <c:v>458</c:v>
                </c:pt>
                <c:pt idx="1717">
                  <c:v>495</c:v>
                </c:pt>
                <c:pt idx="1718">
                  <c:v>393</c:v>
                </c:pt>
                <c:pt idx="1719">
                  <c:v>265</c:v>
                </c:pt>
                <c:pt idx="1720">
                  <c:v>325</c:v>
                </c:pt>
                <c:pt idx="1721">
                  <c:v>303</c:v>
                </c:pt>
                <c:pt idx="1722">
                  <c:v>193</c:v>
                </c:pt>
                <c:pt idx="1723">
                  <c:v>199</c:v>
                </c:pt>
                <c:pt idx="1724">
                  <c:v>225</c:v>
                </c:pt>
                <c:pt idx="1725">
                  <c:v>153</c:v>
                </c:pt>
                <c:pt idx="1726">
                  <c:v>241</c:v>
                </c:pt>
                <c:pt idx="1727">
                  <c:v>242</c:v>
                </c:pt>
                <c:pt idx="1728">
                  <c:v>129</c:v>
                </c:pt>
                <c:pt idx="1729">
                  <c:v>178</c:v>
                </c:pt>
                <c:pt idx="1730">
                  <c:v>132</c:v>
                </c:pt>
                <c:pt idx="1731">
                  <c:v>169</c:v>
                </c:pt>
                <c:pt idx="1732">
                  <c:v>134</c:v>
                </c:pt>
                <c:pt idx="1733">
                  <c:v>83</c:v>
                </c:pt>
                <c:pt idx="1734">
                  <c:v>104</c:v>
                </c:pt>
                <c:pt idx="1735">
                  <c:v>101</c:v>
                </c:pt>
                <c:pt idx="1736">
                  <c:v>108</c:v>
                </c:pt>
                <c:pt idx="1737">
                  <c:v>77</c:v>
                </c:pt>
                <c:pt idx="1738">
                  <c:v>67</c:v>
                </c:pt>
                <c:pt idx="1739">
                  <c:v>71</c:v>
                </c:pt>
                <c:pt idx="1740">
                  <c:v>92</c:v>
                </c:pt>
                <c:pt idx="1741">
                  <c:v>57</c:v>
                </c:pt>
                <c:pt idx="1742">
                  <c:v>71</c:v>
                </c:pt>
                <c:pt idx="1743">
                  <c:v>123</c:v>
                </c:pt>
                <c:pt idx="1744">
                  <c:v>76</c:v>
                </c:pt>
                <c:pt idx="1745">
                  <c:v>65</c:v>
                </c:pt>
                <c:pt idx="1746">
                  <c:v>62</c:v>
                </c:pt>
                <c:pt idx="1747">
                  <c:v>58</c:v>
                </c:pt>
                <c:pt idx="1748">
                  <c:v>44</c:v>
                </c:pt>
                <c:pt idx="1749">
                  <c:v>45</c:v>
                </c:pt>
                <c:pt idx="1750">
                  <c:v>51</c:v>
                </c:pt>
                <c:pt idx="1751">
                  <c:v>52</c:v>
                </c:pt>
                <c:pt idx="1752">
                  <c:v>55</c:v>
                </c:pt>
                <c:pt idx="1753">
                  <c:v>53</c:v>
                </c:pt>
                <c:pt idx="1754">
                  <c:v>53</c:v>
                </c:pt>
                <c:pt idx="1755">
                  <c:v>52</c:v>
                </c:pt>
                <c:pt idx="1756">
                  <c:v>43</c:v>
                </c:pt>
                <c:pt idx="1757">
                  <c:v>44</c:v>
                </c:pt>
                <c:pt idx="1758">
                  <c:v>41</c:v>
                </c:pt>
                <c:pt idx="1759">
                  <c:v>43</c:v>
                </c:pt>
                <c:pt idx="1760">
                  <c:v>43</c:v>
                </c:pt>
                <c:pt idx="1761">
                  <c:v>46</c:v>
                </c:pt>
                <c:pt idx="1762">
                  <c:v>47</c:v>
                </c:pt>
                <c:pt idx="1763">
                  <c:v>47</c:v>
                </c:pt>
                <c:pt idx="1764">
                  <c:v>47</c:v>
                </c:pt>
                <c:pt idx="1765">
                  <c:v>42</c:v>
                </c:pt>
                <c:pt idx="1766">
                  <c:v>44</c:v>
                </c:pt>
                <c:pt idx="1767">
                  <c:v>43</c:v>
                </c:pt>
                <c:pt idx="1768">
                  <c:v>45</c:v>
                </c:pt>
                <c:pt idx="1769">
                  <c:v>44</c:v>
                </c:pt>
                <c:pt idx="1770">
                  <c:v>40</c:v>
                </c:pt>
                <c:pt idx="1771">
                  <c:v>42</c:v>
                </c:pt>
                <c:pt idx="1772">
                  <c:v>42</c:v>
                </c:pt>
                <c:pt idx="1773">
                  <c:v>46</c:v>
                </c:pt>
                <c:pt idx="1774">
                  <c:v>39</c:v>
                </c:pt>
                <c:pt idx="1775">
                  <c:v>38</c:v>
                </c:pt>
                <c:pt idx="1776">
                  <c:v>35</c:v>
                </c:pt>
                <c:pt idx="1777">
                  <c:v>40</c:v>
                </c:pt>
                <c:pt idx="1778">
                  <c:v>42</c:v>
                </c:pt>
                <c:pt idx="1779">
                  <c:v>47</c:v>
                </c:pt>
                <c:pt idx="1780">
                  <c:v>42</c:v>
                </c:pt>
                <c:pt idx="1781">
                  <c:v>38</c:v>
                </c:pt>
                <c:pt idx="1782">
                  <c:v>45</c:v>
                </c:pt>
                <c:pt idx="1783">
                  <c:v>45</c:v>
                </c:pt>
                <c:pt idx="1784">
                  <c:v>39</c:v>
                </c:pt>
                <c:pt idx="1785">
                  <c:v>49</c:v>
                </c:pt>
                <c:pt idx="1786">
                  <c:v>48</c:v>
                </c:pt>
                <c:pt idx="1787">
                  <c:v>49</c:v>
                </c:pt>
                <c:pt idx="1788">
                  <c:v>49</c:v>
                </c:pt>
                <c:pt idx="1789">
                  <c:v>46</c:v>
                </c:pt>
                <c:pt idx="1790">
                  <c:v>44</c:v>
                </c:pt>
                <c:pt idx="1791">
                  <c:v>47</c:v>
                </c:pt>
                <c:pt idx="1792">
                  <c:v>43</c:v>
                </c:pt>
                <c:pt idx="1793">
                  <c:v>40</c:v>
                </c:pt>
                <c:pt idx="1794">
                  <c:v>41</c:v>
                </c:pt>
                <c:pt idx="1795">
                  <c:v>44</c:v>
                </c:pt>
                <c:pt idx="1796">
                  <c:v>41</c:v>
                </c:pt>
                <c:pt idx="1797">
                  <c:v>39</c:v>
                </c:pt>
                <c:pt idx="1798">
                  <c:v>41</c:v>
                </c:pt>
                <c:pt idx="1799">
                  <c:v>37</c:v>
                </c:pt>
                <c:pt idx="1800">
                  <c:v>38</c:v>
                </c:pt>
                <c:pt idx="1801">
                  <c:v>42</c:v>
                </c:pt>
                <c:pt idx="1802">
                  <c:v>36</c:v>
                </c:pt>
                <c:pt idx="1803">
                  <c:v>45</c:v>
                </c:pt>
                <c:pt idx="1804">
                  <c:v>49</c:v>
                </c:pt>
                <c:pt idx="1805">
                  <c:v>46</c:v>
                </c:pt>
                <c:pt idx="1806">
                  <c:v>42</c:v>
                </c:pt>
                <c:pt idx="1807">
                  <c:v>43</c:v>
                </c:pt>
                <c:pt idx="1808">
                  <c:v>39</c:v>
                </c:pt>
                <c:pt idx="1809">
                  <c:v>43</c:v>
                </c:pt>
                <c:pt idx="1810">
                  <c:v>42</c:v>
                </c:pt>
                <c:pt idx="1811">
                  <c:v>40</c:v>
                </c:pt>
                <c:pt idx="1812">
                  <c:v>42</c:v>
                </c:pt>
                <c:pt idx="1813">
                  <c:v>41</c:v>
                </c:pt>
                <c:pt idx="1814">
                  <c:v>39</c:v>
                </c:pt>
                <c:pt idx="1815">
                  <c:v>39</c:v>
                </c:pt>
                <c:pt idx="1816">
                  <c:v>40</c:v>
                </c:pt>
                <c:pt idx="1817">
                  <c:v>36</c:v>
                </c:pt>
                <c:pt idx="1818">
                  <c:v>40</c:v>
                </c:pt>
                <c:pt idx="1819">
                  <c:v>38</c:v>
                </c:pt>
                <c:pt idx="1820">
                  <c:v>37</c:v>
                </c:pt>
                <c:pt idx="1821">
                  <c:v>39</c:v>
                </c:pt>
                <c:pt idx="1822">
                  <c:v>37</c:v>
                </c:pt>
                <c:pt idx="1823">
                  <c:v>40</c:v>
                </c:pt>
                <c:pt idx="1824">
                  <c:v>35</c:v>
                </c:pt>
                <c:pt idx="1825">
                  <c:v>39</c:v>
                </c:pt>
                <c:pt idx="1826">
                  <c:v>37</c:v>
                </c:pt>
                <c:pt idx="1827">
                  <c:v>38</c:v>
                </c:pt>
                <c:pt idx="1828">
                  <c:v>36</c:v>
                </c:pt>
                <c:pt idx="1829">
                  <c:v>37</c:v>
                </c:pt>
                <c:pt idx="1830">
                  <c:v>37</c:v>
                </c:pt>
                <c:pt idx="1831">
                  <c:v>36</c:v>
                </c:pt>
                <c:pt idx="1832">
                  <c:v>34</c:v>
                </c:pt>
                <c:pt idx="1833">
                  <c:v>33</c:v>
                </c:pt>
                <c:pt idx="1834">
                  <c:v>36</c:v>
                </c:pt>
                <c:pt idx="1835">
                  <c:v>35</c:v>
                </c:pt>
                <c:pt idx="1836">
                  <c:v>32</c:v>
                </c:pt>
                <c:pt idx="1837">
                  <c:v>35</c:v>
                </c:pt>
                <c:pt idx="1838">
                  <c:v>33</c:v>
                </c:pt>
                <c:pt idx="1839">
                  <c:v>31</c:v>
                </c:pt>
                <c:pt idx="1840">
                  <c:v>34</c:v>
                </c:pt>
                <c:pt idx="1841">
                  <c:v>29</c:v>
                </c:pt>
                <c:pt idx="1842">
                  <c:v>30</c:v>
                </c:pt>
                <c:pt idx="1843">
                  <c:v>38</c:v>
                </c:pt>
                <c:pt idx="1844">
                  <c:v>38</c:v>
                </c:pt>
                <c:pt idx="1845">
                  <c:v>37</c:v>
                </c:pt>
                <c:pt idx="1846">
                  <c:v>38</c:v>
                </c:pt>
                <c:pt idx="1847">
                  <c:v>34</c:v>
                </c:pt>
                <c:pt idx="1848">
                  <c:v>28</c:v>
                </c:pt>
                <c:pt idx="1849">
                  <c:v>31</c:v>
                </c:pt>
                <c:pt idx="1850">
                  <c:v>31</c:v>
                </c:pt>
                <c:pt idx="1851">
                  <c:v>25</c:v>
                </c:pt>
                <c:pt idx="1852">
                  <c:v>26</c:v>
                </c:pt>
                <c:pt idx="1853">
                  <c:v>33</c:v>
                </c:pt>
                <c:pt idx="1854">
                  <c:v>56</c:v>
                </c:pt>
                <c:pt idx="1855">
                  <c:v>112</c:v>
                </c:pt>
                <c:pt idx="1856">
                  <c:v>150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8-ADD8-4496-8EF8-46AE0A8EE1B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30857728"/>
        <c:axId val="230859904"/>
      </c:scatterChart>
      <c:valAx>
        <c:axId val="230857728"/>
        <c:scaling>
          <c:orientation val="minMax"/>
          <c:max val="1800"/>
          <c:min val="0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Time, s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230859904"/>
        <c:crosses val="autoZero"/>
        <c:crossBetween val="midCat"/>
        <c:majorUnit val="600"/>
      </c:valAx>
      <c:valAx>
        <c:axId val="230859904"/>
        <c:scaling>
          <c:orientation val="minMax"/>
          <c:max val="8000"/>
          <c:min val="0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Blue + IR Signal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230857728"/>
        <c:crosses val="autoZero"/>
        <c:crossBetween val="midCat"/>
        <c:minorUnit val="2000"/>
      </c:valAx>
    </c:plotArea>
    <c:plotVisOnly val="1"/>
    <c:dispBlanksAs val="gap"/>
    <c:showDLblsOverMax val="0"/>
  </c:chart>
  <c:txPr>
    <a:bodyPr/>
    <a:lstStyle/>
    <a:p>
      <a:pPr>
        <a:defRPr sz="1600"/>
      </a:pPr>
      <a:endParaRPr lang="en-US"/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Sheet1!$C$1</c:f>
              <c:strCache>
                <c:ptCount val="1"/>
                <c:pt idx="0">
                  <c:v>% Blue N2 50PSIg</c:v>
                </c:pt>
              </c:strCache>
            </c:strRef>
          </c:tx>
          <c:spPr>
            <a:ln w="28575">
              <a:noFill/>
            </a:ln>
          </c:spPr>
          <c:marker>
            <c:symbol val="none"/>
          </c:marker>
          <c:trendline>
            <c:spPr>
              <a:ln w="19050">
                <a:solidFill>
                  <a:schemeClr val="tx2"/>
                </a:solidFill>
              </a:ln>
            </c:spPr>
            <c:trendlineType val="movingAvg"/>
            <c:period val="60"/>
            <c:dispRSqr val="0"/>
            <c:dispEq val="0"/>
          </c:trendline>
          <c:xVal>
            <c:numRef>
              <c:f>Sheet1!$A$2:$A$2368</c:f>
              <c:numCache>
                <c:formatCode>General</c:formatCode>
                <c:ptCount val="2367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</c:numCache>
            </c:numRef>
          </c:xVal>
          <c:yVal>
            <c:numRef>
              <c:f>Sheet1!$C$2:$C$2368</c:f>
              <c:numCache>
                <c:formatCode>General</c:formatCode>
                <c:ptCount val="2367"/>
                <c:pt idx="0">
                  <c:v>0.8571428571428571</c:v>
                </c:pt>
                <c:pt idx="1">
                  <c:v>0.8571428571428571</c:v>
                </c:pt>
                <c:pt idx="2">
                  <c:v>0.8571428571428571</c:v>
                </c:pt>
                <c:pt idx="3">
                  <c:v>0.8571428571428571</c:v>
                </c:pt>
                <c:pt idx="4">
                  <c:v>0.875</c:v>
                </c:pt>
                <c:pt idx="5">
                  <c:v>0.875</c:v>
                </c:pt>
                <c:pt idx="6">
                  <c:v>0.8571428571428571</c:v>
                </c:pt>
                <c:pt idx="7">
                  <c:v>0.83333333333333337</c:v>
                </c:pt>
                <c:pt idx="8">
                  <c:v>0.8571428571428571</c:v>
                </c:pt>
                <c:pt idx="9">
                  <c:v>0.875</c:v>
                </c:pt>
                <c:pt idx="10">
                  <c:v>0.83333333333333337</c:v>
                </c:pt>
                <c:pt idx="11">
                  <c:v>0.8571428571428571</c:v>
                </c:pt>
                <c:pt idx="12">
                  <c:v>0.8571428571428571</c:v>
                </c:pt>
                <c:pt idx="13">
                  <c:v>0.8571428571428571</c:v>
                </c:pt>
                <c:pt idx="14">
                  <c:v>0.83333333333333337</c:v>
                </c:pt>
                <c:pt idx="15">
                  <c:v>0.8571428571428571</c:v>
                </c:pt>
                <c:pt idx="16">
                  <c:v>0.8571428571428571</c:v>
                </c:pt>
                <c:pt idx="17">
                  <c:v>0.83333333333333337</c:v>
                </c:pt>
                <c:pt idx="18">
                  <c:v>0.88888888888888884</c:v>
                </c:pt>
                <c:pt idx="19">
                  <c:v>0.7142857142857143</c:v>
                </c:pt>
                <c:pt idx="20">
                  <c:v>0.6428571428571429</c:v>
                </c:pt>
                <c:pt idx="21">
                  <c:v>0.53488372093023251</c:v>
                </c:pt>
                <c:pt idx="22">
                  <c:v>0.8</c:v>
                </c:pt>
                <c:pt idx="23">
                  <c:v>0.8</c:v>
                </c:pt>
                <c:pt idx="24">
                  <c:v>0.72727272727272729</c:v>
                </c:pt>
                <c:pt idx="25">
                  <c:v>0.79487179487179482</c:v>
                </c:pt>
                <c:pt idx="26">
                  <c:v>0.7142857142857143</c:v>
                </c:pt>
                <c:pt idx="27">
                  <c:v>0.69047619047619047</c:v>
                </c:pt>
                <c:pt idx="28">
                  <c:v>0.78378378378378377</c:v>
                </c:pt>
                <c:pt idx="29">
                  <c:v>0.7142857142857143</c:v>
                </c:pt>
                <c:pt idx="30">
                  <c:v>0.72340425531914898</c:v>
                </c:pt>
                <c:pt idx="31">
                  <c:v>0.76923076923076927</c:v>
                </c:pt>
                <c:pt idx="32">
                  <c:v>0.72727272727272729</c:v>
                </c:pt>
                <c:pt idx="33">
                  <c:v>0.75</c:v>
                </c:pt>
                <c:pt idx="34">
                  <c:v>0.8</c:v>
                </c:pt>
                <c:pt idx="35">
                  <c:v>0.7</c:v>
                </c:pt>
                <c:pt idx="36">
                  <c:v>0.75</c:v>
                </c:pt>
                <c:pt idx="37">
                  <c:v>0.94117647058823528</c:v>
                </c:pt>
                <c:pt idx="38">
                  <c:v>0.82352941176470584</c:v>
                </c:pt>
                <c:pt idx="39">
                  <c:v>0.77272727272727271</c:v>
                </c:pt>
                <c:pt idx="40">
                  <c:v>0.89473684210526316</c:v>
                </c:pt>
                <c:pt idx="41">
                  <c:v>0.70833333333333337</c:v>
                </c:pt>
                <c:pt idx="42">
                  <c:v>0.8</c:v>
                </c:pt>
                <c:pt idx="43">
                  <c:v>0.94117647058823528</c:v>
                </c:pt>
                <c:pt idx="44">
                  <c:v>0.80952380952380953</c:v>
                </c:pt>
                <c:pt idx="45">
                  <c:v>0.80952380952380953</c:v>
                </c:pt>
                <c:pt idx="46">
                  <c:v>0.9285714285714286</c:v>
                </c:pt>
                <c:pt idx="47">
                  <c:v>0.8666666666666667</c:v>
                </c:pt>
                <c:pt idx="48">
                  <c:v>0.8571428571428571</c:v>
                </c:pt>
                <c:pt idx="49">
                  <c:v>0.90909090909090906</c:v>
                </c:pt>
                <c:pt idx="50">
                  <c:v>0.90909090909090906</c:v>
                </c:pt>
                <c:pt idx="51">
                  <c:v>0.92307692307692313</c:v>
                </c:pt>
                <c:pt idx="52">
                  <c:v>0.97142857142857142</c:v>
                </c:pt>
                <c:pt idx="53">
                  <c:v>0.92500000000000004</c:v>
                </c:pt>
                <c:pt idx="54">
                  <c:v>0.9375</c:v>
                </c:pt>
                <c:pt idx="55">
                  <c:v>0.96551724137931039</c:v>
                </c:pt>
                <c:pt idx="56">
                  <c:v>0.90625</c:v>
                </c:pt>
                <c:pt idx="57">
                  <c:v>0.93548387096774188</c:v>
                </c:pt>
                <c:pt idx="58">
                  <c:v>0.96296296296296291</c:v>
                </c:pt>
                <c:pt idx="59">
                  <c:v>0.96153846153846156</c:v>
                </c:pt>
                <c:pt idx="60">
                  <c:v>0.9285714285714286</c:v>
                </c:pt>
                <c:pt idx="61">
                  <c:v>0.97142857142857142</c:v>
                </c:pt>
                <c:pt idx="62">
                  <c:v>0.97619047619047616</c:v>
                </c:pt>
                <c:pt idx="63">
                  <c:v>0.96875</c:v>
                </c:pt>
                <c:pt idx="64">
                  <c:v>0.97499999999999998</c:v>
                </c:pt>
                <c:pt idx="65">
                  <c:v>0.94871794871794868</c:v>
                </c:pt>
                <c:pt idx="66">
                  <c:v>0.93333333333333335</c:v>
                </c:pt>
                <c:pt idx="67">
                  <c:v>0.98684210526315785</c:v>
                </c:pt>
                <c:pt idx="68">
                  <c:v>0.83333333333333337</c:v>
                </c:pt>
                <c:pt idx="69">
                  <c:v>0.95419847328244278</c:v>
                </c:pt>
                <c:pt idx="70">
                  <c:v>0.95588235294117652</c:v>
                </c:pt>
                <c:pt idx="71">
                  <c:v>0.94968553459119498</c:v>
                </c:pt>
                <c:pt idx="72">
                  <c:v>0.95744680851063835</c:v>
                </c:pt>
                <c:pt idx="73">
                  <c:v>0.9538461538461539</c:v>
                </c:pt>
                <c:pt idx="74">
                  <c:v>0.96212121212121215</c:v>
                </c:pt>
                <c:pt idx="75">
                  <c:v>0.95683453237410077</c:v>
                </c:pt>
                <c:pt idx="76">
                  <c:v>0.95187165775401072</c:v>
                </c:pt>
                <c:pt idx="77">
                  <c:v>0.95360824742268047</c:v>
                </c:pt>
                <c:pt idx="78">
                  <c:v>0.95454545454545459</c:v>
                </c:pt>
                <c:pt idx="79">
                  <c:v>0.95597484276729561</c:v>
                </c:pt>
                <c:pt idx="80">
                  <c:v>0.94936708860759489</c:v>
                </c:pt>
                <c:pt idx="81">
                  <c:v>0.94886363636363635</c:v>
                </c:pt>
                <c:pt idx="82">
                  <c:v>0.95620437956204385</c:v>
                </c:pt>
                <c:pt idx="83">
                  <c:v>0.9609375</c:v>
                </c:pt>
                <c:pt idx="84">
                  <c:v>0.95798319327731096</c:v>
                </c:pt>
                <c:pt idx="85">
                  <c:v>0.952755905511811</c:v>
                </c:pt>
                <c:pt idx="86">
                  <c:v>0.95833333333333337</c:v>
                </c:pt>
                <c:pt idx="87">
                  <c:v>0.95588235294117652</c:v>
                </c:pt>
                <c:pt idx="88">
                  <c:v>0.95</c:v>
                </c:pt>
                <c:pt idx="89">
                  <c:v>0.95744680851063835</c:v>
                </c:pt>
                <c:pt idx="90">
                  <c:v>0.96376811594202894</c:v>
                </c:pt>
                <c:pt idx="91">
                  <c:v>0.95302013422818788</c:v>
                </c:pt>
                <c:pt idx="92">
                  <c:v>0.96078431372549022</c:v>
                </c:pt>
                <c:pt idx="93">
                  <c:v>0.9358974358974359</c:v>
                </c:pt>
                <c:pt idx="94">
                  <c:v>0.95833333333333337</c:v>
                </c:pt>
                <c:pt idx="95">
                  <c:v>0</c:v>
                </c:pt>
                <c:pt idx="96">
                  <c:v>0.94495412844036697</c:v>
                </c:pt>
                <c:pt idx="97">
                  <c:v>0</c:v>
                </c:pt>
                <c:pt idx="98">
                  <c:v>0.96190476190476193</c:v>
                </c:pt>
                <c:pt idx="99">
                  <c:v>0.94623655913978499</c:v>
                </c:pt>
                <c:pt idx="100">
                  <c:v>0.95</c:v>
                </c:pt>
                <c:pt idx="101">
                  <c:v>0.970873786407767</c:v>
                </c:pt>
                <c:pt idx="102">
                  <c:v>0.96240601503759393</c:v>
                </c:pt>
                <c:pt idx="103">
                  <c:v>0.95804195804195802</c:v>
                </c:pt>
                <c:pt idx="104">
                  <c:v>0.95890410958904104</c:v>
                </c:pt>
                <c:pt idx="105">
                  <c:v>0.95121951219512191</c:v>
                </c:pt>
                <c:pt idx="106">
                  <c:v>0.96183206106870234</c:v>
                </c:pt>
                <c:pt idx="107">
                  <c:v>0.97058823529411764</c:v>
                </c:pt>
                <c:pt idx="108">
                  <c:v>0.99029126213592233</c:v>
                </c:pt>
                <c:pt idx="109">
                  <c:v>0.9576271186440678</c:v>
                </c:pt>
                <c:pt idx="110">
                  <c:v>0.96212121212121215</c:v>
                </c:pt>
                <c:pt idx="111">
                  <c:v>0.95588235294117652</c:v>
                </c:pt>
                <c:pt idx="112">
                  <c:v>0.970873786407767</c:v>
                </c:pt>
                <c:pt idx="113">
                  <c:v>0.98039215686274506</c:v>
                </c:pt>
                <c:pt idx="114">
                  <c:v>0.9642857142857143</c:v>
                </c:pt>
                <c:pt idx="115">
                  <c:v>0.95294117647058818</c:v>
                </c:pt>
                <c:pt idx="116">
                  <c:v>0.98611111111111116</c:v>
                </c:pt>
                <c:pt idx="117">
                  <c:v>0.95</c:v>
                </c:pt>
                <c:pt idx="118">
                  <c:v>0.97101449275362317</c:v>
                </c:pt>
                <c:pt idx="119">
                  <c:v>0.98360655737704916</c:v>
                </c:pt>
                <c:pt idx="120">
                  <c:v>0.95833333333333337</c:v>
                </c:pt>
                <c:pt idx="121">
                  <c:v>0.96341463414634143</c:v>
                </c:pt>
                <c:pt idx="122">
                  <c:v>0.98837209302325579</c:v>
                </c:pt>
                <c:pt idx="123">
                  <c:v>0.95192307692307687</c:v>
                </c:pt>
                <c:pt idx="124">
                  <c:v>0.97499999999999998</c:v>
                </c:pt>
                <c:pt idx="125">
                  <c:v>0.95901639344262291</c:v>
                </c:pt>
                <c:pt idx="126">
                  <c:v>0</c:v>
                </c:pt>
                <c:pt idx="127">
                  <c:v>0.95588235294117652</c:v>
                </c:pt>
                <c:pt idx="128">
                  <c:v>0.98305084745762716</c:v>
                </c:pt>
                <c:pt idx="129">
                  <c:v>0.9642857142857143</c:v>
                </c:pt>
                <c:pt idx="130">
                  <c:v>0.96330275229357798</c:v>
                </c:pt>
                <c:pt idx="131">
                  <c:v>0.9576271186440678</c:v>
                </c:pt>
                <c:pt idx="132">
                  <c:v>0</c:v>
                </c:pt>
                <c:pt idx="133">
                  <c:v>0.94174757281553401</c:v>
                </c:pt>
                <c:pt idx="134">
                  <c:v>0.97752808988764039</c:v>
                </c:pt>
                <c:pt idx="135">
                  <c:v>0.956989247311828</c:v>
                </c:pt>
                <c:pt idx="136">
                  <c:v>0.95789473684210524</c:v>
                </c:pt>
                <c:pt idx="137">
                  <c:v>0.96703296703296704</c:v>
                </c:pt>
                <c:pt idx="138">
                  <c:v>0.956989247311828</c:v>
                </c:pt>
                <c:pt idx="139">
                  <c:v>0</c:v>
                </c:pt>
                <c:pt idx="140">
                  <c:v>0.96296296296296291</c:v>
                </c:pt>
                <c:pt idx="141">
                  <c:v>0.96666666666666667</c:v>
                </c:pt>
                <c:pt idx="142">
                  <c:v>0.95876288659793818</c:v>
                </c:pt>
                <c:pt idx="143">
                  <c:v>0.96875</c:v>
                </c:pt>
                <c:pt idx="144">
                  <c:v>0.96938775510204078</c:v>
                </c:pt>
                <c:pt idx="145">
                  <c:v>0.95652173913043481</c:v>
                </c:pt>
                <c:pt idx="146">
                  <c:v>0.97752808988764039</c:v>
                </c:pt>
                <c:pt idx="147">
                  <c:v>0.97368421052631582</c:v>
                </c:pt>
                <c:pt idx="148">
                  <c:v>0.95833333333333337</c:v>
                </c:pt>
                <c:pt idx="149">
                  <c:v>0.98684210526315785</c:v>
                </c:pt>
                <c:pt idx="150">
                  <c:v>0.97142857142857142</c:v>
                </c:pt>
                <c:pt idx="151">
                  <c:v>0.94594594594594594</c:v>
                </c:pt>
                <c:pt idx="152">
                  <c:v>0.98550724637681164</c:v>
                </c:pt>
                <c:pt idx="153">
                  <c:v>0.96103896103896103</c:v>
                </c:pt>
                <c:pt idx="154">
                  <c:v>0.95890410958904104</c:v>
                </c:pt>
                <c:pt idx="155">
                  <c:v>0.97222222222222221</c:v>
                </c:pt>
                <c:pt idx="156">
                  <c:v>0.96923076923076923</c:v>
                </c:pt>
                <c:pt idx="157">
                  <c:v>0.94736842105263153</c:v>
                </c:pt>
                <c:pt idx="158">
                  <c:v>0.98360655737704916</c:v>
                </c:pt>
                <c:pt idx="159">
                  <c:v>0.98630136986301364</c:v>
                </c:pt>
                <c:pt idx="160">
                  <c:v>0.94594594594594594</c:v>
                </c:pt>
                <c:pt idx="161">
                  <c:v>0.97727272727272729</c:v>
                </c:pt>
                <c:pt idx="162">
                  <c:v>0.98750000000000004</c:v>
                </c:pt>
                <c:pt idx="163">
                  <c:v>0.95774647887323938</c:v>
                </c:pt>
                <c:pt idx="164">
                  <c:v>0.98113207547169812</c:v>
                </c:pt>
                <c:pt idx="165">
                  <c:v>0.98305084745762716</c:v>
                </c:pt>
                <c:pt idx="166">
                  <c:v>0.96825396825396826</c:v>
                </c:pt>
                <c:pt idx="167">
                  <c:v>0.97142857142857142</c:v>
                </c:pt>
                <c:pt idx="168">
                  <c:v>0.98245614035087714</c:v>
                </c:pt>
                <c:pt idx="169">
                  <c:v>0.96202531645569622</c:v>
                </c:pt>
                <c:pt idx="170">
                  <c:v>0.96511627906976749</c:v>
                </c:pt>
                <c:pt idx="171">
                  <c:v>0.9882352941176471</c:v>
                </c:pt>
                <c:pt idx="172">
                  <c:v>0.95402298850574707</c:v>
                </c:pt>
                <c:pt idx="173">
                  <c:v>0.95180722891566261</c:v>
                </c:pt>
                <c:pt idx="174">
                  <c:v>0.97916666666666663</c:v>
                </c:pt>
                <c:pt idx="175">
                  <c:v>0.98245614035087714</c:v>
                </c:pt>
                <c:pt idx="176">
                  <c:v>0.96</c:v>
                </c:pt>
                <c:pt idx="177">
                  <c:v>0.9838709677419355</c:v>
                </c:pt>
                <c:pt idx="178">
                  <c:v>0.94495412844036697</c:v>
                </c:pt>
                <c:pt idx="179">
                  <c:v>0.98305084745762716</c:v>
                </c:pt>
                <c:pt idx="180">
                  <c:v>0.98734177215189878</c:v>
                </c:pt>
                <c:pt idx="181">
                  <c:v>0.96062992125984248</c:v>
                </c:pt>
                <c:pt idx="182">
                  <c:v>0.96581196581196582</c:v>
                </c:pt>
                <c:pt idx="183">
                  <c:v>0.97014925373134331</c:v>
                </c:pt>
                <c:pt idx="184">
                  <c:v>0.96323529411764708</c:v>
                </c:pt>
                <c:pt idx="185">
                  <c:v>0</c:v>
                </c:pt>
                <c:pt idx="186">
                  <c:v>0.99009900990099009</c:v>
                </c:pt>
                <c:pt idx="187">
                  <c:v>0.94444444444444442</c:v>
                </c:pt>
                <c:pt idx="188">
                  <c:v>0.9509803921568627</c:v>
                </c:pt>
                <c:pt idx="189">
                  <c:v>0</c:v>
                </c:pt>
                <c:pt idx="190">
                  <c:v>0.96330275229357798</c:v>
                </c:pt>
                <c:pt idx="191">
                  <c:v>0</c:v>
                </c:pt>
                <c:pt idx="192">
                  <c:v>0.98611111111111116</c:v>
                </c:pt>
                <c:pt idx="193">
                  <c:v>0.95145631067961167</c:v>
                </c:pt>
                <c:pt idx="194">
                  <c:v>0.95789473684210524</c:v>
                </c:pt>
                <c:pt idx="195">
                  <c:v>0.98765432098765427</c:v>
                </c:pt>
                <c:pt idx="196">
                  <c:v>0.95402298850574707</c:v>
                </c:pt>
                <c:pt idx="197">
                  <c:v>0.94936708860759489</c:v>
                </c:pt>
                <c:pt idx="198">
                  <c:v>0.9838709677419355</c:v>
                </c:pt>
                <c:pt idx="199">
                  <c:v>0.95918367346938771</c:v>
                </c:pt>
                <c:pt idx="200">
                  <c:v>0.9494949494949495</c:v>
                </c:pt>
                <c:pt idx="201">
                  <c:v>0.98989898989898994</c:v>
                </c:pt>
                <c:pt idx="202">
                  <c:v>0.94791666666666663</c:v>
                </c:pt>
                <c:pt idx="203">
                  <c:v>0.94117647058823528</c:v>
                </c:pt>
                <c:pt idx="204">
                  <c:v>0.98809523809523814</c:v>
                </c:pt>
                <c:pt idx="205">
                  <c:v>0.97402597402597402</c:v>
                </c:pt>
                <c:pt idx="206">
                  <c:v>0.94936708860759489</c:v>
                </c:pt>
                <c:pt idx="207">
                  <c:v>0.98666666666666669</c:v>
                </c:pt>
                <c:pt idx="208">
                  <c:v>0.9726027397260274</c:v>
                </c:pt>
                <c:pt idx="209">
                  <c:v>0.95890410958904104</c:v>
                </c:pt>
                <c:pt idx="210">
                  <c:v>0.9859154929577465</c:v>
                </c:pt>
                <c:pt idx="211">
                  <c:v>0.98275862068965514</c:v>
                </c:pt>
                <c:pt idx="212">
                  <c:v>0.97727272727272729</c:v>
                </c:pt>
                <c:pt idx="213">
                  <c:v>0.98550724637681164</c:v>
                </c:pt>
                <c:pt idx="214">
                  <c:v>0.97777777777777775</c:v>
                </c:pt>
                <c:pt idx="215">
                  <c:v>0.96666666666666667</c:v>
                </c:pt>
                <c:pt idx="216">
                  <c:v>0.97499999999999998</c:v>
                </c:pt>
                <c:pt idx="217">
                  <c:v>0.97297297297297303</c:v>
                </c:pt>
                <c:pt idx="218">
                  <c:v>0.95238095238095233</c:v>
                </c:pt>
                <c:pt idx="219">
                  <c:v>0.96875</c:v>
                </c:pt>
                <c:pt idx="220">
                  <c:v>0.96875</c:v>
                </c:pt>
                <c:pt idx="221">
                  <c:v>0.96296296296296291</c:v>
                </c:pt>
                <c:pt idx="222">
                  <c:v>0.96296296296296291</c:v>
                </c:pt>
                <c:pt idx="223">
                  <c:v>0.96666666666666667</c:v>
                </c:pt>
                <c:pt idx="224">
                  <c:v>0.97222222222222221</c:v>
                </c:pt>
                <c:pt idx="225">
                  <c:v>0.97435897435897434</c:v>
                </c:pt>
                <c:pt idx="226">
                  <c:v>0.97674418604651159</c:v>
                </c:pt>
                <c:pt idx="227">
                  <c:v>0.97142857142857142</c:v>
                </c:pt>
                <c:pt idx="228">
                  <c:v>0.96296296296296291</c:v>
                </c:pt>
                <c:pt idx="229">
                  <c:v>0.95652173913043481</c:v>
                </c:pt>
                <c:pt idx="230">
                  <c:v>0.96</c:v>
                </c:pt>
                <c:pt idx="231">
                  <c:v>0.95454545454545459</c:v>
                </c:pt>
                <c:pt idx="232">
                  <c:v>0.95454545454545459</c:v>
                </c:pt>
                <c:pt idx="233">
                  <c:v>0.94444444444444442</c:v>
                </c:pt>
                <c:pt idx="234">
                  <c:v>0.94736842105263153</c:v>
                </c:pt>
                <c:pt idx="235">
                  <c:v>0.94444444444444442</c:v>
                </c:pt>
                <c:pt idx="236">
                  <c:v>0.9375</c:v>
                </c:pt>
                <c:pt idx="237">
                  <c:v>0.94736842105263153</c:v>
                </c:pt>
                <c:pt idx="238">
                  <c:v>0.94117647058823528</c:v>
                </c:pt>
                <c:pt idx="239">
                  <c:v>0.93333333333333335</c:v>
                </c:pt>
                <c:pt idx="240">
                  <c:v>0.9285714285714286</c:v>
                </c:pt>
                <c:pt idx="241">
                  <c:v>0.90909090909090906</c:v>
                </c:pt>
                <c:pt idx="242">
                  <c:v>0.9285714285714286</c:v>
                </c:pt>
                <c:pt idx="243">
                  <c:v>0.9285714285714286</c:v>
                </c:pt>
                <c:pt idx="244">
                  <c:v>0.92307692307692313</c:v>
                </c:pt>
                <c:pt idx="245">
                  <c:v>0.90909090909090906</c:v>
                </c:pt>
                <c:pt idx="246">
                  <c:v>0.9</c:v>
                </c:pt>
                <c:pt idx="247">
                  <c:v>0.90909090909090906</c:v>
                </c:pt>
                <c:pt idx="248">
                  <c:v>0.9</c:v>
                </c:pt>
                <c:pt idx="249">
                  <c:v>0.90909090909090906</c:v>
                </c:pt>
                <c:pt idx="250">
                  <c:v>0.90909090909090906</c:v>
                </c:pt>
                <c:pt idx="251">
                  <c:v>0.9</c:v>
                </c:pt>
                <c:pt idx="252">
                  <c:v>0.90909090909090906</c:v>
                </c:pt>
                <c:pt idx="253">
                  <c:v>0.88888888888888884</c:v>
                </c:pt>
                <c:pt idx="254">
                  <c:v>0.9</c:v>
                </c:pt>
                <c:pt idx="255">
                  <c:v>0.9</c:v>
                </c:pt>
                <c:pt idx="256">
                  <c:v>0.9</c:v>
                </c:pt>
                <c:pt idx="257">
                  <c:v>0.9</c:v>
                </c:pt>
                <c:pt idx="258">
                  <c:v>0.92307692307692313</c:v>
                </c:pt>
                <c:pt idx="259">
                  <c:v>0.9</c:v>
                </c:pt>
                <c:pt idx="260">
                  <c:v>0.98701298701298701</c:v>
                </c:pt>
                <c:pt idx="261">
                  <c:v>0.78164556962025311</c:v>
                </c:pt>
                <c:pt idx="262">
                  <c:v>0.80625000000000002</c:v>
                </c:pt>
                <c:pt idx="263">
                  <c:v>0.8571428571428571</c:v>
                </c:pt>
                <c:pt idx="264">
                  <c:v>0.84848484848484851</c:v>
                </c:pt>
                <c:pt idx="265">
                  <c:v>0.872</c:v>
                </c:pt>
                <c:pt idx="266">
                  <c:v>0.89147286821705429</c:v>
                </c:pt>
                <c:pt idx="267">
                  <c:v>0.89622641509433965</c:v>
                </c:pt>
                <c:pt idx="268">
                  <c:v>0.98780487804878048</c:v>
                </c:pt>
                <c:pt idx="269">
                  <c:v>0.97058823529411764</c:v>
                </c:pt>
                <c:pt idx="270">
                  <c:v>0.2857142857142857</c:v>
                </c:pt>
                <c:pt idx="271">
                  <c:v>0.91370558375634514</c:v>
                </c:pt>
                <c:pt idx="272">
                  <c:v>0.90109890109890112</c:v>
                </c:pt>
                <c:pt idx="273">
                  <c:v>0.92526690391459077</c:v>
                </c:pt>
                <c:pt idx="274">
                  <c:v>0.91695501730103801</c:v>
                </c:pt>
                <c:pt idx="275">
                  <c:v>0.91089108910891092</c:v>
                </c:pt>
                <c:pt idx="276">
                  <c:v>0.92933618843683086</c:v>
                </c:pt>
                <c:pt idx="277">
                  <c:v>0.92543859649122806</c:v>
                </c:pt>
                <c:pt idx="278">
                  <c:v>0.91940298507462681</c:v>
                </c:pt>
                <c:pt idx="279">
                  <c:v>0.90551181102362199</c:v>
                </c:pt>
                <c:pt idx="280">
                  <c:v>0.92136752136752131</c:v>
                </c:pt>
                <c:pt idx="281">
                  <c:v>0.91009463722397477</c:v>
                </c:pt>
                <c:pt idx="282">
                  <c:v>0.91474966170500671</c:v>
                </c:pt>
                <c:pt idx="283">
                  <c:v>0.91831683168316836</c:v>
                </c:pt>
                <c:pt idx="284">
                  <c:v>0.91707317073170735</c:v>
                </c:pt>
                <c:pt idx="285">
                  <c:v>0.91432791728212703</c:v>
                </c:pt>
                <c:pt idx="286">
                  <c:v>0.91474966170500671</c:v>
                </c:pt>
                <c:pt idx="287">
                  <c:v>0.91310541310541316</c:v>
                </c:pt>
                <c:pt idx="288">
                  <c:v>0.91624621594349143</c:v>
                </c:pt>
                <c:pt idx="289">
                  <c:v>0.91885441527446299</c:v>
                </c:pt>
                <c:pt idx="290">
                  <c:v>0.91538461538461535</c:v>
                </c:pt>
                <c:pt idx="291">
                  <c:v>0.91612903225806452</c:v>
                </c:pt>
                <c:pt idx="292">
                  <c:v>0.91768826619964972</c:v>
                </c:pt>
                <c:pt idx="293">
                  <c:v>0.92463768115942024</c:v>
                </c:pt>
                <c:pt idx="294">
                  <c:v>0.91909385113268605</c:v>
                </c:pt>
                <c:pt idx="295">
                  <c:v>0.91820987654320985</c:v>
                </c:pt>
                <c:pt idx="296">
                  <c:v>0.91928864569083446</c:v>
                </c:pt>
                <c:pt idx="297">
                  <c:v>0.92388451443569553</c:v>
                </c:pt>
                <c:pt idx="298">
                  <c:v>0.92348993288590608</c:v>
                </c:pt>
                <c:pt idx="299">
                  <c:v>0.91891891891891897</c:v>
                </c:pt>
                <c:pt idx="300">
                  <c:v>0.9177377892030848</c:v>
                </c:pt>
                <c:pt idx="301">
                  <c:v>0.91620879120879117</c:v>
                </c:pt>
                <c:pt idx="302">
                  <c:v>0.91741741741741745</c:v>
                </c:pt>
                <c:pt idx="303">
                  <c:v>0.91901408450704225</c:v>
                </c:pt>
                <c:pt idx="304">
                  <c:v>0.91674828599412339</c:v>
                </c:pt>
                <c:pt idx="305">
                  <c:v>0.9198355601233299</c:v>
                </c:pt>
                <c:pt idx="306">
                  <c:v>0.91751412429378532</c:v>
                </c:pt>
                <c:pt idx="307">
                  <c:v>0.91616038882138517</c:v>
                </c:pt>
                <c:pt idx="308">
                  <c:v>0.91299435028248588</c:v>
                </c:pt>
                <c:pt idx="309">
                  <c:v>0.90558766859344897</c:v>
                </c:pt>
                <c:pt idx="310">
                  <c:v>0.92028985507246375</c:v>
                </c:pt>
                <c:pt idx="311">
                  <c:v>0.90748031496062997</c:v>
                </c:pt>
                <c:pt idx="312">
                  <c:v>0.90880000000000005</c:v>
                </c:pt>
                <c:pt idx="313">
                  <c:v>0.91806958473625144</c:v>
                </c:pt>
                <c:pt idx="314">
                  <c:v>0.91577825159914716</c:v>
                </c:pt>
                <c:pt idx="315">
                  <c:v>0.91857273559011898</c:v>
                </c:pt>
                <c:pt idx="316">
                  <c:v>0.9168157423971377</c:v>
                </c:pt>
                <c:pt idx="317">
                  <c:v>0.91869158878504675</c:v>
                </c:pt>
                <c:pt idx="318">
                  <c:v>0.91674828599412339</c:v>
                </c:pt>
                <c:pt idx="319">
                  <c:v>0.91233435270132512</c:v>
                </c:pt>
                <c:pt idx="320">
                  <c:v>0.90575916230366493</c:v>
                </c:pt>
                <c:pt idx="321">
                  <c:v>0.91173184357541903</c:v>
                </c:pt>
                <c:pt idx="322">
                  <c:v>0.91615541922290389</c:v>
                </c:pt>
                <c:pt idx="323">
                  <c:v>0.91703056768558955</c:v>
                </c:pt>
                <c:pt idx="324">
                  <c:v>0.91274238227146809</c:v>
                </c:pt>
                <c:pt idx="325">
                  <c:v>0.91722169362511896</c:v>
                </c:pt>
                <c:pt idx="326">
                  <c:v>0.91658856607310213</c:v>
                </c:pt>
                <c:pt idx="327">
                  <c:v>0.91482965931863724</c:v>
                </c:pt>
                <c:pt idx="328">
                  <c:v>0.92031872509960155</c:v>
                </c:pt>
                <c:pt idx="329">
                  <c:v>0.9150537634408602</c:v>
                </c:pt>
                <c:pt idx="330">
                  <c:v>0.91539153915391536</c:v>
                </c:pt>
                <c:pt idx="331">
                  <c:v>0.91166848418756818</c:v>
                </c:pt>
                <c:pt idx="332">
                  <c:v>0.91666666666666663</c:v>
                </c:pt>
                <c:pt idx="333">
                  <c:v>0.9069373942470389</c:v>
                </c:pt>
                <c:pt idx="334">
                  <c:v>0.91584158415841588</c:v>
                </c:pt>
                <c:pt idx="335">
                  <c:v>0.9191542288557214</c:v>
                </c:pt>
                <c:pt idx="336">
                  <c:v>0.90992366412213743</c:v>
                </c:pt>
                <c:pt idx="337">
                  <c:v>0.92343934040047115</c:v>
                </c:pt>
                <c:pt idx="338">
                  <c:v>0.91413474240422721</c:v>
                </c:pt>
                <c:pt idx="339">
                  <c:v>0.90596026490066228</c:v>
                </c:pt>
                <c:pt idx="340">
                  <c:v>0.91597337770382692</c:v>
                </c:pt>
                <c:pt idx="341">
                  <c:v>0.9128672745694022</c:v>
                </c:pt>
                <c:pt idx="342">
                  <c:v>0.91666666666666663</c:v>
                </c:pt>
                <c:pt idx="343">
                  <c:v>0.91441969519343491</c:v>
                </c:pt>
                <c:pt idx="344">
                  <c:v>0.9101123595505618</c:v>
                </c:pt>
                <c:pt idx="345">
                  <c:v>0.90889830508474578</c:v>
                </c:pt>
                <c:pt idx="346">
                  <c:v>0.91230068337129844</c:v>
                </c:pt>
                <c:pt idx="347">
                  <c:v>0.91191709844559588</c:v>
                </c:pt>
                <c:pt idx="348">
                  <c:v>0.90875912408759119</c:v>
                </c:pt>
                <c:pt idx="349">
                  <c:v>0.91057609630266556</c:v>
                </c:pt>
                <c:pt idx="350">
                  <c:v>0.90112130479102959</c:v>
                </c:pt>
                <c:pt idx="351">
                  <c:v>0.91406908171861834</c:v>
                </c:pt>
                <c:pt idx="352">
                  <c:v>0.91050228310502279</c:v>
                </c:pt>
                <c:pt idx="353">
                  <c:v>0.91415094339622638</c:v>
                </c:pt>
                <c:pt idx="354">
                  <c:v>0.9138613861386139</c:v>
                </c:pt>
                <c:pt idx="355">
                  <c:v>0.91317365269461082</c:v>
                </c:pt>
                <c:pt idx="356">
                  <c:v>0.91132478632478631</c:v>
                </c:pt>
                <c:pt idx="357">
                  <c:v>0.91220068415051314</c:v>
                </c:pt>
                <c:pt idx="358">
                  <c:v>0.91073038773669968</c:v>
                </c:pt>
                <c:pt idx="359">
                  <c:v>0.9122950819672131</c:v>
                </c:pt>
                <c:pt idx="360">
                  <c:v>0.91247833622183705</c:v>
                </c:pt>
                <c:pt idx="361">
                  <c:v>0.90384615384615385</c:v>
                </c:pt>
                <c:pt idx="362">
                  <c:v>0.91288888888888886</c:v>
                </c:pt>
                <c:pt idx="363">
                  <c:v>0.91080277502477702</c:v>
                </c:pt>
                <c:pt idx="364">
                  <c:v>0.91100000000000003</c:v>
                </c:pt>
                <c:pt idx="365">
                  <c:v>0.9089935760171306</c:v>
                </c:pt>
                <c:pt idx="366">
                  <c:v>0.91331546023235033</c:v>
                </c:pt>
                <c:pt idx="367">
                  <c:v>0.91335740072202165</c:v>
                </c:pt>
                <c:pt idx="368">
                  <c:v>0.91215106732348117</c:v>
                </c:pt>
                <c:pt idx="369">
                  <c:v>0.91146245059288533</c:v>
                </c:pt>
                <c:pt idx="370">
                  <c:v>0.91086142322097374</c:v>
                </c:pt>
                <c:pt idx="371">
                  <c:v>0.9098513011152416</c:v>
                </c:pt>
                <c:pt idx="372">
                  <c:v>0.91152073732718897</c:v>
                </c:pt>
                <c:pt idx="373">
                  <c:v>0.91796875</c:v>
                </c:pt>
                <c:pt idx="374">
                  <c:v>0.91313131313131313</c:v>
                </c:pt>
                <c:pt idx="375">
                  <c:v>0.91522333637192343</c:v>
                </c:pt>
                <c:pt idx="376">
                  <c:v>0.91391794046661301</c:v>
                </c:pt>
                <c:pt idx="377">
                  <c:v>0.9135802469135802</c:v>
                </c:pt>
                <c:pt idx="378">
                  <c:v>0.9137291280148423</c:v>
                </c:pt>
                <c:pt idx="379">
                  <c:v>0.91749773345421581</c:v>
                </c:pt>
                <c:pt idx="380">
                  <c:v>0.91531874405328262</c:v>
                </c:pt>
                <c:pt idx="381">
                  <c:v>0.91446673706441395</c:v>
                </c:pt>
                <c:pt idx="382">
                  <c:v>0.9151785714285714</c:v>
                </c:pt>
                <c:pt idx="383">
                  <c:v>0.91435986159169547</c:v>
                </c:pt>
                <c:pt idx="384">
                  <c:v>0.91533948030176027</c:v>
                </c:pt>
                <c:pt idx="385">
                  <c:v>0.91348837209302325</c:v>
                </c:pt>
                <c:pt idx="386">
                  <c:v>0.91368421052631577</c:v>
                </c:pt>
                <c:pt idx="387">
                  <c:v>0.91869060190073915</c:v>
                </c:pt>
                <c:pt idx="388">
                  <c:v>0.92054099746407436</c:v>
                </c:pt>
                <c:pt idx="389">
                  <c:v>0.91815235008103724</c:v>
                </c:pt>
                <c:pt idx="390">
                  <c:v>0.91787852865697173</c:v>
                </c:pt>
                <c:pt idx="391">
                  <c:v>0.91271820448877805</c:v>
                </c:pt>
                <c:pt idx="392">
                  <c:v>0.91414141414141414</c:v>
                </c:pt>
                <c:pt idx="393">
                  <c:v>0.9039780521262003</c:v>
                </c:pt>
                <c:pt idx="394">
                  <c:v>0.91575091575091572</c:v>
                </c:pt>
                <c:pt idx="395">
                  <c:v>0.90946083418107837</c:v>
                </c:pt>
                <c:pt idx="396">
                  <c:v>0.91129785247432304</c:v>
                </c:pt>
                <c:pt idx="397">
                  <c:v>0.91507268553940324</c:v>
                </c:pt>
                <c:pt idx="398">
                  <c:v>0.91594658287509823</c:v>
                </c:pt>
                <c:pt idx="399">
                  <c:v>0.91144278606965179</c:v>
                </c:pt>
                <c:pt idx="400">
                  <c:v>0.90965732087227413</c:v>
                </c:pt>
                <c:pt idx="401">
                  <c:v>0.89465875370919878</c:v>
                </c:pt>
                <c:pt idx="402">
                  <c:v>0.91089108910891092</c:v>
                </c:pt>
                <c:pt idx="403">
                  <c:v>0.91563467492260064</c:v>
                </c:pt>
                <c:pt idx="404">
                  <c:v>0.91287586738627602</c:v>
                </c:pt>
                <c:pt idx="405">
                  <c:v>0.90859030837004406</c:v>
                </c:pt>
                <c:pt idx="406">
                  <c:v>0.91512513601741019</c:v>
                </c:pt>
                <c:pt idx="407">
                  <c:v>0.91486291486291482</c:v>
                </c:pt>
                <c:pt idx="408">
                  <c:v>0.91076923076923078</c:v>
                </c:pt>
                <c:pt idx="409">
                  <c:v>0.91045958795562598</c:v>
                </c:pt>
                <c:pt idx="410">
                  <c:v>0.91462113127001066</c:v>
                </c:pt>
                <c:pt idx="411">
                  <c:v>0.91300745650372828</c:v>
                </c:pt>
                <c:pt idx="412">
                  <c:v>0.91363636363636369</c:v>
                </c:pt>
                <c:pt idx="413">
                  <c:v>0.91251885369532426</c:v>
                </c:pt>
                <c:pt idx="414">
                  <c:v>0.8998144712430427</c:v>
                </c:pt>
                <c:pt idx="415">
                  <c:v>0.90964777947932618</c:v>
                </c:pt>
                <c:pt idx="416">
                  <c:v>0.9134897360703812</c:v>
                </c:pt>
                <c:pt idx="417">
                  <c:v>0.91614906832298137</c:v>
                </c:pt>
                <c:pt idx="418">
                  <c:v>0.91100478468899526</c:v>
                </c:pt>
                <c:pt idx="419">
                  <c:v>0.91304347826086951</c:v>
                </c:pt>
                <c:pt idx="420">
                  <c:v>0.91870560378847677</c:v>
                </c:pt>
                <c:pt idx="421">
                  <c:v>0.91360856269113155</c:v>
                </c:pt>
                <c:pt idx="422">
                  <c:v>0.91367456073338427</c:v>
                </c:pt>
                <c:pt idx="423">
                  <c:v>0.91248937977909939</c:v>
                </c:pt>
                <c:pt idx="424">
                  <c:v>0.91331757289204096</c:v>
                </c:pt>
                <c:pt idx="425">
                  <c:v>0.90843155031731637</c:v>
                </c:pt>
                <c:pt idx="426">
                  <c:v>0.90736040609137059</c:v>
                </c:pt>
                <c:pt idx="427">
                  <c:v>0.9094567404426559</c:v>
                </c:pt>
                <c:pt idx="428">
                  <c:v>0.91405460060667343</c:v>
                </c:pt>
                <c:pt idx="429">
                  <c:v>0.91239316239316237</c:v>
                </c:pt>
                <c:pt idx="430">
                  <c:v>0.91287512100677637</c:v>
                </c:pt>
                <c:pt idx="431">
                  <c:v>0.91156462585034015</c:v>
                </c:pt>
                <c:pt idx="432">
                  <c:v>0.91296121097445604</c:v>
                </c:pt>
                <c:pt idx="433">
                  <c:v>0.91438658428949693</c:v>
                </c:pt>
                <c:pt idx="434">
                  <c:v>0.90361445783132532</c:v>
                </c:pt>
                <c:pt idx="435">
                  <c:v>0.91340018231540565</c:v>
                </c:pt>
                <c:pt idx="436">
                  <c:v>0.91329011345218802</c:v>
                </c:pt>
                <c:pt idx="437">
                  <c:v>0.91308016877637133</c:v>
                </c:pt>
                <c:pt idx="438">
                  <c:v>0.91072768192048015</c:v>
                </c:pt>
                <c:pt idx="439">
                  <c:v>0.90120274914089349</c:v>
                </c:pt>
                <c:pt idx="440">
                  <c:v>0.91051259774109472</c:v>
                </c:pt>
                <c:pt idx="441">
                  <c:v>0.90584028605482714</c:v>
                </c:pt>
                <c:pt idx="442">
                  <c:v>0.90792838874680304</c:v>
                </c:pt>
                <c:pt idx="443">
                  <c:v>0.90707350901525663</c:v>
                </c:pt>
                <c:pt idx="444">
                  <c:v>0.91143911439114389</c:v>
                </c:pt>
                <c:pt idx="445">
                  <c:v>0.90951638065522622</c:v>
                </c:pt>
                <c:pt idx="446">
                  <c:v>0.91531874405328262</c:v>
                </c:pt>
                <c:pt idx="447">
                  <c:v>0.90374331550802134</c:v>
                </c:pt>
                <c:pt idx="448">
                  <c:v>0.90569105691056906</c:v>
                </c:pt>
                <c:pt idx="449">
                  <c:v>0.90646853146853146</c:v>
                </c:pt>
                <c:pt idx="450">
                  <c:v>0.91581342434584756</c:v>
                </c:pt>
                <c:pt idx="451">
                  <c:v>0.90655339805825241</c:v>
                </c:pt>
                <c:pt idx="452">
                  <c:v>0.91235758106923748</c:v>
                </c:pt>
                <c:pt idx="453">
                  <c:v>0.9107296137339056</c:v>
                </c:pt>
                <c:pt idx="454">
                  <c:v>0.90806754221388364</c:v>
                </c:pt>
                <c:pt idx="455">
                  <c:v>0.91269126912691267</c:v>
                </c:pt>
                <c:pt idx="456">
                  <c:v>0.90935390549662487</c:v>
                </c:pt>
                <c:pt idx="457">
                  <c:v>0.91300366300366298</c:v>
                </c:pt>
                <c:pt idx="458">
                  <c:v>0.91666666666666663</c:v>
                </c:pt>
                <c:pt idx="459">
                  <c:v>0.92035398230088494</c:v>
                </c:pt>
                <c:pt idx="460">
                  <c:v>0.9193083573487032</c:v>
                </c:pt>
                <c:pt idx="461">
                  <c:v>0.9212218649517685</c:v>
                </c:pt>
                <c:pt idx="462">
                  <c:v>0.92097264437689974</c:v>
                </c:pt>
                <c:pt idx="463">
                  <c:v>0.91715976331360949</c:v>
                </c:pt>
                <c:pt idx="464">
                  <c:v>0.91666666666666663</c:v>
                </c:pt>
                <c:pt idx="465">
                  <c:v>0.91941391941391937</c:v>
                </c:pt>
                <c:pt idx="466">
                  <c:v>0.92063492063492058</c:v>
                </c:pt>
                <c:pt idx="467">
                  <c:v>0.92564102564102568</c:v>
                </c:pt>
                <c:pt idx="468">
                  <c:v>0.92473118279569888</c:v>
                </c:pt>
                <c:pt idx="469">
                  <c:v>0.91666666666666663</c:v>
                </c:pt>
                <c:pt idx="470">
                  <c:v>0.92493946731234866</c:v>
                </c:pt>
                <c:pt idx="471">
                  <c:v>0.92198581560283688</c:v>
                </c:pt>
                <c:pt idx="472">
                  <c:v>0.92288557213930345</c:v>
                </c:pt>
                <c:pt idx="473">
                  <c:v>0.91876750700280108</c:v>
                </c:pt>
                <c:pt idx="474">
                  <c:v>0.92076502732240439</c:v>
                </c:pt>
                <c:pt idx="475">
                  <c:v>0.9205882352941176</c:v>
                </c:pt>
                <c:pt idx="476">
                  <c:v>0.91941391941391937</c:v>
                </c:pt>
                <c:pt idx="477">
                  <c:v>0.93043478260869561</c:v>
                </c:pt>
                <c:pt idx="478">
                  <c:v>0.92720306513409967</c:v>
                </c:pt>
                <c:pt idx="479">
                  <c:v>0.93401015228426398</c:v>
                </c:pt>
                <c:pt idx="480">
                  <c:v>0.93014705882352944</c:v>
                </c:pt>
                <c:pt idx="481">
                  <c:v>0.92430278884462147</c:v>
                </c:pt>
                <c:pt idx="482">
                  <c:v>0.93478260869565222</c:v>
                </c:pt>
                <c:pt idx="483">
                  <c:v>0.94666666666666666</c:v>
                </c:pt>
                <c:pt idx="484">
                  <c:v>0.94117647058823528</c:v>
                </c:pt>
                <c:pt idx="485">
                  <c:v>0.95588235294117652</c:v>
                </c:pt>
                <c:pt idx="486">
                  <c:v>0.96835443037974689</c:v>
                </c:pt>
                <c:pt idx="487">
                  <c:v>0.98275862068965514</c:v>
                </c:pt>
                <c:pt idx="488">
                  <c:v>0.98795180722891562</c:v>
                </c:pt>
                <c:pt idx="489">
                  <c:v>0.94505494505494503</c:v>
                </c:pt>
                <c:pt idx="490">
                  <c:v>0.95495495495495497</c:v>
                </c:pt>
                <c:pt idx="491">
                  <c:v>0.98</c:v>
                </c:pt>
                <c:pt idx="492">
                  <c:v>0.97402597402597402</c:v>
                </c:pt>
                <c:pt idx="493">
                  <c:v>0.97727272727272729</c:v>
                </c:pt>
                <c:pt idx="494">
                  <c:v>0.956989247311828</c:v>
                </c:pt>
                <c:pt idx="495">
                  <c:v>0.96875</c:v>
                </c:pt>
                <c:pt idx="496">
                  <c:v>0.98529411764705888</c:v>
                </c:pt>
                <c:pt idx="497">
                  <c:v>0.98305084745762716</c:v>
                </c:pt>
                <c:pt idx="498">
                  <c:v>0.97499999999999998</c:v>
                </c:pt>
                <c:pt idx="499">
                  <c:v>0.97560975609756095</c:v>
                </c:pt>
                <c:pt idx="500">
                  <c:v>0.97222222222222221</c:v>
                </c:pt>
                <c:pt idx="501">
                  <c:v>0.97222222222222221</c:v>
                </c:pt>
                <c:pt idx="502">
                  <c:v>0.98</c:v>
                </c:pt>
                <c:pt idx="503">
                  <c:v>0.97872340425531912</c:v>
                </c:pt>
                <c:pt idx="504">
                  <c:v>0.97368421052631582</c:v>
                </c:pt>
                <c:pt idx="505">
                  <c:v>0.89375000000000004</c:v>
                </c:pt>
                <c:pt idx="506">
                  <c:v>0.82352941176470584</c:v>
                </c:pt>
                <c:pt idx="507">
                  <c:v>0.83982683982683981</c:v>
                </c:pt>
                <c:pt idx="508">
                  <c:v>0.90365448504983392</c:v>
                </c:pt>
                <c:pt idx="509">
                  <c:v>0.8833333333333333</c:v>
                </c:pt>
                <c:pt idx="510">
                  <c:v>0.90181818181818185</c:v>
                </c:pt>
                <c:pt idx="511">
                  <c:v>0.90022172949002222</c:v>
                </c:pt>
                <c:pt idx="512">
                  <c:v>0.90022172949002222</c:v>
                </c:pt>
                <c:pt idx="513">
                  <c:v>0.89760348583877991</c:v>
                </c:pt>
                <c:pt idx="514">
                  <c:v>0.91366906474820142</c:v>
                </c:pt>
                <c:pt idx="515">
                  <c:v>0.90080971659919029</c:v>
                </c:pt>
                <c:pt idx="516">
                  <c:v>0.89249146757679176</c:v>
                </c:pt>
                <c:pt idx="517">
                  <c:v>0.90704558910597988</c:v>
                </c:pt>
                <c:pt idx="518">
                  <c:v>0.89786443825441042</c:v>
                </c:pt>
                <c:pt idx="519">
                  <c:v>0.89564909798372838</c:v>
                </c:pt>
                <c:pt idx="520">
                  <c:v>0.89326119035907525</c:v>
                </c:pt>
                <c:pt idx="521">
                  <c:v>0.88718220338983056</c:v>
                </c:pt>
                <c:pt idx="522">
                  <c:v>0.90295796574987031</c:v>
                </c:pt>
                <c:pt idx="523">
                  <c:v>0.89484643414888076</c:v>
                </c:pt>
                <c:pt idx="524">
                  <c:v>0.90031152647975077</c:v>
                </c:pt>
                <c:pt idx="525">
                  <c:v>0.89395393474088292</c:v>
                </c:pt>
                <c:pt idx="526">
                  <c:v>0.89501693275278182</c:v>
                </c:pt>
                <c:pt idx="527">
                  <c:v>0.89350180505415167</c:v>
                </c:pt>
                <c:pt idx="528">
                  <c:v>0.8862418106015485</c:v>
                </c:pt>
                <c:pt idx="529">
                  <c:v>0.88593350383631708</c:v>
                </c:pt>
                <c:pt idx="530">
                  <c:v>0.88877174486030575</c:v>
                </c:pt>
                <c:pt idx="531">
                  <c:v>0.89239881539980259</c:v>
                </c:pt>
                <c:pt idx="532">
                  <c:v>0.89143627781523938</c:v>
                </c:pt>
                <c:pt idx="533">
                  <c:v>0.89051094890510951</c:v>
                </c:pt>
                <c:pt idx="534">
                  <c:v>0.89216799091940979</c:v>
                </c:pt>
                <c:pt idx="535">
                  <c:v>0.89016393442622954</c:v>
                </c:pt>
                <c:pt idx="536">
                  <c:v>0.88954815152898215</c:v>
                </c:pt>
                <c:pt idx="537">
                  <c:v>0.87845303867403313</c:v>
                </c:pt>
                <c:pt idx="538">
                  <c:v>0.88085995819647656</c:v>
                </c:pt>
                <c:pt idx="539">
                  <c:v>0.87708913649025066</c:v>
                </c:pt>
                <c:pt idx="540">
                  <c:v>0.86462882096069871</c:v>
                </c:pt>
                <c:pt idx="541">
                  <c:v>0.8481764206955047</c:v>
                </c:pt>
                <c:pt idx="542">
                  <c:v>0.8666666666666667</c:v>
                </c:pt>
                <c:pt idx="543">
                  <c:v>0.86156601842374614</c:v>
                </c:pt>
                <c:pt idx="544">
                  <c:v>0.86715542521994138</c:v>
                </c:pt>
                <c:pt idx="545">
                  <c:v>0.87165775401069523</c:v>
                </c:pt>
                <c:pt idx="546">
                  <c:v>0.86836870026525204</c:v>
                </c:pt>
                <c:pt idx="547">
                  <c:v>0.85631605435329639</c:v>
                </c:pt>
                <c:pt idx="548">
                  <c:v>0.84942274625399161</c:v>
                </c:pt>
                <c:pt idx="549">
                  <c:v>0.87017451084082498</c:v>
                </c:pt>
                <c:pt idx="550">
                  <c:v>0.86671945104249137</c:v>
                </c:pt>
                <c:pt idx="551">
                  <c:v>0.86828746994389527</c:v>
                </c:pt>
                <c:pt idx="552">
                  <c:v>0.87068715569730359</c:v>
                </c:pt>
                <c:pt idx="553">
                  <c:v>0.86618705035971222</c:v>
                </c:pt>
                <c:pt idx="554">
                  <c:v>0.86678976523344764</c:v>
                </c:pt>
                <c:pt idx="555">
                  <c:v>0.86782376502002667</c:v>
                </c:pt>
                <c:pt idx="556">
                  <c:v>0.86940494997367035</c:v>
                </c:pt>
                <c:pt idx="557">
                  <c:v>0.86750130412102244</c:v>
                </c:pt>
                <c:pt idx="558">
                  <c:v>0.86980440097799516</c:v>
                </c:pt>
                <c:pt idx="559">
                  <c:v>0.87355907780979825</c:v>
                </c:pt>
                <c:pt idx="560">
                  <c:v>0.87291849255039444</c:v>
                </c:pt>
                <c:pt idx="561">
                  <c:v>0.87034277198211629</c:v>
                </c:pt>
                <c:pt idx="562">
                  <c:v>0.8694890510948905</c:v>
                </c:pt>
                <c:pt idx="563">
                  <c:v>0.8676108374384236</c:v>
                </c:pt>
                <c:pt idx="564">
                  <c:v>0.87194201147689521</c:v>
                </c:pt>
                <c:pt idx="565">
                  <c:v>0.8694085860102071</c:v>
                </c:pt>
                <c:pt idx="566">
                  <c:v>0.86745796241345208</c:v>
                </c:pt>
                <c:pt idx="567">
                  <c:v>0.86647009267059816</c:v>
                </c:pt>
                <c:pt idx="568">
                  <c:v>0.8726666666666667</c:v>
                </c:pt>
                <c:pt idx="569">
                  <c:v>0.86000513742614948</c:v>
                </c:pt>
                <c:pt idx="570">
                  <c:v>0.85636588380716938</c:v>
                </c:pt>
                <c:pt idx="571">
                  <c:v>0.85575000000000001</c:v>
                </c:pt>
                <c:pt idx="572">
                  <c:v>0.86520534139581762</c:v>
                </c:pt>
                <c:pt idx="573">
                  <c:v>0.86671802773497686</c:v>
                </c:pt>
                <c:pt idx="574">
                  <c:v>0.86320519221168246</c:v>
                </c:pt>
                <c:pt idx="575">
                  <c:v>0.85916542473919522</c:v>
                </c:pt>
                <c:pt idx="576">
                  <c:v>0.86378653113087678</c:v>
                </c:pt>
                <c:pt idx="577">
                  <c:v>0.86070271617243954</c:v>
                </c:pt>
                <c:pt idx="578">
                  <c:v>0.86555930443810014</c:v>
                </c:pt>
                <c:pt idx="579">
                  <c:v>0.86688851913477538</c:v>
                </c:pt>
                <c:pt idx="580">
                  <c:v>0.86687661036358432</c:v>
                </c:pt>
                <c:pt idx="581">
                  <c:v>0.86712184873949583</c:v>
                </c:pt>
                <c:pt idx="582">
                  <c:v>0.86461454644511038</c:v>
                </c:pt>
                <c:pt idx="583">
                  <c:v>0.86532426778242677</c:v>
                </c:pt>
                <c:pt idx="584">
                  <c:v>0.86413187981919704</c:v>
                </c:pt>
                <c:pt idx="585">
                  <c:v>0.86349289847448707</c:v>
                </c:pt>
                <c:pt idx="586">
                  <c:v>0.85966149506346967</c:v>
                </c:pt>
                <c:pt idx="587">
                  <c:v>0.8768297036772581</c:v>
                </c:pt>
                <c:pt idx="588">
                  <c:v>0.86375404530744337</c:v>
                </c:pt>
                <c:pt idx="589">
                  <c:v>0.86287923854848303</c:v>
                </c:pt>
                <c:pt idx="590">
                  <c:v>0.86130420390599138</c:v>
                </c:pt>
                <c:pt idx="591">
                  <c:v>0.8651889534883721</c:v>
                </c:pt>
                <c:pt idx="592">
                  <c:v>0.87403267411865859</c:v>
                </c:pt>
                <c:pt idx="593">
                  <c:v>0.8728350045578851</c:v>
                </c:pt>
                <c:pt idx="594">
                  <c:v>0.86388036809815949</c:v>
                </c:pt>
                <c:pt idx="595">
                  <c:v>0.86444516337754773</c:v>
                </c:pt>
                <c:pt idx="596">
                  <c:v>0.86571339757538079</c:v>
                </c:pt>
                <c:pt idx="597">
                  <c:v>0.86387049300956587</c:v>
                </c:pt>
                <c:pt idx="598">
                  <c:v>0.86493808049535603</c:v>
                </c:pt>
                <c:pt idx="599">
                  <c:v>0.86911170928667569</c:v>
                </c:pt>
                <c:pt idx="600">
                  <c:v>0.8623439667128987</c:v>
                </c:pt>
                <c:pt idx="601">
                  <c:v>0.86815678652413342</c:v>
                </c:pt>
                <c:pt idx="602">
                  <c:v>0.87639238232123606</c:v>
                </c:pt>
                <c:pt idx="603">
                  <c:v>0.86918513893225102</c:v>
                </c:pt>
                <c:pt idx="604">
                  <c:v>0.86068769939737677</c:v>
                </c:pt>
                <c:pt idx="605">
                  <c:v>0.85624755189972579</c:v>
                </c:pt>
                <c:pt idx="606">
                  <c:v>0.85593934288121309</c:v>
                </c:pt>
                <c:pt idx="607">
                  <c:v>0.87632093933463795</c:v>
                </c:pt>
                <c:pt idx="608">
                  <c:v>0.86884656845131158</c:v>
                </c:pt>
                <c:pt idx="609">
                  <c:v>0.87158012283640429</c:v>
                </c:pt>
                <c:pt idx="610">
                  <c:v>0.8691860465116279</c:v>
                </c:pt>
                <c:pt idx="611">
                  <c:v>0.87538844002486016</c:v>
                </c:pt>
                <c:pt idx="612">
                  <c:v>0.86882500697739329</c:v>
                </c:pt>
                <c:pt idx="613">
                  <c:v>0.86204379562043798</c:v>
                </c:pt>
                <c:pt idx="614">
                  <c:v>0.86919831223628696</c:v>
                </c:pt>
                <c:pt idx="615">
                  <c:v>0.85374296841194286</c:v>
                </c:pt>
                <c:pt idx="616">
                  <c:v>0.86187290969899666</c:v>
                </c:pt>
                <c:pt idx="617">
                  <c:v>0.86399755501222497</c:v>
                </c:pt>
                <c:pt idx="618">
                  <c:v>0.85747051114023587</c:v>
                </c:pt>
                <c:pt idx="619">
                  <c:v>0.8736360436466033</c:v>
                </c:pt>
                <c:pt idx="620">
                  <c:v>0.86488413547237075</c:v>
                </c:pt>
                <c:pt idx="621">
                  <c:v>0.8538993089832182</c:v>
                </c:pt>
                <c:pt idx="622">
                  <c:v>0.85422915416916612</c:v>
                </c:pt>
                <c:pt idx="623">
                  <c:v>0.88381330685203574</c:v>
                </c:pt>
                <c:pt idx="624">
                  <c:v>0.87621621621621626</c:v>
                </c:pt>
                <c:pt idx="625">
                  <c:v>0.87670454545454546</c:v>
                </c:pt>
                <c:pt idx="626">
                  <c:v>0.87327298713673174</c:v>
                </c:pt>
                <c:pt idx="627">
                  <c:v>0.87239944521497914</c:v>
                </c:pt>
                <c:pt idx="628">
                  <c:v>0.86486486486486491</c:v>
                </c:pt>
                <c:pt idx="629">
                  <c:v>0.85927672955974843</c:v>
                </c:pt>
                <c:pt idx="630">
                  <c:v>0.85595966870723805</c:v>
                </c:pt>
                <c:pt idx="631">
                  <c:v>0.82437644638724605</c:v>
                </c:pt>
                <c:pt idx="632">
                  <c:v>0.85501667949704896</c:v>
                </c:pt>
                <c:pt idx="633">
                  <c:v>0.85337331334332833</c:v>
                </c:pt>
                <c:pt idx="634">
                  <c:v>0.81030444964871196</c:v>
                </c:pt>
                <c:pt idx="635">
                  <c:v>0.80395809080325964</c:v>
                </c:pt>
                <c:pt idx="636">
                  <c:v>0.82942739792220344</c:v>
                </c:pt>
                <c:pt idx="637">
                  <c:v>0.83906056860321387</c:v>
                </c:pt>
                <c:pt idx="638">
                  <c:v>0.84924623115577891</c:v>
                </c:pt>
                <c:pt idx="639">
                  <c:v>0.84452038076641445</c:v>
                </c:pt>
                <c:pt idx="640">
                  <c:v>0.80491437081161576</c:v>
                </c:pt>
                <c:pt idx="641">
                  <c:v>0.85388254940161423</c:v>
                </c:pt>
                <c:pt idx="642">
                  <c:v>0.86361256544502618</c:v>
                </c:pt>
                <c:pt idx="643">
                  <c:v>0.85247129306040936</c:v>
                </c:pt>
                <c:pt idx="644">
                  <c:v>0.85325670498084294</c:v>
                </c:pt>
                <c:pt idx="645">
                  <c:v>0.84673859735164292</c:v>
                </c:pt>
                <c:pt idx="646">
                  <c:v>0.8504420432220039</c:v>
                </c:pt>
                <c:pt idx="647">
                  <c:v>0.84602203182374536</c:v>
                </c:pt>
                <c:pt idx="648">
                  <c:v>0.84696376101860915</c:v>
                </c:pt>
                <c:pt idx="649">
                  <c:v>0.84485707305155144</c:v>
                </c:pt>
                <c:pt idx="650">
                  <c:v>0.8631974248927039</c:v>
                </c:pt>
                <c:pt idx="651">
                  <c:v>0.86207759699624531</c:v>
                </c:pt>
                <c:pt idx="652">
                  <c:v>0.86087605774016929</c:v>
                </c:pt>
                <c:pt idx="653">
                  <c:v>0.85733288992351175</c:v>
                </c:pt>
                <c:pt idx="654">
                  <c:v>0.84141188168033809</c:v>
                </c:pt>
                <c:pt idx="655">
                  <c:v>0.82501790403437569</c:v>
                </c:pt>
                <c:pt idx="656">
                  <c:v>0.84312056737588648</c:v>
                </c:pt>
                <c:pt idx="657">
                  <c:v>0.85189748644652541</c:v>
                </c:pt>
                <c:pt idx="658">
                  <c:v>0.85825712748789673</c:v>
                </c:pt>
                <c:pt idx="659">
                  <c:v>0.84852334074309299</c:v>
                </c:pt>
                <c:pt idx="660">
                  <c:v>0.86303030303030304</c:v>
                </c:pt>
                <c:pt idx="661">
                  <c:v>0.86325320012488294</c:v>
                </c:pt>
                <c:pt idx="662">
                  <c:v>0.8680688336520076</c:v>
                </c:pt>
                <c:pt idx="663">
                  <c:v>0.86169365542872312</c:v>
                </c:pt>
                <c:pt idx="664">
                  <c:v>0.86393395957870767</c:v>
                </c:pt>
                <c:pt idx="665">
                  <c:v>0.85544554455445543</c:v>
                </c:pt>
                <c:pt idx="666">
                  <c:v>0.84069936862554639</c:v>
                </c:pt>
                <c:pt idx="667">
                  <c:v>0.83558994197292069</c:v>
                </c:pt>
                <c:pt idx="668">
                  <c:v>0.84173362551740927</c:v>
                </c:pt>
                <c:pt idx="669">
                  <c:v>0.86224889120793113</c:v>
                </c:pt>
                <c:pt idx="670">
                  <c:v>0.86105371900826444</c:v>
                </c:pt>
                <c:pt idx="671">
                  <c:v>0.85553329994992489</c:v>
                </c:pt>
                <c:pt idx="672">
                  <c:v>0.85457764289327265</c:v>
                </c:pt>
                <c:pt idx="673">
                  <c:v>0.85224733051899682</c:v>
                </c:pt>
                <c:pt idx="674">
                  <c:v>0.83716428744253568</c:v>
                </c:pt>
                <c:pt idx="675">
                  <c:v>0.84287454323995126</c:v>
                </c:pt>
                <c:pt idx="676">
                  <c:v>0.83983339644074217</c:v>
                </c:pt>
                <c:pt idx="677">
                  <c:v>0.86200221238938057</c:v>
                </c:pt>
                <c:pt idx="678">
                  <c:v>0.85908496732026141</c:v>
                </c:pt>
                <c:pt idx="679">
                  <c:v>0.86131761086900793</c:v>
                </c:pt>
                <c:pt idx="680">
                  <c:v>0.84941889843355234</c:v>
                </c:pt>
                <c:pt idx="681">
                  <c:v>0.85593850731465415</c:v>
                </c:pt>
                <c:pt idx="682">
                  <c:v>0.84517704517704517</c:v>
                </c:pt>
                <c:pt idx="683">
                  <c:v>0.84866323276919309</c:v>
                </c:pt>
                <c:pt idx="684">
                  <c:v>0.86504799548277811</c:v>
                </c:pt>
                <c:pt idx="685">
                  <c:v>0.86080586080586086</c:v>
                </c:pt>
                <c:pt idx="686">
                  <c:v>0.86182598039215685</c:v>
                </c:pt>
                <c:pt idx="687">
                  <c:v>0.86287425149700603</c:v>
                </c:pt>
                <c:pt idx="688">
                  <c:v>0.85874373341197285</c:v>
                </c:pt>
                <c:pt idx="689">
                  <c:v>0.86541244573082488</c:v>
                </c:pt>
                <c:pt idx="690">
                  <c:v>0.8614311704063069</c:v>
                </c:pt>
                <c:pt idx="691">
                  <c:v>0.86318096430807767</c:v>
                </c:pt>
                <c:pt idx="692">
                  <c:v>0.86390532544378695</c:v>
                </c:pt>
                <c:pt idx="693">
                  <c:v>0.86112814224402212</c:v>
                </c:pt>
                <c:pt idx="694">
                  <c:v>0.85829072315558808</c:v>
                </c:pt>
                <c:pt idx="695">
                  <c:v>0.87101123595505614</c:v>
                </c:pt>
                <c:pt idx="696">
                  <c:v>0.88386194029850751</c:v>
                </c:pt>
                <c:pt idx="697">
                  <c:v>0.87854889589905361</c:v>
                </c:pt>
                <c:pt idx="698">
                  <c:v>0.88845291479820632</c:v>
                </c:pt>
                <c:pt idx="699">
                  <c:v>0.8832460732984293</c:v>
                </c:pt>
                <c:pt idx="700">
                  <c:v>0.8915574963609898</c:v>
                </c:pt>
                <c:pt idx="701">
                  <c:v>0.89334402566158777</c:v>
                </c:pt>
                <c:pt idx="702">
                  <c:v>0.88381742738589208</c:v>
                </c:pt>
                <c:pt idx="703">
                  <c:v>0.88030303030303025</c:v>
                </c:pt>
                <c:pt idx="704">
                  <c:v>0.88667820069204151</c:v>
                </c:pt>
                <c:pt idx="705">
                  <c:v>0.87872340425531914</c:v>
                </c:pt>
                <c:pt idx="706">
                  <c:v>0.8816725978647687</c:v>
                </c:pt>
                <c:pt idx="707">
                  <c:v>0.8801611278952669</c:v>
                </c:pt>
                <c:pt idx="708">
                  <c:v>0.8901220865704772</c:v>
                </c:pt>
                <c:pt idx="709">
                  <c:v>0.88761904761904764</c:v>
                </c:pt>
                <c:pt idx="710">
                  <c:v>0.89409722222222221</c:v>
                </c:pt>
                <c:pt idx="711">
                  <c:v>0.88871951219512191</c:v>
                </c:pt>
                <c:pt idx="712">
                  <c:v>0.8904109589041096</c:v>
                </c:pt>
                <c:pt idx="713">
                  <c:v>0.8902439024390244</c:v>
                </c:pt>
                <c:pt idx="714">
                  <c:v>0.88155339805825239</c:v>
                </c:pt>
                <c:pt idx="715">
                  <c:v>0.89480692410119844</c:v>
                </c:pt>
                <c:pt idx="716">
                  <c:v>0.8716216216216216</c:v>
                </c:pt>
                <c:pt idx="717">
                  <c:v>0.89004149377593356</c:v>
                </c:pt>
                <c:pt idx="718">
                  <c:v>0.8817567567567568</c:v>
                </c:pt>
                <c:pt idx="719">
                  <c:v>0.89309576837416482</c:v>
                </c:pt>
                <c:pt idx="720">
                  <c:v>0.89604989604989604</c:v>
                </c:pt>
                <c:pt idx="721">
                  <c:v>0.88154269972451793</c:v>
                </c:pt>
                <c:pt idx="722">
                  <c:v>0.89891696750902528</c:v>
                </c:pt>
                <c:pt idx="723">
                  <c:v>0.90760869565217395</c:v>
                </c:pt>
                <c:pt idx="724">
                  <c:v>0.92146596858638741</c:v>
                </c:pt>
                <c:pt idx="725">
                  <c:v>0.91095890410958902</c:v>
                </c:pt>
                <c:pt idx="726">
                  <c:v>0.93442622950819676</c:v>
                </c:pt>
                <c:pt idx="727">
                  <c:v>0.94354838709677424</c:v>
                </c:pt>
                <c:pt idx="728">
                  <c:v>0.94610778443113774</c:v>
                </c:pt>
                <c:pt idx="729">
                  <c:v>0.96850393700787396</c:v>
                </c:pt>
                <c:pt idx="730">
                  <c:v>0.92307692307692313</c:v>
                </c:pt>
                <c:pt idx="731">
                  <c:v>0.92028985507246375</c:v>
                </c:pt>
                <c:pt idx="732">
                  <c:v>0.95726495726495731</c:v>
                </c:pt>
                <c:pt idx="733">
                  <c:v>0.97058823529411764</c:v>
                </c:pt>
                <c:pt idx="734">
                  <c:v>0.93406593406593408</c:v>
                </c:pt>
                <c:pt idx="735">
                  <c:v>0.98701298701298701</c:v>
                </c:pt>
                <c:pt idx="736">
                  <c:v>0</c:v>
                </c:pt>
                <c:pt idx="737">
                  <c:v>0.92567567567567566</c:v>
                </c:pt>
                <c:pt idx="738">
                  <c:v>0.9882352941176471</c:v>
                </c:pt>
                <c:pt idx="739">
                  <c:v>0.94</c:v>
                </c:pt>
                <c:pt idx="740">
                  <c:v>0.97499999999999998</c:v>
                </c:pt>
                <c:pt idx="741">
                  <c:v>0.98333333333333328</c:v>
                </c:pt>
                <c:pt idx="742">
                  <c:v>0.98550724637681164</c:v>
                </c:pt>
                <c:pt idx="743">
                  <c:v>0.98780487804878048</c:v>
                </c:pt>
                <c:pt idx="744">
                  <c:v>0.9726027397260274</c:v>
                </c:pt>
                <c:pt idx="745">
                  <c:v>0.97499999999999998</c:v>
                </c:pt>
                <c:pt idx="746">
                  <c:v>0.92079207920792083</c:v>
                </c:pt>
                <c:pt idx="747">
                  <c:v>0.92993630573248409</c:v>
                </c:pt>
                <c:pt idx="748">
                  <c:v>0.98113207547169812</c:v>
                </c:pt>
                <c:pt idx="749">
                  <c:v>0.82666666666666666</c:v>
                </c:pt>
                <c:pt idx="750">
                  <c:v>0.87272727272727268</c:v>
                </c:pt>
                <c:pt idx="751">
                  <c:v>0.89415041782729809</c:v>
                </c:pt>
                <c:pt idx="752">
                  <c:v>0.8936170212765957</c:v>
                </c:pt>
                <c:pt idx="753">
                  <c:v>0.8856209150326797</c:v>
                </c:pt>
                <c:pt idx="754">
                  <c:v>0.8926380368098159</c:v>
                </c:pt>
                <c:pt idx="755">
                  <c:v>0.89457831325301207</c:v>
                </c:pt>
                <c:pt idx="756">
                  <c:v>0.89090909090909087</c:v>
                </c:pt>
                <c:pt idx="757">
                  <c:v>0.90065146579804556</c:v>
                </c:pt>
                <c:pt idx="758">
                  <c:v>0.88403041825095052</c:v>
                </c:pt>
                <c:pt idx="759">
                  <c:v>0.89301634472511149</c:v>
                </c:pt>
                <c:pt idx="760">
                  <c:v>0.84280247277009124</c:v>
                </c:pt>
                <c:pt idx="761">
                  <c:v>0.75800789820096537</c:v>
                </c:pt>
                <c:pt idx="762">
                  <c:v>0.77194549921822653</c:v>
                </c:pt>
                <c:pt idx="763">
                  <c:v>0.81729626989783799</c:v>
                </c:pt>
                <c:pt idx="764">
                  <c:v>0.82034632034632038</c:v>
                </c:pt>
                <c:pt idx="765">
                  <c:v>0.80303389428774596</c:v>
                </c:pt>
                <c:pt idx="766">
                  <c:v>0.7596537949400799</c:v>
                </c:pt>
                <c:pt idx="767">
                  <c:v>0.75760227521330126</c:v>
                </c:pt>
                <c:pt idx="768">
                  <c:v>0.75573018991486574</c:v>
                </c:pt>
                <c:pt idx="769">
                  <c:v>0.76865008880994667</c:v>
                </c:pt>
                <c:pt idx="770">
                  <c:v>0.77835283528352839</c:v>
                </c:pt>
                <c:pt idx="771">
                  <c:v>0.78339432753888383</c:v>
                </c:pt>
                <c:pt idx="772">
                  <c:v>0.78495354634035808</c:v>
                </c:pt>
                <c:pt idx="773">
                  <c:v>0.76294337959903058</c:v>
                </c:pt>
                <c:pt idx="774">
                  <c:v>0.750271444082519</c:v>
                </c:pt>
                <c:pt idx="775">
                  <c:v>0.74800431499460629</c:v>
                </c:pt>
                <c:pt idx="776">
                  <c:v>0.72221059242202224</c:v>
                </c:pt>
                <c:pt idx="777">
                  <c:v>0.71102426984779921</c:v>
                </c:pt>
                <c:pt idx="778">
                  <c:v>0.69544171036708347</c:v>
                </c:pt>
                <c:pt idx="779">
                  <c:v>0.71581990912845928</c:v>
                </c:pt>
                <c:pt idx="780">
                  <c:v>0.69772131478120591</c:v>
                </c:pt>
                <c:pt idx="781">
                  <c:v>0.74028481776490462</c:v>
                </c:pt>
                <c:pt idx="782">
                  <c:v>0.76199911933069131</c:v>
                </c:pt>
                <c:pt idx="783">
                  <c:v>0.72127393838467946</c:v>
                </c:pt>
                <c:pt idx="784">
                  <c:v>0.71390264026402639</c:v>
                </c:pt>
                <c:pt idx="785">
                  <c:v>0.77869044825158418</c:v>
                </c:pt>
                <c:pt idx="786">
                  <c:v>0.68510807059290102</c:v>
                </c:pt>
                <c:pt idx="787">
                  <c:v>0.71015384615384614</c:v>
                </c:pt>
                <c:pt idx="788">
                  <c:v>0.66402627511591961</c:v>
                </c:pt>
                <c:pt idx="789">
                  <c:v>0.67884653367568637</c:v>
                </c:pt>
                <c:pt idx="790">
                  <c:v>0.70373746581586138</c:v>
                </c:pt>
                <c:pt idx="791">
                  <c:v>0.70755299444330111</c:v>
                </c:pt>
                <c:pt idx="792">
                  <c:v>0.66854041480907156</c:v>
                </c:pt>
                <c:pt idx="793">
                  <c:v>0.68094768015794671</c:v>
                </c:pt>
                <c:pt idx="794">
                  <c:v>0.70978372811534496</c:v>
                </c:pt>
                <c:pt idx="795">
                  <c:v>0.70841847159787497</c:v>
                </c:pt>
                <c:pt idx="796">
                  <c:v>0.66396604938271608</c:v>
                </c:pt>
                <c:pt idx="797">
                  <c:v>0.69393511988716505</c:v>
                </c:pt>
                <c:pt idx="798">
                  <c:v>0.71662520729684909</c:v>
                </c:pt>
                <c:pt idx="799">
                  <c:v>0.71284686536485098</c:v>
                </c:pt>
                <c:pt idx="800">
                  <c:v>0.71635610766045543</c:v>
                </c:pt>
                <c:pt idx="801">
                  <c:v>0.75570621468926558</c:v>
                </c:pt>
                <c:pt idx="802">
                  <c:v>0.73034657650042267</c:v>
                </c:pt>
                <c:pt idx="803">
                  <c:v>0.70902394106813993</c:v>
                </c:pt>
                <c:pt idx="804">
                  <c:v>0.71167283189478014</c:v>
                </c:pt>
                <c:pt idx="805">
                  <c:v>0.75446030330062441</c:v>
                </c:pt>
                <c:pt idx="806">
                  <c:v>0.69495274482203906</c:v>
                </c:pt>
                <c:pt idx="807">
                  <c:v>0.65647550322825676</c:v>
                </c:pt>
                <c:pt idx="808">
                  <c:v>0.64976348155156105</c:v>
                </c:pt>
                <c:pt idx="809">
                  <c:v>0.69186046511627908</c:v>
                </c:pt>
                <c:pt idx="810">
                  <c:v>0.68777379530067706</c:v>
                </c:pt>
                <c:pt idx="811">
                  <c:v>0.68066732090284587</c:v>
                </c:pt>
                <c:pt idx="812">
                  <c:v>0.70893076607947558</c:v>
                </c:pt>
                <c:pt idx="813">
                  <c:v>0.70310912416175575</c:v>
                </c:pt>
                <c:pt idx="814">
                  <c:v>0.70159821970463276</c:v>
                </c:pt>
                <c:pt idx="815">
                  <c:v>0.6625696178221625</c:v>
                </c:pt>
                <c:pt idx="816">
                  <c:v>0.66480769230769232</c:v>
                </c:pt>
                <c:pt idx="817">
                  <c:v>0.67635506677140611</c:v>
                </c:pt>
                <c:pt idx="818">
                  <c:v>0.64777631825858506</c:v>
                </c:pt>
                <c:pt idx="819">
                  <c:v>0.70928151367936587</c:v>
                </c:pt>
                <c:pt idx="820">
                  <c:v>0.68649613325401548</c:v>
                </c:pt>
                <c:pt idx="821">
                  <c:v>0.70421674475453244</c:v>
                </c:pt>
                <c:pt idx="822">
                  <c:v>0.75902033675923897</c:v>
                </c:pt>
                <c:pt idx="823">
                  <c:v>0.73416649015039182</c:v>
                </c:pt>
                <c:pt idx="824">
                  <c:v>0.71715290709704116</c:v>
                </c:pt>
                <c:pt idx="825">
                  <c:v>0.75860361475612781</c:v>
                </c:pt>
                <c:pt idx="826">
                  <c:v>0.78357380688124312</c:v>
                </c:pt>
                <c:pt idx="827">
                  <c:v>0.69275420336269011</c:v>
                </c:pt>
                <c:pt idx="828">
                  <c:v>0.71029954862535905</c:v>
                </c:pt>
                <c:pt idx="829">
                  <c:v>0.69203043652382856</c:v>
                </c:pt>
                <c:pt idx="830">
                  <c:v>0.74234966830729721</c:v>
                </c:pt>
                <c:pt idx="831">
                  <c:v>0.74787720444154149</c:v>
                </c:pt>
                <c:pt idx="832">
                  <c:v>0.74805699481865284</c:v>
                </c:pt>
                <c:pt idx="833">
                  <c:v>0.76836032837807855</c:v>
                </c:pt>
                <c:pt idx="834">
                  <c:v>0.75102880658436211</c:v>
                </c:pt>
                <c:pt idx="835">
                  <c:v>0.72742545149097015</c:v>
                </c:pt>
                <c:pt idx="836">
                  <c:v>0.72338204592901878</c:v>
                </c:pt>
                <c:pt idx="837">
                  <c:v>0.72358233940154848</c:v>
                </c:pt>
                <c:pt idx="838">
                  <c:v>0.72410192147034247</c:v>
                </c:pt>
                <c:pt idx="839">
                  <c:v>0.73193916349809884</c:v>
                </c:pt>
                <c:pt idx="840">
                  <c:v>0.72175906627761566</c:v>
                </c:pt>
                <c:pt idx="841">
                  <c:v>0.72771236333052991</c:v>
                </c:pt>
                <c:pt idx="842">
                  <c:v>0.69317043861405969</c:v>
                </c:pt>
                <c:pt idx="843">
                  <c:v>0.6336597081101053</c:v>
                </c:pt>
                <c:pt idx="844">
                  <c:v>0.62895511405445181</c:v>
                </c:pt>
                <c:pt idx="845">
                  <c:v>0.67563322206950716</c:v>
                </c:pt>
                <c:pt idx="846">
                  <c:v>0.67472227635938409</c:v>
                </c:pt>
                <c:pt idx="847">
                  <c:v>0.65890437106318001</c:v>
                </c:pt>
                <c:pt idx="848">
                  <c:v>0.66079632465543647</c:v>
                </c:pt>
                <c:pt idx="849">
                  <c:v>0.65800534963698887</c:v>
                </c:pt>
                <c:pt idx="850">
                  <c:v>0.64948259642521167</c:v>
                </c:pt>
                <c:pt idx="851">
                  <c:v>0.73980179764922793</c:v>
                </c:pt>
                <c:pt idx="852">
                  <c:v>0.75560128029263829</c:v>
                </c:pt>
                <c:pt idx="853">
                  <c:v>0.73207866356523577</c:v>
                </c:pt>
                <c:pt idx="854">
                  <c:v>0.69626355966251507</c:v>
                </c:pt>
                <c:pt idx="855">
                  <c:v>0.66743916570104289</c:v>
                </c:pt>
                <c:pt idx="856">
                  <c:v>0.70587036282103544</c:v>
                </c:pt>
                <c:pt idx="857">
                  <c:v>0.71487603305785119</c:v>
                </c:pt>
                <c:pt idx="858">
                  <c:v>0.75</c:v>
                </c:pt>
                <c:pt idx="859">
                  <c:v>0.75858298709818495</c:v>
                </c:pt>
                <c:pt idx="860">
                  <c:v>0.7476293103448276</c:v>
                </c:pt>
                <c:pt idx="861">
                  <c:v>0.70154095701540953</c:v>
                </c:pt>
                <c:pt idx="862">
                  <c:v>0.67537531682589202</c:v>
                </c:pt>
                <c:pt idx="863">
                  <c:v>0.69579222870948254</c:v>
                </c:pt>
                <c:pt idx="864">
                  <c:v>0.67777342218737746</c:v>
                </c:pt>
                <c:pt idx="865">
                  <c:v>0.66435319066898013</c:v>
                </c:pt>
                <c:pt idx="866">
                  <c:v>0.68154118340868886</c:v>
                </c:pt>
                <c:pt idx="867">
                  <c:v>0.68833233949513017</c:v>
                </c:pt>
                <c:pt idx="868">
                  <c:v>0.65639855485833809</c:v>
                </c:pt>
                <c:pt idx="869">
                  <c:v>0.64307116104868911</c:v>
                </c:pt>
                <c:pt idx="870">
                  <c:v>0.6688626235225732</c:v>
                </c:pt>
                <c:pt idx="871">
                  <c:v>0.6831819976312673</c:v>
                </c:pt>
                <c:pt idx="872">
                  <c:v>0.69206158768246351</c:v>
                </c:pt>
                <c:pt idx="873">
                  <c:v>0.65209161461290932</c:v>
                </c:pt>
                <c:pt idx="874">
                  <c:v>0.63213102686786893</c:v>
                </c:pt>
                <c:pt idx="875">
                  <c:v>0.67539062500000002</c:v>
                </c:pt>
                <c:pt idx="876">
                  <c:v>0.66277064571757038</c:v>
                </c:pt>
                <c:pt idx="877">
                  <c:v>0.6758661186142102</c:v>
                </c:pt>
                <c:pt idx="878">
                  <c:v>0.68</c:v>
                </c:pt>
                <c:pt idx="879">
                  <c:v>0.69333866773354669</c:v>
                </c:pt>
                <c:pt idx="880">
                  <c:v>0.72531380753138075</c:v>
                </c:pt>
                <c:pt idx="881">
                  <c:v>0.70617082141397625</c:v>
                </c:pt>
                <c:pt idx="882">
                  <c:v>0.72314737718567856</c:v>
                </c:pt>
                <c:pt idx="883">
                  <c:v>0.71907216494845361</c:v>
                </c:pt>
                <c:pt idx="884">
                  <c:v>0.71112022979072631</c:v>
                </c:pt>
                <c:pt idx="885">
                  <c:v>0.70655503369409844</c:v>
                </c:pt>
                <c:pt idx="886">
                  <c:v>0.71103363412633303</c:v>
                </c:pt>
                <c:pt idx="887">
                  <c:v>0.68922954409715309</c:v>
                </c:pt>
                <c:pt idx="888">
                  <c:v>0.71340460526315785</c:v>
                </c:pt>
                <c:pt idx="889">
                  <c:v>0.67824892029839023</c:v>
                </c:pt>
                <c:pt idx="890">
                  <c:v>0.70048406615570791</c:v>
                </c:pt>
                <c:pt idx="891">
                  <c:v>0.73538135593220344</c:v>
                </c:pt>
                <c:pt idx="892">
                  <c:v>0.73459012920991318</c:v>
                </c:pt>
                <c:pt idx="893">
                  <c:v>0.6598965319026634</c:v>
                </c:pt>
                <c:pt idx="894">
                  <c:v>0.65545265545265541</c:v>
                </c:pt>
                <c:pt idx="895">
                  <c:v>0.66544895212459143</c:v>
                </c:pt>
                <c:pt idx="896">
                  <c:v>0.66544895212459143</c:v>
                </c:pt>
                <c:pt idx="897">
                  <c:v>0.65883476599808977</c:v>
                </c:pt>
                <c:pt idx="898">
                  <c:v>0.7169010939941951</c:v>
                </c:pt>
                <c:pt idx="899">
                  <c:v>0.65568805602877156</c:v>
                </c:pt>
                <c:pt idx="900">
                  <c:v>0.70949263502454996</c:v>
                </c:pt>
                <c:pt idx="901">
                  <c:v>0.67551219512195126</c:v>
                </c:pt>
                <c:pt idx="902">
                  <c:v>0.64678384442782344</c:v>
                </c:pt>
                <c:pt idx="903">
                  <c:v>0.67590784849668095</c:v>
                </c:pt>
                <c:pt idx="904">
                  <c:v>0.72727272727272729</c:v>
                </c:pt>
                <c:pt idx="905">
                  <c:v>0.69532034545089372</c:v>
                </c:pt>
                <c:pt idx="906">
                  <c:v>0.70742624618514749</c:v>
                </c:pt>
                <c:pt idx="907">
                  <c:v>0.69215412257935716</c:v>
                </c:pt>
                <c:pt idx="908">
                  <c:v>0.68060463290145268</c:v>
                </c:pt>
                <c:pt idx="909">
                  <c:v>0.65841112592874829</c:v>
                </c:pt>
                <c:pt idx="910">
                  <c:v>0.61910736691163293</c:v>
                </c:pt>
                <c:pt idx="911">
                  <c:v>0.63626292466765144</c:v>
                </c:pt>
                <c:pt idx="912">
                  <c:v>0.66679484714477988</c:v>
                </c:pt>
                <c:pt idx="913">
                  <c:v>0.62543205384755318</c:v>
                </c:pt>
                <c:pt idx="914">
                  <c:v>0.65246890312853378</c:v>
                </c:pt>
                <c:pt idx="915">
                  <c:v>0.64538475940835049</c:v>
                </c:pt>
                <c:pt idx="916">
                  <c:v>0.64342963653308483</c:v>
                </c:pt>
                <c:pt idx="917">
                  <c:v>0.64848598833928905</c:v>
                </c:pt>
                <c:pt idx="918">
                  <c:v>0.66119488451994657</c:v>
                </c:pt>
                <c:pt idx="919">
                  <c:v>0.66320645905420994</c:v>
                </c:pt>
                <c:pt idx="920">
                  <c:v>0.67638426922324402</c:v>
                </c:pt>
                <c:pt idx="921">
                  <c:v>0.66192581203152023</c:v>
                </c:pt>
                <c:pt idx="922">
                  <c:v>0.67906794595653031</c:v>
                </c:pt>
                <c:pt idx="923">
                  <c:v>0.67275199067780156</c:v>
                </c:pt>
                <c:pt idx="924">
                  <c:v>0.68866799204771367</c:v>
                </c:pt>
                <c:pt idx="925">
                  <c:v>0.69352575666466221</c:v>
                </c:pt>
                <c:pt idx="926">
                  <c:v>0.68334975369458129</c:v>
                </c:pt>
                <c:pt idx="927">
                  <c:v>0.67748875415607279</c:v>
                </c:pt>
                <c:pt idx="928">
                  <c:v>0.6749219968798752</c:v>
                </c:pt>
                <c:pt idx="929">
                  <c:v>0.67830521773244412</c:v>
                </c:pt>
                <c:pt idx="930">
                  <c:v>0.71289015963783653</c:v>
                </c:pt>
                <c:pt idx="931">
                  <c:v>0.71614368290668873</c:v>
                </c:pt>
                <c:pt idx="932">
                  <c:v>0.71196670135275753</c:v>
                </c:pt>
                <c:pt idx="933">
                  <c:v>0.75237642585551334</c:v>
                </c:pt>
                <c:pt idx="934">
                  <c:v>0.75208231259186675</c:v>
                </c:pt>
                <c:pt idx="935">
                  <c:v>0.75432925421380748</c:v>
                </c:pt>
                <c:pt idx="936">
                  <c:v>0.75778546712802763</c:v>
                </c:pt>
                <c:pt idx="937">
                  <c:v>0.75911286780851994</c:v>
                </c:pt>
                <c:pt idx="938">
                  <c:v>0.75914968222660528</c:v>
                </c:pt>
                <c:pt idx="939">
                  <c:v>0.76445956555875427</c:v>
                </c:pt>
                <c:pt idx="940">
                  <c:v>0.81149128469980636</c:v>
                </c:pt>
                <c:pt idx="941">
                  <c:v>0.81506388702084731</c:v>
                </c:pt>
                <c:pt idx="942">
                  <c:v>0.80746918056562722</c:v>
                </c:pt>
                <c:pt idx="943">
                  <c:v>0.8081979891724671</c:v>
                </c:pt>
                <c:pt idx="944">
                  <c:v>0.80987821380243574</c:v>
                </c:pt>
                <c:pt idx="945">
                  <c:v>0.8</c:v>
                </c:pt>
                <c:pt idx="946">
                  <c:v>0.80882352941176472</c:v>
                </c:pt>
                <c:pt idx="947">
                  <c:v>0.8139003200731596</c:v>
                </c:pt>
                <c:pt idx="948">
                  <c:v>0.80960749853544234</c:v>
                </c:pt>
                <c:pt idx="949">
                  <c:v>0.81704095112285335</c:v>
                </c:pt>
                <c:pt idx="950">
                  <c:v>0.8015218769816107</c:v>
                </c:pt>
                <c:pt idx="951">
                  <c:v>0.82080924855491333</c:v>
                </c:pt>
                <c:pt idx="952">
                  <c:v>0.82884822389666313</c:v>
                </c:pt>
                <c:pt idx="953">
                  <c:v>0.83112290008841738</c:v>
                </c:pt>
                <c:pt idx="954">
                  <c:v>0.80871413390010627</c:v>
                </c:pt>
                <c:pt idx="955">
                  <c:v>0.81066268061783753</c:v>
                </c:pt>
                <c:pt idx="956">
                  <c:v>0.81766381766381768</c:v>
                </c:pt>
                <c:pt idx="957">
                  <c:v>0.82388059701492533</c:v>
                </c:pt>
                <c:pt idx="958">
                  <c:v>0.82799325463743678</c:v>
                </c:pt>
                <c:pt idx="959">
                  <c:v>0.82788296041308085</c:v>
                </c:pt>
                <c:pt idx="960">
                  <c:v>0.83250414593698174</c:v>
                </c:pt>
                <c:pt idx="961">
                  <c:v>0.80487804878048785</c:v>
                </c:pt>
                <c:pt idx="962">
                  <c:v>0.82618025751072965</c:v>
                </c:pt>
                <c:pt idx="963">
                  <c:v>0.83121019108280259</c:v>
                </c:pt>
                <c:pt idx="964">
                  <c:v>0.84078212290502796</c:v>
                </c:pt>
                <c:pt idx="965">
                  <c:v>0.82294264339152123</c:v>
                </c:pt>
                <c:pt idx="966">
                  <c:v>0.81609195402298851</c:v>
                </c:pt>
                <c:pt idx="967">
                  <c:v>0.77023498694516968</c:v>
                </c:pt>
                <c:pt idx="968">
                  <c:v>0.78347107438016528</c:v>
                </c:pt>
                <c:pt idx="969">
                  <c:v>0.82743362831858402</c:v>
                </c:pt>
                <c:pt idx="970">
                  <c:v>0.83680555555555558</c:v>
                </c:pt>
                <c:pt idx="971">
                  <c:v>0.82499999999999996</c:v>
                </c:pt>
                <c:pt idx="972">
                  <c:v>0.83439490445859876</c:v>
                </c:pt>
                <c:pt idx="973">
                  <c:v>0.8423645320197044</c:v>
                </c:pt>
                <c:pt idx="974">
                  <c:v>0.85523385300668153</c:v>
                </c:pt>
                <c:pt idx="975">
                  <c:v>0.84518828451882844</c:v>
                </c:pt>
                <c:pt idx="976">
                  <c:v>0.86704119850187267</c:v>
                </c:pt>
                <c:pt idx="977">
                  <c:v>0.8590308370044053</c:v>
                </c:pt>
                <c:pt idx="978">
                  <c:v>0.87681159420289856</c:v>
                </c:pt>
                <c:pt idx="979">
                  <c:v>0.86274509803921573</c:v>
                </c:pt>
                <c:pt idx="980">
                  <c:v>0.8733624454148472</c:v>
                </c:pt>
                <c:pt idx="981">
                  <c:v>0.87349397590361444</c:v>
                </c:pt>
                <c:pt idx="982">
                  <c:v>0.97619047619047616</c:v>
                </c:pt>
                <c:pt idx="983">
                  <c:v>0.8835443037974684</c:v>
                </c:pt>
                <c:pt idx="984">
                  <c:v>0.83211678832116787</c:v>
                </c:pt>
                <c:pt idx="985">
                  <c:v>0.84341637010676151</c:v>
                </c:pt>
                <c:pt idx="986">
                  <c:v>0.84341637010676151</c:v>
                </c:pt>
                <c:pt idx="987">
                  <c:v>0.80774748923959827</c:v>
                </c:pt>
                <c:pt idx="988">
                  <c:v>0.81088435374149659</c:v>
                </c:pt>
                <c:pt idx="989">
                  <c:v>0.89893617021276595</c:v>
                </c:pt>
                <c:pt idx="990">
                  <c:v>0.7931034482758621</c:v>
                </c:pt>
                <c:pt idx="991">
                  <c:v>0.83653846153846156</c:v>
                </c:pt>
                <c:pt idx="992">
                  <c:v>0.83529411764705885</c:v>
                </c:pt>
                <c:pt idx="993">
                  <c:v>0.77430555555555558</c:v>
                </c:pt>
                <c:pt idx="994">
                  <c:v>0.81800391389432481</c:v>
                </c:pt>
                <c:pt idx="995">
                  <c:v>0.79790026246719159</c:v>
                </c:pt>
                <c:pt idx="996">
                  <c:v>0.82281553398058249</c:v>
                </c:pt>
                <c:pt idx="997">
                  <c:v>0.8646034816247582</c:v>
                </c:pt>
                <c:pt idx="998">
                  <c:v>0.89903846153846156</c:v>
                </c:pt>
                <c:pt idx="999">
                  <c:v>0.88964346349745327</c:v>
                </c:pt>
                <c:pt idx="1000">
                  <c:v>0.87186261558784672</c:v>
                </c:pt>
                <c:pt idx="1001">
                  <c:v>0.87580025608194623</c:v>
                </c:pt>
                <c:pt idx="1002">
                  <c:v>0.88579387186629521</c:v>
                </c:pt>
                <c:pt idx="1003">
                  <c:v>0.87115839243498816</c:v>
                </c:pt>
                <c:pt idx="1004">
                  <c:v>0.85624999999999996</c:v>
                </c:pt>
                <c:pt idx="1005">
                  <c:v>0.84256449165402125</c:v>
                </c:pt>
                <c:pt idx="1006">
                  <c:v>0.81376518218623484</c:v>
                </c:pt>
                <c:pt idx="1007">
                  <c:v>0.83547711636254862</c:v>
                </c:pt>
                <c:pt idx="1008">
                  <c:v>0.78428571428571425</c:v>
                </c:pt>
                <c:pt idx="1009">
                  <c:v>0.70253682487725044</c:v>
                </c:pt>
                <c:pt idx="1010">
                  <c:v>0.61912568306010929</c:v>
                </c:pt>
                <c:pt idx="1011">
                  <c:v>0.67645331767469175</c:v>
                </c:pt>
                <c:pt idx="1012">
                  <c:v>0.67413322945072074</c:v>
                </c:pt>
                <c:pt idx="1013">
                  <c:v>0.63310674260518096</c:v>
                </c:pt>
                <c:pt idx="1014">
                  <c:v>0.63018729342636792</c:v>
                </c:pt>
                <c:pt idx="1015">
                  <c:v>0.65303030303030307</c:v>
                </c:pt>
                <c:pt idx="1016">
                  <c:v>0.72815533980582525</c:v>
                </c:pt>
                <c:pt idx="1017">
                  <c:v>0.72181704521775369</c:v>
                </c:pt>
                <c:pt idx="1018">
                  <c:v>0.71307929969104011</c:v>
                </c:pt>
                <c:pt idx="1019">
                  <c:v>0.72594142259414229</c:v>
                </c:pt>
                <c:pt idx="1020">
                  <c:v>0.73598130841121501</c:v>
                </c:pt>
                <c:pt idx="1021">
                  <c:v>0.73713313483623988</c:v>
                </c:pt>
                <c:pt idx="1022">
                  <c:v>0.75687866486242672</c:v>
                </c:pt>
                <c:pt idx="1023">
                  <c:v>0.76331491712707178</c:v>
                </c:pt>
                <c:pt idx="1024">
                  <c:v>0.72223379870806415</c:v>
                </c:pt>
                <c:pt idx="1025">
                  <c:v>0.67255434782608692</c:v>
                </c:pt>
                <c:pt idx="1026">
                  <c:v>0.6563390990306025</c:v>
                </c:pt>
                <c:pt idx="1027">
                  <c:v>0.67667706708268327</c:v>
                </c:pt>
                <c:pt idx="1028">
                  <c:v>0.69592287607953407</c:v>
                </c:pt>
                <c:pt idx="1029">
                  <c:v>0.63949610967024828</c:v>
                </c:pt>
                <c:pt idx="1030">
                  <c:v>0.6472686314999061</c:v>
                </c:pt>
                <c:pt idx="1031">
                  <c:v>0.67445482866043616</c:v>
                </c:pt>
                <c:pt idx="1032">
                  <c:v>0.70006059381943042</c:v>
                </c:pt>
                <c:pt idx="1033">
                  <c:v>0.66801697530864201</c:v>
                </c:pt>
                <c:pt idx="1034">
                  <c:v>0.64644194756554307</c:v>
                </c:pt>
                <c:pt idx="1035">
                  <c:v>0.64687208216619985</c:v>
                </c:pt>
                <c:pt idx="1036">
                  <c:v>0.67275199067780156</c:v>
                </c:pt>
                <c:pt idx="1037">
                  <c:v>0.67512690355329952</c:v>
                </c:pt>
                <c:pt idx="1038">
                  <c:v>0.68372184907151323</c:v>
                </c:pt>
                <c:pt idx="1039">
                  <c:v>0.70566727605118829</c:v>
                </c:pt>
                <c:pt idx="1040">
                  <c:v>0.66685923358367027</c:v>
                </c:pt>
                <c:pt idx="1041">
                  <c:v>0.71188576228475431</c:v>
                </c:pt>
                <c:pt idx="1042">
                  <c:v>0.74599954924498535</c:v>
                </c:pt>
                <c:pt idx="1043">
                  <c:v>0.75527126273394929</c:v>
                </c:pt>
                <c:pt idx="1044">
                  <c:v>0.73118279569892475</c:v>
                </c:pt>
                <c:pt idx="1045">
                  <c:v>0.75625164516978149</c:v>
                </c:pt>
                <c:pt idx="1046">
                  <c:v>0.69669973678882369</c:v>
                </c:pt>
                <c:pt idx="1047">
                  <c:v>0.70954270202547509</c:v>
                </c:pt>
                <c:pt idx="1048">
                  <c:v>0.70093079724807772</c:v>
                </c:pt>
                <c:pt idx="1049">
                  <c:v>0.74698015530629858</c:v>
                </c:pt>
                <c:pt idx="1050">
                  <c:v>0.6839296303617316</c:v>
                </c:pt>
                <c:pt idx="1051">
                  <c:v>0.62827510917030571</c:v>
                </c:pt>
                <c:pt idx="1052">
                  <c:v>0.6991292392300642</c:v>
                </c:pt>
                <c:pt idx="1053">
                  <c:v>0.74201758445164279</c:v>
                </c:pt>
                <c:pt idx="1054">
                  <c:v>0.73122710622710618</c:v>
                </c:pt>
                <c:pt idx="1055">
                  <c:v>0.6673080623436598</c:v>
                </c:pt>
                <c:pt idx="1056">
                  <c:v>0.6857820842396678</c:v>
                </c:pt>
                <c:pt idx="1057">
                  <c:v>0.64035575319622007</c:v>
                </c:pt>
                <c:pt idx="1058">
                  <c:v>0.61502516175413369</c:v>
                </c:pt>
                <c:pt idx="1059">
                  <c:v>0.67470817120622573</c:v>
                </c:pt>
                <c:pt idx="1060">
                  <c:v>0.640622107017219</c:v>
                </c:pt>
                <c:pt idx="1061">
                  <c:v>0.63055353241077927</c:v>
                </c:pt>
                <c:pt idx="1062">
                  <c:v>0.62595698140721834</c:v>
                </c:pt>
                <c:pt idx="1063">
                  <c:v>0.62511259232570704</c:v>
                </c:pt>
                <c:pt idx="1064">
                  <c:v>0.60115505775288769</c:v>
                </c:pt>
                <c:pt idx="1065">
                  <c:v>0.64324223833426286</c:v>
                </c:pt>
                <c:pt idx="1066">
                  <c:v>0.65241145440844006</c:v>
                </c:pt>
                <c:pt idx="1067">
                  <c:v>0.64940164547494394</c:v>
                </c:pt>
                <c:pt idx="1068">
                  <c:v>0.62959592282489985</c:v>
                </c:pt>
                <c:pt idx="1069">
                  <c:v>0.62335318534560546</c:v>
                </c:pt>
                <c:pt idx="1070">
                  <c:v>0.6700193423597679</c:v>
                </c:pt>
                <c:pt idx="1071">
                  <c:v>0.6268764695243263</c:v>
                </c:pt>
                <c:pt idx="1072">
                  <c:v>0.62819814915623295</c:v>
                </c:pt>
                <c:pt idx="1073">
                  <c:v>0.62998724722171617</c:v>
                </c:pt>
                <c:pt idx="1074">
                  <c:v>0.60804374669253836</c:v>
                </c:pt>
                <c:pt idx="1075">
                  <c:v>0.62740821519447476</c:v>
                </c:pt>
                <c:pt idx="1076">
                  <c:v>0.62958924027626317</c:v>
                </c:pt>
                <c:pt idx="1077">
                  <c:v>0.67981165391406706</c:v>
                </c:pt>
                <c:pt idx="1078">
                  <c:v>0.66705202312138734</c:v>
                </c:pt>
                <c:pt idx="1079">
                  <c:v>0.67731843575418993</c:v>
                </c:pt>
                <c:pt idx="1080">
                  <c:v>0.59464594127806558</c:v>
                </c:pt>
                <c:pt idx="1081">
                  <c:v>0.61899641577060927</c:v>
                </c:pt>
                <c:pt idx="1082">
                  <c:v>0.63579451298103484</c:v>
                </c:pt>
                <c:pt idx="1083">
                  <c:v>0.64814469513332085</c:v>
                </c:pt>
                <c:pt idx="1084">
                  <c:v>0.61470012457732692</c:v>
                </c:pt>
                <c:pt idx="1085">
                  <c:v>0.64938967136150239</c:v>
                </c:pt>
                <c:pt idx="1086">
                  <c:v>0.64388154218662697</c:v>
                </c:pt>
                <c:pt idx="1087">
                  <c:v>0.66342115311187477</c:v>
                </c:pt>
                <c:pt idx="1088">
                  <c:v>0.65170016907758788</c:v>
                </c:pt>
                <c:pt idx="1089">
                  <c:v>0.6308895761324359</c:v>
                </c:pt>
                <c:pt idx="1090">
                  <c:v>0.65786474164133735</c:v>
                </c:pt>
                <c:pt idx="1091">
                  <c:v>0.74641577060931896</c:v>
                </c:pt>
                <c:pt idx="1092">
                  <c:v>0.70202429149797574</c:v>
                </c:pt>
                <c:pt idx="1093">
                  <c:v>0.66341556703002491</c:v>
                </c:pt>
                <c:pt idx="1094">
                  <c:v>0.63733431516936667</c:v>
                </c:pt>
                <c:pt idx="1095">
                  <c:v>0.63966120419812189</c:v>
                </c:pt>
                <c:pt idx="1096">
                  <c:v>0.66057142857142859</c:v>
                </c:pt>
                <c:pt idx="1097">
                  <c:v>0.73424896446479182</c:v>
                </c:pt>
                <c:pt idx="1098">
                  <c:v>0.584477207253008</c:v>
                </c:pt>
                <c:pt idx="1099">
                  <c:v>0.5405234941658783</c:v>
                </c:pt>
                <c:pt idx="1100">
                  <c:v>0.51230628988149496</c:v>
                </c:pt>
                <c:pt idx="1101">
                  <c:v>0.6051056338028169</c:v>
                </c:pt>
                <c:pt idx="1102">
                  <c:v>0.59395973154362414</c:v>
                </c:pt>
                <c:pt idx="1103">
                  <c:v>0.62214221422142213</c:v>
                </c:pt>
                <c:pt idx="1104">
                  <c:v>0.62333213126577713</c:v>
                </c:pt>
                <c:pt idx="1105">
                  <c:v>0.65125023500658019</c:v>
                </c:pt>
                <c:pt idx="1106">
                  <c:v>0.66589639899865205</c:v>
                </c:pt>
                <c:pt idx="1107">
                  <c:v>0.67953515855820368</c:v>
                </c:pt>
                <c:pt idx="1108">
                  <c:v>0.66872348630929423</c:v>
                </c:pt>
                <c:pt idx="1109">
                  <c:v>0.63514751695070548</c:v>
                </c:pt>
                <c:pt idx="1110">
                  <c:v>0.64579839761505498</c:v>
                </c:pt>
                <c:pt idx="1111">
                  <c:v>0.62157319476796269</c:v>
                </c:pt>
                <c:pt idx="1112">
                  <c:v>0.62035541195476573</c:v>
                </c:pt>
                <c:pt idx="1113">
                  <c:v>0.61971326164874552</c:v>
                </c:pt>
                <c:pt idx="1114">
                  <c:v>0.6737138830162086</c:v>
                </c:pt>
                <c:pt idx="1115">
                  <c:v>0.60090545011318131</c:v>
                </c:pt>
                <c:pt idx="1116">
                  <c:v>0.58290946083418105</c:v>
                </c:pt>
                <c:pt idx="1117">
                  <c:v>0.52908242612752721</c:v>
                </c:pt>
                <c:pt idx="1118">
                  <c:v>0.52421608196212355</c:v>
                </c:pt>
                <c:pt idx="1119">
                  <c:v>0.53820598006644516</c:v>
                </c:pt>
                <c:pt idx="1120">
                  <c:v>0.52041756217377955</c:v>
                </c:pt>
                <c:pt idx="1121">
                  <c:v>0.53675186537545638</c:v>
                </c:pt>
                <c:pt idx="1122">
                  <c:v>0.56399601063829785</c:v>
                </c:pt>
                <c:pt idx="1123">
                  <c:v>0.51698400609291695</c:v>
                </c:pt>
                <c:pt idx="1124">
                  <c:v>0.52609440722854028</c:v>
                </c:pt>
                <c:pt idx="1125">
                  <c:v>0.58681206338388137</c:v>
                </c:pt>
                <c:pt idx="1126">
                  <c:v>0.62145053355037072</c:v>
                </c:pt>
                <c:pt idx="1127">
                  <c:v>0.64948453608247425</c:v>
                </c:pt>
                <c:pt idx="1128">
                  <c:v>0.62886785584273752</c:v>
                </c:pt>
                <c:pt idx="1129">
                  <c:v>0.74721071087025825</c:v>
                </c:pt>
                <c:pt idx="1130">
                  <c:v>0.74731796393517458</c:v>
                </c:pt>
                <c:pt idx="1131">
                  <c:v>0.69030591974572908</c:v>
                </c:pt>
                <c:pt idx="1132">
                  <c:v>0.64556489262371619</c:v>
                </c:pt>
                <c:pt idx="1133">
                  <c:v>0.65265736901620808</c:v>
                </c:pt>
                <c:pt idx="1134">
                  <c:v>0.64779756326148075</c:v>
                </c:pt>
                <c:pt idx="1135">
                  <c:v>0.64455592716462284</c:v>
                </c:pt>
                <c:pt idx="1136">
                  <c:v>0.64008142116950406</c:v>
                </c:pt>
                <c:pt idx="1137">
                  <c:v>0.68906560636182901</c:v>
                </c:pt>
                <c:pt idx="1138">
                  <c:v>0.70803369632216973</c:v>
                </c:pt>
                <c:pt idx="1139">
                  <c:v>0.66788743253662297</c:v>
                </c:pt>
                <c:pt idx="1140">
                  <c:v>0.65477996965098639</c:v>
                </c:pt>
                <c:pt idx="1141">
                  <c:v>0.6820240204764717</c:v>
                </c:pt>
                <c:pt idx="1142">
                  <c:v>0.66743871839413238</c:v>
                </c:pt>
                <c:pt idx="1143">
                  <c:v>0.6826052735143644</c:v>
                </c:pt>
                <c:pt idx="1144">
                  <c:v>0.70795918367346944</c:v>
                </c:pt>
                <c:pt idx="1145">
                  <c:v>0.69959595959595955</c:v>
                </c:pt>
                <c:pt idx="1146">
                  <c:v>0.68824701195219129</c:v>
                </c:pt>
                <c:pt idx="1147">
                  <c:v>0.67887213628353238</c:v>
                </c:pt>
                <c:pt idx="1148">
                  <c:v>0.68689272258576239</c:v>
                </c:pt>
                <c:pt idx="1149">
                  <c:v>0.68907897354286851</c:v>
                </c:pt>
                <c:pt idx="1150">
                  <c:v>0.68800954464108177</c:v>
                </c:pt>
                <c:pt idx="1151">
                  <c:v>0.6889021242803256</c:v>
                </c:pt>
                <c:pt idx="1152">
                  <c:v>0.68538659284160575</c:v>
                </c:pt>
                <c:pt idx="1153">
                  <c:v>0.71829297530568204</c:v>
                </c:pt>
                <c:pt idx="1154">
                  <c:v>0.64296407185628746</c:v>
                </c:pt>
                <c:pt idx="1155">
                  <c:v>0.6580498004181714</c:v>
                </c:pt>
                <c:pt idx="1156">
                  <c:v>0.63527460375967559</c:v>
                </c:pt>
                <c:pt idx="1157">
                  <c:v>0.57212263360696936</c:v>
                </c:pt>
                <c:pt idx="1158">
                  <c:v>0.61004827462900058</c:v>
                </c:pt>
                <c:pt idx="1159">
                  <c:v>0.62556663644605626</c:v>
                </c:pt>
                <c:pt idx="1160">
                  <c:v>0.62221820155599783</c:v>
                </c:pt>
                <c:pt idx="1161">
                  <c:v>0.6565176022835395</c:v>
                </c:pt>
                <c:pt idx="1162">
                  <c:v>0.63779381824912085</c:v>
                </c:pt>
                <c:pt idx="1163">
                  <c:v>0.65909090909090906</c:v>
                </c:pt>
                <c:pt idx="1164">
                  <c:v>0.64718006370620196</c:v>
                </c:pt>
                <c:pt idx="1165">
                  <c:v>0.68875621890547267</c:v>
                </c:pt>
                <c:pt idx="1166">
                  <c:v>0.64444444444444449</c:v>
                </c:pt>
                <c:pt idx="1167">
                  <c:v>0.66031625071442179</c:v>
                </c:pt>
                <c:pt idx="1168">
                  <c:v>0.64939939939939939</c:v>
                </c:pt>
                <c:pt idx="1169">
                  <c:v>0.6578446306169079</c:v>
                </c:pt>
                <c:pt idx="1170">
                  <c:v>0.6894855503176881</c:v>
                </c:pt>
                <c:pt idx="1171">
                  <c:v>0.6495502248875562</c:v>
                </c:pt>
                <c:pt idx="1172">
                  <c:v>0.65905631659056318</c:v>
                </c:pt>
                <c:pt idx="1173">
                  <c:v>0.64372093023255816</c:v>
                </c:pt>
                <c:pt idx="1174">
                  <c:v>0.63791188448722691</c:v>
                </c:pt>
                <c:pt idx="1175">
                  <c:v>0.63891971883092857</c:v>
                </c:pt>
                <c:pt idx="1176">
                  <c:v>0.64489643590222057</c:v>
                </c:pt>
                <c:pt idx="1177">
                  <c:v>0.63090676883780328</c:v>
                </c:pt>
                <c:pt idx="1178">
                  <c:v>0.69825436408977559</c:v>
                </c:pt>
                <c:pt idx="1179">
                  <c:v>0.79180695847362514</c:v>
                </c:pt>
                <c:pt idx="1180">
                  <c:v>0.74086021505376343</c:v>
                </c:pt>
                <c:pt idx="1181">
                  <c:v>0.7447038478166883</c:v>
                </c:pt>
                <c:pt idx="1182">
                  <c:v>0.75975773889636611</c:v>
                </c:pt>
                <c:pt idx="1183">
                  <c:v>0.74645669291338579</c:v>
                </c:pt>
                <c:pt idx="1184">
                  <c:v>0.71270264723989329</c:v>
                </c:pt>
                <c:pt idx="1185">
                  <c:v>0.74282655246252671</c:v>
                </c:pt>
                <c:pt idx="1186">
                  <c:v>0.74548192771084343</c:v>
                </c:pt>
                <c:pt idx="1187">
                  <c:v>0.75277234181343766</c:v>
                </c:pt>
                <c:pt idx="1188">
                  <c:v>0.74685499889649087</c:v>
                </c:pt>
                <c:pt idx="1189">
                  <c:v>0.78852956038403232</c:v>
                </c:pt>
                <c:pt idx="1190">
                  <c:v>0.78118214716525936</c:v>
                </c:pt>
                <c:pt idx="1191">
                  <c:v>0.77331548415885765</c:v>
                </c:pt>
                <c:pt idx="1192">
                  <c:v>0.82198803759612649</c:v>
                </c:pt>
                <c:pt idx="1193">
                  <c:v>0.79653119337302614</c:v>
                </c:pt>
                <c:pt idx="1194">
                  <c:v>0.78815679733110922</c:v>
                </c:pt>
                <c:pt idx="1195">
                  <c:v>0.77632850241545892</c:v>
                </c:pt>
                <c:pt idx="1196">
                  <c:v>0.79154433352906639</c:v>
                </c:pt>
                <c:pt idx="1197">
                  <c:v>0.7848171922969579</c:v>
                </c:pt>
                <c:pt idx="1198">
                  <c:v>0.77910876856732147</c:v>
                </c:pt>
                <c:pt idx="1199">
                  <c:v>0.78278322925958965</c:v>
                </c:pt>
                <c:pt idx="1200">
                  <c:v>0.79675222629649034</c:v>
                </c:pt>
                <c:pt idx="1201">
                  <c:v>0.79650772330423103</c:v>
                </c:pt>
                <c:pt idx="1202">
                  <c:v>0.80465444287729193</c:v>
                </c:pt>
                <c:pt idx="1203">
                  <c:v>0.79829984544049459</c:v>
                </c:pt>
                <c:pt idx="1204">
                  <c:v>0.78819119025304596</c:v>
                </c:pt>
                <c:pt idx="1205">
                  <c:v>0.7946428571428571</c:v>
                </c:pt>
                <c:pt idx="1206">
                  <c:v>0.80886627906976749</c:v>
                </c:pt>
                <c:pt idx="1207">
                  <c:v>0.80637636080870922</c:v>
                </c:pt>
                <c:pt idx="1208">
                  <c:v>0.80772325020112634</c:v>
                </c:pt>
                <c:pt idx="1209">
                  <c:v>0.82103990326481258</c:v>
                </c:pt>
                <c:pt idx="1210">
                  <c:v>0.8303655107778819</c:v>
                </c:pt>
                <c:pt idx="1211">
                  <c:v>0.82139352306182534</c:v>
                </c:pt>
                <c:pt idx="1212">
                  <c:v>0.81077844311377245</c:v>
                </c:pt>
                <c:pt idx="1213">
                  <c:v>0.81371545547594681</c:v>
                </c:pt>
                <c:pt idx="1214">
                  <c:v>0.82266009852216748</c:v>
                </c:pt>
                <c:pt idx="1215">
                  <c:v>0.81995412844036697</c:v>
                </c:pt>
                <c:pt idx="1216">
                  <c:v>0.81268436578171088</c:v>
                </c:pt>
                <c:pt idx="1217">
                  <c:v>0.82167832167832167</c:v>
                </c:pt>
                <c:pt idx="1218">
                  <c:v>0.82539682539682535</c:v>
                </c:pt>
                <c:pt idx="1219">
                  <c:v>0.82075471698113212</c:v>
                </c:pt>
                <c:pt idx="1220">
                  <c:v>0.80348258706467657</c:v>
                </c:pt>
                <c:pt idx="1221">
                  <c:v>0.81865284974093266</c:v>
                </c:pt>
                <c:pt idx="1222">
                  <c:v>0.82476190476190481</c:v>
                </c:pt>
                <c:pt idx="1223">
                  <c:v>0.81406250000000002</c:v>
                </c:pt>
                <c:pt idx="1224">
                  <c:v>0.80472103004291851</c:v>
                </c:pt>
                <c:pt idx="1225">
                  <c:v>0.81305637982195844</c:v>
                </c:pt>
                <c:pt idx="1226">
                  <c:v>0.82795698924731187</c:v>
                </c:pt>
                <c:pt idx="1227">
                  <c:v>0.83136094674556216</c:v>
                </c:pt>
                <c:pt idx="1228">
                  <c:v>0.83155080213903743</c:v>
                </c:pt>
                <c:pt idx="1229">
                  <c:v>0.82727272727272727</c:v>
                </c:pt>
                <c:pt idx="1230">
                  <c:v>0.84552845528455289</c:v>
                </c:pt>
                <c:pt idx="1231">
                  <c:v>0.83458646616541354</c:v>
                </c:pt>
                <c:pt idx="1232">
                  <c:v>0.86557377049180328</c:v>
                </c:pt>
                <c:pt idx="1233">
                  <c:v>0.85177453027139871</c:v>
                </c:pt>
                <c:pt idx="1234">
                  <c:v>0.84666666666666668</c:v>
                </c:pt>
                <c:pt idx="1235">
                  <c:v>0.82372881355932204</c:v>
                </c:pt>
                <c:pt idx="1236">
                  <c:v>0.88172043010752688</c:v>
                </c:pt>
                <c:pt idx="1237">
                  <c:v>0.88405797101449279</c:v>
                </c:pt>
                <c:pt idx="1238">
                  <c:v>0.88636363636363635</c:v>
                </c:pt>
                <c:pt idx="1239">
                  <c:v>0.80036297640653353</c:v>
                </c:pt>
                <c:pt idx="1240">
                  <c:v>0.79245283018867929</c:v>
                </c:pt>
                <c:pt idx="1241">
                  <c:v>0.77393617021276595</c:v>
                </c:pt>
                <c:pt idx="1242">
                  <c:v>0.76258992805755399</c:v>
                </c:pt>
                <c:pt idx="1243">
                  <c:v>0.78009259259259256</c:v>
                </c:pt>
                <c:pt idx="1244">
                  <c:v>0.8041733547351525</c:v>
                </c:pt>
                <c:pt idx="1245">
                  <c:v>0.82164737916950303</c:v>
                </c:pt>
                <c:pt idx="1246">
                  <c:v>0.80886426592797789</c:v>
                </c:pt>
                <c:pt idx="1247">
                  <c:v>0.81783536585365857</c:v>
                </c:pt>
                <c:pt idx="1248">
                  <c:v>0.78418803418803418</c:v>
                </c:pt>
                <c:pt idx="1249">
                  <c:v>0.72523759239704333</c:v>
                </c:pt>
                <c:pt idx="1250">
                  <c:v>0.72228989037758828</c:v>
                </c:pt>
                <c:pt idx="1251">
                  <c:v>0.57266234844710184</c:v>
                </c:pt>
                <c:pt idx="1252">
                  <c:v>0.62477493698235509</c:v>
                </c:pt>
                <c:pt idx="1253">
                  <c:v>0.60246827742047626</c:v>
                </c:pt>
                <c:pt idx="1254">
                  <c:v>0.60169345083808534</c:v>
                </c:pt>
                <c:pt idx="1255">
                  <c:v>0.63669657571873284</c:v>
                </c:pt>
                <c:pt idx="1256">
                  <c:v>0.56638902498775112</c:v>
                </c:pt>
                <c:pt idx="1257">
                  <c:v>0.61173775114557627</c:v>
                </c:pt>
                <c:pt idx="1258">
                  <c:v>0.55898513251454429</c:v>
                </c:pt>
                <c:pt idx="1259">
                  <c:v>0.53800806701830595</c:v>
                </c:pt>
                <c:pt idx="1260">
                  <c:v>0.50809776207302704</c:v>
                </c:pt>
                <c:pt idx="1261">
                  <c:v>0.50739426205264715</c:v>
                </c:pt>
                <c:pt idx="1262">
                  <c:v>0.51089837997054488</c:v>
                </c:pt>
                <c:pt idx="1263">
                  <c:v>0.51193122869423446</c:v>
                </c:pt>
                <c:pt idx="1264">
                  <c:v>0.50933960876599504</c:v>
                </c:pt>
                <c:pt idx="1265">
                  <c:v>0.50805141084355143</c:v>
                </c:pt>
                <c:pt idx="1266">
                  <c:v>0.51922789166541972</c:v>
                </c:pt>
                <c:pt idx="1267">
                  <c:v>0.57415952537903758</c:v>
                </c:pt>
                <c:pt idx="1268">
                  <c:v>0.51974274603649417</c:v>
                </c:pt>
                <c:pt idx="1269">
                  <c:v>0.51914127007956767</c:v>
                </c:pt>
                <c:pt idx="1270">
                  <c:v>0.60079944386513728</c:v>
                </c:pt>
                <c:pt idx="1271">
                  <c:v>0.57243874362769276</c:v>
                </c:pt>
                <c:pt idx="1272">
                  <c:v>0.55266497461928932</c:v>
                </c:pt>
                <c:pt idx="1273">
                  <c:v>0.59475218658892126</c:v>
                </c:pt>
                <c:pt idx="1274">
                  <c:v>0.58368165858552079</c:v>
                </c:pt>
                <c:pt idx="1275">
                  <c:v>0.58478844862323709</c:v>
                </c:pt>
                <c:pt idx="1276">
                  <c:v>0.59047780413419182</c:v>
                </c:pt>
                <c:pt idx="1277">
                  <c:v>0.58190954773869352</c:v>
                </c:pt>
                <c:pt idx="1278">
                  <c:v>0.56729988634518591</c:v>
                </c:pt>
                <c:pt idx="1279">
                  <c:v>0.52774408732565192</c:v>
                </c:pt>
                <c:pt idx="1280">
                  <c:v>0.51055039102847866</c:v>
                </c:pt>
                <c:pt idx="1281">
                  <c:v>0.50604541433205541</c:v>
                </c:pt>
                <c:pt idx="1282">
                  <c:v>0.50832473847060555</c:v>
                </c:pt>
                <c:pt idx="1283">
                  <c:v>0.56047865459249679</c:v>
                </c:pt>
                <c:pt idx="1284">
                  <c:v>0.50992501102778998</c:v>
                </c:pt>
                <c:pt idx="1285">
                  <c:v>0.50900501919102448</c:v>
                </c:pt>
                <c:pt idx="1286">
                  <c:v>0.51649331352154537</c:v>
                </c:pt>
                <c:pt idx="1287">
                  <c:v>0.5161290322580645</c:v>
                </c:pt>
                <c:pt idx="1288">
                  <c:v>0.51245551601423489</c:v>
                </c:pt>
                <c:pt idx="1289">
                  <c:v>0.51283954282321509</c:v>
                </c:pt>
                <c:pt idx="1290">
                  <c:v>0.51384980002962521</c:v>
                </c:pt>
                <c:pt idx="1291">
                  <c:v>0.51144925395183927</c:v>
                </c:pt>
                <c:pt idx="1292">
                  <c:v>0.53394919168591226</c:v>
                </c:pt>
                <c:pt idx="1293">
                  <c:v>0.53301597051597049</c:v>
                </c:pt>
                <c:pt idx="1294">
                  <c:v>0.53932931540720142</c:v>
                </c:pt>
                <c:pt idx="1295">
                  <c:v>0.55002370791844479</c:v>
                </c:pt>
                <c:pt idx="1296">
                  <c:v>0.62762933484934624</c:v>
                </c:pt>
                <c:pt idx="1297">
                  <c:v>0.65740916872741106</c:v>
                </c:pt>
                <c:pt idx="1298">
                  <c:v>0.62437365783822474</c:v>
                </c:pt>
                <c:pt idx="1299">
                  <c:v>0.58449170993133481</c:v>
                </c:pt>
                <c:pt idx="1300">
                  <c:v>0.54085904791440531</c:v>
                </c:pt>
                <c:pt idx="1301">
                  <c:v>0.51212256433139969</c:v>
                </c:pt>
                <c:pt idx="1302">
                  <c:v>0.50832964764853306</c:v>
                </c:pt>
                <c:pt idx="1303">
                  <c:v>0.5131520285332144</c:v>
                </c:pt>
                <c:pt idx="1304">
                  <c:v>0.5164655043957681</c:v>
                </c:pt>
                <c:pt idx="1305">
                  <c:v>0.50952591936198488</c:v>
                </c:pt>
                <c:pt idx="1306">
                  <c:v>0.52175217521752171</c:v>
                </c:pt>
                <c:pt idx="1307">
                  <c:v>0.52040355368167446</c:v>
                </c:pt>
                <c:pt idx="1308">
                  <c:v>0.51819809069212408</c:v>
                </c:pt>
                <c:pt idx="1309">
                  <c:v>0.50687158268065613</c:v>
                </c:pt>
                <c:pt idx="1310">
                  <c:v>0.50884955752212391</c:v>
                </c:pt>
                <c:pt idx="1311">
                  <c:v>0.50665680473372776</c:v>
                </c:pt>
                <c:pt idx="1312">
                  <c:v>0.51276691055696577</c:v>
                </c:pt>
                <c:pt idx="1313">
                  <c:v>0.50598846665680908</c:v>
                </c:pt>
                <c:pt idx="1314">
                  <c:v>0.50864489434018023</c:v>
                </c:pt>
                <c:pt idx="1315">
                  <c:v>0.50983582310309128</c:v>
                </c:pt>
                <c:pt idx="1316">
                  <c:v>0.52604403948367506</c:v>
                </c:pt>
                <c:pt idx="1317">
                  <c:v>0.55064603605040674</c:v>
                </c:pt>
                <c:pt idx="1318">
                  <c:v>0.50836758661186143</c:v>
                </c:pt>
                <c:pt idx="1319">
                  <c:v>0.5084319526627219</c:v>
                </c:pt>
                <c:pt idx="1320">
                  <c:v>0.50754661142349811</c:v>
                </c:pt>
                <c:pt idx="1321">
                  <c:v>0.52137532329225622</c:v>
                </c:pt>
                <c:pt idx="1322">
                  <c:v>0.51669387149428703</c:v>
                </c:pt>
                <c:pt idx="1323">
                  <c:v>0.51018299881936247</c:v>
                </c:pt>
                <c:pt idx="1324">
                  <c:v>0.51292719167904899</c:v>
                </c:pt>
                <c:pt idx="1325">
                  <c:v>0.51423036805245115</c:v>
                </c:pt>
                <c:pt idx="1326">
                  <c:v>0.55617088607594933</c:v>
                </c:pt>
                <c:pt idx="1327">
                  <c:v>0.62482853223593959</c:v>
                </c:pt>
                <c:pt idx="1328">
                  <c:v>0.50521062674299133</c:v>
                </c:pt>
                <c:pt idx="1329">
                  <c:v>0.50794593791771869</c:v>
                </c:pt>
                <c:pt idx="1330">
                  <c:v>0.51634084465005226</c:v>
                </c:pt>
                <c:pt idx="1331">
                  <c:v>0.51584114234716649</c:v>
                </c:pt>
                <c:pt idx="1332">
                  <c:v>0.52162121440409825</c:v>
                </c:pt>
                <c:pt idx="1333">
                  <c:v>0.5156179943207293</c:v>
                </c:pt>
                <c:pt idx="1334">
                  <c:v>0.50928655660377353</c:v>
                </c:pt>
                <c:pt idx="1335">
                  <c:v>0.51079243051448842</c:v>
                </c:pt>
                <c:pt idx="1336">
                  <c:v>0.53997194950911642</c:v>
                </c:pt>
                <c:pt idx="1337">
                  <c:v>0.52228915662650599</c:v>
                </c:pt>
                <c:pt idx="1338">
                  <c:v>0.51224550014753611</c:v>
                </c:pt>
                <c:pt idx="1339">
                  <c:v>0.5086168802474591</c:v>
                </c:pt>
                <c:pt idx="1340">
                  <c:v>0.51712277553461938</c:v>
                </c:pt>
                <c:pt idx="1341">
                  <c:v>0.51509293680297397</c:v>
                </c:pt>
                <c:pt idx="1342">
                  <c:v>0.51257768570583018</c:v>
                </c:pt>
                <c:pt idx="1343">
                  <c:v>0.6303283148920733</c:v>
                </c:pt>
                <c:pt idx="1344">
                  <c:v>0.64160678091026346</c:v>
                </c:pt>
                <c:pt idx="1345">
                  <c:v>0.60511660285415947</c:v>
                </c:pt>
                <c:pt idx="1346">
                  <c:v>0.53320042938199663</c:v>
                </c:pt>
                <c:pt idx="1347">
                  <c:v>0.50680876258140917</c:v>
                </c:pt>
                <c:pt idx="1348">
                  <c:v>0.50163204747774481</c:v>
                </c:pt>
                <c:pt idx="1349">
                  <c:v>0.50403949730700182</c:v>
                </c:pt>
                <c:pt idx="1350">
                  <c:v>0.5079318013343217</c:v>
                </c:pt>
                <c:pt idx="1351">
                  <c:v>0.53064986941158399</c:v>
                </c:pt>
                <c:pt idx="1352">
                  <c:v>0.53389963819411668</c:v>
                </c:pt>
                <c:pt idx="1353">
                  <c:v>0.50888625592417058</c:v>
                </c:pt>
                <c:pt idx="1354">
                  <c:v>0.50680272108843538</c:v>
                </c:pt>
                <c:pt idx="1355">
                  <c:v>0.50851473419221083</c:v>
                </c:pt>
                <c:pt idx="1356">
                  <c:v>0.5110386723959105</c:v>
                </c:pt>
                <c:pt idx="1357">
                  <c:v>0.51453401258615528</c:v>
                </c:pt>
                <c:pt idx="1358">
                  <c:v>0.50951748561310317</c:v>
                </c:pt>
                <c:pt idx="1359">
                  <c:v>0.51467302249366897</c:v>
                </c:pt>
                <c:pt idx="1360">
                  <c:v>0.50453262000297217</c:v>
                </c:pt>
                <c:pt idx="1361">
                  <c:v>0.51513782196113878</c:v>
                </c:pt>
                <c:pt idx="1362">
                  <c:v>0.51988593726549603</c:v>
                </c:pt>
                <c:pt idx="1363">
                  <c:v>0.53586956521739126</c:v>
                </c:pt>
                <c:pt idx="1364">
                  <c:v>0.52593155893536125</c:v>
                </c:pt>
                <c:pt idx="1365">
                  <c:v>0.56219472484532729</c:v>
                </c:pt>
                <c:pt idx="1366">
                  <c:v>0.51678352976279274</c:v>
                </c:pt>
                <c:pt idx="1367">
                  <c:v>0.50993770394541682</c:v>
                </c:pt>
                <c:pt idx="1368">
                  <c:v>0.50758580055972902</c:v>
                </c:pt>
                <c:pt idx="1369">
                  <c:v>0.53070378963650422</c:v>
                </c:pt>
                <c:pt idx="1370">
                  <c:v>0.51781970649895182</c:v>
                </c:pt>
                <c:pt idx="1371">
                  <c:v>0.51637505607895917</c:v>
                </c:pt>
                <c:pt idx="1372">
                  <c:v>0.52880784554091331</c:v>
                </c:pt>
                <c:pt idx="1373">
                  <c:v>0.51845713424740092</c:v>
                </c:pt>
                <c:pt idx="1374">
                  <c:v>0.52150943396226412</c:v>
                </c:pt>
                <c:pt idx="1375">
                  <c:v>0.51450792701166614</c:v>
                </c:pt>
                <c:pt idx="1376">
                  <c:v>0.54219508376389536</c:v>
                </c:pt>
                <c:pt idx="1377">
                  <c:v>0.5771533089457932</c:v>
                </c:pt>
                <c:pt idx="1378">
                  <c:v>0.55853110968569597</c:v>
                </c:pt>
                <c:pt idx="1379">
                  <c:v>0.57669935183646337</c:v>
                </c:pt>
                <c:pt idx="1380">
                  <c:v>0.60252638864855512</c:v>
                </c:pt>
                <c:pt idx="1381">
                  <c:v>0.53476514215080351</c:v>
                </c:pt>
                <c:pt idx="1382">
                  <c:v>0.60565579458709229</c:v>
                </c:pt>
                <c:pt idx="1383">
                  <c:v>0.55424189167598659</c:v>
                </c:pt>
                <c:pt idx="1384">
                  <c:v>0.56661786237188871</c:v>
                </c:pt>
                <c:pt idx="1385">
                  <c:v>0.54930467762326174</c:v>
                </c:pt>
                <c:pt idx="1386">
                  <c:v>0.53313855143779798</c:v>
                </c:pt>
                <c:pt idx="1387">
                  <c:v>0.53327157634707423</c:v>
                </c:pt>
                <c:pt idx="1388">
                  <c:v>0.54267815191855917</c:v>
                </c:pt>
                <c:pt idx="1389">
                  <c:v>0.58682116914562432</c:v>
                </c:pt>
                <c:pt idx="1390">
                  <c:v>0.61338485859827863</c:v>
                </c:pt>
                <c:pt idx="1391">
                  <c:v>0.52779474648747704</c:v>
                </c:pt>
                <c:pt idx="1392">
                  <c:v>0.51174197384066589</c:v>
                </c:pt>
                <c:pt idx="1393">
                  <c:v>0.50502958579881652</c:v>
                </c:pt>
                <c:pt idx="1394">
                  <c:v>0.51066666666666671</c:v>
                </c:pt>
                <c:pt idx="1395">
                  <c:v>0.50664500886001185</c:v>
                </c:pt>
                <c:pt idx="1396">
                  <c:v>0.57093196490647247</c:v>
                </c:pt>
                <c:pt idx="1397">
                  <c:v>0.54732185179333226</c:v>
                </c:pt>
                <c:pt idx="1398">
                  <c:v>0.52345753507316339</c:v>
                </c:pt>
                <c:pt idx="1399">
                  <c:v>0.50751325869180908</c:v>
                </c:pt>
                <c:pt idx="1400">
                  <c:v>0.51461111943653526</c:v>
                </c:pt>
                <c:pt idx="1401">
                  <c:v>0.570014844136566</c:v>
                </c:pt>
                <c:pt idx="1402">
                  <c:v>0.54722615118654727</c:v>
                </c:pt>
                <c:pt idx="1403">
                  <c:v>0.5486012328117591</c:v>
                </c:pt>
                <c:pt idx="1404">
                  <c:v>0.57258330583965689</c:v>
                </c:pt>
                <c:pt idx="1405">
                  <c:v>0.58506154105547126</c:v>
                </c:pt>
                <c:pt idx="1406">
                  <c:v>0.54175721825520029</c:v>
                </c:pt>
                <c:pt idx="1407">
                  <c:v>0.5127061970575123</c:v>
                </c:pt>
                <c:pt idx="1408">
                  <c:v>0.59792924935289038</c:v>
                </c:pt>
                <c:pt idx="1409">
                  <c:v>0.61587526576895824</c:v>
                </c:pt>
                <c:pt idx="1410">
                  <c:v>0.57126474442988207</c:v>
                </c:pt>
                <c:pt idx="1411">
                  <c:v>0.55190996988429231</c:v>
                </c:pt>
                <c:pt idx="1412">
                  <c:v>0.52772292267962939</c:v>
                </c:pt>
                <c:pt idx="1413">
                  <c:v>0.52380952380952384</c:v>
                </c:pt>
                <c:pt idx="1414">
                  <c:v>0.55560874421573325</c:v>
                </c:pt>
                <c:pt idx="1415">
                  <c:v>0.5568871844039629</c:v>
                </c:pt>
                <c:pt idx="1416">
                  <c:v>0.61345576549532055</c:v>
                </c:pt>
                <c:pt idx="1417">
                  <c:v>0.61534372785258684</c:v>
                </c:pt>
                <c:pt idx="1418">
                  <c:v>0.56406527710454035</c:v>
                </c:pt>
                <c:pt idx="1419">
                  <c:v>0.61209776683664496</c:v>
                </c:pt>
                <c:pt idx="1420">
                  <c:v>0.6444823663253697</c:v>
                </c:pt>
                <c:pt idx="1421">
                  <c:v>0.67310826542491264</c:v>
                </c:pt>
                <c:pt idx="1422">
                  <c:v>0.653785798352295</c:v>
                </c:pt>
                <c:pt idx="1423">
                  <c:v>0.59126444595513261</c:v>
                </c:pt>
                <c:pt idx="1424">
                  <c:v>0.5954537685865664</c:v>
                </c:pt>
                <c:pt idx="1425">
                  <c:v>0.62556255625562551</c:v>
                </c:pt>
                <c:pt idx="1426">
                  <c:v>0.61925873381805285</c:v>
                </c:pt>
                <c:pt idx="1427">
                  <c:v>0.5991060684201478</c:v>
                </c:pt>
                <c:pt idx="1428">
                  <c:v>0.62538198813589785</c:v>
                </c:pt>
                <c:pt idx="1429">
                  <c:v>0.62596934174932373</c:v>
                </c:pt>
                <c:pt idx="1430">
                  <c:v>0.63973558575100986</c:v>
                </c:pt>
                <c:pt idx="1431">
                  <c:v>0.71372790793259355</c:v>
                </c:pt>
                <c:pt idx="1432">
                  <c:v>0.68968253968253967</c:v>
                </c:pt>
                <c:pt idx="1433">
                  <c:v>0.69435548438751005</c:v>
                </c:pt>
                <c:pt idx="1434">
                  <c:v>0.70867263843648209</c:v>
                </c:pt>
                <c:pt idx="1435">
                  <c:v>0.72462544840683685</c:v>
                </c:pt>
                <c:pt idx="1436">
                  <c:v>0.70931190770498553</c:v>
                </c:pt>
                <c:pt idx="1437">
                  <c:v>0.7228976697061803</c:v>
                </c:pt>
                <c:pt idx="1438">
                  <c:v>0.75958877026492688</c:v>
                </c:pt>
                <c:pt idx="1439">
                  <c:v>0.76967688483844243</c:v>
                </c:pt>
                <c:pt idx="1440">
                  <c:v>0.76623881758070789</c:v>
                </c:pt>
                <c:pt idx="1441">
                  <c:v>0.76037428803905616</c:v>
                </c:pt>
                <c:pt idx="1442">
                  <c:v>0.76082557668959938</c:v>
                </c:pt>
                <c:pt idx="1443">
                  <c:v>0.74901380670611439</c:v>
                </c:pt>
                <c:pt idx="1444">
                  <c:v>0.76707048458149785</c:v>
                </c:pt>
                <c:pt idx="1445">
                  <c:v>0.7714766984839978</c:v>
                </c:pt>
                <c:pt idx="1446">
                  <c:v>0.77662037037037035</c:v>
                </c:pt>
                <c:pt idx="1447">
                  <c:v>0.77278481012658229</c:v>
                </c:pt>
                <c:pt idx="1448">
                  <c:v>0.77125906394199073</c:v>
                </c:pt>
                <c:pt idx="1449">
                  <c:v>0.76461880088823098</c:v>
                </c:pt>
                <c:pt idx="1450">
                  <c:v>0.68402777777777779</c:v>
                </c:pt>
                <c:pt idx="1451">
                  <c:v>0.76668914362778151</c:v>
                </c:pt>
                <c:pt idx="1452">
                  <c:v>0.76647681041497151</c:v>
                </c:pt>
                <c:pt idx="1453">
                  <c:v>0.79328621908127206</c:v>
                </c:pt>
                <c:pt idx="1454">
                  <c:v>0.78094302554027506</c:v>
                </c:pt>
                <c:pt idx="1455">
                  <c:v>0.754813863928113</c:v>
                </c:pt>
                <c:pt idx="1456">
                  <c:v>0.77882352941176469</c:v>
                </c:pt>
                <c:pt idx="1457">
                  <c:v>0.77934272300469487</c:v>
                </c:pt>
                <c:pt idx="1458">
                  <c:v>0.77611940298507465</c:v>
                </c:pt>
                <c:pt idx="1459">
                  <c:v>0.77277277277277279</c:v>
                </c:pt>
                <c:pt idx="1460">
                  <c:v>0.78378378378378377</c:v>
                </c:pt>
                <c:pt idx="1461">
                  <c:v>0.76899224806201549</c:v>
                </c:pt>
                <c:pt idx="1462">
                  <c:v>0.76114285714285712</c:v>
                </c:pt>
                <c:pt idx="1463">
                  <c:v>0.79475164011246491</c:v>
                </c:pt>
                <c:pt idx="1464">
                  <c:v>0.76551724137931032</c:v>
                </c:pt>
                <c:pt idx="1465">
                  <c:v>0.77321814254859611</c:v>
                </c:pt>
                <c:pt idx="1466">
                  <c:v>0.78110599078341014</c:v>
                </c:pt>
                <c:pt idx="1467">
                  <c:v>0.77631578947368418</c:v>
                </c:pt>
                <c:pt idx="1468">
                  <c:v>0.78238341968911918</c:v>
                </c:pt>
                <c:pt idx="1469">
                  <c:v>0.78350515463917525</c:v>
                </c:pt>
                <c:pt idx="1470">
                  <c:v>0.82321899736147752</c:v>
                </c:pt>
                <c:pt idx="1471">
                  <c:v>0.78142076502732238</c:v>
                </c:pt>
                <c:pt idx="1472">
                  <c:v>0.81508078994614008</c:v>
                </c:pt>
                <c:pt idx="1473">
                  <c:v>0.77945619335347427</c:v>
                </c:pt>
                <c:pt idx="1474">
                  <c:v>0.79076923076923078</c:v>
                </c:pt>
                <c:pt idx="1475">
                  <c:v>0.79153094462540718</c:v>
                </c:pt>
                <c:pt idx="1476">
                  <c:v>0.78187919463087252</c:v>
                </c:pt>
                <c:pt idx="1477">
                  <c:v>0.78770949720670391</c:v>
                </c:pt>
                <c:pt idx="1478">
                  <c:v>0.78125</c:v>
                </c:pt>
                <c:pt idx="1479">
                  <c:v>0.78510028653295127</c:v>
                </c:pt>
                <c:pt idx="1480">
                  <c:v>0.77</c:v>
                </c:pt>
                <c:pt idx="1481">
                  <c:v>0.75213675213675213</c:v>
                </c:pt>
                <c:pt idx="1482">
                  <c:v>0.75213675213675213</c:v>
                </c:pt>
                <c:pt idx="1483">
                  <c:v>0.75635593220338981</c:v>
                </c:pt>
                <c:pt idx="1484">
                  <c:v>0.7662116040955631</c:v>
                </c:pt>
                <c:pt idx="1485">
                  <c:v>0.74281391830559762</c:v>
                </c:pt>
                <c:pt idx="1486">
                  <c:v>0.73830155979202772</c:v>
                </c:pt>
                <c:pt idx="1487">
                  <c:v>0.80711610486891383</c:v>
                </c:pt>
                <c:pt idx="1488">
                  <c:v>0.79595588235294112</c:v>
                </c:pt>
                <c:pt idx="1489">
                  <c:v>0.79863481228668942</c:v>
                </c:pt>
                <c:pt idx="1490">
                  <c:v>0.8258426966292135</c:v>
                </c:pt>
                <c:pt idx="1491">
                  <c:v>0.80515759312320911</c:v>
                </c:pt>
                <c:pt idx="1492">
                  <c:v>0.69753810082063306</c:v>
                </c:pt>
                <c:pt idx="1493">
                  <c:v>0.69393203883495147</c:v>
                </c:pt>
                <c:pt idx="1494">
                  <c:v>0.63831347387717685</c:v>
                </c:pt>
                <c:pt idx="1495">
                  <c:v>0.68576491435321918</c:v>
                </c:pt>
                <c:pt idx="1496">
                  <c:v>0.66596437464087344</c:v>
                </c:pt>
                <c:pt idx="1497">
                  <c:v>0.66794331673688245</c:v>
                </c:pt>
                <c:pt idx="1498">
                  <c:v>0.64962686567164174</c:v>
                </c:pt>
                <c:pt idx="1499">
                  <c:v>0.65199475557220454</c:v>
                </c:pt>
                <c:pt idx="1500">
                  <c:v>0.63472070098576128</c:v>
                </c:pt>
                <c:pt idx="1501">
                  <c:v>0.66767676767676765</c:v>
                </c:pt>
                <c:pt idx="1502">
                  <c:v>0.59186440677966101</c:v>
                </c:pt>
                <c:pt idx="1503">
                  <c:v>0.52070563611900134</c:v>
                </c:pt>
                <c:pt idx="1504">
                  <c:v>0.50930301240401654</c:v>
                </c:pt>
                <c:pt idx="1505">
                  <c:v>0.54233338511729068</c:v>
                </c:pt>
                <c:pt idx="1506">
                  <c:v>0.511939858490566</c:v>
                </c:pt>
                <c:pt idx="1507">
                  <c:v>0.51265822784810122</c:v>
                </c:pt>
                <c:pt idx="1508">
                  <c:v>0.51227760623437735</c:v>
                </c:pt>
                <c:pt idx="1509">
                  <c:v>0.51289566236811257</c:v>
                </c:pt>
                <c:pt idx="1510">
                  <c:v>0.51300896663236806</c:v>
                </c:pt>
                <c:pt idx="1511">
                  <c:v>0.51240640140948468</c:v>
                </c:pt>
                <c:pt idx="1512">
                  <c:v>0.51102941176470584</c:v>
                </c:pt>
                <c:pt idx="1513">
                  <c:v>0.51168602087314419</c:v>
                </c:pt>
                <c:pt idx="1514">
                  <c:v>0.51119952844090777</c:v>
                </c:pt>
                <c:pt idx="1515">
                  <c:v>0.51406687288260422</c:v>
                </c:pt>
                <c:pt idx="1516">
                  <c:v>0.51138868479059518</c:v>
                </c:pt>
                <c:pt idx="1517">
                  <c:v>0.51193633952254647</c:v>
                </c:pt>
                <c:pt idx="1518">
                  <c:v>0.51083910927591802</c:v>
                </c:pt>
                <c:pt idx="1519">
                  <c:v>0.51153504880212952</c:v>
                </c:pt>
                <c:pt idx="1520">
                  <c:v>0.55297508052212241</c:v>
                </c:pt>
                <c:pt idx="1521">
                  <c:v>0.51449912126537789</c:v>
                </c:pt>
                <c:pt idx="1522">
                  <c:v>0.51325618866266298</c:v>
                </c:pt>
                <c:pt idx="1523">
                  <c:v>0.51192392099487927</c:v>
                </c:pt>
                <c:pt idx="1524">
                  <c:v>0.51085511741249445</c:v>
                </c:pt>
                <c:pt idx="1525">
                  <c:v>0.51233564780617524</c:v>
                </c:pt>
                <c:pt idx="1526">
                  <c:v>0.51097363381941374</c:v>
                </c:pt>
                <c:pt idx="1527">
                  <c:v>0.51109139307897067</c:v>
                </c:pt>
                <c:pt idx="1528">
                  <c:v>0.51029172219754182</c:v>
                </c:pt>
                <c:pt idx="1529">
                  <c:v>0.51192930780559642</c:v>
                </c:pt>
                <c:pt idx="1530">
                  <c:v>0.51891569854036346</c:v>
                </c:pt>
                <c:pt idx="1531">
                  <c:v>0.52358843792122212</c:v>
                </c:pt>
                <c:pt idx="1532">
                  <c:v>0.54218967921896788</c:v>
                </c:pt>
                <c:pt idx="1533">
                  <c:v>0.51195748449955714</c:v>
                </c:pt>
                <c:pt idx="1534">
                  <c:v>0.51191709844559585</c:v>
                </c:pt>
                <c:pt idx="1535">
                  <c:v>0.51176209498446512</c:v>
                </c:pt>
                <c:pt idx="1536">
                  <c:v>0.51110781990521326</c:v>
                </c:pt>
                <c:pt idx="1537">
                  <c:v>0.51393779342723001</c:v>
                </c:pt>
                <c:pt idx="1538">
                  <c:v>0.51395417156286727</c:v>
                </c:pt>
                <c:pt idx="1539">
                  <c:v>0.51129032258064511</c:v>
                </c:pt>
                <c:pt idx="1540">
                  <c:v>0.50916679087792516</c:v>
                </c:pt>
                <c:pt idx="1541">
                  <c:v>0.51143573852737201</c:v>
                </c:pt>
                <c:pt idx="1542">
                  <c:v>0.51072066706372843</c:v>
                </c:pt>
                <c:pt idx="1543">
                  <c:v>0.51171064334420402</c:v>
                </c:pt>
                <c:pt idx="1544">
                  <c:v>0.51027397260273977</c:v>
                </c:pt>
                <c:pt idx="1545">
                  <c:v>0.51342578931838301</c:v>
                </c:pt>
                <c:pt idx="1546">
                  <c:v>0.51128936423054072</c:v>
                </c:pt>
                <c:pt idx="1547">
                  <c:v>0.51209019433318503</c:v>
                </c:pt>
                <c:pt idx="1548">
                  <c:v>0.51299671347475351</c:v>
                </c:pt>
                <c:pt idx="1549">
                  <c:v>0.51399941055113474</c:v>
                </c:pt>
                <c:pt idx="1550">
                  <c:v>0.51165535556211272</c:v>
                </c:pt>
                <c:pt idx="1551">
                  <c:v>0.51153163808397395</c:v>
                </c:pt>
                <c:pt idx="1552">
                  <c:v>0.50986207919323745</c:v>
                </c:pt>
                <c:pt idx="1553">
                  <c:v>0.51277129780008857</c:v>
                </c:pt>
                <c:pt idx="1554">
                  <c:v>0.51214095350903166</c:v>
                </c:pt>
                <c:pt idx="1555">
                  <c:v>0.52713765918738631</c:v>
                </c:pt>
                <c:pt idx="1556">
                  <c:v>0.51146047605054368</c:v>
                </c:pt>
                <c:pt idx="1557">
                  <c:v>0.5118679050567595</c:v>
                </c:pt>
                <c:pt idx="1558">
                  <c:v>0.51137034849379803</c:v>
                </c:pt>
                <c:pt idx="1559">
                  <c:v>0.51235657546337154</c:v>
                </c:pt>
                <c:pt idx="1560">
                  <c:v>0.50954000887442685</c:v>
                </c:pt>
                <c:pt idx="1561">
                  <c:v>0.51118021620020726</c:v>
                </c:pt>
                <c:pt idx="1562">
                  <c:v>0.51069518716577544</c:v>
                </c:pt>
                <c:pt idx="1563">
                  <c:v>0.51157270029673596</c:v>
                </c:pt>
                <c:pt idx="1564">
                  <c:v>0.50924966701198759</c:v>
                </c:pt>
                <c:pt idx="1565">
                  <c:v>0.51077968103957472</c:v>
                </c:pt>
                <c:pt idx="1566">
                  <c:v>0.51035809411068367</c:v>
                </c:pt>
                <c:pt idx="1567">
                  <c:v>0.51248706960248258</c:v>
                </c:pt>
                <c:pt idx="1568">
                  <c:v>0.51395657953035001</c:v>
                </c:pt>
                <c:pt idx="1569">
                  <c:v>0.51390922401171302</c:v>
                </c:pt>
                <c:pt idx="1570">
                  <c:v>0.5117612466921494</c:v>
                </c:pt>
                <c:pt idx="1571">
                  <c:v>0.51181911613566289</c:v>
                </c:pt>
                <c:pt idx="1572">
                  <c:v>0.51141216315711968</c:v>
                </c:pt>
                <c:pt idx="1573">
                  <c:v>0.5123311802701116</c:v>
                </c:pt>
                <c:pt idx="1574">
                  <c:v>0.51211987659762015</c:v>
                </c:pt>
                <c:pt idx="1575">
                  <c:v>0.5101470588235294</c:v>
                </c:pt>
                <c:pt idx="1576">
                  <c:v>0.51003838204901097</c:v>
                </c:pt>
                <c:pt idx="1577">
                  <c:v>0.51296405421331759</c:v>
                </c:pt>
                <c:pt idx="1578">
                  <c:v>0.5118679050567595</c:v>
                </c:pt>
                <c:pt idx="1579">
                  <c:v>0.52134192002396285</c:v>
                </c:pt>
                <c:pt idx="1580">
                  <c:v>0.5107163828537874</c:v>
                </c:pt>
                <c:pt idx="1581">
                  <c:v>0.51129032258064511</c:v>
                </c:pt>
                <c:pt idx="1582">
                  <c:v>0.51481481481481484</c:v>
                </c:pt>
                <c:pt idx="1583">
                  <c:v>0.51366441375257121</c:v>
                </c:pt>
                <c:pt idx="1584">
                  <c:v>0.51219870664315104</c:v>
                </c:pt>
                <c:pt idx="1585">
                  <c:v>0.51085999412973293</c:v>
                </c:pt>
                <c:pt idx="1586">
                  <c:v>0.50973164258330872</c:v>
                </c:pt>
                <c:pt idx="1587">
                  <c:v>0.50879007238883145</c:v>
                </c:pt>
                <c:pt idx="1588">
                  <c:v>0.50903703703703707</c:v>
                </c:pt>
                <c:pt idx="1589">
                  <c:v>0.51154581556111189</c:v>
                </c:pt>
                <c:pt idx="1590">
                  <c:v>0.52421052631578946</c:v>
                </c:pt>
                <c:pt idx="1591">
                  <c:v>0.51967799642218249</c:v>
                </c:pt>
                <c:pt idx="1592">
                  <c:v>0.50719530102790011</c:v>
                </c:pt>
                <c:pt idx="1593">
                  <c:v>0.51066982809721395</c:v>
                </c:pt>
                <c:pt idx="1594">
                  <c:v>0.51279788172992058</c:v>
                </c:pt>
                <c:pt idx="1595">
                  <c:v>0.52618038740920092</c:v>
                </c:pt>
                <c:pt idx="1596">
                  <c:v>0.5220787023130069</c:v>
                </c:pt>
                <c:pt idx="1597">
                  <c:v>0.50999555752998671</c:v>
                </c:pt>
                <c:pt idx="1598">
                  <c:v>0.50940601392386309</c:v>
                </c:pt>
                <c:pt idx="1599">
                  <c:v>0.5113249444855662</c:v>
                </c:pt>
                <c:pt idx="1600">
                  <c:v>0.50316875460574795</c:v>
                </c:pt>
                <c:pt idx="1601">
                  <c:v>0.50964269696516673</c:v>
                </c:pt>
                <c:pt idx="1602">
                  <c:v>0.50611757684273351</c:v>
                </c:pt>
                <c:pt idx="1603">
                  <c:v>0.5070380797155134</c:v>
                </c:pt>
                <c:pt idx="1604">
                  <c:v>0.50824543158520274</c:v>
                </c:pt>
                <c:pt idx="1605">
                  <c:v>0.58390959689660993</c:v>
                </c:pt>
                <c:pt idx="1606">
                  <c:v>0.61078431372549025</c:v>
                </c:pt>
                <c:pt idx="1607">
                  <c:v>0.57467186945725435</c:v>
                </c:pt>
                <c:pt idx="1608">
                  <c:v>0.50644348985335508</c:v>
                </c:pt>
                <c:pt idx="1609">
                  <c:v>0.51090480400825233</c:v>
                </c:pt>
                <c:pt idx="1610">
                  <c:v>0.51062573789846522</c:v>
                </c:pt>
                <c:pt idx="1611">
                  <c:v>0.51086956521739135</c:v>
                </c:pt>
                <c:pt idx="1612">
                  <c:v>0.50930576070901035</c:v>
                </c:pt>
                <c:pt idx="1613">
                  <c:v>0.51366120218579236</c:v>
                </c:pt>
                <c:pt idx="1614">
                  <c:v>0.52443976537825232</c:v>
                </c:pt>
                <c:pt idx="1615">
                  <c:v>0.51138199441915111</c:v>
                </c:pt>
                <c:pt idx="1616">
                  <c:v>0.51008094186902131</c:v>
                </c:pt>
                <c:pt idx="1617">
                  <c:v>0.51188031680844825</c:v>
                </c:pt>
                <c:pt idx="1618">
                  <c:v>0.5106633328430652</c:v>
                </c:pt>
                <c:pt idx="1619">
                  <c:v>0.51087595532039975</c:v>
                </c:pt>
                <c:pt idx="1620">
                  <c:v>0.53453592352759793</c:v>
                </c:pt>
                <c:pt idx="1621">
                  <c:v>0.51085999412973293</c:v>
                </c:pt>
                <c:pt idx="1622">
                  <c:v>0.51160740523067882</c:v>
                </c:pt>
                <c:pt idx="1623">
                  <c:v>0.51125165465509637</c:v>
                </c:pt>
                <c:pt idx="1624">
                  <c:v>0.51084230712494472</c:v>
                </c:pt>
                <c:pt idx="1625">
                  <c:v>0.50912869229627433</c:v>
                </c:pt>
                <c:pt idx="1626">
                  <c:v>0.50704852351981011</c:v>
                </c:pt>
                <c:pt idx="1627">
                  <c:v>0.50960822285118423</c:v>
                </c:pt>
                <c:pt idx="1628">
                  <c:v>0.50932228469961527</c:v>
                </c:pt>
                <c:pt idx="1629">
                  <c:v>0.5161482363446942</c:v>
                </c:pt>
                <c:pt idx="1630">
                  <c:v>0.55861627162075589</c:v>
                </c:pt>
                <c:pt idx="1631">
                  <c:v>0.56177606177606176</c:v>
                </c:pt>
                <c:pt idx="1632">
                  <c:v>0.57527236711786067</c:v>
                </c:pt>
                <c:pt idx="1633">
                  <c:v>0.54109483423284499</c:v>
                </c:pt>
                <c:pt idx="1634">
                  <c:v>0.57509881422924902</c:v>
                </c:pt>
                <c:pt idx="1635">
                  <c:v>0.57170891251022082</c:v>
                </c:pt>
                <c:pt idx="1636">
                  <c:v>0.5665745407250854</c:v>
                </c:pt>
                <c:pt idx="1637">
                  <c:v>0.54677494924254255</c:v>
                </c:pt>
                <c:pt idx="1638">
                  <c:v>0.56592160673793324</c:v>
                </c:pt>
                <c:pt idx="1639">
                  <c:v>0.54084158415841588</c:v>
                </c:pt>
                <c:pt idx="1640">
                  <c:v>0.52436090225563914</c:v>
                </c:pt>
                <c:pt idx="1641">
                  <c:v>0.51483548766157461</c:v>
                </c:pt>
                <c:pt idx="1642">
                  <c:v>0.51263590949162507</c:v>
                </c:pt>
                <c:pt idx="1643">
                  <c:v>0.509856232399585</c:v>
                </c:pt>
                <c:pt idx="1644">
                  <c:v>0.51004431314623333</c:v>
                </c:pt>
                <c:pt idx="1645">
                  <c:v>0.51145038167938928</c:v>
                </c:pt>
                <c:pt idx="1646">
                  <c:v>0.50937546139081646</c:v>
                </c:pt>
                <c:pt idx="1647">
                  <c:v>0.50902366863905324</c:v>
                </c:pt>
                <c:pt idx="1648">
                  <c:v>0.50947025747262509</c:v>
                </c:pt>
                <c:pt idx="1649">
                  <c:v>0.51159377751687707</c:v>
                </c:pt>
                <c:pt idx="1650">
                  <c:v>0.51058512202293438</c:v>
                </c:pt>
                <c:pt idx="1651">
                  <c:v>0.5109208972845336</c:v>
                </c:pt>
                <c:pt idx="1652">
                  <c:v>0.50666271838910271</c:v>
                </c:pt>
                <c:pt idx="1653">
                  <c:v>0.5084870848708487</c:v>
                </c:pt>
                <c:pt idx="1654">
                  <c:v>0.51073279052553666</c:v>
                </c:pt>
                <c:pt idx="1655">
                  <c:v>0.50541623386259094</c:v>
                </c:pt>
                <c:pt idx="1656">
                  <c:v>0.50747160789001788</c:v>
                </c:pt>
                <c:pt idx="1657">
                  <c:v>0.51083271923360352</c:v>
                </c:pt>
                <c:pt idx="1658">
                  <c:v>0.50937546139081646</c:v>
                </c:pt>
                <c:pt idx="1659">
                  <c:v>0.50759699070659392</c:v>
                </c:pt>
                <c:pt idx="1660">
                  <c:v>0.50560957367240089</c:v>
                </c:pt>
                <c:pt idx="1661">
                  <c:v>0.5092469300192336</c:v>
                </c:pt>
                <c:pt idx="1662">
                  <c:v>0.50875111242954618</c:v>
                </c:pt>
                <c:pt idx="1663">
                  <c:v>0.50879526977087952</c:v>
                </c:pt>
                <c:pt idx="1664">
                  <c:v>0.50984455958549224</c:v>
                </c:pt>
                <c:pt idx="1665">
                  <c:v>0.51036307511392032</c:v>
                </c:pt>
                <c:pt idx="1666">
                  <c:v>0.50990538143110586</c:v>
                </c:pt>
                <c:pt idx="1667">
                  <c:v>0.50994255413168366</c:v>
                </c:pt>
                <c:pt idx="1668">
                  <c:v>0.50811448804957215</c:v>
                </c:pt>
                <c:pt idx="1669">
                  <c:v>0.50854197349042707</c:v>
                </c:pt>
                <c:pt idx="1670">
                  <c:v>0.50966504352958542</c:v>
                </c:pt>
                <c:pt idx="1671">
                  <c:v>0.52238581730769229</c:v>
                </c:pt>
                <c:pt idx="1672">
                  <c:v>0.56550147010780794</c:v>
                </c:pt>
                <c:pt idx="1673">
                  <c:v>0.58643326039387311</c:v>
                </c:pt>
                <c:pt idx="1674">
                  <c:v>0.58634064080944348</c:v>
                </c:pt>
                <c:pt idx="1675">
                  <c:v>0.59834653806407168</c:v>
                </c:pt>
                <c:pt idx="1676">
                  <c:v>0.64735469448584204</c:v>
                </c:pt>
                <c:pt idx="1677">
                  <c:v>0.60134552354666204</c:v>
                </c:pt>
                <c:pt idx="1678">
                  <c:v>0.65350629817634898</c:v>
                </c:pt>
                <c:pt idx="1679">
                  <c:v>0.6425004623636027</c:v>
                </c:pt>
                <c:pt idx="1680">
                  <c:v>0.68543766054139499</c:v>
                </c:pt>
                <c:pt idx="1681">
                  <c:v>0.72177419354838712</c:v>
                </c:pt>
                <c:pt idx="1682">
                  <c:v>0.70435244161358812</c:v>
                </c:pt>
                <c:pt idx="1683">
                  <c:v>0.72644782492660798</c:v>
                </c:pt>
                <c:pt idx="1684">
                  <c:v>0.72562106043752317</c:v>
                </c:pt>
                <c:pt idx="1685">
                  <c:v>0.71229050279329609</c:v>
                </c:pt>
                <c:pt idx="1686">
                  <c:v>0.74608904933814679</c:v>
                </c:pt>
                <c:pt idx="1687">
                  <c:v>0.75157311855021391</c:v>
                </c:pt>
                <c:pt idx="1688">
                  <c:v>0.73981106612685565</c:v>
                </c:pt>
                <c:pt idx="1689">
                  <c:v>0.74727120067170449</c:v>
                </c:pt>
                <c:pt idx="1690">
                  <c:v>0.73055162659123052</c:v>
                </c:pt>
                <c:pt idx="1691">
                  <c:v>0.73433208489388269</c:v>
                </c:pt>
                <c:pt idx="1692">
                  <c:v>0.72961058045554739</c:v>
                </c:pt>
                <c:pt idx="1693">
                  <c:v>0.7304659498207885</c:v>
                </c:pt>
                <c:pt idx="1694">
                  <c:v>0.73244717109747781</c:v>
                </c:pt>
                <c:pt idx="1695">
                  <c:v>0.70923913043478259</c:v>
                </c:pt>
                <c:pt idx="1696">
                  <c:v>0.74344673731176802</c:v>
                </c:pt>
                <c:pt idx="1697">
                  <c:v>0.72019269369731032</c:v>
                </c:pt>
                <c:pt idx="1698">
                  <c:v>0.72154617036506796</c:v>
                </c:pt>
                <c:pt idx="1699">
                  <c:v>0.7093225246091488</c:v>
                </c:pt>
                <c:pt idx="1700">
                  <c:v>0.69787985865724378</c:v>
                </c:pt>
                <c:pt idx="1701">
                  <c:v>0.74905231235784686</c:v>
                </c:pt>
                <c:pt idx="1702">
                  <c:v>0.71082390953150243</c:v>
                </c:pt>
                <c:pt idx="1703">
                  <c:v>0.72572178477690286</c:v>
                </c:pt>
                <c:pt idx="1704">
                  <c:v>0.71794871794871795</c:v>
                </c:pt>
                <c:pt idx="1705">
                  <c:v>0.71114599686028257</c:v>
                </c:pt>
                <c:pt idx="1706">
                  <c:v>0.72214765100671141</c:v>
                </c:pt>
                <c:pt idx="1707">
                  <c:v>0.74276527331189712</c:v>
                </c:pt>
                <c:pt idx="1708">
                  <c:v>0.73486430062630481</c:v>
                </c:pt>
                <c:pt idx="1709">
                  <c:v>0.73320158102766797</c:v>
                </c:pt>
                <c:pt idx="1710">
                  <c:v>0.72445255474452552</c:v>
                </c:pt>
                <c:pt idx="1711">
                  <c:v>0.72253258845437618</c:v>
                </c:pt>
                <c:pt idx="1712">
                  <c:v>0.70824524312896409</c:v>
                </c:pt>
                <c:pt idx="1713">
                  <c:v>0.71529411764705886</c:v>
                </c:pt>
                <c:pt idx="1714">
                  <c:v>0.7064439140811456</c:v>
                </c:pt>
                <c:pt idx="1715">
                  <c:v>0.74041297935103245</c:v>
                </c:pt>
                <c:pt idx="1716">
                  <c:v>0.70399999999999996</c:v>
                </c:pt>
                <c:pt idx="1717">
                  <c:v>0.72413793103448276</c:v>
                </c:pt>
                <c:pt idx="1718">
                  <c:v>0.71393643031784837</c:v>
                </c:pt>
                <c:pt idx="1719">
                  <c:v>0.73508353221957046</c:v>
                </c:pt>
                <c:pt idx="1720">
                  <c:v>0.72</c:v>
                </c:pt>
                <c:pt idx="1721">
                  <c:v>0.7225433526011561</c:v>
                </c:pt>
                <c:pt idx="1722">
                  <c:v>0.68387096774193545</c:v>
                </c:pt>
                <c:pt idx="1723">
                  <c:v>0.68387096774193545</c:v>
                </c:pt>
                <c:pt idx="1724">
                  <c:v>0.73043478260869565</c:v>
                </c:pt>
                <c:pt idx="1725">
                  <c:v>0.72647058823529409</c:v>
                </c:pt>
                <c:pt idx="1726">
                  <c:v>0.72445820433436536</c:v>
                </c:pt>
                <c:pt idx="1727">
                  <c:v>0.71692307692307689</c:v>
                </c:pt>
                <c:pt idx="1728">
                  <c:v>0.73784722222222221</c:v>
                </c:pt>
                <c:pt idx="1729">
                  <c:v>0.73644859813084107</c:v>
                </c:pt>
                <c:pt idx="1730">
                  <c:v>0.70270270270270274</c:v>
                </c:pt>
                <c:pt idx="1731">
                  <c:v>0.72916666666666663</c:v>
                </c:pt>
                <c:pt idx="1732">
                  <c:v>0.75091575091575091</c:v>
                </c:pt>
                <c:pt idx="1733">
                  <c:v>0.74647887323943662</c:v>
                </c:pt>
                <c:pt idx="1734">
                  <c:v>0.76582278481012656</c:v>
                </c:pt>
                <c:pt idx="1735">
                  <c:v>0.70652173913043481</c:v>
                </c:pt>
                <c:pt idx="1736">
                  <c:v>0.76696165191740417</c:v>
                </c:pt>
                <c:pt idx="1737">
                  <c:v>0.74452554744525545</c:v>
                </c:pt>
                <c:pt idx="1738">
                  <c:v>0.76109215017064846</c:v>
                </c:pt>
                <c:pt idx="1739">
                  <c:v>0.76567656765676573</c:v>
                </c:pt>
                <c:pt idx="1740">
                  <c:v>0.75091575091575091</c:v>
                </c:pt>
                <c:pt idx="1741">
                  <c:v>0.75185185185185188</c:v>
                </c:pt>
                <c:pt idx="1742">
                  <c:v>0.74621212121212122</c:v>
                </c:pt>
                <c:pt idx="1743">
                  <c:v>0.74814814814814812</c:v>
                </c:pt>
                <c:pt idx="1744">
                  <c:v>0.74626865671641796</c:v>
                </c:pt>
                <c:pt idx="1745">
                  <c:v>0.7441860465116279</c:v>
                </c:pt>
                <c:pt idx="1746">
                  <c:v>0.73818181818181816</c:v>
                </c:pt>
                <c:pt idx="1747">
                  <c:v>0.7592592592592593</c:v>
                </c:pt>
                <c:pt idx="1748">
                  <c:v>0.73664122137404575</c:v>
                </c:pt>
                <c:pt idx="1749">
                  <c:v>0.73015873015873012</c:v>
                </c:pt>
                <c:pt idx="1750">
                  <c:v>0.74884792626728114</c:v>
                </c:pt>
                <c:pt idx="1751">
                  <c:v>0.68702290076335881</c:v>
                </c:pt>
                <c:pt idx="1752">
                  <c:v>0.73122529644268774</c:v>
                </c:pt>
                <c:pt idx="1753">
                  <c:v>0.76146788990825687</c:v>
                </c:pt>
                <c:pt idx="1754">
                  <c:v>0.74889867841409696</c:v>
                </c:pt>
                <c:pt idx="1755">
                  <c:v>0.75565610859728505</c:v>
                </c:pt>
                <c:pt idx="1756">
                  <c:v>0.75348837209302322</c:v>
                </c:pt>
                <c:pt idx="1757">
                  <c:v>0.76712328767123283</c:v>
                </c:pt>
                <c:pt idx="1758">
                  <c:v>0.76056338028169013</c:v>
                </c:pt>
                <c:pt idx="1759">
                  <c:v>0.76216216216216215</c:v>
                </c:pt>
                <c:pt idx="1760">
                  <c:v>0.74522292993630568</c:v>
                </c:pt>
                <c:pt idx="1761">
                  <c:v>0.74431818181818177</c:v>
                </c:pt>
                <c:pt idx="1762">
                  <c:v>0.75409836065573765</c:v>
                </c:pt>
                <c:pt idx="1763">
                  <c:v>0.76436781609195403</c:v>
                </c:pt>
                <c:pt idx="1764">
                  <c:v>0.75862068965517238</c:v>
                </c:pt>
                <c:pt idx="1765">
                  <c:v>0.75568181818181823</c:v>
                </c:pt>
                <c:pt idx="1766">
                  <c:v>0.75</c:v>
                </c:pt>
                <c:pt idx="1767">
                  <c:v>0.74829931972789121</c:v>
                </c:pt>
                <c:pt idx="1768">
                  <c:v>0.967741935483871</c:v>
                </c:pt>
                <c:pt idx="1769">
                  <c:v>0.75167785234899331</c:v>
                </c:pt>
                <c:pt idx="1770">
                  <c:v>0.74838709677419357</c:v>
                </c:pt>
                <c:pt idx="1771">
                  <c:v>0.74675324675324672</c:v>
                </c:pt>
                <c:pt idx="1772">
                  <c:v>0.75</c:v>
                </c:pt>
                <c:pt idx="1773">
                  <c:v>0.74675324675324672</c:v>
                </c:pt>
                <c:pt idx="1774">
                  <c:v>0.75324675324675328</c:v>
                </c:pt>
                <c:pt idx="1775">
                  <c:v>0.759493670886076</c:v>
                </c:pt>
                <c:pt idx="1776">
                  <c:v>0.75776397515527949</c:v>
                </c:pt>
                <c:pt idx="1777">
                  <c:v>0.75163398692810457</c:v>
                </c:pt>
                <c:pt idx="1778">
                  <c:v>0.76821192052980136</c:v>
                </c:pt>
                <c:pt idx="1779">
                  <c:v>0.7533333333333333</c:v>
                </c:pt>
                <c:pt idx="1780">
                  <c:v>0.75496688741721851</c:v>
                </c:pt>
                <c:pt idx="1781">
                  <c:v>0.75159235668789814</c:v>
                </c:pt>
                <c:pt idx="1782">
                  <c:v>0.75483870967741939</c:v>
                </c:pt>
                <c:pt idx="1783">
                  <c:v>0.75155279503105588</c:v>
                </c:pt>
                <c:pt idx="1784">
                  <c:v>0.75167785234899331</c:v>
                </c:pt>
                <c:pt idx="1785">
                  <c:v>0.75</c:v>
                </c:pt>
                <c:pt idx="1786">
                  <c:v>0.73972602739726023</c:v>
                </c:pt>
                <c:pt idx="1787">
                  <c:v>0.76217765042979946</c:v>
                </c:pt>
                <c:pt idx="1788">
                  <c:v>0.7695852534562212</c:v>
                </c:pt>
                <c:pt idx="1789">
                  <c:v>0.76351351351351349</c:v>
                </c:pt>
                <c:pt idx="1790">
                  <c:v>0.76351351351351349</c:v>
                </c:pt>
                <c:pt idx="1791">
                  <c:v>0.76724137931034486</c:v>
                </c:pt>
                <c:pt idx="1792">
                  <c:v>0.7410714285714286</c:v>
                </c:pt>
                <c:pt idx="1793">
                  <c:v>0.74522292993630568</c:v>
                </c:pt>
                <c:pt idx="1794">
                  <c:v>0.76073619631901845</c:v>
                </c:pt>
                <c:pt idx="1795">
                  <c:v>0.7371428571428571</c:v>
                </c:pt>
                <c:pt idx="1796">
                  <c:v>0.7651006711409396</c:v>
                </c:pt>
                <c:pt idx="1797">
                  <c:v>0.75838926174496646</c:v>
                </c:pt>
                <c:pt idx="1798">
                  <c:v>0.76223776223776218</c:v>
                </c:pt>
                <c:pt idx="1799">
                  <c:v>0.76388888888888884</c:v>
                </c:pt>
                <c:pt idx="1800">
                  <c:v>0.76923076923076927</c:v>
                </c:pt>
                <c:pt idx="1801">
                  <c:v>0.76551724137931032</c:v>
                </c:pt>
                <c:pt idx="1802">
                  <c:v>0.76223776223776218</c:v>
                </c:pt>
                <c:pt idx="1803">
                  <c:v>0</c:v>
                </c:pt>
                <c:pt idx="1804">
                  <c:v>0.75539568345323738</c:v>
                </c:pt>
                <c:pt idx="1805">
                  <c:v>0.96551724137931039</c:v>
                </c:pt>
                <c:pt idx="1806">
                  <c:v>0.77862595419847325</c:v>
                </c:pt>
                <c:pt idx="1807">
                  <c:v>0.76515151515151514</c:v>
                </c:pt>
                <c:pt idx="1808">
                  <c:v>0.74008810572687223</c:v>
                </c:pt>
                <c:pt idx="1809">
                  <c:v>0.75</c:v>
                </c:pt>
                <c:pt idx="1810">
                  <c:v>0.76428571428571423</c:v>
                </c:pt>
                <c:pt idx="1811">
                  <c:v>0.76206896551724135</c:v>
                </c:pt>
                <c:pt idx="1812">
                  <c:v>0.76515151515151514</c:v>
                </c:pt>
                <c:pt idx="1813">
                  <c:v>0.7651006711409396</c:v>
                </c:pt>
                <c:pt idx="1814">
                  <c:v>0.81162790697674414</c:v>
                </c:pt>
                <c:pt idx="1815">
                  <c:v>0.77622377622377625</c:v>
                </c:pt>
                <c:pt idx="1816">
                  <c:v>0.68913857677902624</c:v>
                </c:pt>
                <c:pt idx="1817">
                  <c:v>0.75</c:v>
                </c:pt>
                <c:pt idx="1818">
                  <c:v>0.74117647058823533</c:v>
                </c:pt>
                <c:pt idx="1819">
                  <c:v>0.74534161490683226</c:v>
                </c:pt>
                <c:pt idx="1820">
                  <c:v>0.74522292993630568</c:v>
                </c:pt>
                <c:pt idx="1821">
                  <c:v>0</c:v>
                </c:pt>
                <c:pt idx="1822">
                  <c:v>0.73913043478260865</c:v>
                </c:pt>
                <c:pt idx="1823">
                  <c:v>0.74829931972789121</c:v>
                </c:pt>
                <c:pt idx="1824">
                  <c:v>0.96666666666666667</c:v>
                </c:pt>
                <c:pt idx="1825">
                  <c:v>0.9642857142857143</c:v>
                </c:pt>
                <c:pt idx="1826">
                  <c:v>0.74149659863945583</c:v>
                </c:pt>
                <c:pt idx="1827">
                  <c:v>0.81115879828326176</c:v>
                </c:pt>
                <c:pt idx="1828">
                  <c:v>0.78165938864628826</c:v>
                </c:pt>
                <c:pt idx="1829">
                  <c:v>0.77241379310344827</c:v>
                </c:pt>
                <c:pt idx="1830">
                  <c:v>0.78087649402390436</c:v>
                </c:pt>
                <c:pt idx="1831">
                  <c:v>0.76865671641791045</c:v>
                </c:pt>
                <c:pt idx="1832">
                  <c:v>0.99122807017543857</c:v>
                </c:pt>
                <c:pt idx="1833">
                  <c:v>0.75531914893617025</c:v>
                </c:pt>
                <c:pt idx="1834">
                  <c:v>0.73584905660377353</c:v>
                </c:pt>
                <c:pt idx="1835">
                  <c:v>0.75496688741721851</c:v>
                </c:pt>
                <c:pt idx="1836">
                  <c:v>0.75886524822695034</c:v>
                </c:pt>
                <c:pt idx="1837">
                  <c:v>0.75974025974025972</c:v>
                </c:pt>
                <c:pt idx="1838">
                  <c:v>0.76870748299319724</c:v>
                </c:pt>
                <c:pt idx="1839">
                  <c:v>0.76056338028169013</c:v>
                </c:pt>
                <c:pt idx="1840">
                  <c:v>0.76428571428571423</c:v>
                </c:pt>
                <c:pt idx="1841">
                  <c:v>0.76428571428571423</c:v>
                </c:pt>
                <c:pt idx="1842">
                  <c:v>0.76223776223776218</c:v>
                </c:pt>
                <c:pt idx="1843">
                  <c:v>0.76811594202898548</c:v>
                </c:pt>
                <c:pt idx="1844">
                  <c:v>0.77372262773722633</c:v>
                </c:pt>
                <c:pt idx="1845">
                  <c:v>0.76811594202898548</c:v>
                </c:pt>
                <c:pt idx="1846">
                  <c:v>0.7720588235294118</c:v>
                </c:pt>
                <c:pt idx="1847">
                  <c:v>0.7720588235294118</c:v>
                </c:pt>
                <c:pt idx="1848">
                  <c:v>0.98484848484848486</c:v>
                </c:pt>
                <c:pt idx="1849">
                  <c:v>0.7846153846153846</c:v>
                </c:pt>
                <c:pt idx="1850">
                  <c:v>0.75735294117647056</c:v>
                </c:pt>
                <c:pt idx="1851">
                  <c:v>0.99047619047619051</c:v>
                </c:pt>
                <c:pt idx="1852">
                  <c:v>0.77304964539007093</c:v>
                </c:pt>
                <c:pt idx="1853">
                  <c:v>0.77037037037037037</c:v>
                </c:pt>
                <c:pt idx="1854">
                  <c:v>0.76190476190476186</c:v>
                </c:pt>
                <c:pt idx="1855">
                  <c:v>0.77037037037037037</c:v>
                </c:pt>
                <c:pt idx="1856">
                  <c:v>0.98529411764705888</c:v>
                </c:pt>
                <c:pt idx="1857">
                  <c:v>0.96875</c:v>
                </c:pt>
                <c:pt idx="1858">
                  <c:v>0.78195488721804507</c:v>
                </c:pt>
                <c:pt idx="1859">
                  <c:v>0.75714285714285712</c:v>
                </c:pt>
                <c:pt idx="1860">
                  <c:v>0</c:v>
                </c:pt>
                <c:pt idx="1861">
                  <c:v>0.76865671641791045</c:v>
                </c:pt>
                <c:pt idx="1862">
                  <c:v>0.76691729323308266</c:v>
                </c:pt>
                <c:pt idx="1863">
                  <c:v>0.7720588235294118</c:v>
                </c:pt>
                <c:pt idx="1864">
                  <c:v>0.78195488721804507</c:v>
                </c:pt>
                <c:pt idx="1865">
                  <c:v>0.96875</c:v>
                </c:pt>
                <c:pt idx="1866">
                  <c:v>0.80263157894736847</c:v>
                </c:pt>
                <c:pt idx="1867">
                  <c:v>0.78911564625850339</c:v>
                </c:pt>
                <c:pt idx="1868">
                  <c:v>0.75555555555555554</c:v>
                </c:pt>
                <c:pt idx="1869">
                  <c:v>0.76811594202898548</c:v>
                </c:pt>
                <c:pt idx="1870">
                  <c:v>0.76086956521739135</c:v>
                </c:pt>
                <c:pt idx="1871">
                  <c:v>0.77536231884057971</c:v>
                </c:pt>
                <c:pt idx="1872">
                  <c:v>0.76691729323308266</c:v>
                </c:pt>
                <c:pt idx="1873">
                  <c:v>0.76335877862595425</c:v>
                </c:pt>
                <c:pt idx="1874">
                  <c:v>0.99029126213592233</c:v>
                </c:pt>
                <c:pt idx="1875">
                  <c:v>0.75714285714285712</c:v>
                </c:pt>
                <c:pt idx="1876">
                  <c:v>0.75912408759124084</c:v>
                </c:pt>
                <c:pt idx="1877">
                  <c:v>0.75912408759124084</c:v>
                </c:pt>
                <c:pt idx="1878">
                  <c:v>0.76865671641791045</c:v>
                </c:pt>
                <c:pt idx="1879">
                  <c:v>0.7142857142857143</c:v>
                </c:pt>
                <c:pt idx="1880">
                  <c:v>0.76470588235294112</c:v>
                </c:pt>
                <c:pt idx="1881">
                  <c:v>0.77037037037037037</c:v>
                </c:pt>
                <c:pt idx="1882">
                  <c:v>0.77272727272727271</c:v>
                </c:pt>
                <c:pt idx="1883">
                  <c:v>0.76691729323308266</c:v>
                </c:pt>
                <c:pt idx="1884">
                  <c:v>0.76335877862595425</c:v>
                </c:pt>
                <c:pt idx="1885">
                  <c:v>0.77099236641221369</c:v>
                </c:pt>
                <c:pt idx="1886">
                  <c:v>0.76515151515151514</c:v>
                </c:pt>
                <c:pt idx="1887">
                  <c:v>0.77777777777777779</c:v>
                </c:pt>
                <c:pt idx="1888">
                  <c:v>0.7857142857142857</c:v>
                </c:pt>
                <c:pt idx="1889">
                  <c:v>0.75757575757575757</c:v>
                </c:pt>
                <c:pt idx="1890">
                  <c:v>0.75384615384615383</c:v>
                </c:pt>
                <c:pt idx="1891">
                  <c:v>0.78333333333333333</c:v>
                </c:pt>
                <c:pt idx="1892">
                  <c:v>0.75757575757575757</c:v>
                </c:pt>
                <c:pt idx="1893">
                  <c:v>0.78294573643410847</c:v>
                </c:pt>
                <c:pt idx="1894">
                  <c:v>0.77952755905511806</c:v>
                </c:pt>
                <c:pt idx="1895">
                  <c:v>0.76984126984126988</c:v>
                </c:pt>
                <c:pt idx="1896">
                  <c:v>0.8</c:v>
                </c:pt>
                <c:pt idx="1897">
                  <c:v>0.84684684684684686</c:v>
                </c:pt>
                <c:pt idx="1898">
                  <c:v>0.8303571428571429</c:v>
                </c:pt>
                <c:pt idx="1899">
                  <c:v>0.8288288288288288</c:v>
                </c:pt>
                <c:pt idx="1900">
                  <c:v>0.83653846153846156</c:v>
                </c:pt>
                <c:pt idx="1901">
                  <c:v>0.83168316831683164</c:v>
                </c:pt>
                <c:pt idx="1902">
                  <c:v>0.84158415841584155</c:v>
                </c:pt>
                <c:pt idx="1903">
                  <c:v>0.865979381443299</c:v>
                </c:pt>
                <c:pt idx="1904">
                  <c:v>0.83505154639175261</c:v>
                </c:pt>
                <c:pt idx="1905">
                  <c:v>0.82524271844660191</c:v>
                </c:pt>
                <c:pt idx="1906">
                  <c:v>0.84693877551020413</c:v>
                </c:pt>
                <c:pt idx="1907">
                  <c:v>0.83695652173913049</c:v>
                </c:pt>
                <c:pt idx="1908">
                  <c:v>0.84946236559139787</c:v>
                </c:pt>
                <c:pt idx="1909">
                  <c:v>0.85567010309278346</c:v>
                </c:pt>
                <c:pt idx="1910">
                  <c:v>0.83695652173913049</c:v>
                </c:pt>
                <c:pt idx="1911">
                  <c:v>0.85416666666666663</c:v>
                </c:pt>
                <c:pt idx="1912">
                  <c:v>0.8936170212765957</c:v>
                </c:pt>
                <c:pt idx="1913">
                  <c:v>0.86170212765957444</c:v>
                </c:pt>
                <c:pt idx="1914">
                  <c:v>0.85106382978723405</c:v>
                </c:pt>
                <c:pt idx="1915">
                  <c:v>0.875</c:v>
                </c:pt>
                <c:pt idx="1916">
                  <c:v>0.87912087912087911</c:v>
                </c:pt>
                <c:pt idx="1917">
                  <c:v>0.85416666666666663</c:v>
                </c:pt>
                <c:pt idx="1918">
                  <c:v>0.875</c:v>
                </c:pt>
                <c:pt idx="1919">
                  <c:v>0.86363636363636365</c:v>
                </c:pt>
                <c:pt idx="1920">
                  <c:v>0.87209302325581395</c:v>
                </c:pt>
                <c:pt idx="1921">
                  <c:v>0.86206896551724133</c:v>
                </c:pt>
                <c:pt idx="1922">
                  <c:v>0.87209302325581395</c:v>
                </c:pt>
                <c:pt idx="1923">
                  <c:v>0.87058823529411766</c:v>
                </c:pt>
                <c:pt idx="1924">
                  <c:v>0.89473684210526316</c:v>
                </c:pt>
                <c:pt idx="1925">
                  <c:v>0.89230769230769236</c:v>
                </c:pt>
                <c:pt idx="1926">
                  <c:v>0.89855072463768115</c:v>
                </c:pt>
                <c:pt idx="1927">
                  <c:v>0.8970588235294118</c:v>
                </c:pt>
                <c:pt idx="1928">
                  <c:v>0.90625</c:v>
                </c:pt>
                <c:pt idx="1929">
                  <c:v>0.88732394366197187</c:v>
                </c:pt>
                <c:pt idx="1930">
                  <c:v>0.91304347826086951</c:v>
                </c:pt>
                <c:pt idx="1931">
                  <c:v>0.90625</c:v>
                </c:pt>
                <c:pt idx="1932">
                  <c:v>0.89393939393939392</c:v>
                </c:pt>
                <c:pt idx="1933">
                  <c:v>0.91935483870967738</c:v>
                </c:pt>
                <c:pt idx="1934">
                  <c:v>0.93103448275862066</c:v>
                </c:pt>
                <c:pt idx="1935">
                  <c:v>0.86956521739130432</c:v>
                </c:pt>
                <c:pt idx="1936">
                  <c:v>0.89855072463768115</c:v>
                </c:pt>
                <c:pt idx="1937">
                  <c:v>0.90140845070422537</c:v>
                </c:pt>
                <c:pt idx="1938">
                  <c:v>0.87671232876712324</c:v>
                </c:pt>
                <c:pt idx="1939">
                  <c:v>0.88571428571428568</c:v>
                </c:pt>
                <c:pt idx="1940">
                  <c:v>0.90140845070422537</c:v>
                </c:pt>
                <c:pt idx="1941">
                  <c:v>0.8904109589041096</c:v>
                </c:pt>
                <c:pt idx="1942">
                  <c:v>0.87012987012987009</c:v>
                </c:pt>
                <c:pt idx="1943">
                  <c:v>0.92957746478873238</c:v>
                </c:pt>
                <c:pt idx="1944">
                  <c:v>0.85106382978723405</c:v>
                </c:pt>
                <c:pt idx="1945">
                  <c:v>0.87012987012987009</c:v>
                </c:pt>
                <c:pt idx="1946">
                  <c:v>0.90909090909090906</c:v>
                </c:pt>
                <c:pt idx="1947">
                  <c:v>0.88749999999999996</c:v>
                </c:pt>
                <c:pt idx="1948">
                  <c:v>0.87096774193548387</c:v>
                </c:pt>
                <c:pt idx="1949">
                  <c:v>0.9178082191780822</c:v>
                </c:pt>
                <c:pt idx="1950">
                  <c:v>0.88</c:v>
                </c:pt>
                <c:pt idx="1951">
                  <c:v>0.88607594936708856</c:v>
                </c:pt>
                <c:pt idx="1952">
                  <c:v>0.91428571428571426</c:v>
                </c:pt>
                <c:pt idx="1953">
                  <c:v>0.88732394366197187</c:v>
                </c:pt>
                <c:pt idx="1954">
                  <c:v>0.8970588235294118</c:v>
                </c:pt>
                <c:pt idx="1955">
                  <c:v>0.94117647058823528</c:v>
                </c:pt>
                <c:pt idx="1956">
                  <c:v>0.875</c:v>
                </c:pt>
                <c:pt idx="1957">
                  <c:v>0.84210526315789469</c:v>
                </c:pt>
                <c:pt idx="1958">
                  <c:v>0.9285714285714286</c:v>
                </c:pt>
                <c:pt idx="1959">
                  <c:v>0.89552238805970152</c:v>
                </c:pt>
                <c:pt idx="1960">
                  <c:v>0.8970588235294118</c:v>
                </c:pt>
                <c:pt idx="1961">
                  <c:v>0.9538461538461539</c:v>
                </c:pt>
                <c:pt idx="1962">
                  <c:v>0.8904109589041096</c:v>
                </c:pt>
                <c:pt idx="1963">
                  <c:v>0.89855072463768115</c:v>
                </c:pt>
                <c:pt idx="1964">
                  <c:v>0.94029850746268662</c:v>
                </c:pt>
                <c:pt idx="1965">
                  <c:v>0.87671232876712324</c:v>
                </c:pt>
                <c:pt idx="1966">
                  <c:v>0.8783783783783784</c:v>
                </c:pt>
                <c:pt idx="1967">
                  <c:v>0.8904109589041096</c:v>
                </c:pt>
                <c:pt idx="1968">
                  <c:v>0.90410958904109584</c:v>
                </c:pt>
                <c:pt idx="1969">
                  <c:v>0.8904109589041096</c:v>
                </c:pt>
                <c:pt idx="1970">
                  <c:v>0.92957746478873238</c:v>
                </c:pt>
                <c:pt idx="1971">
                  <c:v>0.88</c:v>
                </c:pt>
                <c:pt idx="1972">
                  <c:v>0.875</c:v>
                </c:pt>
                <c:pt idx="1973">
                  <c:v>0.92753623188405798</c:v>
                </c:pt>
                <c:pt idx="1974">
                  <c:v>0.90540540540540537</c:v>
                </c:pt>
                <c:pt idx="1975">
                  <c:v>0.8783783783783784</c:v>
                </c:pt>
                <c:pt idx="1976">
                  <c:v>0.90909090909090906</c:v>
                </c:pt>
                <c:pt idx="1977">
                  <c:v>0.89333333333333331</c:v>
                </c:pt>
                <c:pt idx="1978">
                  <c:v>0.87012987012987009</c:v>
                </c:pt>
                <c:pt idx="1979">
                  <c:v>0.89189189189189189</c:v>
                </c:pt>
                <c:pt idx="1980">
                  <c:v>0.8783783783783784</c:v>
                </c:pt>
                <c:pt idx="1981">
                  <c:v>0.87012987012987009</c:v>
                </c:pt>
                <c:pt idx="1982">
                  <c:v>0.90666666666666662</c:v>
                </c:pt>
                <c:pt idx="1983">
                  <c:v>0.88461538461538458</c:v>
                </c:pt>
                <c:pt idx="1984">
                  <c:v>0.87654320987654322</c:v>
                </c:pt>
                <c:pt idx="1985">
                  <c:v>0.875</c:v>
                </c:pt>
                <c:pt idx="1986">
                  <c:v>0.86075949367088611</c:v>
                </c:pt>
                <c:pt idx="1987">
                  <c:v>0.88607594936708856</c:v>
                </c:pt>
                <c:pt idx="1988">
                  <c:v>0.89610389610389607</c:v>
                </c:pt>
                <c:pt idx="1989">
                  <c:v>0.87341772151898733</c:v>
                </c:pt>
                <c:pt idx="1990">
                  <c:v>0.88157894736842102</c:v>
                </c:pt>
                <c:pt idx="1991">
                  <c:v>0.86585365853658536</c:v>
                </c:pt>
                <c:pt idx="1992">
                  <c:v>0.86419753086419748</c:v>
                </c:pt>
                <c:pt idx="1993">
                  <c:v>0.85542168674698793</c:v>
                </c:pt>
                <c:pt idx="1994">
                  <c:v>0.8571428571428571</c:v>
                </c:pt>
                <c:pt idx="1995">
                  <c:v>0.88311688311688308</c:v>
                </c:pt>
                <c:pt idx="1996">
                  <c:v>0.8666666666666667</c:v>
                </c:pt>
                <c:pt idx="1997">
                  <c:v>0.89333333333333331</c:v>
                </c:pt>
                <c:pt idx="1998">
                  <c:v>0.9178082191780822</c:v>
                </c:pt>
                <c:pt idx="1999">
                  <c:v>0.8783783783783784</c:v>
                </c:pt>
                <c:pt idx="2000">
                  <c:v>0.90540540540540537</c:v>
                </c:pt>
                <c:pt idx="2001">
                  <c:v>0.88888888888888884</c:v>
                </c:pt>
                <c:pt idx="2002">
                  <c:v>0.88571428571428568</c:v>
                </c:pt>
                <c:pt idx="2003">
                  <c:v>0.90909090909090906</c:v>
                </c:pt>
                <c:pt idx="2004">
                  <c:v>0.9152542372881356</c:v>
                </c:pt>
                <c:pt idx="2005">
                  <c:v>0.9152542372881356</c:v>
                </c:pt>
                <c:pt idx="2006">
                  <c:v>0.96078431372549022</c:v>
                </c:pt>
                <c:pt idx="2007">
                  <c:v>0.91935483870967738</c:v>
                </c:pt>
                <c:pt idx="2008">
                  <c:v>0.8970588235294118</c:v>
                </c:pt>
                <c:pt idx="2009">
                  <c:v>0.91549295774647887</c:v>
                </c:pt>
                <c:pt idx="2010">
                  <c:v>0.91428571428571426</c:v>
                </c:pt>
                <c:pt idx="2011">
                  <c:v>0.91304347826086951</c:v>
                </c:pt>
                <c:pt idx="2012">
                  <c:v>0.9242424242424242</c:v>
                </c:pt>
                <c:pt idx="2013">
                  <c:v>0.95454545454545459</c:v>
                </c:pt>
                <c:pt idx="2014">
                  <c:v>0.88571428571428568</c:v>
                </c:pt>
                <c:pt idx="2015">
                  <c:v>0.91304347826086951</c:v>
                </c:pt>
                <c:pt idx="2016">
                  <c:v>0.94117647058823528</c:v>
                </c:pt>
                <c:pt idx="2017">
                  <c:v>0.88571428571428568</c:v>
                </c:pt>
                <c:pt idx="2018">
                  <c:v>0.875</c:v>
                </c:pt>
                <c:pt idx="2019">
                  <c:v>0.92753623188405798</c:v>
                </c:pt>
                <c:pt idx="2020">
                  <c:v>0.88732394366197187</c:v>
                </c:pt>
                <c:pt idx="2021">
                  <c:v>0.9</c:v>
                </c:pt>
                <c:pt idx="2022">
                  <c:v>0.92753623188405798</c:v>
                </c:pt>
                <c:pt idx="2023">
                  <c:v>0.8904109589041096</c:v>
                </c:pt>
                <c:pt idx="2024">
                  <c:v>0.88888888888888884</c:v>
                </c:pt>
                <c:pt idx="2025">
                  <c:v>0.91428571428571426</c:v>
                </c:pt>
                <c:pt idx="2026">
                  <c:v>0.88732394366197187</c:v>
                </c:pt>
                <c:pt idx="2027">
                  <c:v>0.8571428571428571</c:v>
                </c:pt>
                <c:pt idx="2028">
                  <c:v>0.88311688311688308</c:v>
                </c:pt>
                <c:pt idx="2029">
                  <c:v>0.85</c:v>
                </c:pt>
                <c:pt idx="2030">
                  <c:v>0.8904109589041096</c:v>
                </c:pt>
                <c:pt idx="2031">
                  <c:v>0.9</c:v>
                </c:pt>
                <c:pt idx="2032">
                  <c:v>0.8783783783783784</c:v>
                </c:pt>
                <c:pt idx="2033">
                  <c:v>0.87323943661971826</c:v>
                </c:pt>
                <c:pt idx="2034">
                  <c:v>0.9375</c:v>
                </c:pt>
                <c:pt idx="2035">
                  <c:v>0.89552238805970152</c:v>
                </c:pt>
                <c:pt idx="2036">
                  <c:v>0.9</c:v>
                </c:pt>
                <c:pt idx="2037">
                  <c:v>0.9242424242424242</c:v>
                </c:pt>
                <c:pt idx="2038">
                  <c:v>0.86956521739130432</c:v>
                </c:pt>
                <c:pt idx="2039">
                  <c:v>0.87671232876712324</c:v>
                </c:pt>
                <c:pt idx="2040">
                  <c:v>0.92753623188405798</c:v>
                </c:pt>
                <c:pt idx="2041">
                  <c:v>0.88571428571428568</c:v>
                </c:pt>
                <c:pt idx="2042">
                  <c:v>0.875</c:v>
                </c:pt>
                <c:pt idx="2043">
                  <c:v>0.93939393939393945</c:v>
                </c:pt>
                <c:pt idx="2044">
                  <c:v>0.88888888888888884</c:v>
                </c:pt>
                <c:pt idx="2045">
                  <c:v>0.89393939393939392</c:v>
                </c:pt>
                <c:pt idx="2046">
                  <c:v>0.92537313432835822</c:v>
                </c:pt>
                <c:pt idx="2047">
                  <c:v>0.921875</c:v>
                </c:pt>
                <c:pt idx="2048">
                  <c:v>0.89230769230769236</c:v>
                </c:pt>
                <c:pt idx="2049">
                  <c:v>0.93548387096774188</c:v>
                </c:pt>
                <c:pt idx="2050">
                  <c:v>0.890625</c:v>
                </c:pt>
                <c:pt idx="2051">
                  <c:v>0.88235294117647056</c:v>
                </c:pt>
                <c:pt idx="2052">
                  <c:v>0.95081967213114749</c:v>
                </c:pt>
                <c:pt idx="2053">
                  <c:v>0.90476190476190477</c:v>
                </c:pt>
                <c:pt idx="2054">
                  <c:v>0.89393939393939392</c:v>
                </c:pt>
                <c:pt idx="2055">
                  <c:v>0.95</c:v>
                </c:pt>
                <c:pt idx="2056">
                  <c:v>0.90769230769230769</c:v>
                </c:pt>
                <c:pt idx="2057">
                  <c:v>0.89552238805970152</c:v>
                </c:pt>
                <c:pt idx="2058">
                  <c:v>0.90140845070422537</c:v>
                </c:pt>
                <c:pt idx="2059">
                  <c:v>0.89393939393939392</c:v>
                </c:pt>
                <c:pt idx="2060">
                  <c:v>0.90769230769230769</c:v>
                </c:pt>
                <c:pt idx="2061">
                  <c:v>0.9375</c:v>
                </c:pt>
                <c:pt idx="2062">
                  <c:v>0.91803278688524592</c:v>
                </c:pt>
                <c:pt idx="2063">
                  <c:v>0.91666666666666663</c:v>
                </c:pt>
                <c:pt idx="2064">
                  <c:v>0.95</c:v>
                </c:pt>
                <c:pt idx="2065">
                  <c:v>0.91935483870967738</c:v>
                </c:pt>
                <c:pt idx="2066">
                  <c:v>0.91803278688524592</c:v>
                </c:pt>
                <c:pt idx="2067">
                  <c:v>0.94827586206896552</c:v>
                </c:pt>
                <c:pt idx="2068">
                  <c:v>0.90163934426229508</c:v>
                </c:pt>
                <c:pt idx="2069">
                  <c:v>0.90476190476190477</c:v>
                </c:pt>
                <c:pt idx="2070">
                  <c:v>0.90476190476190477</c:v>
                </c:pt>
                <c:pt idx="2071">
                  <c:v>0.91666666666666663</c:v>
                </c:pt>
                <c:pt idx="2072">
                  <c:v>0.890625</c:v>
                </c:pt>
                <c:pt idx="2073">
                  <c:v>0.91935483870967738</c:v>
                </c:pt>
                <c:pt idx="2074">
                  <c:v>0.93220338983050843</c:v>
                </c:pt>
                <c:pt idx="2075">
                  <c:v>0.91935483870967738</c:v>
                </c:pt>
                <c:pt idx="2076">
                  <c:v>0.92063492063492058</c:v>
                </c:pt>
                <c:pt idx="2077">
                  <c:v>0.93333333333333335</c:v>
                </c:pt>
                <c:pt idx="2078">
                  <c:v>0.90322580645161288</c:v>
                </c:pt>
                <c:pt idx="2079">
                  <c:v>0.93333333333333335</c:v>
                </c:pt>
                <c:pt idx="2080">
                  <c:v>0.92063492063492058</c:v>
                </c:pt>
                <c:pt idx="2081">
                  <c:v>0.90476190476190477</c:v>
                </c:pt>
                <c:pt idx="2082">
                  <c:v>0.91666666666666663</c:v>
                </c:pt>
                <c:pt idx="2083">
                  <c:v>0.91935483870967738</c:v>
                </c:pt>
                <c:pt idx="2084">
                  <c:v>0.88709677419354838</c:v>
                </c:pt>
                <c:pt idx="2085">
                  <c:v>0.89855072463768115</c:v>
                </c:pt>
                <c:pt idx="2086">
                  <c:v>0.91549295774647887</c:v>
                </c:pt>
                <c:pt idx="2087">
                  <c:v>0.9152542372881356</c:v>
                </c:pt>
                <c:pt idx="2088">
                  <c:v>0.94736842105263153</c:v>
                </c:pt>
                <c:pt idx="2089">
                  <c:v>0.9464285714285714</c:v>
                </c:pt>
                <c:pt idx="2090">
                  <c:v>0.89156626506024095</c:v>
                </c:pt>
                <c:pt idx="2091">
                  <c:v>0.90909090909090906</c:v>
                </c:pt>
                <c:pt idx="2092">
                  <c:v>0.98113207547169812</c:v>
                </c:pt>
                <c:pt idx="2093">
                  <c:v>0.8833333333333333</c:v>
                </c:pt>
                <c:pt idx="2094">
                  <c:v>0.94444444444444442</c:v>
                </c:pt>
                <c:pt idx="2095">
                  <c:v>0.98113207547169812</c:v>
                </c:pt>
                <c:pt idx="2096">
                  <c:v>0.90740740740740744</c:v>
                </c:pt>
                <c:pt idx="2097">
                  <c:v>0.90322580645161288</c:v>
                </c:pt>
                <c:pt idx="2098">
                  <c:v>0.94736842105263153</c:v>
                </c:pt>
                <c:pt idx="2099">
                  <c:v>0.90740740740740744</c:v>
                </c:pt>
                <c:pt idx="2100">
                  <c:v>0.92592592592592593</c:v>
                </c:pt>
                <c:pt idx="2101">
                  <c:v>0.96296296296296291</c:v>
                </c:pt>
                <c:pt idx="2102">
                  <c:v>0.9107142857142857</c:v>
                </c:pt>
                <c:pt idx="2103">
                  <c:v>0.9285714285714286</c:v>
                </c:pt>
                <c:pt idx="2104">
                  <c:v>0.98</c:v>
                </c:pt>
                <c:pt idx="2105">
                  <c:v>0.92307692307692313</c:v>
                </c:pt>
                <c:pt idx="2106">
                  <c:v>0.92307692307692313</c:v>
                </c:pt>
                <c:pt idx="2107">
                  <c:v>0.97959183673469385</c:v>
                </c:pt>
                <c:pt idx="2108">
                  <c:v>0.95918367346938771</c:v>
                </c:pt>
                <c:pt idx="2109">
                  <c:v>0.92307692307692313</c:v>
                </c:pt>
                <c:pt idx="2110">
                  <c:v>0.97872340425531912</c:v>
                </c:pt>
                <c:pt idx="2111">
                  <c:v>0.95918367346938771</c:v>
                </c:pt>
                <c:pt idx="2112">
                  <c:v>0.94117647058823528</c:v>
                </c:pt>
                <c:pt idx="2113">
                  <c:v>0.94</c:v>
                </c:pt>
                <c:pt idx="2114">
                  <c:v>0.97959183673469385</c:v>
                </c:pt>
                <c:pt idx="2115">
                  <c:v>0.93617021276595747</c:v>
                </c:pt>
                <c:pt idx="2116">
                  <c:v>0.98</c:v>
                </c:pt>
                <c:pt idx="2117">
                  <c:v>0.94117647058823528</c:v>
                </c:pt>
                <c:pt idx="2118">
                  <c:v>0.96</c:v>
                </c:pt>
                <c:pt idx="2119">
                  <c:v>0.97727272727272729</c:v>
                </c:pt>
                <c:pt idx="2120">
                  <c:v>0.97727272727272729</c:v>
                </c:pt>
                <c:pt idx="2121">
                  <c:v>0.97727272727272729</c:v>
                </c:pt>
                <c:pt idx="2122">
                  <c:v>0.97727272727272729</c:v>
                </c:pt>
                <c:pt idx="2123">
                  <c:v>0.95454545454545459</c:v>
                </c:pt>
                <c:pt idx="2124">
                  <c:v>0.95348837209302328</c:v>
                </c:pt>
                <c:pt idx="2125">
                  <c:v>0.97674418604651159</c:v>
                </c:pt>
                <c:pt idx="2126">
                  <c:v>0.97499999999999998</c:v>
                </c:pt>
                <c:pt idx="2127">
                  <c:v>0.97435897435897434</c:v>
                </c:pt>
                <c:pt idx="2128">
                  <c:v>0.97560975609756095</c:v>
                </c:pt>
                <c:pt idx="2129">
                  <c:v>0.97435897435897434</c:v>
                </c:pt>
                <c:pt idx="2130">
                  <c:v>0.97560975609756095</c:v>
                </c:pt>
                <c:pt idx="2131">
                  <c:v>0.97499999999999998</c:v>
                </c:pt>
                <c:pt idx="2132">
                  <c:v>0.97435897435897434</c:v>
                </c:pt>
                <c:pt idx="2133">
                  <c:v>0.97499999999999998</c:v>
                </c:pt>
                <c:pt idx="2134">
                  <c:v>0.97499999999999998</c:v>
                </c:pt>
                <c:pt idx="2135">
                  <c:v>0.97499999999999998</c:v>
                </c:pt>
                <c:pt idx="2136">
                  <c:v>0.97368421052631582</c:v>
                </c:pt>
                <c:pt idx="2137">
                  <c:v>0.97368421052631582</c:v>
                </c:pt>
                <c:pt idx="2138">
                  <c:v>0.97297297297297303</c:v>
                </c:pt>
                <c:pt idx="2139">
                  <c:v>0.97368421052631582</c:v>
                </c:pt>
                <c:pt idx="2140">
                  <c:v>0.97222222222222221</c:v>
                </c:pt>
                <c:pt idx="2141">
                  <c:v>0.967741935483871</c:v>
                </c:pt>
                <c:pt idx="2142">
                  <c:v>0.97058823529411764</c:v>
                </c:pt>
                <c:pt idx="2143">
                  <c:v>0.97058823529411764</c:v>
                </c:pt>
                <c:pt idx="2144">
                  <c:v>0.97058823529411764</c:v>
                </c:pt>
                <c:pt idx="2145">
                  <c:v>0.96875</c:v>
                </c:pt>
                <c:pt idx="2146">
                  <c:v>0.96666666666666667</c:v>
                </c:pt>
                <c:pt idx="2147">
                  <c:v>0.9642857142857143</c:v>
                </c:pt>
                <c:pt idx="2148">
                  <c:v>0.967741935483871</c:v>
                </c:pt>
                <c:pt idx="2149">
                  <c:v>0.967741935483871</c:v>
                </c:pt>
                <c:pt idx="2150">
                  <c:v>0.96551724137931039</c:v>
                </c:pt>
                <c:pt idx="2151">
                  <c:v>0.96875</c:v>
                </c:pt>
                <c:pt idx="2152">
                  <c:v>0.96969696969696972</c:v>
                </c:pt>
                <c:pt idx="2153">
                  <c:v>0.967741935483871</c:v>
                </c:pt>
                <c:pt idx="2154">
                  <c:v>0.96666666666666667</c:v>
                </c:pt>
                <c:pt idx="2155">
                  <c:v>0.96666666666666667</c:v>
                </c:pt>
                <c:pt idx="2156">
                  <c:v>0.96666666666666667</c:v>
                </c:pt>
                <c:pt idx="2157">
                  <c:v>0.96551724137931039</c:v>
                </c:pt>
                <c:pt idx="2158">
                  <c:v>0.96666666666666667</c:v>
                </c:pt>
                <c:pt idx="2159">
                  <c:v>0.96296296296296291</c:v>
                </c:pt>
                <c:pt idx="2160">
                  <c:v>0.96551724137931039</c:v>
                </c:pt>
                <c:pt idx="2161">
                  <c:v>0.96153846153846156</c:v>
                </c:pt>
                <c:pt idx="2162">
                  <c:v>0.95454545454545459</c:v>
                </c:pt>
                <c:pt idx="2163">
                  <c:v>0.95652173913043481</c:v>
                </c:pt>
                <c:pt idx="2164">
                  <c:v>0.95652173913043481</c:v>
                </c:pt>
                <c:pt idx="2165">
                  <c:v>0.95833333333333337</c:v>
                </c:pt>
                <c:pt idx="2166">
                  <c:v>0.95833333333333337</c:v>
                </c:pt>
                <c:pt idx="2167">
                  <c:v>0.95</c:v>
                </c:pt>
                <c:pt idx="2168">
                  <c:v>0.95238095238095233</c:v>
                </c:pt>
                <c:pt idx="2169">
                  <c:v>0.95238095238095233</c:v>
                </c:pt>
                <c:pt idx="2170">
                  <c:v>0.95238095238095233</c:v>
                </c:pt>
                <c:pt idx="2171">
                  <c:v>0.95454545454545459</c:v>
                </c:pt>
                <c:pt idx="2172">
                  <c:v>0.95454545454545459</c:v>
                </c:pt>
                <c:pt idx="2173">
                  <c:v>0.95</c:v>
                </c:pt>
                <c:pt idx="2174">
                  <c:v>0.94736842105263153</c:v>
                </c:pt>
                <c:pt idx="2175">
                  <c:v>0.94444444444444442</c:v>
                </c:pt>
                <c:pt idx="2176">
                  <c:v>0.94736842105263153</c:v>
                </c:pt>
                <c:pt idx="2177">
                  <c:v>0.94736842105263153</c:v>
                </c:pt>
                <c:pt idx="2178">
                  <c:v>0.95</c:v>
                </c:pt>
                <c:pt idx="2179">
                  <c:v>0.94736842105263153</c:v>
                </c:pt>
                <c:pt idx="2180">
                  <c:v>0.95</c:v>
                </c:pt>
                <c:pt idx="2181">
                  <c:v>0.94117647058823528</c:v>
                </c:pt>
                <c:pt idx="2182">
                  <c:v>0.95238095238095233</c:v>
                </c:pt>
                <c:pt idx="2183">
                  <c:v>0.95238095238095233</c:v>
                </c:pt>
                <c:pt idx="2184">
                  <c:v>0.94117647058823528</c:v>
                </c:pt>
                <c:pt idx="2185">
                  <c:v>0.94444444444444442</c:v>
                </c:pt>
                <c:pt idx="2186">
                  <c:v>0.94736842105263153</c:v>
                </c:pt>
                <c:pt idx="2187">
                  <c:v>0.93333333333333335</c:v>
                </c:pt>
                <c:pt idx="2188">
                  <c:v>0.94117647058823528</c:v>
                </c:pt>
                <c:pt idx="2189">
                  <c:v>0.94444444444444442</c:v>
                </c:pt>
                <c:pt idx="2190">
                  <c:v>0.9375</c:v>
                </c:pt>
                <c:pt idx="2191">
                  <c:v>0.9375</c:v>
                </c:pt>
                <c:pt idx="2192">
                  <c:v>0.94444444444444442</c:v>
                </c:pt>
                <c:pt idx="2193">
                  <c:v>0.9375</c:v>
                </c:pt>
                <c:pt idx="2194">
                  <c:v>0.94117647058823528</c:v>
                </c:pt>
                <c:pt idx="2195">
                  <c:v>0.94117647058823528</c:v>
                </c:pt>
                <c:pt idx="2196">
                  <c:v>0.94444444444444442</c:v>
                </c:pt>
                <c:pt idx="2197">
                  <c:v>0.94117647058823528</c:v>
                </c:pt>
                <c:pt idx="2198">
                  <c:v>0.94736842105263153</c:v>
                </c:pt>
                <c:pt idx="2199">
                  <c:v>0.9375</c:v>
                </c:pt>
                <c:pt idx="2200">
                  <c:v>0.94444444444444442</c:v>
                </c:pt>
                <c:pt idx="2201">
                  <c:v>0.94117647058823528</c:v>
                </c:pt>
                <c:pt idx="2202">
                  <c:v>0.94117647058823528</c:v>
                </c:pt>
                <c:pt idx="2203">
                  <c:v>0.94444444444444442</c:v>
                </c:pt>
                <c:pt idx="2204">
                  <c:v>0.94117647058823528</c:v>
                </c:pt>
                <c:pt idx="2205">
                  <c:v>0.9375</c:v>
                </c:pt>
                <c:pt idx="2206">
                  <c:v>0.9375</c:v>
                </c:pt>
                <c:pt idx="2207">
                  <c:v>0.9375</c:v>
                </c:pt>
                <c:pt idx="2208">
                  <c:v>0.93333333333333335</c:v>
                </c:pt>
                <c:pt idx="2209">
                  <c:v>0.9375</c:v>
                </c:pt>
                <c:pt idx="2210">
                  <c:v>0.9285714285714286</c:v>
                </c:pt>
                <c:pt idx="2211">
                  <c:v>0.9285714285714286</c:v>
                </c:pt>
                <c:pt idx="2212">
                  <c:v>0.93333333333333335</c:v>
                </c:pt>
                <c:pt idx="2213">
                  <c:v>0.9285714285714286</c:v>
                </c:pt>
                <c:pt idx="2214">
                  <c:v>0.9285714285714286</c:v>
                </c:pt>
                <c:pt idx="2215">
                  <c:v>0.90909090909090906</c:v>
                </c:pt>
                <c:pt idx="2216">
                  <c:v>0.9</c:v>
                </c:pt>
                <c:pt idx="2217">
                  <c:v>0.9</c:v>
                </c:pt>
                <c:pt idx="2218">
                  <c:v>0.92307692307692313</c:v>
                </c:pt>
                <c:pt idx="2219">
                  <c:v>0.91666666666666663</c:v>
                </c:pt>
                <c:pt idx="2220">
                  <c:v>0.92307692307692313</c:v>
                </c:pt>
                <c:pt idx="2221">
                  <c:v>0.92307692307692313</c:v>
                </c:pt>
                <c:pt idx="2222">
                  <c:v>0.9285714285714286</c:v>
                </c:pt>
                <c:pt idx="2223">
                  <c:v>0.92307692307692313</c:v>
                </c:pt>
                <c:pt idx="2224">
                  <c:v>0.9285714285714286</c:v>
                </c:pt>
                <c:pt idx="2225">
                  <c:v>0.91666666666666663</c:v>
                </c:pt>
                <c:pt idx="2226">
                  <c:v>0.90909090909090906</c:v>
                </c:pt>
                <c:pt idx="2227">
                  <c:v>0.9</c:v>
                </c:pt>
                <c:pt idx="2228">
                  <c:v>0.90909090909090906</c:v>
                </c:pt>
                <c:pt idx="2229">
                  <c:v>0.9</c:v>
                </c:pt>
                <c:pt idx="2230">
                  <c:v>0.90909090909090906</c:v>
                </c:pt>
                <c:pt idx="2231">
                  <c:v>0.9</c:v>
                </c:pt>
                <c:pt idx="2232">
                  <c:v>0.9</c:v>
                </c:pt>
                <c:pt idx="2233">
                  <c:v>0.9</c:v>
                </c:pt>
                <c:pt idx="2234">
                  <c:v>0.90909090909090906</c:v>
                </c:pt>
                <c:pt idx="2235">
                  <c:v>0.9</c:v>
                </c:pt>
                <c:pt idx="2236">
                  <c:v>0.9</c:v>
                </c:pt>
                <c:pt idx="2237">
                  <c:v>0.91666666666666663</c:v>
                </c:pt>
                <c:pt idx="2238">
                  <c:v>0.90909090909090906</c:v>
                </c:pt>
                <c:pt idx="2239">
                  <c:v>0.90909090909090906</c:v>
                </c:pt>
                <c:pt idx="2240">
                  <c:v>0.92307692307692313</c:v>
                </c:pt>
                <c:pt idx="2241">
                  <c:v>0.92307692307692313</c:v>
                </c:pt>
                <c:pt idx="2242">
                  <c:v>0.92307692307692313</c:v>
                </c:pt>
                <c:pt idx="2243">
                  <c:v>0.90909090909090906</c:v>
                </c:pt>
                <c:pt idx="2244">
                  <c:v>0.9</c:v>
                </c:pt>
                <c:pt idx="2245">
                  <c:v>0.88888888888888884</c:v>
                </c:pt>
                <c:pt idx="2246">
                  <c:v>0.9</c:v>
                </c:pt>
                <c:pt idx="2247">
                  <c:v>0.9</c:v>
                </c:pt>
                <c:pt idx="2248">
                  <c:v>0.9</c:v>
                </c:pt>
                <c:pt idx="2249">
                  <c:v>0.9</c:v>
                </c:pt>
                <c:pt idx="2250">
                  <c:v>0.90909090909090906</c:v>
                </c:pt>
                <c:pt idx="2251">
                  <c:v>0.90909090909090906</c:v>
                </c:pt>
                <c:pt idx="2252">
                  <c:v>0.91666666666666663</c:v>
                </c:pt>
                <c:pt idx="2253">
                  <c:v>0.9</c:v>
                </c:pt>
                <c:pt idx="2254">
                  <c:v>0.9</c:v>
                </c:pt>
                <c:pt idx="2255">
                  <c:v>0.90909090909090906</c:v>
                </c:pt>
                <c:pt idx="2256">
                  <c:v>0.91666666666666663</c:v>
                </c:pt>
                <c:pt idx="2257">
                  <c:v>0.88888888888888884</c:v>
                </c:pt>
                <c:pt idx="2258">
                  <c:v>0.90909090909090906</c:v>
                </c:pt>
                <c:pt idx="2259">
                  <c:v>0.90909090909090906</c:v>
                </c:pt>
                <c:pt idx="2260">
                  <c:v>0.88888888888888884</c:v>
                </c:pt>
                <c:pt idx="2261">
                  <c:v>0.9</c:v>
                </c:pt>
                <c:pt idx="2262">
                  <c:v>0.9</c:v>
                </c:pt>
                <c:pt idx="2263">
                  <c:v>0.88888888888888884</c:v>
                </c:pt>
                <c:pt idx="2264">
                  <c:v>0.9</c:v>
                </c:pt>
                <c:pt idx="2265">
                  <c:v>0.88888888888888884</c:v>
                </c:pt>
                <c:pt idx="2266">
                  <c:v>0.88888888888888884</c:v>
                </c:pt>
                <c:pt idx="2267">
                  <c:v>0.88888888888888884</c:v>
                </c:pt>
                <c:pt idx="2268">
                  <c:v>0.88888888888888884</c:v>
                </c:pt>
                <c:pt idx="2269">
                  <c:v>0.88888888888888884</c:v>
                </c:pt>
                <c:pt idx="2270">
                  <c:v>0.9</c:v>
                </c:pt>
                <c:pt idx="2271">
                  <c:v>0.9</c:v>
                </c:pt>
                <c:pt idx="2272">
                  <c:v>0.88888888888888884</c:v>
                </c:pt>
                <c:pt idx="2273">
                  <c:v>0.9</c:v>
                </c:pt>
                <c:pt idx="2274">
                  <c:v>0.9</c:v>
                </c:pt>
                <c:pt idx="2275">
                  <c:v>0.88888888888888884</c:v>
                </c:pt>
                <c:pt idx="2276">
                  <c:v>0.88888888888888884</c:v>
                </c:pt>
                <c:pt idx="2277">
                  <c:v>0.88888888888888884</c:v>
                </c:pt>
                <c:pt idx="2278">
                  <c:v>0.88888888888888884</c:v>
                </c:pt>
                <c:pt idx="2279">
                  <c:v>0.9</c:v>
                </c:pt>
                <c:pt idx="2280">
                  <c:v>0.875</c:v>
                </c:pt>
                <c:pt idx="2281">
                  <c:v>0.88888888888888884</c:v>
                </c:pt>
                <c:pt idx="2282">
                  <c:v>0.9</c:v>
                </c:pt>
                <c:pt idx="2283">
                  <c:v>0.88888888888888884</c:v>
                </c:pt>
                <c:pt idx="2284">
                  <c:v>0.875</c:v>
                </c:pt>
                <c:pt idx="2285">
                  <c:v>0.88888888888888884</c:v>
                </c:pt>
                <c:pt idx="2286">
                  <c:v>0.88888888888888884</c:v>
                </c:pt>
                <c:pt idx="2287">
                  <c:v>0.9</c:v>
                </c:pt>
                <c:pt idx="2288">
                  <c:v>0.88888888888888884</c:v>
                </c:pt>
                <c:pt idx="2289">
                  <c:v>0.9</c:v>
                </c:pt>
                <c:pt idx="2290">
                  <c:v>0.88888888888888884</c:v>
                </c:pt>
                <c:pt idx="2291">
                  <c:v>0.9</c:v>
                </c:pt>
                <c:pt idx="2292">
                  <c:v>0.88888888888888884</c:v>
                </c:pt>
                <c:pt idx="2293">
                  <c:v>0.875</c:v>
                </c:pt>
                <c:pt idx="2294">
                  <c:v>0.875</c:v>
                </c:pt>
                <c:pt idx="2295">
                  <c:v>0.88888888888888884</c:v>
                </c:pt>
                <c:pt idx="2296">
                  <c:v>0.875</c:v>
                </c:pt>
                <c:pt idx="2297">
                  <c:v>0.875</c:v>
                </c:pt>
                <c:pt idx="2298">
                  <c:v>0.875</c:v>
                </c:pt>
                <c:pt idx="2299">
                  <c:v>0.875</c:v>
                </c:pt>
                <c:pt idx="2300">
                  <c:v>0.875</c:v>
                </c:pt>
                <c:pt idx="2301">
                  <c:v>0.875</c:v>
                </c:pt>
                <c:pt idx="2302">
                  <c:v>0.88888888888888884</c:v>
                </c:pt>
                <c:pt idx="2303">
                  <c:v>0.875</c:v>
                </c:pt>
                <c:pt idx="2304">
                  <c:v>0.88888888888888884</c:v>
                </c:pt>
                <c:pt idx="2305">
                  <c:v>0.88888888888888884</c:v>
                </c:pt>
                <c:pt idx="2306">
                  <c:v>0.88888888888888884</c:v>
                </c:pt>
                <c:pt idx="2307">
                  <c:v>0.875</c:v>
                </c:pt>
                <c:pt idx="2308">
                  <c:v>0.875</c:v>
                </c:pt>
                <c:pt idx="2309">
                  <c:v>0.88888888888888884</c:v>
                </c:pt>
                <c:pt idx="2310">
                  <c:v>0.875</c:v>
                </c:pt>
                <c:pt idx="2311">
                  <c:v>0.8571428571428571</c:v>
                </c:pt>
                <c:pt idx="2312">
                  <c:v>0.88888888888888884</c:v>
                </c:pt>
                <c:pt idx="2313">
                  <c:v>0.875</c:v>
                </c:pt>
                <c:pt idx="2314">
                  <c:v>0.875</c:v>
                </c:pt>
                <c:pt idx="2315">
                  <c:v>0.875</c:v>
                </c:pt>
                <c:pt idx="2316">
                  <c:v>0.875</c:v>
                </c:pt>
                <c:pt idx="2317">
                  <c:v>0.88888888888888884</c:v>
                </c:pt>
                <c:pt idx="2318">
                  <c:v>0.8571428571428571</c:v>
                </c:pt>
                <c:pt idx="2319">
                  <c:v>0.875</c:v>
                </c:pt>
                <c:pt idx="2320">
                  <c:v>0.875</c:v>
                </c:pt>
                <c:pt idx="2321">
                  <c:v>0.875</c:v>
                </c:pt>
                <c:pt idx="2322">
                  <c:v>0.875</c:v>
                </c:pt>
                <c:pt idx="2323">
                  <c:v>0.88888888888888884</c:v>
                </c:pt>
                <c:pt idx="2324">
                  <c:v>0.875</c:v>
                </c:pt>
                <c:pt idx="2325">
                  <c:v>0.8571428571428571</c:v>
                </c:pt>
                <c:pt idx="2326">
                  <c:v>0.875</c:v>
                </c:pt>
                <c:pt idx="2327">
                  <c:v>0.875</c:v>
                </c:pt>
                <c:pt idx="2328">
                  <c:v>0.875</c:v>
                </c:pt>
                <c:pt idx="2329">
                  <c:v>0.875</c:v>
                </c:pt>
                <c:pt idx="2330">
                  <c:v>0.875</c:v>
                </c:pt>
                <c:pt idx="2331">
                  <c:v>0.875</c:v>
                </c:pt>
                <c:pt idx="2332">
                  <c:v>0.875</c:v>
                </c:pt>
                <c:pt idx="2333">
                  <c:v>0.875</c:v>
                </c:pt>
                <c:pt idx="2334">
                  <c:v>0.875</c:v>
                </c:pt>
                <c:pt idx="2335">
                  <c:v>0.8571428571428571</c:v>
                </c:pt>
                <c:pt idx="2336">
                  <c:v>0.8571428571428571</c:v>
                </c:pt>
                <c:pt idx="2337">
                  <c:v>0.875</c:v>
                </c:pt>
                <c:pt idx="2338">
                  <c:v>0.875</c:v>
                </c:pt>
                <c:pt idx="2339">
                  <c:v>0.875</c:v>
                </c:pt>
                <c:pt idx="2340">
                  <c:v>0.8571428571428571</c:v>
                </c:pt>
                <c:pt idx="2341">
                  <c:v>0.875</c:v>
                </c:pt>
                <c:pt idx="2342">
                  <c:v>0.875</c:v>
                </c:pt>
                <c:pt idx="2343">
                  <c:v>0.875</c:v>
                </c:pt>
                <c:pt idx="2344">
                  <c:v>0.875</c:v>
                </c:pt>
                <c:pt idx="2345">
                  <c:v>0.875</c:v>
                </c:pt>
                <c:pt idx="2346">
                  <c:v>0.875</c:v>
                </c:pt>
                <c:pt idx="2347">
                  <c:v>0.875</c:v>
                </c:pt>
                <c:pt idx="2348">
                  <c:v>0.8571428571428571</c:v>
                </c:pt>
                <c:pt idx="2349">
                  <c:v>0.875</c:v>
                </c:pt>
                <c:pt idx="2350">
                  <c:v>0.88888888888888884</c:v>
                </c:pt>
                <c:pt idx="2351">
                  <c:v>0.8571428571428571</c:v>
                </c:pt>
                <c:pt idx="2352">
                  <c:v>0.875</c:v>
                </c:pt>
                <c:pt idx="2353">
                  <c:v>0.875</c:v>
                </c:pt>
                <c:pt idx="2354">
                  <c:v>0.8571428571428571</c:v>
                </c:pt>
                <c:pt idx="2355">
                  <c:v>0.875</c:v>
                </c:pt>
                <c:pt idx="2356">
                  <c:v>0.8571428571428571</c:v>
                </c:pt>
                <c:pt idx="2357">
                  <c:v>0.8571428571428571</c:v>
                </c:pt>
                <c:pt idx="2358">
                  <c:v>0.875</c:v>
                </c:pt>
                <c:pt idx="2359">
                  <c:v>0.875</c:v>
                </c:pt>
                <c:pt idx="2360">
                  <c:v>0.8571428571428571</c:v>
                </c:pt>
                <c:pt idx="2361">
                  <c:v>0.8571428571428571</c:v>
                </c:pt>
                <c:pt idx="2362">
                  <c:v>0.8571428571428571</c:v>
                </c:pt>
                <c:pt idx="2363">
                  <c:v>0.8571428571428571</c:v>
                </c:pt>
                <c:pt idx="2364">
                  <c:v>0.88888888888888884</c:v>
                </c:pt>
                <c:pt idx="2365">
                  <c:v>0.8571428571428571</c:v>
                </c:pt>
                <c:pt idx="2366">
                  <c:v>0.875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4E2D-4B29-8811-67D174843225}"/>
            </c:ext>
          </c:extLst>
        </c:ser>
        <c:ser>
          <c:idx val="1"/>
          <c:order val="1"/>
          <c:tx>
            <c:strRef>
              <c:f>Sheet1!$J$1</c:f>
              <c:strCache>
                <c:ptCount val="1"/>
                <c:pt idx="0">
                  <c:v>Blue + IR N2 30 PSIg</c:v>
                </c:pt>
              </c:strCache>
            </c:strRef>
          </c:tx>
          <c:spPr>
            <a:ln w="28575">
              <a:noFill/>
            </a:ln>
          </c:spPr>
          <c:marker>
            <c:symbol val="none"/>
          </c:marker>
          <c:trendline>
            <c:spPr>
              <a:ln w="19050">
                <a:solidFill>
                  <a:srgbClr val="0070C0"/>
                </a:solidFill>
              </a:ln>
            </c:spPr>
            <c:trendlineType val="movingAvg"/>
            <c:period val="60"/>
            <c:dispRSqr val="0"/>
            <c:dispEq val="0"/>
          </c:trendline>
          <c:xVal>
            <c:numRef>
              <c:f>Sheet1!$A$2:$A$8266</c:f>
              <c:numCache>
                <c:formatCode>General</c:formatCode>
                <c:ptCount val="826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  <c:pt idx="2367">
                  <c:v>2368</c:v>
                </c:pt>
                <c:pt idx="2368">
                  <c:v>2369</c:v>
                </c:pt>
                <c:pt idx="2369">
                  <c:v>2370</c:v>
                </c:pt>
                <c:pt idx="2370">
                  <c:v>2371</c:v>
                </c:pt>
                <c:pt idx="2371">
                  <c:v>2372</c:v>
                </c:pt>
                <c:pt idx="2372">
                  <c:v>2373</c:v>
                </c:pt>
                <c:pt idx="2373">
                  <c:v>2374</c:v>
                </c:pt>
                <c:pt idx="2374">
                  <c:v>2375</c:v>
                </c:pt>
                <c:pt idx="2375">
                  <c:v>2376</c:v>
                </c:pt>
                <c:pt idx="2376">
                  <c:v>2377</c:v>
                </c:pt>
                <c:pt idx="2377">
                  <c:v>2378</c:v>
                </c:pt>
                <c:pt idx="2378">
                  <c:v>2379</c:v>
                </c:pt>
                <c:pt idx="2379">
                  <c:v>2380</c:v>
                </c:pt>
                <c:pt idx="2380">
                  <c:v>2381</c:v>
                </c:pt>
                <c:pt idx="2381">
                  <c:v>2382</c:v>
                </c:pt>
                <c:pt idx="2382">
                  <c:v>2383</c:v>
                </c:pt>
                <c:pt idx="2383">
                  <c:v>2384</c:v>
                </c:pt>
                <c:pt idx="2384">
                  <c:v>2385</c:v>
                </c:pt>
                <c:pt idx="2385">
                  <c:v>2386</c:v>
                </c:pt>
                <c:pt idx="2386">
                  <c:v>2387</c:v>
                </c:pt>
                <c:pt idx="2387">
                  <c:v>2388</c:v>
                </c:pt>
                <c:pt idx="2388">
                  <c:v>2389</c:v>
                </c:pt>
                <c:pt idx="2389">
                  <c:v>2390</c:v>
                </c:pt>
                <c:pt idx="2390">
                  <c:v>2391</c:v>
                </c:pt>
                <c:pt idx="2391">
                  <c:v>2392</c:v>
                </c:pt>
                <c:pt idx="2392">
                  <c:v>2393</c:v>
                </c:pt>
                <c:pt idx="2393">
                  <c:v>2394</c:v>
                </c:pt>
                <c:pt idx="2394">
                  <c:v>2395</c:v>
                </c:pt>
                <c:pt idx="2395">
                  <c:v>2396</c:v>
                </c:pt>
                <c:pt idx="2396">
                  <c:v>2397</c:v>
                </c:pt>
                <c:pt idx="2397">
                  <c:v>2398</c:v>
                </c:pt>
                <c:pt idx="2398">
                  <c:v>2399</c:v>
                </c:pt>
                <c:pt idx="2399">
                  <c:v>2400</c:v>
                </c:pt>
                <c:pt idx="2400">
                  <c:v>2401</c:v>
                </c:pt>
                <c:pt idx="2401">
                  <c:v>2402</c:v>
                </c:pt>
                <c:pt idx="2402">
                  <c:v>2403</c:v>
                </c:pt>
                <c:pt idx="2403">
                  <c:v>2404</c:v>
                </c:pt>
                <c:pt idx="2404">
                  <c:v>2405</c:v>
                </c:pt>
                <c:pt idx="2405">
                  <c:v>2406</c:v>
                </c:pt>
                <c:pt idx="2406">
                  <c:v>2407</c:v>
                </c:pt>
                <c:pt idx="2407">
                  <c:v>2408</c:v>
                </c:pt>
                <c:pt idx="2408">
                  <c:v>2409</c:v>
                </c:pt>
                <c:pt idx="2409">
                  <c:v>2410</c:v>
                </c:pt>
                <c:pt idx="2410">
                  <c:v>2411</c:v>
                </c:pt>
                <c:pt idx="2411">
                  <c:v>2412</c:v>
                </c:pt>
                <c:pt idx="2412">
                  <c:v>2413</c:v>
                </c:pt>
                <c:pt idx="2413">
                  <c:v>2414</c:v>
                </c:pt>
                <c:pt idx="2414">
                  <c:v>2415</c:v>
                </c:pt>
                <c:pt idx="2415">
                  <c:v>2416</c:v>
                </c:pt>
                <c:pt idx="2416">
                  <c:v>2417</c:v>
                </c:pt>
                <c:pt idx="2417">
                  <c:v>2418</c:v>
                </c:pt>
                <c:pt idx="2418">
                  <c:v>2419</c:v>
                </c:pt>
                <c:pt idx="2419">
                  <c:v>2420</c:v>
                </c:pt>
                <c:pt idx="2420">
                  <c:v>2421</c:v>
                </c:pt>
                <c:pt idx="2421">
                  <c:v>2422</c:v>
                </c:pt>
                <c:pt idx="2422">
                  <c:v>2423</c:v>
                </c:pt>
                <c:pt idx="2423">
                  <c:v>2424</c:v>
                </c:pt>
                <c:pt idx="2424">
                  <c:v>2425</c:v>
                </c:pt>
                <c:pt idx="2425">
                  <c:v>2426</c:v>
                </c:pt>
                <c:pt idx="2426">
                  <c:v>2427</c:v>
                </c:pt>
                <c:pt idx="2427">
                  <c:v>2428</c:v>
                </c:pt>
                <c:pt idx="2428">
                  <c:v>2429</c:v>
                </c:pt>
                <c:pt idx="2429">
                  <c:v>2430</c:v>
                </c:pt>
                <c:pt idx="2430">
                  <c:v>2431</c:v>
                </c:pt>
                <c:pt idx="2431">
                  <c:v>2432</c:v>
                </c:pt>
                <c:pt idx="2432">
                  <c:v>2433</c:v>
                </c:pt>
                <c:pt idx="2433">
                  <c:v>2434</c:v>
                </c:pt>
                <c:pt idx="2434">
                  <c:v>2435</c:v>
                </c:pt>
                <c:pt idx="2435">
                  <c:v>2436</c:v>
                </c:pt>
                <c:pt idx="2436">
                  <c:v>2437</c:v>
                </c:pt>
                <c:pt idx="2437">
                  <c:v>2438</c:v>
                </c:pt>
                <c:pt idx="2438">
                  <c:v>2439</c:v>
                </c:pt>
                <c:pt idx="2439">
                  <c:v>2440</c:v>
                </c:pt>
                <c:pt idx="2440">
                  <c:v>2441</c:v>
                </c:pt>
                <c:pt idx="2441">
                  <c:v>2442</c:v>
                </c:pt>
                <c:pt idx="2442">
                  <c:v>2443</c:v>
                </c:pt>
                <c:pt idx="2443">
                  <c:v>2444</c:v>
                </c:pt>
                <c:pt idx="2444">
                  <c:v>2445</c:v>
                </c:pt>
                <c:pt idx="2445">
                  <c:v>2446</c:v>
                </c:pt>
                <c:pt idx="2446">
                  <c:v>2447</c:v>
                </c:pt>
                <c:pt idx="2447">
                  <c:v>2448</c:v>
                </c:pt>
                <c:pt idx="2448">
                  <c:v>2449</c:v>
                </c:pt>
                <c:pt idx="2449">
                  <c:v>2450</c:v>
                </c:pt>
                <c:pt idx="2450">
                  <c:v>2451</c:v>
                </c:pt>
                <c:pt idx="2451">
                  <c:v>2452</c:v>
                </c:pt>
                <c:pt idx="2452">
                  <c:v>2453</c:v>
                </c:pt>
                <c:pt idx="2453">
                  <c:v>2454</c:v>
                </c:pt>
                <c:pt idx="2454">
                  <c:v>2455</c:v>
                </c:pt>
                <c:pt idx="2455">
                  <c:v>2456</c:v>
                </c:pt>
                <c:pt idx="2456">
                  <c:v>2457</c:v>
                </c:pt>
                <c:pt idx="2457">
                  <c:v>2458</c:v>
                </c:pt>
                <c:pt idx="2458">
                  <c:v>2459</c:v>
                </c:pt>
                <c:pt idx="2459">
                  <c:v>2460</c:v>
                </c:pt>
                <c:pt idx="2460">
                  <c:v>2461</c:v>
                </c:pt>
                <c:pt idx="2461">
                  <c:v>2462</c:v>
                </c:pt>
                <c:pt idx="2462">
                  <c:v>2463</c:v>
                </c:pt>
                <c:pt idx="2463">
                  <c:v>2464</c:v>
                </c:pt>
                <c:pt idx="2464">
                  <c:v>2465</c:v>
                </c:pt>
                <c:pt idx="2465">
                  <c:v>2466</c:v>
                </c:pt>
                <c:pt idx="2466">
                  <c:v>2467</c:v>
                </c:pt>
                <c:pt idx="2467">
                  <c:v>2468</c:v>
                </c:pt>
                <c:pt idx="2468">
                  <c:v>2469</c:v>
                </c:pt>
                <c:pt idx="2469">
                  <c:v>2470</c:v>
                </c:pt>
                <c:pt idx="2470">
                  <c:v>2471</c:v>
                </c:pt>
                <c:pt idx="2471">
                  <c:v>2472</c:v>
                </c:pt>
                <c:pt idx="2472">
                  <c:v>2473</c:v>
                </c:pt>
                <c:pt idx="2473">
                  <c:v>2474</c:v>
                </c:pt>
                <c:pt idx="2474">
                  <c:v>2475</c:v>
                </c:pt>
                <c:pt idx="2475">
                  <c:v>2476</c:v>
                </c:pt>
                <c:pt idx="2476">
                  <c:v>2477</c:v>
                </c:pt>
                <c:pt idx="2477">
                  <c:v>2478</c:v>
                </c:pt>
                <c:pt idx="2478">
                  <c:v>2479</c:v>
                </c:pt>
                <c:pt idx="2479">
                  <c:v>2480</c:v>
                </c:pt>
                <c:pt idx="2480">
                  <c:v>2481</c:v>
                </c:pt>
                <c:pt idx="2481">
                  <c:v>2482</c:v>
                </c:pt>
                <c:pt idx="2482">
                  <c:v>2483</c:v>
                </c:pt>
                <c:pt idx="2483">
                  <c:v>2484</c:v>
                </c:pt>
                <c:pt idx="2484">
                  <c:v>2485</c:v>
                </c:pt>
                <c:pt idx="2485">
                  <c:v>2486</c:v>
                </c:pt>
                <c:pt idx="2486">
                  <c:v>2487</c:v>
                </c:pt>
                <c:pt idx="2487">
                  <c:v>2488</c:v>
                </c:pt>
                <c:pt idx="2488">
                  <c:v>2489</c:v>
                </c:pt>
                <c:pt idx="2489">
                  <c:v>2490</c:v>
                </c:pt>
                <c:pt idx="2490">
                  <c:v>2491</c:v>
                </c:pt>
                <c:pt idx="2491">
                  <c:v>2492</c:v>
                </c:pt>
                <c:pt idx="2492">
                  <c:v>2493</c:v>
                </c:pt>
                <c:pt idx="2493">
                  <c:v>2494</c:v>
                </c:pt>
                <c:pt idx="2494">
                  <c:v>2495</c:v>
                </c:pt>
                <c:pt idx="2495">
                  <c:v>2496</c:v>
                </c:pt>
                <c:pt idx="2496">
                  <c:v>2497</c:v>
                </c:pt>
                <c:pt idx="2497">
                  <c:v>2498</c:v>
                </c:pt>
                <c:pt idx="2498">
                  <c:v>2499</c:v>
                </c:pt>
                <c:pt idx="2499">
                  <c:v>2500</c:v>
                </c:pt>
                <c:pt idx="2500">
                  <c:v>2501</c:v>
                </c:pt>
                <c:pt idx="2501">
                  <c:v>2502</c:v>
                </c:pt>
                <c:pt idx="2502">
                  <c:v>2503</c:v>
                </c:pt>
                <c:pt idx="2503">
                  <c:v>2504</c:v>
                </c:pt>
                <c:pt idx="2504">
                  <c:v>2505</c:v>
                </c:pt>
                <c:pt idx="2505">
                  <c:v>2506</c:v>
                </c:pt>
                <c:pt idx="2506">
                  <c:v>2507</c:v>
                </c:pt>
                <c:pt idx="2507">
                  <c:v>2508</c:v>
                </c:pt>
                <c:pt idx="2508">
                  <c:v>2509</c:v>
                </c:pt>
                <c:pt idx="2509">
                  <c:v>2510</c:v>
                </c:pt>
                <c:pt idx="2510">
                  <c:v>2511</c:v>
                </c:pt>
                <c:pt idx="2511">
                  <c:v>2512</c:v>
                </c:pt>
                <c:pt idx="2512">
                  <c:v>2513</c:v>
                </c:pt>
                <c:pt idx="2513">
                  <c:v>2514</c:v>
                </c:pt>
                <c:pt idx="2514">
                  <c:v>2515</c:v>
                </c:pt>
                <c:pt idx="2515">
                  <c:v>2516</c:v>
                </c:pt>
                <c:pt idx="2516">
                  <c:v>2517</c:v>
                </c:pt>
                <c:pt idx="2517">
                  <c:v>2518</c:v>
                </c:pt>
                <c:pt idx="2518">
                  <c:v>2519</c:v>
                </c:pt>
                <c:pt idx="2519">
                  <c:v>2520</c:v>
                </c:pt>
                <c:pt idx="2520">
                  <c:v>2521</c:v>
                </c:pt>
                <c:pt idx="2521">
                  <c:v>2522</c:v>
                </c:pt>
                <c:pt idx="2522">
                  <c:v>2523</c:v>
                </c:pt>
                <c:pt idx="2523">
                  <c:v>2524</c:v>
                </c:pt>
                <c:pt idx="2524">
                  <c:v>2525</c:v>
                </c:pt>
                <c:pt idx="2525">
                  <c:v>2526</c:v>
                </c:pt>
                <c:pt idx="2526">
                  <c:v>2527</c:v>
                </c:pt>
                <c:pt idx="2527">
                  <c:v>2528</c:v>
                </c:pt>
                <c:pt idx="2528">
                  <c:v>2529</c:v>
                </c:pt>
                <c:pt idx="2529">
                  <c:v>2530</c:v>
                </c:pt>
                <c:pt idx="2530">
                  <c:v>2531</c:v>
                </c:pt>
                <c:pt idx="2531">
                  <c:v>2532</c:v>
                </c:pt>
                <c:pt idx="2532">
                  <c:v>2533</c:v>
                </c:pt>
                <c:pt idx="2533">
                  <c:v>2534</c:v>
                </c:pt>
                <c:pt idx="2534">
                  <c:v>2535</c:v>
                </c:pt>
                <c:pt idx="2535">
                  <c:v>2536</c:v>
                </c:pt>
                <c:pt idx="2536">
                  <c:v>2537</c:v>
                </c:pt>
                <c:pt idx="2537">
                  <c:v>2538</c:v>
                </c:pt>
                <c:pt idx="2538">
                  <c:v>2539</c:v>
                </c:pt>
                <c:pt idx="2539">
                  <c:v>2540</c:v>
                </c:pt>
                <c:pt idx="2540">
                  <c:v>2541</c:v>
                </c:pt>
                <c:pt idx="2541">
                  <c:v>2542</c:v>
                </c:pt>
                <c:pt idx="2542">
                  <c:v>2543</c:v>
                </c:pt>
                <c:pt idx="2543">
                  <c:v>2544</c:v>
                </c:pt>
                <c:pt idx="2544">
                  <c:v>2545</c:v>
                </c:pt>
                <c:pt idx="2545">
                  <c:v>2546</c:v>
                </c:pt>
                <c:pt idx="2546">
                  <c:v>2547</c:v>
                </c:pt>
                <c:pt idx="2547">
                  <c:v>2548</c:v>
                </c:pt>
                <c:pt idx="2548">
                  <c:v>2549</c:v>
                </c:pt>
                <c:pt idx="2549">
                  <c:v>2550</c:v>
                </c:pt>
                <c:pt idx="2550">
                  <c:v>2551</c:v>
                </c:pt>
                <c:pt idx="2551">
                  <c:v>2552</c:v>
                </c:pt>
                <c:pt idx="2552">
                  <c:v>2553</c:v>
                </c:pt>
                <c:pt idx="2553">
                  <c:v>2554</c:v>
                </c:pt>
                <c:pt idx="2554">
                  <c:v>2555</c:v>
                </c:pt>
                <c:pt idx="2555">
                  <c:v>2556</c:v>
                </c:pt>
                <c:pt idx="2556">
                  <c:v>2557</c:v>
                </c:pt>
                <c:pt idx="2557">
                  <c:v>2558</c:v>
                </c:pt>
                <c:pt idx="2558">
                  <c:v>2559</c:v>
                </c:pt>
                <c:pt idx="2559">
                  <c:v>2560</c:v>
                </c:pt>
                <c:pt idx="2560">
                  <c:v>2561</c:v>
                </c:pt>
                <c:pt idx="2561">
                  <c:v>2562</c:v>
                </c:pt>
                <c:pt idx="2562">
                  <c:v>2563</c:v>
                </c:pt>
                <c:pt idx="2563">
                  <c:v>2564</c:v>
                </c:pt>
                <c:pt idx="2564">
                  <c:v>2565</c:v>
                </c:pt>
                <c:pt idx="2565">
                  <c:v>2566</c:v>
                </c:pt>
                <c:pt idx="2566">
                  <c:v>2567</c:v>
                </c:pt>
                <c:pt idx="2567">
                  <c:v>2568</c:v>
                </c:pt>
                <c:pt idx="2568">
                  <c:v>2569</c:v>
                </c:pt>
                <c:pt idx="2569">
                  <c:v>2570</c:v>
                </c:pt>
                <c:pt idx="2570">
                  <c:v>2571</c:v>
                </c:pt>
                <c:pt idx="2571">
                  <c:v>2572</c:v>
                </c:pt>
                <c:pt idx="2572">
                  <c:v>2573</c:v>
                </c:pt>
                <c:pt idx="2573">
                  <c:v>2574</c:v>
                </c:pt>
                <c:pt idx="2574">
                  <c:v>2575</c:v>
                </c:pt>
                <c:pt idx="2575">
                  <c:v>2576</c:v>
                </c:pt>
                <c:pt idx="2576">
                  <c:v>2577</c:v>
                </c:pt>
                <c:pt idx="2577">
                  <c:v>2578</c:v>
                </c:pt>
                <c:pt idx="2578">
                  <c:v>2579</c:v>
                </c:pt>
                <c:pt idx="2579">
                  <c:v>2580</c:v>
                </c:pt>
                <c:pt idx="2580">
                  <c:v>2581</c:v>
                </c:pt>
                <c:pt idx="2581">
                  <c:v>2582</c:v>
                </c:pt>
                <c:pt idx="2582">
                  <c:v>2583</c:v>
                </c:pt>
                <c:pt idx="2583">
                  <c:v>2584</c:v>
                </c:pt>
                <c:pt idx="2584">
                  <c:v>2585</c:v>
                </c:pt>
                <c:pt idx="2585">
                  <c:v>2586</c:v>
                </c:pt>
                <c:pt idx="2586">
                  <c:v>2587</c:v>
                </c:pt>
                <c:pt idx="2587">
                  <c:v>2588</c:v>
                </c:pt>
                <c:pt idx="2588">
                  <c:v>2589</c:v>
                </c:pt>
                <c:pt idx="2589">
                  <c:v>2590</c:v>
                </c:pt>
                <c:pt idx="2590">
                  <c:v>2591</c:v>
                </c:pt>
                <c:pt idx="2591">
                  <c:v>2592</c:v>
                </c:pt>
                <c:pt idx="2592">
                  <c:v>2593</c:v>
                </c:pt>
                <c:pt idx="2593">
                  <c:v>2594</c:v>
                </c:pt>
                <c:pt idx="2594">
                  <c:v>2595</c:v>
                </c:pt>
                <c:pt idx="2595">
                  <c:v>2596</c:v>
                </c:pt>
                <c:pt idx="2596">
                  <c:v>2597</c:v>
                </c:pt>
                <c:pt idx="2597">
                  <c:v>2598</c:v>
                </c:pt>
                <c:pt idx="2598">
                  <c:v>2599</c:v>
                </c:pt>
                <c:pt idx="2599">
                  <c:v>2600</c:v>
                </c:pt>
                <c:pt idx="2600">
                  <c:v>2601</c:v>
                </c:pt>
                <c:pt idx="2601">
                  <c:v>2602</c:v>
                </c:pt>
                <c:pt idx="2602">
                  <c:v>2603</c:v>
                </c:pt>
                <c:pt idx="2603">
                  <c:v>2604</c:v>
                </c:pt>
                <c:pt idx="2604">
                  <c:v>2605</c:v>
                </c:pt>
                <c:pt idx="2605">
                  <c:v>2606</c:v>
                </c:pt>
                <c:pt idx="2606">
                  <c:v>2607</c:v>
                </c:pt>
                <c:pt idx="2607">
                  <c:v>2608</c:v>
                </c:pt>
                <c:pt idx="2608">
                  <c:v>2609</c:v>
                </c:pt>
                <c:pt idx="2609">
                  <c:v>2610</c:v>
                </c:pt>
                <c:pt idx="2610">
                  <c:v>2611</c:v>
                </c:pt>
                <c:pt idx="2611">
                  <c:v>2612</c:v>
                </c:pt>
                <c:pt idx="2612">
                  <c:v>2613</c:v>
                </c:pt>
                <c:pt idx="2613">
                  <c:v>2614</c:v>
                </c:pt>
                <c:pt idx="2614">
                  <c:v>2615</c:v>
                </c:pt>
                <c:pt idx="2615">
                  <c:v>2616</c:v>
                </c:pt>
                <c:pt idx="2616">
                  <c:v>2617</c:v>
                </c:pt>
                <c:pt idx="2617">
                  <c:v>2618</c:v>
                </c:pt>
                <c:pt idx="2618">
                  <c:v>2619</c:v>
                </c:pt>
                <c:pt idx="2619">
                  <c:v>2620</c:v>
                </c:pt>
                <c:pt idx="2620">
                  <c:v>2621</c:v>
                </c:pt>
                <c:pt idx="2621">
                  <c:v>2622</c:v>
                </c:pt>
                <c:pt idx="2622">
                  <c:v>2623</c:v>
                </c:pt>
                <c:pt idx="2623">
                  <c:v>2624</c:v>
                </c:pt>
                <c:pt idx="2624">
                  <c:v>2625</c:v>
                </c:pt>
                <c:pt idx="2625">
                  <c:v>2626</c:v>
                </c:pt>
                <c:pt idx="2626">
                  <c:v>2627</c:v>
                </c:pt>
                <c:pt idx="2627">
                  <c:v>2628</c:v>
                </c:pt>
                <c:pt idx="2628">
                  <c:v>2629</c:v>
                </c:pt>
                <c:pt idx="2629">
                  <c:v>2630</c:v>
                </c:pt>
                <c:pt idx="2630">
                  <c:v>2631</c:v>
                </c:pt>
                <c:pt idx="2631">
                  <c:v>2632</c:v>
                </c:pt>
                <c:pt idx="2632">
                  <c:v>2633</c:v>
                </c:pt>
                <c:pt idx="2633">
                  <c:v>2634</c:v>
                </c:pt>
                <c:pt idx="2634">
                  <c:v>2635</c:v>
                </c:pt>
                <c:pt idx="2635">
                  <c:v>2636</c:v>
                </c:pt>
                <c:pt idx="2636">
                  <c:v>2637</c:v>
                </c:pt>
                <c:pt idx="2637">
                  <c:v>2638</c:v>
                </c:pt>
                <c:pt idx="2638">
                  <c:v>2639</c:v>
                </c:pt>
                <c:pt idx="2639">
                  <c:v>2640</c:v>
                </c:pt>
                <c:pt idx="2640">
                  <c:v>2641</c:v>
                </c:pt>
                <c:pt idx="2641">
                  <c:v>2642</c:v>
                </c:pt>
                <c:pt idx="2642">
                  <c:v>2643</c:v>
                </c:pt>
                <c:pt idx="2643">
                  <c:v>2644</c:v>
                </c:pt>
                <c:pt idx="2644">
                  <c:v>2645</c:v>
                </c:pt>
                <c:pt idx="2645">
                  <c:v>2646</c:v>
                </c:pt>
                <c:pt idx="2646">
                  <c:v>2647</c:v>
                </c:pt>
                <c:pt idx="2647">
                  <c:v>2648</c:v>
                </c:pt>
                <c:pt idx="2648">
                  <c:v>2649</c:v>
                </c:pt>
                <c:pt idx="2649">
                  <c:v>2650</c:v>
                </c:pt>
                <c:pt idx="2650">
                  <c:v>2651</c:v>
                </c:pt>
                <c:pt idx="2651">
                  <c:v>2652</c:v>
                </c:pt>
                <c:pt idx="2652">
                  <c:v>2653</c:v>
                </c:pt>
                <c:pt idx="2653">
                  <c:v>2654</c:v>
                </c:pt>
                <c:pt idx="2654">
                  <c:v>2655</c:v>
                </c:pt>
                <c:pt idx="2655">
                  <c:v>2656</c:v>
                </c:pt>
                <c:pt idx="2656">
                  <c:v>2657</c:v>
                </c:pt>
                <c:pt idx="2657">
                  <c:v>2658</c:v>
                </c:pt>
                <c:pt idx="2658">
                  <c:v>2659</c:v>
                </c:pt>
                <c:pt idx="2659">
                  <c:v>2660</c:v>
                </c:pt>
                <c:pt idx="2660">
                  <c:v>2661</c:v>
                </c:pt>
                <c:pt idx="2661">
                  <c:v>2662</c:v>
                </c:pt>
                <c:pt idx="2662">
                  <c:v>2663</c:v>
                </c:pt>
                <c:pt idx="2663">
                  <c:v>2664</c:v>
                </c:pt>
                <c:pt idx="2664">
                  <c:v>2665</c:v>
                </c:pt>
                <c:pt idx="2665">
                  <c:v>2666</c:v>
                </c:pt>
                <c:pt idx="2666">
                  <c:v>2667</c:v>
                </c:pt>
                <c:pt idx="2667">
                  <c:v>2668</c:v>
                </c:pt>
                <c:pt idx="2668">
                  <c:v>2669</c:v>
                </c:pt>
                <c:pt idx="2669">
                  <c:v>2670</c:v>
                </c:pt>
                <c:pt idx="2670">
                  <c:v>2671</c:v>
                </c:pt>
                <c:pt idx="2671">
                  <c:v>2672</c:v>
                </c:pt>
                <c:pt idx="2672">
                  <c:v>2673</c:v>
                </c:pt>
                <c:pt idx="2673">
                  <c:v>2674</c:v>
                </c:pt>
                <c:pt idx="2674">
                  <c:v>2675</c:v>
                </c:pt>
                <c:pt idx="2675">
                  <c:v>2676</c:v>
                </c:pt>
                <c:pt idx="2676">
                  <c:v>2677</c:v>
                </c:pt>
                <c:pt idx="2677">
                  <c:v>2678</c:v>
                </c:pt>
                <c:pt idx="2678">
                  <c:v>2679</c:v>
                </c:pt>
                <c:pt idx="2679">
                  <c:v>2680</c:v>
                </c:pt>
                <c:pt idx="2680">
                  <c:v>2681</c:v>
                </c:pt>
                <c:pt idx="2681">
                  <c:v>2682</c:v>
                </c:pt>
                <c:pt idx="2682">
                  <c:v>2683</c:v>
                </c:pt>
                <c:pt idx="2683">
                  <c:v>2684</c:v>
                </c:pt>
                <c:pt idx="2684">
                  <c:v>2685</c:v>
                </c:pt>
                <c:pt idx="2685">
                  <c:v>2686</c:v>
                </c:pt>
                <c:pt idx="2686">
                  <c:v>2687</c:v>
                </c:pt>
                <c:pt idx="2687">
                  <c:v>2688</c:v>
                </c:pt>
                <c:pt idx="2688">
                  <c:v>2689</c:v>
                </c:pt>
                <c:pt idx="2689">
                  <c:v>2690</c:v>
                </c:pt>
                <c:pt idx="2690">
                  <c:v>2691</c:v>
                </c:pt>
                <c:pt idx="2691">
                  <c:v>2692</c:v>
                </c:pt>
                <c:pt idx="2692">
                  <c:v>2693</c:v>
                </c:pt>
                <c:pt idx="2693">
                  <c:v>2694</c:v>
                </c:pt>
                <c:pt idx="2694">
                  <c:v>2695</c:v>
                </c:pt>
                <c:pt idx="2695">
                  <c:v>2696</c:v>
                </c:pt>
                <c:pt idx="2696">
                  <c:v>2697</c:v>
                </c:pt>
                <c:pt idx="2697">
                  <c:v>2698</c:v>
                </c:pt>
                <c:pt idx="2698">
                  <c:v>2699</c:v>
                </c:pt>
                <c:pt idx="2699">
                  <c:v>2700</c:v>
                </c:pt>
                <c:pt idx="2700">
                  <c:v>2701</c:v>
                </c:pt>
                <c:pt idx="2701">
                  <c:v>2702</c:v>
                </c:pt>
                <c:pt idx="2702">
                  <c:v>2703</c:v>
                </c:pt>
                <c:pt idx="2703">
                  <c:v>2704</c:v>
                </c:pt>
                <c:pt idx="2704">
                  <c:v>2705</c:v>
                </c:pt>
                <c:pt idx="2705">
                  <c:v>2706</c:v>
                </c:pt>
                <c:pt idx="2706">
                  <c:v>2707</c:v>
                </c:pt>
                <c:pt idx="2707">
                  <c:v>2708</c:v>
                </c:pt>
                <c:pt idx="2708">
                  <c:v>2709</c:v>
                </c:pt>
                <c:pt idx="2709">
                  <c:v>2710</c:v>
                </c:pt>
                <c:pt idx="2710">
                  <c:v>2711</c:v>
                </c:pt>
                <c:pt idx="2711">
                  <c:v>2712</c:v>
                </c:pt>
                <c:pt idx="2712">
                  <c:v>2713</c:v>
                </c:pt>
                <c:pt idx="2713">
                  <c:v>2714</c:v>
                </c:pt>
                <c:pt idx="2714">
                  <c:v>2715</c:v>
                </c:pt>
                <c:pt idx="2715">
                  <c:v>2716</c:v>
                </c:pt>
                <c:pt idx="2716">
                  <c:v>2717</c:v>
                </c:pt>
                <c:pt idx="2717">
                  <c:v>2718</c:v>
                </c:pt>
                <c:pt idx="2718">
                  <c:v>2719</c:v>
                </c:pt>
                <c:pt idx="2719">
                  <c:v>2720</c:v>
                </c:pt>
                <c:pt idx="2720">
                  <c:v>2721</c:v>
                </c:pt>
                <c:pt idx="2721">
                  <c:v>2722</c:v>
                </c:pt>
                <c:pt idx="2722">
                  <c:v>2723</c:v>
                </c:pt>
                <c:pt idx="2723">
                  <c:v>2724</c:v>
                </c:pt>
                <c:pt idx="2724">
                  <c:v>2725</c:v>
                </c:pt>
                <c:pt idx="2725">
                  <c:v>2726</c:v>
                </c:pt>
                <c:pt idx="2726">
                  <c:v>2727</c:v>
                </c:pt>
                <c:pt idx="2727">
                  <c:v>2728</c:v>
                </c:pt>
                <c:pt idx="2728">
                  <c:v>2729</c:v>
                </c:pt>
                <c:pt idx="2729">
                  <c:v>2730</c:v>
                </c:pt>
                <c:pt idx="2730">
                  <c:v>2731</c:v>
                </c:pt>
                <c:pt idx="2731">
                  <c:v>2732</c:v>
                </c:pt>
                <c:pt idx="2732">
                  <c:v>2733</c:v>
                </c:pt>
                <c:pt idx="2733">
                  <c:v>2734</c:v>
                </c:pt>
                <c:pt idx="2734">
                  <c:v>2735</c:v>
                </c:pt>
                <c:pt idx="2735">
                  <c:v>2736</c:v>
                </c:pt>
                <c:pt idx="2736">
                  <c:v>2737</c:v>
                </c:pt>
                <c:pt idx="2737">
                  <c:v>2738</c:v>
                </c:pt>
                <c:pt idx="2738">
                  <c:v>2739</c:v>
                </c:pt>
                <c:pt idx="2739">
                  <c:v>2740</c:v>
                </c:pt>
                <c:pt idx="2740">
                  <c:v>2741</c:v>
                </c:pt>
                <c:pt idx="2741">
                  <c:v>2742</c:v>
                </c:pt>
                <c:pt idx="2742">
                  <c:v>2743</c:v>
                </c:pt>
                <c:pt idx="2743">
                  <c:v>2744</c:v>
                </c:pt>
                <c:pt idx="2744">
                  <c:v>2745</c:v>
                </c:pt>
                <c:pt idx="2745">
                  <c:v>2746</c:v>
                </c:pt>
                <c:pt idx="2746">
                  <c:v>2747</c:v>
                </c:pt>
                <c:pt idx="2747">
                  <c:v>2748</c:v>
                </c:pt>
                <c:pt idx="2748">
                  <c:v>2749</c:v>
                </c:pt>
                <c:pt idx="2749">
                  <c:v>2750</c:v>
                </c:pt>
                <c:pt idx="2750">
                  <c:v>2751</c:v>
                </c:pt>
                <c:pt idx="2751">
                  <c:v>2752</c:v>
                </c:pt>
                <c:pt idx="2752">
                  <c:v>2753</c:v>
                </c:pt>
                <c:pt idx="2753">
                  <c:v>2754</c:v>
                </c:pt>
                <c:pt idx="2754">
                  <c:v>2755</c:v>
                </c:pt>
                <c:pt idx="2755">
                  <c:v>2756</c:v>
                </c:pt>
                <c:pt idx="2756">
                  <c:v>2757</c:v>
                </c:pt>
                <c:pt idx="2757">
                  <c:v>2758</c:v>
                </c:pt>
                <c:pt idx="2758">
                  <c:v>2759</c:v>
                </c:pt>
                <c:pt idx="2759">
                  <c:v>2760</c:v>
                </c:pt>
                <c:pt idx="2760">
                  <c:v>2761</c:v>
                </c:pt>
                <c:pt idx="2761">
                  <c:v>2762</c:v>
                </c:pt>
                <c:pt idx="2762">
                  <c:v>2763</c:v>
                </c:pt>
                <c:pt idx="2763">
                  <c:v>2764</c:v>
                </c:pt>
                <c:pt idx="2764">
                  <c:v>2765</c:v>
                </c:pt>
                <c:pt idx="2765">
                  <c:v>2766</c:v>
                </c:pt>
                <c:pt idx="2766">
                  <c:v>2767</c:v>
                </c:pt>
                <c:pt idx="2767">
                  <c:v>2768</c:v>
                </c:pt>
                <c:pt idx="2768">
                  <c:v>2769</c:v>
                </c:pt>
                <c:pt idx="2769">
                  <c:v>2770</c:v>
                </c:pt>
                <c:pt idx="2770">
                  <c:v>2771</c:v>
                </c:pt>
                <c:pt idx="2771">
                  <c:v>2772</c:v>
                </c:pt>
                <c:pt idx="2772">
                  <c:v>2773</c:v>
                </c:pt>
                <c:pt idx="2773">
                  <c:v>2774</c:v>
                </c:pt>
                <c:pt idx="2774">
                  <c:v>2775</c:v>
                </c:pt>
                <c:pt idx="2775">
                  <c:v>2776</c:v>
                </c:pt>
                <c:pt idx="2776">
                  <c:v>2777</c:v>
                </c:pt>
                <c:pt idx="2777">
                  <c:v>2778</c:v>
                </c:pt>
                <c:pt idx="2778">
                  <c:v>2779</c:v>
                </c:pt>
                <c:pt idx="2779">
                  <c:v>2780</c:v>
                </c:pt>
                <c:pt idx="2780">
                  <c:v>2781</c:v>
                </c:pt>
                <c:pt idx="2781">
                  <c:v>2782</c:v>
                </c:pt>
                <c:pt idx="2782">
                  <c:v>2783</c:v>
                </c:pt>
                <c:pt idx="2783">
                  <c:v>2784</c:v>
                </c:pt>
                <c:pt idx="2784">
                  <c:v>2785</c:v>
                </c:pt>
                <c:pt idx="2785">
                  <c:v>2786</c:v>
                </c:pt>
                <c:pt idx="2786">
                  <c:v>2787</c:v>
                </c:pt>
                <c:pt idx="2787">
                  <c:v>2788</c:v>
                </c:pt>
                <c:pt idx="2788">
                  <c:v>2789</c:v>
                </c:pt>
                <c:pt idx="2789">
                  <c:v>2790</c:v>
                </c:pt>
                <c:pt idx="2790">
                  <c:v>2791</c:v>
                </c:pt>
                <c:pt idx="2791">
                  <c:v>2792</c:v>
                </c:pt>
                <c:pt idx="2792">
                  <c:v>2793</c:v>
                </c:pt>
                <c:pt idx="2793">
                  <c:v>2794</c:v>
                </c:pt>
                <c:pt idx="2794">
                  <c:v>2795</c:v>
                </c:pt>
                <c:pt idx="2795">
                  <c:v>2796</c:v>
                </c:pt>
                <c:pt idx="2796">
                  <c:v>2797</c:v>
                </c:pt>
                <c:pt idx="2797">
                  <c:v>2798</c:v>
                </c:pt>
                <c:pt idx="2798">
                  <c:v>2799</c:v>
                </c:pt>
                <c:pt idx="2799">
                  <c:v>2800</c:v>
                </c:pt>
                <c:pt idx="2800">
                  <c:v>2801</c:v>
                </c:pt>
                <c:pt idx="2801">
                  <c:v>2802</c:v>
                </c:pt>
                <c:pt idx="2802">
                  <c:v>2803</c:v>
                </c:pt>
                <c:pt idx="2803">
                  <c:v>2804</c:v>
                </c:pt>
                <c:pt idx="2804">
                  <c:v>2805</c:v>
                </c:pt>
                <c:pt idx="2805">
                  <c:v>2806</c:v>
                </c:pt>
                <c:pt idx="2806">
                  <c:v>2807</c:v>
                </c:pt>
                <c:pt idx="2807">
                  <c:v>2808</c:v>
                </c:pt>
                <c:pt idx="2808">
                  <c:v>2809</c:v>
                </c:pt>
                <c:pt idx="2809">
                  <c:v>2810</c:v>
                </c:pt>
                <c:pt idx="2810">
                  <c:v>2811</c:v>
                </c:pt>
                <c:pt idx="2811">
                  <c:v>2812</c:v>
                </c:pt>
                <c:pt idx="2812">
                  <c:v>2813</c:v>
                </c:pt>
                <c:pt idx="2813">
                  <c:v>2814</c:v>
                </c:pt>
                <c:pt idx="2814">
                  <c:v>2815</c:v>
                </c:pt>
                <c:pt idx="2815">
                  <c:v>2816</c:v>
                </c:pt>
                <c:pt idx="2816">
                  <c:v>2817</c:v>
                </c:pt>
                <c:pt idx="2817">
                  <c:v>2818</c:v>
                </c:pt>
                <c:pt idx="2818">
                  <c:v>2819</c:v>
                </c:pt>
                <c:pt idx="2819">
                  <c:v>2820</c:v>
                </c:pt>
                <c:pt idx="2820">
                  <c:v>2821</c:v>
                </c:pt>
                <c:pt idx="2821">
                  <c:v>2822</c:v>
                </c:pt>
                <c:pt idx="2822">
                  <c:v>2823</c:v>
                </c:pt>
                <c:pt idx="2823">
                  <c:v>2824</c:v>
                </c:pt>
                <c:pt idx="2824">
                  <c:v>2825</c:v>
                </c:pt>
                <c:pt idx="2825">
                  <c:v>2826</c:v>
                </c:pt>
                <c:pt idx="2826">
                  <c:v>2827</c:v>
                </c:pt>
                <c:pt idx="2827">
                  <c:v>2828</c:v>
                </c:pt>
                <c:pt idx="2828">
                  <c:v>2829</c:v>
                </c:pt>
                <c:pt idx="2829">
                  <c:v>2830</c:v>
                </c:pt>
                <c:pt idx="2830">
                  <c:v>2831</c:v>
                </c:pt>
                <c:pt idx="2831">
                  <c:v>2832</c:v>
                </c:pt>
                <c:pt idx="2832">
                  <c:v>2833</c:v>
                </c:pt>
                <c:pt idx="2833">
                  <c:v>2834</c:v>
                </c:pt>
                <c:pt idx="2834">
                  <c:v>2835</c:v>
                </c:pt>
                <c:pt idx="2835">
                  <c:v>2836</c:v>
                </c:pt>
                <c:pt idx="2836">
                  <c:v>2837</c:v>
                </c:pt>
                <c:pt idx="2837">
                  <c:v>2838</c:v>
                </c:pt>
                <c:pt idx="2838">
                  <c:v>2839</c:v>
                </c:pt>
                <c:pt idx="2839">
                  <c:v>2840</c:v>
                </c:pt>
                <c:pt idx="2840">
                  <c:v>2841</c:v>
                </c:pt>
                <c:pt idx="2841">
                  <c:v>2842</c:v>
                </c:pt>
                <c:pt idx="2842">
                  <c:v>2843</c:v>
                </c:pt>
                <c:pt idx="2843">
                  <c:v>2844</c:v>
                </c:pt>
                <c:pt idx="2844">
                  <c:v>2845</c:v>
                </c:pt>
                <c:pt idx="2845">
                  <c:v>2846</c:v>
                </c:pt>
                <c:pt idx="2846">
                  <c:v>2847</c:v>
                </c:pt>
                <c:pt idx="2847">
                  <c:v>2848</c:v>
                </c:pt>
                <c:pt idx="2848">
                  <c:v>2849</c:v>
                </c:pt>
                <c:pt idx="2849">
                  <c:v>2850</c:v>
                </c:pt>
                <c:pt idx="2850">
                  <c:v>2851</c:v>
                </c:pt>
                <c:pt idx="2851">
                  <c:v>2852</c:v>
                </c:pt>
                <c:pt idx="2852">
                  <c:v>2853</c:v>
                </c:pt>
                <c:pt idx="2853">
                  <c:v>2854</c:v>
                </c:pt>
                <c:pt idx="2854">
                  <c:v>2855</c:v>
                </c:pt>
                <c:pt idx="2855">
                  <c:v>2856</c:v>
                </c:pt>
                <c:pt idx="2856">
                  <c:v>2857</c:v>
                </c:pt>
                <c:pt idx="2857">
                  <c:v>2858</c:v>
                </c:pt>
                <c:pt idx="2858">
                  <c:v>2859</c:v>
                </c:pt>
                <c:pt idx="2859">
                  <c:v>2860</c:v>
                </c:pt>
                <c:pt idx="2860">
                  <c:v>2861</c:v>
                </c:pt>
                <c:pt idx="2861">
                  <c:v>2862</c:v>
                </c:pt>
                <c:pt idx="2862">
                  <c:v>2863</c:v>
                </c:pt>
                <c:pt idx="2863">
                  <c:v>2864</c:v>
                </c:pt>
                <c:pt idx="2864">
                  <c:v>2865</c:v>
                </c:pt>
                <c:pt idx="2865">
                  <c:v>2866</c:v>
                </c:pt>
                <c:pt idx="2866">
                  <c:v>2867</c:v>
                </c:pt>
                <c:pt idx="2867">
                  <c:v>2868</c:v>
                </c:pt>
                <c:pt idx="2868">
                  <c:v>2869</c:v>
                </c:pt>
                <c:pt idx="2869">
                  <c:v>2870</c:v>
                </c:pt>
                <c:pt idx="2870">
                  <c:v>2871</c:v>
                </c:pt>
                <c:pt idx="2871">
                  <c:v>2872</c:v>
                </c:pt>
                <c:pt idx="2872">
                  <c:v>2873</c:v>
                </c:pt>
                <c:pt idx="2873">
                  <c:v>2874</c:v>
                </c:pt>
                <c:pt idx="2874">
                  <c:v>2875</c:v>
                </c:pt>
                <c:pt idx="2875">
                  <c:v>2876</c:v>
                </c:pt>
                <c:pt idx="2876">
                  <c:v>2877</c:v>
                </c:pt>
                <c:pt idx="2877">
                  <c:v>2878</c:v>
                </c:pt>
                <c:pt idx="2878">
                  <c:v>2879</c:v>
                </c:pt>
                <c:pt idx="2879">
                  <c:v>2880</c:v>
                </c:pt>
                <c:pt idx="2880">
                  <c:v>2881</c:v>
                </c:pt>
                <c:pt idx="2881">
                  <c:v>2882</c:v>
                </c:pt>
                <c:pt idx="2882">
                  <c:v>2883</c:v>
                </c:pt>
                <c:pt idx="2883">
                  <c:v>2884</c:v>
                </c:pt>
                <c:pt idx="2884">
                  <c:v>2885</c:v>
                </c:pt>
                <c:pt idx="2885">
                  <c:v>2886</c:v>
                </c:pt>
                <c:pt idx="2886">
                  <c:v>2887</c:v>
                </c:pt>
                <c:pt idx="2887">
                  <c:v>2888</c:v>
                </c:pt>
                <c:pt idx="2888">
                  <c:v>2889</c:v>
                </c:pt>
                <c:pt idx="2889">
                  <c:v>2890</c:v>
                </c:pt>
                <c:pt idx="2890">
                  <c:v>2891</c:v>
                </c:pt>
                <c:pt idx="2891">
                  <c:v>2892</c:v>
                </c:pt>
                <c:pt idx="2892">
                  <c:v>2893</c:v>
                </c:pt>
                <c:pt idx="2893">
                  <c:v>2894</c:v>
                </c:pt>
                <c:pt idx="2894">
                  <c:v>2895</c:v>
                </c:pt>
                <c:pt idx="2895">
                  <c:v>2896</c:v>
                </c:pt>
                <c:pt idx="2896">
                  <c:v>2897</c:v>
                </c:pt>
                <c:pt idx="2897">
                  <c:v>2898</c:v>
                </c:pt>
                <c:pt idx="2898">
                  <c:v>2899</c:v>
                </c:pt>
                <c:pt idx="2899">
                  <c:v>2900</c:v>
                </c:pt>
                <c:pt idx="2900">
                  <c:v>2901</c:v>
                </c:pt>
                <c:pt idx="2901">
                  <c:v>2902</c:v>
                </c:pt>
                <c:pt idx="2902">
                  <c:v>2903</c:v>
                </c:pt>
                <c:pt idx="2903">
                  <c:v>2904</c:v>
                </c:pt>
                <c:pt idx="2904">
                  <c:v>2905</c:v>
                </c:pt>
                <c:pt idx="2905">
                  <c:v>2906</c:v>
                </c:pt>
                <c:pt idx="2906">
                  <c:v>2907</c:v>
                </c:pt>
                <c:pt idx="2907">
                  <c:v>2908</c:v>
                </c:pt>
                <c:pt idx="2908">
                  <c:v>2909</c:v>
                </c:pt>
                <c:pt idx="2909">
                  <c:v>2910</c:v>
                </c:pt>
                <c:pt idx="2910">
                  <c:v>2911</c:v>
                </c:pt>
                <c:pt idx="2911">
                  <c:v>2912</c:v>
                </c:pt>
                <c:pt idx="2912">
                  <c:v>2913</c:v>
                </c:pt>
                <c:pt idx="2913">
                  <c:v>2914</c:v>
                </c:pt>
                <c:pt idx="2914">
                  <c:v>2915</c:v>
                </c:pt>
                <c:pt idx="2915">
                  <c:v>2916</c:v>
                </c:pt>
                <c:pt idx="2916">
                  <c:v>2917</c:v>
                </c:pt>
                <c:pt idx="2917">
                  <c:v>2918</c:v>
                </c:pt>
                <c:pt idx="2918">
                  <c:v>2919</c:v>
                </c:pt>
                <c:pt idx="2919">
                  <c:v>2920</c:v>
                </c:pt>
                <c:pt idx="2920">
                  <c:v>2921</c:v>
                </c:pt>
                <c:pt idx="2921">
                  <c:v>2922</c:v>
                </c:pt>
                <c:pt idx="2922">
                  <c:v>2923</c:v>
                </c:pt>
                <c:pt idx="2923">
                  <c:v>2924</c:v>
                </c:pt>
                <c:pt idx="2924">
                  <c:v>2925</c:v>
                </c:pt>
                <c:pt idx="2925">
                  <c:v>2926</c:v>
                </c:pt>
                <c:pt idx="2926">
                  <c:v>2927</c:v>
                </c:pt>
                <c:pt idx="2927">
                  <c:v>2928</c:v>
                </c:pt>
                <c:pt idx="2928">
                  <c:v>2929</c:v>
                </c:pt>
                <c:pt idx="2929">
                  <c:v>2930</c:v>
                </c:pt>
                <c:pt idx="2930">
                  <c:v>2931</c:v>
                </c:pt>
                <c:pt idx="2931">
                  <c:v>2932</c:v>
                </c:pt>
                <c:pt idx="2932">
                  <c:v>2933</c:v>
                </c:pt>
                <c:pt idx="2933">
                  <c:v>2934</c:v>
                </c:pt>
                <c:pt idx="2934">
                  <c:v>2935</c:v>
                </c:pt>
                <c:pt idx="2935">
                  <c:v>2936</c:v>
                </c:pt>
                <c:pt idx="2936">
                  <c:v>2937</c:v>
                </c:pt>
                <c:pt idx="2937">
                  <c:v>2938</c:v>
                </c:pt>
                <c:pt idx="2938">
                  <c:v>2939</c:v>
                </c:pt>
                <c:pt idx="2939">
                  <c:v>2940</c:v>
                </c:pt>
                <c:pt idx="2940">
                  <c:v>2941</c:v>
                </c:pt>
                <c:pt idx="2941">
                  <c:v>2942</c:v>
                </c:pt>
                <c:pt idx="2942">
                  <c:v>2943</c:v>
                </c:pt>
                <c:pt idx="2943">
                  <c:v>2944</c:v>
                </c:pt>
                <c:pt idx="2944">
                  <c:v>2945</c:v>
                </c:pt>
                <c:pt idx="2945">
                  <c:v>2946</c:v>
                </c:pt>
                <c:pt idx="2946">
                  <c:v>2947</c:v>
                </c:pt>
                <c:pt idx="2947">
                  <c:v>2948</c:v>
                </c:pt>
                <c:pt idx="2948">
                  <c:v>2949</c:v>
                </c:pt>
                <c:pt idx="2949">
                  <c:v>2950</c:v>
                </c:pt>
                <c:pt idx="2950">
                  <c:v>2951</c:v>
                </c:pt>
                <c:pt idx="2951">
                  <c:v>2952</c:v>
                </c:pt>
                <c:pt idx="2952">
                  <c:v>2953</c:v>
                </c:pt>
                <c:pt idx="2953">
                  <c:v>2954</c:v>
                </c:pt>
                <c:pt idx="2954">
                  <c:v>2955</c:v>
                </c:pt>
                <c:pt idx="2955">
                  <c:v>2956</c:v>
                </c:pt>
                <c:pt idx="2956">
                  <c:v>2957</c:v>
                </c:pt>
                <c:pt idx="2957">
                  <c:v>2958</c:v>
                </c:pt>
                <c:pt idx="2958">
                  <c:v>2959</c:v>
                </c:pt>
                <c:pt idx="2959">
                  <c:v>2960</c:v>
                </c:pt>
                <c:pt idx="2960">
                  <c:v>2961</c:v>
                </c:pt>
                <c:pt idx="2961">
                  <c:v>2962</c:v>
                </c:pt>
                <c:pt idx="2962">
                  <c:v>2963</c:v>
                </c:pt>
                <c:pt idx="2963">
                  <c:v>2964</c:v>
                </c:pt>
                <c:pt idx="2964">
                  <c:v>2965</c:v>
                </c:pt>
                <c:pt idx="2965">
                  <c:v>2966</c:v>
                </c:pt>
                <c:pt idx="2966">
                  <c:v>2967</c:v>
                </c:pt>
                <c:pt idx="2967">
                  <c:v>2968</c:v>
                </c:pt>
                <c:pt idx="2968">
                  <c:v>2969</c:v>
                </c:pt>
                <c:pt idx="2969">
                  <c:v>2970</c:v>
                </c:pt>
                <c:pt idx="2970">
                  <c:v>2971</c:v>
                </c:pt>
                <c:pt idx="2971">
                  <c:v>2972</c:v>
                </c:pt>
                <c:pt idx="2972">
                  <c:v>2973</c:v>
                </c:pt>
                <c:pt idx="2973">
                  <c:v>2974</c:v>
                </c:pt>
                <c:pt idx="2974">
                  <c:v>2975</c:v>
                </c:pt>
                <c:pt idx="2975">
                  <c:v>2976</c:v>
                </c:pt>
                <c:pt idx="2976">
                  <c:v>2977</c:v>
                </c:pt>
                <c:pt idx="2977">
                  <c:v>2978</c:v>
                </c:pt>
                <c:pt idx="2978">
                  <c:v>2979</c:v>
                </c:pt>
                <c:pt idx="2979">
                  <c:v>2980</c:v>
                </c:pt>
                <c:pt idx="2980">
                  <c:v>2981</c:v>
                </c:pt>
                <c:pt idx="2981">
                  <c:v>2982</c:v>
                </c:pt>
                <c:pt idx="2982">
                  <c:v>2983</c:v>
                </c:pt>
                <c:pt idx="2983">
                  <c:v>2984</c:v>
                </c:pt>
                <c:pt idx="2984">
                  <c:v>2985</c:v>
                </c:pt>
                <c:pt idx="2985">
                  <c:v>2986</c:v>
                </c:pt>
                <c:pt idx="2986">
                  <c:v>2987</c:v>
                </c:pt>
                <c:pt idx="2987">
                  <c:v>2988</c:v>
                </c:pt>
                <c:pt idx="2988">
                  <c:v>2989</c:v>
                </c:pt>
                <c:pt idx="2989">
                  <c:v>2990</c:v>
                </c:pt>
                <c:pt idx="2990">
                  <c:v>2991</c:v>
                </c:pt>
                <c:pt idx="2991">
                  <c:v>2992</c:v>
                </c:pt>
                <c:pt idx="2992">
                  <c:v>2993</c:v>
                </c:pt>
                <c:pt idx="2993">
                  <c:v>2994</c:v>
                </c:pt>
                <c:pt idx="2994">
                  <c:v>2995</c:v>
                </c:pt>
                <c:pt idx="2995">
                  <c:v>2996</c:v>
                </c:pt>
                <c:pt idx="2996">
                  <c:v>2997</c:v>
                </c:pt>
                <c:pt idx="2997">
                  <c:v>2998</c:v>
                </c:pt>
                <c:pt idx="2998">
                  <c:v>2999</c:v>
                </c:pt>
                <c:pt idx="2999">
                  <c:v>3000</c:v>
                </c:pt>
                <c:pt idx="3000">
                  <c:v>3001</c:v>
                </c:pt>
                <c:pt idx="3001">
                  <c:v>3002</c:v>
                </c:pt>
                <c:pt idx="3002">
                  <c:v>3003</c:v>
                </c:pt>
                <c:pt idx="3003">
                  <c:v>3004</c:v>
                </c:pt>
                <c:pt idx="3004">
                  <c:v>3005</c:v>
                </c:pt>
                <c:pt idx="3005">
                  <c:v>3006</c:v>
                </c:pt>
                <c:pt idx="3006">
                  <c:v>3007</c:v>
                </c:pt>
                <c:pt idx="3007">
                  <c:v>3008</c:v>
                </c:pt>
                <c:pt idx="3008">
                  <c:v>3009</c:v>
                </c:pt>
                <c:pt idx="3009">
                  <c:v>3010</c:v>
                </c:pt>
                <c:pt idx="3010">
                  <c:v>3011</c:v>
                </c:pt>
                <c:pt idx="3011">
                  <c:v>3012</c:v>
                </c:pt>
                <c:pt idx="3012">
                  <c:v>3013</c:v>
                </c:pt>
                <c:pt idx="3013">
                  <c:v>3014</c:v>
                </c:pt>
                <c:pt idx="3014">
                  <c:v>3015</c:v>
                </c:pt>
                <c:pt idx="3015">
                  <c:v>3016</c:v>
                </c:pt>
                <c:pt idx="3016">
                  <c:v>3017</c:v>
                </c:pt>
                <c:pt idx="3017">
                  <c:v>3018</c:v>
                </c:pt>
                <c:pt idx="3018">
                  <c:v>3019</c:v>
                </c:pt>
                <c:pt idx="3019">
                  <c:v>3020</c:v>
                </c:pt>
                <c:pt idx="3020">
                  <c:v>3021</c:v>
                </c:pt>
                <c:pt idx="3021">
                  <c:v>3022</c:v>
                </c:pt>
                <c:pt idx="3022">
                  <c:v>3023</c:v>
                </c:pt>
                <c:pt idx="3023">
                  <c:v>3024</c:v>
                </c:pt>
                <c:pt idx="3024">
                  <c:v>3025</c:v>
                </c:pt>
                <c:pt idx="3025">
                  <c:v>3026</c:v>
                </c:pt>
                <c:pt idx="3026">
                  <c:v>3027</c:v>
                </c:pt>
                <c:pt idx="3027">
                  <c:v>3028</c:v>
                </c:pt>
                <c:pt idx="3028">
                  <c:v>3029</c:v>
                </c:pt>
                <c:pt idx="3029">
                  <c:v>3030</c:v>
                </c:pt>
                <c:pt idx="3030">
                  <c:v>3031</c:v>
                </c:pt>
                <c:pt idx="3031">
                  <c:v>3032</c:v>
                </c:pt>
                <c:pt idx="3032">
                  <c:v>3033</c:v>
                </c:pt>
                <c:pt idx="3033">
                  <c:v>3034</c:v>
                </c:pt>
                <c:pt idx="3034">
                  <c:v>3035</c:v>
                </c:pt>
                <c:pt idx="3035">
                  <c:v>3036</c:v>
                </c:pt>
                <c:pt idx="3036">
                  <c:v>3037</c:v>
                </c:pt>
                <c:pt idx="3037">
                  <c:v>3038</c:v>
                </c:pt>
                <c:pt idx="3038">
                  <c:v>3039</c:v>
                </c:pt>
                <c:pt idx="3039">
                  <c:v>3040</c:v>
                </c:pt>
                <c:pt idx="3040">
                  <c:v>3041</c:v>
                </c:pt>
                <c:pt idx="3041">
                  <c:v>3042</c:v>
                </c:pt>
                <c:pt idx="3042">
                  <c:v>3043</c:v>
                </c:pt>
                <c:pt idx="3043">
                  <c:v>3044</c:v>
                </c:pt>
                <c:pt idx="3044">
                  <c:v>3045</c:v>
                </c:pt>
                <c:pt idx="3045">
                  <c:v>3046</c:v>
                </c:pt>
                <c:pt idx="3046">
                  <c:v>3047</c:v>
                </c:pt>
                <c:pt idx="3047">
                  <c:v>3048</c:v>
                </c:pt>
                <c:pt idx="3048">
                  <c:v>3049</c:v>
                </c:pt>
                <c:pt idx="3049">
                  <c:v>3050</c:v>
                </c:pt>
                <c:pt idx="3050">
                  <c:v>3051</c:v>
                </c:pt>
                <c:pt idx="3051">
                  <c:v>3052</c:v>
                </c:pt>
                <c:pt idx="3052">
                  <c:v>3053</c:v>
                </c:pt>
                <c:pt idx="3053">
                  <c:v>3054</c:v>
                </c:pt>
                <c:pt idx="3054">
                  <c:v>3055</c:v>
                </c:pt>
                <c:pt idx="3055">
                  <c:v>3056</c:v>
                </c:pt>
                <c:pt idx="3056">
                  <c:v>3057</c:v>
                </c:pt>
                <c:pt idx="3057">
                  <c:v>3058</c:v>
                </c:pt>
                <c:pt idx="3058">
                  <c:v>3059</c:v>
                </c:pt>
                <c:pt idx="3059">
                  <c:v>3060</c:v>
                </c:pt>
                <c:pt idx="3060">
                  <c:v>3061</c:v>
                </c:pt>
                <c:pt idx="3061">
                  <c:v>3062</c:v>
                </c:pt>
                <c:pt idx="3062">
                  <c:v>3063</c:v>
                </c:pt>
                <c:pt idx="3063">
                  <c:v>3064</c:v>
                </c:pt>
                <c:pt idx="3064">
                  <c:v>3065</c:v>
                </c:pt>
                <c:pt idx="3065">
                  <c:v>3066</c:v>
                </c:pt>
                <c:pt idx="3066">
                  <c:v>3067</c:v>
                </c:pt>
                <c:pt idx="3067">
                  <c:v>3068</c:v>
                </c:pt>
                <c:pt idx="3068">
                  <c:v>3069</c:v>
                </c:pt>
                <c:pt idx="3069">
                  <c:v>3070</c:v>
                </c:pt>
                <c:pt idx="3070">
                  <c:v>3071</c:v>
                </c:pt>
                <c:pt idx="3071">
                  <c:v>3072</c:v>
                </c:pt>
                <c:pt idx="3072">
                  <c:v>3073</c:v>
                </c:pt>
                <c:pt idx="3073">
                  <c:v>3074</c:v>
                </c:pt>
                <c:pt idx="3074">
                  <c:v>3075</c:v>
                </c:pt>
                <c:pt idx="3075">
                  <c:v>3076</c:v>
                </c:pt>
                <c:pt idx="3076">
                  <c:v>3077</c:v>
                </c:pt>
                <c:pt idx="3077">
                  <c:v>3078</c:v>
                </c:pt>
                <c:pt idx="3078">
                  <c:v>3079</c:v>
                </c:pt>
                <c:pt idx="3079">
                  <c:v>3080</c:v>
                </c:pt>
                <c:pt idx="3080">
                  <c:v>3081</c:v>
                </c:pt>
                <c:pt idx="3081">
                  <c:v>3082</c:v>
                </c:pt>
                <c:pt idx="3082">
                  <c:v>3083</c:v>
                </c:pt>
                <c:pt idx="3083">
                  <c:v>3084</c:v>
                </c:pt>
                <c:pt idx="3084">
                  <c:v>3085</c:v>
                </c:pt>
                <c:pt idx="3085">
                  <c:v>3086</c:v>
                </c:pt>
                <c:pt idx="3086">
                  <c:v>3087</c:v>
                </c:pt>
                <c:pt idx="3087">
                  <c:v>3088</c:v>
                </c:pt>
                <c:pt idx="3088">
                  <c:v>3089</c:v>
                </c:pt>
                <c:pt idx="3089">
                  <c:v>3090</c:v>
                </c:pt>
                <c:pt idx="3090">
                  <c:v>3091</c:v>
                </c:pt>
                <c:pt idx="3091">
                  <c:v>3092</c:v>
                </c:pt>
                <c:pt idx="3092">
                  <c:v>3093</c:v>
                </c:pt>
                <c:pt idx="3093">
                  <c:v>3094</c:v>
                </c:pt>
                <c:pt idx="3094">
                  <c:v>3095</c:v>
                </c:pt>
                <c:pt idx="3095">
                  <c:v>3096</c:v>
                </c:pt>
                <c:pt idx="3096">
                  <c:v>3097</c:v>
                </c:pt>
                <c:pt idx="3097">
                  <c:v>3098</c:v>
                </c:pt>
                <c:pt idx="3098">
                  <c:v>3099</c:v>
                </c:pt>
                <c:pt idx="3099">
                  <c:v>3100</c:v>
                </c:pt>
                <c:pt idx="3100">
                  <c:v>3101</c:v>
                </c:pt>
                <c:pt idx="3101">
                  <c:v>3102</c:v>
                </c:pt>
                <c:pt idx="3102">
                  <c:v>3103</c:v>
                </c:pt>
                <c:pt idx="3103">
                  <c:v>3104</c:v>
                </c:pt>
                <c:pt idx="3104">
                  <c:v>3105</c:v>
                </c:pt>
                <c:pt idx="3105">
                  <c:v>3106</c:v>
                </c:pt>
                <c:pt idx="3106">
                  <c:v>3107</c:v>
                </c:pt>
                <c:pt idx="3107">
                  <c:v>3108</c:v>
                </c:pt>
                <c:pt idx="3108">
                  <c:v>3109</c:v>
                </c:pt>
                <c:pt idx="3109">
                  <c:v>3110</c:v>
                </c:pt>
                <c:pt idx="3110">
                  <c:v>3111</c:v>
                </c:pt>
                <c:pt idx="3111">
                  <c:v>3112</c:v>
                </c:pt>
                <c:pt idx="3112">
                  <c:v>3113</c:v>
                </c:pt>
                <c:pt idx="3113">
                  <c:v>3114</c:v>
                </c:pt>
                <c:pt idx="3114">
                  <c:v>3115</c:v>
                </c:pt>
                <c:pt idx="3115">
                  <c:v>3116</c:v>
                </c:pt>
                <c:pt idx="3116">
                  <c:v>3117</c:v>
                </c:pt>
                <c:pt idx="3117">
                  <c:v>3118</c:v>
                </c:pt>
                <c:pt idx="3118">
                  <c:v>3119</c:v>
                </c:pt>
                <c:pt idx="3119">
                  <c:v>3120</c:v>
                </c:pt>
                <c:pt idx="3120">
                  <c:v>3121</c:v>
                </c:pt>
                <c:pt idx="3121">
                  <c:v>3122</c:v>
                </c:pt>
                <c:pt idx="3122">
                  <c:v>3123</c:v>
                </c:pt>
                <c:pt idx="3123">
                  <c:v>3124</c:v>
                </c:pt>
                <c:pt idx="3124">
                  <c:v>3125</c:v>
                </c:pt>
                <c:pt idx="3125">
                  <c:v>3126</c:v>
                </c:pt>
                <c:pt idx="3126">
                  <c:v>3127</c:v>
                </c:pt>
                <c:pt idx="3127">
                  <c:v>3128</c:v>
                </c:pt>
                <c:pt idx="3128">
                  <c:v>3129</c:v>
                </c:pt>
                <c:pt idx="3129">
                  <c:v>3130</c:v>
                </c:pt>
                <c:pt idx="3130">
                  <c:v>3131</c:v>
                </c:pt>
                <c:pt idx="3131">
                  <c:v>3132</c:v>
                </c:pt>
                <c:pt idx="3132">
                  <c:v>3133</c:v>
                </c:pt>
                <c:pt idx="3133">
                  <c:v>3134</c:v>
                </c:pt>
                <c:pt idx="3134">
                  <c:v>3135</c:v>
                </c:pt>
                <c:pt idx="3135">
                  <c:v>3136</c:v>
                </c:pt>
                <c:pt idx="3136">
                  <c:v>3137</c:v>
                </c:pt>
                <c:pt idx="3137">
                  <c:v>3138</c:v>
                </c:pt>
                <c:pt idx="3138">
                  <c:v>3139</c:v>
                </c:pt>
                <c:pt idx="3139">
                  <c:v>3140</c:v>
                </c:pt>
                <c:pt idx="3140">
                  <c:v>3141</c:v>
                </c:pt>
                <c:pt idx="3141">
                  <c:v>3142</c:v>
                </c:pt>
                <c:pt idx="3142">
                  <c:v>3143</c:v>
                </c:pt>
                <c:pt idx="3143">
                  <c:v>3144</c:v>
                </c:pt>
                <c:pt idx="3144">
                  <c:v>3145</c:v>
                </c:pt>
                <c:pt idx="3145">
                  <c:v>3146</c:v>
                </c:pt>
                <c:pt idx="3146">
                  <c:v>3147</c:v>
                </c:pt>
                <c:pt idx="3147">
                  <c:v>3148</c:v>
                </c:pt>
                <c:pt idx="3148">
                  <c:v>3149</c:v>
                </c:pt>
                <c:pt idx="3149">
                  <c:v>3150</c:v>
                </c:pt>
                <c:pt idx="3150">
                  <c:v>3151</c:v>
                </c:pt>
                <c:pt idx="3151">
                  <c:v>3152</c:v>
                </c:pt>
                <c:pt idx="3152">
                  <c:v>3153</c:v>
                </c:pt>
                <c:pt idx="3153">
                  <c:v>3154</c:v>
                </c:pt>
                <c:pt idx="3154">
                  <c:v>3155</c:v>
                </c:pt>
                <c:pt idx="3155">
                  <c:v>3156</c:v>
                </c:pt>
                <c:pt idx="3156">
                  <c:v>3157</c:v>
                </c:pt>
                <c:pt idx="3157">
                  <c:v>3158</c:v>
                </c:pt>
                <c:pt idx="3158">
                  <c:v>3159</c:v>
                </c:pt>
                <c:pt idx="3159">
                  <c:v>3160</c:v>
                </c:pt>
                <c:pt idx="3160">
                  <c:v>3161</c:v>
                </c:pt>
                <c:pt idx="3161">
                  <c:v>3162</c:v>
                </c:pt>
                <c:pt idx="3162">
                  <c:v>3163</c:v>
                </c:pt>
                <c:pt idx="3163">
                  <c:v>3164</c:v>
                </c:pt>
                <c:pt idx="3164">
                  <c:v>3165</c:v>
                </c:pt>
                <c:pt idx="3165">
                  <c:v>3166</c:v>
                </c:pt>
                <c:pt idx="3166">
                  <c:v>3167</c:v>
                </c:pt>
                <c:pt idx="3167">
                  <c:v>3168</c:v>
                </c:pt>
                <c:pt idx="3168">
                  <c:v>3169</c:v>
                </c:pt>
                <c:pt idx="3169">
                  <c:v>3170</c:v>
                </c:pt>
                <c:pt idx="3170">
                  <c:v>3171</c:v>
                </c:pt>
                <c:pt idx="3171">
                  <c:v>3172</c:v>
                </c:pt>
                <c:pt idx="3172">
                  <c:v>3173</c:v>
                </c:pt>
                <c:pt idx="3173">
                  <c:v>3174</c:v>
                </c:pt>
                <c:pt idx="3174">
                  <c:v>3175</c:v>
                </c:pt>
                <c:pt idx="3175">
                  <c:v>3176</c:v>
                </c:pt>
                <c:pt idx="3176">
                  <c:v>3177</c:v>
                </c:pt>
                <c:pt idx="3177">
                  <c:v>3178</c:v>
                </c:pt>
                <c:pt idx="3178">
                  <c:v>3179</c:v>
                </c:pt>
                <c:pt idx="3179">
                  <c:v>3180</c:v>
                </c:pt>
                <c:pt idx="3180">
                  <c:v>3181</c:v>
                </c:pt>
                <c:pt idx="3181">
                  <c:v>3182</c:v>
                </c:pt>
                <c:pt idx="3182">
                  <c:v>3183</c:v>
                </c:pt>
                <c:pt idx="3183">
                  <c:v>3184</c:v>
                </c:pt>
                <c:pt idx="3184">
                  <c:v>3185</c:v>
                </c:pt>
                <c:pt idx="3185">
                  <c:v>3186</c:v>
                </c:pt>
                <c:pt idx="3186">
                  <c:v>3187</c:v>
                </c:pt>
                <c:pt idx="3187">
                  <c:v>3188</c:v>
                </c:pt>
                <c:pt idx="3188">
                  <c:v>3189</c:v>
                </c:pt>
                <c:pt idx="3189">
                  <c:v>3190</c:v>
                </c:pt>
                <c:pt idx="3190">
                  <c:v>3191</c:v>
                </c:pt>
                <c:pt idx="3191">
                  <c:v>3192</c:v>
                </c:pt>
                <c:pt idx="3192">
                  <c:v>3193</c:v>
                </c:pt>
                <c:pt idx="3193">
                  <c:v>3194</c:v>
                </c:pt>
                <c:pt idx="3194">
                  <c:v>3195</c:v>
                </c:pt>
                <c:pt idx="3195">
                  <c:v>3196</c:v>
                </c:pt>
                <c:pt idx="3196">
                  <c:v>3197</c:v>
                </c:pt>
                <c:pt idx="3197">
                  <c:v>3198</c:v>
                </c:pt>
                <c:pt idx="3198">
                  <c:v>3199</c:v>
                </c:pt>
                <c:pt idx="3199">
                  <c:v>3200</c:v>
                </c:pt>
                <c:pt idx="3200">
                  <c:v>3201</c:v>
                </c:pt>
                <c:pt idx="3201">
                  <c:v>3202</c:v>
                </c:pt>
                <c:pt idx="3202">
                  <c:v>3203</c:v>
                </c:pt>
                <c:pt idx="3203">
                  <c:v>3204</c:v>
                </c:pt>
                <c:pt idx="3204">
                  <c:v>3205</c:v>
                </c:pt>
                <c:pt idx="3205">
                  <c:v>3206</c:v>
                </c:pt>
                <c:pt idx="3206">
                  <c:v>3207</c:v>
                </c:pt>
                <c:pt idx="3207">
                  <c:v>3208</c:v>
                </c:pt>
                <c:pt idx="3208">
                  <c:v>3209</c:v>
                </c:pt>
                <c:pt idx="3209">
                  <c:v>3210</c:v>
                </c:pt>
                <c:pt idx="3210">
                  <c:v>3211</c:v>
                </c:pt>
                <c:pt idx="3211">
                  <c:v>3212</c:v>
                </c:pt>
                <c:pt idx="3212">
                  <c:v>3213</c:v>
                </c:pt>
                <c:pt idx="3213">
                  <c:v>3214</c:v>
                </c:pt>
                <c:pt idx="3214">
                  <c:v>3215</c:v>
                </c:pt>
                <c:pt idx="3215">
                  <c:v>3216</c:v>
                </c:pt>
                <c:pt idx="3216">
                  <c:v>3217</c:v>
                </c:pt>
                <c:pt idx="3217">
                  <c:v>3218</c:v>
                </c:pt>
                <c:pt idx="3218">
                  <c:v>3219</c:v>
                </c:pt>
                <c:pt idx="3219">
                  <c:v>3220</c:v>
                </c:pt>
                <c:pt idx="3220">
                  <c:v>3221</c:v>
                </c:pt>
                <c:pt idx="3221">
                  <c:v>3222</c:v>
                </c:pt>
                <c:pt idx="3222">
                  <c:v>3223</c:v>
                </c:pt>
                <c:pt idx="3223">
                  <c:v>3224</c:v>
                </c:pt>
                <c:pt idx="3224">
                  <c:v>3225</c:v>
                </c:pt>
                <c:pt idx="3225">
                  <c:v>3226</c:v>
                </c:pt>
                <c:pt idx="3226">
                  <c:v>3227</c:v>
                </c:pt>
                <c:pt idx="3227">
                  <c:v>3228</c:v>
                </c:pt>
                <c:pt idx="3228">
                  <c:v>3229</c:v>
                </c:pt>
                <c:pt idx="3229">
                  <c:v>3230</c:v>
                </c:pt>
                <c:pt idx="3230">
                  <c:v>3231</c:v>
                </c:pt>
                <c:pt idx="3231">
                  <c:v>3232</c:v>
                </c:pt>
                <c:pt idx="3232">
                  <c:v>3233</c:v>
                </c:pt>
                <c:pt idx="3233">
                  <c:v>3234</c:v>
                </c:pt>
                <c:pt idx="3234">
                  <c:v>3235</c:v>
                </c:pt>
                <c:pt idx="3235">
                  <c:v>3236</c:v>
                </c:pt>
                <c:pt idx="3236">
                  <c:v>3237</c:v>
                </c:pt>
                <c:pt idx="3237">
                  <c:v>3238</c:v>
                </c:pt>
                <c:pt idx="3238">
                  <c:v>3239</c:v>
                </c:pt>
                <c:pt idx="3239">
                  <c:v>3240</c:v>
                </c:pt>
                <c:pt idx="3240">
                  <c:v>3241</c:v>
                </c:pt>
                <c:pt idx="3241">
                  <c:v>3242</c:v>
                </c:pt>
                <c:pt idx="3242">
                  <c:v>3243</c:v>
                </c:pt>
                <c:pt idx="3243">
                  <c:v>3244</c:v>
                </c:pt>
                <c:pt idx="3244">
                  <c:v>3245</c:v>
                </c:pt>
                <c:pt idx="3245">
                  <c:v>3246</c:v>
                </c:pt>
                <c:pt idx="3246">
                  <c:v>3247</c:v>
                </c:pt>
                <c:pt idx="3247">
                  <c:v>3248</c:v>
                </c:pt>
                <c:pt idx="3248">
                  <c:v>3249</c:v>
                </c:pt>
                <c:pt idx="3249">
                  <c:v>3250</c:v>
                </c:pt>
                <c:pt idx="3250">
                  <c:v>3251</c:v>
                </c:pt>
                <c:pt idx="3251">
                  <c:v>3252</c:v>
                </c:pt>
                <c:pt idx="3252">
                  <c:v>3253</c:v>
                </c:pt>
                <c:pt idx="3253">
                  <c:v>3254</c:v>
                </c:pt>
                <c:pt idx="3254">
                  <c:v>3255</c:v>
                </c:pt>
                <c:pt idx="3255">
                  <c:v>3256</c:v>
                </c:pt>
                <c:pt idx="3256">
                  <c:v>3257</c:v>
                </c:pt>
                <c:pt idx="3257">
                  <c:v>3258</c:v>
                </c:pt>
                <c:pt idx="3258">
                  <c:v>3259</c:v>
                </c:pt>
                <c:pt idx="3259">
                  <c:v>3260</c:v>
                </c:pt>
                <c:pt idx="3260">
                  <c:v>3261</c:v>
                </c:pt>
                <c:pt idx="3261">
                  <c:v>3262</c:v>
                </c:pt>
                <c:pt idx="3262">
                  <c:v>3263</c:v>
                </c:pt>
                <c:pt idx="3263">
                  <c:v>3264</c:v>
                </c:pt>
                <c:pt idx="3264">
                  <c:v>3265</c:v>
                </c:pt>
                <c:pt idx="3265">
                  <c:v>3266</c:v>
                </c:pt>
                <c:pt idx="3266">
                  <c:v>3267</c:v>
                </c:pt>
                <c:pt idx="3267">
                  <c:v>3268</c:v>
                </c:pt>
                <c:pt idx="3268">
                  <c:v>3269</c:v>
                </c:pt>
                <c:pt idx="3269">
                  <c:v>3270</c:v>
                </c:pt>
                <c:pt idx="3270">
                  <c:v>3271</c:v>
                </c:pt>
                <c:pt idx="3271">
                  <c:v>3272</c:v>
                </c:pt>
                <c:pt idx="3272">
                  <c:v>3273</c:v>
                </c:pt>
                <c:pt idx="3273">
                  <c:v>3274</c:v>
                </c:pt>
                <c:pt idx="3274">
                  <c:v>3275</c:v>
                </c:pt>
                <c:pt idx="3275">
                  <c:v>3276</c:v>
                </c:pt>
                <c:pt idx="3276">
                  <c:v>3277</c:v>
                </c:pt>
                <c:pt idx="3277">
                  <c:v>3278</c:v>
                </c:pt>
                <c:pt idx="3278">
                  <c:v>3279</c:v>
                </c:pt>
                <c:pt idx="3279">
                  <c:v>3280</c:v>
                </c:pt>
                <c:pt idx="3280">
                  <c:v>3281</c:v>
                </c:pt>
                <c:pt idx="3281">
                  <c:v>3282</c:v>
                </c:pt>
                <c:pt idx="3282">
                  <c:v>3283</c:v>
                </c:pt>
                <c:pt idx="3283">
                  <c:v>3284</c:v>
                </c:pt>
                <c:pt idx="3284">
                  <c:v>3285</c:v>
                </c:pt>
                <c:pt idx="3285">
                  <c:v>3286</c:v>
                </c:pt>
                <c:pt idx="3286">
                  <c:v>3287</c:v>
                </c:pt>
                <c:pt idx="3287">
                  <c:v>3288</c:v>
                </c:pt>
                <c:pt idx="3288">
                  <c:v>3289</c:v>
                </c:pt>
                <c:pt idx="3289">
                  <c:v>3290</c:v>
                </c:pt>
                <c:pt idx="3290">
                  <c:v>3291</c:v>
                </c:pt>
                <c:pt idx="3291">
                  <c:v>3292</c:v>
                </c:pt>
                <c:pt idx="3292">
                  <c:v>3293</c:v>
                </c:pt>
                <c:pt idx="3293">
                  <c:v>3294</c:v>
                </c:pt>
                <c:pt idx="3294">
                  <c:v>3295</c:v>
                </c:pt>
                <c:pt idx="3295">
                  <c:v>3296</c:v>
                </c:pt>
                <c:pt idx="3296">
                  <c:v>3297</c:v>
                </c:pt>
                <c:pt idx="3297">
                  <c:v>3298</c:v>
                </c:pt>
                <c:pt idx="3298">
                  <c:v>3299</c:v>
                </c:pt>
                <c:pt idx="3299">
                  <c:v>3300</c:v>
                </c:pt>
                <c:pt idx="3300">
                  <c:v>3301</c:v>
                </c:pt>
                <c:pt idx="3301">
                  <c:v>3302</c:v>
                </c:pt>
                <c:pt idx="3302">
                  <c:v>3303</c:v>
                </c:pt>
                <c:pt idx="3303">
                  <c:v>3304</c:v>
                </c:pt>
                <c:pt idx="3304">
                  <c:v>3305</c:v>
                </c:pt>
                <c:pt idx="3305">
                  <c:v>3306</c:v>
                </c:pt>
                <c:pt idx="3306">
                  <c:v>3307</c:v>
                </c:pt>
                <c:pt idx="3307">
                  <c:v>3308</c:v>
                </c:pt>
                <c:pt idx="3308">
                  <c:v>3309</c:v>
                </c:pt>
                <c:pt idx="3309">
                  <c:v>3310</c:v>
                </c:pt>
                <c:pt idx="3310">
                  <c:v>3311</c:v>
                </c:pt>
                <c:pt idx="3311">
                  <c:v>3312</c:v>
                </c:pt>
                <c:pt idx="3312">
                  <c:v>3313</c:v>
                </c:pt>
                <c:pt idx="3313">
                  <c:v>3314</c:v>
                </c:pt>
                <c:pt idx="3314">
                  <c:v>3315</c:v>
                </c:pt>
                <c:pt idx="3315">
                  <c:v>3316</c:v>
                </c:pt>
                <c:pt idx="3316">
                  <c:v>3317</c:v>
                </c:pt>
                <c:pt idx="3317">
                  <c:v>3318</c:v>
                </c:pt>
                <c:pt idx="3318">
                  <c:v>3319</c:v>
                </c:pt>
                <c:pt idx="3319">
                  <c:v>3320</c:v>
                </c:pt>
                <c:pt idx="3320">
                  <c:v>3321</c:v>
                </c:pt>
                <c:pt idx="3321">
                  <c:v>3322</c:v>
                </c:pt>
                <c:pt idx="3322">
                  <c:v>3323</c:v>
                </c:pt>
                <c:pt idx="3323">
                  <c:v>3324</c:v>
                </c:pt>
                <c:pt idx="3324">
                  <c:v>3325</c:v>
                </c:pt>
                <c:pt idx="3325">
                  <c:v>3326</c:v>
                </c:pt>
                <c:pt idx="3326">
                  <c:v>3327</c:v>
                </c:pt>
                <c:pt idx="3327">
                  <c:v>3328</c:v>
                </c:pt>
                <c:pt idx="3328">
                  <c:v>3329</c:v>
                </c:pt>
                <c:pt idx="3329">
                  <c:v>3330</c:v>
                </c:pt>
                <c:pt idx="3330">
                  <c:v>3331</c:v>
                </c:pt>
                <c:pt idx="3331">
                  <c:v>3332</c:v>
                </c:pt>
                <c:pt idx="3332">
                  <c:v>3333</c:v>
                </c:pt>
                <c:pt idx="3333">
                  <c:v>3334</c:v>
                </c:pt>
                <c:pt idx="3334">
                  <c:v>3335</c:v>
                </c:pt>
                <c:pt idx="3335">
                  <c:v>3336</c:v>
                </c:pt>
                <c:pt idx="3336">
                  <c:v>3337</c:v>
                </c:pt>
                <c:pt idx="3337">
                  <c:v>3338</c:v>
                </c:pt>
                <c:pt idx="3338">
                  <c:v>3339</c:v>
                </c:pt>
                <c:pt idx="3339">
                  <c:v>3340</c:v>
                </c:pt>
                <c:pt idx="3340">
                  <c:v>3341</c:v>
                </c:pt>
                <c:pt idx="3341">
                  <c:v>3342</c:v>
                </c:pt>
                <c:pt idx="3342">
                  <c:v>3343</c:v>
                </c:pt>
                <c:pt idx="3343">
                  <c:v>3344</c:v>
                </c:pt>
                <c:pt idx="3344">
                  <c:v>3345</c:v>
                </c:pt>
                <c:pt idx="3345">
                  <c:v>3346</c:v>
                </c:pt>
                <c:pt idx="3346">
                  <c:v>3347</c:v>
                </c:pt>
                <c:pt idx="3347">
                  <c:v>3348</c:v>
                </c:pt>
                <c:pt idx="3348">
                  <c:v>3349</c:v>
                </c:pt>
                <c:pt idx="3349">
                  <c:v>3350</c:v>
                </c:pt>
                <c:pt idx="3350">
                  <c:v>3351</c:v>
                </c:pt>
                <c:pt idx="3351">
                  <c:v>3352</c:v>
                </c:pt>
                <c:pt idx="3352">
                  <c:v>3353</c:v>
                </c:pt>
                <c:pt idx="3353">
                  <c:v>3354</c:v>
                </c:pt>
                <c:pt idx="3354">
                  <c:v>3355</c:v>
                </c:pt>
                <c:pt idx="3355">
                  <c:v>3356</c:v>
                </c:pt>
                <c:pt idx="3356">
                  <c:v>3357</c:v>
                </c:pt>
                <c:pt idx="3357">
                  <c:v>3358</c:v>
                </c:pt>
                <c:pt idx="3358">
                  <c:v>3359</c:v>
                </c:pt>
                <c:pt idx="3359">
                  <c:v>3360</c:v>
                </c:pt>
                <c:pt idx="3360">
                  <c:v>3361</c:v>
                </c:pt>
                <c:pt idx="3361">
                  <c:v>3362</c:v>
                </c:pt>
                <c:pt idx="3362">
                  <c:v>3363</c:v>
                </c:pt>
                <c:pt idx="3363">
                  <c:v>3364</c:v>
                </c:pt>
                <c:pt idx="3364">
                  <c:v>3365</c:v>
                </c:pt>
                <c:pt idx="3365">
                  <c:v>3366</c:v>
                </c:pt>
                <c:pt idx="3366">
                  <c:v>3367</c:v>
                </c:pt>
                <c:pt idx="3367">
                  <c:v>3368</c:v>
                </c:pt>
                <c:pt idx="3368">
                  <c:v>3369</c:v>
                </c:pt>
                <c:pt idx="3369">
                  <c:v>3370</c:v>
                </c:pt>
                <c:pt idx="3370">
                  <c:v>3371</c:v>
                </c:pt>
                <c:pt idx="3371">
                  <c:v>3372</c:v>
                </c:pt>
                <c:pt idx="3372">
                  <c:v>3373</c:v>
                </c:pt>
                <c:pt idx="3373">
                  <c:v>3374</c:v>
                </c:pt>
                <c:pt idx="3374">
                  <c:v>3375</c:v>
                </c:pt>
                <c:pt idx="3375">
                  <c:v>3376</c:v>
                </c:pt>
                <c:pt idx="3376">
                  <c:v>3377</c:v>
                </c:pt>
                <c:pt idx="3377">
                  <c:v>3378</c:v>
                </c:pt>
                <c:pt idx="3378">
                  <c:v>3379</c:v>
                </c:pt>
                <c:pt idx="3379">
                  <c:v>3380</c:v>
                </c:pt>
                <c:pt idx="3380">
                  <c:v>3381</c:v>
                </c:pt>
                <c:pt idx="3381">
                  <c:v>3382</c:v>
                </c:pt>
                <c:pt idx="3382">
                  <c:v>3383</c:v>
                </c:pt>
                <c:pt idx="3383">
                  <c:v>3384</c:v>
                </c:pt>
                <c:pt idx="3384">
                  <c:v>3385</c:v>
                </c:pt>
                <c:pt idx="3385">
                  <c:v>3386</c:v>
                </c:pt>
                <c:pt idx="3386">
                  <c:v>3387</c:v>
                </c:pt>
                <c:pt idx="3387">
                  <c:v>3388</c:v>
                </c:pt>
                <c:pt idx="3388">
                  <c:v>3389</c:v>
                </c:pt>
                <c:pt idx="3389">
                  <c:v>3390</c:v>
                </c:pt>
                <c:pt idx="3390">
                  <c:v>3391</c:v>
                </c:pt>
                <c:pt idx="3391">
                  <c:v>3392</c:v>
                </c:pt>
                <c:pt idx="3392">
                  <c:v>3393</c:v>
                </c:pt>
                <c:pt idx="3393">
                  <c:v>3394</c:v>
                </c:pt>
                <c:pt idx="3394">
                  <c:v>3395</c:v>
                </c:pt>
                <c:pt idx="3395">
                  <c:v>3396</c:v>
                </c:pt>
                <c:pt idx="3396">
                  <c:v>3397</c:v>
                </c:pt>
                <c:pt idx="3397">
                  <c:v>3398</c:v>
                </c:pt>
                <c:pt idx="3398">
                  <c:v>3399</c:v>
                </c:pt>
                <c:pt idx="3399">
                  <c:v>3400</c:v>
                </c:pt>
                <c:pt idx="3400">
                  <c:v>3401</c:v>
                </c:pt>
                <c:pt idx="3401">
                  <c:v>3402</c:v>
                </c:pt>
                <c:pt idx="3402">
                  <c:v>3403</c:v>
                </c:pt>
                <c:pt idx="3403">
                  <c:v>3404</c:v>
                </c:pt>
                <c:pt idx="3404">
                  <c:v>3405</c:v>
                </c:pt>
                <c:pt idx="3405">
                  <c:v>3406</c:v>
                </c:pt>
                <c:pt idx="3406">
                  <c:v>3407</c:v>
                </c:pt>
                <c:pt idx="3407">
                  <c:v>3408</c:v>
                </c:pt>
                <c:pt idx="3408">
                  <c:v>3409</c:v>
                </c:pt>
                <c:pt idx="3409">
                  <c:v>3410</c:v>
                </c:pt>
                <c:pt idx="3410">
                  <c:v>3411</c:v>
                </c:pt>
                <c:pt idx="3411">
                  <c:v>3412</c:v>
                </c:pt>
                <c:pt idx="3412">
                  <c:v>3413</c:v>
                </c:pt>
                <c:pt idx="3413">
                  <c:v>3414</c:v>
                </c:pt>
                <c:pt idx="3414">
                  <c:v>3415</c:v>
                </c:pt>
                <c:pt idx="3415">
                  <c:v>3416</c:v>
                </c:pt>
                <c:pt idx="3416">
                  <c:v>3417</c:v>
                </c:pt>
                <c:pt idx="3417">
                  <c:v>3418</c:v>
                </c:pt>
                <c:pt idx="3418">
                  <c:v>3419</c:v>
                </c:pt>
                <c:pt idx="3419">
                  <c:v>3420</c:v>
                </c:pt>
                <c:pt idx="3420">
                  <c:v>3421</c:v>
                </c:pt>
                <c:pt idx="3421">
                  <c:v>3422</c:v>
                </c:pt>
                <c:pt idx="3422">
                  <c:v>3423</c:v>
                </c:pt>
                <c:pt idx="3423">
                  <c:v>3424</c:v>
                </c:pt>
                <c:pt idx="3424">
                  <c:v>3425</c:v>
                </c:pt>
                <c:pt idx="3425">
                  <c:v>3426</c:v>
                </c:pt>
                <c:pt idx="3426">
                  <c:v>3427</c:v>
                </c:pt>
                <c:pt idx="3427">
                  <c:v>3428</c:v>
                </c:pt>
                <c:pt idx="3428">
                  <c:v>3429</c:v>
                </c:pt>
                <c:pt idx="3429">
                  <c:v>3430</c:v>
                </c:pt>
                <c:pt idx="3430">
                  <c:v>3431</c:v>
                </c:pt>
                <c:pt idx="3431">
                  <c:v>3432</c:v>
                </c:pt>
                <c:pt idx="3432">
                  <c:v>3433</c:v>
                </c:pt>
                <c:pt idx="3433">
                  <c:v>3434</c:v>
                </c:pt>
                <c:pt idx="3434">
                  <c:v>3435</c:v>
                </c:pt>
                <c:pt idx="3435">
                  <c:v>3436</c:v>
                </c:pt>
                <c:pt idx="3436">
                  <c:v>3437</c:v>
                </c:pt>
                <c:pt idx="3437">
                  <c:v>3438</c:v>
                </c:pt>
                <c:pt idx="3438">
                  <c:v>3439</c:v>
                </c:pt>
                <c:pt idx="3439">
                  <c:v>3440</c:v>
                </c:pt>
                <c:pt idx="3440">
                  <c:v>3441</c:v>
                </c:pt>
                <c:pt idx="3441">
                  <c:v>3442</c:v>
                </c:pt>
                <c:pt idx="3442">
                  <c:v>3443</c:v>
                </c:pt>
                <c:pt idx="3443">
                  <c:v>3444</c:v>
                </c:pt>
                <c:pt idx="3444">
                  <c:v>3445</c:v>
                </c:pt>
                <c:pt idx="3445">
                  <c:v>3446</c:v>
                </c:pt>
                <c:pt idx="3446">
                  <c:v>3447</c:v>
                </c:pt>
                <c:pt idx="3447">
                  <c:v>3448</c:v>
                </c:pt>
                <c:pt idx="3448">
                  <c:v>3449</c:v>
                </c:pt>
                <c:pt idx="3449">
                  <c:v>3450</c:v>
                </c:pt>
                <c:pt idx="3450">
                  <c:v>3451</c:v>
                </c:pt>
                <c:pt idx="3451">
                  <c:v>3452</c:v>
                </c:pt>
                <c:pt idx="3452">
                  <c:v>3453</c:v>
                </c:pt>
                <c:pt idx="3453">
                  <c:v>3454</c:v>
                </c:pt>
                <c:pt idx="3454">
                  <c:v>3455</c:v>
                </c:pt>
                <c:pt idx="3455">
                  <c:v>3456</c:v>
                </c:pt>
                <c:pt idx="3456">
                  <c:v>3457</c:v>
                </c:pt>
                <c:pt idx="3457">
                  <c:v>3458</c:v>
                </c:pt>
                <c:pt idx="3458">
                  <c:v>3459</c:v>
                </c:pt>
                <c:pt idx="3459">
                  <c:v>3460</c:v>
                </c:pt>
                <c:pt idx="3460">
                  <c:v>3461</c:v>
                </c:pt>
                <c:pt idx="3461">
                  <c:v>3462</c:v>
                </c:pt>
                <c:pt idx="3462">
                  <c:v>3463</c:v>
                </c:pt>
                <c:pt idx="3463">
                  <c:v>3464</c:v>
                </c:pt>
                <c:pt idx="3464">
                  <c:v>3465</c:v>
                </c:pt>
                <c:pt idx="3465">
                  <c:v>3466</c:v>
                </c:pt>
                <c:pt idx="3466">
                  <c:v>3467</c:v>
                </c:pt>
                <c:pt idx="3467">
                  <c:v>3468</c:v>
                </c:pt>
                <c:pt idx="3468">
                  <c:v>3469</c:v>
                </c:pt>
                <c:pt idx="3469">
                  <c:v>3470</c:v>
                </c:pt>
                <c:pt idx="3470">
                  <c:v>3471</c:v>
                </c:pt>
                <c:pt idx="3471">
                  <c:v>3472</c:v>
                </c:pt>
                <c:pt idx="3472">
                  <c:v>3473</c:v>
                </c:pt>
                <c:pt idx="3473">
                  <c:v>3474</c:v>
                </c:pt>
                <c:pt idx="3474">
                  <c:v>3475</c:v>
                </c:pt>
                <c:pt idx="3475">
                  <c:v>3476</c:v>
                </c:pt>
                <c:pt idx="3476">
                  <c:v>3477</c:v>
                </c:pt>
                <c:pt idx="3477">
                  <c:v>3478</c:v>
                </c:pt>
                <c:pt idx="3478">
                  <c:v>3479</c:v>
                </c:pt>
                <c:pt idx="3479">
                  <c:v>3480</c:v>
                </c:pt>
                <c:pt idx="3480">
                  <c:v>3481</c:v>
                </c:pt>
                <c:pt idx="3481">
                  <c:v>3482</c:v>
                </c:pt>
                <c:pt idx="3482">
                  <c:v>3483</c:v>
                </c:pt>
                <c:pt idx="3483">
                  <c:v>3484</c:v>
                </c:pt>
                <c:pt idx="3484">
                  <c:v>3485</c:v>
                </c:pt>
                <c:pt idx="3485">
                  <c:v>3486</c:v>
                </c:pt>
                <c:pt idx="3486">
                  <c:v>3487</c:v>
                </c:pt>
                <c:pt idx="3487">
                  <c:v>3488</c:v>
                </c:pt>
                <c:pt idx="3488">
                  <c:v>3489</c:v>
                </c:pt>
                <c:pt idx="3489">
                  <c:v>3490</c:v>
                </c:pt>
                <c:pt idx="3490">
                  <c:v>3491</c:v>
                </c:pt>
                <c:pt idx="3491">
                  <c:v>3492</c:v>
                </c:pt>
                <c:pt idx="3492">
                  <c:v>3493</c:v>
                </c:pt>
                <c:pt idx="3493">
                  <c:v>3494</c:v>
                </c:pt>
                <c:pt idx="3494">
                  <c:v>3495</c:v>
                </c:pt>
                <c:pt idx="3495">
                  <c:v>3496</c:v>
                </c:pt>
                <c:pt idx="3496">
                  <c:v>3497</c:v>
                </c:pt>
                <c:pt idx="3497">
                  <c:v>3498</c:v>
                </c:pt>
                <c:pt idx="3498">
                  <c:v>3499</c:v>
                </c:pt>
                <c:pt idx="3499">
                  <c:v>3500</c:v>
                </c:pt>
                <c:pt idx="3500">
                  <c:v>3501</c:v>
                </c:pt>
                <c:pt idx="3501">
                  <c:v>3502</c:v>
                </c:pt>
                <c:pt idx="3502">
                  <c:v>3503</c:v>
                </c:pt>
                <c:pt idx="3503">
                  <c:v>3504</c:v>
                </c:pt>
                <c:pt idx="3504">
                  <c:v>3505</c:v>
                </c:pt>
                <c:pt idx="3505">
                  <c:v>3506</c:v>
                </c:pt>
                <c:pt idx="3506">
                  <c:v>3507</c:v>
                </c:pt>
                <c:pt idx="3507">
                  <c:v>3508</c:v>
                </c:pt>
                <c:pt idx="3508">
                  <c:v>3509</c:v>
                </c:pt>
                <c:pt idx="3509">
                  <c:v>3510</c:v>
                </c:pt>
                <c:pt idx="3510">
                  <c:v>3511</c:v>
                </c:pt>
                <c:pt idx="3511">
                  <c:v>3512</c:v>
                </c:pt>
                <c:pt idx="3512">
                  <c:v>3513</c:v>
                </c:pt>
                <c:pt idx="3513">
                  <c:v>3514</c:v>
                </c:pt>
                <c:pt idx="3514">
                  <c:v>3515</c:v>
                </c:pt>
                <c:pt idx="3515">
                  <c:v>3516</c:v>
                </c:pt>
                <c:pt idx="3516">
                  <c:v>3517</c:v>
                </c:pt>
                <c:pt idx="3517">
                  <c:v>3518</c:v>
                </c:pt>
                <c:pt idx="3518">
                  <c:v>3519</c:v>
                </c:pt>
                <c:pt idx="3519">
                  <c:v>3520</c:v>
                </c:pt>
                <c:pt idx="3520">
                  <c:v>3521</c:v>
                </c:pt>
                <c:pt idx="3521">
                  <c:v>3522</c:v>
                </c:pt>
                <c:pt idx="3522">
                  <c:v>3523</c:v>
                </c:pt>
                <c:pt idx="3523">
                  <c:v>3524</c:v>
                </c:pt>
                <c:pt idx="3524">
                  <c:v>3525</c:v>
                </c:pt>
                <c:pt idx="3525">
                  <c:v>3526</c:v>
                </c:pt>
                <c:pt idx="3526">
                  <c:v>3527</c:v>
                </c:pt>
                <c:pt idx="3527">
                  <c:v>3528</c:v>
                </c:pt>
                <c:pt idx="3528">
                  <c:v>3529</c:v>
                </c:pt>
                <c:pt idx="3529">
                  <c:v>3530</c:v>
                </c:pt>
                <c:pt idx="3530">
                  <c:v>3531</c:v>
                </c:pt>
                <c:pt idx="3531">
                  <c:v>3532</c:v>
                </c:pt>
                <c:pt idx="3532">
                  <c:v>3533</c:v>
                </c:pt>
                <c:pt idx="3533">
                  <c:v>3534</c:v>
                </c:pt>
                <c:pt idx="3534">
                  <c:v>3535</c:v>
                </c:pt>
                <c:pt idx="3535">
                  <c:v>3536</c:v>
                </c:pt>
                <c:pt idx="3536">
                  <c:v>3537</c:v>
                </c:pt>
                <c:pt idx="3537">
                  <c:v>3538</c:v>
                </c:pt>
                <c:pt idx="3538">
                  <c:v>3539</c:v>
                </c:pt>
                <c:pt idx="3539">
                  <c:v>3540</c:v>
                </c:pt>
                <c:pt idx="3540">
                  <c:v>3541</c:v>
                </c:pt>
                <c:pt idx="3541">
                  <c:v>3542</c:v>
                </c:pt>
                <c:pt idx="3542">
                  <c:v>3543</c:v>
                </c:pt>
                <c:pt idx="3543">
                  <c:v>3544</c:v>
                </c:pt>
                <c:pt idx="3544">
                  <c:v>3545</c:v>
                </c:pt>
                <c:pt idx="3545">
                  <c:v>3546</c:v>
                </c:pt>
                <c:pt idx="3546">
                  <c:v>3547</c:v>
                </c:pt>
                <c:pt idx="3547">
                  <c:v>3548</c:v>
                </c:pt>
                <c:pt idx="3548">
                  <c:v>3549</c:v>
                </c:pt>
                <c:pt idx="3549">
                  <c:v>3550</c:v>
                </c:pt>
                <c:pt idx="3550">
                  <c:v>3551</c:v>
                </c:pt>
                <c:pt idx="3551">
                  <c:v>3552</c:v>
                </c:pt>
                <c:pt idx="3552">
                  <c:v>3553</c:v>
                </c:pt>
                <c:pt idx="3553">
                  <c:v>3554</c:v>
                </c:pt>
                <c:pt idx="3554">
                  <c:v>3555</c:v>
                </c:pt>
                <c:pt idx="3555">
                  <c:v>3556</c:v>
                </c:pt>
                <c:pt idx="3556">
                  <c:v>3557</c:v>
                </c:pt>
                <c:pt idx="3557">
                  <c:v>3558</c:v>
                </c:pt>
                <c:pt idx="3558">
                  <c:v>3559</c:v>
                </c:pt>
                <c:pt idx="3559">
                  <c:v>3560</c:v>
                </c:pt>
                <c:pt idx="3560">
                  <c:v>3561</c:v>
                </c:pt>
                <c:pt idx="3561">
                  <c:v>3562</c:v>
                </c:pt>
                <c:pt idx="3562">
                  <c:v>3563</c:v>
                </c:pt>
                <c:pt idx="3563">
                  <c:v>3564</c:v>
                </c:pt>
                <c:pt idx="3564">
                  <c:v>3565</c:v>
                </c:pt>
                <c:pt idx="3565">
                  <c:v>3566</c:v>
                </c:pt>
                <c:pt idx="3566">
                  <c:v>3567</c:v>
                </c:pt>
                <c:pt idx="3567">
                  <c:v>3568</c:v>
                </c:pt>
                <c:pt idx="3568">
                  <c:v>3569</c:v>
                </c:pt>
                <c:pt idx="3569">
                  <c:v>3570</c:v>
                </c:pt>
                <c:pt idx="3570">
                  <c:v>3571</c:v>
                </c:pt>
                <c:pt idx="3571">
                  <c:v>3572</c:v>
                </c:pt>
                <c:pt idx="3572">
                  <c:v>3573</c:v>
                </c:pt>
                <c:pt idx="3573">
                  <c:v>3574</c:v>
                </c:pt>
                <c:pt idx="3574">
                  <c:v>3575</c:v>
                </c:pt>
                <c:pt idx="3575">
                  <c:v>3576</c:v>
                </c:pt>
                <c:pt idx="3576">
                  <c:v>3577</c:v>
                </c:pt>
                <c:pt idx="3577">
                  <c:v>3578</c:v>
                </c:pt>
                <c:pt idx="3578">
                  <c:v>3579</c:v>
                </c:pt>
                <c:pt idx="3579">
                  <c:v>3580</c:v>
                </c:pt>
                <c:pt idx="3580">
                  <c:v>3581</c:v>
                </c:pt>
                <c:pt idx="3581">
                  <c:v>3582</c:v>
                </c:pt>
                <c:pt idx="3582">
                  <c:v>3583</c:v>
                </c:pt>
                <c:pt idx="3583">
                  <c:v>3584</c:v>
                </c:pt>
                <c:pt idx="3584">
                  <c:v>3585</c:v>
                </c:pt>
                <c:pt idx="3585">
                  <c:v>3586</c:v>
                </c:pt>
                <c:pt idx="3586">
                  <c:v>3587</c:v>
                </c:pt>
                <c:pt idx="3587">
                  <c:v>3588</c:v>
                </c:pt>
                <c:pt idx="3588">
                  <c:v>3589</c:v>
                </c:pt>
                <c:pt idx="3589">
                  <c:v>3590</c:v>
                </c:pt>
                <c:pt idx="3590">
                  <c:v>3591</c:v>
                </c:pt>
                <c:pt idx="3591">
                  <c:v>3592</c:v>
                </c:pt>
                <c:pt idx="3592">
                  <c:v>3593</c:v>
                </c:pt>
                <c:pt idx="3593">
                  <c:v>3594</c:v>
                </c:pt>
                <c:pt idx="3594">
                  <c:v>3595</c:v>
                </c:pt>
                <c:pt idx="3595">
                  <c:v>3596</c:v>
                </c:pt>
                <c:pt idx="3596">
                  <c:v>3597</c:v>
                </c:pt>
                <c:pt idx="3597">
                  <c:v>3598</c:v>
                </c:pt>
                <c:pt idx="3598">
                  <c:v>3599</c:v>
                </c:pt>
                <c:pt idx="3599">
                  <c:v>3600</c:v>
                </c:pt>
                <c:pt idx="3600">
                  <c:v>3601</c:v>
                </c:pt>
                <c:pt idx="3601">
                  <c:v>3602</c:v>
                </c:pt>
                <c:pt idx="3602">
                  <c:v>3603</c:v>
                </c:pt>
                <c:pt idx="3603">
                  <c:v>3604</c:v>
                </c:pt>
                <c:pt idx="3604">
                  <c:v>3605</c:v>
                </c:pt>
                <c:pt idx="3605">
                  <c:v>3606</c:v>
                </c:pt>
                <c:pt idx="3606">
                  <c:v>3607</c:v>
                </c:pt>
                <c:pt idx="3607">
                  <c:v>3608</c:v>
                </c:pt>
                <c:pt idx="3608">
                  <c:v>3609</c:v>
                </c:pt>
                <c:pt idx="3609">
                  <c:v>3610</c:v>
                </c:pt>
                <c:pt idx="3610">
                  <c:v>3611</c:v>
                </c:pt>
                <c:pt idx="3611">
                  <c:v>3612</c:v>
                </c:pt>
                <c:pt idx="3612">
                  <c:v>3613</c:v>
                </c:pt>
                <c:pt idx="3613">
                  <c:v>3614</c:v>
                </c:pt>
                <c:pt idx="3614">
                  <c:v>3615</c:v>
                </c:pt>
                <c:pt idx="3615">
                  <c:v>3616</c:v>
                </c:pt>
                <c:pt idx="3616">
                  <c:v>3617</c:v>
                </c:pt>
                <c:pt idx="3617">
                  <c:v>3618</c:v>
                </c:pt>
                <c:pt idx="3618">
                  <c:v>3619</c:v>
                </c:pt>
                <c:pt idx="3619">
                  <c:v>3620</c:v>
                </c:pt>
                <c:pt idx="3620">
                  <c:v>3621</c:v>
                </c:pt>
                <c:pt idx="3621">
                  <c:v>3622</c:v>
                </c:pt>
                <c:pt idx="3622">
                  <c:v>3623</c:v>
                </c:pt>
                <c:pt idx="3623">
                  <c:v>3624</c:v>
                </c:pt>
                <c:pt idx="3624">
                  <c:v>3625</c:v>
                </c:pt>
                <c:pt idx="3625">
                  <c:v>3626</c:v>
                </c:pt>
                <c:pt idx="3626">
                  <c:v>3627</c:v>
                </c:pt>
                <c:pt idx="3627">
                  <c:v>3628</c:v>
                </c:pt>
                <c:pt idx="3628">
                  <c:v>3629</c:v>
                </c:pt>
                <c:pt idx="3629">
                  <c:v>3630</c:v>
                </c:pt>
                <c:pt idx="3630">
                  <c:v>3631</c:v>
                </c:pt>
                <c:pt idx="3631">
                  <c:v>3632</c:v>
                </c:pt>
                <c:pt idx="3632">
                  <c:v>3633</c:v>
                </c:pt>
                <c:pt idx="3633">
                  <c:v>3634</c:v>
                </c:pt>
                <c:pt idx="3634">
                  <c:v>3635</c:v>
                </c:pt>
                <c:pt idx="3635">
                  <c:v>3636</c:v>
                </c:pt>
                <c:pt idx="3636">
                  <c:v>3637</c:v>
                </c:pt>
                <c:pt idx="3637">
                  <c:v>3638</c:v>
                </c:pt>
                <c:pt idx="3638">
                  <c:v>3639</c:v>
                </c:pt>
                <c:pt idx="3639">
                  <c:v>3640</c:v>
                </c:pt>
                <c:pt idx="3640">
                  <c:v>3641</c:v>
                </c:pt>
                <c:pt idx="3641">
                  <c:v>3642</c:v>
                </c:pt>
                <c:pt idx="3642">
                  <c:v>3643</c:v>
                </c:pt>
                <c:pt idx="3643">
                  <c:v>3644</c:v>
                </c:pt>
                <c:pt idx="3644">
                  <c:v>3645</c:v>
                </c:pt>
                <c:pt idx="3645">
                  <c:v>3646</c:v>
                </c:pt>
                <c:pt idx="3646">
                  <c:v>3647</c:v>
                </c:pt>
                <c:pt idx="3647">
                  <c:v>3648</c:v>
                </c:pt>
                <c:pt idx="3648">
                  <c:v>3649</c:v>
                </c:pt>
                <c:pt idx="3649">
                  <c:v>3650</c:v>
                </c:pt>
                <c:pt idx="3650">
                  <c:v>3651</c:v>
                </c:pt>
                <c:pt idx="3651">
                  <c:v>3652</c:v>
                </c:pt>
                <c:pt idx="3652">
                  <c:v>3653</c:v>
                </c:pt>
                <c:pt idx="3653">
                  <c:v>3654</c:v>
                </c:pt>
                <c:pt idx="3654">
                  <c:v>3655</c:v>
                </c:pt>
                <c:pt idx="3655">
                  <c:v>3656</c:v>
                </c:pt>
                <c:pt idx="3656">
                  <c:v>3657</c:v>
                </c:pt>
                <c:pt idx="3657">
                  <c:v>3658</c:v>
                </c:pt>
                <c:pt idx="3658">
                  <c:v>3659</c:v>
                </c:pt>
                <c:pt idx="3659">
                  <c:v>3660</c:v>
                </c:pt>
                <c:pt idx="3660">
                  <c:v>3661</c:v>
                </c:pt>
                <c:pt idx="3661">
                  <c:v>3662</c:v>
                </c:pt>
                <c:pt idx="3662">
                  <c:v>3663</c:v>
                </c:pt>
                <c:pt idx="3663">
                  <c:v>3664</c:v>
                </c:pt>
                <c:pt idx="3664">
                  <c:v>3665</c:v>
                </c:pt>
                <c:pt idx="3665">
                  <c:v>3666</c:v>
                </c:pt>
                <c:pt idx="3666">
                  <c:v>3667</c:v>
                </c:pt>
                <c:pt idx="3667">
                  <c:v>3668</c:v>
                </c:pt>
                <c:pt idx="3668">
                  <c:v>3669</c:v>
                </c:pt>
                <c:pt idx="3669">
                  <c:v>3670</c:v>
                </c:pt>
                <c:pt idx="3670">
                  <c:v>3671</c:v>
                </c:pt>
                <c:pt idx="3671">
                  <c:v>3672</c:v>
                </c:pt>
                <c:pt idx="3672">
                  <c:v>3673</c:v>
                </c:pt>
                <c:pt idx="3673">
                  <c:v>3674</c:v>
                </c:pt>
                <c:pt idx="3674">
                  <c:v>3675</c:v>
                </c:pt>
                <c:pt idx="3675">
                  <c:v>3676</c:v>
                </c:pt>
                <c:pt idx="3676">
                  <c:v>3677</c:v>
                </c:pt>
                <c:pt idx="3677">
                  <c:v>3678</c:v>
                </c:pt>
                <c:pt idx="3678">
                  <c:v>3679</c:v>
                </c:pt>
                <c:pt idx="3679">
                  <c:v>3680</c:v>
                </c:pt>
                <c:pt idx="3680">
                  <c:v>3681</c:v>
                </c:pt>
                <c:pt idx="3681">
                  <c:v>3682</c:v>
                </c:pt>
                <c:pt idx="3682">
                  <c:v>3683</c:v>
                </c:pt>
                <c:pt idx="3683">
                  <c:v>3684</c:v>
                </c:pt>
                <c:pt idx="3684">
                  <c:v>3685</c:v>
                </c:pt>
                <c:pt idx="3685">
                  <c:v>3686</c:v>
                </c:pt>
                <c:pt idx="3686">
                  <c:v>3687</c:v>
                </c:pt>
                <c:pt idx="3687">
                  <c:v>3688</c:v>
                </c:pt>
                <c:pt idx="3688">
                  <c:v>3689</c:v>
                </c:pt>
                <c:pt idx="3689">
                  <c:v>3690</c:v>
                </c:pt>
                <c:pt idx="3690">
                  <c:v>3691</c:v>
                </c:pt>
                <c:pt idx="3691">
                  <c:v>3692</c:v>
                </c:pt>
                <c:pt idx="3692">
                  <c:v>3693</c:v>
                </c:pt>
                <c:pt idx="3693">
                  <c:v>3694</c:v>
                </c:pt>
                <c:pt idx="3694">
                  <c:v>3695</c:v>
                </c:pt>
                <c:pt idx="3695">
                  <c:v>3696</c:v>
                </c:pt>
                <c:pt idx="3696">
                  <c:v>3697</c:v>
                </c:pt>
                <c:pt idx="3697">
                  <c:v>3698</c:v>
                </c:pt>
                <c:pt idx="3698">
                  <c:v>3699</c:v>
                </c:pt>
                <c:pt idx="3699">
                  <c:v>3700</c:v>
                </c:pt>
                <c:pt idx="3700">
                  <c:v>3701</c:v>
                </c:pt>
                <c:pt idx="3701">
                  <c:v>3702</c:v>
                </c:pt>
                <c:pt idx="3702">
                  <c:v>3703</c:v>
                </c:pt>
                <c:pt idx="3703">
                  <c:v>3704</c:v>
                </c:pt>
                <c:pt idx="3704">
                  <c:v>3705</c:v>
                </c:pt>
                <c:pt idx="3705">
                  <c:v>3706</c:v>
                </c:pt>
                <c:pt idx="3706">
                  <c:v>3707</c:v>
                </c:pt>
                <c:pt idx="3707">
                  <c:v>3708</c:v>
                </c:pt>
                <c:pt idx="3708">
                  <c:v>3709</c:v>
                </c:pt>
                <c:pt idx="3709">
                  <c:v>3710</c:v>
                </c:pt>
                <c:pt idx="3710">
                  <c:v>3711</c:v>
                </c:pt>
                <c:pt idx="3711">
                  <c:v>3712</c:v>
                </c:pt>
                <c:pt idx="3712">
                  <c:v>3713</c:v>
                </c:pt>
                <c:pt idx="3713">
                  <c:v>3714</c:v>
                </c:pt>
                <c:pt idx="3714">
                  <c:v>3715</c:v>
                </c:pt>
                <c:pt idx="3715">
                  <c:v>3716</c:v>
                </c:pt>
                <c:pt idx="3716">
                  <c:v>3717</c:v>
                </c:pt>
                <c:pt idx="3717">
                  <c:v>3718</c:v>
                </c:pt>
                <c:pt idx="3718">
                  <c:v>3719</c:v>
                </c:pt>
                <c:pt idx="3719">
                  <c:v>3720</c:v>
                </c:pt>
                <c:pt idx="3720">
                  <c:v>3721</c:v>
                </c:pt>
                <c:pt idx="3721">
                  <c:v>3722</c:v>
                </c:pt>
                <c:pt idx="3722">
                  <c:v>3723</c:v>
                </c:pt>
                <c:pt idx="3723">
                  <c:v>3724</c:v>
                </c:pt>
                <c:pt idx="3724">
                  <c:v>3725</c:v>
                </c:pt>
                <c:pt idx="3725">
                  <c:v>3726</c:v>
                </c:pt>
                <c:pt idx="3726">
                  <c:v>3727</c:v>
                </c:pt>
                <c:pt idx="3727">
                  <c:v>3728</c:v>
                </c:pt>
                <c:pt idx="3728">
                  <c:v>3729</c:v>
                </c:pt>
                <c:pt idx="3729">
                  <c:v>3730</c:v>
                </c:pt>
                <c:pt idx="3730">
                  <c:v>3731</c:v>
                </c:pt>
                <c:pt idx="3731">
                  <c:v>3732</c:v>
                </c:pt>
                <c:pt idx="3732">
                  <c:v>3733</c:v>
                </c:pt>
                <c:pt idx="3733">
                  <c:v>3734</c:v>
                </c:pt>
                <c:pt idx="3734">
                  <c:v>3735</c:v>
                </c:pt>
                <c:pt idx="3735">
                  <c:v>3736</c:v>
                </c:pt>
                <c:pt idx="3736">
                  <c:v>3737</c:v>
                </c:pt>
                <c:pt idx="3737">
                  <c:v>3738</c:v>
                </c:pt>
                <c:pt idx="3738">
                  <c:v>3739</c:v>
                </c:pt>
                <c:pt idx="3739">
                  <c:v>3740</c:v>
                </c:pt>
                <c:pt idx="3740">
                  <c:v>3741</c:v>
                </c:pt>
                <c:pt idx="3741">
                  <c:v>3742</c:v>
                </c:pt>
                <c:pt idx="3742">
                  <c:v>3743</c:v>
                </c:pt>
                <c:pt idx="3743">
                  <c:v>3744</c:v>
                </c:pt>
                <c:pt idx="3744">
                  <c:v>3745</c:v>
                </c:pt>
                <c:pt idx="3745">
                  <c:v>3746</c:v>
                </c:pt>
                <c:pt idx="3746">
                  <c:v>3747</c:v>
                </c:pt>
                <c:pt idx="3747">
                  <c:v>3748</c:v>
                </c:pt>
                <c:pt idx="3748">
                  <c:v>3749</c:v>
                </c:pt>
                <c:pt idx="3749">
                  <c:v>3750</c:v>
                </c:pt>
                <c:pt idx="3750">
                  <c:v>3751</c:v>
                </c:pt>
                <c:pt idx="3751">
                  <c:v>3752</c:v>
                </c:pt>
                <c:pt idx="3752">
                  <c:v>3753</c:v>
                </c:pt>
                <c:pt idx="3753">
                  <c:v>3754</c:v>
                </c:pt>
                <c:pt idx="3754">
                  <c:v>3755</c:v>
                </c:pt>
                <c:pt idx="3755">
                  <c:v>3756</c:v>
                </c:pt>
                <c:pt idx="3756">
                  <c:v>3757</c:v>
                </c:pt>
                <c:pt idx="3757">
                  <c:v>3758</c:v>
                </c:pt>
                <c:pt idx="3758">
                  <c:v>3759</c:v>
                </c:pt>
                <c:pt idx="3759">
                  <c:v>3760</c:v>
                </c:pt>
                <c:pt idx="3760">
                  <c:v>3761</c:v>
                </c:pt>
                <c:pt idx="3761">
                  <c:v>3762</c:v>
                </c:pt>
                <c:pt idx="3762">
                  <c:v>3763</c:v>
                </c:pt>
                <c:pt idx="3763">
                  <c:v>3764</c:v>
                </c:pt>
                <c:pt idx="3764">
                  <c:v>3765</c:v>
                </c:pt>
                <c:pt idx="3765">
                  <c:v>3766</c:v>
                </c:pt>
                <c:pt idx="3766">
                  <c:v>3767</c:v>
                </c:pt>
                <c:pt idx="3767">
                  <c:v>3768</c:v>
                </c:pt>
                <c:pt idx="3768">
                  <c:v>3769</c:v>
                </c:pt>
                <c:pt idx="3769">
                  <c:v>3770</c:v>
                </c:pt>
                <c:pt idx="3770">
                  <c:v>3771</c:v>
                </c:pt>
                <c:pt idx="3771">
                  <c:v>3772</c:v>
                </c:pt>
                <c:pt idx="3772">
                  <c:v>3773</c:v>
                </c:pt>
                <c:pt idx="3773">
                  <c:v>3774</c:v>
                </c:pt>
                <c:pt idx="3774">
                  <c:v>3775</c:v>
                </c:pt>
                <c:pt idx="3775">
                  <c:v>3776</c:v>
                </c:pt>
                <c:pt idx="3776">
                  <c:v>3777</c:v>
                </c:pt>
                <c:pt idx="3777">
                  <c:v>3778</c:v>
                </c:pt>
                <c:pt idx="3778">
                  <c:v>3779</c:v>
                </c:pt>
                <c:pt idx="3779">
                  <c:v>3780</c:v>
                </c:pt>
                <c:pt idx="3780">
                  <c:v>3781</c:v>
                </c:pt>
                <c:pt idx="3781">
                  <c:v>3782</c:v>
                </c:pt>
                <c:pt idx="3782">
                  <c:v>3783</c:v>
                </c:pt>
                <c:pt idx="3783">
                  <c:v>3784</c:v>
                </c:pt>
                <c:pt idx="3784">
                  <c:v>3785</c:v>
                </c:pt>
                <c:pt idx="3785">
                  <c:v>3786</c:v>
                </c:pt>
                <c:pt idx="3786">
                  <c:v>3787</c:v>
                </c:pt>
                <c:pt idx="3787">
                  <c:v>3788</c:v>
                </c:pt>
                <c:pt idx="3788">
                  <c:v>3789</c:v>
                </c:pt>
                <c:pt idx="3789">
                  <c:v>3790</c:v>
                </c:pt>
                <c:pt idx="3790">
                  <c:v>3791</c:v>
                </c:pt>
                <c:pt idx="3791">
                  <c:v>3792</c:v>
                </c:pt>
                <c:pt idx="3792">
                  <c:v>3793</c:v>
                </c:pt>
                <c:pt idx="3793">
                  <c:v>3794</c:v>
                </c:pt>
                <c:pt idx="3794">
                  <c:v>3795</c:v>
                </c:pt>
                <c:pt idx="3795">
                  <c:v>3796</c:v>
                </c:pt>
                <c:pt idx="3796">
                  <c:v>3797</c:v>
                </c:pt>
                <c:pt idx="3797">
                  <c:v>3798</c:v>
                </c:pt>
                <c:pt idx="3798">
                  <c:v>3799</c:v>
                </c:pt>
                <c:pt idx="3799">
                  <c:v>3800</c:v>
                </c:pt>
                <c:pt idx="3800">
                  <c:v>3801</c:v>
                </c:pt>
                <c:pt idx="3801">
                  <c:v>3802</c:v>
                </c:pt>
                <c:pt idx="3802">
                  <c:v>3803</c:v>
                </c:pt>
                <c:pt idx="3803">
                  <c:v>3804</c:v>
                </c:pt>
                <c:pt idx="3804">
                  <c:v>3805</c:v>
                </c:pt>
                <c:pt idx="3805">
                  <c:v>3806</c:v>
                </c:pt>
                <c:pt idx="3806">
                  <c:v>3807</c:v>
                </c:pt>
                <c:pt idx="3807">
                  <c:v>3808</c:v>
                </c:pt>
                <c:pt idx="3808">
                  <c:v>3809</c:v>
                </c:pt>
                <c:pt idx="3809">
                  <c:v>3810</c:v>
                </c:pt>
                <c:pt idx="3810">
                  <c:v>3811</c:v>
                </c:pt>
                <c:pt idx="3811">
                  <c:v>3812</c:v>
                </c:pt>
                <c:pt idx="3812">
                  <c:v>3813</c:v>
                </c:pt>
                <c:pt idx="3813">
                  <c:v>3814</c:v>
                </c:pt>
                <c:pt idx="3814">
                  <c:v>3815</c:v>
                </c:pt>
                <c:pt idx="3815">
                  <c:v>3816</c:v>
                </c:pt>
                <c:pt idx="3816">
                  <c:v>3817</c:v>
                </c:pt>
                <c:pt idx="3817">
                  <c:v>3818</c:v>
                </c:pt>
                <c:pt idx="3818">
                  <c:v>3819</c:v>
                </c:pt>
                <c:pt idx="3819">
                  <c:v>3820</c:v>
                </c:pt>
                <c:pt idx="3820">
                  <c:v>3821</c:v>
                </c:pt>
                <c:pt idx="3821">
                  <c:v>3822</c:v>
                </c:pt>
                <c:pt idx="3822">
                  <c:v>3823</c:v>
                </c:pt>
                <c:pt idx="3823">
                  <c:v>3824</c:v>
                </c:pt>
                <c:pt idx="3824">
                  <c:v>3825</c:v>
                </c:pt>
                <c:pt idx="3825">
                  <c:v>3826</c:v>
                </c:pt>
                <c:pt idx="3826">
                  <c:v>3827</c:v>
                </c:pt>
                <c:pt idx="3827">
                  <c:v>3828</c:v>
                </c:pt>
                <c:pt idx="3828">
                  <c:v>3829</c:v>
                </c:pt>
                <c:pt idx="3829">
                  <c:v>3830</c:v>
                </c:pt>
                <c:pt idx="3830">
                  <c:v>3831</c:v>
                </c:pt>
                <c:pt idx="3831">
                  <c:v>3832</c:v>
                </c:pt>
                <c:pt idx="3832">
                  <c:v>3833</c:v>
                </c:pt>
                <c:pt idx="3833">
                  <c:v>3834</c:v>
                </c:pt>
                <c:pt idx="3834">
                  <c:v>3835</c:v>
                </c:pt>
                <c:pt idx="3835">
                  <c:v>3836</c:v>
                </c:pt>
                <c:pt idx="3836">
                  <c:v>3837</c:v>
                </c:pt>
                <c:pt idx="3837">
                  <c:v>3838</c:v>
                </c:pt>
                <c:pt idx="3838">
                  <c:v>3839</c:v>
                </c:pt>
                <c:pt idx="3839">
                  <c:v>3840</c:v>
                </c:pt>
                <c:pt idx="3840">
                  <c:v>3841</c:v>
                </c:pt>
                <c:pt idx="3841">
                  <c:v>3842</c:v>
                </c:pt>
                <c:pt idx="3842">
                  <c:v>3843</c:v>
                </c:pt>
                <c:pt idx="3843">
                  <c:v>3844</c:v>
                </c:pt>
                <c:pt idx="3844">
                  <c:v>3845</c:v>
                </c:pt>
                <c:pt idx="3845">
                  <c:v>3846</c:v>
                </c:pt>
                <c:pt idx="3846">
                  <c:v>3847</c:v>
                </c:pt>
                <c:pt idx="3847">
                  <c:v>3848</c:v>
                </c:pt>
                <c:pt idx="3848">
                  <c:v>3849</c:v>
                </c:pt>
                <c:pt idx="3849">
                  <c:v>3850</c:v>
                </c:pt>
                <c:pt idx="3850">
                  <c:v>3851</c:v>
                </c:pt>
                <c:pt idx="3851">
                  <c:v>3852</c:v>
                </c:pt>
                <c:pt idx="3852">
                  <c:v>3853</c:v>
                </c:pt>
                <c:pt idx="3853">
                  <c:v>3854</c:v>
                </c:pt>
                <c:pt idx="3854">
                  <c:v>3855</c:v>
                </c:pt>
                <c:pt idx="3855">
                  <c:v>3856</c:v>
                </c:pt>
                <c:pt idx="3856">
                  <c:v>3857</c:v>
                </c:pt>
                <c:pt idx="3857">
                  <c:v>3858</c:v>
                </c:pt>
                <c:pt idx="3858">
                  <c:v>3859</c:v>
                </c:pt>
                <c:pt idx="3859">
                  <c:v>3860</c:v>
                </c:pt>
                <c:pt idx="3860">
                  <c:v>3861</c:v>
                </c:pt>
                <c:pt idx="3861">
                  <c:v>3862</c:v>
                </c:pt>
                <c:pt idx="3862">
                  <c:v>3863</c:v>
                </c:pt>
                <c:pt idx="3863">
                  <c:v>3864</c:v>
                </c:pt>
                <c:pt idx="3864">
                  <c:v>3865</c:v>
                </c:pt>
                <c:pt idx="3865">
                  <c:v>3866</c:v>
                </c:pt>
                <c:pt idx="3866">
                  <c:v>3867</c:v>
                </c:pt>
                <c:pt idx="3867">
                  <c:v>3868</c:v>
                </c:pt>
                <c:pt idx="3868">
                  <c:v>3869</c:v>
                </c:pt>
                <c:pt idx="3869">
                  <c:v>3870</c:v>
                </c:pt>
                <c:pt idx="3870">
                  <c:v>3871</c:v>
                </c:pt>
                <c:pt idx="3871">
                  <c:v>3872</c:v>
                </c:pt>
                <c:pt idx="3872">
                  <c:v>3873</c:v>
                </c:pt>
                <c:pt idx="3873">
                  <c:v>3874</c:v>
                </c:pt>
                <c:pt idx="3874">
                  <c:v>3875</c:v>
                </c:pt>
                <c:pt idx="3875">
                  <c:v>3876</c:v>
                </c:pt>
                <c:pt idx="3876">
                  <c:v>3877</c:v>
                </c:pt>
                <c:pt idx="3877">
                  <c:v>3878</c:v>
                </c:pt>
                <c:pt idx="3878">
                  <c:v>3879</c:v>
                </c:pt>
                <c:pt idx="3879">
                  <c:v>3880</c:v>
                </c:pt>
                <c:pt idx="3880">
                  <c:v>3881</c:v>
                </c:pt>
                <c:pt idx="3881">
                  <c:v>3882</c:v>
                </c:pt>
                <c:pt idx="3882">
                  <c:v>3883</c:v>
                </c:pt>
                <c:pt idx="3883">
                  <c:v>3884</c:v>
                </c:pt>
                <c:pt idx="3884">
                  <c:v>3885</c:v>
                </c:pt>
                <c:pt idx="3885">
                  <c:v>3886</c:v>
                </c:pt>
                <c:pt idx="3886">
                  <c:v>3887</c:v>
                </c:pt>
                <c:pt idx="3887">
                  <c:v>3888</c:v>
                </c:pt>
                <c:pt idx="3888">
                  <c:v>3889</c:v>
                </c:pt>
                <c:pt idx="3889">
                  <c:v>3890</c:v>
                </c:pt>
                <c:pt idx="3890">
                  <c:v>3891</c:v>
                </c:pt>
                <c:pt idx="3891">
                  <c:v>3892</c:v>
                </c:pt>
                <c:pt idx="3892">
                  <c:v>3893</c:v>
                </c:pt>
                <c:pt idx="3893">
                  <c:v>3894</c:v>
                </c:pt>
                <c:pt idx="3894">
                  <c:v>3895</c:v>
                </c:pt>
                <c:pt idx="3895">
                  <c:v>3896</c:v>
                </c:pt>
                <c:pt idx="3896">
                  <c:v>3897</c:v>
                </c:pt>
                <c:pt idx="3897">
                  <c:v>3898</c:v>
                </c:pt>
                <c:pt idx="3898">
                  <c:v>3899</c:v>
                </c:pt>
                <c:pt idx="3899">
                  <c:v>3900</c:v>
                </c:pt>
                <c:pt idx="3900">
                  <c:v>3901</c:v>
                </c:pt>
                <c:pt idx="3901">
                  <c:v>3902</c:v>
                </c:pt>
                <c:pt idx="3902">
                  <c:v>3903</c:v>
                </c:pt>
                <c:pt idx="3903">
                  <c:v>3904</c:v>
                </c:pt>
                <c:pt idx="3904">
                  <c:v>3905</c:v>
                </c:pt>
                <c:pt idx="3905">
                  <c:v>3906</c:v>
                </c:pt>
                <c:pt idx="3906">
                  <c:v>3907</c:v>
                </c:pt>
                <c:pt idx="3907">
                  <c:v>3908</c:v>
                </c:pt>
                <c:pt idx="3908">
                  <c:v>3909</c:v>
                </c:pt>
                <c:pt idx="3909">
                  <c:v>3910</c:v>
                </c:pt>
                <c:pt idx="3910">
                  <c:v>3911</c:v>
                </c:pt>
                <c:pt idx="3911">
                  <c:v>3912</c:v>
                </c:pt>
                <c:pt idx="3912">
                  <c:v>3913</c:v>
                </c:pt>
                <c:pt idx="3913">
                  <c:v>3914</c:v>
                </c:pt>
                <c:pt idx="3914">
                  <c:v>3915</c:v>
                </c:pt>
                <c:pt idx="3915">
                  <c:v>3916</c:v>
                </c:pt>
                <c:pt idx="3916">
                  <c:v>3917</c:v>
                </c:pt>
                <c:pt idx="3917">
                  <c:v>3918</c:v>
                </c:pt>
                <c:pt idx="3918">
                  <c:v>3919</c:v>
                </c:pt>
                <c:pt idx="3919">
                  <c:v>3920</c:v>
                </c:pt>
                <c:pt idx="3920">
                  <c:v>3921</c:v>
                </c:pt>
                <c:pt idx="3921">
                  <c:v>3922</c:v>
                </c:pt>
                <c:pt idx="3922">
                  <c:v>3923</c:v>
                </c:pt>
                <c:pt idx="3923">
                  <c:v>3924</c:v>
                </c:pt>
                <c:pt idx="3924">
                  <c:v>3925</c:v>
                </c:pt>
                <c:pt idx="3925">
                  <c:v>3926</c:v>
                </c:pt>
                <c:pt idx="3926">
                  <c:v>3927</c:v>
                </c:pt>
                <c:pt idx="3927">
                  <c:v>3928</c:v>
                </c:pt>
                <c:pt idx="3928">
                  <c:v>3929</c:v>
                </c:pt>
                <c:pt idx="3929">
                  <c:v>3930</c:v>
                </c:pt>
                <c:pt idx="3930">
                  <c:v>3931</c:v>
                </c:pt>
                <c:pt idx="3931">
                  <c:v>3932</c:v>
                </c:pt>
                <c:pt idx="3932">
                  <c:v>3933</c:v>
                </c:pt>
                <c:pt idx="3933">
                  <c:v>3934</c:v>
                </c:pt>
                <c:pt idx="3934">
                  <c:v>3935</c:v>
                </c:pt>
                <c:pt idx="3935">
                  <c:v>3936</c:v>
                </c:pt>
                <c:pt idx="3936">
                  <c:v>3937</c:v>
                </c:pt>
                <c:pt idx="3937">
                  <c:v>3938</c:v>
                </c:pt>
                <c:pt idx="3938">
                  <c:v>3939</c:v>
                </c:pt>
                <c:pt idx="3939">
                  <c:v>3940</c:v>
                </c:pt>
                <c:pt idx="3940">
                  <c:v>3941</c:v>
                </c:pt>
              </c:numCache>
            </c:numRef>
          </c:xVal>
          <c:yVal>
            <c:numRef>
              <c:f>Sheet1!$I$2:$I$8266</c:f>
              <c:numCache>
                <c:formatCode>General</c:formatCode>
                <c:ptCount val="8265"/>
                <c:pt idx="0">
                  <c:v>0.80864197530864201</c:v>
                </c:pt>
                <c:pt idx="1">
                  <c:v>0.81182795698924726</c:v>
                </c:pt>
                <c:pt idx="2">
                  <c:v>0.81081081081081086</c:v>
                </c:pt>
                <c:pt idx="3">
                  <c:v>0.81874999999999998</c:v>
                </c:pt>
                <c:pt idx="4">
                  <c:v>0.81874999999999998</c:v>
                </c:pt>
                <c:pt idx="5">
                  <c:v>0.82989690721649489</c:v>
                </c:pt>
                <c:pt idx="6">
                  <c:v>0.82383419689119175</c:v>
                </c:pt>
                <c:pt idx="7">
                  <c:v>0.8152866242038217</c:v>
                </c:pt>
                <c:pt idx="8">
                  <c:v>0.81481481481481477</c:v>
                </c:pt>
                <c:pt idx="9">
                  <c:v>0.82857142857142863</c:v>
                </c:pt>
                <c:pt idx="10">
                  <c:v>0.80540540540540539</c:v>
                </c:pt>
                <c:pt idx="11">
                  <c:v>0.84328358208955223</c:v>
                </c:pt>
                <c:pt idx="12">
                  <c:v>0.8571428571428571</c:v>
                </c:pt>
                <c:pt idx="13">
                  <c:v>0.84353741496598644</c:v>
                </c:pt>
                <c:pt idx="14">
                  <c:v>0.85815602836879434</c:v>
                </c:pt>
                <c:pt idx="15">
                  <c:v>0.8413793103448276</c:v>
                </c:pt>
                <c:pt idx="16">
                  <c:v>0.86821705426356588</c:v>
                </c:pt>
                <c:pt idx="17">
                  <c:v>0.85925925925925928</c:v>
                </c:pt>
                <c:pt idx="18">
                  <c:v>0.8515625</c:v>
                </c:pt>
                <c:pt idx="19">
                  <c:v>0.96551724137931039</c:v>
                </c:pt>
                <c:pt idx="20">
                  <c:v>0.859375</c:v>
                </c:pt>
                <c:pt idx="21">
                  <c:v>0.86991869918699183</c:v>
                </c:pt>
                <c:pt idx="22">
                  <c:v>0.98113207547169812</c:v>
                </c:pt>
                <c:pt idx="23">
                  <c:v>0.8571428571428571</c:v>
                </c:pt>
                <c:pt idx="24">
                  <c:v>0.83695652173913049</c:v>
                </c:pt>
                <c:pt idx="25">
                  <c:v>0.86315789473684212</c:v>
                </c:pt>
                <c:pt idx="26">
                  <c:v>0.83333333333333337</c:v>
                </c:pt>
                <c:pt idx="27">
                  <c:v>0.8571428571428571</c:v>
                </c:pt>
                <c:pt idx="28">
                  <c:v>0.86585365853658536</c:v>
                </c:pt>
                <c:pt idx="29">
                  <c:v>0.84507042253521125</c:v>
                </c:pt>
                <c:pt idx="30">
                  <c:v>0.84146341463414631</c:v>
                </c:pt>
                <c:pt idx="31">
                  <c:v>0.86486486486486491</c:v>
                </c:pt>
                <c:pt idx="32">
                  <c:v>0.84507042253521125</c:v>
                </c:pt>
                <c:pt idx="33">
                  <c:v>0.81428571428571428</c:v>
                </c:pt>
                <c:pt idx="34">
                  <c:v>0.8571428571428571</c:v>
                </c:pt>
                <c:pt idx="35">
                  <c:v>0.81818181818181823</c:v>
                </c:pt>
                <c:pt idx="36">
                  <c:v>0.84615384615384615</c:v>
                </c:pt>
                <c:pt idx="37">
                  <c:v>0.85365853658536583</c:v>
                </c:pt>
                <c:pt idx="38">
                  <c:v>0.87012987012987009</c:v>
                </c:pt>
                <c:pt idx="39">
                  <c:v>0.7857142857142857</c:v>
                </c:pt>
                <c:pt idx="40">
                  <c:v>0.86153846153846159</c:v>
                </c:pt>
                <c:pt idx="41">
                  <c:v>0.859375</c:v>
                </c:pt>
                <c:pt idx="42">
                  <c:v>0.84210526315789469</c:v>
                </c:pt>
                <c:pt idx="43">
                  <c:v>0.86764705882352944</c:v>
                </c:pt>
                <c:pt idx="44">
                  <c:v>0.85333333333333339</c:v>
                </c:pt>
                <c:pt idx="45">
                  <c:v>0.84285714285714286</c:v>
                </c:pt>
                <c:pt idx="46">
                  <c:v>0.86075949367088611</c:v>
                </c:pt>
                <c:pt idx="47">
                  <c:v>0.86301369863013699</c:v>
                </c:pt>
                <c:pt idx="48">
                  <c:v>0.83076923076923082</c:v>
                </c:pt>
                <c:pt idx="49">
                  <c:v>0.82857142857142863</c:v>
                </c:pt>
                <c:pt idx="50">
                  <c:v>0.84126984126984128</c:v>
                </c:pt>
                <c:pt idx="51">
                  <c:v>0.85526315789473684</c:v>
                </c:pt>
                <c:pt idx="52">
                  <c:v>0.85333333333333339</c:v>
                </c:pt>
                <c:pt idx="53">
                  <c:v>0.86486486486486491</c:v>
                </c:pt>
                <c:pt idx="54">
                  <c:v>0.84057971014492749</c:v>
                </c:pt>
                <c:pt idx="55">
                  <c:v>0.86301369863013699</c:v>
                </c:pt>
                <c:pt idx="56">
                  <c:v>0.86111111111111116</c:v>
                </c:pt>
                <c:pt idx="57">
                  <c:v>0.82539682539682535</c:v>
                </c:pt>
                <c:pt idx="58">
                  <c:v>0.85245901639344257</c:v>
                </c:pt>
                <c:pt idx="59">
                  <c:v>0.86764705882352944</c:v>
                </c:pt>
                <c:pt idx="60">
                  <c:v>0.83076923076923082</c:v>
                </c:pt>
                <c:pt idx="61">
                  <c:v>0.84285714285714286</c:v>
                </c:pt>
                <c:pt idx="62">
                  <c:v>0.87301587301587302</c:v>
                </c:pt>
                <c:pt idx="63">
                  <c:v>0.85507246376811596</c:v>
                </c:pt>
                <c:pt idx="64">
                  <c:v>0.86111111111111116</c:v>
                </c:pt>
                <c:pt idx="65">
                  <c:v>0.86153846153846159</c:v>
                </c:pt>
                <c:pt idx="66">
                  <c:v>0.83050847457627119</c:v>
                </c:pt>
                <c:pt idx="67">
                  <c:v>0.82692307692307687</c:v>
                </c:pt>
                <c:pt idx="68">
                  <c:v>0.87755102040816324</c:v>
                </c:pt>
                <c:pt idx="69">
                  <c:v>0.83050847457627119</c:v>
                </c:pt>
                <c:pt idx="70">
                  <c:v>0.8214285714285714</c:v>
                </c:pt>
                <c:pt idx="71">
                  <c:v>0.86792452830188682</c:v>
                </c:pt>
                <c:pt idx="72">
                  <c:v>0.80769230769230771</c:v>
                </c:pt>
                <c:pt idx="73">
                  <c:v>0.82692307692307687</c:v>
                </c:pt>
                <c:pt idx="74">
                  <c:v>0.8867924528301887</c:v>
                </c:pt>
                <c:pt idx="75">
                  <c:v>0.83636363636363631</c:v>
                </c:pt>
                <c:pt idx="76">
                  <c:v>0.83333333333333337</c:v>
                </c:pt>
                <c:pt idx="77">
                  <c:v>0.8867924528301887</c:v>
                </c:pt>
                <c:pt idx="78">
                  <c:v>0.81818181818181823</c:v>
                </c:pt>
                <c:pt idx="79">
                  <c:v>0.81967213114754101</c:v>
                </c:pt>
                <c:pt idx="80">
                  <c:v>0.88461538461538458</c:v>
                </c:pt>
                <c:pt idx="81">
                  <c:v>0.81818181818181823</c:v>
                </c:pt>
                <c:pt idx="82">
                  <c:v>0.82352941176470584</c:v>
                </c:pt>
                <c:pt idx="83">
                  <c:v>0.87037037037037035</c:v>
                </c:pt>
                <c:pt idx="84">
                  <c:v>0.83333333333333337</c:v>
                </c:pt>
                <c:pt idx="85">
                  <c:v>0.79545454545454541</c:v>
                </c:pt>
                <c:pt idx="86">
                  <c:v>0.8571428571428571</c:v>
                </c:pt>
                <c:pt idx="87">
                  <c:v>0.8125</c:v>
                </c:pt>
                <c:pt idx="88">
                  <c:v>0.83050847457627119</c:v>
                </c:pt>
                <c:pt idx="89">
                  <c:v>0.88135593220338981</c:v>
                </c:pt>
                <c:pt idx="90">
                  <c:v>0.83050847457627119</c:v>
                </c:pt>
                <c:pt idx="91">
                  <c:v>0.81818181818181823</c:v>
                </c:pt>
                <c:pt idx="92">
                  <c:v>0.87234042553191493</c:v>
                </c:pt>
                <c:pt idx="93">
                  <c:v>0.83333333333333337</c:v>
                </c:pt>
                <c:pt idx="94">
                  <c:v>0.83636363636363631</c:v>
                </c:pt>
                <c:pt idx="95">
                  <c:v>0.86792452830188682</c:v>
                </c:pt>
                <c:pt idx="96">
                  <c:v>0.83018867924528306</c:v>
                </c:pt>
                <c:pt idx="97">
                  <c:v>0.80487804878048785</c:v>
                </c:pt>
                <c:pt idx="98">
                  <c:v>0.8125</c:v>
                </c:pt>
                <c:pt idx="99">
                  <c:v>0.82051282051282048</c:v>
                </c:pt>
                <c:pt idx="100">
                  <c:v>0.85106382978723405</c:v>
                </c:pt>
                <c:pt idx="101">
                  <c:v>0.875</c:v>
                </c:pt>
                <c:pt idx="102">
                  <c:v>0.84444444444444444</c:v>
                </c:pt>
                <c:pt idx="103">
                  <c:v>0.84</c:v>
                </c:pt>
                <c:pt idx="104">
                  <c:v>0.84615384615384615</c:v>
                </c:pt>
                <c:pt idx="105">
                  <c:v>0.79545454545454541</c:v>
                </c:pt>
                <c:pt idx="106">
                  <c:v>0.84905660377358494</c:v>
                </c:pt>
                <c:pt idx="107">
                  <c:v>0.88235294117647056</c:v>
                </c:pt>
                <c:pt idx="108">
                  <c:v>0.7857142857142857</c:v>
                </c:pt>
                <c:pt idx="109">
                  <c:v>0.83333333333333337</c:v>
                </c:pt>
                <c:pt idx="110">
                  <c:v>0.84210526315789469</c:v>
                </c:pt>
                <c:pt idx="111">
                  <c:v>0.82222222222222219</c:v>
                </c:pt>
                <c:pt idx="112">
                  <c:v>0.83333333333333337</c:v>
                </c:pt>
                <c:pt idx="113">
                  <c:v>0.85964912280701755</c:v>
                </c:pt>
                <c:pt idx="114">
                  <c:v>0.86764705882352944</c:v>
                </c:pt>
                <c:pt idx="115">
                  <c:v>0.85245901639344257</c:v>
                </c:pt>
                <c:pt idx="116">
                  <c:v>0.84090909090909094</c:v>
                </c:pt>
                <c:pt idx="117">
                  <c:v>0.84</c:v>
                </c:pt>
                <c:pt idx="118">
                  <c:v>0.84444444444444444</c:v>
                </c:pt>
                <c:pt idx="119">
                  <c:v>0.87755102040816324</c:v>
                </c:pt>
                <c:pt idx="120">
                  <c:v>0.84615384615384615</c:v>
                </c:pt>
                <c:pt idx="121">
                  <c:v>0.84745762711864403</c:v>
                </c:pt>
                <c:pt idx="122">
                  <c:v>0.8666666666666667</c:v>
                </c:pt>
                <c:pt idx="123">
                  <c:v>0.84905660377358494</c:v>
                </c:pt>
                <c:pt idx="124">
                  <c:v>0.82352941176470584</c:v>
                </c:pt>
                <c:pt idx="125">
                  <c:v>0.87931034482758619</c:v>
                </c:pt>
                <c:pt idx="126">
                  <c:v>0.85964912280701755</c:v>
                </c:pt>
                <c:pt idx="127">
                  <c:v>0.8571428571428571</c:v>
                </c:pt>
                <c:pt idx="128">
                  <c:v>0.8571428571428571</c:v>
                </c:pt>
                <c:pt idx="129">
                  <c:v>0.8666666666666667</c:v>
                </c:pt>
                <c:pt idx="130">
                  <c:v>0.85185185185185186</c:v>
                </c:pt>
                <c:pt idx="131">
                  <c:v>0.8571428571428571</c:v>
                </c:pt>
                <c:pt idx="132">
                  <c:v>0.8771929824561403</c:v>
                </c:pt>
                <c:pt idx="133">
                  <c:v>0.8545454545454545</c:v>
                </c:pt>
                <c:pt idx="134">
                  <c:v>0.86538461538461542</c:v>
                </c:pt>
                <c:pt idx="135">
                  <c:v>0.90476190476190477</c:v>
                </c:pt>
                <c:pt idx="136">
                  <c:v>0.86440677966101698</c:v>
                </c:pt>
                <c:pt idx="137">
                  <c:v>0.8571428571428571</c:v>
                </c:pt>
                <c:pt idx="138">
                  <c:v>0.90566037735849059</c:v>
                </c:pt>
                <c:pt idx="139">
                  <c:v>0.84905660377358494</c:v>
                </c:pt>
                <c:pt idx="140">
                  <c:v>0.86538461538461542</c:v>
                </c:pt>
                <c:pt idx="141">
                  <c:v>0.88461538461538458</c:v>
                </c:pt>
                <c:pt idx="142">
                  <c:v>0.84905660377358494</c:v>
                </c:pt>
                <c:pt idx="143">
                  <c:v>0.8545454545454545</c:v>
                </c:pt>
                <c:pt idx="144">
                  <c:v>0.88888888888888884</c:v>
                </c:pt>
                <c:pt idx="145">
                  <c:v>0.81395348837209303</c:v>
                </c:pt>
                <c:pt idx="146">
                  <c:v>0.84444444444444444</c:v>
                </c:pt>
                <c:pt idx="147">
                  <c:v>0.88372093023255816</c:v>
                </c:pt>
                <c:pt idx="148">
                  <c:v>0.84615384615384615</c:v>
                </c:pt>
                <c:pt idx="149">
                  <c:v>0.82499999999999996</c:v>
                </c:pt>
                <c:pt idx="150">
                  <c:v>0.9</c:v>
                </c:pt>
                <c:pt idx="151">
                  <c:v>0.88135593220338981</c:v>
                </c:pt>
                <c:pt idx="152">
                  <c:v>0.85185185185185186</c:v>
                </c:pt>
                <c:pt idx="153">
                  <c:v>0.91666666666666663</c:v>
                </c:pt>
                <c:pt idx="154">
                  <c:v>0.84905660377358494</c:v>
                </c:pt>
                <c:pt idx="155">
                  <c:v>0.86538461538461542</c:v>
                </c:pt>
                <c:pt idx="156">
                  <c:v>0.89583333333333337</c:v>
                </c:pt>
                <c:pt idx="157">
                  <c:v>0.82608695652173914</c:v>
                </c:pt>
                <c:pt idx="158">
                  <c:v>0.84313725490196079</c:v>
                </c:pt>
                <c:pt idx="159">
                  <c:v>0.91304347826086951</c:v>
                </c:pt>
                <c:pt idx="160">
                  <c:v>0.85964912280701755</c:v>
                </c:pt>
                <c:pt idx="161">
                  <c:v>0.86792452830188682</c:v>
                </c:pt>
                <c:pt idx="162">
                  <c:v>0.88</c:v>
                </c:pt>
                <c:pt idx="163">
                  <c:v>0.84905660377358494</c:v>
                </c:pt>
                <c:pt idx="164">
                  <c:v>0.86538461538461542</c:v>
                </c:pt>
                <c:pt idx="165">
                  <c:v>0.90625</c:v>
                </c:pt>
                <c:pt idx="166">
                  <c:v>0.84615384615384615</c:v>
                </c:pt>
                <c:pt idx="167">
                  <c:v>0.8666666666666667</c:v>
                </c:pt>
                <c:pt idx="168">
                  <c:v>0.88888888888888884</c:v>
                </c:pt>
                <c:pt idx="169">
                  <c:v>0.84905660377358494</c:v>
                </c:pt>
                <c:pt idx="170">
                  <c:v>0.83673469387755106</c:v>
                </c:pt>
                <c:pt idx="171">
                  <c:v>0.8936170212765957</c:v>
                </c:pt>
                <c:pt idx="172">
                  <c:v>0.82692307692307687</c:v>
                </c:pt>
                <c:pt idx="173">
                  <c:v>0.86538461538461542</c:v>
                </c:pt>
                <c:pt idx="174">
                  <c:v>0.9</c:v>
                </c:pt>
                <c:pt idx="175">
                  <c:v>0.89830508474576276</c:v>
                </c:pt>
                <c:pt idx="176">
                  <c:v>0.88888888888888884</c:v>
                </c:pt>
                <c:pt idx="177">
                  <c:v>0.90769230769230769</c:v>
                </c:pt>
                <c:pt idx="178">
                  <c:v>0.88135593220338981</c:v>
                </c:pt>
                <c:pt idx="179">
                  <c:v>0.85106382978723405</c:v>
                </c:pt>
                <c:pt idx="180">
                  <c:v>0.91489361702127658</c:v>
                </c:pt>
                <c:pt idx="181">
                  <c:v>0.83333333333333337</c:v>
                </c:pt>
                <c:pt idx="182">
                  <c:v>0.82926829268292679</c:v>
                </c:pt>
                <c:pt idx="183">
                  <c:v>0.92</c:v>
                </c:pt>
                <c:pt idx="184">
                  <c:v>0.82692307692307687</c:v>
                </c:pt>
                <c:pt idx="185">
                  <c:v>0.6785714285714286</c:v>
                </c:pt>
                <c:pt idx="186">
                  <c:v>0.68141592920353977</c:v>
                </c:pt>
                <c:pt idx="187">
                  <c:v>0.70769230769230773</c:v>
                </c:pt>
                <c:pt idx="188">
                  <c:v>0.68613138686131392</c:v>
                </c:pt>
                <c:pt idx="189">
                  <c:v>0.68831168831168832</c:v>
                </c:pt>
                <c:pt idx="190">
                  <c:v>0.75454545454545452</c:v>
                </c:pt>
                <c:pt idx="191">
                  <c:v>0.73913043478260865</c:v>
                </c:pt>
                <c:pt idx="192">
                  <c:v>0.73611111111111116</c:v>
                </c:pt>
                <c:pt idx="193">
                  <c:v>0.765625</c:v>
                </c:pt>
                <c:pt idx="194">
                  <c:v>0.74285714285714288</c:v>
                </c:pt>
                <c:pt idx="195">
                  <c:v>0.77966101694915257</c:v>
                </c:pt>
                <c:pt idx="196">
                  <c:v>0.76744186046511631</c:v>
                </c:pt>
                <c:pt idx="197">
                  <c:v>0.78787878787878785</c:v>
                </c:pt>
                <c:pt idx="198">
                  <c:v>0.78260869565217395</c:v>
                </c:pt>
                <c:pt idx="199">
                  <c:v>0.79069767441860461</c:v>
                </c:pt>
                <c:pt idx="200">
                  <c:v>0.8125</c:v>
                </c:pt>
                <c:pt idx="201">
                  <c:v>0.83018867924528306</c:v>
                </c:pt>
                <c:pt idx="202">
                  <c:v>0.8392857142857143</c:v>
                </c:pt>
                <c:pt idx="203">
                  <c:v>0.84375</c:v>
                </c:pt>
                <c:pt idx="204">
                  <c:v>0.81967213114754101</c:v>
                </c:pt>
                <c:pt idx="205">
                  <c:v>0.84</c:v>
                </c:pt>
                <c:pt idx="206">
                  <c:v>0.81355932203389836</c:v>
                </c:pt>
                <c:pt idx="207">
                  <c:v>0.83870967741935487</c:v>
                </c:pt>
                <c:pt idx="208">
                  <c:v>0.84905660377358494</c:v>
                </c:pt>
                <c:pt idx="209">
                  <c:v>0.77500000000000002</c:v>
                </c:pt>
                <c:pt idx="210">
                  <c:v>0.7931034482758621</c:v>
                </c:pt>
                <c:pt idx="211">
                  <c:v>0.83333333333333337</c:v>
                </c:pt>
                <c:pt idx="212">
                  <c:v>0.73913043478260865</c:v>
                </c:pt>
                <c:pt idx="213">
                  <c:v>0.77777777777777779</c:v>
                </c:pt>
                <c:pt idx="214">
                  <c:v>0.76190476190476186</c:v>
                </c:pt>
                <c:pt idx="215">
                  <c:v>0.73684210526315785</c:v>
                </c:pt>
                <c:pt idx="216">
                  <c:v>0.76190476190476186</c:v>
                </c:pt>
                <c:pt idx="217">
                  <c:v>0.83333333333333337</c:v>
                </c:pt>
                <c:pt idx="218">
                  <c:v>0.82352941176470584</c:v>
                </c:pt>
                <c:pt idx="219">
                  <c:v>0.7142857142857143</c:v>
                </c:pt>
                <c:pt idx="220">
                  <c:v>0.83333333333333337</c:v>
                </c:pt>
                <c:pt idx="221">
                  <c:v>0.70588235294117652</c:v>
                </c:pt>
                <c:pt idx="222">
                  <c:v>0.76470588235294112</c:v>
                </c:pt>
                <c:pt idx="223">
                  <c:v>0.76923076923076927</c:v>
                </c:pt>
                <c:pt idx="224">
                  <c:v>0.69230769230769229</c:v>
                </c:pt>
                <c:pt idx="225">
                  <c:v>0.66666666666666663</c:v>
                </c:pt>
                <c:pt idx="226">
                  <c:v>0.875</c:v>
                </c:pt>
                <c:pt idx="227">
                  <c:v>0.72727272727272729</c:v>
                </c:pt>
                <c:pt idx="228">
                  <c:v>0.63636363636363635</c:v>
                </c:pt>
                <c:pt idx="229">
                  <c:v>0.875</c:v>
                </c:pt>
                <c:pt idx="230">
                  <c:v>0.66666666666666663</c:v>
                </c:pt>
                <c:pt idx="231">
                  <c:v>0.66666666666666663</c:v>
                </c:pt>
                <c:pt idx="232">
                  <c:v>0.91666666666666663</c:v>
                </c:pt>
                <c:pt idx="233">
                  <c:v>0.625</c:v>
                </c:pt>
                <c:pt idx="234">
                  <c:v>0.72727272727272729</c:v>
                </c:pt>
                <c:pt idx="235">
                  <c:v>0.77777777777777779</c:v>
                </c:pt>
                <c:pt idx="236">
                  <c:v>0.6</c:v>
                </c:pt>
                <c:pt idx="237">
                  <c:v>0.625</c:v>
                </c:pt>
                <c:pt idx="238">
                  <c:v>0.8</c:v>
                </c:pt>
                <c:pt idx="239">
                  <c:v>0.625</c:v>
                </c:pt>
                <c:pt idx="240">
                  <c:v>0.625</c:v>
                </c:pt>
                <c:pt idx="241">
                  <c:v>0.8571428571428571</c:v>
                </c:pt>
                <c:pt idx="242">
                  <c:v>0.625</c:v>
                </c:pt>
                <c:pt idx="243">
                  <c:v>0.72727272727272729</c:v>
                </c:pt>
                <c:pt idx="244">
                  <c:v>0.76190476190476186</c:v>
                </c:pt>
                <c:pt idx="245">
                  <c:v>0</c:v>
                </c:pt>
                <c:pt idx="246">
                  <c:v>0.85106382978723405</c:v>
                </c:pt>
                <c:pt idx="247">
                  <c:v>0.97435897435897434</c:v>
                </c:pt>
                <c:pt idx="248">
                  <c:v>0.95652173913043481</c:v>
                </c:pt>
                <c:pt idx="249">
                  <c:v>0.88349514563106801</c:v>
                </c:pt>
                <c:pt idx="250">
                  <c:v>0.8867924528301887</c:v>
                </c:pt>
                <c:pt idx="251">
                  <c:v>0.83823529411764708</c:v>
                </c:pt>
                <c:pt idx="252">
                  <c:v>0.89411764705882357</c:v>
                </c:pt>
                <c:pt idx="253">
                  <c:v>0.89534883720930236</c:v>
                </c:pt>
                <c:pt idx="254">
                  <c:v>0.88235294117647056</c:v>
                </c:pt>
                <c:pt idx="255">
                  <c:v>0.90625</c:v>
                </c:pt>
                <c:pt idx="256">
                  <c:v>0.98484848484848486</c:v>
                </c:pt>
                <c:pt idx="257">
                  <c:v>0.90804597701149425</c:v>
                </c:pt>
                <c:pt idx="258">
                  <c:v>0.92148760330578516</c:v>
                </c:pt>
                <c:pt idx="259">
                  <c:v>0.91821561338289959</c:v>
                </c:pt>
                <c:pt idx="260">
                  <c:v>0.91947565543071164</c:v>
                </c:pt>
                <c:pt idx="261">
                  <c:v>0.91827956989247317</c:v>
                </c:pt>
                <c:pt idx="262">
                  <c:v>0.91428571428571426</c:v>
                </c:pt>
                <c:pt idx="263">
                  <c:v>0.90378006872852235</c:v>
                </c:pt>
                <c:pt idx="264">
                  <c:v>0.91618497109826591</c:v>
                </c:pt>
                <c:pt idx="265">
                  <c:v>0.91317365269461082</c:v>
                </c:pt>
                <c:pt idx="266">
                  <c:v>0.91836734693877553</c:v>
                </c:pt>
                <c:pt idx="267">
                  <c:v>0.9123287671232877</c:v>
                </c:pt>
                <c:pt idx="268">
                  <c:v>0.91191709844559588</c:v>
                </c:pt>
                <c:pt idx="269">
                  <c:v>0.91131498470948014</c:v>
                </c:pt>
                <c:pt idx="270">
                  <c:v>0.91007194244604317</c:v>
                </c:pt>
                <c:pt idx="271">
                  <c:v>0.91739130434782612</c:v>
                </c:pt>
                <c:pt idx="272">
                  <c:v>0.91133004926108374</c:v>
                </c:pt>
                <c:pt idx="273">
                  <c:v>0.9135802469135802</c:v>
                </c:pt>
                <c:pt idx="274">
                  <c:v>0.91791044776119401</c:v>
                </c:pt>
                <c:pt idx="275">
                  <c:v>0.92727272727272725</c:v>
                </c:pt>
                <c:pt idx="276">
                  <c:v>0.92727272727272725</c:v>
                </c:pt>
                <c:pt idx="277">
                  <c:v>0.92420537897310517</c:v>
                </c:pt>
                <c:pt idx="278">
                  <c:v>0.88990825688073394</c:v>
                </c:pt>
                <c:pt idx="279">
                  <c:v>0.92261904761904767</c:v>
                </c:pt>
                <c:pt idx="280">
                  <c:v>0.91437802907915988</c:v>
                </c:pt>
                <c:pt idx="281">
                  <c:v>0.91242038216560506</c:v>
                </c:pt>
                <c:pt idx="282">
                  <c:v>0.90112994350282483</c:v>
                </c:pt>
                <c:pt idx="283">
                  <c:v>0.90888888888888886</c:v>
                </c:pt>
                <c:pt idx="284">
                  <c:v>0.90970654627539504</c:v>
                </c:pt>
                <c:pt idx="285">
                  <c:v>0.91848906560636179</c:v>
                </c:pt>
                <c:pt idx="286">
                  <c:v>0.91771019677996424</c:v>
                </c:pt>
                <c:pt idx="287">
                  <c:v>0.88857938718662954</c:v>
                </c:pt>
                <c:pt idx="288">
                  <c:v>0.91482112436115848</c:v>
                </c:pt>
                <c:pt idx="289">
                  <c:v>0.90909090909090906</c:v>
                </c:pt>
                <c:pt idx="290">
                  <c:v>0.91449814126394047</c:v>
                </c:pt>
                <c:pt idx="291">
                  <c:v>0.91620111731843579</c:v>
                </c:pt>
                <c:pt idx="292">
                  <c:v>0.91</c:v>
                </c:pt>
                <c:pt idx="293">
                  <c:v>0.91583166332665333</c:v>
                </c:pt>
                <c:pt idx="294">
                  <c:v>0.90887850467289721</c:v>
                </c:pt>
                <c:pt idx="295">
                  <c:v>0.9107142857142857</c:v>
                </c:pt>
                <c:pt idx="296">
                  <c:v>0.92152466367713004</c:v>
                </c:pt>
                <c:pt idx="297">
                  <c:v>0.91615541922290389</c:v>
                </c:pt>
                <c:pt idx="298">
                  <c:v>0.91917293233082709</c:v>
                </c:pt>
                <c:pt idx="299">
                  <c:v>0.91698841698841704</c:v>
                </c:pt>
                <c:pt idx="300">
                  <c:v>0.92278719397363462</c:v>
                </c:pt>
                <c:pt idx="301">
                  <c:v>0.91484716157205237</c:v>
                </c:pt>
                <c:pt idx="302">
                  <c:v>0.91816367265469057</c:v>
                </c:pt>
                <c:pt idx="303">
                  <c:v>0.90932642487046633</c:v>
                </c:pt>
                <c:pt idx="304">
                  <c:v>0.9181034482758621</c:v>
                </c:pt>
                <c:pt idx="305">
                  <c:v>0.90322580645161288</c:v>
                </c:pt>
                <c:pt idx="306">
                  <c:v>0.91228070175438591</c:v>
                </c:pt>
                <c:pt idx="307">
                  <c:v>0.9193989071038251</c:v>
                </c:pt>
                <c:pt idx="308">
                  <c:v>0.9009247027741083</c:v>
                </c:pt>
                <c:pt idx="309">
                  <c:v>0.90795631825273015</c:v>
                </c:pt>
                <c:pt idx="310">
                  <c:v>0.90483619344773791</c:v>
                </c:pt>
                <c:pt idx="311">
                  <c:v>0.91373801916932906</c:v>
                </c:pt>
                <c:pt idx="312">
                  <c:v>0.91577335375191427</c:v>
                </c:pt>
                <c:pt idx="313">
                  <c:v>0.91688654353562005</c:v>
                </c:pt>
                <c:pt idx="314">
                  <c:v>0.91590013140604465</c:v>
                </c:pt>
                <c:pt idx="315">
                  <c:v>0.91483113069016153</c:v>
                </c:pt>
                <c:pt idx="316">
                  <c:v>0.91608391608391604</c:v>
                </c:pt>
                <c:pt idx="317">
                  <c:v>0.91545189504373181</c:v>
                </c:pt>
                <c:pt idx="318">
                  <c:v>0.91310751104565535</c:v>
                </c:pt>
                <c:pt idx="319">
                  <c:v>0.90766550522648082</c:v>
                </c:pt>
                <c:pt idx="320">
                  <c:v>0.88759689922480622</c:v>
                </c:pt>
                <c:pt idx="321">
                  <c:v>0.92027729636048528</c:v>
                </c:pt>
                <c:pt idx="322">
                  <c:v>0.92027729636048528</c:v>
                </c:pt>
                <c:pt idx="323">
                  <c:v>0.92348754448398573</c:v>
                </c:pt>
                <c:pt idx="324">
                  <c:v>0.90762124711316394</c:v>
                </c:pt>
                <c:pt idx="325">
                  <c:v>0.9147005444646098</c:v>
                </c:pt>
                <c:pt idx="326">
                  <c:v>0.90859232175502747</c:v>
                </c:pt>
                <c:pt idx="327">
                  <c:v>0.91645244215938304</c:v>
                </c:pt>
                <c:pt idx="328">
                  <c:v>0.91134289439374183</c:v>
                </c:pt>
                <c:pt idx="329">
                  <c:v>0.9149198520345253</c:v>
                </c:pt>
                <c:pt idx="330">
                  <c:v>0.91205211726384361</c:v>
                </c:pt>
                <c:pt idx="331">
                  <c:v>0.91241830065359475</c:v>
                </c:pt>
                <c:pt idx="332">
                  <c:v>0.91246684350132623</c:v>
                </c:pt>
                <c:pt idx="333">
                  <c:v>0.91248391248391247</c:v>
                </c:pt>
                <c:pt idx="334">
                  <c:v>0.91344873501997337</c:v>
                </c:pt>
                <c:pt idx="335">
                  <c:v>0.91187050359712229</c:v>
                </c:pt>
                <c:pt idx="336">
                  <c:v>0.91165413533834583</c:v>
                </c:pt>
                <c:pt idx="337">
                  <c:v>0.9174664107485605</c:v>
                </c:pt>
                <c:pt idx="338">
                  <c:v>0.91239316239316237</c:v>
                </c:pt>
                <c:pt idx="339">
                  <c:v>0.92407809110629069</c:v>
                </c:pt>
                <c:pt idx="340">
                  <c:v>0.92109038737446203</c:v>
                </c:pt>
                <c:pt idx="341">
                  <c:v>0.92048929663608559</c:v>
                </c:pt>
                <c:pt idx="342">
                  <c:v>0.9197860962566845</c:v>
                </c:pt>
                <c:pt idx="343">
                  <c:v>0.91727941176470584</c:v>
                </c:pt>
                <c:pt idx="344">
                  <c:v>0.91097308488612838</c:v>
                </c:pt>
                <c:pt idx="345">
                  <c:v>0.93536121673003803</c:v>
                </c:pt>
                <c:pt idx="346">
                  <c:v>0.91333333333333333</c:v>
                </c:pt>
                <c:pt idx="347">
                  <c:v>0</c:v>
                </c:pt>
                <c:pt idx="348">
                  <c:v>0.90062111801242239</c:v>
                </c:pt>
                <c:pt idx="349">
                  <c:v>0.98750000000000004</c:v>
                </c:pt>
                <c:pt idx="350">
                  <c:v>0.92500000000000004</c:v>
                </c:pt>
                <c:pt idx="351">
                  <c:v>0.9285714285714286</c:v>
                </c:pt>
                <c:pt idx="352">
                  <c:v>0.90721649484536082</c:v>
                </c:pt>
                <c:pt idx="353">
                  <c:v>0.9107142857142857</c:v>
                </c:pt>
                <c:pt idx="354">
                  <c:v>0.92307692307692313</c:v>
                </c:pt>
                <c:pt idx="355">
                  <c:v>0.92253521126760563</c:v>
                </c:pt>
                <c:pt idx="356">
                  <c:v>0.91849529780564265</c:v>
                </c:pt>
                <c:pt idx="357">
                  <c:v>0.91935483870967738</c:v>
                </c:pt>
                <c:pt idx="358">
                  <c:v>0.91919191919191923</c:v>
                </c:pt>
                <c:pt idx="359">
                  <c:v>0.92052980132450335</c:v>
                </c:pt>
                <c:pt idx="360">
                  <c:v>0.91428571428571426</c:v>
                </c:pt>
                <c:pt idx="361">
                  <c:v>0.90282131661442011</c:v>
                </c:pt>
                <c:pt idx="362">
                  <c:v>0.90734824281150162</c:v>
                </c:pt>
                <c:pt idx="363">
                  <c:v>0.91067538126361658</c:v>
                </c:pt>
                <c:pt idx="364">
                  <c:v>0.91590493601462519</c:v>
                </c:pt>
                <c:pt idx="365">
                  <c:v>0.89655172413793105</c:v>
                </c:pt>
                <c:pt idx="366">
                  <c:v>0.90789473684210531</c:v>
                </c:pt>
                <c:pt idx="367">
                  <c:v>0.909967845659164</c:v>
                </c:pt>
                <c:pt idx="368">
                  <c:v>0.9050279329608939</c:v>
                </c:pt>
                <c:pt idx="369">
                  <c:v>0.92031872509960155</c:v>
                </c:pt>
                <c:pt idx="370">
                  <c:v>0.89743589743589747</c:v>
                </c:pt>
                <c:pt idx="371">
                  <c:v>0.91228070175438591</c:v>
                </c:pt>
                <c:pt idx="372">
                  <c:v>0.89411764705882357</c:v>
                </c:pt>
                <c:pt idx="373">
                  <c:v>0.91183879093198994</c:v>
                </c:pt>
                <c:pt idx="374">
                  <c:v>0.90947368421052632</c:v>
                </c:pt>
                <c:pt idx="375">
                  <c:v>0.90929203539823011</c:v>
                </c:pt>
                <c:pt idx="376">
                  <c:v>0.91475409836065569</c:v>
                </c:pt>
                <c:pt idx="377">
                  <c:v>0.90532544378698221</c:v>
                </c:pt>
                <c:pt idx="378">
                  <c:v>0.91469194312796209</c:v>
                </c:pt>
                <c:pt idx="379">
                  <c:v>0.90588235294117647</c:v>
                </c:pt>
                <c:pt idx="380">
                  <c:v>0.91618497109826591</c:v>
                </c:pt>
                <c:pt idx="381">
                  <c:v>0.91679273827534036</c:v>
                </c:pt>
                <c:pt idx="382">
                  <c:v>0.91545189504373181</c:v>
                </c:pt>
                <c:pt idx="383">
                  <c:v>0.91329479768786126</c:v>
                </c:pt>
                <c:pt idx="384">
                  <c:v>0.91631205673758864</c:v>
                </c:pt>
                <c:pt idx="385">
                  <c:v>0.90573770491803274</c:v>
                </c:pt>
                <c:pt idx="386">
                  <c:v>0.92119089316987746</c:v>
                </c:pt>
                <c:pt idx="387">
                  <c:v>0.92153589315525875</c:v>
                </c:pt>
                <c:pt idx="388">
                  <c:v>0.9124423963133641</c:v>
                </c:pt>
                <c:pt idx="389">
                  <c:v>0.90962099125364426</c:v>
                </c:pt>
                <c:pt idx="390">
                  <c:v>0.91556291390728473</c:v>
                </c:pt>
                <c:pt idx="391">
                  <c:v>0.91339648173207033</c:v>
                </c:pt>
                <c:pt idx="392">
                  <c:v>0.91027154663518295</c:v>
                </c:pt>
                <c:pt idx="393">
                  <c:v>0.91046658259773017</c:v>
                </c:pt>
                <c:pt idx="394">
                  <c:v>0.91299790356394128</c:v>
                </c:pt>
                <c:pt idx="395">
                  <c:v>0.91235480464625129</c:v>
                </c:pt>
                <c:pt idx="396">
                  <c:v>0.91235480464625129</c:v>
                </c:pt>
                <c:pt idx="397">
                  <c:v>0.90140845070422537</c:v>
                </c:pt>
                <c:pt idx="398">
                  <c:v>0.88702928870292885</c:v>
                </c:pt>
                <c:pt idx="399">
                  <c:v>0.90058479532163738</c:v>
                </c:pt>
                <c:pt idx="400">
                  <c:v>0.92205882352941182</c:v>
                </c:pt>
                <c:pt idx="401">
                  <c:v>0.91914893617021276</c:v>
                </c:pt>
                <c:pt idx="402">
                  <c:v>0.90549828178694158</c:v>
                </c:pt>
                <c:pt idx="403">
                  <c:v>0.91019786910197864</c:v>
                </c:pt>
                <c:pt idx="404">
                  <c:v>0.91020408163265309</c:v>
                </c:pt>
                <c:pt idx="405">
                  <c:v>0.91009681881051174</c:v>
                </c:pt>
                <c:pt idx="406">
                  <c:v>0.91001267427122945</c:v>
                </c:pt>
                <c:pt idx="407">
                  <c:v>0.91054739652870498</c:v>
                </c:pt>
                <c:pt idx="408">
                  <c:v>0.88636363636363635</c:v>
                </c:pt>
                <c:pt idx="409">
                  <c:v>0.92146596858638741</c:v>
                </c:pt>
                <c:pt idx="410">
                  <c:v>0.91827364554637281</c:v>
                </c:pt>
                <c:pt idx="411">
                  <c:v>0.91372141372141369</c:v>
                </c:pt>
                <c:pt idx="412">
                  <c:v>0.9098966026587888</c:v>
                </c:pt>
                <c:pt idx="413">
                  <c:v>0.91432791728212703</c:v>
                </c:pt>
                <c:pt idx="414">
                  <c:v>0.91798561151079139</c:v>
                </c:pt>
                <c:pt idx="415">
                  <c:v>0.90485829959514175</c:v>
                </c:pt>
                <c:pt idx="416">
                  <c:v>0.91180866965620333</c:v>
                </c:pt>
                <c:pt idx="417">
                  <c:v>0.91625615763546797</c:v>
                </c:pt>
                <c:pt idx="418">
                  <c:v>0.91334250343878953</c:v>
                </c:pt>
                <c:pt idx="419">
                  <c:v>0.91304347826086951</c:v>
                </c:pt>
                <c:pt idx="420">
                  <c:v>0.90924657534246578</c:v>
                </c:pt>
                <c:pt idx="421">
                  <c:v>0.91492146596858637</c:v>
                </c:pt>
                <c:pt idx="422">
                  <c:v>0.91315789473684206</c:v>
                </c:pt>
                <c:pt idx="423">
                  <c:v>0.91142490372272145</c:v>
                </c:pt>
                <c:pt idx="424">
                  <c:v>0.91580756013745701</c:v>
                </c:pt>
                <c:pt idx="425">
                  <c:v>0.90744920993227995</c:v>
                </c:pt>
                <c:pt idx="426">
                  <c:v>0.90990990990990994</c:v>
                </c:pt>
                <c:pt idx="427">
                  <c:v>0.92216358839050128</c:v>
                </c:pt>
                <c:pt idx="428">
                  <c:v>0.91477272727272729</c:v>
                </c:pt>
                <c:pt idx="429">
                  <c:v>0.91752577319587625</c:v>
                </c:pt>
                <c:pt idx="430">
                  <c:v>0.91726618705035967</c:v>
                </c:pt>
                <c:pt idx="431">
                  <c:v>0.92204301075268813</c:v>
                </c:pt>
                <c:pt idx="432">
                  <c:v>0.91545574636723914</c:v>
                </c:pt>
                <c:pt idx="433">
                  <c:v>0.91843220338983056</c:v>
                </c:pt>
                <c:pt idx="434">
                  <c:v>0.91143911439114389</c:v>
                </c:pt>
                <c:pt idx="435">
                  <c:v>0.91411935953420664</c:v>
                </c:pt>
                <c:pt idx="436">
                  <c:v>0.91608391608391604</c:v>
                </c:pt>
                <c:pt idx="437">
                  <c:v>0.91234140715109568</c:v>
                </c:pt>
                <c:pt idx="438">
                  <c:v>0.91233766233766234</c:v>
                </c:pt>
                <c:pt idx="439">
                  <c:v>0.91191709844559588</c:v>
                </c:pt>
                <c:pt idx="440">
                  <c:v>0.91442542787286063</c:v>
                </c:pt>
                <c:pt idx="441">
                  <c:v>0.91087811271297514</c:v>
                </c:pt>
                <c:pt idx="442">
                  <c:v>0.91500000000000004</c:v>
                </c:pt>
                <c:pt idx="443">
                  <c:v>0.90636704119850187</c:v>
                </c:pt>
                <c:pt idx="444">
                  <c:v>0.89574468085106385</c:v>
                </c:pt>
                <c:pt idx="445">
                  <c:v>0.91869918699186992</c:v>
                </c:pt>
                <c:pt idx="446">
                  <c:v>0.92006269592476486</c:v>
                </c:pt>
                <c:pt idx="447">
                  <c:v>0.91826086956521735</c:v>
                </c:pt>
                <c:pt idx="448">
                  <c:v>0.92160278745644597</c:v>
                </c:pt>
                <c:pt idx="449">
                  <c:v>0.92261904761904767</c:v>
                </c:pt>
                <c:pt idx="450">
                  <c:v>0.92291220556745179</c:v>
                </c:pt>
                <c:pt idx="451">
                  <c:v>0.92322834645669294</c:v>
                </c:pt>
                <c:pt idx="452">
                  <c:v>0.91827956989247317</c:v>
                </c:pt>
                <c:pt idx="453">
                  <c:v>0.91876750700280108</c:v>
                </c:pt>
                <c:pt idx="454">
                  <c:v>0.92098765432098761</c:v>
                </c:pt>
                <c:pt idx="455">
                  <c:v>0.91582491582491588</c:v>
                </c:pt>
                <c:pt idx="456">
                  <c:v>0.92758620689655169</c:v>
                </c:pt>
                <c:pt idx="457">
                  <c:v>0.92260061919504643</c:v>
                </c:pt>
                <c:pt idx="458">
                  <c:v>0.91987179487179482</c:v>
                </c:pt>
                <c:pt idx="459">
                  <c:v>0.92253521126760563</c:v>
                </c:pt>
                <c:pt idx="460">
                  <c:v>0.9169675090252708</c:v>
                </c:pt>
                <c:pt idx="461">
                  <c:v>0.91872791519434627</c:v>
                </c:pt>
                <c:pt idx="462">
                  <c:v>0.91872791519434627</c:v>
                </c:pt>
                <c:pt idx="463">
                  <c:v>0.90974729241877261</c:v>
                </c:pt>
                <c:pt idx="464">
                  <c:v>0.91603053435114501</c:v>
                </c:pt>
                <c:pt idx="465">
                  <c:v>0.92</c:v>
                </c:pt>
                <c:pt idx="466">
                  <c:v>0.9183006535947712</c:v>
                </c:pt>
                <c:pt idx="467">
                  <c:v>0.9183006535947712</c:v>
                </c:pt>
                <c:pt idx="468">
                  <c:v>0.92682926829268297</c:v>
                </c:pt>
                <c:pt idx="469">
                  <c:v>0.90430622009569372</c:v>
                </c:pt>
                <c:pt idx="470">
                  <c:v>0.90666666666666662</c:v>
                </c:pt>
                <c:pt idx="471">
                  <c:v>0.90816326530612246</c:v>
                </c:pt>
                <c:pt idx="472">
                  <c:v>0.9137254901960784</c:v>
                </c:pt>
                <c:pt idx="473">
                  <c:v>0.90909090909090906</c:v>
                </c:pt>
                <c:pt idx="474">
                  <c:v>0.90972222222222221</c:v>
                </c:pt>
                <c:pt idx="475">
                  <c:v>0.90833333333333333</c:v>
                </c:pt>
                <c:pt idx="476">
                  <c:v>0.92700729927007297</c:v>
                </c:pt>
                <c:pt idx="477">
                  <c:v>0.96551724137931039</c:v>
                </c:pt>
                <c:pt idx="478">
                  <c:v>0.9152542372881356</c:v>
                </c:pt>
                <c:pt idx="479">
                  <c:v>0.91489361702127658</c:v>
                </c:pt>
                <c:pt idx="480">
                  <c:v>0</c:v>
                </c:pt>
                <c:pt idx="481">
                  <c:v>0.90789473684210531</c:v>
                </c:pt>
                <c:pt idx="482">
                  <c:v>0.94897959183673475</c:v>
                </c:pt>
                <c:pt idx="483">
                  <c:v>0.91743119266055051</c:v>
                </c:pt>
                <c:pt idx="484">
                  <c:v>0.92307692307692313</c:v>
                </c:pt>
                <c:pt idx="485">
                  <c:v>0.96825396825396826</c:v>
                </c:pt>
                <c:pt idx="486">
                  <c:v>0.94339622641509435</c:v>
                </c:pt>
                <c:pt idx="487">
                  <c:v>0.95121951219512191</c:v>
                </c:pt>
                <c:pt idx="488">
                  <c:v>0.97619047619047616</c:v>
                </c:pt>
                <c:pt idx="489">
                  <c:v>0.92307692307692313</c:v>
                </c:pt>
                <c:pt idx="490">
                  <c:v>0.95454545454545459</c:v>
                </c:pt>
                <c:pt idx="491">
                  <c:v>0.97435897435897434</c:v>
                </c:pt>
                <c:pt idx="492">
                  <c:v>0.93939393939393945</c:v>
                </c:pt>
                <c:pt idx="493">
                  <c:v>0.93333333333333335</c:v>
                </c:pt>
                <c:pt idx="494">
                  <c:v>0.94444444444444442</c:v>
                </c:pt>
                <c:pt idx="495">
                  <c:v>0.94736842105263153</c:v>
                </c:pt>
                <c:pt idx="496">
                  <c:v>0.95454545454545459</c:v>
                </c:pt>
                <c:pt idx="497">
                  <c:v>0.94736842105263153</c:v>
                </c:pt>
                <c:pt idx="498">
                  <c:v>0.95652173913043481</c:v>
                </c:pt>
                <c:pt idx="499">
                  <c:v>0.97674418604651159</c:v>
                </c:pt>
                <c:pt idx="500">
                  <c:v>0.98360655737704916</c:v>
                </c:pt>
                <c:pt idx="501">
                  <c:v>0.96491228070175439</c:v>
                </c:pt>
                <c:pt idx="502">
                  <c:v>0.93023255813953487</c:v>
                </c:pt>
                <c:pt idx="503">
                  <c:v>0.95833333333333337</c:v>
                </c:pt>
                <c:pt idx="504">
                  <c:v>0.95833333333333337</c:v>
                </c:pt>
                <c:pt idx="505">
                  <c:v>0.86363636363636365</c:v>
                </c:pt>
                <c:pt idx="506">
                  <c:v>0.97058823529411764</c:v>
                </c:pt>
                <c:pt idx="507">
                  <c:v>0.8666666666666667</c:v>
                </c:pt>
                <c:pt idx="508">
                  <c:v>0.71590909090909094</c:v>
                </c:pt>
                <c:pt idx="509">
                  <c:v>0.79470198675496684</c:v>
                </c:pt>
                <c:pt idx="510">
                  <c:v>0.81779661016949157</c:v>
                </c:pt>
                <c:pt idx="511">
                  <c:v>0.81889763779527558</c:v>
                </c:pt>
                <c:pt idx="512">
                  <c:v>0.80861244019138756</c:v>
                </c:pt>
                <c:pt idx="513">
                  <c:v>0.85057471264367812</c:v>
                </c:pt>
                <c:pt idx="514">
                  <c:v>0.90259740259740262</c:v>
                </c:pt>
                <c:pt idx="515">
                  <c:v>0.91200000000000003</c:v>
                </c:pt>
                <c:pt idx="516">
                  <c:v>0.91708967851099832</c:v>
                </c:pt>
                <c:pt idx="517">
                  <c:v>0.91708967851099832</c:v>
                </c:pt>
                <c:pt idx="518">
                  <c:v>0.91709844559585496</c:v>
                </c:pt>
                <c:pt idx="519">
                  <c:v>0.91145833333333337</c:v>
                </c:pt>
                <c:pt idx="520">
                  <c:v>0.91468005018820575</c:v>
                </c:pt>
                <c:pt idx="521">
                  <c:v>0.91341077085533262</c:v>
                </c:pt>
                <c:pt idx="522">
                  <c:v>0.90604026845637586</c:v>
                </c:pt>
                <c:pt idx="523">
                  <c:v>0.90572687224669601</c:v>
                </c:pt>
                <c:pt idx="524">
                  <c:v>0.9</c:v>
                </c:pt>
                <c:pt idx="525">
                  <c:v>0.90843373493975899</c:v>
                </c:pt>
                <c:pt idx="526">
                  <c:v>0.90221642764015642</c:v>
                </c:pt>
                <c:pt idx="527">
                  <c:v>0.90721649484536082</c:v>
                </c:pt>
                <c:pt idx="528">
                  <c:v>0.91021671826625383</c:v>
                </c:pt>
                <c:pt idx="529">
                  <c:v>0.90326797385620916</c:v>
                </c:pt>
                <c:pt idx="530">
                  <c:v>0.89868421052631575</c:v>
                </c:pt>
                <c:pt idx="531">
                  <c:v>0.88774459320288368</c:v>
                </c:pt>
                <c:pt idx="532">
                  <c:v>0.89493293591654244</c:v>
                </c:pt>
                <c:pt idx="533">
                  <c:v>0.8915254237288136</c:v>
                </c:pt>
                <c:pt idx="534">
                  <c:v>0.89457523029682706</c:v>
                </c:pt>
                <c:pt idx="535">
                  <c:v>0.88053797468354433</c:v>
                </c:pt>
                <c:pt idx="536">
                  <c:v>0.89301310043668125</c:v>
                </c:pt>
                <c:pt idx="537">
                  <c:v>0.88449848024316113</c:v>
                </c:pt>
                <c:pt idx="538">
                  <c:v>0.89490445859872614</c:v>
                </c:pt>
                <c:pt idx="539">
                  <c:v>0.89743589743589747</c:v>
                </c:pt>
                <c:pt idx="540">
                  <c:v>0.8922558922558923</c:v>
                </c:pt>
                <c:pt idx="541">
                  <c:v>0.89790741915028538</c:v>
                </c:pt>
                <c:pt idx="542">
                  <c:v>0.89803921568627454</c:v>
                </c:pt>
                <c:pt idx="543">
                  <c:v>0.89636462289744978</c:v>
                </c:pt>
                <c:pt idx="544">
                  <c:v>0.89905519641969167</c:v>
                </c:pt>
                <c:pt idx="545">
                  <c:v>0.89443378119001915</c:v>
                </c:pt>
                <c:pt idx="546">
                  <c:v>0.89414182939362796</c:v>
                </c:pt>
                <c:pt idx="547">
                  <c:v>0.87216828478964403</c:v>
                </c:pt>
                <c:pt idx="548">
                  <c:v>0.89117395029991431</c:v>
                </c:pt>
                <c:pt idx="549">
                  <c:v>0.89346463742166515</c:v>
                </c:pt>
                <c:pt idx="550">
                  <c:v>0.89084324883600619</c:v>
                </c:pt>
                <c:pt idx="551">
                  <c:v>0.89603960396039606</c:v>
                </c:pt>
                <c:pt idx="552">
                  <c:v>0.88173773129525346</c:v>
                </c:pt>
                <c:pt idx="553">
                  <c:v>0.8833333333333333</c:v>
                </c:pt>
                <c:pt idx="554">
                  <c:v>0.89004629629629628</c:v>
                </c:pt>
                <c:pt idx="555">
                  <c:v>0.89114898295766909</c:v>
                </c:pt>
                <c:pt idx="556">
                  <c:v>0.8924870466321243</c:v>
                </c:pt>
                <c:pt idx="557">
                  <c:v>0.8910505836575876</c:v>
                </c:pt>
                <c:pt idx="558">
                  <c:v>0.88900804289544233</c:v>
                </c:pt>
                <c:pt idx="559">
                  <c:v>0.88913162206444563</c:v>
                </c:pt>
                <c:pt idx="560">
                  <c:v>0.88412455334354267</c:v>
                </c:pt>
                <c:pt idx="561">
                  <c:v>0.88410301953818826</c:v>
                </c:pt>
                <c:pt idx="562">
                  <c:v>0.89121190644932669</c:v>
                </c:pt>
                <c:pt idx="563">
                  <c:v>0.88674126822651744</c:v>
                </c:pt>
                <c:pt idx="564">
                  <c:v>0.88719329742669062</c:v>
                </c:pt>
                <c:pt idx="565">
                  <c:v>0.8839987425337944</c:v>
                </c:pt>
                <c:pt idx="566">
                  <c:v>0.88353196099674969</c:v>
                </c:pt>
                <c:pt idx="567">
                  <c:v>0.88284518828451886</c:v>
                </c:pt>
                <c:pt idx="568">
                  <c:v>0.88214401033257994</c:v>
                </c:pt>
                <c:pt idx="569">
                  <c:v>0.88137884420412305</c:v>
                </c:pt>
                <c:pt idx="570">
                  <c:v>0.88071780436312452</c:v>
                </c:pt>
                <c:pt idx="571">
                  <c:v>0.8836276083467095</c:v>
                </c:pt>
                <c:pt idx="572">
                  <c:v>0.88175538399024789</c:v>
                </c:pt>
                <c:pt idx="573">
                  <c:v>0.87956698240866038</c:v>
                </c:pt>
                <c:pt idx="574">
                  <c:v>0.88183237896928679</c:v>
                </c:pt>
                <c:pt idx="575">
                  <c:v>0.88163064833005889</c:v>
                </c:pt>
                <c:pt idx="576">
                  <c:v>0.88205128205128203</c:v>
                </c:pt>
                <c:pt idx="577">
                  <c:v>0.8831405964698722</c:v>
                </c:pt>
                <c:pt idx="578">
                  <c:v>0.88930084745762716</c:v>
                </c:pt>
                <c:pt idx="579">
                  <c:v>0.88736393752957876</c:v>
                </c:pt>
                <c:pt idx="580">
                  <c:v>0.88763516690173949</c:v>
                </c:pt>
                <c:pt idx="581">
                  <c:v>0.88958990536277605</c:v>
                </c:pt>
                <c:pt idx="582">
                  <c:v>0.87589073634204273</c:v>
                </c:pt>
                <c:pt idx="583">
                  <c:v>0.88611346316680784</c:v>
                </c:pt>
                <c:pt idx="584">
                  <c:v>0.87181082762912254</c:v>
                </c:pt>
                <c:pt idx="585">
                  <c:v>0.88109048723897909</c:v>
                </c:pt>
                <c:pt idx="586">
                  <c:v>0.88738417676407699</c:v>
                </c:pt>
                <c:pt idx="587">
                  <c:v>0.87949260042283295</c:v>
                </c:pt>
                <c:pt idx="588">
                  <c:v>0.88713423130515556</c:v>
                </c:pt>
                <c:pt idx="589">
                  <c:v>0.87933425797503473</c:v>
                </c:pt>
                <c:pt idx="590">
                  <c:v>0.8823772183243912</c:v>
                </c:pt>
                <c:pt idx="591">
                  <c:v>0.88665655799848375</c:v>
                </c:pt>
                <c:pt idx="592">
                  <c:v>0.88106603023070806</c:v>
                </c:pt>
                <c:pt idx="593">
                  <c:v>0.87776708373435997</c:v>
                </c:pt>
                <c:pt idx="594">
                  <c:v>0.88179306109917099</c:v>
                </c:pt>
                <c:pt idx="595">
                  <c:v>0.87710604558969274</c:v>
                </c:pt>
                <c:pt idx="596">
                  <c:v>0.87965710517639306</c:v>
                </c:pt>
                <c:pt idx="597">
                  <c:v>0.87596401028277637</c:v>
                </c:pt>
                <c:pt idx="598">
                  <c:v>0.8760797342192691</c:v>
                </c:pt>
                <c:pt idx="599">
                  <c:v>0.87249915225500174</c:v>
                </c:pt>
                <c:pt idx="600">
                  <c:v>0.88062827225130891</c:v>
                </c:pt>
                <c:pt idx="601">
                  <c:v>0.87758620689655176</c:v>
                </c:pt>
                <c:pt idx="602">
                  <c:v>0.87286145588728614</c:v>
                </c:pt>
                <c:pt idx="603">
                  <c:v>0.87897469175859833</c:v>
                </c:pt>
                <c:pt idx="604">
                  <c:v>0.87881741390513324</c:v>
                </c:pt>
                <c:pt idx="605">
                  <c:v>0.87704654895666134</c:v>
                </c:pt>
                <c:pt idx="606">
                  <c:v>0.87785760940561719</c:v>
                </c:pt>
                <c:pt idx="607">
                  <c:v>0.8783482142857143</c:v>
                </c:pt>
                <c:pt idx="608">
                  <c:v>0.87924416888101564</c:v>
                </c:pt>
                <c:pt idx="609">
                  <c:v>0.87784546328951585</c:v>
                </c:pt>
                <c:pt idx="610">
                  <c:v>0.87865168539325844</c:v>
                </c:pt>
                <c:pt idx="611">
                  <c:v>0.88423645320197042</c:v>
                </c:pt>
                <c:pt idx="612">
                  <c:v>0.87147595356550578</c:v>
                </c:pt>
                <c:pt idx="613">
                  <c:v>0.88110474907376224</c:v>
                </c:pt>
                <c:pt idx="614">
                  <c:v>0.86751435602953242</c:v>
                </c:pt>
                <c:pt idx="615">
                  <c:v>0.87413604947253543</c:v>
                </c:pt>
                <c:pt idx="616">
                  <c:v>0.88107373428474345</c:v>
                </c:pt>
                <c:pt idx="617">
                  <c:v>0.87811127379209375</c:v>
                </c:pt>
                <c:pt idx="618">
                  <c:v>0.87555735711390348</c:v>
                </c:pt>
                <c:pt idx="619">
                  <c:v>0.87568681318681318</c:v>
                </c:pt>
                <c:pt idx="620">
                  <c:v>0.88306451612903225</c:v>
                </c:pt>
                <c:pt idx="621">
                  <c:v>0.87833827893175076</c:v>
                </c:pt>
                <c:pt idx="622">
                  <c:v>0.87532023911187018</c:v>
                </c:pt>
                <c:pt idx="623">
                  <c:v>0.88144557073600704</c:v>
                </c:pt>
                <c:pt idx="624">
                  <c:v>0.88091143594153054</c:v>
                </c:pt>
                <c:pt idx="625">
                  <c:v>0.87728692547969656</c:v>
                </c:pt>
                <c:pt idx="626">
                  <c:v>0.87988115449915105</c:v>
                </c:pt>
                <c:pt idx="627">
                  <c:v>0.8773461370580532</c:v>
                </c:pt>
                <c:pt idx="628">
                  <c:v>0.8760402978537013</c:v>
                </c:pt>
                <c:pt idx="629">
                  <c:v>0.8777929776561787</c:v>
                </c:pt>
                <c:pt idx="630">
                  <c:v>0.87701700828608808</c:v>
                </c:pt>
                <c:pt idx="631">
                  <c:v>0.87828371278458839</c:v>
                </c:pt>
                <c:pt idx="632">
                  <c:v>0.87386526516961305</c:v>
                </c:pt>
                <c:pt idx="633">
                  <c:v>0.87083333333333335</c:v>
                </c:pt>
                <c:pt idx="634">
                  <c:v>0.87065259867135603</c:v>
                </c:pt>
                <c:pt idx="635">
                  <c:v>0.87536800785083413</c:v>
                </c:pt>
                <c:pt idx="636">
                  <c:v>0.87751838823153183</c:v>
                </c:pt>
                <c:pt idx="637">
                  <c:v>0.87684210526315787</c:v>
                </c:pt>
                <c:pt idx="638">
                  <c:v>0.87843956809474055</c:v>
                </c:pt>
                <c:pt idx="639">
                  <c:v>0.87536443148688048</c:v>
                </c:pt>
                <c:pt idx="640">
                  <c:v>0.875</c:v>
                </c:pt>
                <c:pt idx="641">
                  <c:v>0.87716814159292034</c:v>
                </c:pt>
                <c:pt idx="642">
                  <c:v>0.87616214206024545</c:v>
                </c:pt>
                <c:pt idx="643">
                  <c:v>0.88007736943907156</c:v>
                </c:pt>
                <c:pt idx="644">
                  <c:v>0.87930263746088511</c:v>
                </c:pt>
                <c:pt idx="645">
                  <c:v>0.87845105772678378</c:v>
                </c:pt>
                <c:pt idx="646">
                  <c:v>0.8723259762308998</c:v>
                </c:pt>
                <c:pt idx="647">
                  <c:v>0.87824161922833655</c:v>
                </c:pt>
                <c:pt idx="648">
                  <c:v>0.87891959018938215</c:v>
                </c:pt>
                <c:pt idx="649">
                  <c:v>0.88056206088992972</c:v>
                </c:pt>
                <c:pt idx="650">
                  <c:v>0.88257706962244542</c:v>
                </c:pt>
                <c:pt idx="651">
                  <c:v>0.87969676994067236</c:v>
                </c:pt>
                <c:pt idx="652">
                  <c:v>0.87861656135683408</c:v>
                </c:pt>
                <c:pt idx="653">
                  <c:v>0.87860448558205773</c:v>
                </c:pt>
                <c:pt idx="654">
                  <c:v>0.88077214231642698</c:v>
                </c:pt>
                <c:pt idx="655">
                  <c:v>0.87755972696245732</c:v>
                </c:pt>
                <c:pt idx="656">
                  <c:v>0.8785928785928786</c:v>
                </c:pt>
                <c:pt idx="657">
                  <c:v>0.88274336283185839</c:v>
                </c:pt>
                <c:pt idx="658">
                  <c:v>0.88154269972451793</c:v>
                </c:pt>
                <c:pt idx="659">
                  <c:v>0.88192419825072887</c:v>
                </c:pt>
                <c:pt idx="660">
                  <c:v>0.88461538461538458</c:v>
                </c:pt>
                <c:pt idx="661">
                  <c:v>0.88082901554404147</c:v>
                </c:pt>
                <c:pt idx="662">
                  <c:v>0.88714845140619436</c:v>
                </c:pt>
                <c:pt idx="663">
                  <c:v>0.88318356867779202</c:v>
                </c:pt>
                <c:pt idx="664">
                  <c:v>0.88071825566481399</c:v>
                </c:pt>
                <c:pt idx="665">
                  <c:v>0.88214285714285712</c:v>
                </c:pt>
                <c:pt idx="666">
                  <c:v>0.88446526151444183</c:v>
                </c:pt>
                <c:pt idx="667">
                  <c:v>0.88468534012368139</c:v>
                </c:pt>
                <c:pt idx="668">
                  <c:v>0.88184636582845333</c:v>
                </c:pt>
                <c:pt idx="669">
                  <c:v>0.88658008658008658</c:v>
                </c:pt>
                <c:pt idx="670">
                  <c:v>0.88505280259951258</c:v>
                </c:pt>
                <c:pt idx="671">
                  <c:v>0.88905717531238171</c:v>
                </c:pt>
                <c:pt idx="672">
                  <c:v>0.89017857142857137</c:v>
                </c:pt>
                <c:pt idx="673">
                  <c:v>0.88559322033898302</c:v>
                </c:pt>
                <c:pt idx="674">
                  <c:v>0.88098159509202456</c:v>
                </c:pt>
                <c:pt idx="675">
                  <c:v>0.88526077097505673</c:v>
                </c:pt>
                <c:pt idx="676">
                  <c:v>0.88754045307443363</c:v>
                </c:pt>
                <c:pt idx="677">
                  <c:v>0.88606108065779166</c:v>
                </c:pt>
                <c:pt idx="678">
                  <c:v>0.88757894736842102</c:v>
                </c:pt>
                <c:pt idx="679">
                  <c:v>0.88504627374573797</c:v>
                </c:pt>
                <c:pt idx="680">
                  <c:v>0.88801261829653</c:v>
                </c:pt>
                <c:pt idx="681">
                  <c:v>0.88640510948905105</c:v>
                </c:pt>
                <c:pt idx="682">
                  <c:v>0.8886373924852875</c:v>
                </c:pt>
                <c:pt idx="683">
                  <c:v>0.88981097279852461</c:v>
                </c:pt>
                <c:pt idx="684">
                  <c:v>0.88986556359875901</c:v>
                </c:pt>
                <c:pt idx="685">
                  <c:v>0.88729016786570747</c:v>
                </c:pt>
                <c:pt idx="686">
                  <c:v>0.88598781549173189</c:v>
                </c:pt>
                <c:pt idx="687">
                  <c:v>0.88828967642526968</c:v>
                </c:pt>
                <c:pt idx="688">
                  <c:v>0.8825012607160867</c:v>
                </c:pt>
                <c:pt idx="689">
                  <c:v>0.89157372986369265</c:v>
                </c:pt>
                <c:pt idx="690">
                  <c:v>0.88108108108108107</c:v>
                </c:pt>
                <c:pt idx="691">
                  <c:v>0.88625592417061616</c:v>
                </c:pt>
                <c:pt idx="692">
                  <c:v>0.88468468468468464</c:v>
                </c:pt>
                <c:pt idx="693">
                  <c:v>0.89237113402061852</c:v>
                </c:pt>
                <c:pt idx="694">
                  <c:v>0.89116575591985425</c:v>
                </c:pt>
                <c:pt idx="695">
                  <c:v>0.9000908265213442</c:v>
                </c:pt>
                <c:pt idx="696">
                  <c:v>0.89438433797011851</c:v>
                </c:pt>
                <c:pt idx="697">
                  <c:v>0.89889705882352944</c:v>
                </c:pt>
                <c:pt idx="698">
                  <c:v>0.90266159695817494</c:v>
                </c:pt>
                <c:pt idx="699">
                  <c:v>0.89983974358974361</c:v>
                </c:pt>
                <c:pt idx="700">
                  <c:v>0.90124481327800832</c:v>
                </c:pt>
                <c:pt idx="701">
                  <c:v>0.90401968826907297</c:v>
                </c:pt>
                <c:pt idx="702">
                  <c:v>0.90126382306477093</c:v>
                </c:pt>
                <c:pt idx="703">
                  <c:v>0.90440386680988183</c:v>
                </c:pt>
                <c:pt idx="704">
                  <c:v>0.90456989247311825</c:v>
                </c:pt>
                <c:pt idx="705">
                  <c:v>0.89726027397260277</c:v>
                </c:pt>
                <c:pt idx="706">
                  <c:v>0.89743589743589747</c:v>
                </c:pt>
                <c:pt idx="707">
                  <c:v>0.89894419306184015</c:v>
                </c:pt>
                <c:pt idx="708">
                  <c:v>0.90286624203821653</c:v>
                </c:pt>
                <c:pt idx="709">
                  <c:v>0.91027732463295274</c:v>
                </c:pt>
                <c:pt idx="710">
                  <c:v>0.90869565217391302</c:v>
                </c:pt>
                <c:pt idx="711">
                  <c:v>0.90489510489510494</c:v>
                </c:pt>
                <c:pt idx="712">
                  <c:v>0.91093117408906887</c:v>
                </c:pt>
                <c:pt idx="713">
                  <c:v>0.8651162790697674</c:v>
                </c:pt>
                <c:pt idx="714">
                  <c:v>0.85423728813559319</c:v>
                </c:pt>
                <c:pt idx="715">
                  <c:v>0.9128205128205128</c:v>
                </c:pt>
                <c:pt idx="716">
                  <c:v>0.9128205128205128</c:v>
                </c:pt>
                <c:pt idx="717">
                  <c:v>0.93510324483775809</c:v>
                </c:pt>
                <c:pt idx="718">
                  <c:v>0.91240875912408759</c:v>
                </c:pt>
                <c:pt idx="719">
                  <c:v>0.92924528301886788</c:v>
                </c:pt>
                <c:pt idx="720">
                  <c:v>0.92893401015228427</c:v>
                </c:pt>
                <c:pt idx="721">
                  <c:v>0.91712707182320441</c:v>
                </c:pt>
                <c:pt idx="722">
                  <c:v>0.92307692307692313</c:v>
                </c:pt>
                <c:pt idx="723">
                  <c:v>0.93852459016393441</c:v>
                </c:pt>
                <c:pt idx="724">
                  <c:v>0.97297297297297303</c:v>
                </c:pt>
                <c:pt idx="725">
                  <c:v>0.93854748603351956</c:v>
                </c:pt>
                <c:pt idx="726">
                  <c:v>0.96</c:v>
                </c:pt>
                <c:pt idx="727">
                  <c:v>0.95370370370370372</c:v>
                </c:pt>
                <c:pt idx="728">
                  <c:v>0.97727272727272729</c:v>
                </c:pt>
                <c:pt idx="729">
                  <c:v>0.95774647887323938</c:v>
                </c:pt>
                <c:pt idx="730">
                  <c:v>0.96666666666666667</c:v>
                </c:pt>
                <c:pt idx="731">
                  <c:v>0.98245614035087714</c:v>
                </c:pt>
                <c:pt idx="732">
                  <c:v>0.94827586206896552</c:v>
                </c:pt>
                <c:pt idx="733">
                  <c:v>0.9642857142857143</c:v>
                </c:pt>
                <c:pt idx="734">
                  <c:v>0.97777777777777775</c:v>
                </c:pt>
                <c:pt idx="735">
                  <c:v>0.97435897435897434</c:v>
                </c:pt>
                <c:pt idx="736">
                  <c:v>0.98181818181818181</c:v>
                </c:pt>
                <c:pt idx="737">
                  <c:v>0.97297297297297303</c:v>
                </c:pt>
                <c:pt idx="738">
                  <c:v>0.97435897435897434</c:v>
                </c:pt>
                <c:pt idx="739">
                  <c:v>0.98275862068965514</c:v>
                </c:pt>
                <c:pt idx="740">
                  <c:v>0.98</c:v>
                </c:pt>
                <c:pt idx="741">
                  <c:v>0.96551724137931039</c:v>
                </c:pt>
                <c:pt idx="742">
                  <c:v>0.95833333333333337</c:v>
                </c:pt>
                <c:pt idx="743">
                  <c:v>0.96</c:v>
                </c:pt>
                <c:pt idx="744">
                  <c:v>0.95454545454545459</c:v>
                </c:pt>
                <c:pt idx="745">
                  <c:v>0.95238095238095233</c:v>
                </c:pt>
                <c:pt idx="746">
                  <c:v>0.96666666666666667</c:v>
                </c:pt>
                <c:pt idx="747">
                  <c:v>0.96551724137931039</c:v>
                </c:pt>
                <c:pt idx="748">
                  <c:v>0.96875</c:v>
                </c:pt>
                <c:pt idx="749">
                  <c:v>0.91774891774891776</c:v>
                </c:pt>
                <c:pt idx="750">
                  <c:v>0.81216931216931221</c:v>
                </c:pt>
                <c:pt idx="751">
                  <c:v>0.83333333333333337</c:v>
                </c:pt>
                <c:pt idx="752">
                  <c:v>0.8834355828220859</c:v>
                </c:pt>
                <c:pt idx="753">
                  <c:v>0.89615384615384619</c:v>
                </c:pt>
                <c:pt idx="754">
                  <c:v>0.90109890109890112</c:v>
                </c:pt>
                <c:pt idx="755">
                  <c:v>0.9069069069069069</c:v>
                </c:pt>
                <c:pt idx="756">
                  <c:v>0.88401253918495293</c:v>
                </c:pt>
                <c:pt idx="757">
                  <c:v>0.87962962962962965</c:v>
                </c:pt>
                <c:pt idx="758">
                  <c:v>0.9045643153526971</c:v>
                </c:pt>
                <c:pt idx="759">
                  <c:v>0.90638297872340423</c:v>
                </c:pt>
                <c:pt idx="760">
                  <c:v>0.89795918367346939</c:v>
                </c:pt>
                <c:pt idx="761">
                  <c:v>0.91743119266055051</c:v>
                </c:pt>
                <c:pt idx="762">
                  <c:v>0.91948658109684944</c:v>
                </c:pt>
                <c:pt idx="763">
                  <c:v>0.91474654377880182</c:v>
                </c:pt>
                <c:pt idx="764">
                  <c:v>0.90277777777777779</c:v>
                </c:pt>
                <c:pt idx="765">
                  <c:v>0.89428263214670978</c:v>
                </c:pt>
                <c:pt idx="766">
                  <c:v>0.91756548536209548</c:v>
                </c:pt>
                <c:pt idx="767">
                  <c:v>0.89872568745808179</c:v>
                </c:pt>
                <c:pt idx="768">
                  <c:v>0.90315106580166826</c:v>
                </c:pt>
                <c:pt idx="769">
                  <c:v>0.88964346349745327</c:v>
                </c:pt>
                <c:pt idx="770">
                  <c:v>0.88991354466858785</c:v>
                </c:pt>
                <c:pt idx="771">
                  <c:v>0.89368165249088705</c:v>
                </c:pt>
                <c:pt idx="772">
                  <c:v>0.89279437609841827</c:v>
                </c:pt>
                <c:pt idx="773">
                  <c:v>0.89315642458100564</c:v>
                </c:pt>
                <c:pt idx="774">
                  <c:v>0.87627118644067792</c:v>
                </c:pt>
                <c:pt idx="775">
                  <c:v>0.87867265814033879</c:v>
                </c:pt>
                <c:pt idx="776">
                  <c:v>0.86939073330901129</c:v>
                </c:pt>
                <c:pt idx="777">
                  <c:v>0.87568971113274907</c:v>
                </c:pt>
                <c:pt idx="778">
                  <c:v>0.86978297161936557</c:v>
                </c:pt>
                <c:pt idx="779">
                  <c:v>0.86686470429381579</c:v>
                </c:pt>
                <c:pt idx="780">
                  <c:v>0.85913312693498456</c:v>
                </c:pt>
                <c:pt idx="781">
                  <c:v>0.85100286532951286</c:v>
                </c:pt>
                <c:pt idx="782">
                  <c:v>0.85956147654732162</c:v>
                </c:pt>
                <c:pt idx="783">
                  <c:v>0.83890996895481196</c:v>
                </c:pt>
                <c:pt idx="784">
                  <c:v>0.84725103734439833</c:v>
                </c:pt>
                <c:pt idx="785">
                  <c:v>0.83858643744030559</c:v>
                </c:pt>
                <c:pt idx="786">
                  <c:v>0.8425827107790822</c:v>
                </c:pt>
                <c:pt idx="787">
                  <c:v>0.8298997772828508</c:v>
                </c:pt>
                <c:pt idx="788">
                  <c:v>0.84109730848861286</c:v>
                </c:pt>
                <c:pt idx="789">
                  <c:v>0.83374553448749655</c:v>
                </c:pt>
                <c:pt idx="790">
                  <c:v>0.8479796552698502</c:v>
                </c:pt>
                <c:pt idx="791">
                  <c:v>0.83603305785123971</c:v>
                </c:pt>
                <c:pt idx="792">
                  <c:v>0.85012031625988316</c:v>
                </c:pt>
                <c:pt idx="793">
                  <c:v>0.83611948479035347</c:v>
                </c:pt>
                <c:pt idx="794">
                  <c:v>0.83848190644307152</c:v>
                </c:pt>
                <c:pt idx="795">
                  <c:v>0.82700705408128994</c:v>
                </c:pt>
                <c:pt idx="796">
                  <c:v>0.82968601332064695</c:v>
                </c:pt>
                <c:pt idx="797">
                  <c:v>0.83663980161190332</c:v>
                </c:pt>
                <c:pt idx="798">
                  <c:v>0.82112236944660955</c:v>
                </c:pt>
                <c:pt idx="799">
                  <c:v>0.82283926476339464</c:v>
                </c:pt>
                <c:pt idx="800">
                  <c:v>0.81427444794952686</c:v>
                </c:pt>
                <c:pt idx="801">
                  <c:v>0.81107099879663058</c:v>
                </c:pt>
                <c:pt idx="802">
                  <c:v>0.81473113420695886</c:v>
                </c:pt>
                <c:pt idx="803">
                  <c:v>0.82873149259703882</c:v>
                </c:pt>
                <c:pt idx="804">
                  <c:v>0.79943284351637023</c:v>
                </c:pt>
                <c:pt idx="805">
                  <c:v>0.76716880815241473</c:v>
                </c:pt>
                <c:pt idx="806">
                  <c:v>0.75919439579684767</c:v>
                </c:pt>
                <c:pt idx="807">
                  <c:v>0.8214575995665131</c:v>
                </c:pt>
                <c:pt idx="808">
                  <c:v>0.81255230125523015</c:v>
                </c:pt>
                <c:pt idx="809">
                  <c:v>0.81180716679556586</c:v>
                </c:pt>
                <c:pt idx="810">
                  <c:v>0.80593056894889104</c:v>
                </c:pt>
                <c:pt idx="811">
                  <c:v>0.8054973212205917</c:v>
                </c:pt>
                <c:pt idx="812">
                  <c:v>0.80253878702397741</c:v>
                </c:pt>
                <c:pt idx="813">
                  <c:v>0.80779408227086846</c:v>
                </c:pt>
                <c:pt idx="814">
                  <c:v>0.80443494523109804</c:v>
                </c:pt>
                <c:pt idx="815">
                  <c:v>0.75140997830802603</c:v>
                </c:pt>
                <c:pt idx="816">
                  <c:v>0.77760323159784561</c:v>
                </c:pt>
                <c:pt idx="817">
                  <c:v>0.77541424093148226</c:v>
                </c:pt>
                <c:pt idx="818">
                  <c:v>0.76107942079859592</c:v>
                </c:pt>
                <c:pt idx="819">
                  <c:v>0.75600174596246184</c:v>
                </c:pt>
                <c:pt idx="820">
                  <c:v>0.79664570230607967</c:v>
                </c:pt>
                <c:pt idx="821">
                  <c:v>0.76962419390704917</c:v>
                </c:pt>
                <c:pt idx="822">
                  <c:v>0.73928799829460667</c:v>
                </c:pt>
                <c:pt idx="823">
                  <c:v>0.73598130841121501</c:v>
                </c:pt>
                <c:pt idx="824">
                  <c:v>0.72031607402786446</c:v>
                </c:pt>
                <c:pt idx="825">
                  <c:v>0.72092538557732389</c:v>
                </c:pt>
                <c:pt idx="826">
                  <c:v>0.76600441501103755</c:v>
                </c:pt>
                <c:pt idx="827">
                  <c:v>0.76092206366630077</c:v>
                </c:pt>
                <c:pt idx="828">
                  <c:v>0.77245375529306881</c:v>
                </c:pt>
                <c:pt idx="829">
                  <c:v>0.78905359179019385</c:v>
                </c:pt>
                <c:pt idx="830">
                  <c:v>0.79025278979731273</c:v>
                </c:pt>
                <c:pt idx="831">
                  <c:v>0.73786201022146503</c:v>
                </c:pt>
                <c:pt idx="832">
                  <c:v>0.7949425287356322</c:v>
                </c:pt>
                <c:pt idx="833">
                  <c:v>0.79787969578243834</c:v>
                </c:pt>
                <c:pt idx="834">
                  <c:v>0.80157080157080152</c:v>
                </c:pt>
                <c:pt idx="835">
                  <c:v>0.79709811146936893</c:v>
                </c:pt>
                <c:pt idx="836">
                  <c:v>0.76681415929203545</c:v>
                </c:pt>
                <c:pt idx="837">
                  <c:v>0.77745340220076353</c:v>
                </c:pt>
                <c:pt idx="838">
                  <c:v>0.76735957540911104</c:v>
                </c:pt>
                <c:pt idx="839">
                  <c:v>0.7610989010989011</c:v>
                </c:pt>
                <c:pt idx="840">
                  <c:v>0.77269685478474237</c:v>
                </c:pt>
                <c:pt idx="841">
                  <c:v>0.78659090909090912</c:v>
                </c:pt>
                <c:pt idx="842">
                  <c:v>0.7891744371162156</c:v>
                </c:pt>
                <c:pt idx="843">
                  <c:v>0.7893418355727625</c:v>
                </c:pt>
                <c:pt idx="844">
                  <c:v>0.79422548120989922</c:v>
                </c:pt>
                <c:pt idx="845">
                  <c:v>0.81198395848077376</c:v>
                </c:pt>
                <c:pt idx="846">
                  <c:v>0.81986027944111772</c:v>
                </c:pt>
                <c:pt idx="847">
                  <c:v>0.81962107448741239</c:v>
                </c:pt>
                <c:pt idx="848">
                  <c:v>0.82354703415218689</c:v>
                </c:pt>
                <c:pt idx="849">
                  <c:v>0.82084432717678102</c:v>
                </c:pt>
                <c:pt idx="850">
                  <c:v>0.81483429773803262</c:v>
                </c:pt>
                <c:pt idx="851">
                  <c:v>0.81014304291287387</c:v>
                </c:pt>
                <c:pt idx="852">
                  <c:v>0.81394799054373523</c:v>
                </c:pt>
                <c:pt idx="853">
                  <c:v>0.81422635052554393</c:v>
                </c:pt>
                <c:pt idx="854">
                  <c:v>0.79582473044276214</c:v>
                </c:pt>
                <c:pt idx="855">
                  <c:v>0.79553903345724908</c:v>
                </c:pt>
                <c:pt idx="856">
                  <c:v>0.80585910253429438</c:v>
                </c:pt>
                <c:pt idx="857">
                  <c:v>0.81043763164053362</c:v>
                </c:pt>
                <c:pt idx="858">
                  <c:v>0.78710848842487513</c:v>
                </c:pt>
                <c:pt idx="859">
                  <c:v>0.77615953394577641</c:v>
                </c:pt>
                <c:pt idx="860">
                  <c:v>0.78040540540540537</c:v>
                </c:pt>
                <c:pt idx="861">
                  <c:v>0.78280542986425339</c:v>
                </c:pt>
                <c:pt idx="862">
                  <c:v>0.81899038461538465</c:v>
                </c:pt>
                <c:pt idx="863">
                  <c:v>0.80290602296695568</c:v>
                </c:pt>
                <c:pt idx="864">
                  <c:v>0.77242021896109947</c:v>
                </c:pt>
                <c:pt idx="865">
                  <c:v>0.77010470037870349</c:v>
                </c:pt>
                <c:pt idx="866">
                  <c:v>0.76691729323308266</c:v>
                </c:pt>
                <c:pt idx="867">
                  <c:v>0.75821287779237845</c:v>
                </c:pt>
                <c:pt idx="868">
                  <c:v>0.7703093701313154</c:v>
                </c:pt>
                <c:pt idx="869">
                  <c:v>0.79453627180899911</c:v>
                </c:pt>
                <c:pt idx="870">
                  <c:v>0.80953493806964238</c:v>
                </c:pt>
                <c:pt idx="871">
                  <c:v>0.80985750992758698</c:v>
                </c:pt>
                <c:pt idx="872">
                  <c:v>0.79861751152073734</c:v>
                </c:pt>
                <c:pt idx="873">
                  <c:v>0.76122359154929575</c:v>
                </c:pt>
                <c:pt idx="874">
                  <c:v>0.75495534741886294</c:v>
                </c:pt>
                <c:pt idx="875">
                  <c:v>0.7717851571205705</c:v>
                </c:pt>
                <c:pt idx="876">
                  <c:v>0.75649705175802573</c:v>
                </c:pt>
                <c:pt idx="877">
                  <c:v>0.73741467576791808</c:v>
                </c:pt>
                <c:pt idx="878">
                  <c:v>0.75930792816469561</c:v>
                </c:pt>
                <c:pt idx="879">
                  <c:v>0.77503526093088859</c:v>
                </c:pt>
                <c:pt idx="880">
                  <c:v>0.78766499772416931</c:v>
                </c:pt>
                <c:pt idx="881">
                  <c:v>0.7791535344439442</c:v>
                </c:pt>
                <c:pt idx="882">
                  <c:v>0.79092567259461921</c:v>
                </c:pt>
                <c:pt idx="883">
                  <c:v>0.8094645080946451</c:v>
                </c:pt>
                <c:pt idx="884">
                  <c:v>0.82108879492600417</c:v>
                </c:pt>
                <c:pt idx="885">
                  <c:v>0.82372364744729487</c:v>
                </c:pt>
                <c:pt idx="886">
                  <c:v>0.81486988847583641</c:v>
                </c:pt>
                <c:pt idx="887">
                  <c:v>0.81169929900894366</c:v>
                </c:pt>
                <c:pt idx="888">
                  <c:v>0.81142294436238305</c:v>
                </c:pt>
                <c:pt idx="889">
                  <c:v>0.81944916695001702</c:v>
                </c:pt>
                <c:pt idx="890">
                  <c:v>0.75254825417479942</c:v>
                </c:pt>
                <c:pt idx="891">
                  <c:v>0.71481711097334155</c:v>
                </c:pt>
                <c:pt idx="892">
                  <c:v>0.75699912510936129</c:v>
                </c:pt>
                <c:pt idx="893">
                  <c:v>0.75239338555265445</c:v>
                </c:pt>
                <c:pt idx="894">
                  <c:v>0.75875656742556918</c:v>
                </c:pt>
                <c:pt idx="895">
                  <c:v>0.77378293881196958</c:v>
                </c:pt>
                <c:pt idx="896">
                  <c:v>0.76853084775854419</c:v>
                </c:pt>
                <c:pt idx="897">
                  <c:v>0.7814413565708902</c:v>
                </c:pt>
                <c:pt idx="898">
                  <c:v>0.80761949834358737</c:v>
                </c:pt>
                <c:pt idx="899">
                  <c:v>0.8032196059586737</c:v>
                </c:pt>
                <c:pt idx="900">
                  <c:v>0.76608445721866014</c:v>
                </c:pt>
                <c:pt idx="901">
                  <c:v>0.75250326512842836</c:v>
                </c:pt>
                <c:pt idx="902">
                  <c:v>0.76715360779105801</c:v>
                </c:pt>
                <c:pt idx="903">
                  <c:v>0.77012005335704758</c:v>
                </c:pt>
                <c:pt idx="904">
                  <c:v>0.77063403781979978</c:v>
                </c:pt>
                <c:pt idx="905">
                  <c:v>0.76888888888888884</c:v>
                </c:pt>
                <c:pt idx="906">
                  <c:v>0.79537121906507791</c:v>
                </c:pt>
                <c:pt idx="907">
                  <c:v>0.77920613441587727</c:v>
                </c:pt>
                <c:pt idx="908">
                  <c:v>0.7691624083536992</c:v>
                </c:pt>
                <c:pt idx="909">
                  <c:v>0.76440715389710756</c:v>
                </c:pt>
                <c:pt idx="910">
                  <c:v>0.76573194965776115</c:v>
                </c:pt>
                <c:pt idx="911">
                  <c:v>0.76887211367673181</c:v>
                </c:pt>
                <c:pt idx="912">
                  <c:v>0.79384049643760057</c:v>
                </c:pt>
                <c:pt idx="913">
                  <c:v>0.79728173231974198</c:v>
                </c:pt>
                <c:pt idx="914">
                  <c:v>0.76579761378700839</c:v>
                </c:pt>
                <c:pt idx="915">
                  <c:v>0.79007455731593668</c:v>
                </c:pt>
                <c:pt idx="916">
                  <c:v>0.78110910730387739</c:v>
                </c:pt>
                <c:pt idx="917">
                  <c:v>0.78520396404701542</c:v>
                </c:pt>
                <c:pt idx="918">
                  <c:v>0.79852636426433343</c:v>
                </c:pt>
                <c:pt idx="919">
                  <c:v>0.79801934592353752</c:v>
                </c:pt>
                <c:pt idx="920">
                  <c:v>0.80740161584571279</c:v>
                </c:pt>
                <c:pt idx="921">
                  <c:v>0.81321909424724603</c:v>
                </c:pt>
                <c:pt idx="922">
                  <c:v>0.81278390655418564</c:v>
                </c:pt>
                <c:pt idx="923">
                  <c:v>0.80836575875486383</c:v>
                </c:pt>
                <c:pt idx="924">
                  <c:v>0.80302672026483801</c:v>
                </c:pt>
                <c:pt idx="925">
                  <c:v>0.81588873173031584</c:v>
                </c:pt>
                <c:pt idx="926">
                  <c:v>0.80545200372786585</c:v>
                </c:pt>
                <c:pt idx="927">
                  <c:v>0.80678917815211848</c:v>
                </c:pt>
                <c:pt idx="928">
                  <c:v>0.8165027584552651</c:v>
                </c:pt>
                <c:pt idx="929">
                  <c:v>0.81156812339331619</c:v>
                </c:pt>
                <c:pt idx="930">
                  <c:v>0.81060606060606055</c:v>
                </c:pt>
                <c:pt idx="931">
                  <c:v>0.80731364275668072</c:v>
                </c:pt>
                <c:pt idx="932">
                  <c:v>0.79014598540145986</c:v>
                </c:pt>
                <c:pt idx="933">
                  <c:v>0.77990538409551702</c:v>
                </c:pt>
                <c:pt idx="934">
                  <c:v>0.78679972782943974</c:v>
                </c:pt>
                <c:pt idx="935">
                  <c:v>0.78348416289592759</c:v>
                </c:pt>
                <c:pt idx="936">
                  <c:v>0.77042974838566025</c:v>
                </c:pt>
                <c:pt idx="937">
                  <c:v>0.80394889663182345</c:v>
                </c:pt>
                <c:pt idx="938">
                  <c:v>0.79879879879879878</c:v>
                </c:pt>
                <c:pt idx="939">
                  <c:v>0.82205029013539654</c:v>
                </c:pt>
                <c:pt idx="940">
                  <c:v>0.83663086489542116</c:v>
                </c:pt>
                <c:pt idx="941">
                  <c:v>0.81500241196333811</c:v>
                </c:pt>
                <c:pt idx="942">
                  <c:v>0.85656836461126007</c:v>
                </c:pt>
                <c:pt idx="943">
                  <c:v>0.84934383202099739</c:v>
                </c:pt>
                <c:pt idx="944">
                  <c:v>0.83430624158060174</c:v>
                </c:pt>
                <c:pt idx="945">
                  <c:v>0.84790979097909791</c:v>
                </c:pt>
                <c:pt idx="946">
                  <c:v>0.83661887694145753</c:v>
                </c:pt>
                <c:pt idx="947">
                  <c:v>0.85741626794258374</c:v>
                </c:pt>
                <c:pt idx="948">
                  <c:v>0.85077793493635079</c:v>
                </c:pt>
                <c:pt idx="949">
                  <c:v>0.84992458521870284</c:v>
                </c:pt>
                <c:pt idx="950">
                  <c:v>0.86900684931506844</c:v>
                </c:pt>
                <c:pt idx="951">
                  <c:v>0.86001609010458568</c:v>
                </c:pt>
                <c:pt idx="952">
                  <c:v>0.86618589743589747</c:v>
                </c:pt>
                <c:pt idx="953">
                  <c:v>0.84936960849369614</c:v>
                </c:pt>
                <c:pt idx="954">
                  <c:v>0.85697115384615385</c:v>
                </c:pt>
                <c:pt idx="955">
                  <c:v>0.83599999999999997</c:v>
                </c:pt>
                <c:pt idx="956">
                  <c:v>0.85158150851581504</c:v>
                </c:pt>
                <c:pt idx="957">
                  <c:v>0.87921940928270037</c:v>
                </c:pt>
                <c:pt idx="958">
                  <c:v>0.88441926345609068</c:v>
                </c:pt>
                <c:pt idx="959">
                  <c:v>0.8393782383419689</c:v>
                </c:pt>
                <c:pt idx="960">
                  <c:v>0.86601059803179414</c:v>
                </c:pt>
                <c:pt idx="961">
                  <c:v>0.84968944099378885</c:v>
                </c:pt>
                <c:pt idx="962">
                  <c:v>0.88047808764940239</c:v>
                </c:pt>
                <c:pt idx="963">
                  <c:v>0.88615384615384618</c:v>
                </c:pt>
                <c:pt idx="964">
                  <c:v>0.8571428571428571</c:v>
                </c:pt>
                <c:pt idx="965">
                  <c:v>0.84868421052631582</c:v>
                </c:pt>
                <c:pt idx="966">
                  <c:v>0.85318559556786699</c:v>
                </c:pt>
                <c:pt idx="967">
                  <c:v>0.85739130434782607</c:v>
                </c:pt>
                <c:pt idx="968">
                  <c:v>0.85146443514644354</c:v>
                </c:pt>
                <c:pt idx="969">
                  <c:v>0.86219081272084808</c:v>
                </c:pt>
                <c:pt idx="970">
                  <c:v>0.88698630136986301</c:v>
                </c:pt>
                <c:pt idx="971">
                  <c:v>0.88321167883211682</c:v>
                </c:pt>
                <c:pt idx="972">
                  <c:v>0.88380281690140849</c:v>
                </c:pt>
                <c:pt idx="973">
                  <c:v>0.90760869565217395</c:v>
                </c:pt>
                <c:pt idx="974">
                  <c:v>0.89592760180995479</c:v>
                </c:pt>
                <c:pt idx="975">
                  <c:v>0.89230769230769236</c:v>
                </c:pt>
                <c:pt idx="976">
                  <c:v>0.88259109311740891</c:v>
                </c:pt>
                <c:pt idx="977">
                  <c:v>0.89270386266094426</c:v>
                </c:pt>
                <c:pt idx="978">
                  <c:v>0.87007874015748032</c:v>
                </c:pt>
                <c:pt idx="979">
                  <c:v>0.88340807174887892</c:v>
                </c:pt>
                <c:pt idx="980">
                  <c:v>0.88409090909090904</c:v>
                </c:pt>
                <c:pt idx="981">
                  <c:v>0.89265536723163841</c:v>
                </c:pt>
                <c:pt idx="982">
                  <c:v>0.88076923076923075</c:v>
                </c:pt>
                <c:pt idx="983">
                  <c:v>0</c:v>
                </c:pt>
                <c:pt idx="984">
                  <c:v>0.91176470588235292</c:v>
                </c:pt>
                <c:pt idx="985">
                  <c:v>0</c:v>
                </c:pt>
                <c:pt idx="986">
                  <c:v>0.87142857142857144</c:v>
                </c:pt>
                <c:pt idx="987">
                  <c:v>0.92105263157894735</c:v>
                </c:pt>
                <c:pt idx="988">
                  <c:v>0.97297297297297303</c:v>
                </c:pt>
                <c:pt idx="989">
                  <c:v>0.9726027397260274</c:v>
                </c:pt>
                <c:pt idx="990">
                  <c:v>0.98333333333333328</c:v>
                </c:pt>
                <c:pt idx="991">
                  <c:v>0.98148148148148151</c:v>
                </c:pt>
                <c:pt idx="992">
                  <c:v>0.98076923076923073</c:v>
                </c:pt>
                <c:pt idx="993">
                  <c:v>0.97826086956521741</c:v>
                </c:pt>
                <c:pt idx="994">
                  <c:v>0.97826086956521741</c:v>
                </c:pt>
                <c:pt idx="995">
                  <c:v>0.98148148148148151</c:v>
                </c:pt>
                <c:pt idx="996">
                  <c:v>0.94366197183098588</c:v>
                </c:pt>
                <c:pt idx="997">
                  <c:v>0.85245901639344257</c:v>
                </c:pt>
                <c:pt idx="998">
                  <c:v>0.84864864864864864</c:v>
                </c:pt>
                <c:pt idx="999">
                  <c:v>0.84153005464480879</c:v>
                </c:pt>
                <c:pt idx="1000">
                  <c:v>0.90063424947145876</c:v>
                </c:pt>
                <c:pt idx="1001">
                  <c:v>0.90505050505050511</c:v>
                </c:pt>
                <c:pt idx="1002">
                  <c:v>0.89749999999999996</c:v>
                </c:pt>
                <c:pt idx="1003">
                  <c:v>0.89195979899497491</c:v>
                </c:pt>
                <c:pt idx="1004">
                  <c:v>0.89010989010989006</c:v>
                </c:pt>
                <c:pt idx="1005">
                  <c:v>0.90227272727272723</c:v>
                </c:pt>
                <c:pt idx="1006">
                  <c:v>0.89071680376028206</c:v>
                </c:pt>
                <c:pt idx="1007">
                  <c:v>0.89228529839883552</c:v>
                </c:pt>
                <c:pt idx="1008">
                  <c:v>0.90226460071513703</c:v>
                </c:pt>
                <c:pt idx="1009">
                  <c:v>0.85972850678733037</c:v>
                </c:pt>
                <c:pt idx="1010">
                  <c:v>0.86560094730609827</c:v>
                </c:pt>
                <c:pt idx="1011">
                  <c:v>0.86209677419354835</c:v>
                </c:pt>
                <c:pt idx="1012">
                  <c:v>0.86442371752165226</c:v>
                </c:pt>
                <c:pt idx="1013">
                  <c:v>0.85803108808290152</c:v>
                </c:pt>
                <c:pt idx="1014">
                  <c:v>0.83926071128535429</c:v>
                </c:pt>
                <c:pt idx="1015">
                  <c:v>0.83587301587301588</c:v>
                </c:pt>
                <c:pt idx="1016">
                  <c:v>0.85104761904761905</c:v>
                </c:pt>
                <c:pt idx="1017">
                  <c:v>0.84763260946956209</c:v>
                </c:pt>
                <c:pt idx="1018">
                  <c:v>0.82518184098319536</c:v>
                </c:pt>
                <c:pt idx="1019">
                  <c:v>0.79724137931034478</c:v>
                </c:pt>
                <c:pt idx="1020">
                  <c:v>0.79473931423203381</c:v>
                </c:pt>
                <c:pt idx="1021">
                  <c:v>0.80192217533989685</c:v>
                </c:pt>
                <c:pt idx="1022">
                  <c:v>0.8</c:v>
                </c:pt>
                <c:pt idx="1023">
                  <c:v>0.78203374373005019</c:v>
                </c:pt>
                <c:pt idx="1024">
                  <c:v>0.69322947872977836</c:v>
                </c:pt>
                <c:pt idx="1025">
                  <c:v>0.6767578125</c:v>
                </c:pt>
                <c:pt idx="1026">
                  <c:v>0.63724770642201833</c:v>
                </c:pt>
                <c:pt idx="1027">
                  <c:v>0.65657521286660359</c:v>
                </c:pt>
                <c:pt idx="1028">
                  <c:v>0.67732501462273342</c:v>
                </c:pt>
                <c:pt idx="1029">
                  <c:v>0.69366126774645076</c:v>
                </c:pt>
                <c:pt idx="1030">
                  <c:v>0.7053259304955789</c:v>
                </c:pt>
                <c:pt idx="1031">
                  <c:v>0.73775710088148871</c:v>
                </c:pt>
                <c:pt idx="1032">
                  <c:v>0.6805011746280345</c:v>
                </c:pt>
                <c:pt idx="1033">
                  <c:v>0.69889224572004027</c:v>
                </c:pt>
                <c:pt idx="1034">
                  <c:v>0.64434991677455156</c:v>
                </c:pt>
                <c:pt idx="1035">
                  <c:v>0.70263691683569984</c:v>
                </c:pt>
                <c:pt idx="1036">
                  <c:v>0.69239952248308789</c:v>
                </c:pt>
                <c:pt idx="1037">
                  <c:v>0.687797147385103</c:v>
                </c:pt>
                <c:pt idx="1038">
                  <c:v>0.74239497827136647</c:v>
                </c:pt>
                <c:pt idx="1039">
                  <c:v>0.73846832928713313</c:v>
                </c:pt>
                <c:pt idx="1040">
                  <c:v>0.7193708609271523</c:v>
                </c:pt>
                <c:pt idx="1041">
                  <c:v>0.7367521367521368</c:v>
                </c:pt>
                <c:pt idx="1042">
                  <c:v>0.75382083235363273</c:v>
                </c:pt>
                <c:pt idx="1043">
                  <c:v>0.66373878174527401</c:v>
                </c:pt>
                <c:pt idx="1044">
                  <c:v>0.64976613657623949</c:v>
                </c:pt>
                <c:pt idx="1045">
                  <c:v>0.65956210036814567</c:v>
                </c:pt>
                <c:pt idx="1046">
                  <c:v>0.66826830674610804</c:v>
                </c:pt>
                <c:pt idx="1047">
                  <c:v>0.74065581288695248</c:v>
                </c:pt>
                <c:pt idx="1048">
                  <c:v>0.67479516191962541</c:v>
                </c:pt>
                <c:pt idx="1049">
                  <c:v>0.61987156617909378</c:v>
                </c:pt>
                <c:pt idx="1050">
                  <c:v>0.62787330316742085</c:v>
                </c:pt>
                <c:pt idx="1051">
                  <c:v>0.67020455422616754</c:v>
                </c:pt>
                <c:pt idx="1052">
                  <c:v>0.68334975369458129</c:v>
                </c:pt>
                <c:pt idx="1053">
                  <c:v>0.70522463915429967</c:v>
                </c:pt>
                <c:pt idx="1054">
                  <c:v>0.68311381954000394</c:v>
                </c:pt>
                <c:pt idx="1055">
                  <c:v>0.66813904359516041</c:v>
                </c:pt>
                <c:pt idx="1056">
                  <c:v>0.69884169884169889</c:v>
                </c:pt>
                <c:pt idx="1057">
                  <c:v>0.61331920155449571</c:v>
                </c:pt>
                <c:pt idx="1058">
                  <c:v>0.63072727272727269</c:v>
                </c:pt>
                <c:pt idx="1059">
                  <c:v>0.62742608380192277</c:v>
                </c:pt>
                <c:pt idx="1060">
                  <c:v>0.65162624553487503</c:v>
                </c:pt>
                <c:pt idx="1061">
                  <c:v>0.6450176285025051</c:v>
                </c:pt>
                <c:pt idx="1062">
                  <c:v>0.65695364238410592</c:v>
                </c:pt>
                <c:pt idx="1063">
                  <c:v>0.6499250374812594</c:v>
                </c:pt>
                <c:pt idx="1064">
                  <c:v>0.63263812660080498</c:v>
                </c:pt>
                <c:pt idx="1065">
                  <c:v>0.67260406582768639</c:v>
                </c:pt>
                <c:pt idx="1066">
                  <c:v>0.68970997218911401</c:v>
                </c:pt>
                <c:pt idx="1067">
                  <c:v>0.65326538316345795</c:v>
                </c:pt>
                <c:pt idx="1068">
                  <c:v>0.68592915099940632</c:v>
                </c:pt>
                <c:pt idx="1069">
                  <c:v>0.67969513386750047</c:v>
                </c:pt>
                <c:pt idx="1070">
                  <c:v>0.68145240431795884</c:v>
                </c:pt>
                <c:pt idx="1071">
                  <c:v>0.66801307943835353</c:v>
                </c:pt>
                <c:pt idx="1072">
                  <c:v>0.69019019019019023</c:v>
                </c:pt>
                <c:pt idx="1073">
                  <c:v>0.68354430379746833</c:v>
                </c:pt>
                <c:pt idx="1074">
                  <c:v>0.59122203098106707</c:v>
                </c:pt>
                <c:pt idx="1075">
                  <c:v>0.72316715542521992</c:v>
                </c:pt>
                <c:pt idx="1076">
                  <c:v>0.69485073131636943</c:v>
                </c:pt>
                <c:pt idx="1077">
                  <c:v>0.68196078431372553</c:v>
                </c:pt>
                <c:pt idx="1078">
                  <c:v>0.6634174311926605</c:v>
                </c:pt>
                <c:pt idx="1079">
                  <c:v>0.67911615174032069</c:v>
                </c:pt>
                <c:pt idx="1080">
                  <c:v>0.6678867270275477</c:v>
                </c:pt>
                <c:pt idx="1081">
                  <c:v>0.67482042321879243</c:v>
                </c:pt>
                <c:pt idx="1082">
                  <c:v>0.71343467543138861</c:v>
                </c:pt>
                <c:pt idx="1083">
                  <c:v>0.71355236139630385</c:v>
                </c:pt>
                <c:pt idx="1084">
                  <c:v>0.69997981021603073</c:v>
                </c:pt>
                <c:pt idx="1085">
                  <c:v>0.70901305057096253</c:v>
                </c:pt>
                <c:pt idx="1086">
                  <c:v>0.6758862485391508</c:v>
                </c:pt>
                <c:pt idx="1087">
                  <c:v>0.69255404323458769</c:v>
                </c:pt>
                <c:pt idx="1088">
                  <c:v>0.71549412007427271</c:v>
                </c:pt>
                <c:pt idx="1089">
                  <c:v>0.72362122788761707</c:v>
                </c:pt>
                <c:pt idx="1090">
                  <c:v>0.71306818181818177</c:v>
                </c:pt>
                <c:pt idx="1091">
                  <c:v>0.72149532710280373</c:v>
                </c:pt>
                <c:pt idx="1092">
                  <c:v>0.73785138374373505</c:v>
                </c:pt>
                <c:pt idx="1093">
                  <c:v>0.71975848428065792</c:v>
                </c:pt>
                <c:pt idx="1094">
                  <c:v>0.69287567351825985</c:v>
                </c:pt>
                <c:pt idx="1095">
                  <c:v>0.67568093385214012</c:v>
                </c:pt>
                <c:pt idx="1096">
                  <c:v>0.69550381372942593</c:v>
                </c:pt>
                <c:pt idx="1097">
                  <c:v>0.7028721682847896</c:v>
                </c:pt>
                <c:pt idx="1098">
                  <c:v>0.71328814951735464</c:v>
                </c:pt>
                <c:pt idx="1099">
                  <c:v>0.70767977184762676</c:v>
                </c:pt>
                <c:pt idx="1100">
                  <c:v>0.69207742965475949</c:v>
                </c:pt>
                <c:pt idx="1101">
                  <c:v>0.70004111842105265</c:v>
                </c:pt>
                <c:pt idx="1102">
                  <c:v>0.69537352293210497</c:v>
                </c:pt>
                <c:pt idx="1103">
                  <c:v>0.70711211313793809</c:v>
                </c:pt>
                <c:pt idx="1104">
                  <c:v>0.67509235854559591</c:v>
                </c:pt>
                <c:pt idx="1105">
                  <c:v>0.66121361993532435</c:v>
                </c:pt>
                <c:pt idx="1106">
                  <c:v>0.66717909300538047</c:v>
                </c:pt>
                <c:pt idx="1107">
                  <c:v>0.63178012377138693</c:v>
                </c:pt>
                <c:pt idx="1108">
                  <c:v>0.62393933923090805</c:v>
                </c:pt>
                <c:pt idx="1109">
                  <c:v>0.66769112562427968</c:v>
                </c:pt>
                <c:pt idx="1110">
                  <c:v>0.69073190135242646</c:v>
                </c:pt>
                <c:pt idx="1111">
                  <c:v>0.69529364440868868</c:v>
                </c:pt>
                <c:pt idx="1112">
                  <c:v>0.63128186453022583</c:v>
                </c:pt>
                <c:pt idx="1113">
                  <c:v>0.62847849656667876</c:v>
                </c:pt>
                <c:pt idx="1114">
                  <c:v>0.64771668219944079</c:v>
                </c:pt>
                <c:pt idx="1115">
                  <c:v>0.67613857532113664</c:v>
                </c:pt>
                <c:pt idx="1116">
                  <c:v>0.70836734693877546</c:v>
                </c:pt>
                <c:pt idx="1117">
                  <c:v>0.69669669669669665</c:v>
                </c:pt>
                <c:pt idx="1118">
                  <c:v>0.6935355147645651</c:v>
                </c:pt>
                <c:pt idx="1119">
                  <c:v>0.69327479545001003</c:v>
                </c:pt>
                <c:pt idx="1120">
                  <c:v>0.69301397205588822</c:v>
                </c:pt>
                <c:pt idx="1121">
                  <c:v>0.6682036503362152</c:v>
                </c:pt>
                <c:pt idx="1122">
                  <c:v>0.6554003021148036</c:v>
                </c:pt>
                <c:pt idx="1123">
                  <c:v>0.66500670369660986</c:v>
                </c:pt>
                <c:pt idx="1124">
                  <c:v>0.67708745548080729</c:v>
                </c:pt>
                <c:pt idx="1125">
                  <c:v>0.68640221038089599</c:v>
                </c:pt>
                <c:pt idx="1126">
                  <c:v>0.71052631578947367</c:v>
                </c:pt>
                <c:pt idx="1127">
                  <c:v>0.67536006228104317</c:v>
                </c:pt>
                <c:pt idx="1128">
                  <c:v>0.67582846003898633</c:v>
                </c:pt>
                <c:pt idx="1129">
                  <c:v>0.72829616800173202</c:v>
                </c:pt>
                <c:pt idx="1130">
                  <c:v>0.62164098889286989</c:v>
                </c:pt>
                <c:pt idx="1131">
                  <c:v>0.60447239692522714</c:v>
                </c:pt>
                <c:pt idx="1132">
                  <c:v>0.60174367916303395</c:v>
                </c:pt>
                <c:pt idx="1133">
                  <c:v>0.63865855905656899</c:v>
                </c:pt>
                <c:pt idx="1134">
                  <c:v>0.6735248447204969</c:v>
                </c:pt>
                <c:pt idx="1135">
                  <c:v>0.64057596455602728</c:v>
                </c:pt>
                <c:pt idx="1136">
                  <c:v>0.63332114118507676</c:v>
                </c:pt>
                <c:pt idx="1137">
                  <c:v>0.62563085796683493</c:v>
                </c:pt>
                <c:pt idx="1138">
                  <c:v>0.64023603171676191</c:v>
                </c:pt>
                <c:pt idx="1139">
                  <c:v>0.63929294789173263</c:v>
                </c:pt>
                <c:pt idx="1140">
                  <c:v>0.6315597667638484</c:v>
                </c:pt>
                <c:pt idx="1141">
                  <c:v>0.66158826890116174</c:v>
                </c:pt>
                <c:pt idx="1142">
                  <c:v>0.70177921552769917</c:v>
                </c:pt>
                <c:pt idx="1143">
                  <c:v>0.71875</c:v>
                </c:pt>
                <c:pt idx="1144">
                  <c:v>0.69221556886227542</c:v>
                </c:pt>
                <c:pt idx="1145">
                  <c:v>0.64906716417910448</c:v>
                </c:pt>
                <c:pt idx="1146">
                  <c:v>0.68285489579237124</c:v>
                </c:pt>
                <c:pt idx="1147">
                  <c:v>0.62975715839072133</c:v>
                </c:pt>
                <c:pt idx="1148">
                  <c:v>0.64484938638899214</c:v>
                </c:pt>
                <c:pt idx="1149">
                  <c:v>0.672463768115942</c:v>
                </c:pt>
                <c:pt idx="1150">
                  <c:v>0.6892722585762443</c:v>
                </c:pt>
                <c:pt idx="1151">
                  <c:v>0.66203351104341202</c:v>
                </c:pt>
                <c:pt idx="1152">
                  <c:v>0.65066566660416281</c:v>
                </c:pt>
                <c:pt idx="1153">
                  <c:v>0.62147195426938195</c:v>
                </c:pt>
                <c:pt idx="1154">
                  <c:v>0.5892341653931058</c:v>
                </c:pt>
                <c:pt idx="1155">
                  <c:v>0.58454269321633479</c:v>
                </c:pt>
                <c:pt idx="1156">
                  <c:v>0.57639004842210717</c:v>
                </c:pt>
                <c:pt idx="1157">
                  <c:v>0.56947420471402665</c:v>
                </c:pt>
                <c:pt idx="1158">
                  <c:v>0.58076987729030094</c:v>
                </c:pt>
                <c:pt idx="1159">
                  <c:v>0.59573370032685358</c:v>
                </c:pt>
                <c:pt idx="1160">
                  <c:v>0.58726655348047541</c:v>
                </c:pt>
                <c:pt idx="1161">
                  <c:v>0.61587526576895824</c:v>
                </c:pt>
                <c:pt idx="1162">
                  <c:v>0.63954344624447712</c:v>
                </c:pt>
                <c:pt idx="1163">
                  <c:v>0.64596504276682787</c:v>
                </c:pt>
                <c:pt idx="1164">
                  <c:v>0.6308895761324359</c:v>
                </c:pt>
                <c:pt idx="1165">
                  <c:v>0.64540059347181011</c:v>
                </c:pt>
                <c:pt idx="1166">
                  <c:v>0.66846257456224745</c:v>
                </c:pt>
                <c:pt idx="1167">
                  <c:v>0.66020892687559352</c:v>
                </c:pt>
                <c:pt idx="1168">
                  <c:v>0.66240213862898611</c:v>
                </c:pt>
                <c:pt idx="1169">
                  <c:v>0.69338118022328543</c:v>
                </c:pt>
                <c:pt idx="1170">
                  <c:v>0.67964013299432813</c:v>
                </c:pt>
                <c:pt idx="1171">
                  <c:v>0.66133637921187893</c:v>
                </c:pt>
                <c:pt idx="1172">
                  <c:v>0.6489520958083832</c:v>
                </c:pt>
                <c:pt idx="1173">
                  <c:v>0.63550036523009501</c:v>
                </c:pt>
                <c:pt idx="1174">
                  <c:v>0.67104247104247106</c:v>
                </c:pt>
                <c:pt idx="1175">
                  <c:v>0.65770541461567589</c:v>
                </c:pt>
                <c:pt idx="1176">
                  <c:v>0.65489233094068755</c:v>
                </c:pt>
                <c:pt idx="1177">
                  <c:v>0.66159406505611562</c:v>
                </c:pt>
                <c:pt idx="1178">
                  <c:v>0.70386874620214701</c:v>
                </c:pt>
                <c:pt idx="1179">
                  <c:v>0.66545384909996175</c:v>
                </c:pt>
                <c:pt idx="1180">
                  <c:v>0.61228813559322037</c:v>
                </c:pt>
                <c:pt idx="1181">
                  <c:v>0.56777157860190353</c:v>
                </c:pt>
                <c:pt idx="1182">
                  <c:v>0.5957446808510638</c:v>
                </c:pt>
                <c:pt idx="1183">
                  <c:v>0.67851562499999996</c:v>
                </c:pt>
                <c:pt idx="1184">
                  <c:v>0.67092280905397561</c:v>
                </c:pt>
                <c:pt idx="1185">
                  <c:v>0.71540362438220761</c:v>
                </c:pt>
                <c:pt idx="1186">
                  <c:v>0.76656222023276632</c:v>
                </c:pt>
                <c:pt idx="1187">
                  <c:v>0.74666379681446404</c:v>
                </c:pt>
                <c:pt idx="1188">
                  <c:v>0.72377768491433347</c:v>
                </c:pt>
                <c:pt idx="1189">
                  <c:v>0.75011235955056177</c:v>
                </c:pt>
                <c:pt idx="1190">
                  <c:v>0.7913322632423756</c:v>
                </c:pt>
                <c:pt idx="1191">
                  <c:v>0.77278521351179097</c:v>
                </c:pt>
                <c:pt idx="1192">
                  <c:v>0.77920443101711989</c:v>
                </c:pt>
                <c:pt idx="1193">
                  <c:v>0.77909164203171188</c:v>
                </c:pt>
                <c:pt idx="1194">
                  <c:v>0.79155313351498635</c:v>
                </c:pt>
                <c:pt idx="1195">
                  <c:v>0.79448329448329447</c:v>
                </c:pt>
                <c:pt idx="1196">
                  <c:v>0.78821218074656185</c:v>
                </c:pt>
                <c:pt idx="1197">
                  <c:v>0.79526151095216813</c:v>
                </c:pt>
                <c:pt idx="1198">
                  <c:v>0.77735124760076779</c:v>
                </c:pt>
                <c:pt idx="1199">
                  <c:v>0.78209909429941393</c:v>
                </c:pt>
                <c:pt idx="1200">
                  <c:v>0.78445424476295478</c:v>
                </c:pt>
                <c:pt idx="1201">
                  <c:v>0.8076171875</c:v>
                </c:pt>
                <c:pt idx="1202">
                  <c:v>0.74903100775193798</c:v>
                </c:pt>
                <c:pt idx="1203">
                  <c:v>0.77963636363636368</c:v>
                </c:pt>
                <c:pt idx="1204">
                  <c:v>0.77804487179487181</c:v>
                </c:pt>
                <c:pt idx="1205">
                  <c:v>0.7886482449589246</c:v>
                </c:pt>
                <c:pt idx="1206">
                  <c:v>0.78817413905133205</c:v>
                </c:pt>
                <c:pt idx="1207">
                  <c:v>0.76828012358393405</c:v>
                </c:pt>
                <c:pt idx="1208">
                  <c:v>0.82603406326034068</c:v>
                </c:pt>
                <c:pt idx="1209">
                  <c:v>0.82806573957016438</c:v>
                </c:pt>
                <c:pt idx="1210">
                  <c:v>0.81546707503828486</c:v>
                </c:pt>
                <c:pt idx="1211">
                  <c:v>0.81443298969072164</c:v>
                </c:pt>
                <c:pt idx="1212">
                  <c:v>0.80820265379975875</c:v>
                </c:pt>
                <c:pt idx="1213">
                  <c:v>0.82553823311061614</c:v>
                </c:pt>
                <c:pt idx="1214">
                  <c:v>0.79881656804733725</c:v>
                </c:pt>
                <c:pt idx="1215">
                  <c:v>0.81416957026713122</c:v>
                </c:pt>
                <c:pt idx="1216">
                  <c:v>0.80715705765407553</c:v>
                </c:pt>
                <c:pt idx="1217">
                  <c:v>0.81177707676130384</c:v>
                </c:pt>
                <c:pt idx="1218">
                  <c:v>0.80341880341880345</c:v>
                </c:pt>
                <c:pt idx="1219">
                  <c:v>0.82191780821917804</c:v>
                </c:pt>
                <c:pt idx="1220">
                  <c:v>0.84722222222222221</c:v>
                </c:pt>
                <c:pt idx="1221">
                  <c:v>0.8443708609271523</c:v>
                </c:pt>
                <c:pt idx="1222">
                  <c:v>0.80497131931166344</c:v>
                </c:pt>
                <c:pt idx="1223">
                  <c:v>0.8</c:v>
                </c:pt>
                <c:pt idx="1224">
                  <c:v>0.77391304347826084</c:v>
                </c:pt>
                <c:pt idx="1225">
                  <c:v>0.81773399014778325</c:v>
                </c:pt>
                <c:pt idx="1226">
                  <c:v>0.74493927125506076</c:v>
                </c:pt>
                <c:pt idx="1227">
                  <c:v>0.80686695278969955</c:v>
                </c:pt>
                <c:pt idx="1228">
                  <c:v>0.84951456310679607</c:v>
                </c:pt>
                <c:pt idx="1229">
                  <c:v>0.86456400742115025</c:v>
                </c:pt>
                <c:pt idx="1230">
                  <c:v>0.83446404341926728</c:v>
                </c:pt>
                <c:pt idx="1231">
                  <c:v>0.8425531914893617</c:v>
                </c:pt>
                <c:pt idx="1232">
                  <c:v>0.8117021276595745</c:v>
                </c:pt>
                <c:pt idx="1233">
                  <c:v>0.82246376811594202</c:v>
                </c:pt>
                <c:pt idx="1234">
                  <c:v>0.85185185185185186</c:v>
                </c:pt>
                <c:pt idx="1235">
                  <c:v>0.87771203155818545</c:v>
                </c:pt>
                <c:pt idx="1236">
                  <c:v>0.80492813141683783</c:v>
                </c:pt>
                <c:pt idx="1237">
                  <c:v>0.8014184397163121</c:v>
                </c:pt>
                <c:pt idx="1238">
                  <c:v>0.85029940119760483</c:v>
                </c:pt>
                <c:pt idx="1239">
                  <c:v>0.90769230769230769</c:v>
                </c:pt>
                <c:pt idx="1240">
                  <c:v>0.87434554973821987</c:v>
                </c:pt>
                <c:pt idx="1241">
                  <c:v>0.77960526315789469</c:v>
                </c:pt>
                <c:pt idx="1242">
                  <c:v>0.77891156462585032</c:v>
                </c:pt>
                <c:pt idx="1243">
                  <c:v>0.8150470219435737</c:v>
                </c:pt>
                <c:pt idx="1244">
                  <c:v>0.81303116147308785</c:v>
                </c:pt>
                <c:pt idx="1245">
                  <c:v>0.8080229226361032</c:v>
                </c:pt>
                <c:pt idx="1246">
                  <c:v>0.83260869565217388</c:v>
                </c:pt>
                <c:pt idx="1247">
                  <c:v>0.85350318471337583</c:v>
                </c:pt>
                <c:pt idx="1248">
                  <c:v>0.8433476394849786</c:v>
                </c:pt>
                <c:pt idx="1249">
                  <c:v>0.86651583710407243</c:v>
                </c:pt>
                <c:pt idx="1250">
                  <c:v>0.84411764705882353</c:v>
                </c:pt>
                <c:pt idx="1251">
                  <c:v>0.86363636363636365</c:v>
                </c:pt>
                <c:pt idx="1252">
                  <c:v>0.81665630826600377</c:v>
                </c:pt>
                <c:pt idx="1253">
                  <c:v>0.79560810810810811</c:v>
                </c:pt>
                <c:pt idx="1254">
                  <c:v>0.79132791327913277</c:v>
                </c:pt>
                <c:pt idx="1255">
                  <c:v>0.79505448449287508</c:v>
                </c:pt>
                <c:pt idx="1256">
                  <c:v>0.82668772206869323</c:v>
                </c:pt>
                <c:pt idx="1257">
                  <c:v>0.81861348528015199</c:v>
                </c:pt>
                <c:pt idx="1258">
                  <c:v>0.77721451440768408</c:v>
                </c:pt>
                <c:pt idx="1259">
                  <c:v>0.76604406130268199</c:v>
                </c:pt>
                <c:pt idx="1260">
                  <c:v>0.72660332541567696</c:v>
                </c:pt>
                <c:pt idx="1261">
                  <c:v>0.69550312563016736</c:v>
                </c:pt>
                <c:pt idx="1262">
                  <c:v>0.67055692055692051</c:v>
                </c:pt>
                <c:pt idx="1263">
                  <c:v>0.66114285714285714</c:v>
                </c:pt>
                <c:pt idx="1264">
                  <c:v>0.70242498972461986</c:v>
                </c:pt>
                <c:pt idx="1265">
                  <c:v>0.69071543408360125</c:v>
                </c:pt>
                <c:pt idx="1266">
                  <c:v>0.62493273542600902</c:v>
                </c:pt>
                <c:pt idx="1267">
                  <c:v>0.61635331677899963</c:v>
                </c:pt>
                <c:pt idx="1268">
                  <c:v>0.68735840507476209</c:v>
                </c:pt>
                <c:pt idx="1269">
                  <c:v>0.68204488778054861</c:v>
                </c:pt>
                <c:pt idx="1270">
                  <c:v>0.67266407687589447</c:v>
                </c:pt>
                <c:pt idx="1271">
                  <c:v>0.66302404132724024</c:v>
                </c:pt>
                <c:pt idx="1272">
                  <c:v>0.68709359605911335</c:v>
                </c:pt>
                <c:pt idx="1273">
                  <c:v>0.59566108643662452</c:v>
                </c:pt>
                <c:pt idx="1274">
                  <c:v>0.60279232111692849</c:v>
                </c:pt>
                <c:pt idx="1275">
                  <c:v>0.59704090513489994</c:v>
                </c:pt>
                <c:pt idx="1276">
                  <c:v>0.57630415561450044</c:v>
                </c:pt>
                <c:pt idx="1277">
                  <c:v>0.52475545522949585</c:v>
                </c:pt>
                <c:pt idx="1278">
                  <c:v>0.53480866758875056</c:v>
                </c:pt>
                <c:pt idx="1279">
                  <c:v>0.57206244864420708</c:v>
                </c:pt>
                <c:pt idx="1280">
                  <c:v>0.56910985819238002</c:v>
                </c:pt>
                <c:pt idx="1281">
                  <c:v>0.53720284038283417</c:v>
                </c:pt>
                <c:pt idx="1282">
                  <c:v>0.59208290859667001</c:v>
                </c:pt>
                <c:pt idx="1283">
                  <c:v>0.59948320413436695</c:v>
                </c:pt>
                <c:pt idx="1284">
                  <c:v>0.56786119669207069</c:v>
                </c:pt>
                <c:pt idx="1285">
                  <c:v>0.54265143214900613</c:v>
                </c:pt>
                <c:pt idx="1286">
                  <c:v>0.52609287551051276</c:v>
                </c:pt>
                <c:pt idx="1287">
                  <c:v>0.5081192795984647</c:v>
                </c:pt>
                <c:pt idx="1288">
                  <c:v>0.53889061047412457</c:v>
                </c:pt>
                <c:pt idx="1289">
                  <c:v>0.53742861552708754</c:v>
                </c:pt>
                <c:pt idx="1290">
                  <c:v>0.55567999999999995</c:v>
                </c:pt>
                <c:pt idx="1291">
                  <c:v>0.54223815461346636</c:v>
                </c:pt>
                <c:pt idx="1292">
                  <c:v>0.64703668861712138</c:v>
                </c:pt>
                <c:pt idx="1293">
                  <c:v>0.58091908091908095</c:v>
                </c:pt>
                <c:pt idx="1294">
                  <c:v>0.54930020443465954</c:v>
                </c:pt>
                <c:pt idx="1295">
                  <c:v>0.55367951576935326</c:v>
                </c:pt>
                <c:pt idx="1296">
                  <c:v>0.55871544975235665</c:v>
                </c:pt>
                <c:pt idx="1297">
                  <c:v>0.5587012156110045</c:v>
                </c:pt>
                <c:pt idx="1298">
                  <c:v>0.55806142034548945</c:v>
                </c:pt>
                <c:pt idx="1299">
                  <c:v>0.55093324897184437</c:v>
                </c:pt>
                <c:pt idx="1300">
                  <c:v>0.54860457823769204</c:v>
                </c:pt>
                <c:pt idx="1301">
                  <c:v>0.57184990988038664</c:v>
                </c:pt>
                <c:pt idx="1302">
                  <c:v>0.60488904299583912</c:v>
                </c:pt>
                <c:pt idx="1303">
                  <c:v>0.60849056603773588</c:v>
                </c:pt>
                <c:pt idx="1304">
                  <c:v>0.64987519854776488</c:v>
                </c:pt>
                <c:pt idx="1305">
                  <c:v>0.61725308090730491</c:v>
                </c:pt>
                <c:pt idx="1306">
                  <c:v>0.62948926186608911</c:v>
                </c:pt>
                <c:pt idx="1307">
                  <c:v>0.64052780395852971</c:v>
                </c:pt>
                <c:pt idx="1308">
                  <c:v>0.52247946228528752</c:v>
                </c:pt>
                <c:pt idx="1309">
                  <c:v>0.50750662349131592</c:v>
                </c:pt>
                <c:pt idx="1310">
                  <c:v>0.50884955752212391</c:v>
                </c:pt>
                <c:pt idx="1311">
                  <c:v>0.53130287648054142</c:v>
                </c:pt>
                <c:pt idx="1312">
                  <c:v>0.5338633236508179</c:v>
                </c:pt>
                <c:pt idx="1313">
                  <c:v>0.55867265149086243</c:v>
                </c:pt>
                <c:pt idx="1314">
                  <c:v>0.56486573924296346</c:v>
                </c:pt>
                <c:pt idx="1315">
                  <c:v>0.6228119706380576</c:v>
                </c:pt>
                <c:pt idx="1316">
                  <c:v>0.57506988982075313</c:v>
                </c:pt>
                <c:pt idx="1317">
                  <c:v>0.56933115823817293</c:v>
                </c:pt>
                <c:pt idx="1318">
                  <c:v>0.56755337766888347</c:v>
                </c:pt>
                <c:pt idx="1319">
                  <c:v>0.54</c:v>
                </c:pt>
                <c:pt idx="1320">
                  <c:v>0.54535415680706734</c:v>
                </c:pt>
                <c:pt idx="1321">
                  <c:v>0.51924224343675418</c:v>
                </c:pt>
                <c:pt idx="1322">
                  <c:v>0.51501257210471829</c:v>
                </c:pt>
                <c:pt idx="1323">
                  <c:v>0.51324552316116623</c:v>
                </c:pt>
                <c:pt idx="1324">
                  <c:v>0.62885020088004595</c:v>
                </c:pt>
                <c:pt idx="1325">
                  <c:v>0.58931793576326241</c:v>
                </c:pt>
                <c:pt idx="1326">
                  <c:v>0.52181082296507275</c:v>
                </c:pt>
                <c:pt idx="1327">
                  <c:v>0.54209541627689428</c:v>
                </c:pt>
                <c:pt idx="1328">
                  <c:v>0.55190911959608713</c:v>
                </c:pt>
                <c:pt idx="1329">
                  <c:v>0.56665043026465334</c:v>
                </c:pt>
                <c:pt idx="1330">
                  <c:v>0.58909888626392171</c:v>
                </c:pt>
                <c:pt idx="1331">
                  <c:v>0.57710783501739271</c:v>
                </c:pt>
                <c:pt idx="1332">
                  <c:v>0.54820504781313684</c:v>
                </c:pt>
                <c:pt idx="1333">
                  <c:v>0.55521960534691284</c:v>
                </c:pt>
                <c:pt idx="1334">
                  <c:v>0.59948453608247421</c:v>
                </c:pt>
                <c:pt idx="1335">
                  <c:v>0.57110054124979504</c:v>
                </c:pt>
                <c:pt idx="1336">
                  <c:v>0.5610264635124298</c:v>
                </c:pt>
                <c:pt idx="1337">
                  <c:v>0.56921571824555683</c:v>
                </c:pt>
                <c:pt idx="1338">
                  <c:v>0.56628265455135485</c:v>
                </c:pt>
                <c:pt idx="1339">
                  <c:v>0.55400031811674888</c:v>
                </c:pt>
                <c:pt idx="1340">
                  <c:v>0.57020466444550211</c:v>
                </c:pt>
                <c:pt idx="1341">
                  <c:v>0.6196396853590459</c:v>
                </c:pt>
                <c:pt idx="1342">
                  <c:v>0.51650312221231043</c:v>
                </c:pt>
                <c:pt idx="1343">
                  <c:v>0.50734861845972956</c:v>
                </c:pt>
                <c:pt idx="1344">
                  <c:v>0.51049674748669427</c:v>
                </c:pt>
                <c:pt idx="1345">
                  <c:v>0.50883652430044179</c:v>
                </c:pt>
                <c:pt idx="1346">
                  <c:v>0.50935887988209283</c:v>
                </c:pt>
                <c:pt idx="1347">
                  <c:v>0.50773765659543113</c:v>
                </c:pt>
                <c:pt idx="1348">
                  <c:v>0.51061007957559679</c:v>
                </c:pt>
                <c:pt idx="1349">
                  <c:v>0.51087275933000298</c:v>
                </c:pt>
                <c:pt idx="1350">
                  <c:v>0.51160058737151248</c:v>
                </c:pt>
                <c:pt idx="1351">
                  <c:v>0.51065080064639345</c:v>
                </c:pt>
                <c:pt idx="1352">
                  <c:v>0.51303456356180432</c:v>
                </c:pt>
                <c:pt idx="1353">
                  <c:v>0.60890998721928058</c:v>
                </c:pt>
                <c:pt idx="1354">
                  <c:v>0.55479777954004761</c:v>
                </c:pt>
                <c:pt idx="1355">
                  <c:v>0.52045386682591821</c:v>
                </c:pt>
                <c:pt idx="1356">
                  <c:v>0.52512374381280935</c:v>
                </c:pt>
                <c:pt idx="1357">
                  <c:v>0.51939366919304508</c:v>
                </c:pt>
                <c:pt idx="1358">
                  <c:v>0.51206592113007654</c:v>
                </c:pt>
                <c:pt idx="1359">
                  <c:v>0.51031231585150261</c:v>
                </c:pt>
                <c:pt idx="1360">
                  <c:v>0.51434878587196464</c:v>
                </c:pt>
                <c:pt idx="1361">
                  <c:v>0.52053158130506194</c:v>
                </c:pt>
                <c:pt idx="1362">
                  <c:v>0.52806778635194429</c:v>
                </c:pt>
                <c:pt idx="1363">
                  <c:v>0.52847380410022782</c:v>
                </c:pt>
                <c:pt idx="1364">
                  <c:v>0.60967216084042741</c:v>
                </c:pt>
                <c:pt idx="1365">
                  <c:v>0.52593376682292459</c:v>
                </c:pt>
                <c:pt idx="1366">
                  <c:v>0.51336977396956718</c:v>
                </c:pt>
                <c:pt idx="1367">
                  <c:v>0.51176557643924814</c:v>
                </c:pt>
                <c:pt idx="1368">
                  <c:v>0.53483732351135671</c:v>
                </c:pt>
                <c:pt idx="1369">
                  <c:v>0.60436850449180901</c:v>
                </c:pt>
                <c:pt idx="1370">
                  <c:v>0.61457233368532205</c:v>
                </c:pt>
                <c:pt idx="1371">
                  <c:v>0.57821321819993354</c:v>
                </c:pt>
                <c:pt idx="1372">
                  <c:v>0.56926583102718542</c:v>
                </c:pt>
                <c:pt idx="1373">
                  <c:v>0.59736256208254834</c:v>
                </c:pt>
                <c:pt idx="1374">
                  <c:v>0.60745384883315923</c:v>
                </c:pt>
                <c:pt idx="1375">
                  <c:v>0.60899230230930723</c:v>
                </c:pt>
                <c:pt idx="1376">
                  <c:v>0.60408022130013828</c:v>
                </c:pt>
                <c:pt idx="1377">
                  <c:v>0.67383669885864794</c:v>
                </c:pt>
                <c:pt idx="1378">
                  <c:v>0.67744063324538262</c:v>
                </c:pt>
                <c:pt idx="1379">
                  <c:v>0.60546601261387523</c:v>
                </c:pt>
                <c:pt idx="1380">
                  <c:v>0.5447900466562986</c:v>
                </c:pt>
                <c:pt idx="1381">
                  <c:v>0.5143155383238891</c:v>
                </c:pt>
                <c:pt idx="1382">
                  <c:v>0.6395370200257211</c:v>
                </c:pt>
                <c:pt idx="1383">
                  <c:v>0.5714285714285714</c:v>
                </c:pt>
                <c:pt idx="1384">
                  <c:v>0.54887807939745803</c:v>
                </c:pt>
                <c:pt idx="1385">
                  <c:v>0.66796875</c:v>
                </c:pt>
                <c:pt idx="1386">
                  <c:v>0.5734058329214039</c:v>
                </c:pt>
                <c:pt idx="1387">
                  <c:v>0.58718381112984819</c:v>
                </c:pt>
                <c:pt idx="1388">
                  <c:v>0.53909020817270625</c:v>
                </c:pt>
                <c:pt idx="1389">
                  <c:v>0.5586306191009438</c:v>
                </c:pt>
                <c:pt idx="1390">
                  <c:v>0.56550607287449395</c:v>
                </c:pt>
                <c:pt idx="1391">
                  <c:v>0.57470316622691298</c:v>
                </c:pt>
                <c:pt idx="1392">
                  <c:v>0.56224899598393574</c:v>
                </c:pt>
                <c:pt idx="1393">
                  <c:v>0.54803767660910518</c:v>
                </c:pt>
                <c:pt idx="1394">
                  <c:v>0.55035460992907803</c:v>
                </c:pt>
                <c:pt idx="1395">
                  <c:v>0.55389269224645754</c:v>
                </c:pt>
                <c:pt idx="1396">
                  <c:v>0.62445014662756593</c:v>
                </c:pt>
                <c:pt idx="1397">
                  <c:v>0.54175089410667077</c:v>
                </c:pt>
                <c:pt idx="1398">
                  <c:v>0.55892255892255893</c:v>
                </c:pt>
                <c:pt idx="1399">
                  <c:v>0.53687954229163448</c:v>
                </c:pt>
                <c:pt idx="1400">
                  <c:v>0.52355235523552357</c:v>
                </c:pt>
                <c:pt idx="1401">
                  <c:v>0.55553787396562704</c:v>
                </c:pt>
                <c:pt idx="1402">
                  <c:v>0.57796188898094447</c:v>
                </c:pt>
                <c:pt idx="1403">
                  <c:v>0.54834645669291338</c:v>
                </c:pt>
                <c:pt idx="1404">
                  <c:v>0.58386234547276983</c:v>
                </c:pt>
                <c:pt idx="1405">
                  <c:v>0.57391876336128922</c:v>
                </c:pt>
                <c:pt idx="1406">
                  <c:v>0.58208208208208212</c:v>
                </c:pt>
                <c:pt idx="1407">
                  <c:v>0.53357865685372585</c:v>
                </c:pt>
                <c:pt idx="1408">
                  <c:v>0.55730910250278975</c:v>
                </c:pt>
                <c:pt idx="1409">
                  <c:v>0.55775683016456301</c:v>
                </c:pt>
                <c:pt idx="1410">
                  <c:v>0.54988983317595219</c:v>
                </c:pt>
                <c:pt idx="1411">
                  <c:v>0.56423948220064724</c:v>
                </c:pt>
                <c:pt idx="1412">
                  <c:v>0.54457756340438779</c:v>
                </c:pt>
                <c:pt idx="1413">
                  <c:v>0.53318042813455657</c:v>
                </c:pt>
                <c:pt idx="1414">
                  <c:v>0.54473067915690865</c:v>
                </c:pt>
                <c:pt idx="1415">
                  <c:v>0.51709274673008321</c:v>
                </c:pt>
                <c:pt idx="1416">
                  <c:v>0.51065080064639345</c:v>
                </c:pt>
                <c:pt idx="1417">
                  <c:v>0.51030624263839808</c:v>
                </c:pt>
                <c:pt idx="1418">
                  <c:v>0.51023112027086703</c:v>
                </c:pt>
                <c:pt idx="1419">
                  <c:v>0.55269881826892364</c:v>
                </c:pt>
                <c:pt idx="1420">
                  <c:v>0.59100135317997293</c:v>
                </c:pt>
                <c:pt idx="1421">
                  <c:v>0.54245723172628302</c:v>
                </c:pt>
                <c:pt idx="1422">
                  <c:v>0.56061093247588423</c:v>
                </c:pt>
                <c:pt idx="1423">
                  <c:v>0.55828122494789156</c:v>
                </c:pt>
                <c:pt idx="1424">
                  <c:v>0.56433408577878108</c:v>
                </c:pt>
                <c:pt idx="1425">
                  <c:v>0.62072747212575397</c:v>
                </c:pt>
                <c:pt idx="1426">
                  <c:v>0.63125978090766821</c:v>
                </c:pt>
                <c:pt idx="1427">
                  <c:v>0.5465682425003926</c:v>
                </c:pt>
                <c:pt idx="1428">
                  <c:v>0.60528301886792457</c:v>
                </c:pt>
                <c:pt idx="1429">
                  <c:v>0.66517584874974589</c:v>
                </c:pt>
                <c:pt idx="1430">
                  <c:v>0.62479784366576818</c:v>
                </c:pt>
                <c:pt idx="1431">
                  <c:v>0.66007980239407182</c:v>
                </c:pt>
                <c:pt idx="1432">
                  <c:v>0.66974418157337945</c:v>
                </c:pt>
                <c:pt idx="1433">
                  <c:v>0.68223748773307169</c:v>
                </c:pt>
                <c:pt idx="1434">
                  <c:v>0.7036212826218895</c:v>
                </c:pt>
                <c:pt idx="1435">
                  <c:v>0.71045631266625742</c:v>
                </c:pt>
                <c:pt idx="1436">
                  <c:v>0.70159177916582716</c:v>
                </c:pt>
                <c:pt idx="1437">
                  <c:v>0.69213483146067412</c:v>
                </c:pt>
                <c:pt idx="1438">
                  <c:v>0.74023303632625082</c:v>
                </c:pt>
                <c:pt idx="1439">
                  <c:v>0.71835515736273836</c:v>
                </c:pt>
                <c:pt idx="1440">
                  <c:v>0.74598600247015234</c:v>
                </c:pt>
                <c:pt idx="1441">
                  <c:v>0.73310225303292897</c:v>
                </c:pt>
                <c:pt idx="1442">
                  <c:v>0.74272588055130173</c:v>
                </c:pt>
                <c:pt idx="1443">
                  <c:v>0.76473755047106329</c:v>
                </c:pt>
                <c:pt idx="1444">
                  <c:v>0.76262852033974071</c:v>
                </c:pt>
                <c:pt idx="1445">
                  <c:v>0.76619007569386044</c:v>
                </c:pt>
                <c:pt idx="1446">
                  <c:v>0.74808184143222511</c:v>
                </c:pt>
                <c:pt idx="1447">
                  <c:v>0.7568208778173191</c:v>
                </c:pt>
                <c:pt idx="1448">
                  <c:v>0.75660300690776106</c:v>
                </c:pt>
                <c:pt idx="1449">
                  <c:v>0.75447254780999384</c:v>
                </c:pt>
                <c:pt idx="1450">
                  <c:v>0.75779625779625781</c:v>
                </c:pt>
                <c:pt idx="1451">
                  <c:v>0.78112449799196793</c:v>
                </c:pt>
                <c:pt idx="1452">
                  <c:v>0.78248974008207939</c:v>
                </c:pt>
                <c:pt idx="1453">
                  <c:v>0.78445747800586507</c:v>
                </c:pt>
                <c:pt idx="1454">
                  <c:v>0.78272980501392753</c:v>
                </c:pt>
                <c:pt idx="1455">
                  <c:v>0.77894736842105261</c:v>
                </c:pt>
                <c:pt idx="1456">
                  <c:v>0.77594728171334426</c:v>
                </c:pt>
                <c:pt idx="1457">
                  <c:v>0.77348066298342544</c:v>
                </c:pt>
                <c:pt idx="1458">
                  <c:v>0.77871621621621623</c:v>
                </c:pt>
                <c:pt idx="1459">
                  <c:v>0.78185745140388774</c:v>
                </c:pt>
                <c:pt idx="1460">
                  <c:v>0.78128797083839607</c:v>
                </c:pt>
                <c:pt idx="1461">
                  <c:v>0.71153846153846156</c:v>
                </c:pt>
                <c:pt idx="1462">
                  <c:v>0.7687927107061503</c:v>
                </c:pt>
                <c:pt idx="1463">
                  <c:v>0.77854195323246222</c:v>
                </c:pt>
                <c:pt idx="1464">
                  <c:v>0.79098360655737709</c:v>
                </c:pt>
                <c:pt idx="1465">
                  <c:v>0.81564245810055869</c:v>
                </c:pt>
                <c:pt idx="1466">
                  <c:v>0.77534246575342469</c:v>
                </c:pt>
                <c:pt idx="1467">
                  <c:v>0.77173913043478259</c:v>
                </c:pt>
                <c:pt idx="1468">
                  <c:v>0.77892030848329052</c:v>
                </c:pt>
                <c:pt idx="1469">
                  <c:v>0.76729559748427678</c:v>
                </c:pt>
                <c:pt idx="1470">
                  <c:v>0.76598639455782314</c:v>
                </c:pt>
                <c:pt idx="1471">
                  <c:v>0.75587703435804698</c:v>
                </c:pt>
                <c:pt idx="1472">
                  <c:v>0.80526315789473679</c:v>
                </c:pt>
                <c:pt idx="1473">
                  <c:v>0.82397003745318353</c:v>
                </c:pt>
                <c:pt idx="1474">
                  <c:v>0.82442748091603058</c:v>
                </c:pt>
                <c:pt idx="1475">
                  <c:v>0.79693486590038309</c:v>
                </c:pt>
                <c:pt idx="1476">
                  <c:v>0.81786941580756012</c:v>
                </c:pt>
                <c:pt idx="1477">
                  <c:v>0.83163265306122447</c:v>
                </c:pt>
                <c:pt idx="1478">
                  <c:v>0.84699453551912574</c:v>
                </c:pt>
                <c:pt idx="1479">
                  <c:v>0.82901554404145072</c:v>
                </c:pt>
                <c:pt idx="1480">
                  <c:v>0.82222222222222219</c:v>
                </c:pt>
                <c:pt idx="1481">
                  <c:v>0.84666666666666668</c:v>
                </c:pt>
                <c:pt idx="1482">
                  <c:v>0.84180790960451979</c:v>
                </c:pt>
                <c:pt idx="1483">
                  <c:v>0.83769633507853403</c:v>
                </c:pt>
                <c:pt idx="1484">
                  <c:v>0.8404907975460123</c:v>
                </c:pt>
                <c:pt idx="1485">
                  <c:v>0.83783783783783783</c:v>
                </c:pt>
                <c:pt idx="1486">
                  <c:v>0.85</c:v>
                </c:pt>
                <c:pt idx="1487">
                  <c:v>0.85106382978723405</c:v>
                </c:pt>
                <c:pt idx="1488">
                  <c:v>0.83660130718954251</c:v>
                </c:pt>
                <c:pt idx="1489">
                  <c:v>0.84027777777777779</c:v>
                </c:pt>
                <c:pt idx="1490">
                  <c:v>0.8623188405797102</c:v>
                </c:pt>
                <c:pt idx="1491">
                  <c:v>0.85106382978723405</c:v>
                </c:pt>
                <c:pt idx="1492">
                  <c:v>0.84397163120567376</c:v>
                </c:pt>
                <c:pt idx="1493">
                  <c:v>0.85384615384615381</c:v>
                </c:pt>
                <c:pt idx="1494">
                  <c:v>0.84892086330935257</c:v>
                </c:pt>
                <c:pt idx="1495">
                  <c:v>0.84444444444444444</c:v>
                </c:pt>
                <c:pt idx="1496">
                  <c:v>0.8571428571428571</c:v>
                </c:pt>
                <c:pt idx="1497">
                  <c:v>0.82539682539682535</c:v>
                </c:pt>
                <c:pt idx="1498">
                  <c:v>0.74549549549549554</c:v>
                </c:pt>
                <c:pt idx="1499">
                  <c:v>0.73046875</c:v>
                </c:pt>
                <c:pt idx="1500">
                  <c:v>0.7142857142857143</c:v>
                </c:pt>
                <c:pt idx="1501">
                  <c:v>0.7661290322580645</c:v>
                </c:pt>
                <c:pt idx="1502">
                  <c:v>0.81767955801104975</c:v>
                </c:pt>
                <c:pt idx="1503">
                  <c:v>0.78865979381443296</c:v>
                </c:pt>
                <c:pt idx="1504">
                  <c:v>0.80924855491329484</c:v>
                </c:pt>
                <c:pt idx="1505">
                  <c:v>0.79565217391304344</c:v>
                </c:pt>
                <c:pt idx="1506">
                  <c:v>0.81358381502890176</c:v>
                </c:pt>
                <c:pt idx="1507">
                  <c:v>0.78962536023054752</c:v>
                </c:pt>
                <c:pt idx="1508">
                  <c:v>0.77327935222672062</c:v>
                </c:pt>
                <c:pt idx="1509">
                  <c:v>0.78707976268951874</c:v>
                </c:pt>
                <c:pt idx="1510">
                  <c:v>0.7448015122873346</c:v>
                </c:pt>
                <c:pt idx="1511">
                  <c:v>0.69357187434990641</c:v>
                </c:pt>
                <c:pt idx="1512">
                  <c:v>0.56610864366245306</c:v>
                </c:pt>
                <c:pt idx="1513">
                  <c:v>0.51554708125550019</c:v>
                </c:pt>
                <c:pt idx="1514">
                  <c:v>0.51937869822485205</c:v>
                </c:pt>
                <c:pt idx="1515">
                  <c:v>0.54107253564786117</c:v>
                </c:pt>
                <c:pt idx="1516">
                  <c:v>0.56644598740513485</c:v>
                </c:pt>
                <c:pt idx="1517">
                  <c:v>0.54349511552178631</c:v>
                </c:pt>
                <c:pt idx="1518">
                  <c:v>0.53609666564698688</c:v>
                </c:pt>
                <c:pt idx="1519">
                  <c:v>0.57919345412039747</c:v>
                </c:pt>
                <c:pt idx="1520">
                  <c:v>0.5557432432432432</c:v>
                </c:pt>
                <c:pt idx="1521">
                  <c:v>0.52544148458545348</c:v>
                </c:pt>
                <c:pt idx="1522">
                  <c:v>0.54534142168299893</c:v>
                </c:pt>
                <c:pt idx="1523">
                  <c:v>0.51461301218974886</c:v>
                </c:pt>
                <c:pt idx="1524">
                  <c:v>0.51663003663003659</c:v>
                </c:pt>
                <c:pt idx="1525">
                  <c:v>0.51470373079736653</c:v>
                </c:pt>
                <c:pt idx="1526">
                  <c:v>0.51580185212406293</c:v>
                </c:pt>
                <c:pt idx="1527">
                  <c:v>0.51988130563798218</c:v>
                </c:pt>
                <c:pt idx="1528">
                  <c:v>0.51952837140751662</c:v>
                </c:pt>
                <c:pt idx="1529">
                  <c:v>0.51623328926105483</c:v>
                </c:pt>
                <c:pt idx="1530">
                  <c:v>0.51592076302274392</c:v>
                </c:pt>
                <c:pt idx="1531">
                  <c:v>0.5152094048493755</c:v>
                </c:pt>
                <c:pt idx="1532">
                  <c:v>0.51861662987490798</c:v>
                </c:pt>
                <c:pt idx="1533">
                  <c:v>0.61604339137881814</c:v>
                </c:pt>
                <c:pt idx="1534">
                  <c:v>0.58515190415062046</c:v>
                </c:pt>
                <c:pt idx="1535">
                  <c:v>0.56446898343618057</c:v>
                </c:pt>
                <c:pt idx="1536">
                  <c:v>0.55767382249279074</c:v>
                </c:pt>
                <c:pt idx="1537">
                  <c:v>0.54006911304920191</c:v>
                </c:pt>
                <c:pt idx="1538">
                  <c:v>0.52462206256548416</c:v>
                </c:pt>
                <c:pt idx="1539">
                  <c:v>0.51055099648300117</c:v>
                </c:pt>
                <c:pt idx="1540">
                  <c:v>0.51489361702127656</c:v>
                </c:pt>
                <c:pt idx="1541">
                  <c:v>0.51504035216434341</c:v>
                </c:pt>
                <c:pt idx="1542">
                  <c:v>0.51546694033132967</c:v>
                </c:pt>
                <c:pt idx="1543">
                  <c:v>0.51389093047185064</c:v>
                </c:pt>
                <c:pt idx="1544">
                  <c:v>0.5161007025761124</c:v>
                </c:pt>
                <c:pt idx="1545">
                  <c:v>0.52442354368932043</c:v>
                </c:pt>
                <c:pt idx="1546">
                  <c:v>0.51992297437416679</c:v>
                </c:pt>
                <c:pt idx="1547">
                  <c:v>0.51685062545989702</c:v>
                </c:pt>
                <c:pt idx="1548">
                  <c:v>0.51709464416727802</c:v>
                </c:pt>
                <c:pt idx="1549">
                  <c:v>0.51587417702999272</c:v>
                </c:pt>
                <c:pt idx="1550">
                  <c:v>0.51741803278688525</c:v>
                </c:pt>
                <c:pt idx="1551">
                  <c:v>0.51528962069979423</c:v>
                </c:pt>
                <c:pt idx="1552">
                  <c:v>0.52271718218144148</c:v>
                </c:pt>
                <c:pt idx="1553">
                  <c:v>0.51678147442473987</c:v>
                </c:pt>
                <c:pt idx="1554">
                  <c:v>0.51517372819234719</c:v>
                </c:pt>
                <c:pt idx="1555">
                  <c:v>0.5144329896907216</c:v>
                </c:pt>
                <c:pt idx="1556">
                  <c:v>0.51788856304985342</c:v>
                </c:pt>
                <c:pt idx="1557">
                  <c:v>0.51671064204045736</c:v>
                </c:pt>
                <c:pt idx="1558">
                  <c:v>0.5157987126974839</c:v>
                </c:pt>
                <c:pt idx="1559">
                  <c:v>0.51460443270218703</c:v>
                </c:pt>
                <c:pt idx="1560">
                  <c:v>0.51650116822429903</c:v>
                </c:pt>
                <c:pt idx="1561">
                  <c:v>0.51553341148886289</c:v>
                </c:pt>
                <c:pt idx="1562">
                  <c:v>0.51664466930634989</c:v>
                </c:pt>
                <c:pt idx="1563">
                  <c:v>0.51542756391419331</c:v>
                </c:pt>
                <c:pt idx="1564">
                  <c:v>0.51711527208894092</c:v>
                </c:pt>
                <c:pt idx="1565">
                  <c:v>0.51713030746705713</c:v>
                </c:pt>
                <c:pt idx="1566">
                  <c:v>0.5158125915080527</c:v>
                </c:pt>
                <c:pt idx="1567">
                  <c:v>0.5160530191458027</c:v>
                </c:pt>
                <c:pt idx="1568">
                  <c:v>0.51703465418920891</c:v>
                </c:pt>
                <c:pt idx="1569">
                  <c:v>0.51702377458174342</c:v>
                </c:pt>
                <c:pt idx="1570">
                  <c:v>0.51595900439238651</c:v>
                </c:pt>
                <c:pt idx="1571">
                  <c:v>0.51504918514168252</c:v>
                </c:pt>
                <c:pt idx="1572">
                  <c:v>0.51650116822429903</c:v>
                </c:pt>
                <c:pt idx="1573">
                  <c:v>0.51559068950373299</c:v>
                </c:pt>
                <c:pt idx="1574">
                  <c:v>0.5160345585005125</c:v>
                </c:pt>
                <c:pt idx="1575">
                  <c:v>0.51540492957746475</c:v>
                </c:pt>
                <c:pt idx="1576">
                  <c:v>0.51812710993688538</c:v>
                </c:pt>
                <c:pt idx="1577">
                  <c:v>0.55041555590403013</c:v>
                </c:pt>
                <c:pt idx="1578">
                  <c:v>0.54638854296388539</c:v>
                </c:pt>
                <c:pt idx="1579">
                  <c:v>0.51663722025912839</c:v>
                </c:pt>
                <c:pt idx="1580">
                  <c:v>0.51721107367804309</c:v>
                </c:pt>
                <c:pt idx="1581">
                  <c:v>0.52090747330960852</c:v>
                </c:pt>
                <c:pt idx="1582">
                  <c:v>0.51620472210001467</c:v>
                </c:pt>
                <c:pt idx="1583">
                  <c:v>0.51602941176470585</c:v>
                </c:pt>
                <c:pt idx="1584">
                  <c:v>0.51750402812362672</c:v>
                </c:pt>
                <c:pt idx="1585">
                  <c:v>0.51658350454945701</c:v>
                </c:pt>
                <c:pt idx="1586">
                  <c:v>0.52296714731678307</c:v>
                </c:pt>
                <c:pt idx="1587">
                  <c:v>0.55269964435822827</c:v>
                </c:pt>
                <c:pt idx="1588">
                  <c:v>0.52936758299534326</c:v>
                </c:pt>
                <c:pt idx="1589">
                  <c:v>0.51756061719324031</c:v>
                </c:pt>
                <c:pt idx="1590">
                  <c:v>0.51643192488262912</c:v>
                </c:pt>
                <c:pt idx="1591">
                  <c:v>0.51451187335092352</c:v>
                </c:pt>
                <c:pt idx="1592">
                  <c:v>0.5171554252199414</c:v>
                </c:pt>
                <c:pt idx="1593">
                  <c:v>0.51586489252814738</c:v>
                </c:pt>
                <c:pt idx="1594">
                  <c:v>0.5148805160533646</c:v>
                </c:pt>
                <c:pt idx="1595">
                  <c:v>0.51506245407788387</c:v>
                </c:pt>
                <c:pt idx="1596">
                  <c:v>0.51702469677042229</c:v>
                </c:pt>
                <c:pt idx="1597">
                  <c:v>0.5160345585005125</c:v>
                </c:pt>
                <c:pt idx="1598">
                  <c:v>0.51537785588752194</c:v>
                </c:pt>
                <c:pt idx="1599">
                  <c:v>0.51450358851674638</c:v>
                </c:pt>
                <c:pt idx="1600">
                  <c:v>0.51593101432329724</c:v>
                </c:pt>
                <c:pt idx="1601">
                  <c:v>0.51515595255527891</c:v>
                </c:pt>
                <c:pt idx="1602">
                  <c:v>0.51461301218974886</c:v>
                </c:pt>
                <c:pt idx="1603">
                  <c:v>0.51830985915492955</c:v>
                </c:pt>
                <c:pt idx="1604">
                  <c:v>0.51375606885390612</c:v>
                </c:pt>
                <c:pt idx="1605">
                  <c:v>0.5179124281291464</c:v>
                </c:pt>
                <c:pt idx="1606">
                  <c:v>0.51480070339976558</c:v>
                </c:pt>
                <c:pt idx="1607">
                  <c:v>0.51328358208955227</c:v>
                </c:pt>
                <c:pt idx="1608">
                  <c:v>0.5162142333088775</c:v>
                </c:pt>
                <c:pt idx="1609">
                  <c:v>0.51499634235552305</c:v>
                </c:pt>
                <c:pt idx="1610">
                  <c:v>0.5144322344322344</c:v>
                </c:pt>
                <c:pt idx="1611">
                  <c:v>0.51389501543890603</c:v>
                </c:pt>
                <c:pt idx="1612">
                  <c:v>0.53503184713375795</c:v>
                </c:pt>
                <c:pt idx="1613">
                  <c:v>0.51236283833211416</c:v>
                </c:pt>
                <c:pt idx="1614">
                  <c:v>0.51318309029312126</c:v>
                </c:pt>
                <c:pt idx="1615">
                  <c:v>0.51258140911782124</c:v>
                </c:pt>
                <c:pt idx="1616">
                  <c:v>0.51549586776859502</c:v>
                </c:pt>
                <c:pt idx="1617">
                  <c:v>0.51452588113847519</c:v>
                </c:pt>
                <c:pt idx="1618">
                  <c:v>0.51548836519934782</c:v>
                </c:pt>
                <c:pt idx="1619">
                  <c:v>0.5139072847682119</c:v>
                </c:pt>
                <c:pt idx="1620">
                  <c:v>0.52275431290898278</c:v>
                </c:pt>
                <c:pt idx="1621">
                  <c:v>0.51574630145012446</c:v>
                </c:pt>
                <c:pt idx="1622">
                  <c:v>0.51577402787967719</c:v>
                </c:pt>
                <c:pt idx="1623">
                  <c:v>0.51519154557463676</c:v>
                </c:pt>
                <c:pt idx="1624">
                  <c:v>0.51723634238971661</c:v>
                </c:pt>
                <c:pt idx="1625">
                  <c:v>0.51601579640193063</c:v>
                </c:pt>
                <c:pt idx="1626">
                  <c:v>0.51487179487179491</c:v>
                </c:pt>
                <c:pt idx="1627">
                  <c:v>0.51445765448407454</c:v>
                </c:pt>
                <c:pt idx="1628">
                  <c:v>0.5166105663690912</c:v>
                </c:pt>
                <c:pt idx="1629">
                  <c:v>0.51522730616448431</c:v>
                </c:pt>
                <c:pt idx="1630">
                  <c:v>0.5139236776189775</c:v>
                </c:pt>
                <c:pt idx="1631">
                  <c:v>0.51524075982918571</c:v>
                </c:pt>
                <c:pt idx="1632">
                  <c:v>0.51375475563359674</c:v>
                </c:pt>
                <c:pt idx="1633">
                  <c:v>0.51215535131930034</c:v>
                </c:pt>
                <c:pt idx="1634">
                  <c:v>0.51439114391143914</c:v>
                </c:pt>
                <c:pt idx="1635">
                  <c:v>0.51203307249372509</c:v>
                </c:pt>
                <c:pt idx="1636">
                  <c:v>0.51494625239287295</c:v>
                </c:pt>
                <c:pt idx="1637">
                  <c:v>0.51330686663725922</c:v>
                </c:pt>
                <c:pt idx="1638">
                  <c:v>0.51442024720423773</c:v>
                </c:pt>
                <c:pt idx="1639">
                  <c:v>0.51297552344441166</c:v>
                </c:pt>
                <c:pt idx="1640">
                  <c:v>0.51681778297747882</c:v>
                </c:pt>
                <c:pt idx="1641">
                  <c:v>0.51480938416422284</c:v>
                </c:pt>
                <c:pt idx="1642">
                  <c:v>0.52040053803616804</c:v>
                </c:pt>
                <c:pt idx="1643">
                  <c:v>0.51365237815619491</c:v>
                </c:pt>
                <c:pt idx="1644">
                  <c:v>0.51668129938542584</c:v>
                </c:pt>
                <c:pt idx="1645">
                  <c:v>0.51349765258215962</c:v>
                </c:pt>
                <c:pt idx="1646">
                  <c:v>0.51414677276746246</c:v>
                </c:pt>
                <c:pt idx="1647">
                  <c:v>0.51238572692421114</c:v>
                </c:pt>
                <c:pt idx="1648">
                  <c:v>0.51368049426301854</c:v>
                </c:pt>
                <c:pt idx="1649">
                  <c:v>0.51324698263173385</c:v>
                </c:pt>
                <c:pt idx="1650">
                  <c:v>0.51467566774288231</c:v>
                </c:pt>
                <c:pt idx="1651">
                  <c:v>0.51206947306446859</c:v>
                </c:pt>
                <c:pt idx="1652">
                  <c:v>0.5416537146409699</c:v>
                </c:pt>
                <c:pt idx="1653">
                  <c:v>0.51443646489813866</c:v>
                </c:pt>
                <c:pt idx="1654">
                  <c:v>0.5130920859076199</c:v>
                </c:pt>
                <c:pt idx="1655">
                  <c:v>0.51323140252866806</c:v>
                </c:pt>
                <c:pt idx="1656">
                  <c:v>0.55326514555468131</c:v>
                </c:pt>
                <c:pt idx="1657">
                  <c:v>0.52195714936939674</c:v>
                </c:pt>
                <c:pt idx="1658">
                  <c:v>0.5197212336892052</c:v>
                </c:pt>
                <c:pt idx="1659">
                  <c:v>0.52407379631018447</c:v>
                </c:pt>
                <c:pt idx="1660">
                  <c:v>0.5491071428571429</c:v>
                </c:pt>
                <c:pt idx="1661">
                  <c:v>0.52916352675207234</c:v>
                </c:pt>
                <c:pt idx="1662">
                  <c:v>0.52068812101438533</c:v>
                </c:pt>
                <c:pt idx="1663">
                  <c:v>0.51209145537153744</c:v>
                </c:pt>
                <c:pt idx="1664">
                  <c:v>0.51173364623056616</c:v>
                </c:pt>
                <c:pt idx="1665">
                  <c:v>0.5123065585851142</c:v>
                </c:pt>
                <c:pt idx="1666">
                  <c:v>0.51750110766504209</c:v>
                </c:pt>
                <c:pt idx="1667">
                  <c:v>0.51064767219856078</c:v>
                </c:pt>
                <c:pt idx="1668">
                  <c:v>0.52817113588430253</c:v>
                </c:pt>
                <c:pt idx="1669">
                  <c:v>0.55640194489465156</c:v>
                </c:pt>
                <c:pt idx="1670">
                  <c:v>0.51444493327467367</c:v>
                </c:pt>
                <c:pt idx="1671">
                  <c:v>0.50796225302270714</c:v>
                </c:pt>
                <c:pt idx="1672">
                  <c:v>0.51287711552612214</c:v>
                </c:pt>
                <c:pt idx="1673">
                  <c:v>0.5103875055252689</c:v>
                </c:pt>
                <c:pt idx="1674">
                  <c:v>0.51105868475375993</c:v>
                </c:pt>
                <c:pt idx="1675">
                  <c:v>0.50991124260355025</c:v>
                </c:pt>
                <c:pt idx="1676">
                  <c:v>0.51285441457323344</c:v>
                </c:pt>
                <c:pt idx="1677">
                  <c:v>0.51126159281613426</c:v>
                </c:pt>
                <c:pt idx="1678">
                  <c:v>0.51039976397698772</c:v>
                </c:pt>
                <c:pt idx="1679">
                  <c:v>0.51016799292661363</c:v>
                </c:pt>
                <c:pt idx="1680">
                  <c:v>0.53459701032516571</c:v>
                </c:pt>
                <c:pt idx="1681">
                  <c:v>0.55555555555555558</c:v>
                </c:pt>
                <c:pt idx="1682">
                  <c:v>0.53681783243658721</c:v>
                </c:pt>
                <c:pt idx="1683">
                  <c:v>0.57028440666884606</c:v>
                </c:pt>
                <c:pt idx="1684">
                  <c:v>0.63566878980891717</c:v>
                </c:pt>
                <c:pt idx="1685">
                  <c:v>0.67330369224821185</c:v>
                </c:pt>
                <c:pt idx="1686">
                  <c:v>0.63056057866184445</c:v>
                </c:pt>
                <c:pt idx="1687">
                  <c:v>0.70987940630797774</c:v>
                </c:pt>
                <c:pt idx="1688">
                  <c:v>0.699660152931181</c:v>
                </c:pt>
                <c:pt idx="1689">
                  <c:v>0.72055304440308432</c:v>
                </c:pt>
                <c:pt idx="1690">
                  <c:v>0.7259599606170003</c:v>
                </c:pt>
                <c:pt idx="1691">
                  <c:v>0.72782329889561814</c:v>
                </c:pt>
                <c:pt idx="1692">
                  <c:v>0.73645104895104896</c:v>
                </c:pt>
                <c:pt idx="1693">
                  <c:v>0.74083031035872637</c:v>
                </c:pt>
                <c:pt idx="1694">
                  <c:v>0.72843874391862007</c:v>
                </c:pt>
                <c:pt idx="1695">
                  <c:v>0.72673085740486021</c:v>
                </c:pt>
                <c:pt idx="1696">
                  <c:v>0.72207903780068727</c:v>
                </c:pt>
                <c:pt idx="1697">
                  <c:v>0.74554294975688817</c:v>
                </c:pt>
                <c:pt idx="1698">
                  <c:v>0.72681704260651625</c:v>
                </c:pt>
                <c:pt idx="1699">
                  <c:v>0.73798303487276151</c:v>
                </c:pt>
                <c:pt idx="1700">
                  <c:v>0.73612684031710074</c:v>
                </c:pt>
                <c:pt idx="1701">
                  <c:v>0.72315728380731281</c:v>
                </c:pt>
                <c:pt idx="1702">
                  <c:v>0.74170353982300885</c:v>
                </c:pt>
                <c:pt idx="1703">
                  <c:v>0.73320026613439782</c:v>
                </c:pt>
                <c:pt idx="1704">
                  <c:v>0.72021419009370813</c:v>
                </c:pt>
                <c:pt idx="1705">
                  <c:v>0.71938283510125367</c:v>
                </c:pt>
                <c:pt idx="1706">
                  <c:v>0.72047832585949179</c:v>
                </c:pt>
                <c:pt idx="1707">
                  <c:v>0.72240802675585281</c:v>
                </c:pt>
                <c:pt idx="1708">
                  <c:v>0.74305555555555558</c:v>
                </c:pt>
                <c:pt idx="1709">
                  <c:v>0.72495446265938068</c:v>
                </c:pt>
                <c:pt idx="1710">
                  <c:v>0.78224455611390287</c:v>
                </c:pt>
                <c:pt idx="1711">
                  <c:v>0.74222222222222223</c:v>
                </c:pt>
                <c:pt idx="1712">
                  <c:v>0.74618320610687028</c:v>
                </c:pt>
                <c:pt idx="1713">
                  <c:v>0.72752043596730243</c:v>
                </c:pt>
                <c:pt idx="1714">
                  <c:v>0.74336283185840712</c:v>
                </c:pt>
                <c:pt idx="1715">
                  <c:v>0.71529411764705886</c:v>
                </c:pt>
                <c:pt idx="1716">
                  <c:v>0.73553719008264462</c:v>
                </c:pt>
                <c:pt idx="1717">
                  <c:v>0.73401534526854217</c:v>
                </c:pt>
                <c:pt idx="1718">
                  <c:v>0.73182957393483705</c:v>
                </c:pt>
                <c:pt idx="1719">
                  <c:v>0.7313829787234043</c:v>
                </c:pt>
                <c:pt idx="1720">
                  <c:v>0.73421052631578942</c:v>
                </c:pt>
                <c:pt idx="1721">
                  <c:v>0.7357357357357357</c:v>
                </c:pt>
                <c:pt idx="1722">
                  <c:v>0.73124999999999996</c:v>
                </c:pt>
                <c:pt idx="1723">
                  <c:v>0.74247491638795982</c:v>
                </c:pt>
                <c:pt idx="1724">
                  <c:v>0.7279411764705882</c:v>
                </c:pt>
                <c:pt idx="1725">
                  <c:v>0.75454545454545452</c:v>
                </c:pt>
                <c:pt idx="1726">
                  <c:v>0.72761194029850751</c:v>
                </c:pt>
                <c:pt idx="1727">
                  <c:v>0.70616113744075826</c:v>
                </c:pt>
                <c:pt idx="1728">
                  <c:v>0.72538860103626945</c:v>
                </c:pt>
                <c:pt idx="1729">
                  <c:v>0.73298429319371727</c:v>
                </c:pt>
                <c:pt idx="1730">
                  <c:v>0.72043010752688175</c:v>
                </c:pt>
                <c:pt idx="1731">
                  <c:v>0.72282608695652173</c:v>
                </c:pt>
                <c:pt idx="1732">
                  <c:v>0.72527472527472525</c:v>
                </c:pt>
                <c:pt idx="1733">
                  <c:v>0.74347826086956526</c:v>
                </c:pt>
                <c:pt idx="1734">
                  <c:v>0.73529411764705888</c:v>
                </c:pt>
                <c:pt idx="1735">
                  <c:v>0.7231638418079096</c:v>
                </c:pt>
                <c:pt idx="1736">
                  <c:v>0.74269005847953218</c:v>
                </c:pt>
                <c:pt idx="1737">
                  <c:v>0.7167630057803468</c:v>
                </c:pt>
                <c:pt idx="1738">
                  <c:v>0.73509933774834435</c:v>
                </c:pt>
                <c:pt idx="1739">
                  <c:v>0.72</c:v>
                </c:pt>
                <c:pt idx="1740">
                  <c:v>0.70857142857142852</c:v>
                </c:pt>
                <c:pt idx="1741">
                  <c:v>0.7471910112359551</c:v>
                </c:pt>
                <c:pt idx="1742">
                  <c:v>0.70348837209302328</c:v>
                </c:pt>
                <c:pt idx="1743">
                  <c:v>0.70760233918128657</c:v>
                </c:pt>
                <c:pt idx="1744">
                  <c:v>0.73248407643312097</c:v>
                </c:pt>
                <c:pt idx="1745">
                  <c:v>0.73622047244094491</c:v>
                </c:pt>
                <c:pt idx="1746">
                  <c:v>0.71290944123314071</c:v>
                </c:pt>
                <c:pt idx="1747">
                  <c:v>0.72823218997361483</c:v>
                </c:pt>
                <c:pt idx="1748">
                  <c:v>0.76470588235294112</c:v>
                </c:pt>
                <c:pt idx="1749">
                  <c:v>0.73417721518987344</c:v>
                </c:pt>
                <c:pt idx="1750">
                  <c:v>0.755</c:v>
                </c:pt>
                <c:pt idx="1751">
                  <c:v>0.75977653631284914</c:v>
                </c:pt>
                <c:pt idx="1752">
                  <c:v>0.73584905660377353</c:v>
                </c:pt>
                <c:pt idx="1753">
                  <c:v>0.72847682119205293</c:v>
                </c:pt>
                <c:pt idx="1754">
                  <c:v>0.69886363636363635</c:v>
                </c:pt>
                <c:pt idx="1755">
                  <c:v>0.77777777777777779</c:v>
                </c:pt>
                <c:pt idx="1756">
                  <c:v>0.74770642201834858</c:v>
                </c:pt>
                <c:pt idx="1757">
                  <c:v>0.63451776649746194</c:v>
                </c:pt>
                <c:pt idx="1758">
                  <c:v>0.70769230769230773</c:v>
                </c:pt>
                <c:pt idx="1759">
                  <c:v>0.74879227053140096</c:v>
                </c:pt>
                <c:pt idx="1760">
                  <c:v>0.73758865248226946</c:v>
                </c:pt>
                <c:pt idx="1761">
                  <c:v>0.96666666666666667</c:v>
                </c:pt>
                <c:pt idx="1762">
                  <c:v>0.73188405797101452</c:v>
                </c:pt>
                <c:pt idx="1763">
                  <c:v>0.70612244897959187</c:v>
                </c:pt>
                <c:pt idx="1764">
                  <c:v>0.74193548387096775</c:v>
                </c:pt>
                <c:pt idx="1765">
                  <c:v>0.70466321243523311</c:v>
                </c:pt>
                <c:pt idx="1766">
                  <c:v>0.74846625766871167</c:v>
                </c:pt>
                <c:pt idx="1767">
                  <c:v>0.76388888888888884</c:v>
                </c:pt>
                <c:pt idx="1768">
                  <c:v>0.73777777777777775</c:v>
                </c:pt>
                <c:pt idx="1769">
                  <c:v>0.70243902439024386</c:v>
                </c:pt>
                <c:pt idx="1770">
                  <c:v>0.73015873015873012</c:v>
                </c:pt>
                <c:pt idx="1771">
                  <c:v>0.69411764705882351</c:v>
                </c:pt>
                <c:pt idx="1772">
                  <c:v>0.75838926174496646</c:v>
                </c:pt>
                <c:pt idx="1773">
                  <c:v>0.76388888888888884</c:v>
                </c:pt>
                <c:pt idx="1774">
                  <c:v>0.73888888888888893</c:v>
                </c:pt>
                <c:pt idx="1775">
                  <c:v>0.71615720524017468</c:v>
                </c:pt>
                <c:pt idx="1776">
                  <c:v>0.7533333333333333</c:v>
                </c:pt>
                <c:pt idx="1777">
                  <c:v>0.74175824175824179</c:v>
                </c:pt>
                <c:pt idx="1778">
                  <c:v>0.71779141104294475</c:v>
                </c:pt>
                <c:pt idx="1779">
                  <c:v>0.73469387755102045</c:v>
                </c:pt>
                <c:pt idx="1780">
                  <c:v>0.73972602739726023</c:v>
                </c:pt>
                <c:pt idx="1781">
                  <c:v>0.74125874125874125</c:v>
                </c:pt>
                <c:pt idx="1782">
                  <c:v>0.72916666666666663</c:v>
                </c:pt>
                <c:pt idx="1783">
                  <c:v>0.65497076023391809</c:v>
                </c:pt>
                <c:pt idx="1784">
                  <c:v>0.80645161290322576</c:v>
                </c:pt>
                <c:pt idx="1785">
                  <c:v>0.7857142857142857</c:v>
                </c:pt>
                <c:pt idx="1786">
                  <c:v>0.77763975155279508</c:v>
                </c:pt>
                <c:pt idx="1787">
                  <c:v>0.71177944862155385</c:v>
                </c:pt>
                <c:pt idx="1788">
                  <c:v>0.63495575221238942</c:v>
                </c:pt>
                <c:pt idx="1789">
                  <c:v>0.73157894736842111</c:v>
                </c:pt>
                <c:pt idx="1790">
                  <c:v>0.74033149171270718</c:v>
                </c:pt>
                <c:pt idx="1791">
                  <c:v>0.98360655737704916</c:v>
                </c:pt>
                <c:pt idx="1792">
                  <c:v>0.77037037037037037</c:v>
                </c:pt>
                <c:pt idx="1793">
                  <c:v>0.75939849624060152</c:v>
                </c:pt>
                <c:pt idx="1794">
                  <c:v>0.65591397849462363</c:v>
                </c:pt>
                <c:pt idx="1795">
                  <c:v>0.74452554744525545</c:v>
                </c:pt>
                <c:pt idx="1796">
                  <c:v>0.967741935483871</c:v>
                </c:pt>
                <c:pt idx="1797">
                  <c:v>0.6</c:v>
                </c:pt>
                <c:pt idx="1798">
                  <c:v>0.67500000000000004</c:v>
                </c:pt>
                <c:pt idx="1799">
                  <c:v>0.96875</c:v>
                </c:pt>
                <c:pt idx="1800">
                  <c:v>0</c:v>
                </c:pt>
                <c:pt idx="1801">
                  <c:v>0.85849056603773588</c:v>
                </c:pt>
                <c:pt idx="1802">
                  <c:v>0.84</c:v>
                </c:pt>
                <c:pt idx="1803">
                  <c:v>0.82352941176470584</c:v>
                </c:pt>
                <c:pt idx="1804">
                  <c:v>0.85567010309278346</c:v>
                </c:pt>
                <c:pt idx="1805">
                  <c:v>0.83908045977011492</c:v>
                </c:pt>
                <c:pt idx="1806">
                  <c:v>0.84946236559139787</c:v>
                </c:pt>
                <c:pt idx="1807">
                  <c:v>0.85555555555555551</c:v>
                </c:pt>
                <c:pt idx="1808">
                  <c:v>0.85185185185185186</c:v>
                </c:pt>
                <c:pt idx="1809">
                  <c:v>0.79591836734693877</c:v>
                </c:pt>
                <c:pt idx="1810">
                  <c:v>0.8651685393258427</c:v>
                </c:pt>
                <c:pt idx="1811">
                  <c:v>0.80530973451327437</c:v>
                </c:pt>
                <c:pt idx="1812">
                  <c:v>0.75213675213675213</c:v>
                </c:pt>
                <c:pt idx="1813">
                  <c:v>0.92592592592592593</c:v>
                </c:pt>
                <c:pt idx="1814">
                  <c:v>0.86301369863013699</c:v>
                </c:pt>
                <c:pt idx="1815">
                  <c:v>0.85915492957746475</c:v>
                </c:pt>
                <c:pt idx="1816">
                  <c:v>0.89610389610389607</c:v>
                </c:pt>
                <c:pt idx="1817">
                  <c:v>0.84523809523809523</c:v>
                </c:pt>
                <c:pt idx="1818">
                  <c:v>0.88157894736842102</c:v>
                </c:pt>
                <c:pt idx="1819">
                  <c:v>0.90666666666666662</c:v>
                </c:pt>
                <c:pt idx="1820">
                  <c:v>0.8666666666666667</c:v>
                </c:pt>
                <c:pt idx="1821">
                  <c:v>0.89795918367346939</c:v>
                </c:pt>
                <c:pt idx="1822">
                  <c:v>0.93650793650793651</c:v>
                </c:pt>
                <c:pt idx="1823">
                  <c:v>0.9</c:v>
                </c:pt>
                <c:pt idx="1824">
                  <c:v>0.890625</c:v>
                </c:pt>
                <c:pt idx="1825">
                  <c:v>0.96721311475409832</c:v>
                </c:pt>
                <c:pt idx="1826">
                  <c:v>0.91044776119402981</c:v>
                </c:pt>
                <c:pt idx="1827">
                  <c:v>0.921875</c:v>
                </c:pt>
                <c:pt idx="1828">
                  <c:v>0.96666666666666667</c:v>
                </c:pt>
                <c:pt idx="1829">
                  <c:v>0.91803278688524592</c:v>
                </c:pt>
                <c:pt idx="1830">
                  <c:v>0.97959183673469385</c:v>
                </c:pt>
                <c:pt idx="1831">
                  <c:v>0.97619047619047616</c:v>
                </c:pt>
                <c:pt idx="1832">
                  <c:v>0.96153846153846156</c:v>
                </c:pt>
                <c:pt idx="1833">
                  <c:v>0.93650793650793651</c:v>
                </c:pt>
                <c:pt idx="1834">
                  <c:v>0.95</c:v>
                </c:pt>
                <c:pt idx="1835">
                  <c:v>0.93055555555555558</c:v>
                </c:pt>
                <c:pt idx="1836">
                  <c:v>0.9242424242424242</c:v>
                </c:pt>
                <c:pt idx="1837">
                  <c:v>0.93846153846153846</c:v>
                </c:pt>
                <c:pt idx="1838">
                  <c:v>0.92105263157894735</c:v>
                </c:pt>
                <c:pt idx="1839">
                  <c:v>0.93333333333333335</c:v>
                </c:pt>
                <c:pt idx="1840">
                  <c:v>0.97560975609756095</c:v>
                </c:pt>
                <c:pt idx="1841">
                  <c:v>0.96875</c:v>
                </c:pt>
                <c:pt idx="1842">
                  <c:v>0.96666666666666667</c:v>
                </c:pt>
                <c:pt idx="1843">
                  <c:v>0.96153846153846156</c:v>
                </c:pt>
                <c:pt idx="1844">
                  <c:v>0.96153846153846156</c:v>
                </c:pt>
                <c:pt idx="1845">
                  <c:v>0.97058823529411764</c:v>
                </c:pt>
                <c:pt idx="1846">
                  <c:v>0.97499999999999998</c:v>
                </c:pt>
                <c:pt idx="1847">
                  <c:v>0.97368421052631582</c:v>
                </c:pt>
                <c:pt idx="1848">
                  <c:v>0.97499999999999998</c:v>
                </c:pt>
                <c:pt idx="1849">
                  <c:v>0.97297297297297303</c:v>
                </c:pt>
                <c:pt idx="1850">
                  <c:v>0.97222222222222221</c:v>
                </c:pt>
                <c:pt idx="1851">
                  <c:v>0.967741935483871</c:v>
                </c:pt>
                <c:pt idx="1852">
                  <c:v>0.95454545454545459</c:v>
                </c:pt>
                <c:pt idx="1853">
                  <c:v>0.96</c:v>
                </c:pt>
                <c:pt idx="1854">
                  <c:v>0.96666666666666667</c:v>
                </c:pt>
                <c:pt idx="1855">
                  <c:v>0.97560975609756095</c:v>
                </c:pt>
                <c:pt idx="1856">
                  <c:v>0.97499999999999998</c:v>
                </c:pt>
                <c:pt idx="1857">
                  <c:v>0.97435897435897434</c:v>
                </c:pt>
                <c:pt idx="1858">
                  <c:v>0.97142857142857142</c:v>
                </c:pt>
                <c:pt idx="1859">
                  <c:v>0.96153846153846156</c:v>
                </c:pt>
                <c:pt idx="1860">
                  <c:v>0.96153846153846156</c:v>
                </c:pt>
                <c:pt idx="1861">
                  <c:v>0.95454545454545459</c:v>
                </c:pt>
                <c:pt idx="1862">
                  <c:v>0.97499999999999998</c:v>
                </c:pt>
                <c:pt idx="1863">
                  <c:v>0.97826086956521741</c:v>
                </c:pt>
                <c:pt idx="1864">
                  <c:v>0.97619047619047616</c:v>
                </c:pt>
                <c:pt idx="1865">
                  <c:v>0.97560975609756095</c:v>
                </c:pt>
                <c:pt idx="1866">
                  <c:v>0.97435897435897434</c:v>
                </c:pt>
                <c:pt idx="1867">
                  <c:v>0.97435897435897434</c:v>
                </c:pt>
                <c:pt idx="1868">
                  <c:v>0.97222222222222221</c:v>
                </c:pt>
                <c:pt idx="1869">
                  <c:v>0.97142857142857142</c:v>
                </c:pt>
                <c:pt idx="1870">
                  <c:v>0.96666666666666667</c:v>
                </c:pt>
                <c:pt idx="1871">
                  <c:v>0.97435897435897434</c:v>
                </c:pt>
                <c:pt idx="1872">
                  <c:v>0.97058823529411764</c:v>
                </c:pt>
                <c:pt idx="1873">
                  <c:v>0.97297297297297303</c:v>
                </c:pt>
                <c:pt idx="1874">
                  <c:v>0.96666666666666667</c:v>
                </c:pt>
                <c:pt idx="1875">
                  <c:v>0.96969696969696972</c:v>
                </c:pt>
                <c:pt idx="1876">
                  <c:v>0.97619047619047616</c:v>
                </c:pt>
                <c:pt idx="1877">
                  <c:v>0.97674418604651159</c:v>
                </c:pt>
                <c:pt idx="1878">
                  <c:v>0.97499999999999998</c:v>
                </c:pt>
                <c:pt idx="1879">
                  <c:v>0.9642857142857143</c:v>
                </c:pt>
                <c:pt idx="1880">
                  <c:v>0.96666666666666667</c:v>
                </c:pt>
                <c:pt idx="1881">
                  <c:v>0.9642857142857143</c:v>
                </c:pt>
                <c:pt idx="1882">
                  <c:v>0.97297297297297303</c:v>
                </c:pt>
                <c:pt idx="1883">
                  <c:v>0.96296296296296291</c:v>
                </c:pt>
                <c:pt idx="1884">
                  <c:v>0.95454545454545459</c:v>
                </c:pt>
                <c:pt idx="1885">
                  <c:v>0.95652173913043481</c:v>
                </c:pt>
                <c:pt idx="1886">
                  <c:v>0.95238095238095233</c:v>
                </c:pt>
                <c:pt idx="1887">
                  <c:v>0.95238095238095233</c:v>
                </c:pt>
                <c:pt idx="1888">
                  <c:v>0.96296296296296291</c:v>
                </c:pt>
                <c:pt idx="1889">
                  <c:v>0.96296296296296291</c:v>
                </c:pt>
                <c:pt idx="1890">
                  <c:v>0.95652173913043481</c:v>
                </c:pt>
                <c:pt idx="1891">
                  <c:v>0.9375</c:v>
                </c:pt>
                <c:pt idx="1892">
                  <c:v>0.92307692307692313</c:v>
                </c:pt>
                <c:pt idx="1893">
                  <c:v>0.9375</c:v>
                </c:pt>
                <c:pt idx="1894">
                  <c:v>0.94117647058823528</c:v>
                </c:pt>
                <c:pt idx="1895">
                  <c:v>0.9375</c:v>
                </c:pt>
                <c:pt idx="1896">
                  <c:v>0.95454545454545459</c:v>
                </c:pt>
                <c:pt idx="1897">
                  <c:v>0.94736842105263153</c:v>
                </c:pt>
                <c:pt idx="1898">
                  <c:v>0.94444444444444442</c:v>
                </c:pt>
                <c:pt idx="1899">
                  <c:v>0.95</c:v>
                </c:pt>
                <c:pt idx="1900">
                  <c:v>0.96</c:v>
                </c:pt>
                <c:pt idx="1901">
                  <c:v>0.96</c:v>
                </c:pt>
                <c:pt idx="1902">
                  <c:v>0.96296296296296291</c:v>
                </c:pt>
                <c:pt idx="1903">
                  <c:v>0.96666666666666667</c:v>
                </c:pt>
                <c:pt idx="1904">
                  <c:v>0.9642857142857143</c:v>
                </c:pt>
                <c:pt idx="1905">
                  <c:v>0.95652173913043481</c:v>
                </c:pt>
                <c:pt idx="1906">
                  <c:v>0.95652173913043481</c:v>
                </c:pt>
                <c:pt idx="1907">
                  <c:v>0.95833333333333337</c:v>
                </c:pt>
                <c:pt idx="1908">
                  <c:v>0.95652173913043481</c:v>
                </c:pt>
                <c:pt idx="1909">
                  <c:v>0.96153846153846156</c:v>
                </c:pt>
                <c:pt idx="1910">
                  <c:v>0.96</c:v>
                </c:pt>
                <c:pt idx="1911">
                  <c:v>0.96551724137931039</c:v>
                </c:pt>
                <c:pt idx="1912">
                  <c:v>0.967741935483871</c:v>
                </c:pt>
                <c:pt idx="1913">
                  <c:v>0.96</c:v>
                </c:pt>
                <c:pt idx="1914">
                  <c:v>0.96666666666666667</c:v>
                </c:pt>
                <c:pt idx="1915">
                  <c:v>0.96</c:v>
                </c:pt>
                <c:pt idx="1916">
                  <c:v>0.96153846153846156</c:v>
                </c:pt>
                <c:pt idx="1917">
                  <c:v>0.96296296296296291</c:v>
                </c:pt>
                <c:pt idx="1918">
                  <c:v>0.95652173913043481</c:v>
                </c:pt>
                <c:pt idx="1919">
                  <c:v>0.96</c:v>
                </c:pt>
                <c:pt idx="1920">
                  <c:v>0.96153846153846156</c:v>
                </c:pt>
                <c:pt idx="1921">
                  <c:v>0.96875</c:v>
                </c:pt>
                <c:pt idx="1922">
                  <c:v>0.97222222222222221</c:v>
                </c:pt>
                <c:pt idx="1923">
                  <c:v>0.96969696969696972</c:v>
                </c:pt>
                <c:pt idx="1924">
                  <c:v>0.96666666666666667</c:v>
                </c:pt>
                <c:pt idx="1925">
                  <c:v>0.95238095238095233</c:v>
                </c:pt>
                <c:pt idx="1926">
                  <c:v>0.96551724137931039</c:v>
                </c:pt>
                <c:pt idx="1927">
                  <c:v>0.96666666666666667</c:v>
                </c:pt>
                <c:pt idx="1928">
                  <c:v>0.96666666666666667</c:v>
                </c:pt>
                <c:pt idx="1929">
                  <c:v>0.94117647058823528</c:v>
                </c:pt>
                <c:pt idx="1930">
                  <c:v>0.9375</c:v>
                </c:pt>
                <c:pt idx="1931">
                  <c:v>0.93333333333333335</c:v>
                </c:pt>
                <c:pt idx="1932">
                  <c:v>0.95652173913043481</c:v>
                </c:pt>
                <c:pt idx="1933">
                  <c:v>0.97674418604651159</c:v>
                </c:pt>
                <c:pt idx="1934">
                  <c:v>0.96296296296296291</c:v>
                </c:pt>
                <c:pt idx="1935">
                  <c:v>0.967741935483871</c:v>
                </c:pt>
                <c:pt idx="1936">
                  <c:v>0.96666666666666667</c:v>
                </c:pt>
                <c:pt idx="1937">
                  <c:v>0.97222222222222221</c:v>
                </c:pt>
                <c:pt idx="1938">
                  <c:v>0.98181818181818181</c:v>
                </c:pt>
                <c:pt idx="1939">
                  <c:v>0.97142857142857142</c:v>
                </c:pt>
                <c:pt idx="1940">
                  <c:v>0.96875</c:v>
                </c:pt>
                <c:pt idx="1941">
                  <c:v>0.95652173913043481</c:v>
                </c:pt>
                <c:pt idx="1942">
                  <c:v>0.95454545454545459</c:v>
                </c:pt>
                <c:pt idx="1943">
                  <c:v>0.95652173913043481</c:v>
                </c:pt>
                <c:pt idx="1944">
                  <c:v>0.95238095238095233</c:v>
                </c:pt>
                <c:pt idx="1945">
                  <c:v>0.95833333333333337</c:v>
                </c:pt>
                <c:pt idx="1946">
                  <c:v>0.95238095238095233</c:v>
                </c:pt>
                <c:pt idx="1947">
                  <c:v>0.9375</c:v>
                </c:pt>
                <c:pt idx="1948">
                  <c:v>0.95652173913043481</c:v>
                </c:pt>
                <c:pt idx="1949">
                  <c:v>0.95238095238095233</c:v>
                </c:pt>
                <c:pt idx="1950">
                  <c:v>0.95238095238095233</c:v>
                </c:pt>
                <c:pt idx="1951">
                  <c:v>0.94444444444444442</c:v>
                </c:pt>
                <c:pt idx="1952">
                  <c:v>0.95238095238095233</c:v>
                </c:pt>
                <c:pt idx="1953">
                  <c:v>0.95238095238095233</c:v>
                </c:pt>
                <c:pt idx="1954">
                  <c:v>0.94444444444444442</c:v>
                </c:pt>
                <c:pt idx="1955">
                  <c:v>0.93333333333333335</c:v>
                </c:pt>
                <c:pt idx="1956">
                  <c:v>0.93333333333333335</c:v>
                </c:pt>
                <c:pt idx="1957">
                  <c:v>0.91666666666666663</c:v>
                </c:pt>
                <c:pt idx="1958">
                  <c:v>0.91666666666666663</c:v>
                </c:pt>
                <c:pt idx="1959">
                  <c:v>0.92307692307692313</c:v>
                </c:pt>
                <c:pt idx="1960">
                  <c:v>0.9375</c:v>
                </c:pt>
                <c:pt idx="1961">
                  <c:v>0.96153846153846156</c:v>
                </c:pt>
                <c:pt idx="1962">
                  <c:v>0.95652173913043481</c:v>
                </c:pt>
                <c:pt idx="1963">
                  <c:v>0.95238095238095233</c:v>
                </c:pt>
                <c:pt idx="1964">
                  <c:v>0.94736842105263153</c:v>
                </c:pt>
                <c:pt idx="1965">
                  <c:v>0.94117647058823528</c:v>
                </c:pt>
                <c:pt idx="1966">
                  <c:v>0.94117647058823528</c:v>
                </c:pt>
                <c:pt idx="1967">
                  <c:v>0.9375</c:v>
                </c:pt>
                <c:pt idx="1968">
                  <c:v>0.94117647058823528</c:v>
                </c:pt>
                <c:pt idx="1969">
                  <c:v>0.95238095238095233</c:v>
                </c:pt>
                <c:pt idx="1970">
                  <c:v>0.95238095238095233</c:v>
                </c:pt>
                <c:pt idx="1971">
                  <c:v>0.95238095238095233</c:v>
                </c:pt>
                <c:pt idx="1972">
                  <c:v>0.95</c:v>
                </c:pt>
                <c:pt idx="1973">
                  <c:v>0.92307692307692313</c:v>
                </c:pt>
                <c:pt idx="1974">
                  <c:v>0.97297297297297303</c:v>
                </c:pt>
                <c:pt idx="1975">
                  <c:v>0.94736842105263153</c:v>
                </c:pt>
                <c:pt idx="1976">
                  <c:v>0.97826086956521741</c:v>
                </c:pt>
                <c:pt idx="1977">
                  <c:v>0.83950617283950613</c:v>
                </c:pt>
                <c:pt idx="1978">
                  <c:v>0.9821428571428571</c:v>
                </c:pt>
                <c:pt idx="1979">
                  <c:v>0.95652173913043481</c:v>
                </c:pt>
                <c:pt idx="1980">
                  <c:v>0.94736842105263153</c:v>
                </c:pt>
                <c:pt idx="1981">
                  <c:v>0.93333333333333335</c:v>
                </c:pt>
                <c:pt idx="1982">
                  <c:v>0.93333333333333335</c:v>
                </c:pt>
                <c:pt idx="1983">
                  <c:v>0.94117647058823528</c:v>
                </c:pt>
                <c:pt idx="1984">
                  <c:v>0.94117647058823528</c:v>
                </c:pt>
                <c:pt idx="1985">
                  <c:v>0.95454545454545459</c:v>
                </c:pt>
                <c:pt idx="1986">
                  <c:v>0.94736842105263153</c:v>
                </c:pt>
                <c:pt idx="1987">
                  <c:v>0.94444444444444442</c:v>
                </c:pt>
                <c:pt idx="1988">
                  <c:v>0.94117647058823528</c:v>
                </c:pt>
                <c:pt idx="1989">
                  <c:v>0.9375</c:v>
                </c:pt>
                <c:pt idx="1990">
                  <c:v>0.90909090909090906</c:v>
                </c:pt>
                <c:pt idx="1991">
                  <c:v>0.9285714285714286</c:v>
                </c:pt>
                <c:pt idx="1992">
                  <c:v>0.93333333333333335</c:v>
                </c:pt>
                <c:pt idx="1993">
                  <c:v>0.93333333333333335</c:v>
                </c:pt>
                <c:pt idx="1994">
                  <c:v>0.86111111111111116</c:v>
                </c:pt>
                <c:pt idx="1995">
                  <c:v>0.97674418604651159</c:v>
                </c:pt>
                <c:pt idx="1996">
                  <c:v>0.94444444444444442</c:v>
                </c:pt>
                <c:pt idx="1997">
                  <c:v>0.9285714285714286</c:v>
                </c:pt>
                <c:pt idx="1998">
                  <c:v>0.97727272727272729</c:v>
                </c:pt>
                <c:pt idx="1999">
                  <c:v>0.97872340425531912</c:v>
                </c:pt>
                <c:pt idx="2000">
                  <c:v>0.96551724137931039</c:v>
                </c:pt>
                <c:pt idx="2001">
                  <c:v>0.94736842105263153</c:v>
                </c:pt>
                <c:pt idx="2002">
                  <c:v>0.9375</c:v>
                </c:pt>
                <c:pt idx="2003">
                  <c:v>0.94444444444444442</c:v>
                </c:pt>
                <c:pt idx="2004">
                  <c:v>0.94117647058823528</c:v>
                </c:pt>
                <c:pt idx="2005">
                  <c:v>0.96551724137931039</c:v>
                </c:pt>
                <c:pt idx="2006">
                  <c:v>0.95454545454545459</c:v>
                </c:pt>
                <c:pt idx="2007">
                  <c:v>0.95</c:v>
                </c:pt>
                <c:pt idx="2008">
                  <c:v>0.94736842105263153</c:v>
                </c:pt>
                <c:pt idx="2009">
                  <c:v>0.95</c:v>
                </c:pt>
                <c:pt idx="2010">
                  <c:v>0.95238095238095233</c:v>
                </c:pt>
                <c:pt idx="2011">
                  <c:v>0.93333333333333335</c:v>
                </c:pt>
                <c:pt idx="2012">
                  <c:v>0.94736842105263153</c:v>
                </c:pt>
                <c:pt idx="2013">
                  <c:v>0.95</c:v>
                </c:pt>
                <c:pt idx="2014">
                  <c:v>0.95</c:v>
                </c:pt>
                <c:pt idx="2015">
                  <c:v>0.9375</c:v>
                </c:pt>
                <c:pt idx="2016">
                  <c:v>0.9375</c:v>
                </c:pt>
                <c:pt idx="2017">
                  <c:v>0.96</c:v>
                </c:pt>
                <c:pt idx="2018">
                  <c:v>0.98039215686274506</c:v>
                </c:pt>
                <c:pt idx="2019">
                  <c:v>0.97777777777777775</c:v>
                </c:pt>
                <c:pt idx="2020">
                  <c:v>0.96875</c:v>
                </c:pt>
                <c:pt idx="2021">
                  <c:v>0.95833333333333337</c:v>
                </c:pt>
                <c:pt idx="2022">
                  <c:v>0.9375</c:v>
                </c:pt>
                <c:pt idx="2023">
                  <c:v>0.9285714285714286</c:v>
                </c:pt>
                <c:pt idx="2024">
                  <c:v>0.95833333333333337</c:v>
                </c:pt>
                <c:pt idx="2025">
                  <c:v>0.95238095238095233</c:v>
                </c:pt>
                <c:pt idx="2026">
                  <c:v>0.9375</c:v>
                </c:pt>
                <c:pt idx="2027">
                  <c:v>0.93333333333333335</c:v>
                </c:pt>
                <c:pt idx="2028">
                  <c:v>0.967741935483871</c:v>
                </c:pt>
                <c:pt idx="2029">
                  <c:v>0.94736842105263153</c:v>
                </c:pt>
                <c:pt idx="2030">
                  <c:v>0.93333333333333335</c:v>
                </c:pt>
                <c:pt idx="2031">
                  <c:v>0.9375</c:v>
                </c:pt>
                <c:pt idx="2032">
                  <c:v>0.9375</c:v>
                </c:pt>
                <c:pt idx="2033">
                  <c:v>0.94117647058823528</c:v>
                </c:pt>
                <c:pt idx="2034">
                  <c:v>0.94736842105263153</c:v>
                </c:pt>
                <c:pt idx="2035">
                  <c:v>0.9375</c:v>
                </c:pt>
                <c:pt idx="2036">
                  <c:v>0.94117647058823528</c:v>
                </c:pt>
                <c:pt idx="2037">
                  <c:v>0.9375</c:v>
                </c:pt>
                <c:pt idx="2038">
                  <c:v>0.9285714285714286</c:v>
                </c:pt>
                <c:pt idx="2039">
                  <c:v>0.94444444444444442</c:v>
                </c:pt>
                <c:pt idx="2040">
                  <c:v>0.95</c:v>
                </c:pt>
                <c:pt idx="2041">
                  <c:v>0.94117647058823528</c:v>
                </c:pt>
                <c:pt idx="2042">
                  <c:v>0.9375</c:v>
                </c:pt>
                <c:pt idx="2043">
                  <c:v>0.95652173913043481</c:v>
                </c:pt>
                <c:pt idx="2044">
                  <c:v>0.96875</c:v>
                </c:pt>
                <c:pt idx="2045">
                  <c:v>0.94117647058823528</c:v>
                </c:pt>
                <c:pt idx="2046">
                  <c:v>0.95</c:v>
                </c:pt>
                <c:pt idx="2047">
                  <c:v>0.94444444444444442</c:v>
                </c:pt>
                <c:pt idx="2048">
                  <c:v>0.95652173913043481</c:v>
                </c:pt>
                <c:pt idx="2049">
                  <c:v>0.95</c:v>
                </c:pt>
                <c:pt idx="2050">
                  <c:v>0.96153846153846156</c:v>
                </c:pt>
                <c:pt idx="2051">
                  <c:v>0.98</c:v>
                </c:pt>
                <c:pt idx="2052">
                  <c:v>0.9375</c:v>
                </c:pt>
                <c:pt idx="2053">
                  <c:v>0.97297297297297303</c:v>
                </c:pt>
                <c:pt idx="2054">
                  <c:v>0.95</c:v>
                </c:pt>
                <c:pt idx="2055">
                  <c:v>0.97058823529411764</c:v>
                </c:pt>
                <c:pt idx="2056">
                  <c:v>0.95652173913043481</c:v>
                </c:pt>
                <c:pt idx="2057">
                  <c:v>0.9375</c:v>
                </c:pt>
                <c:pt idx="2058">
                  <c:v>0.9375</c:v>
                </c:pt>
                <c:pt idx="2059">
                  <c:v>0.96551724137931039</c:v>
                </c:pt>
                <c:pt idx="2060">
                  <c:v>0.94736842105263153</c:v>
                </c:pt>
                <c:pt idx="2061">
                  <c:v>0.95652173913043481</c:v>
                </c:pt>
                <c:pt idx="2062">
                  <c:v>0.94117647058823528</c:v>
                </c:pt>
                <c:pt idx="2063">
                  <c:v>0.93333333333333335</c:v>
                </c:pt>
                <c:pt idx="2064">
                  <c:v>0.96</c:v>
                </c:pt>
                <c:pt idx="2065">
                  <c:v>0.97826086956521741</c:v>
                </c:pt>
                <c:pt idx="2066">
                  <c:v>0.94444444444444442</c:v>
                </c:pt>
                <c:pt idx="2067">
                  <c:v>0.94444444444444442</c:v>
                </c:pt>
                <c:pt idx="2068">
                  <c:v>0.94736842105263153</c:v>
                </c:pt>
                <c:pt idx="2069">
                  <c:v>0.92307692307692313</c:v>
                </c:pt>
                <c:pt idx="2070">
                  <c:v>0.96969696969696972</c:v>
                </c:pt>
                <c:pt idx="2071">
                  <c:v>0.96153846153846156</c:v>
                </c:pt>
                <c:pt idx="2072">
                  <c:v>0.95238095238095233</c:v>
                </c:pt>
                <c:pt idx="2073">
                  <c:v>0.94736842105263153</c:v>
                </c:pt>
                <c:pt idx="2074">
                  <c:v>0.9642857142857143</c:v>
                </c:pt>
                <c:pt idx="2075">
                  <c:v>0.97499999999999998</c:v>
                </c:pt>
                <c:pt idx="2076">
                  <c:v>0.94444444444444442</c:v>
                </c:pt>
                <c:pt idx="2077">
                  <c:v>0.93333333333333335</c:v>
                </c:pt>
                <c:pt idx="2078">
                  <c:v>0.94444444444444442</c:v>
                </c:pt>
                <c:pt idx="2079">
                  <c:v>0.94117647058823528</c:v>
                </c:pt>
                <c:pt idx="2080">
                  <c:v>0.94736842105263153</c:v>
                </c:pt>
                <c:pt idx="2081">
                  <c:v>0.94117647058823528</c:v>
                </c:pt>
                <c:pt idx="2082">
                  <c:v>0.95652173913043481</c:v>
                </c:pt>
                <c:pt idx="2083">
                  <c:v>0.87058823529411766</c:v>
                </c:pt>
                <c:pt idx="2084">
                  <c:v>0.97872340425531912</c:v>
                </c:pt>
                <c:pt idx="2085">
                  <c:v>0.95</c:v>
                </c:pt>
                <c:pt idx="2086">
                  <c:v>0.94444444444444442</c:v>
                </c:pt>
                <c:pt idx="2087">
                  <c:v>0.93333333333333335</c:v>
                </c:pt>
                <c:pt idx="2088">
                  <c:v>0.9285714285714286</c:v>
                </c:pt>
                <c:pt idx="2089">
                  <c:v>0.94736842105263153</c:v>
                </c:pt>
                <c:pt idx="2090">
                  <c:v>0.94117647058823528</c:v>
                </c:pt>
                <c:pt idx="2091">
                  <c:v>0.9285714285714286</c:v>
                </c:pt>
                <c:pt idx="2092">
                  <c:v>0.92307692307692313</c:v>
                </c:pt>
                <c:pt idx="2093">
                  <c:v>0.94736842105263153</c:v>
                </c:pt>
                <c:pt idx="2094">
                  <c:v>0.97872340425531912</c:v>
                </c:pt>
                <c:pt idx="2095">
                  <c:v>0.94117647058823528</c:v>
                </c:pt>
                <c:pt idx="2096">
                  <c:v>0.9285714285714286</c:v>
                </c:pt>
                <c:pt idx="2097">
                  <c:v>0.93333333333333335</c:v>
                </c:pt>
                <c:pt idx="2098">
                  <c:v>0.95833333333333337</c:v>
                </c:pt>
                <c:pt idx="2099">
                  <c:v>0.95652173913043481</c:v>
                </c:pt>
                <c:pt idx="2100">
                  <c:v>0.95454545454545459</c:v>
                </c:pt>
                <c:pt idx="2101">
                  <c:v>0.94117647058823528</c:v>
                </c:pt>
                <c:pt idx="2102">
                  <c:v>0.94117647058823528</c:v>
                </c:pt>
                <c:pt idx="2103">
                  <c:v>0.9375</c:v>
                </c:pt>
                <c:pt idx="2104">
                  <c:v>0.94444444444444442</c:v>
                </c:pt>
                <c:pt idx="2105">
                  <c:v>0.9375</c:v>
                </c:pt>
                <c:pt idx="2106">
                  <c:v>0.9285714285714286</c:v>
                </c:pt>
                <c:pt idx="2107">
                  <c:v>0.93333333333333335</c:v>
                </c:pt>
                <c:pt idx="2108">
                  <c:v>0.93333333333333335</c:v>
                </c:pt>
                <c:pt idx="2109">
                  <c:v>0.9285714285714286</c:v>
                </c:pt>
                <c:pt idx="2110">
                  <c:v>0.94117647058823528</c:v>
                </c:pt>
                <c:pt idx="2111">
                  <c:v>0.93333333333333335</c:v>
                </c:pt>
                <c:pt idx="2112">
                  <c:v>0.9375</c:v>
                </c:pt>
                <c:pt idx="2113">
                  <c:v>0.94117647058823528</c:v>
                </c:pt>
                <c:pt idx="2114">
                  <c:v>0.9375</c:v>
                </c:pt>
                <c:pt idx="2115">
                  <c:v>0.9375</c:v>
                </c:pt>
                <c:pt idx="2116">
                  <c:v>0.93333333333333335</c:v>
                </c:pt>
                <c:pt idx="2117">
                  <c:v>0.93333333333333335</c:v>
                </c:pt>
                <c:pt idx="2118">
                  <c:v>0.9375</c:v>
                </c:pt>
                <c:pt idx="2119">
                  <c:v>0.93333333333333335</c:v>
                </c:pt>
                <c:pt idx="2120">
                  <c:v>0.93333333333333335</c:v>
                </c:pt>
                <c:pt idx="2121">
                  <c:v>0.94117647058823528</c:v>
                </c:pt>
                <c:pt idx="2122">
                  <c:v>0.9375</c:v>
                </c:pt>
                <c:pt idx="2123">
                  <c:v>0.9285714285714286</c:v>
                </c:pt>
                <c:pt idx="2124">
                  <c:v>0.9</c:v>
                </c:pt>
                <c:pt idx="2125">
                  <c:v>0.91666666666666663</c:v>
                </c:pt>
                <c:pt idx="2126">
                  <c:v>0.9285714285714286</c:v>
                </c:pt>
                <c:pt idx="2127">
                  <c:v>0.92307692307692313</c:v>
                </c:pt>
                <c:pt idx="2128">
                  <c:v>0.94117647058823528</c:v>
                </c:pt>
                <c:pt idx="2129">
                  <c:v>0.93333333333333335</c:v>
                </c:pt>
                <c:pt idx="2130">
                  <c:v>0.93333333333333335</c:v>
                </c:pt>
                <c:pt idx="2131">
                  <c:v>0.9375</c:v>
                </c:pt>
                <c:pt idx="2132">
                  <c:v>0.94117647058823528</c:v>
                </c:pt>
                <c:pt idx="2133">
                  <c:v>0.9285714285714286</c:v>
                </c:pt>
                <c:pt idx="2134">
                  <c:v>0.9375</c:v>
                </c:pt>
                <c:pt idx="2135">
                  <c:v>0.94117647058823528</c:v>
                </c:pt>
                <c:pt idx="2136">
                  <c:v>0.9285714285714286</c:v>
                </c:pt>
                <c:pt idx="2137">
                  <c:v>0.9285714285714286</c:v>
                </c:pt>
                <c:pt idx="2138">
                  <c:v>0.93333333333333335</c:v>
                </c:pt>
                <c:pt idx="2139">
                  <c:v>0.9375</c:v>
                </c:pt>
                <c:pt idx="2140">
                  <c:v>0.93333333333333335</c:v>
                </c:pt>
                <c:pt idx="2141">
                  <c:v>0.9285714285714286</c:v>
                </c:pt>
                <c:pt idx="2142">
                  <c:v>0.94117647058823528</c:v>
                </c:pt>
                <c:pt idx="2143">
                  <c:v>0.93333333333333335</c:v>
                </c:pt>
                <c:pt idx="2144">
                  <c:v>0.93333333333333335</c:v>
                </c:pt>
                <c:pt idx="2145">
                  <c:v>0.94117647058823528</c:v>
                </c:pt>
                <c:pt idx="2146">
                  <c:v>0.9375</c:v>
                </c:pt>
                <c:pt idx="2147">
                  <c:v>0.9285714285714286</c:v>
                </c:pt>
                <c:pt idx="2148">
                  <c:v>0.92307692307692313</c:v>
                </c:pt>
                <c:pt idx="2149">
                  <c:v>0.92307692307692313</c:v>
                </c:pt>
                <c:pt idx="2150">
                  <c:v>0.9375</c:v>
                </c:pt>
                <c:pt idx="2151">
                  <c:v>0.93333333333333335</c:v>
                </c:pt>
                <c:pt idx="2152">
                  <c:v>0.9375</c:v>
                </c:pt>
                <c:pt idx="2153">
                  <c:v>0.92307692307692313</c:v>
                </c:pt>
                <c:pt idx="2154">
                  <c:v>0.92307692307692313</c:v>
                </c:pt>
                <c:pt idx="2155">
                  <c:v>0.9285714285714286</c:v>
                </c:pt>
                <c:pt idx="2156">
                  <c:v>0.93333333333333335</c:v>
                </c:pt>
                <c:pt idx="2157">
                  <c:v>0.9285714285714286</c:v>
                </c:pt>
                <c:pt idx="2158">
                  <c:v>0.92307692307692313</c:v>
                </c:pt>
                <c:pt idx="2159">
                  <c:v>0.9285714285714286</c:v>
                </c:pt>
                <c:pt idx="2160">
                  <c:v>0.93333333333333335</c:v>
                </c:pt>
                <c:pt idx="2161">
                  <c:v>0.9285714285714286</c:v>
                </c:pt>
                <c:pt idx="2162">
                  <c:v>0.92307692307692313</c:v>
                </c:pt>
                <c:pt idx="2163">
                  <c:v>0.9375</c:v>
                </c:pt>
                <c:pt idx="2164">
                  <c:v>0.9285714285714286</c:v>
                </c:pt>
                <c:pt idx="2165">
                  <c:v>0.9375</c:v>
                </c:pt>
                <c:pt idx="2166">
                  <c:v>0.9375</c:v>
                </c:pt>
                <c:pt idx="2167">
                  <c:v>0.92307692307692313</c:v>
                </c:pt>
                <c:pt idx="2168">
                  <c:v>0.93333333333333335</c:v>
                </c:pt>
                <c:pt idx="2169">
                  <c:v>0.9375</c:v>
                </c:pt>
                <c:pt idx="2170">
                  <c:v>0.93333333333333335</c:v>
                </c:pt>
                <c:pt idx="2171">
                  <c:v>0.93333333333333335</c:v>
                </c:pt>
                <c:pt idx="2172">
                  <c:v>0.93333333333333335</c:v>
                </c:pt>
                <c:pt idx="2173">
                  <c:v>0.94736842105263153</c:v>
                </c:pt>
                <c:pt idx="2174">
                  <c:v>0.95454545454545459</c:v>
                </c:pt>
                <c:pt idx="2175">
                  <c:v>0.9375</c:v>
                </c:pt>
                <c:pt idx="2176">
                  <c:v>0.9375</c:v>
                </c:pt>
                <c:pt idx="2177">
                  <c:v>0.9375</c:v>
                </c:pt>
                <c:pt idx="2178">
                  <c:v>0.94117647058823528</c:v>
                </c:pt>
                <c:pt idx="2179">
                  <c:v>0.9285714285714286</c:v>
                </c:pt>
                <c:pt idx="2180">
                  <c:v>0.9285714285714286</c:v>
                </c:pt>
                <c:pt idx="2181">
                  <c:v>0.9285714285714286</c:v>
                </c:pt>
                <c:pt idx="2182">
                  <c:v>0.93333333333333335</c:v>
                </c:pt>
                <c:pt idx="2183">
                  <c:v>0.9285714285714286</c:v>
                </c:pt>
                <c:pt idx="2184">
                  <c:v>0.9285714285714286</c:v>
                </c:pt>
                <c:pt idx="2185">
                  <c:v>0.92307692307692313</c:v>
                </c:pt>
                <c:pt idx="2186">
                  <c:v>0.92307692307692313</c:v>
                </c:pt>
                <c:pt idx="2187">
                  <c:v>0.93333333333333335</c:v>
                </c:pt>
                <c:pt idx="2188">
                  <c:v>0.93333333333333335</c:v>
                </c:pt>
                <c:pt idx="2189">
                  <c:v>0.9375</c:v>
                </c:pt>
                <c:pt idx="2190">
                  <c:v>0.92307692307692313</c:v>
                </c:pt>
                <c:pt idx="2191">
                  <c:v>0.9285714285714286</c:v>
                </c:pt>
                <c:pt idx="2192">
                  <c:v>0.9285714285714286</c:v>
                </c:pt>
                <c:pt idx="2193">
                  <c:v>0.93333333333333335</c:v>
                </c:pt>
                <c:pt idx="2194">
                  <c:v>0.93333333333333335</c:v>
                </c:pt>
                <c:pt idx="2195">
                  <c:v>0.9285714285714286</c:v>
                </c:pt>
                <c:pt idx="2196">
                  <c:v>0.9285714285714286</c:v>
                </c:pt>
                <c:pt idx="2197">
                  <c:v>0.9285714285714286</c:v>
                </c:pt>
                <c:pt idx="2198">
                  <c:v>0.93333333333333335</c:v>
                </c:pt>
                <c:pt idx="2199">
                  <c:v>0.92307692307692313</c:v>
                </c:pt>
                <c:pt idx="2200">
                  <c:v>0.92307692307692313</c:v>
                </c:pt>
                <c:pt idx="2201">
                  <c:v>0.92307692307692313</c:v>
                </c:pt>
                <c:pt idx="2202">
                  <c:v>0.9285714285714286</c:v>
                </c:pt>
                <c:pt idx="2203">
                  <c:v>0.9285714285714286</c:v>
                </c:pt>
                <c:pt idx="2204">
                  <c:v>0.92307692307692313</c:v>
                </c:pt>
                <c:pt idx="2205">
                  <c:v>0.9285714285714286</c:v>
                </c:pt>
                <c:pt idx="2206">
                  <c:v>0.91666666666666663</c:v>
                </c:pt>
                <c:pt idx="2207">
                  <c:v>0.91666666666666663</c:v>
                </c:pt>
                <c:pt idx="2208">
                  <c:v>0.91666666666666663</c:v>
                </c:pt>
                <c:pt idx="2209">
                  <c:v>0.92307692307692313</c:v>
                </c:pt>
                <c:pt idx="2210">
                  <c:v>0.93333333333333335</c:v>
                </c:pt>
                <c:pt idx="2211">
                  <c:v>0.9375</c:v>
                </c:pt>
                <c:pt idx="2212">
                  <c:v>0.9375</c:v>
                </c:pt>
                <c:pt idx="2213">
                  <c:v>0.93333333333333335</c:v>
                </c:pt>
                <c:pt idx="2214">
                  <c:v>0.9285714285714286</c:v>
                </c:pt>
                <c:pt idx="2215">
                  <c:v>0.92307692307692313</c:v>
                </c:pt>
                <c:pt idx="2216">
                  <c:v>0.93333333333333335</c:v>
                </c:pt>
                <c:pt idx="2217">
                  <c:v>0.9375</c:v>
                </c:pt>
                <c:pt idx="2218">
                  <c:v>0.93333333333333335</c:v>
                </c:pt>
                <c:pt idx="2219">
                  <c:v>0.90909090909090906</c:v>
                </c:pt>
                <c:pt idx="2220">
                  <c:v>0.92307692307692313</c:v>
                </c:pt>
                <c:pt idx="2221">
                  <c:v>0.91666666666666663</c:v>
                </c:pt>
                <c:pt idx="2222">
                  <c:v>0.91666666666666663</c:v>
                </c:pt>
                <c:pt idx="2223">
                  <c:v>0.91666666666666663</c:v>
                </c:pt>
                <c:pt idx="2224">
                  <c:v>0.91666666666666663</c:v>
                </c:pt>
                <c:pt idx="2225">
                  <c:v>0.91666666666666663</c:v>
                </c:pt>
                <c:pt idx="2226">
                  <c:v>0.91666666666666663</c:v>
                </c:pt>
                <c:pt idx="2227">
                  <c:v>0.91666666666666663</c:v>
                </c:pt>
                <c:pt idx="2228">
                  <c:v>0.91666666666666663</c:v>
                </c:pt>
                <c:pt idx="2229">
                  <c:v>0.92307692307692313</c:v>
                </c:pt>
                <c:pt idx="2230">
                  <c:v>0.9285714285714286</c:v>
                </c:pt>
                <c:pt idx="2231">
                  <c:v>0.9285714285714286</c:v>
                </c:pt>
                <c:pt idx="2232">
                  <c:v>0.9285714285714286</c:v>
                </c:pt>
                <c:pt idx="2233">
                  <c:v>0.9285714285714286</c:v>
                </c:pt>
                <c:pt idx="2234">
                  <c:v>0.9285714285714286</c:v>
                </c:pt>
                <c:pt idx="2235">
                  <c:v>0.9285714285714286</c:v>
                </c:pt>
                <c:pt idx="2236">
                  <c:v>0.92307692307692313</c:v>
                </c:pt>
                <c:pt idx="2237">
                  <c:v>0.90909090909090906</c:v>
                </c:pt>
                <c:pt idx="2238">
                  <c:v>0.91666666666666663</c:v>
                </c:pt>
                <c:pt idx="2239">
                  <c:v>0.91666666666666663</c:v>
                </c:pt>
                <c:pt idx="2240">
                  <c:v>0.92307692307692313</c:v>
                </c:pt>
                <c:pt idx="2241">
                  <c:v>0.92307692307692313</c:v>
                </c:pt>
                <c:pt idx="2242">
                  <c:v>0.91666666666666663</c:v>
                </c:pt>
                <c:pt idx="2243">
                  <c:v>0.9285714285714286</c:v>
                </c:pt>
                <c:pt idx="2244">
                  <c:v>0.92307692307692313</c:v>
                </c:pt>
                <c:pt idx="2245">
                  <c:v>0.92307692307692313</c:v>
                </c:pt>
                <c:pt idx="2246">
                  <c:v>0.91666666666666663</c:v>
                </c:pt>
                <c:pt idx="2247">
                  <c:v>0.92307692307692313</c:v>
                </c:pt>
                <c:pt idx="2248">
                  <c:v>0.92307692307692313</c:v>
                </c:pt>
                <c:pt idx="2249">
                  <c:v>0.92307692307692313</c:v>
                </c:pt>
                <c:pt idx="2250">
                  <c:v>0.92307692307692313</c:v>
                </c:pt>
                <c:pt idx="2251">
                  <c:v>0.91666666666666663</c:v>
                </c:pt>
                <c:pt idx="2252">
                  <c:v>0.9285714285714286</c:v>
                </c:pt>
                <c:pt idx="2253">
                  <c:v>0.92307692307692313</c:v>
                </c:pt>
                <c:pt idx="2254">
                  <c:v>0.90909090909090906</c:v>
                </c:pt>
                <c:pt idx="2255">
                  <c:v>0.91666666666666663</c:v>
                </c:pt>
                <c:pt idx="2256">
                  <c:v>0.92307692307692313</c:v>
                </c:pt>
                <c:pt idx="2257">
                  <c:v>0.9285714285714286</c:v>
                </c:pt>
                <c:pt idx="2258">
                  <c:v>0.90909090909090906</c:v>
                </c:pt>
                <c:pt idx="2259">
                  <c:v>0.91666666666666663</c:v>
                </c:pt>
                <c:pt idx="2260">
                  <c:v>0.92307692307692313</c:v>
                </c:pt>
                <c:pt idx="2261">
                  <c:v>0.93333333333333335</c:v>
                </c:pt>
                <c:pt idx="2262">
                  <c:v>0.9285714285714286</c:v>
                </c:pt>
                <c:pt idx="2263">
                  <c:v>0.9285714285714286</c:v>
                </c:pt>
                <c:pt idx="2264">
                  <c:v>0.91666666666666663</c:v>
                </c:pt>
                <c:pt idx="2265">
                  <c:v>0.91666666666666663</c:v>
                </c:pt>
                <c:pt idx="2266">
                  <c:v>0.91666666666666663</c:v>
                </c:pt>
                <c:pt idx="2267">
                  <c:v>0.90909090909090906</c:v>
                </c:pt>
                <c:pt idx="2268">
                  <c:v>0.91666666666666663</c:v>
                </c:pt>
                <c:pt idx="2269">
                  <c:v>0.9285714285714286</c:v>
                </c:pt>
                <c:pt idx="2270">
                  <c:v>0.93333333333333335</c:v>
                </c:pt>
                <c:pt idx="2271">
                  <c:v>0.93333333333333335</c:v>
                </c:pt>
                <c:pt idx="2272">
                  <c:v>0.9375</c:v>
                </c:pt>
                <c:pt idx="2273">
                  <c:v>0.92307692307692313</c:v>
                </c:pt>
                <c:pt idx="2274">
                  <c:v>0.9285714285714286</c:v>
                </c:pt>
                <c:pt idx="2275">
                  <c:v>0.9375</c:v>
                </c:pt>
                <c:pt idx="2276">
                  <c:v>0.9285714285714286</c:v>
                </c:pt>
                <c:pt idx="2277">
                  <c:v>0.9285714285714286</c:v>
                </c:pt>
                <c:pt idx="2278">
                  <c:v>0.93333333333333335</c:v>
                </c:pt>
                <c:pt idx="2279">
                  <c:v>0.90909090909090906</c:v>
                </c:pt>
                <c:pt idx="2280">
                  <c:v>0.91666666666666663</c:v>
                </c:pt>
                <c:pt idx="2281">
                  <c:v>0.91666666666666663</c:v>
                </c:pt>
                <c:pt idx="2282">
                  <c:v>0.9285714285714286</c:v>
                </c:pt>
                <c:pt idx="2283">
                  <c:v>0.92307692307692313</c:v>
                </c:pt>
                <c:pt idx="2284">
                  <c:v>0.92307692307692313</c:v>
                </c:pt>
                <c:pt idx="2285">
                  <c:v>0.91666666666666663</c:v>
                </c:pt>
                <c:pt idx="2286">
                  <c:v>0.92307692307692313</c:v>
                </c:pt>
                <c:pt idx="2287">
                  <c:v>0.93333333333333335</c:v>
                </c:pt>
                <c:pt idx="2288">
                  <c:v>0.9</c:v>
                </c:pt>
                <c:pt idx="2289">
                  <c:v>0.91666666666666663</c:v>
                </c:pt>
                <c:pt idx="2290">
                  <c:v>0.92307692307692313</c:v>
                </c:pt>
                <c:pt idx="2291">
                  <c:v>0.91666666666666663</c:v>
                </c:pt>
                <c:pt idx="2292">
                  <c:v>0.91666666666666663</c:v>
                </c:pt>
                <c:pt idx="2293">
                  <c:v>0.91666666666666663</c:v>
                </c:pt>
                <c:pt idx="2294">
                  <c:v>0.92307692307692313</c:v>
                </c:pt>
                <c:pt idx="2295">
                  <c:v>0.9285714285714286</c:v>
                </c:pt>
                <c:pt idx="2296">
                  <c:v>0.91666666666666663</c:v>
                </c:pt>
                <c:pt idx="2297">
                  <c:v>0.91666666666666663</c:v>
                </c:pt>
                <c:pt idx="2298">
                  <c:v>0.91666666666666663</c:v>
                </c:pt>
                <c:pt idx="2299">
                  <c:v>0.90909090909090906</c:v>
                </c:pt>
                <c:pt idx="2300">
                  <c:v>0.92307692307692313</c:v>
                </c:pt>
                <c:pt idx="2301">
                  <c:v>0.92307692307692313</c:v>
                </c:pt>
                <c:pt idx="2302">
                  <c:v>0.92307692307692313</c:v>
                </c:pt>
                <c:pt idx="2303">
                  <c:v>0.92307692307692313</c:v>
                </c:pt>
                <c:pt idx="2304">
                  <c:v>0.9375</c:v>
                </c:pt>
                <c:pt idx="2305">
                  <c:v>0.93333333333333335</c:v>
                </c:pt>
                <c:pt idx="2306">
                  <c:v>0.92307692307692313</c:v>
                </c:pt>
                <c:pt idx="2307">
                  <c:v>0.9285714285714286</c:v>
                </c:pt>
                <c:pt idx="2308">
                  <c:v>0.91666666666666663</c:v>
                </c:pt>
                <c:pt idx="2309">
                  <c:v>0.92307692307692313</c:v>
                </c:pt>
                <c:pt idx="2310">
                  <c:v>0.91666666666666663</c:v>
                </c:pt>
                <c:pt idx="2311">
                  <c:v>0.92307692307692313</c:v>
                </c:pt>
                <c:pt idx="2312">
                  <c:v>0.91666666666666663</c:v>
                </c:pt>
                <c:pt idx="2313">
                  <c:v>0.9</c:v>
                </c:pt>
                <c:pt idx="2314">
                  <c:v>0.91666666666666663</c:v>
                </c:pt>
                <c:pt idx="2315">
                  <c:v>0.9285714285714286</c:v>
                </c:pt>
                <c:pt idx="2316">
                  <c:v>0.91666666666666663</c:v>
                </c:pt>
                <c:pt idx="2317">
                  <c:v>0.91666666666666663</c:v>
                </c:pt>
                <c:pt idx="2318">
                  <c:v>0.91666666666666663</c:v>
                </c:pt>
                <c:pt idx="2319">
                  <c:v>0.91666666666666663</c:v>
                </c:pt>
                <c:pt idx="2320">
                  <c:v>0.91666666666666663</c:v>
                </c:pt>
                <c:pt idx="2321">
                  <c:v>0.92307692307692313</c:v>
                </c:pt>
                <c:pt idx="2322">
                  <c:v>0.92307692307692313</c:v>
                </c:pt>
                <c:pt idx="2323">
                  <c:v>0.92307692307692313</c:v>
                </c:pt>
                <c:pt idx="2324">
                  <c:v>0.91666666666666663</c:v>
                </c:pt>
                <c:pt idx="2325">
                  <c:v>0.92307692307692313</c:v>
                </c:pt>
                <c:pt idx="2326">
                  <c:v>0.90909090909090906</c:v>
                </c:pt>
                <c:pt idx="2327">
                  <c:v>0.91666666666666663</c:v>
                </c:pt>
                <c:pt idx="2328">
                  <c:v>0.92307692307692313</c:v>
                </c:pt>
                <c:pt idx="2329">
                  <c:v>0.92307692307692313</c:v>
                </c:pt>
                <c:pt idx="2330">
                  <c:v>0.92307692307692313</c:v>
                </c:pt>
                <c:pt idx="2331">
                  <c:v>0.90909090909090906</c:v>
                </c:pt>
                <c:pt idx="2332">
                  <c:v>0.91666666666666663</c:v>
                </c:pt>
                <c:pt idx="2333">
                  <c:v>0.92307692307692313</c:v>
                </c:pt>
                <c:pt idx="2334">
                  <c:v>0.9285714285714286</c:v>
                </c:pt>
                <c:pt idx="2335">
                  <c:v>0.92307692307692313</c:v>
                </c:pt>
                <c:pt idx="2336">
                  <c:v>0.9</c:v>
                </c:pt>
                <c:pt idx="2337">
                  <c:v>0.92307692307692313</c:v>
                </c:pt>
                <c:pt idx="2338">
                  <c:v>0.9285714285714286</c:v>
                </c:pt>
                <c:pt idx="2339">
                  <c:v>0.90909090909090906</c:v>
                </c:pt>
                <c:pt idx="2340">
                  <c:v>0.90909090909090906</c:v>
                </c:pt>
                <c:pt idx="2341">
                  <c:v>0.92307692307692313</c:v>
                </c:pt>
                <c:pt idx="2342">
                  <c:v>0.90909090909090906</c:v>
                </c:pt>
                <c:pt idx="2343">
                  <c:v>0.9</c:v>
                </c:pt>
                <c:pt idx="2344">
                  <c:v>0.9</c:v>
                </c:pt>
                <c:pt idx="2345">
                  <c:v>0.9</c:v>
                </c:pt>
                <c:pt idx="2346">
                  <c:v>0.91666666666666663</c:v>
                </c:pt>
                <c:pt idx="2347">
                  <c:v>0.92307692307692313</c:v>
                </c:pt>
                <c:pt idx="2348">
                  <c:v>0.90909090909090906</c:v>
                </c:pt>
                <c:pt idx="2349">
                  <c:v>0.91666666666666663</c:v>
                </c:pt>
                <c:pt idx="2350">
                  <c:v>0.90909090909090906</c:v>
                </c:pt>
                <c:pt idx="2351">
                  <c:v>0.9</c:v>
                </c:pt>
                <c:pt idx="2352">
                  <c:v>0.9</c:v>
                </c:pt>
                <c:pt idx="2353">
                  <c:v>0.9</c:v>
                </c:pt>
                <c:pt idx="2354">
                  <c:v>0.88888888888888884</c:v>
                </c:pt>
                <c:pt idx="2355">
                  <c:v>0.9</c:v>
                </c:pt>
                <c:pt idx="2356">
                  <c:v>0.90909090909090906</c:v>
                </c:pt>
                <c:pt idx="2357">
                  <c:v>0.90909090909090906</c:v>
                </c:pt>
                <c:pt idx="2358">
                  <c:v>0.90909090909090906</c:v>
                </c:pt>
                <c:pt idx="2359">
                  <c:v>0.88888888888888884</c:v>
                </c:pt>
                <c:pt idx="2360">
                  <c:v>0.88888888888888884</c:v>
                </c:pt>
                <c:pt idx="2361">
                  <c:v>0.90909090909090906</c:v>
                </c:pt>
                <c:pt idx="2362">
                  <c:v>0.90909090909090906</c:v>
                </c:pt>
                <c:pt idx="2363">
                  <c:v>0.9</c:v>
                </c:pt>
                <c:pt idx="2364">
                  <c:v>0.9</c:v>
                </c:pt>
                <c:pt idx="2365">
                  <c:v>0.90909090909090906</c:v>
                </c:pt>
                <c:pt idx="2366">
                  <c:v>0.90909090909090906</c:v>
                </c:pt>
                <c:pt idx="2367">
                  <c:v>0.88888888888888884</c:v>
                </c:pt>
                <c:pt idx="2368">
                  <c:v>0.9</c:v>
                </c:pt>
                <c:pt idx="2369">
                  <c:v>0.9</c:v>
                </c:pt>
                <c:pt idx="2370">
                  <c:v>0.9</c:v>
                </c:pt>
                <c:pt idx="2371">
                  <c:v>0.88888888888888884</c:v>
                </c:pt>
                <c:pt idx="2372">
                  <c:v>0.9</c:v>
                </c:pt>
                <c:pt idx="2373">
                  <c:v>0.9</c:v>
                </c:pt>
                <c:pt idx="2374">
                  <c:v>0.9</c:v>
                </c:pt>
                <c:pt idx="2375">
                  <c:v>0.9</c:v>
                </c:pt>
                <c:pt idx="2376">
                  <c:v>0.9</c:v>
                </c:pt>
                <c:pt idx="2377">
                  <c:v>0.90909090909090906</c:v>
                </c:pt>
                <c:pt idx="2378">
                  <c:v>0.90909090909090906</c:v>
                </c:pt>
                <c:pt idx="2379">
                  <c:v>0.90909090909090906</c:v>
                </c:pt>
                <c:pt idx="2380">
                  <c:v>0.9</c:v>
                </c:pt>
                <c:pt idx="2381">
                  <c:v>0.88888888888888884</c:v>
                </c:pt>
                <c:pt idx="2382">
                  <c:v>0.875</c:v>
                </c:pt>
                <c:pt idx="2383">
                  <c:v>0.88888888888888884</c:v>
                </c:pt>
                <c:pt idx="2384">
                  <c:v>0.88888888888888884</c:v>
                </c:pt>
                <c:pt idx="2385">
                  <c:v>0.875</c:v>
                </c:pt>
                <c:pt idx="2386">
                  <c:v>0.9</c:v>
                </c:pt>
                <c:pt idx="2387">
                  <c:v>0.9</c:v>
                </c:pt>
                <c:pt idx="2388">
                  <c:v>0.9</c:v>
                </c:pt>
                <c:pt idx="2389">
                  <c:v>0.9</c:v>
                </c:pt>
                <c:pt idx="2390">
                  <c:v>0.9</c:v>
                </c:pt>
                <c:pt idx="2391">
                  <c:v>0.88888888888888884</c:v>
                </c:pt>
                <c:pt idx="2392">
                  <c:v>0.90909090909090906</c:v>
                </c:pt>
                <c:pt idx="2393">
                  <c:v>0.9</c:v>
                </c:pt>
                <c:pt idx="2394">
                  <c:v>0.88888888888888884</c:v>
                </c:pt>
                <c:pt idx="2395">
                  <c:v>0.88888888888888884</c:v>
                </c:pt>
                <c:pt idx="2396">
                  <c:v>0.9</c:v>
                </c:pt>
                <c:pt idx="2397">
                  <c:v>0.9</c:v>
                </c:pt>
                <c:pt idx="2398">
                  <c:v>0.88888888888888884</c:v>
                </c:pt>
                <c:pt idx="2399">
                  <c:v>0.9</c:v>
                </c:pt>
                <c:pt idx="2400">
                  <c:v>0.875</c:v>
                </c:pt>
                <c:pt idx="2401">
                  <c:v>0.9</c:v>
                </c:pt>
                <c:pt idx="2402">
                  <c:v>0.88888888888888884</c:v>
                </c:pt>
                <c:pt idx="2403">
                  <c:v>0.875</c:v>
                </c:pt>
                <c:pt idx="2404">
                  <c:v>0.88888888888888884</c:v>
                </c:pt>
                <c:pt idx="2405">
                  <c:v>0.9</c:v>
                </c:pt>
                <c:pt idx="2406">
                  <c:v>0.88888888888888884</c:v>
                </c:pt>
                <c:pt idx="2407">
                  <c:v>0.88888888888888884</c:v>
                </c:pt>
                <c:pt idx="2408">
                  <c:v>0.9</c:v>
                </c:pt>
                <c:pt idx="2409">
                  <c:v>0.9</c:v>
                </c:pt>
                <c:pt idx="2410">
                  <c:v>0.88888888888888884</c:v>
                </c:pt>
                <c:pt idx="2411">
                  <c:v>0.90909090909090906</c:v>
                </c:pt>
                <c:pt idx="2412">
                  <c:v>0.875</c:v>
                </c:pt>
                <c:pt idx="2413">
                  <c:v>0.9</c:v>
                </c:pt>
                <c:pt idx="2414">
                  <c:v>0.9</c:v>
                </c:pt>
                <c:pt idx="2415">
                  <c:v>0.88888888888888884</c:v>
                </c:pt>
                <c:pt idx="2416">
                  <c:v>0.8571428571428571</c:v>
                </c:pt>
                <c:pt idx="2417">
                  <c:v>0.88888888888888884</c:v>
                </c:pt>
                <c:pt idx="2418">
                  <c:v>0.88888888888888884</c:v>
                </c:pt>
                <c:pt idx="2419">
                  <c:v>0.88888888888888884</c:v>
                </c:pt>
                <c:pt idx="2420">
                  <c:v>0.88888888888888884</c:v>
                </c:pt>
                <c:pt idx="2421">
                  <c:v>0.88888888888888884</c:v>
                </c:pt>
                <c:pt idx="2422">
                  <c:v>0.88888888888888884</c:v>
                </c:pt>
                <c:pt idx="2423">
                  <c:v>0.875</c:v>
                </c:pt>
                <c:pt idx="2424">
                  <c:v>0.875</c:v>
                </c:pt>
                <c:pt idx="2425">
                  <c:v>0.875</c:v>
                </c:pt>
                <c:pt idx="2426">
                  <c:v>0.875</c:v>
                </c:pt>
                <c:pt idx="2427">
                  <c:v>0.875</c:v>
                </c:pt>
                <c:pt idx="2428">
                  <c:v>0.88888888888888884</c:v>
                </c:pt>
                <c:pt idx="2429">
                  <c:v>0.875</c:v>
                </c:pt>
                <c:pt idx="2430">
                  <c:v>0.875</c:v>
                </c:pt>
                <c:pt idx="2431">
                  <c:v>0.88888888888888884</c:v>
                </c:pt>
                <c:pt idx="2432">
                  <c:v>0.88888888888888884</c:v>
                </c:pt>
                <c:pt idx="2433">
                  <c:v>0.875</c:v>
                </c:pt>
                <c:pt idx="2434">
                  <c:v>0.8571428571428571</c:v>
                </c:pt>
                <c:pt idx="2435">
                  <c:v>0.875</c:v>
                </c:pt>
                <c:pt idx="2436">
                  <c:v>0.875</c:v>
                </c:pt>
                <c:pt idx="2437">
                  <c:v>0.875</c:v>
                </c:pt>
                <c:pt idx="2438">
                  <c:v>0.875</c:v>
                </c:pt>
                <c:pt idx="2439">
                  <c:v>0.88888888888888884</c:v>
                </c:pt>
                <c:pt idx="2440">
                  <c:v>0.8571428571428571</c:v>
                </c:pt>
                <c:pt idx="2441">
                  <c:v>0.875</c:v>
                </c:pt>
                <c:pt idx="2442">
                  <c:v>0.88888888888888884</c:v>
                </c:pt>
                <c:pt idx="2443">
                  <c:v>0.875</c:v>
                </c:pt>
                <c:pt idx="2444">
                  <c:v>0.875</c:v>
                </c:pt>
                <c:pt idx="2445">
                  <c:v>0.875</c:v>
                </c:pt>
                <c:pt idx="2446">
                  <c:v>0.875</c:v>
                </c:pt>
                <c:pt idx="2447">
                  <c:v>0.8571428571428571</c:v>
                </c:pt>
                <c:pt idx="2448">
                  <c:v>0.8571428571428571</c:v>
                </c:pt>
                <c:pt idx="2449">
                  <c:v>0.8571428571428571</c:v>
                </c:pt>
                <c:pt idx="2450">
                  <c:v>0.875</c:v>
                </c:pt>
                <c:pt idx="2451">
                  <c:v>0.875</c:v>
                </c:pt>
                <c:pt idx="2452">
                  <c:v>0.875</c:v>
                </c:pt>
                <c:pt idx="2453">
                  <c:v>0.875</c:v>
                </c:pt>
                <c:pt idx="2454">
                  <c:v>0.875</c:v>
                </c:pt>
                <c:pt idx="2455">
                  <c:v>0.875</c:v>
                </c:pt>
                <c:pt idx="2456">
                  <c:v>0.875</c:v>
                </c:pt>
                <c:pt idx="2457">
                  <c:v>0.8571428571428571</c:v>
                </c:pt>
                <c:pt idx="2458">
                  <c:v>0.8571428571428571</c:v>
                </c:pt>
                <c:pt idx="2459">
                  <c:v>0.875</c:v>
                </c:pt>
                <c:pt idx="2460">
                  <c:v>0.8571428571428571</c:v>
                </c:pt>
                <c:pt idx="2461">
                  <c:v>0.83333333333333337</c:v>
                </c:pt>
                <c:pt idx="2462">
                  <c:v>0.875</c:v>
                </c:pt>
                <c:pt idx="2463">
                  <c:v>0.875</c:v>
                </c:pt>
                <c:pt idx="2464">
                  <c:v>0.83333333333333337</c:v>
                </c:pt>
                <c:pt idx="2465">
                  <c:v>0.83333333333333337</c:v>
                </c:pt>
                <c:pt idx="2466">
                  <c:v>0.8571428571428571</c:v>
                </c:pt>
                <c:pt idx="2467">
                  <c:v>0.875</c:v>
                </c:pt>
                <c:pt idx="2468">
                  <c:v>0.8571428571428571</c:v>
                </c:pt>
                <c:pt idx="2469">
                  <c:v>0.875</c:v>
                </c:pt>
                <c:pt idx="2470">
                  <c:v>0.875</c:v>
                </c:pt>
                <c:pt idx="2471">
                  <c:v>0.875</c:v>
                </c:pt>
                <c:pt idx="2472">
                  <c:v>0.8571428571428571</c:v>
                </c:pt>
                <c:pt idx="2473">
                  <c:v>0.8571428571428571</c:v>
                </c:pt>
                <c:pt idx="2474">
                  <c:v>0.83333333333333337</c:v>
                </c:pt>
                <c:pt idx="2475">
                  <c:v>0.875</c:v>
                </c:pt>
                <c:pt idx="2476">
                  <c:v>0.8571428571428571</c:v>
                </c:pt>
                <c:pt idx="2477">
                  <c:v>0.875</c:v>
                </c:pt>
                <c:pt idx="2478">
                  <c:v>0.8571428571428571</c:v>
                </c:pt>
                <c:pt idx="2479">
                  <c:v>0.83333333333333337</c:v>
                </c:pt>
                <c:pt idx="2480">
                  <c:v>0.83333333333333337</c:v>
                </c:pt>
                <c:pt idx="2481">
                  <c:v>0.8571428571428571</c:v>
                </c:pt>
                <c:pt idx="2482">
                  <c:v>0.83333333333333337</c:v>
                </c:pt>
                <c:pt idx="2483">
                  <c:v>0.875</c:v>
                </c:pt>
                <c:pt idx="2484">
                  <c:v>0.875</c:v>
                </c:pt>
                <c:pt idx="2485">
                  <c:v>0.83333333333333337</c:v>
                </c:pt>
                <c:pt idx="2486">
                  <c:v>0.8571428571428571</c:v>
                </c:pt>
                <c:pt idx="2487">
                  <c:v>0.8571428571428571</c:v>
                </c:pt>
                <c:pt idx="2488">
                  <c:v>0.83333333333333337</c:v>
                </c:pt>
                <c:pt idx="2489">
                  <c:v>0.83333333333333337</c:v>
                </c:pt>
                <c:pt idx="2490">
                  <c:v>0.875</c:v>
                </c:pt>
                <c:pt idx="2491">
                  <c:v>0.875</c:v>
                </c:pt>
                <c:pt idx="2492">
                  <c:v>0.8571428571428571</c:v>
                </c:pt>
                <c:pt idx="2493">
                  <c:v>0.8571428571428571</c:v>
                </c:pt>
                <c:pt idx="2494">
                  <c:v>0.83333333333333337</c:v>
                </c:pt>
                <c:pt idx="2495">
                  <c:v>0.875</c:v>
                </c:pt>
                <c:pt idx="2496">
                  <c:v>0.875</c:v>
                </c:pt>
                <c:pt idx="2497">
                  <c:v>0.83333333333333337</c:v>
                </c:pt>
                <c:pt idx="2498">
                  <c:v>0.8571428571428571</c:v>
                </c:pt>
                <c:pt idx="2499">
                  <c:v>0.875</c:v>
                </c:pt>
                <c:pt idx="2500">
                  <c:v>0.83333333333333337</c:v>
                </c:pt>
                <c:pt idx="2501">
                  <c:v>0.83333333333333337</c:v>
                </c:pt>
                <c:pt idx="2502">
                  <c:v>0.8571428571428571</c:v>
                </c:pt>
                <c:pt idx="2503">
                  <c:v>0.83333333333333337</c:v>
                </c:pt>
                <c:pt idx="2504">
                  <c:v>0.8571428571428571</c:v>
                </c:pt>
                <c:pt idx="2505">
                  <c:v>0.8571428571428571</c:v>
                </c:pt>
                <c:pt idx="2506">
                  <c:v>0.8571428571428571</c:v>
                </c:pt>
                <c:pt idx="2507">
                  <c:v>0.8571428571428571</c:v>
                </c:pt>
                <c:pt idx="2508">
                  <c:v>0.8571428571428571</c:v>
                </c:pt>
                <c:pt idx="2509">
                  <c:v>0.8571428571428571</c:v>
                </c:pt>
                <c:pt idx="2510">
                  <c:v>0.83333333333333337</c:v>
                </c:pt>
                <c:pt idx="2511">
                  <c:v>0.8571428571428571</c:v>
                </c:pt>
                <c:pt idx="2512">
                  <c:v>0.8571428571428571</c:v>
                </c:pt>
                <c:pt idx="2513">
                  <c:v>0.8571428571428571</c:v>
                </c:pt>
                <c:pt idx="2514">
                  <c:v>0.8571428571428571</c:v>
                </c:pt>
                <c:pt idx="2515">
                  <c:v>0.83333333333333337</c:v>
                </c:pt>
                <c:pt idx="2516">
                  <c:v>0.875</c:v>
                </c:pt>
                <c:pt idx="2517">
                  <c:v>0.8571428571428571</c:v>
                </c:pt>
                <c:pt idx="2518">
                  <c:v>0.8571428571428571</c:v>
                </c:pt>
                <c:pt idx="2519">
                  <c:v>0.83333333333333337</c:v>
                </c:pt>
                <c:pt idx="2520">
                  <c:v>0.8571428571428571</c:v>
                </c:pt>
                <c:pt idx="2521">
                  <c:v>0.8571428571428571</c:v>
                </c:pt>
                <c:pt idx="2522">
                  <c:v>0.8571428571428571</c:v>
                </c:pt>
                <c:pt idx="2523">
                  <c:v>0.875</c:v>
                </c:pt>
                <c:pt idx="2524">
                  <c:v>0.875</c:v>
                </c:pt>
                <c:pt idx="2525">
                  <c:v>0.8571428571428571</c:v>
                </c:pt>
                <c:pt idx="2526">
                  <c:v>0.875</c:v>
                </c:pt>
                <c:pt idx="2527">
                  <c:v>0.83333333333333337</c:v>
                </c:pt>
                <c:pt idx="2528">
                  <c:v>0.875</c:v>
                </c:pt>
                <c:pt idx="2529">
                  <c:v>0.875</c:v>
                </c:pt>
                <c:pt idx="2530">
                  <c:v>0.8571428571428571</c:v>
                </c:pt>
                <c:pt idx="2531">
                  <c:v>0.8571428571428571</c:v>
                </c:pt>
                <c:pt idx="2532">
                  <c:v>0.8571428571428571</c:v>
                </c:pt>
                <c:pt idx="2533">
                  <c:v>0.875</c:v>
                </c:pt>
                <c:pt idx="2534">
                  <c:v>0.83333333333333337</c:v>
                </c:pt>
                <c:pt idx="2535">
                  <c:v>0.8571428571428571</c:v>
                </c:pt>
                <c:pt idx="2536">
                  <c:v>0.83333333333333337</c:v>
                </c:pt>
                <c:pt idx="2537">
                  <c:v>0.8571428571428571</c:v>
                </c:pt>
                <c:pt idx="2538">
                  <c:v>0.8571428571428571</c:v>
                </c:pt>
                <c:pt idx="2539">
                  <c:v>0.83333333333333337</c:v>
                </c:pt>
                <c:pt idx="2540">
                  <c:v>0.8571428571428571</c:v>
                </c:pt>
                <c:pt idx="2541">
                  <c:v>0.8571428571428571</c:v>
                </c:pt>
                <c:pt idx="2542">
                  <c:v>0.83333333333333337</c:v>
                </c:pt>
                <c:pt idx="2543">
                  <c:v>0.83333333333333337</c:v>
                </c:pt>
                <c:pt idx="2544">
                  <c:v>0.83333333333333337</c:v>
                </c:pt>
                <c:pt idx="2545">
                  <c:v>0.8571428571428571</c:v>
                </c:pt>
                <c:pt idx="2546">
                  <c:v>0.83333333333333337</c:v>
                </c:pt>
                <c:pt idx="2547">
                  <c:v>0.83333333333333337</c:v>
                </c:pt>
                <c:pt idx="2548">
                  <c:v>0.8571428571428571</c:v>
                </c:pt>
                <c:pt idx="2549">
                  <c:v>0.83333333333333337</c:v>
                </c:pt>
                <c:pt idx="2550">
                  <c:v>0.8571428571428571</c:v>
                </c:pt>
                <c:pt idx="2551">
                  <c:v>0.83333333333333337</c:v>
                </c:pt>
                <c:pt idx="2552">
                  <c:v>0.83333333333333337</c:v>
                </c:pt>
                <c:pt idx="2553">
                  <c:v>0.83333333333333337</c:v>
                </c:pt>
                <c:pt idx="2554">
                  <c:v>0.8571428571428571</c:v>
                </c:pt>
                <c:pt idx="2555">
                  <c:v>0.8571428571428571</c:v>
                </c:pt>
                <c:pt idx="2556">
                  <c:v>0.83333333333333337</c:v>
                </c:pt>
                <c:pt idx="2557">
                  <c:v>0.8571428571428571</c:v>
                </c:pt>
                <c:pt idx="2558">
                  <c:v>0.83333333333333337</c:v>
                </c:pt>
                <c:pt idx="2559">
                  <c:v>0.83333333333333337</c:v>
                </c:pt>
                <c:pt idx="2560">
                  <c:v>0.8571428571428571</c:v>
                </c:pt>
                <c:pt idx="2561">
                  <c:v>0.8571428571428571</c:v>
                </c:pt>
                <c:pt idx="2562">
                  <c:v>0.83333333333333337</c:v>
                </c:pt>
                <c:pt idx="2563">
                  <c:v>0.8571428571428571</c:v>
                </c:pt>
                <c:pt idx="2564">
                  <c:v>0.8571428571428571</c:v>
                </c:pt>
                <c:pt idx="2565">
                  <c:v>0.8571428571428571</c:v>
                </c:pt>
                <c:pt idx="2566">
                  <c:v>0.83333333333333337</c:v>
                </c:pt>
                <c:pt idx="2567">
                  <c:v>0.83333333333333337</c:v>
                </c:pt>
                <c:pt idx="2568">
                  <c:v>0.875</c:v>
                </c:pt>
                <c:pt idx="2569">
                  <c:v>0.8571428571428571</c:v>
                </c:pt>
                <c:pt idx="2570">
                  <c:v>0.8571428571428571</c:v>
                </c:pt>
                <c:pt idx="2571">
                  <c:v>0.8571428571428571</c:v>
                </c:pt>
                <c:pt idx="2572">
                  <c:v>0.8571428571428571</c:v>
                </c:pt>
                <c:pt idx="2573">
                  <c:v>0.8571428571428571</c:v>
                </c:pt>
                <c:pt idx="2574">
                  <c:v>0.83333333333333337</c:v>
                </c:pt>
                <c:pt idx="2575">
                  <c:v>0.83333333333333337</c:v>
                </c:pt>
                <c:pt idx="2576">
                  <c:v>0.8</c:v>
                </c:pt>
                <c:pt idx="2577">
                  <c:v>0.83333333333333337</c:v>
                </c:pt>
                <c:pt idx="2578">
                  <c:v>0.8571428571428571</c:v>
                </c:pt>
                <c:pt idx="2579">
                  <c:v>0.83333333333333337</c:v>
                </c:pt>
                <c:pt idx="2580">
                  <c:v>0.8571428571428571</c:v>
                </c:pt>
                <c:pt idx="2581">
                  <c:v>0.8</c:v>
                </c:pt>
                <c:pt idx="2582">
                  <c:v>0.8571428571428571</c:v>
                </c:pt>
                <c:pt idx="2583">
                  <c:v>0.8571428571428571</c:v>
                </c:pt>
                <c:pt idx="2584">
                  <c:v>0.83333333333333337</c:v>
                </c:pt>
                <c:pt idx="2585">
                  <c:v>0.8571428571428571</c:v>
                </c:pt>
                <c:pt idx="2586">
                  <c:v>0.83333333333333337</c:v>
                </c:pt>
                <c:pt idx="2587">
                  <c:v>0.8571428571428571</c:v>
                </c:pt>
                <c:pt idx="2588">
                  <c:v>0.83333333333333337</c:v>
                </c:pt>
                <c:pt idx="2589">
                  <c:v>0.83333333333333337</c:v>
                </c:pt>
                <c:pt idx="2590">
                  <c:v>0.8571428571428571</c:v>
                </c:pt>
                <c:pt idx="2591">
                  <c:v>0.8571428571428571</c:v>
                </c:pt>
                <c:pt idx="2592">
                  <c:v>0.8</c:v>
                </c:pt>
                <c:pt idx="2593">
                  <c:v>0.8571428571428571</c:v>
                </c:pt>
                <c:pt idx="2594">
                  <c:v>0.8571428571428571</c:v>
                </c:pt>
                <c:pt idx="2595">
                  <c:v>0.83333333333333337</c:v>
                </c:pt>
                <c:pt idx="2596">
                  <c:v>0.8571428571428571</c:v>
                </c:pt>
                <c:pt idx="2597">
                  <c:v>0.8571428571428571</c:v>
                </c:pt>
                <c:pt idx="2598">
                  <c:v>0.8571428571428571</c:v>
                </c:pt>
                <c:pt idx="2599">
                  <c:v>0.8571428571428571</c:v>
                </c:pt>
                <c:pt idx="2600">
                  <c:v>0.8571428571428571</c:v>
                </c:pt>
                <c:pt idx="2601">
                  <c:v>0.8571428571428571</c:v>
                </c:pt>
                <c:pt idx="2602">
                  <c:v>0.8571428571428571</c:v>
                </c:pt>
                <c:pt idx="2603">
                  <c:v>0.83333333333333337</c:v>
                </c:pt>
                <c:pt idx="2604">
                  <c:v>0.83333333333333337</c:v>
                </c:pt>
                <c:pt idx="2605">
                  <c:v>0.8571428571428571</c:v>
                </c:pt>
                <c:pt idx="2606">
                  <c:v>0.83333333333333337</c:v>
                </c:pt>
                <c:pt idx="2607">
                  <c:v>0.8571428571428571</c:v>
                </c:pt>
                <c:pt idx="2608">
                  <c:v>0.875</c:v>
                </c:pt>
                <c:pt idx="2609">
                  <c:v>0.875</c:v>
                </c:pt>
                <c:pt idx="2610">
                  <c:v>0.83333333333333337</c:v>
                </c:pt>
                <c:pt idx="2611">
                  <c:v>0.83333333333333337</c:v>
                </c:pt>
                <c:pt idx="2612">
                  <c:v>0.83333333333333337</c:v>
                </c:pt>
                <c:pt idx="2613">
                  <c:v>0.83333333333333337</c:v>
                </c:pt>
                <c:pt idx="2614">
                  <c:v>0.83333333333333337</c:v>
                </c:pt>
                <c:pt idx="2615">
                  <c:v>0.8571428571428571</c:v>
                </c:pt>
                <c:pt idx="2616">
                  <c:v>0.875</c:v>
                </c:pt>
                <c:pt idx="2617">
                  <c:v>0.83333333333333337</c:v>
                </c:pt>
                <c:pt idx="2618">
                  <c:v>0.875</c:v>
                </c:pt>
                <c:pt idx="2619">
                  <c:v>0.8571428571428571</c:v>
                </c:pt>
                <c:pt idx="2620">
                  <c:v>0.8571428571428571</c:v>
                </c:pt>
                <c:pt idx="2621">
                  <c:v>0.83333333333333337</c:v>
                </c:pt>
                <c:pt idx="2622">
                  <c:v>0.83333333333333337</c:v>
                </c:pt>
                <c:pt idx="2623">
                  <c:v>0.8571428571428571</c:v>
                </c:pt>
                <c:pt idx="2624">
                  <c:v>0.83333333333333337</c:v>
                </c:pt>
                <c:pt idx="2625">
                  <c:v>0.83333333333333337</c:v>
                </c:pt>
                <c:pt idx="2626">
                  <c:v>0.8571428571428571</c:v>
                </c:pt>
                <c:pt idx="2627">
                  <c:v>0.8571428571428571</c:v>
                </c:pt>
                <c:pt idx="2628">
                  <c:v>0.8571428571428571</c:v>
                </c:pt>
                <c:pt idx="2629">
                  <c:v>0.8571428571428571</c:v>
                </c:pt>
                <c:pt idx="2630">
                  <c:v>0.8571428571428571</c:v>
                </c:pt>
                <c:pt idx="2631">
                  <c:v>0.83333333333333337</c:v>
                </c:pt>
                <c:pt idx="2632">
                  <c:v>0.8571428571428571</c:v>
                </c:pt>
                <c:pt idx="2633">
                  <c:v>0.83333333333333337</c:v>
                </c:pt>
                <c:pt idx="2634">
                  <c:v>0.8</c:v>
                </c:pt>
                <c:pt idx="2635">
                  <c:v>0.8571428571428571</c:v>
                </c:pt>
                <c:pt idx="2636">
                  <c:v>0.83333333333333337</c:v>
                </c:pt>
                <c:pt idx="2637">
                  <c:v>0.8</c:v>
                </c:pt>
                <c:pt idx="2638">
                  <c:v>0.83333333333333337</c:v>
                </c:pt>
                <c:pt idx="2639">
                  <c:v>0.83333333333333337</c:v>
                </c:pt>
                <c:pt idx="2640">
                  <c:v>0.83333333333333337</c:v>
                </c:pt>
                <c:pt idx="2641">
                  <c:v>0.8</c:v>
                </c:pt>
                <c:pt idx="2642">
                  <c:v>0.83333333333333337</c:v>
                </c:pt>
                <c:pt idx="2643">
                  <c:v>0.83333333333333337</c:v>
                </c:pt>
                <c:pt idx="2644">
                  <c:v>0.83333333333333337</c:v>
                </c:pt>
                <c:pt idx="2645">
                  <c:v>0.83333333333333337</c:v>
                </c:pt>
                <c:pt idx="2646">
                  <c:v>0.8</c:v>
                </c:pt>
                <c:pt idx="2647">
                  <c:v>0.8571428571428571</c:v>
                </c:pt>
                <c:pt idx="2648">
                  <c:v>0.8571428571428571</c:v>
                </c:pt>
                <c:pt idx="2649">
                  <c:v>0.8</c:v>
                </c:pt>
                <c:pt idx="2650">
                  <c:v>0.83333333333333337</c:v>
                </c:pt>
                <c:pt idx="2651">
                  <c:v>0.8571428571428571</c:v>
                </c:pt>
                <c:pt idx="2652">
                  <c:v>0.83333333333333337</c:v>
                </c:pt>
                <c:pt idx="2653">
                  <c:v>0.83333333333333337</c:v>
                </c:pt>
                <c:pt idx="2654">
                  <c:v>0.83333333333333337</c:v>
                </c:pt>
                <c:pt idx="2655">
                  <c:v>0.83333333333333337</c:v>
                </c:pt>
                <c:pt idx="2656">
                  <c:v>0.83333333333333337</c:v>
                </c:pt>
                <c:pt idx="2657">
                  <c:v>0.8571428571428571</c:v>
                </c:pt>
                <c:pt idx="2658">
                  <c:v>0.83333333333333337</c:v>
                </c:pt>
                <c:pt idx="2659">
                  <c:v>0.8</c:v>
                </c:pt>
                <c:pt idx="2660">
                  <c:v>0.83333333333333337</c:v>
                </c:pt>
                <c:pt idx="2661">
                  <c:v>0.83333333333333337</c:v>
                </c:pt>
                <c:pt idx="2662">
                  <c:v>0.83333333333333337</c:v>
                </c:pt>
                <c:pt idx="2663">
                  <c:v>0.8</c:v>
                </c:pt>
                <c:pt idx="2664">
                  <c:v>0.83333333333333337</c:v>
                </c:pt>
                <c:pt idx="2665">
                  <c:v>0.83333333333333337</c:v>
                </c:pt>
                <c:pt idx="2666">
                  <c:v>0.8</c:v>
                </c:pt>
                <c:pt idx="2667">
                  <c:v>0.8</c:v>
                </c:pt>
                <c:pt idx="2668">
                  <c:v>0.83333333333333337</c:v>
                </c:pt>
                <c:pt idx="2669">
                  <c:v>0.83333333333333337</c:v>
                </c:pt>
                <c:pt idx="2670">
                  <c:v>0.83333333333333337</c:v>
                </c:pt>
                <c:pt idx="2671">
                  <c:v>0.8571428571428571</c:v>
                </c:pt>
                <c:pt idx="2672">
                  <c:v>0.83333333333333337</c:v>
                </c:pt>
                <c:pt idx="2673">
                  <c:v>0.83333333333333337</c:v>
                </c:pt>
                <c:pt idx="2674">
                  <c:v>0.8571428571428571</c:v>
                </c:pt>
                <c:pt idx="2675">
                  <c:v>0.8</c:v>
                </c:pt>
                <c:pt idx="2676">
                  <c:v>0.8</c:v>
                </c:pt>
                <c:pt idx="2677">
                  <c:v>0.83333333333333337</c:v>
                </c:pt>
                <c:pt idx="2678">
                  <c:v>0.83333333333333337</c:v>
                </c:pt>
                <c:pt idx="2679">
                  <c:v>0.8</c:v>
                </c:pt>
                <c:pt idx="2680">
                  <c:v>0.83333333333333337</c:v>
                </c:pt>
                <c:pt idx="2681">
                  <c:v>0.83333333333333337</c:v>
                </c:pt>
                <c:pt idx="2682">
                  <c:v>0.8</c:v>
                </c:pt>
                <c:pt idx="2683">
                  <c:v>0.83333333333333337</c:v>
                </c:pt>
                <c:pt idx="2684">
                  <c:v>0.83333333333333337</c:v>
                </c:pt>
                <c:pt idx="2685">
                  <c:v>0.83333333333333337</c:v>
                </c:pt>
                <c:pt idx="2686">
                  <c:v>0.83333333333333337</c:v>
                </c:pt>
                <c:pt idx="2687">
                  <c:v>0.8571428571428571</c:v>
                </c:pt>
                <c:pt idx="2688">
                  <c:v>0.83333333333333337</c:v>
                </c:pt>
                <c:pt idx="2689">
                  <c:v>0.8</c:v>
                </c:pt>
                <c:pt idx="2690">
                  <c:v>0.83333333333333337</c:v>
                </c:pt>
                <c:pt idx="2691">
                  <c:v>0.83333333333333337</c:v>
                </c:pt>
                <c:pt idx="2692">
                  <c:v>0.8</c:v>
                </c:pt>
                <c:pt idx="2693">
                  <c:v>0.83333333333333337</c:v>
                </c:pt>
                <c:pt idx="2694">
                  <c:v>0.83333333333333337</c:v>
                </c:pt>
                <c:pt idx="2695">
                  <c:v>0.83333333333333337</c:v>
                </c:pt>
                <c:pt idx="2696">
                  <c:v>0.8</c:v>
                </c:pt>
                <c:pt idx="2697">
                  <c:v>0.8</c:v>
                </c:pt>
                <c:pt idx="2698">
                  <c:v>0.8</c:v>
                </c:pt>
                <c:pt idx="2699">
                  <c:v>0.83333333333333337</c:v>
                </c:pt>
                <c:pt idx="2700">
                  <c:v>0.8571428571428571</c:v>
                </c:pt>
                <c:pt idx="2701">
                  <c:v>0.8</c:v>
                </c:pt>
                <c:pt idx="2702">
                  <c:v>0.8</c:v>
                </c:pt>
                <c:pt idx="2703">
                  <c:v>0.8571428571428571</c:v>
                </c:pt>
                <c:pt idx="2704">
                  <c:v>0.83333333333333337</c:v>
                </c:pt>
                <c:pt idx="2705">
                  <c:v>0.8</c:v>
                </c:pt>
                <c:pt idx="2706">
                  <c:v>0.83333333333333337</c:v>
                </c:pt>
                <c:pt idx="2707">
                  <c:v>0.8</c:v>
                </c:pt>
                <c:pt idx="2708">
                  <c:v>0.8</c:v>
                </c:pt>
                <c:pt idx="2709">
                  <c:v>0.8</c:v>
                </c:pt>
                <c:pt idx="2710">
                  <c:v>0.83333333333333337</c:v>
                </c:pt>
                <c:pt idx="2711">
                  <c:v>0.83333333333333337</c:v>
                </c:pt>
                <c:pt idx="2712">
                  <c:v>0.83333333333333337</c:v>
                </c:pt>
                <c:pt idx="2713">
                  <c:v>0.83333333333333337</c:v>
                </c:pt>
                <c:pt idx="2714">
                  <c:v>0.8571428571428571</c:v>
                </c:pt>
                <c:pt idx="2715">
                  <c:v>0.8</c:v>
                </c:pt>
                <c:pt idx="2716">
                  <c:v>0.8</c:v>
                </c:pt>
                <c:pt idx="2717">
                  <c:v>0.83333333333333337</c:v>
                </c:pt>
                <c:pt idx="2718">
                  <c:v>0.83333333333333337</c:v>
                </c:pt>
                <c:pt idx="2719">
                  <c:v>0.8</c:v>
                </c:pt>
                <c:pt idx="2720">
                  <c:v>0.83333333333333337</c:v>
                </c:pt>
                <c:pt idx="2721">
                  <c:v>0.83333333333333337</c:v>
                </c:pt>
                <c:pt idx="2722">
                  <c:v>0.8</c:v>
                </c:pt>
                <c:pt idx="2723">
                  <c:v>0.83333333333333337</c:v>
                </c:pt>
                <c:pt idx="2724">
                  <c:v>0.75</c:v>
                </c:pt>
                <c:pt idx="2725">
                  <c:v>0.8</c:v>
                </c:pt>
                <c:pt idx="2726">
                  <c:v>0.83333333333333337</c:v>
                </c:pt>
                <c:pt idx="2727">
                  <c:v>0.83333333333333337</c:v>
                </c:pt>
                <c:pt idx="2728">
                  <c:v>0.75</c:v>
                </c:pt>
                <c:pt idx="2729">
                  <c:v>0.83333333333333337</c:v>
                </c:pt>
                <c:pt idx="2730">
                  <c:v>0.8</c:v>
                </c:pt>
                <c:pt idx="2731">
                  <c:v>0.8</c:v>
                </c:pt>
                <c:pt idx="2732">
                  <c:v>0.83333333333333337</c:v>
                </c:pt>
                <c:pt idx="2733">
                  <c:v>0.8</c:v>
                </c:pt>
                <c:pt idx="2734">
                  <c:v>0.75</c:v>
                </c:pt>
                <c:pt idx="2735">
                  <c:v>0.83333333333333337</c:v>
                </c:pt>
                <c:pt idx="2736">
                  <c:v>0.83333333333333337</c:v>
                </c:pt>
                <c:pt idx="2737">
                  <c:v>0.8</c:v>
                </c:pt>
                <c:pt idx="2738">
                  <c:v>0.8</c:v>
                </c:pt>
                <c:pt idx="2739">
                  <c:v>0.83333333333333337</c:v>
                </c:pt>
                <c:pt idx="2740">
                  <c:v>0.8</c:v>
                </c:pt>
                <c:pt idx="2741">
                  <c:v>0.83333333333333337</c:v>
                </c:pt>
                <c:pt idx="2742">
                  <c:v>0.8</c:v>
                </c:pt>
                <c:pt idx="2743">
                  <c:v>0.8</c:v>
                </c:pt>
                <c:pt idx="2744">
                  <c:v>0.75</c:v>
                </c:pt>
                <c:pt idx="2745">
                  <c:v>0.8</c:v>
                </c:pt>
                <c:pt idx="2746">
                  <c:v>0.83333333333333337</c:v>
                </c:pt>
                <c:pt idx="2747">
                  <c:v>0.8</c:v>
                </c:pt>
                <c:pt idx="2748">
                  <c:v>0.83333333333333337</c:v>
                </c:pt>
                <c:pt idx="2749">
                  <c:v>0.8</c:v>
                </c:pt>
                <c:pt idx="2750">
                  <c:v>0.8</c:v>
                </c:pt>
                <c:pt idx="2751">
                  <c:v>0.83333333333333337</c:v>
                </c:pt>
                <c:pt idx="2752">
                  <c:v>0.83333333333333337</c:v>
                </c:pt>
                <c:pt idx="2753">
                  <c:v>0.8</c:v>
                </c:pt>
                <c:pt idx="2754">
                  <c:v>0.8</c:v>
                </c:pt>
                <c:pt idx="2755">
                  <c:v>0.8</c:v>
                </c:pt>
                <c:pt idx="2756">
                  <c:v>0.8571428571428571</c:v>
                </c:pt>
                <c:pt idx="2757">
                  <c:v>0.83333333333333337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4E2D-4B29-8811-67D174843225}"/>
            </c:ext>
          </c:extLst>
        </c:ser>
        <c:ser>
          <c:idx val="2"/>
          <c:order val="2"/>
          <c:tx>
            <c:strRef>
              <c:f>Sheet1!$O$1</c:f>
              <c:strCache>
                <c:ptCount val="1"/>
                <c:pt idx="0">
                  <c:v>% Blue N2 15PSIg</c:v>
                </c:pt>
              </c:strCache>
            </c:strRef>
          </c:tx>
          <c:spPr>
            <a:ln w="28575">
              <a:noFill/>
            </a:ln>
          </c:spPr>
          <c:marker>
            <c:symbol val="none"/>
          </c:marker>
          <c:trendline>
            <c:spPr>
              <a:ln w="19050">
                <a:solidFill>
                  <a:srgbClr val="00B0F0"/>
                </a:solidFill>
              </a:ln>
            </c:spPr>
            <c:trendlineType val="movingAvg"/>
            <c:period val="60"/>
            <c:dispRSqr val="0"/>
            <c:dispEq val="0"/>
          </c:trendline>
          <c:xVal>
            <c:numRef>
              <c:f>Sheet1!$A$2:$A$8266</c:f>
              <c:numCache>
                <c:formatCode>General</c:formatCode>
                <c:ptCount val="826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  <c:pt idx="2367">
                  <c:v>2368</c:v>
                </c:pt>
                <c:pt idx="2368">
                  <c:v>2369</c:v>
                </c:pt>
                <c:pt idx="2369">
                  <c:v>2370</c:v>
                </c:pt>
                <c:pt idx="2370">
                  <c:v>2371</c:v>
                </c:pt>
                <c:pt idx="2371">
                  <c:v>2372</c:v>
                </c:pt>
                <c:pt idx="2372">
                  <c:v>2373</c:v>
                </c:pt>
                <c:pt idx="2373">
                  <c:v>2374</c:v>
                </c:pt>
                <c:pt idx="2374">
                  <c:v>2375</c:v>
                </c:pt>
                <c:pt idx="2375">
                  <c:v>2376</c:v>
                </c:pt>
                <c:pt idx="2376">
                  <c:v>2377</c:v>
                </c:pt>
                <c:pt idx="2377">
                  <c:v>2378</c:v>
                </c:pt>
                <c:pt idx="2378">
                  <c:v>2379</c:v>
                </c:pt>
                <c:pt idx="2379">
                  <c:v>2380</c:v>
                </c:pt>
                <c:pt idx="2380">
                  <c:v>2381</c:v>
                </c:pt>
                <c:pt idx="2381">
                  <c:v>2382</c:v>
                </c:pt>
                <c:pt idx="2382">
                  <c:v>2383</c:v>
                </c:pt>
                <c:pt idx="2383">
                  <c:v>2384</c:v>
                </c:pt>
                <c:pt idx="2384">
                  <c:v>2385</c:v>
                </c:pt>
                <c:pt idx="2385">
                  <c:v>2386</c:v>
                </c:pt>
                <c:pt idx="2386">
                  <c:v>2387</c:v>
                </c:pt>
                <c:pt idx="2387">
                  <c:v>2388</c:v>
                </c:pt>
                <c:pt idx="2388">
                  <c:v>2389</c:v>
                </c:pt>
                <c:pt idx="2389">
                  <c:v>2390</c:v>
                </c:pt>
                <c:pt idx="2390">
                  <c:v>2391</c:v>
                </c:pt>
                <c:pt idx="2391">
                  <c:v>2392</c:v>
                </c:pt>
                <c:pt idx="2392">
                  <c:v>2393</c:v>
                </c:pt>
                <c:pt idx="2393">
                  <c:v>2394</c:v>
                </c:pt>
                <c:pt idx="2394">
                  <c:v>2395</c:v>
                </c:pt>
                <c:pt idx="2395">
                  <c:v>2396</c:v>
                </c:pt>
                <c:pt idx="2396">
                  <c:v>2397</c:v>
                </c:pt>
                <c:pt idx="2397">
                  <c:v>2398</c:v>
                </c:pt>
                <c:pt idx="2398">
                  <c:v>2399</c:v>
                </c:pt>
                <c:pt idx="2399">
                  <c:v>2400</c:v>
                </c:pt>
                <c:pt idx="2400">
                  <c:v>2401</c:v>
                </c:pt>
                <c:pt idx="2401">
                  <c:v>2402</c:v>
                </c:pt>
                <c:pt idx="2402">
                  <c:v>2403</c:v>
                </c:pt>
                <c:pt idx="2403">
                  <c:v>2404</c:v>
                </c:pt>
                <c:pt idx="2404">
                  <c:v>2405</c:v>
                </c:pt>
                <c:pt idx="2405">
                  <c:v>2406</c:v>
                </c:pt>
                <c:pt idx="2406">
                  <c:v>2407</c:v>
                </c:pt>
                <c:pt idx="2407">
                  <c:v>2408</c:v>
                </c:pt>
                <c:pt idx="2408">
                  <c:v>2409</c:v>
                </c:pt>
                <c:pt idx="2409">
                  <c:v>2410</c:v>
                </c:pt>
                <c:pt idx="2410">
                  <c:v>2411</c:v>
                </c:pt>
                <c:pt idx="2411">
                  <c:v>2412</c:v>
                </c:pt>
                <c:pt idx="2412">
                  <c:v>2413</c:v>
                </c:pt>
                <c:pt idx="2413">
                  <c:v>2414</c:v>
                </c:pt>
                <c:pt idx="2414">
                  <c:v>2415</c:v>
                </c:pt>
                <c:pt idx="2415">
                  <c:v>2416</c:v>
                </c:pt>
                <c:pt idx="2416">
                  <c:v>2417</c:v>
                </c:pt>
                <c:pt idx="2417">
                  <c:v>2418</c:v>
                </c:pt>
                <c:pt idx="2418">
                  <c:v>2419</c:v>
                </c:pt>
                <c:pt idx="2419">
                  <c:v>2420</c:v>
                </c:pt>
                <c:pt idx="2420">
                  <c:v>2421</c:v>
                </c:pt>
                <c:pt idx="2421">
                  <c:v>2422</c:v>
                </c:pt>
                <c:pt idx="2422">
                  <c:v>2423</c:v>
                </c:pt>
                <c:pt idx="2423">
                  <c:v>2424</c:v>
                </c:pt>
                <c:pt idx="2424">
                  <c:v>2425</c:v>
                </c:pt>
                <c:pt idx="2425">
                  <c:v>2426</c:v>
                </c:pt>
                <c:pt idx="2426">
                  <c:v>2427</c:v>
                </c:pt>
                <c:pt idx="2427">
                  <c:v>2428</c:v>
                </c:pt>
                <c:pt idx="2428">
                  <c:v>2429</c:v>
                </c:pt>
                <c:pt idx="2429">
                  <c:v>2430</c:v>
                </c:pt>
                <c:pt idx="2430">
                  <c:v>2431</c:v>
                </c:pt>
                <c:pt idx="2431">
                  <c:v>2432</c:v>
                </c:pt>
                <c:pt idx="2432">
                  <c:v>2433</c:v>
                </c:pt>
                <c:pt idx="2433">
                  <c:v>2434</c:v>
                </c:pt>
                <c:pt idx="2434">
                  <c:v>2435</c:v>
                </c:pt>
                <c:pt idx="2435">
                  <c:v>2436</c:v>
                </c:pt>
                <c:pt idx="2436">
                  <c:v>2437</c:v>
                </c:pt>
                <c:pt idx="2437">
                  <c:v>2438</c:v>
                </c:pt>
                <c:pt idx="2438">
                  <c:v>2439</c:v>
                </c:pt>
                <c:pt idx="2439">
                  <c:v>2440</c:v>
                </c:pt>
                <c:pt idx="2440">
                  <c:v>2441</c:v>
                </c:pt>
                <c:pt idx="2441">
                  <c:v>2442</c:v>
                </c:pt>
                <c:pt idx="2442">
                  <c:v>2443</c:v>
                </c:pt>
                <c:pt idx="2443">
                  <c:v>2444</c:v>
                </c:pt>
                <c:pt idx="2444">
                  <c:v>2445</c:v>
                </c:pt>
                <c:pt idx="2445">
                  <c:v>2446</c:v>
                </c:pt>
                <c:pt idx="2446">
                  <c:v>2447</c:v>
                </c:pt>
                <c:pt idx="2447">
                  <c:v>2448</c:v>
                </c:pt>
                <c:pt idx="2448">
                  <c:v>2449</c:v>
                </c:pt>
                <c:pt idx="2449">
                  <c:v>2450</c:v>
                </c:pt>
                <c:pt idx="2450">
                  <c:v>2451</c:v>
                </c:pt>
                <c:pt idx="2451">
                  <c:v>2452</c:v>
                </c:pt>
                <c:pt idx="2452">
                  <c:v>2453</c:v>
                </c:pt>
                <c:pt idx="2453">
                  <c:v>2454</c:v>
                </c:pt>
                <c:pt idx="2454">
                  <c:v>2455</c:v>
                </c:pt>
                <c:pt idx="2455">
                  <c:v>2456</c:v>
                </c:pt>
                <c:pt idx="2456">
                  <c:v>2457</c:v>
                </c:pt>
                <c:pt idx="2457">
                  <c:v>2458</c:v>
                </c:pt>
                <c:pt idx="2458">
                  <c:v>2459</c:v>
                </c:pt>
                <c:pt idx="2459">
                  <c:v>2460</c:v>
                </c:pt>
                <c:pt idx="2460">
                  <c:v>2461</c:v>
                </c:pt>
                <c:pt idx="2461">
                  <c:v>2462</c:v>
                </c:pt>
                <c:pt idx="2462">
                  <c:v>2463</c:v>
                </c:pt>
                <c:pt idx="2463">
                  <c:v>2464</c:v>
                </c:pt>
                <c:pt idx="2464">
                  <c:v>2465</c:v>
                </c:pt>
                <c:pt idx="2465">
                  <c:v>2466</c:v>
                </c:pt>
                <c:pt idx="2466">
                  <c:v>2467</c:v>
                </c:pt>
                <c:pt idx="2467">
                  <c:v>2468</c:v>
                </c:pt>
                <c:pt idx="2468">
                  <c:v>2469</c:v>
                </c:pt>
                <c:pt idx="2469">
                  <c:v>2470</c:v>
                </c:pt>
                <c:pt idx="2470">
                  <c:v>2471</c:v>
                </c:pt>
                <c:pt idx="2471">
                  <c:v>2472</c:v>
                </c:pt>
                <c:pt idx="2472">
                  <c:v>2473</c:v>
                </c:pt>
                <c:pt idx="2473">
                  <c:v>2474</c:v>
                </c:pt>
                <c:pt idx="2474">
                  <c:v>2475</c:v>
                </c:pt>
                <c:pt idx="2475">
                  <c:v>2476</c:v>
                </c:pt>
                <c:pt idx="2476">
                  <c:v>2477</c:v>
                </c:pt>
                <c:pt idx="2477">
                  <c:v>2478</c:v>
                </c:pt>
                <c:pt idx="2478">
                  <c:v>2479</c:v>
                </c:pt>
                <c:pt idx="2479">
                  <c:v>2480</c:v>
                </c:pt>
                <c:pt idx="2480">
                  <c:v>2481</c:v>
                </c:pt>
                <c:pt idx="2481">
                  <c:v>2482</c:v>
                </c:pt>
                <c:pt idx="2482">
                  <c:v>2483</c:v>
                </c:pt>
                <c:pt idx="2483">
                  <c:v>2484</c:v>
                </c:pt>
                <c:pt idx="2484">
                  <c:v>2485</c:v>
                </c:pt>
                <c:pt idx="2485">
                  <c:v>2486</c:v>
                </c:pt>
                <c:pt idx="2486">
                  <c:v>2487</c:v>
                </c:pt>
                <c:pt idx="2487">
                  <c:v>2488</c:v>
                </c:pt>
                <c:pt idx="2488">
                  <c:v>2489</c:v>
                </c:pt>
                <c:pt idx="2489">
                  <c:v>2490</c:v>
                </c:pt>
                <c:pt idx="2490">
                  <c:v>2491</c:v>
                </c:pt>
                <c:pt idx="2491">
                  <c:v>2492</c:v>
                </c:pt>
                <c:pt idx="2492">
                  <c:v>2493</c:v>
                </c:pt>
                <c:pt idx="2493">
                  <c:v>2494</c:v>
                </c:pt>
                <c:pt idx="2494">
                  <c:v>2495</c:v>
                </c:pt>
                <c:pt idx="2495">
                  <c:v>2496</c:v>
                </c:pt>
                <c:pt idx="2496">
                  <c:v>2497</c:v>
                </c:pt>
                <c:pt idx="2497">
                  <c:v>2498</c:v>
                </c:pt>
                <c:pt idx="2498">
                  <c:v>2499</c:v>
                </c:pt>
                <c:pt idx="2499">
                  <c:v>2500</c:v>
                </c:pt>
                <c:pt idx="2500">
                  <c:v>2501</c:v>
                </c:pt>
                <c:pt idx="2501">
                  <c:v>2502</c:v>
                </c:pt>
                <c:pt idx="2502">
                  <c:v>2503</c:v>
                </c:pt>
                <c:pt idx="2503">
                  <c:v>2504</c:v>
                </c:pt>
                <c:pt idx="2504">
                  <c:v>2505</c:v>
                </c:pt>
                <c:pt idx="2505">
                  <c:v>2506</c:v>
                </c:pt>
                <c:pt idx="2506">
                  <c:v>2507</c:v>
                </c:pt>
                <c:pt idx="2507">
                  <c:v>2508</c:v>
                </c:pt>
                <c:pt idx="2508">
                  <c:v>2509</c:v>
                </c:pt>
                <c:pt idx="2509">
                  <c:v>2510</c:v>
                </c:pt>
                <c:pt idx="2510">
                  <c:v>2511</c:v>
                </c:pt>
                <c:pt idx="2511">
                  <c:v>2512</c:v>
                </c:pt>
                <c:pt idx="2512">
                  <c:v>2513</c:v>
                </c:pt>
                <c:pt idx="2513">
                  <c:v>2514</c:v>
                </c:pt>
                <c:pt idx="2514">
                  <c:v>2515</c:v>
                </c:pt>
                <c:pt idx="2515">
                  <c:v>2516</c:v>
                </c:pt>
                <c:pt idx="2516">
                  <c:v>2517</c:v>
                </c:pt>
                <c:pt idx="2517">
                  <c:v>2518</c:v>
                </c:pt>
                <c:pt idx="2518">
                  <c:v>2519</c:v>
                </c:pt>
                <c:pt idx="2519">
                  <c:v>2520</c:v>
                </c:pt>
                <c:pt idx="2520">
                  <c:v>2521</c:v>
                </c:pt>
                <c:pt idx="2521">
                  <c:v>2522</c:v>
                </c:pt>
                <c:pt idx="2522">
                  <c:v>2523</c:v>
                </c:pt>
                <c:pt idx="2523">
                  <c:v>2524</c:v>
                </c:pt>
                <c:pt idx="2524">
                  <c:v>2525</c:v>
                </c:pt>
                <c:pt idx="2525">
                  <c:v>2526</c:v>
                </c:pt>
                <c:pt idx="2526">
                  <c:v>2527</c:v>
                </c:pt>
                <c:pt idx="2527">
                  <c:v>2528</c:v>
                </c:pt>
                <c:pt idx="2528">
                  <c:v>2529</c:v>
                </c:pt>
                <c:pt idx="2529">
                  <c:v>2530</c:v>
                </c:pt>
                <c:pt idx="2530">
                  <c:v>2531</c:v>
                </c:pt>
                <c:pt idx="2531">
                  <c:v>2532</c:v>
                </c:pt>
                <c:pt idx="2532">
                  <c:v>2533</c:v>
                </c:pt>
                <c:pt idx="2533">
                  <c:v>2534</c:v>
                </c:pt>
                <c:pt idx="2534">
                  <c:v>2535</c:v>
                </c:pt>
                <c:pt idx="2535">
                  <c:v>2536</c:v>
                </c:pt>
                <c:pt idx="2536">
                  <c:v>2537</c:v>
                </c:pt>
                <c:pt idx="2537">
                  <c:v>2538</c:v>
                </c:pt>
                <c:pt idx="2538">
                  <c:v>2539</c:v>
                </c:pt>
                <c:pt idx="2539">
                  <c:v>2540</c:v>
                </c:pt>
                <c:pt idx="2540">
                  <c:v>2541</c:v>
                </c:pt>
                <c:pt idx="2541">
                  <c:v>2542</c:v>
                </c:pt>
                <c:pt idx="2542">
                  <c:v>2543</c:v>
                </c:pt>
                <c:pt idx="2543">
                  <c:v>2544</c:v>
                </c:pt>
                <c:pt idx="2544">
                  <c:v>2545</c:v>
                </c:pt>
                <c:pt idx="2545">
                  <c:v>2546</c:v>
                </c:pt>
                <c:pt idx="2546">
                  <c:v>2547</c:v>
                </c:pt>
                <c:pt idx="2547">
                  <c:v>2548</c:v>
                </c:pt>
                <c:pt idx="2548">
                  <c:v>2549</c:v>
                </c:pt>
                <c:pt idx="2549">
                  <c:v>2550</c:v>
                </c:pt>
                <c:pt idx="2550">
                  <c:v>2551</c:v>
                </c:pt>
                <c:pt idx="2551">
                  <c:v>2552</c:v>
                </c:pt>
                <c:pt idx="2552">
                  <c:v>2553</c:v>
                </c:pt>
                <c:pt idx="2553">
                  <c:v>2554</c:v>
                </c:pt>
                <c:pt idx="2554">
                  <c:v>2555</c:v>
                </c:pt>
                <c:pt idx="2555">
                  <c:v>2556</c:v>
                </c:pt>
                <c:pt idx="2556">
                  <c:v>2557</c:v>
                </c:pt>
                <c:pt idx="2557">
                  <c:v>2558</c:v>
                </c:pt>
                <c:pt idx="2558">
                  <c:v>2559</c:v>
                </c:pt>
                <c:pt idx="2559">
                  <c:v>2560</c:v>
                </c:pt>
                <c:pt idx="2560">
                  <c:v>2561</c:v>
                </c:pt>
                <c:pt idx="2561">
                  <c:v>2562</c:v>
                </c:pt>
                <c:pt idx="2562">
                  <c:v>2563</c:v>
                </c:pt>
                <c:pt idx="2563">
                  <c:v>2564</c:v>
                </c:pt>
                <c:pt idx="2564">
                  <c:v>2565</c:v>
                </c:pt>
                <c:pt idx="2565">
                  <c:v>2566</c:v>
                </c:pt>
                <c:pt idx="2566">
                  <c:v>2567</c:v>
                </c:pt>
                <c:pt idx="2567">
                  <c:v>2568</c:v>
                </c:pt>
                <c:pt idx="2568">
                  <c:v>2569</c:v>
                </c:pt>
                <c:pt idx="2569">
                  <c:v>2570</c:v>
                </c:pt>
                <c:pt idx="2570">
                  <c:v>2571</c:v>
                </c:pt>
                <c:pt idx="2571">
                  <c:v>2572</c:v>
                </c:pt>
                <c:pt idx="2572">
                  <c:v>2573</c:v>
                </c:pt>
                <c:pt idx="2573">
                  <c:v>2574</c:v>
                </c:pt>
                <c:pt idx="2574">
                  <c:v>2575</c:v>
                </c:pt>
                <c:pt idx="2575">
                  <c:v>2576</c:v>
                </c:pt>
                <c:pt idx="2576">
                  <c:v>2577</c:v>
                </c:pt>
                <c:pt idx="2577">
                  <c:v>2578</c:v>
                </c:pt>
                <c:pt idx="2578">
                  <c:v>2579</c:v>
                </c:pt>
                <c:pt idx="2579">
                  <c:v>2580</c:v>
                </c:pt>
                <c:pt idx="2580">
                  <c:v>2581</c:v>
                </c:pt>
                <c:pt idx="2581">
                  <c:v>2582</c:v>
                </c:pt>
                <c:pt idx="2582">
                  <c:v>2583</c:v>
                </c:pt>
                <c:pt idx="2583">
                  <c:v>2584</c:v>
                </c:pt>
                <c:pt idx="2584">
                  <c:v>2585</c:v>
                </c:pt>
                <c:pt idx="2585">
                  <c:v>2586</c:v>
                </c:pt>
                <c:pt idx="2586">
                  <c:v>2587</c:v>
                </c:pt>
                <c:pt idx="2587">
                  <c:v>2588</c:v>
                </c:pt>
                <c:pt idx="2588">
                  <c:v>2589</c:v>
                </c:pt>
                <c:pt idx="2589">
                  <c:v>2590</c:v>
                </c:pt>
                <c:pt idx="2590">
                  <c:v>2591</c:v>
                </c:pt>
                <c:pt idx="2591">
                  <c:v>2592</c:v>
                </c:pt>
                <c:pt idx="2592">
                  <c:v>2593</c:v>
                </c:pt>
                <c:pt idx="2593">
                  <c:v>2594</c:v>
                </c:pt>
                <c:pt idx="2594">
                  <c:v>2595</c:v>
                </c:pt>
                <c:pt idx="2595">
                  <c:v>2596</c:v>
                </c:pt>
                <c:pt idx="2596">
                  <c:v>2597</c:v>
                </c:pt>
                <c:pt idx="2597">
                  <c:v>2598</c:v>
                </c:pt>
                <c:pt idx="2598">
                  <c:v>2599</c:v>
                </c:pt>
                <c:pt idx="2599">
                  <c:v>2600</c:v>
                </c:pt>
                <c:pt idx="2600">
                  <c:v>2601</c:v>
                </c:pt>
                <c:pt idx="2601">
                  <c:v>2602</c:v>
                </c:pt>
                <c:pt idx="2602">
                  <c:v>2603</c:v>
                </c:pt>
                <c:pt idx="2603">
                  <c:v>2604</c:v>
                </c:pt>
                <c:pt idx="2604">
                  <c:v>2605</c:v>
                </c:pt>
                <c:pt idx="2605">
                  <c:v>2606</c:v>
                </c:pt>
                <c:pt idx="2606">
                  <c:v>2607</c:v>
                </c:pt>
                <c:pt idx="2607">
                  <c:v>2608</c:v>
                </c:pt>
                <c:pt idx="2608">
                  <c:v>2609</c:v>
                </c:pt>
                <c:pt idx="2609">
                  <c:v>2610</c:v>
                </c:pt>
                <c:pt idx="2610">
                  <c:v>2611</c:v>
                </c:pt>
                <c:pt idx="2611">
                  <c:v>2612</c:v>
                </c:pt>
                <c:pt idx="2612">
                  <c:v>2613</c:v>
                </c:pt>
                <c:pt idx="2613">
                  <c:v>2614</c:v>
                </c:pt>
                <c:pt idx="2614">
                  <c:v>2615</c:v>
                </c:pt>
                <c:pt idx="2615">
                  <c:v>2616</c:v>
                </c:pt>
                <c:pt idx="2616">
                  <c:v>2617</c:v>
                </c:pt>
                <c:pt idx="2617">
                  <c:v>2618</c:v>
                </c:pt>
                <c:pt idx="2618">
                  <c:v>2619</c:v>
                </c:pt>
                <c:pt idx="2619">
                  <c:v>2620</c:v>
                </c:pt>
                <c:pt idx="2620">
                  <c:v>2621</c:v>
                </c:pt>
                <c:pt idx="2621">
                  <c:v>2622</c:v>
                </c:pt>
                <c:pt idx="2622">
                  <c:v>2623</c:v>
                </c:pt>
                <c:pt idx="2623">
                  <c:v>2624</c:v>
                </c:pt>
                <c:pt idx="2624">
                  <c:v>2625</c:v>
                </c:pt>
                <c:pt idx="2625">
                  <c:v>2626</c:v>
                </c:pt>
                <c:pt idx="2626">
                  <c:v>2627</c:v>
                </c:pt>
                <c:pt idx="2627">
                  <c:v>2628</c:v>
                </c:pt>
                <c:pt idx="2628">
                  <c:v>2629</c:v>
                </c:pt>
                <c:pt idx="2629">
                  <c:v>2630</c:v>
                </c:pt>
                <c:pt idx="2630">
                  <c:v>2631</c:v>
                </c:pt>
                <c:pt idx="2631">
                  <c:v>2632</c:v>
                </c:pt>
                <c:pt idx="2632">
                  <c:v>2633</c:v>
                </c:pt>
                <c:pt idx="2633">
                  <c:v>2634</c:v>
                </c:pt>
                <c:pt idx="2634">
                  <c:v>2635</c:v>
                </c:pt>
                <c:pt idx="2635">
                  <c:v>2636</c:v>
                </c:pt>
                <c:pt idx="2636">
                  <c:v>2637</c:v>
                </c:pt>
                <c:pt idx="2637">
                  <c:v>2638</c:v>
                </c:pt>
                <c:pt idx="2638">
                  <c:v>2639</c:v>
                </c:pt>
                <c:pt idx="2639">
                  <c:v>2640</c:v>
                </c:pt>
                <c:pt idx="2640">
                  <c:v>2641</c:v>
                </c:pt>
                <c:pt idx="2641">
                  <c:v>2642</c:v>
                </c:pt>
                <c:pt idx="2642">
                  <c:v>2643</c:v>
                </c:pt>
                <c:pt idx="2643">
                  <c:v>2644</c:v>
                </c:pt>
                <c:pt idx="2644">
                  <c:v>2645</c:v>
                </c:pt>
                <c:pt idx="2645">
                  <c:v>2646</c:v>
                </c:pt>
                <c:pt idx="2646">
                  <c:v>2647</c:v>
                </c:pt>
                <c:pt idx="2647">
                  <c:v>2648</c:v>
                </c:pt>
                <c:pt idx="2648">
                  <c:v>2649</c:v>
                </c:pt>
                <c:pt idx="2649">
                  <c:v>2650</c:v>
                </c:pt>
                <c:pt idx="2650">
                  <c:v>2651</c:v>
                </c:pt>
                <c:pt idx="2651">
                  <c:v>2652</c:v>
                </c:pt>
                <c:pt idx="2652">
                  <c:v>2653</c:v>
                </c:pt>
                <c:pt idx="2653">
                  <c:v>2654</c:v>
                </c:pt>
                <c:pt idx="2654">
                  <c:v>2655</c:v>
                </c:pt>
                <c:pt idx="2655">
                  <c:v>2656</c:v>
                </c:pt>
                <c:pt idx="2656">
                  <c:v>2657</c:v>
                </c:pt>
                <c:pt idx="2657">
                  <c:v>2658</c:v>
                </c:pt>
                <c:pt idx="2658">
                  <c:v>2659</c:v>
                </c:pt>
                <c:pt idx="2659">
                  <c:v>2660</c:v>
                </c:pt>
                <c:pt idx="2660">
                  <c:v>2661</c:v>
                </c:pt>
                <c:pt idx="2661">
                  <c:v>2662</c:v>
                </c:pt>
                <c:pt idx="2662">
                  <c:v>2663</c:v>
                </c:pt>
                <c:pt idx="2663">
                  <c:v>2664</c:v>
                </c:pt>
                <c:pt idx="2664">
                  <c:v>2665</c:v>
                </c:pt>
                <c:pt idx="2665">
                  <c:v>2666</c:v>
                </c:pt>
                <c:pt idx="2666">
                  <c:v>2667</c:v>
                </c:pt>
                <c:pt idx="2667">
                  <c:v>2668</c:v>
                </c:pt>
                <c:pt idx="2668">
                  <c:v>2669</c:v>
                </c:pt>
                <c:pt idx="2669">
                  <c:v>2670</c:v>
                </c:pt>
                <c:pt idx="2670">
                  <c:v>2671</c:v>
                </c:pt>
                <c:pt idx="2671">
                  <c:v>2672</c:v>
                </c:pt>
                <c:pt idx="2672">
                  <c:v>2673</c:v>
                </c:pt>
                <c:pt idx="2673">
                  <c:v>2674</c:v>
                </c:pt>
                <c:pt idx="2674">
                  <c:v>2675</c:v>
                </c:pt>
                <c:pt idx="2675">
                  <c:v>2676</c:v>
                </c:pt>
                <c:pt idx="2676">
                  <c:v>2677</c:v>
                </c:pt>
                <c:pt idx="2677">
                  <c:v>2678</c:v>
                </c:pt>
                <c:pt idx="2678">
                  <c:v>2679</c:v>
                </c:pt>
                <c:pt idx="2679">
                  <c:v>2680</c:v>
                </c:pt>
                <c:pt idx="2680">
                  <c:v>2681</c:v>
                </c:pt>
                <c:pt idx="2681">
                  <c:v>2682</c:v>
                </c:pt>
                <c:pt idx="2682">
                  <c:v>2683</c:v>
                </c:pt>
                <c:pt idx="2683">
                  <c:v>2684</c:v>
                </c:pt>
                <c:pt idx="2684">
                  <c:v>2685</c:v>
                </c:pt>
                <c:pt idx="2685">
                  <c:v>2686</c:v>
                </c:pt>
                <c:pt idx="2686">
                  <c:v>2687</c:v>
                </c:pt>
                <c:pt idx="2687">
                  <c:v>2688</c:v>
                </c:pt>
                <c:pt idx="2688">
                  <c:v>2689</c:v>
                </c:pt>
                <c:pt idx="2689">
                  <c:v>2690</c:v>
                </c:pt>
                <c:pt idx="2690">
                  <c:v>2691</c:v>
                </c:pt>
                <c:pt idx="2691">
                  <c:v>2692</c:v>
                </c:pt>
                <c:pt idx="2692">
                  <c:v>2693</c:v>
                </c:pt>
                <c:pt idx="2693">
                  <c:v>2694</c:v>
                </c:pt>
                <c:pt idx="2694">
                  <c:v>2695</c:v>
                </c:pt>
                <c:pt idx="2695">
                  <c:v>2696</c:v>
                </c:pt>
                <c:pt idx="2696">
                  <c:v>2697</c:v>
                </c:pt>
                <c:pt idx="2697">
                  <c:v>2698</c:v>
                </c:pt>
                <c:pt idx="2698">
                  <c:v>2699</c:v>
                </c:pt>
                <c:pt idx="2699">
                  <c:v>2700</c:v>
                </c:pt>
                <c:pt idx="2700">
                  <c:v>2701</c:v>
                </c:pt>
                <c:pt idx="2701">
                  <c:v>2702</c:v>
                </c:pt>
                <c:pt idx="2702">
                  <c:v>2703</c:v>
                </c:pt>
                <c:pt idx="2703">
                  <c:v>2704</c:v>
                </c:pt>
                <c:pt idx="2704">
                  <c:v>2705</c:v>
                </c:pt>
                <c:pt idx="2705">
                  <c:v>2706</c:v>
                </c:pt>
                <c:pt idx="2706">
                  <c:v>2707</c:v>
                </c:pt>
                <c:pt idx="2707">
                  <c:v>2708</c:v>
                </c:pt>
                <c:pt idx="2708">
                  <c:v>2709</c:v>
                </c:pt>
                <c:pt idx="2709">
                  <c:v>2710</c:v>
                </c:pt>
                <c:pt idx="2710">
                  <c:v>2711</c:v>
                </c:pt>
                <c:pt idx="2711">
                  <c:v>2712</c:v>
                </c:pt>
                <c:pt idx="2712">
                  <c:v>2713</c:v>
                </c:pt>
                <c:pt idx="2713">
                  <c:v>2714</c:v>
                </c:pt>
                <c:pt idx="2714">
                  <c:v>2715</c:v>
                </c:pt>
                <c:pt idx="2715">
                  <c:v>2716</c:v>
                </c:pt>
                <c:pt idx="2716">
                  <c:v>2717</c:v>
                </c:pt>
                <c:pt idx="2717">
                  <c:v>2718</c:v>
                </c:pt>
                <c:pt idx="2718">
                  <c:v>2719</c:v>
                </c:pt>
                <c:pt idx="2719">
                  <c:v>2720</c:v>
                </c:pt>
                <c:pt idx="2720">
                  <c:v>2721</c:v>
                </c:pt>
                <c:pt idx="2721">
                  <c:v>2722</c:v>
                </c:pt>
                <c:pt idx="2722">
                  <c:v>2723</c:v>
                </c:pt>
                <c:pt idx="2723">
                  <c:v>2724</c:v>
                </c:pt>
                <c:pt idx="2724">
                  <c:v>2725</c:v>
                </c:pt>
                <c:pt idx="2725">
                  <c:v>2726</c:v>
                </c:pt>
                <c:pt idx="2726">
                  <c:v>2727</c:v>
                </c:pt>
                <c:pt idx="2727">
                  <c:v>2728</c:v>
                </c:pt>
                <c:pt idx="2728">
                  <c:v>2729</c:v>
                </c:pt>
                <c:pt idx="2729">
                  <c:v>2730</c:v>
                </c:pt>
                <c:pt idx="2730">
                  <c:v>2731</c:v>
                </c:pt>
                <c:pt idx="2731">
                  <c:v>2732</c:v>
                </c:pt>
                <c:pt idx="2732">
                  <c:v>2733</c:v>
                </c:pt>
                <c:pt idx="2733">
                  <c:v>2734</c:v>
                </c:pt>
                <c:pt idx="2734">
                  <c:v>2735</c:v>
                </c:pt>
                <c:pt idx="2735">
                  <c:v>2736</c:v>
                </c:pt>
                <c:pt idx="2736">
                  <c:v>2737</c:v>
                </c:pt>
                <c:pt idx="2737">
                  <c:v>2738</c:v>
                </c:pt>
                <c:pt idx="2738">
                  <c:v>2739</c:v>
                </c:pt>
                <c:pt idx="2739">
                  <c:v>2740</c:v>
                </c:pt>
                <c:pt idx="2740">
                  <c:v>2741</c:v>
                </c:pt>
                <c:pt idx="2741">
                  <c:v>2742</c:v>
                </c:pt>
                <c:pt idx="2742">
                  <c:v>2743</c:v>
                </c:pt>
                <c:pt idx="2743">
                  <c:v>2744</c:v>
                </c:pt>
                <c:pt idx="2744">
                  <c:v>2745</c:v>
                </c:pt>
                <c:pt idx="2745">
                  <c:v>2746</c:v>
                </c:pt>
                <c:pt idx="2746">
                  <c:v>2747</c:v>
                </c:pt>
                <c:pt idx="2747">
                  <c:v>2748</c:v>
                </c:pt>
                <c:pt idx="2748">
                  <c:v>2749</c:v>
                </c:pt>
                <c:pt idx="2749">
                  <c:v>2750</c:v>
                </c:pt>
                <c:pt idx="2750">
                  <c:v>2751</c:v>
                </c:pt>
                <c:pt idx="2751">
                  <c:v>2752</c:v>
                </c:pt>
                <c:pt idx="2752">
                  <c:v>2753</c:v>
                </c:pt>
                <c:pt idx="2753">
                  <c:v>2754</c:v>
                </c:pt>
                <c:pt idx="2754">
                  <c:v>2755</c:v>
                </c:pt>
                <c:pt idx="2755">
                  <c:v>2756</c:v>
                </c:pt>
                <c:pt idx="2756">
                  <c:v>2757</c:v>
                </c:pt>
                <c:pt idx="2757">
                  <c:v>2758</c:v>
                </c:pt>
                <c:pt idx="2758">
                  <c:v>2759</c:v>
                </c:pt>
                <c:pt idx="2759">
                  <c:v>2760</c:v>
                </c:pt>
                <c:pt idx="2760">
                  <c:v>2761</c:v>
                </c:pt>
                <c:pt idx="2761">
                  <c:v>2762</c:v>
                </c:pt>
                <c:pt idx="2762">
                  <c:v>2763</c:v>
                </c:pt>
                <c:pt idx="2763">
                  <c:v>2764</c:v>
                </c:pt>
                <c:pt idx="2764">
                  <c:v>2765</c:v>
                </c:pt>
                <c:pt idx="2765">
                  <c:v>2766</c:v>
                </c:pt>
                <c:pt idx="2766">
                  <c:v>2767</c:v>
                </c:pt>
                <c:pt idx="2767">
                  <c:v>2768</c:v>
                </c:pt>
                <c:pt idx="2768">
                  <c:v>2769</c:v>
                </c:pt>
                <c:pt idx="2769">
                  <c:v>2770</c:v>
                </c:pt>
                <c:pt idx="2770">
                  <c:v>2771</c:v>
                </c:pt>
                <c:pt idx="2771">
                  <c:v>2772</c:v>
                </c:pt>
                <c:pt idx="2772">
                  <c:v>2773</c:v>
                </c:pt>
                <c:pt idx="2773">
                  <c:v>2774</c:v>
                </c:pt>
                <c:pt idx="2774">
                  <c:v>2775</c:v>
                </c:pt>
                <c:pt idx="2775">
                  <c:v>2776</c:v>
                </c:pt>
                <c:pt idx="2776">
                  <c:v>2777</c:v>
                </c:pt>
                <c:pt idx="2777">
                  <c:v>2778</c:v>
                </c:pt>
                <c:pt idx="2778">
                  <c:v>2779</c:v>
                </c:pt>
                <c:pt idx="2779">
                  <c:v>2780</c:v>
                </c:pt>
                <c:pt idx="2780">
                  <c:v>2781</c:v>
                </c:pt>
                <c:pt idx="2781">
                  <c:v>2782</c:v>
                </c:pt>
                <c:pt idx="2782">
                  <c:v>2783</c:v>
                </c:pt>
                <c:pt idx="2783">
                  <c:v>2784</c:v>
                </c:pt>
                <c:pt idx="2784">
                  <c:v>2785</c:v>
                </c:pt>
                <c:pt idx="2785">
                  <c:v>2786</c:v>
                </c:pt>
                <c:pt idx="2786">
                  <c:v>2787</c:v>
                </c:pt>
                <c:pt idx="2787">
                  <c:v>2788</c:v>
                </c:pt>
                <c:pt idx="2788">
                  <c:v>2789</c:v>
                </c:pt>
                <c:pt idx="2789">
                  <c:v>2790</c:v>
                </c:pt>
                <c:pt idx="2790">
                  <c:v>2791</c:v>
                </c:pt>
                <c:pt idx="2791">
                  <c:v>2792</c:v>
                </c:pt>
                <c:pt idx="2792">
                  <c:v>2793</c:v>
                </c:pt>
                <c:pt idx="2793">
                  <c:v>2794</c:v>
                </c:pt>
                <c:pt idx="2794">
                  <c:v>2795</c:v>
                </c:pt>
                <c:pt idx="2795">
                  <c:v>2796</c:v>
                </c:pt>
                <c:pt idx="2796">
                  <c:v>2797</c:v>
                </c:pt>
                <c:pt idx="2797">
                  <c:v>2798</c:v>
                </c:pt>
                <c:pt idx="2798">
                  <c:v>2799</c:v>
                </c:pt>
                <c:pt idx="2799">
                  <c:v>2800</c:v>
                </c:pt>
                <c:pt idx="2800">
                  <c:v>2801</c:v>
                </c:pt>
                <c:pt idx="2801">
                  <c:v>2802</c:v>
                </c:pt>
                <c:pt idx="2802">
                  <c:v>2803</c:v>
                </c:pt>
                <c:pt idx="2803">
                  <c:v>2804</c:v>
                </c:pt>
                <c:pt idx="2804">
                  <c:v>2805</c:v>
                </c:pt>
                <c:pt idx="2805">
                  <c:v>2806</c:v>
                </c:pt>
                <c:pt idx="2806">
                  <c:v>2807</c:v>
                </c:pt>
                <c:pt idx="2807">
                  <c:v>2808</c:v>
                </c:pt>
                <c:pt idx="2808">
                  <c:v>2809</c:v>
                </c:pt>
                <c:pt idx="2809">
                  <c:v>2810</c:v>
                </c:pt>
                <c:pt idx="2810">
                  <c:v>2811</c:v>
                </c:pt>
                <c:pt idx="2811">
                  <c:v>2812</c:v>
                </c:pt>
                <c:pt idx="2812">
                  <c:v>2813</c:v>
                </c:pt>
                <c:pt idx="2813">
                  <c:v>2814</c:v>
                </c:pt>
                <c:pt idx="2814">
                  <c:v>2815</c:v>
                </c:pt>
                <c:pt idx="2815">
                  <c:v>2816</c:v>
                </c:pt>
                <c:pt idx="2816">
                  <c:v>2817</c:v>
                </c:pt>
                <c:pt idx="2817">
                  <c:v>2818</c:v>
                </c:pt>
                <c:pt idx="2818">
                  <c:v>2819</c:v>
                </c:pt>
                <c:pt idx="2819">
                  <c:v>2820</c:v>
                </c:pt>
                <c:pt idx="2820">
                  <c:v>2821</c:v>
                </c:pt>
                <c:pt idx="2821">
                  <c:v>2822</c:v>
                </c:pt>
                <c:pt idx="2822">
                  <c:v>2823</c:v>
                </c:pt>
                <c:pt idx="2823">
                  <c:v>2824</c:v>
                </c:pt>
                <c:pt idx="2824">
                  <c:v>2825</c:v>
                </c:pt>
                <c:pt idx="2825">
                  <c:v>2826</c:v>
                </c:pt>
                <c:pt idx="2826">
                  <c:v>2827</c:v>
                </c:pt>
                <c:pt idx="2827">
                  <c:v>2828</c:v>
                </c:pt>
                <c:pt idx="2828">
                  <c:v>2829</c:v>
                </c:pt>
                <c:pt idx="2829">
                  <c:v>2830</c:v>
                </c:pt>
                <c:pt idx="2830">
                  <c:v>2831</c:v>
                </c:pt>
                <c:pt idx="2831">
                  <c:v>2832</c:v>
                </c:pt>
                <c:pt idx="2832">
                  <c:v>2833</c:v>
                </c:pt>
                <c:pt idx="2833">
                  <c:v>2834</c:v>
                </c:pt>
                <c:pt idx="2834">
                  <c:v>2835</c:v>
                </c:pt>
                <c:pt idx="2835">
                  <c:v>2836</c:v>
                </c:pt>
                <c:pt idx="2836">
                  <c:v>2837</c:v>
                </c:pt>
                <c:pt idx="2837">
                  <c:v>2838</c:v>
                </c:pt>
                <c:pt idx="2838">
                  <c:v>2839</c:v>
                </c:pt>
                <c:pt idx="2839">
                  <c:v>2840</c:v>
                </c:pt>
                <c:pt idx="2840">
                  <c:v>2841</c:v>
                </c:pt>
                <c:pt idx="2841">
                  <c:v>2842</c:v>
                </c:pt>
                <c:pt idx="2842">
                  <c:v>2843</c:v>
                </c:pt>
                <c:pt idx="2843">
                  <c:v>2844</c:v>
                </c:pt>
                <c:pt idx="2844">
                  <c:v>2845</c:v>
                </c:pt>
                <c:pt idx="2845">
                  <c:v>2846</c:v>
                </c:pt>
                <c:pt idx="2846">
                  <c:v>2847</c:v>
                </c:pt>
                <c:pt idx="2847">
                  <c:v>2848</c:v>
                </c:pt>
                <c:pt idx="2848">
                  <c:v>2849</c:v>
                </c:pt>
                <c:pt idx="2849">
                  <c:v>2850</c:v>
                </c:pt>
                <c:pt idx="2850">
                  <c:v>2851</c:v>
                </c:pt>
                <c:pt idx="2851">
                  <c:v>2852</c:v>
                </c:pt>
                <c:pt idx="2852">
                  <c:v>2853</c:v>
                </c:pt>
                <c:pt idx="2853">
                  <c:v>2854</c:v>
                </c:pt>
                <c:pt idx="2854">
                  <c:v>2855</c:v>
                </c:pt>
                <c:pt idx="2855">
                  <c:v>2856</c:v>
                </c:pt>
                <c:pt idx="2856">
                  <c:v>2857</c:v>
                </c:pt>
                <c:pt idx="2857">
                  <c:v>2858</c:v>
                </c:pt>
                <c:pt idx="2858">
                  <c:v>2859</c:v>
                </c:pt>
                <c:pt idx="2859">
                  <c:v>2860</c:v>
                </c:pt>
                <c:pt idx="2860">
                  <c:v>2861</c:v>
                </c:pt>
                <c:pt idx="2861">
                  <c:v>2862</c:v>
                </c:pt>
                <c:pt idx="2862">
                  <c:v>2863</c:v>
                </c:pt>
                <c:pt idx="2863">
                  <c:v>2864</c:v>
                </c:pt>
                <c:pt idx="2864">
                  <c:v>2865</c:v>
                </c:pt>
                <c:pt idx="2865">
                  <c:v>2866</c:v>
                </c:pt>
                <c:pt idx="2866">
                  <c:v>2867</c:v>
                </c:pt>
                <c:pt idx="2867">
                  <c:v>2868</c:v>
                </c:pt>
                <c:pt idx="2868">
                  <c:v>2869</c:v>
                </c:pt>
                <c:pt idx="2869">
                  <c:v>2870</c:v>
                </c:pt>
                <c:pt idx="2870">
                  <c:v>2871</c:v>
                </c:pt>
                <c:pt idx="2871">
                  <c:v>2872</c:v>
                </c:pt>
                <c:pt idx="2872">
                  <c:v>2873</c:v>
                </c:pt>
                <c:pt idx="2873">
                  <c:v>2874</c:v>
                </c:pt>
                <c:pt idx="2874">
                  <c:v>2875</c:v>
                </c:pt>
                <c:pt idx="2875">
                  <c:v>2876</c:v>
                </c:pt>
                <c:pt idx="2876">
                  <c:v>2877</c:v>
                </c:pt>
                <c:pt idx="2877">
                  <c:v>2878</c:v>
                </c:pt>
                <c:pt idx="2878">
                  <c:v>2879</c:v>
                </c:pt>
                <c:pt idx="2879">
                  <c:v>2880</c:v>
                </c:pt>
                <c:pt idx="2880">
                  <c:v>2881</c:v>
                </c:pt>
                <c:pt idx="2881">
                  <c:v>2882</c:v>
                </c:pt>
                <c:pt idx="2882">
                  <c:v>2883</c:v>
                </c:pt>
                <c:pt idx="2883">
                  <c:v>2884</c:v>
                </c:pt>
                <c:pt idx="2884">
                  <c:v>2885</c:v>
                </c:pt>
                <c:pt idx="2885">
                  <c:v>2886</c:v>
                </c:pt>
                <c:pt idx="2886">
                  <c:v>2887</c:v>
                </c:pt>
                <c:pt idx="2887">
                  <c:v>2888</c:v>
                </c:pt>
                <c:pt idx="2888">
                  <c:v>2889</c:v>
                </c:pt>
                <c:pt idx="2889">
                  <c:v>2890</c:v>
                </c:pt>
                <c:pt idx="2890">
                  <c:v>2891</c:v>
                </c:pt>
                <c:pt idx="2891">
                  <c:v>2892</c:v>
                </c:pt>
                <c:pt idx="2892">
                  <c:v>2893</c:v>
                </c:pt>
                <c:pt idx="2893">
                  <c:v>2894</c:v>
                </c:pt>
                <c:pt idx="2894">
                  <c:v>2895</c:v>
                </c:pt>
                <c:pt idx="2895">
                  <c:v>2896</c:v>
                </c:pt>
                <c:pt idx="2896">
                  <c:v>2897</c:v>
                </c:pt>
                <c:pt idx="2897">
                  <c:v>2898</c:v>
                </c:pt>
                <c:pt idx="2898">
                  <c:v>2899</c:v>
                </c:pt>
                <c:pt idx="2899">
                  <c:v>2900</c:v>
                </c:pt>
                <c:pt idx="2900">
                  <c:v>2901</c:v>
                </c:pt>
                <c:pt idx="2901">
                  <c:v>2902</c:v>
                </c:pt>
                <c:pt idx="2902">
                  <c:v>2903</c:v>
                </c:pt>
                <c:pt idx="2903">
                  <c:v>2904</c:v>
                </c:pt>
                <c:pt idx="2904">
                  <c:v>2905</c:v>
                </c:pt>
                <c:pt idx="2905">
                  <c:v>2906</c:v>
                </c:pt>
                <c:pt idx="2906">
                  <c:v>2907</c:v>
                </c:pt>
                <c:pt idx="2907">
                  <c:v>2908</c:v>
                </c:pt>
                <c:pt idx="2908">
                  <c:v>2909</c:v>
                </c:pt>
                <c:pt idx="2909">
                  <c:v>2910</c:v>
                </c:pt>
                <c:pt idx="2910">
                  <c:v>2911</c:v>
                </c:pt>
                <c:pt idx="2911">
                  <c:v>2912</c:v>
                </c:pt>
                <c:pt idx="2912">
                  <c:v>2913</c:v>
                </c:pt>
                <c:pt idx="2913">
                  <c:v>2914</c:v>
                </c:pt>
                <c:pt idx="2914">
                  <c:v>2915</c:v>
                </c:pt>
                <c:pt idx="2915">
                  <c:v>2916</c:v>
                </c:pt>
                <c:pt idx="2916">
                  <c:v>2917</c:v>
                </c:pt>
                <c:pt idx="2917">
                  <c:v>2918</c:v>
                </c:pt>
                <c:pt idx="2918">
                  <c:v>2919</c:v>
                </c:pt>
                <c:pt idx="2919">
                  <c:v>2920</c:v>
                </c:pt>
                <c:pt idx="2920">
                  <c:v>2921</c:v>
                </c:pt>
                <c:pt idx="2921">
                  <c:v>2922</c:v>
                </c:pt>
                <c:pt idx="2922">
                  <c:v>2923</c:v>
                </c:pt>
                <c:pt idx="2923">
                  <c:v>2924</c:v>
                </c:pt>
                <c:pt idx="2924">
                  <c:v>2925</c:v>
                </c:pt>
                <c:pt idx="2925">
                  <c:v>2926</c:v>
                </c:pt>
                <c:pt idx="2926">
                  <c:v>2927</c:v>
                </c:pt>
                <c:pt idx="2927">
                  <c:v>2928</c:v>
                </c:pt>
                <c:pt idx="2928">
                  <c:v>2929</c:v>
                </c:pt>
                <c:pt idx="2929">
                  <c:v>2930</c:v>
                </c:pt>
                <c:pt idx="2930">
                  <c:v>2931</c:v>
                </c:pt>
                <c:pt idx="2931">
                  <c:v>2932</c:v>
                </c:pt>
                <c:pt idx="2932">
                  <c:v>2933</c:v>
                </c:pt>
                <c:pt idx="2933">
                  <c:v>2934</c:v>
                </c:pt>
                <c:pt idx="2934">
                  <c:v>2935</c:v>
                </c:pt>
                <c:pt idx="2935">
                  <c:v>2936</c:v>
                </c:pt>
                <c:pt idx="2936">
                  <c:v>2937</c:v>
                </c:pt>
                <c:pt idx="2937">
                  <c:v>2938</c:v>
                </c:pt>
                <c:pt idx="2938">
                  <c:v>2939</c:v>
                </c:pt>
                <c:pt idx="2939">
                  <c:v>2940</c:v>
                </c:pt>
                <c:pt idx="2940">
                  <c:v>2941</c:v>
                </c:pt>
                <c:pt idx="2941">
                  <c:v>2942</c:v>
                </c:pt>
                <c:pt idx="2942">
                  <c:v>2943</c:v>
                </c:pt>
                <c:pt idx="2943">
                  <c:v>2944</c:v>
                </c:pt>
                <c:pt idx="2944">
                  <c:v>2945</c:v>
                </c:pt>
                <c:pt idx="2945">
                  <c:v>2946</c:v>
                </c:pt>
                <c:pt idx="2946">
                  <c:v>2947</c:v>
                </c:pt>
                <c:pt idx="2947">
                  <c:v>2948</c:v>
                </c:pt>
                <c:pt idx="2948">
                  <c:v>2949</c:v>
                </c:pt>
                <c:pt idx="2949">
                  <c:v>2950</c:v>
                </c:pt>
                <c:pt idx="2950">
                  <c:v>2951</c:v>
                </c:pt>
                <c:pt idx="2951">
                  <c:v>2952</c:v>
                </c:pt>
                <c:pt idx="2952">
                  <c:v>2953</c:v>
                </c:pt>
                <c:pt idx="2953">
                  <c:v>2954</c:v>
                </c:pt>
                <c:pt idx="2954">
                  <c:v>2955</c:v>
                </c:pt>
                <c:pt idx="2955">
                  <c:v>2956</c:v>
                </c:pt>
                <c:pt idx="2956">
                  <c:v>2957</c:v>
                </c:pt>
                <c:pt idx="2957">
                  <c:v>2958</c:v>
                </c:pt>
                <c:pt idx="2958">
                  <c:v>2959</c:v>
                </c:pt>
                <c:pt idx="2959">
                  <c:v>2960</c:v>
                </c:pt>
                <c:pt idx="2960">
                  <c:v>2961</c:v>
                </c:pt>
                <c:pt idx="2961">
                  <c:v>2962</c:v>
                </c:pt>
                <c:pt idx="2962">
                  <c:v>2963</c:v>
                </c:pt>
                <c:pt idx="2963">
                  <c:v>2964</c:v>
                </c:pt>
                <c:pt idx="2964">
                  <c:v>2965</c:v>
                </c:pt>
                <c:pt idx="2965">
                  <c:v>2966</c:v>
                </c:pt>
                <c:pt idx="2966">
                  <c:v>2967</c:v>
                </c:pt>
                <c:pt idx="2967">
                  <c:v>2968</c:v>
                </c:pt>
                <c:pt idx="2968">
                  <c:v>2969</c:v>
                </c:pt>
                <c:pt idx="2969">
                  <c:v>2970</c:v>
                </c:pt>
                <c:pt idx="2970">
                  <c:v>2971</c:v>
                </c:pt>
                <c:pt idx="2971">
                  <c:v>2972</c:v>
                </c:pt>
                <c:pt idx="2972">
                  <c:v>2973</c:v>
                </c:pt>
                <c:pt idx="2973">
                  <c:v>2974</c:v>
                </c:pt>
                <c:pt idx="2974">
                  <c:v>2975</c:v>
                </c:pt>
                <c:pt idx="2975">
                  <c:v>2976</c:v>
                </c:pt>
                <c:pt idx="2976">
                  <c:v>2977</c:v>
                </c:pt>
                <c:pt idx="2977">
                  <c:v>2978</c:v>
                </c:pt>
                <c:pt idx="2978">
                  <c:v>2979</c:v>
                </c:pt>
                <c:pt idx="2979">
                  <c:v>2980</c:v>
                </c:pt>
                <c:pt idx="2980">
                  <c:v>2981</c:v>
                </c:pt>
                <c:pt idx="2981">
                  <c:v>2982</c:v>
                </c:pt>
                <c:pt idx="2982">
                  <c:v>2983</c:v>
                </c:pt>
                <c:pt idx="2983">
                  <c:v>2984</c:v>
                </c:pt>
                <c:pt idx="2984">
                  <c:v>2985</c:v>
                </c:pt>
                <c:pt idx="2985">
                  <c:v>2986</c:v>
                </c:pt>
                <c:pt idx="2986">
                  <c:v>2987</c:v>
                </c:pt>
                <c:pt idx="2987">
                  <c:v>2988</c:v>
                </c:pt>
                <c:pt idx="2988">
                  <c:v>2989</c:v>
                </c:pt>
                <c:pt idx="2989">
                  <c:v>2990</c:v>
                </c:pt>
                <c:pt idx="2990">
                  <c:v>2991</c:v>
                </c:pt>
                <c:pt idx="2991">
                  <c:v>2992</c:v>
                </c:pt>
                <c:pt idx="2992">
                  <c:v>2993</c:v>
                </c:pt>
                <c:pt idx="2993">
                  <c:v>2994</c:v>
                </c:pt>
                <c:pt idx="2994">
                  <c:v>2995</c:v>
                </c:pt>
                <c:pt idx="2995">
                  <c:v>2996</c:v>
                </c:pt>
                <c:pt idx="2996">
                  <c:v>2997</c:v>
                </c:pt>
                <c:pt idx="2997">
                  <c:v>2998</c:v>
                </c:pt>
                <c:pt idx="2998">
                  <c:v>2999</c:v>
                </c:pt>
                <c:pt idx="2999">
                  <c:v>3000</c:v>
                </c:pt>
                <c:pt idx="3000">
                  <c:v>3001</c:v>
                </c:pt>
                <c:pt idx="3001">
                  <c:v>3002</c:v>
                </c:pt>
                <c:pt idx="3002">
                  <c:v>3003</c:v>
                </c:pt>
                <c:pt idx="3003">
                  <c:v>3004</c:v>
                </c:pt>
                <c:pt idx="3004">
                  <c:v>3005</c:v>
                </c:pt>
                <c:pt idx="3005">
                  <c:v>3006</c:v>
                </c:pt>
                <c:pt idx="3006">
                  <c:v>3007</c:v>
                </c:pt>
                <c:pt idx="3007">
                  <c:v>3008</c:v>
                </c:pt>
                <c:pt idx="3008">
                  <c:v>3009</c:v>
                </c:pt>
                <c:pt idx="3009">
                  <c:v>3010</c:v>
                </c:pt>
                <c:pt idx="3010">
                  <c:v>3011</c:v>
                </c:pt>
                <c:pt idx="3011">
                  <c:v>3012</c:v>
                </c:pt>
                <c:pt idx="3012">
                  <c:v>3013</c:v>
                </c:pt>
                <c:pt idx="3013">
                  <c:v>3014</c:v>
                </c:pt>
                <c:pt idx="3014">
                  <c:v>3015</c:v>
                </c:pt>
                <c:pt idx="3015">
                  <c:v>3016</c:v>
                </c:pt>
                <c:pt idx="3016">
                  <c:v>3017</c:v>
                </c:pt>
                <c:pt idx="3017">
                  <c:v>3018</c:v>
                </c:pt>
                <c:pt idx="3018">
                  <c:v>3019</c:v>
                </c:pt>
                <c:pt idx="3019">
                  <c:v>3020</c:v>
                </c:pt>
                <c:pt idx="3020">
                  <c:v>3021</c:v>
                </c:pt>
                <c:pt idx="3021">
                  <c:v>3022</c:v>
                </c:pt>
                <c:pt idx="3022">
                  <c:v>3023</c:v>
                </c:pt>
                <c:pt idx="3023">
                  <c:v>3024</c:v>
                </c:pt>
                <c:pt idx="3024">
                  <c:v>3025</c:v>
                </c:pt>
                <c:pt idx="3025">
                  <c:v>3026</c:v>
                </c:pt>
                <c:pt idx="3026">
                  <c:v>3027</c:v>
                </c:pt>
                <c:pt idx="3027">
                  <c:v>3028</c:v>
                </c:pt>
                <c:pt idx="3028">
                  <c:v>3029</c:v>
                </c:pt>
                <c:pt idx="3029">
                  <c:v>3030</c:v>
                </c:pt>
                <c:pt idx="3030">
                  <c:v>3031</c:v>
                </c:pt>
                <c:pt idx="3031">
                  <c:v>3032</c:v>
                </c:pt>
                <c:pt idx="3032">
                  <c:v>3033</c:v>
                </c:pt>
                <c:pt idx="3033">
                  <c:v>3034</c:v>
                </c:pt>
                <c:pt idx="3034">
                  <c:v>3035</c:v>
                </c:pt>
                <c:pt idx="3035">
                  <c:v>3036</c:v>
                </c:pt>
                <c:pt idx="3036">
                  <c:v>3037</c:v>
                </c:pt>
                <c:pt idx="3037">
                  <c:v>3038</c:v>
                </c:pt>
                <c:pt idx="3038">
                  <c:v>3039</c:v>
                </c:pt>
                <c:pt idx="3039">
                  <c:v>3040</c:v>
                </c:pt>
                <c:pt idx="3040">
                  <c:v>3041</c:v>
                </c:pt>
                <c:pt idx="3041">
                  <c:v>3042</c:v>
                </c:pt>
                <c:pt idx="3042">
                  <c:v>3043</c:v>
                </c:pt>
                <c:pt idx="3043">
                  <c:v>3044</c:v>
                </c:pt>
                <c:pt idx="3044">
                  <c:v>3045</c:v>
                </c:pt>
                <c:pt idx="3045">
                  <c:v>3046</c:v>
                </c:pt>
                <c:pt idx="3046">
                  <c:v>3047</c:v>
                </c:pt>
                <c:pt idx="3047">
                  <c:v>3048</c:v>
                </c:pt>
                <c:pt idx="3048">
                  <c:v>3049</c:v>
                </c:pt>
                <c:pt idx="3049">
                  <c:v>3050</c:v>
                </c:pt>
                <c:pt idx="3050">
                  <c:v>3051</c:v>
                </c:pt>
                <c:pt idx="3051">
                  <c:v>3052</c:v>
                </c:pt>
                <c:pt idx="3052">
                  <c:v>3053</c:v>
                </c:pt>
                <c:pt idx="3053">
                  <c:v>3054</c:v>
                </c:pt>
                <c:pt idx="3054">
                  <c:v>3055</c:v>
                </c:pt>
                <c:pt idx="3055">
                  <c:v>3056</c:v>
                </c:pt>
                <c:pt idx="3056">
                  <c:v>3057</c:v>
                </c:pt>
                <c:pt idx="3057">
                  <c:v>3058</c:v>
                </c:pt>
                <c:pt idx="3058">
                  <c:v>3059</c:v>
                </c:pt>
                <c:pt idx="3059">
                  <c:v>3060</c:v>
                </c:pt>
                <c:pt idx="3060">
                  <c:v>3061</c:v>
                </c:pt>
                <c:pt idx="3061">
                  <c:v>3062</c:v>
                </c:pt>
                <c:pt idx="3062">
                  <c:v>3063</c:v>
                </c:pt>
                <c:pt idx="3063">
                  <c:v>3064</c:v>
                </c:pt>
                <c:pt idx="3064">
                  <c:v>3065</c:v>
                </c:pt>
                <c:pt idx="3065">
                  <c:v>3066</c:v>
                </c:pt>
                <c:pt idx="3066">
                  <c:v>3067</c:v>
                </c:pt>
                <c:pt idx="3067">
                  <c:v>3068</c:v>
                </c:pt>
                <c:pt idx="3068">
                  <c:v>3069</c:v>
                </c:pt>
                <c:pt idx="3069">
                  <c:v>3070</c:v>
                </c:pt>
                <c:pt idx="3070">
                  <c:v>3071</c:v>
                </c:pt>
                <c:pt idx="3071">
                  <c:v>3072</c:v>
                </c:pt>
                <c:pt idx="3072">
                  <c:v>3073</c:v>
                </c:pt>
                <c:pt idx="3073">
                  <c:v>3074</c:v>
                </c:pt>
                <c:pt idx="3074">
                  <c:v>3075</c:v>
                </c:pt>
                <c:pt idx="3075">
                  <c:v>3076</c:v>
                </c:pt>
                <c:pt idx="3076">
                  <c:v>3077</c:v>
                </c:pt>
                <c:pt idx="3077">
                  <c:v>3078</c:v>
                </c:pt>
                <c:pt idx="3078">
                  <c:v>3079</c:v>
                </c:pt>
                <c:pt idx="3079">
                  <c:v>3080</c:v>
                </c:pt>
                <c:pt idx="3080">
                  <c:v>3081</c:v>
                </c:pt>
                <c:pt idx="3081">
                  <c:v>3082</c:v>
                </c:pt>
                <c:pt idx="3082">
                  <c:v>3083</c:v>
                </c:pt>
                <c:pt idx="3083">
                  <c:v>3084</c:v>
                </c:pt>
                <c:pt idx="3084">
                  <c:v>3085</c:v>
                </c:pt>
                <c:pt idx="3085">
                  <c:v>3086</c:v>
                </c:pt>
                <c:pt idx="3086">
                  <c:v>3087</c:v>
                </c:pt>
                <c:pt idx="3087">
                  <c:v>3088</c:v>
                </c:pt>
                <c:pt idx="3088">
                  <c:v>3089</c:v>
                </c:pt>
                <c:pt idx="3089">
                  <c:v>3090</c:v>
                </c:pt>
                <c:pt idx="3090">
                  <c:v>3091</c:v>
                </c:pt>
                <c:pt idx="3091">
                  <c:v>3092</c:v>
                </c:pt>
                <c:pt idx="3092">
                  <c:v>3093</c:v>
                </c:pt>
                <c:pt idx="3093">
                  <c:v>3094</c:v>
                </c:pt>
                <c:pt idx="3094">
                  <c:v>3095</c:v>
                </c:pt>
                <c:pt idx="3095">
                  <c:v>3096</c:v>
                </c:pt>
                <c:pt idx="3096">
                  <c:v>3097</c:v>
                </c:pt>
                <c:pt idx="3097">
                  <c:v>3098</c:v>
                </c:pt>
                <c:pt idx="3098">
                  <c:v>3099</c:v>
                </c:pt>
                <c:pt idx="3099">
                  <c:v>3100</c:v>
                </c:pt>
                <c:pt idx="3100">
                  <c:v>3101</c:v>
                </c:pt>
                <c:pt idx="3101">
                  <c:v>3102</c:v>
                </c:pt>
                <c:pt idx="3102">
                  <c:v>3103</c:v>
                </c:pt>
                <c:pt idx="3103">
                  <c:v>3104</c:v>
                </c:pt>
                <c:pt idx="3104">
                  <c:v>3105</c:v>
                </c:pt>
                <c:pt idx="3105">
                  <c:v>3106</c:v>
                </c:pt>
                <c:pt idx="3106">
                  <c:v>3107</c:v>
                </c:pt>
                <c:pt idx="3107">
                  <c:v>3108</c:v>
                </c:pt>
                <c:pt idx="3108">
                  <c:v>3109</c:v>
                </c:pt>
                <c:pt idx="3109">
                  <c:v>3110</c:v>
                </c:pt>
                <c:pt idx="3110">
                  <c:v>3111</c:v>
                </c:pt>
                <c:pt idx="3111">
                  <c:v>3112</c:v>
                </c:pt>
                <c:pt idx="3112">
                  <c:v>3113</c:v>
                </c:pt>
                <c:pt idx="3113">
                  <c:v>3114</c:v>
                </c:pt>
                <c:pt idx="3114">
                  <c:v>3115</c:v>
                </c:pt>
                <c:pt idx="3115">
                  <c:v>3116</c:v>
                </c:pt>
                <c:pt idx="3116">
                  <c:v>3117</c:v>
                </c:pt>
                <c:pt idx="3117">
                  <c:v>3118</c:v>
                </c:pt>
                <c:pt idx="3118">
                  <c:v>3119</c:v>
                </c:pt>
                <c:pt idx="3119">
                  <c:v>3120</c:v>
                </c:pt>
                <c:pt idx="3120">
                  <c:v>3121</c:v>
                </c:pt>
                <c:pt idx="3121">
                  <c:v>3122</c:v>
                </c:pt>
                <c:pt idx="3122">
                  <c:v>3123</c:v>
                </c:pt>
                <c:pt idx="3123">
                  <c:v>3124</c:v>
                </c:pt>
                <c:pt idx="3124">
                  <c:v>3125</c:v>
                </c:pt>
                <c:pt idx="3125">
                  <c:v>3126</c:v>
                </c:pt>
                <c:pt idx="3126">
                  <c:v>3127</c:v>
                </c:pt>
                <c:pt idx="3127">
                  <c:v>3128</c:v>
                </c:pt>
                <c:pt idx="3128">
                  <c:v>3129</c:v>
                </c:pt>
                <c:pt idx="3129">
                  <c:v>3130</c:v>
                </c:pt>
                <c:pt idx="3130">
                  <c:v>3131</c:v>
                </c:pt>
                <c:pt idx="3131">
                  <c:v>3132</c:v>
                </c:pt>
                <c:pt idx="3132">
                  <c:v>3133</c:v>
                </c:pt>
                <c:pt idx="3133">
                  <c:v>3134</c:v>
                </c:pt>
                <c:pt idx="3134">
                  <c:v>3135</c:v>
                </c:pt>
                <c:pt idx="3135">
                  <c:v>3136</c:v>
                </c:pt>
                <c:pt idx="3136">
                  <c:v>3137</c:v>
                </c:pt>
                <c:pt idx="3137">
                  <c:v>3138</c:v>
                </c:pt>
                <c:pt idx="3138">
                  <c:v>3139</c:v>
                </c:pt>
                <c:pt idx="3139">
                  <c:v>3140</c:v>
                </c:pt>
                <c:pt idx="3140">
                  <c:v>3141</c:v>
                </c:pt>
                <c:pt idx="3141">
                  <c:v>3142</c:v>
                </c:pt>
                <c:pt idx="3142">
                  <c:v>3143</c:v>
                </c:pt>
                <c:pt idx="3143">
                  <c:v>3144</c:v>
                </c:pt>
                <c:pt idx="3144">
                  <c:v>3145</c:v>
                </c:pt>
                <c:pt idx="3145">
                  <c:v>3146</c:v>
                </c:pt>
                <c:pt idx="3146">
                  <c:v>3147</c:v>
                </c:pt>
                <c:pt idx="3147">
                  <c:v>3148</c:v>
                </c:pt>
                <c:pt idx="3148">
                  <c:v>3149</c:v>
                </c:pt>
                <c:pt idx="3149">
                  <c:v>3150</c:v>
                </c:pt>
                <c:pt idx="3150">
                  <c:v>3151</c:v>
                </c:pt>
                <c:pt idx="3151">
                  <c:v>3152</c:v>
                </c:pt>
                <c:pt idx="3152">
                  <c:v>3153</c:v>
                </c:pt>
                <c:pt idx="3153">
                  <c:v>3154</c:v>
                </c:pt>
                <c:pt idx="3154">
                  <c:v>3155</c:v>
                </c:pt>
                <c:pt idx="3155">
                  <c:v>3156</c:v>
                </c:pt>
                <c:pt idx="3156">
                  <c:v>3157</c:v>
                </c:pt>
                <c:pt idx="3157">
                  <c:v>3158</c:v>
                </c:pt>
                <c:pt idx="3158">
                  <c:v>3159</c:v>
                </c:pt>
                <c:pt idx="3159">
                  <c:v>3160</c:v>
                </c:pt>
                <c:pt idx="3160">
                  <c:v>3161</c:v>
                </c:pt>
                <c:pt idx="3161">
                  <c:v>3162</c:v>
                </c:pt>
                <c:pt idx="3162">
                  <c:v>3163</c:v>
                </c:pt>
                <c:pt idx="3163">
                  <c:v>3164</c:v>
                </c:pt>
                <c:pt idx="3164">
                  <c:v>3165</c:v>
                </c:pt>
                <c:pt idx="3165">
                  <c:v>3166</c:v>
                </c:pt>
                <c:pt idx="3166">
                  <c:v>3167</c:v>
                </c:pt>
                <c:pt idx="3167">
                  <c:v>3168</c:v>
                </c:pt>
                <c:pt idx="3168">
                  <c:v>3169</c:v>
                </c:pt>
                <c:pt idx="3169">
                  <c:v>3170</c:v>
                </c:pt>
                <c:pt idx="3170">
                  <c:v>3171</c:v>
                </c:pt>
                <c:pt idx="3171">
                  <c:v>3172</c:v>
                </c:pt>
                <c:pt idx="3172">
                  <c:v>3173</c:v>
                </c:pt>
                <c:pt idx="3173">
                  <c:v>3174</c:v>
                </c:pt>
                <c:pt idx="3174">
                  <c:v>3175</c:v>
                </c:pt>
                <c:pt idx="3175">
                  <c:v>3176</c:v>
                </c:pt>
                <c:pt idx="3176">
                  <c:v>3177</c:v>
                </c:pt>
                <c:pt idx="3177">
                  <c:v>3178</c:v>
                </c:pt>
                <c:pt idx="3178">
                  <c:v>3179</c:v>
                </c:pt>
                <c:pt idx="3179">
                  <c:v>3180</c:v>
                </c:pt>
                <c:pt idx="3180">
                  <c:v>3181</c:v>
                </c:pt>
                <c:pt idx="3181">
                  <c:v>3182</c:v>
                </c:pt>
                <c:pt idx="3182">
                  <c:v>3183</c:v>
                </c:pt>
                <c:pt idx="3183">
                  <c:v>3184</c:v>
                </c:pt>
                <c:pt idx="3184">
                  <c:v>3185</c:v>
                </c:pt>
                <c:pt idx="3185">
                  <c:v>3186</c:v>
                </c:pt>
                <c:pt idx="3186">
                  <c:v>3187</c:v>
                </c:pt>
                <c:pt idx="3187">
                  <c:v>3188</c:v>
                </c:pt>
                <c:pt idx="3188">
                  <c:v>3189</c:v>
                </c:pt>
                <c:pt idx="3189">
                  <c:v>3190</c:v>
                </c:pt>
                <c:pt idx="3190">
                  <c:v>3191</c:v>
                </c:pt>
                <c:pt idx="3191">
                  <c:v>3192</c:v>
                </c:pt>
                <c:pt idx="3192">
                  <c:v>3193</c:v>
                </c:pt>
                <c:pt idx="3193">
                  <c:v>3194</c:v>
                </c:pt>
                <c:pt idx="3194">
                  <c:v>3195</c:v>
                </c:pt>
                <c:pt idx="3195">
                  <c:v>3196</c:v>
                </c:pt>
                <c:pt idx="3196">
                  <c:v>3197</c:v>
                </c:pt>
                <c:pt idx="3197">
                  <c:v>3198</c:v>
                </c:pt>
                <c:pt idx="3198">
                  <c:v>3199</c:v>
                </c:pt>
                <c:pt idx="3199">
                  <c:v>3200</c:v>
                </c:pt>
                <c:pt idx="3200">
                  <c:v>3201</c:v>
                </c:pt>
                <c:pt idx="3201">
                  <c:v>3202</c:v>
                </c:pt>
                <c:pt idx="3202">
                  <c:v>3203</c:v>
                </c:pt>
                <c:pt idx="3203">
                  <c:v>3204</c:v>
                </c:pt>
                <c:pt idx="3204">
                  <c:v>3205</c:v>
                </c:pt>
                <c:pt idx="3205">
                  <c:v>3206</c:v>
                </c:pt>
                <c:pt idx="3206">
                  <c:v>3207</c:v>
                </c:pt>
                <c:pt idx="3207">
                  <c:v>3208</c:v>
                </c:pt>
                <c:pt idx="3208">
                  <c:v>3209</c:v>
                </c:pt>
                <c:pt idx="3209">
                  <c:v>3210</c:v>
                </c:pt>
                <c:pt idx="3210">
                  <c:v>3211</c:v>
                </c:pt>
                <c:pt idx="3211">
                  <c:v>3212</c:v>
                </c:pt>
                <c:pt idx="3212">
                  <c:v>3213</c:v>
                </c:pt>
                <c:pt idx="3213">
                  <c:v>3214</c:v>
                </c:pt>
                <c:pt idx="3214">
                  <c:v>3215</c:v>
                </c:pt>
                <c:pt idx="3215">
                  <c:v>3216</c:v>
                </c:pt>
                <c:pt idx="3216">
                  <c:v>3217</c:v>
                </c:pt>
                <c:pt idx="3217">
                  <c:v>3218</c:v>
                </c:pt>
                <c:pt idx="3218">
                  <c:v>3219</c:v>
                </c:pt>
                <c:pt idx="3219">
                  <c:v>3220</c:v>
                </c:pt>
                <c:pt idx="3220">
                  <c:v>3221</c:v>
                </c:pt>
                <c:pt idx="3221">
                  <c:v>3222</c:v>
                </c:pt>
                <c:pt idx="3222">
                  <c:v>3223</c:v>
                </c:pt>
                <c:pt idx="3223">
                  <c:v>3224</c:v>
                </c:pt>
                <c:pt idx="3224">
                  <c:v>3225</c:v>
                </c:pt>
                <c:pt idx="3225">
                  <c:v>3226</c:v>
                </c:pt>
                <c:pt idx="3226">
                  <c:v>3227</c:v>
                </c:pt>
                <c:pt idx="3227">
                  <c:v>3228</c:v>
                </c:pt>
                <c:pt idx="3228">
                  <c:v>3229</c:v>
                </c:pt>
                <c:pt idx="3229">
                  <c:v>3230</c:v>
                </c:pt>
                <c:pt idx="3230">
                  <c:v>3231</c:v>
                </c:pt>
                <c:pt idx="3231">
                  <c:v>3232</c:v>
                </c:pt>
                <c:pt idx="3232">
                  <c:v>3233</c:v>
                </c:pt>
                <c:pt idx="3233">
                  <c:v>3234</c:v>
                </c:pt>
                <c:pt idx="3234">
                  <c:v>3235</c:v>
                </c:pt>
                <c:pt idx="3235">
                  <c:v>3236</c:v>
                </c:pt>
                <c:pt idx="3236">
                  <c:v>3237</c:v>
                </c:pt>
                <c:pt idx="3237">
                  <c:v>3238</c:v>
                </c:pt>
                <c:pt idx="3238">
                  <c:v>3239</c:v>
                </c:pt>
                <c:pt idx="3239">
                  <c:v>3240</c:v>
                </c:pt>
                <c:pt idx="3240">
                  <c:v>3241</c:v>
                </c:pt>
                <c:pt idx="3241">
                  <c:v>3242</c:v>
                </c:pt>
                <c:pt idx="3242">
                  <c:v>3243</c:v>
                </c:pt>
                <c:pt idx="3243">
                  <c:v>3244</c:v>
                </c:pt>
                <c:pt idx="3244">
                  <c:v>3245</c:v>
                </c:pt>
                <c:pt idx="3245">
                  <c:v>3246</c:v>
                </c:pt>
                <c:pt idx="3246">
                  <c:v>3247</c:v>
                </c:pt>
                <c:pt idx="3247">
                  <c:v>3248</c:v>
                </c:pt>
                <c:pt idx="3248">
                  <c:v>3249</c:v>
                </c:pt>
                <c:pt idx="3249">
                  <c:v>3250</c:v>
                </c:pt>
                <c:pt idx="3250">
                  <c:v>3251</c:v>
                </c:pt>
                <c:pt idx="3251">
                  <c:v>3252</c:v>
                </c:pt>
                <c:pt idx="3252">
                  <c:v>3253</c:v>
                </c:pt>
                <c:pt idx="3253">
                  <c:v>3254</c:v>
                </c:pt>
                <c:pt idx="3254">
                  <c:v>3255</c:v>
                </c:pt>
                <c:pt idx="3255">
                  <c:v>3256</c:v>
                </c:pt>
                <c:pt idx="3256">
                  <c:v>3257</c:v>
                </c:pt>
                <c:pt idx="3257">
                  <c:v>3258</c:v>
                </c:pt>
                <c:pt idx="3258">
                  <c:v>3259</c:v>
                </c:pt>
                <c:pt idx="3259">
                  <c:v>3260</c:v>
                </c:pt>
                <c:pt idx="3260">
                  <c:v>3261</c:v>
                </c:pt>
                <c:pt idx="3261">
                  <c:v>3262</c:v>
                </c:pt>
                <c:pt idx="3262">
                  <c:v>3263</c:v>
                </c:pt>
                <c:pt idx="3263">
                  <c:v>3264</c:v>
                </c:pt>
                <c:pt idx="3264">
                  <c:v>3265</c:v>
                </c:pt>
                <c:pt idx="3265">
                  <c:v>3266</c:v>
                </c:pt>
                <c:pt idx="3266">
                  <c:v>3267</c:v>
                </c:pt>
                <c:pt idx="3267">
                  <c:v>3268</c:v>
                </c:pt>
                <c:pt idx="3268">
                  <c:v>3269</c:v>
                </c:pt>
                <c:pt idx="3269">
                  <c:v>3270</c:v>
                </c:pt>
                <c:pt idx="3270">
                  <c:v>3271</c:v>
                </c:pt>
                <c:pt idx="3271">
                  <c:v>3272</c:v>
                </c:pt>
                <c:pt idx="3272">
                  <c:v>3273</c:v>
                </c:pt>
                <c:pt idx="3273">
                  <c:v>3274</c:v>
                </c:pt>
                <c:pt idx="3274">
                  <c:v>3275</c:v>
                </c:pt>
                <c:pt idx="3275">
                  <c:v>3276</c:v>
                </c:pt>
                <c:pt idx="3276">
                  <c:v>3277</c:v>
                </c:pt>
                <c:pt idx="3277">
                  <c:v>3278</c:v>
                </c:pt>
                <c:pt idx="3278">
                  <c:v>3279</c:v>
                </c:pt>
                <c:pt idx="3279">
                  <c:v>3280</c:v>
                </c:pt>
                <c:pt idx="3280">
                  <c:v>3281</c:v>
                </c:pt>
                <c:pt idx="3281">
                  <c:v>3282</c:v>
                </c:pt>
                <c:pt idx="3282">
                  <c:v>3283</c:v>
                </c:pt>
                <c:pt idx="3283">
                  <c:v>3284</c:v>
                </c:pt>
                <c:pt idx="3284">
                  <c:v>3285</c:v>
                </c:pt>
                <c:pt idx="3285">
                  <c:v>3286</c:v>
                </c:pt>
                <c:pt idx="3286">
                  <c:v>3287</c:v>
                </c:pt>
                <c:pt idx="3287">
                  <c:v>3288</c:v>
                </c:pt>
                <c:pt idx="3288">
                  <c:v>3289</c:v>
                </c:pt>
                <c:pt idx="3289">
                  <c:v>3290</c:v>
                </c:pt>
                <c:pt idx="3290">
                  <c:v>3291</c:v>
                </c:pt>
                <c:pt idx="3291">
                  <c:v>3292</c:v>
                </c:pt>
                <c:pt idx="3292">
                  <c:v>3293</c:v>
                </c:pt>
                <c:pt idx="3293">
                  <c:v>3294</c:v>
                </c:pt>
                <c:pt idx="3294">
                  <c:v>3295</c:v>
                </c:pt>
                <c:pt idx="3295">
                  <c:v>3296</c:v>
                </c:pt>
                <c:pt idx="3296">
                  <c:v>3297</c:v>
                </c:pt>
                <c:pt idx="3297">
                  <c:v>3298</c:v>
                </c:pt>
                <c:pt idx="3298">
                  <c:v>3299</c:v>
                </c:pt>
                <c:pt idx="3299">
                  <c:v>3300</c:v>
                </c:pt>
                <c:pt idx="3300">
                  <c:v>3301</c:v>
                </c:pt>
                <c:pt idx="3301">
                  <c:v>3302</c:v>
                </c:pt>
                <c:pt idx="3302">
                  <c:v>3303</c:v>
                </c:pt>
                <c:pt idx="3303">
                  <c:v>3304</c:v>
                </c:pt>
                <c:pt idx="3304">
                  <c:v>3305</c:v>
                </c:pt>
                <c:pt idx="3305">
                  <c:v>3306</c:v>
                </c:pt>
                <c:pt idx="3306">
                  <c:v>3307</c:v>
                </c:pt>
                <c:pt idx="3307">
                  <c:v>3308</c:v>
                </c:pt>
                <c:pt idx="3308">
                  <c:v>3309</c:v>
                </c:pt>
                <c:pt idx="3309">
                  <c:v>3310</c:v>
                </c:pt>
                <c:pt idx="3310">
                  <c:v>3311</c:v>
                </c:pt>
                <c:pt idx="3311">
                  <c:v>3312</c:v>
                </c:pt>
                <c:pt idx="3312">
                  <c:v>3313</c:v>
                </c:pt>
                <c:pt idx="3313">
                  <c:v>3314</c:v>
                </c:pt>
                <c:pt idx="3314">
                  <c:v>3315</c:v>
                </c:pt>
                <c:pt idx="3315">
                  <c:v>3316</c:v>
                </c:pt>
                <c:pt idx="3316">
                  <c:v>3317</c:v>
                </c:pt>
                <c:pt idx="3317">
                  <c:v>3318</c:v>
                </c:pt>
                <c:pt idx="3318">
                  <c:v>3319</c:v>
                </c:pt>
                <c:pt idx="3319">
                  <c:v>3320</c:v>
                </c:pt>
                <c:pt idx="3320">
                  <c:v>3321</c:v>
                </c:pt>
                <c:pt idx="3321">
                  <c:v>3322</c:v>
                </c:pt>
                <c:pt idx="3322">
                  <c:v>3323</c:v>
                </c:pt>
                <c:pt idx="3323">
                  <c:v>3324</c:v>
                </c:pt>
                <c:pt idx="3324">
                  <c:v>3325</c:v>
                </c:pt>
                <c:pt idx="3325">
                  <c:v>3326</c:v>
                </c:pt>
                <c:pt idx="3326">
                  <c:v>3327</c:v>
                </c:pt>
                <c:pt idx="3327">
                  <c:v>3328</c:v>
                </c:pt>
                <c:pt idx="3328">
                  <c:v>3329</c:v>
                </c:pt>
                <c:pt idx="3329">
                  <c:v>3330</c:v>
                </c:pt>
                <c:pt idx="3330">
                  <c:v>3331</c:v>
                </c:pt>
                <c:pt idx="3331">
                  <c:v>3332</c:v>
                </c:pt>
                <c:pt idx="3332">
                  <c:v>3333</c:v>
                </c:pt>
                <c:pt idx="3333">
                  <c:v>3334</c:v>
                </c:pt>
                <c:pt idx="3334">
                  <c:v>3335</c:v>
                </c:pt>
                <c:pt idx="3335">
                  <c:v>3336</c:v>
                </c:pt>
                <c:pt idx="3336">
                  <c:v>3337</c:v>
                </c:pt>
                <c:pt idx="3337">
                  <c:v>3338</c:v>
                </c:pt>
                <c:pt idx="3338">
                  <c:v>3339</c:v>
                </c:pt>
                <c:pt idx="3339">
                  <c:v>3340</c:v>
                </c:pt>
                <c:pt idx="3340">
                  <c:v>3341</c:v>
                </c:pt>
                <c:pt idx="3341">
                  <c:v>3342</c:v>
                </c:pt>
                <c:pt idx="3342">
                  <c:v>3343</c:v>
                </c:pt>
                <c:pt idx="3343">
                  <c:v>3344</c:v>
                </c:pt>
                <c:pt idx="3344">
                  <c:v>3345</c:v>
                </c:pt>
                <c:pt idx="3345">
                  <c:v>3346</c:v>
                </c:pt>
                <c:pt idx="3346">
                  <c:v>3347</c:v>
                </c:pt>
                <c:pt idx="3347">
                  <c:v>3348</c:v>
                </c:pt>
                <c:pt idx="3348">
                  <c:v>3349</c:v>
                </c:pt>
                <c:pt idx="3349">
                  <c:v>3350</c:v>
                </c:pt>
                <c:pt idx="3350">
                  <c:v>3351</c:v>
                </c:pt>
                <c:pt idx="3351">
                  <c:v>3352</c:v>
                </c:pt>
                <c:pt idx="3352">
                  <c:v>3353</c:v>
                </c:pt>
                <c:pt idx="3353">
                  <c:v>3354</c:v>
                </c:pt>
                <c:pt idx="3354">
                  <c:v>3355</c:v>
                </c:pt>
                <c:pt idx="3355">
                  <c:v>3356</c:v>
                </c:pt>
                <c:pt idx="3356">
                  <c:v>3357</c:v>
                </c:pt>
                <c:pt idx="3357">
                  <c:v>3358</c:v>
                </c:pt>
                <c:pt idx="3358">
                  <c:v>3359</c:v>
                </c:pt>
                <c:pt idx="3359">
                  <c:v>3360</c:v>
                </c:pt>
                <c:pt idx="3360">
                  <c:v>3361</c:v>
                </c:pt>
                <c:pt idx="3361">
                  <c:v>3362</c:v>
                </c:pt>
                <c:pt idx="3362">
                  <c:v>3363</c:v>
                </c:pt>
                <c:pt idx="3363">
                  <c:v>3364</c:v>
                </c:pt>
                <c:pt idx="3364">
                  <c:v>3365</c:v>
                </c:pt>
                <c:pt idx="3365">
                  <c:v>3366</c:v>
                </c:pt>
                <c:pt idx="3366">
                  <c:v>3367</c:v>
                </c:pt>
                <c:pt idx="3367">
                  <c:v>3368</c:v>
                </c:pt>
                <c:pt idx="3368">
                  <c:v>3369</c:v>
                </c:pt>
                <c:pt idx="3369">
                  <c:v>3370</c:v>
                </c:pt>
                <c:pt idx="3370">
                  <c:v>3371</c:v>
                </c:pt>
                <c:pt idx="3371">
                  <c:v>3372</c:v>
                </c:pt>
                <c:pt idx="3372">
                  <c:v>3373</c:v>
                </c:pt>
                <c:pt idx="3373">
                  <c:v>3374</c:v>
                </c:pt>
                <c:pt idx="3374">
                  <c:v>3375</c:v>
                </c:pt>
                <c:pt idx="3375">
                  <c:v>3376</c:v>
                </c:pt>
                <c:pt idx="3376">
                  <c:v>3377</c:v>
                </c:pt>
                <c:pt idx="3377">
                  <c:v>3378</c:v>
                </c:pt>
                <c:pt idx="3378">
                  <c:v>3379</c:v>
                </c:pt>
                <c:pt idx="3379">
                  <c:v>3380</c:v>
                </c:pt>
                <c:pt idx="3380">
                  <c:v>3381</c:v>
                </c:pt>
                <c:pt idx="3381">
                  <c:v>3382</c:v>
                </c:pt>
                <c:pt idx="3382">
                  <c:v>3383</c:v>
                </c:pt>
                <c:pt idx="3383">
                  <c:v>3384</c:v>
                </c:pt>
                <c:pt idx="3384">
                  <c:v>3385</c:v>
                </c:pt>
                <c:pt idx="3385">
                  <c:v>3386</c:v>
                </c:pt>
                <c:pt idx="3386">
                  <c:v>3387</c:v>
                </c:pt>
                <c:pt idx="3387">
                  <c:v>3388</c:v>
                </c:pt>
                <c:pt idx="3388">
                  <c:v>3389</c:v>
                </c:pt>
                <c:pt idx="3389">
                  <c:v>3390</c:v>
                </c:pt>
                <c:pt idx="3390">
                  <c:v>3391</c:v>
                </c:pt>
                <c:pt idx="3391">
                  <c:v>3392</c:v>
                </c:pt>
                <c:pt idx="3392">
                  <c:v>3393</c:v>
                </c:pt>
                <c:pt idx="3393">
                  <c:v>3394</c:v>
                </c:pt>
                <c:pt idx="3394">
                  <c:v>3395</c:v>
                </c:pt>
                <c:pt idx="3395">
                  <c:v>3396</c:v>
                </c:pt>
                <c:pt idx="3396">
                  <c:v>3397</c:v>
                </c:pt>
                <c:pt idx="3397">
                  <c:v>3398</c:v>
                </c:pt>
                <c:pt idx="3398">
                  <c:v>3399</c:v>
                </c:pt>
                <c:pt idx="3399">
                  <c:v>3400</c:v>
                </c:pt>
                <c:pt idx="3400">
                  <c:v>3401</c:v>
                </c:pt>
                <c:pt idx="3401">
                  <c:v>3402</c:v>
                </c:pt>
                <c:pt idx="3402">
                  <c:v>3403</c:v>
                </c:pt>
                <c:pt idx="3403">
                  <c:v>3404</c:v>
                </c:pt>
                <c:pt idx="3404">
                  <c:v>3405</c:v>
                </c:pt>
                <c:pt idx="3405">
                  <c:v>3406</c:v>
                </c:pt>
                <c:pt idx="3406">
                  <c:v>3407</c:v>
                </c:pt>
                <c:pt idx="3407">
                  <c:v>3408</c:v>
                </c:pt>
                <c:pt idx="3408">
                  <c:v>3409</c:v>
                </c:pt>
                <c:pt idx="3409">
                  <c:v>3410</c:v>
                </c:pt>
                <c:pt idx="3410">
                  <c:v>3411</c:v>
                </c:pt>
                <c:pt idx="3411">
                  <c:v>3412</c:v>
                </c:pt>
                <c:pt idx="3412">
                  <c:v>3413</c:v>
                </c:pt>
                <c:pt idx="3413">
                  <c:v>3414</c:v>
                </c:pt>
                <c:pt idx="3414">
                  <c:v>3415</c:v>
                </c:pt>
                <c:pt idx="3415">
                  <c:v>3416</c:v>
                </c:pt>
                <c:pt idx="3416">
                  <c:v>3417</c:v>
                </c:pt>
                <c:pt idx="3417">
                  <c:v>3418</c:v>
                </c:pt>
                <c:pt idx="3418">
                  <c:v>3419</c:v>
                </c:pt>
                <c:pt idx="3419">
                  <c:v>3420</c:v>
                </c:pt>
                <c:pt idx="3420">
                  <c:v>3421</c:v>
                </c:pt>
                <c:pt idx="3421">
                  <c:v>3422</c:v>
                </c:pt>
                <c:pt idx="3422">
                  <c:v>3423</c:v>
                </c:pt>
                <c:pt idx="3423">
                  <c:v>3424</c:v>
                </c:pt>
                <c:pt idx="3424">
                  <c:v>3425</c:v>
                </c:pt>
                <c:pt idx="3425">
                  <c:v>3426</c:v>
                </c:pt>
                <c:pt idx="3426">
                  <c:v>3427</c:v>
                </c:pt>
                <c:pt idx="3427">
                  <c:v>3428</c:v>
                </c:pt>
                <c:pt idx="3428">
                  <c:v>3429</c:v>
                </c:pt>
                <c:pt idx="3429">
                  <c:v>3430</c:v>
                </c:pt>
                <c:pt idx="3430">
                  <c:v>3431</c:v>
                </c:pt>
                <c:pt idx="3431">
                  <c:v>3432</c:v>
                </c:pt>
                <c:pt idx="3432">
                  <c:v>3433</c:v>
                </c:pt>
                <c:pt idx="3433">
                  <c:v>3434</c:v>
                </c:pt>
                <c:pt idx="3434">
                  <c:v>3435</c:v>
                </c:pt>
                <c:pt idx="3435">
                  <c:v>3436</c:v>
                </c:pt>
                <c:pt idx="3436">
                  <c:v>3437</c:v>
                </c:pt>
                <c:pt idx="3437">
                  <c:v>3438</c:v>
                </c:pt>
                <c:pt idx="3438">
                  <c:v>3439</c:v>
                </c:pt>
                <c:pt idx="3439">
                  <c:v>3440</c:v>
                </c:pt>
                <c:pt idx="3440">
                  <c:v>3441</c:v>
                </c:pt>
                <c:pt idx="3441">
                  <c:v>3442</c:v>
                </c:pt>
                <c:pt idx="3442">
                  <c:v>3443</c:v>
                </c:pt>
                <c:pt idx="3443">
                  <c:v>3444</c:v>
                </c:pt>
                <c:pt idx="3444">
                  <c:v>3445</c:v>
                </c:pt>
                <c:pt idx="3445">
                  <c:v>3446</c:v>
                </c:pt>
                <c:pt idx="3446">
                  <c:v>3447</c:v>
                </c:pt>
                <c:pt idx="3447">
                  <c:v>3448</c:v>
                </c:pt>
                <c:pt idx="3448">
                  <c:v>3449</c:v>
                </c:pt>
                <c:pt idx="3449">
                  <c:v>3450</c:v>
                </c:pt>
                <c:pt idx="3450">
                  <c:v>3451</c:v>
                </c:pt>
                <c:pt idx="3451">
                  <c:v>3452</c:v>
                </c:pt>
                <c:pt idx="3452">
                  <c:v>3453</c:v>
                </c:pt>
                <c:pt idx="3453">
                  <c:v>3454</c:v>
                </c:pt>
                <c:pt idx="3454">
                  <c:v>3455</c:v>
                </c:pt>
                <c:pt idx="3455">
                  <c:v>3456</c:v>
                </c:pt>
                <c:pt idx="3456">
                  <c:v>3457</c:v>
                </c:pt>
                <c:pt idx="3457">
                  <c:v>3458</c:v>
                </c:pt>
                <c:pt idx="3458">
                  <c:v>3459</c:v>
                </c:pt>
                <c:pt idx="3459">
                  <c:v>3460</c:v>
                </c:pt>
                <c:pt idx="3460">
                  <c:v>3461</c:v>
                </c:pt>
                <c:pt idx="3461">
                  <c:v>3462</c:v>
                </c:pt>
                <c:pt idx="3462">
                  <c:v>3463</c:v>
                </c:pt>
                <c:pt idx="3463">
                  <c:v>3464</c:v>
                </c:pt>
                <c:pt idx="3464">
                  <c:v>3465</c:v>
                </c:pt>
                <c:pt idx="3465">
                  <c:v>3466</c:v>
                </c:pt>
                <c:pt idx="3466">
                  <c:v>3467</c:v>
                </c:pt>
                <c:pt idx="3467">
                  <c:v>3468</c:v>
                </c:pt>
                <c:pt idx="3468">
                  <c:v>3469</c:v>
                </c:pt>
                <c:pt idx="3469">
                  <c:v>3470</c:v>
                </c:pt>
                <c:pt idx="3470">
                  <c:v>3471</c:v>
                </c:pt>
                <c:pt idx="3471">
                  <c:v>3472</c:v>
                </c:pt>
                <c:pt idx="3472">
                  <c:v>3473</c:v>
                </c:pt>
                <c:pt idx="3473">
                  <c:v>3474</c:v>
                </c:pt>
                <c:pt idx="3474">
                  <c:v>3475</c:v>
                </c:pt>
                <c:pt idx="3475">
                  <c:v>3476</c:v>
                </c:pt>
                <c:pt idx="3476">
                  <c:v>3477</c:v>
                </c:pt>
                <c:pt idx="3477">
                  <c:v>3478</c:v>
                </c:pt>
                <c:pt idx="3478">
                  <c:v>3479</c:v>
                </c:pt>
                <c:pt idx="3479">
                  <c:v>3480</c:v>
                </c:pt>
                <c:pt idx="3480">
                  <c:v>3481</c:v>
                </c:pt>
                <c:pt idx="3481">
                  <c:v>3482</c:v>
                </c:pt>
                <c:pt idx="3482">
                  <c:v>3483</c:v>
                </c:pt>
                <c:pt idx="3483">
                  <c:v>3484</c:v>
                </c:pt>
                <c:pt idx="3484">
                  <c:v>3485</c:v>
                </c:pt>
                <c:pt idx="3485">
                  <c:v>3486</c:v>
                </c:pt>
                <c:pt idx="3486">
                  <c:v>3487</c:v>
                </c:pt>
                <c:pt idx="3487">
                  <c:v>3488</c:v>
                </c:pt>
                <c:pt idx="3488">
                  <c:v>3489</c:v>
                </c:pt>
                <c:pt idx="3489">
                  <c:v>3490</c:v>
                </c:pt>
                <c:pt idx="3490">
                  <c:v>3491</c:v>
                </c:pt>
                <c:pt idx="3491">
                  <c:v>3492</c:v>
                </c:pt>
                <c:pt idx="3492">
                  <c:v>3493</c:v>
                </c:pt>
                <c:pt idx="3493">
                  <c:v>3494</c:v>
                </c:pt>
                <c:pt idx="3494">
                  <c:v>3495</c:v>
                </c:pt>
                <c:pt idx="3495">
                  <c:v>3496</c:v>
                </c:pt>
                <c:pt idx="3496">
                  <c:v>3497</c:v>
                </c:pt>
                <c:pt idx="3497">
                  <c:v>3498</c:v>
                </c:pt>
                <c:pt idx="3498">
                  <c:v>3499</c:v>
                </c:pt>
                <c:pt idx="3499">
                  <c:v>3500</c:v>
                </c:pt>
                <c:pt idx="3500">
                  <c:v>3501</c:v>
                </c:pt>
                <c:pt idx="3501">
                  <c:v>3502</c:v>
                </c:pt>
                <c:pt idx="3502">
                  <c:v>3503</c:v>
                </c:pt>
                <c:pt idx="3503">
                  <c:v>3504</c:v>
                </c:pt>
                <c:pt idx="3504">
                  <c:v>3505</c:v>
                </c:pt>
                <c:pt idx="3505">
                  <c:v>3506</c:v>
                </c:pt>
                <c:pt idx="3506">
                  <c:v>3507</c:v>
                </c:pt>
                <c:pt idx="3507">
                  <c:v>3508</c:v>
                </c:pt>
                <c:pt idx="3508">
                  <c:v>3509</c:v>
                </c:pt>
                <c:pt idx="3509">
                  <c:v>3510</c:v>
                </c:pt>
                <c:pt idx="3510">
                  <c:v>3511</c:v>
                </c:pt>
                <c:pt idx="3511">
                  <c:v>3512</c:v>
                </c:pt>
                <c:pt idx="3512">
                  <c:v>3513</c:v>
                </c:pt>
                <c:pt idx="3513">
                  <c:v>3514</c:v>
                </c:pt>
                <c:pt idx="3514">
                  <c:v>3515</c:v>
                </c:pt>
                <c:pt idx="3515">
                  <c:v>3516</c:v>
                </c:pt>
                <c:pt idx="3516">
                  <c:v>3517</c:v>
                </c:pt>
                <c:pt idx="3517">
                  <c:v>3518</c:v>
                </c:pt>
                <c:pt idx="3518">
                  <c:v>3519</c:v>
                </c:pt>
                <c:pt idx="3519">
                  <c:v>3520</c:v>
                </c:pt>
                <c:pt idx="3520">
                  <c:v>3521</c:v>
                </c:pt>
                <c:pt idx="3521">
                  <c:v>3522</c:v>
                </c:pt>
                <c:pt idx="3522">
                  <c:v>3523</c:v>
                </c:pt>
                <c:pt idx="3523">
                  <c:v>3524</c:v>
                </c:pt>
                <c:pt idx="3524">
                  <c:v>3525</c:v>
                </c:pt>
                <c:pt idx="3525">
                  <c:v>3526</c:v>
                </c:pt>
                <c:pt idx="3526">
                  <c:v>3527</c:v>
                </c:pt>
                <c:pt idx="3527">
                  <c:v>3528</c:v>
                </c:pt>
                <c:pt idx="3528">
                  <c:v>3529</c:v>
                </c:pt>
                <c:pt idx="3529">
                  <c:v>3530</c:v>
                </c:pt>
                <c:pt idx="3530">
                  <c:v>3531</c:v>
                </c:pt>
                <c:pt idx="3531">
                  <c:v>3532</c:v>
                </c:pt>
                <c:pt idx="3532">
                  <c:v>3533</c:v>
                </c:pt>
                <c:pt idx="3533">
                  <c:v>3534</c:v>
                </c:pt>
                <c:pt idx="3534">
                  <c:v>3535</c:v>
                </c:pt>
                <c:pt idx="3535">
                  <c:v>3536</c:v>
                </c:pt>
                <c:pt idx="3536">
                  <c:v>3537</c:v>
                </c:pt>
                <c:pt idx="3537">
                  <c:v>3538</c:v>
                </c:pt>
                <c:pt idx="3538">
                  <c:v>3539</c:v>
                </c:pt>
                <c:pt idx="3539">
                  <c:v>3540</c:v>
                </c:pt>
                <c:pt idx="3540">
                  <c:v>3541</c:v>
                </c:pt>
                <c:pt idx="3541">
                  <c:v>3542</c:v>
                </c:pt>
                <c:pt idx="3542">
                  <c:v>3543</c:v>
                </c:pt>
                <c:pt idx="3543">
                  <c:v>3544</c:v>
                </c:pt>
                <c:pt idx="3544">
                  <c:v>3545</c:v>
                </c:pt>
                <c:pt idx="3545">
                  <c:v>3546</c:v>
                </c:pt>
                <c:pt idx="3546">
                  <c:v>3547</c:v>
                </c:pt>
                <c:pt idx="3547">
                  <c:v>3548</c:v>
                </c:pt>
                <c:pt idx="3548">
                  <c:v>3549</c:v>
                </c:pt>
                <c:pt idx="3549">
                  <c:v>3550</c:v>
                </c:pt>
                <c:pt idx="3550">
                  <c:v>3551</c:v>
                </c:pt>
                <c:pt idx="3551">
                  <c:v>3552</c:v>
                </c:pt>
                <c:pt idx="3552">
                  <c:v>3553</c:v>
                </c:pt>
                <c:pt idx="3553">
                  <c:v>3554</c:v>
                </c:pt>
                <c:pt idx="3554">
                  <c:v>3555</c:v>
                </c:pt>
                <c:pt idx="3555">
                  <c:v>3556</c:v>
                </c:pt>
                <c:pt idx="3556">
                  <c:v>3557</c:v>
                </c:pt>
                <c:pt idx="3557">
                  <c:v>3558</c:v>
                </c:pt>
                <c:pt idx="3558">
                  <c:v>3559</c:v>
                </c:pt>
                <c:pt idx="3559">
                  <c:v>3560</c:v>
                </c:pt>
                <c:pt idx="3560">
                  <c:v>3561</c:v>
                </c:pt>
                <c:pt idx="3561">
                  <c:v>3562</c:v>
                </c:pt>
                <c:pt idx="3562">
                  <c:v>3563</c:v>
                </c:pt>
                <c:pt idx="3563">
                  <c:v>3564</c:v>
                </c:pt>
                <c:pt idx="3564">
                  <c:v>3565</c:v>
                </c:pt>
                <c:pt idx="3565">
                  <c:v>3566</c:v>
                </c:pt>
                <c:pt idx="3566">
                  <c:v>3567</c:v>
                </c:pt>
                <c:pt idx="3567">
                  <c:v>3568</c:v>
                </c:pt>
                <c:pt idx="3568">
                  <c:v>3569</c:v>
                </c:pt>
                <c:pt idx="3569">
                  <c:v>3570</c:v>
                </c:pt>
                <c:pt idx="3570">
                  <c:v>3571</c:v>
                </c:pt>
                <c:pt idx="3571">
                  <c:v>3572</c:v>
                </c:pt>
                <c:pt idx="3572">
                  <c:v>3573</c:v>
                </c:pt>
                <c:pt idx="3573">
                  <c:v>3574</c:v>
                </c:pt>
                <c:pt idx="3574">
                  <c:v>3575</c:v>
                </c:pt>
                <c:pt idx="3575">
                  <c:v>3576</c:v>
                </c:pt>
                <c:pt idx="3576">
                  <c:v>3577</c:v>
                </c:pt>
                <c:pt idx="3577">
                  <c:v>3578</c:v>
                </c:pt>
                <c:pt idx="3578">
                  <c:v>3579</c:v>
                </c:pt>
                <c:pt idx="3579">
                  <c:v>3580</c:v>
                </c:pt>
                <c:pt idx="3580">
                  <c:v>3581</c:v>
                </c:pt>
                <c:pt idx="3581">
                  <c:v>3582</c:v>
                </c:pt>
                <c:pt idx="3582">
                  <c:v>3583</c:v>
                </c:pt>
                <c:pt idx="3583">
                  <c:v>3584</c:v>
                </c:pt>
                <c:pt idx="3584">
                  <c:v>3585</c:v>
                </c:pt>
                <c:pt idx="3585">
                  <c:v>3586</c:v>
                </c:pt>
                <c:pt idx="3586">
                  <c:v>3587</c:v>
                </c:pt>
                <c:pt idx="3587">
                  <c:v>3588</c:v>
                </c:pt>
                <c:pt idx="3588">
                  <c:v>3589</c:v>
                </c:pt>
                <c:pt idx="3589">
                  <c:v>3590</c:v>
                </c:pt>
                <c:pt idx="3590">
                  <c:v>3591</c:v>
                </c:pt>
                <c:pt idx="3591">
                  <c:v>3592</c:v>
                </c:pt>
                <c:pt idx="3592">
                  <c:v>3593</c:v>
                </c:pt>
                <c:pt idx="3593">
                  <c:v>3594</c:v>
                </c:pt>
                <c:pt idx="3594">
                  <c:v>3595</c:v>
                </c:pt>
                <c:pt idx="3595">
                  <c:v>3596</c:v>
                </c:pt>
                <c:pt idx="3596">
                  <c:v>3597</c:v>
                </c:pt>
                <c:pt idx="3597">
                  <c:v>3598</c:v>
                </c:pt>
                <c:pt idx="3598">
                  <c:v>3599</c:v>
                </c:pt>
                <c:pt idx="3599">
                  <c:v>3600</c:v>
                </c:pt>
                <c:pt idx="3600">
                  <c:v>3601</c:v>
                </c:pt>
                <c:pt idx="3601">
                  <c:v>3602</c:v>
                </c:pt>
                <c:pt idx="3602">
                  <c:v>3603</c:v>
                </c:pt>
                <c:pt idx="3603">
                  <c:v>3604</c:v>
                </c:pt>
                <c:pt idx="3604">
                  <c:v>3605</c:v>
                </c:pt>
                <c:pt idx="3605">
                  <c:v>3606</c:v>
                </c:pt>
                <c:pt idx="3606">
                  <c:v>3607</c:v>
                </c:pt>
                <c:pt idx="3607">
                  <c:v>3608</c:v>
                </c:pt>
                <c:pt idx="3608">
                  <c:v>3609</c:v>
                </c:pt>
                <c:pt idx="3609">
                  <c:v>3610</c:v>
                </c:pt>
                <c:pt idx="3610">
                  <c:v>3611</c:v>
                </c:pt>
                <c:pt idx="3611">
                  <c:v>3612</c:v>
                </c:pt>
                <c:pt idx="3612">
                  <c:v>3613</c:v>
                </c:pt>
                <c:pt idx="3613">
                  <c:v>3614</c:v>
                </c:pt>
                <c:pt idx="3614">
                  <c:v>3615</c:v>
                </c:pt>
                <c:pt idx="3615">
                  <c:v>3616</c:v>
                </c:pt>
                <c:pt idx="3616">
                  <c:v>3617</c:v>
                </c:pt>
                <c:pt idx="3617">
                  <c:v>3618</c:v>
                </c:pt>
                <c:pt idx="3618">
                  <c:v>3619</c:v>
                </c:pt>
                <c:pt idx="3619">
                  <c:v>3620</c:v>
                </c:pt>
                <c:pt idx="3620">
                  <c:v>3621</c:v>
                </c:pt>
                <c:pt idx="3621">
                  <c:v>3622</c:v>
                </c:pt>
                <c:pt idx="3622">
                  <c:v>3623</c:v>
                </c:pt>
                <c:pt idx="3623">
                  <c:v>3624</c:v>
                </c:pt>
                <c:pt idx="3624">
                  <c:v>3625</c:v>
                </c:pt>
                <c:pt idx="3625">
                  <c:v>3626</c:v>
                </c:pt>
                <c:pt idx="3626">
                  <c:v>3627</c:v>
                </c:pt>
                <c:pt idx="3627">
                  <c:v>3628</c:v>
                </c:pt>
                <c:pt idx="3628">
                  <c:v>3629</c:v>
                </c:pt>
                <c:pt idx="3629">
                  <c:v>3630</c:v>
                </c:pt>
                <c:pt idx="3630">
                  <c:v>3631</c:v>
                </c:pt>
                <c:pt idx="3631">
                  <c:v>3632</c:v>
                </c:pt>
                <c:pt idx="3632">
                  <c:v>3633</c:v>
                </c:pt>
                <c:pt idx="3633">
                  <c:v>3634</c:v>
                </c:pt>
                <c:pt idx="3634">
                  <c:v>3635</c:v>
                </c:pt>
                <c:pt idx="3635">
                  <c:v>3636</c:v>
                </c:pt>
                <c:pt idx="3636">
                  <c:v>3637</c:v>
                </c:pt>
                <c:pt idx="3637">
                  <c:v>3638</c:v>
                </c:pt>
                <c:pt idx="3638">
                  <c:v>3639</c:v>
                </c:pt>
                <c:pt idx="3639">
                  <c:v>3640</c:v>
                </c:pt>
                <c:pt idx="3640">
                  <c:v>3641</c:v>
                </c:pt>
                <c:pt idx="3641">
                  <c:v>3642</c:v>
                </c:pt>
                <c:pt idx="3642">
                  <c:v>3643</c:v>
                </c:pt>
                <c:pt idx="3643">
                  <c:v>3644</c:v>
                </c:pt>
                <c:pt idx="3644">
                  <c:v>3645</c:v>
                </c:pt>
                <c:pt idx="3645">
                  <c:v>3646</c:v>
                </c:pt>
                <c:pt idx="3646">
                  <c:v>3647</c:v>
                </c:pt>
                <c:pt idx="3647">
                  <c:v>3648</c:v>
                </c:pt>
                <c:pt idx="3648">
                  <c:v>3649</c:v>
                </c:pt>
                <c:pt idx="3649">
                  <c:v>3650</c:v>
                </c:pt>
                <c:pt idx="3650">
                  <c:v>3651</c:v>
                </c:pt>
                <c:pt idx="3651">
                  <c:v>3652</c:v>
                </c:pt>
                <c:pt idx="3652">
                  <c:v>3653</c:v>
                </c:pt>
                <c:pt idx="3653">
                  <c:v>3654</c:v>
                </c:pt>
                <c:pt idx="3654">
                  <c:v>3655</c:v>
                </c:pt>
                <c:pt idx="3655">
                  <c:v>3656</c:v>
                </c:pt>
                <c:pt idx="3656">
                  <c:v>3657</c:v>
                </c:pt>
                <c:pt idx="3657">
                  <c:v>3658</c:v>
                </c:pt>
                <c:pt idx="3658">
                  <c:v>3659</c:v>
                </c:pt>
                <c:pt idx="3659">
                  <c:v>3660</c:v>
                </c:pt>
                <c:pt idx="3660">
                  <c:v>3661</c:v>
                </c:pt>
                <c:pt idx="3661">
                  <c:v>3662</c:v>
                </c:pt>
                <c:pt idx="3662">
                  <c:v>3663</c:v>
                </c:pt>
                <c:pt idx="3663">
                  <c:v>3664</c:v>
                </c:pt>
                <c:pt idx="3664">
                  <c:v>3665</c:v>
                </c:pt>
                <c:pt idx="3665">
                  <c:v>3666</c:v>
                </c:pt>
                <c:pt idx="3666">
                  <c:v>3667</c:v>
                </c:pt>
                <c:pt idx="3667">
                  <c:v>3668</c:v>
                </c:pt>
                <c:pt idx="3668">
                  <c:v>3669</c:v>
                </c:pt>
                <c:pt idx="3669">
                  <c:v>3670</c:v>
                </c:pt>
                <c:pt idx="3670">
                  <c:v>3671</c:v>
                </c:pt>
                <c:pt idx="3671">
                  <c:v>3672</c:v>
                </c:pt>
                <c:pt idx="3672">
                  <c:v>3673</c:v>
                </c:pt>
                <c:pt idx="3673">
                  <c:v>3674</c:v>
                </c:pt>
                <c:pt idx="3674">
                  <c:v>3675</c:v>
                </c:pt>
                <c:pt idx="3675">
                  <c:v>3676</c:v>
                </c:pt>
                <c:pt idx="3676">
                  <c:v>3677</c:v>
                </c:pt>
                <c:pt idx="3677">
                  <c:v>3678</c:v>
                </c:pt>
                <c:pt idx="3678">
                  <c:v>3679</c:v>
                </c:pt>
                <c:pt idx="3679">
                  <c:v>3680</c:v>
                </c:pt>
                <c:pt idx="3680">
                  <c:v>3681</c:v>
                </c:pt>
                <c:pt idx="3681">
                  <c:v>3682</c:v>
                </c:pt>
                <c:pt idx="3682">
                  <c:v>3683</c:v>
                </c:pt>
                <c:pt idx="3683">
                  <c:v>3684</c:v>
                </c:pt>
                <c:pt idx="3684">
                  <c:v>3685</c:v>
                </c:pt>
                <c:pt idx="3685">
                  <c:v>3686</c:v>
                </c:pt>
                <c:pt idx="3686">
                  <c:v>3687</c:v>
                </c:pt>
                <c:pt idx="3687">
                  <c:v>3688</c:v>
                </c:pt>
                <c:pt idx="3688">
                  <c:v>3689</c:v>
                </c:pt>
                <c:pt idx="3689">
                  <c:v>3690</c:v>
                </c:pt>
                <c:pt idx="3690">
                  <c:v>3691</c:v>
                </c:pt>
                <c:pt idx="3691">
                  <c:v>3692</c:v>
                </c:pt>
                <c:pt idx="3692">
                  <c:v>3693</c:v>
                </c:pt>
                <c:pt idx="3693">
                  <c:v>3694</c:v>
                </c:pt>
                <c:pt idx="3694">
                  <c:v>3695</c:v>
                </c:pt>
                <c:pt idx="3695">
                  <c:v>3696</c:v>
                </c:pt>
                <c:pt idx="3696">
                  <c:v>3697</c:v>
                </c:pt>
                <c:pt idx="3697">
                  <c:v>3698</c:v>
                </c:pt>
                <c:pt idx="3698">
                  <c:v>3699</c:v>
                </c:pt>
                <c:pt idx="3699">
                  <c:v>3700</c:v>
                </c:pt>
                <c:pt idx="3700">
                  <c:v>3701</c:v>
                </c:pt>
                <c:pt idx="3701">
                  <c:v>3702</c:v>
                </c:pt>
                <c:pt idx="3702">
                  <c:v>3703</c:v>
                </c:pt>
                <c:pt idx="3703">
                  <c:v>3704</c:v>
                </c:pt>
                <c:pt idx="3704">
                  <c:v>3705</c:v>
                </c:pt>
                <c:pt idx="3705">
                  <c:v>3706</c:v>
                </c:pt>
                <c:pt idx="3706">
                  <c:v>3707</c:v>
                </c:pt>
                <c:pt idx="3707">
                  <c:v>3708</c:v>
                </c:pt>
                <c:pt idx="3708">
                  <c:v>3709</c:v>
                </c:pt>
                <c:pt idx="3709">
                  <c:v>3710</c:v>
                </c:pt>
                <c:pt idx="3710">
                  <c:v>3711</c:v>
                </c:pt>
                <c:pt idx="3711">
                  <c:v>3712</c:v>
                </c:pt>
                <c:pt idx="3712">
                  <c:v>3713</c:v>
                </c:pt>
                <c:pt idx="3713">
                  <c:v>3714</c:v>
                </c:pt>
                <c:pt idx="3714">
                  <c:v>3715</c:v>
                </c:pt>
                <c:pt idx="3715">
                  <c:v>3716</c:v>
                </c:pt>
                <c:pt idx="3716">
                  <c:v>3717</c:v>
                </c:pt>
                <c:pt idx="3717">
                  <c:v>3718</c:v>
                </c:pt>
                <c:pt idx="3718">
                  <c:v>3719</c:v>
                </c:pt>
                <c:pt idx="3719">
                  <c:v>3720</c:v>
                </c:pt>
                <c:pt idx="3720">
                  <c:v>3721</c:v>
                </c:pt>
                <c:pt idx="3721">
                  <c:v>3722</c:v>
                </c:pt>
                <c:pt idx="3722">
                  <c:v>3723</c:v>
                </c:pt>
                <c:pt idx="3723">
                  <c:v>3724</c:v>
                </c:pt>
                <c:pt idx="3724">
                  <c:v>3725</c:v>
                </c:pt>
                <c:pt idx="3725">
                  <c:v>3726</c:v>
                </c:pt>
                <c:pt idx="3726">
                  <c:v>3727</c:v>
                </c:pt>
                <c:pt idx="3727">
                  <c:v>3728</c:v>
                </c:pt>
                <c:pt idx="3728">
                  <c:v>3729</c:v>
                </c:pt>
                <c:pt idx="3729">
                  <c:v>3730</c:v>
                </c:pt>
                <c:pt idx="3730">
                  <c:v>3731</c:v>
                </c:pt>
                <c:pt idx="3731">
                  <c:v>3732</c:v>
                </c:pt>
                <c:pt idx="3732">
                  <c:v>3733</c:v>
                </c:pt>
                <c:pt idx="3733">
                  <c:v>3734</c:v>
                </c:pt>
                <c:pt idx="3734">
                  <c:v>3735</c:v>
                </c:pt>
                <c:pt idx="3735">
                  <c:v>3736</c:v>
                </c:pt>
                <c:pt idx="3736">
                  <c:v>3737</c:v>
                </c:pt>
                <c:pt idx="3737">
                  <c:v>3738</c:v>
                </c:pt>
                <c:pt idx="3738">
                  <c:v>3739</c:v>
                </c:pt>
                <c:pt idx="3739">
                  <c:v>3740</c:v>
                </c:pt>
                <c:pt idx="3740">
                  <c:v>3741</c:v>
                </c:pt>
                <c:pt idx="3741">
                  <c:v>3742</c:v>
                </c:pt>
                <c:pt idx="3742">
                  <c:v>3743</c:v>
                </c:pt>
                <c:pt idx="3743">
                  <c:v>3744</c:v>
                </c:pt>
                <c:pt idx="3744">
                  <c:v>3745</c:v>
                </c:pt>
                <c:pt idx="3745">
                  <c:v>3746</c:v>
                </c:pt>
                <c:pt idx="3746">
                  <c:v>3747</c:v>
                </c:pt>
                <c:pt idx="3747">
                  <c:v>3748</c:v>
                </c:pt>
                <c:pt idx="3748">
                  <c:v>3749</c:v>
                </c:pt>
                <c:pt idx="3749">
                  <c:v>3750</c:v>
                </c:pt>
                <c:pt idx="3750">
                  <c:v>3751</c:v>
                </c:pt>
                <c:pt idx="3751">
                  <c:v>3752</c:v>
                </c:pt>
                <c:pt idx="3752">
                  <c:v>3753</c:v>
                </c:pt>
                <c:pt idx="3753">
                  <c:v>3754</c:v>
                </c:pt>
                <c:pt idx="3754">
                  <c:v>3755</c:v>
                </c:pt>
                <c:pt idx="3755">
                  <c:v>3756</c:v>
                </c:pt>
                <c:pt idx="3756">
                  <c:v>3757</c:v>
                </c:pt>
                <c:pt idx="3757">
                  <c:v>3758</c:v>
                </c:pt>
                <c:pt idx="3758">
                  <c:v>3759</c:v>
                </c:pt>
                <c:pt idx="3759">
                  <c:v>3760</c:v>
                </c:pt>
                <c:pt idx="3760">
                  <c:v>3761</c:v>
                </c:pt>
                <c:pt idx="3761">
                  <c:v>3762</c:v>
                </c:pt>
                <c:pt idx="3762">
                  <c:v>3763</c:v>
                </c:pt>
                <c:pt idx="3763">
                  <c:v>3764</c:v>
                </c:pt>
                <c:pt idx="3764">
                  <c:v>3765</c:v>
                </c:pt>
                <c:pt idx="3765">
                  <c:v>3766</c:v>
                </c:pt>
                <c:pt idx="3766">
                  <c:v>3767</c:v>
                </c:pt>
                <c:pt idx="3767">
                  <c:v>3768</c:v>
                </c:pt>
                <c:pt idx="3768">
                  <c:v>3769</c:v>
                </c:pt>
                <c:pt idx="3769">
                  <c:v>3770</c:v>
                </c:pt>
                <c:pt idx="3770">
                  <c:v>3771</c:v>
                </c:pt>
                <c:pt idx="3771">
                  <c:v>3772</c:v>
                </c:pt>
                <c:pt idx="3772">
                  <c:v>3773</c:v>
                </c:pt>
                <c:pt idx="3773">
                  <c:v>3774</c:v>
                </c:pt>
                <c:pt idx="3774">
                  <c:v>3775</c:v>
                </c:pt>
                <c:pt idx="3775">
                  <c:v>3776</c:v>
                </c:pt>
                <c:pt idx="3776">
                  <c:v>3777</c:v>
                </c:pt>
                <c:pt idx="3777">
                  <c:v>3778</c:v>
                </c:pt>
                <c:pt idx="3778">
                  <c:v>3779</c:v>
                </c:pt>
                <c:pt idx="3779">
                  <c:v>3780</c:v>
                </c:pt>
                <c:pt idx="3780">
                  <c:v>3781</c:v>
                </c:pt>
                <c:pt idx="3781">
                  <c:v>3782</c:v>
                </c:pt>
                <c:pt idx="3782">
                  <c:v>3783</c:v>
                </c:pt>
                <c:pt idx="3783">
                  <c:v>3784</c:v>
                </c:pt>
                <c:pt idx="3784">
                  <c:v>3785</c:v>
                </c:pt>
                <c:pt idx="3785">
                  <c:v>3786</c:v>
                </c:pt>
                <c:pt idx="3786">
                  <c:v>3787</c:v>
                </c:pt>
                <c:pt idx="3787">
                  <c:v>3788</c:v>
                </c:pt>
                <c:pt idx="3788">
                  <c:v>3789</c:v>
                </c:pt>
                <c:pt idx="3789">
                  <c:v>3790</c:v>
                </c:pt>
                <c:pt idx="3790">
                  <c:v>3791</c:v>
                </c:pt>
                <c:pt idx="3791">
                  <c:v>3792</c:v>
                </c:pt>
                <c:pt idx="3792">
                  <c:v>3793</c:v>
                </c:pt>
                <c:pt idx="3793">
                  <c:v>3794</c:v>
                </c:pt>
                <c:pt idx="3794">
                  <c:v>3795</c:v>
                </c:pt>
                <c:pt idx="3795">
                  <c:v>3796</c:v>
                </c:pt>
                <c:pt idx="3796">
                  <c:v>3797</c:v>
                </c:pt>
                <c:pt idx="3797">
                  <c:v>3798</c:v>
                </c:pt>
                <c:pt idx="3798">
                  <c:v>3799</c:v>
                </c:pt>
                <c:pt idx="3799">
                  <c:v>3800</c:v>
                </c:pt>
                <c:pt idx="3800">
                  <c:v>3801</c:v>
                </c:pt>
                <c:pt idx="3801">
                  <c:v>3802</c:v>
                </c:pt>
                <c:pt idx="3802">
                  <c:v>3803</c:v>
                </c:pt>
                <c:pt idx="3803">
                  <c:v>3804</c:v>
                </c:pt>
                <c:pt idx="3804">
                  <c:v>3805</c:v>
                </c:pt>
                <c:pt idx="3805">
                  <c:v>3806</c:v>
                </c:pt>
                <c:pt idx="3806">
                  <c:v>3807</c:v>
                </c:pt>
                <c:pt idx="3807">
                  <c:v>3808</c:v>
                </c:pt>
                <c:pt idx="3808">
                  <c:v>3809</c:v>
                </c:pt>
                <c:pt idx="3809">
                  <c:v>3810</c:v>
                </c:pt>
                <c:pt idx="3810">
                  <c:v>3811</c:v>
                </c:pt>
                <c:pt idx="3811">
                  <c:v>3812</c:v>
                </c:pt>
                <c:pt idx="3812">
                  <c:v>3813</c:v>
                </c:pt>
                <c:pt idx="3813">
                  <c:v>3814</c:v>
                </c:pt>
                <c:pt idx="3814">
                  <c:v>3815</c:v>
                </c:pt>
                <c:pt idx="3815">
                  <c:v>3816</c:v>
                </c:pt>
                <c:pt idx="3816">
                  <c:v>3817</c:v>
                </c:pt>
                <c:pt idx="3817">
                  <c:v>3818</c:v>
                </c:pt>
                <c:pt idx="3818">
                  <c:v>3819</c:v>
                </c:pt>
                <c:pt idx="3819">
                  <c:v>3820</c:v>
                </c:pt>
                <c:pt idx="3820">
                  <c:v>3821</c:v>
                </c:pt>
                <c:pt idx="3821">
                  <c:v>3822</c:v>
                </c:pt>
                <c:pt idx="3822">
                  <c:v>3823</c:v>
                </c:pt>
                <c:pt idx="3823">
                  <c:v>3824</c:v>
                </c:pt>
                <c:pt idx="3824">
                  <c:v>3825</c:v>
                </c:pt>
                <c:pt idx="3825">
                  <c:v>3826</c:v>
                </c:pt>
                <c:pt idx="3826">
                  <c:v>3827</c:v>
                </c:pt>
                <c:pt idx="3827">
                  <c:v>3828</c:v>
                </c:pt>
                <c:pt idx="3828">
                  <c:v>3829</c:v>
                </c:pt>
                <c:pt idx="3829">
                  <c:v>3830</c:v>
                </c:pt>
                <c:pt idx="3830">
                  <c:v>3831</c:v>
                </c:pt>
                <c:pt idx="3831">
                  <c:v>3832</c:v>
                </c:pt>
                <c:pt idx="3832">
                  <c:v>3833</c:v>
                </c:pt>
                <c:pt idx="3833">
                  <c:v>3834</c:v>
                </c:pt>
                <c:pt idx="3834">
                  <c:v>3835</c:v>
                </c:pt>
                <c:pt idx="3835">
                  <c:v>3836</c:v>
                </c:pt>
                <c:pt idx="3836">
                  <c:v>3837</c:v>
                </c:pt>
                <c:pt idx="3837">
                  <c:v>3838</c:v>
                </c:pt>
                <c:pt idx="3838">
                  <c:v>3839</c:v>
                </c:pt>
                <c:pt idx="3839">
                  <c:v>3840</c:v>
                </c:pt>
                <c:pt idx="3840">
                  <c:v>3841</c:v>
                </c:pt>
                <c:pt idx="3841">
                  <c:v>3842</c:v>
                </c:pt>
                <c:pt idx="3842">
                  <c:v>3843</c:v>
                </c:pt>
                <c:pt idx="3843">
                  <c:v>3844</c:v>
                </c:pt>
                <c:pt idx="3844">
                  <c:v>3845</c:v>
                </c:pt>
                <c:pt idx="3845">
                  <c:v>3846</c:v>
                </c:pt>
                <c:pt idx="3846">
                  <c:v>3847</c:v>
                </c:pt>
                <c:pt idx="3847">
                  <c:v>3848</c:v>
                </c:pt>
                <c:pt idx="3848">
                  <c:v>3849</c:v>
                </c:pt>
                <c:pt idx="3849">
                  <c:v>3850</c:v>
                </c:pt>
                <c:pt idx="3850">
                  <c:v>3851</c:v>
                </c:pt>
                <c:pt idx="3851">
                  <c:v>3852</c:v>
                </c:pt>
                <c:pt idx="3852">
                  <c:v>3853</c:v>
                </c:pt>
                <c:pt idx="3853">
                  <c:v>3854</c:v>
                </c:pt>
                <c:pt idx="3854">
                  <c:v>3855</c:v>
                </c:pt>
                <c:pt idx="3855">
                  <c:v>3856</c:v>
                </c:pt>
                <c:pt idx="3856">
                  <c:v>3857</c:v>
                </c:pt>
                <c:pt idx="3857">
                  <c:v>3858</c:v>
                </c:pt>
                <c:pt idx="3858">
                  <c:v>3859</c:v>
                </c:pt>
                <c:pt idx="3859">
                  <c:v>3860</c:v>
                </c:pt>
                <c:pt idx="3860">
                  <c:v>3861</c:v>
                </c:pt>
                <c:pt idx="3861">
                  <c:v>3862</c:v>
                </c:pt>
                <c:pt idx="3862">
                  <c:v>3863</c:v>
                </c:pt>
                <c:pt idx="3863">
                  <c:v>3864</c:v>
                </c:pt>
                <c:pt idx="3864">
                  <c:v>3865</c:v>
                </c:pt>
                <c:pt idx="3865">
                  <c:v>3866</c:v>
                </c:pt>
                <c:pt idx="3866">
                  <c:v>3867</c:v>
                </c:pt>
                <c:pt idx="3867">
                  <c:v>3868</c:v>
                </c:pt>
                <c:pt idx="3868">
                  <c:v>3869</c:v>
                </c:pt>
                <c:pt idx="3869">
                  <c:v>3870</c:v>
                </c:pt>
                <c:pt idx="3870">
                  <c:v>3871</c:v>
                </c:pt>
                <c:pt idx="3871">
                  <c:v>3872</c:v>
                </c:pt>
                <c:pt idx="3872">
                  <c:v>3873</c:v>
                </c:pt>
                <c:pt idx="3873">
                  <c:v>3874</c:v>
                </c:pt>
                <c:pt idx="3874">
                  <c:v>3875</c:v>
                </c:pt>
                <c:pt idx="3875">
                  <c:v>3876</c:v>
                </c:pt>
                <c:pt idx="3876">
                  <c:v>3877</c:v>
                </c:pt>
                <c:pt idx="3877">
                  <c:v>3878</c:v>
                </c:pt>
                <c:pt idx="3878">
                  <c:v>3879</c:v>
                </c:pt>
                <c:pt idx="3879">
                  <c:v>3880</c:v>
                </c:pt>
                <c:pt idx="3880">
                  <c:v>3881</c:v>
                </c:pt>
                <c:pt idx="3881">
                  <c:v>3882</c:v>
                </c:pt>
                <c:pt idx="3882">
                  <c:v>3883</c:v>
                </c:pt>
                <c:pt idx="3883">
                  <c:v>3884</c:v>
                </c:pt>
                <c:pt idx="3884">
                  <c:v>3885</c:v>
                </c:pt>
                <c:pt idx="3885">
                  <c:v>3886</c:v>
                </c:pt>
                <c:pt idx="3886">
                  <c:v>3887</c:v>
                </c:pt>
                <c:pt idx="3887">
                  <c:v>3888</c:v>
                </c:pt>
                <c:pt idx="3888">
                  <c:v>3889</c:v>
                </c:pt>
                <c:pt idx="3889">
                  <c:v>3890</c:v>
                </c:pt>
                <c:pt idx="3890">
                  <c:v>3891</c:v>
                </c:pt>
                <c:pt idx="3891">
                  <c:v>3892</c:v>
                </c:pt>
                <c:pt idx="3892">
                  <c:v>3893</c:v>
                </c:pt>
                <c:pt idx="3893">
                  <c:v>3894</c:v>
                </c:pt>
                <c:pt idx="3894">
                  <c:v>3895</c:v>
                </c:pt>
                <c:pt idx="3895">
                  <c:v>3896</c:v>
                </c:pt>
                <c:pt idx="3896">
                  <c:v>3897</c:v>
                </c:pt>
                <c:pt idx="3897">
                  <c:v>3898</c:v>
                </c:pt>
                <c:pt idx="3898">
                  <c:v>3899</c:v>
                </c:pt>
                <c:pt idx="3899">
                  <c:v>3900</c:v>
                </c:pt>
                <c:pt idx="3900">
                  <c:v>3901</c:v>
                </c:pt>
                <c:pt idx="3901">
                  <c:v>3902</c:v>
                </c:pt>
                <c:pt idx="3902">
                  <c:v>3903</c:v>
                </c:pt>
                <c:pt idx="3903">
                  <c:v>3904</c:v>
                </c:pt>
                <c:pt idx="3904">
                  <c:v>3905</c:v>
                </c:pt>
                <c:pt idx="3905">
                  <c:v>3906</c:v>
                </c:pt>
                <c:pt idx="3906">
                  <c:v>3907</c:v>
                </c:pt>
                <c:pt idx="3907">
                  <c:v>3908</c:v>
                </c:pt>
                <c:pt idx="3908">
                  <c:v>3909</c:v>
                </c:pt>
                <c:pt idx="3909">
                  <c:v>3910</c:v>
                </c:pt>
                <c:pt idx="3910">
                  <c:v>3911</c:v>
                </c:pt>
                <c:pt idx="3911">
                  <c:v>3912</c:v>
                </c:pt>
                <c:pt idx="3912">
                  <c:v>3913</c:v>
                </c:pt>
                <c:pt idx="3913">
                  <c:v>3914</c:v>
                </c:pt>
                <c:pt idx="3914">
                  <c:v>3915</c:v>
                </c:pt>
                <c:pt idx="3915">
                  <c:v>3916</c:v>
                </c:pt>
                <c:pt idx="3916">
                  <c:v>3917</c:v>
                </c:pt>
                <c:pt idx="3917">
                  <c:v>3918</c:v>
                </c:pt>
                <c:pt idx="3918">
                  <c:v>3919</c:v>
                </c:pt>
                <c:pt idx="3919">
                  <c:v>3920</c:v>
                </c:pt>
                <c:pt idx="3920">
                  <c:v>3921</c:v>
                </c:pt>
                <c:pt idx="3921">
                  <c:v>3922</c:v>
                </c:pt>
                <c:pt idx="3922">
                  <c:v>3923</c:v>
                </c:pt>
                <c:pt idx="3923">
                  <c:v>3924</c:v>
                </c:pt>
                <c:pt idx="3924">
                  <c:v>3925</c:v>
                </c:pt>
                <c:pt idx="3925">
                  <c:v>3926</c:v>
                </c:pt>
                <c:pt idx="3926">
                  <c:v>3927</c:v>
                </c:pt>
                <c:pt idx="3927">
                  <c:v>3928</c:v>
                </c:pt>
                <c:pt idx="3928">
                  <c:v>3929</c:v>
                </c:pt>
                <c:pt idx="3929">
                  <c:v>3930</c:v>
                </c:pt>
                <c:pt idx="3930">
                  <c:v>3931</c:v>
                </c:pt>
                <c:pt idx="3931">
                  <c:v>3932</c:v>
                </c:pt>
                <c:pt idx="3932">
                  <c:v>3933</c:v>
                </c:pt>
                <c:pt idx="3933">
                  <c:v>3934</c:v>
                </c:pt>
                <c:pt idx="3934">
                  <c:v>3935</c:v>
                </c:pt>
                <c:pt idx="3935">
                  <c:v>3936</c:v>
                </c:pt>
                <c:pt idx="3936">
                  <c:v>3937</c:v>
                </c:pt>
                <c:pt idx="3937">
                  <c:v>3938</c:v>
                </c:pt>
                <c:pt idx="3938">
                  <c:v>3939</c:v>
                </c:pt>
                <c:pt idx="3939">
                  <c:v>3940</c:v>
                </c:pt>
                <c:pt idx="3940">
                  <c:v>3941</c:v>
                </c:pt>
              </c:numCache>
            </c:numRef>
          </c:xVal>
          <c:yVal>
            <c:numRef>
              <c:f>Sheet1!$O$2:$O$8266</c:f>
              <c:numCache>
                <c:formatCode>General</c:formatCode>
                <c:ptCount val="8265"/>
                <c:pt idx="0">
                  <c:v>0.8571428571428571</c:v>
                </c:pt>
                <c:pt idx="1">
                  <c:v>0.875</c:v>
                </c:pt>
                <c:pt idx="2">
                  <c:v>0.875</c:v>
                </c:pt>
                <c:pt idx="3">
                  <c:v>0.8571428571428571</c:v>
                </c:pt>
                <c:pt idx="4">
                  <c:v>0.875</c:v>
                </c:pt>
                <c:pt idx="5">
                  <c:v>0.875</c:v>
                </c:pt>
                <c:pt idx="6">
                  <c:v>0.8571428571428571</c:v>
                </c:pt>
                <c:pt idx="7">
                  <c:v>0.92307692307692313</c:v>
                </c:pt>
                <c:pt idx="8">
                  <c:v>0.95454545454545459</c:v>
                </c:pt>
                <c:pt idx="9">
                  <c:v>0.95833333333333337</c:v>
                </c:pt>
                <c:pt idx="10">
                  <c:v>0.88372093023255816</c:v>
                </c:pt>
                <c:pt idx="11">
                  <c:v>0.94117647058823528</c:v>
                </c:pt>
                <c:pt idx="12">
                  <c:v>0.9285714285714286</c:v>
                </c:pt>
                <c:pt idx="13">
                  <c:v>0.93333333333333335</c:v>
                </c:pt>
                <c:pt idx="14">
                  <c:v>0.95238095238095233</c:v>
                </c:pt>
                <c:pt idx="15">
                  <c:v>0.96969696969696972</c:v>
                </c:pt>
                <c:pt idx="16">
                  <c:v>0.96666666666666667</c:v>
                </c:pt>
                <c:pt idx="17">
                  <c:v>0.95</c:v>
                </c:pt>
                <c:pt idx="18">
                  <c:v>0.94117647058823528</c:v>
                </c:pt>
                <c:pt idx="19">
                  <c:v>0.95238095238095233</c:v>
                </c:pt>
                <c:pt idx="20">
                  <c:v>0.95</c:v>
                </c:pt>
                <c:pt idx="21">
                  <c:v>0.95238095238095233</c:v>
                </c:pt>
                <c:pt idx="22">
                  <c:v>0.95</c:v>
                </c:pt>
                <c:pt idx="23">
                  <c:v>0.95238095238095233</c:v>
                </c:pt>
                <c:pt idx="24">
                  <c:v>0.95</c:v>
                </c:pt>
                <c:pt idx="25">
                  <c:v>0.9375</c:v>
                </c:pt>
                <c:pt idx="26">
                  <c:v>0.93333333333333335</c:v>
                </c:pt>
                <c:pt idx="27">
                  <c:v>0.91666666666666663</c:v>
                </c:pt>
                <c:pt idx="28">
                  <c:v>0.9</c:v>
                </c:pt>
                <c:pt idx="29">
                  <c:v>0.9</c:v>
                </c:pt>
                <c:pt idx="30">
                  <c:v>0.91666666666666663</c:v>
                </c:pt>
                <c:pt idx="31">
                  <c:v>0.92307692307692313</c:v>
                </c:pt>
                <c:pt idx="32">
                  <c:v>0.91666666666666663</c:v>
                </c:pt>
                <c:pt idx="33">
                  <c:v>0.90909090909090906</c:v>
                </c:pt>
                <c:pt idx="34">
                  <c:v>0.9</c:v>
                </c:pt>
                <c:pt idx="35">
                  <c:v>0.90909090909090906</c:v>
                </c:pt>
                <c:pt idx="36">
                  <c:v>0.90909090909090906</c:v>
                </c:pt>
                <c:pt idx="37">
                  <c:v>0.91666666666666663</c:v>
                </c:pt>
                <c:pt idx="38">
                  <c:v>0.91666666666666663</c:v>
                </c:pt>
                <c:pt idx="39">
                  <c:v>0.90909090909090906</c:v>
                </c:pt>
                <c:pt idx="40">
                  <c:v>0.94736842105263153</c:v>
                </c:pt>
                <c:pt idx="41">
                  <c:v>0.95</c:v>
                </c:pt>
                <c:pt idx="42">
                  <c:v>0.91666666666666663</c:v>
                </c:pt>
                <c:pt idx="43">
                  <c:v>0.9375</c:v>
                </c:pt>
                <c:pt idx="44">
                  <c:v>0.9285714285714286</c:v>
                </c:pt>
                <c:pt idx="45">
                  <c:v>0.90909090909090906</c:v>
                </c:pt>
                <c:pt idx="46">
                  <c:v>0.91666666666666663</c:v>
                </c:pt>
                <c:pt idx="47">
                  <c:v>0.91666666666666663</c:v>
                </c:pt>
                <c:pt idx="48">
                  <c:v>0.92307692307692313</c:v>
                </c:pt>
                <c:pt idx="49">
                  <c:v>0.90909090909090906</c:v>
                </c:pt>
                <c:pt idx="50">
                  <c:v>0.90909090909090906</c:v>
                </c:pt>
                <c:pt idx="51">
                  <c:v>0.93333333333333335</c:v>
                </c:pt>
                <c:pt idx="52">
                  <c:v>0.93333333333333335</c:v>
                </c:pt>
                <c:pt idx="53">
                  <c:v>0.94117647058823528</c:v>
                </c:pt>
                <c:pt idx="54">
                  <c:v>0.9375</c:v>
                </c:pt>
                <c:pt idx="55">
                  <c:v>0.92307692307692313</c:v>
                </c:pt>
                <c:pt idx="56">
                  <c:v>0.90909090909090906</c:v>
                </c:pt>
                <c:pt idx="57">
                  <c:v>0.93333333333333335</c:v>
                </c:pt>
                <c:pt idx="58">
                  <c:v>0.9375</c:v>
                </c:pt>
                <c:pt idx="59">
                  <c:v>0.93333333333333335</c:v>
                </c:pt>
                <c:pt idx="60">
                  <c:v>0.91666666666666663</c:v>
                </c:pt>
                <c:pt idx="61">
                  <c:v>0.91666666666666663</c:v>
                </c:pt>
                <c:pt idx="62">
                  <c:v>0.92307692307692313</c:v>
                </c:pt>
                <c:pt idx="63">
                  <c:v>0.9285714285714286</c:v>
                </c:pt>
                <c:pt idx="64">
                  <c:v>0.91666666666666663</c:v>
                </c:pt>
                <c:pt idx="65">
                  <c:v>0.90909090909090906</c:v>
                </c:pt>
                <c:pt idx="66">
                  <c:v>0.91666666666666663</c:v>
                </c:pt>
                <c:pt idx="67">
                  <c:v>0.94117647058823528</c:v>
                </c:pt>
                <c:pt idx="68">
                  <c:v>0.95</c:v>
                </c:pt>
                <c:pt idx="69">
                  <c:v>0.95238095238095233</c:v>
                </c:pt>
                <c:pt idx="70">
                  <c:v>0.95238095238095233</c:v>
                </c:pt>
                <c:pt idx="71">
                  <c:v>0.94736842105263153</c:v>
                </c:pt>
                <c:pt idx="72">
                  <c:v>0.94117647058823528</c:v>
                </c:pt>
                <c:pt idx="73">
                  <c:v>0.9375</c:v>
                </c:pt>
                <c:pt idx="74">
                  <c:v>0.9285714285714286</c:v>
                </c:pt>
                <c:pt idx="75">
                  <c:v>0.94444444444444442</c:v>
                </c:pt>
                <c:pt idx="76">
                  <c:v>0.94117647058823528</c:v>
                </c:pt>
                <c:pt idx="77">
                  <c:v>0.9285714285714286</c:v>
                </c:pt>
                <c:pt idx="78">
                  <c:v>0.93333333333333335</c:v>
                </c:pt>
                <c:pt idx="79">
                  <c:v>0.94444444444444442</c:v>
                </c:pt>
                <c:pt idx="80">
                  <c:v>0.95238095238095233</c:v>
                </c:pt>
                <c:pt idx="81">
                  <c:v>0.97368421052631582</c:v>
                </c:pt>
                <c:pt idx="82">
                  <c:v>0.97142857142857142</c:v>
                </c:pt>
                <c:pt idx="83">
                  <c:v>0.967741935483871</c:v>
                </c:pt>
                <c:pt idx="84">
                  <c:v>0.96551724137931039</c:v>
                </c:pt>
                <c:pt idx="85">
                  <c:v>0.95833333333333337</c:v>
                </c:pt>
                <c:pt idx="86">
                  <c:v>0.96</c:v>
                </c:pt>
                <c:pt idx="87">
                  <c:v>0.94736842105263153</c:v>
                </c:pt>
                <c:pt idx="88">
                  <c:v>0.9375</c:v>
                </c:pt>
                <c:pt idx="89">
                  <c:v>0.94736842105263153</c:v>
                </c:pt>
                <c:pt idx="90">
                  <c:v>0.95</c:v>
                </c:pt>
                <c:pt idx="91">
                  <c:v>0.95238095238095233</c:v>
                </c:pt>
                <c:pt idx="92">
                  <c:v>0.94117647058823528</c:v>
                </c:pt>
                <c:pt idx="93">
                  <c:v>0.94444444444444442</c:v>
                </c:pt>
                <c:pt idx="94">
                  <c:v>0.95238095238095233</c:v>
                </c:pt>
                <c:pt idx="95">
                  <c:v>0.96</c:v>
                </c:pt>
                <c:pt idx="96">
                  <c:v>0.95454545454545459</c:v>
                </c:pt>
                <c:pt idx="97">
                  <c:v>0.9375</c:v>
                </c:pt>
                <c:pt idx="98">
                  <c:v>0.93333333333333335</c:v>
                </c:pt>
                <c:pt idx="99">
                  <c:v>0.94736842105263153</c:v>
                </c:pt>
                <c:pt idx="100">
                  <c:v>0.94117647058823528</c:v>
                </c:pt>
                <c:pt idx="101">
                  <c:v>0.9375</c:v>
                </c:pt>
                <c:pt idx="102">
                  <c:v>0.94444444444444442</c:v>
                </c:pt>
                <c:pt idx="103">
                  <c:v>0.95652173913043481</c:v>
                </c:pt>
                <c:pt idx="104">
                  <c:v>0.94444444444444442</c:v>
                </c:pt>
                <c:pt idx="105">
                  <c:v>0.97142857142857142</c:v>
                </c:pt>
                <c:pt idx="106">
                  <c:v>0.96296296296296291</c:v>
                </c:pt>
                <c:pt idx="107">
                  <c:v>0.96551724137931039</c:v>
                </c:pt>
                <c:pt idx="108">
                  <c:v>0.95238095238095233</c:v>
                </c:pt>
                <c:pt idx="109">
                  <c:v>0.95652173913043481</c:v>
                </c:pt>
                <c:pt idx="110">
                  <c:v>0.98039215686274506</c:v>
                </c:pt>
                <c:pt idx="111">
                  <c:v>0.9642857142857143</c:v>
                </c:pt>
                <c:pt idx="112">
                  <c:v>0.9642857142857143</c:v>
                </c:pt>
                <c:pt idx="113">
                  <c:v>0.97142857142857142</c:v>
                </c:pt>
                <c:pt idx="114">
                  <c:v>0.96551724137931039</c:v>
                </c:pt>
                <c:pt idx="115">
                  <c:v>0.9642857142857143</c:v>
                </c:pt>
                <c:pt idx="116">
                  <c:v>0.96666666666666667</c:v>
                </c:pt>
                <c:pt idx="117">
                  <c:v>0.96666666666666667</c:v>
                </c:pt>
                <c:pt idx="118">
                  <c:v>0.967741935483871</c:v>
                </c:pt>
                <c:pt idx="119">
                  <c:v>0.96153846153846156</c:v>
                </c:pt>
                <c:pt idx="120">
                  <c:v>0.967741935483871</c:v>
                </c:pt>
                <c:pt idx="121">
                  <c:v>0.9642857142857143</c:v>
                </c:pt>
                <c:pt idx="122">
                  <c:v>0.967741935483871</c:v>
                </c:pt>
                <c:pt idx="123">
                  <c:v>0.967741935483871</c:v>
                </c:pt>
                <c:pt idx="124">
                  <c:v>0.967741935483871</c:v>
                </c:pt>
                <c:pt idx="125">
                  <c:v>0.96551724137931039</c:v>
                </c:pt>
                <c:pt idx="126">
                  <c:v>0.97058823529411764</c:v>
                </c:pt>
                <c:pt idx="127">
                  <c:v>0.9642857142857143</c:v>
                </c:pt>
                <c:pt idx="128">
                  <c:v>0.96296296296296291</c:v>
                </c:pt>
                <c:pt idx="129">
                  <c:v>0.97058823529411764</c:v>
                </c:pt>
                <c:pt idx="130">
                  <c:v>0.95652173913043481</c:v>
                </c:pt>
                <c:pt idx="131">
                  <c:v>0.9642857142857143</c:v>
                </c:pt>
                <c:pt idx="132">
                  <c:v>0.95454545454545459</c:v>
                </c:pt>
                <c:pt idx="133">
                  <c:v>0.96875</c:v>
                </c:pt>
                <c:pt idx="134">
                  <c:v>0.97142857142857142</c:v>
                </c:pt>
                <c:pt idx="135">
                  <c:v>0.96969696969696972</c:v>
                </c:pt>
                <c:pt idx="136">
                  <c:v>0.96</c:v>
                </c:pt>
                <c:pt idx="137">
                  <c:v>0.95454545454545459</c:v>
                </c:pt>
                <c:pt idx="138">
                  <c:v>0.94736842105263153</c:v>
                </c:pt>
                <c:pt idx="139">
                  <c:v>0.95454545454545459</c:v>
                </c:pt>
                <c:pt idx="140">
                  <c:v>0.9642857142857143</c:v>
                </c:pt>
                <c:pt idx="141">
                  <c:v>0.94444444444444442</c:v>
                </c:pt>
                <c:pt idx="142">
                  <c:v>0.96153846153846156</c:v>
                </c:pt>
                <c:pt idx="143">
                  <c:v>0.97560975609756095</c:v>
                </c:pt>
                <c:pt idx="144">
                  <c:v>0.97499999999999998</c:v>
                </c:pt>
                <c:pt idx="145">
                  <c:v>0.9642857142857143</c:v>
                </c:pt>
                <c:pt idx="146">
                  <c:v>0.96969696969696972</c:v>
                </c:pt>
                <c:pt idx="147">
                  <c:v>0.97142857142857142</c:v>
                </c:pt>
                <c:pt idx="148">
                  <c:v>0.96969696969696972</c:v>
                </c:pt>
                <c:pt idx="149">
                  <c:v>0.96153846153846156</c:v>
                </c:pt>
                <c:pt idx="150">
                  <c:v>0.96296296296296291</c:v>
                </c:pt>
                <c:pt idx="151">
                  <c:v>0.96296296296296291</c:v>
                </c:pt>
                <c:pt idx="152">
                  <c:v>0.96875</c:v>
                </c:pt>
                <c:pt idx="153">
                  <c:v>0.96875</c:v>
                </c:pt>
                <c:pt idx="154">
                  <c:v>0.96666666666666667</c:v>
                </c:pt>
                <c:pt idx="155">
                  <c:v>0.97142857142857142</c:v>
                </c:pt>
                <c:pt idx="156">
                  <c:v>0.97222222222222221</c:v>
                </c:pt>
                <c:pt idx="157">
                  <c:v>0.967741935483871</c:v>
                </c:pt>
                <c:pt idx="158">
                  <c:v>0.96969696969696972</c:v>
                </c:pt>
                <c:pt idx="159">
                  <c:v>0.96969696969696972</c:v>
                </c:pt>
                <c:pt idx="160">
                  <c:v>0.97142857142857142</c:v>
                </c:pt>
                <c:pt idx="161">
                  <c:v>0.97297297297297303</c:v>
                </c:pt>
                <c:pt idx="162">
                  <c:v>0.97499999999999998</c:v>
                </c:pt>
                <c:pt idx="163">
                  <c:v>0.97297297297297303</c:v>
                </c:pt>
                <c:pt idx="164">
                  <c:v>0.97058823529411764</c:v>
                </c:pt>
                <c:pt idx="165">
                  <c:v>0.967741935483871</c:v>
                </c:pt>
                <c:pt idx="166">
                  <c:v>0.96666666666666667</c:v>
                </c:pt>
                <c:pt idx="167">
                  <c:v>0.97560975609756095</c:v>
                </c:pt>
                <c:pt idx="168">
                  <c:v>0.97826086956521741</c:v>
                </c:pt>
                <c:pt idx="169">
                  <c:v>0.97619047619047616</c:v>
                </c:pt>
                <c:pt idx="170">
                  <c:v>0.97499999999999998</c:v>
                </c:pt>
                <c:pt idx="171">
                  <c:v>0.97297297297297303</c:v>
                </c:pt>
                <c:pt idx="172">
                  <c:v>0.9642857142857143</c:v>
                </c:pt>
                <c:pt idx="173">
                  <c:v>0.97142857142857142</c:v>
                </c:pt>
                <c:pt idx="174">
                  <c:v>0.98039215686274506</c:v>
                </c:pt>
                <c:pt idx="175">
                  <c:v>0.97826086956521741</c:v>
                </c:pt>
                <c:pt idx="176">
                  <c:v>0.97872340425531912</c:v>
                </c:pt>
                <c:pt idx="177">
                  <c:v>0.97619047619047616</c:v>
                </c:pt>
                <c:pt idx="178">
                  <c:v>0.97142857142857142</c:v>
                </c:pt>
                <c:pt idx="179">
                  <c:v>0.97222222222222221</c:v>
                </c:pt>
                <c:pt idx="180">
                  <c:v>0.96969696969696972</c:v>
                </c:pt>
                <c:pt idx="181">
                  <c:v>0.96969696969696972</c:v>
                </c:pt>
                <c:pt idx="182">
                  <c:v>0.967741935483871</c:v>
                </c:pt>
                <c:pt idx="183">
                  <c:v>0.96666666666666667</c:v>
                </c:pt>
                <c:pt idx="184">
                  <c:v>0.96666666666666667</c:v>
                </c:pt>
                <c:pt idx="185">
                  <c:v>0.96551724137931039</c:v>
                </c:pt>
                <c:pt idx="186">
                  <c:v>0.96551724137931039</c:v>
                </c:pt>
                <c:pt idx="187">
                  <c:v>0.96551724137931039</c:v>
                </c:pt>
                <c:pt idx="188">
                  <c:v>0.9375</c:v>
                </c:pt>
                <c:pt idx="189">
                  <c:v>0.98275862068965514</c:v>
                </c:pt>
                <c:pt idx="190">
                  <c:v>0.98076923076923073</c:v>
                </c:pt>
                <c:pt idx="191">
                  <c:v>0.96875</c:v>
                </c:pt>
                <c:pt idx="192">
                  <c:v>0.96551724137931039</c:v>
                </c:pt>
                <c:pt idx="193">
                  <c:v>0.96296296296296291</c:v>
                </c:pt>
                <c:pt idx="194">
                  <c:v>0.95652173913043481</c:v>
                </c:pt>
                <c:pt idx="195">
                  <c:v>0.95238095238095233</c:v>
                </c:pt>
                <c:pt idx="196">
                  <c:v>0.95454545454545459</c:v>
                </c:pt>
                <c:pt idx="197">
                  <c:v>0.95652173913043481</c:v>
                </c:pt>
                <c:pt idx="198">
                  <c:v>0.96</c:v>
                </c:pt>
                <c:pt idx="199">
                  <c:v>0.96</c:v>
                </c:pt>
                <c:pt idx="200">
                  <c:v>0.95652173913043481</c:v>
                </c:pt>
                <c:pt idx="201">
                  <c:v>0.95652173913043481</c:v>
                </c:pt>
                <c:pt idx="202">
                  <c:v>0.94444444444444442</c:v>
                </c:pt>
                <c:pt idx="203">
                  <c:v>0.9375</c:v>
                </c:pt>
                <c:pt idx="204">
                  <c:v>0.93333333333333335</c:v>
                </c:pt>
                <c:pt idx="205">
                  <c:v>0.92307692307692313</c:v>
                </c:pt>
                <c:pt idx="206">
                  <c:v>0.91666666666666663</c:v>
                </c:pt>
                <c:pt idx="207">
                  <c:v>0.9285714285714286</c:v>
                </c:pt>
                <c:pt idx="208">
                  <c:v>0.92307692307692313</c:v>
                </c:pt>
                <c:pt idx="209">
                  <c:v>0.91666666666666663</c:v>
                </c:pt>
                <c:pt idx="210">
                  <c:v>0.90909090909090906</c:v>
                </c:pt>
                <c:pt idx="211">
                  <c:v>0.88888888888888884</c:v>
                </c:pt>
                <c:pt idx="212">
                  <c:v>0.9</c:v>
                </c:pt>
                <c:pt idx="213">
                  <c:v>0.9</c:v>
                </c:pt>
                <c:pt idx="214">
                  <c:v>0.9</c:v>
                </c:pt>
                <c:pt idx="215">
                  <c:v>0.88888888888888884</c:v>
                </c:pt>
                <c:pt idx="216">
                  <c:v>0.9</c:v>
                </c:pt>
                <c:pt idx="217">
                  <c:v>0.9</c:v>
                </c:pt>
                <c:pt idx="218">
                  <c:v>0.88888888888888884</c:v>
                </c:pt>
                <c:pt idx="219">
                  <c:v>0.9</c:v>
                </c:pt>
                <c:pt idx="220">
                  <c:v>0.90909090909090906</c:v>
                </c:pt>
                <c:pt idx="221">
                  <c:v>0.88888888888888884</c:v>
                </c:pt>
                <c:pt idx="222">
                  <c:v>0.875</c:v>
                </c:pt>
                <c:pt idx="223">
                  <c:v>0.9</c:v>
                </c:pt>
                <c:pt idx="224">
                  <c:v>0.9</c:v>
                </c:pt>
                <c:pt idx="225">
                  <c:v>0.9</c:v>
                </c:pt>
                <c:pt idx="226">
                  <c:v>0.88888888888888884</c:v>
                </c:pt>
                <c:pt idx="227">
                  <c:v>0.88888888888888884</c:v>
                </c:pt>
                <c:pt idx="228">
                  <c:v>0.875</c:v>
                </c:pt>
                <c:pt idx="229">
                  <c:v>0.88888888888888884</c:v>
                </c:pt>
                <c:pt idx="230">
                  <c:v>0.88888888888888884</c:v>
                </c:pt>
                <c:pt idx="231">
                  <c:v>0.88888888888888884</c:v>
                </c:pt>
                <c:pt idx="232">
                  <c:v>0.875</c:v>
                </c:pt>
                <c:pt idx="233">
                  <c:v>0.875</c:v>
                </c:pt>
                <c:pt idx="234">
                  <c:v>0.88888888888888884</c:v>
                </c:pt>
                <c:pt idx="235">
                  <c:v>0.88888888888888884</c:v>
                </c:pt>
                <c:pt idx="236">
                  <c:v>0.875</c:v>
                </c:pt>
                <c:pt idx="237">
                  <c:v>0.875</c:v>
                </c:pt>
                <c:pt idx="238">
                  <c:v>0.88888888888888884</c:v>
                </c:pt>
                <c:pt idx="239">
                  <c:v>0.875</c:v>
                </c:pt>
                <c:pt idx="240">
                  <c:v>0.88888888888888884</c:v>
                </c:pt>
                <c:pt idx="241">
                  <c:v>0.875</c:v>
                </c:pt>
                <c:pt idx="242">
                  <c:v>0.875</c:v>
                </c:pt>
                <c:pt idx="243">
                  <c:v>0.875</c:v>
                </c:pt>
                <c:pt idx="244">
                  <c:v>0.8571428571428571</c:v>
                </c:pt>
                <c:pt idx="245">
                  <c:v>0.88888888888888884</c:v>
                </c:pt>
                <c:pt idx="246">
                  <c:v>0.875</c:v>
                </c:pt>
                <c:pt idx="247">
                  <c:v>0.875</c:v>
                </c:pt>
                <c:pt idx="248">
                  <c:v>0.875</c:v>
                </c:pt>
                <c:pt idx="249">
                  <c:v>0.88888888888888884</c:v>
                </c:pt>
                <c:pt idx="250">
                  <c:v>0.92307692307692313</c:v>
                </c:pt>
                <c:pt idx="251">
                  <c:v>0.96551724137931039</c:v>
                </c:pt>
                <c:pt idx="252">
                  <c:v>0.86956521739130432</c:v>
                </c:pt>
                <c:pt idx="253">
                  <c:v>0.9</c:v>
                </c:pt>
                <c:pt idx="254">
                  <c:v>0.9</c:v>
                </c:pt>
                <c:pt idx="255">
                  <c:v>0.91249999999999998</c:v>
                </c:pt>
                <c:pt idx="256">
                  <c:v>0.88775510204081631</c:v>
                </c:pt>
                <c:pt idx="257">
                  <c:v>0.8902439024390244</c:v>
                </c:pt>
                <c:pt idx="258">
                  <c:v>0.9042553191489362</c:v>
                </c:pt>
                <c:pt idx="259">
                  <c:v>0.9101123595505618</c:v>
                </c:pt>
                <c:pt idx="260">
                  <c:v>0.88764044943820219</c:v>
                </c:pt>
                <c:pt idx="261">
                  <c:v>0.8904109589041096</c:v>
                </c:pt>
                <c:pt idx="262">
                  <c:v>0.92592592592592593</c:v>
                </c:pt>
                <c:pt idx="263">
                  <c:v>0.92307692307692313</c:v>
                </c:pt>
                <c:pt idx="264">
                  <c:v>0.9363636363636364</c:v>
                </c:pt>
                <c:pt idx="265">
                  <c:v>0.984375</c:v>
                </c:pt>
                <c:pt idx="266">
                  <c:v>0.94074074074074077</c:v>
                </c:pt>
                <c:pt idx="267">
                  <c:v>0.94578313253012047</c:v>
                </c:pt>
                <c:pt idx="268">
                  <c:v>0.9538461538461539</c:v>
                </c:pt>
                <c:pt idx="269">
                  <c:v>0.94696969696969702</c:v>
                </c:pt>
                <c:pt idx="270">
                  <c:v>0.95488721804511278</c:v>
                </c:pt>
                <c:pt idx="271">
                  <c:v>0.95041322314049592</c:v>
                </c:pt>
                <c:pt idx="272">
                  <c:v>0.96062992125984248</c:v>
                </c:pt>
                <c:pt idx="273">
                  <c:v>0.9609375</c:v>
                </c:pt>
                <c:pt idx="274">
                  <c:v>0.96610169491525422</c:v>
                </c:pt>
                <c:pt idx="275">
                  <c:v>0.95238095238095233</c:v>
                </c:pt>
                <c:pt idx="276">
                  <c:v>0.98198198198198194</c:v>
                </c:pt>
                <c:pt idx="277">
                  <c:v>0.9719626168224299</c:v>
                </c:pt>
                <c:pt idx="278">
                  <c:v>0.96323529411764708</c:v>
                </c:pt>
                <c:pt idx="279">
                  <c:v>0.96376811594202894</c:v>
                </c:pt>
                <c:pt idx="280">
                  <c:v>0.95238095238095233</c:v>
                </c:pt>
                <c:pt idx="281">
                  <c:v>0.95798319327731096</c:v>
                </c:pt>
                <c:pt idx="282">
                  <c:v>0.967741935483871</c:v>
                </c:pt>
                <c:pt idx="283">
                  <c:v>0.97413793103448276</c:v>
                </c:pt>
                <c:pt idx="284">
                  <c:v>0.96610169491525422</c:v>
                </c:pt>
                <c:pt idx="285">
                  <c:v>0.94512195121951215</c:v>
                </c:pt>
                <c:pt idx="286">
                  <c:v>0.94578313253012047</c:v>
                </c:pt>
                <c:pt idx="287">
                  <c:v>0.94148936170212771</c:v>
                </c:pt>
                <c:pt idx="288">
                  <c:v>0.9296875</c:v>
                </c:pt>
                <c:pt idx="289">
                  <c:v>0.93385214007782102</c:v>
                </c:pt>
                <c:pt idx="290">
                  <c:v>0.9038854805725971</c:v>
                </c:pt>
                <c:pt idx="291">
                  <c:v>0.89867841409691629</c:v>
                </c:pt>
                <c:pt idx="292">
                  <c:v>0.88662131519274379</c:v>
                </c:pt>
                <c:pt idx="293">
                  <c:v>0.90228690228690234</c:v>
                </c:pt>
                <c:pt idx="294">
                  <c:v>0.90361445783132532</c:v>
                </c:pt>
                <c:pt idx="295">
                  <c:v>0.90845070422535212</c:v>
                </c:pt>
                <c:pt idx="296">
                  <c:v>0.90571428571428569</c:v>
                </c:pt>
                <c:pt idx="297">
                  <c:v>0.90759075907590758</c:v>
                </c:pt>
                <c:pt idx="298">
                  <c:v>0.91729323308270672</c:v>
                </c:pt>
                <c:pt idx="299">
                  <c:v>0.92936802973977695</c:v>
                </c:pt>
                <c:pt idx="300">
                  <c:v>0.93913043478260871</c:v>
                </c:pt>
                <c:pt idx="301">
                  <c:v>0.93401015228426398</c:v>
                </c:pt>
                <c:pt idx="302">
                  <c:v>0.92253521126760563</c:v>
                </c:pt>
                <c:pt idx="303">
                  <c:v>0.92783505154639179</c:v>
                </c:pt>
                <c:pt idx="304">
                  <c:v>0.93119266055045868</c:v>
                </c:pt>
                <c:pt idx="305">
                  <c:v>0.93449781659388642</c:v>
                </c:pt>
                <c:pt idx="306">
                  <c:v>0.94444444444444442</c:v>
                </c:pt>
                <c:pt idx="307">
                  <c:v>0.92569659442724461</c:v>
                </c:pt>
                <c:pt idx="308">
                  <c:v>0.92592592592592593</c:v>
                </c:pt>
                <c:pt idx="309">
                  <c:v>0.93061224489795913</c:v>
                </c:pt>
                <c:pt idx="310">
                  <c:v>0.94095940959409596</c:v>
                </c:pt>
                <c:pt idx="311">
                  <c:v>0.93103448275862066</c:v>
                </c:pt>
                <c:pt idx="312">
                  <c:v>0.93103448275862066</c:v>
                </c:pt>
                <c:pt idx="313">
                  <c:v>0.92375366568914952</c:v>
                </c:pt>
                <c:pt idx="314">
                  <c:v>0.93040293040293043</c:v>
                </c:pt>
                <c:pt idx="315">
                  <c:v>0.93333333333333335</c:v>
                </c:pt>
                <c:pt idx="316">
                  <c:v>0.930379746835443</c:v>
                </c:pt>
                <c:pt idx="317">
                  <c:v>0.93602693602693599</c:v>
                </c:pt>
                <c:pt idx="318">
                  <c:v>0.93493150684931503</c:v>
                </c:pt>
                <c:pt idx="319">
                  <c:v>0.93015873015873018</c:v>
                </c:pt>
                <c:pt idx="320">
                  <c:v>0.93013100436681218</c:v>
                </c:pt>
                <c:pt idx="321">
                  <c:v>0.93571428571428572</c:v>
                </c:pt>
                <c:pt idx="322">
                  <c:v>0.93571428571428572</c:v>
                </c:pt>
                <c:pt idx="323">
                  <c:v>0.93258426966292129</c:v>
                </c:pt>
                <c:pt idx="324">
                  <c:v>0.92676056338028168</c:v>
                </c:pt>
                <c:pt idx="325">
                  <c:v>0.92722371967654982</c:v>
                </c:pt>
                <c:pt idx="326">
                  <c:v>0.92255125284738038</c:v>
                </c:pt>
                <c:pt idx="327">
                  <c:v>0.91528925619834711</c:v>
                </c:pt>
                <c:pt idx="328">
                  <c:v>0.91725768321513002</c:v>
                </c:pt>
                <c:pt idx="329">
                  <c:v>0.91647331786542918</c:v>
                </c:pt>
                <c:pt idx="330">
                  <c:v>0.91443850267379678</c:v>
                </c:pt>
                <c:pt idx="331">
                  <c:v>0.9219653179190751</c:v>
                </c:pt>
                <c:pt idx="332">
                  <c:v>0.9190031152647975</c:v>
                </c:pt>
                <c:pt idx="333">
                  <c:v>0.92031872509960155</c:v>
                </c:pt>
                <c:pt idx="334">
                  <c:v>0.91093117408906887</c:v>
                </c:pt>
                <c:pt idx="335">
                  <c:v>0.88436830835117775</c:v>
                </c:pt>
                <c:pt idx="336">
                  <c:v>0.88436830835117775</c:v>
                </c:pt>
                <c:pt idx="337">
                  <c:v>0.88100208768267219</c:v>
                </c:pt>
                <c:pt idx="338">
                  <c:v>0.89182692307692313</c:v>
                </c:pt>
                <c:pt idx="339">
                  <c:v>0.88797814207650272</c:v>
                </c:pt>
                <c:pt idx="340">
                  <c:v>0.88809523809523805</c:v>
                </c:pt>
                <c:pt idx="341">
                  <c:v>0.89340101522842641</c:v>
                </c:pt>
                <c:pt idx="342">
                  <c:v>0.89030612244897955</c:v>
                </c:pt>
                <c:pt idx="343">
                  <c:v>0.89695550351288056</c:v>
                </c:pt>
                <c:pt idx="344">
                  <c:v>0.89646464646464652</c:v>
                </c:pt>
                <c:pt idx="345">
                  <c:v>0.90548780487804881</c:v>
                </c:pt>
                <c:pt idx="346">
                  <c:v>0.90573770491803274</c:v>
                </c:pt>
                <c:pt idx="347">
                  <c:v>0.89776357827476039</c:v>
                </c:pt>
                <c:pt idx="348">
                  <c:v>0.89807162534435259</c:v>
                </c:pt>
                <c:pt idx="349">
                  <c:v>0.89249999999999996</c:v>
                </c:pt>
                <c:pt idx="350">
                  <c:v>0.8928571428571429</c:v>
                </c:pt>
                <c:pt idx="351">
                  <c:v>0.90778097982708938</c:v>
                </c:pt>
                <c:pt idx="352">
                  <c:v>0.90033222591362128</c:v>
                </c:pt>
                <c:pt idx="353">
                  <c:v>0.89719626168224298</c:v>
                </c:pt>
                <c:pt idx="354">
                  <c:v>0.90308370044052866</c:v>
                </c:pt>
                <c:pt idx="355">
                  <c:v>0.89795918367346939</c:v>
                </c:pt>
                <c:pt idx="356">
                  <c:v>0.89349112426035504</c:v>
                </c:pt>
                <c:pt idx="357">
                  <c:v>0.89329268292682928</c:v>
                </c:pt>
                <c:pt idx="358">
                  <c:v>0.89440993788819878</c:v>
                </c:pt>
                <c:pt idx="359">
                  <c:v>0.89181286549707606</c:v>
                </c:pt>
                <c:pt idx="360">
                  <c:v>0.89106145251396651</c:v>
                </c:pt>
                <c:pt idx="361">
                  <c:v>0.90202702702702697</c:v>
                </c:pt>
                <c:pt idx="362">
                  <c:v>0.89226519337016574</c:v>
                </c:pt>
                <c:pt idx="363">
                  <c:v>0.89910313901345296</c:v>
                </c:pt>
                <c:pt idx="364">
                  <c:v>0.88888888888888884</c:v>
                </c:pt>
                <c:pt idx="365">
                  <c:v>0.8897893030794165</c:v>
                </c:pt>
                <c:pt idx="366">
                  <c:v>0.89028776978417268</c:v>
                </c:pt>
                <c:pt idx="367">
                  <c:v>0.88620689655172413</c:v>
                </c:pt>
                <c:pt idx="368">
                  <c:v>0.89020270270270274</c:v>
                </c:pt>
                <c:pt idx="369">
                  <c:v>0.88987566607460034</c:v>
                </c:pt>
                <c:pt idx="370">
                  <c:v>0.89150090415913197</c:v>
                </c:pt>
                <c:pt idx="371">
                  <c:v>0.89106753812636164</c:v>
                </c:pt>
                <c:pt idx="372">
                  <c:v>0.89622641509433965</c:v>
                </c:pt>
                <c:pt idx="373">
                  <c:v>0.89357429718875503</c:v>
                </c:pt>
                <c:pt idx="374">
                  <c:v>0.89194499017681728</c:v>
                </c:pt>
                <c:pt idx="375">
                  <c:v>0.89546351084812625</c:v>
                </c:pt>
                <c:pt idx="376">
                  <c:v>0.89549180327868849</c:v>
                </c:pt>
                <c:pt idx="377">
                  <c:v>0.88768898488120951</c:v>
                </c:pt>
                <c:pt idx="378">
                  <c:v>0.89217758985200846</c:v>
                </c:pt>
                <c:pt idx="379">
                  <c:v>0.8943965517241379</c:v>
                </c:pt>
                <c:pt idx="380">
                  <c:v>0.89655172413793105</c:v>
                </c:pt>
                <c:pt idx="381">
                  <c:v>0.8904109589041096</c:v>
                </c:pt>
                <c:pt idx="382">
                  <c:v>0.88222222222222224</c:v>
                </c:pt>
                <c:pt idx="383">
                  <c:v>0.88516746411483249</c:v>
                </c:pt>
                <c:pt idx="384">
                  <c:v>0.88916876574307302</c:v>
                </c:pt>
                <c:pt idx="385">
                  <c:v>0.89430894308943087</c:v>
                </c:pt>
                <c:pt idx="386">
                  <c:v>0.8797814207650273</c:v>
                </c:pt>
                <c:pt idx="387">
                  <c:v>0.88545454545454549</c:v>
                </c:pt>
                <c:pt idx="388">
                  <c:v>0.8907922912205567</c:v>
                </c:pt>
                <c:pt idx="389">
                  <c:v>0.87852494577006512</c:v>
                </c:pt>
                <c:pt idx="390">
                  <c:v>0.88322717622080682</c:v>
                </c:pt>
                <c:pt idx="391">
                  <c:v>0.89663461538461542</c:v>
                </c:pt>
                <c:pt idx="392">
                  <c:v>0.88385269121813026</c:v>
                </c:pt>
                <c:pt idx="393">
                  <c:v>0.88622754491017963</c:v>
                </c:pt>
                <c:pt idx="394">
                  <c:v>0.88775510204081631</c:v>
                </c:pt>
                <c:pt idx="395">
                  <c:v>0.88815789473684215</c:v>
                </c:pt>
                <c:pt idx="396">
                  <c:v>0.88852459016393448</c:v>
                </c:pt>
                <c:pt idx="397">
                  <c:v>0.89206349206349211</c:v>
                </c:pt>
                <c:pt idx="398">
                  <c:v>0.89322916666666663</c:v>
                </c:pt>
                <c:pt idx="399">
                  <c:v>0.89971346704871058</c:v>
                </c:pt>
                <c:pt idx="400">
                  <c:v>0.9152542372881356</c:v>
                </c:pt>
                <c:pt idx="401">
                  <c:v>0.9241071428571429</c:v>
                </c:pt>
                <c:pt idx="402">
                  <c:v>0.91988130563798221</c:v>
                </c:pt>
                <c:pt idx="403">
                  <c:v>0.88958333333333328</c:v>
                </c:pt>
                <c:pt idx="404">
                  <c:v>0.88372093023255816</c:v>
                </c:pt>
                <c:pt idx="405">
                  <c:v>0.89183222958057395</c:v>
                </c:pt>
                <c:pt idx="406">
                  <c:v>0.89548022598870058</c:v>
                </c:pt>
                <c:pt idx="407">
                  <c:v>0.89969604863221886</c:v>
                </c:pt>
                <c:pt idx="408">
                  <c:v>0.88548057259713697</c:v>
                </c:pt>
                <c:pt idx="409">
                  <c:v>0.8904494382022472</c:v>
                </c:pt>
                <c:pt idx="410">
                  <c:v>0.89473684210526316</c:v>
                </c:pt>
                <c:pt idx="411">
                  <c:v>0.89</c:v>
                </c:pt>
                <c:pt idx="412">
                  <c:v>0.9</c:v>
                </c:pt>
                <c:pt idx="413">
                  <c:v>0.902676399026764</c:v>
                </c:pt>
                <c:pt idx="414">
                  <c:v>0.90632318501170961</c:v>
                </c:pt>
                <c:pt idx="415">
                  <c:v>0.90600522193211486</c:v>
                </c:pt>
                <c:pt idx="416">
                  <c:v>0.90933333333333333</c:v>
                </c:pt>
                <c:pt idx="417">
                  <c:v>0.90774907749077494</c:v>
                </c:pt>
                <c:pt idx="418">
                  <c:v>0.91803278688524592</c:v>
                </c:pt>
                <c:pt idx="419">
                  <c:v>0.917981072555205</c:v>
                </c:pt>
                <c:pt idx="420">
                  <c:v>0.91388888888888886</c:v>
                </c:pt>
                <c:pt idx="421">
                  <c:v>0.91228070175438591</c:v>
                </c:pt>
                <c:pt idx="422">
                  <c:v>0.92125984251968507</c:v>
                </c:pt>
                <c:pt idx="423">
                  <c:v>0.90993071593533492</c:v>
                </c:pt>
                <c:pt idx="424">
                  <c:v>0.90993071593533492</c:v>
                </c:pt>
                <c:pt idx="425">
                  <c:v>0.90909090909090906</c:v>
                </c:pt>
                <c:pt idx="426">
                  <c:v>0.90714285714285714</c:v>
                </c:pt>
                <c:pt idx="427">
                  <c:v>0.9017857142857143</c:v>
                </c:pt>
                <c:pt idx="428">
                  <c:v>0.90147783251231528</c:v>
                </c:pt>
                <c:pt idx="429">
                  <c:v>0.90094339622641506</c:v>
                </c:pt>
                <c:pt idx="430">
                  <c:v>0.89603960396039606</c:v>
                </c:pt>
                <c:pt idx="431">
                  <c:v>0.90127388535031849</c:v>
                </c:pt>
                <c:pt idx="432">
                  <c:v>0.9046153846153846</c:v>
                </c:pt>
                <c:pt idx="433">
                  <c:v>0.9135338345864662</c:v>
                </c:pt>
                <c:pt idx="434">
                  <c:v>0.91812865497076024</c:v>
                </c:pt>
                <c:pt idx="435">
                  <c:v>0.90092879256965941</c:v>
                </c:pt>
                <c:pt idx="436">
                  <c:v>0.89141414141414144</c:v>
                </c:pt>
                <c:pt idx="437">
                  <c:v>0.89181286549707606</c:v>
                </c:pt>
                <c:pt idx="438">
                  <c:v>0.88946015424164526</c:v>
                </c:pt>
                <c:pt idx="439">
                  <c:v>0.88721804511278191</c:v>
                </c:pt>
                <c:pt idx="440">
                  <c:v>0.87563884156729133</c:v>
                </c:pt>
                <c:pt idx="441">
                  <c:v>0.87203791469194314</c:v>
                </c:pt>
                <c:pt idx="442">
                  <c:v>0.8885941644562334</c:v>
                </c:pt>
                <c:pt idx="443">
                  <c:v>0.87619047619047619</c:v>
                </c:pt>
                <c:pt idx="444">
                  <c:v>0.91483870967741932</c:v>
                </c:pt>
                <c:pt idx="445">
                  <c:v>0.91625615763546797</c:v>
                </c:pt>
                <c:pt idx="446">
                  <c:v>0.91807228915662653</c:v>
                </c:pt>
                <c:pt idx="447">
                  <c:v>0.91116751269035534</c:v>
                </c:pt>
                <c:pt idx="448">
                  <c:v>0.9101694915254237</c:v>
                </c:pt>
                <c:pt idx="449">
                  <c:v>0.92248062015503873</c:v>
                </c:pt>
                <c:pt idx="450">
                  <c:v>0.91079812206572774</c:v>
                </c:pt>
                <c:pt idx="451">
                  <c:v>0.91198044009779955</c:v>
                </c:pt>
                <c:pt idx="452">
                  <c:v>0.91116751269035534</c:v>
                </c:pt>
                <c:pt idx="453">
                  <c:v>0.91116751269035534</c:v>
                </c:pt>
                <c:pt idx="454">
                  <c:v>0.91689008042895437</c:v>
                </c:pt>
                <c:pt idx="455">
                  <c:v>0.91538461538461535</c:v>
                </c:pt>
                <c:pt idx="456">
                  <c:v>0.91489361702127658</c:v>
                </c:pt>
                <c:pt idx="457">
                  <c:v>0.90763052208835338</c:v>
                </c:pt>
                <c:pt idx="458">
                  <c:v>0.91099476439790572</c:v>
                </c:pt>
                <c:pt idx="459">
                  <c:v>0.91578947368421049</c:v>
                </c:pt>
                <c:pt idx="460">
                  <c:v>0.92655367231638419</c:v>
                </c:pt>
                <c:pt idx="461">
                  <c:v>0.94214876033057848</c:v>
                </c:pt>
                <c:pt idx="462">
                  <c:v>0.93181818181818177</c:v>
                </c:pt>
                <c:pt idx="463">
                  <c:v>0.95370370370370372</c:v>
                </c:pt>
                <c:pt idx="464">
                  <c:v>0.97560975609756095</c:v>
                </c:pt>
                <c:pt idx="465">
                  <c:v>0.98684210526315785</c:v>
                </c:pt>
                <c:pt idx="466">
                  <c:v>0.98701298701298701</c:v>
                </c:pt>
                <c:pt idx="467">
                  <c:v>0.98648648648648651</c:v>
                </c:pt>
                <c:pt idx="468">
                  <c:v>0.98571428571428577</c:v>
                </c:pt>
                <c:pt idx="469">
                  <c:v>0.98076923076923073</c:v>
                </c:pt>
                <c:pt idx="470">
                  <c:v>0.98275862068965514</c:v>
                </c:pt>
                <c:pt idx="471">
                  <c:v>0.98684210526315785</c:v>
                </c:pt>
                <c:pt idx="472">
                  <c:v>0.98701298701298701</c:v>
                </c:pt>
                <c:pt idx="473">
                  <c:v>0.98571428571428577</c:v>
                </c:pt>
                <c:pt idx="474">
                  <c:v>0.9821428571428571</c:v>
                </c:pt>
                <c:pt idx="475">
                  <c:v>0.97142857142857142</c:v>
                </c:pt>
                <c:pt idx="476">
                  <c:v>0.97560975609756095</c:v>
                </c:pt>
                <c:pt idx="477">
                  <c:v>0.97368421052631582</c:v>
                </c:pt>
                <c:pt idx="478">
                  <c:v>0.97222222222222221</c:v>
                </c:pt>
                <c:pt idx="479">
                  <c:v>0.97297297297297303</c:v>
                </c:pt>
                <c:pt idx="480">
                  <c:v>0.97222222222222221</c:v>
                </c:pt>
                <c:pt idx="481">
                  <c:v>0.97297297297297303</c:v>
                </c:pt>
                <c:pt idx="482">
                  <c:v>0.97368421052631582</c:v>
                </c:pt>
                <c:pt idx="483">
                  <c:v>0.97142857142857142</c:v>
                </c:pt>
                <c:pt idx="484">
                  <c:v>0.96</c:v>
                </c:pt>
                <c:pt idx="485">
                  <c:v>0.9642857142857143</c:v>
                </c:pt>
                <c:pt idx="486">
                  <c:v>0.96551724137931039</c:v>
                </c:pt>
                <c:pt idx="487">
                  <c:v>0.95238095238095233</c:v>
                </c:pt>
                <c:pt idx="488">
                  <c:v>0.94444444444444442</c:v>
                </c:pt>
                <c:pt idx="489">
                  <c:v>0.95</c:v>
                </c:pt>
                <c:pt idx="490">
                  <c:v>0.94444444444444442</c:v>
                </c:pt>
                <c:pt idx="491">
                  <c:v>0.94117647058823528</c:v>
                </c:pt>
                <c:pt idx="492">
                  <c:v>0.93333333333333335</c:v>
                </c:pt>
                <c:pt idx="493">
                  <c:v>0.94444444444444442</c:v>
                </c:pt>
                <c:pt idx="494">
                  <c:v>0.94117647058823528</c:v>
                </c:pt>
                <c:pt idx="495">
                  <c:v>0.94117647058823528</c:v>
                </c:pt>
                <c:pt idx="496">
                  <c:v>0.92307692307692313</c:v>
                </c:pt>
                <c:pt idx="497">
                  <c:v>0.91666666666666663</c:v>
                </c:pt>
                <c:pt idx="498">
                  <c:v>0.93333333333333335</c:v>
                </c:pt>
                <c:pt idx="499">
                  <c:v>0.93333333333333335</c:v>
                </c:pt>
                <c:pt idx="500">
                  <c:v>0.92307692307692313</c:v>
                </c:pt>
                <c:pt idx="501">
                  <c:v>0.94117647058823528</c:v>
                </c:pt>
                <c:pt idx="502">
                  <c:v>0.93333333333333335</c:v>
                </c:pt>
                <c:pt idx="503">
                  <c:v>0.92307692307692313</c:v>
                </c:pt>
                <c:pt idx="504">
                  <c:v>0.96666666666666667</c:v>
                </c:pt>
                <c:pt idx="505">
                  <c:v>0.83783783783783783</c:v>
                </c:pt>
                <c:pt idx="506">
                  <c:v>0.77272727272727271</c:v>
                </c:pt>
                <c:pt idx="507">
                  <c:v>0.7321428571428571</c:v>
                </c:pt>
                <c:pt idx="508">
                  <c:v>0.60909090909090913</c:v>
                </c:pt>
                <c:pt idx="509">
                  <c:v>0.55151515151515151</c:v>
                </c:pt>
                <c:pt idx="510">
                  <c:v>0.57647058823529407</c:v>
                </c:pt>
                <c:pt idx="511">
                  <c:v>0.53448275862068961</c:v>
                </c:pt>
                <c:pt idx="512">
                  <c:v>0.57407407407407407</c:v>
                </c:pt>
                <c:pt idx="513">
                  <c:v>0.56774193548387097</c:v>
                </c:pt>
                <c:pt idx="514">
                  <c:v>0.60534124629080122</c:v>
                </c:pt>
                <c:pt idx="515">
                  <c:v>0.56613756613756616</c:v>
                </c:pt>
                <c:pt idx="516">
                  <c:v>0.580952380952381</c:v>
                </c:pt>
                <c:pt idx="517">
                  <c:v>0.58610271903323263</c:v>
                </c:pt>
                <c:pt idx="518">
                  <c:v>0.63218390804597702</c:v>
                </c:pt>
                <c:pt idx="519">
                  <c:v>0.6830357142857143</c:v>
                </c:pt>
                <c:pt idx="520">
                  <c:v>0.69406392694063923</c:v>
                </c:pt>
                <c:pt idx="521">
                  <c:v>0.67400881057268724</c:v>
                </c:pt>
                <c:pt idx="522">
                  <c:v>0.69022869022869027</c:v>
                </c:pt>
                <c:pt idx="523">
                  <c:v>0.6619718309859155</c:v>
                </c:pt>
                <c:pt idx="524">
                  <c:v>0.63678160919540228</c:v>
                </c:pt>
                <c:pt idx="525">
                  <c:v>0.65038560411311053</c:v>
                </c:pt>
                <c:pt idx="526">
                  <c:v>0.66743119266055051</c:v>
                </c:pt>
                <c:pt idx="527">
                  <c:v>0.67042889390519189</c:v>
                </c:pt>
                <c:pt idx="528">
                  <c:v>0.77036048064085449</c:v>
                </c:pt>
                <c:pt idx="529">
                  <c:v>0.77206851119894593</c:v>
                </c:pt>
                <c:pt idx="530">
                  <c:v>0.77044476327116207</c:v>
                </c:pt>
                <c:pt idx="531">
                  <c:v>0.76470588235294112</c:v>
                </c:pt>
                <c:pt idx="532">
                  <c:v>0.76333789329685364</c:v>
                </c:pt>
                <c:pt idx="533">
                  <c:v>0.75433911882510019</c:v>
                </c:pt>
                <c:pt idx="534">
                  <c:v>0.75</c:v>
                </c:pt>
                <c:pt idx="535">
                  <c:v>0.75618374558303891</c:v>
                </c:pt>
                <c:pt idx="536">
                  <c:v>0.75746924428822493</c:v>
                </c:pt>
                <c:pt idx="537">
                  <c:v>0.76031746031746028</c:v>
                </c:pt>
                <c:pt idx="538">
                  <c:v>0.72839506172839508</c:v>
                </c:pt>
                <c:pt idx="539">
                  <c:v>0.76325088339222613</c:v>
                </c:pt>
                <c:pt idx="540">
                  <c:v>0.76605504587155959</c:v>
                </c:pt>
                <c:pt idx="541">
                  <c:v>0.76528384279475981</c:v>
                </c:pt>
                <c:pt idx="542">
                  <c:v>0.76226012793176967</c:v>
                </c:pt>
                <c:pt idx="543">
                  <c:v>0.74932614555256061</c:v>
                </c:pt>
                <c:pt idx="544">
                  <c:v>0.78688524590163933</c:v>
                </c:pt>
                <c:pt idx="545">
                  <c:v>0.79535864978902948</c:v>
                </c:pt>
                <c:pt idx="546">
                  <c:v>0.79474708171206221</c:v>
                </c:pt>
                <c:pt idx="547">
                  <c:v>0.79723991507431002</c:v>
                </c:pt>
                <c:pt idx="548">
                  <c:v>0.81201044386422971</c:v>
                </c:pt>
                <c:pt idx="549">
                  <c:v>0.80792420327304049</c:v>
                </c:pt>
                <c:pt idx="550">
                  <c:v>0.81553398058252424</c:v>
                </c:pt>
                <c:pt idx="551">
                  <c:v>0.80193661971830987</c:v>
                </c:pt>
                <c:pt idx="552">
                  <c:v>0.80733944954128445</c:v>
                </c:pt>
                <c:pt idx="553">
                  <c:v>0.80774748923959827</c:v>
                </c:pt>
                <c:pt idx="554">
                  <c:v>0.80640124902419985</c:v>
                </c:pt>
                <c:pt idx="555">
                  <c:v>0.81303116147308785</c:v>
                </c:pt>
                <c:pt idx="556">
                  <c:v>0.81643625192012292</c:v>
                </c:pt>
                <c:pt idx="557">
                  <c:v>0.81219110378912684</c:v>
                </c:pt>
                <c:pt idx="558">
                  <c:v>0.80310077519379841</c:v>
                </c:pt>
                <c:pt idx="559">
                  <c:v>0.80675818373812036</c:v>
                </c:pt>
                <c:pt idx="560">
                  <c:v>0.77968749999999998</c:v>
                </c:pt>
                <c:pt idx="561">
                  <c:v>0.79228486646884277</c:v>
                </c:pt>
                <c:pt idx="562">
                  <c:v>0.78717948717948716</c:v>
                </c:pt>
                <c:pt idx="563">
                  <c:v>0.7909215955983494</c:v>
                </c:pt>
                <c:pt idx="564">
                  <c:v>0.7862595419847328</c:v>
                </c:pt>
                <c:pt idx="565">
                  <c:v>0.80457746478873238</c:v>
                </c:pt>
                <c:pt idx="566">
                  <c:v>0.79905063291139244</c:v>
                </c:pt>
                <c:pt idx="567">
                  <c:v>0.77729257641921401</c:v>
                </c:pt>
                <c:pt idx="568">
                  <c:v>0.79574970484061391</c:v>
                </c:pt>
                <c:pt idx="569">
                  <c:v>0.78976640711902113</c:v>
                </c:pt>
                <c:pt idx="570">
                  <c:v>0.78463329452852149</c:v>
                </c:pt>
                <c:pt idx="571">
                  <c:v>0.77500000000000002</c:v>
                </c:pt>
                <c:pt idx="572">
                  <c:v>0.77087794432548185</c:v>
                </c:pt>
                <c:pt idx="573">
                  <c:v>0.7770767613038907</c:v>
                </c:pt>
                <c:pt idx="574">
                  <c:v>0.78802992518703241</c:v>
                </c:pt>
                <c:pt idx="575">
                  <c:v>0.78765060240963858</c:v>
                </c:pt>
                <c:pt idx="576">
                  <c:v>0.78551724137931034</c:v>
                </c:pt>
                <c:pt idx="577">
                  <c:v>0.77621800165152766</c:v>
                </c:pt>
                <c:pt idx="578">
                  <c:v>0.78796046720575019</c:v>
                </c:pt>
                <c:pt idx="579">
                  <c:v>0.78517110266159695</c:v>
                </c:pt>
                <c:pt idx="580">
                  <c:v>0.77216610549943887</c:v>
                </c:pt>
                <c:pt idx="581">
                  <c:v>0.77414772727272729</c:v>
                </c:pt>
                <c:pt idx="582">
                  <c:v>0.75493250259605404</c:v>
                </c:pt>
                <c:pt idx="583">
                  <c:v>0.74805447470817121</c:v>
                </c:pt>
                <c:pt idx="584">
                  <c:v>0.70388349514563109</c:v>
                </c:pt>
                <c:pt idx="585">
                  <c:v>0.72635814889336014</c:v>
                </c:pt>
                <c:pt idx="586">
                  <c:v>0.72563472563472564</c:v>
                </c:pt>
                <c:pt idx="587">
                  <c:v>0.72809172809172806</c:v>
                </c:pt>
                <c:pt idx="588">
                  <c:v>0.72826938136256847</c:v>
                </c:pt>
                <c:pt idx="589">
                  <c:v>0.72764227642276424</c:v>
                </c:pt>
                <c:pt idx="590">
                  <c:v>0.72183588317107095</c:v>
                </c:pt>
                <c:pt idx="591">
                  <c:v>0.73587786259541987</c:v>
                </c:pt>
                <c:pt idx="592">
                  <c:v>0.73299492385786802</c:v>
                </c:pt>
                <c:pt idx="593">
                  <c:v>0.73034934497816595</c:v>
                </c:pt>
                <c:pt idx="594">
                  <c:v>0.73371428571428576</c:v>
                </c:pt>
                <c:pt idx="595">
                  <c:v>0.73234200743494426</c:v>
                </c:pt>
                <c:pt idx="596">
                  <c:v>0.73234624145785876</c:v>
                </c:pt>
                <c:pt idx="597">
                  <c:v>0.71860816944024208</c:v>
                </c:pt>
                <c:pt idx="598">
                  <c:v>0.70815450643776823</c:v>
                </c:pt>
                <c:pt idx="599">
                  <c:v>0.71893848009650185</c:v>
                </c:pt>
                <c:pt idx="600">
                  <c:v>0.75105042016806722</c:v>
                </c:pt>
                <c:pt idx="601">
                  <c:v>0.74339300937766406</c:v>
                </c:pt>
                <c:pt idx="602">
                  <c:v>0.74197120708748621</c:v>
                </c:pt>
                <c:pt idx="603">
                  <c:v>0.75454545454545452</c:v>
                </c:pt>
                <c:pt idx="604">
                  <c:v>0.73883792048929664</c:v>
                </c:pt>
                <c:pt idx="605">
                  <c:v>0.73452768729641693</c:v>
                </c:pt>
                <c:pt idx="606">
                  <c:v>0.73269689737470167</c:v>
                </c:pt>
                <c:pt idx="607">
                  <c:v>0.71723122238586157</c:v>
                </c:pt>
                <c:pt idx="608">
                  <c:v>0.74114774114774118</c:v>
                </c:pt>
                <c:pt idx="609">
                  <c:v>0.70714285714285718</c:v>
                </c:pt>
                <c:pt idx="610">
                  <c:v>0.69628286491387126</c:v>
                </c:pt>
                <c:pt idx="611">
                  <c:v>0.69406392694063923</c:v>
                </c:pt>
                <c:pt idx="612">
                  <c:v>0.67996674979218619</c:v>
                </c:pt>
                <c:pt idx="613">
                  <c:v>0.65395683453237408</c:v>
                </c:pt>
                <c:pt idx="614">
                  <c:v>0.66446826051112939</c:v>
                </c:pt>
                <c:pt idx="615">
                  <c:v>0.67024128686327078</c:v>
                </c:pt>
                <c:pt idx="616">
                  <c:v>0.66989436619718312</c:v>
                </c:pt>
                <c:pt idx="617">
                  <c:v>0.68199532346063918</c:v>
                </c:pt>
                <c:pt idx="618">
                  <c:v>0.67763649962602845</c:v>
                </c:pt>
                <c:pt idx="619">
                  <c:v>0.70106524633821576</c:v>
                </c:pt>
                <c:pt idx="620">
                  <c:v>0.69783670621074667</c:v>
                </c:pt>
                <c:pt idx="621">
                  <c:v>0.70122390208783303</c:v>
                </c:pt>
                <c:pt idx="622">
                  <c:v>0.70101483216237315</c:v>
                </c:pt>
                <c:pt idx="623">
                  <c:v>0.70661157024793386</c:v>
                </c:pt>
                <c:pt idx="624">
                  <c:v>0.71733561058924</c:v>
                </c:pt>
                <c:pt idx="625">
                  <c:v>0.73368342085521376</c:v>
                </c:pt>
                <c:pt idx="626">
                  <c:v>0.71942446043165464</c:v>
                </c:pt>
                <c:pt idx="627">
                  <c:v>0.73364928909952609</c:v>
                </c:pt>
                <c:pt idx="628">
                  <c:v>0.74167623421354767</c:v>
                </c:pt>
                <c:pt idx="629">
                  <c:v>0.74411134903640253</c:v>
                </c:pt>
                <c:pt idx="630">
                  <c:v>0.75247524752475248</c:v>
                </c:pt>
                <c:pt idx="631">
                  <c:v>0.74949083503054992</c:v>
                </c:pt>
                <c:pt idx="632">
                  <c:v>0.74663499604117178</c:v>
                </c:pt>
                <c:pt idx="633">
                  <c:v>0.73292349726775952</c:v>
                </c:pt>
                <c:pt idx="634">
                  <c:v>0.72020395156150419</c:v>
                </c:pt>
                <c:pt idx="635">
                  <c:v>0.7352721849366145</c:v>
                </c:pt>
                <c:pt idx="636">
                  <c:v>0.76547231270358307</c:v>
                </c:pt>
                <c:pt idx="637">
                  <c:v>0.7377654662973222</c:v>
                </c:pt>
                <c:pt idx="638">
                  <c:v>0.73661202185792352</c:v>
                </c:pt>
                <c:pt idx="639">
                  <c:v>0.7289719626168224</c:v>
                </c:pt>
                <c:pt idx="640">
                  <c:v>0.73881373569198749</c:v>
                </c:pt>
                <c:pt idx="641">
                  <c:v>0.73333333333333328</c:v>
                </c:pt>
                <c:pt idx="642">
                  <c:v>0.73832790445168295</c:v>
                </c:pt>
                <c:pt idx="643">
                  <c:v>0.72783505154639172</c:v>
                </c:pt>
                <c:pt idx="644">
                  <c:v>0.73316708229426431</c:v>
                </c:pt>
                <c:pt idx="645">
                  <c:v>0.71574803149606303</c:v>
                </c:pt>
                <c:pt idx="646">
                  <c:v>0.72890295358649793</c:v>
                </c:pt>
                <c:pt idx="647">
                  <c:v>0.72077922077922074</c:v>
                </c:pt>
                <c:pt idx="648">
                  <c:v>0.72483221476510062</c:v>
                </c:pt>
                <c:pt idx="649">
                  <c:v>0.70797546012269941</c:v>
                </c:pt>
                <c:pt idx="650">
                  <c:v>0.70386266094420602</c:v>
                </c:pt>
                <c:pt idx="651">
                  <c:v>0.69654714475431612</c:v>
                </c:pt>
                <c:pt idx="652">
                  <c:v>0.69854469854469858</c:v>
                </c:pt>
                <c:pt idx="653">
                  <c:v>0.70308788598574823</c:v>
                </c:pt>
                <c:pt idx="654">
                  <c:v>0.71392827356130106</c:v>
                </c:pt>
                <c:pt idx="655">
                  <c:v>0.6811594202898551</c:v>
                </c:pt>
                <c:pt idx="656">
                  <c:v>0.73806451612903223</c:v>
                </c:pt>
                <c:pt idx="657">
                  <c:v>0.71608527131782951</c:v>
                </c:pt>
                <c:pt idx="658">
                  <c:v>0.69731800766283525</c:v>
                </c:pt>
                <c:pt idx="659">
                  <c:v>0.69101595298068852</c:v>
                </c:pt>
                <c:pt idx="660">
                  <c:v>0.68961748633879782</c:v>
                </c:pt>
                <c:pt idx="661">
                  <c:v>0.68599562363238509</c:v>
                </c:pt>
                <c:pt idx="662">
                  <c:v>0.70063694267515919</c:v>
                </c:pt>
                <c:pt idx="663">
                  <c:v>0.71123595505617976</c:v>
                </c:pt>
                <c:pt idx="664">
                  <c:v>0.71158690176322414</c:v>
                </c:pt>
                <c:pt idx="665">
                  <c:v>0.75</c:v>
                </c:pt>
                <c:pt idx="666">
                  <c:v>0.73537604456824512</c:v>
                </c:pt>
                <c:pt idx="667">
                  <c:v>0.75438596491228072</c:v>
                </c:pt>
                <c:pt idx="668">
                  <c:v>0.75544388609715241</c:v>
                </c:pt>
                <c:pt idx="669">
                  <c:v>0.76463104325699749</c:v>
                </c:pt>
                <c:pt idx="670">
                  <c:v>0.7612951807228916</c:v>
                </c:pt>
                <c:pt idx="671">
                  <c:v>0.75980392156862742</c:v>
                </c:pt>
                <c:pt idx="672">
                  <c:v>0.76465028355387521</c:v>
                </c:pt>
                <c:pt idx="673">
                  <c:v>0.75976724854530342</c:v>
                </c:pt>
                <c:pt idx="674">
                  <c:v>0.77297626293365795</c:v>
                </c:pt>
                <c:pt idx="675">
                  <c:v>0.76780371035308204</c:v>
                </c:pt>
                <c:pt idx="676">
                  <c:v>0.77310344827586208</c:v>
                </c:pt>
                <c:pt idx="677">
                  <c:v>0.77398889770023793</c:v>
                </c:pt>
                <c:pt idx="678">
                  <c:v>0.77756286266924568</c:v>
                </c:pt>
                <c:pt idx="679">
                  <c:v>0.77665995975855129</c:v>
                </c:pt>
                <c:pt idx="680">
                  <c:v>0.7681692732290708</c:v>
                </c:pt>
                <c:pt idx="681">
                  <c:v>0.77334630350194555</c:v>
                </c:pt>
                <c:pt idx="682">
                  <c:v>0.73043478260869565</c:v>
                </c:pt>
                <c:pt idx="683">
                  <c:v>0.75038284839203673</c:v>
                </c:pt>
                <c:pt idx="684">
                  <c:v>0.74220032840722494</c:v>
                </c:pt>
                <c:pt idx="685">
                  <c:v>0.7113884555382215</c:v>
                </c:pt>
                <c:pt idx="686">
                  <c:v>0.69565217391304346</c:v>
                </c:pt>
                <c:pt idx="687">
                  <c:v>0.6864274570982839</c:v>
                </c:pt>
                <c:pt idx="688">
                  <c:v>0.69867549668874174</c:v>
                </c:pt>
                <c:pt idx="689">
                  <c:v>0.6877394636015326</c:v>
                </c:pt>
                <c:pt idx="690">
                  <c:v>0.66592920353982299</c:v>
                </c:pt>
                <c:pt idx="691">
                  <c:v>0.73587223587223582</c:v>
                </c:pt>
                <c:pt idx="692">
                  <c:v>0.71490280777537796</c:v>
                </c:pt>
                <c:pt idx="693">
                  <c:v>0.71756756756756757</c:v>
                </c:pt>
                <c:pt idx="694">
                  <c:v>0.8161616161616162</c:v>
                </c:pt>
                <c:pt idx="695">
                  <c:v>0.73375000000000001</c:v>
                </c:pt>
                <c:pt idx="696">
                  <c:v>0.82649388048956085</c:v>
                </c:pt>
                <c:pt idx="697">
                  <c:v>0.85639880952380953</c:v>
                </c:pt>
                <c:pt idx="698">
                  <c:v>0.86111111111111116</c:v>
                </c:pt>
                <c:pt idx="699">
                  <c:v>0.85857805255023179</c:v>
                </c:pt>
                <c:pt idx="700">
                  <c:v>0.86113207547169812</c:v>
                </c:pt>
                <c:pt idx="701">
                  <c:v>0.85617825793382851</c:v>
                </c:pt>
                <c:pt idx="702">
                  <c:v>0.85881492318946595</c:v>
                </c:pt>
                <c:pt idx="703">
                  <c:v>0.86492374727668841</c:v>
                </c:pt>
                <c:pt idx="704">
                  <c:v>0.86514369933677226</c:v>
                </c:pt>
                <c:pt idx="705">
                  <c:v>0.88131089459698853</c:v>
                </c:pt>
                <c:pt idx="706">
                  <c:v>0.87488328664799253</c:v>
                </c:pt>
                <c:pt idx="707">
                  <c:v>0.86461538461538456</c:v>
                </c:pt>
                <c:pt idx="708">
                  <c:v>0.8487084870848709</c:v>
                </c:pt>
                <c:pt idx="709">
                  <c:v>0.85353535353535348</c:v>
                </c:pt>
                <c:pt idx="710">
                  <c:v>0.88391038696537683</c:v>
                </c:pt>
                <c:pt idx="711">
                  <c:v>0.88127090301003341</c:v>
                </c:pt>
                <c:pt idx="712">
                  <c:v>0.80365296803652964</c:v>
                </c:pt>
                <c:pt idx="713">
                  <c:v>0.87014428412874589</c:v>
                </c:pt>
                <c:pt idx="714">
                  <c:v>0.86238532110091748</c:v>
                </c:pt>
                <c:pt idx="715">
                  <c:v>0.89495798319327735</c:v>
                </c:pt>
                <c:pt idx="716">
                  <c:v>0.88571428571428568</c:v>
                </c:pt>
                <c:pt idx="717">
                  <c:v>0.90601503759398494</c:v>
                </c:pt>
                <c:pt idx="718">
                  <c:v>0.91739130434782612</c:v>
                </c:pt>
                <c:pt idx="719">
                  <c:v>0.87890625</c:v>
                </c:pt>
                <c:pt idx="720">
                  <c:v>0.93129770992366412</c:v>
                </c:pt>
                <c:pt idx="721">
                  <c:v>0.967741935483871</c:v>
                </c:pt>
                <c:pt idx="722">
                  <c:v>0.86458333333333337</c:v>
                </c:pt>
                <c:pt idx="723">
                  <c:v>0.91666666666666663</c:v>
                </c:pt>
                <c:pt idx="724">
                  <c:v>0.98529411764705888</c:v>
                </c:pt>
                <c:pt idx="725">
                  <c:v>0.93548387096774188</c:v>
                </c:pt>
                <c:pt idx="726">
                  <c:v>0.97560975609756095</c:v>
                </c:pt>
                <c:pt idx="727">
                  <c:v>0.98113207547169812</c:v>
                </c:pt>
                <c:pt idx="728">
                  <c:v>0.98113207547169812</c:v>
                </c:pt>
                <c:pt idx="729">
                  <c:v>0.98484848484848486</c:v>
                </c:pt>
                <c:pt idx="730">
                  <c:v>0.98181818181818181</c:v>
                </c:pt>
                <c:pt idx="731">
                  <c:v>0.97872340425531912</c:v>
                </c:pt>
                <c:pt idx="732">
                  <c:v>0.97435897435897434</c:v>
                </c:pt>
                <c:pt idx="733">
                  <c:v>0.88135593220338981</c:v>
                </c:pt>
                <c:pt idx="734">
                  <c:v>0.96551724137931039</c:v>
                </c:pt>
                <c:pt idx="735">
                  <c:v>0.97435897435897434</c:v>
                </c:pt>
                <c:pt idx="736">
                  <c:v>0.98630136986301364</c:v>
                </c:pt>
                <c:pt idx="737">
                  <c:v>0.97777777777777775</c:v>
                </c:pt>
                <c:pt idx="738">
                  <c:v>0.97619047619047616</c:v>
                </c:pt>
                <c:pt idx="739">
                  <c:v>0.98</c:v>
                </c:pt>
                <c:pt idx="740">
                  <c:v>0.97142857142857142</c:v>
                </c:pt>
                <c:pt idx="741">
                  <c:v>0.96551724137931039</c:v>
                </c:pt>
                <c:pt idx="742">
                  <c:v>0.97368421052631582</c:v>
                </c:pt>
                <c:pt idx="743">
                  <c:v>0.97222222222222221</c:v>
                </c:pt>
                <c:pt idx="744">
                  <c:v>0.96969696969696972</c:v>
                </c:pt>
                <c:pt idx="745">
                  <c:v>0.97142857142857142</c:v>
                </c:pt>
                <c:pt idx="746">
                  <c:v>0.96551724137931039</c:v>
                </c:pt>
                <c:pt idx="747">
                  <c:v>0.96</c:v>
                </c:pt>
                <c:pt idx="748">
                  <c:v>0.95833333333333337</c:v>
                </c:pt>
                <c:pt idx="749">
                  <c:v>0.97368421052631582</c:v>
                </c:pt>
                <c:pt idx="750">
                  <c:v>0.96</c:v>
                </c:pt>
                <c:pt idx="751">
                  <c:v>0.95454545454545459</c:v>
                </c:pt>
                <c:pt idx="752">
                  <c:v>0.71052631578947367</c:v>
                </c:pt>
                <c:pt idx="753">
                  <c:v>0.88888888888888884</c:v>
                </c:pt>
                <c:pt idx="754">
                  <c:v>0.58156028368794321</c:v>
                </c:pt>
                <c:pt idx="755">
                  <c:v>0.59668508287292821</c:v>
                </c:pt>
                <c:pt idx="756">
                  <c:v>0.61152882205513781</c:v>
                </c:pt>
                <c:pt idx="757">
                  <c:v>0.6224188790560472</c:v>
                </c:pt>
                <c:pt idx="758">
                  <c:v>0.63895486935866985</c:v>
                </c:pt>
                <c:pt idx="759">
                  <c:v>0.62571428571428567</c:v>
                </c:pt>
                <c:pt idx="760">
                  <c:v>0.66976744186046511</c:v>
                </c:pt>
                <c:pt idx="761">
                  <c:v>0.65165165165165162</c:v>
                </c:pt>
                <c:pt idx="762">
                  <c:v>0.64121212121212123</c:v>
                </c:pt>
                <c:pt idx="763">
                  <c:v>0.64121212121212123</c:v>
                </c:pt>
                <c:pt idx="764">
                  <c:v>0.66401062416998669</c:v>
                </c:pt>
                <c:pt idx="765">
                  <c:v>0.62976406533575313</c:v>
                </c:pt>
                <c:pt idx="766">
                  <c:v>0.6317512274959084</c:v>
                </c:pt>
                <c:pt idx="767">
                  <c:v>0.67847769028871396</c:v>
                </c:pt>
                <c:pt idx="768">
                  <c:v>0.6797752808988764</c:v>
                </c:pt>
                <c:pt idx="769">
                  <c:v>0.68123393316195369</c:v>
                </c:pt>
                <c:pt idx="770">
                  <c:v>0.66488651535380505</c:v>
                </c:pt>
                <c:pt idx="771">
                  <c:v>0.6685393258426966</c:v>
                </c:pt>
                <c:pt idx="772">
                  <c:v>0.6685314685314685</c:v>
                </c:pt>
                <c:pt idx="773">
                  <c:v>0.67191601049868765</c:v>
                </c:pt>
                <c:pt idx="774">
                  <c:v>0.67417840375586857</c:v>
                </c:pt>
                <c:pt idx="775">
                  <c:v>0.65856481481481477</c:v>
                </c:pt>
                <c:pt idx="776">
                  <c:v>0.6706431535269709</c:v>
                </c:pt>
                <c:pt idx="777">
                  <c:v>0.65084944346807261</c:v>
                </c:pt>
                <c:pt idx="778">
                  <c:v>0.62749572162007983</c:v>
                </c:pt>
                <c:pt idx="779">
                  <c:v>0.6470588235294118</c:v>
                </c:pt>
                <c:pt idx="780">
                  <c:v>0.62823529411764711</c:v>
                </c:pt>
                <c:pt idx="781">
                  <c:v>0.63275991024682121</c:v>
                </c:pt>
                <c:pt idx="782">
                  <c:v>0.6304012345679012</c:v>
                </c:pt>
                <c:pt idx="783">
                  <c:v>0.63322091062394603</c:v>
                </c:pt>
                <c:pt idx="784">
                  <c:v>0.63408820023837897</c:v>
                </c:pt>
                <c:pt idx="785">
                  <c:v>0.63683052090975789</c:v>
                </c:pt>
                <c:pt idx="786">
                  <c:v>0.65523156089193824</c:v>
                </c:pt>
                <c:pt idx="787">
                  <c:v>0.68269230769230771</c:v>
                </c:pt>
                <c:pt idx="788">
                  <c:v>0.66033254156769594</c:v>
                </c:pt>
                <c:pt idx="789">
                  <c:v>0.70062695924764895</c:v>
                </c:pt>
                <c:pt idx="790">
                  <c:v>0.65911949685534588</c:v>
                </c:pt>
                <c:pt idx="791">
                  <c:v>0.68614457831325304</c:v>
                </c:pt>
                <c:pt idx="792">
                  <c:v>0.67184586699813553</c:v>
                </c:pt>
                <c:pt idx="793">
                  <c:v>0.68321513002364065</c:v>
                </c:pt>
                <c:pt idx="794">
                  <c:v>0.67748215444516546</c:v>
                </c:pt>
                <c:pt idx="795">
                  <c:v>0.69099201824401368</c:v>
                </c:pt>
                <c:pt idx="796">
                  <c:v>0.65967153284671531</c:v>
                </c:pt>
                <c:pt idx="797">
                  <c:v>0.66264399341744373</c:v>
                </c:pt>
                <c:pt idx="798">
                  <c:v>0.65658475110270953</c:v>
                </c:pt>
                <c:pt idx="799">
                  <c:v>0.64935064935064934</c:v>
                </c:pt>
                <c:pt idx="800">
                  <c:v>0.64443277310924374</c:v>
                </c:pt>
                <c:pt idx="801">
                  <c:v>0.64985994397759106</c:v>
                </c:pt>
                <c:pt idx="802">
                  <c:v>0.64017521902377972</c:v>
                </c:pt>
                <c:pt idx="803">
                  <c:v>0.6327247191011236</c:v>
                </c:pt>
                <c:pt idx="804">
                  <c:v>0.61718256475047384</c:v>
                </c:pt>
                <c:pt idx="805">
                  <c:v>0.61558274307791372</c:v>
                </c:pt>
                <c:pt idx="806">
                  <c:v>0.60420909708078752</c:v>
                </c:pt>
                <c:pt idx="807">
                  <c:v>0.63051044083526686</c:v>
                </c:pt>
                <c:pt idx="808">
                  <c:v>0.60965909090909087</c:v>
                </c:pt>
                <c:pt idx="809">
                  <c:v>0.63414634146341464</c:v>
                </c:pt>
                <c:pt idx="810">
                  <c:v>0.62487205731832141</c:v>
                </c:pt>
                <c:pt idx="811">
                  <c:v>0.6345226615236258</c:v>
                </c:pt>
                <c:pt idx="812">
                  <c:v>0.64164164164164161</c:v>
                </c:pt>
                <c:pt idx="813">
                  <c:v>0.64773980154355015</c:v>
                </c:pt>
                <c:pt idx="814">
                  <c:v>0.65164135227829501</c:v>
                </c:pt>
                <c:pt idx="815">
                  <c:v>0.64061768834815158</c:v>
                </c:pt>
                <c:pt idx="816">
                  <c:v>0.64512872286723877</c:v>
                </c:pt>
                <c:pt idx="817">
                  <c:v>0.63852376137512634</c:v>
                </c:pt>
                <c:pt idx="818">
                  <c:v>0.64400000000000002</c:v>
                </c:pt>
                <c:pt idx="819">
                  <c:v>0.62998712998713002</c:v>
                </c:pt>
                <c:pt idx="820">
                  <c:v>0.62042788129744653</c:v>
                </c:pt>
                <c:pt idx="821">
                  <c:v>0.59302325581395354</c:v>
                </c:pt>
                <c:pt idx="822">
                  <c:v>0.60101010101010099</c:v>
                </c:pt>
                <c:pt idx="823">
                  <c:v>0.59492803289924601</c:v>
                </c:pt>
                <c:pt idx="824">
                  <c:v>0.60923501033769811</c:v>
                </c:pt>
                <c:pt idx="825">
                  <c:v>0.60492139439507864</c:v>
                </c:pt>
                <c:pt idx="826">
                  <c:v>0.6179173047473201</c:v>
                </c:pt>
                <c:pt idx="827">
                  <c:v>0.63513513513513509</c:v>
                </c:pt>
                <c:pt idx="828">
                  <c:v>0.62363067292644758</c:v>
                </c:pt>
                <c:pt idx="829">
                  <c:v>0.62927895120174804</c:v>
                </c:pt>
                <c:pt idx="830">
                  <c:v>0.64234104046242779</c:v>
                </c:pt>
                <c:pt idx="831">
                  <c:v>0.66399465597862395</c:v>
                </c:pt>
                <c:pt idx="832">
                  <c:v>0.66862640299305187</c:v>
                </c:pt>
                <c:pt idx="833">
                  <c:v>0.68022952529994785</c:v>
                </c:pt>
                <c:pt idx="834">
                  <c:v>0.6638161411010155</c:v>
                </c:pt>
                <c:pt idx="835">
                  <c:v>0.6994106090373281</c:v>
                </c:pt>
                <c:pt idx="836">
                  <c:v>0.68369734789391579</c:v>
                </c:pt>
                <c:pt idx="837">
                  <c:v>0.6616577799321377</c:v>
                </c:pt>
                <c:pt idx="838">
                  <c:v>0.6866028708133971</c:v>
                </c:pt>
                <c:pt idx="839">
                  <c:v>0.67743445692883897</c:v>
                </c:pt>
                <c:pt idx="840">
                  <c:v>0.67559373420919655</c:v>
                </c:pt>
                <c:pt idx="841">
                  <c:v>0.67459845330160617</c:v>
                </c:pt>
                <c:pt idx="842">
                  <c:v>0.66522444564629535</c:v>
                </c:pt>
                <c:pt idx="843">
                  <c:v>0.67619047619047623</c:v>
                </c:pt>
                <c:pt idx="844">
                  <c:v>0.66235864297253633</c:v>
                </c:pt>
                <c:pt idx="845">
                  <c:v>0.65768896611642047</c:v>
                </c:pt>
                <c:pt idx="846">
                  <c:v>0.66264150943396227</c:v>
                </c:pt>
                <c:pt idx="847">
                  <c:v>0.65462962962962967</c:v>
                </c:pt>
                <c:pt idx="848">
                  <c:v>0.65069551777434309</c:v>
                </c:pt>
                <c:pt idx="849">
                  <c:v>0.66687777074097532</c:v>
                </c:pt>
                <c:pt idx="850">
                  <c:v>0.66069364161849709</c:v>
                </c:pt>
                <c:pt idx="851">
                  <c:v>0.67546807489198268</c:v>
                </c:pt>
                <c:pt idx="852">
                  <c:v>0.67376146788990821</c:v>
                </c:pt>
                <c:pt idx="853">
                  <c:v>0.65255634964266085</c:v>
                </c:pt>
                <c:pt idx="854">
                  <c:v>0.68114348543155578</c:v>
                </c:pt>
                <c:pt idx="855">
                  <c:v>0.66050523721503385</c:v>
                </c:pt>
                <c:pt idx="856">
                  <c:v>0.66580142764438677</c:v>
                </c:pt>
                <c:pt idx="857">
                  <c:v>0.66609686609686614</c:v>
                </c:pt>
                <c:pt idx="858">
                  <c:v>0.65844155844155849</c:v>
                </c:pt>
                <c:pt idx="859">
                  <c:v>0.63315103071098022</c:v>
                </c:pt>
                <c:pt idx="860">
                  <c:v>0.65212929707542333</c:v>
                </c:pt>
                <c:pt idx="861">
                  <c:v>0.64516129032258063</c:v>
                </c:pt>
                <c:pt idx="862">
                  <c:v>0.63497340425531912</c:v>
                </c:pt>
                <c:pt idx="863">
                  <c:v>0.64159702878365832</c:v>
                </c:pt>
                <c:pt idx="864">
                  <c:v>0.64489194499017677</c:v>
                </c:pt>
                <c:pt idx="865">
                  <c:v>0.65016501650165015</c:v>
                </c:pt>
                <c:pt idx="866">
                  <c:v>0.64329437952142454</c:v>
                </c:pt>
                <c:pt idx="867">
                  <c:v>0.64233576642335766</c:v>
                </c:pt>
                <c:pt idx="868">
                  <c:v>0.64898493778650945</c:v>
                </c:pt>
                <c:pt idx="869">
                  <c:v>0.6493629070316187</c:v>
                </c:pt>
                <c:pt idx="870">
                  <c:v>0.65854719443236187</c:v>
                </c:pt>
                <c:pt idx="871">
                  <c:v>0.63948220064724914</c:v>
                </c:pt>
                <c:pt idx="872">
                  <c:v>0.66722972972972971</c:v>
                </c:pt>
                <c:pt idx="873">
                  <c:v>0.63425664217071787</c:v>
                </c:pt>
                <c:pt idx="874">
                  <c:v>0.65018607123870287</c:v>
                </c:pt>
                <c:pt idx="875">
                  <c:v>0.64563679245283023</c:v>
                </c:pt>
                <c:pt idx="876">
                  <c:v>0.63349024882313387</c:v>
                </c:pt>
                <c:pt idx="877">
                  <c:v>0.62809917355371903</c:v>
                </c:pt>
                <c:pt idx="878">
                  <c:v>0.62346521145975442</c:v>
                </c:pt>
                <c:pt idx="879">
                  <c:v>0.6419189034837236</c:v>
                </c:pt>
                <c:pt idx="880">
                  <c:v>0.64621676891615543</c:v>
                </c:pt>
                <c:pt idx="881">
                  <c:v>0.63027940220922674</c:v>
                </c:pt>
                <c:pt idx="882">
                  <c:v>0.61393323657474597</c:v>
                </c:pt>
                <c:pt idx="883">
                  <c:v>0.62684469430780043</c:v>
                </c:pt>
                <c:pt idx="884">
                  <c:v>0.62059317291550087</c:v>
                </c:pt>
                <c:pt idx="885">
                  <c:v>0.64003436426116833</c:v>
                </c:pt>
                <c:pt idx="886">
                  <c:v>0.63657957244655583</c:v>
                </c:pt>
                <c:pt idx="887">
                  <c:v>0.64342166434216641</c:v>
                </c:pt>
                <c:pt idx="888">
                  <c:v>0.61389578163771708</c:v>
                </c:pt>
                <c:pt idx="889">
                  <c:v>0.63094128611369993</c:v>
                </c:pt>
                <c:pt idx="890">
                  <c:v>0.63516260162601623</c:v>
                </c:pt>
                <c:pt idx="891">
                  <c:v>0.61471610660486675</c:v>
                </c:pt>
                <c:pt idx="892">
                  <c:v>0.64966740576496673</c:v>
                </c:pt>
                <c:pt idx="893">
                  <c:v>0.64278557114228452</c:v>
                </c:pt>
                <c:pt idx="894">
                  <c:v>0.65733333333333333</c:v>
                </c:pt>
                <c:pt idx="895">
                  <c:v>0.63444444444444448</c:v>
                </c:pt>
                <c:pt idx="896">
                  <c:v>0.64603174603174607</c:v>
                </c:pt>
                <c:pt idx="897">
                  <c:v>0.66397515527950313</c:v>
                </c:pt>
                <c:pt idx="898">
                  <c:v>0.64779661016949153</c:v>
                </c:pt>
                <c:pt idx="899">
                  <c:v>0.6478149100257069</c:v>
                </c:pt>
                <c:pt idx="900">
                  <c:v>0.63989802421924791</c:v>
                </c:pt>
                <c:pt idx="901">
                  <c:v>0.64940387481371087</c:v>
                </c:pt>
                <c:pt idx="902">
                  <c:v>0.64703509479628885</c:v>
                </c:pt>
                <c:pt idx="903">
                  <c:v>0.65371200797209761</c:v>
                </c:pt>
                <c:pt idx="904">
                  <c:v>0.65391969407265771</c:v>
                </c:pt>
                <c:pt idx="905">
                  <c:v>0.65382872677843229</c:v>
                </c:pt>
                <c:pt idx="906">
                  <c:v>0.65240641711229952</c:v>
                </c:pt>
                <c:pt idx="907">
                  <c:v>0.6632155907429963</c:v>
                </c:pt>
                <c:pt idx="908">
                  <c:v>0.63734939759036147</c:v>
                </c:pt>
                <c:pt idx="909">
                  <c:v>0.62872628726287261</c:v>
                </c:pt>
                <c:pt idx="910">
                  <c:v>0.64041875284478833</c:v>
                </c:pt>
                <c:pt idx="911">
                  <c:v>0.63541666666666663</c:v>
                </c:pt>
                <c:pt idx="912">
                  <c:v>0.63739669421487599</c:v>
                </c:pt>
                <c:pt idx="913">
                  <c:v>0.63453025086079684</c:v>
                </c:pt>
                <c:pt idx="914">
                  <c:v>0.63064361191162344</c:v>
                </c:pt>
                <c:pt idx="915">
                  <c:v>0.62204081632653063</c:v>
                </c:pt>
                <c:pt idx="916">
                  <c:v>0.61571815718157186</c:v>
                </c:pt>
                <c:pt idx="917">
                  <c:v>0.64213787761425256</c:v>
                </c:pt>
                <c:pt idx="918">
                  <c:v>0.63349225268176401</c:v>
                </c:pt>
                <c:pt idx="919">
                  <c:v>0.62205323193916351</c:v>
                </c:pt>
                <c:pt idx="920">
                  <c:v>0.6324110671936759</c:v>
                </c:pt>
                <c:pt idx="921">
                  <c:v>0.61819235225955971</c:v>
                </c:pt>
                <c:pt idx="922">
                  <c:v>0.61</c:v>
                </c:pt>
                <c:pt idx="923">
                  <c:v>0.59975062344139651</c:v>
                </c:pt>
                <c:pt idx="924">
                  <c:v>0.5829228243021346</c:v>
                </c:pt>
                <c:pt idx="925">
                  <c:v>0.57689969604863223</c:v>
                </c:pt>
                <c:pt idx="926">
                  <c:v>0.59145952836201399</c:v>
                </c:pt>
                <c:pt idx="927">
                  <c:v>0.56756756756756754</c:v>
                </c:pt>
                <c:pt idx="928">
                  <c:v>0.55955334987593053</c:v>
                </c:pt>
                <c:pt idx="929">
                  <c:v>0.55301914580265099</c:v>
                </c:pt>
                <c:pt idx="930">
                  <c:v>0.57546468401486994</c:v>
                </c:pt>
                <c:pt idx="931">
                  <c:v>0.57674886763965783</c:v>
                </c:pt>
                <c:pt idx="932">
                  <c:v>0.58356290174471992</c:v>
                </c:pt>
                <c:pt idx="933">
                  <c:v>0.59575320512820518</c:v>
                </c:pt>
                <c:pt idx="934">
                  <c:v>0.59965855740503626</c:v>
                </c:pt>
                <c:pt idx="935">
                  <c:v>0.63693205502292627</c:v>
                </c:pt>
                <c:pt idx="936">
                  <c:v>0.66975418596366232</c:v>
                </c:pt>
                <c:pt idx="937">
                  <c:v>0.67041067041067037</c:v>
                </c:pt>
                <c:pt idx="938">
                  <c:v>0.66578831796223104</c:v>
                </c:pt>
                <c:pt idx="939">
                  <c:v>0.78871511806194416</c:v>
                </c:pt>
                <c:pt idx="940">
                  <c:v>0.80497188517312812</c:v>
                </c:pt>
                <c:pt idx="941">
                  <c:v>0.82426516572858033</c:v>
                </c:pt>
                <c:pt idx="942">
                  <c:v>0.81655629139072849</c:v>
                </c:pt>
                <c:pt idx="943">
                  <c:v>0.81086729362591436</c:v>
                </c:pt>
                <c:pt idx="944">
                  <c:v>0.82005048683736026</c:v>
                </c:pt>
                <c:pt idx="945">
                  <c:v>0.81656374863784964</c:v>
                </c:pt>
                <c:pt idx="946">
                  <c:v>0.81521739130434778</c:v>
                </c:pt>
                <c:pt idx="947">
                  <c:v>0.82190787087413852</c:v>
                </c:pt>
                <c:pt idx="948">
                  <c:v>0.82131438721136762</c:v>
                </c:pt>
                <c:pt idx="949">
                  <c:v>0.80780170662332385</c:v>
                </c:pt>
                <c:pt idx="950">
                  <c:v>0.81411917098445596</c:v>
                </c:pt>
                <c:pt idx="951">
                  <c:v>0.80734360834088847</c:v>
                </c:pt>
                <c:pt idx="952">
                  <c:v>0.79610115911485779</c:v>
                </c:pt>
                <c:pt idx="953">
                  <c:v>0.81475128644939965</c:v>
                </c:pt>
                <c:pt idx="954">
                  <c:v>0.81585365853658531</c:v>
                </c:pt>
                <c:pt idx="955">
                  <c:v>0.80041152263374482</c:v>
                </c:pt>
                <c:pt idx="956">
                  <c:v>0.8024263431542461</c:v>
                </c:pt>
                <c:pt idx="957">
                  <c:v>0.79537366548042709</c:v>
                </c:pt>
                <c:pt idx="958">
                  <c:v>0.80714285714285716</c:v>
                </c:pt>
                <c:pt idx="959">
                  <c:v>0.81135902636916835</c:v>
                </c:pt>
                <c:pt idx="960">
                  <c:v>0.81178396072013093</c:v>
                </c:pt>
                <c:pt idx="961">
                  <c:v>0.76923076923076927</c:v>
                </c:pt>
                <c:pt idx="962">
                  <c:v>0.80249480249480254</c:v>
                </c:pt>
                <c:pt idx="963">
                  <c:v>0.79680365296803657</c:v>
                </c:pt>
                <c:pt idx="964">
                  <c:v>0.8041666666666667</c:v>
                </c:pt>
                <c:pt idx="965">
                  <c:v>0.79691516709511567</c:v>
                </c:pt>
                <c:pt idx="966">
                  <c:v>0.78620689655172415</c:v>
                </c:pt>
                <c:pt idx="967">
                  <c:v>0.78921568627450978</c:v>
                </c:pt>
                <c:pt idx="968">
                  <c:v>0.80733944954128445</c:v>
                </c:pt>
                <c:pt idx="969">
                  <c:v>0.81016949152542372</c:v>
                </c:pt>
                <c:pt idx="970">
                  <c:v>0.80733944954128445</c:v>
                </c:pt>
                <c:pt idx="971">
                  <c:v>0.81642512077294682</c:v>
                </c:pt>
                <c:pt idx="972">
                  <c:v>0.81632653061224492</c:v>
                </c:pt>
                <c:pt idx="973">
                  <c:v>0.81499999999999995</c:v>
                </c:pt>
                <c:pt idx="974">
                  <c:v>0.81122448979591832</c:v>
                </c:pt>
                <c:pt idx="975">
                  <c:v>0.80882352941176472</c:v>
                </c:pt>
                <c:pt idx="976">
                  <c:v>0.8029197080291971</c:v>
                </c:pt>
                <c:pt idx="977">
                  <c:v>0.80575539568345322</c:v>
                </c:pt>
                <c:pt idx="978">
                  <c:v>0.79166666666666663</c:v>
                </c:pt>
                <c:pt idx="979">
                  <c:v>0.8</c:v>
                </c:pt>
                <c:pt idx="980">
                  <c:v>0.78947368421052633</c:v>
                </c:pt>
                <c:pt idx="981">
                  <c:v>0.78260869565217395</c:v>
                </c:pt>
                <c:pt idx="982">
                  <c:v>0.78787878787878785</c:v>
                </c:pt>
                <c:pt idx="983">
                  <c:v>0.76136363636363635</c:v>
                </c:pt>
                <c:pt idx="984">
                  <c:v>0.75862068965517238</c:v>
                </c:pt>
                <c:pt idx="985">
                  <c:v>0.83653846153846156</c:v>
                </c:pt>
                <c:pt idx="986">
                  <c:v>0.80263157894736847</c:v>
                </c:pt>
                <c:pt idx="987">
                  <c:v>0.7678571428571429</c:v>
                </c:pt>
                <c:pt idx="988">
                  <c:v>0.83333333333333337</c:v>
                </c:pt>
                <c:pt idx="989">
                  <c:v>0.72131147540983609</c:v>
                </c:pt>
                <c:pt idx="990">
                  <c:v>0.7857142857142857</c:v>
                </c:pt>
                <c:pt idx="991">
                  <c:v>0.81818181818181823</c:v>
                </c:pt>
                <c:pt idx="992">
                  <c:v>0.78688524590163933</c:v>
                </c:pt>
                <c:pt idx="993">
                  <c:v>0.75409836065573765</c:v>
                </c:pt>
                <c:pt idx="994">
                  <c:v>0.81927710843373491</c:v>
                </c:pt>
                <c:pt idx="995">
                  <c:v>0.78333333333333333</c:v>
                </c:pt>
                <c:pt idx="996">
                  <c:v>0.79166666666666663</c:v>
                </c:pt>
                <c:pt idx="997">
                  <c:v>0.796875</c:v>
                </c:pt>
                <c:pt idx="998">
                  <c:v>0.7021276595744681</c:v>
                </c:pt>
                <c:pt idx="999">
                  <c:v>0.63970588235294112</c:v>
                </c:pt>
                <c:pt idx="1000">
                  <c:v>0.56028368794326244</c:v>
                </c:pt>
                <c:pt idx="1001">
                  <c:v>0.53865336658354113</c:v>
                </c:pt>
                <c:pt idx="1002">
                  <c:v>0.5427927927927928</c:v>
                </c:pt>
                <c:pt idx="1003">
                  <c:v>0.52811735941320292</c:v>
                </c:pt>
                <c:pt idx="1004">
                  <c:v>0.56647398843930641</c:v>
                </c:pt>
                <c:pt idx="1005">
                  <c:v>0.58461538461538465</c:v>
                </c:pt>
                <c:pt idx="1006">
                  <c:v>0.57687253613666234</c:v>
                </c:pt>
                <c:pt idx="1007">
                  <c:v>0.57801047120418847</c:v>
                </c:pt>
                <c:pt idx="1008">
                  <c:v>0.56649746192893402</c:v>
                </c:pt>
                <c:pt idx="1009">
                  <c:v>0.54918815663801335</c:v>
                </c:pt>
                <c:pt idx="1010">
                  <c:v>0.55126498002663116</c:v>
                </c:pt>
                <c:pt idx="1011">
                  <c:v>0.54166666666666663</c:v>
                </c:pt>
                <c:pt idx="1012">
                  <c:v>0.5401554404145078</c:v>
                </c:pt>
                <c:pt idx="1013">
                  <c:v>0.55240174672489084</c:v>
                </c:pt>
                <c:pt idx="1014">
                  <c:v>0.5569060773480663</c:v>
                </c:pt>
                <c:pt idx="1015">
                  <c:v>0.5748792270531401</c:v>
                </c:pt>
                <c:pt idx="1016">
                  <c:v>0.57682926829268288</c:v>
                </c:pt>
                <c:pt idx="1017">
                  <c:v>0.57862728062554303</c:v>
                </c:pt>
                <c:pt idx="1018">
                  <c:v>0.58097686375321334</c:v>
                </c:pt>
                <c:pt idx="1019">
                  <c:v>0.58675078864353314</c:v>
                </c:pt>
                <c:pt idx="1020">
                  <c:v>0.57990867579908678</c:v>
                </c:pt>
                <c:pt idx="1021">
                  <c:v>0.5859375</c:v>
                </c:pt>
                <c:pt idx="1022">
                  <c:v>0.57351746547522342</c:v>
                </c:pt>
                <c:pt idx="1023">
                  <c:v>0.59111994698475812</c:v>
                </c:pt>
                <c:pt idx="1024">
                  <c:v>0.59142665773610181</c:v>
                </c:pt>
                <c:pt idx="1025">
                  <c:v>0.5835674157303371</c:v>
                </c:pt>
                <c:pt idx="1026">
                  <c:v>0.58269364968597348</c:v>
                </c:pt>
                <c:pt idx="1027">
                  <c:v>0.58601398601398602</c:v>
                </c:pt>
                <c:pt idx="1028">
                  <c:v>0.58716577540106951</c:v>
                </c:pt>
                <c:pt idx="1029">
                  <c:v>0.58186397984886651</c:v>
                </c:pt>
                <c:pt idx="1030">
                  <c:v>0.58833922261484095</c:v>
                </c:pt>
                <c:pt idx="1031">
                  <c:v>0.60869565217391308</c:v>
                </c:pt>
                <c:pt idx="1032">
                  <c:v>0.63906856403622248</c:v>
                </c:pt>
                <c:pt idx="1033">
                  <c:v>0.60679970436067998</c:v>
                </c:pt>
                <c:pt idx="1034">
                  <c:v>0.62389380530973448</c:v>
                </c:pt>
                <c:pt idx="1035">
                  <c:v>0.61813186813186816</c:v>
                </c:pt>
                <c:pt idx="1036">
                  <c:v>0.60814687320711414</c:v>
                </c:pt>
                <c:pt idx="1037">
                  <c:v>0.60512483574244413</c:v>
                </c:pt>
                <c:pt idx="1038">
                  <c:v>0.60945100764419735</c:v>
                </c:pt>
                <c:pt idx="1039">
                  <c:v>0.60378847671665348</c:v>
                </c:pt>
                <c:pt idx="1040">
                  <c:v>0.60795454545454541</c:v>
                </c:pt>
                <c:pt idx="1041">
                  <c:v>0.60604364857302739</c:v>
                </c:pt>
                <c:pt idx="1042">
                  <c:v>0.61893546867640137</c:v>
                </c:pt>
                <c:pt idx="1043">
                  <c:v>0.59953161592505855</c:v>
                </c:pt>
                <c:pt idx="1044">
                  <c:v>0.61250000000000004</c:v>
                </c:pt>
                <c:pt idx="1045">
                  <c:v>0.61316501352569885</c:v>
                </c:pt>
                <c:pt idx="1046">
                  <c:v>0.60256410256410253</c:v>
                </c:pt>
                <c:pt idx="1047">
                  <c:v>0.59737532808398952</c:v>
                </c:pt>
                <c:pt idx="1048">
                  <c:v>0.59467849223946789</c:v>
                </c:pt>
                <c:pt idx="1049">
                  <c:v>0.59534883720930232</c:v>
                </c:pt>
                <c:pt idx="1050">
                  <c:v>0.59451518119490698</c:v>
                </c:pt>
                <c:pt idx="1051">
                  <c:v>0.58227848101265822</c:v>
                </c:pt>
                <c:pt idx="1052">
                  <c:v>0.55912806539509541</c:v>
                </c:pt>
                <c:pt idx="1053">
                  <c:v>0.587688219663419</c:v>
                </c:pt>
                <c:pt idx="1054">
                  <c:v>0.56387270282384583</c:v>
                </c:pt>
                <c:pt idx="1055">
                  <c:v>0.56704980842911878</c:v>
                </c:pt>
                <c:pt idx="1056">
                  <c:v>0.59662650602409639</c:v>
                </c:pt>
                <c:pt idx="1057">
                  <c:v>0.58293838862559244</c:v>
                </c:pt>
                <c:pt idx="1058">
                  <c:v>0.58317669172932329</c:v>
                </c:pt>
                <c:pt idx="1059">
                  <c:v>0.55276615527661555</c:v>
                </c:pt>
                <c:pt idx="1060">
                  <c:v>0.58004087193460485</c:v>
                </c:pt>
                <c:pt idx="1061">
                  <c:v>0.57250755287009059</c:v>
                </c:pt>
                <c:pt idx="1062">
                  <c:v>0.56412405699916179</c:v>
                </c:pt>
                <c:pt idx="1063">
                  <c:v>0.55598455598455598</c:v>
                </c:pt>
                <c:pt idx="1064">
                  <c:v>0.56804435483870963</c:v>
                </c:pt>
                <c:pt idx="1065">
                  <c:v>0.56975837879968827</c:v>
                </c:pt>
                <c:pt idx="1066">
                  <c:v>0.56407718951014352</c:v>
                </c:pt>
                <c:pt idx="1067">
                  <c:v>0.56711758584807492</c:v>
                </c:pt>
                <c:pt idx="1068">
                  <c:v>0.57946096654275092</c:v>
                </c:pt>
                <c:pt idx="1069">
                  <c:v>0.57072266831377394</c:v>
                </c:pt>
                <c:pt idx="1070">
                  <c:v>0.58855835240274601</c:v>
                </c:pt>
                <c:pt idx="1071">
                  <c:v>0.56469235192639444</c:v>
                </c:pt>
                <c:pt idx="1072">
                  <c:v>0.59483726150392813</c:v>
                </c:pt>
                <c:pt idx="1073">
                  <c:v>0.59104589917230999</c:v>
                </c:pt>
                <c:pt idx="1074">
                  <c:v>0.59789473684210526</c:v>
                </c:pt>
                <c:pt idx="1075">
                  <c:v>0.59147121535181235</c:v>
                </c:pt>
                <c:pt idx="1076">
                  <c:v>0.61500888099467144</c:v>
                </c:pt>
                <c:pt idx="1077">
                  <c:v>0.6084070796460177</c:v>
                </c:pt>
                <c:pt idx="1078">
                  <c:v>0.62013958125623125</c:v>
                </c:pt>
                <c:pt idx="1079">
                  <c:v>0.62628487518355358</c:v>
                </c:pt>
                <c:pt idx="1080">
                  <c:v>0.63513513513513509</c:v>
                </c:pt>
                <c:pt idx="1081">
                  <c:v>0.63450159308147469</c:v>
                </c:pt>
                <c:pt idx="1082">
                  <c:v>0.63601036269430056</c:v>
                </c:pt>
                <c:pt idx="1083">
                  <c:v>0.63217845277645945</c:v>
                </c:pt>
                <c:pt idx="1084">
                  <c:v>0.64965694682675812</c:v>
                </c:pt>
                <c:pt idx="1085">
                  <c:v>0.62390158172231991</c:v>
                </c:pt>
                <c:pt idx="1086">
                  <c:v>0.61997405966277563</c:v>
                </c:pt>
                <c:pt idx="1087">
                  <c:v>0.63825665859564162</c:v>
                </c:pt>
                <c:pt idx="1088">
                  <c:v>0.62999026290165527</c:v>
                </c:pt>
                <c:pt idx="1089">
                  <c:v>0.59469153515064566</c:v>
                </c:pt>
                <c:pt idx="1090">
                  <c:v>0.59546599496221664</c:v>
                </c:pt>
                <c:pt idx="1091">
                  <c:v>0.57300979140059605</c:v>
                </c:pt>
                <c:pt idx="1092">
                  <c:v>0.56695778748180492</c:v>
                </c:pt>
                <c:pt idx="1093">
                  <c:v>0.54843573313230309</c:v>
                </c:pt>
                <c:pt idx="1094">
                  <c:v>0.55725462304409668</c:v>
                </c:pt>
                <c:pt idx="1095">
                  <c:v>0.55018587360594795</c:v>
                </c:pt>
                <c:pt idx="1096">
                  <c:v>0.57100809418690213</c:v>
                </c:pt>
                <c:pt idx="1097">
                  <c:v>0.57737419598940598</c:v>
                </c:pt>
                <c:pt idx="1098">
                  <c:v>0.59173214895797743</c:v>
                </c:pt>
                <c:pt idx="1099">
                  <c:v>0.60514770400701956</c:v>
                </c:pt>
                <c:pt idx="1100">
                  <c:v>0.60921391752577314</c:v>
                </c:pt>
                <c:pt idx="1101">
                  <c:v>0.60954117289577636</c:v>
                </c:pt>
                <c:pt idx="1102">
                  <c:v>0.610347085789129</c:v>
                </c:pt>
                <c:pt idx="1103">
                  <c:v>0.62079171291157975</c:v>
                </c:pt>
                <c:pt idx="1104">
                  <c:v>0.61264290517821118</c:v>
                </c:pt>
                <c:pt idx="1105">
                  <c:v>0.62518684603886399</c:v>
                </c:pt>
                <c:pt idx="1106">
                  <c:v>0.63194444444444442</c:v>
                </c:pt>
                <c:pt idx="1107">
                  <c:v>0.61289014997973246</c:v>
                </c:pt>
                <c:pt idx="1108">
                  <c:v>0.6003490401396161</c:v>
                </c:pt>
                <c:pt idx="1109">
                  <c:v>0.60082613593691325</c:v>
                </c:pt>
                <c:pt idx="1110">
                  <c:v>0.6035482770385534</c:v>
                </c:pt>
                <c:pt idx="1111">
                  <c:v>0.60344827586206895</c:v>
                </c:pt>
                <c:pt idx="1112">
                  <c:v>0.61604361370716509</c:v>
                </c:pt>
                <c:pt idx="1113">
                  <c:v>0.61002678913126673</c:v>
                </c:pt>
                <c:pt idx="1114">
                  <c:v>0.61105092091007585</c:v>
                </c:pt>
                <c:pt idx="1115">
                  <c:v>0.61699737925870457</c:v>
                </c:pt>
                <c:pt idx="1116">
                  <c:v>0.61567164179104472</c:v>
                </c:pt>
                <c:pt idx="1117">
                  <c:v>0.61876543209876544</c:v>
                </c:pt>
                <c:pt idx="1118">
                  <c:v>0.61137238135955541</c:v>
                </c:pt>
                <c:pt idx="1119">
                  <c:v>0.61415433826469412</c:v>
                </c:pt>
                <c:pt idx="1120">
                  <c:v>0.61131461131461129</c:v>
                </c:pt>
                <c:pt idx="1121">
                  <c:v>0.61291600633914423</c:v>
                </c:pt>
                <c:pt idx="1122">
                  <c:v>0.63135391923990503</c:v>
                </c:pt>
                <c:pt idx="1123">
                  <c:v>0.60591900311526481</c:v>
                </c:pt>
                <c:pt idx="1124">
                  <c:v>0.58489525909592066</c:v>
                </c:pt>
                <c:pt idx="1125">
                  <c:v>0.60069272637308269</c:v>
                </c:pt>
                <c:pt idx="1126">
                  <c:v>0.59066339066339069</c:v>
                </c:pt>
                <c:pt idx="1127">
                  <c:v>0.57713992824192717</c:v>
                </c:pt>
                <c:pt idx="1128">
                  <c:v>0.55333333333333334</c:v>
                </c:pt>
                <c:pt idx="1129">
                  <c:v>0.55970149253731338</c:v>
                </c:pt>
                <c:pt idx="1130">
                  <c:v>0.5485714285714286</c:v>
                </c:pt>
                <c:pt idx="1131">
                  <c:v>0.55214331413947537</c:v>
                </c:pt>
                <c:pt idx="1132">
                  <c:v>0.56219512195121957</c:v>
                </c:pt>
                <c:pt idx="1133">
                  <c:v>0.54898785425101215</c:v>
                </c:pt>
                <c:pt idx="1134">
                  <c:v>0.5428082191780822</c:v>
                </c:pt>
                <c:pt idx="1135">
                  <c:v>0.54319066147859918</c:v>
                </c:pt>
                <c:pt idx="1136">
                  <c:v>0.53751914241960186</c:v>
                </c:pt>
                <c:pt idx="1137">
                  <c:v>0.54652996845425872</c:v>
                </c:pt>
                <c:pt idx="1138">
                  <c:v>0.55523255813953487</c:v>
                </c:pt>
                <c:pt idx="1139">
                  <c:v>0.55948795180722888</c:v>
                </c:pt>
                <c:pt idx="1140">
                  <c:v>0.55855018587360594</c:v>
                </c:pt>
                <c:pt idx="1141">
                  <c:v>0.5537720706260032</c:v>
                </c:pt>
                <c:pt idx="1142">
                  <c:v>0.53317102860620813</c:v>
                </c:pt>
                <c:pt idx="1143">
                  <c:v>0.52303030303030307</c:v>
                </c:pt>
                <c:pt idx="1144">
                  <c:v>0.52280206864127876</c:v>
                </c:pt>
                <c:pt idx="1145">
                  <c:v>0.52851263962375072</c:v>
                </c:pt>
                <c:pt idx="1146">
                  <c:v>0.51771117166212532</c:v>
                </c:pt>
                <c:pt idx="1147">
                  <c:v>0.51504513540621866</c:v>
                </c:pt>
                <c:pt idx="1148">
                  <c:v>0.52431525992174399</c:v>
                </c:pt>
                <c:pt idx="1149">
                  <c:v>0.52757793764988015</c:v>
                </c:pt>
                <c:pt idx="1150">
                  <c:v>0.53379790940766547</c:v>
                </c:pt>
                <c:pt idx="1151">
                  <c:v>0.54707044107965763</c:v>
                </c:pt>
                <c:pt idx="1152">
                  <c:v>0.54318734793187351</c:v>
                </c:pt>
                <c:pt idx="1153">
                  <c:v>0.55860349127182041</c:v>
                </c:pt>
                <c:pt idx="1154">
                  <c:v>0.59254807692307687</c:v>
                </c:pt>
                <c:pt idx="1155">
                  <c:v>0.58656957928802589</c:v>
                </c:pt>
                <c:pt idx="1156">
                  <c:v>0.59138381201044388</c:v>
                </c:pt>
                <c:pt idx="1157">
                  <c:v>0.61182689131152956</c:v>
                </c:pt>
                <c:pt idx="1158">
                  <c:v>0.59645131938125573</c:v>
                </c:pt>
                <c:pt idx="1159">
                  <c:v>0.58141962421711901</c:v>
                </c:pt>
                <c:pt idx="1160">
                  <c:v>0.60107039934129269</c:v>
                </c:pt>
                <c:pt idx="1161">
                  <c:v>0.6107539450613676</c:v>
                </c:pt>
                <c:pt idx="1162">
                  <c:v>0.61912479740680715</c:v>
                </c:pt>
                <c:pt idx="1163">
                  <c:v>0.62922966162706984</c:v>
                </c:pt>
                <c:pt idx="1164">
                  <c:v>0.59823008849557524</c:v>
                </c:pt>
                <c:pt idx="1165">
                  <c:v>0.59602076124567471</c:v>
                </c:pt>
                <c:pt idx="1166">
                  <c:v>0.6044921875</c:v>
                </c:pt>
                <c:pt idx="1167">
                  <c:v>0.58429561200923785</c:v>
                </c:pt>
                <c:pt idx="1168">
                  <c:v>0.58710562414266121</c:v>
                </c:pt>
                <c:pt idx="1169">
                  <c:v>0.56832871652816253</c:v>
                </c:pt>
                <c:pt idx="1170">
                  <c:v>0.60431387132763104</c:v>
                </c:pt>
                <c:pt idx="1171">
                  <c:v>0.61186813186813183</c:v>
                </c:pt>
                <c:pt idx="1172">
                  <c:v>0.60363959165557035</c:v>
                </c:pt>
                <c:pt idx="1173">
                  <c:v>0.600599101347978</c:v>
                </c:pt>
                <c:pt idx="1174">
                  <c:v>0.58879392212725545</c:v>
                </c:pt>
                <c:pt idx="1175">
                  <c:v>0.56950672645739908</c:v>
                </c:pt>
                <c:pt idx="1176">
                  <c:v>0.5851885506587915</c:v>
                </c:pt>
                <c:pt idx="1177">
                  <c:v>0.55369335816263188</c:v>
                </c:pt>
                <c:pt idx="1178">
                  <c:v>0.56011519078473726</c:v>
                </c:pt>
                <c:pt idx="1179">
                  <c:v>0.58276125095347064</c:v>
                </c:pt>
                <c:pt idx="1180">
                  <c:v>0.57076295864880611</c:v>
                </c:pt>
                <c:pt idx="1181">
                  <c:v>0.74005847953216375</c:v>
                </c:pt>
                <c:pt idx="1182">
                  <c:v>0.7788028802880288</c:v>
                </c:pt>
                <c:pt idx="1183">
                  <c:v>0.73656073656073651</c:v>
                </c:pt>
                <c:pt idx="1184">
                  <c:v>0.74573225516621744</c:v>
                </c:pt>
                <c:pt idx="1185">
                  <c:v>0.78953598484848486</c:v>
                </c:pt>
                <c:pt idx="1186">
                  <c:v>0.79421965317919074</c:v>
                </c:pt>
                <c:pt idx="1187">
                  <c:v>0.78960645812310792</c:v>
                </c:pt>
                <c:pt idx="1188">
                  <c:v>0.79427083333333337</c:v>
                </c:pt>
                <c:pt idx="1189">
                  <c:v>0.78191000918273645</c:v>
                </c:pt>
                <c:pt idx="1190">
                  <c:v>0.79954355268162802</c:v>
                </c:pt>
                <c:pt idx="1191">
                  <c:v>0.80726965342349954</c:v>
                </c:pt>
                <c:pt idx="1192">
                  <c:v>0.76828885400313973</c:v>
                </c:pt>
                <c:pt idx="1193">
                  <c:v>0.76458476321207958</c:v>
                </c:pt>
                <c:pt idx="1194">
                  <c:v>0.82207097715119104</c:v>
                </c:pt>
                <c:pt idx="1195">
                  <c:v>0.76738882554161914</c:v>
                </c:pt>
                <c:pt idx="1196">
                  <c:v>0.8033707865168539</c:v>
                </c:pt>
                <c:pt idx="1197">
                  <c:v>0.79473684210526319</c:v>
                </c:pt>
                <c:pt idx="1198">
                  <c:v>0.79154078549848939</c:v>
                </c:pt>
                <c:pt idx="1199">
                  <c:v>0.78849721706864562</c:v>
                </c:pt>
                <c:pt idx="1200">
                  <c:v>0.75824175824175821</c:v>
                </c:pt>
                <c:pt idx="1201">
                  <c:v>0.77384196185286103</c:v>
                </c:pt>
                <c:pt idx="1202">
                  <c:v>0.75987841945288759</c:v>
                </c:pt>
                <c:pt idx="1203">
                  <c:v>0.77272727272727271</c:v>
                </c:pt>
                <c:pt idx="1204">
                  <c:v>0.76124567474048443</c:v>
                </c:pt>
                <c:pt idx="1205">
                  <c:v>0.76551724137931032</c:v>
                </c:pt>
                <c:pt idx="1206">
                  <c:v>0.80590717299578063</c:v>
                </c:pt>
                <c:pt idx="1207">
                  <c:v>0.78800000000000003</c:v>
                </c:pt>
                <c:pt idx="1208">
                  <c:v>0.79459459459459458</c:v>
                </c:pt>
                <c:pt idx="1209">
                  <c:v>0.81182795698924726</c:v>
                </c:pt>
                <c:pt idx="1210">
                  <c:v>0.79861111111111116</c:v>
                </c:pt>
                <c:pt idx="1211">
                  <c:v>0.79629629629629628</c:v>
                </c:pt>
                <c:pt idx="1212">
                  <c:v>0.80519480519480524</c:v>
                </c:pt>
                <c:pt idx="1213">
                  <c:v>0.81300813008130079</c:v>
                </c:pt>
                <c:pt idx="1214">
                  <c:v>0.64197530864197527</c:v>
                </c:pt>
                <c:pt idx="1215">
                  <c:v>0.7471910112359551</c:v>
                </c:pt>
                <c:pt idx="1216">
                  <c:v>0</c:v>
                </c:pt>
                <c:pt idx="1217">
                  <c:v>0.78947368421052633</c:v>
                </c:pt>
                <c:pt idx="1218">
                  <c:v>0.80232558139534882</c:v>
                </c:pt>
                <c:pt idx="1219">
                  <c:v>0.77647058823529413</c:v>
                </c:pt>
                <c:pt idx="1220">
                  <c:v>0.77011494252873558</c:v>
                </c:pt>
                <c:pt idx="1221">
                  <c:v>0.80519480519480524</c:v>
                </c:pt>
                <c:pt idx="1222">
                  <c:v>0.8125</c:v>
                </c:pt>
                <c:pt idx="1223">
                  <c:v>0.80851063829787229</c:v>
                </c:pt>
                <c:pt idx="1224">
                  <c:v>0.81914893617021278</c:v>
                </c:pt>
                <c:pt idx="1225">
                  <c:v>0.79591836734693877</c:v>
                </c:pt>
                <c:pt idx="1226">
                  <c:v>0.79591836734693877</c:v>
                </c:pt>
                <c:pt idx="1227">
                  <c:v>0.84</c:v>
                </c:pt>
                <c:pt idx="1228">
                  <c:v>0.75</c:v>
                </c:pt>
                <c:pt idx="1229">
                  <c:v>0.83076923076923082</c:v>
                </c:pt>
                <c:pt idx="1230">
                  <c:v>0.81666666666666665</c:v>
                </c:pt>
                <c:pt idx="1231">
                  <c:v>0.80645161290322576</c:v>
                </c:pt>
                <c:pt idx="1232">
                  <c:v>0.81481481481481477</c:v>
                </c:pt>
                <c:pt idx="1233">
                  <c:v>0.859375</c:v>
                </c:pt>
                <c:pt idx="1234">
                  <c:v>0.79032258064516125</c:v>
                </c:pt>
                <c:pt idx="1235">
                  <c:v>0.7931034482758621</c:v>
                </c:pt>
                <c:pt idx="1236">
                  <c:v>0.81159420289855078</c:v>
                </c:pt>
                <c:pt idx="1237">
                  <c:v>0.77108433734939763</c:v>
                </c:pt>
                <c:pt idx="1238">
                  <c:v>0.77586206896551724</c:v>
                </c:pt>
                <c:pt idx="1239">
                  <c:v>0.84</c:v>
                </c:pt>
                <c:pt idx="1240">
                  <c:v>0.78181818181818186</c:v>
                </c:pt>
                <c:pt idx="1241">
                  <c:v>0.6875</c:v>
                </c:pt>
                <c:pt idx="1242">
                  <c:v>0.55813953488372092</c:v>
                </c:pt>
                <c:pt idx="1243">
                  <c:v>0.55454545454545456</c:v>
                </c:pt>
                <c:pt idx="1244">
                  <c:v>0.54985754985754987</c:v>
                </c:pt>
                <c:pt idx="1245">
                  <c:v>0.55792682926829273</c:v>
                </c:pt>
                <c:pt idx="1246">
                  <c:v>0.56896551724137934</c:v>
                </c:pt>
                <c:pt idx="1247">
                  <c:v>0.55963302752293576</c:v>
                </c:pt>
                <c:pt idx="1248">
                  <c:v>0.55579399141630903</c:v>
                </c:pt>
                <c:pt idx="1249">
                  <c:v>0.54736842105263162</c:v>
                </c:pt>
                <c:pt idx="1250">
                  <c:v>0.57264957264957261</c:v>
                </c:pt>
                <c:pt idx="1251">
                  <c:v>0.53720930232558139</c:v>
                </c:pt>
                <c:pt idx="1252">
                  <c:v>0.58508158508158503</c:v>
                </c:pt>
                <c:pt idx="1253">
                  <c:v>0.57055214723926384</c:v>
                </c:pt>
                <c:pt idx="1254">
                  <c:v>0.52858809801633611</c:v>
                </c:pt>
                <c:pt idx="1255">
                  <c:v>0.56492411467116355</c:v>
                </c:pt>
                <c:pt idx="1256">
                  <c:v>0.57121661721068251</c:v>
                </c:pt>
                <c:pt idx="1257">
                  <c:v>0.5446428571428571</c:v>
                </c:pt>
                <c:pt idx="1258">
                  <c:v>0.54259501965923984</c:v>
                </c:pt>
                <c:pt idx="1259">
                  <c:v>0.56105610561056107</c:v>
                </c:pt>
                <c:pt idx="1260">
                  <c:v>0.56079854809437391</c:v>
                </c:pt>
                <c:pt idx="1261">
                  <c:v>0.55569782330345707</c:v>
                </c:pt>
                <c:pt idx="1262">
                  <c:v>0.55882352941176472</c:v>
                </c:pt>
                <c:pt idx="1263">
                  <c:v>0.53862660944206009</c:v>
                </c:pt>
                <c:pt idx="1264">
                  <c:v>0.63431151241534989</c:v>
                </c:pt>
                <c:pt idx="1265">
                  <c:v>0.63431151241534989</c:v>
                </c:pt>
                <c:pt idx="1266">
                  <c:v>0.6549878345498783</c:v>
                </c:pt>
                <c:pt idx="1267">
                  <c:v>0.67061356297093644</c:v>
                </c:pt>
                <c:pt idx="1268">
                  <c:v>0.66811515480716999</c:v>
                </c:pt>
                <c:pt idx="1269">
                  <c:v>0.66114897760467384</c:v>
                </c:pt>
                <c:pt idx="1270">
                  <c:v>0.66205128205128205</c:v>
                </c:pt>
                <c:pt idx="1271">
                  <c:v>0.63766288356452294</c:v>
                </c:pt>
                <c:pt idx="1272">
                  <c:v>0.66899766899766899</c:v>
                </c:pt>
                <c:pt idx="1273">
                  <c:v>0.66982408660351822</c:v>
                </c:pt>
                <c:pt idx="1274">
                  <c:v>0.65086956521739125</c:v>
                </c:pt>
                <c:pt idx="1275">
                  <c:v>0.64467668190725014</c:v>
                </c:pt>
                <c:pt idx="1276">
                  <c:v>0.64856477889837083</c:v>
                </c:pt>
                <c:pt idx="1277">
                  <c:v>0.62581852198316179</c:v>
                </c:pt>
                <c:pt idx="1278">
                  <c:v>0.63484708063021311</c:v>
                </c:pt>
                <c:pt idx="1279">
                  <c:v>0.61206030150753765</c:v>
                </c:pt>
                <c:pt idx="1280">
                  <c:v>0.62896825396825395</c:v>
                </c:pt>
                <c:pt idx="1281">
                  <c:v>0.58956276445698164</c:v>
                </c:pt>
                <c:pt idx="1282">
                  <c:v>0.64753587024329384</c:v>
                </c:pt>
                <c:pt idx="1283">
                  <c:v>0.59277430865298841</c:v>
                </c:pt>
                <c:pt idx="1284">
                  <c:v>0.60822306238185253</c:v>
                </c:pt>
                <c:pt idx="1285">
                  <c:v>0.59863588667366208</c:v>
                </c:pt>
                <c:pt idx="1286">
                  <c:v>0.58962011771000533</c:v>
                </c:pt>
                <c:pt idx="1287">
                  <c:v>0.58072783188108668</c:v>
                </c:pt>
                <c:pt idx="1288">
                  <c:v>0.60977080820265384</c:v>
                </c:pt>
                <c:pt idx="1289">
                  <c:v>0.59471544715447155</c:v>
                </c:pt>
                <c:pt idx="1290">
                  <c:v>0.60177740160812532</c:v>
                </c:pt>
                <c:pt idx="1291">
                  <c:v>0.58654292343387471</c:v>
                </c:pt>
                <c:pt idx="1292">
                  <c:v>0.59343200740055502</c:v>
                </c:pt>
                <c:pt idx="1293">
                  <c:v>0.60770877944325485</c:v>
                </c:pt>
                <c:pt idx="1294">
                  <c:v>0.62247397428046536</c:v>
                </c:pt>
                <c:pt idx="1295">
                  <c:v>0.60216919739696317</c:v>
                </c:pt>
                <c:pt idx="1296">
                  <c:v>0.60738714090287282</c:v>
                </c:pt>
                <c:pt idx="1297">
                  <c:v>0.59019073569482294</c:v>
                </c:pt>
                <c:pt idx="1298">
                  <c:v>0.59249921210211154</c:v>
                </c:pt>
                <c:pt idx="1299">
                  <c:v>0.60399999999999998</c:v>
                </c:pt>
                <c:pt idx="1300">
                  <c:v>0.60247910060536181</c:v>
                </c:pt>
                <c:pt idx="1301">
                  <c:v>0.60709592641261501</c:v>
                </c:pt>
                <c:pt idx="1302">
                  <c:v>0.60188333769291136</c:v>
                </c:pt>
                <c:pt idx="1303">
                  <c:v>0.60850694444444442</c:v>
                </c:pt>
                <c:pt idx="1304">
                  <c:v>0.60545905707196035</c:v>
                </c:pt>
                <c:pt idx="1305">
                  <c:v>0.60514877967235037</c:v>
                </c:pt>
                <c:pt idx="1306">
                  <c:v>0.62678803641092329</c:v>
                </c:pt>
                <c:pt idx="1307">
                  <c:v>0.62032556093268809</c:v>
                </c:pt>
                <c:pt idx="1308">
                  <c:v>0.59736123748862602</c:v>
                </c:pt>
                <c:pt idx="1309">
                  <c:v>0.59456579648375063</c:v>
                </c:pt>
                <c:pt idx="1310">
                  <c:v>0.58842105263157896</c:v>
                </c:pt>
                <c:pt idx="1311">
                  <c:v>0.5864978902953587</c:v>
                </c:pt>
                <c:pt idx="1312">
                  <c:v>0.57648470305938815</c:v>
                </c:pt>
                <c:pt idx="1313">
                  <c:v>0.57993527508090614</c:v>
                </c:pt>
                <c:pt idx="1314">
                  <c:v>0.57465495608531991</c:v>
                </c:pt>
                <c:pt idx="1315">
                  <c:v>0.58787878787878789</c:v>
                </c:pt>
                <c:pt idx="1316">
                  <c:v>0.59988073941562314</c:v>
                </c:pt>
                <c:pt idx="1317">
                  <c:v>0.61731843575418999</c:v>
                </c:pt>
                <c:pt idx="1318">
                  <c:v>0.60319361277445105</c:v>
                </c:pt>
                <c:pt idx="1319">
                  <c:v>0.60225846925972393</c:v>
                </c:pt>
                <c:pt idx="1320">
                  <c:v>0.61181667586968524</c:v>
                </c:pt>
                <c:pt idx="1321">
                  <c:v>0.61945137157107233</c:v>
                </c:pt>
                <c:pt idx="1322">
                  <c:v>0.61582733812949642</c:v>
                </c:pt>
                <c:pt idx="1323">
                  <c:v>0.60833737275811928</c:v>
                </c:pt>
                <c:pt idx="1324">
                  <c:v>0.61493975903614462</c:v>
                </c:pt>
                <c:pt idx="1325">
                  <c:v>0.61267980820458179</c:v>
                </c:pt>
                <c:pt idx="1326">
                  <c:v>0.58663697104677059</c:v>
                </c:pt>
                <c:pt idx="1327">
                  <c:v>0.5794819705434231</c:v>
                </c:pt>
                <c:pt idx="1328">
                  <c:v>0.56470588235294117</c:v>
                </c:pt>
                <c:pt idx="1329">
                  <c:v>0.57152188112344871</c:v>
                </c:pt>
                <c:pt idx="1330">
                  <c:v>0.58162631905648665</c:v>
                </c:pt>
                <c:pt idx="1331">
                  <c:v>0.56436097114063211</c:v>
                </c:pt>
                <c:pt idx="1332">
                  <c:v>0.57431629013079666</c:v>
                </c:pt>
                <c:pt idx="1333">
                  <c:v>0.5715783953854221</c:v>
                </c:pt>
                <c:pt idx="1334">
                  <c:v>0.54753053637811999</c:v>
                </c:pt>
                <c:pt idx="1335">
                  <c:v>0.57541899441340782</c:v>
                </c:pt>
                <c:pt idx="1336">
                  <c:v>0.56105892399658408</c:v>
                </c:pt>
                <c:pt idx="1337">
                  <c:v>0.56190851735015768</c:v>
                </c:pt>
                <c:pt idx="1338">
                  <c:v>0.56730769230769229</c:v>
                </c:pt>
                <c:pt idx="1339">
                  <c:v>0.57233592095977415</c:v>
                </c:pt>
                <c:pt idx="1340">
                  <c:v>0.57462686567164178</c:v>
                </c:pt>
                <c:pt idx="1341">
                  <c:v>0.57929883138564275</c:v>
                </c:pt>
                <c:pt idx="1342">
                  <c:v>0.58810857389056437</c:v>
                </c:pt>
                <c:pt idx="1343">
                  <c:v>0.61094736842105268</c:v>
                </c:pt>
                <c:pt idx="1344">
                  <c:v>0.60621541081311192</c:v>
                </c:pt>
                <c:pt idx="1345">
                  <c:v>0.59506726457399106</c:v>
                </c:pt>
                <c:pt idx="1346">
                  <c:v>0.60463084316295324</c:v>
                </c:pt>
                <c:pt idx="1347">
                  <c:v>0.58011540168664</c:v>
                </c:pt>
                <c:pt idx="1348">
                  <c:v>0.59221128021486125</c:v>
                </c:pt>
                <c:pt idx="1349">
                  <c:v>0.61067415730337082</c:v>
                </c:pt>
                <c:pt idx="1350">
                  <c:v>0.60401537804357108</c:v>
                </c:pt>
                <c:pt idx="1351">
                  <c:v>0.59981558321807282</c:v>
                </c:pt>
                <c:pt idx="1352">
                  <c:v>0.63835103060587128</c:v>
                </c:pt>
                <c:pt idx="1353">
                  <c:v>0.63511282333516783</c:v>
                </c:pt>
                <c:pt idx="1354">
                  <c:v>0.62904777172170567</c:v>
                </c:pt>
                <c:pt idx="1355">
                  <c:v>0.6176582038651004</c:v>
                </c:pt>
                <c:pt idx="1356">
                  <c:v>0.65528196981731535</c:v>
                </c:pt>
                <c:pt idx="1357">
                  <c:v>0.65811965811965811</c:v>
                </c:pt>
                <c:pt idx="1358">
                  <c:v>0.65251469627694314</c:v>
                </c:pt>
                <c:pt idx="1359">
                  <c:v>0.65774559193954663</c:v>
                </c:pt>
                <c:pt idx="1360">
                  <c:v>0.6594227504244482</c:v>
                </c:pt>
                <c:pt idx="1361">
                  <c:v>0.64462809917355368</c:v>
                </c:pt>
                <c:pt idx="1362">
                  <c:v>0.65873015873015872</c:v>
                </c:pt>
                <c:pt idx="1363">
                  <c:v>0.63226452905811625</c:v>
                </c:pt>
                <c:pt idx="1364">
                  <c:v>0.59659462999345125</c:v>
                </c:pt>
                <c:pt idx="1365">
                  <c:v>0.62243074173369084</c:v>
                </c:pt>
                <c:pt idx="1366">
                  <c:v>0.61288305190744219</c:v>
                </c:pt>
                <c:pt idx="1367">
                  <c:v>0.61860691670725765</c:v>
                </c:pt>
                <c:pt idx="1368">
                  <c:v>0.60765731614859742</c:v>
                </c:pt>
                <c:pt idx="1369">
                  <c:v>0.61451612903225805</c:v>
                </c:pt>
                <c:pt idx="1370">
                  <c:v>0.60184023421162691</c:v>
                </c:pt>
                <c:pt idx="1371">
                  <c:v>0.58607266435986161</c:v>
                </c:pt>
                <c:pt idx="1372">
                  <c:v>0.58941947565543074</c:v>
                </c:pt>
                <c:pt idx="1373">
                  <c:v>0.59836065573770492</c:v>
                </c:pt>
                <c:pt idx="1374">
                  <c:v>0.59511745739290645</c:v>
                </c:pt>
                <c:pt idx="1375">
                  <c:v>0.59140767824497253</c:v>
                </c:pt>
                <c:pt idx="1376">
                  <c:v>0.57991921523369883</c:v>
                </c:pt>
                <c:pt idx="1377">
                  <c:v>0.586851950828434</c:v>
                </c:pt>
                <c:pt idx="1378">
                  <c:v>0.57966101694915251</c:v>
                </c:pt>
                <c:pt idx="1379">
                  <c:v>0.57511488158359847</c:v>
                </c:pt>
                <c:pt idx="1380">
                  <c:v>0.58955223880597019</c:v>
                </c:pt>
                <c:pt idx="1381">
                  <c:v>0.59325650874946645</c:v>
                </c:pt>
                <c:pt idx="1382">
                  <c:v>0.57930317212688509</c:v>
                </c:pt>
                <c:pt idx="1383">
                  <c:v>0.57777777777777772</c:v>
                </c:pt>
                <c:pt idx="1384">
                  <c:v>0.56127012522361364</c:v>
                </c:pt>
                <c:pt idx="1385">
                  <c:v>0.55949618826648984</c:v>
                </c:pt>
                <c:pt idx="1386">
                  <c:v>0.57014388489208634</c:v>
                </c:pt>
                <c:pt idx="1387">
                  <c:v>0.56632105827672508</c:v>
                </c:pt>
                <c:pt idx="1388">
                  <c:v>0.55528081949841046</c:v>
                </c:pt>
                <c:pt idx="1389">
                  <c:v>0.55856966707768185</c:v>
                </c:pt>
                <c:pt idx="1390">
                  <c:v>0.56479140328697852</c:v>
                </c:pt>
                <c:pt idx="1391">
                  <c:v>0.56391875746714459</c:v>
                </c:pt>
                <c:pt idx="1392">
                  <c:v>0.57022579410639107</c:v>
                </c:pt>
                <c:pt idx="1393">
                  <c:v>0.56987788331071909</c:v>
                </c:pt>
                <c:pt idx="1394">
                  <c:v>0.56494367130550038</c:v>
                </c:pt>
                <c:pt idx="1395">
                  <c:v>0.57444061962134252</c:v>
                </c:pt>
                <c:pt idx="1396">
                  <c:v>0.57226474561008556</c:v>
                </c:pt>
                <c:pt idx="1397">
                  <c:v>0.59524737047136733</c:v>
                </c:pt>
                <c:pt idx="1398">
                  <c:v>0.58965383119408787</c:v>
                </c:pt>
                <c:pt idx="1399">
                  <c:v>0.61996034368803699</c:v>
                </c:pt>
                <c:pt idx="1400">
                  <c:v>0.60661157024793388</c:v>
                </c:pt>
                <c:pt idx="1401">
                  <c:v>0.63762941806497675</c:v>
                </c:pt>
                <c:pt idx="1402">
                  <c:v>0.65914520838863822</c:v>
                </c:pt>
                <c:pt idx="1403">
                  <c:v>0.66338528848783151</c:v>
                </c:pt>
                <c:pt idx="1404">
                  <c:v>0.65278628291488061</c:v>
                </c:pt>
                <c:pt idx="1405">
                  <c:v>0.67978620019436342</c:v>
                </c:pt>
                <c:pt idx="1406">
                  <c:v>0.66638795986622068</c:v>
                </c:pt>
                <c:pt idx="1407">
                  <c:v>0.67151988636363635</c:v>
                </c:pt>
                <c:pt idx="1408">
                  <c:v>0.672782874617737</c:v>
                </c:pt>
                <c:pt idx="1409">
                  <c:v>0.67191931925622439</c:v>
                </c:pt>
                <c:pt idx="1410">
                  <c:v>0.66750629722921917</c:v>
                </c:pt>
                <c:pt idx="1411">
                  <c:v>0.64616321559074297</c:v>
                </c:pt>
                <c:pt idx="1412">
                  <c:v>0.67108239095315025</c:v>
                </c:pt>
                <c:pt idx="1413">
                  <c:v>0.64268391269199676</c:v>
                </c:pt>
                <c:pt idx="1414">
                  <c:v>0.65841205003829462</c:v>
                </c:pt>
                <c:pt idx="1415">
                  <c:v>0.65573002109210221</c:v>
                </c:pt>
                <c:pt idx="1416">
                  <c:v>0.66290443942814148</c:v>
                </c:pt>
                <c:pt idx="1417">
                  <c:v>0.66114041698065817</c:v>
                </c:pt>
                <c:pt idx="1418">
                  <c:v>0.65675340768277568</c:v>
                </c:pt>
                <c:pt idx="1419">
                  <c:v>0.68050430504305048</c:v>
                </c:pt>
                <c:pt idx="1420">
                  <c:v>0.66689895470383276</c:v>
                </c:pt>
                <c:pt idx="1421">
                  <c:v>0.65616797900262469</c:v>
                </c:pt>
                <c:pt idx="1422">
                  <c:v>0.66436185537309134</c:v>
                </c:pt>
                <c:pt idx="1423">
                  <c:v>0.67450453476654348</c:v>
                </c:pt>
                <c:pt idx="1424">
                  <c:v>0.69729849424269263</c:v>
                </c:pt>
                <c:pt idx="1425">
                  <c:v>0.69286871961102103</c:v>
                </c:pt>
                <c:pt idx="1426">
                  <c:v>0.74583603720527791</c:v>
                </c:pt>
                <c:pt idx="1427">
                  <c:v>0.78514649102884393</c:v>
                </c:pt>
                <c:pt idx="1428">
                  <c:v>0.80075276405551632</c:v>
                </c:pt>
                <c:pt idx="1429">
                  <c:v>0.82636213538800218</c:v>
                </c:pt>
                <c:pt idx="1430">
                  <c:v>0.82804232804232802</c:v>
                </c:pt>
                <c:pt idx="1431">
                  <c:v>0.82283363332476211</c:v>
                </c:pt>
                <c:pt idx="1432">
                  <c:v>0.81491712707182318</c:v>
                </c:pt>
                <c:pt idx="1433">
                  <c:v>0.81903528650048563</c:v>
                </c:pt>
                <c:pt idx="1434">
                  <c:v>0.80389817024661891</c:v>
                </c:pt>
                <c:pt idx="1435">
                  <c:v>0.80700389105058368</c:v>
                </c:pt>
                <c:pt idx="1436">
                  <c:v>0.80972222222222223</c:v>
                </c:pt>
                <c:pt idx="1437">
                  <c:v>0.79586260733801717</c:v>
                </c:pt>
                <c:pt idx="1438">
                  <c:v>0.7994200096665055</c:v>
                </c:pt>
                <c:pt idx="1439">
                  <c:v>0.78989898989898988</c:v>
                </c:pt>
                <c:pt idx="1440">
                  <c:v>0.77899210686095932</c:v>
                </c:pt>
                <c:pt idx="1441">
                  <c:v>0.82014681892332786</c:v>
                </c:pt>
                <c:pt idx="1442">
                  <c:v>0.78464606181455632</c:v>
                </c:pt>
                <c:pt idx="1443">
                  <c:v>0.78926441351888665</c:v>
                </c:pt>
                <c:pt idx="1444">
                  <c:v>0.81397544853635506</c:v>
                </c:pt>
                <c:pt idx="1445">
                  <c:v>0.8180790960451978</c:v>
                </c:pt>
                <c:pt idx="1446">
                  <c:v>0.8125</c:v>
                </c:pt>
                <c:pt idx="1447">
                  <c:v>0.80998613037447986</c:v>
                </c:pt>
                <c:pt idx="1448">
                  <c:v>0.8055908513341804</c:v>
                </c:pt>
                <c:pt idx="1449">
                  <c:v>0.77606837606837609</c:v>
                </c:pt>
                <c:pt idx="1450">
                  <c:v>0.80325203252032518</c:v>
                </c:pt>
                <c:pt idx="1451">
                  <c:v>0.8047538200339559</c:v>
                </c:pt>
                <c:pt idx="1452">
                  <c:v>0.79844961240310075</c:v>
                </c:pt>
                <c:pt idx="1453">
                  <c:v>0.79574468085106387</c:v>
                </c:pt>
                <c:pt idx="1454">
                  <c:v>0.82</c:v>
                </c:pt>
                <c:pt idx="1455">
                  <c:v>0.8578811369509044</c:v>
                </c:pt>
                <c:pt idx="1456">
                  <c:v>0.8666666666666667</c:v>
                </c:pt>
                <c:pt idx="1457">
                  <c:v>0.80187207488299528</c:v>
                </c:pt>
                <c:pt idx="1458">
                  <c:v>0.7831325301204819</c:v>
                </c:pt>
                <c:pt idx="1459">
                  <c:v>0.79856115107913672</c:v>
                </c:pt>
                <c:pt idx="1460">
                  <c:v>0.82499999999999996</c:v>
                </c:pt>
                <c:pt idx="1461">
                  <c:v>0.78395061728395066</c:v>
                </c:pt>
                <c:pt idx="1462">
                  <c:v>0.80382775119617222</c:v>
                </c:pt>
                <c:pt idx="1463">
                  <c:v>0.8125</c:v>
                </c:pt>
                <c:pt idx="1464">
                  <c:v>0.85355648535564854</c:v>
                </c:pt>
                <c:pt idx="1465">
                  <c:v>0.85145888594164454</c:v>
                </c:pt>
                <c:pt idx="1466">
                  <c:v>0.85488958990536279</c:v>
                </c:pt>
                <c:pt idx="1467">
                  <c:v>0.82872928176795579</c:v>
                </c:pt>
                <c:pt idx="1468">
                  <c:v>0.97297297297297303</c:v>
                </c:pt>
                <c:pt idx="1469">
                  <c:v>0.83832335329341312</c:v>
                </c:pt>
                <c:pt idx="1470">
                  <c:v>0</c:v>
                </c:pt>
                <c:pt idx="1471">
                  <c:v>0.77777777777777779</c:v>
                </c:pt>
                <c:pt idx="1472">
                  <c:v>0.80172413793103448</c:v>
                </c:pt>
                <c:pt idx="1473">
                  <c:v>0.79338842975206614</c:v>
                </c:pt>
                <c:pt idx="1474">
                  <c:v>0.97560975609756095</c:v>
                </c:pt>
                <c:pt idx="1475">
                  <c:v>0.79439252336448596</c:v>
                </c:pt>
                <c:pt idx="1476">
                  <c:v>0.77551020408163263</c:v>
                </c:pt>
                <c:pt idx="1477">
                  <c:v>0.79569892473118276</c:v>
                </c:pt>
                <c:pt idx="1478">
                  <c:v>0.81176470588235294</c:v>
                </c:pt>
                <c:pt idx="1479">
                  <c:v>0.79069767441860461</c:v>
                </c:pt>
                <c:pt idx="1480">
                  <c:v>0.7407407407407407</c:v>
                </c:pt>
                <c:pt idx="1481">
                  <c:v>0.8671875</c:v>
                </c:pt>
                <c:pt idx="1482">
                  <c:v>0.74358974358974361</c:v>
                </c:pt>
                <c:pt idx="1483">
                  <c:v>0.79166666666666663</c:v>
                </c:pt>
                <c:pt idx="1484">
                  <c:v>0.75342465753424659</c:v>
                </c:pt>
                <c:pt idx="1485">
                  <c:v>0.73333333333333328</c:v>
                </c:pt>
                <c:pt idx="1486">
                  <c:v>0.74444444444444446</c:v>
                </c:pt>
                <c:pt idx="1487">
                  <c:v>0.63666666666666671</c:v>
                </c:pt>
                <c:pt idx="1488">
                  <c:v>0.62707838479809974</c:v>
                </c:pt>
                <c:pt idx="1489">
                  <c:v>0.62707838479809974</c:v>
                </c:pt>
                <c:pt idx="1490">
                  <c:v>0.66135458167330674</c:v>
                </c:pt>
                <c:pt idx="1491">
                  <c:v>0.64210526315789473</c:v>
                </c:pt>
                <c:pt idx="1492">
                  <c:v>0.6572847682119205</c:v>
                </c:pt>
                <c:pt idx="1493">
                  <c:v>0.65035971223021583</c:v>
                </c:pt>
                <c:pt idx="1494">
                  <c:v>0.64333333333333331</c:v>
                </c:pt>
                <c:pt idx="1495">
                  <c:v>0.65997770345596429</c:v>
                </c:pt>
                <c:pt idx="1496">
                  <c:v>0.65546218487394958</c:v>
                </c:pt>
                <c:pt idx="1497">
                  <c:v>0.63805436337625177</c:v>
                </c:pt>
                <c:pt idx="1498">
                  <c:v>0.65681444991789817</c:v>
                </c:pt>
                <c:pt idx="1499">
                  <c:v>0.64786585365853655</c:v>
                </c:pt>
                <c:pt idx="1500">
                  <c:v>0.65309318715740017</c:v>
                </c:pt>
                <c:pt idx="1501">
                  <c:v>0.63151796060254928</c:v>
                </c:pt>
                <c:pt idx="1502">
                  <c:v>0.67348927875243669</c:v>
                </c:pt>
                <c:pt idx="1503">
                  <c:v>0.65211551376762933</c:v>
                </c:pt>
                <c:pt idx="1504">
                  <c:v>0.64551780597625874</c:v>
                </c:pt>
                <c:pt idx="1505">
                  <c:v>0.65120900960582973</c:v>
                </c:pt>
                <c:pt idx="1506">
                  <c:v>0.64544138929088279</c:v>
                </c:pt>
                <c:pt idx="1507">
                  <c:v>0.62432544624325448</c:v>
                </c:pt>
                <c:pt idx="1508">
                  <c:v>0.62570548999486919</c:v>
                </c:pt>
                <c:pt idx="1509">
                  <c:v>0.63008423586040918</c:v>
                </c:pt>
                <c:pt idx="1510">
                  <c:v>0.62240768841679317</c:v>
                </c:pt>
                <c:pt idx="1511">
                  <c:v>0.62148148148148152</c:v>
                </c:pt>
                <c:pt idx="1512">
                  <c:v>0.61999508720216168</c:v>
                </c:pt>
                <c:pt idx="1513">
                  <c:v>0.6066327765674171</c:v>
                </c:pt>
                <c:pt idx="1514">
                  <c:v>0.60059760956175301</c:v>
                </c:pt>
                <c:pt idx="1515">
                  <c:v>0.60726846424384529</c:v>
                </c:pt>
                <c:pt idx="1516">
                  <c:v>0.62478777589134127</c:v>
                </c:pt>
                <c:pt idx="1517">
                  <c:v>0.62038709677419357</c:v>
                </c:pt>
                <c:pt idx="1518">
                  <c:v>0.58550894690525079</c:v>
                </c:pt>
                <c:pt idx="1519">
                  <c:v>0.59614990784353883</c:v>
                </c:pt>
                <c:pt idx="1520">
                  <c:v>0.58674463937621835</c:v>
                </c:pt>
                <c:pt idx="1521">
                  <c:v>0.59597315436241616</c:v>
                </c:pt>
                <c:pt idx="1522">
                  <c:v>0.60159281192566882</c:v>
                </c:pt>
                <c:pt idx="1523">
                  <c:v>0.59958601655933763</c:v>
                </c:pt>
                <c:pt idx="1524">
                  <c:v>0.59555130351590524</c:v>
                </c:pt>
                <c:pt idx="1525">
                  <c:v>0.60541176470588232</c:v>
                </c:pt>
                <c:pt idx="1526">
                  <c:v>0.6077882412827692</c:v>
                </c:pt>
                <c:pt idx="1527">
                  <c:v>0.59515859766277124</c:v>
                </c:pt>
                <c:pt idx="1528">
                  <c:v>0.60337289194253596</c:v>
                </c:pt>
                <c:pt idx="1529">
                  <c:v>0.59830904838999821</c:v>
                </c:pt>
                <c:pt idx="1530">
                  <c:v>0.57479019252920849</c:v>
                </c:pt>
                <c:pt idx="1531">
                  <c:v>0.55366512959134995</c:v>
                </c:pt>
                <c:pt idx="1532">
                  <c:v>0.57088049107999228</c:v>
                </c:pt>
                <c:pt idx="1533">
                  <c:v>0.59257697174188106</c:v>
                </c:pt>
                <c:pt idx="1534">
                  <c:v>0.59149453219927095</c:v>
                </c:pt>
                <c:pt idx="1535">
                  <c:v>0.58057797448581094</c:v>
                </c:pt>
                <c:pt idx="1536">
                  <c:v>0.59650123597642135</c:v>
                </c:pt>
                <c:pt idx="1537">
                  <c:v>0.60522959183673475</c:v>
                </c:pt>
                <c:pt idx="1538">
                  <c:v>0.5842977081915135</c:v>
                </c:pt>
                <c:pt idx="1539">
                  <c:v>0.57871769050016786</c:v>
                </c:pt>
                <c:pt idx="1540">
                  <c:v>0.6008931063354731</c:v>
                </c:pt>
                <c:pt idx="1541">
                  <c:v>0.58340248962655605</c:v>
                </c:pt>
                <c:pt idx="1542">
                  <c:v>0.58179419525065967</c:v>
                </c:pt>
                <c:pt idx="1543">
                  <c:v>0.58122743682310474</c:v>
                </c:pt>
                <c:pt idx="1544">
                  <c:v>0.5699642431466031</c:v>
                </c:pt>
                <c:pt idx="1545">
                  <c:v>0.56255205730468094</c:v>
                </c:pt>
                <c:pt idx="1546">
                  <c:v>0.56288015781686673</c:v>
                </c:pt>
                <c:pt idx="1547">
                  <c:v>0.5659485023646873</c:v>
                </c:pt>
                <c:pt idx="1548">
                  <c:v>0.56949617722015289</c:v>
                </c:pt>
                <c:pt idx="1549">
                  <c:v>0.56897719575524952</c:v>
                </c:pt>
                <c:pt idx="1550">
                  <c:v>0.56611394557823125</c:v>
                </c:pt>
                <c:pt idx="1551">
                  <c:v>0.56387878787878787</c:v>
                </c:pt>
                <c:pt idx="1552">
                  <c:v>0.5438917337234821</c:v>
                </c:pt>
                <c:pt idx="1553">
                  <c:v>0.5540370058873002</c:v>
                </c:pt>
                <c:pt idx="1554">
                  <c:v>0.55935922756199252</c:v>
                </c:pt>
                <c:pt idx="1555">
                  <c:v>0.55400041779820342</c:v>
                </c:pt>
                <c:pt idx="1556">
                  <c:v>0.55225598526703501</c:v>
                </c:pt>
                <c:pt idx="1557">
                  <c:v>0.55713660245183882</c:v>
                </c:pt>
                <c:pt idx="1558">
                  <c:v>0.56750320571533253</c:v>
                </c:pt>
                <c:pt idx="1559">
                  <c:v>0.57855697909642612</c:v>
                </c:pt>
                <c:pt idx="1560">
                  <c:v>0.56413192853870819</c:v>
                </c:pt>
                <c:pt idx="1561">
                  <c:v>0.56384915474642394</c:v>
                </c:pt>
                <c:pt idx="1562">
                  <c:v>0.54848355403673643</c:v>
                </c:pt>
                <c:pt idx="1563">
                  <c:v>0.54859932088285224</c:v>
                </c:pt>
                <c:pt idx="1564">
                  <c:v>0.55738465105495016</c:v>
                </c:pt>
                <c:pt idx="1565">
                  <c:v>0.56698240866035188</c:v>
                </c:pt>
                <c:pt idx="1566">
                  <c:v>0.56793265465935783</c:v>
                </c:pt>
                <c:pt idx="1567">
                  <c:v>0.5503489531405783</c:v>
                </c:pt>
                <c:pt idx="1568">
                  <c:v>0.56239600665557399</c:v>
                </c:pt>
                <c:pt idx="1569">
                  <c:v>0.55225102319236019</c:v>
                </c:pt>
                <c:pt idx="1570">
                  <c:v>0.48336842105263156</c:v>
                </c:pt>
                <c:pt idx="1571">
                  <c:v>0.54503002001334222</c:v>
                </c:pt>
                <c:pt idx="1572">
                  <c:v>0.54875366568914952</c:v>
                </c:pt>
                <c:pt idx="1573">
                  <c:v>0.55851910828025475</c:v>
                </c:pt>
                <c:pt idx="1574">
                  <c:v>0.57366684991753714</c:v>
                </c:pt>
                <c:pt idx="1575">
                  <c:v>0.56184364060676784</c:v>
                </c:pt>
                <c:pt idx="1576">
                  <c:v>0.53973277074542902</c:v>
                </c:pt>
                <c:pt idx="1577">
                  <c:v>0.56588968382183247</c:v>
                </c:pt>
                <c:pt idx="1578">
                  <c:v>0.56826411075612349</c:v>
                </c:pt>
                <c:pt idx="1579">
                  <c:v>0.57100199071001989</c:v>
                </c:pt>
                <c:pt idx="1580">
                  <c:v>0.58653846153846156</c:v>
                </c:pt>
                <c:pt idx="1581">
                  <c:v>0.56684661797395997</c:v>
                </c:pt>
                <c:pt idx="1582">
                  <c:v>0.5647231389805647</c:v>
                </c:pt>
                <c:pt idx="1583">
                  <c:v>0.55673049442697908</c:v>
                </c:pt>
                <c:pt idx="1584">
                  <c:v>0.55433455433455436</c:v>
                </c:pt>
                <c:pt idx="1585">
                  <c:v>0.55034324942791757</c:v>
                </c:pt>
                <c:pt idx="1586">
                  <c:v>0.55471865307930879</c:v>
                </c:pt>
                <c:pt idx="1587">
                  <c:v>0.55596234309623427</c:v>
                </c:pt>
                <c:pt idx="1588">
                  <c:v>0.59168609168609165</c:v>
                </c:pt>
                <c:pt idx="1589">
                  <c:v>0.57728040540540537</c:v>
                </c:pt>
                <c:pt idx="1590">
                  <c:v>0.57731186821415204</c:v>
                </c:pt>
                <c:pt idx="1591">
                  <c:v>0.58974358974358976</c:v>
                </c:pt>
                <c:pt idx="1592">
                  <c:v>0.5988870855552979</c:v>
                </c:pt>
                <c:pt idx="1593">
                  <c:v>0.58840709952819592</c:v>
                </c:pt>
                <c:pt idx="1594">
                  <c:v>0.6064973690231068</c:v>
                </c:pt>
                <c:pt idx="1595">
                  <c:v>0.59113300492610843</c:v>
                </c:pt>
                <c:pt idx="1596">
                  <c:v>0.58709498753807809</c:v>
                </c:pt>
                <c:pt idx="1597">
                  <c:v>0.5582865168539326</c:v>
                </c:pt>
                <c:pt idx="1598">
                  <c:v>0.62493546721734639</c:v>
                </c:pt>
                <c:pt idx="1599">
                  <c:v>0.60514018691588789</c:v>
                </c:pt>
                <c:pt idx="1600">
                  <c:v>0.58777861257200104</c:v>
                </c:pt>
                <c:pt idx="1601">
                  <c:v>0.58107328332371611</c:v>
                </c:pt>
                <c:pt idx="1602">
                  <c:v>0.58207705192629811</c:v>
                </c:pt>
                <c:pt idx="1603">
                  <c:v>0.58706647398843925</c:v>
                </c:pt>
                <c:pt idx="1604">
                  <c:v>0.59764256132526283</c:v>
                </c:pt>
                <c:pt idx="1605">
                  <c:v>0.58397932816537468</c:v>
                </c:pt>
                <c:pt idx="1606">
                  <c:v>0.52319587628865982</c:v>
                </c:pt>
                <c:pt idx="1607">
                  <c:v>0.59410054009140012</c:v>
                </c:pt>
                <c:pt idx="1608">
                  <c:v>0.60856353591160217</c:v>
                </c:pt>
                <c:pt idx="1609">
                  <c:v>0.60096038415366149</c:v>
                </c:pt>
                <c:pt idx="1610">
                  <c:v>0.56986027944111772</c:v>
                </c:pt>
                <c:pt idx="1611">
                  <c:v>0.57904411764705888</c:v>
                </c:pt>
                <c:pt idx="1612">
                  <c:v>0.57604251839738352</c:v>
                </c:pt>
                <c:pt idx="1613">
                  <c:v>0.57074025405168638</c:v>
                </c:pt>
                <c:pt idx="1614">
                  <c:v>0.57573839662447257</c:v>
                </c:pt>
                <c:pt idx="1615">
                  <c:v>0.57904721753794264</c:v>
                </c:pt>
                <c:pt idx="1616">
                  <c:v>0.57371033887330025</c:v>
                </c:pt>
                <c:pt idx="1617">
                  <c:v>0.57667386609071269</c:v>
                </c:pt>
                <c:pt idx="1618">
                  <c:v>0.57571099154496541</c:v>
                </c:pt>
                <c:pt idx="1619">
                  <c:v>0.56901705644452261</c:v>
                </c:pt>
                <c:pt idx="1620">
                  <c:v>0.5609467455621302</c:v>
                </c:pt>
                <c:pt idx="1621">
                  <c:v>0.56701821668264618</c:v>
                </c:pt>
                <c:pt idx="1622">
                  <c:v>0.56112334801762109</c:v>
                </c:pt>
                <c:pt idx="1623">
                  <c:v>0.57305071915215744</c:v>
                </c:pt>
                <c:pt idx="1624">
                  <c:v>0.56770233985423857</c:v>
                </c:pt>
                <c:pt idx="1625">
                  <c:v>0.56946439564949725</c:v>
                </c:pt>
                <c:pt idx="1626">
                  <c:v>0.56517248502375539</c:v>
                </c:pt>
                <c:pt idx="1627">
                  <c:v>0.56401313089864591</c:v>
                </c:pt>
                <c:pt idx="1628">
                  <c:v>0.56873257559511048</c:v>
                </c:pt>
                <c:pt idx="1629">
                  <c:v>0.56683465322774174</c:v>
                </c:pt>
                <c:pt idx="1630">
                  <c:v>0.55619994476663903</c:v>
                </c:pt>
                <c:pt idx="1631">
                  <c:v>0.55963302752293576</c:v>
                </c:pt>
                <c:pt idx="1632">
                  <c:v>0.55382857142857145</c:v>
                </c:pt>
                <c:pt idx="1633">
                  <c:v>0.55580923389142567</c:v>
                </c:pt>
                <c:pt idx="1634">
                  <c:v>0.56159143075745988</c:v>
                </c:pt>
                <c:pt idx="1635">
                  <c:v>0.56629834254143652</c:v>
                </c:pt>
                <c:pt idx="1636">
                  <c:v>0.56313993174061439</c:v>
                </c:pt>
                <c:pt idx="1637">
                  <c:v>0.57115198451113258</c:v>
                </c:pt>
                <c:pt idx="1638">
                  <c:v>0.57689422355588893</c:v>
                </c:pt>
                <c:pt idx="1639">
                  <c:v>0.58887023266970495</c:v>
                </c:pt>
                <c:pt idx="1640">
                  <c:v>0.57107843137254899</c:v>
                </c:pt>
                <c:pt idx="1641">
                  <c:v>0.5714285714285714</c:v>
                </c:pt>
                <c:pt idx="1642">
                  <c:v>0.58774527952610145</c:v>
                </c:pt>
                <c:pt idx="1643">
                  <c:v>0.60634215310038375</c:v>
                </c:pt>
                <c:pt idx="1644">
                  <c:v>0.59162011173184359</c:v>
                </c:pt>
                <c:pt idx="1645">
                  <c:v>0.59649122807017541</c:v>
                </c:pt>
                <c:pt idx="1646">
                  <c:v>0.59104938271604934</c:v>
                </c:pt>
                <c:pt idx="1647">
                  <c:v>0.60357049094250459</c:v>
                </c:pt>
                <c:pt idx="1648">
                  <c:v>0.57515861395802825</c:v>
                </c:pt>
                <c:pt idx="1649">
                  <c:v>0.58257575757575752</c:v>
                </c:pt>
                <c:pt idx="1650">
                  <c:v>0.58750000000000002</c:v>
                </c:pt>
                <c:pt idx="1651">
                  <c:v>0.5846013390139988</c:v>
                </c:pt>
                <c:pt idx="1652">
                  <c:v>0.5872892347600519</c:v>
                </c:pt>
                <c:pt idx="1653">
                  <c:v>0.55143496086470367</c:v>
                </c:pt>
                <c:pt idx="1654">
                  <c:v>0.53536693191865603</c:v>
                </c:pt>
                <c:pt idx="1655">
                  <c:v>0.55851680185399766</c:v>
                </c:pt>
                <c:pt idx="1656">
                  <c:v>0.54995636998254804</c:v>
                </c:pt>
                <c:pt idx="1657">
                  <c:v>0.55754412130251052</c:v>
                </c:pt>
                <c:pt idx="1658">
                  <c:v>0.548885077186964</c:v>
                </c:pt>
                <c:pt idx="1659">
                  <c:v>0.56217616580310881</c:v>
                </c:pt>
                <c:pt idx="1660">
                  <c:v>0.5462384775498067</c:v>
                </c:pt>
                <c:pt idx="1661">
                  <c:v>0.55979827089337175</c:v>
                </c:pt>
                <c:pt idx="1662">
                  <c:v>0.53649506346967557</c:v>
                </c:pt>
                <c:pt idx="1663">
                  <c:v>0.5489025460930641</c:v>
                </c:pt>
                <c:pt idx="1664">
                  <c:v>0.54261460101867576</c:v>
                </c:pt>
                <c:pt idx="1665">
                  <c:v>0.58055398530243074</c:v>
                </c:pt>
                <c:pt idx="1666">
                  <c:v>0.55073875629160574</c:v>
                </c:pt>
                <c:pt idx="1667">
                  <c:v>0.53633652487835504</c:v>
                </c:pt>
                <c:pt idx="1668">
                  <c:v>0.58460483456197498</c:v>
                </c:pt>
                <c:pt idx="1669">
                  <c:v>0.63465056714233448</c:v>
                </c:pt>
                <c:pt idx="1670">
                  <c:v>0.60465523276163813</c:v>
                </c:pt>
                <c:pt idx="1671">
                  <c:v>0.66498935552545002</c:v>
                </c:pt>
                <c:pt idx="1672">
                  <c:v>0.68651975382171926</c:v>
                </c:pt>
                <c:pt idx="1673">
                  <c:v>0.72643678160919545</c:v>
                </c:pt>
                <c:pt idx="1674">
                  <c:v>0.72057297072866933</c:v>
                </c:pt>
                <c:pt idx="1675">
                  <c:v>0.71631937280792246</c:v>
                </c:pt>
                <c:pt idx="1676">
                  <c:v>0.72856331629755822</c:v>
                </c:pt>
                <c:pt idx="1677">
                  <c:v>0.7584428976540345</c:v>
                </c:pt>
                <c:pt idx="1678">
                  <c:v>0.7319130985024257</c:v>
                </c:pt>
                <c:pt idx="1679">
                  <c:v>0.74137931034482762</c:v>
                </c:pt>
                <c:pt idx="1680">
                  <c:v>0.71783088235294112</c:v>
                </c:pt>
                <c:pt idx="1681">
                  <c:v>0.75111906893464642</c:v>
                </c:pt>
                <c:pt idx="1682">
                  <c:v>0.7625994694960212</c:v>
                </c:pt>
                <c:pt idx="1683">
                  <c:v>0.77355136864557417</c:v>
                </c:pt>
                <c:pt idx="1684">
                  <c:v>0.75166994106090368</c:v>
                </c:pt>
                <c:pt idx="1685">
                  <c:v>0.73935351462288357</c:v>
                </c:pt>
                <c:pt idx="1686">
                  <c:v>0.74101876675603218</c:v>
                </c:pt>
                <c:pt idx="1687">
                  <c:v>0.74657941701368236</c:v>
                </c:pt>
                <c:pt idx="1688">
                  <c:v>0.7443897099069513</c:v>
                </c:pt>
                <c:pt idx="1689">
                  <c:v>0.75376884422110557</c:v>
                </c:pt>
                <c:pt idx="1690">
                  <c:v>0.75958333333333339</c:v>
                </c:pt>
                <c:pt idx="1691">
                  <c:v>0.7422053231939163</c:v>
                </c:pt>
                <c:pt idx="1692">
                  <c:v>0.74637681159420288</c:v>
                </c:pt>
                <c:pt idx="1693">
                  <c:v>0.75177304964539005</c:v>
                </c:pt>
                <c:pt idx="1694">
                  <c:v>0.76393442622950825</c:v>
                </c:pt>
                <c:pt idx="1695">
                  <c:v>0.74564459930313587</c:v>
                </c:pt>
                <c:pt idx="1696">
                  <c:v>0.72363150867823767</c:v>
                </c:pt>
                <c:pt idx="1697">
                  <c:v>0.74177215189873413</c:v>
                </c:pt>
                <c:pt idx="1698">
                  <c:v>0.74206349206349209</c:v>
                </c:pt>
                <c:pt idx="1699">
                  <c:v>0.74535809018567645</c:v>
                </c:pt>
                <c:pt idx="1700">
                  <c:v>0.75100401606425704</c:v>
                </c:pt>
                <c:pt idx="1701">
                  <c:v>0.74722838137472281</c:v>
                </c:pt>
                <c:pt idx="1702">
                  <c:v>0.74884792626728114</c:v>
                </c:pt>
                <c:pt idx="1703">
                  <c:v>0.73665480427046259</c:v>
                </c:pt>
                <c:pt idx="1704">
                  <c:v>0.7321428571428571</c:v>
                </c:pt>
                <c:pt idx="1705">
                  <c:v>0.72592592592592597</c:v>
                </c:pt>
                <c:pt idx="1706">
                  <c:v>0.73170731707317072</c:v>
                </c:pt>
                <c:pt idx="1707">
                  <c:v>0.74820143884892087</c:v>
                </c:pt>
                <c:pt idx="1708">
                  <c:v>0.7439613526570048</c:v>
                </c:pt>
                <c:pt idx="1709">
                  <c:v>0.75</c:v>
                </c:pt>
                <c:pt idx="1710">
                  <c:v>0.74184782608695654</c:v>
                </c:pt>
                <c:pt idx="1711">
                  <c:v>0.7404371584699454</c:v>
                </c:pt>
                <c:pt idx="1712">
                  <c:v>0.71379310344827585</c:v>
                </c:pt>
                <c:pt idx="1713">
                  <c:v>0.72</c:v>
                </c:pt>
                <c:pt idx="1714">
                  <c:v>0.73030303030303034</c:v>
                </c:pt>
                <c:pt idx="1715">
                  <c:v>0.73764258555133078</c:v>
                </c:pt>
                <c:pt idx="1716">
                  <c:v>0.72103004291845496</c:v>
                </c:pt>
                <c:pt idx="1717">
                  <c:v>0.73569482288828336</c:v>
                </c:pt>
                <c:pt idx="1718">
                  <c:v>0.70149253731343286</c:v>
                </c:pt>
                <c:pt idx="1719">
                  <c:v>0.67261904761904767</c:v>
                </c:pt>
                <c:pt idx="1720">
                  <c:v>0.74493927125506076</c:v>
                </c:pt>
                <c:pt idx="1721">
                  <c:v>0.73529411764705888</c:v>
                </c:pt>
                <c:pt idx="1722">
                  <c:v>0.7344632768361582</c:v>
                </c:pt>
                <c:pt idx="1723">
                  <c:v>0.72727272727272729</c:v>
                </c:pt>
                <c:pt idx="1724">
                  <c:v>0.72483221476510062</c:v>
                </c:pt>
                <c:pt idx="1725">
                  <c:v>0.98148148148148151</c:v>
                </c:pt>
                <c:pt idx="1726">
                  <c:v>0.72262773722627738</c:v>
                </c:pt>
                <c:pt idx="1727">
                  <c:v>0</c:v>
                </c:pt>
                <c:pt idx="1728">
                  <c:v>0.72727272727272729</c:v>
                </c:pt>
                <c:pt idx="1729">
                  <c:v>0.7103825136612022</c:v>
                </c:pt>
                <c:pt idx="1730">
                  <c:v>0.71333333333333337</c:v>
                </c:pt>
                <c:pt idx="1731">
                  <c:v>0</c:v>
                </c:pt>
                <c:pt idx="1732">
                  <c:v>0.75</c:v>
                </c:pt>
                <c:pt idx="1733">
                  <c:v>0.98989898989898994</c:v>
                </c:pt>
                <c:pt idx="1734">
                  <c:v>0.71212121212121215</c:v>
                </c:pt>
                <c:pt idx="1735">
                  <c:v>0.73282442748091603</c:v>
                </c:pt>
                <c:pt idx="1736">
                  <c:v>0.98529411764705888</c:v>
                </c:pt>
                <c:pt idx="1737">
                  <c:v>0.73684210526315785</c:v>
                </c:pt>
                <c:pt idx="1738">
                  <c:v>0</c:v>
                </c:pt>
                <c:pt idx="1739">
                  <c:v>0.74311926605504586</c:v>
                </c:pt>
                <c:pt idx="1740">
                  <c:v>0.7407407407407407</c:v>
                </c:pt>
                <c:pt idx="1741">
                  <c:v>0.76767676767676762</c:v>
                </c:pt>
                <c:pt idx="1742">
                  <c:v>0.71</c:v>
                </c:pt>
                <c:pt idx="1743">
                  <c:v>0.70270270270270274</c:v>
                </c:pt>
                <c:pt idx="1744">
                  <c:v>0.73333333333333328</c:v>
                </c:pt>
                <c:pt idx="1745">
                  <c:v>0.71153846153846156</c:v>
                </c:pt>
                <c:pt idx="1746">
                  <c:v>0.74576271186440679</c:v>
                </c:pt>
                <c:pt idx="1747">
                  <c:v>0</c:v>
                </c:pt>
                <c:pt idx="1748">
                  <c:v>0.75167785234899331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4E2D-4B29-8811-67D174843225}"/>
            </c:ext>
          </c:extLst>
        </c:ser>
        <c:ser>
          <c:idx val="3"/>
          <c:order val="3"/>
          <c:tx>
            <c:strRef>
              <c:f>Sheet1!$U$1</c:f>
              <c:strCache>
                <c:ptCount val="1"/>
                <c:pt idx="0">
                  <c:v>% Blue CO2 50PSIg</c:v>
                </c:pt>
              </c:strCache>
            </c:strRef>
          </c:tx>
          <c:spPr>
            <a:ln w="28575">
              <a:noFill/>
            </a:ln>
          </c:spPr>
          <c:marker>
            <c:symbol val="none"/>
          </c:marker>
          <c:trendline>
            <c:spPr>
              <a:ln w="19050">
                <a:solidFill>
                  <a:schemeClr val="accent3"/>
                </a:solidFill>
              </a:ln>
            </c:spPr>
            <c:trendlineType val="movingAvg"/>
            <c:period val="60"/>
            <c:dispRSqr val="0"/>
            <c:dispEq val="0"/>
          </c:trendline>
          <c:xVal>
            <c:numRef>
              <c:f>Sheet1!$A$2:$A$8266</c:f>
              <c:numCache>
                <c:formatCode>General</c:formatCode>
                <c:ptCount val="826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  <c:pt idx="2367">
                  <c:v>2368</c:v>
                </c:pt>
                <c:pt idx="2368">
                  <c:v>2369</c:v>
                </c:pt>
                <c:pt idx="2369">
                  <c:v>2370</c:v>
                </c:pt>
                <c:pt idx="2370">
                  <c:v>2371</c:v>
                </c:pt>
                <c:pt idx="2371">
                  <c:v>2372</c:v>
                </c:pt>
                <c:pt idx="2372">
                  <c:v>2373</c:v>
                </c:pt>
                <c:pt idx="2373">
                  <c:v>2374</c:v>
                </c:pt>
                <c:pt idx="2374">
                  <c:v>2375</c:v>
                </c:pt>
                <c:pt idx="2375">
                  <c:v>2376</c:v>
                </c:pt>
                <c:pt idx="2376">
                  <c:v>2377</c:v>
                </c:pt>
                <c:pt idx="2377">
                  <c:v>2378</c:v>
                </c:pt>
                <c:pt idx="2378">
                  <c:v>2379</c:v>
                </c:pt>
                <c:pt idx="2379">
                  <c:v>2380</c:v>
                </c:pt>
                <c:pt idx="2380">
                  <c:v>2381</c:v>
                </c:pt>
                <c:pt idx="2381">
                  <c:v>2382</c:v>
                </c:pt>
                <c:pt idx="2382">
                  <c:v>2383</c:v>
                </c:pt>
                <c:pt idx="2383">
                  <c:v>2384</c:v>
                </c:pt>
                <c:pt idx="2384">
                  <c:v>2385</c:v>
                </c:pt>
                <c:pt idx="2385">
                  <c:v>2386</c:v>
                </c:pt>
                <c:pt idx="2386">
                  <c:v>2387</c:v>
                </c:pt>
                <c:pt idx="2387">
                  <c:v>2388</c:v>
                </c:pt>
                <c:pt idx="2388">
                  <c:v>2389</c:v>
                </c:pt>
                <c:pt idx="2389">
                  <c:v>2390</c:v>
                </c:pt>
                <c:pt idx="2390">
                  <c:v>2391</c:v>
                </c:pt>
                <c:pt idx="2391">
                  <c:v>2392</c:v>
                </c:pt>
                <c:pt idx="2392">
                  <c:v>2393</c:v>
                </c:pt>
                <c:pt idx="2393">
                  <c:v>2394</c:v>
                </c:pt>
                <c:pt idx="2394">
                  <c:v>2395</c:v>
                </c:pt>
                <c:pt idx="2395">
                  <c:v>2396</c:v>
                </c:pt>
                <c:pt idx="2396">
                  <c:v>2397</c:v>
                </c:pt>
                <c:pt idx="2397">
                  <c:v>2398</c:v>
                </c:pt>
                <c:pt idx="2398">
                  <c:v>2399</c:v>
                </c:pt>
                <c:pt idx="2399">
                  <c:v>2400</c:v>
                </c:pt>
                <c:pt idx="2400">
                  <c:v>2401</c:v>
                </c:pt>
                <c:pt idx="2401">
                  <c:v>2402</c:v>
                </c:pt>
                <c:pt idx="2402">
                  <c:v>2403</c:v>
                </c:pt>
                <c:pt idx="2403">
                  <c:v>2404</c:v>
                </c:pt>
                <c:pt idx="2404">
                  <c:v>2405</c:v>
                </c:pt>
                <c:pt idx="2405">
                  <c:v>2406</c:v>
                </c:pt>
                <c:pt idx="2406">
                  <c:v>2407</c:v>
                </c:pt>
                <c:pt idx="2407">
                  <c:v>2408</c:v>
                </c:pt>
                <c:pt idx="2408">
                  <c:v>2409</c:v>
                </c:pt>
                <c:pt idx="2409">
                  <c:v>2410</c:v>
                </c:pt>
                <c:pt idx="2410">
                  <c:v>2411</c:v>
                </c:pt>
                <c:pt idx="2411">
                  <c:v>2412</c:v>
                </c:pt>
                <c:pt idx="2412">
                  <c:v>2413</c:v>
                </c:pt>
                <c:pt idx="2413">
                  <c:v>2414</c:v>
                </c:pt>
                <c:pt idx="2414">
                  <c:v>2415</c:v>
                </c:pt>
                <c:pt idx="2415">
                  <c:v>2416</c:v>
                </c:pt>
                <c:pt idx="2416">
                  <c:v>2417</c:v>
                </c:pt>
                <c:pt idx="2417">
                  <c:v>2418</c:v>
                </c:pt>
                <c:pt idx="2418">
                  <c:v>2419</c:v>
                </c:pt>
                <c:pt idx="2419">
                  <c:v>2420</c:v>
                </c:pt>
                <c:pt idx="2420">
                  <c:v>2421</c:v>
                </c:pt>
                <c:pt idx="2421">
                  <c:v>2422</c:v>
                </c:pt>
                <c:pt idx="2422">
                  <c:v>2423</c:v>
                </c:pt>
                <c:pt idx="2423">
                  <c:v>2424</c:v>
                </c:pt>
                <c:pt idx="2424">
                  <c:v>2425</c:v>
                </c:pt>
                <c:pt idx="2425">
                  <c:v>2426</c:v>
                </c:pt>
                <c:pt idx="2426">
                  <c:v>2427</c:v>
                </c:pt>
                <c:pt idx="2427">
                  <c:v>2428</c:v>
                </c:pt>
                <c:pt idx="2428">
                  <c:v>2429</c:v>
                </c:pt>
                <c:pt idx="2429">
                  <c:v>2430</c:v>
                </c:pt>
                <c:pt idx="2430">
                  <c:v>2431</c:v>
                </c:pt>
                <c:pt idx="2431">
                  <c:v>2432</c:v>
                </c:pt>
                <c:pt idx="2432">
                  <c:v>2433</c:v>
                </c:pt>
                <c:pt idx="2433">
                  <c:v>2434</c:v>
                </c:pt>
                <c:pt idx="2434">
                  <c:v>2435</c:v>
                </c:pt>
                <c:pt idx="2435">
                  <c:v>2436</c:v>
                </c:pt>
                <c:pt idx="2436">
                  <c:v>2437</c:v>
                </c:pt>
                <c:pt idx="2437">
                  <c:v>2438</c:v>
                </c:pt>
                <c:pt idx="2438">
                  <c:v>2439</c:v>
                </c:pt>
                <c:pt idx="2439">
                  <c:v>2440</c:v>
                </c:pt>
                <c:pt idx="2440">
                  <c:v>2441</c:v>
                </c:pt>
                <c:pt idx="2441">
                  <c:v>2442</c:v>
                </c:pt>
                <c:pt idx="2442">
                  <c:v>2443</c:v>
                </c:pt>
                <c:pt idx="2443">
                  <c:v>2444</c:v>
                </c:pt>
                <c:pt idx="2444">
                  <c:v>2445</c:v>
                </c:pt>
                <c:pt idx="2445">
                  <c:v>2446</c:v>
                </c:pt>
                <c:pt idx="2446">
                  <c:v>2447</c:v>
                </c:pt>
                <c:pt idx="2447">
                  <c:v>2448</c:v>
                </c:pt>
                <c:pt idx="2448">
                  <c:v>2449</c:v>
                </c:pt>
                <c:pt idx="2449">
                  <c:v>2450</c:v>
                </c:pt>
                <c:pt idx="2450">
                  <c:v>2451</c:v>
                </c:pt>
                <c:pt idx="2451">
                  <c:v>2452</c:v>
                </c:pt>
                <c:pt idx="2452">
                  <c:v>2453</c:v>
                </c:pt>
                <c:pt idx="2453">
                  <c:v>2454</c:v>
                </c:pt>
                <c:pt idx="2454">
                  <c:v>2455</c:v>
                </c:pt>
                <c:pt idx="2455">
                  <c:v>2456</c:v>
                </c:pt>
                <c:pt idx="2456">
                  <c:v>2457</c:v>
                </c:pt>
                <c:pt idx="2457">
                  <c:v>2458</c:v>
                </c:pt>
                <c:pt idx="2458">
                  <c:v>2459</c:v>
                </c:pt>
                <c:pt idx="2459">
                  <c:v>2460</c:v>
                </c:pt>
                <c:pt idx="2460">
                  <c:v>2461</c:v>
                </c:pt>
                <c:pt idx="2461">
                  <c:v>2462</c:v>
                </c:pt>
                <c:pt idx="2462">
                  <c:v>2463</c:v>
                </c:pt>
                <c:pt idx="2463">
                  <c:v>2464</c:v>
                </c:pt>
                <c:pt idx="2464">
                  <c:v>2465</c:v>
                </c:pt>
                <c:pt idx="2465">
                  <c:v>2466</c:v>
                </c:pt>
                <c:pt idx="2466">
                  <c:v>2467</c:v>
                </c:pt>
                <c:pt idx="2467">
                  <c:v>2468</c:v>
                </c:pt>
                <c:pt idx="2468">
                  <c:v>2469</c:v>
                </c:pt>
                <c:pt idx="2469">
                  <c:v>2470</c:v>
                </c:pt>
                <c:pt idx="2470">
                  <c:v>2471</c:v>
                </c:pt>
                <c:pt idx="2471">
                  <c:v>2472</c:v>
                </c:pt>
                <c:pt idx="2472">
                  <c:v>2473</c:v>
                </c:pt>
                <c:pt idx="2473">
                  <c:v>2474</c:v>
                </c:pt>
                <c:pt idx="2474">
                  <c:v>2475</c:v>
                </c:pt>
                <c:pt idx="2475">
                  <c:v>2476</c:v>
                </c:pt>
                <c:pt idx="2476">
                  <c:v>2477</c:v>
                </c:pt>
                <c:pt idx="2477">
                  <c:v>2478</c:v>
                </c:pt>
                <c:pt idx="2478">
                  <c:v>2479</c:v>
                </c:pt>
                <c:pt idx="2479">
                  <c:v>2480</c:v>
                </c:pt>
                <c:pt idx="2480">
                  <c:v>2481</c:v>
                </c:pt>
                <c:pt idx="2481">
                  <c:v>2482</c:v>
                </c:pt>
                <c:pt idx="2482">
                  <c:v>2483</c:v>
                </c:pt>
                <c:pt idx="2483">
                  <c:v>2484</c:v>
                </c:pt>
                <c:pt idx="2484">
                  <c:v>2485</c:v>
                </c:pt>
                <c:pt idx="2485">
                  <c:v>2486</c:v>
                </c:pt>
                <c:pt idx="2486">
                  <c:v>2487</c:v>
                </c:pt>
                <c:pt idx="2487">
                  <c:v>2488</c:v>
                </c:pt>
                <c:pt idx="2488">
                  <c:v>2489</c:v>
                </c:pt>
                <c:pt idx="2489">
                  <c:v>2490</c:v>
                </c:pt>
                <c:pt idx="2490">
                  <c:v>2491</c:v>
                </c:pt>
                <c:pt idx="2491">
                  <c:v>2492</c:v>
                </c:pt>
                <c:pt idx="2492">
                  <c:v>2493</c:v>
                </c:pt>
                <c:pt idx="2493">
                  <c:v>2494</c:v>
                </c:pt>
                <c:pt idx="2494">
                  <c:v>2495</c:v>
                </c:pt>
                <c:pt idx="2495">
                  <c:v>2496</c:v>
                </c:pt>
                <c:pt idx="2496">
                  <c:v>2497</c:v>
                </c:pt>
                <c:pt idx="2497">
                  <c:v>2498</c:v>
                </c:pt>
                <c:pt idx="2498">
                  <c:v>2499</c:v>
                </c:pt>
                <c:pt idx="2499">
                  <c:v>2500</c:v>
                </c:pt>
                <c:pt idx="2500">
                  <c:v>2501</c:v>
                </c:pt>
                <c:pt idx="2501">
                  <c:v>2502</c:v>
                </c:pt>
                <c:pt idx="2502">
                  <c:v>2503</c:v>
                </c:pt>
                <c:pt idx="2503">
                  <c:v>2504</c:v>
                </c:pt>
                <c:pt idx="2504">
                  <c:v>2505</c:v>
                </c:pt>
                <c:pt idx="2505">
                  <c:v>2506</c:v>
                </c:pt>
                <c:pt idx="2506">
                  <c:v>2507</c:v>
                </c:pt>
                <c:pt idx="2507">
                  <c:v>2508</c:v>
                </c:pt>
                <c:pt idx="2508">
                  <c:v>2509</c:v>
                </c:pt>
                <c:pt idx="2509">
                  <c:v>2510</c:v>
                </c:pt>
                <c:pt idx="2510">
                  <c:v>2511</c:v>
                </c:pt>
                <c:pt idx="2511">
                  <c:v>2512</c:v>
                </c:pt>
                <c:pt idx="2512">
                  <c:v>2513</c:v>
                </c:pt>
                <c:pt idx="2513">
                  <c:v>2514</c:v>
                </c:pt>
                <c:pt idx="2514">
                  <c:v>2515</c:v>
                </c:pt>
                <c:pt idx="2515">
                  <c:v>2516</c:v>
                </c:pt>
                <c:pt idx="2516">
                  <c:v>2517</c:v>
                </c:pt>
                <c:pt idx="2517">
                  <c:v>2518</c:v>
                </c:pt>
                <c:pt idx="2518">
                  <c:v>2519</c:v>
                </c:pt>
                <c:pt idx="2519">
                  <c:v>2520</c:v>
                </c:pt>
                <c:pt idx="2520">
                  <c:v>2521</c:v>
                </c:pt>
                <c:pt idx="2521">
                  <c:v>2522</c:v>
                </c:pt>
                <c:pt idx="2522">
                  <c:v>2523</c:v>
                </c:pt>
                <c:pt idx="2523">
                  <c:v>2524</c:v>
                </c:pt>
                <c:pt idx="2524">
                  <c:v>2525</c:v>
                </c:pt>
                <c:pt idx="2525">
                  <c:v>2526</c:v>
                </c:pt>
                <c:pt idx="2526">
                  <c:v>2527</c:v>
                </c:pt>
                <c:pt idx="2527">
                  <c:v>2528</c:v>
                </c:pt>
                <c:pt idx="2528">
                  <c:v>2529</c:v>
                </c:pt>
                <c:pt idx="2529">
                  <c:v>2530</c:v>
                </c:pt>
                <c:pt idx="2530">
                  <c:v>2531</c:v>
                </c:pt>
                <c:pt idx="2531">
                  <c:v>2532</c:v>
                </c:pt>
                <c:pt idx="2532">
                  <c:v>2533</c:v>
                </c:pt>
                <c:pt idx="2533">
                  <c:v>2534</c:v>
                </c:pt>
                <c:pt idx="2534">
                  <c:v>2535</c:v>
                </c:pt>
                <c:pt idx="2535">
                  <c:v>2536</c:v>
                </c:pt>
                <c:pt idx="2536">
                  <c:v>2537</c:v>
                </c:pt>
                <c:pt idx="2537">
                  <c:v>2538</c:v>
                </c:pt>
                <c:pt idx="2538">
                  <c:v>2539</c:v>
                </c:pt>
                <c:pt idx="2539">
                  <c:v>2540</c:v>
                </c:pt>
                <c:pt idx="2540">
                  <c:v>2541</c:v>
                </c:pt>
                <c:pt idx="2541">
                  <c:v>2542</c:v>
                </c:pt>
                <c:pt idx="2542">
                  <c:v>2543</c:v>
                </c:pt>
                <c:pt idx="2543">
                  <c:v>2544</c:v>
                </c:pt>
                <c:pt idx="2544">
                  <c:v>2545</c:v>
                </c:pt>
                <c:pt idx="2545">
                  <c:v>2546</c:v>
                </c:pt>
                <c:pt idx="2546">
                  <c:v>2547</c:v>
                </c:pt>
                <c:pt idx="2547">
                  <c:v>2548</c:v>
                </c:pt>
                <c:pt idx="2548">
                  <c:v>2549</c:v>
                </c:pt>
                <c:pt idx="2549">
                  <c:v>2550</c:v>
                </c:pt>
                <c:pt idx="2550">
                  <c:v>2551</c:v>
                </c:pt>
                <c:pt idx="2551">
                  <c:v>2552</c:v>
                </c:pt>
                <c:pt idx="2552">
                  <c:v>2553</c:v>
                </c:pt>
                <c:pt idx="2553">
                  <c:v>2554</c:v>
                </c:pt>
                <c:pt idx="2554">
                  <c:v>2555</c:v>
                </c:pt>
                <c:pt idx="2555">
                  <c:v>2556</c:v>
                </c:pt>
                <c:pt idx="2556">
                  <c:v>2557</c:v>
                </c:pt>
                <c:pt idx="2557">
                  <c:v>2558</c:v>
                </c:pt>
                <c:pt idx="2558">
                  <c:v>2559</c:v>
                </c:pt>
                <c:pt idx="2559">
                  <c:v>2560</c:v>
                </c:pt>
                <c:pt idx="2560">
                  <c:v>2561</c:v>
                </c:pt>
                <c:pt idx="2561">
                  <c:v>2562</c:v>
                </c:pt>
                <c:pt idx="2562">
                  <c:v>2563</c:v>
                </c:pt>
                <c:pt idx="2563">
                  <c:v>2564</c:v>
                </c:pt>
                <c:pt idx="2564">
                  <c:v>2565</c:v>
                </c:pt>
                <c:pt idx="2565">
                  <c:v>2566</c:v>
                </c:pt>
                <c:pt idx="2566">
                  <c:v>2567</c:v>
                </c:pt>
                <c:pt idx="2567">
                  <c:v>2568</c:v>
                </c:pt>
                <c:pt idx="2568">
                  <c:v>2569</c:v>
                </c:pt>
                <c:pt idx="2569">
                  <c:v>2570</c:v>
                </c:pt>
                <c:pt idx="2570">
                  <c:v>2571</c:v>
                </c:pt>
                <c:pt idx="2571">
                  <c:v>2572</c:v>
                </c:pt>
                <c:pt idx="2572">
                  <c:v>2573</c:v>
                </c:pt>
                <c:pt idx="2573">
                  <c:v>2574</c:v>
                </c:pt>
                <c:pt idx="2574">
                  <c:v>2575</c:v>
                </c:pt>
                <c:pt idx="2575">
                  <c:v>2576</c:v>
                </c:pt>
                <c:pt idx="2576">
                  <c:v>2577</c:v>
                </c:pt>
                <c:pt idx="2577">
                  <c:v>2578</c:v>
                </c:pt>
                <c:pt idx="2578">
                  <c:v>2579</c:v>
                </c:pt>
                <c:pt idx="2579">
                  <c:v>2580</c:v>
                </c:pt>
                <c:pt idx="2580">
                  <c:v>2581</c:v>
                </c:pt>
                <c:pt idx="2581">
                  <c:v>2582</c:v>
                </c:pt>
                <c:pt idx="2582">
                  <c:v>2583</c:v>
                </c:pt>
                <c:pt idx="2583">
                  <c:v>2584</c:v>
                </c:pt>
                <c:pt idx="2584">
                  <c:v>2585</c:v>
                </c:pt>
                <c:pt idx="2585">
                  <c:v>2586</c:v>
                </c:pt>
                <c:pt idx="2586">
                  <c:v>2587</c:v>
                </c:pt>
                <c:pt idx="2587">
                  <c:v>2588</c:v>
                </c:pt>
                <c:pt idx="2588">
                  <c:v>2589</c:v>
                </c:pt>
                <c:pt idx="2589">
                  <c:v>2590</c:v>
                </c:pt>
                <c:pt idx="2590">
                  <c:v>2591</c:v>
                </c:pt>
                <c:pt idx="2591">
                  <c:v>2592</c:v>
                </c:pt>
                <c:pt idx="2592">
                  <c:v>2593</c:v>
                </c:pt>
                <c:pt idx="2593">
                  <c:v>2594</c:v>
                </c:pt>
                <c:pt idx="2594">
                  <c:v>2595</c:v>
                </c:pt>
                <c:pt idx="2595">
                  <c:v>2596</c:v>
                </c:pt>
                <c:pt idx="2596">
                  <c:v>2597</c:v>
                </c:pt>
                <c:pt idx="2597">
                  <c:v>2598</c:v>
                </c:pt>
                <c:pt idx="2598">
                  <c:v>2599</c:v>
                </c:pt>
                <c:pt idx="2599">
                  <c:v>2600</c:v>
                </c:pt>
                <c:pt idx="2600">
                  <c:v>2601</c:v>
                </c:pt>
                <c:pt idx="2601">
                  <c:v>2602</c:v>
                </c:pt>
                <c:pt idx="2602">
                  <c:v>2603</c:v>
                </c:pt>
                <c:pt idx="2603">
                  <c:v>2604</c:v>
                </c:pt>
                <c:pt idx="2604">
                  <c:v>2605</c:v>
                </c:pt>
                <c:pt idx="2605">
                  <c:v>2606</c:v>
                </c:pt>
                <c:pt idx="2606">
                  <c:v>2607</c:v>
                </c:pt>
                <c:pt idx="2607">
                  <c:v>2608</c:v>
                </c:pt>
                <c:pt idx="2608">
                  <c:v>2609</c:v>
                </c:pt>
                <c:pt idx="2609">
                  <c:v>2610</c:v>
                </c:pt>
                <c:pt idx="2610">
                  <c:v>2611</c:v>
                </c:pt>
                <c:pt idx="2611">
                  <c:v>2612</c:v>
                </c:pt>
                <c:pt idx="2612">
                  <c:v>2613</c:v>
                </c:pt>
                <c:pt idx="2613">
                  <c:v>2614</c:v>
                </c:pt>
                <c:pt idx="2614">
                  <c:v>2615</c:v>
                </c:pt>
                <c:pt idx="2615">
                  <c:v>2616</c:v>
                </c:pt>
                <c:pt idx="2616">
                  <c:v>2617</c:v>
                </c:pt>
                <c:pt idx="2617">
                  <c:v>2618</c:v>
                </c:pt>
                <c:pt idx="2618">
                  <c:v>2619</c:v>
                </c:pt>
                <c:pt idx="2619">
                  <c:v>2620</c:v>
                </c:pt>
                <c:pt idx="2620">
                  <c:v>2621</c:v>
                </c:pt>
                <c:pt idx="2621">
                  <c:v>2622</c:v>
                </c:pt>
                <c:pt idx="2622">
                  <c:v>2623</c:v>
                </c:pt>
                <c:pt idx="2623">
                  <c:v>2624</c:v>
                </c:pt>
                <c:pt idx="2624">
                  <c:v>2625</c:v>
                </c:pt>
                <c:pt idx="2625">
                  <c:v>2626</c:v>
                </c:pt>
                <c:pt idx="2626">
                  <c:v>2627</c:v>
                </c:pt>
                <c:pt idx="2627">
                  <c:v>2628</c:v>
                </c:pt>
                <c:pt idx="2628">
                  <c:v>2629</c:v>
                </c:pt>
                <c:pt idx="2629">
                  <c:v>2630</c:v>
                </c:pt>
                <c:pt idx="2630">
                  <c:v>2631</c:v>
                </c:pt>
                <c:pt idx="2631">
                  <c:v>2632</c:v>
                </c:pt>
                <c:pt idx="2632">
                  <c:v>2633</c:v>
                </c:pt>
                <c:pt idx="2633">
                  <c:v>2634</c:v>
                </c:pt>
                <c:pt idx="2634">
                  <c:v>2635</c:v>
                </c:pt>
                <c:pt idx="2635">
                  <c:v>2636</c:v>
                </c:pt>
                <c:pt idx="2636">
                  <c:v>2637</c:v>
                </c:pt>
                <c:pt idx="2637">
                  <c:v>2638</c:v>
                </c:pt>
                <c:pt idx="2638">
                  <c:v>2639</c:v>
                </c:pt>
                <c:pt idx="2639">
                  <c:v>2640</c:v>
                </c:pt>
                <c:pt idx="2640">
                  <c:v>2641</c:v>
                </c:pt>
                <c:pt idx="2641">
                  <c:v>2642</c:v>
                </c:pt>
                <c:pt idx="2642">
                  <c:v>2643</c:v>
                </c:pt>
                <c:pt idx="2643">
                  <c:v>2644</c:v>
                </c:pt>
                <c:pt idx="2644">
                  <c:v>2645</c:v>
                </c:pt>
                <c:pt idx="2645">
                  <c:v>2646</c:v>
                </c:pt>
                <c:pt idx="2646">
                  <c:v>2647</c:v>
                </c:pt>
                <c:pt idx="2647">
                  <c:v>2648</c:v>
                </c:pt>
                <c:pt idx="2648">
                  <c:v>2649</c:v>
                </c:pt>
                <c:pt idx="2649">
                  <c:v>2650</c:v>
                </c:pt>
                <c:pt idx="2650">
                  <c:v>2651</c:v>
                </c:pt>
                <c:pt idx="2651">
                  <c:v>2652</c:v>
                </c:pt>
                <c:pt idx="2652">
                  <c:v>2653</c:v>
                </c:pt>
                <c:pt idx="2653">
                  <c:v>2654</c:v>
                </c:pt>
                <c:pt idx="2654">
                  <c:v>2655</c:v>
                </c:pt>
                <c:pt idx="2655">
                  <c:v>2656</c:v>
                </c:pt>
                <c:pt idx="2656">
                  <c:v>2657</c:v>
                </c:pt>
                <c:pt idx="2657">
                  <c:v>2658</c:v>
                </c:pt>
                <c:pt idx="2658">
                  <c:v>2659</c:v>
                </c:pt>
                <c:pt idx="2659">
                  <c:v>2660</c:v>
                </c:pt>
                <c:pt idx="2660">
                  <c:v>2661</c:v>
                </c:pt>
                <c:pt idx="2661">
                  <c:v>2662</c:v>
                </c:pt>
                <c:pt idx="2662">
                  <c:v>2663</c:v>
                </c:pt>
                <c:pt idx="2663">
                  <c:v>2664</c:v>
                </c:pt>
                <c:pt idx="2664">
                  <c:v>2665</c:v>
                </c:pt>
                <c:pt idx="2665">
                  <c:v>2666</c:v>
                </c:pt>
                <c:pt idx="2666">
                  <c:v>2667</c:v>
                </c:pt>
                <c:pt idx="2667">
                  <c:v>2668</c:v>
                </c:pt>
                <c:pt idx="2668">
                  <c:v>2669</c:v>
                </c:pt>
                <c:pt idx="2669">
                  <c:v>2670</c:v>
                </c:pt>
                <c:pt idx="2670">
                  <c:v>2671</c:v>
                </c:pt>
                <c:pt idx="2671">
                  <c:v>2672</c:v>
                </c:pt>
                <c:pt idx="2672">
                  <c:v>2673</c:v>
                </c:pt>
                <c:pt idx="2673">
                  <c:v>2674</c:v>
                </c:pt>
                <c:pt idx="2674">
                  <c:v>2675</c:v>
                </c:pt>
                <c:pt idx="2675">
                  <c:v>2676</c:v>
                </c:pt>
                <c:pt idx="2676">
                  <c:v>2677</c:v>
                </c:pt>
                <c:pt idx="2677">
                  <c:v>2678</c:v>
                </c:pt>
                <c:pt idx="2678">
                  <c:v>2679</c:v>
                </c:pt>
                <c:pt idx="2679">
                  <c:v>2680</c:v>
                </c:pt>
                <c:pt idx="2680">
                  <c:v>2681</c:v>
                </c:pt>
                <c:pt idx="2681">
                  <c:v>2682</c:v>
                </c:pt>
                <c:pt idx="2682">
                  <c:v>2683</c:v>
                </c:pt>
                <c:pt idx="2683">
                  <c:v>2684</c:v>
                </c:pt>
                <c:pt idx="2684">
                  <c:v>2685</c:v>
                </c:pt>
                <c:pt idx="2685">
                  <c:v>2686</c:v>
                </c:pt>
                <c:pt idx="2686">
                  <c:v>2687</c:v>
                </c:pt>
                <c:pt idx="2687">
                  <c:v>2688</c:v>
                </c:pt>
                <c:pt idx="2688">
                  <c:v>2689</c:v>
                </c:pt>
                <c:pt idx="2689">
                  <c:v>2690</c:v>
                </c:pt>
                <c:pt idx="2690">
                  <c:v>2691</c:v>
                </c:pt>
                <c:pt idx="2691">
                  <c:v>2692</c:v>
                </c:pt>
                <c:pt idx="2692">
                  <c:v>2693</c:v>
                </c:pt>
                <c:pt idx="2693">
                  <c:v>2694</c:v>
                </c:pt>
                <c:pt idx="2694">
                  <c:v>2695</c:v>
                </c:pt>
                <c:pt idx="2695">
                  <c:v>2696</c:v>
                </c:pt>
                <c:pt idx="2696">
                  <c:v>2697</c:v>
                </c:pt>
                <c:pt idx="2697">
                  <c:v>2698</c:v>
                </c:pt>
                <c:pt idx="2698">
                  <c:v>2699</c:v>
                </c:pt>
                <c:pt idx="2699">
                  <c:v>2700</c:v>
                </c:pt>
                <c:pt idx="2700">
                  <c:v>2701</c:v>
                </c:pt>
                <c:pt idx="2701">
                  <c:v>2702</c:v>
                </c:pt>
                <c:pt idx="2702">
                  <c:v>2703</c:v>
                </c:pt>
                <c:pt idx="2703">
                  <c:v>2704</c:v>
                </c:pt>
                <c:pt idx="2704">
                  <c:v>2705</c:v>
                </c:pt>
                <c:pt idx="2705">
                  <c:v>2706</c:v>
                </c:pt>
                <c:pt idx="2706">
                  <c:v>2707</c:v>
                </c:pt>
                <c:pt idx="2707">
                  <c:v>2708</c:v>
                </c:pt>
                <c:pt idx="2708">
                  <c:v>2709</c:v>
                </c:pt>
                <c:pt idx="2709">
                  <c:v>2710</c:v>
                </c:pt>
                <c:pt idx="2710">
                  <c:v>2711</c:v>
                </c:pt>
                <c:pt idx="2711">
                  <c:v>2712</c:v>
                </c:pt>
                <c:pt idx="2712">
                  <c:v>2713</c:v>
                </c:pt>
                <c:pt idx="2713">
                  <c:v>2714</c:v>
                </c:pt>
                <c:pt idx="2714">
                  <c:v>2715</c:v>
                </c:pt>
                <c:pt idx="2715">
                  <c:v>2716</c:v>
                </c:pt>
                <c:pt idx="2716">
                  <c:v>2717</c:v>
                </c:pt>
                <c:pt idx="2717">
                  <c:v>2718</c:v>
                </c:pt>
                <c:pt idx="2718">
                  <c:v>2719</c:v>
                </c:pt>
                <c:pt idx="2719">
                  <c:v>2720</c:v>
                </c:pt>
                <c:pt idx="2720">
                  <c:v>2721</c:v>
                </c:pt>
                <c:pt idx="2721">
                  <c:v>2722</c:v>
                </c:pt>
                <c:pt idx="2722">
                  <c:v>2723</c:v>
                </c:pt>
                <c:pt idx="2723">
                  <c:v>2724</c:v>
                </c:pt>
                <c:pt idx="2724">
                  <c:v>2725</c:v>
                </c:pt>
                <c:pt idx="2725">
                  <c:v>2726</c:v>
                </c:pt>
                <c:pt idx="2726">
                  <c:v>2727</c:v>
                </c:pt>
                <c:pt idx="2727">
                  <c:v>2728</c:v>
                </c:pt>
                <c:pt idx="2728">
                  <c:v>2729</c:v>
                </c:pt>
                <c:pt idx="2729">
                  <c:v>2730</c:v>
                </c:pt>
                <c:pt idx="2730">
                  <c:v>2731</c:v>
                </c:pt>
                <c:pt idx="2731">
                  <c:v>2732</c:v>
                </c:pt>
                <c:pt idx="2732">
                  <c:v>2733</c:v>
                </c:pt>
                <c:pt idx="2733">
                  <c:v>2734</c:v>
                </c:pt>
                <c:pt idx="2734">
                  <c:v>2735</c:v>
                </c:pt>
                <c:pt idx="2735">
                  <c:v>2736</c:v>
                </c:pt>
                <c:pt idx="2736">
                  <c:v>2737</c:v>
                </c:pt>
                <c:pt idx="2737">
                  <c:v>2738</c:v>
                </c:pt>
                <c:pt idx="2738">
                  <c:v>2739</c:v>
                </c:pt>
                <c:pt idx="2739">
                  <c:v>2740</c:v>
                </c:pt>
                <c:pt idx="2740">
                  <c:v>2741</c:v>
                </c:pt>
                <c:pt idx="2741">
                  <c:v>2742</c:v>
                </c:pt>
                <c:pt idx="2742">
                  <c:v>2743</c:v>
                </c:pt>
                <c:pt idx="2743">
                  <c:v>2744</c:v>
                </c:pt>
                <c:pt idx="2744">
                  <c:v>2745</c:v>
                </c:pt>
                <c:pt idx="2745">
                  <c:v>2746</c:v>
                </c:pt>
                <c:pt idx="2746">
                  <c:v>2747</c:v>
                </c:pt>
                <c:pt idx="2747">
                  <c:v>2748</c:v>
                </c:pt>
                <c:pt idx="2748">
                  <c:v>2749</c:v>
                </c:pt>
                <c:pt idx="2749">
                  <c:v>2750</c:v>
                </c:pt>
                <c:pt idx="2750">
                  <c:v>2751</c:v>
                </c:pt>
                <c:pt idx="2751">
                  <c:v>2752</c:v>
                </c:pt>
                <c:pt idx="2752">
                  <c:v>2753</c:v>
                </c:pt>
                <c:pt idx="2753">
                  <c:v>2754</c:v>
                </c:pt>
                <c:pt idx="2754">
                  <c:v>2755</c:v>
                </c:pt>
                <c:pt idx="2755">
                  <c:v>2756</c:v>
                </c:pt>
                <c:pt idx="2756">
                  <c:v>2757</c:v>
                </c:pt>
                <c:pt idx="2757">
                  <c:v>2758</c:v>
                </c:pt>
                <c:pt idx="2758">
                  <c:v>2759</c:v>
                </c:pt>
                <c:pt idx="2759">
                  <c:v>2760</c:v>
                </c:pt>
                <c:pt idx="2760">
                  <c:v>2761</c:v>
                </c:pt>
                <c:pt idx="2761">
                  <c:v>2762</c:v>
                </c:pt>
                <c:pt idx="2762">
                  <c:v>2763</c:v>
                </c:pt>
                <c:pt idx="2763">
                  <c:v>2764</c:v>
                </c:pt>
                <c:pt idx="2764">
                  <c:v>2765</c:v>
                </c:pt>
                <c:pt idx="2765">
                  <c:v>2766</c:v>
                </c:pt>
                <c:pt idx="2766">
                  <c:v>2767</c:v>
                </c:pt>
                <c:pt idx="2767">
                  <c:v>2768</c:v>
                </c:pt>
                <c:pt idx="2768">
                  <c:v>2769</c:v>
                </c:pt>
                <c:pt idx="2769">
                  <c:v>2770</c:v>
                </c:pt>
                <c:pt idx="2770">
                  <c:v>2771</c:v>
                </c:pt>
                <c:pt idx="2771">
                  <c:v>2772</c:v>
                </c:pt>
                <c:pt idx="2772">
                  <c:v>2773</c:v>
                </c:pt>
                <c:pt idx="2773">
                  <c:v>2774</c:v>
                </c:pt>
                <c:pt idx="2774">
                  <c:v>2775</c:v>
                </c:pt>
                <c:pt idx="2775">
                  <c:v>2776</c:v>
                </c:pt>
                <c:pt idx="2776">
                  <c:v>2777</c:v>
                </c:pt>
                <c:pt idx="2777">
                  <c:v>2778</c:v>
                </c:pt>
                <c:pt idx="2778">
                  <c:v>2779</c:v>
                </c:pt>
                <c:pt idx="2779">
                  <c:v>2780</c:v>
                </c:pt>
                <c:pt idx="2780">
                  <c:v>2781</c:v>
                </c:pt>
                <c:pt idx="2781">
                  <c:v>2782</c:v>
                </c:pt>
                <c:pt idx="2782">
                  <c:v>2783</c:v>
                </c:pt>
                <c:pt idx="2783">
                  <c:v>2784</c:v>
                </c:pt>
                <c:pt idx="2784">
                  <c:v>2785</c:v>
                </c:pt>
                <c:pt idx="2785">
                  <c:v>2786</c:v>
                </c:pt>
                <c:pt idx="2786">
                  <c:v>2787</c:v>
                </c:pt>
                <c:pt idx="2787">
                  <c:v>2788</c:v>
                </c:pt>
                <c:pt idx="2788">
                  <c:v>2789</c:v>
                </c:pt>
                <c:pt idx="2789">
                  <c:v>2790</c:v>
                </c:pt>
                <c:pt idx="2790">
                  <c:v>2791</c:v>
                </c:pt>
                <c:pt idx="2791">
                  <c:v>2792</c:v>
                </c:pt>
                <c:pt idx="2792">
                  <c:v>2793</c:v>
                </c:pt>
                <c:pt idx="2793">
                  <c:v>2794</c:v>
                </c:pt>
                <c:pt idx="2794">
                  <c:v>2795</c:v>
                </c:pt>
                <c:pt idx="2795">
                  <c:v>2796</c:v>
                </c:pt>
                <c:pt idx="2796">
                  <c:v>2797</c:v>
                </c:pt>
                <c:pt idx="2797">
                  <c:v>2798</c:v>
                </c:pt>
                <c:pt idx="2798">
                  <c:v>2799</c:v>
                </c:pt>
                <c:pt idx="2799">
                  <c:v>2800</c:v>
                </c:pt>
                <c:pt idx="2800">
                  <c:v>2801</c:v>
                </c:pt>
                <c:pt idx="2801">
                  <c:v>2802</c:v>
                </c:pt>
                <c:pt idx="2802">
                  <c:v>2803</c:v>
                </c:pt>
                <c:pt idx="2803">
                  <c:v>2804</c:v>
                </c:pt>
                <c:pt idx="2804">
                  <c:v>2805</c:v>
                </c:pt>
                <c:pt idx="2805">
                  <c:v>2806</c:v>
                </c:pt>
                <c:pt idx="2806">
                  <c:v>2807</c:v>
                </c:pt>
                <c:pt idx="2807">
                  <c:v>2808</c:v>
                </c:pt>
                <c:pt idx="2808">
                  <c:v>2809</c:v>
                </c:pt>
                <c:pt idx="2809">
                  <c:v>2810</c:v>
                </c:pt>
                <c:pt idx="2810">
                  <c:v>2811</c:v>
                </c:pt>
                <c:pt idx="2811">
                  <c:v>2812</c:v>
                </c:pt>
                <c:pt idx="2812">
                  <c:v>2813</c:v>
                </c:pt>
                <c:pt idx="2813">
                  <c:v>2814</c:v>
                </c:pt>
                <c:pt idx="2814">
                  <c:v>2815</c:v>
                </c:pt>
                <c:pt idx="2815">
                  <c:v>2816</c:v>
                </c:pt>
                <c:pt idx="2816">
                  <c:v>2817</c:v>
                </c:pt>
                <c:pt idx="2817">
                  <c:v>2818</c:v>
                </c:pt>
                <c:pt idx="2818">
                  <c:v>2819</c:v>
                </c:pt>
                <c:pt idx="2819">
                  <c:v>2820</c:v>
                </c:pt>
                <c:pt idx="2820">
                  <c:v>2821</c:v>
                </c:pt>
                <c:pt idx="2821">
                  <c:v>2822</c:v>
                </c:pt>
                <c:pt idx="2822">
                  <c:v>2823</c:v>
                </c:pt>
                <c:pt idx="2823">
                  <c:v>2824</c:v>
                </c:pt>
                <c:pt idx="2824">
                  <c:v>2825</c:v>
                </c:pt>
                <c:pt idx="2825">
                  <c:v>2826</c:v>
                </c:pt>
                <c:pt idx="2826">
                  <c:v>2827</c:v>
                </c:pt>
                <c:pt idx="2827">
                  <c:v>2828</c:v>
                </c:pt>
                <c:pt idx="2828">
                  <c:v>2829</c:v>
                </c:pt>
                <c:pt idx="2829">
                  <c:v>2830</c:v>
                </c:pt>
                <c:pt idx="2830">
                  <c:v>2831</c:v>
                </c:pt>
                <c:pt idx="2831">
                  <c:v>2832</c:v>
                </c:pt>
                <c:pt idx="2832">
                  <c:v>2833</c:v>
                </c:pt>
                <c:pt idx="2833">
                  <c:v>2834</c:v>
                </c:pt>
                <c:pt idx="2834">
                  <c:v>2835</c:v>
                </c:pt>
                <c:pt idx="2835">
                  <c:v>2836</c:v>
                </c:pt>
                <c:pt idx="2836">
                  <c:v>2837</c:v>
                </c:pt>
                <c:pt idx="2837">
                  <c:v>2838</c:v>
                </c:pt>
                <c:pt idx="2838">
                  <c:v>2839</c:v>
                </c:pt>
                <c:pt idx="2839">
                  <c:v>2840</c:v>
                </c:pt>
                <c:pt idx="2840">
                  <c:v>2841</c:v>
                </c:pt>
                <c:pt idx="2841">
                  <c:v>2842</c:v>
                </c:pt>
                <c:pt idx="2842">
                  <c:v>2843</c:v>
                </c:pt>
                <c:pt idx="2843">
                  <c:v>2844</c:v>
                </c:pt>
                <c:pt idx="2844">
                  <c:v>2845</c:v>
                </c:pt>
                <c:pt idx="2845">
                  <c:v>2846</c:v>
                </c:pt>
                <c:pt idx="2846">
                  <c:v>2847</c:v>
                </c:pt>
                <c:pt idx="2847">
                  <c:v>2848</c:v>
                </c:pt>
                <c:pt idx="2848">
                  <c:v>2849</c:v>
                </c:pt>
                <c:pt idx="2849">
                  <c:v>2850</c:v>
                </c:pt>
                <c:pt idx="2850">
                  <c:v>2851</c:v>
                </c:pt>
                <c:pt idx="2851">
                  <c:v>2852</c:v>
                </c:pt>
                <c:pt idx="2852">
                  <c:v>2853</c:v>
                </c:pt>
                <c:pt idx="2853">
                  <c:v>2854</c:v>
                </c:pt>
                <c:pt idx="2854">
                  <c:v>2855</c:v>
                </c:pt>
                <c:pt idx="2855">
                  <c:v>2856</c:v>
                </c:pt>
                <c:pt idx="2856">
                  <c:v>2857</c:v>
                </c:pt>
                <c:pt idx="2857">
                  <c:v>2858</c:v>
                </c:pt>
                <c:pt idx="2858">
                  <c:v>2859</c:v>
                </c:pt>
                <c:pt idx="2859">
                  <c:v>2860</c:v>
                </c:pt>
                <c:pt idx="2860">
                  <c:v>2861</c:v>
                </c:pt>
                <c:pt idx="2861">
                  <c:v>2862</c:v>
                </c:pt>
                <c:pt idx="2862">
                  <c:v>2863</c:v>
                </c:pt>
                <c:pt idx="2863">
                  <c:v>2864</c:v>
                </c:pt>
                <c:pt idx="2864">
                  <c:v>2865</c:v>
                </c:pt>
                <c:pt idx="2865">
                  <c:v>2866</c:v>
                </c:pt>
                <c:pt idx="2866">
                  <c:v>2867</c:v>
                </c:pt>
                <c:pt idx="2867">
                  <c:v>2868</c:v>
                </c:pt>
                <c:pt idx="2868">
                  <c:v>2869</c:v>
                </c:pt>
                <c:pt idx="2869">
                  <c:v>2870</c:v>
                </c:pt>
                <c:pt idx="2870">
                  <c:v>2871</c:v>
                </c:pt>
                <c:pt idx="2871">
                  <c:v>2872</c:v>
                </c:pt>
                <c:pt idx="2872">
                  <c:v>2873</c:v>
                </c:pt>
                <c:pt idx="2873">
                  <c:v>2874</c:v>
                </c:pt>
                <c:pt idx="2874">
                  <c:v>2875</c:v>
                </c:pt>
                <c:pt idx="2875">
                  <c:v>2876</c:v>
                </c:pt>
                <c:pt idx="2876">
                  <c:v>2877</c:v>
                </c:pt>
                <c:pt idx="2877">
                  <c:v>2878</c:v>
                </c:pt>
                <c:pt idx="2878">
                  <c:v>2879</c:v>
                </c:pt>
                <c:pt idx="2879">
                  <c:v>2880</c:v>
                </c:pt>
                <c:pt idx="2880">
                  <c:v>2881</c:v>
                </c:pt>
                <c:pt idx="2881">
                  <c:v>2882</c:v>
                </c:pt>
                <c:pt idx="2882">
                  <c:v>2883</c:v>
                </c:pt>
                <c:pt idx="2883">
                  <c:v>2884</c:v>
                </c:pt>
                <c:pt idx="2884">
                  <c:v>2885</c:v>
                </c:pt>
                <c:pt idx="2885">
                  <c:v>2886</c:v>
                </c:pt>
                <c:pt idx="2886">
                  <c:v>2887</c:v>
                </c:pt>
                <c:pt idx="2887">
                  <c:v>2888</c:v>
                </c:pt>
                <c:pt idx="2888">
                  <c:v>2889</c:v>
                </c:pt>
                <c:pt idx="2889">
                  <c:v>2890</c:v>
                </c:pt>
                <c:pt idx="2890">
                  <c:v>2891</c:v>
                </c:pt>
                <c:pt idx="2891">
                  <c:v>2892</c:v>
                </c:pt>
                <c:pt idx="2892">
                  <c:v>2893</c:v>
                </c:pt>
                <c:pt idx="2893">
                  <c:v>2894</c:v>
                </c:pt>
                <c:pt idx="2894">
                  <c:v>2895</c:v>
                </c:pt>
                <c:pt idx="2895">
                  <c:v>2896</c:v>
                </c:pt>
                <c:pt idx="2896">
                  <c:v>2897</c:v>
                </c:pt>
                <c:pt idx="2897">
                  <c:v>2898</c:v>
                </c:pt>
                <c:pt idx="2898">
                  <c:v>2899</c:v>
                </c:pt>
                <c:pt idx="2899">
                  <c:v>2900</c:v>
                </c:pt>
                <c:pt idx="2900">
                  <c:v>2901</c:v>
                </c:pt>
                <c:pt idx="2901">
                  <c:v>2902</c:v>
                </c:pt>
                <c:pt idx="2902">
                  <c:v>2903</c:v>
                </c:pt>
                <c:pt idx="2903">
                  <c:v>2904</c:v>
                </c:pt>
                <c:pt idx="2904">
                  <c:v>2905</c:v>
                </c:pt>
                <c:pt idx="2905">
                  <c:v>2906</c:v>
                </c:pt>
                <c:pt idx="2906">
                  <c:v>2907</c:v>
                </c:pt>
                <c:pt idx="2907">
                  <c:v>2908</c:v>
                </c:pt>
                <c:pt idx="2908">
                  <c:v>2909</c:v>
                </c:pt>
                <c:pt idx="2909">
                  <c:v>2910</c:v>
                </c:pt>
                <c:pt idx="2910">
                  <c:v>2911</c:v>
                </c:pt>
                <c:pt idx="2911">
                  <c:v>2912</c:v>
                </c:pt>
                <c:pt idx="2912">
                  <c:v>2913</c:v>
                </c:pt>
                <c:pt idx="2913">
                  <c:v>2914</c:v>
                </c:pt>
                <c:pt idx="2914">
                  <c:v>2915</c:v>
                </c:pt>
                <c:pt idx="2915">
                  <c:v>2916</c:v>
                </c:pt>
                <c:pt idx="2916">
                  <c:v>2917</c:v>
                </c:pt>
                <c:pt idx="2917">
                  <c:v>2918</c:v>
                </c:pt>
                <c:pt idx="2918">
                  <c:v>2919</c:v>
                </c:pt>
                <c:pt idx="2919">
                  <c:v>2920</c:v>
                </c:pt>
                <c:pt idx="2920">
                  <c:v>2921</c:v>
                </c:pt>
                <c:pt idx="2921">
                  <c:v>2922</c:v>
                </c:pt>
                <c:pt idx="2922">
                  <c:v>2923</c:v>
                </c:pt>
                <c:pt idx="2923">
                  <c:v>2924</c:v>
                </c:pt>
                <c:pt idx="2924">
                  <c:v>2925</c:v>
                </c:pt>
                <c:pt idx="2925">
                  <c:v>2926</c:v>
                </c:pt>
                <c:pt idx="2926">
                  <c:v>2927</c:v>
                </c:pt>
                <c:pt idx="2927">
                  <c:v>2928</c:v>
                </c:pt>
                <c:pt idx="2928">
                  <c:v>2929</c:v>
                </c:pt>
                <c:pt idx="2929">
                  <c:v>2930</c:v>
                </c:pt>
                <c:pt idx="2930">
                  <c:v>2931</c:v>
                </c:pt>
                <c:pt idx="2931">
                  <c:v>2932</c:v>
                </c:pt>
                <c:pt idx="2932">
                  <c:v>2933</c:v>
                </c:pt>
                <c:pt idx="2933">
                  <c:v>2934</c:v>
                </c:pt>
                <c:pt idx="2934">
                  <c:v>2935</c:v>
                </c:pt>
                <c:pt idx="2935">
                  <c:v>2936</c:v>
                </c:pt>
                <c:pt idx="2936">
                  <c:v>2937</c:v>
                </c:pt>
                <c:pt idx="2937">
                  <c:v>2938</c:v>
                </c:pt>
                <c:pt idx="2938">
                  <c:v>2939</c:v>
                </c:pt>
                <c:pt idx="2939">
                  <c:v>2940</c:v>
                </c:pt>
                <c:pt idx="2940">
                  <c:v>2941</c:v>
                </c:pt>
                <c:pt idx="2941">
                  <c:v>2942</c:v>
                </c:pt>
                <c:pt idx="2942">
                  <c:v>2943</c:v>
                </c:pt>
                <c:pt idx="2943">
                  <c:v>2944</c:v>
                </c:pt>
                <c:pt idx="2944">
                  <c:v>2945</c:v>
                </c:pt>
                <c:pt idx="2945">
                  <c:v>2946</c:v>
                </c:pt>
                <c:pt idx="2946">
                  <c:v>2947</c:v>
                </c:pt>
                <c:pt idx="2947">
                  <c:v>2948</c:v>
                </c:pt>
                <c:pt idx="2948">
                  <c:v>2949</c:v>
                </c:pt>
                <c:pt idx="2949">
                  <c:v>2950</c:v>
                </c:pt>
                <c:pt idx="2950">
                  <c:v>2951</c:v>
                </c:pt>
                <c:pt idx="2951">
                  <c:v>2952</c:v>
                </c:pt>
                <c:pt idx="2952">
                  <c:v>2953</c:v>
                </c:pt>
                <c:pt idx="2953">
                  <c:v>2954</c:v>
                </c:pt>
                <c:pt idx="2954">
                  <c:v>2955</c:v>
                </c:pt>
                <c:pt idx="2955">
                  <c:v>2956</c:v>
                </c:pt>
                <c:pt idx="2956">
                  <c:v>2957</c:v>
                </c:pt>
                <c:pt idx="2957">
                  <c:v>2958</c:v>
                </c:pt>
                <c:pt idx="2958">
                  <c:v>2959</c:v>
                </c:pt>
                <c:pt idx="2959">
                  <c:v>2960</c:v>
                </c:pt>
                <c:pt idx="2960">
                  <c:v>2961</c:v>
                </c:pt>
                <c:pt idx="2961">
                  <c:v>2962</c:v>
                </c:pt>
                <c:pt idx="2962">
                  <c:v>2963</c:v>
                </c:pt>
                <c:pt idx="2963">
                  <c:v>2964</c:v>
                </c:pt>
                <c:pt idx="2964">
                  <c:v>2965</c:v>
                </c:pt>
                <c:pt idx="2965">
                  <c:v>2966</c:v>
                </c:pt>
                <c:pt idx="2966">
                  <c:v>2967</c:v>
                </c:pt>
                <c:pt idx="2967">
                  <c:v>2968</c:v>
                </c:pt>
                <c:pt idx="2968">
                  <c:v>2969</c:v>
                </c:pt>
                <c:pt idx="2969">
                  <c:v>2970</c:v>
                </c:pt>
                <c:pt idx="2970">
                  <c:v>2971</c:v>
                </c:pt>
                <c:pt idx="2971">
                  <c:v>2972</c:v>
                </c:pt>
                <c:pt idx="2972">
                  <c:v>2973</c:v>
                </c:pt>
                <c:pt idx="2973">
                  <c:v>2974</c:v>
                </c:pt>
                <c:pt idx="2974">
                  <c:v>2975</c:v>
                </c:pt>
                <c:pt idx="2975">
                  <c:v>2976</c:v>
                </c:pt>
                <c:pt idx="2976">
                  <c:v>2977</c:v>
                </c:pt>
                <c:pt idx="2977">
                  <c:v>2978</c:v>
                </c:pt>
                <c:pt idx="2978">
                  <c:v>2979</c:v>
                </c:pt>
                <c:pt idx="2979">
                  <c:v>2980</c:v>
                </c:pt>
                <c:pt idx="2980">
                  <c:v>2981</c:v>
                </c:pt>
                <c:pt idx="2981">
                  <c:v>2982</c:v>
                </c:pt>
                <c:pt idx="2982">
                  <c:v>2983</c:v>
                </c:pt>
                <c:pt idx="2983">
                  <c:v>2984</c:v>
                </c:pt>
                <c:pt idx="2984">
                  <c:v>2985</c:v>
                </c:pt>
                <c:pt idx="2985">
                  <c:v>2986</c:v>
                </c:pt>
                <c:pt idx="2986">
                  <c:v>2987</c:v>
                </c:pt>
                <c:pt idx="2987">
                  <c:v>2988</c:v>
                </c:pt>
                <c:pt idx="2988">
                  <c:v>2989</c:v>
                </c:pt>
                <c:pt idx="2989">
                  <c:v>2990</c:v>
                </c:pt>
                <c:pt idx="2990">
                  <c:v>2991</c:v>
                </c:pt>
                <c:pt idx="2991">
                  <c:v>2992</c:v>
                </c:pt>
                <c:pt idx="2992">
                  <c:v>2993</c:v>
                </c:pt>
                <c:pt idx="2993">
                  <c:v>2994</c:v>
                </c:pt>
                <c:pt idx="2994">
                  <c:v>2995</c:v>
                </c:pt>
                <c:pt idx="2995">
                  <c:v>2996</c:v>
                </c:pt>
                <c:pt idx="2996">
                  <c:v>2997</c:v>
                </c:pt>
                <c:pt idx="2997">
                  <c:v>2998</c:v>
                </c:pt>
                <c:pt idx="2998">
                  <c:v>2999</c:v>
                </c:pt>
                <c:pt idx="2999">
                  <c:v>3000</c:v>
                </c:pt>
                <c:pt idx="3000">
                  <c:v>3001</c:v>
                </c:pt>
                <c:pt idx="3001">
                  <c:v>3002</c:v>
                </c:pt>
                <c:pt idx="3002">
                  <c:v>3003</c:v>
                </c:pt>
                <c:pt idx="3003">
                  <c:v>3004</c:v>
                </c:pt>
                <c:pt idx="3004">
                  <c:v>3005</c:v>
                </c:pt>
                <c:pt idx="3005">
                  <c:v>3006</c:v>
                </c:pt>
                <c:pt idx="3006">
                  <c:v>3007</c:v>
                </c:pt>
                <c:pt idx="3007">
                  <c:v>3008</c:v>
                </c:pt>
                <c:pt idx="3008">
                  <c:v>3009</c:v>
                </c:pt>
                <c:pt idx="3009">
                  <c:v>3010</c:v>
                </c:pt>
                <c:pt idx="3010">
                  <c:v>3011</c:v>
                </c:pt>
                <c:pt idx="3011">
                  <c:v>3012</c:v>
                </c:pt>
                <c:pt idx="3012">
                  <c:v>3013</c:v>
                </c:pt>
                <c:pt idx="3013">
                  <c:v>3014</c:v>
                </c:pt>
                <c:pt idx="3014">
                  <c:v>3015</c:v>
                </c:pt>
                <c:pt idx="3015">
                  <c:v>3016</c:v>
                </c:pt>
                <c:pt idx="3016">
                  <c:v>3017</c:v>
                </c:pt>
                <c:pt idx="3017">
                  <c:v>3018</c:v>
                </c:pt>
                <c:pt idx="3018">
                  <c:v>3019</c:v>
                </c:pt>
                <c:pt idx="3019">
                  <c:v>3020</c:v>
                </c:pt>
                <c:pt idx="3020">
                  <c:v>3021</c:v>
                </c:pt>
                <c:pt idx="3021">
                  <c:v>3022</c:v>
                </c:pt>
                <c:pt idx="3022">
                  <c:v>3023</c:v>
                </c:pt>
                <c:pt idx="3023">
                  <c:v>3024</c:v>
                </c:pt>
                <c:pt idx="3024">
                  <c:v>3025</c:v>
                </c:pt>
                <c:pt idx="3025">
                  <c:v>3026</c:v>
                </c:pt>
                <c:pt idx="3026">
                  <c:v>3027</c:v>
                </c:pt>
                <c:pt idx="3027">
                  <c:v>3028</c:v>
                </c:pt>
                <c:pt idx="3028">
                  <c:v>3029</c:v>
                </c:pt>
                <c:pt idx="3029">
                  <c:v>3030</c:v>
                </c:pt>
                <c:pt idx="3030">
                  <c:v>3031</c:v>
                </c:pt>
                <c:pt idx="3031">
                  <c:v>3032</c:v>
                </c:pt>
                <c:pt idx="3032">
                  <c:v>3033</c:v>
                </c:pt>
                <c:pt idx="3033">
                  <c:v>3034</c:v>
                </c:pt>
                <c:pt idx="3034">
                  <c:v>3035</c:v>
                </c:pt>
                <c:pt idx="3035">
                  <c:v>3036</c:v>
                </c:pt>
                <c:pt idx="3036">
                  <c:v>3037</c:v>
                </c:pt>
                <c:pt idx="3037">
                  <c:v>3038</c:v>
                </c:pt>
                <c:pt idx="3038">
                  <c:v>3039</c:v>
                </c:pt>
                <c:pt idx="3039">
                  <c:v>3040</c:v>
                </c:pt>
                <c:pt idx="3040">
                  <c:v>3041</c:v>
                </c:pt>
                <c:pt idx="3041">
                  <c:v>3042</c:v>
                </c:pt>
                <c:pt idx="3042">
                  <c:v>3043</c:v>
                </c:pt>
                <c:pt idx="3043">
                  <c:v>3044</c:v>
                </c:pt>
                <c:pt idx="3044">
                  <c:v>3045</c:v>
                </c:pt>
                <c:pt idx="3045">
                  <c:v>3046</c:v>
                </c:pt>
                <c:pt idx="3046">
                  <c:v>3047</c:v>
                </c:pt>
                <c:pt idx="3047">
                  <c:v>3048</c:v>
                </c:pt>
                <c:pt idx="3048">
                  <c:v>3049</c:v>
                </c:pt>
                <c:pt idx="3049">
                  <c:v>3050</c:v>
                </c:pt>
                <c:pt idx="3050">
                  <c:v>3051</c:v>
                </c:pt>
                <c:pt idx="3051">
                  <c:v>3052</c:v>
                </c:pt>
                <c:pt idx="3052">
                  <c:v>3053</c:v>
                </c:pt>
                <c:pt idx="3053">
                  <c:v>3054</c:v>
                </c:pt>
                <c:pt idx="3054">
                  <c:v>3055</c:v>
                </c:pt>
                <c:pt idx="3055">
                  <c:v>3056</c:v>
                </c:pt>
                <c:pt idx="3056">
                  <c:v>3057</c:v>
                </c:pt>
                <c:pt idx="3057">
                  <c:v>3058</c:v>
                </c:pt>
                <c:pt idx="3058">
                  <c:v>3059</c:v>
                </c:pt>
                <c:pt idx="3059">
                  <c:v>3060</c:v>
                </c:pt>
                <c:pt idx="3060">
                  <c:v>3061</c:v>
                </c:pt>
                <c:pt idx="3061">
                  <c:v>3062</c:v>
                </c:pt>
                <c:pt idx="3062">
                  <c:v>3063</c:v>
                </c:pt>
                <c:pt idx="3063">
                  <c:v>3064</c:v>
                </c:pt>
                <c:pt idx="3064">
                  <c:v>3065</c:v>
                </c:pt>
                <c:pt idx="3065">
                  <c:v>3066</c:v>
                </c:pt>
                <c:pt idx="3066">
                  <c:v>3067</c:v>
                </c:pt>
                <c:pt idx="3067">
                  <c:v>3068</c:v>
                </c:pt>
                <c:pt idx="3068">
                  <c:v>3069</c:v>
                </c:pt>
                <c:pt idx="3069">
                  <c:v>3070</c:v>
                </c:pt>
                <c:pt idx="3070">
                  <c:v>3071</c:v>
                </c:pt>
                <c:pt idx="3071">
                  <c:v>3072</c:v>
                </c:pt>
                <c:pt idx="3072">
                  <c:v>3073</c:v>
                </c:pt>
                <c:pt idx="3073">
                  <c:v>3074</c:v>
                </c:pt>
                <c:pt idx="3074">
                  <c:v>3075</c:v>
                </c:pt>
                <c:pt idx="3075">
                  <c:v>3076</c:v>
                </c:pt>
                <c:pt idx="3076">
                  <c:v>3077</c:v>
                </c:pt>
                <c:pt idx="3077">
                  <c:v>3078</c:v>
                </c:pt>
                <c:pt idx="3078">
                  <c:v>3079</c:v>
                </c:pt>
                <c:pt idx="3079">
                  <c:v>3080</c:v>
                </c:pt>
                <c:pt idx="3080">
                  <c:v>3081</c:v>
                </c:pt>
                <c:pt idx="3081">
                  <c:v>3082</c:v>
                </c:pt>
                <c:pt idx="3082">
                  <c:v>3083</c:v>
                </c:pt>
                <c:pt idx="3083">
                  <c:v>3084</c:v>
                </c:pt>
                <c:pt idx="3084">
                  <c:v>3085</c:v>
                </c:pt>
                <c:pt idx="3085">
                  <c:v>3086</c:v>
                </c:pt>
                <c:pt idx="3086">
                  <c:v>3087</c:v>
                </c:pt>
                <c:pt idx="3087">
                  <c:v>3088</c:v>
                </c:pt>
                <c:pt idx="3088">
                  <c:v>3089</c:v>
                </c:pt>
                <c:pt idx="3089">
                  <c:v>3090</c:v>
                </c:pt>
                <c:pt idx="3090">
                  <c:v>3091</c:v>
                </c:pt>
                <c:pt idx="3091">
                  <c:v>3092</c:v>
                </c:pt>
                <c:pt idx="3092">
                  <c:v>3093</c:v>
                </c:pt>
                <c:pt idx="3093">
                  <c:v>3094</c:v>
                </c:pt>
                <c:pt idx="3094">
                  <c:v>3095</c:v>
                </c:pt>
                <c:pt idx="3095">
                  <c:v>3096</c:v>
                </c:pt>
                <c:pt idx="3096">
                  <c:v>3097</c:v>
                </c:pt>
                <c:pt idx="3097">
                  <c:v>3098</c:v>
                </c:pt>
                <c:pt idx="3098">
                  <c:v>3099</c:v>
                </c:pt>
                <c:pt idx="3099">
                  <c:v>3100</c:v>
                </c:pt>
                <c:pt idx="3100">
                  <c:v>3101</c:v>
                </c:pt>
                <c:pt idx="3101">
                  <c:v>3102</c:v>
                </c:pt>
                <c:pt idx="3102">
                  <c:v>3103</c:v>
                </c:pt>
                <c:pt idx="3103">
                  <c:v>3104</c:v>
                </c:pt>
                <c:pt idx="3104">
                  <c:v>3105</c:v>
                </c:pt>
                <c:pt idx="3105">
                  <c:v>3106</c:v>
                </c:pt>
                <c:pt idx="3106">
                  <c:v>3107</c:v>
                </c:pt>
                <c:pt idx="3107">
                  <c:v>3108</c:v>
                </c:pt>
                <c:pt idx="3108">
                  <c:v>3109</c:v>
                </c:pt>
                <c:pt idx="3109">
                  <c:v>3110</c:v>
                </c:pt>
                <c:pt idx="3110">
                  <c:v>3111</c:v>
                </c:pt>
                <c:pt idx="3111">
                  <c:v>3112</c:v>
                </c:pt>
                <c:pt idx="3112">
                  <c:v>3113</c:v>
                </c:pt>
                <c:pt idx="3113">
                  <c:v>3114</c:v>
                </c:pt>
                <c:pt idx="3114">
                  <c:v>3115</c:v>
                </c:pt>
                <c:pt idx="3115">
                  <c:v>3116</c:v>
                </c:pt>
                <c:pt idx="3116">
                  <c:v>3117</c:v>
                </c:pt>
                <c:pt idx="3117">
                  <c:v>3118</c:v>
                </c:pt>
                <c:pt idx="3118">
                  <c:v>3119</c:v>
                </c:pt>
                <c:pt idx="3119">
                  <c:v>3120</c:v>
                </c:pt>
                <c:pt idx="3120">
                  <c:v>3121</c:v>
                </c:pt>
                <c:pt idx="3121">
                  <c:v>3122</c:v>
                </c:pt>
                <c:pt idx="3122">
                  <c:v>3123</c:v>
                </c:pt>
                <c:pt idx="3123">
                  <c:v>3124</c:v>
                </c:pt>
                <c:pt idx="3124">
                  <c:v>3125</c:v>
                </c:pt>
                <c:pt idx="3125">
                  <c:v>3126</c:v>
                </c:pt>
                <c:pt idx="3126">
                  <c:v>3127</c:v>
                </c:pt>
                <c:pt idx="3127">
                  <c:v>3128</c:v>
                </c:pt>
                <c:pt idx="3128">
                  <c:v>3129</c:v>
                </c:pt>
                <c:pt idx="3129">
                  <c:v>3130</c:v>
                </c:pt>
                <c:pt idx="3130">
                  <c:v>3131</c:v>
                </c:pt>
                <c:pt idx="3131">
                  <c:v>3132</c:v>
                </c:pt>
                <c:pt idx="3132">
                  <c:v>3133</c:v>
                </c:pt>
                <c:pt idx="3133">
                  <c:v>3134</c:v>
                </c:pt>
                <c:pt idx="3134">
                  <c:v>3135</c:v>
                </c:pt>
                <c:pt idx="3135">
                  <c:v>3136</c:v>
                </c:pt>
                <c:pt idx="3136">
                  <c:v>3137</c:v>
                </c:pt>
                <c:pt idx="3137">
                  <c:v>3138</c:v>
                </c:pt>
                <c:pt idx="3138">
                  <c:v>3139</c:v>
                </c:pt>
                <c:pt idx="3139">
                  <c:v>3140</c:v>
                </c:pt>
                <c:pt idx="3140">
                  <c:v>3141</c:v>
                </c:pt>
                <c:pt idx="3141">
                  <c:v>3142</c:v>
                </c:pt>
                <c:pt idx="3142">
                  <c:v>3143</c:v>
                </c:pt>
                <c:pt idx="3143">
                  <c:v>3144</c:v>
                </c:pt>
                <c:pt idx="3144">
                  <c:v>3145</c:v>
                </c:pt>
                <c:pt idx="3145">
                  <c:v>3146</c:v>
                </c:pt>
                <c:pt idx="3146">
                  <c:v>3147</c:v>
                </c:pt>
                <c:pt idx="3147">
                  <c:v>3148</c:v>
                </c:pt>
                <c:pt idx="3148">
                  <c:v>3149</c:v>
                </c:pt>
                <c:pt idx="3149">
                  <c:v>3150</c:v>
                </c:pt>
                <c:pt idx="3150">
                  <c:v>3151</c:v>
                </c:pt>
                <c:pt idx="3151">
                  <c:v>3152</c:v>
                </c:pt>
                <c:pt idx="3152">
                  <c:v>3153</c:v>
                </c:pt>
                <c:pt idx="3153">
                  <c:v>3154</c:v>
                </c:pt>
                <c:pt idx="3154">
                  <c:v>3155</c:v>
                </c:pt>
                <c:pt idx="3155">
                  <c:v>3156</c:v>
                </c:pt>
                <c:pt idx="3156">
                  <c:v>3157</c:v>
                </c:pt>
                <c:pt idx="3157">
                  <c:v>3158</c:v>
                </c:pt>
                <c:pt idx="3158">
                  <c:v>3159</c:v>
                </c:pt>
                <c:pt idx="3159">
                  <c:v>3160</c:v>
                </c:pt>
                <c:pt idx="3160">
                  <c:v>3161</c:v>
                </c:pt>
                <c:pt idx="3161">
                  <c:v>3162</c:v>
                </c:pt>
                <c:pt idx="3162">
                  <c:v>3163</c:v>
                </c:pt>
                <c:pt idx="3163">
                  <c:v>3164</c:v>
                </c:pt>
                <c:pt idx="3164">
                  <c:v>3165</c:v>
                </c:pt>
                <c:pt idx="3165">
                  <c:v>3166</c:v>
                </c:pt>
                <c:pt idx="3166">
                  <c:v>3167</c:v>
                </c:pt>
                <c:pt idx="3167">
                  <c:v>3168</c:v>
                </c:pt>
                <c:pt idx="3168">
                  <c:v>3169</c:v>
                </c:pt>
                <c:pt idx="3169">
                  <c:v>3170</c:v>
                </c:pt>
                <c:pt idx="3170">
                  <c:v>3171</c:v>
                </c:pt>
                <c:pt idx="3171">
                  <c:v>3172</c:v>
                </c:pt>
                <c:pt idx="3172">
                  <c:v>3173</c:v>
                </c:pt>
                <c:pt idx="3173">
                  <c:v>3174</c:v>
                </c:pt>
                <c:pt idx="3174">
                  <c:v>3175</c:v>
                </c:pt>
                <c:pt idx="3175">
                  <c:v>3176</c:v>
                </c:pt>
                <c:pt idx="3176">
                  <c:v>3177</c:v>
                </c:pt>
                <c:pt idx="3177">
                  <c:v>3178</c:v>
                </c:pt>
                <c:pt idx="3178">
                  <c:v>3179</c:v>
                </c:pt>
                <c:pt idx="3179">
                  <c:v>3180</c:v>
                </c:pt>
                <c:pt idx="3180">
                  <c:v>3181</c:v>
                </c:pt>
                <c:pt idx="3181">
                  <c:v>3182</c:v>
                </c:pt>
                <c:pt idx="3182">
                  <c:v>3183</c:v>
                </c:pt>
                <c:pt idx="3183">
                  <c:v>3184</c:v>
                </c:pt>
                <c:pt idx="3184">
                  <c:v>3185</c:v>
                </c:pt>
                <c:pt idx="3185">
                  <c:v>3186</c:v>
                </c:pt>
                <c:pt idx="3186">
                  <c:v>3187</c:v>
                </c:pt>
                <c:pt idx="3187">
                  <c:v>3188</c:v>
                </c:pt>
                <c:pt idx="3188">
                  <c:v>3189</c:v>
                </c:pt>
                <c:pt idx="3189">
                  <c:v>3190</c:v>
                </c:pt>
                <c:pt idx="3190">
                  <c:v>3191</c:v>
                </c:pt>
                <c:pt idx="3191">
                  <c:v>3192</c:v>
                </c:pt>
                <c:pt idx="3192">
                  <c:v>3193</c:v>
                </c:pt>
                <c:pt idx="3193">
                  <c:v>3194</c:v>
                </c:pt>
                <c:pt idx="3194">
                  <c:v>3195</c:v>
                </c:pt>
                <c:pt idx="3195">
                  <c:v>3196</c:v>
                </c:pt>
                <c:pt idx="3196">
                  <c:v>3197</c:v>
                </c:pt>
                <c:pt idx="3197">
                  <c:v>3198</c:v>
                </c:pt>
                <c:pt idx="3198">
                  <c:v>3199</c:v>
                </c:pt>
                <c:pt idx="3199">
                  <c:v>3200</c:v>
                </c:pt>
                <c:pt idx="3200">
                  <c:v>3201</c:v>
                </c:pt>
                <c:pt idx="3201">
                  <c:v>3202</c:v>
                </c:pt>
                <c:pt idx="3202">
                  <c:v>3203</c:v>
                </c:pt>
                <c:pt idx="3203">
                  <c:v>3204</c:v>
                </c:pt>
                <c:pt idx="3204">
                  <c:v>3205</c:v>
                </c:pt>
                <c:pt idx="3205">
                  <c:v>3206</c:v>
                </c:pt>
                <c:pt idx="3206">
                  <c:v>3207</c:v>
                </c:pt>
                <c:pt idx="3207">
                  <c:v>3208</c:v>
                </c:pt>
                <c:pt idx="3208">
                  <c:v>3209</c:v>
                </c:pt>
                <c:pt idx="3209">
                  <c:v>3210</c:v>
                </c:pt>
                <c:pt idx="3210">
                  <c:v>3211</c:v>
                </c:pt>
                <c:pt idx="3211">
                  <c:v>3212</c:v>
                </c:pt>
                <c:pt idx="3212">
                  <c:v>3213</c:v>
                </c:pt>
                <c:pt idx="3213">
                  <c:v>3214</c:v>
                </c:pt>
                <c:pt idx="3214">
                  <c:v>3215</c:v>
                </c:pt>
                <c:pt idx="3215">
                  <c:v>3216</c:v>
                </c:pt>
                <c:pt idx="3216">
                  <c:v>3217</c:v>
                </c:pt>
                <c:pt idx="3217">
                  <c:v>3218</c:v>
                </c:pt>
                <c:pt idx="3218">
                  <c:v>3219</c:v>
                </c:pt>
                <c:pt idx="3219">
                  <c:v>3220</c:v>
                </c:pt>
                <c:pt idx="3220">
                  <c:v>3221</c:v>
                </c:pt>
                <c:pt idx="3221">
                  <c:v>3222</c:v>
                </c:pt>
                <c:pt idx="3222">
                  <c:v>3223</c:v>
                </c:pt>
                <c:pt idx="3223">
                  <c:v>3224</c:v>
                </c:pt>
                <c:pt idx="3224">
                  <c:v>3225</c:v>
                </c:pt>
                <c:pt idx="3225">
                  <c:v>3226</c:v>
                </c:pt>
                <c:pt idx="3226">
                  <c:v>3227</c:v>
                </c:pt>
                <c:pt idx="3227">
                  <c:v>3228</c:v>
                </c:pt>
                <c:pt idx="3228">
                  <c:v>3229</c:v>
                </c:pt>
                <c:pt idx="3229">
                  <c:v>3230</c:v>
                </c:pt>
                <c:pt idx="3230">
                  <c:v>3231</c:v>
                </c:pt>
                <c:pt idx="3231">
                  <c:v>3232</c:v>
                </c:pt>
                <c:pt idx="3232">
                  <c:v>3233</c:v>
                </c:pt>
                <c:pt idx="3233">
                  <c:v>3234</c:v>
                </c:pt>
                <c:pt idx="3234">
                  <c:v>3235</c:v>
                </c:pt>
                <c:pt idx="3235">
                  <c:v>3236</c:v>
                </c:pt>
                <c:pt idx="3236">
                  <c:v>3237</c:v>
                </c:pt>
                <c:pt idx="3237">
                  <c:v>3238</c:v>
                </c:pt>
                <c:pt idx="3238">
                  <c:v>3239</c:v>
                </c:pt>
                <c:pt idx="3239">
                  <c:v>3240</c:v>
                </c:pt>
                <c:pt idx="3240">
                  <c:v>3241</c:v>
                </c:pt>
                <c:pt idx="3241">
                  <c:v>3242</c:v>
                </c:pt>
                <c:pt idx="3242">
                  <c:v>3243</c:v>
                </c:pt>
                <c:pt idx="3243">
                  <c:v>3244</c:v>
                </c:pt>
                <c:pt idx="3244">
                  <c:v>3245</c:v>
                </c:pt>
                <c:pt idx="3245">
                  <c:v>3246</c:v>
                </c:pt>
                <c:pt idx="3246">
                  <c:v>3247</c:v>
                </c:pt>
                <c:pt idx="3247">
                  <c:v>3248</c:v>
                </c:pt>
                <c:pt idx="3248">
                  <c:v>3249</c:v>
                </c:pt>
                <c:pt idx="3249">
                  <c:v>3250</c:v>
                </c:pt>
                <c:pt idx="3250">
                  <c:v>3251</c:v>
                </c:pt>
                <c:pt idx="3251">
                  <c:v>3252</c:v>
                </c:pt>
                <c:pt idx="3252">
                  <c:v>3253</c:v>
                </c:pt>
                <c:pt idx="3253">
                  <c:v>3254</c:v>
                </c:pt>
                <c:pt idx="3254">
                  <c:v>3255</c:v>
                </c:pt>
                <c:pt idx="3255">
                  <c:v>3256</c:v>
                </c:pt>
                <c:pt idx="3256">
                  <c:v>3257</c:v>
                </c:pt>
                <c:pt idx="3257">
                  <c:v>3258</c:v>
                </c:pt>
                <c:pt idx="3258">
                  <c:v>3259</c:v>
                </c:pt>
                <c:pt idx="3259">
                  <c:v>3260</c:v>
                </c:pt>
                <c:pt idx="3260">
                  <c:v>3261</c:v>
                </c:pt>
                <c:pt idx="3261">
                  <c:v>3262</c:v>
                </c:pt>
                <c:pt idx="3262">
                  <c:v>3263</c:v>
                </c:pt>
                <c:pt idx="3263">
                  <c:v>3264</c:v>
                </c:pt>
                <c:pt idx="3264">
                  <c:v>3265</c:v>
                </c:pt>
                <c:pt idx="3265">
                  <c:v>3266</c:v>
                </c:pt>
                <c:pt idx="3266">
                  <c:v>3267</c:v>
                </c:pt>
                <c:pt idx="3267">
                  <c:v>3268</c:v>
                </c:pt>
                <c:pt idx="3268">
                  <c:v>3269</c:v>
                </c:pt>
                <c:pt idx="3269">
                  <c:v>3270</c:v>
                </c:pt>
                <c:pt idx="3270">
                  <c:v>3271</c:v>
                </c:pt>
                <c:pt idx="3271">
                  <c:v>3272</c:v>
                </c:pt>
                <c:pt idx="3272">
                  <c:v>3273</c:v>
                </c:pt>
                <c:pt idx="3273">
                  <c:v>3274</c:v>
                </c:pt>
                <c:pt idx="3274">
                  <c:v>3275</c:v>
                </c:pt>
                <c:pt idx="3275">
                  <c:v>3276</c:v>
                </c:pt>
                <c:pt idx="3276">
                  <c:v>3277</c:v>
                </c:pt>
                <c:pt idx="3277">
                  <c:v>3278</c:v>
                </c:pt>
                <c:pt idx="3278">
                  <c:v>3279</c:v>
                </c:pt>
                <c:pt idx="3279">
                  <c:v>3280</c:v>
                </c:pt>
                <c:pt idx="3280">
                  <c:v>3281</c:v>
                </c:pt>
                <c:pt idx="3281">
                  <c:v>3282</c:v>
                </c:pt>
                <c:pt idx="3282">
                  <c:v>3283</c:v>
                </c:pt>
                <c:pt idx="3283">
                  <c:v>3284</c:v>
                </c:pt>
                <c:pt idx="3284">
                  <c:v>3285</c:v>
                </c:pt>
                <c:pt idx="3285">
                  <c:v>3286</c:v>
                </c:pt>
                <c:pt idx="3286">
                  <c:v>3287</c:v>
                </c:pt>
                <c:pt idx="3287">
                  <c:v>3288</c:v>
                </c:pt>
                <c:pt idx="3288">
                  <c:v>3289</c:v>
                </c:pt>
                <c:pt idx="3289">
                  <c:v>3290</c:v>
                </c:pt>
                <c:pt idx="3290">
                  <c:v>3291</c:v>
                </c:pt>
                <c:pt idx="3291">
                  <c:v>3292</c:v>
                </c:pt>
                <c:pt idx="3292">
                  <c:v>3293</c:v>
                </c:pt>
                <c:pt idx="3293">
                  <c:v>3294</c:v>
                </c:pt>
                <c:pt idx="3294">
                  <c:v>3295</c:v>
                </c:pt>
                <c:pt idx="3295">
                  <c:v>3296</c:v>
                </c:pt>
                <c:pt idx="3296">
                  <c:v>3297</c:v>
                </c:pt>
                <c:pt idx="3297">
                  <c:v>3298</c:v>
                </c:pt>
                <c:pt idx="3298">
                  <c:v>3299</c:v>
                </c:pt>
                <c:pt idx="3299">
                  <c:v>3300</c:v>
                </c:pt>
                <c:pt idx="3300">
                  <c:v>3301</c:v>
                </c:pt>
                <c:pt idx="3301">
                  <c:v>3302</c:v>
                </c:pt>
                <c:pt idx="3302">
                  <c:v>3303</c:v>
                </c:pt>
                <c:pt idx="3303">
                  <c:v>3304</c:v>
                </c:pt>
                <c:pt idx="3304">
                  <c:v>3305</c:v>
                </c:pt>
                <c:pt idx="3305">
                  <c:v>3306</c:v>
                </c:pt>
                <c:pt idx="3306">
                  <c:v>3307</c:v>
                </c:pt>
                <c:pt idx="3307">
                  <c:v>3308</c:v>
                </c:pt>
                <c:pt idx="3308">
                  <c:v>3309</c:v>
                </c:pt>
                <c:pt idx="3309">
                  <c:v>3310</c:v>
                </c:pt>
                <c:pt idx="3310">
                  <c:v>3311</c:v>
                </c:pt>
                <c:pt idx="3311">
                  <c:v>3312</c:v>
                </c:pt>
                <c:pt idx="3312">
                  <c:v>3313</c:v>
                </c:pt>
                <c:pt idx="3313">
                  <c:v>3314</c:v>
                </c:pt>
                <c:pt idx="3314">
                  <c:v>3315</c:v>
                </c:pt>
                <c:pt idx="3315">
                  <c:v>3316</c:v>
                </c:pt>
                <c:pt idx="3316">
                  <c:v>3317</c:v>
                </c:pt>
                <c:pt idx="3317">
                  <c:v>3318</c:v>
                </c:pt>
                <c:pt idx="3318">
                  <c:v>3319</c:v>
                </c:pt>
                <c:pt idx="3319">
                  <c:v>3320</c:v>
                </c:pt>
                <c:pt idx="3320">
                  <c:v>3321</c:v>
                </c:pt>
                <c:pt idx="3321">
                  <c:v>3322</c:v>
                </c:pt>
                <c:pt idx="3322">
                  <c:v>3323</c:v>
                </c:pt>
                <c:pt idx="3323">
                  <c:v>3324</c:v>
                </c:pt>
                <c:pt idx="3324">
                  <c:v>3325</c:v>
                </c:pt>
                <c:pt idx="3325">
                  <c:v>3326</c:v>
                </c:pt>
                <c:pt idx="3326">
                  <c:v>3327</c:v>
                </c:pt>
                <c:pt idx="3327">
                  <c:v>3328</c:v>
                </c:pt>
                <c:pt idx="3328">
                  <c:v>3329</c:v>
                </c:pt>
                <c:pt idx="3329">
                  <c:v>3330</c:v>
                </c:pt>
                <c:pt idx="3330">
                  <c:v>3331</c:v>
                </c:pt>
                <c:pt idx="3331">
                  <c:v>3332</c:v>
                </c:pt>
                <c:pt idx="3332">
                  <c:v>3333</c:v>
                </c:pt>
                <c:pt idx="3333">
                  <c:v>3334</c:v>
                </c:pt>
                <c:pt idx="3334">
                  <c:v>3335</c:v>
                </c:pt>
                <c:pt idx="3335">
                  <c:v>3336</c:v>
                </c:pt>
                <c:pt idx="3336">
                  <c:v>3337</c:v>
                </c:pt>
                <c:pt idx="3337">
                  <c:v>3338</c:v>
                </c:pt>
                <c:pt idx="3338">
                  <c:v>3339</c:v>
                </c:pt>
                <c:pt idx="3339">
                  <c:v>3340</c:v>
                </c:pt>
                <c:pt idx="3340">
                  <c:v>3341</c:v>
                </c:pt>
                <c:pt idx="3341">
                  <c:v>3342</c:v>
                </c:pt>
                <c:pt idx="3342">
                  <c:v>3343</c:v>
                </c:pt>
                <c:pt idx="3343">
                  <c:v>3344</c:v>
                </c:pt>
                <c:pt idx="3344">
                  <c:v>3345</c:v>
                </c:pt>
                <c:pt idx="3345">
                  <c:v>3346</c:v>
                </c:pt>
                <c:pt idx="3346">
                  <c:v>3347</c:v>
                </c:pt>
                <c:pt idx="3347">
                  <c:v>3348</c:v>
                </c:pt>
                <c:pt idx="3348">
                  <c:v>3349</c:v>
                </c:pt>
                <c:pt idx="3349">
                  <c:v>3350</c:v>
                </c:pt>
                <c:pt idx="3350">
                  <c:v>3351</c:v>
                </c:pt>
                <c:pt idx="3351">
                  <c:v>3352</c:v>
                </c:pt>
                <c:pt idx="3352">
                  <c:v>3353</c:v>
                </c:pt>
                <c:pt idx="3353">
                  <c:v>3354</c:v>
                </c:pt>
                <c:pt idx="3354">
                  <c:v>3355</c:v>
                </c:pt>
                <c:pt idx="3355">
                  <c:v>3356</c:v>
                </c:pt>
                <c:pt idx="3356">
                  <c:v>3357</c:v>
                </c:pt>
                <c:pt idx="3357">
                  <c:v>3358</c:v>
                </c:pt>
                <c:pt idx="3358">
                  <c:v>3359</c:v>
                </c:pt>
                <c:pt idx="3359">
                  <c:v>3360</c:v>
                </c:pt>
                <c:pt idx="3360">
                  <c:v>3361</c:v>
                </c:pt>
                <c:pt idx="3361">
                  <c:v>3362</c:v>
                </c:pt>
                <c:pt idx="3362">
                  <c:v>3363</c:v>
                </c:pt>
                <c:pt idx="3363">
                  <c:v>3364</c:v>
                </c:pt>
                <c:pt idx="3364">
                  <c:v>3365</c:v>
                </c:pt>
                <c:pt idx="3365">
                  <c:v>3366</c:v>
                </c:pt>
                <c:pt idx="3366">
                  <c:v>3367</c:v>
                </c:pt>
                <c:pt idx="3367">
                  <c:v>3368</c:v>
                </c:pt>
                <c:pt idx="3368">
                  <c:v>3369</c:v>
                </c:pt>
                <c:pt idx="3369">
                  <c:v>3370</c:v>
                </c:pt>
                <c:pt idx="3370">
                  <c:v>3371</c:v>
                </c:pt>
                <c:pt idx="3371">
                  <c:v>3372</c:v>
                </c:pt>
                <c:pt idx="3372">
                  <c:v>3373</c:v>
                </c:pt>
                <c:pt idx="3373">
                  <c:v>3374</c:v>
                </c:pt>
                <c:pt idx="3374">
                  <c:v>3375</c:v>
                </c:pt>
                <c:pt idx="3375">
                  <c:v>3376</c:v>
                </c:pt>
                <c:pt idx="3376">
                  <c:v>3377</c:v>
                </c:pt>
                <c:pt idx="3377">
                  <c:v>3378</c:v>
                </c:pt>
                <c:pt idx="3378">
                  <c:v>3379</c:v>
                </c:pt>
                <c:pt idx="3379">
                  <c:v>3380</c:v>
                </c:pt>
                <c:pt idx="3380">
                  <c:v>3381</c:v>
                </c:pt>
                <c:pt idx="3381">
                  <c:v>3382</c:v>
                </c:pt>
                <c:pt idx="3382">
                  <c:v>3383</c:v>
                </c:pt>
                <c:pt idx="3383">
                  <c:v>3384</c:v>
                </c:pt>
                <c:pt idx="3384">
                  <c:v>3385</c:v>
                </c:pt>
                <c:pt idx="3385">
                  <c:v>3386</c:v>
                </c:pt>
                <c:pt idx="3386">
                  <c:v>3387</c:v>
                </c:pt>
                <c:pt idx="3387">
                  <c:v>3388</c:v>
                </c:pt>
                <c:pt idx="3388">
                  <c:v>3389</c:v>
                </c:pt>
                <c:pt idx="3389">
                  <c:v>3390</c:v>
                </c:pt>
                <c:pt idx="3390">
                  <c:v>3391</c:v>
                </c:pt>
                <c:pt idx="3391">
                  <c:v>3392</c:v>
                </c:pt>
                <c:pt idx="3392">
                  <c:v>3393</c:v>
                </c:pt>
                <c:pt idx="3393">
                  <c:v>3394</c:v>
                </c:pt>
                <c:pt idx="3394">
                  <c:v>3395</c:v>
                </c:pt>
                <c:pt idx="3395">
                  <c:v>3396</c:v>
                </c:pt>
                <c:pt idx="3396">
                  <c:v>3397</c:v>
                </c:pt>
                <c:pt idx="3397">
                  <c:v>3398</c:v>
                </c:pt>
                <c:pt idx="3398">
                  <c:v>3399</c:v>
                </c:pt>
                <c:pt idx="3399">
                  <c:v>3400</c:v>
                </c:pt>
                <c:pt idx="3400">
                  <c:v>3401</c:v>
                </c:pt>
                <c:pt idx="3401">
                  <c:v>3402</c:v>
                </c:pt>
                <c:pt idx="3402">
                  <c:v>3403</c:v>
                </c:pt>
                <c:pt idx="3403">
                  <c:v>3404</c:v>
                </c:pt>
                <c:pt idx="3404">
                  <c:v>3405</c:v>
                </c:pt>
                <c:pt idx="3405">
                  <c:v>3406</c:v>
                </c:pt>
                <c:pt idx="3406">
                  <c:v>3407</c:v>
                </c:pt>
                <c:pt idx="3407">
                  <c:v>3408</c:v>
                </c:pt>
                <c:pt idx="3408">
                  <c:v>3409</c:v>
                </c:pt>
                <c:pt idx="3409">
                  <c:v>3410</c:v>
                </c:pt>
                <c:pt idx="3410">
                  <c:v>3411</c:v>
                </c:pt>
                <c:pt idx="3411">
                  <c:v>3412</c:v>
                </c:pt>
                <c:pt idx="3412">
                  <c:v>3413</c:v>
                </c:pt>
                <c:pt idx="3413">
                  <c:v>3414</c:v>
                </c:pt>
                <c:pt idx="3414">
                  <c:v>3415</c:v>
                </c:pt>
                <c:pt idx="3415">
                  <c:v>3416</c:v>
                </c:pt>
                <c:pt idx="3416">
                  <c:v>3417</c:v>
                </c:pt>
                <c:pt idx="3417">
                  <c:v>3418</c:v>
                </c:pt>
                <c:pt idx="3418">
                  <c:v>3419</c:v>
                </c:pt>
                <c:pt idx="3419">
                  <c:v>3420</c:v>
                </c:pt>
                <c:pt idx="3420">
                  <c:v>3421</c:v>
                </c:pt>
                <c:pt idx="3421">
                  <c:v>3422</c:v>
                </c:pt>
                <c:pt idx="3422">
                  <c:v>3423</c:v>
                </c:pt>
                <c:pt idx="3423">
                  <c:v>3424</c:v>
                </c:pt>
                <c:pt idx="3424">
                  <c:v>3425</c:v>
                </c:pt>
                <c:pt idx="3425">
                  <c:v>3426</c:v>
                </c:pt>
                <c:pt idx="3426">
                  <c:v>3427</c:v>
                </c:pt>
                <c:pt idx="3427">
                  <c:v>3428</c:v>
                </c:pt>
                <c:pt idx="3428">
                  <c:v>3429</c:v>
                </c:pt>
                <c:pt idx="3429">
                  <c:v>3430</c:v>
                </c:pt>
                <c:pt idx="3430">
                  <c:v>3431</c:v>
                </c:pt>
                <c:pt idx="3431">
                  <c:v>3432</c:v>
                </c:pt>
                <c:pt idx="3432">
                  <c:v>3433</c:v>
                </c:pt>
                <c:pt idx="3433">
                  <c:v>3434</c:v>
                </c:pt>
                <c:pt idx="3434">
                  <c:v>3435</c:v>
                </c:pt>
                <c:pt idx="3435">
                  <c:v>3436</c:v>
                </c:pt>
                <c:pt idx="3436">
                  <c:v>3437</c:v>
                </c:pt>
                <c:pt idx="3437">
                  <c:v>3438</c:v>
                </c:pt>
                <c:pt idx="3438">
                  <c:v>3439</c:v>
                </c:pt>
                <c:pt idx="3439">
                  <c:v>3440</c:v>
                </c:pt>
                <c:pt idx="3440">
                  <c:v>3441</c:v>
                </c:pt>
                <c:pt idx="3441">
                  <c:v>3442</c:v>
                </c:pt>
                <c:pt idx="3442">
                  <c:v>3443</c:v>
                </c:pt>
                <c:pt idx="3443">
                  <c:v>3444</c:v>
                </c:pt>
                <c:pt idx="3444">
                  <c:v>3445</c:v>
                </c:pt>
                <c:pt idx="3445">
                  <c:v>3446</c:v>
                </c:pt>
                <c:pt idx="3446">
                  <c:v>3447</c:v>
                </c:pt>
                <c:pt idx="3447">
                  <c:v>3448</c:v>
                </c:pt>
                <c:pt idx="3448">
                  <c:v>3449</c:v>
                </c:pt>
                <c:pt idx="3449">
                  <c:v>3450</c:v>
                </c:pt>
                <c:pt idx="3450">
                  <c:v>3451</c:v>
                </c:pt>
                <c:pt idx="3451">
                  <c:v>3452</c:v>
                </c:pt>
                <c:pt idx="3452">
                  <c:v>3453</c:v>
                </c:pt>
                <c:pt idx="3453">
                  <c:v>3454</c:v>
                </c:pt>
                <c:pt idx="3454">
                  <c:v>3455</c:v>
                </c:pt>
                <c:pt idx="3455">
                  <c:v>3456</c:v>
                </c:pt>
                <c:pt idx="3456">
                  <c:v>3457</c:v>
                </c:pt>
                <c:pt idx="3457">
                  <c:v>3458</c:v>
                </c:pt>
                <c:pt idx="3458">
                  <c:v>3459</c:v>
                </c:pt>
                <c:pt idx="3459">
                  <c:v>3460</c:v>
                </c:pt>
                <c:pt idx="3460">
                  <c:v>3461</c:v>
                </c:pt>
                <c:pt idx="3461">
                  <c:v>3462</c:v>
                </c:pt>
                <c:pt idx="3462">
                  <c:v>3463</c:v>
                </c:pt>
                <c:pt idx="3463">
                  <c:v>3464</c:v>
                </c:pt>
                <c:pt idx="3464">
                  <c:v>3465</c:v>
                </c:pt>
                <c:pt idx="3465">
                  <c:v>3466</c:v>
                </c:pt>
                <c:pt idx="3466">
                  <c:v>3467</c:v>
                </c:pt>
                <c:pt idx="3467">
                  <c:v>3468</c:v>
                </c:pt>
                <c:pt idx="3468">
                  <c:v>3469</c:v>
                </c:pt>
                <c:pt idx="3469">
                  <c:v>3470</c:v>
                </c:pt>
                <c:pt idx="3470">
                  <c:v>3471</c:v>
                </c:pt>
                <c:pt idx="3471">
                  <c:v>3472</c:v>
                </c:pt>
                <c:pt idx="3472">
                  <c:v>3473</c:v>
                </c:pt>
                <c:pt idx="3473">
                  <c:v>3474</c:v>
                </c:pt>
                <c:pt idx="3474">
                  <c:v>3475</c:v>
                </c:pt>
                <c:pt idx="3475">
                  <c:v>3476</c:v>
                </c:pt>
                <c:pt idx="3476">
                  <c:v>3477</c:v>
                </c:pt>
                <c:pt idx="3477">
                  <c:v>3478</c:v>
                </c:pt>
                <c:pt idx="3478">
                  <c:v>3479</c:v>
                </c:pt>
                <c:pt idx="3479">
                  <c:v>3480</c:v>
                </c:pt>
                <c:pt idx="3480">
                  <c:v>3481</c:v>
                </c:pt>
                <c:pt idx="3481">
                  <c:v>3482</c:v>
                </c:pt>
                <c:pt idx="3482">
                  <c:v>3483</c:v>
                </c:pt>
                <c:pt idx="3483">
                  <c:v>3484</c:v>
                </c:pt>
                <c:pt idx="3484">
                  <c:v>3485</c:v>
                </c:pt>
                <c:pt idx="3485">
                  <c:v>3486</c:v>
                </c:pt>
                <c:pt idx="3486">
                  <c:v>3487</c:v>
                </c:pt>
                <c:pt idx="3487">
                  <c:v>3488</c:v>
                </c:pt>
                <c:pt idx="3488">
                  <c:v>3489</c:v>
                </c:pt>
                <c:pt idx="3489">
                  <c:v>3490</c:v>
                </c:pt>
                <c:pt idx="3490">
                  <c:v>3491</c:v>
                </c:pt>
                <c:pt idx="3491">
                  <c:v>3492</c:v>
                </c:pt>
                <c:pt idx="3492">
                  <c:v>3493</c:v>
                </c:pt>
                <c:pt idx="3493">
                  <c:v>3494</c:v>
                </c:pt>
                <c:pt idx="3494">
                  <c:v>3495</c:v>
                </c:pt>
                <c:pt idx="3495">
                  <c:v>3496</c:v>
                </c:pt>
                <c:pt idx="3496">
                  <c:v>3497</c:v>
                </c:pt>
                <c:pt idx="3497">
                  <c:v>3498</c:v>
                </c:pt>
                <c:pt idx="3498">
                  <c:v>3499</c:v>
                </c:pt>
                <c:pt idx="3499">
                  <c:v>3500</c:v>
                </c:pt>
                <c:pt idx="3500">
                  <c:v>3501</c:v>
                </c:pt>
                <c:pt idx="3501">
                  <c:v>3502</c:v>
                </c:pt>
                <c:pt idx="3502">
                  <c:v>3503</c:v>
                </c:pt>
                <c:pt idx="3503">
                  <c:v>3504</c:v>
                </c:pt>
                <c:pt idx="3504">
                  <c:v>3505</c:v>
                </c:pt>
                <c:pt idx="3505">
                  <c:v>3506</c:v>
                </c:pt>
                <c:pt idx="3506">
                  <c:v>3507</c:v>
                </c:pt>
                <c:pt idx="3507">
                  <c:v>3508</c:v>
                </c:pt>
                <c:pt idx="3508">
                  <c:v>3509</c:v>
                </c:pt>
                <c:pt idx="3509">
                  <c:v>3510</c:v>
                </c:pt>
                <c:pt idx="3510">
                  <c:v>3511</c:v>
                </c:pt>
                <c:pt idx="3511">
                  <c:v>3512</c:v>
                </c:pt>
                <c:pt idx="3512">
                  <c:v>3513</c:v>
                </c:pt>
                <c:pt idx="3513">
                  <c:v>3514</c:v>
                </c:pt>
                <c:pt idx="3514">
                  <c:v>3515</c:v>
                </c:pt>
                <c:pt idx="3515">
                  <c:v>3516</c:v>
                </c:pt>
                <c:pt idx="3516">
                  <c:v>3517</c:v>
                </c:pt>
                <c:pt idx="3517">
                  <c:v>3518</c:v>
                </c:pt>
                <c:pt idx="3518">
                  <c:v>3519</c:v>
                </c:pt>
                <c:pt idx="3519">
                  <c:v>3520</c:v>
                </c:pt>
                <c:pt idx="3520">
                  <c:v>3521</c:v>
                </c:pt>
                <c:pt idx="3521">
                  <c:v>3522</c:v>
                </c:pt>
                <c:pt idx="3522">
                  <c:v>3523</c:v>
                </c:pt>
                <c:pt idx="3523">
                  <c:v>3524</c:v>
                </c:pt>
                <c:pt idx="3524">
                  <c:v>3525</c:v>
                </c:pt>
                <c:pt idx="3525">
                  <c:v>3526</c:v>
                </c:pt>
                <c:pt idx="3526">
                  <c:v>3527</c:v>
                </c:pt>
                <c:pt idx="3527">
                  <c:v>3528</c:v>
                </c:pt>
                <c:pt idx="3528">
                  <c:v>3529</c:v>
                </c:pt>
                <c:pt idx="3529">
                  <c:v>3530</c:v>
                </c:pt>
                <c:pt idx="3530">
                  <c:v>3531</c:v>
                </c:pt>
                <c:pt idx="3531">
                  <c:v>3532</c:v>
                </c:pt>
                <c:pt idx="3532">
                  <c:v>3533</c:v>
                </c:pt>
                <c:pt idx="3533">
                  <c:v>3534</c:v>
                </c:pt>
                <c:pt idx="3534">
                  <c:v>3535</c:v>
                </c:pt>
                <c:pt idx="3535">
                  <c:v>3536</c:v>
                </c:pt>
                <c:pt idx="3536">
                  <c:v>3537</c:v>
                </c:pt>
                <c:pt idx="3537">
                  <c:v>3538</c:v>
                </c:pt>
                <c:pt idx="3538">
                  <c:v>3539</c:v>
                </c:pt>
                <c:pt idx="3539">
                  <c:v>3540</c:v>
                </c:pt>
                <c:pt idx="3540">
                  <c:v>3541</c:v>
                </c:pt>
                <c:pt idx="3541">
                  <c:v>3542</c:v>
                </c:pt>
                <c:pt idx="3542">
                  <c:v>3543</c:v>
                </c:pt>
                <c:pt idx="3543">
                  <c:v>3544</c:v>
                </c:pt>
                <c:pt idx="3544">
                  <c:v>3545</c:v>
                </c:pt>
                <c:pt idx="3545">
                  <c:v>3546</c:v>
                </c:pt>
                <c:pt idx="3546">
                  <c:v>3547</c:v>
                </c:pt>
                <c:pt idx="3547">
                  <c:v>3548</c:v>
                </c:pt>
                <c:pt idx="3548">
                  <c:v>3549</c:v>
                </c:pt>
                <c:pt idx="3549">
                  <c:v>3550</c:v>
                </c:pt>
                <c:pt idx="3550">
                  <c:v>3551</c:v>
                </c:pt>
                <c:pt idx="3551">
                  <c:v>3552</c:v>
                </c:pt>
                <c:pt idx="3552">
                  <c:v>3553</c:v>
                </c:pt>
                <c:pt idx="3553">
                  <c:v>3554</c:v>
                </c:pt>
                <c:pt idx="3554">
                  <c:v>3555</c:v>
                </c:pt>
                <c:pt idx="3555">
                  <c:v>3556</c:v>
                </c:pt>
                <c:pt idx="3556">
                  <c:v>3557</c:v>
                </c:pt>
                <c:pt idx="3557">
                  <c:v>3558</c:v>
                </c:pt>
                <c:pt idx="3558">
                  <c:v>3559</c:v>
                </c:pt>
                <c:pt idx="3559">
                  <c:v>3560</c:v>
                </c:pt>
                <c:pt idx="3560">
                  <c:v>3561</c:v>
                </c:pt>
                <c:pt idx="3561">
                  <c:v>3562</c:v>
                </c:pt>
                <c:pt idx="3562">
                  <c:v>3563</c:v>
                </c:pt>
                <c:pt idx="3563">
                  <c:v>3564</c:v>
                </c:pt>
                <c:pt idx="3564">
                  <c:v>3565</c:v>
                </c:pt>
                <c:pt idx="3565">
                  <c:v>3566</c:v>
                </c:pt>
                <c:pt idx="3566">
                  <c:v>3567</c:v>
                </c:pt>
                <c:pt idx="3567">
                  <c:v>3568</c:v>
                </c:pt>
                <c:pt idx="3568">
                  <c:v>3569</c:v>
                </c:pt>
                <c:pt idx="3569">
                  <c:v>3570</c:v>
                </c:pt>
                <c:pt idx="3570">
                  <c:v>3571</c:v>
                </c:pt>
                <c:pt idx="3571">
                  <c:v>3572</c:v>
                </c:pt>
                <c:pt idx="3572">
                  <c:v>3573</c:v>
                </c:pt>
                <c:pt idx="3573">
                  <c:v>3574</c:v>
                </c:pt>
                <c:pt idx="3574">
                  <c:v>3575</c:v>
                </c:pt>
                <c:pt idx="3575">
                  <c:v>3576</c:v>
                </c:pt>
                <c:pt idx="3576">
                  <c:v>3577</c:v>
                </c:pt>
                <c:pt idx="3577">
                  <c:v>3578</c:v>
                </c:pt>
                <c:pt idx="3578">
                  <c:v>3579</c:v>
                </c:pt>
                <c:pt idx="3579">
                  <c:v>3580</c:v>
                </c:pt>
                <c:pt idx="3580">
                  <c:v>3581</c:v>
                </c:pt>
                <c:pt idx="3581">
                  <c:v>3582</c:v>
                </c:pt>
                <c:pt idx="3582">
                  <c:v>3583</c:v>
                </c:pt>
                <c:pt idx="3583">
                  <c:v>3584</c:v>
                </c:pt>
                <c:pt idx="3584">
                  <c:v>3585</c:v>
                </c:pt>
                <c:pt idx="3585">
                  <c:v>3586</c:v>
                </c:pt>
                <c:pt idx="3586">
                  <c:v>3587</c:v>
                </c:pt>
                <c:pt idx="3587">
                  <c:v>3588</c:v>
                </c:pt>
                <c:pt idx="3588">
                  <c:v>3589</c:v>
                </c:pt>
                <c:pt idx="3589">
                  <c:v>3590</c:v>
                </c:pt>
                <c:pt idx="3590">
                  <c:v>3591</c:v>
                </c:pt>
                <c:pt idx="3591">
                  <c:v>3592</c:v>
                </c:pt>
                <c:pt idx="3592">
                  <c:v>3593</c:v>
                </c:pt>
                <c:pt idx="3593">
                  <c:v>3594</c:v>
                </c:pt>
                <c:pt idx="3594">
                  <c:v>3595</c:v>
                </c:pt>
                <c:pt idx="3595">
                  <c:v>3596</c:v>
                </c:pt>
                <c:pt idx="3596">
                  <c:v>3597</c:v>
                </c:pt>
                <c:pt idx="3597">
                  <c:v>3598</c:v>
                </c:pt>
                <c:pt idx="3598">
                  <c:v>3599</c:v>
                </c:pt>
                <c:pt idx="3599">
                  <c:v>3600</c:v>
                </c:pt>
                <c:pt idx="3600">
                  <c:v>3601</c:v>
                </c:pt>
                <c:pt idx="3601">
                  <c:v>3602</c:v>
                </c:pt>
                <c:pt idx="3602">
                  <c:v>3603</c:v>
                </c:pt>
                <c:pt idx="3603">
                  <c:v>3604</c:v>
                </c:pt>
                <c:pt idx="3604">
                  <c:v>3605</c:v>
                </c:pt>
                <c:pt idx="3605">
                  <c:v>3606</c:v>
                </c:pt>
                <c:pt idx="3606">
                  <c:v>3607</c:v>
                </c:pt>
                <c:pt idx="3607">
                  <c:v>3608</c:v>
                </c:pt>
                <c:pt idx="3608">
                  <c:v>3609</c:v>
                </c:pt>
                <c:pt idx="3609">
                  <c:v>3610</c:v>
                </c:pt>
                <c:pt idx="3610">
                  <c:v>3611</c:v>
                </c:pt>
                <c:pt idx="3611">
                  <c:v>3612</c:v>
                </c:pt>
                <c:pt idx="3612">
                  <c:v>3613</c:v>
                </c:pt>
                <c:pt idx="3613">
                  <c:v>3614</c:v>
                </c:pt>
                <c:pt idx="3614">
                  <c:v>3615</c:v>
                </c:pt>
                <c:pt idx="3615">
                  <c:v>3616</c:v>
                </c:pt>
                <c:pt idx="3616">
                  <c:v>3617</c:v>
                </c:pt>
                <c:pt idx="3617">
                  <c:v>3618</c:v>
                </c:pt>
                <c:pt idx="3618">
                  <c:v>3619</c:v>
                </c:pt>
                <c:pt idx="3619">
                  <c:v>3620</c:v>
                </c:pt>
                <c:pt idx="3620">
                  <c:v>3621</c:v>
                </c:pt>
                <c:pt idx="3621">
                  <c:v>3622</c:v>
                </c:pt>
                <c:pt idx="3622">
                  <c:v>3623</c:v>
                </c:pt>
                <c:pt idx="3623">
                  <c:v>3624</c:v>
                </c:pt>
                <c:pt idx="3624">
                  <c:v>3625</c:v>
                </c:pt>
                <c:pt idx="3625">
                  <c:v>3626</c:v>
                </c:pt>
                <c:pt idx="3626">
                  <c:v>3627</c:v>
                </c:pt>
                <c:pt idx="3627">
                  <c:v>3628</c:v>
                </c:pt>
                <c:pt idx="3628">
                  <c:v>3629</c:v>
                </c:pt>
                <c:pt idx="3629">
                  <c:v>3630</c:v>
                </c:pt>
                <c:pt idx="3630">
                  <c:v>3631</c:v>
                </c:pt>
                <c:pt idx="3631">
                  <c:v>3632</c:v>
                </c:pt>
                <c:pt idx="3632">
                  <c:v>3633</c:v>
                </c:pt>
                <c:pt idx="3633">
                  <c:v>3634</c:v>
                </c:pt>
                <c:pt idx="3634">
                  <c:v>3635</c:v>
                </c:pt>
                <c:pt idx="3635">
                  <c:v>3636</c:v>
                </c:pt>
                <c:pt idx="3636">
                  <c:v>3637</c:v>
                </c:pt>
                <c:pt idx="3637">
                  <c:v>3638</c:v>
                </c:pt>
                <c:pt idx="3638">
                  <c:v>3639</c:v>
                </c:pt>
                <c:pt idx="3639">
                  <c:v>3640</c:v>
                </c:pt>
                <c:pt idx="3640">
                  <c:v>3641</c:v>
                </c:pt>
                <c:pt idx="3641">
                  <c:v>3642</c:v>
                </c:pt>
                <c:pt idx="3642">
                  <c:v>3643</c:v>
                </c:pt>
                <c:pt idx="3643">
                  <c:v>3644</c:v>
                </c:pt>
                <c:pt idx="3644">
                  <c:v>3645</c:v>
                </c:pt>
                <c:pt idx="3645">
                  <c:v>3646</c:v>
                </c:pt>
                <c:pt idx="3646">
                  <c:v>3647</c:v>
                </c:pt>
                <c:pt idx="3647">
                  <c:v>3648</c:v>
                </c:pt>
                <c:pt idx="3648">
                  <c:v>3649</c:v>
                </c:pt>
                <c:pt idx="3649">
                  <c:v>3650</c:v>
                </c:pt>
                <c:pt idx="3650">
                  <c:v>3651</c:v>
                </c:pt>
                <c:pt idx="3651">
                  <c:v>3652</c:v>
                </c:pt>
                <c:pt idx="3652">
                  <c:v>3653</c:v>
                </c:pt>
                <c:pt idx="3653">
                  <c:v>3654</c:v>
                </c:pt>
                <c:pt idx="3654">
                  <c:v>3655</c:v>
                </c:pt>
                <c:pt idx="3655">
                  <c:v>3656</c:v>
                </c:pt>
                <c:pt idx="3656">
                  <c:v>3657</c:v>
                </c:pt>
                <c:pt idx="3657">
                  <c:v>3658</c:v>
                </c:pt>
                <c:pt idx="3658">
                  <c:v>3659</c:v>
                </c:pt>
                <c:pt idx="3659">
                  <c:v>3660</c:v>
                </c:pt>
                <c:pt idx="3660">
                  <c:v>3661</c:v>
                </c:pt>
                <c:pt idx="3661">
                  <c:v>3662</c:v>
                </c:pt>
                <c:pt idx="3662">
                  <c:v>3663</c:v>
                </c:pt>
                <c:pt idx="3663">
                  <c:v>3664</c:v>
                </c:pt>
                <c:pt idx="3664">
                  <c:v>3665</c:v>
                </c:pt>
                <c:pt idx="3665">
                  <c:v>3666</c:v>
                </c:pt>
                <c:pt idx="3666">
                  <c:v>3667</c:v>
                </c:pt>
                <c:pt idx="3667">
                  <c:v>3668</c:v>
                </c:pt>
                <c:pt idx="3668">
                  <c:v>3669</c:v>
                </c:pt>
                <c:pt idx="3669">
                  <c:v>3670</c:v>
                </c:pt>
                <c:pt idx="3670">
                  <c:v>3671</c:v>
                </c:pt>
                <c:pt idx="3671">
                  <c:v>3672</c:v>
                </c:pt>
                <c:pt idx="3672">
                  <c:v>3673</c:v>
                </c:pt>
                <c:pt idx="3673">
                  <c:v>3674</c:v>
                </c:pt>
                <c:pt idx="3674">
                  <c:v>3675</c:v>
                </c:pt>
                <c:pt idx="3675">
                  <c:v>3676</c:v>
                </c:pt>
                <c:pt idx="3676">
                  <c:v>3677</c:v>
                </c:pt>
                <c:pt idx="3677">
                  <c:v>3678</c:v>
                </c:pt>
                <c:pt idx="3678">
                  <c:v>3679</c:v>
                </c:pt>
                <c:pt idx="3679">
                  <c:v>3680</c:v>
                </c:pt>
                <c:pt idx="3680">
                  <c:v>3681</c:v>
                </c:pt>
                <c:pt idx="3681">
                  <c:v>3682</c:v>
                </c:pt>
                <c:pt idx="3682">
                  <c:v>3683</c:v>
                </c:pt>
                <c:pt idx="3683">
                  <c:v>3684</c:v>
                </c:pt>
                <c:pt idx="3684">
                  <c:v>3685</c:v>
                </c:pt>
                <c:pt idx="3685">
                  <c:v>3686</c:v>
                </c:pt>
                <c:pt idx="3686">
                  <c:v>3687</c:v>
                </c:pt>
                <c:pt idx="3687">
                  <c:v>3688</c:v>
                </c:pt>
                <c:pt idx="3688">
                  <c:v>3689</c:v>
                </c:pt>
                <c:pt idx="3689">
                  <c:v>3690</c:v>
                </c:pt>
                <c:pt idx="3690">
                  <c:v>3691</c:v>
                </c:pt>
                <c:pt idx="3691">
                  <c:v>3692</c:v>
                </c:pt>
                <c:pt idx="3692">
                  <c:v>3693</c:v>
                </c:pt>
                <c:pt idx="3693">
                  <c:v>3694</c:v>
                </c:pt>
                <c:pt idx="3694">
                  <c:v>3695</c:v>
                </c:pt>
                <c:pt idx="3695">
                  <c:v>3696</c:v>
                </c:pt>
                <c:pt idx="3696">
                  <c:v>3697</c:v>
                </c:pt>
                <c:pt idx="3697">
                  <c:v>3698</c:v>
                </c:pt>
                <c:pt idx="3698">
                  <c:v>3699</c:v>
                </c:pt>
                <c:pt idx="3699">
                  <c:v>3700</c:v>
                </c:pt>
                <c:pt idx="3700">
                  <c:v>3701</c:v>
                </c:pt>
                <c:pt idx="3701">
                  <c:v>3702</c:v>
                </c:pt>
                <c:pt idx="3702">
                  <c:v>3703</c:v>
                </c:pt>
                <c:pt idx="3703">
                  <c:v>3704</c:v>
                </c:pt>
                <c:pt idx="3704">
                  <c:v>3705</c:v>
                </c:pt>
                <c:pt idx="3705">
                  <c:v>3706</c:v>
                </c:pt>
                <c:pt idx="3706">
                  <c:v>3707</c:v>
                </c:pt>
                <c:pt idx="3707">
                  <c:v>3708</c:v>
                </c:pt>
                <c:pt idx="3708">
                  <c:v>3709</c:v>
                </c:pt>
                <c:pt idx="3709">
                  <c:v>3710</c:v>
                </c:pt>
                <c:pt idx="3710">
                  <c:v>3711</c:v>
                </c:pt>
                <c:pt idx="3711">
                  <c:v>3712</c:v>
                </c:pt>
                <c:pt idx="3712">
                  <c:v>3713</c:v>
                </c:pt>
                <c:pt idx="3713">
                  <c:v>3714</c:v>
                </c:pt>
                <c:pt idx="3714">
                  <c:v>3715</c:v>
                </c:pt>
                <c:pt idx="3715">
                  <c:v>3716</c:v>
                </c:pt>
                <c:pt idx="3716">
                  <c:v>3717</c:v>
                </c:pt>
                <c:pt idx="3717">
                  <c:v>3718</c:v>
                </c:pt>
                <c:pt idx="3718">
                  <c:v>3719</c:v>
                </c:pt>
                <c:pt idx="3719">
                  <c:v>3720</c:v>
                </c:pt>
                <c:pt idx="3720">
                  <c:v>3721</c:v>
                </c:pt>
                <c:pt idx="3721">
                  <c:v>3722</c:v>
                </c:pt>
                <c:pt idx="3722">
                  <c:v>3723</c:v>
                </c:pt>
                <c:pt idx="3723">
                  <c:v>3724</c:v>
                </c:pt>
                <c:pt idx="3724">
                  <c:v>3725</c:v>
                </c:pt>
                <c:pt idx="3725">
                  <c:v>3726</c:v>
                </c:pt>
                <c:pt idx="3726">
                  <c:v>3727</c:v>
                </c:pt>
                <c:pt idx="3727">
                  <c:v>3728</c:v>
                </c:pt>
                <c:pt idx="3728">
                  <c:v>3729</c:v>
                </c:pt>
                <c:pt idx="3729">
                  <c:v>3730</c:v>
                </c:pt>
                <c:pt idx="3730">
                  <c:v>3731</c:v>
                </c:pt>
                <c:pt idx="3731">
                  <c:v>3732</c:v>
                </c:pt>
                <c:pt idx="3732">
                  <c:v>3733</c:v>
                </c:pt>
                <c:pt idx="3733">
                  <c:v>3734</c:v>
                </c:pt>
                <c:pt idx="3734">
                  <c:v>3735</c:v>
                </c:pt>
                <c:pt idx="3735">
                  <c:v>3736</c:v>
                </c:pt>
                <c:pt idx="3736">
                  <c:v>3737</c:v>
                </c:pt>
                <c:pt idx="3737">
                  <c:v>3738</c:v>
                </c:pt>
                <c:pt idx="3738">
                  <c:v>3739</c:v>
                </c:pt>
                <c:pt idx="3739">
                  <c:v>3740</c:v>
                </c:pt>
                <c:pt idx="3740">
                  <c:v>3741</c:v>
                </c:pt>
                <c:pt idx="3741">
                  <c:v>3742</c:v>
                </c:pt>
                <c:pt idx="3742">
                  <c:v>3743</c:v>
                </c:pt>
                <c:pt idx="3743">
                  <c:v>3744</c:v>
                </c:pt>
                <c:pt idx="3744">
                  <c:v>3745</c:v>
                </c:pt>
                <c:pt idx="3745">
                  <c:v>3746</c:v>
                </c:pt>
                <c:pt idx="3746">
                  <c:v>3747</c:v>
                </c:pt>
                <c:pt idx="3747">
                  <c:v>3748</c:v>
                </c:pt>
                <c:pt idx="3748">
                  <c:v>3749</c:v>
                </c:pt>
                <c:pt idx="3749">
                  <c:v>3750</c:v>
                </c:pt>
                <c:pt idx="3750">
                  <c:v>3751</c:v>
                </c:pt>
                <c:pt idx="3751">
                  <c:v>3752</c:v>
                </c:pt>
                <c:pt idx="3752">
                  <c:v>3753</c:v>
                </c:pt>
                <c:pt idx="3753">
                  <c:v>3754</c:v>
                </c:pt>
                <c:pt idx="3754">
                  <c:v>3755</c:v>
                </c:pt>
                <c:pt idx="3755">
                  <c:v>3756</c:v>
                </c:pt>
                <c:pt idx="3756">
                  <c:v>3757</c:v>
                </c:pt>
                <c:pt idx="3757">
                  <c:v>3758</c:v>
                </c:pt>
                <c:pt idx="3758">
                  <c:v>3759</c:v>
                </c:pt>
                <c:pt idx="3759">
                  <c:v>3760</c:v>
                </c:pt>
                <c:pt idx="3760">
                  <c:v>3761</c:v>
                </c:pt>
                <c:pt idx="3761">
                  <c:v>3762</c:v>
                </c:pt>
                <c:pt idx="3762">
                  <c:v>3763</c:v>
                </c:pt>
                <c:pt idx="3763">
                  <c:v>3764</c:v>
                </c:pt>
                <c:pt idx="3764">
                  <c:v>3765</c:v>
                </c:pt>
                <c:pt idx="3765">
                  <c:v>3766</c:v>
                </c:pt>
                <c:pt idx="3766">
                  <c:v>3767</c:v>
                </c:pt>
                <c:pt idx="3767">
                  <c:v>3768</c:v>
                </c:pt>
                <c:pt idx="3768">
                  <c:v>3769</c:v>
                </c:pt>
                <c:pt idx="3769">
                  <c:v>3770</c:v>
                </c:pt>
                <c:pt idx="3770">
                  <c:v>3771</c:v>
                </c:pt>
                <c:pt idx="3771">
                  <c:v>3772</c:v>
                </c:pt>
                <c:pt idx="3772">
                  <c:v>3773</c:v>
                </c:pt>
                <c:pt idx="3773">
                  <c:v>3774</c:v>
                </c:pt>
                <c:pt idx="3774">
                  <c:v>3775</c:v>
                </c:pt>
                <c:pt idx="3775">
                  <c:v>3776</c:v>
                </c:pt>
                <c:pt idx="3776">
                  <c:v>3777</c:v>
                </c:pt>
                <c:pt idx="3777">
                  <c:v>3778</c:v>
                </c:pt>
                <c:pt idx="3778">
                  <c:v>3779</c:v>
                </c:pt>
                <c:pt idx="3779">
                  <c:v>3780</c:v>
                </c:pt>
                <c:pt idx="3780">
                  <c:v>3781</c:v>
                </c:pt>
                <c:pt idx="3781">
                  <c:v>3782</c:v>
                </c:pt>
                <c:pt idx="3782">
                  <c:v>3783</c:v>
                </c:pt>
                <c:pt idx="3783">
                  <c:v>3784</c:v>
                </c:pt>
                <c:pt idx="3784">
                  <c:v>3785</c:v>
                </c:pt>
                <c:pt idx="3785">
                  <c:v>3786</c:v>
                </c:pt>
                <c:pt idx="3786">
                  <c:v>3787</c:v>
                </c:pt>
                <c:pt idx="3787">
                  <c:v>3788</c:v>
                </c:pt>
                <c:pt idx="3788">
                  <c:v>3789</c:v>
                </c:pt>
                <c:pt idx="3789">
                  <c:v>3790</c:v>
                </c:pt>
                <c:pt idx="3790">
                  <c:v>3791</c:v>
                </c:pt>
                <c:pt idx="3791">
                  <c:v>3792</c:v>
                </c:pt>
                <c:pt idx="3792">
                  <c:v>3793</c:v>
                </c:pt>
                <c:pt idx="3793">
                  <c:v>3794</c:v>
                </c:pt>
                <c:pt idx="3794">
                  <c:v>3795</c:v>
                </c:pt>
                <c:pt idx="3795">
                  <c:v>3796</c:v>
                </c:pt>
                <c:pt idx="3796">
                  <c:v>3797</c:v>
                </c:pt>
                <c:pt idx="3797">
                  <c:v>3798</c:v>
                </c:pt>
                <c:pt idx="3798">
                  <c:v>3799</c:v>
                </c:pt>
                <c:pt idx="3799">
                  <c:v>3800</c:v>
                </c:pt>
                <c:pt idx="3800">
                  <c:v>3801</c:v>
                </c:pt>
                <c:pt idx="3801">
                  <c:v>3802</c:v>
                </c:pt>
                <c:pt idx="3802">
                  <c:v>3803</c:v>
                </c:pt>
                <c:pt idx="3803">
                  <c:v>3804</c:v>
                </c:pt>
                <c:pt idx="3804">
                  <c:v>3805</c:v>
                </c:pt>
                <c:pt idx="3805">
                  <c:v>3806</c:v>
                </c:pt>
                <c:pt idx="3806">
                  <c:v>3807</c:v>
                </c:pt>
                <c:pt idx="3807">
                  <c:v>3808</c:v>
                </c:pt>
                <c:pt idx="3808">
                  <c:v>3809</c:v>
                </c:pt>
                <c:pt idx="3809">
                  <c:v>3810</c:v>
                </c:pt>
                <c:pt idx="3810">
                  <c:v>3811</c:v>
                </c:pt>
                <c:pt idx="3811">
                  <c:v>3812</c:v>
                </c:pt>
                <c:pt idx="3812">
                  <c:v>3813</c:v>
                </c:pt>
                <c:pt idx="3813">
                  <c:v>3814</c:v>
                </c:pt>
                <c:pt idx="3814">
                  <c:v>3815</c:v>
                </c:pt>
                <c:pt idx="3815">
                  <c:v>3816</c:v>
                </c:pt>
                <c:pt idx="3816">
                  <c:v>3817</c:v>
                </c:pt>
                <c:pt idx="3817">
                  <c:v>3818</c:v>
                </c:pt>
                <c:pt idx="3818">
                  <c:v>3819</c:v>
                </c:pt>
                <c:pt idx="3819">
                  <c:v>3820</c:v>
                </c:pt>
                <c:pt idx="3820">
                  <c:v>3821</c:v>
                </c:pt>
                <c:pt idx="3821">
                  <c:v>3822</c:v>
                </c:pt>
                <c:pt idx="3822">
                  <c:v>3823</c:v>
                </c:pt>
                <c:pt idx="3823">
                  <c:v>3824</c:v>
                </c:pt>
                <c:pt idx="3824">
                  <c:v>3825</c:v>
                </c:pt>
                <c:pt idx="3825">
                  <c:v>3826</c:v>
                </c:pt>
                <c:pt idx="3826">
                  <c:v>3827</c:v>
                </c:pt>
                <c:pt idx="3827">
                  <c:v>3828</c:v>
                </c:pt>
                <c:pt idx="3828">
                  <c:v>3829</c:v>
                </c:pt>
                <c:pt idx="3829">
                  <c:v>3830</c:v>
                </c:pt>
                <c:pt idx="3830">
                  <c:v>3831</c:v>
                </c:pt>
                <c:pt idx="3831">
                  <c:v>3832</c:v>
                </c:pt>
                <c:pt idx="3832">
                  <c:v>3833</c:v>
                </c:pt>
                <c:pt idx="3833">
                  <c:v>3834</c:v>
                </c:pt>
                <c:pt idx="3834">
                  <c:v>3835</c:v>
                </c:pt>
                <c:pt idx="3835">
                  <c:v>3836</c:v>
                </c:pt>
                <c:pt idx="3836">
                  <c:v>3837</c:v>
                </c:pt>
                <c:pt idx="3837">
                  <c:v>3838</c:v>
                </c:pt>
                <c:pt idx="3838">
                  <c:v>3839</c:v>
                </c:pt>
                <c:pt idx="3839">
                  <c:v>3840</c:v>
                </c:pt>
                <c:pt idx="3840">
                  <c:v>3841</c:v>
                </c:pt>
                <c:pt idx="3841">
                  <c:v>3842</c:v>
                </c:pt>
                <c:pt idx="3842">
                  <c:v>3843</c:v>
                </c:pt>
                <c:pt idx="3843">
                  <c:v>3844</c:v>
                </c:pt>
                <c:pt idx="3844">
                  <c:v>3845</c:v>
                </c:pt>
                <c:pt idx="3845">
                  <c:v>3846</c:v>
                </c:pt>
                <c:pt idx="3846">
                  <c:v>3847</c:v>
                </c:pt>
                <c:pt idx="3847">
                  <c:v>3848</c:v>
                </c:pt>
                <c:pt idx="3848">
                  <c:v>3849</c:v>
                </c:pt>
                <c:pt idx="3849">
                  <c:v>3850</c:v>
                </c:pt>
                <c:pt idx="3850">
                  <c:v>3851</c:v>
                </c:pt>
                <c:pt idx="3851">
                  <c:v>3852</c:v>
                </c:pt>
                <c:pt idx="3852">
                  <c:v>3853</c:v>
                </c:pt>
                <c:pt idx="3853">
                  <c:v>3854</c:v>
                </c:pt>
                <c:pt idx="3854">
                  <c:v>3855</c:v>
                </c:pt>
                <c:pt idx="3855">
                  <c:v>3856</c:v>
                </c:pt>
                <c:pt idx="3856">
                  <c:v>3857</c:v>
                </c:pt>
                <c:pt idx="3857">
                  <c:v>3858</c:v>
                </c:pt>
                <c:pt idx="3858">
                  <c:v>3859</c:v>
                </c:pt>
                <c:pt idx="3859">
                  <c:v>3860</c:v>
                </c:pt>
                <c:pt idx="3860">
                  <c:v>3861</c:v>
                </c:pt>
                <c:pt idx="3861">
                  <c:v>3862</c:v>
                </c:pt>
                <c:pt idx="3862">
                  <c:v>3863</c:v>
                </c:pt>
                <c:pt idx="3863">
                  <c:v>3864</c:v>
                </c:pt>
                <c:pt idx="3864">
                  <c:v>3865</c:v>
                </c:pt>
                <c:pt idx="3865">
                  <c:v>3866</c:v>
                </c:pt>
                <c:pt idx="3866">
                  <c:v>3867</c:v>
                </c:pt>
                <c:pt idx="3867">
                  <c:v>3868</c:v>
                </c:pt>
                <c:pt idx="3868">
                  <c:v>3869</c:v>
                </c:pt>
                <c:pt idx="3869">
                  <c:v>3870</c:v>
                </c:pt>
                <c:pt idx="3870">
                  <c:v>3871</c:v>
                </c:pt>
                <c:pt idx="3871">
                  <c:v>3872</c:v>
                </c:pt>
                <c:pt idx="3872">
                  <c:v>3873</c:v>
                </c:pt>
                <c:pt idx="3873">
                  <c:v>3874</c:v>
                </c:pt>
                <c:pt idx="3874">
                  <c:v>3875</c:v>
                </c:pt>
                <c:pt idx="3875">
                  <c:v>3876</c:v>
                </c:pt>
                <c:pt idx="3876">
                  <c:v>3877</c:v>
                </c:pt>
                <c:pt idx="3877">
                  <c:v>3878</c:v>
                </c:pt>
                <c:pt idx="3878">
                  <c:v>3879</c:v>
                </c:pt>
                <c:pt idx="3879">
                  <c:v>3880</c:v>
                </c:pt>
                <c:pt idx="3880">
                  <c:v>3881</c:v>
                </c:pt>
                <c:pt idx="3881">
                  <c:v>3882</c:v>
                </c:pt>
                <c:pt idx="3882">
                  <c:v>3883</c:v>
                </c:pt>
                <c:pt idx="3883">
                  <c:v>3884</c:v>
                </c:pt>
                <c:pt idx="3884">
                  <c:v>3885</c:v>
                </c:pt>
                <c:pt idx="3885">
                  <c:v>3886</c:v>
                </c:pt>
                <c:pt idx="3886">
                  <c:v>3887</c:v>
                </c:pt>
                <c:pt idx="3887">
                  <c:v>3888</c:v>
                </c:pt>
                <c:pt idx="3888">
                  <c:v>3889</c:v>
                </c:pt>
                <c:pt idx="3889">
                  <c:v>3890</c:v>
                </c:pt>
                <c:pt idx="3890">
                  <c:v>3891</c:v>
                </c:pt>
                <c:pt idx="3891">
                  <c:v>3892</c:v>
                </c:pt>
                <c:pt idx="3892">
                  <c:v>3893</c:v>
                </c:pt>
                <c:pt idx="3893">
                  <c:v>3894</c:v>
                </c:pt>
                <c:pt idx="3894">
                  <c:v>3895</c:v>
                </c:pt>
                <c:pt idx="3895">
                  <c:v>3896</c:v>
                </c:pt>
                <c:pt idx="3896">
                  <c:v>3897</c:v>
                </c:pt>
                <c:pt idx="3897">
                  <c:v>3898</c:v>
                </c:pt>
                <c:pt idx="3898">
                  <c:v>3899</c:v>
                </c:pt>
                <c:pt idx="3899">
                  <c:v>3900</c:v>
                </c:pt>
                <c:pt idx="3900">
                  <c:v>3901</c:v>
                </c:pt>
                <c:pt idx="3901">
                  <c:v>3902</c:v>
                </c:pt>
                <c:pt idx="3902">
                  <c:v>3903</c:v>
                </c:pt>
                <c:pt idx="3903">
                  <c:v>3904</c:v>
                </c:pt>
                <c:pt idx="3904">
                  <c:v>3905</c:v>
                </c:pt>
                <c:pt idx="3905">
                  <c:v>3906</c:v>
                </c:pt>
                <c:pt idx="3906">
                  <c:v>3907</c:v>
                </c:pt>
                <c:pt idx="3907">
                  <c:v>3908</c:v>
                </c:pt>
                <c:pt idx="3908">
                  <c:v>3909</c:v>
                </c:pt>
                <c:pt idx="3909">
                  <c:v>3910</c:v>
                </c:pt>
                <c:pt idx="3910">
                  <c:v>3911</c:v>
                </c:pt>
                <c:pt idx="3911">
                  <c:v>3912</c:v>
                </c:pt>
                <c:pt idx="3912">
                  <c:v>3913</c:v>
                </c:pt>
                <c:pt idx="3913">
                  <c:v>3914</c:v>
                </c:pt>
                <c:pt idx="3914">
                  <c:v>3915</c:v>
                </c:pt>
                <c:pt idx="3915">
                  <c:v>3916</c:v>
                </c:pt>
                <c:pt idx="3916">
                  <c:v>3917</c:v>
                </c:pt>
                <c:pt idx="3917">
                  <c:v>3918</c:v>
                </c:pt>
                <c:pt idx="3918">
                  <c:v>3919</c:v>
                </c:pt>
                <c:pt idx="3919">
                  <c:v>3920</c:v>
                </c:pt>
                <c:pt idx="3920">
                  <c:v>3921</c:v>
                </c:pt>
                <c:pt idx="3921">
                  <c:v>3922</c:v>
                </c:pt>
                <c:pt idx="3922">
                  <c:v>3923</c:v>
                </c:pt>
                <c:pt idx="3923">
                  <c:v>3924</c:v>
                </c:pt>
                <c:pt idx="3924">
                  <c:v>3925</c:v>
                </c:pt>
                <c:pt idx="3925">
                  <c:v>3926</c:v>
                </c:pt>
                <c:pt idx="3926">
                  <c:v>3927</c:v>
                </c:pt>
                <c:pt idx="3927">
                  <c:v>3928</c:v>
                </c:pt>
                <c:pt idx="3928">
                  <c:v>3929</c:v>
                </c:pt>
                <c:pt idx="3929">
                  <c:v>3930</c:v>
                </c:pt>
                <c:pt idx="3930">
                  <c:v>3931</c:v>
                </c:pt>
                <c:pt idx="3931">
                  <c:v>3932</c:v>
                </c:pt>
                <c:pt idx="3932">
                  <c:v>3933</c:v>
                </c:pt>
                <c:pt idx="3933">
                  <c:v>3934</c:v>
                </c:pt>
                <c:pt idx="3934">
                  <c:v>3935</c:v>
                </c:pt>
                <c:pt idx="3935">
                  <c:v>3936</c:v>
                </c:pt>
                <c:pt idx="3936">
                  <c:v>3937</c:v>
                </c:pt>
                <c:pt idx="3937">
                  <c:v>3938</c:v>
                </c:pt>
                <c:pt idx="3938">
                  <c:v>3939</c:v>
                </c:pt>
                <c:pt idx="3939">
                  <c:v>3940</c:v>
                </c:pt>
                <c:pt idx="3940">
                  <c:v>3941</c:v>
                </c:pt>
              </c:numCache>
            </c:numRef>
          </c:xVal>
          <c:yVal>
            <c:numRef>
              <c:f>Sheet1!$U$2:$U$8266</c:f>
              <c:numCache>
                <c:formatCode>General</c:formatCode>
                <c:ptCount val="8265"/>
                <c:pt idx="0">
                  <c:v>0.90909090909090906</c:v>
                </c:pt>
                <c:pt idx="1">
                  <c:v>0.90909090909090906</c:v>
                </c:pt>
                <c:pt idx="2">
                  <c:v>0.91666666666666663</c:v>
                </c:pt>
                <c:pt idx="3">
                  <c:v>0.9</c:v>
                </c:pt>
                <c:pt idx="4">
                  <c:v>0.875</c:v>
                </c:pt>
                <c:pt idx="5">
                  <c:v>0.9</c:v>
                </c:pt>
                <c:pt idx="6">
                  <c:v>0.875</c:v>
                </c:pt>
                <c:pt idx="7">
                  <c:v>0.875</c:v>
                </c:pt>
                <c:pt idx="8">
                  <c:v>0.88888888888888884</c:v>
                </c:pt>
                <c:pt idx="9">
                  <c:v>0.875</c:v>
                </c:pt>
                <c:pt idx="10">
                  <c:v>0.88888888888888884</c:v>
                </c:pt>
                <c:pt idx="11">
                  <c:v>0.9</c:v>
                </c:pt>
                <c:pt idx="12">
                  <c:v>0.9285714285714286</c:v>
                </c:pt>
                <c:pt idx="13">
                  <c:v>0.86931818181818177</c:v>
                </c:pt>
                <c:pt idx="14">
                  <c:v>0.81023454157782515</c:v>
                </c:pt>
                <c:pt idx="15">
                  <c:v>0.8172268907563025</c:v>
                </c:pt>
                <c:pt idx="16">
                  <c:v>0.80674157303370786</c:v>
                </c:pt>
                <c:pt idx="17">
                  <c:v>0.89045936395759717</c:v>
                </c:pt>
                <c:pt idx="18">
                  <c:v>0.8918032786885246</c:v>
                </c:pt>
                <c:pt idx="19">
                  <c:v>0.89032258064516134</c:v>
                </c:pt>
                <c:pt idx="20">
                  <c:v>0.88990825688073394</c:v>
                </c:pt>
                <c:pt idx="21">
                  <c:v>0.8936170212765957</c:v>
                </c:pt>
                <c:pt idx="22">
                  <c:v>0.89144736842105265</c:v>
                </c:pt>
                <c:pt idx="23">
                  <c:v>0.875</c:v>
                </c:pt>
                <c:pt idx="24">
                  <c:v>0.89119170984455953</c:v>
                </c:pt>
                <c:pt idx="25">
                  <c:v>0.88105726872246692</c:v>
                </c:pt>
                <c:pt idx="26">
                  <c:v>0.9098360655737705</c:v>
                </c:pt>
                <c:pt idx="27">
                  <c:v>0.91715976331360949</c:v>
                </c:pt>
                <c:pt idx="28">
                  <c:v>0.91052631578947374</c:v>
                </c:pt>
                <c:pt idx="29">
                  <c:v>0.93902439024390238</c:v>
                </c:pt>
                <c:pt idx="30">
                  <c:v>0.95238095238095233</c:v>
                </c:pt>
                <c:pt idx="31">
                  <c:v>0.96666666666666667</c:v>
                </c:pt>
                <c:pt idx="32">
                  <c:v>0</c:v>
                </c:pt>
                <c:pt idx="33">
                  <c:v>0.98461538461538467</c:v>
                </c:pt>
                <c:pt idx="34">
                  <c:v>0.96551724137931039</c:v>
                </c:pt>
                <c:pt idx="35">
                  <c:v>0.98692810457516345</c:v>
                </c:pt>
                <c:pt idx="36">
                  <c:v>0</c:v>
                </c:pt>
                <c:pt idx="37">
                  <c:v>0.98529411764705888</c:v>
                </c:pt>
                <c:pt idx="38">
                  <c:v>0</c:v>
                </c:pt>
                <c:pt idx="39">
                  <c:v>0.99295774647887325</c:v>
                </c:pt>
                <c:pt idx="40">
                  <c:v>0.99333333333333329</c:v>
                </c:pt>
                <c:pt idx="41">
                  <c:v>0.99206349206349209</c:v>
                </c:pt>
                <c:pt idx="42">
                  <c:v>0.99315068493150682</c:v>
                </c:pt>
                <c:pt idx="43">
                  <c:v>0.99358974358974361</c:v>
                </c:pt>
                <c:pt idx="44">
                  <c:v>0.99342105263157898</c:v>
                </c:pt>
                <c:pt idx="45">
                  <c:v>0.99290780141843971</c:v>
                </c:pt>
                <c:pt idx="46">
                  <c:v>0.99350649350649356</c:v>
                </c:pt>
                <c:pt idx="47">
                  <c:v>0.99319727891156462</c:v>
                </c:pt>
                <c:pt idx="48">
                  <c:v>0.99264705882352944</c:v>
                </c:pt>
                <c:pt idx="49">
                  <c:v>0.99328859060402686</c:v>
                </c:pt>
                <c:pt idx="50">
                  <c:v>0.99328859060402686</c:v>
                </c:pt>
                <c:pt idx="51">
                  <c:v>0.99487179487179489</c:v>
                </c:pt>
                <c:pt idx="52">
                  <c:v>0.98431372549019602</c:v>
                </c:pt>
                <c:pt idx="53">
                  <c:v>0.98979591836734693</c:v>
                </c:pt>
                <c:pt idx="54">
                  <c:v>0.98031496062992129</c:v>
                </c:pt>
                <c:pt idx="55">
                  <c:v>0.9866071428571429</c:v>
                </c:pt>
                <c:pt idx="56">
                  <c:v>0.99526066350710896</c:v>
                </c:pt>
                <c:pt idx="57">
                  <c:v>0.99484536082474229</c:v>
                </c:pt>
                <c:pt idx="58">
                  <c:v>0.99310344827586206</c:v>
                </c:pt>
                <c:pt idx="59">
                  <c:v>0.99431818181818177</c:v>
                </c:pt>
                <c:pt idx="60">
                  <c:v>0</c:v>
                </c:pt>
                <c:pt idx="61">
                  <c:v>0.98913043478260865</c:v>
                </c:pt>
                <c:pt idx="62">
                  <c:v>0.98734177215189878</c:v>
                </c:pt>
                <c:pt idx="63">
                  <c:v>0.98734177215189878</c:v>
                </c:pt>
                <c:pt idx="64">
                  <c:v>0.99130434782608701</c:v>
                </c:pt>
                <c:pt idx="65">
                  <c:v>0.99173553719008267</c:v>
                </c:pt>
                <c:pt idx="66">
                  <c:v>0.99152542372881358</c:v>
                </c:pt>
                <c:pt idx="67">
                  <c:v>0.97916666666666663</c:v>
                </c:pt>
                <c:pt idx="68">
                  <c:v>0.98863636363636365</c:v>
                </c:pt>
                <c:pt idx="69">
                  <c:v>0.98461538461538467</c:v>
                </c:pt>
                <c:pt idx="70">
                  <c:v>0.98461538461538467</c:v>
                </c:pt>
                <c:pt idx="71">
                  <c:v>0.98666666666666669</c:v>
                </c:pt>
                <c:pt idx="72">
                  <c:v>0.9885057471264368</c:v>
                </c:pt>
                <c:pt idx="73">
                  <c:v>0.98936170212765961</c:v>
                </c:pt>
                <c:pt idx="74">
                  <c:v>0.99137931034482762</c:v>
                </c:pt>
                <c:pt idx="75">
                  <c:v>0.99082568807339455</c:v>
                </c:pt>
                <c:pt idx="76">
                  <c:v>0</c:v>
                </c:pt>
                <c:pt idx="77">
                  <c:v>0.98666666666666669</c:v>
                </c:pt>
                <c:pt idx="78">
                  <c:v>0.98958333333333337</c:v>
                </c:pt>
                <c:pt idx="79">
                  <c:v>0.97560975609756095</c:v>
                </c:pt>
                <c:pt idx="80">
                  <c:v>0.96296296296296291</c:v>
                </c:pt>
                <c:pt idx="81">
                  <c:v>0.99009900990099009</c:v>
                </c:pt>
                <c:pt idx="82">
                  <c:v>0.98809523809523814</c:v>
                </c:pt>
                <c:pt idx="83">
                  <c:v>0.98989898989898994</c:v>
                </c:pt>
                <c:pt idx="84">
                  <c:v>0.98947368421052628</c:v>
                </c:pt>
                <c:pt idx="85">
                  <c:v>0.99038461538461542</c:v>
                </c:pt>
                <c:pt idx="86">
                  <c:v>0.98969072164948457</c:v>
                </c:pt>
                <c:pt idx="87">
                  <c:v>0.99186991869918695</c:v>
                </c:pt>
                <c:pt idx="88">
                  <c:v>0.9921875</c:v>
                </c:pt>
                <c:pt idx="89">
                  <c:v>0.83333333333333337</c:v>
                </c:pt>
                <c:pt idx="90">
                  <c:v>0.99236641221374045</c:v>
                </c:pt>
                <c:pt idx="91">
                  <c:v>0.9885057471264368</c:v>
                </c:pt>
                <c:pt idx="92">
                  <c:v>0.98913043478260865</c:v>
                </c:pt>
                <c:pt idx="93">
                  <c:v>0.98888888888888893</c:v>
                </c:pt>
                <c:pt idx="94">
                  <c:v>0.99082568807339455</c:v>
                </c:pt>
                <c:pt idx="95">
                  <c:v>0</c:v>
                </c:pt>
                <c:pt idx="96">
                  <c:v>0.8</c:v>
                </c:pt>
                <c:pt idx="97">
                  <c:v>0.99259259259259258</c:v>
                </c:pt>
                <c:pt idx="98">
                  <c:v>0.99137931034482762</c:v>
                </c:pt>
                <c:pt idx="99">
                  <c:v>0.9921875</c:v>
                </c:pt>
                <c:pt idx="100">
                  <c:v>0.99099099099099097</c:v>
                </c:pt>
                <c:pt idx="101">
                  <c:v>0.99305555555555558</c:v>
                </c:pt>
                <c:pt idx="102">
                  <c:v>0.9916666666666667</c:v>
                </c:pt>
                <c:pt idx="103">
                  <c:v>0.99186991869918695</c:v>
                </c:pt>
                <c:pt idx="104">
                  <c:v>0</c:v>
                </c:pt>
                <c:pt idx="105">
                  <c:v>0.98958333333333337</c:v>
                </c:pt>
                <c:pt idx="106">
                  <c:v>0.99009900990099009</c:v>
                </c:pt>
                <c:pt idx="107">
                  <c:v>0.96</c:v>
                </c:pt>
                <c:pt idx="108">
                  <c:v>0.99019607843137258</c:v>
                </c:pt>
                <c:pt idx="109">
                  <c:v>0.95652173913043481</c:v>
                </c:pt>
                <c:pt idx="110">
                  <c:v>0.98947368421052628</c:v>
                </c:pt>
                <c:pt idx="111">
                  <c:v>0.98630136986301364</c:v>
                </c:pt>
                <c:pt idx="112">
                  <c:v>0</c:v>
                </c:pt>
                <c:pt idx="113">
                  <c:v>0.99173553719008267</c:v>
                </c:pt>
                <c:pt idx="114">
                  <c:v>0.9925373134328358</c:v>
                </c:pt>
                <c:pt idx="115">
                  <c:v>0.99206349206349209</c:v>
                </c:pt>
                <c:pt idx="116">
                  <c:v>0.95238095238095233</c:v>
                </c:pt>
                <c:pt idx="117">
                  <c:v>0.98765432098765427</c:v>
                </c:pt>
                <c:pt idx="118">
                  <c:v>0.99038461538461542</c:v>
                </c:pt>
                <c:pt idx="119">
                  <c:v>0.98245614035087714</c:v>
                </c:pt>
                <c:pt idx="120">
                  <c:v>0.99047619047619051</c:v>
                </c:pt>
                <c:pt idx="121">
                  <c:v>0.9838709677419355</c:v>
                </c:pt>
                <c:pt idx="122">
                  <c:v>0.98888888888888893</c:v>
                </c:pt>
                <c:pt idx="123">
                  <c:v>0.9887640449438202</c:v>
                </c:pt>
                <c:pt idx="124">
                  <c:v>0.98571428571428577</c:v>
                </c:pt>
                <c:pt idx="125">
                  <c:v>0.9882352941176471</c:v>
                </c:pt>
                <c:pt idx="126">
                  <c:v>0.99363057324840764</c:v>
                </c:pt>
                <c:pt idx="127">
                  <c:v>0.99212598425196852</c:v>
                </c:pt>
                <c:pt idx="128">
                  <c:v>0.99193548387096775</c:v>
                </c:pt>
                <c:pt idx="129">
                  <c:v>0.99122807017543857</c:v>
                </c:pt>
                <c:pt idx="130">
                  <c:v>0.99065420560747663</c:v>
                </c:pt>
                <c:pt idx="131">
                  <c:v>0.95</c:v>
                </c:pt>
                <c:pt idx="132">
                  <c:v>0.98989898989898994</c:v>
                </c:pt>
                <c:pt idx="133">
                  <c:v>0.98765432098765427</c:v>
                </c:pt>
                <c:pt idx="134">
                  <c:v>0.98795180722891562</c:v>
                </c:pt>
                <c:pt idx="135">
                  <c:v>0.98901098901098905</c:v>
                </c:pt>
                <c:pt idx="136">
                  <c:v>0.98989898989898994</c:v>
                </c:pt>
                <c:pt idx="137">
                  <c:v>0.99029126213592233</c:v>
                </c:pt>
                <c:pt idx="138">
                  <c:v>0.98360655737704916</c:v>
                </c:pt>
                <c:pt idx="139">
                  <c:v>0.98958333333333337</c:v>
                </c:pt>
                <c:pt idx="140">
                  <c:v>0.99099099099099097</c:v>
                </c:pt>
                <c:pt idx="141">
                  <c:v>0.99212598425196852</c:v>
                </c:pt>
                <c:pt idx="142">
                  <c:v>0.99270072992700731</c:v>
                </c:pt>
                <c:pt idx="143">
                  <c:v>0.9910714285714286</c:v>
                </c:pt>
                <c:pt idx="144">
                  <c:v>0.96551724137931039</c:v>
                </c:pt>
                <c:pt idx="145">
                  <c:v>0.99082568807339455</c:v>
                </c:pt>
                <c:pt idx="146">
                  <c:v>0</c:v>
                </c:pt>
                <c:pt idx="147">
                  <c:v>0.98765432098765427</c:v>
                </c:pt>
                <c:pt idx="148">
                  <c:v>0.99065420560747663</c:v>
                </c:pt>
                <c:pt idx="149">
                  <c:v>0.99371069182389937</c:v>
                </c:pt>
                <c:pt idx="150">
                  <c:v>0.99099099099099097</c:v>
                </c:pt>
                <c:pt idx="151">
                  <c:v>0.99145299145299148</c:v>
                </c:pt>
                <c:pt idx="152">
                  <c:v>0.9910714285714286</c:v>
                </c:pt>
                <c:pt idx="153">
                  <c:v>0.94736842105263153</c:v>
                </c:pt>
                <c:pt idx="154">
                  <c:v>0.98947368421052628</c:v>
                </c:pt>
                <c:pt idx="155">
                  <c:v>0.96969696969696972</c:v>
                </c:pt>
                <c:pt idx="156">
                  <c:v>0.99199999999999999</c:v>
                </c:pt>
                <c:pt idx="157">
                  <c:v>0.99115044247787609</c:v>
                </c:pt>
                <c:pt idx="158">
                  <c:v>0.98275862068965514</c:v>
                </c:pt>
                <c:pt idx="159">
                  <c:v>0.99130434782608701</c:v>
                </c:pt>
                <c:pt idx="160">
                  <c:v>0.99047619047619051</c:v>
                </c:pt>
                <c:pt idx="161">
                  <c:v>0.9907407407407407</c:v>
                </c:pt>
                <c:pt idx="162">
                  <c:v>0.99130434782608701</c:v>
                </c:pt>
                <c:pt idx="163">
                  <c:v>0.9907407407407407</c:v>
                </c:pt>
                <c:pt idx="164">
                  <c:v>0.99019607843137258</c:v>
                </c:pt>
                <c:pt idx="165">
                  <c:v>0.989247311827957</c:v>
                </c:pt>
                <c:pt idx="166">
                  <c:v>0.96666666666666667</c:v>
                </c:pt>
                <c:pt idx="167">
                  <c:v>0.99199999999999999</c:v>
                </c:pt>
                <c:pt idx="168">
                  <c:v>0.99382716049382713</c:v>
                </c:pt>
                <c:pt idx="169">
                  <c:v>0.99186991869918695</c:v>
                </c:pt>
                <c:pt idx="170">
                  <c:v>0.99193548387096775</c:v>
                </c:pt>
                <c:pt idx="171">
                  <c:v>0.99</c:v>
                </c:pt>
                <c:pt idx="172">
                  <c:v>0.99152542372881358</c:v>
                </c:pt>
                <c:pt idx="173">
                  <c:v>0.98113207547169812</c:v>
                </c:pt>
                <c:pt idx="174">
                  <c:v>0.98888888888888893</c:v>
                </c:pt>
                <c:pt idx="175">
                  <c:v>0.98969072164948457</c:v>
                </c:pt>
                <c:pt idx="176">
                  <c:v>0.98795180722891562</c:v>
                </c:pt>
                <c:pt idx="177">
                  <c:v>0</c:v>
                </c:pt>
                <c:pt idx="178">
                  <c:v>0.99130434782608701</c:v>
                </c:pt>
                <c:pt idx="179">
                  <c:v>0.99259259259259258</c:v>
                </c:pt>
                <c:pt idx="180">
                  <c:v>0.99173553719008267</c:v>
                </c:pt>
                <c:pt idx="181">
                  <c:v>0.99333333333333329</c:v>
                </c:pt>
                <c:pt idx="182">
                  <c:v>0.99212598425196852</c:v>
                </c:pt>
                <c:pt idx="183">
                  <c:v>0.99328859060402686</c:v>
                </c:pt>
                <c:pt idx="184">
                  <c:v>0.99315068493150682</c:v>
                </c:pt>
                <c:pt idx="185">
                  <c:v>0.99180327868852458</c:v>
                </c:pt>
                <c:pt idx="186">
                  <c:v>0.99159663865546221</c:v>
                </c:pt>
                <c:pt idx="187">
                  <c:v>0.99159663865546221</c:v>
                </c:pt>
                <c:pt idx="188">
                  <c:v>0.99145299145299148</c:v>
                </c:pt>
                <c:pt idx="189">
                  <c:v>0.99115044247787609</c:v>
                </c:pt>
                <c:pt idx="190">
                  <c:v>0.9916666666666667</c:v>
                </c:pt>
                <c:pt idx="191">
                  <c:v>0.99099099099099097</c:v>
                </c:pt>
                <c:pt idx="192">
                  <c:v>0.99019607843137258</c:v>
                </c:pt>
                <c:pt idx="193">
                  <c:v>0.96226415094339623</c:v>
                </c:pt>
                <c:pt idx="194">
                  <c:v>0.92682926829268297</c:v>
                </c:pt>
                <c:pt idx="195">
                  <c:v>0.9336283185840708</c:v>
                </c:pt>
                <c:pt idx="196">
                  <c:v>0.91935483870967738</c:v>
                </c:pt>
                <c:pt idx="197">
                  <c:v>0.94029850746268662</c:v>
                </c:pt>
                <c:pt idx="198">
                  <c:v>0.94270833333333337</c:v>
                </c:pt>
                <c:pt idx="199">
                  <c:v>0.93617021276595747</c:v>
                </c:pt>
                <c:pt idx="200">
                  <c:v>0.96590909090909094</c:v>
                </c:pt>
                <c:pt idx="201">
                  <c:v>0.96590909090909094</c:v>
                </c:pt>
                <c:pt idx="202">
                  <c:v>0.99186991869918695</c:v>
                </c:pt>
                <c:pt idx="203">
                  <c:v>0.99056603773584906</c:v>
                </c:pt>
                <c:pt idx="204">
                  <c:v>0.99180327868852458</c:v>
                </c:pt>
                <c:pt idx="205">
                  <c:v>0.95833333333333337</c:v>
                </c:pt>
                <c:pt idx="206">
                  <c:v>0.9885057471264368</c:v>
                </c:pt>
                <c:pt idx="207">
                  <c:v>0.98888888888888893</c:v>
                </c:pt>
                <c:pt idx="208">
                  <c:v>0.98989898989898994</c:v>
                </c:pt>
                <c:pt idx="209">
                  <c:v>0.98648648648648651</c:v>
                </c:pt>
                <c:pt idx="210">
                  <c:v>0.98734177215189878</c:v>
                </c:pt>
                <c:pt idx="211">
                  <c:v>0.98734177215189878</c:v>
                </c:pt>
                <c:pt idx="212">
                  <c:v>0.98611111111111116</c:v>
                </c:pt>
                <c:pt idx="213">
                  <c:v>0.9838709677419355</c:v>
                </c:pt>
                <c:pt idx="214">
                  <c:v>0.98305084745762716</c:v>
                </c:pt>
                <c:pt idx="215">
                  <c:v>0.98360655737704916</c:v>
                </c:pt>
                <c:pt idx="216">
                  <c:v>0.98461538461538467</c:v>
                </c:pt>
                <c:pt idx="217">
                  <c:v>0.98245614035087714</c:v>
                </c:pt>
                <c:pt idx="218">
                  <c:v>0.98750000000000004</c:v>
                </c:pt>
                <c:pt idx="219">
                  <c:v>0.98245614035087714</c:v>
                </c:pt>
                <c:pt idx="220">
                  <c:v>0.97826086956521741</c:v>
                </c:pt>
                <c:pt idx="221">
                  <c:v>0.98181818181818181</c:v>
                </c:pt>
                <c:pt idx="222">
                  <c:v>0.97499999999999998</c:v>
                </c:pt>
                <c:pt idx="223">
                  <c:v>0.97297297297297303</c:v>
                </c:pt>
                <c:pt idx="224">
                  <c:v>0.97826086956521741</c:v>
                </c:pt>
                <c:pt idx="225">
                  <c:v>0.97297297297297303</c:v>
                </c:pt>
                <c:pt idx="226">
                  <c:v>0.94736842105263153</c:v>
                </c:pt>
                <c:pt idx="227">
                  <c:v>0.97674418604651159</c:v>
                </c:pt>
                <c:pt idx="228">
                  <c:v>0.97435897435897434</c:v>
                </c:pt>
                <c:pt idx="229">
                  <c:v>0.97368421052631582</c:v>
                </c:pt>
                <c:pt idx="230">
                  <c:v>0.96</c:v>
                </c:pt>
                <c:pt idx="231">
                  <c:v>0.97435897435897434</c:v>
                </c:pt>
                <c:pt idx="232">
                  <c:v>0.95</c:v>
                </c:pt>
                <c:pt idx="233">
                  <c:v>0.94444444444444442</c:v>
                </c:pt>
                <c:pt idx="234">
                  <c:v>0.94444444444444442</c:v>
                </c:pt>
                <c:pt idx="235">
                  <c:v>0.96969696969696972</c:v>
                </c:pt>
                <c:pt idx="236">
                  <c:v>0.94444444444444442</c:v>
                </c:pt>
                <c:pt idx="237">
                  <c:v>0.94117647058823528</c:v>
                </c:pt>
                <c:pt idx="238">
                  <c:v>0.95238095238095233</c:v>
                </c:pt>
                <c:pt idx="239">
                  <c:v>0.94444444444444442</c:v>
                </c:pt>
                <c:pt idx="240">
                  <c:v>0.94117647058823528</c:v>
                </c:pt>
                <c:pt idx="241">
                  <c:v>0.9375</c:v>
                </c:pt>
                <c:pt idx="242">
                  <c:v>0.93333333333333335</c:v>
                </c:pt>
                <c:pt idx="243">
                  <c:v>0.9285714285714286</c:v>
                </c:pt>
                <c:pt idx="244">
                  <c:v>0.91666666666666663</c:v>
                </c:pt>
                <c:pt idx="245">
                  <c:v>0.9285714285714286</c:v>
                </c:pt>
                <c:pt idx="246">
                  <c:v>0.94117647058823528</c:v>
                </c:pt>
                <c:pt idx="247">
                  <c:v>0.94117647058823528</c:v>
                </c:pt>
                <c:pt idx="248">
                  <c:v>0.92307692307692313</c:v>
                </c:pt>
                <c:pt idx="249">
                  <c:v>0.94444444444444442</c:v>
                </c:pt>
                <c:pt idx="250">
                  <c:v>0.90909090909090906</c:v>
                </c:pt>
                <c:pt idx="251">
                  <c:v>0.95238095238095233</c:v>
                </c:pt>
                <c:pt idx="252">
                  <c:v>0.91666666666666663</c:v>
                </c:pt>
                <c:pt idx="253">
                  <c:v>0.9</c:v>
                </c:pt>
                <c:pt idx="254">
                  <c:v>0.9</c:v>
                </c:pt>
                <c:pt idx="255">
                  <c:v>0.91666666666666663</c:v>
                </c:pt>
                <c:pt idx="256">
                  <c:v>0.90909090909090906</c:v>
                </c:pt>
                <c:pt idx="257">
                  <c:v>0.88888888888888884</c:v>
                </c:pt>
                <c:pt idx="258">
                  <c:v>0.90909090909090906</c:v>
                </c:pt>
                <c:pt idx="259">
                  <c:v>0.90909090909090906</c:v>
                </c:pt>
                <c:pt idx="260">
                  <c:v>0.9</c:v>
                </c:pt>
                <c:pt idx="261">
                  <c:v>0.875</c:v>
                </c:pt>
                <c:pt idx="262">
                  <c:v>0.88888888888888884</c:v>
                </c:pt>
                <c:pt idx="263">
                  <c:v>0.9</c:v>
                </c:pt>
                <c:pt idx="264">
                  <c:v>0.9</c:v>
                </c:pt>
                <c:pt idx="265">
                  <c:v>0.88888888888888884</c:v>
                </c:pt>
                <c:pt idx="266">
                  <c:v>0.88888888888888884</c:v>
                </c:pt>
                <c:pt idx="267">
                  <c:v>0.875</c:v>
                </c:pt>
                <c:pt idx="268">
                  <c:v>0.875</c:v>
                </c:pt>
                <c:pt idx="269">
                  <c:v>0.90909090909090906</c:v>
                </c:pt>
                <c:pt idx="270">
                  <c:v>0.94736842105263153</c:v>
                </c:pt>
                <c:pt idx="271">
                  <c:v>0.967741935483871</c:v>
                </c:pt>
                <c:pt idx="272">
                  <c:v>0.98461538461538467</c:v>
                </c:pt>
                <c:pt idx="273">
                  <c:v>0.9850746268656716</c:v>
                </c:pt>
                <c:pt idx="274">
                  <c:v>0.98795180722891562</c:v>
                </c:pt>
                <c:pt idx="275">
                  <c:v>0.98750000000000004</c:v>
                </c:pt>
                <c:pt idx="276">
                  <c:v>0.98837209302325579</c:v>
                </c:pt>
                <c:pt idx="277">
                  <c:v>0.99065420560747663</c:v>
                </c:pt>
                <c:pt idx="278">
                  <c:v>0.98630136986301364</c:v>
                </c:pt>
                <c:pt idx="279">
                  <c:v>0.99447513812154698</c:v>
                </c:pt>
                <c:pt idx="280">
                  <c:v>0.98947368421052628</c:v>
                </c:pt>
                <c:pt idx="281">
                  <c:v>0.99509803921568629</c:v>
                </c:pt>
                <c:pt idx="282">
                  <c:v>0.97991967871485941</c:v>
                </c:pt>
                <c:pt idx="283">
                  <c:v>0.9826086956521739</c:v>
                </c:pt>
                <c:pt idx="284">
                  <c:v>0.99275362318840576</c:v>
                </c:pt>
                <c:pt idx="285">
                  <c:v>0.99473684210526314</c:v>
                </c:pt>
                <c:pt idx="286">
                  <c:v>0.99082568807339455</c:v>
                </c:pt>
                <c:pt idx="287">
                  <c:v>0.9817351598173516</c:v>
                </c:pt>
                <c:pt idx="288">
                  <c:v>0.98584905660377353</c:v>
                </c:pt>
                <c:pt idx="289">
                  <c:v>0.97844827586206895</c:v>
                </c:pt>
                <c:pt idx="290">
                  <c:v>0.98578199052132698</c:v>
                </c:pt>
                <c:pt idx="291">
                  <c:v>0.99468085106382975</c:v>
                </c:pt>
                <c:pt idx="292">
                  <c:v>0.97101449275362317</c:v>
                </c:pt>
                <c:pt idx="293">
                  <c:v>0.95923261390887293</c:v>
                </c:pt>
                <c:pt idx="294">
                  <c:v>0.960093896713615</c:v>
                </c:pt>
                <c:pt idx="295">
                  <c:v>0.96901408450704229</c:v>
                </c:pt>
                <c:pt idx="296">
                  <c:v>0.95009980039920161</c:v>
                </c:pt>
                <c:pt idx="297">
                  <c:v>0.94022617124394181</c:v>
                </c:pt>
                <c:pt idx="298">
                  <c:v>0.93992932862190814</c:v>
                </c:pt>
                <c:pt idx="299">
                  <c:v>0.94390715667311409</c:v>
                </c:pt>
                <c:pt idx="300">
                  <c:v>0.9486166007905138</c:v>
                </c:pt>
                <c:pt idx="301">
                  <c:v>0.94301470588235292</c:v>
                </c:pt>
                <c:pt idx="302">
                  <c:v>0.94799999999999995</c:v>
                </c:pt>
                <c:pt idx="303">
                  <c:v>0.95189873417721516</c:v>
                </c:pt>
                <c:pt idx="304">
                  <c:v>0.95440729483282671</c:v>
                </c:pt>
                <c:pt idx="305">
                  <c:v>0.96141479099678462</c:v>
                </c:pt>
                <c:pt idx="306">
                  <c:v>0.95121951219512191</c:v>
                </c:pt>
                <c:pt idx="307">
                  <c:v>0.95427435387673953</c:v>
                </c:pt>
                <c:pt idx="308">
                  <c:v>0.95238095238095233</c:v>
                </c:pt>
                <c:pt idx="309">
                  <c:v>0.944578313253012</c:v>
                </c:pt>
                <c:pt idx="310">
                  <c:v>0.93852459016393441</c:v>
                </c:pt>
                <c:pt idx="311">
                  <c:v>0.93548387096774188</c:v>
                </c:pt>
                <c:pt idx="312">
                  <c:v>0.93532818532818529</c:v>
                </c:pt>
                <c:pt idx="313">
                  <c:v>0.93846153846153846</c:v>
                </c:pt>
                <c:pt idx="314">
                  <c:v>0.93423597678916825</c:v>
                </c:pt>
                <c:pt idx="315">
                  <c:v>0.93425076452599387</c:v>
                </c:pt>
                <c:pt idx="316">
                  <c:v>0.93670886075949367</c:v>
                </c:pt>
                <c:pt idx="317">
                  <c:v>0.93586387434554974</c:v>
                </c:pt>
                <c:pt idx="318">
                  <c:v>0.932093023255814</c:v>
                </c:pt>
                <c:pt idx="319">
                  <c:v>0.93077742279020237</c:v>
                </c:pt>
                <c:pt idx="320">
                  <c:v>0.9330024813895782</c:v>
                </c:pt>
                <c:pt idx="321">
                  <c:v>0.93725490196078431</c:v>
                </c:pt>
                <c:pt idx="322">
                  <c:v>0.93724966622162886</c:v>
                </c:pt>
                <c:pt idx="323">
                  <c:v>0.93049645390070923</c:v>
                </c:pt>
                <c:pt idx="324">
                  <c:v>0.93470374848851268</c:v>
                </c:pt>
                <c:pt idx="325">
                  <c:v>0.93326157158234657</c:v>
                </c:pt>
                <c:pt idx="326">
                  <c:v>0.93311403508771928</c:v>
                </c:pt>
                <c:pt idx="327">
                  <c:v>0.93307593307593306</c:v>
                </c:pt>
                <c:pt idx="328">
                  <c:v>0.93064876957494402</c:v>
                </c:pt>
                <c:pt idx="329">
                  <c:v>0.93142857142857138</c:v>
                </c:pt>
                <c:pt idx="330">
                  <c:v>0.9360730593607306</c:v>
                </c:pt>
                <c:pt idx="331">
                  <c:v>0.93042575285565943</c:v>
                </c:pt>
                <c:pt idx="332">
                  <c:v>0.93173431734317347</c:v>
                </c:pt>
                <c:pt idx="333">
                  <c:v>0.92996108949416345</c:v>
                </c:pt>
                <c:pt idx="334">
                  <c:v>0.92864222001982155</c:v>
                </c:pt>
                <c:pt idx="335">
                  <c:v>0.9314214463840399</c:v>
                </c:pt>
                <c:pt idx="336">
                  <c:v>0.93470374848851268</c:v>
                </c:pt>
                <c:pt idx="337">
                  <c:v>0.93429158110882959</c:v>
                </c:pt>
                <c:pt idx="338">
                  <c:v>0.92912513842746403</c:v>
                </c:pt>
                <c:pt idx="339">
                  <c:v>0.93300653594771243</c:v>
                </c:pt>
                <c:pt idx="340">
                  <c:v>0.932475884244373</c:v>
                </c:pt>
                <c:pt idx="341">
                  <c:v>0.92987804878048785</c:v>
                </c:pt>
                <c:pt idx="342">
                  <c:v>0.92949269131556322</c:v>
                </c:pt>
                <c:pt idx="343">
                  <c:v>0.93049877350776777</c:v>
                </c:pt>
                <c:pt idx="344">
                  <c:v>0.93322203672787984</c:v>
                </c:pt>
                <c:pt idx="345">
                  <c:v>0.93654524089306701</c:v>
                </c:pt>
                <c:pt idx="346">
                  <c:v>0.93383947939262468</c:v>
                </c:pt>
                <c:pt idx="347">
                  <c:v>0.92849740932642488</c:v>
                </c:pt>
                <c:pt idx="348">
                  <c:v>0.93078512396694213</c:v>
                </c:pt>
                <c:pt idx="349">
                  <c:v>0.9301868239921337</c:v>
                </c:pt>
                <c:pt idx="350">
                  <c:v>0.93187066974595845</c:v>
                </c:pt>
                <c:pt idx="351">
                  <c:v>0.93149038461538458</c:v>
                </c:pt>
                <c:pt idx="352">
                  <c:v>0.93222354340071345</c:v>
                </c:pt>
                <c:pt idx="353">
                  <c:v>0.93064876957494402</c:v>
                </c:pt>
                <c:pt idx="354">
                  <c:v>0.92898719441210709</c:v>
                </c:pt>
                <c:pt idx="355">
                  <c:v>0.93133997785160572</c:v>
                </c:pt>
                <c:pt idx="356">
                  <c:v>0.93015521064301554</c:v>
                </c:pt>
                <c:pt idx="357">
                  <c:v>0.93293413173652695</c:v>
                </c:pt>
                <c:pt idx="358">
                  <c:v>0.92400000000000004</c:v>
                </c:pt>
                <c:pt idx="359">
                  <c:v>0.92517006802721091</c:v>
                </c:pt>
                <c:pt idx="360">
                  <c:v>0.9225023342670402</c:v>
                </c:pt>
                <c:pt idx="361">
                  <c:v>0.92060491493383745</c:v>
                </c:pt>
                <c:pt idx="362">
                  <c:v>0.92161929371231699</c:v>
                </c:pt>
                <c:pt idx="363">
                  <c:v>0.92255892255892258</c:v>
                </c:pt>
                <c:pt idx="364">
                  <c:v>0.92277486910994766</c:v>
                </c:pt>
                <c:pt idx="365">
                  <c:v>0.92127303182579567</c:v>
                </c:pt>
                <c:pt idx="366">
                  <c:v>0.92271105826397148</c:v>
                </c:pt>
                <c:pt idx="367">
                  <c:v>0.92511013215859028</c:v>
                </c:pt>
                <c:pt idx="368">
                  <c:v>0.92923076923076919</c:v>
                </c:pt>
                <c:pt idx="369">
                  <c:v>0.9274553571428571</c:v>
                </c:pt>
                <c:pt idx="370">
                  <c:v>0.92885375494071143</c:v>
                </c:pt>
                <c:pt idx="371">
                  <c:v>0.92929292929292928</c:v>
                </c:pt>
                <c:pt idx="372">
                  <c:v>0.93258426966292129</c:v>
                </c:pt>
                <c:pt idx="373">
                  <c:v>0.93035479632063078</c:v>
                </c:pt>
                <c:pt idx="374">
                  <c:v>0.93146853146853148</c:v>
                </c:pt>
                <c:pt idx="375">
                  <c:v>0.93267651888341541</c:v>
                </c:pt>
                <c:pt idx="376">
                  <c:v>0.92836676217765046</c:v>
                </c:pt>
                <c:pt idx="377">
                  <c:v>0.92385786802030456</c:v>
                </c:pt>
                <c:pt idx="378">
                  <c:v>0.92515337423312882</c:v>
                </c:pt>
                <c:pt idx="379">
                  <c:v>0.9222497932175352</c:v>
                </c:pt>
                <c:pt idx="380">
                  <c:v>0.92056074766355145</c:v>
                </c:pt>
                <c:pt idx="381">
                  <c:v>0.92291446673706445</c:v>
                </c:pt>
                <c:pt idx="382">
                  <c:v>0.92264678471575023</c:v>
                </c:pt>
                <c:pt idx="383">
                  <c:v>0.92135761589403975</c:v>
                </c:pt>
                <c:pt idx="384">
                  <c:v>0.91758241758241754</c:v>
                </c:pt>
                <c:pt idx="385">
                  <c:v>0.91407407407407404</c:v>
                </c:pt>
                <c:pt idx="386">
                  <c:v>0.91942771084337349</c:v>
                </c:pt>
                <c:pt idx="387">
                  <c:v>0.91746307558644657</c:v>
                </c:pt>
                <c:pt idx="388">
                  <c:v>0.91951006124234469</c:v>
                </c:pt>
                <c:pt idx="389">
                  <c:v>0.92170542635658914</c:v>
                </c:pt>
                <c:pt idx="390">
                  <c:v>0.91873963515754564</c:v>
                </c:pt>
                <c:pt idx="391">
                  <c:v>0.91954745443117536</c:v>
                </c:pt>
                <c:pt idx="392">
                  <c:v>0.91629104958145524</c:v>
                </c:pt>
                <c:pt idx="393">
                  <c:v>0.91454169538249486</c:v>
                </c:pt>
                <c:pt idx="394">
                  <c:v>0.91803278688524592</c:v>
                </c:pt>
                <c:pt idx="395">
                  <c:v>0.91847419596110691</c:v>
                </c:pt>
                <c:pt idx="396">
                  <c:v>0.91984435797665365</c:v>
                </c:pt>
                <c:pt idx="397">
                  <c:v>0.91819699499165275</c:v>
                </c:pt>
                <c:pt idx="398">
                  <c:v>0.91805766312594839</c:v>
                </c:pt>
                <c:pt idx="399">
                  <c:v>0.92032967032967028</c:v>
                </c:pt>
                <c:pt idx="400">
                  <c:v>0.92072588347659978</c:v>
                </c:pt>
                <c:pt idx="401">
                  <c:v>0.92156862745098034</c:v>
                </c:pt>
                <c:pt idx="402">
                  <c:v>0.92165898617511521</c:v>
                </c:pt>
                <c:pt idx="403">
                  <c:v>0.9206030150753769</c:v>
                </c:pt>
                <c:pt idx="404">
                  <c:v>0.92509855453350853</c:v>
                </c:pt>
                <c:pt idx="405">
                  <c:v>0.93321299638989175</c:v>
                </c:pt>
                <c:pt idx="406">
                  <c:v>0.92772384034519961</c:v>
                </c:pt>
                <c:pt idx="407">
                  <c:v>0.9286563614744352</c:v>
                </c:pt>
                <c:pt idx="408">
                  <c:v>0.9257861635220126</c:v>
                </c:pt>
                <c:pt idx="409">
                  <c:v>0.92570281124497988</c:v>
                </c:pt>
                <c:pt idx="410">
                  <c:v>0.92340884573894277</c:v>
                </c:pt>
                <c:pt idx="411">
                  <c:v>0.92434529582929192</c:v>
                </c:pt>
                <c:pt idx="412">
                  <c:v>0.92159090909090913</c:v>
                </c:pt>
                <c:pt idx="413">
                  <c:v>0.92139737991266379</c:v>
                </c:pt>
                <c:pt idx="414">
                  <c:v>0.92447129909365555</c:v>
                </c:pt>
                <c:pt idx="415">
                  <c:v>0.92307692307692313</c:v>
                </c:pt>
                <c:pt idx="416">
                  <c:v>0.92927094668117516</c:v>
                </c:pt>
                <c:pt idx="417">
                  <c:v>0.9270687237026648</c:v>
                </c:pt>
                <c:pt idx="418">
                  <c:v>0.93222506393861893</c:v>
                </c:pt>
                <c:pt idx="419">
                  <c:v>0.93064312736443888</c:v>
                </c:pt>
                <c:pt idx="420">
                  <c:v>0.92638036809815949</c:v>
                </c:pt>
                <c:pt idx="421">
                  <c:v>0.92121212121212126</c:v>
                </c:pt>
                <c:pt idx="422">
                  <c:v>0.92753623188405798</c:v>
                </c:pt>
                <c:pt idx="423">
                  <c:v>0.91922005571030641</c:v>
                </c:pt>
                <c:pt idx="424">
                  <c:v>0.92202227934875747</c:v>
                </c:pt>
                <c:pt idx="425">
                  <c:v>0.91580502215657311</c:v>
                </c:pt>
                <c:pt idx="426">
                  <c:v>0.92406311637080862</c:v>
                </c:pt>
                <c:pt idx="427">
                  <c:v>0.90381125226860259</c:v>
                </c:pt>
                <c:pt idx="428">
                  <c:v>0.92487684729064035</c:v>
                </c:pt>
                <c:pt idx="429">
                  <c:v>0.91856677524429964</c:v>
                </c:pt>
                <c:pt idx="430">
                  <c:v>0.92202970297029707</c:v>
                </c:pt>
                <c:pt idx="431">
                  <c:v>0.91534391534391535</c:v>
                </c:pt>
                <c:pt idx="432">
                  <c:v>0.9242424242424242</c:v>
                </c:pt>
                <c:pt idx="433">
                  <c:v>0.92893401015228427</c:v>
                </c:pt>
                <c:pt idx="434">
                  <c:v>0.92048517520215634</c:v>
                </c:pt>
                <c:pt idx="435">
                  <c:v>0.90757238307349664</c:v>
                </c:pt>
                <c:pt idx="436">
                  <c:v>0.90750750750750753</c:v>
                </c:pt>
                <c:pt idx="437">
                  <c:v>0.90920634920634924</c:v>
                </c:pt>
                <c:pt idx="438">
                  <c:v>0.91327201051248352</c:v>
                </c:pt>
                <c:pt idx="439">
                  <c:v>0.91144952058657647</c:v>
                </c:pt>
                <c:pt idx="440">
                  <c:v>0.9125109361329834</c:v>
                </c:pt>
                <c:pt idx="441">
                  <c:v>0.913953488372093</c:v>
                </c:pt>
                <c:pt idx="442">
                  <c:v>0.91935483870967738</c:v>
                </c:pt>
                <c:pt idx="443">
                  <c:v>0.92522432701894319</c:v>
                </c:pt>
                <c:pt idx="444">
                  <c:v>0.92919254658385098</c:v>
                </c:pt>
                <c:pt idx="445">
                  <c:v>0.93604651162790697</c:v>
                </c:pt>
                <c:pt idx="446">
                  <c:v>0.93333333333333335</c:v>
                </c:pt>
                <c:pt idx="447">
                  <c:v>0.93613138686131392</c:v>
                </c:pt>
                <c:pt idx="448">
                  <c:v>0.93240901213171579</c:v>
                </c:pt>
                <c:pt idx="449">
                  <c:v>0.93720930232558142</c:v>
                </c:pt>
                <c:pt idx="450">
                  <c:v>0.94022988505747129</c:v>
                </c:pt>
                <c:pt idx="451">
                  <c:v>0.93775100401606426</c:v>
                </c:pt>
                <c:pt idx="452">
                  <c:v>0.93503937007874016</c:v>
                </c:pt>
                <c:pt idx="453">
                  <c:v>0.93818181818181823</c:v>
                </c:pt>
                <c:pt idx="454">
                  <c:v>0.93577981651376152</c:v>
                </c:pt>
                <c:pt idx="455">
                  <c:v>0.93675213675213675</c:v>
                </c:pt>
                <c:pt idx="456">
                  <c:v>0.94613583138173307</c:v>
                </c:pt>
                <c:pt idx="457">
                  <c:v>0.9375</c:v>
                </c:pt>
                <c:pt idx="458">
                  <c:v>0.94736842105263153</c:v>
                </c:pt>
                <c:pt idx="459">
                  <c:v>0.95013850415512469</c:v>
                </c:pt>
                <c:pt idx="460">
                  <c:v>0.95215311004784686</c:v>
                </c:pt>
                <c:pt idx="461">
                  <c:v>0.94647887323943658</c:v>
                </c:pt>
                <c:pt idx="462">
                  <c:v>0.97872340425531912</c:v>
                </c:pt>
                <c:pt idx="463">
                  <c:v>0.95416666666666672</c:v>
                </c:pt>
                <c:pt idx="464">
                  <c:v>0.98170731707317072</c:v>
                </c:pt>
                <c:pt idx="465">
                  <c:v>0.96875</c:v>
                </c:pt>
                <c:pt idx="466">
                  <c:v>0.94370860927152322</c:v>
                </c:pt>
                <c:pt idx="467">
                  <c:v>0.95512820512820518</c:v>
                </c:pt>
                <c:pt idx="468">
                  <c:v>0.99415204678362568</c:v>
                </c:pt>
                <c:pt idx="469">
                  <c:v>0.99415204678362568</c:v>
                </c:pt>
                <c:pt idx="470">
                  <c:v>0.9921875</c:v>
                </c:pt>
                <c:pt idx="471">
                  <c:v>0</c:v>
                </c:pt>
                <c:pt idx="472">
                  <c:v>0.98888888888888893</c:v>
                </c:pt>
                <c:pt idx="473">
                  <c:v>0.98780487804878048</c:v>
                </c:pt>
                <c:pt idx="474">
                  <c:v>0.98979591836734693</c:v>
                </c:pt>
                <c:pt idx="475">
                  <c:v>0.98863636363636365</c:v>
                </c:pt>
                <c:pt idx="476">
                  <c:v>0.98113207547169812</c:v>
                </c:pt>
                <c:pt idx="477">
                  <c:v>0.97916666666666663</c:v>
                </c:pt>
                <c:pt idx="478">
                  <c:v>0.97560975609756095</c:v>
                </c:pt>
                <c:pt idx="479">
                  <c:v>0.98275862068965514</c:v>
                </c:pt>
                <c:pt idx="480">
                  <c:v>0.98148148148148151</c:v>
                </c:pt>
                <c:pt idx="481">
                  <c:v>0.9838709677419355</c:v>
                </c:pt>
                <c:pt idx="482">
                  <c:v>0.97727272727272729</c:v>
                </c:pt>
                <c:pt idx="483">
                  <c:v>0.97368421052631582</c:v>
                </c:pt>
                <c:pt idx="484">
                  <c:v>0.96666666666666667</c:v>
                </c:pt>
                <c:pt idx="485">
                  <c:v>0.96875</c:v>
                </c:pt>
                <c:pt idx="486">
                  <c:v>0.96666666666666667</c:v>
                </c:pt>
                <c:pt idx="487">
                  <c:v>0.967741935483871</c:v>
                </c:pt>
                <c:pt idx="488">
                  <c:v>0.96153846153846156</c:v>
                </c:pt>
                <c:pt idx="489">
                  <c:v>0.96296296296296291</c:v>
                </c:pt>
                <c:pt idx="490">
                  <c:v>0.94736842105263153</c:v>
                </c:pt>
                <c:pt idx="491">
                  <c:v>0.96551724137931039</c:v>
                </c:pt>
                <c:pt idx="492">
                  <c:v>0.96666666666666667</c:v>
                </c:pt>
                <c:pt idx="493">
                  <c:v>0.96296296296296291</c:v>
                </c:pt>
                <c:pt idx="494">
                  <c:v>0.97727272727272729</c:v>
                </c:pt>
                <c:pt idx="495">
                  <c:v>0.87272727272727268</c:v>
                </c:pt>
                <c:pt idx="496">
                  <c:v>0.96551724137931039</c:v>
                </c:pt>
                <c:pt idx="497">
                  <c:v>0.92537313432835822</c:v>
                </c:pt>
                <c:pt idx="498">
                  <c:v>0</c:v>
                </c:pt>
                <c:pt idx="499">
                  <c:v>0.98039215686274506</c:v>
                </c:pt>
                <c:pt idx="500">
                  <c:v>0.97333333333333338</c:v>
                </c:pt>
                <c:pt idx="501">
                  <c:v>0.93646408839779005</c:v>
                </c:pt>
                <c:pt idx="502">
                  <c:v>0.93646408839779005</c:v>
                </c:pt>
                <c:pt idx="503">
                  <c:v>0.94080996884735202</c:v>
                </c:pt>
                <c:pt idx="504">
                  <c:v>0.95979899497487442</c:v>
                </c:pt>
                <c:pt idx="505">
                  <c:v>0.96744186046511627</c:v>
                </c:pt>
                <c:pt idx="506">
                  <c:v>0.95539033457249067</c:v>
                </c:pt>
                <c:pt idx="507">
                  <c:v>0.96097560975609753</c:v>
                </c:pt>
                <c:pt idx="508">
                  <c:v>0.93083003952569165</c:v>
                </c:pt>
                <c:pt idx="509">
                  <c:v>0.93083003952569165</c:v>
                </c:pt>
                <c:pt idx="510">
                  <c:v>0.91853178155774395</c:v>
                </c:pt>
                <c:pt idx="511">
                  <c:v>0.92729306487695751</c:v>
                </c:pt>
                <c:pt idx="512">
                  <c:v>0.90890990542558492</c:v>
                </c:pt>
                <c:pt idx="513">
                  <c:v>0.90200708382526562</c:v>
                </c:pt>
                <c:pt idx="514">
                  <c:v>0.90106544901065444</c:v>
                </c:pt>
                <c:pt idx="515">
                  <c:v>0.89592326139088729</c:v>
                </c:pt>
                <c:pt idx="516">
                  <c:v>0.90242694403169887</c:v>
                </c:pt>
                <c:pt idx="517">
                  <c:v>0.89993784959602241</c:v>
                </c:pt>
                <c:pt idx="518">
                  <c:v>0.90237797246558193</c:v>
                </c:pt>
                <c:pt idx="519">
                  <c:v>0.87333333333333329</c:v>
                </c:pt>
                <c:pt idx="520">
                  <c:v>0.8789936102236422</c:v>
                </c:pt>
                <c:pt idx="521">
                  <c:v>0.87686832740213527</c:v>
                </c:pt>
                <c:pt idx="522">
                  <c:v>0.86792452830188682</c:v>
                </c:pt>
                <c:pt idx="523">
                  <c:v>0.87215909090909094</c:v>
                </c:pt>
                <c:pt idx="524">
                  <c:v>0.87685589519650653</c:v>
                </c:pt>
                <c:pt idx="525">
                  <c:v>0.87152485256950296</c:v>
                </c:pt>
                <c:pt idx="526">
                  <c:v>0.87978339350180501</c:v>
                </c:pt>
                <c:pt idx="527">
                  <c:v>0.87300999629766751</c:v>
                </c:pt>
                <c:pt idx="528">
                  <c:v>0.88109435285864612</c:v>
                </c:pt>
                <c:pt idx="529">
                  <c:v>0.88306573765525598</c:v>
                </c:pt>
                <c:pt idx="530">
                  <c:v>0.86727828746177371</c:v>
                </c:pt>
                <c:pt idx="531">
                  <c:v>0.86087740384615385</c:v>
                </c:pt>
                <c:pt idx="532">
                  <c:v>0.86852182792953792</c:v>
                </c:pt>
                <c:pt idx="533">
                  <c:v>0.85839160839160844</c:v>
                </c:pt>
                <c:pt idx="534">
                  <c:v>0.86284544524053219</c:v>
                </c:pt>
                <c:pt idx="535">
                  <c:v>0.87065073041168661</c:v>
                </c:pt>
                <c:pt idx="536">
                  <c:v>0.86007364544976328</c:v>
                </c:pt>
                <c:pt idx="537">
                  <c:v>0.85846867749419953</c:v>
                </c:pt>
                <c:pt idx="538">
                  <c:v>0.85372975842845766</c:v>
                </c:pt>
                <c:pt idx="539">
                  <c:v>0.83587140439932317</c:v>
                </c:pt>
                <c:pt idx="540">
                  <c:v>0.82371183206106868</c:v>
                </c:pt>
                <c:pt idx="541">
                  <c:v>0.83874878758486904</c:v>
                </c:pt>
                <c:pt idx="542">
                  <c:v>0.84870210135970336</c:v>
                </c:pt>
                <c:pt idx="543">
                  <c:v>0.84236212786725229</c:v>
                </c:pt>
                <c:pt idx="544">
                  <c:v>0.84496314496314495</c:v>
                </c:pt>
                <c:pt idx="545">
                  <c:v>0.84041777993684719</c:v>
                </c:pt>
                <c:pt idx="546">
                  <c:v>0.86884154460719043</c:v>
                </c:pt>
                <c:pt idx="547">
                  <c:v>0.8606060606060606</c:v>
                </c:pt>
                <c:pt idx="548">
                  <c:v>0.85843373493975905</c:v>
                </c:pt>
                <c:pt idx="549">
                  <c:v>0.85684155022409703</c:v>
                </c:pt>
                <c:pt idx="550">
                  <c:v>0.86848774992959732</c:v>
                </c:pt>
                <c:pt idx="551">
                  <c:v>0.86250000000000004</c:v>
                </c:pt>
                <c:pt idx="552">
                  <c:v>0.86320144815102151</c:v>
                </c:pt>
                <c:pt idx="553">
                  <c:v>0.86373687119955778</c:v>
                </c:pt>
                <c:pt idx="554">
                  <c:v>0.86371265525344076</c:v>
                </c:pt>
                <c:pt idx="555">
                  <c:v>0.86386931454196025</c:v>
                </c:pt>
                <c:pt idx="556">
                  <c:v>0.86031294452347085</c:v>
                </c:pt>
                <c:pt idx="557">
                  <c:v>0.84470068694798828</c:v>
                </c:pt>
                <c:pt idx="558">
                  <c:v>0.83933787731256082</c:v>
                </c:pt>
                <c:pt idx="559">
                  <c:v>0.85936689154125578</c:v>
                </c:pt>
                <c:pt idx="560">
                  <c:v>0.86290108724476267</c:v>
                </c:pt>
                <c:pt idx="561">
                  <c:v>0.85920486199037727</c:v>
                </c:pt>
                <c:pt idx="562">
                  <c:v>0.85666666666666669</c:v>
                </c:pt>
                <c:pt idx="563">
                  <c:v>0.86132751636023686</c:v>
                </c:pt>
                <c:pt idx="564">
                  <c:v>0.86310620012277472</c:v>
                </c:pt>
                <c:pt idx="565">
                  <c:v>0.86363636363636365</c:v>
                </c:pt>
                <c:pt idx="566">
                  <c:v>0.8668752172401808</c:v>
                </c:pt>
                <c:pt idx="567">
                  <c:v>0.86488272216716222</c:v>
                </c:pt>
                <c:pt idx="568">
                  <c:v>0.86660175267770201</c:v>
                </c:pt>
                <c:pt idx="569">
                  <c:v>0.86184841701311166</c:v>
                </c:pt>
                <c:pt idx="570">
                  <c:v>0.86057692307692313</c:v>
                </c:pt>
                <c:pt idx="571">
                  <c:v>0.85956284153005469</c:v>
                </c:pt>
                <c:pt idx="572">
                  <c:v>0.85922746781115877</c:v>
                </c:pt>
                <c:pt idx="573">
                  <c:v>0.86560693641618502</c:v>
                </c:pt>
                <c:pt idx="574">
                  <c:v>0.86175271739130432</c:v>
                </c:pt>
                <c:pt idx="575">
                  <c:v>0.85616905248807085</c:v>
                </c:pt>
                <c:pt idx="576">
                  <c:v>0.82265774378585088</c:v>
                </c:pt>
                <c:pt idx="577">
                  <c:v>0.82893426294820716</c:v>
                </c:pt>
                <c:pt idx="578">
                  <c:v>0.84261874197689346</c:v>
                </c:pt>
                <c:pt idx="579">
                  <c:v>0.82751196172248809</c:v>
                </c:pt>
                <c:pt idx="580">
                  <c:v>0.82842080038341726</c:v>
                </c:pt>
                <c:pt idx="581">
                  <c:v>0.82281879194630869</c:v>
                </c:pt>
                <c:pt idx="582">
                  <c:v>0.84655819774718399</c:v>
                </c:pt>
                <c:pt idx="583">
                  <c:v>0.8434227330779055</c:v>
                </c:pt>
                <c:pt idx="584">
                  <c:v>0.8346028291621328</c:v>
                </c:pt>
                <c:pt idx="585">
                  <c:v>0.84237411821941133</c:v>
                </c:pt>
                <c:pt idx="586">
                  <c:v>0.83046742552676189</c:v>
                </c:pt>
                <c:pt idx="587">
                  <c:v>0.81203007518796988</c:v>
                </c:pt>
                <c:pt idx="588">
                  <c:v>0.81443055883046456</c:v>
                </c:pt>
                <c:pt idx="589">
                  <c:v>0.81526861451460886</c:v>
                </c:pt>
                <c:pt idx="590">
                  <c:v>0.81997153700189751</c:v>
                </c:pt>
                <c:pt idx="591">
                  <c:v>0.81345565749235471</c:v>
                </c:pt>
                <c:pt idx="592">
                  <c:v>0.82885906040268453</c:v>
                </c:pt>
                <c:pt idx="593">
                  <c:v>0.83385504454611126</c:v>
                </c:pt>
                <c:pt idx="594">
                  <c:v>0.83081353491720666</c:v>
                </c:pt>
                <c:pt idx="595">
                  <c:v>0.82196339434276211</c:v>
                </c:pt>
                <c:pt idx="596">
                  <c:v>0.83857285429141715</c:v>
                </c:pt>
                <c:pt idx="597">
                  <c:v>0.82958121520213024</c:v>
                </c:pt>
                <c:pt idx="598">
                  <c:v>0.77174156047395481</c:v>
                </c:pt>
                <c:pt idx="599">
                  <c:v>0.80357973035797303</c:v>
                </c:pt>
                <c:pt idx="600">
                  <c:v>0.81554085970713275</c:v>
                </c:pt>
                <c:pt idx="601">
                  <c:v>0.84688995215311003</c:v>
                </c:pt>
                <c:pt idx="602">
                  <c:v>0.83662388943731492</c:v>
                </c:pt>
                <c:pt idx="603">
                  <c:v>0.83093179634966374</c:v>
                </c:pt>
                <c:pt idx="604">
                  <c:v>0.83613060726274036</c:v>
                </c:pt>
                <c:pt idx="605">
                  <c:v>0.82812016104056985</c:v>
                </c:pt>
                <c:pt idx="606">
                  <c:v>0.84213436549626763</c:v>
                </c:pt>
                <c:pt idx="607">
                  <c:v>0.83396117067516662</c:v>
                </c:pt>
                <c:pt idx="608">
                  <c:v>0.8469706433479075</c:v>
                </c:pt>
                <c:pt idx="609">
                  <c:v>0.84515366430260053</c:v>
                </c:pt>
                <c:pt idx="610">
                  <c:v>0.84772212433929017</c:v>
                </c:pt>
                <c:pt idx="611">
                  <c:v>0.84565462753950338</c:v>
                </c:pt>
                <c:pt idx="612">
                  <c:v>0.84449303088275485</c:v>
                </c:pt>
                <c:pt idx="613">
                  <c:v>0.84727755644090308</c:v>
                </c:pt>
                <c:pt idx="614">
                  <c:v>0.84906695938529086</c:v>
                </c:pt>
                <c:pt idx="615">
                  <c:v>0.87058823529411766</c:v>
                </c:pt>
                <c:pt idx="616">
                  <c:v>0.78269230769230769</c:v>
                </c:pt>
                <c:pt idx="617">
                  <c:v>0.7912932138284251</c:v>
                </c:pt>
                <c:pt idx="618">
                  <c:v>0.80104438642297648</c:v>
                </c:pt>
                <c:pt idx="619">
                  <c:v>0.82647584973166366</c:v>
                </c:pt>
                <c:pt idx="620">
                  <c:v>0.85</c:v>
                </c:pt>
                <c:pt idx="621">
                  <c:v>0.83566646378575771</c:v>
                </c:pt>
                <c:pt idx="622">
                  <c:v>0.85126964933494553</c:v>
                </c:pt>
                <c:pt idx="623">
                  <c:v>0.83485540334855401</c:v>
                </c:pt>
                <c:pt idx="624">
                  <c:v>0.85537372843874393</c:v>
                </c:pt>
                <c:pt idx="625">
                  <c:v>0.84369396294082488</c:v>
                </c:pt>
                <c:pt idx="626">
                  <c:v>0.85082276773671428</c:v>
                </c:pt>
                <c:pt idx="627">
                  <c:v>0.8462938881664499</c:v>
                </c:pt>
                <c:pt idx="628">
                  <c:v>0.8479077925331997</c:v>
                </c:pt>
                <c:pt idx="629">
                  <c:v>0.84208830164357074</c:v>
                </c:pt>
                <c:pt idx="630">
                  <c:v>0.85057134485789632</c:v>
                </c:pt>
                <c:pt idx="631">
                  <c:v>0.84621556565926714</c:v>
                </c:pt>
                <c:pt idx="632">
                  <c:v>0.84297752808988768</c:v>
                </c:pt>
                <c:pt idx="633">
                  <c:v>0.85043389484430831</c:v>
                </c:pt>
                <c:pt idx="634">
                  <c:v>0.84330143540669855</c:v>
                </c:pt>
                <c:pt idx="635">
                  <c:v>0.84321689683184398</c:v>
                </c:pt>
                <c:pt idx="636">
                  <c:v>0.85040387722132471</c:v>
                </c:pt>
                <c:pt idx="637">
                  <c:v>0.85116784356328079</c:v>
                </c:pt>
                <c:pt idx="638">
                  <c:v>0.83408408408408408</c:v>
                </c:pt>
                <c:pt idx="639">
                  <c:v>0.84497101083942527</c:v>
                </c:pt>
                <c:pt idx="640">
                  <c:v>0.84752707052970444</c:v>
                </c:pt>
                <c:pt idx="641">
                  <c:v>0.85151953690303905</c:v>
                </c:pt>
                <c:pt idx="642">
                  <c:v>0.85143008474576276</c:v>
                </c:pt>
                <c:pt idx="643">
                  <c:v>0.84795975405254331</c:v>
                </c:pt>
                <c:pt idx="644">
                  <c:v>0.84031100478468901</c:v>
                </c:pt>
                <c:pt idx="645">
                  <c:v>0.80315691736304551</c:v>
                </c:pt>
                <c:pt idx="646">
                  <c:v>0.82807762280169794</c:v>
                </c:pt>
                <c:pt idx="647">
                  <c:v>0.82201348747591518</c:v>
                </c:pt>
                <c:pt idx="648">
                  <c:v>0.81930575368521164</c:v>
                </c:pt>
                <c:pt idx="649">
                  <c:v>0.86627094972067042</c:v>
                </c:pt>
                <c:pt idx="650">
                  <c:v>0.85186222346681606</c:v>
                </c:pt>
                <c:pt idx="651">
                  <c:v>0.84087237479806143</c:v>
                </c:pt>
                <c:pt idx="652">
                  <c:v>0.83711656441717797</c:v>
                </c:pt>
                <c:pt idx="653">
                  <c:v>0.8447676256718305</c:v>
                </c:pt>
                <c:pt idx="654">
                  <c:v>0.83272638990046133</c:v>
                </c:pt>
                <c:pt idx="655">
                  <c:v>0.85847033595425304</c:v>
                </c:pt>
                <c:pt idx="656">
                  <c:v>0.84609142548011906</c:v>
                </c:pt>
                <c:pt idx="657">
                  <c:v>0.84487315010570829</c:v>
                </c:pt>
                <c:pt idx="658">
                  <c:v>0.83451237998989392</c:v>
                </c:pt>
                <c:pt idx="659">
                  <c:v>0.84291091593475531</c:v>
                </c:pt>
                <c:pt idx="660">
                  <c:v>0.84355670103092784</c:v>
                </c:pt>
                <c:pt idx="661">
                  <c:v>0.84873304325569487</c:v>
                </c:pt>
                <c:pt idx="662">
                  <c:v>0.85194479297365122</c:v>
                </c:pt>
                <c:pt idx="663">
                  <c:v>0.82505966587112167</c:v>
                </c:pt>
                <c:pt idx="664">
                  <c:v>0.84270216962524658</c:v>
                </c:pt>
                <c:pt idx="665">
                  <c:v>0.83825665859564169</c:v>
                </c:pt>
                <c:pt idx="666">
                  <c:v>0.84281181352208934</c:v>
                </c:pt>
                <c:pt idx="667">
                  <c:v>0.84154493686556076</c:v>
                </c:pt>
                <c:pt idx="668">
                  <c:v>0.8420504813947437</c:v>
                </c:pt>
                <c:pt idx="669">
                  <c:v>0.84351036637318944</c:v>
                </c:pt>
                <c:pt idx="670">
                  <c:v>0.84362934362934361</c:v>
                </c:pt>
                <c:pt idx="671">
                  <c:v>0.84300077339520496</c:v>
                </c:pt>
                <c:pt idx="672">
                  <c:v>0.84233616671236633</c:v>
                </c:pt>
                <c:pt idx="673">
                  <c:v>0.84292535813018343</c:v>
                </c:pt>
                <c:pt idx="674">
                  <c:v>0.84334480021169622</c:v>
                </c:pt>
                <c:pt idx="675">
                  <c:v>0.85113165444692385</c:v>
                </c:pt>
                <c:pt idx="676">
                  <c:v>0.84446534963938535</c:v>
                </c:pt>
                <c:pt idx="677">
                  <c:v>0.8455689564761405</c:v>
                </c:pt>
                <c:pt idx="678">
                  <c:v>0.83811261730969755</c:v>
                </c:pt>
                <c:pt idx="679">
                  <c:v>0.84859813084112146</c:v>
                </c:pt>
                <c:pt idx="680">
                  <c:v>0.84987029831387806</c:v>
                </c:pt>
                <c:pt idx="681">
                  <c:v>0.8498721227621483</c:v>
                </c:pt>
                <c:pt idx="682">
                  <c:v>0.85473920358945599</c:v>
                </c:pt>
                <c:pt idx="683">
                  <c:v>0.84858812074001944</c:v>
                </c:pt>
                <c:pt idx="684">
                  <c:v>0.84732824427480913</c:v>
                </c:pt>
                <c:pt idx="685">
                  <c:v>0.84732824427480913</c:v>
                </c:pt>
                <c:pt idx="686">
                  <c:v>0.86448598130841126</c:v>
                </c:pt>
                <c:pt idx="687">
                  <c:v>0.86536796536796534</c:v>
                </c:pt>
                <c:pt idx="688">
                  <c:v>0.86329995646495428</c:v>
                </c:pt>
                <c:pt idx="689">
                  <c:v>0.87022900763358779</c:v>
                </c:pt>
                <c:pt idx="690">
                  <c:v>0.86358381502890169</c:v>
                </c:pt>
                <c:pt idx="691">
                  <c:v>0.86380303823991622</c:v>
                </c:pt>
                <c:pt idx="692">
                  <c:v>0.87226277372262773</c:v>
                </c:pt>
                <c:pt idx="693">
                  <c:v>0.87018701870187021</c:v>
                </c:pt>
                <c:pt idx="694">
                  <c:v>0.86819338422391856</c:v>
                </c:pt>
                <c:pt idx="695">
                  <c:v>0.86821266968325794</c:v>
                </c:pt>
                <c:pt idx="696">
                  <c:v>0.85483870967741937</c:v>
                </c:pt>
                <c:pt idx="697">
                  <c:v>0.85645004849660522</c:v>
                </c:pt>
                <c:pt idx="698">
                  <c:v>0.85452961672473871</c:v>
                </c:pt>
                <c:pt idx="699">
                  <c:v>0.86345903771131338</c:v>
                </c:pt>
                <c:pt idx="700">
                  <c:v>0.84979838709677424</c:v>
                </c:pt>
                <c:pt idx="701">
                  <c:v>0.85836385836385831</c:v>
                </c:pt>
                <c:pt idx="702">
                  <c:v>0.87356321839080464</c:v>
                </c:pt>
                <c:pt idx="703">
                  <c:v>0.86058174523570707</c:v>
                </c:pt>
                <c:pt idx="704">
                  <c:v>0.85935085007727974</c:v>
                </c:pt>
                <c:pt idx="705">
                  <c:v>0.85451761102603374</c:v>
                </c:pt>
                <c:pt idx="706">
                  <c:v>0.87573964497041423</c:v>
                </c:pt>
                <c:pt idx="707">
                  <c:v>0.88151658767772512</c:v>
                </c:pt>
                <c:pt idx="708">
                  <c:v>0.89033457249070636</c:v>
                </c:pt>
                <c:pt idx="709">
                  <c:v>0.88702928870292885</c:v>
                </c:pt>
                <c:pt idx="710">
                  <c:v>0.88631984585741808</c:v>
                </c:pt>
                <c:pt idx="711">
                  <c:v>0.88425047438330173</c:v>
                </c:pt>
                <c:pt idx="712">
                  <c:v>0.88223552894211577</c:v>
                </c:pt>
                <c:pt idx="713">
                  <c:v>0.89568345323741005</c:v>
                </c:pt>
                <c:pt idx="714">
                  <c:v>0.8963093145869947</c:v>
                </c:pt>
                <c:pt idx="715">
                  <c:v>0.90464547677261609</c:v>
                </c:pt>
                <c:pt idx="716">
                  <c:v>0.89548022598870058</c:v>
                </c:pt>
                <c:pt idx="717">
                  <c:v>0.92093023255813955</c:v>
                </c:pt>
                <c:pt idx="718">
                  <c:v>0.91855203619909498</c:v>
                </c:pt>
                <c:pt idx="719">
                  <c:v>0.90212765957446805</c:v>
                </c:pt>
                <c:pt idx="720">
                  <c:v>0.91304347826086951</c:v>
                </c:pt>
                <c:pt idx="721">
                  <c:v>0.90845070422535212</c:v>
                </c:pt>
                <c:pt idx="722">
                  <c:v>0.90184049079754602</c:v>
                </c:pt>
                <c:pt idx="723">
                  <c:v>0.89903846153846156</c:v>
                </c:pt>
                <c:pt idx="724">
                  <c:v>0.89624724061810157</c:v>
                </c:pt>
                <c:pt idx="725">
                  <c:v>0.89253731343283582</c:v>
                </c:pt>
                <c:pt idx="726">
                  <c:v>0.93548387096774188</c:v>
                </c:pt>
                <c:pt idx="727">
                  <c:v>0.90062111801242239</c:v>
                </c:pt>
                <c:pt idx="728">
                  <c:v>0.90909090909090906</c:v>
                </c:pt>
                <c:pt idx="729">
                  <c:v>0.94736842105263153</c:v>
                </c:pt>
                <c:pt idx="730">
                  <c:v>0.90789473684210531</c:v>
                </c:pt>
                <c:pt idx="731">
                  <c:v>0.91891891891891897</c:v>
                </c:pt>
                <c:pt idx="732">
                  <c:v>0.89873417721518989</c:v>
                </c:pt>
                <c:pt idx="733">
                  <c:v>0.9213483146067416</c:v>
                </c:pt>
                <c:pt idx="734">
                  <c:v>0.95283018867924529</c:v>
                </c:pt>
                <c:pt idx="735">
                  <c:v>0.9642857142857143</c:v>
                </c:pt>
                <c:pt idx="736">
                  <c:v>0.95121951219512191</c:v>
                </c:pt>
                <c:pt idx="737">
                  <c:v>0.92452830188679247</c:v>
                </c:pt>
                <c:pt idx="738">
                  <c:v>0.77777777777777779</c:v>
                </c:pt>
                <c:pt idx="739">
                  <c:v>0.84913793103448276</c:v>
                </c:pt>
                <c:pt idx="740">
                  <c:v>0.83206106870229013</c:v>
                </c:pt>
                <c:pt idx="741">
                  <c:v>0.82933333333333337</c:v>
                </c:pt>
                <c:pt idx="742">
                  <c:v>0.850828729281768</c:v>
                </c:pt>
                <c:pt idx="743">
                  <c:v>0.90308370044052866</c:v>
                </c:pt>
                <c:pt idx="744">
                  <c:v>0.92222222222222228</c:v>
                </c:pt>
                <c:pt idx="745">
                  <c:v>0.92814371257485029</c:v>
                </c:pt>
                <c:pt idx="746">
                  <c:v>0.90804597701149425</c:v>
                </c:pt>
                <c:pt idx="747">
                  <c:v>0.91698595146871009</c:v>
                </c:pt>
                <c:pt idx="748">
                  <c:v>0.91698595146871009</c:v>
                </c:pt>
                <c:pt idx="749">
                  <c:v>0.89793195463642428</c:v>
                </c:pt>
                <c:pt idx="750">
                  <c:v>0.90044052863436119</c:v>
                </c:pt>
                <c:pt idx="751">
                  <c:v>0.88022813688212931</c:v>
                </c:pt>
                <c:pt idx="752">
                  <c:v>0.89091680814940577</c:v>
                </c:pt>
                <c:pt idx="753">
                  <c:v>0.87396033269353812</c:v>
                </c:pt>
                <c:pt idx="754">
                  <c:v>0.87315498154981552</c:v>
                </c:pt>
                <c:pt idx="755">
                  <c:v>0.86615328199486619</c:v>
                </c:pt>
                <c:pt idx="756">
                  <c:v>0.86303871439006574</c:v>
                </c:pt>
                <c:pt idx="757">
                  <c:v>0.84662068965517245</c:v>
                </c:pt>
                <c:pt idx="758">
                  <c:v>0.85196175403890539</c:v>
                </c:pt>
                <c:pt idx="759">
                  <c:v>0.84289473684210525</c:v>
                </c:pt>
                <c:pt idx="760">
                  <c:v>0.85781990521327012</c:v>
                </c:pt>
                <c:pt idx="761">
                  <c:v>0.84682713347921224</c:v>
                </c:pt>
                <c:pt idx="762">
                  <c:v>0.8261399658619849</c:v>
                </c:pt>
                <c:pt idx="763">
                  <c:v>0.8085454120943264</c:v>
                </c:pt>
                <c:pt idx="764">
                  <c:v>0.78150684931506853</c:v>
                </c:pt>
                <c:pt idx="765">
                  <c:v>0.78121312249232944</c:v>
                </c:pt>
                <c:pt idx="766">
                  <c:v>0.73642732049036774</c:v>
                </c:pt>
                <c:pt idx="767">
                  <c:v>0.71184346035015444</c:v>
                </c:pt>
                <c:pt idx="768">
                  <c:v>0.71178409559126499</c:v>
                </c:pt>
                <c:pt idx="769">
                  <c:v>0.71419701986754969</c:v>
                </c:pt>
                <c:pt idx="770">
                  <c:v>0.74019292604501608</c:v>
                </c:pt>
                <c:pt idx="771">
                  <c:v>0.79522909777987716</c:v>
                </c:pt>
                <c:pt idx="772">
                  <c:v>0.77053193857111058</c:v>
                </c:pt>
                <c:pt idx="773">
                  <c:v>0.76636363636363636</c:v>
                </c:pt>
                <c:pt idx="774">
                  <c:v>0.76111845002201672</c:v>
                </c:pt>
                <c:pt idx="775">
                  <c:v>0.74292452830188682</c:v>
                </c:pt>
                <c:pt idx="776">
                  <c:v>0.74670981661272928</c:v>
                </c:pt>
                <c:pt idx="777">
                  <c:v>0.74265494316963332</c:v>
                </c:pt>
                <c:pt idx="778">
                  <c:v>0.74307196562835665</c:v>
                </c:pt>
                <c:pt idx="779">
                  <c:v>0.76565335753176045</c:v>
                </c:pt>
                <c:pt idx="780">
                  <c:v>0.77774274905422447</c:v>
                </c:pt>
                <c:pt idx="781">
                  <c:v>0.78388195232690128</c:v>
                </c:pt>
                <c:pt idx="782">
                  <c:v>0.69760785115518298</c:v>
                </c:pt>
                <c:pt idx="783">
                  <c:v>0.67212787212787217</c:v>
                </c:pt>
                <c:pt idx="784">
                  <c:v>0.64123134328358211</c:v>
                </c:pt>
                <c:pt idx="785">
                  <c:v>0.67461869378177552</c:v>
                </c:pt>
                <c:pt idx="786">
                  <c:v>0.68821065230400957</c:v>
                </c:pt>
                <c:pt idx="787">
                  <c:v>0.69834543987086362</c:v>
                </c:pt>
                <c:pt idx="788">
                  <c:v>0.69433279742765275</c:v>
                </c:pt>
                <c:pt idx="789">
                  <c:v>0.69729840360212858</c:v>
                </c:pt>
                <c:pt idx="790">
                  <c:v>0.70846972176759415</c:v>
                </c:pt>
                <c:pt idx="791">
                  <c:v>0.69316819816220532</c:v>
                </c:pt>
                <c:pt idx="792">
                  <c:v>0.71352019785655396</c:v>
                </c:pt>
                <c:pt idx="793">
                  <c:v>0.69941378613300986</c:v>
                </c:pt>
                <c:pt idx="794">
                  <c:v>0.74423662461939977</c:v>
                </c:pt>
                <c:pt idx="795">
                  <c:v>0.72901420576840292</c:v>
                </c:pt>
                <c:pt idx="796">
                  <c:v>0.73333333333333328</c:v>
                </c:pt>
                <c:pt idx="797">
                  <c:v>0.71703581039122333</c:v>
                </c:pt>
                <c:pt idx="798">
                  <c:v>0.68524395081316936</c:v>
                </c:pt>
                <c:pt idx="799">
                  <c:v>0.67061795569374272</c:v>
                </c:pt>
                <c:pt idx="800">
                  <c:v>0.70282348161690023</c:v>
                </c:pt>
                <c:pt idx="801">
                  <c:v>0.72757823986557446</c:v>
                </c:pt>
                <c:pt idx="802">
                  <c:v>0.70260374288039051</c:v>
                </c:pt>
                <c:pt idx="803">
                  <c:v>0.72978096040438079</c:v>
                </c:pt>
                <c:pt idx="804">
                  <c:v>0.72206005004170137</c:v>
                </c:pt>
                <c:pt idx="805">
                  <c:v>0.70866625691456664</c:v>
                </c:pt>
                <c:pt idx="806">
                  <c:v>0.71778377256692261</c:v>
                </c:pt>
                <c:pt idx="807">
                  <c:v>0.74500537056928029</c:v>
                </c:pt>
                <c:pt idx="808">
                  <c:v>0.73680851063829789</c:v>
                </c:pt>
                <c:pt idx="809">
                  <c:v>0.70945253229444327</c:v>
                </c:pt>
                <c:pt idx="810">
                  <c:v>0.69280128333667534</c:v>
                </c:pt>
                <c:pt idx="811">
                  <c:v>0.71573080099091657</c:v>
                </c:pt>
                <c:pt idx="812">
                  <c:v>0.71293245469522237</c:v>
                </c:pt>
                <c:pt idx="813">
                  <c:v>0.71161356628982531</c:v>
                </c:pt>
                <c:pt idx="814">
                  <c:v>0.7042999796209497</c:v>
                </c:pt>
                <c:pt idx="815">
                  <c:v>0.70034350373812893</c:v>
                </c:pt>
                <c:pt idx="816">
                  <c:v>0.70914297402331761</c:v>
                </c:pt>
                <c:pt idx="817">
                  <c:v>0.67736255135981216</c:v>
                </c:pt>
                <c:pt idx="818">
                  <c:v>0.676056338028169</c:v>
                </c:pt>
                <c:pt idx="819">
                  <c:v>0.74251497005988021</c:v>
                </c:pt>
                <c:pt idx="820">
                  <c:v>0.67723004694835676</c:v>
                </c:pt>
                <c:pt idx="821">
                  <c:v>0.71626369084521591</c:v>
                </c:pt>
                <c:pt idx="822">
                  <c:v>0.61361200428724549</c:v>
                </c:pt>
                <c:pt idx="823">
                  <c:v>0.61568838628612454</c:v>
                </c:pt>
                <c:pt idx="824">
                  <c:v>0.6396362961588421</c:v>
                </c:pt>
                <c:pt idx="825">
                  <c:v>0.66512613133063736</c:v>
                </c:pt>
                <c:pt idx="826">
                  <c:v>0.71260815822002477</c:v>
                </c:pt>
                <c:pt idx="827">
                  <c:v>0.73298314729700154</c:v>
                </c:pt>
                <c:pt idx="828">
                  <c:v>0.69981807155852027</c:v>
                </c:pt>
                <c:pt idx="829">
                  <c:v>0.68519984170953696</c:v>
                </c:pt>
                <c:pt idx="830">
                  <c:v>0.70270270270270274</c:v>
                </c:pt>
                <c:pt idx="831">
                  <c:v>0.71460951988460741</c:v>
                </c:pt>
                <c:pt idx="832">
                  <c:v>0.72037422037422039</c:v>
                </c:pt>
                <c:pt idx="833">
                  <c:v>0.71834196891191715</c:v>
                </c:pt>
                <c:pt idx="834">
                  <c:v>0.71656314699792956</c:v>
                </c:pt>
                <c:pt idx="835">
                  <c:v>0.70628943618970075</c:v>
                </c:pt>
                <c:pt idx="836">
                  <c:v>0.70107265735681035</c:v>
                </c:pt>
                <c:pt idx="837">
                  <c:v>0.69860802904982855</c:v>
                </c:pt>
                <c:pt idx="838">
                  <c:v>0.70808597748208801</c:v>
                </c:pt>
                <c:pt idx="839">
                  <c:v>0.71741828713280931</c:v>
                </c:pt>
                <c:pt idx="840">
                  <c:v>0.73986342296201446</c:v>
                </c:pt>
                <c:pt idx="841">
                  <c:v>0.72815126050420165</c:v>
                </c:pt>
                <c:pt idx="842">
                  <c:v>0.73300868092314209</c:v>
                </c:pt>
                <c:pt idx="843">
                  <c:v>0.75303819444444442</c:v>
                </c:pt>
                <c:pt idx="844">
                  <c:v>0.73734581029349211</c:v>
                </c:pt>
                <c:pt idx="845">
                  <c:v>0.70329000812347686</c:v>
                </c:pt>
                <c:pt idx="846">
                  <c:v>0.66015325670498082</c:v>
                </c:pt>
                <c:pt idx="847">
                  <c:v>0.67843829703747305</c:v>
                </c:pt>
                <c:pt idx="848">
                  <c:v>0.69826542960871318</c:v>
                </c:pt>
                <c:pt idx="849">
                  <c:v>0.68779809220985688</c:v>
                </c:pt>
                <c:pt idx="850">
                  <c:v>0.65990430622009566</c:v>
                </c:pt>
                <c:pt idx="851">
                  <c:v>0.7212637705258782</c:v>
                </c:pt>
                <c:pt idx="852">
                  <c:v>0.69279999999999997</c:v>
                </c:pt>
                <c:pt idx="853">
                  <c:v>0.67314796811199684</c:v>
                </c:pt>
                <c:pt idx="854">
                  <c:v>0.68098522167487685</c:v>
                </c:pt>
                <c:pt idx="855">
                  <c:v>0.71103692885457959</c:v>
                </c:pt>
                <c:pt idx="856">
                  <c:v>0.71431518151815176</c:v>
                </c:pt>
                <c:pt idx="857">
                  <c:v>0.695024077046549</c:v>
                </c:pt>
                <c:pt idx="858">
                  <c:v>0.64213859910581217</c:v>
                </c:pt>
                <c:pt idx="859">
                  <c:v>0.62677337213532192</c:v>
                </c:pt>
                <c:pt idx="860">
                  <c:v>0.7305401956614207</c:v>
                </c:pt>
                <c:pt idx="861">
                  <c:v>0.71789560894780446</c:v>
                </c:pt>
                <c:pt idx="862">
                  <c:v>0.73213530655391124</c:v>
                </c:pt>
                <c:pt idx="863">
                  <c:v>0.68014922442568226</c:v>
                </c:pt>
                <c:pt idx="864">
                  <c:v>0.70296827021494368</c:v>
                </c:pt>
                <c:pt idx="865">
                  <c:v>0.631019959714338</c:v>
                </c:pt>
                <c:pt idx="866">
                  <c:v>0.62463556851311952</c:v>
                </c:pt>
                <c:pt idx="867">
                  <c:v>0.6930792377131394</c:v>
                </c:pt>
                <c:pt idx="868">
                  <c:v>0.6839296303617316</c:v>
                </c:pt>
                <c:pt idx="869">
                  <c:v>0.64703682931389039</c:v>
                </c:pt>
                <c:pt idx="870">
                  <c:v>0.67546948356807512</c:v>
                </c:pt>
                <c:pt idx="871">
                  <c:v>0.72656903765690373</c:v>
                </c:pt>
                <c:pt idx="872">
                  <c:v>0.73548113607460786</c:v>
                </c:pt>
                <c:pt idx="873">
                  <c:v>0.74234966830729721</c:v>
                </c:pt>
                <c:pt idx="874">
                  <c:v>0.730185497470489</c:v>
                </c:pt>
                <c:pt idx="875">
                  <c:v>0.71744522529971066</c:v>
                </c:pt>
                <c:pt idx="876">
                  <c:v>0.73724187040113931</c:v>
                </c:pt>
                <c:pt idx="877">
                  <c:v>0.73545647558386407</c:v>
                </c:pt>
                <c:pt idx="878">
                  <c:v>0.72130806082066234</c:v>
                </c:pt>
                <c:pt idx="879">
                  <c:v>0.67543859649122806</c:v>
                </c:pt>
                <c:pt idx="880">
                  <c:v>0.7060260586319218</c:v>
                </c:pt>
                <c:pt idx="881">
                  <c:v>0.69596628537025884</c:v>
                </c:pt>
                <c:pt idx="882">
                  <c:v>0.65639855485833809</c:v>
                </c:pt>
                <c:pt idx="883">
                  <c:v>0.69398360983409957</c:v>
                </c:pt>
                <c:pt idx="884">
                  <c:v>0.68920262477629746</c:v>
                </c:pt>
                <c:pt idx="885">
                  <c:v>0.7351316907391674</c:v>
                </c:pt>
                <c:pt idx="886">
                  <c:v>0.74962129409218781</c:v>
                </c:pt>
                <c:pt idx="887">
                  <c:v>0.71818746120422094</c:v>
                </c:pt>
                <c:pt idx="888">
                  <c:v>0.73365771102178967</c:v>
                </c:pt>
                <c:pt idx="889">
                  <c:v>0.71278782894736847</c:v>
                </c:pt>
                <c:pt idx="890">
                  <c:v>0.66996124031007753</c:v>
                </c:pt>
                <c:pt idx="891">
                  <c:v>0.66068359747947303</c:v>
                </c:pt>
                <c:pt idx="892">
                  <c:v>0.69238456925844494</c:v>
                </c:pt>
                <c:pt idx="893">
                  <c:v>0.69272291083566573</c:v>
                </c:pt>
                <c:pt idx="894">
                  <c:v>0.70353802358682394</c:v>
                </c:pt>
                <c:pt idx="895">
                  <c:v>0.71546391752577321</c:v>
                </c:pt>
                <c:pt idx="896">
                  <c:v>0.74648506151142358</c:v>
                </c:pt>
                <c:pt idx="897">
                  <c:v>0.74800603578357405</c:v>
                </c:pt>
                <c:pt idx="898">
                  <c:v>0.73731923159939561</c:v>
                </c:pt>
                <c:pt idx="899">
                  <c:v>0.7682594701658827</c:v>
                </c:pt>
                <c:pt idx="900">
                  <c:v>0.77096114519427406</c:v>
                </c:pt>
                <c:pt idx="901">
                  <c:v>0.72843920908708459</c:v>
                </c:pt>
                <c:pt idx="902">
                  <c:v>0.7509276437847866</c:v>
                </c:pt>
                <c:pt idx="903">
                  <c:v>0.75357917570498911</c:v>
                </c:pt>
                <c:pt idx="904">
                  <c:v>0.76731040979745646</c:v>
                </c:pt>
                <c:pt idx="905">
                  <c:v>0.74809741248097417</c:v>
                </c:pt>
                <c:pt idx="906">
                  <c:v>0.75257731958762886</c:v>
                </c:pt>
                <c:pt idx="907">
                  <c:v>0.7207562850612923</c:v>
                </c:pt>
                <c:pt idx="908">
                  <c:v>0.7528015820698748</c:v>
                </c:pt>
                <c:pt idx="909">
                  <c:v>0.75468371170376902</c:v>
                </c:pt>
                <c:pt idx="910">
                  <c:v>0.74429616874730953</c:v>
                </c:pt>
                <c:pt idx="911">
                  <c:v>0.76092206366630077</c:v>
                </c:pt>
                <c:pt idx="912">
                  <c:v>0.72933753943217661</c:v>
                </c:pt>
                <c:pt idx="913">
                  <c:v>0.69327731092436973</c:v>
                </c:pt>
                <c:pt idx="914">
                  <c:v>0.74601464885825075</c:v>
                </c:pt>
                <c:pt idx="915">
                  <c:v>0.72834314550042056</c:v>
                </c:pt>
                <c:pt idx="916">
                  <c:v>0.66366078280890251</c:v>
                </c:pt>
                <c:pt idx="917">
                  <c:v>0.68258039060958764</c:v>
                </c:pt>
                <c:pt idx="918">
                  <c:v>0.66879473786032118</c:v>
                </c:pt>
                <c:pt idx="919">
                  <c:v>0.74224598930481278</c:v>
                </c:pt>
                <c:pt idx="920">
                  <c:v>0.75473340587595217</c:v>
                </c:pt>
                <c:pt idx="921">
                  <c:v>0.74399141630901289</c:v>
                </c:pt>
                <c:pt idx="922">
                  <c:v>0.74805531547104576</c:v>
                </c:pt>
                <c:pt idx="923">
                  <c:v>0.75929978118161923</c:v>
                </c:pt>
                <c:pt idx="924">
                  <c:v>0.6961414790996785</c:v>
                </c:pt>
                <c:pt idx="925">
                  <c:v>0.76174655908875177</c:v>
                </c:pt>
                <c:pt idx="926">
                  <c:v>0.79846659364731654</c:v>
                </c:pt>
                <c:pt idx="927">
                  <c:v>0.78405797101449271</c:v>
                </c:pt>
                <c:pt idx="928">
                  <c:v>0.7392120075046904</c:v>
                </c:pt>
                <c:pt idx="929">
                  <c:v>0.77737077737077742</c:v>
                </c:pt>
                <c:pt idx="930">
                  <c:v>0.75677447552447552</c:v>
                </c:pt>
                <c:pt idx="931">
                  <c:v>0.76129208869422393</c:v>
                </c:pt>
                <c:pt idx="932">
                  <c:v>0.76887871853546907</c:v>
                </c:pt>
                <c:pt idx="933">
                  <c:v>0.79274376417233561</c:v>
                </c:pt>
                <c:pt idx="934">
                  <c:v>0.77966101694915257</c:v>
                </c:pt>
                <c:pt idx="935">
                  <c:v>0.78765352294764057</c:v>
                </c:pt>
                <c:pt idx="936">
                  <c:v>0.7855778414517669</c:v>
                </c:pt>
                <c:pt idx="937">
                  <c:v>0.79563399907106358</c:v>
                </c:pt>
                <c:pt idx="938">
                  <c:v>0.79644519678374948</c:v>
                </c:pt>
                <c:pt idx="939">
                  <c:v>0.79260893546607836</c:v>
                </c:pt>
                <c:pt idx="940">
                  <c:v>0.81093189964157708</c:v>
                </c:pt>
                <c:pt idx="941">
                  <c:v>0.80845323741007191</c:v>
                </c:pt>
                <c:pt idx="942">
                  <c:v>0.80993690851735012</c:v>
                </c:pt>
                <c:pt idx="943">
                  <c:v>0.8036723163841808</c:v>
                </c:pt>
                <c:pt idx="944">
                  <c:v>0.80816831683168322</c:v>
                </c:pt>
                <c:pt idx="945">
                  <c:v>0.81517919887561485</c:v>
                </c:pt>
                <c:pt idx="946">
                  <c:v>0.80816034359341449</c:v>
                </c:pt>
                <c:pt idx="947">
                  <c:v>0.78420569329660239</c:v>
                </c:pt>
                <c:pt idx="948">
                  <c:v>0.80700000000000005</c:v>
                </c:pt>
                <c:pt idx="949">
                  <c:v>0.81328320802005016</c:v>
                </c:pt>
                <c:pt idx="950">
                  <c:v>0.80952380952380953</c:v>
                </c:pt>
                <c:pt idx="951">
                  <c:v>0.79585326953748003</c:v>
                </c:pt>
                <c:pt idx="952">
                  <c:v>0.81672394043528063</c:v>
                </c:pt>
                <c:pt idx="953">
                  <c:v>0.80334728033472802</c:v>
                </c:pt>
                <c:pt idx="954">
                  <c:v>0.82191780821917804</c:v>
                </c:pt>
                <c:pt idx="955">
                  <c:v>0.81395348837209303</c:v>
                </c:pt>
                <c:pt idx="956">
                  <c:v>0.81284606866002218</c:v>
                </c:pt>
                <c:pt idx="957">
                  <c:v>0.83152173913043481</c:v>
                </c:pt>
                <c:pt idx="958">
                  <c:v>0.83333333333333337</c:v>
                </c:pt>
                <c:pt idx="959">
                  <c:v>0.82937365010799136</c:v>
                </c:pt>
                <c:pt idx="960">
                  <c:v>0.82937365010799136</c:v>
                </c:pt>
                <c:pt idx="961">
                  <c:v>0.85185185185185186</c:v>
                </c:pt>
                <c:pt idx="962">
                  <c:v>0.82092555331991957</c:v>
                </c:pt>
                <c:pt idx="963">
                  <c:v>0.82092555331991957</c:v>
                </c:pt>
                <c:pt idx="964">
                  <c:v>0.79922779922779918</c:v>
                </c:pt>
                <c:pt idx="965">
                  <c:v>0.85531914893617023</c:v>
                </c:pt>
                <c:pt idx="966">
                  <c:v>0.85308056872037918</c:v>
                </c:pt>
                <c:pt idx="967">
                  <c:v>0.85893416927899691</c:v>
                </c:pt>
                <c:pt idx="968">
                  <c:v>0.84285714285714286</c:v>
                </c:pt>
                <c:pt idx="969">
                  <c:v>0.95833333333333337</c:v>
                </c:pt>
                <c:pt idx="970">
                  <c:v>0.8214285714285714</c:v>
                </c:pt>
                <c:pt idx="971">
                  <c:v>0</c:v>
                </c:pt>
                <c:pt idx="972">
                  <c:v>0.87155963302752293</c:v>
                </c:pt>
                <c:pt idx="973">
                  <c:v>0.87861271676300579</c:v>
                </c:pt>
                <c:pt idx="974">
                  <c:v>0.89932885906040272</c:v>
                </c:pt>
                <c:pt idx="975">
                  <c:v>0.88405797101449279</c:v>
                </c:pt>
                <c:pt idx="976">
                  <c:v>0.87671232876712324</c:v>
                </c:pt>
                <c:pt idx="977">
                  <c:v>0.96551724137931039</c:v>
                </c:pt>
                <c:pt idx="978">
                  <c:v>0.91836734693877553</c:v>
                </c:pt>
                <c:pt idx="979">
                  <c:v>0.87603305785123964</c:v>
                </c:pt>
                <c:pt idx="980">
                  <c:v>0.98333333333333328</c:v>
                </c:pt>
                <c:pt idx="981">
                  <c:v>0.88571428571428568</c:v>
                </c:pt>
                <c:pt idx="982">
                  <c:v>0.89743589743589747</c:v>
                </c:pt>
                <c:pt idx="983">
                  <c:v>0.85333333333333339</c:v>
                </c:pt>
                <c:pt idx="984">
                  <c:v>0.82317073170731703</c:v>
                </c:pt>
                <c:pt idx="985">
                  <c:v>0.83734939759036142</c:v>
                </c:pt>
                <c:pt idx="986">
                  <c:v>0.76724137931034486</c:v>
                </c:pt>
                <c:pt idx="987">
                  <c:v>0.82119205298013243</c:v>
                </c:pt>
                <c:pt idx="988">
                  <c:v>0.88157894736842102</c:v>
                </c:pt>
                <c:pt idx="989">
                  <c:v>0.89097103918228282</c:v>
                </c:pt>
                <c:pt idx="990">
                  <c:v>0.88785046728971961</c:v>
                </c:pt>
                <c:pt idx="991">
                  <c:v>0.8825503355704698</c:v>
                </c:pt>
                <c:pt idx="992">
                  <c:v>0.88888888888888884</c:v>
                </c:pt>
                <c:pt idx="993">
                  <c:v>0.86577181208053688</c:v>
                </c:pt>
                <c:pt idx="994">
                  <c:v>0.80252986647926916</c:v>
                </c:pt>
                <c:pt idx="995">
                  <c:v>0.71440677966101696</c:v>
                </c:pt>
                <c:pt idx="996">
                  <c:v>0.7300782075671105</c:v>
                </c:pt>
                <c:pt idx="997">
                  <c:v>0.78226857887874834</c:v>
                </c:pt>
                <c:pt idx="998">
                  <c:v>0.78769039477774327</c:v>
                </c:pt>
                <c:pt idx="999">
                  <c:v>0.77058425445522216</c:v>
                </c:pt>
                <c:pt idx="1000">
                  <c:v>0.78382053025152953</c:v>
                </c:pt>
                <c:pt idx="1001">
                  <c:v>0.72508375209380238</c:v>
                </c:pt>
                <c:pt idx="1002">
                  <c:v>0.70658804392029284</c:v>
                </c:pt>
                <c:pt idx="1003">
                  <c:v>0.6956696070569367</c:v>
                </c:pt>
                <c:pt idx="1004">
                  <c:v>0.65249294449670747</c:v>
                </c:pt>
                <c:pt idx="1005">
                  <c:v>0.63830965122716365</c:v>
                </c:pt>
                <c:pt idx="1006">
                  <c:v>0.61809404612908991</c:v>
                </c:pt>
                <c:pt idx="1007">
                  <c:v>0.69676113360323888</c:v>
                </c:pt>
                <c:pt idx="1008">
                  <c:v>0.61722912966252219</c:v>
                </c:pt>
                <c:pt idx="1009">
                  <c:v>0.63919616519174038</c:v>
                </c:pt>
                <c:pt idx="1010">
                  <c:v>0.60892388451443569</c:v>
                </c:pt>
                <c:pt idx="1011">
                  <c:v>0.59294762067785001</c:v>
                </c:pt>
                <c:pt idx="1012">
                  <c:v>0.64145605431912489</c:v>
                </c:pt>
                <c:pt idx="1013">
                  <c:v>0.63445378151260501</c:v>
                </c:pt>
                <c:pt idx="1014">
                  <c:v>0.60560194850382743</c:v>
                </c:pt>
                <c:pt idx="1015">
                  <c:v>0.61191399365526966</c:v>
                </c:pt>
                <c:pt idx="1016">
                  <c:v>0.58530405405405406</c:v>
                </c:pt>
                <c:pt idx="1017">
                  <c:v>0.62531599855543518</c:v>
                </c:pt>
                <c:pt idx="1018">
                  <c:v>0.6657104608911838</c:v>
                </c:pt>
                <c:pt idx="1019">
                  <c:v>0.6551594038860592</c:v>
                </c:pt>
                <c:pt idx="1020">
                  <c:v>0.59748752366202029</c:v>
                </c:pt>
                <c:pt idx="1021">
                  <c:v>0.60976039464411558</c:v>
                </c:pt>
                <c:pt idx="1022">
                  <c:v>0.67598524558338191</c:v>
                </c:pt>
                <c:pt idx="1023">
                  <c:v>0.64013266998341622</c:v>
                </c:pt>
                <c:pt idx="1024">
                  <c:v>0.65386787125917556</c:v>
                </c:pt>
                <c:pt idx="1025">
                  <c:v>0.63656387665198233</c:v>
                </c:pt>
                <c:pt idx="1026">
                  <c:v>0.63406193078324224</c:v>
                </c:pt>
                <c:pt idx="1027">
                  <c:v>0.65951793509204781</c:v>
                </c:pt>
                <c:pt idx="1028">
                  <c:v>0.57917643120187479</c:v>
                </c:pt>
                <c:pt idx="1029">
                  <c:v>0.61609686609686609</c:v>
                </c:pt>
                <c:pt idx="1030">
                  <c:v>0.62517959770114939</c:v>
                </c:pt>
                <c:pt idx="1031">
                  <c:v>0.62017857142857147</c:v>
                </c:pt>
                <c:pt idx="1032">
                  <c:v>0.61929386590584878</c:v>
                </c:pt>
                <c:pt idx="1033">
                  <c:v>0.63395467836257313</c:v>
                </c:pt>
                <c:pt idx="1034">
                  <c:v>0.62167470094625965</c:v>
                </c:pt>
                <c:pt idx="1035">
                  <c:v>0.6240409207161125</c:v>
                </c:pt>
                <c:pt idx="1036">
                  <c:v>0.64336184455187806</c:v>
                </c:pt>
                <c:pt idx="1037">
                  <c:v>0.578437917222964</c:v>
                </c:pt>
                <c:pt idx="1038">
                  <c:v>0.59944894093335632</c:v>
                </c:pt>
                <c:pt idx="1039">
                  <c:v>0.60822397200349954</c:v>
                </c:pt>
                <c:pt idx="1040">
                  <c:v>0.57859531772575246</c:v>
                </c:pt>
                <c:pt idx="1041">
                  <c:v>0.5884053043182591</c:v>
                </c:pt>
                <c:pt idx="1042">
                  <c:v>0.59524217011809</c:v>
                </c:pt>
                <c:pt idx="1043">
                  <c:v>0.57924591257924596</c:v>
                </c:pt>
                <c:pt idx="1044">
                  <c:v>0.56724761591581718</c:v>
                </c:pt>
                <c:pt idx="1045">
                  <c:v>0.56405228758169934</c:v>
                </c:pt>
                <c:pt idx="1046">
                  <c:v>0.57431314134392586</c:v>
                </c:pt>
                <c:pt idx="1047">
                  <c:v>0.63773723972728946</c:v>
                </c:pt>
                <c:pt idx="1048">
                  <c:v>0.62655377409475765</c:v>
                </c:pt>
                <c:pt idx="1049">
                  <c:v>0.64383815887156648</c:v>
                </c:pt>
                <c:pt idx="1050">
                  <c:v>0.61926768574475644</c:v>
                </c:pt>
                <c:pt idx="1051">
                  <c:v>0.64151291512915132</c:v>
                </c:pt>
                <c:pt idx="1052">
                  <c:v>0.71097372488408039</c:v>
                </c:pt>
                <c:pt idx="1053">
                  <c:v>0.68724939855653566</c:v>
                </c:pt>
                <c:pt idx="1054">
                  <c:v>0.66758747697974219</c:v>
                </c:pt>
                <c:pt idx="1055">
                  <c:v>0.75992669517409894</c:v>
                </c:pt>
                <c:pt idx="1056">
                  <c:v>0.61678767487161323</c:v>
                </c:pt>
                <c:pt idx="1057">
                  <c:v>0.52745907908826684</c:v>
                </c:pt>
                <c:pt idx="1058">
                  <c:v>0.57805203468979316</c:v>
                </c:pt>
                <c:pt idx="1059">
                  <c:v>0.65403469079939669</c:v>
                </c:pt>
                <c:pt idx="1060">
                  <c:v>0.61012480224995602</c:v>
                </c:pt>
                <c:pt idx="1061">
                  <c:v>0.58109469442578909</c:v>
                </c:pt>
                <c:pt idx="1062">
                  <c:v>0.60839775122979622</c:v>
                </c:pt>
                <c:pt idx="1063">
                  <c:v>0.60716783216783221</c:v>
                </c:pt>
                <c:pt idx="1064">
                  <c:v>0.58158644977360385</c:v>
                </c:pt>
                <c:pt idx="1065">
                  <c:v>0.53235065942591153</c:v>
                </c:pt>
                <c:pt idx="1066">
                  <c:v>0.52444038373686619</c:v>
                </c:pt>
                <c:pt idx="1067">
                  <c:v>0.52981862895788501</c:v>
                </c:pt>
                <c:pt idx="1068">
                  <c:v>0.53377750232414012</c:v>
                </c:pt>
                <c:pt idx="1069">
                  <c:v>0.62547357026880746</c:v>
                </c:pt>
                <c:pt idx="1070">
                  <c:v>0.64036055923473145</c:v>
                </c:pt>
                <c:pt idx="1071">
                  <c:v>0.6072549703522846</c:v>
                </c:pt>
                <c:pt idx="1072">
                  <c:v>0.60145429362880887</c:v>
                </c:pt>
                <c:pt idx="1073">
                  <c:v>0.63730569948186533</c:v>
                </c:pt>
                <c:pt idx="1074">
                  <c:v>0.67585939017284913</c:v>
                </c:pt>
                <c:pt idx="1075">
                  <c:v>0.61340388007054669</c:v>
                </c:pt>
                <c:pt idx="1076">
                  <c:v>0.61205073995771675</c:v>
                </c:pt>
                <c:pt idx="1077">
                  <c:v>0.65460030165912519</c:v>
                </c:pt>
                <c:pt idx="1078">
                  <c:v>0.60369788941217517</c:v>
                </c:pt>
                <c:pt idx="1079">
                  <c:v>0.56790934471998689</c:v>
                </c:pt>
                <c:pt idx="1080">
                  <c:v>0.57044107965766955</c:v>
                </c:pt>
                <c:pt idx="1081">
                  <c:v>0.5508243957099408</c:v>
                </c:pt>
                <c:pt idx="1082">
                  <c:v>0.5132716969877722</c:v>
                </c:pt>
                <c:pt idx="1083">
                  <c:v>0.58224363386097733</c:v>
                </c:pt>
                <c:pt idx="1084">
                  <c:v>0.59356825179609984</c:v>
                </c:pt>
                <c:pt idx="1085">
                  <c:v>0.57344867742472139</c:v>
                </c:pt>
                <c:pt idx="1086">
                  <c:v>0.63256405596947118</c:v>
                </c:pt>
                <c:pt idx="1087">
                  <c:v>0.6428571428571429</c:v>
                </c:pt>
                <c:pt idx="1088">
                  <c:v>0.65436051987191557</c:v>
                </c:pt>
                <c:pt idx="1089">
                  <c:v>0.68611550632911389</c:v>
                </c:pt>
                <c:pt idx="1090">
                  <c:v>0.67344372249004403</c:v>
                </c:pt>
                <c:pt idx="1091">
                  <c:v>0.5551994872616568</c:v>
                </c:pt>
                <c:pt idx="1092">
                  <c:v>0.52674454349830924</c:v>
                </c:pt>
                <c:pt idx="1093">
                  <c:v>0.53931878825929991</c:v>
                </c:pt>
                <c:pt idx="1094">
                  <c:v>0.52679938744257271</c:v>
                </c:pt>
                <c:pt idx="1095">
                  <c:v>0.5818885709476519</c:v>
                </c:pt>
                <c:pt idx="1096">
                  <c:v>0.5714285714285714</c:v>
                </c:pt>
                <c:pt idx="1097">
                  <c:v>0.57721139430284862</c:v>
                </c:pt>
                <c:pt idx="1098">
                  <c:v>0.59674657534246578</c:v>
                </c:pt>
                <c:pt idx="1099">
                  <c:v>0.56640052142740749</c:v>
                </c:pt>
                <c:pt idx="1100">
                  <c:v>0.58712185229001179</c:v>
                </c:pt>
                <c:pt idx="1101">
                  <c:v>0.58466722830665541</c:v>
                </c:pt>
                <c:pt idx="1102">
                  <c:v>0.57199146281398783</c:v>
                </c:pt>
                <c:pt idx="1103">
                  <c:v>0.58805616646929448</c:v>
                </c:pt>
                <c:pt idx="1104">
                  <c:v>0.5284117016388421</c:v>
                </c:pt>
                <c:pt idx="1105">
                  <c:v>0.51799427797018527</c:v>
                </c:pt>
                <c:pt idx="1106">
                  <c:v>0.51851294400963277</c:v>
                </c:pt>
                <c:pt idx="1107">
                  <c:v>0.52148170639137692</c:v>
                </c:pt>
                <c:pt idx="1108">
                  <c:v>0.57348798674399337</c:v>
                </c:pt>
                <c:pt idx="1109">
                  <c:v>0.563793384389767</c:v>
                </c:pt>
                <c:pt idx="1110">
                  <c:v>0.55067406819984144</c:v>
                </c:pt>
                <c:pt idx="1111">
                  <c:v>0.56834179080045832</c:v>
                </c:pt>
                <c:pt idx="1112">
                  <c:v>0.57535153019023988</c:v>
                </c:pt>
                <c:pt idx="1113">
                  <c:v>0.56983240223463683</c:v>
                </c:pt>
                <c:pt idx="1114">
                  <c:v>0.60471976401179939</c:v>
                </c:pt>
                <c:pt idx="1115">
                  <c:v>0.62254025044722716</c:v>
                </c:pt>
                <c:pt idx="1116">
                  <c:v>0.6043440486533449</c:v>
                </c:pt>
                <c:pt idx="1117">
                  <c:v>0.60020768431983385</c:v>
                </c:pt>
                <c:pt idx="1118">
                  <c:v>0.62813345356176731</c:v>
                </c:pt>
                <c:pt idx="1119">
                  <c:v>0.6095806281803825</c:v>
                </c:pt>
                <c:pt idx="1120">
                  <c:v>0.54186413902053709</c:v>
                </c:pt>
                <c:pt idx="1121">
                  <c:v>0.54379562043795615</c:v>
                </c:pt>
                <c:pt idx="1122">
                  <c:v>0.55023085495940138</c:v>
                </c:pt>
                <c:pt idx="1123">
                  <c:v>0.55729250604351332</c:v>
                </c:pt>
                <c:pt idx="1124">
                  <c:v>0.54742547425474253</c:v>
                </c:pt>
                <c:pt idx="1125">
                  <c:v>0.58792606410039006</c:v>
                </c:pt>
                <c:pt idx="1126">
                  <c:v>0.62225004471472012</c:v>
                </c:pt>
                <c:pt idx="1127">
                  <c:v>0.59741602067183464</c:v>
                </c:pt>
                <c:pt idx="1128">
                  <c:v>0.60180995475113119</c:v>
                </c:pt>
                <c:pt idx="1129">
                  <c:v>0.6072682584269663</c:v>
                </c:pt>
                <c:pt idx="1130">
                  <c:v>0.64789257739649386</c:v>
                </c:pt>
                <c:pt idx="1131">
                  <c:v>0.6210846608197601</c:v>
                </c:pt>
                <c:pt idx="1132">
                  <c:v>0.64549675023212627</c:v>
                </c:pt>
                <c:pt idx="1133">
                  <c:v>0.5915155661991105</c:v>
                </c:pt>
                <c:pt idx="1134">
                  <c:v>0.59045996592844974</c:v>
                </c:pt>
                <c:pt idx="1135">
                  <c:v>0.59287183002056199</c:v>
                </c:pt>
                <c:pt idx="1136">
                  <c:v>0.64271496815286622</c:v>
                </c:pt>
                <c:pt idx="1137">
                  <c:v>0.58422755918923519</c:v>
                </c:pt>
                <c:pt idx="1138">
                  <c:v>0.55035166240409206</c:v>
                </c:pt>
                <c:pt idx="1139">
                  <c:v>0.54317857708762474</c:v>
                </c:pt>
                <c:pt idx="1140">
                  <c:v>0.55437237818651175</c:v>
                </c:pt>
                <c:pt idx="1141">
                  <c:v>0.53700787401574801</c:v>
                </c:pt>
                <c:pt idx="1142">
                  <c:v>0.54196189576444653</c:v>
                </c:pt>
                <c:pt idx="1143">
                  <c:v>0.56040542749713917</c:v>
                </c:pt>
                <c:pt idx="1144">
                  <c:v>0.59086242299794656</c:v>
                </c:pt>
                <c:pt idx="1145">
                  <c:v>0.59774696707105723</c:v>
                </c:pt>
                <c:pt idx="1146">
                  <c:v>0.61016353085985586</c:v>
                </c:pt>
                <c:pt idx="1147">
                  <c:v>0.61045590565041363</c:v>
                </c:pt>
                <c:pt idx="1148">
                  <c:v>0.60495550514744367</c:v>
                </c:pt>
                <c:pt idx="1149">
                  <c:v>0.60125370015671253</c:v>
                </c:pt>
                <c:pt idx="1150">
                  <c:v>0.63739688359303392</c:v>
                </c:pt>
                <c:pt idx="1151">
                  <c:v>0.63591433278418452</c:v>
                </c:pt>
                <c:pt idx="1152">
                  <c:v>0.64191878980891715</c:v>
                </c:pt>
                <c:pt idx="1153">
                  <c:v>0.57725898555592881</c:v>
                </c:pt>
                <c:pt idx="1154">
                  <c:v>0.5705339485827291</c:v>
                </c:pt>
                <c:pt idx="1155">
                  <c:v>0.55603934849217873</c:v>
                </c:pt>
                <c:pt idx="1156">
                  <c:v>0.56499672560576297</c:v>
                </c:pt>
                <c:pt idx="1157">
                  <c:v>0.55514230271668819</c:v>
                </c:pt>
                <c:pt idx="1158">
                  <c:v>0.60938602681721943</c:v>
                </c:pt>
                <c:pt idx="1159">
                  <c:v>0.56425768476128191</c:v>
                </c:pt>
                <c:pt idx="1160">
                  <c:v>0.56247960848287115</c:v>
                </c:pt>
                <c:pt idx="1161">
                  <c:v>0.66329704510108867</c:v>
                </c:pt>
                <c:pt idx="1162">
                  <c:v>0.66178428761651131</c:v>
                </c:pt>
                <c:pt idx="1163">
                  <c:v>0.55988267883330622</c:v>
                </c:pt>
                <c:pt idx="1164">
                  <c:v>0.59191049913941485</c:v>
                </c:pt>
                <c:pt idx="1165">
                  <c:v>0.60758377425044097</c:v>
                </c:pt>
                <c:pt idx="1166">
                  <c:v>0.66968762051677588</c:v>
                </c:pt>
                <c:pt idx="1167">
                  <c:v>0.67130434782608694</c:v>
                </c:pt>
                <c:pt idx="1168">
                  <c:v>0.66488038277511963</c:v>
                </c:pt>
                <c:pt idx="1169">
                  <c:v>0.69932705248990579</c:v>
                </c:pt>
                <c:pt idx="1170">
                  <c:v>0.6898989898989899</c:v>
                </c:pt>
                <c:pt idx="1171">
                  <c:v>0.6505527449878209</c:v>
                </c:pt>
                <c:pt idx="1172">
                  <c:v>0.63947707604492732</c:v>
                </c:pt>
                <c:pt idx="1173">
                  <c:v>0.67750837768578753</c:v>
                </c:pt>
                <c:pt idx="1174">
                  <c:v>0.61607933415973082</c:v>
                </c:pt>
                <c:pt idx="1175">
                  <c:v>0.61650658128779789</c:v>
                </c:pt>
                <c:pt idx="1176">
                  <c:v>0.61539829302987192</c:v>
                </c:pt>
                <c:pt idx="1177">
                  <c:v>0.65107102593010147</c:v>
                </c:pt>
                <c:pt idx="1178">
                  <c:v>0.68257709683755652</c:v>
                </c:pt>
                <c:pt idx="1179">
                  <c:v>0.76262626262626265</c:v>
                </c:pt>
                <c:pt idx="1180">
                  <c:v>0.69238437001594899</c:v>
                </c:pt>
                <c:pt idx="1181">
                  <c:v>0.75858951175406875</c:v>
                </c:pt>
                <c:pt idx="1182">
                  <c:v>0.72996589940323953</c:v>
                </c:pt>
                <c:pt idx="1183">
                  <c:v>0.78763708873379856</c:v>
                </c:pt>
                <c:pt idx="1184">
                  <c:v>0.78607382550335569</c:v>
                </c:pt>
                <c:pt idx="1185">
                  <c:v>0.78456870394451672</c:v>
                </c:pt>
                <c:pt idx="1186">
                  <c:v>0.77183929229635095</c:v>
                </c:pt>
                <c:pt idx="1187">
                  <c:v>0.7866435385949696</c:v>
                </c:pt>
                <c:pt idx="1188">
                  <c:v>0.7825131810193322</c:v>
                </c:pt>
                <c:pt idx="1189">
                  <c:v>0.77139874739039671</c:v>
                </c:pt>
                <c:pt idx="1190">
                  <c:v>0.78107255520504737</c:v>
                </c:pt>
                <c:pt idx="1191">
                  <c:v>0.74091260634184064</c:v>
                </c:pt>
                <c:pt idx="1192">
                  <c:v>0.77106045589692762</c:v>
                </c:pt>
                <c:pt idx="1193">
                  <c:v>0.77327586206896548</c:v>
                </c:pt>
                <c:pt idx="1194">
                  <c:v>0.77268093781855252</c:v>
                </c:pt>
                <c:pt idx="1195">
                  <c:v>0.79411764705882348</c:v>
                </c:pt>
                <c:pt idx="1196">
                  <c:v>0.80056377730796335</c:v>
                </c:pt>
                <c:pt idx="1197">
                  <c:v>0.81592554291623576</c:v>
                </c:pt>
                <c:pt idx="1198">
                  <c:v>0.80303030303030298</c:v>
                </c:pt>
                <c:pt idx="1199">
                  <c:v>0.80412371134020622</c:v>
                </c:pt>
                <c:pt idx="1200">
                  <c:v>0.80224719101123598</c:v>
                </c:pt>
                <c:pt idx="1201">
                  <c:v>0.79909194097616343</c:v>
                </c:pt>
                <c:pt idx="1202">
                  <c:v>0.77494199535962882</c:v>
                </c:pt>
                <c:pt idx="1203">
                  <c:v>0.78704612365063786</c:v>
                </c:pt>
                <c:pt idx="1204">
                  <c:v>0.81129032258064515</c:v>
                </c:pt>
                <c:pt idx="1205">
                  <c:v>0.77</c:v>
                </c:pt>
                <c:pt idx="1206">
                  <c:v>0.83613445378151263</c:v>
                </c:pt>
                <c:pt idx="1207">
                  <c:v>0.82973621103117501</c:v>
                </c:pt>
                <c:pt idx="1208">
                  <c:v>0.8253275109170306</c:v>
                </c:pt>
                <c:pt idx="1209">
                  <c:v>0.81799591002044991</c:v>
                </c:pt>
                <c:pt idx="1210">
                  <c:v>0.80816326530612248</c:v>
                </c:pt>
                <c:pt idx="1211">
                  <c:v>0.83203125</c:v>
                </c:pt>
                <c:pt idx="1212">
                  <c:v>0.84647302904564314</c:v>
                </c:pt>
                <c:pt idx="1213">
                  <c:v>0.85537190082644632</c:v>
                </c:pt>
                <c:pt idx="1214">
                  <c:v>0.82926829268292679</c:v>
                </c:pt>
                <c:pt idx="1215">
                  <c:v>0.82683982683982682</c:v>
                </c:pt>
                <c:pt idx="1216">
                  <c:v>0.82629107981220662</c:v>
                </c:pt>
                <c:pt idx="1217">
                  <c:v>0.84472049689440998</c:v>
                </c:pt>
                <c:pt idx="1218">
                  <c:v>0.84357541899441346</c:v>
                </c:pt>
                <c:pt idx="1219">
                  <c:v>0.83236994219653182</c:v>
                </c:pt>
                <c:pt idx="1220">
                  <c:v>0.84102564102564104</c:v>
                </c:pt>
                <c:pt idx="1221">
                  <c:v>0.85022026431718056</c:v>
                </c:pt>
                <c:pt idx="1222">
                  <c:v>0.84816753926701571</c:v>
                </c:pt>
                <c:pt idx="1223">
                  <c:v>0.84645669291338588</c:v>
                </c:pt>
                <c:pt idx="1224">
                  <c:v>0.83805668016194335</c:v>
                </c:pt>
                <c:pt idx="1225">
                  <c:v>0.84210526315789469</c:v>
                </c:pt>
                <c:pt idx="1226">
                  <c:v>0.77821011673151752</c:v>
                </c:pt>
                <c:pt idx="1227">
                  <c:v>0.74175824175824179</c:v>
                </c:pt>
                <c:pt idx="1228">
                  <c:v>0.71035940803382669</c:v>
                </c:pt>
                <c:pt idx="1229">
                  <c:v>0.70578778135048237</c:v>
                </c:pt>
                <c:pt idx="1230">
                  <c:v>0.71552975326560231</c:v>
                </c:pt>
                <c:pt idx="1231">
                  <c:v>0.79753086419753083</c:v>
                </c:pt>
                <c:pt idx="1232">
                  <c:v>0.7901785714285714</c:v>
                </c:pt>
                <c:pt idx="1233">
                  <c:v>0.8413793103448276</c:v>
                </c:pt>
                <c:pt idx="1234">
                  <c:v>0.84615384615384615</c:v>
                </c:pt>
                <c:pt idx="1235">
                  <c:v>0.84793814432989689</c:v>
                </c:pt>
                <c:pt idx="1236">
                  <c:v>0.85085574572127143</c:v>
                </c:pt>
                <c:pt idx="1237">
                  <c:v>0.85263157894736841</c:v>
                </c:pt>
                <c:pt idx="1238">
                  <c:v>0.85204081632653061</c:v>
                </c:pt>
                <c:pt idx="1239">
                  <c:v>0.86402753872633387</c:v>
                </c:pt>
                <c:pt idx="1240">
                  <c:v>0.84672897196261687</c:v>
                </c:pt>
                <c:pt idx="1241">
                  <c:v>0.85509138381201044</c:v>
                </c:pt>
                <c:pt idx="1242">
                  <c:v>0.86491935483870963</c:v>
                </c:pt>
                <c:pt idx="1243">
                  <c:v>0.69167993630573243</c:v>
                </c:pt>
                <c:pt idx="1244">
                  <c:v>0.66569428238039674</c:v>
                </c:pt>
                <c:pt idx="1245">
                  <c:v>0.59035117627003064</c:v>
                </c:pt>
                <c:pt idx="1246">
                  <c:v>0.64062861104691471</c:v>
                </c:pt>
                <c:pt idx="1247">
                  <c:v>0.67264573991031396</c:v>
                </c:pt>
                <c:pt idx="1248">
                  <c:v>0.68317275375308084</c:v>
                </c:pt>
                <c:pt idx="1249">
                  <c:v>0.69760990183525395</c:v>
                </c:pt>
                <c:pt idx="1250">
                  <c:v>0.64737726339369051</c:v>
                </c:pt>
                <c:pt idx="1251">
                  <c:v>0.67194614927737084</c:v>
                </c:pt>
                <c:pt idx="1252">
                  <c:v>0.61879337960491188</c:v>
                </c:pt>
                <c:pt idx="1253">
                  <c:v>0.61776198934280635</c:v>
                </c:pt>
                <c:pt idx="1254">
                  <c:v>0.57213438735177868</c:v>
                </c:pt>
                <c:pt idx="1255">
                  <c:v>0.50482174167153715</c:v>
                </c:pt>
                <c:pt idx="1256">
                  <c:v>0.50603296056503821</c:v>
                </c:pt>
                <c:pt idx="1257">
                  <c:v>0.50522904698777438</c:v>
                </c:pt>
                <c:pt idx="1258">
                  <c:v>0.56447368421052635</c:v>
                </c:pt>
                <c:pt idx="1259">
                  <c:v>0.52728099424067898</c:v>
                </c:pt>
                <c:pt idx="1260">
                  <c:v>0.55747219087538291</c:v>
                </c:pt>
                <c:pt idx="1261">
                  <c:v>0.51708700194000901</c:v>
                </c:pt>
                <c:pt idx="1262">
                  <c:v>0.50670399292765578</c:v>
                </c:pt>
                <c:pt idx="1263">
                  <c:v>0.51287393957434146</c:v>
                </c:pt>
                <c:pt idx="1264">
                  <c:v>0.59392076502732238</c:v>
                </c:pt>
                <c:pt idx="1265">
                  <c:v>0.55136932088016466</c:v>
                </c:pt>
                <c:pt idx="1266">
                  <c:v>0.53292402148887186</c:v>
                </c:pt>
                <c:pt idx="1267">
                  <c:v>0.50825902645812016</c:v>
                </c:pt>
                <c:pt idx="1268">
                  <c:v>0.50808823529411762</c:v>
                </c:pt>
                <c:pt idx="1269">
                  <c:v>0.50533859880064358</c:v>
                </c:pt>
                <c:pt idx="1270">
                  <c:v>0.50648202710665879</c:v>
                </c:pt>
                <c:pt idx="1271">
                  <c:v>0.53472970891729554</c:v>
                </c:pt>
                <c:pt idx="1272">
                  <c:v>0.50637923449186095</c:v>
                </c:pt>
                <c:pt idx="1273">
                  <c:v>0.50535897812362351</c:v>
                </c:pt>
                <c:pt idx="1274">
                  <c:v>0.50610923008979836</c:v>
                </c:pt>
                <c:pt idx="1275">
                  <c:v>0.51171011931064958</c:v>
                </c:pt>
                <c:pt idx="1276">
                  <c:v>0.5109144542772861</c:v>
                </c:pt>
                <c:pt idx="1277">
                  <c:v>0.54648241206030146</c:v>
                </c:pt>
                <c:pt idx="1278">
                  <c:v>0.54772046064047952</c:v>
                </c:pt>
                <c:pt idx="1279">
                  <c:v>0.57810170614543643</c:v>
                </c:pt>
                <c:pt idx="1280">
                  <c:v>0.60569715142428782</c:v>
                </c:pt>
                <c:pt idx="1281">
                  <c:v>0.56802998207593292</c:v>
                </c:pt>
                <c:pt idx="1282">
                  <c:v>0.50812647754137119</c:v>
                </c:pt>
                <c:pt idx="1283">
                  <c:v>0.51492316784869974</c:v>
                </c:pt>
                <c:pt idx="1284">
                  <c:v>0.50815576781778105</c:v>
                </c:pt>
                <c:pt idx="1285">
                  <c:v>0.51649331352154537</c:v>
                </c:pt>
                <c:pt idx="1286">
                  <c:v>0.50940623162845389</c:v>
                </c:pt>
                <c:pt idx="1287">
                  <c:v>0.53357809392687783</c:v>
                </c:pt>
                <c:pt idx="1288">
                  <c:v>0.53047575619395049</c:v>
                </c:pt>
                <c:pt idx="1289">
                  <c:v>0.51387249114521838</c:v>
                </c:pt>
                <c:pt idx="1290">
                  <c:v>0.52893694791349377</c:v>
                </c:pt>
                <c:pt idx="1291">
                  <c:v>0.52508260738960644</c:v>
                </c:pt>
                <c:pt idx="1292">
                  <c:v>0.51273744662052712</c:v>
                </c:pt>
                <c:pt idx="1293">
                  <c:v>0.56549364613880748</c:v>
                </c:pt>
                <c:pt idx="1294">
                  <c:v>0.57423664122137408</c:v>
                </c:pt>
                <c:pt idx="1295">
                  <c:v>0.5078832116788321</c:v>
                </c:pt>
                <c:pt idx="1296">
                  <c:v>0.50799237424842347</c:v>
                </c:pt>
                <c:pt idx="1297">
                  <c:v>0.50681518393668479</c:v>
                </c:pt>
                <c:pt idx="1298">
                  <c:v>0.53910744829730994</c:v>
                </c:pt>
                <c:pt idx="1299">
                  <c:v>0.52572639225181594</c:v>
                </c:pt>
                <c:pt idx="1300">
                  <c:v>0.50367538959129665</c:v>
                </c:pt>
                <c:pt idx="1301">
                  <c:v>0.50610204381708568</c:v>
                </c:pt>
                <c:pt idx="1302">
                  <c:v>0.50405544904881283</c:v>
                </c:pt>
                <c:pt idx="1303">
                  <c:v>0.50681318681318677</c:v>
                </c:pt>
                <c:pt idx="1304">
                  <c:v>0.50499412455934201</c:v>
                </c:pt>
                <c:pt idx="1305">
                  <c:v>0.50514857310973815</c:v>
                </c:pt>
                <c:pt idx="1306">
                  <c:v>0.50472533963378619</c:v>
                </c:pt>
                <c:pt idx="1307">
                  <c:v>0.5337952270977675</c:v>
                </c:pt>
                <c:pt idx="1308">
                  <c:v>0.50508624502432553</c:v>
                </c:pt>
                <c:pt idx="1309">
                  <c:v>0.50543957659511907</c:v>
                </c:pt>
                <c:pt idx="1310">
                  <c:v>0.50435424354243541</c:v>
                </c:pt>
                <c:pt idx="1311">
                  <c:v>0.50629391100702581</c:v>
                </c:pt>
                <c:pt idx="1312">
                  <c:v>0.50588581518540321</c:v>
                </c:pt>
                <c:pt idx="1313">
                  <c:v>0.52637980842329335</c:v>
                </c:pt>
                <c:pt idx="1314">
                  <c:v>0.55639218199295093</c:v>
                </c:pt>
                <c:pt idx="1315">
                  <c:v>0.51522767593140151</c:v>
                </c:pt>
                <c:pt idx="1316">
                  <c:v>0.52951917224589162</c:v>
                </c:pt>
                <c:pt idx="1317">
                  <c:v>0.62480499219968799</c:v>
                </c:pt>
                <c:pt idx="1318">
                  <c:v>0.5950017117425539</c:v>
                </c:pt>
                <c:pt idx="1319">
                  <c:v>0.55583877648558233</c:v>
                </c:pt>
                <c:pt idx="1320">
                  <c:v>0.60733357066571736</c:v>
                </c:pt>
                <c:pt idx="1321">
                  <c:v>0.54467084639498431</c:v>
                </c:pt>
                <c:pt idx="1322">
                  <c:v>0.53130261748048369</c:v>
                </c:pt>
                <c:pt idx="1323">
                  <c:v>0.59153493115757272</c:v>
                </c:pt>
                <c:pt idx="1324">
                  <c:v>0.52814972611077293</c:v>
                </c:pt>
                <c:pt idx="1325">
                  <c:v>0.56647398843930641</c:v>
                </c:pt>
                <c:pt idx="1326">
                  <c:v>0.64270448805129199</c:v>
                </c:pt>
                <c:pt idx="1327">
                  <c:v>0.60688815446164546</c:v>
                </c:pt>
                <c:pt idx="1328">
                  <c:v>0.58781725888324876</c:v>
                </c:pt>
                <c:pt idx="1329">
                  <c:v>0.50796930342384883</c:v>
                </c:pt>
                <c:pt idx="1330">
                  <c:v>0.5051561579257513</c:v>
                </c:pt>
                <c:pt idx="1331">
                  <c:v>0.56541524459613202</c:v>
                </c:pt>
                <c:pt idx="1332">
                  <c:v>0.57404353562005273</c:v>
                </c:pt>
                <c:pt idx="1333">
                  <c:v>0.54360419602317211</c:v>
                </c:pt>
                <c:pt idx="1334">
                  <c:v>0.57692946058091288</c:v>
                </c:pt>
                <c:pt idx="1335">
                  <c:v>0.52089261644451101</c:v>
                </c:pt>
                <c:pt idx="1336">
                  <c:v>0.50666471363702947</c:v>
                </c:pt>
                <c:pt idx="1337">
                  <c:v>0.52960927960927962</c:v>
                </c:pt>
                <c:pt idx="1338">
                  <c:v>0.51366201366201369</c:v>
                </c:pt>
                <c:pt idx="1339">
                  <c:v>0.54071207430340562</c:v>
                </c:pt>
                <c:pt idx="1340">
                  <c:v>0.52890041177367697</c:v>
                </c:pt>
                <c:pt idx="1341">
                  <c:v>0.56271186440677967</c:v>
                </c:pt>
                <c:pt idx="1342">
                  <c:v>0.51224911452184174</c:v>
                </c:pt>
                <c:pt idx="1343">
                  <c:v>0.52749088699878488</c:v>
                </c:pt>
                <c:pt idx="1344">
                  <c:v>0.54779874213836477</c:v>
                </c:pt>
                <c:pt idx="1345">
                  <c:v>0.54709576138147564</c:v>
                </c:pt>
                <c:pt idx="1346">
                  <c:v>0.57865823206259359</c:v>
                </c:pt>
                <c:pt idx="1347">
                  <c:v>0.54562470753392611</c:v>
                </c:pt>
                <c:pt idx="1348">
                  <c:v>0.52310231023102305</c:v>
                </c:pt>
                <c:pt idx="1349">
                  <c:v>0.50797599882921118</c:v>
                </c:pt>
                <c:pt idx="1350">
                  <c:v>0.50735943479540768</c:v>
                </c:pt>
                <c:pt idx="1351">
                  <c:v>0.52204559088182367</c:v>
                </c:pt>
                <c:pt idx="1352">
                  <c:v>0.53101661332114003</c:v>
                </c:pt>
                <c:pt idx="1353">
                  <c:v>0.53196696237381458</c:v>
                </c:pt>
                <c:pt idx="1354">
                  <c:v>0.57172675521821636</c:v>
                </c:pt>
                <c:pt idx="1355">
                  <c:v>0.67125587642713236</c:v>
                </c:pt>
                <c:pt idx="1356">
                  <c:v>0.68435177539223779</c:v>
                </c:pt>
                <c:pt idx="1357">
                  <c:v>0.64785325539205807</c:v>
                </c:pt>
                <c:pt idx="1358">
                  <c:v>0.66051730696082156</c:v>
                </c:pt>
                <c:pt idx="1359">
                  <c:v>0.6233789625360231</c:v>
                </c:pt>
                <c:pt idx="1360">
                  <c:v>0.59107869742198105</c:v>
                </c:pt>
                <c:pt idx="1361">
                  <c:v>0.644973743435859</c:v>
                </c:pt>
                <c:pt idx="1362">
                  <c:v>0.6607543323139653</c:v>
                </c:pt>
                <c:pt idx="1363">
                  <c:v>0.59886519944979366</c:v>
                </c:pt>
                <c:pt idx="1364">
                  <c:v>0.64470762398223536</c:v>
                </c:pt>
                <c:pt idx="1365">
                  <c:v>0.60884770064696625</c:v>
                </c:pt>
                <c:pt idx="1366">
                  <c:v>0.60107210790247279</c:v>
                </c:pt>
                <c:pt idx="1367">
                  <c:v>0.67770725902419671</c:v>
                </c:pt>
                <c:pt idx="1368">
                  <c:v>0.66983561101208156</c:v>
                </c:pt>
                <c:pt idx="1369">
                  <c:v>0.64669421487603307</c:v>
                </c:pt>
                <c:pt idx="1370">
                  <c:v>0.57892107892107891</c:v>
                </c:pt>
                <c:pt idx="1371">
                  <c:v>0.52146311970979442</c:v>
                </c:pt>
                <c:pt idx="1372">
                  <c:v>0.52933025404157041</c:v>
                </c:pt>
                <c:pt idx="1373">
                  <c:v>0.50597609561752988</c:v>
                </c:pt>
                <c:pt idx="1374">
                  <c:v>0.50404709345106691</c:v>
                </c:pt>
                <c:pt idx="1375">
                  <c:v>0.50477449684148668</c:v>
                </c:pt>
                <c:pt idx="1376">
                  <c:v>0.50294290759270155</c:v>
                </c:pt>
                <c:pt idx="1377">
                  <c:v>0.52375776397515528</c:v>
                </c:pt>
                <c:pt idx="1378">
                  <c:v>0.5027330477175358</c:v>
                </c:pt>
                <c:pt idx="1379">
                  <c:v>0.53187557745611336</c:v>
                </c:pt>
                <c:pt idx="1380">
                  <c:v>0.52407716846422603</c:v>
                </c:pt>
                <c:pt idx="1381">
                  <c:v>0.52859539423516855</c:v>
                </c:pt>
                <c:pt idx="1382">
                  <c:v>0.51731927710843373</c:v>
                </c:pt>
                <c:pt idx="1383">
                  <c:v>0.50493299955823889</c:v>
                </c:pt>
                <c:pt idx="1384">
                  <c:v>0.54193447248785076</c:v>
                </c:pt>
                <c:pt idx="1385">
                  <c:v>0.5550759392486011</c:v>
                </c:pt>
                <c:pt idx="1386">
                  <c:v>0.54459650778669189</c:v>
                </c:pt>
                <c:pt idx="1387">
                  <c:v>0.59326072157930565</c:v>
                </c:pt>
                <c:pt idx="1388">
                  <c:v>0.59735349716446129</c:v>
                </c:pt>
                <c:pt idx="1389">
                  <c:v>0.51654135338345863</c:v>
                </c:pt>
                <c:pt idx="1390">
                  <c:v>0.54647664291369757</c:v>
                </c:pt>
                <c:pt idx="1391">
                  <c:v>0.50867052023121384</c:v>
                </c:pt>
                <c:pt idx="1392">
                  <c:v>0.50538904473645352</c:v>
                </c:pt>
                <c:pt idx="1393">
                  <c:v>0.5045790251107829</c:v>
                </c:pt>
                <c:pt idx="1394">
                  <c:v>0.49896142433234419</c:v>
                </c:pt>
                <c:pt idx="1395">
                  <c:v>0.50405784270326104</c:v>
                </c:pt>
                <c:pt idx="1396">
                  <c:v>0.50650502661147245</c:v>
                </c:pt>
                <c:pt idx="1397">
                  <c:v>0.50176626435089788</c:v>
                </c:pt>
                <c:pt idx="1398">
                  <c:v>0.50712377560106858</c:v>
                </c:pt>
                <c:pt idx="1399">
                  <c:v>0.50286806883365198</c:v>
                </c:pt>
                <c:pt idx="1400">
                  <c:v>0.50384843102427468</c:v>
                </c:pt>
                <c:pt idx="1401">
                  <c:v>0.5033783783783784</c:v>
                </c:pt>
                <c:pt idx="1402">
                  <c:v>0.50803810657933912</c:v>
                </c:pt>
                <c:pt idx="1403">
                  <c:v>0.51933784800601956</c:v>
                </c:pt>
                <c:pt idx="1404">
                  <c:v>0.52993689395105437</c:v>
                </c:pt>
                <c:pt idx="1405">
                  <c:v>0.53495582080297632</c:v>
                </c:pt>
                <c:pt idx="1406">
                  <c:v>0.51552888222055515</c:v>
                </c:pt>
                <c:pt idx="1407">
                  <c:v>0.52988047808764938</c:v>
                </c:pt>
                <c:pt idx="1408">
                  <c:v>0.52917690417690422</c:v>
                </c:pt>
                <c:pt idx="1409">
                  <c:v>0.550978209002704</c:v>
                </c:pt>
                <c:pt idx="1410">
                  <c:v>0.5289344764237599</c:v>
                </c:pt>
                <c:pt idx="1411">
                  <c:v>0.61737744121163807</c:v>
                </c:pt>
                <c:pt idx="1412">
                  <c:v>0.66171648987463838</c:v>
                </c:pt>
                <c:pt idx="1413">
                  <c:v>0.62012466607301875</c:v>
                </c:pt>
                <c:pt idx="1414">
                  <c:v>0.60034572169403633</c:v>
                </c:pt>
                <c:pt idx="1415">
                  <c:v>0.60518080667593876</c:v>
                </c:pt>
                <c:pt idx="1416">
                  <c:v>0.70260475651189125</c:v>
                </c:pt>
                <c:pt idx="1417">
                  <c:v>0.70204164139882752</c:v>
                </c:pt>
                <c:pt idx="1418">
                  <c:v>0.70192502532928069</c:v>
                </c:pt>
                <c:pt idx="1419">
                  <c:v>0.72870331514897191</c:v>
                </c:pt>
                <c:pt idx="1420">
                  <c:v>0.7455405114979583</c:v>
                </c:pt>
                <c:pt idx="1421">
                  <c:v>0.77362787519927123</c:v>
                </c:pt>
                <c:pt idx="1422">
                  <c:v>0.77257683215130024</c:v>
                </c:pt>
                <c:pt idx="1423">
                  <c:v>0.78101624967758576</c:v>
                </c:pt>
                <c:pt idx="1424">
                  <c:v>0.7740474287236877</c:v>
                </c:pt>
                <c:pt idx="1425">
                  <c:v>0.77388183324130311</c:v>
                </c:pt>
                <c:pt idx="1426">
                  <c:v>0.77372262773722633</c:v>
                </c:pt>
                <c:pt idx="1427">
                  <c:v>0.77843915343915349</c:v>
                </c:pt>
                <c:pt idx="1428">
                  <c:v>0.7772594752186589</c:v>
                </c:pt>
                <c:pt idx="1429">
                  <c:v>0.77743809232650563</c:v>
                </c:pt>
                <c:pt idx="1430">
                  <c:v>0.75873655913978499</c:v>
                </c:pt>
                <c:pt idx="1431">
                  <c:v>0.77319587628865982</c:v>
                </c:pt>
                <c:pt idx="1432">
                  <c:v>0.78700361010830322</c:v>
                </c:pt>
                <c:pt idx="1433">
                  <c:v>0.78007662835249048</c:v>
                </c:pt>
                <c:pt idx="1434">
                  <c:v>0.77948717948717949</c:v>
                </c:pt>
                <c:pt idx="1435">
                  <c:v>0.76199616122840697</c:v>
                </c:pt>
                <c:pt idx="1436">
                  <c:v>0.78305666857469947</c:v>
                </c:pt>
                <c:pt idx="1437">
                  <c:v>0.79082468596395417</c:v>
                </c:pt>
                <c:pt idx="1438">
                  <c:v>0.77901166018878398</c:v>
                </c:pt>
                <c:pt idx="1439">
                  <c:v>0.757700205338809</c:v>
                </c:pt>
                <c:pt idx="1440">
                  <c:v>0.76190476190476186</c:v>
                </c:pt>
                <c:pt idx="1441">
                  <c:v>0.77584330794341672</c:v>
                </c:pt>
                <c:pt idx="1442">
                  <c:v>0.78899082568807344</c:v>
                </c:pt>
                <c:pt idx="1443">
                  <c:v>0.78051282051282056</c:v>
                </c:pt>
                <c:pt idx="1444">
                  <c:v>0.74514563106796117</c:v>
                </c:pt>
                <c:pt idx="1445">
                  <c:v>0.7678571428571429</c:v>
                </c:pt>
                <c:pt idx="1446">
                  <c:v>0.78622327790973867</c:v>
                </c:pt>
                <c:pt idx="1447">
                  <c:v>0.80390243902439029</c:v>
                </c:pt>
                <c:pt idx="1448">
                  <c:v>0.77329624478442283</c:v>
                </c:pt>
                <c:pt idx="1449">
                  <c:v>0.78063725490196079</c:v>
                </c:pt>
                <c:pt idx="1450">
                  <c:v>0.78291316526610644</c:v>
                </c:pt>
                <c:pt idx="1451">
                  <c:v>0.79061371841155237</c:v>
                </c:pt>
                <c:pt idx="1452">
                  <c:v>0.80999020568070523</c:v>
                </c:pt>
                <c:pt idx="1453">
                  <c:v>0.73112128146453093</c:v>
                </c:pt>
                <c:pt idx="1454">
                  <c:v>0.8094170403587444</c:v>
                </c:pt>
                <c:pt idx="1455">
                  <c:v>0.79106145251396653</c:v>
                </c:pt>
                <c:pt idx="1456">
                  <c:v>0.80215827338129497</c:v>
                </c:pt>
                <c:pt idx="1457">
                  <c:v>0.78350515463917525</c:v>
                </c:pt>
                <c:pt idx="1458">
                  <c:v>0.80830670926517567</c:v>
                </c:pt>
                <c:pt idx="1459">
                  <c:v>0.80258899676375406</c:v>
                </c:pt>
                <c:pt idx="1460">
                  <c:v>0.83007334963325186</c:v>
                </c:pt>
                <c:pt idx="1461">
                  <c:v>0.83007334963325186</c:v>
                </c:pt>
                <c:pt idx="1462">
                  <c:v>0.80763116057233708</c:v>
                </c:pt>
                <c:pt idx="1463">
                  <c:v>0.80833333333333335</c:v>
                </c:pt>
                <c:pt idx="1464">
                  <c:v>0.79012345679012341</c:v>
                </c:pt>
                <c:pt idx="1465">
                  <c:v>0.81034482758620685</c:v>
                </c:pt>
                <c:pt idx="1466">
                  <c:v>0.81569965870307171</c:v>
                </c:pt>
                <c:pt idx="1467">
                  <c:v>0.81196581196581197</c:v>
                </c:pt>
                <c:pt idx="1468">
                  <c:v>0.80094786729857825</c:v>
                </c:pt>
                <c:pt idx="1469">
                  <c:v>0.79802955665024633</c:v>
                </c:pt>
                <c:pt idx="1470">
                  <c:v>0.80973451327433632</c:v>
                </c:pt>
                <c:pt idx="1471">
                  <c:v>0.67140319715808172</c:v>
                </c:pt>
                <c:pt idx="1472">
                  <c:v>0.65934065934065933</c:v>
                </c:pt>
                <c:pt idx="1473">
                  <c:v>0.6685393258426966</c:v>
                </c:pt>
                <c:pt idx="1474">
                  <c:v>0.68125000000000002</c:v>
                </c:pt>
                <c:pt idx="1475">
                  <c:v>0.67248908296943233</c:v>
                </c:pt>
                <c:pt idx="1476">
                  <c:v>0.71300448430493268</c:v>
                </c:pt>
                <c:pt idx="1477">
                  <c:v>0.75943396226415094</c:v>
                </c:pt>
                <c:pt idx="1478">
                  <c:v>0.71694214876033058</c:v>
                </c:pt>
                <c:pt idx="1479">
                  <c:v>0.65904761904761899</c:v>
                </c:pt>
                <c:pt idx="1480">
                  <c:v>0.75116279069767444</c:v>
                </c:pt>
                <c:pt idx="1481">
                  <c:v>0.7575012297097885</c:v>
                </c:pt>
                <c:pt idx="1482">
                  <c:v>0.72485364555614684</c:v>
                </c:pt>
                <c:pt idx="1483">
                  <c:v>0.53763769889840884</c:v>
                </c:pt>
                <c:pt idx="1484">
                  <c:v>0.51090616308007608</c:v>
                </c:pt>
                <c:pt idx="1485">
                  <c:v>0.51638019685617742</c:v>
                </c:pt>
                <c:pt idx="1486">
                  <c:v>0.51411850768105338</c:v>
                </c:pt>
                <c:pt idx="1487">
                  <c:v>0.52529940119760477</c:v>
                </c:pt>
                <c:pt idx="1488">
                  <c:v>0.51436528877162124</c:v>
                </c:pt>
                <c:pt idx="1489">
                  <c:v>0.51608657502193622</c:v>
                </c:pt>
                <c:pt idx="1490">
                  <c:v>0.51537335285505126</c:v>
                </c:pt>
                <c:pt idx="1491">
                  <c:v>0.54209049456331115</c:v>
                </c:pt>
                <c:pt idx="1492">
                  <c:v>0.52999679178697467</c:v>
                </c:pt>
                <c:pt idx="1493">
                  <c:v>0.5145475705557172</c:v>
                </c:pt>
                <c:pt idx="1494">
                  <c:v>0.51502333722287053</c:v>
                </c:pt>
                <c:pt idx="1495">
                  <c:v>0.51530612244897955</c:v>
                </c:pt>
                <c:pt idx="1496">
                  <c:v>0.5137628111273792</c:v>
                </c:pt>
                <c:pt idx="1497">
                  <c:v>0.51846445774339511</c:v>
                </c:pt>
                <c:pt idx="1498">
                  <c:v>0.51623328926105483</c:v>
                </c:pt>
                <c:pt idx="1499">
                  <c:v>0.51521770787825838</c:v>
                </c:pt>
                <c:pt idx="1500">
                  <c:v>0.51512936705160062</c:v>
                </c:pt>
                <c:pt idx="1501">
                  <c:v>0.51648191365227536</c:v>
                </c:pt>
                <c:pt idx="1502">
                  <c:v>0.51547897196261683</c:v>
                </c:pt>
                <c:pt idx="1503">
                  <c:v>0.51541721467192747</c:v>
                </c:pt>
                <c:pt idx="1504">
                  <c:v>0.51469083467329335</c:v>
                </c:pt>
                <c:pt idx="1505">
                  <c:v>0.51754769185961846</c:v>
                </c:pt>
                <c:pt idx="1506">
                  <c:v>0.51671288862939713</c:v>
                </c:pt>
                <c:pt idx="1507">
                  <c:v>0.5160396617089531</c:v>
                </c:pt>
                <c:pt idx="1508">
                  <c:v>0.51575553275685182</c:v>
                </c:pt>
                <c:pt idx="1509">
                  <c:v>0.51723135087974403</c:v>
                </c:pt>
                <c:pt idx="1510">
                  <c:v>0.51594582787243337</c:v>
                </c:pt>
                <c:pt idx="1511">
                  <c:v>0.515067695443296</c:v>
                </c:pt>
                <c:pt idx="1512">
                  <c:v>0.51435266549502046</c:v>
                </c:pt>
                <c:pt idx="1513">
                  <c:v>0.51641137855579866</c:v>
                </c:pt>
                <c:pt idx="1514">
                  <c:v>0.51582324631763166</c:v>
                </c:pt>
                <c:pt idx="1515">
                  <c:v>0.51762984637893195</c:v>
                </c:pt>
                <c:pt idx="1516">
                  <c:v>0.51540370857059425</c:v>
                </c:pt>
                <c:pt idx="1517">
                  <c:v>0.51710583782209929</c:v>
                </c:pt>
                <c:pt idx="1518">
                  <c:v>0.51737281923471634</c:v>
                </c:pt>
                <c:pt idx="1519">
                  <c:v>0.51604434072345395</c:v>
                </c:pt>
                <c:pt idx="1520">
                  <c:v>0.51455742501828827</c:v>
                </c:pt>
                <c:pt idx="1521">
                  <c:v>0.51286549707602336</c:v>
                </c:pt>
                <c:pt idx="1522">
                  <c:v>0.51456168593589935</c:v>
                </c:pt>
                <c:pt idx="1523">
                  <c:v>0.5151248164464024</c:v>
                </c:pt>
                <c:pt idx="1524">
                  <c:v>0.51078186885726862</c:v>
                </c:pt>
                <c:pt idx="1525">
                  <c:v>0.51374519657109075</c:v>
                </c:pt>
                <c:pt idx="1526">
                  <c:v>0.51187453323375653</c:v>
                </c:pt>
                <c:pt idx="1527">
                  <c:v>0.5149771285229453</c:v>
                </c:pt>
                <c:pt idx="1528">
                  <c:v>0.51173499702911462</c:v>
                </c:pt>
                <c:pt idx="1529">
                  <c:v>0.51468201268998082</c:v>
                </c:pt>
                <c:pt idx="1530">
                  <c:v>0.51280918727915192</c:v>
                </c:pt>
                <c:pt idx="1531">
                  <c:v>0.51373989713446</c:v>
                </c:pt>
                <c:pt idx="1532">
                  <c:v>0.50976009536581735</c:v>
                </c:pt>
                <c:pt idx="1533">
                  <c:v>0.51363026962609859</c:v>
                </c:pt>
                <c:pt idx="1534">
                  <c:v>0.51320474777448066</c:v>
                </c:pt>
                <c:pt idx="1535">
                  <c:v>0.51326378539493289</c:v>
                </c:pt>
                <c:pt idx="1536">
                  <c:v>0.51079784043191356</c:v>
                </c:pt>
                <c:pt idx="1537">
                  <c:v>0.5149418519063742</c:v>
                </c:pt>
                <c:pt idx="1538">
                  <c:v>0.51072009463255952</c:v>
                </c:pt>
                <c:pt idx="1539">
                  <c:v>0.51108136248698499</c:v>
                </c:pt>
                <c:pt idx="1540">
                  <c:v>0.50962255706400117</c:v>
                </c:pt>
                <c:pt idx="1541">
                  <c:v>0.51234294161123428</c:v>
                </c:pt>
                <c:pt idx="1542">
                  <c:v>0.5096850510128641</c:v>
                </c:pt>
                <c:pt idx="1543">
                  <c:v>0.51032229318283084</c:v>
                </c:pt>
                <c:pt idx="1544">
                  <c:v>0.51038575667655783</c:v>
                </c:pt>
                <c:pt idx="1545">
                  <c:v>0.51247969280756167</c:v>
                </c:pt>
                <c:pt idx="1546">
                  <c:v>0.51335485764602284</c:v>
                </c:pt>
                <c:pt idx="1547">
                  <c:v>0.51405152224824358</c:v>
                </c:pt>
                <c:pt idx="1548">
                  <c:v>0.51235560754496268</c:v>
                </c:pt>
                <c:pt idx="1549">
                  <c:v>0.51525324770106551</c:v>
                </c:pt>
                <c:pt idx="1550">
                  <c:v>0.51113375054577204</c:v>
                </c:pt>
                <c:pt idx="1551">
                  <c:v>0.51266568483063324</c:v>
                </c:pt>
                <c:pt idx="1552">
                  <c:v>0.51049464259503885</c:v>
                </c:pt>
                <c:pt idx="1553">
                  <c:v>0.51430239346176299</c:v>
                </c:pt>
                <c:pt idx="1554">
                  <c:v>0.51486743811337332</c:v>
                </c:pt>
                <c:pt idx="1555">
                  <c:v>0.5102371483281779</c:v>
                </c:pt>
                <c:pt idx="1556">
                  <c:v>0.51372667981192177</c:v>
                </c:pt>
                <c:pt idx="1557">
                  <c:v>0.51581166549543223</c:v>
                </c:pt>
                <c:pt idx="1558">
                  <c:v>0.51425647024418775</c:v>
                </c:pt>
                <c:pt idx="1559">
                  <c:v>0.51378555798687087</c:v>
                </c:pt>
                <c:pt idx="1560">
                  <c:v>0.51334402800058332</c:v>
                </c:pt>
                <c:pt idx="1561">
                  <c:v>0.51474255537626523</c:v>
                </c:pt>
                <c:pt idx="1562">
                  <c:v>0.51180525003666222</c:v>
                </c:pt>
                <c:pt idx="1563">
                  <c:v>0.51529411764705879</c:v>
                </c:pt>
                <c:pt idx="1564">
                  <c:v>0.51420204978038064</c:v>
                </c:pt>
                <c:pt idx="1565">
                  <c:v>0.51662516478687559</c:v>
                </c:pt>
                <c:pt idx="1566">
                  <c:v>0.51857859038631671</c:v>
                </c:pt>
                <c:pt idx="1567">
                  <c:v>0.51169248757673191</c:v>
                </c:pt>
                <c:pt idx="1568">
                  <c:v>0.51245027257993225</c:v>
                </c:pt>
                <c:pt idx="1569">
                  <c:v>0.51446522501461134</c:v>
                </c:pt>
                <c:pt idx="1570">
                  <c:v>0.51256208004674264</c:v>
                </c:pt>
                <c:pt idx="1571">
                  <c:v>0.51354517498901742</c:v>
                </c:pt>
                <c:pt idx="1572">
                  <c:v>0.51238458156236255</c:v>
                </c:pt>
                <c:pt idx="1573">
                  <c:v>0.51450589301903904</c:v>
                </c:pt>
                <c:pt idx="1574">
                  <c:v>0.51290651888581007</c:v>
                </c:pt>
                <c:pt idx="1575">
                  <c:v>0.51204819277108438</c:v>
                </c:pt>
                <c:pt idx="1576">
                  <c:v>0.5112848502729016</c:v>
                </c:pt>
                <c:pt idx="1577">
                  <c:v>0.51214128035320083</c:v>
                </c:pt>
                <c:pt idx="1578">
                  <c:v>0.51127819548872178</c:v>
                </c:pt>
                <c:pt idx="1579">
                  <c:v>0.51282803108048669</c:v>
                </c:pt>
                <c:pt idx="1580">
                  <c:v>0.50965934227989973</c:v>
                </c:pt>
                <c:pt idx="1581">
                  <c:v>0.51320035200938696</c:v>
                </c:pt>
                <c:pt idx="1582">
                  <c:v>0.512888107791447</c:v>
                </c:pt>
                <c:pt idx="1583">
                  <c:v>0.51238821287201286</c:v>
                </c:pt>
                <c:pt idx="1584">
                  <c:v>0.51202698738633035</c:v>
                </c:pt>
                <c:pt idx="1585">
                  <c:v>0.52263313609467454</c:v>
                </c:pt>
                <c:pt idx="1586">
                  <c:v>0.51407731582786287</c:v>
                </c:pt>
                <c:pt idx="1587">
                  <c:v>0.51436069397871409</c:v>
                </c:pt>
                <c:pt idx="1588">
                  <c:v>0.51219868517165812</c:v>
                </c:pt>
                <c:pt idx="1589">
                  <c:v>0.51511150234741787</c:v>
                </c:pt>
                <c:pt idx="1590">
                  <c:v>0.51602517195960773</c:v>
                </c:pt>
                <c:pt idx="1591">
                  <c:v>0.51644496418652241</c:v>
                </c:pt>
                <c:pt idx="1592">
                  <c:v>0.51237984270317505</c:v>
                </c:pt>
                <c:pt idx="1593">
                  <c:v>0.51567535892176974</c:v>
                </c:pt>
                <c:pt idx="1594">
                  <c:v>0.51345029239766082</c:v>
                </c:pt>
                <c:pt idx="1595">
                  <c:v>0.519270678920842</c:v>
                </c:pt>
                <c:pt idx="1596">
                  <c:v>0.51372262773722632</c:v>
                </c:pt>
                <c:pt idx="1597">
                  <c:v>0.51591705607476634</c:v>
                </c:pt>
                <c:pt idx="1598">
                  <c:v>0.51585098612125635</c:v>
                </c:pt>
                <c:pt idx="1599">
                  <c:v>0.51328609388839685</c:v>
                </c:pt>
                <c:pt idx="1600">
                  <c:v>0.51099881093935795</c:v>
                </c:pt>
                <c:pt idx="1601">
                  <c:v>0.51541850220264318</c:v>
                </c:pt>
                <c:pt idx="1602">
                  <c:v>0.51418074944893466</c:v>
                </c:pt>
                <c:pt idx="1603">
                  <c:v>0.51432770022042618</c:v>
                </c:pt>
                <c:pt idx="1604">
                  <c:v>0.51168258633357822</c:v>
                </c:pt>
                <c:pt idx="1605">
                  <c:v>0.51550160865750216</c:v>
                </c:pt>
                <c:pt idx="1606">
                  <c:v>0.51449487554904827</c:v>
                </c:pt>
                <c:pt idx="1607">
                  <c:v>0.51447791751974259</c:v>
                </c:pt>
                <c:pt idx="1608">
                  <c:v>0.51303838265455615</c:v>
                </c:pt>
                <c:pt idx="1609">
                  <c:v>0.51566826993149684</c:v>
                </c:pt>
                <c:pt idx="1610">
                  <c:v>0.51439060205580034</c:v>
                </c:pt>
                <c:pt idx="1611">
                  <c:v>0.51423539771059579</c:v>
                </c:pt>
                <c:pt idx="1612">
                  <c:v>0.51372086161109476</c:v>
                </c:pt>
                <c:pt idx="1613">
                  <c:v>0.51680795089155218</c:v>
                </c:pt>
                <c:pt idx="1614">
                  <c:v>0.51450225914589709</c:v>
                </c:pt>
                <c:pt idx="1615">
                  <c:v>0.51530762437444799</c:v>
                </c:pt>
                <c:pt idx="1616">
                  <c:v>0.51312894235000739</c:v>
                </c:pt>
                <c:pt idx="1617">
                  <c:v>0.51719615272515307</c:v>
                </c:pt>
                <c:pt idx="1618">
                  <c:v>0.51497005988023947</c:v>
                </c:pt>
                <c:pt idx="1619">
                  <c:v>0.51636469900642901</c:v>
                </c:pt>
                <c:pt idx="1620">
                  <c:v>0.5103762443057196</c:v>
                </c:pt>
                <c:pt idx="1621">
                  <c:v>0.51519116150603284</c:v>
                </c:pt>
                <c:pt idx="1622">
                  <c:v>0.51427734661004543</c:v>
                </c:pt>
                <c:pt idx="1623">
                  <c:v>0.51451495258935087</c:v>
                </c:pt>
                <c:pt idx="1624">
                  <c:v>0.51361241217798592</c:v>
                </c:pt>
                <c:pt idx="1625">
                  <c:v>0.51570030670366585</c:v>
                </c:pt>
                <c:pt idx="1626">
                  <c:v>0.51539022611232677</c:v>
                </c:pt>
                <c:pt idx="1627">
                  <c:v>0.51516477107028291</c:v>
                </c:pt>
                <c:pt idx="1628">
                  <c:v>0.51425230229498609</c:v>
                </c:pt>
                <c:pt idx="1629">
                  <c:v>0.51647230320699711</c:v>
                </c:pt>
                <c:pt idx="1630">
                  <c:v>0.51320589522836713</c:v>
                </c:pt>
                <c:pt idx="1631">
                  <c:v>0.51427316644707954</c:v>
                </c:pt>
                <c:pt idx="1632">
                  <c:v>0.5152447962474348</c:v>
                </c:pt>
                <c:pt idx="1633">
                  <c:v>0.51777615215801021</c:v>
                </c:pt>
                <c:pt idx="1634">
                  <c:v>0.51405680990531677</c:v>
                </c:pt>
                <c:pt idx="1635">
                  <c:v>0.51399677561190094</c:v>
                </c:pt>
                <c:pt idx="1636">
                  <c:v>0.512907508482077</c:v>
                </c:pt>
                <c:pt idx="1637">
                  <c:v>0.51662292213473315</c:v>
                </c:pt>
                <c:pt idx="1638">
                  <c:v>0.51473592063028883</c:v>
                </c:pt>
                <c:pt idx="1639">
                  <c:v>0.51420247632920613</c:v>
                </c:pt>
                <c:pt idx="1640">
                  <c:v>0.51478158552728337</c:v>
                </c:pt>
                <c:pt idx="1641">
                  <c:v>0.51703056768558953</c:v>
                </c:pt>
                <c:pt idx="1642">
                  <c:v>0.51372663551401865</c:v>
                </c:pt>
                <c:pt idx="1643">
                  <c:v>0.51378703432091521</c:v>
                </c:pt>
                <c:pt idx="1644">
                  <c:v>0.51284322409211691</c:v>
                </c:pt>
                <c:pt idx="1645">
                  <c:v>0.51635036496350362</c:v>
                </c:pt>
                <c:pt idx="1646">
                  <c:v>0.51429822001750802</c:v>
                </c:pt>
                <c:pt idx="1647">
                  <c:v>0.51504967855055528</c:v>
                </c:pt>
                <c:pt idx="1648">
                  <c:v>0.51206592113007654</c:v>
                </c:pt>
                <c:pt idx="1649">
                  <c:v>0.51458151064450275</c:v>
                </c:pt>
                <c:pt idx="1650">
                  <c:v>0.51772114821323956</c:v>
                </c:pt>
                <c:pt idx="1651">
                  <c:v>0.51482834185536885</c:v>
                </c:pt>
                <c:pt idx="1652">
                  <c:v>0.51425230229498609</c:v>
                </c:pt>
                <c:pt idx="1653">
                  <c:v>0.51658905704307334</c:v>
                </c:pt>
                <c:pt idx="1654">
                  <c:v>0.49726589200273413</c:v>
                </c:pt>
                <c:pt idx="1655">
                  <c:v>0.51417299824663942</c:v>
                </c:pt>
                <c:pt idx="1656">
                  <c:v>0.51435266549502046</c:v>
                </c:pt>
                <c:pt idx="1657">
                  <c:v>0.51621346517376765</c:v>
                </c:pt>
                <c:pt idx="1658">
                  <c:v>0.51206947306446859</c:v>
                </c:pt>
                <c:pt idx="1659">
                  <c:v>0.51524974215411812</c:v>
                </c:pt>
                <c:pt idx="1660">
                  <c:v>0.51298133022170367</c:v>
                </c:pt>
                <c:pt idx="1661">
                  <c:v>0.51426898873115767</c:v>
                </c:pt>
                <c:pt idx="1662">
                  <c:v>0.51344204495372414</c:v>
                </c:pt>
                <c:pt idx="1663">
                  <c:v>0.51404330017554123</c:v>
                </c:pt>
                <c:pt idx="1664">
                  <c:v>0.51360842844600529</c:v>
                </c:pt>
                <c:pt idx="1665">
                  <c:v>0.51504579153946795</c:v>
                </c:pt>
                <c:pt idx="1666">
                  <c:v>0.51286173633440513</c:v>
                </c:pt>
                <c:pt idx="1667">
                  <c:v>0.51280550270744918</c:v>
                </c:pt>
                <c:pt idx="1668">
                  <c:v>0.51165518252455655</c:v>
                </c:pt>
                <c:pt idx="1669">
                  <c:v>0.51401869158878499</c:v>
                </c:pt>
                <c:pt idx="1670">
                  <c:v>0.51315020455873761</c:v>
                </c:pt>
                <c:pt idx="1671">
                  <c:v>0.51344636071324179</c:v>
                </c:pt>
                <c:pt idx="1672">
                  <c:v>0.51237732532591185</c:v>
                </c:pt>
                <c:pt idx="1673">
                  <c:v>0.50911743253099928</c:v>
                </c:pt>
                <c:pt idx="1674">
                  <c:v>0.5122842936531149</c:v>
                </c:pt>
                <c:pt idx="1675">
                  <c:v>0.54412451361867709</c:v>
                </c:pt>
                <c:pt idx="1676">
                  <c:v>0.56744868035190621</c:v>
                </c:pt>
                <c:pt idx="1677">
                  <c:v>0.55932203389830504</c:v>
                </c:pt>
                <c:pt idx="1678">
                  <c:v>0.56928104575163396</c:v>
                </c:pt>
                <c:pt idx="1679">
                  <c:v>0.59975878704341834</c:v>
                </c:pt>
                <c:pt idx="1680">
                  <c:v>0.6124823695345557</c:v>
                </c:pt>
                <c:pt idx="1681">
                  <c:v>0.61911529578966074</c:v>
                </c:pt>
                <c:pt idx="1682">
                  <c:v>0.66744685000975235</c:v>
                </c:pt>
                <c:pt idx="1683">
                  <c:v>0.62372517444981213</c:v>
                </c:pt>
                <c:pt idx="1684">
                  <c:v>0.63815668202764975</c:v>
                </c:pt>
                <c:pt idx="1685">
                  <c:v>0.69406779661016949</c:v>
                </c:pt>
                <c:pt idx="1686">
                  <c:v>0.68904320987654322</c:v>
                </c:pt>
                <c:pt idx="1687">
                  <c:v>0.73198715006883897</c:v>
                </c:pt>
                <c:pt idx="1688">
                  <c:v>0.67606737171954567</c:v>
                </c:pt>
                <c:pt idx="1689">
                  <c:v>0.65177453027139876</c:v>
                </c:pt>
                <c:pt idx="1690">
                  <c:v>0.74476797088262059</c:v>
                </c:pt>
                <c:pt idx="1691">
                  <c:v>0.73763779527559059</c:v>
                </c:pt>
                <c:pt idx="1692">
                  <c:v>0.70859872611464969</c:v>
                </c:pt>
                <c:pt idx="1693">
                  <c:v>0.73635664873174478</c:v>
                </c:pt>
                <c:pt idx="1694">
                  <c:v>0.75148936170212766</c:v>
                </c:pt>
                <c:pt idx="1695">
                  <c:v>0.70709382151029754</c:v>
                </c:pt>
                <c:pt idx="1696">
                  <c:v>0.74851316907391674</c:v>
                </c:pt>
                <c:pt idx="1697">
                  <c:v>0.7410714285714286</c:v>
                </c:pt>
                <c:pt idx="1698">
                  <c:v>0.72095208268086441</c:v>
                </c:pt>
                <c:pt idx="1699">
                  <c:v>0.71035036105910676</c:v>
                </c:pt>
                <c:pt idx="1700">
                  <c:v>0.70498614958448758</c:v>
                </c:pt>
                <c:pt idx="1701">
                  <c:v>0.70608899297423888</c:v>
                </c:pt>
                <c:pt idx="1702">
                  <c:v>0.649802371541502</c:v>
                </c:pt>
                <c:pt idx="1703">
                  <c:v>0.69941348973607043</c:v>
                </c:pt>
                <c:pt idx="1704">
                  <c:v>0.68388683886838864</c:v>
                </c:pt>
                <c:pt idx="1705">
                  <c:v>0.70436187399030692</c:v>
                </c:pt>
                <c:pt idx="1706">
                  <c:v>0.74113475177304966</c:v>
                </c:pt>
                <c:pt idx="1707">
                  <c:v>0.66576819407008081</c:v>
                </c:pt>
                <c:pt idx="1708">
                  <c:v>0.6848030018761726</c:v>
                </c:pt>
                <c:pt idx="1709">
                  <c:v>0.71280991735537191</c:v>
                </c:pt>
                <c:pt idx="1710">
                  <c:v>0.71875</c:v>
                </c:pt>
                <c:pt idx="1711">
                  <c:v>0.73333333333333328</c:v>
                </c:pt>
                <c:pt idx="1712">
                  <c:v>0.72782258064516125</c:v>
                </c:pt>
                <c:pt idx="1713">
                  <c:v>0.67941176470588238</c:v>
                </c:pt>
                <c:pt idx="1714">
                  <c:v>0.69393939393939397</c:v>
                </c:pt>
                <c:pt idx="1715">
                  <c:v>0.67012987012987013</c:v>
                </c:pt>
                <c:pt idx="1716">
                  <c:v>0.59507523939808482</c:v>
                </c:pt>
                <c:pt idx="1717">
                  <c:v>0.59857142857142853</c:v>
                </c:pt>
                <c:pt idx="1718">
                  <c:v>0.65</c:v>
                </c:pt>
                <c:pt idx="1719">
                  <c:v>0.70378619153674837</c:v>
                </c:pt>
                <c:pt idx="1720">
                  <c:v>0.685126582278481</c:v>
                </c:pt>
                <c:pt idx="1721">
                  <c:v>0.65783664459161151</c:v>
                </c:pt>
                <c:pt idx="1722">
                  <c:v>0.70833333333333337</c:v>
                </c:pt>
                <c:pt idx="1723">
                  <c:v>0.6901408450704225</c:v>
                </c:pt>
                <c:pt idx="1724">
                  <c:v>0.72900763358778631</c:v>
                </c:pt>
                <c:pt idx="1725">
                  <c:v>0.73333333333333328</c:v>
                </c:pt>
                <c:pt idx="1726">
                  <c:v>0.72695035460992907</c:v>
                </c:pt>
                <c:pt idx="1727">
                  <c:v>0.72627737226277367</c:v>
                </c:pt>
                <c:pt idx="1728">
                  <c:v>0.69970845481049559</c:v>
                </c:pt>
                <c:pt idx="1729">
                  <c:v>0.71299093655589119</c:v>
                </c:pt>
                <c:pt idx="1730">
                  <c:v>0.72623574144486691</c:v>
                </c:pt>
                <c:pt idx="1731">
                  <c:v>0.7142857142857143</c:v>
                </c:pt>
                <c:pt idx="1732">
                  <c:v>0.70445344129554655</c:v>
                </c:pt>
                <c:pt idx="1733">
                  <c:v>0.73443983402489632</c:v>
                </c:pt>
                <c:pt idx="1734">
                  <c:v>0.703125</c:v>
                </c:pt>
                <c:pt idx="1735">
                  <c:v>0.71729957805907174</c:v>
                </c:pt>
                <c:pt idx="1736">
                  <c:v>0.72399999999999998</c:v>
                </c:pt>
                <c:pt idx="1737">
                  <c:v>0.67880794701986757</c:v>
                </c:pt>
                <c:pt idx="1738">
                  <c:v>0.71489361702127663</c:v>
                </c:pt>
                <c:pt idx="1739">
                  <c:v>0.71491228070175439</c:v>
                </c:pt>
                <c:pt idx="1740">
                  <c:v>0.70901639344262291</c:v>
                </c:pt>
                <c:pt idx="1741">
                  <c:v>0.69476744186046513</c:v>
                </c:pt>
                <c:pt idx="1742">
                  <c:v>0.72368421052631582</c:v>
                </c:pt>
                <c:pt idx="1743">
                  <c:v>0.69620253164556967</c:v>
                </c:pt>
                <c:pt idx="1744">
                  <c:v>0.726457399103139</c:v>
                </c:pt>
                <c:pt idx="1745">
                  <c:v>0.72413793103448276</c:v>
                </c:pt>
                <c:pt idx="1746">
                  <c:v>0.72268907563025209</c:v>
                </c:pt>
                <c:pt idx="1747">
                  <c:v>0.69758064516129037</c:v>
                </c:pt>
                <c:pt idx="1748">
                  <c:v>0.72123893805309736</c:v>
                </c:pt>
                <c:pt idx="1749">
                  <c:v>0.69834710743801653</c:v>
                </c:pt>
                <c:pt idx="1750">
                  <c:v>0.71487603305785119</c:v>
                </c:pt>
                <c:pt idx="1751">
                  <c:v>0.70930232558139539</c:v>
                </c:pt>
                <c:pt idx="1752">
                  <c:v>0.71889400921658986</c:v>
                </c:pt>
                <c:pt idx="1753">
                  <c:v>0.69032258064516128</c:v>
                </c:pt>
                <c:pt idx="1754">
                  <c:v>0.70610687022900764</c:v>
                </c:pt>
                <c:pt idx="1755">
                  <c:v>0.7350427350427351</c:v>
                </c:pt>
                <c:pt idx="1756">
                  <c:v>0.73360655737704916</c:v>
                </c:pt>
                <c:pt idx="1757">
                  <c:v>0.71729957805907174</c:v>
                </c:pt>
                <c:pt idx="1758">
                  <c:v>0.72146118721461183</c:v>
                </c:pt>
                <c:pt idx="1759">
                  <c:v>0.72115384615384615</c:v>
                </c:pt>
                <c:pt idx="1760">
                  <c:v>0.72727272727272729</c:v>
                </c:pt>
                <c:pt idx="1761">
                  <c:v>0.73584905660377353</c:v>
                </c:pt>
                <c:pt idx="1762">
                  <c:v>0.73366834170854267</c:v>
                </c:pt>
                <c:pt idx="1763">
                  <c:v>0.73113207547169812</c:v>
                </c:pt>
                <c:pt idx="1764">
                  <c:v>0.7219512195121951</c:v>
                </c:pt>
                <c:pt idx="1765">
                  <c:v>0.7142857142857143</c:v>
                </c:pt>
                <c:pt idx="1766">
                  <c:v>0.7142857142857143</c:v>
                </c:pt>
                <c:pt idx="1767">
                  <c:v>0.72052401746724892</c:v>
                </c:pt>
                <c:pt idx="1768">
                  <c:v>0.71759259259259256</c:v>
                </c:pt>
                <c:pt idx="1769">
                  <c:v>0.72727272727272729</c:v>
                </c:pt>
                <c:pt idx="1770">
                  <c:v>0.72248803827751196</c:v>
                </c:pt>
                <c:pt idx="1771">
                  <c:v>0.72146118721461183</c:v>
                </c:pt>
                <c:pt idx="1772">
                  <c:v>0.72169811320754718</c:v>
                </c:pt>
                <c:pt idx="1773">
                  <c:v>0.71621621621621623</c:v>
                </c:pt>
                <c:pt idx="1774">
                  <c:v>0.69278996865203757</c:v>
                </c:pt>
                <c:pt idx="1775">
                  <c:v>0.72018348623853212</c:v>
                </c:pt>
                <c:pt idx="1776">
                  <c:v>0.72350230414746541</c:v>
                </c:pt>
                <c:pt idx="1777">
                  <c:v>0.73300970873786409</c:v>
                </c:pt>
                <c:pt idx="1778">
                  <c:v>0.72641509433962259</c:v>
                </c:pt>
                <c:pt idx="1779">
                  <c:v>0.71904761904761905</c:v>
                </c:pt>
                <c:pt idx="1780">
                  <c:v>0.72727272727272729</c:v>
                </c:pt>
                <c:pt idx="1781">
                  <c:v>0.73631840796019898</c:v>
                </c:pt>
                <c:pt idx="1782">
                  <c:v>0.73399014778325122</c:v>
                </c:pt>
                <c:pt idx="1783">
                  <c:v>0.7386934673366834</c:v>
                </c:pt>
                <c:pt idx="1784">
                  <c:v>0.71493212669683259</c:v>
                </c:pt>
                <c:pt idx="1785">
                  <c:v>0.73170731707317072</c:v>
                </c:pt>
                <c:pt idx="1786">
                  <c:v>0.7219512195121951</c:v>
                </c:pt>
                <c:pt idx="1787">
                  <c:v>0.72549019607843135</c:v>
                </c:pt>
                <c:pt idx="1788">
                  <c:v>0.73195876288659789</c:v>
                </c:pt>
                <c:pt idx="1789">
                  <c:v>0.72222222222222221</c:v>
                </c:pt>
                <c:pt idx="1790">
                  <c:v>0.7232142857142857</c:v>
                </c:pt>
                <c:pt idx="1791">
                  <c:v>0.72118959107806691</c:v>
                </c:pt>
                <c:pt idx="1792">
                  <c:v>0.7277227722772277</c:v>
                </c:pt>
                <c:pt idx="1793">
                  <c:v>0.72641509433962259</c:v>
                </c:pt>
                <c:pt idx="1794">
                  <c:v>0.71794871794871795</c:v>
                </c:pt>
                <c:pt idx="1795">
                  <c:v>0.73404255319148937</c:v>
                </c:pt>
                <c:pt idx="1796">
                  <c:v>0.71270718232044195</c:v>
                </c:pt>
                <c:pt idx="1797">
                  <c:v>0.7247191011235955</c:v>
                </c:pt>
                <c:pt idx="1798">
                  <c:v>0.72527472527472525</c:v>
                </c:pt>
                <c:pt idx="1799">
                  <c:v>0.72514619883040932</c:v>
                </c:pt>
                <c:pt idx="1800">
                  <c:v>0.72781065088757402</c:v>
                </c:pt>
                <c:pt idx="1801">
                  <c:v>0.72891566265060237</c:v>
                </c:pt>
                <c:pt idx="1802">
                  <c:v>0.73291925465838514</c:v>
                </c:pt>
                <c:pt idx="1803">
                  <c:v>0.73248407643312097</c:v>
                </c:pt>
                <c:pt idx="1804">
                  <c:v>0.74829931972789121</c:v>
                </c:pt>
                <c:pt idx="1805">
                  <c:v>0.73548387096774193</c:v>
                </c:pt>
                <c:pt idx="1806">
                  <c:v>0.74193548387096775</c:v>
                </c:pt>
                <c:pt idx="1807">
                  <c:v>0.74</c:v>
                </c:pt>
                <c:pt idx="1808">
                  <c:v>0.7448275862068966</c:v>
                </c:pt>
                <c:pt idx="1809">
                  <c:v>0.76056338028169013</c:v>
                </c:pt>
                <c:pt idx="1810">
                  <c:v>0.76712328767123283</c:v>
                </c:pt>
                <c:pt idx="1811">
                  <c:v>0.75177304964539005</c:v>
                </c:pt>
                <c:pt idx="1812">
                  <c:v>0.76691729323308266</c:v>
                </c:pt>
                <c:pt idx="1813">
                  <c:v>0.765625</c:v>
                </c:pt>
                <c:pt idx="1814">
                  <c:v>0.74045801526717558</c:v>
                </c:pt>
                <c:pt idx="1815">
                  <c:v>0.75187969924812026</c:v>
                </c:pt>
                <c:pt idx="1816">
                  <c:v>0.75</c:v>
                </c:pt>
                <c:pt idx="1817">
                  <c:v>0.74242424242424243</c:v>
                </c:pt>
                <c:pt idx="1818">
                  <c:v>0.73228346456692917</c:v>
                </c:pt>
                <c:pt idx="1819">
                  <c:v>0.74576271186440679</c:v>
                </c:pt>
                <c:pt idx="1820">
                  <c:v>0.7338709677419355</c:v>
                </c:pt>
                <c:pt idx="1821">
                  <c:v>0.72413793103448276</c:v>
                </c:pt>
                <c:pt idx="1822">
                  <c:v>0.73983739837398377</c:v>
                </c:pt>
                <c:pt idx="1823">
                  <c:v>0.73770491803278693</c:v>
                </c:pt>
                <c:pt idx="1824">
                  <c:v>0.73553719008264462</c:v>
                </c:pt>
                <c:pt idx="1825">
                  <c:v>0.77500000000000002</c:v>
                </c:pt>
                <c:pt idx="1826">
                  <c:v>0.74561403508771928</c:v>
                </c:pt>
                <c:pt idx="1827">
                  <c:v>0.72033898305084743</c:v>
                </c:pt>
                <c:pt idx="1828">
                  <c:v>0.7570093457943925</c:v>
                </c:pt>
                <c:pt idx="1829">
                  <c:v>0.76635514018691586</c:v>
                </c:pt>
                <c:pt idx="1830">
                  <c:v>0.7321428571428571</c:v>
                </c:pt>
                <c:pt idx="1831">
                  <c:v>0.76576576576576572</c:v>
                </c:pt>
                <c:pt idx="1832">
                  <c:v>0.77884615384615385</c:v>
                </c:pt>
                <c:pt idx="1833">
                  <c:v>0.74545454545454548</c:v>
                </c:pt>
                <c:pt idx="1834">
                  <c:v>0.75471698113207553</c:v>
                </c:pt>
                <c:pt idx="1835">
                  <c:v>0.77669902912621358</c:v>
                </c:pt>
                <c:pt idx="1836">
                  <c:v>0.73118279569892475</c:v>
                </c:pt>
                <c:pt idx="1837">
                  <c:v>0.75</c:v>
                </c:pt>
                <c:pt idx="1838">
                  <c:v>0.76923076923076927</c:v>
                </c:pt>
                <c:pt idx="1839">
                  <c:v>0.75728155339805825</c:v>
                </c:pt>
                <c:pt idx="1840">
                  <c:v>0.74468085106382975</c:v>
                </c:pt>
                <c:pt idx="1841">
                  <c:v>0.79347826086956519</c:v>
                </c:pt>
                <c:pt idx="1842">
                  <c:v>0.74489795918367352</c:v>
                </c:pt>
                <c:pt idx="1843">
                  <c:v>0.74226804123711343</c:v>
                </c:pt>
                <c:pt idx="1844">
                  <c:v>0.75</c:v>
                </c:pt>
                <c:pt idx="1845">
                  <c:v>0.75531914893617025</c:v>
                </c:pt>
                <c:pt idx="1846">
                  <c:v>0.76530612244897955</c:v>
                </c:pt>
                <c:pt idx="1847">
                  <c:v>0.75555555555555554</c:v>
                </c:pt>
                <c:pt idx="1848">
                  <c:v>0.75555555555555554</c:v>
                </c:pt>
                <c:pt idx="1849">
                  <c:v>0.75824175824175821</c:v>
                </c:pt>
                <c:pt idx="1850">
                  <c:v>0.77173913043478259</c:v>
                </c:pt>
                <c:pt idx="1851">
                  <c:v>0.76666666666666672</c:v>
                </c:pt>
                <c:pt idx="1852">
                  <c:v>0.77108433734939763</c:v>
                </c:pt>
                <c:pt idx="1853">
                  <c:v>0.77380952380952384</c:v>
                </c:pt>
                <c:pt idx="1854">
                  <c:v>0.7640449438202247</c:v>
                </c:pt>
                <c:pt idx="1855">
                  <c:v>0.75609756097560976</c:v>
                </c:pt>
                <c:pt idx="1856">
                  <c:v>0.78378378378378377</c:v>
                </c:pt>
                <c:pt idx="1857">
                  <c:v>0.75</c:v>
                </c:pt>
                <c:pt idx="1858">
                  <c:v>0.77380952380952384</c:v>
                </c:pt>
                <c:pt idx="1859">
                  <c:v>0.78205128205128205</c:v>
                </c:pt>
                <c:pt idx="1860">
                  <c:v>0.79166666666666663</c:v>
                </c:pt>
                <c:pt idx="1861">
                  <c:v>0.79729729729729726</c:v>
                </c:pt>
                <c:pt idx="1862">
                  <c:v>0.84848484848484851</c:v>
                </c:pt>
                <c:pt idx="1863">
                  <c:v>0.81159420289855078</c:v>
                </c:pt>
                <c:pt idx="1864">
                  <c:v>0.78873239436619713</c:v>
                </c:pt>
                <c:pt idx="1865">
                  <c:v>0.81159420289855078</c:v>
                </c:pt>
                <c:pt idx="1866">
                  <c:v>0.78873239436619713</c:v>
                </c:pt>
                <c:pt idx="1867">
                  <c:v>0.77941176470588236</c:v>
                </c:pt>
                <c:pt idx="1868">
                  <c:v>0.83870967741935487</c:v>
                </c:pt>
                <c:pt idx="1869">
                  <c:v>0.79452054794520544</c:v>
                </c:pt>
                <c:pt idx="1870">
                  <c:v>0.8</c:v>
                </c:pt>
                <c:pt idx="1871">
                  <c:v>0.79411764705882348</c:v>
                </c:pt>
                <c:pt idx="1872">
                  <c:v>0.79338842975206614</c:v>
                </c:pt>
                <c:pt idx="1873">
                  <c:v>0.82608695652173914</c:v>
                </c:pt>
                <c:pt idx="1874">
                  <c:v>0.80882352941176472</c:v>
                </c:pt>
                <c:pt idx="1875">
                  <c:v>0.73684210526315785</c:v>
                </c:pt>
                <c:pt idx="1876">
                  <c:v>0.6517857142857143</c:v>
                </c:pt>
                <c:pt idx="1877">
                  <c:v>0.78260869565217395</c:v>
                </c:pt>
                <c:pt idx="1878">
                  <c:v>0.82089552238805974</c:v>
                </c:pt>
                <c:pt idx="1879">
                  <c:v>0.79411764705882348</c:v>
                </c:pt>
                <c:pt idx="1880">
                  <c:v>0.83870967741935487</c:v>
                </c:pt>
                <c:pt idx="1881">
                  <c:v>0.80645161290322576</c:v>
                </c:pt>
                <c:pt idx="1882">
                  <c:v>0.78125</c:v>
                </c:pt>
                <c:pt idx="1883">
                  <c:v>0.83098591549295775</c:v>
                </c:pt>
                <c:pt idx="1884">
                  <c:v>0.76829268292682928</c:v>
                </c:pt>
                <c:pt idx="1885">
                  <c:v>0.78688524590163933</c:v>
                </c:pt>
                <c:pt idx="1886">
                  <c:v>0.83720930232558144</c:v>
                </c:pt>
                <c:pt idx="1887">
                  <c:v>0.78</c:v>
                </c:pt>
                <c:pt idx="1888">
                  <c:v>0.82352941176470584</c:v>
                </c:pt>
                <c:pt idx="1889">
                  <c:v>0.7931034482758621</c:v>
                </c:pt>
                <c:pt idx="1890">
                  <c:v>0.80645161290322576</c:v>
                </c:pt>
                <c:pt idx="1891">
                  <c:v>0.82</c:v>
                </c:pt>
                <c:pt idx="1892">
                  <c:v>0.85416666666666663</c:v>
                </c:pt>
                <c:pt idx="1893">
                  <c:v>0.75862068965517238</c:v>
                </c:pt>
                <c:pt idx="1894">
                  <c:v>0.84</c:v>
                </c:pt>
                <c:pt idx="1895">
                  <c:v>0.84782608695652173</c:v>
                </c:pt>
                <c:pt idx="1896">
                  <c:v>0.82978723404255317</c:v>
                </c:pt>
                <c:pt idx="1897">
                  <c:v>0.78723404255319152</c:v>
                </c:pt>
                <c:pt idx="1898">
                  <c:v>0.84444444444444444</c:v>
                </c:pt>
                <c:pt idx="1899">
                  <c:v>0.90476190476190477</c:v>
                </c:pt>
                <c:pt idx="1900">
                  <c:v>0.84210526315789469</c:v>
                </c:pt>
                <c:pt idx="1901">
                  <c:v>0.75757575757575757</c:v>
                </c:pt>
                <c:pt idx="1902">
                  <c:v>0.77380952380952384</c:v>
                </c:pt>
                <c:pt idx="1903">
                  <c:v>0.75824175824175821</c:v>
                </c:pt>
                <c:pt idx="1904">
                  <c:v>0.85416666666666663</c:v>
                </c:pt>
                <c:pt idx="1905">
                  <c:v>0.67226890756302526</c:v>
                </c:pt>
                <c:pt idx="1906">
                  <c:v>0.76</c:v>
                </c:pt>
                <c:pt idx="1907">
                  <c:v>0.78125</c:v>
                </c:pt>
                <c:pt idx="1908">
                  <c:v>0.84313725490196079</c:v>
                </c:pt>
                <c:pt idx="1909">
                  <c:v>0.84444444444444444</c:v>
                </c:pt>
                <c:pt idx="1910">
                  <c:v>0.88888888888888884</c:v>
                </c:pt>
                <c:pt idx="1911">
                  <c:v>0.87234042553191493</c:v>
                </c:pt>
                <c:pt idx="1912">
                  <c:v>0.76923076923076927</c:v>
                </c:pt>
                <c:pt idx="1913">
                  <c:v>0.8</c:v>
                </c:pt>
                <c:pt idx="1914">
                  <c:v>0.88888888888888884</c:v>
                </c:pt>
                <c:pt idx="1915">
                  <c:v>0.77358490566037741</c:v>
                </c:pt>
                <c:pt idx="1916">
                  <c:v>0.86956521739130432</c:v>
                </c:pt>
                <c:pt idx="1917">
                  <c:v>0.97560975609756095</c:v>
                </c:pt>
                <c:pt idx="1918">
                  <c:v>0.90909090909090906</c:v>
                </c:pt>
                <c:pt idx="1919">
                  <c:v>0.81967213114754101</c:v>
                </c:pt>
                <c:pt idx="1920">
                  <c:v>0.90697674418604646</c:v>
                </c:pt>
                <c:pt idx="1921">
                  <c:v>0.82222222222222219</c:v>
                </c:pt>
                <c:pt idx="1922">
                  <c:v>0.81395348837209303</c:v>
                </c:pt>
                <c:pt idx="1923">
                  <c:v>0.90243902439024393</c:v>
                </c:pt>
                <c:pt idx="1924">
                  <c:v>0.89743589743589747</c:v>
                </c:pt>
                <c:pt idx="1925">
                  <c:v>0.87804878048780488</c:v>
                </c:pt>
                <c:pt idx="1926">
                  <c:v>0.97222222222222221</c:v>
                </c:pt>
                <c:pt idx="1927">
                  <c:v>0.89743589743589747</c:v>
                </c:pt>
                <c:pt idx="1928">
                  <c:v>0.93258426966292129</c:v>
                </c:pt>
                <c:pt idx="1929">
                  <c:v>0.86885245901639341</c:v>
                </c:pt>
                <c:pt idx="1930">
                  <c:v>0.75862068965517238</c:v>
                </c:pt>
                <c:pt idx="1931">
                  <c:v>0.82758620689655171</c:v>
                </c:pt>
                <c:pt idx="1932">
                  <c:v>0.79032258064516125</c:v>
                </c:pt>
                <c:pt idx="1933">
                  <c:v>0.86842105263157898</c:v>
                </c:pt>
                <c:pt idx="1934">
                  <c:v>0.88888888888888884</c:v>
                </c:pt>
                <c:pt idx="1935">
                  <c:v>0.91428571428571426</c:v>
                </c:pt>
                <c:pt idx="1936">
                  <c:v>0.875</c:v>
                </c:pt>
                <c:pt idx="1937">
                  <c:v>0.88607594936708856</c:v>
                </c:pt>
                <c:pt idx="1938">
                  <c:v>0.95</c:v>
                </c:pt>
                <c:pt idx="1939">
                  <c:v>0.86842105263157898</c:v>
                </c:pt>
                <c:pt idx="1940">
                  <c:v>0.86486486486486491</c:v>
                </c:pt>
                <c:pt idx="1941">
                  <c:v>0.9642857142857143</c:v>
                </c:pt>
                <c:pt idx="1942">
                  <c:v>0.84210526315789469</c:v>
                </c:pt>
                <c:pt idx="1943">
                  <c:v>0.83870967741935487</c:v>
                </c:pt>
                <c:pt idx="1944">
                  <c:v>0.91666666666666663</c:v>
                </c:pt>
                <c:pt idx="1945">
                  <c:v>0.87878787878787878</c:v>
                </c:pt>
                <c:pt idx="1946">
                  <c:v>0.83720930232558144</c:v>
                </c:pt>
                <c:pt idx="1947">
                  <c:v>0.89189189189189189</c:v>
                </c:pt>
                <c:pt idx="1948">
                  <c:v>0.86842105263157898</c:v>
                </c:pt>
                <c:pt idx="1949">
                  <c:v>0.88235294117647056</c:v>
                </c:pt>
                <c:pt idx="1950">
                  <c:v>0.93939393939393945</c:v>
                </c:pt>
                <c:pt idx="1951">
                  <c:v>0.90909090909090906</c:v>
                </c:pt>
                <c:pt idx="1952">
                  <c:v>0.90625</c:v>
                </c:pt>
                <c:pt idx="1953">
                  <c:v>0.85416666666666663</c:v>
                </c:pt>
                <c:pt idx="1954">
                  <c:v>0.79032258064516125</c:v>
                </c:pt>
                <c:pt idx="1955">
                  <c:v>0.91428571428571426</c:v>
                </c:pt>
                <c:pt idx="1956">
                  <c:v>0.92452830188679247</c:v>
                </c:pt>
                <c:pt idx="1957">
                  <c:v>0.96969696969696972</c:v>
                </c:pt>
                <c:pt idx="1958">
                  <c:v>0.86842105263157898</c:v>
                </c:pt>
                <c:pt idx="1959">
                  <c:v>0.81967213114754101</c:v>
                </c:pt>
                <c:pt idx="1960">
                  <c:v>0.8571428571428571</c:v>
                </c:pt>
                <c:pt idx="1961">
                  <c:v>0.86486486486486491</c:v>
                </c:pt>
                <c:pt idx="1962">
                  <c:v>0.83050847457627119</c:v>
                </c:pt>
                <c:pt idx="1963">
                  <c:v>0.80392156862745101</c:v>
                </c:pt>
                <c:pt idx="1964">
                  <c:v>0.88235294117647056</c:v>
                </c:pt>
                <c:pt idx="1965">
                  <c:v>0.9642857142857143</c:v>
                </c:pt>
                <c:pt idx="1966">
                  <c:v>0.73170731707317072</c:v>
                </c:pt>
                <c:pt idx="1967">
                  <c:v>0.8214285714285714</c:v>
                </c:pt>
                <c:pt idx="1968">
                  <c:v>0.81599999999999995</c:v>
                </c:pt>
                <c:pt idx="1969">
                  <c:v>0.92307692307692313</c:v>
                </c:pt>
                <c:pt idx="1970">
                  <c:v>0.70866141732283461</c:v>
                </c:pt>
                <c:pt idx="1971">
                  <c:v>0.87096774193548387</c:v>
                </c:pt>
                <c:pt idx="1972">
                  <c:v>0.875</c:v>
                </c:pt>
                <c:pt idx="1973">
                  <c:v>0.81081081081081086</c:v>
                </c:pt>
                <c:pt idx="1974">
                  <c:v>0.96296296296296291</c:v>
                </c:pt>
                <c:pt idx="1975">
                  <c:v>0.93939393939393945</c:v>
                </c:pt>
                <c:pt idx="1976">
                  <c:v>0.90625</c:v>
                </c:pt>
                <c:pt idx="1977">
                  <c:v>0.9642857142857143</c:v>
                </c:pt>
                <c:pt idx="1978">
                  <c:v>0.96296296296296291</c:v>
                </c:pt>
                <c:pt idx="1979">
                  <c:v>0.93103448275862066</c:v>
                </c:pt>
                <c:pt idx="1980">
                  <c:v>0.9642857142857143</c:v>
                </c:pt>
                <c:pt idx="1981">
                  <c:v>0.92307692307692313</c:v>
                </c:pt>
                <c:pt idx="1982">
                  <c:v>0.95833333333333337</c:v>
                </c:pt>
                <c:pt idx="1983">
                  <c:v>0.96153846153846156</c:v>
                </c:pt>
                <c:pt idx="1984">
                  <c:v>0.96153846153846156</c:v>
                </c:pt>
                <c:pt idx="1985">
                  <c:v>0.95833333333333337</c:v>
                </c:pt>
                <c:pt idx="1986">
                  <c:v>0.96</c:v>
                </c:pt>
                <c:pt idx="1987">
                  <c:v>0.90476190476190477</c:v>
                </c:pt>
                <c:pt idx="1988">
                  <c:v>0.88235294117647056</c:v>
                </c:pt>
                <c:pt idx="1989">
                  <c:v>0.92592592592592593</c:v>
                </c:pt>
                <c:pt idx="1990">
                  <c:v>0.96551724137931039</c:v>
                </c:pt>
                <c:pt idx="1991">
                  <c:v>0.96</c:v>
                </c:pt>
                <c:pt idx="1992">
                  <c:v>0.95833333333333337</c:v>
                </c:pt>
                <c:pt idx="1993">
                  <c:v>0.95454545454545459</c:v>
                </c:pt>
                <c:pt idx="1994">
                  <c:v>0.86111111111111116</c:v>
                </c:pt>
                <c:pt idx="1995">
                  <c:v>0.86301369863013699</c:v>
                </c:pt>
                <c:pt idx="1996">
                  <c:v>0.95833333333333337</c:v>
                </c:pt>
                <c:pt idx="1997">
                  <c:v>0.95652173913043481</c:v>
                </c:pt>
                <c:pt idx="1998">
                  <c:v>0.97142857142857142</c:v>
                </c:pt>
                <c:pt idx="1999">
                  <c:v>0.96551724137931039</c:v>
                </c:pt>
                <c:pt idx="2000">
                  <c:v>0.9642857142857143</c:v>
                </c:pt>
                <c:pt idx="2001">
                  <c:v>0.93939393939393945</c:v>
                </c:pt>
                <c:pt idx="2002">
                  <c:v>0.95</c:v>
                </c:pt>
                <c:pt idx="2003">
                  <c:v>0.95238095238095233</c:v>
                </c:pt>
                <c:pt idx="2004">
                  <c:v>0.74285714285714288</c:v>
                </c:pt>
                <c:pt idx="2005">
                  <c:v>0.91666666666666663</c:v>
                </c:pt>
                <c:pt idx="2006">
                  <c:v>0.96551724137931039</c:v>
                </c:pt>
                <c:pt idx="2007">
                  <c:v>0.75</c:v>
                </c:pt>
                <c:pt idx="2008">
                  <c:v>0.95833333333333337</c:v>
                </c:pt>
                <c:pt idx="2009">
                  <c:v>0.95</c:v>
                </c:pt>
                <c:pt idx="2010">
                  <c:v>0.95652173913043481</c:v>
                </c:pt>
                <c:pt idx="2011">
                  <c:v>0.95454545454545459</c:v>
                </c:pt>
                <c:pt idx="2012">
                  <c:v>0.95454545454545459</c:v>
                </c:pt>
                <c:pt idx="2013">
                  <c:v>0.94736842105263153</c:v>
                </c:pt>
                <c:pt idx="2014">
                  <c:v>0.94117647058823528</c:v>
                </c:pt>
                <c:pt idx="2015">
                  <c:v>0.95</c:v>
                </c:pt>
                <c:pt idx="2016">
                  <c:v>0.94736842105263153</c:v>
                </c:pt>
                <c:pt idx="2017">
                  <c:v>0.96296296296296291</c:v>
                </c:pt>
                <c:pt idx="2018">
                  <c:v>0.9642857142857143</c:v>
                </c:pt>
                <c:pt idx="2019">
                  <c:v>0.7807017543859649</c:v>
                </c:pt>
                <c:pt idx="2020">
                  <c:v>0.92307692307692313</c:v>
                </c:pt>
                <c:pt idx="2021">
                  <c:v>0.96</c:v>
                </c:pt>
                <c:pt idx="2022">
                  <c:v>0.95238095238095233</c:v>
                </c:pt>
                <c:pt idx="2023">
                  <c:v>0.9642857142857143</c:v>
                </c:pt>
                <c:pt idx="2024">
                  <c:v>0.94444444444444442</c:v>
                </c:pt>
                <c:pt idx="2025">
                  <c:v>0.95</c:v>
                </c:pt>
                <c:pt idx="2026">
                  <c:v>0.94444444444444442</c:v>
                </c:pt>
                <c:pt idx="2027">
                  <c:v>0.94736842105263153</c:v>
                </c:pt>
                <c:pt idx="2028">
                  <c:v>0.95454545454545459</c:v>
                </c:pt>
                <c:pt idx="2029">
                  <c:v>0.94444444444444442</c:v>
                </c:pt>
                <c:pt idx="2030">
                  <c:v>0.94117647058823528</c:v>
                </c:pt>
                <c:pt idx="2031">
                  <c:v>0.94444444444444442</c:v>
                </c:pt>
                <c:pt idx="2032">
                  <c:v>0.94117647058823528</c:v>
                </c:pt>
                <c:pt idx="2033">
                  <c:v>0.94117647058823528</c:v>
                </c:pt>
                <c:pt idx="2034">
                  <c:v>0.94444444444444442</c:v>
                </c:pt>
                <c:pt idx="2035">
                  <c:v>0.94444444444444442</c:v>
                </c:pt>
                <c:pt idx="2036">
                  <c:v>0.94117647058823528</c:v>
                </c:pt>
                <c:pt idx="2037">
                  <c:v>0.94444444444444442</c:v>
                </c:pt>
                <c:pt idx="2038">
                  <c:v>0.94444444444444442</c:v>
                </c:pt>
                <c:pt idx="2039">
                  <c:v>0.94736842105263153</c:v>
                </c:pt>
                <c:pt idx="2040">
                  <c:v>0.94444444444444442</c:v>
                </c:pt>
                <c:pt idx="2041">
                  <c:v>0.94444444444444442</c:v>
                </c:pt>
                <c:pt idx="2042">
                  <c:v>0.94117647058823528</c:v>
                </c:pt>
                <c:pt idx="2043">
                  <c:v>0.94444444444444442</c:v>
                </c:pt>
                <c:pt idx="2044">
                  <c:v>0.94444444444444442</c:v>
                </c:pt>
                <c:pt idx="2045">
                  <c:v>0.95</c:v>
                </c:pt>
                <c:pt idx="2046">
                  <c:v>0.95238095238095233</c:v>
                </c:pt>
                <c:pt idx="2047">
                  <c:v>0.94444444444444442</c:v>
                </c:pt>
                <c:pt idx="2048">
                  <c:v>0.94444444444444442</c:v>
                </c:pt>
                <c:pt idx="2049">
                  <c:v>0.94444444444444442</c:v>
                </c:pt>
                <c:pt idx="2050">
                  <c:v>0.94444444444444442</c:v>
                </c:pt>
                <c:pt idx="2051">
                  <c:v>0.95833333333333337</c:v>
                </c:pt>
                <c:pt idx="2052">
                  <c:v>0.94736842105263153</c:v>
                </c:pt>
                <c:pt idx="2053">
                  <c:v>0.94444444444444442</c:v>
                </c:pt>
                <c:pt idx="2054">
                  <c:v>0.94117647058823528</c:v>
                </c:pt>
                <c:pt idx="2055">
                  <c:v>0.9375</c:v>
                </c:pt>
                <c:pt idx="2056">
                  <c:v>0.9642857142857143</c:v>
                </c:pt>
                <c:pt idx="2057">
                  <c:v>0.9375</c:v>
                </c:pt>
                <c:pt idx="2058">
                  <c:v>0.9375</c:v>
                </c:pt>
                <c:pt idx="2059">
                  <c:v>0.94444444444444442</c:v>
                </c:pt>
                <c:pt idx="2060">
                  <c:v>0.9642857142857143</c:v>
                </c:pt>
                <c:pt idx="2061">
                  <c:v>0.95238095238095233</c:v>
                </c:pt>
                <c:pt idx="2062">
                  <c:v>0.9375</c:v>
                </c:pt>
                <c:pt idx="2063">
                  <c:v>0.97368421052631582</c:v>
                </c:pt>
                <c:pt idx="2064">
                  <c:v>0.94117647058823528</c:v>
                </c:pt>
                <c:pt idx="2065">
                  <c:v>0.94117647058823528</c:v>
                </c:pt>
                <c:pt idx="2066">
                  <c:v>0.94117647058823528</c:v>
                </c:pt>
                <c:pt idx="2067">
                  <c:v>0.94117647058823528</c:v>
                </c:pt>
                <c:pt idx="2068">
                  <c:v>0.94736842105263153</c:v>
                </c:pt>
                <c:pt idx="2069">
                  <c:v>0.94117647058823528</c:v>
                </c:pt>
                <c:pt idx="2070">
                  <c:v>0.94444444444444442</c:v>
                </c:pt>
                <c:pt idx="2071">
                  <c:v>0.94444444444444442</c:v>
                </c:pt>
                <c:pt idx="2072">
                  <c:v>0.94736842105263153</c:v>
                </c:pt>
                <c:pt idx="2073">
                  <c:v>0.94444444444444442</c:v>
                </c:pt>
                <c:pt idx="2074">
                  <c:v>0.94444444444444442</c:v>
                </c:pt>
                <c:pt idx="2075">
                  <c:v>0.94444444444444442</c:v>
                </c:pt>
                <c:pt idx="2076">
                  <c:v>0.94117647058823528</c:v>
                </c:pt>
                <c:pt idx="2077">
                  <c:v>0.94444444444444442</c:v>
                </c:pt>
                <c:pt idx="2078">
                  <c:v>0.94117647058823528</c:v>
                </c:pt>
                <c:pt idx="2079">
                  <c:v>0.94117647058823528</c:v>
                </c:pt>
                <c:pt idx="2080">
                  <c:v>0.9375</c:v>
                </c:pt>
                <c:pt idx="2081">
                  <c:v>0.94444444444444442</c:v>
                </c:pt>
                <c:pt idx="2082">
                  <c:v>0.95</c:v>
                </c:pt>
                <c:pt idx="2083">
                  <c:v>0.94444444444444442</c:v>
                </c:pt>
                <c:pt idx="2084">
                  <c:v>0.95652173913043481</c:v>
                </c:pt>
                <c:pt idx="2085">
                  <c:v>0.95238095238095233</c:v>
                </c:pt>
                <c:pt idx="2086">
                  <c:v>0.95454545454545459</c:v>
                </c:pt>
                <c:pt idx="2087">
                  <c:v>0.96296296296296291</c:v>
                </c:pt>
                <c:pt idx="2088">
                  <c:v>0.95238095238095233</c:v>
                </c:pt>
                <c:pt idx="2089">
                  <c:v>0.94117647058823528</c:v>
                </c:pt>
                <c:pt idx="2090">
                  <c:v>0.96296296296296291</c:v>
                </c:pt>
                <c:pt idx="2091">
                  <c:v>0.88461538461538458</c:v>
                </c:pt>
                <c:pt idx="2092">
                  <c:v>0.94444444444444442</c:v>
                </c:pt>
                <c:pt idx="2093">
                  <c:v>0.94117647058823528</c:v>
                </c:pt>
                <c:pt idx="2094">
                  <c:v>0.94117647058823528</c:v>
                </c:pt>
                <c:pt idx="2095">
                  <c:v>0.94444444444444442</c:v>
                </c:pt>
                <c:pt idx="2096">
                  <c:v>0.94117647058823528</c:v>
                </c:pt>
                <c:pt idx="2097">
                  <c:v>0.94117647058823528</c:v>
                </c:pt>
                <c:pt idx="2098">
                  <c:v>0.94736842105263153</c:v>
                </c:pt>
                <c:pt idx="2099">
                  <c:v>0.94736842105263153</c:v>
                </c:pt>
                <c:pt idx="2100">
                  <c:v>0.94444444444444442</c:v>
                </c:pt>
                <c:pt idx="2101">
                  <c:v>0.94117647058823528</c:v>
                </c:pt>
                <c:pt idx="2102">
                  <c:v>0.94736842105263153</c:v>
                </c:pt>
                <c:pt idx="2103">
                  <c:v>0.94736842105263153</c:v>
                </c:pt>
                <c:pt idx="2104">
                  <c:v>0.94117647058823528</c:v>
                </c:pt>
                <c:pt idx="2105">
                  <c:v>0.94444444444444442</c:v>
                </c:pt>
                <c:pt idx="2106">
                  <c:v>0.94117647058823528</c:v>
                </c:pt>
                <c:pt idx="2107">
                  <c:v>0.94736842105263153</c:v>
                </c:pt>
                <c:pt idx="2108">
                  <c:v>0.94444444444444442</c:v>
                </c:pt>
                <c:pt idx="2109">
                  <c:v>0.94736842105263153</c:v>
                </c:pt>
                <c:pt idx="2110">
                  <c:v>0.94444444444444442</c:v>
                </c:pt>
                <c:pt idx="2111">
                  <c:v>0.95238095238095233</c:v>
                </c:pt>
                <c:pt idx="2112">
                  <c:v>0.94117647058823528</c:v>
                </c:pt>
                <c:pt idx="2113">
                  <c:v>0.86111111111111116</c:v>
                </c:pt>
                <c:pt idx="2114">
                  <c:v>0.96153846153846156</c:v>
                </c:pt>
                <c:pt idx="2115">
                  <c:v>0.94444444444444442</c:v>
                </c:pt>
                <c:pt idx="2116">
                  <c:v>0.94117647058823528</c:v>
                </c:pt>
                <c:pt idx="2117">
                  <c:v>0.94444444444444442</c:v>
                </c:pt>
                <c:pt idx="2118">
                  <c:v>0.95</c:v>
                </c:pt>
                <c:pt idx="2119">
                  <c:v>0.94444444444444442</c:v>
                </c:pt>
                <c:pt idx="2120">
                  <c:v>0.94117647058823528</c:v>
                </c:pt>
                <c:pt idx="2121">
                  <c:v>0.94444444444444442</c:v>
                </c:pt>
                <c:pt idx="2122">
                  <c:v>0.9375</c:v>
                </c:pt>
                <c:pt idx="2123">
                  <c:v>0.94736842105263153</c:v>
                </c:pt>
                <c:pt idx="2124">
                  <c:v>0.94444444444444442</c:v>
                </c:pt>
                <c:pt idx="2125">
                  <c:v>0.94444444444444442</c:v>
                </c:pt>
                <c:pt idx="2126">
                  <c:v>0.94736842105263153</c:v>
                </c:pt>
                <c:pt idx="2127">
                  <c:v>0.94736842105263153</c:v>
                </c:pt>
                <c:pt idx="2128">
                  <c:v>0.94736842105263153</c:v>
                </c:pt>
                <c:pt idx="2129">
                  <c:v>0.94736842105263153</c:v>
                </c:pt>
                <c:pt idx="2130">
                  <c:v>0.9375</c:v>
                </c:pt>
                <c:pt idx="2131">
                  <c:v>0.94736842105263153</c:v>
                </c:pt>
                <c:pt idx="2132">
                  <c:v>0.94117647058823528</c:v>
                </c:pt>
                <c:pt idx="2133">
                  <c:v>0.94117647058823528</c:v>
                </c:pt>
                <c:pt idx="2134">
                  <c:v>0.94444444444444442</c:v>
                </c:pt>
                <c:pt idx="2135">
                  <c:v>0.94444444444444442</c:v>
                </c:pt>
                <c:pt idx="2136">
                  <c:v>0.94736842105263153</c:v>
                </c:pt>
                <c:pt idx="2137">
                  <c:v>0.94736842105263153</c:v>
                </c:pt>
                <c:pt idx="2138">
                  <c:v>0.94444444444444442</c:v>
                </c:pt>
                <c:pt idx="2139">
                  <c:v>0.94736842105263153</c:v>
                </c:pt>
                <c:pt idx="2140">
                  <c:v>0.94444444444444442</c:v>
                </c:pt>
                <c:pt idx="2141">
                  <c:v>0.94736842105263153</c:v>
                </c:pt>
                <c:pt idx="2142">
                  <c:v>0.94117647058823528</c:v>
                </c:pt>
                <c:pt idx="2143">
                  <c:v>0.96296296296296291</c:v>
                </c:pt>
                <c:pt idx="2144">
                  <c:v>0.94444444444444442</c:v>
                </c:pt>
                <c:pt idx="2145">
                  <c:v>0.95833333333333337</c:v>
                </c:pt>
                <c:pt idx="2146">
                  <c:v>0.94117647058823528</c:v>
                </c:pt>
                <c:pt idx="2147">
                  <c:v>0.94117647058823528</c:v>
                </c:pt>
                <c:pt idx="2148">
                  <c:v>0.9375</c:v>
                </c:pt>
                <c:pt idx="2149">
                  <c:v>0.94117647058823528</c:v>
                </c:pt>
                <c:pt idx="2150">
                  <c:v>0.94444444444444442</c:v>
                </c:pt>
                <c:pt idx="2151">
                  <c:v>0.94117647058823528</c:v>
                </c:pt>
                <c:pt idx="2152">
                  <c:v>0.97619047619047616</c:v>
                </c:pt>
                <c:pt idx="2153">
                  <c:v>0.95454545454545459</c:v>
                </c:pt>
                <c:pt idx="2154">
                  <c:v>0.94117647058823528</c:v>
                </c:pt>
                <c:pt idx="2155">
                  <c:v>0.94117647058823528</c:v>
                </c:pt>
                <c:pt idx="2156">
                  <c:v>0.94117647058823528</c:v>
                </c:pt>
                <c:pt idx="2157">
                  <c:v>0.94444444444444442</c:v>
                </c:pt>
                <c:pt idx="2158">
                  <c:v>0.9375</c:v>
                </c:pt>
                <c:pt idx="2159">
                  <c:v>0.94444444444444442</c:v>
                </c:pt>
                <c:pt idx="2160">
                  <c:v>0.94117647058823528</c:v>
                </c:pt>
                <c:pt idx="2161">
                  <c:v>0.94444444444444442</c:v>
                </c:pt>
                <c:pt idx="2162">
                  <c:v>0.94117647058823528</c:v>
                </c:pt>
                <c:pt idx="2163">
                  <c:v>0.9375</c:v>
                </c:pt>
                <c:pt idx="2164">
                  <c:v>0.94736842105263153</c:v>
                </c:pt>
                <c:pt idx="2165">
                  <c:v>0.94117647058823528</c:v>
                </c:pt>
                <c:pt idx="2166">
                  <c:v>0.94444444444444442</c:v>
                </c:pt>
                <c:pt idx="2167">
                  <c:v>0.95</c:v>
                </c:pt>
                <c:pt idx="2168">
                  <c:v>0.95</c:v>
                </c:pt>
                <c:pt idx="2169">
                  <c:v>0.94444444444444442</c:v>
                </c:pt>
                <c:pt idx="2170">
                  <c:v>0.94117647058823528</c:v>
                </c:pt>
                <c:pt idx="2171">
                  <c:v>0.94117647058823528</c:v>
                </c:pt>
                <c:pt idx="2172">
                  <c:v>0.94736842105263153</c:v>
                </c:pt>
                <c:pt idx="2173">
                  <c:v>0.94444444444444442</c:v>
                </c:pt>
                <c:pt idx="2174">
                  <c:v>0.94117647058823528</c:v>
                </c:pt>
                <c:pt idx="2175">
                  <c:v>0.95</c:v>
                </c:pt>
                <c:pt idx="2176">
                  <c:v>0.9375</c:v>
                </c:pt>
                <c:pt idx="2177">
                  <c:v>0.94736842105263153</c:v>
                </c:pt>
                <c:pt idx="2178">
                  <c:v>0.94736842105263153</c:v>
                </c:pt>
                <c:pt idx="2179">
                  <c:v>0.94444444444444442</c:v>
                </c:pt>
                <c:pt idx="2180">
                  <c:v>0.94736842105263153</c:v>
                </c:pt>
                <c:pt idx="2181">
                  <c:v>0.94117647058823528</c:v>
                </c:pt>
                <c:pt idx="2182">
                  <c:v>0.94444444444444442</c:v>
                </c:pt>
                <c:pt idx="2183">
                  <c:v>0.94444444444444442</c:v>
                </c:pt>
                <c:pt idx="2184">
                  <c:v>0.94444444444444442</c:v>
                </c:pt>
                <c:pt idx="2185">
                  <c:v>0.95</c:v>
                </c:pt>
                <c:pt idx="2186">
                  <c:v>0.94736842105263153</c:v>
                </c:pt>
                <c:pt idx="2187">
                  <c:v>0.94444444444444442</c:v>
                </c:pt>
                <c:pt idx="2188">
                  <c:v>0.94736842105263153</c:v>
                </c:pt>
                <c:pt idx="2189">
                  <c:v>0.94444444444444442</c:v>
                </c:pt>
                <c:pt idx="2190">
                  <c:v>0.94444444444444442</c:v>
                </c:pt>
                <c:pt idx="2191">
                  <c:v>0.94117647058823528</c:v>
                </c:pt>
                <c:pt idx="2192">
                  <c:v>0.95</c:v>
                </c:pt>
                <c:pt idx="2193">
                  <c:v>0.94117647058823528</c:v>
                </c:pt>
                <c:pt idx="2194">
                  <c:v>0.94117647058823528</c:v>
                </c:pt>
                <c:pt idx="2195">
                  <c:v>0.94444444444444442</c:v>
                </c:pt>
                <c:pt idx="2196">
                  <c:v>0.94444444444444442</c:v>
                </c:pt>
                <c:pt idx="2197">
                  <c:v>0.94444444444444442</c:v>
                </c:pt>
                <c:pt idx="2198">
                  <c:v>0.94736842105263153</c:v>
                </c:pt>
                <c:pt idx="2199">
                  <c:v>0.94736842105263153</c:v>
                </c:pt>
                <c:pt idx="2200">
                  <c:v>0.94444444444444442</c:v>
                </c:pt>
                <c:pt idx="2201">
                  <c:v>0.94736842105263153</c:v>
                </c:pt>
                <c:pt idx="2202">
                  <c:v>0.94444444444444442</c:v>
                </c:pt>
                <c:pt idx="2203">
                  <c:v>0.94444444444444442</c:v>
                </c:pt>
                <c:pt idx="2204">
                  <c:v>0.94444444444444442</c:v>
                </c:pt>
                <c:pt idx="2205">
                  <c:v>0.94736842105263153</c:v>
                </c:pt>
                <c:pt idx="2206">
                  <c:v>0.94444444444444442</c:v>
                </c:pt>
                <c:pt idx="2207">
                  <c:v>0.94736842105263153</c:v>
                </c:pt>
                <c:pt idx="2208">
                  <c:v>0.94444444444444442</c:v>
                </c:pt>
                <c:pt idx="2209">
                  <c:v>0.94444444444444442</c:v>
                </c:pt>
                <c:pt idx="2210">
                  <c:v>0.94444444444444442</c:v>
                </c:pt>
                <c:pt idx="2211">
                  <c:v>0.94117647058823528</c:v>
                </c:pt>
                <c:pt idx="2212">
                  <c:v>0.94117647058823528</c:v>
                </c:pt>
                <c:pt idx="2213">
                  <c:v>0.97619047619047616</c:v>
                </c:pt>
                <c:pt idx="2214">
                  <c:v>0.94736842105263153</c:v>
                </c:pt>
                <c:pt idx="2215">
                  <c:v>0.94117647058823528</c:v>
                </c:pt>
                <c:pt idx="2216">
                  <c:v>0.94736842105263153</c:v>
                </c:pt>
                <c:pt idx="2217">
                  <c:v>0.9375</c:v>
                </c:pt>
                <c:pt idx="2218">
                  <c:v>0.9375</c:v>
                </c:pt>
                <c:pt idx="2219">
                  <c:v>0.94444444444444442</c:v>
                </c:pt>
                <c:pt idx="2220">
                  <c:v>0.94444444444444442</c:v>
                </c:pt>
                <c:pt idx="2221">
                  <c:v>0.94117647058823528</c:v>
                </c:pt>
                <c:pt idx="2222">
                  <c:v>0.94117647058823528</c:v>
                </c:pt>
                <c:pt idx="2223">
                  <c:v>0.94736842105263153</c:v>
                </c:pt>
                <c:pt idx="2224">
                  <c:v>0.9375</c:v>
                </c:pt>
                <c:pt idx="2225">
                  <c:v>0.9375</c:v>
                </c:pt>
                <c:pt idx="2226">
                  <c:v>0.94117647058823528</c:v>
                </c:pt>
                <c:pt idx="2227">
                  <c:v>0.94117647058823528</c:v>
                </c:pt>
                <c:pt idx="2228">
                  <c:v>0.94117647058823528</c:v>
                </c:pt>
                <c:pt idx="2229">
                  <c:v>0.94117647058823528</c:v>
                </c:pt>
                <c:pt idx="2230">
                  <c:v>0.9375</c:v>
                </c:pt>
                <c:pt idx="2231">
                  <c:v>0.94444444444444442</c:v>
                </c:pt>
                <c:pt idx="2232">
                  <c:v>0.94117647058823528</c:v>
                </c:pt>
                <c:pt idx="2233">
                  <c:v>0.9375</c:v>
                </c:pt>
                <c:pt idx="2234">
                  <c:v>0.94117647058823528</c:v>
                </c:pt>
                <c:pt idx="2235">
                  <c:v>0.93333333333333335</c:v>
                </c:pt>
                <c:pt idx="2236">
                  <c:v>0.9375</c:v>
                </c:pt>
                <c:pt idx="2237">
                  <c:v>0.94117647058823528</c:v>
                </c:pt>
                <c:pt idx="2238">
                  <c:v>0.9375</c:v>
                </c:pt>
                <c:pt idx="2239">
                  <c:v>0.94117647058823528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4E2D-4B29-8811-67D174843225}"/>
            </c:ext>
          </c:extLst>
        </c:ser>
        <c:ser>
          <c:idx val="4"/>
          <c:order val="4"/>
          <c:tx>
            <c:strRef>
              <c:f>Sheet1!$AA$1</c:f>
              <c:strCache>
                <c:ptCount val="1"/>
                <c:pt idx="0">
                  <c:v>% Blue CO2 30PSIg</c:v>
                </c:pt>
              </c:strCache>
            </c:strRef>
          </c:tx>
          <c:spPr>
            <a:ln w="28575">
              <a:noFill/>
            </a:ln>
          </c:spPr>
          <c:marker>
            <c:symbol val="none"/>
          </c:marker>
          <c:trendline>
            <c:spPr>
              <a:ln w="19050">
                <a:solidFill>
                  <a:srgbClr val="92D050"/>
                </a:solidFill>
              </a:ln>
            </c:spPr>
            <c:trendlineType val="movingAvg"/>
            <c:period val="60"/>
            <c:dispRSqr val="0"/>
            <c:dispEq val="0"/>
          </c:trendline>
          <c:xVal>
            <c:numRef>
              <c:f>Sheet1!$A$2:$A$8266</c:f>
              <c:numCache>
                <c:formatCode>General</c:formatCode>
                <c:ptCount val="826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  <c:pt idx="2367">
                  <c:v>2368</c:v>
                </c:pt>
                <c:pt idx="2368">
                  <c:v>2369</c:v>
                </c:pt>
                <c:pt idx="2369">
                  <c:v>2370</c:v>
                </c:pt>
                <c:pt idx="2370">
                  <c:v>2371</c:v>
                </c:pt>
                <c:pt idx="2371">
                  <c:v>2372</c:v>
                </c:pt>
                <c:pt idx="2372">
                  <c:v>2373</c:v>
                </c:pt>
                <c:pt idx="2373">
                  <c:v>2374</c:v>
                </c:pt>
                <c:pt idx="2374">
                  <c:v>2375</c:v>
                </c:pt>
                <c:pt idx="2375">
                  <c:v>2376</c:v>
                </c:pt>
                <c:pt idx="2376">
                  <c:v>2377</c:v>
                </c:pt>
                <c:pt idx="2377">
                  <c:v>2378</c:v>
                </c:pt>
                <c:pt idx="2378">
                  <c:v>2379</c:v>
                </c:pt>
                <c:pt idx="2379">
                  <c:v>2380</c:v>
                </c:pt>
                <c:pt idx="2380">
                  <c:v>2381</c:v>
                </c:pt>
                <c:pt idx="2381">
                  <c:v>2382</c:v>
                </c:pt>
                <c:pt idx="2382">
                  <c:v>2383</c:v>
                </c:pt>
                <c:pt idx="2383">
                  <c:v>2384</c:v>
                </c:pt>
                <c:pt idx="2384">
                  <c:v>2385</c:v>
                </c:pt>
                <c:pt idx="2385">
                  <c:v>2386</c:v>
                </c:pt>
                <c:pt idx="2386">
                  <c:v>2387</c:v>
                </c:pt>
                <c:pt idx="2387">
                  <c:v>2388</c:v>
                </c:pt>
                <c:pt idx="2388">
                  <c:v>2389</c:v>
                </c:pt>
                <c:pt idx="2389">
                  <c:v>2390</c:v>
                </c:pt>
                <c:pt idx="2390">
                  <c:v>2391</c:v>
                </c:pt>
                <c:pt idx="2391">
                  <c:v>2392</c:v>
                </c:pt>
                <c:pt idx="2392">
                  <c:v>2393</c:v>
                </c:pt>
                <c:pt idx="2393">
                  <c:v>2394</c:v>
                </c:pt>
                <c:pt idx="2394">
                  <c:v>2395</c:v>
                </c:pt>
                <c:pt idx="2395">
                  <c:v>2396</c:v>
                </c:pt>
                <c:pt idx="2396">
                  <c:v>2397</c:v>
                </c:pt>
                <c:pt idx="2397">
                  <c:v>2398</c:v>
                </c:pt>
                <c:pt idx="2398">
                  <c:v>2399</c:v>
                </c:pt>
                <c:pt idx="2399">
                  <c:v>2400</c:v>
                </c:pt>
                <c:pt idx="2400">
                  <c:v>2401</c:v>
                </c:pt>
                <c:pt idx="2401">
                  <c:v>2402</c:v>
                </c:pt>
                <c:pt idx="2402">
                  <c:v>2403</c:v>
                </c:pt>
                <c:pt idx="2403">
                  <c:v>2404</c:v>
                </c:pt>
                <c:pt idx="2404">
                  <c:v>2405</c:v>
                </c:pt>
                <c:pt idx="2405">
                  <c:v>2406</c:v>
                </c:pt>
                <c:pt idx="2406">
                  <c:v>2407</c:v>
                </c:pt>
                <c:pt idx="2407">
                  <c:v>2408</c:v>
                </c:pt>
                <c:pt idx="2408">
                  <c:v>2409</c:v>
                </c:pt>
                <c:pt idx="2409">
                  <c:v>2410</c:v>
                </c:pt>
                <c:pt idx="2410">
                  <c:v>2411</c:v>
                </c:pt>
                <c:pt idx="2411">
                  <c:v>2412</c:v>
                </c:pt>
                <c:pt idx="2412">
                  <c:v>2413</c:v>
                </c:pt>
                <c:pt idx="2413">
                  <c:v>2414</c:v>
                </c:pt>
                <c:pt idx="2414">
                  <c:v>2415</c:v>
                </c:pt>
                <c:pt idx="2415">
                  <c:v>2416</c:v>
                </c:pt>
                <c:pt idx="2416">
                  <c:v>2417</c:v>
                </c:pt>
                <c:pt idx="2417">
                  <c:v>2418</c:v>
                </c:pt>
                <c:pt idx="2418">
                  <c:v>2419</c:v>
                </c:pt>
                <c:pt idx="2419">
                  <c:v>2420</c:v>
                </c:pt>
                <c:pt idx="2420">
                  <c:v>2421</c:v>
                </c:pt>
                <c:pt idx="2421">
                  <c:v>2422</c:v>
                </c:pt>
                <c:pt idx="2422">
                  <c:v>2423</c:v>
                </c:pt>
                <c:pt idx="2423">
                  <c:v>2424</c:v>
                </c:pt>
                <c:pt idx="2424">
                  <c:v>2425</c:v>
                </c:pt>
                <c:pt idx="2425">
                  <c:v>2426</c:v>
                </c:pt>
                <c:pt idx="2426">
                  <c:v>2427</c:v>
                </c:pt>
                <c:pt idx="2427">
                  <c:v>2428</c:v>
                </c:pt>
                <c:pt idx="2428">
                  <c:v>2429</c:v>
                </c:pt>
                <c:pt idx="2429">
                  <c:v>2430</c:v>
                </c:pt>
                <c:pt idx="2430">
                  <c:v>2431</c:v>
                </c:pt>
                <c:pt idx="2431">
                  <c:v>2432</c:v>
                </c:pt>
                <c:pt idx="2432">
                  <c:v>2433</c:v>
                </c:pt>
                <c:pt idx="2433">
                  <c:v>2434</c:v>
                </c:pt>
                <c:pt idx="2434">
                  <c:v>2435</c:v>
                </c:pt>
                <c:pt idx="2435">
                  <c:v>2436</c:v>
                </c:pt>
                <c:pt idx="2436">
                  <c:v>2437</c:v>
                </c:pt>
                <c:pt idx="2437">
                  <c:v>2438</c:v>
                </c:pt>
                <c:pt idx="2438">
                  <c:v>2439</c:v>
                </c:pt>
                <c:pt idx="2439">
                  <c:v>2440</c:v>
                </c:pt>
                <c:pt idx="2440">
                  <c:v>2441</c:v>
                </c:pt>
                <c:pt idx="2441">
                  <c:v>2442</c:v>
                </c:pt>
                <c:pt idx="2442">
                  <c:v>2443</c:v>
                </c:pt>
                <c:pt idx="2443">
                  <c:v>2444</c:v>
                </c:pt>
                <c:pt idx="2444">
                  <c:v>2445</c:v>
                </c:pt>
                <c:pt idx="2445">
                  <c:v>2446</c:v>
                </c:pt>
                <c:pt idx="2446">
                  <c:v>2447</c:v>
                </c:pt>
                <c:pt idx="2447">
                  <c:v>2448</c:v>
                </c:pt>
                <c:pt idx="2448">
                  <c:v>2449</c:v>
                </c:pt>
                <c:pt idx="2449">
                  <c:v>2450</c:v>
                </c:pt>
                <c:pt idx="2450">
                  <c:v>2451</c:v>
                </c:pt>
                <c:pt idx="2451">
                  <c:v>2452</c:v>
                </c:pt>
                <c:pt idx="2452">
                  <c:v>2453</c:v>
                </c:pt>
                <c:pt idx="2453">
                  <c:v>2454</c:v>
                </c:pt>
                <c:pt idx="2454">
                  <c:v>2455</c:v>
                </c:pt>
                <c:pt idx="2455">
                  <c:v>2456</c:v>
                </c:pt>
                <c:pt idx="2456">
                  <c:v>2457</c:v>
                </c:pt>
                <c:pt idx="2457">
                  <c:v>2458</c:v>
                </c:pt>
                <c:pt idx="2458">
                  <c:v>2459</c:v>
                </c:pt>
                <c:pt idx="2459">
                  <c:v>2460</c:v>
                </c:pt>
                <c:pt idx="2460">
                  <c:v>2461</c:v>
                </c:pt>
                <c:pt idx="2461">
                  <c:v>2462</c:v>
                </c:pt>
                <c:pt idx="2462">
                  <c:v>2463</c:v>
                </c:pt>
                <c:pt idx="2463">
                  <c:v>2464</c:v>
                </c:pt>
                <c:pt idx="2464">
                  <c:v>2465</c:v>
                </c:pt>
                <c:pt idx="2465">
                  <c:v>2466</c:v>
                </c:pt>
                <c:pt idx="2466">
                  <c:v>2467</c:v>
                </c:pt>
                <c:pt idx="2467">
                  <c:v>2468</c:v>
                </c:pt>
                <c:pt idx="2468">
                  <c:v>2469</c:v>
                </c:pt>
                <c:pt idx="2469">
                  <c:v>2470</c:v>
                </c:pt>
                <c:pt idx="2470">
                  <c:v>2471</c:v>
                </c:pt>
                <c:pt idx="2471">
                  <c:v>2472</c:v>
                </c:pt>
                <c:pt idx="2472">
                  <c:v>2473</c:v>
                </c:pt>
                <c:pt idx="2473">
                  <c:v>2474</c:v>
                </c:pt>
                <c:pt idx="2474">
                  <c:v>2475</c:v>
                </c:pt>
                <c:pt idx="2475">
                  <c:v>2476</c:v>
                </c:pt>
                <c:pt idx="2476">
                  <c:v>2477</c:v>
                </c:pt>
                <c:pt idx="2477">
                  <c:v>2478</c:v>
                </c:pt>
                <c:pt idx="2478">
                  <c:v>2479</c:v>
                </c:pt>
                <c:pt idx="2479">
                  <c:v>2480</c:v>
                </c:pt>
                <c:pt idx="2480">
                  <c:v>2481</c:v>
                </c:pt>
                <c:pt idx="2481">
                  <c:v>2482</c:v>
                </c:pt>
                <c:pt idx="2482">
                  <c:v>2483</c:v>
                </c:pt>
                <c:pt idx="2483">
                  <c:v>2484</c:v>
                </c:pt>
                <c:pt idx="2484">
                  <c:v>2485</c:v>
                </c:pt>
                <c:pt idx="2485">
                  <c:v>2486</c:v>
                </c:pt>
                <c:pt idx="2486">
                  <c:v>2487</c:v>
                </c:pt>
                <c:pt idx="2487">
                  <c:v>2488</c:v>
                </c:pt>
                <c:pt idx="2488">
                  <c:v>2489</c:v>
                </c:pt>
                <c:pt idx="2489">
                  <c:v>2490</c:v>
                </c:pt>
                <c:pt idx="2490">
                  <c:v>2491</c:v>
                </c:pt>
                <c:pt idx="2491">
                  <c:v>2492</c:v>
                </c:pt>
                <c:pt idx="2492">
                  <c:v>2493</c:v>
                </c:pt>
                <c:pt idx="2493">
                  <c:v>2494</c:v>
                </c:pt>
                <c:pt idx="2494">
                  <c:v>2495</c:v>
                </c:pt>
                <c:pt idx="2495">
                  <c:v>2496</c:v>
                </c:pt>
                <c:pt idx="2496">
                  <c:v>2497</c:v>
                </c:pt>
                <c:pt idx="2497">
                  <c:v>2498</c:v>
                </c:pt>
                <c:pt idx="2498">
                  <c:v>2499</c:v>
                </c:pt>
                <c:pt idx="2499">
                  <c:v>2500</c:v>
                </c:pt>
                <c:pt idx="2500">
                  <c:v>2501</c:v>
                </c:pt>
                <c:pt idx="2501">
                  <c:v>2502</c:v>
                </c:pt>
                <c:pt idx="2502">
                  <c:v>2503</c:v>
                </c:pt>
                <c:pt idx="2503">
                  <c:v>2504</c:v>
                </c:pt>
                <c:pt idx="2504">
                  <c:v>2505</c:v>
                </c:pt>
                <c:pt idx="2505">
                  <c:v>2506</c:v>
                </c:pt>
                <c:pt idx="2506">
                  <c:v>2507</c:v>
                </c:pt>
                <c:pt idx="2507">
                  <c:v>2508</c:v>
                </c:pt>
                <c:pt idx="2508">
                  <c:v>2509</c:v>
                </c:pt>
                <c:pt idx="2509">
                  <c:v>2510</c:v>
                </c:pt>
                <c:pt idx="2510">
                  <c:v>2511</c:v>
                </c:pt>
                <c:pt idx="2511">
                  <c:v>2512</c:v>
                </c:pt>
                <c:pt idx="2512">
                  <c:v>2513</c:v>
                </c:pt>
                <c:pt idx="2513">
                  <c:v>2514</c:v>
                </c:pt>
                <c:pt idx="2514">
                  <c:v>2515</c:v>
                </c:pt>
                <c:pt idx="2515">
                  <c:v>2516</c:v>
                </c:pt>
                <c:pt idx="2516">
                  <c:v>2517</c:v>
                </c:pt>
                <c:pt idx="2517">
                  <c:v>2518</c:v>
                </c:pt>
                <c:pt idx="2518">
                  <c:v>2519</c:v>
                </c:pt>
                <c:pt idx="2519">
                  <c:v>2520</c:v>
                </c:pt>
                <c:pt idx="2520">
                  <c:v>2521</c:v>
                </c:pt>
                <c:pt idx="2521">
                  <c:v>2522</c:v>
                </c:pt>
                <c:pt idx="2522">
                  <c:v>2523</c:v>
                </c:pt>
                <c:pt idx="2523">
                  <c:v>2524</c:v>
                </c:pt>
                <c:pt idx="2524">
                  <c:v>2525</c:v>
                </c:pt>
                <c:pt idx="2525">
                  <c:v>2526</c:v>
                </c:pt>
                <c:pt idx="2526">
                  <c:v>2527</c:v>
                </c:pt>
                <c:pt idx="2527">
                  <c:v>2528</c:v>
                </c:pt>
                <c:pt idx="2528">
                  <c:v>2529</c:v>
                </c:pt>
                <c:pt idx="2529">
                  <c:v>2530</c:v>
                </c:pt>
                <c:pt idx="2530">
                  <c:v>2531</c:v>
                </c:pt>
                <c:pt idx="2531">
                  <c:v>2532</c:v>
                </c:pt>
                <c:pt idx="2532">
                  <c:v>2533</c:v>
                </c:pt>
                <c:pt idx="2533">
                  <c:v>2534</c:v>
                </c:pt>
                <c:pt idx="2534">
                  <c:v>2535</c:v>
                </c:pt>
                <c:pt idx="2535">
                  <c:v>2536</c:v>
                </c:pt>
                <c:pt idx="2536">
                  <c:v>2537</c:v>
                </c:pt>
                <c:pt idx="2537">
                  <c:v>2538</c:v>
                </c:pt>
                <c:pt idx="2538">
                  <c:v>2539</c:v>
                </c:pt>
                <c:pt idx="2539">
                  <c:v>2540</c:v>
                </c:pt>
                <c:pt idx="2540">
                  <c:v>2541</c:v>
                </c:pt>
                <c:pt idx="2541">
                  <c:v>2542</c:v>
                </c:pt>
                <c:pt idx="2542">
                  <c:v>2543</c:v>
                </c:pt>
                <c:pt idx="2543">
                  <c:v>2544</c:v>
                </c:pt>
                <c:pt idx="2544">
                  <c:v>2545</c:v>
                </c:pt>
                <c:pt idx="2545">
                  <c:v>2546</c:v>
                </c:pt>
                <c:pt idx="2546">
                  <c:v>2547</c:v>
                </c:pt>
                <c:pt idx="2547">
                  <c:v>2548</c:v>
                </c:pt>
                <c:pt idx="2548">
                  <c:v>2549</c:v>
                </c:pt>
                <c:pt idx="2549">
                  <c:v>2550</c:v>
                </c:pt>
                <c:pt idx="2550">
                  <c:v>2551</c:v>
                </c:pt>
                <c:pt idx="2551">
                  <c:v>2552</c:v>
                </c:pt>
                <c:pt idx="2552">
                  <c:v>2553</c:v>
                </c:pt>
                <c:pt idx="2553">
                  <c:v>2554</c:v>
                </c:pt>
                <c:pt idx="2554">
                  <c:v>2555</c:v>
                </c:pt>
                <c:pt idx="2555">
                  <c:v>2556</c:v>
                </c:pt>
                <c:pt idx="2556">
                  <c:v>2557</c:v>
                </c:pt>
                <c:pt idx="2557">
                  <c:v>2558</c:v>
                </c:pt>
                <c:pt idx="2558">
                  <c:v>2559</c:v>
                </c:pt>
                <c:pt idx="2559">
                  <c:v>2560</c:v>
                </c:pt>
                <c:pt idx="2560">
                  <c:v>2561</c:v>
                </c:pt>
                <c:pt idx="2561">
                  <c:v>2562</c:v>
                </c:pt>
                <c:pt idx="2562">
                  <c:v>2563</c:v>
                </c:pt>
                <c:pt idx="2563">
                  <c:v>2564</c:v>
                </c:pt>
                <c:pt idx="2564">
                  <c:v>2565</c:v>
                </c:pt>
                <c:pt idx="2565">
                  <c:v>2566</c:v>
                </c:pt>
                <c:pt idx="2566">
                  <c:v>2567</c:v>
                </c:pt>
                <c:pt idx="2567">
                  <c:v>2568</c:v>
                </c:pt>
                <c:pt idx="2568">
                  <c:v>2569</c:v>
                </c:pt>
                <c:pt idx="2569">
                  <c:v>2570</c:v>
                </c:pt>
                <c:pt idx="2570">
                  <c:v>2571</c:v>
                </c:pt>
                <c:pt idx="2571">
                  <c:v>2572</c:v>
                </c:pt>
                <c:pt idx="2572">
                  <c:v>2573</c:v>
                </c:pt>
                <c:pt idx="2573">
                  <c:v>2574</c:v>
                </c:pt>
                <c:pt idx="2574">
                  <c:v>2575</c:v>
                </c:pt>
                <c:pt idx="2575">
                  <c:v>2576</c:v>
                </c:pt>
                <c:pt idx="2576">
                  <c:v>2577</c:v>
                </c:pt>
                <c:pt idx="2577">
                  <c:v>2578</c:v>
                </c:pt>
                <c:pt idx="2578">
                  <c:v>2579</c:v>
                </c:pt>
                <c:pt idx="2579">
                  <c:v>2580</c:v>
                </c:pt>
                <c:pt idx="2580">
                  <c:v>2581</c:v>
                </c:pt>
                <c:pt idx="2581">
                  <c:v>2582</c:v>
                </c:pt>
                <c:pt idx="2582">
                  <c:v>2583</c:v>
                </c:pt>
                <c:pt idx="2583">
                  <c:v>2584</c:v>
                </c:pt>
                <c:pt idx="2584">
                  <c:v>2585</c:v>
                </c:pt>
                <c:pt idx="2585">
                  <c:v>2586</c:v>
                </c:pt>
                <c:pt idx="2586">
                  <c:v>2587</c:v>
                </c:pt>
                <c:pt idx="2587">
                  <c:v>2588</c:v>
                </c:pt>
                <c:pt idx="2588">
                  <c:v>2589</c:v>
                </c:pt>
                <c:pt idx="2589">
                  <c:v>2590</c:v>
                </c:pt>
                <c:pt idx="2590">
                  <c:v>2591</c:v>
                </c:pt>
                <c:pt idx="2591">
                  <c:v>2592</c:v>
                </c:pt>
                <c:pt idx="2592">
                  <c:v>2593</c:v>
                </c:pt>
                <c:pt idx="2593">
                  <c:v>2594</c:v>
                </c:pt>
                <c:pt idx="2594">
                  <c:v>2595</c:v>
                </c:pt>
                <c:pt idx="2595">
                  <c:v>2596</c:v>
                </c:pt>
                <c:pt idx="2596">
                  <c:v>2597</c:v>
                </c:pt>
                <c:pt idx="2597">
                  <c:v>2598</c:v>
                </c:pt>
                <c:pt idx="2598">
                  <c:v>2599</c:v>
                </c:pt>
                <c:pt idx="2599">
                  <c:v>2600</c:v>
                </c:pt>
                <c:pt idx="2600">
                  <c:v>2601</c:v>
                </c:pt>
                <c:pt idx="2601">
                  <c:v>2602</c:v>
                </c:pt>
                <c:pt idx="2602">
                  <c:v>2603</c:v>
                </c:pt>
                <c:pt idx="2603">
                  <c:v>2604</c:v>
                </c:pt>
                <c:pt idx="2604">
                  <c:v>2605</c:v>
                </c:pt>
                <c:pt idx="2605">
                  <c:v>2606</c:v>
                </c:pt>
                <c:pt idx="2606">
                  <c:v>2607</c:v>
                </c:pt>
                <c:pt idx="2607">
                  <c:v>2608</c:v>
                </c:pt>
                <c:pt idx="2608">
                  <c:v>2609</c:v>
                </c:pt>
                <c:pt idx="2609">
                  <c:v>2610</c:v>
                </c:pt>
                <c:pt idx="2610">
                  <c:v>2611</c:v>
                </c:pt>
                <c:pt idx="2611">
                  <c:v>2612</c:v>
                </c:pt>
                <c:pt idx="2612">
                  <c:v>2613</c:v>
                </c:pt>
                <c:pt idx="2613">
                  <c:v>2614</c:v>
                </c:pt>
                <c:pt idx="2614">
                  <c:v>2615</c:v>
                </c:pt>
                <c:pt idx="2615">
                  <c:v>2616</c:v>
                </c:pt>
                <c:pt idx="2616">
                  <c:v>2617</c:v>
                </c:pt>
                <c:pt idx="2617">
                  <c:v>2618</c:v>
                </c:pt>
                <c:pt idx="2618">
                  <c:v>2619</c:v>
                </c:pt>
                <c:pt idx="2619">
                  <c:v>2620</c:v>
                </c:pt>
                <c:pt idx="2620">
                  <c:v>2621</c:v>
                </c:pt>
                <c:pt idx="2621">
                  <c:v>2622</c:v>
                </c:pt>
                <c:pt idx="2622">
                  <c:v>2623</c:v>
                </c:pt>
                <c:pt idx="2623">
                  <c:v>2624</c:v>
                </c:pt>
                <c:pt idx="2624">
                  <c:v>2625</c:v>
                </c:pt>
                <c:pt idx="2625">
                  <c:v>2626</c:v>
                </c:pt>
                <c:pt idx="2626">
                  <c:v>2627</c:v>
                </c:pt>
                <c:pt idx="2627">
                  <c:v>2628</c:v>
                </c:pt>
                <c:pt idx="2628">
                  <c:v>2629</c:v>
                </c:pt>
                <c:pt idx="2629">
                  <c:v>2630</c:v>
                </c:pt>
                <c:pt idx="2630">
                  <c:v>2631</c:v>
                </c:pt>
                <c:pt idx="2631">
                  <c:v>2632</c:v>
                </c:pt>
                <c:pt idx="2632">
                  <c:v>2633</c:v>
                </c:pt>
                <c:pt idx="2633">
                  <c:v>2634</c:v>
                </c:pt>
                <c:pt idx="2634">
                  <c:v>2635</c:v>
                </c:pt>
                <c:pt idx="2635">
                  <c:v>2636</c:v>
                </c:pt>
                <c:pt idx="2636">
                  <c:v>2637</c:v>
                </c:pt>
                <c:pt idx="2637">
                  <c:v>2638</c:v>
                </c:pt>
                <c:pt idx="2638">
                  <c:v>2639</c:v>
                </c:pt>
                <c:pt idx="2639">
                  <c:v>2640</c:v>
                </c:pt>
                <c:pt idx="2640">
                  <c:v>2641</c:v>
                </c:pt>
                <c:pt idx="2641">
                  <c:v>2642</c:v>
                </c:pt>
                <c:pt idx="2642">
                  <c:v>2643</c:v>
                </c:pt>
                <c:pt idx="2643">
                  <c:v>2644</c:v>
                </c:pt>
                <c:pt idx="2644">
                  <c:v>2645</c:v>
                </c:pt>
                <c:pt idx="2645">
                  <c:v>2646</c:v>
                </c:pt>
                <c:pt idx="2646">
                  <c:v>2647</c:v>
                </c:pt>
                <c:pt idx="2647">
                  <c:v>2648</c:v>
                </c:pt>
                <c:pt idx="2648">
                  <c:v>2649</c:v>
                </c:pt>
                <c:pt idx="2649">
                  <c:v>2650</c:v>
                </c:pt>
                <c:pt idx="2650">
                  <c:v>2651</c:v>
                </c:pt>
                <c:pt idx="2651">
                  <c:v>2652</c:v>
                </c:pt>
                <c:pt idx="2652">
                  <c:v>2653</c:v>
                </c:pt>
                <c:pt idx="2653">
                  <c:v>2654</c:v>
                </c:pt>
                <c:pt idx="2654">
                  <c:v>2655</c:v>
                </c:pt>
                <c:pt idx="2655">
                  <c:v>2656</c:v>
                </c:pt>
                <c:pt idx="2656">
                  <c:v>2657</c:v>
                </c:pt>
                <c:pt idx="2657">
                  <c:v>2658</c:v>
                </c:pt>
                <c:pt idx="2658">
                  <c:v>2659</c:v>
                </c:pt>
                <c:pt idx="2659">
                  <c:v>2660</c:v>
                </c:pt>
                <c:pt idx="2660">
                  <c:v>2661</c:v>
                </c:pt>
                <c:pt idx="2661">
                  <c:v>2662</c:v>
                </c:pt>
                <c:pt idx="2662">
                  <c:v>2663</c:v>
                </c:pt>
                <c:pt idx="2663">
                  <c:v>2664</c:v>
                </c:pt>
                <c:pt idx="2664">
                  <c:v>2665</c:v>
                </c:pt>
                <c:pt idx="2665">
                  <c:v>2666</c:v>
                </c:pt>
                <c:pt idx="2666">
                  <c:v>2667</c:v>
                </c:pt>
                <c:pt idx="2667">
                  <c:v>2668</c:v>
                </c:pt>
                <c:pt idx="2668">
                  <c:v>2669</c:v>
                </c:pt>
                <c:pt idx="2669">
                  <c:v>2670</c:v>
                </c:pt>
                <c:pt idx="2670">
                  <c:v>2671</c:v>
                </c:pt>
                <c:pt idx="2671">
                  <c:v>2672</c:v>
                </c:pt>
                <c:pt idx="2672">
                  <c:v>2673</c:v>
                </c:pt>
                <c:pt idx="2673">
                  <c:v>2674</c:v>
                </c:pt>
                <c:pt idx="2674">
                  <c:v>2675</c:v>
                </c:pt>
                <c:pt idx="2675">
                  <c:v>2676</c:v>
                </c:pt>
                <c:pt idx="2676">
                  <c:v>2677</c:v>
                </c:pt>
                <c:pt idx="2677">
                  <c:v>2678</c:v>
                </c:pt>
                <c:pt idx="2678">
                  <c:v>2679</c:v>
                </c:pt>
                <c:pt idx="2679">
                  <c:v>2680</c:v>
                </c:pt>
                <c:pt idx="2680">
                  <c:v>2681</c:v>
                </c:pt>
                <c:pt idx="2681">
                  <c:v>2682</c:v>
                </c:pt>
                <c:pt idx="2682">
                  <c:v>2683</c:v>
                </c:pt>
                <c:pt idx="2683">
                  <c:v>2684</c:v>
                </c:pt>
                <c:pt idx="2684">
                  <c:v>2685</c:v>
                </c:pt>
                <c:pt idx="2685">
                  <c:v>2686</c:v>
                </c:pt>
                <c:pt idx="2686">
                  <c:v>2687</c:v>
                </c:pt>
                <c:pt idx="2687">
                  <c:v>2688</c:v>
                </c:pt>
                <c:pt idx="2688">
                  <c:v>2689</c:v>
                </c:pt>
                <c:pt idx="2689">
                  <c:v>2690</c:v>
                </c:pt>
                <c:pt idx="2690">
                  <c:v>2691</c:v>
                </c:pt>
                <c:pt idx="2691">
                  <c:v>2692</c:v>
                </c:pt>
                <c:pt idx="2692">
                  <c:v>2693</c:v>
                </c:pt>
                <c:pt idx="2693">
                  <c:v>2694</c:v>
                </c:pt>
                <c:pt idx="2694">
                  <c:v>2695</c:v>
                </c:pt>
                <c:pt idx="2695">
                  <c:v>2696</c:v>
                </c:pt>
                <c:pt idx="2696">
                  <c:v>2697</c:v>
                </c:pt>
                <c:pt idx="2697">
                  <c:v>2698</c:v>
                </c:pt>
                <c:pt idx="2698">
                  <c:v>2699</c:v>
                </c:pt>
                <c:pt idx="2699">
                  <c:v>2700</c:v>
                </c:pt>
                <c:pt idx="2700">
                  <c:v>2701</c:v>
                </c:pt>
                <c:pt idx="2701">
                  <c:v>2702</c:v>
                </c:pt>
                <c:pt idx="2702">
                  <c:v>2703</c:v>
                </c:pt>
                <c:pt idx="2703">
                  <c:v>2704</c:v>
                </c:pt>
                <c:pt idx="2704">
                  <c:v>2705</c:v>
                </c:pt>
                <c:pt idx="2705">
                  <c:v>2706</c:v>
                </c:pt>
                <c:pt idx="2706">
                  <c:v>2707</c:v>
                </c:pt>
                <c:pt idx="2707">
                  <c:v>2708</c:v>
                </c:pt>
                <c:pt idx="2708">
                  <c:v>2709</c:v>
                </c:pt>
                <c:pt idx="2709">
                  <c:v>2710</c:v>
                </c:pt>
                <c:pt idx="2710">
                  <c:v>2711</c:v>
                </c:pt>
                <c:pt idx="2711">
                  <c:v>2712</c:v>
                </c:pt>
                <c:pt idx="2712">
                  <c:v>2713</c:v>
                </c:pt>
                <c:pt idx="2713">
                  <c:v>2714</c:v>
                </c:pt>
                <c:pt idx="2714">
                  <c:v>2715</c:v>
                </c:pt>
                <c:pt idx="2715">
                  <c:v>2716</c:v>
                </c:pt>
                <c:pt idx="2716">
                  <c:v>2717</c:v>
                </c:pt>
                <c:pt idx="2717">
                  <c:v>2718</c:v>
                </c:pt>
                <c:pt idx="2718">
                  <c:v>2719</c:v>
                </c:pt>
                <c:pt idx="2719">
                  <c:v>2720</c:v>
                </c:pt>
                <c:pt idx="2720">
                  <c:v>2721</c:v>
                </c:pt>
                <c:pt idx="2721">
                  <c:v>2722</c:v>
                </c:pt>
                <c:pt idx="2722">
                  <c:v>2723</c:v>
                </c:pt>
                <c:pt idx="2723">
                  <c:v>2724</c:v>
                </c:pt>
                <c:pt idx="2724">
                  <c:v>2725</c:v>
                </c:pt>
                <c:pt idx="2725">
                  <c:v>2726</c:v>
                </c:pt>
                <c:pt idx="2726">
                  <c:v>2727</c:v>
                </c:pt>
                <c:pt idx="2727">
                  <c:v>2728</c:v>
                </c:pt>
                <c:pt idx="2728">
                  <c:v>2729</c:v>
                </c:pt>
                <c:pt idx="2729">
                  <c:v>2730</c:v>
                </c:pt>
                <c:pt idx="2730">
                  <c:v>2731</c:v>
                </c:pt>
                <c:pt idx="2731">
                  <c:v>2732</c:v>
                </c:pt>
                <c:pt idx="2732">
                  <c:v>2733</c:v>
                </c:pt>
                <c:pt idx="2733">
                  <c:v>2734</c:v>
                </c:pt>
                <c:pt idx="2734">
                  <c:v>2735</c:v>
                </c:pt>
                <c:pt idx="2735">
                  <c:v>2736</c:v>
                </c:pt>
                <c:pt idx="2736">
                  <c:v>2737</c:v>
                </c:pt>
                <c:pt idx="2737">
                  <c:v>2738</c:v>
                </c:pt>
                <c:pt idx="2738">
                  <c:v>2739</c:v>
                </c:pt>
                <c:pt idx="2739">
                  <c:v>2740</c:v>
                </c:pt>
                <c:pt idx="2740">
                  <c:v>2741</c:v>
                </c:pt>
                <c:pt idx="2741">
                  <c:v>2742</c:v>
                </c:pt>
                <c:pt idx="2742">
                  <c:v>2743</c:v>
                </c:pt>
                <c:pt idx="2743">
                  <c:v>2744</c:v>
                </c:pt>
                <c:pt idx="2744">
                  <c:v>2745</c:v>
                </c:pt>
                <c:pt idx="2745">
                  <c:v>2746</c:v>
                </c:pt>
                <c:pt idx="2746">
                  <c:v>2747</c:v>
                </c:pt>
                <c:pt idx="2747">
                  <c:v>2748</c:v>
                </c:pt>
                <c:pt idx="2748">
                  <c:v>2749</c:v>
                </c:pt>
                <c:pt idx="2749">
                  <c:v>2750</c:v>
                </c:pt>
                <c:pt idx="2750">
                  <c:v>2751</c:v>
                </c:pt>
                <c:pt idx="2751">
                  <c:v>2752</c:v>
                </c:pt>
                <c:pt idx="2752">
                  <c:v>2753</c:v>
                </c:pt>
                <c:pt idx="2753">
                  <c:v>2754</c:v>
                </c:pt>
                <c:pt idx="2754">
                  <c:v>2755</c:v>
                </c:pt>
                <c:pt idx="2755">
                  <c:v>2756</c:v>
                </c:pt>
                <c:pt idx="2756">
                  <c:v>2757</c:v>
                </c:pt>
                <c:pt idx="2757">
                  <c:v>2758</c:v>
                </c:pt>
                <c:pt idx="2758">
                  <c:v>2759</c:v>
                </c:pt>
                <c:pt idx="2759">
                  <c:v>2760</c:v>
                </c:pt>
                <c:pt idx="2760">
                  <c:v>2761</c:v>
                </c:pt>
                <c:pt idx="2761">
                  <c:v>2762</c:v>
                </c:pt>
                <c:pt idx="2762">
                  <c:v>2763</c:v>
                </c:pt>
                <c:pt idx="2763">
                  <c:v>2764</c:v>
                </c:pt>
                <c:pt idx="2764">
                  <c:v>2765</c:v>
                </c:pt>
                <c:pt idx="2765">
                  <c:v>2766</c:v>
                </c:pt>
                <c:pt idx="2766">
                  <c:v>2767</c:v>
                </c:pt>
                <c:pt idx="2767">
                  <c:v>2768</c:v>
                </c:pt>
                <c:pt idx="2768">
                  <c:v>2769</c:v>
                </c:pt>
                <c:pt idx="2769">
                  <c:v>2770</c:v>
                </c:pt>
                <c:pt idx="2770">
                  <c:v>2771</c:v>
                </c:pt>
                <c:pt idx="2771">
                  <c:v>2772</c:v>
                </c:pt>
                <c:pt idx="2772">
                  <c:v>2773</c:v>
                </c:pt>
                <c:pt idx="2773">
                  <c:v>2774</c:v>
                </c:pt>
                <c:pt idx="2774">
                  <c:v>2775</c:v>
                </c:pt>
                <c:pt idx="2775">
                  <c:v>2776</c:v>
                </c:pt>
                <c:pt idx="2776">
                  <c:v>2777</c:v>
                </c:pt>
                <c:pt idx="2777">
                  <c:v>2778</c:v>
                </c:pt>
                <c:pt idx="2778">
                  <c:v>2779</c:v>
                </c:pt>
                <c:pt idx="2779">
                  <c:v>2780</c:v>
                </c:pt>
                <c:pt idx="2780">
                  <c:v>2781</c:v>
                </c:pt>
                <c:pt idx="2781">
                  <c:v>2782</c:v>
                </c:pt>
                <c:pt idx="2782">
                  <c:v>2783</c:v>
                </c:pt>
                <c:pt idx="2783">
                  <c:v>2784</c:v>
                </c:pt>
                <c:pt idx="2784">
                  <c:v>2785</c:v>
                </c:pt>
                <c:pt idx="2785">
                  <c:v>2786</c:v>
                </c:pt>
                <c:pt idx="2786">
                  <c:v>2787</c:v>
                </c:pt>
                <c:pt idx="2787">
                  <c:v>2788</c:v>
                </c:pt>
                <c:pt idx="2788">
                  <c:v>2789</c:v>
                </c:pt>
                <c:pt idx="2789">
                  <c:v>2790</c:v>
                </c:pt>
                <c:pt idx="2790">
                  <c:v>2791</c:v>
                </c:pt>
                <c:pt idx="2791">
                  <c:v>2792</c:v>
                </c:pt>
                <c:pt idx="2792">
                  <c:v>2793</c:v>
                </c:pt>
                <c:pt idx="2793">
                  <c:v>2794</c:v>
                </c:pt>
                <c:pt idx="2794">
                  <c:v>2795</c:v>
                </c:pt>
                <c:pt idx="2795">
                  <c:v>2796</c:v>
                </c:pt>
                <c:pt idx="2796">
                  <c:v>2797</c:v>
                </c:pt>
                <c:pt idx="2797">
                  <c:v>2798</c:v>
                </c:pt>
                <c:pt idx="2798">
                  <c:v>2799</c:v>
                </c:pt>
                <c:pt idx="2799">
                  <c:v>2800</c:v>
                </c:pt>
                <c:pt idx="2800">
                  <c:v>2801</c:v>
                </c:pt>
                <c:pt idx="2801">
                  <c:v>2802</c:v>
                </c:pt>
                <c:pt idx="2802">
                  <c:v>2803</c:v>
                </c:pt>
                <c:pt idx="2803">
                  <c:v>2804</c:v>
                </c:pt>
                <c:pt idx="2804">
                  <c:v>2805</c:v>
                </c:pt>
                <c:pt idx="2805">
                  <c:v>2806</c:v>
                </c:pt>
                <c:pt idx="2806">
                  <c:v>2807</c:v>
                </c:pt>
                <c:pt idx="2807">
                  <c:v>2808</c:v>
                </c:pt>
                <c:pt idx="2808">
                  <c:v>2809</c:v>
                </c:pt>
                <c:pt idx="2809">
                  <c:v>2810</c:v>
                </c:pt>
                <c:pt idx="2810">
                  <c:v>2811</c:v>
                </c:pt>
                <c:pt idx="2811">
                  <c:v>2812</c:v>
                </c:pt>
                <c:pt idx="2812">
                  <c:v>2813</c:v>
                </c:pt>
                <c:pt idx="2813">
                  <c:v>2814</c:v>
                </c:pt>
                <c:pt idx="2814">
                  <c:v>2815</c:v>
                </c:pt>
                <c:pt idx="2815">
                  <c:v>2816</c:v>
                </c:pt>
                <c:pt idx="2816">
                  <c:v>2817</c:v>
                </c:pt>
                <c:pt idx="2817">
                  <c:v>2818</c:v>
                </c:pt>
                <c:pt idx="2818">
                  <c:v>2819</c:v>
                </c:pt>
                <c:pt idx="2819">
                  <c:v>2820</c:v>
                </c:pt>
                <c:pt idx="2820">
                  <c:v>2821</c:v>
                </c:pt>
                <c:pt idx="2821">
                  <c:v>2822</c:v>
                </c:pt>
                <c:pt idx="2822">
                  <c:v>2823</c:v>
                </c:pt>
                <c:pt idx="2823">
                  <c:v>2824</c:v>
                </c:pt>
                <c:pt idx="2824">
                  <c:v>2825</c:v>
                </c:pt>
                <c:pt idx="2825">
                  <c:v>2826</c:v>
                </c:pt>
                <c:pt idx="2826">
                  <c:v>2827</c:v>
                </c:pt>
                <c:pt idx="2827">
                  <c:v>2828</c:v>
                </c:pt>
                <c:pt idx="2828">
                  <c:v>2829</c:v>
                </c:pt>
                <c:pt idx="2829">
                  <c:v>2830</c:v>
                </c:pt>
                <c:pt idx="2830">
                  <c:v>2831</c:v>
                </c:pt>
                <c:pt idx="2831">
                  <c:v>2832</c:v>
                </c:pt>
                <c:pt idx="2832">
                  <c:v>2833</c:v>
                </c:pt>
                <c:pt idx="2833">
                  <c:v>2834</c:v>
                </c:pt>
                <c:pt idx="2834">
                  <c:v>2835</c:v>
                </c:pt>
                <c:pt idx="2835">
                  <c:v>2836</c:v>
                </c:pt>
                <c:pt idx="2836">
                  <c:v>2837</c:v>
                </c:pt>
                <c:pt idx="2837">
                  <c:v>2838</c:v>
                </c:pt>
                <c:pt idx="2838">
                  <c:v>2839</c:v>
                </c:pt>
                <c:pt idx="2839">
                  <c:v>2840</c:v>
                </c:pt>
                <c:pt idx="2840">
                  <c:v>2841</c:v>
                </c:pt>
                <c:pt idx="2841">
                  <c:v>2842</c:v>
                </c:pt>
                <c:pt idx="2842">
                  <c:v>2843</c:v>
                </c:pt>
                <c:pt idx="2843">
                  <c:v>2844</c:v>
                </c:pt>
                <c:pt idx="2844">
                  <c:v>2845</c:v>
                </c:pt>
                <c:pt idx="2845">
                  <c:v>2846</c:v>
                </c:pt>
                <c:pt idx="2846">
                  <c:v>2847</c:v>
                </c:pt>
                <c:pt idx="2847">
                  <c:v>2848</c:v>
                </c:pt>
                <c:pt idx="2848">
                  <c:v>2849</c:v>
                </c:pt>
                <c:pt idx="2849">
                  <c:v>2850</c:v>
                </c:pt>
                <c:pt idx="2850">
                  <c:v>2851</c:v>
                </c:pt>
                <c:pt idx="2851">
                  <c:v>2852</c:v>
                </c:pt>
                <c:pt idx="2852">
                  <c:v>2853</c:v>
                </c:pt>
                <c:pt idx="2853">
                  <c:v>2854</c:v>
                </c:pt>
                <c:pt idx="2854">
                  <c:v>2855</c:v>
                </c:pt>
                <c:pt idx="2855">
                  <c:v>2856</c:v>
                </c:pt>
                <c:pt idx="2856">
                  <c:v>2857</c:v>
                </c:pt>
                <c:pt idx="2857">
                  <c:v>2858</c:v>
                </c:pt>
                <c:pt idx="2858">
                  <c:v>2859</c:v>
                </c:pt>
                <c:pt idx="2859">
                  <c:v>2860</c:v>
                </c:pt>
                <c:pt idx="2860">
                  <c:v>2861</c:v>
                </c:pt>
                <c:pt idx="2861">
                  <c:v>2862</c:v>
                </c:pt>
                <c:pt idx="2862">
                  <c:v>2863</c:v>
                </c:pt>
                <c:pt idx="2863">
                  <c:v>2864</c:v>
                </c:pt>
                <c:pt idx="2864">
                  <c:v>2865</c:v>
                </c:pt>
                <c:pt idx="2865">
                  <c:v>2866</c:v>
                </c:pt>
                <c:pt idx="2866">
                  <c:v>2867</c:v>
                </c:pt>
                <c:pt idx="2867">
                  <c:v>2868</c:v>
                </c:pt>
                <c:pt idx="2868">
                  <c:v>2869</c:v>
                </c:pt>
                <c:pt idx="2869">
                  <c:v>2870</c:v>
                </c:pt>
                <c:pt idx="2870">
                  <c:v>2871</c:v>
                </c:pt>
                <c:pt idx="2871">
                  <c:v>2872</c:v>
                </c:pt>
                <c:pt idx="2872">
                  <c:v>2873</c:v>
                </c:pt>
                <c:pt idx="2873">
                  <c:v>2874</c:v>
                </c:pt>
                <c:pt idx="2874">
                  <c:v>2875</c:v>
                </c:pt>
                <c:pt idx="2875">
                  <c:v>2876</c:v>
                </c:pt>
                <c:pt idx="2876">
                  <c:v>2877</c:v>
                </c:pt>
                <c:pt idx="2877">
                  <c:v>2878</c:v>
                </c:pt>
                <c:pt idx="2878">
                  <c:v>2879</c:v>
                </c:pt>
                <c:pt idx="2879">
                  <c:v>2880</c:v>
                </c:pt>
                <c:pt idx="2880">
                  <c:v>2881</c:v>
                </c:pt>
                <c:pt idx="2881">
                  <c:v>2882</c:v>
                </c:pt>
                <c:pt idx="2882">
                  <c:v>2883</c:v>
                </c:pt>
                <c:pt idx="2883">
                  <c:v>2884</c:v>
                </c:pt>
                <c:pt idx="2884">
                  <c:v>2885</c:v>
                </c:pt>
                <c:pt idx="2885">
                  <c:v>2886</c:v>
                </c:pt>
                <c:pt idx="2886">
                  <c:v>2887</c:v>
                </c:pt>
                <c:pt idx="2887">
                  <c:v>2888</c:v>
                </c:pt>
                <c:pt idx="2888">
                  <c:v>2889</c:v>
                </c:pt>
                <c:pt idx="2889">
                  <c:v>2890</c:v>
                </c:pt>
                <c:pt idx="2890">
                  <c:v>2891</c:v>
                </c:pt>
                <c:pt idx="2891">
                  <c:v>2892</c:v>
                </c:pt>
                <c:pt idx="2892">
                  <c:v>2893</c:v>
                </c:pt>
                <c:pt idx="2893">
                  <c:v>2894</c:v>
                </c:pt>
                <c:pt idx="2894">
                  <c:v>2895</c:v>
                </c:pt>
                <c:pt idx="2895">
                  <c:v>2896</c:v>
                </c:pt>
                <c:pt idx="2896">
                  <c:v>2897</c:v>
                </c:pt>
                <c:pt idx="2897">
                  <c:v>2898</c:v>
                </c:pt>
                <c:pt idx="2898">
                  <c:v>2899</c:v>
                </c:pt>
                <c:pt idx="2899">
                  <c:v>2900</c:v>
                </c:pt>
                <c:pt idx="2900">
                  <c:v>2901</c:v>
                </c:pt>
                <c:pt idx="2901">
                  <c:v>2902</c:v>
                </c:pt>
                <c:pt idx="2902">
                  <c:v>2903</c:v>
                </c:pt>
                <c:pt idx="2903">
                  <c:v>2904</c:v>
                </c:pt>
                <c:pt idx="2904">
                  <c:v>2905</c:v>
                </c:pt>
                <c:pt idx="2905">
                  <c:v>2906</c:v>
                </c:pt>
                <c:pt idx="2906">
                  <c:v>2907</c:v>
                </c:pt>
                <c:pt idx="2907">
                  <c:v>2908</c:v>
                </c:pt>
                <c:pt idx="2908">
                  <c:v>2909</c:v>
                </c:pt>
                <c:pt idx="2909">
                  <c:v>2910</c:v>
                </c:pt>
                <c:pt idx="2910">
                  <c:v>2911</c:v>
                </c:pt>
                <c:pt idx="2911">
                  <c:v>2912</c:v>
                </c:pt>
                <c:pt idx="2912">
                  <c:v>2913</c:v>
                </c:pt>
                <c:pt idx="2913">
                  <c:v>2914</c:v>
                </c:pt>
                <c:pt idx="2914">
                  <c:v>2915</c:v>
                </c:pt>
                <c:pt idx="2915">
                  <c:v>2916</c:v>
                </c:pt>
                <c:pt idx="2916">
                  <c:v>2917</c:v>
                </c:pt>
                <c:pt idx="2917">
                  <c:v>2918</c:v>
                </c:pt>
                <c:pt idx="2918">
                  <c:v>2919</c:v>
                </c:pt>
                <c:pt idx="2919">
                  <c:v>2920</c:v>
                </c:pt>
                <c:pt idx="2920">
                  <c:v>2921</c:v>
                </c:pt>
                <c:pt idx="2921">
                  <c:v>2922</c:v>
                </c:pt>
                <c:pt idx="2922">
                  <c:v>2923</c:v>
                </c:pt>
                <c:pt idx="2923">
                  <c:v>2924</c:v>
                </c:pt>
                <c:pt idx="2924">
                  <c:v>2925</c:v>
                </c:pt>
                <c:pt idx="2925">
                  <c:v>2926</c:v>
                </c:pt>
                <c:pt idx="2926">
                  <c:v>2927</c:v>
                </c:pt>
                <c:pt idx="2927">
                  <c:v>2928</c:v>
                </c:pt>
                <c:pt idx="2928">
                  <c:v>2929</c:v>
                </c:pt>
                <c:pt idx="2929">
                  <c:v>2930</c:v>
                </c:pt>
                <c:pt idx="2930">
                  <c:v>2931</c:v>
                </c:pt>
                <c:pt idx="2931">
                  <c:v>2932</c:v>
                </c:pt>
                <c:pt idx="2932">
                  <c:v>2933</c:v>
                </c:pt>
                <c:pt idx="2933">
                  <c:v>2934</c:v>
                </c:pt>
                <c:pt idx="2934">
                  <c:v>2935</c:v>
                </c:pt>
                <c:pt idx="2935">
                  <c:v>2936</c:v>
                </c:pt>
                <c:pt idx="2936">
                  <c:v>2937</c:v>
                </c:pt>
                <c:pt idx="2937">
                  <c:v>2938</c:v>
                </c:pt>
                <c:pt idx="2938">
                  <c:v>2939</c:v>
                </c:pt>
                <c:pt idx="2939">
                  <c:v>2940</c:v>
                </c:pt>
                <c:pt idx="2940">
                  <c:v>2941</c:v>
                </c:pt>
                <c:pt idx="2941">
                  <c:v>2942</c:v>
                </c:pt>
                <c:pt idx="2942">
                  <c:v>2943</c:v>
                </c:pt>
                <c:pt idx="2943">
                  <c:v>2944</c:v>
                </c:pt>
                <c:pt idx="2944">
                  <c:v>2945</c:v>
                </c:pt>
                <c:pt idx="2945">
                  <c:v>2946</c:v>
                </c:pt>
                <c:pt idx="2946">
                  <c:v>2947</c:v>
                </c:pt>
                <c:pt idx="2947">
                  <c:v>2948</c:v>
                </c:pt>
                <c:pt idx="2948">
                  <c:v>2949</c:v>
                </c:pt>
                <c:pt idx="2949">
                  <c:v>2950</c:v>
                </c:pt>
                <c:pt idx="2950">
                  <c:v>2951</c:v>
                </c:pt>
                <c:pt idx="2951">
                  <c:v>2952</c:v>
                </c:pt>
                <c:pt idx="2952">
                  <c:v>2953</c:v>
                </c:pt>
                <c:pt idx="2953">
                  <c:v>2954</c:v>
                </c:pt>
                <c:pt idx="2954">
                  <c:v>2955</c:v>
                </c:pt>
                <c:pt idx="2955">
                  <c:v>2956</c:v>
                </c:pt>
                <c:pt idx="2956">
                  <c:v>2957</c:v>
                </c:pt>
                <c:pt idx="2957">
                  <c:v>2958</c:v>
                </c:pt>
                <c:pt idx="2958">
                  <c:v>2959</c:v>
                </c:pt>
                <c:pt idx="2959">
                  <c:v>2960</c:v>
                </c:pt>
                <c:pt idx="2960">
                  <c:v>2961</c:v>
                </c:pt>
                <c:pt idx="2961">
                  <c:v>2962</c:v>
                </c:pt>
                <c:pt idx="2962">
                  <c:v>2963</c:v>
                </c:pt>
                <c:pt idx="2963">
                  <c:v>2964</c:v>
                </c:pt>
                <c:pt idx="2964">
                  <c:v>2965</c:v>
                </c:pt>
                <c:pt idx="2965">
                  <c:v>2966</c:v>
                </c:pt>
                <c:pt idx="2966">
                  <c:v>2967</c:v>
                </c:pt>
                <c:pt idx="2967">
                  <c:v>2968</c:v>
                </c:pt>
                <c:pt idx="2968">
                  <c:v>2969</c:v>
                </c:pt>
                <c:pt idx="2969">
                  <c:v>2970</c:v>
                </c:pt>
                <c:pt idx="2970">
                  <c:v>2971</c:v>
                </c:pt>
                <c:pt idx="2971">
                  <c:v>2972</c:v>
                </c:pt>
                <c:pt idx="2972">
                  <c:v>2973</c:v>
                </c:pt>
                <c:pt idx="2973">
                  <c:v>2974</c:v>
                </c:pt>
                <c:pt idx="2974">
                  <c:v>2975</c:v>
                </c:pt>
                <c:pt idx="2975">
                  <c:v>2976</c:v>
                </c:pt>
                <c:pt idx="2976">
                  <c:v>2977</c:v>
                </c:pt>
                <c:pt idx="2977">
                  <c:v>2978</c:v>
                </c:pt>
                <c:pt idx="2978">
                  <c:v>2979</c:v>
                </c:pt>
                <c:pt idx="2979">
                  <c:v>2980</c:v>
                </c:pt>
                <c:pt idx="2980">
                  <c:v>2981</c:v>
                </c:pt>
                <c:pt idx="2981">
                  <c:v>2982</c:v>
                </c:pt>
                <c:pt idx="2982">
                  <c:v>2983</c:v>
                </c:pt>
                <c:pt idx="2983">
                  <c:v>2984</c:v>
                </c:pt>
                <c:pt idx="2984">
                  <c:v>2985</c:v>
                </c:pt>
                <c:pt idx="2985">
                  <c:v>2986</c:v>
                </c:pt>
                <c:pt idx="2986">
                  <c:v>2987</c:v>
                </c:pt>
                <c:pt idx="2987">
                  <c:v>2988</c:v>
                </c:pt>
                <c:pt idx="2988">
                  <c:v>2989</c:v>
                </c:pt>
                <c:pt idx="2989">
                  <c:v>2990</c:v>
                </c:pt>
                <c:pt idx="2990">
                  <c:v>2991</c:v>
                </c:pt>
                <c:pt idx="2991">
                  <c:v>2992</c:v>
                </c:pt>
                <c:pt idx="2992">
                  <c:v>2993</c:v>
                </c:pt>
                <c:pt idx="2993">
                  <c:v>2994</c:v>
                </c:pt>
                <c:pt idx="2994">
                  <c:v>2995</c:v>
                </c:pt>
                <c:pt idx="2995">
                  <c:v>2996</c:v>
                </c:pt>
                <c:pt idx="2996">
                  <c:v>2997</c:v>
                </c:pt>
                <c:pt idx="2997">
                  <c:v>2998</c:v>
                </c:pt>
                <c:pt idx="2998">
                  <c:v>2999</c:v>
                </c:pt>
                <c:pt idx="2999">
                  <c:v>3000</c:v>
                </c:pt>
                <c:pt idx="3000">
                  <c:v>3001</c:v>
                </c:pt>
                <c:pt idx="3001">
                  <c:v>3002</c:v>
                </c:pt>
                <c:pt idx="3002">
                  <c:v>3003</c:v>
                </c:pt>
                <c:pt idx="3003">
                  <c:v>3004</c:v>
                </c:pt>
                <c:pt idx="3004">
                  <c:v>3005</c:v>
                </c:pt>
                <c:pt idx="3005">
                  <c:v>3006</c:v>
                </c:pt>
                <c:pt idx="3006">
                  <c:v>3007</c:v>
                </c:pt>
                <c:pt idx="3007">
                  <c:v>3008</c:v>
                </c:pt>
                <c:pt idx="3008">
                  <c:v>3009</c:v>
                </c:pt>
                <c:pt idx="3009">
                  <c:v>3010</c:v>
                </c:pt>
                <c:pt idx="3010">
                  <c:v>3011</c:v>
                </c:pt>
                <c:pt idx="3011">
                  <c:v>3012</c:v>
                </c:pt>
                <c:pt idx="3012">
                  <c:v>3013</c:v>
                </c:pt>
                <c:pt idx="3013">
                  <c:v>3014</c:v>
                </c:pt>
                <c:pt idx="3014">
                  <c:v>3015</c:v>
                </c:pt>
                <c:pt idx="3015">
                  <c:v>3016</c:v>
                </c:pt>
                <c:pt idx="3016">
                  <c:v>3017</c:v>
                </c:pt>
                <c:pt idx="3017">
                  <c:v>3018</c:v>
                </c:pt>
                <c:pt idx="3018">
                  <c:v>3019</c:v>
                </c:pt>
                <c:pt idx="3019">
                  <c:v>3020</c:v>
                </c:pt>
                <c:pt idx="3020">
                  <c:v>3021</c:v>
                </c:pt>
                <c:pt idx="3021">
                  <c:v>3022</c:v>
                </c:pt>
                <c:pt idx="3022">
                  <c:v>3023</c:v>
                </c:pt>
                <c:pt idx="3023">
                  <c:v>3024</c:v>
                </c:pt>
                <c:pt idx="3024">
                  <c:v>3025</c:v>
                </c:pt>
                <c:pt idx="3025">
                  <c:v>3026</c:v>
                </c:pt>
                <c:pt idx="3026">
                  <c:v>3027</c:v>
                </c:pt>
                <c:pt idx="3027">
                  <c:v>3028</c:v>
                </c:pt>
                <c:pt idx="3028">
                  <c:v>3029</c:v>
                </c:pt>
                <c:pt idx="3029">
                  <c:v>3030</c:v>
                </c:pt>
                <c:pt idx="3030">
                  <c:v>3031</c:v>
                </c:pt>
                <c:pt idx="3031">
                  <c:v>3032</c:v>
                </c:pt>
                <c:pt idx="3032">
                  <c:v>3033</c:v>
                </c:pt>
                <c:pt idx="3033">
                  <c:v>3034</c:v>
                </c:pt>
                <c:pt idx="3034">
                  <c:v>3035</c:v>
                </c:pt>
                <c:pt idx="3035">
                  <c:v>3036</c:v>
                </c:pt>
                <c:pt idx="3036">
                  <c:v>3037</c:v>
                </c:pt>
                <c:pt idx="3037">
                  <c:v>3038</c:v>
                </c:pt>
                <c:pt idx="3038">
                  <c:v>3039</c:v>
                </c:pt>
                <c:pt idx="3039">
                  <c:v>3040</c:v>
                </c:pt>
                <c:pt idx="3040">
                  <c:v>3041</c:v>
                </c:pt>
                <c:pt idx="3041">
                  <c:v>3042</c:v>
                </c:pt>
                <c:pt idx="3042">
                  <c:v>3043</c:v>
                </c:pt>
                <c:pt idx="3043">
                  <c:v>3044</c:v>
                </c:pt>
                <c:pt idx="3044">
                  <c:v>3045</c:v>
                </c:pt>
                <c:pt idx="3045">
                  <c:v>3046</c:v>
                </c:pt>
                <c:pt idx="3046">
                  <c:v>3047</c:v>
                </c:pt>
                <c:pt idx="3047">
                  <c:v>3048</c:v>
                </c:pt>
                <c:pt idx="3048">
                  <c:v>3049</c:v>
                </c:pt>
                <c:pt idx="3049">
                  <c:v>3050</c:v>
                </c:pt>
                <c:pt idx="3050">
                  <c:v>3051</c:v>
                </c:pt>
                <c:pt idx="3051">
                  <c:v>3052</c:v>
                </c:pt>
                <c:pt idx="3052">
                  <c:v>3053</c:v>
                </c:pt>
                <c:pt idx="3053">
                  <c:v>3054</c:v>
                </c:pt>
                <c:pt idx="3054">
                  <c:v>3055</c:v>
                </c:pt>
                <c:pt idx="3055">
                  <c:v>3056</c:v>
                </c:pt>
                <c:pt idx="3056">
                  <c:v>3057</c:v>
                </c:pt>
                <c:pt idx="3057">
                  <c:v>3058</c:v>
                </c:pt>
                <c:pt idx="3058">
                  <c:v>3059</c:v>
                </c:pt>
                <c:pt idx="3059">
                  <c:v>3060</c:v>
                </c:pt>
                <c:pt idx="3060">
                  <c:v>3061</c:v>
                </c:pt>
                <c:pt idx="3061">
                  <c:v>3062</c:v>
                </c:pt>
                <c:pt idx="3062">
                  <c:v>3063</c:v>
                </c:pt>
                <c:pt idx="3063">
                  <c:v>3064</c:v>
                </c:pt>
                <c:pt idx="3064">
                  <c:v>3065</c:v>
                </c:pt>
                <c:pt idx="3065">
                  <c:v>3066</c:v>
                </c:pt>
                <c:pt idx="3066">
                  <c:v>3067</c:v>
                </c:pt>
                <c:pt idx="3067">
                  <c:v>3068</c:v>
                </c:pt>
                <c:pt idx="3068">
                  <c:v>3069</c:v>
                </c:pt>
                <c:pt idx="3069">
                  <c:v>3070</c:v>
                </c:pt>
                <c:pt idx="3070">
                  <c:v>3071</c:v>
                </c:pt>
                <c:pt idx="3071">
                  <c:v>3072</c:v>
                </c:pt>
                <c:pt idx="3072">
                  <c:v>3073</c:v>
                </c:pt>
                <c:pt idx="3073">
                  <c:v>3074</c:v>
                </c:pt>
                <c:pt idx="3074">
                  <c:v>3075</c:v>
                </c:pt>
                <c:pt idx="3075">
                  <c:v>3076</c:v>
                </c:pt>
                <c:pt idx="3076">
                  <c:v>3077</c:v>
                </c:pt>
                <c:pt idx="3077">
                  <c:v>3078</c:v>
                </c:pt>
                <c:pt idx="3078">
                  <c:v>3079</c:v>
                </c:pt>
                <c:pt idx="3079">
                  <c:v>3080</c:v>
                </c:pt>
                <c:pt idx="3080">
                  <c:v>3081</c:v>
                </c:pt>
                <c:pt idx="3081">
                  <c:v>3082</c:v>
                </c:pt>
                <c:pt idx="3082">
                  <c:v>3083</c:v>
                </c:pt>
                <c:pt idx="3083">
                  <c:v>3084</c:v>
                </c:pt>
                <c:pt idx="3084">
                  <c:v>3085</c:v>
                </c:pt>
                <c:pt idx="3085">
                  <c:v>3086</c:v>
                </c:pt>
                <c:pt idx="3086">
                  <c:v>3087</c:v>
                </c:pt>
                <c:pt idx="3087">
                  <c:v>3088</c:v>
                </c:pt>
                <c:pt idx="3088">
                  <c:v>3089</c:v>
                </c:pt>
                <c:pt idx="3089">
                  <c:v>3090</c:v>
                </c:pt>
                <c:pt idx="3090">
                  <c:v>3091</c:v>
                </c:pt>
                <c:pt idx="3091">
                  <c:v>3092</c:v>
                </c:pt>
                <c:pt idx="3092">
                  <c:v>3093</c:v>
                </c:pt>
                <c:pt idx="3093">
                  <c:v>3094</c:v>
                </c:pt>
                <c:pt idx="3094">
                  <c:v>3095</c:v>
                </c:pt>
                <c:pt idx="3095">
                  <c:v>3096</c:v>
                </c:pt>
                <c:pt idx="3096">
                  <c:v>3097</c:v>
                </c:pt>
                <c:pt idx="3097">
                  <c:v>3098</c:v>
                </c:pt>
                <c:pt idx="3098">
                  <c:v>3099</c:v>
                </c:pt>
                <c:pt idx="3099">
                  <c:v>3100</c:v>
                </c:pt>
                <c:pt idx="3100">
                  <c:v>3101</c:v>
                </c:pt>
                <c:pt idx="3101">
                  <c:v>3102</c:v>
                </c:pt>
                <c:pt idx="3102">
                  <c:v>3103</c:v>
                </c:pt>
                <c:pt idx="3103">
                  <c:v>3104</c:v>
                </c:pt>
                <c:pt idx="3104">
                  <c:v>3105</c:v>
                </c:pt>
                <c:pt idx="3105">
                  <c:v>3106</c:v>
                </c:pt>
                <c:pt idx="3106">
                  <c:v>3107</c:v>
                </c:pt>
                <c:pt idx="3107">
                  <c:v>3108</c:v>
                </c:pt>
                <c:pt idx="3108">
                  <c:v>3109</c:v>
                </c:pt>
                <c:pt idx="3109">
                  <c:v>3110</c:v>
                </c:pt>
                <c:pt idx="3110">
                  <c:v>3111</c:v>
                </c:pt>
                <c:pt idx="3111">
                  <c:v>3112</c:v>
                </c:pt>
                <c:pt idx="3112">
                  <c:v>3113</c:v>
                </c:pt>
                <c:pt idx="3113">
                  <c:v>3114</c:v>
                </c:pt>
                <c:pt idx="3114">
                  <c:v>3115</c:v>
                </c:pt>
                <c:pt idx="3115">
                  <c:v>3116</c:v>
                </c:pt>
                <c:pt idx="3116">
                  <c:v>3117</c:v>
                </c:pt>
                <c:pt idx="3117">
                  <c:v>3118</c:v>
                </c:pt>
                <c:pt idx="3118">
                  <c:v>3119</c:v>
                </c:pt>
                <c:pt idx="3119">
                  <c:v>3120</c:v>
                </c:pt>
                <c:pt idx="3120">
                  <c:v>3121</c:v>
                </c:pt>
                <c:pt idx="3121">
                  <c:v>3122</c:v>
                </c:pt>
                <c:pt idx="3122">
                  <c:v>3123</c:v>
                </c:pt>
                <c:pt idx="3123">
                  <c:v>3124</c:v>
                </c:pt>
                <c:pt idx="3124">
                  <c:v>3125</c:v>
                </c:pt>
                <c:pt idx="3125">
                  <c:v>3126</c:v>
                </c:pt>
                <c:pt idx="3126">
                  <c:v>3127</c:v>
                </c:pt>
                <c:pt idx="3127">
                  <c:v>3128</c:v>
                </c:pt>
                <c:pt idx="3128">
                  <c:v>3129</c:v>
                </c:pt>
                <c:pt idx="3129">
                  <c:v>3130</c:v>
                </c:pt>
                <c:pt idx="3130">
                  <c:v>3131</c:v>
                </c:pt>
                <c:pt idx="3131">
                  <c:v>3132</c:v>
                </c:pt>
                <c:pt idx="3132">
                  <c:v>3133</c:v>
                </c:pt>
                <c:pt idx="3133">
                  <c:v>3134</c:v>
                </c:pt>
                <c:pt idx="3134">
                  <c:v>3135</c:v>
                </c:pt>
                <c:pt idx="3135">
                  <c:v>3136</c:v>
                </c:pt>
                <c:pt idx="3136">
                  <c:v>3137</c:v>
                </c:pt>
                <c:pt idx="3137">
                  <c:v>3138</c:v>
                </c:pt>
                <c:pt idx="3138">
                  <c:v>3139</c:v>
                </c:pt>
                <c:pt idx="3139">
                  <c:v>3140</c:v>
                </c:pt>
                <c:pt idx="3140">
                  <c:v>3141</c:v>
                </c:pt>
                <c:pt idx="3141">
                  <c:v>3142</c:v>
                </c:pt>
                <c:pt idx="3142">
                  <c:v>3143</c:v>
                </c:pt>
                <c:pt idx="3143">
                  <c:v>3144</c:v>
                </c:pt>
                <c:pt idx="3144">
                  <c:v>3145</c:v>
                </c:pt>
                <c:pt idx="3145">
                  <c:v>3146</c:v>
                </c:pt>
                <c:pt idx="3146">
                  <c:v>3147</c:v>
                </c:pt>
                <c:pt idx="3147">
                  <c:v>3148</c:v>
                </c:pt>
                <c:pt idx="3148">
                  <c:v>3149</c:v>
                </c:pt>
                <c:pt idx="3149">
                  <c:v>3150</c:v>
                </c:pt>
                <c:pt idx="3150">
                  <c:v>3151</c:v>
                </c:pt>
                <c:pt idx="3151">
                  <c:v>3152</c:v>
                </c:pt>
                <c:pt idx="3152">
                  <c:v>3153</c:v>
                </c:pt>
                <c:pt idx="3153">
                  <c:v>3154</c:v>
                </c:pt>
                <c:pt idx="3154">
                  <c:v>3155</c:v>
                </c:pt>
                <c:pt idx="3155">
                  <c:v>3156</c:v>
                </c:pt>
                <c:pt idx="3156">
                  <c:v>3157</c:v>
                </c:pt>
                <c:pt idx="3157">
                  <c:v>3158</c:v>
                </c:pt>
                <c:pt idx="3158">
                  <c:v>3159</c:v>
                </c:pt>
                <c:pt idx="3159">
                  <c:v>3160</c:v>
                </c:pt>
                <c:pt idx="3160">
                  <c:v>3161</c:v>
                </c:pt>
                <c:pt idx="3161">
                  <c:v>3162</c:v>
                </c:pt>
                <c:pt idx="3162">
                  <c:v>3163</c:v>
                </c:pt>
                <c:pt idx="3163">
                  <c:v>3164</c:v>
                </c:pt>
                <c:pt idx="3164">
                  <c:v>3165</c:v>
                </c:pt>
                <c:pt idx="3165">
                  <c:v>3166</c:v>
                </c:pt>
                <c:pt idx="3166">
                  <c:v>3167</c:v>
                </c:pt>
                <c:pt idx="3167">
                  <c:v>3168</c:v>
                </c:pt>
                <c:pt idx="3168">
                  <c:v>3169</c:v>
                </c:pt>
                <c:pt idx="3169">
                  <c:v>3170</c:v>
                </c:pt>
                <c:pt idx="3170">
                  <c:v>3171</c:v>
                </c:pt>
                <c:pt idx="3171">
                  <c:v>3172</c:v>
                </c:pt>
                <c:pt idx="3172">
                  <c:v>3173</c:v>
                </c:pt>
                <c:pt idx="3173">
                  <c:v>3174</c:v>
                </c:pt>
                <c:pt idx="3174">
                  <c:v>3175</c:v>
                </c:pt>
                <c:pt idx="3175">
                  <c:v>3176</c:v>
                </c:pt>
                <c:pt idx="3176">
                  <c:v>3177</c:v>
                </c:pt>
                <c:pt idx="3177">
                  <c:v>3178</c:v>
                </c:pt>
                <c:pt idx="3178">
                  <c:v>3179</c:v>
                </c:pt>
                <c:pt idx="3179">
                  <c:v>3180</c:v>
                </c:pt>
                <c:pt idx="3180">
                  <c:v>3181</c:v>
                </c:pt>
                <c:pt idx="3181">
                  <c:v>3182</c:v>
                </c:pt>
                <c:pt idx="3182">
                  <c:v>3183</c:v>
                </c:pt>
                <c:pt idx="3183">
                  <c:v>3184</c:v>
                </c:pt>
                <c:pt idx="3184">
                  <c:v>3185</c:v>
                </c:pt>
                <c:pt idx="3185">
                  <c:v>3186</c:v>
                </c:pt>
                <c:pt idx="3186">
                  <c:v>3187</c:v>
                </c:pt>
                <c:pt idx="3187">
                  <c:v>3188</c:v>
                </c:pt>
                <c:pt idx="3188">
                  <c:v>3189</c:v>
                </c:pt>
                <c:pt idx="3189">
                  <c:v>3190</c:v>
                </c:pt>
                <c:pt idx="3190">
                  <c:v>3191</c:v>
                </c:pt>
                <c:pt idx="3191">
                  <c:v>3192</c:v>
                </c:pt>
                <c:pt idx="3192">
                  <c:v>3193</c:v>
                </c:pt>
                <c:pt idx="3193">
                  <c:v>3194</c:v>
                </c:pt>
                <c:pt idx="3194">
                  <c:v>3195</c:v>
                </c:pt>
                <c:pt idx="3195">
                  <c:v>3196</c:v>
                </c:pt>
                <c:pt idx="3196">
                  <c:v>3197</c:v>
                </c:pt>
                <c:pt idx="3197">
                  <c:v>3198</c:v>
                </c:pt>
                <c:pt idx="3198">
                  <c:v>3199</c:v>
                </c:pt>
                <c:pt idx="3199">
                  <c:v>3200</c:v>
                </c:pt>
                <c:pt idx="3200">
                  <c:v>3201</c:v>
                </c:pt>
                <c:pt idx="3201">
                  <c:v>3202</c:v>
                </c:pt>
                <c:pt idx="3202">
                  <c:v>3203</c:v>
                </c:pt>
                <c:pt idx="3203">
                  <c:v>3204</c:v>
                </c:pt>
                <c:pt idx="3204">
                  <c:v>3205</c:v>
                </c:pt>
                <c:pt idx="3205">
                  <c:v>3206</c:v>
                </c:pt>
                <c:pt idx="3206">
                  <c:v>3207</c:v>
                </c:pt>
                <c:pt idx="3207">
                  <c:v>3208</c:v>
                </c:pt>
                <c:pt idx="3208">
                  <c:v>3209</c:v>
                </c:pt>
                <c:pt idx="3209">
                  <c:v>3210</c:v>
                </c:pt>
                <c:pt idx="3210">
                  <c:v>3211</c:v>
                </c:pt>
                <c:pt idx="3211">
                  <c:v>3212</c:v>
                </c:pt>
                <c:pt idx="3212">
                  <c:v>3213</c:v>
                </c:pt>
                <c:pt idx="3213">
                  <c:v>3214</c:v>
                </c:pt>
                <c:pt idx="3214">
                  <c:v>3215</c:v>
                </c:pt>
                <c:pt idx="3215">
                  <c:v>3216</c:v>
                </c:pt>
                <c:pt idx="3216">
                  <c:v>3217</c:v>
                </c:pt>
                <c:pt idx="3217">
                  <c:v>3218</c:v>
                </c:pt>
                <c:pt idx="3218">
                  <c:v>3219</c:v>
                </c:pt>
                <c:pt idx="3219">
                  <c:v>3220</c:v>
                </c:pt>
                <c:pt idx="3220">
                  <c:v>3221</c:v>
                </c:pt>
                <c:pt idx="3221">
                  <c:v>3222</c:v>
                </c:pt>
                <c:pt idx="3222">
                  <c:v>3223</c:v>
                </c:pt>
                <c:pt idx="3223">
                  <c:v>3224</c:v>
                </c:pt>
                <c:pt idx="3224">
                  <c:v>3225</c:v>
                </c:pt>
                <c:pt idx="3225">
                  <c:v>3226</c:v>
                </c:pt>
                <c:pt idx="3226">
                  <c:v>3227</c:v>
                </c:pt>
                <c:pt idx="3227">
                  <c:v>3228</c:v>
                </c:pt>
                <c:pt idx="3228">
                  <c:v>3229</c:v>
                </c:pt>
                <c:pt idx="3229">
                  <c:v>3230</c:v>
                </c:pt>
                <c:pt idx="3230">
                  <c:v>3231</c:v>
                </c:pt>
                <c:pt idx="3231">
                  <c:v>3232</c:v>
                </c:pt>
                <c:pt idx="3232">
                  <c:v>3233</c:v>
                </c:pt>
                <c:pt idx="3233">
                  <c:v>3234</c:v>
                </c:pt>
                <c:pt idx="3234">
                  <c:v>3235</c:v>
                </c:pt>
                <c:pt idx="3235">
                  <c:v>3236</c:v>
                </c:pt>
                <c:pt idx="3236">
                  <c:v>3237</c:v>
                </c:pt>
                <c:pt idx="3237">
                  <c:v>3238</c:v>
                </c:pt>
                <c:pt idx="3238">
                  <c:v>3239</c:v>
                </c:pt>
                <c:pt idx="3239">
                  <c:v>3240</c:v>
                </c:pt>
                <c:pt idx="3240">
                  <c:v>3241</c:v>
                </c:pt>
                <c:pt idx="3241">
                  <c:v>3242</c:v>
                </c:pt>
                <c:pt idx="3242">
                  <c:v>3243</c:v>
                </c:pt>
                <c:pt idx="3243">
                  <c:v>3244</c:v>
                </c:pt>
                <c:pt idx="3244">
                  <c:v>3245</c:v>
                </c:pt>
                <c:pt idx="3245">
                  <c:v>3246</c:v>
                </c:pt>
                <c:pt idx="3246">
                  <c:v>3247</c:v>
                </c:pt>
                <c:pt idx="3247">
                  <c:v>3248</c:v>
                </c:pt>
                <c:pt idx="3248">
                  <c:v>3249</c:v>
                </c:pt>
                <c:pt idx="3249">
                  <c:v>3250</c:v>
                </c:pt>
                <c:pt idx="3250">
                  <c:v>3251</c:v>
                </c:pt>
                <c:pt idx="3251">
                  <c:v>3252</c:v>
                </c:pt>
                <c:pt idx="3252">
                  <c:v>3253</c:v>
                </c:pt>
                <c:pt idx="3253">
                  <c:v>3254</c:v>
                </c:pt>
                <c:pt idx="3254">
                  <c:v>3255</c:v>
                </c:pt>
                <c:pt idx="3255">
                  <c:v>3256</c:v>
                </c:pt>
                <c:pt idx="3256">
                  <c:v>3257</c:v>
                </c:pt>
                <c:pt idx="3257">
                  <c:v>3258</c:v>
                </c:pt>
                <c:pt idx="3258">
                  <c:v>3259</c:v>
                </c:pt>
                <c:pt idx="3259">
                  <c:v>3260</c:v>
                </c:pt>
                <c:pt idx="3260">
                  <c:v>3261</c:v>
                </c:pt>
                <c:pt idx="3261">
                  <c:v>3262</c:v>
                </c:pt>
                <c:pt idx="3262">
                  <c:v>3263</c:v>
                </c:pt>
                <c:pt idx="3263">
                  <c:v>3264</c:v>
                </c:pt>
                <c:pt idx="3264">
                  <c:v>3265</c:v>
                </c:pt>
                <c:pt idx="3265">
                  <c:v>3266</c:v>
                </c:pt>
                <c:pt idx="3266">
                  <c:v>3267</c:v>
                </c:pt>
                <c:pt idx="3267">
                  <c:v>3268</c:v>
                </c:pt>
                <c:pt idx="3268">
                  <c:v>3269</c:v>
                </c:pt>
                <c:pt idx="3269">
                  <c:v>3270</c:v>
                </c:pt>
                <c:pt idx="3270">
                  <c:v>3271</c:v>
                </c:pt>
                <c:pt idx="3271">
                  <c:v>3272</c:v>
                </c:pt>
                <c:pt idx="3272">
                  <c:v>3273</c:v>
                </c:pt>
                <c:pt idx="3273">
                  <c:v>3274</c:v>
                </c:pt>
                <c:pt idx="3274">
                  <c:v>3275</c:v>
                </c:pt>
                <c:pt idx="3275">
                  <c:v>3276</c:v>
                </c:pt>
                <c:pt idx="3276">
                  <c:v>3277</c:v>
                </c:pt>
                <c:pt idx="3277">
                  <c:v>3278</c:v>
                </c:pt>
                <c:pt idx="3278">
                  <c:v>3279</c:v>
                </c:pt>
                <c:pt idx="3279">
                  <c:v>3280</c:v>
                </c:pt>
                <c:pt idx="3280">
                  <c:v>3281</c:v>
                </c:pt>
                <c:pt idx="3281">
                  <c:v>3282</c:v>
                </c:pt>
                <c:pt idx="3282">
                  <c:v>3283</c:v>
                </c:pt>
                <c:pt idx="3283">
                  <c:v>3284</c:v>
                </c:pt>
                <c:pt idx="3284">
                  <c:v>3285</c:v>
                </c:pt>
                <c:pt idx="3285">
                  <c:v>3286</c:v>
                </c:pt>
                <c:pt idx="3286">
                  <c:v>3287</c:v>
                </c:pt>
                <c:pt idx="3287">
                  <c:v>3288</c:v>
                </c:pt>
                <c:pt idx="3288">
                  <c:v>3289</c:v>
                </c:pt>
                <c:pt idx="3289">
                  <c:v>3290</c:v>
                </c:pt>
                <c:pt idx="3290">
                  <c:v>3291</c:v>
                </c:pt>
                <c:pt idx="3291">
                  <c:v>3292</c:v>
                </c:pt>
                <c:pt idx="3292">
                  <c:v>3293</c:v>
                </c:pt>
                <c:pt idx="3293">
                  <c:v>3294</c:v>
                </c:pt>
                <c:pt idx="3294">
                  <c:v>3295</c:v>
                </c:pt>
                <c:pt idx="3295">
                  <c:v>3296</c:v>
                </c:pt>
                <c:pt idx="3296">
                  <c:v>3297</c:v>
                </c:pt>
                <c:pt idx="3297">
                  <c:v>3298</c:v>
                </c:pt>
                <c:pt idx="3298">
                  <c:v>3299</c:v>
                </c:pt>
                <c:pt idx="3299">
                  <c:v>3300</c:v>
                </c:pt>
                <c:pt idx="3300">
                  <c:v>3301</c:v>
                </c:pt>
                <c:pt idx="3301">
                  <c:v>3302</c:v>
                </c:pt>
                <c:pt idx="3302">
                  <c:v>3303</c:v>
                </c:pt>
                <c:pt idx="3303">
                  <c:v>3304</c:v>
                </c:pt>
                <c:pt idx="3304">
                  <c:v>3305</c:v>
                </c:pt>
                <c:pt idx="3305">
                  <c:v>3306</c:v>
                </c:pt>
                <c:pt idx="3306">
                  <c:v>3307</c:v>
                </c:pt>
                <c:pt idx="3307">
                  <c:v>3308</c:v>
                </c:pt>
                <c:pt idx="3308">
                  <c:v>3309</c:v>
                </c:pt>
                <c:pt idx="3309">
                  <c:v>3310</c:v>
                </c:pt>
                <c:pt idx="3310">
                  <c:v>3311</c:v>
                </c:pt>
                <c:pt idx="3311">
                  <c:v>3312</c:v>
                </c:pt>
                <c:pt idx="3312">
                  <c:v>3313</c:v>
                </c:pt>
                <c:pt idx="3313">
                  <c:v>3314</c:v>
                </c:pt>
                <c:pt idx="3314">
                  <c:v>3315</c:v>
                </c:pt>
                <c:pt idx="3315">
                  <c:v>3316</c:v>
                </c:pt>
                <c:pt idx="3316">
                  <c:v>3317</c:v>
                </c:pt>
                <c:pt idx="3317">
                  <c:v>3318</c:v>
                </c:pt>
                <c:pt idx="3318">
                  <c:v>3319</c:v>
                </c:pt>
                <c:pt idx="3319">
                  <c:v>3320</c:v>
                </c:pt>
                <c:pt idx="3320">
                  <c:v>3321</c:v>
                </c:pt>
                <c:pt idx="3321">
                  <c:v>3322</c:v>
                </c:pt>
                <c:pt idx="3322">
                  <c:v>3323</c:v>
                </c:pt>
                <c:pt idx="3323">
                  <c:v>3324</c:v>
                </c:pt>
                <c:pt idx="3324">
                  <c:v>3325</c:v>
                </c:pt>
                <c:pt idx="3325">
                  <c:v>3326</c:v>
                </c:pt>
                <c:pt idx="3326">
                  <c:v>3327</c:v>
                </c:pt>
                <c:pt idx="3327">
                  <c:v>3328</c:v>
                </c:pt>
                <c:pt idx="3328">
                  <c:v>3329</c:v>
                </c:pt>
                <c:pt idx="3329">
                  <c:v>3330</c:v>
                </c:pt>
                <c:pt idx="3330">
                  <c:v>3331</c:v>
                </c:pt>
                <c:pt idx="3331">
                  <c:v>3332</c:v>
                </c:pt>
                <c:pt idx="3332">
                  <c:v>3333</c:v>
                </c:pt>
                <c:pt idx="3333">
                  <c:v>3334</c:v>
                </c:pt>
                <c:pt idx="3334">
                  <c:v>3335</c:v>
                </c:pt>
                <c:pt idx="3335">
                  <c:v>3336</c:v>
                </c:pt>
                <c:pt idx="3336">
                  <c:v>3337</c:v>
                </c:pt>
                <c:pt idx="3337">
                  <c:v>3338</c:v>
                </c:pt>
                <c:pt idx="3338">
                  <c:v>3339</c:v>
                </c:pt>
                <c:pt idx="3339">
                  <c:v>3340</c:v>
                </c:pt>
                <c:pt idx="3340">
                  <c:v>3341</c:v>
                </c:pt>
                <c:pt idx="3341">
                  <c:v>3342</c:v>
                </c:pt>
                <c:pt idx="3342">
                  <c:v>3343</c:v>
                </c:pt>
                <c:pt idx="3343">
                  <c:v>3344</c:v>
                </c:pt>
                <c:pt idx="3344">
                  <c:v>3345</c:v>
                </c:pt>
                <c:pt idx="3345">
                  <c:v>3346</c:v>
                </c:pt>
                <c:pt idx="3346">
                  <c:v>3347</c:v>
                </c:pt>
                <c:pt idx="3347">
                  <c:v>3348</c:v>
                </c:pt>
                <c:pt idx="3348">
                  <c:v>3349</c:v>
                </c:pt>
                <c:pt idx="3349">
                  <c:v>3350</c:v>
                </c:pt>
                <c:pt idx="3350">
                  <c:v>3351</c:v>
                </c:pt>
                <c:pt idx="3351">
                  <c:v>3352</c:v>
                </c:pt>
                <c:pt idx="3352">
                  <c:v>3353</c:v>
                </c:pt>
                <c:pt idx="3353">
                  <c:v>3354</c:v>
                </c:pt>
                <c:pt idx="3354">
                  <c:v>3355</c:v>
                </c:pt>
                <c:pt idx="3355">
                  <c:v>3356</c:v>
                </c:pt>
                <c:pt idx="3356">
                  <c:v>3357</c:v>
                </c:pt>
                <c:pt idx="3357">
                  <c:v>3358</c:v>
                </c:pt>
                <c:pt idx="3358">
                  <c:v>3359</c:v>
                </c:pt>
                <c:pt idx="3359">
                  <c:v>3360</c:v>
                </c:pt>
                <c:pt idx="3360">
                  <c:v>3361</c:v>
                </c:pt>
                <c:pt idx="3361">
                  <c:v>3362</c:v>
                </c:pt>
                <c:pt idx="3362">
                  <c:v>3363</c:v>
                </c:pt>
                <c:pt idx="3363">
                  <c:v>3364</c:v>
                </c:pt>
                <c:pt idx="3364">
                  <c:v>3365</c:v>
                </c:pt>
                <c:pt idx="3365">
                  <c:v>3366</c:v>
                </c:pt>
                <c:pt idx="3366">
                  <c:v>3367</c:v>
                </c:pt>
                <c:pt idx="3367">
                  <c:v>3368</c:v>
                </c:pt>
                <c:pt idx="3368">
                  <c:v>3369</c:v>
                </c:pt>
                <c:pt idx="3369">
                  <c:v>3370</c:v>
                </c:pt>
                <c:pt idx="3370">
                  <c:v>3371</c:v>
                </c:pt>
                <c:pt idx="3371">
                  <c:v>3372</c:v>
                </c:pt>
                <c:pt idx="3372">
                  <c:v>3373</c:v>
                </c:pt>
                <c:pt idx="3373">
                  <c:v>3374</c:v>
                </c:pt>
                <c:pt idx="3374">
                  <c:v>3375</c:v>
                </c:pt>
                <c:pt idx="3375">
                  <c:v>3376</c:v>
                </c:pt>
                <c:pt idx="3376">
                  <c:v>3377</c:v>
                </c:pt>
                <c:pt idx="3377">
                  <c:v>3378</c:v>
                </c:pt>
                <c:pt idx="3378">
                  <c:v>3379</c:v>
                </c:pt>
                <c:pt idx="3379">
                  <c:v>3380</c:v>
                </c:pt>
                <c:pt idx="3380">
                  <c:v>3381</c:v>
                </c:pt>
                <c:pt idx="3381">
                  <c:v>3382</c:v>
                </c:pt>
                <c:pt idx="3382">
                  <c:v>3383</c:v>
                </c:pt>
                <c:pt idx="3383">
                  <c:v>3384</c:v>
                </c:pt>
                <c:pt idx="3384">
                  <c:v>3385</c:v>
                </c:pt>
                <c:pt idx="3385">
                  <c:v>3386</c:v>
                </c:pt>
                <c:pt idx="3386">
                  <c:v>3387</c:v>
                </c:pt>
                <c:pt idx="3387">
                  <c:v>3388</c:v>
                </c:pt>
                <c:pt idx="3388">
                  <c:v>3389</c:v>
                </c:pt>
                <c:pt idx="3389">
                  <c:v>3390</c:v>
                </c:pt>
                <c:pt idx="3390">
                  <c:v>3391</c:v>
                </c:pt>
                <c:pt idx="3391">
                  <c:v>3392</c:v>
                </c:pt>
                <c:pt idx="3392">
                  <c:v>3393</c:v>
                </c:pt>
                <c:pt idx="3393">
                  <c:v>3394</c:v>
                </c:pt>
                <c:pt idx="3394">
                  <c:v>3395</c:v>
                </c:pt>
                <c:pt idx="3395">
                  <c:v>3396</c:v>
                </c:pt>
                <c:pt idx="3396">
                  <c:v>3397</c:v>
                </c:pt>
                <c:pt idx="3397">
                  <c:v>3398</c:v>
                </c:pt>
                <c:pt idx="3398">
                  <c:v>3399</c:v>
                </c:pt>
                <c:pt idx="3399">
                  <c:v>3400</c:v>
                </c:pt>
                <c:pt idx="3400">
                  <c:v>3401</c:v>
                </c:pt>
                <c:pt idx="3401">
                  <c:v>3402</c:v>
                </c:pt>
                <c:pt idx="3402">
                  <c:v>3403</c:v>
                </c:pt>
                <c:pt idx="3403">
                  <c:v>3404</c:v>
                </c:pt>
                <c:pt idx="3404">
                  <c:v>3405</c:v>
                </c:pt>
                <c:pt idx="3405">
                  <c:v>3406</c:v>
                </c:pt>
                <c:pt idx="3406">
                  <c:v>3407</c:v>
                </c:pt>
                <c:pt idx="3407">
                  <c:v>3408</c:v>
                </c:pt>
                <c:pt idx="3408">
                  <c:v>3409</c:v>
                </c:pt>
                <c:pt idx="3409">
                  <c:v>3410</c:v>
                </c:pt>
                <c:pt idx="3410">
                  <c:v>3411</c:v>
                </c:pt>
                <c:pt idx="3411">
                  <c:v>3412</c:v>
                </c:pt>
                <c:pt idx="3412">
                  <c:v>3413</c:v>
                </c:pt>
                <c:pt idx="3413">
                  <c:v>3414</c:v>
                </c:pt>
                <c:pt idx="3414">
                  <c:v>3415</c:v>
                </c:pt>
                <c:pt idx="3415">
                  <c:v>3416</c:v>
                </c:pt>
                <c:pt idx="3416">
                  <c:v>3417</c:v>
                </c:pt>
                <c:pt idx="3417">
                  <c:v>3418</c:v>
                </c:pt>
                <c:pt idx="3418">
                  <c:v>3419</c:v>
                </c:pt>
                <c:pt idx="3419">
                  <c:v>3420</c:v>
                </c:pt>
                <c:pt idx="3420">
                  <c:v>3421</c:v>
                </c:pt>
                <c:pt idx="3421">
                  <c:v>3422</c:v>
                </c:pt>
                <c:pt idx="3422">
                  <c:v>3423</c:v>
                </c:pt>
                <c:pt idx="3423">
                  <c:v>3424</c:v>
                </c:pt>
                <c:pt idx="3424">
                  <c:v>3425</c:v>
                </c:pt>
                <c:pt idx="3425">
                  <c:v>3426</c:v>
                </c:pt>
                <c:pt idx="3426">
                  <c:v>3427</c:v>
                </c:pt>
                <c:pt idx="3427">
                  <c:v>3428</c:v>
                </c:pt>
                <c:pt idx="3428">
                  <c:v>3429</c:v>
                </c:pt>
                <c:pt idx="3429">
                  <c:v>3430</c:v>
                </c:pt>
                <c:pt idx="3430">
                  <c:v>3431</c:v>
                </c:pt>
                <c:pt idx="3431">
                  <c:v>3432</c:v>
                </c:pt>
                <c:pt idx="3432">
                  <c:v>3433</c:v>
                </c:pt>
                <c:pt idx="3433">
                  <c:v>3434</c:v>
                </c:pt>
                <c:pt idx="3434">
                  <c:v>3435</c:v>
                </c:pt>
                <c:pt idx="3435">
                  <c:v>3436</c:v>
                </c:pt>
                <c:pt idx="3436">
                  <c:v>3437</c:v>
                </c:pt>
                <c:pt idx="3437">
                  <c:v>3438</c:v>
                </c:pt>
                <c:pt idx="3438">
                  <c:v>3439</c:v>
                </c:pt>
                <c:pt idx="3439">
                  <c:v>3440</c:v>
                </c:pt>
                <c:pt idx="3440">
                  <c:v>3441</c:v>
                </c:pt>
                <c:pt idx="3441">
                  <c:v>3442</c:v>
                </c:pt>
                <c:pt idx="3442">
                  <c:v>3443</c:v>
                </c:pt>
                <c:pt idx="3443">
                  <c:v>3444</c:v>
                </c:pt>
                <c:pt idx="3444">
                  <c:v>3445</c:v>
                </c:pt>
                <c:pt idx="3445">
                  <c:v>3446</c:v>
                </c:pt>
                <c:pt idx="3446">
                  <c:v>3447</c:v>
                </c:pt>
                <c:pt idx="3447">
                  <c:v>3448</c:v>
                </c:pt>
                <c:pt idx="3448">
                  <c:v>3449</c:v>
                </c:pt>
                <c:pt idx="3449">
                  <c:v>3450</c:v>
                </c:pt>
                <c:pt idx="3450">
                  <c:v>3451</c:v>
                </c:pt>
                <c:pt idx="3451">
                  <c:v>3452</c:v>
                </c:pt>
                <c:pt idx="3452">
                  <c:v>3453</c:v>
                </c:pt>
                <c:pt idx="3453">
                  <c:v>3454</c:v>
                </c:pt>
                <c:pt idx="3454">
                  <c:v>3455</c:v>
                </c:pt>
                <c:pt idx="3455">
                  <c:v>3456</c:v>
                </c:pt>
                <c:pt idx="3456">
                  <c:v>3457</c:v>
                </c:pt>
                <c:pt idx="3457">
                  <c:v>3458</c:v>
                </c:pt>
                <c:pt idx="3458">
                  <c:v>3459</c:v>
                </c:pt>
                <c:pt idx="3459">
                  <c:v>3460</c:v>
                </c:pt>
                <c:pt idx="3460">
                  <c:v>3461</c:v>
                </c:pt>
                <c:pt idx="3461">
                  <c:v>3462</c:v>
                </c:pt>
                <c:pt idx="3462">
                  <c:v>3463</c:v>
                </c:pt>
                <c:pt idx="3463">
                  <c:v>3464</c:v>
                </c:pt>
                <c:pt idx="3464">
                  <c:v>3465</c:v>
                </c:pt>
                <c:pt idx="3465">
                  <c:v>3466</c:v>
                </c:pt>
                <c:pt idx="3466">
                  <c:v>3467</c:v>
                </c:pt>
                <c:pt idx="3467">
                  <c:v>3468</c:v>
                </c:pt>
                <c:pt idx="3468">
                  <c:v>3469</c:v>
                </c:pt>
                <c:pt idx="3469">
                  <c:v>3470</c:v>
                </c:pt>
                <c:pt idx="3470">
                  <c:v>3471</c:v>
                </c:pt>
                <c:pt idx="3471">
                  <c:v>3472</c:v>
                </c:pt>
                <c:pt idx="3472">
                  <c:v>3473</c:v>
                </c:pt>
                <c:pt idx="3473">
                  <c:v>3474</c:v>
                </c:pt>
                <c:pt idx="3474">
                  <c:v>3475</c:v>
                </c:pt>
                <c:pt idx="3475">
                  <c:v>3476</c:v>
                </c:pt>
                <c:pt idx="3476">
                  <c:v>3477</c:v>
                </c:pt>
                <c:pt idx="3477">
                  <c:v>3478</c:v>
                </c:pt>
                <c:pt idx="3478">
                  <c:v>3479</c:v>
                </c:pt>
                <c:pt idx="3479">
                  <c:v>3480</c:v>
                </c:pt>
                <c:pt idx="3480">
                  <c:v>3481</c:v>
                </c:pt>
                <c:pt idx="3481">
                  <c:v>3482</c:v>
                </c:pt>
                <c:pt idx="3482">
                  <c:v>3483</c:v>
                </c:pt>
                <c:pt idx="3483">
                  <c:v>3484</c:v>
                </c:pt>
                <c:pt idx="3484">
                  <c:v>3485</c:v>
                </c:pt>
                <c:pt idx="3485">
                  <c:v>3486</c:v>
                </c:pt>
                <c:pt idx="3486">
                  <c:v>3487</c:v>
                </c:pt>
                <c:pt idx="3487">
                  <c:v>3488</c:v>
                </c:pt>
                <c:pt idx="3488">
                  <c:v>3489</c:v>
                </c:pt>
                <c:pt idx="3489">
                  <c:v>3490</c:v>
                </c:pt>
                <c:pt idx="3490">
                  <c:v>3491</c:v>
                </c:pt>
                <c:pt idx="3491">
                  <c:v>3492</c:v>
                </c:pt>
                <c:pt idx="3492">
                  <c:v>3493</c:v>
                </c:pt>
                <c:pt idx="3493">
                  <c:v>3494</c:v>
                </c:pt>
                <c:pt idx="3494">
                  <c:v>3495</c:v>
                </c:pt>
                <c:pt idx="3495">
                  <c:v>3496</c:v>
                </c:pt>
                <c:pt idx="3496">
                  <c:v>3497</c:v>
                </c:pt>
                <c:pt idx="3497">
                  <c:v>3498</c:v>
                </c:pt>
                <c:pt idx="3498">
                  <c:v>3499</c:v>
                </c:pt>
                <c:pt idx="3499">
                  <c:v>3500</c:v>
                </c:pt>
                <c:pt idx="3500">
                  <c:v>3501</c:v>
                </c:pt>
                <c:pt idx="3501">
                  <c:v>3502</c:v>
                </c:pt>
                <c:pt idx="3502">
                  <c:v>3503</c:v>
                </c:pt>
                <c:pt idx="3503">
                  <c:v>3504</c:v>
                </c:pt>
                <c:pt idx="3504">
                  <c:v>3505</c:v>
                </c:pt>
                <c:pt idx="3505">
                  <c:v>3506</c:v>
                </c:pt>
                <c:pt idx="3506">
                  <c:v>3507</c:v>
                </c:pt>
                <c:pt idx="3507">
                  <c:v>3508</c:v>
                </c:pt>
                <c:pt idx="3508">
                  <c:v>3509</c:v>
                </c:pt>
                <c:pt idx="3509">
                  <c:v>3510</c:v>
                </c:pt>
                <c:pt idx="3510">
                  <c:v>3511</c:v>
                </c:pt>
                <c:pt idx="3511">
                  <c:v>3512</c:v>
                </c:pt>
                <c:pt idx="3512">
                  <c:v>3513</c:v>
                </c:pt>
                <c:pt idx="3513">
                  <c:v>3514</c:v>
                </c:pt>
                <c:pt idx="3514">
                  <c:v>3515</c:v>
                </c:pt>
                <c:pt idx="3515">
                  <c:v>3516</c:v>
                </c:pt>
                <c:pt idx="3516">
                  <c:v>3517</c:v>
                </c:pt>
                <c:pt idx="3517">
                  <c:v>3518</c:v>
                </c:pt>
                <c:pt idx="3518">
                  <c:v>3519</c:v>
                </c:pt>
                <c:pt idx="3519">
                  <c:v>3520</c:v>
                </c:pt>
                <c:pt idx="3520">
                  <c:v>3521</c:v>
                </c:pt>
                <c:pt idx="3521">
                  <c:v>3522</c:v>
                </c:pt>
                <c:pt idx="3522">
                  <c:v>3523</c:v>
                </c:pt>
                <c:pt idx="3523">
                  <c:v>3524</c:v>
                </c:pt>
                <c:pt idx="3524">
                  <c:v>3525</c:v>
                </c:pt>
                <c:pt idx="3525">
                  <c:v>3526</c:v>
                </c:pt>
                <c:pt idx="3526">
                  <c:v>3527</c:v>
                </c:pt>
                <c:pt idx="3527">
                  <c:v>3528</c:v>
                </c:pt>
                <c:pt idx="3528">
                  <c:v>3529</c:v>
                </c:pt>
                <c:pt idx="3529">
                  <c:v>3530</c:v>
                </c:pt>
                <c:pt idx="3530">
                  <c:v>3531</c:v>
                </c:pt>
                <c:pt idx="3531">
                  <c:v>3532</c:v>
                </c:pt>
                <c:pt idx="3532">
                  <c:v>3533</c:v>
                </c:pt>
                <c:pt idx="3533">
                  <c:v>3534</c:v>
                </c:pt>
                <c:pt idx="3534">
                  <c:v>3535</c:v>
                </c:pt>
                <c:pt idx="3535">
                  <c:v>3536</c:v>
                </c:pt>
                <c:pt idx="3536">
                  <c:v>3537</c:v>
                </c:pt>
                <c:pt idx="3537">
                  <c:v>3538</c:v>
                </c:pt>
                <c:pt idx="3538">
                  <c:v>3539</c:v>
                </c:pt>
                <c:pt idx="3539">
                  <c:v>3540</c:v>
                </c:pt>
                <c:pt idx="3540">
                  <c:v>3541</c:v>
                </c:pt>
                <c:pt idx="3541">
                  <c:v>3542</c:v>
                </c:pt>
                <c:pt idx="3542">
                  <c:v>3543</c:v>
                </c:pt>
                <c:pt idx="3543">
                  <c:v>3544</c:v>
                </c:pt>
                <c:pt idx="3544">
                  <c:v>3545</c:v>
                </c:pt>
                <c:pt idx="3545">
                  <c:v>3546</c:v>
                </c:pt>
                <c:pt idx="3546">
                  <c:v>3547</c:v>
                </c:pt>
                <c:pt idx="3547">
                  <c:v>3548</c:v>
                </c:pt>
                <c:pt idx="3548">
                  <c:v>3549</c:v>
                </c:pt>
                <c:pt idx="3549">
                  <c:v>3550</c:v>
                </c:pt>
                <c:pt idx="3550">
                  <c:v>3551</c:v>
                </c:pt>
                <c:pt idx="3551">
                  <c:v>3552</c:v>
                </c:pt>
                <c:pt idx="3552">
                  <c:v>3553</c:v>
                </c:pt>
                <c:pt idx="3553">
                  <c:v>3554</c:v>
                </c:pt>
                <c:pt idx="3554">
                  <c:v>3555</c:v>
                </c:pt>
                <c:pt idx="3555">
                  <c:v>3556</c:v>
                </c:pt>
                <c:pt idx="3556">
                  <c:v>3557</c:v>
                </c:pt>
                <c:pt idx="3557">
                  <c:v>3558</c:v>
                </c:pt>
                <c:pt idx="3558">
                  <c:v>3559</c:v>
                </c:pt>
                <c:pt idx="3559">
                  <c:v>3560</c:v>
                </c:pt>
                <c:pt idx="3560">
                  <c:v>3561</c:v>
                </c:pt>
                <c:pt idx="3561">
                  <c:v>3562</c:v>
                </c:pt>
                <c:pt idx="3562">
                  <c:v>3563</c:v>
                </c:pt>
                <c:pt idx="3563">
                  <c:v>3564</c:v>
                </c:pt>
                <c:pt idx="3564">
                  <c:v>3565</c:v>
                </c:pt>
                <c:pt idx="3565">
                  <c:v>3566</c:v>
                </c:pt>
                <c:pt idx="3566">
                  <c:v>3567</c:v>
                </c:pt>
                <c:pt idx="3567">
                  <c:v>3568</c:v>
                </c:pt>
                <c:pt idx="3568">
                  <c:v>3569</c:v>
                </c:pt>
                <c:pt idx="3569">
                  <c:v>3570</c:v>
                </c:pt>
                <c:pt idx="3570">
                  <c:v>3571</c:v>
                </c:pt>
                <c:pt idx="3571">
                  <c:v>3572</c:v>
                </c:pt>
                <c:pt idx="3572">
                  <c:v>3573</c:v>
                </c:pt>
                <c:pt idx="3573">
                  <c:v>3574</c:v>
                </c:pt>
                <c:pt idx="3574">
                  <c:v>3575</c:v>
                </c:pt>
                <c:pt idx="3575">
                  <c:v>3576</c:v>
                </c:pt>
                <c:pt idx="3576">
                  <c:v>3577</c:v>
                </c:pt>
                <c:pt idx="3577">
                  <c:v>3578</c:v>
                </c:pt>
                <c:pt idx="3578">
                  <c:v>3579</c:v>
                </c:pt>
                <c:pt idx="3579">
                  <c:v>3580</c:v>
                </c:pt>
                <c:pt idx="3580">
                  <c:v>3581</c:v>
                </c:pt>
                <c:pt idx="3581">
                  <c:v>3582</c:v>
                </c:pt>
                <c:pt idx="3582">
                  <c:v>3583</c:v>
                </c:pt>
                <c:pt idx="3583">
                  <c:v>3584</c:v>
                </c:pt>
                <c:pt idx="3584">
                  <c:v>3585</c:v>
                </c:pt>
                <c:pt idx="3585">
                  <c:v>3586</c:v>
                </c:pt>
                <c:pt idx="3586">
                  <c:v>3587</c:v>
                </c:pt>
                <c:pt idx="3587">
                  <c:v>3588</c:v>
                </c:pt>
                <c:pt idx="3588">
                  <c:v>3589</c:v>
                </c:pt>
                <c:pt idx="3589">
                  <c:v>3590</c:v>
                </c:pt>
                <c:pt idx="3590">
                  <c:v>3591</c:v>
                </c:pt>
                <c:pt idx="3591">
                  <c:v>3592</c:v>
                </c:pt>
                <c:pt idx="3592">
                  <c:v>3593</c:v>
                </c:pt>
                <c:pt idx="3593">
                  <c:v>3594</c:v>
                </c:pt>
                <c:pt idx="3594">
                  <c:v>3595</c:v>
                </c:pt>
                <c:pt idx="3595">
                  <c:v>3596</c:v>
                </c:pt>
                <c:pt idx="3596">
                  <c:v>3597</c:v>
                </c:pt>
                <c:pt idx="3597">
                  <c:v>3598</c:v>
                </c:pt>
                <c:pt idx="3598">
                  <c:v>3599</c:v>
                </c:pt>
                <c:pt idx="3599">
                  <c:v>3600</c:v>
                </c:pt>
                <c:pt idx="3600">
                  <c:v>3601</c:v>
                </c:pt>
                <c:pt idx="3601">
                  <c:v>3602</c:v>
                </c:pt>
                <c:pt idx="3602">
                  <c:v>3603</c:v>
                </c:pt>
                <c:pt idx="3603">
                  <c:v>3604</c:v>
                </c:pt>
                <c:pt idx="3604">
                  <c:v>3605</c:v>
                </c:pt>
                <c:pt idx="3605">
                  <c:v>3606</c:v>
                </c:pt>
                <c:pt idx="3606">
                  <c:v>3607</c:v>
                </c:pt>
                <c:pt idx="3607">
                  <c:v>3608</c:v>
                </c:pt>
                <c:pt idx="3608">
                  <c:v>3609</c:v>
                </c:pt>
                <c:pt idx="3609">
                  <c:v>3610</c:v>
                </c:pt>
                <c:pt idx="3610">
                  <c:v>3611</c:v>
                </c:pt>
                <c:pt idx="3611">
                  <c:v>3612</c:v>
                </c:pt>
                <c:pt idx="3612">
                  <c:v>3613</c:v>
                </c:pt>
                <c:pt idx="3613">
                  <c:v>3614</c:v>
                </c:pt>
                <c:pt idx="3614">
                  <c:v>3615</c:v>
                </c:pt>
                <c:pt idx="3615">
                  <c:v>3616</c:v>
                </c:pt>
                <c:pt idx="3616">
                  <c:v>3617</c:v>
                </c:pt>
                <c:pt idx="3617">
                  <c:v>3618</c:v>
                </c:pt>
                <c:pt idx="3618">
                  <c:v>3619</c:v>
                </c:pt>
                <c:pt idx="3619">
                  <c:v>3620</c:v>
                </c:pt>
                <c:pt idx="3620">
                  <c:v>3621</c:v>
                </c:pt>
                <c:pt idx="3621">
                  <c:v>3622</c:v>
                </c:pt>
                <c:pt idx="3622">
                  <c:v>3623</c:v>
                </c:pt>
                <c:pt idx="3623">
                  <c:v>3624</c:v>
                </c:pt>
                <c:pt idx="3624">
                  <c:v>3625</c:v>
                </c:pt>
                <c:pt idx="3625">
                  <c:v>3626</c:v>
                </c:pt>
                <c:pt idx="3626">
                  <c:v>3627</c:v>
                </c:pt>
                <c:pt idx="3627">
                  <c:v>3628</c:v>
                </c:pt>
                <c:pt idx="3628">
                  <c:v>3629</c:v>
                </c:pt>
                <c:pt idx="3629">
                  <c:v>3630</c:v>
                </c:pt>
                <c:pt idx="3630">
                  <c:v>3631</c:v>
                </c:pt>
                <c:pt idx="3631">
                  <c:v>3632</c:v>
                </c:pt>
                <c:pt idx="3632">
                  <c:v>3633</c:v>
                </c:pt>
                <c:pt idx="3633">
                  <c:v>3634</c:v>
                </c:pt>
                <c:pt idx="3634">
                  <c:v>3635</c:v>
                </c:pt>
                <c:pt idx="3635">
                  <c:v>3636</c:v>
                </c:pt>
                <c:pt idx="3636">
                  <c:v>3637</c:v>
                </c:pt>
                <c:pt idx="3637">
                  <c:v>3638</c:v>
                </c:pt>
                <c:pt idx="3638">
                  <c:v>3639</c:v>
                </c:pt>
                <c:pt idx="3639">
                  <c:v>3640</c:v>
                </c:pt>
                <c:pt idx="3640">
                  <c:v>3641</c:v>
                </c:pt>
                <c:pt idx="3641">
                  <c:v>3642</c:v>
                </c:pt>
                <c:pt idx="3642">
                  <c:v>3643</c:v>
                </c:pt>
                <c:pt idx="3643">
                  <c:v>3644</c:v>
                </c:pt>
                <c:pt idx="3644">
                  <c:v>3645</c:v>
                </c:pt>
                <c:pt idx="3645">
                  <c:v>3646</c:v>
                </c:pt>
                <c:pt idx="3646">
                  <c:v>3647</c:v>
                </c:pt>
                <c:pt idx="3647">
                  <c:v>3648</c:v>
                </c:pt>
                <c:pt idx="3648">
                  <c:v>3649</c:v>
                </c:pt>
                <c:pt idx="3649">
                  <c:v>3650</c:v>
                </c:pt>
                <c:pt idx="3650">
                  <c:v>3651</c:v>
                </c:pt>
                <c:pt idx="3651">
                  <c:v>3652</c:v>
                </c:pt>
                <c:pt idx="3652">
                  <c:v>3653</c:v>
                </c:pt>
                <c:pt idx="3653">
                  <c:v>3654</c:v>
                </c:pt>
                <c:pt idx="3654">
                  <c:v>3655</c:v>
                </c:pt>
                <c:pt idx="3655">
                  <c:v>3656</c:v>
                </c:pt>
                <c:pt idx="3656">
                  <c:v>3657</c:v>
                </c:pt>
                <c:pt idx="3657">
                  <c:v>3658</c:v>
                </c:pt>
                <c:pt idx="3658">
                  <c:v>3659</c:v>
                </c:pt>
                <c:pt idx="3659">
                  <c:v>3660</c:v>
                </c:pt>
                <c:pt idx="3660">
                  <c:v>3661</c:v>
                </c:pt>
                <c:pt idx="3661">
                  <c:v>3662</c:v>
                </c:pt>
                <c:pt idx="3662">
                  <c:v>3663</c:v>
                </c:pt>
                <c:pt idx="3663">
                  <c:v>3664</c:v>
                </c:pt>
                <c:pt idx="3664">
                  <c:v>3665</c:v>
                </c:pt>
                <c:pt idx="3665">
                  <c:v>3666</c:v>
                </c:pt>
                <c:pt idx="3666">
                  <c:v>3667</c:v>
                </c:pt>
                <c:pt idx="3667">
                  <c:v>3668</c:v>
                </c:pt>
                <c:pt idx="3668">
                  <c:v>3669</c:v>
                </c:pt>
                <c:pt idx="3669">
                  <c:v>3670</c:v>
                </c:pt>
                <c:pt idx="3670">
                  <c:v>3671</c:v>
                </c:pt>
                <c:pt idx="3671">
                  <c:v>3672</c:v>
                </c:pt>
                <c:pt idx="3672">
                  <c:v>3673</c:v>
                </c:pt>
                <c:pt idx="3673">
                  <c:v>3674</c:v>
                </c:pt>
                <c:pt idx="3674">
                  <c:v>3675</c:v>
                </c:pt>
                <c:pt idx="3675">
                  <c:v>3676</c:v>
                </c:pt>
                <c:pt idx="3676">
                  <c:v>3677</c:v>
                </c:pt>
                <c:pt idx="3677">
                  <c:v>3678</c:v>
                </c:pt>
                <c:pt idx="3678">
                  <c:v>3679</c:v>
                </c:pt>
                <c:pt idx="3679">
                  <c:v>3680</c:v>
                </c:pt>
                <c:pt idx="3680">
                  <c:v>3681</c:v>
                </c:pt>
                <c:pt idx="3681">
                  <c:v>3682</c:v>
                </c:pt>
                <c:pt idx="3682">
                  <c:v>3683</c:v>
                </c:pt>
                <c:pt idx="3683">
                  <c:v>3684</c:v>
                </c:pt>
                <c:pt idx="3684">
                  <c:v>3685</c:v>
                </c:pt>
                <c:pt idx="3685">
                  <c:v>3686</c:v>
                </c:pt>
                <c:pt idx="3686">
                  <c:v>3687</c:v>
                </c:pt>
                <c:pt idx="3687">
                  <c:v>3688</c:v>
                </c:pt>
                <c:pt idx="3688">
                  <c:v>3689</c:v>
                </c:pt>
                <c:pt idx="3689">
                  <c:v>3690</c:v>
                </c:pt>
                <c:pt idx="3690">
                  <c:v>3691</c:v>
                </c:pt>
                <c:pt idx="3691">
                  <c:v>3692</c:v>
                </c:pt>
                <c:pt idx="3692">
                  <c:v>3693</c:v>
                </c:pt>
                <c:pt idx="3693">
                  <c:v>3694</c:v>
                </c:pt>
                <c:pt idx="3694">
                  <c:v>3695</c:v>
                </c:pt>
                <c:pt idx="3695">
                  <c:v>3696</c:v>
                </c:pt>
                <c:pt idx="3696">
                  <c:v>3697</c:v>
                </c:pt>
                <c:pt idx="3697">
                  <c:v>3698</c:v>
                </c:pt>
                <c:pt idx="3698">
                  <c:v>3699</c:v>
                </c:pt>
                <c:pt idx="3699">
                  <c:v>3700</c:v>
                </c:pt>
                <c:pt idx="3700">
                  <c:v>3701</c:v>
                </c:pt>
                <c:pt idx="3701">
                  <c:v>3702</c:v>
                </c:pt>
                <c:pt idx="3702">
                  <c:v>3703</c:v>
                </c:pt>
                <c:pt idx="3703">
                  <c:v>3704</c:v>
                </c:pt>
                <c:pt idx="3704">
                  <c:v>3705</c:v>
                </c:pt>
                <c:pt idx="3705">
                  <c:v>3706</c:v>
                </c:pt>
                <c:pt idx="3706">
                  <c:v>3707</c:v>
                </c:pt>
                <c:pt idx="3707">
                  <c:v>3708</c:v>
                </c:pt>
                <c:pt idx="3708">
                  <c:v>3709</c:v>
                </c:pt>
                <c:pt idx="3709">
                  <c:v>3710</c:v>
                </c:pt>
                <c:pt idx="3710">
                  <c:v>3711</c:v>
                </c:pt>
                <c:pt idx="3711">
                  <c:v>3712</c:v>
                </c:pt>
                <c:pt idx="3712">
                  <c:v>3713</c:v>
                </c:pt>
                <c:pt idx="3713">
                  <c:v>3714</c:v>
                </c:pt>
                <c:pt idx="3714">
                  <c:v>3715</c:v>
                </c:pt>
                <c:pt idx="3715">
                  <c:v>3716</c:v>
                </c:pt>
                <c:pt idx="3716">
                  <c:v>3717</c:v>
                </c:pt>
                <c:pt idx="3717">
                  <c:v>3718</c:v>
                </c:pt>
                <c:pt idx="3718">
                  <c:v>3719</c:v>
                </c:pt>
                <c:pt idx="3719">
                  <c:v>3720</c:v>
                </c:pt>
                <c:pt idx="3720">
                  <c:v>3721</c:v>
                </c:pt>
                <c:pt idx="3721">
                  <c:v>3722</c:v>
                </c:pt>
                <c:pt idx="3722">
                  <c:v>3723</c:v>
                </c:pt>
                <c:pt idx="3723">
                  <c:v>3724</c:v>
                </c:pt>
                <c:pt idx="3724">
                  <c:v>3725</c:v>
                </c:pt>
                <c:pt idx="3725">
                  <c:v>3726</c:v>
                </c:pt>
                <c:pt idx="3726">
                  <c:v>3727</c:v>
                </c:pt>
                <c:pt idx="3727">
                  <c:v>3728</c:v>
                </c:pt>
                <c:pt idx="3728">
                  <c:v>3729</c:v>
                </c:pt>
                <c:pt idx="3729">
                  <c:v>3730</c:v>
                </c:pt>
                <c:pt idx="3730">
                  <c:v>3731</c:v>
                </c:pt>
                <c:pt idx="3731">
                  <c:v>3732</c:v>
                </c:pt>
                <c:pt idx="3732">
                  <c:v>3733</c:v>
                </c:pt>
                <c:pt idx="3733">
                  <c:v>3734</c:v>
                </c:pt>
                <c:pt idx="3734">
                  <c:v>3735</c:v>
                </c:pt>
                <c:pt idx="3735">
                  <c:v>3736</c:v>
                </c:pt>
                <c:pt idx="3736">
                  <c:v>3737</c:v>
                </c:pt>
                <c:pt idx="3737">
                  <c:v>3738</c:v>
                </c:pt>
                <c:pt idx="3738">
                  <c:v>3739</c:v>
                </c:pt>
                <c:pt idx="3739">
                  <c:v>3740</c:v>
                </c:pt>
                <c:pt idx="3740">
                  <c:v>3741</c:v>
                </c:pt>
                <c:pt idx="3741">
                  <c:v>3742</c:v>
                </c:pt>
                <c:pt idx="3742">
                  <c:v>3743</c:v>
                </c:pt>
                <c:pt idx="3743">
                  <c:v>3744</c:v>
                </c:pt>
                <c:pt idx="3744">
                  <c:v>3745</c:v>
                </c:pt>
                <c:pt idx="3745">
                  <c:v>3746</c:v>
                </c:pt>
                <c:pt idx="3746">
                  <c:v>3747</c:v>
                </c:pt>
                <c:pt idx="3747">
                  <c:v>3748</c:v>
                </c:pt>
                <c:pt idx="3748">
                  <c:v>3749</c:v>
                </c:pt>
                <c:pt idx="3749">
                  <c:v>3750</c:v>
                </c:pt>
                <c:pt idx="3750">
                  <c:v>3751</c:v>
                </c:pt>
                <c:pt idx="3751">
                  <c:v>3752</c:v>
                </c:pt>
                <c:pt idx="3752">
                  <c:v>3753</c:v>
                </c:pt>
                <c:pt idx="3753">
                  <c:v>3754</c:v>
                </c:pt>
                <c:pt idx="3754">
                  <c:v>3755</c:v>
                </c:pt>
                <c:pt idx="3755">
                  <c:v>3756</c:v>
                </c:pt>
                <c:pt idx="3756">
                  <c:v>3757</c:v>
                </c:pt>
                <c:pt idx="3757">
                  <c:v>3758</c:v>
                </c:pt>
                <c:pt idx="3758">
                  <c:v>3759</c:v>
                </c:pt>
                <c:pt idx="3759">
                  <c:v>3760</c:v>
                </c:pt>
                <c:pt idx="3760">
                  <c:v>3761</c:v>
                </c:pt>
                <c:pt idx="3761">
                  <c:v>3762</c:v>
                </c:pt>
                <c:pt idx="3762">
                  <c:v>3763</c:v>
                </c:pt>
                <c:pt idx="3763">
                  <c:v>3764</c:v>
                </c:pt>
                <c:pt idx="3764">
                  <c:v>3765</c:v>
                </c:pt>
                <c:pt idx="3765">
                  <c:v>3766</c:v>
                </c:pt>
                <c:pt idx="3766">
                  <c:v>3767</c:v>
                </c:pt>
                <c:pt idx="3767">
                  <c:v>3768</c:v>
                </c:pt>
                <c:pt idx="3768">
                  <c:v>3769</c:v>
                </c:pt>
                <c:pt idx="3769">
                  <c:v>3770</c:v>
                </c:pt>
                <c:pt idx="3770">
                  <c:v>3771</c:v>
                </c:pt>
                <c:pt idx="3771">
                  <c:v>3772</c:v>
                </c:pt>
                <c:pt idx="3772">
                  <c:v>3773</c:v>
                </c:pt>
                <c:pt idx="3773">
                  <c:v>3774</c:v>
                </c:pt>
                <c:pt idx="3774">
                  <c:v>3775</c:v>
                </c:pt>
                <c:pt idx="3775">
                  <c:v>3776</c:v>
                </c:pt>
                <c:pt idx="3776">
                  <c:v>3777</c:v>
                </c:pt>
                <c:pt idx="3777">
                  <c:v>3778</c:v>
                </c:pt>
                <c:pt idx="3778">
                  <c:v>3779</c:v>
                </c:pt>
                <c:pt idx="3779">
                  <c:v>3780</c:v>
                </c:pt>
                <c:pt idx="3780">
                  <c:v>3781</c:v>
                </c:pt>
                <c:pt idx="3781">
                  <c:v>3782</c:v>
                </c:pt>
                <c:pt idx="3782">
                  <c:v>3783</c:v>
                </c:pt>
                <c:pt idx="3783">
                  <c:v>3784</c:v>
                </c:pt>
                <c:pt idx="3784">
                  <c:v>3785</c:v>
                </c:pt>
                <c:pt idx="3785">
                  <c:v>3786</c:v>
                </c:pt>
                <c:pt idx="3786">
                  <c:v>3787</c:v>
                </c:pt>
                <c:pt idx="3787">
                  <c:v>3788</c:v>
                </c:pt>
                <c:pt idx="3788">
                  <c:v>3789</c:v>
                </c:pt>
                <c:pt idx="3789">
                  <c:v>3790</c:v>
                </c:pt>
                <c:pt idx="3790">
                  <c:v>3791</c:v>
                </c:pt>
                <c:pt idx="3791">
                  <c:v>3792</c:v>
                </c:pt>
                <c:pt idx="3792">
                  <c:v>3793</c:v>
                </c:pt>
                <c:pt idx="3793">
                  <c:v>3794</c:v>
                </c:pt>
                <c:pt idx="3794">
                  <c:v>3795</c:v>
                </c:pt>
                <c:pt idx="3795">
                  <c:v>3796</c:v>
                </c:pt>
                <c:pt idx="3796">
                  <c:v>3797</c:v>
                </c:pt>
                <c:pt idx="3797">
                  <c:v>3798</c:v>
                </c:pt>
                <c:pt idx="3798">
                  <c:v>3799</c:v>
                </c:pt>
                <c:pt idx="3799">
                  <c:v>3800</c:v>
                </c:pt>
                <c:pt idx="3800">
                  <c:v>3801</c:v>
                </c:pt>
                <c:pt idx="3801">
                  <c:v>3802</c:v>
                </c:pt>
                <c:pt idx="3802">
                  <c:v>3803</c:v>
                </c:pt>
                <c:pt idx="3803">
                  <c:v>3804</c:v>
                </c:pt>
                <c:pt idx="3804">
                  <c:v>3805</c:v>
                </c:pt>
                <c:pt idx="3805">
                  <c:v>3806</c:v>
                </c:pt>
                <c:pt idx="3806">
                  <c:v>3807</c:v>
                </c:pt>
                <c:pt idx="3807">
                  <c:v>3808</c:v>
                </c:pt>
                <c:pt idx="3808">
                  <c:v>3809</c:v>
                </c:pt>
                <c:pt idx="3809">
                  <c:v>3810</c:v>
                </c:pt>
                <c:pt idx="3810">
                  <c:v>3811</c:v>
                </c:pt>
                <c:pt idx="3811">
                  <c:v>3812</c:v>
                </c:pt>
                <c:pt idx="3812">
                  <c:v>3813</c:v>
                </c:pt>
                <c:pt idx="3813">
                  <c:v>3814</c:v>
                </c:pt>
                <c:pt idx="3814">
                  <c:v>3815</c:v>
                </c:pt>
                <c:pt idx="3815">
                  <c:v>3816</c:v>
                </c:pt>
                <c:pt idx="3816">
                  <c:v>3817</c:v>
                </c:pt>
                <c:pt idx="3817">
                  <c:v>3818</c:v>
                </c:pt>
                <c:pt idx="3818">
                  <c:v>3819</c:v>
                </c:pt>
                <c:pt idx="3819">
                  <c:v>3820</c:v>
                </c:pt>
                <c:pt idx="3820">
                  <c:v>3821</c:v>
                </c:pt>
                <c:pt idx="3821">
                  <c:v>3822</c:v>
                </c:pt>
                <c:pt idx="3822">
                  <c:v>3823</c:v>
                </c:pt>
                <c:pt idx="3823">
                  <c:v>3824</c:v>
                </c:pt>
                <c:pt idx="3824">
                  <c:v>3825</c:v>
                </c:pt>
                <c:pt idx="3825">
                  <c:v>3826</c:v>
                </c:pt>
                <c:pt idx="3826">
                  <c:v>3827</c:v>
                </c:pt>
                <c:pt idx="3827">
                  <c:v>3828</c:v>
                </c:pt>
                <c:pt idx="3828">
                  <c:v>3829</c:v>
                </c:pt>
                <c:pt idx="3829">
                  <c:v>3830</c:v>
                </c:pt>
                <c:pt idx="3830">
                  <c:v>3831</c:v>
                </c:pt>
                <c:pt idx="3831">
                  <c:v>3832</c:v>
                </c:pt>
                <c:pt idx="3832">
                  <c:v>3833</c:v>
                </c:pt>
                <c:pt idx="3833">
                  <c:v>3834</c:v>
                </c:pt>
                <c:pt idx="3834">
                  <c:v>3835</c:v>
                </c:pt>
                <c:pt idx="3835">
                  <c:v>3836</c:v>
                </c:pt>
                <c:pt idx="3836">
                  <c:v>3837</c:v>
                </c:pt>
                <c:pt idx="3837">
                  <c:v>3838</c:v>
                </c:pt>
                <c:pt idx="3838">
                  <c:v>3839</c:v>
                </c:pt>
                <c:pt idx="3839">
                  <c:v>3840</c:v>
                </c:pt>
                <c:pt idx="3840">
                  <c:v>3841</c:v>
                </c:pt>
                <c:pt idx="3841">
                  <c:v>3842</c:v>
                </c:pt>
                <c:pt idx="3842">
                  <c:v>3843</c:v>
                </c:pt>
                <c:pt idx="3843">
                  <c:v>3844</c:v>
                </c:pt>
                <c:pt idx="3844">
                  <c:v>3845</c:v>
                </c:pt>
                <c:pt idx="3845">
                  <c:v>3846</c:v>
                </c:pt>
                <c:pt idx="3846">
                  <c:v>3847</c:v>
                </c:pt>
                <c:pt idx="3847">
                  <c:v>3848</c:v>
                </c:pt>
                <c:pt idx="3848">
                  <c:v>3849</c:v>
                </c:pt>
                <c:pt idx="3849">
                  <c:v>3850</c:v>
                </c:pt>
                <c:pt idx="3850">
                  <c:v>3851</c:v>
                </c:pt>
                <c:pt idx="3851">
                  <c:v>3852</c:v>
                </c:pt>
                <c:pt idx="3852">
                  <c:v>3853</c:v>
                </c:pt>
                <c:pt idx="3853">
                  <c:v>3854</c:v>
                </c:pt>
                <c:pt idx="3854">
                  <c:v>3855</c:v>
                </c:pt>
                <c:pt idx="3855">
                  <c:v>3856</c:v>
                </c:pt>
                <c:pt idx="3856">
                  <c:v>3857</c:v>
                </c:pt>
                <c:pt idx="3857">
                  <c:v>3858</c:v>
                </c:pt>
                <c:pt idx="3858">
                  <c:v>3859</c:v>
                </c:pt>
                <c:pt idx="3859">
                  <c:v>3860</c:v>
                </c:pt>
                <c:pt idx="3860">
                  <c:v>3861</c:v>
                </c:pt>
                <c:pt idx="3861">
                  <c:v>3862</c:v>
                </c:pt>
                <c:pt idx="3862">
                  <c:v>3863</c:v>
                </c:pt>
                <c:pt idx="3863">
                  <c:v>3864</c:v>
                </c:pt>
                <c:pt idx="3864">
                  <c:v>3865</c:v>
                </c:pt>
                <c:pt idx="3865">
                  <c:v>3866</c:v>
                </c:pt>
                <c:pt idx="3866">
                  <c:v>3867</c:v>
                </c:pt>
                <c:pt idx="3867">
                  <c:v>3868</c:v>
                </c:pt>
                <c:pt idx="3868">
                  <c:v>3869</c:v>
                </c:pt>
                <c:pt idx="3869">
                  <c:v>3870</c:v>
                </c:pt>
                <c:pt idx="3870">
                  <c:v>3871</c:v>
                </c:pt>
                <c:pt idx="3871">
                  <c:v>3872</c:v>
                </c:pt>
                <c:pt idx="3872">
                  <c:v>3873</c:v>
                </c:pt>
                <c:pt idx="3873">
                  <c:v>3874</c:v>
                </c:pt>
                <c:pt idx="3874">
                  <c:v>3875</c:v>
                </c:pt>
                <c:pt idx="3875">
                  <c:v>3876</c:v>
                </c:pt>
                <c:pt idx="3876">
                  <c:v>3877</c:v>
                </c:pt>
                <c:pt idx="3877">
                  <c:v>3878</c:v>
                </c:pt>
                <c:pt idx="3878">
                  <c:v>3879</c:v>
                </c:pt>
                <c:pt idx="3879">
                  <c:v>3880</c:v>
                </c:pt>
                <c:pt idx="3880">
                  <c:v>3881</c:v>
                </c:pt>
                <c:pt idx="3881">
                  <c:v>3882</c:v>
                </c:pt>
                <c:pt idx="3882">
                  <c:v>3883</c:v>
                </c:pt>
                <c:pt idx="3883">
                  <c:v>3884</c:v>
                </c:pt>
                <c:pt idx="3884">
                  <c:v>3885</c:v>
                </c:pt>
                <c:pt idx="3885">
                  <c:v>3886</c:v>
                </c:pt>
                <c:pt idx="3886">
                  <c:v>3887</c:v>
                </c:pt>
                <c:pt idx="3887">
                  <c:v>3888</c:v>
                </c:pt>
                <c:pt idx="3888">
                  <c:v>3889</c:v>
                </c:pt>
                <c:pt idx="3889">
                  <c:v>3890</c:v>
                </c:pt>
                <c:pt idx="3890">
                  <c:v>3891</c:v>
                </c:pt>
                <c:pt idx="3891">
                  <c:v>3892</c:v>
                </c:pt>
                <c:pt idx="3892">
                  <c:v>3893</c:v>
                </c:pt>
                <c:pt idx="3893">
                  <c:v>3894</c:v>
                </c:pt>
                <c:pt idx="3894">
                  <c:v>3895</c:v>
                </c:pt>
                <c:pt idx="3895">
                  <c:v>3896</c:v>
                </c:pt>
                <c:pt idx="3896">
                  <c:v>3897</c:v>
                </c:pt>
                <c:pt idx="3897">
                  <c:v>3898</c:v>
                </c:pt>
                <c:pt idx="3898">
                  <c:v>3899</c:v>
                </c:pt>
                <c:pt idx="3899">
                  <c:v>3900</c:v>
                </c:pt>
                <c:pt idx="3900">
                  <c:v>3901</c:v>
                </c:pt>
                <c:pt idx="3901">
                  <c:v>3902</c:v>
                </c:pt>
                <c:pt idx="3902">
                  <c:v>3903</c:v>
                </c:pt>
                <c:pt idx="3903">
                  <c:v>3904</c:v>
                </c:pt>
                <c:pt idx="3904">
                  <c:v>3905</c:v>
                </c:pt>
                <c:pt idx="3905">
                  <c:v>3906</c:v>
                </c:pt>
                <c:pt idx="3906">
                  <c:v>3907</c:v>
                </c:pt>
                <c:pt idx="3907">
                  <c:v>3908</c:v>
                </c:pt>
                <c:pt idx="3908">
                  <c:v>3909</c:v>
                </c:pt>
                <c:pt idx="3909">
                  <c:v>3910</c:v>
                </c:pt>
                <c:pt idx="3910">
                  <c:v>3911</c:v>
                </c:pt>
                <c:pt idx="3911">
                  <c:v>3912</c:v>
                </c:pt>
                <c:pt idx="3912">
                  <c:v>3913</c:v>
                </c:pt>
                <c:pt idx="3913">
                  <c:v>3914</c:v>
                </c:pt>
                <c:pt idx="3914">
                  <c:v>3915</c:v>
                </c:pt>
                <c:pt idx="3915">
                  <c:v>3916</c:v>
                </c:pt>
                <c:pt idx="3916">
                  <c:v>3917</c:v>
                </c:pt>
                <c:pt idx="3917">
                  <c:v>3918</c:v>
                </c:pt>
                <c:pt idx="3918">
                  <c:v>3919</c:v>
                </c:pt>
                <c:pt idx="3919">
                  <c:v>3920</c:v>
                </c:pt>
                <c:pt idx="3920">
                  <c:v>3921</c:v>
                </c:pt>
                <c:pt idx="3921">
                  <c:v>3922</c:v>
                </c:pt>
                <c:pt idx="3922">
                  <c:v>3923</c:v>
                </c:pt>
                <c:pt idx="3923">
                  <c:v>3924</c:v>
                </c:pt>
                <c:pt idx="3924">
                  <c:v>3925</c:v>
                </c:pt>
                <c:pt idx="3925">
                  <c:v>3926</c:v>
                </c:pt>
                <c:pt idx="3926">
                  <c:v>3927</c:v>
                </c:pt>
                <c:pt idx="3927">
                  <c:v>3928</c:v>
                </c:pt>
                <c:pt idx="3928">
                  <c:v>3929</c:v>
                </c:pt>
                <c:pt idx="3929">
                  <c:v>3930</c:v>
                </c:pt>
                <c:pt idx="3930">
                  <c:v>3931</c:v>
                </c:pt>
                <c:pt idx="3931">
                  <c:v>3932</c:v>
                </c:pt>
                <c:pt idx="3932">
                  <c:v>3933</c:v>
                </c:pt>
                <c:pt idx="3933">
                  <c:v>3934</c:v>
                </c:pt>
                <c:pt idx="3934">
                  <c:v>3935</c:v>
                </c:pt>
                <c:pt idx="3935">
                  <c:v>3936</c:v>
                </c:pt>
                <c:pt idx="3936">
                  <c:v>3937</c:v>
                </c:pt>
                <c:pt idx="3937">
                  <c:v>3938</c:v>
                </c:pt>
                <c:pt idx="3938">
                  <c:v>3939</c:v>
                </c:pt>
                <c:pt idx="3939">
                  <c:v>3940</c:v>
                </c:pt>
                <c:pt idx="3940">
                  <c:v>3941</c:v>
                </c:pt>
              </c:numCache>
            </c:numRef>
          </c:xVal>
          <c:yVal>
            <c:numRef>
              <c:f>Sheet1!$AA$2:$AA$7788</c:f>
              <c:numCache>
                <c:formatCode>General</c:formatCode>
                <c:ptCount val="7787"/>
                <c:pt idx="0">
                  <c:v>0.8</c:v>
                </c:pt>
                <c:pt idx="1">
                  <c:v>0.75</c:v>
                </c:pt>
                <c:pt idx="2">
                  <c:v>0.8</c:v>
                </c:pt>
                <c:pt idx="3">
                  <c:v>0.8</c:v>
                </c:pt>
                <c:pt idx="4">
                  <c:v>0.75</c:v>
                </c:pt>
                <c:pt idx="5">
                  <c:v>0.75</c:v>
                </c:pt>
                <c:pt idx="6">
                  <c:v>0.75</c:v>
                </c:pt>
                <c:pt idx="7">
                  <c:v>0.8</c:v>
                </c:pt>
                <c:pt idx="8">
                  <c:v>0.75</c:v>
                </c:pt>
                <c:pt idx="9">
                  <c:v>0.83333333333333337</c:v>
                </c:pt>
                <c:pt idx="10">
                  <c:v>0.8</c:v>
                </c:pt>
                <c:pt idx="11">
                  <c:v>0.8</c:v>
                </c:pt>
                <c:pt idx="12">
                  <c:v>0.8</c:v>
                </c:pt>
                <c:pt idx="13">
                  <c:v>0.75</c:v>
                </c:pt>
                <c:pt idx="14">
                  <c:v>0.83333333333333337</c:v>
                </c:pt>
                <c:pt idx="15">
                  <c:v>0.75</c:v>
                </c:pt>
                <c:pt idx="16">
                  <c:v>0.75</c:v>
                </c:pt>
                <c:pt idx="17">
                  <c:v>0.55023923444976075</c:v>
                </c:pt>
                <c:pt idx="18">
                  <c:v>0.70186335403726707</c:v>
                </c:pt>
                <c:pt idx="19">
                  <c:v>0.68390804597701149</c:v>
                </c:pt>
                <c:pt idx="20">
                  <c:v>0.74672489082969429</c:v>
                </c:pt>
                <c:pt idx="21">
                  <c:v>0.78538812785388123</c:v>
                </c:pt>
                <c:pt idx="22">
                  <c:v>0.86915887850467288</c:v>
                </c:pt>
                <c:pt idx="23">
                  <c:v>0.8504273504273504</c:v>
                </c:pt>
                <c:pt idx="24">
                  <c:v>0.89010989010989006</c:v>
                </c:pt>
                <c:pt idx="25">
                  <c:v>0.89880952380952384</c:v>
                </c:pt>
                <c:pt idx="26">
                  <c:v>0.88135593220338981</c:v>
                </c:pt>
                <c:pt idx="27">
                  <c:v>0.86956521739130432</c:v>
                </c:pt>
                <c:pt idx="28">
                  <c:v>0.87096774193548387</c:v>
                </c:pt>
                <c:pt idx="29">
                  <c:v>0.87096774193548387</c:v>
                </c:pt>
                <c:pt idx="30">
                  <c:v>0.88636363636363635</c:v>
                </c:pt>
                <c:pt idx="31">
                  <c:v>0.89516129032258063</c:v>
                </c:pt>
                <c:pt idx="32">
                  <c:v>0.90909090909090906</c:v>
                </c:pt>
                <c:pt idx="33">
                  <c:v>0.90099009900990101</c:v>
                </c:pt>
                <c:pt idx="34">
                  <c:v>0.98969072164948457</c:v>
                </c:pt>
                <c:pt idx="35">
                  <c:v>0.91346153846153844</c:v>
                </c:pt>
                <c:pt idx="36">
                  <c:v>0.92592592592592593</c:v>
                </c:pt>
                <c:pt idx="37">
                  <c:v>0.91</c:v>
                </c:pt>
                <c:pt idx="38">
                  <c:v>0.91262135922330101</c:v>
                </c:pt>
                <c:pt idx="39">
                  <c:v>0.92473118279569888</c:v>
                </c:pt>
                <c:pt idx="40">
                  <c:v>0.91954022988505746</c:v>
                </c:pt>
                <c:pt idx="41">
                  <c:v>0.92771084337349397</c:v>
                </c:pt>
                <c:pt idx="42">
                  <c:v>0.92553191489361697</c:v>
                </c:pt>
                <c:pt idx="43">
                  <c:v>0.90990990990990994</c:v>
                </c:pt>
                <c:pt idx="44">
                  <c:v>0.88541666666666663</c:v>
                </c:pt>
                <c:pt idx="45">
                  <c:v>0.97435897435897434</c:v>
                </c:pt>
                <c:pt idx="46">
                  <c:v>0.97297297297297303</c:v>
                </c:pt>
                <c:pt idx="47">
                  <c:v>0.97560975609756095</c:v>
                </c:pt>
                <c:pt idx="48">
                  <c:v>0.98360655737704916</c:v>
                </c:pt>
                <c:pt idx="49">
                  <c:v>0.94736842105263153</c:v>
                </c:pt>
                <c:pt idx="50">
                  <c:v>0.97872340425531912</c:v>
                </c:pt>
                <c:pt idx="51">
                  <c:v>0.97560975609756095</c:v>
                </c:pt>
                <c:pt idx="52">
                  <c:v>0.96666666666666667</c:v>
                </c:pt>
                <c:pt idx="53">
                  <c:v>0.98076923076923073</c:v>
                </c:pt>
                <c:pt idx="54">
                  <c:v>0.97916666666666663</c:v>
                </c:pt>
                <c:pt idx="55">
                  <c:v>0.96969696969696972</c:v>
                </c:pt>
                <c:pt idx="56">
                  <c:v>0.97142857142857142</c:v>
                </c:pt>
                <c:pt idx="57">
                  <c:v>0.95454545454545459</c:v>
                </c:pt>
                <c:pt idx="58">
                  <c:v>0.94117647058823528</c:v>
                </c:pt>
                <c:pt idx="59">
                  <c:v>0.94117647058823528</c:v>
                </c:pt>
                <c:pt idx="60">
                  <c:v>0.96551724137931039</c:v>
                </c:pt>
                <c:pt idx="61">
                  <c:v>0.93333333333333335</c:v>
                </c:pt>
                <c:pt idx="62">
                  <c:v>0.93333333333333335</c:v>
                </c:pt>
                <c:pt idx="63">
                  <c:v>0.94736842105263153</c:v>
                </c:pt>
                <c:pt idx="64">
                  <c:v>0.9285714285714286</c:v>
                </c:pt>
                <c:pt idx="65">
                  <c:v>0.9285714285714286</c:v>
                </c:pt>
                <c:pt idx="66">
                  <c:v>0.9285714285714286</c:v>
                </c:pt>
                <c:pt idx="67">
                  <c:v>0.92307692307692313</c:v>
                </c:pt>
                <c:pt idx="68">
                  <c:v>0.90909090909090906</c:v>
                </c:pt>
                <c:pt idx="69">
                  <c:v>0.92307692307692313</c:v>
                </c:pt>
                <c:pt idx="70">
                  <c:v>0.94117647058823528</c:v>
                </c:pt>
                <c:pt idx="71">
                  <c:v>0.88888888888888884</c:v>
                </c:pt>
                <c:pt idx="72">
                  <c:v>0.9285714285714286</c:v>
                </c:pt>
                <c:pt idx="73">
                  <c:v>0.90909090909090906</c:v>
                </c:pt>
                <c:pt idx="74">
                  <c:v>0.88888888888888884</c:v>
                </c:pt>
                <c:pt idx="75">
                  <c:v>0.88888888888888884</c:v>
                </c:pt>
                <c:pt idx="76">
                  <c:v>0.88888888888888884</c:v>
                </c:pt>
                <c:pt idx="77">
                  <c:v>0.8571428571428571</c:v>
                </c:pt>
                <c:pt idx="78">
                  <c:v>0.875</c:v>
                </c:pt>
                <c:pt idx="79">
                  <c:v>0.875</c:v>
                </c:pt>
                <c:pt idx="80">
                  <c:v>0.83333333333333337</c:v>
                </c:pt>
                <c:pt idx="81">
                  <c:v>0.875</c:v>
                </c:pt>
                <c:pt idx="82">
                  <c:v>0.90909090909090906</c:v>
                </c:pt>
                <c:pt idx="83">
                  <c:v>0.9</c:v>
                </c:pt>
                <c:pt idx="84">
                  <c:v>0.875</c:v>
                </c:pt>
                <c:pt idx="85">
                  <c:v>0.9</c:v>
                </c:pt>
                <c:pt idx="86">
                  <c:v>0.8571428571428571</c:v>
                </c:pt>
                <c:pt idx="87">
                  <c:v>0.875</c:v>
                </c:pt>
                <c:pt idx="88">
                  <c:v>0.8571428571428571</c:v>
                </c:pt>
                <c:pt idx="89">
                  <c:v>0.8571428571428571</c:v>
                </c:pt>
                <c:pt idx="90">
                  <c:v>0.8571428571428571</c:v>
                </c:pt>
                <c:pt idx="91">
                  <c:v>0.8571428571428571</c:v>
                </c:pt>
                <c:pt idx="92">
                  <c:v>0.8571428571428571</c:v>
                </c:pt>
                <c:pt idx="93">
                  <c:v>0.8</c:v>
                </c:pt>
                <c:pt idx="94">
                  <c:v>0.83333333333333337</c:v>
                </c:pt>
                <c:pt idx="95">
                  <c:v>0.83333333333333337</c:v>
                </c:pt>
                <c:pt idx="96">
                  <c:v>0.875</c:v>
                </c:pt>
                <c:pt idx="97">
                  <c:v>0.83333333333333337</c:v>
                </c:pt>
                <c:pt idx="98">
                  <c:v>0.83333333333333337</c:v>
                </c:pt>
                <c:pt idx="99">
                  <c:v>0.8571428571428571</c:v>
                </c:pt>
                <c:pt idx="100">
                  <c:v>0.83333333333333337</c:v>
                </c:pt>
                <c:pt idx="101">
                  <c:v>0.83333333333333337</c:v>
                </c:pt>
                <c:pt idx="102">
                  <c:v>0.83333333333333337</c:v>
                </c:pt>
                <c:pt idx="103">
                  <c:v>0.83333333333333337</c:v>
                </c:pt>
                <c:pt idx="104">
                  <c:v>0.83333333333333337</c:v>
                </c:pt>
                <c:pt idx="105">
                  <c:v>0.83333333333333337</c:v>
                </c:pt>
                <c:pt idx="106">
                  <c:v>0.83333333333333337</c:v>
                </c:pt>
                <c:pt idx="107">
                  <c:v>0.75</c:v>
                </c:pt>
                <c:pt idx="108">
                  <c:v>0.8</c:v>
                </c:pt>
                <c:pt idx="109">
                  <c:v>0.83333333333333337</c:v>
                </c:pt>
                <c:pt idx="110">
                  <c:v>0.83333333333333337</c:v>
                </c:pt>
                <c:pt idx="111">
                  <c:v>0.8</c:v>
                </c:pt>
                <c:pt idx="112">
                  <c:v>0.83333333333333337</c:v>
                </c:pt>
                <c:pt idx="113">
                  <c:v>0.8</c:v>
                </c:pt>
                <c:pt idx="114">
                  <c:v>0.83333333333333337</c:v>
                </c:pt>
                <c:pt idx="115">
                  <c:v>0.8</c:v>
                </c:pt>
                <c:pt idx="116">
                  <c:v>0.8</c:v>
                </c:pt>
                <c:pt idx="117">
                  <c:v>0.83333333333333337</c:v>
                </c:pt>
                <c:pt idx="118">
                  <c:v>0.8</c:v>
                </c:pt>
                <c:pt idx="119">
                  <c:v>0.75</c:v>
                </c:pt>
                <c:pt idx="120">
                  <c:v>0.8</c:v>
                </c:pt>
                <c:pt idx="121">
                  <c:v>0.8</c:v>
                </c:pt>
                <c:pt idx="122">
                  <c:v>0.8</c:v>
                </c:pt>
                <c:pt idx="123">
                  <c:v>0.8</c:v>
                </c:pt>
                <c:pt idx="124">
                  <c:v>0.83333333333333337</c:v>
                </c:pt>
                <c:pt idx="125">
                  <c:v>0.8</c:v>
                </c:pt>
                <c:pt idx="126">
                  <c:v>0.75</c:v>
                </c:pt>
                <c:pt idx="127">
                  <c:v>0.8</c:v>
                </c:pt>
                <c:pt idx="128">
                  <c:v>0.83333333333333337</c:v>
                </c:pt>
                <c:pt idx="129">
                  <c:v>0.75</c:v>
                </c:pt>
                <c:pt idx="130">
                  <c:v>0.75</c:v>
                </c:pt>
                <c:pt idx="131">
                  <c:v>0.8</c:v>
                </c:pt>
                <c:pt idx="132">
                  <c:v>0.75</c:v>
                </c:pt>
                <c:pt idx="133">
                  <c:v>0.8</c:v>
                </c:pt>
                <c:pt idx="134">
                  <c:v>0.8</c:v>
                </c:pt>
                <c:pt idx="135">
                  <c:v>0.75</c:v>
                </c:pt>
                <c:pt idx="136">
                  <c:v>0.75</c:v>
                </c:pt>
                <c:pt idx="137">
                  <c:v>0.75</c:v>
                </c:pt>
                <c:pt idx="138">
                  <c:v>0.8</c:v>
                </c:pt>
                <c:pt idx="139">
                  <c:v>0.8</c:v>
                </c:pt>
                <c:pt idx="140">
                  <c:v>0.75</c:v>
                </c:pt>
                <c:pt idx="141">
                  <c:v>0.83333333333333337</c:v>
                </c:pt>
                <c:pt idx="142">
                  <c:v>0.8</c:v>
                </c:pt>
                <c:pt idx="143">
                  <c:v>0.75</c:v>
                </c:pt>
                <c:pt idx="144">
                  <c:v>0.8</c:v>
                </c:pt>
                <c:pt idx="145">
                  <c:v>0.83333333333333337</c:v>
                </c:pt>
                <c:pt idx="146">
                  <c:v>0.8</c:v>
                </c:pt>
                <c:pt idx="147">
                  <c:v>0.8</c:v>
                </c:pt>
                <c:pt idx="148">
                  <c:v>0.8</c:v>
                </c:pt>
                <c:pt idx="149">
                  <c:v>0.75</c:v>
                </c:pt>
                <c:pt idx="150">
                  <c:v>0.8</c:v>
                </c:pt>
                <c:pt idx="151">
                  <c:v>0.8</c:v>
                </c:pt>
                <c:pt idx="152">
                  <c:v>0.75</c:v>
                </c:pt>
                <c:pt idx="153">
                  <c:v>0.75</c:v>
                </c:pt>
                <c:pt idx="154">
                  <c:v>0.75</c:v>
                </c:pt>
                <c:pt idx="155">
                  <c:v>0.75</c:v>
                </c:pt>
                <c:pt idx="156">
                  <c:v>0.8</c:v>
                </c:pt>
                <c:pt idx="157">
                  <c:v>0.75</c:v>
                </c:pt>
                <c:pt idx="158">
                  <c:v>0.75</c:v>
                </c:pt>
                <c:pt idx="159">
                  <c:v>0.8</c:v>
                </c:pt>
                <c:pt idx="160">
                  <c:v>0.8</c:v>
                </c:pt>
                <c:pt idx="161">
                  <c:v>0.8</c:v>
                </c:pt>
                <c:pt idx="162">
                  <c:v>0.8</c:v>
                </c:pt>
                <c:pt idx="163">
                  <c:v>0.83333333333333337</c:v>
                </c:pt>
                <c:pt idx="164">
                  <c:v>0.75</c:v>
                </c:pt>
                <c:pt idx="165">
                  <c:v>0.8</c:v>
                </c:pt>
                <c:pt idx="166">
                  <c:v>0.83333333333333337</c:v>
                </c:pt>
                <c:pt idx="167">
                  <c:v>0.75</c:v>
                </c:pt>
                <c:pt idx="168">
                  <c:v>0.8</c:v>
                </c:pt>
                <c:pt idx="169">
                  <c:v>0.8</c:v>
                </c:pt>
                <c:pt idx="170">
                  <c:v>0.75</c:v>
                </c:pt>
                <c:pt idx="171">
                  <c:v>0.8</c:v>
                </c:pt>
                <c:pt idx="172">
                  <c:v>0.8</c:v>
                </c:pt>
                <c:pt idx="173">
                  <c:v>0.8</c:v>
                </c:pt>
                <c:pt idx="174">
                  <c:v>0.75</c:v>
                </c:pt>
                <c:pt idx="175">
                  <c:v>0.8571428571428571</c:v>
                </c:pt>
                <c:pt idx="176">
                  <c:v>0.8</c:v>
                </c:pt>
                <c:pt idx="177">
                  <c:v>0.8</c:v>
                </c:pt>
                <c:pt idx="178">
                  <c:v>0.8</c:v>
                </c:pt>
                <c:pt idx="179">
                  <c:v>0.75</c:v>
                </c:pt>
                <c:pt idx="180">
                  <c:v>0.8</c:v>
                </c:pt>
                <c:pt idx="181">
                  <c:v>0.8</c:v>
                </c:pt>
                <c:pt idx="182">
                  <c:v>0.75</c:v>
                </c:pt>
                <c:pt idx="183">
                  <c:v>0.75</c:v>
                </c:pt>
                <c:pt idx="184">
                  <c:v>0.8</c:v>
                </c:pt>
                <c:pt idx="185">
                  <c:v>0.8</c:v>
                </c:pt>
                <c:pt idx="186">
                  <c:v>0.8</c:v>
                </c:pt>
                <c:pt idx="187">
                  <c:v>0.75</c:v>
                </c:pt>
                <c:pt idx="188">
                  <c:v>0.75</c:v>
                </c:pt>
                <c:pt idx="189">
                  <c:v>0.8</c:v>
                </c:pt>
                <c:pt idx="190">
                  <c:v>0.75</c:v>
                </c:pt>
                <c:pt idx="191">
                  <c:v>0.8</c:v>
                </c:pt>
                <c:pt idx="192">
                  <c:v>0.8</c:v>
                </c:pt>
                <c:pt idx="193">
                  <c:v>0.66666666666666663</c:v>
                </c:pt>
                <c:pt idx="194">
                  <c:v>0.75</c:v>
                </c:pt>
                <c:pt idx="195">
                  <c:v>0.8</c:v>
                </c:pt>
                <c:pt idx="196">
                  <c:v>0.8</c:v>
                </c:pt>
                <c:pt idx="197">
                  <c:v>0.8</c:v>
                </c:pt>
                <c:pt idx="198">
                  <c:v>0.90909090909090906</c:v>
                </c:pt>
                <c:pt idx="199">
                  <c:v>0.90909090909090906</c:v>
                </c:pt>
                <c:pt idx="200">
                  <c:v>0.91666666666666663</c:v>
                </c:pt>
                <c:pt idx="201">
                  <c:v>0.9</c:v>
                </c:pt>
                <c:pt idx="202">
                  <c:v>0.88888888888888884</c:v>
                </c:pt>
                <c:pt idx="203">
                  <c:v>0.9</c:v>
                </c:pt>
                <c:pt idx="204">
                  <c:v>0.9</c:v>
                </c:pt>
                <c:pt idx="205">
                  <c:v>0.91666666666666663</c:v>
                </c:pt>
                <c:pt idx="206">
                  <c:v>0.875</c:v>
                </c:pt>
                <c:pt idx="207">
                  <c:v>0.8571428571428571</c:v>
                </c:pt>
                <c:pt idx="208">
                  <c:v>0.88888888888888884</c:v>
                </c:pt>
                <c:pt idx="209">
                  <c:v>0.88888888888888884</c:v>
                </c:pt>
                <c:pt idx="210">
                  <c:v>0.875</c:v>
                </c:pt>
                <c:pt idx="211">
                  <c:v>0.88888888888888884</c:v>
                </c:pt>
                <c:pt idx="212">
                  <c:v>0.875</c:v>
                </c:pt>
                <c:pt idx="213">
                  <c:v>0.8571428571428571</c:v>
                </c:pt>
                <c:pt idx="214">
                  <c:v>0.8</c:v>
                </c:pt>
                <c:pt idx="215">
                  <c:v>0.83333333333333337</c:v>
                </c:pt>
                <c:pt idx="216">
                  <c:v>0.8571428571428571</c:v>
                </c:pt>
                <c:pt idx="217">
                  <c:v>0.83333333333333337</c:v>
                </c:pt>
                <c:pt idx="218">
                  <c:v>0.83333333333333337</c:v>
                </c:pt>
                <c:pt idx="219">
                  <c:v>0.83333333333333337</c:v>
                </c:pt>
                <c:pt idx="220">
                  <c:v>0.875</c:v>
                </c:pt>
                <c:pt idx="221">
                  <c:v>0.8571428571428571</c:v>
                </c:pt>
                <c:pt idx="222">
                  <c:v>0.875</c:v>
                </c:pt>
                <c:pt idx="223">
                  <c:v>0.8571428571428571</c:v>
                </c:pt>
                <c:pt idx="224">
                  <c:v>0.88888888888888884</c:v>
                </c:pt>
                <c:pt idx="225">
                  <c:v>0.88888888888888884</c:v>
                </c:pt>
                <c:pt idx="226">
                  <c:v>0.88888888888888884</c:v>
                </c:pt>
                <c:pt idx="227">
                  <c:v>0.9</c:v>
                </c:pt>
                <c:pt idx="228">
                  <c:v>0.8571428571428571</c:v>
                </c:pt>
                <c:pt idx="229">
                  <c:v>0.875</c:v>
                </c:pt>
                <c:pt idx="230">
                  <c:v>0.8571428571428571</c:v>
                </c:pt>
                <c:pt idx="231">
                  <c:v>0.8571428571428571</c:v>
                </c:pt>
                <c:pt idx="232">
                  <c:v>0.8571428571428571</c:v>
                </c:pt>
                <c:pt idx="233">
                  <c:v>0.8571428571428571</c:v>
                </c:pt>
                <c:pt idx="234">
                  <c:v>0.83333333333333337</c:v>
                </c:pt>
                <c:pt idx="235">
                  <c:v>0.8571428571428571</c:v>
                </c:pt>
                <c:pt idx="236">
                  <c:v>0.83333333333333337</c:v>
                </c:pt>
                <c:pt idx="237">
                  <c:v>0.8</c:v>
                </c:pt>
                <c:pt idx="238">
                  <c:v>0.83333333333333337</c:v>
                </c:pt>
                <c:pt idx="239">
                  <c:v>0.83333333333333337</c:v>
                </c:pt>
                <c:pt idx="240">
                  <c:v>0.83333333333333337</c:v>
                </c:pt>
                <c:pt idx="241">
                  <c:v>0.75</c:v>
                </c:pt>
                <c:pt idx="242">
                  <c:v>0.75</c:v>
                </c:pt>
                <c:pt idx="243">
                  <c:v>0.8</c:v>
                </c:pt>
                <c:pt idx="244">
                  <c:v>0.8</c:v>
                </c:pt>
                <c:pt idx="245">
                  <c:v>0.75</c:v>
                </c:pt>
                <c:pt idx="246">
                  <c:v>0.83333333333333337</c:v>
                </c:pt>
                <c:pt idx="247">
                  <c:v>0.75</c:v>
                </c:pt>
                <c:pt idx="248">
                  <c:v>0.75</c:v>
                </c:pt>
                <c:pt idx="249">
                  <c:v>0.75</c:v>
                </c:pt>
                <c:pt idx="250">
                  <c:v>0.8</c:v>
                </c:pt>
                <c:pt idx="251">
                  <c:v>0.8</c:v>
                </c:pt>
                <c:pt idx="252">
                  <c:v>0.8</c:v>
                </c:pt>
                <c:pt idx="253">
                  <c:v>0.75</c:v>
                </c:pt>
                <c:pt idx="254">
                  <c:v>0.66666666666666663</c:v>
                </c:pt>
                <c:pt idx="255">
                  <c:v>0.75</c:v>
                </c:pt>
                <c:pt idx="256">
                  <c:v>0.8</c:v>
                </c:pt>
                <c:pt idx="257">
                  <c:v>0.75</c:v>
                </c:pt>
                <c:pt idx="258">
                  <c:v>0.75</c:v>
                </c:pt>
                <c:pt idx="259">
                  <c:v>0.8</c:v>
                </c:pt>
                <c:pt idx="260">
                  <c:v>0.83333333333333337</c:v>
                </c:pt>
                <c:pt idx="261">
                  <c:v>0.83333333333333337</c:v>
                </c:pt>
                <c:pt idx="262">
                  <c:v>0.88888888888888884</c:v>
                </c:pt>
                <c:pt idx="263">
                  <c:v>0.91666666666666663</c:v>
                </c:pt>
                <c:pt idx="264">
                  <c:v>0.9285714285714286</c:v>
                </c:pt>
                <c:pt idx="265">
                  <c:v>0.88888888888888884</c:v>
                </c:pt>
                <c:pt idx="266">
                  <c:v>0.8571428571428571</c:v>
                </c:pt>
                <c:pt idx="267">
                  <c:v>0.875</c:v>
                </c:pt>
                <c:pt idx="268">
                  <c:v>0.875</c:v>
                </c:pt>
                <c:pt idx="269">
                  <c:v>0.875</c:v>
                </c:pt>
                <c:pt idx="270">
                  <c:v>0.8571428571428571</c:v>
                </c:pt>
                <c:pt idx="271">
                  <c:v>0.8571428571428571</c:v>
                </c:pt>
                <c:pt idx="272">
                  <c:v>0.8571428571428571</c:v>
                </c:pt>
                <c:pt idx="273">
                  <c:v>0.8571428571428571</c:v>
                </c:pt>
                <c:pt idx="274">
                  <c:v>0.8571428571428571</c:v>
                </c:pt>
                <c:pt idx="275">
                  <c:v>0.83333333333333337</c:v>
                </c:pt>
                <c:pt idx="276">
                  <c:v>0.83333333333333337</c:v>
                </c:pt>
                <c:pt idx="277">
                  <c:v>0.83333333333333337</c:v>
                </c:pt>
                <c:pt idx="278">
                  <c:v>0.8571428571428571</c:v>
                </c:pt>
                <c:pt idx="279">
                  <c:v>0.83333333333333337</c:v>
                </c:pt>
                <c:pt idx="280">
                  <c:v>0.83333333333333337</c:v>
                </c:pt>
                <c:pt idx="281">
                  <c:v>0.8571428571428571</c:v>
                </c:pt>
                <c:pt idx="282">
                  <c:v>0.8</c:v>
                </c:pt>
                <c:pt idx="283">
                  <c:v>0.8</c:v>
                </c:pt>
                <c:pt idx="284">
                  <c:v>0.8</c:v>
                </c:pt>
                <c:pt idx="285">
                  <c:v>0.8</c:v>
                </c:pt>
                <c:pt idx="286">
                  <c:v>0.8</c:v>
                </c:pt>
                <c:pt idx="287">
                  <c:v>0.8</c:v>
                </c:pt>
                <c:pt idx="288">
                  <c:v>0.8</c:v>
                </c:pt>
                <c:pt idx="289">
                  <c:v>0.75</c:v>
                </c:pt>
                <c:pt idx="290">
                  <c:v>0.8</c:v>
                </c:pt>
                <c:pt idx="291">
                  <c:v>0.75</c:v>
                </c:pt>
                <c:pt idx="292">
                  <c:v>0.83333333333333337</c:v>
                </c:pt>
                <c:pt idx="293">
                  <c:v>0.8</c:v>
                </c:pt>
                <c:pt idx="294">
                  <c:v>0.8</c:v>
                </c:pt>
                <c:pt idx="295">
                  <c:v>0.66666666666666663</c:v>
                </c:pt>
                <c:pt idx="296">
                  <c:v>0.8</c:v>
                </c:pt>
                <c:pt idx="297">
                  <c:v>0.8</c:v>
                </c:pt>
                <c:pt idx="298">
                  <c:v>0.75</c:v>
                </c:pt>
                <c:pt idx="299">
                  <c:v>0.75</c:v>
                </c:pt>
                <c:pt idx="300">
                  <c:v>0.8</c:v>
                </c:pt>
                <c:pt idx="301">
                  <c:v>0.66666666666666663</c:v>
                </c:pt>
                <c:pt idx="302">
                  <c:v>0.8</c:v>
                </c:pt>
                <c:pt idx="303">
                  <c:v>0.75</c:v>
                </c:pt>
                <c:pt idx="304">
                  <c:v>0.75</c:v>
                </c:pt>
                <c:pt idx="305">
                  <c:v>0.75</c:v>
                </c:pt>
                <c:pt idx="306">
                  <c:v>0.75</c:v>
                </c:pt>
                <c:pt idx="307">
                  <c:v>0.75</c:v>
                </c:pt>
                <c:pt idx="308">
                  <c:v>0.75</c:v>
                </c:pt>
                <c:pt idx="309">
                  <c:v>0.8</c:v>
                </c:pt>
                <c:pt idx="310">
                  <c:v>0.75</c:v>
                </c:pt>
                <c:pt idx="311">
                  <c:v>0.83333333333333337</c:v>
                </c:pt>
                <c:pt idx="312">
                  <c:v>0.75</c:v>
                </c:pt>
                <c:pt idx="313">
                  <c:v>0.75</c:v>
                </c:pt>
                <c:pt idx="314">
                  <c:v>0.75</c:v>
                </c:pt>
                <c:pt idx="315">
                  <c:v>0.8</c:v>
                </c:pt>
                <c:pt idx="316">
                  <c:v>0.75</c:v>
                </c:pt>
                <c:pt idx="317">
                  <c:v>0.8</c:v>
                </c:pt>
                <c:pt idx="318">
                  <c:v>0.75</c:v>
                </c:pt>
                <c:pt idx="319">
                  <c:v>0.75</c:v>
                </c:pt>
                <c:pt idx="320">
                  <c:v>0.75</c:v>
                </c:pt>
                <c:pt idx="321">
                  <c:v>0.8</c:v>
                </c:pt>
                <c:pt idx="322">
                  <c:v>0.8</c:v>
                </c:pt>
                <c:pt idx="323">
                  <c:v>0.75</c:v>
                </c:pt>
                <c:pt idx="324">
                  <c:v>0.75</c:v>
                </c:pt>
                <c:pt idx="325">
                  <c:v>0.75</c:v>
                </c:pt>
                <c:pt idx="326">
                  <c:v>0.75</c:v>
                </c:pt>
                <c:pt idx="327">
                  <c:v>0.75</c:v>
                </c:pt>
                <c:pt idx="328">
                  <c:v>0.75</c:v>
                </c:pt>
                <c:pt idx="329">
                  <c:v>0.8</c:v>
                </c:pt>
                <c:pt idx="330">
                  <c:v>0.75</c:v>
                </c:pt>
                <c:pt idx="331">
                  <c:v>0.75</c:v>
                </c:pt>
                <c:pt idx="332">
                  <c:v>0.75</c:v>
                </c:pt>
                <c:pt idx="333">
                  <c:v>0.66666666666666663</c:v>
                </c:pt>
                <c:pt idx="334">
                  <c:v>0.75</c:v>
                </c:pt>
                <c:pt idx="335">
                  <c:v>0.75</c:v>
                </c:pt>
                <c:pt idx="336">
                  <c:v>0.8</c:v>
                </c:pt>
                <c:pt idx="337">
                  <c:v>0.75</c:v>
                </c:pt>
                <c:pt idx="338">
                  <c:v>0.8</c:v>
                </c:pt>
                <c:pt idx="339">
                  <c:v>0.8</c:v>
                </c:pt>
                <c:pt idx="340">
                  <c:v>0.8</c:v>
                </c:pt>
                <c:pt idx="341">
                  <c:v>0.66666666666666663</c:v>
                </c:pt>
                <c:pt idx="342">
                  <c:v>0.8</c:v>
                </c:pt>
                <c:pt idx="343">
                  <c:v>0.75</c:v>
                </c:pt>
                <c:pt idx="344">
                  <c:v>0.75</c:v>
                </c:pt>
                <c:pt idx="345">
                  <c:v>0.75</c:v>
                </c:pt>
                <c:pt idx="346">
                  <c:v>0.8</c:v>
                </c:pt>
                <c:pt idx="347">
                  <c:v>0.75</c:v>
                </c:pt>
                <c:pt idx="348">
                  <c:v>0.75</c:v>
                </c:pt>
                <c:pt idx="349">
                  <c:v>0.75</c:v>
                </c:pt>
                <c:pt idx="350">
                  <c:v>0.8</c:v>
                </c:pt>
                <c:pt idx="351">
                  <c:v>0.75</c:v>
                </c:pt>
                <c:pt idx="352">
                  <c:v>0.75</c:v>
                </c:pt>
                <c:pt idx="353">
                  <c:v>0.66666666666666663</c:v>
                </c:pt>
                <c:pt idx="354">
                  <c:v>0.8</c:v>
                </c:pt>
                <c:pt idx="355">
                  <c:v>0.75</c:v>
                </c:pt>
                <c:pt idx="356">
                  <c:v>0.75</c:v>
                </c:pt>
                <c:pt idx="357">
                  <c:v>0.75</c:v>
                </c:pt>
                <c:pt idx="358">
                  <c:v>0.75</c:v>
                </c:pt>
                <c:pt idx="359">
                  <c:v>0.8</c:v>
                </c:pt>
                <c:pt idx="360">
                  <c:v>0.75</c:v>
                </c:pt>
                <c:pt idx="361">
                  <c:v>0.75</c:v>
                </c:pt>
                <c:pt idx="362">
                  <c:v>0.8</c:v>
                </c:pt>
                <c:pt idx="363">
                  <c:v>0.66666666666666663</c:v>
                </c:pt>
                <c:pt idx="364">
                  <c:v>0.75</c:v>
                </c:pt>
                <c:pt idx="365">
                  <c:v>0.75</c:v>
                </c:pt>
                <c:pt idx="366">
                  <c:v>0.75</c:v>
                </c:pt>
                <c:pt idx="367">
                  <c:v>0.75</c:v>
                </c:pt>
                <c:pt idx="368">
                  <c:v>0.75</c:v>
                </c:pt>
                <c:pt idx="369">
                  <c:v>0.75</c:v>
                </c:pt>
                <c:pt idx="370">
                  <c:v>0.8</c:v>
                </c:pt>
                <c:pt idx="371">
                  <c:v>0.75</c:v>
                </c:pt>
                <c:pt idx="372">
                  <c:v>0.8</c:v>
                </c:pt>
                <c:pt idx="373">
                  <c:v>0.66666666666666663</c:v>
                </c:pt>
                <c:pt idx="374">
                  <c:v>0.75</c:v>
                </c:pt>
                <c:pt idx="375">
                  <c:v>0.75</c:v>
                </c:pt>
                <c:pt idx="376">
                  <c:v>0.75</c:v>
                </c:pt>
                <c:pt idx="377">
                  <c:v>0.75</c:v>
                </c:pt>
                <c:pt idx="378">
                  <c:v>0.75</c:v>
                </c:pt>
                <c:pt idx="379">
                  <c:v>0.66666666666666663</c:v>
                </c:pt>
                <c:pt idx="380">
                  <c:v>0.75</c:v>
                </c:pt>
                <c:pt idx="381">
                  <c:v>0.75</c:v>
                </c:pt>
                <c:pt idx="382">
                  <c:v>0.75</c:v>
                </c:pt>
                <c:pt idx="383">
                  <c:v>0.75</c:v>
                </c:pt>
                <c:pt idx="384">
                  <c:v>0.8</c:v>
                </c:pt>
                <c:pt idx="385">
                  <c:v>0.75</c:v>
                </c:pt>
                <c:pt idx="386">
                  <c:v>0.75</c:v>
                </c:pt>
                <c:pt idx="387">
                  <c:v>0.8</c:v>
                </c:pt>
                <c:pt idx="388">
                  <c:v>0.75</c:v>
                </c:pt>
                <c:pt idx="389">
                  <c:v>0.75</c:v>
                </c:pt>
                <c:pt idx="390">
                  <c:v>0.8</c:v>
                </c:pt>
                <c:pt idx="391">
                  <c:v>0.75</c:v>
                </c:pt>
                <c:pt idx="392">
                  <c:v>0.8</c:v>
                </c:pt>
                <c:pt idx="393">
                  <c:v>0.75</c:v>
                </c:pt>
                <c:pt idx="394">
                  <c:v>0.75</c:v>
                </c:pt>
                <c:pt idx="395">
                  <c:v>0.75</c:v>
                </c:pt>
                <c:pt idx="396">
                  <c:v>0.75</c:v>
                </c:pt>
                <c:pt idx="397">
                  <c:v>0.8</c:v>
                </c:pt>
                <c:pt idx="398">
                  <c:v>0.75</c:v>
                </c:pt>
                <c:pt idx="399">
                  <c:v>0.75</c:v>
                </c:pt>
                <c:pt idx="400">
                  <c:v>0.75</c:v>
                </c:pt>
                <c:pt idx="401">
                  <c:v>0.66666666666666663</c:v>
                </c:pt>
                <c:pt idx="402">
                  <c:v>0.75</c:v>
                </c:pt>
                <c:pt idx="403">
                  <c:v>0.75</c:v>
                </c:pt>
                <c:pt idx="404">
                  <c:v>0.75</c:v>
                </c:pt>
                <c:pt idx="405">
                  <c:v>0.75</c:v>
                </c:pt>
                <c:pt idx="406">
                  <c:v>0.75</c:v>
                </c:pt>
                <c:pt idx="407">
                  <c:v>0.66666666666666663</c:v>
                </c:pt>
                <c:pt idx="408">
                  <c:v>0.75</c:v>
                </c:pt>
                <c:pt idx="409">
                  <c:v>0.75</c:v>
                </c:pt>
                <c:pt idx="410">
                  <c:v>0.75</c:v>
                </c:pt>
                <c:pt idx="411">
                  <c:v>0.75</c:v>
                </c:pt>
                <c:pt idx="412">
                  <c:v>0.75</c:v>
                </c:pt>
                <c:pt idx="413">
                  <c:v>0.75</c:v>
                </c:pt>
                <c:pt idx="414">
                  <c:v>0.8</c:v>
                </c:pt>
                <c:pt idx="415">
                  <c:v>0.75</c:v>
                </c:pt>
                <c:pt idx="416">
                  <c:v>0.75</c:v>
                </c:pt>
                <c:pt idx="417">
                  <c:v>0.66666666666666663</c:v>
                </c:pt>
                <c:pt idx="418">
                  <c:v>0.75</c:v>
                </c:pt>
                <c:pt idx="419">
                  <c:v>0.75</c:v>
                </c:pt>
                <c:pt idx="420">
                  <c:v>0.75</c:v>
                </c:pt>
                <c:pt idx="421">
                  <c:v>0.75</c:v>
                </c:pt>
                <c:pt idx="422">
                  <c:v>0.8</c:v>
                </c:pt>
                <c:pt idx="423">
                  <c:v>0.66666666666666663</c:v>
                </c:pt>
                <c:pt idx="424">
                  <c:v>0.66666666666666663</c:v>
                </c:pt>
                <c:pt idx="425">
                  <c:v>0.75</c:v>
                </c:pt>
                <c:pt idx="426">
                  <c:v>0.75</c:v>
                </c:pt>
                <c:pt idx="427">
                  <c:v>0.8</c:v>
                </c:pt>
                <c:pt idx="428">
                  <c:v>0.75</c:v>
                </c:pt>
                <c:pt idx="429">
                  <c:v>0.75</c:v>
                </c:pt>
                <c:pt idx="430">
                  <c:v>0.66666666666666663</c:v>
                </c:pt>
                <c:pt idx="431">
                  <c:v>0.75</c:v>
                </c:pt>
                <c:pt idx="432">
                  <c:v>0.75</c:v>
                </c:pt>
                <c:pt idx="433">
                  <c:v>0.8</c:v>
                </c:pt>
                <c:pt idx="434">
                  <c:v>0.75</c:v>
                </c:pt>
                <c:pt idx="435">
                  <c:v>0.75</c:v>
                </c:pt>
                <c:pt idx="436">
                  <c:v>0.66666666666666663</c:v>
                </c:pt>
                <c:pt idx="437">
                  <c:v>0.66666666666666663</c:v>
                </c:pt>
                <c:pt idx="438">
                  <c:v>0.66666666666666663</c:v>
                </c:pt>
                <c:pt idx="439">
                  <c:v>0.75</c:v>
                </c:pt>
                <c:pt idx="440">
                  <c:v>0.75</c:v>
                </c:pt>
                <c:pt idx="441">
                  <c:v>0.75</c:v>
                </c:pt>
                <c:pt idx="442">
                  <c:v>0.75</c:v>
                </c:pt>
                <c:pt idx="443">
                  <c:v>0.75</c:v>
                </c:pt>
                <c:pt idx="444">
                  <c:v>0.66666666666666663</c:v>
                </c:pt>
                <c:pt idx="445">
                  <c:v>0.83333333333333337</c:v>
                </c:pt>
                <c:pt idx="446">
                  <c:v>0.8</c:v>
                </c:pt>
                <c:pt idx="447">
                  <c:v>0.8571428571428571</c:v>
                </c:pt>
                <c:pt idx="448">
                  <c:v>0.9</c:v>
                </c:pt>
                <c:pt idx="449">
                  <c:v>0.88888888888888884</c:v>
                </c:pt>
                <c:pt idx="450">
                  <c:v>0.88888888888888884</c:v>
                </c:pt>
                <c:pt idx="451">
                  <c:v>0.9</c:v>
                </c:pt>
                <c:pt idx="452">
                  <c:v>0.88888888888888884</c:v>
                </c:pt>
                <c:pt idx="453">
                  <c:v>0.83333333333333337</c:v>
                </c:pt>
                <c:pt idx="454">
                  <c:v>0.83333333333333337</c:v>
                </c:pt>
                <c:pt idx="455">
                  <c:v>0.875</c:v>
                </c:pt>
                <c:pt idx="456">
                  <c:v>0.8571428571428571</c:v>
                </c:pt>
                <c:pt idx="457">
                  <c:v>0.875</c:v>
                </c:pt>
                <c:pt idx="458">
                  <c:v>0.8571428571428571</c:v>
                </c:pt>
                <c:pt idx="459">
                  <c:v>0.8571428571428571</c:v>
                </c:pt>
                <c:pt idx="460">
                  <c:v>0.875</c:v>
                </c:pt>
                <c:pt idx="461">
                  <c:v>0.83333333333333337</c:v>
                </c:pt>
                <c:pt idx="462">
                  <c:v>0.8571428571428571</c:v>
                </c:pt>
                <c:pt idx="463">
                  <c:v>0.8</c:v>
                </c:pt>
                <c:pt idx="464">
                  <c:v>0.83333333333333337</c:v>
                </c:pt>
                <c:pt idx="465">
                  <c:v>0.83333333333333337</c:v>
                </c:pt>
                <c:pt idx="466">
                  <c:v>0.8571428571428571</c:v>
                </c:pt>
                <c:pt idx="467">
                  <c:v>0.83333333333333337</c:v>
                </c:pt>
                <c:pt idx="468">
                  <c:v>0.83333333333333337</c:v>
                </c:pt>
                <c:pt idx="469">
                  <c:v>0.8</c:v>
                </c:pt>
                <c:pt idx="470">
                  <c:v>0.8571428571428571</c:v>
                </c:pt>
                <c:pt idx="471">
                  <c:v>0.83333333333333337</c:v>
                </c:pt>
                <c:pt idx="472">
                  <c:v>0.83333333333333337</c:v>
                </c:pt>
                <c:pt idx="473">
                  <c:v>0.75</c:v>
                </c:pt>
                <c:pt idx="474">
                  <c:v>0.8</c:v>
                </c:pt>
                <c:pt idx="475">
                  <c:v>0.8</c:v>
                </c:pt>
                <c:pt idx="476">
                  <c:v>0.83333333333333337</c:v>
                </c:pt>
                <c:pt idx="477">
                  <c:v>0.75</c:v>
                </c:pt>
                <c:pt idx="478">
                  <c:v>0.8</c:v>
                </c:pt>
                <c:pt idx="479">
                  <c:v>0.8</c:v>
                </c:pt>
                <c:pt idx="480">
                  <c:v>0.66666666666666663</c:v>
                </c:pt>
                <c:pt idx="481">
                  <c:v>0.8</c:v>
                </c:pt>
                <c:pt idx="482">
                  <c:v>0.75</c:v>
                </c:pt>
                <c:pt idx="483">
                  <c:v>0.8</c:v>
                </c:pt>
                <c:pt idx="484">
                  <c:v>0.8</c:v>
                </c:pt>
                <c:pt idx="485">
                  <c:v>0.75</c:v>
                </c:pt>
                <c:pt idx="486">
                  <c:v>0.75</c:v>
                </c:pt>
                <c:pt idx="487">
                  <c:v>0.8</c:v>
                </c:pt>
                <c:pt idx="488">
                  <c:v>0.75</c:v>
                </c:pt>
                <c:pt idx="489">
                  <c:v>0.75</c:v>
                </c:pt>
                <c:pt idx="490">
                  <c:v>0.75</c:v>
                </c:pt>
                <c:pt idx="491">
                  <c:v>0.75</c:v>
                </c:pt>
                <c:pt idx="492">
                  <c:v>0.8</c:v>
                </c:pt>
                <c:pt idx="493">
                  <c:v>0.8</c:v>
                </c:pt>
                <c:pt idx="494">
                  <c:v>0.75</c:v>
                </c:pt>
                <c:pt idx="495">
                  <c:v>0.75</c:v>
                </c:pt>
                <c:pt idx="496">
                  <c:v>0.75</c:v>
                </c:pt>
                <c:pt idx="497">
                  <c:v>0.8</c:v>
                </c:pt>
                <c:pt idx="498">
                  <c:v>0.66666666666666663</c:v>
                </c:pt>
                <c:pt idx="499">
                  <c:v>0.8</c:v>
                </c:pt>
                <c:pt idx="500">
                  <c:v>0.88888888888888884</c:v>
                </c:pt>
                <c:pt idx="501">
                  <c:v>0.95</c:v>
                </c:pt>
                <c:pt idx="502">
                  <c:v>0.93333333333333335</c:v>
                </c:pt>
                <c:pt idx="503">
                  <c:v>0.93333333333333335</c:v>
                </c:pt>
                <c:pt idx="504">
                  <c:v>0.9285714285714286</c:v>
                </c:pt>
                <c:pt idx="505">
                  <c:v>0.92307692307692313</c:v>
                </c:pt>
                <c:pt idx="506">
                  <c:v>0.88888888888888884</c:v>
                </c:pt>
                <c:pt idx="507">
                  <c:v>0.8571428571428571</c:v>
                </c:pt>
                <c:pt idx="508">
                  <c:v>0.8571428571428571</c:v>
                </c:pt>
                <c:pt idx="509">
                  <c:v>0.83333333333333337</c:v>
                </c:pt>
                <c:pt idx="510">
                  <c:v>0.83333333333333337</c:v>
                </c:pt>
                <c:pt idx="511">
                  <c:v>0.83333333333333337</c:v>
                </c:pt>
                <c:pt idx="512">
                  <c:v>0.83333333333333337</c:v>
                </c:pt>
                <c:pt idx="513">
                  <c:v>0.8</c:v>
                </c:pt>
                <c:pt idx="514">
                  <c:v>0.8</c:v>
                </c:pt>
                <c:pt idx="515">
                  <c:v>0.8</c:v>
                </c:pt>
                <c:pt idx="516">
                  <c:v>0.83333333333333337</c:v>
                </c:pt>
                <c:pt idx="517">
                  <c:v>0.75</c:v>
                </c:pt>
                <c:pt idx="518">
                  <c:v>0.8</c:v>
                </c:pt>
                <c:pt idx="519">
                  <c:v>0.8</c:v>
                </c:pt>
                <c:pt idx="520">
                  <c:v>0.5</c:v>
                </c:pt>
                <c:pt idx="521">
                  <c:v>0.8</c:v>
                </c:pt>
                <c:pt idx="522">
                  <c:v>0.8</c:v>
                </c:pt>
                <c:pt idx="523">
                  <c:v>0.75</c:v>
                </c:pt>
                <c:pt idx="524">
                  <c:v>0.75</c:v>
                </c:pt>
                <c:pt idx="525">
                  <c:v>0.8</c:v>
                </c:pt>
                <c:pt idx="526">
                  <c:v>0.75</c:v>
                </c:pt>
                <c:pt idx="527">
                  <c:v>0.8</c:v>
                </c:pt>
                <c:pt idx="528">
                  <c:v>0.83333333333333337</c:v>
                </c:pt>
                <c:pt idx="529">
                  <c:v>0.8571428571428571</c:v>
                </c:pt>
                <c:pt idx="530">
                  <c:v>0.98039215686274506</c:v>
                </c:pt>
                <c:pt idx="531">
                  <c:v>0</c:v>
                </c:pt>
                <c:pt idx="532">
                  <c:v>0.98124999999999996</c:v>
                </c:pt>
                <c:pt idx="533">
                  <c:v>0.94795539033457255</c:v>
                </c:pt>
                <c:pt idx="534">
                  <c:v>0.93771626297577859</c:v>
                </c:pt>
                <c:pt idx="535">
                  <c:v>0.94273127753303965</c:v>
                </c:pt>
                <c:pt idx="536">
                  <c:v>0.94573643410852715</c:v>
                </c:pt>
                <c:pt idx="537">
                  <c:v>0.89244851258581237</c:v>
                </c:pt>
                <c:pt idx="538">
                  <c:v>0.89244851258581237</c:v>
                </c:pt>
                <c:pt idx="539">
                  <c:v>0.90248226950354615</c:v>
                </c:pt>
                <c:pt idx="540">
                  <c:v>0.89603960396039606</c:v>
                </c:pt>
                <c:pt idx="541">
                  <c:v>0.89616935483870963</c:v>
                </c:pt>
                <c:pt idx="542">
                  <c:v>0.88997555012224938</c:v>
                </c:pt>
                <c:pt idx="543">
                  <c:v>0.88117647058823534</c:v>
                </c:pt>
                <c:pt idx="544">
                  <c:v>0.8869987849331713</c:v>
                </c:pt>
                <c:pt idx="545">
                  <c:v>0.88935721812434143</c:v>
                </c:pt>
                <c:pt idx="546">
                  <c:v>0.88409090909090904</c:v>
                </c:pt>
                <c:pt idx="547">
                  <c:v>0.88676996424314658</c:v>
                </c:pt>
                <c:pt idx="548">
                  <c:v>0.88564167725540022</c:v>
                </c:pt>
                <c:pt idx="549">
                  <c:v>0.88983050847457623</c:v>
                </c:pt>
                <c:pt idx="550">
                  <c:v>0.87905138339920952</c:v>
                </c:pt>
                <c:pt idx="551">
                  <c:v>0.87651331719128334</c:v>
                </c:pt>
                <c:pt idx="552">
                  <c:v>0.88581314878892736</c:v>
                </c:pt>
                <c:pt idx="553">
                  <c:v>0.88042515500442875</c:v>
                </c:pt>
                <c:pt idx="554">
                  <c:v>0.87675233644859818</c:v>
                </c:pt>
                <c:pt idx="555">
                  <c:v>0.87599067599067604</c:v>
                </c:pt>
                <c:pt idx="556">
                  <c:v>0.87816245006657789</c:v>
                </c:pt>
                <c:pt idx="557">
                  <c:v>0.88244897959183677</c:v>
                </c:pt>
                <c:pt idx="558">
                  <c:v>0.87727579231287933</c:v>
                </c:pt>
                <c:pt idx="559">
                  <c:v>0.88115015974440891</c:v>
                </c:pt>
                <c:pt idx="560">
                  <c:v>0.88743718592964826</c:v>
                </c:pt>
                <c:pt idx="561">
                  <c:v>0.88675429726996968</c:v>
                </c:pt>
                <c:pt idx="562">
                  <c:v>0.87681970884658456</c:v>
                </c:pt>
                <c:pt idx="563">
                  <c:v>0.88087359364659168</c:v>
                </c:pt>
                <c:pt idx="564">
                  <c:v>0.88019390581717449</c:v>
                </c:pt>
                <c:pt idx="565">
                  <c:v>0.87900355871886116</c:v>
                </c:pt>
                <c:pt idx="566">
                  <c:v>0.88656476267095741</c:v>
                </c:pt>
                <c:pt idx="567">
                  <c:v>0.88248847926267282</c:v>
                </c:pt>
                <c:pt idx="568">
                  <c:v>0.88739746457867263</c:v>
                </c:pt>
                <c:pt idx="569">
                  <c:v>0.89424860853432286</c:v>
                </c:pt>
                <c:pt idx="570">
                  <c:v>0.89489194499017677</c:v>
                </c:pt>
                <c:pt idx="571">
                  <c:v>0.89299610894941639</c:v>
                </c:pt>
                <c:pt idx="572">
                  <c:v>0.89514348785871967</c:v>
                </c:pt>
                <c:pt idx="573">
                  <c:v>0.89639639639639634</c:v>
                </c:pt>
                <c:pt idx="574">
                  <c:v>0.89113193943763513</c:v>
                </c:pt>
                <c:pt idx="575">
                  <c:v>0.88741721854304634</c:v>
                </c:pt>
                <c:pt idx="576">
                  <c:v>0.88753581661891112</c:v>
                </c:pt>
                <c:pt idx="577">
                  <c:v>0.89314194577352468</c:v>
                </c:pt>
                <c:pt idx="578">
                  <c:v>0.89478114478114479</c:v>
                </c:pt>
                <c:pt idx="579">
                  <c:v>0.89708939708939706</c:v>
                </c:pt>
                <c:pt idx="580">
                  <c:v>0.90551181102362199</c:v>
                </c:pt>
                <c:pt idx="581">
                  <c:v>0.89647326507394764</c:v>
                </c:pt>
                <c:pt idx="582">
                  <c:v>0.90491452991452992</c:v>
                </c:pt>
                <c:pt idx="583">
                  <c:v>0.90754257907542579</c:v>
                </c:pt>
                <c:pt idx="584">
                  <c:v>0.90719696969696972</c:v>
                </c:pt>
                <c:pt idx="585">
                  <c:v>0.9</c:v>
                </c:pt>
                <c:pt idx="586">
                  <c:v>0.90438247011952189</c:v>
                </c:pt>
                <c:pt idx="587">
                  <c:v>0.90291262135922334</c:v>
                </c:pt>
                <c:pt idx="588">
                  <c:v>0.89990281827016516</c:v>
                </c:pt>
                <c:pt idx="589">
                  <c:v>0.90322580645161288</c:v>
                </c:pt>
                <c:pt idx="590">
                  <c:v>0.9017857142857143</c:v>
                </c:pt>
                <c:pt idx="591">
                  <c:v>0.90009794319294811</c:v>
                </c:pt>
                <c:pt idx="592">
                  <c:v>0.8985623003194888</c:v>
                </c:pt>
                <c:pt idx="593">
                  <c:v>0.90181124880838892</c:v>
                </c:pt>
                <c:pt idx="594">
                  <c:v>0.89772727272727271</c:v>
                </c:pt>
                <c:pt idx="595">
                  <c:v>0.89764705882352946</c:v>
                </c:pt>
                <c:pt idx="596">
                  <c:v>0.89420654911838793</c:v>
                </c:pt>
                <c:pt idx="597">
                  <c:v>0.89336691855583539</c:v>
                </c:pt>
                <c:pt idx="598">
                  <c:v>0.89639293937068298</c:v>
                </c:pt>
                <c:pt idx="599">
                  <c:v>0.89567233384853173</c:v>
                </c:pt>
                <c:pt idx="600">
                  <c:v>0.89554794520547942</c:v>
                </c:pt>
                <c:pt idx="601">
                  <c:v>0.89377289377289382</c:v>
                </c:pt>
                <c:pt idx="602">
                  <c:v>0.89342105263157889</c:v>
                </c:pt>
                <c:pt idx="603">
                  <c:v>0.89395441030723488</c:v>
                </c:pt>
                <c:pt idx="604">
                  <c:v>0.89478186484174504</c:v>
                </c:pt>
                <c:pt idx="605">
                  <c:v>0.90066225165562919</c:v>
                </c:pt>
                <c:pt idx="606">
                  <c:v>0.89248382279741167</c:v>
                </c:pt>
                <c:pt idx="607">
                  <c:v>0.89869608826479441</c:v>
                </c:pt>
                <c:pt idx="608">
                  <c:v>0.89289558665231428</c:v>
                </c:pt>
                <c:pt idx="609">
                  <c:v>0.8927381745502998</c:v>
                </c:pt>
                <c:pt idx="610">
                  <c:v>0.88564476885644772</c:v>
                </c:pt>
                <c:pt idx="611">
                  <c:v>0.88838999358563187</c:v>
                </c:pt>
                <c:pt idx="612">
                  <c:v>0.88391038696537683</c:v>
                </c:pt>
                <c:pt idx="613">
                  <c:v>0.8825347758887172</c:v>
                </c:pt>
                <c:pt idx="614">
                  <c:v>0.88911290322580649</c:v>
                </c:pt>
                <c:pt idx="615">
                  <c:v>0.89210526315789473</c:v>
                </c:pt>
                <c:pt idx="616">
                  <c:v>0.89560975609756099</c:v>
                </c:pt>
                <c:pt idx="617">
                  <c:v>0.88948425987943736</c:v>
                </c:pt>
                <c:pt idx="618">
                  <c:v>0.89037037037037037</c:v>
                </c:pt>
                <c:pt idx="619">
                  <c:v>0.88515406162464982</c:v>
                </c:pt>
                <c:pt idx="620">
                  <c:v>0.89047195013357083</c:v>
                </c:pt>
                <c:pt idx="621">
                  <c:v>0.86944818304172278</c:v>
                </c:pt>
                <c:pt idx="622">
                  <c:v>0.89338892197736752</c:v>
                </c:pt>
                <c:pt idx="623">
                  <c:v>0.88969764837625975</c:v>
                </c:pt>
                <c:pt idx="624">
                  <c:v>0.88843813387423931</c:v>
                </c:pt>
                <c:pt idx="625">
                  <c:v>0.89180834621329208</c:v>
                </c:pt>
                <c:pt idx="626">
                  <c:v>0.88743882544861341</c:v>
                </c:pt>
                <c:pt idx="627">
                  <c:v>0.88675096206706983</c:v>
                </c:pt>
                <c:pt idx="628">
                  <c:v>0.88752196836555364</c:v>
                </c:pt>
                <c:pt idx="629">
                  <c:v>0.8871067242442936</c:v>
                </c:pt>
                <c:pt idx="630">
                  <c:v>0.88888888888888884</c:v>
                </c:pt>
                <c:pt idx="631">
                  <c:v>0.89166666666666672</c:v>
                </c:pt>
                <c:pt idx="632">
                  <c:v>0.89160086145010764</c:v>
                </c:pt>
                <c:pt idx="633">
                  <c:v>0.88266384778012685</c:v>
                </c:pt>
                <c:pt idx="634">
                  <c:v>0.89272030651340994</c:v>
                </c:pt>
                <c:pt idx="635">
                  <c:v>0.89246467817896391</c:v>
                </c:pt>
                <c:pt idx="636">
                  <c:v>0.889584964761159</c:v>
                </c:pt>
                <c:pt idx="637">
                  <c:v>0.89105935386927126</c:v>
                </c:pt>
                <c:pt idx="638">
                  <c:v>0.89125295508274227</c:v>
                </c:pt>
                <c:pt idx="639">
                  <c:v>0.88967136150234738</c:v>
                </c:pt>
                <c:pt idx="640">
                  <c:v>0.88805409466566487</c:v>
                </c:pt>
                <c:pt idx="641">
                  <c:v>0.89378057302585601</c:v>
                </c:pt>
                <c:pt idx="642">
                  <c:v>0.89202540578687373</c:v>
                </c:pt>
                <c:pt idx="643">
                  <c:v>0.88953913679590346</c:v>
                </c:pt>
                <c:pt idx="644">
                  <c:v>0.88881309686221011</c:v>
                </c:pt>
                <c:pt idx="645">
                  <c:v>0.88715710723192021</c:v>
                </c:pt>
                <c:pt idx="646">
                  <c:v>0.88370607028753989</c:v>
                </c:pt>
                <c:pt idx="647">
                  <c:v>0.88809096349491323</c:v>
                </c:pt>
                <c:pt idx="648">
                  <c:v>0.8783018867924528</c:v>
                </c:pt>
                <c:pt idx="649">
                  <c:v>0.8863849765258216</c:v>
                </c:pt>
                <c:pt idx="650">
                  <c:v>0.88357142857142856</c:v>
                </c:pt>
                <c:pt idx="651">
                  <c:v>0.88620689655172413</c:v>
                </c:pt>
                <c:pt idx="652">
                  <c:v>0.89031770045385783</c:v>
                </c:pt>
                <c:pt idx="653">
                  <c:v>0.89106145251396651</c:v>
                </c:pt>
                <c:pt idx="654">
                  <c:v>0.89300998573466472</c:v>
                </c:pt>
                <c:pt idx="655">
                  <c:v>0.89345920431557657</c:v>
                </c:pt>
                <c:pt idx="656">
                  <c:v>0.89149965445749824</c:v>
                </c:pt>
                <c:pt idx="657">
                  <c:v>0.89178617992177311</c:v>
                </c:pt>
                <c:pt idx="658">
                  <c:v>0.89323098394975575</c:v>
                </c:pt>
                <c:pt idx="659">
                  <c:v>0.88958990536277605</c:v>
                </c:pt>
                <c:pt idx="660">
                  <c:v>0.88816267247639802</c:v>
                </c:pt>
                <c:pt idx="661">
                  <c:v>0.88934147997284452</c:v>
                </c:pt>
                <c:pt idx="662">
                  <c:v>0.88707571801566576</c:v>
                </c:pt>
                <c:pt idx="663">
                  <c:v>0.89116915422885568</c:v>
                </c:pt>
                <c:pt idx="664">
                  <c:v>0.88916718847839704</c:v>
                </c:pt>
                <c:pt idx="665">
                  <c:v>0.88888888888888884</c:v>
                </c:pt>
                <c:pt idx="666">
                  <c:v>0.89772727272727271</c:v>
                </c:pt>
                <c:pt idx="667">
                  <c:v>0.89065255731922399</c:v>
                </c:pt>
                <c:pt idx="668">
                  <c:v>0.88714499252615842</c:v>
                </c:pt>
                <c:pt idx="669">
                  <c:v>0.88953974895397492</c:v>
                </c:pt>
                <c:pt idx="670">
                  <c:v>0.88898450946643714</c:v>
                </c:pt>
                <c:pt idx="671">
                  <c:v>0.89047619047619042</c:v>
                </c:pt>
                <c:pt idx="672">
                  <c:v>0.88879870129870131</c:v>
                </c:pt>
                <c:pt idx="673">
                  <c:v>0.89105935386927126</c:v>
                </c:pt>
                <c:pt idx="674">
                  <c:v>0.88771186440677963</c:v>
                </c:pt>
                <c:pt idx="675">
                  <c:v>0.89061345158906136</c:v>
                </c:pt>
                <c:pt idx="676">
                  <c:v>0.88871595330739295</c:v>
                </c:pt>
                <c:pt idx="677">
                  <c:v>0.88860971524288113</c:v>
                </c:pt>
                <c:pt idx="678">
                  <c:v>0.89200000000000002</c:v>
                </c:pt>
                <c:pt idx="679">
                  <c:v>0.89182692307692313</c:v>
                </c:pt>
                <c:pt idx="680">
                  <c:v>0.8873348873348873</c:v>
                </c:pt>
                <c:pt idx="681">
                  <c:v>0.88829787234042556</c:v>
                </c:pt>
                <c:pt idx="682">
                  <c:v>0.8900481540930979</c:v>
                </c:pt>
                <c:pt idx="683">
                  <c:v>0.8904109589041096</c:v>
                </c:pt>
                <c:pt idx="684">
                  <c:v>0.90213645761543759</c:v>
                </c:pt>
                <c:pt idx="685">
                  <c:v>0.8956466069142125</c:v>
                </c:pt>
                <c:pt idx="686">
                  <c:v>0.90847743568114725</c:v>
                </c:pt>
                <c:pt idx="687">
                  <c:v>0.9099705511148507</c:v>
                </c:pt>
                <c:pt idx="688">
                  <c:v>0.90829694323144106</c:v>
                </c:pt>
                <c:pt idx="689">
                  <c:v>0.90583804143126179</c:v>
                </c:pt>
                <c:pt idx="690">
                  <c:v>0.90710116731517509</c:v>
                </c:pt>
                <c:pt idx="691">
                  <c:v>0.91531997414350352</c:v>
                </c:pt>
                <c:pt idx="692">
                  <c:v>0.90540540540540537</c:v>
                </c:pt>
                <c:pt idx="693">
                  <c:v>0.91986359761295822</c:v>
                </c:pt>
                <c:pt idx="694">
                  <c:v>0.90730557737627648</c:v>
                </c:pt>
                <c:pt idx="695">
                  <c:v>0.91109298531810767</c:v>
                </c:pt>
                <c:pt idx="696">
                  <c:v>0.90899795501022496</c:v>
                </c:pt>
                <c:pt idx="697">
                  <c:v>0.91834570519618242</c:v>
                </c:pt>
                <c:pt idx="698">
                  <c:v>0.92140468227424754</c:v>
                </c:pt>
                <c:pt idx="699">
                  <c:v>0.93129770992366412</c:v>
                </c:pt>
                <c:pt idx="700">
                  <c:v>0.92624356775300176</c:v>
                </c:pt>
                <c:pt idx="701">
                  <c:v>0.92639138240574503</c:v>
                </c:pt>
                <c:pt idx="702">
                  <c:v>0.93478260869565222</c:v>
                </c:pt>
                <c:pt idx="703">
                  <c:v>0.9331983805668016</c:v>
                </c:pt>
                <c:pt idx="704">
                  <c:v>0.93918918918918914</c:v>
                </c:pt>
                <c:pt idx="705">
                  <c:v>0.92361111111111116</c:v>
                </c:pt>
                <c:pt idx="706">
                  <c:v>0.9321739130434783</c:v>
                </c:pt>
                <c:pt idx="707">
                  <c:v>0.92153846153846153</c:v>
                </c:pt>
                <c:pt idx="708">
                  <c:v>0.93922651933701662</c:v>
                </c:pt>
                <c:pt idx="709">
                  <c:v>0.9327731092436975</c:v>
                </c:pt>
                <c:pt idx="710">
                  <c:v>0.93678160919540232</c:v>
                </c:pt>
                <c:pt idx="711">
                  <c:v>0.94117647058823528</c:v>
                </c:pt>
                <c:pt idx="712">
                  <c:v>0.94346289752650181</c:v>
                </c:pt>
                <c:pt idx="713">
                  <c:v>0.94387755102040816</c:v>
                </c:pt>
                <c:pt idx="714">
                  <c:v>0.9375</c:v>
                </c:pt>
                <c:pt idx="715">
                  <c:v>0.98717948717948723</c:v>
                </c:pt>
                <c:pt idx="716">
                  <c:v>0.9838709677419355</c:v>
                </c:pt>
                <c:pt idx="717">
                  <c:v>0.95566502463054193</c:v>
                </c:pt>
                <c:pt idx="718">
                  <c:v>0.94399999999999995</c:v>
                </c:pt>
                <c:pt idx="719">
                  <c:v>0.97810218978102192</c:v>
                </c:pt>
                <c:pt idx="720">
                  <c:v>0.99270072992700731</c:v>
                </c:pt>
                <c:pt idx="721">
                  <c:v>0.98601398601398604</c:v>
                </c:pt>
                <c:pt idx="722">
                  <c:v>0.97986577181208057</c:v>
                </c:pt>
                <c:pt idx="723">
                  <c:v>0</c:v>
                </c:pt>
                <c:pt idx="724">
                  <c:v>0.98958333333333337</c:v>
                </c:pt>
                <c:pt idx="725">
                  <c:v>0.98863636363636365</c:v>
                </c:pt>
                <c:pt idx="726">
                  <c:v>0.99206349206349209</c:v>
                </c:pt>
                <c:pt idx="727">
                  <c:v>0.99082568807339455</c:v>
                </c:pt>
                <c:pt idx="728">
                  <c:v>0</c:v>
                </c:pt>
                <c:pt idx="729">
                  <c:v>0.97826086956521741</c:v>
                </c:pt>
                <c:pt idx="730">
                  <c:v>0.99137931034482762</c:v>
                </c:pt>
                <c:pt idx="731">
                  <c:v>0.99173553719008267</c:v>
                </c:pt>
                <c:pt idx="732">
                  <c:v>0.88888888888888884</c:v>
                </c:pt>
                <c:pt idx="733">
                  <c:v>0.98076923076923073</c:v>
                </c:pt>
                <c:pt idx="734">
                  <c:v>0.9821428571428571</c:v>
                </c:pt>
                <c:pt idx="735">
                  <c:v>0.9821428571428571</c:v>
                </c:pt>
                <c:pt idx="736">
                  <c:v>0.98989898989898994</c:v>
                </c:pt>
                <c:pt idx="737">
                  <c:v>0.98076923076923073</c:v>
                </c:pt>
                <c:pt idx="738">
                  <c:v>0.98630136986301364</c:v>
                </c:pt>
                <c:pt idx="739">
                  <c:v>0.98611111111111116</c:v>
                </c:pt>
                <c:pt idx="740">
                  <c:v>0.96875</c:v>
                </c:pt>
                <c:pt idx="741">
                  <c:v>0.97142857142857142</c:v>
                </c:pt>
                <c:pt idx="742">
                  <c:v>0.94444444444444442</c:v>
                </c:pt>
                <c:pt idx="743">
                  <c:v>0.96875</c:v>
                </c:pt>
                <c:pt idx="744">
                  <c:v>0.95652173913043481</c:v>
                </c:pt>
                <c:pt idx="745">
                  <c:v>0.95238095238095233</c:v>
                </c:pt>
                <c:pt idx="746">
                  <c:v>0.96296296296296291</c:v>
                </c:pt>
                <c:pt idx="747">
                  <c:v>0.95</c:v>
                </c:pt>
                <c:pt idx="748">
                  <c:v>0.95652173913043481</c:v>
                </c:pt>
                <c:pt idx="749">
                  <c:v>0.96969696969696972</c:v>
                </c:pt>
                <c:pt idx="750">
                  <c:v>0.93333333333333335</c:v>
                </c:pt>
                <c:pt idx="751">
                  <c:v>0.95833333333333337</c:v>
                </c:pt>
                <c:pt idx="752">
                  <c:v>0.93333333333333335</c:v>
                </c:pt>
                <c:pt idx="753">
                  <c:v>0.93333333333333335</c:v>
                </c:pt>
                <c:pt idx="754">
                  <c:v>0.92307692307692313</c:v>
                </c:pt>
                <c:pt idx="755">
                  <c:v>0.96296296296296291</c:v>
                </c:pt>
                <c:pt idx="756">
                  <c:v>0.94117647058823528</c:v>
                </c:pt>
                <c:pt idx="757">
                  <c:v>0.91666666666666663</c:v>
                </c:pt>
                <c:pt idx="758">
                  <c:v>0.91743119266055051</c:v>
                </c:pt>
                <c:pt idx="759">
                  <c:v>0.94736842105263153</c:v>
                </c:pt>
                <c:pt idx="760">
                  <c:v>0.88947368421052631</c:v>
                </c:pt>
                <c:pt idx="761">
                  <c:v>0.90047393364928907</c:v>
                </c:pt>
                <c:pt idx="762">
                  <c:v>0.92105263157894735</c:v>
                </c:pt>
                <c:pt idx="763">
                  <c:v>0.93877551020408168</c:v>
                </c:pt>
                <c:pt idx="764">
                  <c:v>0.97222222222222221</c:v>
                </c:pt>
                <c:pt idx="765">
                  <c:v>0.96</c:v>
                </c:pt>
                <c:pt idx="766">
                  <c:v>0.96078431372549022</c:v>
                </c:pt>
                <c:pt idx="767">
                  <c:v>0.92407407407407405</c:v>
                </c:pt>
                <c:pt idx="768">
                  <c:v>0.93123209169054444</c:v>
                </c:pt>
                <c:pt idx="769">
                  <c:v>0.92734611503531783</c:v>
                </c:pt>
                <c:pt idx="770">
                  <c:v>0.90944881889763785</c:v>
                </c:pt>
                <c:pt idx="771">
                  <c:v>0.90692640692640691</c:v>
                </c:pt>
                <c:pt idx="772">
                  <c:v>0.89264705882352946</c:v>
                </c:pt>
                <c:pt idx="773">
                  <c:v>0.89113257243195787</c:v>
                </c:pt>
                <c:pt idx="774">
                  <c:v>0.89520714865962636</c:v>
                </c:pt>
                <c:pt idx="775">
                  <c:v>0.89104116222760288</c:v>
                </c:pt>
                <c:pt idx="776">
                  <c:v>0.88680425265791119</c:v>
                </c:pt>
                <c:pt idx="777">
                  <c:v>0.8772455089820359</c:v>
                </c:pt>
                <c:pt idx="778">
                  <c:v>0.86575052854122625</c:v>
                </c:pt>
                <c:pt idx="779">
                  <c:v>0.86843145001975508</c:v>
                </c:pt>
                <c:pt idx="780">
                  <c:v>0.86743993371996686</c:v>
                </c:pt>
                <c:pt idx="781">
                  <c:v>0.87197640117994102</c:v>
                </c:pt>
                <c:pt idx="782">
                  <c:v>0.87684964200477322</c:v>
                </c:pt>
                <c:pt idx="783">
                  <c:v>0.86989657049537294</c:v>
                </c:pt>
                <c:pt idx="784">
                  <c:v>0.86849315068493149</c:v>
                </c:pt>
                <c:pt idx="785">
                  <c:v>0.86442711457708454</c:v>
                </c:pt>
                <c:pt idx="786">
                  <c:v>0.86897767332549947</c:v>
                </c:pt>
                <c:pt idx="787">
                  <c:v>0.86937431394072451</c:v>
                </c:pt>
                <c:pt idx="788">
                  <c:v>0.86802295252999473</c:v>
                </c:pt>
                <c:pt idx="789">
                  <c:v>0.85939741750358678</c:v>
                </c:pt>
                <c:pt idx="790">
                  <c:v>0.86080424215642948</c:v>
                </c:pt>
                <c:pt idx="791">
                  <c:v>0.86652977412731003</c:v>
                </c:pt>
                <c:pt idx="792">
                  <c:v>0.86066838046272498</c:v>
                </c:pt>
                <c:pt idx="793">
                  <c:v>0.85984251968503933</c:v>
                </c:pt>
                <c:pt idx="794">
                  <c:v>0.85576434738445917</c:v>
                </c:pt>
                <c:pt idx="795">
                  <c:v>0.86223055295220241</c:v>
                </c:pt>
                <c:pt idx="796">
                  <c:v>0.85681186283595923</c:v>
                </c:pt>
                <c:pt idx="797">
                  <c:v>0.85486806187443132</c:v>
                </c:pt>
                <c:pt idx="798">
                  <c:v>0.85344827586206895</c:v>
                </c:pt>
                <c:pt idx="799">
                  <c:v>0.84708916728076644</c:v>
                </c:pt>
                <c:pt idx="800">
                  <c:v>0.84722222222222221</c:v>
                </c:pt>
                <c:pt idx="801">
                  <c:v>0.84091723396632034</c:v>
                </c:pt>
                <c:pt idx="802">
                  <c:v>0.83184885290148447</c:v>
                </c:pt>
                <c:pt idx="803">
                  <c:v>0.84222511385816523</c:v>
                </c:pt>
                <c:pt idx="804">
                  <c:v>0.83943161634103014</c:v>
                </c:pt>
                <c:pt idx="805">
                  <c:v>0.83653846153846156</c:v>
                </c:pt>
                <c:pt idx="806">
                  <c:v>0.83970856102003644</c:v>
                </c:pt>
                <c:pt idx="807">
                  <c:v>0.84135883905013198</c:v>
                </c:pt>
                <c:pt idx="808">
                  <c:v>0.83321504613200847</c:v>
                </c:pt>
                <c:pt idx="809">
                  <c:v>0.82797253342970722</c:v>
                </c:pt>
                <c:pt idx="810">
                  <c:v>0.83650022094564735</c:v>
                </c:pt>
                <c:pt idx="811">
                  <c:v>0.84455445544554453</c:v>
                </c:pt>
                <c:pt idx="812">
                  <c:v>0.83135927805978571</c:v>
                </c:pt>
                <c:pt idx="813">
                  <c:v>0.81954498448810753</c:v>
                </c:pt>
                <c:pt idx="814">
                  <c:v>0.82775479503572769</c:v>
                </c:pt>
                <c:pt idx="815">
                  <c:v>0.8234019501625135</c:v>
                </c:pt>
                <c:pt idx="816">
                  <c:v>0.8193979933110368</c:v>
                </c:pt>
                <c:pt idx="817">
                  <c:v>0.80943931866572039</c:v>
                </c:pt>
                <c:pt idx="818">
                  <c:v>0.81273797161647632</c:v>
                </c:pt>
                <c:pt idx="819">
                  <c:v>0.81428571428571428</c:v>
                </c:pt>
                <c:pt idx="820">
                  <c:v>0.8137432188065099</c:v>
                </c:pt>
                <c:pt idx="821">
                  <c:v>0.80661260137242674</c:v>
                </c:pt>
                <c:pt idx="822">
                  <c:v>0.80856851411084663</c:v>
                </c:pt>
                <c:pt idx="823">
                  <c:v>0.81064880112834981</c:v>
                </c:pt>
                <c:pt idx="824">
                  <c:v>0.80728272071453111</c:v>
                </c:pt>
                <c:pt idx="825">
                  <c:v>0.80593816957453324</c:v>
                </c:pt>
                <c:pt idx="826">
                  <c:v>0.79521276595744683</c:v>
                </c:pt>
                <c:pt idx="827">
                  <c:v>0.80281690140845074</c:v>
                </c:pt>
                <c:pt idx="828">
                  <c:v>0.79376815421177715</c:v>
                </c:pt>
                <c:pt idx="829">
                  <c:v>0.80393700787401579</c:v>
                </c:pt>
                <c:pt idx="830">
                  <c:v>0.8039336201598033</c:v>
                </c:pt>
                <c:pt idx="831">
                  <c:v>0.80463401790416011</c:v>
                </c:pt>
                <c:pt idx="832">
                  <c:v>0.80609788713559771</c:v>
                </c:pt>
                <c:pt idx="833">
                  <c:v>0.8024861878453039</c:v>
                </c:pt>
                <c:pt idx="834">
                  <c:v>0.80418994413407818</c:v>
                </c:pt>
                <c:pt idx="835">
                  <c:v>0.80506058446186746</c:v>
                </c:pt>
                <c:pt idx="836">
                  <c:v>0.80431034482758623</c:v>
                </c:pt>
                <c:pt idx="837">
                  <c:v>0.80555555555555558</c:v>
                </c:pt>
                <c:pt idx="838">
                  <c:v>0.80476190476190479</c:v>
                </c:pt>
                <c:pt idx="839">
                  <c:v>0.79837133550488604</c:v>
                </c:pt>
                <c:pt idx="840">
                  <c:v>0.79945222154595252</c:v>
                </c:pt>
                <c:pt idx="841">
                  <c:v>0.79440592875926364</c:v>
                </c:pt>
                <c:pt idx="842">
                  <c:v>0.77682209144409231</c:v>
                </c:pt>
                <c:pt idx="843">
                  <c:v>0.80090605627086309</c:v>
                </c:pt>
                <c:pt idx="844">
                  <c:v>0.79402702062100028</c:v>
                </c:pt>
                <c:pt idx="845">
                  <c:v>0.79089453214367422</c:v>
                </c:pt>
                <c:pt idx="846">
                  <c:v>0.8022267799589804</c:v>
                </c:pt>
                <c:pt idx="847">
                  <c:v>0.81583598444680094</c:v>
                </c:pt>
                <c:pt idx="848">
                  <c:v>0.8</c:v>
                </c:pt>
                <c:pt idx="849">
                  <c:v>0.79682020107552021</c:v>
                </c:pt>
                <c:pt idx="850">
                  <c:v>0.80173452180197546</c:v>
                </c:pt>
                <c:pt idx="851">
                  <c:v>0.79307750188111359</c:v>
                </c:pt>
                <c:pt idx="852">
                  <c:v>0.77850467289719627</c:v>
                </c:pt>
                <c:pt idx="853">
                  <c:v>0.80218830981860068</c:v>
                </c:pt>
                <c:pt idx="854">
                  <c:v>0.79618386816999132</c:v>
                </c:pt>
                <c:pt idx="855">
                  <c:v>0.79638671875</c:v>
                </c:pt>
                <c:pt idx="856">
                  <c:v>0.78892322319942954</c:v>
                </c:pt>
                <c:pt idx="857">
                  <c:v>0.79604063558218285</c:v>
                </c:pt>
                <c:pt idx="858">
                  <c:v>0.79487179487179482</c:v>
                </c:pt>
                <c:pt idx="859">
                  <c:v>0.79341772151898737</c:v>
                </c:pt>
                <c:pt idx="860">
                  <c:v>0.80445834962847085</c:v>
                </c:pt>
                <c:pt idx="861">
                  <c:v>0.79306955025804871</c:v>
                </c:pt>
                <c:pt idx="862">
                  <c:v>0.79698672114402447</c:v>
                </c:pt>
                <c:pt idx="863">
                  <c:v>0.789227895392279</c:v>
                </c:pt>
                <c:pt idx="864">
                  <c:v>0.7961538461538461</c:v>
                </c:pt>
                <c:pt idx="865">
                  <c:v>0.79548267326732669</c:v>
                </c:pt>
                <c:pt idx="866">
                  <c:v>0.79589707927677333</c:v>
                </c:pt>
                <c:pt idx="867">
                  <c:v>0.78729456384323637</c:v>
                </c:pt>
                <c:pt idx="868">
                  <c:v>0.78700189753320682</c:v>
                </c:pt>
                <c:pt idx="869">
                  <c:v>0.79634621144055107</c:v>
                </c:pt>
                <c:pt idx="870">
                  <c:v>0.80066334991708121</c:v>
                </c:pt>
                <c:pt idx="871">
                  <c:v>0.79876585533081934</c:v>
                </c:pt>
                <c:pt idx="872">
                  <c:v>0.80333333333333334</c:v>
                </c:pt>
                <c:pt idx="873">
                  <c:v>0.80043383947939262</c:v>
                </c:pt>
                <c:pt idx="874">
                  <c:v>0.79202112056321505</c:v>
                </c:pt>
                <c:pt idx="875">
                  <c:v>0.79417413572343154</c:v>
                </c:pt>
                <c:pt idx="876">
                  <c:v>0.79</c:v>
                </c:pt>
                <c:pt idx="877">
                  <c:v>0.7910009781545484</c:v>
                </c:pt>
                <c:pt idx="878">
                  <c:v>0.79783001808318266</c:v>
                </c:pt>
                <c:pt idx="879">
                  <c:v>0.79769001490312963</c:v>
                </c:pt>
                <c:pt idx="880">
                  <c:v>0.79123826553419763</c:v>
                </c:pt>
                <c:pt idx="881">
                  <c:v>0.7937556289402582</c:v>
                </c:pt>
                <c:pt idx="882">
                  <c:v>0.79472058410558832</c:v>
                </c:pt>
                <c:pt idx="883">
                  <c:v>0.79843005326604988</c:v>
                </c:pt>
                <c:pt idx="884">
                  <c:v>0.79383950283707105</c:v>
                </c:pt>
                <c:pt idx="885">
                  <c:v>0.79689203925845142</c:v>
                </c:pt>
                <c:pt idx="886">
                  <c:v>0.7938315539739027</c:v>
                </c:pt>
                <c:pt idx="887">
                  <c:v>0.78255813953488373</c:v>
                </c:pt>
                <c:pt idx="888">
                  <c:v>0.7967266775777414</c:v>
                </c:pt>
                <c:pt idx="889">
                  <c:v>0.78829446730681296</c:v>
                </c:pt>
                <c:pt idx="890">
                  <c:v>0.7945745992601726</c:v>
                </c:pt>
                <c:pt idx="891">
                  <c:v>0.79142488716956805</c:v>
                </c:pt>
                <c:pt idx="892">
                  <c:v>0.78954378954378956</c:v>
                </c:pt>
                <c:pt idx="893">
                  <c:v>0.79014989293361881</c:v>
                </c:pt>
                <c:pt idx="894">
                  <c:v>0.80095541401273884</c:v>
                </c:pt>
                <c:pt idx="895">
                  <c:v>0.79516129032258065</c:v>
                </c:pt>
                <c:pt idx="896">
                  <c:v>0.80438010393466963</c:v>
                </c:pt>
                <c:pt idx="897">
                  <c:v>0.80426666666666669</c:v>
                </c:pt>
                <c:pt idx="898">
                  <c:v>0.81139755766621435</c:v>
                </c:pt>
                <c:pt idx="899">
                  <c:v>0.78949386503067487</c:v>
                </c:pt>
                <c:pt idx="900">
                  <c:v>0.79895949461166849</c:v>
                </c:pt>
                <c:pt idx="901">
                  <c:v>0.79830383480825962</c:v>
                </c:pt>
                <c:pt idx="902">
                  <c:v>0.80447708989157052</c:v>
                </c:pt>
                <c:pt idx="903">
                  <c:v>0.81011276827937428</c:v>
                </c:pt>
                <c:pt idx="904">
                  <c:v>0.79877425944841673</c:v>
                </c:pt>
                <c:pt idx="905">
                  <c:v>0.78207051762940738</c:v>
                </c:pt>
                <c:pt idx="906">
                  <c:v>0.78755901138572615</c:v>
                </c:pt>
                <c:pt idx="907">
                  <c:v>0.79549071618037137</c:v>
                </c:pt>
                <c:pt idx="908">
                  <c:v>0.79883603238866396</c:v>
                </c:pt>
                <c:pt idx="909">
                  <c:v>0.80543595263724432</c:v>
                </c:pt>
                <c:pt idx="910">
                  <c:v>0.80217248189598422</c:v>
                </c:pt>
                <c:pt idx="911">
                  <c:v>0.80391012547417562</c:v>
                </c:pt>
                <c:pt idx="912">
                  <c:v>0.80970432145564819</c:v>
                </c:pt>
                <c:pt idx="913">
                  <c:v>0.80372305682560419</c:v>
                </c:pt>
                <c:pt idx="914">
                  <c:v>0.8105992171032822</c:v>
                </c:pt>
                <c:pt idx="915">
                  <c:v>0.80555555555555558</c:v>
                </c:pt>
                <c:pt idx="916">
                  <c:v>0.80618401206636503</c:v>
                </c:pt>
                <c:pt idx="917">
                  <c:v>0.80300555374060767</c:v>
                </c:pt>
                <c:pt idx="918">
                  <c:v>0.80170357751277688</c:v>
                </c:pt>
                <c:pt idx="919">
                  <c:v>0.79822485207100591</c:v>
                </c:pt>
                <c:pt idx="920">
                  <c:v>0.79647094615150593</c:v>
                </c:pt>
                <c:pt idx="921">
                  <c:v>0.7964785085447954</c:v>
                </c:pt>
                <c:pt idx="922">
                  <c:v>0.79963735267452407</c:v>
                </c:pt>
                <c:pt idx="923">
                  <c:v>0.80438756855575866</c:v>
                </c:pt>
                <c:pt idx="924">
                  <c:v>0.80815047021943576</c:v>
                </c:pt>
                <c:pt idx="925">
                  <c:v>0.81016533986527861</c:v>
                </c:pt>
                <c:pt idx="926">
                  <c:v>0.81205564142194742</c:v>
                </c:pt>
                <c:pt idx="927">
                  <c:v>0.80732946298984032</c:v>
                </c:pt>
                <c:pt idx="928">
                  <c:v>0.82522923034176165</c:v>
                </c:pt>
                <c:pt idx="929">
                  <c:v>0.83827100534239918</c:v>
                </c:pt>
                <c:pt idx="930">
                  <c:v>0.83889161353604713</c:v>
                </c:pt>
                <c:pt idx="931">
                  <c:v>0.83674101610904583</c:v>
                </c:pt>
                <c:pt idx="932">
                  <c:v>0.83423137876386688</c:v>
                </c:pt>
                <c:pt idx="933">
                  <c:v>0.86484290357529792</c:v>
                </c:pt>
                <c:pt idx="934">
                  <c:v>0.86572220511241149</c:v>
                </c:pt>
                <c:pt idx="935">
                  <c:v>0.86225124378109452</c:v>
                </c:pt>
                <c:pt idx="936">
                  <c:v>0.86879194630872481</c:v>
                </c:pt>
                <c:pt idx="937">
                  <c:v>0.86706349206349209</c:v>
                </c:pt>
                <c:pt idx="938">
                  <c:v>0.87318531169940217</c:v>
                </c:pt>
                <c:pt idx="939">
                  <c:v>0.86939655172413788</c:v>
                </c:pt>
                <c:pt idx="940">
                  <c:v>0.87568058076225042</c:v>
                </c:pt>
                <c:pt idx="941">
                  <c:v>0.88095238095238093</c:v>
                </c:pt>
                <c:pt idx="942">
                  <c:v>0.88563049853372433</c:v>
                </c:pt>
                <c:pt idx="943">
                  <c:v>0.88918558077436582</c:v>
                </c:pt>
                <c:pt idx="944">
                  <c:v>0.89359933499584376</c:v>
                </c:pt>
                <c:pt idx="945">
                  <c:v>0.89101497504159732</c:v>
                </c:pt>
                <c:pt idx="946">
                  <c:v>0.8836276083467095</c:v>
                </c:pt>
                <c:pt idx="947">
                  <c:v>0.88553259141494434</c:v>
                </c:pt>
                <c:pt idx="948">
                  <c:v>0.88788128606760097</c:v>
                </c:pt>
                <c:pt idx="949">
                  <c:v>0.88740157480314963</c:v>
                </c:pt>
                <c:pt idx="950">
                  <c:v>0.88819390148553556</c:v>
                </c:pt>
                <c:pt idx="951">
                  <c:v>0.88933764135702742</c:v>
                </c:pt>
                <c:pt idx="952">
                  <c:v>0.89504132231404954</c:v>
                </c:pt>
                <c:pt idx="953">
                  <c:v>0.89863842662632376</c:v>
                </c:pt>
                <c:pt idx="954">
                  <c:v>0.90317195325542576</c:v>
                </c:pt>
                <c:pt idx="955">
                  <c:v>0.90318118948824344</c:v>
                </c:pt>
                <c:pt idx="956">
                  <c:v>0.91228070175438591</c:v>
                </c:pt>
                <c:pt idx="957">
                  <c:v>0.91314553990610325</c:v>
                </c:pt>
                <c:pt idx="958">
                  <c:v>0.90551181102362199</c:v>
                </c:pt>
                <c:pt idx="959">
                  <c:v>0.90519877675840976</c:v>
                </c:pt>
                <c:pt idx="960">
                  <c:v>0.90616621983914214</c:v>
                </c:pt>
                <c:pt idx="961">
                  <c:v>0.93415637860082301</c:v>
                </c:pt>
                <c:pt idx="962">
                  <c:v>0.90769230769230769</c:v>
                </c:pt>
                <c:pt idx="963">
                  <c:v>0.90769230769230769</c:v>
                </c:pt>
                <c:pt idx="964">
                  <c:v>0.91039426523297495</c:v>
                </c:pt>
                <c:pt idx="965">
                  <c:v>0.92975206611570249</c:v>
                </c:pt>
                <c:pt idx="966">
                  <c:v>0.90153846153846151</c:v>
                </c:pt>
                <c:pt idx="967">
                  <c:v>0.9285714285714286</c:v>
                </c:pt>
                <c:pt idx="968">
                  <c:v>0.93956043956043955</c:v>
                </c:pt>
                <c:pt idx="969">
                  <c:v>0.93333333333333335</c:v>
                </c:pt>
                <c:pt idx="970">
                  <c:v>0.96350364963503654</c:v>
                </c:pt>
                <c:pt idx="971">
                  <c:v>0.96078431372549022</c:v>
                </c:pt>
                <c:pt idx="972">
                  <c:v>0.97637795275590555</c:v>
                </c:pt>
                <c:pt idx="973">
                  <c:v>0.967741935483871</c:v>
                </c:pt>
                <c:pt idx="974">
                  <c:v>0.96</c:v>
                </c:pt>
                <c:pt idx="975">
                  <c:v>0.95569620253164556</c:v>
                </c:pt>
                <c:pt idx="976">
                  <c:v>0.95238095238095233</c:v>
                </c:pt>
                <c:pt idx="977">
                  <c:v>0.98684210526315785</c:v>
                </c:pt>
                <c:pt idx="978">
                  <c:v>0.98666666666666669</c:v>
                </c:pt>
                <c:pt idx="979">
                  <c:v>0.98529411764705888</c:v>
                </c:pt>
                <c:pt idx="980">
                  <c:v>0.98076923076923073</c:v>
                </c:pt>
                <c:pt idx="981">
                  <c:v>0.98076923076923073</c:v>
                </c:pt>
                <c:pt idx="982">
                  <c:v>0.97222222222222221</c:v>
                </c:pt>
                <c:pt idx="983">
                  <c:v>0.97674418604651159</c:v>
                </c:pt>
                <c:pt idx="984">
                  <c:v>0.98148148148148151</c:v>
                </c:pt>
                <c:pt idx="985">
                  <c:v>0.96969696969696972</c:v>
                </c:pt>
                <c:pt idx="986">
                  <c:v>0.97142857142857142</c:v>
                </c:pt>
                <c:pt idx="987">
                  <c:v>0.95652173913043481</c:v>
                </c:pt>
                <c:pt idx="988">
                  <c:v>0.96875</c:v>
                </c:pt>
                <c:pt idx="989">
                  <c:v>0.96296296296296291</c:v>
                </c:pt>
                <c:pt idx="990">
                  <c:v>0.95833333333333337</c:v>
                </c:pt>
                <c:pt idx="991">
                  <c:v>0.91089108910891092</c:v>
                </c:pt>
                <c:pt idx="992">
                  <c:v>0.89726027397260277</c:v>
                </c:pt>
                <c:pt idx="993">
                  <c:v>0.9375</c:v>
                </c:pt>
                <c:pt idx="994">
                  <c:v>0.93233082706766912</c:v>
                </c:pt>
                <c:pt idx="995">
                  <c:v>0.92523364485981308</c:v>
                </c:pt>
                <c:pt idx="996">
                  <c:v>0.92523364485981308</c:v>
                </c:pt>
                <c:pt idx="997">
                  <c:v>0.93032786885245899</c:v>
                </c:pt>
                <c:pt idx="998">
                  <c:v>0.94230769230769229</c:v>
                </c:pt>
                <c:pt idx="999">
                  <c:v>0.91495601173020524</c:v>
                </c:pt>
                <c:pt idx="1000">
                  <c:v>0.91515151515151516</c:v>
                </c:pt>
                <c:pt idx="1001">
                  <c:v>0.92808219178082196</c:v>
                </c:pt>
                <c:pt idx="1002">
                  <c:v>0.91031390134529144</c:v>
                </c:pt>
                <c:pt idx="1003">
                  <c:v>0.86518873576992206</c:v>
                </c:pt>
                <c:pt idx="1004">
                  <c:v>0.8626304801670146</c:v>
                </c:pt>
                <c:pt idx="1005">
                  <c:v>0.85522926326635751</c:v>
                </c:pt>
                <c:pt idx="1006">
                  <c:v>0.8577114427860697</c:v>
                </c:pt>
                <c:pt idx="1007">
                  <c:v>0.85873015873015868</c:v>
                </c:pt>
                <c:pt idx="1008">
                  <c:v>0.86128133704735377</c:v>
                </c:pt>
                <c:pt idx="1009">
                  <c:v>0.86637723106608777</c:v>
                </c:pt>
                <c:pt idx="1010">
                  <c:v>0.85574572127139359</c:v>
                </c:pt>
                <c:pt idx="1011">
                  <c:v>0.85231447465099197</c:v>
                </c:pt>
                <c:pt idx="1012">
                  <c:v>0.84636222910216719</c:v>
                </c:pt>
                <c:pt idx="1013">
                  <c:v>0.85243482538121007</c:v>
                </c:pt>
                <c:pt idx="1014">
                  <c:v>0.84503311258278146</c:v>
                </c:pt>
                <c:pt idx="1015">
                  <c:v>0.83853311439518341</c:v>
                </c:pt>
                <c:pt idx="1016">
                  <c:v>0.82734097194784673</c:v>
                </c:pt>
                <c:pt idx="1017">
                  <c:v>0.78935698447893565</c:v>
                </c:pt>
                <c:pt idx="1018">
                  <c:v>0.79063360881542699</c:v>
                </c:pt>
                <c:pt idx="1019">
                  <c:v>0.76535572249226691</c:v>
                </c:pt>
                <c:pt idx="1020">
                  <c:v>0.80926916221033873</c:v>
                </c:pt>
                <c:pt idx="1021">
                  <c:v>0.80697928026172305</c:v>
                </c:pt>
                <c:pt idx="1022">
                  <c:v>0.78085009140767825</c:v>
                </c:pt>
                <c:pt idx="1023">
                  <c:v>0.77927624185210165</c:v>
                </c:pt>
                <c:pt idx="1024">
                  <c:v>0.7708240534521158</c:v>
                </c:pt>
                <c:pt idx="1025">
                  <c:v>0.7989506320057238</c:v>
                </c:pt>
                <c:pt idx="1026">
                  <c:v>0.80715350223546944</c:v>
                </c:pt>
                <c:pt idx="1027">
                  <c:v>0.79800498753117211</c:v>
                </c:pt>
                <c:pt idx="1028">
                  <c:v>0.79976268169682585</c:v>
                </c:pt>
                <c:pt idx="1029">
                  <c:v>0.79910339030540767</c:v>
                </c:pt>
                <c:pt idx="1030">
                  <c:v>0.79566248729244327</c:v>
                </c:pt>
                <c:pt idx="1031">
                  <c:v>0.8017676767676768</c:v>
                </c:pt>
                <c:pt idx="1032">
                  <c:v>0.79716981132075471</c:v>
                </c:pt>
                <c:pt idx="1033">
                  <c:v>0.8058099147458162</c:v>
                </c:pt>
                <c:pt idx="1034">
                  <c:v>0.80457317073170731</c:v>
                </c:pt>
                <c:pt idx="1035">
                  <c:v>0.79120550403828893</c:v>
                </c:pt>
                <c:pt idx="1036">
                  <c:v>0.79356744338693797</c:v>
                </c:pt>
                <c:pt idx="1037">
                  <c:v>0.79042288557213936</c:v>
                </c:pt>
                <c:pt idx="1038">
                  <c:v>0.78245422246515439</c:v>
                </c:pt>
                <c:pt idx="1039">
                  <c:v>0.76279304260146208</c:v>
                </c:pt>
                <c:pt idx="1040">
                  <c:v>0.76562865839381877</c:v>
                </c:pt>
                <c:pt idx="1041">
                  <c:v>0.74109618255491572</c:v>
                </c:pt>
                <c:pt idx="1042">
                  <c:v>0.74682727468272747</c:v>
                </c:pt>
                <c:pt idx="1043">
                  <c:v>0.76882701962574163</c:v>
                </c:pt>
                <c:pt idx="1044">
                  <c:v>0.76566479877738158</c:v>
                </c:pt>
                <c:pt idx="1045">
                  <c:v>0.76474486414844267</c:v>
                </c:pt>
                <c:pt idx="1046">
                  <c:v>0.76172227231740308</c:v>
                </c:pt>
                <c:pt idx="1047">
                  <c:v>0.75189478377173424</c:v>
                </c:pt>
                <c:pt idx="1048">
                  <c:v>0.76544676806083645</c:v>
                </c:pt>
                <c:pt idx="1049">
                  <c:v>0.76482513938165231</c:v>
                </c:pt>
                <c:pt idx="1050">
                  <c:v>0.75650416771912099</c:v>
                </c:pt>
                <c:pt idx="1051">
                  <c:v>0.75728155339805825</c:v>
                </c:pt>
                <c:pt idx="1052">
                  <c:v>0.74493641073951955</c:v>
                </c:pt>
                <c:pt idx="1053">
                  <c:v>0.74620284174424301</c:v>
                </c:pt>
                <c:pt idx="1054">
                  <c:v>0.73982260632249264</c:v>
                </c:pt>
                <c:pt idx="1055">
                  <c:v>0.74517276422764223</c:v>
                </c:pt>
                <c:pt idx="1056">
                  <c:v>0.74611398963730569</c:v>
                </c:pt>
                <c:pt idx="1057">
                  <c:v>0.75162282200204988</c:v>
                </c:pt>
                <c:pt idx="1058">
                  <c:v>0.7464589235127479</c:v>
                </c:pt>
                <c:pt idx="1059">
                  <c:v>0.71678986272439282</c:v>
                </c:pt>
                <c:pt idx="1060">
                  <c:v>0.71950207468879668</c:v>
                </c:pt>
                <c:pt idx="1061">
                  <c:v>0.72675521821631883</c:v>
                </c:pt>
                <c:pt idx="1062">
                  <c:v>0.75502392344497604</c:v>
                </c:pt>
                <c:pt idx="1063">
                  <c:v>0.75326215895610915</c:v>
                </c:pt>
                <c:pt idx="1064">
                  <c:v>0.73220696937697993</c:v>
                </c:pt>
                <c:pt idx="1065">
                  <c:v>0.73646532438478751</c:v>
                </c:pt>
                <c:pt idx="1066">
                  <c:v>0.70502493287303414</c:v>
                </c:pt>
                <c:pt idx="1067">
                  <c:v>0.76541935483870971</c:v>
                </c:pt>
                <c:pt idx="1068">
                  <c:v>0.74816983894582723</c:v>
                </c:pt>
                <c:pt idx="1069">
                  <c:v>0.71932596103212221</c:v>
                </c:pt>
                <c:pt idx="1070">
                  <c:v>0.71619897959183676</c:v>
                </c:pt>
                <c:pt idx="1071">
                  <c:v>0.67431449356463347</c:v>
                </c:pt>
                <c:pt idx="1072">
                  <c:v>0.74486396446418657</c:v>
                </c:pt>
                <c:pt idx="1073">
                  <c:v>0.75385865150284326</c:v>
                </c:pt>
                <c:pt idx="1074">
                  <c:v>0.73995208943305835</c:v>
                </c:pt>
                <c:pt idx="1075">
                  <c:v>0.72782810195913206</c:v>
                </c:pt>
                <c:pt idx="1076">
                  <c:v>0.70886075949367089</c:v>
                </c:pt>
                <c:pt idx="1077">
                  <c:v>0.72334209757522638</c:v>
                </c:pt>
                <c:pt idx="1078">
                  <c:v>0.74988257397839364</c:v>
                </c:pt>
                <c:pt idx="1079">
                  <c:v>0.73192834562697573</c:v>
                </c:pt>
                <c:pt idx="1080">
                  <c:v>0.73433850074325757</c:v>
                </c:pt>
                <c:pt idx="1081">
                  <c:v>0.72468619246861921</c:v>
                </c:pt>
                <c:pt idx="1082">
                  <c:v>0.71557933731220413</c:v>
                </c:pt>
                <c:pt idx="1083">
                  <c:v>0.70716320716320713</c:v>
                </c:pt>
                <c:pt idx="1084">
                  <c:v>0.73110682937272531</c:v>
                </c:pt>
                <c:pt idx="1085">
                  <c:v>0.73347593582887705</c:v>
                </c:pt>
                <c:pt idx="1086">
                  <c:v>0.72650475184794083</c:v>
                </c:pt>
                <c:pt idx="1087">
                  <c:v>0.72460063897763582</c:v>
                </c:pt>
                <c:pt idx="1088">
                  <c:v>0.7343954034996083</c:v>
                </c:pt>
                <c:pt idx="1089">
                  <c:v>0.66794699443057426</c:v>
                </c:pt>
                <c:pt idx="1090">
                  <c:v>0.71782628467485221</c:v>
                </c:pt>
                <c:pt idx="1091">
                  <c:v>0.71200327734535029</c:v>
                </c:pt>
                <c:pt idx="1092">
                  <c:v>0.73058082575227434</c:v>
                </c:pt>
                <c:pt idx="1093">
                  <c:v>0.73735273735273732</c:v>
                </c:pt>
                <c:pt idx="1094">
                  <c:v>0.72788827761320352</c:v>
                </c:pt>
                <c:pt idx="1095">
                  <c:v>0.73539982030548068</c:v>
                </c:pt>
                <c:pt idx="1096">
                  <c:v>0.73326673326673331</c:v>
                </c:pt>
                <c:pt idx="1097">
                  <c:v>0.72876774048209059</c:v>
                </c:pt>
                <c:pt idx="1098">
                  <c:v>0.73465577596266041</c:v>
                </c:pt>
                <c:pt idx="1099">
                  <c:v>0.72516694490818034</c:v>
                </c:pt>
                <c:pt idx="1100">
                  <c:v>0.72590424419820199</c:v>
                </c:pt>
                <c:pt idx="1101">
                  <c:v>0.74818016378525931</c:v>
                </c:pt>
                <c:pt idx="1102">
                  <c:v>0.73856041131105399</c:v>
                </c:pt>
                <c:pt idx="1103">
                  <c:v>0.74005645368231976</c:v>
                </c:pt>
                <c:pt idx="1104">
                  <c:v>0.73027322404371586</c:v>
                </c:pt>
                <c:pt idx="1105">
                  <c:v>0.71554252199413493</c:v>
                </c:pt>
                <c:pt idx="1106">
                  <c:v>0.73253113785096058</c:v>
                </c:pt>
                <c:pt idx="1107">
                  <c:v>0.73909811694747274</c:v>
                </c:pt>
                <c:pt idx="1108">
                  <c:v>0.74000918695452456</c:v>
                </c:pt>
                <c:pt idx="1109">
                  <c:v>0.74129469502220147</c:v>
                </c:pt>
                <c:pt idx="1110">
                  <c:v>0.7414682052541125</c:v>
                </c:pt>
                <c:pt idx="1111">
                  <c:v>0.73979712196272707</c:v>
                </c:pt>
                <c:pt idx="1112">
                  <c:v>0.73091603053435117</c:v>
                </c:pt>
                <c:pt idx="1113">
                  <c:v>0.72325787838437638</c:v>
                </c:pt>
                <c:pt idx="1114">
                  <c:v>0.71165008291873966</c:v>
                </c:pt>
                <c:pt idx="1115">
                  <c:v>0.72296173044925127</c:v>
                </c:pt>
                <c:pt idx="1116">
                  <c:v>0.7371640812759449</c:v>
                </c:pt>
                <c:pt idx="1117">
                  <c:v>0.74206730769230766</c:v>
                </c:pt>
                <c:pt idx="1118">
                  <c:v>0.74229622266401596</c:v>
                </c:pt>
                <c:pt idx="1119">
                  <c:v>0.74496103198065033</c:v>
                </c:pt>
                <c:pt idx="1120">
                  <c:v>0.7508659738875566</c:v>
                </c:pt>
                <c:pt idx="1121">
                  <c:v>0.73753595397890703</c:v>
                </c:pt>
                <c:pt idx="1122">
                  <c:v>0.70779881897780494</c:v>
                </c:pt>
                <c:pt idx="1123">
                  <c:v>0.73188711036225784</c:v>
                </c:pt>
                <c:pt idx="1124">
                  <c:v>0.74551971326164879</c:v>
                </c:pt>
                <c:pt idx="1125">
                  <c:v>0.74192830104653751</c:v>
                </c:pt>
                <c:pt idx="1126">
                  <c:v>0.73843586075345735</c:v>
                </c:pt>
                <c:pt idx="1127">
                  <c:v>0.73888384754990921</c:v>
                </c:pt>
                <c:pt idx="1128">
                  <c:v>0.74015030744705079</c:v>
                </c:pt>
                <c:pt idx="1129">
                  <c:v>0.73151232511658892</c:v>
                </c:pt>
                <c:pt idx="1130">
                  <c:v>0.71867219917012448</c:v>
                </c:pt>
                <c:pt idx="1131">
                  <c:v>0.68854084060269627</c:v>
                </c:pt>
                <c:pt idx="1132">
                  <c:v>0.72506794898599203</c:v>
                </c:pt>
                <c:pt idx="1133">
                  <c:v>0.70208038780044435</c:v>
                </c:pt>
                <c:pt idx="1134">
                  <c:v>0.70517766497461931</c:v>
                </c:pt>
                <c:pt idx="1135">
                  <c:v>0.72750210260723291</c:v>
                </c:pt>
                <c:pt idx="1136">
                  <c:v>0.75432525951557095</c:v>
                </c:pt>
                <c:pt idx="1137">
                  <c:v>0.73510800785511676</c:v>
                </c:pt>
                <c:pt idx="1138">
                  <c:v>0.70889432884536929</c:v>
                </c:pt>
                <c:pt idx="1139">
                  <c:v>0.70817199918483797</c:v>
                </c:pt>
                <c:pt idx="1140">
                  <c:v>0.73631961259079903</c:v>
                </c:pt>
                <c:pt idx="1141">
                  <c:v>0.75334694803721347</c:v>
                </c:pt>
                <c:pt idx="1142">
                  <c:v>0.73726827189431066</c:v>
                </c:pt>
                <c:pt idx="1143">
                  <c:v>0.74238524238524239</c:v>
                </c:pt>
                <c:pt idx="1144">
                  <c:v>0.72615062761506277</c:v>
                </c:pt>
                <c:pt idx="1145">
                  <c:v>0.71850475010326309</c:v>
                </c:pt>
                <c:pt idx="1146">
                  <c:v>0.7023641139624166</c:v>
                </c:pt>
                <c:pt idx="1147">
                  <c:v>0.71723426212590302</c:v>
                </c:pt>
                <c:pt idx="1148">
                  <c:v>0.73744588744588746</c:v>
                </c:pt>
                <c:pt idx="1149">
                  <c:v>0.7291404612159329</c:v>
                </c:pt>
                <c:pt idx="1150">
                  <c:v>0.73539373412362408</c:v>
                </c:pt>
                <c:pt idx="1151">
                  <c:v>0.75388716126166144</c:v>
                </c:pt>
                <c:pt idx="1152">
                  <c:v>0.65978773584905659</c:v>
                </c:pt>
                <c:pt idx="1153">
                  <c:v>0.65956232159847761</c:v>
                </c:pt>
                <c:pt idx="1154">
                  <c:v>0.65581835383159881</c:v>
                </c:pt>
                <c:pt idx="1155">
                  <c:v>0.71712636305323929</c:v>
                </c:pt>
                <c:pt idx="1156">
                  <c:v>0.74926035502958577</c:v>
                </c:pt>
                <c:pt idx="1157">
                  <c:v>0.74132414472064978</c:v>
                </c:pt>
                <c:pt idx="1158">
                  <c:v>0.74071782178217827</c:v>
                </c:pt>
                <c:pt idx="1159">
                  <c:v>0.74051319118178538</c:v>
                </c:pt>
                <c:pt idx="1160">
                  <c:v>0.73321178972956547</c:v>
                </c:pt>
                <c:pt idx="1161">
                  <c:v>0.74296675191815853</c:v>
                </c:pt>
                <c:pt idx="1162">
                  <c:v>0.73058794343835276</c:v>
                </c:pt>
                <c:pt idx="1163">
                  <c:v>0.738302752293578</c:v>
                </c:pt>
                <c:pt idx="1164">
                  <c:v>0.73365686554381959</c:v>
                </c:pt>
                <c:pt idx="1165">
                  <c:v>0.7295562377895618</c:v>
                </c:pt>
                <c:pt idx="1166">
                  <c:v>0.71301633045148893</c:v>
                </c:pt>
                <c:pt idx="1167">
                  <c:v>0.74692361272347341</c:v>
                </c:pt>
                <c:pt idx="1168">
                  <c:v>0.73374083129584355</c:v>
                </c:pt>
                <c:pt idx="1169">
                  <c:v>0.73911609498680741</c:v>
                </c:pt>
                <c:pt idx="1170">
                  <c:v>0.73722998729351974</c:v>
                </c:pt>
                <c:pt idx="1171">
                  <c:v>0.7426605504587156</c:v>
                </c:pt>
                <c:pt idx="1172">
                  <c:v>0.74708624708624705</c:v>
                </c:pt>
                <c:pt idx="1173">
                  <c:v>0.75199249882794184</c:v>
                </c:pt>
                <c:pt idx="1174">
                  <c:v>0.74738755111313038</c:v>
                </c:pt>
                <c:pt idx="1175">
                  <c:v>0.75057471264367814</c:v>
                </c:pt>
                <c:pt idx="1176">
                  <c:v>0.76122359154929575</c:v>
                </c:pt>
                <c:pt idx="1177">
                  <c:v>0.79756394640682093</c:v>
                </c:pt>
                <c:pt idx="1178">
                  <c:v>0.777078965758211</c:v>
                </c:pt>
                <c:pt idx="1179">
                  <c:v>0.80376451742090504</c:v>
                </c:pt>
                <c:pt idx="1180">
                  <c:v>0.80769230769230771</c:v>
                </c:pt>
                <c:pt idx="1181">
                  <c:v>0.81490242460082796</c:v>
                </c:pt>
                <c:pt idx="1182">
                  <c:v>0.7865168539325843</c:v>
                </c:pt>
                <c:pt idx="1183">
                  <c:v>0.8184724689165187</c:v>
                </c:pt>
                <c:pt idx="1184">
                  <c:v>0.82338511856091579</c:v>
                </c:pt>
                <c:pt idx="1185">
                  <c:v>0.81862745098039214</c:v>
                </c:pt>
                <c:pt idx="1186">
                  <c:v>0.83291666666666664</c:v>
                </c:pt>
                <c:pt idx="1187">
                  <c:v>0.83193612774451098</c:v>
                </c:pt>
                <c:pt idx="1188">
                  <c:v>0.82611996962794232</c:v>
                </c:pt>
                <c:pt idx="1189">
                  <c:v>0.82708409173643971</c:v>
                </c:pt>
                <c:pt idx="1190">
                  <c:v>0.82256596906278434</c:v>
                </c:pt>
                <c:pt idx="1191">
                  <c:v>0.82423388517083485</c:v>
                </c:pt>
                <c:pt idx="1192">
                  <c:v>0.82245614035087722</c:v>
                </c:pt>
                <c:pt idx="1193">
                  <c:v>0.82755905511811023</c:v>
                </c:pt>
                <c:pt idx="1194">
                  <c:v>0.82109479305740984</c:v>
                </c:pt>
                <c:pt idx="1195">
                  <c:v>0.83072916666666663</c:v>
                </c:pt>
                <c:pt idx="1196">
                  <c:v>0.83068288119738076</c:v>
                </c:pt>
                <c:pt idx="1197">
                  <c:v>0.83568075117370888</c:v>
                </c:pt>
                <c:pt idx="1198">
                  <c:v>0.8392664509169363</c:v>
                </c:pt>
                <c:pt idx="1199">
                  <c:v>0.83029612756264237</c:v>
                </c:pt>
                <c:pt idx="1200">
                  <c:v>0.83760683760683763</c:v>
                </c:pt>
                <c:pt idx="1201">
                  <c:v>0.84566929133858271</c:v>
                </c:pt>
                <c:pt idx="1202">
                  <c:v>0.83246073298429324</c:v>
                </c:pt>
                <c:pt idx="1203">
                  <c:v>0.84363636363636363</c:v>
                </c:pt>
                <c:pt idx="1204">
                  <c:v>0.85185185185185186</c:v>
                </c:pt>
                <c:pt idx="1205">
                  <c:v>0.88010204081632648</c:v>
                </c:pt>
                <c:pt idx="1206">
                  <c:v>0.84357541899441346</c:v>
                </c:pt>
                <c:pt idx="1207">
                  <c:v>0.86644951140065152</c:v>
                </c:pt>
                <c:pt idx="1208">
                  <c:v>0.8875739644970414</c:v>
                </c:pt>
                <c:pt idx="1209">
                  <c:v>0.85766423357664234</c:v>
                </c:pt>
                <c:pt idx="1210">
                  <c:v>0.8728813559322034</c:v>
                </c:pt>
                <c:pt idx="1211">
                  <c:v>0.82887700534759357</c:v>
                </c:pt>
                <c:pt idx="1212">
                  <c:v>0.8350253807106599</c:v>
                </c:pt>
                <c:pt idx="1213">
                  <c:v>0.82170542635658916</c:v>
                </c:pt>
                <c:pt idx="1214">
                  <c:v>0.85447761194029848</c:v>
                </c:pt>
                <c:pt idx="1215">
                  <c:v>0.8563829787234043</c:v>
                </c:pt>
                <c:pt idx="1216">
                  <c:v>0.86285714285714288</c:v>
                </c:pt>
                <c:pt idx="1217">
                  <c:v>0.89473684210526316</c:v>
                </c:pt>
                <c:pt idx="1218">
                  <c:v>0.89142857142857146</c:v>
                </c:pt>
                <c:pt idx="1219">
                  <c:v>0.86111111111111116</c:v>
                </c:pt>
                <c:pt idx="1220">
                  <c:v>0.89166666666666672</c:v>
                </c:pt>
                <c:pt idx="1221">
                  <c:v>0.81712062256809337</c:v>
                </c:pt>
                <c:pt idx="1222">
                  <c:v>0</c:v>
                </c:pt>
                <c:pt idx="1223">
                  <c:v>0.98701298701298701</c:v>
                </c:pt>
                <c:pt idx="1224">
                  <c:v>0.9494949494949495</c:v>
                </c:pt>
                <c:pt idx="1225">
                  <c:v>0.95294117647058818</c:v>
                </c:pt>
                <c:pt idx="1226">
                  <c:v>0.90789473684210531</c:v>
                </c:pt>
                <c:pt idx="1227">
                  <c:v>0.83582089552238803</c:v>
                </c:pt>
                <c:pt idx="1228">
                  <c:v>0.98039215686274506</c:v>
                </c:pt>
                <c:pt idx="1229">
                  <c:v>0.91919191919191923</c:v>
                </c:pt>
                <c:pt idx="1230">
                  <c:v>0.90123456790123457</c:v>
                </c:pt>
                <c:pt idx="1231">
                  <c:v>0.98113207547169812</c:v>
                </c:pt>
                <c:pt idx="1232">
                  <c:v>0.98181818181818181</c:v>
                </c:pt>
                <c:pt idx="1233">
                  <c:v>0.73636363636363633</c:v>
                </c:pt>
                <c:pt idx="1234">
                  <c:v>0.79034941763727118</c:v>
                </c:pt>
                <c:pt idx="1235">
                  <c:v>0.78513731825525035</c:v>
                </c:pt>
                <c:pt idx="1236">
                  <c:v>0.77755905511811019</c:v>
                </c:pt>
                <c:pt idx="1237">
                  <c:v>0.81125226860254085</c:v>
                </c:pt>
                <c:pt idx="1238">
                  <c:v>0.88967971530249113</c:v>
                </c:pt>
                <c:pt idx="1239">
                  <c:v>0.89622641509433965</c:v>
                </c:pt>
                <c:pt idx="1240">
                  <c:v>0.8847736625514403</c:v>
                </c:pt>
                <c:pt idx="1241">
                  <c:v>0.88172043010752688</c:v>
                </c:pt>
                <c:pt idx="1242">
                  <c:v>0.88118811881188119</c:v>
                </c:pt>
                <c:pt idx="1243">
                  <c:v>0.8651685393258427</c:v>
                </c:pt>
                <c:pt idx="1244">
                  <c:v>0.85802469135802473</c:v>
                </c:pt>
                <c:pt idx="1245">
                  <c:v>0.85419734904270983</c:v>
                </c:pt>
                <c:pt idx="1246">
                  <c:v>0.84128113879003563</c:v>
                </c:pt>
                <c:pt idx="1247">
                  <c:v>0.83397982932505821</c:v>
                </c:pt>
                <c:pt idx="1248">
                  <c:v>0.80883556040359972</c:v>
                </c:pt>
                <c:pt idx="1249">
                  <c:v>0.787363834422658</c:v>
                </c:pt>
                <c:pt idx="1250">
                  <c:v>0.79557007988380535</c:v>
                </c:pt>
                <c:pt idx="1251">
                  <c:v>0.8019028202514441</c:v>
                </c:pt>
                <c:pt idx="1252">
                  <c:v>0.76992801919488141</c:v>
                </c:pt>
                <c:pt idx="1253">
                  <c:v>0.73628552544613346</c:v>
                </c:pt>
                <c:pt idx="1254">
                  <c:v>0.75544430538172713</c:v>
                </c:pt>
                <c:pt idx="1255">
                  <c:v>0.71238212382123822</c:v>
                </c:pt>
                <c:pt idx="1256">
                  <c:v>0.72384137601528908</c:v>
                </c:pt>
                <c:pt idx="1257">
                  <c:v>0.72093023255813948</c:v>
                </c:pt>
                <c:pt idx="1258">
                  <c:v>0.73244946750706363</c:v>
                </c:pt>
                <c:pt idx="1259">
                  <c:v>0.71671178931823776</c:v>
                </c:pt>
                <c:pt idx="1260">
                  <c:v>0.7145809414466131</c:v>
                </c:pt>
                <c:pt idx="1261">
                  <c:v>0.73298232418202336</c:v>
                </c:pt>
                <c:pt idx="1262">
                  <c:v>0.72367873491468993</c:v>
                </c:pt>
                <c:pt idx="1263">
                  <c:v>0.71241294551413359</c:v>
                </c:pt>
                <c:pt idx="1264">
                  <c:v>0.70185708518368994</c:v>
                </c:pt>
                <c:pt idx="1265">
                  <c:v>0.69788944723618096</c:v>
                </c:pt>
                <c:pt idx="1266">
                  <c:v>0.71209330877839161</c:v>
                </c:pt>
                <c:pt idx="1267">
                  <c:v>0.71966873706004142</c:v>
                </c:pt>
                <c:pt idx="1268">
                  <c:v>0.71162505116659847</c:v>
                </c:pt>
                <c:pt idx="1269">
                  <c:v>0.6312982714233174</c:v>
                </c:pt>
                <c:pt idx="1270">
                  <c:v>0.57561779242174627</c:v>
                </c:pt>
                <c:pt idx="1271">
                  <c:v>0.58875190001688904</c:v>
                </c:pt>
                <c:pt idx="1272">
                  <c:v>0.67600098255956764</c:v>
                </c:pt>
                <c:pt idx="1273">
                  <c:v>0.67322587397948508</c:v>
                </c:pt>
                <c:pt idx="1274">
                  <c:v>0.63282259553258258</c:v>
                </c:pt>
                <c:pt idx="1275">
                  <c:v>0.59955334135028349</c:v>
                </c:pt>
                <c:pt idx="1276">
                  <c:v>0.62252364804568983</c:v>
                </c:pt>
                <c:pt idx="1277">
                  <c:v>0.62556174725867342</c:v>
                </c:pt>
                <c:pt idx="1278">
                  <c:v>0.62959625090122562</c:v>
                </c:pt>
                <c:pt idx="1279">
                  <c:v>0.59869550291795404</c:v>
                </c:pt>
                <c:pt idx="1280">
                  <c:v>0.64809496457974347</c:v>
                </c:pt>
                <c:pt idx="1281">
                  <c:v>0.59701492537313428</c:v>
                </c:pt>
                <c:pt idx="1282">
                  <c:v>0.60342146189735613</c:v>
                </c:pt>
                <c:pt idx="1283">
                  <c:v>0.60961538461538467</c:v>
                </c:pt>
                <c:pt idx="1284">
                  <c:v>0.6188531865790875</c:v>
                </c:pt>
                <c:pt idx="1285">
                  <c:v>0.61386487916740162</c:v>
                </c:pt>
                <c:pt idx="1286">
                  <c:v>0.5697977821265493</c:v>
                </c:pt>
                <c:pt idx="1287">
                  <c:v>0.58552962900788985</c:v>
                </c:pt>
                <c:pt idx="1288">
                  <c:v>0.56179594464113292</c:v>
                </c:pt>
                <c:pt idx="1289">
                  <c:v>0.57243874362769276</c:v>
                </c:pt>
                <c:pt idx="1290">
                  <c:v>0.57405582922824305</c:v>
                </c:pt>
                <c:pt idx="1291">
                  <c:v>0.62203601354965232</c:v>
                </c:pt>
                <c:pt idx="1292">
                  <c:v>0.63273929818115016</c:v>
                </c:pt>
                <c:pt idx="1293">
                  <c:v>0.6124604012671595</c:v>
                </c:pt>
                <c:pt idx="1294">
                  <c:v>0.61652542372881358</c:v>
                </c:pt>
                <c:pt idx="1295">
                  <c:v>0.62878375928946895</c:v>
                </c:pt>
                <c:pt idx="1296">
                  <c:v>0.62075102331375687</c:v>
                </c:pt>
                <c:pt idx="1297">
                  <c:v>0.65695448745214802</c:v>
                </c:pt>
                <c:pt idx="1298">
                  <c:v>0.65845648604269291</c:v>
                </c:pt>
                <c:pt idx="1299">
                  <c:v>0.65077584595251448</c:v>
                </c:pt>
                <c:pt idx="1300">
                  <c:v>0.59773662551440332</c:v>
                </c:pt>
                <c:pt idx="1301">
                  <c:v>0.55000790014220258</c:v>
                </c:pt>
                <c:pt idx="1302">
                  <c:v>0.60871848739495793</c:v>
                </c:pt>
                <c:pt idx="1303">
                  <c:v>0.5859979804779536</c:v>
                </c:pt>
                <c:pt idx="1304">
                  <c:v>0.63997033741193921</c:v>
                </c:pt>
                <c:pt idx="1305">
                  <c:v>0.64510748702742771</c:v>
                </c:pt>
                <c:pt idx="1306">
                  <c:v>0.62221826597828023</c:v>
                </c:pt>
                <c:pt idx="1307">
                  <c:v>0.63046620889049509</c:v>
                </c:pt>
                <c:pt idx="1308">
                  <c:v>0.62599277978339352</c:v>
                </c:pt>
                <c:pt idx="1309">
                  <c:v>0.63663119764546072</c:v>
                </c:pt>
                <c:pt idx="1310">
                  <c:v>0.65439093484419264</c:v>
                </c:pt>
                <c:pt idx="1311">
                  <c:v>0.63044657385644554</c:v>
                </c:pt>
                <c:pt idx="1312">
                  <c:v>0.65915915915915912</c:v>
                </c:pt>
                <c:pt idx="1313">
                  <c:v>0.65843179377013961</c:v>
                </c:pt>
                <c:pt idx="1314">
                  <c:v>0.6536788348780026</c:v>
                </c:pt>
                <c:pt idx="1315">
                  <c:v>0.67707844058243305</c:v>
                </c:pt>
                <c:pt idx="1316">
                  <c:v>0.6599781897491821</c:v>
                </c:pt>
                <c:pt idx="1317">
                  <c:v>0.66264020707506466</c:v>
                </c:pt>
                <c:pt idx="1318">
                  <c:v>0.67306488629250993</c:v>
                </c:pt>
                <c:pt idx="1319">
                  <c:v>0.66586730615507594</c:v>
                </c:pt>
                <c:pt idx="1320">
                  <c:v>0.63959769044514803</c:v>
                </c:pt>
                <c:pt idx="1321">
                  <c:v>0.63760117733627664</c:v>
                </c:pt>
                <c:pt idx="1322">
                  <c:v>0.6234409391049156</c:v>
                </c:pt>
                <c:pt idx="1323">
                  <c:v>0.6128862359550562</c:v>
                </c:pt>
                <c:pt idx="1324">
                  <c:v>0.62924801156905275</c:v>
                </c:pt>
                <c:pt idx="1325">
                  <c:v>0.60612386917188588</c:v>
                </c:pt>
                <c:pt idx="1326">
                  <c:v>0.60596083867613937</c:v>
                </c:pt>
                <c:pt idx="1327">
                  <c:v>0.60527228581338888</c:v>
                </c:pt>
                <c:pt idx="1328">
                  <c:v>0.60151933701657456</c:v>
                </c:pt>
                <c:pt idx="1329">
                  <c:v>0.58571428571428574</c:v>
                </c:pt>
                <c:pt idx="1330">
                  <c:v>0.56224899598393574</c:v>
                </c:pt>
                <c:pt idx="1331">
                  <c:v>0.58721614802354916</c:v>
                </c:pt>
                <c:pt idx="1332">
                  <c:v>0.62148200926255792</c:v>
                </c:pt>
                <c:pt idx="1333">
                  <c:v>0.63621353880022014</c:v>
                </c:pt>
                <c:pt idx="1334">
                  <c:v>0.62230919765166337</c:v>
                </c:pt>
                <c:pt idx="1335">
                  <c:v>0.61500528355054596</c:v>
                </c:pt>
                <c:pt idx="1336">
                  <c:v>0.57040300212106376</c:v>
                </c:pt>
                <c:pt idx="1337">
                  <c:v>0.58546004029550036</c:v>
                </c:pt>
                <c:pt idx="1338">
                  <c:v>0.59311981020166071</c:v>
                </c:pt>
                <c:pt idx="1339">
                  <c:v>0.58519014910370248</c:v>
                </c:pt>
                <c:pt idx="1340">
                  <c:v>0.63826185101580135</c:v>
                </c:pt>
                <c:pt idx="1341">
                  <c:v>0.61370442134930425</c:v>
                </c:pt>
                <c:pt idx="1342">
                  <c:v>0.64118622214035736</c:v>
                </c:pt>
                <c:pt idx="1343">
                  <c:v>0.65550733622649304</c:v>
                </c:pt>
                <c:pt idx="1344">
                  <c:v>0.64125452352231604</c:v>
                </c:pt>
                <c:pt idx="1345">
                  <c:v>0.6480836236933798</c:v>
                </c:pt>
                <c:pt idx="1346">
                  <c:v>0.65391933028919336</c:v>
                </c:pt>
                <c:pt idx="1347">
                  <c:v>0.64823930329420676</c:v>
                </c:pt>
                <c:pt idx="1348">
                  <c:v>0.64892802450229714</c:v>
                </c:pt>
                <c:pt idx="1349">
                  <c:v>0.6453257790368272</c:v>
                </c:pt>
                <c:pt idx="1350">
                  <c:v>0.65060015003750937</c:v>
                </c:pt>
                <c:pt idx="1351">
                  <c:v>0.65546218487394958</c:v>
                </c:pt>
                <c:pt idx="1352">
                  <c:v>0.67697314890154592</c:v>
                </c:pt>
                <c:pt idx="1353">
                  <c:v>0.64701506416217225</c:v>
                </c:pt>
                <c:pt idx="1354">
                  <c:v>0.65662650602409633</c:v>
                </c:pt>
                <c:pt idx="1355">
                  <c:v>0.65612052730696802</c:v>
                </c:pt>
                <c:pt idx="1356">
                  <c:v>0.63479052823315119</c:v>
                </c:pt>
                <c:pt idx="1357">
                  <c:v>0.63060446542022142</c:v>
                </c:pt>
                <c:pt idx="1358">
                  <c:v>0.65744638204048911</c:v>
                </c:pt>
                <c:pt idx="1359">
                  <c:v>0.61736049601417187</c:v>
                </c:pt>
                <c:pt idx="1360">
                  <c:v>0.66417112299465242</c:v>
                </c:pt>
                <c:pt idx="1361">
                  <c:v>0.6689924071413913</c:v>
                </c:pt>
                <c:pt idx="1362">
                  <c:v>0.66942816730652654</c:v>
                </c:pt>
                <c:pt idx="1363">
                  <c:v>0.66746746746746743</c:v>
                </c:pt>
                <c:pt idx="1364">
                  <c:v>0.65816326530612246</c:v>
                </c:pt>
                <c:pt idx="1365">
                  <c:v>0.66694754581841165</c:v>
                </c:pt>
                <c:pt idx="1366">
                  <c:v>0.66229296622929668</c:v>
                </c:pt>
                <c:pt idx="1367">
                  <c:v>0.66567670767925324</c:v>
                </c:pt>
                <c:pt idx="1368">
                  <c:v>0.65979162236870081</c:v>
                </c:pt>
                <c:pt idx="1369">
                  <c:v>0.54690931910887985</c:v>
                </c:pt>
                <c:pt idx="1370">
                  <c:v>0.59755045713299981</c:v>
                </c:pt>
                <c:pt idx="1371">
                  <c:v>0.616716734405372</c:v>
                </c:pt>
                <c:pt idx="1372">
                  <c:v>0.64070536370315945</c:v>
                </c:pt>
                <c:pt idx="1373">
                  <c:v>0.6501554864504665</c:v>
                </c:pt>
                <c:pt idx="1374">
                  <c:v>0.67061356297093644</c:v>
                </c:pt>
                <c:pt idx="1375">
                  <c:v>0.64012859304084724</c:v>
                </c:pt>
                <c:pt idx="1376">
                  <c:v>0.66114101184068896</c:v>
                </c:pt>
                <c:pt idx="1377">
                  <c:v>0.65854126679462577</c:v>
                </c:pt>
                <c:pt idx="1378">
                  <c:v>0.6605539637058262</c:v>
                </c:pt>
                <c:pt idx="1379">
                  <c:v>0.64994119952959628</c:v>
                </c:pt>
                <c:pt idx="1380">
                  <c:v>0.64437465361167556</c:v>
                </c:pt>
                <c:pt idx="1381">
                  <c:v>0.61625641933770148</c:v>
                </c:pt>
                <c:pt idx="1382">
                  <c:v>0.62843789322308108</c:v>
                </c:pt>
                <c:pt idx="1383">
                  <c:v>0.57311669128508125</c:v>
                </c:pt>
                <c:pt idx="1384">
                  <c:v>0.56278244028405422</c:v>
                </c:pt>
                <c:pt idx="1385">
                  <c:v>0.55035573122529646</c:v>
                </c:pt>
                <c:pt idx="1386">
                  <c:v>0.61698717948717952</c:v>
                </c:pt>
                <c:pt idx="1387">
                  <c:v>0.60963222416812612</c:v>
                </c:pt>
                <c:pt idx="1388">
                  <c:v>0.58350066934404288</c:v>
                </c:pt>
                <c:pt idx="1389">
                  <c:v>0.56756756756756754</c:v>
                </c:pt>
                <c:pt idx="1390">
                  <c:v>0.56021780909673291</c:v>
                </c:pt>
                <c:pt idx="1391">
                  <c:v>0.59834913944502988</c:v>
                </c:pt>
                <c:pt idx="1392">
                  <c:v>0.60576589093435218</c:v>
                </c:pt>
                <c:pt idx="1393">
                  <c:v>0.52845156369183832</c:v>
                </c:pt>
                <c:pt idx="1394">
                  <c:v>0.51194839466353903</c:v>
                </c:pt>
                <c:pt idx="1395">
                  <c:v>0.52473312283867091</c:v>
                </c:pt>
                <c:pt idx="1396">
                  <c:v>0.51553714116602545</c:v>
                </c:pt>
                <c:pt idx="1397">
                  <c:v>0.51580353168125836</c:v>
                </c:pt>
                <c:pt idx="1398">
                  <c:v>0.56486573924296346</c:v>
                </c:pt>
                <c:pt idx="1399">
                  <c:v>0.51879364136086759</c:v>
                </c:pt>
                <c:pt idx="1400">
                  <c:v>0.55559090186098303</c:v>
                </c:pt>
                <c:pt idx="1401">
                  <c:v>0.60031077348066297</c:v>
                </c:pt>
                <c:pt idx="1402">
                  <c:v>0.61409985935302391</c:v>
                </c:pt>
                <c:pt idx="1403">
                  <c:v>0.63363636363636366</c:v>
                </c:pt>
                <c:pt idx="1404">
                  <c:v>0.60577090213801499</c:v>
                </c:pt>
                <c:pt idx="1405">
                  <c:v>0.61213720316622688</c:v>
                </c:pt>
                <c:pt idx="1406">
                  <c:v>0.62170349251603707</c:v>
                </c:pt>
                <c:pt idx="1407">
                  <c:v>0.67234654075138578</c:v>
                </c:pt>
                <c:pt idx="1408">
                  <c:v>0.66471392306190202</c:v>
                </c:pt>
                <c:pt idx="1409">
                  <c:v>0.66692233940556089</c:v>
                </c:pt>
                <c:pt idx="1410">
                  <c:v>0.62323755131179726</c:v>
                </c:pt>
                <c:pt idx="1411">
                  <c:v>0.65472806518855409</c:v>
                </c:pt>
                <c:pt idx="1412">
                  <c:v>0.67298028604561266</c:v>
                </c:pt>
                <c:pt idx="1413">
                  <c:v>0.66121960940613789</c:v>
                </c:pt>
                <c:pt idx="1414">
                  <c:v>0.65395833333333331</c:v>
                </c:pt>
                <c:pt idx="1415">
                  <c:v>0.67346004121822767</c:v>
                </c:pt>
                <c:pt idx="1416">
                  <c:v>0.6680232558139535</c:v>
                </c:pt>
                <c:pt idx="1417">
                  <c:v>0.66354961832061066</c:v>
                </c:pt>
                <c:pt idx="1418">
                  <c:v>0.64250138350857777</c:v>
                </c:pt>
                <c:pt idx="1419">
                  <c:v>0.61297144871342968</c:v>
                </c:pt>
                <c:pt idx="1420">
                  <c:v>0.67169373549883993</c:v>
                </c:pt>
                <c:pt idx="1421">
                  <c:v>0.68733901327521296</c:v>
                </c:pt>
                <c:pt idx="1422">
                  <c:v>0.68330058939096272</c:v>
                </c:pt>
                <c:pt idx="1423">
                  <c:v>0.66962391513982644</c:v>
                </c:pt>
                <c:pt idx="1424">
                  <c:v>0.66348175042996371</c:v>
                </c:pt>
                <c:pt idx="1425">
                  <c:v>0.6888489208633094</c:v>
                </c:pt>
                <c:pt idx="1426">
                  <c:v>0.67804212168486744</c:v>
                </c:pt>
                <c:pt idx="1427">
                  <c:v>0.70329892734264321</c:v>
                </c:pt>
                <c:pt idx="1428">
                  <c:v>0.74812847138372374</c:v>
                </c:pt>
                <c:pt idx="1429">
                  <c:v>0.80962800875273522</c:v>
                </c:pt>
                <c:pt idx="1430">
                  <c:v>0.75641364718328485</c:v>
                </c:pt>
                <c:pt idx="1431">
                  <c:v>0.79826608869623206</c:v>
                </c:pt>
                <c:pt idx="1432">
                  <c:v>0.79813004674883126</c:v>
                </c:pt>
                <c:pt idx="1433">
                  <c:v>0.80318906605922546</c:v>
                </c:pt>
                <c:pt idx="1434">
                  <c:v>0.80444024563060934</c:v>
                </c:pt>
                <c:pt idx="1435">
                  <c:v>0.79495128432240925</c:v>
                </c:pt>
                <c:pt idx="1436">
                  <c:v>0.79461834157056566</c:v>
                </c:pt>
                <c:pt idx="1437">
                  <c:v>0.79098360655737709</c:v>
                </c:pt>
                <c:pt idx="1438">
                  <c:v>0.79596314172882843</c:v>
                </c:pt>
                <c:pt idx="1439">
                  <c:v>0.80033840947546531</c:v>
                </c:pt>
                <c:pt idx="1440">
                  <c:v>0.80135823429541597</c:v>
                </c:pt>
                <c:pt idx="1441">
                  <c:v>0.76349024110218144</c:v>
                </c:pt>
                <c:pt idx="1442">
                  <c:v>0.77234636871508378</c:v>
                </c:pt>
                <c:pt idx="1443">
                  <c:v>0.79266895761741119</c:v>
                </c:pt>
                <c:pt idx="1444">
                  <c:v>0.78421052631578947</c:v>
                </c:pt>
                <c:pt idx="1445">
                  <c:v>0.80482456140350878</c:v>
                </c:pt>
                <c:pt idx="1446">
                  <c:v>0.81081081081081086</c:v>
                </c:pt>
                <c:pt idx="1447">
                  <c:v>0.81155778894472363</c:v>
                </c:pt>
                <c:pt idx="1448">
                  <c:v>0.81578947368421051</c:v>
                </c:pt>
                <c:pt idx="1449">
                  <c:v>0.84299858557284302</c:v>
                </c:pt>
                <c:pt idx="1450">
                  <c:v>0.80103806228373697</c:v>
                </c:pt>
                <c:pt idx="1451">
                  <c:v>0.80701754385964908</c:v>
                </c:pt>
                <c:pt idx="1452">
                  <c:v>0.7941747572815534</c:v>
                </c:pt>
                <c:pt idx="1453">
                  <c:v>0.80678466076696165</c:v>
                </c:pt>
                <c:pt idx="1454">
                  <c:v>0.83805209513023782</c:v>
                </c:pt>
                <c:pt idx="1455">
                  <c:v>0.82937853107344628</c:v>
                </c:pt>
                <c:pt idx="1456">
                  <c:v>0.82920792079207917</c:v>
                </c:pt>
                <c:pt idx="1457">
                  <c:v>0.81357552581261949</c:v>
                </c:pt>
                <c:pt idx="1458">
                  <c:v>0.80093023255813955</c:v>
                </c:pt>
                <c:pt idx="1459">
                  <c:v>0.85</c:v>
                </c:pt>
                <c:pt idx="1460">
                  <c:v>0.87707641196013286</c:v>
                </c:pt>
                <c:pt idx="1461">
                  <c:v>0.89102564102564108</c:v>
                </c:pt>
                <c:pt idx="1462">
                  <c:v>0.91124260355029585</c:v>
                </c:pt>
                <c:pt idx="1463">
                  <c:v>0.8984375</c:v>
                </c:pt>
                <c:pt idx="1464">
                  <c:v>0.88429752066115708</c:v>
                </c:pt>
                <c:pt idx="1465">
                  <c:v>0.8928571428571429</c:v>
                </c:pt>
                <c:pt idx="1466">
                  <c:v>0.83333333333333337</c:v>
                </c:pt>
                <c:pt idx="1467">
                  <c:v>0.84507042253521125</c:v>
                </c:pt>
                <c:pt idx="1468">
                  <c:v>0.95833333333333337</c:v>
                </c:pt>
                <c:pt idx="1469">
                  <c:v>0.90756302521008403</c:v>
                </c:pt>
                <c:pt idx="1470">
                  <c:v>0.98461538461538467</c:v>
                </c:pt>
                <c:pt idx="1471">
                  <c:v>0.88888888888888884</c:v>
                </c:pt>
                <c:pt idx="1472">
                  <c:v>0.98684210526315785</c:v>
                </c:pt>
                <c:pt idx="1473">
                  <c:v>0.9152542372881356</c:v>
                </c:pt>
                <c:pt idx="1474">
                  <c:v>0.98461538461538467</c:v>
                </c:pt>
                <c:pt idx="1475">
                  <c:v>0.80419580419580416</c:v>
                </c:pt>
                <c:pt idx="1476">
                  <c:v>0.64794007490636707</c:v>
                </c:pt>
                <c:pt idx="1477">
                  <c:v>0.7375201288244766</c:v>
                </c:pt>
                <c:pt idx="1478">
                  <c:v>0.73878205128205132</c:v>
                </c:pt>
                <c:pt idx="1479">
                  <c:v>0.78136882129277563</c:v>
                </c:pt>
                <c:pt idx="1480">
                  <c:v>0.78397212543554007</c:v>
                </c:pt>
                <c:pt idx="1481">
                  <c:v>0.79481132075471694</c:v>
                </c:pt>
                <c:pt idx="1482">
                  <c:v>0.78661087866108792</c:v>
                </c:pt>
                <c:pt idx="1483">
                  <c:v>0.79379157427937919</c:v>
                </c:pt>
                <c:pt idx="1484">
                  <c:v>0.83544303797468356</c:v>
                </c:pt>
                <c:pt idx="1485">
                  <c:v>0.83269230769230773</c:v>
                </c:pt>
                <c:pt idx="1486">
                  <c:v>0.83201581027667981</c:v>
                </c:pt>
                <c:pt idx="1487">
                  <c:v>0.73145197997269007</c:v>
                </c:pt>
                <c:pt idx="1488">
                  <c:v>0.70604651162790699</c:v>
                </c:pt>
                <c:pt idx="1489">
                  <c:v>0.68859789204726929</c:v>
                </c:pt>
                <c:pt idx="1490">
                  <c:v>0.69100580270793033</c:v>
                </c:pt>
                <c:pt idx="1491">
                  <c:v>0.64926004228329814</c:v>
                </c:pt>
                <c:pt idx="1492">
                  <c:v>0.57345339336334833</c:v>
                </c:pt>
                <c:pt idx="1493">
                  <c:v>0.54196680238020667</c:v>
                </c:pt>
                <c:pt idx="1494">
                  <c:v>0.51552612214863869</c:v>
                </c:pt>
                <c:pt idx="1495">
                  <c:v>0.53396140404193893</c:v>
                </c:pt>
                <c:pt idx="1496">
                  <c:v>0.51530686978174889</c:v>
                </c:pt>
                <c:pt idx="1497">
                  <c:v>0.53544149098686222</c:v>
                </c:pt>
                <c:pt idx="1498">
                  <c:v>0.6027951452739978</c:v>
                </c:pt>
                <c:pt idx="1499">
                  <c:v>0.60917537746806039</c:v>
                </c:pt>
                <c:pt idx="1500">
                  <c:v>0.58000334392242103</c:v>
                </c:pt>
                <c:pt idx="1501">
                  <c:v>0.56863067807768264</c:v>
                </c:pt>
                <c:pt idx="1502">
                  <c:v>0.57891202149093346</c:v>
                </c:pt>
                <c:pt idx="1503">
                  <c:v>0.57624309392265194</c:v>
                </c:pt>
                <c:pt idx="1504">
                  <c:v>0.57536382536382535</c:v>
                </c:pt>
                <c:pt idx="1505">
                  <c:v>0.54596447491430355</c:v>
                </c:pt>
                <c:pt idx="1506">
                  <c:v>0.54717940030492973</c:v>
                </c:pt>
                <c:pt idx="1507">
                  <c:v>0.51676182110964719</c:v>
                </c:pt>
                <c:pt idx="1508">
                  <c:v>0.51561812582490096</c:v>
                </c:pt>
                <c:pt idx="1509">
                  <c:v>0.51570296448488406</c:v>
                </c:pt>
                <c:pt idx="1510">
                  <c:v>0.51620506776664699</c:v>
                </c:pt>
                <c:pt idx="1511">
                  <c:v>0.51705959876995167</c:v>
                </c:pt>
                <c:pt idx="1512">
                  <c:v>0.51560896966143921</c:v>
                </c:pt>
                <c:pt idx="1513">
                  <c:v>0.5162142333088775</c:v>
                </c:pt>
                <c:pt idx="1514">
                  <c:v>0.51505360552210311</c:v>
                </c:pt>
                <c:pt idx="1515">
                  <c:v>0.51693300102624251</c:v>
                </c:pt>
                <c:pt idx="1516">
                  <c:v>0.51636096845194424</c:v>
                </c:pt>
                <c:pt idx="1517">
                  <c:v>0.51693300102624251</c:v>
                </c:pt>
                <c:pt idx="1518">
                  <c:v>0.51618122977346281</c:v>
                </c:pt>
                <c:pt idx="1519">
                  <c:v>0.5176453360667741</c:v>
                </c:pt>
                <c:pt idx="1520">
                  <c:v>0.51647386147312935</c:v>
                </c:pt>
                <c:pt idx="1521">
                  <c:v>0.51711473483179082</c:v>
                </c:pt>
                <c:pt idx="1522">
                  <c:v>0.51586835145459886</c:v>
                </c:pt>
                <c:pt idx="1523">
                  <c:v>0.51704961217620371</c:v>
                </c:pt>
                <c:pt idx="1524">
                  <c:v>0.51650770359501097</c:v>
                </c:pt>
                <c:pt idx="1525">
                  <c:v>0.51665932775576107</c:v>
                </c:pt>
                <c:pt idx="1526">
                  <c:v>0.51550330639235853</c:v>
                </c:pt>
                <c:pt idx="1527">
                  <c:v>0.51721107367804309</c:v>
                </c:pt>
                <c:pt idx="1528">
                  <c:v>0.5167450058754407</c:v>
                </c:pt>
                <c:pt idx="1529">
                  <c:v>0.53996212121212117</c:v>
                </c:pt>
                <c:pt idx="1530">
                  <c:v>0.52661001788908768</c:v>
                </c:pt>
                <c:pt idx="1531">
                  <c:v>0.54085801838610825</c:v>
                </c:pt>
                <c:pt idx="1532">
                  <c:v>0.51564327485380113</c:v>
                </c:pt>
                <c:pt idx="1533">
                  <c:v>0.51611485496630527</c:v>
                </c:pt>
                <c:pt idx="1534">
                  <c:v>0.51512037580739867</c:v>
                </c:pt>
                <c:pt idx="1535">
                  <c:v>0.51625601399620935</c:v>
                </c:pt>
                <c:pt idx="1536">
                  <c:v>0.51543074447857251</c:v>
                </c:pt>
                <c:pt idx="1537">
                  <c:v>0.51604395604395603</c:v>
                </c:pt>
                <c:pt idx="1538">
                  <c:v>0.51504918514168252</c:v>
                </c:pt>
                <c:pt idx="1539">
                  <c:v>0.51654950205038075</c:v>
                </c:pt>
                <c:pt idx="1540">
                  <c:v>0.52086117297698586</c:v>
                </c:pt>
                <c:pt idx="1541">
                  <c:v>0.56082113998689676</c:v>
                </c:pt>
                <c:pt idx="1542">
                  <c:v>0.54951659263130392</c:v>
                </c:pt>
                <c:pt idx="1543">
                  <c:v>0.52567082188886538</c:v>
                </c:pt>
                <c:pt idx="1544">
                  <c:v>0.51696782723666812</c:v>
                </c:pt>
                <c:pt idx="1545">
                  <c:v>0.51727687104837528</c:v>
                </c:pt>
                <c:pt idx="1546">
                  <c:v>0.51601998824221051</c:v>
                </c:pt>
                <c:pt idx="1547">
                  <c:v>0.52181008902077153</c:v>
                </c:pt>
                <c:pt idx="1548">
                  <c:v>0.5379453586834958</c:v>
                </c:pt>
                <c:pt idx="1549">
                  <c:v>0.51794645483965873</c:v>
                </c:pt>
                <c:pt idx="1550">
                  <c:v>0.51646574536900913</c:v>
                </c:pt>
                <c:pt idx="1551">
                  <c:v>0.51843690318789482</c:v>
                </c:pt>
                <c:pt idx="1552">
                  <c:v>0.5244049412473637</c:v>
                </c:pt>
                <c:pt idx="1553">
                  <c:v>0.53080785029666822</c:v>
                </c:pt>
                <c:pt idx="1554">
                  <c:v>0.52297821545807222</c:v>
                </c:pt>
                <c:pt idx="1555">
                  <c:v>0.51684241359109551</c:v>
                </c:pt>
                <c:pt idx="1556">
                  <c:v>0.5171554252199414</c:v>
                </c:pt>
                <c:pt idx="1557">
                  <c:v>0.51770236521228152</c:v>
                </c:pt>
                <c:pt idx="1558">
                  <c:v>0.51639464784590505</c:v>
                </c:pt>
                <c:pt idx="1559">
                  <c:v>0.51850763807285549</c:v>
                </c:pt>
                <c:pt idx="1560">
                  <c:v>0.51680117388114455</c:v>
                </c:pt>
                <c:pt idx="1561">
                  <c:v>0.5361794500723589</c:v>
                </c:pt>
                <c:pt idx="1562">
                  <c:v>0.55435333896872363</c:v>
                </c:pt>
                <c:pt idx="1563">
                  <c:v>0.55101389110649845</c:v>
                </c:pt>
                <c:pt idx="1564">
                  <c:v>0.52629996994289152</c:v>
                </c:pt>
                <c:pt idx="1565">
                  <c:v>0.51598709298914636</c:v>
                </c:pt>
                <c:pt idx="1566">
                  <c:v>0.51795478055268218</c:v>
                </c:pt>
                <c:pt idx="1567">
                  <c:v>0.53333333333333333</c:v>
                </c:pt>
                <c:pt idx="1568">
                  <c:v>0.5522193211488251</c:v>
                </c:pt>
                <c:pt idx="1569">
                  <c:v>0.55015873015873018</c:v>
                </c:pt>
                <c:pt idx="1570">
                  <c:v>0.53893505694059707</c:v>
                </c:pt>
                <c:pt idx="1571">
                  <c:v>0.54038697788697787</c:v>
                </c:pt>
                <c:pt idx="1572">
                  <c:v>0.53128815628815629</c:v>
                </c:pt>
                <c:pt idx="1573">
                  <c:v>0.5478991596638656</c:v>
                </c:pt>
                <c:pt idx="1574">
                  <c:v>0.54653341661461585</c:v>
                </c:pt>
                <c:pt idx="1575">
                  <c:v>0.54644808743169404</c:v>
                </c:pt>
                <c:pt idx="1576">
                  <c:v>0.53221884498480243</c:v>
                </c:pt>
                <c:pt idx="1577">
                  <c:v>0.53187944873542325</c:v>
                </c:pt>
                <c:pt idx="1578">
                  <c:v>0.54089995361063858</c:v>
                </c:pt>
                <c:pt idx="1579">
                  <c:v>0.54082731047208976</c:v>
                </c:pt>
                <c:pt idx="1580">
                  <c:v>0.54309144360204242</c:v>
                </c:pt>
                <c:pt idx="1581">
                  <c:v>0.51666421964469245</c:v>
                </c:pt>
                <c:pt idx="1582">
                  <c:v>0.51665683962264153</c:v>
                </c:pt>
                <c:pt idx="1583">
                  <c:v>0.55406976744186043</c:v>
                </c:pt>
                <c:pt idx="1584">
                  <c:v>0.52596817772440707</c:v>
                </c:pt>
                <c:pt idx="1585">
                  <c:v>0.52208296031035517</c:v>
                </c:pt>
                <c:pt idx="1586">
                  <c:v>0.52315740883212802</c:v>
                </c:pt>
                <c:pt idx="1587">
                  <c:v>0.52681818181818185</c:v>
                </c:pt>
                <c:pt idx="1588">
                  <c:v>0.51786501985002209</c:v>
                </c:pt>
                <c:pt idx="1589">
                  <c:v>0.51815375569601652</c:v>
                </c:pt>
                <c:pt idx="1590">
                  <c:v>0.51829988193624554</c:v>
                </c:pt>
                <c:pt idx="1591">
                  <c:v>0.51855654980196564</c:v>
                </c:pt>
                <c:pt idx="1592">
                  <c:v>0.51769196887388047</c:v>
                </c:pt>
                <c:pt idx="1593">
                  <c:v>0.53421092912903723</c:v>
                </c:pt>
                <c:pt idx="1594">
                  <c:v>0.56212810640532029</c:v>
                </c:pt>
                <c:pt idx="1595">
                  <c:v>0.54619377162629756</c:v>
                </c:pt>
                <c:pt idx="1596">
                  <c:v>0.55597365945437438</c:v>
                </c:pt>
                <c:pt idx="1597">
                  <c:v>0.53818827708703376</c:v>
                </c:pt>
                <c:pt idx="1598">
                  <c:v>0.54951355107713695</c:v>
                </c:pt>
                <c:pt idx="1599">
                  <c:v>0.53141057516989887</c:v>
                </c:pt>
                <c:pt idx="1600">
                  <c:v>0.51730243038789636</c:v>
                </c:pt>
                <c:pt idx="1601">
                  <c:v>0.54374893399283641</c:v>
                </c:pt>
                <c:pt idx="1602">
                  <c:v>0.52581232918311571</c:v>
                </c:pt>
                <c:pt idx="1603">
                  <c:v>0.52487339886803697</c:v>
                </c:pt>
                <c:pt idx="1604">
                  <c:v>0.52163604030823951</c:v>
                </c:pt>
                <c:pt idx="1605">
                  <c:v>0.52915004602638849</c:v>
                </c:pt>
                <c:pt idx="1606">
                  <c:v>0.51894441987321249</c:v>
                </c:pt>
                <c:pt idx="1607">
                  <c:v>0.51917447306791564</c:v>
                </c:pt>
                <c:pt idx="1608">
                  <c:v>0.51780741609262793</c:v>
                </c:pt>
                <c:pt idx="1609">
                  <c:v>0.51805107132374528</c:v>
                </c:pt>
                <c:pt idx="1610">
                  <c:v>0.51767825574543314</c:v>
                </c:pt>
                <c:pt idx="1611">
                  <c:v>0.54872149274360749</c:v>
                </c:pt>
                <c:pt idx="1612">
                  <c:v>0.53832354859752118</c:v>
                </c:pt>
                <c:pt idx="1613">
                  <c:v>0.53699897225077087</c:v>
                </c:pt>
                <c:pt idx="1614">
                  <c:v>0.54933519944016795</c:v>
                </c:pt>
                <c:pt idx="1615">
                  <c:v>0.53921038399134669</c:v>
                </c:pt>
                <c:pt idx="1616">
                  <c:v>0.53326745718050061</c:v>
                </c:pt>
                <c:pt idx="1617">
                  <c:v>0.51861662987490798</c:v>
                </c:pt>
                <c:pt idx="1618">
                  <c:v>0.52348993288590606</c:v>
                </c:pt>
                <c:pt idx="1619">
                  <c:v>0.51645133505598617</c:v>
                </c:pt>
                <c:pt idx="1620">
                  <c:v>0.51745799853907959</c:v>
                </c:pt>
                <c:pt idx="1621">
                  <c:v>0.51862170087976545</c:v>
                </c:pt>
                <c:pt idx="1622">
                  <c:v>0.51632352941176474</c:v>
                </c:pt>
                <c:pt idx="1623">
                  <c:v>0.51700381119906191</c:v>
                </c:pt>
                <c:pt idx="1624">
                  <c:v>0.51699779249448119</c:v>
                </c:pt>
                <c:pt idx="1625">
                  <c:v>0.5164174728818528</c:v>
                </c:pt>
                <c:pt idx="1626">
                  <c:v>0.51502145922746778</c:v>
                </c:pt>
                <c:pt idx="1627">
                  <c:v>0.51847507331378295</c:v>
                </c:pt>
                <c:pt idx="1628">
                  <c:v>0.51733723482077543</c:v>
                </c:pt>
                <c:pt idx="1629">
                  <c:v>0.51766603137369882</c:v>
                </c:pt>
                <c:pt idx="1630">
                  <c:v>0.51488924746956144</c:v>
                </c:pt>
                <c:pt idx="1631">
                  <c:v>0.51786237188872619</c:v>
                </c:pt>
                <c:pt idx="1632">
                  <c:v>0.51701378703432088</c:v>
                </c:pt>
                <c:pt idx="1633">
                  <c:v>0.51892767712476062</c:v>
                </c:pt>
                <c:pt idx="1634">
                  <c:v>0.51675485008818345</c:v>
                </c:pt>
                <c:pt idx="1635">
                  <c:v>0.51914644840689861</c:v>
                </c:pt>
                <c:pt idx="1636">
                  <c:v>0.51822457378012932</c:v>
                </c:pt>
                <c:pt idx="1637">
                  <c:v>0.51761597181444507</c:v>
                </c:pt>
                <c:pt idx="1638">
                  <c:v>0.5164174728818528</c:v>
                </c:pt>
                <c:pt idx="1639">
                  <c:v>0.51863262910798125</c:v>
                </c:pt>
                <c:pt idx="1640">
                  <c:v>0.51871500147362215</c:v>
                </c:pt>
                <c:pt idx="1641">
                  <c:v>0.51832229580573952</c:v>
                </c:pt>
                <c:pt idx="1642">
                  <c:v>0.51737791465024197</c:v>
                </c:pt>
                <c:pt idx="1643">
                  <c:v>0.51872988001170617</c:v>
                </c:pt>
                <c:pt idx="1644">
                  <c:v>0.51810584958217265</c:v>
                </c:pt>
                <c:pt idx="1645">
                  <c:v>0.51848591549295775</c:v>
                </c:pt>
                <c:pt idx="1646">
                  <c:v>0.5169429367757078</c:v>
                </c:pt>
                <c:pt idx="1647">
                  <c:v>0.51920257988859575</c:v>
                </c:pt>
                <c:pt idx="1648">
                  <c:v>0.519310141509434</c:v>
                </c:pt>
                <c:pt idx="1649">
                  <c:v>0.53475199020208208</c:v>
                </c:pt>
                <c:pt idx="1650">
                  <c:v>0.51944978553468424</c:v>
                </c:pt>
                <c:pt idx="1651">
                  <c:v>0.51908396946564883</c:v>
                </c:pt>
                <c:pt idx="1652">
                  <c:v>0.51722621316522499</c:v>
                </c:pt>
                <c:pt idx="1653">
                  <c:v>0.51800146950771486</c:v>
                </c:pt>
                <c:pt idx="1654">
                  <c:v>0.51715505816521867</c:v>
                </c:pt>
                <c:pt idx="1655">
                  <c:v>0.51880693505730235</c:v>
                </c:pt>
                <c:pt idx="1656">
                  <c:v>0.51778888562187597</c:v>
                </c:pt>
                <c:pt idx="1657">
                  <c:v>0.51786501985002209</c:v>
                </c:pt>
                <c:pt idx="1658">
                  <c:v>0.5439453125</c:v>
                </c:pt>
                <c:pt idx="1659">
                  <c:v>0.51523586287723411</c:v>
                </c:pt>
                <c:pt idx="1660">
                  <c:v>0.51772319458743932</c:v>
                </c:pt>
                <c:pt idx="1661">
                  <c:v>0.51778831900385414</c:v>
                </c:pt>
                <c:pt idx="1662">
                  <c:v>0.51421835862678655</c:v>
                </c:pt>
                <c:pt idx="1663">
                  <c:v>0.51754127358490565</c:v>
                </c:pt>
                <c:pt idx="1664">
                  <c:v>0.51644300250700481</c:v>
                </c:pt>
                <c:pt idx="1665">
                  <c:v>0.57733664185277089</c:v>
                </c:pt>
                <c:pt idx="1666">
                  <c:v>0.57420844327176779</c:v>
                </c:pt>
                <c:pt idx="1667">
                  <c:v>0.60611323376172277</c:v>
                </c:pt>
                <c:pt idx="1668">
                  <c:v>0.68445185493955818</c:v>
                </c:pt>
                <c:pt idx="1669">
                  <c:v>0.69746677740863783</c:v>
                </c:pt>
                <c:pt idx="1670">
                  <c:v>0.7003683995088007</c:v>
                </c:pt>
                <c:pt idx="1671">
                  <c:v>0.68566957299351661</c:v>
                </c:pt>
                <c:pt idx="1672">
                  <c:v>0.70052770448548818</c:v>
                </c:pt>
                <c:pt idx="1673">
                  <c:v>0.70106358904729582</c:v>
                </c:pt>
                <c:pt idx="1674">
                  <c:v>0.69328842915564104</c:v>
                </c:pt>
                <c:pt idx="1675">
                  <c:v>0.68364550022841475</c:v>
                </c:pt>
                <c:pt idx="1676">
                  <c:v>0.67454670644939174</c:v>
                </c:pt>
                <c:pt idx="1677">
                  <c:v>0.71459899749373434</c:v>
                </c:pt>
                <c:pt idx="1678">
                  <c:v>0.65859030837004406</c:v>
                </c:pt>
                <c:pt idx="1679">
                  <c:v>0.71503426037887952</c:v>
                </c:pt>
                <c:pt idx="1680">
                  <c:v>0.70867150790260569</c:v>
                </c:pt>
                <c:pt idx="1681">
                  <c:v>0.71128608923884518</c:v>
                </c:pt>
                <c:pt idx="1682">
                  <c:v>0.71436683702441794</c:v>
                </c:pt>
                <c:pt idx="1683">
                  <c:v>0.72304147465437785</c:v>
                </c:pt>
                <c:pt idx="1684">
                  <c:v>0.70721297481860868</c:v>
                </c:pt>
                <c:pt idx="1685">
                  <c:v>0.70639147802929425</c:v>
                </c:pt>
                <c:pt idx="1686">
                  <c:v>0.71650211565585331</c:v>
                </c:pt>
                <c:pt idx="1687">
                  <c:v>0.71386430678466073</c:v>
                </c:pt>
                <c:pt idx="1688">
                  <c:v>0.76062639821029088</c:v>
                </c:pt>
                <c:pt idx="1689">
                  <c:v>0.71323529411764708</c:v>
                </c:pt>
                <c:pt idx="1690">
                  <c:v>0.7070805043646945</c:v>
                </c:pt>
                <c:pt idx="1691">
                  <c:v>0.72010869565217395</c:v>
                </c:pt>
                <c:pt idx="1692">
                  <c:v>0.71153846153846156</c:v>
                </c:pt>
                <c:pt idx="1693">
                  <c:v>0.71024390243902435</c:v>
                </c:pt>
                <c:pt idx="1694">
                  <c:v>0.70933892969569778</c:v>
                </c:pt>
                <c:pt idx="1695">
                  <c:v>0.71977401129943508</c:v>
                </c:pt>
                <c:pt idx="1696">
                  <c:v>0.71596858638743455</c:v>
                </c:pt>
                <c:pt idx="1697">
                  <c:v>0.72921108742004259</c:v>
                </c:pt>
                <c:pt idx="1698">
                  <c:v>0.75663716814159288</c:v>
                </c:pt>
                <c:pt idx="1699">
                  <c:v>0.74606741573033708</c:v>
                </c:pt>
                <c:pt idx="1700">
                  <c:v>0.73188405797101452</c:v>
                </c:pt>
                <c:pt idx="1701">
                  <c:v>0.73126614987080107</c:v>
                </c:pt>
                <c:pt idx="1702">
                  <c:v>0.73926380368098155</c:v>
                </c:pt>
                <c:pt idx="1703">
                  <c:v>0.71282051282051284</c:v>
                </c:pt>
                <c:pt idx="1704">
                  <c:v>0.70608108108108103</c:v>
                </c:pt>
                <c:pt idx="1705">
                  <c:v>0.72137404580152675</c:v>
                </c:pt>
                <c:pt idx="1706">
                  <c:v>0.72609819121447028</c:v>
                </c:pt>
                <c:pt idx="1707">
                  <c:v>0.73417721518987344</c:v>
                </c:pt>
                <c:pt idx="1708">
                  <c:v>0.74180327868852458</c:v>
                </c:pt>
                <c:pt idx="1709">
                  <c:v>0.74519230769230771</c:v>
                </c:pt>
                <c:pt idx="1710">
                  <c:v>0.72527472527472525</c:v>
                </c:pt>
                <c:pt idx="1711">
                  <c:v>0.7409326424870466</c:v>
                </c:pt>
                <c:pt idx="1712">
                  <c:v>0.73134328358208955</c:v>
                </c:pt>
                <c:pt idx="1713">
                  <c:v>0.75159235668789814</c:v>
                </c:pt>
                <c:pt idx="1714">
                  <c:v>0</c:v>
                </c:pt>
                <c:pt idx="1715">
                  <c:v>0.76258992805755399</c:v>
                </c:pt>
                <c:pt idx="1716">
                  <c:v>0</c:v>
                </c:pt>
                <c:pt idx="1717">
                  <c:v>0.72432432432432436</c:v>
                </c:pt>
                <c:pt idx="1718">
                  <c:v>0.78037383177570097</c:v>
                </c:pt>
                <c:pt idx="1719">
                  <c:v>0.7661290322580645</c:v>
                </c:pt>
                <c:pt idx="1720">
                  <c:v>0.78703703703703709</c:v>
                </c:pt>
                <c:pt idx="1721">
                  <c:v>0.75454545454545452</c:v>
                </c:pt>
                <c:pt idx="1722">
                  <c:v>0.76829268292682928</c:v>
                </c:pt>
                <c:pt idx="1723">
                  <c:v>0.79518072289156627</c:v>
                </c:pt>
                <c:pt idx="1724">
                  <c:v>0.76249999999999996</c:v>
                </c:pt>
                <c:pt idx="1725">
                  <c:v>0.76923076923076927</c:v>
                </c:pt>
                <c:pt idx="1726">
                  <c:v>0.79220779220779225</c:v>
                </c:pt>
                <c:pt idx="1727">
                  <c:v>0.75555555555555554</c:v>
                </c:pt>
                <c:pt idx="1728">
                  <c:v>0.79487179487179482</c:v>
                </c:pt>
                <c:pt idx="1729">
                  <c:v>0.81428571428571428</c:v>
                </c:pt>
                <c:pt idx="1730">
                  <c:v>0.77142857142857146</c:v>
                </c:pt>
                <c:pt idx="1731">
                  <c:v>0.75714285714285712</c:v>
                </c:pt>
                <c:pt idx="1732">
                  <c:v>0.77669902912621358</c:v>
                </c:pt>
                <c:pt idx="1733">
                  <c:v>0.76</c:v>
                </c:pt>
                <c:pt idx="1734">
                  <c:v>0.79245283018867929</c:v>
                </c:pt>
                <c:pt idx="1735">
                  <c:v>0.75806451612903225</c:v>
                </c:pt>
                <c:pt idx="1736">
                  <c:v>0.80952380952380953</c:v>
                </c:pt>
                <c:pt idx="1737">
                  <c:v>0.80327868852459017</c:v>
                </c:pt>
                <c:pt idx="1738">
                  <c:v>0.75757575757575757</c:v>
                </c:pt>
                <c:pt idx="1739">
                  <c:v>0.76923076923076927</c:v>
                </c:pt>
                <c:pt idx="1740">
                  <c:v>0.8</c:v>
                </c:pt>
                <c:pt idx="1741">
                  <c:v>0.79661016949152541</c:v>
                </c:pt>
                <c:pt idx="1742">
                  <c:v>0.77142857142857146</c:v>
                </c:pt>
                <c:pt idx="1743">
                  <c:v>0.77966101694915257</c:v>
                </c:pt>
                <c:pt idx="1744">
                  <c:v>0.86792452830188682</c:v>
                </c:pt>
                <c:pt idx="1745">
                  <c:v>0.8214285714285714</c:v>
                </c:pt>
                <c:pt idx="1746">
                  <c:v>0.80327868852459017</c:v>
                </c:pt>
                <c:pt idx="1747">
                  <c:v>0.80769230769230771</c:v>
                </c:pt>
                <c:pt idx="1748">
                  <c:v>0.76595744680851063</c:v>
                </c:pt>
                <c:pt idx="1749">
                  <c:v>0.75714285714285712</c:v>
                </c:pt>
                <c:pt idx="1750">
                  <c:v>0.82089552238805974</c:v>
                </c:pt>
                <c:pt idx="1751">
                  <c:v>0.78082191780821919</c:v>
                </c:pt>
                <c:pt idx="1752">
                  <c:v>0.79104477611940294</c:v>
                </c:pt>
                <c:pt idx="1753">
                  <c:v>0.7927927927927928</c:v>
                </c:pt>
                <c:pt idx="1754">
                  <c:v>0.83333333333333337</c:v>
                </c:pt>
                <c:pt idx="1755">
                  <c:v>0.84444444444444444</c:v>
                </c:pt>
                <c:pt idx="1756">
                  <c:v>0.82758620689655171</c:v>
                </c:pt>
                <c:pt idx="1757">
                  <c:v>0.8571428571428571</c:v>
                </c:pt>
                <c:pt idx="1758">
                  <c:v>0.76470588235294112</c:v>
                </c:pt>
                <c:pt idx="1759">
                  <c:v>0.72368421052631582</c:v>
                </c:pt>
                <c:pt idx="1760">
                  <c:v>0.81481481481481477</c:v>
                </c:pt>
                <c:pt idx="1761">
                  <c:v>0.82</c:v>
                </c:pt>
                <c:pt idx="1762">
                  <c:v>0.84444444444444444</c:v>
                </c:pt>
                <c:pt idx="1763">
                  <c:v>0.72857142857142854</c:v>
                </c:pt>
                <c:pt idx="1764">
                  <c:v>0.83132530120481929</c:v>
                </c:pt>
                <c:pt idx="1765">
                  <c:v>0.77777777777777779</c:v>
                </c:pt>
                <c:pt idx="1766">
                  <c:v>0.81034482758620685</c:v>
                </c:pt>
                <c:pt idx="1767">
                  <c:v>0.78048780487804881</c:v>
                </c:pt>
                <c:pt idx="1768">
                  <c:v>0.82978723404255317</c:v>
                </c:pt>
                <c:pt idx="1769">
                  <c:v>0.67901234567901236</c:v>
                </c:pt>
                <c:pt idx="1770">
                  <c:v>0.83720930232558144</c:v>
                </c:pt>
                <c:pt idx="1771">
                  <c:v>0.83333333333333337</c:v>
                </c:pt>
                <c:pt idx="1772">
                  <c:v>0.84507042253521125</c:v>
                </c:pt>
                <c:pt idx="1773">
                  <c:v>0</c:v>
                </c:pt>
                <c:pt idx="1774">
                  <c:v>0.82926829268292679</c:v>
                </c:pt>
                <c:pt idx="1775">
                  <c:v>0.9285714285714286</c:v>
                </c:pt>
                <c:pt idx="1776">
                  <c:v>0.81818181818181823</c:v>
                </c:pt>
                <c:pt idx="1777">
                  <c:v>0.96296296296296291</c:v>
                </c:pt>
                <c:pt idx="1778">
                  <c:v>0.85858585858585856</c:v>
                </c:pt>
                <c:pt idx="1779">
                  <c:v>0.60344827586206895</c:v>
                </c:pt>
                <c:pt idx="1780">
                  <c:v>0.81690140845070425</c:v>
                </c:pt>
                <c:pt idx="1781">
                  <c:v>0.83333333333333337</c:v>
                </c:pt>
                <c:pt idx="1782">
                  <c:v>0.7109375</c:v>
                </c:pt>
                <c:pt idx="1783">
                  <c:v>0.76086956521739135</c:v>
                </c:pt>
                <c:pt idx="1784">
                  <c:v>0.9178082191780822</c:v>
                </c:pt>
                <c:pt idx="1785">
                  <c:v>0.8</c:v>
                </c:pt>
                <c:pt idx="1786">
                  <c:v>0.98837209302325579</c:v>
                </c:pt>
                <c:pt idx="1787">
                  <c:v>0.92727272727272725</c:v>
                </c:pt>
                <c:pt idx="1788">
                  <c:v>0.95876288659793818</c:v>
                </c:pt>
                <c:pt idx="1789">
                  <c:v>0.87096774193548387</c:v>
                </c:pt>
                <c:pt idx="1790">
                  <c:v>0.97560975609756095</c:v>
                </c:pt>
                <c:pt idx="1791">
                  <c:v>0.97222222222222221</c:v>
                </c:pt>
                <c:pt idx="1792">
                  <c:v>0.97142857142857142</c:v>
                </c:pt>
                <c:pt idx="1793">
                  <c:v>0.97058823529411764</c:v>
                </c:pt>
                <c:pt idx="1794">
                  <c:v>0.97222222222222221</c:v>
                </c:pt>
                <c:pt idx="1795">
                  <c:v>0.97058823529411764</c:v>
                </c:pt>
                <c:pt idx="1796">
                  <c:v>0.967741935483871</c:v>
                </c:pt>
                <c:pt idx="1797">
                  <c:v>0.97142857142857142</c:v>
                </c:pt>
                <c:pt idx="1798">
                  <c:v>0.97674418604651159</c:v>
                </c:pt>
                <c:pt idx="1799">
                  <c:v>0.97142857142857142</c:v>
                </c:pt>
                <c:pt idx="1800">
                  <c:v>0.96875</c:v>
                </c:pt>
                <c:pt idx="1801">
                  <c:v>0.98529411764705888</c:v>
                </c:pt>
                <c:pt idx="1802">
                  <c:v>0.86</c:v>
                </c:pt>
                <c:pt idx="1803">
                  <c:v>0</c:v>
                </c:pt>
                <c:pt idx="1804">
                  <c:v>0.96551724137931039</c:v>
                </c:pt>
                <c:pt idx="1805">
                  <c:v>0.97222222222222221</c:v>
                </c:pt>
                <c:pt idx="1806">
                  <c:v>0.97560975609756095</c:v>
                </c:pt>
                <c:pt idx="1807">
                  <c:v>0.97674418604651159</c:v>
                </c:pt>
                <c:pt idx="1808">
                  <c:v>0.97435897435897434</c:v>
                </c:pt>
                <c:pt idx="1809">
                  <c:v>0.91304347826086951</c:v>
                </c:pt>
                <c:pt idx="1810">
                  <c:v>0.9859154929577465</c:v>
                </c:pt>
                <c:pt idx="1811">
                  <c:v>0.97435897435897434</c:v>
                </c:pt>
                <c:pt idx="1812">
                  <c:v>0.97142857142857142</c:v>
                </c:pt>
                <c:pt idx="1813">
                  <c:v>0.91666666666666663</c:v>
                </c:pt>
                <c:pt idx="1814">
                  <c:v>0.71544715447154472</c:v>
                </c:pt>
                <c:pt idx="1815">
                  <c:v>0.88888888888888884</c:v>
                </c:pt>
                <c:pt idx="1816">
                  <c:v>0.8529411764705882</c:v>
                </c:pt>
                <c:pt idx="1817">
                  <c:v>0.97142857142857142</c:v>
                </c:pt>
                <c:pt idx="1818">
                  <c:v>0.97222222222222221</c:v>
                </c:pt>
                <c:pt idx="1819">
                  <c:v>0.96969696969696972</c:v>
                </c:pt>
                <c:pt idx="1820">
                  <c:v>0.97297297297297303</c:v>
                </c:pt>
                <c:pt idx="1821">
                  <c:v>0.97368421052631582</c:v>
                </c:pt>
                <c:pt idx="1822">
                  <c:v>0.96969696969696972</c:v>
                </c:pt>
                <c:pt idx="1823">
                  <c:v>0.967741935483871</c:v>
                </c:pt>
                <c:pt idx="1824">
                  <c:v>0.96551724137931039</c:v>
                </c:pt>
                <c:pt idx="1825">
                  <c:v>0.967741935483871</c:v>
                </c:pt>
                <c:pt idx="1826">
                  <c:v>0.96875</c:v>
                </c:pt>
                <c:pt idx="1827">
                  <c:v>0.96666666666666667</c:v>
                </c:pt>
                <c:pt idx="1828">
                  <c:v>0.96153846153846156</c:v>
                </c:pt>
                <c:pt idx="1829">
                  <c:v>0.96551724137931039</c:v>
                </c:pt>
                <c:pt idx="1830">
                  <c:v>0.96296296296296291</c:v>
                </c:pt>
                <c:pt idx="1831">
                  <c:v>0.96666666666666667</c:v>
                </c:pt>
                <c:pt idx="1832">
                  <c:v>0.9642857142857143</c:v>
                </c:pt>
                <c:pt idx="1833">
                  <c:v>0.96551724137931039</c:v>
                </c:pt>
                <c:pt idx="1834">
                  <c:v>0.96551724137931039</c:v>
                </c:pt>
                <c:pt idx="1835">
                  <c:v>0.96551724137931039</c:v>
                </c:pt>
                <c:pt idx="1836">
                  <c:v>0.96551724137931039</c:v>
                </c:pt>
                <c:pt idx="1837">
                  <c:v>0.96875</c:v>
                </c:pt>
                <c:pt idx="1838">
                  <c:v>0.96875</c:v>
                </c:pt>
                <c:pt idx="1839">
                  <c:v>0.97916666666666663</c:v>
                </c:pt>
                <c:pt idx="1840">
                  <c:v>0.828125</c:v>
                </c:pt>
                <c:pt idx="1841">
                  <c:v>0.98</c:v>
                </c:pt>
                <c:pt idx="1842">
                  <c:v>0.967741935483871</c:v>
                </c:pt>
                <c:pt idx="1843">
                  <c:v>0.96551724137931039</c:v>
                </c:pt>
                <c:pt idx="1844">
                  <c:v>0.96969696969696972</c:v>
                </c:pt>
                <c:pt idx="1845">
                  <c:v>0.97297297297297303</c:v>
                </c:pt>
                <c:pt idx="1846">
                  <c:v>0.967741935483871</c:v>
                </c:pt>
                <c:pt idx="1847">
                  <c:v>0.967741935483871</c:v>
                </c:pt>
                <c:pt idx="1848">
                  <c:v>0.967741935483871</c:v>
                </c:pt>
                <c:pt idx="1849">
                  <c:v>0.97297297297297303</c:v>
                </c:pt>
                <c:pt idx="1850">
                  <c:v>0.967741935483871</c:v>
                </c:pt>
                <c:pt idx="1851">
                  <c:v>0.97058823529411764</c:v>
                </c:pt>
                <c:pt idx="1852">
                  <c:v>0.96875</c:v>
                </c:pt>
                <c:pt idx="1853">
                  <c:v>0.96969696969696972</c:v>
                </c:pt>
                <c:pt idx="1854">
                  <c:v>0.967741935483871</c:v>
                </c:pt>
                <c:pt idx="1855">
                  <c:v>0.97058823529411764</c:v>
                </c:pt>
                <c:pt idx="1856">
                  <c:v>0.96666666666666667</c:v>
                </c:pt>
                <c:pt idx="1857">
                  <c:v>0.967741935483871</c:v>
                </c:pt>
                <c:pt idx="1858">
                  <c:v>0.967741935483871</c:v>
                </c:pt>
                <c:pt idx="1859">
                  <c:v>0.96875</c:v>
                </c:pt>
                <c:pt idx="1860">
                  <c:v>0.96551724137931039</c:v>
                </c:pt>
                <c:pt idx="1861">
                  <c:v>0.96875</c:v>
                </c:pt>
                <c:pt idx="1862">
                  <c:v>0.96969696969696972</c:v>
                </c:pt>
                <c:pt idx="1863">
                  <c:v>0.9642857142857143</c:v>
                </c:pt>
                <c:pt idx="1864">
                  <c:v>0.96296296296296291</c:v>
                </c:pt>
                <c:pt idx="1865">
                  <c:v>0.96551724137931039</c:v>
                </c:pt>
                <c:pt idx="1866">
                  <c:v>0.96551724137931039</c:v>
                </c:pt>
                <c:pt idx="1867">
                  <c:v>0.9375</c:v>
                </c:pt>
                <c:pt idx="1868">
                  <c:v>0.9375</c:v>
                </c:pt>
                <c:pt idx="1869">
                  <c:v>0.9285714285714286</c:v>
                </c:pt>
                <c:pt idx="1870">
                  <c:v>0.94444444444444442</c:v>
                </c:pt>
                <c:pt idx="1871">
                  <c:v>0.94117647058823528</c:v>
                </c:pt>
                <c:pt idx="1872">
                  <c:v>0.94117647058823528</c:v>
                </c:pt>
                <c:pt idx="1873">
                  <c:v>0.9285714285714286</c:v>
                </c:pt>
                <c:pt idx="1874">
                  <c:v>0.9</c:v>
                </c:pt>
                <c:pt idx="1875">
                  <c:v>0.90909090909090906</c:v>
                </c:pt>
                <c:pt idx="1876">
                  <c:v>0.91666666666666663</c:v>
                </c:pt>
                <c:pt idx="1877">
                  <c:v>0.91666666666666663</c:v>
                </c:pt>
                <c:pt idx="1878">
                  <c:v>0.92307692307692313</c:v>
                </c:pt>
                <c:pt idx="1879">
                  <c:v>0.9375</c:v>
                </c:pt>
                <c:pt idx="1880">
                  <c:v>0.92307692307692313</c:v>
                </c:pt>
                <c:pt idx="1881">
                  <c:v>0.9375</c:v>
                </c:pt>
                <c:pt idx="1882">
                  <c:v>0.94736842105263153</c:v>
                </c:pt>
                <c:pt idx="1883">
                  <c:v>0.94736842105263153</c:v>
                </c:pt>
                <c:pt idx="1884">
                  <c:v>0.94444444444444442</c:v>
                </c:pt>
                <c:pt idx="1885">
                  <c:v>0.94117647058823528</c:v>
                </c:pt>
                <c:pt idx="1886">
                  <c:v>0.9642857142857143</c:v>
                </c:pt>
                <c:pt idx="1887">
                  <c:v>0.96153846153846156</c:v>
                </c:pt>
                <c:pt idx="1888">
                  <c:v>0.95238095238095233</c:v>
                </c:pt>
                <c:pt idx="1889">
                  <c:v>0.9285714285714286</c:v>
                </c:pt>
                <c:pt idx="1890">
                  <c:v>0.9</c:v>
                </c:pt>
                <c:pt idx="1891">
                  <c:v>0.91666666666666663</c:v>
                </c:pt>
                <c:pt idx="1892">
                  <c:v>0.9375</c:v>
                </c:pt>
                <c:pt idx="1893">
                  <c:v>0.92307692307692313</c:v>
                </c:pt>
                <c:pt idx="1894">
                  <c:v>0.94736842105263153</c:v>
                </c:pt>
                <c:pt idx="1895">
                  <c:v>0.9375</c:v>
                </c:pt>
                <c:pt idx="1896">
                  <c:v>0.94736842105263153</c:v>
                </c:pt>
                <c:pt idx="1897">
                  <c:v>0.95652173913043481</c:v>
                </c:pt>
                <c:pt idx="1898">
                  <c:v>0.96296296296296291</c:v>
                </c:pt>
                <c:pt idx="1899">
                  <c:v>0.96</c:v>
                </c:pt>
                <c:pt idx="1900">
                  <c:v>0.94444444444444442</c:v>
                </c:pt>
                <c:pt idx="1901">
                  <c:v>0.95454545454545459</c:v>
                </c:pt>
                <c:pt idx="1902">
                  <c:v>0.95454545454545459</c:v>
                </c:pt>
                <c:pt idx="1903">
                  <c:v>0.96</c:v>
                </c:pt>
                <c:pt idx="1904">
                  <c:v>0.95833333333333337</c:v>
                </c:pt>
                <c:pt idx="1905">
                  <c:v>0.95833333333333337</c:v>
                </c:pt>
                <c:pt idx="1906">
                  <c:v>0.95833333333333337</c:v>
                </c:pt>
                <c:pt idx="1907">
                  <c:v>0.95833333333333337</c:v>
                </c:pt>
                <c:pt idx="1908">
                  <c:v>0.95454545454545459</c:v>
                </c:pt>
                <c:pt idx="1909">
                  <c:v>0.95454545454545459</c:v>
                </c:pt>
                <c:pt idx="1910">
                  <c:v>0.95238095238095233</c:v>
                </c:pt>
                <c:pt idx="1911">
                  <c:v>0.9285714285714286</c:v>
                </c:pt>
                <c:pt idx="1912">
                  <c:v>0.9375</c:v>
                </c:pt>
                <c:pt idx="1913">
                  <c:v>0.94117647058823528</c:v>
                </c:pt>
                <c:pt idx="1914">
                  <c:v>0.94117647058823528</c:v>
                </c:pt>
                <c:pt idx="1915">
                  <c:v>0.9375</c:v>
                </c:pt>
                <c:pt idx="1916">
                  <c:v>0.9285714285714286</c:v>
                </c:pt>
                <c:pt idx="1917">
                  <c:v>0.9375</c:v>
                </c:pt>
                <c:pt idx="1918">
                  <c:v>0.94444444444444442</c:v>
                </c:pt>
                <c:pt idx="1919">
                  <c:v>0.9375</c:v>
                </c:pt>
                <c:pt idx="1920">
                  <c:v>0.94117647058823528</c:v>
                </c:pt>
                <c:pt idx="1921">
                  <c:v>0.93333333333333335</c:v>
                </c:pt>
                <c:pt idx="1922">
                  <c:v>0.9</c:v>
                </c:pt>
                <c:pt idx="1923">
                  <c:v>0.90909090909090906</c:v>
                </c:pt>
                <c:pt idx="1924">
                  <c:v>0.90909090909090906</c:v>
                </c:pt>
                <c:pt idx="1925">
                  <c:v>0.9375</c:v>
                </c:pt>
                <c:pt idx="1926">
                  <c:v>0.93333333333333335</c:v>
                </c:pt>
                <c:pt idx="1927">
                  <c:v>0.93333333333333335</c:v>
                </c:pt>
                <c:pt idx="1928">
                  <c:v>0.94736842105263153</c:v>
                </c:pt>
                <c:pt idx="1929">
                  <c:v>0.9375</c:v>
                </c:pt>
                <c:pt idx="1930">
                  <c:v>0.9375</c:v>
                </c:pt>
                <c:pt idx="1931">
                  <c:v>0.9375</c:v>
                </c:pt>
                <c:pt idx="1932">
                  <c:v>0.9</c:v>
                </c:pt>
                <c:pt idx="1933">
                  <c:v>0.92307692307692313</c:v>
                </c:pt>
                <c:pt idx="1934">
                  <c:v>0.94117647058823528</c:v>
                </c:pt>
                <c:pt idx="1935">
                  <c:v>0.9</c:v>
                </c:pt>
                <c:pt idx="1936">
                  <c:v>0.90909090909090906</c:v>
                </c:pt>
                <c:pt idx="1937">
                  <c:v>0.9285714285714286</c:v>
                </c:pt>
                <c:pt idx="1938">
                  <c:v>0.93333333333333335</c:v>
                </c:pt>
                <c:pt idx="1939">
                  <c:v>0.93333333333333335</c:v>
                </c:pt>
                <c:pt idx="1940">
                  <c:v>0.90909090909090906</c:v>
                </c:pt>
                <c:pt idx="1941">
                  <c:v>0.92307692307692313</c:v>
                </c:pt>
                <c:pt idx="1942">
                  <c:v>0.90909090909090906</c:v>
                </c:pt>
                <c:pt idx="1943">
                  <c:v>0.90909090909090906</c:v>
                </c:pt>
                <c:pt idx="1944">
                  <c:v>0.9</c:v>
                </c:pt>
                <c:pt idx="1945">
                  <c:v>0.9</c:v>
                </c:pt>
                <c:pt idx="1946">
                  <c:v>0.90909090909090906</c:v>
                </c:pt>
                <c:pt idx="1947">
                  <c:v>0.90909090909090906</c:v>
                </c:pt>
                <c:pt idx="1948">
                  <c:v>0.92307692307692313</c:v>
                </c:pt>
                <c:pt idx="1949">
                  <c:v>0.94736842105263153</c:v>
                </c:pt>
                <c:pt idx="1950">
                  <c:v>0.95833333333333337</c:v>
                </c:pt>
                <c:pt idx="1951">
                  <c:v>0.96</c:v>
                </c:pt>
                <c:pt idx="1952">
                  <c:v>0.96</c:v>
                </c:pt>
                <c:pt idx="1953">
                  <c:v>0.96</c:v>
                </c:pt>
                <c:pt idx="1954">
                  <c:v>0.96</c:v>
                </c:pt>
                <c:pt idx="1955">
                  <c:v>0.96153846153846156</c:v>
                </c:pt>
                <c:pt idx="1956">
                  <c:v>0.95454545454545459</c:v>
                </c:pt>
                <c:pt idx="1957">
                  <c:v>0.94444444444444442</c:v>
                </c:pt>
                <c:pt idx="1958">
                  <c:v>0.94444444444444442</c:v>
                </c:pt>
                <c:pt idx="1959">
                  <c:v>0.94117647058823528</c:v>
                </c:pt>
                <c:pt idx="1960">
                  <c:v>0.94444444444444442</c:v>
                </c:pt>
                <c:pt idx="1961">
                  <c:v>0.92307692307692313</c:v>
                </c:pt>
                <c:pt idx="1962">
                  <c:v>0.88888888888888884</c:v>
                </c:pt>
                <c:pt idx="1963">
                  <c:v>0.8571428571428571</c:v>
                </c:pt>
                <c:pt idx="1964">
                  <c:v>0.8571428571428571</c:v>
                </c:pt>
                <c:pt idx="1965">
                  <c:v>0.91666666666666663</c:v>
                </c:pt>
                <c:pt idx="1966">
                  <c:v>0.92307692307692313</c:v>
                </c:pt>
                <c:pt idx="1967">
                  <c:v>0.94117647058823528</c:v>
                </c:pt>
                <c:pt idx="1968">
                  <c:v>0.93333333333333335</c:v>
                </c:pt>
                <c:pt idx="1969">
                  <c:v>0.9375</c:v>
                </c:pt>
                <c:pt idx="1970">
                  <c:v>0.8571428571428571</c:v>
                </c:pt>
                <c:pt idx="1971">
                  <c:v>0.8571428571428571</c:v>
                </c:pt>
                <c:pt idx="1972">
                  <c:v>0.9</c:v>
                </c:pt>
                <c:pt idx="1973">
                  <c:v>0.9285714285714286</c:v>
                </c:pt>
                <c:pt idx="1974">
                  <c:v>0.93333333333333335</c:v>
                </c:pt>
                <c:pt idx="1975">
                  <c:v>0.92307692307692313</c:v>
                </c:pt>
                <c:pt idx="1976">
                  <c:v>0.9285714285714286</c:v>
                </c:pt>
                <c:pt idx="1977">
                  <c:v>0.9285714285714286</c:v>
                </c:pt>
                <c:pt idx="1978">
                  <c:v>0.93333333333333335</c:v>
                </c:pt>
                <c:pt idx="1979">
                  <c:v>0.9375</c:v>
                </c:pt>
                <c:pt idx="1980">
                  <c:v>0.9375</c:v>
                </c:pt>
                <c:pt idx="1981">
                  <c:v>0.93333333333333335</c:v>
                </c:pt>
                <c:pt idx="1982">
                  <c:v>0.9285714285714286</c:v>
                </c:pt>
                <c:pt idx="1983">
                  <c:v>0.92307692307692313</c:v>
                </c:pt>
                <c:pt idx="1984">
                  <c:v>0.90909090909090906</c:v>
                </c:pt>
                <c:pt idx="1985">
                  <c:v>0.90909090909090906</c:v>
                </c:pt>
                <c:pt idx="1986">
                  <c:v>0.91666666666666663</c:v>
                </c:pt>
                <c:pt idx="1987">
                  <c:v>0.9375</c:v>
                </c:pt>
                <c:pt idx="1988">
                  <c:v>0.92307692307692313</c:v>
                </c:pt>
                <c:pt idx="1989">
                  <c:v>0.9375</c:v>
                </c:pt>
                <c:pt idx="1990">
                  <c:v>0.9375</c:v>
                </c:pt>
                <c:pt idx="1991">
                  <c:v>0.93333333333333335</c:v>
                </c:pt>
                <c:pt idx="1992">
                  <c:v>0.9285714285714286</c:v>
                </c:pt>
                <c:pt idx="1993">
                  <c:v>0.9285714285714286</c:v>
                </c:pt>
                <c:pt idx="1994">
                  <c:v>0.93333333333333335</c:v>
                </c:pt>
                <c:pt idx="1995">
                  <c:v>0.93333333333333335</c:v>
                </c:pt>
                <c:pt idx="1996">
                  <c:v>0.92307692307692313</c:v>
                </c:pt>
                <c:pt idx="1997">
                  <c:v>0.91666666666666663</c:v>
                </c:pt>
                <c:pt idx="1998">
                  <c:v>0.92307692307692313</c:v>
                </c:pt>
                <c:pt idx="1999">
                  <c:v>0.90909090909090906</c:v>
                </c:pt>
                <c:pt idx="2000">
                  <c:v>0.91666666666666663</c:v>
                </c:pt>
                <c:pt idx="2001">
                  <c:v>0.9285714285714286</c:v>
                </c:pt>
                <c:pt idx="2002">
                  <c:v>0.92307692307692313</c:v>
                </c:pt>
                <c:pt idx="2003">
                  <c:v>0.91666666666666663</c:v>
                </c:pt>
                <c:pt idx="2004">
                  <c:v>0.92307692307692313</c:v>
                </c:pt>
                <c:pt idx="2005">
                  <c:v>0.9285714285714286</c:v>
                </c:pt>
                <c:pt idx="2006">
                  <c:v>0.91666666666666663</c:v>
                </c:pt>
                <c:pt idx="2007">
                  <c:v>0.9285714285714286</c:v>
                </c:pt>
                <c:pt idx="2008">
                  <c:v>0.92307692307692313</c:v>
                </c:pt>
                <c:pt idx="2009">
                  <c:v>0.9285714285714286</c:v>
                </c:pt>
                <c:pt idx="2010">
                  <c:v>0.92307692307692313</c:v>
                </c:pt>
                <c:pt idx="2011">
                  <c:v>0.92307692307692313</c:v>
                </c:pt>
                <c:pt idx="2012">
                  <c:v>0.9285714285714286</c:v>
                </c:pt>
                <c:pt idx="2013">
                  <c:v>0.9285714285714286</c:v>
                </c:pt>
                <c:pt idx="2014">
                  <c:v>0.9285714285714286</c:v>
                </c:pt>
                <c:pt idx="2015">
                  <c:v>0.90909090909090906</c:v>
                </c:pt>
                <c:pt idx="2016">
                  <c:v>0.92307692307692313</c:v>
                </c:pt>
                <c:pt idx="2017">
                  <c:v>0.91666666666666663</c:v>
                </c:pt>
                <c:pt idx="2018">
                  <c:v>0.91666666666666663</c:v>
                </c:pt>
                <c:pt idx="2019">
                  <c:v>0.9285714285714286</c:v>
                </c:pt>
                <c:pt idx="2020">
                  <c:v>0.91666666666666663</c:v>
                </c:pt>
                <c:pt idx="2021">
                  <c:v>0.90909090909090906</c:v>
                </c:pt>
                <c:pt idx="2022">
                  <c:v>0.90909090909090906</c:v>
                </c:pt>
                <c:pt idx="2023">
                  <c:v>0.9</c:v>
                </c:pt>
                <c:pt idx="2024">
                  <c:v>0.9</c:v>
                </c:pt>
                <c:pt idx="2025">
                  <c:v>0.90909090909090906</c:v>
                </c:pt>
                <c:pt idx="2026">
                  <c:v>0.91666666666666663</c:v>
                </c:pt>
                <c:pt idx="2027">
                  <c:v>0.90909090909090906</c:v>
                </c:pt>
                <c:pt idx="2028">
                  <c:v>0.91666666666666663</c:v>
                </c:pt>
                <c:pt idx="2029">
                  <c:v>0.91666666666666663</c:v>
                </c:pt>
                <c:pt idx="2030">
                  <c:v>0.91666666666666663</c:v>
                </c:pt>
                <c:pt idx="2031">
                  <c:v>0.9285714285714286</c:v>
                </c:pt>
                <c:pt idx="2032">
                  <c:v>0.9285714285714286</c:v>
                </c:pt>
                <c:pt idx="2033">
                  <c:v>0.92307692307692313</c:v>
                </c:pt>
                <c:pt idx="2034">
                  <c:v>0.91666666666666663</c:v>
                </c:pt>
                <c:pt idx="2035">
                  <c:v>0.92307692307692313</c:v>
                </c:pt>
                <c:pt idx="2036">
                  <c:v>0.90909090909090906</c:v>
                </c:pt>
                <c:pt idx="2037">
                  <c:v>0.90909090909090906</c:v>
                </c:pt>
                <c:pt idx="2038">
                  <c:v>0.90909090909090906</c:v>
                </c:pt>
                <c:pt idx="2039">
                  <c:v>0.91666666666666663</c:v>
                </c:pt>
                <c:pt idx="2040">
                  <c:v>0.91666666666666663</c:v>
                </c:pt>
                <c:pt idx="2041">
                  <c:v>0.91666666666666663</c:v>
                </c:pt>
                <c:pt idx="2042">
                  <c:v>0.91666666666666663</c:v>
                </c:pt>
                <c:pt idx="2043">
                  <c:v>0.91666666666666663</c:v>
                </c:pt>
                <c:pt idx="2044">
                  <c:v>0.92307692307692313</c:v>
                </c:pt>
                <c:pt idx="2045">
                  <c:v>0.91666666666666663</c:v>
                </c:pt>
                <c:pt idx="2046">
                  <c:v>0.9285714285714286</c:v>
                </c:pt>
                <c:pt idx="2047">
                  <c:v>0.9285714285714286</c:v>
                </c:pt>
                <c:pt idx="2048">
                  <c:v>0.92307692307692313</c:v>
                </c:pt>
                <c:pt idx="2049">
                  <c:v>0.91666666666666663</c:v>
                </c:pt>
                <c:pt idx="2050">
                  <c:v>0.9</c:v>
                </c:pt>
                <c:pt idx="2051">
                  <c:v>0.9</c:v>
                </c:pt>
                <c:pt idx="2052">
                  <c:v>0.92307692307692313</c:v>
                </c:pt>
                <c:pt idx="2053">
                  <c:v>0.92307692307692313</c:v>
                </c:pt>
                <c:pt idx="2054">
                  <c:v>0.92307692307692313</c:v>
                </c:pt>
                <c:pt idx="2055">
                  <c:v>0.9285714285714286</c:v>
                </c:pt>
                <c:pt idx="2056">
                  <c:v>0.9285714285714286</c:v>
                </c:pt>
                <c:pt idx="2057">
                  <c:v>0.9285714285714286</c:v>
                </c:pt>
                <c:pt idx="2058">
                  <c:v>0.91666666666666663</c:v>
                </c:pt>
                <c:pt idx="2059">
                  <c:v>0.93333333333333335</c:v>
                </c:pt>
                <c:pt idx="2060">
                  <c:v>0.93333333333333335</c:v>
                </c:pt>
                <c:pt idx="2061">
                  <c:v>0.92307692307692313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4-4E2D-4B29-8811-67D174843225}"/>
            </c:ext>
          </c:extLst>
        </c:ser>
        <c:ser>
          <c:idx val="5"/>
          <c:order val="5"/>
          <c:tx>
            <c:strRef>
              <c:f>Sheet1!$AG$1</c:f>
              <c:strCache>
                <c:ptCount val="1"/>
                <c:pt idx="0">
                  <c:v>% Blue CO2 15PSIg</c:v>
                </c:pt>
              </c:strCache>
            </c:strRef>
          </c:tx>
          <c:spPr>
            <a:ln w="28575">
              <a:noFill/>
            </a:ln>
          </c:spPr>
          <c:marker>
            <c:symbol val="none"/>
          </c:marker>
          <c:trendline>
            <c:spPr>
              <a:ln w="19050">
                <a:solidFill>
                  <a:srgbClr val="00B050"/>
                </a:solidFill>
              </a:ln>
            </c:spPr>
            <c:trendlineType val="movingAvg"/>
            <c:period val="60"/>
            <c:dispRSqr val="0"/>
            <c:dispEq val="0"/>
          </c:trendline>
          <c:xVal>
            <c:numRef>
              <c:f>Sheet1!$A$2:$A$8266</c:f>
              <c:numCache>
                <c:formatCode>General</c:formatCode>
                <c:ptCount val="826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  <c:pt idx="2367">
                  <c:v>2368</c:v>
                </c:pt>
                <c:pt idx="2368">
                  <c:v>2369</c:v>
                </c:pt>
                <c:pt idx="2369">
                  <c:v>2370</c:v>
                </c:pt>
                <c:pt idx="2370">
                  <c:v>2371</c:v>
                </c:pt>
                <c:pt idx="2371">
                  <c:v>2372</c:v>
                </c:pt>
                <c:pt idx="2372">
                  <c:v>2373</c:v>
                </c:pt>
                <c:pt idx="2373">
                  <c:v>2374</c:v>
                </c:pt>
                <c:pt idx="2374">
                  <c:v>2375</c:v>
                </c:pt>
                <c:pt idx="2375">
                  <c:v>2376</c:v>
                </c:pt>
                <c:pt idx="2376">
                  <c:v>2377</c:v>
                </c:pt>
                <c:pt idx="2377">
                  <c:v>2378</c:v>
                </c:pt>
                <c:pt idx="2378">
                  <c:v>2379</c:v>
                </c:pt>
                <c:pt idx="2379">
                  <c:v>2380</c:v>
                </c:pt>
                <c:pt idx="2380">
                  <c:v>2381</c:v>
                </c:pt>
                <c:pt idx="2381">
                  <c:v>2382</c:v>
                </c:pt>
                <c:pt idx="2382">
                  <c:v>2383</c:v>
                </c:pt>
                <c:pt idx="2383">
                  <c:v>2384</c:v>
                </c:pt>
                <c:pt idx="2384">
                  <c:v>2385</c:v>
                </c:pt>
                <c:pt idx="2385">
                  <c:v>2386</c:v>
                </c:pt>
                <c:pt idx="2386">
                  <c:v>2387</c:v>
                </c:pt>
                <c:pt idx="2387">
                  <c:v>2388</c:v>
                </c:pt>
                <c:pt idx="2388">
                  <c:v>2389</c:v>
                </c:pt>
                <c:pt idx="2389">
                  <c:v>2390</c:v>
                </c:pt>
                <c:pt idx="2390">
                  <c:v>2391</c:v>
                </c:pt>
                <c:pt idx="2391">
                  <c:v>2392</c:v>
                </c:pt>
                <c:pt idx="2392">
                  <c:v>2393</c:v>
                </c:pt>
                <c:pt idx="2393">
                  <c:v>2394</c:v>
                </c:pt>
                <c:pt idx="2394">
                  <c:v>2395</c:v>
                </c:pt>
                <c:pt idx="2395">
                  <c:v>2396</c:v>
                </c:pt>
                <c:pt idx="2396">
                  <c:v>2397</c:v>
                </c:pt>
                <c:pt idx="2397">
                  <c:v>2398</c:v>
                </c:pt>
                <c:pt idx="2398">
                  <c:v>2399</c:v>
                </c:pt>
                <c:pt idx="2399">
                  <c:v>2400</c:v>
                </c:pt>
                <c:pt idx="2400">
                  <c:v>2401</c:v>
                </c:pt>
                <c:pt idx="2401">
                  <c:v>2402</c:v>
                </c:pt>
                <c:pt idx="2402">
                  <c:v>2403</c:v>
                </c:pt>
                <c:pt idx="2403">
                  <c:v>2404</c:v>
                </c:pt>
                <c:pt idx="2404">
                  <c:v>2405</c:v>
                </c:pt>
                <c:pt idx="2405">
                  <c:v>2406</c:v>
                </c:pt>
                <c:pt idx="2406">
                  <c:v>2407</c:v>
                </c:pt>
                <c:pt idx="2407">
                  <c:v>2408</c:v>
                </c:pt>
                <c:pt idx="2408">
                  <c:v>2409</c:v>
                </c:pt>
                <c:pt idx="2409">
                  <c:v>2410</c:v>
                </c:pt>
                <c:pt idx="2410">
                  <c:v>2411</c:v>
                </c:pt>
                <c:pt idx="2411">
                  <c:v>2412</c:v>
                </c:pt>
                <c:pt idx="2412">
                  <c:v>2413</c:v>
                </c:pt>
                <c:pt idx="2413">
                  <c:v>2414</c:v>
                </c:pt>
                <c:pt idx="2414">
                  <c:v>2415</c:v>
                </c:pt>
                <c:pt idx="2415">
                  <c:v>2416</c:v>
                </c:pt>
                <c:pt idx="2416">
                  <c:v>2417</c:v>
                </c:pt>
                <c:pt idx="2417">
                  <c:v>2418</c:v>
                </c:pt>
                <c:pt idx="2418">
                  <c:v>2419</c:v>
                </c:pt>
                <c:pt idx="2419">
                  <c:v>2420</c:v>
                </c:pt>
                <c:pt idx="2420">
                  <c:v>2421</c:v>
                </c:pt>
                <c:pt idx="2421">
                  <c:v>2422</c:v>
                </c:pt>
                <c:pt idx="2422">
                  <c:v>2423</c:v>
                </c:pt>
                <c:pt idx="2423">
                  <c:v>2424</c:v>
                </c:pt>
                <c:pt idx="2424">
                  <c:v>2425</c:v>
                </c:pt>
                <c:pt idx="2425">
                  <c:v>2426</c:v>
                </c:pt>
                <c:pt idx="2426">
                  <c:v>2427</c:v>
                </c:pt>
                <c:pt idx="2427">
                  <c:v>2428</c:v>
                </c:pt>
                <c:pt idx="2428">
                  <c:v>2429</c:v>
                </c:pt>
                <c:pt idx="2429">
                  <c:v>2430</c:v>
                </c:pt>
                <c:pt idx="2430">
                  <c:v>2431</c:v>
                </c:pt>
                <c:pt idx="2431">
                  <c:v>2432</c:v>
                </c:pt>
                <c:pt idx="2432">
                  <c:v>2433</c:v>
                </c:pt>
                <c:pt idx="2433">
                  <c:v>2434</c:v>
                </c:pt>
                <c:pt idx="2434">
                  <c:v>2435</c:v>
                </c:pt>
                <c:pt idx="2435">
                  <c:v>2436</c:v>
                </c:pt>
                <c:pt idx="2436">
                  <c:v>2437</c:v>
                </c:pt>
                <c:pt idx="2437">
                  <c:v>2438</c:v>
                </c:pt>
                <c:pt idx="2438">
                  <c:v>2439</c:v>
                </c:pt>
                <c:pt idx="2439">
                  <c:v>2440</c:v>
                </c:pt>
                <c:pt idx="2440">
                  <c:v>2441</c:v>
                </c:pt>
                <c:pt idx="2441">
                  <c:v>2442</c:v>
                </c:pt>
                <c:pt idx="2442">
                  <c:v>2443</c:v>
                </c:pt>
                <c:pt idx="2443">
                  <c:v>2444</c:v>
                </c:pt>
                <c:pt idx="2444">
                  <c:v>2445</c:v>
                </c:pt>
                <c:pt idx="2445">
                  <c:v>2446</c:v>
                </c:pt>
                <c:pt idx="2446">
                  <c:v>2447</c:v>
                </c:pt>
                <c:pt idx="2447">
                  <c:v>2448</c:v>
                </c:pt>
                <c:pt idx="2448">
                  <c:v>2449</c:v>
                </c:pt>
                <c:pt idx="2449">
                  <c:v>2450</c:v>
                </c:pt>
                <c:pt idx="2450">
                  <c:v>2451</c:v>
                </c:pt>
                <c:pt idx="2451">
                  <c:v>2452</c:v>
                </c:pt>
                <c:pt idx="2452">
                  <c:v>2453</c:v>
                </c:pt>
                <c:pt idx="2453">
                  <c:v>2454</c:v>
                </c:pt>
                <c:pt idx="2454">
                  <c:v>2455</c:v>
                </c:pt>
                <c:pt idx="2455">
                  <c:v>2456</c:v>
                </c:pt>
                <c:pt idx="2456">
                  <c:v>2457</c:v>
                </c:pt>
                <c:pt idx="2457">
                  <c:v>2458</c:v>
                </c:pt>
                <c:pt idx="2458">
                  <c:v>2459</c:v>
                </c:pt>
                <c:pt idx="2459">
                  <c:v>2460</c:v>
                </c:pt>
                <c:pt idx="2460">
                  <c:v>2461</c:v>
                </c:pt>
                <c:pt idx="2461">
                  <c:v>2462</c:v>
                </c:pt>
                <c:pt idx="2462">
                  <c:v>2463</c:v>
                </c:pt>
                <c:pt idx="2463">
                  <c:v>2464</c:v>
                </c:pt>
                <c:pt idx="2464">
                  <c:v>2465</c:v>
                </c:pt>
                <c:pt idx="2465">
                  <c:v>2466</c:v>
                </c:pt>
                <c:pt idx="2466">
                  <c:v>2467</c:v>
                </c:pt>
                <c:pt idx="2467">
                  <c:v>2468</c:v>
                </c:pt>
                <c:pt idx="2468">
                  <c:v>2469</c:v>
                </c:pt>
                <c:pt idx="2469">
                  <c:v>2470</c:v>
                </c:pt>
                <c:pt idx="2470">
                  <c:v>2471</c:v>
                </c:pt>
                <c:pt idx="2471">
                  <c:v>2472</c:v>
                </c:pt>
                <c:pt idx="2472">
                  <c:v>2473</c:v>
                </c:pt>
                <c:pt idx="2473">
                  <c:v>2474</c:v>
                </c:pt>
                <c:pt idx="2474">
                  <c:v>2475</c:v>
                </c:pt>
                <c:pt idx="2475">
                  <c:v>2476</c:v>
                </c:pt>
                <c:pt idx="2476">
                  <c:v>2477</c:v>
                </c:pt>
                <c:pt idx="2477">
                  <c:v>2478</c:v>
                </c:pt>
                <c:pt idx="2478">
                  <c:v>2479</c:v>
                </c:pt>
                <c:pt idx="2479">
                  <c:v>2480</c:v>
                </c:pt>
                <c:pt idx="2480">
                  <c:v>2481</c:v>
                </c:pt>
                <c:pt idx="2481">
                  <c:v>2482</c:v>
                </c:pt>
                <c:pt idx="2482">
                  <c:v>2483</c:v>
                </c:pt>
                <c:pt idx="2483">
                  <c:v>2484</c:v>
                </c:pt>
                <c:pt idx="2484">
                  <c:v>2485</c:v>
                </c:pt>
                <c:pt idx="2485">
                  <c:v>2486</c:v>
                </c:pt>
                <c:pt idx="2486">
                  <c:v>2487</c:v>
                </c:pt>
                <c:pt idx="2487">
                  <c:v>2488</c:v>
                </c:pt>
                <c:pt idx="2488">
                  <c:v>2489</c:v>
                </c:pt>
                <c:pt idx="2489">
                  <c:v>2490</c:v>
                </c:pt>
                <c:pt idx="2490">
                  <c:v>2491</c:v>
                </c:pt>
                <c:pt idx="2491">
                  <c:v>2492</c:v>
                </c:pt>
                <c:pt idx="2492">
                  <c:v>2493</c:v>
                </c:pt>
                <c:pt idx="2493">
                  <c:v>2494</c:v>
                </c:pt>
                <c:pt idx="2494">
                  <c:v>2495</c:v>
                </c:pt>
                <c:pt idx="2495">
                  <c:v>2496</c:v>
                </c:pt>
                <c:pt idx="2496">
                  <c:v>2497</c:v>
                </c:pt>
                <c:pt idx="2497">
                  <c:v>2498</c:v>
                </c:pt>
                <c:pt idx="2498">
                  <c:v>2499</c:v>
                </c:pt>
                <c:pt idx="2499">
                  <c:v>2500</c:v>
                </c:pt>
                <c:pt idx="2500">
                  <c:v>2501</c:v>
                </c:pt>
                <c:pt idx="2501">
                  <c:v>2502</c:v>
                </c:pt>
                <c:pt idx="2502">
                  <c:v>2503</c:v>
                </c:pt>
                <c:pt idx="2503">
                  <c:v>2504</c:v>
                </c:pt>
                <c:pt idx="2504">
                  <c:v>2505</c:v>
                </c:pt>
                <c:pt idx="2505">
                  <c:v>2506</c:v>
                </c:pt>
                <c:pt idx="2506">
                  <c:v>2507</c:v>
                </c:pt>
                <c:pt idx="2507">
                  <c:v>2508</c:v>
                </c:pt>
                <c:pt idx="2508">
                  <c:v>2509</c:v>
                </c:pt>
                <c:pt idx="2509">
                  <c:v>2510</c:v>
                </c:pt>
                <c:pt idx="2510">
                  <c:v>2511</c:v>
                </c:pt>
                <c:pt idx="2511">
                  <c:v>2512</c:v>
                </c:pt>
                <c:pt idx="2512">
                  <c:v>2513</c:v>
                </c:pt>
                <c:pt idx="2513">
                  <c:v>2514</c:v>
                </c:pt>
                <c:pt idx="2514">
                  <c:v>2515</c:v>
                </c:pt>
                <c:pt idx="2515">
                  <c:v>2516</c:v>
                </c:pt>
                <c:pt idx="2516">
                  <c:v>2517</c:v>
                </c:pt>
                <c:pt idx="2517">
                  <c:v>2518</c:v>
                </c:pt>
                <c:pt idx="2518">
                  <c:v>2519</c:v>
                </c:pt>
                <c:pt idx="2519">
                  <c:v>2520</c:v>
                </c:pt>
                <c:pt idx="2520">
                  <c:v>2521</c:v>
                </c:pt>
                <c:pt idx="2521">
                  <c:v>2522</c:v>
                </c:pt>
                <c:pt idx="2522">
                  <c:v>2523</c:v>
                </c:pt>
                <c:pt idx="2523">
                  <c:v>2524</c:v>
                </c:pt>
                <c:pt idx="2524">
                  <c:v>2525</c:v>
                </c:pt>
                <c:pt idx="2525">
                  <c:v>2526</c:v>
                </c:pt>
                <c:pt idx="2526">
                  <c:v>2527</c:v>
                </c:pt>
                <c:pt idx="2527">
                  <c:v>2528</c:v>
                </c:pt>
                <c:pt idx="2528">
                  <c:v>2529</c:v>
                </c:pt>
                <c:pt idx="2529">
                  <c:v>2530</c:v>
                </c:pt>
                <c:pt idx="2530">
                  <c:v>2531</c:v>
                </c:pt>
                <c:pt idx="2531">
                  <c:v>2532</c:v>
                </c:pt>
                <c:pt idx="2532">
                  <c:v>2533</c:v>
                </c:pt>
                <c:pt idx="2533">
                  <c:v>2534</c:v>
                </c:pt>
                <c:pt idx="2534">
                  <c:v>2535</c:v>
                </c:pt>
                <c:pt idx="2535">
                  <c:v>2536</c:v>
                </c:pt>
                <c:pt idx="2536">
                  <c:v>2537</c:v>
                </c:pt>
                <c:pt idx="2537">
                  <c:v>2538</c:v>
                </c:pt>
                <c:pt idx="2538">
                  <c:v>2539</c:v>
                </c:pt>
                <c:pt idx="2539">
                  <c:v>2540</c:v>
                </c:pt>
                <c:pt idx="2540">
                  <c:v>2541</c:v>
                </c:pt>
                <c:pt idx="2541">
                  <c:v>2542</c:v>
                </c:pt>
                <c:pt idx="2542">
                  <c:v>2543</c:v>
                </c:pt>
                <c:pt idx="2543">
                  <c:v>2544</c:v>
                </c:pt>
                <c:pt idx="2544">
                  <c:v>2545</c:v>
                </c:pt>
                <c:pt idx="2545">
                  <c:v>2546</c:v>
                </c:pt>
                <c:pt idx="2546">
                  <c:v>2547</c:v>
                </c:pt>
                <c:pt idx="2547">
                  <c:v>2548</c:v>
                </c:pt>
                <c:pt idx="2548">
                  <c:v>2549</c:v>
                </c:pt>
                <c:pt idx="2549">
                  <c:v>2550</c:v>
                </c:pt>
                <c:pt idx="2550">
                  <c:v>2551</c:v>
                </c:pt>
                <c:pt idx="2551">
                  <c:v>2552</c:v>
                </c:pt>
                <c:pt idx="2552">
                  <c:v>2553</c:v>
                </c:pt>
                <c:pt idx="2553">
                  <c:v>2554</c:v>
                </c:pt>
                <c:pt idx="2554">
                  <c:v>2555</c:v>
                </c:pt>
                <c:pt idx="2555">
                  <c:v>2556</c:v>
                </c:pt>
                <c:pt idx="2556">
                  <c:v>2557</c:v>
                </c:pt>
                <c:pt idx="2557">
                  <c:v>2558</c:v>
                </c:pt>
                <c:pt idx="2558">
                  <c:v>2559</c:v>
                </c:pt>
                <c:pt idx="2559">
                  <c:v>2560</c:v>
                </c:pt>
                <c:pt idx="2560">
                  <c:v>2561</c:v>
                </c:pt>
                <c:pt idx="2561">
                  <c:v>2562</c:v>
                </c:pt>
                <c:pt idx="2562">
                  <c:v>2563</c:v>
                </c:pt>
                <c:pt idx="2563">
                  <c:v>2564</c:v>
                </c:pt>
                <c:pt idx="2564">
                  <c:v>2565</c:v>
                </c:pt>
                <c:pt idx="2565">
                  <c:v>2566</c:v>
                </c:pt>
                <c:pt idx="2566">
                  <c:v>2567</c:v>
                </c:pt>
                <c:pt idx="2567">
                  <c:v>2568</c:v>
                </c:pt>
                <c:pt idx="2568">
                  <c:v>2569</c:v>
                </c:pt>
                <c:pt idx="2569">
                  <c:v>2570</c:v>
                </c:pt>
                <c:pt idx="2570">
                  <c:v>2571</c:v>
                </c:pt>
                <c:pt idx="2571">
                  <c:v>2572</c:v>
                </c:pt>
                <c:pt idx="2572">
                  <c:v>2573</c:v>
                </c:pt>
                <c:pt idx="2573">
                  <c:v>2574</c:v>
                </c:pt>
                <c:pt idx="2574">
                  <c:v>2575</c:v>
                </c:pt>
                <c:pt idx="2575">
                  <c:v>2576</c:v>
                </c:pt>
                <c:pt idx="2576">
                  <c:v>2577</c:v>
                </c:pt>
                <c:pt idx="2577">
                  <c:v>2578</c:v>
                </c:pt>
                <c:pt idx="2578">
                  <c:v>2579</c:v>
                </c:pt>
                <c:pt idx="2579">
                  <c:v>2580</c:v>
                </c:pt>
                <c:pt idx="2580">
                  <c:v>2581</c:v>
                </c:pt>
                <c:pt idx="2581">
                  <c:v>2582</c:v>
                </c:pt>
                <c:pt idx="2582">
                  <c:v>2583</c:v>
                </c:pt>
                <c:pt idx="2583">
                  <c:v>2584</c:v>
                </c:pt>
                <c:pt idx="2584">
                  <c:v>2585</c:v>
                </c:pt>
                <c:pt idx="2585">
                  <c:v>2586</c:v>
                </c:pt>
                <c:pt idx="2586">
                  <c:v>2587</c:v>
                </c:pt>
                <c:pt idx="2587">
                  <c:v>2588</c:v>
                </c:pt>
                <c:pt idx="2588">
                  <c:v>2589</c:v>
                </c:pt>
                <c:pt idx="2589">
                  <c:v>2590</c:v>
                </c:pt>
                <c:pt idx="2590">
                  <c:v>2591</c:v>
                </c:pt>
                <c:pt idx="2591">
                  <c:v>2592</c:v>
                </c:pt>
                <c:pt idx="2592">
                  <c:v>2593</c:v>
                </c:pt>
                <c:pt idx="2593">
                  <c:v>2594</c:v>
                </c:pt>
                <c:pt idx="2594">
                  <c:v>2595</c:v>
                </c:pt>
                <c:pt idx="2595">
                  <c:v>2596</c:v>
                </c:pt>
                <c:pt idx="2596">
                  <c:v>2597</c:v>
                </c:pt>
                <c:pt idx="2597">
                  <c:v>2598</c:v>
                </c:pt>
                <c:pt idx="2598">
                  <c:v>2599</c:v>
                </c:pt>
                <c:pt idx="2599">
                  <c:v>2600</c:v>
                </c:pt>
                <c:pt idx="2600">
                  <c:v>2601</c:v>
                </c:pt>
                <c:pt idx="2601">
                  <c:v>2602</c:v>
                </c:pt>
                <c:pt idx="2602">
                  <c:v>2603</c:v>
                </c:pt>
                <c:pt idx="2603">
                  <c:v>2604</c:v>
                </c:pt>
                <c:pt idx="2604">
                  <c:v>2605</c:v>
                </c:pt>
                <c:pt idx="2605">
                  <c:v>2606</c:v>
                </c:pt>
                <c:pt idx="2606">
                  <c:v>2607</c:v>
                </c:pt>
                <c:pt idx="2607">
                  <c:v>2608</c:v>
                </c:pt>
                <c:pt idx="2608">
                  <c:v>2609</c:v>
                </c:pt>
                <c:pt idx="2609">
                  <c:v>2610</c:v>
                </c:pt>
                <c:pt idx="2610">
                  <c:v>2611</c:v>
                </c:pt>
                <c:pt idx="2611">
                  <c:v>2612</c:v>
                </c:pt>
                <c:pt idx="2612">
                  <c:v>2613</c:v>
                </c:pt>
                <c:pt idx="2613">
                  <c:v>2614</c:v>
                </c:pt>
                <c:pt idx="2614">
                  <c:v>2615</c:v>
                </c:pt>
                <c:pt idx="2615">
                  <c:v>2616</c:v>
                </c:pt>
                <c:pt idx="2616">
                  <c:v>2617</c:v>
                </c:pt>
                <c:pt idx="2617">
                  <c:v>2618</c:v>
                </c:pt>
                <c:pt idx="2618">
                  <c:v>2619</c:v>
                </c:pt>
                <c:pt idx="2619">
                  <c:v>2620</c:v>
                </c:pt>
                <c:pt idx="2620">
                  <c:v>2621</c:v>
                </c:pt>
                <c:pt idx="2621">
                  <c:v>2622</c:v>
                </c:pt>
                <c:pt idx="2622">
                  <c:v>2623</c:v>
                </c:pt>
                <c:pt idx="2623">
                  <c:v>2624</c:v>
                </c:pt>
                <c:pt idx="2624">
                  <c:v>2625</c:v>
                </c:pt>
                <c:pt idx="2625">
                  <c:v>2626</c:v>
                </c:pt>
                <c:pt idx="2626">
                  <c:v>2627</c:v>
                </c:pt>
                <c:pt idx="2627">
                  <c:v>2628</c:v>
                </c:pt>
                <c:pt idx="2628">
                  <c:v>2629</c:v>
                </c:pt>
                <c:pt idx="2629">
                  <c:v>2630</c:v>
                </c:pt>
                <c:pt idx="2630">
                  <c:v>2631</c:v>
                </c:pt>
                <c:pt idx="2631">
                  <c:v>2632</c:v>
                </c:pt>
                <c:pt idx="2632">
                  <c:v>2633</c:v>
                </c:pt>
                <c:pt idx="2633">
                  <c:v>2634</c:v>
                </c:pt>
                <c:pt idx="2634">
                  <c:v>2635</c:v>
                </c:pt>
                <c:pt idx="2635">
                  <c:v>2636</c:v>
                </c:pt>
                <c:pt idx="2636">
                  <c:v>2637</c:v>
                </c:pt>
                <c:pt idx="2637">
                  <c:v>2638</c:v>
                </c:pt>
                <c:pt idx="2638">
                  <c:v>2639</c:v>
                </c:pt>
                <c:pt idx="2639">
                  <c:v>2640</c:v>
                </c:pt>
                <c:pt idx="2640">
                  <c:v>2641</c:v>
                </c:pt>
                <c:pt idx="2641">
                  <c:v>2642</c:v>
                </c:pt>
                <c:pt idx="2642">
                  <c:v>2643</c:v>
                </c:pt>
                <c:pt idx="2643">
                  <c:v>2644</c:v>
                </c:pt>
                <c:pt idx="2644">
                  <c:v>2645</c:v>
                </c:pt>
                <c:pt idx="2645">
                  <c:v>2646</c:v>
                </c:pt>
                <c:pt idx="2646">
                  <c:v>2647</c:v>
                </c:pt>
                <c:pt idx="2647">
                  <c:v>2648</c:v>
                </c:pt>
                <c:pt idx="2648">
                  <c:v>2649</c:v>
                </c:pt>
                <c:pt idx="2649">
                  <c:v>2650</c:v>
                </c:pt>
                <c:pt idx="2650">
                  <c:v>2651</c:v>
                </c:pt>
                <c:pt idx="2651">
                  <c:v>2652</c:v>
                </c:pt>
                <c:pt idx="2652">
                  <c:v>2653</c:v>
                </c:pt>
                <c:pt idx="2653">
                  <c:v>2654</c:v>
                </c:pt>
                <c:pt idx="2654">
                  <c:v>2655</c:v>
                </c:pt>
                <c:pt idx="2655">
                  <c:v>2656</c:v>
                </c:pt>
                <c:pt idx="2656">
                  <c:v>2657</c:v>
                </c:pt>
                <c:pt idx="2657">
                  <c:v>2658</c:v>
                </c:pt>
                <c:pt idx="2658">
                  <c:v>2659</c:v>
                </c:pt>
                <c:pt idx="2659">
                  <c:v>2660</c:v>
                </c:pt>
                <c:pt idx="2660">
                  <c:v>2661</c:v>
                </c:pt>
                <c:pt idx="2661">
                  <c:v>2662</c:v>
                </c:pt>
                <c:pt idx="2662">
                  <c:v>2663</c:v>
                </c:pt>
                <c:pt idx="2663">
                  <c:v>2664</c:v>
                </c:pt>
                <c:pt idx="2664">
                  <c:v>2665</c:v>
                </c:pt>
                <c:pt idx="2665">
                  <c:v>2666</c:v>
                </c:pt>
                <c:pt idx="2666">
                  <c:v>2667</c:v>
                </c:pt>
                <c:pt idx="2667">
                  <c:v>2668</c:v>
                </c:pt>
                <c:pt idx="2668">
                  <c:v>2669</c:v>
                </c:pt>
                <c:pt idx="2669">
                  <c:v>2670</c:v>
                </c:pt>
                <c:pt idx="2670">
                  <c:v>2671</c:v>
                </c:pt>
                <c:pt idx="2671">
                  <c:v>2672</c:v>
                </c:pt>
                <c:pt idx="2672">
                  <c:v>2673</c:v>
                </c:pt>
                <c:pt idx="2673">
                  <c:v>2674</c:v>
                </c:pt>
                <c:pt idx="2674">
                  <c:v>2675</c:v>
                </c:pt>
                <c:pt idx="2675">
                  <c:v>2676</c:v>
                </c:pt>
                <c:pt idx="2676">
                  <c:v>2677</c:v>
                </c:pt>
                <c:pt idx="2677">
                  <c:v>2678</c:v>
                </c:pt>
                <c:pt idx="2678">
                  <c:v>2679</c:v>
                </c:pt>
                <c:pt idx="2679">
                  <c:v>2680</c:v>
                </c:pt>
                <c:pt idx="2680">
                  <c:v>2681</c:v>
                </c:pt>
                <c:pt idx="2681">
                  <c:v>2682</c:v>
                </c:pt>
                <c:pt idx="2682">
                  <c:v>2683</c:v>
                </c:pt>
                <c:pt idx="2683">
                  <c:v>2684</c:v>
                </c:pt>
                <c:pt idx="2684">
                  <c:v>2685</c:v>
                </c:pt>
                <c:pt idx="2685">
                  <c:v>2686</c:v>
                </c:pt>
                <c:pt idx="2686">
                  <c:v>2687</c:v>
                </c:pt>
                <c:pt idx="2687">
                  <c:v>2688</c:v>
                </c:pt>
                <c:pt idx="2688">
                  <c:v>2689</c:v>
                </c:pt>
                <c:pt idx="2689">
                  <c:v>2690</c:v>
                </c:pt>
                <c:pt idx="2690">
                  <c:v>2691</c:v>
                </c:pt>
                <c:pt idx="2691">
                  <c:v>2692</c:v>
                </c:pt>
                <c:pt idx="2692">
                  <c:v>2693</c:v>
                </c:pt>
                <c:pt idx="2693">
                  <c:v>2694</c:v>
                </c:pt>
                <c:pt idx="2694">
                  <c:v>2695</c:v>
                </c:pt>
                <c:pt idx="2695">
                  <c:v>2696</c:v>
                </c:pt>
                <c:pt idx="2696">
                  <c:v>2697</c:v>
                </c:pt>
                <c:pt idx="2697">
                  <c:v>2698</c:v>
                </c:pt>
                <c:pt idx="2698">
                  <c:v>2699</c:v>
                </c:pt>
                <c:pt idx="2699">
                  <c:v>2700</c:v>
                </c:pt>
                <c:pt idx="2700">
                  <c:v>2701</c:v>
                </c:pt>
                <c:pt idx="2701">
                  <c:v>2702</c:v>
                </c:pt>
                <c:pt idx="2702">
                  <c:v>2703</c:v>
                </c:pt>
                <c:pt idx="2703">
                  <c:v>2704</c:v>
                </c:pt>
                <c:pt idx="2704">
                  <c:v>2705</c:v>
                </c:pt>
                <c:pt idx="2705">
                  <c:v>2706</c:v>
                </c:pt>
                <c:pt idx="2706">
                  <c:v>2707</c:v>
                </c:pt>
                <c:pt idx="2707">
                  <c:v>2708</c:v>
                </c:pt>
                <c:pt idx="2708">
                  <c:v>2709</c:v>
                </c:pt>
                <c:pt idx="2709">
                  <c:v>2710</c:v>
                </c:pt>
                <c:pt idx="2710">
                  <c:v>2711</c:v>
                </c:pt>
                <c:pt idx="2711">
                  <c:v>2712</c:v>
                </c:pt>
                <c:pt idx="2712">
                  <c:v>2713</c:v>
                </c:pt>
                <c:pt idx="2713">
                  <c:v>2714</c:v>
                </c:pt>
                <c:pt idx="2714">
                  <c:v>2715</c:v>
                </c:pt>
                <c:pt idx="2715">
                  <c:v>2716</c:v>
                </c:pt>
                <c:pt idx="2716">
                  <c:v>2717</c:v>
                </c:pt>
                <c:pt idx="2717">
                  <c:v>2718</c:v>
                </c:pt>
                <c:pt idx="2718">
                  <c:v>2719</c:v>
                </c:pt>
                <c:pt idx="2719">
                  <c:v>2720</c:v>
                </c:pt>
                <c:pt idx="2720">
                  <c:v>2721</c:v>
                </c:pt>
                <c:pt idx="2721">
                  <c:v>2722</c:v>
                </c:pt>
                <c:pt idx="2722">
                  <c:v>2723</c:v>
                </c:pt>
                <c:pt idx="2723">
                  <c:v>2724</c:v>
                </c:pt>
                <c:pt idx="2724">
                  <c:v>2725</c:v>
                </c:pt>
                <c:pt idx="2725">
                  <c:v>2726</c:v>
                </c:pt>
                <c:pt idx="2726">
                  <c:v>2727</c:v>
                </c:pt>
                <c:pt idx="2727">
                  <c:v>2728</c:v>
                </c:pt>
                <c:pt idx="2728">
                  <c:v>2729</c:v>
                </c:pt>
                <c:pt idx="2729">
                  <c:v>2730</c:v>
                </c:pt>
                <c:pt idx="2730">
                  <c:v>2731</c:v>
                </c:pt>
                <c:pt idx="2731">
                  <c:v>2732</c:v>
                </c:pt>
                <c:pt idx="2732">
                  <c:v>2733</c:v>
                </c:pt>
                <c:pt idx="2733">
                  <c:v>2734</c:v>
                </c:pt>
                <c:pt idx="2734">
                  <c:v>2735</c:v>
                </c:pt>
                <c:pt idx="2735">
                  <c:v>2736</c:v>
                </c:pt>
                <c:pt idx="2736">
                  <c:v>2737</c:v>
                </c:pt>
                <c:pt idx="2737">
                  <c:v>2738</c:v>
                </c:pt>
                <c:pt idx="2738">
                  <c:v>2739</c:v>
                </c:pt>
                <c:pt idx="2739">
                  <c:v>2740</c:v>
                </c:pt>
                <c:pt idx="2740">
                  <c:v>2741</c:v>
                </c:pt>
                <c:pt idx="2741">
                  <c:v>2742</c:v>
                </c:pt>
                <c:pt idx="2742">
                  <c:v>2743</c:v>
                </c:pt>
                <c:pt idx="2743">
                  <c:v>2744</c:v>
                </c:pt>
                <c:pt idx="2744">
                  <c:v>2745</c:v>
                </c:pt>
                <c:pt idx="2745">
                  <c:v>2746</c:v>
                </c:pt>
                <c:pt idx="2746">
                  <c:v>2747</c:v>
                </c:pt>
                <c:pt idx="2747">
                  <c:v>2748</c:v>
                </c:pt>
                <c:pt idx="2748">
                  <c:v>2749</c:v>
                </c:pt>
                <c:pt idx="2749">
                  <c:v>2750</c:v>
                </c:pt>
                <c:pt idx="2750">
                  <c:v>2751</c:v>
                </c:pt>
                <c:pt idx="2751">
                  <c:v>2752</c:v>
                </c:pt>
                <c:pt idx="2752">
                  <c:v>2753</c:v>
                </c:pt>
                <c:pt idx="2753">
                  <c:v>2754</c:v>
                </c:pt>
                <c:pt idx="2754">
                  <c:v>2755</c:v>
                </c:pt>
                <c:pt idx="2755">
                  <c:v>2756</c:v>
                </c:pt>
                <c:pt idx="2756">
                  <c:v>2757</c:v>
                </c:pt>
                <c:pt idx="2757">
                  <c:v>2758</c:v>
                </c:pt>
                <c:pt idx="2758">
                  <c:v>2759</c:v>
                </c:pt>
                <c:pt idx="2759">
                  <c:v>2760</c:v>
                </c:pt>
                <c:pt idx="2760">
                  <c:v>2761</c:v>
                </c:pt>
                <c:pt idx="2761">
                  <c:v>2762</c:v>
                </c:pt>
                <c:pt idx="2762">
                  <c:v>2763</c:v>
                </c:pt>
                <c:pt idx="2763">
                  <c:v>2764</c:v>
                </c:pt>
                <c:pt idx="2764">
                  <c:v>2765</c:v>
                </c:pt>
                <c:pt idx="2765">
                  <c:v>2766</c:v>
                </c:pt>
                <c:pt idx="2766">
                  <c:v>2767</c:v>
                </c:pt>
                <c:pt idx="2767">
                  <c:v>2768</c:v>
                </c:pt>
                <c:pt idx="2768">
                  <c:v>2769</c:v>
                </c:pt>
                <c:pt idx="2769">
                  <c:v>2770</c:v>
                </c:pt>
                <c:pt idx="2770">
                  <c:v>2771</c:v>
                </c:pt>
                <c:pt idx="2771">
                  <c:v>2772</c:v>
                </c:pt>
                <c:pt idx="2772">
                  <c:v>2773</c:v>
                </c:pt>
                <c:pt idx="2773">
                  <c:v>2774</c:v>
                </c:pt>
                <c:pt idx="2774">
                  <c:v>2775</c:v>
                </c:pt>
                <c:pt idx="2775">
                  <c:v>2776</c:v>
                </c:pt>
                <c:pt idx="2776">
                  <c:v>2777</c:v>
                </c:pt>
                <c:pt idx="2777">
                  <c:v>2778</c:v>
                </c:pt>
                <c:pt idx="2778">
                  <c:v>2779</c:v>
                </c:pt>
                <c:pt idx="2779">
                  <c:v>2780</c:v>
                </c:pt>
                <c:pt idx="2780">
                  <c:v>2781</c:v>
                </c:pt>
                <c:pt idx="2781">
                  <c:v>2782</c:v>
                </c:pt>
                <c:pt idx="2782">
                  <c:v>2783</c:v>
                </c:pt>
                <c:pt idx="2783">
                  <c:v>2784</c:v>
                </c:pt>
                <c:pt idx="2784">
                  <c:v>2785</c:v>
                </c:pt>
                <c:pt idx="2785">
                  <c:v>2786</c:v>
                </c:pt>
                <c:pt idx="2786">
                  <c:v>2787</c:v>
                </c:pt>
                <c:pt idx="2787">
                  <c:v>2788</c:v>
                </c:pt>
                <c:pt idx="2788">
                  <c:v>2789</c:v>
                </c:pt>
                <c:pt idx="2789">
                  <c:v>2790</c:v>
                </c:pt>
                <c:pt idx="2790">
                  <c:v>2791</c:v>
                </c:pt>
                <c:pt idx="2791">
                  <c:v>2792</c:v>
                </c:pt>
                <c:pt idx="2792">
                  <c:v>2793</c:v>
                </c:pt>
                <c:pt idx="2793">
                  <c:v>2794</c:v>
                </c:pt>
                <c:pt idx="2794">
                  <c:v>2795</c:v>
                </c:pt>
                <c:pt idx="2795">
                  <c:v>2796</c:v>
                </c:pt>
                <c:pt idx="2796">
                  <c:v>2797</c:v>
                </c:pt>
                <c:pt idx="2797">
                  <c:v>2798</c:v>
                </c:pt>
                <c:pt idx="2798">
                  <c:v>2799</c:v>
                </c:pt>
                <c:pt idx="2799">
                  <c:v>2800</c:v>
                </c:pt>
                <c:pt idx="2800">
                  <c:v>2801</c:v>
                </c:pt>
                <c:pt idx="2801">
                  <c:v>2802</c:v>
                </c:pt>
                <c:pt idx="2802">
                  <c:v>2803</c:v>
                </c:pt>
                <c:pt idx="2803">
                  <c:v>2804</c:v>
                </c:pt>
                <c:pt idx="2804">
                  <c:v>2805</c:v>
                </c:pt>
                <c:pt idx="2805">
                  <c:v>2806</c:v>
                </c:pt>
                <c:pt idx="2806">
                  <c:v>2807</c:v>
                </c:pt>
                <c:pt idx="2807">
                  <c:v>2808</c:v>
                </c:pt>
                <c:pt idx="2808">
                  <c:v>2809</c:v>
                </c:pt>
                <c:pt idx="2809">
                  <c:v>2810</c:v>
                </c:pt>
                <c:pt idx="2810">
                  <c:v>2811</c:v>
                </c:pt>
                <c:pt idx="2811">
                  <c:v>2812</c:v>
                </c:pt>
                <c:pt idx="2812">
                  <c:v>2813</c:v>
                </c:pt>
                <c:pt idx="2813">
                  <c:v>2814</c:v>
                </c:pt>
                <c:pt idx="2814">
                  <c:v>2815</c:v>
                </c:pt>
                <c:pt idx="2815">
                  <c:v>2816</c:v>
                </c:pt>
                <c:pt idx="2816">
                  <c:v>2817</c:v>
                </c:pt>
                <c:pt idx="2817">
                  <c:v>2818</c:v>
                </c:pt>
                <c:pt idx="2818">
                  <c:v>2819</c:v>
                </c:pt>
                <c:pt idx="2819">
                  <c:v>2820</c:v>
                </c:pt>
                <c:pt idx="2820">
                  <c:v>2821</c:v>
                </c:pt>
                <c:pt idx="2821">
                  <c:v>2822</c:v>
                </c:pt>
                <c:pt idx="2822">
                  <c:v>2823</c:v>
                </c:pt>
                <c:pt idx="2823">
                  <c:v>2824</c:v>
                </c:pt>
                <c:pt idx="2824">
                  <c:v>2825</c:v>
                </c:pt>
                <c:pt idx="2825">
                  <c:v>2826</c:v>
                </c:pt>
                <c:pt idx="2826">
                  <c:v>2827</c:v>
                </c:pt>
                <c:pt idx="2827">
                  <c:v>2828</c:v>
                </c:pt>
                <c:pt idx="2828">
                  <c:v>2829</c:v>
                </c:pt>
                <c:pt idx="2829">
                  <c:v>2830</c:v>
                </c:pt>
                <c:pt idx="2830">
                  <c:v>2831</c:v>
                </c:pt>
                <c:pt idx="2831">
                  <c:v>2832</c:v>
                </c:pt>
                <c:pt idx="2832">
                  <c:v>2833</c:v>
                </c:pt>
                <c:pt idx="2833">
                  <c:v>2834</c:v>
                </c:pt>
                <c:pt idx="2834">
                  <c:v>2835</c:v>
                </c:pt>
                <c:pt idx="2835">
                  <c:v>2836</c:v>
                </c:pt>
                <c:pt idx="2836">
                  <c:v>2837</c:v>
                </c:pt>
                <c:pt idx="2837">
                  <c:v>2838</c:v>
                </c:pt>
                <c:pt idx="2838">
                  <c:v>2839</c:v>
                </c:pt>
                <c:pt idx="2839">
                  <c:v>2840</c:v>
                </c:pt>
                <c:pt idx="2840">
                  <c:v>2841</c:v>
                </c:pt>
                <c:pt idx="2841">
                  <c:v>2842</c:v>
                </c:pt>
                <c:pt idx="2842">
                  <c:v>2843</c:v>
                </c:pt>
                <c:pt idx="2843">
                  <c:v>2844</c:v>
                </c:pt>
                <c:pt idx="2844">
                  <c:v>2845</c:v>
                </c:pt>
                <c:pt idx="2845">
                  <c:v>2846</c:v>
                </c:pt>
                <c:pt idx="2846">
                  <c:v>2847</c:v>
                </c:pt>
                <c:pt idx="2847">
                  <c:v>2848</c:v>
                </c:pt>
                <c:pt idx="2848">
                  <c:v>2849</c:v>
                </c:pt>
                <c:pt idx="2849">
                  <c:v>2850</c:v>
                </c:pt>
                <c:pt idx="2850">
                  <c:v>2851</c:v>
                </c:pt>
                <c:pt idx="2851">
                  <c:v>2852</c:v>
                </c:pt>
                <c:pt idx="2852">
                  <c:v>2853</c:v>
                </c:pt>
                <c:pt idx="2853">
                  <c:v>2854</c:v>
                </c:pt>
                <c:pt idx="2854">
                  <c:v>2855</c:v>
                </c:pt>
                <c:pt idx="2855">
                  <c:v>2856</c:v>
                </c:pt>
                <c:pt idx="2856">
                  <c:v>2857</c:v>
                </c:pt>
                <c:pt idx="2857">
                  <c:v>2858</c:v>
                </c:pt>
                <c:pt idx="2858">
                  <c:v>2859</c:v>
                </c:pt>
                <c:pt idx="2859">
                  <c:v>2860</c:v>
                </c:pt>
                <c:pt idx="2860">
                  <c:v>2861</c:v>
                </c:pt>
                <c:pt idx="2861">
                  <c:v>2862</c:v>
                </c:pt>
                <c:pt idx="2862">
                  <c:v>2863</c:v>
                </c:pt>
                <c:pt idx="2863">
                  <c:v>2864</c:v>
                </c:pt>
                <c:pt idx="2864">
                  <c:v>2865</c:v>
                </c:pt>
                <c:pt idx="2865">
                  <c:v>2866</c:v>
                </c:pt>
                <c:pt idx="2866">
                  <c:v>2867</c:v>
                </c:pt>
                <c:pt idx="2867">
                  <c:v>2868</c:v>
                </c:pt>
                <c:pt idx="2868">
                  <c:v>2869</c:v>
                </c:pt>
                <c:pt idx="2869">
                  <c:v>2870</c:v>
                </c:pt>
                <c:pt idx="2870">
                  <c:v>2871</c:v>
                </c:pt>
                <c:pt idx="2871">
                  <c:v>2872</c:v>
                </c:pt>
                <c:pt idx="2872">
                  <c:v>2873</c:v>
                </c:pt>
                <c:pt idx="2873">
                  <c:v>2874</c:v>
                </c:pt>
                <c:pt idx="2874">
                  <c:v>2875</c:v>
                </c:pt>
                <c:pt idx="2875">
                  <c:v>2876</c:v>
                </c:pt>
                <c:pt idx="2876">
                  <c:v>2877</c:v>
                </c:pt>
                <c:pt idx="2877">
                  <c:v>2878</c:v>
                </c:pt>
                <c:pt idx="2878">
                  <c:v>2879</c:v>
                </c:pt>
                <c:pt idx="2879">
                  <c:v>2880</c:v>
                </c:pt>
                <c:pt idx="2880">
                  <c:v>2881</c:v>
                </c:pt>
                <c:pt idx="2881">
                  <c:v>2882</c:v>
                </c:pt>
                <c:pt idx="2882">
                  <c:v>2883</c:v>
                </c:pt>
                <c:pt idx="2883">
                  <c:v>2884</c:v>
                </c:pt>
                <c:pt idx="2884">
                  <c:v>2885</c:v>
                </c:pt>
                <c:pt idx="2885">
                  <c:v>2886</c:v>
                </c:pt>
                <c:pt idx="2886">
                  <c:v>2887</c:v>
                </c:pt>
                <c:pt idx="2887">
                  <c:v>2888</c:v>
                </c:pt>
                <c:pt idx="2888">
                  <c:v>2889</c:v>
                </c:pt>
                <c:pt idx="2889">
                  <c:v>2890</c:v>
                </c:pt>
                <c:pt idx="2890">
                  <c:v>2891</c:v>
                </c:pt>
                <c:pt idx="2891">
                  <c:v>2892</c:v>
                </c:pt>
                <c:pt idx="2892">
                  <c:v>2893</c:v>
                </c:pt>
                <c:pt idx="2893">
                  <c:v>2894</c:v>
                </c:pt>
                <c:pt idx="2894">
                  <c:v>2895</c:v>
                </c:pt>
                <c:pt idx="2895">
                  <c:v>2896</c:v>
                </c:pt>
                <c:pt idx="2896">
                  <c:v>2897</c:v>
                </c:pt>
                <c:pt idx="2897">
                  <c:v>2898</c:v>
                </c:pt>
                <c:pt idx="2898">
                  <c:v>2899</c:v>
                </c:pt>
                <c:pt idx="2899">
                  <c:v>2900</c:v>
                </c:pt>
                <c:pt idx="2900">
                  <c:v>2901</c:v>
                </c:pt>
                <c:pt idx="2901">
                  <c:v>2902</c:v>
                </c:pt>
                <c:pt idx="2902">
                  <c:v>2903</c:v>
                </c:pt>
                <c:pt idx="2903">
                  <c:v>2904</c:v>
                </c:pt>
                <c:pt idx="2904">
                  <c:v>2905</c:v>
                </c:pt>
                <c:pt idx="2905">
                  <c:v>2906</c:v>
                </c:pt>
                <c:pt idx="2906">
                  <c:v>2907</c:v>
                </c:pt>
                <c:pt idx="2907">
                  <c:v>2908</c:v>
                </c:pt>
                <c:pt idx="2908">
                  <c:v>2909</c:v>
                </c:pt>
                <c:pt idx="2909">
                  <c:v>2910</c:v>
                </c:pt>
                <c:pt idx="2910">
                  <c:v>2911</c:v>
                </c:pt>
                <c:pt idx="2911">
                  <c:v>2912</c:v>
                </c:pt>
                <c:pt idx="2912">
                  <c:v>2913</c:v>
                </c:pt>
                <c:pt idx="2913">
                  <c:v>2914</c:v>
                </c:pt>
                <c:pt idx="2914">
                  <c:v>2915</c:v>
                </c:pt>
                <c:pt idx="2915">
                  <c:v>2916</c:v>
                </c:pt>
                <c:pt idx="2916">
                  <c:v>2917</c:v>
                </c:pt>
                <c:pt idx="2917">
                  <c:v>2918</c:v>
                </c:pt>
                <c:pt idx="2918">
                  <c:v>2919</c:v>
                </c:pt>
                <c:pt idx="2919">
                  <c:v>2920</c:v>
                </c:pt>
                <c:pt idx="2920">
                  <c:v>2921</c:v>
                </c:pt>
                <c:pt idx="2921">
                  <c:v>2922</c:v>
                </c:pt>
                <c:pt idx="2922">
                  <c:v>2923</c:v>
                </c:pt>
                <c:pt idx="2923">
                  <c:v>2924</c:v>
                </c:pt>
                <c:pt idx="2924">
                  <c:v>2925</c:v>
                </c:pt>
                <c:pt idx="2925">
                  <c:v>2926</c:v>
                </c:pt>
                <c:pt idx="2926">
                  <c:v>2927</c:v>
                </c:pt>
                <c:pt idx="2927">
                  <c:v>2928</c:v>
                </c:pt>
                <c:pt idx="2928">
                  <c:v>2929</c:v>
                </c:pt>
                <c:pt idx="2929">
                  <c:v>2930</c:v>
                </c:pt>
                <c:pt idx="2930">
                  <c:v>2931</c:v>
                </c:pt>
                <c:pt idx="2931">
                  <c:v>2932</c:v>
                </c:pt>
                <c:pt idx="2932">
                  <c:v>2933</c:v>
                </c:pt>
                <c:pt idx="2933">
                  <c:v>2934</c:v>
                </c:pt>
                <c:pt idx="2934">
                  <c:v>2935</c:v>
                </c:pt>
                <c:pt idx="2935">
                  <c:v>2936</c:v>
                </c:pt>
                <c:pt idx="2936">
                  <c:v>2937</c:v>
                </c:pt>
                <c:pt idx="2937">
                  <c:v>2938</c:v>
                </c:pt>
                <c:pt idx="2938">
                  <c:v>2939</c:v>
                </c:pt>
                <c:pt idx="2939">
                  <c:v>2940</c:v>
                </c:pt>
                <c:pt idx="2940">
                  <c:v>2941</c:v>
                </c:pt>
                <c:pt idx="2941">
                  <c:v>2942</c:v>
                </c:pt>
                <c:pt idx="2942">
                  <c:v>2943</c:v>
                </c:pt>
                <c:pt idx="2943">
                  <c:v>2944</c:v>
                </c:pt>
                <c:pt idx="2944">
                  <c:v>2945</c:v>
                </c:pt>
                <c:pt idx="2945">
                  <c:v>2946</c:v>
                </c:pt>
                <c:pt idx="2946">
                  <c:v>2947</c:v>
                </c:pt>
                <c:pt idx="2947">
                  <c:v>2948</c:v>
                </c:pt>
                <c:pt idx="2948">
                  <c:v>2949</c:v>
                </c:pt>
                <c:pt idx="2949">
                  <c:v>2950</c:v>
                </c:pt>
                <c:pt idx="2950">
                  <c:v>2951</c:v>
                </c:pt>
                <c:pt idx="2951">
                  <c:v>2952</c:v>
                </c:pt>
                <c:pt idx="2952">
                  <c:v>2953</c:v>
                </c:pt>
                <c:pt idx="2953">
                  <c:v>2954</c:v>
                </c:pt>
                <c:pt idx="2954">
                  <c:v>2955</c:v>
                </c:pt>
                <c:pt idx="2955">
                  <c:v>2956</c:v>
                </c:pt>
                <c:pt idx="2956">
                  <c:v>2957</c:v>
                </c:pt>
                <c:pt idx="2957">
                  <c:v>2958</c:v>
                </c:pt>
                <c:pt idx="2958">
                  <c:v>2959</c:v>
                </c:pt>
                <c:pt idx="2959">
                  <c:v>2960</c:v>
                </c:pt>
                <c:pt idx="2960">
                  <c:v>2961</c:v>
                </c:pt>
                <c:pt idx="2961">
                  <c:v>2962</c:v>
                </c:pt>
                <c:pt idx="2962">
                  <c:v>2963</c:v>
                </c:pt>
                <c:pt idx="2963">
                  <c:v>2964</c:v>
                </c:pt>
                <c:pt idx="2964">
                  <c:v>2965</c:v>
                </c:pt>
                <c:pt idx="2965">
                  <c:v>2966</c:v>
                </c:pt>
                <c:pt idx="2966">
                  <c:v>2967</c:v>
                </c:pt>
                <c:pt idx="2967">
                  <c:v>2968</c:v>
                </c:pt>
                <c:pt idx="2968">
                  <c:v>2969</c:v>
                </c:pt>
                <c:pt idx="2969">
                  <c:v>2970</c:v>
                </c:pt>
                <c:pt idx="2970">
                  <c:v>2971</c:v>
                </c:pt>
                <c:pt idx="2971">
                  <c:v>2972</c:v>
                </c:pt>
                <c:pt idx="2972">
                  <c:v>2973</c:v>
                </c:pt>
                <c:pt idx="2973">
                  <c:v>2974</c:v>
                </c:pt>
                <c:pt idx="2974">
                  <c:v>2975</c:v>
                </c:pt>
                <c:pt idx="2975">
                  <c:v>2976</c:v>
                </c:pt>
                <c:pt idx="2976">
                  <c:v>2977</c:v>
                </c:pt>
                <c:pt idx="2977">
                  <c:v>2978</c:v>
                </c:pt>
                <c:pt idx="2978">
                  <c:v>2979</c:v>
                </c:pt>
                <c:pt idx="2979">
                  <c:v>2980</c:v>
                </c:pt>
                <c:pt idx="2980">
                  <c:v>2981</c:v>
                </c:pt>
                <c:pt idx="2981">
                  <c:v>2982</c:v>
                </c:pt>
                <c:pt idx="2982">
                  <c:v>2983</c:v>
                </c:pt>
                <c:pt idx="2983">
                  <c:v>2984</c:v>
                </c:pt>
                <c:pt idx="2984">
                  <c:v>2985</c:v>
                </c:pt>
                <c:pt idx="2985">
                  <c:v>2986</c:v>
                </c:pt>
                <c:pt idx="2986">
                  <c:v>2987</c:v>
                </c:pt>
                <c:pt idx="2987">
                  <c:v>2988</c:v>
                </c:pt>
                <c:pt idx="2988">
                  <c:v>2989</c:v>
                </c:pt>
                <c:pt idx="2989">
                  <c:v>2990</c:v>
                </c:pt>
                <c:pt idx="2990">
                  <c:v>2991</c:v>
                </c:pt>
                <c:pt idx="2991">
                  <c:v>2992</c:v>
                </c:pt>
                <c:pt idx="2992">
                  <c:v>2993</c:v>
                </c:pt>
                <c:pt idx="2993">
                  <c:v>2994</c:v>
                </c:pt>
                <c:pt idx="2994">
                  <c:v>2995</c:v>
                </c:pt>
                <c:pt idx="2995">
                  <c:v>2996</c:v>
                </c:pt>
                <c:pt idx="2996">
                  <c:v>2997</c:v>
                </c:pt>
                <c:pt idx="2997">
                  <c:v>2998</c:v>
                </c:pt>
                <c:pt idx="2998">
                  <c:v>2999</c:v>
                </c:pt>
                <c:pt idx="2999">
                  <c:v>3000</c:v>
                </c:pt>
                <c:pt idx="3000">
                  <c:v>3001</c:v>
                </c:pt>
                <c:pt idx="3001">
                  <c:v>3002</c:v>
                </c:pt>
                <c:pt idx="3002">
                  <c:v>3003</c:v>
                </c:pt>
                <c:pt idx="3003">
                  <c:v>3004</c:v>
                </c:pt>
                <c:pt idx="3004">
                  <c:v>3005</c:v>
                </c:pt>
                <c:pt idx="3005">
                  <c:v>3006</c:v>
                </c:pt>
                <c:pt idx="3006">
                  <c:v>3007</c:v>
                </c:pt>
                <c:pt idx="3007">
                  <c:v>3008</c:v>
                </c:pt>
                <c:pt idx="3008">
                  <c:v>3009</c:v>
                </c:pt>
                <c:pt idx="3009">
                  <c:v>3010</c:v>
                </c:pt>
                <c:pt idx="3010">
                  <c:v>3011</c:v>
                </c:pt>
                <c:pt idx="3011">
                  <c:v>3012</c:v>
                </c:pt>
                <c:pt idx="3012">
                  <c:v>3013</c:v>
                </c:pt>
                <c:pt idx="3013">
                  <c:v>3014</c:v>
                </c:pt>
                <c:pt idx="3014">
                  <c:v>3015</c:v>
                </c:pt>
                <c:pt idx="3015">
                  <c:v>3016</c:v>
                </c:pt>
                <c:pt idx="3016">
                  <c:v>3017</c:v>
                </c:pt>
                <c:pt idx="3017">
                  <c:v>3018</c:v>
                </c:pt>
                <c:pt idx="3018">
                  <c:v>3019</c:v>
                </c:pt>
                <c:pt idx="3019">
                  <c:v>3020</c:v>
                </c:pt>
                <c:pt idx="3020">
                  <c:v>3021</c:v>
                </c:pt>
                <c:pt idx="3021">
                  <c:v>3022</c:v>
                </c:pt>
                <c:pt idx="3022">
                  <c:v>3023</c:v>
                </c:pt>
                <c:pt idx="3023">
                  <c:v>3024</c:v>
                </c:pt>
                <c:pt idx="3024">
                  <c:v>3025</c:v>
                </c:pt>
                <c:pt idx="3025">
                  <c:v>3026</c:v>
                </c:pt>
                <c:pt idx="3026">
                  <c:v>3027</c:v>
                </c:pt>
                <c:pt idx="3027">
                  <c:v>3028</c:v>
                </c:pt>
                <c:pt idx="3028">
                  <c:v>3029</c:v>
                </c:pt>
                <c:pt idx="3029">
                  <c:v>3030</c:v>
                </c:pt>
                <c:pt idx="3030">
                  <c:v>3031</c:v>
                </c:pt>
                <c:pt idx="3031">
                  <c:v>3032</c:v>
                </c:pt>
                <c:pt idx="3032">
                  <c:v>3033</c:v>
                </c:pt>
                <c:pt idx="3033">
                  <c:v>3034</c:v>
                </c:pt>
                <c:pt idx="3034">
                  <c:v>3035</c:v>
                </c:pt>
                <c:pt idx="3035">
                  <c:v>3036</c:v>
                </c:pt>
                <c:pt idx="3036">
                  <c:v>3037</c:v>
                </c:pt>
                <c:pt idx="3037">
                  <c:v>3038</c:v>
                </c:pt>
                <c:pt idx="3038">
                  <c:v>3039</c:v>
                </c:pt>
                <c:pt idx="3039">
                  <c:v>3040</c:v>
                </c:pt>
                <c:pt idx="3040">
                  <c:v>3041</c:v>
                </c:pt>
                <c:pt idx="3041">
                  <c:v>3042</c:v>
                </c:pt>
                <c:pt idx="3042">
                  <c:v>3043</c:v>
                </c:pt>
                <c:pt idx="3043">
                  <c:v>3044</c:v>
                </c:pt>
                <c:pt idx="3044">
                  <c:v>3045</c:v>
                </c:pt>
                <c:pt idx="3045">
                  <c:v>3046</c:v>
                </c:pt>
                <c:pt idx="3046">
                  <c:v>3047</c:v>
                </c:pt>
                <c:pt idx="3047">
                  <c:v>3048</c:v>
                </c:pt>
                <c:pt idx="3048">
                  <c:v>3049</c:v>
                </c:pt>
                <c:pt idx="3049">
                  <c:v>3050</c:v>
                </c:pt>
                <c:pt idx="3050">
                  <c:v>3051</c:v>
                </c:pt>
                <c:pt idx="3051">
                  <c:v>3052</c:v>
                </c:pt>
                <c:pt idx="3052">
                  <c:v>3053</c:v>
                </c:pt>
                <c:pt idx="3053">
                  <c:v>3054</c:v>
                </c:pt>
                <c:pt idx="3054">
                  <c:v>3055</c:v>
                </c:pt>
                <c:pt idx="3055">
                  <c:v>3056</c:v>
                </c:pt>
                <c:pt idx="3056">
                  <c:v>3057</c:v>
                </c:pt>
                <c:pt idx="3057">
                  <c:v>3058</c:v>
                </c:pt>
                <c:pt idx="3058">
                  <c:v>3059</c:v>
                </c:pt>
                <c:pt idx="3059">
                  <c:v>3060</c:v>
                </c:pt>
                <c:pt idx="3060">
                  <c:v>3061</c:v>
                </c:pt>
                <c:pt idx="3061">
                  <c:v>3062</c:v>
                </c:pt>
                <c:pt idx="3062">
                  <c:v>3063</c:v>
                </c:pt>
                <c:pt idx="3063">
                  <c:v>3064</c:v>
                </c:pt>
                <c:pt idx="3064">
                  <c:v>3065</c:v>
                </c:pt>
                <c:pt idx="3065">
                  <c:v>3066</c:v>
                </c:pt>
                <c:pt idx="3066">
                  <c:v>3067</c:v>
                </c:pt>
                <c:pt idx="3067">
                  <c:v>3068</c:v>
                </c:pt>
                <c:pt idx="3068">
                  <c:v>3069</c:v>
                </c:pt>
                <c:pt idx="3069">
                  <c:v>3070</c:v>
                </c:pt>
                <c:pt idx="3070">
                  <c:v>3071</c:v>
                </c:pt>
                <c:pt idx="3071">
                  <c:v>3072</c:v>
                </c:pt>
                <c:pt idx="3072">
                  <c:v>3073</c:v>
                </c:pt>
                <c:pt idx="3073">
                  <c:v>3074</c:v>
                </c:pt>
                <c:pt idx="3074">
                  <c:v>3075</c:v>
                </c:pt>
                <c:pt idx="3075">
                  <c:v>3076</c:v>
                </c:pt>
                <c:pt idx="3076">
                  <c:v>3077</c:v>
                </c:pt>
                <c:pt idx="3077">
                  <c:v>3078</c:v>
                </c:pt>
                <c:pt idx="3078">
                  <c:v>3079</c:v>
                </c:pt>
                <c:pt idx="3079">
                  <c:v>3080</c:v>
                </c:pt>
                <c:pt idx="3080">
                  <c:v>3081</c:v>
                </c:pt>
                <c:pt idx="3081">
                  <c:v>3082</c:v>
                </c:pt>
                <c:pt idx="3082">
                  <c:v>3083</c:v>
                </c:pt>
                <c:pt idx="3083">
                  <c:v>3084</c:v>
                </c:pt>
                <c:pt idx="3084">
                  <c:v>3085</c:v>
                </c:pt>
                <c:pt idx="3085">
                  <c:v>3086</c:v>
                </c:pt>
                <c:pt idx="3086">
                  <c:v>3087</c:v>
                </c:pt>
                <c:pt idx="3087">
                  <c:v>3088</c:v>
                </c:pt>
                <c:pt idx="3088">
                  <c:v>3089</c:v>
                </c:pt>
                <c:pt idx="3089">
                  <c:v>3090</c:v>
                </c:pt>
                <c:pt idx="3090">
                  <c:v>3091</c:v>
                </c:pt>
                <c:pt idx="3091">
                  <c:v>3092</c:v>
                </c:pt>
                <c:pt idx="3092">
                  <c:v>3093</c:v>
                </c:pt>
                <c:pt idx="3093">
                  <c:v>3094</c:v>
                </c:pt>
                <c:pt idx="3094">
                  <c:v>3095</c:v>
                </c:pt>
                <c:pt idx="3095">
                  <c:v>3096</c:v>
                </c:pt>
                <c:pt idx="3096">
                  <c:v>3097</c:v>
                </c:pt>
                <c:pt idx="3097">
                  <c:v>3098</c:v>
                </c:pt>
                <c:pt idx="3098">
                  <c:v>3099</c:v>
                </c:pt>
                <c:pt idx="3099">
                  <c:v>3100</c:v>
                </c:pt>
                <c:pt idx="3100">
                  <c:v>3101</c:v>
                </c:pt>
                <c:pt idx="3101">
                  <c:v>3102</c:v>
                </c:pt>
                <c:pt idx="3102">
                  <c:v>3103</c:v>
                </c:pt>
                <c:pt idx="3103">
                  <c:v>3104</c:v>
                </c:pt>
                <c:pt idx="3104">
                  <c:v>3105</c:v>
                </c:pt>
                <c:pt idx="3105">
                  <c:v>3106</c:v>
                </c:pt>
                <c:pt idx="3106">
                  <c:v>3107</c:v>
                </c:pt>
                <c:pt idx="3107">
                  <c:v>3108</c:v>
                </c:pt>
                <c:pt idx="3108">
                  <c:v>3109</c:v>
                </c:pt>
                <c:pt idx="3109">
                  <c:v>3110</c:v>
                </c:pt>
                <c:pt idx="3110">
                  <c:v>3111</c:v>
                </c:pt>
                <c:pt idx="3111">
                  <c:v>3112</c:v>
                </c:pt>
                <c:pt idx="3112">
                  <c:v>3113</c:v>
                </c:pt>
                <c:pt idx="3113">
                  <c:v>3114</c:v>
                </c:pt>
                <c:pt idx="3114">
                  <c:v>3115</c:v>
                </c:pt>
                <c:pt idx="3115">
                  <c:v>3116</c:v>
                </c:pt>
                <c:pt idx="3116">
                  <c:v>3117</c:v>
                </c:pt>
                <c:pt idx="3117">
                  <c:v>3118</c:v>
                </c:pt>
                <c:pt idx="3118">
                  <c:v>3119</c:v>
                </c:pt>
                <c:pt idx="3119">
                  <c:v>3120</c:v>
                </c:pt>
                <c:pt idx="3120">
                  <c:v>3121</c:v>
                </c:pt>
                <c:pt idx="3121">
                  <c:v>3122</c:v>
                </c:pt>
                <c:pt idx="3122">
                  <c:v>3123</c:v>
                </c:pt>
                <c:pt idx="3123">
                  <c:v>3124</c:v>
                </c:pt>
                <c:pt idx="3124">
                  <c:v>3125</c:v>
                </c:pt>
                <c:pt idx="3125">
                  <c:v>3126</c:v>
                </c:pt>
                <c:pt idx="3126">
                  <c:v>3127</c:v>
                </c:pt>
                <c:pt idx="3127">
                  <c:v>3128</c:v>
                </c:pt>
                <c:pt idx="3128">
                  <c:v>3129</c:v>
                </c:pt>
                <c:pt idx="3129">
                  <c:v>3130</c:v>
                </c:pt>
                <c:pt idx="3130">
                  <c:v>3131</c:v>
                </c:pt>
                <c:pt idx="3131">
                  <c:v>3132</c:v>
                </c:pt>
                <c:pt idx="3132">
                  <c:v>3133</c:v>
                </c:pt>
                <c:pt idx="3133">
                  <c:v>3134</c:v>
                </c:pt>
                <c:pt idx="3134">
                  <c:v>3135</c:v>
                </c:pt>
                <c:pt idx="3135">
                  <c:v>3136</c:v>
                </c:pt>
                <c:pt idx="3136">
                  <c:v>3137</c:v>
                </c:pt>
                <c:pt idx="3137">
                  <c:v>3138</c:v>
                </c:pt>
                <c:pt idx="3138">
                  <c:v>3139</c:v>
                </c:pt>
                <c:pt idx="3139">
                  <c:v>3140</c:v>
                </c:pt>
                <c:pt idx="3140">
                  <c:v>3141</c:v>
                </c:pt>
                <c:pt idx="3141">
                  <c:v>3142</c:v>
                </c:pt>
                <c:pt idx="3142">
                  <c:v>3143</c:v>
                </c:pt>
                <c:pt idx="3143">
                  <c:v>3144</c:v>
                </c:pt>
                <c:pt idx="3144">
                  <c:v>3145</c:v>
                </c:pt>
                <c:pt idx="3145">
                  <c:v>3146</c:v>
                </c:pt>
                <c:pt idx="3146">
                  <c:v>3147</c:v>
                </c:pt>
                <c:pt idx="3147">
                  <c:v>3148</c:v>
                </c:pt>
                <c:pt idx="3148">
                  <c:v>3149</c:v>
                </c:pt>
                <c:pt idx="3149">
                  <c:v>3150</c:v>
                </c:pt>
                <c:pt idx="3150">
                  <c:v>3151</c:v>
                </c:pt>
                <c:pt idx="3151">
                  <c:v>3152</c:v>
                </c:pt>
                <c:pt idx="3152">
                  <c:v>3153</c:v>
                </c:pt>
                <c:pt idx="3153">
                  <c:v>3154</c:v>
                </c:pt>
                <c:pt idx="3154">
                  <c:v>3155</c:v>
                </c:pt>
                <c:pt idx="3155">
                  <c:v>3156</c:v>
                </c:pt>
                <c:pt idx="3156">
                  <c:v>3157</c:v>
                </c:pt>
                <c:pt idx="3157">
                  <c:v>3158</c:v>
                </c:pt>
                <c:pt idx="3158">
                  <c:v>3159</c:v>
                </c:pt>
                <c:pt idx="3159">
                  <c:v>3160</c:v>
                </c:pt>
                <c:pt idx="3160">
                  <c:v>3161</c:v>
                </c:pt>
                <c:pt idx="3161">
                  <c:v>3162</c:v>
                </c:pt>
                <c:pt idx="3162">
                  <c:v>3163</c:v>
                </c:pt>
                <c:pt idx="3163">
                  <c:v>3164</c:v>
                </c:pt>
                <c:pt idx="3164">
                  <c:v>3165</c:v>
                </c:pt>
                <c:pt idx="3165">
                  <c:v>3166</c:v>
                </c:pt>
                <c:pt idx="3166">
                  <c:v>3167</c:v>
                </c:pt>
                <c:pt idx="3167">
                  <c:v>3168</c:v>
                </c:pt>
                <c:pt idx="3168">
                  <c:v>3169</c:v>
                </c:pt>
                <c:pt idx="3169">
                  <c:v>3170</c:v>
                </c:pt>
                <c:pt idx="3170">
                  <c:v>3171</c:v>
                </c:pt>
                <c:pt idx="3171">
                  <c:v>3172</c:v>
                </c:pt>
                <c:pt idx="3172">
                  <c:v>3173</c:v>
                </c:pt>
                <c:pt idx="3173">
                  <c:v>3174</c:v>
                </c:pt>
                <c:pt idx="3174">
                  <c:v>3175</c:v>
                </c:pt>
                <c:pt idx="3175">
                  <c:v>3176</c:v>
                </c:pt>
                <c:pt idx="3176">
                  <c:v>3177</c:v>
                </c:pt>
                <c:pt idx="3177">
                  <c:v>3178</c:v>
                </c:pt>
                <c:pt idx="3178">
                  <c:v>3179</c:v>
                </c:pt>
                <c:pt idx="3179">
                  <c:v>3180</c:v>
                </c:pt>
                <c:pt idx="3180">
                  <c:v>3181</c:v>
                </c:pt>
                <c:pt idx="3181">
                  <c:v>3182</c:v>
                </c:pt>
                <c:pt idx="3182">
                  <c:v>3183</c:v>
                </c:pt>
                <c:pt idx="3183">
                  <c:v>3184</c:v>
                </c:pt>
                <c:pt idx="3184">
                  <c:v>3185</c:v>
                </c:pt>
                <c:pt idx="3185">
                  <c:v>3186</c:v>
                </c:pt>
                <c:pt idx="3186">
                  <c:v>3187</c:v>
                </c:pt>
                <c:pt idx="3187">
                  <c:v>3188</c:v>
                </c:pt>
                <c:pt idx="3188">
                  <c:v>3189</c:v>
                </c:pt>
                <c:pt idx="3189">
                  <c:v>3190</c:v>
                </c:pt>
                <c:pt idx="3190">
                  <c:v>3191</c:v>
                </c:pt>
                <c:pt idx="3191">
                  <c:v>3192</c:v>
                </c:pt>
                <c:pt idx="3192">
                  <c:v>3193</c:v>
                </c:pt>
                <c:pt idx="3193">
                  <c:v>3194</c:v>
                </c:pt>
                <c:pt idx="3194">
                  <c:v>3195</c:v>
                </c:pt>
                <c:pt idx="3195">
                  <c:v>3196</c:v>
                </c:pt>
                <c:pt idx="3196">
                  <c:v>3197</c:v>
                </c:pt>
                <c:pt idx="3197">
                  <c:v>3198</c:v>
                </c:pt>
                <c:pt idx="3198">
                  <c:v>3199</c:v>
                </c:pt>
                <c:pt idx="3199">
                  <c:v>3200</c:v>
                </c:pt>
                <c:pt idx="3200">
                  <c:v>3201</c:v>
                </c:pt>
                <c:pt idx="3201">
                  <c:v>3202</c:v>
                </c:pt>
                <c:pt idx="3202">
                  <c:v>3203</c:v>
                </c:pt>
                <c:pt idx="3203">
                  <c:v>3204</c:v>
                </c:pt>
                <c:pt idx="3204">
                  <c:v>3205</c:v>
                </c:pt>
                <c:pt idx="3205">
                  <c:v>3206</c:v>
                </c:pt>
                <c:pt idx="3206">
                  <c:v>3207</c:v>
                </c:pt>
                <c:pt idx="3207">
                  <c:v>3208</c:v>
                </c:pt>
                <c:pt idx="3208">
                  <c:v>3209</c:v>
                </c:pt>
                <c:pt idx="3209">
                  <c:v>3210</c:v>
                </c:pt>
                <c:pt idx="3210">
                  <c:v>3211</c:v>
                </c:pt>
                <c:pt idx="3211">
                  <c:v>3212</c:v>
                </c:pt>
                <c:pt idx="3212">
                  <c:v>3213</c:v>
                </c:pt>
                <c:pt idx="3213">
                  <c:v>3214</c:v>
                </c:pt>
                <c:pt idx="3214">
                  <c:v>3215</c:v>
                </c:pt>
                <c:pt idx="3215">
                  <c:v>3216</c:v>
                </c:pt>
                <c:pt idx="3216">
                  <c:v>3217</c:v>
                </c:pt>
                <c:pt idx="3217">
                  <c:v>3218</c:v>
                </c:pt>
                <c:pt idx="3218">
                  <c:v>3219</c:v>
                </c:pt>
                <c:pt idx="3219">
                  <c:v>3220</c:v>
                </c:pt>
                <c:pt idx="3220">
                  <c:v>3221</c:v>
                </c:pt>
                <c:pt idx="3221">
                  <c:v>3222</c:v>
                </c:pt>
                <c:pt idx="3222">
                  <c:v>3223</c:v>
                </c:pt>
                <c:pt idx="3223">
                  <c:v>3224</c:v>
                </c:pt>
                <c:pt idx="3224">
                  <c:v>3225</c:v>
                </c:pt>
                <c:pt idx="3225">
                  <c:v>3226</c:v>
                </c:pt>
                <c:pt idx="3226">
                  <c:v>3227</c:v>
                </c:pt>
                <c:pt idx="3227">
                  <c:v>3228</c:v>
                </c:pt>
                <c:pt idx="3228">
                  <c:v>3229</c:v>
                </c:pt>
                <c:pt idx="3229">
                  <c:v>3230</c:v>
                </c:pt>
                <c:pt idx="3230">
                  <c:v>3231</c:v>
                </c:pt>
                <c:pt idx="3231">
                  <c:v>3232</c:v>
                </c:pt>
                <c:pt idx="3232">
                  <c:v>3233</c:v>
                </c:pt>
                <c:pt idx="3233">
                  <c:v>3234</c:v>
                </c:pt>
                <c:pt idx="3234">
                  <c:v>3235</c:v>
                </c:pt>
                <c:pt idx="3235">
                  <c:v>3236</c:v>
                </c:pt>
                <c:pt idx="3236">
                  <c:v>3237</c:v>
                </c:pt>
                <c:pt idx="3237">
                  <c:v>3238</c:v>
                </c:pt>
                <c:pt idx="3238">
                  <c:v>3239</c:v>
                </c:pt>
                <c:pt idx="3239">
                  <c:v>3240</c:v>
                </c:pt>
                <c:pt idx="3240">
                  <c:v>3241</c:v>
                </c:pt>
                <c:pt idx="3241">
                  <c:v>3242</c:v>
                </c:pt>
                <c:pt idx="3242">
                  <c:v>3243</c:v>
                </c:pt>
                <c:pt idx="3243">
                  <c:v>3244</c:v>
                </c:pt>
                <c:pt idx="3244">
                  <c:v>3245</c:v>
                </c:pt>
                <c:pt idx="3245">
                  <c:v>3246</c:v>
                </c:pt>
                <c:pt idx="3246">
                  <c:v>3247</c:v>
                </c:pt>
                <c:pt idx="3247">
                  <c:v>3248</c:v>
                </c:pt>
                <c:pt idx="3248">
                  <c:v>3249</c:v>
                </c:pt>
                <c:pt idx="3249">
                  <c:v>3250</c:v>
                </c:pt>
                <c:pt idx="3250">
                  <c:v>3251</c:v>
                </c:pt>
                <c:pt idx="3251">
                  <c:v>3252</c:v>
                </c:pt>
                <c:pt idx="3252">
                  <c:v>3253</c:v>
                </c:pt>
                <c:pt idx="3253">
                  <c:v>3254</c:v>
                </c:pt>
                <c:pt idx="3254">
                  <c:v>3255</c:v>
                </c:pt>
                <c:pt idx="3255">
                  <c:v>3256</c:v>
                </c:pt>
                <c:pt idx="3256">
                  <c:v>3257</c:v>
                </c:pt>
                <c:pt idx="3257">
                  <c:v>3258</c:v>
                </c:pt>
                <c:pt idx="3258">
                  <c:v>3259</c:v>
                </c:pt>
                <c:pt idx="3259">
                  <c:v>3260</c:v>
                </c:pt>
                <c:pt idx="3260">
                  <c:v>3261</c:v>
                </c:pt>
                <c:pt idx="3261">
                  <c:v>3262</c:v>
                </c:pt>
                <c:pt idx="3262">
                  <c:v>3263</c:v>
                </c:pt>
                <c:pt idx="3263">
                  <c:v>3264</c:v>
                </c:pt>
                <c:pt idx="3264">
                  <c:v>3265</c:v>
                </c:pt>
                <c:pt idx="3265">
                  <c:v>3266</c:v>
                </c:pt>
                <c:pt idx="3266">
                  <c:v>3267</c:v>
                </c:pt>
                <c:pt idx="3267">
                  <c:v>3268</c:v>
                </c:pt>
                <c:pt idx="3268">
                  <c:v>3269</c:v>
                </c:pt>
                <c:pt idx="3269">
                  <c:v>3270</c:v>
                </c:pt>
                <c:pt idx="3270">
                  <c:v>3271</c:v>
                </c:pt>
                <c:pt idx="3271">
                  <c:v>3272</c:v>
                </c:pt>
                <c:pt idx="3272">
                  <c:v>3273</c:v>
                </c:pt>
                <c:pt idx="3273">
                  <c:v>3274</c:v>
                </c:pt>
                <c:pt idx="3274">
                  <c:v>3275</c:v>
                </c:pt>
                <c:pt idx="3275">
                  <c:v>3276</c:v>
                </c:pt>
                <c:pt idx="3276">
                  <c:v>3277</c:v>
                </c:pt>
                <c:pt idx="3277">
                  <c:v>3278</c:v>
                </c:pt>
                <c:pt idx="3278">
                  <c:v>3279</c:v>
                </c:pt>
                <c:pt idx="3279">
                  <c:v>3280</c:v>
                </c:pt>
                <c:pt idx="3280">
                  <c:v>3281</c:v>
                </c:pt>
                <c:pt idx="3281">
                  <c:v>3282</c:v>
                </c:pt>
                <c:pt idx="3282">
                  <c:v>3283</c:v>
                </c:pt>
                <c:pt idx="3283">
                  <c:v>3284</c:v>
                </c:pt>
                <c:pt idx="3284">
                  <c:v>3285</c:v>
                </c:pt>
                <c:pt idx="3285">
                  <c:v>3286</c:v>
                </c:pt>
                <c:pt idx="3286">
                  <c:v>3287</c:v>
                </c:pt>
                <c:pt idx="3287">
                  <c:v>3288</c:v>
                </c:pt>
                <c:pt idx="3288">
                  <c:v>3289</c:v>
                </c:pt>
                <c:pt idx="3289">
                  <c:v>3290</c:v>
                </c:pt>
                <c:pt idx="3290">
                  <c:v>3291</c:v>
                </c:pt>
                <c:pt idx="3291">
                  <c:v>3292</c:v>
                </c:pt>
                <c:pt idx="3292">
                  <c:v>3293</c:v>
                </c:pt>
                <c:pt idx="3293">
                  <c:v>3294</c:v>
                </c:pt>
                <c:pt idx="3294">
                  <c:v>3295</c:v>
                </c:pt>
                <c:pt idx="3295">
                  <c:v>3296</c:v>
                </c:pt>
                <c:pt idx="3296">
                  <c:v>3297</c:v>
                </c:pt>
                <c:pt idx="3297">
                  <c:v>3298</c:v>
                </c:pt>
                <c:pt idx="3298">
                  <c:v>3299</c:v>
                </c:pt>
                <c:pt idx="3299">
                  <c:v>3300</c:v>
                </c:pt>
                <c:pt idx="3300">
                  <c:v>3301</c:v>
                </c:pt>
                <c:pt idx="3301">
                  <c:v>3302</c:v>
                </c:pt>
                <c:pt idx="3302">
                  <c:v>3303</c:v>
                </c:pt>
                <c:pt idx="3303">
                  <c:v>3304</c:v>
                </c:pt>
                <c:pt idx="3304">
                  <c:v>3305</c:v>
                </c:pt>
                <c:pt idx="3305">
                  <c:v>3306</c:v>
                </c:pt>
                <c:pt idx="3306">
                  <c:v>3307</c:v>
                </c:pt>
                <c:pt idx="3307">
                  <c:v>3308</c:v>
                </c:pt>
                <c:pt idx="3308">
                  <c:v>3309</c:v>
                </c:pt>
                <c:pt idx="3309">
                  <c:v>3310</c:v>
                </c:pt>
                <c:pt idx="3310">
                  <c:v>3311</c:v>
                </c:pt>
                <c:pt idx="3311">
                  <c:v>3312</c:v>
                </c:pt>
                <c:pt idx="3312">
                  <c:v>3313</c:v>
                </c:pt>
                <c:pt idx="3313">
                  <c:v>3314</c:v>
                </c:pt>
                <c:pt idx="3314">
                  <c:v>3315</c:v>
                </c:pt>
                <c:pt idx="3315">
                  <c:v>3316</c:v>
                </c:pt>
                <c:pt idx="3316">
                  <c:v>3317</c:v>
                </c:pt>
                <c:pt idx="3317">
                  <c:v>3318</c:v>
                </c:pt>
                <c:pt idx="3318">
                  <c:v>3319</c:v>
                </c:pt>
                <c:pt idx="3319">
                  <c:v>3320</c:v>
                </c:pt>
                <c:pt idx="3320">
                  <c:v>3321</c:v>
                </c:pt>
                <c:pt idx="3321">
                  <c:v>3322</c:v>
                </c:pt>
                <c:pt idx="3322">
                  <c:v>3323</c:v>
                </c:pt>
                <c:pt idx="3323">
                  <c:v>3324</c:v>
                </c:pt>
                <c:pt idx="3324">
                  <c:v>3325</c:v>
                </c:pt>
                <c:pt idx="3325">
                  <c:v>3326</c:v>
                </c:pt>
                <c:pt idx="3326">
                  <c:v>3327</c:v>
                </c:pt>
                <c:pt idx="3327">
                  <c:v>3328</c:v>
                </c:pt>
                <c:pt idx="3328">
                  <c:v>3329</c:v>
                </c:pt>
                <c:pt idx="3329">
                  <c:v>3330</c:v>
                </c:pt>
                <c:pt idx="3330">
                  <c:v>3331</c:v>
                </c:pt>
                <c:pt idx="3331">
                  <c:v>3332</c:v>
                </c:pt>
                <c:pt idx="3332">
                  <c:v>3333</c:v>
                </c:pt>
                <c:pt idx="3333">
                  <c:v>3334</c:v>
                </c:pt>
                <c:pt idx="3334">
                  <c:v>3335</c:v>
                </c:pt>
                <c:pt idx="3335">
                  <c:v>3336</c:v>
                </c:pt>
                <c:pt idx="3336">
                  <c:v>3337</c:v>
                </c:pt>
                <c:pt idx="3337">
                  <c:v>3338</c:v>
                </c:pt>
                <c:pt idx="3338">
                  <c:v>3339</c:v>
                </c:pt>
                <c:pt idx="3339">
                  <c:v>3340</c:v>
                </c:pt>
                <c:pt idx="3340">
                  <c:v>3341</c:v>
                </c:pt>
                <c:pt idx="3341">
                  <c:v>3342</c:v>
                </c:pt>
                <c:pt idx="3342">
                  <c:v>3343</c:v>
                </c:pt>
                <c:pt idx="3343">
                  <c:v>3344</c:v>
                </c:pt>
                <c:pt idx="3344">
                  <c:v>3345</c:v>
                </c:pt>
                <c:pt idx="3345">
                  <c:v>3346</c:v>
                </c:pt>
                <c:pt idx="3346">
                  <c:v>3347</c:v>
                </c:pt>
                <c:pt idx="3347">
                  <c:v>3348</c:v>
                </c:pt>
                <c:pt idx="3348">
                  <c:v>3349</c:v>
                </c:pt>
                <c:pt idx="3349">
                  <c:v>3350</c:v>
                </c:pt>
                <c:pt idx="3350">
                  <c:v>3351</c:v>
                </c:pt>
                <c:pt idx="3351">
                  <c:v>3352</c:v>
                </c:pt>
                <c:pt idx="3352">
                  <c:v>3353</c:v>
                </c:pt>
                <c:pt idx="3353">
                  <c:v>3354</c:v>
                </c:pt>
                <c:pt idx="3354">
                  <c:v>3355</c:v>
                </c:pt>
                <c:pt idx="3355">
                  <c:v>3356</c:v>
                </c:pt>
                <c:pt idx="3356">
                  <c:v>3357</c:v>
                </c:pt>
                <c:pt idx="3357">
                  <c:v>3358</c:v>
                </c:pt>
                <c:pt idx="3358">
                  <c:v>3359</c:v>
                </c:pt>
                <c:pt idx="3359">
                  <c:v>3360</c:v>
                </c:pt>
                <c:pt idx="3360">
                  <c:v>3361</c:v>
                </c:pt>
                <c:pt idx="3361">
                  <c:v>3362</c:v>
                </c:pt>
                <c:pt idx="3362">
                  <c:v>3363</c:v>
                </c:pt>
                <c:pt idx="3363">
                  <c:v>3364</c:v>
                </c:pt>
                <c:pt idx="3364">
                  <c:v>3365</c:v>
                </c:pt>
                <c:pt idx="3365">
                  <c:v>3366</c:v>
                </c:pt>
                <c:pt idx="3366">
                  <c:v>3367</c:v>
                </c:pt>
                <c:pt idx="3367">
                  <c:v>3368</c:v>
                </c:pt>
                <c:pt idx="3368">
                  <c:v>3369</c:v>
                </c:pt>
                <c:pt idx="3369">
                  <c:v>3370</c:v>
                </c:pt>
                <c:pt idx="3370">
                  <c:v>3371</c:v>
                </c:pt>
                <c:pt idx="3371">
                  <c:v>3372</c:v>
                </c:pt>
                <c:pt idx="3372">
                  <c:v>3373</c:v>
                </c:pt>
                <c:pt idx="3373">
                  <c:v>3374</c:v>
                </c:pt>
                <c:pt idx="3374">
                  <c:v>3375</c:v>
                </c:pt>
                <c:pt idx="3375">
                  <c:v>3376</c:v>
                </c:pt>
                <c:pt idx="3376">
                  <c:v>3377</c:v>
                </c:pt>
                <c:pt idx="3377">
                  <c:v>3378</c:v>
                </c:pt>
                <c:pt idx="3378">
                  <c:v>3379</c:v>
                </c:pt>
                <c:pt idx="3379">
                  <c:v>3380</c:v>
                </c:pt>
                <c:pt idx="3380">
                  <c:v>3381</c:v>
                </c:pt>
                <c:pt idx="3381">
                  <c:v>3382</c:v>
                </c:pt>
                <c:pt idx="3382">
                  <c:v>3383</c:v>
                </c:pt>
                <c:pt idx="3383">
                  <c:v>3384</c:v>
                </c:pt>
                <c:pt idx="3384">
                  <c:v>3385</c:v>
                </c:pt>
                <c:pt idx="3385">
                  <c:v>3386</c:v>
                </c:pt>
                <c:pt idx="3386">
                  <c:v>3387</c:v>
                </c:pt>
                <c:pt idx="3387">
                  <c:v>3388</c:v>
                </c:pt>
                <c:pt idx="3388">
                  <c:v>3389</c:v>
                </c:pt>
                <c:pt idx="3389">
                  <c:v>3390</c:v>
                </c:pt>
                <c:pt idx="3390">
                  <c:v>3391</c:v>
                </c:pt>
                <c:pt idx="3391">
                  <c:v>3392</c:v>
                </c:pt>
                <c:pt idx="3392">
                  <c:v>3393</c:v>
                </c:pt>
                <c:pt idx="3393">
                  <c:v>3394</c:v>
                </c:pt>
                <c:pt idx="3394">
                  <c:v>3395</c:v>
                </c:pt>
                <c:pt idx="3395">
                  <c:v>3396</c:v>
                </c:pt>
                <c:pt idx="3396">
                  <c:v>3397</c:v>
                </c:pt>
                <c:pt idx="3397">
                  <c:v>3398</c:v>
                </c:pt>
                <c:pt idx="3398">
                  <c:v>3399</c:v>
                </c:pt>
                <c:pt idx="3399">
                  <c:v>3400</c:v>
                </c:pt>
                <c:pt idx="3400">
                  <c:v>3401</c:v>
                </c:pt>
                <c:pt idx="3401">
                  <c:v>3402</c:v>
                </c:pt>
                <c:pt idx="3402">
                  <c:v>3403</c:v>
                </c:pt>
                <c:pt idx="3403">
                  <c:v>3404</c:v>
                </c:pt>
                <c:pt idx="3404">
                  <c:v>3405</c:v>
                </c:pt>
                <c:pt idx="3405">
                  <c:v>3406</c:v>
                </c:pt>
                <c:pt idx="3406">
                  <c:v>3407</c:v>
                </c:pt>
                <c:pt idx="3407">
                  <c:v>3408</c:v>
                </c:pt>
                <c:pt idx="3408">
                  <c:v>3409</c:v>
                </c:pt>
                <c:pt idx="3409">
                  <c:v>3410</c:v>
                </c:pt>
                <c:pt idx="3410">
                  <c:v>3411</c:v>
                </c:pt>
                <c:pt idx="3411">
                  <c:v>3412</c:v>
                </c:pt>
                <c:pt idx="3412">
                  <c:v>3413</c:v>
                </c:pt>
                <c:pt idx="3413">
                  <c:v>3414</c:v>
                </c:pt>
                <c:pt idx="3414">
                  <c:v>3415</c:v>
                </c:pt>
                <c:pt idx="3415">
                  <c:v>3416</c:v>
                </c:pt>
                <c:pt idx="3416">
                  <c:v>3417</c:v>
                </c:pt>
                <c:pt idx="3417">
                  <c:v>3418</c:v>
                </c:pt>
                <c:pt idx="3418">
                  <c:v>3419</c:v>
                </c:pt>
                <c:pt idx="3419">
                  <c:v>3420</c:v>
                </c:pt>
                <c:pt idx="3420">
                  <c:v>3421</c:v>
                </c:pt>
                <c:pt idx="3421">
                  <c:v>3422</c:v>
                </c:pt>
                <c:pt idx="3422">
                  <c:v>3423</c:v>
                </c:pt>
                <c:pt idx="3423">
                  <c:v>3424</c:v>
                </c:pt>
                <c:pt idx="3424">
                  <c:v>3425</c:v>
                </c:pt>
                <c:pt idx="3425">
                  <c:v>3426</c:v>
                </c:pt>
                <c:pt idx="3426">
                  <c:v>3427</c:v>
                </c:pt>
                <c:pt idx="3427">
                  <c:v>3428</c:v>
                </c:pt>
                <c:pt idx="3428">
                  <c:v>3429</c:v>
                </c:pt>
                <c:pt idx="3429">
                  <c:v>3430</c:v>
                </c:pt>
                <c:pt idx="3430">
                  <c:v>3431</c:v>
                </c:pt>
                <c:pt idx="3431">
                  <c:v>3432</c:v>
                </c:pt>
                <c:pt idx="3432">
                  <c:v>3433</c:v>
                </c:pt>
                <c:pt idx="3433">
                  <c:v>3434</c:v>
                </c:pt>
                <c:pt idx="3434">
                  <c:v>3435</c:v>
                </c:pt>
                <c:pt idx="3435">
                  <c:v>3436</c:v>
                </c:pt>
                <c:pt idx="3436">
                  <c:v>3437</c:v>
                </c:pt>
                <c:pt idx="3437">
                  <c:v>3438</c:v>
                </c:pt>
                <c:pt idx="3438">
                  <c:v>3439</c:v>
                </c:pt>
                <c:pt idx="3439">
                  <c:v>3440</c:v>
                </c:pt>
                <c:pt idx="3440">
                  <c:v>3441</c:v>
                </c:pt>
                <c:pt idx="3441">
                  <c:v>3442</c:v>
                </c:pt>
                <c:pt idx="3442">
                  <c:v>3443</c:v>
                </c:pt>
                <c:pt idx="3443">
                  <c:v>3444</c:v>
                </c:pt>
                <c:pt idx="3444">
                  <c:v>3445</c:v>
                </c:pt>
                <c:pt idx="3445">
                  <c:v>3446</c:v>
                </c:pt>
                <c:pt idx="3446">
                  <c:v>3447</c:v>
                </c:pt>
                <c:pt idx="3447">
                  <c:v>3448</c:v>
                </c:pt>
                <c:pt idx="3448">
                  <c:v>3449</c:v>
                </c:pt>
                <c:pt idx="3449">
                  <c:v>3450</c:v>
                </c:pt>
                <c:pt idx="3450">
                  <c:v>3451</c:v>
                </c:pt>
                <c:pt idx="3451">
                  <c:v>3452</c:v>
                </c:pt>
                <c:pt idx="3452">
                  <c:v>3453</c:v>
                </c:pt>
                <c:pt idx="3453">
                  <c:v>3454</c:v>
                </c:pt>
                <c:pt idx="3454">
                  <c:v>3455</c:v>
                </c:pt>
                <c:pt idx="3455">
                  <c:v>3456</c:v>
                </c:pt>
                <c:pt idx="3456">
                  <c:v>3457</c:v>
                </c:pt>
                <c:pt idx="3457">
                  <c:v>3458</c:v>
                </c:pt>
                <c:pt idx="3458">
                  <c:v>3459</c:v>
                </c:pt>
                <c:pt idx="3459">
                  <c:v>3460</c:v>
                </c:pt>
                <c:pt idx="3460">
                  <c:v>3461</c:v>
                </c:pt>
                <c:pt idx="3461">
                  <c:v>3462</c:v>
                </c:pt>
                <c:pt idx="3462">
                  <c:v>3463</c:v>
                </c:pt>
                <c:pt idx="3463">
                  <c:v>3464</c:v>
                </c:pt>
                <c:pt idx="3464">
                  <c:v>3465</c:v>
                </c:pt>
                <c:pt idx="3465">
                  <c:v>3466</c:v>
                </c:pt>
                <c:pt idx="3466">
                  <c:v>3467</c:v>
                </c:pt>
                <c:pt idx="3467">
                  <c:v>3468</c:v>
                </c:pt>
                <c:pt idx="3468">
                  <c:v>3469</c:v>
                </c:pt>
                <c:pt idx="3469">
                  <c:v>3470</c:v>
                </c:pt>
                <c:pt idx="3470">
                  <c:v>3471</c:v>
                </c:pt>
                <c:pt idx="3471">
                  <c:v>3472</c:v>
                </c:pt>
                <c:pt idx="3472">
                  <c:v>3473</c:v>
                </c:pt>
                <c:pt idx="3473">
                  <c:v>3474</c:v>
                </c:pt>
                <c:pt idx="3474">
                  <c:v>3475</c:v>
                </c:pt>
                <c:pt idx="3475">
                  <c:v>3476</c:v>
                </c:pt>
                <c:pt idx="3476">
                  <c:v>3477</c:v>
                </c:pt>
                <c:pt idx="3477">
                  <c:v>3478</c:v>
                </c:pt>
                <c:pt idx="3478">
                  <c:v>3479</c:v>
                </c:pt>
                <c:pt idx="3479">
                  <c:v>3480</c:v>
                </c:pt>
                <c:pt idx="3480">
                  <c:v>3481</c:v>
                </c:pt>
                <c:pt idx="3481">
                  <c:v>3482</c:v>
                </c:pt>
                <c:pt idx="3482">
                  <c:v>3483</c:v>
                </c:pt>
                <c:pt idx="3483">
                  <c:v>3484</c:v>
                </c:pt>
                <c:pt idx="3484">
                  <c:v>3485</c:v>
                </c:pt>
                <c:pt idx="3485">
                  <c:v>3486</c:v>
                </c:pt>
                <c:pt idx="3486">
                  <c:v>3487</c:v>
                </c:pt>
                <c:pt idx="3487">
                  <c:v>3488</c:v>
                </c:pt>
                <c:pt idx="3488">
                  <c:v>3489</c:v>
                </c:pt>
                <c:pt idx="3489">
                  <c:v>3490</c:v>
                </c:pt>
                <c:pt idx="3490">
                  <c:v>3491</c:v>
                </c:pt>
                <c:pt idx="3491">
                  <c:v>3492</c:v>
                </c:pt>
                <c:pt idx="3492">
                  <c:v>3493</c:v>
                </c:pt>
                <c:pt idx="3493">
                  <c:v>3494</c:v>
                </c:pt>
                <c:pt idx="3494">
                  <c:v>3495</c:v>
                </c:pt>
                <c:pt idx="3495">
                  <c:v>3496</c:v>
                </c:pt>
                <c:pt idx="3496">
                  <c:v>3497</c:v>
                </c:pt>
                <c:pt idx="3497">
                  <c:v>3498</c:v>
                </c:pt>
                <c:pt idx="3498">
                  <c:v>3499</c:v>
                </c:pt>
                <c:pt idx="3499">
                  <c:v>3500</c:v>
                </c:pt>
                <c:pt idx="3500">
                  <c:v>3501</c:v>
                </c:pt>
                <c:pt idx="3501">
                  <c:v>3502</c:v>
                </c:pt>
                <c:pt idx="3502">
                  <c:v>3503</c:v>
                </c:pt>
                <c:pt idx="3503">
                  <c:v>3504</c:v>
                </c:pt>
                <c:pt idx="3504">
                  <c:v>3505</c:v>
                </c:pt>
                <c:pt idx="3505">
                  <c:v>3506</c:v>
                </c:pt>
                <c:pt idx="3506">
                  <c:v>3507</c:v>
                </c:pt>
                <c:pt idx="3507">
                  <c:v>3508</c:v>
                </c:pt>
                <c:pt idx="3508">
                  <c:v>3509</c:v>
                </c:pt>
                <c:pt idx="3509">
                  <c:v>3510</c:v>
                </c:pt>
                <c:pt idx="3510">
                  <c:v>3511</c:v>
                </c:pt>
                <c:pt idx="3511">
                  <c:v>3512</c:v>
                </c:pt>
                <c:pt idx="3512">
                  <c:v>3513</c:v>
                </c:pt>
                <c:pt idx="3513">
                  <c:v>3514</c:v>
                </c:pt>
                <c:pt idx="3514">
                  <c:v>3515</c:v>
                </c:pt>
                <c:pt idx="3515">
                  <c:v>3516</c:v>
                </c:pt>
                <c:pt idx="3516">
                  <c:v>3517</c:v>
                </c:pt>
                <c:pt idx="3517">
                  <c:v>3518</c:v>
                </c:pt>
                <c:pt idx="3518">
                  <c:v>3519</c:v>
                </c:pt>
                <c:pt idx="3519">
                  <c:v>3520</c:v>
                </c:pt>
                <c:pt idx="3520">
                  <c:v>3521</c:v>
                </c:pt>
                <c:pt idx="3521">
                  <c:v>3522</c:v>
                </c:pt>
                <c:pt idx="3522">
                  <c:v>3523</c:v>
                </c:pt>
                <c:pt idx="3523">
                  <c:v>3524</c:v>
                </c:pt>
                <c:pt idx="3524">
                  <c:v>3525</c:v>
                </c:pt>
                <c:pt idx="3525">
                  <c:v>3526</c:v>
                </c:pt>
                <c:pt idx="3526">
                  <c:v>3527</c:v>
                </c:pt>
                <c:pt idx="3527">
                  <c:v>3528</c:v>
                </c:pt>
                <c:pt idx="3528">
                  <c:v>3529</c:v>
                </c:pt>
                <c:pt idx="3529">
                  <c:v>3530</c:v>
                </c:pt>
                <c:pt idx="3530">
                  <c:v>3531</c:v>
                </c:pt>
                <c:pt idx="3531">
                  <c:v>3532</c:v>
                </c:pt>
                <c:pt idx="3532">
                  <c:v>3533</c:v>
                </c:pt>
                <c:pt idx="3533">
                  <c:v>3534</c:v>
                </c:pt>
                <c:pt idx="3534">
                  <c:v>3535</c:v>
                </c:pt>
                <c:pt idx="3535">
                  <c:v>3536</c:v>
                </c:pt>
                <c:pt idx="3536">
                  <c:v>3537</c:v>
                </c:pt>
                <c:pt idx="3537">
                  <c:v>3538</c:v>
                </c:pt>
                <c:pt idx="3538">
                  <c:v>3539</c:v>
                </c:pt>
                <c:pt idx="3539">
                  <c:v>3540</c:v>
                </c:pt>
                <c:pt idx="3540">
                  <c:v>3541</c:v>
                </c:pt>
                <c:pt idx="3541">
                  <c:v>3542</c:v>
                </c:pt>
                <c:pt idx="3542">
                  <c:v>3543</c:v>
                </c:pt>
                <c:pt idx="3543">
                  <c:v>3544</c:v>
                </c:pt>
                <c:pt idx="3544">
                  <c:v>3545</c:v>
                </c:pt>
                <c:pt idx="3545">
                  <c:v>3546</c:v>
                </c:pt>
                <c:pt idx="3546">
                  <c:v>3547</c:v>
                </c:pt>
                <c:pt idx="3547">
                  <c:v>3548</c:v>
                </c:pt>
                <c:pt idx="3548">
                  <c:v>3549</c:v>
                </c:pt>
                <c:pt idx="3549">
                  <c:v>3550</c:v>
                </c:pt>
                <c:pt idx="3550">
                  <c:v>3551</c:v>
                </c:pt>
                <c:pt idx="3551">
                  <c:v>3552</c:v>
                </c:pt>
                <c:pt idx="3552">
                  <c:v>3553</c:v>
                </c:pt>
                <c:pt idx="3553">
                  <c:v>3554</c:v>
                </c:pt>
                <c:pt idx="3554">
                  <c:v>3555</c:v>
                </c:pt>
                <c:pt idx="3555">
                  <c:v>3556</c:v>
                </c:pt>
                <c:pt idx="3556">
                  <c:v>3557</c:v>
                </c:pt>
                <c:pt idx="3557">
                  <c:v>3558</c:v>
                </c:pt>
                <c:pt idx="3558">
                  <c:v>3559</c:v>
                </c:pt>
                <c:pt idx="3559">
                  <c:v>3560</c:v>
                </c:pt>
                <c:pt idx="3560">
                  <c:v>3561</c:v>
                </c:pt>
                <c:pt idx="3561">
                  <c:v>3562</c:v>
                </c:pt>
                <c:pt idx="3562">
                  <c:v>3563</c:v>
                </c:pt>
                <c:pt idx="3563">
                  <c:v>3564</c:v>
                </c:pt>
                <c:pt idx="3564">
                  <c:v>3565</c:v>
                </c:pt>
                <c:pt idx="3565">
                  <c:v>3566</c:v>
                </c:pt>
                <c:pt idx="3566">
                  <c:v>3567</c:v>
                </c:pt>
                <c:pt idx="3567">
                  <c:v>3568</c:v>
                </c:pt>
                <c:pt idx="3568">
                  <c:v>3569</c:v>
                </c:pt>
                <c:pt idx="3569">
                  <c:v>3570</c:v>
                </c:pt>
                <c:pt idx="3570">
                  <c:v>3571</c:v>
                </c:pt>
                <c:pt idx="3571">
                  <c:v>3572</c:v>
                </c:pt>
                <c:pt idx="3572">
                  <c:v>3573</c:v>
                </c:pt>
                <c:pt idx="3573">
                  <c:v>3574</c:v>
                </c:pt>
                <c:pt idx="3574">
                  <c:v>3575</c:v>
                </c:pt>
                <c:pt idx="3575">
                  <c:v>3576</c:v>
                </c:pt>
                <c:pt idx="3576">
                  <c:v>3577</c:v>
                </c:pt>
                <c:pt idx="3577">
                  <c:v>3578</c:v>
                </c:pt>
                <c:pt idx="3578">
                  <c:v>3579</c:v>
                </c:pt>
                <c:pt idx="3579">
                  <c:v>3580</c:v>
                </c:pt>
                <c:pt idx="3580">
                  <c:v>3581</c:v>
                </c:pt>
                <c:pt idx="3581">
                  <c:v>3582</c:v>
                </c:pt>
                <c:pt idx="3582">
                  <c:v>3583</c:v>
                </c:pt>
                <c:pt idx="3583">
                  <c:v>3584</c:v>
                </c:pt>
                <c:pt idx="3584">
                  <c:v>3585</c:v>
                </c:pt>
                <c:pt idx="3585">
                  <c:v>3586</c:v>
                </c:pt>
                <c:pt idx="3586">
                  <c:v>3587</c:v>
                </c:pt>
                <c:pt idx="3587">
                  <c:v>3588</c:v>
                </c:pt>
                <c:pt idx="3588">
                  <c:v>3589</c:v>
                </c:pt>
                <c:pt idx="3589">
                  <c:v>3590</c:v>
                </c:pt>
                <c:pt idx="3590">
                  <c:v>3591</c:v>
                </c:pt>
                <c:pt idx="3591">
                  <c:v>3592</c:v>
                </c:pt>
                <c:pt idx="3592">
                  <c:v>3593</c:v>
                </c:pt>
                <c:pt idx="3593">
                  <c:v>3594</c:v>
                </c:pt>
                <c:pt idx="3594">
                  <c:v>3595</c:v>
                </c:pt>
                <c:pt idx="3595">
                  <c:v>3596</c:v>
                </c:pt>
                <c:pt idx="3596">
                  <c:v>3597</c:v>
                </c:pt>
                <c:pt idx="3597">
                  <c:v>3598</c:v>
                </c:pt>
                <c:pt idx="3598">
                  <c:v>3599</c:v>
                </c:pt>
                <c:pt idx="3599">
                  <c:v>3600</c:v>
                </c:pt>
                <c:pt idx="3600">
                  <c:v>3601</c:v>
                </c:pt>
                <c:pt idx="3601">
                  <c:v>3602</c:v>
                </c:pt>
                <c:pt idx="3602">
                  <c:v>3603</c:v>
                </c:pt>
                <c:pt idx="3603">
                  <c:v>3604</c:v>
                </c:pt>
                <c:pt idx="3604">
                  <c:v>3605</c:v>
                </c:pt>
                <c:pt idx="3605">
                  <c:v>3606</c:v>
                </c:pt>
                <c:pt idx="3606">
                  <c:v>3607</c:v>
                </c:pt>
                <c:pt idx="3607">
                  <c:v>3608</c:v>
                </c:pt>
                <c:pt idx="3608">
                  <c:v>3609</c:v>
                </c:pt>
                <c:pt idx="3609">
                  <c:v>3610</c:v>
                </c:pt>
                <c:pt idx="3610">
                  <c:v>3611</c:v>
                </c:pt>
                <c:pt idx="3611">
                  <c:v>3612</c:v>
                </c:pt>
                <c:pt idx="3612">
                  <c:v>3613</c:v>
                </c:pt>
                <c:pt idx="3613">
                  <c:v>3614</c:v>
                </c:pt>
                <c:pt idx="3614">
                  <c:v>3615</c:v>
                </c:pt>
                <c:pt idx="3615">
                  <c:v>3616</c:v>
                </c:pt>
                <c:pt idx="3616">
                  <c:v>3617</c:v>
                </c:pt>
                <c:pt idx="3617">
                  <c:v>3618</c:v>
                </c:pt>
                <c:pt idx="3618">
                  <c:v>3619</c:v>
                </c:pt>
                <c:pt idx="3619">
                  <c:v>3620</c:v>
                </c:pt>
                <c:pt idx="3620">
                  <c:v>3621</c:v>
                </c:pt>
                <c:pt idx="3621">
                  <c:v>3622</c:v>
                </c:pt>
                <c:pt idx="3622">
                  <c:v>3623</c:v>
                </c:pt>
                <c:pt idx="3623">
                  <c:v>3624</c:v>
                </c:pt>
                <c:pt idx="3624">
                  <c:v>3625</c:v>
                </c:pt>
                <c:pt idx="3625">
                  <c:v>3626</c:v>
                </c:pt>
                <c:pt idx="3626">
                  <c:v>3627</c:v>
                </c:pt>
                <c:pt idx="3627">
                  <c:v>3628</c:v>
                </c:pt>
                <c:pt idx="3628">
                  <c:v>3629</c:v>
                </c:pt>
                <c:pt idx="3629">
                  <c:v>3630</c:v>
                </c:pt>
                <c:pt idx="3630">
                  <c:v>3631</c:v>
                </c:pt>
                <c:pt idx="3631">
                  <c:v>3632</c:v>
                </c:pt>
                <c:pt idx="3632">
                  <c:v>3633</c:v>
                </c:pt>
                <c:pt idx="3633">
                  <c:v>3634</c:v>
                </c:pt>
                <c:pt idx="3634">
                  <c:v>3635</c:v>
                </c:pt>
                <c:pt idx="3635">
                  <c:v>3636</c:v>
                </c:pt>
                <c:pt idx="3636">
                  <c:v>3637</c:v>
                </c:pt>
                <c:pt idx="3637">
                  <c:v>3638</c:v>
                </c:pt>
                <c:pt idx="3638">
                  <c:v>3639</c:v>
                </c:pt>
                <c:pt idx="3639">
                  <c:v>3640</c:v>
                </c:pt>
                <c:pt idx="3640">
                  <c:v>3641</c:v>
                </c:pt>
                <c:pt idx="3641">
                  <c:v>3642</c:v>
                </c:pt>
                <c:pt idx="3642">
                  <c:v>3643</c:v>
                </c:pt>
                <c:pt idx="3643">
                  <c:v>3644</c:v>
                </c:pt>
                <c:pt idx="3644">
                  <c:v>3645</c:v>
                </c:pt>
                <c:pt idx="3645">
                  <c:v>3646</c:v>
                </c:pt>
                <c:pt idx="3646">
                  <c:v>3647</c:v>
                </c:pt>
                <c:pt idx="3647">
                  <c:v>3648</c:v>
                </c:pt>
                <c:pt idx="3648">
                  <c:v>3649</c:v>
                </c:pt>
                <c:pt idx="3649">
                  <c:v>3650</c:v>
                </c:pt>
                <c:pt idx="3650">
                  <c:v>3651</c:v>
                </c:pt>
                <c:pt idx="3651">
                  <c:v>3652</c:v>
                </c:pt>
                <c:pt idx="3652">
                  <c:v>3653</c:v>
                </c:pt>
                <c:pt idx="3653">
                  <c:v>3654</c:v>
                </c:pt>
                <c:pt idx="3654">
                  <c:v>3655</c:v>
                </c:pt>
                <c:pt idx="3655">
                  <c:v>3656</c:v>
                </c:pt>
                <c:pt idx="3656">
                  <c:v>3657</c:v>
                </c:pt>
                <c:pt idx="3657">
                  <c:v>3658</c:v>
                </c:pt>
                <c:pt idx="3658">
                  <c:v>3659</c:v>
                </c:pt>
                <c:pt idx="3659">
                  <c:v>3660</c:v>
                </c:pt>
                <c:pt idx="3660">
                  <c:v>3661</c:v>
                </c:pt>
                <c:pt idx="3661">
                  <c:v>3662</c:v>
                </c:pt>
                <c:pt idx="3662">
                  <c:v>3663</c:v>
                </c:pt>
                <c:pt idx="3663">
                  <c:v>3664</c:v>
                </c:pt>
                <c:pt idx="3664">
                  <c:v>3665</c:v>
                </c:pt>
                <c:pt idx="3665">
                  <c:v>3666</c:v>
                </c:pt>
                <c:pt idx="3666">
                  <c:v>3667</c:v>
                </c:pt>
                <c:pt idx="3667">
                  <c:v>3668</c:v>
                </c:pt>
                <c:pt idx="3668">
                  <c:v>3669</c:v>
                </c:pt>
                <c:pt idx="3669">
                  <c:v>3670</c:v>
                </c:pt>
                <c:pt idx="3670">
                  <c:v>3671</c:v>
                </c:pt>
                <c:pt idx="3671">
                  <c:v>3672</c:v>
                </c:pt>
                <c:pt idx="3672">
                  <c:v>3673</c:v>
                </c:pt>
                <c:pt idx="3673">
                  <c:v>3674</c:v>
                </c:pt>
                <c:pt idx="3674">
                  <c:v>3675</c:v>
                </c:pt>
                <c:pt idx="3675">
                  <c:v>3676</c:v>
                </c:pt>
                <c:pt idx="3676">
                  <c:v>3677</c:v>
                </c:pt>
                <c:pt idx="3677">
                  <c:v>3678</c:v>
                </c:pt>
                <c:pt idx="3678">
                  <c:v>3679</c:v>
                </c:pt>
                <c:pt idx="3679">
                  <c:v>3680</c:v>
                </c:pt>
                <c:pt idx="3680">
                  <c:v>3681</c:v>
                </c:pt>
                <c:pt idx="3681">
                  <c:v>3682</c:v>
                </c:pt>
                <c:pt idx="3682">
                  <c:v>3683</c:v>
                </c:pt>
                <c:pt idx="3683">
                  <c:v>3684</c:v>
                </c:pt>
                <c:pt idx="3684">
                  <c:v>3685</c:v>
                </c:pt>
                <c:pt idx="3685">
                  <c:v>3686</c:v>
                </c:pt>
                <c:pt idx="3686">
                  <c:v>3687</c:v>
                </c:pt>
                <c:pt idx="3687">
                  <c:v>3688</c:v>
                </c:pt>
                <c:pt idx="3688">
                  <c:v>3689</c:v>
                </c:pt>
                <c:pt idx="3689">
                  <c:v>3690</c:v>
                </c:pt>
                <c:pt idx="3690">
                  <c:v>3691</c:v>
                </c:pt>
                <c:pt idx="3691">
                  <c:v>3692</c:v>
                </c:pt>
                <c:pt idx="3692">
                  <c:v>3693</c:v>
                </c:pt>
                <c:pt idx="3693">
                  <c:v>3694</c:v>
                </c:pt>
                <c:pt idx="3694">
                  <c:v>3695</c:v>
                </c:pt>
                <c:pt idx="3695">
                  <c:v>3696</c:v>
                </c:pt>
                <c:pt idx="3696">
                  <c:v>3697</c:v>
                </c:pt>
                <c:pt idx="3697">
                  <c:v>3698</c:v>
                </c:pt>
                <c:pt idx="3698">
                  <c:v>3699</c:v>
                </c:pt>
                <c:pt idx="3699">
                  <c:v>3700</c:v>
                </c:pt>
                <c:pt idx="3700">
                  <c:v>3701</c:v>
                </c:pt>
                <c:pt idx="3701">
                  <c:v>3702</c:v>
                </c:pt>
                <c:pt idx="3702">
                  <c:v>3703</c:v>
                </c:pt>
                <c:pt idx="3703">
                  <c:v>3704</c:v>
                </c:pt>
                <c:pt idx="3704">
                  <c:v>3705</c:v>
                </c:pt>
                <c:pt idx="3705">
                  <c:v>3706</c:v>
                </c:pt>
                <c:pt idx="3706">
                  <c:v>3707</c:v>
                </c:pt>
                <c:pt idx="3707">
                  <c:v>3708</c:v>
                </c:pt>
                <c:pt idx="3708">
                  <c:v>3709</c:v>
                </c:pt>
                <c:pt idx="3709">
                  <c:v>3710</c:v>
                </c:pt>
                <c:pt idx="3710">
                  <c:v>3711</c:v>
                </c:pt>
                <c:pt idx="3711">
                  <c:v>3712</c:v>
                </c:pt>
                <c:pt idx="3712">
                  <c:v>3713</c:v>
                </c:pt>
                <c:pt idx="3713">
                  <c:v>3714</c:v>
                </c:pt>
                <c:pt idx="3714">
                  <c:v>3715</c:v>
                </c:pt>
                <c:pt idx="3715">
                  <c:v>3716</c:v>
                </c:pt>
                <c:pt idx="3716">
                  <c:v>3717</c:v>
                </c:pt>
                <c:pt idx="3717">
                  <c:v>3718</c:v>
                </c:pt>
                <c:pt idx="3718">
                  <c:v>3719</c:v>
                </c:pt>
                <c:pt idx="3719">
                  <c:v>3720</c:v>
                </c:pt>
                <c:pt idx="3720">
                  <c:v>3721</c:v>
                </c:pt>
                <c:pt idx="3721">
                  <c:v>3722</c:v>
                </c:pt>
                <c:pt idx="3722">
                  <c:v>3723</c:v>
                </c:pt>
                <c:pt idx="3723">
                  <c:v>3724</c:v>
                </c:pt>
                <c:pt idx="3724">
                  <c:v>3725</c:v>
                </c:pt>
                <c:pt idx="3725">
                  <c:v>3726</c:v>
                </c:pt>
                <c:pt idx="3726">
                  <c:v>3727</c:v>
                </c:pt>
                <c:pt idx="3727">
                  <c:v>3728</c:v>
                </c:pt>
                <c:pt idx="3728">
                  <c:v>3729</c:v>
                </c:pt>
                <c:pt idx="3729">
                  <c:v>3730</c:v>
                </c:pt>
                <c:pt idx="3730">
                  <c:v>3731</c:v>
                </c:pt>
                <c:pt idx="3731">
                  <c:v>3732</c:v>
                </c:pt>
                <c:pt idx="3732">
                  <c:v>3733</c:v>
                </c:pt>
                <c:pt idx="3733">
                  <c:v>3734</c:v>
                </c:pt>
                <c:pt idx="3734">
                  <c:v>3735</c:v>
                </c:pt>
                <c:pt idx="3735">
                  <c:v>3736</c:v>
                </c:pt>
                <c:pt idx="3736">
                  <c:v>3737</c:v>
                </c:pt>
                <c:pt idx="3737">
                  <c:v>3738</c:v>
                </c:pt>
                <c:pt idx="3738">
                  <c:v>3739</c:v>
                </c:pt>
                <c:pt idx="3739">
                  <c:v>3740</c:v>
                </c:pt>
                <c:pt idx="3740">
                  <c:v>3741</c:v>
                </c:pt>
                <c:pt idx="3741">
                  <c:v>3742</c:v>
                </c:pt>
                <c:pt idx="3742">
                  <c:v>3743</c:v>
                </c:pt>
                <c:pt idx="3743">
                  <c:v>3744</c:v>
                </c:pt>
                <c:pt idx="3744">
                  <c:v>3745</c:v>
                </c:pt>
                <c:pt idx="3745">
                  <c:v>3746</c:v>
                </c:pt>
                <c:pt idx="3746">
                  <c:v>3747</c:v>
                </c:pt>
                <c:pt idx="3747">
                  <c:v>3748</c:v>
                </c:pt>
                <c:pt idx="3748">
                  <c:v>3749</c:v>
                </c:pt>
                <c:pt idx="3749">
                  <c:v>3750</c:v>
                </c:pt>
                <c:pt idx="3750">
                  <c:v>3751</c:v>
                </c:pt>
                <c:pt idx="3751">
                  <c:v>3752</c:v>
                </c:pt>
                <c:pt idx="3752">
                  <c:v>3753</c:v>
                </c:pt>
                <c:pt idx="3753">
                  <c:v>3754</c:v>
                </c:pt>
                <c:pt idx="3754">
                  <c:v>3755</c:v>
                </c:pt>
                <c:pt idx="3755">
                  <c:v>3756</c:v>
                </c:pt>
                <c:pt idx="3756">
                  <c:v>3757</c:v>
                </c:pt>
                <c:pt idx="3757">
                  <c:v>3758</c:v>
                </c:pt>
                <c:pt idx="3758">
                  <c:v>3759</c:v>
                </c:pt>
                <c:pt idx="3759">
                  <c:v>3760</c:v>
                </c:pt>
                <c:pt idx="3760">
                  <c:v>3761</c:v>
                </c:pt>
                <c:pt idx="3761">
                  <c:v>3762</c:v>
                </c:pt>
                <c:pt idx="3762">
                  <c:v>3763</c:v>
                </c:pt>
                <c:pt idx="3763">
                  <c:v>3764</c:v>
                </c:pt>
                <c:pt idx="3764">
                  <c:v>3765</c:v>
                </c:pt>
                <c:pt idx="3765">
                  <c:v>3766</c:v>
                </c:pt>
                <c:pt idx="3766">
                  <c:v>3767</c:v>
                </c:pt>
                <c:pt idx="3767">
                  <c:v>3768</c:v>
                </c:pt>
                <c:pt idx="3768">
                  <c:v>3769</c:v>
                </c:pt>
                <c:pt idx="3769">
                  <c:v>3770</c:v>
                </c:pt>
                <c:pt idx="3770">
                  <c:v>3771</c:v>
                </c:pt>
                <c:pt idx="3771">
                  <c:v>3772</c:v>
                </c:pt>
                <c:pt idx="3772">
                  <c:v>3773</c:v>
                </c:pt>
                <c:pt idx="3773">
                  <c:v>3774</c:v>
                </c:pt>
                <c:pt idx="3774">
                  <c:v>3775</c:v>
                </c:pt>
                <c:pt idx="3775">
                  <c:v>3776</c:v>
                </c:pt>
                <c:pt idx="3776">
                  <c:v>3777</c:v>
                </c:pt>
                <c:pt idx="3777">
                  <c:v>3778</c:v>
                </c:pt>
                <c:pt idx="3778">
                  <c:v>3779</c:v>
                </c:pt>
                <c:pt idx="3779">
                  <c:v>3780</c:v>
                </c:pt>
                <c:pt idx="3780">
                  <c:v>3781</c:v>
                </c:pt>
                <c:pt idx="3781">
                  <c:v>3782</c:v>
                </c:pt>
                <c:pt idx="3782">
                  <c:v>3783</c:v>
                </c:pt>
                <c:pt idx="3783">
                  <c:v>3784</c:v>
                </c:pt>
                <c:pt idx="3784">
                  <c:v>3785</c:v>
                </c:pt>
                <c:pt idx="3785">
                  <c:v>3786</c:v>
                </c:pt>
                <c:pt idx="3786">
                  <c:v>3787</c:v>
                </c:pt>
                <c:pt idx="3787">
                  <c:v>3788</c:v>
                </c:pt>
                <c:pt idx="3788">
                  <c:v>3789</c:v>
                </c:pt>
                <c:pt idx="3789">
                  <c:v>3790</c:v>
                </c:pt>
                <c:pt idx="3790">
                  <c:v>3791</c:v>
                </c:pt>
                <c:pt idx="3791">
                  <c:v>3792</c:v>
                </c:pt>
                <c:pt idx="3792">
                  <c:v>3793</c:v>
                </c:pt>
                <c:pt idx="3793">
                  <c:v>3794</c:v>
                </c:pt>
                <c:pt idx="3794">
                  <c:v>3795</c:v>
                </c:pt>
                <c:pt idx="3795">
                  <c:v>3796</c:v>
                </c:pt>
                <c:pt idx="3796">
                  <c:v>3797</c:v>
                </c:pt>
                <c:pt idx="3797">
                  <c:v>3798</c:v>
                </c:pt>
                <c:pt idx="3798">
                  <c:v>3799</c:v>
                </c:pt>
                <c:pt idx="3799">
                  <c:v>3800</c:v>
                </c:pt>
                <c:pt idx="3800">
                  <c:v>3801</c:v>
                </c:pt>
                <c:pt idx="3801">
                  <c:v>3802</c:v>
                </c:pt>
                <c:pt idx="3802">
                  <c:v>3803</c:v>
                </c:pt>
                <c:pt idx="3803">
                  <c:v>3804</c:v>
                </c:pt>
                <c:pt idx="3804">
                  <c:v>3805</c:v>
                </c:pt>
                <c:pt idx="3805">
                  <c:v>3806</c:v>
                </c:pt>
                <c:pt idx="3806">
                  <c:v>3807</c:v>
                </c:pt>
                <c:pt idx="3807">
                  <c:v>3808</c:v>
                </c:pt>
                <c:pt idx="3808">
                  <c:v>3809</c:v>
                </c:pt>
                <c:pt idx="3809">
                  <c:v>3810</c:v>
                </c:pt>
                <c:pt idx="3810">
                  <c:v>3811</c:v>
                </c:pt>
                <c:pt idx="3811">
                  <c:v>3812</c:v>
                </c:pt>
                <c:pt idx="3812">
                  <c:v>3813</c:v>
                </c:pt>
                <c:pt idx="3813">
                  <c:v>3814</c:v>
                </c:pt>
                <c:pt idx="3814">
                  <c:v>3815</c:v>
                </c:pt>
                <c:pt idx="3815">
                  <c:v>3816</c:v>
                </c:pt>
                <c:pt idx="3816">
                  <c:v>3817</c:v>
                </c:pt>
                <c:pt idx="3817">
                  <c:v>3818</c:v>
                </c:pt>
                <c:pt idx="3818">
                  <c:v>3819</c:v>
                </c:pt>
                <c:pt idx="3819">
                  <c:v>3820</c:v>
                </c:pt>
                <c:pt idx="3820">
                  <c:v>3821</c:v>
                </c:pt>
                <c:pt idx="3821">
                  <c:v>3822</c:v>
                </c:pt>
                <c:pt idx="3822">
                  <c:v>3823</c:v>
                </c:pt>
                <c:pt idx="3823">
                  <c:v>3824</c:v>
                </c:pt>
                <c:pt idx="3824">
                  <c:v>3825</c:v>
                </c:pt>
                <c:pt idx="3825">
                  <c:v>3826</c:v>
                </c:pt>
                <c:pt idx="3826">
                  <c:v>3827</c:v>
                </c:pt>
                <c:pt idx="3827">
                  <c:v>3828</c:v>
                </c:pt>
                <c:pt idx="3828">
                  <c:v>3829</c:v>
                </c:pt>
                <c:pt idx="3829">
                  <c:v>3830</c:v>
                </c:pt>
                <c:pt idx="3830">
                  <c:v>3831</c:v>
                </c:pt>
                <c:pt idx="3831">
                  <c:v>3832</c:v>
                </c:pt>
                <c:pt idx="3832">
                  <c:v>3833</c:v>
                </c:pt>
                <c:pt idx="3833">
                  <c:v>3834</c:v>
                </c:pt>
                <c:pt idx="3834">
                  <c:v>3835</c:v>
                </c:pt>
                <c:pt idx="3835">
                  <c:v>3836</c:v>
                </c:pt>
                <c:pt idx="3836">
                  <c:v>3837</c:v>
                </c:pt>
                <c:pt idx="3837">
                  <c:v>3838</c:v>
                </c:pt>
                <c:pt idx="3838">
                  <c:v>3839</c:v>
                </c:pt>
                <c:pt idx="3839">
                  <c:v>3840</c:v>
                </c:pt>
                <c:pt idx="3840">
                  <c:v>3841</c:v>
                </c:pt>
                <c:pt idx="3841">
                  <c:v>3842</c:v>
                </c:pt>
                <c:pt idx="3842">
                  <c:v>3843</c:v>
                </c:pt>
                <c:pt idx="3843">
                  <c:v>3844</c:v>
                </c:pt>
                <c:pt idx="3844">
                  <c:v>3845</c:v>
                </c:pt>
                <c:pt idx="3845">
                  <c:v>3846</c:v>
                </c:pt>
                <c:pt idx="3846">
                  <c:v>3847</c:v>
                </c:pt>
                <c:pt idx="3847">
                  <c:v>3848</c:v>
                </c:pt>
                <c:pt idx="3848">
                  <c:v>3849</c:v>
                </c:pt>
                <c:pt idx="3849">
                  <c:v>3850</c:v>
                </c:pt>
                <c:pt idx="3850">
                  <c:v>3851</c:v>
                </c:pt>
                <c:pt idx="3851">
                  <c:v>3852</c:v>
                </c:pt>
                <c:pt idx="3852">
                  <c:v>3853</c:v>
                </c:pt>
                <c:pt idx="3853">
                  <c:v>3854</c:v>
                </c:pt>
                <c:pt idx="3854">
                  <c:v>3855</c:v>
                </c:pt>
                <c:pt idx="3855">
                  <c:v>3856</c:v>
                </c:pt>
                <c:pt idx="3856">
                  <c:v>3857</c:v>
                </c:pt>
                <c:pt idx="3857">
                  <c:v>3858</c:v>
                </c:pt>
                <c:pt idx="3858">
                  <c:v>3859</c:v>
                </c:pt>
                <c:pt idx="3859">
                  <c:v>3860</c:v>
                </c:pt>
                <c:pt idx="3860">
                  <c:v>3861</c:v>
                </c:pt>
                <c:pt idx="3861">
                  <c:v>3862</c:v>
                </c:pt>
                <c:pt idx="3862">
                  <c:v>3863</c:v>
                </c:pt>
                <c:pt idx="3863">
                  <c:v>3864</c:v>
                </c:pt>
                <c:pt idx="3864">
                  <c:v>3865</c:v>
                </c:pt>
                <c:pt idx="3865">
                  <c:v>3866</c:v>
                </c:pt>
                <c:pt idx="3866">
                  <c:v>3867</c:v>
                </c:pt>
                <c:pt idx="3867">
                  <c:v>3868</c:v>
                </c:pt>
                <c:pt idx="3868">
                  <c:v>3869</c:v>
                </c:pt>
                <c:pt idx="3869">
                  <c:v>3870</c:v>
                </c:pt>
                <c:pt idx="3870">
                  <c:v>3871</c:v>
                </c:pt>
                <c:pt idx="3871">
                  <c:v>3872</c:v>
                </c:pt>
                <c:pt idx="3872">
                  <c:v>3873</c:v>
                </c:pt>
                <c:pt idx="3873">
                  <c:v>3874</c:v>
                </c:pt>
                <c:pt idx="3874">
                  <c:v>3875</c:v>
                </c:pt>
                <c:pt idx="3875">
                  <c:v>3876</c:v>
                </c:pt>
                <c:pt idx="3876">
                  <c:v>3877</c:v>
                </c:pt>
                <c:pt idx="3877">
                  <c:v>3878</c:v>
                </c:pt>
                <c:pt idx="3878">
                  <c:v>3879</c:v>
                </c:pt>
                <c:pt idx="3879">
                  <c:v>3880</c:v>
                </c:pt>
                <c:pt idx="3880">
                  <c:v>3881</c:v>
                </c:pt>
                <c:pt idx="3881">
                  <c:v>3882</c:v>
                </c:pt>
                <c:pt idx="3882">
                  <c:v>3883</c:v>
                </c:pt>
                <c:pt idx="3883">
                  <c:v>3884</c:v>
                </c:pt>
                <c:pt idx="3884">
                  <c:v>3885</c:v>
                </c:pt>
                <c:pt idx="3885">
                  <c:v>3886</c:v>
                </c:pt>
                <c:pt idx="3886">
                  <c:v>3887</c:v>
                </c:pt>
                <c:pt idx="3887">
                  <c:v>3888</c:v>
                </c:pt>
                <c:pt idx="3888">
                  <c:v>3889</c:v>
                </c:pt>
                <c:pt idx="3889">
                  <c:v>3890</c:v>
                </c:pt>
                <c:pt idx="3890">
                  <c:v>3891</c:v>
                </c:pt>
                <c:pt idx="3891">
                  <c:v>3892</c:v>
                </c:pt>
                <c:pt idx="3892">
                  <c:v>3893</c:v>
                </c:pt>
                <c:pt idx="3893">
                  <c:v>3894</c:v>
                </c:pt>
                <c:pt idx="3894">
                  <c:v>3895</c:v>
                </c:pt>
                <c:pt idx="3895">
                  <c:v>3896</c:v>
                </c:pt>
                <c:pt idx="3896">
                  <c:v>3897</c:v>
                </c:pt>
                <c:pt idx="3897">
                  <c:v>3898</c:v>
                </c:pt>
                <c:pt idx="3898">
                  <c:v>3899</c:v>
                </c:pt>
                <c:pt idx="3899">
                  <c:v>3900</c:v>
                </c:pt>
                <c:pt idx="3900">
                  <c:v>3901</c:v>
                </c:pt>
                <c:pt idx="3901">
                  <c:v>3902</c:v>
                </c:pt>
                <c:pt idx="3902">
                  <c:v>3903</c:v>
                </c:pt>
                <c:pt idx="3903">
                  <c:v>3904</c:v>
                </c:pt>
                <c:pt idx="3904">
                  <c:v>3905</c:v>
                </c:pt>
                <c:pt idx="3905">
                  <c:v>3906</c:v>
                </c:pt>
                <c:pt idx="3906">
                  <c:v>3907</c:v>
                </c:pt>
                <c:pt idx="3907">
                  <c:v>3908</c:v>
                </c:pt>
                <c:pt idx="3908">
                  <c:v>3909</c:v>
                </c:pt>
                <c:pt idx="3909">
                  <c:v>3910</c:v>
                </c:pt>
                <c:pt idx="3910">
                  <c:v>3911</c:v>
                </c:pt>
                <c:pt idx="3911">
                  <c:v>3912</c:v>
                </c:pt>
                <c:pt idx="3912">
                  <c:v>3913</c:v>
                </c:pt>
                <c:pt idx="3913">
                  <c:v>3914</c:v>
                </c:pt>
                <c:pt idx="3914">
                  <c:v>3915</c:v>
                </c:pt>
                <c:pt idx="3915">
                  <c:v>3916</c:v>
                </c:pt>
                <c:pt idx="3916">
                  <c:v>3917</c:v>
                </c:pt>
                <c:pt idx="3917">
                  <c:v>3918</c:v>
                </c:pt>
                <c:pt idx="3918">
                  <c:v>3919</c:v>
                </c:pt>
                <c:pt idx="3919">
                  <c:v>3920</c:v>
                </c:pt>
                <c:pt idx="3920">
                  <c:v>3921</c:v>
                </c:pt>
                <c:pt idx="3921">
                  <c:v>3922</c:v>
                </c:pt>
                <c:pt idx="3922">
                  <c:v>3923</c:v>
                </c:pt>
                <c:pt idx="3923">
                  <c:v>3924</c:v>
                </c:pt>
                <c:pt idx="3924">
                  <c:v>3925</c:v>
                </c:pt>
                <c:pt idx="3925">
                  <c:v>3926</c:v>
                </c:pt>
                <c:pt idx="3926">
                  <c:v>3927</c:v>
                </c:pt>
                <c:pt idx="3927">
                  <c:v>3928</c:v>
                </c:pt>
                <c:pt idx="3928">
                  <c:v>3929</c:v>
                </c:pt>
                <c:pt idx="3929">
                  <c:v>3930</c:v>
                </c:pt>
                <c:pt idx="3930">
                  <c:v>3931</c:v>
                </c:pt>
                <c:pt idx="3931">
                  <c:v>3932</c:v>
                </c:pt>
                <c:pt idx="3932">
                  <c:v>3933</c:v>
                </c:pt>
                <c:pt idx="3933">
                  <c:v>3934</c:v>
                </c:pt>
                <c:pt idx="3934">
                  <c:v>3935</c:v>
                </c:pt>
                <c:pt idx="3935">
                  <c:v>3936</c:v>
                </c:pt>
                <c:pt idx="3936">
                  <c:v>3937</c:v>
                </c:pt>
                <c:pt idx="3937">
                  <c:v>3938</c:v>
                </c:pt>
                <c:pt idx="3938">
                  <c:v>3939</c:v>
                </c:pt>
                <c:pt idx="3939">
                  <c:v>3940</c:v>
                </c:pt>
                <c:pt idx="3940">
                  <c:v>3941</c:v>
                </c:pt>
              </c:numCache>
            </c:numRef>
          </c:xVal>
          <c:yVal>
            <c:numRef>
              <c:f>Sheet1!$AG$2:$AG$8229</c:f>
              <c:numCache>
                <c:formatCode>General</c:formatCode>
                <c:ptCount val="8228"/>
                <c:pt idx="0">
                  <c:v>0.94736842105263153</c:v>
                </c:pt>
                <c:pt idx="1">
                  <c:v>0.94117647058823528</c:v>
                </c:pt>
                <c:pt idx="2">
                  <c:v>0.94444444444444442</c:v>
                </c:pt>
                <c:pt idx="3">
                  <c:v>0.9375</c:v>
                </c:pt>
                <c:pt idx="4">
                  <c:v>0.9285714285714286</c:v>
                </c:pt>
                <c:pt idx="5">
                  <c:v>0.93333333333333335</c:v>
                </c:pt>
                <c:pt idx="6">
                  <c:v>0.9375</c:v>
                </c:pt>
                <c:pt idx="7">
                  <c:v>0.93333333333333335</c:v>
                </c:pt>
                <c:pt idx="8">
                  <c:v>0.93333333333333335</c:v>
                </c:pt>
                <c:pt idx="9">
                  <c:v>0.93333333333333335</c:v>
                </c:pt>
                <c:pt idx="10">
                  <c:v>0.92307692307692313</c:v>
                </c:pt>
                <c:pt idx="11">
                  <c:v>0.9285714285714286</c:v>
                </c:pt>
                <c:pt idx="12">
                  <c:v>0.92307692307692313</c:v>
                </c:pt>
                <c:pt idx="13">
                  <c:v>0.9285714285714286</c:v>
                </c:pt>
                <c:pt idx="14">
                  <c:v>0.91666666666666663</c:v>
                </c:pt>
                <c:pt idx="15">
                  <c:v>0.92307692307692313</c:v>
                </c:pt>
                <c:pt idx="16">
                  <c:v>0.91666666666666663</c:v>
                </c:pt>
                <c:pt idx="17">
                  <c:v>0.90909090909090906</c:v>
                </c:pt>
                <c:pt idx="18">
                  <c:v>0.91666666666666663</c:v>
                </c:pt>
                <c:pt idx="19">
                  <c:v>0.90909090909090906</c:v>
                </c:pt>
                <c:pt idx="20">
                  <c:v>0.91666666666666663</c:v>
                </c:pt>
                <c:pt idx="21">
                  <c:v>0.90909090909090906</c:v>
                </c:pt>
                <c:pt idx="22">
                  <c:v>0.90909090909090906</c:v>
                </c:pt>
                <c:pt idx="23">
                  <c:v>0.90909090909090906</c:v>
                </c:pt>
                <c:pt idx="24">
                  <c:v>0.90909090909090906</c:v>
                </c:pt>
                <c:pt idx="25">
                  <c:v>0.91666666666666663</c:v>
                </c:pt>
                <c:pt idx="26">
                  <c:v>0.90909090909090906</c:v>
                </c:pt>
                <c:pt idx="27">
                  <c:v>0.90909090909090906</c:v>
                </c:pt>
                <c:pt idx="28">
                  <c:v>0.92307692307692313</c:v>
                </c:pt>
                <c:pt idx="29">
                  <c:v>0.90909090909090906</c:v>
                </c:pt>
                <c:pt idx="30">
                  <c:v>0.90909090909090906</c:v>
                </c:pt>
                <c:pt idx="31">
                  <c:v>0.91666666666666663</c:v>
                </c:pt>
                <c:pt idx="32">
                  <c:v>0.91666666666666663</c:v>
                </c:pt>
                <c:pt idx="33">
                  <c:v>0.91666666666666663</c:v>
                </c:pt>
                <c:pt idx="34">
                  <c:v>0.91666666666666663</c:v>
                </c:pt>
                <c:pt idx="35">
                  <c:v>0.90909090909090906</c:v>
                </c:pt>
                <c:pt idx="36">
                  <c:v>0.9</c:v>
                </c:pt>
                <c:pt idx="37">
                  <c:v>0.9</c:v>
                </c:pt>
                <c:pt idx="38">
                  <c:v>0.9285714285714286</c:v>
                </c:pt>
                <c:pt idx="39">
                  <c:v>0.92307692307692313</c:v>
                </c:pt>
                <c:pt idx="40">
                  <c:v>0.92307692307692313</c:v>
                </c:pt>
                <c:pt idx="41">
                  <c:v>0.92307692307692313</c:v>
                </c:pt>
                <c:pt idx="42">
                  <c:v>0.9285714285714286</c:v>
                </c:pt>
                <c:pt idx="43">
                  <c:v>0.9285714285714286</c:v>
                </c:pt>
                <c:pt idx="44">
                  <c:v>0.92307692307692313</c:v>
                </c:pt>
                <c:pt idx="45">
                  <c:v>0.92307692307692313</c:v>
                </c:pt>
                <c:pt idx="46">
                  <c:v>0.92307692307692313</c:v>
                </c:pt>
                <c:pt idx="47">
                  <c:v>0.90909090909090906</c:v>
                </c:pt>
                <c:pt idx="48">
                  <c:v>0.92307692307692313</c:v>
                </c:pt>
                <c:pt idx="49">
                  <c:v>0.90909090909090906</c:v>
                </c:pt>
                <c:pt idx="50">
                  <c:v>0.91666666666666663</c:v>
                </c:pt>
                <c:pt idx="51">
                  <c:v>0.92307692307692313</c:v>
                </c:pt>
                <c:pt idx="52">
                  <c:v>0.92307692307692313</c:v>
                </c:pt>
                <c:pt idx="53">
                  <c:v>0.91666666666666663</c:v>
                </c:pt>
                <c:pt idx="54">
                  <c:v>0.90909090909090906</c:v>
                </c:pt>
                <c:pt idx="55">
                  <c:v>0.9</c:v>
                </c:pt>
                <c:pt idx="56">
                  <c:v>0.94444444444444442</c:v>
                </c:pt>
                <c:pt idx="57">
                  <c:v>0.95</c:v>
                </c:pt>
                <c:pt idx="58">
                  <c:v>0.92307692307692313</c:v>
                </c:pt>
                <c:pt idx="59">
                  <c:v>0.94444444444444442</c:v>
                </c:pt>
                <c:pt idx="60">
                  <c:v>0.95454545454545459</c:v>
                </c:pt>
                <c:pt idx="61">
                  <c:v>0.95454545454545459</c:v>
                </c:pt>
                <c:pt idx="62">
                  <c:v>0.95</c:v>
                </c:pt>
                <c:pt idx="63">
                  <c:v>0.94736842105263153</c:v>
                </c:pt>
                <c:pt idx="64">
                  <c:v>0.94444444444444442</c:v>
                </c:pt>
                <c:pt idx="65">
                  <c:v>0.9375</c:v>
                </c:pt>
                <c:pt idx="66">
                  <c:v>0.94444444444444442</c:v>
                </c:pt>
                <c:pt idx="67">
                  <c:v>0.9375</c:v>
                </c:pt>
                <c:pt idx="68">
                  <c:v>0.9375</c:v>
                </c:pt>
                <c:pt idx="69">
                  <c:v>0.92307692307692313</c:v>
                </c:pt>
                <c:pt idx="70">
                  <c:v>0.91666666666666663</c:v>
                </c:pt>
                <c:pt idx="71">
                  <c:v>0.91666666666666663</c:v>
                </c:pt>
                <c:pt idx="72">
                  <c:v>0.91666666666666663</c:v>
                </c:pt>
                <c:pt idx="73">
                  <c:v>0.91666666666666663</c:v>
                </c:pt>
                <c:pt idx="74">
                  <c:v>0.90909090909090906</c:v>
                </c:pt>
                <c:pt idx="75">
                  <c:v>0.9285714285714286</c:v>
                </c:pt>
                <c:pt idx="76">
                  <c:v>0.9285714285714286</c:v>
                </c:pt>
                <c:pt idx="77">
                  <c:v>0.92307692307692313</c:v>
                </c:pt>
                <c:pt idx="78">
                  <c:v>0.92307692307692313</c:v>
                </c:pt>
                <c:pt idx="79">
                  <c:v>0.9285714285714286</c:v>
                </c:pt>
                <c:pt idx="80">
                  <c:v>0.9285714285714286</c:v>
                </c:pt>
                <c:pt idx="81">
                  <c:v>0.92307692307692313</c:v>
                </c:pt>
                <c:pt idx="82">
                  <c:v>0.93333333333333335</c:v>
                </c:pt>
                <c:pt idx="83">
                  <c:v>0.96</c:v>
                </c:pt>
                <c:pt idx="84">
                  <c:v>0.95</c:v>
                </c:pt>
                <c:pt idx="85">
                  <c:v>0.94444444444444442</c:v>
                </c:pt>
                <c:pt idx="86">
                  <c:v>0.95</c:v>
                </c:pt>
                <c:pt idx="87">
                  <c:v>0.96</c:v>
                </c:pt>
                <c:pt idx="88">
                  <c:v>0.96153846153846156</c:v>
                </c:pt>
                <c:pt idx="89">
                  <c:v>0.96</c:v>
                </c:pt>
                <c:pt idx="90">
                  <c:v>0.95833333333333337</c:v>
                </c:pt>
                <c:pt idx="91">
                  <c:v>0.95833333333333337</c:v>
                </c:pt>
                <c:pt idx="92">
                  <c:v>0.95</c:v>
                </c:pt>
                <c:pt idx="93">
                  <c:v>0.95238095238095233</c:v>
                </c:pt>
                <c:pt idx="94">
                  <c:v>0.95</c:v>
                </c:pt>
                <c:pt idx="95">
                  <c:v>0.95238095238095233</c:v>
                </c:pt>
                <c:pt idx="96">
                  <c:v>0.94117647058823528</c:v>
                </c:pt>
                <c:pt idx="97">
                  <c:v>0.95652173913043481</c:v>
                </c:pt>
                <c:pt idx="98">
                  <c:v>0.95238095238095233</c:v>
                </c:pt>
                <c:pt idx="99">
                  <c:v>0.95</c:v>
                </c:pt>
                <c:pt idx="100">
                  <c:v>0.94117647058823528</c:v>
                </c:pt>
                <c:pt idx="101">
                  <c:v>0.95238095238095233</c:v>
                </c:pt>
                <c:pt idx="102">
                  <c:v>0.95</c:v>
                </c:pt>
                <c:pt idx="103">
                  <c:v>0.94444444444444442</c:v>
                </c:pt>
                <c:pt idx="104">
                  <c:v>0.95238095238095233</c:v>
                </c:pt>
                <c:pt idx="105">
                  <c:v>0.95652173913043481</c:v>
                </c:pt>
                <c:pt idx="106">
                  <c:v>0.95454545454545459</c:v>
                </c:pt>
                <c:pt idx="107">
                  <c:v>0.95652173913043481</c:v>
                </c:pt>
                <c:pt idx="108">
                  <c:v>0.96</c:v>
                </c:pt>
                <c:pt idx="109">
                  <c:v>0.95238095238095233</c:v>
                </c:pt>
                <c:pt idx="110">
                  <c:v>0.96296296296296291</c:v>
                </c:pt>
                <c:pt idx="111">
                  <c:v>0.96</c:v>
                </c:pt>
                <c:pt idx="112">
                  <c:v>0.96153846153846156</c:v>
                </c:pt>
                <c:pt idx="113">
                  <c:v>0.95238095238095233</c:v>
                </c:pt>
                <c:pt idx="114">
                  <c:v>0.96</c:v>
                </c:pt>
                <c:pt idx="115">
                  <c:v>0.95238095238095233</c:v>
                </c:pt>
                <c:pt idx="116">
                  <c:v>0.95454545454545459</c:v>
                </c:pt>
                <c:pt idx="117">
                  <c:v>0.95652173913043481</c:v>
                </c:pt>
                <c:pt idx="118">
                  <c:v>0.96</c:v>
                </c:pt>
                <c:pt idx="119">
                  <c:v>0.96551724137931039</c:v>
                </c:pt>
                <c:pt idx="120">
                  <c:v>0.96</c:v>
                </c:pt>
                <c:pt idx="121">
                  <c:v>0.95833333333333337</c:v>
                </c:pt>
                <c:pt idx="122">
                  <c:v>0.95238095238095233</c:v>
                </c:pt>
                <c:pt idx="123">
                  <c:v>0.96153846153846156</c:v>
                </c:pt>
                <c:pt idx="124">
                  <c:v>0.96969696969696972</c:v>
                </c:pt>
                <c:pt idx="125">
                  <c:v>0.96666666666666667</c:v>
                </c:pt>
                <c:pt idx="126">
                  <c:v>0.97222222222222221</c:v>
                </c:pt>
                <c:pt idx="127">
                  <c:v>0.967741935483871</c:v>
                </c:pt>
                <c:pt idx="128">
                  <c:v>0.97222222222222221</c:v>
                </c:pt>
                <c:pt idx="129">
                  <c:v>0.96296296296296291</c:v>
                </c:pt>
                <c:pt idx="130">
                  <c:v>0.9642857142857143</c:v>
                </c:pt>
                <c:pt idx="131">
                  <c:v>0.96875</c:v>
                </c:pt>
                <c:pt idx="132">
                  <c:v>0.97368421052631582</c:v>
                </c:pt>
                <c:pt idx="133">
                  <c:v>0.97297297297297303</c:v>
                </c:pt>
                <c:pt idx="134">
                  <c:v>0.97058823529411764</c:v>
                </c:pt>
                <c:pt idx="135">
                  <c:v>0.97058823529411764</c:v>
                </c:pt>
                <c:pt idx="136">
                  <c:v>0.97368421052631582</c:v>
                </c:pt>
                <c:pt idx="137">
                  <c:v>0.97916666666666663</c:v>
                </c:pt>
                <c:pt idx="138">
                  <c:v>0.97872340425531912</c:v>
                </c:pt>
                <c:pt idx="139">
                  <c:v>0.98</c:v>
                </c:pt>
                <c:pt idx="140">
                  <c:v>0.97959183673469385</c:v>
                </c:pt>
                <c:pt idx="141">
                  <c:v>0.97872340425531912</c:v>
                </c:pt>
                <c:pt idx="142">
                  <c:v>0.97727272727272729</c:v>
                </c:pt>
                <c:pt idx="143">
                  <c:v>0.97727272727272729</c:v>
                </c:pt>
                <c:pt idx="144">
                  <c:v>0.97499999999999998</c:v>
                </c:pt>
                <c:pt idx="145">
                  <c:v>0.97297297297297303</c:v>
                </c:pt>
                <c:pt idx="146">
                  <c:v>0.97368421052631582</c:v>
                </c:pt>
                <c:pt idx="147">
                  <c:v>0.97222222222222221</c:v>
                </c:pt>
                <c:pt idx="148">
                  <c:v>0.97727272727272729</c:v>
                </c:pt>
                <c:pt idx="149">
                  <c:v>0.98039215686274506</c:v>
                </c:pt>
                <c:pt idx="150">
                  <c:v>0.97959183673469385</c:v>
                </c:pt>
                <c:pt idx="151">
                  <c:v>0.98076923076923073</c:v>
                </c:pt>
                <c:pt idx="152">
                  <c:v>0.97777777777777775</c:v>
                </c:pt>
                <c:pt idx="153">
                  <c:v>0.97872340425531912</c:v>
                </c:pt>
                <c:pt idx="154">
                  <c:v>0.97777777777777775</c:v>
                </c:pt>
                <c:pt idx="155">
                  <c:v>0.97727272727272729</c:v>
                </c:pt>
                <c:pt idx="156">
                  <c:v>0.97619047619047616</c:v>
                </c:pt>
                <c:pt idx="157">
                  <c:v>0.97619047619047616</c:v>
                </c:pt>
                <c:pt idx="158">
                  <c:v>0.97499999999999998</c:v>
                </c:pt>
                <c:pt idx="159">
                  <c:v>0.97727272727272729</c:v>
                </c:pt>
                <c:pt idx="160">
                  <c:v>0.98571428571428577</c:v>
                </c:pt>
                <c:pt idx="161">
                  <c:v>0.9838709677419355</c:v>
                </c:pt>
                <c:pt idx="162">
                  <c:v>0.98113207547169812</c:v>
                </c:pt>
                <c:pt idx="163">
                  <c:v>0.98076923076923073</c:v>
                </c:pt>
                <c:pt idx="164">
                  <c:v>0.98076923076923073</c:v>
                </c:pt>
                <c:pt idx="165">
                  <c:v>0.98148148148148151</c:v>
                </c:pt>
                <c:pt idx="166">
                  <c:v>0.98076923076923073</c:v>
                </c:pt>
                <c:pt idx="167">
                  <c:v>0.97826086956521741</c:v>
                </c:pt>
                <c:pt idx="168">
                  <c:v>0.97368421052631582</c:v>
                </c:pt>
                <c:pt idx="169">
                  <c:v>0.9642857142857143</c:v>
                </c:pt>
                <c:pt idx="170">
                  <c:v>0.96666666666666667</c:v>
                </c:pt>
                <c:pt idx="171">
                  <c:v>0.97499999999999998</c:v>
                </c:pt>
                <c:pt idx="172">
                  <c:v>0.97499999999999998</c:v>
                </c:pt>
                <c:pt idx="173">
                  <c:v>0.97777777777777775</c:v>
                </c:pt>
                <c:pt idx="174">
                  <c:v>0.97619047619047616</c:v>
                </c:pt>
                <c:pt idx="175">
                  <c:v>0.98305084745762716</c:v>
                </c:pt>
                <c:pt idx="176">
                  <c:v>0.97674418604651159</c:v>
                </c:pt>
                <c:pt idx="177">
                  <c:v>0.97619047619047616</c:v>
                </c:pt>
                <c:pt idx="178">
                  <c:v>0.97297297297297303</c:v>
                </c:pt>
                <c:pt idx="179">
                  <c:v>0.96551724137931039</c:v>
                </c:pt>
                <c:pt idx="180">
                  <c:v>0.95238095238095233</c:v>
                </c:pt>
                <c:pt idx="181">
                  <c:v>0.95833333333333337</c:v>
                </c:pt>
                <c:pt idx="182">
                  <c:v>0.96153846153846156</c:v>
                </c:pt>
                <c:pt idx="183">
                  <c:v>0.96</c:v>
                </c:pt>
                <c:pt idx="184">
                  <c:v>0.95652173913043481</c:v>
                </c:pt>
                <c:pt idx="185">
                  <c:v>0.95833333333333337</c:v>
                </c:pt>
                <c:pt idx="186">
                  <c:v>0.96296296296296291</c:v>
                </c:pt>
                <c:pt idx="187">
                  <c:v>0.96153846153846156</c:v>
                </c:pt>
                <c:pt idx="188">
                  <c:v>0.96</c:v>
                </c:pt>
                <c:pt idx="189">
                  <c:v>0.96153846153846156</c:v>
                </c:pt>
                <c:pt idx="190">
                  <c:v>0.96</c:v>
                </c:pt>
                <c:pt idx="191">
                  <c:v>0.96</c:v>
                </c:pt>
                <c:pt idx="192">
                  <c:v>0.96</c:v>
                </c:pt>
                <c:pt idx="193">
                  <c:v>0.95833333333333337</c:v>
                </c:pt>
                <c:pt idx="194">
                  <c:v>0.95238095238095233</c:v>
                </c:pt>
                <c:pt idx="195">
                  <c:v>0.92307692307692313</c:v>
                </c:pt>
                <c:pt idx="196">
                  <c:v>0.93333333333333335</c:v>
                </c:pt>
                <c:pt idx="197">
                  <c:v>0.92307692307692313</c:v>
                </c:pt>
                <c:pt idx="198">
                  <c:v>0.92307692307692313</c:v>
                </c:pt>
                <c:pt idx="199">
                  <c:v>0.91666666666666663</c:v>
                </c:pt>
                <c:pt idx="200">
                  <c:v>0.90909090909090906</c:v>
                </c:pt>
                <c:pt idx="201">
                  <c:v>0.90909090909090906</c:v>
                </c:pt>
                <c:pt idx="202">
                  <c:v>0.91666666666666663</c:v>
                </c:pt>
                <c:pt idx="203">
                  <c:v>0.91666666666666663</c:v>
                </c:pt>
                <c:pt idx="204">
                  <c:v>0.90909090909090906</c:v>
                </c:pt>
                <c:pt idx="205">
                  <c:v>0.91666666666666663</c:v>
                </c:pt>
                <c:pt idx="206">
                  <c:v>0.9</c:v>
                </c:pt>
                <c:pt idx="207">
                  <c:v>0.9</c:v>
                </c:pt>
                <c:pt idx="208">
                  <c:v>0.9</c:v>
                </c:pt>
                <c:pt idx="209">
                  <c:v>0.9</c:v>
                </c:pt>
                <c:pt idx="210">
                  <c:v>0.90909090909090906</c:v>
                </c:pt>
                <c:pt idx="211">
                  <c:v>0.88888888888888884</c:v>
                </c:pt>
                <c:pt idx="212">
                  <c:v>0.9</c:v>
                </c:pt>
                <c:pt idx="213">
                  <c:v>0.9</c:v>
                </c:pt>
                <c:pt idx="214">
                  <c:v>0.88888888888888884</c:v>
                </c:pt>
                <c:pt idx="215">
                  <c:v>0.88888888888888884</c:v>
                </c:pt>
                <c:pt idx="216">
                  <c:v>0.9</c:v>
                </c:pt>
                <c:pt idx="217">
                  <c:v>0.88888888888888884</c:v>
                </c:pt>
                <c:pt idx="218">
                  <c:v>0.88888888888888884</c:v>
                </c:pt>
                <c:pt idx="219">
                  <c:v>0.88888888888888884</c:v>
                </c:pt>
                <c:pt idx="220">
                  <c:v>0.875</c:v>
                </c:pt>
                <c:pt idx="221">
                  <c:v>0.875</c:v>
                </c:pt>
                <c:pt idx="222">
                  <c:v>0.9</c:v>
                </c:pt>
                <c:pt idx="223">
                  <c:v>0.875</c:v>
                </c:pt>
                <c:pt idx="224">
                  <c:v>0.88888888888888884</c:v>
                </c:pt>
                <c:pt idx="225">
                  <c:v>0.88888888888888884</c:v>
                </c:pt>
                <c:pt idx="226">
                  <c:v>0.88888888888888884</c:v>
                </c:pt>
                <c:pt idx="227">
                  <c:v>0.88888888888888884</c:v>
                </c:pt>
                <c:pt idx="228">
                  <c:v>0.88888888888888884</c:v>
                </c:pt>
                <c:pt idx="229">
                  <c:v>0.88888888888888884</c:v>
                </c:pt>
                <c:pt idx="230">
                  <c:v>0.9</c:v>
                </c:pt>
                <c:pt idx="231">
                  <c:v>0.875</c:v>
                </c:pt>
                <c:pt idx="232">
                  <c:v>0.88888888888888884</c:v>
                </c:pt>
                <c:pt idx="233">
                  <c:v>0.92307692307692313</c:v>
                </c:pt>
                <c:pt idx="234">
                  <c:v>0.94444444444444442</c:v>
                </c:pt>
                <c:pt idx="235">
                  <c:v>0.96153846153846156</c:v>
                </c:pt>
                <c:pt idx="236">
                  <c:v>0.94736842105263153</c:v>
                </c:pt>
                <c:pt idx="237">
                  <c:v>0.88636363636363635</c:v>
                </c:pt>
                <c:pt idx="238">
                  <c:v>0.88</c:v>
                </c:pt>
                <c:pt idx="239">
                  <c:v>0.9</c:v>
                </c:pt>
                <c:pt idx="240">
                  <c:v>0.9821428571428571</c:v>
                </c:pt>
                <c:pt idx="241">
                  <c:v>0.98113207547169812</c:v>
                </c:pt>
                <c:pt idx="242">
                  <c:v>0.98333333333333328</c:v>
                </c:pt>
                <c:pt idx="243">
                  <c:v>0.98648648648648651</c:v>
                </c:pt>
                <c:pt idx="244">
                  <c:v>0.97058823529411764</c:v>
                </c:pt>
                <c:pt idx="245">
                  <c:v>0.97014925373134331</c:v>
                </c:pt>
                <c:pt idx="246">
                  <c:v>0.98360655737704916</c:v>
                </c:pt>
                <c:pt idx="247">
                  <c:v>0.98550724637681164</c:v>
                </c:pt>
                <c:pt idx="248">
                  <c:v>0.98750000000000004</c:v>
                </c:pt>
                <c:pt idx="249">
                  <c:v>0.98901098901098905</c:v>
                </c:pt>
                <c:pt idx="250">
                  <c:v>0.9838709677419355</c:v>
                </c:pt>
                <c:pt idx="251">
                  <c:v>0.98412698412698407</c:v>
                </c:pt>
                <c:pt idx="252">
                  <c:v>0.98461538461538467</c:v>
                </c:pt>
                <c:pt idx="253">
                  <c:v>0.98630136986301364</c:v>
                </c:pt>
                <c:pt idx="254">
                  <c:v>0.98684210526315785</c:v>
                </c:pt>
                <c:pt idx="255">
                  <c:v>0.98809523809523814</c:v>
                </c:pt>
                <c:pt idx="256">
                  <c:v>0.98765432098765427</c:v>
                </c:pt>
                <c:pt idx="257">
                  <c:v>0.97959183673469385</c:v>
                </c:pt>
                <c:pt idx="258">
                  <c:v>0.98412698412698407</c:v>
                </c:pt>
                <c:pt idx="259">
                  <c:v>0.9916666666666667</c:v>
                </c:pt>
                <c:pt idx="260">
                  <c:v>0.99193548387096775</c:v>
                </c:pt>
                <c:pt idx="261">
                  <c:v>0.96648044692737434</c:v>
                </c:pt>
                <c:pt idx="262">
                  <c:v>0</c:v>
                </c:pt>
                <c:pt idx="263">
                  <c:v>0.99099099099099097</c:v>
                </c:pt>
                <c:pt idx="264">
                  <c:v>0.9850746268656716</c:v>
                </c:pt>
                <c:pt idx="265">
                  <c:v>0.97058823529411764</c:v>
                </c:pt>
                <c:pt idx="266">
                  <c:v>0.98039215686274506</c:v>
                </c:pt>
                <c:pt idx="267">
                  <c:v>0.98666666666666669</c:v>
                </c:pt>
                <c:pt idx="268">
                  <c:v>0.96875</c:v>
                </c:pt>
                <c:pt idx="269">
                  <c:v>0.96590909090909094</c:v>
                </c:pt>
                <c:pt idx="270">
                  <c:v>0.96296296296296291</c:v>
                </c:pt>
                <c:pt idx="271">
                  <c:v>0.95744680851063835</c:v>
                </c:pt>
                <c:pt idx="272">
                  <c:v>0.94820717131474108</c:v>
                </c:pt>
                <c:pt idx="273">
                  <c:v>0.9504504504504504</c:v>
                </c:pt>
                <c:pt idx="274">
                  <c:v>0.97058823529411764</c:v>
                </c:pt>
                <c:pt idx="275">
                  <c:v>0.98148148148148151</c:v>
                </c:pt>
                <c:pt idx="276">
                  <c:v>0.97619047619047616</c:v>
                </c:pt>
                <c:pt idx="277">
                  <c:v>0.97959183673469385</c:v>
                </c:pt>
                <c:pt idx="278">
                  <c:v>0.97575757575757571</c:v>
                </c:pt>
                <c:pt idx="279">
                  <c:v>0.95499999999999996</c:v>
                </c:pt>
                <c:pt idx="280">
                  <c:v>0.97</c:v>
                </c:pt>
                <c:pt idx="281">
                  <c:v>0.97647058823529409</c:v>
                </c:pt>
                <c:pt idx="282">
                  <c:v>0.96511627906976749</c:v>
                </c:pt>
                <c:pt idx="283">
                  <c:v>0.98461538461538467</c:v>
                </c:pt>
                <c:pt idx="284">
                  <c:v>0.96590909090909094</c:v>
                </c:pt>
                <c:pt idx="285">
                  <c:v>0.9504504504504504</c:v>
                </c:pt>
                <c:pt idx="286">
                  <c:v>0.95625000000000004</c:v>
                </c:pt>
                <c:pt idx="287">
                  <c:v>0.95876288659793818</c:v>
                </c:pt>
                <c:pt idx="288">
                  <c:v>0.99130434782608701</c:v>
                </c:pt>
                <c:pt idx="289">
                  <c:v>0.96470588235294119</c:v>
                </c:pt>
                <c:pt idx="290">
                  <c:v>0.96202531645569622</c:v>
                </c:pt>
                <c:pt idx="291">
                  <c:v>0.95721925133689845</c:v>
                </c:pt>
                <c:pt idx="292">
                  <c:v>0.95744680851063835</c:v>
                </c:pt>
                <c:pt idx="293">
                  <c:v>0.96153846153846156</c:v>
                </c:pt>
                <c:pt idx="294">
                  <c:v>0.95857988165680474</c:v>
                </c:pt>
                <c:pt idx="295">
                  <c:v>0.93706293706293708</c:v>
                </c:pt>
                <c:pt idx="296">
                  <c:v>0.91907514450867056</c:v>
                </c:pt>
                <c:pt idx="297">
                  <c:v>0.91807909604519777</c:v>
                </c:pt>
                <c:pt idx="298">
                  <c:v>0.91364902506963785</c:v>
                </c:pt>
                <c:pt idx="299">
                  <c:v>0.91603053435114501</c:v>
                </c:pt>
                <c:pt idx="300">
                  <c:v>0.91516709511568128</c:v>
                </c:pt>
                <c:pt idx="301">
                  <c:v>0.91793313069908811</c:v>
                </c:pt>
                <c:pt idx="302">
                  <c:v>0.91717791411042948</c:v>
                </c:pt>
                <c:pt idx="303">
                  <c:v>0.92500000000000004</c:v>
                </c:pt>
                <c:pt idx="304">
                  <c:v>0.92832764505119458</c:v>
                </c:pt>
                <c:pt idx="305">
                  <c:v>0.93140794223826717</c:v>
                </c:pt>
                <c:pt idx="306">
                  <c:v>0.93461538461538463</c:v>
                </c:pt>
                <c:pt idx="307">
                  <c:v>0.9278688524590164</c:v>
                </c:pt>
                <c:pt idx="308">
                  <c:v>0.9278688524590164</c:v>
                </c:pt>
                <c:pt idx="309">
                  <c:v>0.93006993006993011</c:v>
                </c:pt>
                <c:pt idx="310">
                  <c:v>0.93454545454545457</c:v>
                </c:pt>
                <c:pt idx="311">
                  <c:v>0.93609022556390975</c:v>
                </c:pt>
                <c:pt idx="312">
                  <c:v>0.93189964157706096</c:v>
                </c:pt>
                <c:pt idx="313">
                  <c:v>0.92881355932203391</c:v>
                </c:pt>
                <c:pt idx="314">
                  <c:v>0.92881355932203391</c:v>
                </c:pt>
                <c:pt idx="315">
                  <c:v>0.93486590038314177</c:v>
                </c:pt>
                <c:pt idx="316">
                  <c:v>0.94067796610169496</c:v>
                </c:pt>
                <c:pt idx="317">
                  <c:v>0.93951612903225812</c:v>
                </c:pt>
                <c:pt idx="318">
                  <c:v>0.94023904382470125</c:v>
                </c:pt>
                <c:pt idx="319">
                  <c:v>0.94042553191489364</c:v>
                </c:pt>
                <c:pt idx="320">
                  <c:v>0.93852459016393441</c:v>
                </c:pt>
                <c:pt idx="321">
                  <c:v>0.93886462882096067</c:v>
                </c:pt>
                <c:pt idx="322">
                  <c:v>0.93650793650793651</c:v>
                </c:pt>
                <c:pt idx="323">
                  <c:v>0.94017094017094016</c:v>
                </c:pt>
                <c:pt idx="324">
                  <c:v>0.9419642857142857</c:v>
                </c:pt>
                <c:pt idx="325">
                  <c:v>0.95402298850574707</c:v>
                </c:pt>
                <c:pt idx="326">
                  <c:v>0.95428571428571429</c:v>
                </c:pt>
                <c:pt idx="327">
                  <c:v>0.94607843137254899</c:v>
                </c:pt>
                <c:pt idx="328">
                  <c:v>0.93965517241379315</c:v>
                </c:pt>
                <c:pt idx="329">
                  <c:v>0.96178343949044587</c:v>
                </c:pt>
                <c:pt idx="330">
                  <c:v>0.95263157894736838</c:v>
                </c:pt>
                <c:pt idx="331">
                  <c:v>0.95187165775401072</c:v>
                </c:pt>
                <c:pt idx="332">
                  <c:v>0.96250000000000002</c:v>
                </c:pt>
                <c:pt idx="333">
                  <c:v>0.98290598290598286</c:v>
                </c:pt>
                <c:pt idx="334">
                  <c:v>0.95238095238095233</c:v>
                </c:pt>
                <c:pt idx="335">
                  <c:v>0.99047619047619051</c:v>
                </c:pt>
                <c:pt idx="336">
                  <c:v>0.92727272727272725</c:v>
                </c:pt>
                <c:pt idx="337">
                  <c:v>0.91692307692307695</c:v>
                </c:pt>
                <c:pt idx="338">
                  <c:v>0.91692307692307695</c:v>
                </c:pt>
                <c:pt idx="339">
                  <c:v>0.92282958199356913</c:v>
                </c:pt>
                <c:pt idx="340">
                  <c:v>0.92391304347826086</c:v>
                </c:pt>
                <c:pt idx="341">
                  <c:v>0.92226148409893993</c:v>
                </c:pt>
                <c:pt idx="342">
                  <c:v>0.92226148409893993</c:v>
                </c:pt>
                <c:pt idx="343">
                  <c:v>0.9263157894736842</c:v>
                </c:pt>
                <c:pt idx="344">
                  <c:v>0.91958041958041958</c:v>
                </c:pt>
                <c:pt idx="345">
                  <c:v>0.92170818505338081</c:v>
                </c:pt>
                <c:pt idx="346">
                  <c:v>0.91929824561403506</c:v>
                </c:pt>
                <c:pt idx="347">
                  <c:v>0.92222222222222228</c:v>
                </c:pt>
                <c:pt idx="348">
                  <c:v>0.92565055762081783</c:v>
                </c:pt>
                <c:pt idx="349">
                  <c:v>0.94117647058823528</c:v>
                </c:pt>
                <c:pt idx="350">
                  <c:v>0.96323529411764708</c:v>
                </c:pt>
                <c:pt idx="351">
                  <c:v>0.93617021276595747</c:v>
                </c:pt>
                <c:pt idx="352">
                  <c:v>0.93908629441624369</c:v>
                </c:pt>
                <c:pt idx="353">
                  <c:v>0.94413407821229045</c:v>
                </c:pt>
                <c:pt idx="354">
                  <c:v>0.92280701754385963</c:v>
                </c:pt>
                <c:pt idx="355">
                  <c:v>0.9263565891472868</c:v>
                </c:pt>
                <c:pt idx="356">
                  <c:v>0.93442622950819676</c:v>
                </c:pt>
                <c:pt idx="357">
                  <c:v>0.92727272727272725</c:v>
                </c:pt>
                <c:pt idx="358">
                  <c:v>0.93989071038251371</c:v>
                </c:pt>
                <c:pt idx="359">
                  <c:v>0.93814432989690721</c:v>
                </c:pt>
                <c:pt idx="360">
                  <c:v>0.93034825870646765</c:v>
                </c:pt>
                <c:pt idx="361">
                  <c:v>0.91438356164383561</c:v>
                </c:pt>
                <c:pt idx="362">
                  <c:v>0.91693290734824284</c:v>
                </c:pt>
                <c:pt idx="363">
                  <c:v>0.90601503759398494</c:v>
                </c:pt>
                <c:pt idx="364">
                  <c:v>0.91463414634146345</c:v>
                </c:pt>
                <c:pt idx="365">
                  <c:v>0.91272727272727272</c:v>
                </c:pt>
                <c:pt idx="366">
                  <c:v>0.90948275862068961</c:v>
                </c:pt>
                <c:pt idx="367">
                  <c:v>0.91949152542372881</c:v>
                </c:pt>
                <c:pt idx="368">
                  <c:v>0.92241379310344829</c:v>
                </c:pt>
                <c:pt idx="369">
                  <c:v>0.91796875</c:v>
                </c:pt>
                <c:pt idx="370">
                  <c:v>0.91726618705035967</c:v>
                </c:pt>
                <c:pt idx="371">
                  <c:v>0.92015209125475284</c:v>
                </c:pt>
                <c:pt idx="372">
                  <c:v>0.92032967032967028</c:v>
                </c:pt>
                <c:pt idx="373">
                  <c:v>0.92032967032967028</c:v>
                </c:pt>
                <c:pt idx="374">
                  <c:v>0.92307692307692313</c:v>
                </c:pt>
                <c:pt idx="375">
                  <c:v>0.92828685258964139</c:v>
                </c:pt>
                <c:pt idx="376">
                  <c:v>0.93333333333333335</c:v>
                </c:pt>
                <c:pt idx="377">
                  <c:v>0.9371980676328503</c:v>
                </c:pt>
                <c:pt idx="378">
                  <c:v>0.94240837696335078</c:v>
                </c:pt>
                <c:pt idx="379">
                  <c:v>0.9503105590062112</c:v>
                </c:pt>
                <c:pt idx="380">
                  <c:v>0.94708994708994709</c:v>
                </c:pt>
                <c:pt idx="381">
                  <c:v>0.93609022556390975</c:v>
                </c:pt>
                <c:pt idx="382">
                  <c:v>0.95375722543352603</c:v>
                </c:pt>
                <c:pt idx="383">
                  <c:v>0.94930875576036866</c:v>
                </c:pt>
                <c:pt idx="384">
                  <c:v>0.94871794871794868</c:v>
                </c:pt>
                <c:pt idx="385">
                  <c:v>0.95360824742268047</c:v>
                </c:pt>
                <c:pt idx="386">
                  <c:v>0.95121951219512191</c:v>
                </c:pt>
                <c:pt idx="387">
                  <c:v>0.95370370370370372</c:v>
                </c:pt>
                <c:pt idx="388">
                  <c:v>0.95767195767195767</c:v>
                </c:pt>
                <c:pt idx="389">
                  <c:v>0.96470588235294119</c:v>
                </c:pt>
                <c:pt idx="390">
                  <c:v>0.954337899543379</c:v>
                </c:pt>
                <c:pt idx="391">
                  <c:v>0.94560669456066948</c:v>
                </c:pt>
                <c:pt idx="392">
                  <c:v>0.94761904761904758</c:v>
                </c:pt>
                <c:pt idx="393">
                  <c:v>0.95721925133689845</c:v>
                </c:pt>
                <c:pt idx="394">
                  <c:v>0.94230769230769229</c:v>
                </c:pt>
                <c:pt idx="395">
                  <c:v>0.92057761732851984</c:v>
                </c:pt>
                <c:pt idx="396">
                  <c:v>0.91618497109826591</c:v>
                </c:pt>
                <c:pt idx="397">
                  <c:v>0.92012779552715651</c:v>
                </c:pt>
                <c:pt idx="398">
                  <c:v>0.92258064516129035</c:v>
                </c:pt>
                <c:pt idx="399">
                  <c:v>0.93085106382978722</c:v>
                </c:pt>
                <c:pt idx="400">
                  <c:v>0.96551724137931039</c:v>
                </c:pt>
                <c:pt idx="401">
                  <c:v>0.93401015228426398</c:v>
                </c:pt>
                <c:pt idx="402">
                  <c:v>0.94838709677419353</c:v>
                </c:pt>
                <c:pt idx="403">
                  <c:v>0.9821428571428571</c:v>
                </c:pt>
                <c:pt idx="404">
                  <c:v>0.93031358885017423</c:v>
                </c:pt>
                <c:pt idx="405">
                  <c:v>0.9363636363636364</c:v>
                </c:pt>
                <c:pt idx="406">
                  <c:v>0.93280632411067199</c:v>
                </c:pt>
                <c:pt idx="407">
                  <c:v>0.92712550607287447</c:v>
                </c:pt>
                <c:pt idx="408">
                  <c:v>0.92885375494071143</c:v>
                </c:pt>
                <c:pt idx="409">
                  <c:v>0.91489361702127658</c:v>
                </c:pt>
                <c:pt idx="410">
                  <c:v>0.91489361702127658</c:v>
                </c:pt>
                <c:pt idx="411">
                  <c:v>0.92727272727272725</c:v>
                </c:pt>
                <c:pt idx="412">
                  <c:v>0.94630872483221473</c:v>
                </c:pt>
                <c:pt idx="413">
                  <c:v>0.92349726775956287</c:v>
                </c:pt>
                <c:pt idx="414">
                  <c:v>0.92500000000000004</c:v>
                </c:pt>
                <c:pt idx="415">
                  <c:v>0.92097264437689974</c:v>
                </c:pt>
                <c:pt idx="416">
                  <c:v>0.91948051948051945</c:v>
                </c:pt>
                <c:pt idx="417">
                  <c:v>0.91538461538461535</c:v>
                </c:pt>
                <c:pt idx="418">
                  <c:v>0.91581632653061229</c:v>
                </c:pt>
                <c:pt idx="419">
                  <c:v>0.9178470254957507</c:v>
                </c:pt>
                <c:pt idx="420">
                  <c:v>0.91689008042895437</c:v>
                </c:pt>
                <c:pt idx="421">
                  <c:v>0.91842900302114805</c:v>
                </c:pt>
                <c:pt idx="422">
                  <c:v>0.92691029900332222</c:v>
                </c:pt>
                <c:pt idx="423">
                  <c:v>0.9261744966442953</c:v>
                </c:pt>
                <c:pt idx="424">
                  <c:v>0.92307692307692313</c:v>
                </c:pt>
                <c:pt idx="425">
                  <c:v>0.91878172588832485</c:v>
                </c:pt>
                <c:pt idx="426">
                  <c:v>0.92063492063492058</c:v>
                </c:pt>
                <c:pt idx="427">
                  <c:v>0.9352380952380952</c:v>
                </c:pt>
                <c:pt idx="428">
                  <c:v>0.92716535433070868</c:v>
                </c:pt>
                <c:pt idx="429">
                  <c:v>0.92756183745583043</c:v>
                </c:pt>
                <c:pt idx="430">
                  <c:v>0.9289520426287744</c:v>
                </c:pt>
                <c:pt idx="431">
                  <c:v>0.93260473588342441</c:v>
                </c:pt>
                <c:pt idx="432">
                  <c:v>0.93216630196936545</c:v>
                </c:pt>
                <c:pt idx="433">
                  <c:v>0.95145631067961167</c:v>
                </c:pt>
                <c:pt idx="434">
                  <c:v>0.94654088050314467</c:v>
                </c:pt>
                <c:pt idx="435">
                  <c:v>0.94617563739376775</c:v>
                </c:pt>
                <c:pt idx="436">
                  <c:v>0.94637223974763407</c:v>
                </c:pt>
                <c:pt idx="437">
                  <c:v>0.95849056603773586</c:v>
                </c:pt>
                <c:pt idx="438">
                  <c:v>0.96186440677966101</c:v>
                </c:pt>
                <c:pt idx="439">
                  <c:v>0.96</c:v>
                </c:pt>
                <c:pt idx="440">
                  <c:v>0.99056603773584906</c:v>
                </c:pt>
                <c:pt idx="441">
                  <c:v>0.98013245033112584</c:v>
                </c:pt>
                <c:pt idx="442">
                  <c:v>0.97282608695652173</c:v>
                </c:pt>
                <c:pt idx="443">
                  <c:v>0.984375</c:v>
                </c:pt>
                <c:pt idx="444">
                  <c:v>0.99145299145299148</c:v>
                </c:pt>
                <c:pt idx="445">
                  <c:v>0.984375</c:v>
                </c:pt>
                <c:pt idx="446">
                  <c:v>0.99137931034482762</c:v>
                </c:pt>
                <c:pt idx="447">
                  <c:v>0.9907407407407407</c:v>
                </c:pt>
                <c:pt idx="448">
                  <c:v>0.9</c:v>
                </c:pt>
                <c:pt idx="449">
                  <c:v>0.9887640449438202</c:v>
                </c:pt>
                <c:pt idx="450">
                  <c:v>0.9838709677419355</c:v>
                </c:pt>
                <c:pt idx="451">
                  <c:v>0.98360655737704916</c:v>
                </c:pt>
                <c:pt idx="452">
                  <c:v>0.97916666666666663</c:v>
                </c:pt>
                <c:pt idx="453">
                  <c:v>0.97674418604651159</c:v>
                </c:pt>
                <c:pt idx="454">
                  <c:v>0.97222222222222221</c:v>
                </c:pt>
                <c:pt idx="455">
                  <c:v>0.97058823529411764</c:v>
                </c:pt>
                <c:pt idx="456">
                  <c:v>0.97916666666666663</c:v>
                </c:pt>
                <c:pt idx="457">
                  <c:v>0.97619047619047616</c:v>
                </c:pt>
                <c:pt idx="458">
                  <c:v>0.9642857142857143</c:v>
                </c:pt>
                <c:pt idx="459">
                  <c:v>0.96153846153846156</c:v>
                </c:pt>
                <c:pt idx="460">
                  <c:v>0.96296296296296291</c:v>
                </c:pt>
                <c:pt idx="461">
                  <c:v>0.97222222222222221</c:v>
                </c:pt>
                <c:pt idx="462">
                  <c:v>0.96551724137931039</c:v>
                </c:pt>
                <c:pt idx="463">
                  <c:v>0.96296296296296291</c:v>
                </c:pt>
                <c:pt idx="464">
                  <c:v>0.95454545454545459</c:v>
                </c:pt>
                <c:pt idx="465">
                  <c:v>0.95833333333333337</c:v>
                </c:pt>
                <c:pt idx="466">
                  <c:v>0.96666666666666667</c:v>
                </c:pt>
                <c:pt idx="467">
                  <c:v>0.97222222222222221</c:v>
                </c:pt>
                <c:pt idx="468">
                  <c:v>0.94444444444444442</c:v>
                </c:pt>
                <c:pt idx="469">
                  <c:v>0.94117647058823528</c:v>
                </c:pt>
                <c:pt idx="470">
                  <c:v>0.9375</c:v>
                </c:pt>
                <c:pt idx="471">
                  <c:v>0.95238095238095233</c:v>
                </c:pt>
                <c:pt idx="472">
                  <c:v>0.92307692307692313</c:v>
                </c:pt>
                <c:pt idx="473">
                  <c:v>0.95</c:v>
                </c:pt>
                <c:pt idx="474">
                  <c:v>0.94117647058823528</c:v>
                </c:pt>
                <c:pt idx="475">
                  <c:v>0.94444444444444442</c:v>
                </c:pt>
                <c:pt idx="476">
                  <c:v>0.94117647058823528</c:v>
                </c:pt>
                <c:pt idx="477">
                  <c:v>0.93333333333333335</c:v>
                </c:pt>
                <c:pt idx="478">
                  <c:v>0.95</c:v>
                </c:pt>
                <c:pt idx="479">
                  <c:v>0.9375</c:v>
                </c:pt>
                <c:pt idx="480">
                  <c:v>0.9375</c:v>
                </c:pt>
                <c:pt idx="481">
                  <c:v>0.95238095238095233</c:v>
                </c:pt>
                <c:pt idx="482">
                  <c:v>0.9375</c:v>
                </c:pt>
                <c:pt idx="483">
                  <c:v>0.93333333333333335</c:v>
                </c:pt>
                <c:pt idx="484">
                  <c:v>0.91666666666666663</c:v>
                </c:pt>
                <c:pt idx="485">
                  <c:v>0.93333333333333335</c:v>
                </c:pt>
                <c:pt idx="486">
                  <c:v>0.9285714285714286</c:v>
                </c:pt>
                <c:pt idx="487">
                  <c:v>0.92307692307692313</c:v>
                </c:pt>
                <c:pt idx="488">
                  <c:v>0.90909090909090906</c:v>
                </c:pt>
                <c:pt idx="489">
                  <c:v>0.55462184873949583</c:v>
                </c:pt>
                <c:pt idx="490">
                  <c:v>0.83333333333333337</c:v>
                </c:pt>
                <c:pt idx="491">
                  <c:v>0.72499999999999998</c:v>
                </c:pt>
                <c:pt idx="492">
                  <c:v>0.68181818181818177</c:v>
                </c:pt>
                <c:pt idx="493">
                  <c:v>0.67460317460317465</c:v>
                </c:pt>
                <c:pt idx="494">
                  <c:v>0.75974025974025972</c:v>
                </c:pt>
                <c:pt idx="495">
                  <c:v>0.79656862745098034</c:v>
                </c:pt>
                <c:pt idx="496">
                  <c:v>0.7903614457831325</c:v>
                </c:pt>
                <c:pt idx="497">
                  <c:v>0.78525641025641024</c:v>
                </c:pt>
                <c:pt idx="498">
                  <c:v>0.79012345679012341</c:v>
                </c:pt>
                <c:pt idx="499">
                  <c:v>0.80059523809523814</c:v>
                </c:pt>
                <c:pt idx="500">
                  <c:v>0.80059523809523814</c:v>
                </c:pt>
                <c:pt idx="501">
                  <c:v>0.79032258064516125</c:v>
                </c:pt>
                <c:pt idx="502">
                  <c:v>0.9939393939393939</c:v>
                </c:pt>
                <c:pt idx="503">
                  <c:v>0.80126182965299686</c:v>
                </c:pt>
                <c:pt idx="504">
                  <c:v>0.79623824451410663</c:v>
                </c:pt>
                <c:pt idx="505">
                  <c:v>0.79377431906614782</c:v>
                </c:pt>
                <c:pt idx="506">
                  <c:v>0.76115485564304464</c:v>
                </c:pt>
                <c:pt idx="507">
                  <c:v>0.80722891566265065</c:v>
                </c:pt>
                <c:pt idx="508">
                  <c:v>0.8202247191011236</c:v>
                </c:pt>
                <c:pt idx="509">
                  <c:v>0.9850746268656716</c:v>
                </c:pt>
                <c:pt idx="510">
                  <c:v>0.82582582582582587</c:v>
                </c:pt>
                <c:pt idx="511">
                  <c:v>0.85588235294117643</c:v>
                </c:pt>
                <c:pt idx="512">
                  <c:v>0.84302325581395354</c:v>
                </c:pt>
                <c:pt idx="513">
                  <c:v>0.82305630026809651</c:v>
                </c:pt>
                <c:pt idx="514">
                  <c:v>0.83203125</c:v>
                </c:pt>
                <c:pt idx="515">
                  <c:v>0.81904761904761902</c:v>
                </c:pt>
                <c:pt idx="516">
                  <c:v>0.81904761904761902</c:v>
                </c:pt>
                <c:pt idx="517">
                  <c:v>0.80386740331491713</c:v>
                </c:pt>
                <c:pt idx="518">
                  <c:v>0.81038374717832962</c:v>
                </c:pt>
                <c:pt idx="519">
                  <c:v>0.81548974943052388</c:v>
                </c:pt>
                <c:pt idx="520">
                  <c:v>0.82595419847328244</c:v>
                </c:pt>
                <c:pt idx="521">
                  <c:v>0.83362831858407083</c:v>
                </c:pt>
                <c:pt idx="522">
                  <c:v>0.853904282115869</c:v>
                </c:pt>
                <c:pt idx="523">
                  <c:v>0.83870967741935487</c:v>
                </c:pt>
                <c:pt idx="524">
                  <c:v>0.83218390804597697</c:v>
                </c:pt>
                <c:pt idx="525">
                  <c:v>0.84156378600823045</c:v>
                </c:pt>
                <c:pt idx="526">
                  <c:v>0.83089770354906056</c:v>
                </c:pt>
                <c:pt idx="527">
                  <c:v>0.84722222222222221</c:v>
                </c:pt>
                <c:pt idx="528">
                  <c:v>0.84673748103186641</c:v>
                </c:pt>
                <c:pt idx="529">
                  <c:v>0.84559884559884557</c:v>
                </c:pt>
                <c:pt idx="530">
                  <c:v>0.84241531664212077</c:v>
                </c:pt>
                <c:pt idx="531">
                  <c:v>0.85154394299287406</c:v>
                </c:pt>
                <c:pt idx="532">
                  <c:v>0.83307332293291736</c:v>
                </c:pt>
                <c:pt idx="533">
                  <c:v>0.84727626459143968</c:v>
                </c:pt>
                <c:pt idx="534">
                  <c:v>0.83965330444203679</c:v>
                </c:pt>
                <c:pt idx="535">
                  <c:v>0.84764826175869123</c:v>
                </c:pt>
                <c:pt idx="536">
                  <c:v>0.83479960899315742</c:v>
                </c:pt>
                <c:pt idx="537">
                  <c:v>0.83984375</c:v>
                </c:pt>
                <c:pt idx="538">
                  <c:v>0.83777777777777773</c:v>
                </c:pt>
                <c:pt idx="539">
                  <c:v>0.82866556836902805</c:v>
                </c:pt>
                <c:pt idx="540">
                  <c:v>0.81975308641975309</c:v>
                </c:pt>
                <c:pt idx="541">
                  <c:v>0.82805429864253388</c:v>
                </c:pt>
                <c:pt idx="542">
                  <c:v>0.83503649635036492</c:v>
                </c:pt>
                <c:pt idx="543">
                  <c:v>0.84013050570962478</c:v>
                </c:pt>
                <c:pt idx="544">
                  <c:v>0.83194444444444449</c:v>
                </c:pt>
                <c:pt idx="545">
                  <c:v>0.83254344391785151</c:v>
                </c:pt>
                <c:pt idx="546">
                  <c:v>0.83360258481421645</c:v>
                </c:pt>
                <c:pt idx="547">
                  <c:v>0.83415435139573069</c:v>
                </c:pt>
                <c:pt idx="548">
                  <c:v>0.82376237623762372</c:v>
                </c:pt>
                <c:pt idx="549">
                  <c:v>0.81293302540415702</c:v>
                </c:pt>
                <c:pt idx="550">
                  <c:v>0.82875264270613103</c:v>
                </c:pt>
                <c:pt idx="551">
                  <c:v>0.82916666666666672</c:v>
                </c:pt>
                <c:pt idx="552">
                  <c:v>0.8348134991119005</c:v>
                </c:pt>
                <c:pt idx="553">
                  <c:v>0.83225806451612905</c:v>
                </c:pt>
                <c:pt idx="554">
                  <c:v>0.81799797775530836</c:v>
                </c:pt>
                <c:pt idx="555">
                  <c:v>0.81757402101241639</c:v>
                </c:pt>
                <c:pt idx="556">
                  <c:v>0.82062298603651984</c:v>
                </c:pt>
                <c:pt idx="557">
                  <c:v>0.82418952618453867</c:v>
                </c:pt>
                <c:pt idx="558">
                  <c:v>0.82291666666666663</c:v>
                </c:pt>
                <c:pt idx="559">
                  <c:v>0.82488986784140972</c:v>
                </c:pt>
                <c:pt idx="560">
                  <c:v>0.81678486997635935</c:v>
                </c:pt>
                <c:pt idx="561">
                  <c:v>0.82462253193960511</c:v>
                </c:pt>
                <c:pt idx="562">
                  <c:v>0.83176470588235296</c:v>
                </c:pt>
                <c:pt idx="563">
                  <c:v>0.82332955832389576</c:v>
                </c:pt>
                <c:pt idx="564">
                  <c:v>0.83285302593659938</c:v>
                </c:pt>
                <c:pt idx="565">
                  <c:v>0.83780880773361976</c:v>
                </c:pt>
                <c:pt idx="566">
                  <c:v>0.81887755102040816</c:v>
                </c:pt>
                <c:pt idx="567">
                  <c:v>0.83654822335025381</c:v>
                </c:pt>
                <c:pt idx="568">
                  <c:v>0.83587786259541985</c:v>
                </c:pt>
                <c:pt idx="569">
                  <c:v>0.84052532833020643</c:v>
                </c:pt>
                <c:pt idx="570">
                  <c:v>0.8208333333333333</c:v>
                </c:pt>
                <c:pt idx="571">
                  <c:v>0.81481481481481477</c:v>
                </c:pt>
                <c:pt idx="572">
                  <c:v>0.81845238095238093</c:v>
                </c:pt>
                <c:pt idx="573">
                  <c:v>0.8271604938271605</c:v>
                </c:pt>
                <c:pt idx="574">
                  <c:v>0.83984375</c:v>
                </c:pt>
                <c:pt idx="575">
                  <c:v>0.80923694779116462</c:v>
                </c:pt>
                <c:pt idx="576">
                  <c:v>0.83498349834983498</c:v>
                </c:pt>
                <c:pt idx="577">
                  <c:v>0.89849624060150379</c:v>
                </c:pt>
                <c:pt idx="578">
                  <c:v>0.8359872611464968</c:v>
                </c:pt>
                <c:pt idx="579">
                  <c:v>0.8359872611464968</c:v>
                </c:pt>
                <c:pt idx="580">
                  <c:v>0.83044982698961933</c:v>
                </c:pt>
                <c:pt idx="581">
                  <c:v>0.83439490445859876</c:v>
                </c:pt>
                <c:pt idx="582">
                  <c:v>0.82199312714776629</c:v>
                </c:pt>
                <c:pt idx="583">
                  <c:v>0.82654867256637166</c:v>
                </c:pt>
                <c:pt idx="584">
                  <c:v>0.8314606741573034</c:v>
                </c:pt>
                <c:pt idx="585">
                  <c:v>0.82424916573971074</c:v>
                </c:pt>
                <c:pt idx="586">
                  <c:v>0.83228511530398319</c:v>
                </c:pt>
                <c:pt idx="587">
                  <c:v>0.8324808184143222</c:v>
                </c:pt>
                <c:pt idx="588">
                  <c:v>0.8321596244131455</c:v>
                </c:pt>
                <c:pt idx="589">
                  <c:v>0.83094555873925502</c:v>
                </c:pt>
                <c:pt idx="590">
                  <c:v>0.8230337078651685</c:v>
                </c:pt>
                <c:pt idx="591">
                  <c:v>0.82535211267605635</c:v>
                </c:pt>
                <c:pt idx="592">
                  <c:v>0.82009925558312657</c:v>
                </c:pt>
                <c:pt idx="593">
                  <c:v>0.81155433287482803</c:v>
                </c:pt>
                <c:pt idx="594">
                  <c:v>0.82310984308131241</c:v>
                </c:pt>
                <c:pt idx="595">
                  <c:v>0.81214203894616266</c:v>
                </c:pt>
                <c:pt idx="596">
                  <c:v>0.81519274376417239</c:v>
                </c:pt>
                <c:pt idx="597">
                  <c:v>0.8131370328425821</c:v>
                </c:pt>
                <c:pt idx="598">
                  <c:v>0.80648769574944068</c:v>
                </c:pt>
                <c:pt idx="599">
                  <c:v>0.79646017699115046</c:v>
                </c:pt>
                <c:pt idx="600">
                  <c:v>0.79879518072289157</c:v>
                </c:pt>
                <c:pt idx="601">
                  <c:v>0.80423280423280419</c:v>
                </c:pt>
                <c:pt idx="602">
                  <c:v>0.78985507246376807</c:v>
                </c:pt>
                <c:pt idx="603">
                  <c:v>0.78014184397163122</c:v>
                </c:pt>
                <c:pt idx="604">
                  <c:v>0.79012345679012341</c:v>
                </c:pt>
                <c:pt idx="605">
                  <c:v>0.75209580838323353</c:v>
                </c:pt>
                <c:pt idx="606">
                  <c:v>0.73178458289334747</c:v>
                </c:pt>
                <c:pt idx="607">
                  <c:v>0.7410714285714286</c:v>
                </c:pt>
                <c:pt idx="608">
                  <c:v>0.75216138328530258</c:v>
                </c:pt>
                <c:pt idx="609">
                  <c:v>0.73234624145785876</c:v>
                </c:pt>
                <c:pt idx="610">
                  <c:v>0.73934226552984161</c:v>
                </c:pt>
                <c:pt idx="611">
                  <c:v>0.72594501718213056</c:v>
                </c:pt>
                <c:pt idx="612">
                  <c:v>0.72106577851790177</c:v>
                </c:pt>
                <c:pt idx="613">
                  <c:v>0.72033898305084743</c:v>
                </c:pt>
                <c:pt idx="614">
                  <c:v>0.74582338902147971</c:v>
                </c:pt>
                <c:pt idx="615">
                  <c:v>0.74187380497131927</c:v>
                </c:pt>
                <c:pt idx="616">
                  <c:v>0.74561403508771928</c:v>
                </c:pt>
                <c:pt idx="617">
                  <c:v>0.72578241430700452</c:v>
                </c:pt>
                <c:pt idx="618">
                  <c:v>0.73307543520309482</c:v>
                </c:pt>
                <c:pt idx="619">
                  <c:v>0.73523206751054848</c:v>
                </c:pt>
                <c:pt idx="620">
                  <c:v>0.75416968817984043</c:v>
                </c:pt>
                <c:pt idx="621">
                  <c:v>0.72882672882672883</c:v>
                </c:pt>
                <c:pt idx="622">
                  <c:v>0.74527452745274525</c:v>
                </c:pt>
                <c:pt idx="623">
                  <c:v>0.74768946395563773</c:v>
                </c:pt>
                <c:pt idx="624">
                  <c:v>0.76231263383297643</c:v>
                </c:pt>
                <c:pt idx="625">
                  <c:v>0.77286135693215341</c:v>
                </c:pt>
                <c:pt idx="626">
                  <c:v>0.76579925650557623</c:v>
                </c:pt>
                <c:pt idx="627">
                  <c:v>0.78153846153846152</c:v>
                </c:pt>
                <c:pt idx="628">
                  <c:v>0.77439664218258131</c:v>
                </c:pt>
                <c:pt idx="629">
                  <c:v>0.77004219409282704</c:v>
                </c:pt>
                <c:pt idx="630">
                  <c:v>0.76248725790010197</c:v>
                </c:pt>
                <c:pt idx="631">
                  <c:v>0.77474081055607913</c:v>
                </c:pt>
                <c:pt idx="632">
                  <c:v>0.76175869120654394</c:v>
                </c:pt>
                <c:pt idx="633">
                  <c:v>0.76127612761276131</c:v>
                </c:pt>
                <c:pt idx="634">
                  <c:v>0.76033834586466165</c:v>
                </c:pt>
                <c:pt idx="635">
                  <c:v>0.75821398483572033</c:v>
                </c:pt>
                <c:pt idx="636">
                  <c:v>0.74538386783284738</c:v>
                </c:pt>
                <c:pt idx="637">
                  <c:v>0.75855130784708247</c:v>
                </c:pt>
                <c:pt idx="638">
                  <c:v>0.75381263616557737</c:v>
                </c:pt>
                <c:pt idx="639">
                  <c:v>0.75461254612546125</c:v>
                </c:pt>
                <c:pt idx="640">
                  <c:v>0.77616279069767447</c:v>
                </c:pt>
                <c:pt idx="641">
                  <c:v>0.74551971326164879</c:v>
                </c:pt>
                <c:pt idx="642">
                  <c:v>0</c:v>
                </c:pt>
                <c:pt idx="643">
                  <c:v>0.80991735537190079</c:v>
                </c:pt>
                <c:pt idx="644">
                  <c:v>0.79130434782608694</c:v>
                </c:pt>
                <c:pt idx="645">
                  <c:v>0.74774774774774777</c:v>
                </c:pt>
                <c:pt idx="646">
                  <c:v>0.77941176470588236</c:v>
                </c:pt>
                <c:pt idx="647">
                  <c:v>0.77908689248895435</c:v>
                </c:pt>
                <c:pt idx="648">
                  <c:v>0.77629826897470044</c:v>
                </c:pt>
                <c:pt idx="649">
                  <c:v>0.79772329246935203</c:v>
                </c:pt>
                <c:pt idx="650">
                  <c:v>0.79851973684210531</c:v>
                </c:pt>
                <c:pt idx="651">
                  <c:v>0.7945590994371482</c:v>
                </c:pt>
                <c:pt idx="652">
                  <c:v>0.80236794171220405</c:v>
                </c:pt>
                <c:pt idx="653">
                  <c:v>0.81081081081081086</c:v>
                </c:pt>
                <c:pt idx="654">
                  <c:v>0.81969157769869516</c:v>
                </c:pt>
                <c:pt idx="655">
                  <c:v>0.83076923076923082</c:v>
                </c:pt>
                <c:pt idx="656">
                  <c:v>0.8</c:v>
                </c:pt>
                <c:pt idx="657">
                  <c:v>0.77431192660550463</c:v>
                </c:pt>
                <c:pt idx="658">
                  <c:v>0.79251170046801878</c:v>
                </c:pt>
                <c:pt idx="659">
                  <c:v>0.75135722041259501</c:v>
                </c:pt>
                <c:pt idx="660">
                  <c:v>0.73920863309352514</c:v>
                </c:pt>
                <c:pt idx="661">
                  <c:v>0.7386877828054299</c:v>
                </c:pt>
                <c:pt idx="662">
                  <c:v>0.74375000000000002</c:v>
                </c:pt>
                <c:pt idx="663">
                  <c:v>0.74146341463414633</c:v>
                </c:pt>
                <c:pt idx="664">
                  <c:v>0.75745526838966204</c:v>
                </c:pt>
                <c:pt idx="665">
                  <c:v>0.75748194014447889</c:v>
                </c:pt>
                <c:pt idx="666">
                  <c:v>0.75078206465067776</c:v>
                </c:pt>
                <c:pt idx="667">
                  <c:v>0.72538860103626945</c:v>
                </c:pt>
                <c:pt idx="668">
                  <c:v>0.7551401869158878</c:v>
                </c:pt>
                <c:pt idx="669">
                  <c:v>0.75958188153310102</c:v>
                </c:pt>
                <c:pt idx="670">
                  <c:v>0.75218658892128276</c:v>
                </c:pt>
                <c:pt idx="671">
                  <c:v>0.76511627906976742</c:v>
                </c:pt>
                <c:pt idx="672">
                  <c:v>0.74750499001996007</c:v>
                </c:pt>
                <c:pt idx="673">
                  <c:v>0.74171622769753609</c:v>
                </c:pt>
                <c:pt idx="674">
                  <c:v>0.75852660300136421</c:v>
                </c:pt>
                <c:pt idx="675">
                  <c:v>0.76380628717077315</c:v>
                </c:pt>
                <c:pt idx="676">
                  <c:v>0.76884422110552764</c:v>
                </c:pt>
                <c:pt idx="677">
                  <c:v>0.78671328671328666</c:v>
                </c:pt>
                <c:pt idx="678">
                  <c:v>0.80864197530864201</c:v>
                </c:pt>
                <c:pt idx="679">
                  <c:v>0.81610446137105552</c:v>
                </c:pt>
                <c:pt idx="680">
                  <c:v>0.88674275680421422</c:v>
                </c:pt>
                <c:pt idx="681">
                  <c:v>0.87672634271099747</c:v>
                </c:pt>
                <c:pt idx="682">
                  <c:v>0.8770799785292539</c:v>
                </c:pt>
                <c:pt idx="683">
                  <c:v>0.87593582887700538</c:v>
                </c:pt>
                <c:pt idx="684">
                  <c:v>0.8733290897517505</c:v>
                </c:pt>
                <c:pt idx="685">
                  <c:v>0.87704918032786883</c:v>
                </c:pt>
                <c:pt idx="686">
                  <c:v>0.87731958762886597</c:v>
                </c:pt>
                <c:pt idx="687">
                  <c:v>0.87295476419634266</c:v>
                </c:pt>
                <c:pt idx="688">
                  <c:v>0.878147029204431</c:v>
                </c:pt>
                <c:pt idx="689">
                  <c:v>0.86622390891840606</c:v>
                </c:pt>
                <c:pt idx="690">
                  <c:v>0.8771929824561403</c:v>
                </c:pt>
                <c:pt idx="691">
                  <c:v>0.87825059101654845</c:v>
                </c:pt>
                <c:pt idx="692">
                  <c:v>0.88071895424836599</c:v>
                </c:pt>
                <c:pt idx="693">
                  <c:v>0.88245931283905965</c:v>
                </c:pt>
                <c:pt idx="694">
                  <c:v>0.87484355444305384</c:v>
                </c:pt>
                <c:pt idx="695">
                  <c:v>0.88932038834951455</c:v>
                </c:pt>
                <c:pt idx="696">
                  <c:v>0.88636363636363635</c:v>
                </c:pt>
                <c:pt idx="697">
                  <c:v>0.88383838383838387</c:v>
                </c:pt>
                <c:pt idx="698">
                  <c:v>0.92913385826771655</c:v>
                </c:pt>
                <c:pt idx="699">
                  <c:v>0.97222222222222221</c:v>
                </c:pt>
                <c:pt idx="700">
                  <c:v>0.8996282527881041</c:v>
                </c:pt>
                <c:pt idx="701">
                  <c:v>0.88191881918819193</c:v>
                </c:pt>
                <c:pt idx="702">
                  <c:v>0</c:v>
                </c:pt>
                <c:pt idx="703">
                  <c:v>0.97435897435897434</c:v>
                </c:pt>
                <c:pt idx="704">
                  <c:v>0.97777777777777775</c:v>
                </c:pt>
                <c:pt idx="705">
                  <c:v>0.93827160493827155</c:v>
                </c:pt>
                <c:pt idx="706">
                  <c:v>0.92079207920792083</c:v>
                </c:pt>
                <c:pt idx="707">
                  <c:v>0</c:v>
                </c:pt>
                <c:pt idx="708">
                  <c:v>0.96666666666666667</c:v>
                </c:pt>
                <c:pt idx="709">
                  <c:v>0.98571428571428577</c:v>
                </c:pt>
                <c:pt idx="710">
                  <c:v>0.94736842105263153</c:v>
                </c:pt>
                <c:pt idx="711">
                  <c:v>0.96022727272727271</c:v>
                </c:pt>
                <c:pt idx="712">
                  <c:v>0.98039215686274506</c:v>
                </c:pt>
                <c:pt idx="713">
                  <c:v>0.88235294117647056</c:v>
                </c:pt>
                <c:pt idx="714">
                  <c:v>0</c:v>
                </c:pt>
                <c:pt idx="715">
                  <c:v>0.98989898989898994</c:v>
                </c:pt>
                <c:pt idx="716">
                  <c:v>0.98630136986301364</c:v>
                </c:pt>
                <c:pt idx="717">
                  <c:v>0.97560975609756095</c:v>
                </c:pt>
                <c:pt idx="718">
                  <c:v>0.98809523809523814</c:v>
                </c:pt>
                <c:pt idx="719">
                  <c:v>0.98113207547169812</c:v>
                </c:pt>
                <c:pt idx="720">
                  <c:v>0.98461538461538467</c:v>
                </c:pt>
                <c:pt idx="721">
                  <c:v>0.97872340425531912</c:v>
                </c:pt>
                <c:pt idx="722">
                  <c:v>0.97872340425531912</c:v>
                </c:pt>
                <c:pt idx="723">
                  <c:v>0.97777777777777775</c:v>
                </c:pt>
                <c:pt idx="724">
                  <c:v>0.97916666666666663</c:v>
                </c:pt>
                <c:pt idx="725">
                  <c:v>0.97619047619047616</c:v>
                </c:pt>
                <c:pt idx="726">
                  <c:v>0.97560975609756095</c:v>
                </c:pt>
                <c:pt idx="727">
                  <c:v>0.97142857142857142</c:v>
                </c:pt>
                <c:pt idx="728">
                  <c:v>0.96969696969696972</c:v>
                </c:pt>
                <c:pt idx="729">
                  <c:v>0.96666666666666667</c:v>
                </c:pt>
                <c:pt idx="730">
                  <c:v>0.97368421052631582</c:v>
                </c:pt>
                <c:pt idx="731">
                  <c:v>0.96296296296296291</c:v>
                </c:pt>
                <c:pt idx="732">
                  <c:v>0.9642857142857143</c:v>
                </c:pt>
                <c:pt idx="733">
                  <c:v>0.96296296296296291</c:v>
                </c:pt>
                <c:pt idx="734">
                  <c:v>0.96296296296296291</c:v>
                </c:pt>
                <c:pt idx="735">
                  <c:v>0.95833333333333337</c:v>
                </c:pt>
                <c:pt idx="736">
                  <c:v>0.98837209302325579</c:v>
                </c:pt>
                <c:pt idx="737">
                  <c:v>0.99009900990099009</c:v>
                </c:pt>
                <c:pt idx="738">
                  <c:v>0.69711538461538458</c:v>
                </c:pt>
                <c:pt idx="739">
                  <c:v>0.97297297297297303</c:v>
                </c:pt>
                <c:pt idx="740">
                  <c:v>0.71627906976744182</c:v>
                </c:pt>
                <c:pt idx="741">
                  <c:v>0.72692307692307689</c:v>
                </c:pt>
                <c:pt idx="742">
                  <c:v>0.73023255813953492</c:v>
                </c:pt>
                <c:pt idx="743">
                  <c:v>0.72047244094488194</c:v>
                </c:pt>
                <c:pt idx="744">
                  <c:v>0.72857142857142854</c:v>
                </c:pt>
                <c:pt idx="745">
                  <c:v>0.71898734177215184</c:v>
                </c:pt>
                <c:pt idx="746">
                  <c:v>0.71663244353182753</c:v>
                </c:pt>
                <c:pt idx="747">
                  <c:v>0.71398305084745761</c:v>
                </c:pt>
                <c:pt idx="748">
                  <c:v>0.67903525046382185</c:v>
                </c:pt>
                <c:pt idx="749">
                  <c:v>0.70833333333333337</c:v>
                </c:pt>
                <c:pt idx="750">
                  <c:v>0.7072072072072072</c:v>
                </c:pt>
                <c:pt idx="751">
                  <c:v>0.7080459770114943</c:v>
                </c:pt>
                <c:pt idx="752">
                  <c:v>0.70853080568720384</c:v>
                </c:pt>
                <c:pt idx="753">
                  <c:v>0.73648648648648651</c:v>
                </c:pt>
                <c:pt idx="754">
                  <c:v>0.73896353166986561</c:v>
                </c:pt>
                <c:pt idx="755">
                  <c:v>0.76173604960141716</c:v>
                </c:pt>
                <c:pt idx="756">
                  <c:v>0.76461038961038963</c:v>
                </c:pt>
                <c:pt idx="757">
                  <c:v>0.76959619952494063</c:v>
                </c:pt>
                <c:pt idx="758">
                  <c:v>0.7668562144597888</c:v>
                </c:pt>
                <c:pt idx="759">
                  <c:v>0.7549530761209593</c:v>
                </c:pt>
                <c:pt idx="760">
                  <c:v>0.77018633540372672</c:v>
                </c:pt>
                <c:pt idx="761">
                  <c:v>0.75732899022801303</c:v>
                </c:pt>
                <c:pt idx="762">
                  <c:v>0.75795053003533563</c:v>
                </c:pt>
                <c:pt idx="763">
                  <c:v>0.75594149908592323</c:v>
                </c:pt>
                <c:pt idx="764">
                  <c:v>0.75834175935288173</c:v>
                </c:pt>
                <c:pt idx="765">
                  <c:v>0.76244813278008294</c:v>
                </c:pt>
                <c:pt idx="766">
                  <c:v>0.7605956471935853</c:v>
                </c:pt>
                <c:pt idx="767">
                  <c:v>0.76497695852534564</c:v>
                </c:pt>
                <c:pt idx="768">
                  <c:v>0.75893769152196122</c:v>
                </c:pt>
                <c:pt idx="769">
                  <c:v>0.77427184466019416</c:v>
                </c:pt>
                <c:pt idx="770">
                  <c:v>0.76418663303909207</c:v>
                </c:pt>
                <c:pt idx="771">
                  <c:v>0.76288659793814428</c:v>
                </c:pt>
                <c:pt idx="772">
                  <c:v>0.75607476635514015</c:v>
                </c:pt>
                <c:pt idx="773">
                  <c:v>0.75084175084175087</c:v>
                </c:pt>
                <c:pt idx="774">
                  <c:v>0.75970873786407767</c:v>
                </c:pt>
                <c:pt idx="775">
                  <c:v>0.75221238938053092</c:v>
                </c:pt>
                <c:pt idx="776">
                  <c:v>0.7528195488721805</c:v>
                </c:pt>
                <c:pt idx="777">
                  <c:v>0.74809160305343514</c:v>
                </c:pt>
                <c:pt idx="778">
                  <c:v>0.75315568022440393</c:v>
                </c:pt>
                <c:pt idx="779">
                  <c:v>0.72673733804475849</c:v>
                </c:pt>
                <c:pt idx="780">
                  <c:v>0.7432659932659933</c:v>
                </c:pt>
                <c:pt idx="781">
                  <c:v>0.73648648648648651</c:v>
                </c:pt>
                <c:pt idx="782">
                  <c:v>0.73372781065088755</c:v>
                </c:pt>
                <c:pt idx="783">
                  <c:v>0.72217275155832594</c:v>
                </c:pt>
                <c:pt idx="784">
                  <c:v>0.72405929304446981</c:v>
                </c:pt>
                <c:pt idx="785">
                  <c:v>0.75077303648732219</c:v>
                </c:pt>
                <c:pt idx="786">
                  <c:v>0.73562300319488816</c:v>
                </c:pt>
                <c:pt idx="787">
                  <c:v>0.74331210191082797</c:v>
                </c:pt>
                <c:pt idx="788">
                  <c:v>0.72341696535244926</c:v>
                </c:pt>
                <c:pt idx="789">
                  <c:v>0.73042362002567396</c:v>
                </c:pt>
                <c:pt idx="790">
                  <c:v>0.71823617339312407</c:v>
                </c:pt>
                <c:pt idx="791">
                  <c:v>0.72544802867383518</c:v>
                </c:pt>
                <c:pt idx="792">
                  <c:v>0.72406492589978833</c:v>
                </c:pt>
                <c:pt idx="793">
                  <c:v>0.72416250890947964</c:v>
                </c:pt>
                <c:pt idx="794">
                  <c:v>0.75456621004566216</c:v>
                </c:pt>
                <c:pt idx="795">
                  <c:v>0.74774774774774777</c:v>
                </c:pt>
                <c:pt idx="796">
                  <c:v>0.74883359253499227</c:v>
                </c:pt>
                <c:pt idx="797">
                  <c:v>0.73942598187311182</c:v>
                </c:pt>
                <c:pt idx="798">
                  <c:v>0.74580152671755728</c:v>
                </c:pt>
                <c:pt idx="799">
                  <c:v>0.73271413828689369</c:v>
                </c:pt>
                <c:pt idx="800">
                  <c:v>0.74014155712841256</c:v>
                </c:pt>
                <c:pt idx="801">
                  <c:v>0.74276778733385462</c:v>
                </c:pt>
                <c:pt idx="802">
                  <c:v>0.74661166764879194</c:v>
                </c:pt>
                <c:pt idx="803">
                  <c:v>0.74117647058823533</c:v>
                </c:pt>
                <c:pt idx="804">
                  <c:v>0.75048732943469787</c:v>
                </c:pt>
                <c:pt idx="805">
                  <c:v>0.73596491228070171</c:v>
                </c:pt>
                <c:pt idx="806">
                  <c:v>0.70909970958373669</c:v>
                </c:pt>
                <c:pt idx="807">
                  <c:v>0.71780147662018046</c:v>
                </c:pt>
                <c:pt idx="808">
                  <c:v>0.71543489190548015</c:v>
                </c:pt>
                <c:pt idx="809">
                  <c:v>0.72359777665487623</c:v>
                </c:pt>
                <c:pt idx="810">
                  <c:v>0.71858321203299369</c:v>
                </c:pt>
                <c:pt idx="811">
                  <c:v>0.71616972477064222</c:v>
                </c:pt>
                <c:pt idx="812">
                  <c:v>0.72145328719723179</c:v>
                </c:pt>
                <c:pt idx="813">
                  <c:v>0.67061356297093644</c:v>
                </c:pt>
                <c:pt idx="814">
                  <c:v>0.71930773391022174</c:v>
                </c:pt>
                <c:pt idx="815">
                  <c:v>0.7121749408983451</c:v>
                </c:pt>
                <c:pt idx="816">
                  <c:v>0.72474057891862376</c:v>
                </c:pt>
                <c:pt idx="817">
                  <c:v>0.72592592592592597</c:v>
                </c:pt>
                <c:pt idx="818">
                  <c:v>0.72781358453148237</c:v>
                </c:pt>
                <c:pt idx="819">
                  <c:v>0.71721958925750395</c:v>
                </c:pt>
                <c:pt idx="820">
                  <c:v>0.73146853146853141</c:v>
                </c:pt>
                <c:pt idx="821">
                  <c:v>0.72704339051463174</c:v>
                </c:pt>
                <c:pt idx="822">
                  <c:v>0.72604020570359984</c:v>
                </c:pt>
                <c:pt idx="823">
                  <c:v>0.71807000946073796</c:v>
                </c:pt>
                <c:pt idx="824">
                  <c:v>0.7131305352329611</c:v>
                </c:pt>
                <c:pt idx="825">
                  <c:v>0.72422422422422428</c:v>
                </c:pt>
                <c:pt idx="826">
                  <c:v>0.7182751540041068</c:v>
                </c:pt>
                <c:pt idx="827">
                  <c:v>0.72297297297297303</c:v>
                </c:pt>
                <c:pt idx="828">
                  <c:v>0.72375979112271538</c:v>
                </c:pt>
                <c:pt idx="829">
                  <c:v>0.71566007482629612</c:v>
                </c:pt>
                <c:pt idx="830">
                  <c:v>0.71214642262895178</c:v>
                </c:pt>
                <c:pt idx="831">
                  <c:v>0.71279853031230866</c:v>
                </c:pt>
                <c:pt idx="832">
                  <c:v>0.71334068357221614</c:v>
                </c:pt>
                <c:pt idx="833">
                  <c:v>0.71482000935016365</c:v>
                </c:pt>
                <c:pt idx="834">
                  <c:v>0.71077694235588973</c:v>
                </c:pt>
                <c:pt idx="835">
                  <c:v>0.70776942355889727</c:v>
                </c:pt>
                <c:pt idx="836">
                  <c:v>0.70997679814385151</c:v>
                </c:pt>
                <c:pt idx="837">
                  <c:v>0.71074380165289253</c:v>
                </c:pt>
                <c:pt idx="838">
                  <c:v>0.71069182389937102</c:v>
                </c:pt>
                <c:pt idx="839">
                  <c:v>0.70562560620756543</c:v>
                </c:pt>
                <c:pt idx="840">
                  <c:v>0.70757918552036203</c:v>
                </c:pt>
                <c:pt idx="841">
                  <c:v>0.7104527669088877</c:v>
                </c:pt>
                <c:pt idx="842">
                  <c:v>0.70144628099173556</c:v>
                </c:pt>
                <c:pt idx="843">
                  <c:v>0.70636975660279644</c:v>
                </c:pt>
                <c:pt idx="844">
                  <c:v>0.7103762827822121</c:v>
                </c:pt>
                <c:pt idx="845">
                  <c:v>0.6991497710922171</c:v>
                </c:pt>
                <c:pt idx="846">
                  <c:v>0.69565217391304346</c:v>
                </c:pt>
                <c:pt idx="847">
                  <c:v>0.69921639541892711</c:v>
                </c:pt>
                <c:pt idx="848">
                  <c:v>0.70186697782963825</c:v>
                </c:pt>
                <c:pt idx="849">
                  <c:v>0.69925280199252804</c:v>
                </c:pt>
                <c:pt idx="850">
                  <c:v>0.71853546910755151</c:v>
                </c:pt>
                <c:pt idx="851">
                  <c:v>0.73184357541899436</c:v>
                </c:pt>
                <c:pt idx="852">
                  <c:v>0.73118811881188117</c:v>
                </c:pt>
                <c:pt idx="853">
                  <c:v>0.71677927927927931</c:v>
                </c:pt>
                <c:pt idx="854">
                  <c:v>0.71114265436479773</c:v>
                </c:pt>
                <c:pt idx="855">
                  <c:v>0.71221281741233378</c:v>
                </c:pt>
                <c:pt idx="856">
                  <c:v>0.71894273127753305</c:v>
                </c:pt>
                <c:pt idx="857">
                  <c:v>0.70703125</c:v>
                </c:pt>
                <c:pt idx="858">
                  <c:v>0.68811881188118806</c:v>
                </c:pt>
                <c:pt idx="859">
                  <c:v>0.6840253342716397</c:v>
                </c:pt>
                <c:pt idx="860">
                  <c:v>0.67780097425191366</c:v>
                </c:pt>
                <c:pt idx="861">
                  <c:v>0.67362768496420045</c:v>
                </c:pt>
                <c:pt idx="862">
                  <c:v>0.67730496453900713</c:v>
                </c:pt>
                <c:pt idx="863">
                  <c:v>0.66892349356804337</c:v>
                </c:pt>
                <c:pt idx="864">
                  <c:v>0.68260869565217386</c:v>
                </c:pt>
                <c:pt idx="865">
                  <c:v>0.66576454668470908</c:v>
                </c:pt>
                <c:pt idx="866">
                  <c:v>0.68005540166204981</c:v>
                </c:pt>
                <c:pt idx="867">
                  <c:v>0.68434032059186189</c:v>
                </c:pt>
                <c:pt idx="868">
                  <c:v>0.67561683599419453</c:v>
                </c:pt>
                <c:pt idx="869">
                  <c:v>0.70466321243523311</c:v>
                </c:pt>
                <c:pt idx="870">
                  <c:v>0.65309584393553854</c:v>
                </c:pt>
                <c:pt idx="871">
                  <c:v>0.68207282913165268</c:v>
                </c:pt>
                <c:pt idx="872">
                  <c:v>0.68571428571428572</c:v>
                </c:pt>
                <c:pt idx="873">
                  <c:v>0.69733656174334135</c:v>
                </c:pt>
                <c:pt idx="874">
                  <c:v>0.70733210104744304</c:v>
                </c:pt>
                <c:pt idx="875">
                  <c:v>0.71166370633510956</c:v>
                </c:pt>
                <c:pt idx="876">
                  <c:v>0.702803738317757</c:v>
                </c:pt>
                <c:pt idx="877">
                  <c:v>0.68138087153367288</c:v>
                </c:pt>
                <c:pt idx="878">
                  <c:v>0.70202296336796066</c:v>
                </c:pt>
                <c:pt idx="879">
                  <c:v>0.60859188544152742</c:v>
                </c:pt>
                <c:pt idx="880">
                  <c:v>0.69517241379310346</c:v>
                </c:pt>
                <c:pt idx="881">
                  <c:v>0.69639065817409762</c:v>
                </c:pt>
                <c:pt idx="882">
                  <c:v>0.70129870129870131</c:v>
                </c:pt>
                <c:pt idx="883">
                  <c:v>0.68926855312333157</c:v>
                </c:pt>
                <c:pt idx="884">
                  <c:v>0.71070234113712372</c:v>
                </c:pt>
                <c:pt idx="885">
                  <c:v>0.7120418848167539</c:v>
                </c:pt>
                <c:pt idx="886">
                  <c:v>0.71045852653271513</c:v>
                </c:pt>
                <c:pt idx="887">
                  <c:v>0.71700223713646527</c:v>
                </c:pt>
                <c:pt idx="888">
                  <c:v>0.72278911564625847</c:v>
                </c:pt>
                <c:pt idx="889">
                  <c:v>0.71078431372549022</c:v>
                </c:pt>
                <c:pt idx="890">
                  <c:v>0.71021897810218981</c:v>
                </c:pt>
                <c:pt idx="891">
                  <c:v>0.7287179487179487</c:v>
                </c:pt>
                <c:pt idx="892">
                  <c:v>0.72540983606557374</c:v>
                </c:pt>
                <c:pt idx="893">
                  <c:v>0.72629695885509837</c:v>
                </c:pt>
                <c:pt idx="894">
                  <c:v>0.71724787935909518</c:v>
                </c:pt>
                <c:pt idx="895">
                  <c:v>0.72452407614781633</c:v>
                </c:pt>
                <c:pt idx="896">
                  <c:v>0.72027972027972031</c:v>
                </c:pt>
                <c:pt idx="897">
                  <c:v>0.71037344398340252</c:v>
                </c:pt>
                <c:pt idx="898">
                  <c:v>0.7191489361702128</c:v>
                </c:pt>
                <c:pt idx="899">
                  <c:v>0.71347402597402598</c:v>
                </c:pt>
                <c:pt idx="900">
                  <c:v>0.72828685258964143</c:v>
                </c:pt>
                <c:pt idx="901">
                  <c:v>0.70700636942675155</c:v>
                </c:pt>
                <c:pt idx="902">
                  <c:v>0.68563685636856364</c:v>
                </c:pt>
                <c:pt idx="903">
                  <c:v>0.70433351618211737</c:v>
                </c:pt>
                <c:pt idx="904">
                  <c:v>0.6950131233595801</c:v>
                </c:pt>
                <c:pt idx="905">
                  <c:v>0.69916613213598455</c:v>
                </c:pt>
                <c:pt idx="906">
                  <c:v>0.69377990430622005</c:v>
                </c:pt>
                <c:pt idx="907">
                  <c:v>0.70427774333539983</c:v>
                </c:pt>
                <c:pt idx="908">
                  <c:v>0.72588347659980901</c:v>
                </c:pt>
                <c:pt idx="909">
                  <c:v>0.72138910812943957</c:v>
                </c:pt>
                <c:pt idx="910">
                  <c:v>0.68745620182200418</c:v>
                </c:pt>
                <c:pt idx="911">
                  <c:v>0.68898186889818691</c:v>
                </c:pt>
                <c:pt idx="912">
                  <c:v>0.70768083519761371</c:v>
                </c:pt>
                <c:pt idx="913">
                  <c:v>0.70308967596081384</c:v>
                </c:pt>
                <c:pt idx="914">
                  <c:v>0.69380403458213258</c:v>
                </c:pt>
                <c:pt idx="915">
                  <c:v>0.68644688644688645</c:v>
                </c:pt>
                <c:pt idx="916">
                  <c:v>0.68510638297872339</c:v>
                </c:pt>
                <c:pt idx="917">
                  <c:v>0.69130732375085557</c:v>
                </c:pt>
                <c:pt idx="918">
                  <c:v>0.72664359861591699</c:v>
                </c:pt>
                <c:pt idx="919">
                  <c:v>0.72879818594104306</c:v>
                </c:pt>
                <c:pt idx="920">
                  <c:v>0.81322546605698209</c:v>
                </c:pt>
                <c:pt idx="921">
                  <c:v>0.79774406845585377</c:v>
                </c:pt>
                <c:pt idx="922">
                  <c:v>0.83791208791208793</c:v>
                </c:pt>
                <c:pt idx="923">
                  <c:v>0.8441674087266251</c:v>
                </c:pt>
                <c:pt idx="924">
                  <c:v>0.84251626898047727</c:v>
                </c:pt>
                <c:pt idx="925">
                  <c:v>0.8411764705882353</c:v>
                </c:pt>
                <c:pt idx="926">
                  <c:v>0.83584997564539698</c:v>
                </c:pt>
                <c:pt idx="927">
                  <c:v>0.84902981542830103</c:v>
                </c:pt>
                <c:pt idx="928">
                  <c:v>0.82807570977917977</c:v>
                </c:pt>
                <c:pt idx="929">
                  <c:v>0.80028839221341019</c:v>
                </c:pt>
                <c:pt idx="930">
                  <c:v>0.8163716814159292</c:v>
                </c:pt>
                <c:pt idx="931">
                  <c:v>0.81181619256017501</c:v>
                </c:pt>
                <c:pt idx="932">
                  <c:v>0.81117824773413894</c:v>
                </c:pt>
                <c:pt idx="933">
                  <c:v>0.81276238455079763</c:v>
                </c:pt>
                <c:pt idx="934">
                  <c:v>0.80286006128702758</c:v>
                </c:pt>
                <c:pt idx="935">
                  <c:v>0.81232750689972399</c:v>
                </c:pt>
                <c:pt idx="936">
                  <c:v>0.83287419651056016</c:v>
                </c:pt>
                <c:pt idx="937">
                  <c:v>0.81527093596059108</c:v>
                </c:pt>
                <c:pt idx="938">
                  <c:v>0.83370288248337032</c:v>
                </c:pt>
                <c:pt idx="939">
                  <c:v>0.82612456747404839</c:v>
                </c:pt>
                <c:pt idx="940">
                  <c:v>0.83694083694083699</c:v>
                </c:pt>
                <c:pt idx="941">
                  <c:v>0.83333333333333337</c:v>
                </c:pt>
                <c:pt idx="942">
                  <c:v>0.83212996389891691</c:v>
                </c:pt>
                <c:pt idx="943">
                  <c:v>0.8354700854700855</c:v>
                </c:pt>
                <c:pt idx="944">
                  <c:v>0.85012285012285016</c:v>
                </c:pt>
                <c:pt idx="945">
                  <c:v>0.85436893203883491</c:v>
                </c:pt>
                <c:pt idx="946">
                  <c:v>0.85028248587570621</c:v>
                </c:pt>
                <c:pt idx="947">
                  <c:v>0.85597826086956519</c:v>
                </c:pt>
                <c:pt idx="948">
                  <c:v>0.84895833333333337</c:v>
                </c:pt>
                <c:pt idx="949">
                  <c:v>0.84938271604938276</c:v>
                </c:pt>
                <c:pt idx="950">
                  <c:v>0.84776119402985073</c:v>
                </c:pt>
                <c:pt idx="951">
                  <c:v>0.84459459459459463</c:v>
                </c:pt>
                <c:pt idx="952">
                  <c:v>0.8587257617728532</c:v>
                </c:pt>
                <c:pt idx="953">
                  <c:v>0.86178861788617889</c:v>
                </c:pt>
                <c:pt idx="954">
                  <c:v>0.85302593659942361</c:v>
                </c:pt>
                <c:pt idx="955">
                  <c:v>0.84848484848484851</c:v>
                </c:pt>
                <c:pt idx="956">
                  <c:v>0.9375</c:v>
                </c:pt>
                <c:pt idx="957">
                  <c:v>0.83720930232558144</c:v>
                </c:pt>
                <c:pt idx="958">
                  <c:v>0.88157894736842102</c:v>
                </c:pt>
                <c:pt idx="959">
                  <c:v>0.88607594936708856</c:v>
                </c:pt>
                <c:pt idx="960">
                  <c:v>0.84210526315789469</c:v>
                </c:pt>
                <c:pt idx="961">
                  <c:v>0.90384615384615385</c:v>
                </c:pt>
                <c:pt idx="962">
                  <c:v>0.84444444444444444</c:v>
                </c:pt>
                <c:pt idx="963">
                  <c:v>0.82758620689655171</c:v>
                </c:pt>
                <c:pt idx="964">
                  <c:v>0.83505154639175261</c:v>
                </c:pt>
                <c:pt idx="965">
                  <c:v>0.86842105263157898</c:v>
                </c:pt>
                <c:pt idx="966">
                  <c:v>0.84705882352941175</c:v>
                </c:pt>
                <c:pt idx="967">
                  <c:v>0.87323943661971826</c:v>
                </c:pt>
                <c:pt idx="968">
                  <c:v>0.85057471264367812</c:v>
                </c:pt>
                <c:pt idx="969">
                  <c:v>0.88749999999999996</c:v>
                </c:pt>
                <c:pt idx="970">
                  <c:v>0.86111111111111116</c:v>
                </c:pt>
                <c:pt idx="971">
                  <c:v>0.839622641509434</c:v>
                </c:pt>
                <c:pt idx="972">
                  <c:v>0.87301587301587302</c:v>
                </c:pt>
                <c:pt idx="973">
                  <c:v>0.88095238095238093</c:v>
                </c:pt>
                <c:pt idx="974">
                  <c:v>0.81081081081081086</c:v>
                </c:pt>
                <c:pt idx="975">
                  <c:v>0.88135593220338981</c:v>
                </c:pt>
                <c:pt idx="976">
                  <c:v>0.94871794871794868</c:v>
                </c:pt>
                <c:pt idx="977">
                  <c:v>0.81818181818181823</c:v>
                </c:pt>
                <c:pt idx="978">
                  <c:v>0.89743589743589747</c:v>
                </c:pt>
                <c:pt idx="979">
                  <c:v>0.89743589743589747</c:v>
                </c:pt>
                <c:pt idx="980">
                  <c:v>0.87931034482758619</c:v>
                </c:pt>
                <c:pt idx="981">
                  <c:v>0.80487804878048785</c:v>
                </c:pt>
                <c:pt idx="982">
                  <c:v>0.86363636363636365</c:v>
                </c:pt>
                <c:pt idx="983">
                  <c:v>0.875</c:v>
                </c:pt>
                <c:pt idx="984">
                  <c:v>0.6227544910179641</c:v>
                </c:pt>
                <c:pt idx="985">
                  <c:v>0.98901098901098905</c:v>
                </c:pt>
                <c:pt idx="986">
                  <c:v>0.55925925925925923</c:v>
                </c:pt>
                <c:pt idx="987">
                  <c:v>0.56666666666666665</c:v>
                </c:pt>
                <c:pt idx="988">
                  <c:v>0.60287081339712922</c:v>
                </c:pt>
                <c:pt idx="989">
                  <c:v>0.6445086705202312</c:v>
                </c:pt>
                <c:pt idx="990">
                  <c:v>0.61764705882352944</c:v>
                </c:pt>
                <c:pt idx="991">
                  <c:v>0.66666666666666663</c:v>
                </c:pt>
                <c:pt idx="992">
                  <c:v>0.66360294117647056</c:v>
                </c:pt>
                <c:pt idx="993">
                  <c:v>0.69962453066332919</c:v>
                </c:pt>
                <c:pt idx="994">
                  <c:v>0.69099526066350714</c:v>
                </c:pt>
                <c:pt idx="995">
                  <c:v>0.68944099378881984</c:v>
                </c:pt>
                <c:pt idx="996">
                  <c:v>0.69864442127215853</c:v>
                </c:pt>
                <c:pt idx="997">
                  <c:v>0.68390129259694477</c:v>
                </c:pt>
                <c:pt idx="998">
                  <c:v>0.7137404580152672</c:v>
                </c:pt>
                <c:pt idx="999">
                  <c:v>0.70573248407643308</c:v>
                </c:pt>
                <c:pt idx="1000">
                  <c:v>0.68719611021069693</c:v>
                </c:pt>
                <c:pt idx="1001">
                  <c:v>0.7055335968379447</c:v>
                </c:pt>
                <c:pt idx="1002">
                  <c:v>0.70385818561001046</c:v>
                </c:pt>
                <c:pt idx="1003">
                  <c:v>0.70267591674925667</c:v>
                </c:pt>
                <c:pt idx="1004">
                  <c:v>0.70276243093922652</c:v>
                </c:pt>
                <c:pt idx="1005">
                  <c:v>0.70569620253164556</c:v>
                </c:pt>
                <c:pt idx="1006">
                  <c:v>0.72772988505747127</c:v>
                </c:pt>
                <c:pt idx="1007">
                  <c:v>0.70568278201865986</c:v>
                </c:pt>
                <c:pt idx="1008">
                  <c:v>0.707056307911618</c:v>
                </c:pt>
                <c:pt idx="1009">
                  <c:v>0.70945479641131814</c:v>
                </c:pt>
                <c:pt idx="1010">
                  <c:v>0.69045709703287894</c:v>
                </c:pt>
                <c:pt idx="1011">
                  <c:v>0.69941775836972342</c:v>
                </c:pt>
                <c:pt idx="1012">
                  <c:v>0.69151467089611418</c:v>
                </c:pt>
                <c:pt idx="1013">
                  <c:v>0.66036687048360199</c:v>
                </c:pt>
                <c:pt idx="1014">
                  <c:v>0.66466841513675534</c:v>
                </c:pt>
                <c:pt idx="1015">
                  <c:v>0.67888307155322858</c:v>
                </c:pt>
                <c:pt idx="1016">
                  <c:v>0.67543859649122806</c:v>
                </c:pt>
                <c:pt idx="1017">
                  <c:v>0.67835635848388243</c:v>
                </c:pt>
                <c:pt idx="1018">
                  <c:v>0.67667023937120396</c:v>
                </c:pt>
                <c:pt idx="1019">
                  <c:v>0.68745467730239307</c:v>
                </c:pt>
                <c:pt idx="1020">
                  <c:v>0.68238503507404524</c:v>
                </c:pt>
                <c:pt idx="1021">
                  <c:v>0.7116883116883117</c:v>
                </c:pt>
                <c:pt idx="1022">
                  <c:v>0.69356984478935702</c:v>
                </c:pt>
                <c:pt idx="1023">
                  <c:v>0.69100623330365096</c:v>
                </c:pt>
                <c:pt idx="1024">
                  <c:v>0.69338842975206616</c:v>
                </c:pt>
                <c:pt idx="1025">
                  <c:v>0.70059556036816462</c:v>
                </c:pt>
                <c:pt idx="1026">
                  <c:v>0.67953667953667951</c:v>
                </c:pt>
                <c:pt idx="1027">
                  <c:v>0.68283582089552242</c:v>
                </c:pt>
                <c:pt idx="1028">
                  <c:v>0.68075333027101514</c:v>
                </c:pt>
                <c:pt idx="1029">
                  <c:v>0.68649767201241596</c:v>
                </c:pt>
                <c:pt idx="1030">
                  <c:v>0.70041841004184102</c:v>
                </c:pt>
                <c:pt idx="1031">
                  <c:v>0.69365609348914858</c:v>
                </c:pt>
                <c:pt idx="1032">
                  <c:v>0.68739565943238734</c:v>
                </c:pt>
                <c:pt idx="1033">
                  <c:v>0.68217357310398752</c:v>
                </c:pt>
                <c:pt idx="1034">
                  <c:v>0.69541206457094307</c:v>
                </c:pt>
                <c:pt idx="1035">
                  <c:v>0.69742752143732134</c:v>
                </c:pt>
                <c:pt idx="1036">
                  <c:v>0.68786386027765334</c:v>
                </c:pt>
                <c:pt idx="1037">
                  <c:v>0.68775847808105872</c:v>
                </c:pt>
                <c:pt idx="1038">
                  <c:v>0.69350961538461542</c:v>
                </c:pt>
                <c:pt idx="1039">
                  <c:v>0.68736141906873616</c:v>
                </c:pt>
                <c:pt idx="1040">
                  <c:v>0.68929173693085999</c:v>
                </c:pt>
                <c:pt idx="1041">
                  <c:v>0.69044879171461448</c:v>
                </c:pt>
                <c:pt idx="1042">
                  <c:v>0.67879288962381146</c:v>
                </c:pt>
                <c:pt idx="1043">
                  <c:v>0.68161231884057971</c:v>
                </c:pt>
                <c:pt idx="1044">
                  <c:v>0.68259958071278826</c:v>
                </c:pt>
                <c:pt idx="1045">
                  <c:v>0.67093469910371317</c:v>
                </c:pt>
                <c:pt idx="1046">
                  <c:v>0.66153846153846152</c:v>
                </c:pt>
                <c:pt idx="1047">
                  <c:v>0.66205774705164699</c:v>
                </c:pt>
                <c:pt idx="1048">
                  <c:v>0.66666666666666663</c:v>
                </c:pt>
                <c:pt idx="1049">
                  <c:v>0.64491228070175444</c:v>
                </c:pt>
                <c:pt idx="1050">
                  <c:v>0.64735336194563664</c:v>
                </c:pt>
                <c:pt idx="1051">
                  <c:v>0.65484880083420227</c:v>
                </c:pt>
                <c:pt idx="1052">
                  <c:v>0.66478342749529196</c:v>
                </c:pt>
                <c:pt idx="1053">
                  <c:v>0.66584362139917697</c:v>
                </c:pt>
                <c:pt idx="1054">
                  <c:v>0.65344352617079893</c:v>
                </c:pt>
                <c:pt idx="1055">
                  <c:v>0.63946015424164526</c:v>
                </c:pt>
                <c:pt idx="1056">
                  <c:v>0.6481042654028436</c:v>
                </c:pt>
                <c:pt idx="1057">
                  <c:v>0.61364802462801438</c:v>
                </c:pt>
                <c:pt idx="1058">
                  <c:v>0.63729729729729734</c:v>
                </c:pt>
                <c:pt idx="1059">
                  <c:v>0.63875088715400996</c:v>
                </c:pt>
                <c:pt idx="1060">
                  <c:v>0.65784726398075766</c:v>
                </c:pt>
                <c:pt idx="1061">
                  <c:v>0.61774941995359633</c:v>
                </c:pt>
                <c:pt idx="1062">
                  <c:v>0.62358276643990929</c:v>
                </c:pt>
                <c:pt idx="1063">
                  <c:v>0.62819814915623295</c:v>
                </c:pt>
                <c:pt idx="1064">
                  <c:v>0.65410497981157467</c:v>
                </c:pt>
                <c:pt idx="1065">
                  <c:v>0.66197765825403387</c:v>
                </c:pt>
                <c:pt idx="1066">
                  <c:v>0.64395973154362418</c:v>
                </c:pt>
                <c:pt idx="1067">
                  <c:v>0.6384430176565008</c:v>
                </c:pt>
                <c:pt idx="1068">
                  <c:v>0.63490471414242733</c:v>
                </c:pt>
                <c:pt idx="1069">
                  <c:v>0.6465324384787472</c:v>
                </c:pt>
                <c:pt idx="1070">
                  <c:v>0.65219665271966532</c:v>
                </c:pt>
                <c:pt idx="1071">
                  <c:v>0.64038461538461533</c:v>
                </c:pt>
                <c:pt idx="1072">
                  <c:v>0.64708860759493669</c:v>
                </c:pt>
                <c:pt idx="1073">
                  <c:v>0.64630071599045347</c:v>
                </c:pt>
                <c:pt idx="1074">
                  <c:v>0.64092953523238383</c:v>
                </c:pt>
                <c:pt idx="1075">
                  <c:v>0.65444711538461542</c:v>
                </c:pt>
                <c:pt idx="1076">
                  <c:v>0.65022137887413034</c:v>
                </c:pt>
                <c:pt idx="1077">
                  <c:v>0.66015352407536632</c:v>
                </c:pt>
                <c:pt idx="1078">
                  <c:v>0.68220338983050843</c:v>
                </c:pt>
                <c:pt idx="1079">
                  <c:v>0.6682134570765661</c:v>
                </c:pt>
                <c:pt idx="1080">
                  <c:v>0.68902077151335317</c:v>
                </c:pt>
                <c:pt idx="1081">
                  <c:v>0.69935805991440803</c:v>
                </c:pt>
                <c:pt idx="1082">
                  <c:v>0.67368421052631577</c:v>
                </c:pt>
                <c:pt idx="1083">
                  <c:v>0.65981399902104743</c:v>
                </c:pt>
                <c:pt idx="1084">
                  <c:v>0.69233378561736769</c:v>
                </c:pt>
                <c:pt idx="1085">
                  <c:v>0.68482121714421029</c:v>
                </c:pt>
                <c:pt idx="1086">
                  <c:v>0.67457535723914797</c:v>
                </c:pt>
                <c:pt idx="1087">
                  <c:v>0.66840052015604678</c:v>
                </c:pt>
                <c:pt idx="1088">
                  <c:v>0.66476624857468647</c:v>
                </c:pt>
                <c:pt idx="1089">
                  <c:v>0.65777080062794346</c:v>
                </c:pt>
                <c:pt idx="1090">
                  <c:v>0.67555266579973994</c:v>
                </c:pt>
                <c:pt idx="1091">
                  <c:v>0.66731355697255335</c:v>
                </c:pt>
                <c:pt idx="1092">
                  <c:v>0.6645161290322581</c:v>
                </c:pt>
                <c:pt idx="1093">
                  <c:v>0.67470686767169175</c:v>
                </c:pt>
                <c:pt idx="1094">
                  <c:v>0.66989914662529093</c:v>
                </c:pt>
                <c:pt idx="1095">
                  <c:v>0.67306922769107647</c:v>
                </c:pt>
                <c:pt idx="1096">
                  <c:v>0.69273356401384079</c:v>
                </c:pt>
                <c:pt idx="1097">
                  <c:v>0.67346106807990214</c:v>
                </c:pt>
                <c:pt idx="1098">
                  <c:v>0.67660470010522622</c:v>
                </c:pt>
                <c:pt idx="1099">
                  <c:v>0.68016344725111444</c:v>
                </c:pt>
                <c:pt idx="1100">
                  <c:v>0.67696202531645566</c:v>
                </c:pt>
                <c:pt idx="1101">
                  <c:v>0.68864961866307761</c:v>
                </c:pt>
                <c:pt idx="1102">
                  <c:v>0.68679829655439406</c:v>
                </c:pt>
                <c:pt idx="1103">
                  <c:v>0.69011345218800646</c:v>
                </c:pt>
                <c:pt idx="1104">
                  <c:v>0.6914075560013373</c:v>
                </c:pt>
                <c:pt idx="1105">
                  <c:v>0.67810399717014502</c:v>
                </c:pt>
                <c:pt idx="1106">
                  <c:v>0.6972357723577236</c:v>
                </c:pt>
                <c:pt idx="1107">
                  <c:v>0.69071837253655433</c:v>
                </c:pt>
                <c:pt idx="1108">
                  <c:v>0.69890960253253609</c:v>
                </c:pt>
                <c:pt idx="1109">
                  <c:v>0.69571807502841987</c:v>
                </c:pt>
                <c:pt idx="1110">
                  <c:v>0.67651098901098905</c:v>
                </c:pt>
                <c:pt idx="1111">
                  <c:v>0.67823908375089481</c:v>
                </c:pt>
                <c:pt idx="1112">
                  <c:v>0.673088875077688</c:v>
                </c:pt>
                <c:pt idx="1113">
                  <c:v>0.69322086847860043</c:v>
                </c:pt>
                <c:pt idx="1114">
                  <c:v>0.68569711538461542</c:v>
                </c:pt>
                <c:pt idx="1115">
                  <c:v>0.68116476225580536</c:v>
                </c:pt>
                <c:pt idx="1116">
                  <c:v>0.69120287253141832</c:v>
                </c:pt>
                <c:pt idx="1117">
                  <c:v>0.66953461087211574</c:v>
                </c:pt>
                <c:pt idx="1118">
                  <c:v>0.69405405405405407</c:v>
                </c:pt>
                <c:pt idx="1119">
                  <c:v>0.68191126279863479</c:v>
                </c:pt>
                <c:pt idx="1120">
                  <c:v>0.68089647812166487</c:v>
                </c:pt>
                <c:pt idx="1121">
                  <c:v>0.66043348916277089</c:v>
                </c:pt>
                <c:pt idx="1122">
                  <c:v>0.69338521400778208</c:v>
                </c:pt>
                <c:pt idx="1123">
                  <c:v>0.68477457501847749</c:v>
                </c:pt>
                <c:pt idx="1124">
                  <c:v>0.68351910828025475</c:v>
                </c:pt>
                <c:pt idx="1125">
                  <c:v>0.68730204434206743</c:v>
                </c:pt>
                <c:pt idx="1126">
                  <c:v>0.67762932511133955</c:v>
                </c:pt>
                <c:pt idx="1127">
                  <c:v>0.67995978552278824</c:v>
                </c:pt>
                <c:pt idx="1128">
                  <c:v>0.68015083990401093</c:v>
                </c:pt>
                <c:pt idx="1129">
                  <c:v>0.67693981145757798</c:v>
                </c:pt>
                <c:pt idx="1130">
                  <c:v>0.68723252496433662</c:v>
                </c:pt>
                <c:pt idx="1131">
                  <c:v>0.68941259233204366</c:v>
                </c:pt>
                <c:pt idx="1132">
                  <c:v>0.68968133535660092</c:v>
                </c:pt>
                <c:pt idx="1133">
                  <c:v>0.68248175182481752</c:v>
                </c:pt>
                <c:pt idx="1134">
                  <c:v>0.68180205746718692</c:v>
                </c:pt>
                <c:pt idx="1135">
                  <c:v>0.69679999999999997</c:v>
                </c:pt>
                <c:pt idx="1136">
                  <c:v>0.67832167832167833</c:v>
                </c:pt>
                <c:pt idx="1137">
                  <c:v>0.6546494992846924</c:v>
                </c:pt>
                <c:pt idx="1138">
                  <c:v>0.67203554568175505</c:v>
                </c:pt>
                <c:pt idx="1139">
                  <c:v>0.66785518376302799</c:v>
                </c:pt>
                <c:pt idx="1140">
                  <c:v>0.66666666666666663</c:v>
                </c:pt>
                <c:pt idx="1141">
                  <c:v>0.66737064413938751</c:v>
                </c:pt>
                <c:pt idx="1142">
                  <c:v>0.66091292673571156</c:v>
                </c:pt>
                <c:pt idx="1143">
                  <c:v>0.64022662889518411</c:v>
                </c:pt>
                <c:pt idx="1144">
                  <c:v>0.66314996232102486</c:v>
                </c:pt>
                <c:pt idx="1145">
                  <c:v>0.66798889329631095</c:v>
                </c:pt>
                <c:pt idx="1146">
                  <c:v>0.64433497536945816</c:v>
                </c:pt>
                <c:pt idx="1147">
                  <c:v>0.65127701375245584</c:v>
                </c:pt>
                <c:pt idx="1148">
                  <c:v>0.61577508785630608</c:v>
                </c:pt>
                <c:pt idx="1149">
                  <c:v>0.62698412698412698</c:v>
                </c:pt>
                <c:pt idx="1150">
                  <c:v>0.6237300435413643</c:v>
                </c:pt>
                <c:pt idx="1151">
                  <c:v>0.62338501291989667</c:v>
                </c:pt>
                <c:pt idx="1152">
                  <c:v>0.61880515953835713</c:v>
                </c:pt>
                <c:pt idx="1153">
                  <c:v>0.62434259954921112</c:v>
                </c:pt>
                <c:pt idx="1154">
                  <c:v>0.63781575037147098</c:v>
                </c:pt>
                <c:pt idx="1155">
                  <c:v>0.62239685658153243</c:v>
                </c:pt>
                <c:pt idx="1156">
                  <c:v>0.64071038251366119</c:v>
                </c:pt>
                <c:pt idx="1157">
                  <c:v>0.63806552262090488</c:v>
                </c:pt>
                <c:pt idx="1158">
                  <c:v>0.62604856512141283</c:v>
                </c:pt>
                <c:pt idx="1159">
                  <c:v>0.64119359534206699</c:v>
                </c:pt>
                <c:pt idx="1160">
                  <c:v>0.64100032905561044</c:v>
                </c:pt>
                <c:pt idx="1161">
                  <c:v>0.62967073621901593</c:v>
                </c:pt>
                <c:pt idx="1162">
                  <c:v>0.62922201138519929</c:v>
                </c:pt>
                <c:pt idx="1163">
                  <c:v>0.64338886919532079</c:v>
                </c:pt>
                <c:pt idx="1164">
                  <c:v>0.63822158479741842</c:v>
                </c:pt>
                <c:pt idx="1165">
                  <c:v>0.63845311929952575</c:v>
                </c:pt>
                <c:pt idx="1166">
                  <c:v>0.67875470407115979</c:v>
                </c:pt>
                <c:pt idx="1167">
                  <c:v>0.71532846715328469</c:v>
                </c:pt>
                <c:pt idx="1168">
                  <c:v>0.68046075085324231</c:v>
                </c:pt>
                <c:pt idx="1169">
                  <c:v>0.78759455370650533</c:v>
                </c:pt>
                <c:pt idx="1170">
                  <c:v>0.80204962243797195</c:v>
                </c:pt>
                <c:pt idx="1171">
                  <c:v>0.73486506199854118</c:v>
                </c:pt>
                <c:pt idx="1172">
                  <c:v>0.81114754098360653</c:v>
                </c:pt>
                <c:pt idx="1173">
                  <c:v>0.78884462151394419</c:v>
                </c:pt>
                <c:pt idx="1174">
                  <c:v>0.78907721280602638</c:v>
                </c:pt>
                <c:pt idx="1175">
                  <c:v>0.79443720121686223</c:v>
                </c:pt>
                <c:pt idx="1176">
                  <c:v>0.79258010118043842</c:v>
                </c:pt>
                <c:pt idx="1177">
                  <c:v>0.80903289150711832</c:v>
                </c:pt>
                <c:pt idx="1178">
                  <c:v>0.805360824742268</c:v>
                </c:pt>
                <c:pt idx="1179">
                  <c:v>0.79409697821503866</c:v>
                </c:pt>
                <c:pt idx="1180">
                  <c:v>0.79065040650406504</c:v>
                </c:pt>
                <c:pt idx="1181">
                  <c:v>0.80583126550868489</c:v>
                </c:pt>
                <c:pt idx="1182">
                  <c:v>0.81155015197568392</c:v>
                </c:pt>
                <c:pt idx="1183">
                  <c:v>0.80684248039914463</c:v>
                </c:pt>
                <c:pt idx="1184">
                  <c:v>0.80701754385964908</c:v>
                </c:pt>
                <c:pt idx="1185">
                  <c:v>0.80877742946708464</c:v>
                </c:pt>
                <c:pt idx="1186">
                  <c:v>0.804953560371517</c:v>
                </c:pt>
                <c:pt idx="1187">
                  <c:v>0.81045081967213117</c:v>
                </c:pt>
                <c:pt idx="1188">
                  <c:v>0.80297029702970302</c:v>
                </c:pt>
                <c:pt idx="1189">
                  <c:v>0.8047385620915033</c:v>
                </c:pt>
                <c:pt idx="1190">
                  <c:v>0.80185758513931893</c:v>
                </c:pt>
                <c:pt idx="1191">
                  <c:v>0.80521739130434777</c:v>
                </c:pt>
                <c:pt idx="1192">
                  <c:v>0.83057851239669422</c:v>
                </c:pt>
                <c:pt idx="1193">
                  <c:v>0.79494007989347537</c:v>
                </c:pt>
                <c:pt idx="1194">
                  <c:v>0.83215547703180215</c:v>
                </c:pt>
                <c:pt idx="1195">
                  <c:v>0.81044267877412035</c:v>
                </c:pt>
                <c:pt idx="1196">
                  <c:v>0.81724845995893225</c:v>
                </c:pt>
                <c:pt idx="1197">
                  <c:v>0.81755196304849886</c:v>
                </c:pt>
                <c:pt idx="1198">
                  <c:v>0.82750582750582746</c:v>
                </c:pt>
                <c:pt idx="1199">
                  <c:v>0.82186234817813764</c:v>
                </c:pt>
                <c:pt idx="1200">
                  <c:v>0.80155642023346307</c:v>
                </c:pt>
                <c:pt idx="1201">
                  <c:v>0.83750000000000002</c:v>
                </c:pt>
                <c:pt idx="1202">
                  <c:v>0.82509505703422048</c:v>
                </c:pt>
                <c:pt idx="1203">
                  <c:v>0.80737704918032782</c:v>
                </c:pt>
                <c:pt idx="1204">
                  <c:v>0.82901554404145072</c:v>
                </c:pt>
                <c:pt idx="1205">
                  <c:v>0.82</c:v>
                </c:pt>
                <c:pt idx="1206">
                  <c:v>0.83157894736842108</c:v>
                </c:pt>
                <c:pt idx="1207">
                  <c:v>0.83243243243243248</c:v>
                </c:pt>
                <c:pt idx="1208">
                  <c:v>0.84057971014492749</c:v>
                </c:pt>
                <c:pt idx="1209">
                  <c:v>0.85</c:v>
                </c:pt>
                <c:pt idx="1210">
                  <c:v>0.84210526315789469</c:v>
                </c:pt>
                <c:pt idx="1211">
                  <c:v>0.97777777777777775</c:v>
                </c:pt>
                <c:pt idx="1212">
                  <c:v>0.83064516129032262</c:v>
                </c:pt>
                <c:pt idx="1213">
                  <c:v>0.84210526315789469</c:v>
                </c:pt>
                <c:pt idx="1214">
                  <c:v>0.97916666666666663</c:v>
                </c:pt>
                <c:pt idx="1215">
                  <c:v>0.85416666666666663</c:v>
                </c:pt>
                <c:pt idx="1216">
                  <c:v>0.82978723404255317</c:v>
                </c:pt>
                <c:pt idx="1217">
                  <c:v>0.76296296296296295</c:v>
                </c:pt>
                <c:pt idx="1218">
                  <c:v>0.97560975609756095</c:v>
                </c:pt>
                <c:pt idx="1219">
                  <c:v>0.85135135135135132</c:v>
                </c:pt>
                <c:pt idx="1220">
                  <c:v>0.86301369863013699</c:v>
                </c:pt>
                <c:pt idx="1221">
                  <c:v>0.8089887640449438</c:v>
                </c:pt>
                <c:pt idx="1222">
                  <c:v>0.9887640449438202</c:v>
                </c:pt>
                <c:pt idx="1223">
                  <c:v>0.83333333333333337</c:v>
                </c:pt>
                <c:pt idx="1224">
                  <c:v>0.68</c:v>
                </c:pt>
                <c:pt idx="1225">
                  <c:v>0.8165137614678899</c:v>
                </c:pt>
                <c:pt idx="1226">
                  <c:v>0</c:v>
                </c:pt>
                <c:pt idx="1227">
                  <c:v>0.65040650406504064</c:v>
                </c:pt>
                <c:pt idx="1228">
                  <c:v>0.63707571801566576</c:v>
                </c:pt>
                <c:pt idx="1229">
                  <c:v>0.67068645640074209</c:v>
                </c:pt>
                <c:pt idx="1230">
                  <c:v>0.67068645640074209</c:v>
                </c:pt>
                <c:pt idx="1231">
                  <c:v>0.66019417475728159</c:v>
                </c:pt>
                <c:pt idx="1232">
                  <c:v>0.67272727272727273</c:v>
                </c:pt>
                <c:pt idx="1233">
                  <c:v>0.6992481203007519</c:v>
                </c:pt>
                <c:pt idx="1234">
                  <c:v>0.70210631895687059</c:v>
                </c:pt>
                <c:pt idx="1235">
                  <c:v>0.71380471380471378</c:v>
                </c:pt>
                <c:pt idx="1236">
                  <c:v>0.70959902794653706</c:v>
                </c:pt>
                <c:pt idx="1237">
                  <c:v>0.7094339622641509</c:v>
                </c:pt>
                <c:pt idx="1238">
                  <c:v>0.69985775248933146</c:v>
                </c:pt>
                <c:pt idx="1239">
                  <c:v>0.69824086603518265</c:v>
                </c:pt>
                <c:pt idx="1240">
                  <c:v>0.70042194092827004</c:v>
                </c:pt>
                <c:pt idx="1241">
                  <c:v>0.71440750213128734</c:v>
                </c:pt>
                <c:pt idx="1242">
                  <c:v>0.73376623376623373</c:v>
                </c:pt>
                <c:pt idx="1243">
                  <c:v>0.7141463414634146</c:v>
                </c:pt>
                <c:pt idx="1244">
                  <c:v>0.7206325301204819</c:v>
                </c:pt>
                <c:pt idx="1245">
                  <c:v>0.7142857142857143</c:v>
                </c:pt>
                <c:pt idx="1246">
                  <c:v>0.72928994082840237</c:v>
                </c:pt>
                <c:pt idx="1247">
                  <c:v>0.72630780894617131</c:v>
                </c:pt>
                <c:pt idx="1248">
                  <c:v>0.73753894080996885</c:v>
                </c:pt>
                <c:pt idx="1249">
                  <c:v>0.72014652014652014</c:v>
                </c:pt>
                <c:pt idx="1250">
                  <c:v>0.59829059829059827</c:v>
                </c:pt>
                <c:pt idx="1251">
                  <c:v>0.74643874643874641</c:v>
                </c:pt>
                <c:pt idx="1252">
                  <c:v>0.71875</c:v>
                </c:pt>
                <c:pt idx="1253">
                  <c:v>0.73547094188376749</c:v>
                </c:pt>
                <c:pt idx="1254">
                  <c:v>0.74351585014409227</c:v>
                </c:pt>
                <c:pt idx="1255">
                  <c:v>0.71566731141199225</c:v>
                </c:pt>
                <c:pt idx="1256">
                  <c:v>0.74873096446700504</c:v>
                </c:pt>
                <c:pt idx="1257">
                  <c:v>0.75737463126843663</c:v>
                </c:pt>
                <c:pt idx="1258">
                  <c:v>0.67248908296943233</c:v>
                </c:pt>
                <c:pt idx="1259">
                  <c:v>0.6916878710771841</c:v>
                </c:pt>
                <c:pt idx="1260">
                  <c:v>0.66963979416809605</c:v>
                </c:pt>
                <c:pt idx="1261">
                  <c:v>0.66340440405452639</c:v>
                </c:pt>
                <c:pt idx="1262">
                  <c:v>0.67519759126834777</c:v>
                </c:pt>
                <c:pt idx="1263">
                  <c:v>0.67149758454106279</c:v>
                </c:pt>
                <c:pt idx="1264">
                  <c:v>0.66585956416464886</c:v>
                </c:pt>
                <c:pt idx="1265">
                  <c:v>0.66215034965034969</c:v>
                </c:pt>
                <c:pt idx="1266">
                  <c:v>0.67450344548034047</c:v>
                </c:pt>
                <c:pt idx="1267">
                  <c:v>0.67029210689869489</c:v>
                </c:pt>
                <c:pt idx="1268">
                  <c:v>0.66666666666666663</c:v>
                </c:pt>
                <c:pt idx="1269">
                  <c:v>0.6527363184079602</c:v>
                </c:pt>
                <c:pt idx="1270">
                  <c:v>0.64618720636067939</c:v>
                </c:pt>
                <c:pt idx="1271">
                  <c:v>0.66171003717472121</c:v>
                </c:pt>
                <c:pt idx="1272">
                  <c:v>0.66104811523138218</c:v>
                </c:pt>
                <c:pt idx="1273">
                  <c:v>0.66453576864535768</c:v>
                </c:pt>
                <c:pt idx="1274">
                  <c:v>0.65797738693467334</c:v>
                </c:pt>
                <c:pt idx="1275">
                  <c:v>0.6550131926121372</c:v>
                </c:pt>
                <c:pt idx="1276">
                  <c:v>0.65677966101694918</c:v>
                </c:pt>
                <c:pt idx="1277">
                  <c:v>0.65379494007989347</c:v>
                </c:pt>
                <c:pt idx="1278">
                  <c:v>0.65560675883256525</c:v>
                </c:pt>
                <c:pt idx="1279">
                  <c:v>0.64949462014998371</c:v>
                </c:pt>
                <c:pt idx="1280">
                  <c:v>0.6428325885183912</c:v>
                </c:pt>
                <c:pt idx="1281">
                  <c:v>0.65332916536417629</c:v>
                </c:pt>
                <c:pt idx="1282">
                  <c:v>0.64693877551020407</c:v>
                </c:pt>
                <c:pt idx="1283">
                  <c:v>0.64113712374581944</c:v>
                </c:pt>
                <c:pt idx="1284">
                  <c:v>0.64769647696476962</c:v>
                </c:pt>
                <c:pt idx="1285">
                  <c:v>0.64936838511437356</c:v>
                </c:pt>
                <c:pt idx="1286">
                  <c:v>0.65066394279877426</c:v>
                </c:pt>
                <c:pt idx="1287">
                  <c:v>0.63955965909090906</c:v>
                </c:pt>
                <c:pt idx="1288">
                  <c:v>0.6414179104477612</c:v>
                </c:pt>
                <c:pt idx="1289">
                  <c:v>0.64394488759970991</c:v>
                </c:pt>
                <c:pt idx="1290">
                  <c:v>0.65555945282357064</c:v>
                </c:pt>
                <c:pt idx="1291">
                  <c:v>0.64492155243600335</c:v>
                </c:pt>
                <c:pt idx="1292">
                  <c:v>0.63151705213641707</c:v>
                </c:pt>
                <c:pt idx="1293">
                  <c:v>0.65883887801696017</c:v>
                </c:pt>
                <c:pt idx="1294">
                  <c:v>0.66723989681857265</c:v>
                </c:pt>
                <c:pt idx="1295">
                  <c:v>0.67240892403275909</c:v>
                </c:pt>
                <c:pt idx="1296">
                  <c:v>0.49489051094890513</c:v>
                </c:pt>
                <c:pt idx="1297">
                  <c:v>0.67608476286579211</c:v>
                </c:pt>
                <c:pt idx="1298">
                  <c:v>0.66885080645161288</c:v>
                </c:pt>
                <c:pt idx="1299">
                  <c:v>0.70998796630565586</c:v>
                </c:pt>
                <c:pt idx="1300">
                  <c:v>0.68093781855249746</c:v>
                </c:pt>
                <c:pt idx="1301">
                  <c:v>0.65567628325215432</c:v>
                </c:pt>
                <c:pt idx="1302">
                  <c:v>0.66154791154791159</c:v>
                </c:pt>
                <c:pt idx="1303">
                  <c:v>0.66638537271448661</c:v>
                </c:pt>
                <c:pt idx="1304">
                  <c:v>0.66215420835785754</c:v>
                </c:pt>
                <c:pt idx="1305">
                  <c:v>0.66144314868804666</c:v>
                </c:pt>
                <c:pt idx="1306">
                  <c:v>0.67444253859348202</c:v>
                </c:pt>
                <c:pt idx="1307">
                  <c:v>0.67434420985284704</c:v>
                </c:pt>
                <c:pt idx="1308">
                  <c:v>0.6195524146054181</c:v>
                </c:pt>
                <c:pt idx="1309">
                  <c:v>0.65014866204162536</c:v>
                </c:pt>
                <c:pt idx="1310">
                  <c:v>0.65281276238455077</c:v>
                </c:pt>
                <c:pt idx="1311">
                  <c:v>0.64782608695652177</c:v>
                </c:pt>
                <c:pt idx="1312">
                  <c:v>0.6530373831775701</c:v>
                </c:pt>
                <c:pt idx="1313">
                  <c:v>0.64308996088657111</c:v>
                </c:pt>
                <c:pt idx="1314">
                  <c:v>0.64399574920297553</c:v>
                </c:pt>
                <c:pt idx="1315">
                  <c:v>0.64164884308769199</c:v>
                </c:pt>
                <c:pt idx="1316">
                  <c:v>0.65206236431813691</c:v>
                </c:pt>
                <c:pt idx="1317">
                  <c:v>0.67067209775967418</c:v>
                </c:pt>
                <c:pt idx="1318">
                  <c:v>0.68087668593448936</c:v>
                </c:pt>
                <c:pt idx="1319">
                  <c:v>0.67188134904510366</c:v>
                </c:pt>
                <c:pt idx="1320">
                  <c:v>0.65630354957160342</c:v>
                </c:pt>
                <c:pt idx="1321">
                  <c:v>0.65483870967741931</c:v>
                </c:pt>
                <c:pt idx="1322">
                  <c:v>0.65177948360083737</c:v>
                </c:pt>
                <c:pt idx="1323">
                  <c:v>0.64825508410745669</c:v>
                </c:pt>
                <c:pt idx="1324">
                  <c:v>0.65209790209790208</c:v>
                </c:pt>
                <c:pt idx="1325">
                  <c:v>0.63307310149041873</c:v>
                </c:pt>
                <c:pt idx="1326">
                  <c:v>0.65759240759240756</c:v>
                </c:pt>
                <c:pt idx="1327">
                  <c:v>0.64089291491426725</c:v>
                </c:pt>
                <c:pt idx="1328">
                  <c:v>0.63899671543744396</c:v>
                </c:pt>
                <c:pt idx="1329">
                  <c:v>0.64477898782831522</c:v>
                </c:pt>
                <c:pt idx="1330">
                  <c:v>0.64574571336137176</c:v>
                </c:pt>
                <c:pt idx="1331">
                  <c:v>0.58431018935978363</c:v>
                </c:pt>
                <c:pt idx="1332">
                  <c:v>0.63878326996197721</c:v>
                </c:pt>
                <c:pt idx="1333">
                  <c:v>0.63965623081645184</c:v>
                </c:pt>
                <c:pt idx="1334">
                  <c:v>0.63883016208597609</c:v>
                </c:pt>
                <c:pt idx="1335">
                  <c:v>0.65134297520661155</c:v>
                </c:pt>
                <c:pt idx="1336">
                  <c:v>0.68255395683453235</c:v>
                </c:pt>
                <c:pt idx="1337">
                  <c:v>0.66237541528239208</c:v>
                </c:pt>
                <c:pt idx="1338">
                  <c:v>0.65507056120774532</c:v>
                </c:pt>
                <c:pt idx="1339">
                  <c:v>0.66214953271028032</c:v>
                </c:pt>
                <c:pt idx="1340">
                  <c:v>0.65124683773039393</c:v>
                </c:pt>
                <c:pt idx="1341">
                  <c:v>0.65777777777777779</c:v>
                </c:pt>
                <c:pt idx="1342">
                  <c:v>0.66281669150521605</c:v>
                </c:pt>
                <c:pt idx="1343">
                  <c:v>0.65458499456324759</c:v>
                </c:pt>
                <c:pt idx="1344">
                  <c:v>0.65866084425036386</c:v>
                </c:pt>
                <c:pt idx="1345">
                  <c:v>0.65240423797881009</c:v>
                </c:pt>
                <c:pt idx="1346">
                  <c:v>0.64623000761614624</c:v>
                </c:pt>
                <c:pt idx="1347">
                  <c:v>0.65902474526928678</c:v>
                </c:pt>
                <c:pt idx="1348">
                  <c:v>0.62814070351758799</c:v>
                </c:pt>
                <c:pt idx="1349">
                  <c:v>0.60850599781897496</c:v>
                </c:pt>
                <c:pt idx="1350">
                  <c:v>0.64472190692395004</c:v>
                </c:pt>
                <c:pt idx="1351">
                  <c:v>0.63841298467087471</c:v>
                </c:pt>
                <c:pt idx="1352">
                  <c:v>0.62522202486678513</c:v>
                </c:pt>
                <c:pt idx="1353">
                  <c:v>0.66236722306525042</c:v>
                </c:pt>
                <c:pt idx="1354">
                  <c:v>0.67683772538141473</c:v>
                </c:pt>
                <c:pt idx="1355">
                  <c:v>0.655241935483871</c:v>
                </c:pt>
                <c:pt idx="1356">
                  <c:v>0.66100519930675905</c:v>
                </c:pt>
                <c:pt idx="1357">
                  <c:v>0.66291810841983856</c:v>
                </c:pt>
                <c:pt idx="1358">
                  <c:v>0.66562377786468518</c:v>
                </c:pt>
                <c:pt idx="1359">
                  <c:v>0.66310578426263678</c:v>
                </c:pt>
                <c:pt idx="1360">
                  <c:v>0.66509955752212391</c:v>
                </c:pt>
                <c:pt idx="1361">
                  <c:v>0.66993464052287577</c:v>
                </c:pt>
                <c:pt idx="1362">
                  <c:v>0.66459122902003254</c:v>
                </c:pt>
                <c:pt idx="1363">
                  <c:v>0.64800242130750607</c:v>
                </c:pt>
                <c:pt idx="1364">
                  <c:v>0.65733449985418491</c:v>
                </c:pt>
                <c:pt idx="1365">
                  <c:v>0.6694141889902856</c:v>
                </c:pt>
                <c:pt idx="1366">
                  <c:v>0.67653988556041733</c:v>
                </c:pt>
                <c:pt idx="1367">
                  <c:v>0.60472201066260467</c:v>
                </c:pt>
                <c:pt idx="1368">
                  <c:v>0.50391236306729259</c:v>
                </c:pt>
                <c:pt idx="1369">
                  <c:v>0.65046217048955834</c:v>
                </c:pt>
                <c:pt idx="1370">
                  <c:v>0.65046217048955834</c:v>
                </c:pt>
                <c:pt idx="1371">
                  <c:v>0.63573155985489727</c:v>
                </c:pt>
                <c:pt idx="1372">
                  <c:v>0.61945231350330499</c:v>
                </c:pt>
                <c:pt idx="1373">
                  <c:v>0.65043050430504301</c:v>
                </c:pt>
                <c:pt idx="1374">
                  <c:v>0.64348500517063079</c:v>
                </c:pt>
                <c:pt idx="1375">
                  <c:v>0.64571877454831106</c:v>
                </c:pt>
                <c:pt idx="1376">
                  <c:v>0.64123124676668386</c:v>
                </c:pt>
                <c:pt idx="1377">
                  <c:v>0.62469048461266363</c:v>
                </c:pt>
                <c:pt idx="1378">
                  <c:v>0.65246142542248342</c:v>
                </c:pt>
                <c:pt idx="1379">
                  <c:v>0.6471415182755389</c:v>
                </c:pt>
                <c:pt idx="1380">
                  <c:v>0.64827255278310936</c:v>
                </c:pt>
                <c:pt idx="1381">
                  <c:v>0.63507109004739337</c:v>
                </c:pt>
                <c:pt idx="1382">
                  <c:v>0.63167848699763596</c:v>
                </c:pt>
                <c:pt idx="1383">
                  <c:v>0.621683967704729</c:v>
                </c:pt>
                <c:pt idx="1384">
                  <c:v>0.62334096109839821</c:v>
                </c:pt>
                <c:pt idx="1385">
                  <c:v>0.61858049624927869</c:v>
                </c:pt>
                <c:pt idx="1386">
                  <c:v>0.63904109589041092</c:v>
                </c:pt>
                <c:pt idx="1387">
                  <c:v>0.7407407407407407</c:v>
                </c:pt>
                <c:pt idx="1388">
                  <c:v>0.63284671532846715</c:v>
                </c:pt>
                <c:pt idx="1389">
                  <c:v>0.60561765548867874</c:v>
                </c:pt>
                <c:pt idx="1390">
                  <c:v>0.62140287769784175</c:v>
                </c:pt>
                <c:pt idx="1391">
                  <c:v>0.62335216572504704</c:v>
                </c:pt>
                <c:pt idx="1392">
                  <c:v>0.65091717620900502</c:v>
                </c:pt>
                <c:pt idx="1393">
                  <c:v>0.66200139958012594</c:v>
                </c:pt>
                <c:pt idx="1394">
                  <c:v>0.61281337047353757</c:v>
                </c:pt>
                <c:pt idx="1395">
                  <c:v>0.61277602523659302</c:v>
                </c:pt>
                <c:pt idx="1396">
                  <c:v>0.61564299424184266</c:v>
                </c:pt>
                <c:pt idx="1397">
                  <c:v>0.6241721854304636</c:v>
                </c:pt>
                <c:pt idx="1398">
                  <c:v>0.61885856079404467</c:v>
                </c:pt>
                <c:pt idx="1399">
                  <c:v>0.59234972677595632</c:v>
                </c:pt>
                <c:pt idx="1400">
                  <c:v>0.61076923076923073</c:v>
                </c:pt>
                <c:pt idx="1401">
                  <c:v>0.66286122012129856</c:v>
                </c:pt>
                <c:pt idx="1402">
                  <c:v>0.63879210220673632</c:v>
                </c:pt>
                <c:pt idx="1403">
                  <c:v>0.64365055538877214</c:v>
                </c:pt>
                <c:pt idx="1404">
                  <c:v>0.63380988211687983</c:v>
                </c:pt>
                <c:pt idx="1405">
                  <c:v>0.6375722543352601</c:v>
                </c:pt>
                <c:pt idx="1406">
                  <c:v>0.64005322687957422</c:v>
                </c:pt>
                <c:pt idx="1407">
                  <c:v>0.63589930682232765</c:v>
                </c:pt>
                <c:pt idx="1408">
                  <c:v>0.62741403674046159</c:v>
                </c:pt>
                <c:pt idx="1409">
                  <c:v>0.62581063553826199</c:v>
                </c:pt>
                <c:pt idx="1410">
                  <c:v>0.59327217125382259</c:v>
                </c:pt>
                <c:pt idx="1411">
                  <c:v>0.61582323592302213</c:v>
                </c:pt>
                <c:pt idx="1412">
                  <c:v>0.75292805354155046</c:v>
                </c:pt>
                <c:pt idx="1413">
                  <c:v>0.77069351230425054</c:v>
                </c:pt>
                <c:pt idx="1414">
                  <c:v>0.77533845590925721</c:v>
                </c:pt>
                <c:pt idx="1415">
                  <c:v>0.76238713939660863</c:v>
                </c:pt>
                <c:pt idx="1416">
                  <c:v>0.80834670947030496</c:v>
                </c:pt>
                <c:pt idx="1417">
                  <c:v>0.80432098765432103</c:v>
                </c:pt>
                <c:pt idx="1418">
                  <c:v>0.81073025335320414</c:v>
                </c:pt>
                <c:pt idx="1419">
                  <c:v>0.80831466268359475</c:v>
                </c:pt>
                <c:pt idx="1420">
                  <c:v>0.80437352245862881</c:v>
                </c:pt>
                <c:pt idx="1421">
                  <c:v>0.80079946702198535</c:v>
                </c:pt>
                <c:pt idx="1422">
                  <c:v>0.79708346261247287</c:v>
                </c:pt>
                <c:pt idx="1423">
                  <c:v>0.80069686411149821</c:v>
                </c:pt>
                <c:pt idx="1424">
                  <c:v>0.79693206720233745</c:v>
                </c:pt>
                <c:pt idx="1425">
                  <c:v>0.77373068432671077</c:v>
                </c:pt>
                <c:pt idx="1426">
                  <c:v>0.79985283296541576</c:v>
                </c:pt>
                <c:pt idx="1427">
                  <c:v>0.80691642651296835</c:v>
                </c:pt>
                <c:pt idx="1428">
                  <c:v>0.80818965517241381</c:v>
                </c:pt>
                <c:pt idx="1429">
                  <c:v>0.81379310344827582</c:v>
                </c:pt>
                <c:pt idx="1430">
                  <c:v>0.79215116279069764</c:v>
                </c:pt>
                <c:pt idx="1431">
                  <c:v>0.7930232558139535</c:v>
                </c:pt>
                <c:pt idx="1432">
                  <c:v>0.80354879594423323</c:v>
                </c:pt>
                <c:pt idx="1433">
                  <c:v>0.80371660859465732</c:v>
                </c:pt>
                <c:pt idx="1434">
                  <c:v>0.80083565459610029</c:v>
                </c:pt>
                <c:pt idx="1435">
                  <c:v>0.80905077262693159</c:v>
                </c:pt>
                <c:pt idx="1436">
                  <c:v>0.80053908355795145</c:v>
                </c:pt>
                <c:pt idx="1437">
                  <c:v>0.8039906103286385</c:v>
                </c:pt>
                <c:pt idx="1438">
                  <c:v>0.80775716694772348</c:v>
                </c:pt>
                <c:pt idx="1439">
                  <c:v>0.80126182965299686</c:v>
                </c:pt>
                <c:pt idx="1440">
                  <c:v>0.80065359477124187</c:v>
                </c:pt>
                <c:pt idx="1441">
                  <c:v>0.80960264900662249</c:v>
                </c:pt>
                <c:pt idx="1442">
                  <c:v>0.7986230636833046</c:v>
                </c:pt>
                <c:pt idx="1443">
                  <c:v>0.81135902636916835</c:v>
                </c:pt>
                <c:pt idx="1444">
                  <c:v>0.79338842975206614</c:v>
                </c:pt>
                <c:pt idx="1445">
                  <c:v>0.80382775119617222</c:v>
                </c:pt>
                <c:pt idx="1446">
                  <c:v>0.81296758104738154</c:v>
                </c:pt>
                <c:pt idx="1447">
                  <c:v>0.81405895691609975</c:v>
                </c:pt>
                <c:pt idx="1448">
                  <c:v>0.79953379953379955</c:v>
                </c:pt>
                <c:pt idx="1449">
                  <c:v>0.8113636363636364</c:v>
                </c:pt>
                <c:pt idx="1450">
                  <c:v>0.81422018348623848</c:v>
                </c:pt>
                <c:pt idx="1451">
                  <c:v>0.7992700729927007</c:v>
                </c:pt>
                <c:pt idx="1452">
                  <c:v>0.79289940828402372</c:v>
                </c:pt>
                <c:pt idx="1453">
                  <c:v>0.80727272727272725</c:v>
                </c:pt>
                <c:pt idx="1454">
                  <c:v>0.79696969696969699</c:v>
                </c:pt>
                <c:pt idx="1455">
                  <c:v>0.81458966565349544</c:v>
                </c:pt>
                <c:pt idx="1456">
                  <c:v>0.8089887640449438</c:v>
                </c:pt>
                <c:pt idx="1457">
                  <c:v>0.79347826086956519</c:v>
                </c:pt>
                <c:pt idx="1458">
                  <c:v>0.79746835443037978</c:v>
                </c:pt>
                <c:pt idx="1459">
                  <c:v>0.80084745762711862</c:v>
                </c:pt>
                <c:pt idx="1460">
                  <c:v>0.7978723404255319</c:v>
                </c:pt>
                <c:pt idx="1461">
                  <c:v>0.77976190476190477</c:v>
                </c:pt>
                <c:pt idx="1462">
                  <c:v>0.79802955665024633</c:v>
                </c:pt>
                <c:pt idx="1463">
                  <c:v>0.78947368421052633</c:v>
                </c:pt>
                <c:pt idx="1464">
                  <c:v>0.79807692307692313</c:v>
                </c:pt>
                <c:pt idx="1465">
                  <c:v>0.77844311377245512</c:v>
                </c:pt>
                <c:pt idx="1466">
                  <c:v>0.78723404255319152</c:v>
                </c:pt>
                <c:pt idx="1467">
                  <c:v>0.98571428571428577</c:v>
                </c:pt>
                <c:pt idx="1468">
                  <c:v>0.98550724637681164</c:v>
                </c:pt>
                <c:pt idx="1469">
                  <c:v>0.77443609022556392</c:v>
                </c:pt>
                <c:pt idx="1470">
                  <c:v>0.79545454545454541</c:v>
                </c:pt>
                <c:pt idx="1471">
                  <c:v>0.78676470588235292</c:v>
                </c:pt>
                <c:pt idx="1472">
                  <c:v>0.9882352941176471</c:v>
                </c:pt>
                <c:pt idx="1473">
                  <c:v>0.78761061946902655</c:v>
                </c:pt>
                <c:pt idx="1474">
                  <c:v>0.7133757961783439</c:v>
                </c:pt>
                <c:pt idx="1475">
                  <c:v>0.62046204620462042</c:v>
                </c:pt>
                <c:pt idx="1476">
                  <c:v>0.55692307692307697</c:v>
                </c:pt>
                <c:pt idx="1477">
                  <c:v>0.5703125</c:v>
                </c:pt>
                <c:pt idx="1478">
                  <c:v>0.61748633879781423</c:v>
                </c:pt>
                <c:pt idx="1479">
                  <c:v>0.61281337047353757</c:v>
                </c:pt>
                <c:pt idx="1480">
                  <c:v>0.67816091954022983</c:v>
                </c:pt>
                <c:pt idx="1481">
                  <c:v>0.67938931297709926</c:v>
                </c:pt>
                <c:pt idx="1482">
                  <c:v>0.66132723112128144</c:v>
                </c:pt>
                <c:pt idx="1483">
                  <c:v>0.70243902439024386</c:v>
                </c:pt>
                <c:pt idx="1484">
                  <c:v>0.67692307692307696</c:v>
                </c:pt>
                <c:pt idx="1485">
                  <c:v>0.70612244897959187</c:v>
                </c:pt>
                <c:pt idx="1486">
                  <c:v>0.72803347280334729</c:v>
                </c:pt>
                <c:pt idx="1487">
                  <c:v>0.72845528455284558</c:v>
                </c:pt>
                <c:pt idx="1488">
                  <c:v>0.73638613861386137</c:v>
                </c:pt>
                <c:pt idx="1489">
                  <c:v>0.74638989169675085</c:v>
                </c:pt>
                <c:pt idx="1490">
                  <c:v>0.75</c:v>
                </c:pt>
                <c:pt idx="1491">
                  <c:v>0.74091441969519345</c:v>
                </c:pt>
                <c:pt idx="1492">
                  <c:v>0.76424870466321249</c:v>
                </c:pt>
                <c:pt idx="1493">
                  <c:v>0.72198275862068961</c:v>
                </c:pt>
                <c:pt idx="1494">
                  <c:v>0.7187293183322303</c:v>
                </c:pt>
                <c:pt idx="1495">
                  <c:v>0.72014351614556638</c:v>
                </c:pt>
                <c:pt idx="1496">
                  <c:v>0.72094268880557044</c:v>
                </c:pt>
                <c:pt idx="1497">
                  <c:v>0.71146666666666669</c:v>
                </c:pt>
                <c:pt idx="1498">
                  <c:v>0.71914225941422594</c:v>
                </c:pt>
                <c:pt idx="1499">
                  <c:v>0.70987654320987659</c:v>
                </c:pt>
                <c:pt idx="1500">
                  <c:v>0.7125850340136054</c:v>
                </c:pt>
                <c:pt idx="1501">
                  <c:v>0.70483799378606304</c:v>
                </c:pt>
                <c:pt idx="1502">
                  <c:v>0.69871336669049322</c:v>
                </c:pt>
                <c:pt idx="1503">
                  <c:v>0.70440077497924158</c:v>
                </c:pt>
                <c:pt idx="1504">
                  <c:v>0.68757340850364101</c:v>
                </c:pt>
                <c:pt idx="1505">
                  <c:v>0.6926898509581263</c:v>
                </c:pt>
                <c:pt idx="1506">
                  <c:v>0.67997841338370213</c:v>
                </c:pt>
                <c:pt idx="1507">
                  <c:v>0.66512345679012341</c:v>
                </c:pt>
                <c:pt idx="1508">
                  <c:v>0.67672552166934186</c:v>
                </c:pt>
                <c:pt idx="1509">
                  <c:v>0.6792881484286255</c:v>
                </c:pt>
                <c:pt idx="1510">
                  <c:v>0.64218328840970351</c:v>
                </c:pt>
                <c:pt idx="1511">
                  <c:v>0.68660194174757283</c:v>
                </c:pt>
                <c:pt idx="1512">
                  <c:v>0.66214769889404212</c:v>
                </c:pt>
                <c:pt idx="1513">
                  <c:v>0.66807268007787146</c:v>
                </c:pt>
                <c:pt idx="1514">
                  <c:v>0.65338950593642287</c:v>
                </c:pt>
                <c:pt idx="1515">
                  <c:v>0.65598210957882963</c:v>
                </c:pt>
                <c:pt idx="1516">
                  <c:v>0.65219721329046088</c:v>
                </c:pt>
                <c:pt idx="1517">
                  <c:v>0.64979591836734696</c:v>
                </c:pt>
                <c:pt idx="1518">
                  <c:v>0.66488651535380505</c:v>
                </c:pt>
                <c:pt idx="1519">
                  <c:v>0.64994384125795579</c:v>
                </c:pt>
                <c:pt idx="1520">
                  <c:v>0.669849931787176</c:v>
                </c:pt>
                <c:pt idx="1521">
                  <c:v>0.66629711751662968</c:v>
                </c:pt>
                <c:pt idx="1522">
                  <c:v>0.66084905660377358</c:v>
                </c:pt>
                <c:pt idx="1523">
                  <c:v>0.62611866092144519</c:v>
                </c:pt>
                <c:pt idx="1524">
                  <c:v>0.64043285784554849</c:v>
                </c:pt>
                <c:pt idx="1525">
                  <c:v>0.64698331193838254</c:v>
                </c:pt>
                <c:pt idx="1526">
                  <c:v>0.63349131121642965</c:v>
                </c:pt>
                <c:pt idx="1527">
                  <c:v>0.65283018867924525</c:v>
                </c:pt>
                <c:pt idx="1528">
                  <c:v>0.65616681455190773</c:v>
                </c:pt>
                <c:pt idx="1529">
                  <c:v>0.6485534591194968</c:v>
                </c:pt>
                <c:pt idx="1530">
                  <c:v>0.64679022293849042</c:v>
                </c:pt>
                <c:pt idx="1531">
                  <c:v>0.64009860312243216</c:v>
                </c:pt>
                <c:pt idx="1532">
                  <c:v>0.65239436619718305</c:v>
                </c:pt>
                <c:pt idx="1533">
                  <c:v>0.66941391941391937</c:v>
                </c:pt>
                <c:pt idx="1534">
                  <c:v>0.65315771698750424</c:v>
                </c:pt>
                <c:pt idx="1535">
                  <c:v>0.65041677191209901</c:v>
                </c:pt>
                <c:pt idx="1536">
                  <c:v>0.65857553497285215</c:v>
                </c:pt>
                <c:pt idx="1537">
                  <c:v>0.66145833333333337</c:v>
                </c:pt>
                <c:pt idx="1538">
                  <c:v>0.65935747067822537</c:v>
                </c:pt>
                <c:pt idx="1539">
                  <c:v>0.64620758483033935</c:v>
                </c:pt>
                <c:pt idx="1540">
                  <c:v>0.64309270795163065</c:v>
                </c:pt>
                <c:pt idx="1541">
                  <c:v>0.6428308145963878</c:v>
                </c:pt>
                <c:pt idx="1542">
                  <c:v>0.64345146379044682</c:v>
                </c:pt>
                <c:pt idx="1543">
                  <c:v>0.63633491311216428</c:v>
                </c:pt>
                <c:pt idx="1544">
                  <c:v>0.65384615384615385</c:v>
                </c:pt>
                <c:pt idx="1545">
                  <c:v>0.6527552674230146</c:v>
                </c:pt>
                <c:pt idx="1546">
                  <c:v>0.65441176470588236</c:v>
                </c:pt>
                <c:pt idx="1547">
                  <c:v>0.65447419986936639</c:v>
                </c:pt>
                <c:pt idx="1548">
                  <c:v>0.65074626865671636</c:v>
                </c:pt>
                <c:pt idx="1549">
                  <c:v>0.65259555048488305</c:v>
                </c:pt>
                <c:pt idx="1550">
                  <c:v>0.63411279229711137</c:v>
                </c:pt>
                <c:pt idx="1551">
                  <c:v>0.63474025974025972</c:v>
                </c:pt>
                <c:pt idx="1552">
                  <c:v>0.64153969526864474</c:v>
                </c:pt>
                <c:pt idx="1553">
                  <c:v>0.66666666666666663</c:v>
                </c:pt>
                <c:pt idx="1554">
                  <c:v>0.62686073436983125</c:v>
                </c:pt>
                <c:pt idx="1555">
                  <c:v>0.63940013633265169</c:v>
                </c:pt>
                <c:pt idx="1556">
                  <c:v>0.63400655021834063</c:v>
                </c:pt>
                <c:pt idx="1557">
                  <c:v>0.63867466438160525</c:v>
                </c:pt>
                <c:pt idx="1558">
                  <c:v>0.62878168438266557</c:v>
                </c:pt>
                <c:pt idx="1559">
                  <c:v>0.6436609152288072</c:v>
                </c:pt>
                <c:pt idx="1560">
                  <c:v>0.63083003952569172</c:v>
                </c:pt>
                <c:pt idx="1561">
                  <c:v>0.62434141201264493</c:v>
                </c:pt>
                <c:pt idx="1562">
                  <c:v>0.63359023763648037</c:v>
                </c:pt>
                <c:pt idx="1563">
                  <c:v>0.6646567717996289</c:v>
                </c:pt>
                <c:pt idx="1564">
                  <c:v>0.61631635197719981</c:v>
                </c:pt>
                <c:pt idx="1565">
                  <c:v>0.64989939637826966</c:v>
                </c:pt>
                <c:pt idx="1566">
                  <c:v>0.61981327800829877</c:v>
                </c:pt>
                <c:pt idx="1567">
                  <c:v>0.63193916349809887</c:v>
                </c:pt>
                <c:pt idx="1568">
                  <c:v>0.62746305418719217</c:v>
                </c:pt>
                <c:pt idx="1569">
                  <c:v>0.62221269296741</c:v>
                </c:pt>
                <c:pt idx="1570">
                  <c:v>0.61168164313222084</c:v>
                </c:pt>
                <c:pt idx="1571">
                  <c:v>0.6820276497695853</c:v>
                </c:pt>
                <c:pt idx="1572">
                  <c:v>0.63949843260188088</c:v>
                </c:pt>
                <c:pt idx="1573">
                  <c:v>0.66047471620227038</c:v>
                </c:pt>
                <c:pt idx="1574">
                  <c:v>0.65284702177906062</c:v>
                </c:pt>
                <c:pt idx="1575">
                  <c:v>0.64217134416543575</c:v>
                </c:pt>
                <c:pt idx="1576">
                  <c:v>0.65493306891422909</c:v>
                </c:pt>
                <c:pt idx="1577">
                  <c:v>0.64367206155478907</c:v>
                </c:pt>
                <c:pt idx="1578">
                  <c:v>0.64786832164058283</c:v>
                </c:pt>
                <c:pt idx="1579">
                  <c:v>0.63042956563474917</c:v>
                </c:pt>
                <c:pt idx="1580">
                  <c:v>0.63087621696801111</c:v>
                </c:pt>
                <c:pt idx="1581">
                  <c:v>0.62974254742547431</c:v>
                </c:pt>
                <c:pt idx="1582">
                  <c:v>0.63093750000000004</c:v>
                </c:pt>
                <c:pt idx="1583">
                  <c:v>0.63758819756254004</c:v>
                </c:pt>
                <c:pt idx="1584">
                  <c:v>0.64734576757532281</c:v>
                </c:pt>
                <c:pt idx="1585">
                  <c:v>0.62986666666666669</c:v>
                </c:pt>
                <c:pt idx="1586">
                  <c:v>0.63029432878679115</c:v>
                </c:pt>
                <c:pt idx="1587">
                  <c:v>0.61568436434486118</c:v>
                </c:pt>
                <c:pt idx="1588">
                  <c:v>0.6414950419527079</c:v>
                </c:pt>
                <c:pt idx="1589">
                  <c:v>0.62968515742128939</c:v>
                </c:pt>
                <c:pt idx="1590">
                  <c:v>0.61644623346751004</c:v>
                </c:pt>
                <c:pt idx="1591">
                  <c:v>0.61675360540042956</c:v>
                </c:pt>
                <c:pt idx="1592">
                  <c:v>0.61904761904761907</c:v>
                </c:pt>
                <c:pt idx="1593">
                  <c:v>0.62512562814070349</c:v>
                </c:pt>
                <c:pt idx="1594">
                  <c:v>0.62679279829111989</c:v>
                </c:pt>
                <c:pt idx="1595">
                  <c:v>0.62645303173107136</c:v>
                </c:pt>
                <c:pt idx="1596">
                  <c:v>0.62329656067488648</c:v>
                </c:pt>
                <c:pt idx="1597">
                  <c:v>0.61405792385291247</c:v>
                </c:pt>
                <c:pt idx="1598">
                  <c:v>0.62649089767733834</c:v>
                </c:pt>
                <c:pt idx="1599">
                  <c:v>0.51797040169133191</c:v>
                </c:pt>
                <c:pt idx="1600">
                  <c:v>0.62138728323699421</c:v>
                </c:pt>
                <c:pt idx="1601">
                  <c:v>0.60570875665215285</c:v>
                </c:pt>
                <c:pt idx="1602">
                  <c:v>0.58547557840616971</c:v>
                </c:pt>
                <c:pt idx="1603">
                  <c:v>0.61959539865132884</c:v>
                </c:pt>
                <c:pt idx="1604">
                  <c:v>0.61304347826086958</c:v>
                </c:pt>
                <c:pt idx="1605">
                  <c:v>0.6135113904163394</c:v>
                </c:pt>
                <c:pt idx="1606">
                  <c:v>0.61393596986817323</c:v>
                </c:pt>
                <c:pt idx="1607">
                  <c:v>0.61384152457372121</c:v>
                </c:pt>
                <c:pt idx="1608">
                  <c:v>0.60571040108769547</c:v>
                </c:pt>
                <c:pt idx="1609">
                  <c:v>0.61717352415026838</c:v>
                </c:pt>
                <c:pt idx="1610">
                  <c:v>0.61506116207951067</c:v>
                </c:pt>
                <c:pt idx="1611">
                  <c:v>0.6198019801980198</c:v>
                </c:pt>
                <c:pt idx="1612">
                  <c:v>0.62285375962107759</c:v>
                </c:pt>
                <c:pt idx="1613">
                  <c:v>0.63250071777203565</c:v>
                </c:pt>
                <c:pt idx="1614">
                  <c:v>0.62230715774843637</c:v>
                </c:pt>
                <c:pt idx="1615">
                  <c:v>0.61889153754469606</c:v>
                </c:pt>
                <c:pt idx="1616">
                  <c:v>0.61785040854808293</c:v>
                </c:pt>
                <c:pt idx="1617">
                  <c:v>0.61969253294289894</c:v>
                </c:pt>
                <c:pt idx="1618">
                  <c:v>0.61269734632180051</c:v>
                </c:pt>
                <c:pt idx="1619">
                  <c:v>0.61482649842271297</c:v>
                </c:pt>
                <c:pt idx="1620">
                  <c:v>0.62426614481409004</c:v>
                </c:pt>
                <c:pt idx="1621">
                  <c:v>0.62150608352515624</c:v>
                </c:pt>
                <c:pt idx="1622">
                  <c:v>0.58854394403148225</c:v>
                </c:pt>
                <c:pt idx="1623">
                  <c:v>0.6220149253731343</c:v>
                </c:pt>
                <c:pt idx="1624">
                  <c:v>0.62706983441324693</c:v>
                </c:pt>
                <c:pt idx="1625">
                  <c:v>0.62114683460391118</c:v>
                </c:pt>
                <c:pt idx="1626">
                  <c:v>0.62304362304362304</c:v>
                </c:pt>
                <c:pt idx="1627">
                  <c:v>0.62132352941176472</c:v>
                </c:pt>
                <c:pt idx="1628">
                  <c:v>0.623334416639584</c:v>
                </c:pt>
                <c:pt idx="1629">
                  <c:v>0.60424262512429561</c:v>
                </c:pt>
                <c:pt idx="1630">
                  <c:v>0.62777956815984526</c:v>
                </c:pt>
                <c:pt idx="1631">
                  <c:v>0.63203266787658807</c:v>
                </c:pt>
                <c:pt idx="1632">
                  <c:v>0.65029635901778149</c:v>
                </c:pt>
                <c:pt idx="1633">
                  <c:v>0.61250000000000004</c:v>
                </c:pt>
                <c:pt idx="1634">
                  <c:v>0.60852959898154046</c:v>
                </c:pt>
                <c:pt idx="1635">
                  <c:v>0.64646464646464652</c:v>
                </c:pt>
                <c:pt idx="1636">
                  <c:v>0.65017182130584195</c:v>
                </c:pt>
                <c:pt idx="1637">
                  <c:v>0.63350515463917523</c:v>
                </c:pt>
                <c:pt idx="1638">
                  <c:v>0.62203626220362618</c:v>
                </c:pt>
                <c:pt idx="1639">
                  <c:v>0.65103697024346263</c:v>
                </c:pt>
                <c:pt idx="1640">
                  <c:v>0.65138190954773867</c:v>
                </c:pt>
                <c:pt idx="1641">
                  <c:v>0.61554088369730831</c:v>
                </c:pt>
                <c:pt idx="1642">
                  <c:v>0.63680861478218309</c:v>
                </c:pt>
                <c:pt idx="1643">
                  <c:v>0.63189629182996687</c:v>
                </c:pt>
                <c:pt idx="1644">
                  <c:v>0.61113472163195925</c:v>
                </c:pt>
                <c:pt idx="1645">
                  <c:v>0.65786163522012575</c:v>
                </c:pt>
                <c:pt idx="1646">
                  <c:v>0.63617111393477344</c:v>
                </c:pt>
                <c:pt idx="1647">
                  <c:v>0.60165662650602414</c:v>
                </c:pt>
                <c:pt idx="1648">
                  <c:v>0.63994828700711048</c:v>
                </c:pt>
                <c:pt idx="1649">
                  <c:v>0.64556331006979062</c:v>
                </c:pt>
                <c:pt idx="1650">
                  <c:v>0.6243447874199185</c:v>
                </c:pt>
                <c:pt idx="1651">
                  <c:v>0.58160237388724034</c:v>
                </c:pt>
                <c:pt idx="1652">
                  <c:v>0.64085144927536231</c:v>
                </c:pt>
                <c:pt idx="1653">
                  <c:v>0.63857868020304565</c:v>
                </c:pt>
                <c:pt idx="1654">
                  <c:v>0.61926605504587151</c:v>
                </c:pt>
                <c:pt idx="1655">
                  <c:v>0.62116991643454034</c:v>
                </c:pt>
                <c:pt idx="1656">
                  <c:v>0.63267637817766353</c:v>
                </c:pt>
                <c:pt idx="1657">
                  <c:v>0.62507305669199298</c:v>
                </c:pt>
                <c:pt idx="1658">
                  <c:v>0.62760261748958956</c:v>
                </c:pt>
                <c:pt idx="1659">
                  <c:v>0.65666140073723012</c:v>
                </c:pt>
                <c:pt idx="1660">
                  <c:v>0.69511217948717952</c:v>
                </c:pt>
                <c:pt idx="1661">
                  <c:v>0.67007069913589945</c:v>
                </c:pt>
                <c:pt idx="1662">
                  <c:v>0.70058202198749731</c:v>
                </c:pt>
                <c:pt idx="1663">
                  <c:v>0.74167919261327031</c:v>
                </c:pt>
                <c:pt idx="1664">
                  <c:v>0.75948256961192717</c:v>
                </c:pt>
                <c:pt idx="1665">
                  <c:v>0.77586206896551724</c:v>
                </c:pt>
                <c:pt idx="1666">
                  <c:v>0.7553423462712604</c:v>
                </c:pt>
                <c:pt idx="1667">
                  <c:v>0.80654761904761907</c:v>
                </c:pt>
                <c:pt idx="1668">
                  <c:v>0.80282079646017701</c:v>
                </c:pt>
                <c:pt idx="1669">
                  <c:v>0.79336734693877553</c:v>
                </c:pt>
                <c:pt idx="1670">
                  <c:v>0.82333010648596316</c:v>
                </c:pt>
                <c:pt idx="1671">
                  <c:v>0.79096045197740117</c:v>
                </c:pt>
                <c:pt idx="1672">
                  <c:v>0.79095022624434386</c:v>
                </c:pt>
                <c:pt idx="1673">
                  <c:v>0.80858960763520682</c:v>
                </c:pt>
                <c:pt idx="1674">
                  <c:v>0.78709099058718068</c:v>
                </c:pt>
                <c:pt idx="1675">
                  <c:v>0.7971223021582734</c:v>
                </c:pt>
                <c:pt idx="1676">
                  <c:v>0.80764104842292317</c:v>
                </c:pt>
                <c:pt idx="1677">
                  <c:v>0.81986265187533014</c:v>
                </c:pt>
                <c:pt idx="1678">
                  <c:v>0.81768189509306266</c:v>
                </c:pt>
                <c:pt idx="1679">
                  <c:v>0.80129823296069236</c:v>
                </c:pt>
                <c:pt idx="1680">
                  <c:v>0.79146459747817655</c:v>
                </c:pt>
                <c:pt idx="1681">
                  <c:v>0.7982062780269058</c:v>
                </c:pt>
                <c:pt idx="1682">
                  <c:v>0.79895104895104896</c:v>
                </c:pt>
                <c:pt idx="1683">
                  <c:v>0.82264779350541217</c:v>
                </c:pt>
                <c:pt idx="1684">
                  <c:v>0.79476861167002011</c:v>
                </c:pt>
                <c:pt idx="1685">
                  <c:v>0.82974653275944521</c:v>
                </c:pt>
                <c:pt idx="1686">
                  <c:v>0.78121137206427693</c:v>
                </c:pt>
                <c:pt idx="1687">
                  <c:v>0.78286558345642543</c:v>
                </c:pt>
                <c:pt idx="1688">
                  <c:v>0.7379134860050891</c:v>
                </c:pt>
                <c:pt idx="1689">
                  <c:v>0.79883381924198249</c:v>
                </c:pt>
                <c:pt idx="1690">
                  <c:v>0.805111821086262</c:v>
                </c:pt>
                <c:pt idx="1691">
                  <c:v>0.8110236220472441</c:v>
                </c:pt>
                <c:pt idx="1692">
                  <c:v>0.81129271916790491</c:v>
                </c:pt>
                <c:pt idx="1693">
                  <c:v>0.79678068410462777</c:v>
                </c:pt>
                <c:pt idx="1694">
                  <c:v>0.80650154798761609</c:v>
                </c:pt>
                <c:pt idx="1695">
                  <c:v>0.80236486486486491</c:v>
                </c:pt>
                <c:pt idx="1696">
                  <c:v>0.80331753554502372</c:v>
                </c:pt>
                <c:pt idx="1697">
                  <c:v>0.80150375939849627</c:v>
                </c:pt>
                <c:pt idx="1698">
                  <c:v>0.7849117174959872</c:v>
                </c:pt>
                <c:pt idx="1699">
                  <c:v>0.79881656804733725</c:v>
                </c:pt>
                <c:pt idx="1700">
                  <c:v>0.7931034482758621</c:v>
                </c:pt>
                <c:pt idx="1701">
                  <c:v>0.78236914600550966</c:v>
                </c:pt>
                <c:pt idx="1702">
                  <c:v>0.8047945205479452</c:v>
                </c:pt>
                <c:pt idx="1703">
                  <c:v>0.78494623655913975</c:v>
                </c:pt>
                <c:pt idx="1704">
                  <c:v>0.78985507246376807</c:v>
                </c:pt>
                <c:pt idx="1705">
                  <c:v>0.78969957081545061</c:v>
                </c:pt>
                <c:pt idx="1706">
                  <c:v>0.79352226720647778</c:v>
                </c:pt>
                <c:pt idx="1707">
                  <c:v>0.79661016949152541</c:v>
                </c:pt>
                <c:pt idx="1708">
                  <c:v>0.78048780487804881</c:v>
                </c:pt>
                <c:pt idx="1709">
                  <c:v>0.79200000000000004</c:v>
                </c:pt>
                <c:pt idx="1710">
                  <c:v>0.79323308270676696</c:v>
                </c:pt>
                <c:pt idx="1711">
                  <c:v>0.8</c:v>
                </c:pt>
                <c:pt idx="1712">
                  <c:v>0.7857142857142857</c:v>
                </c:pt>
                <c:pt idx="1713">
                  <c:v>0.77976190476190477</c:v>
                </c:pt>
                <c:pt idx="1714">
                  <c:v>0.78260869565217395</c:v>
                </c:pt>
                <c:pt idx="1715">
                  <c:v>0.79761904761904767</c:v>
                </c:pt>
                <c:pt idx="1716">
                  <c:v>0.97142857142857142</c:v>
                </c:pt>
                <c:pt idx="1717">
                  <c:v>0.77941176470588236</c:v>
                </c:pt>
                <c:pt idx="1718">
                  <c:v>0.79268292682926833</c:v>
                </c:pt>
                <c:pt idx="1719">
                  <c:v>0.78846153846153844</c:v>
                </c:pt>
                <c:pt idx="1720">
                  <c:v>0.7931034482758621</c:v>
                </c:pt>
                <c:pt idx="1721">
                  <c:v>0.79113924050632911</c:v>
                </c:pt>
                <c:pt idx="1722">
                  <c:v>0.79503105590062106</c:v>
                </c:pt>
                <c:pt idx="1723">
                  <c:v>0.79470198675496684</c:v>
                </c:pt>
                <c:pt idx="1724">
                  <c:v>0.98113207547169812</c:v>
                </c:pt>
                <c:pt idx="1725">
                  <c:v>0.78333333333333333</c:v>
                </c:pt>
                <c:pt idx="1726">
                  <c:v>0.7767857142857143</c:v>
                </c:pt>
                <c:pt idx="1727">
                  <c:v>0.76991150442477874</c:v>
                </c:pt>
                <c:pt idx="1728">
                  <c:v>0.78761061946902655</c:v>
                </c:pt>
                <c:pt idx="1729">
                  <c:v>0.96153846153846156</c:v>
                </c:pt>
                <c:pt idx="1730">
                  <c:v>0.7767857142857143</c:v>
                </c:pt>
                <c:pt idx="1731">
                  <c:v>0.78260869565217395</c:v>
                </c:pt>
                <c:pt idx="1732">
                  <c:v>0.77777777777777779</c:v>
                </c:pt>
                <c:pt idx="1733">
                  <c:v>0.74285714285714288</c:v>
                </c:pt>
                <c:pt idx="1734">
                  <c:v>0.77192982456140347</c:v>
                </c:pt>
                <c:pt idx="1735">
                  <c:v>0.75652173913043474</c:v>
                </c:pt>
                <c:pt idx="1736">
                  <c:v>0.77669902912621358</c:v>
                </c:pt>
                <c:pt idx="1737">
                  <c:v>0.75961538461538458</c:v>
                </c:pt>
                <c:pt idx="1738">
                  <c:v>0.74193548387096775</c:v>
                </c:pt>
                <c:pt idx="1739">
                  <c:v>0.75555555555555554</c:v>
                </c:pt>
                <c:pt idx="1740">
                  <c:v>0.78749999999999998</c:v>
                </c:pt>
                <c:pt idx="1741">
                  <c:v>0.759493670886076</c:v>
                </c:pt>
                <c:pt idx="1742">
                  <c:v>0.74390243902439024</c:v>
                </c:pt>
                <c:pt idx="1743">
                  <c:v>0.78205128205128205</c:v>
                </c:pt>
                <c:pt idx="1744">
                  <c:v>0.74698795180722888</c:v>
                </c:pt>
                <c:pt idx="1745">
                  <c:v>0.74698795180722888</c:v>
                </c:pt>
                <c:pt idx="1746">
                  <c:v>0.76543209876543206</c:v>
                </c:pt>
                <c:pt idx="1747">
                  <c:v>0.78823529411764703</c:v>
                </c:pt>
                <c:pt idx="1748">
                  <c:v>0.72826086956521741</c:v>
                </c:pt>
                <c:pt idx="1749">
                  <c:v>0.78761061946902655</c:v>
                </c:pt>
                <c:pt idx="1750">
                  <c:v>0.77669902912621358</c:v>
                </c:pt>
                <c:pt idx="1751">
                  <c:v>0.76041666666666663</c:v>
                </c:pt>
                <c:pt idx="1752">
                  <c:v>0.7927927927927928</c:v>
                </c:pt>
                <c:pt idx="1753">
                  <c:v>0.76635514018691586</c:v>
                </c:pt>
                <c:pt idx="1754">
                  <c:v>0.78494623655913975</c:v>
                </c:pt>
                <c:pt idx="1755">
                  <c:v>0.79807692307692313</c:v>
                </c:pt>
                <c:pt idx="1756">
                  <c:v>0.77659574468085102</c:v>
                </c:pt>
                <c:pt idx="1757">
                  <c:v>0.76086956521739135</c:v>
                </c:pt>
                <c:pt idx="1758">
                  <c:v>0.77</c:v>
                </c:pt>
                <c:pt idx="1759">
                  <c:v>0.80219780219780223</c:v>
                </c:pt>
                <c:pt idx="1760">
                  <c:v>0.7816091954022989</c:v>
                </c:pt>
                <c:pt idx="1761">
                  <c:v>0.7816091954022989</c:v>
                </c:pt>
                <c:pt idx="1762">
                  <c:v>0.7931034482758621</c:v>
                </c:pt>
                <c:pt idx="1763">
                  <c:v>0.7816091954022989</c:v>
                </c:pt>
                <c:pt idx="1764">
                  <c:v>0.79545454545454541</c:v>
                </c:pt>
                <c:pt idx="1765">
                  <c:v>0.8</c:v>
                </c:pt>
                <c:pt idx="1766">
                  <c:v>0.77011494252873558</c:v>
                </c:pt>
                <c:pt idx="1767">
                  <c:v>0.77659574468085102</c:v>
                </c:pt>
                <c:pt idx="1768">
                  <c:v>0.77906976744186052</c:v>
                </c:pt>
                <c:pt idx="1769">
                  <c:v>0.73863636363636365</c:v>
                </c:pt>
                <c:pt idx="1770">
                  <c:v>0.77215189873417722</c:v>
                </c:pt>
                <c:pt idx="1771">
                  <c:v>0.78823529411764703</c:v>
                </c:pt>
                <c:pt idx="1772">
                  <c:v>0.76190476190476186</c:v>
                </c:pt>
                <c:pt idx="1773">
                  <c:v>0.7831325301204819</c:v>
                </c:pt>
                <c:pt idx="1774">
                  <c:v>0.75510204081632648</c:v>
                </c:pt>
                <c:pt idx="1775">
                  <c:v>0.7816091954022989</c:v>
                </c:pt>
                <c:pt idx="1776">
                  <c:v>0.75555555555555554</c:v>
                </c:pt>
                <c:pt idx="1777">
                  <c:v>0.79518072289156627</c:v>
                </c:pt>
                <c:pt idx="1778">
                  <c:v>0.759493670886076</c:v>
                </c:pt>
                <c:pt idx="1779">
                  <c:v>0.74117647058823533</c:v>
                </c:pt>
                <c:pt idx="1780">
                  <c:v>0.80555555555555558</c:v>
                </c:pt>
                <c:pt idx="1781">
                  <c:v>0.74025974025974028</c:v>
                </c:pt>
                <c:pt idx="1782">
                  <c:v>0.80263157894736847</c:v>
                </c:pt>
                <c:pt idx="1783">
                  <c:v>0.79220779220779225</c:v>
                </c:pt>
                <c:pt idx="1784">
                  <c:v>0.77631578947368418</c:v>
                </c:pt>
                <c:pt idx="1785">
                  <c:v>0.8</c:v>
                </c:pt>
                <c:pt idx="1786">
                  <c:v>0.76388888888888884</c:v>
                </c:pt>
                <c:pt idx="1787">
                  <c:v>0.74647887323943662</c:v>
                </c:pt>
                <c:pt idx="1788">
                  <c:v>0.80281690140845074</c:v>
                </c:pt>
                <c:pt idx="1789">
                  <c:v>0.75641025641025639</c:v>
                </c:pt>
                <c:pt idx="1790">
                  <c:v>0.77333333333333332</c:v>
                </c:pt>
                <c:pt idx="1791">
                  <c:v>0.79411764705882348</c:v>
                </c:pt>
                <c:pt idx="1792">
                  <c:v>0.73611111111111116</c:v>
                </c:pt>
                <c:pt idx="1793">
                  <c:v>0.75342465753424659</c:v>
                </c:pt>
                <c:pt idx="1794">
                  <c:v>0.79104477611940294</c:v>
                </c:pt>
                <c:pt idx="1795">
                  <c:v>0.75714285714285712</c:v>
                </c:pt>
                <c:pt idx="1796">
                  <c:v>0.7846153846153846</c:v>
                </c:pt>
                <c:pt idx="1797">
                  <c:v>0.85507246376811596</c:v>
                </c:pt>
                <c:pt idx="1798">
                  <c:v>0.78048780487804881</c:v>
                </c:pt>
                <c:pt idx="1799">
                  <c:v>0.78205128205128205</c:v>
                </c:pt>
                <c:pt idx="1800">
                  <c:v>0.79452054794520544</c:v>
                </c:pt>
                <c:pt idx="1801">
                  <c:v>0.77631578947368418</c:v>
                </c:pt>
                <c:pt idx="1802">
                  <c:v>0.75609756097560976</c:v>
                </c:pt>
                <c:pt idx="1803">
                  <c:v>0.81333333333333335</c:v>
                </c:pt>
                <c:pt idx="1804">
                  <c:v>0.78378378378378377</c:v>
                </c:pt>
                <c:pt idx="1805">
                  <c:v>0.76315789473684215</c:v>
                </c:pt>
                <c:pt idx="1806">
                  <c:v>0.80281690140845074</c:v>
                </c:pt>
                <c:pt idx="1807">
                  <c:v>0.7432432432432432</c:v>
                </c:pt>
                <c:pt idx="1808">
                  <c:v>0.78873239436619713</c:v>
                </c:pt>
                <c:pt idx="1809">
                  <c:v>0.80263157894736847</c:v>
                </c:pt>
                <c:pt idx="1810">
                  <c:v>0.77464788732394363</c:v>
                </c:pt>
                <c:pt idx="1811">
                  <c:v>0.80303030303030298</c:v>
                </c:pt>
                <c:pt idx="1812">
                  <c:v>0.78787878787878785</c:v>
                </c:pt>
                <c:pt idx="1813">
                  <c:v>0.76190476190476186</c:v>
                </c:pt>
                <c:pt idx="1814">
                  <c:v>0.8035714285714286</c:v>
                </c:pt>
                <c:pt idx="1815">
                  <c:v>0.81355932203389836</c:v>
                </c:pt>
                <c:pt idx="1816">
                  <c:v>0.77419354838709675</c:v>
                </c:pt>
                <c:pt idx="1817">
                  <c:v>0.8</c:v>
                </c:pt>
                <c:pt idx="1818">
                  <c:v>0.81481481481481477</c:v>
                </c:pt>
                <c:pt idx="1819">
                  <c:v>0.78333333333333333</c:v>
                </c:pt>
                <c:pt idx="1820">
                  <c:v>0.82258064516129037</c:v>
                </c:pt>
                <c:pt idx="1821">
                  <c:v>0.77586206896551724</c:v>
                </c:pt>
                <c:pt idx="1822">
                  <c:v>0.77966101694915257</c:v>
                </c:pt>
                <c:pt idx="1823">
                  <c:v>0.79365079365079361</c:v>
                </c:pt>
                <c:pt idx="1824">
                  <c:v>0.80303030303030298</c:v>
                </c:pt>
                <c:pt idx="1825">
                  <c:v>0.8</c:v>
                </c:pt>
                <c:pt idx="1826">
                  <c:v>0.8125</c:v>
                </c:pt>
                <c:pt idx="1827">
                  <c:v>0.80952380952380953</c:v>
                </c:pt>
                <c:pt idx="1828">
                  <c:v>0.80327868852459017</c:v>
                </c:pt>
                <c:pt idx="1829">
                  <c:v>0.81967213114754101</c:v>
                </c:pt>
                <c:pt idx="1830">
                  <c:v>0.82456140350877194</c:v>
                </c:pt>
                <c:pt idx="1831">
                  <c:v>0.8</c:v>
                </c:pt>
                <c:pt idx="1832">
                  <c:v>0.80327868852459017</c:v>
                </c:pt>
                <c:pt idx="1833">
                  <c:v>0.8035714285714286</c:v>
                </c:pt>
                <c:pt idx="1834">
                  <c:v>0.77966101694915257</c:v>
                </c:pt>
                <c:pt idx="1835">
                  <c:v>0.77966101694915257</c:v>
                </c:pt>
                <c:pt idx="1836">
                  <c:v>0.83636363636363631</c:v>
                </c:pt>
                <c:pt idx="1837">
                  <c:v>0.77966101694915257</c:v>
                </c:pt>
                <c:pt idx="1838">
                  <c:v>0.77192982456140347</c:v>
                </c:pt>
                <c:pt idx="1839">
                  <c:v>0.83018867924528306</c:v>
                </c:pt>
                <c:pt idx="1840">
                  <c:v>0.76363636363636367</c:v>
                </c:pt>
                <c:pt idx="1841">
                  <c:v>0.8</c:v>
                </c:pt>
                <c:pt idx="1842">
                  <c:v>0.81132075471698117</c:v>
                </c:pt>
                <c:pt idx="1843">
                  <c:v>0.76923076923076927</c:v>
                </c:pt>
                <c:pt idx="1844">
                  <c:v>0.77777777777777779</c:v>
                </c:pt>
                <c:pt idx="1845">
                  <c:v>0.8</c:v>
                </c:pt>
                <c:pt idx="1846">
                  <c:v>0.7857142857142857</c:v>
                </c:pt>
                <c:pt idx="1847">
                  <c:v>0.79661016949152541</c:v>
                </c:pt>
                <c:pt idx="1848">
                  <c:v>0.83050847457627119</c:v>
                </c:pt>
                <c:pt idx="1849">
                  <c:v>0.8</c:v>
                </c:pt>
                <c:pt idx="1850">
                  <c:v>0.81034482758620685</c:v>
                </c:pt>
                <c:pt idx="1851">
                  <c:v>0.85185185185185186</c:v>
                </c:pt>
                <c:pt idx="1852">
                  <c:v>0.79661016949152541</c:v>
                </c:pt>
                <c:pt idx="1853">
                  <c:v>0.8</c:v>
                </c:pt>
                <c:pt idx="1854">
                  <c:v>0.8214285714285714</c:v>
                </c:pt>
                <c:pt idx="1855">
                  <c:v>0.76666666666666672</c:v>
                </c:pt>
                <c:pt idx="1856">
                  <c:v>0.8</c:v>
                </c:pt>
                <c:pt idx="1857">
                  <c:v>0.8</c:v>
                </c:pt>
                <c:pt idx="1858">
                  <c:v>0.79629629629629628</c:v>
                </c:pt>
                <c:pt idx="1859">
                  <c:v>0.81034482758620685</c:v>
                </c:pt>
                <c:pt idx="1860">
                  <c:v>0.86</c:v>
                </c:pt>
                <c:pt idx="1861">
                  <c:v>0.77358490566037741</c:v>
                </c:pt>
                <c:pt idx="1862">
                  <c:v>0.64085144927536231</c:v>
                </c:pt>
                <c:pt idx="1863">
                  <c:v>0.63857868020304565</c:v>
                </c:pt>
                <c:pt idx="1864">
                  <c:v>0.61926605504587151</c:v>
                </c:pt>
                <c:pt idx="1865">
                  <c:v>0.62116991643454034</c:v>
                </c:pt>
                <c:pt idx="1866">
                  <c:v>0.63267637817766353</c:v>
                </c:pt>
                <c:pt idx="1867">
                  <c:v>0.62507305669199298</c:v>
                </c:pt>
                <c:pt idx="1868">
                  <c:v>0.62760261748958956</c:v>
                </c:pt>
                <c:pt idx="1869">
                  <c:v>0.65666140073723012</c:v>
                </c:pt>
                <c:pt idx="1870">
                  <c:v>0.69511217948717952</c:v>
                </c:pt>
                <c:pt idx="1871">
                  <c:v>0.67007069913589945</c:v>
                </c:pt>
                <c:pt idx="1872">
                  <c:v>0.70058202198749731</c:v>
                </c:pt>
                <c:pt idx="1873">
                  <c:v>0.74167919261327031</c:v>
                </c:pt>
                <c:pt idx="1874">
                  <c:v>0.75948256961192717</c:v>
                </c:pt>
                <c:pt idx="1875">
                  <c:v>0.77586206896551724</c:v>
                </c:pt>
                <c:pt idx="1876">
                  <c:v>0.7553423462712604</c:v>
                </c:pt>
                <c:pt idx="1877">
                  <c:v>0.80654761904761907</c:v>
                </c:pt>
                <c:pt idx="1878">
                  <c:v>0.80282079646017701</c:v>
                </c:pt>
                <c:pt idx="1879">
                  <c:v>0.79336734693877553</c:v>
                </c:pt>
                <c:pt idx="1880">
                  <c:v>0.82333010648596316</c:v>
                </c:pt>
                <c:pt idx="1881">
                  <c:v>0.79096045197740117</c:v>
                </c:pt>
                <c:pt idx="1882">
                  <c:v>0.79095022624434386</c:v>
                </c:pt>
                <c:pt idx="1883">
                  <c:v>0.80858960763520682</c:v>
                </c:pt>
                <c:pt idx="1884">
                  <c:v>0.78709099058718068</c:v>
                </c:pt>
                <c:pt idx="1885">
                  <c:v>0.7971223021582734</c:v>
                </c:pt>
                <c:pt idx="1886">
                  <c:v>0.80764104842292317</c:v>
                </c:pt>
                <c:pt idx="1887">
                  <c:v>0.81986265187533014</c:v>
                </c:pt>
                <c:pt idx="1888">
                  <c:v>0.81768189509306266</c:v>
                </c:pt>
                <c:pt idx="1889">
                  <c:v>0.80129823296069236</c:v>
                </c:pt>
                <c:pt idx="1890">
                  <c:v>0.79146459747817655</c:v>
                </c:pt>
                <c:pt idx="1891">
                  <c:v>0.7982062780269058</c:v>
                </c:pt>
                <c:pt idx="1892">
                  <c:v>0.79895104895104896</c:v>
                </c:pt>
                <c:pt idx="1893">
                  <c:v>0.82264779350541217</c:v>
                </c:pt>
                <c:pt idx="1894">
                  <c:v>0.79476861167002011</c:v>
                </c:pt>
                <c:pt idx="1895">
                  <c:v>0.82974653275944521</c:v>
                </c:pt>
                <c:pt idx="1896">
                  <c:v>0.78121137206427693</c:v>
                </c:pt>
                <c:pt idx="1897">
                  <c:v>0.78286558345642543</c:v>
                </c:pt>
                <c:pt idx="1898">
                  <c:v>0.7379134860050891</c:v>
                </c:pt>
                <c:pt idx="1899">
                  <c:v>0.79883381924198249</c:v>
                </c:pt>
                <c:pt idx="1900">
                  <c:v>0.805111821086262</c:v>
                </c:pt>
                <c:pt idx="1901">
                  <c:v>0.8110236220472441</c:v>
                </c:pt>
                <c:pt idx="1902">
                  <c:v>0.81129271916790491</c:v>
                </c:pt>
                <c:pt idx="1903">
                  <c:v>0.79678068410462777</c:v>
                </c:pt>
                <c:pt idx="1904">
                  <c:v>0.80650154798761609</c:v>
                </c:pt>
                <c:pt idx="1905">
                  <c:v>0.80236486486486491</c:v>
                </c:pt>
                <c:pt idx="1906">
                  <c:v>0.80331753554502372</c:v>
                </c:pt>
                <c:pt idx="1907">
                  <c:v>0.80150375939849627</c:v>
                </c:pt>
                <c:pt idx="1908">
                  <c:v>0.7849117174959872</c:v>
                </c:pt>
                <c:pt idx="1909">
                  <c:v>0.79881656804733725</c:v>
                </c:pt>
                <c:pt idx="1910">
                  <c:v>0.7931034482758621</c:v>
                </c:pt>
                <c:pt idx="1911">
                  <c:v>0.78236914600550966</c:v>
                </c:pt>
                <c:pt idx="1912">
                  <c:v>0.8047945205479452</c:v>
                </c:pt>
                <c:pt idx="1913">
                  <c:v>0.78494623655913975</c:v>
                </c:pt>
                <c:pt idx="1914">
                  <c:v>0.78985507246376807</c:v>
                </c:pt>
                <c:pt idx="1915">
                  <c:v>0.78969957081545061</c:v>
                </c:pt>
                <c:pt idx="1916">
                  <c:v>0.79352226720647778</c:v>
                </c:pt>
                <c:pt idx="1917">
                  <c:v>0.79661016949152541</c:v>
                </c:pt>
                <c:pt idx="1918">
                  <c:v>0.78048780487804881</c:v>
                </c:pt>
                <c:pt idx="1919">
                  <c:v>0.79200000000000004</c:v>
                </c:pt>
                <c:pt idx="1920">
                  <c:v>0.79323308270676696</c:v>
                </c:pt>
                <c:pt idx="1921">
                  <c:v>0.8</c:v>
                </c:pt>
                <c:pt idx="1922">
                  <c:v>0.7857142857142857</c:v>
                </c:pt>
                <c:pt idx="1923">
                  <c:v>0.77976190476190477</c:v>
                </c:pt>
                <c:pt idx="1924">
                  <c:v>0.78260869565217395</c:v>
                </c:pt>
                <c:pt idx="1925">
                  <c:v>0.79761904761904767</c:v>
                </c:pt>
                <c:pt idx="1926">
                  <c:v>0.97142857142857142</c:v>
                </c:pt>
                <c:pt idx="1927">
                  <c:v>0.77941176470588236</c:v>
                </c:pt>
                <c:pt idx="1928">
                  <c:v>0.79268292682926833</c:v>
                </c:pt>
                <c:pt idx="1929">
                  <c:v>0.78846153846153844</c:v>
                </c:pt>
                <c:pt idx="1930">
                  <c:v>0.7931034482758621</c:v>
                </c:pt>
                <c:pt idx="1931">
                  <c:v>0.79113924050632911</c:v>
                </c:pt>
                <c:pt idx="1932">
                  <c:v>0.79503105590062106</c:v>
                </c:pt>
                <c:pt idx="1933">
                  <c:v>0.79470198675496684</c:v>
                </c:pt>
                <c:pt idx="1934">
                  <c:v>0.98113207547169812</c:v>
                </c:pt>
                <c:pt idx="1935">
                  <c:v>0.78333333333333333</c:v>
                </c:pt>
                <c:pt idx="1936">
                  <c:v>0.7767857142857143</c:v>
                </c:pt>
                <c:pt idx="1937">
                  <c:v>0.76991150442477874</c:v>
                </c:pt>
                <c:pt idx="1938">
                  <c:v>0.78761061946902655</c:v>
                </c:pt>
                <c:pt idx="1939">
                  <c:v>0.96153846153846156</c:v>
                </c:pt>
                <c:pt idx="1940">
                  <c:v>0.7767857142857143</c:v>
                </c:pt>
                <c:pt idx="1941">
                  <c:v>0.78260869565217395</c:v>
                </c:pt>
                <c:pt idx="1942">
                  <c:v>0.77777777777777779</c:v>
                </c:pt>
                <c:pt idx="1943">
                  <c:v>0.74285714285714288</c:v>
                </c:pt>
                <c:pt idx="1944">
                  <c:v>0.77192982456140347</c:v>
                </c:pt>
                <c:pt idx="1945">
                  <c:v>0.75652173913043474</c:v>
                </c:pt>
                <c:pt idx="1946">
                  <c:v>0.77669902912621358</c:v>
                </c:pt>
                <c:pt idx="1947">
                  <c:v>0.75961538461538458</c:v>
                </c:pt>
                <c:pt idx="1948">
                  <c:v>0.74193548387096775</c:v>
                </c:pt>
                <c:pt idx="1949">
                  <c:v>0.75555555555555554</c:v>
                </c:pt>
                <c:pt idx="1950">
                  <c:v>0.78749999999999998</c:v>
                </c:pt>
                <c:pt idx="1951">
                  <c:v>0.759493670886076</c:v>
                </c:pt>
                <c:pt idx="1952">
                  <c:v>0.74390243902439024</c:v>
                </c:pt>
                <c:pt idx="1953">
                  <c:v>0.78205128205128205</c:v>
                </c:pt>
                <c:pt idx="1954">
                  <c:v>0.74698795180722888</c:v>
                </c:pt>
                <c:pt idx="1955">
                  <c:v>0.74698795180722888</c:v>
                </c:pt>
                <c:pt idx="1956">
                  <c:v>0.76543209876543206</c:v>
                </c:pt>
                <c:pt idx="1957">
                  <c:v>0.78823529411764703</c:v>
                </c:pt>
                <c:pt idx="1958">
                  <c:v>0.72826086956521741</c:v>
                </c:pt>
                <c:pt idx="1959">
                  <c:v>0.78761061946902655</c:v>
                </c:pt>
                <c:pt idx="1960">
                  <c:v>0.77669902912621358</c:v>
                </c:pt>
                <c:pt idx="1961">
                  <c:v>0.76041666666666663</c:v>
                </c:pt>
                <c:pt idx="1962">
                  <c:v>0.7927927927927928</c:v>
                </c:pt>
                <c:pt idx="1963">
                  <c:v>0.76635514018691586</c:v>
                </c:pt>
                <c:pt idx="1964">
                  <c:v>0.78494623655913975</c:v>
                </c:pt>
                <c:pt idx="1965">
                  <c:v>0.79807692307692313</c:v>
                </c:pt>
                <c:pt idx="1966">
                  <c:v>0.77659574468085102</c:v>
                </c:pt>
                <c:pt idx="1967">
                  <c:v>0.76086956521739135</c:v>
                </c:pt>
                <c:pt idx="1968">
                  <c:v>0.77</c:v>
                </c:pt>
                <c:pt idx="1969">
                  <c:v>0.80219780219780223</c:v>
                </c:pt>
                <c:pt idx="1970">
                  <c:v>0.7816091954022989</c:v>
                </c:pt>
                <c:pt idx="1971">
                  <c:v>0.7816091954022989</c:v>
                </c:pt>
                <c:pt idx="1972">
                  <c:v>0.7931034482758621</c:v>
                </c:pt>
                <c:pt idx="1973">
                  <c:v>0.7816091954022989</c:v>
                </c:pt>
                <c:pt idx="1974">
                  <c:v>0.79545454545454541</c:v>
                </c:pt>
                <c:pt idx="1975">
                  <c:v>0.8</c:v>
                </c:pt>
                <c:pt idx="1976">
                  <c:v>0.77011494252873558</c:v>
                </c:pt>
                <c:pt idx="1977">
                  <c:v>0.77659574468085102</c:v>
                </c:pt>
                <c:pt idx="1978">
                  <c:v>0.77906976744186052</c:v>
                </c:pt>
                <c:pt idx="1979">
                  <c:v>0.73863636363636365</c:v>
                </c:pt>
                <c:pt idx="1980">
                  <c:v>0.77215189873417722</c:v>
                </c:pt>
                <c:pt idx="1981">
                  <c:v>0.78823529411764703</c:v>
                </c:pt>
                <c:pt idx="1982">
                  <c:v>0.76190476190476186</c:v>
                </c:pt>
                <c:pt idx="1983">
                  <c:v>0.7831325301204819</c:v>
                </c:pt>
                <c:pt idx="1984">
                  <c:v>0.75510204081632648</c:v>
                </c:pt>
                <c:pt idx="1985">
                  <c:v>0.7816091954022989</c:v>
                </c:pt>
                <c:pt idx="1986">
                  <c:v>0.75555555555555554</c:v>
                </c:pt>
                <c:pt idx="1987">
                  <c:v>0.79518072289156627</c:v>
                </c:pt>
                <c:pt idx="1988">
                  <c:v>0.759493670886076</c:v>
                </c:pt>
                <c:pt idx="1989">
                  <c:v>0.74117647058823533</c:v>
                </c:pt>
                <c:pt idx="1990">
                  <c:v>0.80555555555555558</c:v>
                </c:pt>
                <c:pt idx="1991">
                  <c:v>0.74025974025974028</c:v>
                </c:pt>
                <c:pt idx="1992">
                  <c:v>0.80263157894736847</c:v>
                </c:pt>
                <c:pt idx="1993">
                  <c:v>0.79220779220779225</c:v>
                </c:pt>
                <c:pt idx="1994">
                  <c:v>0.77631578947368418</c:v>
                </c:pt>
                <c:pt idx="1995">
                  <c:v>0.8</c:v>
                </c:pt>
                <c:pt idx="1996">
                  <c:v>0.76388888888888884</c:v>
                </c:pt>
                <c:pt idx="1997">
                  <c:v>0.74647887323943662</c:v>
                </c:pt>
                <c:pt idx="1998">
                  <c:v>0.80281690140845074</c:v>
                </c:pt>
                <c:pt idx="1999">
                  <c:v>0.75641025641025639</c:v>
                </c:pt>
                <c:pt idx="2000">
                  <c:v>0.77333333333333332</c:v>
                </c:pt>
                <c:pt idx="2001">
                  <c:v>0.79411764705882348</c:v>
                </c:pt>
                <c:pt idx="2002">
                  <c:v>0.73611111111111116</c:v>
                </c:pt>
                <c:pt idx="2003">
                  <c:v>0.75342465753424659</c:v>
                </c:pt>
                <c:pt idx="2004">
                  <c:v>0.79104477611940294</c:v>
                </c:pt>
                <c:pt idx="2005">
                  <c:v>0.75714285714285712</c:v>
                </c:pt>
                <c:pt idx="2006">
                  <c:v>0.7846153846153846</c:v>
                </c:pt>
                <c:pt idx="2007">
                  <c:v>0.85507246376811596</c:v>
                </c:pt>
                <c:pt idx="2008">
                  <c:v>0.78048780487804881</c:v>
                </c:pt>
                <c:pt idx="2009">
                  <c:v>0.78205128205128205</c:v>
                </c:pt>
                <c:pt idx="2010">
                  <c:v>0.79452054794520544</c:v>
                </c:pt>
                <c:pt idx="2011">
                  <c:v>0.77631578947368418</c:v>
                </c:pt>
                <c:pt idx="2012">
                  <c:v>0.75609756097560976</c:v>
                </c:pt>
                <c:pt idx="2013">
                  <c:v>0.81333333333333335</c:v>
                </c:pt>
                <c:pt idx="2014">
                  <c:v>0.78378378378378377</c:v>
                </c:pt>
                <c:pt idx="2015">
                  <c:v>0.76315789473684215</c:v>
                </c:pt>
                <c:pt idx="2016">
                  <c:v>0.80281690140845074</c:v>
                </c:pt>
                <c:pt idx="2017">
                  <c:v>0.7432432432432432</c:v>
                </c:pt>
                <c:pt idx="2018">
                  <c:v>0.78873239436619713</c:v>
                </c:pt>
                <c:pt idx="2019">
                  <c:v>0.80263157894736847</c:v>
                </c:pt>
                <c:pt idx="2020">
                  <c:v>0.77464788732394363</c:v>
                </c:pt>
                <c:pt idx="2021">
                  <c:v>0.80303030303030298</c:v>
                </c:pt>
                <c:pt idx="2022">
                  <c:v>0.78787878787878785</c:v>
                </c:pt>
                <c:pt idx="2023">
                  <c:v>0.76190476190476186</c:v>
                </c:pt>
                <c:pt idx="2024">
                  <c:v>0.8035714285714286</c:v>
                </c:pt>
                <c:pt idx="2025">
                  <c:v>0.81355932203389836</c:v>
                </c:pt>
                <c:pt idx="2026">
                  <c:v>0.77419354838709675</c:v>
                </c:pt>
                <c:pt idx="2027">
                  <c:v>0.8</c:v>
                </c:pt>
                <c:pt idx="2028">
                  <c:v>0.81481481481481477</c:v>
                </c:pt>
                <c:pt idx="2029">
                  <c:v>0.78333333333333333</c:v>
                </c:pt>
                <c:pt idx="2030">
                  <c:v>0.82258064516129037</c:v>
                </c:pt>
                <c:pt idx="2031">
                  <c:v>0.77586206896551724</c:v>
                </c:pt>
                <c:pt idx="2032">
                  <c:v>0.77966101694915257</c:v>
                </c:pt>
                <c:pt idx="2033">
                  <c:v>0.79365079365079361</c:v>
                </c:pt>
                <c:pt idx="2034">
                  <c:v>0.80303030303030298</c:v>
                </c:pt>
                <c:pt idx="2035">
                  <c:v>0.8</c:v>
                </c:pt>
                <c:pt idx="2036">
                  <c:v>0.8125</c:v>
                </c:pt>
                <c:pt idx="2037">
                  <c:v>0.80952380952380953</c:v>
                </c:pt>
                <c:pt idx="2038">
                  <c:v>0.80327868852459017</c:v>
                </c:pt>
                <c:pt idx="2039">
                  <c:v>0.81967213114754101</c:v>
                </c:pt>
                <c:pt idx="2040">
                  <c:v>0.82456140350877194</c:v>
                </c:pt>
                <c:pt idx="2041">
                  <c:v>0.8</c:v>
                </c:pt>
                <c:pt idx="2042">
                  <c:v>0.80327868852459017</c:v>
                </c:pt>
                <c:pt idx="2043">
                  <c:v>0.8035714285714286</c:v>
                </c:pt>
                <c:pt idx="2044">
                  <c:v>0.77966101694915257</c:v>
                </c:pt>
                <c:pt idx="2045">
                  <c:v>0.77966101694915257</c:v>
                </c:pt>
                <c:pt idx="2046">
                  <c:v>0.83636363636363631</c:v>
                </c:pt>
                <c:pt idx="2047">
                  <c:v>0.77966101694915257</c:v>
                </c:pt>
                <c:pt idx="2048">
                  <c:v>0.77192982456140347</c:v>
                </c:pt>
                <c:pt idx="2049">
                  <c:v>0.83018867924528306</c:v>
                </c:pt>
                <c:pt idx="2050">
                  <c:v>0.76363636363636367</c:v>
                </c:pt>
                <c:pt idx="2051">
                  <c:v>0.8</c:v>
                </c:pt>
                <c:pt idx="2052">
                  <c:v>0.81132075471698117</c:v>
                </c:pt>
                <c:pt idx="2053">
                  <c:v>0.76923076923076927</c:v>
                </c:pt>
                <c:pt idx="2054">
                  <c:v>0.77777777777777779</c:v>
                </c:pt>
                <c:pt idx="2055">
                  <c:v>0.8</c:v>
                </c:pt>
                <c:pt idx="2056">
                  <c:v>0.7857142857142857</c:v>
                </c:pt>
                <c:pt idx="2057">
                  <c:v>0.79661016949152541</c:v>
                </c:pt>
                <c:pt idx="2058">
                  <c:v>0.83050847457627119</c:v>
                </c:pt>
                <c:pt idx="2059">
                  <c:v>0.8</c:v>
                </c:pt>
                <c:pt idx="2060">
                  <c:v>0.81034482758620685</c:v>
                </c:pt>
                <c:pt idx="2061">
                  <c:v>0.85185185185185186</c:v>
                </c:pt>
                <c:pt idx="2062">
                  <c:v>0.79661016949152541</c:v>
                </c:pt>
                <c:pt idx="2063">
                  <c:v>0.8</c:v>
                </c:pt>
                <c:pt idx="2064">
                  <c:v>0.8214285714285714</c:v>
                </c:pt>
                <c:pt idx="2065">
                  <c:v>0.76666666666666672</c:v>
                </c:pt>
                <c:pt idx="2066">
                  <c:v>0.8</c:v>
                </c:pt>
                <c:pt idx="2067">
                  <c:v>0.8</c:v>
                </c:pt>
                <c:pt idx="2068">
                  <c:v>0.79629629629629628</c:v>
                </c:pt>
                <c:pt idx="2069">
                  <c:v>0.81034482758620685</c:v>
                </c:pt>
                <c:pt idx="2070">
                  <c:v>0.86</c:v>
                </c:pt>
                <c:pt idx="2071">
                  <c:v>0.77358490566037741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5-4E2D-4B29-8811-67D174843225}"/>
            </c:ext>
          </c:extLst>
        </c:ser>
        <c:ser>
          <c:idx val="6"/>
          <c:order val="6"/>
          <c:tx>
            <c:strRef>
              <c:f>Sheet1!$AM$1</c:f>
              <c:strCache>
                <c:ptCount val="1"/>
                <c:pt idx="0">
                  <c:v>% Blue He 50PSIg</c:v>
                </c:pt>
              </c:strCache>
            </c:strRef>
          </c:tx>
          <c:spPr>
            <a:ln w="28575">
              <a:noFill/>
            </a:ln>
          </c:spPr>
          <c:marker>
            <c:symbol val="none"/>
          </c:marker>
          <c:trendline>
            <c:spPr>
              <a:ln w="19050">
                <a:solidFill>
                  <a:schemeClr val="accent2"/>
                </a:solidFill>
              </a:ln>
            </c:spPr>
            <c:trendlineType val="movingAvg"/>
            <c:period val="60"/>
            <c:dispRSqr val="0"/>
            <c:dispEq val="0"/>
          </c:trendline>
          <c:xVal>
            <c:numRef>
              <c:f>Sheet1!$A$2:$A$8266</c:f>
              <c:numCache>
                <c:formatCode>General</c:formatCode>
                <c:ptCount val="826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  <c:pt idx="2367">
                  <c:v>2368</c:v>
                </c:pt>
                <c:pt idx="2368">
                  <c:v>2369</c:v>
                </c:pt>
                <c:pt idx="2369">
                  <c:v>2370</c:v>
                </c:pt>
                <c:pt idx="2370">
                  <c:v>2371</c:v>
                </c:pt>
                <c:pt idx="2371">
                  <c:v>2372</c:v>
                </c:pt>
                <c:pt idx="2372">
                  <c:v>2373</c:v>
                </c:pt>
                <c:pt idx="2373">
                  <c:v>2374</c:v>
                </c:pt>
                <c:pt idx="2374">
                  <c:v>2375</c:v>
                </c:pt>
                <c:pt idx="2375">
                  <c:v>2376</c:v>
                </c:pt>
                <c:pt idx="2376">
                  <c:v>2377</c:v>
                </c:pt>
                <c:pt idx="2377">
                  <c:v>2378</c:v>
                </c:pt>
                <c:pt idx="2378">
                  <c:v>2379</c:v>
                </c:pt>
                <c:pt idx="2379">
                  <c:v>2380</c:v>
                </c:pt>
                <c:pt idx="2380">
                  <c:v>2381</c:v>
                </c:pt>
                <c:pt idx="2381">
                  <c:v>2382</c:v>
                </c:pt>
                <c:pt idx="2382">
                  <c:v>2383</c:v>
                </c:pt>
                <c:pt idx="2383">
                  <c:v>2384</c:v>
                </c:pt>
                <c:pt idx="2384">
                  <c:v>2385</c:v>
                </c:pt>
                <c:pt idx="2385">
                  <c:v>2386</c:v>
                </c:pt>
                <c:pt idx="2386">
                  <c:v>2387</c:v>
                </c:pt>
                <c:pt idx="2387">
                  <c:v>2388</c:v>
                </c:pt>
                <c:pt idx="2388">
                  <c:v>2389</c:v>
                </c:pt>
                <c:pt idx="2389">
                  <c:v>2390</c:v>
                </c:pt>
                <c:pt idx="2390">
                  <c:v>2391</c:v>
                </c:pt>
                <c:pt idx="2391">
                  <c:v>2392</c:v>
                </c:pt>
                <c:pt idx="2392">
                  <c:v>2393</c:v>
                </c:pt>
                <c:pt idx="2393">
                  <c:v>2394</c:v>
                </c:pt>
                <c:pt idx="2394">
                  <c:v>2395</c:v>
                </c:pt>
                <c:pt idx="2395">
                  <c:v>2396</c:v>
                </c:pt>
                <c:pt idx="2396">
                  <c:v>2397</c:v>
                </c:pt>
                <c:pt idx="2397">
                  <c:v>2398</c:v>
                </c:pt>
                <c:pt idx="2398">
                  <c:v>2399</c:v>
                </c:pt>
                <c:pt idx="2399">
                  <c:v>2400</c:v>
                </c:pt>
                <c:pt idx="2400">
                  <c:v>2401</c:v>
                </c:pt>
                <c:pt idx="2401">
                  <c:v>2402</c:v>
                </c:pt>
                <c:pt idx="2402">
                  <c:v>2403</c:v>
                </c:pt>
                <c:pt idx="2403">
                  <c:v>2404</c:v>
                </c:pt>
                <c:pt idx="2404">
                  <c:v>2405</c:v>
                </c:pt>
                <c:pt idx="2405">
                  <c:v>2406</c:v>
                </c:pt>
                <c:pt idx="2406">
                  <c:v>2407</c:v>
                </c:pt>
                <c:pt idx="2407">
                  <c:v>2408</c:v>
                </c:pt>
                <c:pt idx="2408">
                  <c:v>2409</c:v>
                </c:pt>
                <c:pt idx="2409">
                  <c:v>2410</c:v>
                </c:pt>
                <c:pt idx="2410">
                  <c:v>2411</c:v>
                </c:pt>
                <c:pt idx="2411">
                  <c:v>2412</c:v>
                </c:pt>
                <c:pt idx="2412">
                  <c:v>2413</c:v>
                </c:pt>
                <c:pt idx="2413">
                  <c:v>2414</c:v>
                </c:pt>
                <c:pt idx="2414">
                  <c:v>2415</c:v>
                </c:pt>
                <c:pt idx="2415">
                  <c:v>2416</c:v>
                </c:pt>
                <c:pt idx="2416">
                  <c:v>2417</c:v>
                </c:pt>
                <c:pt idx="2417">
                  <c:v>2418</c:v>
                </c:pt>
                <c:pt idx="2418">
                  <c:v>2419</c:v>
                </c:pt>
                <c:pt idx="2419">
                  <c:v>2420</c:v>
                </c:pt>
                <c:pt idx="2420">
                  <c:v>2421</c:v>
                </c:pt>
                <c:pt idx="2421">
                  <c:v>2422</c:v>
                </c:pt>
                <c:pt idx="2422">
                  <c:v>2423</c:v>
                </c:pt>
                <c:pt idx="2423">
                  <c:v>2424</c:v>
                </c:pt>
                <c:pt idx="2424">
                  <c:v>2425</c:v>
                </c:pt>
                <c:pt idx="2425">
                  <c:v>2426</c:v>
                </c:pt>
                <c:pt idx="2426">
                  <c:v>2427</c:v>
                </c:pt>
                <c:pt idx="2427">
                  <c:v>2428</c:v>
                </c:pt>
                <c:pt idx="2428">
                  <c:v>2429</c:v>
                </c:pt>
                <c:pt idx="2429">
                  <c:v>2430</c:v>
                </c:pt>
                <c:pt idx="2430">
                  <c:v>2431</c:v>
                </c:pt>
                <c:pt idx="2431">
                  <c:v>2432</c:v>
                </c:pt>
                <c:pt idx="2432">
                  <c:v>2433</c:v>
                </c:pt>
                <c:pt idx="2433">
                  <c:v>2434</c:v>
                </c:pt>
                <c:pt idx="2434">
                  <c:v>2435</c:v>
                </c:pt>
                <c:pt idx="2435">
                  <c:v>2436</c:v>
                </c:pt>
                <c:pt idx="2436">
                  <c:v>2437</c:v>
                </c:pt>
                <c:pt idx="2437">
                  <c:v>2438</c:v>
                </c:pt>
                <c:pt idx="2438">
                  <c:v>2439</c:v>
                </c:pt>
                <c:pt idx="2439">
                  <c:v>2440</c:v>
                </c:pt>
                <c:pt idx="2440">
                  <c:v>2441</c:v>
                </c:pt>
                <c:pt idx="2441">
                  <c:v>2442</c:v>
                </c:pt>
                <c:pt idx="2442">
                  <c:v>2443</c:v>
                </c:pt>
                <c:pt idx="2443">
                  <c:v>2444</c:v>
                </c:pt>
                <c:pt idx="2444">
                  <c:v>2445</c:v>
                </c:pt>
                <c:pt idx="2445">
                  <c:v>2446</c:v>
                </c:pt>
                <c:pt idx="2446">
                  <c:v>2447</c:v>
                </c:pt>
                <c:pt idx="2447">
                  <c:v>2448</c:v>
                </c:pt>
                <c:pt idx="2448">
                  <c:v>2449</c:v>
                </c:pt>
                <c:pt idx="2449">
                  <c:v>2450</c:v>
                </c:pt>
                <c:pt idx="2450">
                  <c:v>2451</c:v>
                </c:pt>
                <c:pt idx="2451">
                  <c:v>2452</c:v>
                </c:pt>
                <c:pt idx="2452">
                  <c:v>2453</c:v>
                </c:pt>
                <c:pt idx="2453">
                  <c:v>2454</c:v>
                </c:pt>
                <c:pt idx="2454">
                  <c:v>2455</c:v>
                </c:pt>
                <c:pt idx="2455">
                  <c:v>2456</c:v>
                </c:pt>
                <c:pt idx="2456">
                  <c:v>2457</c:v>
                </c:pt>
                <c:pt idx="2457">
                  <c:v>2458</c:v>
                </c:pt>
                <c:pt idx="2458">
                  <c:v>2459</c:v>
                </c:pt>
                <c:pt idx="2459">
                  <c:v>2460</c:v>
                </c:pt>
                <c:pt idx="2460">
                  <c:v>2461</c:v>
                </c:pt>
                <c:pt idx="2461">
                  <c:v>2462</c:v>
                </c:pt>
                <c:pt idx="2462">
                  <c:v>2463</c:v>
                </c:pt>
                <c:pt idx="2463">
                  <c:v>2464</c:v>
                </c:pt>
                <c:pt idx="2464">
                  <c:v>2465</c:v>
                </c:pt>
                <c:pt idx="2465">
                  <c:v>2466</c:v>
                </c:pt>
                <c:pt idx="2466">
                  <c:v>2467</c:v>
                </c:pt>
                <c:pt idx="2467">
                  <c:v>2468</c:v>
                </c:pt>
                <c:pt idx="2468">
                  <c:v>2469</c:v>
                </c:pt>
                <c:pt idx="2469">
                  <c:v>2470</c:v>
                </c:pt>
                <c:pt idx="2470">
                  <c:v>2471</c:v>
                </c:pt>
                <c:pt idx="2471">
                  <c:v>2472</c:v>
                </c:pt>
                <c:pt idx="2472">
                  <c:v>2473</c:v>
                </c:pt>
                <c:pt idx="2473">
                  <c:v>2474</c:v>
                </c:pt>
                <c:pt idx="2474">
                  <c:v>2475</c:v>
                </c:pt>
                <c:pt idx="2475">
                  <c:v>2476</c:v>
                </c:pt>
                <c:pt idx="2476">
                  <c:v>2477</c:v>
                </c:pt>
                <c:pt idx="2477">
                  <c:v>2478</c:v>
                </c:pt>
                <c:pt idx="2478">
                  <c:v>2479</c:v>
                </c:pt>
                <c:pt idx="2479">
                  <c:v>2480</c:v>
                </c:pt>
                <c:pt idx="2480">
                  <c:v>2481</c:v>
                </c:pt>
                <c:pt idx="2481">
                  <c:v>2482</c:v>
                </c:pt>
                <c:pt idx="2482">
                  <c:v>2483</c:v>
                </c:pt>
                <c:pt idx="2483">
                  <c:v>2484</c:v>
                </c:pt>
                <c:pt idx="2484">
                  <c:v>2485</c:v>
                </c:pt>
                <c:pt idx="2485">
                  <c:v>2486</c:v>
                </c:pt>
                <c:pt idx="2486">
                  <c:v>2487</c:v>
                </c:pt>
                <c:pt idx="2487">
                  <c:v>2488</c:v>
                </c:pt>
                <c:pt idx="2488">
                  <c:v>2489</c:v>
                </c:pt>
                <c:pt idx="2489">
                  <c:v>2490</c:v>
                </c:pt>
                <c:pt idx="2490">
                  <c:v>2491</c:v>
                </c:pt>
                <c:pt idx="2491">
                  <c:v>2492</c:v>
                </c:pt>
                <c:pt idx="2492">
                  <c:v>2493</c:v>
                </c:pt>
                <c:pt idx="2493">
                  <c:v>2494</c:v>
                </c:pt>
                <c:pt idx="2494">
                  <c:v>2495</c:v>
                </c:pt>
                <c:pt idx="2495">
                  <c:v>2496</c:v>
                </c:pt>
                <c:pt idx="2496">
                  <c:v>2497</c:v>
                </c:pt>
                <c:pt idx="2497">
                  <c:v>2498</c:v>
                </c:pt>
                <c:pt idx="2498">
                  <c:v>2499</c:v>
                </c:pt>
                <c:pt idx="2499">
                  <c:v>2500</c:v>
                </c:pt>
                <c:pt idx="2500">
                  <c:v>2501</c:v>
                </c:pt>
                <c:pt idx="2501">
                  <c:v>2502</c:v>
                </c:pt>
                <c:pt idx="2502">
                  <c:v>2503</c:v>
                </c:pt>
                <c:pt idx="2503">
                  <c:v>2504</c:v>
                </c:pt>
                <c:pt idx="2504">
                  <c:v>2505</c:v>
                </c:pt>
                <c:pt idx="2505">
                  <c:v>2506</c:v>
                </c:pt>
                <c:pt idx="2506">
                  <c:v>2507</c:v>
                </c:pt>
                <c:pt idx="2507">
                  <c:v>2508</c:v>
                </c:pt>
                <c:pt idx="2508">
                  <c:v>2509</c:v>
                </c:pt>
                <c:pt idx="2509">
                  <c:v>2510</c:v>
                </c:pt>
                <c:pt idx="2510">
                  <c:v>2511</c:v>
                </c:pt>
                <c:pt idx="2511">
                  <c:v>2512</c:v>
                </c:pt>
                <c:pt idx="2512">
                  <c:v>2513</c:v>
                </c:pt>
                <c:pt idx="2513">
                  <c:v>2514</c:v>
                </c:pt>
                <c:pt idx="2514">
                  <c:v>2515</c:v>
                </c:pt>
                <c:pt idx="2515">
                  <c:v>2516</c:v>
                </c:pt>
                <c:pt idx="2516">
                  <c:v>2517</c:v>
                </c:pt>
                <c:pt idx="2517">
                  <c:v>2518</c:v>
                </c:pt>
                <c:pt idx="2518">
                  <c:v>2519</c:v>
                </c:pt>
                <c:pt idx="2519">
                  <c:v>2520</c:v>
                </c:pt>
                <c:pt idx="2520">
                  <c:v>2521</c:v>
                </c:pt>
                <c:pt idx="2521">
                  <c:v>2522</c:v>
                </c:pt>
                <c:pt idx="2522">
                  <c:v>2523</c:v>
                </c:pt>
                <c:pt idx="2523">
                  <c:v>2524</c:v>
                </c:pt>
                <c:pt idx="2524">
                  <c:v>2525</c:v>
                </c:pt>
                <c:pt idx="2525">
                  <c:v>2526</c:v>
                </c:pt>
                <c:pt idx="2526">
                  <c:v>2527</c:v>
                </c:pt>
                <c:pt idx="2527">
                  <c:v>2528</c:v>
                </c:pt>
                <c:pt idx="2528">
                  <c:v>2529</c:v>
                </c:pt>
                <c:pt idx="2529">
                  <c:v>2530</c:v>
                </c:pt>
                <c:pt idx="2530">
                  <c:v>2531</c:v>
                </c:pt>
                <c:pt idx="2531">
                  <c:v>2532</c:v>
                </c:pt>
                <c:pt idx="2532">
                  <c:v>2533</c:v>
                </c:pt>
                <c:pt idx="2533">
                  <c:v>2534</c:v>
                </c:pt>
                <c:pt idx="2534">
                  <c:v>2535</c:v>
                </c:pt>
                <c:pt idx="2535">
                  <c:v>2536</c:v>
                </c:pt>
                <c:pt idx="2536">
                  <c:v>2537</c:v>
                </c:pt>
                <c:pt idx="2537">
                  <c:v>2538</c:v>
                </c:pt>
                <c:pt idx="2538">
                  <c:v>2539</c:v>
                </c:pt>
                <c:pt idx="2539">
                  <c:v>2540</c:v>
                </c:pt>
                <c:pt idx="2540">
                  <c:v>2541</c:v>
                </c:pt>
                <c:pt idx="2541">
                  <c:v>2542</c:v>
                </c:pt>
                <c:pt idx="2542">
                  <c:v>2543</c:v>
                </c:pt>
                <c:pt idx="2543">
                  <c:v>2544</c:v>
                </c:pt>
                <c:pt idx="2544">
                  <c:v>2545</c:v>
                </c:pt>
                <c:pt idx="2545">
                  <c:v>2546</c:v>
                </c:pt>
                <c:pt idx="2546">
                  <c:v>2547</c:v>
                </c:pt>
                <c:pt idx="2547">
                  <c:v>2548</c:v>
                </c:pt>
                <c:pt idx="2548">
                  <c:v>2549</c:v>
                </c:pt>
                <c:pt idx="2549">
                  <c:v>2550</c:v>
                </c:pt>
                <c:pt idx="2550">
                  <c:v>2551</c:v>
                </c:pt>
                <c:pt idx="2551">
                  <c:v>2552</c:v>
                </c:pt>
                <c:pt idx="2552">
                  <c:v>2553</c:v>
                </c:pt>
                <c:pt idx="2553">
                  <c:v>2554</c:v>
                </c:pt>
                <c:pt idx="2554">
                  <c:v>2555</c:v>
                </c:pt>
                <c:pt idx="2555">
                  <c:v>2556</c:v>
                </c:pt>
                <c:pt idx="2556">
                  <c:v>2557</c:v>
                </c:pt>
                <c:pt idx="2557">
                  <c:v>2558</c:v>
                </c:pt>
                <c:pt idx="2558">
                  <c:v>2559</c:v>
                </c:pt>
                <c:pt idx="2559">
                  <c:v>2560</c:v>
                </c:pt>
                <c:pt idx="2560">
                  <c:v>2561</c:v>
                </c:pt>
                <c:pt idx="2561">
                  <c:v>2562</c:v>
                </c:pt>
                <c:pt idx="2562">
                  <c:v>2563</c:v>
                </c:pt>
                <c:pt idx="2563">
                  <c:v>2564</c:v>
                </c:pt>
                <c:pt idx="2564">
                  <c:v>2565</c:v>
                </c:pt>
                <c:pt idx="2565">
                  <c:v>2566</c:v>
                </c:pt>
                <c:pt idx="2566">
                  <c:v>2567</c:v>
                </c:pt>
                <c:pt idx="2567">
                  <c:v>2568</c:v>
                </c:pt>
                <c:pt idx="2568">
                  <c:v>2569</c:v>
                </c:pt>
                <c:pt idx="2569">
                  <c:v>2570</c:v>
                </c:pt>
                <c:pt idx="2570">
                  <c:v>2571</c:v>
                </c:pt>
                <c:pt idx="2571">
                  <c:v>2572</c:v>
                </c:pt>
                <c:pt idx="2572">
                  <c:v>2573</c:v>
                </c:pt>
                <c:pt idx="2573">
                  <c:v>2574</c:v>
                </c:pt>
                <c:pt idx="2574">
                  <c:v>2575</c:v>
                </c:pt>
                <c:pt idx="2575">
                  <c:v>2576</c:v>
                </c:pt>
                <c:pt idx="2576">
                  <c:v>2577</c:v>
                </c:pt>
                <c:pt idx="2577">
                  <c:v>2578</c:v>
                </c:pt>
                <c:pt idx="2578">
                  <c:v>2579</c:v>
                </c:pt>
                <c:pt idx="2579">
                  <c:v>2580</c:v>
                </c:pt>
                <c:pt idx="2580">
                  <c:v>2581</c:v>
                </c:pt>
                <c:pt idx="2581">
                  <c:v>2582</c:v>
                </c:pt>
                <c:pt idx="2582">
                  <c:v>2583</c:v>
                </c:pt>
                <c:pt idx="2583">
                  <c:v>2584</c:v>
                </c:pt>
                <c:pt idx="2584">
                  <c:v>2585</c:v>
                </c:pt>
                <c:pt idx="2585">
                  <c:v>2586</c:v>
                </c:pt>
                <c:pt idx="2586">
                  <c:v>2587</c:v>
                </c:pt>
                <c:pt idx="2587">
                  <c:v>2588</c:v>
                </c:pt>
                <c:pt idx="2588">
                  <c:v>2589</c:v>
                </c:pt>
                <c:pt idx="2589">
                  <c:v>2590</c:v>
                </c:pt>
                <c:pt idx="2590">
                  <c:v>2591</c:v>
                </c:pt>
                <c:pt idx="2591">
                  <c:v>2592</c:v>
                </c:pt>
                <c:pt idx="2592">
                  <c:v>2593</c:v>
                </c:pt>
                <c:pt idx="2593">
                  <c:v>2594</c:v>
                </c:pt>
                <c:pt idx="2594">
                  <c:v>2595</c:v>
                </c:pt>
                <c:pt idx="2595">
                  <c:v>2596</c:v>
                </c:pt>
                <c:pt idx="2596">
                  <c:v>2597</c:v>
                </c:pt>
                <c:pt idx="2597">
                  <c:v>2598</c:v>
                </c:pt>
                <c:pt idx="2598">
                  <c:v>2599</c:v>
                </c:pt>
                <c:pt idx="2599">
                  <c:v>2600</c:v>
                </c:pt>
                <c:pt idx="2600">
                  <c:v>2601</c:v>
                </c:pt>
                <c:pt idx="2601">
                  <c:v>2602</c:v>
                </c:pt>
                <c:pt idx="2602">
                  <c:v>2603</c:v>
                </c:pt>
                <c:pt idx="2603">
                  <c:v>2604</c:v>
                </c:pt>
                <c:pt idx="2604">
                  <c:v>2605</c:v>
                </c:pt>
                <c:pt idx="2605">
                  <c:v>2606</c:v>
                </c:pt>
                <c:pt idx="2606">
                  <c:v>2607</c:v>
                </c:pt>
                <c:pt idx="2607">
                  <c:v>2608</c:v>
                </c:pt>
                <c:pt idx="2608">
                  <c:v>2609</c:v>
                </c:pt>
                <c:pt idx="2609">
                  <c:v>2610</c:v>
                </c:pt>
                <c:pt idx="2610">
                  <c:v>2611</c:v>
                </c:pt>
                <c:pt idx="2611">
                  <c:v>2612</c:v>
                </c:pt>
                <c:pt idx="2612">
                  <c:v>2613</c:v>
                </c:pt>
                <c:pt idx="2613">
                  <c:v>2614</c:v>
                </c:pt>
                <c:pt idx="2614">
                  <c:v>2615</c:v>
                </c:pt>
                <c:pt idx="2615">
                  <c:v>2616</c:v>
                </c:pt>
                <c:pt idx="2616">
                  <c:v>2617</c:v>
                </c:pt>
                <c:pt idx="2617">
                  <c:v>2618</c:v>
                </c:pt>
                <c:pt idx="2618">
                  <c:v>2619</c:v>
                </c:pt>
                <c:pt idx="2619">
                  <c:v>2620</c:v>
                </c:pt>
                <c:pt idx="2620">
                  <c:v>2621</c:v>
                </c:pt>
                <c:pt idx="2621">
                  <c:v>2622</c:v>
                </c:pt>
                <c:pt idx="2622">
                  <c:v>2623</c:v>
                </c:pt>
                <c:pt idx="2623">
                  <c:v>2624</c:v>
                </c:pt>
                <c:pt idx="2624">
                  <c:v>2625</c:v>
                </c:pt>
                <c:pt idx="2625">
                  <c:v>2626</c:v>
                </c:pt>
                <c:pt idx="2626">
                  <c:v>2627</c:v>
                </c:pt>
                <c:pt idx="2627">
                  <c:v>2628</c:v>
                </c:pt>
                <c:pt idx="2628">
                  <c:v>2629</c:v>
                </c:pt>
                <c:pt idx="2629">
                  <c:v>2630</c:v>
                </c:pt>
                <c:pt idx="2630">
                  <c:v>2631</c:v>
                </c:pt>
                <c:pt idx="2631">
                  <c:v>2632</c:v>
                </c:pt>
                <c:pt idx="2632">
                  <c:v>2633</c:v>
                </c:pt>
                <c:pt idx="2633">
                  <c:v>2634</c:v>
                </c:pt>
                <c:pt idx="2634">
                  <c:v>2635</c:v>
                </c:pt>
                <c:pt idx="2635">
                  <c:v>2636</c:v>
                </c:pt>
                <c:pt idx="2636">
                  <c:v>2637</c:v>
                </c:pt>
                <c:pt idx="2637">
                  <c:v>2638</c:v>
                </c:pt>
                <c:pt idx="2638">
                  <c:v>2639</c:v>
                </c:pt>
                <c:pt idx="2639">
                  <c:v>2640</c:v>
                </c:pt>
                <c:pt idx="2640">
                  <c:v>2641</c:v>
                </c:pt>
                <c:pt idx="2641">
                  <c:v>2642</c:v>
                </c:pt>
                <c:pt idx="2642">
                  <c:v>2643</c:v>
                </c:pt>
                <c:pt idx="2643">
                  <c:v>2644</c:v>
                </c:pt>
                <c:pt idx="2644">
                  <c:v>2645</c:v>
                </c:pt>
                <c:pt idx="2645">
                  <c:v>2646</c:v>
                </c:pt>
                <c:pt idx="2646">
                  <c:v>2647</c:v>
                </c:pt>
                <c:pt idx="2647">
                  <c:v>2648</c:v>
                </c:pt>
                <c:pt idx="2648">
                  <c:v>2649</c:v>
                </c:pt>
                <c:pt idx="2649">
                  <c:v>2650</c:v>
                </c:pt>
                <c:pt idx="2650">
                  <c:v>2651</c:v>
                </c:pt>
                <c:pt idx="2651">
                  <c:v>2652</c:v>
                </c:pt>
                <c:pt idx="2652">
                  <c:v>2653</c:v>
                </c:pt>
                <c:pt idx="2653">
                  <c:v>2654</c:v>
                </c:pt>
                <c:pt idx="2654">
                  <c:v>2655</c:v>
                </c:pt>
                <c:pt idx="2655">
                  <c:v>2656</c:v>
                </c:pt>
                <c:pt idx="2656">
                  <c:v>2657</c:v>
                </c:pt>
                <c:pt idx="2657">
                  <c:v>2658</c:v>
                </c:pt>
                <c:pt idx="2658">
                  <c:v>2659</c:v>
                </c:pt>
                <c:pt idx="2659">
                  <c:v>2660</c:v>
                </c:pt>
                <c:pt idx="2660">
                  <c:v>2661</c:v>
                </c:pt>
                <c:pt idx="2661">
                  <c:v>2662</c:v>
                </c:pt>
                <c:pt idx="2662">
                  <c:v>2663</c:v>
                </c:pt>
                <c:pt idx="2663">
                  <c:v>2664</c:v>
                </c:pt>
                <c:pt idx="2664">
                  <c:v>2665</c:v>
                </c:pt>
                <c:pt idx="2665">
                  <c:v>2666</c:v>
                </c:pt>
                <c:pt idx="2666">
                  <c:v>2667</c:v>
                </c:pt>
                <c:pt idx="2667">
                  <c:v>2668</c:v>
                </c:pt>
                <c:pt idx="2668">
                  <c:v>2669</c:v>
                </c:pt>
                <c:pt idx="2669">
                  <c:v>2670</c:v>
                </c:pt>
                <c:pt idx="2670">
                  <c:v>2671</c:v>
                </c:pt>
                <c:pt idx="2671">
                  <c:v>2672</c:v>
                </c:pt>
                <c:pt idx="2672">
                  <c:v>2673</c:v>
                </c:pt>
                <c:pt idx="2673">
                  <c:v>2674</c:v>
                </c:pt>
                <c:pt idx="2674">
                  <c:v>2675</c:v>
                </c:pt>
                <c:pt idx="2675">
                  <c:v>2676</c:v>
                </c:pt>
                <c:pt idx="2676">
                  <c:v>2677</c:v>
                </c:pt>
                <c:pt idx="2677">
                  <c:v>2678</c:v>
                </c:pt>
                <c:pt idx="2678">
                  <c:v>2679</c:v>
                </c:pt>
                <c:pt idx="2679">
                  <c:v>2680</c:v>
                </c:pt>
                <c:pt idx="2680">
                  <c:v>2681</c:v>
                </c:pt>
                <c:pt idx="2681">
                  <c:v>2682</c:v>
                </c:pt>
                <c:pt idx="2682">
                  <c:v>2683</c:v>
                </c:pt>
                <c:pt idx="2683">
                  <c:v>2684</c:v>
                </c:pt>
                <c:pt idx="2684">
                  <c:v>2685</c:v>
                </c:pt>
                <c:pt idx="2685">
                  <c:v>2686</c:v>
                </c:pt>
                <c:pt idx="2686">
                  <c:v>2687</c:v>
                </c:pt>
                <c:pt idx="2687">
                  <c:v>2688</c:v>
                </c:pt>
                <c:pt idx="2688">
                  <c:v>2689</c:v>
                </c:pt>
                <c:pt idx="2689">
                  <c:v>2690</c:v>
                </c:pt>
                <c:pt idx="2690">
                  <c:v>2691</c:v>
                </c:pt>
                <c:pt idx="2691">
                  <c:v>2692</c:v>
                </c:pt>
                <c:pt idx="2692">
                  <c:v>2693</c:v>
                </c:pt>
                <c:pt idx="2693">
                  <c:v>2694</c:v>
                </c:pt>
                <c:pt idx="2694">
                  <c:v>2695</c:v>
                </c:pt>
                <c:pt idx="2695">
                  <c:v>2696</c:v>
                </c:pt>
                <c:pt idx="2696">
                  <c:v>2697</c:v>
                </c:pt>
                <c:pt idx="2697">
                  <c:v>2698</c:v>
                </c:pt>
                <c:pt idx="2698">
                  <c:v>2699</c:v>
                </c:pt>
                <c:pt idx="2699">
                  <c:v>2700</c:v>
                </c:pt>
                <c:pt idx="2700">
                  <c:v>2701</c:v>
                </c:pt>
                <c:pt idx="2701">
                  <c:v>2702</c:v>
                </c:pt>
                <c:pt idx="2702">
                  <c:v>2703</c:v>
                </c:pt>
                <c:pt idx="2703">
                  <c:v>2704</c:v>
                </c:pt>
                <c:pt idx="2704">
                  <c:v>2705</c:v>
                </c:pt>
                <c:pt idx="2705">
                  <c:v>2706</c:v>
                </c:pt>
                <c:pt idx="2706">
                  <c:v>2707</c:v>
                </c:pt>
                <c:pt idx="2707">
                  <c:v>2708</c:v>
                </c:pt>
                <c:pt idx="2708">
                  <c:v>2709</c:v>
                </c:pt>
                <c:pt idx="2709">
                  <c:v>2710</c:v>
                </c:pt>
                <c:pt idx="2710">
                  <c:v>2711</c:v>
                </c:pt>
                <c:pt idx="2711">
                  <c:v>2712</c:v>
                </c:pt>
                <c:pt idx="2712">
                  <c:v>2713</c:v>
                </c:pt>
                <c:pt idx="2713">
                  <c:v>2714</c:v>
                </c:pt>
                <c:pt idx="2714">
                  <c:v>2715</c:v>
                </c:pt>
                <c:pt idx="2715">
                  <c:v>2716</c:v>
                </c:pt>
                <c:pt idx="2716">
                  <c:v>2717</c:v>
                </c:pt>
                <c:pt idx="2717">
                  <c:v>2718</c:v>
                </c:pt>
                <c:pt idx="2718">
                  <c:v>2719</c:v>
                </c:pt>
                <c:pt idx="2719">
                  <c:v>2720</c:v>
                </c:pt>
                <c:pt idx="2720">
                  <c:v>2721</c:v>
                </c:pt>
                <c:pt idx="2721">
                  <c:v>2722</c:v>
                </c:pt>
                <c:pt idx="2722">
                  <c:v>2723</c:v>
                </c:pt>
                <c:pt idx="2723">
                  <c:v>2724</c:v>
                </c:pt>
                <c:pt idx="2724">
                  <c:v>2725</c:v>
                </c:pt>
                <c:pt idx="2725">
                  <c:v>2726</c:v>
                </c:pt>
                <c:pt idx="2726">
                  <c:v>2727</c:v>
                </c:pt>
                <c:pt idx="2727">
                  <c:v>2728</c:v>
                </c:pt>
                <c:pt idx="2728">
                  <c:v>2729</c:v>
                </c:pt>
                <c:pt idx="2729">
                  <c:v>2730</c:v>
                </c:pt>
                <c:pt idx="2730">
                  <c:v>2731</c:v>
                </c:pt>
                <c:pt idx="2731">
                  <c:v>2732</c:v>
                </c:pt>
                <c:pt idx="2732">
                  <c:v>2733</c:v>
                </c:pt>
                <c:pt idx="2733">
                  <c:v>2734</c:v>
                </c:pt>
                <c:pt idx="2734">
                  <c:v>2735</c:v>
                </c:pt>
                <c:pt idx="2735">
                  <c:v>2736</c:v>
                </c:pt>
                <c:pt idx="2736">
                  <c:v>2737</c:v>
                </c:pt>
                <c:pt idx="2737">
                  <c:v>2738</c:v>
                </c:pt>
                <c:pt idx="2738">
                  <c:v>2739</c:v>
                </c:pt>
                <c:pt idx="2739">
                  <c:v>2740</c:v>
                </c:pt>
                <c:pt idx="2740">
                  <c:v>2741</c:v>
                </c:pt>
                <c:pt idx="2741">
                  <c:v>2742</c:v>
                </c:pt>
                <c:pt idx="2742">
                  <c:v>2743</c:v>
                </c:pt>
                <c:pt idx="2743">
                  <c:v>2744</c:v>
                </c:pt>
                <c:pt idx="2744">
                  <c:v>2745</c:v>
                </c:pt>
                <c:pt idx="2745">
                  <c:v>2746</c:v>
                </c:pt>
                <c:pt idx="2746">
                  <c:v>2747</c:v>
                </c:pt>
                <c:pt idx="2747">
                  <c:v>2748</c:v>
                </c:pt>
                <c:pt idx="2748">
                  <c:v>2749</c:v>
                </c:pt>
                <c:pt idx="2749">
                  <c:v>2750</c:v>
                </c:pt>
                <c:pt idx="2750">
                  <c:v>2751</c:v>
                </c:pt>
                <c:pt idx="2751">
                  <c:v>2752</c:v>
                </c:pt>
                <c:pt idx="2752">
                  <c:v>2753</c:v>
                </c:pt>
                <c:pt idx="2753">
                  <c:v>2754</c:v>
                </c:pt>
                <c:pt idx="2754">
                  <c:v>2755</c:v>
                </c:pt>
                <c:pt idx="2755">
                  <c:v>2756</c:v>
                </c:pt>
                <c:pt idx="2756">
                  <c:v>2757</c:v>
                </c:pt>
                <c:pt idx="2757">
                  <c:v>2758</c:v>
                </c:pt>
                <c:pt idx="2758">
                  <c:v>2759</c:v>
                </c:pt>
                <c:pt idx="2759">
                  <c:v>2760</c:v>
                </c:pt>
                <c:pt idx="2760">
                  <c:v>2761</c:v>
                </c:pt>
                <c:pt idx="2761">
                  <c:v>2762</c:v>
                </c:pt>
                <c:pt idx="2762">
                  <c:v>2763</c:v>
                </c:pt>
                <c:pt idx="2763">
                  <c:v>2764</c:v>
                </c:pt>
                <c:pt idx="2764">
                  <c:v>2765</c:v>
                </c:pt>
                <c:pt idx="2765">
                  <c:v>2766</c:v>
                </c:pt>
                <c:pt idx="2766">
                  <c:v>2767</c:v>
                </c:pt>
                <c:pt idx="2767">
                  <c:v>2768</c:v>
                </c:pt>
                <c:pt idx="2768">
                  <c:v>2769</c:v>
                </c:pt>
                <c:pt idx="2769">
                  <c:v>2770</c:v>
                </c:pt>
                <c:pt idx="2770">
                  <c:v>2771</c:v>
                </c:pt>
                <c:pt idx="2771">
                  <c:v>2772</c:v>
                </c:pt>
                <c:pt idx="2772">
                  <c:v>2773</c:v>
                </c:pt>
                <c:pt idx="2773">
                  <c:v>2774</c:v>
                </c:pt>
                <c:pt idx="2774">
                  <c:v>2775</c:v>
                </c:pt>
                <c:pt idx="2775">
                  <c:v>2776</c:v>
                </c:pt>
                <c:pt idx="2776">
                  <c:v>2777</c:v>
                </c:pt>
                <c:pt idx="2777">
                  <c:v>2778</c:v>
                </c:pt>
                <c:pt idx="2778">
                  <c:v>2779</c:v>
                </c:pt>
                <c:pt idx="2779">
                  <c:v>2780</c:v>
                </c:pt>
                <c:pt idx="2780">
                  <c:v>2781</c:v>
                </c:pt>
                <c:pt idx="2781">
                  <c:v>2782</c:v>
                </c:pt>
                <c:pt idx="2782">
                  <c:v>2783</c:v>
                </c:pt>
                <c:pt idx="2783">
                  <c:v>2784</c:v>
                </c:pt>
                <c:pt idx="2784">
                  <c:v>2785</c:v>
                </c:pt>
                <c:pt idx="2785">
                  <c:v>2786</c:v>
                </c:pt>
                <c:pt idx="2786">
                  <c:v>2787</c:v>
                </c:pt>
                <c:pt idx="2787">
                  <c:v>2788</c:v>
                </c:pt>
                <c:pt idx="2788">
                  <c:v>2789</c:v>
                </c:pt>
                <c:pt idx="2789">
                  <c:v>2790</c:v>
                </c:pt>
                <c:pt idx="2790">
                  <c:v>2791</c:v>
                </c:pt>
                <c:pt idx="2791">
                  <c:v>2792</c:v>
                </c:pt>
                <c:pt idx="2792">
                  <c:v>2793</c:v>
                </c:pt>
                <c:pt idx="2793">
                  <c:v>2794</c:v>
                </c:pt>
                <c:pt idx="2794">
                  <c:v>2795</c:v>
                </c:pt>
                <c:pt idx="2795">
                  <c:v>2796</c:v>
                </c:pt>
                <c:pt idx="2796">
                  <c:v>2797</c:v>
                </c:pt>
                <c:pt idx="2797">
                  <c:v>2798</c:v>
                </c:pt>
                <c:pt idx="2798">
                  <c:v>2799</c:v>
                </c:pt>
                <c:pt idx="2799">
                  <c:v>2800</c:v>
                </c:pt>
                <c:pt idx="2800">
                  <c:v>2801</c:v>
                </c:pt>
                <c:pt idx="2801">
                  <c:v>2802</c:v>
                </c:pt>
                <c:pt idx="2802">
                  <c:v>2803</c:v>
                </c:pt>
                <c:pt idx="2803">
                  <c:v>2804</c:v>
                </c:pt>
                <c:pt idx="2804">
                  <c:v>2805</c:v>
                </c:pt>
                <c:pt idx="2805">
                  <c:v>2806</c:v>
                </c:pt>
                <c:pt idx="2806">
                  <c:v>2807</c:v>
                </c:pt>
                <c:pt idx="2807">
                  <c:v>2808</c:v>
                </c:pt>
                <c:pt idx="2808">
                  <c:v>2809</c:v>
                </c:pt>
                <c:pt idx="2809">
                  <c:v>2810</c:v>
                </c:pt>
                <c:pt idx="2810">
                  <c:v>2811</c:v>
                </c:pt>
                <c:pt idx="2811">
                  <c:v>2812</c:v>
                </c:pt>
                <c:pt idx="2812">
                  <c:v>2813</c:v>
                </c:pt>
                <c:pt idx="2813">
                  <c:v>2814</c:v>
                </c:pt>
                <c:pt idx="2814">
                  <c:v>2815</c:v>
                </c:pt>
                <c:pt idx="2815">
                  <c:v>2816</c:v>
                </c:pt>
                <c:pt idx="2816">
                  <c:v>2817</c:v>
                </c:pt>
                <c:pt idx="2817">
                  <c:v>2818</c:v>
                </c:pt>
                <c:pt idx="2818">
                  <c:v>2819</c:v>
                </c:pt>
                <c:pt idx="2819">
                  <c:v>2820</c:v>
                </c:pt>
                <c:pt idx="2820">
                  <c:v>2821</c:v>
                </c:pt>
                <c:pt idx="2821">
                  <c:v>2822</c:v>
                </c:pt>
                <c:pt idx="2822">
                  <c:v>2823</c:v>
                </c:pt>
                <c:pt idx="2823">
                  <c:v>2824</c:v>
                </c:pt>
                <c:pt idx="2824">
                  <c:v>2825</c:v>
                </c:pt>
                <c:pt idx="2825">
                  <c:v>2826</c:v>
                </c:pt>
                <c:pt idx="2826">
                  <c:v>2827</c:v>
                </c:pt>
                <c:pt idx="2827">
                  <c:v>2828</c:v>
                </c:pt>
                <c:pt idx="2828">
                  <c:v>2829</c:v>
                </c:pt>
                <c:pt idx="2829">
                  <c:v>2830</c:v>
                </c:pt>
                <c:pt idx="2830">
                  <c:v>2831</c:v>
                </c:pt>
                <c:pt idx="2831">
                  <c:v>2832</c:v>
                </c:pt>
                <c:pt idx="2832">
                  <c:v>2833</c:v>
                </c:pt>
                <c:pt idx="2833">
                  <c:v>2834</c:v>
                </c:pt>
                <c:pt idx="2834">
                  <c:v>2835</c:v>
                </c:pt>
                <c:pt idx="2835">
                  <c:v>2836</c:v>
                </c:pt>
                <c:pt idx="2836">
                  <c:v>2837</c:v>
                </c:pt>
                <c:pt idx="2837">
                  <c:v>2838</c:v>
                </c:pt>
                <c:pt idx="2838">
                  <c:v>2839</c:v>
                </c:pt>
                <c:pt idx="2839">
                  <c:v>2840</c:v>
                </c:pt>
                <c:pt idx="2840">
                  <c:v>2841</c:v>
                </c:pt>
                <c:pt idx="2841">
                  <c:v>2842</c:v>
                </c:pt>
                <c:pt idx="2842">
                  <c:v>2843</c:v>
                </c:pt>
                <c:pt idx="2843">
                  <c:v>2844</c:v>
                </c:pt>
                <c:pt idx="2844">
                  <c:v>2845</c:v>
                </c:pt>
                <c:pt idx="2845">
                  <c:v>2846</c:v>
                </c:pt>
                <c:pt idx="2846">
                  <c:v>2847</c:v>
                </c:pt>
                <c:pt idx="2847">
                  <c:v>2848</c:v>
                </c:pt>
                <c:pt idx="2848">
                  <c:v>2849</c:v>
                </c:pt>
                <c:pt idx="2849">
                  <c:v>2850</c:v>
                </c:pt>
                <c:pt idx="2850">
                  <c:v>2851</c:v>
                </c:pt>
                <c:pt idx="2851">
                  <c:v>2852</c:v>
                </c:pt>
                <c:pt idx="2852">
                  <c:v>2853</c:v>
                </c:pt>
                <c:pt idx="2853">
                  <c:v>2854</c:v>
                </c:pt>
                <c:pt idx="2854">
                  <c:v>2855</c:v>
                </c:pt>
                <c:pt idx="2855">
                  <c:v>2856</c:v>
                </c:pt>
                <c:pt idx="2856">
                  <c:v>2857</c:v>
                </c:pt>
                <c:pt idx="2857">
                  <c:v>2858</c:v>
                </c:pt>
                <c:pt idx="2858">
                  <c:v>2859</c:v>
                </c:pt>
                <c:pt idx="2859">
                  <c:v>2860</c:v>
                </c:pt>
                <c:pt idx="2860">
                  <c:v>2861</c:v>
                </c:pt>
                <c:pt idx="2861">
                  <c:v>2862</c:v>
                </c:pt>
                <c:pt idx="2862">
                  <c:v>2863</c:v>
                </c:pt>
                <c:pt idx="2863">
                  <c:v>2864</c:v>
                </c:pt>
                <c:pt idx="2864">
                  <c:v>2865</c:v>
                </c:pt>
                <c:pt idx="2865">
                  <c:v>2866</c:v>
                </c:pt>
                <c:pt idx="2866">
                  <c:v>2867</c:v>
                </c:pt>
                <c:pt idx="2867">
                  <c:v>2868</c:v>
                </c:pt>
                <c:pt idx="2868">
                  <c:v>2869</c:v>
                </c:pt>
                <c:pt idx="2869">
                  <c:v>2870</c:v>
                </c:pt>
                <c:pt idx="2870">
                  <c:v>2871</c:v>
                </c:pt>
                <c:pt idx="2871">
                  <c:v>2872</c:v>
                </c:pt>
                <c:pt idx="2872">
                  <c:v>2873</c:v>
                </c:pt>
                <c:pt idx="2873">
                  <c:v>2874</c:v>
                </c:pt>
                <c:pt idx="2874">
                  <c:v>2875</c:v>
                </c:pt>
                <c:pt idx="2875">
                  <c:v>2876</c:v>
                </c:pt>
                <c:pt idx="2876">
                  <c:v>2877</c:v>
                </c:pt>
                <c:pt idx="2877">
                  <c:v>2878</c:v>
                </c:pt>
                <c:pt idx="2878">
                  <c:v>2879</c:v>
                </c:pt>
                <c:pt idx="2879">
                  <c:v>2880</c:v>
                </c:pt>
                <c:pt idx="2880">
                  <c:v>2881</c:v>
                </c:pt>
                <c:pt idx="2881">
                  <c:v>2882</c:v>
                </c:pt>
                <c:pt idx="2882">
                  <c:v>2883</c:v>
                </c:pt>
                <c:pt idx="2883">
                  <c:v>2884</c:v>
                </c:pt>
                <c:pt idx="2884">
                  <c:v>2885</c:v>
                </c:pt>
                <c:pt idx="2885">
                  <c:v>2886</c:v>
                </c:pt>
                <c:pt idx="2886">
                  <c:v>2887</c:v>
                </c:pt>
                <c:pt idx="2887">
                  <c:v>2888</c:v>
                </c:pt>
                <c:pt idx="2888">
                  <c:v>2889</c:v>
                </c:pt>
                <c:pt idx="2889">
                  <c:v>2890</c:v>
                </c:pt>
                <c:pt idx="2890">
                  <c:v>2891</c:v>
                </c:pt>
                <c:pt idx="2891">
                  <c:v>2892</c:v>
                </c:pt>
                <c:pt idx="2892">
                  <c:v>2893</c:v>
                </c:pt>
                <c:pt idx="2893">
                  <c:v>2894</c:v>
                </c:pt>
                <c:pt idx="2894">
                  <c:v>2895</c:v>
                </c:pt>
                <c:pt idx="2895">
                  <c:v>2896</c:v>
                </c:pt>
                <c:pt idx="2896">
                  <c:v>2897</c:v>
                </c:pt>
                <c:pt idx="2897">
                  <c:v>2898</c:v>
                </c:pt>
                <c:pt idx="2898">
                  <c:v>2899</c:v>
                </c:pt>
                <c:pt idx="2899">
                  <c:v>2900</c:v>
                </c:pt>
                <c:pt idx="2900">
                  <c:v>2901</c:v>
                </c:pt>
                <c:pt idx="2901">
                  <c:v>2902</c:v>
                </c:pt>
                <c:pt idx="2902">
                  <c:v>2903</c:v>
                </c:pt>
                <c:pt idx="2903">
                  <c:v>2904</c:v>
                </c:pt>
                <c:pt idx="2904">
                  <c:v>2905</c:v>
                </c:pt>
                <c:pt idx="2905">
                  <c:v>2906</c:v>
                </c:pt>
                <c:pt idx="2906">
                  <c:v>2907</c:v>
                </c:pt>
                <c:pt idx="2907">
                  <c:v>2908</c:v>
                </c:pt>
                <c:pt idx="2908">
                  <c:v>2909</c:v>
                </c:pt>
                <c:pt idx="2909">
                  <c:v>2910</c:v>
                </c:pt>
                <c:pt idx="2910">
                  <c:v>2911</c:v>
                </c:pt>
                <c:pt idx="2911">
                  <c:v>2912</c:v>
                </c:pt>
                <c:pt idx="2912">
                  <c:v>2913</c:v>
                </c:pt>
                <c:pt idx="2913">
                  <c:v>2914</c:v>
                </c:pt>
                <c:pt idx="2914">
                  <c:v>2915</c:v>
                </c:pt>
                <c:pt idx="2915">
                  <c:v>2916</c:v>
                </c:pt>
                <c:pt idx="2916">
                  <c:v>2917</c:v>
                </c:pt>
                <c:pt idx="2917">
                  <c:v>2918</c:v>
                </c:pt>
                <c:pt idx="2918">
                  <c:v>2919</c:v>
                </c:pt>
                <c:pt idx="2919">
                  <c:v>2920</c:v>
                </c:pt>
                <c:pt idx="2920">
                  <c:v>2921</c:v>
                </c:pt>
                <c:pt idx="2921">
                  <c:v>2922</c:v>
                </c:pt>
                <c:pt idx="2922">
                  <c:v>2923</c:v>
                </c:pt>
                <c:pt idx="2923">
                  <c:v>2924</c:v>
                </c:pt>
                <c:pt idx="2924">
                  <c:v>2925</c:v>
                </c:pt>
                <c:pt idx="2925">
                  <c:v>2926</c:v>
                </c:pt>
                <c:pt idx="2926">
                  <c:v>2927</c:v>
                </c:pt>
                <c:pt idx="2927">
                  <c:v>2928</c:v>
                </c:pt>
                <c:pt idx="2928">
                  <c:v>2929</c:v>
                </c:pt>
                <c:pt idx="2929">
                  <c:v>2930</c:v>
                </c:pt>
                <c:pt idx="2930">
                  <c:v>2931</c:v>
                </c:pt>
                <c:pt idx="2931">
                  <c:v>2932</c:v>
                </c:pt>
                <c:pt idx="2932">
                  <c:v>2933</c:v>
                </c:pt>
                <c:pt idx="2933">
                  <c:v>2934</c:v>
                </c:pt>
                <c:pt idx="2934">
                  <c:v>2935</c:v>
                </c:pt>
                <c:pt idx="2935">
                  <c:v>2936</c:v>
                </c:pt>
                <c:pt idx="2936">
                  <c:v>2937</c:v>
                </c:pt>
                <c:pt idx="2937">
                  <c:v>2938</c:v>
                </c:pt>
                <c:pt idx="2938">
                  <c:v>2939</c:v>
                </c:pt>
                <c:pt idx="2939">
                  <c:v>2940</c:v>
                </c:pt>
                <c:pt idx="2940">
                  <c:v>2941</c:v>
                </c:pt>
                <c:pt idx="2941">
                  <c:v>2942</c:v>
                </c:pt>
                <c:pt idx="2942">
                  <c:v>2943</c:v>
                </c:pt>
                <c:pt idx="2943">
                  <c:v>2944</c:v>
                </c:pt>
                <c:pt idx="2944">
                  <c:v>2945</c:v>
                </c:pt>
                <c:pt idx="2945">
                  <c:v>2946</c:v>
                </c:pt>
                <c:pt idx="2946">
                  <c:v>2947</c:v>
                </c:pt>
                <c:pt idx="2947">
                  <c:v>2948</c:v>
                </c:pt>
                <c:pt idx="2948">
                  <c:v>2949</c:v>
                </c:pt>
                <c:pt idx="2949">
                  <c:v>2950</c:v>
                </c:pt>
                <c:pt idx="2950">
                  <c:v>2951</c:v>
                </c:pt>
                <c:pt idx="2951">
                  <c:v>2952</c:v>
                </c:pt>
                <c:pt idx="2952">
                  <c:v>2953</c:v>
                </c:pt>
                <c:pt idx="2953">
                  <c:v>2954</c:v>
                </c:pt>
                <c:pt idx="2954">
                  <c:v>2955</c:v>
                </c:pt>
                <c:pt idx="2955">
                  <c:v>2956</c:v>
                </c:pt>
                <c:pt idx="2956">
                  <c:v>2957</c:v>
                </c:pt>
                <c:pt idx="2957">
                  <c:v>2958</c:v>
                </c:pt>
                <c:pt idx="2958">
                  <c:v>2959</c:v>
                </c:pt>
                <c:pt idx="2959">
                  <c:v>2960</c:v>
                </c:pt>
                <c:pt idx="2960">
                  <c:v>2961</c:v>
                </c:pt>
                <c:pt idx="2961">
                  <c:v>2962</c:v>
                </c:pt>
                <c:pt idx="2962">
                  <c:v>2963</c:v>
                </c:pt>
                <c:pt idx="2963">
                  <c:v>2964</c:v>
                </c:pt>
                <c:pt idx="2964">
                  <c:v>2965</c:v>
                </c:pt>
                <c:pt idx="2965">
                  <c:v>2966</c:v>
                </c:pt>
                <c:pt idx="2966">
                  <c:v>2967</c:v>
                </c:pt>
                <c:pt idx="2967">
                  <c:v>2968</c:v>
                </c:pt>
                <c:pt idx="2968">
                  <c:v>2969</c:v>
                </c:pt>
                <c:pt idx="2969">
                  <c:v>2970</c:v>
                </c:pt>
                <c:pt idx="2970">
                  <c:v>2971</c:v>
                </c:pt>
                <c:pt idx="2971">
                  <c:v>2972</c:v>
                </c:pt>
                <c:pt idx="2972">
                  <c:v>2973</c:v>
                </c:pt>
                <c:pt idx="2973">
                  <c:v>2974</c:v>
                </c:pt>
                <c:pt idx="2974">
                  <c:v>2975</c:v>
                </c:pt>
                <c:pt idx="2975">
                  <c:v>2976</c:v>
                </c:pt>
                <c:pt idx="2976">
                  <c:v>2977</c:v>
                </c:pt>
                <c:pt idx="2977">
                  <c:v>2978</c:v>
                </c:pt>
                <c:pt idx="2978">
                  <c:v>2979</c:v>
                </c:pt>
                <c:pt idx="2979">
                  <c:v>2980</c:v>
                </c:pt>
                <c:pt idx="2980">
                  <c:v>2981</c:v>
                </c:pt>
                <c:pt idx="2981">
                  <c:v>2982</c:v>
                </c:pt>
                <c:pt idx="2982">
                  <c:v>2983</c:v>
                </c:pt>
                <c:pt idx="2983">
                  <c:v>2984</c:v>
                </c:pt>
                <c:pt idx="2984">
                  <c:v>2985</c:v>
                </c:pt>
                <c:pt idx="2985">
                  <c:v>2986</c:v>
                </c:pt>
                <c:pt idx="2986">
                  <c:v>2987</c:v>
                </c:pt>
                <c:pt idx="2987">
                  <c:v>2988</c:v>
                </c:pt>
                <c:pt idx="2988">
                  <c:v>2989</c:v>
                </c:pt>
                <c:pt idx="2989">
                  <c:v>2990</c:v>
                </c:pt>
                <c:pt idx="2990">
                  <c:v>2991</c:v>
                </c:pt>
                <c:pt idx="2991">
                  <c:v>2992</c:v>
                </c:pt>
                <c:pt idx="2992">
                  <c:v>2993</c:v>
                </c:pt>
                <c:pt idx="2993">
                  <c:v>2994</c:v>
                </c:pt>
                <c:pt idx="2994">
                  <c:v>2995</c:v>
                </c:pt>
                <c:pt idx="2995">
                  <c:v>2996</c:v>
                </c:pt>
                <c:pt idx="2996">
                  <c:v>2997</c:v>
                </c:pt>
                <c:pt idx="2997">
                  <c:v>2998</c:v>
                </c:pt>
                <c:pt idx="2998">
                  <c:v>2999</c:v>
                </c:pt>
                <c:pt idx="2999">
                  <c:v>3000</c:v>
                </c:pt>
                <c:pt idx="3000">
                  <c:v>3001</c:v>
                </c:pt>
                <c:pt idx="3001">
                  <c:v>3002</c:v>
                </c:pt>
                <c:pt idx="3002">
                  <c:v>3003</c:v>
                </c:pt>
                <c:pt idx="3003">
                  <c:v>3004</c:v>
                </c:pt>
                <c:pt idx="3004">
                  <c:v>3005</c:v>
                </c:pt>
                <c:pt idx="3005">
                  <c:v>3006</c:v>
                </c:pt>
                <c:pt idx="3006">
                  <c:v>3007</c:v>
                </c:pt>
                <c:pt idx="3007">
                  <c:v>3008</c:v>
                </c:pt>
                <c:pt idx="3008">
                  <c:v>3009</c:v>
                </c:pt>
                <c:pt idx="3009">
                  <c:v>3010</c:v>
                </c:pt>
                <c:pt idx="3010">
                  <c:v>3011</c:v>
                </c:pt>
                <c:pt idx="3011">
                  <c:v>3012</c:v>
                </c:pt>
                <c:pt idx="3012">
                  <c:v>3013</c:v>
                </c:pt>
                <c:pt idx="3013">
                  <c:v>3014</c:v>
                </c:pt>
                <c:pt idx="3014">
                  <c:v>3015</c:v>
                </c:pt>
                <c:pt idx="3015">
                  <c:v>3016</c:v>
                </c:pt>
                <c:pt idx="3016">
                  <c:v>3017</c:v>
                </c:pt>
                <c:pt idx="3017">
                  <c:v>3018</c:v>
                </c:pt>
                <c:pt idx="3018">
                  <c:v>3019</c:v>
                </c:pt>
                <c:pt idx="3019">
                  <c:v>3020</c:v>
                </c:pt>
                <c:pt idx="3020">
                  <c:v>3021</c:v>
                </c:pt>
                <c:pt idx="3021">
                  <c:v>3022</c:v>
                </c:pt>
                <c:pt idx="3022">
                  <c:v>3023</c:v>
                </c:pt>
                <c:pt idx="3023">
                  <c:v>3024</c:v>
                </c:pt>
                <c:pt idx="3024">
                  <c:v>3025</c:v>
                </c:pt>
                <c:pt idx="3025">
                  <c:v>3026</c:v>
                </c:pt>
                <c:pt idx="3026">
                  <c:v>3027</c:v>
                </c:pt>
                <c:pt idx="3027">
                  <c:v>3028</c:v>
                </c:pt>
                <c:pt idx="3028">
                  <c:v>3029</c:v>
                </c:pt>
                <c:pt idx="3029">
                  <c:v>3030</c:v>
                </c:pt>
                <c:pt idx="3030">
                  <c:v>3031</c:v>
                </c:pt>
                <c:pt idx="3031">
                  <c:v>3032</c:v>
                </c:pt>
                <c:pt idx="3032">
                  <c:v>3033</c:v>
                </c:pt>
                <c:pt idx="3033">
                  <c:v>3034</c:v>
                </c:pt>
                <c:pt idx="3034">
                  <c:v>3035</c:v>
                </c:pt>
                <c:pt idx="3035">
                  <c:v>3036</c:v>
                </c:pt>
                <c:pt idx="3036">
                  <c:v>3037</c:v>
                </c:pt>
                <c:pt idx="3037">
                  <c:v>3038</c:v>
                </c:pt>
                <c:pt idx="3038">
                  <c:v>3039</c:v>
                </c:pt>
                <c:pt idx="3039">
                  <c:v>3040</c:v>
                </c:pt>
                <c:pt idx="3040">
                  <c:v>3041</c:v>
                </c:pt>
                <c:pt idx="3041">
                  <c:v>3042</c:v>
                </c:pt>
                <c:pt idx="3042">
                  <c:v>3043</c:v>
                </c:pt>
                <c:pt idx="3043">
                  <c:v>3044</c:v>
                </c:pt>
                <c:pt idx="3044">
                  <c:v>3045</c:v>
                </c:pt>
                <c:pt idx="3045">
                  <c:v>3046</c:v>
                </c:pt>
                <c:pt idx="3046">
                  <c:v>3047</c:v>
                </c:pt>
                <c:pt idx="3047">
                  <c:v>3048</c:v>
                </c:pt>
                <c:pt idx="3048">
                  <c:v>3049</c:v>
                </c:pt>
                <c:pt idx="3049">
                  <c:v>3050</c:v>
                </c:pt>
                <c:pt idx="3050">
                  <c:v>3051</c:v>
                </c:pt>
                <c:pt idx="3051">
                  <c:v>3052</c:v>
                </c:pt>
                <c:pt idx="3052">
                  <c:v>3053</c:v>
                </c:pt>
                <c:pt idx="3053">
                  <c:v>3054</c:v>
                </c:pt>
                <c:pt idx="3054">
                  <c:v>3055</c:v>
                </c:pt>
                <c:pt idx="3055">
                  <c:v>3056</c:v>
                </c:pt>
                <c:pt idx="3056">
                  <c:v>3057</c:v>
                </c:pt>
                <c:pt idx="3057">
                  <c:v>3058</c:v>
                </c:pt>
                <c:pt idx="3058">
                  <c:v>3059</c:v>
                </c:pt>
                <c:pt idx="3059">
                  <c:v>3060</c:v>
                </c:pt>
                <c:pt idx="3060">
                  <c:v>3061</c:v>
                </c:pt>
                <c:pt idx="3061">
                  <c:v>3062</c:v>
                </c:pt>
                <c:pt idx="3062">
                  <c:v>3063</c:v>
                </c:pt>
                <c:pt idx="3063">
                  <c:v>3064</c:v>
                </c:pt>
                <c:pt idx="3064">
                  <c:v>3065</c:v>
                </c:pt>
                <c:pt idx="3065">
                  <c:v>3066</c:v>
                </c:pt>
                <c:pt idx="3066">
                  <c:v>3067</c:v>
                </c:pt>
                <c:pt idx="3067">
                  <c:v>3068</c:v>
                </c:pt>
                <c:pt idx="3068">
                  <c:v>3069</c:v>
                </c:pt>
                <c:pt idx="3069">
                  <c:v>3070</c:v>
                </c:pt>
                <c:pt idx="3070">
                  <c:v>3071</c:v>
                </c:pt>
                <c:pt idx="3071">
                  <c:v>3072</c:v>
                </c:pt>
                <c:pt idx="3072">
                  <c:v>3073</c:v>
                </c:pt>
                <c:pt idx="3073">
                  <c:v>3074</c:v>
                </c:pt>
                <c:pt idx="3074">
                  <c:v>3075</c:v>
                </c:pt>
                <c:pt idx="3075">
                  <c:v>3076</c:v>
                </c:pt>
                <c:pt idx="3076">
                  <c:v>3077</c:v>
                </c:pt>
                <c:pt idx="3077">
                  <c:v>3078</c:v>
                </c:pt>
                <c:pt idx="3078">
                  <c:v>3079</c:v>
                </c:pt>
                <c:pt idx="3079">
                  <c:v>3080</c:v>
                </c:pt>
                <c:pt idx="3080">
                  <c:v>3081</c:v>
                </c:pt>
                <c:pt idx="3081">
                  <c:v>3082</c:v>
                </c:pt>
                <c:pt idx="3082">
                  <c:v>3083</c:v>
                </c:pt>
                <c:pt idx="3083">
                  <c:v>3084</c:v>
                </c:pt>
                <c:pt idx="3084">
                  <c:v>3085</c:v>
                </c:pt>
                <c:pt idx="3085">
                  <c:v>3086</c:v>
                </c:pt>
                <c:pt idx="3086">
                  <c:v>3087</c:v>
                </c:pt>
                <c:pt idx="3087">
                  <c:v>3088</c:v>
                </c:pt>
                <c:pt idx="3088">
                  <c:v>3089</c:v>
                </c:pt>
                <c:pt idx="3089">
                  <c:v>3090</c:v>
                </c:pt>
                <c:pt idx="3090">
                  <c:v>3091</c:v>
                </c:pt>
                <c:pt idx="3091">
                  <c:v>3092</c:v>
                </c:pt>
                <c:pt idx="3092">
                  <c:v>3093</c:v>
                </c:pt>
                <c:pt idx="3093">
                  <c:v>3094</c:v>
                </c:pt>
                <c:pt idx="3094">
                  <c:v>3095</c:v>
                </c:pt>
                <c:pt idx="3095">
                  <c:v>3096</c:v>
                </c:pt>
                <c:pt idx="3096">
                  <c:v>3097</c:v>
                </c:pt>
                <c:pt idx="3097">
                  <c:v>3098</c:v>
                </c:pt>
                <c:pt idx="3098">
                  <c:v>3099</c:v>
                </c:pt>
                <c:pt idx="3099">
                  <c:v>3100</c:v>
                </c:pt>
                <c:pt idx="3100">
                  <c:v>3101</c:v>
                </c:pt>
                <c:pt idx="3101">
                  <c:v>3102</c:v>
                </c:pt>
                <c:pt idx="3102">
                  <c:v>3103</c:v>
                </c:pt>
                <c:pt idx="3103">
                  <c:v>3104</c:v>
                </c:pt>
                <c:pt idx="3104">
                  <c:v>3105</c:v>
                </c:pt>
                <c:pt idx="3105">
                  <c:v>3106</c:v>
                </c:pt>
                <c:pt idx="3106">
                  <c:v>3107</c:v>
                </c:pt>
                <c:pt idx="3107">
                  <c:v>3108</c:v>
                </c:pt>
                <c:pt idx="3108">
                  <c:v>3109</c:v>
                </c:pt>
                <c:pt idx="3109">
                  <c:v>3110</c:v>
                </c:pt>
                <c:pt idx="3110">
                  <c:v>3111</c:v>
                </c:pt>
                <c:pt idx="3111">
                  <c:v>3112</c:v>
                </c:pt>
                <c:pt idx="3112">
                  <c:v>3113</c:v>
                </c:pt>
                <c:pt idx="3113">
                  <c:v>3114</c:v>
                </c:pt>
                <c:pt idx="3114">
                  <c:v>3115</c:v>
                </c:pt>
                <c:pt idx="3115">
                  <c:v>3116</c:v>
                </c:pt>
                <c:pt idx="3116">
                  <c:v>3117</c:v>
                </c:pt>
                <c:pt idx="3117">
                  <c:v>3118</c:v>
                </c:pt>
                <c:pt idx="3118">
                  <c:v>3119</c:v>
                </c:pt>
                <c:pt idx="3119">
                  <c:v>3120</c:v>
                </c:pt>
                <c:pt idx="3120">
                  <c:v>3121</c:v>
                </c:pt>
                <c:pt idx="3121">
                  <c:v>3122</c:v>
                </c:pt>
                <c:pt idx="3122">
                  <c:v>3123</c:v>
                </c:pt>
                <c:pt idx="3123">
                  <c:v>3124</c:v>
                </c:pt>
                <c:pt idx="3124">
                  <c:v>3125</c:v>
                </c:pt>
                <c:pt idx="3125">
                  <c:v>3126</c:v>
                </c:pt>
                <c:pt idx="3126">
                  <c:v>3127</c:v>
                </c:pt>
                <c:pt idx="3127">
                  <c:v>3128</c:v>
                </c:pt>
                <c:pt idx="3128">
                  <c:v>3129</c:v>
                </c:pt>
                <c:pt idx="3129">
                  <c:v>3130</c:v>
                </c:pt>
                <c:pt idx="3130">
                  <c:v>3131</c:v>
                </c:pt>
                <c:pt idx="3131">
                  <c:v>3132</c:v>
                </c:pt>
                <c:pt idx="3132">
                  <c:v>3133</c:v>
                </c:pt>
                <c:pt idx="3133">
                  <c:v>3134</c:v>
                </c:pt>
                <c:pt idx="3134">
                  <c:v>3135</c:v>
                </c:pt>
                <c:pt idx="3135">
                  <c:v>3136</c:v>
                </c:pt>
                <c:pt idx="3136">
                  <c:v>3137</c:v>
                </c:pt>
                <c:pt idx="3137">
                  <c:v>3138</c:v>
                </c:pt>
                <c:pt idx="3138">
                  <c:v>3139</c:v>
                </c:pt>
                <c:pt idx="3139">
                  <c:v>3140</c:v>
                </c:pt>
                <c:pt idx="3140">
                  <c:v>3141</c:v>
                </c:pt>
                <c:pt idx="3141">
                  <c:v>3142</c:v>
                </c:pt>
                <c:pt idx="3142">
                  <c:v>3143</c:v>
                </c:pt>
                <c:pt idx="3143">
                  <c:v>3144</c:v>
                </c:pt>
                <c:pt idx="3144">
                  <c:v>3145</c:v>
                </c:pt>
                <c:pt idx="3145">
                  <c:v>3146</c:v>
                </c:pt>
                <c:pt idx="3146">
                  <c:v>3147</c:v>
                </c:pt>
                <c:pt idx="3147">
                  <c:v>3148</c:v>
                </c:pt>
                <c:pt idx="3148">
                  <c:v>3149</c:v>
                </c:pt>
                <c:pt idx="3149">
                  <c:v>3150</c:v>
                </c:pt>
                <c:pt idx="3150">
                  <c:v>3151</c:v>
                </c:pt>
                <c:pt idx="3151">
                  <c:v>3152</c:v>
                </c:pt>
                <c:pt idx="3152">
                  <c:v>3153</c:v>
                </c:pt>
                <c:pt idx="3153">
                  <c:v>3154</c:v>
                </c:pt>
                <c:pt idx="3154">
                  <c:v>3155</c:v>
                </c:pt>
                <c:pt idx="3155">
                  <c:v>3156</c:v>
                </c:pt>
                <c:pt idx="3156">
                  <c:v>3157</c:v>
                </c:pt>
                <c:pt idx="3157">
                  <c:v>3158</c:v>
                </c:pt>
                <c:pt idx="3158">
                  <c:v>3159</c:v>
                </c:pt>
                <c:pt idx="3159">
                  <c:v>3160</c:v>
                </c:pt>
                <c:pt idx="3160">
                  <c:v>3161</c:v>
                </c:pt>
                <c:pt idx="3161">
                  <c:v>3162</c:v>
                </c:pt>
                <c:pt idx="3162">
                  <c:v>3163</c:v>
                </c:pt>
                <c:pt idx="3163">
                  <c:v>3164</c:v>
                </c:pt>
                <c:pt idx="3164">
                  <c:v>3165</c:v>
                </c:pt>
                <c:pt idx="3165">
                  <c:v>3166</c:v>
                </c:pt>
                <c:pt idx="3166">
                  <c:v>3167</c:v>
                </c:pt>
                <c:pt idx="3167">
                  <c:v>3168</c:v>
                </c:pt>
                <c:pt idx="3168">
                  <c:v>3169</c:v>
                </c:pt>
                <c:pt idx="3169">
                  <c:v>3170</c:v>
                </c:pt>
                <c:pt idx="3170">
                  <c:v>3171</c:v>
                </c:pt>
                <c:pt idx="3171">
                  <c:v>3172</c:v>
                </c:pt>
                <c:pt idx="3172">
                  <c:v>3173</c:v>
                </c:pt>
                <c:pt idx="3173">
                  <c:v>3174</c:v>
                </c:pt>
                <c:pt idx="3174">
                  <c:v>3175</c:v>
                </c:pt>
                <c:pt idx="3175">
                  <c:v>3176</c:v>
                </c:pt>
                <c:pt idx="3176">
                  <c:v>3177</c:v>
                </c:pt>
                <c:pt idx="3177">
                  <c:v>3178</c:v>
                </c:pt>
                <c:pt idx="3178">
                  <c:v>3179</c:v>
                </c:pt>
                <c:pt idx="3179">
                  <c:v>3180</c:v>
                </c:pt>
                <c:pt idx="3180">
                  <c:v>3181</c:v>
                </c:pt>
                <c:pt idx="3181">
                  <c:v>3182</c:v>
                </c:pt>
                <c:pt idx="3182">
                  <c:v>3183</c:v>
                </c:pt>
                <c:pt idx="3183">
                  <c:v>3184</c:v>
                </c:pt>
                <c:pt idx="3184">
                  <c:v>3185</c:v>
                </c:pt>
                <c:pt idx="3185">
                  <c:v>3186</c:v>
                </c:pt>
                <c:pt idx="3186">
                  <c:v>3187</c:v>
                </c:pt>
                <c:pt idx="3187">
                  <c:v>3188</c:v>
                </c:pt>
                <c:pt idx="3188">
                  <c:v>3189</c:v>
                </c:pt>
                <c:pt idx="3189">
                  <c:v>3190</c:v>
                </c:pt>
                <c:pt idx="3190">
                  <c:v>3191</c:v>
                </c:pt>
                <c:pt idx="3191">
                  <c:v>3192</c:v>
                </c:pt>
                <c:pt idx="3192">
                  <c:v>3193</c:v>
                </c:pt>
                <c:pt idx="3193">
                  <c:v>3194</c:v>
                </c:pt>
                <c:pt idx="3194">
                  <c:v>3195</c:v>
                </c:pt>
                <c:pt idx="3195">
                  <c:v>3196</c:v>
                </c:pt>
                <c:pt idx="3196">
                  <c:v>3197</c:v>
                </c:pt>
                <c:pt idx="3197">
                  <c:v>3198</c:v>
                </c:pt>
                <c:pt idx="3198">
                  <c:v>3199</c:v>
                </c:pt>
                <c:pt idx="3199">
                  <c:v>3200</c:v>
                </c:pt>
                <c:pt idx="3200">
                  <c:v>3201</c:v>
                </c:pt>
                <c:pt idx="3201">
                  <c:v>3202</c:v>
                </c:pt>
                <c:pt idx="3202">
                  <c:v>3203</c:v>
                </c:pt>
                <c:pt idx="3203">
                  <c:v>3204</c:v>
                </c:pt>
                <c:pt idx="3204">
                  <c:v>3205</c:v>
                </c:pt>
                <c:pt idx="3205">
                  <c:v>3206</c:v>
                </c:pt>
                <c:pt idx="3206">
                  <c:v>3207</c:v>
                </c:pt>
                <c:pt idx="3207">
                  <c:v>3208</c:v>
                </c:pt>
                <c:pt idx="3208">
                  <c:v>3209</c:v>
                </c:pt>
                <c:pt idx="3209">
                  <c:v>3210</c:v>
                </c:pt>
                <c:pt idx="3210">
                  <c:v>3211</c:v>
                </c:pt>
                <c:pt idx="3211">
                  <c:v>3212</c:v>
                </c:pt>
                <c:pt idx="3212">
                  <c:v>3213</c:v>
                </c:pt>
                <c:pt idx="3213">
                  <c:v>3214</c:v>
                </c:pt>
                <c:pt idx="3214">
                  <c:v>3215</c:v>
                </c:pt>
                <c:pt idx="3215">
                  <c:v>3216</c:v>
                </c:pt>
                <c:pt idx="3216">
                  <c:v>3217</c:v>
                </c:pt>
                <c:pt idx="3217">
                  <c:v>3218</c:v>
                </c:pt>
                <c:pt idx="3218">
                  <c:v>3219</c:v>
                </c:pt>
                <c:pt idx="3219">
                  <c:v>3220</c:v>
                </c:pt>
                <c:pt idx="3220">
                  <c:v>3221</c:v>
                </c:pt>
                <c:pt idx="3221">
                  <c:v>3222</c:v>
                </c:pt>
                <c:pt idx="3222">
                  <c:v>3223</c:v>
                </c:pt>
                <c:pt idx="3223">
                  <c:v>3224</c:v>
                </c:pt>
                <c:pt idx="3224">
                  <c:v>3225</c:v>
                </c:pt>
                <c:pt idx="3225">
                  <c:v>3226</c:v>
                </c:pt>
                <c:pt idx="3226">
                  <c:v>3227</c:v>
                </c:pt>
                <c:pt idx="3227">
                  <c:v>3228</c:v>
                </c:pt>
                <c:pt idx="3228">
                  <c:v>3229</c:v>
                </c:pt>
                <c:pt idx="3229">
                  <c:v>3230</c:v>
                </c:pt>
                <c:pt idx="3230">
                  <c:v>3231</c:v>
                </c:pt>
                <c:pt idx="3231">
                  <c:v>3232</c:v>
                </c:pt>
                <c:pt idx="3232">
                  <c:v>3233</c:v>
                </c:pt>
                <c:pt idx="3233">
                  <c:v>3234</c:v>
                </c:pt>
                <c:pt idx="3234">
                  <c:v>3235</c:v>
                </c:pt>
                <c:pt idx="3235">
                  <c:v>3236</c:v>
                </c:pt>
                <c:pt idx="3236">
                  <c:v>3237</c:v>
                </c:pt>
                <c:pt idx="3237">
                  <c:v>3238</c:v>
                </c:pt>
                <c:pt idx="3238">
                  <c:v>3239</c:v>
                </c:pt>
                <c:pt idx="3239">
                  <c:v>3240</c:v>
                </c:pt>
                <c:pt idx="3240">
                  <c:v>3241</c:v>
                </c:pt>
                <c:pt idx="3241">
                  <c:v>3242</c:v>
                </c:pt>
                <c:pt idx="3242">
                  <c:v>3243</c:v>
                </c:pt>
                <c:pt idx="3243">
                  <c:v>3244</c:v>
                </c:pt>
                <c:pt idx="3244">
                  <c:v>3245</c:v>
                </c:pt>
                <c:pt idx="3245">
                  <c:v>3246</c:v>
                </c:pt>
                <c:pt idx="3246">
                  <c:v>3247</c:v>
                </c:pt>
                <c:pt idx="3247">
                  <c:v>3248</c:v>
                </c:pt>
                <c:pt idx="3248">
                  <c:v>3249</c:v>
                </c:pt>
                <c:pt idx="3249">
                  <c:v>3250</c:v>
                </c:pt>
                <c:pt idx="3250">
                  <c:v>3251</c:v>
                </c:pt>
                <c:pt idx="3251">
                  <c:v>3252</c:v>
                </c:pt>
                <c:pt idx="3252">
                  <c:v>3253</c:v>
                </c:pt>
                <c:pt idx="3253">
                  <c:v>3254</c:v>
                </c:pt>
                <c:pt idx="3254">
                  <c:v>3255</c:v>
                </c:pt>
                <c:pt idx="3255">
                  <c:v>3256</c:v>
                </c:pt>
                <c:pt idx="3256">
                  <c:v>3257</c:v>
                </c:pt>
                <c:pt idx="3257">
                  <c:v>3258</c:v>
                </c:pt>
                <c:pt idx="3258">
                  <c:v>3259</c:v>
                </c:pt>
                <c:pt idx="3259">
                  <c:v>3260</c:v>
                </c:pt>
                <c:pt idx="3260">
                  <c:v>3261</c:v>
                </c:pt>
                <c:pt idx="3261">
                  <c:v>3262</c:v>
                </c:pt>
                <c:pt idx="3262">
                  <c:v>3263</c:v>
                </c:pt>
                <c:pt idx="3263">
                  <c:v>3264</c:v>
                </c:pt>
                <c:pt idx="3264">
                  <c:v>3265</c:v>
                </c:pt>
                <c:pt idx="3265">
                  <c:v>3266</c:v>
                </c:pt>
                <c:pt idx="3266">
                  <c:v>3267</c:v>
                </c:pt>
                <c:pt idx="3267">
                  <c:v>3268</c:v>
                </c:pt>
                <c:pt idx="3268">
                  <c:v>3269</c:v>
                </c:pt>
                <c:pt idx="3269">
                  <c:v>3270</c:v>
                </c:pt>
                <c:pt idx="3270">
                  <c:v>3271</c:v>
                </c:pt>
                <c:pt idx="3271">
                  <c:v>3272</c:v>
                </c:pt>
                <c:pt idx="3272">
                  <c:v>3273</c:v>
                </c:pt>
                <c:pt idx="3273">
                  <c:v>3274</c:v>
                </c:pt>
                <c:pt idx="3274">
                  <c:v>3275</c:v>
                </c:pt>
                <c:pt idx="3275">
                  <c:v>3276</c:v>
                </c:pt>
                <c:pt idx="3276">
                  <c:v>3277</c:v>
                </c:pt>
                <c:pt idx="3277">
                  <c:v>3278</c:v>
                </c:pt>
                <c:pt idx="3278">
                  <c:v>3279</c:v>
                </c:pt>
                <c:pt idx="3279">
                  <c:v>3280</c:v>
                </c:pt>
                <c:pt idx="3280">
                  <c:v>3281</c:v>
                </c:pt>
                <c:pt idx="3281">
                  <c:v>3282</c:v>
                </c:pt>
                <c:pt idx="3282">
                  <c:v>3283</c:v>
                </c:pt>
                <c:pt idx="3283">
                  <c:v>3284</c:v>
                </c:pt>
                <c:pt idx="3284">
                  <c:v>3285</c:v>
                </c:pt>
                <c:pt idx="3285">
                  <c:v>3286</c:v>
                </c:pt>
                <c:pt idx="3286">
                  <c:v>3287</c:v>
                </c:pt>
                <c:pt idx="3287">
                  <c:v>3288</c:v>
                </c:pt>
                <c:pt idx="3288">
                  <c:v>3289</c:v>
                </c:pt>
                <c:pt idx="3289">
                  <c:v>3290</c:v>
                </c:pt>
                <c:pt idx="3290">
                  <c:v>3291</c:v>
                </c:pt>
                <c:pt idx="3291">
                  <c:v>3292</c:v>
                </c:pt>
                <c:pt idx="3292">
                  <c:v>3293</c:v>
                </c:pt>
                <c:pt idx="3293">
                  <c:v>3294</c:v>
                </c:pt>
                <c:pt idx="3294">
                  <c:v>3295</c:v>
                </c:pt>
                <c:pt idx="3295">
                  <c:v>3296</c:v>
                </c:pt>
                <c:pt idx="3296">
                  <c:v>3297</c:v>
                </c:pt>
                <c:pt idx="3297">
                  <c:v>3298</c:v>
                </c:pt>
                <c:pt idx="3298">
                  <c:v>3299</c:v>
                </c:pt>
                <c:pt idx="3299">
                  <c:v>3300</c:v>
                </c:pt>
                <c:pt idx="3300">
                  <c:v>3301</c:v>
                </c:pt>
                <c:pt idx="3301">
                  <c:v>3302</c:v>
                </c:pt>
                <c:pt idx="3302">
                  <c:v>3303</c:v>
                </c:pt>
                <c:pt idx="3303">
                  <c:v>3304</c:v>
                </c:pt>
                <c:pt idx="3304">
                  <c:v>3305</c:v>
                </c:pt>
                <c:pt idx="3305">
                  <c:v>3306</c:v>
                </c:pt>
                <c:pt idx="3306">
                  <c:v>3307</c:v>
                </c:pt>
                <c:pt idx="3307">
                  <c:v>3308</c:v>
                </c:pt>
                <c:pt idx="3308">
                  <c:v>3309</c:v>
                </c:pt>
                <c:pt idx="3309">
                  <c:v>3310</c:v>
                </c:pt>
                <c:pt idx="3310">
                  <c:v>3311</c:v>
                </c:pt>
                <c:pt idx="3311">
                  <c:v>3312</c:v>
                </c:pt>
                <c:pt idx="3312">
                  <c:v>3313</c:v>
                </c:pt>
                <c:pt idx="3313">
                  <c:v>3314</c:v>
                </c:pt>
                <c:pt idx="3314">
                  <c:v>3315</c:v>
                </c:pt>
                <c:pt idx="3315">
                  <c:v>3316</c:v>
                </c:pt>
                <c:pt idx="3316">
                  <c:v>3317</c:v>
                </c:pt>
                <c:pt idx="3317">
                  <c:v>3318</c:v>
                </c:pt>
                <c:pt idx="3318">
                  <c:v>3319</c:v>
                </c:pt>
                <c:pt idx="3319">
                  <c:v>3320</c:v>
                </c:pt>
                <c:pt idx="3320">
                  <c:v>3321</c:v>
                </c:pt>
                <c:pt idx="3321">
                  <c:v>3322</c:v>
                </c:pt>
                <c:pt idx="3322">
                  <c:v>3323</c:v>
                </c:pt>
                <c:pt idx="3323">
                  <c:v>3324</c:v>
                </c:pt>
                <c:pt idx="3324">
                  <c:v>3325</c:v>
                </c:pt>
                <c:pt idx="3325">
                  <c:v>3326</c:v>
                </c:pt>
                <c:pt idx="3326">
                  <c:v>3327</c:v>
                </c:pt>
                <c:pt idx="3327">
                  <c:v>3328</c:v>
                </c:pt>
                <c:pt idx="3328">
                  <c:v>3329</c:v>
                </c:pt>
                <c:pt idx="3329">
                  <c:v>3330</c:v>
                </c:pt>
                <c:pt idx="3330">
                  <c:v>3331</c:v>
                </c:pt>
                <c:pt idx="3331">
                  <c:v>3332</c:v>
                </c:pt>
                <c:pt idx="3332">
                  <c:v>3333</c:v>
                </c:pt>
                <c:pt idx="3333">
                  <c:v>3334</c:v>
                </c:pt>
                <c:pt idx="3334">
                  <c:v>3335</c:v>
                </c:pt>
                <c:pt idx="3335">
                  <c:v>3336</c:v>
                </c:pt>
                <c:pt idx="3336">
                  <c:v>3337</c:v>
                </c:pt>
                <c:pt idx="3337">
                  <c:v>3338</c:v>
                </c:pt>
                <c:pt idx="3338">
                  <c:v>3339</c:v>
                </c:pt>
                <c:pt idx="3339">
                  <c:v>3340</c:v>
                </c:pt>
                <c:pt idx="3340">
                  <c:v>3341</c:v>
                </c:pt>
                <c:pt idx="3341">
                  <c:v>3342</c:v>
                </c:pt>
                <c:pt idx="3342">
                  <c:v>3343</c:v>
                </c:pt>
                <c:pt idx="3343">
                  <c:v>3344</c:v>
                </c:pt>
                <c:pt idx="3344">
                  <c:v>3345</c:v>
                </c:pt>
                <c:pt idx="3345">
                  <c:v>3346</c:v>
                </c:pt>
                <c:pt idx="3346">
                  <c:v>3347</c:v>
                </c:pt>
                <c:pt idx="3347">
                  <c:v>3348</c:v>
                </c:pt>
                <c:pt idx="3348">
                  <c:v>3349</c:v>
                </c:pt>
                <c:pt idx="3349">
                  <c:v>3350</c:v>
                </c:pt>
                <c:pt idx="3350">
                  <c:v>3351</c:v>
                </c:pt>
                <c:pt idx="3351">
                  <c:v>3352</c:v>
                </c:pt>
                <c:pt idx="3352">
                  <c:v>3353</c:v>
                </c:pt>
                <c:pt idx="3353">
                  <c:v>3354</c:v>
                </c:pt>
                <c:pt idx="3354">
                  <c:v>3355</c:v>
                </c:pt>
                <c:pt idx="3355">
                  <c:v>3356</c:v>
                </c:pt>
                <c:pt idx="3356">
                  <c:v>3357</c:v>
                </c:pt>
                <c:pt idx="3357">
                  <c:v>3358</c:v>
                </c:pt>
                <c:pt idx="3358">
                  <c:v>3359</c:v>
                </c:pt>
                <c:pt idx="3359">
                  <c:v>3360</c:v>
                </c:pt>
                <c:pt idx="3360">
                  <c:v>3361</c:v>
                </c:pt>
                <c:pt idx="3361">
                  <c:v>3362</c:v>
                </c:pt>
                <c:pt idx="3362">
                  <c:v>3363</c:v>
                </c:pt>
                <c:pt idx="3363">
                  <c:v>3364</c:v>
                </c:pt>
                <c:pt idx="3364">
                  <c:v>3365</c:v>
                </c:pt>
                <c:pt idx="3365">
                  <c:v>3366</c:v>
                </c:pt>
                <c:pt idx="3366">
                  <c:v>3367</c:v>
                </c:pt>
                <c:pt idx="3367">
                  <c:v>3368</c:v>
                </c:pt>
                <c:pt idx="3368">
                  <c:v>3369</c:v>
                </c:pt>
                <c:pt idx="3369">
                  <c:v>3370</c:v>
                </c:pt>
                <c:pt idx="3370">
                  <c:v>3371</c:v>
                </c:pt>
                <c:pt idx="3371">
                  <c:v>3372</c:v>
                </c:pt>
                <c:pt idx="3372">
                  <c:v>3373</c:v>
                </c:pt>
                <c:pt idx="3373">
                  <c:v>3374</c:v>
                </c:pt>
                <c:pt idx="3374">
                  <c:v>3375</c:v>
                </c:pt>
                <c:pt idx="3375">
                  <c:v>3376</c:v>
                </c:pt>
                <c:pt idx="3376">
                  <c:v>3377</c:v>
                </c:pt>
                <c:pt idx="3377">
                  <c:v>3378</c:v>
                </c:pt>
                <c:pt idx="3378">
                  <c:v>3379</c:v>
                </c:pt>
                <c:pt idx="3379">
                  <c:v>3380</c:v>
                </c:pt>
                <c:pt idx="3380">
                  <c:v>3381</c:v>
                </c:pt>
                <c:pt idx="3381">
                  <c:v>3382</c:v>
                </c:pt>
                <c:pt idx="3382">
                  <c:v>3383</c:v>
                </c:pt>
                <c:pt idx="3383">
                  <c:v>3384</c:v>
                </c:pt>
                <c:pt idx="3384">
                  <c:v>3385</c:v>
                </c:pt>
                <c:pt idx="3385">
                  <c:v>3386</c:v>
                </c:pt>
                <c:pt idx="3386">
                  <c:v>3387</c:v>
                </c:pt>
                <c:pt idx="3387">
                  <c:v>3388</c:v>
                </c:pt>
                <c:pt idx="3388">
                  <c:v>3389</c:v>
                </c:pt>
                <c:pt idx="3389">
                  <c:v>3390</c:v>
                </c:pt>
                <c:pt idx="3390">
                  <c:v>3391</c:v>
                </c:pt>
                <c:pt idx="3391">
                  <c:v>3392</c:v>
                </c:pt>
                <c:pt idx="3392">
                  <c:v>3393</c:v>
                </c:pt>
                <c:pt idx="3393">
                  <c:v>3394</c:v>
                </c:pt>
                <c:pt idx="3394">
                  <c:v>3395</c:v>
                </c:pt>
                <c:pt idx="3395">
                  <c:v>3396</c:v>
                </c:pt>
                <c:pt idx="3396">
                  <c:v>3397</c:v>
                </c:pt>
                <c:pt idx="3397">
                  <c:v>3398</c:v>
                </c:pt>
                <c:pt idx="3398">
                  <c:v>3399</c:v>
                </c:pt>
                <c:pt idx="3399">
                  <c:v>3400</c:v>
                </c:pt>
                <c:pt idx="3400">
                  <c:v>3401</c:v>
                </c:pt>
                <c:pt idx="3401">
                  <c:v>3402</c:v>
                </c:pt>
                <c:pt idx="3402">
                  <c:v>3403</c:v>
                </c:pt>
                <c:pt idx="3403">
                  <c:v>3404</c:v>
                </c:pt>
                <c:pt idx="3404">
                  <c:v>3405</c:v>
                </c:pt>
                <c:pt idx="3405">
                  <c:v>3406</c:v>
                </c:pt>
                <c:pt idx="3406">
                  <c:v>3407</c:v>
                </c:pt>
                <c:pt idx="3407">
                  <c:v>3408</c:v>
                </c:pt>
                <c:pt idx="3408">
                  <c:v>3409</c:v>
                </c:pt>
                <c:pt idx="3409">
                  <c:v>3410</c:v>
                </c:pt>
                <c:pt idx="3410">
                  <c:v>3411</c:v>
                </c:pt>
                <c:pt idx="3411">
                  <c:v>3412</c:v>
                </c:pt>
                <c:pt idx="3412">
                  <c:v>3413</c:v>
                </c:pt>
                <c:pt idx="3413">
                  <c:v>3414</c:v>
                </c:pt>
                <c:pt idx="3414">
                  <c:v>3415</c:v>
                </c:pt>
                <c:pt idx="3415">
                  <c:v>3416</c:v>
                </c:pt>
                <c:pt idx="3416">
                  <c:v>3417</c:v>
                </c:pt>
                <c:pt idx="3417">
                  <c:v>3418</c:v>
                </c:pt>
                <c:pt idx="3418">
                  <c:v>3419</c:v>
                </c:pt>
                <c:pt idx="3419">
                  <c:v>3420</c:v>
                </c:pt>
                <c:pt idx="3420">
                  <c:v>3421</c:v>
                </c:pt>
                <c:pt idx="3421">
                  <c:v>3422</c:v>
                </c:pt>
                <c:pt idx="3422">
                  <c:v>3423</c:v>
                </c:pt>
                <c:pt idx="3423">
                  <c:v>3424</c:v>
                </c:pt>
                <c:pt idx="3424">
                  <c:v>3425</c:v>
                </c:pt>
                <c:pt idx="3425">
                  <c:v>3426</c:v>
                </c:pt>
                <c:pt idx="3426">
                  <c:v>3427</c:v>
                </c:pt>
                <c:pt idx="3427">
                  <c:v>3428</c:v>
                </c:pt>
                <c:pt idx="3428">
                  <c:v>3429</c:v>
                </c:pt>
                <c:pt idx="3429">
                  <c:v>3430</c:v>
                </c:pt>
                <c:pt idx="3430">
                  <c:v>3431</c:v>
                </c:pt>
                <c:pt idx="3431">
                  <c:v>3432</c:v>
                </c:pt>
                <c:pt idx="3432">
                  <c:v>3433</c:v>
                </c:pt>
                <c:pt idx="3433">
                  <c:v>3434</c:v>
                </c:pt>
                <c:pt idx="3434">
                  <c:v>3435</c:v>
                </c:pt>
                <c:pt idx="3435">
                  <c:v>3436</c:v>
                </c:pt>
                <c:pt idx="3436">
                  <c:v>3437</c:v>
                </c:pt>
                <c:pt idx="3437">
                  <c:v>3438</c:v>
                </c:pt>
                <c:pt idx="3438">
                  <c:v>3439</c:v>
                </c:pt>
                <c:pt idx="3439">
                  <c:v>3440</c:v>
                </c:pt>
                <c:pt idx="3440">
                  <c:v>3441</c:v>
                </c:pt>
                <c:pt idx="3441">
                  <c:v>3442</c:v>
                </c:pt>
                <c:pt idx="3442">
                  <c:v>3443</c:v>
                </c:pt>
                <c:pt idx="3443">
                  <c:v>3444</c:v>
                </c:pt>
                <c:pt idx="3444">
                  <c:v>3445</c:v>
                </c:pt>
                <c:pt idx="3445">
                  <c:v>3446</c:v>
                </c:pt>
                <c:pt idx="3446">
                  <c:v>3447</c:v>
                </c:pt>
                <c:pt idx="3447">
                  <c:v>3448</c:v>
                </c:pt>
                <c:pt idx="3448">
                  <c:v>3449</c:v>
                </c:pt>
                <c:pt idx="3449">
                  <c:v>3450</c:v>
                </c:pt>
                <c:pt idx="3450">
                  <c:v>3451</c:v>
                </c:pt>
                <c:pt idx="3451">
                  <c:v>3452</c:v>
                </c:pt>
                <c:pt idx="3452">
                  <c:v>3453</c:v>
                </c:pt>
                <c:pt idx="3453">
                  <c:v>3454</c:v>
                </c:pt>
                <c:pt idx="3454">
                  <c:v>3455</c:v>
                </c:pt>
                <c:pt idx="3455">
                  <c:v>3456</c:v>
                </c:pt>
                <c:pt idx="3456">
                  <c:v>3457</c:v>
                </c:pt>
                <c:pt idx="3457">
                  <c:v>3458</c:v>
                </c:pt>
                <c:pt idx="3458">
                  <c:v>3459</c:v>
                </c:pt>
                <c:pt idx="3459">
                  <c:v>3460</c:v>
                </c:pt>
                <c:pt idx="3460">
                  <c:v>3461</c:v>
                </c:pt>
                <c:pt idx="3461">
                  <c:v>3462</c:v>
                </c:pt>
                <c:pt idx="3462">
                  <c:v>3463</c:v>
                </c:pt>
                <c:pt idx="3463">
                  <c:v>3464</c:v>
                </c:pt>
                <c:pt idx="3464">
                  <c:v>3465</c:v>
                </c:pt>
                <c:pt idx="3465">
                  <c:v>3466</c:v>
                </c:pt>
                <c:pt idx="3466">
                  <c:v>3467</c:v>
                </c:pt>
                <c:pt idx="3467">
                  <c:v>3468</c:v>
                </c:pt>
                <c:pt idx="3468">
                  <c:v>3469</c:v>
                </c:pt>
                <c:pt idx="3469">
                  <c:v>3470</c:v>
                </c:pt>
                <c:pt idx="3470">
                  <c:v>3471</c:v>
                </c:pt>
                <c:pt idx="3471">
                  <c:v>3472</c:v>
                </c:pt>
                <c:pt idx="3472">
                  <c:v>3473</c:v>
                </c:pt>
                <c:pt idx="3473">
                  <c:v>3474</c:v>
                </c:pt>
                <c:pt idx="3474">
                  <c:v>3475</c:v>
                </c:pt>
                <c:pt idx="3475">
                  <c:v>3476</c:v>
                </c:pt>
                <c:pt idx="3476">
                  <c:v>3477</c:v>
                </c:pt>
                <c:pt idx="3477">
                  <c:v>3478</c:v>
                </c:pt>
                <c:pt idx="3478">
                  <c:v>3479</c:v>
                </c:pt>
                <c:pt idx="3479">
                  <c:v>3480</c:v>
                </c:pt>
                <c:pt idx="3480">
                  <c:v>3481</c:v>
                </c:pt>
                <c:pt idx="3481">
                  <c:v>3482</c:v>
                </c:pt>
                <c:pt idx="3482">
                  <c:v>3483</c:v>
                </c:pt>
                <c:pt idx="3483">
                  <c:v>3484</c:v>
                </c:pt>
                <c:pt idx="3484">
                  <c:v>3485</c:v>
                </c:pt>
                <c:pt idx="3485">
                  <c:v>3486</c:v>
                </c:pt>
                <c:pt idx="3486">
                  <c:v>3487</c:v>
                </c:pt>
                <c:pt idx="3487">
                  <c:v>3488</c:v>
                </c:pt>
                <c:pt idx="3488">
                  <c:v>3489</c:v>
                </c:pt>
                <c:pt idx="3489">
                  <c:v>3490</c:v>
                </c:pt>
                <c:pt idx="3490">
                  <c:v>3491</c:v>
                </c:pt>
                <c:pt idx="3491">
                  <c:v>3492</c:v>
                </c:pt>
                <c:pt idx="3492">
                  <c:v>3493</c:v>
                </c:pt>
                <c:pt idx="3493">
                  <c:v>3494</c:v>
                </c:pt>
                <c:pt idx="3494">
                  <c:v>3495</c:v>
                </c:pt>
                <c:pt idx="3495">
                  <c:v>3496</c:v>
                </c:pt>
                <c:pt idx="3496">
                  <c:v>3497</c:v>
                </c:pt>
                <c:pt idx="3497">
                  <c:v>3498</c:v>
                </c:pt>
                <c:pt idx="3498">
                  <c:v>3499</c:v>
                </c:pt>
                <c:pt idx="3499">
                  <c:v>3500</c:v>
                </c:pt>
                <c:pt idx="3500">
                  <c:v>3501</c:v>
                </c:pt>
                <c:pt idx="3501">
                  <c:v>3502</c:v>
                </c:pt>
                <c:pt idx="3502">
                  <c:v>3503</c:v>
                </c:pt>
                <c:pt idx="3503">
                  <c:v>3504</c:v>
                </c:pt>
                <c:pt idx="3504">
                  <c:v>3505</c:v>
                </c:pt>
                <c:pt idx="3505">
                  <c:v>3506</c:v>
                </c:pt>
                <c:pt idx="3506">
                  <c:v>3507</c:v>
                </c:pt>
                <c:pt idx="3507">
                  <c:v>3508</c:v>
                </c:pt>
                <c:pt idx="3508">
                  <c:v>3509</c:v>
                </c:pt>
                <c:pt idx="3509">
                  <c:v>3510</c:v>
                </c:pt>
                <c:pt idx="3510">
                  <c:v>3511</c:v>
                </c:pt>
                <c:pt idx="3511">
                  <c:v>3512</c:v>
                </c:pt>
                <c:pt idx="3512">
                  <c:v>3513</c:v>
                </c:pt>
                <c:pt idx="3513">
                  <c:v>3514</c:v>
                </c:pt>
                <c:pt idx="3514">
                  <c:v>3515</c:v>
                </c:pt>
                <c:pt idx="3515">
                  <c:v>3516</c:v>
                </c:pt>
                <c:pt idx="3516">
                  <c:v>3517</c:v>
                </c:pt>
                <c:pt idx="3517">
                  <c:v>3518</c:v>
                </c:pt>
                <c:pt idx="3518">
                  <c:v>3519</c:v>
                </c:pt>
                <c:pt idx="3519">
                  <c:v>3520</c:v>
                </c:pt>
                <c:pt idx="3520">
                  <c:v>3521</c:v>
                </c:pt>
                <c:pt idx="3521">
                  <c:v>3522</c:v>
                </c:pt>
                <c:pt idx="3522">
                  <c:v>3523</c:v>
                </c:pt>
                <c:pt idx="3523">
                  <c:v>3524</c:v>
                </c:pt>
                <c:pt idx="3524">
                  <c:v>3525</c:v>
                </c:pt>
                <c:pt idx="3525">
                  <c:v>3526</c:v>
                </c:pt>
                <c:pt idx="3526">
                  <c:v>3527</c:v>
                </c:pt>
                <c:pt idx="3527">
                  <c:v>3528</c:v>
                </c:pt>
                <c:pt idx="3528">
                  <c:v>3529</c:v>
                </c:pt>
                <c:pt idx="3529">
                  <c:v>3530</c:v>
                </c:pt>
                <c:pt idx="3530">
                  <c:v>3531</c:v>
                </c:pt>
                <c:pt idx="3531">
                  <c:v>3532</c:v>
                </c:pt>
                <c:pt idx="3532">
                  <c:v>3533</c:v>
                </c:pt>
                <c:pt idx="3533">
                  <c:v>3534</c:v>
                </c:pt>
                <c:pt idx="3534">
                  <c:v>3535</c:v>
                </c:pt>
                <c:pt idx="3535">
                  <c:v>3536</c:v>
                </c:pt>
                <c:pt idx="3536">
                  <c:v>3537</c:v>
                </c:pt>
                <c:pt idx="3537">
                  <c:v>3538</c:v>
                </c:pt>
                <c:pt idx="3538">
                  <c:v>3539</c:v>
                </c:pt>
                <c:pt idx="3539">
                  <c:v>3540</c:v>
                </c:pt>
                <c:pt idx="3540">
                  <c:v>3541</c:v>
                </c:pt>
                <c:pt idx="3541">
                  <c:v>3542</c:v>
                </c:pt>
                <c:pt idx="3542">
                  <c:v>3543</c:v>
                </c:pt>
                <c:pt idx="3543">
                  <c:v>3544</c:v>
                </c:pt>
                <c:pt idx="3544">
                  <c:v>3545</c:v>
                </c:pt>
                <c:pt idx="3545">
                  <c:v>3546</c:v>
                </c:pt>
                <c:pt idx="3546">
                  <c:v>3547</c:v>
                </c:pt>
                <c:pt idx="3547">
                  <c:v>3548</c:v>
                </c:pt>
                <c:pt idx="3548">
                  <c:v>3549</c:v>
                </c:pt>
                <c:pt idx="3549">
                  <c:v>3550</c:v>
                </c:pt>
                <c:pt idx="3550">
                  <c:v>3551</c:v>
                </c:pt>
                <c:pt idx="3551">
                  <c:v>3552</c:v>
                </c:pt>
                <c:pt idx="3552">
                  <c:v>3553</c:v>
                </c:pt>
                <c:pt idx="3553">
                  <c:v>3554</c:v>
                </c:pt>
                <c:pt idx="3554">
                  <c:v>3555</c:v>
                </c:pt>
                <c:pt idx="3555">
                  <c:v>3556</c:v>
                </c:pt>
                <c:pt idx="3556">
                  <c:v>3557</c:v>
                </c:pt>
                <c:pt idx="3557">
                  <c:v>3558</c:v>
                </c:pt>
                <c:pt idx="3558">
                  <c:v>3559</c:v>
                </c:pt>
                <c:pt idx="3559">
                  <c:v>3560</c:v>
                </c:pt>
                <c:pt idx="3560">
                  <c:v>3561</c:v>
                </c:pt>
                <c:pt idx="3561">
                  <c:v>3562</c:v>
                </c:pt>
                <c:pt idx="3562">
                  <c:v>3563</c:v>
                </c:pt>
                <c:pt idx="3563">
                  <c:v>3564</c:v>
                </c:pt>
                <c:pt idx="3564">
                  <c:v>3565</c:v>
                </c:pt>
                <c:pt idx="3565">
                  <c:v>3566</c:v>
                </c:pt>
                <c:pt idx="3566">
                  <c:v>3567</c:v>
                </c:pt>
                <c:pt idx="3567">
                  <c:v>3568</c:v>
                </c:pt>
                <c:pt idx="3568">
                  <c:v>3569</c:v>
                </c:pt>
                <c:pt idx="3569">
                  <c:v>3570</c:v>
                </c:pt>
                <c:pt idx="3570">
                  <c:v>3571</c:v>
                </c:pt>
                <c:pt idx="3571">
                  <c:v>3572</c:v>
                </c:pt>
                <c:pt idx="3572">
                  <c:v>3573</c:v>
                </c:pt>
                <c:pt idx="3573">
                  <c:v>3574</c:v>
                </c:pt>
                <c:pt idx="3574">
                  <c:v>3575</c:v>
                </c:pt>
                <c:pt idx="3575">
                  <c:v>3576</c:v>
                </c:pt>
                <c:pt idx="3576">
                  <c:v>3577</c:v>
                </c:pt>
                <c:pt idx="3577">
                  <c:v>3578</c:v>
                </c:pt>
                <c:pt idx="3578">
                  <c:v>3579</c:v>
                </c:pt>
                <c:pt idx="3579">
                  <c:v>3580</c:v>
                </c:pt>
                <c:pt idx="3580">
                  <c:v>3581</c:v>
                </c:pt>
                <c:pt idx="3581">
                  <c:v>3582</c:v>
                </c:pt>
                <c:pt idx="3582">
                  <c:v>3583</c:v>
                </c:pt>
                <c:pt idx="3583">
                  <c:v>3584</c:v>
                </c:pt>
                <c:pt idx="3584">
                  <c:v>3585</c:v>
                </c:pt>
                <c:pt idx="3585">
                  <c:v>3586</c:v>
                </c:pt>
                <c:pt idx="3586">
                  <c:v>3587</c:v>
                </c:pt>
                <c:pt idx="3587">
                  <c:v>3588</c:v>
                </c:pt>
                <c:pt idx="3588">
                  <c:v>3589</c:v>
                </c:pt>
                <c:pt idx="3589">
                  <c:v>3590</c:v>
                </c:pt>
                <c:pt idx="3590">
                  <c:v>3591</c:v>
                </c:pt>
                <c:pt idx="3591">
                  <c:v>3592</c:v>
                </c:pt>
                <c:pt idx="3592">
                  <c:v>3593</c:v>
                </c:pt>
                <c:pt idx="3593">
                  <c:v>3594</c:v>
                </c:pt>
                <c:pt idx="3594">
                  <c:v>3595</c:v>
                </c:pt>
                <c:pt idx="3595">
                  <c:v>3596</c:v>
                </c:pt>
                <c:pt idx="3596">
                  <c:v>3597</c:v>
                </c:pt>
                <c:pt idx="3597">
                  <c:v>3598</c:v>
                </c:pt>
                <c:pt idx="3598">
                  <c:v>3599</c:v>
                </c:pt>
                <c:pt idx="3599">
                  <c:v>3600</c:v>
                </c:pt>
                <c:pt idx="3600">
                  <c:v>3601</c:v>
                </c:pt>
                <c:pt idx="3601">
                  <c:v>3602</c:v>
                </c:pt>
                <c:pt idx="3602">
                  <c:v>3603</c:v>
                </c:pt>
                <c:pt idx="3603">
                  <c:v>3604</c:v>
                </c:pt>
                <c:pt idx="3604">
                  <c:v>3605</c:v>
                </c:pt>
                <c:pt idx="3605">
                  <c:v>3606</c:v>
                </c:pt>
                <c:pt idx="3606">
                  <c:v>3607</c:v>
                </c:pt>
                <c:pt idx="3607">
                  <c:v>3608</c:v>
                </c:pt>
                <c:pt idx="3608">
                  <c:v>3609</c:v>
                </c:pt>
                <c:pt idx="3609">
                  <c:v>3610</c:v>
                </c:pt>
                <c:pt idx="3610">
                  <c:v>3611</c:v>
                </c:pt>
                <c:pt idx="3611">
                  <c:v>3612</c:v>
                </c:pt>
                <c:pt idx="3612">
                  <c:v>3613</c:v>
                </c:pt>
                <c:pt idx="3613">
                  <c:v>3614</c:v>
                </c:pt>
                <c:pt idx="3614">
                  <c:v>3615</c:v>
                </c:pt>
                <c:pt idx="3615">
                  <c:v>3616</c:v>
                </c:pt>
                <c:pt idx="3616">
                  <c:v>3617</c:v>
                </c:pt>
                <c:pt idx="3617">
                  <c:v>3618</c:v>
                </c:pt>
                <c:pt idx="3618">
                  <c:v>3619</c:v>
                </c:pt>
                <c:pt idx="3619">
                  <c:v>3620</c:v>
                </c:pt>
                <c:pt idx="3620">
                  <c:v>3621</c:v>
                </c:pt>
                <c:pt idx="3621">
                  <c:v>3622</c:v>
                </c:pt>
                <c:pt idx="3622">
                  <c:v>3623</c:v>
                </c:pt>
                <c:pt idx="3623">
                  <c:v>3624</c:v>
                </c:pt>
                <c:pt idx="3624">
                  <c:v>3625</c:v>
                </c:pt>
                <c:pt idx="3625">
                  <c:v>3626</c:v>
                </c:pt>
                <c:pt idx="3626">
                  <c:v>3627</c:v>
                </c:pt>
                <c:pt idx="3627">
                  <c:v>3628</c:v>
                </c:pt>
                <c:pt idx="3628">
                  <c:v>3629</c:v>
                </c:pt>
                <c:pt idx="3629">
                  <c:v>3630</c:v>
                </c:pt>
                <c:pt idx="3630">
                  <c:v>3631</c:v>
                </c:pt>
                <c:pt idx="3631">
                  <c:v>3632</c:v>
                </c:pt>
                <c:pt idx="3632">
                  <c:v>3633</c:v>
                </c:pt>
                <c:pt idx="3633">
                  <c:v>3634</c:v>
                </c:pt>
                <c:pt idx="3634">
                  <c:v>3635</c:v>
                </c:pt>
                <c:pt idx="3635">
                  <c:v>3636</c:v>
                </c:pt>
                <c:pt idx="3636">
                  <c:v>3637</c:v>
                </c:pt>
                <c:pt idx="3637">
                  <c:v>3638</c:v>
                </c:pt>
                <c:pt idx="3638">
                  <c:v>3639</c:v>
                </c:pt>
                <c:pt idx="3639">
                  <c:v>3640</c:v>
                </c:pt>
                <c:pt idx="3640">
                  <c:v>3641</c:v>
                </c:pt>
                <c:pt idx="3641">
                  <c:v>3642</c:v>
                </c:pt>
                <c:pt idx="3642">
                  <c:v>3643</c:v>
                </c:pt>
                <c:pt idx="3643">
                  <c:v>3644</c:v>
                </c:pt>
                <c:pt idx="3644">
                  <c:v>3645</c:v>
                </c:pt>
                <c:pt idx="3645">
                  <c:v>3646</c:v>
                </c:pt>
                <c:pt idx="3646">
                  <c:v>3647</c:v>
                </c:pt>
                <c:pt idx="3647">
                  <c:v>3648</c:v>
                </c:pt>
                <c:pt idx="3648">
                  <c:v>3649</c:v>
                </c:pt>
                <c:pt idx="3649">
                  <c:v>3650</c:v>
                </c:pt>
                <c:pt idx="3650">
                  <c:v>3651</c:v>
                </c:pt>
                <c:pt idx="3651">
                  <c:v>3652</c:v>
                </c:pt>
                <c:pt idx="3652">
                  <c:v>3653</c:v>
                </c:pt>
                <c:pt idx="3653">
                  <c:v>3654</c:v>
                </c:pt>
                <c:pt idx="3654">
                  <c:v>3655</c:v>
                </c:pt>
                <c:pt idx="3655">
                  <c:v>3656</c:v>
                </c:pt>
                <c:pt idx="3656">
                  <c:v>3657</c:v>
                </c:pt>
                <c:pt idx="3657">
                  <c:v>3658</c:v>
                </c:pt>
                <c:pt idx="3658">
                  <c:v>3659</c:v>
                </c:pt>
                <c:pt idx="3659">
                  <c:v>3660</c:v>
                </c:pt>
                <c:pt idx="3660">
                  <c:v>3661</c:v>
                </c:pt>
                <c:pt idx="3661">
                  <c:v>3662</c:v>
                </c:pt>
                <c:pt idx="3662">
                  <c:v>3663</c:v>
                </c:pt>
                <c:pt idx="3663">
                  <c:v>3664</c:v>
                </c:pt>
                <c:pt idx="3664">
                  <c:v>3665</c:v>
                </c:pt>
                <c:pt idx="3665">
                  <c:v>3666</c:v>
                </c:pt>
                <c:pt idx="3666">
                  <c:v>3667</c:v>
                </c:pt>
                <c:pt idx="3667">
                  <c:v>3668</c:v>
                </c:pt>
                <c:pt idx="3668">
                  <c:v>3669</c:v>
                </c:pt>
                <c:pt idx="3669">
                  <c:v>3670</c:v>
                </c:pt>
                <c:pt idx="3670">
                  <c:v>3671</c:v>
                </c:pt>
                <c:pt idx="3671">
                  <c:v>3672</c:v>
                </c:pt>
                <c:pt idx="3672">
                  <c:v>3673</c:v>
                </c:pt>
                <c:pt idx="3673">
                  <c:v>3674</c:v>
                </c:pt>
                <c:pt idx="3674">
                  <c:v>3675</c:v>
                </c:pt>
                <c:pt idx="3675">
                  <c:v>3676</c:v>
                </c:pt>
                <c:pt idx="3676">
                  <c:v>3677</c:v>
                </c:pt>
                <c:pt idx="3677">
                  <c:v>3678</c:v>
                </c:pt>
                <c:pt idx="3678">
                  <c:v>3679</c:v>
                </c:pt>
                <c:pt idx="3679">
                  <c:v>3680</c:v>
                </c:pt>
                <c:pt idx="3680">
                  <c:v>3681</c:v>
                </c:pt>
                <c:pt idx="3681">
                  <c:v>3682</c:v>
                </c:pt>
                <c:pt idx="3682">
                  <c:v>3683</c:v>
                </c:pt>
                <c:pt idx="3683">
                  <c:v>3684</c:v>
                </c:pt>
                <c:pt idx="3684">
                  <c:v>3685</c:v>
                </c:pt>
                <c:pt idx="3685">
                  <c:v>3686</c:v>
                </c:pt>
                <c:pt idx="3686">
                  <c:v>3687</c:v>
                </c:pt>
                <c:pt idx="3687">
                  <c:v>3688</c:v>
                </c:pt>
                <c:pt idx="3688">
                  <c:v>3689</c:v>
                </c:pt>
                <c:pt idx="3689">
                  <c:v>3690</c:v>
                </c:pt>
                <c:pt idx="3690">
                  <c:v>3691</c:v>
                </c:pt>
                <c:pt idx="3691">
                  <c:v>3692</c:v>
                </c:pt>
                <c:pt idx="3692">
                  <c:v>3693</c:v>
                </c:pt>
                <c:pt idx="3693">
                  <c:v>3694</c:v>
                </c:pt>
                <c:pt idx="3694">
                  <c:v>3695</c:v>
                </c:pt>
                <c:pt idx="3695">
                  <c:v>3696</c:v>
                </c:pt>
                <c:pt idx="3696">
                  <c:v>3697</c:v>
                </c:pt>
                <c:pt idx="3697">
                  <c:v>3698</c:v>
                </c:pt>
                <c:pt idx="3698">
                  <c:v>3699</c:v>
                </c:pt>
                <c:pt idx="3699">
                  <c:v>3700</c:v>
                </c:pt>
                <c:pt idx="3700">
                  <c:v>3701</c:v>
                </c:pt>
                <c:pt idx="3701">
                  <c:v>3702</c:v>
                </c:pt>
                <c:pt idx="3702">
                  <c:v>3703</c:v>
                </c:pt>
                <c:pt idx="3703">
                  <c:v>3704</c:v>
                </c:pt>
                <c:pt idx="3704">
                  <c:v>3705</c:v>
                </c:pt>
                <c:pt idx="3705">
                  <c:v>3706</c:v>
                </c:pt>
                <c:pt idx="3706">
                  <c:v>3707</c:v>
                </c:pt>
                <c:pt idx="3707">
                  <c:v>3708</c:v>
                </c:pt>
                <c:pt idx="3708">
                  <c:v>3709</c:v>
                </c:pt>
                <c:pt idx="3709">
                  <c:v>3710</c:v>
                </c:pt>
                <c:pt idx="3710">
                  <c:v>3711</c:v>
                </c:pt>
                <c:pt idx="3711">
                  <c:v>3712</c:v>
                </c:pt>
                <c:pt idx="3712">
                  <c:v>3713</c:v>
                </c:pt>
                <c:pt idx="3713">
                  <c:v>3714</c:v>
                </c:pt>
                <c:pt idx="3714">
                  <c:v>3715</c:v>
                </c:pt>
                <c:pt idx="3715">
                  <c:v>3716</c:v>
                </c:pt>
                <c:pt idx="3716">
                  <c:v>3717</c:v>
                </c:pt>
                <c:pt idx="3717">
                  <c:v>3718</c:v>
                </c:pt>
                <c:pt idx="3718">
                  <c:v>3719</c:v>
                </c:pt>
                <c:pt idx="3719">
                  <c:v>3720</c:v>
                </c:pt>
                <c:pt idx="3720">
                  <c:v>3721</c:v>
                </c:pt>
                <c:pt idx="3721">
                  <c:v>3722</c:v>
                </c:pt>
                <c:pt idx="3722">
                  <c:v>3723</c:v>
                </c:pt>
                <c:pt idx="3723">
                  <c:v>3724</c:v>
                </c:pt>
                <c:pt idx="3724">
                  <c:v>3725</c:v>
                </c:pt>
                <c:pt idx="3725">
                  <c:v>3726</c:v>
                </c:pt>
                <c:pt idx="3726">
                  <c:v>3727</c:v>
                </c:pt>
                <c:pt idx="3727">
                  <c:v>3728</c:v>
                </c:pt>
                <c:pt idx="3728">
                  <c:v>3729</c:v>
                </c:pt>
                <c:pt idx="3729">
                  <c:v>3730</c:v>
                </c:pt>
                <c:pt idx="3730">
                  <c:v>3731</c:v>
                </c:pt>
                <c:pt idx="3731">
                  <c:v>3732</c:v>
                </c:pt>
                <c:pt idx="3732">
                  <c:v>3733</c:v>
                </c:pt>
                <c:pt idx="3733">
                  <c:v>3734</c:v>
                </c:pt>
                <c:pt idx="3734">
                  <c:v>3735</c:v>
                </c:pt>
                <c:pt idx="3735">
                  <c:v>3736</c:v>
                </c:pt>
                <c:pt idx="3736">
                  <c:v>3737</c:v>
                </c:pt>
                <c:pt idx="3737">
                  <c:v>3738</c:v>
                </c:pt>
                <c:pt idx="3738">
                  <c:v>3739</c:v>
                </c:pt>
                <c:pt idx="3739">
                  <c:v>3740</c:v>
                </c:pt>
                <c:pt idx="3740">
                  <c:v>3741</c:v>
                </c:pt>
                <c:pt idx="3741">
                  <c:v>3742</c:v>
                </c:pt>
                <c:pt idx="3742">
                  <c:v>3743</c:v>
                </c:pt>
                <c:pt idx="3743">
                  <c:v>3744</c:v>
                </c:pt>
                <c:pt idx="3744">
                  <c:v>3745</c:v>
                </c:pt>
                <c:pt idx="3745">
                  <c:v>3746</c:v>
                </c:pt>
                <c:pt idx="3746">
                  <c:v>3747</c:v>
                </c:pt>
                <c:pt idx="3747">
                  <c:v>3748</c:v>
                </c:pt>
                <c:pt idx="3748">
                  <c:v>3749</c:v>
                </c:pt>
                <c:pt idx="3749">
                  <c:v>3750</c:v>
                </c:pt>
                <c:pt idx="3750">
                  <c:v>3751</c:v>
                </c:pt>
                <c:pt idx="3751">
                  <c:v>3752</c:v>
                </c:pt>
                <c:pt idx="3752">
                  <c:v>3753</c:v>
                </c:pt>
                <c:pt idx="3753">
                  <c:v>3754</c:v>
                </c:pt>
                <c:pt idx="3754">
                  <c:v>3755</c:v>
                </c:pt>
                <c:pt idx="3755">
                  <c:v>3756</c:v>
                </c:pt>
                <c:pt idx="3756">
                  <c:v>3757</c:v>
                </c:pt>
                <c:pt idx="3757">
                  <c:v>3758</c:v>
                </c:pt>
                <c:pt idx="3758">
                  <c:v>3759</c:v>
                </c:pt>
                <c:pt idx="3759">
                  <c:v>3760</c:v>
                </c:pt>
                <c:pt idx="3760">
                  <c:v>3761</c:v>
                </c:pt>
                <c:pt idx="3761">
                  <c:v>3762</c:v>
                </c:pt>
                <c:pt idx="3762">
                  <c:v>3763</c:v>
                </c:pt>
                <c:pt idx="3763">
                  <c:v>3764</c:v>
                </c:pt>
                <c:pt idx="3764">
                  <c:v>3765</c:v>
                </c:pt>
                <c:pt idx="3765">
                  <c:v>3766</c:v>
                </c:pt>
                <c:pt idx="3766">
                  <c:v>3767</c:v>
                </c:pt>
                <c:pt idx="3767">
                  <c:v>3768</c:v>
                </c:pt>
                <c:pt idx="3768">
                  <c:v>3769</c:v>
                </c:pt>
                <c:pt idx="3769">
                  <c:v>3770</c:v>
                </c:pt>
                <c:pt idx="3770">
                  <c:v>3771</c:v>
                </c:pt>
                <c:pt idx="3771">
                  <c:v>3772</c:v>
                </c:pt>
                <c:pt idx="3772">
                  <c:v>3773</c:v>
                </c:pt>
                <c:pt idx="3773">
                  <c:v>3774</c:v>
                </c:pt>
                <c:pt idx="3774">
                  <c:v>3775</c:v>
                </c:pt>
                <c:pt idx="3775">
                  <c:v>3776</c:v>
                </c:pt>
                <c:pt idx="3776">
                  <c:v>3777</c:v>
                </c:pt>
                <c:pt idx="3777">
                  <c:v>3778</c:v>
                </c:pt>
                <c:pt idx="3778">
                  <c:v>3779</c:v>
                </c:pt>
                <c:pt idx="3779">
                  <c:v>3780</c:v>
                </c:pt>
                <c:pt idx="3780">
                  <c:v>3781</c:v>
                </c:pt>
                <c:pt idx="3781">
                  <c:v>3782</c:v>
                </c:pt>
                <c:pt idx="3782">
                  <c:v>3783</c:v>
                </c:pt>
                <c:pt idx="3783">
                  <c:v>3784</c:v>
                </c:pt>
                <c:pt idx="3784">
                  <c:v>3785</c:v>
                </c:pt>
                <c:pt idx="3785">
                  <c:v>3786</c:v>
                </c:pt>
                <c:pt idx="3786">
                  <c:v>3787</c:v>
                </c:pt>
                <c:pt idx="3787">
                  <c:v>3788</c:v>
                </c:pt>
                <c:pt idx="3788">
                  <c:v>3789</c:v>
                </c:pt>
                <c:pt idx="3789">
                  <c:v>3790</c:v>
                </c:pt>
                <c:pt idx="3790">
                  <c:v>3791</c:v>
                </c:pt>
                <c:pt idx="3791">
                  <c:v>3792</c:v>
                </c:pt>
                <c:pt idx="3792">
                  <c:v>3793</c:v>
                </c:pt>
                <c:pt idx="3793">
                  <c:v>3794</c:v>
                </c:pt>
                <c:pt idx="3794">
                  <c:v>3795</c:v>
                </c:pt>
                <c:pt idx="3795">
                  <c:v>3796</c:v>
                </c:pt>
                <c:pt idx="3796">
                  <c:v>3797</c:v>
                </c:pt>
                <c:pt idx="3797">
                  <c:v>3798</c:v>
                </c:pt>
                <c:pt idx="3798">
                  <c:v>3799</c:v>
                </c:pt>
                <c:pt idx="3799">
                  <c:v>3800</c:v>
                </c:pt>
                <c:pt idx="3800">
                  <c:v>3801</c:v>
                </c:pt>
                <c:pt idx="3801">
                  <c:v>3802</c:v>
                </c:pt>
                <c:pt idx="3802">
                  <c:v>3803</c:v>
                </c:pt>
                <c:pt idx="3803">
                  <c:v>3804</c:v>
                </c:pt>
                <c:pt idx="3804">
                  <c:v>3805</c:v>
                </c:pt>
                <c:pt idx="3805">
                  <c:v>3806</c:v>
                </c:pt>
                <c:pt idx="3806">
                  <c:v>3807</c:v>
                </c:pt>
                <c:pt idx="3807">
                  <c:v>3808</c:v>
                </c:pt>
                <c:pt idx="3808">
                  <c:v>3809</c:v>
                </c:pt>
                <c:pt idx="3809">
                  <c:v>3810</c:v>
                </c:pt>
                <c:pt idx="3810">
                  <c:v>3811</c:v>
                </c:pt>
                <c:pt idx="3811">
                  <c:v>3812</c:v>
                </c:pt>
                <c:pt idx="3812">
                  <c:v>3813</c:v>
                </c:pt>
                <c:pt idx="3813">
                  <c:v>3814</c:v>
                </c:pt>
                <c:pt idx="3814">
                  <c:v>3815</c:v>
                </c:pt>
                <c:pt idx="3815">
                  <c:v>3816</c:v>
                </c:pt>
                <c:pt idx="3816">
                  <c:v>3817</c:v>
                </c:pt>
                <c:pt idx="3817">
                  <c:v>3818</c:v>
                </c:pt>
                <c:pt idx="3818">
                  <c:v>3819</c:v>
                </c:pt>
                <c:pt idx="3819">
                  <c:v>3820</c:v>
                </c:pt>
                <c:pt idx="3820">
                  <c:v>3821</c:v>
                </c:pt>
                <c:pt idx="3821">
                  <c:v>3822</c:v>
                </c:pt>
                <c:pt idx="3822">
                  <c:v>3823</c:v>
                </c:pt>
                <c:pt idx="3823">
                  <c:v>3824</c:v>
                </c:pt>
                <c:pt idx="3824">
                  <c:v>3825</c:v>
                </c:pt>
                <c:pt idx="3825">
                  <c:v>3826</c:v>
                </c:pt>
                <c:pt idx="3826">
                  <c:v>3827</c:v>
                </c:pt>
                <c:pt idx="3827">
                  <c:v>3828</c:v>
                </c:pt>
                <c:pt idx="3828">
                  <c:v>3829</c:v>
                </c:pt>
                <c:pt idx="3829">
                  <c:v>3830</c:v>
                </c:pt>
                <c:pt idx="3830">
                  <c:v>3831</c:v>
                </c:pt>
                <c:pt idx="3831">
                  <c:v>3832</c:v>
                </c:pt>
                <c:pt idx="3832">
                  <c:v>3833</c:v>
                </c:pt>
                <c:pt idx="3833">
                  <c:v>3834</c:v>
                </c:pt>
                <c:pt idx="3834">
                  <c:v>3835</c:v>
                </c:pt>
                <c:pt idx="3835">
                  <c:v>3836</c:v>
                </c:pt>
                <c:pt idx="3836">
                  <c:v>3837</c:v>
                </c:pt>
                <c:pt idx="3837">
                  <c:v>3838</c:v>
                </c:pt>
                <c:pt idx="3838">
                  <c:v>3839</c:v>
                </c:pt>
                <c:pt idx="3839">
                  <c:v>3840</c:v>
                </c:pt>
                <c:pt idx="3840">
                  <c:v>3841</c:v>
                </c:pt>
                <c:pt idx="3841">
                  <c:v>3842</c:v>
                </c:pt>
                <c:pt idx="3842">
                  <c:v>3843</c:v>
                </c:pt>
                <c:pt idx="3843">
                  <c:v>3844</c:v>
                </c:pt>
                <c:pt idx="3844">
                  <c:v>3845</c:v>
                </c:pt>
                <c:pt idx="3845">
                  <c:v>3846</c:v>
                </c:pt>
                <c:pt idx="3846">
                  <c:v>3847</c:v>
                </c:pt>
                <c:pt idx="3847">
                  <c:v>3848</c:v>
                </c:pt>
                <c:pt idx="3848">
                  <c:v>3849</c:v>
                </c:pt>
                <c:pt idx="3849">
                  <c:v>3850</c:v>
                </c:pt>
                <c:pt idx="3850">
                  <c:v>3851</c:v>
                </c:pt>
                <c:pt idx="3851">
                  <c:v>3852</c:v>
                </c:pt>
                <c:pt idx="3852">
                  <c:v>3853</c:v>
                </c:pt>
                <c:pt idx="3853">
                  <c:v>3854</c:v>
                </c:pt>
                <c:pt idx="3854">
                  <c:v>3855</c:v>
                </c:pt>
                <c:pt idx="3855">
                  <c:v>3856</c:v>
                </c:pt>
                <c:pt idx="3856">
                  <c:v>3857</c:v>
                </c:pt>
                <c:pt idx="3857">
                  <c:v>3858</c:v>
                </c:pt>
                <c:pt idx="3858">
                  <c:v>3859</c:v>
                </c:pt>
                <c:pt idx="3859">
                  <c:v>3860</c:v>
                </c:pt>
                <c:pt idx="3860">
                  <c:v>3861</c:v>
                </c:pt>
                <c:pt idx="3861">
                  <c:v>3862</c:v>
                </c:pt>
                <c:pt idx="3862">
                  <c:v>3863</c:v>
                </c:pt>
                <c:pt idx="3863">
                  <c:v>3864</c:v>
                </c:pt>
                <c:pt idx="3864">
                  <c:v>3865</c:v>
                </c:pt>
                <c:pt idx="3865">
                  <c:v>3866</c:v>
                </c:pt>
                <c:pt idx="3866">
                  <c:v>3867</c:v>
                </c:pt>
                <c:pt idx="3867">
                  <c:v>3868</c:v>
                </c:pt>
                <c:pt idx="3868">
                  <c:v>3869</c:v>
                </c:pt>
                <c:pt idx="3869">
                  <c:v>3870</c:v>
                </c:pt>
                <c:pt idx="3870">
                  <c:v>3871</c:v>
                </c:pt>
                <c:pt idx="3871">
                  <c:v>3872</c:v>
                </c:pt>
                <c:pt idx="3872">
                  <c:v>3873</c:v>
                </c:pt>
                <c:pt idx="3873">
                  <c:v>3874</c:v>
                </c:pt>
                <c:pt idx="3874">
                  <c:v>3875</c:v>
                </c:pt>
                <c:pt idx="3875">
                  <c:v>3876</c:v>
                </c:pt>
                <c:pt idx="3876">
                  <c:v>3877</c:v>
                </c:pt>
                <c:pt idx="3877">
                  <c:v>3878</c:v>
                </c:pt>
                <c:pt idx="3878">
                  <c:v>3879</c:v>
                </c:pt>
                <c:pt idx="3879">
                  <c:v>3880</c:v>
                </c:pt>
                <c:pt idx="3880">
                  <c:v>3881</c:v>
                </c:pt>
                <c:pt idx="3881">
                  <c:v>3882</c:v>
                </c:pt>
                <c:pt idx="3882">
                  <c:v>3883</c:v>
                </c:pt>
                <c:pt idx="3883">
                  <c:v>3884</c:v>
                </c:pt>
                <c:pt idx="3884">
                  <c:v>3885</c:v>
                </c:pt>
                <c:pt idx="3885">
                  <c:v>3886</c:v>
                </c:pt>
                <c:pt idx="3886">
                  <c:v>3887</c:v>
                </c:pt>
                <c:pt idx="3887">
                  <c:v>3888</c:v>
                </c:pt>
                <c:pt idx="3888">
                  <c:v>3889</c:v>
                </c:pt>
                <c:pt idx="3889">
                  <c:v>3890</c:v>
                </c:pt>
                <c:pt idx="3890">
                  <c:v>3891</c:v>
                </c:pt>
                <c:pt idx="3891">
                  <c:v>3892</c:v>
                </c:pt>
                <c:pt idx="3892">
                  <c:v>3893</c:v>
                </c:pt>
                <c:pt idx="3893">
                  <c:v>3894</c:v>
                </c:pt>
                <c:pt idx="3894">
                  <c:v>3895</c:v>
                </c:pt>
                <c:pt idx="3895">
                  <c:v>3896</c:v>
                </c:pt>
                <c:pt idx="3896">
                  <c:v>3897</c:v>
                </c:pt>
                <c:pt idx="3897">
                  <c:v>3898</c:v>
                </c:pt>
                <c:pt idx="3898">
                  <c:v>3899</c:v>
                </c:pt>
                <c:pt idx="3899">
                  <c:v>3900</c:v>
                </c:pt>
                <c:pt idx="3900">
                  <c:v>3901</c:v>
                </c:pt>
                <c:pt idx="3901">
                  <c:v>3902</c:v>
                </c:pt>
                <c:pt idx="3902">
                  <c:v>3903</c:v>
                </c:pt>
                <c:pt idx="3903">
                  <c:v>3904</c:v>
                </c:pt>
                <c:pt idx="3904">
                  <c:v>3905</c:v>
                </c:pt>
                <c:pt idx="3905">
                  <c:v>3906</c:v>
                </c:pt>
                <c:pt idx="3906">
                  <c:v>3907</c:v>
                </c:pt>
                <c:pt idx="3907">
                  <c:v>3908</c:v>
                </c:pt>
                <c:pt idx="3908">
                  <c:v>3909</c:v>
                </c:pt>
                <c:pt idx="3909">
                  <c:v>3910</c:v>
                </c:pt>
                <c:pt idx="3910">
                  <c:v>3911</c:v>
                </c:pt>
                <c:pt idx="3911">
                  <c:v>3912</c:v>
                </c:pt>
                <c:pt idx="3912">
                  <c:v>3913</c:v>
                </c:pt>
                <c:pt idx="3913">
                  <c:v>3914</c:v>
                </c:pt>
                <c:pt idx="3914">
                  <c:v>3915</c:v>
                </c:pt>
                <c:pt idx="3915">
                  <c:v>3916</c:v>
                </c:pt>
                <c:pt idx="3916">
                  <c:v>3917</c:v>
                </c:pt>
                <c:pt idx="3917">
                  <c:v>3918</c:v>
                </c:pt>
                <c:pt idx="3918">
                  <c:v>3919</c:v>
                </c:pt>
                <c:pt idx="3919">
                  <c:v>3920</c:v>
                </c:pt>
                <c:pt idx="3920">
                  <c:v>3921</c:v>
                </c:pt>
                <c:pt idx="3921">
                  <c:v>3922</c:v>
                </c:pt>
                <c:pt idx="3922">
                  <c:v>3923</c:v>
                </c:pt>
                <c:pt idx="3923">
                  <c:v>3924</c:v>
                </c:pt>
                <c:pt idx="3924">
                  <c:v>3925</c:v>
                </c:pt>
                <c:pt idx="3925">
                  <c:v>3926</c:v>
                </c:pt>
                <c:pt idx="3926">
                  <c:v>3927</c:v>
                </c:pt>
                <c:pt idx="3927">
                  <c:v>3928</c:v>
                </c:pt>
                <c:pt idx="3928">
                  <c:v>3929</c:v>
                </c:pt>
                <c:pt idx="3929">
                  <c:v>3930</c:v>
                </c:pt>
                <c:pt idx="3930">
                  <c:v>3931</c:v>
                </c:pt>
                <c:pt idx="3931">
                  <c:v>3932</c:v>
                </c:pt>
                <c:pt idx="3932">
                  <c:v>3933</c:v>
                </c:pt>
                <c:pt idx="3933">
                  <c:v>3934</c:v>
                </c:pt>
                <c:pt idx="3934">
                  <c:v>3935</c:v>
                </c:pt>
                <c:pt idx="3935">
                  <c:v>3936</c:v>
                </c:pt>
                <c:pt idx="3936">
                  <c:v>3937</c:v>
                </c:pt>
                <c:pt idx="3937">
                  <c:v>3938</c:v>
                </c:pt>
                <c:pt idx="3938">
                  <c:v>3939</c:v>
                </c:pt>
                <c:pt idx="3939">
                  <c:v>3940</c:v>
                </c:pt>
                <c:pt idx="3940">
                  <c:v>3941</c:v>
                </c:pt>
              </c:numCache>
            </c:numRef>
          </c:xVal>
          <c:yVal>
            <c:numRef>
              <c:f>Sheet1!$AM$2:$AM$8266</c:f>
              <c:numCache>
                <c:formatCode>General</c:formatCode>
                <c:ptCount val="8265"/>
                <c:pt idx="0">
                  <c:v>0.8</c:v>
                </c:pt>
                <c:pt idx="1">
                  <c:v>0.8</c:v>
                </c:pt>
                <c:pt idx="2">
                  <c:v>0.83333333333333337</c:v>
                </c:pt>
                <c:pt idx="3">
                  <c:v>0.75</c:v>
                </c:pt>
                <c:pt idx="4">
                  <c:v>0.8</c:v>
                </c:pt>
                <c:pt idx="5">
                  <c:v>0.83333333333333337</c:v>
                </c:pt>
                <c:pt idx="6">
                  <c:v>0.75</c:v>
                </c:pt>
                <c:pt idx="7">
                  <c:v>0.75</c:v>
                </c:pt>
                <c:pt idx="8">
                  <c:v>0.8</c:v>
                </c:pt>
                <c:pt idx="9">
                  <c:v>0.75</c:v>
                </c:pt>
                <c:pt idx="10">
                  <c:v>0.83333333333333337</c:v>
                </c:pt>
                <c:pt idx="11">
                  <c:v>0.8</c:v>
                </c:pt>
                <c:pt idx="12">
                  <c:v>0.75</c:v>
                </c:pt>
                <c:pt idx="13">
                  <c:v>0.75</c:v>
                </c:pt>
                <c:pt idx="14">
                  <c:v>0.8</c:v>
                </c:pt>
                <c:pt idx="15">
                  <c:v>0.8</c:v>
                </c:pt>
                <c:pt idx="16">
                  <c:v>0.83333333333333337</c:v>
                </c:pt>
                <c:pt idx="17">
                  <c:v>0.8</c:v>
                </c:pt>
                <c:pt idx="18">
                  <c:v>0.75</c:v>
                </c:pt>
                <c:pt idx="19">
                  <c:v>0.8</c:v>
                </c:pt>
                <c:pt idx="20">
                  <c:v>0.92307692307692313</c:v>
                </c:pt>
                <c:pt idx="21">
                  <c:v>0.62631578947368416</c:v>
                </c:pt>
                <c:pt idx="22">
                  <c:v>0.97674418604651159</c:v>
                </c:pt>
                <c:pt idx="23">
                  <c:v>0.64532019704433496</c:v>
                </c:pt>
                <c:pt idx="24">
                  <c:v>0.64685314685314688</c:v>
                </c:pt>
                <c:pt idx="25">
                  <c:v>0.63749999999999996</c:v>
                </c:pt>
                <c:pt idx="26">
                  <c:v>0.98947368421052628</c:v>
                </c:pt>
                <c:pt idx="27">
                  <c:v>0.63963963963963966</c:v>
                </c:pt>
                <c:pt idx="28">
                  <c:v>0.61935483870967745</c:v>
                </c:pt>
                <c:pt idx="29">
                  <c:v>0.5</c:v>
                </c:pt>
                <c:pt idx="30">
                  <c:v>0.72180451127819545</c:v>
                </c:pt>
                <c:pt idx="31">
                  <c:v>0.75490196078431371</c:v>
                </c:pt>
                <c:pt idx="32">
                  <c:v>0.72807017543859653</c:v>
                </c:pt>
                <c:pt idx="33">
                  <c:v>0.78873239436619713</c:v>
                </c:pt>
                <c:pt idx="34">
                  <c:v>0.76190476190476186</c:v>
                </c:pt>
                <c:pt idx="35">
                  <c:v>0.81318681318681318</c:v>
                </c:pt>
                <c:pt idx="36">
                  <c:v>0.83544303797468356</c:v>
                </c:pt>
                <c:pt idx="37">
                  <c:v>0.91666666666666663</c:v>
                </c:pt>
                <c:pt idx="38">
                  <c:v>0.91249999999999998</c:v>
                </c:pt>
                <c:pt idx="39">
                  <c:v>0.98989898989898994</c:v>
                </c:pt>
                <c:pt idx="40">
                  <c:v>0.98648648648648651</c:v>
                </c:pt>
                <c:pt idx="41">
                  <c:v>0.98780487804878048</c:v>
                </c:pt>
                <c:pt idx="42">
                  <c:v>0.98630136986301364</c:v>
                </c:pt>
                <c:pt idx="43">
                  <c:v>0.98648648648648651</c:v>
                </c:pt>
                <c:pt idx="44">
                  <c:v>0.98717948717948723</c:v>
                </c:pt>
                <c:pt idx="45">
                  <c:v>0.98305084745762716</c:v>
                </c:pt>
                <c:pt idx="46">
                  <c:v>0.98958333333333337</c:v>
                </c:pt>
                <c:pt idx="47">
                  <c:v>0.99212598425196852</c:v>
                </c:pt>
                <c:pt idx="48">
                  <c:v>0.99173553719008267</c:v>
                </c:pt>
                <c:pt idx="49">
                  <c:v>0.99009900990099009</c:v>
                </c:pt>
                <c:pt idx="50">
                  <c:v>0.98648648648648651</c:v>
                </c:pt>
                <c:pt idx="51">
                  <c:v>0.98684210526315785</c:v>
                </c:pt>
                <c:pt idx="52">
                  <c:v>0.98863636363636365</c:v>
                </c:pt>
                <c:pt idx="53">
                  <c:v>0.98989898989898994</c:v>
                </c:pt>
                <c:pt idx="54">
                  <c:v>0.96153846153846156</c:v>
                </c:pt>
                <c:pt idx="55">
                  <c:v>0</c:v>
                </c:pt>
                <c:pt idx="56">
                  <c:v>0.99056603773584906</c:v>
                </c:pt>
                <c:pt idx="57">
                  <c:v>0.99019607843137258</c:v>
                </c:pt>
                <c:pt idx="58">
                  <c:v>0.98529411764705888</c:v>
                </c:pt>
                <c:pt idx="59">
                  <c:v>0.98245614035087714</c:v>
                </c:pt>
                <c:pt idx="60">
                  <c:v>0.98750000000000004</c:v>
                </c:pt>
                <c:pt idx="61">
                  <c:v>0.98979591836734693</c:v>
                </c:pt>
                <c:pt idx="62">
                  <c:v>0.98765432098765427</c:v>
                </c:pt>
                <c:pt idx="63">
                  <c:v>0.98913043478260865</c:v>
                </c:pt>
                <c:pt idx="64">
                  <c:v>0.98684210526315785</c:v>
                </c:pt>
                <c:pt idx="65">
                  <c:v>0.98666666666666669</c:v>
                </c:pt>
                <c:pt idx="66">
                  <c:v>0.98611111111111116</c:v>
                </c:pt>
                <c:pt idx="67">
                  <c:v>0.98550724637681164</c:v>
                </c:pt>
                <c:pt idx="68">
                  <c:v>0.98947368421052628</c:v>
                </c:pt>
                <c:pt idx="69">
                  <c:v>0.98181818181818181</c:v>
                </c:pt>
                <c:pt idx="70">
                  <c:v>0.99224806201550386</c:v>
                </c:pt>
                <c:pt idx="71">
                  <c:v>0.99</c:v>
                </c:pt>
                <c:pt idx="72">
                  <c:v>0.99019607843137258</c:v>
                </c:pt>
                <c:pt idx="73">
                  <c:v>0.98765432098765427</c:v>
                </c:pt>
                <c:pt idx="74">
                  <c:v>0.98717948717948723</c:v>
                </c:pt>
                <c:pt idx="75">
                  <c:v>0.98913043478260865</c:v>
                </c:pt>
                <c:pt idx="76">
                  <c:v>0.98809523809523814</c:v>
                </c:pt>
                <c:pt idx="77">
                  <c:v>0.9885057471264368</c:v>
                </c:pt>
                <c:pt idx="78">
                  <c:v>0.99019607843137258</c:v>
                </c:pt>
                <c:pt idx="79">
                  <c:v>0.9859154929577465</c:v>
                </c:pt>
                <c:pt idx="80">
                  <c:v>0.99019607843137258</c:v>
                </c:pt>
                <c:pt idx="81">
                  <c:v>0.9882352941176471</c:v>
                </c:pt>
                <c:pt idx="82">
                  <c:v>0.98412698412698407</c:v>
                </c:pt>
                <c:pt idx="83">
                  <c:v>0.98837209302325579</c:v>
                </c:pt>
                <c:pt idx="84">
                  <c:v>0.98630136986301364</c:v>
                </c:pt>
                <c:pt idx="85">
                  <c:v>0.98666666666666669</c:v>
                </c:pt>
                <c:pt idx="86">
                  <c:v>0.9838709677419355</c:v>
                </c:pt>
                <c:pt idx="87">
                  <c:v>0.984375</c:v>
                </c:pt>
                <c:pt idx="88">
                  <c:v>0.98529411764705888</c:v>
                </c:pt>
                <c:pt idx="89">
                  <c:v>0.9859154929577465</c:v>
                </c:pt>
                <c:pt idx="90">
                  <c:v>0.98701298701298701</c:v>
                </c:pt>
                <c:pt idx="91">
                  <c:v>0.98550724637681164</c:v>
                </c:pt>
                <c:pt idx="92">
                  <c:v>0.9882352941176471</c:v>
                </c:pt>
                <c:pt idx="93">
                  <c:v>0.98360655737704916</c:v>
                </c:pt>
                <c:pt idx="94">
                  <c:v>0.98734177215189878</c:v>
                </c:pt>
                <c:pt idx="95">
                  <c:v>0.98275862068965514</c:v>
                </c:pt>
                <c:pt idx="96">
                  <c:v>0.99038461538461542</c:v>
                </c:pt>
                <c:pt idx="97">
                  <c:v>0.97727272727272729</c:v>
                </c:pt>
                <c:pt idx="98">
                  <c:v>0.98717948717948723</c:v>
                </c:pt>
                <c:pt idx="99">
                  <c:v>0.98863636363636365</c:v>
                </c:pt>
                <c:pt idx="100">
                  <c:v>0.99090909090909096</c:v>
                </c:pt>
                <c:pt idx="101">
                  <c:v>0.99173553719008267</c:v>
                </c:pt>
                <c:pt idx="102">
                  <c:v>0</c:v>
                </c:pt>
                <c:pt idx="103">
                  <c:v>0.98666666666666669</c:v>
                </c:pt>
                <c:pt idx="104">
                  <c:v>0.98701298701298701</c:v>
                </c:pt>
                <c:pt idx="105">
                  <c:v>0.99193548387096775</c:v>
                </c:pt>
                <c:pt idx="106">
                  <c:v>0.99099099099099097</c:v>
                </c:pt>
                <c:pt idx="107">
                  <c:v>0.99224806201550386</c:v>
                </c:pt>
                <c:pt idx="108">
                  <c:v>0.99295774647887325</c:v>
                </c:pt>
                <c:pt idx="109">
                  <c:v>0.99310344827586206</c:v>
                </c:pt>
                <c:pt idx="110">
                  <c:v>0.99130434782608701</c:v>
                </c:pt>
                <c:pt idx="111">
                  <c:v>0.99065420560747663</c:v>
                </c:pt>
                <c:pt idx="112">
                  <c:v>0.95238095238095233</c:v>
                </c:pt>
                <c:pt idx="113">
                  <c:v>0.98837209302325579</c:v>
                </c:pt>
                <c:pt idx="114">
                  <c:v>0.98888888888888893</c:v>
                </c:pt>
                <c:pt idx="115">
                  <c:v>0.98863636363636365</c:v>
                </c:pt>
                <c:pt idx="116">
                  <c:v>0.98969072164948457</c:v>
                </c:pt>
                <c:pt idx="117">
                  <c:v>0.98734177215189878</c:v>
                </c:pt>
                <c:pt idx="118">
                  <c:v>0.98630136986301364</c:v>
                </c:pt>
                <c:pt idx="119">
                  <c:v>0.98648648648648651</c:v>
                </c:pt>
                <c:pt idx="120">
                  <c:v>0.98360655737704916</c:v>
                </c:pt>
                <c:pt idx="121">
                  <c:v>0.98571428571428577</c:v>
                </c:pt>
                <c:pt idx="122">
                  <c:v>0.98809523809523814</c:v>
                </c:pt>
                <c:pt idx="123">
                  <c:v>0.98550724637681164</c:v>
                </c:pt>
                <c:pt idx="124">
                  <c:v>0.98750000000000004</c:v>
                </c:pt>
                <c:pt idx="125">
                  <c:v>0.9885057471264368</c:v>
                </c:pt>
                <c:pt idx="126">
                  <c:v>0.98461538461538467</c:v>
                </c:pt>
                <c:pt idx="127">
                  <c:v>0.98181818181818181</c:v>
                </c:pt>
                <c:pt idx="128">
                  <c:v>0.9838709677419355</c:v>
                </c:pt>
                <c:pt idx="129">
                  <c:v>0.9838709677419355</c:v>
                </c:pt>
                <c:pt idx="130">
                  <c:v>0.9910714285714286</c:v>
                </c:pt>
                <c:pt idx="131">
                  <c:v>0.98333333333333328</c:v>
                </c:pt>
                <c:pt idx="132">
                  <c:v>0.98888888888888893</c:v>
                </c:pt>
                <c:pt idx="133">
                  <c:v>0.98795180722891562</c:v>
                </c:pt>
                <c:pt idx="134">
                  <c:v>0.98780487804878048</c:v>
                </c:pt>
                <c:pt idx="135">
                  <c:v>0.98780487804878048</c:v>
                </c:pt>
                <c:pt idx="136">
                  <c:v>0.98484848484848486</c:v>
                </c:pt>
                <c:pt idx="137">
                  <c:v>0.984375</c:v>
                </c:pt>
                <c:pt idx="138">
                  <c:v>0.98863636363636365</c:v>
                </c:pt>
                <c:pt idx="139">
                  <c:v>0.98837209302325579</c:v>
                </c:pt>
                <c:pt idx="140">
                  <c:v>0.98780487804878048</c:v>
                </c:pt>
                <c:pt idx="141">
                  <c:v>0.98611111111111116</c:v>
                </c:pt>
                <c:pt idx="142">
                  <c:v>0.98305084745762716</c:v>
                </c:pt>
                <c:pt idx="143">
                  <c:v>0.98245614035087714</c:v>
                </c:pt>
                <c:pt idx="144">
                  <c:v>0.98809523809523814</c:v>
                </c:pt>
                <c:pt idx="145">
                  <c:v>0</c:v>
                </c:pt>
                <c:pt idx="146">
                  <c:v>0.99047619047619051</c:v>
                </c:pt>
                <c:pt idx="147">
                  <c:v>0.984375</c:v>
                </c:pt>
                <c:pt idx="148">
                  <c:v>0.9887640449438202</c:v>
                </c:pt>
                <c:pt idx="149">
                  <c:v>0.9885057471264368</c:v>
                </c:pt>
                <c:pt idx="150">
                  <c:v>0.98701298701298701</c:v>
                </c:pt>
                <c:pt idx="151">
                  <c:v>0.98412698412698407</c:v>
                </c:pt>
                <c:pt idx="152">
                  <c:v>0.98765432098765427</c:v>
                </c:pt>
                <c:pt idx="153">
                  <c:v>0.98958333333333337</c:v>
                </c:pt>
                <c:pt idx="154">
                  <c:v>0.98913043478260865</c:v>
                </c:pt>
                <c:pt idx="155">
                  <c:v>0.9885057471264368</c:v>
                </c:pt>
                <c:pt idx="156">
                  <c:v>0.98809523809523814</c:v>
                </c:pt>
                <c:pt idx="157">
                  <c:v>0.98809523809523814</c:v>
                </c:pt>
                <c:pt idx="158">
                  <c:v>0.98795180722891562</c:v>
                </c:pt>
                <c:pt idx="159">
                  <c:v>0.98913043478260865</c:v>
                </c:pt>
                <c:pt idx="160">
                  <c:v>0.98947368421052628</c:v>
                </c:pt>
                <c:pt idx="161">
                  <c:v>0.99019607843137258</c:v>
                </c:pt>
                <c:pt idx="162">
                  <c:v>0.95833333333333337</c:v>
                </c:pt>
                <c:pt idx="163">
                  <c:v>0.98275862068965514</c:v>
                </c:pt>
                <c:pt idx="164">
                  <c:v>0.98571428571428577</c:v>
                </c:pt>
                <c:pt idx="165">
                  <c:v>0.98780487804878048</c:v>
                </c:pt>
                <c:pt idx="166">
                  <c:v>0.98765432098765427</c:v>
                </c:pt>
                <c:pt idx="167">
                  <c:v>0.98901098901098905</c:v>
                </c:pt>
                <c:pt idx="168">
                  <c:v>0.98863636363636365</c:v>
                </c:pt>
                <c:pt idx="169">
                  <c:v>0.98717948717948723</c:v>
                </c:pt>
                <c:pt idx="170">
                  <c:v>0.9821428571428571</c:v>
                </c:pt>
                <c:pt idx="171">
                  <c:v>0.98360655737704916</c:v>
                </c:pt>
                <c:pt idx="172">
                  <c:v>0.9821428571428571</c:v>
                </c:pt>
                <c:pt idx="173">
                  <c:v>0.98529411764705888</c:v>
                </c:pt>
                <c:pt idx="174">
                  <c:v>0.98717948717948723</c:v>
                </c:pt>
                <c:pt idx="175">
                  <c:v>0.9838709677419355</c:v>
                </c:pt>
                <c:pt idx="176">
                  <c:v>0.9850746268656716</c:v>
                </c:pt>
                <c:pt idx="177">
                  <c:v>0.9850746268656716</c:v>
                </c:pt>
                <c:pt idx="178">
                  <c:v>0.98360655737704916</c:v>
                </c:pt>
                <c:pt idx="179">
                  <c:v>0.99</c:v>
                </c:pt>
                <c:pt idx="180">
                  <c:v>0.99193548387096775</c:v>
                </c:pt>
                <c:pt idx="181">
                  <c:v>0</c:v>
                </c:pt>
                <c:pt idx="182">
                  <c:v>0</c:v>
                </c:pt>
                <c:pt idx="183">
                  <c:v>0.99029126213592233</c:v>
                </c:pt>
                <c:pt idx="184">
                  <c:v>0.98529411764705888</c:v>
                </c:pt>
                <c:pt idx="185">
                  <c:v>0.9907407407407407</c:v>
                </c:pt>
                <c:pt idx="186">
                  <c:v>0.98076923076923073</c:v>
                </c:pt>
                <c:pt idx="187">
                  <c:v>0.98148148148148151</c:v>
                </c:pt>
                <c:pt idx="188">
                  <c:v>0.9859154929577465</c:v>
                </c:pt>
                <c:pt idx="189">
                  <c:v>0.98571428571428577</c:v>
                </c:pt>
                <c:pt idx="190">
                  <c:v>0.98550724637681164</c:v>
                </c:pt>
                <c:pt idx="191">
                  <c:v>0.98701298701298701</c:v>
                </c:pt>
                <c:pt idx="192">
                  <c:v>0.989247311827957</c:v>
                </c:pt>
                <c:pt idx="193">
                  <c:v>0.98571428571428577</c:v>
                </c:pt>
                <c:pt idx="194">
                  <c:v>0.98461538461538467</c:v>
                </c:pt>
                <c:pt idx="195">
                  <c:v>0.98795180722891562</c:v>
                </c:pt>
                <c:pt idx="196">
                  <c:v>0.98780487804878048</c:v>
                </c:pt>
                <c:pt idx="197">
                  <c:v>0.9887640449438202</c:v>
                </c:pt>
                <c:pt idx="198">
                  <c:v>0.98648648648648651</c:v>
                </c:pt>
                <c:pt idx="199">
                  <c:v>0.9885057471264368</c:v>
                </c:pt>
                <c:pt idx="200">
                  <c:v>0.9885057471264368</c:v>
                </c:pt>
                <c:pt idx="201">
                  <c:v>0.98863636363636365</c:v>
                </c:pt>
                <c:pt idx="202">
                  <c:v>0.98888888888888893</c:v>
                </c:pt>
                <c:pt idx="203">
                  <c:v>0.98837209302325579</c:v>
                </c:pt>
                <c:pt idx="204">
                  <c:v>0.9882352941176471</c:v>
                </c:pt>
                <c:pt idx="205">
                  <c:v>0.98611111111111116</c:v>
                </c:pt>
                <c:pt idx="206">
                  <c:v>0.98360655737704916</c:v>
                </c:pt>
                <c:pt idx="207">
                  <c:v>0.97619047619047616</c:v>
                </c:pt>
                <c:pt idx="208">
                  <c:v>0.98113207547169812</c:v>
                </c:pt>
                <c:pt idx="209">
                  <c:v>0.98113207547169812</c:v>
                </c:pt>
                <c:pt idx="210">
                  <c:v>0.9885057471264368</c:v>
                </c:pt>
                <c:pt idx="211">
                  <c:v>0.989247311827957</c:v>
                </c:pt>
                <c:pt idx="212">
                  <c:v>0.99019607843137258</c:v>
                </c:pt>
                <c:pt idx="213">
                  <c:v>0.98717948717948723</c:v>
                </c:pt>
                <c:pt idx="214">
                  <c:v>0.98979591836734693</c:v>
                </c:pt>
                <c:pt idx="215">
                  <c:v>0.94</c:v>
                </c:pt>
                <c:pt idx="216">
                  <c:v>0.96875</c:v>
                </c:pt>
                <c:pt idx="217">
                  <c:v>0.98484848484848486</c:v>
                </c:pt>
                <c:pt idx="218">
                  <c:v>0.98360655737704916</c:v>
                </c:pt>
                <c:pt idx="219">
                  <c:v>0.97777777777777775</c:v>
                </c:pt>
                <c:pt idx="220">
                  <c:v>0.97499999999999998</c:v>
                </c:pt>
                <c:pt idx="221">
                  <c:v>0.97435897435897434</c:v>
                </c:pt>
                <c:pt idx="222">
                  <c:v>0.97560975609756095</c:v>
                </c:pt>
                <c:pt idx="223">
                  <c:v>0.97058823529411764</c:v>
                </c:pt>
                <c:pt idx="224">
                  <c:v>0.96551724137931039</c:v>
                </c:pt>
                <c:pt idx="225">
                  <c:v>0.94736842105263153</c:v>
                </c:pt>
                <c:pt idx="226">
                  <c:v>0.95833333333333337</c:v>
                </c:pt>
                <c:pt idx="227">
                  <c:v>0.95833333333333337</c:v>
                </c:pt>
                <c:pt idx="228">
                  <c:v>0.9285714285714286</c:v>
                </c:pt>
                <c:pt idx="229">
                  <c:v>0.9285714285714286</c:v>
                </c:pt>
                <c:pt idx="230">
                  <c:v>0.94444444444444442</c:v>
                </c:pt>
                <c:pt idx="231">
                  <c:v>0.92307692307692313</c:v>
                </c:pt>
                <c:pt idx="232">
                  <c:v>0.90909090909090906</c:v>
                </c:pt>
                <c:pt idx="233">
                  <c:v>0.90909090909090906</c:v>
                </c:pt>
                <c:pt idx="234">
                  <c:v>0.9</c:v>
                </c:pt>
                <c:pt idx="235">
                  <c:v>0.91666666666666663</c:v>
                </c:pt>
                <c:pt idx="236">
                  <c:v>0.90909090909090906</c:v>
                </c:pt>
                <c:pt idx="237">
                  <c:v>0.92307692307692313</c:v>
                </c:pt>
                <c:pt idx="238">
                  <c:v>0.92307692307692313</c:v>
                </c:pt>
                <c:pt idx="239">
                  <c:v>0.91666666666666663</c:v>
                </c:pt>
                <c:pt idx="240">
                  <c:v>0.875</c:v>
                </c:pt>
                <c:pt idx="241">
                  <c:v>0.8571428571428571</c:v>
                </c:pt>
                <c:pt idx="242">
                  <c:v>0.88888888888888884</c:v>
                </c:pt>
                <c:pt idx="243">
                  <c:v>0.8571428571428571</c:v>
                </c:pt>
                <c:pt idx="244">
                  <c:v>0.875</c:v>
                </c:pt>
                <c:pt idx="245">
                  <c:v>0.875</c:v>
                </c:pt>
                <c:pt idx="246">
                  <c:v>0.8571428571428571</c:v>
                </c:pt>
                <c:pt idx="247">
                  <c:v>0.875</c:v>
                </c:pt>
                <c:pt idx="248">
                  <c:v>0.8571428571428571</c:v>
                </c:pt>
                <c:pt idx="249">
                  <c:v>0.83333333333333337</c:v>
                </c:pt>
                <c:pt idx="250">
                  <c:v>0.8571428571428571</c:v>
                </c:pt>
                <c:pt idx="251">
                  <c:v>0.9</c:v>
                </c:pt>
                <c:pt idx="252">
                  <c:v>0.83333333333333337</c:v>
                </c:pt>
                <c:pt idx="253">
                  <c:v>0.83333333333333337</c:v>
                </c:pt>
                <c:pt idx="254">
                  <c:v>0.8</c:v>
                </c:pt>
                <c:pt idx="255">
                  <c:v>0.8</c:v>
                </c:pt>
                <c:pt idx="256">
                  <c:v>0.8</c:v>
                </c:pt>
                <c:pt idx="257">
                  <c:v>0.83333333333333337</c:v>
                </c:pt>
                <c:pt idx="258">
                  <c:v>0.83333333333333337</c:v>
                </c:pt>
                <c:pt idx="259">
                  <c:v>0.83333333333333337</c:v>
                </c:pt>
                <c:pt idx="260">
                  <c:v>0.8571428571428571</c:v>
                </c:pt>
                <c:pt idx="261">
                  <c:v>0.88888888888888884</c:v>
                </c:pt>
                <c:pt idx="262">
                  <c:v>0.97560975609756095</c:v>
                </c:pt>
                <c:pt idx="263">
                  <c:v>0.80952380952380953</c:v>
                </c:pt>
                <c:pt idx="264">
                  <c:v>0.90909090909090906</c:v>
                </c:pt>
                <c:pt idx="265">
                  <c:v>0.9</c:v>
                </c:pt>
                <c:pt idx="266">
                  <c:v>0</c:v>
                </c:pt>
                <c:pt idx="267">
                  <c:v>0.8539325842696629</c:v>
                </c:pt>
                <c:pt idx="268">
                  <c:v>0.84883720930232553</c:v>
                </c:pt>
                <c:pt idx="269">
                  <c:v>0.898876404494382</c:v>
                </c:pt>
                <c:pt idx="270">
                  <c:v>0.97599999999999998</c:v>
                </c:pt>
                <c:pt idx="271">
                  <c:v>0.95939086294416243</c:v>
                </c:pt>
                <c:pt idx="272">
                  <c:v>0.94615384615384612</c:v>
                </c:pt>
                <c:pt idx="273">
                  <c:v>0.95081967213114749</c:v>
                </c:pt>
                <c:pt idx="274">
                  <c:v>0.96226415094339623</c:v>
                </c:pt>
                <c:pt idx="275">
                  <c:v>0.96153846153846156</c:v>
                </c:pt>
                <c:pt idx="276">
                  <c:v>0.96186440677966101</c:v>
                </c:pt>
                <c:pt idx="277">
                  <c:v>0.95307917888563054</c:v>
                </c:pt>
                <c:pt idx="278">
                  <c:v>0.94925373134328361</c:v>
                </c:pt>
                <c:pt idx="279">
                  <c:v>0.94827586206896552</c:v>
                </c:pt>
                <c:pt idx="280">
                  <c:v>0.95076923076923081</c:v>
                </c:pt>
                <c:pt idx="281">
                  <c:v>0.95422535211267601</c:v>
                </c:pt>
                <c:pt idx="282">
                  <c:v>0.96062992125984248</c:v>
                </c:pt>
                <c:pt idx="283">
                  <c:v>0.95356037151702788</c:v>
                </c:pt>
                <c:pt idx="284">
                  <c:v>0.95356037151702788</c:v>
                </c:pt>
                <c:pt idx="285">
                  <c:v>0.95189873417721516</c:v>
                </c:pt>
                <c:pt idx="286">
                  <c:v>0.95049504950495045</c:v>
                </c:pt>
                <c:pt idx="287">
                  <c:v>0.9496021220159151</c:v>
                </c:pt>
                <c:pt idx="288">
                  <c:v>0.95850622406639008</c:v>
                </c:pt>
                <c:pt idx="289">
                  <c:v>0.95454545454545459</c:v>
                </c:pt>
                <c:pt idx="290">
                  <c:v>0.94692144373673037</c:v>
                </c:pt>
                <c:pt idx="291">
                  <c:v>0.95247524752475243</c:v>
                </c:pt>
                <c:pt idx="292">
                  <c:v>0.94392523364485981</c:v>
                </c:pt>
                <c:pt idx="293">
                  <c:v>0.94545454545454544</c:v>
                </c:pt>
                <c:pt idx="294">
                  <c:v>0.94834710743801653</c:v>
                </c:pt>
                <c:pt idx="295">
                  <c:v>0.94069192751235586</c:v>
                </c:pt>
                <c:pt idx="296">
                  <c:v>0.93979933110367897</c:v>
                </c:pt>
                <c:pt idx="297">
                  <c:v>0.94631901840490795</c:v>
                </c:pt>
                <c:pt idx="298">
                  <c:v>0.93572181243414121</c:v>
                </c:pt>
                <c:pt idx="299">
                  <c:v>0.93370786516853932</c:v>
                </c:pt>
                <c:pt idx="300">
                  <c:v>0.93576965669988921</c:v>
                </c:pt>
                <c:pt idx="301">
                  <c:v>0.93364928909952605</c:v>
                </c:pt>
                <c:pt idx="302">
                  <c:v>0.93731778425655976</c:v>
                </c:pt>
                <c:pt idx="303">
                  <c:v>0.9375</c:v>
                </c:pt>
                <c:pt idx="304">
                  <c:v>0.93838862559241709</c:v>
                </c:pt>
                <c:pt idx="305">
                  <c:v>0.93478260869565222</c:v>
                </c:pt>
                <c:pt idx="306">
                  <c:v>0.9455445544554455</c:v>
                </c:pt>
                <c:pt idx="307">
                  <c:v>0.94759825327510916</c:v>
                </c:pt>
                <c:pt idx="308">
                  <c:v>0.93992248062015504</c:v>
                </c:pt>
                <c:pt idx="309">
                  <c:v>0.93425076452599387</c:v>
                </c:pt>
                <c:pt idx="310">
                  <c:v>0.93898305084745759</c:v>
                </c:pt>
                <c:pt idx="311">
                  <c:v>0.94171220400728595</c:v>
                </c:pt>
                <c:pt idx="312">
                  <c:v>0.93950177935943058</c:v>
                </c:pt>
                <c:pt idx="313">
                  <c:v>0.93773584905660379</c:v>
                </c:pt>
                <c:pt idx="314">
                  <c:v>0.93866171003717469</c:v>
                </c:pt>
                <c:pt idx="315">
                  <c:v>0.94128113879003561</c:v>
                </c:pt>
                <c:pt idx="316">
                  <c:v>0.93955094991364418</c:v>
                </c:pt>
                <c:pt idx="317">
                  <c:v>0.93944954128440372</c:v>
                </c:pt>
                <c:pt idx="318">
                  <c:v>0.93494704992435707</c:v>
                </c:pt>
                <c:pt idx="319">
                  <c:v>0.93596059113300489</c:v>
                </c:pt>
                <c:pt idx="320">
                  <c:v>0.93738140417457305</c:v>
                </c:pt>
                <c:pt idx="321">
                  <c:v>0.9396681749622926</c:v>
                </c:pt>
                <c:pt idx="322">
                  <c:v>0.93929712460063897</c:v>
                </c:pt>
                <c:pt idx="323">
                  <c:v>0.93587521663778162</c:v>
                </c:pt>
                <c:pt idx="324">
                  <c:v>0.93548387096774188</c:v>
                </c:pt>
                <c:pt idx="325">
                  <c:v>0.93383270911360794</c:v>
                </c:pt>
                <c:pt idx="326">
                  <c:v>0.93349753694581283</c:v>
                </c:pt>
                <c:pt idx="327">
                  <c:v>0.93814432989690721</c:v>
                </c:pt>
                <c:pt idx="328">
                  <c:v>0.93118594436310398</c:v>
                </c:pt>
                <c:pt idx="329">
                  <c:v>0.93324432576769023</c:v>
                </c:pt>
                <c:pt idx="330">
                  <c:v>0.93379310344827582</c:v>
                </c:pt>
                <c:pt idx="331">
                  <c:v>0.93548387096774188</c:v>
                </c:pt>
                <c:pt idx="332">
                  <c:v>0.93675213675213675</c:v>
                </c:pt>
                <c:pt idx="333">
                  <c:v>0.94514767932489452</c:v>
                </c:pt>
                <c:pt idx="334">
                  <c:v>0.9454926624737946</c:v>
                </c:pt>
                <c:pt idx="335">
                  <c:v>0.94269870609981521</c:v>
                </c:pt>
                <c:pt idx="336">
                  <c:v>0.94202898550724634</c:v>
                </c:pt>
                <c:pt idx="337">
                  <c:v>0.93962264150943398</c:v>
                </c:pt>
                <c:pt idx="338">
                  <c:v>0.9536784741144414</c:v>
                </c:pt>
                <c:pt idx="339">
                  <c:v>0.94567901234567897</c:v>
                </c:pt>
                <c:pt idx="340">
                  <c:v>0.93771626297577859</c:v>
                </c:pt>
                <c:pt idx="341">
                  <c:v>0.93648449039881831</c:v>
                </c:pt>
                <c:pt idx="342">
                  <c:v>0.93494704992435707</c:v>
                </c:pt>
                <c:pt idx="343">
                  <c:v>0.93494704992435707</c:v>
                </c:pt>
                <c:pt idx="344">
                  <c:v>0.9308176100628931</c:v>
                </c:pt>
                <c:pt idx="345">
                  <c:v>0.94255319148936167</c:v>
                </c:pt>
                <c:pt idx="346">
                  <c:v>0.93563579277864994</c:v>
                </c:pt>
                <c:pt idx="347">
                  <c:v>0.93406593406593408</c:v>
                </c:pt>
                <c:pt idx="348">
                  <c:v>0.93470790378006874</c:v>
                </c:pt>
                <c:pt idx="349">
                  <c:v>0.94117647058823528</c:v>
                </c:pt>
                <c:pt idx="350">
                  <c:v>0.9375</c:v>
                </c:pt>
                <c:pt idx="351">
                  <c:v>0.93788819875776397</c:v>
                </c:pt>
                <c:pt idx="352">
                  <c:v>0.94432989690721647</c:v>
                </c:pt>
                <c:pt idx="353">
                  <c:v>0.93437499999999996</c:v>
                </c:pt>
                <c:pt idx="354">
                  <c:v>0.93333333333333335</c:v>
                </c:pt>
                <c:pt idx="355">
                  <c:v>0.92608236536430832</c:v>
                </c:pt>
                <c:pt idx="356">
                  <c:v>0.9275147928994083</c:v>
                </c:pt>
                <c:pt idx="357">
                  <c:v>0.92901618929016194</c:v>
                </c:pt>
                <c:pt idx="358">
                  <c:v>0.93266832917705733</c:v>
                </c:pt>
                <c:pt idx="359">
                  <c:v>0.9302083333333333</c:v>
                </c:pt>
                <c:pt idx="360">
                  <c:v>0.93055555555555558</c:v>
                </c:pt>
                <c:pt idx="361">
                  <c:v>0.93116395494367965</c:v>
                </c:pt>
                <c:pt idx="362">
                  <c:v>0.93007915567282318</c:v>
                </c:pt>
                <c:pt idx="363">
                  <c:v>0.92798353909465026</c:v>
                </c:pt>
                <c:pt idx="364">
                  <c:v>0.92771084337349397</c:v>
                </c:pt>
                <c:pt idx="365">
                  <c:v>0.92917166866746703</c:v>
                </c:pt>
                <c:pt idx="366">
                  <c:v>0.92775665399239549</c:v>
                </c:pt>
                <c:pt idx="367">
                  <c:v>0.9305210918114144</c:v>
                </c:pt>
                <c:pt idx="368">
                  <c:v>0.92603129445234711</c:v>
                </c:pt>
                <c:pt idx="369">
                  <c:v>0.92367601246105924</c:v>
                </c:pt>
                <c:pt idx="370">
                  <c:v>0.93324775353016687</c:v>
                </c:pt>
                <c:pt idx="371">
                  <c:v>0.93553719008264458</c:v>
                </c:pt>
                <c:pt idx="372">
                  <c:v>0.92991452991452994</c:v>
                </c:pt>
                <c:pt idx="373">
                  <c:v>0.92848335388409375</c:v>
                </c:pt>
                <c:pt idx="374">
                  <c:v>0.92875318066157764</c:v>
                </c:pt>
                <c:pt idx="375">
                  <c:v>0.92592592592592593</c:v>
                </c:pt>
                <c:pt idx="376">
                  <c:v>0.93333333333333335</c:v>
                </c:pt>
                <c:pt idx="377">
                  <c:v>0.93080939947780683</c:v>
                </c:pt>
                <c:pt idx="378">
                  <c:v>0.93107932379713909</c:v>
                </c:pt>
                <c:pt idx="379">
                  <c:v>0.93014230271668819</c:v>
                </c:pt>
                <c:pt idx="380">
                  <c:v>0.929778933680104</c:v>
                </c:pt>
                <c:pt idx="381">
                  <c:v>0.92952612393681655</c:v>
                </c:pt>
                <c:pt idx="382">
                  <c:v>0.92865362485615655</c:v>
                </c:pt>
                <c:pt idx="383">
                  <c:v>0.9299820466786356</c:v>
                </c:pt>
                <c:pt idx="384">
                  <c:v>0.92869565217391303</c:v>
                </c:pt>
                <c:pt idx="385">
                  <c:v>0.92846270928462704</c:v>
                </c:pt>
                <c:pt idx="386">
                  <c:v>0.92873563218390809</c:v>
                </c:pt>
                <c:pt idx="387">
                  <c:v>0.92563817980022201</c:v>
                </c:pt>
                <c:pt idx="388">
                  <c:v>0.92997542997542992</c:v>
                </c:pt>
                <c:pt idx="389">
                  <c:v>0.93087557603686633</c:v>
                </c:pt>
                <c:pt idx="390">
                  <c:v>0.930576070901034</c:v>
                </c:pt>
                <c:pt idx="391">
                  <c:v>0.93045897079276774</c:v>
                </c:pt>
                <c:pt idx="392">
                  <c:v>0.92918454935622319</c:v>
                </c:pt>
                <c:pt idx="393">
                  <c:v>0.92755102040816328</c:v>
                </c:pt>
                <c:pt idx="394">
                  <c:v>0.93156281920326867</c:v>
                </c:pt>
                <c:pt idx="395">
                  <c:v>0.92900000000000005</c:v>
                </c:pt>
                <c:pt idx="396">
                  <c:v>0.93229166666666663</c:v>
                </c:pt>
                <c:pt idx="397">
                  <c:v>0.93026315789473679</c:v>
                </c:pt>
                <c:pt idx="398">
                  <c:v>0.92930591259640105</c:v>
                </c:pt>
                <c:pt idx="399">
                  <c:v>0.92904073587385017</c:v>
                </c:pt>
                <c:pt idx="400">
                  <c:v>0.93125810635538264</c:v>
                </c:pt>
                <c:pt idx="401">
                  <c:v>0.93071895424836604</c:v>
                </c:pt>
                <c:pt idx="402">
                  <c:v>0.92689295039164488</c:v>
                </c:pt>
                <c:pt idx="403">
                  <c:v>0.92929292929292928</c:v>
                </c:pt>
                <c:pt idx="404">
                  <c:v>0.93042291950886769</c:v>
                </c:pt>
                <c:pt idx="405">
                  <c:v>0.92837837837837833</c:v>
                </c:pt>
                <c:pt idx="406">
                  <c:v>0.93179049939098657</c:v>
                </c:pt>
                <c:pt idx="407">
                  <c:v>0.9263261296660118</c:v>
                </c:pt>
                <c:pt idx="408">
                  <c:v>0.92682926829268297</c:v>
                </c:pt>
                <c:pt idx="409">
                  <c:v>0.93036529680365299</c:v>
                </c:pt>
                <c:pt idx="410">
                  <c:v>0.92612419700214133</c:v>
                </c:pt>
                <c:pt idx="411">
                  <c:v>0.92497069167643609</c:v>
                </c:pt>
                <c:pt idx="412">
                  <c:v>0.92688679245283023</c:v>
                </c:pt>
                <c:pt idx="413">
                  <c:v>0.9288214702450408</c:v>
                </c:pt>
                <c:pt idx="414">
                  <c:v>0.9282407407407407</c:v>
                </c:pt>
                <c:pt idx="415">
                  <c:v>0.92866082603254063</c:v>
                </c:pt>
                <c:pt idx="416">
                  <c:v>0.93689320388349517</c:v>
                </c:pt>
                <c:pt idx="417">
                  <c:v>0.93239795918367352</c:v>
                </c:pt>
                <c:pt idx="418">
                  <c:v>0.92848904267589394</c:v>
                </c:pt>
                <c:pt idx="419">
                  <c:v>0.92668269230769229</c:v>
                </c:pt>
                <c:pt idx="420">
                  <c:v>0.9285714285714286</c:v>
                </c:pt>
                <c:pt idx="421">
                  <c:v>0.92732558139534882</c:v>
                </c:pt>
                <c:pt idx="422">
                  <c:v>0.92950391644908614</c:v>
                </c:pt>
                <c:pt idx="423">
                  <c:v>0.93006134969325149</c:v>
                </c:pt>
                <c:pt idx="424">
                  <c:v>0.92930591259640105</c:v>
                </c:pt>
                <c:pt idx="425">
                  <c:v>0.93175853018372701</c:v>
                </c:pt>
                <c:pt idx="426">
                  <c:v>0.9349112426035503</c:v>
                </c:pt>
                <c:pt idx="427">
                  <c:v>0.9329896907216495</c:v>
                </c:pt>
                <c:pt idx="428">
                  <c:v>0.93345164152617566</c:v>
                </c:pt>
                <c:pt idx="429">
                  <c:v>0.93357487922705318</c:v>
                </c:pt>
                <c:pt idx="430">
                  <c:v>0.93372898120672598</c:v>
                </c:pt>
                <c:pt idx="431">
                  <c:v>0.93297872340425536</c:v>
                </c:pt>
                <c:pt idx="432">
                  <c:v>0.93313069908814594</c:v>
                </c:pt>
                <c:pt idx="433">
                  <c:v>0.92984693877551017</c:v>
                </c:pt>
                <c:pt idx="434">
                  <c:v>0.92974588938714497</c:v>
                </c:pt>
                <c:pt idx="435">
                  <c:v>0.93264248704663211</c:v>
                </c:pt>
                <c:pt idx="436">
                  <c:v>0.93442622950819676</c:v>
                </c:pt>
                <c:pt idx="437">
                  <c:v>0.93462109955423478</c:v>
                </c:pt>
                <c:pt idx="438">
                  <c:v>0.93635250917992652</c:v>
                </c:pt>
                <c:pt idx="439">
                  <c:v>0.93413173652694614</c:v>
                </c:pt>
                <c:pt idx="440">
                  <c:v>0.92975970425138632</c:v>
                </c:pt>
                <c:pt idx="441">
                  <c:v>0.93471810089020768</c:v>
                </c:pt>
                <c:pt idx="442">
                  <c:v>0.93557833089311859</c:v>
                </c:pt>
                <c:pt idx="443">
                  <c:v>0.93451568894952253</c:v>
                </c:pt>
                <c:pt idx="444">
                  <c:v>0.93484419263456087</c:v>
                </c:pt>
                <c:pt idx="445">
                  <c:v>0.9339887640449438</c:v>
                </c:pt>
                <c:pt idx="446">
                  <c:v>0.93648960739030018</c:v>
                </c:pt>
                <c:pt idx="447">
                  <c:v>0.93387314439946023</c:v>
                </c:pt>
                <c:pt idx="448">
                  <c:v>0.93944353518821599</c:v>
                </c:pt>
                <c:pt idx="449">
                  <c:v>0.93728813559322033</c:v>
                </c:pt>
                <c:pt idx="450">
                  <c:v>0.93983739837398372</c:v>
                </c:pt>
                <c:pt idx="451">
                  <c:v>0.94036697247706424</c:v>
                </c:pt>
                <c:pt idx="452">
                  <c:v>0.94165316045380876</c:v>
                </c:pt>
                <c:pt idx="453">
                  <c:v>0.93973941368078173</c:v>
                </c:pt>
                <c:pt idx="454">
                  <c:v>0.93838862559241709</c:v>
                </c:pt>
                <c:pt idx="455">
                  <c:v>0.94298921417565484</c:v>
                </c:pt>
                <c:pt idx="456">
                  <c:v>0.94417862838915467</c:v>
                </c:pt>
                <c:pt idx="457">
                  <c:v>0.95744680851063835</c:v>
                </c:pt>
                <c:pt idx="458">
                  <c:v>0.95086705202312138</c:v>
                </c:pt>
                <c:pt idx="459">
                  <c:v>0.93253968253968256</c:v>
                </c:pt>
                <c:pt idx="460">
                  <c:v>0.952755905511811</c:v>
                </c:pt>
                <c:pt idx="461">
                  <c:v>0.95477386934673369</c:v>
                </c:pt>
                <c:pt idx="462">
                  <c:v>0.98181818181818181</c:v>
                </c:pt>
                <c:pt idx="463">
                  <c:v>0.96855345911949686</c:v>
                </c:pt>
                <c:pt idx="464">
                  <c:v>0.99180327868852458</c:v>
                </c:pt>
                <c:pt idx="465">
                  <c:v>0.96875</c:v>
                </c:pt>
                <c:pt idx="466">
                  <c:v>0.99206349206349209</c:v>
                </c:pt>
                <c:pt idx="467">
                  <c:v>0.98275862068965514</c:v>
                </c:pt>
                <c:pt idx="468">
                  <c:v>0.99082568807339455</c:v>
                </c:pt>
                <c:pt idx="469">
                  <c:v>0.98</c:v>
                </c:pt>
                <c:pt idx="470">
                  <c:v>0.98461538461538467</c:v>
                </c:pt>
                <c:pt idx="471">
                  <c:v>0.98275862068965514</c:v>
                </c:pt>
                <c:pt idx="472">
                  <c:v>0.98275862068965514</c:v>
                </c:pt>
                <c:pt idx="473">
                  <c:v>0.98529411764705888</c:v>
                </c:pt>
                <c:pt idx="474">
                  <c:v>0.98571428571428577</c:v>
                </c:pt>
                <c:pt idx="475">
                  <c:v>0.9838709677419355</c:v>
                </c:pt>
                <c:pt idx="476">
                  <c:v>0.98717948717948723</c:v>
                </c:pt>
                <c:pt idx="477">
                  <c:v>0.97777777777777775</c:v>
                </c:pt>
                <c:pt idx="478">
                  <c:v>0.97058823529411764</c:v>
                </c:pt>
                <c:pt idx="479">
                  <c:v>0.98412698412698407</c:v>
                </c:pt>
                <c:pt idx="480">
                  <c:v>0</c:v>
                </c:pt>
                <c:pt idx="481">
                  <c:v>0.98947368421052628</c:v>
                </c:pt>
                <c:pt idx="482">
                  <c:v>0.98550724637681164</c:v>
                </c:pt>
                <c:pt idx="483">
                  <c:v>0.97058823529411764</c:v>
                </c:pt>
                <c:pt idx="484">
                  <c:v>0.97777777777777775</c:v>
                </c:pt>
                <c:pt idx="485">
                  <c:v>0.97959183673469385</c:v>
                </c:pt>
                <c:pt idx="486">
                  <c:v>0.96969696969696972</c:v>
                </c:pt>
                <c:pt idx="487">
                  <c:v>0.95238095238095233</c:v>
                </c:pt>
                <c:pt idx="488">
                  <c:v>0.95238095238095233</c:v>
                </c:pt>
                <c:pt idx="489">
                  <c:v>0.94736842105263153</c:v>
                </c:pt>
                <c:pt idx="490">
                  <c:v>0.95</c:v>
                </c:pt>
                <c:pt idx="491">
                  <c:v>0.92307692307692313</c:v>
                </c:pt>
                <c:pt idx="492">
                  <c:v>0.9375</c:v>
                </c:pt>
                <c:pt idx="493">
                  <c:v>0.9375</c:v>
                </c:pt>
                <c:pt idx="494">
                  <c:v>0.9375</c:v>
                </c:pt>
                <c:pt idx="495">
                  <c:v>0.93333333333333335</c:v>
                </c:pt>
                <c:pt idx="496">
                  <c:v>0.91666666666666663</c:v>
                </c:pt>
                <c:pt idx="497">
                  <c:v>0.91666666666666663</c:v>
                </c:pt>
                <c:pt idx="498">
                  <c:v>0.9</c:v>
                </c:pt>
                <c:pt idx="499">
                  <c:v>0.91666666666666663</c:v>
                </c:pt>
                <c:pt idx="500">
                  <c:v>0.91666666666666663</c:v>
                </c:pt>
                <c:pt idx="501">
                  <c:v>0.91666666666666663</c:v>
                </c:pt>
                <c:pt idx="502">
                  <c:v>0.92307692307692313</c:v>
                </c:pt>
                <c:pt idx="503">
                  <c:v>0.92307692307692313</c:v>
                </c:pt>
                <c:pt idx="504">
                  <c:v>0.88888888888888884</c:v>
                </c:pt>
                <c:pt idx="505">
                  <c:v>0.91666666666666663</c:v>
                </c:pt>
                <c:pt idx="506">
                  <c:v>0.94736842105263153</c:v>
                </c:pt>
                <c:pt idx="507">
                  <c:v>0.94444444444444442</c:v>
                </c:pt>
                <c:pt idx="508">
                  <c:v>0.90909090909090906</c:v>
                </c:pt>
                <c:pt idx="509">
                  <c:v>0.76415094339622647</c:v>
                </c:pt>
                <c:pt idx="510">
                  <c:v>0.98360655737704916</c:v>
                </c:pt>
                <c:pt idx="511">
                  <c:v>0.81355932203389836</c:v>
                </c:pt>
                <c:pt idx="512">
                  <c:v>0.80272108843537415</c:v>
                </c:pt>
                <c:pt idx="513">
                  <c:v>0.87344913151364767</c:v>
                </c:pt>
                <c:pt idx="514">
                  <c:v>0.86894586894586889</c:v>
                </c:pt>
                <c:pt idx="515">
                  <c:v>0.88555858310626701</c:v>
                </c:pt>
                <c:pt idx="516">
                  <c:v>0.875</c:v>
                </c:pt>
                <c:pt idx="517">
                  <c:v>0.88736263736263732</c:v>
                </c:pt>
                <c:pt idx="518">
                  <c:v>0.89189189189189189</c:v>
                </c:pt>
                <c:pt idx="519">
                  <c:v>0.90591658583899126</c:v>
                </c:pt>
                <c:pt idx="520">
                  <c:v>0.9106529209621993</c:v>
                </c:pt>
                <c:pt idx="521">
                  <c:v>0.90876436781609193</c:v>
                </c:pt>
                <c:pt idx="522">
                  <c:v>0.90648854961832059</c:v>
                </c:pt>
                <c:pt idx="523">
                  <c:v>0.90792838874680304</c:v>
                </c:pt>
                <c:pt idx="524">
                  <c:v>0.90855207451312447</c:v>
                </c:pt>
                <c:pt idx="525">
                  <c:v>0.90767903364969804</c:v>
                </c:pt>
                <c:pt idx="526">
                  <c:v>0.90892857142857142</c:v>
                </c:pt>
                <c:pt idx="527">
                  <c:v>0.91288888888888886</c:v>
                </c:pt>
                <c:pt idx="528">
                  <c:v>0.90676416819012795</c:v>
                </c:pt>
                <c:pt idx="529">
                  <c:v>0.91100000000000003</c:v>
                </c:pt>
                <c:pt idx="530">
                  <c:v>0.89849624060150379</c:v>
                </c:pt>
                <c:pt idx="531">
                  <c:v>0.90491283676703649</c:v>
                </c:pt>
                <c:pt idx="532">
                  <c:v>0.90720000000000001</c:v>
                </c:pt>
                <c:pt idx="533">
                  <c:v>0.91158798283261799</c:v>
                </c:pt>
                <c:pt idx="534">
                  <c:v>0.90722433460076046</c:v>
                </c:pt>
                <c:pt idx="535">
                  <c:v>0.90725504861630513</c:v>
                </c:pt>
                <c:pt idx="536">
                  <c:v>0.91051136363636365</c:v>
                </c:pt>
                <c:pt idx="537">
                  <c:v>0.90607388854101445</c:v>
                </c:pt>
                <c:pt idx="538">
                  <c:v>0.9057915057915058</c:v>
                </c:pt>
                <c:pt idx="539">
                  <c:v>0.89896907216494848</c:v>
                </c:pt>
                <c:pt idx="540">
                  <c:v>0.91102040816326535</c:v>
                </c:pt>
                <c:pt idx="541">
                  <c:v>0.89819587628865982</c:v>
                </c:pt>
                <c:pt idx="542">
                  <c:v>0.9060745278203165</c:v>
                </c:pt>
                <c:pt idx="543">
                  <c:v>0.90542099192618219</c:v>
                </c:pt>
                <c:pt idx="544">
                  <c:v>0.90367428003972194</c:v>
                </c:pt>
                <c:pt idx="545">
                  <c:v>0.90707789640173986</c:v>
                </c:pt>
                <c:pt idx="546">
                  <c:v>0.90120967741935487</c:v>
                </c:pt>
                <c:pt idx="547">
                  <c:v>0.9008123129542539</c:v>
                </c:pt>
                <c:pt idx="548">
                  <c:v>0.90057296932928887</c:v>
                </c:pt>
                <c:pt idx="549">
                  <c:v>0.90045063498566158</c:v>
                </c:pt>
                <c:pt idx="550">
                  <c:v>0.90103270223752152</c:v>
                </c:pt>
                <c:pt idx="551">
                  <c:v>0.89979338842975209</c:v>
                </c:pt>
                <c:pt idx="552">
                  <c:v>0.90573566084788026</c:v>
                </c:pt>
                <c:pt idx="553">
                  <c:v>0.90101634997790547</c:v>
                </c:pt>
                <c:pt idx="554">
                  <c:v>0.90232035928143717</c:v>
                </c:pt>
                <c:pt idx="555">
                  <c:v>0.89771598808341613</c:v>
                </c:pt>
                <c:pt idx="556">
                  <c:v>0.89837802052300564</c:v>
                </c:pt>
                <c:pt idx="557">
                  <c:v>0.89859437751004012</c:v>
                </c:pt>
                <c:pt idx="558">
                  <c:v>0.89915671117357698</c:v>
                </c:pt>
                <c:pt idx="559">
                  <c:v>0.89672977624784855</c:v>
                </c:pt>
                <c:pt idx="560">
                  <c:v>0.88550026752273947</c:v>
                </c:pt>
                <c:pt idx="561">
                  <c:v>0.90214797136038183</c:v>
                </c:pt>
                <c:pt idx="562">
                  <c:v>0.90470397404703973</c:v>
                </c:pt>
                <c:pt idx="563">
                  <c:v>0.90452511188463447</c:v>
                </c:pt>
                <c:pt idx="564">
                  <c:v>0.90106007067137805</c:v>
                </c:pt>
                <c:pt idx="565">
                  <c:v>0.90314358538657602</c:v>
                </c:pt>
                <c:pt idx="566">
                  <c:v>0.90213675213675215</c:v>
                </c:pt>
                <c:pt idx="567">
                  <c:v>0.9002079002079002</c:v>
                </c:pt>
                <c:pt idx="568">
                  <c:v>0.90054495912806543</c:v>
                </c:pt>
                <c:pt idx="569">
                  <c:v>0.90450599421248445</c:v>
                </c:pt>
                <c:pt idx="570">
                  <c:v>0.87582236842105265</c:v>
                </c:pt>
                <c:pt idx="571">
                  <c:v>0.9048498845265589</c:v>
                </c:pt>
                <c:pt idx="572">
                  <c:v>0.90228310502283104</c:v>
                </c:pt>
                <c:pt idx="573">
                  <c:v>0.90443092962641181</c:v>
                </c:pt>
                <c:pt idx="574">
                  <c:v>0.90154968094804011</c:v>
                </c:pt>
                <c:pt idx="575">
                  <c:v>0.90253671562082782</c:v>
                </c:pt>
                <c:pt idx="576">
                  <c:v>0.90190476190476188</c:v>
                </c:pt>
                <c:pt idx="577">
                  <c:v>0.90074706510138736</c:v>
                </c:pt>
                <c:pt idx="578">
                  <c:v>0.89850538755648246</c:v>
                </c:pt>
                <c:pt idx="579">
                  <c:v>0.88649999999999995</c:v>
                </c:pt>
                <c:pt idx="580">
                  <c:v>0.90035587188612098</c:v>
                </c:pt>
                <c:pt idx="581">
                  <c:v>0.90014316392269145</c:v>
                </c:pt>
                <c:pt idx="582">
                  <c:v>0.89320822162645219</c:v>
                </c:pt>
                <c:pt idx="583">
                  <c:v>0.89332310053722175</c:v>
                </c:pt>
                <c:pt idx="584">
                  <c:v>0.88269120184013805</c:v>
                </c:pt>
                <c:pt idx="585">
                  <c:v>0.89777963971512353</c:v>
                </c:pt>
                <c:pt idx="586">
                  <c:v>0.89304347826086961</c:v>
                </c:pt>
                <c:pt idx="587">
                  <c:v>0.87104622871046233</c:v>
                </c:pt>
                <c:pt idx="588">
                  <c:v>0.89968209113387498</c:v>
                </c:pt>
                <c:pt idx="589">
                  <c:v>0.89237967914438499</c:v>
                </c:pt>
                <c:pt idx="590">
                  <c:v>0.89447619047619042</c:v>
                </c:pt>
                <c:pt idx="591">
                  <c:v>0.89432345590860407</c:v>
                </c:pt>
                <c:pt idx="592">
                  <c:v>0.89096864763687411</c:v>
                </c:pt>
                <c:pt idx="593">
                  <c:v>0.89097744360902253</c:v>
                </c:pt>
                <c:pt idx="594">
                  <c:v>0.88801571709233795</c:v>
                </c:pt>
                <c:pt idx="595">
                  <c:v>0.89034045922406968</c:v>
                </c:pt>
                <c:pt idx="596">
                  <c:v>0.89515789473684215</c:v>
                </c:pt>
                <c:pt idx="597">
                  <c:v>0.89303772851030727</c:v>
                </c:pt>
                <c:pt idx="598">
                  <c:v>0.89078200087374404</c:v>
                </c:pt>
                <c:pt idx="599">
                  <c:v>0.89790575916230364</c:v>
                </c:pt>
                <c:pt idx="600">
                  <c:v>0.89984268484530672</c:v>
                </c:pt>
                <c:pt idx="601">
                  <c:v>0.8943572337717437</c:v>
                </c:pt>
                <c:pt idx="602">
                  <c:v>0.88525345622119811</c:v>
                </c:pt>
                <c:pt idx="603">
                  <c:v>0.89074410163339379</c:v>
                </c:pt>
                <c:pt idx="604">
                  <c:v>0.88946015424164526</c:v>
                </c:pt>
                <c:pt idx="605">
                  <c:v>0.89247681209206453</c:v>
                </c:pt>
                <c:pt idx="606">
                  <c:v>0.89081272084805652</c:v>
                </c:pt>
                <c:pt idx="607">
                  <c:v>0.89135716765012152</c:v>
                </c:pt>
                <c:pt idx="608">
                  <c:v>0.89157435381000338</c:v>
                </c:pt>
                <c:pt idx="609">
                  <c:v>0.8907951171230617</c:v>
                </c:pt>
                <c:pt idx="610">
                  <c:v>0.89166097060833904</c:v>
                </c:pt>
                <c:pt idx="611">
                  <c:v>0.89065194894791311</c:v>
                </c:pt>
                <c:pt idx="612">
                  <c:v>0.89762845849802375</c:v>
                </c:pt>
                <c:pt idx="613">
                  <c:v>0.89972299168975067</c:v>
                </c:pt>
                <c:pt idx="614">
                  <c:v>0.89613414066138797</c:v>
                </c:pt>
                <c:pt idx="615">
                  <c:v>0.89356346637900042</c:v>
                </c:pt>
                <c:pt idx="616">
                  <c:v>0.89204959883296864</c:v>
                </c:pt>
                <c:pt idx="617">
                  <c:v>0.89076246334310849</c:v>
                </c:pt>
                <c:pt idx="618">
                  <c:v>0.89092834451111891</c:v>
                </c:pt>
                <c:pt idx="619">
                  <c:v>0.88798093292475311</c:v>
                </c:pt>
                <c:pt idx="620">
                  <c:v>0.8875869644818748</c:v>
                </c:pt>
                <c:pt idx="621">
                  <c:v>0.89414947582008797</c:v>
                </c:pt>
                <c:pt idx="622">
                  <c:v>0.89429763560500697</c:v>
                </c:pt>
                <c:pt idx="623">
                  <c:v>0.88779913691643786</c:v>
                </c:pt>
                <c:pt idx="624">
                  <c:v>0.8960027100271003</c:v>
                </c:pt>
                <c:pt idx="625">
                  <c:v>0.89596917605216364</c:v>
                </c:pt>
                <c:pt idx="626">
                  <c:v>0.89340101522842641</c:v>
                </c:pt>
                <c:pt idx="627">
                  <c:v>0.89288047028086215</c:v>
                </c:pt>
                <c:pt idx="628">
                  <c:v>0.88588728458313926</c:v>
                </c:pt>
                <c:pt idx="629">
                  <c:v>0.89478764478764483</c:v>
                </c:pt>
                <c:pt idx="630">
                  <c:v>0.87561742254153574</c:v>
                </c:pt>
                <c:pt idx="631">
                  <c:v>0.8943965517241379</c:v>
                </c:pt>
                <c:pt idx="632">
                  <c:v>0.89336235038084877</c:v>
                </c:pt>
                <c:pt idx="633">
                  <c:v>0.89013266998341622</c:v>
                </c:pt>
                <c:pt idx="634">
                  <c:v>0.89304610733182166</c:v>
                </c:pt>
                <c:pt idx="635">
                  <c:v>0.90326433121019112</c:v>
                </c:pt>
                <c:pt idx="636">
                  <c:v>0.89676665368134012</c:v>
                </c:pt>
                <c:pt idx="637">
                  <c:v>0.89076376554174064</c:v>
                </c:pt>
                <c:pt idx="638">
                  <c:v>0.89896049896049901</c:v>
                </c:pt>
                <c:pt idx="639">
                  <c:v>0.89596499756927561</c:v>
                </c:pt>
                <c:pt idx="640">
                  <c:v>0.8987758945386064</c:v>
                </c:pt>
                <c:pt idx="641">
                  <c:v>0.89127182044887776</c:v>
                </c:pt>
                <c:pt idx="642">
                  <c:v>0.89747995418098514</c:v>
                </c:pt>
                <c:pt idx="643">
                  <c:v>0.89618815896188164</c:v>
                </c:pt>
                <c:pt idx="644">
                  <c:v>0.88681010289990647</c:v>
                </c:pt>
                <c:pt idx="645">
                  <c:v>0.89950701554797119</c:v>
                </c:pt>
                <c:pt idx="646">
                  <c:v>0.89644714038128248</c:v>
                </c:pt>
                <c:pt idx="647">
                  <c:v>0.89641273679967759</c:v>
                </c:pt>
                <c:pt idx="648">
                  <c:v>0.89622212107419208</c:v>
                </c:pt>
                <c:pt idx="649">
                  <c:v>0.90065604498594187</c:v>
                </c:pt>
                <c:pt idx="650">
                  <c:v>0.89365671641791045</c:v>
                </c:pt>
                <c:pt idx="651">
                  <c:v>0.89443488238668967</c:v>
                </c:pt>
                <c:pt idx="652">
                  <c:v>0.89257592800899888</c:v>
                </c:pt>
                <c:pt idx="653">
                  <c:v>0.88855421686746983</c:v>
                </c:pt>
                <c:pt idx="654">
                  <c:v>0.89691876750700283</c:v>
                </c:pt>
                <c:pt idx="655">
                  <c:v>0.89514779698828784</c:v>
                </c:pt>
                <c:pt idx="656">
                  <c:v>0.89324034334763946</c:v>
                </c:pt>
                <c:pt idx="657">
                  <c:v>0.89461781999095435</c:v>
                </c:pt>
                <c:pt idx="658">
                  <c:v>0.89683032939714113</c:v>
                </c:pt>
                <c:pt idx="659">
                  <c:v>0.89383886255924172</c:v>
                </c:pt>
                <c:pt idx="660">
                  <c:v>0.89142461964038733</c:v>
                </c:pt>
                <c:pt idx="661">
                  <c:v>0.89256780556533988</c:v>
                </c:pt>
                <c:pt idx="662">
                  <c:v>0.88834355828220857</c:v>
                </c:pt>
                <c:pt idx="663">
                  <c:v>0.89375448671931079</c:v>
                </c:pt>
                <c:pt idx="664">
                  <c:v>0.89624999999999999</c:v>
                </c:pt>
                <c:pt idx="665">
                  <c:v>0.89143793527242932</c:v>
                </c:pt>
                <c:pt idx="666">
                  <c:v>0.89506953223767383</c:v>
                </c:pt>
                <c:pt idx="667">
                  <c:v>0.8856565656565657</c:v>
                </c:pt>
                <c:pt idx="668">
                  <c:v>0.90060662622491838</c:v>
                </c:pt>
                <c:pt idx="669">
                  <c:v>0.89217954650624709</c:v>
                </c:pt>
                <c:pt idx="670">
                  <c:v>0.89208882720333105</c:v>
                </c:pt>
                <c:pt idx="671">
                  <c:v>0.88977688977688973</c:v>
                </c:pt>
                <c:pt idx="672">
                  <c:v>0.8936674568235693</c:v>
                </c:pt>
                <c:pt idx="673">
                  <c:v>0.88269794721407624</c:v>
                </c:pt>
                <c:pt idx="674">
                  <c:v>0.88785442234447731</c:v>
                </c:pt>
                <c:pt idx="675">
                  <c:v>0.8895089285714286</c:v>
                </c:pt>
                <c:pt idx="676">
                  <c:v>0.88464235624123422</c:v>
                </c:pt>
                <c:pt idx="677">
                  <c:v>0.88371313672922247</c:v>
                </c:pt>
                <c:pt idx="678">
                  <c:v>0.8804034582132565</c:v>
                </c:pt>
                <c:pt idx="679">
                  <c:v>0.87643678160919536</c:v>
                </c:pt>
                <c:pt idx="680">
                  <c:v>0.88504326328800986</c:v>
                </c:pt>
                <c:pt idx="681">
                  <c:v>0.87682570593962994</c:v>
                </c:pt>
                <c:pt idx="682">
                  <c:v>0.8958165728077232</c:v>
                </c:pt>
                <c:pt idx="683">
                  <c:v>0.89602007888131951</c:v>
                </c:pt>
                <c:pt idx="684">
                  <c:v>0.89335520918785893</c:v>
                </c:pt>
                <c:pt idx="685">
                  <c:v>0.89682194166303875</c:v>
                </c:pt>
                <c:pt idx="686">
                  <c:v>0.89218974604695733</c:v>
                </c:pt>
                <c:pt idx="687">
                  <c:v>0.89157536834151874</c:v>
                </c:pt>
                <c:pt idx="688">
                  <c:v>0.89423404981235077</c:v>
                </c:pt>
                <c:pt idx="689">
                  <c:v>0.89483146067415731</c:v>
                </c:pt>
                <c:pt idx="690">
                  <c:v>0.89541832669322707</c:v>
                </c:pt>
                <c:pt idx="691">
                  <c:v>0.891439816333224</c:v>
                </c:pt>
                <c:pt idx="692">
                  <c:v>0.89454870420017873</c:v>
                </c:pt>
                <c:pt idx="693">
                  <c:v>0.89405684754521964</c:v>
                </c:pt>
                <c:pt idx="694">
                  <c:v>0.89793962625778634</c:v>
                </c:pt>
                <c:pt idx="695">
                  <c:v>0.89592760180995479</c:v>
                </c:pt>
                <c:pt idx="696">
                  <c:v>0.9</c:v>
                </c:pt>
                <c:pt idx="697">
                  <c:v>0.90354330708661412</c:v>
                </c:pt>
                <c:pt idx="698">
                  <c:v>0.90459610027855153</c:v>
                </c:pt>
                <c:pt idx="699">
                  <c:v>0.90577342047930287</c:v>
                </c:pt>
                <c:pt idx="700">
                  <c:v>0.90113636363636362</c:v>
                </c:pt>
                <c:pt idx="701">
                  <c:v>0.88800635424940433</c:v>
                </c:pt>
                <c:pt idx="702">
                  <c:v>0.87918871252204589</c:v>
                </c:pt>
                <c:pt idx="703">
                  <c:v>0.87443541102077682</c:v>
                </c:pt>
                <c:pt idx="704">
                  <c:v>0.89412617839013775</c:v>
                </c:pt>
                <c:pt idx="705">
                  <c:v>0.8872497365648051</c:v>
                </c:pt>
                <c:pt idx="706">
                  <c:v>0.89033189033189031</c:v>
                </c:pt>
                <c:pt idx="707">
                  <c:v>0.90269151138716353</c:v>
                </c:pt>
                <c:pt idx="708">
                  <c:v>0.9081325301204819</c:v>
                </c:pt>
                <c:pt idx="709">
                  <c:v>0.89891135303265945</c:v>
                </c:pt>
                <c:pt idx="710">
                  <c:v>0.90566037735849059</c:v>
                </c:pt>
                <c:pt idx="711">
                  <c:v>0.91828793774319062</c:v>
                </c:pt>
                <c:pt idx="712">
                  <c:v>0.92015209125475284</c:v>
                </c:pt>
                <c:pt idx="713">
                  <c:v>0.92376681614349776</c:v>
                </c:pt>
                <c:pt idx="714">
                  <c:v>0.94630872483221473</c:v>
                </c:pt>
                <c:pt idx="715">
                  <c:v>0.97499999999999998</c:v>
                </c:pt>
                <c:pt idx="716">
                  <c:v>0.96969696969696972</c:v>
                </c:pt>
                <c:pt idx="717">
                  <c:v>0.96721311475409832</c:v>
                </c:pt>
                <c:pt idx="718">
                  <c:v>0</c:v>
                </c:pt>
                <c:pt idx="719">
                  <c:v>0.9882352941176471</c:v>
                </c:pt>
                <c:pt idx="720">
                  <c:v>0.98765432098765427</c:v>
                </c:pt>
                <c:pt idx="721">
                  <c:v>0.98611111111111116</c:v>
                </c:pt>
                <c:pt idx="722">
                  <c:v>0.98333333333333328</c:v>
                </c:pt>
                <c:pt idx="723">
                  <c:v>0.97777777777777775</c:v>
                </c:pt>
                <c:pt idx="724">
                  <c:v>0.9838709677419355</c:v>
                </c:pt>
                <c:pt idx="725">
                  <c:v>0.97058823529411764</c:v>
                </c:pt>
                <c:pt idx="726">
                  <c:v>0.97368421052631582</c:v>
                </c:pt>
                <c:pt idx="727">
                  <c:v>0.97222222222222221</c:v>
                </c:pt>
                <c:pt idx="728">
                  <c:v>0.97435897435897434</c:v>
                </c:pt>
                <c:pt idx="729">
                  <c:v>0.97727272727272729</c:v>
                </c:pt>
                <c:pt idx="730">
                  <c:v>0.96969696969696972</c:v>
                </c:pt>
                <c:pt idx="731">
                  <c:v>0.97222222222222221</c:v>
                </c:pt>
                <c:pt idx="732">
                  <c:v>0.96969696969696972</c:v>
                </c:pt>
                <c:pt idx="733">
                  <c:v>0.97560975609756095</c:v>
                </c:pt>
                <c:pt idx="734">
                  <c:v>0.96296296296296291</c:v>
                </c:pt>
                <c:pt idx="735">
                  <c:v>0.98360655737704916</c:v>
                </c:pt>
                <c:pt idx="736">
                  <c:v>0.9375</c:v>
                </c:pt>
                <c:pt idx="737">
                  <c:v>0.94117647058823528</c:v>
                </c:pt>
                <c:pt idx="738">
                  <c:v>0.96875</c:v>
                </c:pt>
                <c:pt idx="739">
                  <c:v>0.9285714285714286</c:v>
                </c:pt>
                <c:pt idx="740">
                  <c:v>0.92307692307692313</c:v>
                </c:pt>
                <c:pt idx="741">
                  <c:v>0.97435897435897434</c:v>
                </c:pt>
                <c:pt idx="742">
                  <c:v>0.9285714285714286</c:v>
                </c:pt>
                <c:pt idx="743">
                  <c:v>0.9285714285714286</c:v>
                </c:pt>
                <c:pt idx="744">
                  <c:v>0.9285714285714286</c:v>
                </c:pt>
                <c:pt idx="745">
                  <c:v>0.97499999999999998</c:v>
                </c:pt>
                <c:pt idx="746">
                  <c:v>0.93333333333333335</c:v>
                </c:pt>
                <c:pt idx="747">
                  <c:v>0.95238095238095233</c:v>
                </c:pt>
                <c:pt idx="748">
                  <c:v>0.95238095238095233</c:v>
                </c:pt>
                <c:pt idx="749">
                  <c:v>0.93333333333333335</c:v>
                </c:pt>
                <c:pt idx="750">
                  <c:v>0.97222222222222221</c:v>
                </c:pt>
                <c:pt idx="751">
                  <c:v>0.57333333333333336</c:v>
                </c:pt>
                <c:pt idx="752">
                  <c:v>0</c:v>
                </c:pt>
                <c:pt idx="753">
                  <c:v>0.78620689655172415</c:v>
                </c:pt>
                <c:pt idx="754">
                  <c:v>0.78053435114503822</c:v>
                </c:pt>
                <c:pt idx="755">
                  <c:v>0.77822580645161288</c:v>
                </c:pt>
                <c:pt idx="756">
                  <c:v>0.86301369863013699</c:v>
                </c:pt>
                <c:pt idx="757">
                  <c:v>0.86642599277978338</c:v>
                </c:pt>
                <c:pt idx="758">
                  <c:v>0.86168910648714814</c:v>
                </c:pt>
                <c:pt idx="759">
                  <c:v>0.87988826815642462</c:v>
                </c:pt>
                <c:pt idx="760">
                  <c:v>0.88532477947072974</c:v>
                </c:pt>
                <c:pt idx="761">
                  <c:v>0.88161434977578479</c:v>
                </c:pt>
                <c:pt idx="762">
                  <c:v>0.88614938361131257</c:v>
                </c:pt>
                <c:pt idx="763">
                  <c:v>0.90044576523031206</c:v>
                </c:pt>
                <c:pt idx="764">
                  <c:v>0.89870238593553786</c:v>
                </c:pt>
                <c:pt idx="765">
                  <c:v>0.89127686472819212</c:v>
                </c:pt>
                <c:pt idx="766">
                  <c:v>0.89562624254473167</c:v>
                </c:pt>
                <c:pt idx="767">
                  <c:v>0.8884345794392523</c:v>
                </c:pt>
                <c:pt idx="768">
                  <c:v>0.89485801995395242</c:v>
                </c:pt>
                <c:pt idx="769">
                  <c:v>0.88048851410293694</c:v>
                </c:pt>
                <c:pt idx="770">
                  <c:v>0.87937619350732021</c:v>
                </c:pt>
                <c:pt idx="771">
                  <c:v>0.86594838386369333</c:v>
                </c:pt>
                <c:pt idx="772">
                  <c:v>0.83359013867488441</c:v>
                </c:pt>
                <c:pt idx="773">
                  <c:v>0.87831858407079644</c:v>
                </c:pt>
                <c:pt idx="774">
                  <c:v>0.86752326096588395</c:v>
                </c:pt>
                <c:pt idx="775">
                  <c:v>0.87233134073441498</c:v>
                </c:pt>
                <c:pt idx="776">
                  <c:v>0.86798964624676445</c:v>
                </c:pt>
                <c:pt idx="777">
                  <c:v>0.83898095473658174</c:v>
                </c:pt>
                <c:pt idx="778">
                  <c:v>0.85478637101135746</c:v>
                </c:pt>
                <c:pt idx="779">
                  <c:v>0.86748712077847734</c:v>
                </c:pt>
                <c:pt idx="780">
                  <c:v>0.86049272781240727</c:v>
                </c:pt>
                <c:pt idx="781">
                  <c:v>0.85958107059736233</c:v>
                </c:pt>
                <c:pt idx="782">
                  <c:v>0.80009407337723426</c:v>
                </c:pt>
                <c:pt idx="783">
                  <c:v>0.80106654300950619</c:v>
                </c:pt>
                <c:pt idx="784">
                  <c:v>0.79805914972273573</c:v>
                </c:pt>
                <c:pt idx="785">
                  <c:v>0.79879740980573544</c:v>
                </c:pt>
                <c:pt idx="786">
                  <c:v>0.79663787065141256</c:v>
                </c:pt>
                <c:pt idx="787">
                  <c:v>0.82546152001918005</c:v>
                </c:pt>
                <c:pt idx="788">
                  <c:v>0.82597278586774892</c:v>
                </c:pt>
                <c:pt idx="789">
                  <c:v>0.84468664850136244</c:v>
                </c:pt>
                <c:pt idx="790">
                  <c:v>0.8470883954754922</c:v>
                </c:pt>
                <c:pt idx="791">
                  <c:v>0.84711065042757194</c:v>
                </c:pt>
                <c:pt idx="792">
                  <c:v>0.84630590560909313</c:v>
                </c:pt>
                <c:pt idx="793">
                  <c:v>0.83550724637681162</c:v>
                </c:pt>
                <c:pt idx="794">
                  <c:v>0.85108481262327418</c:v>
                </c:pt>
                <c:pt idx="795">
                  <c:v>0.8487646618417769</c:v>
                </c:pt>
                <c:pt idx="796">
                  <c:v>0.85135135135135132</c:v>
                </c:pt>
                <c:pt idx="797">
                  <c:v>0.84343056594365495</c:v>
                </c:pt>
                <c:pt idx="798">
                  <c:v>0.84523227383863075</c:v>
                </c:pt>
                <c:pt idx="799">
                  <c:v>0.84325787401574803</c:v>
                </c:pt>
                <c:pt idx="800">
                  <c:v>0.83412042502951589</c:v>
                </c:pt>
                <c:pt idx="801">
                  <c:v>0.84163508391987008</c:v>
                </c:pt>
                <c:pt idx="802">
                  <c:v>0.81999525053431488</c:v>
                </c:pt>
                <c:pt idx="803">
                  <c:v>0.81743032593292397</c:v>
                </c:pt>
                <c:pt idx="804">
                  <c:v>0.81145808875322845</c:v>
                </c:pt>
                <c:pt idx="805">
                  <c:v>0.84004516371847948</c:v>
                </c:pt>
                <c:pt idx="806">
                  <c:v>0.83952328159645229</c:v>
                </c:pt>
                <c:pt idx="807">
                  <c:v>0.83876459143968873</c:v>
                </c:pt>
                <c:pt idx="808">
                  <c:v>0.82965451055662187</c:v>
                </c:pt>
                <c:pt idx="809">
                  <c:v>0.8332126478397297</c:v>
                </c:pt>
                <c:pt idx="810">
                  <c:v>0.80723180076628354</c:v>
                </c:pt>
                <c:pt idx="811">
                  <c:v>0.83185202978621187</c:v>
                </c:pt>
                <c:pt idx="812">
                  <c:v>0.81661552985603025</c:v>
                </c:pt>
                <c:pt idx="813">
                  <c:v>0.81859035004730374</c:v>
                </c:pt>
                <c:pt idx="814">
                  <c:v>0.8246250604741171</c:v>
                </c:pt>
                <c:pt idx="815">
                  <c:v>0.83484676503972755</c:v>
                </c:pt>
                <c:pt idx="816">
                  <c:v>0.84082443506332261</c:v>
                </c:pt>
                <c:pt idx="817">
                  <c:v>0.84760705289672544</c:v>
                </c:pt>
                <c:pt idx="818">
                  <c:v>0.83857551338705483</c:v>
                </c:pt>
                <c:pt idx="819">
                  <c:v>0.83960345704117945</c:v>
                </c:pt>
                <c:pt idx="820">
                  <c:v>0.79898218829516543</c:v>
                </c:pt>
                <c:pt idx="821">
                  <c:v>0.8277018931224539</c:v>
                </c:pt>
                <c:pt idx="822">
                  <c:v>0.83100961538461537</c:v>
                </c:pt>
                <c:pt idx="823">
                  <c:v>0.81689476168003772</c:v>
                </c:pt>
                <c:pt idx="824">
                  <c:v>0.81112153918348195</c:v>
                </c:pt>
                <c:pt idx="825">
                  <c:v>0.81326434619002819</c:v>
                </c:pt>
                <c:pt idx="826">
                  <c:v>0.81332391713747643</c:v>
                </c:pt>
                <c:pt idx="827">
                  <c:v>0.84703537618335822</c:v>
                </c:pt>
                <c:pt idx="828">
                  <c:v>0.85122897800776198</c:v>
                </c:pt>
                <c:pt idx="829">
                  <c:v>0.84453163315350666</c:v>
                </c:pt>
                <c:pt idx="830">
                  <c:v>0.82261904761904758</c:v>
                </c:pt>
                <c:pt idx="831">
                  <c:v>0.8210726150925487</c:v>
                </c:pt>
                <c:pt idx="832">
                  <c:v>0.83245064997592677</c:v>
                </c:pt>
                <c:pt idx="833">
                  <c:v>0.84345281638624725</c:v>
                </c:pt>
                <c:pt idx="834">
                  <c:v>0.84751164501103216</c:v>
                </c:pt>
                <c:pt idx="835">
                  <c:v>0.84480234260614939</c:v>
                </c:pt>
                <c:pt idx="836">
                  <c:v>0.84908883826879267</c:v>
                </c:pt>
                <c:pt idx="837">
                  <c:v>0.84369665935137772</c:v>
                </c:pt>
                <c:pt idx="838">
                  <c:v>0.84132392309564374</c:v>
                </c:pt>
                <c:pt idx="839">
                  <c:v>0.85215252152521526</c:v>
                </c:pt>
                <c:pt idx="840">
                  <c:v>0.83595071273254407</c:v>
                </c:pt>
                <c:pt idx="841">
                  <c:v>0.83756959573953038</c:v>
                </c:pt>
                <c:pt idx="842">
                  <c:v>0.82921563924202446</c:v>
                </c:pt>
                <c:pt idx="843">
                  <c:v>0.83486017357762776</c:v>
                </c:pt>
                <c:pt idx="844">
                  <c:v>0.84018600097895257</c:v>
                </c:pt>
                <c:pt idx="845">
                  <c:v>0.84050445103857563</c:v>
                </c:pt>
                <c:pt idx="846">
                  <c:v>0.84246575342465757</c:v>
                </c:pt>
                <c:pt idx="847">
                  <c:v>0.82132495164410058</c:v>
                </c:pt>
                <c:pt idx="848">
                  <c:v>0.81490214572034902</c:v>
                </c:pt>
                <c:pt idx="849">
                  <c:v>0.82242323256367533</c:v>
                </c:pt>
                <c:pt idx="850">
                  <c:v>0.84143968871595332</c:v>
                </c:pt>
                <c:pt idx="851">
                  <c:v>0.83169267707082828</c:v>
                </c:pt>
                <c:pt idx="852">
                  <c:v>0.84322974472807988</c:v>
                </c:pt>
                <c:pt idx="853">
                  <c:v>0.84287011807447776</c:v>
                </c:pt>
                <c:pt idx="854">
                  <c:v>0.84953244545196938</c:v>
                </c:pt>
                <c:pt idx="855">
                  <c:v>0.83925925925925926</c:v>
                </c:pt>
                <c:pt idx="856">
                  <c:v>0.85438705662725578</c:v>
                </c:pt>
                <c:pt idx="857">
                  <c:v>0.81319199057714964</c:v>
                </c:pt>
                <c:pt idx="858">
                  <c:v>0.82140309155766944</c:v>
                </c:pt>
                <c:pt idx="859">
                  <c:v>0.8098921706516643</c:v>
                </c:pt>
                <c:pt idx="860">
                  <c:v>0.7910174152153987</c:v>
                </c:pt>
                <c:pt idx="861">
                  <c:v>0.81558441558441563</c:v>
                </c:pt>
                <c:pt idx="862">
                  <c:v>0.80363382250174697</c:v>
                </c:pt>
                <c:pt idx="863">
                  <c:v>0.80573694029850751</c:v>
                </c:pt>
                <c:pt idx="864">
                  <c:v>0.82031806313790645</c:v>
                </c:pt>
                <c:pt idx="865">
                  <c:v>0.80447448147285017</c:v>
                </c:pt>
                <c:pt idx="866">
                  <c:v>0.82375387550679702</c:v>
                </c:pt>
                <c:pt idx="867">
                  <c:v>0.81345565749235471</c:v>
                </c:pt>
                <c:pt idx="868">
                  <c:v>0.81524303916941954</c:v>
                </c:pt>
                <c:pt idx="869">
                  <c:v>0.82782567049808431</c:v>
                </c:pt>
                <c:pt idx="870">
                  <c:v>0.84272128749085584</c:v>
                </c:pt>
                <c:pt idx="871">
                  <c:v>0.82479141835518477</c:v>
                </c:pt>
                <c:pt idx="872">
                  <c:v>0.82250773257197241</c:v>
                </c:pt>
                <c:pt idx="873">
                  <c:v>0.81911100546707871</c:v>
                </c:pt>
                <c:pt idx="874">
                  <c:v>0.80975838611306594</c:v>
                </c:pt>
                <c:pt idx="875">
                  <c:v>0.78628389154704947</c:v>
                </c:pt>
                <c:pt idx="876">
                  <c:v>0.7841710256993405</c:v>
                </c:pt>
                <c:pt idx="877">
                  <c:v>0.85004916420845622</c:v>
                </c:pt>
                <c:pt idx="878">
                  <c:v>0.84801381692573408</c:v>
                </c:pt>
                <c:pt idx="879">
                  <c:v>0.86168032786885251</c:v>
                </c:pt>
                <c:pt idx="880">
                  <c:v>0.84041777993684719</c:v>
                </c:pt>
                <c:pt idx="881">
                  <c:v>0.84184914841849146</c:v>
                </c:pt>
                <c:pt idx="882">
                  <c:v>0.84468864468864469</c:v>
                </c:pt>
                <c:pt idx="883">
                  <c:v>0.8407380432143724</c:v>
                </c:pt>
                <c:pt idx="884">
                  <c:v>0.85262345679012341</c:v>
                </c:pt>
                <c:pt idx="885">
                  <c:v>0.85315985130111527</c:v>
                </c:pt>
                <c:pt idx="886">
                  <c:v>0.85365853658536583</c:v>
                </c:pt>
                <c:pt idx="887">
                  <c:v>0.85464632454923717</c:v>
                </c:pt>
                <c:pt idx="888">
                  <c:v>0.85587828492392803</c:v>
                </c:pt>
                <c:pt idx="889">
                  <c:v>0.84336175395858703</c:v>
                </c:pt>
                <c:pt idx="890">
                  <c:v>0.85088662009672222</c:v>
                </c:pt>
                <c:pt idx="891">
                  <c:v>0.85428486115258284</c:v>
                </c:pt>
                <c:pt idx="892">
                  <c:v>0.85739333722969024</c:v>
                </c:pt>
                <c:pt idx="893">
                  <c:v>0.85896392731217797</c:v>
                </c:pt>
                <c:pt idx="894">
                  <c:v>0.82368484266154218</c:v>
                </c:pt>
                <c:pt idx="895">
                  <c:v>0.82267649156168288</c:v>
                </c:pt>
                <c:pt idx="896">
                  <c:v>0.84338235294117647</c:v>
                </c:pt>
                <c:pt idx="897">
                  <c:v>0.82878352490421459</c:v>
                </c:pt>
                <c:pt idx="898">
                  <c:v>0.84731502103439738</c:v>
                </c:pt>
                <c:pt idx="899">
                  <c:v>0.856732701693942</c:v>
                </c:pt>
                <c:pt idx="900">
                  <c:v>0.85923268009936515</c:v>
                </c:pt>
                <c:pt idx="901">
                  <c:v>0.85729671513193317</c:v>
                </c:pt>
                <c:pt idx="902">
                  <c:v>0.84835284508576092</c:v>
                </c:pt>
                <c:pt idx="903">
                  <c:v>0.8554667998002996</c:v>
                </c:pt>
                <c:pt idx="904">
                  <c:v>0.85133098945253638</c:v>
                </c:pt>
                <c:pt idx="905">
                  <c:v>0.85221674876847286</c:v>
                </c:pt>
                <c:pt idx="906">
                  <c:v>0.84976641258913199</c:v>
                </c:pt>
                <c:pt idx="907">
                  <c:v>0.85397138628515046</c:v>
                </c:pt>
                <c:pt idx="908">
                  <c:v>0.85386324364354482</c:v>
                </c:pt>
                <c:pt idx="909">
                  <c:v>0.85095917363502216</c:v>
                </c:pt>
                <c:pt idx="910">
                  <c:v>0.85446009389671362</c:v>
                </c:pt>
                <c:pt idx="911">
                  <c:v>0.85873136214303769</c:v>
                </c:pt>
                <c:pt idx="912">
                  <c:v>0.85981794538361511</c:v>
                </c:pt>
                <c:pt idx="913">
                  <c:v>0.84452038076641445</c:v>
                </c:pt>
                <c:pt idx="914">
                  <c:v>0.84851460839675918</c:v>
                </c:pt>
                <c:pt idx="915">
                  <c:v>0.84559003176154413</c:v>
                </c:pt>
                <c:pt idx="916">
                  <c:v>0.8538993089832182</c:v>
                </c:pt>
                <c:pt idx="917">
                  <c:v>0.86221881390593047</c:v>
                </c:pt>
                <c:pt idx="918">
                  <c:v>0.85692808819844646</c:v>
                </c:pt>
                <c:pt idx="919">
                  <c:v>0.85779685264663807</c:v>
                </c:pt>
                <c:pt idx="920">
                  <c:v>0.85118110236220468</c:v>
                </c:pt>
                <c:pt idx="921">
                  <c:v>0.8551655956500247</c:v>
                </c:pt>
                <c:pt idx="922">
                  <c:v>0.85210746857283703</c:v>
                </c:pt>
                <c:pt idx="923">
                  <c:v>0.8593667546174143</c:v>
                </c:pt>
                <c:pt idx="924">
                  <c:v>0.86180124223602483</c:v>
                </c:pt>
                <c:pt idx="925">
                  <c:v>0.8589232303090728</c:v>
                </c:pt>
                <c:pt idx="926">
                  <c:v>0.85785164971471095</c:v>
                </c:pt>
                <c:pt idx="927">
                  <c:v>0.86363636363636365</c:v>
                </c:pt>
                <c:pt idx="928">
                  <c:v>0.85820076796489309</c:v>
                </c:pt>
                <c:pt idx="929">
                  <c:v>0.86534596612115988</c:v>
                </c:pt>
                <c:pt idx="930">
                  <c:v>0.86361323155216285</c:v>
                </c:pt>
                <c:pt idx="931">
                  <c:v>0.85971131932134714</c:v>
                </c:pt>
                <c:pt idx="932">
                  <c:v>0.86123179146434958</c:v>
                </c:pt>
                <c:pt idx="933">
                  <c:v>0.85187007874015752</c:v>
                </c:pt>
                <c:pt idx="934">
                  <c:v>0.84734133790737565</c:v>
                </c:pt>
                <c:pt idx="935">
                  <c:v>0.85142857142857142</c:v>
                </c:pt>
                <c:pt idx="936">
                  <c:v>0.85873882820258196</c:v>
                </c:pt>
                <c:pt idx="937">
                  <c:v>0.86251728907330572</c:v>
                </c:pt>
                <c:pt idx="938">
                  <c:v>0.86009174311926606</c:v>
                </c:pt>
                <c:pt idx="939">
                  <c:v>0.86700251889168767</c:v>
                </c:pt>
                <c:pt idx="940">
                  <c:v>0.86907270811380399</c:v>
                </c:pt>
                <c:pt idx="941">
                  <c:v>0.87289534499834931</c:v>
                </c:pt>
                <c:pt idx="942">
                  <c:v>0.86866167913549464</c:v>
                </c:pt>
                <c:pt idx="943">
                  <c:v>0.86447931526390875</c:v>
                </c:pt>
                <c:pt idx="944">
                  <c:v>0.85701316386745352</c:v>
                </c:pt>
                <c:pt idx="945">
                  <c:v>0.85792079207920791</c:v>
                </c:pt>
                <c:pt idx="946">
                  <c:v>0.86218568665377171</c:v>
                </c:pt>
                <c:pt idx="947">
                  <c:v>0.86561954624781845</c:v>
                </c:pt>
                <c:pt idx="948">
                  <c:v>0.86811254396248538</c:v>
                </c:pt>
                <c:pt idx="949">
                  <c:v>0.88221528861154441</c:v>
                </c:pt>
                <c:pt idx="950">
                  <c:v>0.88766946417043258</c:v>
                </c:pt>
                <c:pt idx="951">
                  <c:v>0.87406947890818854</c:v>
                </c:pt>
                <c:pt idx="952">
                  <c:v>0.87959558823529416</c:v>
                </c:pt>
                <c:pt idx="953">
                  <c:v>0.87475149105367789</c:v>
                </c:pt>
                <c:pt idx="954">
                  <c:v>0.88626609442060089</c:v>
                </c:pt>
                <c:pt idx="955">
                  <c:v>0.88330871491875929</c:v>
                </c:pt>
                <c:pt idx="956">
                  <c:v>0.88734567901234573</c:v>
                </c:pt>
                <c:pt idx="957">
                  <c:v>0.88054607508532423</c:v>
                </c:pt>
                <c:pt idx="958">
                  <c:v>0.89479277364505849</c:v>
                </c:pt>
                <c:pt idx="959">
                  <c:v>0.91768826619964972</c:v>
                </c:pt>
                <c:pt idx="960">
                  <c:v>0.91323210412147504</c:v>
                </c:pt>
                <c:pt idx="961">
                  <c:v>0.90868596881959907</c:v>
                </c:pt>
                <c:pt idx="962">
                  <c:v>0.89774696707105717</c:v>
                </c:pt>
                <c:pt idx="963">
                  <c:v>0.8923913043478261</c:v>
                </c:pt>
                <c:pt idx="964">
                  <c:v>0.87553648068669532</c:v>
                </c:pt>
                <c:pt idx="965">
                  <c:v>0.89389389389389384</c:v>
                </c:pt>
                <c:pt idx="966">
                  <c:v>0.89669421487603307</c:v>
                </c:pt>
                <c:pt idx="967">
                  <c:v>0.89276807980049877</c:v>
                </c:pt>
                <c:pt idx="968">
                  <c:v>0.92553191489361697</c:v>
                </c:pt>
                <c:pt idx="969">
                  <c:v>0.93454545454545457</c:v>
                </c:pt>
                <c:pt idx="970">
                  <c:v>0.92753623188405798</c:v>
                </c:pt>
                <c:pt idx="971">
                  <c:v>0.91397849462365588</c:v>
                </c:pt>
                <c:pt idx="972">
                  <c:v>0.91530054644808745</c:v>
                </c:pt>
                <c:pt idx="973">
                  <c:v>0.94674556213017746</c:v>
                </c:pt>
                <c:pt idx="974">
                  <c:v>0.95890410958904104</c:v>
                </c:pt>
                <c:pt idx="975">
                  <c:v>0.96</c:v>
                </c:pt>
                <c:pt idx="976">
                  <c:v>0.91970802919708028</c:v>
                </c:pt>
                <c:pt idx="977">
                  <c:v>0.92125984251968507</c:v>
                </c:pt>
                <c:pt idx="978">
                  <c:v>0.92561983471074383</c:v>
                </c:pt>
                <c:pt idx="979">
                  <c:v>0.93006993006993011</c:v>
                </c:pt>
                <c:pt idx="980">
                  <c:v>0.9821428571428571</c:v>
                </c:pt>
                <c:pt idx="981">
                  <c:v>0.99065420560747663</c:v>
                </c:pt>
                <c:pt idx="982">
                  <c:v>0.98989898989898994</c:v>
                </c:pt>
                <c:pt idx="983">
                  <c:v>0.984375</c:v>
                </c:pt>
                <c:pt idx="984">
                  <c:v>0.96894409937888204</c:v>
                </c:pt>
                <c:pt idx="985">
                  <c:v>0.96907216494845361</c:v>
                </c:pt>
                <c:pt idx="986">
                  <c:v>0.98571428571428577</c:v>
                </c:pt>
                <c:pt idx="987">
                  <c:v>0.98701298701298701</c:v>
                </c:pt>
                <c:pt idx="988">
                  <c:v>0.9213483146067416</c:v>
                </c:pt>
                <c:pt idx="989">
                  <c:v>0.96581196581196582</c:v>
                </c:pt>
                <c:pt idx="990">
                  <c:v>0.99350649350649356</c:v>
                </c:pt>
                <c:pt idx="991">
                  <c:v>0</c:v>
                </c:pt>
                <c:pt idx="992">
                  <c:v>0.97872340425531912</c:v>
                </c:pt>
                <c:pt idx="993">
                  <c:v>0.97826086956521741</c:v>
                </c:pt>
                <c:pt idx="994">
                  <c:v>0.98666666666666669</c:v>
                </c:pt>
                <c:pt idx="995">
                  <c:v>0</c:v>
                </c:pt>
                <c:pt idx="996">
                  <c:v>0.98</c:v>
                </c:pt>
                <c:pt idx="997">
                  <c:v>0.98360655737704916</c:v>
                </c:pt>
                <c:pt idx="998">
                  <c:v>0.75742574257425743</c:v>
                </c:pt>
                <c:pt idx="999">
                  <c:v>0.79259259259259263</c:v>
                </c:pt>
                <c:pt idx="1000">
                  <c:v>0.79090909090909089</c:v>
                </c:pt>
                <c:pt idx="1001">
                  <c:v>0.78281622911694515</c:v>
                </c:pt>
                <c:pt idx="1002">
                  <c:v>0.80760626398210289</c:v>
                </c:pt>
                <c:pt idx="1003">
                  <c:v>0.78450363196125905</c:v>
                </c:pt>
                <c:pt idx="1004">
                  <c:v>0.8368298368298368</c:v>
                </c:pt>
                <c:pt idx="1005">
                  <c:v>0.8929845422116528</c:v>
                </c:pt>
                <c:pt idx="1006">
                  <c:v>0.82911392405063289</c:v>
                </c:pt>
                <c:pt idx="1007">
                  <c:v>0.85388601036269429</c:v>
                </c:pt>
                <c:pt idx="1008">
                  <c:v>0.88991888760139048</c:v>
                </c:pt>
                <c:pt idx="1009">
                  <c:v>0.87963610916724988</c:v>
                </c:pt>
                <c:pt idx="1010">
                  <c:v>0.89011799410029502</c:v>
                </c:pt>
                <c:pt idx="1011">
                  <c:v>0.88749999999999996</c:v>
                </c:pt>
                <c:pt idx="1012">
                  <c:v>0.88490898414562535</c:v>
                </c:pt>
                <c:pt idx="1013">
                  <c:v>0.89380849532037432</c:v>
                </c:pt>
                <c:pt idx="1014">
                  <c:v>0.86048526863084918</c:v>
                </c:pt>
                <c:pt idx="1015">
                  <c:v>0.89340101522842641</c:v>
                </c:pt>
                <c:pt idx="1016">
                  <c:v>0.867879746835443</c:v>
                </c:pt>
                <c:pt idx="1017">
                  <c:v>0.86307734353648535</c:v>
                </c:pt>
                <c:pt idx="1018">
                  <c:v>0.85537394749876172</c:v>
                </c:pt>
                <c:pt idx="1019">
                  <c:v>0.83450167631819572</c:v>
                </c:pt>
                <c:pt idx="1020">
                  <c:v>0.86221049545587802</c:v>
                </c:pt>
                <c:pt idx="1021">
                  <c:v>0.87177522349936143</c:v>
                </c:pt>
                <c:pt idx="1022">
                  <c:v>0.87842827004219415</c:v>
                </c:pt>
                <c:pt idx="1023">
                  <c:v>0.8541769649036085</c:v>
                </c:pt>
                <c:pt idx="1024">
                  <c:v>0.82701535508637236</c:v>
                </c:pt>
                <c:pt idx="1025">
                  <c:v>0.81964878974845756</c:v>
                </c:pt>
                <c:pt idx="1026">
                  <c:v>0.85851926977687631</c:v>
                </c:pt>
                <c:pt idx="1027">
                  <c:v>0.84872298624754416</c:v>
                </c:pt>
                <c:pt idx="1028">
                  <c:v>0.85440180586907444</c:v>
                </c:pt>
                <c:pt idx="1029">
                  <c:v>0.87129251700680277</c:v>
                </c:pt>
                <c:pt idx="1030">
                  <c:v>0.85952262555942316</c:v>
                </c:pt>
                <c:pt idx="1031">
                  <c:v>0.84893146647015472</c:v>
                </c:pt>
                <c:pt idx="1032">
                  <c:v>0.83188615533043897</c:v>
                </c:pt>
                <c:pt idx="1033">
                  <c:v>0.81762198010421605</c:v>
                </c:pt>
                <c:pt idx="1034">
                  <c:v>0.86161616161616161</c:v>
                </c:pt>
                <c:pt idx="1035">
                  <c:v>0.84339115563156608</c:v>
                </c:pt>
                <c:pt idx="1036">
                  <c:v>0.82535885167464118</c:v>
                </c:pt>
                <c:pt idx="1037">
                  <c:v>0.80447448147285017</c:v>
                </c:pt>
                <c:pt idx="1038">
                  <c:v>0.8331719128329298</c:v>
                </c:pt>
                <c:pt idx="1039">
                  <c:v>0.82647199617041645</c:v>
                </c:pt>
                <c:pt idx="1040">
                  <c:v>0.84511536573392243</c:v>
                </c:pt>
                <c:pt idx="1041">
                  <c:v>0.87337755985001442</c:v>
                </c:pt>
                <c:pt idx="1042">
                  <c:v>0.8666498613561886</c:v>
                </c:pt>
                <c:pt idx="1043">
                  <c:v>0.86257822277847307</c:v>
                </c:pt>
                <c:pt idx="1044">
                  <c:v>0.84685624836942341</c:v>
                </c:pt>
                <c:pt idx="1045">
                  <c:v>0.83361204013377932</c:v>
                </c:pt>
                <c:pt idx="1046">
                  <c:v>0.8351805505899178</c:v>
                </c:pt>
                <c:pt idx="1047">
                  <c:v>0.86373333333333335</c:v>
                </c:pt>
                <c:pt idx="1048">
                  <c:v>0.85266535044422509</c:v>
                </c:pt>
                <c:pt idx="1049">
                  <c:v>0.84605971610376896</c:v>
                </c:pt>
                <c:pt idx="1050">
                  <c:v>0.85808580858085803</c:v>
                </c:pt>
                <c:pt idx="1051">
                  <c:v>0.82254750898818696</c:v>
                </c:pt>
                <c:pt idx="1052">
                  <c:v>0.82913233155598642</c:v>
                </c:pt>
                <c:pt idx="1053">
                  <c:v>0.79145613229214518</c:v>
                </c:pt>
                <c:pt idx="1054">
                  <c:v>0.85105859182668631</c:v>
                </c:pt>
                <c:pt idx="1055">
                  <c:v>0.80349650349650348</c:v>
                </c:pt>
                <c:pt idx="1056">
                  <c:v>0.81805054151624546</c:v>
                </c:pt>
                <c:pt idx="1057">
                  <c:v>0.84123510819353275</c:v>
                </c:pt>
                <c:pt idx="1058">
                  <c:v>0.86547895688097087</c:v>
                </c:pt>
                <c:pt idx="1059">
                  <c:v>0.85511221945137161</c:v>
                </c:pt>
                <c:pt idx="1060">
                  <c:v>0.84715727295102139</c:v>
                </c:pt>
                <c:pt idx="1061">
                  <c:v>0.83037428023032633</c:v>
                </c:pt>
                <c:pt idx="1062">
                  <c:v>0.81995249406175774</c:v>
                </c:pt>
                <c:pt idx="1063">
                  <c:v>0.79241379310344828</c:v>
                </c:pt>
                <c:pt idx="1064">
                  <c:v>0.78115777525539165</c:v>
                </c:pt>
                <c:pt idx="1065">
                  <c:v>0.77888536474852743</c:v>
                </c:pt>
                <c:pt idx="1066">
                  <c:v>0.78790655061841508</c:v>
                </c:pt>
                <c:pt idx="1067">
                  <c:v>0.864247311827957</c:v>
                </c:pt>
                <c:pt idx="1068">
                  <c:v>0.85593667546174146</c:v>
                </c:pt>
                <c:pt idx="1069">
                  <c:v>0.85689310689310694</c:v>
                </c:pt>
                <c:pt idx="1070">
                  <c:v>0.81242645328312546</c:v>
                </c:pt>
                <c:pt idx="1071">
                  <c:v>0.81453515809344035</c:v>
                </c:pt>
                <c:pt idx="1072">
                  <c:v>0.80490081680280046</c:v>
                </c:pt>
                <c:pt idx="1073">
                  <c:v>0.78656036446469246</c:v>
                </c:pt>
                <c:pt idx="1074">
                  <c:v>0.78582820688083843</c:v>
                </c:pt>
                <c:pt idx="1075">
                  <c:v>0.78455932589387378</c:v>
                </c:pt>
                <c:pt idx="1076">
                  <c:v>0.84546360917248253</c:v>
                </c:pt>
                <c:pt idx="1077">
                  <c:v>0.79681734317343178</c:v>
                </c:pt>
                <c:pt idx="1078">
                  <c:v>0.7909215955983494</c:v>
                </c:pt>
                <c:pt idx="1079">
                  <c:v>0.80041724617524335</c:v>
                </c:pt>
                <c:pt idx="1080">
                  <c:v>0.80952380952380953</c:v>
                </c:pt>
                <c:pt idx="1081">
                  <c:v>0.82031806313790645</c:v>
                </c:pt>
                <c:pt idx="1082">
                  <c:v>0.80790828263921388</c:v>
                </c:pt>
                <c:pt idx="1083">
                  <c:v>0.81763430498675016</c:v>
                </c:pt>
                <c:pt idx="1084">
                  <c:v>0.82789246279404705</c:v>
                </c:pt>
                <c:pt idx="1085">
                  <c:v>0.82782152230971129</c:v>
                </c:pt>
                <c:pt idx="1086">
                  <c:v>0.81079812206572766</c:v>
                </c:pt>
                <c:pt idx="1087">
                  <c:v>0.83168555582348691</c:v>
                </c:pt>
                <c:pt idx="1088">
                  <c:v>0.85724944043770201</c:v>
                </c:pt>
                <c:pt idx="1089">
                  <c:v>0.86370967741935489</c:v>
                </c:pt>
                <c:pt idx="1090">
                  <c:v>0.85973463308962905</c:v>
                </c:pt>
                <c:pt idx="1091">
                  <c:v>0.81586402266288949</c:v>
                </c:pt>
                <c:pt idx="1092">
                  <c:v>0.81028410424982389</c:v>
                </c:pt>
                <c:pt idx="1093">
                  <c:v>0.82759445241511242</c:v>
                </c:pt>
                <c:pt idx="1094">
                  <c:v>0.83009359251259895</c:v>
                </c:pt>
                <c:pt idx="1095">
                  <c:v>0.83490224475018104</c:v>
                </c:pt>
                <c:pt idx="1096">
                  <c:v>0.84396926161042429</c:v>
                </c:pt>
                <c:pt idx="1097">
                  <c:v>0.79320633463392243</c:v>
                </c:pt>
                <c:pt idx="1098">
                  <c:v>0.80900985452839047</c:v>
                </c:pt>
                <c:pt idx="1099">
                  <c:v>0.79952885747938751</c:v>
                </c:pt>
                <c:pt idx="1100">
                  <c:v>0.80363382250174697</c:v>
                </c:pt>
                <c:pt idx="1101">
                  <c:v>0.79792387543252596</c:v>
                </c:pt>
                <c:pt idx="1102">
                  <c:v>0.84293727689954101</c:v>
                </c:pt>
                <c:pt idx="1103">
                  <c:v>0.78062283737024218</c:v>
                </c:pt>
                <c:pt idx="1104">
                  <c:v>0.78271716942617375</c:v>
                </c:pt>
                <c:pt idx="1105">
                  <c:v>0.78881278538812782</c:v>
                </c:pt>
                <c:pt idx="1106">
                  <c:v>0.84443301619953715</c:v>
                </c:pt>
                <c:pt idx="1107">
                  <c:v>0.81474480151228734</c:v>
                </c:pt>
                <c:pt idx="1108">
                  <c:v>0.81438404937099451</c:v>
                </c:pt>
                <c:pt idx="1109">
                  <c:v>0.80652680652680653</c:v>
                </c:pt>
                <c:pt idx="1110">
                  <c:v>0.7913899702312801</c:v>
                </c:pt>
                <c:pt idx="1111">
                  <c:v>0.80115874855156433</c:v>
                </c:pt>
                <c:pt idx="1112">
                  <c:v>0.80618701663932502</c:v>
                </c:pt>
                <c:pt idx="1113">
                  <c:v>0.77211796246648789</c:v>
                </c:pt>
                <c:pt idx="1114">
                  <c:v>0.75824901011878576</c:v>
                </c:pt>
                <c:pt idx="1115">
                  <c:v>0.76608965823346653</c:v>
                </c:pt>
                <c:pt idx="1116">
                  <c:v>0.77655265526552653</c:v>
                </c:pt>
                <c:pt idx="1117">
                  <c:v>0.77010470037870349</c:v>
                </c:pt>
                <c:pt idx="1118">
                  <c:v>0.77196512407780016</c:v>
                </c:pt>
                <c:pt idx="1119">
                  <c:v>0.77142857142857146</c:v>
                </c:pt>
                <c:pt idx="1120">
                  <c:v>0.76261061946902653</c:v>
                </c:pt>
                <c:pt idx="1121">
                  <c:v>0.72810374149659862</c:v>
                </c:pt>
                <c:pt idx="1122">
                  <c:v>0.74130857266249195</c:v>
                </c:pt>
                <c:pt idx="1123">
                  <c:v>0.76385809312638586</c:v>
                </c:pt>
                <c:pt idx="1124">
                  <c:v>0.75273283777874944</c:v>
                </c:pt>
                <c:pt idx="1125">
                  <c:v>0.76023778071334214</c:v>
                </c:pt>
                <c:pt idx="1126">
                  <c:v>0.78925714285714288</c:v>
                </c:pt>
                <c:pt idx="1127">
                  <c:v>0.78228364295423647</c:v>
                </c:pt>
                <c:pt idx="1128">
                  <c:v>0.79301631059039746</c:v>
                </c:pt>
                <c:pt idx="1129">
                  <c:v>0.78372251190206299</c:v>
                </c:pt>
                <c:pt idx="1130">
                  <c:v>0.79663361770809316</c:v>
                </c:pt>
                <c:pt idx="1131">
                  <c:v>0.79243119266055051</c:v>
                </c:pt>
                <c:pt idx="1132">
                  <c:v>0.78325011348161599</c:v>
                </c:pt>
                <c:pt idx="1133">
                  <c:v>0.78506581933726738</c:v>
                </c:pt>
                <c:pt idx="1134">
                  <c:v>0.79384756657483935</c:v>
                </c:pt>
                <c:pt idx="1135">
                  <c:v>0.78415796640944169</c:v>
                </c:pt>
                <c:pt idx="1136">
                  <c:v>0.75294631165429948</c:v>
                </c:pt>
                <c:pt idx="1137">
                  <c:v>0.75016293721485983</c:v>
                </c:pt>
                <c:pt idx="1138">
                  <c:v>0.76346239430351581</c:v>
                </c:pt>
                <c:pt idx="1139">
                  <c:v>0.74896940768062481</c:v>
                </c:pt>
                <c:pt idx="1140">
                  <c:v>0.74696444058976585</c:v>
                </c:pt>
                <c:pt idx="1141">
                  <c:v>0.79031882708866652</c:v>
                </c:pt>
                <c:pt idx="1142">
                  <c:v>0.78131393498522395</c:v>
                </c:pt>
                <c:pt idx="1143">
                  <c:v>0.7577421480342631</c:v>
                </c:pt>
                <c:pt idx="1144">
                  <c:v>0.73904597453054177</c:v>
                </c:pt>
                <c:pt idx="1145">
                  <c:v>0.75906792701692682</c:v>
                </c:pt>
                <c:pt idx="1146">
                  <c:v>0.7501089324618736</c:v>
                </c:pt>
                <c:pt idx="1147">
                  <c:v>0.7589167767503302</c:v>
                </c:pt>
                <c:pt idx="1148">
                  <c:v>0.73206660973526905</c:v>
                </c:pt>
                <c:pt idx="1149">
                  <c:v>0.72338624338624335</c:v>
                </c:pt>
                <c:pt idx="1150">
                  <c:v>0.77029747260120773</c:v>
                </c:pt>
                <c:pt idx="1151">
                  <c:v>0.76241134751773054</c:v>
                </c:pt>
                <c:pt idx="1152">
                  <c:v>0.75672102247686202</c:v>
                </c:pt>
                <c:pt idx="1153">
                  <c:v>0.74940074090215736</c:v>
                </c:pt>
                <c:pt idx="1154">
                  <c:v>0.75246440306681273</c:v>
                </c:pt>
                <c:pt idx="1155">
                  <c:v>0.74668406175255486</c:v>
                </c:pt>
                <c:pt idx="1156">
                  <c:v>0.73801295896328289</c:v>
                </c:pt>
                <c:pt idx="1157">
                  <c:v>0.7801675345256962</c:v>
                </c:pt>
                <c:pt idx="1158">
                  <c:v>0.79801247977813727</c:v>
                </c:pt>
                <c:pt idx="1159">
                  <c:v>0.80494057329293867</c:v>
                </c:pt>
                <c:pt idx="1160">
                  <c:v>0.81895937277263009</c:v>
                </c:pt>
                <c:pt idx="1161">
                  <c:v>0.82719885277246652</c:v>
                </c:pt>
                <c:pt idx="1162">
                  <c:v>0.79164754474529597</c:v>
                </c:pt>
                <c:pt idx="1163">
                  <c:v>0.80879943833372336</c:v>
                </c:pt>
                <c:pt idx="1164">
                  <c:v>0.8133396181946736</c:v>
                </c:pt>
                <c:pt idx="1165">
                  <c:v>0.81706452375324978</c:v>
                </c:pt>
                <c:pt idx="1166">
                  <c:v>0.80569162584557963</c:v>
                </c:pt>
                <c:pt idx="1167">
                  <c:v>0.8106522759267949</c:v>
                </c:pt>
                <c:pt idx="1168">
                  <c:v>0.77584650112866815</c:v>
                </c:pt>
                <c:pt idx="1169">
                  <c:v>0.78667579283595712</c:v>
                </c:pt>
                <c:pt idx="1170">
                  <c:v>0.81876332622601278</c:v>
                </c:pt>
                <c:pt idx="1171">
                  <c:v>0.83140933140933138</c:v>
                </c:pt>
                <c:pt idx="1172">
                  <c:v>0.76475829806192919</c:v>
                </c:pt>
                <c:pt idx="1173">
                  <c:v>0.77958446251129176</c:v>
                </c:pt>
                <c:pt idx="1174">
                  <c:v>0.7938808373590982</c:v>
                </c:pt>
                <c:pt idx="1175">
                  <c:v>0.81485849056603776</c:v>
                </c:pt>
                <c:pt idx="1176">
                  <c:v>0.78797687861271681</c:v>
                </c:pt>
                <c:pt idx="1177">
                  <c:v>0.7149095446038678</c:v>
                </c:pt>
                <c:pt idx="1178">
                  <c:v>0.74208929345470309</c:v>
                </c:pt>
                <c:pt idx="1179">
                  <c:v>0.74248648648648652</c:v>
                </c:pt>
                <c:pt idx="1180">
                  <c:v>0.79055912007332718</c:v>
                </c:pt>
                <c:pt idx="1181">
                  <c:v>0.80092592592592593</c:v>
                </c:pt>
                <c:pt idx="1182">
                  <c:v>0.76209410205434058</c:v>
                </c:pt>
                <c:pt idx="1183">
                  <c:v>0.76791277258566981</c:v>
                </c:pt>
                <c:pt idx="1184">
                  <c:v>0.76116762494471468</c:v>
                </c:pt>
                <c:pt idx="1185">
                  <c:v>0.80213027447767304</c:v>
                </c:pt>
                <c:pt idx="1186">
                  <c:v>0.79788172992056483</c:v>
                </c:pt>
                <c:pt idx="1187">
                  <c:v>0.85161507402422609</c:v>
                </c:pt>
                <c:pt idx="1188">
                  <c:v>0.85122254455035229</c:v>
                </c:pt>
                <c:pt idx="1189">
                  <c:v>0.8467233342473266</c:v>
                </c:pt>
                <c:pt idx="1190">
                  <c:v>0.84368151935719504</c:v>
                </c:pt>
                <c:pt idx="1191">
                  <c:v>0.84318097361575628</c:v>
                </c:pt>
                <c:pt idx="1192">
                  <c:v>0.85326894502228823</c:v>
                </c:pt>
                <c:pt idx="1193">
                  <c:v>0.85872112487445595</c:v>
                </c:pt>
                <c:pt idx="1194">
                  <c:v>0.8500563697857948</c:v>
                </c:pt>
                <c:pt idx="1195">
                  <c:v>0.85386819484240684</c:v>
                </c:pt>
                <c:pt idx="1196">
                  <c:v>0.84523215177234146</c:v>
                </c:pt>
                <c:pt idx="1197">
                  <c:v>0.85072463768115947</c:v>
                </c:pt>
                <c:pt idx="1198">
                  <c:v>0.84893617021276591</c:v>
                </c:pt>
                <c:pt idx="1199">
                  <c:v>0.8545051698670606</c:v>
                </c:pt>
                <c:pt idx="1200">
                  <c:v>0.85023737591713422</c:v>
                </c:pt>
                <c:pt idx="1201">
                  <c:v>0.86194952993567542</c:v>
                </c:pt>
                <c:pt idx="1202">
                  <c:v>0.84980237154150196</c:v>
                </c:pt>
                <c:pt idx="1203">
                  <c:v>0.85258964143426297</c:v>
                </c:pt>
                <c:pt idx="1204">
                  <c:v>0.82608695652173914</c:v>
                </c:pt>
                <c:pt idx="1205">
                  <c:v>0.85698689956331875</c:v>
                </c:pt>
                <c:pt idx="1206">
                  <c:v>0.81913303437967111</c:v>
                </c:pt>
                <c:pt idx="1207">
                  <c:v>0.84532374100719421</c:v>
                </c:pt>
                <c:pt idx="1208">
                  <c:v>0.83485401459854014</c:v>
                </c:pt>
                <c:pt idx="1209">
                  <c:v>0.85985748218527314</c:v>
                </c:pt>
                <c:pt idx="1210">
                  <c:v>0.84953703703703709</c:v>
                </c:pt>
                <c:pt idx="1211">
                  <c:v>0.85074626865671643</c:v>
                </c:pt>
                <c:pt idx="1212">
                  <c:v>0.81767955801104975</c:v>
                </c:pt>
                <c:pt idx="1213">
                  <c:v>0.84217335058214748</c:v>
                </c:pt>
                <c:pt idx="1214">
                  <c:v>0.86190476190476195</c:v>
                </c:pt>
                <c:pt idx="1215">
                  <c:v>0.87021276595744679</c:v>
                </c:pt>
                <c:pt idx="1216">
                  <c:v>0.8342857142857143</c:v>
                </c:pt>
                <c:pt idx="1217">
                  <c:v>0.84319526627218933</c:v>
                </c:pt>
                <c:pt idx="1218">
                  <c:v>0.86956521739130432</c:v>
                </c:pt>
                <c:pt idx="1219">
                  <c:v>0.86458333333333337</c:v>
                </c:pt>
                <c:pt idx="1220">
                  <c:v>0.84722222222222221</c:v>
                </c:pt>
                <c:pt idx="1221">
                  <c:v>0.88059701492537312</c:v>
                </c:pt>
                <c:pt idx="1222">
                  <c:v>0.88148148148148153</c:v>
                </c:pt>
                <c:pt idx="1223">
                  <c:v>0.98275862068965514</c:v>
                </c:pt>
                <c:pt idx="1224">
                  <c:v>0.88749999999999996</c:v>
                </c:pt>
                <c:pt idx="1225">
                  <c:v>0.91578947368421049</c:v>
                </c:pt>
                <c:pt idx="1226">
                  <c:v>0.86238532110091748</c:v>
                </c:pt>
                <c:pt idx="1227">
                  <c:v>0.87912087912087911</c:v>
                </c:pt>
                <c:pt idx="1228">
                  <c:v>0.9135802469135802</c:v>
                </c:pt>
                <c:pt idx="1229">
                  <c:v>0.90361445783132532</c:v>
                </c:pt>
                <c:pt idx="1230">
                  <c:v>0.8660714285714286</c:v>
                </c:pt>
                <c:pt idx="1231">
                  <c:v>0.87619047619047619</c:v>
                </c:pt>
                <c:pt idx="1232">
                  <c:v>0.90909090909090906</c:v>
                </c:pt>
                <c:pt idx="1233">
                  <c:v>0</c:v>
                </c:pt>
                <c:pt idx="1234">
                  <c:v>0.93567251461988299</c:v>
                </c:pt>
                <c:pt idx="1235">
                  <c:v>0</c:v>
                </c:pt>
                <c:pt idx="1236">
                  <c:v>0.96808510638297873</c:v>
                </c:pt>
                <c:pt idx="1237">
                  <c:v>0.92</c:v>
                </c:pt>
                <c:pt idx="1238">
                  <c:v>0.77251184834123221</c:v>
                </c:pt>
                <c:pt idx="1239">
                  <c:v>0.62828947368421051</c:v>
                </c:pt>
                <c:pt idx="1240">
                  <c:v>0.68707482993197277</c:v>
                </c:pt>
                <c:pt idx="1241">
                  <c:v>0.64575163398692814</c:v>
                </c:pt>
                <c:pt idx="1242">
                  <c:v>0.63301282051282048</c:v>
                </c:pt>
                <c:pt idx="1243">
                  <c:v>0.66917293233082709</c:v>
                </c:pt>
                <c:pt idx="1244">
                  <c:v>0.75526742301458671</c:v>
                </c:pt>
                <c:pt idx="1245">
                  <c:v>0.85128883013879708</c:v>
                </c:pt>
                <c:pt idx="1246">
                  <c:v>0.86347926267281105</c:v>
                </c:pt>
                <c:pt idx="1247">
                  <c:v>0.86996238581407848</c:v>
                </c:pt>
                <c:pt idx="1248">
                  <c:v>0.81056338028169017</c:v>
                </c:pt>
                <c:pt idx="1249">
                  <c:v>0.77047341260937852</c:v>
                </c:pt>
                <c:pt idx="1250">
                  <c:v>0.73733905579399139</c:v>
                </c:pt>
                <c:pt idx="1251">
                  <c:v>0.74630755864465681</c:v>
                </c:pt>
                <c:pt idx="1252">
                  <c:v>0.77972659272633482</c:v>
                </c:pt>
                <c:pt idx="1253">
                  <c:v>0.74565972222222221</c:v>
                </c:pt>
                <c:pt idx="1254">
                  <c:v>0.7623041271242551</c:v>
                </c:pt>
                <c:pt idx="1255">
                  <c:v>0.74352331606217614</c:v>
                </c:pt>
                <c:pt idx="1256">
                  <c:v>0.7729511867442902</c:v>
                </c:pt>
                <c:pt idx="1257">
                  <c:v>0.7696767001114827</c:v>
                </c:pt>
                <c:pt idx="1258">
                  <c:v>0.77027629233511585</c:v>
                </c:pt>
                <c:pt idx="1259">
                  <c:v>0.76507092198581561</c:v>
                </c:pt>
                <c:pt idx="1260">
                  <c:v>0.7689732142857143</c:v>
                </c:pt>
                <c:pt idx="1261">
                  <c:v>0.70162451161834261</c:v>
                </c:pt>
                <c:pt idx="1262">
                  <c:v>0.78662053056516723</c:v>
                </c:pt>
                <c:pt idx="1263">
                  <c:v>0.70261909672097345</c:v>
                </c:pt>
                <c:pt idx="1264">
                  <c:v>0.60405817920632066</c:v>
                </c:pt>
                <c:pt idx="1265">
                  <c:v>0.60021668472372702</c:v>
                </c:pt>
                <c:pt idx="1266">
                  <c:v>0.62957374575631841</c:v>
                </c:pt>
                <c:pt idx="1267">
                  <c:v>0.60640402950170891</c:v>
                </c:pt>
                <c:pt idx="1268">
                  <c:v>0.58314390627732116</c:v>
                </c:pt>
                <c:pt idx="1269">
                  <c:v>0.60822314798043831</c:v>
                </c:pt>
                <c:pt idx="1270">
                  <c:v>0.58530640668523681</c:v>
                </c:pt>
                <c:pt idx="1271">
                  <c:v>0.58107167710508001</c:v>
                </c:pt>
                <c:pt idx="1272">
                  <c:v>0.58155659559715722</c:v>
                </c:pt>
                <c:pt idx="1273">
                  <c:v>0.59818084537185656</c:v>
                </c:pt>
                <c:pt idx="1274">
                  <c:v>0.57172166182253381</c:v>
                </c:pt>
                <c:pt idx="1275">
                  <c:v>0.59265147500441617</c:v>
                </c:pt>
                <c:pt idx="1276">
                  <c:v>0.59207746478873235</c:v>
                </c:pt>
                <c:pt idx="1277">
                  <c:v>0.63028037383177571</c:v>
                </c:pt>
                <c:pt idx="1278">
                  <c:v>0.63972937417778608</c:v>
                </c:pt>
                <c:pt idx="1279">
                  <c:v>0.59661921708185051</c:v>
                </c:pt>
                <c:pt idx="1280">
                  <c:v>0.62736023694927801</c:v>
                </c:pt>
                <c:pt idx="1281">
                  <c:v>0.598825831702544</c:v>
                </c:pt>
                <c:pt idx="1282">
                  <c:v>0.59631401736664891</c:v>
                </c:pt>
                <c:pt idx="1283">
                  <c:v>0.60131883799679198</c:v>
                </c:pt>
                <c:pt idx="1284">
                  <c:v>0.60432683711782587</c:v>
                </c:pt>
                <c:pt idx="1285">
                  <c:v>0.66011673151750971</c:v>
                </c:pt>
                <c:pt idx="1286">
                  <c:v>0.71793805861567239</c:v>
                </c:pt>
                <c:pt idx="1287">
                  <c:v>0.67912218268090152</c:v>
                </c:pt>
                <c:pt idx="1288">
                  <c:v>0.59904576780349883</c:v>
                </c:pt>
                <c:pt idx="1289">
                  <c:v>0.53395408572804626</c:v>
                </c:pt>
                <c:pt idx="1290">
                  <c:v>0.55892143808255657</c:v>
                </c:pt>
                <c:pt idx="1291">
                  <c:v>0.56853741496598642</c:v>
                </c:pt>
                <c:pt idx="1292">
                  <c:v>0.57635298173043781</c:v>
                </c:pt>
                <c:pt idx="1293">
                  <c:v>0.64701333848830467</c:v>
                </c:pt>
                <c:pt idx="1294">
                  <c:v>0.6131426502534395</c:v>
                </c:pt>
                <c:pt idx="1295">
                  <c:v>0.61434814275309546</c:v>
                </c:pt>
                <c:pt idx="1296">
                  <c:v>0.68787515006002398</c:v>
                </c:pt>
                <c:pt idx="1297">
                  <c:v>0.61651542649727764</c:v>
                </c:pt>
                <c:pt idx="1298">
                  <c:v>0.61067051189617882</c:v>
                </c:pt>
                <c:pt idx="1299">
                  <c:v>0.59477124183006536</c:v>
                </c:pt>
                <c:pt idx="1300">
                  <c:v>0.60604969391429597</c:v>
                </c:pt>
                <c:pt idx="1301">
                  <c:v>0.61019707105405896</c:v>
                </c:pt>
                <c:pt idx="1302">
                  <c:v>0.6304065342491183</c:v>
                </c:pt>
                <c:pt idx="1303">
                  <c:v>0.65763688760806915</c:v>
                </c:pt>
                <c:pt idx="1304">
                  <c:v>0.57657192075796726</c:v>
                </c:pt>
                <c:pt idx="1305">
                  <c:v>0.66022793123430557</c:v>
                </c:pt>
                <c:pt idx="1306">
                  <c:v>0.6311399443929564</c:v>
                </c:pt>
                <c:pt idx="1307">
                  <c:v>0.62217359591539023</c:v>
                </c:pt>
                <c:pt idx="1308">
                  <c:v>0.59613338063142962</c:v>
                </c:pt>
                <c:pt idx="1309">
                  <c:v>0.55888758586027809</c:v>
                </c:pt>
                <c:pt idx="1310">
                  <c:v>0.5871205474644674</c:v>
                </c:pt>
                <c:pt idx="1311">
                  <c:v>0.54725959960616999</c:v>
                </c:pt>
                <c:pt idx="1312">
                  <c:v>0.5504815675855198</c:v>
                </c:pt>
                <c:pt idx="1313">
                  <c:v>0.61033369214208821</c:v>
                </c:pt>
                <c:pt idx="1314">
                  <c:v>0.58568443051201668</c:v>
                </c:pt>
                <c:pt idx="1315">
                  <c:v>0.593282925971514</c:v>
                </c:pt>
                <c:pt idx="1316">
                  <c:v>0.58161318300086728</c:v>
                </c:pt>
                <c:pt idx="1317">
                  <c:v>0.64891593761886646</c:v>
                </c:pt>
                <c:pt idx="1318">
                  <c:v>0.66113789778206367</c:v>
                </c:pt>
                <c:pt idx="1319">
                  <c:v>0.65317035905271204</c:v>
                </c:pt>
                <c:pt idx="1320">
                  <c:v>0.61924686192468614</c:v>
                </c:pt>
                <c:pt idx="1321">
                  <c:v>0.6746534653465347</c:v>
                </c:pt>
                <c:pt idx="1322">
                  <c:v>0.63919070813038592</c:v>
                </c:pt>
                <c:pt idx="1323">
                  <c:v>0.6022887323943662</c:v>
                </c:pt>
                <c:pt idx="1324">
                  <c:v>0.5729433897725329</c:v>
                </c:pt>
                <c:pt idx="1325">
                  <c:v>0.56354795439302485</c:v>
                </c:pt>
                <c:pt idx="1326">
                  <c:v>0.57218611016079368</c:v>
                </c:pt>
                <c:pt idx="1327">
                  <c:v>0.59727143869596033</c:v>
                </c:pt>
                <c:pt idx="1328">
                  <c:v>0.56524690310537928</c:v>
                </c:pt>
                <c:pt idx="1329">
                  <c:v>0.59633027522935778</c:v>
                </c:pt>
                <c:pt idx="1330">
                  <c:v>0.57904761904761903</c:v>
                </c:pt>
                <c:pt idx="1331">
                  <c:v>0.65380906460945032</c:v>
                </c:pt>
                <c:pt idx="1332">
                  <c:v>0.67980198019801985</c:v>
                </c:pt>
                <c:pt idx="1333">
                  <c:v>0.65028571428571424</c:v>
                </c:pt>
                <c:pt idx="1334">
                  <c:v>0.61433756805807627</c:v>
                </c:pt>
                <c:pt idx="1335">
                  <c:v>0.6189431340281587</c:v>
                </c:pt>
                <c:pt idx="1336">
                  <c:v>0.64978099409636259</c:v>
                </c:pt>
                <c:pt idx="1337">
                  <c:v>0.60365198711063373</c:v>
                </c:pt>
                <c:pt idx="1338">
                  <c:v>0.60067531544339792</c:v>
                </c:pt>
                <c:pt idx="1339">
                  <c:v>0.59978655282817506</c:v>
                </c:pt>
                <c:pt idx="1340">
                  <c:v>0.5921699438202247</c:v>
                </c:pt>
                <c:pt idx="1341">
                  <c:v>0.63627889634601043</c:v>
                </c:pt>
                <c:pt idx="1342">
                  <c:v>0.64027021955338714</c:v>
                </c:pt>
                <c:pt idx="1343">
                  <c:v>0.60420003559352198</c:v>
                </c:pt>
                <c:pt idx="1344">
                  <c:v>0.61465892597968075</c:v>
                </c:pt>
                <c:pt idx="1345">
                  <c:v>0.64835582588861429</c:v>
                </c:pt>
                <c:pt idx="1346">
                  <c:v>0.69167502507522571</c:v>
                </c:pt>
                <c:pt idx="1347">
                  <c:v>0.68489892984542211</c:v>
                </c:pt>
                <c:pt idx="1348">
                  <c:v>0.62037543284126118</c:v>
                </c:pt>
                <c:pt idx="1349">
                  <c:v>0.68307631474891262</c:v>
                </c:pt>
                <c:pt idx="1350">
                  <c:v>0.65030097817908206</c:v>
                </c:pt>
                <c:pt idx="1351">
                  <c:v>0.56634631596695328</c:v>
                </c:pt>
                <c:pt idx="1352">
                  <c:v>0.5686107804795103</c:v>
                </c:pt>
                <c:pt idx="1353">
                  <c:v>0.59785475646210651</c:v>
                </c:pt>
                <c:pt idx="1354">
                  <c:v>0.58722144846796653</c:v>
                </c:pt>
                <c:pt idx="1355">
                  <c:v>0.52902711323763951</c:v>
                </c:pt>
                <c:pt idx="1356">
                  <c:v>0.54219236441094543</c:v>
                </c:pt>
                <c:pt idx="1357">
                  <c:v>0.58826619964973725</c:v>
                </c:pt>
                <c:pt idx="1358">
                  <c:v>0.63033438019582488</c:v>
                </c:pt>
                <c:pt idx="1359">
                  <c:v>0.61409516943042541</c:v>
                </c:pt>
                <c:pt idx="1360">
                  <c:v>0.59196913904962301</c:v>
                </c:pt>
                <c:pt idx="1361">
                  <c:v>0.57021565630837157</c:v>
                </c:pt>
                <c:pt idx="1362">
                  <c:v>0.59871703492516037</c:v>
                </c:pt>
                <c:pt idx="1363">
                  <c:v>0.61040838453198409</c:v>
                </c:pt>
                <c:pt idx="1364">
                  <c:v>0.62731310140636565</c:v>
                </c:pt>
                <c:pt idx="1365">
                  <c:v>0.64447806354009074</c:v>
                </c:pt>
                <c:pt idx="1366">
                  <c:v>0.61881457313757482</c:v>
                </c:pt>
                <c:pt idx="1367">
                  <c:v>0.63785002819018977</c:v>
                </c:pt>
                <c:pt idx="1368">
                  <c:v>0.59769707705934461</c:v>
                </c:pt>
                <c:pt idx="1369">
                  <c:v>0.61399711399711399</c:v>
                </c:pt>
                <c:pt idx="1370">
                  <c:v>0.59332748024582971</c:v>
                </c:pt>
                <c:pt idx="1371">
                  <c:v>0.58340535868625754</c:v>
                </c:pt>
                <c:pt idx="1372">
                  <c:v>0.57891109579600275</c:v>
                </c:pt>
                <c:pt idx="1373">
                  <c:v>0.58770406391108021</c:v>
                </c:pt>
                <c:pt idx="1374">
                  <c:v>0.596045197740113</c:v>
                </c:pt>
                <c:pt idx="1375">
                  <c:v>0.58336215842269112</c:v>
                </c:pt>
                <c:pt idx="1376">
                  <c:v>0.59139408780829106</c:v>
                </c:pt>
                <c:pt idx="1377">
                  <c:v>0.64880726997349492</c:v>
                </c:pt>
                <c:pt idx="1378">
                  <c:v>0.61855670103092786</c:v>
                </c:pt>
                <c:pt idx="1379">
                  <c:v>0.57372065529471372</c:v>
                </c:pt>
                <c:pt idx="1380">
                  <c:v>0.58136731530910968</c:v>
                </c:pt>
                <c:pt idx="1381">
                  <c:v>0.59117082533589249</c:v>
                </c:pt>
                <c:pt idx="1382">
                  <c:v>0.66026502784712882</c:v>
                </c:pt>
                <c:pt idx="1383">
                  <c:v>0.67934568387859673</c:v>
                </c:pt>
                <c:pt idx="1384">
                  <c:v>0.70784675271460762</c:v>
                </c:pt>
                <c:pt idx="1385">
                  <c:v>0.62676702772168169</c:v>
                </c:pt>
                <c:pt idx="1386">
                  <c:v>0.6337070391472156</c:v>
                </c:pt>
                <c:pt idx="1387">
                  <c:v>0.59877300613496931</c:v>
                </c:pt>
                <c:pt idx="1388">
                  <c:v>0.56720430107526887</c:v>
                </c:pt>
                <c:pt idx="1389">
                  <c:v>0.57276119402985071</c:v>
                </c:pt>
                <c:pt idx="1390">
                  <c:v>0.55202359495330167</c:v>
                </c:pt>
                <c:pt idx="1391">
                  <c:v>0.55119789957335086</c:v>
                </c:pt>
                <c:pt idx="1392">
                  <c:v>0.57318112114499919</c:v>
                </c:pt>
                <c:pt idx="1393">
                  <c:v>0.62245639534883723</c:v>
                </c:pt>
                <c:pt idx="1394">
                  <c:v>0.65598168288494563</c:v>
                </c:pt>
                <c:pt idx="1395">
                  <c:v>0.59768705099001229</c:v>
                </c:pt>
                <c:pt idx="1396">
                  <c:v>0.58484065460809642</c:v>
                </c:pt>
                <c:pt idx="1397">
                  <c:v>0.55448926480156147</c:v>
                </c:pt>
                <c:pt idx="1398">
                  <c:v>0.52496456134824376</c:v>
                </c:pt>
                <c:pt idx="1399">
                  <c:v>0.50755706354102403</c:v>
                </c:pt>
                <c:pt idx="1400">
                  <c:v>0.57282218038678756</c:v>
                </c:pt>
                <c:pt idx="1401">
                  <c:v>0.60179799048122684</c:v>
                </c:pt>
                <c:pt idx="1402">
                  <c:v>0.69695740365111558</c:v>
                </c:pt>
                <c:pt idx="1403">
                  <c:v>0.62707535121328228</c:v>
                </c:pt>
                <c:pt idx="1404">
                  <c:v>0.61339092872570189</c:v>
                </c:pt>
                <c:pt idx="1405">
                  <c:v>0.60749156754837563</c:v>
                </c:pt>
                <c:pt idx="1406">
                  <c:v>0.55616031667491339</c:v>
                </c:pt>
                <c:pt idx="1407">
                  <c:v>0.56825075834175931</c:v>
                </c:pt>
                <c:pt idx="1408">
                  <c:v>0.58090862685043387</c:v>
                </c:pt>
                <c:pt idx="1409">
                  <c:v>0.54942002940695966</c:v>
                </c:pt>
                <c:pt idx="1410">
                  <c:v>0.57244655581947745</c:v>
                </c:pt>
                <c:pt idx="1411">
                  <c:v>0.56833924649434031</c:v>
                </c:pt>
                <c:pt idx="1412">
                  <c:v>0.63981934512608207</c:v>
                </c:pt>
                <c:pt idx="1413">
                  <c:v>0.63774283071230342</c:v>
                </c:pt>
                <c:pt idx="1414">
                  <c:v>0.65084488323523826</c:v>
                </c:pt>
                <c:pt idx="1415">
                  <c:v>0.65296457662436069</c:v>
                </c:pt>
                <c:pt idx="1416">
                  <c:v>0.63982893268873187</c:v>
                </c:pt>
                <c:pt idx="1417">
                  <c:v>0.60947274352100089</c:v>
                </c:pt>
                <c:pt idx="1418">
                  <c:v>0.59244428969359331</c:v>
                </c:pt>
                <c:pt idx="1419">
                  <c:v>0.50260688216892602</c:v>
                </c:pt>
                <c:pt idx="1420">
                  <c:v>0.51030230109790942</c:v>
                </c:pt>
                <c:pt idx="1421">
                  <c:v>0.52221881703953421</c:v>
                </c:pt>
                <c:pt idx="1422">
                  <c:v>0.64371257485029942</c:v>
                </c:pt>
                <c:pt idx="1423">
                  <c:v>0.61894510226049515</c:v>
                </c:pt>
                <c:pt idx="1424">
                  <c:v>0.63175242629555028</c:v>
                </c:pt>
                <c:pt idx="1425">
                  <c:v>0.67033603707995359</c:v>
                </c:pt>
                <c:pt idx="1426">
                  <c:v>0.6615149780576226</c:v>
                </c:pt>
                <c:pt idx="1427">
                  <c:v>0.75048987589810578</c:v>
                </c:pt>
                <c:pt idx="1428">
                  <c:v>0.74441580756013748</c:v>
                </c:pt>
                <c:pt idx="1429">
                  <c:v>0.77058554437328453</c:v>
                </c:pt>
                <c:pt idx="1430">
                  <c:v>0.7549549549549549</c:v>
                </c:pt>
                <c:pt idx="1431">
                  <c:v>0.74872152487215249</c:v>
                </c:pt>
                <c:pt idx="1432">
                  <c:v>0.76082130965593786</c:v>
                </c:pt>
                <c:pt idx="1433">
                  <c:v>0.76332551123030501</c:v>
                </c:pt>
                <c:pt idx="1434">
                  <c:v>0.77</c:v>
                </c:pt>
                <c:pt idx="1435">
                  <c:v>0.78032786885245897</c:v>
                </c:pt>
                <c:pt idx="1436">
                  <c:v>0.78677527551509341</c:v>
                </c:pt>
                <c:pt idx="1437">
                  <c:v>0.77641752577319589</c:v>
                </c:pt>
                <c:pt idx="1438">
                  <c:v>0.77955758962623956</c:v>
                </c:pt>
                <c:pt idx="1439">
                  <c:v>0.76622137404580148</c:v>
                </c:pt>
                <c:pt idx="1440">
                  <c:v>0.7718665464382326</c:v>
                </c:pt>
                <c:pt idx="1441">
                  <c:v>0.77382198952879577</c:v>
                </c:pt>
                <c:pt idx="1442">
                  <c:v>0.76829268292682928</c:v>
                </c:pt>
                <c:pt idx="1443">
                  <c:v>0.76913730255164037</c:v>
                </c:pt>
                <c:pt idx="1444">
                  <c:v>0.8091216216216216</c:v>
                </c:pt>
                <c:pt idx="1445">
                  <c:v>0.81924882629107976</c:v>
                </c:pt>
                <c:pt idx="1446">
                  <c:v>0.79273827534039332</c:v>
                </c:pt>
                <c:pt idx="1447">
                  <c:v>0.78873239436619713</c:v>
                </c:pt>
                <c:pt idx="1448">
                  <c:v>0.79838709677419351</c:v>
                </c:pt>
                <c:pt idx="1449">
                  <c:v>0.76703645007923926</c:v>
                </c:pt>
                <c:pt idx="1450">
                  <c:v>0.6875</c:v>
                </c:pt>
                <c:pt idx="1451">
                  <c:v>0.79764243614931241</c:v>
                </c:pt>
                <c:pt idx="1452">
                  <c:v>0.79648241206030146</c:v>
                </c:pt>
                <c:pt idx="1453">
                  <c:v>0.86588541666666663</c:v>
                </c:pt>
                <c:pt idx="1454">
                  <c:v>0.78674351585014413</c:v>
                </c:pt>
                <c:pt idx="1455">
                  <c:v>0.82470119521912355</c:v>
                </c:pt>
                <c:pt idx="1456">
                  <c:v>0.80632411067193677</c:v>
                </c:pt>
                <c:pt idx="1457">
                  <c:v>0.82320441988950277</c:v>
                </c:pt>
                <c:pt idx="1458">
                  <c:v>0.84057971014492749</c:v>
                </c:pt>
                <c:pt idx="1459">
                  <c:v>0.83524904214559392</c:v>
                </c:pt>
                <c:pt idx="1460">
                  <c:v>0.810126582278481</c:v>
                </c:pt>
                <c:pt idx="1461">
                  <c:v>0.81042654028436023</c:v>
                </c:pt>
                <c:pt idx="1462">
                  <c:v>0.79835390946502061</c:v>
                </c:pt>
                <c:pt idx="1463">
                  <c:v>0.87926509186351709</c:v>
                </c:pt>
                <c:pt idx="1464">
                  <c:v>0.79640718562874246</c:v>
                </c:pt>
                <c:pt idx="1465">
                  <c:v>0.83433734939759041</c:v>
                </c:pt>
                <c:pt idx="1466">
                  <c:v>0.81675392670157065</c:v>
                </c:pt>
                <c:pt idx="1467">
                  <c:v>0.79365079365079361</c:v>
                </c:pt>
                <c:pt idx="1468">
                  <c:v>0.80952380952380953</c:v>
                </c:pt>
                <c:pt idx="1469">
                  <c:v>0.81147540983606559</c:v>
                </c:pt>
                <c:pt idx="1470">
                  <c:v>0.90744920993227995</c:v>
                </c:pt>
                <c:pt idx="1471">
                  <c:v>0</c:v>
                </c:pt>
                <c:pt idx="1472">
                  <c:v>0.82</c:v>
                </c:pt>
                <c:pt idx="1473">
                  <c:v>0.80909090909090908</c:v>
                </c:pt>
                <c:pt idx="1474">
                  <c:v>0.76829268292682928</c:v>
                </c:pt>
                <c:pt idx="1475">
                  <c:v>0.81818181818181823</c:v>
                </c:pt>
                <c:pt idx="1476">
                  <c:v>0.83132530120481929</c:v>
                </c:pt>
                <c:pt idx="1477">
                  <c:v>0.86029411764705888</c:v>
                </c:pt>
                <c:pt idx="1478">
                  <c:v>0.77241379310344827</c:v>
                </c:pt>
                <c:pt idx="1479">
                  <c:v>0.97368421052631582</c:v>
                </c:pt>
                <c:pt idx="1480">
                  <c:v>0.71951219512195119</c:v>
                </c:pt>
                <c:pt idx="1481">
                  <c:v>0.98979591836734693</c:v>
                </c:pt>
                <c:pt idx="1482">
                  <c:v>0.73728813559322037</c:v>
                </c:pt>
                <c:pt idx="1483">
                  <c:v>0.69815195071868585</c:v>
                </c:pt>
                <c:pt idx="1484">
                  <c:v>0.71323529411764708</c:v>
                </c:pt>
                <c:pt idx="1485">
                  <c:v>0.70682730923694781</c:v>
                </c:pt>
                <c:pt idx="1486">
                  <c:v>0.80268534734384123</c:v>
                </c:pt>
                <c:pt idx="1487">
                  <c:v>0.80830972615675167</c:v>
                </c:pt>
                <c:pt idx="1488">
                  <c:v>0.82978214029207564</c:v>
                </c:pt>
                <c:pt idx="1489">
                  <c:v>0.82792050412021323</c:v>
                </c:pt>
                <c:pt idx="1490">
                  <c:v>0.71634314339386351</c:v>
                </c:pt>
                <c:pt idx="1491">
                  <c:v>0.74634824947832135</c:v>
                </c:pt>
                <c:pt idx="1492">
                  <c:v>0.59283842794759822</c:v>
                </c:pt>
                <c:pt idx="1493">
                  <c:v>0.60240315638450503</c:v>
                </c:pt>
                <c:pt idx="1494">
                  <c:v>0.59765625</c:v>
                </c:pt>
                <c:pt idx="1495">
                  <c:v>0.60834990059642147</c:v>
                </c:pt>
                <c:pt idx="1496">
                  <c:v>0.62261730205278587</c:v>
                </c:pt>
                <c:pt idx="1497">
                  <c:v>0.61761487964989059</c:v>
                </c:pt>
                <c:pt idx="1498">
                  <c:v>0.62615271117668758</c:v>
                </c:pt>
                <c:pt idx="1499">
                  <c:v>0.67080496595915096</c:v>
                </c:pt>
                <c:pt idx="1500">
                  <c:v>0.65264354747015352</c:v>
                </c:pt>
                <c:pt idx="1501">
                  <c:v>0.57768313458262355</c:v>
                </c:pt>
                <c:pt idx="1502">
                  <c:v>0.54841347726529277</c:v>
                </c:pt>
                <c:pt idx="1503">
                  <c:v>0.53419830209835018</c:v>
                </c:pt>
                <c:pt idx="1504">
                  <c:v>0.56008655126498008</c:v>
                </c:pt>
                <c:pt idx="1505">
                  <c:v>0.58644536652835411</c:v>
                </c:pt>
                <c:pt idx="1506">
                  <c:v>0.59701492537313428</c:v>
                </c:pt>
                <c:pt idx="1507">
                  <c:v>0.61527351507492323</c:v>
                </c:pt>
                <c:pt idx="1508">
                  <c:v>0.64529433820772408</c:v>
                </c:pt>
                <c:pt idx="1509">
                  <c:v>0.57463694697737255</c:v>
                </c:pt>
                <c:pt idx="1510">
                  <c:v>0.65317035905271204</c:v>
                </c:pt>
                <c:pt idx="1511">
                  <c:v>0.57996907747809656</c:v>
                </c:pt>
                <c:pt idx="1512">
                  <c:v>0.55149934810951762</c:v>
                </c:pt>
                <c:pt idx="1513">
                  <c:v>0.54726448688896079</c:v>
                </c:pt>
                <c:pt idx="1514">
                  <c:v>0.62112367748996722</c:v>
                </c:pt>
                <c:pt idx="1515">
                  <c:v>0.62253572074516184</c:v>
                </c:pt>
                <c:pt idx="1516">
                  <c:v>0.56560636182902579</c:v>
                </c:pt>
                <c:pt idx="1517">
                  <c:v>0.54329698524695313</c:v>
                </c:pt>
                <c:pt idx="1518">
                  <c:v>0.53140248701400916</c:v>
                </c:pt>
                <c:pt idx="1519">
                  <c:v>0.54361219195849542</c:v>
                </c:pt>
                <c:pt idx="1520">
                  <c:v>0.51282051282051277</c:v>
                </c:pt>
                <c:pt idx="1521">
                  <c:v>0.49632408102025505</c:v>
                </c:pt>
                <c:pt idx="1522">
                  <c:v>0.50052798310454061</c:v>
                </c:pt>
                <c:pt idx="1523">
                  <c:v>0.49166291122127082</c:v>
                </c:pt>
                <c:pt idx="1524">
                  <c:v>0.49789473684210528</c:v>
                </c:pt>
                <c:pt idx="1525">
                  <c:v>0.49488721804511276</c:v>
                </c:pt>
                <c:pt idx="1526">
                  <c:v>0.50898294762484775</c:v>
                </c:pt>
                <c:pt idx="1527">
                  <c:v>0.51468769325912178</c:v>
                </c:pt>
                <c:pt idx="1528">
                  <c:v>0.51998148433883662</c:v>
                </c:pt>
                <c:pt idx="1529">
                  <c:v>0.49790607239006879</c:v>
                </c:pt>
                <c:pt idx="1530">
                  <c:v>0.49790104947526237</c:v>
                </c:pt>
                <c:pt idx="1531">
                  <c:v>0.49646563392991427</c:v>
                </c:pt>
                <c:pt idx="1532">
                  <c:v>0.50874258780599058</c:v>
                </c:pt>
                <c:pt idx="1533">
                  <c:v>0.50654824627427364</c:v>
                </c:pt>
                <c:pt idx="1534">
                  <c:v>0.49806317044100118</c:v>
                </c:pt>
                <c:pt idx="1535">
                  <c:v>0.50030111412225231</c:v>
                </c:pt>
                <c:pt idx="1536">
                  <c:v>0.4992552874590408</c:v>
                </c:pt>
                <c:pt idx="1537">
                  <c:v>0.51421546027355158</c:v>
                </c:pt>
                <c:pt idx="1538">
                  <c:v>0.5007521058965102</c:v>
                </c:pt>
                <c:pt idx="1539">
                  <c:v>0.52035425730267248</c:v>
                </c:pt>
                <c:pt idx="1540">
                  <c:v>0.50022424876663174</c:v>
                </c:pt>
                <c:pt idx="1541">
                  <c:v>0.53179738046394198</c:v>
                </c:pt>
                <c:pt idx="1542">
                  <c:v>0.51855273287143955</c:v>
                </c:pt>
                <c:pt idx="1543">
                  <c:v>0.51603006596103695</c:v>
                </c:pt>
                <c:pt idx="1544">
                  <c:v>0.55202593192868721</c:v>
                </c:pt>
                <c:pt idx="1545">
                  <c:v>0.53184813304047696</c:v>
                </c:pt>
                <c:pt idx="1546">
                  <c:v>0.52400932400932398</c:v>
                </c:pt>
                <c:pt idx="1547">
                  <c:v>0.5319383259911894</c:v>
                </c:pt>
                <c:pt idx="1548">
                  <c:v>0.50358637178720855</c:v>
                </c:pt>
                <c:pt idx="1549">
                  <c:v>0.49504950495049505</c:v>
                </c:pt>
                <c:pt idx="1550">
                  <c:v>0.56367009613762864</c:v>
                </c:pt>
                <c:pt idx="1551">
                  <c:v>0.49664028669553534</c:v>
                </c:pt>
                <c:pt idx="1552">
                  <c:v>0.49813070136084941</c:v>
                </c:pt>
                <c:pt idx="1553">
                  <c:v>0.49640071985602879</c:v>
                </c:pt>
                <c:pt idx="1554">
                  <c:v>0.4988774135608442</c:v>
                </c:pt>
                <c:pt idx="1555">
                  <c:v>0.51522175861536079</c:v>
                </c:pt>
                <c:pt idx="1556">
                  <c:v>0.50037097492209526</c:v>
                </c:pt>
                <c:pt idx="1557">
                  <c:v>0.57558828508549176</c:v>
                </c:pt>
                <c:pt idx="1558">
                  <c:v>0.529503834715918</c:v>
                </c:pt>
                <c:pt idx="1559">
                  <c:v>0.52133210558624921</c:v>
                </c:pt>
                <c:pt idx="1560">
                  <c:v>0.50297265160523186</c:v>
                </c:pt>
                <c:pt idx="1561">
                  <c:v>0.50289704352993614</c:v>
                </c:pt>
                <c:pt idx="1562">
                  <c:v>0.50259836674090574</c:v>
                </c:pt>
                <c:pt idx="1563">
                  <c:v>0.50986043689320393</c:v>
                </c:pt>
                <c:pt idx="1564">
                  <c:v>0.53331286459932448</c:v>
                </c:pt>
                <c:pt idx="1565">
                  <c:v>0.57547484171942687</c:v>
                </c:pt>
                <c:pt idx="1566">
                  <c:v>0.57566225165562912</c:v>
                </c:pt>
                <c:pt idx="1567">
                  <c:v>0.55397181294042286</c:v>
                </c:pt>
                <c:pt idx="1568">
                  <c:v>0.52637999390057943</c:v>
                </c:pt>
                <c:pt idx="1569">
                  <c:v>0.5124774503908599</c:v>
                </c:pt>
                <c:pt idx="1570">
                  <c:v>0.50427476415094341</c:v>
                </c:pt>
                <c:pt idx="1571">
                  <c:v>0.50119260584376868</c:v>
                </c:pt>
                <c:pt idx="1572">
                  <c:v>0.502827380952381</c:v>
                </c:pt>
                <c:pt idx="1573">
                  <c:v>0.50305924488882259</c:v>
                </c:pt>
                <c:pt idx="1574">
                  <c:v>0.50424170263432055</c:v>
                </c:pt>
                <c:pt idx="1575">
                  <c:v>0.52966759863311585</c:v>
                </c:pt>
                <c:pt idx="1576">
                  <c:v>0.51823387582881253</c:v>
                </c:pt>
                <c:pt idx="1577">
                  <c:v>0.50520214030915578</c:v>
                </c:pt>
                <c:pt idx="1578">
                  <c:v>0.50363555423653361</c:v>
                </c:pt>
                <c:pt idx="1579">
                  <c:v>0.50371140142517812</c:v>
                </c:pt>
                <c:pt idx="1580">
                  <c:v>0.50576923076923075</c:v>
                </c:pt>
                <c:pt idx="1581">
                  <c:v>0.50852989170746177</c:v>
                </c:pt>
                <c:pt idx="1582">
                  <c:v>0.51159311892296189</c:v>
                </c:pt>
                <c:pt idx="1583">
                  <c:v>0.50775656324582341</c:v>
                </c:pt>
                <c:pt idx="1584">
                  <c:v>0.53272474083243071</c:v>
                </c:pt>
                <c:pt idx="1585">
                  <c:v>0.57563164893617025</c:v>
                </c:pt>
                <c:pt idx="1586">
                  <c:v>0.56672641355711262</c:v>
                </c:pt>
                <c:pt idx="1587">
                  <c:v>0.50875630750964673</c:v>
                </c:pt>
                <c:pt idx="1588">
                  <c:v>0.50718412087098208</c:v>
                </c:pt>
                <c:pt idx="1589">
                  <c:v>0.50996197718631175</c:v>
                </c:pt>
                <c:pt idx="1590">
                  <c:v>0.4997012249775919</c:v>
                </c:pt>
                <c:pt idx="1591">
                  <c:v>0.50112764997744697</c:v>
                </c:pt>
                <c:pt idx="1592">
                  <c:v>0.50523952095808389</c:v>
                </c:pt>
                <c:pt idx="1593">
                  <c:v>0.50193394822969351</c:v>
                </c:pt>
                <c:pt idx="1594">
                  <c:v>0.49694258016405668</c:v>
                </c:pt>
                <c:pt idx="1595">
                  <c:v>0.4957869395124887</c:v>
                </c:pt>
                <c:pt idx="1596">
                  <c:v>0.49977554990273831</c:v>
                </c:pt>
                <c:pt idx="1597">
                  <c:v>0.49902563333833011</c:v>
                </c:pt>
                <c:pt idx="1598">
                  <c:v>0.49880059970014995</c:v>
                </c:pt>
                <c:pt idx="1599">
                  <c:v>0.49758818209225203</c:v>
                </c:pt>
                <c:pt idx="1600">
                  <c:v>0.49745965331739389</c:v>
                </c:pt>
                <c:pt idx="1601">
                  <c:v>0.49812001804782674</c:v>
                </c:pt>
                <c:pt idx="1602">
                  <c:v>0.50398676094478712</c:v>
                </c:pt>
                <c:pt idx="1603">
                  <c:v>0.50296912114014247</c:v>
                </c:pt>
                <c:pt idx="1604">
                  <c:v>0.50312035661218424</c:v>
                </c:pt>
                <c:pt idx="1605">
                  <c:v>0.51005100510051005</c:v>
                </c:pt>
                <c:pt idx="1606">
                  <c:v>0.53735586795135049</c:v>
                </c:pt>
                <c:pt idx="1607">
                  <c:v>0.60916948515595637</c:v>
                </c:pt>
                <c:pt idx="1608">
                  <c:v>0.50486725663716814</c:v>
                </c:pt>
                <c:pt idx="1609">
                  <c:v>0.51385959626393496</c:v>
                </c:pt>
                <c:pt idx="1610">
                  <c:v>0.52216447569550595</c:v>
                </c:pt>
                <c:pt idx="1611">
                  <c:v>0.59676858929812371</c:v>
                </c:pt>
                <c:pt idx="1612">
                  <c:v>0.50642825476577513</c:v>
                </c:pt>
                <c:pt idx="1613">
                  <c:v>0.56084828711256118</c:v>
                </c:pt>
                <c:pt idx="1614">
                  <c:v>0.52236982745457317</c:v>
                </c:pt>
                <c:pt idx="1615">
                  <c:v>0.51663614163614169</c:v>
                </c:pt>
                <c:pt idx="1616">
                  <c:v>0.54005372096697746</c:v>
                </c:pt>
                <c:pt idx="1617">
                  <c:v>0.50229868011270951</c:v>
                </c:pt>
                <c:pt idx="1618">
                  <c:v>0.50224014336917566</c:v>
                </c:pt>
                <c:pt idx="1619">
                  <c:v>0.53237184511678948</c:v>
                </c:pt>
                <c:pt idx="1620">
                  <c:v>0.52877642339145192</c:v>
                </c:pt>
                <c:pt idx="1621">
                  <c:v>0.52192034578573632</c:v>
                </c:pt>
                <c:pt idx="1622">
                  <c:v>0.54828860678129521</c:v>
                </c:pt>
                <c:pt idx="1623">
                  <c:v>0.53144016227180524</c:v>
                </c:pt>
                <c:pt idx="1624">
                  <c:v>0.50622960545832096</c:v>
                </c:pt>
                <c:pt idx="1625">
                  <c:v>0.5045556385362211</c:v>
                </c:pt>
                <c:pt idx="1626">
                  <c:v>0.51571471743729225</c:v>
                </c:pt>
                <c:pt idx="1627">
                  <c:v>0.49932845843903895</c:v>
                </c:pt>
                <c:pt idx="1628">
                  <c:v>0.50052168728573554</c:v>
                </c:pt>
                <c:pt idx="1629">
                  <c:v>0.5</c:v>
                </c:pt>
                <c:pt idx="1630">
                  <c:v>0.50187097739859299</c:v>
                </c:pt>
                <c:pt idx="1631">
                  <c:v>0.51128275026503101</c:v>
                </c:pt>
                <c:pt idx="1632">
                  <c:v>0.50812341630645397</c:v>
                </c:pt>
                <c:pt idx="1633">
                  <c:v>0.51233082706766919</c:v>
                </c:pt>
                <c:pt idx="1634">
                  <c:v>0.50573343261355175</c:v>
                </c:pt>
                <c:pt idx="1635">
                  <c:v>0.52135966926963706</c:v>
                </c:pt>
                <c:pt idx="1636">
                  <c:v>0.56355584713793672</c:v>
                </c:pt>
                <c:pt idx="1637">
                  <c:v>0.54163362410785088</c:v>
                </c:pt>
                <c:pt idx="1638">
                  <c:v>0.49685910858510318</c:v>
                </c:pt>
                <c:pt idx="1639">
                  <c:v>0.49932483120780197</c:v>
                </c:pt>
                <c:pt idx="1640">
                  <c:v>0.50037341299477223</c:v>
                </c:pt>
                <c:pt idx="1641">
                  <c:v>0.50540702913787927</c:v>
                </c:pt>
                <c:pt idx="1642">
                  <c:v>0.50297707651086632</c:v>
                </c:pt>
                <c:pt idx="1643">
                  <c:v>0.50941123324800486</c:v>
                </c:pt>
                <c:pt idx="1644">
                  <c:v>0.50947619758245033</c:v>
                </c:pt>
                <c:pt idx="1645">
                  <c:v>0.54471931493815418</c:v>
                </c:pt>
                <c:pt idx="1646">
                  <c:v>0.51441441441441438</c:v>
                </c:pt>
                <c:pt idx="1647">
                  <c:v>0.5133464032574272</c:v>
                </c:pt>
                <c:pt idx="1648">
                  <c:v>0.60088573959255975</c:v>
                </c:pt>
                <c:pt idx="1649">
                  <c:v>0.57946742589181044</c:v>
                </c:pt>
                <c:pt idx="1650">
                  <c:v>0.53435945273631846</c:v>
                </c:pt>
                <c:pt idx="1651">
                  <c:v>0.49850879809126153</c:v>
                </c:pt>
                <c:pt idx="1652">
                  <c:v>0.5075007500750075</c:v>
                </c:pt>
                <c:pt idx="1653">
                  <c:v>0.50261701809481085</c:v>
                </c:pt>
                <c:pt idx="1654">
                  <c:v>0.49730296673658975</c:v>
                </c:pt>
                <c:pt idx="1655">
                  <c:v>0.50374925014996996</c:v>
                </c:pt>
                <c:pt idx="1656">
                  <c:v>0.50052013672165252</c:v>
                </c:pt>
                <c:pt idx="1657">
                  <c:v>0.50127264560562956</c:v>
                </c:pt>
                <c:pt idx="1658">
                  <c:v>0.49887976101568332</c:v>
                </c:pt>
                <c:pt idx="1659">
                  <c:v>0.49977528089887641</c:v>
                </c:pt>
                <c:pt idx="1660">
                  <c:v>0.50014952153110048</c:v>
                </c:pt>
                <c:pt idx="1661">
                  <c:v>0.5</c:v>
                </c:pt>
                <c:pt idx="1662">
                  <c:v>0.49685062987402517</c:v>
                </c:pt>
                <c:pt idx="1663">
                  <c:v>0.50142621228043838</c:v>
                </c:pt>
                <c:pt idx="1664">
                  <c:v>0.5018587360594795</c:v>
                </c:pt>
                <c:pt idx="1665">
                  <c:v>0.50059683676514477</c:v>
                </c:pt>
                <c:pt idx="1666">
                  <c:v>0.52012808783165598</c:v>
                </c:pt>
                <c:pt idx="1667">
                  <c:v>0.50679003133860623</c:v>
                </c:pt>
                <c:pt idx="1668">
                  <c:v>0.50650310375406449</c:v>
                </c:pt>
                <c:pt idx="1669">
                  <c:v>0.50540500518288167</c:v>
                </c:pt>
                <c:pt idx="1670">
                  <c:v>0.50532229450029564</c:v>
                </c:pt>
                <c:pt idx="1671">
                  <c:v>0.50705690090625466</c:v>
                </c:pt>
                <c:pt idx="1672">
                  <c:v>0.66271963330786865</c:v>
                </c:pt>
                <c:pt idx="1673">
                  <c:v>0.66628374497415277</c:v>
                </c:pt>
                <c:pt idx="1674">
                  <c:v>0.72008281573498967</c:v>
                </c:pt>
                <c:pt idx="1675">
                  <c:v>0.74545847750865057</c:v>
                </c:pt>
                <c:pt idx="1676">
                  <c:v>0.69583756345177661</c:v>
                </c:pt>
                <c:pt idx="1677">
                  <c:v>0.67451772095109919</c:v>
                </c:pt>
                <c:pt idx="1678">
                  <c:v>0.71466825349598329</c:v>
                </c:pt>
                <c:pt idx="1679">
                  <c:v>0.74429436422915696</c:v>
                </c:pt>
                <c:pt idx="1680">
                  <c:v>0.74121996303142335</c:v>
                </c:pt>
                <c:pt idx="1681">
                  <c:v>0.74244690397846247</c:v>
                </c:pt>
                <c:pt idx="1682">
                  <c:v>0.75595695618754799</c:v>
                </c:pt>
                <c:pt idx="1683">
                  <c:v>0.76734258271077904</c:v>
                </c:pt>
                <c:pt idx="1684">
                  <c:v>0.77175572519083968</c:v>
                </c:pt>
                <c:pt idx="1685">
                  <c:v>0.76206322795341097</c:v>
                </c:pt>
                <c:pt idx="1686">
                  <c:v>0.74638100752750436</c:v>
                </c:pt>
                <c:pt idx="1687">
                  <c:v>0.75686732904734078</c:v>
                </c:pt>
                <c:pt idx="1688">
                  <c:v>0.76190476190476186</c:v>
                </c:pt>
                <c:pt idx="1689">
                  <c:v>0.76867816091954022</c:v>
                </c:pt>
                <c:pt idx="1690">
                  <c:v>0.74365032486709981</c:v>
                </c:pt>
                <c:pt idx="1691">
                  <c:v>0.77829457364341081</c:v>
                </c:pt>
                <c:pt idx="1692">
                  <c:v>0.78896346010439966</c:v>
                </c:pt>
                <c:pt idx="1693">
                  <c:v>0.81311018131101809</c:v>
                </c:pt>
                <c:pt idx="1694">
                  <c:v>0.77460629921259838</c:v>
                </c:pt>
                <c:pt idx="1695">
                  <c:v>0.79681274900398402</c:v>
                </c:pt>
                <c:pt idx="1696">
                  <c:v>0.79304897314375988</c:v>
                </c:pt>
                <c:pt idx="1697">
                  <c:v>0.82165605095541405</c:v>
                </c:pt>
                <c:pt idx="1698">
                  <c:v>0.77867746288798922</c:v>
                </c:pt>
                <c:pt idx="1699">
                  <c:v>0.78004535147392295</c:v>
                </c:pt>
                <c:pt idx="1700">
                  <c:v>0.7767857142857143</c:v>
                </c:pt>
                <c:pt idx="1701">
                  <c:v>0.78200000000000003</c:v>
                </c:pt>
                <c:pt idx="1702">
                  <c:v>0.77935222672064774</c:v>
                </c:pt>
                <c:pt idx="1703">
                  <c:v>0.82889733840304181</c:v>
                </c:pt>
                <c:pt idx="1704">
                  <c:v>0.7689243027888446</c:v>
                </c:pt>
                <c:pt idx="1705">
                  <c:v>0.84221748400852881</c:v>
                </c:pt>
                <c:pt idx="1706">
                  <c:v>0.84773662551440332</c:v>
                </c:pt>
                <c:pt idx="1707">
                  <c:v>0.8061749571183533</c:v>
                </c:pt>
                <c:pt idx="1708">
                  <c:v>0.85074626865671643</c:v>
                </c:pt>
                <c:pt idx="1709">
                  <c:v>0.8683274021352313</c:v>
                </c:pt>
                <c:pt idx="1710">
                  <c:v>0.86348122866894195</c:v>
                </c:pt>
                <c:pt idx="1711">
                  <c:v>0.84761904761904761</c:v>
                </c:pt>
                <c:pt idx="1712">
                  <c:v>0.83842794759825323</c:v>
                </c:pt>
                <c:pt idx="1713">
                  <c:v>0.80887372013651881</c:v>
                </c:pt>
                <c:pt idx="1714">
                  <c:v>0.83842794759825323</c:v>
                </c:pt>
                <c:pt idx="1715">
                  <c:v>0.84615384615384615</c:v>
                </c:pt>
                <c:pt idx="1716">
                  <c:v>0.80606060606060603</c:v>
                </c:pt>
                <c:pt idx="1717">
                  <c:v>0.8033707865168539</c:v>
                </c:pt>
                <c:pt idx="1718">
                  <c:v>0.78672985781990523</c:v>
                </c:pt>
                <c:pt idx="1719">
                  <c:v>0.77551020408163263</c:v>
                </c:pt>
                <c:pt idx="1720">
                  <c:v>0.77394636015325668</c:v>
                </c:pt>
                <c:pt idx="1721">
                  <c:v>0.78764478764478763</c:v>
                </c:pt>
                <c:pt idx="1722">
                  <c:v>0</c:v>
                </c:pt>
                <c:pt idx="1723">
                  <c:v>0.80341880341880345</c:v>
                </c:pt>
                <c:pt idx="1724">
                  <c:v>0.83783783783783783</c:v>
                </c:pt>
                <c:pt idx="1725">
                  <c:v>0.85576923076923073</c:v>
                </c:pt>
                <c:pt idx="1726">
                  <c:v>0.86619718309859151</c:v>
                </c:pt>
                <c:pt idx="1727">
                  <c:v>0.74698795180722888</c:v>
                </c:pt>
                <c:pt idx="1728">
                  <c:v>0.9885057471264368</c:v>
                </c:pt>
                <c:pt idx="1729">
                  <c:v>0.81553398058252424</c:v>
                </c:pt>
                <c:pt idx="1730">
                  <c:v>0.81666666666666665</c:v>
                </c:pt>
                <c:pt idx="1731">
                  <c:v>0.82352941176470584</c:v>
                </c:pt>
                <c:pt idx="1732">
                  <c:v>0.86046511627906974</c:v>
                </c:pt>
                <c:pt idx="1733">
                  <c:v>0.86567164179104472</c:v>
                </c:pt>
                <c:pt idx="1734">
                  <c:v>0.79032258064516125</c:v>
                </c:pt>
                <c:pt idx="1735">
                  <c:v>0.88421052631578945</c:v>
                </c:pt>
                <c:pt idx="1736">
                  <c:v>0.78787878787878785</c:v>
                </c:pt>
                <c:pt idx="1737">
                  <c:v>0.87878787878787878</c:v>
                </c:pt>
                <c:pt idx="1738">
                  <c:v>0.89333333333333331</c:v>
                </c:pt>
                <c:pt idx="1739">
                  <c:v>0.82666666666666666</c:v>
                </c:pt>
                <c:pt idx="1740">
                  <c:v>0.87209302325581395</c:v>
                </c:pt>
                <c:pt idx="1741">
                  <c:v>0.76530612244897955</c:v>
                </c:pt>
                <c:pt idx="1742">
                  <c:v>0.76744186046511631</c:v>
                </c:pt>
                <c:pt idx="1743">
                  <c:v>0.85915492957746475</c:v>
                </c:pt>
                <c:pt idx="1744">
                  <c:v>0.9464285714285714</c:v>
                </c:pt>
                <c:pt idx="1745">
                  <c:v>0.87037037037037035</c:v>
                </c:pt>
                <c:pt idx="1746">
                  <c:v>0.88888888888888884</c:v>
                </c:pt>
                <c:pt idx="1747">
                  <c:v>0.9242424242424242</c:v>
                </c:pt>
                <c:pt idx="1748">
                  <c:v>0.88709677419354838</c:v>
                </c:pt>
                <c:pt idx="1749">
                  <c:v>0.87096774193548387</c:v>
                </c:pt>
                <c:pt idx="1750">
                  <c:v>0.89230769230769236</c:v>
                </c:pt>
                <c:pt idx="1751">
                  <c:v>0.87142857142857144</c:v>
                </c:pt>
                <c:pt idx="1752">
                  <c:v>0.84285714285714286</c:v>
                </c:pt>
                <c:pt idx="1753">
                  <c:v>0.91044776119402981</c:v>
                </c:pt>
                <c:pt idx="1754">
                  <c:v>0.92063492063492058</c:v>
                </c:pt>
                <c:pt idx="1755">
                  <c:v>0.86956521739130432</c:v>
                </c:pt>
                <c:pt idx="1756">
                  <c:v>0.79710144927536231</c:v>
                </c:pt>
                <c:pt idx="1757">
                  <c:v>0.91228070175438591</c:v>
                </c:pt>
                <c:pt idx="1758">
                  <c:v>0.93617021276595747</c:v>
                </c:pt>
                <c:pt idx="1759">
                  <c:v>0.88888888888888884</c:v>
                </c:pt>
                <c:pt idx="1760">
                  <c:v>0.86206896551724133</c:v>
                </c:pt>
                <c:pt idx="1761">
                  <c:v>0.84615384615384615</c:v>
                </c:pt>
                <c:pt idx="1762">
                  <c:v>0.96875</c:v>
                </c:pt>
                <c:pt idx="1763">
                  <c:v>0.97499999999999998</c:v>
                </c:pt>
                <c:pt idx="1764">
                  <c:v>0.91836734693877553</c:v>
                </c:pt>
                <c:pt idx="1765">
                  <c:v>0.97435897435897434</c:v>
                </c:pt>
                <c:pt idx="1766">
                  <c:v>0.84482758620689657</c:v>
                </c:pt>
                <c:pt idx="1767">
                  <c:v>0.88135593220338981</c:v>
                </c:pt>
                <c:pt idx="1768">
                  <c:v>0.89010989010989006</c:v>
                </c:pt>
                <c:pt idx="1769">
                  <c:v>0.93478260869565222</c:v>
                </c:pt>
                <c:pt idx="1770">
                  <c:v>0.9555555555555556</c:v>
                </c:pt>
                <c:pt idx="1771">
                  <c:v>0.91666666666666663</c:v>
                </c:pt>
                <c:pt idx="1772">
                  <c:v>0.94117647058823528</c:v>
                </c:pt>
                <c:pt idx="1773">
                  <c:v>0.83333333333333337</c:v>
                </c:pt>
                <c:pt idx="1774">
                  <c:v>0.97142857142857142</c:v>
                </c:pt>
                <c:pt idx="1775">
                  <c:v>0.97058823529411764</c:v>
                </c:pt>
                <c:pt idx="1776">
                  <c:v>0.9</c:v>
                </c:pt>
                <c:pt idx="1777">
                  <c:v>0.96875</c:v>
                </c:pt>
                <c:pt idx="1778">
                  <c:v>0.96666666666666667</c:v>
                </c:pt>
                <c:pt idx="1779">
                  <c:v>0.9642857142857143</c:v>
                </c:pt>
                <c:pt idx="1780">
                  <c:v>0.967741935483871</c:v>
                </c:pt>
                <c:pt idx="1781">
                  <c:v>0.90833333333333333</c:v>
                </c:pt>
                <c:pt idx="1782">
                  <c:v>0.97058823529411764</c:v>
                </c:pt>
                <c:pt idx="1783">
                  <c:v>0.92500000000000004</c:v>
                </c:pt>
                <c:pt idx="1784">
                  <c:v>0.7168141592920354</c:v>
                </c:pt>
                <c:pt idx="1785">
                  <c:v>0.89473684210526316</c:v>
                </c:pt>
                <c:pt idx="1786">
                  <c:v>0.62857142857142856</c:v>
                </c:pt>
                <c:pt idx="1787">
                  <c:v>0.81728880157170924</c:v>
                </c:pt>
                <c:pt idx="1788">
                  <c:v>0.79216867469879515</c:v>
                </c:pt>
                <c:pt idx="1789">
                  <c:v>0</c:v>
                </c:pt>
                <c:pt idx="1790">
                  <c:v>0</c:v>
                </c:pt>
                <c:pt idx="1791">
                  <c:v>0.89743589743589747</c:v>
                </c:pt>
                <c:pt idx="1792">
                  <c:v>0.85</c:v>
                </c:pt>
                <c:pt idx="1793">
                  <c:v>0.76036866359447008</c:v>
                </c:pt>
                <c:pt idx="1794">
                  <c:v>0.76212471131639725</c:v>
                </c:pt>
                <c:pt idx="1795">
                  <c:v>0.76923076923076927</c:v>
                </c:pt>
                <c:pt idx="1796">
                  <c:v>0.76923076923076927</c:v>
                </c:pt>
                <c:pt idx="1797">
                  <c:v>0.95</c:v>
                </c:pt>
                <c:pt idx="1798">
                  <c:v>0.95238095238095233</c:v>
                </c:pt>
                <c:pt idx="1799">
                  <c:v>0.97560975609756095</c:v>
                </c:pt>
                <c:pt idx="1800">
                  <c:v>0.90697674418604646</c:v>
                </c:pt>
                <c:pt idx="1801">
                  <c:v>0.9</c:v>
                </c:pt>
                <c:pt idx="1802">
                  <c:v>0.96666666666666667</c:v>
                </c:pt>
                <c:pt idx="1803">
                  <c:v>0.96666666666666667</c:v>
                </c:pt>
                <c:pt idx="1804">
                  <c:v>0.95</c:v>
                </c:pt>
                <c:pt idx="1805">
                  <c:v>0.96875</c:v>
                </c:pt>
                <c:pt idx="1806">
                  <c:v>0.96875</c:v>
                </c:pt>
                <c:pt idx="1807">
                  <c:v>0.78125</c:v>
                </c:pt>
                <c:pt idx="1808">
                  <c:v>0</c:v>
                </c:pt>
                <c:pt idx="1809">
                  <c:v>0.85227272727272729</c:v>
                </c:pt>
                <c:pt idx="1810">
                  <c:v>0.73611111111111116</c:v>
                </c:pt>
                <c:pt idx="1811">
                  <c:v>0.96551724137931039</c:v>
                </c:pt>
                <c:pt idx="1812">
                  <c:v>0.85</c:v>
                </c:pt>
                <c:pt idx="1813">
                  <c:v>0.85106382978723405</c:v>
                </c:pt>
                <c:pt idx="1814">
                  <c:v>0.97142857142857142</c:v>
                </c:pt>
                <c:pt idx="1815">
                  <c:v>0.97674418604651159</c:v>
                </c:pt>
                <c:pt idx="1816">
                  <c:v>0.92500000000000004</c:v>
                </c:pt>
                <c:pt idx="1817">
                  <c:v>0.97058823529411764</c:v>
                </c:pt>
                <c:pt idx="1818">
                  <c:v>0.96666666666666667</c:v>
                </c:pt>
                <c:pt idx="1819">
                  <c:v>0.95833333333333337</c:v>
                </c:pt>
                <c:pt idx="1820">
                  <c:v>0.87096774193548387</c:v>
                </c:pt>
                <c:pt idx="1821">
                  <c:v>0.97058823529411764</c:v>
                </c:pt>
                <c:pt idx="1822">
                  <c:v>0.91176470588235292</c:v>
                </c:pt>
                <c:pt idx="1823">
                  <c:v>0.96875</c:v>
                </c:pt>
                <c:pt idx="1824">
                  <c:v>0.9642857142857143</c:v>
                </c:pt>
                <c:pt idx="1825">
                  <c:v>0.9642857142857143</c:v>
                </c:pt>
                <c:pt idx="1826">
                  <c:v>0.93548387096774188</c:v>
                </c:pt>
                <c:pt idx="1827">
                  <c:v>0.9642857142857143</c:v>
                </c:pt>
                <c:pt idx="1828">
                  <c:v>0.96666666666666667</c:v>
                </c:pt>
                <c:pt idx="1829">
                  <c:v>0.96875</c:v>
                </c:pt>
                <c:pt idx="1830">
                  <c:v>0.96875</c:v>
                </c:pt>
                <c:pt idx="1831">
                  <c:v>0.96</c:v>
                </c:pt>
                <c:pt idx="1832">
                  <c:v>0.9642857142857143</c:v>
                </c:pt>
                <c:pt idx="1833">
                  <c:v>0.94736842105263153</c:v>
                </c:pt>
                <c:pt idx="1834">
                  <c:v>0.95652173913043481</c:v>
                </c:pt>
                <c:pt idx="1835">
                  <c:v>0.95238095238095233</c:v>
                </c:pt>
                <c:pt idx="1836">
                  <c:v>0.95</c:v>
                </c:pt>
                <c:pt idx="1837">
                  <c:v>0.95</c:v>
                </c:pt>
                <c:pt idx="1838">
                  <c:v>0.95454545454545459</c:v>
                </c:pt>
                <c:pt idx="1839">
                  <c:v>0.96296296296296291</c:v>
                </c:pt>
                <c:pt idx="1840">
                  <c:v>0.9</c:v>
                </c:pt>
                <c:pt idx="1841">
                  <c:v>0.9642857142857143</c:v>
                </c:pt>
                <c:pt idx="1842">
                  <c:v>0.96296296296296291</c:v>
                </c:pt>
                <c:pt idx="1843">
                  <c:v>0.95454545454545459</c:v>
                </c:pt>
                <c:pt idx="1844">
                  <c:v>0.95833333333333337</c:v>
                </c:pt>
                <c:pt idx="1845">
                  <c:v>0.96296296296296291</c:v>
                </c:pt>
                <c:pt idx="1846">
                  <c:v>0.96551724137931039</c:v>
                </c:pt>
                <c:pt idx="1847">
                  <c:v>0.95833333333333337</c:v>
                </c:pt>
                <c:pt idx="1848">
                  <c:v>0.95</c:v>
                </c:pt>
                <c:pt idx="1849">
                  <c:v>0.95</c:v>
                </c:pt>
                <c:pt idx="1850">
                  <c:v>0.91666666666666663</c:v>
                </c:pt>
                <c:pt idx="1851">
                  <c:v>0.9285714285714286</c:v>
                </c:pt>
                <c:pt idx="1852">
                  <c:v>0.94736842105263153</c:v>
                </c:pt>
                <c:pt idx="1853">
                  <c:v>0.88888888888888884</c:v>
                </c:pt>
                <c:pt idx="1854">
                  <c:v>0.92753623188405798</c:v>
                </c:pt>
                <c:pt idx="1855">
                  <c:v>0.95652173913043481</c:v>
                </c:pt>
                <c:pt idx="1856">
                  <c:v>0.9285714285714286</c:v>
                </c:pt>
                <c:pt idx="1857">
                  <c:v>0.95652173913043481</c:v>
                </c:pt>
                <c:pt idx="1858">
                  <c:v>0.95833333333333337</c:v>
                </c:pt>
                <c:pt idx="1859">
                  <c:v>0.95454545454545459</c:v>
                </c:pt>
                <c:pt idx="1860">
                  <c:v>0.95454545454545459</c:v>
                </c:pt>
                <c:pt idx="1861">
                  <c:v>0.96666666666666667</c:v>
                </c:pt>
                <c:pt idx="1862">
                  <c:v>0.96296296296296291</c:v>
                </c:pt>
                <c:pt idx="1863">
                  <c:v>0.96666666666666667</c:v>
                </c:pt>
                <c:pt idx="1864">
                  <c:v>0.96296296296296291</c:v>
                </c:pt>
                <c:pt idx="1865">
                  <c:v>0.94736842105263153</c:v>
                </c:pt>
                <c:pt idx="1866">
                  <c:v>0.96551724137931039</c:v>
                </c:pt>
                <c:pt idx="1867">
                  <c:v>0.96296296296296291</c:v>
                </c:pt>
                <c:pt idx="1868">
                  <c:v>0.95454545454545459</c:v>
                </c:pt>
                <c:pt idx="1869">
                  <c:v>0.96296296296296291</c:v>
                </c:pt>
                <c:pt idx="1870">
                  <c:v>0.94871794871794868</c:v>
                </c:pt>
                <c:pt idx="1871">
                  <c:v>0.96</c:v>
                </c:pt>
                <c:pt idx="1872">
                  <c:v>0.9642857142857143</c:v>
                </c:pt>
                <c:pt idx="1873">
                  <c:v>0.9642857142857143</c:v>
                </c:pt>
                <c:pt idx="1874">
                  <c:v>0.96</c:v>
                </c:pt>
                <c:pt idx="1875">
                  <c:v>0.97560975609756095</c:v>
                </c:pt>
                <c:pt idx="1876">
                  <c:v>0.95833333333333337</c:v>
                </c:pt>
                <c:pt idx="1877">
                  <c:v>0.95454545454545459</c:v>
                </c:pt>
                <c:pt idx="1878">
                  <c:v>0.94117647058823528</c:v>
                </c:pt>
                <c:pt idx="1879">
                  <c:v>0.93103448275862066</c:v>
                </c:pt>
                <c:pt idx="1880">
                  <c:v>0.86842105263157898</c:v>
                </c:pt>
                <c:pt idx="1881">
                  <c:v>0.91666666666666663</c:v>
                </c:pt>
                <c:pt idx="1882">
                  <c:v>0.94444444444444442</c:v>
                </c:pt>
                <c:pt idx="1883">
                  <c:v>0.86046511627906974</c:v>
                </c:pt>
                <c:pt idx="1884">
                  <c:v>0.80487804878048785</c:v>
                </c:pt>
                <c:pt idx="1885">
                  <c:v>0.95238095238095233</c:v>
                </c:pt>
                <c:pt idx="1886">
                  <c:v>0.95238095238095233</c:v>
                </c:pt>
                <c:pt idx="1887">
                  <c:v>0.95454545454545459</c:v>
                </c:pt>
                <c:pt idx="1888">
                  <c:v>0.96296296296296291</c:v>
                </c:pt>
                <c:pt idx="1889">
                  <c:v>0.96</c:v>
                </c:pt>
                <c:pt idx="1890">
                  <c:v>0.9642857142857143</c:v>
                </c:pt>
                <c:pt idx="1891">
                  <c:v>0.9642857142857143</c:v>
                </c:pt>
                <c:pt idx="1892">
                  <c:v>0.95454545454545459</c:v>
                </c:pt>
                <c:pt idx="1893">
                  <c:v>0.96153846153846156</c:v>
                </c:pt>
                <c:pt idx="1894">
                  <c:v>0.95454545454545459</c:v>
                </c:pt>
                <c:pt idx="1895">
                  <c:v>0.95238095238095233</c:v>
                </c:pt>
                <c:pt idx="1896">
                  <c:v>0.96</c:v>
                </c:pt>
                <c:pt idx="1897">
                  <c:v>0.95652173913043481</c:v>
                </c:pt>
                <c:pt idx="1898">
                  <c:v>0.94444444444444442</c:v>
                </c:pt>
                <c:pt idx="1899">
                  <c:v>0.92307692307692313</c:v>
                </c:pt>
                <c:pt idx="1900">
                  <c:v>0.95238095238095233</c:v>
                </c:pt>
                <c:pt idx="1901">
                  <c:v>0.75609756097560976</c:v>
                </c:pt>
                <c:pt idx="1902">
                  <c:v>0.875</c:v>
                </c:pt>
                <c:pt idx="1903">
                  <c:v>0.98245614035087714</c:v>
                </c:pt>
                <c:pt idx="1904">
                  <c:v>0.95238095238095233</c:v>
                </c:pt>
                <c:pt idx="1905">
                  <c:v>0.97435897435897434</c:v>
                </c:pt>
                <c:pt idx="1906">
                  <c:v>0.91666666666666663</c:v>
                </c:pt>
                <c:pt idx="1907">
                  <c:v>0.9642857142857143</c:v>
                </c:pt>
                <c:pt idx="1908">
                  <c:v>0.96</c:v>
                </c:pt>
                <c:pt idx="1909">
                  <c:v>0.92307692307692313</c:v>
                </c:pt>
                <c:pt idx="1910">
                  <c:v>0.9285714285714286</c:v>
                </c:pt>
                <c:pt idx="1911">
                  <c:v>0.94736842105263153</c:v>
                </c:pt>
                <c:pt idx="1912">
                  <c:v>0.95833333333333337</c:v>
                </c:pt>
                <c:pt idx="1913">
                  <c:v>0.95238095238095233</c:v>
                </c:pt>
                <c:pt idx="1914">
                  <c:v>0.95454545454545459</c:v>
                </c:pt>
                <c:pt idx="1915">
                  <c:v>0.95</c:v>
                </c:pt>
                <c:pt idx="1916">
                  <c:v>0.92307692307692313</c:v>
                </c:pt>
                <c:pt idx="1917">
                  <c:v>0.94444444444444442</c:v>
                </c:pt>
                <c:pt idx="1918">
                  <c:v>0.94444444444444442</c:v>
                </c:pt>
                <c:pt idx="1919">
                  <c:v>0.9285714285714286</c:v>
                </c:pt>
                <c:pt idx="1920">
                  <c:v>0.92307692307692313</c:v>
                </c:pt>
                <c:pt idx="1921">
                  <c:v>0.94444444444444442</c:v>
                </c:pt>
                <c:pt idx="1922">
                  <c:v>0.96551724137931039</c:v>
                </c:pt>
                <c:pt idx="1923">
                  <c:v>0.85474860335195535</c:v>
                </c:pt>
                <c:pt idx="1924">
                  <c:v>0</c:v>
                </c:pt>
                <c:pt idx="1925">
                  <c:v>0.93333333333333335</c:v>
                </c:pt>
                <c:pt idx="1926">
                  <c:v>0.9375</c:v>
                </c:pt>
                <c:pt idx="1927">
                  <c:v>0.94736842105263153</c:v>
                </c:pt>
                <c:pt idx="1928">
                  <c:v>0.97142857142857142</c:v>
                </c:pt>
                <c:pt idx="1929">
                  <c:v>0.95238095238095233</c:v>
                </c:pt>
                <c:pt idx="1930">
                  <c:v>0.9375</c:v>
                </c:pt>
                <c:pt idx="1931">
                  <c:v>0.97959183673469385</c:v>
                </c:pt>
                <c:pt idx="1932">
                  <c:v>0.97619047619047616</c:v>
                </c:pt>
                <c:pt idx="1933">
                  <c:v>0.9285714285714286</c:v>
                </c:pt>
                <c:pt idx="1934">
                  <c:v>0.9285714285714286</c:v>
                </c:pt>
                <c:pt idx="1935">
                  <c:v>0.95454545454545459</c:v>
                </c:pt>
                <c:pt idx="1936">
                  <c:v>0.93333333333333335</c:v>
                </c:pt>
                <c:pt idx="1937">
                  <c:v>0.9285714285714286</c:v>
                </c:pt>
                <c:pt idx="1938">
                  <c:v>0.9285714285714286</c:v>
                </c:pt>
                <c:pt idx="1939">
                  <c:v>0.92307692307692313</c:v>
                </c:pt>
                <c:pt idx="1940">
                  <c:v>0.95238095238095233</c:v>
                </c:pt>
                <c:pt idx="1941">
                  <c:v>0.875</c:v>
                </c:pt>
                <c:pt idx="1942">
                  <c:v>0.92307692307692313</c:v>
                </c:pt>
                <c:pt idx="1943">
                  <c:v>0.90909090909090906</c:v>
                </c:pt>
                <c:pt idx="1944">
                  <c:v>0.88888888888888884</c:v>
                </c:pt>
                <c:pt idx="1945">
                  <c:v>0.9</c:v>
                </c:pt>
                <c:pt idx="1946">
                  <c:v>0.92307692307692313</c:v>
                </c:pt>
                <c:pt idx="1947">
                  <c:v>0.93333333333333335</c:v>
                </c:pt>
                <c:pt idx="1948">
                  <c:v>0.94117647058823528</c:v>
                </c:pt>
                <c:pt idx="1949">
                  <c:v>0.94117647058823528</c:v>
                </c:pt>
                <c:pt idx="1950">
                  <c:v>0.95652173913043481</c:v>
                </c:pt>
                <c:pt idx="1951">
                  <c:v>0.95454545454545459</c:v>
                </c:pt>
                <c:pt idx="1952">
                  <c:v>0.95238095238095233</c:v>
                </c:pt>
                <c:pt idx="1953">
                  <c:v>0.95652173913043481</c:v>
                </c:pt>
                <c:pt idx="1954">
                  <c:v>0.95833333333333337</c:v>
                </c:pt>
                <c:pt idx="1955">
                  <c:v>0.96</c:v>
                </c:pt>
                <c:pt idx="1956">
                  <c:v>0.95238095238095233</c:v>
                </c:pt>
                <c:pt idx="1957">
                  <c:v>0.95454545454545459</c:v>
                </c:pt>
                <c:pt idx="1958">
                  <c:v>0.94444444444444442</c:v>
                </c:pt>
                <c:pt idx="1959">
                  <c:v>0.95</c:v>
                </c:pt>
                <c:pt idx="1960">
                  <c:v>0.95238095238095233</c:v>
                </c:pt>
                <c:pt idx="1961">
                  <c:v>0.96</c:v>
                </c:pt>
                <c:pt idx="1962">
                  <c:v>0.96</c:v>
                </c:pt>
                <c:pt idx="1963">
                  <c:v>0.95652173913043481</c:v>
                </c:pt>
                <c:pt idx="1964">
                  <c:v>0.97222222222222221</c:v>
                </c:pt>
                <c:pt idx="1965">
                  <c:v>0.9642857142857143</c:v>
                </c:pt>
                <c:pt idx="1966">
                  <c:v>0.95833333333333337</c:v>
                </c:pt>
                <c:pt idx="1967">
                  <c:v>0.94444444444444442</c:v>
                </c:pt>
                <c:pt idx="1968">
                  <c:v>0.93333333333333335</c:v>
                </c:pt>
                <c:pt idx="1969">
                  <c:v>0.94117647058823528</c:v>
                </c:pt>
                <c:pt idx="1970">
                  <c:v>0.94117647058823528</c:v>
                </c:pt>
                <c:pt idx="1971">
                  <c:v>0.94117647058823528</c:v>
                </c:pt>
                <c:pt idx="1972">
                  <c:v>0.94444444444444442</c:v>
                </c:pt>
                <c:pt idx="1973">
                  <c:v>0.94117647058823528</c:v>
                </c:pt>
                <c:pt idx="1974">
                  <c:v>0.94117647058823528</c:v>
                </c:pt>
                <c:pt idx="1975">
                  <c:v>0.94117647058823528</c:v>
                </c:pt>
                <c:pt idx="1976">
                  <c:v>0.93333333333333335</c:v>
                </c:pt>
                <c:pt idx="1977">
                  <c:v>0.9285714285714286</c:v>
                </c:pt>
                <c:pt idx="1978">
                  <c:v>0.93333333333333335</c:v>
                </c:pt>
                <c:pt idx="1979">
                  <c:v>0.93333333333333335</c:v>
                </c:pt>
                <c:pt idx="1980">
                  <c:v>0.93333333333333335</c:v>
                </c:pt>
                <c:pt idx="1981">
                  <c:v>0.9285714285714286</c:v>
                </c:pt>
                <c:pt idx="1982">
                  <c:v>0.93333333333333335</c:v>
                </c:pt>
                <c:pt idx="1983">
                  <c:v>0.9375</c:v>
                </c:pt>
                <c:pt idx="1984">
                  <c:v>0.9375</c:v>
                </c:pt>
                <c:pt idx="1985">
                  <c:v>0.9375</c:v>
                </c:pt>
                <c:pt idx="1986">
                  <c:v>0.95238095238095233</c:v>
                </c:pt>
                <c:pt idx="1987">
                  <c:v>0.94444444444444442</c:v>
                </c:pt>
                <c:pt idx="1988">
                  <c:v>0.94117647058823528</c:v>
                </c:pt>
                <c:pt idx="1989">
                  <c:v>0.9285714285714286</c:v>
                </c:pt>
                <c:pt idx="1990">
                  <c:v>0.92307692307692313</c:v>
                </c:pt>
                <c:pt idx="1991">
                  <c:v>0.9285714285714286</c:v>
                </c:pt>
                <c:pt idx="1992">
                  <c:v>0.93333333333333335</c:v>
                </c:pt>
                <c:pt idx="1993">
                  <c:v>0.92307692307692313</c:v>
                </c:pt>
                <c:pt idx="1994">
                  <c:v>0.9285714285714286</c:v>
                </c:pt>
                <c:pt idx="1995">
                  <c:v>0.94117647058823528</c:v>
                </c:pt>
                <c:pt idx="1996">
                  <c:v>0.94736842105263153</c:v>
                </c:pt>
                <c:pt idx="1997">
                  <c:v>0.94117647058823528</c:v>
                </c:pt>
                <c:pt idx="1998">
                  <c:v>0.9375</c:v>
                </c:pt>
                <c:pt idx="1999">
                  <c:v>0.9375</c:v>
                </c:pt>
                <c:pt idx="2000">
                  <c:v>0.9375</c:v>
                </c:pt>
                <c:pt idx="2001">
                  <c:v>0.94444444444444442</c:v>
                </c:pt>
                <c:pt idx="2002">
                  <c:v>0.94444444444444442</c:v>
                </c:pt>
                <c:pt idx="2003">
                  <c:v>0.93333333333333335</c:v>
                </c:pt>
                <c:pt idx="2004">
                  <c:v>0.93333333333333335</c:v>
                </c:pt>
                <c:pt idx="2005">
                  <c:v>0.93333333333333335</c:v>
                </c:pt>
                <c:pt idx="2006">
                  <c:v>0.93333333333333335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6-4E2D-4B29-8811-67D174843225}"/>
            </c:ext>
          </c:extLst>
        </c:ser>
        <c:ser>
          <c:idx val="7"/>
          <c:order val="7"/>
          <c:tx>
            <c:strRef>
              <c:f>Sheet1!$AS$1</c:f>
              <c:strCache>
                <c:ptCount val="1"/>
                <c:pt idx="0">
                  <c:v>% Blue He 30PSIg</c:v>
                </c:pt>
              </c:strCache>
            </c:strRef>
          </c:tx>
          <c:spPr>
            <a:ln w="28575">
              <a:noFill/>
            </a:ln>
          </c:spPr>
          <c:marker>
            <c:symbol val="none"/>
          </c:marker>
          <c:trendline>
            <c:spPr>
              <a:ln w="19050">
                <a:solidFill>
                  <a:schemeClr val="accent6"/>
                </a:solidFill>
              </a:ln>
            </c:spPr>
            <c:trendlineType val="movingAvg"/>
            <c:period val="60"/>
            <c:dispRSqr val="0"/>
            <c:dispEq val="0"/>
          </c:trendline>
          <c:xVal>
            <c:numRef>
              <c:f>Sheet1!$A$2:$A$8266</c:f>
              <c:numCache>
                <c:formatCode>General</c:formatCode>
                <c:ptCount val="826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  <c:pt idx="2367">
                  <c:v>2368</c:v>
                </c:pt>
                <c:pt idx="2368">
                  <c:v>2369</c:v>
                </c:pt>
                <c:pt idx="2369">
                  <c:v>2370</c:v>
                </c:pt>
                <c:pt idx="2370">
                  <c:v>2371</c:v>
                </c:pt>
                <c:pt idx="2371">
                  <c:v>2372</c:v>
                </c:pt>
                <c:pt idx="2372">
                  <c:v>2373</c:v>
                </c:pt>
                <c:pt idx="2373">
                  <c:v>2374</c:v>
                </c:pt>
                <c:pt idx="2374">
                  <c:v>2375</c:v>
                </c:pt>
                <c:pt idx="2375">
                  <c:v>2376</c:v>
                </c:pt>
                <c:pt idx="2376">
                  <c:v>2377</c:v>
                </c:pt>
                <c:pt idx="2377">
                  <c:v>2378</c:v>
                </c:pt>
                <c:pt idx="2378">
                  <c:v>2379</c:v>
                </c:pt>
                <c:pt idx="2379">
                  <c:v>2380</c:v>
                </c:pt>
                <c:pt idx="2380">
                  <c:v>2381</c:v>
                </c:pt>
                <c:pt idx="2381">
                  <c:v>2382</c:v>
                </c:pt>
                <c:pt idx="2382">
                  <c:v>2383</c:v>
                </c:pt>
                <c:pt idx="2383">
                  <c:v>2384</c:v>
                </c:pt>
                <c:pt idx="2384">
                  <c:v>2385</c:v>
                </c:pt>
                <c:pt idx="2385">
                  <c:v>2386</c:v>
                </c:pt>
                <c:pt idx="2386">
                  <c:v>2387</c:v>
                </c:pt>
                <c:pt idx="2387">
                  <c:v>2388</c:v>
                </c:pt>
                <c:pt idx="2388">
                  <c:v>2389</c:v>
                </c:pt>
                <c:pt idx="2389">
                  <c:v>2390</c:v>
                </c:pt>
                <c:pt idx="2390">
                  <c:v>2391</c:v>
                </c:pt>
                <c:pt idx="2391">
                  <c:v>2392</c:v>
                </c:pt>
                <c:pt idx="2392">
                  <c:v>2393</c:v>
                </c:pt>
                <c:pt idx="2393">
                  <c:v>2394</c:v>
                </c:pt>
                <c:pt idx="2394">
                  <c:v>2395</c:v>
                </c:pt>
                <c:pt idx="2395">
                  <c:v>2396</c:v>
                </c:pt>
                <c:pt idx="2396">
                  <c:v>2397</c:v>
                </c:pt>
                <c:pt idx="2397">
                  <c:v>2398</c:v>
                </c:pt>
                <c:pt idx="2398">
                  <c:v>2399</c:v>
                </c:pt>
                <c:pt idx="2399">
                  <c:v>2400</c:v>
                </c:pt>
                <c:pt idx="2400">
                  <c:v>2401</c:v>
                </c:pt>
                <c:pt idx="2401">
                  <c:v>2402</c:v>
                </c:pt>
                <c:pt idx="2402">
                  <c:v>2403</c:v>
                </c:pt>
                <c:pt idx="2403">
                  <c:v>2404</c:v>
                </c:pt>
                <c:pt idx="2404">
                  <c:v>2405</c:v>
                </c:pt>
                <c:pt idx="2405">
                  <c:v>2406</c:v>
                </c:pt>
                <c:pt idx="2406">
                  <c:v>2407</c:v>
                </c:pt>
                <c:pt idx="2407">
                  <c:v>2408</c:v>
                </c:pt>
                <c:pt idx="2408">
                  <c:v>2409</c:v>
                </c:pt>
                <c:pt idx="2409">
                  <c:v>2410</c:v>
                </c:pt>
                <c:pt idx="2410">
                  <c:v>2411</c:v>
                </c:pt>
                <c:pt idx="2411">
                  <c:v>2412</c:v>
                </c:pt>
                <c:pt idx="2412">
                  <c:v>2413</c:v>
                </c:pt>
                <c:pt idx="2413">
                  <c:v>2414</c:v>
                </c:pt>
                <c:pt idx="2414">
                  <c:v>2415</c:v>
                </c:pt>
                <c:pt idx="2415">
                  <c:v>2416</c:v>
                </c:pt>
                <c:pt idx="2416">
                  <c:v>2417</c:v>
                </c:pt>
                <c:pt idx="2417">
                  <c:v>2418</c:v>
                </c:pt>
                <c:pt idx="2418">
                  <c:v>2419</c:v>
                </c:pt>
                <c:pt idx="2419">
                  <c:v>2420</c:v>
                </c:pt>
                <c:pt idx="2420">
                  <c:v>2421</c:v>
                </c:pt>
                <c:pt idx="2421">
                  <c:v>2422</c:v>
                </c:pt>
                <c:pt idx="2422">
                  <c:v>2423</c:v>
                </c:pt>
                <c:pt idx="2423">
                  <c:v>2424</c:v>
                </c:pt>
                <c:pt idx="2424">
                  <c:v>2425</c:v>
                </c:pt>
                <c:pt idx="2425">
                  <c:v>2426</c:v>
                </c:pt>
                <c:pt idx="2426">
                  <c:v>2427</c:v>
                </c:pt>
                <c:pt idx="2427">
                  <c:v>2428</c:v>
                </c:pt>
                <c:pt idx="2428">
                  <c:v>2429</c:v>
                </c:pt>
                <c:pt idx="2429">
                  <c:v>2430</c:v>
                </c:pt>
                <c:pt idx="2430">
                  <c:v>2431</c:v>
                </c:pt>
                <c:pt idx="2431">
                  <c:v>2432</c:v>
                </c:pt>
                <c:pt idx="2432">
                  <c:v>2433</c:v>
                </c:pt>
                <c:pt idx="2433">
                  <c:v>2434</c:v>
                </c:pt>
                <c:pt idx="2434">
                  <c:v>2435</c:v>
                </c:pt>
                <c:pt idx="2435">
                  <c:v>2436</c:v>
                </c:pt>
                <c:pt idx="2436">
                  <c:v>2437</c:v>
                </c:pt>
                <c:pt idx="2437">
                  <c:v>2438</c:v>
                </c:pt>
                <c:pt idx="2438">
                  <c:v>2439</c:v>
                </c:pt>
                <c:pt idx="2439">
                  <c:v>2440</c:v>
                </c:pt>
                <c:pt idx="2440">
                  <c:v>2441</c:v>
                </c:pt>
                <c:pt idx="2441">
                  <c:v>2442</c:v>
                </c:pt>
                <c:pt idx="2442">
                  <c:v>2443</c:v>
                </c:pt>
                <c:pt idx="2443">
                  <c:v>2444</c:v>
                </c:pt>
                <c:pt idx="2444">
                  <c:v>2445</c:v>
                </c:pt>
                <c:pt idx="2445">
                  <c:v>2446</c:v>
                </c:pt>
                <c:pt idx="2446">
                  <c:v>2447</c:v>
                </c:pt>
                <c:pt idx="2447">
                  <c:v>2448</c:v>
                </c:pt>
                <c:pt idx="2448">
                  <c:v>2449</c:v>
                </c:pt>
                <c:pt idx="2449">
                  <c:v>2450</c:v>
                </c:pt>
                <c:pt idx="2450">
                  <c:v>2451</c:v>
                </c:pt>
                <c:pt idx="2451">
                  <c:v>2452</c:v>
                </c:pt>
                <c:pt idx="2452">
                  <c:v>2453</c:v>
                </c:pt>
                <c:pt idx="2453">
                  <c:v>2454</c:v>
                </c:pt>
                <c:pt idx="2454">
                  <c:v>2455</c:v>
                </c:pt>
                <c:pt idx="2455">
                  <c:v>2456</c:v>
                </c:pt>
                <c:pt idx="2456">
                  <c:v>2457</c:v>
                </c:pt>
                <c:pt idx="2457">
                  <c:v>2458</c:v>
                </c:pt>
                <c:pt idx="2458">
                  <c:v>2459</c:v>
                </c:pt>
                <c:pt idx="2459">
                  <c:v>2460</c:v>
                </c:pt>
                <c:pt idx="2460">
                  <c:v>2461</c:v>
                </c:pt>
                <c:pt idx="2461">
                  <c:v>2462</c:v>
                </c:pt>
                <c:pt idx="2462">
                  <c:v>2463</c:v>
                </c:pt>
                <c:pt idx="2463">
                  <c:v>2464</c:v>
                </c:pt>
                <c:pt idx="2464">
                  <c:v>2465</c:v>
                </c:pt>
                <c:pt idx="2465">
                  <c:v>2466</c:v>
                </c:pt>
                <c:pt idx="2466">
                  <c:v>2467</c:v>
                </c:pt>
                <c:pt idx="2467">
                  <c:v>2468</c:v>
                </c:pt>
                <c:pt idx="2468">
                  <c:v>2469</c:v>
                </c:pt>
                <c:pt idx="2469">
                  <c:v>2470</c:v>
                </c:pt>
                <c:pt idx="2470">
                  <c:v>2471</c:v>
                </c:pt>
                <c:pt idx="2471">
                  <c:v>2472</c:v>
                </c:pt>
                <c:pt idx="2472">
                  <c:v>2473</c:v>
                </c:pt>
                <c:pt idx="2473">
                  <c:v>2474</c:v>
                </c:pt>
                <c:pt idx="2474">
                  <c:v>2475</c:v>
                </c:pt>
                <c:pt idx="2475">
                  <c:v>2476</c:v>
                </c:pt>
                <c:pt idx="2476">
                  <c:v>2477</c:v>
                </c:pt>
                <c:pt idx="2477">
                  <c:v>2478</c:v>
                </c:pt>
                <c:pt idx="2478">
                  <c:v>2479</c:v>
                </c:pt>
                <c:pt idx="2479">
                  <c:v>2480</c:v>
                </c:pt>
                <c:pt idx="2480">
                  <c:v>2481</c:v>
                </c:pt>
                <c:pt idx="2481">
                  <c:v>2482</c:v>
                </c:pt>
                <c:pt idx="2482">
                  <c:v>2483</c:v>
                </c:pt>
                <c:pt idx="2483">
                  <c:v>2484</c:v>
                </c:pt>
                <c:pt idx="2484">
                  <c:v>2485</c:v>
                </c:pt>
                <c:pt idx="2485">
                  <c:v>2486</c:v>
                </c:pt>
                <c:pt idx="2486">
                  <c:v>2487</c:v>
                </c:pt>
                <c:pt idx="2487">
                  <c:v>2488</c:v>
                </c:pt>
                <c:pt idx="2488">
                  <c:v>2489</c:v>
                </c:pt>
                <c:pt idx="2489">
                  <c:v>2490</c:v>
                </c:pt>
                <c:pt idx="2490">
                  <c:v>2491</c:v>
                </c:pt>
                <c:pt idx="2491">
                  <c:v>2492</c:v>
                </c:pt>
                <c:pt idx="2492">
                  <c:v>2493</c:v>
                </c:pt>
                <c:pt idx="2493">
                  <c:v>2494</c:v>
                </c:pt>
                <c:pt idx="2494">
                  <c:v>2495</c:v>
                </c:pt>
                <c:pt idx="2495">
                  <c:v>2496</c:v>
                </c:pt>
                <c:pt idx="2496">
                  <c:v>2497</c:v>
                </c:pt>
                <c:pt idx="2497">
                  <c:v>2498</c:v>
                </c:pt>
                <c:pt idx="2498">
                  <c:v>2499</c:v>
                </c:pt>
                <c:pt idx="2499">
                  <c:v>2500</c:v>
                </c:pt>
                <c:pt idx="2500">
                  <c:v>2501</c:v>
                </c:pt>
                <c:pt idx="2501">
                  <c:v>2502</c:v>
                </c:pt>
                <c:pt idx="2502">
                  <c:v>2503</c:v>
                </c:pt>
                <c:pt idx="2503">
                  <c:v>2504</c:v>
                </c:pt>
                <c:pt idx="2504">
                  <c:v>2505</c:v>
                </c:pt>
                <c:pt idx="2505">
                  <c:v>2506</c:v>
                </c:pt>
                <c:pt idx="2506">
                  <c:v>2507</c:v>
                </c:pt>
                <c:pt idx="2507">
                  <c:v>2508</c:v>
                </c:pt>
                <c:pt idx="2508">
                  <c:v>2509</c:v>
                </c:pt>
                <c:pt idx="2509">
                  <c:v>2510</c:v>
                </c:pt>
                <c:pt idx="2510">
                  <c:v>2511</c:v>
                </c:pt>
                <c:pt idx="2511">
                  <c:v>2512</c:v>
                </c:pt>
                <c:pt idx="2512">
                  <c:v>2513</c:v>
                </c:pt>
                <c:pt idx="2513">
                  <c:v>2514</c:v>
                </c:pt>
                <c:pt idx="2514">
                  <c:v>2515</c:v>
                </c:pt>
                <c:pt idx="2515">
                  <c:v>2516</c:v>
                </c:pt>
                <c:pt idx="2516">
                  <c:v>2517</c:v>
                </c:pt>
                <c:pt idx="2517">
                  <c:v>2518</c:v>
                </c:pt>
                <c:pt idx="2518">
                  <c:v>2519</c:v>
                </c:pt>
                <c:pt idx="2519">
                  <c:v>2520</c:v>
                </c:pt>
                <c:pt idx="2520">
                  <c:v>2521</c:v>
                </c:pt>
                <c:pt idx="2521">
                  <c:v>2522</c:v>
                </c:pt>
                <c:pt idx="2522">
                  <c:v>2523</c:v>
                </c:pt>
                <c:pt idx="2523">
                  <c:v>2524</c:v>
                </c:pt>
                <c:pt idx="2524">
                  <c:v>2525</c:v>
                </c:pt>
                <c:pt idx="2525">
                  <c:v>2526</c:v>
                </c:pt>
                <c:pt idx="2526">
                  <c:v>2527</c:v>
                </c:pt>
                <c:pt idx="2527">
                  <c:v>2528</c:v>
                </c:pt>
                <c:pt idx="2528">
                  <c:v>2529</c:v>
                </c:pt>
                <c:pt idx="2529">
                  <c:v>2530</c:v>
                </c:pt>
                <c:pt idx="2530">
                  <c:v>2531</c:v>
                </c:pt>
                <c:pt idx="2531">
                  <c:v>2532</c:v>
                </c:pt>
                <c:pt idx="2532">
                  <c:v>2533</c:v>
                </c:pt>
                <c:pt idx="2533">
                  <c:v>2534</c:v>
                </c:pt>
                <c:pt idx="2534">
                  <c:v>2535</c:v>
                </c:pt>
                <c:pt idx="2535">
                  <c:v>2536</c:v>
                </c:pt>
                <c:pt idx="2536">
                  <c:v>2537</c:v>
                </c:pt>
                <c:pt idx="2537">
                  <c:v>2538</c:v>
                </c:pt>
                <c:pt idx="2538">
                  <c:v>2539</c:v>
                </c:pt>
                <c:pt idx="2539">
                  <c:v>2540</c:v>
                </c:pt>
                <c:pt idx="2540">
                  <c:v>2541</c:v>
                </c:pt>
                <c:pt idx="2541">
                  <c:v>2542</c:v>
                </c:pt>
                <c:pt idx="2542">
                  <c:v>2543</c:v>
                </c:pt>
                <c:pt idx="2543">
                  <c:v>2544</c:v>
                </c:pt>
                <c:pt idx="2544">
                  <c:v>2545</c:v>
                </c:pt>
                <c:pt idx="2545">
                  <c:v>2546</c:v>
                </c:pt>
                <c:pt idx="2546">
                  <c:v>2547</c:v>
                </c:pt>
                <c:pt idx="2547">
                  <c:v>2548</c:v>
                </c:pt>
                <c:pt idx="2548">
                  <c:v>2549</c:v>
                </c:pt>
                <c:pt idx="2549">
                  <c:v>2550</c:v>
                </c:pt>
                <c:pt idx="2550">
                  <c:v>2551</c:v>
                </c:pt>
                <c:pt idx="2551">
                  <c:v>2552</c:v>
                </c:pt>
                <c:pt idx="2552">
                  <c:v>2553</c:v>
                </c:pt>
                <c:pt idx="2553">
                  <c:v>2554</c:v>
                </c:pt>
                <c:pt idx="2554">
                  <c:v>2555</c:v>
                </c:pt>
                <c:pt idx="2555">
                  <c:v>2556</c:v>
                </c:pt>
                <c:pt idx="2556">
                  <c:v>2557</c:v>
                </c:pt>
                <c:pt idx="2557">
                  <c:v>2558</c:v>
                </c:pt>
                <c:pt idx="2558">
                  <c:v>2559</c:v>
                </c:pt>
                <c:pt idx="2559">
                  <c:v>2560</c:v>
                </c:pt>
                <c:pt idx="2560">
                  <c:v>2561</c:v>
                </c:pt>
                <c:pt idx="2561">
                  <c:v>2562</c:v>
                </c:pt>
                <c:pt idx="2562">
                  <c:v>2563</c:v>
                </c:pt>
                <c:pt idx="2563">
                  <c:v>2564</c:v>
                </c:pt>
                <c:pt idx="2564">
                  <c:v>2565</c:v>
                </c:pt>
                <c:pt idx="2565">
                  <c:v>2566</c:v>
                </c:pt>
                <c:pt idx="2566">
                  <c:v>2567</c:v>
                </c:pt>
                <c:pt idx="2567">
                  <c:v>2568</c:v>
                </c:pt>
                <c:pt idx="2568">
                  <c:v>2569</c:v>
                </c:pt>
                <c:pt idx="2569">
                  <c:v>2570</c:v>
                </c:pt>
                <c:pt idx="2570">
                  <c:v>2571</c:v>
                </c:pt>
                <c:pt idx="2571">
                  <c:v>2572</c:v>
                </c:pt>
                <c:pt idx="2572">
                  <c:v>2573</c:v>
                </c:pt>
                <c:pt idx="2573">
                  <c:v>2574</c:v>
                </c:pt>
                <c:pt idx="2574">
                  <c:v>2575</c:v>
                </c:pt>
                <c:pt idx="2575">
                  <c:v>2576</c:v>
                </c:pt>
                <c:pt idx="2576">
                  <c:v>2577</c:v>
                </c:pt>
                <c:pt idx="2577">
                  <c:v>2578</c:v>
                </c:pt>
                <c:pt idx="2578">
                  <c:v>2579</c:v>
                </c:pt>
                <c:pt idx="2579">
                  <c:v>2580</c:v>
                </c:pt>
                <c:pt idx="2580">
                  <c:v>2581</c:v>
                </c:pt>
                <c:pt idx="2581">
                  <c:v>2582</c:v>
                </c:pt>
                <c:pt idx="2582">
                  <c:v>2583</c:v>
                </c:pt>
                <c:pt idx="2583">
                  <c:v>2584</c:v>
                </c:pt>
                <c:pt idx="2584">
                  <c:v>2585</c:v>
                </c:pt>
                <c:pt idx="2585">
                  <c:v>2586</c:v>
                </c:pt>
                <c:pt idx="2586">
                  <c:v>2587</c:v>
                </c:pt>
                <c:pt idx="2587">
                  <c:v>2588</c:v>
                </c:pt>
                <c:pt idx="2588">
                  <c:v>2589</c:v>
                </c:pt>
                <c:pt idx="2589">
                  <c:v>2590</c:v>
                </c:pt>
                <c:pt idx="2590">
                  <c:v>2591</c:v>
                </c:pt>
                <c:pt idx="2591">
                  <c:v>2592</c:v>
                </c:pt>
                <c:pt idx="2592">
                  <c:v>2593</c:v>
                </c:pt>
                <c:pt idx="2593">
                  <c:v>2594</c:v>
                </c:pt>
                <c:pt idx="2594">
                  <c:v>2595</c:v>
                </c:pt>
                <c:pt idx="2595">
                  <c:v>2596</c:v>
                </c:pt>
                <c:pt idx="2596">
                  <c:v>2597</c:v>
                </c:pt>
                <c:pt idx="2597">
                  <c:v>2598</c:v>
                </c:pt>
                <c:pt idx="2598">
                  <c:v>2599</c:v>
                </c:pt>
                <c:pt idx="2599">
                  <c:v>2600</c:v>
                </c:pt>
                <c:pt idx="2600">
                  <c:v>2601</c:v>
                </c:pt>
                <c:pt idx="2601">
                  <c:v>2602</c:v>
                </c:pt>
                <c:pt idx="2602">
                  <c:v>2603</c:v>
                </c:pt>
                <c:pt idx="2603">
                  <c:v>2604</c:v>
                </c:pt>
                <c:pt idx="2604">
                  <c:v>2605</c:v>
                </c:pt>
                <c:pt idx="2605">
                  <c:v>2606</c:v>
                </c:pt>
                <c:pt idx="2606">
                  <c:v>2607</c:v>
                </c:pt>
                <c:pt idx="2607">
                  <c:v>2608</c:v>
                </c:pt>
                <c:pt idx="2608">
                  <c:v>2609</c:v>
                </c:pt>
                <c:pt idx="2609">
                  <c:v>2610</c:v>
                </c:pt>
                <c:pt idx="2610">
                  <c:v>2611</c:v>
                </c:pt>
                <c:pt idx="2611">
                  <c:v>2612</c:v>
                </c:pt>
                <c:pt idx="2612">
                  <c:v>2613</c:v>
                </c:pt>
                <c:pt idx="2613">
                  <c:v>2614</c:v>
                </c:pt>
                <c:pt idx="2614">
                  <c:v>2615</c:v>
                </c:pt>
                <c:pt idx="2615">
                  <c:v>2616</c:v>
                </c:pt>
                <c:pt idx="2616">
                  <c:v>2617</c:v>
                </c:pt>
                <c:pt idx="2617">
                  <c:v>2618</c:v>
                </c:pt>
                <c:pt idx="2618">
                  <c:v>2619</c:v>
                </c:pt>
                <c:pt idx="2619">
                  <c:v>2620</c:v>
                </c:pt>
                <c:pt idx="2620">
                  <c:v>2621</c:v>
                </c:pt>
                <c:pt idx="2621">
                  <c:v>2622</c:v>
                </c:pt>
                <c:pt idx="2622">
                  <c:v>2623</c:v>
                </c:pt>
                <c:pt idx="2623">
                  <c:v>2624</c:v>
                </c:pt>
                <c:pt idx="2624">
                  <c:v>2625</c:v>
                </c:pt>
                <c:pt idx="2625">
                  <c:v>2626</c:v>
                </c:pt>
                <c:pt idx="2626">
                  <c:v>2627</c:v>
                </c:pt>
                <c:pt idx="2627">
                  <c:v>2628</c:v>
                </c:pt>
                <c:pt idx="2628">
                  <c:v>2629</c:v>
                </c:pt>
                <c:pt idx="2629">
                  <c:v>2630</c:v>
                </c:pt>
                <c:pt idx="2630">
                  <c:v>2631</c:v>
                </c:pt>
                <c:pt idx="2631">
                  <c:v>2632</c:v>
                </c:pt>
                <c:pt idx="2632">
                  <c:v>2633</c:v>
                </c:pt>
                <c:pt idx="2633">
                  <c:v>2634</c:v>
                </c:pt>
                <c:pt idx="2634">
                  <c:v>2635</c:v>
                </c:pt>
                <c:pt idx="2635">
                  <c:v>2636</c:v>
                </c:pt>
                <c:pt idx="2636">
                  <c:v>2637</c:v>
                </c:pt>
                <c:pt idx="2637">
                  <c:v>2638</c:v>
                </c:pt>
                <c:pt idx="2638">
                  <c:v>2639</c:v>
                </c:pt>
                <c:pt idx="2639">
                  <c:v>2640</c:v>
                </c:pt>
                <c:pt idx="2640">
                  <c:v>2641</c:v>
                </c:pt>
                <c:pt idx="2641">
                  <c:v>2642</c:v>
                </c:pt>
                <c:pt idx="2642">
                  <c:v>2643</c:v>
                </c:pt>
                <c:pt idx="2643">
                  <c:v>2644</c:v>
                </c:pt>
                <c:pt idx="2644">
                  <c:v>2645</c:v>
                </c:pt>
                <c:pt idx="2645">
                  <c:v>2646</c:v>
                </c:pt>
                <c:pt idx="2646">
                  <c:v>2647</c:v>
                </c:pt>
                <c:pt idx="2647">
                  <c:v>2648</c:v>
                </c:pt>
                <c:pt idx="2648">
                  <c:v>2649</c:v>
                </c:pt>
                <c:pt idx="2649">
                  <c:v>2650</c:v>
                </c:pt>
                <c:pt idx="2650">
                  <c:v>2651</c:v>
                </c:pt>
                <c:pt idx="2651">
                  <c:v>2652</c:v>
                </c:pt>
                <c:pt idx="2652">
                  <c:v>2653</c:v>
                </c:pt>
                <c:pt idx="2653">
                  <c:v>2654</c:v>
                </c:pt>
                <c:pt idx="2654">
                  <c:v>2655</c:v>
                </c:pt>
                <c:pt idx="2655">
                  <c:v>2656</c:v>
                </c:pt>
                <c:pt idx="2656">
                  <c:v>2657</c:v>
                </c:pt>
                <c:pt idx="2657">
                  <c:v>2658</c:v>
                </c:pt>
                <c:pt idx="2658">
                  <c:v>2659</c:v>
                </c:pt>
                <c:pt idx="2659">
                  <c:v>2660</c:v>
                </c:pt>
                <c:pt idx="2660">
                  <c:v>2661</c:v>
                </c:pt>
                <c:pt idx="2661">
                  <c:v>2662</c:v>
                </c:pt>
                <c:pt idx="2662">
                  <c:v>2663</c:v>
                </c:pt>
                <c:pt idx="2663">
                  <c:v>2664</c:v>
                </c:pt>
                <c:pt idx="2664">
                  <c:v>2665</c:v>
                </c:pt>
                <c:pt idx="2665">
                  <c:v>2666</c:v>
                </c:pt>
                <c:pt idx="2666">
                  <c:v>2667</c:v>
                </c:pt>
                <c:pt idx="2667">
                  <c:v>2668</c:v>
                </c:pt>
                <c:pt idx="2668">
                  <c:v>2669</c:v>
                </c:pt>
                <c:pt idx="2669">
                  <c:v>2670</c:v>
                </c:pt>
                <c:pt idx="2670">
                  <c:v>2671</c:v>
                </c:pt>
                <c:pt idx="2671">
                  <c:v>2672</c:v>
                </c:pt>
                <c:pt idx="2672">
                  <c:v>2673</c:v>
                </c:pt>
                <c:pt idx="2673">
                  <c:v>2674</c:v>
                </c:pt>
                <c:pt idx="2674">
                  <c:v>2675</c:v>
                </c:pt>
                <c:pt idx="2675">
                  <c:v>2676</c:v>
                </c:pt>
                <c:pt idx="2676">
                  <c:v>2677</c:v>
                </c:pt>
                <c:pt idx="2677">
                  <c:v>2678</c:v>
                </c:pt>
                <c:pt idx="2678">
                  <c:v>2679</c:v>
                </c:pt>
                <c:pt idx="2679">
                  <c:v>2680</c:v>
                </c:pt>
                <c:pt idx="2680">
                  <c:v>2681</c:v>
                </c:pt>
                <c:pt idx="2681">
                  <c:v>2682</c:v>
                </c:pt>
                <c:pt idx="2682">
                  <c:v>2683</c:v>
                </c:pt>
                <c:pt idx="2683">
                  <c:v>2684</c:v>
                </c:pt>
                <c:pt idx="2684">
                  <c:v>2685</c:v>
                </c:pt>
                <c:pt idx="2685">
                  <c:v>2686</c:v>
                </c:pt>
                <c:pt idx="2686">
                  <c:v>2687</c:v>
                </c:pt>
                <c:pt idx="2687">
                  <c:v>2688</c:v>
                </c:pt>
                <c:pt idx="2688">
                  <c:v>2689</c:v>
                </c:pt>
                <c:pt idx="2689">
                  <c:v>2690</c:v>
                </c:pt>
                <c:pt idx="2690">
                  <c:v>2691</c:v>
                </c:pt>
                <c:pt idx="2691">
                  <c:v>2692</c:v>
                </c:pt>
                <c:pt idx="2692">
                  <c:v>2693</c:v>
                </c:pt>
                <c:pt idx="2693">
                  <c:v>2694</c:v>
                </c:pt>
                <c:pt idx="2694">
                  <c:v>2695</c:v>
                </c:pt>
                <c:pt idx="2695">
                  <c:v>2696</c:v>
                </c:pt>
                <c:pt idx="2696">
                  <c:v>2697</c:v>
                </c:pt>
                <c:pt idx="2697">
                  <c:v>2698</c:v>
                </c:pt>
                <c:pt idx="2698">
                  <c:v>2699</c:v>
                </c:pt>
                <c:pt idx="2699">
                  <c:v>2700</c:v>
                </c:pt>
                <c:pt idx="2700">
                  <c:v>2701</c:v>
                </c:pt>
                <c:pt idx="2701">
                  <c:v>2702</c:v>
                </c:pt>
                <c:pt idx="2702">
                  <c:v>2703</c:v>
                </c:pt>
                <c:pt idx="2703">
                  <c:v>2704</c:v>
                </c:pt>
                <c:pt idx="2704">
                  <c:v>2705</c:v>
                </c:pt>
                <c:pt idx="2705">
                  <c:v>2706</c:v>
                </c:pt>
                <c:pt idx="2706">
                  <c:v>2707</c:v>
                </c:pt>
                <c:pt idx="2707">
                  <c:v>2708</c:v>
                </c:pt>
                <c:pt idx="2708">
                  <c:v>2709</c:v>
                </c:pt>
                <c:pt idx="2709">
                  <c:v>2710</c:v>
                </c:pt>
                <c:pt idx="2710">
                  <c:v>2711</c:v>
                </c:pt>
                <c:pt idx="2711">
                  <c:v>2712</c:v>
                </c:pt>
                <c:pt idx="2712">
                  <c:v>2713</c:v>
                </c:pt>
                <c:pt idx="2713">
                  <c:v>2714</c:v>
                </c:pt>
                <c:pt idx="2714">
                  <c:v>2715</c:v>
                </c:pt>
                <c:pt idx="2715">
                  <c:v>2716</c:v>
                </c:pt>
                <c:pt idx="2716">
                  <c:v>2717</c:v>
                </c:pt>
                <c:pt idx="2717">
                  <c:v>2718</c:v>
                </c:pt>
                <c:pt idx="2718">
                  <c:v>2719</c:v>
                </c:pt>
                <c:pt idx="2719">
                  <c:v>2720</c:v>
                </c:pt>
                <c:pt idx="2720">
                  <c:v>2721</c:v>
                </c:pt>
                <c:pt idx="2721">
                  <c:v>2722</c:v>
                </c:pt>
                <c:pt idx="2722">
                  <c:v>2723</c:v>
                </c:pt>
                <c:pt idx="2723">
                  <c:v>2724</c:v>
                </c:pt>
                <c:pt idx="2724">
                  <c:v>2725</c:v>
                </c:pt>
                <c:pt idx="2725">
                  <c:v>2726</c:v>
                </c:pt>
                <c:pt idx="2726">
                  <c:v>2727</c:v>
                </c:pt>
                <c:pt idx="2727">
                  <c:v>2728</c:v>
                </c:pt>
                <c:pt idx="2728">
                  <c:v>2729</c:v>
                </c:pt>
                <c:pt idx="2729">
                  <c:v>2730</c:v>
                </c:pt>
                <c:pt idx="2730">
                  <c:v>2731</c:v>
                </c:pt>
                <c:pt idx="2731">
                  <c:v>2732</c:v>
                </c:pt>
                <c:pt idx="2732">
                  <c:v>2733</c:v>
                </c:pt>
                <c:pt idx="2733">
                  <c:v>2734</c:v>
                </c:pt>
                <c:pt idx="2734">
                  <c:v>2735</c:v>
                </c:pt>
                <c:pt idx="2735">
                  <c:v>2736</c:v>
                </c:pt>
                <c:pt idx="2736">
                  <c:v>2737</c:v>
                </c:pt>
                <c:pt idx="2737">
                  <c:v>2738</c:v>
                </c:pt>
                <c:pt idx="2738">
                  <c:v>2739</c:v>
                </c:pt>
                <c:pt idx="2739">
                  <c:v>2740</c:v>
                </c:pt>
                <c:pt idx="2740">
                  <c:v>2741</c:v>
                </c:pt>
                <c:pt idx="2741">
                  <c:v>2742</c:v>
                </c:pt>
                <c:pt idx="2742">
                  <c:v>2743</c:v>
                </c:pt>
                <c:pt idx="2743">
                  <c:v>2744</c:v>
                </c:pt>
                <c:pt idx="2744">
                  <c:v>2745</c:v>
                </c:pt>
                <c:pt idx="2745">
                  <c:v>2746</c:v>
                </c:pt>
                <c:pt idx="2746">
                  <c:v>2747</c:v>
                </c:pt>
                <c:pt idx="2747">
                  <c:v>2748</c:v>
                </c:pt>
                <c:pt idx="2748">
                  <c:v>2749</c:v>
                </c:pt>
                <c:pt idx="2749">
                  <c:v>2750</c:v>
                </c:pt>
                <c:pt idx="2750">
                  <c:v>2751</c:v>
                </c:pt>
                <c:pt idx="2751">
                  <c:v>2752</c:v>
                </c:pt>
                <c:pt idx="2752">
                  <c:v>2753</c:v>
                </c:pt>
                <c:pt idx="2753">
                  <c:v>2754</c:v>
                </c:pt>
                <c:pt idx="2754">
                  <c:v>2755</c:v>
                </c:pt>
                <c:pt idx="2755">
                  <c:v>2756</c:v>
                </c:pt>
                <c:pt idx="2756">
                  <c:v>2757</c:v>
                </c:pt>
                <c:pt idx="2757">
                  <c:v>2758</c:v>
                </c:pt>
                <c:pt idx="2758">
                  <c:v>2759</c:v>
                </c:pt>
                <c:pt idx="2759">
                  <c:v>2760</c:v>
                </c:pt>
                <c:pt idx="2760">
                  <c:v>2761</c:v>
                </c:pt>
                <c:pt idx="2761">
                  <c:v>2762</c:v>
                </c:pt>
                <c:pt idx="2762">
                  <c:v>2763</c:v>
                </c:pt>
                <c:pt idx="2763">
                  <c:v>2764</c:v>
                </c:pt>
                <c:pt idx="2764">
                  <c:v>2765</c:v>
                </c:pt>
                <c:pt idx="2765">
                  <c:v>2766</c:v>
                </c:pt>
                <c:pt idx="2766">
                  <c:v>2767</c:v>
                </c:pt>
                <c:pt idx="2767">
                  <c:v>2768</c:v>
                </c:pt>
                <c:pt idx="2768">
                  <c:v>2769</c:v>
                </c:pt>
                <c:pt idx="2769">
                  <c:v>2770</c:v>
                </c:pt>
                <c:pt idx="2770">
                  <c:v>2771</c:v>
                </c:pt>
                <c:pt idx="2771">
                  <c:v>2772</c:v>
                </c:pt>
                <c:pt idx="2772">
                  <c:v>2773</c:v>
                </c:pt>
                <c:pt idx="2773">
                  <c:v>2774</c:v>
                </c:pt>
                <c:pt idx="2774">
                  <c:v>2775</c:v>
                </c:pt>
                <c:pt idx="2775">
                  <c:v>2776</c:v>
                </c:pt>
                <c:pt idx="2776">
                  <c:v>2777</c:v>
                </c:pt>
                <c:pt idx="2777">
                  <c:v>2778</c:v>
                </c:pt>
                <c:pt idx="2778">
                  <c:v>2779</c:v>
                </c:pt>
                <c:pt idx="2779">
                  <c:v>2780</c:v>
                </c:pt>
                <c:pt idx="2780">
                  <c:v>2781</c:v>
                </c:pt>
                <c:pt idx="2781">
                  <c:v>2782</c:v>
                </c:pt>
                <c:pt idx="2782">
                  <c:v>2783</c:v>
                </c:pt>
                <c:pt idx="2783">
                  <c:v>2784</c:v>
                </c:pt>
                <c:pt idx="2784">
                  <c:v>2785</c:v>
                </c:pt>
                <c:pt idx="2785">
                  <c:v>2786</c:v>
                </c:pt>
                <c:pt idx="2786">
                  <c:v>2787</c:v>
                </c:pt>
                <c:pt idx="2787">
                  <c:v>2788</c:v>
                </c:pt>
                <c:pt idx="2788">
                  <c:v>2789</c:v>
                </c:pt>
                <c:pt idx="2789">
                  <c:v>2790</c:v>
                </c:pt>
                <c:pt idx="2790">
                  <c:v>2791</c:v>
                </c:pt>
                <c:pt idx="2791">
                  <c:v>2792</c:v>
                </c:pt>
                <c:pt idx="2792">
                  <c:v>2793</c:v>
                </c:pt>
                <c:pt idx="2793">
                  <c:v>2794</c:v>
                </c:pt>
                <c:pt idx="2794">
                  <c:v>2795</c:v>
                </c:pt>
                <c:pt idx="2795">
                  <c:v>2796</c:v>
                </c:pt>
                <c:pt idx="2796">
                  <c:v>2797</c:v>
                </c:pt>
                <c:pt idx="2797">
                  <c:v>2798</c:v>
                </c:pt>
                <c:pt idx="2798">
                  <c:v>2799</c:v>
                </c:pt>
                <c:pt idx="2799">
                  <c:v>2800</c:v>
                </c:pt>
                <c:pt idx="2800">
                  <c:v>2801</c:v>
                </c:pt>
                <c:pt idx="2801">
                  <c:v>2802</c:v>
                </c:pt>
                <c:pt idx="2802">
                  <c:v>2803</c:v>
                </c:pt>
                <c:pt idx="2803">
                  <c:v>2804</c:v>
                </c:pt>
                <c:pt idx="2804">
                  <c:v>2805</c:v>
                </c:pt>
                <c:pt idx="2805">
                  <c:v>2806</c:v>
                </c:pt>
                <c:pt idx="2806">
                  <c:v>2807</c:v>
                </c:pt>
                <c:pt idx="2807">
                  <c:v>2808</c:v>
                </c:pt>
                <c:pt idx="2808">
                  <c:v>2809</c:v>
                </c:pt>
                <c:pt idx="2809">
                  <c:v>2810</c:v>
                </c:pt>
                <c:pt idx="2810">
                  <c:v>2811</c:v>
                </c:pt>
                <c:pt idx="2811">
                  <c:v>2812</c:v>
                </c:pt>
                <c:pt idx="2812">
                  <c:v>2813</c:v>
                </c:pt>
                <c:pt idx="2813">
                  <c:v>2814</c:v>
                </c:pt>
                <c:pt idx="2814">
                  <c:v>2815</c:v>
                </c:pt>
                <c:pt idx="2815">
                  <c:v>2816</c:v>
                </c:pt>
                <c:pt idx="2816">
                  <c:v>2817</c:v>
                </c:pt>
                <c:pt idx="2817">
                  <c:v>2818</c:v>
                </c:pt>
                <c:pt idx="2818">
                  <c:v>2819</c:v>
                </c:pt>
                <c:pt idx="2819">
                  <c:v>2820</c:v>
                </c:pt>
                <c:pt idx="2820">
                  <c:v>2821</c:v>
                </c:pt>
                <c:pt idx="2821">
                  <c:v>2822</c:v>
                </c:pt>
                <c:pt idx="2822">
                  <c:v>2823</c:v>
                </c:pt>
                <c:pt idx="2823">
                  <c:v>2824</c:v>
                </c:pt>
                <c:pt idx="2824">
                  <c:v>2825</c:v>
                </c:pt>
                <c:pt idx="2825">
                  <c:v>2826</c:v>
                </c:pt>
                <c:pt idx="2826">
                  <c:v>2827</c:v>
                </c:pt>
                <c:pt idx="2827">
                  <c:v>2828</c:v>
                </c:pt>
                <c:pt idx="2828">
                  <c:v>2829</c:v>
                </c:pt>
                <c:pt idx="2829">
                  <c:v>2830</c:v>
                </c:pt>
                <c:pt idx="2830">
                  <c:v>2831</c:v>
                </c:pt>
                <c:pt idx="2831">
                  <c:v>2832</c:v>
                </c:pt>
                <c:pt idx="2832">
                  <c:v>2833</c:v>
                </c:pt>
                <c:pt idx="2833">
                  <c:v>2834</c:v>
                </c:pt>
                <c:pt idx="2834">
                  <c:v>2835</c:v>
                </c:pt>
                <c:pt idx="2835">
                  <c:v>2836</c:v>
                </c:pt>
                <c:pt idx="2836">
                  <c:v>2837</c:v>
                </c:pt>
                <c:pt idx="2837">
                  <c:v>2838</c:v>
                </c:pt>
                <c:pt idx="2838">
                  <c:v>2839</c:v>
                </c:pt>
                <c:pt idx="2839">
                  <c:v>2840</c:v>
                </c:pt>
                <c:pt idx="2840">
                  <c:v>2841</c:v>
                </c:pt>
                <c:pt idx="2841">
                  <c:v>2842</c:v>
                </c:pt>
                <c:pt idx="2842">
                  <c:v>2843</c:v>
                </c:pt>
                <c:pt idx="2843">
                  <c:v>2844</c:v>
                </c:pt>
                <c:pt idx="2844">
                  <c:v>2845</c:v>
                </c:pt>
                <c:pt idx="2845">
                  <c:v>2846</c:v>
                </c:pt>
                <c:pt idx="2846">
                  <c:v>2847</c:v>
                </c:pt>
                <c:pt idx="2847">
                  <c:v>2848</c:v>
                </c:pt>
                <c:pt idx="2848">
                  <c:v>2849</c:v>
                </c:pt>
                <c:pt idx="2849">
                  <c:v>2850</c:v>
                </c:pt>
                <c:pt idx="2850">
                  <c:v>2851</c:v>
                </c:pt>
                <c:pt idx="2851">
                  <c:v>2852</c:v>
                </c:pt>
                <c:pt idx="2852">
                  <c:v>2853</c:v>
                </c:pt>
                <c:pt idx="2853">
                  <c:v>2854</c:v>
                </c:pt>
                <c:pt idx="2854">
                  <c:v>2855</c:v>
                </c:pt>
                <c:pt idx="2855">
                  <c:v>2856</c:v>
                </c:pt>
                <c:pt idx="2856">
                  <c:v>2857</c:v>
                </c:pt>
                <c:pt idx="2857">
                  <c:v>2858</c:v>
                </c:pt>
                <c:pt idx="2858">
                  <c:v>2859</c:v>
                </c:pt>
                <c:pt idx="2859">
                  <c:v>2860</c:v>
                </c:pt>
                <c:pt idx="2860">
                  <c:v>2861</c:v>
                </c:pt>
                <c:pt idx="2861">
                  <c:v>2862</c:v>
                </c:pt>
                <c:pt idx="2862">
                  <c:v>2863</c:v>
                </c:pt>
                <c:pt idx="2863">
                  <c:v>2864</c:v>
                </c:pt>
                <c:pt idx="2864">
                  <c:v>2865</c:v>
                </c:pt>
                <c:pt idx="2865">
                  <c:v>2866</c:v>
                </c:pt>
                <c:pt idx="2866">
                  <c:v>2867</c:v>
                </c:pt>
                <c:pt idx="2867">
                  <c:v>2868</c:v>
                </c:pt>
                <c:pt idx="2868">
                  <c:v>2869</c:v>
                </c:pt>
                <c:pt idx="2869">
                  <c:v>2870</c:v>
                </c:pt>
                <c:pt idx="2870">
                  <c:v>2871</c:v>
                </c:pt>
                <c:pt idx="2871">
                  <c:v>2872</c:v>
                </c:pt>
                <c:pt idx="2872">
                  <c:v>2873</c:v>
                </c:pt>
                <c:pt idx="2873">
                  <c:v>2874</c:v>
                </c:pt>
                <c:pt idx="2874">
                  <c:v>2875</c:v>
                </c:pt>
                <c:pt idx="2875">
                  <c:v>2876</c:v>
                </c:pt>
                <c:pt idx="2876">
                  <c:v>2877</c:v>
                </c:pt>
                <c:pt idx="2877">
                  <c:v>2878</c:v>
                </c:pt>
                <c:pt idx="2878">
                  <c:v>2879</c:v>
                </c:pt>
                <c:pt idx="2879">
                  <c:v>2880</c:v>
                </c:pt>
                <c:pt idx="2880">
                  <c:v>2881</c:v>
                </c:pt>
                <c:pt idx="2881">
                  <c:v>2882</c:v>
                </c:pt>
                <c:pt idx="2882">
                  <c:v>2883</c:v>
                </c:pt>
                <c:pt idx="2883">
                  <c:v>2884</c:v>
                </c:pt>
                <c:pt idx="2884">
                  <c:v>2885</c:v>
                </c:pt>
                <c:pt idx="2885">
                  <c:v>2886</c:v>
                </c:pt>
                <c:pt idx="2886">
                  <c:v>2887</c:v>
                </c:pt>
                <c:pt idx="2887">
                  <c:v>2888</c:v>
                </c:pt>
                <c:pt idx="2888">
                  <c:v>2889</c:v>
                </c:pt>
                <c:pt idx="2889">
                  <c:v>2890</c:v>
                </c:pt>
                <c:pt idx="2890">
                  <c:v>2891</c:v>
                </c:pt>
                <c:pt idx="2891">
                  <c:v>2892</c:v>
                </c:pt>
                <c:pt idx="2892">
                  <c:v>2893</c:v>
                </c:pt>
                <c:pt idx="2893">
                  <c:v>2894</c:v>
                </c:pt>
                <c:pt idx="2894">
                  <c:v>2895</c:v>
                </c:pt>
                <c:pt idx="2895">
                  <c:v>2896</c:v>
                </c:pt>
                <c:pt idx="2896">
                  <c:v>2897</c:v>
                </c:pt>
                <c:pt idx="2897">
                  <c:v>2898</c:v>
                </c:pt>
                <c:pt idx="2898">
                  <c:v>2899</c:v>
                </c:pt>
                <c:pt idx="2899">
                  <c:v>2900</c:v>
                </c:pt>
                <c:pt idx="2900">
                  <c:v>2901</c:v>
                </c:pt>
                <c:pt idx="2901">
                  <c:v>2902</c:v>
                </c:pt>
                <c:pt idx="2902">
                  <c:v>2903</c:v>
                </c:pt>
                <c:pt idx="2903">
                  <c:v>2904</c:v>
                </c:pt>
                <c:pt idx="2904">
                  <c:v>2905</c:v>
                </c:pt>
                <c:pt idx="2905">
                  <c:v>2906</c:v>
                </c:pt>
                <c:pt idx="2906">
                  <c:v>2907</c:v>
                </c:pt>
                <c:pt idx="2907">
                  <c:v>2908</c:v>
                </c:pt>
                <c:pt idx="2908">
                  <c:v>2909</c:v>
                </c:pt>
                <c:pt idx="2909">
                  <c:v>2910</c:v>
                </c:pt>
                <c:pt idx="2910">
                  <c:v>2911</c:v>
                </c:pt>
                <c:pt idx="2911">
                  <c:v>2912</c:v>
                </c:pt>
                <c:pt idx="2912">
                  <c:v>2913</c:v>
                </c:pt>
                <c:pt idx="2913">
                  <c:v>2914</c:v>
                </c:pt>
                <c:pt idx="2914">
                  <c:v>2915</c:v>
                </c:pt>
                <c:pt idx="2915">
                  <c:v>2916</c:v>
                </c:pt>
                <c:pt idx="2916">
                  <c:v>2917</c:v>
                </c:pt>
                <c:pt idx="2917">
                  <c:v>2918</c:v>
                </c:pt>
                <c:pt idx="2918">
                  <c:v>2919</c:v>
                </c:pt>
                <c:pt idx="2919">
                  <c:v>2920</c:v>
                </c:pt>
                <c:pt idx="2920">
                  <c:v>2921</c:v>
                </c:pt>
                <c:pt idx="2921">
                  <c:v>2922</c:v>
                </c:pt>
                <c:pt idx="2922">
                  <c:v>2923</c:v>
                </c:pt>
                <c:pt idx="2923">
                  <c:v>2924</c:v>
                </c:pt>
                <c:pt idx="2924">
                  <c:v>2925</c:v>
                </c:pt>
                <c:pt idx="2925">
                  <c:v>2926</c:v>
                </c:pt>
                <c:pt idx="2926">
                  <c:v>2927</c:v>
                </c:pt>
                <c:pt idx="2927">
                  <c:v>2928</c:v>
                </c:pt>
                <c:pt idx="2928">
                  <c:v>2929</c:v>
                </c:pt>
                <c:pt idx="2929">
                  <c:v>2930</c:v>
                </c:pt>
                <c:pt idx="2930">
                  <c:v>2931</c:v>
                </c:pt>
                <c:pt idx="2931">
                  <c:v>2932</c:v>
                </c:pt>
                <c:pt idx="2932">
                  <c:v>2933</c:v>
                </c:pt>
                <c:pt idx="2933">
                  <c:v>2934</c:v>
                </c:pt>
                <c:pt idx="2934">
                  <c:v>2935</c:v>
                </c:pt>
                <c:pt idx="2935">
                  <c:v>2936</c:v>
                </c:pt>
                <c:pt idx="2936">
                  <c:v>2937</c:v>
                </c:pt>
                <c:pt idx="2937">
                  <c:v>2938</c:v>
                </c:pt>
                <c:pt idx="2938">
                  <c:v>2939</c:v>
                </c:pt>
                <c:pt idx="2939">
                  <c:v>2940</c:v>
                </c:pt>
                <c:pt idx="2940">
                  <c:v>2941</c:v>
                </c:pt>
                <c:pt idx="2941">
                  <c:v>2942</c:v>
                </c:pt>
                <c:pt idx="2942">
                  <c:v>2943</c:v>
                </c:pt>
                <c:pt idx="2943">
                  <c:v>2944</c:v>
                </c:pt>
                <c:pt idx="2944">
                  <c:v>2945</c:v>
                </c:pt>
                <c:pt idx="2945">
                  <c:v>2946</c:v>
                </c:pt>
                <c:pt idx="2946">
                  <c:v>2947</c:v>
                </c:pt>
                <c:pt idx="2947">
                  <c:v>2948</c:v>
                </c:pt>
                <c:pt idx="2948">
                  <c:v>2949</c:v>
                </c:pt>
                <c:pt idx="2949">
                  <c:v>2950</c:v>
                </c:pt>
                <c:pt idx="2950">
                  <c:v>2951</c:v>
                </c:pt>
                <c:pt idx="2951">
                  <c:v>2952</c:v>
                </c:pt>
                <c:pt idx="2952">
                  <c:v>2953</c:v>
                </c:pt>
                <c:pt idx="2953">
                  <c:v>2954</c:v>
                </c:pt>
                <c:pt idx="2954">
                  <c:v>2955</c:v>
                </c:pt>
                <c:pt idx="2955">
                  <c:v>2956</c:v>
                </c:pt>
                <c:pt idx="2956">
                  <c:v>2957</c:v>
                </c:pt>
                <c:pt idx="2957">
                  <c:v>2958</c:v>
                </c:pt>
                <c:pt idx="2958">
                  <c:v>2959</c:v>
                </c:pt>
                <c:pt idx="2959">
                  <c:v>2960</c:v>
                </c:pt>
                <c:pt idx="2960">
                  <c:v>2961</c:v>
                </c:pt>
                <c:pt idx="2961">
                  <c:v>2962</c:v>
                </c:pt>
                <c:pt idx="2962">
                  <c:v>2963</c:v>
                </c:pt>
                <c:pt idx="2963">
                  <c:v>2964</c:v>
                </c:pt>
                <c:pt idx="2964">
                  <c:v>2965</c:v>
                </c:pt>
                <c:pt idx="2965">
                  <c:v>2966</c:v>
                </c:pt>
                <c:pt idx="2966">
                  <c:v>2967</c:v>
                </c:pt>
                <c:pt idx="2967">
                  <c:v>2968</c:v>
                </c:pt>
                <c:pt idx="2968">
                  <c:v>2969</c:v>
                </c:pt>
                <c:pt idx="2969">
                  <c:v>2970</c:v>
                </c:pt>
                <c:pt idx="2970">
                  <c:v>2971</c:v>
                </c:pt>
                <c:pt idx="2971">
                  <c:v>2972</c:v>
                </c:pt>
                <c:pt idx="2972">
                  <c:v>2973</c:v>
                </c:pt>
                <c:pt idx="2973">
                  <c:v>2974</c:v>
                </c:pt>
                <c:pt idx="2974">
                  <c:v>2975</c:v>
                </c:pt>
                <c:pt idx="2975">
                  <c:v>2976</c:v>
                </c:pt>
                <c:pt idx="2976">
                  <c:v>2977</c:v>
                </c:pt>
                <c:pt idx="2977">
                  <c:v>2978</c:v>
                </c:pt>
                <c:pt idx="2978">
                  <c:v>2979</c:v>
                </c:pt>
                <c:pt idx="2979">
                  <c:v>2980</c:v>
                </c:pt>
                <c:pt idx="2980">
                  <c:v>2981</c:v>
                </c:pt>
                <c:pt idx="2981">
                  <c:v>2982</c:v>
                </c:pt>
                <c:pt idx="2982">
                  <c:v>2983</c:v>
                </c:pt>
                <c:pt idx="2983">
                  <c:v>2984</c:v>
                </c:pt>
                <c:pt idx="2984">
                  <c:v>2985</c:v>
                </c:pt>
                <c:pt idx="2985">
                  <c:v>2986</c:v>
                </c:pt>
                <c:pt idx="2986">
                  <c:v>2987</c:v>
                </c:pt>
                <c:pt idx="2987">
                  <c:v>2988</c:v>
                </c:pt>
                <c:pt idx="2988">
                  <c:v>2989</c:v>
                </c:pt>
                <c:pt idx="2989">
                  <c:v>2990</c:v>
                </c:pt>
                <c:pt idx="2990">
                  <c:v>2991</c:v>
                </c:pt>
                <c:pt idx="2991">
                  <c:v>2992</c:v>
                </c:pt>
                <c:pt idx="2992">
                  <c:v>2993</c:v>
                </c:pt>
                <c:pt idx="2993">
                  <c:v>2994</c:v>
                </c:pt>
                <c:pt idx="2994">
                  <c:v>2995</c:v>
                </c:pt>
                <c:pt idx="2995">
                  <c:v>2996</c:v>
                </c:pt>
                <c:pt idx="2996">
                  <c:v>2997</c:v>
                </c:pt>
                <c:pt idx="2997">
                  <c:v>2998</c:v>
                </c:pt>
                <c:pt idx="2998">
                  <c:v>2999</c:v>
                </c:pt>
                <c:pt idx="2999">
                  <c:v>3000</c:v>
                </c:pt>
                <c:pt idx="3000">
                  <c:v>3001</c:v>
                </c:pt>
                <c:pt idx="3001">
                  <c:v>3002</c:v>
                </c:pt>
                <c:pt idx="3002">
                  <c:v>3003</c:v>
                </c:pt>
                <c:pt idx="3003">
                  <c:v>3004</c:v>
                </c:pt>
                <c:pt idx="3004">
                  <c:v>3005</c:v>
                </c:pt>
                <c:pt idx="3005">
                  <c:v>3006</c:v>
                </c:pt>
                <c:pt idx="3006">
                  <c:v>3007</c:v>
                </c:pt>
                <c:pt idx="3007">
                  <c:v>3008</c:v>
                </c:pt>
                <c:pt idx="3008">
                  <c:v>3009</c:v>
                </c:pt>
                <c:pt idx="3009">
                  <c:v>3010</c:v>
                </c:pt>
                <c:pt idx="3010">
                  <c:v>3011</c:v>
                </c:pt>
                <c:pt idx="3011">
                  <c:v>3012</c:v>
                </c:pt>
                <c:pt idx="3012">
                  <c:v>3013</c:v>
                </c:pt>
                <c:pt idx="3013">
                  <c:v>3014</c:v>
                </c:pt>
                <c:pt idx="3014">
                  <c:v>3015</c:v>
                </c:pt>
                <c:pt idx="3015">
                  <c:v>3016</c:v>
                </c:pt>
                <c:pt idx="3016">
                  <c:v>3017</c:v>
                </c:pt>
                <c:pt idx="3017">
                  <c:v>3018</c:v>
                </c:pt>
                <c:pt idx="3018">
                  <c:v>3019</c:v>
                </c:pt>
                <c:pt idx="3019">
                  <c:v>3020</c:v>
                </c:pt>
                <c:pt idx="3020">
                  <c:v>3021</c:v>
                </c:pt>
                <c:pt idx="3021">
                  <c:v>3022</c:v>
                </c:pt>
                <c:pt idx="3022">
                  <c:v>3023</c:v>
                </c:pt>
                <c:pt idx="3023">
                  <c:v>3024</c:v>
                </c:pt>
                <c:pt idx="3024">
                  <c:v>3025</c:v>
                </c:pt>
                <c:pt idx="3025">
                  <c:v>3026</c:v>
                </c:pt>
                <c:pt idx="3026">
                  <c:v>3027</c:v>
                </c:pt>
                <c:pt idx="3027">
                  <c:v>3028</c:v>
                </c:pt>
                <c:pt idx="3028">
                  <c:v>3029</c:v>
                </c:pt>
                <c:pt idx="3029">
                  <c:v>3030</c:v>
                </c:pt>
                <c:pt idx="3030">
                  <c:v>3031</c:v>
                </c:pt>
                <c:pt idx="3031">
                  <c:v>3032</c:v>
                </c:pt>
                <c:pt idx="3032">
                  <c:v>3033</c:v>
                </c:pt>
                <c:pt idx="3033">
                  <c:v>3034</c:v>
                </c:pt>
                <c:pt idx="3034">
                  <c:v>3035</c:v>
                </c:pt>
                <c:pt idx="3035">
                  <c:v>3036</c:v>
                </c:pt>
                <c:pt idx="3036">
                  <c:v>3037</c:v>
                </c:pt>
                <c:pt idx="3037">
                  <c:v>3038</c:v>
                </c:pt>
                <c:pt idx="3038">
                  <c:v>3039</c:v>
                </c:pt>
                <c:pt idx="3039">
                  <c:v>3040</c:v>
                </c:pt>
                <c:pt idx="3040">
                  <c:v>3041</c:v>
                </c:pt>
                <c:pt idx="3041">
                  <c:v>3042</c:v>
                </c:pt>
                <c:pt idx="3042">
                  <c:v>3043</c:v>
                </c:pt>
                <c:pt idx="3043">
                  <c:v>3044</c:v>
                </c:pt>
                <c:pt idx="3044">
                  <c:v>3045</c:v>
                </c:pt>
                <c:pt idx="3045">
                  <c:v>3046</c:v>
                </c:pt>
                <c:pt idx="3046">
                  <c:v>3047</c:v>
                </c:pt>
                <c:pt idx="3047">
                  <c:v>3048</c:v>
                </c:pt>
                <c:pt idx="3048">
                  <c:v>3049</c:v>
                </c:pt>
                <c:pt idx="3049">
                  <c:v>3050</c:v>
                </c:pt>
                <c:pt idx="3050">
                  <c:v>3051</c:v>
                </c:pt>
                <c:pt idx="3051">
                  <c:v>3052</c:v>
                </c:pt>
                <c:pt idx="3052">
                  <c:v>3053</c:v>
                </c:pt>
                <c:pt idx="3053">
                  <c:v>3054</c:v>
                </c:pt>
                <c:pt idx="3054">
                  <c:v>3055</c:v>
                </c:pt>
                <c:pt idx="3055">
                  <c:v>3056</c:v>
                </c:pt>
                <c:pt idx="3056">
                  <c:v>3057</c:v>
                </c:pt>
                <c:pt idx="3057">
                  <c:v>3058</c:v>
                </c:pt>
                <c:pt idx="3058">
                  <c:v>3059</c:v>
                </c:pt>
                <c:pt idx="3059">
                  <c:v>3060</c:v>
                </c:pt>
                <c:pt idx="3060">
                  <c:v>3061</c:v>
                </c:pt>
                <c:pt idx="3061">
                  <c:v>3062</c:v>
                </c:pt>
                <c:pt idx="3062">
                  <c:v>3063</c:v>
                </c:pt>
                <c:pt idx="3063">
                  <c:v>3064</c:v>
                </c:pt>
                <c:pt idx="3064">
                  <c:v>3065</c:v>
                </c:pt>
                <c:pt idx="3065">
                  <c:v>3066</c:v>
                </c:pt>
                <c:pt idx="3066">
                  <c:v>3067</c:v>
                </c:pt>
                <c:pt idx="3067">
                  <c:v>3068</c:v>
                </c:pt>
                <c:pt idx="3068">
                  <c:v>3069</c:v>
                </c:pt>
                <c:pt idx="3069">
                  <c:v>3070</c:v>
                </c:pt>
                <c:pt idx="3070">
                  <c:v>3071</c:v>
                </c:pt>
                <c:pt idx="3071">
                  <c:v>3072</c:v>
                </c:pt>
                <c:pt idx="3072">
                  <c:v>3073</c:v>
                </c:pt>
                <c:pt idx="3073">
                  <c:v>3074</c:v>
                </c:pt>
                <c:pt idx="3074">
                  <c:v>3075</c:v>
                </c:pt>
                <c:pt idx="3075">
                  <c:v>3076</c:v>
                </c:pt>
                <c:pt idx="3076">
                  <c:v>3077</c:v>
                </c:pt>
                <c:pt idx="3077">
                  <c:v>3078</c:v>
                </c:pt>
                <c:pt idx="3078">
                  <c:v>3079</c:v>
                </c:pt>
                <c:pt idx="3079">
                  <c:v>3080</c:v>
                </c:pt>
                <c:pt idx="3080">
                  <c:v>3081</c:v>
                </c:pt>
                <c:pt idx="3081">
                  <c:v>3082</c:v>
                </c:pt>
                <c:pt idx="3082">
                  <c:v>3083</c:v>
                </c:pt>
                <c:pt idx="3083">
                  <c:v>3084</c:v>
                </c:pt>
                <c:pt idx="3084">
                  <c:v>3085</c:v>
                </c:pt>
                <c:pt idx="3085">
                  <c:v>3086</c:v>
                </c:pt>
                <c:pt idx="3086">
                  <c:v>3087</c:v>
                </c:pt>
                <c:pt idx="3087">
                  <c:v>3088</c:v>
                </c:pt>
                <c:pt idx="3088">
                  <c:v>3089</c:v>
                </c:pt>
                <c:pt idx="3089">
                  <c:v>3090</c:v>
                </c:pt>
                <c:pt idx="3090">
                  <c:v>3091</c:v>
                </c:pt>
                <c:pt idx="3091">
                  <c:v>3092</c:v>
                </c:pt>
                <c:pt idx="3092">
                  <c:v>3093</c:v>
                </c:pt>
                <c:pt idx="3093">
                  <c:v>3094</c:v>
                </c:pt>
                <c:pt idx="3094">
                  <c:v>3095</c:v>
                </c:pt>
                <c:pt idx="3095">
                  <c:v>3096</c:v>
                </c:pt>
                <c:pt idx="3096">
                  <c:v>3097</c:v>
                </c:pt>
                <c:pt idx="3097">
                  <c:v>3098</c:v>
                </c:pt>
                <c:pt idx="3098">
                  <c:v>3099</c:v>
                </c:pt>
                <c:pt idx="3099">
                  <c:v>3100</c:v>
                </c:pt>
                <c:pt idx="3100">
                  <c:v>3101</c:v>
                </c:pt>
                <c:pt idx="3101">
                  <c:v>3102</c:v>
                </c:pt>
                <c:pt idx="3102">
                  <c:v>3103</c:v>
                </c:pt>
                <c:pt idx="3103">
                  <c:v>3104</c:v>
                </c:pt>
                <c:pt idx="3104">
                  <c:v>3105</c:v>
                </c:pt>
                <c:pt idx="3105">
                  <c:v>3106</c:v>
                </c:pt>
                <c:pt idx="3106">
                  <c:v>3107</c:v>
                </c:pt>
                <c:pt idx="3107">
                  <c:v>3108</c:v>
                </c:pt>
                <c:pt idx="3108">
                  <c:v>3109</c:v>
                </c:pt>
                <c:pt idx="3109">
                  <c:v>3110</c:v>
                </c:pt>
                <c:pt idx="3110">
                  <c:v>3111</c:v>
                </c:pt>
                <c:pt idx="3111">
                  <c:v>3112</c:v>
                </c:pt>
                <c:pt idx="3112">
                  <c:v>3113</c:v>
                </c:pt>
                <c:pt idx="3113">
                  <c:v>3114</c:v>
                </c:pt>
                <c:pt idx="3114">
                  <c:v>3115</c:v>
                </c:pt>
                <c:pt idx="3115">
                  <c:v>3116</c:v>
                </c:pt>
                <c:pt idx="3116">
                  <c:v>3117</c:v>
                </c:pt>
                <c:pt idx="3117">
                  <c:v>3118</c:v>
                </c:pt>
                <c:pt idx="3118">
                  <c:v>3119</c:v>
                </c:pt>
                <c:pt idx="3119">
                  <c:v>3120</c:v>
                </c:pt>
                <c:pt idx="3120">
                  <c:v>3121</c:v>
                </c:pt>
                <c:pt idx="3121">
                  <c:v>3122</c:v>
                </c:pt>
                <c:pt idx="3122">
                  <c:v>3123</c:v>
                </c:pt>
                <c:pt idx="3123">
                  <c:v>3124</c:v>
                </c:pt>
                <c:pt idx="3124">
                  <c:v>3125</c:v>
                </c:pt>
                <c:pt idx="3125">
                  <c:v>3126</c:v>
                </c:pt>
                <c:pt idx="3126">
                  <c:v>3127</c:v>
                </c:pt>
                <c:pt idx="3127">
                  <c:v>3128</c:v>
                </c:pt>
                <c:pt idx="3128">
                  <c:v>3129</c:v>
                </c:pt>
                <c:pt idx="3129">
                  <c:v>3130</c:v>
                </c:pt>
                <c:pt idx="3130">
                  <c:v>3131</c:v>
                </c:pt>
                <c:pt idx="3131">
                  <c:v>3132</c:v>
                </c:pt>
                <c:pt idx="3132">
                  <c:v>3133</c:v>
                </c:pt>
                <c:pt idx="3133">
                  <c:v>3134</c:v>
                </c:pt>
                <c:pt idx="3134">
                  <c:v>3135</c:v>
                </c:pt>
                <c:pt idx="3135">
                  <c:v>3136</c:v>
                </c:pt>
                <c:pt idx="3136">
                  <c:v>3137</c:v>
                </c:pt>
                <c:pt idx="3137">
                  <c:v>3138</c:v>
                </c:pt>
                <c:pt idx="3138">
                  <c:v>3139</c:v>
                </c:pt>
                <c:pt idx="3139">
                  <c:v>3140</c:v>
                </c:pt>
                <c:pt idx="3140">
                  <c:v>3141</c:v>
                </c:pt>
                <c:pt idx="3141">
                  <c:v>3142</c:v>
                </c:pt>
                <c:pt idx="3142">
                  <c:v>3143</c:v>
                </c:pt>
                <c:pt idx="3143">
                  <c:v>3144</c:v>
                </c:pt>
                <c:pt idx="3144">
                  <c:v>3145</c:v>
                </c:pt>
                <c:pt idx="3145">
                  <c:v>3146</c:v>
                </c:pt>
                <c:pt idx="3146">
                  <c:v>3147</c:v>
                </c:pt>
                <c:pt idx="3147">
                  <c:v>3148</c:v>
                </c:pt>
                <c:pt idx="3148">
                  <c:v>3149</c:v>
                </c:pt>
                <c:pt idx="3149">
                  <c:v>3150</c:v>
                </c:pt>
                <c:pt idx="3150">
                  <c:v>3151</c:v>
                </c:pt>
                <c:pt idx="3151">
                  <c:v>3152</c:v>
                </c:pt>
                <c:pt idx="3152">
                  <c:v>3153</c:v>
                </c:pt>
                <c:pt idx="3153">
                  <c:v>3154</c:v>
                </c:pt>
                <c:pt idx="3154">
                  <c:v>3155</c:v>
                </c:pt>
                <c:pt idx="3155">
                  <c:v>3156</c:v>
                </c:pt>
                <c:pt idx="3156">
                  <c:v>3157</c:v>
                </c:pt>
                <c:pt idx="3157">
                  <c:v>3158</c:v>
                </c:pt>
                <c:pt idx="3158">
                  <c:v>3159</c:v>
                </c:pt>
                <c:pt idx="3159">
                  <c:v>3160</c:v>
                </c:pt>
                <c:pt idx="3160">
                  <c:v>3161</c:v>
                </c:pt>
                <c:pt idx="3161">
                  <c:v>3162</c:v>
                </c:pt>
                <c:pt idx="3162">
                  <c:v>3163</c:v>
                </c:pt>
                <c:pt idx="3163">
                  <c:v>3164</c:v>
                </c:pt>
                <c:pt idx="3164">
                  <c:v>3165</c:v>
                </c:pt>
                <c:pt idx="3165">
                  <c:v>3166</c:v>
                </c:pt>
                <c:pt idx="3166">
                  <c:v>3167</c:v>
                </c:pt>
                <c:pt idx="3167">
                  <c:v>3168</c:v>
                </c:pt>
                <c:pt idx="3168">
                  <c:v>3169</c:v>
                </c:pt>
                <c:pt idx="3169">
                  <c:v>3170</c:v>
                </c:pt>
                <c:pt idx="3170">
                  <c:v>3171</c:v>
                </c:pt>
                <c:pt idx="3171">
                  <c:v>3172</c:v>
                </c:pt>
                <c:pt idx="3172">
                  <c:v>3173</c:v>
                </c:pt>
                <c:pt idx="3173">
                  <c:v>3174</c:v>
                </c:pt>
                <c:pt idx="3174">
                  <c:v>3175</c:v>
                </c:pt>
                <c:pt idx="3175">
                  <c:v>3176</c:v>
                </c:pt>
                <c:pt idx="3176">
                  <c:v>3177</c:v>
                </c:pt>
                <c:pt idx="3177">
                  <c:v>3178</c:v>
                </c:pt>
                <c:pt idx="3178">
                  <c:v>3179</c:v>
                </c:pt>
                <c:pt idx="3179">
                  <c:v>3180</c:v>
                </c:pt>
                <c:pt idx="3180">
                  <c:v>3181</c:v>
                </c:pt>
                <c:pt idx="3181">
                  <c:v>3182</c:v>
                </c:pt>
                <c:pt idx="3182">
                  <c:v>3183</c:v>
                </c:pt>
                <c:pt idx="3183">
                  <c:v>3184</c:v>
                </c:pt>
                <c:pt idx="3184">
                  <c:v>3185</c:v>
                </c:pt>
                <c:pt idx="3185">
                  <c:v>3186</c:v>
                </c:pt>
                <c:pt idx="3186">
                  <c:v>3187</c:v>
                </c:pt>
                <c:pt idx="3187">
                  <c:v>3188</c:v>
                </c:pt>
                <c:pt idx="3188">
                  <c:v>3189</c:v>
                </c:pt>
                <c:pt idx="3189">
                  <c:v>3190</c:v>
                </c:pt>
                <c:pt idx="3190">
                  <c:v>3191</c:v>
                </c:pt>
                <c:pt idx="3191">
                  <c:v>3192</c:v>
                </c:pt>
                <c:pt idx="3192">
                  <c:v>3193</c:v>
                </c:pt>
                <c:pt idx="3193">
                  <c:v>3194</c:v>
                </c:pt>
                <c:pt idx="3194">
                  <c:v>3195</c:v>
                </c:pt>
                <c:pt idx="3195">
                  <c:v>3196</c:v>
                </c:pt>
                <c:pt idx="3196">
                  <c:v>3197</c:v>
                </c:pt>
                <c:pt idx="3197">
                  <c:v>3198</c:v>
                </c:pt>
                <c:pt idx="3198">
                  <c:v>3199</c:v>
                </c:pt>
                <c:pt idx="3199">
                  <c:v>3200</c:v>
                </c:pt>
                <c:pt idx="3200">
                  <c:v>3201</c:v>
                </c:pt>
                <c:pt idx="3201">
                  <c:v>3202</c:v>
                </c:pt>
                <c:pt idx="3202">
                  <c:v>3203</c:v>
                </c:pt>
                <c:pt idx="3203">
                  <c:v>3204</c:v>
                </c:pt>
                <c:pt idx="3204">
                  <c:v>3205</c:v>
                </c:pt>
                <c:pt idx="3205">
                  <c:v>3206</c:v>
                </c:pt>
                <c:pt idx="3206">
                  <c:v>3207</c:v>
                </c:pt>
                <c:pt idx="3207">
                  <c:v>3208</c:v>
                </c:pt>
                <c:pt idx="3208">
                  <c:v>3209</c:v>
                </c:pt>
                <c:pt idx="3209">
                  <c:v>3210</c:v>
                </c:pt>
                <c:pt idx="3210">
                  <c:v>3211</c:v>
                </c:pt>
                <c:pt idx="3211">
                  <c:v>3212</c:v>
                </c:pt>
                <c:pt idx="3212">
                  <c:v>3213</c:v>
                </c:pt>
                <c:pt idx="3213">
                  <c:v>3214</c:v>
                </c:pt>
                <c:pt idx="3214">
                  <c:v>3215</c:v>
                </c:pt>
                <c:pt idx="3215">
                  <c:v>3216</c:v>
                </c:pt>
                <c:pt idx="3216">
                  <c:v>3217</c:v>
                </c:pt>
                <c:pt idx="3217">
                  <c:v>3218</c:v>
                </c:pt>
                <c:pt idx="3218">
                  <c:v>3219</c:v>
                </c:pt>
                <c:pt idx="3219">
                  <c:v>3220</c:v>
                </c:pt>
                <c:pt idx="3220">
                  <c:v>3221</c:v>
                </c:pt>
                <c:pt idx="3221">
                  <c:v>3222</c:v>
                </c:pt>
                <c:pt idx="3222">
                  <c:v>3223</c:v>
                </c:pt>
                <c:pt idx="3223">
                  <c:v>3224</c:v>
                </c:pt>
                <c:pt idx="3224">
                  <c:v>3225</c:v>
                </c:pt>
                <c:pt idx="3225">
                  <c:v>3226</c:v>
                </c:pt>
                <c:pt idx="3226">
                  <c:v>3227</c:v>
                </c:pt>
                <c:pt idx="3227">
                  <c:v>3228</c:v>
                </c:pt>
                <c:pt idx="3228">
                  <c:v>3229</c:v>
                </c:pt>
                <c:pt idx="3229">
                  <c:v>3230</c:v>
                </c:pt>
                <c:pt idx="3230">
                  <c:v>3231</c:v>
                </c:pt>
                <c:pt idx="3231">
                  <c:v>3232</c:v>
                </c:pt>
                <c:pt idx="3232">
                  <c:v>3233</c:v>
                </c:pt>
                <c:pt idx="3233">
                  <c:v>3234</c:v>
                </c:pt>
                <c:pt idx="3234">
                  <c:v>3235</c:v>
                </c:pt>
                <c:pt idx="3235">
                  <c:v>3236</c:v>
                </c:pt>
                <c:pt idx="3236">
                  <c:v>3237</c:v>
                </c:pt>
                <c:pt idx="3237">
                  <c:v>3238</c:v>
                </c:pt>
                <c:pt idx="3238">
                  <c:v>3239</c:v>
                </c:pt>
                <c:pt idx="3239">
                  <c:v>3240</c:v>
                </c:pt>
                <c:pt idx="3240">
                  <c:v>3241</c:v>
                </c:pt>
                <c:pt idx="3241">
                  <c:v>3242</c:v>
                </c:pt>
                <c:pt idx="3242">
                  <c:v>3243</c:v>
                </c:pt>
                <c:pt idx="3243">
                  <c:v>3244</c:v>
                </c:pt>
                <c:pt idx="3244">
                  <c:v>3245</c:v>
                </c:pt>
                <c:pt idx="3245">
                  <c:v>3246</c:v>
                </c:pt>
                <c:pt idx="3246">
                  <c:v>3247</c:v>
                </c:pt>
                <c:pt idx="3247">
                  <c:v>3248</c:v>
                </c:pt>
                <c:pt idx="3248">
                  <c:v>3249</c:v>
                </c:pt>
                <c:pt idx="3249">
                  <c:v>3250</c:v>
                </c:pt>
                <c:pt idx="3250">
                  <c:v>3251</c:v>
                </c:pt>
                <c:pt idx="3251">
                  <c:v>3252</c:v>
                </c:pt>
                <c:pt idx="3252">
                  <c:v>3253</c:v>
                </c:pt>
                <c:pt idx="3253">
                  <c:v>3254</c:v>
                </c:pt>
                <c:pt idx="3254">
                  <c:v>3255</c:v>
                </c:pt>
                <c:pt idx="3255">
                  <c:v>3256</c:v>
                </c:pt>
                <c:pt idx="3256">
                  <c:v>3257</c:v>
                </c:pt>
                <c:pt idx="3257">
                  <c:v>3258</c:v>
                </c:pt>
                <c:pt idx="3258">
                  <c:v>3259</c:v>
                </c:pt>
                <c:pt idx="3259">
                  <c:v>3260</c:v>
                </c:pt>
                <c:pt idx="3260">
                  <c:v>3261</c:v>
                </c:pt>
                <c:pt idx="3261">
                  <c:v>3262</c:v>
                </c:pt>
                <c:pt idx="3262">
                  <c:v>3263</c:v>
                </c:pt>
                <c:pt idx="3263">
                  <c:v>3264</c:v>
                </c:pt>
                <c:pt idx="3264">
                  <c:v>3265</c:v>
                </c:pt>
                <c:pt idx="3265">
                  <c:v>3266</c:v>
                </c:pt>
                <c:pt idx="3266">
                  <c:v>3267</c:v>
                </c:pt>
                <c:pt idx="3267">
                  <c:v>3268</c:v>
                </c:pt>
                <c:pt idx="3268">
                  <c:v>3269</c:v>
                </c:pt>
                <c:pt idx="3269">
                  <c:v>3270</c:v>
                </c:pt>
                <c:pt idx="3270">
                  <c:v>3271</c:v>
                </c:pt>
                <c:pt idx="3271">
                  <c:v>3272</c:v>
                </c:pt>
                <c:pt idx="3272">
                  <c:v>3273</c:v>
                </c:pt>
                <c:pt idx="3273">
                  <c:v>3274</c:v>
                </c:pt>
                <c:pt idx="3274">
                  <c:v>3275</c:v>
                </c:pt>
                <c:pt idx="3275">
                  <c:v>3276</c:v>
                </c:pt>
                <c:pt idx="3276">
                  <c:v>3277</c:v>
                </c:pt>
                <c:pt idx="3277">
                  <c:v>3278</c:v>
                </c:pt>
                <c:pt idx="3278">
                  <c:v>3279</c:v>
                </c:pt>
                <c:pt idx="3279">
                  <c:v>3280</c:v>
                </c:pt>
                <c:pt idx="3280">
                  <c:v>3281</c:v>
                </c:pt>
                <c:pt idx="3281">
                  <c:v>3282</c:v>
                </c:pt>
                <c:pt idx="3282">
                  <c:v>3283</c:v>
                </c:pt>
                <c:pt idx="3283">
                  <c:v>3284</c:v>
                </c:pt>
                <c:pt idx="3284">
                  <c:v>3285</c:v>
                </c:pt>
                <c:pt idx="3285">
                  <c:v>3286</c:v>
                </c:pt>
                <c:pt idx="3286">
                  <c:v>3287</c:v>
                </c:pt>
                <c:pt idx="3287">
                  <c:v>3288</c:v>
                </c:pt>
                <c:pt idx="3288">
                  <c:v>3289</c:v>
                </c:pt>
                <c:pt idx="3289">
                  <c:v>3290</c:v>
                </c:pt>
                <c:pt idx="3290">
                  <c:v>3291</c:v>
                </c:pt>
                <c:pt idx="3291">
                  <c:v>3292</c:v>
                </c:pt>
                <c:pt idx="3292">
                  <c:v>3293</c:v>
                </c:pt>
                <c:pt idx="3293">
                  <c:v>3294</c:v>
                </c:pt>
                <c:pt idx="3294">
                  <c:v>3295</c:v>
                </c:pt>
                <c:pt idx="3295">
                  <c:v>3296</c:v>
                </c:pt>
                <c:pt idx="3296">
                  <c:v>3297</c:v>
                </c:pt>
                <c:pt idx="3297">
                  <c:v>3298</c:v>
                </c:pt>
                <c:pt idx="3298">
                  <c:v>3299</c:v>
                </c:pt>
                <c:pt idx="3299">
                  <c:v>3300</c:v>
                </c:pt>
                <c:pt idx="3300">
                  <c:v>3301</c:v>
                </c:pt>
                <c:pt idx="3301">
                  <c:v>3302</c:v>
                </c:pt>
                <c:pt idx="3302">
                  <c:v>3303</c:v>
                </c:pt>
                <c:pt idx="3303">
                  <c:v>3304</c:v>
                </c:pt>
                <c:pt idx="3304">
                  <c:v>3305</c:v>
                </c:pt>
                <c:pt idx="3305">
                  <c:v>3306</c:v>
                </c:pt>
                <c:pt idx="3306">
                  <c:v>3307</c:v>
                </c:pt>
                <c:pt idx="3307">
                  <c:v>3308</c:v>
                </c:pt>
                <c:pt idx="3308">
                  <c:v>3309</c:v>
                </c:pt>
                <c:pt idx="3309">
                  <c:v>3310</c:v>
                </c:pt>
                <c:pt idx="3310">
                  <c:v>3311</c:v>
                </c:pt>
                <c:pt idx="3311">
                  <c:v>3312</c:v>
                </c:pt>
                <c:pt idx="3312">
                  <c:v>3313</c:v>
                </c:pt>
                <c:pt idx="3313">
                  <c:v>3314</c:v>
                </c:pt>
                <c:pt idx="3314">
                  <c:v>3315</c:v>
                </c:pt>
                <c:pt idx="3315">
                  <c:v>3316</c:v>
                </c:pt>
                <c:pt idx="3316">
                  <c:v>3317</c:v>
                </c:pt>
                <c:pt idx="3317">
                  <c:v>3318</c:v>
                </c:pt>
                <c:pt idx="3318">
                  <c:v>3319</c:v>
                </c:pt>
                <c:pt idx="3319">
                  <c:v>3320</c:v>
                </c:pt>
                <c:pt idx="3320">
                  <c:v>3321</c:v>
                </c:pt>
                <c:pt idx="3321">
                  <c:v>3322</c:v>
                </c:pt>
                <c:pt idx="3322">
                  <c:v>3323</c:v>
                </c:pt>
                <c:pt idx="3323">
                  <c:v>3324</c:v>
                </c:pt>
                <c:pt idx="3324">
                  <c:v>3325</c:v>
                </c:pt>
                <c:pt idx="3325">
                  <c:v>3326</c:v>
                </c:pt>
                <c:pt idx="3326">
                  <c:v>3327</c:v>
                </c:pt>
                <c:pt idx="3327">
                  <c:v>3328</c:v>
                </c:pt>
                <c:pt idx="3328">
                  <c:v>3329</c:v>
                </c:pt>
                <c:pt idx="3329">
                  <c:v>3330</c:v>
                </c:pt>
                <c:pt idx="3330">
                  <c:v>3331</c:v>
                </c:pt>
                <c:pt idx="3331">
                  <c:v>3332</c:v>
                </c:pt>
                <c:pt idx="3332">
                  <c:v>3333</c:v>
                </c:pt>
                <c:pt idx="3333">
                  <c:v>3334</c:v>
                </c:pt>
                <c:pt idx="3334">
                  <c:v>3335</c:v>
                </c:pt>
                <c:pt idx="3335">
                  <c:v>3336</c:v>
                </c:pt>
                <c:pt idx="3336">
                  <c:v>3337</c:v>
                </c:pt>
                <c:pt idx="3337">
                  <c:v>3338</c:v>
                </c:pt>
                <c:pt idx="3338">
                  <c:v>3339</c:v>
                </c:pt>
                <c:pt idx="3339">
                  <c:v>3340</c:v>
                </c:pt>
                <c:pt idx="3340">
                  <c:v>3341</c:v>
                </c:pt>
                <c:pt idx="3341">
                  <c:v>3342</c:v>
                </c:pt>
                <c:pt idx="3342">
                  <c:v>3343</c:v>
                </c:pt>
                <c:pt idx="3343">
                  <c:v>3344</c:v>
                </c:pt>
                <c:pt idx="3344">
                  <c:v>3345</c:v>
                </c:pt>
                <c:pt idx="3345">
                  <c:v>3346</c:v>
                </c:pt>
                <c:pt idx="3346">
                  <c:v>3347</c:v>
                </c:pt>
                <c:pt idx="3347">
                  <c:v>3348</c:v>
                </c:pt>
                <c:pt idx="3348">
                  <c:v>3349</c:v>
                </c:pt>
                <c:pt idx="3349">
                  <c:v>3350</c:v>
                </c:pt>
                <c:pt idx="3350">
                  <c:v>3351</c:v>
                </c:pt>
                <c:pt idx="3351">
                  <c:v>3352</c:v>
                </c:pt>
                <c:pt idx="3352">
                  <c:v>3353</c:v>
                </c:pt>
                <c:pt idx="3353">
                  <c:v>3354</c:v>
                </c:pt>
                <c:pt idx="3354">
                  <c:v>3355</c:v>
                </c:pt>
                <c:pt idx="3355">
                  <c:v>3356</c:v>
                </c:pt>
                <c:pt idx="3356">
                  <c:v>3357</c:v>
                </c:pt>
                <c:pt idx="3357">
                  <c:v>3358</c:v>
                </c:pt>
                <c:pt idx="3358">
                  <c:v>3359</c:v>
                </c:pt>
                <c:pt idx="3359">
                  <c:v>3360</c:v>
                </c:pt>
                <c:pt idx="3360">
                  <c:v>3361</c:v>
                </c:pt>
                <c:pt idx="3361">
                  <c:v>3362</c:v>
                </c:pt>
                <c:pt idx="3362">
                  <c:v>3363</c:v>
                </c:pt>
                <c:pt idx="3363">
                  <c:v>3364</c:v>
                </c:pt>
                <c:pt idx="3364">
                  <c:v>3365</c:v>
                </c:pt>
                <c:pt idx="3365">
                  <c:v>3366</c:v>
                </c:pt>
                <c:pt idx="3366">
                  <c:v>3367</c:v>
                </c:pt>
                <c:pt idx="3367">
                  <c:v>3368</c:v>
                </c:pt>
                <c:pt idx="3368">
                  <c:v>3369</c:v>
                </c:pt>
                <c:pt idx="3369">
                  <c:v>3370</c:v>
                </c:pt>
                <c:pt idx="3370">
                  <c:v>3371</c:v>
                </c:pt>
                <c:pt idx="3371">
                  <c:v>3372</c:v>
                </c:pt>
                <c:pt idx="3372">
                  <c:v>3373</c:v>
                </c:pt>
                <c:pt idx="3373">
                  <c:v>3374</c:v>
                </c:pt>
                <c:pt idx="3374">
                  <c:v>3375</c:v>
                </c:pt>
                <c:pt idx="3375">
                  <c:v>3376</c:v>
                </c:pt>
                <c:pt idx="3376">
                  <c:v>3377</c:v>
                </c:pt>
                <c:pt idx="3377">
                  <c:v>3378</c:v>
                </c:pt>
                <c:pt idx="3378">
                  <c:v>3379</c:v>
                </c:pt>
                <c:pt idx="3379">
                  <c:v>3380</c:v>
                </c:pt>
                <c:pt idx="3380">
                  <c:v>3381</c:v>
                </c:pt>
                <c:pt idx="3381">
                  <c:v>3382</c:v>
                </c:pt>
                <c:pt idx="3382">
                  <c:v>3383</c:v>
                </c:pt>
                <c:pt idx="3383">
                  <c:v>3384</c:v>
                </c:pt>
                <c:pt idx="3384">
                  <c:v>3385</c:v>
                </c:pt>
                <c:pt idx="3385">
                  <c:v>3386</c:v>
                </c:pt>
                <c:pt idx="3386">
                  <c:v>3387</c:v>
                </c:pt>
                <c:pt idx="3387">
                  <c:v>3388</c:v>
                </c:pt>
                <c:pt idx="3388">
                  <c:v>3389</c:v>
                </c:pt>
                <c:pt idx="3389">
                  <c:v>3390</c:v>
                </c:pt>
                <c:pt idx="3390">
                  <c:v>3391</c:v>
                </c:pt>
                <c:pt idx="3391">
                  <c:v>3392</c:v>
                </c:pt>
                <c:pt idx="3392">
                  <c:v>3393</c:v>
                </c:pt>
                <c:pt idx="3393">
                  <c:v>3394</c:v>
                </c:pt>
                <c:pt idx="3394">
                  <c:v>3395</c:v>
                </c:pt>
                <c:pt idx="3395">
                  <c:v>3396</c:v>
                </c:pt>
                <c:pt idx="3396">
                  <c:v>3397</c:v>
                </c:pt>
                <c:pt idx="3397">
                  <c:v>3398</c:v>
                </c:pt>
                <c:pt idx="3398">
                  <c:v>3399</c:v>
                </c:pt>
                <c:pt idx="3399">
                  <c:v>3400</c:v>
                </c:pt>
                <c:pt idx="3400">
                  <c:v>3401</c:v>
                </c:pt>
                <c:pt idx="3401">
                  <c:v>3402</c:v>
                </c:pt>
                <c:pt idx="3402">
                  <c:v>3403</c:v>
                </c:pt>
                <c:pt idx="3403">
                  <c:v>3404</c:v>
                </c:pt>
                <c:pt idx="3404">
                  <c:v>3405</c:v>
                </c:pt>
                <c:pt idx="3405">
                  <c:v>3406</c:v>
                </c:pt>
                <c:pt idx="3406">
                  <c:v>3407</c:v>
                </c:pt>
                <c:pt idx="3407">
                  <c:v>3408</c:v>
                </c:pt>
                <c:pt idx="3408">
                  <c:v>3409</c:v>
                </c:pt>
                <c:pt idx="3409">
                  <c:v>3410</c:v>
                </c:pt>
                <c:pt idx="3410">
                  <c:v>3411</c:v>
                </c:pt>
                <c:pt idx="3411">
                  <c:v>3412</c:v>
                </c:pt>
                <c:pt idx="3412">
                  <c:v>3413</c:v>
                </c:pt>
                <c:pt idx="3413">
                  <c:v>3414</c:v>
                </c:pt>
                <c:pt idx="3414">
                  <c:v>3415</c:v>
                </c:pt>
                <c:pt idx="3415">
                  <c:v>3416</c:v>
                </c:pt>
                <c:pt idx="3416">
                  <c:v>3417</c:v>
                </c:pt>
                <c:pt idx="3417">
                  <c:v>3418</c:v>
                </c:pt>
                <c:pt idx="3418">
                  <c:v>3419</c:v>
                </c:pt>
                <c:pt idx="3419">
                  <c:v>3420</c:v>
                </c:pt>
                <c:pt idx="3420">
                  <c:v>3421</c:v>
                </c:pt>
                <c:pt idx="3421">
                  <c:v>3422</c:v>
                </c:pt>
                <c:pt idx="3422">
                  <c:v>3423</c:v>
                </c:pt>
                <c:pt idx="3423">
                  <c:v>3424</c:v>
                </c:pt>
                <c:pt idx="3424">
                  <c:v>3425</c:v>
                </c:pt>
                <c:pt idx="3425">
                  <c:v>3426</c:v>
                </c:pt>
                <c:pt idx="3426">
                  <c:v>3427</c:v>
                </c:pt>
                <c:pt idx="3427">
                  <c:v>3428</c:v>
                </c:pt>
                <c:pt idx="3428">
                  <c:v>3429</c:v>
                </c:pt>
                <c:pt idx="3429">
                  <c:v>3430</c:v>
                </c:pt>
                <c:pt idx="3430">
                  <c:v>3431</c:v>
                </c:pt>
                <c:pt idx="3431">
                  <c:v>3432</c:v>
                </c:pt>
                <c:pt idx="3432">
                  <c:v>3433</c:v>
                </c:pt>
                <c:pt idx="3433">
                  <c:v>3434</c:v>
                </c:pt>
                <c:pt idx="3434">
                  <c:v>3435</c:v>
                </c:pt>
                <c:pt idx="3435">
                  <c:v>3436</c:v>
                </c:pt>
                <c:pt idx="3436">
                  <c:v>3437</c:v>
                </c:pt>
                <c:pt idx="3437">
                  <c:v>3438</c:v>
                </c:pt>
                <c:pt idx="3438">
                  <c:v>3439</c:v>
                </c:pt>
                <c:pt idx="3439">
                  <c:v>3440</c:v>
                </c:pt>
                <c:pt idx="3440">
                  <c:v>3441</c:v>
                </c:pt>
                <c:pt idx="3441">
                  <c:v>3442</c:v>
                </c:pt>
                <c:pt idx="3442">
                  <c:v>3443</c:v>
                </c:pt>
                <c:pt idx="3443">
                  <c:v>3444</c:v>
                </c:pt>
                <c:pt idx="3444">
                  <c:v>3445</c:v>
                </c:pt>
                <c:pt idx="3445">
                  <c:v>3446</c:v>
                </c:pt>
                <c:pt idx="3446">
                  <c:v>3447</c:v>
                </c:pt>
                <c:pt idx="3447">
                  <c:v>3448</c:v>
                </c:pt>
                <c:pt idx="3448">
                  <c:v>3449</c:v>
                </c:pt>
                <c:pt idx="3449">
                  <c:v>3450</c:v>
                </c:pt>
                <c:pt idx="3450">
                  <c:v>3451</c:v>
                </c:pt>
                <c:pt idx="3451">
                  <c:v>3452</c:v>
                </c:pt>
                <c:pt idx="3452">
                  <c:v>3453</c:v>
                </c:pt>
                <c:pt idx="3453">
                  <c:v>3454</c:v>
                </c:pt>
                <c:pt idx="3454">
                  <c:v>3455</c:v>
                </c:pt>
                <c:pt idx="3455">
                  <c:v>3456</c:v>
                </c:pt>
                <c:pt idx="3456">
                  <c:v>3457</c:v>
                </c:pt>
                <c:pt idx="3457">
                  <c:v>3458</c:v>
                </c:pt>
                <c:pt idx="3458">
                  <c:v>3459</c:v>
                </c:pt>
                <c:pt idx="3459">
                  <c:v>3460</c:v>
                </c:pt>
                <c:pt idx="3460">
                  <c:v>3461</c:v>
                </c:pt>
                <c:pt idx="3461">
                  <c:v>3462</c:v>
                </c:pt>
                <c:pt idx="3462">
                  <c:v>3463</c:v>
                </c:pt>
                <c:pt idx="3463">
                  <c:v>3464</c:v>
                </c:pt>
                <c:pt idx="3464">
                  <c:v>3465</c:v>
                </c:pt>
                <c:pt idx="3465">
                  <c:v>3466</c:v>
                </c:pt>
                <c:pt idx="3466">
                  <c:v>3467</c:v>
                </c:pt>
                <c:pt idx="3467">
                  <c:v>3468</c:v>
                </c:pt>
                <c:pt idx="3468">
                  <c:v>3469</c:v>
                </c:pt>
                <c:pt idx="3469">
                  <c:v>3470</c:v>
                </c:pt>
                <c:pt idx="3470">
                  <c:v>3471</c:v>
                </c:pt>
                <c:pt idx="3471">
                  <c:v>3472</c:v>
                </c:pt>
                <c:pt idx="3472">
                  <c:v>3473</c:v>
                </c:pt>
                <c:pt idx="3473">
                  <c:v>3474</c:v>
                </c:pt>
                <c:pt idx="3474">
                  <c:v>3475</c:v>
                </c:pt>
                <c:pt idx="3475">
                  <c:v>3476</c:v>
                </c:pt>
                <c:pt idx="3476">
                  <c:v>3477</c:v>
                </c:pt>
                <c:pt idx="3477">
                  <c:v>3478</c:v>
                </c:pt>
                <c:pt idx="3478">
                  <c:v>3479</c:v>
                </c:pt>
                <c:pt idx="3479">
                  <c:v>3480</c:v>
                </c:pt>
                <c:pt idx="3480">
                  <c:v>3481</c:v>
                </c:pt>
                <c:pt idx="3481">
                  <c:v>3482</c:v>
                </c:pt>
                <c:pt idx="3482">
                  <c:v>3483</c:v>
                </c:pt>
                <c:pt idx="3483">
                  <c:v>3484</c:v>
                </c:pt>
                <c:pt idx="3484">
                  <c:v>3485</c:v>
                </c:pt>
                <c:pt idx="3485">
                  <c:v>3486</c:v>
                </c:pt>
                <c:pt idx="3486">
                  <c:v>3487</c:v>
                </c:pt>
                <c:pt idx="3487">
                  <c:v>3488</c:v>
                </c:pt>
                <c:pt idx="3488">
                  <c:v>3489</c:v>
                </c:pt>
                <c:pt idx="3489">
                  <c:v>3490</c:v>
                </c:pt>
                <c:pt idx="3490">
                  <c:v>3491</c:v>
                </c:pt>
                <c:pt idx="3491">
                  <c:v>3492</c:v>
                </c:pt>
                <c:pt idx="3492">
                  <c:v>3493</c:v>
                </c:pt>
                <c:pt idx="3493">
                  <c:v>3494</c:v>
                </c:pt>
                <c:pt idx="3494">
                  <c:v>3495</c:v>
                </c:pt>
                <c:pt idx="3495">
                  <c:v>3496</c:v>
                </c:pt>
                <c:pt idx="3496">
                  <c:v>3497</c:v>
                </c:pt>
                <c:pt idx="3497">
                  <c:v>3498</c:v>
                </c:pt>
                <c:pt idx="3498">
                  <c:v>3499</c:v>
                </c:pt>
                <c:pt idx="3499">
                  <c:v>3500</c:v>
                </c:pt>
                <c:pt idx="3500">
                  <c:v>3501</c:v>
                </c:pt>
                <c:pt idx="3501">
                  <c:v>3502</c:v>
                </c:pt>
                <c:pt idx="3502">
                  <c:v>3503</c:v>
                </c:pt>
                <c:pt idx="3503">
                  <c:v>3504</c:v>
                </c:pt>
                <c:pt idx="3504">
                  <c:v>3505</c:v>
                </c:pt>
                <c:pt idx="3505">
                  <c:v>3506</c:v>
                </c:pt>
                <c:pt idx="3506">
                  <c:v>3507</c:v>
                </c:pt>
                <c:pt idx="3507">
                  <c:v>3508</c:v>
                </c:pt>
                <c:pt idx="3508">
                  <c:v>3509</c:v>
                </c:pt>
                <c:pt idx="3509">
                  <c:v>3510</c:v>
                </c:pt>
                <c:pt idx="3510">
                  <c:v>3511</c:v>
                </c:pt>
                <c:pt idx="3511">
                  <c:v>3512</c:v>
                </c:pt>
                <c:pt idx="3512">
                  <c:v>3513</c:v>
                </c:pt>
                <c:pt idx="3513">
                  <c:v>3514</c:v>
                </c:pt>
                <c:pt idx="3514">
                  <c:v>3515</c:v>
                </c:pt>
                <c:pt idx="3515">
                  <c:v>3516</c:v>
                </c:pt>
                <c:pt idx="3516">
                  <c:v>3517</c:v>
                </c:pt>
                <c:pt idx="3517">
                  <c:v>3518</c:v>
                </c:pt>
                <c:pt idx="3518">
                  <c:v>3519</c:v>
                </c:pt>
                <c:pt idx="3519">
                  <c:v>3520</c:v>
                </c:pt>
                <c:pt idx="3520">
                  <c:v>3521</c:v>
                </c:pt>
                <c:pt idx="3521">
                  <c:v>3522</c:v>
                </c:pt>
                <c:pt idx="3522">
                  <c:v>3523</c:v>
                </c:pt>
                <c:pt idx="3523">
                  <c:v>3524</c:v>
                </c:pt>
                <c:pt idx="3524">
                  <c:v>3525</c:v>
                </c:pt>
                <c:pt idx="3525">
                  <c:v>3526</c:v>
                </c:pt>
                <c:pt idx="3526">
                  <c:v>3527</c:v>
                </c:pt>
                <c:pt idx="3527">
                  <c:v>3528</c:v>
                </c:pt>
                <c:pt idx="3528">
                  <c:v>3529</c:v>
                </c:pt>
                <c:pt idx="3529">
                  <c:v>3530</c:v>
                </c:pt>
                <c:pt idx="3530">
                  <c:v>3531</c:v>
                </c:pt>
                <c:pt idx="3531">
                  <c:v>3532</c:v>
                </c:pt>
                <c:pt idx="3532">
                  <c:v>3533</c:v>
                </c:pt>
                <c:pt idx="3533">
                  <c:v>3534</c:v>
                </c:pt>
                <c:pt idx="3534">
                  <c:v>3535</c:v>
                </c:pt>
                <c:pt idx="3535">
                  <c:v>3536</c:v>
                </c:pt>
                <c:pt idx="3536">
                  <c:v>3537</c:v>
                </c:pt>
                <c:pt idx="3537">
                  <c:v>3538</c:v>
                </c:pt>
                <c:pt idx="3538">
                  <c:v>3539</c:v>
                </c:pt>
                <c:pt idx="3539">
                  <c:v>3540</c:v>
                </c:pt>
                <c:pt idx="3540">
                  <c:v>3541</c:v>
                </c:pt>
                <c:pt idx="3541">
                  <c:v>3542</c:v>
                </c:pt>
                <c:pt idx="3542">
                  <c:v>3543</c:v>
                </c:pt>
                <c:pt idx="3543">
                  <c:v>3544</c:v>
                </c:pt>
                <c:pt idx="3544">
                  <c:v>3545</c:v>
                </c:pt>
                <c:pt idx="3545">
                  <c:v>3546</c:v>
                </c:pt>
                <c:pt idx="3546">
                  <c:v>3547</c:v>
                </c:pt>
                <c:pt idx="3547">
                  <c:v>3548</c:v>
                </c:pt>
                <c:pt idx="3548">
                  <c:v>3549</c:v>
                </c:pt>
                <c:pt idx="3549">
                  <c:v>3550</c:v>
                </c:pt>
                <c:pt idx="3550">
                  <c:v>3551</c:v>
                </c:pt>
                <c:pt idx="3551">
                  <c:v>3552</c:v>
                </c:pt>
                <c:pt idx="3552">
                  <c:v>3553</c:v>
                </c:pt>
                <c:pt idx="3553">
                  <c:v>3554</c:v>
                </c:pt>
                <c:pt idx="3554">
                  <c:v>3555</c:v>
                </c:pt>
                <c:pt idx="3555">
                  <c:v>3556</c:v>
                </c:pt>
                <c:pt idx="3556">
                  <c:v>3557</c:v>
                </c:pt>
                <c:pt idx="3557">
                  <c:v>3558</c:v>
                </c:pt>
                <c:pt idx="3558">
                  <c:v>3559</c:v>
                </c:pt>
                <c:pt idx="3559">
                  <c:v>3560</c:v>
                </c:pt>
                <c:pt idx="3560">
                  <c:v>3561</c:v>
                </c:pt>
                <c:pt idx="3561">
                  <c:v>3562</c:v>
                </c:pt>
                <c:pt idx="3562">
                  <c:v>3563</c:v>
                </c:pt>
                <c:pt idx="3563">
                  <c:v>3564</c:v>
                </c:pt>
                <c:pt idx="3564">
                  <c:v>3565</c:v>
                </c:pt>
                <c:pt idx="3565">
                  <c:v>3566</c:v>
                </c:pt>
                <c:pt idx="3566">
                  <c:v>3567</c:v>
                </c:pt>
                <c:pt idx="3567">
                  <c:v>3568</c:v>
                </c:pt>
                <c:pt idx="3568">
                  <c:v>3569</c:v>
                </c:pt>
                <c:pt idx="3569">
                  <c:v>3570</c:v>
                </c:pt>
                <c:pt idx="3570">
                  <c:v>3571</c:v>
                </c:pt>
                <c:pt idx="3571">
                  <c:v>3572</c:v>
                </c:pt>
                <c:pt idx="3572">
                  <c:v>3573</c:v>
                </c:pt>
                <c:pt idx="3573">
                  <c:v>3574</c:v>
                </c:pt>
                <c:pt idx="3574">
                  <c:v>3575</c:v>
                </c:pt>
                <c:pt idx="3575">
                  <c:v>3576</c:v>
                </c:pt>
                <c:pt idx="3576">
                  <c:v>3577</c:v>
                </c:pt>
                <c:pt idx="3577">
                  <c:v>3578</c:v>
                </c:pt>
                <c:pt idx="3578">
                  <c:v>3579</c:v>
                </c:pt>
                <c:pt idx="3579">
                  <c:v>3580</c:v>
                </c:pt>
                <c:pt idx="3580">
                  <c:v>3581</c:v>
                </c:pt>
                <c:pt idx="3581">
                  <c:v>3582</c:v>
                </c:pt>
                <c:pt idx="3582">
                  <c:v>3583</c:v>
                </c:pt>
                <c:pt idx="3583">
                  <c:v>3584</c:v>
                </c:pt>
                <c:pt idx="3584">
                  <c:v>3585</c:v>
                </c:pt>
                <c:pt idx="3585">
                  <c:v>3586</c:v>
                </c:pt>
                <c:pt idx="3586">
                  <c:v>3587</c:v>
                </c:pt>
                <c:pt idx="3587">
                  <c:v>3588</c:v>
                </c:pt>
                <c:pt idx="3588">
                  <c:v>3589</c:v>
                </c:pt>
                <c:pt idx="3589">
                  <c:v>3590</c:v>
                </c:pt>
                <c:pt idx="3590">
                  <c:v>3591</c:v>
                </c:pt>
                <c:pt idx="3591">
                  <c:v>3592</c:v>
                </c:pt>
                <c:pt idx="3592">
                  <c:v>3593</c:v>
                </c:pt>
                <c:pt idx="3593">
                  <c:v>3594</c:v>
                </c:pt>
                <c:pt idx="3594">
                  <c:v>3595</c:v>
                </c:pt>
                <c:pt idx="3595">
                  <c:v>3596</c:v>
                </c:pt>
                <c:pt idx="3596">
                  <c:v>3597</c:v>
                </c:pt>
                <c:pt idx="3597">
                  <c:v>3598</c:v>
                </c:pt>
                <c:pt idx="3598">
                  <c:v>3599</c:v>
                </c:pt>
                <c:pt idx="3599">
                  <c:v>3600</c:v>
                </c:pt>
                <c:pt idx="3600">
                  <c:v>3601</c:v>
                </c:pt>
                <c:pt idx="3601">
                  <c:v>3602</c:v>
                </c:pt>
                <c:pt idx="3602">
                  <c:v>3603</c:v>
                </c:pt>
                <c:pt idx="3603">
                  <c:v>3604</c:v>
                </c:pt>
                <c:pt idx="3604">
                  <c:v>3605</c:v>
                </c:pt>
                <c:pt idx="3605">
                  <c:v>3606</c:v>
                </c:pt>
                <c:pt idx="3606">
                  <c:v>3607</c:v>
                </c:pt>
                <c:pt idx="3607">
                  <c:v>3608</c:v>
                </c:pt>
                <c:pt idx="3608">
                  <c:v>3609</c:v>
                </c:pt>
                <c:pt idx="3609">
                  <c:v>3610</c:v>
                </c:pt>
                <c:pt idx="3610">
                  <c:v>3611</c:v>
                </c:pt>
                <c:pt idx="3611">
                  <c:v>3612</c:v>
                </c:pt>
                <c:pt idx="3612">
                  <c:v>3613</c:v>
                </c:pt>
                <c:pt idx="3613">
                  <c:v>3614</c:v>
                </c:pt>
                <c:pt idx="3614">
                  <c:v>3615</c:v>
                </c:pt>
                <c:pt idx="3615">
                  <c:v>3616</c:v>
                </c:pt>
                <c:pt idx="3616">
                  <c:v>3617</c:v>
                </c:pt>
                <c:pt idx="3617">
                  <c:v>3618</c:v>
                </c:pt>
                <c:pt idx="3618">
                  <c:v>3619</c:v>
                </c:pt>
                <c:pt idx="3619">
                  <c:v>3620</c:v>
                </c:pt>
                <c:pt idx="3620">
                  <c:v>3621</c:v>
                </c:pt>
                <c:pt idx="3621">
                  <c:v>3622</c:v>
                </c:pt>
                <c:pt idx="3622">
                  <c:v>3623</c:v>
                </c:pt>
                <c:pt idx="3623">
                  <c:v>3624</c:v>
                </c:pt>
                <c:pt idx="3624">
                  <c:v>3625</c:v>
                </c:pt>
                <c:pt idx="3625">
                  <c:v>3626</c:v>
                </c:pt>
                <c:pt idx="3626">
                  <c:v>3627</c:v>
                </c:pt>
                <c:pt idx="3627">
                  <c:v>3628</c:v>
                </c:pt>
                <c:pt idx="3628">
                  <c:v>3629</c:v>
                </c:pt>
                <c:pt idx="3629">
                  <c:v>3630</c:v>
                </c:pt>
                <c:pt idx="3630">
                  <c:v>3631</c:v>
                </c:pt>
                <c:pt idx="3631">
                  <c:v>3632</c:v>
                </c:pt>
                <c:pt idx="3632">
                  <c:v>3633</c:v>
                </c:pt>
                <c:pt idx="3633">
                  <c:v>3634</c:v>
                </c:pt>
                <c:pt idx="3634">
                  <c:v>3635</c:v>
                </c:pt>
                <c:pt idx="3635">
                  <c:v>3636</c:v>
                </c:pt>
                <c:pt idx="3636">
                  <c:v>3637</c:v>
                </c:pt>
                <c:pt idx="3637">
                  <c:v>3638</c:v>
                </c:pt>
                <c:pt idx="3638">
                  <c:v>3639</c:v>
                </c:pt>
                <c:pt idx="3639">
                  <c:v>3640</c:v>
                </c:pt>
                <c:pt idx="3640">
                  <c:v>3641</c:v>
                </c:pt>
                <c:pt idx="3641">
                  <c:v>3642</c:v>
                </c:pt>
                <c:pt idx="3642">
                  <c:v>3643</c:v>
                </c:pt>
                <c:pt idx="3643">
                  <c:v>3644</c:v>
                </c:pt>
                <c:pt idx="3644">
                  <c:v>3645</c:v>
                </c:pt>
                <c:pt idx="3645">
                  <c:v>3646</c:v>
                </c:pt>
                <c:pt idx="3646">
                  <c:v>3647</c:v>
                </c:pt>
                <c:pt idx="3647">
                  <c:v>3648</c:v>
                </c:pt>
                <c:pt idx="3648">
                  <c:v>3649</c:v>
                </c:pt>
                <c:pt idx="3649">
                  <c:v>3650</c:v>
                </c:pt>
                <c:pt idx="3650">
                  <c:v>3651</c:v>
                </c:pt>
                <c:pt idx="3651">
                  <c:v>3652</c:v>
                </c:pt>
                <c:pt idx="3652">
                  <c:v>3653</c:v>
                </c:pt>
                <c:pt idx="3653">
                  <c:v>3654</c:v>
                </c:pt>
                <c:pt idx="3654">
                  <c:v>3655</c:v>
                </c:pt>
                <c:pt idx="3655">
                  <c:v>3656</c:v>
                </c:pt>
                <c:pt idx="3656">
                  <c:v>3657</c:v>
                </c:pt>
                <c:pt idx="3657">
                  <c:v>3658</c:v>
                </c:pt>
                <c:pt idx="3658">
                  <c:v>3659</c:v>
                </c:pt>
                <c:pt idx="3659">
                  <c:v>3660</c:v>
                </c:pt>
                <c:pt idx="3660">
                  <c:v>3661</c:v>
                </c:pt>
                <c:pt idx="3661">
                  <c:v>3662</c:v>
                </c:pt>
                <c:pt idx="3662">
                  <c:v>3663</c:v>
                </c:pt>
                <c:pt idx="3663">
                  <c:v>3664</c:v>
                </c:pt>
                <c:pt idx="3664">
                  <c:v>3665</c:v>
                </c:pt>
                <c:pt idx="3665">
                  <c:v>3666</c:v>
                </c:pt>
                <c:pt idx="3666">
                  <c:v>3667</c:v>
                </c:pt>
                <c:pt idx="3667">
                  <c:v>3668</c:v>
                </c:pt>
                <c:pt idx="3668">
                  <c:v>3669</c:v>
                </c:pt>
                <c:pt idx="3669">
                  <c:v>3670</c:v>
                </c:pt>
                <c:pt idx="3670">
                  <c:v>3671</c:v>
                </c:pt>
                <c:pt idx="3671">
                  <c:v>3672</c:v>
                </c:pt>
                <c:pt idx="3672">
                  <c:v>3673</c:v>
                </c:pt>
                <c:pt idx="3673">
                  <c:v>3674</c:v>
                </c:pt>
                <c:pt idx="3674">
                  <c:v>3675</c:v>
                </c:pt>
                <c:pt idx="3675">
                  <c:v>3676</c:v>
                </c:pt>
                <c:pt idx="3676">
                  <c:v>3677</c:v>
                </c:pt>
                <c:pt idx="3677">
                  <c:v>3678</c:v>
                </c:pt>
                <c:pt idx="3678">
                  <c:v>3679</c:v>
                </c:pt>
                <c:pt idx="3679">
                  <c:v>3680</c:v>
                </c:pt>
                <c:pt idx="3680">
                  <c:v>3681</c:v>
                </c:pt>
                <c:pt idx="3681">
                  <c:v>3682</c:v>
                </c:pt>
                <c:pt idx="3682">
                  <c:v>3683</c:v>
                </c:pt>
                <c:pt idx="3683">
                  <c:v>3684</c:v>
                </c:pt>
                <c:pt idx="3684">
                  <c:v>3685</c:v>
                </c:pt>
                <c:pt idx="3685">
                  <c:v>3686</c:v>
                </c:pt>
                <c:pt idx="3686">
                  <c:v>3687</c:v>
                </c:pt>
                <c:pt idx="3687">
                  <c:v>3688</c:v>
                </c:pt>
                <c:pt idx="3688">
                  <c:v>3689</c:v>
                </c:pt>
                <c:pt idx="3689">
                  <c:v>3690</c:v>
                </c:pt>
                <c:pt idx="3690">
                  <c:v>3691</c:v>
                </c:pt>
                <c:pt idx="3691">
                  <c:v>3692</c:v>
                </c:pt>
                <c:pt idx="3692">
                  <c:v>3693</c:v>
                </c:pt>
                <c:pt idx="3693">
                  <c:v>3694</c:v>
                </c:pt>
                <c:pt idx="3694">
                  <c:v>3695</c:v>
                </c:pt>
                <c:pt idx="3695">
                  <c:v>3696</c:v>
                </c:pt>
                <c:pt idx="3696">
                  <c:v>3697</c:v>
                </c:pt>
                <c:pt idx="3697">
                  <c:v>3698</c:v>
                </c:pt>
                <c:pt idx="3698">
                  <c:v>3699</c:v>
                </c:pt>
                <c:pt idx="3699">
                  <c:v>3700</c:v>
                </c:pt>
                <c:pt idx="3700">
                  <c:v>3701</c:v>
                </c:pt>
                <c:pt idx="3701">
                  <c:v>3702</c:v>
                </c:pt>
                <c:pt idx="3702">
                  <c:v>3703</c:v>
                </c:pt>
                <c:pt idx="3703">
                  <c:v>3704</c:v>
                </c:pt>
                <c:pt idx="3704">
                  <c:v>3705</c:v>
                </c:pt>
                <c:pt idx="3705">
                  <c:v>3706</c:v>
                </c:pt>
                <c:pt idx="3706">
                  <c:v>3707</c:v>
                </c:pt>
                <c:pt idx="3707">
                  <c:v>3708</c:v>
                </c:pt>
                <c:pt idx="3708">
                  <c:v>3709</c:v>
                </c:pt>
                <c:pt idx="3709">
                  <c:v>3710</c:v>
                </c:pt>
                <c:pt idx="3710">
                  <c:v>3711</c:v>
                </c:pt>
                <c:pt idx="3711">
                  <c:v>3712</c:v>
                </c:pt>
                <c:pt idx="3712">
                  <c:v>3713</c:v>
                </c:pt>
                <c:pt idx="3713">
                  <c:v>3714</c:v>
                </c:pt>
                <c:pt idx="3714">
                  <c:v>3715</c:v>
                </c:pt>
                <c:pt idx="3715">
                  <c:v>3716</c:v>
                </c:pt>
                <c:pt idx="3716">
                  <c:v>3717</c:v>
                </c:pt>
                <c:pt idx="3717">
                  <c:v>3718</c:v>
                </c:pt>
                <c:pt idx="3718">
                  <c:v>3719</c:v>
                </c:pt>
                <c:pt idx="3719">
                  <c:v>3720</c:v>
                </c:pt>
                <c:pt idx="3720">
                  <c:v>3721</c:v>
                </c:pt>
                <c:pt idx="3721">
                  <c:v>3722</c:v>
                </c:pt>
                <c:pt idx="3722">
                  <c:v>3723</c:v>
                </c:pt>
                <c:pt idx="3723">
                  <c:v>3724</c:v>
                </c:pt>
                <c:pt idx="3724">
                  <c:v>3725</c:v>
                </c:pt>
                <c:pt idx="3725">
                  <c:v>3726</c:v>
                </c:pt>
                <c:pt idx="3726">
                  <c:v>3727</c:v>
                </c:pt>
                <c:pt idx="3727">
                  <c:v>3728</c:v>
                </c:pt>
                <c:pt idx="3728">
                  <c:v>3729</c:v>
                </c:pt>
                <c:pt idx="3729">
                  <c:v>3730</c:v>
                </c:pt>
                <c:pt idx="3730">
                  <c:v>3731</c:v>
                </c:pt>
                <c:pt idx="3731">
                  <c:v>3732</c:v>
                </c:pt>
                <c:pt idx="3732">
                  <c:v>3733</c:v>
                </c:pt>
                <c:pt idx="3733">
                  <c:v>3734</c:v>
                </c:pt>
                <c:pt idx="3734">
                  <c:v>3735</c:v>
                </c:pt>
                <c:pt idx="3735">
                  <c:v>3736</c:v>
                </c:pt>
                <c:pt idx="3736">
                  <c:v>3737</c:v>
                </c:pt>
                <c:pt idx="3737">
                  <c:v>3738</c:v>
                </c:pt>
                <c:pt idx="3738">
                  <c:v>3739</c:v>
                </c:pt>
                <c:pt idx="3739">
                  <c:v>3740</c:v>
                </c:pt>
                <c:pt idx="3740">
                  <c:v>3741</c:v>
                </c:pt>
                <c:pt idx="3741">
                  <c:v>3742</c:v>
                </c:pt>
                <c:pt idx="3742">
                  <c:v>3743</c:v>
                </c:pt>
                <c:pt idx="3743">
                  <c:v>3744</c:v>
                </c:pt>
                <c:pt idx="3744">
                  <c:v>3745</c:v>
                </c:pt>
                <c:pt idx="3745">
                  <c:v>3746</c:v>
                </c:pt>
                <c:pt idx="3746">
                  <c:v>3747</c:v>
                </c:pt>
                <c:pt idx="3747">
                  <c:v>3748</c:v>
                </c:pt>
                <c:pt idx="3748">
                  <c:v>3749</c:v>
                </c:pt>
                <c:pt idx="3749">
                  <c:v>3750</c:v>
                </c:pt>
                <c:pt idx="3750">
                  <c:v>3751</c:v>
                </c:pt>
                <c:pt idx="3751">
                  <c:v>3752</c:v>
                </c:pt>
                <c:pt idx="3752">
                  <c:v>3753</c:v>
                </c:pt>
                <c:pt idx="3753">
                  <c:v>3754</c:v>
                </c:pt>
                <c:pt idx="3754">
                  <c:v>3755</c:v>
                </c:pt>
                <c:pt idx="3755">
                  <c:v>3756</c:v>
                </c:pt>
                <c:pt idx="3756">
                  <c:v>3757</c:v>
                </c:pt>
                <c:pt idx="3757">
                  <c:v>3758</c:v>
                </c:pt>
                <c:pt idx="3758">
                  <c:v>3759</c:v>
                </c:pt>
                <c:pt idx="3759">
                  <c:v>3760</c:v>
                </c:pt>
                <c:pt idx="3760">
                  <c:v>3761</c:v>
                </c:pt>
                <c:pt idx="3761">
                  <c:v>3762</c:v>
                </c:pt>
                <c:pt idx="3762">
                  <c:v>3763</c:v>
                </c:pt>
                <c:pt idx="3763">
                  <c:v>3764</c:v>
                </c:pt>
                <c:pt idx="3764">
                  <c:v>3765</c:v>
                </c:pt>
                <c:pt idx="3765">
                  <c:v>3766</c:v>
                </c:pt>
                <c:pt idx="3766">
                  <c:v>3767</c:v>
                </c:pt>
                <c:pt idx="3767">
                  <c:v>3768</c:v>
                </c:pt>
                <c:pt idx="3768">
                  <c:v>3769</c:v>
                </c:pt>
                <c:pt idx="3769">
                  <c:v>3770</c:v>
                </c:pt>
                <c:pt idx="3770">
                  <c:v>3771</c:v>
                </c:pt>
                <c:pt idx="3771">
                  <c:v>3772</c:v>
                </c:pt>
                <c:pt idx="3772">
                  <c:v>3773</c:v>
                </c:pt>
                <c:pt idx="3773">
                  <c:v>3774</c:v>
                </c:pt>
                <c:pt idx="3774">
                  <c:v>3775</c:v>
                </c:pt>
                <c:pt idx="3775">
                  <c:v>3776</c:v>
                </c:pt>
                <c:pt idx="3776">
                  <c:v>3777</c:v>
                </c:pt>
                <c:pt idx="3777">
                  <c:v>3778</c:v>
                </c:pt>
                <c:pt idx="3778">
                  <c:v>3779</c:v>
                </c:pt>
                <c:pt idx="3779">
                  <c:v>3780</c:v>
                </c:pt>
                <c:pt idx="3780">
                  <c:v>3781</c:v>
                </c:pt>
                <c:pt idx="3781">
                  <c:v>3782</c:v>
                </c:pt>
                <c:pt idx="3782">
                  <c:v>3783</c:v>
                </c:pt>
                <c:pt idx="3783">
                  <c:v>3784</c:v>
                </c:pt>
                <c:pt idx="3784">
                  <c:v>3785</c:v>
                </c:pt>
                <c:pt idx="3785">
                  <c:v>3786</c:v>
                </c:pt>
                <c:pt idx="3786">
                  <c:v>3787</c:v>
                </c:pt>
                <c:pt idx="3787">
                  <c:v>3788</c:v>
                </c:pt>
                <c:pt idx="3788">
                  <c:v>3789</c:v>
                </c:pt>
                <c:pt idx="3789">
                  <c:v>3790</c:v>
                </c:pt>
                <c:pt idx="3790">
                  <c:v>3791</c:v>
                </c:pt>
                <c:pt idx="3791">
                  <c:v>3792</c:v>
                </c:pt>
                <c:pt idx="3792">
                  <c:v>3793</c:v>
                </c:pt>
                <c:pt idx="3793">
                  <c:v>3794</c:v>
                </c:pt>
                <c:pt idx="3794">
                  <c:v>3795</c:v>
                </c:pt>
                <c:pt idx="3795">
                  <c:v>3796</c:v>
                </c:pt>
                <c:pt idx="3796">
                  <c:v>3797</c:v>
                </c:pt>
                <c:pt idx="3797">
                  <c:v>3798</c:v>
                </c:pt>
                <c:pt idx="3798">
                  <c:v>3799</c:v>
                </c:pt>
                <c:pt idx="3799">
                  <c:v>3800</c:v>
                </c:pt>
                <c:pt idx="3800">
                  <c:v>3801</c:v>
                </c:pt>
                <c:pt idx="3801">
                  <c:v>3802</c:v>
                </c:pt>
                <c:pt idx="3802">
                  <c:v>3803</c:v>
                </c:pt>
                <c:pt idx="3803">
                  <c:v>3804</c:v>
                </c:pt>
                <c:pt idx="3804">
                  <c:v>3805</c:v>
                </c:pt>
                <c:pt idx="3805">
                  <c:v>3806</c:v>
                </c:pt>
                <c:pt idx="3806">
                  <c:v>3807</c:v>
                </c:pt>
                <c:pt idx="3807">
                  <c:v>3808</c:v>
                </c:pt>
                <c:pt idx="3808">
                  <c:v>3809</c:v>
                </c:pt>
                <c:pt idx="3809">
                  <c:v>3810</c:v>
                </c:pt>
                <c:pt idx="3810">
                  <c:v>3811</c:v>
                </c:pt>
                <c:pt idx="3811">
                  <c:v>3812</c:v>
                </c:pt>
                <c:pt idx="3812">
                  <c:v>3813</c:v>
                </c:pt>
                <c:pt idx="3813">
                  <c:v>3814</c:v>
                </c:pt>
                <c:pt idx="3814">
                  <c:v>3815</c:v>
                </c:pt>
                <c:pt idx="3815">
                  <c:v>3816</c:v>
                </c:pt>
                <c:pt idx="3816">
                  <c:v>3817</c:v>
                </c:pt>
                <c:pt idx="3817">
                  <c:v>3818</c:v>
                </c:pt>
                <c:pt idx="3818">
                  <c:v>3819</c:v>
                </c:pt>
                <c:pt idx="3819">
                  <c:v>3820</c:v>
                </c:pt>
                <c:pt idx="3820">
                  <c:v>3821</c:v>
                </c:pt>
                <c:pt idx="3821">
                  <c:v>3822</c:v>
                </c:pt>
                <c:pt idx="3822">
                  <c:v>3823</c:v>
                </c:pt>
                <c:pt idx="3823">
                  <c:v>3824</c:v>
                </c:pt>
                <c:pt idx="3824">
                  <c:v>3825</c:v>
                </c:pt>
                <c:pt idx="3825">
                  <c:v>3826</c:v>
                </c:pt>
                <c:pt idx="3826">
                  <c:v>3827</c:v>
                </c:pt>
                <c:pt idx="3827">
                  <c:v>3828</c:v>
                </c:pt>
                <c:pt idx="3828">
                  <c:v>3829</c:v>
                </c:pt>
                <c:pt idx="3829">
                  <c:v>3830</c:v>
                </c:pt>
                <c:pt idx="3830">
                  <c:v>3831</c:v>
                </c:pt>
                <c:pt idx="3831">
                  <c:v>3832</c:v>
                </c:pt>
                <c:pt idx="3832">
                  <c:v>3833</c:v>
                </c:pt>
                <c:pt idx="3833">
                  <c:v>3834</c:v>
                </c:pt>
                <c:pt idx="3834">
                  <c:v>3835</c:v>
                </c:pt>
                <c:pt idx="3835">
                  <c:v>3836</c:v>
                </c:pt>
                <c:pt idx="3836">
                  <c:v>3837</c:v>
                </c:pt>
                <c:pt idx="3837">
                  <c:v>3838</c:v>
                </c:pt>
                <c:pt idx="3838">
                  <c:v>3839</c:v>
                </c:pt>
                <c:pt idx="3839">
                  <c:v>3840</c:v>
                </c:pt>
                <c:pt idx="3840">
                  <c:v>3841</c:v>
                </c:pt>
                <c:pt idx="3841">
                  <c:v>3842</c:v>
                </c:pt>
                <c:pt idx="3842">
                  <c:v>3843</c:v>
                </c:pt>
                <c:pt idx="3843">
                  <c:v>3844</c:v>
                </c:pt>
                <c:pt idx="3844">
                  <c:v>3845</c:v>
                </c:pt>
                <c:pt idx="3845">
                  <c:v>3846</c:v>
                </c:pt>
                <c:pt idx="3846">
                  <c:v>3847</c:v>
                </c:pt>
                <c:pt idx="3847">
                  <c:v>3848</c:v>
                </c:pt>
                <c:pt idx="3848">
                  <c:v>3849</c:v>
                </c:pt>
                <c:pt idx="3849">
                  <c:v>3850</c:v>
                </c:pt>
                <c:pt idx="3850">
                  <c:v>3851</c:v>
                </c:pt>
                <c:pt idx="3851">
                  <c:v>3852</c:v>
                </c:pt>
                <c:pt idx="3852">
                  <c:v>3853</c:v>
                </c:pt>
                <c:pt idx="3853">
                  <c:v>3854</c:v>
                </c:pt>
                <c:pt idx="3854">
                  <c:v>3855</c:v>
                </c:pt>
                <c:pt idx="3855">
                  <c:v>3856</c:v>
                </c:pt>
                <c:pt idx="3856">
                  <c:v>3857</c:v>
                </c:pt>
                <c:pt idx="3857">
                  <c:v>3858</c:v>
                </c:pt>
                <c:pt idx="3858">
                  <c:v>3859</c:v>
                </c:pt>
                <c:pt idx="3859">
                  <c:v>3860</c:v>
                </c:pt>
                <c:pt idx="3860">
                  <c:v>3861</c:v>
                </c:pt>
                <c:pt idx="3861">
                  <c:v>3862</c:v>
                </c:pt>
                <c:pt idx="3862">
                  <c:v>3863</c:v>
                </c:pt>
                <c:pt idx="3863">
                  <c:v>3864</c:v>
                </c:pt>
                <c:pt idx="3864">
                  <c:v>3865</c:v>
                </c:pt>
                <c:pt idx="3865">
                  <c:v>3866</c:v>
                </c:pt>
                <c:pt idx="3866">
                  <c:v>3867</c:v>
                </c:pt>
                <c:pt idx="3867">
                  <c:v>3868</c:v>
                </c:pt>
                <c:pt idx="3868">
                  <c:v>3869</c:v>
                </c:pt>
                <c:pt idx="3869">
                  <c:v>3870</c:v>
                </c:pt>
                <c:pt idx="3870">
                  <c:v>3871</c:v>
                </c:pt>
                <c:pt idx="3871">
                  <c:v>3872</c:v>
                </c:pt>
                <c:pt idx="3872">
                  <c:v>3873</c:v>
                </c:pt>
                <c:pt idx="3873">
                  <c:v>3874</c:v>
                </c:pt>
                <c:pt idx="3874">
                  <c:v>3875</c:v>
                </c:pt>
                <c:pt idx="3875">
                  <c:v>3876</c:v>
                </c:pt>
                <c:pt idx="3876">
                  <c:v>3877</c:v>
                </c:pt>
                <c:pt idx="3877">
                  <c:v>3878</c:v>
                </c:pt>
                <c:pt idx="3878">
                  <c:v>3879</c:v>
                </c:pt>
                <c:pt idx="3879">
                  <c:v>3880</c:v>
                </c:pt>
                <c:pt idx="3880">
                  <c:v>3881</c:v>
                </c:pt>
                <c:pt idx="3881">
                  <c:v>3882</c:v>
                </c:pt>
                <c:pt idx="3882">
                  <c:v>3883</c:v>
                </c:pt>
                <c:pt idx="3883">
                  <c:v>3884</c:v>
                </c:pt>
                <c:pt idx="3884">
                  <c:v>3885</c:v>
                </c:pt>
                <c:pt idx="3885">
                  <c:v>3886</c:v>
                </c:pt>
                <c:pt idx="3886">
                  <c:v>3887</c:v>
                </c:pt>
                <c:pt idx="3887">
                  <c:v>3888</c:v>
                </c:pt>
                <c:pt idx="3888">
                  <c:v>3889</c:v>
                </c:pt>
                <c:pt idx="3889">
                  <c:v>3890</c:v>
                </c:pt>
                <c:pt idx="3890">
                  <c:v>3891</c:v>
                </c:pt>
                <c:pt idx="3891">
                  <c:v>3892</c:v>
                </c:pt>
                <c:pt idx="3892">
                  <c:v>3893</c:v>
                </c:pt>
                <c:pt idx="3893">
                  <c:v>3894</c:v>
                </c:pt>
                <c:pt idx="3894">
                  <c:v>3895</c:v>
                </c:pt>
                <c:pt idx="3895">
                  <c:v>3896</c:v>
                </c:pt>
                <c:pt idx="3896">
                  <c:v>3897</c:v>
                </c:pt>
                <c:pt idx="3897">
                  <c:v>3898</c:v>
                </c:pt>
                <c:pt idx="3898">
                  <c:v>3899</c:v>
                </c:pt>
                <c:pt idx="3899">
                  <c:v>3900</c:v>
                </c:pt>
                <c:pt idx="3900">
                  <c:v>3901</c:v>
                </c:pt>
                <c:pt idx="3901">
                  <c:v>3902</c:v>
                </c:pt>
                <c:pt idx="3902">
                  <c:v>3903</c:v>
                </c:pt>
                <c:pt idx="3903">
                  <c:v>3904</c:v>
                </c:pt>
                <c:pt idx="3904">
                  <c:v>3905</c:v>
                </c:pt>
                <c:pt idx="3905">
                  <c:v>3906</c:v>
                </c:pt>
                <c:pt idx="3906">
                  <c:v>3907</c:v>
                </c:pt>
                <c:pt idx="3907">
                  <c:v>3908</c:v>
                </c:pt>
                <c:pt idx="3908">
                  <c:v>3909</c:v>
                </c:pt>
                <c:pt idx="3909">
                  <c:v>3910</c:v>
                </c:pt>
                <c:pt idx="3910">
                  <c:v>3911</c:v>
                </c:pt>
                <c:pt idx="3911">
                  <c:v>3912</c:v>
                </c:pt>
                <c:pt idx="3912">
                  <c:v>3913</c:v>
                </c:pt>
                <c:pt idx="3913">
                  <c:v>3914</c:v>
                </c:pt>
                <c:pt idx="3914">
                  <c:v>3915</c:v>
                </c:pt>
                <c:pt idx="3915">
                  <c:v>3916</c:v>
                </c:pt>
                <c:pt idx="3916">
                  <c:v>3917</c:v>
                </c:pt>
                <c:pt idx="3917">
                  <c:v>3918</c:v>
                </c:pt>
                <c:pt idx="3918">
                  <c:v>3919</c:v>
                </c:pt>
                <c:pt idx="3919">
                  <c:v>3920</c:v>
                </c:pt>
                <c:pt idx="3920">
                  <c:v>3921</c:v>
                </c:pt>
                <c:pt idx="3921">
                  <c:v>3922</c:v>
                </c:pt>
                <c:pt idx="3922">
                  <c:v>3923</c:v>
                </c:pt>
                <c:pt idx="3923">
                  <c:v>3924</c:v>
                </c:pt>
                <c:pt idx="3924">
                  <c:v>3925</c:v>
                </c:pt>
                <c:pt idx="3925">
                  <c:v>3926</c:v>
                </c:pt>
                <c:pt idx="3926">
                  <c:v>3927</c:v>
                </c:pt>
                <c:pt idx="3927">
                  <c:v>3928</c:v>
                </c:pt>
                <c:pt idx="3928">
                  <c:v>3929</c:v>
                </c:pt>
                <c:pt idx="3929">
                  <c:v>3930</c:v>
                </c:pt>
                <c:pt idx="3930">
                  <c:v>3931</c:v>
                </c:pt>
                <c:pt idx="3931">
                  <c:v>3932</c:v>
                </c:pt>
                <c:pt idx="3932">
                  <c:v>3933</c:v>
                </c:pt>
                <c:pt idx="3933">
                  <c:v>3934</c:v>
                </c:pt>
                <c:pt idx="3934">
                  <c:v>3935</c:v>
                </c:pt>
                <c:pt idx="3935">
                  <c:v>3936</c:v>
                </c:pt>
                <c:pt idx="3936">
                  <c:v>3937</c:v>
                </c:pt>
                <c:pt idx="3937">
                  <c:v>3938</c:v>
                </c:pt>
                <c:pt idx="3938">
                  <c:v>3939</c:v>
                </c:pt>
                <c:pt idx="3939">
                  <c:v>3940</c:v>
                </c:pt>
                <c:pt idx="3940">
                  <c:v>3941</c:v>
                </c:pt>
              </c:numCache>
            </c:numRef>
          </c:xVal>
          <c:yVal>
            <c:numRef>
              <c:f>Sheet1!$AS$2:$AS$8266</c:f>
              <c:numCache>
                <c:formatCode>General</c:formatCode>
                <c:ptCount val="8265"/>
                <c:pt idx="0">
                  <c:v>0</c:v>
                </c:pt>
                <c:pt idx="1">
                  <c:v>0.8</c:v>
                </c:pt>
                <c:pt idx="2">
                  <c:v>0.75</c:v>
                </c:pt>
                <c:pt idx="3">
                  <c:v>0.75</c:v>
                </c:pt>
                <c:pt idx="4">
                  <c:v>0.75</c:v>
                </c:pt>
                <c:pt idx="5">
                  <c:v>0.75</c:v>
                </c:pt>
                <c:pt idx="6">
                  <c:v>0.5</c:v>
                </c:pt>
                <c:pt idx="7">
                  <c:v>0.75</c:v>
                </c:pt>
                <c:pt idx="8">
                  <c:v>0.75</c:v>
                </c:pt>
                <c:pt idx="9">
                  <c:v>0.66666666666666663</c:v>
                </c:pt>
                <c:pt idx="10">
                  <c:v>0.75</c:v>
                </c:pt>
                <c:pt idx="11">
                  <c:v>0.83333333333333337</c:v>
                </c:pt>
                <c:pt idx="12">
                  <c:v>0.75</c:v>
                </c:pt>
                <c:pt idx="13">
                  <c:v>0.75</c:v>
                </c:pt>
                <c:pt idx="14">
                  <c:v>0.75</c:v>
                </c:pt>
                <c:pt idx="15">
                  <c:v>0.66666666666666663</c:v>
                </c:pt>
                <c:pt idx="16">
                  <c:v>0.66666666666666663</c:v>
                </c:pt>
                <c:pt idx="17">
                  <c:v>0.75</c:v>
                </c:pt>
                <c:pt idx="18">
                  <c:v>0.66666666666666663</c:v>
                </c:pt>
                <c:pt idx="19">
                  <c:v>0.75</c:v>
                </c:pt>
                <c:pt idx="20">
                  <c:v>0.75</c:v>
                </c:pt>
                <c:pt idx="21">
                  <c:v>0.75</c:v>
                </c:pt>
                <c:pt idx="22">
                  <c:v>0.75</c:v>
                </c:pt>
                <c:pt idx="23">
                  <c:v>0.75</c:v>
                </c:pt>
                <c:pt idx="24">
                  <c:v>0.66666666666666663</c:v>
                </c:pt>
                <c:pt idx="25">
                  <c:v>0.8</c:v>
                </c:pt>
                <c:pt idx="26">
                  <c:v>0.8</c:v>
                </c:pt>
                <c:pt idx="27">
                  <c:v>0.66666666666666663</c:v>
                </c:pt>
                <c:pt idx="28">
                  <c:v>0.75</c:v>
                </c:pt>
                <c:pt idx="29">
                  <c:v>0.75</c:v>
                </c:pt>
                <c:pt idx="30">
                  <c:v>0.66666666666666663</c:v>
                </c:pt>
                <c:pt idx="31">
                  <c:v>0.75</c:v>
                </c:pt>
                <c:pt idx="32">
                  <c:v>0.8</c:v>
                </c:pt>
                <c:pt idx="33">
                  <c:v>0.8</c:v>
                </c:pt>
                <c:pt idx="34">
                  <c:v>0.75</c:v>
                </c:pt>
                <c:pt idx="35">
                  <c:v>0.8</c:v>
                </c:pt>
                <c:pt idx="36">
                  <c:v>0.75</c:v>
                </c:pt>
                <c:pt idx="37">
                  <c:v>0.8</c:v>
                </c:pt>
                <c:pt idx="38">
                  <c:v>0.94736842105263153</c:v>
                </c:pt>
                <c:pt idx="39">
                  <c:v>0.79365079365079361</c:v>
                </c:pt>
                <c:pt idx="40">
                  <c:v>0.74772539288668316</c:v>
                </c:pt>
                <c:pt idx="41">
                  <c:v>0.7553426676492262</c:v>
                </c:pt>
                <c:pt idx="42">
                  <c:v>0.75636942675159236</c:v>
                </c:pt>
                <c:pt idx="43">
                  <c:v>0.76382791922739246</c:v>
                </c:pt>
                <c:pt idx="44">
                  <c:v>0.76833073322932921</c:v>
                </c:pt>
                <c:pt idx="45">
                  <c:v>0.7534602076124568</c:v>
                </c:pt>
                <c:pt idx="46">
                  <c:v>0.73419773095623986</c:v>
                </c:pt>
                <c:pt idx="47">
                  <c:v>0.74356435643564356</c:v>
                </c:pt>
                <c:pt idx="48">
                  <c:v>0.75510204081632648</c:v>
                </c:pt>
                <c:pt idx="49">
                  <c:v>0.7529107373868047</c:v>
                </c:pt>
                <c:pt idx="50">
                  <c:v>0.76832844574780057</c:v>
                </c:pt>
                <c:pt idx="51">
                  <c:v>0.84421052631578952</c:v>
                </c:pt>
                <c:pt idx="52">
                  <c:v>0.84472049689440998</c:v>
                </c:pt>
                <c:pt idx="53">
                  <c:v>0.84496124031007747</c:v>
                </c:pt>
                <c:pt idx="54">
                  <c:v>0.8326446280991735</c:v>
                </c:pt>
                <c:pt idx="55">
                  <c:v>0.81632653061224492</c:v>
                </c:pt>
                <c:pt idx="56">
                  <c:v>0.82608695652173914</c:v>
                </c:pt>
                <c:pt idx="57">
                  <c:v>0.84705882352941175</c:v>
                </c:pt>
                <c:pt idx="58">
                  <c:v>0.82228116710875332</c:v>
                </c:pt>
                <c:pt idx="59">
                  <c:v>0.85087719298245612</c:v>
                </c:pt>
                <c:pt idx="60">
                  <c:v>0.85174418604651159</c:v>
                </c:pt>
                <c:pt idx="61">
                  <c:v>0.85862068965517246</c:v>
                </c:pt>
                <c:pt idx="62">
                  <c:v>0.88082901554404147</c:v>
                </c:pt>
                <c:pt idx="63">
                  <c:v>0.8716981132075472</c:v>
                </c:pt>
                <c:pt idx="64">
                  <c:v>0.86988847583643125</c:v>
                </c:pt>
                <c:pt idx="65">
                  <c:v>0.87453874538745391</c:v>
                </c:pt>
                <c:pt idx="66">
                  <c:v>0.86120996441281139</c:v>
                </c:pt>
                <c:pt idx="67">
                  <c:v>0.86690647482014394</c:v>
                </c:pt>
                <c:pt idx="68">
                  <c:v>0.88601036269430056</c:v>
                </c:pt>
                <c:pt idx="69">
                  <c:v>0.90987124463519309</c:v>
                </c:pt>
                <c:pt idx="70">
                  <c:v>0.90344827586206899</c:v>
                </c:pt>
                <c:pt idx="71">
                  <c:v>0.90109890109890112</c:v>
                </c:pt>
                <c:pt idx="72">
                  <c:v>0.92227979274611394</c:v>
                </c:pt>
                <c:pt idx="73">
                  <c:v>0.91943127962085303</c:v>
                </c:pt>
                <c:pt idx="74">
                  <c:v>0.92181069958847739</c:v>
                </c:pt>
                <c:pt idx="75">
                  <c:v>0.91752577319587625</c:v>
                </c:pt>
                <c:pt idx="76">
                  <c:v>0.9269662921348315</c:v>
                </c:pt>
                <c:pt idx="77">
                  <c:v>0.95121951219512191</c:v>
                </c:pt>
                <c:pt idx="78">
                  <c:v>0.93478260869565222</c:v>
                </c:pt>
                <c:pt idx="79">
                  <c:v>0.930379746835443</c:v>
                </c:pt>
                <c:pt idx="80">
                  <c:v>0.94409937888198758</c:v>
                </c:pt>
                <c:pt idx="81">
                  <c:v>0.93571428571428572</c:v>
                </c:pt>
                <c:pt idx="82">
                  <c:v>0.94805194805194803</c:v>
                </c:pt>
                <c:pt idx="83">
                  <c:v>0.94444444444444442</c:v>
                </c:pt>
                <c:pt idx="84">
                  <c:v>0.66666666666666663</c:v>
                </c:pt>
                <c:pt idx="85">
                  <c:v>0.97599999999999998</c:v>
                </c:pt>
                <c:pt idx="86">
                  <c:v>0.95454545454545459</c:v>
                </c:pt>
                <c:pt idx="87">
                  <c:v>0.96129032258064517</c:v>
                </c:pt>
                <c:pt idx="88">
                  <c:v>0.965034965034965</c:v>
                </c:pt>
                <c:pt idx="89">
                  <c:v>0.96391752577319589</c:v>
                </c:pt>
                <c:pt idx="90">
                  <c:v>0.95953757225433522</c:v>
                </c:pt>
                <c:pt idx="91">
                  <c:v>0.9668874172185431</c:v>
                </c:pt>
                <c:pt idx="92">
                  <c:v>0.94117647058823528</c:v>
                </c:pt>
                <c:pt idx="93">
                  <c:v>0.98901098901098905</c:v>
                </c:pt>
                <c:pt idx="94">
                  <c:v>0</c:v>
                </c:pt>
                <c:pt idx="95">
                  <c:v>0.97247706422018354</c:v>
                </c:pt>
                <c:pt idx="96">
                  <c:v>0.9850746268656716</c:v>
                </c:pt>
                <c:pt idx="97">
                  <c:v>0.98901098901098905</c:v>
                </c:pt>
                <c:pt idx="98">
                  <c:v>0.96226415094339623</c:v>
                </c:pt>
                <c:pt idx="99">
                  <c:v>0.96</c:v>
                </c:pt>
                <c:pt idx="100">
                  <c:v>0.98989898989898994</c:v>
                </c:pt>
                <c:pt idx="101">
                  <c:v>0.99019607843137258</c:v>
                </c:pt>
                <c:pt idx="102">
                  <c:v>0.9642857142857143</c:v>
                </c:pt>
                <c:pt idx="103">
                  <c:v>0.98484848484848486</c:v>
                </c:pt>
                <c:pt idx="104">
                  <c:v>0.9885057471264368</c:v>
                </c:pt>
                <c:pt idx="105">
                  <c:v>0.98165137614678899</c:v>
                </c:pt>
                <c:pt idx="106">
                  <c:v>0.98529411764705888</c:v>
                </c:pt>
                <c:pt idx="107">
                  <c:v>0.96296296296296291</c:v>
                </c:pt>
                <c:pt idx="108">
                  <c:v>0.98936170212765961</c:v>
                </c:pt>
                <c:pt idx="109">
                  <c:v>0.98913043478260865</c:v>
                </c:pt>
                <c:pt idx="110">
                  <c:v>0.98863636363636365</c:v>
                </c:pt>
                <c:pt idx="111">
                  <c:v>0.98863636363636365</c:v>
                </c:pt>
                <c:pt idx="112">
                  <c:v>0.98611111111111116</c:v>
                </c:pt>
                <c:pt idx="113">
                  <c:v>0.98666666666666669</c:v>
                </c:pt>
                <c:pt idx="114">
                  <c:v>0.98780487804878048</c:v>
                </c:pt>
                <c:pt idx="115">
                  <c:v>0.98529411764705888</c:v>
                </c:pt>
                <c:pt idx="116">
                  <c:v>0.98275862068965514</c:v>
                </c:pt>
                <c:pt idx="117">
                  <c:v>0.98550724637681164</c:v>
                </c:pt>
                <c:pt idx="118">
                  <c:v>0.98648648648648651</c:v>
                </c:pt>
                <c:pt idx="119">
                  <c:v>0.9859154929577465</c:v>
                </c:pt>
                <c:pt idx="120">
                  <c:v>0.98461538461538467</c:v>
                </c:pt>
                <c:pt idx="121">
                  <c:v>0.98611111111111116</c:v>
                </c:pt>
                <c:pt idx="122">
                  <c:v>0.98550724637681164</c:v>
                </c:pt>
                <c:pt idx="123">
                  <c:v>0.9850746268656716</c:v>
                </c:pt>
                <c:pt idx="124">
                  <c:v>0.98571428571428577</c:v>
                </c:pt>
                <c:pt idx="125">
                  <c:v>0.98837209302325579</c:v>
                </c:pt>
                <c:pt idx="126">
                  <c:v>0.98750000000000004</c:v>
                </c:pt>
                <c:pt idx="127">
                  <c:v>0.98863636363636365</c:v>
                </c:pt>
                <c:pt idx="128">
                  <c:v>0.98765432098765427</c:v>
                </c:pt>
                <c:pt idx="129">
                  <c:v>0.98888888888888893</c:v>
                </c:pt>
                <c:pt idx="130">
                  <c:v>0.98888888888888893</c:v>
                </c:pt>
                <c:pt idx="131">
                  <c:v>0.98809523809523814</c:v>
                </c:pt>
                <c:pt idx="132">
                  <c:v>0.98666666666666669</c:v>
                </c:pt>
                <c:pt idx="133">
                  <c:v>0.98936170212765961</c:v>
                </c:pt>
                <c:pt idx="134">
                  <c:v>0.98666666666666669</c:v>
                </c:pt>
                <c:pt idx="135">
                  <c:v>0.98113207547169812</c:v>
                </c:pt>
                <c:pt idx="136">
                  <c:v>0.98305084745762716</c:v>
                </c:pt>
                <c:pt idx="137">
                  <c:v>0.98571428571428577</c:v>
                </c:pt>
                <c:pt idx="138">
                  <c:v>0.9821428571428571</c:v>
                </c:pt>
                <c:pt idx="139">
                  <c:v>0.98333333333333328</c:v>
                </c:pt>
                <c:pt idx="140">
                  <c:v>0.9850746268656716</c:v>
                </c:pt>
                <c:pt idx="141">
                  <c:v>0.98333333333333328</c:v>
                </c:pt>
                <c:pt idx="142">
                  <c:v>0.98076923076923073</c:v>
                </c:pt>
                <c:pt idx="143">
                  <c:v>0.98076923076923073</c:v>
                </c:pt>
                <c:pt idx="144">
                  <c:v>0.98113207547169812</c:v>
                </c:pt>
                <c:pt idx="145">
                  <c:v>0.9821428571428571</c:v>
                </c:pt>
                <c:pt idx="146">
                  <c:v>0.98181818181818181</c:v>
                </c:pt>
                <c:pt idx="147">
                  <c:v>0.98148148148148151</c:v>
                </c:pt>
                <c:pt idx="148">
                  <c:v>0.9821428571428571</c:v>
                </c:pt>
                <c:pt idx="149">
                  <c:v>0.98</c:v>
                </c:pt>
                <c:pt idx="150">
                  <c:v>0.98412698412698407</c:v>
                </c:pt>
                <c:pt idx="151">
                  <c:v>0.98181818181818181</c:v>
                </c:pt>
                <c:pt idx="152">
                  <c:v>0.98360655737704916</c:v>
                </c:pt>
                <c:pt idx="153">
                  <c:v>0.97872340425531912</c:v>
                </c:pt>
                <c:pt idx="154">
                  <c:v>0.98</c:v>
                </c:pt>
                <c:pt idx="155">
                  <c:v>0.98461538461538467</c:v>
                </c:pt>
                <c:pt idx="156">
                  <c:v>0.98795180722891562</c:v>
                </c:pt>
                <c:pt idx="157">
                  <c:v>0.98571428571428577</c:v>
                </c:pt>
                <c:pt idx="158">
                  <c:v>0.98275862068965514</c:v>
                </c:pt>
                <c:pt idx="159">
                  <c:v>0.97916666666666663</c:v>
                </c:pt>
                <c:pt idx="160">
                  <c:v>0.98550724637681164</c:v>
                </c:pt>
                <c:pt idx="161">
                  <c:v>0.98412698412698407</c:v>
                </c:pt>
                <c:pt idx="162">
                  <c:v>0.98039215686274506</c:v>
                </c:pt>
                <c:pt idx="163">
                  <c:v>0.98484848484848486</c:v>
                </c:pt>
                <c:pt idx="164">
                  <c:v>0.9850746268656716</c:v>
                </c:pt>
                <c:pt idx="165">
                  <c:v>0.98863636363636365</c:v>
                </c:pt>
                <c:pt idx="166">
                  <c:v>0.98701298701298701</c:v>
                </c:pt>
                <c:pt idx="167">
                  <c:v>0.98717948717948723</c:v>
                </c:pt>
                <c:pt idx="168">
                  <c:v>0.98780487804878048</c:v>
                </c:pt>
                <c:pt idx="169">
                  <c:v>0.98750000000000004</c:v>
                </c:pt>
                <c:pt idx="170">
                  <c:v>0.98936170212765961</c:v>
                </c:pt>
                <c:pt idx="171">
                  <c:v>0.98837209302325579</c:v>
                </c:pt>
                <c:pt idx="172">
                  <c:v>0.98750000000000004</c:v>
                </c:pt>
                <c:pt idx="173">
                  <c:v>0.98958333333333337</c:v>
                </c:pt>
                <c:pt idx="174">
                  <c:v>0.99</c:v>
                </c:pt>
                <c:pt idx="175">
                  <c:v>0.9885057471264368</c:v>
                </c:pt>
                <c:pt idx="176">
                  <c:v>0.98666666666666669</c:v>
                </c:pt>
                <c:pt idx="177">
                  <c:v>0.98412698412698407</c:v>
                </c:pt>
                <c:pt idx="178">
                  <c:v>0.98648648648648651</c:v>
                </c:pt>
                <c:pt idx="179">
                  <c:v>0.98305084745762716</c:v>
                </c:pt>
                <c:pt idx="180">
                  <c:v>0.98245614035087714</c:v>
                </c:pt>
                <c:pt idx="181">
                  <c:v>0.984375</c:v>
                </c:pt>
                <c:pt idx="182">
                  <c:v>0.98333333333333328</c:v>
                </c:pt>
                <c:pt idx="183">
                  <c:v>0.98275862068965514</c:v>
                </c:pt>
                <c:pt idx="184">
                  <c:v>0.98717948717948723</c:v>
                </c:pt>
                <c:pt idx="185">
                  <c:v>0.97560975609756095</c:v>
                </c:pt>
                <c:pt idx="186">
                  <c:v>0.97826086956521741</c:v>
                </c:pt>
                <c:pt idx="187">
                  <c:v>0.97916666666666663</c:v>
                </c:pt>
                <c:pt idx="188">
                  <c:v>0.98113207547169812</c:v>
                </c:pt>
                <c:pt idx="189">
                  <c:v>0.97959183673469385</c:v>
                </c:pt>
                <c:pt idx="190">
                  <c:v>0.97674418604651159</c:v>
                </c:pt>
                <c:pt idx="191">
                  <c:v>0.98461538461538467</c:v>
                </c:pt>
                <c:pt idx="192">
                  <c:v>0.9859154929577465</c:v>
                </c:pt>
                <c:pt idx="193">
                  <c:v>0.98765432098765427</c:v>
                </c:pt>
                <c:pt idx="194">
                  <c:v>0.9838709677419355</c:v>
                </c:pt>
                <c:pt idx="195">
                  <c:v>0.97674418604651159</c:v>
                </c:pt>
                <c:pt idx="196">
                  <c:v>0.98837209302325579</c:v>
                </c:pt>
                <c:pt idx="197">
                  <c:v>0.98360655737704916</c:v>
                </c:pt>
                <c:pt idx="198">
                  <c:v>0.9859154929577465</c:v>
                </c:pt>
                <c:pt idx="199">
                  <c:v>0.99029126213592233</c:v>
                </c:pt>
                <c:pt idx="200">
                  <c:v>0.98717948717948723</c:v>
                </c:pt>
                <c:pt idx="201">
                  <c:v>0.98666666666666669</c:v>
                </c:pt>
                <c:pt idx="202">
                  <c:v>0.98765432098765427</c:v>
                </c:pt>
                <c:pt idx="203">
                  <c:v>0.98765432098765427</c:v>
                </c:pt>
                <c:pt idx="204">
                  <c:v>0.98630136986301364</c:v>
                </c:pt>
                <c:pt idx="205">
                  <c:v>0.98648648648648651</c:v>
                </c:pt>
                <c:pt idx="206">
                  <c:v>0.9859154929577465</c:v>
                </c:pt>
                <c:pt idx="207">
                  <c:v>0.9859154929577465</c:v>
                </c:pt>
                <c:pt idx="208">
                  <c:v>0.9859154929577465</c:v>
                </c:pt>
                <c:pt idx="209">
                  <c:v>0.98333333333333328</c:v>
                </c:pt>
                <c:pt idx="210">
                  <c:v>0.98275862068965514</c:v>
                </c:pt>
                <c:pt idx="211">
                  <c:v>0.98245614035087714</c:v>
                </c:pt>
                <c:pt idx="212">
                  <c:v>0.98113207547169812</c:v>
                </c:pt>
                <c:pt idx="213">
                  <c:v>0.98148148148148151</c:v>
                </c:pt>
                <c:pt idx="214">
                  <c:v>0.97368421052631582</c:v>
                </c:pt>
                <c:pt idx="215">
                  <c:v>0.98245614035087714</c:v>
                </c:pt>
                <c:pt idx="216">
                  <c:v>0.9882352941176471</c:v>
                </c:pt>
                <c:pt idx="217">
                  <c:v>0.98837209302325579</c:v>
                </c:pt>
                <c:pt idx="218">
                  <c:v>0.98750000000000004</c:v>
                </c:pt>
                <c:pt idx="219">
                  <c:v>0.98412698412698407</c:v>
                </c:pt>
                <c:pt idx="220">
                  <c:v>0.98571428571428577</c:v>
                </c:pt>
                <c:pt idx="221">
                  <c:v>0.98181818181818181</c:v>
                </c:pt>
                <c:pt idx="222">
                  <c:v>0.97560975609756095</c:v>
                </c:pt>
                <c:pt idx="223">
                  <c:v>0.97619047619047616</c:v>
                </c:pt>
                <c:pt idx="224">
                  <c:v>0.97499999999999998</c:v>
                </c:pt>
                <c:pt idx="225">
                  <c:v>0.97826086956521741</c:v>
                </c:pt>
                <c:pt idx="226">
                  <c:v>0.97674418604651159</c:v>
                </c:pt>
                <c:pt idx="227">
                  <c:v>0.97499999999999998</c:v>
                </c:pt>
                <c:pt idx="228">
                  <c:v>0.97058823529411764</c:v>
                </c:pt>
                <c:pt idx="229">
                  <c:v>0.96153846153846156</c:v>
                </c:pt>
                <c:pt idx="230">
                  <c:v>0.96153846153846156</c:v>
                </c:pt>
                <c:pt idx="231">
                  <c:v>0.95238095238095233</c:v>
                </c:pt>
                <c:pt idx="232">
                  <c:v>0.95652173913043481</c:v>
                </c:pt>
                <c:pt idx="233">
                  <c:v>0.95</c:v>
                </c:pt>
                <c:pt idx="234">
                  <c:v>0.95454545454545459</c:v>
                </c:pt>
                <c:pt idx="235">
                  <c:v>0.9642857142857143</c:v>
                </c:pt>
                <c:pt idx="236">
                  <c:v>0.97058823529411764</c:v>
                </c:pt>
                <c:pt idx="237">
                  <c:v>0.97058823529411764</c:v>
                </c:pt>
                <c:pt idx="238">
                  <c:v>0.97142857142857142</c:v>
                </c:pt>
                <c:pt idx="239">
                  <c:v>0.95454545454545459</c:v>
                </c:pt>
                <c:pt idx="240">
                  <c:v>0.96296296296296291</c:v>
                </c:pt>
                <c:pt idx="241">
                  <c:v>0.96</c:v>
                </c:pt>
                <c:pt idx="242">
                  <c:v>0.94117647058823528</c:v>
                </c:pt>
                <c:pt idx="243">
                  <c:v>0.94117647058823528</c:v>
                </c:pt>
                <c:pt idx="244">
                  <c:v>0.95</c:v>
                </c:pt>
                <c:pt idx="245">
                  <c:v>0.94444444444444442</c:v>
                </c:pt>
                <c:pt idx="246">
                  <c:v>0.94444444444444442</c:v>
                </c:pt>
                <c:pt idx="247">
                  <c:v>0.94117647058823528</c:v>
                </c:pt>
                <c:pt idx="248">
                  <c:v>0.94117647058823528</c:v>
                </c:pt>
                <c:pt idx="249">
                  <c:v>0.9375</c:v>
                </c:pt>
                <c:pt idx="250">
                  <c:v>0.92307692307692313</c:v>
                </c:pt>
                <c:pt idx="251">
                  <c:v>0.92307692307692313</c:v>
                </c:pt>
                <c:pt idx="252">
                  <c:v>0.91666666666666663</c:v>
                </c:pt>
                <c:pt idx="253">
                  <c:v>0.91666666666666663</c:v>
                </c:pt>
                <c:pt idx="254">
                  <c:v>0.91666666666666663</c:v>
                </c:pt>
                <c:pt idx="255">
                  <c:v>0.90909090909090906</c:v>
                </c:pt>
                <c:pt idx="256">
                  <c:v>0.88888888888888884</c:v>
                </c:pt>
                <c:pt idx="257">
                  <c:v>0.88888888888888884</c:v>
                </c:pt>
                <c:pt idx="258">
                  <c:v>0.9</c:v>
                </c:pt>
                <c:pt idx="259">
                  <c:v>0.91666666666666663</c:v>
                </c:pt>
                <c:pt idx="260">
                  <c:v>0.88888888888888884</c:v>
                </c:pt>
                <c:pt idx="261">
                  <c:v>0.8571428571428571</c:v>
                </c:pt>
                <c:pt idx="262">
                  <c:v>0.9</c:v>
                </c:pt>
                <c:pt idx="263">
                  <c:v>0.90909090909090906</c:v>
                </c:pt>
                <c:pt idx="264">
                  <c:v>0.8571428571428571</c:v>
                </c:pt>
                <c:pt idx="265">
                  <c:v>0.875</c:v>
                </c:pt>
                <c:pt idx="266">
                  <c:v>0.8571428571428571</c:v>
                </c:pt>
                <c:pt idx="267">
                  <c:v>0.875</c:v>
                </c:pt>
                <c:pt idx="268">
                  <c:v>0.875</c:v>
                </c:pt>
                <c:pt idx="269">
                  <c:v>0.875</c:v>
                </c:pt>
                <c:pt idx="270">
                  <c:v>0.88888888888888884</c:v>
                </c:pt>
                <c:pt idx="271">
                  <c:v>0.88888888888888884</c:v>
                </c:pt>
                <c:pt idx="272">
                  <c:v>0.83333333333333337</c:v>
                </c:pt>
                <c:pt idx="273">
                  <c:v>0.8571428571428571</c:v>
                </c:pt>
                <c:pt idx="274">
                  <c:v>0.83333333333333337</c:v>
                </c:pt>
                <c:pt idx="275">
                  <c:v>0.8571428571428571</c:v>
                </c:pt>
                <c:pt idx="276">
                  <c:v>0.83333333333333337</c:v>
                </c:pt>
                <c:pt idx="277">
                  <c:v>0.8571428571428571</c:v>
                </c:pt>
                <c:pt idx="278">
                  <c:v>0.8571428571428571</c:v>
                </c:pt>
                <c:pt idx="279">
                  <c:v>0.68944099378881984</c:v>
                </c:pt>
                <c:pt idx="280">
                  <c:v>0.79475982532751088</c:v>
                </c:pt>
                <c:pt idx="281">
                  <c:v>0.81716417910447758</c:v>
                </c:pt>
                <c:pt idx="282">
                  <c:v>0.83266932270916338</c:v>
                </c:pt>
                <c:pt idx="283">
                  <c:v>0.83898305084745761</c:v>
                </c:pt>
                <c:pt idx="284">
                  <c:v>0.85844748858447484</c:v>
                </c:pt>
                <c:pt idx="285">
                  <c:v>0.84967320261437906</c:v>
                </c:pt>
                <c:pt idx="286">
                  <c:v>0.86624203821656054</c:v>
                </c:pt>
                <c:pt idx="287">
                  <c:v>0.91946308724832215</c:v>
                </c:pt>
                <c:pt idx="288">
                  <c:v>0.91935483870967738</c:v>
                </c:pt>
                <c:pt idx="289">
                  <c:v>0.97499999999999998</c:v>
                </c:pt>
                <c:pt idx="290">
                  <c:v>0.91967871485943775</c:v>
                </c:pt>
                <c:pt idx="291">
                  <c:v>0.88826815642458101</c:v>
                </c:pt>
                <c:pt idx="292">
                  <c:v>0.91943127962085303</c:v>
                </c:pt>
                <c:pt idx="293">
                  <c:v>0.91983122362869196</c:v>
                </c:pt>
                <c:pt idx="294">
                  <c:v>0.9336283185840708</c:v>
                </c:pt>
                <c:pt idx="295">
                  <c:v>0.93333333333333335</c:v>
                </c:pt>
                <c:pt idx="296">
                  <c:v>0.95336787564766834</c:v>
                </c:pt>
                <c:pt idx="297">
                  <c:v>0.94163424124513617</c:v>
                </c:pt>
                <c:pt idx="298">
                  <c:v>0.94690265486725667</c:v>
                </c:pt>
                <c:pt idx="299">
                  <c:v>0.93989071038251371</c:v>
                </c:pt>
                <c:pt idx="300">
                  <c:v>0.93888888888888888</c:v>
                </c:pt>
                <c:pt idx="301">
                  <c:v>0.95757575757575752</c:v>
                </c:pt>
                <c:pt idx="302">
                  <c:v>0.94374999999999998</c:v>
                </c:pt>
                <c:pt idx="303">
                  <c:v>0.94964028776978415</c:v>
                </c:pt>
                <c:pt idx="304">
                  <c:v>0.96078431372549022</c:v>
                </c:pt>
                <c:pt idx="305">
                  <c:v>0.96363636363636362</c:v>
                </c:pt>
                <c:pt idx="306">
                  <c:v>0.94080996884735202</c:v>
                </c:pt>
                <c:pt idx="307">
                  <c:v>0.93939393939393945</c:v>
                </c:pt>
                <c:pt idx="308">
                  <c:v>0.94062500000000004</c:v>
                </c:pt>
                <c:pt idx="309">
                  <c:v>0.93957703927492442</c:v>
                </c:pt>
                <c:pt idx="310">
                  <c:v>0.9391025641025641</c:v>
                </c:pt>
                <c:pt idx="311">
                  <c:v>0.93621399176954734</c:v>
                </c:pt>
                <c:pt idx="312">
                  <c:v>0.93961352657004826</c:v>
                </c:pt>
                <c:pt idx="313">
                  <c:v>0.94117647058823528</c:v>
                </c:pt>
                <c:pt idx="314">
                  <c:v>0.94444444444444442</c:v>
                </c:pt>
                <c:pt idx="315">
                  <c:v>0.9388379204892966</c:v>
                </c:pt>
                <c:pt idx="316">
                  <c:v>0.93356643356643354</c:v>
                </c:pt>
                <c:pt idx="317">
                  <c:v>0.93831168831168832</c:v>
                </c:pt>
                <c:pt idx="318">
                  <c:v>0.94354838709677424</c:v>
                </c:pt>
                <c:pt idx="319">
                  <c:v>0.94326241134751776</c:v>
                </c:pt>
                <c:pt idx="320">
                  <c:v>0.94845360824742264</c:v>
                </c:pt>
                <c:pt idx="321">
                  <c:v>0.94871794871794868</c:v>
                </c:pt>
                <c:pt idx="322">
                  <c:v>0.95238095238095233</c:v>
                </c:pt>
                <c:pt idx="323">
                  <c:v>0.98863636363636365</c:v>
                </c:pt>
                <c:pt idx="324">
                  <c:v>0.97142857142857142</c:v>
                </c:pt>
                <c:pt idx="325">
                  <c:v>0.9494949494949495</c:v>
                </c:pt>
                <c:pt idx="326">
                  <c:v>0.92559523809523814</c:v>
                </c:pt>
                <c:pt idx="327">
                  <c:v>0.92559523809523814</c:v>
                </c:pt>
                <c:pt idx="328">
                  <c:v>0.94463667820069208</c:v>
                </c:pt>
                <c:pt idx="329">
                  <c:v>0.94</c:v>
                </c:pt>
                <c:pt idx="330">
                  <c:v>0.9346938775510204</c:v>
                </c:pt>
                <c:pt idx="331">
                  <c:v>0.92324093816631125</c:v>
                </c:pt>
                <c:pt idx="332">
                  <c:v>0.92324093816631125</c:v>
                </c:pt>
                <c:pt idx="333">
                  <c:v>0.919921875</c:v>
                </c:pt>
                <c:pt idx="334">
                  <c:v>0.92149532710280369</c:v>
                </c:pt>
                <c:pt idx="335">
                  <c:v>0.92475728155339809</c:v>
                </c:pt>
                <c:pt idx="336">
                  <c:v>0.93822393822393824</c:v>
                </c:pt>
                <c:pt idx="337">
                  <c:v>0.93015873015873018</c:v>
                </c:pt>
                <c:pt idx="338">
                  <c:v>0.92880258899676371</c:v>
                </c:pt>
                <c:pt idx="339">
                  <c:v>0.93846153846153846</c:v>
                </c:pt>
                <c:pt idx="340">
                  <c:v>0.92708333333333337</c:v>
                </c:pt>
                <c:pt idx="341">
                  <c:v>0.92152466367713004</c:v>
                </c:pt>
                <c:pt idx="342">
                  <c:v>0.92493297587131362</c:v>
                </c:pt>
                <c:pt idx="343">
                  <c:v>0.91428571428571426</c:v>
                </c:pt>
                <c:pt idx="344">
                  <c:v>0.90756302521008403</c:v>
                </c:pt>
                <c:pt idx="345">
                  <c:v>0.90099009900990101</c:v>
                </c:pt>
                <c:pt idx="346">
                  <c:v>0.90606060606060601</c:v>
                </c:pt>
                <c:pt idx="347">
                  <c:v>0.91369047619047616</c:v>
                </c:pt>
                <c:pt idx="348">
                  <c:v>0.88580246913580252</c:v>
                </c:pt>
                <c:pt idx="349">
                  <c:v>0.89728096676737157</c:v>
                </c:pt>
                <c:pt idx="350">
                  <c:v>0.90138674884437597</c:v>
                </c:pt>
                <c:pt idx="351">
                  <c:v>0.9</c:v>
                </c:pt>
                <c:pt idx="352">
                  <c:v>0.89632829373650103</c:v>
                </c:pt>
                <c:pt idx="353">
                  <c:v>0.88734353268428368</c:v>
                </c:pt>
                <c:pt idx="354">
                  <c:v>0.90029761904761907</c:v>
                </c:pt>
                <c:pt idx="355">
                  <c:v>0.90254872563718136</c:v>
                </c:pt>
                <c:pt idx="356">
                  <c:v>0.90179806362378978</c:v>
                </c:pt>
                <c:pt idx="357">
                  <c:v>0.90937996820349765</c:v>
                </c:pt>
                <c:pt idx="358">
                  <c:v>0.90484429065743943</c:v>
                </c:pt>
                <c:pt idx="359">
                  <c:v>0.88656195462478182</c:v>
                </c:pt>
                <c:pt idx="360">
                  <c:v>0.9146469968387777</c:v>
                </c:pt>
                <c:pt idx="361">
                  <c:v>0.90784313725490196</c:v>
                </c:pt>
                <c:pt idx="362">
                  <c:v>0.91269841269841268</c:v>
                </c:pt>
                <c:pt idx="363">
                  <c:v>0.91700680272108848</c:v>
                </c:pt>
                <c:pt idx="364">
                  <c:v>0.91791044776119401</c:v>
                </c:pt>
                <c:pt idx="365">
                  <c:v>0.91566265060240959</c:v>
                </c:pt>
                <c:pt idx="366">
                  <c:v>0.92456140350877192</c:v>
                </c:pt>
                <c:pt idx="367">
                  <c:v>0.9219653179190751</c:v>
                </c:pt>
                <c:pt idx="368">
                  <c:v>0.92337917485265231</c:v>
                </c:pt>
                <c:pt idx="369">
                  <c:v>0.92160611854684515</c:v>
                </c:pt>
                <c:pt idx="370">
                  <c:v>0.92026578073089704</c:v>
                </c:pt>
                <c:pt idx="371">
                  <c:v>0.91319444444444442</c:v>
                </c:pt>
                <c:pt idx="372">
                  <c:v>0.91346153846153844</c:v>
                </c:pt>
                <c:pt idx="373">
                  <c:v>0.91099476439790572</c:v>
                </c:pt>
                <c:pt idx="374">
                  <c:v>0.91609977324263037</c:v>
                </c:pt>
                <c:pt idx="375">
                  <c:v>0.92508143322475567</c:v>
                </c:pt>
                <c:pt idx="376">
                  <c:v>0.91939546599496225</c:v>
                </c:pt>
                <c:pt idx="377">
                  <c:v>0.90841121495327104</c:v>
                </c:pt>
                <c:pt idx="378">
                  <c:v>0.90229007633587788</c:v>
                </c:pt>
                <c:pt idx="379">
                  <c:v>0.88310185185185186</c:v>
                </c:pt>
                <c:pt idx="380">
                  <c:v>0.88348271446862991</c:v>
                </c:pt>
                <c:pt idx="381">
                  <c:v>0.884263959390863</c:v>
                </c:pt>
                <c:pt idx="382">
                  <c:v>0.88627819548872178</c:v>
                </c:pt>
                <c:pt idx="383">
                  <c:v>0.8801652892561983</c:v>
                </c:pt>
                <c:pt idx="384">
                  <c:v>0.8883666274970623</c:v>
                </c:pt>
                <c:pt idx="385">
                  <c:v>0.88992042440318297</c:v>
                </c:pt>
                <c:pt idx="386">
                  <c:v>0.89696969696969697</c:v>
                </c:pt>
                <c:pt idx="387">
                  <c:v>0.8924889543446245</c:v>
                </c:pt>
                <c:pt idx="388">
                  <c:v>0.8984375</c:v>
                </c:pt>
                <c:pt idx="389">
                  <c:v>0.90170940170940173</c:v>
                </c:pt>
                <c:pt idx="390">
                  <c:v>0.90432503276539977</c:v>
                </c:pt>
                <c:pt idx="391">
                  <c:v>0.90394088669950734</c:v>
                </c:pt>
                <c:pt idx="392">
                  <c:v>0.90604890604890609</c:v>
                </c:pt>
                <c:pt idx="393">
                  <c:v>0.90427098674521356</c:v>
                </c:pt>
                <c:pt idx="394">
                  <c:v>0.91036906854130051</c:v>
                </c:pt>
                <c:pt idx="395">
                  <c:v>0.9002079002079002</c:v>
                </c:pt>
                <c:pt idx="396">
                  <c:v>0.88541666666666663</c:v>
                </c:pt>
                <c:pt idx="397">
                  <c:v>0.89875173370319006</c:v>
                </c:pt>
                <c:pt idx="398">
                  <c:v>0.88904899135446691</c:v>
                </c:pt>
                <c:pt idx="399">
                  <c:v>0.89331436699857758</c:v>
                </c:pt>
                <c:pt idx="400">
                  <c:v>0.89743589743589747</c:v>
                </c:pt>
                <c:pt idx="401">
                  <c:v>0.90942698706099812</c:v>
                </c:pt>
                <c:pt idx="402">
                  <c:v>0.90684410646387836</c:v>
                </c:pt>
                <c:pt idx="403">
                  <c:v>0.90649762282091917</c:v>
                </c:pt>
                <c:pt idx="404">
                  <c:v>0.89357429718875503</c:v>
                </c:pt>
                <c:pt idx="405">
                  <c:v>0.90826873385012918</c:v>
                </c:pt>
                <c:pt idx="406">
                  <c:v>0.91080617495711835</c:v>
                </c:pt>
                <c:pt idx="407">
                  <c:v>0.90955631399317405</c:v>
                </c:pt>
                <c:pt idx="408">
                  <c:v>0.91156462585034015</c:v>
                </c:pt>
                <c:pt idx="409">
                  <c:v>0.90401146131805155</c:v>
                </c:pt>
                <c:pt idx="410">
                  <c:v>0.9052969502407705</c:v>
                </c:pt>
                <c:pt idx="411">
                  <c:v>0.90375203915171287</c:v>
                </c:pt>
                <c:pt idx="412">
                  <c:v>0.90284974093264247</c:v>
                </c:pt>
                <c:pt idx="413">
                  <c:v>0.90137328339575529</c:v>
                </c:pt>
                <c:pt idx="414">
                  <c:v>0.90331125827814573</c:v>
                </c:pt>
                <c:pt idx="415">
                  <c:v>0.89986282578875176</c:v>
                </c:pt>
                <c:pt idx="416">
                  <c:v>0.91268917345750877</c:v>
                </c:pt>
                <c:pt idx="417">
                  <c:v>0.90375939849624065</c:v>
                </c:pt>
                <c:pt idx="418">
                  <c:v>0.90575079872204478</c:v>
                </c:pt>
                <c:pt idx="419">
                  <c:v>0.91649694501018331</c:v>
                </c:pt>
                <c:pt idx="420">
                  <c:v>0.91680261011419251</c:v>
                </c:pt>
                <c:pt idx="421">
                  <c:v>0.91764705882352937</c:v>
                </c:pt>
                <c:pt idx="422">
                  <c:v>0.91653543307086616</c:v>
                </c:pt>
                <c:pt idx="423">
                  <c:v>0.92113095238095233</c:v>
                </c:pt>
                <c:pt idx="424">
                  <c:v>0.92598425196850398</c:v>
                </c:pt>
                <c:pt idx="425">
                  <c:v>0.91961414790996787</c:v>
                </c:pt>
                <c:pt idx="426">
                  <c:v>0.91991786447638602</c:v>
                </c:pt>
                <c:pt idx="427">
                  <c:v>0.91134751773049649</c:v>
                </c:pt>
                <c:pt idx="428">
                  <c:v>0.91025641025641024</c:v>
                </c:pt>
                <c:pt idx="429">
                  <c:v>0.91183879093198994</c:v>
                </c:pt>
                <c:pt idx="430">
                  <c:v>0.91578947368421049</c:v>
                </c:pt>
                <c:pt idx="431">
                  <c:v>0.9207419898819561</c:v>
                </c:pt>
                <c:pt idx="432">
                  <c:v>0.92359932088285224</c:v>
                </c:pt>
                <c:pt idx="433">
                  <c:v>0.92176386913229014</c:v>
                </c:pt>
                <c:pt idx="434">
                  <c:v>0.92021276595744683</c:v>
                </c:pt>
                <c:pt idx="435">
                  <c:v>0.91818181818181821</c:v>
                </c:pt>
                <c:pt idx="436">
                  <c:v>0.91513761467889909</c:v>
                </c:pt>
                <c:pt idx="437">
                  <c:v>0.91489361702127658</c:v>
                </c:pt>
                <c:pt idx="438">
                  <c:v>0.91927083333333337</c:v>
                </c:pt>
                <c:pt idx="439">
                  <c:v>0.9168278529980658</c:v>
                </c:pt>
                <c:pt idx="440">
                  <c:v>0.91868512110726641</c:v>
                </c:pt>
                <c:pt idx="441">
                  <c:v>0.91891891891891897</c:v>
                </c:pt>
                <c:pt idx="442">
                  <c:v>0.92190476190476189</c:v>
                </c:pt>
                <c:pt idx="443">
                  <c:v>0.92007797270955161</c:v>
                </c:pt>
                <c:pt idx="444">
                  <c:v>0.91470588235294115</c:v>
                </c:pt>
                <c:pt idx="445">
                  <c:v>0.91289782244556117</c:v>
                </c:pt>
                <c:pt idx="446">
                  <c:v>0.9151785714285714</c:v>
                </c:pt>
                <c:pt idx="447">
                  <c:v>0.90952955367913146</c:v>
                </c:pt>
                <c:pt idx="448">
                  <c:v>0.90625</c:v>
                </c:pt>
                <c:pt idx="449">
                  <c:v>0.91066666666666662</c:v>
                </c:pt>
                <c:pt idx="450">
                  <c:v>0.90625</c:v>
                </c:pt>
                <c:pt idx="451">
                  <c:v>0.90781250000000002</c:v>
                </c:pt>
                <c:pt idx="452">
                  <c:v>0.90032154340836013</c:v>
                </c:pt>
                <c:pt idx="453">
                  <c:v>0.89608433734939763</c:v>
                </c:pt>
                <c:pt idx="454">
                  <c:v>0.87953216374269005</c:v>
                </c:pt>
                <c:pt idx="455">
                  <c:v>0.88861076345431789</c:v>
                </c:pt>
                <c:pt idx="456">
                  <c:v>0.87578288100208768</c:v>
                </c:pt>
                <c:pt idx="457">
                  <c:v>0.88656716417910453</c:v>
                </c:pt>
                <c:pt idx="458">
                  <c:v>0.89335394126738799</c:v>
                </c:pt>
                <c:pt idx="459">
                  <c:v>0.88504155124653738</c:v>
                </c:pt>
                <c:pt idx="460">
                  <c:v>0.87704918032786883</c:v>
                </c:pt>
                <c:pt idx="461">
                  <c:v>0.86752827140549271</c:v>
                </c:pt>
                <c:pt idx="462">
                  <c:v>0.87289433384379789</c:v>
                </c:pt>
                <c:pt idx="463">
                  <c:v>0.87481804949053854</c:v>
                </c:pt>
                <c:pt idx="464">
                  <c:v>0.86969253294289894</c:v>
                </c:pt>
                <c:pt idx="465">
                  <c:v>0.88184438040345825</c:v>
                </c:pt>
                <c:pt idx="466">
                  <c:v>0.89130434782608692</c:v>
                </c:pt>
                <c:pt idx="467">
                  <c:v>0.88926746166950599</c:v>
                </c:pt>
                <c:pt idx="468">
                  <c:v>0.89822595704948649</c:v>
                </c:pt>
                <c:pt idx="469">
                  <c:v>0.89293598233995586</c:v>
                </c:pt>
                <c:pt idx="470">
                  <c:v>0.89410480349344978</c:v>
                </c:pt>
                <c:pt idx="471">
                  <c:v>0.89003880983182404</c:v>
                </c:pt>
                <c:pt idx="472">
                  <c:v>0.8995215311004785</c:v>
                </c:pt>
                <c:pt idx="473">
                  <c:v>0.90718038528896672</c:v>
                </c:pt>
                <c:pt idx="474">
                  <c:v>0.90328820116054154</c:v>
                </c:pt>
                <c:pt idx="475">
                  <c:v>0.90441176470588236</c:v>
                </c:pt>
                <c:pt idx="476">
                  <c:v>0.91239316239316237</c:v>
                </c:pt>
                <c:pt idx="477">
                  <c:v>0.88689407540394971</c:v>
                </c:pt>
                <c:pt idx="478">
                  <c:v>0.88951310861423216</c:v>
                </c:pt>
                <c:pt idx="479">
                  <c:v>0.8699551569506726</c:v>
                </c:pt>
                <c:pt idx="480">
                  <c:v>0.88172043010752688</c:v>
                </c:pt>
                <c:pt idx="481">
                  <c:v>0.89</c:v>
                </c:pt>
                <c:pt idx="482">
                  <c:v>0.90259740259740262</c:v>
                </c:pt>
                <c:pt idx="483">
                  <c:v>0.90972222222222221</c:v>
                </c:pt>
                <c:pt idx="484">
                  <c:v>0.91791044776119401</c:v>
                </c:pt>
                <c:pt idx="485">
                  <c:v>0.90657439446366783</c:v>
                </c:pt>
                <c:pt idx="486">
                  <c:v>0.95027624309392267</c:v>
                </c:pt>
                <c:pt idx="487">
                  <c:v>0.9356435643564357</c:v>
                </c:pt>
                <c:pt idx="488">
                  <c:v>0.9503105590062112</c:v>
                </c:pt>
                <c:pt idx="489">
                  <c:v>0.94512195121951215</c:v>
                </c:pt>
                <c:pt idx="490">
                  <c:v>0.94610778443113774</c:v>
                </c:pt>
                <c:pt idx="491">
                  <c:v>0.94219653179190754</c:v>
                </c:pt>
                <c:pt idx="492">
                  <c:v>0</c:v>
                </c:pt>
                <c:pt idx="493">
                  <c:v>0.97802197802197799</c:v>
                </c:pt>
                <c:pt idx="494">
                  <c:v>0.95652173913043481</c:v>
                </c:pt>
                <c:pt idx="495">
                  <c:v>0.98809523809523814</c:v>
                </c:pt>
                <c:pt idx="496">
                  <c:v>0.96842105263157896</c:v>
                </c:pt>
                <c:pt idx="497">
                  <c:v>0.9859154929577465</c:v>
                </c:pt>
                <c:pt idx="498">
                  <c:v>0.98611111111111116</c:v>
                </c:pt>
                <c:pt idx="499">
                  <c:v>0.98648648648648651</c:v>
                </c:pt>
                <c:pt idx="500">
                  <c:v>0.98529411764705888</c:v>
                </c:pt>
                <c:pt idx="501">
                  <c:v>0.9838709677419355</c:v>
                </c:pt>
                <c:pt idx="502">
                  <c:v>0.97959183673469385</c:v>
                </c:pt>
                <c:pt idx="503">
                  <c:v>0.98305084745762716</c:v>
                </c:pt>
                <c:pt idx="504">
                  <c:v>0.97727272727272729</c:v>
                </c:pt>
                <c:pt idx="505">
                  <c:v>0.97368421052631582</c:v>
                </c:pt>
                <c:pt idx="506">
                  <c:v>0.97560975609756095</c:v>
                </c:pt>
                <c:pt idx="507">
                  <c:v>0.97222222222222221</c:v>
                </c:pt>
                <c:pt idx="508">
                  <c:v>0.97142857142857142</c:v>
                </c:pt>
                <c:pt idx="509">
                  <c:v>0.97142857142857142</c:v>
                </c:pt>
                <c:pt idx="510">
                  <c:v>0.97222222222222221</c:v>
                </c:pt>
                <c:pt idx="511">
                  <c:v>0.97142857142857142</c:v>
                </c:pt>
                <c:pt idx="512">
                  <c:v>0.97222222222222221</c:v>
                </c:pt>
                <c:pt idx="513">
                  <c:v>0.96969696969696972</c:v>
                </c:pt>
                <c:pt idx="514">
                  <c:v>0.97058823529411764</c:v>
                </c:pt>
                <c:pt idx="515">
                  <c:v>0.95238095238095233</c:v>
                </c:pt>
                <c:pt idx="516">
                  <c:v>0.95238095238095233</c:v>
                </c:pt>
                <c:pt idx="517">
                  <c:v>0.95652173913043481</c:v>
                </c:pt>
                <c:pt idx="518">
                  <c:v>0.95833333333333337</c:v>
                </c:pt>
                <c:pt idx="519">
                  <c:v>0.96551724137931039</c:v>
                </c:pt>
                <c:pt idx="520">
                  <c:v>0.95454545454545459</c:v>
                </c:pt>
                <c:pt idx="521">
                  <c:v>0.9375</c:v>
                </c:pt>
                <c:pt idx="522">
                  <c:v>0.97368421052631582</c:v>
                </c:pt>
                <c:pt idx="523">
                  <c:v>0.94736842105263153</c:v>
                </c:pt>
                <c:pt idx="524">
                  <c:v>0.9285714285714286</c:v>
                </c:pt>
                <c:pt idx="525">
                  <c:v>0.94117647058823528</c:v>
                </c:pt>
                <c:pt idx="526">
                  <c:v>0.9375</c:v>
                </c:pt>
                <c:pt idx="527">
                  <c:v>0.93333333333333335</c:v>
                </c:pt>
                <c:pt idx="528">
                  <c:v>0.82608695652173914</c:v>
                </c:pt>
                <c:pt idx="529">
                  <c:v>0.97368421052631582</c:v>
                </c:pt>
                <c:pt idx="530">
                  <c:v>0.70817120622568097</c:v>
                </c:pt>
                <c:pt idx="531">
                  <c:v>0.77742448330683622</c:v>
                </c:pt>
                <c:pt idx="532">
                  <c:v>0.77503250975292592</c:v>
                </c:pt>
                <c:pt idx="533">
                  <c:v>0.77103448275862074</c:v>
                </c:pt>
                <c:pt idx="534">
                  <c:v>0.76804915514592931</c:v>
                </c:pt>
                <c:pt idx="535">
                  <c:v>0.79193205944798306</c:v>
                </c:pt>
                <c:pt idx="536">
                  <c:v>0.76993865030674846</c:v>
                </c:pt>
                <c:pt idx="537">
                  <c:v>0.78923076923076918</c:v>
                </c:pt>
                <c:pt idx="538">
                  <c:v>0.78751857355126298</c:v>
                </c:pt>
                <c:pt idx="539">
                  <c:v>0.80762411347517726</c:v>
                </c:pt>
                <c:pt idx="540">
                  <c:v>0.79534883720930227</c:v>
                </c:pt>
                <c:pt idx="541">
                  <c:v>0.78005865102639294</c:v>
                </c:pt>
                <c:pt idx="542">
                  <c:v>0.79071537290715377</c:v>
                </c:pt>
                <c:pt idx="543">
                  <c:v>0.77191235059760954</c:v>
                </c:pt>
                <c:pt idx="544">
                  <c:v>0.79546925566343041</c:v>
                </c:pt>
                <c:pt idx="545">
                  <c:v>0.7967479674796748</c:v>
                </c:pt>
                <c:pt idx="546">
                  <c:v>0.79400749063670417</c:v>
                </c:pt>
                <c:pt idx="547">
                  <c:v>0.81239714755896875</c:v>
                </c:pt>
                <c:pt idx="548">
                  <c:v>0.81455142231947486</c:v>
                </c:pt>
                <c:pt idx="549">
                  <c:v>0.81521739130434778</c:v>
                </c:pt>
                <c:pt idx="550">
                  <c:v>0.77642656688493916</c:v>
                </c:pt>
                <c:pt idx="551">
                  <c:v>0.81875302078298695</c:v>
                </c:pt>
                <c:pt idx="552">
                  <c:v>0.81933198380566796</c:v>
                </c:pt>
                <c:pt idx="553">
                  <c:v>0.82412790697674421</c:v>
                </c:pt>
                <c:pt idx="554">
                  <c:v>0.81780660377358494</c:v>
                </c:pt>
                <c:pt idx="555">
                  <c:v>0.80728185812931574</c:v>
                </c:pt>
                <c:pt idx="556">
                  <c:v>0.82154696132596683</c:v>
                </c:pt>
                <c:pt idx="557">
                  <c:v>0.80746561886051083</c:v>
                </c:pt>
                <c:pt idx="558">
                  <c:v>0.81571815718157181</c:v>
                </c:pt>
                <c:pt idx="559">
                  <c:v>0.81883656509695291</c:v>
                </c:pt>
                <c:pt idx="560">
                  <c:v>0.83011049723756902</c:v>
                </c:pt>
                <c:pt idx="561">
                  <c:v>0.82311977715877438</c:v>
                </c:pt>
                <c:pt idx="562">
                  <c:v>0.80769230769230771</c:v>
                </c:pt>
                <c:pt idx="563">
                  <c:v>0.80145008365867265</c:v>
                </c:pt>
                <c:pt idx="564">
                  <c:v>0.78954191875540192</c:v>
                </c:pt>
                <c:pt idx="565">
                  <c:v>0.81314285714285717</c:v>
                </c:pt>
                <c:pt idx="566">
                  <c:v>0.78061224489795922</c:v>
                </c:pt>
                <c:pt idx="567">
                  <c:v>0.79378881987577643</c:v>
                </c:pt>
                <c:pt idx="568">
                  <c:v>0.78024691358024689</c:v>
                </c:pt>
                <c:pt idx="569">
                  <c:v>0.78311742582532384</c:v>
                </c:pt>
                <c:pt idx="570">
                  <c:v>0.77640017101325354</c:v>
                </c:pt>
                <c:pt idx="571">
                  <c:v>0.77245718280321563</c:v>
                </c:pt>
                <c:pt idx="572">
                  <c:v>0.76988036593947928</c:v>
                </c:pt>
                <c:pt idx="573">
                  <c:v>0.77160927617709063</c:v>
                </c:pt>
                <c:pt idx="574">
                  <c:v>0.75953707672524651</c:v>
                </c:pt>
                <c:pt idx="575">
                  <c:v>0.77841918294849022</c:v>
                </c:pt>
                <c:pt idx="576">
                  <c:v>0.77987697715289983</c:v>
                </c:pt>
                <c:pt idx="577">
                  <c:v>0.78016528925619832</c:v>
                </c:pt>
                <c:pt idx="578">
                  <c:v>0.7917515274949084</c:v>
                </c:pt>
                <c:pt idx="579">
                  <c:v>0.80008525149190113</c:v>
                </c:pt>
                <c:pt idx="580">
                  <c:v>0.80006555227794163</c:v>
                </c:pt>
                <c:pt idx="581">
                  <c:v>0.79115128449096095</c:v>
                </c:pt>
                <c:pt idx="582">
                  <c:v>0.79454131918119786</c:v>
                </c:pt>
                <c:pt idx="583">
                  <c:v>0.78614660390047075</c:v>
                </c:pt>
                <c:pt idx="584">
                  <c:v>0.7998862990335418</c:v>
                </c:pt>
                <c:pt idx="585">
                  <c:v>0.79294935451837145</c:v>
                </c:pt>
                <c:pt idx="586">
                  <c:v>0.79222163026105485</c:v>
                </c:pt>
                <c:pt idx="587">
                  <c:v>0.79729157850190435</c:v>
                </c:pt>
                <c:pt idx="588">
                  <c:v>0.80100755667506296</c:v>
                </c:pt>
                <c:pt idx="589">
                  <c:v>0.79098110907982933</c:v>
                </c:pt>
                <c:pt idx="590">
                  <c:v>0.78809957498482086</c:v>
                </c:pt>
                <c:pt idx="591">
                  <c:v>0.80706674144699941</c:v>
                </c:pt>
                <c:pt idx="592">
                  <c:v>0.80725806451612903</c:v>
                </c:pt>
                <c:pt idx="593">
                  <c:v>0.80314055917273075</c:v>
                </c:pt>
                <c:pt idx="594">
                  <c:v>0.81000926784059313</c:v>
                </c:pt>
                <c:pt idx="595">
                  <c:v>0.80756159728122345</c:v>
                </c:pt>
                <c:pt idx="596">
                  <c:v>0.80640465793304217</c:v>
                </c:pt>
                <c:pt idx="597">
                  <c:v>0.80915406620351449</c:v>
                </c:pt>
                <c:pt idx="598">
                  <c:v>0.81024819855884711</c:v>
                </c:pt>
                <c:pt idx="599">
                  <c:v>0.80293343362166225</c:v>
                </c:pt>
                <c:pt idx="600">
                  <c:v>0.78841433480608736</c:v>
                </c:pt>
                <c:pt idx="601">
                  <c:v>0.78379513014273716</c:v>
                </c:pt>
                <c:pt idx="602">
                  <c:v>0.77567298105682947</c:v>
                </c:pt>
                <c:pt idx="603">
                  <c:v>0.76305828917486751</c:v>
                </c:pt>
                <c:pt idx="604">
                  <c:v>0.75498188405797106</c:v>
                </c:pt>
                <c:pt idx="605">
                  <c:v>0.74643320363164722</c:v>
                </c:pt>
                <c:pt idx="606">
                  <c:v>0.73495058400718782</c:v>
                </c:pt>
                <c:pt idx="607">
                  <c:v>0.7214369846878681</c:v>
                </c:pt>
                <c:pt idx="608">
                  <c:v>0.7486152535151257</c:v>
                </c:pt>
                <c:pt idx="609">
                  <c:v>0.74022988505747123</c:v>
                </c:pt>
                <c:pt idx="610">
                  <c:v>0.74126702190645355</c:v>
                </c:pt>
                <c:pt idx="611">
                  <c:v>0.7473471450227388</c:v>
                </c:pt>
                <c:pt idx="612">
                  <c:v>0.74581589958159</c:v>
                </c:pt>
                <c:pt idx="613">
                  <c:v>0.76747645017352506</c:v>
                </c:pt>
                <c:pt idx="614">
                  <c:v>0.76908323743766782</c:v>
                </c:pt>
                <c:pt idx="615">
                  <c:v>0.75871212121212117</c:v>
                </c:pt>
                <c:pt idx="616">
                  <c:v>0.76124197002141325</c:v>
                </c:pt>
                <c:pt idx="617">
                  <c:v>0.75539033457249072</c:v>
                </c:pt>
                <c:pt idx="618">
                  <c:v>0.7612474437627812</c:v>
                </c:pt>
                <c:pt idx="619">
                  <c:v>0.76405384006334121</c:v>
                </c:pt>
                <c:pt idx="620">
                  <c:v>0.74754812931347625</c:v>
                </c:pt>
                <c:pt idx="621">
                  <c:v>0.74145962732919257</c:v>
                </c:pt>
                <c:pt idx="622">
                  <c:v>0.74262734584450407</c:v>
                </c:pt>
                <c:pt idx="623">
                  <c:v>0.75115207373271886</c:v>
                </c:pt>
                <c:pt idx="624">
                  <c:v>0.72651006711409394</c:v>
                </c:pt>
                <c:pt idx="625">
                  <c:v>0.74560168895144263</c:v>
                </c:pt>
                <c:pt idx="626">
                  <c:v>0.75072379849449911</c:v>
                </c:pt>
                <c:pt idx="627">
                  <c:v>0.73695573947463111</c:v>
                </c:pt>
                <c:pt idx="628">
                  <c:v>0.73354231974921635</c:v>
                </c:pt>
                <c:pt idx="629">
                  <c:v>0.74709177078845324</c:v>
                </c:pt>
                <c:pt idx="630">
                  <c:v>0.71310344827586203</c:v>
                </c:pt>
                <c:pt idx="631">
                  <c:v>0.74422187981510013</c:v>
                </c:pt>
                <c:pt idx="632">
                  <c:v>0.72607982504100599</c:v>
                </c:pt>
                <c:pt idx="633">
                  <c:v>0.72318501170960192</c:v>
                </c:pt>
                <c:pt idx="634">
                  <c:v>0.69795918367346943</c:v>
                </c:pt>
                <c:pt idx="635">
                  <c:v>0.70251872021783524</c:v>
                </c:pt>
                <c:pt idx="636">
                  <c:v>0.68372346216657598</c:v>
                </c:pt>
                <c:pt idx="637">
                  <c:v>0.7045573598742797</c:v>
                </c:pt>
                <c:pt idx="638">
                  <c:v>0.67104542966611935</c:v>
                </c:pt>
                <c:pt idx="639">
                  <c:v>0.66061293984108971</c:v>
                </c:pt>
                <c:pt idx="640">
                  <c:v>0.66107617051013279</c:v>
                </c:pt>
                <c:pt idx="641">
                  <c:v>0.64053426248548195</c:v>
                </c:pt>
                <c:pt idx="642">
                  <c:v>0.66417910447761197</c:v>
                </c:pt>
                <c:pt idx="643">
                  <c:v>0.60281893747741233</c:v>
                </c:pt>
                <c:pt idx="644">
                  <c:v>0.61051799130090945</c:v>
                </c:pt>
                <c:pt idx="645">
                  <c:v>0.59643102264927939</c:v>
                </c:pt>
                <c:pt idx="646">
                  <c:v>0.59058084772370489</c:v>
                </c:pt>
                <c:pt idx="647">
                  <c:v>0.59846903270702856</c:v>
                </c:pt>
                <c:pt idx="648">
                  <c:v>0.59650349650349654</c:v>
                </c:pt>
                <c:pt idx="649">
                  <c:v>0.60541652382584843</c:v>
                </c:pt>
                <c:pt idx="650">
                  <c:v>0.60019940179461617</c:v>
                </c:pt>
                <c:pt idx="651">
                  <c:v>0.59612112963593056</c:v>
                </c:pt>
                <c:pt idx="652">
                  <c:v>0.60253164556962024</c:v>
                </c:pt>
                <c:pt idx="653">
                  <c:v>0.61679644048943272</c:v>
                </c:pt>
                <c:pt idx="654">
                  <c:v>0.60960067969413767</c:v>
                </c:pt>
                <c:pt idx="655">
                  <c:v>0.60661080074487894</c:v>
                </c:pt>
                <c:pt idx="656">
                  <c:v>0.64970995091477024</c:v>
                </c:pt>
                <c:pt idx="657">
                  <c:v>0.71036585365853655</c:v>
                </c:pt>
                <c:pt idx="658">
                  <c:v>0.66779152605924263</c:v>
                </c:pt>
                <c:pt idx="659">
                  <c:v>0.69080301990391213</c:v>
                </c:pt>
                <c:pt idx="660">
                  <c:v>0.68822605965463113</c:v>
                </c:pt>
                <c:pt idx="661">
                  <c:v>0.7014812955059001</c:v>
                </c:pt>
                <c:pt idx="662">
                  <c:v>0.68901734104046242</c:v>
                </c:pt>
                <c:pt idx="663">
                  <c:v>0.68036375884136069</c:v>
                </c:pt>
                <c:pt idx="664">
                  <c:v>0.69733840304182515</c:v>
                </c:pt>
                <c:pt idx="665">
                  <c:v>0.69270833333333337</c:v>
                </c:pt>
                <c:pt idx="666">
                  <c:v>0.67471886713869222</c:v>
                </c:pt>
                <c:pt idx="667">
                  <c:v>0.67462422634836428</c:v>
                </c:pt>
                <c:pt idx="668">
                  <c:v>0.66869830213321724</c:v>
                </c:pt>
                <c:pt idx="669">
                  <c:v>0.64961636828644498</c:v>
                </c:pt>
                <c:pt idx="670">
                  <c:v>0.66135593220338984</c:v>
                </c:pt>
                <c:pt idx="671">
                  <c:v>0.65593087195600941</c:v>
                </c:pt>
                <c:pt idx="672">
                  <c:v>0.65685809207403889</c:v>
                </c:pt>
                <c:pt idx="673">
                  <c:v>0.6544943820224719</c:v>
                </c:pt>
                <c:pt idx="674">
                  <c:v>0.66451932606541131</c:v>
                </c:pt>
                <c:pt idx="675">
                  <c:v>0.64684014869888473</c:v>
                </c:pt>
                <c:pt idx="676">
                  <c:v>0.65058365758754866</c:v>
                </c:pt>
                <c:pt idx="677">
                  <c:v>0.65203357004519047</c:v>
                </c:pt>
                <c:pt idx="678">
                  <c:v>0.62343404568901994</c:v>
                </c:pt>
                <c:pt idx="679">
                  <c:v>0.64576939938623412</c:v>
                </c:pt>
                <c:pt idx="680">
                  <c:v>0.6267539756782039</c:v>
                </c:pt>
                <c:pt idx="681">
                  <c:v>0.63194444444444442</c:v>
                </c:pt>
                <c:pt idx="682">
                  <c:v>0.62591329761324888</c:v>
                </c:pt>
                <c:pt idx="683">
                  <c:v>0.62899380066762045</c:v>
                </c:pt>
                <c:pt idx="684">
                  <c:v>0.63293556085918856</c:v>
                </c:pt>
                <c:pt idx="685">
                  <c:v>0.63147104049205538</c:v>
                </c:pt>
                <c:pt idx="686">
                  <c:v>0.64385196975726222</c:v>
                </c:pt>
                <c:pt idx="687">
                  <c:v>0.65377176015473892</c:v>
                </c:pt>
                <c:pt idx="688">
                  <c:v>0.63757317722192652</c:v>
                </c:pt>
                <c:pt idx="689">
                  <c:v>0.66040955631399323</c:v>
                </c:pt>
                <c:pt idx="690">
                  <c:v>0.64953271028037385</c:v>
                </c:pt>
                <c:pt idx="691">
                  <c:v>0.67302113551595522</c:v>
                </c:pt>
                <c:pt idx="692">
                  <c:v>0.67261904761904767</c:v>
                </c:pt>
                <c:pt idx="693">
                  <c:v>0.68324500611496131</c:v>
                </c:pt>
                <c:pt idx="694">
                  <c:v>0.67129629629629628</c:v>
                </c:pt>
                <c:pt idx="695">
                  <c:v>0.67735470941883769</c:v>
                </c:pt>
                <c:pt idx="696">
                  <c:v>0.67778375470683161</c:v>
                </c:pt>
                <c:pt idx="697">
                  <c:v>0.6846001974333662</c:v>
                </c:pt>
                <c:pt idx="698">
                  <c:v>0.70024691358024693</c:v>
                </c:pt>
                <c:pt idx="699">
                  <c:v>0.70982552800734622</c:v>
                </c:pt>
                <c:pt idx="700">
                  <c:v>0.70676328502415464</c:v>
                </c:pt>
                <c:pt idx="701">
                  <c:v>0.71672708441222166</c:v>
                </c:pt>
                <c:pt idx="702">
                  <c:v>0.72248995983935738</c:v>
                </c:pt>
                <c:pt idx="703">
                  <c:v>0.71764705882352942</c:v>
                </c:pt>
                <c:pt idx="704">
                  <c:v>0.72017837235228543</c:v>
                </c:pt>
                <c:pt idx="705">
                  <c:v>0.72853667014250956</c:v>
                </c:pt>
                <c:pt idx="706">
                  <c:v>0.73160340821068937</c:v>
                </c:pt>
                <c:pt idx="707">
                  <c:v>0.74237737516570923</c:v>
                </c:pt>
                <c:pt idx="708">
                  <c:v>0.73760144274120831</c:v>
                </c:pt>
                <c:pt idx="709">
                  <c:v>0.82408500590318767</c:v>
                </c:pt>
                <c:pt idx="710">
                  <c:v>0.82825943084050302</c:v>
                </c:pt>
                <c:pt idx="711">
                  <c:v>0.8182182985553772</c:v>
                </c:pt>
                <c:pt idx="712">
                  <c:v>0.83105022831050224</c:v>
                </c:pt>
                <c:pt idx="713">
                  <c:v>0.82750242954324582</c:v>
                </c:pt>
                <c:pt idx="714">
                  <c:v>0.83507722969606379</c:v>
                </c:pt>
                <c:pt idx="715">
                  <c:v>0.8368663594470046</c:v>
                </c:pt>
                <c:pt idx="716">
                  <c:v>0.83448275862068966</c:v>
                </c:pt>
                <c:pt idx="717">
                  <c:v>0.83561643835616439</c:v>
                </c:pt>
                <c:pt idx="718">
                  <c:v>0.83905579399141628</c:v>
                </c:pt>
                <c:pt idx="719">
                  <c:v>0.83597464342313788</c:v>
                </c:pt>
                <c:pt idx="720">
                  <c:v>0.81872852233676974</c:v>
                </c:pt>
                <c:pt idx="721">
                  <c:v>0.82923832923832919</c:v>
                </c:pt>
                <c:pt idx="722">
                  <c:v>0.79505300353356889</c:v>
                </c:pt>
                <c:pt idx="723">
                  <c:v>0.82808398950131235</c:v>
                </c:pt>
                <c:pt idx="724">
                  <c:v>0.84435261707988984</c:v>
                </c:pt>
                <c:pt idx="725">
                  <c:v>0.8483063328424153</c:v>
                </c:pt>
                <c:pt idx="726">
                  <c:v>0.84872611464968151</c:v>
                </c:pt>
                <c:pt idx="727">
                  <c:v>0.84799999999999998</c:v>
                </c:pt>
                <c:pt idx="728">
                  <c:v>0.85524126455906824</c:v>
                </c:pt>
                <c:pt idx="729">
                  <c:v>0.84033613445378152</c:v>
                </c:pt>
                <c:pt idx="730">
                  <c:v>0.87164179104477613</c:v>
                </c:pt>
                <c:pt idx="731">
                  <c:v>0.86557377049180328</c:v>
                </c:pt>
                <c:pt idx="732">
                  <c:v>0.8666666666666667</c:v>
                </c:pt>
                <c:pt idx="733">
                  <c:v>0.88064516129032255</c:v>
                </c:pt>
                <c:pt idx="734">
                  <c:v>0.87632508833922262</c:v>
                </c:pt>
                <c:pt idx="735">
                  <c:v>0.88111888111888115</c:v>
                </c:pt>
                <c:pt idx="736">
                  <c:v>0.8995215311004785</c:v>
                </c:pt>
                <c:pt idx="737">
                  <c:v>0.89637305699481862</c:v>
                </c:pt>
                <c:pt idx="738">
                  <c:v>0.90625</c:v>
                </c:pt>
                <c:pt idx="739">
                  <c:v>0.90419161676646709</c:v>
                </c:pt>
                <c:pt idx="740">
                  <c:v>0.93388429752066116</c:v>
                </c:pt>
                <c:pt idx="741">
                  <c:v>0.94262295081967218</c:v>
                </c:pt>
                <c:pt idx="742">
                  <c:v>0.91812865497076024</c:v>
                </c:pt>
                <c:pt idx="743">
                  <c:v>0.93069306930693074</c:v>
                </c:pt>
                <c:pt idx="744">
                  <c:v>0.96938775510204078</c:v>
                </c:pt>
                <c:pt idx="745">
                  <c:v>0.9438202247191011</c:v>
                </c:pt>
                <c:pt idx="746">
                  <c:v>0.91304347826086951</c:v>
                </c:pt>
                <c:pt idx="747">
                  <c:v>0.98611111111111116</c:v>
                </c:pt>
                <c:pt idx="748">
                  <c:v>0.98039215686274506</c:v>
                </c:pt>
                <c:pt idx="749">
                  <c:v>0.98648648648648651</c:v>
                </c:pt>
                <c:pt idx="750">
                  <c:v>0.97872340425531912</c:v>
                </c:pt>
                <c:pt idx="751">
                  <c:v>0.97499999999999998</c:v>
                </c:pt>
                <c:pt idx="752">
                  <c:v>0.97727272727272729</c:v>
                </c:pt>
                <c:pt idx="753">
                  <c:v>0.97872340425531912</c:v>
                </c:pt>
                <c:pt idx="754">
                  <c:v>0.97368421052631582</c:v>
                </c:pt>
                <c:pt idx="755">
                  <c:v>0.97499999999999998</c:v>
                </c:pt>
                <c:pt idx="756">
                  <c:v>0.96969696969696972</c:v>
                </c:pt>
                <c:pt idx="757">
                  <c:v>0.96969696969696972</c:v>
                </c:pt>
                <c:pt idx="758">
                  <c:v>0.96875</c:v>
                </c:pt>
                <c:pt idx="759">
                  <c:v>0.96875</c:v>
                </c:pt>
                <c:pt idx="760">
                  <c:v>0.9642857142857143</c:v>
                </c:pt>
                <c:pt idx="761">
                  <c:v>0.96153846153846156</c:v>
                </c:pt>
                <c:pt idx="762">
                  <c:v>0.96666666666666667</c:v>
                </c:pt>
                <c:pt idx="763">
                  <c:v>0.96551724137931039</c:v>
                </c:pt>
                <c:pt idx="764">
                  <c:v>0.967741935483871</c:v>
                </c:pt>
                <c:pt idx="765">
                  <c:v>0.95833333333333337</c:v>
                </c:pt>
                <c:pt idx="766">
                  <c:v>0.96153846153846156</c:v>
                </c:pt>
                <c:pt idx="767">
                  <c:v>0.9642857142857143</c:v>
                </c:pt>
                <c:pt idx="768">
                  <c:v>0.97499999999999998</c:v>
                </c:pt>
                <c:pt idx="769">
                  <c:v>0.70588235294117652</c:v>
                </c:pt>
                <c:pt idx="770">
                  <c:v>0.6</c:v>
                </c:pt>
                <c:pt idx="771">
                  <c:v>0.66064981949458479</c:v>
                </c:pt>
                <c:pt idx="772">
                  <c:v>0.67015706806282727</c:v>
                </c:pt>
                <c:pt idx="773">
                  <c:v>0.6361607142857143</c:v>
                </c:pt>
                <c:pt idx="774">
                  <c:v>0.65370370370370368</c:v>
                </c:pt>
                <c:pt idx="775">
                  <c:v>0.6504672897196262</c:v>
                </c:pt>
                <c:pt idx="776">
                  <c:v>0.6774541531823085</c:v>
                </c:pt>
                <c:pt idx="777">
                  <c:v>0.64503205128205132</c:v>
                </c:pt>
                <c:pt idx="778">
                  <c:v>0.65831727681438668</c:v>
                </c:pt>
                <c:pt idx="779">
                  <c:v>0.65364387678437263</c:v>
                </c:pt>
                <c:pt idx="780">
                  <c:v>0.66447908121410992</c:v>
                </c:pt>
                <c:pt idx="781">
                  <c:v>0.6621923937360179</c:v>
                </c:pt>
                <c:pt idx="782">
                  <c:v>0.62178517397881994</c:v>
                </c:pt>
                <c:pt idx="783">
                  <c:v>0.64026915113871641</c:v>
                </c:pt>
                <c:pt idx="784">
                  <c:v>0.64045499505440162</c:v>
                </c:pt>
                <c:pt idx="785">
                  <c:v>0.63631739572736523</c:v>
                </c:pt>
                <c:pt idx="786">
                  <c:v>0.63232323232323229</c:v>
                </c:pt>
                <c:pt idx="787">
                  <c:v>0.62469733656174331</c:v>
                </c:pt>
                <c:pt idx="788">
                  <c:v>0.64</c:v>
                </c:pt>
                <c:pt idx="789">
                  <c:v>0.64556277056277056</c:v>
                </c:pt>
                <c:pt idx="790">
                  <c:v>0.63697219361483004</c:v>
                </c:pt>
                <c:pt idx="791">
                  <c:v>0.6495433789954338</c:v>
                </c:pt>
                <c:pt idx="792">
                  <c:v>0.65298507462686572</c:v>
                </c:pt>
                <c:pt idx="793">
                  <c:v>0.67131616595135912</c:v>
                </c:pt>
                <c:pt idx="794">
                  <c:v>0.67456700091157706</c:v>
                </c:pt>
                <c:pt idx="795">
                  <c:v>0.66345381526104419</c:v>
                </c:pt>
                <c:pt idx="796">
                  <c:v>0.65552016985138006</c:v>
                </c:pt>
                <c:pt idx="797">
                  <c:v>0.65715418152992466</c:v>
                </c:pt>
                <c:pt idx="798">
                  <c:v>0.64526098901098905</c:v>
                </c:pt>
                <c:pt idx="799">
                  <c:v>0.6448557899268188</c:v>
                </c:pt>
                <c:pt idx="800">
                  <c:v>0.65462012320328544</c:v>
                </c:pt>
                <c:pt idx="801">
                  <c:v>0.64034725093013645</c:v>
                </c:pt>
                <c:pt idx="802">
                  <c:v>0.64182692307692313</c:v>
                </c:pt>
                <c:pt idx="803">
                  <c:v>0.64667931688804559</c:v>
                </c:pt>
                <c:pt idx="804">
                  <c:v>0.63968579234972678</c:v>
                </c:pt>
                <c:pt idx="805">
                  <c:v>0.63458528951486703</c:v>
                </c:pt>
                <c:pt idx="806">
                  <c:v>0.63294422827496755</c:v>
                </c:pt>
                <c:pt idx="807">
                  <c:v>0.62856043110084681</c:v>
                </c:pt>
                <c:pt idx="808">
                  <c:v>0.59591251344567941</c:v>
                </c:pt>
                <c:pt idx="809">
                  <c:v>0.63877028181041839</c:v>
                </c:pt>
                <c:pt idx="810">
                  <c:v>0.62809224318658285</c:v>
                </c:pt>
                <c:pt idx="811">
                  <c:v>0.63426124197002143</c:v>
                </c:pt>
                <c:pt idx="812">
                  <c:v>0.60147601476014756</c:v>
                </c:pt>
                <c:pt idx="813">
                  <c:v>0.59726443768996962</c:v>
                </c:pt>
                <c:pt idx="814">
                  <c:v>0.59727302959760564</c:v>
                </c:pt>
                <c:pt idx="815">
                  <c:v>0.60262784090909094</c:v>
                </c:pt>
                <c:pt idx="816">
                  <c:v>0.61284109149277688</c:v>
                </c:pt>
                <c:pt idx="817">
                  <c:v>0.61796982167352543</c:v>
                </c:pt>
                <c:pt idx="818">
                  <c:v>0.61147902869757176</c:v>
                </c:pt>
                <c:pt idx="819">
                  <c:v>0.6092063492063492</c:v>
                </c:pt>
                <c:pt idx="820">
                  <c:v>0.60579196217494091</c:v>
                </c:pt>
                <c:pt idx="821">
                  <c:v>0.59798319327731098</c:v>
                </c:pt>
                <c:pt idx="822">
                  <c:v>0.60370994940978073</c:v>
                </c:pt>
                <c:pt idx="823">
                  <c:v>0.59677419354838712</c:v>
                </c:pt>
                <c:pt idx="824">
                  <c:v>0.59965593511919391</c:v>
                </c:pt>
                <c:pt idx="825">
                  <c:v>0.61560777487670437</c:v>
                </c:pt>
                <c:pt idx="826">
                  <c:v>0.61386430678466075</c:v>
                </c:pt>
                <c:pt idx="827">
                  <c:v>0.61145833333333333</c:v>
                </c:pt>
                <c:pt idx="828">
                  <c:v>0.6004134672179563</c:v>
                </c:pt>
                <c:pt idx="829">
                  <c:v>0.58270106221547802</c:v>
                </c:pt>
                <c:pt idx="830">
                  <c:v>0.58036042662743659</c:v>
                </c:pt>
                <c:pt idx="831">
                  <c:v>0.58226274347285534</c:v>
                </c:pt>
                <c:pt idx="832">
                  <c:v>0.58625052720371151</c:v>
                </c:pt>
                <c:pt idx="833">
                  <c:v>0.59620814844695447</c:v>
                </c:pt>
                <c:pt idx="834">
                  <c:v>0.57202944269190326</c:v>
                </c:pt>
                <c:pt idx="835">
                  <c:v>0.58697318007662835</c:v>
                </c:pt>
                <c:pt idx="836">
                  <c:v>0.56076555023923447</c:v>
                </c:pt>
                <c:pt idx="837">
                  <c:v>0.54876814039824506</c:v>
                </c:pt>
                <c:pt idx="838">
                  <c:v>0.5705841446453408</c:v>
                </c:pt>
                <c:pt idx="839">
                  <c:v>0.55938697318007657</c:v>
                </c:pt>
                <c:pt idx="840">
                  <c:v>0.59708981435022579</c:v>
                </c:pt>
                <c:pt idx="841">
                  <c:v>0.5861624409110443</c:v>
                </c:pt>
                <c:pt idx="842">
                  <c:v>0.57726269315673284</c:v>
                </c:pt>
                <c:pt idx="843">
                  <c:v>0.57945566286215977</c:v>
                </c:pt>
                <c:pt idx="844">
                  <c:v>0.55437769925402436</c:v>
                </c:pt>
                <c:pt idx="845">
                  <c:v>0.54711838006230529</c:v>
                </c:pt>
                <c:pt idx="846">
                  <c:v>0.55551134102666133</c:v>
                </c:pt>
                <c:pt idx="847">
                  <c:v>0.55803402646502831</c:v>
                </c:pt>
                <c:pt idx="848">
                  <c:v>0.55021834061135366</c:v>
                </c:pt>
                <c:pt idx="849">
                  <c:v>0.5366178428761651</c:v>
                </c:pt>
                <c:pt idx="850">
                  <c:v>0.57158753709198817</c:v>
                </c:pt>
                <c:pt idx="851">
                  <c:v>0.5592538405267008</c:v>
                </c:pt>
                <c:pt idx="852">
                  <c:v>0.55423533921042545</c:v>
                </c:pt>
                <c:pt idx="853">
                  <c:v>0.53484602917341972</c:v>
                </c:pt>
                <c:pt idx="854">
                  <c:v>0.55023314963967784</c:v>
                </c:pt>
                <c:pt idx="855">
                  <c:v>0.55331865366467448</c:v>
                </c:pt>
                <c:pt idx="856">
                  <c:v>0.54888758782201408</c:v>
                </c:pt>
                <c:pt idx="857">
                  <c:v>0.54454063110862883</c:v>
                </c:pt>
                <c:pt idx="858">
                  <c:v>0.54471982758620685</c:v>
                </c:pt>
                <c:pt idx="859">
                  <c:v>0.56704980842911878</c:v>
                </c:pt>
                <c:pt idx="860">
                  <c:v>0.56911857958148382</c:v>
                </c:pt>
                <c:pt idx="861">
                  <c:v>0.57301017354877315</c:v>
                </c:pt>
                <c:pt idx="862">
                  <c:v>0.57045945112550112</c:v>
                </c:pt>
                <c:pt idx="863">
                  <c:v>0.57013574660633481</c:v>
                </c:pt>
                <c:pt idx="864">
                  <c:v>0.57397260273972606</c:v>
                </c:pt>
                <c:pt idx="865">
                  <c:v>0.57124251107059132</c:v>
                </c:pt>
                <c:pt idx="866">
                  <c:v>0.5821392016376663</c:v>
                </c:pt>
                <c:pt idx="867">
                  <c:v>0.54806705439616832</c:v>
                </c:pt>
                <c:pt idx="868">
                  <c:v>0.51938346567024751</c:v>
                </c:pt>
                <c:pt idx="869">
                  <c:v>0.55779674166020166</c:v>
                </c:pt>
                <c:pt idx="870">
                  <c:v>0.57181867831785904</c:v>
                </c:pt>
                <c:pt idx="871">
                  <c:v>0.55972222222222223</c:v>
                </c:pt>
                <c:pt idx="872">
                  <c:v>0.57675675675675675</c:v>
                </c:pt>
                <c:pt idx="873">
                  <c:v>0.59148369926813038</c:v>
                </c:pt>
                <c:pt idx="874">
                  <c:v>0.56286784376672017</c:v>
                </c:pt>
                <c:pt idx="875">
                  <c:v>0.61016949152542377</c:v>
                </c:pt>
                <c:pt idx="876">
                  <c:v>0.62659049597507144</c:v>
                </c:pt>
                <c:pt idx="877">
                  <c:v>0.64305869074492095</c:v>
                </c:pt>
                <c:pt idx="878">
                  <c:v>0.63930013458950197</c:v>
                </c:pt>
                <c:pt idx="879">
                  <c:v>0.63270925110132159</c:v>
                </c:pt>
                <c:pt idx="880">
                  <c:v>0.63104325699745545</c:v>
                </c:pt>
                <c:pt idx="881">
                  <c:v>0.61805745554035563</c:v>
                </c:pt>
                <c:pt idx="882">
                  <c:v>0.6425560239627246</c:v>
                </c:pt>
                <c:pt idx="883">
                  <c:v>0.61288416075650121</c:v>
                </c:pt>
                <c:pt idx="884">
                  <c:v>0.62125424776027183</c:v>
                </c:pt>
                <c:pt idx="885">
                  <c:v>0.6039703903095559</c:v>
                </c:pt>
                <c:pt idx="886">
                  <c:v>0.59503051438535315</c:v>
                </c:pt>
                <c:pt idx="887">
                  <c:v>0.6230031948881789</c:v>
                </c:pt>
                <c:pt idx="888">
                  <c:v>0.61520833333333336</c:v>
                </c:pt>
                <c:pt idx="889">
                  <c:v>0.6071008238524912</c:v>
                </c:pt>
                <c:pt idx="890">
                  <c:v>0.59554209045661111</c:v>
                </c:pt>
                <c:pt idx="891">
                  <c:v>0.60625610948191588</c:v>
                </c:pt>
                <c:pt idx="892">
                  <c:v>0.60400070808992745</c:v>
                </c:pt>
                <c:pt idx="893">
                  <c:v>0.59309664694280084</c:v>
                </c:pt>
                <c:pt idx="894">
                  <c:v>0.59062499999999996</c:v>
                </c:pt>
                <c:pt idx="895">
                  <c:v>0.59428571428571431</c:v>
                </c:pt>
                <c:pt idx="896">
                  <c:v>0.59684308263695451</c:v>
                </c:pt>
                <c:pt idx="897">
                  <c:v>0.59711826347305386</c:v>
                </c:pt>
                <c:pt idx="898">
                  <c:v>0.60092366204835646</c:v>
                </c:pt>
                <c:pt idx="899">
                  <c:v>0.59248799774075123</c:v>
                </c:pt>
                <c:pt idx="900">
                  <c:v>0.57424867413081915</c:v>
                </c:pt>
                <c:pt idx="901">
                  <c:v>0.59010247438140462</c:v>
                </c:pt>
                <c:pt idx="902">
                  <c:v>0.60424334271487334</c:v>
                </c:pt>
                <c:pt idx="903">
                  <c:v>0.60701995870612524</c:v>
                </c:pt>
                <c:pt idx="904">
                  <c:v>0.63023392962453317</c:v>
                </c:pt>
                <c:pt idx="905">
                  <c:v>0.61867145421903047</c:v>
                </c:pt>
                <c:pt idx="906">
                  <c:v>0.60456553755522824</c:v>
                </c:pt>
                <c:pt idx="907">
                  <c:v>0.6105059307673687</c:v>
                </c:pt>
                <c:pt idx="908">
                  <c:v>0.62068062827225134</c:v>
                </c:pt>
                <c:pt idx="909">
                  <c:v>0.62302423603793466</c:v>
                </c:pt>
                <c:pt idx="910">
                  <c:v>0.62394557823129249</c:v>
                </c:pt>
                <c:pt idx="911">
                  <c:v>0.59124302086394354</c:v>
                </c:pt>
                <c:pt idx="912">
                  <c:v>0.57785928642880957</c:v>
                </c:pt>
                <c:pt idx="913">
                  <c:v>0.57244444444444442</c:v>
                </c:pt>
                <c:pt idx="914">
                  <c:v>0.56631638738994605</c:v>
                </c:pt>
                <c:pt idx="915">
                  <c:v>0.55994832041343667</c:v>
                </c:pt>
                <c:pt idx="916">
                  <c:v>0.562557639102367</c:v>
                </c:pt>
                <c:pt idx="917">
                  <c:v>0.55857048312375912</c:v>
                </c:pt>
                <c:pt idx="918">
                  <c:v>0.5561728395061728</c:v>
                </c:pt>
                <c:pt idx="919">
                  <c:v>0.55983056830215316</c:v>
                </c:pt>
                <c:pt idx="920">
                  <c:v>0.54963427377220486</c:v>
                </c:pt>
                <c:pt idx="921">
                  <c:v>0.56470949892407007</c:v>
                </c:pt>
                <c:pt idx="922">
                  <c:v>0.55570117955439058</c:v>
                </c:pt>
                <c:pt idx="923">
                  <c:v>0.54858299595141702</c:v>
                </c:pt>
                <c:pt idx="924">
                  <c:v>0.54224502112251061</c:v>
                </c:pt>
                <c:pt idx="925">
                  <c:v>0.54691211401425177</c:v>
                </c:pt>
                <c:pt idx="926">
                  <c:v>0.54181818181818187</c:v>
                </c:pt>
                <c:pt idx="927">
                  <c:v>0.5450218167393891</c:v>
                </c:pt>
                <c:pt idx="928">
                  <c:v>0.53289949385394075</c:v>
                </c:pt>
                <c:pt idx="929">
                  <c:v>0.52262996941896023</c:v>
                </c:pt>
                <c:pt idx="930">
                  <c:v>0.5364698452794443</c:v>
                </c:pt>
                <c:pt idx="931">
                  <c:v>0.52685354990830491</c:v>
                </c:pt>
                <c:pt idx="932">
                  <c:v>0.52559726962457343</c:v>
                </c:pt>
                <c:pt idx="933">
                  <c:v>0.52</c:v>
                </c:pt>
                <c:pt idx="934">
                  <c:v>0.5237795275590551</c:v>
                </c:pt>
                <c:pt idx="935">
                  <c:v>0.50394548063127687</c:v>
                </c:pt>
                <c:pt idx="936">
                  <c:v>0.51905781584582444</c:v>
                </c:pt>
                <c:pt idx="937">
                  <c:v>0.53202160493827155</c:v>
                </c:pt>
                <c:pt idx="938">
                  <c:v>0.52769583743035076</c:v>
                </c:pt>
                <c:pt idx="939">
                  <c:v>0.5366263440860215</c:v>
                </c:pt>
                <c:pt idx="940">
                  <c:v>0.51398601398601396</c:v>
                </c:pt>
                <c:pt idx="941">
                  <c:v>0.53717684740334015</c:v>
                </c:pt>
                <c:pt idx="942">
                  <c:v>0.52224748294900947</c:v>
                </c:pt>
                <c:pt idx="943">
                  <c:v>0.54667919799498743</c:v>
                </c:pt>
                <c:pt idx="944">
                  <c:v>0.5644699140401146</c:v>
                </c:pt>
                <c:pt idx="945">
                  <c:v>0.55037637521713956</c:v>
                </c:pt>
                <c:pt idx="946">
                  <c:v>0.56173260572987727</c:v>
                </c:pt>
                <c:pt idx="947">
                  <c:v>0.55631704410011917</c:v>
                </c:pt>
                <c:pt idx="948">
                  <c:v>0.54461221688400818</c:v>
                </c:pt>
                <c:pt idx="949">
                  <c:v>0.54693251533742326</c:v>
                </c:pt>
                <c:pt idx="950">
                  <c:v>0.6012793176972282</c:v>
                </c:pt>
                <c:pt idx="951">
                  <c:v>0.64533683617939575</c:v>
                </c:pt>
                <c:pt idx="952">
                  <c:v>0.64654832347140034</c:v>
                </c:pt>
                <c:pt idx="953">
                  <c:v>0.73403343334762106</c:v>
                </c:pt>
                <c:pt idx="954">
                  <c:v>0.73126724686902989</c:v>
                </c:pt>
                <c:pt idx="955">
                  <c:v>0.67388398823843887</c:v>
                </c:pt>
                <c:pt idx="956">
                  <c:v>0.71320261437908494</c:v>
                </c:pt>
                <c:pt idx="957">
                  <c:v>0.71749460043196545</c:v>
                </c:pt>
                <c:pt idx="958">
                  <c:v>0.72727272727272729</c:v>
                </c:pt>
                <c:pt idx="959">
                  <c:v>0.72703412073490814</c:v>
                </c:pt>
                <c:pt idx="960">
                  <c:v>0.74662263584509159</c:v>
                </c:pt>
                <c:pt idx="961">
                  <c:v>0.70927152317880793</c:v>
                </c:pt>
                <c:pt idx="962">
                  <c:v>0.66590909090909089</c:v>
                </c:pt>
                <c:pt idx="963">
                  <c:v>0.70089730807577266</c:v>
                </c:pt>
                <c:pt idx="964">
                  <c:v>0.7184652278177458</c:v>
                </c:pt>
                <c:pt idx="965">
                  <c:v>0.72765072765072769</c:v>
                </c:pt>
                <c:pt idx="966">
                  <c:v>0.70978441127694858</c:v>
                </c:pt>
                <c:pt idx="967">
                  <c:v>0.73817966903073284</c:v>
                </c:pt>
                <c:pt idx="968">
                  <c:v>0.75508607198748046</c:v>
                </c:pt>
                <c:pt idx="969">
                  <c:v>0.74721407624633429</c:v>
                </c:pt>
                <c:pt idx="970">
                  <c:v>0.74855156431054459</c:v>
                </c:pt>
                <c:pt idx="971">
                  <c:v>0.71924528301886792</c:v>
                </c:pt>
                <c:pt idx="972">
                  <c:v>0.72426141450313342</c:v>
                </c:pt>
                <c:pt idx="973">
                  <c:v>0.74256410256410255</c:v>
                </c:pt>
                <c:pt idx="974">
                  <c:v>0.73853779429987609</c:v>
                </c:pt>
                <c:pt idx="975">
                  <c:v>0.743142144638404</c:v>
                </c:pt>
                <c:pt idx="976">
                  <c:v>0.75307125307125311</c:v>
                </c:pt>
                <c:pt idx="977">
                  <c:v>0.75192096597145996</c:v>
                </c:pt>
                <c:pt idx="978">
                  <c:v>0.75170648464163825</c:v>
                </c:pt>
                <c:pt idx="979">
                  <c:v>0.72621035058430716</c:v>
                </c:pt>
                <c:pt idx="980">
                  <c:v>0.7024128686327078</c:v>
                </c:pt>
                <c:pt idx="981">
                  <c:v>0.72636815920398012</c:v>
                </c:pt>
                <c:pt idx="982">
                  <c:v>0.72727272727272729</c:v>
                </c:pt>
                <c:pt idx="983">
                  <c:v>0.75840978593272168</c:v>
                </c:pt>
                <c:pt idx="984">
                  <c:v>0.7722772277227723</c:v>
                </c:pt>
                <c:pt idx="985">
                  <c:v>0.7722772277227723</c:v>
                </c:pt>
                <c:pt idx="986">
                  <c:v>0.78869047619047616</c:v>
                </c:pt>
                <c:pt idx="987">
                  <c:v>0.81402439024390238</c:v>
                </c:pt>
                <c:pt idx="988">
                  <c:v>0.76595744680851063</c:v>
                </c:pt>
                <c:pt idx="989">
                  <c:v>0.7901785714285714</c:v>
                </c:pt>
                <c:pt idx="990">
                  <c:v>0.8</c:v>
                </c:pt>
                <c:pt idx="991">
                  <c:v>0.80737704918032782</c:v>
                </c:pt>
                <c:pt idx="992">
                  <c:v>0.82129277566539927</c:v>
                </c:pt>
                <c:pt idx="993">
                  <c:v>0.80784313725490198</c:v>
                </c:pt>
                <c:pt idx="994">
                  <c:v>0.7990654205607477</c:v>
                </c:pt>
                <c:pt idx="995">
                  <c:v>0.80797101449275366</c:v>
                </c:pt>
                <c:pt idx="996">
                  <c:v>0.77857142857142858</c:v>
                </c:pt>
                <c:pt idx="997">
                  <c:v>0.80263157894736847</c:v>
                </c:pt>
                <c:pt idx="998">
                  <c:v>0.81347150259067358</c:v>
                </c:pt>
                <c:pt idx="999">
                  <c:v>0</c:v>
                </c:pt>
                <c:pt idx="1000">
                  <c:v>0.80909090909090908</c:v>
                </c:pt>
                <c:pt idx="1001">
                  <c:v>0.84375</c:v>
                </c:pt>
                <c:pt idx="1002">
                  <c:v>0.85443037974683544</c:v>
                </c:pt>
                <c:pt idx="1003">
                  <c:v>0.95833333333333337</c:v>
                </c:pt>
                <c:pt idx="1004">
                  <c:v>0.88775510204081631</c:v>
                </c:pt>
                <c:pt idx="1005">
                  <c:v>0.88976377952755903</c:v>
                </c:pt>
                <c:pt idx="1006">
                  <c:v>0.97727272727272729</c:v>
                </c:pt>
                <c:pt idx="1007">
                  <c:v>0.86458333333333337</c:v>
                </c:pt>
                <c:pt idx="1008">
                  <c:v>0.86842105263157898</c:v>
                </c:pt>
                <c:pt idx="1009">
                  <c:v>0.94366197183098588</c:v>
                </c:pt>
                <c:pt idx="1010">
                  <c:v>0.8764044943820225</c:v>
                </c:pt>
                <c:pt idx="1011">
                  <c:v>0.85567010309278346</c:v>
                </c:pt>
                <c:pt idx="1012">
                  <c:v>0.74761904761904763</c:v>
                </c:pt>
                <c:pt idx="1013">
                  <c:v>0.70753512132822483</c:v>
                </c:pt>
                <c:pt idx="1014">
                  <c:v>0.70998796630565586</c:v>
                </c:pt>
                <c:pt idx="1015">
                  <c:v>0.71300893743793448</c:v>
                </c:pt>
                <c:pt idx="1016">
                  <c:v>0.68965517241379315</c:v>
                </c:pt>
                <c:pt idx="1017">
                  <c:v>0.69611780455153949</c:v>
                </c:pt>
                <c:pt idx="1018">
                  <c:v>0.68042609853528624</c:v>
                </c:pt>
                <c:pt idx="1019">
                  <c:v>0.68012422360248448</c:v>
                </c:pt>
                <c:pt idx="1020">
                  <c:v>0.66005291005291</c:v>
                </c:pt>
                <c:pt idx="1021">
                  <c:v>0.65501519756838911</c:v>
                </c:pt>
                <c:pt idx="1022">
                  <c:v>0.66796875</c:v>
                </c:pt>
                <c:pt idx="1023">
                  <c:v>0.64872325741890957</c:v>
                </c:pt>
                <c:pt idx="1024">
                  <c:v>0.66272189349112431</c:v>
                </c:pt>
                <c:pt idx="1025">
                  <c:v>0.69278573358551743</c:v>
                </c:pt>
                <c:pt idx="1026">
                  <c:v>0.67862776025236593</c:v>
                </c:pt>
                <c:pt idx="1027">
                  <c:v>0.70135746606334837</c:v>
                </c:pt>
                <c:pt idx="1028">
                  <c:v>0.66816311260755701</c:v>
                </c:pt>
                <c:pt idx="1029">
                  <c:v>0.70418250950570338</c:v>
                </c:pt>
                <c:pt idx="1030">
                  <c:v>0.69869706840390877</c:v>
                </c:pt>
                <c:pt idx="1031">
                  <c:v>0.69296254256526679</c:v>
                </c:pt>
                <c:pt idx="1032">
                  <c:v>0.67435897435897441</c:v>
                </c:pt>
                <c:pt idx="1033">
                  <c:v>0.6947590202791678</c:v>
                </c:pt>
                <c:pt idx="1034">
                  <c:v>0.66431297709923665</c:v>
                </c:pt>
                <c:pt idx="1035">
                  <c:v>0.62702702702702706</c:v>
                </c:pt>
                <c:pt idx="1036">
                  <c:v>0.65585517631529322</c:v>
                </c:pt>
                <c:pt idx="1037">
                  <c:v>0.66573538215924966</c:v>
                </c:pt>
                <c:pt idx="1038">
                  <c:v>0.65219019093972297</c:v>
                </c:pt>
                <c:pt idx="1039">
                  <c:v>0.640521675238795</c:v>
                </c:pt>
                <c:pt idx="1040">
                  <c:v>0.67992874109263657</c:v>
                </c:pt>
                <c:pt idx="1041">
                  <c:v>0.66885880077369442</c:v>
                </c:pt>
                <c:pt idx="1042">
                  <c:v>0.65730221028713076</c:v>
                </c:pt>
                <c:pt idx="1043">
                  <c:v>0.67263427109974427</c:v>
                </c:pt>
                <c:pt idx="1044">
                  <c:v>0.67166176077067163</c:v>
                </c:pt>
                <c:pt idx="1045">
                  <c:v>0.65958074992618831</c:v>
                </c:pt>
                <c:pt idx="1046">
                  <c:v>0.67876502474664158</c:v>
                </c:pt>
                <c:pt idx="1047">
                  <c:v>0.68263090676883775</c:v>
                </c:pt>
                <c:pt idx="1048">
                  <c:v>0.65366646353849278</c:v>
                </c:pt>
                <c:pt idx="1049">
                  <c:v>0.66827666151468312</c:v>
                </c:pt>
                <c:pt idx="1050">
                  <c:v>0.67679127725856703</c:v>
                </c:pt>
                <c:pt idx="1051">
                  <c:v>0.65105973025048169</c:v>
                </c:pt>
                <c:pt idx="1052">
                  <c:v>0.67030415602507543</c:v>
                </c:pt>
                <c:pt idx="1053">
                  <c:v>0.68054930211616393</c:v>
                </c:pt>
                <c:pt idx="1054">
                  <c:v>0.66762367491166075</c:v>
                </c:pt>
                <c:pt idx="1055">
                  <c:v>0.68237205523964262</c:v>
                </c:pt>
                <c:pt idx="1056">
                  <c:v>0.6934441366574331</c:v>
                </c:pt>
                <c:pt idx="1057">
                  <c:v>0.69665567593028732</c:v>
                </c:pt>
                <c:pt idx="1058">
                  <c:v>0.69317919075144507</c:v>
                </c:pt>
                <c:pt idx="1059">
                  <c:v>0.6868938075105695</c:v>
                </c:pt>
                <c:pt idx="1060">
                  <c:v>0.68589932293199884</c:v>
                </c:pt>
                <c:pt idx="1061">
                  <c:v>0.67681331747919149</c:v>
                </c:pt>
                <c:pt idx="1062">
                  <c:v>0.67552447552447548</c:v>
                </c:pt>
                <c:pt idx="1063">
                  <c:v>0.61513157894736847</c:v>
                </c:pt>
                <c:pt idx="1064">
                  <c:v>0.64412897016361892</c:v>
                </c:pt>
                <c:pt idx="1065">
                  <c:v>0.63327755199617497</c:v>
                </c:pt>
                <c:pt idx="1066">
                  <c:v>0.64063272367770641</c:v>
                </c:pt>
                <c:pt idx="1067">
                  <c:v>0.6385236447520185</c:v>
                </c:pt>
                <c:pt idx="1068">
                  <c:v>0.62900597501357958</c:v>
                </c:pt>
                <c:pt idx="1069">
                  <c:v>0.6318047733976937</c:v>
                </c:pt>
                <c:pt idx="1070">
                  <c:v>0.64060502769492966</c:v>
                </c:pt>
                <c:pt idx="1071">
                  <c:v>0.62817053426875336</c:v>
                </c:pt>
                <c:pt idx="1072">
                  <c:v>0.64197262654790355</c:v>
                </c:pt>
                <c:pt idx="1073">
                  <c:v>0.65155807365439089</c:v>
                </c:pt>
                <c:pt idx="1074">
                  <c:v>0.64901156284968298</c:v>
                </c:pt>
                <c:pt idx="1075">
                  <c:v>0.64180478821362796</c:v>
                </c:pt>
                <c:pt idx="1076">
                  <c:v>0.64293701080879617</c:v>
                </c:pt>
                <c:pt idx="1077">
                  <c:v>0.64661935001867765</c:v>
                </c:pt>
                <c:pt idx="1078">
                  <c:v>0.64882683730851265</c:v>
                </c:pt>
                <c:pt idx="1079">
                  <c:v>0.6485172581429266</c:v>
                </c:pt>
                <c:pt idx="1080">
                  <c:v>0.65847977980097394</c:v>
                </c:pt>
                <c:pt idx="1081">
                  <c:v>0.65767773568085586</c:v>
                </c:pt>
                <c:pt idx="1082">
                  <c:v>0.66476649857487391</c:v>
                </c:pt>
                <c:pt idx="1083">
                  <c:v>0.64213903743315504</c:v>
                </c:pt>
                <c:pt idx="1084">
                  <c:v>0.65164568146675506</c:v>
                </c:pt>
                <c:pt idx="1085">
                  <c:v>0.6574016882849496</c:v>
                </c:pt>
                <c:pt idx="1086">
                  <c:v>0.64167753150803997</c:v>
                </c:pt>
                <c:pt idx="1087">
                  <c:v>0.62046339963092068</c:v>
                </c:pt>
                <c:pt idx="1088">
                  <c:v>0.60889374886094405</c:v>
                </c:pt>
                <c:pt idx="1089">
                  <c:v>0.59581407991301982</c:v>
                </c:pt>
                <c:pt idx="1090">
                  <c:v>0.62868601085161591</c:v>
                </c:pt>
                <c:pt idx="1091">
                  <c:v>0.62679333074835208</c:v>
                </c:pt>
                <c:pt idx="1092">
                  <c:v>0.61311595530316909</c:v>
                </c:pt>
                <c:pt idx="1093">
                  <c:v>0.61977611940298505</c:v>
                </c:pt>
                <c:pt idx="1094">
                  <c:v>0.60892178435687139</c:v>
                </c:pt>
                <c:pt idx="1095">
                  <c:v>0.61458085965328901</c:v>
                </c:pt>
                <c:pt idx="1096">
                  <c:v>0.63437373327928659</c:v>
                </c:pt>
                <c:pt idx="1097">
                  <c:v>0.6151596941070625</c:v>
                </c:pt>
                <c:pt idx="1098">
                  <c:v>0.60623781676413258</c:v>
                </c:pt>
                <c:pt idx="1099">
                  <c:v>0.60498067840274794</c:v>
                </c:pt>
                <c:pt idx="1100">
                  <c:v>0.61690496215306978</c:v>
                </c:pt>
                <c:pt idx="1101">
                  <c:v>0.60700564971751414</c:v>
                </c:pt>
                <c:pt idx="1102">
                  <c:v>0.60694050991501414</c:v>
                </c:pt>
                <c:pt idx="1103">
                  <c:v>0.6117156749247511</c:v>
                </c:pt>
                <c:pt idx="1104">
                  <c:v>0.60469011725293131</c:v>
                </c:pt>
                <c:pt idx="1105">
                  <c:v>0.60482607333124416</c:v>
                </c:pt>
                <c:pt idx="1106">
                  <c:v>0.61863966770508827</c:v>
                </c:pt>
                <c:pt idx="1107">
                  <c:v>0.6016066000868433</c:v>
                </c:pt>
                <c:pt idx="1108">
                  <c:v>0.61544666263359549</c:v>
                </c:pt>
                <c:pt idx="1109">
                  <c:v>0.59082475965592851</c:v>
                </c:pt>
                <c:pt idx="1110">
                  <c:v>0.6276057478243271</c:v>
                </c:pt>
                <c:pt idx="1111">
                  <c:v>0.63857643370827954</c:v>
                </c:pt>
                <c:pt idx="1112">
                  <c:v>0.63080551523947748</c:v>
                </c:pt>
                <c:pt idx="1113">
                  <c:v>0.63257575757575757</c:v>
                </c:pt>
                <c:pt idx="1114">
                  <c:v>0.64488309697201995</c:v>
                </c:pt>
                <c:pt idx="1115">
                  <c:v>0.64371670941014003</c:v>
                </c:pt>
                <c:pt idx="1116">
                  <c:v>0.62574595055413473</c:v>
                </c:pt>
                <c:pt idx="1117">
                  <c:v>0.6257135091057352</c:v>
                </c:pt>
                <c:pt idx="1118">
                  <c:v>0.64620840152755044</c:v>
                </c:pt>
                <c:pt idx="1119">
                  <c:v>0.63178928247048138</c:v>
                </c:pt>
                <c:pt idx="1120">
                  <c:v>0.64718446601941748</c:v>
                </c:pt>
                <c:pt idx="1121">
                  <c:v>0.64949775593075443</c:v>
                </c:pt>
                <c:pt idx="1122">
                  <c:v>0.63731656184486374</c:v>
                </c:pt>
                <c:pt idx="1123">
                  <c:v>0.63986599664991628</c:v>
                </c:pt>
                <c:pt idx="1124">
                  <c:v>0.65098841172460808</c:v>
                </c:pt>
                <c:pt idx="1125">
                  <c:v>0.64482664482664487</c:v>
                </c:pt>
                <c:pt idx="1126">
                  <c:v>0.6333024405313562</c:v>
                </c:pt>
                <c:pt idx="1127">
                  <c:v>0.63835902795923705</c:v>
                </c:pt>
                <c:pt idx="1128">
                  <c:v>0.62775017743080197</c:v>
                </c:pt>
                <c:pt idx="1129">
                  <c:v>0.63179916317991636</c:v>
                </c:pt>
                <c:pt idx="1130">
                  <c:v>0.63562916582508588</c:v>
                </c:pt>
                <c:pt idx="1131">
                  <c:v>0.63439522150323546</c:v>
                </c:pt>
                <c:pt idx="1132">
                  <c:v>0.64910901467505244</c:v>
                </c:pt>
                <c:pt idx="1133">
                  <c:v>0.63825448613376834</c:v>
                </c:pt>
                <c:pt idx="1134">
                  <c:v>0.65943012211668928</c:v>
                </c:pt>
                <c:pt idx="1135">
                  <c:v>0.64335507083427035</c:v>
                </c:pt>
                <c:pt idx="1136">
                  <c:v>0.66095471236230108</c:v>
                </c:pt>
                <c:pt idx="1137">
                  <c:v>0.6665949203616014</c:v>
                </c:pt>
                <c:pt idx="1138">
                  <c:v>0.63954553784130475</c:v>
                </c:pt>
                <c:pt idx="1139">
                  <c:v>0.62563636363636366</c:v>
                </c:pt>
                <c:pt idx="1140">
                  <c:v>0.6193777777777778</c:v>
                </c:pt>
                <c:pt idx="1141">
                  <c:v>0.62249503520491067</c:v>
                </c:pt>
                <c:pt idx="1142">
                  <c:v>0.61119971646287441</c:v>
                </c:pt>
                <c:pt idx="1143">
                  <c:v>0.61528954802259883</c:v>
                </c:pt>
                <c:pt idx="1144">
                  <c:v>0.57478491065519521</c:v>
                </c:pt>
                <c:pt idx="1145">
                  <c:v>0.68889365351629506</c:v>
                </c:pt>
                <c:pt idx="1146">
                  <c:v>0.68346045764753116</c:v>
                </c:pt>
                <c:pt idx="1147">
                  <c:v>0.62113908230673098</c:v>
                </c:pt>
                <c:pt idx="1148">
                  <c:v>0.61973590292648106</c:v>
                </c:pt>
                <c:pt idx="1149">
                  <c:v>0.63083604777415847</c:v>
                </c:pt>
                <c:pt idx="1150">
                  <c:v>0.65077584595251448</c:v>
                </c:pt>
                <c:pt idx="1151">
                  <c:v>0.6420140169679085</c:v>
                </c:pt>
                <c:pt idx="1152">
                  <c:v>0.64481990345339768</c:v>
                </c:pt>
                <c:pt idx="1153">
                  <c:v>0.64849274283587643</c:v>
                </c:pt>
                <c:pt idx="1154">
                  <c:v>0.68316637202907093</c:v>
                </c:pt>
                <c:pt idx="1155">
                  <c:v>0.716315205327414</c:v>
                </c:pt>
                <c:pt idx="1156">
                  <c:v>0.69356771873751499</c:v>
                </c:pt>
                <c:pt idx="1157">
                  <c:v>0.70668598633823221</c:v>
                </c:pt>
                <c:pt idx="1158">
                  <c:v>0.7148006785411366</c:v>
                </c:pt>
                <c:pt idx="1159">
                  <c:v>0.69658304498269896</c:v>
                </c:pt>
                <c:pt idx="1160">
                  <c:v>0.69111885067479317</c:v>
                </c:pt>
                <c:pt idx="1161">
                  <c:v>0.66016290964197766</c:v>
                </c:pt>
                <c:pt idx="1162">
                  <c:v>0.6776585365853659</c:v>
                </c:pt>
                <c:pt idx="1163">
                  <c:v>0.69767441860465118</c:v>
                </c:pt>
                <c:pt idx="1164">
                  <c:v>0.71113402061855668</c:v>
                </c:pt>
                <c:pt idx="1165">
                  <c:v>0.72103004291845496</c:v>
                </c:pt>
                <c:pt idx="1166">
                  <c:v>0.72113380575239683</c:v>
                </c:pt>
                <c:pt idx="1167">
                  <c:v>0.64731062721012467</c:v>
                </c:pt>
                <c:pt idx="1168">
                  <c:v>0.65732677016281715</c:v>
                </c:pt>
                <c:pt idx="1169">
                  <c:v>0.64662212323682255</c:v>
                </c:pt>
                <c:pt idx="1170">
                  <c:v>0.64904744116548374</c:v>
                </c:pt>
                <c:pt idx="1171">
                  <c:v>0.62320659971305592</c:v>
                </c:pt>
                <c:pt idx="1172">
                  <c:v>0.56230656458706629</c:v>
                </c:pt>
                <c:pt idx="1173">
                  <c:v>0.62651474045939592</c:v>
                </c:pt>
                <c:pt idx="1174">
                  <c:v>0.66399389079801452</c:v>
                </c:pt>
                <c:pt idx="1175">
                  <c:v>0.63881748071979438</c:v>
                </c:pt>
                <c:pt idx="1176">
                  <c:v>0.63574702108157655</c:v>
                </c:pt>
                <c:pt idx="1177">
                  <c:v>0.7091617134658742</c:v>
                </c:pt>
                <c:pt idx="1178">
                  <c:v>0.6912671573503083</c:v>
                </c:pt>
                <c:pt idx="1179">
                  <c:v>0.67482042321879243</c:v>
                </c:pt>
                <c:pt idx="1180">
                  <c:v>0.66884993257561165</c:v>
                </c:pt>
                <c:pt idx="1181">
                  <c:v>0.5863989200134998</c:v>
                </c:pt>
                <c:pt idx="1182">
                  <c:v>0.59365895458440443</c:v>
                </c:pt>
                <c:pt idx="1183">
                  <c:v>0.60076111399411869</c:v>
                </c:pt>
                <c:pt idx="1184">
                  <c:v>0.55972086984745217</c:v>
                </c:pt>
                <c:pt idx="1185">
                  <c:v>0.57515030060120242</c:v>
                </c:pt>
                <c:pt idx="1186">
                  <c:v>0.56919532664143491</c:v>
                </c:pt>
                <c:pt idx="1187">
                  <c:v>0.58204438466711494</c:v>
                </c:pt>
                <c:pt idx="1188">
                  <c:v>0.59854771784232363</c:v>
                </c:pt>
                <c:pt idx="1189">
                  <c:v>0.60896201645370207</c:v>
                </c:pt>
                <c:pt idx="1190">
                  <c:v>0.58879295750804128</c:v>
                </c:pt>
                <c:pt idx="1191">
                  <c:v>0.61661058969364269</c:v>
                </c:pt>
                <c:pt idx="1192">
                  <c:v>0.61144366197183098</c:v>
                </c:pt>
                <c:pt idx="1193">
                  <c:v>0.63734455010972935</c:v>
                </c:pt>
                <c:pt idx="1194">
                  <c:v>0.68708576019280976</c:v>
                </c:pt>
                <c:pt idx="1195">
                  <c:v>0.71425438596491231</c:v>
                </c:pt>
                <c:pt idx="1196">
                  <c:v>0.68093461613979978</c:v>
                </c:pt>
                <c:pt idx="1197">
                  <c:v>0.67917888563049855</c:v>
                </c:pt>
                <c:pt idx="1198">
                  <c:v>0.72754268745360062</c:v>
                </c:pt>
                <c:pt idx="1199">
                  <c:v>0.8033888401986562</c:v>
                </c:pt>
                <c:pt idx="1200">
                  <c:v>0.76501580611169651</c:v>
                </c:pt>
                <c:pt idx="1201">
                  <c:v>0.81433095803642119</c:v>
                </c:pt>
                <c:pt idx="1202">
                  <c:v>0.80543113101903696</c:v>
                </c:pt>
                <c:pt idx="1203">
                  <c:v>0.80131826741996237</c:v>
                </c:pt>
                <c:pt idx="1204">
                  <c:v>0.78408514951849972</c:v>
                </c:pt>
                <c:pt idx="1205">
                  <c:v>0.79301987396994666</c:v>
                </c:pt>
                <c:pt idx="1206">
                  <c:v>0.7804663440387154</c:v>
                </c:pt>
                <c:pt idx="1207">
                  <c:v>0.77050573735656613</c:v>
                </c:pt>
                <c:pt idx="1208">
                  <c:v>0.75824175824175821</c:v>
                </c:pt>
                <c:pt idx="1209">
                  <c:v>0.78391019644527593</c:v>
                </c:pt>
                <c:pt idx="1210">
                  <c:v>0.76383981154299174</c:v>
                </c:pt>
                <c:pt idx="1211">
                  <c:v>0.78416821273964132</c:v>
                </c:pt>
                <c:pt idx="1212">
                  <c:v>0.78405650857719478</c:v>
                </c:pt>
                <c:pt idx="1213">
                  <c:v>0.79633867276887871</c:v>
                </c:pt>
                <c:pt idx="1214">
                  <c:v>0.78254326561324306</c:v>
                </c:pt>
                <c:pt idx="1215">
                  <c:v>0.78860569715142426</c:v>
                </c:pt>
                <c:pt idx="1216">
                  <c:v>0.78035217794253942</c:v>
                </c:pt>
                <c:pt idx="1217">
                  <c:v>0.77234042553191484</c:v>
                </c:pt>
                <c:pt idx="1218">
                  <c:v>0.77389078498293518</c:v>
                </c:pt>
                <c:pt idx="1219">
                  <c:v>0.7715030408340573</c:v>
                </c:pt>
                <c:pt idx="1220">
                  <c:v>0.77886977886977882</c:v>
                </c:pt>
                <c:pt idx="1221">
                  <c:v>0.80052493438320205</c:v>
                </c:pt>
                <c:pt idx="1222">
                  <c:v>0.81036513545347466</c:v>
                </c:pt>
                <c:pt idx="1223">
                  <c:v>0.8203125</c:v>
                </c:pt>
                <c:pt idx="1224">
                  <c:v>0.80939226519337015</c:v>
                </c:pt>
                <c:pt idx="1225">
                  <c:v>0.78787878787878785</c:v>
                </c:pt>
                <c:pt idx="1226">
                  <c:v>0.79005524861878451</c:v>
                </c:pt>
                <c:pt idx="1227">
                  <c:v>0.79569892473118276</c:v>
                </c:pt>
                <c:pt idx="1228">
                  <c:v>0.77681159420289858</c:v>
                </c:pt>
                <c:pt idx="1229">
                  <c:v>0.79892761394101874</c:v>
                </c:pt>
                <c:pt idx="1230">
                  <c:v>0.78400000000000003</c:v>
                </c:pt>
                <c:pt idx="1231">
                  <c:v>0.79569892473118276</c:v>
                </c:pt>
                <c:pt idx="1232">
                  <c:v>0.81673306772908372</c:v>
                </c:pt>
                <c:pt idx="1233">
                  <c:v>0.75869120654396727</c:v>
                </c:pt>
                <c:pt idx="1234">
                  <c:v>0.77419354838709675</c:v>
                </c:pt>
                <c:pt idx="1235">
                  <c:v>0.78947368421052633</c:v>
                </c:pt>
                <c:pt idx="1236">
                  <c:v>0.7857142857142857</c:v>
                </c:pt>
                <c:pt idx="1237">
                  <c:v>0</c:v>
                </c:pt>
                <c:pt idx="1238">
                  <c:v>0.7846153846153846</c:v>
                </c:pt>
                <c:pt idx="1239">
                  <c:v>0.77894736842105261</c:v>
                </c:pt>
                <c:pt idx="1240">
                  <c:v>0.8</c:v>
                </c:pt>
                <c:pt idx="1241">
                  <c:v>0.78980891719745228</c:v>
                </c:pt>
                <c:pt idx="1242">
                  <c:v>0.80419580419580416</c:v>
                </c:pt>
                <c:pt idx="1243">
                  <c:v>0.98333333333333328</c:v>
                </c:pt>
                <c:pt idx="1244">
                  <c:v>0.8</c:v>
                </c:pt>
                <c:pt idx="1245">
                  <c:v>0.79020979020979021</c:v>
                </c:pt>
                <c:pt idx="1246">
                  <c:v>0.98630136986301364</c:v>
                </c:pt>
                <c:pt idx="1247">
                  <c:v>0.95454545454545459</c:v>
                </c:pt>
                <c:pt idx="1248">
                  <c:v>0.76146788990825687</c:v>
                </c:pt>
                <c:pt idx="1249">
                  <c:v>0.8</c:v>
                </c:pt>
                <c:pt idx="1250">
                  <c:v>0.78431372549019607</c:v>
                </c:pt>
                <c:pt idx="1251">
                  <c:v>0.75229357798165142</c:v>
                </c:pt>
                <c:pt idx="1252">
                  <c:v>0.8</c:v>
                </c:pt>
                <c:pt idx="1253">
                  <c:v>0.78504672897196259</c:v>
                </c:pt>
                <c:pt idx="1254">
                  <c:v>0.74603174603174605</c:v>
                </c:pt>
                <c:pt idx="1255">
                  <c:v>0.71597633136094674</c:v>
                </c:pt>
                <c:pt idx="1256">
                  <c:v>0.68292682926829273</c:v>
                </c:pt>
                <c:pt idx="1257">
                  <c:v>0.68292682926829273</c:v>
                </c:pt>
                <c:pt idx="1258">
                  <c:v>0.64428312159709622</c:v>
                </c:pt>
                <c:pt idx="1259">
                  <c:v>0.63145539906103287</c:v>
                </c:pt>
                <c:pt idx="1260">
                  <c:v>0.62639821029082776</c:v>
                </c:pt>
                <c:pt idx="1261">
                  <c:v>0.62606232294617559</c:v>
                </c:pt>
                <c:pt idx="1262">
                  <c:v>0.66203208556149729</c:v>
                </c:pt>
                <c:pt idx="1263">
                  <c:v>0.6822784810126582</c:v>
                </c:pt>
                <c:pt idx="1264">
                  <c:v>0.70105820105820105</c:v>
                </c:pt>
                <c:pt idx="1265">
                  <c:v>0.69386464263124603</c:v>
                </c:pt>
                <c:pt idx="1266">
                  <c:v>0.67357512953367871</c:v>
                </c:pt>
                <c:pt idx="1267">
                  <c:v>0.72628135223555068</c:v>
                </c:pt>
                <c:pt idx="1268">
                  <c:v>0.76097105508870211</c:v>
                </c:pt>
                <c:pt idx="1269">
                  <c:v>0.75515251442704034</c:v>
                </c:pt>
                <c:pt idx="1270">
                  <c:v>0.75279279279279276</c:v>
                </c:pt>
                <c:pt idx="1271">
                  <c:v>0.76490669094219388</c:v>
                </c:pt>
                <c:pt idx="1272">
                  <c:v>0.74108096560563985</c:v>
                </c:pt>
                <c:pt idx="1273">
                  <c:v>0.75212393803098454</c:v>
                </c:pt>
                <c:pt idx="1274">
                  <c:v>0.769130576359492</c:v>
                </c:pt>
                <c:pt idx="1275">
                  <c:v>0.75132508833922262</c:v>
                </c:pt>
                <c:pt idx="1276">
                  <c:v>0.74552898082309849</c:v>
                </c:pt>
                <c:pt idx="1277">
                  <c:v>0.72628272251308901</c:v>
                </c:pt>
                <c:pt idx="1278">
                  <c:v>0.72498953537044786</c:v>
                </c:pt>
                <c:pt idx="1279">
                  <c:v>0.76380090497737552</c:v>
                </c:pt>
                <c:pt idx="1280">
                  <c:v>0.74007682458386681</c:v>
                </c:pt>
                <c:pt idx="1281">
                  <c:v>0.73761428875186053</c:v>
                </c:pt>
                <c:pt idx="1282">
                  <c:v>0.72931494661921703</c:v>
                </c:pt>
                <c:pt idx="1283">
                  <c:v>0.71619924654667222</c:v>
                </c:pt>
                <c:pt idx="1284">
                  <c:v>0.70224832894470324</c:v>
                </c:pt>
                <c:pt idx="1285">
                  <c:v>0.7238572323105823</c:v>
                </c:pt>
                <c:pt idx="1286">
                  <c:v>0.67798994974874371</c:v>
                </c:pt>
                <c:pt idx="1287">
                  <c:v>0.73067119796091762</c:v>
                </c:pt>
                <c:pt idx="1288">
                  <c:v>0.66865959498553518</c:v>
                </c:pt>
                <c:pt idx="1289">
                  <c:v>0.68098159509202449</c:v>
                </c:pt>
                <c:pt idx="1290">
                  <c:v>0.68863985937156669</c:v>
                </c:pt>
                <c:pt idx="1291">
                  <c:v>0.64131438065349822</c:v>
                </c:pt>
                <c:pt idx="1292">
                  <c:v>0.6348479296445585</c:v>
                </c:pt>
                <c:pt idx="1293">
                  <c:v>0.67878787878787883</c:v>
                </c:pt>
                <c:pt idx="1294">
                  <c:v>0.6614503816793893</c:v>
                </c:pt>
                <c:pt idx="1295">
                  <c:v>0.65857819905213266</c:v>
                </c:pt>
                <c:pt idx="1296">
                  <c:v>0.69476428416250269</c:v>
                </c:pt>
                <c:pt idx="1297">
                  <c:v>0.69733781338847245</c:v>
                </c:pt>
                <c:pt idx="1298">
                  <c:v>0.73112610712779413</c:v>
                </c:pt>
                <c:pt idx="1299">
                  <c:v>0.74694984184365121</c:v>
                </c:pt>
                <c:pt idx="1300">
                  <c:v>0.74019607843137258</c:v>
                </c:pt>
                <c:pt idx="1301">
                  <c:v>0.73800424628450101</c:v>
                </c:pt>
                <c:pt idx="1302">
                  <c:v>0.72871471891765804</c:v>
                </c:pt>
                <c:pt idx="1303">
                  <c:v>0.71714865550481988</c:v>
                </c:pt>
                <c:pt idx="1304">
                  <c:v>0.72086271256739942</c:v>
                </c:pt>
                <c:pt idx="1305">
                  <c:v>0.76965265082266909</c:v>
                </c:pt>
                <c:pt idx="1306">
                  <c:v>0.76668460710441333</c:v>
                </c:pt>
                <c:pt idx="1307">
                  <c:v>0.75491540923639688</c:v>
                </c:pt>
                <c:pt idx="1308">
                  <c:v>0.76855253490080822</c:v>
                </c:pt>
                <c:pt idx="1309">
                  <c:v>0.76863999999999999</c:v>
                </c:pt>
                <c:pt idx="1310">
                  <c:v>0.70594304581097811</c:v>
                </c:pt>
                <c:pt idx="1311">
                  <c:v>0.68037346046881209</c:v>
                </c:pt>
                <c:pt idx="1312">
                  <c:v>0.623653984206748</c:v>
                </c:pt>
                <c:pt idx="1313">
                  <c:v>0.64963350785340312</c:v>
                </c:pt>
                <c:pt idx="1314">
                  <c:v>0.80061349693251538</c:v>
                </c:pt>
                <c:pt idx="1315">
                  <c:v>0.70828988529718462</c:v>
                </c:pt>
                <c:pt idx="1316">
                  <c:v>0.73708558211256747</c:v>
                </c:pt>
                <c:pt idx="1317">
                  <c:v>0.7136105860113422</c:v>
                </c:pt>
                <c:pt idx="1318">
                  <c:v>0.68401116427432218</c:v>
                </c:pt>
                <c:pt idx="1319">
                  <c:v>0.65673892554194158</c:v>
                </c:pt>
                <c:pt idx="1320">
                  <c:v>0.59779614325068875</c:v>
                </c:pt>
                <c:pt idx="1321">
                  <c:v>0.63066012002182215</c:v>
                </c:pt>
                <c:pt idx="1322">
                  <c:v>0.62266206646086797</c:v>
                </c:pt>
                <c:pt idx="1323">
                  <c:v>0.73365041617122473</c:v>
                </c:pt>
                <c:pt idx="1324">
                  <c:v>0.66258395890952193</c:v>
                </c:pt>
                <c:pt idx="1325">
                  <c:v>0.59387895460797802</c:v>
                </c:pt>
                <c:pt idx="1326">
                  <c:v>0.65019011406844107</c:v>
                </c:pt>
                <c:pt idx="1327">
                  <c:v>0.6059975732362628</c:v>
                </c:pt>
                <c:pt idx="1328">
                  <c:v>0.61060553027651387</c:v>
                </c:pt>
                <c:pt idx="1329">
                  <c:v>0.60221185415586664</c:v>
                </c:pt>
                <c:pt idx="1330">
                  <c:v>0.60624019522398465</c:v>
                </c:pt>
                <c:pt idx="1331">
                  <c:v>0.60072251849303282</c:v>
                </c:pt>
                <c:pt idx="1332">
                  <c:v>0.60820244328097728</c:v>
                </c:pt>
                <c:pt idx="1333">
                  <c:v>0.55799322471366353</c:v>
                </c:pt>
                <c:pt idx="1334">
                  <c:v>0.60317183687696063</c:v>
                </c:pt>
                <c:pt idx="1335">
                  <c:v>0.58443514644351469</c:v>
                </c:pt>
                <c:pt idx="1336">
                  <c:v>0.58840432724814062</c:v>
                </c:pt>
                <c:pt idx="1337">
                  <c:v>0.66394584909416687</c:v>
                </c:pt>
                <c:pt idx="1338">
                  <c:v>0.62171346807368988</c:v>
                </c:pt>
                <c:pt idx="1339">
                  <c:v>0.63594926674593732</c:v>
                </c:pt>
                <c:pt idx="1340">
                  <c:v>0.59173905335933341</c:v>
                </c:pt>
                <c:pt idx="1341">
                  <c:v>0.61049618320610688</c:v>
                </c:pt>
                <c:pt idx="1342">
                  <c:v>0.57804716041182336</c:v>
                </c:pt>
                <c:pt idx="1343">
                  <c:v>0.6126804770872567</c:v>
                </c:pt>
                <c:pt idx="1344">
                  <c:v>0.60976036382718213</c:v>
                </c:pt>
                <c:pt idx="1345">
                  <c:v>0.62874143526866211</c:v>
                </c:pt>
                <c:pt idx="1346">
                  <c:v>0.61467727674624228</c:v>
                </c:pt>
                <c:pt idx="1347">
                  <c:v>0.64318181818181819</c:v>
                </c:pt>
                <c:pt idx="1348">
                  <c:v>0.71042471042471045</c:v>
                </c:pt>
                <c:pt idx="1349">
                  <c:v>0.75363941769316911</c:v>
                </c:pt>
                <c:pt idx="1350">
                  <c:v>0.65448435202688515</c:v>
                </c:pt>
                <c:pt idx="1351">
                  <c:v>0.59713212700580398</c:v>
                </c:pt>
                <c:pt idx="1352">
                  <c:v>0.62482091690544417</c:v>
                </c:pt>
                <c:pt idx="1353">
                  <c:v>0.60996503496503496</c:v>
                </c:pt>
                <c:pt idx="1354">
                  <c:v>0.58578885334231356</c:v>
                </c:pt>
                <c:pt idx="1355">
                  <c:v>0.61584265608083721</c:v>
                </c:pt>
                <c:pt idx="1356">
                  <c:v>0.63563769107916956</c:v>
                </c:pt>
                <c:pt idx="1357">
                  <c:v>0.61482789055604592</c:v>
                </c:pt>
                <c:pt idx="1358">
                  <c:v>0.63824715804913823</c:v>
                </c:pt>
                <c:pt idx="1359">
                  <c:v>0.58077370081354807</c:v>
                </c:pt>
                <c:pt idx="1360">
                  <c:v>0.56573188523261464</c:v>
                </c:pt>
                <c:pt idx="1361">
                  <c:v>0.53709975369458129</c:v>
                </c:pt>
                <c:pt idx="1362">
                  <c:v>0.57077251107101856</c:v>
                </c:pt>
                <c:pt idx="1363">
                  <c:v>0.5980844877715068</c:v>
                </c:pt>
                <c:pt idx="1364">
                  <c:v>0.61670500796319239</c:v>
                </c:pt>
                <c:pt idx="1365">
                  <c:v>0.6858175974286862</c:v>
                </c:pt>
                <c:pt idx="1366">
                  <c:v>0.65922144224633061</c:v>
                </c:pt>
                <c:pt idx="1367">
                  <c:v>0.65425330812854443</c:v>
                </c:pt>
                <c:pt idx="1368">
                  <c:v>0.59948497854077254</c:v>
                </c:pt>
                <c:pt idx="1369">
                  <c:v>0.54896421845574384</c:v>
                </c:pt>
                <c:pt idx="1370">
                  <c:v>0.60378012831628225</c:v>
                </c:pt>
                <c:pt idx="1371">
                  <c:v>0.59350155547874184</c:v>
                </c:pt>
                <c:pt idx="1372">
                  <c:v>0.56991525423728817</c:v>
                </c:pt>
                <c:pt idx="1373">
                  <c:v>0.56771679116596296</c:v>
                </c:pt>
                <c:pt idx="1374">
                  <c:v>0.649440488301119</c:v>
                </c:pt>
                <c:pt idx="1375">
                  <c:v>0.66161424782114442</c:v>
                </c:pt>
                <c:pt idx="1376">
                  <c:v>0.64598472144587293</c:v>
                </c:pt>
                <c:pt idx="1377">
                  <c:v>0.63236093495198409</c:v>
                </c:pt>
                <c:pt idx="1378">
                  <c:v>0.63274577503180085</c:v>
                </c:pt>
                <c:pt idx="1379">
                  <c:v>0.65533141210374635</c:v>
                </c:pt>
                <c:pt idx="1380">
                  <c:v>0.65136699261624431</c:v>
                </c:pt>
                <c:pt idx="1381">
                  <c:v>0.65510522213561961</c:v>
                </c:pt>
                <c:pt idx="1382">
                  <c:v>0.66594145569620256</c:v>
                </c:pt>
                <c:pt idx="1383">
                  <c:v>0.70602125147579697</c:v>
                </c:pt>
                <c:pt idx="1384">
                  <c:v>0.69377777777777783</c:v>
                </c:pt>
                <c:pt idx="1385">
                  <c:v>0.65341165838228654</c:v>
                </c:pt>
                <c:pt idx="1386">
                  <c:v>0.63720252549781442</c:v>
                </c:pt>
                <c:pt idx="1387">
                  <c:v>0.69477719214183042</c:v>
                </c:pt>
                <c:pt idx="1388">
                  <c:v>0.61816762103071321</c:v>
                </c:pt>
                <c:pt idx="1389">
                  <c:v>0.58287431146720081</c:v>
                </c:pt>
                <c:pt idx="1390">
                  <c:v>0.57935848429449888</c:v>
                </c:pt>
                <c:pt idx="1391">
                  <c:v>0.58953214405923926</c:v>
                </c:pt>
                <c:pt idx="1392">
                  <c:v>0.55437539632213062</c:v>
                </c:pt>
                <c:pt idx="1393">
                  <c:v>0.59371282922684787</c:v>
                </c:pt>
                <c:pt idx="1394">
                  <c:v>0.6433241932081839</c:v>
                </c:pt>
                <c:pt idx="1395">
                  <c:v>0.63243719700308509</c:v>
                </c:pt>
                <c:pt idx="1396">
                  <c:v>0.64314868804664727</c:v>
                </c:pt>
                <c:pt idx="1397">
                  <c:v>0.6272642390289449</c:v>
                </c:pt>
                <c:pt idx="1398">
                  <c:v>0.63360581289736606</c:v>
                </c:pt>
                <c:pt idx="1399">
                  <c:v>0.63209733487833142</c:v>
                </c:pt>
                <c:pt idx="1400">
                  <c:v>0.62604166666666672</c:v>
                </c:pt>
                <c:pt idx="1401">
                  <c:v>0.62380497131931167</c:v>
                </c:pt>
                <c:pt idx="1402">
                  <c:v>0.60981266726137373</c:v>
                </c:pt>
                <c:pt idx="1403">
                  <c:v>0.57550418101328082</c:v>
                </c:pt>
                <c:pt idx="1404">
                  <c:v>0.55470980019029492</c:v>
                </c:pt>
                <c:pt idx="1405">
                  <c:v>0.54661967318167259</c:v>
                </c:pt>
                <c:pt idx="1406">
                  <c:v>0.52913576509762372</c:v>
                </c:pt>
                <c:pt idx="1407">
                  <c:v>0.54054469918448989</c:v>
                </c:pt>
                <c:pt idx="1408">
                  <c:v>0.60313164508022421</c:v>
                </c:pt>
                <c:pt idx="1409">
                  <c:v>0.61824605153782208</c:v>
                </c:pt>
                <c:pt idx="1410">
                  <c:v>0.6036531690140845</c:v>
                </c:pt>
                <c:pt idx="1411">
                  <c:v>0.58148720590760772</c:v>
                </c:pt>
                <c:pt idx="1412">
                  <c:v>0.58901974367855903</c:v>
                </c:pt>
                <c:pt idx="1413">
                  <c:v>0.57308079114984911</c:v>
                </c:pt>
                <c:pt idx="1414">
                  <c:v>0.61154031868662484</c:v>
                </c:pt>
                <c:pt idx="1415">
                  <c:v>0.59175824175824177</c:v>
                </c:pt>
                <c:pt idx="1416">
                  <c:v>0.53767070738069667</c:v>
                </c:pt>
                <c:pt idx="1417">
                  <c:v>0.54345127250155179</c:v>
                </c:pt>
                <c:pt idx="1418">
                  <c:v>0.53833128078817738</c:v>
                </c:pt>
                <c:pt idx="1419">
                  <c:v>0.5257330939557151</c:v>
                </c:pt>
                <c:pt idx="1420">
                  <c:v>0.52081474873624745</c:v>
                </c:pt>
                <c:pt idx="1421">
                  <c:v>0.59331476323119781</c:v>
                </c:pt>
                <c:pt idx="1422">
                  <c:v>0.59266055045871557</c:v>
                </c:pt>
                <c:pt idx="1423">
                  <c:v>0.63404163983687489</c:v>
                </c:pt>
                <c:pt idx="1424">
                  <c:v>0.5569176882661997</c:v>
                </c:pt>
                <c:pt idx="1425">
                  <c:v>0.6458048112654019</c:v>
                </c:pt>
                <c:pt idx="1426">
                  <c:v>0.57368298909259685</c:v>
                </c:pt>
                <c:pt idx="1427">
                  <c:v>0.60111770869717085</c:v>
                </c:pt>
                <c:pt idx="1428">
                  <c:v>0.63401826484018264</c:v>
                </c:pt>
                <c:pt idx="1429">
                  <c:v>0.63756723210591637</c:v>
                </c:pt>
                <c:pt idx="1430">
                  <c:v>0.62387184115523464</c:v>
                </c:pt>
                <c:pt idx="1431">
                  <c:v>0.6125720461095101</c:v>
                </c:pt>
                <c:pt idx="1432">
                  <c:v>0.58911917098445599</c:v>
                </c:pt>
                <c:pt idx="1433">
                  <c:v>0.60242005185825409</c:v>
                </c:pt>
                <c:pt idx="1434">
                  <c:v>0.61099604594238377</c:v>
                </c:pt>
                <c:pt idx="1435">
                  <c:v>0.58148148148148149</c:v>
                </c:pt>
                <c:pt idx="1436">
                  <c:v>0.53872157344806393</c:v>
                </c:pt>
                <c:pt idx="1437">
                  <c:v>0.53244972577696525</c:v>
                </c:pt>
                <c:pt idx="1438">
                  <c:v>0.52887950535364203</c:v>
                </c:pt>
                <c:pt idx="1439">
                  <c:v>0.54066985645933019</c:v>
                </c:pt>
                <c:pt idx="1440">
                  <c:v>0.60926138538078833</c:v>
                </c:pt>
                <c:pt idx="1441">
                  <c:v>0.65066893183266084</c:v>
                </c:pt>
                <c:pt idx="1442">
                  <c:v>0.64103035878564862</c:v>
                </c:pt>
                <c:pt idx="1443">
                  <c:v>0.69168751737559075</c:v>
                </c:pt>
                <c:pt idx="1444">
                  <c:v>0.69750053407391588</c:v>
                </c:pt>
                <c:pt idx="1445">
                  <c:v>0.69458917835671341</c:v>
                </c:pt>
                <c:pt idx="1446">
                  <c:v>0.68894601542416456</c:v>
                </c:pt>
                <c:pt idx="1447">
                  <c:v>0.72839213829031491</c:v>
                </c:pt>
                <c:pt idx="1448">
                  <c:v>0.71323877068557917</c:v>
                </c:pt>
                <c:pt idx="1449">
                  <c:v>0.71982281284606864</c:v>
                </c:pt>
                <c:pt idx="1450">
                  <c:v>0.7286324786324786</c:v>
                </c:pt>
                <c:pt idx="1451">
                  <c:v>0.75798847564169725</c:v>
                </c:pt>
                <c:pt idx="1452">
                  <c:v>0.71841004184100421</c:v>
                </c:pt>
                <c:pt idx="1453">
                  <c:v>0.72993062438057488</c:v>
                </c:pt>
                <c:pt idx="1454">
                  <c:v>0.73192326610919822</c:v>
                </c:pt>
                <c:pt idx="1455">
                  <c:v>0.73116760828625238</c:v>
                </c:pt>
                <c:pt idx="1456">
                  <c:v>0.73280423280423279</c:v>
                </c:pt>
                <c:pt idx="1457">
                  <c:v>0.71828358208955223</c:v>
                </c:pt>
                <c:pt idx="1458">
                  <c:v>0.74243228890069035</c:v>
                </c:pt>
                <c:pt idx="1459">
                  <c:v>0.74035693724812901</c:v>
                </c:pt>
                <c:pt idx="1460">
                  <c:v>0.7441724941724942</c:v>
                </c:pt>
                <c:pt idx="1461">
                  <c:v>0.73681159420289855</c:v>
                </c:pt>
                <c:pt idx="1462">
                  <c:v>0.7226596675415573</c:v>
                </c:pt>
                <c:pt idx="1463">
                  <c:v>0.70527670527670527</c:v>
                </c:pt>
                <c:pt idx="1464">
                  <c:v>0.72660996354799512</c:v>
                </c:pt>
                <c:pt idx="1465">
                  <c:v>0.73486238532110093</c:v>
                </c:pt>
                <c:pt idx="1466">
                  <c:v>0.74143302180685355</c:v>
                </c:pt>
                <c:pt idx="1467">
                  <c:v>0.71052631578947367</c:v>
                </c:pt>
                <c:pt idx="1468">
                  <c:v>0.71968503937007877</c:v>
                </c:pt>
                <c:pt idx="1469">
                  <c:v>0.7321428571428571</c:v>
                </c:pt>
                <c:pt idx="1470">
                  <c:v>0.74358974358974361</c:v>
                </c:pt>
                <c:pt idx="1471">
                  <c:v>0.75342465753424659</c:v>
                </c:pt>
                <c:pt idx="1472">
                  <c:v>0.74044795783926221</c:v>
                </c:pt>
                <c:pt idx="1473">
                  <c:v>0.73343151693667152</c:v>
                </c:pt>
                <c:pt idx="1474">
                  <c:v>0.750814332247557</c:v>
                </c:pt>
                <c:pt idx="1475">
                  <c:v>0.75645161290322582</c:v>
                </c:pt>
                <c:pt idx="1476">
                  <c:v>0.74809160305343514</c:v>
                </c:pt>
                <c:pt idx="1477">
                  <c:v>0.73617693522906791</c:v>
                </c:pt>
                <c:pt idx="1478">
                  <c:v>0.75443786982248517</c:v>
                </c:pt>
                <c:pt idx="1479">
                  <c:v>0.72665148063781326</c:v>
                </c:pt>
                <c:pt idx="1480">
                  <c:v>0.73535353535353531</c:v>
                </c:pt>
                <c:pt idx="1481">
                  <c:v>0.74004683840749419</c:v>
                </c:pt>
                <c:pt idx="1482">
                  <c:v>0.74742268041237114</c:v>
                </c:pt>
                <c:pt idx="1483">
                  <c:v>0.74524714828897343</c:v>
                </c:pt>
                <c:pt idx="1484">
                  <c:v>0.74021352313167255</c:v>
                </c:pt>
                <c:pt idx="1485">
                  <c:v>0.74475524475524479</c:v>
                </c:pt>
                <c:pt idx="1486">
                  <c:v>0.74411764705882355</c:v>
                </c:pt>
                <c:pt idx="1487">
                  <c:v>0.73646209386281591</c:v>
                </c:pt>
                <c:pt idx="1488">
                  <c:v>0.74598070739549838</c:v>
                </c:pt>
                <c:pt idx="1489">
                  <c:v>0.74733096085409256</c:v>
                </c:pt>
                <c:pt idx="1490">
                  <c:v>0.743859649122807</c:v>
                </c:pt>
                <c:pt idx="1491">
                  <c:v>0.73245614035087714</c:v>
                </c:pt>
                <c:pt idx="1492">
                  <c:v>0.74827586206896557</c:v>
                </c:pt>
                <c:pt idx="1493">
                  <c:v>0.75912408759124084</c:v>
                </c:pt>
                <c:pt idx="1494">
                  <c:v>0.76371308016877637</c:v>
                </c:pt>
                <c:pt idx="1495">
                  <c:v>0.75539568345323738</c:v>
                </c:pt>
                <c:pt idx="1496">
                  <c:v>0.74568965517241381</c:v>
                </c:pt>
                <c:pt idx="1497">
                  <c:v>0.75113122171945701</c:v>
                </c:pt>
                <c:pt idx="1498">
                  <c:v>0.75210084033613445</c:v>
                </c:pt>
                <c:pt idx="1499">
                  <c:v>0.64025356576862125</c:v>
                </c:pt>
                <c:pt idx="1500">
                  <c:v>0.63273195876288657</c:v>
                </c:pt>
                <c:pt idx="1501">
                  <c:v>0.6386449184441656</c:v>
                </c:pt>
                <c:pt idx="1502">
                  <c:v>0.65686274509803921</c:v>
                </c:pt>
                <c:pt idx="1503">
                  <c:v>0.66407263294422825</c:v>
                </c:pt>
                <c:pt idx="1504">
                  <c:v>0.65079365079365081</c:v>
                </c:pt>
                <c:pt idx="1505">
                  <c:v>0.62653975363941772</c:v>
                </c:pt>
                <c:pt idx="1506">
                  <c:v>0.62115384615384617</c:v>
                </c:pt>
                <c:pt idx="1507">
                  <c:v>0.64140271493212675</c:v>
                </c:pt>
                <c:pt idx="1508">
                  <c:v>0.63533507397737166</c:v>
                </c:pt>
                <c:pt idx="1509">
                  <c:v>0.64233219010289078</c:v>
                </c:pt>
                <c:pt idx="1510">
                  <c:v>0.70833333333333337</c:v>
                </c:pt>
                <c:pt idx="1511">
                  <c:v>0.74308755760368661</c:v>
                </c:pt>
                <c:pt idx="1512">
                  <c:v>0.75858708891595616</c:v>
                </c:pt>
                <c:pt idx="1513">
                  <c:v>0.7611835973904939</c:v>
                </c:pt>
                <c:pt idx="1514">
                  <c:v>0.76223417883679223</c:v>
                </c:pt>
                <c:pt idx="1515">
                  <c:v>0.71200345423143352</c:v>
                </c:pt>
                <c:pt idx="1516">
                  <c:v>0.62590317919075145</c:v>
                </c:pt>
                <c:pt idx="1517">
                  <c:v>0.61108170107640725</c:v>
                </c:pt>
                <c:pt idx="1518">
                  <c:v>0.60580985915492958</c:v>
                </c:pt>
                <c:pt idx="1519">
                  <c:v>0.62304792676359722</c:v>
                </c:pt>
                <c:pt idx="1520">
                  <c:v>0.61437210956954824</c:v>
                </c:pt>
                <c:pt idx="1521">
                  <c:v>0.57615783313827118</c:v>
                </c:pt>
                <c:pt idx="1522">
                  <c:v>0.5930915371329879</c:v>
                </c:pt>
                <c:pt idx="1523">
                  <c:v>0.61184792219274975</c:v>
                </c:pt>
                <c:pt idx="1524">
                  <c:v>0.61642615357206487</c:v>
                </c:pt>
                <c:pt idx="1525">
                  <c:v>0.65023430178069352</c:v>
                </c:pt>
                <c:pt idx="1526">
                  <c:v>0.63552945494586166</c:v>
                </c:pt>
                <c:pt idx="1527">
                  <c:v>0.62161677720021513</c:v>
                </c:pt>
                <c:pt idx="1528">
                  <c:v>0.5935517063968444</c:v>
                </c:pt>
                <c:pt idx="1529">
                  <c:v>0.60999648011263641</c:v>
                </c:pt>
                <c:pt idx="1530">
                  <c:v>0.62396096855800509</c:v>
                </c:pt>
                <c:pt idx="1531">
                  <c:v>0.657959492712474</c:v>
                </c:pt>
                <c:pt idx="1532">
                  <c:v>0.62538364325690554</c:v>
                </c:pt>
                <c:pt idx="1533">
                  <c:v>0.68084244633454838</c:v>
                </c:pt>
                <c:pt idx="1534">
                  <c:v>0.61235614778921865</c:v>
                </c:pt>
                <c:pt idx="1535">
                  <c:v>0.60739961423812028</c:v>
                </c:pt>
                <c:pt idx="1536">
                  <c:v>0.61584932480454868</c:v>
                </c:pt>
                <c:pt idx="1537">
                  <c:v>0.66774054982817865</c:v>
                </c:pt>
                <c:pt idx="1538">
                  <c:v>0.70551181102362204</c:v>
                </c:pt>
                <c:pt idx="1539">
                  <c:v>0.65953012504736641</c:v>
                </c:pt>
                <c:pt idx="1540">
                  <c:v>0.62673642431896082</c:v>
                </c:pt>
                <c:pt idx="1541">
                  <c:v>0.64292321924144313</c:v>
                </c:pt>
                <c:pt idx="1542">
                  <c:v>0.61811374576573364</c:v>
                </c:pt>
                <c:pt idx="1543">
                  <c:v>0.61126711126711131</c:v>
                </c:pt>
                <c:pt idx="1544">
                  <c:v>0.62479755263631453</c:v>
                </c:pt>
                <c:pt idx="1545">
                  <c:v>0.61161971830985917</c:v>
                </c:pt>
                <c:pt idx="1546">
                  <c:v>0.60038207711010771</c:v>
                </c:pt>
                <c:pt idx="1547">
                  <c:v>0.60058711794163355</c:v>
                </c:pt>
                <c:pt idx="1548">
                  <c:v>0.63266423357664237</c:v>
                </c:pt>
                <c:pt idx="1549">
                  <c:v>0.71154828819621874</c:v>
                </c:pt>
                <c:pt idx="1550">
                  <c:v>0.71322278911564629</c:v>
                </c:pt>
                <c:pt idx="1551">
                  <c:v>0.7371225577264654</c:v>
                </c:pt>
                <c:pt idx="1552">
                  <c:v>0.65995823049174107</c:v>
                </c:pt>
                <c:pt idx="1553">
                  <c:v>0.63471863193477829</c:v>
                </c:pt>
                <c:pt idx="1554">
                  <c:v>0.57903549899531148</c:v>
                </c:pt>
                <c:pt idx="1555">
                  <c:v>0.60871848739495793</c:v>
                </c:pt>
                <c:pt idx="1556">
                  <c:v>0.63803230543318645</c:v>
                </c:pt>
                <c:pt idx="1557">
                  <c:v>0.62461814914645108</c:v>
                </c:pt>
                <c:pt idx="1558">
                  <c:v>0.62747615553925162</c:v>
                </c:pt>
                <c:pt idx="1559">
                  <c:v>0.58660819699780742</c:v>
                </c:pt>
                <c:pt idx="1560">
                  <c:v>0.58008143875127249</c:v>
                </c:pt>
                <c:pt idx="1561">
                  <c:v>0.61625159061988732</c:v>
                </c:pt>
                <c:pt idx="1562">
                  <c:v>0.59989594172736738</c:v>
                </c:pt>
                <c:pt idx="1563">
                  <c:v>0.57915727414600315</c:v>
                </c:pt>
                <c:pt idx="1564">
                  <c:v>0.55560912889746061</c:v>
                </c:pt>
                <c:pt idx="1565">
                  <c:v>0.57551563539587491</c:v>
                </c:pt>
                <c:pt idx="1566">
                  <c:v>0.57969798657718119</c:v>
                </c:pt>
                <c:pt idx="1567">
                  <c:v>0.58382377669413155</c:v>
                </c:pt>
                <c:pt idx="1568">
                  <c:v>0.66095238095238096</c:v>
                </c:pt>
                <c:pt idx="1569">
                  <c:v>0.61522123893805314</c:v>
                </c:pt>
                <c:pt idx="1570">
                  <c:v>0.58783554196398236</c:v>
                </c:pt>
                <c:pt idx="1571">
                  <c:v>0.53179368745188604</c:v>
                </c:pt>
                <c:pt idx="1572">
                  <c:v>0.50417163289630518</c:v>
                </c:pt>
                <c:pt idx="1573">
                  <c:v>0.51929504709814645</c:v>
                </c:pt>
                <c:pt idx="1574">
                  <c:v>0.52956615717152999</c:v>
                </c:pt>
                <c:pt idx="1575">
                  <c:v>0.59477573466231315</c:v>
                </c:pt>
                <c:pt idx="1576">
                  <c:v>0.62114695340501791</c:v>
                </c:pt>
                <c:pt idx="1577">
                  <c:v>0.60135135135135132</c:v>
                </c:pt>
                <c:pt idx="1578">
                  <c:v>0.61626045187689027</c:v>
                </c:pt>
                <c:pt idx="1579">
                  <c:v>0.60640891675374431</c:v>
                </c:pt>
                <c:pt idx="1580">
                  <c:v>0.60523560209424088</c:v>
                </c:pt>
                <c:pt idx="1581">
                  <c:v>0.59271296613068769</c:v>
                </c:pt>
                <c:pt idx="1582">
                  <c:v>0.5959022038567493</c:v>
                </c:pt>
                <c:pt idx="1583">
                  <c:v>0.61967563714132956</c:v>
                </c:pt>
                <c:pt idx="1584">
                  <c:v>0.613091037402964</c:v>
                </c:pt>
                <c:pt idx="1585">
                  <c:v>0.70987528112860354</c:v>
                </c:pt>
                <c:pt idx="1586">
                  <c:v>0.67674600078033553</c:v>
                </c:pt>
                <c:pt idx="1587">
                  <c:v>0.61741752394466121</c:v>
                </c:pt>
                <c:pt idx="1588">
                  <c:v>0.63554823357129786</c:v>
                </c:pt>
                <c:pt idx="1589">
                  <c:v>0.63928702682837191</c:v>
                </c:pt>
                <c:pt idx="1590">
                  <c:v>0.62347232207045289</c:v>
                </c:pt>
                <c:pt idx="1591">
                  <c:v>0.59375</c:v>
                </c:pt>
                <c:pt idx="1592">
                  <c:v>0.69462616822429901</c:v>
                </c:pt>
                <c:pt idx="1593">
                  <c:v>0.65081445422205575</c:v>
                </c:pt>
                <c:pt idx="1594">
                  <c:v>0.59264352011000343</c:v>
                </c:pt>
                <c:pt idx="1595">
                  <c:v>0.57770721925133695</c:v>
                </c:pt>
                <c:pt idx="1596">
                  <c:v>0.51010101010101006</c:v>
                </c:pt>
                <c:pt idx="1597">
                  <c:v>0.50552074007758874</c:v>
                </c:pt>
                <c:pt idx="1598">
                  <c:v>0.63661710037174724</c:v>
                </c:pt>
                <c:pt idx="1599">
                  <c:v>0.52145663342399518</c:v>
                </c:pt>
                <c:pt idx="1600">
                  <c:v>0.50467012601927352</c:v>
                </c:pt>
                <c:pt idx="1601">
                  <c:v>0.62463503649635033</c:v>
                </c:pt>
                <c:pt idx="1602">
                  <c:v>0.72313564298297117</c:v>
                </c:pt>
                <c:pt idx="1603">
                  <c:v>0.6230472339643448</c:v>
                </c:pt>
                <c:pt idx="1604">
                  <c:v>0.54719083240490207</c:v>
                </c:pt>
                <c:pt idx="1605">
                  <c:v>0.67413441955193487</c:v>
                </c:pt>
                <c:pt idx="1606">
                  <c:v>0.6808838643371018</c:v>
                </c:pt>
                <c:pt idx="1607">
                  <c:v>0.70650075091182152</c:v>
                </c:pt>
                <c:pt idx="1608">
                  <c:v>0.71551724137931039</c:v>
                </c:pt>
                <c:pt idx="1609">
                  <c:v>0.56633404220513661</c:v>
                </c:pt>
                <c:pt idx="1610">
                  <c:v>0.50884758364312266</c:v>
                </c:pt>
                <c:pt idx="1611">
                  <c:v>0.50281731909845784</c:v>
                </c:pt>
                <c:pt idx="1612">
                  <c:v>0.50164719976040728</c:v>
                </c:pt>
                <c:pt idx="1613">
                  <c:v>0.50298151460942153</c:v>
                </c:pt>
                <c:pt idx="1614">
                  <c:v>0.52217125382262997</c:v>
                </c:pt>
                <c:pt idx="1615">
                  <c:v>0.56668295065950169</c:v>
                </c:pt>
                <c:pt idx="1616">
                  <c:v>0.51677448472995335</c:v>
                </c:pt>
                <c:pt idx="1617">
                  <c:v>0.50889254222089375</c:v>
                </c:pt>
                <c:pt idx="1618">
                  <c:v>0.51044641515105971</c:v>
                </c:pt>
                <c:pt idx="1619">
                  <c:v>0.53785859852641482</c:v>
                </c:pt>
                <c:pt idx="1620">
                  <c:v>0.62340463778536759</c:v>
                </c:pt>
                <c:pt idx="1621">
                  <c:v>0.57430647291941872</c:v>
                </c:pt>
                <c:pt idx="1622">
                  <c:v>0.57147578912576436</c:v>
                </c:pt>
                <c:pt idx="1623">
                  <c:v>0.57989647687426948</c:v>
                </c:pt>
                <c:pt idx="1624">
                  <c:v>0.54447439353099736</c:v>
                </c:pt>
                <c:pt idx="1625">
                  <c:v>0.55713363460296961</c:v>
                </c:pt>
                <c:pt idx="1626">
                  <c:v>0.52514997692662668</c:v>
                </c:pt>
                <c:pt idx="1627">
                  <c:v>0.53076329992289895</c:v>
                </c:pt>
                <c:pt idx="1628">
                  <c:v>0.53507951356407857</c:v>
                </c:pt>
                <c:pt idx="1629">
                  <c:v>0.50947337013277638</c:v>
                </c:pt>
                <c:pt idx="1630">
                  <c:v>0.60106571936056841</c:v>
                </c:pt>
                <c:pt idx="1631">
                  <c:v>0.61924312745448051</c:v>
                </c:pt>
                <c:pt idx="1632">
                  <c:v>0.64704786738685038</c:v>
                </c:pt>
                <c:pt idx="1633">
                  <c:v>0.6333333333333333</c:v>
                </c:pt>
                <c:pt idx="1634">
                  <c:v>0.6191751472951259</c:v>
                </c:pt>
                <c:pt idx="1635">
                  <c:v>0.59927673497503009</c:v>
                </c:pt>
                <c:pt idx="1636">
                  <c:v>0.53795586163718889</c:v>
                </c:pt>
                <c:pt idx="1637">
                  <c:v>0.55133749799775744</c:v>
                </c:pt>
                <c:pt idx="1638">
                  <c:v>0.53338509316770188</c:v>
                </c:pt>
                <c:pt idx="1639">
                  <c:v>0.5464619281304417</c:v>
                </c:pt>
                <c:pt idx="1640">
                  <c:v>0.56290743155149936</c:v>
                </c:pt>
                <c:pt idx="1641">
                  <c:v>0.58338948787061995</c:v>
                </c:pt>
                <c:pt idx="1642">
                  <c:v>0.5537375681745268</c:v>
                </c:pt>
                <c:pt idx="1643">
                  <c:v>0.56796196097720941</c:v>
                </c:pt>
                <c:pt idx="1644">
                  <c:v>0.55645028759244042</c:v>
                </c:pt>
                <c:pt idx="1645">
                  <c:v>0.5952299245024022</c:v>
                </c:pt>
                <c:pt idx="1646">
                  <c:v>0.50892325996430698</c:v>
                </c:pt>
                <c:pt idx="1647">
                  <c:v>0.5083890126206384</c:v>
                </c:pt>
                <c:pt idx="1648">
                  <c:v>0.53400621118012426</c:v>
                </c:pt>
                <c:pt idx="1649">
                  <c:v>0.51708051166290447</c:v>
                </c:pt>
                <c:pt idx="1650">
                  <c:v>0.62919096209912539</c:v>
                </c:pt>
                <c:pt idx="1651">
                  <c:v>0.57923679386768867</c:v>
                </c:pt>
                <c:pt idx="1652">
                  <c:v>0.57464788732394367</c:v>
                </c:pt>
                <c:pt idx="1653">
                  <c:v>0.53225308641975311</c:v>
                </c:pt>
                <c:pt idx="1654">
                  <c:v>0.54691731718974035</c:v>
                </c:pt>
                <c:pt idx="1655">
                  <c:v>0.55266101965798309</c:v>
                </c:pt>
                <c:pt idx="1656">
                  <c:v>0.55766752577319589</c:v>
                </c:pt>
                <c:pt idx="1657">
                  <c:v>0.54797779540047586</c:v>
                </c:pt>
                <c:pt idx="1658">
                  <c:v>0.54442675159235665</c:v>
                </c:pt>
                <c:pt idx="1659">
                  <c:v>0.5474833808167141</c:v>
                </c:pt>
                <c:pt idx="1660">
                  <c:v>0.53762098033093975</c:v>
                </c:pt>
                <c:pt idx="1661">
                  <c:v>0.53277674706246136</c:v>
                </c:pt>
                <c:pt idx="1662">
                  <c:v>0.54009433962264153</c:v>
                </c:pt>
                <c:pt idx="1663">
                  <c:v>0.57168934616661138</c:v>
                </c:pt>
                <c:pt idx="1664">
                  <c:v>0.6003115804050545</c:v>
                </c:pt>
                <c:pt idx="1665">
                  <c:v>0.59624978496473424</c:v>
                </c:pt>
                <c:pt idx="1666">
                  <c:v>0.57744360902255643</c:v>
                </c:pt>
                <c:pt idx="1667">
                  <c:v>0.55054753213775587</c:v>
                </c:pt>
                <c:pt idx="1668">
                  <c:v>0.53141970519782777</c:v>
                </c:pt>
                <c:pt idx="1669">
                  <c:v>0.5446217027325857</c:v>
                </c:pt>
                <c:pt idx="1670">
                  <c:v>0.5731363108085672</c:v>
                </c:pt>
                <c:pt idx="1671">
                  <c:v>0.54227998747259631</c:v>
                </c:pt>
                <c:pt idx="1672">
                  <c:v>0.55898513251454429</c:v>
                </c:pt>
                <c:pt idx="1673">
                  <c:v>0.53636505217255881</c:v>
                </c:pt>
                <c:pt idx="1674">
                  <c:v>0.65594989561586636</c:v>
                </c:pt>
                <c:pt idx="1675">
                  <c:v>0.67644772638942863</c:v>
                </c:pt>
                <c:pt idx="1676">
                  <c:v>0.6406668038691089</c:v>
                </c:pt>
                <c:pt idx="1677">
                  <c:v>0.56364528795811519</c:v>
                </c:pt>
                <c:pt idx="1678">
                  <c:v>0.56757201646090538</c:v>
                </c:pt>
                <c:pt idx="1679">
                  <c:v>0.64368258859784289</c:v>
                </c:pt>
                <c:pt idx="1680">
                  <c:v>0.61878453038674031</c:v>
                </c:pt>
                <c:pt idx="1681">
                  <c:v>0.63718113415305566</c:v>
                </c:pt>
                <c:pt idx="1682">
                  <c:v>0.65353440150801134</c:v>
                </c:pt>
                <c:pt idx="1683">
                  <c:v>0.72250939849624063</c:v>
                </c:pt>
                <c:pt idx="1684">
                  <c:v>0.56020772476468683</c:v>
                </c:pt>
                <c:pt idx="1685">
                  <c:v>0.53950054970943928</c:v>
                </c:pt>
                <c:pt idx="1686">
                  <c:v>0.57462560996129897</c:v>
                </c:pt>
                <c:pt idx="1687">
                  <c:v>0.6471734892787524</c:v>
                </c:pt>
                <c:pt idx="1688">
                  <c:v>0.68579465541490858</c:v>
                </c:pt>
                <c:pt idx="1689">
                  <c:v>0.72135655362053164</c:v>
                </c:pt>
                <c:pt idx="1690">
                  <c:v>0.67090216010165182</c:v>
                </c:pt>
                <c:pt idx="1691">
                  <c:v>0.71138761157695429</c:v>
                </c:pt>
                <c:pt idx="1692">
                  <c:v>0.70655270655270652</c:v>
                </c:pt>
                <c:pt idx="1693">
                  <c:v>0.71285099405615904</c:v>
                </c:pt>
                <c:pt idx="1694">
                  <c:v>0.72934213521511493</c:v>
                </c:pt>
                <c:pt idx="1695">
                  <c:v>0.7305375347544022</c:v>
                </c:pt>
                <c:pt idx="1696">
                  <c:v>0.73106060606060608</c:v>
                </c:pt>
                <c:pt idx="1697">
                  <c:v>0.73898479773254311</c:v>
                </c:pt>
                <c:pt idx="1698">
                  <c:v>0.7346164272160477</c:v>
                </c:pt>
                <c:pt idx="1699">
                  <c:v>0.73791770229218445</c:v>
                </c:pt>
                <c:pt idx="1700">
                  <c:v>0.7397769516728625</c:v>
                </c:pt>
                <c:pt idx="1701">
                  <c:v>0.74087481146304679</c:v>
                </c:pt>
                <c:pt idx="1702">
                  <c:v>0.73895309313392255</c:v>
                </c:pt>
                <c:pt idx="1703">
                  <c:v>0.7453523562472979</c:v>
                </c:pt>
                <c:pt idx="1704">
                  <c:v>0.7415730337078652</c:v>
                </c:pt>
                <c:pt idx="1705">
                  <c:v>0.73829321663019698</c:v>
                </c:pt>
                <c:pt idx="1706">
                  <c:v>0.74835717046772321</c:v>
                </c:pt>
                <c:pt idx="1707">
                  <c:v>0.74501424501424507</c:v>
                </c:pt>
                <c:pt idx="1708">
                  <c:v>0.73677956030897207</c:v>
                </c:pt>
                <c:pt idx="1709">
                  <c:v>0.74584487534626043</c:v>
                </c:pt>
                <c:pt idx="1710">
                  <c:v>0.74094326725905668</c:v>
                </c:pt>
                <c:pt idx="1711">
                  <c:v>0.76330619912335629</c:v>
                </c:pt>
                <c:pt idx="1712">
                  <c:v>0.76230899830220711</c:v>
                </c:pt>
                <c:pt idx="1713">
                  <c:v>0.72620790629575405</c:v>
                </c:pt>
                <c:pt idx="1714">
                  <c:v>0.7551789077212806</c:v>
                </c:pt>
                <c:pt idx="1715">
                  <c:v>0.74305555555555558</c:v>
                </c:pt>
                <c:pt idx="1716">
                  <c:v>0.7478108581436077</c:v>
                </c:pt>
                <c:pt idx="1717">
                  <c:v>0.76037735849056609</c:v>
                </c:pt>
                <c:pt idx="1718">
                  <c:v>0.75022542831379624</c:v>
                </c:pt>
                <c:pt idx="1719">
                  <c:v>0.75157629255989911</c:v>
                </c:pt>
                <c:pt idx="1720">
                  <c:v>0.74894217207334268</c:v>
                </c:pt>
                <c:pt idx="1721">
                  <c:v>0.75466666666666671</c:v>
                </c:pt>
                <c:pt idx="1722">
                  <c:v>0.75803402646502838</c:v>
                </c:pt>
                <c:pt idx="1723">
                  <c:v>0.76970633693972179</c:v>
                </c:pt>
                <c:pt idx="1724">
                  <c:v>0.76623376623376627</c:v>
                </c:pt>
                <c:pt idx="1725">
                  <c:v>0.75409836065573765</c:v>
                </c:pt>
                <c:pt idx="1726">
                  <c:v>0.76074766355140189</c:v>
                </c:pt>
                <c:pt idx="1727">
                  <c:v>0.76676829268292679</c:v>
                </c:pt>
                <c:pt idx="1728">
                  <c:v>0.76039603960396041</c:v>
                </c:pt>
                <c:pt idx="1729">
                  <c:v>0.76107899807321777</c:v>
                </c:pt>
                <c:pt idx="1730">
                  <c:v>0.76481835564053535</c:v>
                </c:pt>
                <c:pt idx="1731">
                  <c:v>0.78479381443298968</c:v>
                </c:pt>
                <c:pt idx="1732">
                  <c:v>0.76131687242798352</c:v>
                </c:pt>
                <c:pt idx="1733">
                  <c:v>0.73755656108597289</c:v>
                </c:pt>
                <c:pt idx="1734">
                  <c:v>0.77759472817133446</c:v>
                </c:pt>
                <c:pt idx="1735">
                  <c:v>0.75992063492063489</c:v>
                </c:pt>
                <c:pt idx="1736">
                  <c:v>0.75305623471882643</c:v>
                </c:pt>
                <c:pt idx="1737">
                  <c:v>0.74840764331210186</c:v>
                </c:pt>
                <c:pt idx="1738">
                  <c:v>0.74874371859296485</c:v>
                </c:pt>
                <c:pt idx="1739">
                  <c:v>0.75</c:v>
                </c:pt>
                <c:pt idx="1740">
                  <c:v>0.76410256410256405</c:v>
                </c:pt>
                <c:pt idx="1741">
                  <c:v>0.75492957746478873</c:v>
                </c:pt>
                <c:pt idx="1742">
                  <c:v>0.75766016713091922</c:v>
                </c:pt>
                <c:pt idx="1743">
                  <c:v>0.76487252124645888</c:v>
                </c:pt>
                <c:pt idx="1744">
                  <c:v>0.76811594202898548</c:v>
                </c:pt>
                <c:pt idx="1745">
                  <c:v>0.7643504531722054</c:v>
                </c:pt>
                <c:pt idx="1746">
                  <c:v>0.75872093023255816</c:v>
                </c:pt>
                <c:pt idx="1747">
                  <c:v>0.7685459940652819</c:v>
                </c:pt>
                <c:pt idx="1748">
                  <c:v>0.77218934911242598</c:v>
                </c:pt>
                <c:pt idx="1749">
                  <c:v>0.76</c:v>
                </c:pt>
                <c:pt idx="1750">
                  <c:v>0.76205787781350487</c:v>
                </c:pt>
                <c:pt idx="1751">
                  <c:v>0.76433121019108285</c:v>
                </c:pt>
                <c:pt idx="1752">
                  <c:v>0.76340694006309151</c:v>
                </c:pt>
                <c:pt idx="1753">
                  <c:v>0.76876876876876876</c:v>
                </c:pt>
                <c:pt idx="1754">
                  <c:v>0.7697160883280757</c:v>
                </c:pt>
                <c:pt idx="1755">
                  <c:v>0.76875000000000004</c:v>
                </c:pt>
                <c:pt idx="1756">
                  <c:v>0.76582278481012656</c:v>
                </c:pt>
                <c:pt idx="1757">
                  <c:v>0.76190476190476186</c:v>
                </c:pt>
                <c:pt idx="1758">
                  <c:v>0.76114649681528668</c:v>
                </c:pt>
                <c:pt idx="1759">
                  <c:v>0.75816993464052285</c:v>
                </c:pt>
                <c:pt idx="1760">
                  <c:v>0.76923076923076927</c:v>
                </c:pt>
                <c:pt idx="1761">
                  <c:v>0.76430976430976427</c:v>
                </c:pt>
                <c:pt idx="1762">
                  <c:v>0.76428571428571423</c:v>
                </c:pt>
                <c:pt idx="1763">
                  <c:v>0.76325088339222613</c:v>
                </c:pt>
                <c:pt idx="1764">
                  <c:v>0.76816608996539792</c:v>
                </c:pt>
                <c:pt idx="1765">
                  <c:v>0.76530612244897955</c:v>
                </c:pt>
                <c:pt idx="1766">
                  <c:v>0.76816608996539792</c:v>
                </c:pt>
                <c:pt idx="1767">
                  <c:v>0.76896551724137929</c:v>
                </c:pt>
                <c:pt idx="1768">
                  <c:v>0.77192982456140347</c:v>
                </c:pt>
                <c:pt idx="1769">
                  <c:v>0.77500000000000002</c:v>
                </c:pt>
                <c:pt idx="1770">
                  <c:v>0.77580071174377219</c:v>
                </c:pt>
                <c:pt idx="1771">
                  <c:v>0.76702508960573479</c:v>
                </c:pt>
                <c:pt idx="1772">
                  <c:v>0.76702508960573479</c:v>
                </c:pt>
                <c:pt idx="1773">
                  <c:v>0.76895306859205781</c:v>
                </c:pt>
                <c:pt idx="1774">
                  <c:v>0.77060931899641572</c:v>
                </c:pt>
                <c:pt idx="1775">
                  <c:v>0.77304964539007093</c:v>
                </c:pt>
                <c:pt idx="1776">
                  <c:v>0.76702508960573479</c:v>
                </c:pt>
                <c:pt idx="1777">
                  <c:v>0.7720588235294118</c:v>
                </c:pt>
                <c:pt idx="1778">
                  <c:v>0.77819548872180455</c:v>
                </c:pt>
                <c:pt idx="1779">
                  <c:v>0.76893939393939392</c:v>
                </c:pt>
                <c:pt idx="1780">
                  <c:v>0.77734375</c:v>
                </c:pt>
                <c:pt idx="1781">
                  <c:v>0.77695167286245348</c:v>
                </c:pt>
                <c:pt idx="1782">
                  <c:v>0.76806083650190116</c:v>
                </c:pt>
                <c:pt idx="1783">
                  <c:v>0.77580071174377219</c:v>
                </c:pt>
                <c:pt idx="1784">
                  <c:v>0.76838235294117652</c:v>
                </c:pt>
                <c:pt idx="1785">
                  <c:v>0.76838235294117652</c:v>
                </c:pt>
                <c:pt idx="1786">
                  <c:v>0.76806083650190116</c:v>
                </c:pt>
                <c:pt idx="1787">
                  <c:v>0.78014184397163122</c:v>
                </c:pt>
                <c:pt idx="1788">
                  <c:v>0.80115273775216134</c:v>
                </c:pt>
                <c:pt idx="1789">
                  <c:v>0.7837078651685393</c:v>
                </c:pt>
                <c:pt idx="1790">
                  <c:v>0.79646017699115046</c:v>
                </c:pt>
                <c:pt idx="1791">
                  <c:v>0.77666666666666662</c:v>
                </c:pt>
                <c:pt idx="1792">
                  <c:v>0.77777777777777779</c:v>
                </c:pt>
                <c:pt idx="1793">
                  <c:v>0.77491961414791</c:v>
                </c:pt>
                <c:pt idx="1794">
                  <c:v>0.76923076923076927</c:v>
                </c:pt>
                <c:pt idx="1795">
                  <c:v>0.74920634920634921</c:v>
                </c:pt>
                <c:pt idx="1796">
                  <c:v>0.76449275362318836</c:v>
                </c:pt>
                <c:pt idx="1797">
                  <c:v>0.7649253731343284</c:v>
                </c:pt>
                <c:pt idx="1798">
                  <c:v>0.76666666666666672</c:v>
                </c:pt>
                <c:pt idx="1799">
                  <c:v>0.76156583629893237</c:v>
                </c:pt>
                <c:pt idx="1800">
                  <c:v>0.76315789473684215</c:v>
                </c:pt>
                <c:pt idx="1801">
                  <c:v>0.76744186046511631</c:v>
                </c:pt>
                <c:pt idx="1802">
                  <c:v>0.76981132075471703</c:v>
                </c:pt>
                <c:pt idx="1803">
                  <c:v>0.77307692307692311</c:v>
                </c:pt>
                <c:pt idx="1804">
                  <c:v>0.76981132075471703</c:v>
                </c:pt>
                <c:pt idx="1805">
                  <c:v>0.77358490566037741</c:v>
                </c:pt>
                <c:pt idx="1806">
                  <c:v>0.77597402597402598</c:v>
                </c:pt>
                <c:pt idx="1807">
                  <c:v>0.79892761394101874</c:v>
                </c:pt>
                <c:pt idx="1808">
                  <c:v>0.7720588235294118</c:v>
                </c:pt>
                <c:pt idx="1809">
                  <c:v>0.77220077220077221</c:v>
                </c:pt>
                <c:pt idx="1810">
                  <c:v>0.76579925650557623</c:v>
                </c:pt>
                <c:pt idx="1811">
                  <c:v>0.7592592592592593</c:v>
                </c:pt>
                <c:pt idx="1812">
                  <c:v>0.76752767527675281</c:v>
                </c:pt>
                <c:pt idx="1813">
                  <c:v>0.76190476190476186</c:v>
                </c:pt>
                <c:pt idx="1814">
                  <c:v>0.77559055118110232</c:v>
                </c:pt>
                <c:pt idx="1815">
                  <c:v>0.76190476190476186</c:v>
                </c:pt>
                <c:pt idx="1816">
                  <c:v>0.76953125</c:v>
                </c:pt>
                <c:pt idx="1817">
                  <c:v>0.76447876447876451</c:v>
                </c:pt>
                <c:pt idx="1818">
                  <c:v>0.76284584980237158</c:v>
                </c:pt>
                <c:pt idx="1819">
                  <c:v>0.7665369649805448</c:v>
                </c:pt>
                <c:pt idx="1820">
                  <c:v>0.76679841897233203</c:v>
                </c:pt>
                <c:pt idx="1821">
                  <c:v>0.7734375</c:v>
                </c:pt>
                <c:pt idx="1822">
                  <c:v>0.77734375</c:v>
                </c:pt>
                <c:pt idx="1823">
                  <c:v>0.7734375</c:v>
                </c:pt>
                <c:pt idx="1824">
                  <c:v>0.77042801556420237</c:v>
                </c:pt>
                <c:pt idx="1825">
                  <c:v>0.77254901960784317</c:v>
                </c:pt>
                <c:pt idx="1826">
                  <c:v>0.77327935222672062</c:v>
                </c:pt>
                <c:pt idx="1827">
                  <c:v>0.77551020408163263</c:v>
                </c:pt>
                <c:pt idx="1828">
                  <c:v>0.76800000000000002</c:v>
                </c:pt>
                <c:pt idx="1829">
                  <c:v>0.78087649402390436</c:v>
                </c:pt>
                <c:pt idx="1830">
                  <c:v>0.78</c:v>
                </c:pt>
                <c:pt idx="1831">
                  <c:v>0.76984126984126988</c:v>
                </c:pt>
                <c:pt idx="1832">
                  <c:v>0.77459016393442626</c:v>
                </c:pt>
                <c:pt idx="1833">
                  <c:v>0.77500000000000002</c:v>
                </c:pt>
                <c:pt idx="1834">
                  <c:v>0.77178423236514526</c:v>
                </c:pt>
                <c:pt idx="1835">
                  <c:v>0.77459016393442626</c:v>
                </c:pt>
                <c:pt idx="1836">
                  <c:v>0.76771653543307083</c:v>
                </c:pt>
                <c:pt idx="1837">
                  <c:v>0.7661290322580645</c:v>
                </c:pt>
                <c:pt idx="1838">
                  <c:v>0.77235772357723576</c:v>
                </c:pt>
                <c:pt idx="1839">
                  <c:v>0.77235772357723576</c:v>
                </c:pt>
                <c:pt idx="1840">
                  <c:v>0.76494023904382469</c:v>
                </c:pt>
                <c:pt idx="1841">
                  <c:v>0.76923076923076927</c:v>
                </c:pt>
                <c:pt idx="1842">
                  <c:v>0.77685950413223137</c:v>
                </c:pt>
                <c:pt idx="1843">
                  <c:v>0.77108433734939763</c:v>
                </c:pt>
                <c:pt idx="1844">
                  <c:v>0.77637130801687759</c:v>
                </c:pt>
                <c:pt idx="1845">
                  <c:v>0.76521739130434785</c:v>
                </c:pt>
                <c:pt idx="1846">
                  <c:v>0.78026905829596416</c:v>
                </c:pt>
                <c:pt idx="1847">
                  <c:v>0.76326530612244903</c:v>
                </c:pt>
                <c:pt idx="1848">
                  <c:v>0.76734693877551019</c:v>
                </c:pt>
                <c:pt idx="1849">
                  <c:v>0.77290836653386452</c:v>
                </c:pt>
                <c:pt idx="1850">
                  <c:v>0.76859504132231404</c:v>
                </c:pt>
                <c:pt idx="1851">
                  <c:v>0.77405857740585771</c:v>
                </c:pt>
                <c:pt idx="1852">
                  <c:v>0.7649572649572649</c:v>
                </c:pt>
                <c:pt idx="1853">
                  <c:v>0.76923076923076927</c:v>
                </c:pt>
                <c:pt idx="1854">
                  <c:v>0.77314814814814814</c:v>
                </c:pt>
                <c:pt idx="1855">
                  <c:v>0.76793248945147674</c:v>
                </c:pt>
                <c:pt idx="1856">
                  <c:v>0.76293103448275867</c:v>
                </c:pt>
                <c:pt idx="1857">
                  <c:v>0.77586206896551724</c:v>
                </c:pt>
                <c:pt idx="1858">
                  <c:v>0.76793248945147674</c:v>
                </c:pt>
                <c:pt idx="1859">
                  <c:v>0.77056277056277056</c:v>
                </c:pt>
                <c:pt idx="1860">
                  <c:v>0.76855895196506552</c:v>
                </c:pt>
                <c:pt idx="1861">
                  <c:v>0.76569037656903771</c:v>
                </c:pt>
                <c:pt idx="1862">
                  <c:v>0.77682403433476399</c:v>
                </c:pt>
                <c:pt idx="1863">
                  <c:v>0.76855895196506552</c:v>
                </c:pt>
                <c:pt idx="1864">
                  <c:v>0.76956521739130435</c:v>
                </c:pt>
                <c:pt idx="1865">
                  <c:v>0.77253218884120167</c:v>
                </c:pt>
                <c:pt idx="1866">
                  <c:v>0.77083333333333337</c:v>
                </c:pt>
                <c:pt idx="1867">
                  <c:v>0.77178423236514526</c:v>
                </c:pt>
                <c:pt idx="1868">
                  <c:v>0.76394849785407726</c:v>
                </c:pt>
                <c:pt idx="1869">
                  <c:v>0.78099173553719003</c:v>
                </c:pt>
                <c:pt idx="1870">
                  <c:v>0.77142857142857146</c:v>
                </c:pt>
                <c:pt idx="1871">
                  <c:v>0.76706827309236947</c:v>
                </c:pt>
                <c:pt idx="1872">
                  <c:v>0.77272727272727271</c:v>
                </c:pt>
                <c:pt idx="1873">
                  <c:v>0.77366255144032925</c:v>
                </c:pt>
                <c:pt idx="1874">
                  <c:v>0.76666666666666672</c:v>
                </c:pt>
                <c:pt idx="1875">
                  <c:v>0.77142857142857146</c:v>
                </c:pt>
                <c:pt idx="1876">
                  <c:v>0.77118644067796616</c:v>
                </c:pt>
                <c:pt idx="1877">
                  <c:v>0.77777777777777779</c:v>
                </c:pt>
                <c:pt idx="1878">
                  <c:v>0.76793248945147674</c:v>
                </c:pt>
                <c:pt idx="1879">
                  <c:v>0.77682403433476399</c:v>
                </c:pt>
                <c:pt idx="1880">
                  <c:v>0.77083333333333337</c:v>
                </c:pt>
                <c:pt idx="1881">
                  <c:v>0.76923076923076927</c:v>
                </c:pt>
                <c:pt idx="1882">
                  <c:v>0.77178423236514526</c:v>
                </c:pt>
                <c:pt idx="1883">
                  <c:v>0.77118644067796616</c:v>
                </c:pt>
                <c:pt idx="1884">
                  <c:v>0.77446808510638299</c:v>
                </c:pt>
                <c:pt idx="1885">
                  <c:v>0.77729257641921401</c:v>
                </c:pt>
                <c:pt idx="1886">
                  <c:v>0.77533039647577096</c:v>
                </c:pt>
                <c:pt idx="1887">
                  <c:v>0.77056277056277056</c:v>
                </c:pt>
                <c:pt idx="1888">
                  <c:v>0.77828054298642535</c:v>
                </c:pt>
                <c:pt idx="1889">
                  <c:v>0.77192982456140347</c:v>
                </c:pt>
                <c:pt idx="1890">
                  <c:v>0.77021276595744681</c:v>
                </c:pt>
                <c:pt idx="1891">
                  <c:v>0.77533039647577096</c:v>
                </c:pt>
                <c:pt idx="1892">
                  <c:v>0.7811158798283262</c:v>
                </c:pt>
                <c:pt idx="1893">
                  <c:v>0.77542372881355937</c:v>
                </c:pt>
                <c:pt idx="1894">
                  <c:v>0.77973568281938321</c:v>
                </c:pt>
                <c:pt idx="1895">
                  <c:v>0.77828054298642535</c:v>
                </c:pt>
                <c:pt idx="1896">
                  <c:v>0.77981651376146788</c:v>
                </c:pt>
                <c:pt idx="1897">
                  <c:v>0.77533039647577096</c:v>
                </c:pt>
                <c:pt idx="1898">
                  <c:v>0.78297872340425534</c:v>
                </c:pt>
                <c:pt idx="1899">
                  <c:v>0.77872340425531916</c:v>
                </c:pt>
                <c:pt idx="1900">
                  <c:v>0.77777777777777779</c:v>
                </c:pt>
                <c:pt idx="1901">
                  <c:v>0.8136363636363636</c:v>
                </c:pt>
                <c:pt idx="1902">
                  <c:v>0.80717488789237668</c:v>
                </c:pt>
                <c:pt idx="1903">
                  <c:v>0.80995475113122173</c:v>
                </c:pt>
                <c:pt idx="1904">
                  <c:v>0.8136363636363636</c:v>
                </c:pt>
                <c:pt idx="1905">
                  <c:v>0.80717488789237668</c:v>
                </c:pt>
                <c:pt idx="1906">
                  <c:v>0.80717488789237668</c:v>
                </c:pt>
                <c:pt idx="1907">
                  <c:v>0.80530973451327437</c:v>
                </c:pt>
                <c:pt idx="1908">
                  <c:v>0.80888888888888888</c:v>
                </c:pt>
                <c:pt idx="1909">
                  <c:v>0.81777777777777783</c:v>
                </c:pt>
                <c:pt idx="1910">
                  <c:v>0.81278538812785384</c:v>
                </c:pt>
                <c:pt idx="1911">
                  <c:v>0.80973451327433632</c:v>
                </c:pt>
                <c:pt idx="1912">
                  <c:v>0.80888888888888888</c:v>
                </c:pt>
                <c:pt idx="1913">
                  <c:v>0.80616740088105732</c:v>
                </c:pt>
                <c:pt idx="1914">
                  <c:v>0.80630630630630629</c:v>
                </c:pt>
                <c:pt idx="1915">
                  <c:v>0.81105990783410142</c:v>
                </c:pt>
                <c:pt idx="1916">
                  <c:v>0.80888888888888888</c:v>
                </c:pt>
                <c:pt idx="1917">
                  <c:v>0.81447963800904977</c:v>
                </c:pt>
                <c:pt idx="1918">
                  <c:v>0.81278538812785384</c:v>
                </c:pt>
                <c:pt idx="1919">
                  <c:v>0.81395348837209303</c:v>
                </c:pt>
                <c:pt idx="1920">
                  <c:v>0.81018518518518523</c:v>
                </c:pt>
                <c:pt idx="1921">
                  <c:v>0.80909090909090908</c:v>
                </c:pt>
                <c:pt idx="1922">
                  <c:v>0.80717488789237668</c:v>
                </c:pt>
                <c:pt idx="1923">
                  <c:v>0.80519480519480524</c:v>
                </c:pt>
                <c:pt idx="1924">
                  <c:v>0.81105990783410142</c:v>
                </c:pt>
                <c:pt idx="1925">
                  <c:v>0.80733944954128445</c:v>
                </c:pt>
                <c:pt idx="1926">
                  <c:v>0.81603773584905659</c:v>
                </c:pt>
                <c:pt idx="1927">
                  <c:v>0.8</c:v>
                </c:pt>
                <c:pt idx="1928">
                  <c:v>0.8</c:v>
                </c:pt>
                <c:pt idx="1929">
                  <c:v>0.80568720379146919</c:v>
                </c:pt>
                <c:pt idx="1930">
                  <c:v>0.81372549019607843</c:v>
                </c:pt>
                <c:pt idx="1931">
                  <c:v>0.81042654028436023</c:v>
                </c:pt>
                <c:pt idx="1932">
                  <c:v>0.80555555555555558</c:v>
                </c:pt>
                <c:pt idx="1933">
                  <c:v>0.80555555555555558</c:v>
                </c:pt>
                <c:pt idx="1934">
                  <c:v>0.8</c:v>
                </c:pt>
                <c:pt idx="1935">
                  <c:v>0.80710659898477155</c:v>
                </c:pt>
                <c:pt idx="1936">
                  <c:v>0.81481481481481477</c:v>
                </c:pt>
                <c:pt idx="1937">
                  <c:v>0.81516587677725116</c:v>
                </c:pt>
                <c:pt idx="1938">
                  <c:v>0.81818181818181823</c:v>
                </c:pt>
                <c:pt idx="1939">
                  <c:v>0.82242990654205606</c:v>
                </c:pt>
                <c:pt idx="1940">
                  <c:v>0.82857142857142863</c:v>
                </c:pt>
                <c:pt idx="1941">
                  <c:v>0.81278538812785384</c:v>
                </c:pt>
                <c:pt idx="1942">
                  <c:v>0.81057268722466957</c:v>
                </c:pt>
                <c:pt idx="1943">
                  <c:v>0.81990521327014221</c:v>
                </c:pt>
                <c:pt idx="1944">
                  <c:v>0.80821917808219179</c:v>
                </c:pt>
                <c:pt idx="1945">
                  <c:v>0.80568720379146919</c:v>
                </c:pt>
                <c:pt idx="1946">
                  <c:v>0.80930232558139537</c:v>
                </c:pt>
                <c:pt idx="1947">
                  <c:v>0.8165137614678899</c:v>
                </c:pt>
                <c:pt idx="1948">
                  <c:v>0.82485875706214684</c:v>
                </c:pt>
                <c:pt idx="1949">
                  <c:v>0.81220657276995301</c:v>
                </c:pt>
                <c:pt idx="1950">
                  <c:v>0.82412060301507539</c:v>
                </c:pt>
                <c:pt idx="1951">
                  <c:v>0.81042654028436023</c:v>
                </c:pt>
                <c:pt idx="1952">
                  <c:v>0.81516587677725116</c:v>
                </c:pt>
                <c:pt idx="1953">
                  <c:v>0.8133971291866029</c:v>
                </c:pt>
                <c:pt idx="1954">
                  <c:v>0.81553398058252424</c:v>
                </c:pt>
                <c:pt idx="1955">
                  <c:v>0.82296650717703346</c:v>
                </c:pt>
                <c:pt idx="1956">
                  <c:v>0.8232323232323232</c:v>
                </c:pt>
                <c:pt idx="1957">
                  <c:v>0.82383419689119175</c:v>
                </c:pt>
                <c:pt idx="1958">
                  <c:v>0.81683168316831678</c:v>
                </c:pt>
                <c:pt idx="1959">
                  <c:v>0.8159203980099502</c:v>
                </c:pt>
                <c:pt idx="1960">
                  <c:v>0.81463414634146336</c:v>
                </c:pt>
                <c:pt idx="1961">
                  <c:v>0.80769230769230771</c:v>
                </c:pt>
                <c:pt idx="1962">
                  <c:v>0.81730769230769229</c:v>
                </c:pt>
                <c:pt idx="1963">
                  <c:v>0.81428571428571428</c:v>
                </c:pt>
                <c:pt idx="1964">
                  <c:v>0.80930232558139537</c:v>
                </c:pt>
                <c:pt idx="1965">
                  <c:v>0.81773399014778325</c:v>
                </c:pt>
                <c:pt idx="1966">
                  <c:v>0.81280788177339902</c:v>
                </c:pt>
                <c:pt idx="1967">
                  <c:v>0.80382775119617222</c:v>
                </c:pt>
                <c:pt idx="1968">
                  <c:v>0.81553398058252424</c:v>
                </c:pt>
                <c:pt idx="1969">
                  <c:v>0.82524271844660191</c:v>
                </c:pt>
                <c:pt idx="1970">
                  <c:v>0.81553398058252424</c:v>
                </c:pt>
                <c:pt idx="1971">
                  <c:v>0.81951219512195117</c:v>
                </c:pt>
                <c:pt idx="1972">
                  <c:v>0.81553398058252424</c:v>
                </c:pt>
                <c:pt idx="1973">
                  <c:v>0.82266009852216748</c:v>
                </c:pt>
                <c:pt idx="1974">
                  <c:v>0.82587064676616917</c:v>
                </c:pt>
                <c:pt idx="1975">
                  <c:v>0.81407035175879394</c:v>
                </c:pt>
                <c:pt idx="1976">
                  <c:v>0.81313131313131315</c:v>
                </c:pt>
                <c:pt idx="1977">
                  <c:v>0.82266009852216748</c:v>
                </c:pt>
                <c:pt idx="1978">
                  <c:v>0.82914572864321612</c:v>
                </c:pt>
                <c:pt idx="1979">
                  <c:v>0.82089552238805974</c:v>
                </c:pt>
                <c:pt idx="1980">
                  <c:v>0.83</c:v>
                </c:pt>
                <c:pt idx="1981">
                  <c:v>0.82233502538071068</c:v>
                </c:pt>
                <c:pt idx="1982">
                  <c:v>0.8232323232323232</c:v>
                </c:pt>
                <c:pt idx="1983">
                  <c:v>0.82828282828282829</c:v>
                </c:pt>
                <c:pt idx="1984">
                  <c:v>0.82233502538071068</c:v>
                </c:pt>
                <c:pt idx="1985">
                  <c:v>0.82178217821782173</c:v>
                </c:pt>
                <c:pt idx="1986">
                  <c:v>0.82741116751269039</c:v>
                </c:pt>
                <c:pt idx="1987">
                  <c:v>0.82089552238805974</c:v>
                </c:pt>
                <c:pt idx="1988">
                  <c:v>0.82</c:v>
                </c:pt>
                <c:pt idx="1989">
                  <c:v>0.82412060301507539</c:v>
                </c:pt>
                <c:pt idx="1990">
                  <c:v>0.82178217821782173</c:v>
                </c:pt>
                <c:pt idx="1991">
                  <c:v>0.81725888324873097</c:v>
                </c:pt>
                <c:pt idx="1992">
                  <c:v>0.82383419689119175</c:v>
                </c:pt>
                <c:pt idx="1993">
                  <c:v>0.82383419689119175</c:v>
                </c:pt>
                <c:pt idx="1994">
                  <c:v>0.81632653061224492</c:v>
                </c:pt>
                <c:pt idx="1995">
                  <c:v>0.81720430107526887</c:v>
                </c:pt>
                <c:pt idx="1996">
                  <c:v>0.81770833333333337</c:v>
                </c:pt>
                <c:pt idx="1997">
                  <c:v>0.82051282051282048</c:v>
                </c:pt>
                <c:pt idx="1998">
                  <c:v>0.81818181818181823</c:v>
                </c:pt>
                <c:pt idx="1999">
                  <c:v>0.81770833333333337</c:v>
                </c:pt>
                <c:pt idx="2000">
                  <c:v>0.82291666666666663</c:v>
                </c:pt>
                <c:pt idx="2001">
                  <c:v>0.82291666666666663</c:v>
                </c:pt>
                <c:pt idx="2002">
                  <c:v>0.81578947368421051</c:v>
                </c:pt>
                <c:pt idx="2003">
                  <c:v>0.82887700534759357</c:v>
                </c:pt>
                <c:pt idx="2004">
                  <c:v>0.81865284974093266</c:v>
                </c:pt>
                <c:pt idx="2005">
                  <c:v>0.81914893617021278</c:v>
                </c:pt>
                <c:pt idx="2006">
                  <c:v>0.8202247191011236</c:v>
                </c:pt>
                <c:pt idx="2007">
                  <c:v>0.80978260869565222</c:v>
                </c:pt>
                <c:pt idx="2008">
                  <c:v>0.81818181818181823</c:v>
                </c:pt>
                <c:pt idx="2009">
                  <c:v>0.82485875706214684</c:v>
                </c:pt>
                <c:pt idx="2010">
                  <c:v>0.80555555555555558</c:v>
                </c:pt>
                <c:pt idx="2011">
                  <c:v>0.8146067415730337</c:v>
                </c:pt>
                <c:pt idx="2012">
                  <c:v>0.81871345029239762</c:v>
                </c:pt>
                <c:pt idx="2013">
                  <c:v>0.81818181818181823</c:v>
                </c:pt>
                <c:pt idx="2014">
                  <c:v>0.81609195402298851</c:v>
                </c:pt>
                <c:pt idx="2015">
                  <c:v>0.8089887640449438</c:v>
                </c:pt>
                <c:pt idx="2016">
                  <c:v>0.81355932203389836</c:v>
                </c:pt>
                <c:pt idx="2017">
                  <c:v>0.82122905027932958</c:v>
                </c:pt>
                <c:pt idx="2018">
                  <c:v>0.82872928176795579</c:v>
                </c:pt>
                <c:pt idx="2019">
                  <c:v>0.82485875706214684</c:v>
                </c:pt>
                <c:pt idx="2020">
                  <c:v>0.8306010928961749</c:v>
                </c:pt>
                <c:pt idx="2021">
                  <c:v>0.82105263157894737</c:v>
                </c:pt>
                <c:pt idx="2022">
                  <c:v>0.8202247191011236</c:v>
                </c:pt>
                <c:pt idx="2023">
                  <c:v>0.82872928176795579</c:v>
                </c:pt>
                <c:pt idx="2024">
                  <c:v>0.82162162162162167</c:v>
                </c:pt>
                <c:pt idx="2025">
                  <c:v>0.82967032967032972</c:v>
                </c:pt>
                <c:pt idx="2026">
                  <c:v>0.82608695652173914</c:v>
                </c:pt>
                <c:pt idx="2027">
                  <c:v>0.82258064516129037</c:v>
                </c:pt>
                <c:pt idx="2028">
                  <c:v>0.82513661202185795</c:v>
                </c:pt>
                <c:pt idx="2029">
                  <c:v>0.83333333333333337</c:v>
                </c:pt>
                <c:pt idx="2030">
                  <c:v>0.82872928176795579</c:v>
                </c:pt>
                <c:pt idx="2031">
                  <c:v>0.82386363636363635</c:v>
                </c:pt>
                <c:pt idx="2032">
                  <c:v>0.82954545454545459</c:v>
                </c:pt>
                <c:pt idx="2033">
                  <c:v>0.81967213114754101</c:v>
                </c:pt>
                <c:pt idx="2034">
                  <c:v>0.8370786516853933</c:v>
                </c:pt>
                <c:pt idx="2035">
                  <c:v>0.83615819209039544</c:v>
                </c:pt>
                <c:pt idx="2036">
                  <c:v>0.82222222222222219</c:v>
                </c:pt>
                <c:pt idx="2037">
                  <c:v>0.82352941176470584</c:v>
                </c:pt>
                <c:pt idx="2038">
                  <c:v>0.82840236686390534</c:v>
                </c:pt>
                <c:pt idx="2039">
                  <c:v>0.82183908045977017</c:v>
                </c:pt>
                <c:pt idx="2040">
                  <c:v>0.82558139534883723</c:v>
                </c:pt>
                <c:pt idx="2041">
                  <c:v>0.83850931677018636</c:v>
                </c:pt>
                <c:pt idx="2042">
                  <c:v>0.82208588957055218</c:v>
                </c:pt>
                <c:pt idx="2043">
                  <c:v>0.82424242424242422</c:v>
                </c:pt>
                <c:pt idx="2044">
                  <c:v>0.83734939759036142</c:v>
                </c:pt>
                <c:pt idx="2045">
                  <c:v>0.83435582822085885</c:v>
                </c:pt>
                <c:pt idx="2046">
                  <c:v>0.82926829268292679</c:v>
                </c:pt>
                <c:pt idx="2047">
                  <c:v>0.83333333333333337</c:v>
                </c:pt>
                <c:pt idx="2048">
                  <c:v>0.83229813664596275</c:v>
                </c:pt>
                <c:pt idx="2049">
                  <c:v>0.83544303797468356</c:v>
                </c:pt>
                <c:pt idx="2050">
                  <c:v>0.83552631578947367</c:v>
                </c:pt>
                <c:pt idx="2051">
                  <c:v>0.84615384615384615</c:v>
                </c:pt>
                <c:pt idx="2052">
                  <c:v>0.83974358974358976</c:v>
                </c:pt>
                <c:pt idx="2053">
                  <c:v>0.84177215189873422</c:v>
                </c:pt>
                <c:pt idx="2054">
                  <c:v>0.85620915032679734</c:v>
                </c:pt>
                <c:pt idx="2055">
                  <c:v>0.84177215189873422</c:v>
                </c:pt>
                <c:pt idx="2056">
                  <c:v>0.8404907975460123</c:v>
                </c:pt>
                <c:pt idx="2057">
                  <c:v>0.83544303797468356</c:v>
                </c:pt>
                <c:pt idx="2058">
                  <c:v>0.83018867924528306</c:v>
                </c:pt>
                <c:pt idx="2059">
                  <c:v>0.83974358974358976</c:v>
                </c:pt>
                <c:pt idx="2060">
                  <c:v>0.83544303797468356</c:v>
                </c:pt>
                <c:pt idx="2061">
                  <c:v>0.83870967741935487</c:v>
                </c:pt>
                <c:pt idx="2062">
                  <c:v>0.84313725490196079</c:v>
                </c:pt>
                <c:pt idx="2063">
                  <c:v>0.84210526315789469</c:v>
                </c:pt>
                <c:pt idx="2064">
                  <c:v>0.83225806451612905</c:v>
                </c:pt>
                <c:pt idx="2065">
                  <c:v>0.83870967741935487</c:v>
                </c:pt>
                <c:pt idx="2066">
                  <c:v>0.83333333333333337</c:v>
                </c:pt>
                <c:pt idx="2067">
                  <c:v>0.83870967741935487</c:v>
                </c:pt>
                <c:pt idx="2068">
                  <c:v>0.83974358974358976</c:v>
                </c:pt>
                <c:pt idx="2069">
                  <c:v>0.83225806451612905</c:v>
                </c:pt>
                <c:pt idx="2070">
                  <c:v>0.83221476510067116</c:v>
                </c:pt>
                <c:pt idx="2071">
                  <c:v>0.84666666666666668</c:v>
                </c:pt>
                <c:pt idx="2072">
                  <c:v>0.84827586206896555</c:v>
                </c:pt>
                <c:pt idx="2073">
                  <c:v>0.84967320261437906</c:v>
                </c:pt>
                <c:pt idx="2074">
                  <c:v>0.84210526315789469</c:v>
                </c:pt>
                <c:pt idx="2075">
                  <c:v>0.84768211920529801</c:v>
                </c:pt>
                <c:pt idx="2076">
                  <c:v>0.83552631578947367</c:v>
                </c:pt>
                <c:pt idx="2077">
                  <c:v>0.83225806451612905</c:v>
                </c:pt>
                <c:pt idx="2078">
                  <c:v>0.84666666666666668</c:v>
                </c:pt>
                <c:pt idx="2079">
                  <c:v>0.84246575342465757</c:v>
                </c:pt>
                <c:pt idx="2080">
                  <c:v>0.84172661870503596</c:v>
                </c:pt>
                <c:pt idx="2081">
                  <c:v>0.98666666666666669</c:v>
                </c:pt>
                <c:pt idx="2082">
                  <c:v>0.98734177215189878</c:v>
                </c:pt>
                <c:pt idx="2083">
                  <c:v>0.84782608695652173</c:v>
                </c:pt>
                <c:pt idx="2084">
                  <c:v>0.85074626865671643</c:v>
                </c:pt>
                <c:pt idx="2085">
                  <c:v>0.8529411764705882</c:v>
                </c:pt>
                <c:pt idx="2086">
                  <c:v>0.86399999999999999</c:v>
                </c:pt>
                <c:pt idx="2087">
                  <c:v>0.87903225806451613</c:v>
                </c:pt>
                <c:pt idx="2088">
                  <c:v>0.86507936507936511</c:v>
                </c:pt>
                <c:pt idx="2089">
                  <c:v>0.88429752066115708</c:v>
                </c:pt>
                <c:pt idx="2090">
                  <c:v>0</c:v>
                </c:pt>
                <c:pt idx="2091">
                  <c:v>0</c:v>
                </c:pt>
                <c:pt idx="2092">
                  <c:v>0.87394957983193278</c:v>
                </c:pt>
                <c:pt idx="2093">
                  <c:v>0.87394957983193278</c:v>
                </c:pt>
                <c:pt idx="2094">
                  <c:v>0.86178861788617889</c:v>
                </c:pt>
                <c:pt idx="2095">
                  <c:v>0.86178861788617889</c:v>
                </c:pt>
                <c:pt idx="2096">
                  <c:v>0.87826086956521743</c:v>
                </c:pt>
                <c:pt idx="2097">
                  <c:v>0.88983050847457623</c:v>
                </c:pt>
                <c:pt idx="2098">
                  <c:v>0.98529411764705888</c:v>
                </c:pt>
                <c:pt idx="2099">
                  <c:v>0.98550724637681164</c:v>
                </c:pt>
                <c:pt idx="2100">
                  <c:v>0.98550724637681164</c:v>
                </c:pt>
                <c:pt idx="2101">
                  <c:v>0.96875</c:v>
                </c:pt>
                <c:pt idx="2102">
                  <c:v>0</c:v>
                </c:pt>
                <c:pt idx="2103">
                  <c:v>0.87394957983193278</c:v>
                </c:pt>
                <c:pt idx="2104">
                  <c:v>0.95652173913043481</c:v>
                </c:pt>
                <c:pt idx="2105">
                  <c:v>0.8571428571428571</c:v>
                </c:pt>
                <c:pt idx="2106">
                  <c:v>0.86399999999999999</c:v>
                </c:pt>
                <c:pt idx="2107">
                  <c:v>0</c:v>
                </c:pt>
                <c:pt idx="2108">
                  <c:v>0.99009900990099009</c:v>
                </c:pt>
                <c:pt idx="2109">
                  <c:v>0.87704918032786883</c:v>
                </c:pt>
                <c:pt idx="2110">
                  <c:v>0.86290322580645162</c:v>
                </c:pt>
                <c:pt idx="2111">
                  <c:v>0.86554621848739499</c:v>
                </c:pt>
                <c:pt idx="2112">
                  <c:v>0.85135135135135132</c:v>
                </c:pt>
                <c:pt idx="2113">
                  <c:v>0.96875</c:v>
                </c:pt>
                <c:pt idx="2114">
                  <c:v>0.87804878048780488</c:v>
                </c:pt>
                <c:pt idx="2115">
                  <c:v>0.86399999999999999</c:v>
                </c:pt>
                <c:pt idx="2116">
                  <c:v>0.87804878048780488</c:v>
                </c:pt>
                <c:pt idx="2117">
                  <c:v>0.87903225806451613</c:v>
                </c:pt>
                <c:pt idx="2118">
                  <c:v>0.87179487179487181</c:v>
                </c:pt>
                <c:pt idx="2119">
                  <c:v>0.84375</c:v>
                </c:pt>
                <c:pt idx="2120">
                  <c:v>0.98630136986301364</c:v>
                </c:pt>
                <c:pt idx="2121">
                  <c:v>0.86991869918699183</c:v>
                </c:pt>
                <c:pt idx="2122">
                  <c:v>0.87603305785123964</c:v>
                </c:pt>
                <c:pt idx="2123">
                  <c:v>0.86885245901639341</c:v>
                </c:pt>
                <c:pt idx="2124">
                  <c:v>0.86324786324786329</c:v>
                </c:pt>
                <c:pt idx="2125">
                  <c:v>0.84166666666666667</c:v>
                </c:pt>
                <c:pt idx="2126">
                  <c:v>0.96666666666666667</c:v>
                </c:pt>
                <c:pt idx="2127">
                  <c:v>0.84873949579831931</c:v>
                </c:pt>
                <c:pt idx="2128">
                  <c:v>0.96969696969696972</c:v>
                </c:pt>
                <c:pt idx="2129">
                  <c:v>0</c:v>
                </c:pt>
                <c:pt idx="2130">
                  <c:v>0.88288288288288286</c:v>
                </c:pt>
                <c:pt idx="2131">
                  <c:v>0.86440677966101698</c:v>
                </c:pt>
                <c:pt idx="2132">
                  <c:v>0.96969696969696972</c:v>
                </c:pt>
                <c:pt idx="2133">
                  <c:v>0.86554621848739499</c:v>
                </c:pt>
                <c:pt idx="2134">
                  <c:v>0.98529411764705888</c:v>
                </c:pt>
                <c:pt idx="2135">
                  <c:v>0.967741935483871</c:v>
                </c:pt>
                <c:pt idx="2136">
                  <c:v>0</c:v>
                </c:pt>
                <c:pt idx="2137">
                  <c:v>0.89189189189189189</c:v>
                </c:pt>
                <c:pt idx="2138">
                  <c:v>0.87610619469026552</c:v>
                </c:pt>
                <c:pt idx="2139">
                  <c:v>0.88571428571428568</c:v>
                </c:pt>
                <c:pt idx="2140">
                  <c:v>0.8660714285714286</c:v>
                </c:pt>
                <c:pt idx="2141">
                  <c:v>0.84684684684684686</c:v>
                </c:pt>
                <c:pt idx="2142">
                  <c:v>0.86324786324786329</c:v>
                </c:pt>
                <c:pt idx="2143">
                  <c:v>0.89622641509433965</c:v>
                </c:pt>
                <c:pt idx="2144">
                  <c:v>0.84259259259259256</c:v>
                </c:pt>
                <c:pt idx="2145">
                  <c:v>0.87378640776699024</c:v>
                </c:pt>
                <c:pt idx="2146">
                  <c:v>0.89320388349514568</c:v>
                </c:pt>
                <c:pt idx="2147">
                  <c:v>0.86407766990291257</c:v>
                </c:pt>
                <c:pt idx="2148">
                  <c:v>0.87378640776699024</c:v>
                </c:pt>
                <c:pt idx="2149">
                  <c:v>0.88349514563106801</c:v>
                </c:pt>
                <c:pt idx="2150">
                  <c:v>0.88</c:v>
                </c:pt>
                <c:pt idx="2151">
                  <c:v>0.88118811881188119</c:v>
                </c:pt>
                <c:pt idx="2152">
                  <c:v>0.88659793814432986</c:v>
                </c:pt>
                <c:pt idx="2153">
                  <c:v>0.87878787878787878</c:v>
                </c:pt>
                <c:pt idx="2154">
                  <c:v>0.87368421052631584</c:v>
                </c:pt>
                <c:pt idx="2155">
                  <c:v>0.96341463414634143</c:v>
                </c:pt>
                <c:pt idx="2156">
                  <c:v>0.92222222222222228</c:v>
                </c:pt>
                <c:pt idx="2157">
                  <c:v>0.88775510204081631</c:v>
                </c:pt>
                <c:pt idx="2158">
                  <c:v>0.91304347826086951</c:v>
                </c:pt>
                <c:pt idx="2159">
                  <c:v>0.898876404494382</c:v>
                </c:pt>
                <c:pt idx="2160">
                  <c:v>0.89010989010989006</c:v>
                </c:pt>
                <c:pt idx="2161">
                  <c:v>0.89655172413793105</c:v>
                </c:pt>
                <c:pt idx="2162">
                  <c:v>0.88636363636363635</c:v>
                </c:pt>
                <c:pt idx="2163">
                  <c:v>0.90588235294117647</c:v>
                </c:pt>
                <c:pt idx="2164">
                  <c:v>0.9358974358974359</c:v>
                </c:pt>
                <c:pt idx="2165">
                  <c:v>0.9</c:v>
                </c:pt>
                <c:pt idx="2166">
                  <c:v>0.90361445783132532</c:v>
                </c:pt>
                <c:pt idx="2167">
                  <c:v>0.93506493506493504</c:v>
                </c:pt>
                <c:pt idx="2168">
                  <c:v>0.91891891891891897</c:v>
                </c:pt>
                <c:pt idx="2169">
                  <c:v>0.9178082191780822</c:v>
                </c:pt>
                <c:pt idx="2170">
                  <c:v>0.95714285714285718</c:v>
                </c:pt>
                <c:pt idx="2171">
                  <c:v>0.90277777777777779</c:v>
                </c:pt>
                <c:pt idx="2172">
                  <c:v>0.94029850746268662</c:v>
                </c:pt>
                <c:pt idx="2173">
                  <c:v>0.98571428571428577</c:v>
                </c:pt>
                <c:pt idx="2174">
                  <c:v>0.92307692307692313</c:v>
                </c:pt>
                <c:pt idx="2175">
                  <c:v>0.98333333333333328</c:v>
                </c:pt>
                <c:pt idx="2176">
                  <c:v>0.98275862068965514</c:v>
                </c:pt>
                <c:pt idx="2177">
                  <c:v>0.93220338983050843</c:v>
                </c:pt>
                <c:pt idx="2178">
                  <c:v>0.96610169491525422</c:v>
                </c:pt>
                <c:pt idx="2179">
                  <c:v>0.98305084745762716</c:v>
                </c:pt>
                <c:pt idx="2180">
                  <c:v>0.96551724137931039</c:v>
                </c:pt>
                <c:pt idx="2181">
                  <c:v>0.98113207547169812</c:v>
                </c:pt>
                <c:pt idx="2182">
                  <c:v>0.98076923076923073</c:v>
                </c:pt>
                <c:pt idx="2183">
                  <c:v>0.98148148148148151</c:v>
                </c:pt>
                <c:pt idx="2184">
                  <c:v>0.98181818181818181</c:v>
                </c:pt>
                <c:pt idx="2185">
                  <c:v>0.98076923076923073</c:v>
                </c:pt>
                <c:pt idx="2186">
                  <c:v>0.9821428571428571</c:v>
                </c:pt>
                <c:pt idx="2187">
                  <c:v>0.94736842105263153</c:v>
                </c:pt>
                <c:pt idx="2188">
                  <c:v>0.98148148148148151</c:v>
                </c:pt>
                <c:pt idx="2189">
                  <c:v>0.98245614035087714</c:v>
                </c:pt>
                <c:pt idx="2190">
                  <c:v>0.98076923076923073</c:v>
                </c:pt>
                <c:pt idx="2191">
                  <c:v>0.98148148148148151</c:v>
                </c:pt>
                <c:pt idx="2192">
                  <c:v>0.98181818181818181</c:v>
                </c:pt>
                <c:pt idx="2193">
                  <c:v>0.953125</c:v>
                </c:pt>
                <c:pt idx="2194">
                  <c:v>0.9838709677419355</c:v>
                </c:pt>
                <c:pt idx="2195">
                  <c:v>0.98305084745762716</c:v>
                </c:pt>
                <c:pt idx="2196">
                  <c:v>0.98275862068965514</c:v>
                </c:pt>
                <c:pt idx="2197">
                  <c:v>0.95238095238095233</c:v>
                </c:pt>
                <c:pt idx="2198">
                  <c:v>0.967741935483871</c:v>
                </c:pt>
                <c:pt idx="2199">
                  <c:v>0.96721311475409832</c:v>
                </c:pt>
                <c:pt idx="2200">
                  <c:v>0.98333333333333328</c:v>
                </c:pt>
                <c:pt idx="2201">
                  <c:v>0.98333333333333328</c:v>
                </c:pt>
                <c:pt idx="2202">
                  <c:v>0.93650793650793651</c:v>
                </c:pt>
                <c:pt idx="2203">
                  <c:v>0.98412698412698407</c:v>
                </c:pt>
                <c:pt idx="2204">
                  <c:v>0.95238095238095233</c:v>
                </c:pt>
                <c:pt idx="2205">
                  <c:v>0.96923076923076923</c:v>
                </c:pt>
                <c:pt idx="2206">
                  <c:v>0.98360655737704916</c:v>
                </c:pt>
                <c:pt idx="2207">
                  <c:v>0.967741935483871</c:v>
                </c:pt>
                <c:pt idx="2208">
                  <c:v>0.984375</c:v>
                </c:pt>
                <c:pt idx="2209">
                  <c:v>0.9538461538461539</c:v>
                </c:pt>
                <c:pt idx="2210">
                  <c:v>0.93939393939393945</c:v>
                </c:pt>
                <c:pt idx="2211">
                  <c:v>0.91176470588235292</c:v>
                </c:pt>
                <c:pt idx="2212">
                  <c:v>0.97014925373134331</c:v>
                </c:pt>
                <c:pt idx="2213">
                  <c:v>0.98461538461538467</c:v>
                </c:pt>
                <c:pt idx="2214">
                  <c:v>0.94285714285714284</c:v>
                </c:pt>
                <c:pt idx="2215">
                  <c:v>0.94285714285714284</c:v>
                </c:pt>
                <c:pt idx="2216">
                  <c:v>0.96969696969696972</c:v>
                </c:pt>
                <c:pt idx="2217">
                  <c:v>0.91666666666666663</c:v>
                </c:pt>
                <c:pt idx="2218">
                  <c:v>0.93846153846153846</c:v>
                </c:pt>
                <c:pt idx="2219">
                  <c:v>0.953125</c:v>
                </c:pt>
                <c:pt idx="2220">
                  <c:v>0.90410958904109584</c:v>
                </c:pt>
                <c:pt idx="2221">
                  <c:v>0.97058823529411764</c:v>
                </c:pt>
                <c:pt idx="2222">
                  <c:v>0.98333333333333328</c:v>
                </c:pt>
                <c:pt idx="2223">
                  <c:v>0.984375</c:v>
                </c:pt>
                <c:pt idx="2224">
                  <c:v>0.95238095238095233</c:v>
                </c:pt>
                <c:pt idx="2225">
                  <c:v>0.98360655737704916</c:v>
                </c:pt>
                <c:pt idx="2226">
                  <c:v>0.967741935483871</c:v>
                </c:pt>
                <c:pt idx="2227">
                  <c:v>0.984375</c:v>
                </c:pt>
                <c:pt idx="2228">
                  <c:v>0.98245614035087714</c:v>
                </c:pt>
                <c:pt idx="2229">
                  <c:v>0.98181818181818181</c:v>
                </c:pt>
                <c:pt idx="2230">
                  <c:v>0.98333333333333328</c:v>
                </c:pt>
                <c:pt idx="2231">
                  <c:v>0.98245614035087714</c:v>
                </c:pt>
                <c:pt idx="2232">
                  <c:v>0.9821428571428571</c:v>
                </c:pt>
                <c:pt idx="2233">
                  <c:v>0.98305084745762716</c:v>
                </c:pt>
                <c:pt idx="2234">
                  <c:v>0.98305084745762716</c:v>
                </c:pt>
                <c:pt idx="2235">
                  <c:v>0.95</c:v>
                </c:pt>
                <c:pt idx="2236">
                  <c:v>0.95</c:v>
                </c:pt>
                <c:pt idx="2237">
                  <c:v>0.98245614035087714</c:v>
                </c:pt>
                <c:pt idx="2238">
                  <c:v>0.96491228070175439</c:v>
                </c:pt>
                <c:pt idx="2239">
                  <c:v>0.94736842105263153</c:v>
                </c:pt>
                <c:pt idx="2240">
                  <c:v>0.9821428571428571</c:v>
                </c:pt>
                <c:pt idx="2241">
                  <c:v>0.98181818181818181</c:v>
                </c:pt>
                <c:pt idx="2242">
                  <c:v>0.9821428571428571</c:v>
                </c:pt>
                <c:pt idx="2243">
                  <c:v>0.9821428571428571</c:v>
                </c:pt>
                <c:pt idx="2244">
                  <c:v>0.98148148148148151</c:v>
                </c:pt>
                <c:pt idx="2245">
                  <c:v>0.9642857142857143</c:v>
                </c:pt>
                <c:pt idx="2246">
                  <c:v>0.98113207547169812</c:v>
                </c:pt>
                <c:pt idx="2247">
                  <c:v>0.98148148148148151</c:v>
                </c:pt>
                <c:pt idx="2248">
                  <c:v>0.98148148148148151</c:v>
                </c:pt>
                <c:pt idx="2249">
                  <c:v>0.98148148148148151</c:v>
                </c:pt>
                <c:pt idx="2250">
                  <c:v>0.98148148148148151</c:v>
                </c:pt>
                <c:pt idx="2251">
                  <c:v>0.98148148148148151</c:v>
                </c:pt>
                <c:pt idx="2252">
                  <c:v>0.98113207547169812</c:v>
                </c:pt>
                <c:pt idx="2253">
                  <c:v>0.98181818181818181</c:v>
                </c:pt>
                <c:pt idx="2254">
                  <c:v>0.96296296296296291</c:v>
                </c:pt>
                <c:pt idx="2255">
                  <c:v>0.98076923076923073</c:v>
                </c:pt>
                <c:pt idx="2256">
                  <c:v>0.98076923076923073</c:v>
                </c:pt>
                <c:pt idx="2257">
                  <c:v>0.98113207547169812</c:v>
                </c:pt>
                <c:pt idx="2258">
                  <c:v>0.98076923076923073</c:v>
                </c:pt>
                <c:pt idx="2259">
                  <c:v>0.98181818181818181</c:v>
                </c:pt>
                <c:pt idx="2260">
                  <c:v>0.98148148148148151</c:v>
                </c:pt>
                <c:pt idx="2261">
                  <c:v>0.98</c:v>
                </c:pt>
                <c:pt idx="2262">
                  <c:v>0.98</c:v>
                </c:pt>
                <c:pt idx="2263">
                  <c:v>0.97777777777777775</c:v>
                </c:pt>
                <c:pt idx="2264">
                  <c:v>0.97826086956521741</c:v>
                </c:pt>
                <c:pt idx="2265">
                  <c:v>0.97777777777777775</c:v>
                </c:pt>
                <c:pt idx="2266">
                  <c:v>0.97916666666666663</c:v>
                </c:pt>
                <c:pt idx="2267">
                  <c:v>0.97826086956521741</c:v>
                </c:pt>
                <c:pt idx="2268">
                  <c:v>0.97916666666666663</c:v>
                </c:pt>
                <c:pt idx="2269">
                  <c:v>0.97872340425531912</c:v>
                </c:pt>
                <c:pt idx="2270">
                  <c:v>0.97872340425531912</c:v>
                </c:pt>
                <c:pt idx="2271">
                  <c:v>0.97826086956521741</c:v>
                </c:pt>
                <c:pt idx="2272">
                  <c:v>0.97619047619047616</c:v>
                </c:pt>
                <c:pt idx="2273">
                  <c:v>0.97727272727272729</c:v>
                </c:pt>
                <c:pt idx="2274">
                  <c:v>0.97499999999999998</c:v>
                </c:pt>
                <c:pt idx="2275">
                  <c:v>0.97499999999999998</c:v>
                </c:pt>
                <c:pt idx="2276">
                  <c:v>0.97435897435897434</c:v>
                </c:pt>
                <c:pt idx="2277">
                  <c:v>0.97560975609756095</c:v>
                </c:pt>
                <c:pt idx="2278">
                  <c:v>0.97619047619047616</c:v>
                </c:pt>
                <c:pt idx="2279">
                  <c:v>0.97727272727272729</c:v>
                </c:pt>
                <c:pt idx="2280">
                  <c:v>0.97777777777777775</c:v>
                </c:pt>
                <c:pt idx="2281">
                  <c:v>0.97674418604651159</c:v>
                </c:pt>
                <c:pt idx="2282">
                  <c:v>0.97727272727272729</c:v>
                </c:pt>
                <c:pt idx="2283">
                  <c:v>0.97727272727272729</c:v>
                </c:pt>
                <c:pt idx="2284">
                  <c:v>0.97674418604651159</c:v>
                </c:pt>
                <c:pt idx="2285">
                  <c:v>0.97674418604651159</c:v>
                </c:pt>
                <c:pt idx="2286">
                  <c:v>0.97560975609756095</c:v>
                </c:pt>
                <c:pt idx="2287">
                  <c:v>0.97727272727272729</c:v>
                </c:pt>
                <c:pt idx="2288">
                  <c:v>0.97777777777777775</c:v>
                </c:pt>
                <c:pt idx="2289">
                  <c:v>0.97777777777777775</c:v>
                </c:pt>
                <c:pt idx="2290">
                  <c:v>0.97727272727272729</c:v>
                </c:pt>
                <c:pt idx="2291">
                  <c:v>0.97826086956521741</c:v>
                </c:pt>
                <c:pt idx="2292">
                  <c:v>0.97674418604651159</c:v>
                </c:pt>
                <c:pt idx="2293">
                  <c:v>0.97674418604651159</c:v>
                </c:pt>
                <c:pt idx="2294">
                  <c:v>0.97727272727272729</c:v>
                </c:pt>
                <c:pt idx="2295">
                  <c:v>0.97727272727272729</c:v>
                </c:pt>
                <c:pt idx="2296">
                  <c:v>0.97619047619047616</c:v>
                </c:pt>
                <c:pt idx="2297">
                  <c:v>0.97619047619047616</c:v>
                </c:pt>
                <c:pt idx="2298">
                  <c:v>0.97297297297297303</c:v>
                </c:pt>
                <c:pt idx="2299">
                  <c:v>0.97560975609756095</c:v>
                </c:pt>
                <c:pt idx="2300">
                  <c:v>0.97560975609756095</c:v>
                </c:pt>
                <c:pt idx="2301">
                  <c:v>0.97560975609756095</c:v>
                </c:pt>
                <c:pt idx="2302">
                  <c:v>0.97727272727272729</c:v>
                </c:pt>
                <c:pt idx="2303">
                  <c:v>0.97435897435897434</c:v>
                </c:pt>
                <c:pt idx="2304">
                  <c:v>0.97674418604651159</c:v>
                </c:pt>
                <c:pt idx="2305">
                  <c:v>0.97777777777777775</c:v>
                </c:pt>
                <c:pt idx="2306">
                  <c:v>0.97674418604651159</c:v>
                </c:pt>
                <c:pt idx="2307">
                  <c:v>0.97560975609756095</c:v>
                </c:pt>
                <c:pt idx="2308">
                  <c:v>0.97727272727272729</c:v>
                </c:pt>
                <c:pt idx="2309">
                  <c:v>0.97674418604651159</c:v>
                </c:pt>
                <c:pt idx="2310">
                  <c:v>0.97499999999999998</c:v>
                </c:pt>
                <c:pt idx="2311">
                  <c:v>0.97674418604651159</c:v>
                </c:pt>
                <c:pt idx="2312">
                  <c:v>0.97727272727272729</c:v>
                </c:pt>
                <c:pt idx="2313">
                  <c:v>0.97727272727272729</c:v>
                </c:pt>
                <c:pt idx="2314">
                  <c:v>0.97727272727272729</c:v>
                </c:pt>
                <c:pt idx="2315">
                  <c:v>0.97727272727272729</c:v>
                </c:pt>
                <c:pt idx="2316">
                  <c:v>0.97619047619047616</c:v>
                </c:pt>
                <c:pt idx="2317">
                  <c:v>0.97674418604651159</c:v>
                </c:pt>
                <c:pt idx="2318">
                  <c:v>0.97674418604651159</c:v>
                </c:pt>
                <c:pt idx="2319">
                  <c:v>0.97499999999999998</c:v>
                </c:pt>
                <c:pt idx="2320">
                  <c:v>0.97560975609756095</c:v>
                </c:pt>
                <c:pt idx="2321">
                  <c:v>0.97727272727272729</c:v>
                </c:pt>
                <c:pt idx="2322">
                  <c:v>0.97777777777777775</c:v>
                </c:pt>
                <c:pt idx="2323">
                  <c:v>0.97674418604651159</c:v>
                </c:pt>
                <c:pt idx="2324">
                  <c:v>0.97619047619047616</c:v>
                </c:pt>
                <c:pt idx="2325">
                  <c:v>0.97435897435897434</c:v>
                </c:pt>
                <c:pt idx="2326">
                  <c:v>0.97619047619047616</c:v>
                </c:pt>
                <c:pt idx="2327">
                  <c:v>0.97560975609756095</c:v>
                </c:pt>
                <c:pt idx="2328">
                  <c:v>0.97619047619047616</c:v>
                </c:pt>
                <c:pt idx="2329">
                  <c:v>0.97727272727272729</c:v>
                </c:pt>
                <c:pt idx="2330">
                  <c:v>0.97499999999999998</c:v>
                </c:pt>
                <c:pt idx="2331">
                  <c:v>0.97560975609756095</c:v>
                </c:pt>
                <c:pt idx="2332">
                  <c:v>0.97499999999999998</c:v>
                </c:pt>
                <c:pt idx="2333">
                  <c:v>0.97674418604651159</c:v>
                </c:pt>
                <c:pt idx="2334">
                  <c:v>0.97368421052631582</c:v>
                </c:pt>
                <c:pt idx="2335">
                  <c:v>0.97368421052631582</c:v>
                </c:pt>
                <c:pt idx="2336">
                  <c:v>0.96969696969696972</c:v>
                </c:pt>
                <c:pt idx="2337">
                  <c:v>0.97435897435897434</c:v>
                </c:pt>
                <c:pt idx="2338">
                  <c:v>0.97619047619047616</c:v>
                </c:pt>
                <c:pt idx="2339">
                  <c:v>0.97368421052631582</c:v>
                </c:pt>
                <c:pt idx="2340">
                  <c:v>0.97058823529411764</c:v>
                </c:pt>
                <c:pt idx="2341">
                  <c:v>0.97368421052631582</c:v>
                </c:pt>
                <c:pt idx="2342">
                  <c:v>0.97435897435897434</c:v>
                </c:pt>
                <c:pt idx="2343">
                  <c:v>0.97368421052631582</c:v>
                </c:pt>
                <c:pt idx="2344">
                  <c:v>0.97058823529411764</c:v>
                </c:pt>
                <c:pt idx="2345">
                  <c:v>0.97058823529411764</c:v>
                </c:pt>
                <c:pt idx="2346">
                  <c:v>0.96969696969696972</c:v>
                </c:pt>
                <c:pt idx="2347">
                  <c:v>0.96969696969696972</c:v>
                </c:pt>
                <c:pt idx="2348">
                  <c:v>0.96969696969696972</c:v>
                </c:pt>
                <c:pt idx="2349">
                  <c:v>0.96969696969696972</c:v>
                </c:pt>
                <c:pt idx="2350">
                  <c:v>0.97142857142857142</c:v>
                </c:pt>
                <c:pt idx="2351">
                  <c:v>0.97058823529411764</c:v>
                </c:pt>
                <c:pt idx="2352">
                  <c:v>0.97142857142857142</c:v>
                </c:pt>
                <c:pt idx="2353">
                  <c:v>0.97058823529411764</c:v>
                </c:pt>
                <c:pt idx="2354">
                  <c:v>0.96666666666666667</c:v>
                </c:pt>
                <c:pt idx="2355">
                  <c:v>0.97058823529411764</c:v>
                </c:pt>
                <c:pt idx="2356">
                  <c:v>0.97058823529411764</c:v>
                </c:pt>
                <c:pt idx="2357">
                  <c:v>0.97222222222222221</c:v>
                </c:pt>
                <c:pt idx="2358">
                  <c:v>0.97142857142857142</c:v>
                </c:pt>
                <c:pt idx="2359">
                  <c:v>0.97142857142857142</c:v>
                </c:pt>
                <c:pt idx="2360">
                  <c:v>0.96969696969696972</c:v>
                </c:pt>
                <c:pt idx="2361">
                  <c:v>0.97222222222222221</c:v>
                </c:pt>
                <c:pt idx="2362">
                  <c:v>0.96969696969696972</c:v>
                </c:pt>
                <c:pt idx="2363">
                  <c:v>0.97058823529411764</c:v>
                </c:pt>
                <c:pt idx="2364">
                  <c:v>0.96875</c:v>
                </c:pt>
                <c:pt idx="2365">
                  <c:v>0.96969696969696972</c:v>
                </c:pt>
                <c:pt idx="2366">
                  <c:v>0.96969696969696972</c:v>
                </c:pt>
                <c:pt idx="2367">
                  <c:v>0.96551724137931039</c:v>
                </c:pt>
                <c:pt idx="2368">
                  <c:v>0.96875</c:v>
                </c:pt>
                <c:pt idx="2369">
                  <c:v>0.96969696969696972</c:v>
                </c:pt>
                <c:pt idx="2370">
                  <c:v>0.97058823529411764</c:v>
                </c:pt>
                <c:pt idx="2371">
                  <c:v>0.967741935483871</c:v>
                </c:pt>
                <c:pt idx="2372">
                  <c:v>0.97058823529411764</c:v>
                </c:pt>
                <c:pt idx="2373">
                  <c:v>0.96969696969696972</c:v>
                </c:pt>
                <c:pt idx="2374">
                  <c:v>0.97058823529411764</c:v>
                </c:pt>
                <c:pt idx="2375">
                  <c:v>0.96969696969696972</c:v>
                </c:pt>
                <c:pt idx="2376">
                  <c:v>0.96875</c:v>
                </c:pt>
                <c:pt idx="2377">
                  <c:v>0.967741935483871</c:v>
                </c:pt>
                <c:pt idx="2378">
                  <c:v>0.97222222222222221</c:v>
                </c:pt>
                <c:pt idx="2379">
                  <c:v>0.97222222222222221</c:v>
                </c:pt>
                <c:pt idx="2380">
                  <c:v>0.97142857142857142</c:v>
                </c:pt>
                <c:pt idx="2381">
                  <c:v>0.97222222222222221</c:v>
                </c:pt>
                <c:pt idx="2382">
                  <c:v>0.97142857142857142</c:v>
                </c:pt>
                <c:pt idx="2383">
                  <c:v>0.97368421052631582</c:v>
                </c:pt>
                <c:pt idx="2384">
                  <c:v>0.96666666666666667</c:v>
                </c:pt>
                <c:pt idx="2385">
                  <c:v>0.96969696969696972</c:v>
                </c:pt>
                <c:pt idx="2386">
                  <c:v>0.96969696969696972</c:v>
                </c:pt>
                <c:pt idx="2387">
                  <c:v>0.97058823529411764</c:v>
                </c:pt>
                <c:pt idx="2388">
                  <c:v>0.97222222222222221</c:v>
                </c:pt>
                <c:pt idx="2389">
                  <c:v>0.97058823529411764</c:v>
                </c:pt>
                <c:pt idx="2390">
                  <c:v>0.96969696969696972</c:v>
                </c:pt>
                <c:pt idx="2391">
                  <c:v>0.97058823529411764</c:v>
                </c:pt>
                <c:pt idx="2392">
                  <c:v>0.96969696969696972</c:v>
                </c:pt>
                <c:pt idx="2393">
                  <c:v>0.96969696969696972</c:v>
                </c:pt>
                <c:pt idx="2394">
                  <c:v>0.97058823529411764</c:v>
                </c:pt>
                <c:pt idx="2395">
                  <c:v>0.96875</c:v>
                </c:pt>
                <c:pt idx="2396">
                  <c:v>0.96969696969696972</c:v>
                </c:pt>
                <c:pt idx="2397">
                  <c:v>0.96969696969696972</c:v>
                </c:pt>
                <c:pt idx="2398">
                  <c:v>0.96875</c:v>
                </c:pt>
                <c:pt idx="2399">
                  <c:v>0.97058823529411764</c:v>
                </c:pt>
                <c:pt idx="2400">
                  <c:v>0.97058823529411764</c:v>
                </c:pt>
                <c:pt idx="2401">
                  <c:v>0.96875</c:v>
                </c:pt>
                <c:pt idx="2402">
                  <c:v>0.97058823529411764</c:v>
                </c:pt>
                <c:pt idx="2403">
                  <c:v>0.96969696969696972</c:v>
                </c:pt>
                <c:pt idx="2404">
                  <c:v>0.967741935483871</c:v>
                </c:pt>
                <c:pt idx="2405">
                  <c:v>0.96875</c:v>
                </c:pt>
                <c:pt idx="2406">
                  <c:v>0.96666666666666667</c:v>
                </c:pt>
                <c:pt idx="2407">
                  <c:v>0.967741935483871</c:v>
                </c:pt>
                <c:pt idx="2408">
                  <c:v>0.96666666666666667</c:v>
                </c:pt>
                <c:pt idx="2409">
                  <c:v>0.96875</c:v>
                </c:pt>
                <c:pt idx="2410">
                  <c:v>0.96551724137931039</c:v>
                </c:pt>
                <c:pt idx="2411">
                  <c:v>0.96666666666666667</c:v>
                </c:pt>
                <c:pt idx="2412">
                  <c:v>0.96551724137931039</c:v>
                </c:pt>
                <c:pt idx="2413">
                  <c:v>0.96666666666666667</c:v>
                </c:pt>
                <c:pt idx="2414">
                  <c:v>0.967741935483871</c:v>
                </c:pt>
                <c:pt idx="2415">
                  <c:v>0.967741935483871</c:v>
                </c:pt>
                <c:pt idx="2416">
                  <c:v>0.9642857142857143</c:v>
                </c:pt>
                <c:pt idx="2417">
                  <c:v>0.96551724137931039</c:v>
                </c:pt>
                <c:pt idx="2418">
                  <c:v>0.96666666666666667</c:v>
                </c:pt>
                <c:pt idx="2419">
                  <c:v>0.96666666666666667</c:v>
                </c:pt>
                <c:pt idx="2420">
                  <c:v>0.96666666666666667</c:v>
                </c:pt>
                <c:pt idx="2421">
                  <c:v>0.96875</c:v>
                </c:pt>
                <c:pt idx="2422">
                  <c:v>0.96551724137931039</c:v>
                </c:pt>
                <c:pt idx="2423">
                  <c:v>0.96551724137931039</c:v>
                </c:pt>
                <c:pt idx="2424">
                  <c:v>0.9642857142857143</c:v>
                </c:pt>
                <c:pt idx="2425">
                  <c:v>0.9642857142857143</c:v>
                </c:pt>
                <c:pt idx="2426">
                  <c:v>0.96551724137931039</c:v>
                </c:pt>
                <c:pt idx="2427">
                  <c:v>0.96296296296296291</c:v>
                </c:pt>
                <c:pt idx="2428">
                  <c:v>0.967741935483871</c:v>
                </c:pt>
                <c:pt idx="2429">
                  <c:v>0.96875</c:v>
                </c:pt>
                <c:pt idx="2430">
                  <c:v>0.96666666666666667</c:v>
                </c:pt>
                <c:pt idx="2431">
                  <c:v>0.96551724137931039</c:v>
                </c:pt>
                <c:pt idx="2432">
                  <c:v>0.96666666666666667</c:v>
                </c:pt>
                <c:pt idx="2433">
                  <c:v>0.96666666666666667</c:v>
                </c:pt>
                <c:pt idx="2434">
                  <c:v>0.96551724137931039</c:v>
                </c:pt>
                <c:pt idx="2435">
                  <c:v>0.967741935483871</c:v>
                </c:pt>
                <c:pt idx="2436">
                  <c:v>0.967741935483871</c:v>
                </c:pt>
                <c:pt idx="2437">
                  <c:v>0.9642857142857143</c:v>
                </c:pt>
                <c:pt idx="2438">
                  <c:v>0.9642857142857143</c:v>
                </c:pt>
                <c:pt idx="2439">
                  <c:v>0.96</c:v>
                </c:pt>
                <c:pt idx="2440">
                  <c:v>0.96</c:v>
                </c:pt>
                <c:pt idx="2441">
                  <c:v>0.96153846153846156</c:v>
                </c:pt>
                <c:pt idx="2442">
                  <c:v>0.96</c:v>
                </c:pt>
                <c:pt idx="2443">
                  <c:v>0.95833333333333337</c:v>
                </c:pt>
                <c:pt idx="2444">
                  <c:v>0.96</c:v>
                </c:pt>
                <c:pt idx="2445">
                  <c:v>0.95652173913043481</c:v>
                </c:pt>
                <c:pt idx="2446">
                  <c:v>0.95454545454545459</c:v>
                </c:pt>
                <c:pt idx="2447">
                  <c:v>0.95833333333333337</c:v>
                </c:pt>
                <c:pt idx="2448">
                  <c:v>0.95833333333333337</c:v>
                </c:pt>
                <c:pt idx="2449">
                  <c:v>0.95652173913043481</c:v>
                </c:pt>
                <c:pt idx="2450">
                  <c:v>0.95833333333333337</c:v>
                </c:pt>
                <c:pt idx="2451">
                  <c:v>0.96</c:v>
                </c:pt>
                <c:pt idx="2452">
                  <c:v>0.95833333333333337</c:v>
                </c:pt>
                <c:pt idx="2453">
                  <c:v>0.95652173913043481</c:v>
                </c:pt>
                <c:pt idx="2454">
                  <c:v>0.95652173913043481</c:v>
                </c:pt>
                <c:pt idx="2455">
                  <c:v>0.95652173913043481</c:v>
                </c:pt>
                <c:pt idx="2456">
                  <c:v>0.95652173913043481</c:v>
                </c:pt>
                <c:pt idx="2457">
                  <c:v>0.95833333333333337</c:v>
                </c:pt>
                <c:pt idx="2458">
                  <c:v>0.95652173913043481</c:v>
                </c:pt>
                <c:pt idx="2459">
                  <c:v>0.95454545454545459</c:v>
                </c:pt>
                <c:pt idx="2460">
                  <c:v>0.95454545454545459</c:v>
                </c:pt>
                <c:pt idx="2461">
                  <c:v>0.95652173913043481</c:v>
                </c:pt>
                <c:pt idx="2462">
                  <c:v>0.95652173913043481</c:v>
                </c:pt>
                <c:pt idx="2463">
                  <c:v>0.95652173913043481</c:v>
                </c:pt>
                <c:pt idx="2464">
                  <c:v>0.95454545454545459</c:v>
                </c:pt>
                <c:pt idx="2465">
                  <c:v>0.95833333333333337</c:v>
                </c:pt>
                <c:pt idx="2466">
                  <c:v>0.95652173913043481</c:v>
                </c:pt>
                <c:pt idx="2467">
                  <c:v>0.95833333333333337</c:v>
                </c:pt>
                <c:pt idx="2468">
                  <c:v>0.95833333333333337</c:v>
                </c:pt>
                <c:pt idx="2469">
                  <c:v>0.95454545454545459</c:v>
                </c:pt>
                <c:pt idx="2470">
                  <c:v>0.95454545454545459</c:v>
                </c:pt>
                <c:pt idx="2471">
                  <c:v>0.95833333333333337</c:v>
                </c:pt>
                <c:pt idx="2472">
                  <c:v>0.95833333333333337</c:v>
                </c:pt>
                <c:pt idx="2473">
                  <c:v>0.95652173913043481</c:v>
                </c:pt>
                <c:pt idx="2474">
                  <c:v>0.95833333333333337</c:v>
                </c:pt>
                <c:pt idx="2475">
                  <c:v>0.95652173913043481</c:v>
                </c:pt>
                <c:pt idx="2476">
                  <c:v>0.95833333333333337</c:v>
                </c:pt>
                <c:pt idx="2477">
                  <c:v>0.95652173913043481</c:v>
                </c:pt>
                <c:pt idx="2478">
                  <c:v>0.95833333333333337</c:v>
                </c:pt>
                <c:pt idx="2479">
                  <c:v>0.95238095238095233</c:v>
                </c:pt>
                <c:pt idx="2480">
                  <c:v>0.95454545454545459</c:v>
                </c:pt>
                <c:pt idx="2481">
                  <c:v>0.95652173913043481</c:v>
                </c:pt>
                <c:pt idx="2482">
                  <c:v>0.96</c:v>
                </c:pt>
                <c:pt idx="2483">
                  <c:v>0.96</c:v>
                </c:pt>
                <c:pt idx="2484">
                  <c:v>0.96153846153846156</c:v>
                </c:pt>
                <c:pt idx="2485">
                  <c:v>0.95833333333333337</c:v>
                </c:pt>
                <c:pt idx="2486">
                  <c:v>0.95652173913043481</c:v>
                </c:pt>
                <c:pt idx="2487">
                  <c:v>0.95652173913043481</c:v>
                </c:pt>
                <c:pt idx="2488">
                  <c:v>0.95652173913043481</c:v>
                </c:pt>
                <c:pt idx="2489">
                  <c:v>0.94736842105263153</c:v>
                </c:pt>
                <c:pt idx="2490">
                  <c:v>0.95454545454545459</c:v>
                </c:pt>
                <c:pt idx="2491">
                  <c:v>0.95652173913043481</c:v>
                </c:pt>
                <c:pt idx="2492">
                  <c:v>0.95652173913043481</c:v>
                </c:pt>
                <c:pt idx="2493">
                  <c:v>0.95238095238095233</c:v>
                </c:pt>
                <c:pt idx="2494">
                  <c:v>0.95</c:v>
                </c:pt>
                <c:pt idx="2495">
                  <c:v>0.95454545454545459</c:v>
                </c:pt>
                <c:pt idx="2496">
                  <c:v>0.95454545454545459</c:v>
                </c:pt>
                <c:pt idx="2497">
                  <c:v>0.95238095238095233</c:v>
                </c:pt>
                <c:pt idx="2498">
                  <c:v>0.95238095238095233</c:v>
                </c:pt>
                <c:pt idx="2499">
                  <c:v>0.95652173913043481</c:v>
                </c:pt>
                <c:pt idx="2500">
                  <c:v>0.95</c:v>
                </c:pt>
                <c:pt idx="2501">
                  <c:v>0.95238095238095233</c:v>
                </c:pt>
                <c:pt idx="2502">
                  <c:v>0.95238095238095233</c:v>
                </c:pt>
                <c:pt idx="2503">
                  <c:v>0.95238095238095233</c:v>
                </c:pt>
                <c:pt idx="2504">
                  <c:v>0.94444444444444442</c:v>
                </c:pt>
                <c:pt idx="2505">
                  <c:v>0.94736842105263153</c:v>
                </c:pt>
                <c:pt idx="2506">
                  <c:v>0.94736842105263153</c:v>
                </c:pt>
                <c:pt idx="2507">
                  <c:v>0.94736842105263153</c:v>
                </c:pt>
                <c:pt idx="2508">
                  <c:v>0.95</c:v>
                </c:pt>
                <c:pt idx="2509">
                  <c:v>0.95</c:v>
                </c:pt>
                <c:pt idx="2510">
                  <c:v>0.95454545454545459</c:v>
                </c:pt>
                <c:pt idx="2511">
                  <c:v>0.95652173913043481</c:v>
                </c:pt>
                <c:pt idx="2512">
                  <c:v>0.95238095238095233</c:v>
                </c:pt>
                <c:pt idx="2513">
                  <c:v>0.95</c:v>
                </c:pt>
                <c:pt idx="2514">
                  <c:v>0.95652173913043481</c:v>
                </c:pt>
                <c:pt idx="2515">
                  <c:v>0.95238095238095233</c:v>
                </c:pt>
                <c:pt idx="2516">
                  <c:v>0.95454545454545459</c:v>
                </c:pt>
                <c:pt idx="2517">
                  <c:v>0.95238095238095233</c:v>
                </c:pt>
                <c:pt idx="2518">
                  <c:v>0.95454545454545459</c:v>
                </c:pt>
                <c:pt idx="2519">
                  <c:v>0.95652173913043481</c:v>
                </c:pt>
                <c:pt idx="2520">
                  <c:v>0.95833333333333337</c:v>
                </c:pt>
                <c:pt idx="2521">
                  <c:v>0.96</c:v>
                </c:pt>
                <c:pt idx="2522">
                  <c:v>0.95454545454545459</c:v>
                </c:pt>
                <c:pt idx="2523">
                  <c:v>0.95652173913043481</c:v>
                </c:pt>
                <c:pt idx="2524">
                  <c:v>0.95652173913043481</c:v>
                </c:pt>
                <c:pt idx="2525">
                  <c:v>0.95652173913043481</c:v>
                </c:pt>
                <c:pt idx="2526">
                  <c:v>0.95454545454545459</c:v>
                </c:pt>
                <c:pt idx="2527">
                  <c:v>0.95652173913043481</c:v>
                </c:pt>
                <c:pt idx="2528">
                  <c:v>0.95833333333333337</c:v>
                </c:pt>
                <c:pt idx="2529">
                  <c:v>0.95238095238095233</c:v>
                </c:pt>
                <c:pt idx="2530">
                  <c:v>0.95454545454545459</c:v>
                </c:pt>
                <c:pt idx="2531">
                  <c:v>0.94736842105263153</c:v>
                </c:pt>
                <c:pt idx="2532">
                  <c:v>0.95238095238095233</c:v>
                </c:pt>
                <c:pt idx="2533">
                  <c:v>0.95238095238095233</c:v>
                </c:pt>
                <c:pt idx="2534">
                  <c:v>0.95454545454545459</c:v>
                </c:pt>
                <c:pt idx="2535">
                  <c:v>0.95454545454545459</c:v>
                </c:pt>
                <c:pt idx="2536">
                  <c:v>0.95454545454545459</c:v>
                </c:pt>
                <c:pt idx="2537">
                  <c:v>0.95238095238095233</c:v>
                </c:pt>
                <c:pt idx="2538">
                  <c:v>0.95454545454545459</c:v>
                </c:pt>
                <c:pt idx="2539">
                  <c:v>0.95652173913043481</c:v>
                </c:pt>
                <c:pt idx="2540">
                  <c:v>0.95454545454545459</c:v>
                </c:pt>
                <c:pt idx="2541">
                  <c:v>0.95652173913043481</c:v>
                </c:pt>
                <c:pt idx="2542">
                  <c:v>0.95652173913043481</c:v>
                </c:pt>
                <c:pt idx="2543">
                  <c:v>0.95454545454545459</c:v>
                </c:pt>
                <c:pt idx="2544">
                  <c:v>0.95652173913043481</c:v>
                </c:pt>
                <c:pt idx="2545">
                  <c:v>0.95652173913043481</c:v>
                </c:pt>
                <c:pt idx="2546">
                  <c:v>0.95652173913043481</c:v>
                </c:pt>
                <c:pt idx="2547">
                  <c:v>0.95454545454545459</c:v>
                </c:pt>
                <c:pt idx="2548">
                  <c:v>0.95238095238095233</c:v>
                </c:pt>
                <c:pt idx="2549">
                  <c:v>0.95</c:v>
                </c:pt>
                <c:pt idx="2550">
                  <c:v>0.95238095238095233</c:v>
                </c:pt>
                <c:pt idx="2551">
                  <c:v>0.94444444444444442</c:v>
                </c:pt>
                <c:pt idx="2552">
                  <c:v>0.94736842105263153</c:v>
                </c:pt>
                <c:pt idx="2553">
                  <c:v>0.94736842105263153</c:v>
                </c:pt>
                <c:pt idx="2554">
                  <c:v>0.94736842105263153</c:v>
                </c:pt>
                <c:pt idx="2555">
                  <c:v>0.94444444444444442</c:v>
                </c:pt>
                <c:pt idx="2556">
                  <c:v>0.94736842105263153</c:v>
                </c:pt>
                <c:pt idx="2557">
                  <c:v>0.95238095238095233</c:v>
                </c:pt>
                <c:pt idx="2558">
                  <c:v>0.94117647058823528</c:v>
                </c:pt>
                <c:pt idx="2559">
                  <c:v>0.94444444444444442</c:v>
                </c:pt>
                <c:pt idx="2560">
                  <c:v>0.94736842105263153</c:v>
                </c:pt>
                <c:pt idx="2561">
                  <c:v>0.94444444444444442</c:v>
                </c:pt>
                <c:pt idx="2562">
                  <c:v>0.95</c:v>
                </c:pt>
                <c:pt idx="2563">
                  <c:v>0.94444444444444442</c:v>
                </c:pt>
                <c:pt idx="2564">
                  <c:v>0.94444444444444442</c:v>
                </c:pt>
                <c:pt idx="2565">
                  <c:v>0.94444444444444442</c:v>
                </c:pt>
                <c:pt idx="2566">
                  <c:v>0.94117647058823528</c:v>
                </c:pt>
                <c:pt idx="2567">
                  <c:v>0.94444444444444442</c:v>
                </c:pt>
                <c:pt idx="2568">
                  <c:v>0.94444444444444442</c:v>
                </c:pt>
                <c:pt idx="2569">
                  <c:v>0.94736842105263153</c:v>
                </c:pt>
                <c:pt idx="2570">
                  <c:v>0.93333333333333335</c:v>
                </c:pt>
                <c:pt idx="2571">
                  <c:v>0.93333333333333335</c:v>
                </c:pt>
                <c:pt idx="2572">
                  <c:v>0.94117647058823528</c:v>
                </c:pt>
                <c:pt idx="2573">
                  <c:v>0.94736842105263153</c:v>
                </c:pt>
                <c:pt idx="2574">
                  <c:v>0.94736842105263153</c:v>
                </c:pt>
                <c:pt idx="2575">
                  <c:v>0.94444444444444442</c:v>
                </c:pt>
                <c:pt idx="2576">
                  <c:v>0.94444444444444442</c:v>
                </c:pt>
                <c:pt idx="2577">
                  <c:v>0.94736842105263153</c:v>
                </c:pt>
                <c:pt idx="2578">
                  <c:v>0.94736842105263153</c:v>
                </c:pt>
                <c:pt idx="2579">
                  <c:v>0.94117647058823528</c:v>
                </c:pt>
                <c:pt idx="2580">
                  <c:v>0.94736842105263153</c:v>
                </c:pt>
                <c:pt idx="2581">
                  <c:v>0.94736842105263153</c:v>
                </c:pt>
                <c:pt idx="2582">
                  <c:v>0.94444444444444442</c:v>
                </c:pt>
                <c:pt idx="2583">
                  <c:v>0.94444444444444442</c:v>
                </c:pt>
                <c:pt idx="2584">
                  <c:v>0.94117647058823528</c:v>
                </c:pt>
                <c:pt idx="2585">
                  <c:v>0.94736842105263153</c:v>
                </c:pt>
                <c:pt idx="2586">
                  <c:v>0.94117647058823528</c:v>
                </c:pt>
                <c:pt idx="2587">
                  <c:v>0.94444444444444442</c:v>
                </c:pt>
                <c:pt idx="2588">
                  <c:v>0.94444444444444442</c:v>
                </c:pt>
                <c:pt idx="2589">
                  <c:v>0.94736842105263153</c:v>
                </c:pt>
                <c:pt idx="2590">
                  <c:v>0.94444444444444442</c:v>
                </c:pt>
                <c:pt idx="2591">
                  <c:v>0.93333333333333335</c:v>
                </c:pt>
                <c:pt idx="2592">
                  <c:v>0.94444444444444442</c:v>
                </c:pt>
                <c:pt idx="2593">
                  <c:v>0.95</c:v>
                </c:pt>
                <c:pt idx="2594">
                  <c:v>0.94117647058823528</c:v>
                </c:pt>
                <c:pt idx="2595">
                  <c:v>0.94117647058823528</c:v>
                </c:pt>
                <c:pt idx="2596">
                  <c:v>0.9375</c:v>
                </c:pt>
                <c:pt idx="2597">
                  <c:v>0.9375</c:v>
                </c:pt>
                <c:pt idx="2598">
                  <c:v>0.94117647058823528</c:v>
                </c:pt>
                <c:pt idx="2599">
                  <c:v>0.94117647058823528</c:v>
                </c:pt>
                <c:pt idx="2600">
                  <c:v>0.94117647058823528</c:v>
                </c:pt>
                <c:pt idx="2601">
                  <c:v>0.9375</c:v>
                </c:pt>
                <c:pt idx="2602">
                  <c:v>0.94444444444444442</c:v>
                </c:pt>
                <c:pt idx="2603">
                  <c:v>0.94444444444444442</c:v>
                </c:pt>
                <c:pt idx="2604">
                  <c:v>0.94117647058823528</c:v>
                </c:pt>
                <c:pt idx="2605">
                  <c:v>0.94117647058823528</c:v>
                </c:pt>
                <c:pt idx="2606">
                  <c:v>0.94444444444444442</c:v>
                </c:pt>
                <c:pt idx="2607">
                  <c:v>0.94117647058823528</c:v>
                </c:pt>
                <c:pt idx="2608">
                  <c:v>0.94117647058823528</c:v>
                </c:pt>
                <c:pt idx="2609">
                  <c:v>0.9375</c:v>
                </c:pt>
                <c:pt idx="2610">
                  <c:v>0.94117647058823528</c:v>
                </c:pt>
                <c:pt idx="2611">
                  <c:v>0.94117647058823528</c:v>
                </c:pt>
                <c:pt idx="2612">
                  <c:v>0.9375</c:v>
                </c:pt>
                <c:pt idx="2613">
                  <c:v>0.9375</c:v>
                </c:pt>
                <c:pt idx="2614">
                  <c:v>0.94117647058823528</c:v>
                </c:pt>
                <c:pt idx="2615">
                  <c:v>0.94117647058823528</c:v>
                </c:pt>
                <c:pt idx="2616">
                  <c:v>0.9375</c:v>
                </c:pt>
                <c:pt idx="2617">
                  <c:v>0.94117647058823528</c:v>
                </c:pt>
                <c:pt idx="2618">
                  <c:v>0.9375</c:v>
                </c:pt>
                <c:pt idx="2619">
                  <c:v>0.94117647058823528</c:v>
                </c:pt>
                <c:pt idx="2620">
                  <c:v>0.9375</c:v>
                </c:pt>
                <c:pt idx="2621">
                  <c:v>0.93333333333333335</c:v>
                </c:pt>
                <c:pt idx="2622">
                  <c:v>0.9285714285714286</c:v>
                </c:pt>
                <c:pt idx="2623">
                  <c:v>0.93333333333333335</c:v>
                </c:pt>
                <c:pt idx="2624">
                  <c:v>0.93333333333333335</c:v>
                </c:pt>
                <c:pt idx="2625">
                  <c:v>0.9375</c:v>
                </c:pt>
                <c:pt idx="2626">
                  <c:v>0.93333333333333335</c:v>
                </c:pt>
                <c:pt idx="2627">
                  <c:v>0.93333333333333335</c:v>
                </c:pt>
                <c:pt idx="2628">
                  <c:v>0.9375</c:v>
                </c:pt>
                <c:pt idx="2629">
                  <c:v>0.93333333333333335</c:v>
                </c:pt>
                <c:pt idx="2630">
                  <c:v>0.9375</c:v>
                </c:pt>
                <c:pt idx="2631">
                  <c:v>0.94117647058823528</c:v>
                </c:pt>
                <c:pt idx="2632">
                  <c:v>0.94444444444444442</c:v>
                </c:pt>
                <c:pt idx="2633">
                  <c:v>0.94117647058823528</c:v>
                </c:pt>
                <c:pt idx="2634">
                  <c:v>0.9375</c:v>
                </c:pt>
                <c:pt idx="2635">
                  <c:v>0.9375</c:v>
                </c:pt>
                <c:pt idx="2636">
                  <c:v>0.94444444444444442</c:v>
                </c:pt>
                <c:pt idx="2637">
                  <c:v>0.93333333333333335</c:v>
                </c:pt>
                <c:pt idx="2638">
                  <c:v>0.93333333333333335</c:v>
                </c:pt>
                <c:pt idx="2639">
                  <c:v>0.93333333333333335</c:v>
                </c:pt>
                <c:pt idx="2640">
                  <c:v>0.93333333333333335</c:v>
                </c:pt>
                <c:pt idx="2641">
                  <c:v>0.93333333333333335</c:v>
                </c:pt>
                <c:pt idx="2642">
                  <c:v>0.94117647058823528</c:v>
                </c:pt>
                <c:pt idx="2643">
                  <c:v>0.9375</c:v>
                </c:pt>
                <c:pt idx="2644">
                  <c:v>0.93333333333333335</c:v>
                </c:pt>
                <c:pt idx="2645">
                  <c:v>0.92307692307692313</c:v>
                </c:pt>
                <c:pt idx="2646">
                  <c:v>0.9285714285714286</c:v>
                </c:pt>
                <c:pt idx="2647">
                  <c:v>0.9375</c:v>
                </c:pt>
                <c:pt idx="2648">
                  <c:v>0.9375</c:v>
                </c:pt>
                <c:pt idx="2649">
                  <c:v>0.93333333333333335</c:v>
                </c:pt>
                <c:pt idx="2650">
                  <c:v>0.9375</c:v>
                </c:pt>
                <c:pt idx="2651">
                  <c:v>0.9375</c:v>
                </c:pt>
                <c:pt idx="2652">
                  <c:v>0.9285714285714286</c:v>
                </c:pt>
                <c:pt idx="2653">
                  <c:v>0.93333333333333335</c:v>
                </c:pt>
                <c:pt idx="2654">
                  <c:v>0.93333333333333335</c:v>
                </c:pt>
                <c:pt idx="2655">
                  <c:v>0.9285714285714286</c:v>
                </c:pt>
                <c:pt idx="2656">
                  <c:v>0.92307692307692313</c:v>
                </c:pt>
                <c:pt idx="2657">
                  <c:v>0.92307692307692313</c:v>
                </c:pt>
                <c:pt idx="2658">
                  <c:v>0.92307692307692313</c:v>
                </c:pt>
                <c:pt idx="2659">
                  <c:v>0.9285714285714286</c:v>
                </c:pt>
                <c:pt idx="2660">
                  <c:v>0.93333333333333335</c:v>
                </c:pt>
                <c:pt idx="2661">
                  <c:v>0.9375</c:v>
                </c:pt>
                <c:pt idx="2662">
                  <c:v>0.93333333333333335</c:v>
                </c:pt>
                <c:pt idx="2663">
                  <c:v>0.9285714285714286</c:v>
                </c:pt>
                <c:pt idx="2664">
                  <c:v>0.91666666666666663</c:v>
                </c:pt>
                <c:pt idx="2665">
                  <c:v>0.92307692307692313</c:v>
                </c:pt>
                <c:pt idx="2666">
                  <c:v>0.9285714285714286</c:v>
                </c:pt>
                <c:pt idx="2667">
                  <c:v>0.91666666666666663</c:v>
                </c:pt>
                <c:pt idx="2668">
                  <c:v>0.9285714285714286</c:v>
                </c:pt>
                <c:pt idx="2669">
                  <c:v>0.92307692307692313</c:v>
                </c:pt>
                <c:pt idx="2670">
                  <c:v>0.9285714285714286</c:v>
                </c:pt>
                <c:pt idx="2671">
                  <c:v>0.92307692307692313</c:v>
                </c:pt>
                <c:pt idx="2672">
                  <c:v>0.9285714285714286</c:v>
                </c:pt>
                <c:pt idx="2673">
                  <c:v>0.9285714285714286</c:v>
                </c:pt>
                <c:pt idx="2674">
                  <c:v>0.9285714285714286</c:v>
                </c:pt>
                <c:pt idx="2675">
                  <c:v>0.93333333333333335</c:v>
                </c:pt>
                <c:pt idx="2676">
                  <c:v>0.9285714285714286</c:v>
                </c:pt>
                <c:pt idx="2677">
                  <c:v>0.91666666666666663</c:v>
                </c:pt>
                <c:pt idx="2678">
                  <c:v>0.9285714285714286</c:v>
                </c:pt>
                <c:pt idx="2679">
                  <c:v>0.92307692307692313</c:v>
                </c:pt>
                <c:pt idx="2680">
                  <c:v>0.92307692307692313</c:v>
                </c:pt>
                <c:pt idx="2681">
                  <c:v>0.9285714285714286</c:v>
                </c:pt>
                <c:pt idx="2682">
                  <c:v>0.9285714285714286</c:v>
                </c:pt>
                <c:pt idx="2683">
                  <c:v>0.91666666666666663</c:v>
                </c:pt>
                <c:pt idx="2684">
                  <c:v>0.9285714285714286</c:v>
                </c:pt>
                <c:pt idx="2685">
                  <c:v>0.9285714285714286</c:v>
                </c:pt>
                <c:pt idx="2686">
                  <c:v>0.91666666666666663</c:v>
                </c:pt>
                <c:pt idx="2687">
                  <c:v>0.9285714285714286</c:v>
                </c:pt>
                <c:pt idx="2688">
                  <c:v>0.91666666666666663</c:v>
                </c:pt>
                <c:pt idx="2689">
                  <c:v>0.90909090909090906</c:v>
                </c:pt>
                <c:pt idx="2690">
                  <c:v>0.92307692307692313</c:v>
                </c:pt>
                <c:pt idx="2691">
                  <c:v>0.92307692307692313</c:v>
                </c:pt>
                <c:pt idx="2692">
                  <c:v>0.92307692307692313</c:v>
                </c:pt>
                <c:pt idx="2693">
                  <c:v>0.93333333333333335</c:v>
                </c:pt>
                <c:pt idx="2694">
                  <c:v>0.9285714285714286</c:v>
                </c:pt>
                <c:pt idx="2695">
                  <c:v>0.9285714285714286</c:v>
                </c:pt>
                <c:pt idx="2696">
                  <c:v>0.92307692307692313</c:v>
                </c:pt>
                <c:pt idx="2697">
                  <c:v>0.92307692307692313</c:v>
                </c:pt>
                <c:pt idx="2698">
                  <c:v>0.91666666666666663</c:v>
                </c:pt>
                <c:pt idx="2699">
                  <c:v>0.92307692307692313</c:v>
                </c:pt>
                <c:pt idx="2700">
                  <c:v>0.92307692307692313</c:v>
                </c:pt>
                <c:pt idx="2701">
                  <c:v>0.9285714285714286</c:v>
                </c:pt>
                <c:pt idx="2702">
                  <c:v>0.92307692307692313</c:v>
                </c:pt>
                <c:pt idx="2703">
                  <c:v>0.91666666666666663</c:v>
                </c:pt>
                <c:pt idx="2704">
                  <c:v>0.9285714285714286</c:v>
                </c:pt>
                <c:pt idx="2705">
                  <c:v>0.9285714285714286</c:v>
                </c:pt>
                <c:pt idx="2706">
                  <c:v>0.9285714285714286</c:v>
                </c:pt>
                <c:pt idx="2707">
                  <c:v>0.92307692307692313</c:v>
                </c:pt>
                <c:pt idx="2708">
                  <c:v>0.9285714285714286</c:v>
                </c:pt>
                <c:pt idx="2709">
                  <c:v>0.92307692307692313</c:v>
                </c:pt>
                <c:pt idx="2710">
                  <c:v>0.92307692307692313</c:v>
                </c:pt>
                <c:pt idx="2711">
                  <c:v>0.91666666666666663</c:v>
                </c:pt>
                <c:pt idx="2712">
                  <c:v>0.92307692307692313</c:v>
                </c:pt>
                <c:pt idx="2713">
                  <c:v>0.91666666666666663</c:v>
                </c:pt>
                <c:pt idx="2714">
                  <c:v>0.91666666666666663</c:v>
                </c:pt>
                <c:pt idx="2715">
                  <c:v>0.91666666666666663</c:v>
                </c:pt>
                <c:pt idx="2716">
                  <c:v>0.91666666666666663</c:v>
                </c:pt>
                <c:pt idx="2717">
                  <c:v>0.91666666666666663</c:v>
                </c:pt>
                <c:pt idx="2718">
                  <c:v>0.92307692307692313</c:v>
                </c:pt>
                <c:pt idx="2719">
                  <c:v>0.90909090909090906</c:v>
                </c:pt>
                <c:pt idx="2720">
                  <c:v>0.9</c:v>
                </c:pt>
                <c:pt idx="2721">
                  <c:v>0.90909090909090906</c:v>
                </c:pt>
                <c:pt idx="2722">
                  <c:v>0.91666666666666663</c:v>
                </c:pt>
                <c:pt idx="2723">
                  <c:v>0.90909090909090906</c:v>
                </c:pt>
                <c:pt idx="2724">
                  <c:v>0.90909090909090906</c:v>
                </c:pt>
                <c:pt idx="2725">
                  <c:v>0.91666666666666663</c:v>
                </c:pt>
                <c:pt idx="2726">
                  <c:v>0.92307692307692313</c:v>
                </c:pt>
                <c:pt idx="2727">
                  <c:v>0.91666666666666663</c:v>
                </c:pt>
                <c:pt idx="2728">
                  <c:v>0.88888888888888884</c:v>
                </c:pt>
                <c:pt idx="2729">
                  <c:v>0.90909090909090906</c:v>
                </c:pt>
                <c:pt idx="2730">
                  <c:v>0.91666666666666663</c:v>
                </c:pt>
                <c:pt idx="2731">
                  <c:v>0.90909090909090906</c:v>
                </c:pt>
                <c:pt idx="2732">
                  <c:v>0.90909090909090906</c:v>
                </c:pt>
                <c:pt idx="2733">
                  <c:v>0.91666666666666663</c:v>
                </c:pt>
                <c:pt idx="2734">
                  <c:v>0.92307692307692313</c:v>
                </c:pt>
                <c:pt idx="2735">
                  <c:v>0.92307692307692313</c:v>
                </c:pt>
                <c:pt idx="2736">
                  <c:v>0.90909090909090906</c:v>
                </c:pt>
                <c:pt idx="2737">
                  <c:v>0.92307692307692313</c:v>
                </c:pt>
                <c:pt idx="2738">
                  <c:v>0.90909090909090906</c:v>
                </c:pt>
                <c:pt idx="2739">
                  <c:v>0.90909090909090906</c:v>
                </c:pt>
                <c:pt idx="2740">
                  <c:v>0.90909090909090906</c:v>
                </c:pt>
                <c:pt idx="2741">
                  <c:v>0.90909090909090906</c:v>
                </c:pt>
                <c:pt idx="2742">
                  <c:v>0.90909090909090906</c:v>
                </c:pt>
                <c:pt idx="2743">
                  <c:v>0.90909090909090906</c:v>
                </c:pt>
                <c:pt idx="2744">
                  <c:v>0.90909090909090906</c:v>
                </c:pt>
                <c:pt idx="2745">
                  <c:v>0.90909090909090906</c:v>
                </c:pt>
                <c:pt idx="2746">
                  <c:v>0.88888888888888884</c:v>
                </c:pt>
                <c:pt idx="2747">
                  <c:v>0.9</c:v>
                </c:pt>
                <c:pt idx="2748">
                  <c:v>0.90909090909090906</c:v>
                </c:pt>
                <c:pt idx="2749">
                  <c:v>0.90909090909090906</c:v>
                </c:pt>
                <c:pt idx="2750">
                  <c:v>0.91666666666666663</c:v>
                </c:pt>
                <c:pt idx="2751">
                  <c:v>0.90909090909090906</c:v>
                </c:pt>
                <c:pt idx="2752">
                  <c:v>0.90909090909090906</c:v>
                </c:pt>
                <c:pt idx="2753">
                  <c:v>0.90909090909090906</c:v>
                </c:pt>
                <c:pt idx="2754">
                  <c:v>0.90909090909090906</c:v>
                </c:pt>
                <c:pt idx="2755">
                  <c:v>0.90909090909090906</c:v>
                </c:pt>
                <c:pt idx="2756">
                  <c:v>0.90909090909090906</c:v>
                </c:pt>
                <c:pt idx="2757">
                  <c:v>0.91666666666666663</c:v>
                </c:pt>
                <c:pt idx="2758">
                  <c:v>0.9</c:v>
                </c:pt>
                <c:pt idx="2759">
                  <c:v>0.90909090909090906</c:v>
                </c:pt>
                <c:pt idx="2760">
                  <c:v>0.9</c:v>
                </c:pt>
                <c:pt idx="2761">
                  <c:v>0.91666666666666663</c:v>
                </c:pt>
                <c:pt idx="2762">
                  <c:v>0.9</c:v>
                </c:pt>
                <c:pt idx="2763">
                  <c:v>0.91666666666666663</c:v>
                </c:pt>
                <c:pt idx="2764">
                  <c:v>0.91666666666666663</c:v>
                </c:pt>
                <c:pt idx="2765">
                  <c:v>0.90909090909090906</c:v>
                </c:pt>
                <c:pt idx="2766">
                  <c:v>0.91666666666666663</c:v>
                </c:pt>
                <c:pt idx="2767">
                  <c:v>0.91666666666666663</c:v>
                </c:pt>
                <c:pt idx="2768">
                  <c:v>0.90909090909090906</c:v>
                </c:pt>
                <c:pt idx="2769">
                  <c:v>0.9</c:v>
                </c:pt>
                <c:pt idx="2770">
                  <c:v>0.9</c:v>
                </c:pt>
                <c:pt idx="2771">
                  <c:v>0.90909090909090906</c:v>
                </c:pt>
                <c:pt idx="2772">
                  <c:v>0.9</c:v>
                </c:pt>
                <c:pt idx="2773">
                  <c:v>0.88888888888888884</c:v>
                </c:pt>
                <c:pt idx="2774">
                  <c:v>0.90909090909090906</c:v>
                </c:pt>
                <c:pt idx="2775">
                  <c:v>0.90909090909090906</c:v>
                </c:pt>
                <c:pt idx="2776">
                  <c:v>0.90909090909090906</c:v>
                </c:pt>
                <c:pt idx="2777">
                  <c:v>0.90909090909090906</c:v>
                </c:pt>
                <c:pt idx="2778">
                  <c:v>0.90909090909090906</c:v>
                </c:pt>
                <c:pt idx="2779">
                  <c:v>0.90909090909090906</c:v>
                </c:pt>
                <c:pt idx="2780">
                  <c:v>0.9</c:v>
                </c:pt>
                <c:pt idx="2781">
                  <c:v>0.90909090909090906</c:v>
                </c:pt>
                <c:pt idx="2782">
                  <c:v>0.90909090909090906</c:v>
                </c:pt>
                <c:pt idx="2783">
                  <c:v>0.90909090909090906</c:v>
                </c:pt>
                <c:pt idx="2784">
                  <c:v>0.90909090909090906</c:v>
                </c:pt>
                <c:pt idx="2785">
                  <c:v>0.9</c:v>
                </c:pt>
                <c:pt idx="2786">
                  <c:v>0.9</c:v>
                </c:pt>
                <c:pt idx="2787">
                  <c:v>0.90909090909090906</c:v>
                </c:pt>
                <c:pt idx="2788">
                  <c:v>0.88888888888888884</c:v>
                </c:pt>
                <c:pt idx="2789">
                  <c:v>0.9</c:v>
                </c:pt>
                <c:pt idx="2790">
                  <c:v>0.90909090909090906</c:v>
                </c:pt>
                <c:pt idx="2791">
                  <c:v>0.9</c:v>
                </c:pt>
                <c:pt idx="2792">
                  <c:v>0.9</c:v>
                </c:pt>
                <c:pt idx="2793">
                  <c:v>0.9</c:v>
                </c:pt>
                <c:pt idx="2794">
                  <c:v>0.9</c:v>
                </c:pt>
                <c:pt idx="2795">
                  <c:v>0.90909090909090906</c:v>
                </c:pt>
                <c:pt idx="2796">
                  <c:v>0.9</c:v>
                </c:pt>
                <c:pt idx="2797">
                  <c:v>0.90909090909090906</c:v>
                </c:pt>
                <c:pt idx="2798">
                  <c:v>0.9</c:v>
                </c:pt>
                <c:pt idx="2799">
                  <c:v>0.9</c:v>
                </c:pt>
                <c:pt idx="2800">
                  <c:v>0.9</c:v>
                </c:pt>
                <c:pt idx="2801">
                  <c:v>0.90909090909090906</c:v>
                </c:pt>
                <c:pt idx="2802">
                  <c:v>0.90909090909090906</c:v>
                </c:pt>
                <c:pt idx="2803">
                  <c:v>0.90909090909090906</c:v>
                </c:pt>
                <c:pt idx="2804">
                  <c:v>0.91666666666666663</c:v>
                </c:pt>
                <c:pt idx="2805">
                  <c:v>0.90909090909090906</c:v>
                </c:pt>
                <c:pt idx="2806">
                  <c:v>0.9</c:v>
                </c:pt>
                <c:pt idx="2807">
                  <c:v>0.9</c:v>
                </c:pt>
                <c:pt idx="2808">
                  <c:v>0.9</c:v>
                </c:pt>
                <c:pt idx="2809">
                  <c:v>0.9</c:v>
                </c:pt>
                <c:pt idx="2810">
                  <c:v>0.9</c:v>
                </c:pt>
                <c:pt idx="2811">
                  <c:v>0.9</c:v>
                </c:pt>
                <c:pt idx="2812">
                  <c:v>0.9</c:v>
                </c:pt>
                <c:pt idx="2813">
                  <c:v>0.9</c:v>
                </c:pt>
                <c:pt idx="2814">
                  <c:v>0.90909090909090906</c:v>
                </c:pt>
                <c:pt idx="2815">
                  <c:v>0.875</c:v>
                </c:pt>
                <c:pt idx="2816">
                  <c:v>0.90909090909090906</c:v>
                </c:pt>
                <c:pt idx="2817">
                  <c:v>0.9</c:v>
                </c:pt>
                <c:pt idx="2818">
                  <c:v>0.88888888888888884</c:v>
                </c:pt>
                <c:pt idx="2819">
                  <c:v>0.9</c:v>
                </c:pt>
                <c:pt idx="2820">
                  <c:v>0.88888888888888884</c:v>
                </c:pt>
                <c:pt idx="2821">
                  <c:v>0.88888888888888884</c:v>
                </c:pt>
                <c:pt idx="2822">
                  <c:v>0.9</c:v>
                </c:pt>
                <c:pt idx="2823">
                  <c:v>0.9</c:v>
                </c:pt>
                <c:pt idx="2824">
                  <c:v>0.9</c:v>
                </c:pt>
                <c:pt idx="2825">
                  <c:v>0.875</c:v>
                </c:pt>
                <c:pt idx="2826">
                  <c:v>0.9</c:v>
                </c:pt>
                <c:pt idx="2827">
                  <c:v>0.875</c:v>
                </c:pt>
                <c:pt idx="2828">
                  <c:v>0.88888888888888884</c:v>
                </c:pt>
                <c:pt idx="2829">
                  <c:v>0.88888888888888884</c:v>
                </c:pt>
                <c:pt idx="2830">
                  <c:v>0.88888888888888884</c:v>
                </c:pt>
                <c:pt idx="2831">
                  <c:v>0.875</c:v>
                </c:pt>
                <c:pt idx="2832">
                  <c:v>0.875</c:v>
                </c:pt>
                <c:pt idx="2833">
                  <c:v>0.88888888888888884</c:v>
                </c:pt>
                <c:pt idx="2834">
                  <c:v>0.875</c:v>
                </c:pt>
                <c:pt idx="2835">
                  <c:v>0.88888888888888884</c:v>
                </c:pt>
                <c:pt idx="2836">
                  <c:v>0.88888888888888884</c:v>
                </c:pt>
                <c:pt idx="2837">
                  <c:v>0.875</c:v>
                </c:pt>
                <c:pt idx="2838">
                  <c:v>0.9</c:v>
                </c:pt>
                <c:pt idx="2839">
                  <c:v>0.88888888888888884</c:v>
                </c:pt>
                <c:pt idx="2840">
                  <c:v>0.88888888888888884</c:v>
                </c:pt>
                <c:pt idx="2841">
                  <c:v>0.88888888888888884</c:v>
                </c:pt>
                <c:pt idx="2842">
                  <c:v>0.88888888888888884</c:v>
                </c:pt>
                <c:pt idx="2843">
                  <c:v>0.9</c:v>
                </c:pt>
                <c:pt idx="2844">
                  <c:v>0.90909090909090906</c:v>
                </c:pt>
                <c:pt idx="2845">
                  <c:v>0.9</c:v>
                </c:pt>
                <c:pt idx="2846">
                  <c:v>0.9</c:v>
                </c:pt>
                <c:pt idx="2847">
                  <c:v>0.9</c:v>
                </c:pt>
                <c:pt idx="2848">
                  <c:v>0.88888888888888884</c:v>
                </c:pt>
                <c:pt idx="2849">
                  <c:v>0.875</c:v>
                </c:pt>
                <c:pt idx="2850">
                  <c:v>0.9</c:v>
                </c:pt>
                <c:pt idx="2851">
                  <c:v>0.88888888888888884</c:v>
                </c:pt>
                <c:pt idx="2852">
                  <c:v>0.8571428571428571</c:v>
                </c:pt>
                <c:pt idx="2853">
                  <c:v>0.875</c:v>
                </c:pt>
                <c:pt idx="2854">
                  <c:v>0.875</c:v>
                </c:pt>
                <c:pt idx="2855">
                  <c:v>0.8571428571428571</c:v>
                </c:pt>
                <c:pt idx="2856">
                  <c:v>0.88888888888888884</c:v>
                </c:pt>
                <c:pt idx="2857">
                  <c:v>0.88888888888888884</c:v>
                </c:pt>
                <c:pt idx="2858">
                  <c:v>0.875</c:v>
                </c:pt>
                <c:pt idx="2859">
                  <c:v>0.8571428571428571</c:v>
                </c:pt>
                <c:pt idx="2860">
                  <c:v>0.88888888888888884</c:v>
                </c:pt>
                <c:pt idx="2861">
                  <c:v>0.8571428571428571</c:v>
                </c:pt>
                <c:pt idx="2862">
                  <c:v>0.875</c:v>
                </c:pt>
                <c:pt idx="2863">
                  <c:v>0.875</c:v>
                </c:pt>
                <c:pt idx="2864">
                  <c:v>0.875</c:v>
                </c:pt>
                <c:pt idx="2865">
                  <c:v>0.875</c:v>
                </c:pt>
                <c:pt idx="2866">
                  <c:v>0.9</c:v>
                </c:pt>
                <c:pt idx="2867">
                  <c:v>0.88888888888888884</c:v>
                </c:pt>
                <c:pt idx="2868">
                  <c:v>0.875</c:v>
                </c:pt>
                <c:pt idx="2869">
                  <c:v>0.88888888888888884</c:v>
                </c:pt>
                <c:pt idx="2870">
                  <c:v>0.88888888888888884</c:v>
                </c:pt>
                <c:pt idx="2871">
                  <c:v>0.88888888888888884</c:v>
                </c:pt>
                <c:pt idx="2872">
                  <c:v>0.88888888888888884</c:v>
                </c:pt>
                <c:pt idx="2873">
                  <c:v>0.9</c:v>
                </c:pt>
                <c:pt idx="2874">
                  <c:v>0.875</c:v>
                </c:pt>
                <c:pt idx="2875">
                  <c:v>0.88888888888888884</c:v>
                </c:pt>
                <c:pt idx="2876">
                  <c:v>0.875</c:v>
                </c:pt>
                <c:pt idx="2877">
                  <c:v>0.88888888888888884</c:v>
                </c:pt>
                <c:pt idx="2878">
                  <c:v>0.875</c:v>
                </c:pt>
                <c:pt idx="2879">
                  <c:v>0.88888888888888884</c:v>
                </c:pt>
                <c:pt idx="2880">
                  <c:v>0.875</c:v>
                </c:pt>
                <c:pt idx="2881">
                  <c:v>0.8571428571428571</c:v>
                </c:pt>
                <c:pt idx="2882">
                  <c:v>0.88888888888888884</c:v>
                </c:pt>
                <c:pt idx="2883">
                  <c:v>0.88888888888888884</c:v>
                </c:pt>
                <c:pt idx="2884">
                  <c:v>0.88888888888888884</c:v>
                </c:pt>
                <c:pt idx="2885">
                  <c:v>0.88888888888888884</c:v>
                </c:pt>
                <c:pt idx="2886">
                  <c:v>0.88888888888888884</c:v>
                </c:pt>
                <c:pt idx="2887">
                  <c:v>0.875</c:v>
                </c:pt>
                <c:pt idx="2888">
                  <c:v>0.8571428571428571</c:v>
                </c:pt>
                <c:pt idx="2889">
                  <c:v>0.875</c:v>
                </c:pt>
                <c:pt idx="2890">
                  <c:v>0.88888888888888884</c:v>
                </c:pt>
                <c:pt idx="2891">
                  <c:v>0.88888888888888884</c:v>
                </c:pt>
                <c:pt idx="2892">
                  <c:v>0.875</c:v>
                </c:pt>
                <c:pt idx="2893">
                  <c:v>0.88888888888888884</c:v>
                </c:pt>
                <c:pt idx="2894">
                  <c:v>0.8571428571428571</c:v>
                </c:pt>
                <c:pt idx="2895">
                  <c:v>0.8571428571428571</c:v>
                </c:pt>
                <c:pt idx="2896">
                  <c:v>0.875</c:v>
                </c:pt>
                <c:pt idx="2897">
                  <c:v>0.875</c:v>
                </c:pt>
                <c:pt idx="2898">
                  <c:v>0.875</c:v>
                </c:pt>
                <c:pt idx="2899">
                  <c:v>0.8571428571428571</c:v>
                </c:pt>
                <c:pt idx="2900">
                  <c:v>0.875</c:v>
                </c:pt>
                <c:pt idx="2901">
                  <c:v>0.8571428571428571</c:v>
                </c:pt>
                <c:pt idx="2902">
                  <c:v>0.875</c:v>
                </c:pt>
                <c:pt idx="2903">
                  <c:v>0.8571428571428571</c:v>
                </c:pt>
                <c:pt idx="2904">
                  <c:v>0.875</c:v>
                </c:pt>
                <c:pt idx="2905">
                  <c:v>0.88888888888888884</c:v>
                </c:pt>
                <c:pt idx="2906">
                  <c:v>0.875</c:v>
                </c:pt>
                <c:pt idx="2907">
                  <c:v>0.875</c:v>
                </c:pt>
                <c:pt idx="2908">
                  <c:v>0.8571428571428571</c:v>
                </c:pt>
                <c:pt idx="2909">
                  <c:v>0.8571428571428571</c:v>
                </c:pt>
                <c:pt idx="2910">
                  <c:v>0.83333333333333337</c:v>
                </c:pt>
                <c:pt idx="2911">
                  <c:v>0.875</c:v>
                </c:pt>
                <c:pt idx="2912">
                  <c:v>0.88888888888888884</c:v>
                </c:pt>
                <c:pt idx="2913">
                  <c:v>0.875</c:v>
                </c:pt>
                <c:pt idx="2914">
                  <c:v>0.875</c:v>
                </c:pt>
                <c:pt idx="2915">
                  <c:v>0.8571428571428571</c:v>
                </c:pt>
                <c:pt idx="2916">
                  <c:v>0.8571428571428571</c:v>
                </c:pt>
                <c:pt idx="2917">
                  <c:v>0.8571428571428571</c:v>
                </c:pt>
                <c:pt idx="2918">
                  <c:v>0.875</c:v>
                </c:pt>
                <c:pt idx="2919">
                  <c:v>0.875</c:v>
                </c:pt>
                <c:pt idx="2920">
                  <c:v>0.875</c:v>
                </c:pt>
                <c:pt idx="2921">
                  <c:v>0.875</c:v>
                </c:pt>
                <c:pt idx="2922">
                  <c:v>0.875</c:v>
                </c:pt>
                <c:pt idx="2923">
                  <c:v>0.875</c:v>
                </c:pt>
                <c:pt idx="2924">
                  <c:v>0.8571428571428571</c:v>
                </c:pt>
                <c:pt idx="2925">
                  <c:v>0.875</c:v>
                </c:pt>
                <c:pt idx="2926">
                  <c:v>0.83333333333333337</c:v>
                </c:pt>
                <c:pt idx="2927">
                  <c:v>0.8571428571428571</c:v>
                </c:pt>
                <c:pt idx="2928">
                  <c:v>0.8</c:v>
                </c:pt>
                <c:pt idx="2929">
                  <c:v>0.8571428571428571</c:v>
                </c:pt>
                <c:pt idx="2930">
                  <c:v>0.83333333333333337</c:v>
                </c:pt>
                <c:pt idx="2931">
                  <c:v>0.8571428571428571</c:v>
                </c:pt>
                <c:pt idx="2932">
                  <c:v>0.875</c:v>
                </c:pt>
                <c:pt idx="2933">
                  <c:v>0.875</c:v>
                </c:pt>
                <c:pt idx="2934">
                  <c:v>0.8571428571428571</c:v>
                </c:pt>
                <c:pt idx="2935">
                  <c:v>0.8571428571428571</c:v>
                </c:pt>
                <c:pt idx="2936">
                  <c:v>0.875</c:v>
                </c:pt>
                <c:pt idx="2937">
                  <c:v>0.8571428571428571</c:v>
                </c:pt>
                <c:pt idx="2938">
                  <c:v>0.8571428571428571</c:v>
                </c:pt>
                <c:pt idx="2939">
                  <c:v>0.83333333333333337</c:v>
                </c:pt>
                <c:pt idx="2940">
                  <c:v>0.8571428571428571</c:v>
                </c:pt>
                <c:pt idx="2941">
                  <c:v>0.83333333333333337</c:v>
                </c:pt>
                <c:pt idx="2942">
                  <c:v>0.8571428571428571</c:v>
                </c:pt>
                <c:pt idx="2943">
                  <c:v>0.875</c:v>
                </c:pt>
                <c:pt idx="2944">
                  <c:v>0.8571428571428571</c:v>
                </c:pt>
                <c:pt idx="2945">
                  <c:v>0.875</c:v>
                </c:pt>
                <c:pt idx="2946">
                  <c:v>0.8571428571428571</c:v>
                </c:pt>
                <c:pt idx="2947">
                  <c:v>0.8571428571428571</c:v>
                </c:pt>
                <c:pt idx="2948">
                  <c:v>0.8571428571428571</c:v>
                </c:pt>
                <c:pt idx="2949">
                  <c:v>0.8</c:v>
                </c:pt>
                <c:pt idx="2950">
                  <c:v>0.8571428571428571</c:v>
                </c:pt>
                <c:pt idx="2951">
                  <c:v>0.8571428571428571</c:v>
                </c:pt>
                <c:pt idx="2952">
                  <c:v>0.8571428571428571</c:v>
                </c:pt>
                <c:pt idx="2953">
                  <c:v>0.8571428571428571</c:v>
                </c:pt>
                <c:pt idx="2954">
                  <c:v>0.875</c:v>
                </c:pt>
                <c:pt idx="2955">
                  <c:v>0.875</c:v>
                </c:pt>
                <c:pt idx="2956">
                  <c:v>0.8571428571428571</c:v>
                </c:pt>
                <c:pt idx="2957">
                  <c:v>0.875</c:v>
                </c:pt>
                <c:pt idx="2958">
                  <c:v>0.875</c:v>
                </c:pt>
                <c:pt idx="2959">
                  <c:v>0.83333333333333337</c:v>
                </c:pt>
                <c:pt idx="2960">
                  <c:v>0.8571428571428571</c:v>
                </c:pt>
                <c:pt idx="2961">
                  <c:v>0.875</c:v>
                </c:pt>
                <c:pt idx="2962">
                  <c:v>0.8571428571428571</c:v>
                </c:pt>
                <c:pt idx="2963">
                  <c:v>0.8571428571428571</c:v>
                </c:pt>
                <c:pt idx="2964">
                  <c:v>0.88888888888888884</c:v>
                </c:pt>
                <c:pt idx="2965">
                  <c:v>0.8571428571428571</c:v>
                </c:pt>
                <c:pt idx="2966">
                  <c:v>0.8571428571428571</c:v>
                </c:pt>
                <c:pt idx="2967">
                  <c:v>0.8571428571428571</c:v>
                </c:pt>
                <c:pt idx="2968">
                  <c:v>0.8571428571428571</c:v>
                </c:pt>
                <c:pt idx="2969">
                  <c:v>0.8571428571428571</c:v>
                </c:pt>
                <c:pt idx="2970">
                  <c:v>0.8571428571428571</c:v>
                </c:pt>
                <c:pt idx="2971">
                  <c:v>0.8571428571428571</c:v>
                </c:pt>
                <c:pt idx="2972">
                  <c:v>0.875</c:v>
                </c:pt>
                <c:pt idx="2973">
                  <c:v>0.83333333333333337</c:v>
                </c:pt>
                <c:pt idx="2974">
                  <c:v>0.83333333333333337</c:v>
                </c:pt>
                <c:pt idx="2975">
                  <c:v>0.875</c:v>
                </c:pt>
                <c:pt idx="2976">
                  <c:v>0.875</c:v>
                </c:pt>
                <c:pt idx="2977">
                  <c:v>0.83333333333333337</c:v>
                </c:pt>
                <c:pt idx="2978">
                  <c:v>0.83333333333333337</c:v>
                </c:pt>
                <c:pt idx="2979">
                  <c:v>0.875</c:v>
                </c:pt>
                <c:pt idx="2980">
                  <c:v>0.8571428571428571</c:v>
                </c:pt>
                <c:pt idx="2981">
                  <c:v>0.8571428571428571</c:v>
                </c:pt>
                <c:pt idx="2982">
                  <c:v>0.875</c:v>
                </c:pt>
                <c:pt idx="2983">
                  <c:v>0.875</c:v>
                </c:pt>
                <c:pt idx="2984">
                  <c:v>0.8571428571428571</c:v>
                </c:pt>
                <c:pt idx="2985">
                  <c:v>0.8571428571428571</c:v>
                </c:pt>
                <c:pt idx="2986">
                  <c:v>0.8571428571428571</c:v>
                </c:pt>
                <c:pt idx="2987">
                  <c:v>0.8571428571428571</c:v>
                </c:pt>
                <c:pt idx="2988">
                  <c:v>0.8571428571428571</c:v>
                </c:pt>
                <c:pt idx="2989">
                  <c:v>0.8571428571428571</c:v>
                </c:pt>
                <c:pt idx="2990">
                  <c:v>0.875</c:v>
                </c:pt>
                <c:pt idx="2991">
                  <c:v>0.8571428571428571</c:v>
                </c:pt>
                <c:pt idx="2992">
                  <c:v>0.83333333333333337</c:v>
                </c:pt>
                <c:pt idx="2993">
                  <c:v>0.875</c:v>
                </c:pt>
                <c:pt idx="2994">
                  <c:v>0.8571428571428571</c:v>
                </c:pt>
                <c:pt idx="2995">
                  <c:v>0.8571428571428571</c:v>
                </c:pt>
                <c:pt idx="2996">
                  <c:v>0.8571428571428571</c:v>
                </c:pt>
                <c:pt idx="2997">
                  <c:v>0.8571428571428571</c:v>
                </c:pt>
                <c:pt idx="2998">
                  <c:v>0.875</c:v>
                </c:pt>
                <c:pt idx="2999">
                  <c:v>0.8571428571428571</c:v>
                </c:pt>
                <c:pt idx="3000">
                  <c:v>0.83333333333333337</c:v>
                </c:pt>
                <c:pt idx="3001">
                  <c:v>0.8571428571428571</c:v>
                </c:pt>
                <c:pt idx="3002">
                  <c:v>0.875</c:v>
                </c:pt>
                <c:pt idx="3003">
                  <c:v>0.8571428571428571</c:v>
                </c:pt>
                <c:pt idx="3004">
                  <c:v>0.83333333333333337</c:v>
                </c:pt>
                <c:pt idx="3005">
                  <c:v>0.8571428571428571</c:v>
                </c:pt>
                <c:pt idx="3006">
                  <c:v>0.83333333333333337</c:v>
                </c:pt>
                <c:pt idx="3007">
                  <c:v>0.8571428571428571</c:v>
                </c:pt>
                <c:pt idx="3008">
                  <c:v>0.8571428571428571</c:v>
                </c:pt>
                <c:pt idx="3009">
                  <c:v>0.8571428571428571</c:v>
                </c:pt>
                <c:pt idx="3010">
                  <c:v>0.8</c:v>
                </c:pt>
                <c:pt idx="3011">
                  <c:v>0.8571428571428571</c:v>
                </c:pt>
                <c:pt idx="3012">
                  <c:v>0.8571428571428571</c:v>
                </c:pt>
                <c:pt idx="3013">
                  <c:v>0.8571428571428571</c:v>
                </c:pt>
                <c:pt idx="3014">
                  <c:v>0.8571428571428571</c:v>
                </c:pt>
                <c:pt idx="3015">
                  <c:v>0.83333333333333337</c:v>
                </c:pt>
                <c:pt idx="3016">
                  <c:v>0.83333333333333337</c:v>
                </c:pt>
                <c:pt idx="3017">
                  <c:v>0.8571428571428571</c:v>
                </c:pt>
                <c:pt idx="3018">
                  <c:v>0.875</c:v>
                </c:pt>
                <c:pt idx="3019">
                  <c:v>0.83333333333333337</c:v>
                </c:pt>
                <c:pt idx="3020">
                  <c:v>0.8571428571428571</c:v>
                </c:pt>
                <c:pt idx="3021">
                  <c:v>0.8571428571428571</c:v>
                </c:pt>
                <c:pt idx="3022">
                  <c:v>0.83333333333333337</c:v>
                </c:pt>
                <c:pt idx="3023">
                  <c:v>0.8</c:v>
                </c:pt>
                <c:pt idx="3024">
                  <c:v>0.8571428571428571</c:v>
                </c:pt>
                <c:pt idx="3025">
                  <c:v>0.8571428571428571</c:v>
                </c:pt>
                <c:pt idx="3026">
                  <c:v>0.8571428571428571</c:v>
                </c:pt>
                <c:pt idx="3027">
                  <c:v>0.8571428571428571</c:v>
                </c:pt>
                <c:pt idx="3028">
                  <c:v>0.8571428571428571</c:v>
                </c:pt>
                <c:pt idx="3029">
                  <c:v>0.875</c:v>
                </c:pt>
                <c:pt idx="3030">
                  <c:v>0.83333333333333337</c:v>
                </c:pt>
                <c:pt idx="3031">
                  <c:v>0.83333333333333337</c:v>
                </c:pt>
                <c:pt idx="3032">
                  <c:v>0.8571428571428571</c:v>
                </c:pt>
                <c:pt idx="3033">
                  <c:v>0.83333333333333337</c:v>
                </c:pt>
                <c:pt idx="3034">
                  <c:v>0.83333333333333337</c:v>
                </c:pt>
                <c:pt idx="3035">
                  <c:v>0.8571428571428571</c:v>
                </c:pt>
                <c:pt idx="3036">
                  <c:v>0.83333333333333337</c:v>
                </c:pt>
                <c:pt idx="3037">
                  <c:v>0.83333333333333337</c:v>
                </c:pt>
                <c:pt idx="3038">
                  <c:v>0.8571428571428571</c:v>
                </c:pt>
                <c:pt idx="3039">
                  <c:v>0.8571428571428571</c:v>
                </c:pt>
                <c:pt idx="3040">
                  <c:v>0.8571428571428571</c:v>
                </c:pt>
                <c:pt idx="3041">
                  <c:v>0.8571428571428571</c:v>
                </c:pt>
                <c:pt idx="3042">
                  <c:v>0.8571428571428571</c:v>
                </c:pt>
                <c:pt idx="3043">
                  <c:v>0.875</c:v>
                </c:pt>
                <c:pt idx="3044">
                  <c:v>0.83333333333333337</c:v>
                </c:pt>
                <c:pt idx="3045">
                  <c:v>0.8571428571428571</c:v>
                </c:pt>
                <c:pt idx="3046">
                  <c:v>0.8571428571428571</c:v>
                </c:pt>
                <c:pt idx="3047">
                  <c:v>0.8571428571428571</c:v>
                </c:pt>
                <c:pt idx="3048">
                  <c:v>0.8571428571428571</c:v>
                </c:pt>
                <c:pt idx="3049">
                  <c:v>0.875</c:v>
                </c:pt>
                <c:pt idx="3050">
                  <c:v>0.8571428571428571</c:v>
                </c:pt>
                <c:pt idx="3051">
                  <c:v>0.8571428571428571</c:v>
                </c:pt>
                <c:pt idx="3052">
                  <c:v>0.83333333333333337</c:v>
                </c:pt>
                <c:pt idx="3053">
                  <c:v>0.83333333333333337</c:v>
                </c:pt>
                <c:pt idx="3054">
                  <c:v>0.83333333333333337</c:v>
                </c:pt>
                <c:pt idx="3055">
                  <c:v>0.83333333333333337</c:v>
                </c:pt>
                <c:pt idx="3056">
                  <c:v>0.8571428571428571</c:v>
                </c:pt>
                <c:pt idx="3057">
                  <c:v>0.875</c:v>
                </c:pt>
                <c:pt idx="3058">
                  <c:v>0.8571428571428571</c:v>
                </c:pt>
                <c:pt idx="3059">
                  <c:v>0.8</c:v>
                </c:pt>
                <c:pt idx="3060">
                  <c:v>0.8571428571428571</c:v>
                </c:pt>
                <c:pt idx="3061">
                  <c:v>0.8571428571428571</c:v>
                </c:pt>
                <c:pt idx="3062">
                  <c:v>0.8571428571428571</c:v>
                </c:pt>
                <c:pt idx="3063">
                  <c:v>0.8571428571428571</c:v>
                </c:pt>
                <c:pt idx="3064">
                  <c:v>0.83333333333333337</c:v>
                </c:pt>
                <c:pt idx="3065">
                  <c:v>0.8</c:v>
                </c:pt>
                <c:pt idx="3066">
                  <c:v>0.8571428571428571</c:v>
                </c:pt>
                <c:pt idx="3067">
                  <c:v>0.8571428571428571</c:v>
                </c:pt>
                <c:pt idx="3068">
                  <c:v>0.8571428571428571</c:v>
                </c:pt>
                <c:pt idx="3069">
                  <c:v>0.83333333333333337</c:v>
                </c:pt>
                <c:pt idx="3070">
                  <c:v>0.8571428571428571</c:v>
                </c:pt>
                <c:pt idx="3071">
                  <c:v>0.83333333333333337</c:v>
                </c:pt>
                <c:pt idx="3072">
                  <c:v>0.8571428571428571</c:v>
                </c:pt>
                <c:pt idx="3073">
                  <c:v>0.83333333333333337</c:v>
                </c:pt>
                <c:pt idx="3074">
                  <c:v>0.8571428571428571</c:v>
                </c:pt>
                <c:pt idx="3075">
                  <c:v>0.875</c:v>
                </c:pt>
                <c:pt idx="3076">
                  <c:v>0.8571428571428571</c:v>
                </c:pt>
                <c:pt idx="3077">
                  <c:v>0.83333333333333337</c:v>
                </c:pt>
                <c:pt idx="3078">
                  <c:v>0.83333333333333337</c:v>
                </c:pt>
                <c:pt idx="3079">
                  <c:v>0.8571428571428571</c:v>
                </c:pt>
                <c:pt idx="3080">
                  <c:v>0.83333333333333337</c:v>
                </c:pt>
                <c:pt idx="3081">
                  <c:v>0.83333333333333337</c:v>
                </c:pt>
                <c:pt idx="3082">
                  <c:v>0.8571428571428571</c:v>
                </c:pt>
                <c:pt idx="3083">
                  <c:v>0.83333333333333337</c:v>
                </c:pt>
                <c:pt idx="3084">
                  <c:v>0.8571428571428571</c:v>
                </c:pt>
                <c:pt idx="3085">
                  <c:v>0.8571428571428571</c:v>
                </c:pt>
                <c:pt idx="3086">
                  <c:v>0.8</c:v>
                </c:pt>
                <c:pt idx="3087">
                  <c:v>0.8571428571428571</c:v>
                </c:pt>
                <c:pt idx="3088">
                  <c:v>0.83333333333333337</c:v>
                </c:pt>
                <c:pt idx="3089">
                  <c:v>0.83333333333333337</c:v>
                </c:pt>
                <c:pt idx="3090">
                  <c:v>0.8571428571428571</c:v>
                </c:pt>
                <c:pt idx="3091">
                  <c:v>0.8571428571428571</c:v>
                </c:pt>
                <c:pt idx="3092">
                  <c:v>0.8</c:v>
                </c:pt>
                <c:pt idx="3093">
                  <c:v>0.83333333333333337</c:v>
                </c:pt>
                <c:pt idx="3094">
                  <c:v>0.83333333333333337</c:v>
                </c:pt>
                <c:pt idx="3095">
                  <c:v>0.83333333333333337</c:v>
                </c:pt>
                <c:pt idx="3096">
                  <c:v>0.83333333333333337</c:v>
                </c:pt>
                <c:pt idx="3097">
                  <c:v>0.8571428571428571</c:v>
                </c:pt>
                <c:pt idx="3098">
                  <c:v>0.83333333333333337</c:v>
                </c:pt>
                <c:pt idx="3099">
                  <c:v>0.83333333333333337</c:v>
                </c:pt>
                <c:pt idx="3100">
                  <c:v>0.83333333333333337</c:v>
                </c:pt>
                <c:pt idx="3101">
                  <c:v>0.83333333333333337</c:v>
                </c:pt>
                <c:pt idx="3102">
                  <c:v>0.83333333333333337</c:v>
                </c:pt>
                <c:pt idx="3103">
                  <c:v>0.83333333333333337</c:v>
                </c:pt>
                <c:pt idx="3104">
                  <c:v>0.8571428571428571</c:v>
                </c:pt>
                <c:pt idx="3105">
                  <c:v>0.8571428571428571</c:v>
                </c:pt>
                <c:pt idx="3106">
                  <c:v>0.83333333333333337</c:v>
                </c:pt>
                <c:pt idx="3107">
                  <c:v>0.83333333333333337</c:v>
                </c:pt>
                <c:pt idx="3108">
                  <c:v>0.8571428571428571</c:v>
                </c:pt>
                <c:pt idx="3109">
                  <c:v>0.83333333333333337</c:v>
                </c:pt>
                <c:pt idx="3110">
                  <c:v>0.83333333333333337</c:v>
                </c:pt>
                <c:pt idx="3111">
                  <c:v>0.8</c:v>
                </c:pt>
                <c:pt idx="3112">
                  <c:v>0.8571428571428571</c:v>
                </c:pt>
                <c:pt idx="3113">
                  <c:v>0.83333333333333337</c:v>
                </c:pt>
                <c:pt idx="3114">
                  <c:v>0.83333333333333337</c:v>
                </c:pt>
                <c:pt idx="3115">
                  <c:v>0.8571428571428571</c:v>
                </c:pt>
                <c:pt idx="3116">
                  <c:v>0.83333333333333337</c:v>
                </c:pt>
                <c:pt idx="3117">
                  <c:v>0.8</c:v>
                </c:pt>
                <c:pt idx="3118">
                  <c:v>0.8</c:v>
                </c:pt>
                <c:pt idx="3119">
                  <c:v>0.83333333333333337</c:v>
                </c:pt>
                <c:pt idx="3120">
                  <c:v>0.8571428571428571</c:v>
                </c:pt>
                <c:pt idx="3121">
                  <c:v>0.83333333333333337</c:v>
                </c:pt>
                <c:pt idx="3122">
                  <c:v>0.83333333333333337</c:v>
                </c:pt>
                <c:pt idx="3123">
                  <c:v>0.8571428571428571</c:v>
                </c:pt>
                <c:pt idx="3124">
                  <c:v>0.83333333333333337</c:v>
                </c:pt>
                <c:pt idx="3125">
                  <c:v>0.8</c:v>
                </c:pt>
                <c:pt idx="3126">
                  <c:v>0.83333333333333337</c:v>
                </c:pt>
                <c:pt idx="3127">
                  <c:v>0.8571428571428571</c:v>
                </c:pt>
                <c:pt idx="3128">
                  <c:v>0.8571428571428571</c:v>
                </c:pt>
                <c:pt idx="3129">
                  <c:v>0.83333333333333337</c:v>
                </c:pt>
                <c:pt idx="3130">
                  <c:v>0.83333333333333337</c:v>
                </c:pt>
                <c:pt idx="3131">
                  <c:v>0.8</c:v>
                </c:pt>
                <c:pt idx="3132">
                  <c:v>0.83333333333333337</c:v>
                </c:pt>
                <c:pt idx="3133">
                  <c:v>0.83333333333333337</c:v>
                </c:pt>
                <c:pt idx="3134">
                  <c:v>0.8571428571428571</c:v>
                </c:pt>
                <c:pt idx="3135">
                  <c:v>0.83333333333333337</c:v>
                </c:pt>
                <c:pt idx="3136">
                  <c:v>0.83333333333333337</c:v>
                </c:pt>
                <c:pt idx="3137">
                  <c:v>0.8571428571428571</c:v>
                </c:pt>
                <c:pt idx="3138">
                  <c:v>0.8571428571428571</c:v>
                </c:pt>
                <c:pt idx="3139">
                  <c:v>0.83333333333333337</c:v>
                </c:pt>
                <c:pt idx="3140">
                  <c:v>0.83333333333333337</c:v>
                </c:pt>
                <c:pt idx="3141">
                  <c:v>0.83333333333333337</c:v>
                </c:pt>
                <c:pt idx="3142">
                  <c:v>0.8</c:v>
                </c:pt>
                <c:pt idx="3143">
                  <c:v>0.8</c:v>
                </c:pt>
                <c:pt idx="3144">
                  <c:v>0.8</c:v>
                </c:pt>
                <c:pt idx="3145">
                  <c:v>0.83333333333333337</c:v>
                </c:pt>
                <c:pt idx="3146">
                  <c:v>0.83333333333333337</c:v>
                </c:pt>
                <c:pt idx="3147">
                  <c:v>0.8571428571428571</c:v>
                </c:pt>
                <c:pt idx="3148">
                  <c:v>0.8571428571428571</c:v>
                </c:pt>
                <c:pt idx="3149">
                  <c:v>0.83333333333333337</c:v>
                </c:pt>
                <c:pt idx="3150">
                  <c:v>0.83333333333333337</c:v>
                </c:pt>
                <c:pt idx="3151">
                  <c:v>0.83333333333333337</c:v>
                </c:pt>
                <c:pt idx="3152">
                  <c:v>0.83333333333333337</c:v>
                </c:pt>
                <c:pt idx="3153">
                  <c:v>0.8</c:v>
                </c:pt>
                <c:pt idx="3154">
                  <c:v>0.8571428571428571</c:v>
                </c:pt>
                <c:pt idx="3155">
                  <c:v>0.83333333333333337</c:v>
                </c:pt>
                <c:pt idx="3156">
                  <c:v>0.8</c:v>
                </c:pt>
                <c:pt idx="3157">
                  <c:v>0.8571428571428571</c:v>
                </c:pt>
                <c:pt idx="3158">
                  <c:v>0.83333333333333337</c:v>
                </c:pt>
                <c:pt idx="3159">
                  <c:v>0.83333333333333337</c:v>
                </c:pt>
                <c:pt idx="3160">
                  <c:v>0.8571428571428571</c:v>
                </c:pt>
                <c:pt idx="3161">
                  <c:v>0.83333333333333337</c:v>
                </c:pt>
                <c:pt idx="3162">
                  <c:v>0.83333333333333337</c:v>
                </c:pt>
                <c:pt idx="3163">
                  <c:v>0.8</c:v>
                </c:pt>
                <c:pt idx="3164">
                  <c:v>0.8571428571428571</c:v>
                </c:pt>
                <c:pt idx="3165">
                  <c:v>0.83333333333333337</c:v>
                </c:pt>
                <c:pt idx="3166">
                  <c:v>0.83333333333333337</c:v>
                </c:pt>
                <c:pt idx="3167">
                  <c:v>0.83333333333333337</c:v>
                </c:pt>
                <c:pt idx="3168">
                  <c:v>0.83333333333333337</c:v>
                </c:pt>
                <c:pt idx="3169">
                  <c:v>0.8571428571428571</c:v>
                </c:pt>
                <c:pt idx="3170">
                  <c:v>0.8</c:v>
                </c:pt>
                <c:pt idx="3171">
                  <c:v>0.83333333333333337</c:v>
                </c:pt>
                <c:pt idx="3172">
                  <c:v>0.8571428571428571</c:v>
                </c:pt>
                <c:pt idx="3173">
                  <c:v>0.83333333333333337</c:v>
                </c:pt>
                <c:pt idx="3174">
                  <c:v>0.83333333333333337</c:v>
                </c:pt>
                <c:pt idx="3175">
                  <c:v>0.83333333333333337</c:v>
                </c:pt>
                <c:pt idx="3176">
                  <c:v>0.8</c:v>
                </c:pt>
                <c:pt idx="3177">
                  <c:v>0.83333333333333337</c:v>
                </c:pt>
                <c:pt idx="3178">
                  <c:v>0.83333333333333337</c:v>
                </c:pt>
                <c:pt idx="3179">
                  <c:v>0.8571428571428571</c:v>
                </c:pt>
                <c:pt idx="3180">
                  <c:v>0.75</c:v>
                </c:pt>
                <c:pt idx="3181">
                  <c:v>0.83333333333333337</c:v>
                </c:pt>
                <c:pt idx="3182">
                  <c:v>0.83333333333333337</c:v>
                </c:pt>
                <c:pt idx="3183">
                  <c:v>0.8</c:v>
                </c:pt>
                <c:pt idx="3184">
                  <c:v>0.83333333333333337</c:v>
                </c:pt>
                <c:pt idx="3185">
                  <c:v>0.83333333333333337</c:v>
                </c:pt>
                <c:pt idx="3186">
                  <c:v>0.83333333333333337</c:v>
                </c:pt>
                <c:pt idx="3187">
                  <c:v>0.83333333333333337</c:v>
                </c:pt>
                <c:pt idx="3188">
                  <c:v>0.83333333333333337</c:v>
                </c:pt>
                <c:pt idx="3189">
                  <c:v>0.8571428571428571</c:v>
                </c:pt>
                <c:pt idx="3190">
                  <c:v>0.8</c:v>
                </c:pt>
                <c:pt idx="3191">
                  <c:v>0.83333333333333337</c:v>
                </c:pt>
                <c:pt idx="3192">
                  <c:v>0.83333333333333337</c:v>
                </c:pt>
                <c:pt idx="3193">
                  <c:v>0.8</c:v>
                </c:pt>
                <c:pt idx="3194">
                  <c:v>0.8</c:v>
                </c:pt>
                <c:pt idx="3195">
                  <c:v>0.83333333333333337</c:v>
                </c:pt>
                <c:pt idx="3196">
                  <c:v>0.8</c:v>
                </c:pt>
                <c:pt idx="3197">
                  <c:v>0.8</c:v>
                </c:pt>
                <c:pt idx="3198">
                  <c:v>0.83333333333333337</c:v>
                </c:pt>
                <c:pt idx="3199">
                  <c:v>0.8</c:v>
                </c:pt>
                <c:pt idx="3200">
                  <c:v>0.8</c:v>
                </c:pt>
                <c:pt idx="3201">
                  <c:v>0.83333333333333337</c:v>
                </c:pt>
                <c:pt idx="3202">
                  <c:v>0.83333333333333337</c:v>
                </c:pt>
                <c:pt idx="3203">
                  <c:v>0.83333333333333337</c:v>
                </c:pt>
                <c:pt idx="3204">
                  <c:v>0.875</c:v>
                </c:pt>
                <c:pt idx="3205">
                  <c:v>0.8</c:v>
                </c:pt>
                <c:pt idx="3206">
                  <c:v>0.83333333333333337</c:v>
                </c:pt>
                <c:pt idx="3207">
                  <c:v>0.83333333333333337</c:v>
                </c:pt>
                <c:pt idx="3208">
                  <c:v>0.8</c:v>
                </c:pt>
                <c:pt idx="3209">
                  <c:v>0.83333333333333337</c:v>
                </c:pt>
                <c:pt idx="3210">
                  <c:v>0.83333333333333337</c:v>
                </c:pt>
                <c:pt idx="3211">
                  <c:v>0.8</c:v>
                </c:pt>
                <c:pt idx="3212">
                  <c:v>0.83333333333333337</c:v>
                </c:pt>
                <c:pt idx="3213">
                  <c:v>0.83333333333333337</c:v>
                </c:pt>
                <c:pt idx="3214">
                  <c:v>0.8</c:v>
                </c:pt>
                <c:pt idx="3215">
                  <c:v>0.8</c:v>
                </c:pt>
                <c:pt idx="3216">
                  <c:v>0.8571428571428571</c:v>
                </c:pt>
                <c:pt idx="3217">
                  <c:v>0.8</c:v>
                </c:pt>
                <c:pt idx="3218">
                  <c:v>0.8</c:v>
                </c:pt>
                <c:pt idx="3219">
                  <c:v>0.8571428571428571</c:v>
                </c:pt>
                <c:pt idx="3220">
                  <c:v>0.83333333333333337</c:v>
                </c:pt>
                <c:pt idx="3221">
                  <c:v>0.83333333333333337</c:v>
                </c:pt>
                <c:pt idx="3222">
                  <c:v>0.8571428571428571</c:v>
                </c:pt>
                <c:pt idx="3223">
                  <c:v>0.83333333333333337</c:v>
                </c:pt>
                <c:pt idx="3224">
                  <c:v>0.8571428571428571</c:v>
                </c:pt>
                <c:pt idx="3225">
                  <c:v>0.75</c:v>
                </c:pt>
                <c:pt idx="3226">
                  <c:v>0.8571428571428571</c:v>
                </c:pt>
                <c:pt idx="3227">
                  <c:v>0.83333333333333337</c:v>
                </c:pt>
                <c:pt idx="3228">
                  <c:v>0.8</c:v>
                </c:pt>
                <c:pt idx="3229">
                  <c:v>0.83333333333333337</c:v>
                </c:pt>
                <c:pt idx="3230">
                  <c:v>0.83333333333333337</c:v>
                </c:pt>
                <c:pt idx="3231">
                  <c:v>0.83333333333333337</c:v>
                </c:pt>
                <c:pt idx="3232">
                  <c:v>0.83333333333333337</c:v>
                </c:pt>
                <c:pt idx="3233">
                  <c:v>0.83333333333333337</c:v>
                </c:pt>
                <c:pt idx="3234">
                  <c:v>0.83333333333333337</c:v>
                </c:pt>
                <c:pt idx="3235">
                  <c:v>0.8</c:v>
                </c:pt>
                <c:pt idx="3236">
                  <c:v>0.83333333333333337</c:v>
                </c:pt>
                <c:pt idx="3237">
                  <c:v>0.83333333333333337</c:v>
                </c:pt>
                <c:pt idx="3238">
                  <c:v>0.8</c:v>
                </c:pt>
                <c:pt idx="3239">
                  <c:v>0.83333333333333337</c:v>
                </c:pt>
                <c:pt idx="3240">
                  <c:v>0.8571428571428571</c:v>
                </c:pt>
                <c:pt idx="3241">
                  <c:v>0.8</c:v>
                </c:pt>
                <c:pt idx="3242">
                  <c:v>0.8</c:v>
                </c:pt>
                <c:pt idx="3243">
                  <c:v>0.83333333333333337</c:v>
                </c:pt>
                <c:pt idx="3244">
                  <c:v>0.75</c:v>
                </c:pt>
                <c:pt idx="3245">
                  <c:v>0.8</c:v>
                </c:pt>
                <c:pt idx="3246">
                  <c:v>0.8</c:v>
                </c:pt>
                <c:pt idx="3247">
                  <c:v>0.83333333333333337</c:v>
                </c:pt>
                <c:pt idx="3248">
                  <c:v>0.8</c:v>
                </c:pt>
                <c:pt idx="3249">
                  <c:v>0.8</c:v>
                </c:pt>
                <c:pt idx="3250">
                  <c:v>0.83333333333333337</c:v>
                </c:pt>
                <c:pt idx="3251">
                  <c:v>0.8571428571428571</c:v>
                </c:pt>
                <c:pt idx="3252">
                  <c:v>0.83333333333333337</c:v>
                </c:pt>
                <c:pt idx="3253">
                  <c:v>0.83333333333333337</c:v>
                </c:pt>
                <c:pt idx="3254">
                  <c:v>0.83333333333333337</c:v>
                </c:pt>
                <c:pt idx="3255">
                  <c:v>0.83333333333333337</c:v>
                </c:pt>
                <c:pt idx="3256">
                  <c:v>0.83333333333333337</c:v>
                </c:pt>
                <c:pt idx="3257">
                  <c:v>0.8</c:v>
                </c:pt>
                <c:pt idx="3258">
                  <c:v>0.8</c:v>
                </c:pt>
                <c:pt idx="3259">
                  <c:v>0.8</c:v>
                </c:pt>
                <c:pt idx="3260">
                  <c:v>0.83333333333333337</c:v>
                </c:pt>
                <c:pt idx="3261">
                  <c:v>0.83333333333333337</c:v>
                </c:pt>
                <c:pt idx="3262">
                  <c:v>0.83333333333333337</c:v>
                </c:pt>
                <c:pt idx="3263">
                  <c:v>0.8</c:v>
                </c:pt>
                <c:pt idx="3264">
                  <c:v>0.83333333333333337</c:v>
                </c:pt>
                <c:pt idx="3265">
                  <c:v>0.83333333333333337</c:v>
                </c:pt>
                <c:pt idx="3266">
                  <c:v>0.83333333333333337</c:v>
                </c:pt>
                <c:pt idx="3267">
                  <c:v>0.83333333333333337</c:v>
                </c:pt>
                <c:pt idx="3268">
                  <c:v>0.83333333333333337</c:v>
                </c:pt>
                <c:pt idx="3269">
                  <c:v>0.83333333333333337</c:v>
                </c:pt>
                <c:pt idx="3270">
                  <c:v>0.8</c:v>
                </c:pt>
                <c:pt idx="3271">
                  <c:v>0.8</c:v>
                </c:pt>
                <c:pt idx="3272">
                  <c:v>0.83333333333333337</c:v>
                </c:pt>
                <c:pt idx="3273">
                  <c:v>0.8</c:v>
                </c:pt>
                <c:pt idx="3274">
                  <c:v>0.8</c:v>
                </c:pt>
                <c:pt idx="3275">
                  <c:v>0.75</c:v>
                </c:pt>
                <c:pt idx="3276">
                  <c:v>0.83333333333333337</c:v>
                </c:pt>
                <c:pt idx="3277">
                  <c:v>0.8</c:v>
                </c:pt>
                <c:pt idx="3278">
                  <c:v>0.8</c:v>
                </c:pt>
                <c:pt idx="3279">
                  <c:v>0.83333333333333337</c:v>
                </c:pt>
                <c:pt idx="3280">
                  <c:v>0.83333333333333337</c:v>
                </c:pt>
                <c:pt idx="3281">
                  <c:v>0.8</c:v>
                </c:pt>
                <c:pt idx="3282">
                  <c:v>0.83333333333333337</c:v>
                </c:pt>
                <c:pt idx="3283">
                  <c:v>0.83333333333333337</c:v>
                </c:pt>
                <c:pt idx="3284">
                  <c:v>0.8</c:v>
                </c:pt>
                <c:pt idx="3285">
                  <c:v>0.83333333333333337</c:v>
                </c:pt>
                <c:pt idx="3286">
                  <c:v>0.8</c:v>
                </c:pt>
                <c:pt idx="3287">
                  <c:v>0.8</c:v>
                </c:pt>
                <c:pt idx="3288">
                  <c:v>0.8</c:v>
                </c:pt>
                <c:pt idx="3289">
                  <c:v>0.83333333333333337</c:v>
                </c:pt>
                <c:pt idx="3290">
                  <c:v>0.83333333333333337</c:v>
                </c:pt>
                <c:pt idx="3291">
                  <c:v>0.8</c:v>
                </c:pt>
                <c:pt idx="3292">
                  <c:v>0.8</c:v>
                </c:pt>
                <c:pt idx="3293">
                  <c:v>0.75</c:v>
                </c:pt>
                <c:pt idx="3294">
                  <c:v>0.83333333333333337</c:v>
                </c:pt>
                <c:pt idx="3295">
                  <c:v>0.8</c:v>
                </c:pt>
                <c:pt idx="3296">
                  <c:v>0.8</c:v>
                </c:pt>
                <c:pt idx="3297">
                  <c:v>0.83333333333333337</c:v>
                </c:pt>
                <c:pt idx="3298">
                  <c:v>0.8</c:v>
                </c:pt>
                <c:pt idx="3299">
                  <c:v>0.8</c:v>
                </c:pt>
                <c:pt idx="3300">
                  <c:v>0.8</c:v>
                </c:pt>
                <c:pt idx="3301">
                  <c:v>0.83333333333333337</c:v>
                </c:pt>
                <c:pt idx="3302">
                  <c:v>0.8</c:v>
                </c:pt>
                <c:pt idx="3303">
                  <c:v>0.83333333333333337</c:v>
                </c:pt>
                <c:pt idx="3304">
                  <c:v>0.8</c:v>
                </c:pt>
                <c:pt idx="3305">
                  <c:v>0.83333333333333337</c:v>
                </c:pt>
                <c:pt idx="3306">
                  <c:v>0.83333333333333337</c:v>
                </c:pt>
                <c:pt idx="3307">
                  <c:v>0.8</c:v>
                </c:pt>
                <c:pt idx="3308">
                  <c:v>0.75</c:v>
                </c:pt>
                <c:pt idx="3309">
                  <c:v>0.8571428571428571</c:v>
                </c:pt>
                <c:pt idx="3310">
                  <c:v>0.83333333333333337</c:v>
                </c:pt>
                <c:pt idx="3311">
                  <c:v>0.8</c:v>
                </c:pt>
                <c:pt idx="3312">
                  <c:v>0.83333333333333337</c:v>
                </c:pt>
                <c:pt idx="3313">
                  <c:v>0.8</c:v>
                </c:pt>
                <c:pt idx="3314">
                  <c:v>0.8</c:v>
                </c:pt>
                <c:pt idx="3315">
                  <c:v>0.83333333333333337</c:v>
                </c:pt>
                <c:pt idx="3316">
                  <c:v>0.8</c:v>
                </c:pt>
                <c:pt idx="3317">
                  <c:v>0.75</c:v>
                </c:pt>
                <c:pt idx="3318">
                  <c:v>0.8</c:v>
                </c:pt>
                <c:pt idx="3319">
                  <c:v>0.8</c:v>
                </c:pt>
                <c:pt idx="3320">
                  <c:v>0.75</c:v>
                </c:pt>
                <c:pt idx="3321">
                  <c:v>0.83333333333333337</c:v>
                </c:pt>
                <c:pt idx="3322">
                  <c:v>0.8</c:v>
                </c:pt>
                <c:pt idx="3323">
                  <c:v>0.8</c:v>
                </c:pt>
                <c:pt idx="3324">
                  <c:v>0.8</c:v>
                </c:pt>
                <c:pt idx="3325">
                  <c:v>0.83333333333333337</c:v>
                </c:pt>
                <c:pt idx="3326">
                  <c:v>0.83333333333333337</c:v>
                </c:pt>
                <c:pt idx="3327">
                  <c:v>0.83333333333333337</c:v>
                </c:pt>
                <c:pt idx="3328">
                  <c:v>0.83333333333333337</c:v>
                </c:pt>
                <c:pt idx="3329">
                  <c:v>0.8</c:v>
                </c:pt>
                <c:pt idx="3330">
                  <c:v>0.83333333333333337</c:v>
                </c:pt>
                <c:pt idx="3331">
                  <c:v>0.83333333333333337</c:v>
                </c:pt>
                <c:pt idx="3332">
                  <c:v>0.8</c:v>
                </c:pt>
                <c:pt idx="3333">
                  <c:v>0.83333333333333337</c:v>
                </c:pt>
                <c:pt idx="3334">
                  <c:v>0.83333333333333337</c:v>
                </c:pt>
                <c:pt idx="3335">
                  <c:v>0.75</c:v>
                </c:pt>
                <c:pt idx="3336">
                  <c:v>0.8</c:v>
                </c:pt>
                <c:pt idx="3337">
                  <c:v>0.8</c:v>
                </c:pt>
                <c:pt idx="3338">
                  <c:v>0.83333333333333337</c:v>
                </c:pt>
                <c:pt idx="3339">
                  <c:v>0.83333333333333337</c:v>
                </c:pt>
                <c:pt idx="3340">
                  <c:v>0.8</c:v>
                </c:pt>
                <c:pt idx="3341">
                  <c:v>0.8</c:v>
                </c:pt>
                <c:pt idx="3342">
                  <c:v>0.75</c:v>
                </c:pt>
                <c:pt idx="3343">
                  <c:v>0.8</c:v>
                </c:pt>
                <c:pt idx="3344">
                  <c:v>0.8</c:v>
                </c:pt>
                <c:pt idx="3345">
                  <c:v>0.83333333333333337</c:v>
                </c:pt>
                <c:pt idx="3346">
                  <c:v>0.8</c:v>
                </c:pt>
                <c:pt idx="3347">
                  <c:v>0.8</c:v>
                </c:pt>
                <c:pt idx="3348">
                  <c:v>0.83333333333333337</c:v>
                </c:pt>
                <c:pt idx="3349">
                  <c:v>0.83333333333333337</c:v>
                </c:pt>
                <c:pt idx="3350">
                  <c:v>0.75</c:v>
                </c:pt>
                <c:pt idx="3351">
                  <c:v>0.8</c:v>
                </c:pt>
                <c:pt idx="3352">
                  <c:v>0.8</c:v>
                </c:pt>
                <c:pt idx="3353">
                  <c:v>0.8</c:v>
                </c:pt>
                <c:pt idx="3354">
                  <c:v>0.8</c:v>
                </c:pt>
                <c:pt idx="3355">
                  <c:v>0.83333333333333337</c:v>
                </c:pt>
                <c:pt idx="3356">
                  <c:v>0.8</c:v>
                </c:pt>
                <c:pt idx="3357">
                  <c:v>0.8</c:v>
                </c:pt>
                <c:pt idx="3358">
                  <c:v>0.75</c:v>
                </c:pt>
                <c:pt idx="3359">
                  <c:v>0.8</c:v>
                </c:pt>
                <c:pt idx="3360">
                  <c:v>0.8</c:v>
                </c:pt>
                <c:pt idx="3361">
                  <c:v>0.8</c:v>
                </c:pt>
                <c:pt idx="3362">
                  <c:v>0.83333333333333337</c:v>
                </c:pt>
                <c:pt idx="3363">
                  <c:v>0.8</c:v>
                </c:pt>
                <c:pt idx="3364">
                  <c:v>0.83333333333333337</c:v>
                </c:pt>
                <c:pt idx="3365">
                  <c:v>0.8</c:v>
                </c:pt>
                <c:pt idx="3366">
                  <c:v>0.75</c:v>
                </c:pt>
                <c:pt idx="3367">
                  <c:v>0.83333333333333337</c:v>
                </c:pt>
                <c:pt idx="3368">
                  <c:v>0.8</c:v>
                </c:pt>
                <c:pt idx="3369">
                  <c:v>0.8</c:v>
                </c:pt>
                <c:pt idx="3370">
                  <c:v>0.83333333333333337</c:v>
                </c:pt>
                <c:pt idx="3371">
                  <c:v>0.75</c:v>
                </c:pt>
                <c:pt idx="3372">
                  <c:v>0.83333333333333337</c:v>
                </c:pt>
                <c:pt idx="3373">
                  <c:v>0.83333333333333337</c:v>
                </c:pt>
                <c:pt idx="3374">
                  <c:v>0.8</c:v>
                </c:pt>
                <c:pt idx="3375">
                  <c:v>0.8</c:v>
                </c:pt>
                <c:pt idx="3376">
                  <c:v>0.83333333333333337</c:v>
                </c:pt>
                <c:pt idx="3377">
                  <c:v>0.8</c:v>
                </c:pt>
                <c:pt idx="3378">
                  <c:v>0.8</c:v>
                </c:pt>
                <c:pt idx="3379">
                  <c:v>0.83333333333333337</c:v>
                </c:pt>
                <c:pt idx="3380">
                  <c:v>0.8</c:v>
                </c:pt>
                <c:pt idx="3381">
                  <c:v>0.75</c:v>
                </c:pt>
                <c:pt idx="3382">
                  <c:v>0.75</c:v>
                </c:pt>
                <c:pt idx="3383">
                  <c:v>0.8</c:v>
                </c:pt>
                <c:pt idx="3384">
                  <c:v>0.8</c:v>
                </c:pt>
                <c:pt idx="3385">
                  <c:v>0.83333333333333337</c:v>
                </c:pt>
                <c:pt idx="3386">
                  <c:v>0.8</c:v>
                </c:pt>
                <c:pt idx="3387">
                  <c:v>0.8</c:v>
                </c:pt>
                <c:pt idx="3388">
                  <c:v>0.83333333333333337</c:v>
                </c:pt>
                <c:pt idx="3389">
                  <c:v>0.8</c:v>
                </c:pt>
                <c:pt idx="3390">
                  <c:v>0.75</c:v>
                </c:pt>
                <c:pt idx="3391">
                  <c:v>0.83333333333333337</c:v>
                </c:pt>
                <c:pt idx="3392">
                  <c:v>0.8</c:v>
                </c:pt>
                <c:pt idx="3393">
                  <c:v>0.75</c:v>
                </c:pt>
                <c:pt idx="3394">
                  <c:v>0.83333333333333337</c:v>
                </c:pt>
                <c:pt idx="3395">
                  <c:v>0.8</c:v>
                </c:pt>
                <c:pt idx="3396">
                  <c:v>0.83333333333333337</c:v>
                </c:pt>
                <c:pt idx="3397">
                  <c:v>0.8</c:v>
                </c:pt>
                <c:pt idx="3398">
                  <c:v>0.8</c:v>
                </c:pt>
                <c:pt idx="3399">
                  <c:v>0.8</c:v>
                </c:pt>
                <c:pt idx="3400">
                  <c:v>0.8571428571428571</c:v>
                </c:pt>
                <c:pt idx="3401">
                  <c:v>0.8</c:v>
                </c:pt>
                <c:pt idx="3402">
                  <c:v>0.75</c:v>
                </c:pt>
                <c:pt idx="3403">
                  <c:v>0.83333333333333337</c:v>
                </c:pt>
                <c:pt idx="3404">
                  <c:v>0.8</c:v>
                </c:pt>
                <c:pt idx="3405">
                  <c:v>0.75</c:v>
                </c:pt>
                <c:pt idx="3406">
                  <c:v>0.8</c:v>
                </c:pt>
                <c:pt idx="3407">
                  <c:v>0.83333333333333337</c:v>
                </c:pt>
                <c:pt idx="3408">
                  <c:v>0.8</c:v>
                </c:pt>
                <c:pt idx="3409">
                  <c:v>0.8</c:v>
                </c:pt>
                <c:pt idx="3410">
                  <c:v>0.8</c:v>
                </c:pt>
                <c:pt idx="3411">
                  <c:v>0.83333333333333337</c:v>
                </c:pt>
                <c:pt idx="3412">
                  <c:v>0.83333333333333337</c:v>
                </c:pt>
                <c:pt idx="3413">
                  <c:v>0.75</c:v>
                </c:pt>
                <c:pt idx="3414">
                  <c:v>0.8</c:v>
                </c:pt>
                <c:pt idx="3415">
                  <c:v>0.75</c:v>
                </c:pt>
                <c:pt idx="3416">
                  <c:v>0.8</c:v>
                </c:pt>
                <c:pt idx="3417">
                  <c:v>0.8</c:v>
                </c:pt>
                <c:pt idx="3418">
                  <c:v>0.83333333333333337</c:v>
                </c:pt>
                <c:pt idx="3419">
                  <c:v>0.8</c:v>
                </c:pt>
                <c:pt idx="3420">
                  <c:v>0.8</c:v>
                </c:pt>
                <c:pt idx="3421">
                  <c:v>0.8571428571428571</c:v>
                </c:pt>
                <c:pt idx="3422">
                  <c:v>0.8</c:v>
                </c:pt>
                <c:pt idx="3423">
                  <c:v>0.8</c:v>
                </c:pt>
                <c:pt idx="3424">
                  <c:v>0.83333333333333337</c:v>
                </c:pt>
                <c:pt idx="3425">
                  <c:v>0.83333333333333337</c:v>
                </c:pt>
                <c:pt idx="3426">
                  <c:v>0.8</c:v>
                </c:pt>
                <c:pt idx="3427">
                  <c:v>0.75</c:v>
                </c:pt>
                <c:pt idx="3428">
                  <c:v>0.8</c:v>
                </c:pt>
                <c:pt idx="3429">
                  <c:v>0.8</c:v>
                </c:pt>
                <c:pt idx="3430">
                  <c:v>0.8</c:v>
                </c:pt>
                <c:pt idx="3431">
                  <c:v>0.83333333333333337</c:v>
                </c:pt>
                <c:pt idx="3432">
                  <c:v>0.75</c:v>
                </c:pt>
                <c:pt idx="3433">
                  <c:v>0.83333333333333337</c:v>
                </c:pt>
                <c:pt idx="3434">
                  <c:v>0.8</c:v>
                </c:pt>
                <c:pt idx="3435">
                  <c:v>0.8</c:v>
                </c:pt>
                <c:pt idx="3436">
                  <c:v>0.8</c:v>
                </c:pt>
                <c:pt idx="3437">
                  <c:v>0.8</c:v>
                </c:pt>
                <c:pt idx="3438">
                  <c:v>0.83333333333333337</c:v>
                </c:pt>
                <c:pt idx="3439">
                  <c:v>0.8</c:v>
                </c:pt>
                <c:pt idx="3440">
                  <c:v>0.83333333333333337</c:v>
                </c:pt>
                <c:pt idx="3441">
                  <c:v>0.8</c:v>
                </c:pt>
                <c:pt idx="3442">
                  <c:v>0.83333333333333337</c:v>
                </c:pt>
                <c:pt idx="3443">
                  <c:v>0.8</c:v>
                </c:pt>
                <c:pt idx="3444">
                  <c:v>0.8</c:v>
                </c:pt>
                <c:pt idx="3445">
                  <c:v>0.8</c:v>
                </c:pt>
                <c:pt idx="3446">
                  <c:v>0.83333333333333337</c:v>
                </c:pt>
                <c:pt idx="3447">
                  <c:v>0.75</c:v>
                </c:pt>
                <c:pt idx="3448">
                  <c:v>0.8</c:v>
                </c:pt>
                <c:pt idx="3449">
                  <c:v>0.8</c:v>
                </c:pt>
                <c:pt idx="3450">
                  <c:v>0.83333333333333337</c:v>
                </c:pt>
                <c:pt idx="3451">
                  <c:v>0.8</c:v>
                </c:pt>
                <c:pt idx="3452">
                  <c:v>0.8</c:v>
                </c:pt>
                <c:pt idx="3453">
                  <c:v>0.75</c:v>
                </c:pt>
                <c:pt idx="3454">
                  <c:v>0.8</c:v>
                </c:pt>
                <c:pt idx="3455">
                  <c:v>0.8</c:v>
                </c:pt>
                <c:pt idx="3456">
                  <c:v>0.8</c:v>
                </c:pt>
                <c:pt idx="3457">
                  <c:v>0.8</c:v>
                </c:pt>
                <c:pt idx="3458">
                  <c:v>0.8</c:v>
                </c:pt>
                <c:pt idx="3459">
                  <c:v>0.8</c:v>
                </c:pt>
                <c:pt idx="3460">
                  <c:v>0.8</c:v>
                </c:pt>
                <c:pt idx="3461">
                  <c:v>0.75</c:v>
                </c:pt>
                <c:pt idx="3462">
                  <c:v>0.75</c:v>
                </c:pt>
                <c:pt idx="3463">
                  <c:v>0.83333333333333337</c:v>
                </c:pt>
                <c:pt idx="3464">
                  <c:v>0.83333333333333337</c:v>
                </c:pt>
                <c:pt idx="3465">
                  <c:v>0.75</c:v>
                </c:pt>
                <c:pt idx="3466">
                  <c:v>0.8</c:v>
                </c:pt>
                <c:pt idx="3467">
                  <c:v>0.75</c:v>
                </c:pt>
                <c:pt idx="3468">
                  <c:v>0.8</c:v>
                </c:pt>
                <c:pt idx="3469">
                  <c:v>0.75</c:v>
                </c:pt>
                <c:pt idx="3470">
                  <c:v>0.8</c:v>
                </c:pt>
                <c:pt idx="3471">
                  <c:v>0.8</c:v>
                </c:pt>
                <c:pt idx="3472">
                  <c:v>0.75</c:v>
                </c:pt>
                <c:pt idx="3473">
                  <c:v>0.75</c:v>
                </c:pt>
                <c:pt idx="3474">
                  <c:v>0.8</c:v>
                </c:pt>
                <c:pt idx="3475">
                  <c:v>0.75</c:v>
                </c:pt>
                <c:pt idx="3476">
                  <c:v>0.83333333333333337</c:v>
                </c:pt>
                <c:pt idx="3477">
                  <c:v>0.8</c:v>
                </c:pt>
                <c:pt idx="3478">
                  <c:v>0.8</c:v>
                </c:pt>
                <c:pt idx="3479">
                  <c:v>0.8</c:v>
                </c:pt>
                <c:pt idx="3480">
                  <c:v>0.8</c:v>
                </c:pt>
                <c:pt idx="3481">
                  <c:v>0.8</c:v>
                </c:pt>
                <c:pt idx="3482">
                  <c:v>0.75</c:v>
                </c:pt>
                <c:pt idx="3483">
                  <c:v>0.8</c:v>
                </c:pt>
                <c:pt idx="3484">
                  <c:v>0.8</c:v>
                </c:pt>
                <c:pt idx="3485">
                  <c:v>0.75</c:v>
                </c:pt>
                <c:pt idx="3486">
                  <c:v>0.8</c:v>
                </c:pt>
                <c:pt idx="3487">
                  <c:v>0.8</c:v>
                </c:pt>
                <c:pt idx="3488">
                  <c:v>0.8</c:v>
                </c:pt>
                <c:pt idx="3489">
                  <c:v>0.8</c:v>
                </c:pt>
                <c:pt idx="3490">
                  <c:v>0.8</c:v>
                </c:pt>
                <c:pt idx="3491">
                  <c:v>0.8</c:v>
                </c:pt>
                <c:pt idx="3492">
                  <c:v>0.8</c:v>
                </c:pt>
                <c:pt idx="3493">
                  <c:v>0.75</c:v>
                </c:pt>
                <c:pt idx="3494">
                  <c:v>0.8</c:v>
                </c:pt>
                <c:pt idx="3495">
                  <c:v>0.8</c:v>
                </c:pt>
                <c:pt idx="3496">
                  <c:v>0.8</c:v>
                </c:pt>
                <c:pt idx="3497">
                  <c:v>0.8</c:v>
                </c:pt>
                <c:pt idx="3498">
                  <c:v>0.83333333333333337</c:v>
                </c:pt>
                <c:pt idx="3499">
                  <c:v>0.83333333333333337</c:v>
                </c:pt>
                <c:pt idx="3500">
                  <c:v>0.83333333333333337</c:v>
                </c:pt>
                <c:pt idx="3501">
                  <c:v>0.8</c:v>
                </c:pt>
                <c:pt idx="3502">
                  <c:v>0.8</c:v>
                </c:pt>
                <c:pt idx="3503">
                  <c:v>0.8</c:v>
                </c:pt>
                <c:pt idx="3504">
                  <c:v>0.83333333333333337</c:v>
                </c:pt>
                <c:pt idx="3505">
                  <c:v>0.8</c:v>
                </c:pt>
                <c:pt idx="3506">
                  <c:v>0.8</c:v>
                </c:pt>
                <c:pt idx="3507">
                  <c:v>0.8</c:v>
                </c:pt>
                <c:pt idx="3508">
                  <c:v>0.8</c:v>
                </c:pt>
                <c:pt idx="3509">
                  <c:v>0.83333333333333337</c:v>
                </c:pt>
                <c:pt idx="3510">
                  <c:v>0.8</c:v>
                </c:pt>
                <c:pt idx="3511">
                  <c:v>0.8</c:v>
                </c:pt>
                <c:pt idx="3512">
                  <c:v>0.8</c:v>
                </c:pt>
                <c:pt idx="3513">
                  <c:v>0.75</c:v>
                </c:pt>
                <c:pt idx="3514">
                  <c:v>0.8</c:v>
                </c:pt>
                <c:pt idx="3515">
                  <c:v>0.8</c:v>
                </c:pt>
                <c:pt idx="3516">
                  <c:v>0.8</c:v>
                </c:pt>
                <c:pt idx="3517">
                  <c:v>0.75</c:v>
                </c:pt>
                <c:pt idx="3518">
                  <c:v>0.8</c:v>
                </c:pt>
                <c:pt idx="3519">
                  <c:v>0.8</c:v>
                </c:pt>
                <c:pt idx="3520">
                  <c:v>0.8</c:v>
                </c:pt>
                <c:pt idx="3521">
                  <c:v>0.83333333333333337</c:v>
                </c:pt>
                <c:pt idx="3522">
                  <c:v>0.83333333333333337</c:v>
                </c:pt>
                <c:pt idx="3523">
                  <c:v>0.75</c:v>
                </c:pt>
                <c:pt idx="3524">
                  <c:v>0.8</c:v>
                </c:pt>
                <c:pt idx="3525">
                  <c:v>0.8</c:v>
                </c:pt>
                <c:pt idx="3526">
                  <c:v>0.75</c:v>
                </c:pt>
                <c:pt idx="3527">
                  <c:v>0.8</c:v>
                </c:pt>
                <c:pt idx="3528">
                  <c:v>0.83333333333333337</c:v>
                </c:pt>
                <c:pt idx="3529">
                  <c:v>0.66666666666666663</c:v>
                </c:pt>
                <c:pt idx="3530">
                  <c:v>0.8</c:v>
                </c:pt>
                <c:pt idx="3531">
                  <c:v>0.8</c:v>
                </c:pt>
                <c:pt idx="3532">
                  <c:v>0.8</c:v>
                </c:pt>
                <c:pt idx="3533">
                  <c:v>0.8</c:v>
                </c:pt>
                <c:pt idx="3534">
                  <c:v>0.8</c:v>
                </c:pt>
                <c:pt idx="3535">
                  <c:v>0.8</c:v>
                </c:pt>
                <c:pt idx="3536">
                  <c:v>0.75</c:v>
                </c:pt>
                <c:pt idx="3537">
                  <c:v>0.8</c:v>
                </c:pt>
                <c:pt idx="3538">
                  <c:v>0.8</c:v>
                </c:pt>
                <c:pt idx="3539">
                  <c:v>0.83333333333333337</c:v>
                </c:pt>
                <c:pt idx="3540">
                  <c:v>0.75</c:v>
                </c:pt>
                <c:pt idx="3541">
                  <c:v>0.8</c:v>
                </c:pt>
                <c:pt idx="3542">
                  <c:v>0.83333333333333337</c:v>
                </c:pt>
                <c:pt idx="3543">
                  <c:v>0.75</c:v>
                </c:pt>
                <c:pt idx="3544">
                  <c:v>0.83333333333333337</c:v>
                </c:pt>
                <c:pt idx="3545">
                  <c:v>0.8</c:v>
                </c:pt>
                <c:pt idx="3546">
                  <c:v>0.75</c:v>
                </c:pt>
                <c:pt idx="3547">
                  <c:v>0.8</c:v>
                </c:pt>
                <c:pt idx="3548">
                  <c:v>0.8</c:v>
                </c:pt>
                <c:pt idx="3549">
                  <c:v>0.8</c:v>
                </c:pt>
                <c:pt idx="3550">
                  <c:v>0.75</c:v>
                </c:pt>
                <c:pt idx="3551">
                  <c:v>0.83333333333333337</c:v>
                </c:pt>
                <c:pt idx="3552">
                  <c:v>0.8</c:v>
                </c:pt>
                <c:pt idx="3553">
                  <c:v>0.75</c:v>
                </c:pt>
                <c:pt idx="3554">
                  <c:v>0.8</c:v>
                </c:pt>
                <c:pt idx="3555">
                  <c:v>0.8</c:v>
                </c:pt>
                <c:pt idx="3556">
                  <c:v>0.8</c:v>
                </c:pt>
                <c:pt idx="3557">
                  <c:v>0.8</c:v>
                </c:pt>
                <c:pt idx="3558">
                  <c:v>0.75</c:v>
                </c:pt>
                <c:pt idx="3559">
                  <c:v>0.8</c:v>
                </c:pt>
                <c:pt idx="3560">
                  <c:v>0.75</c:v>
                </c:pt>
                <c:pt idx="3561">
                  <c:v>0.8</c:v>
                </c:pt>
                <c:pt idx="3562">
                  <c:v>0.83333333333333337</c:v>
                </c:pt>
                <c:pt idx="3563">
                  <c:v>0.8</c:v>
                </c:pt>
                <c:pt idx="3564">
                  <c:v>0.75</c:v>
                </c:pt>
                <c:pt idx="3565">
                  <c:v>0.8</c:v>
                </c:pt>
                <c:pt idx="3566">
                  <c:v>0.8</c:v>
                </c:pt>
                <c:pt idx="3567">
                  <c:v>0.8</c:v>
                </c:pt>
                <c:pt idx="3568">
                  <c:v>0.83333333333333337</c:v>
                </c:pt>
                <c:pt idx="3569">
                  <c:v>0.8</c:v>
                </c:pt>
                <c:pt idx="3570">
                  <c:v>0.8</c:v>
                </c:pt>
                <c:pt idx="3571">
                  <c:v>0.75</c:v>
                </c:pt>
                <c:pt idx="3572">
                  <c:v>0.75</c:v>
                </c:pt>
                <c:pt idx="3573">
                  <c:v>0.75</c:v>
                </c:pt>
                <c:pt idx="3574">
                  <c:v>0.8</c:v>
                </c:pt>
                <c:pt idx="3575">
                  <c:v>0.75</c:v>
                </c:pt>
                <c:pt idx="3576">
                  <c:v>0.8</c:v>
                </c:pt>
                <c:pt idx="3577">
                  <c:v>0.8</c:v>
                </c:pt>
                <c:pt idx="3578">
                  <c:v>0.75</c:v>
                </c:pt>
                <c:pt idx="3579">
                  <c:v>0.8</c:v>
                </c:pt>
                <c:pt idx="3580">
                  <c:v>0.83333333333333337</c:v>
                </c:pt>
                <c:pt idx="3581">
                  <c:v>0.8</c:v>
                </c:pt>
                <c:pt idx="3582">
                  <c:v>0.75</c:v>
                </c:pt>
                <c:pt idx="3583">
                  <c:v>0.8</c:v>
                </c:pt>
                <c:pt idx="3584">
                  <c:v>0.8</c:v>
                </c:pt>
                <c:pt idx="3585">
                  <c:v>0.8</c:v>
                </c:pt>
                <c:pt idx="3586">
                  <c:v>0.75</c:v>
                </c:pt>
                <c:pt idx="3587">
                  <c:v>0.8</c:v>
                </c:pt>
                <c:pt idx="3588">
                  <c:v>0.83333333333333337</c:v>
                </c:pt>
                <c:pt idx="3589">
                  <c:v>0.75</c:v>
                </c:pt>
                <c:pt idx="3590">
                  <c:v>0.8</c:v>
                </c:pt>
                <c:pt idx="3591">
                  <c:v>0.8</c:v>
                </c:pt>
                <c:pt idx="3592">
                  <c:v>0.66666666666666663</c:v>
                </c:pt>
                <c:pt idx="3593">
                  <c:v>0.8</c:v>
                </c:pt>
                <c:pt idx="3594">
                  <c:v>0.8</c:v>
                </c:pt>
                <c:pt idx="3595">
                  <c:v>0.8</c:v>
                </c:pt>
                <c:pt idx="3596">
                  <c:v>0.75</c:v>
                </c:pt>
                <c:pt idx="3597">
                  <c:v>0.8</c:v>
                </c:pt>
                <c:pt idx="3598">
                  <c:v>0.8</c:v>
                </c:pt>
                <c:pt idx="3599">
                  <c:v>0.8</c:v>
                </c:pt>
                <c:pt idx="3600">
                  <c:v>0.75</c:v>
                </c:pt>
                <c:pt idx="3601">
                  <c:v>0.8</c:v>
                </c:pt>
                <c:pt idx="3602">
                  <c:v>0.8</c:v>
                </c:pt>
                <c:pt idx="3603">
                  <c:v>0.8</c:v>
                </c:pt>
                <c:pt idx="3604">
                  <c:v>0.8</c:v>
                </c:pt>
                <c:pt idx="3605">
                  <c:v>0.8</c:v>
                </c:pt>
                <c:pt idx="3606">
                  <c:v>0.8</c:v>
                </c:pt>
                <c:pt idx="3607">
                  <c:v>0.66666666666666663</c:v>
                </c:pt>
                <c:pt idx="3608">
                  <c:v>0.75</c:v>
                </c:pt>
                <c:pt idx="3609">
                  <c:v>0.8</c:v>
                </c:pt>
                <c:pt idx="3610">
                  <c:v>0.8</c:v>
                </c:pt>
                <c:pt idx="3611">
                  <c:v>0.8</c:v>
                </c:pt>
                <c:pt idx="3612">
                  <c:v>0.8</c:v>
                </c:pt>
                <c:pt idx="3613">
                  <c:v>0.75</c:v>
                </c:pt>
                <c:pt idx="3614">
                  <c:v>0.8</c:v>
                </c:pt>
                <c:pt idx="3615">
                  <c:v>0.83333333333333337</c:v>
                </c:pt>
                <c:pt idx="3616">
                  <c:v>0.83333333333333337</c:v>
                </c:pt>
                <c:pt idx="3617">
                  <c:v>0.8</c:v>
                </c:pt>
                <c:pt idx="3618">
                  <c:v>0.8</c:v>
                </c:pt>
                <c:pt idx="3619">
                  <c:v>0.83333333333333337</c:v>
                </c:pt>
                <c:pt idx="3620">
                  <c:v>0.8</c:v>
                </c:pt>
                <c:pt idx="3621">
                  <c:v>0.8</c:v>
                </c:pt>
                <c:pt idx="3622">
                  <c:v>0.75</c:v>
                </c:pt>
                <c:pt idx="3623">
                  <c:v>0.83333333333333337</c:v>
                </c:pt>
                <c:pt idx="3624">
                  <c:v>0.8</c:v>
                </c:pt>
                <c:pt idx="3625">
                  <c:v>0.75</c:v>
                </c:pt>
                <c:pt idx="3626">
                  <c:v>0.8</c:v>
                </c:pt>
                <c:pt idx="3627">
                  <c:v>0.8</c:v>
                </c:pt>
                <c:pt idx="3628">
                  <c:v>0.8</c:v>
                </c:pt>
                <c:pt idx="3629">
                  <c:v>0.75</c:v>
                </c:pt>
                <c:pt idx="3630">
                  <c:v>0.83333333333333337</c:v>
                </c:pt>
                <c:pt idx="3631">
                  <c:v>0.8</c:v>
                </c:pt>
                <c:pt idx="3632">
                  <c:v>0.8</c:v>
                </c:pt>
                <c:pt idx="3633">
                  <c:v>0.75</c:v>
                </c:pt>
                <c:pt idx="3634">
                  <c:v>0.8</c:v>
                </c:pt>
                <c:pt idx="3635">
                  <c:v>0.8</c:v>
                </c:pt>
                <c:pt idx="3636">
                  <c:v>0.8</c:v>
                </c:pt>
                <c:pt idx="3637">
                  <c:v>0.83333333333333337</c:v>
                </c:pt>
                <c:pt idx="3638">
                  <c:v>0.83333333333333337</c:v>
                </c:pt>
                <c:pt idx="3639">
                  <c:v>0.8</c:v>
                </c:pt>
                <c:pt idx="3640">
                  <c:v>0.8</c:v>
                </c:pt>
                <c:pt idx="3641">
                  <c:v>0.8</c:v>
                </c:pt>
                <c:pt idx="3642">
                  <c:v>0.83333333333333337</c:v>
                </c:pt>
                <c:pt idx="3643">
                  <c:v>0.75</c:v>
                </c:pt>
                <c:pt idx="3644">
                  <c:v>0.8</c:v>
                </c:pt>
                <c:pt idx="3645">
                  <c:v>0.83333333333333337</c:v>
                </c:pt>
                <c:pt idx="3646">
                  <c:v>0.8</c:v>
                </c:pt>
                <c:pt idx="3647">
                  <c:v>0.66666666666666663</c:v>
                </c:pt>
                <c:pt idx="3648">
                  <c:v>0.83333333333333337</c:v>
                </c:pt>
                <c:pt idx="3649">
                  <c:v>0.8</c:v>
                </c:pt>
                <c:pt idx="3650">
                  <c:v>0.75</c:v>
                </c:pt>
                <c:pt idx="3651">
                  <c:v>0.83333333333333337</c:v>
                </c:pt>
                <c:pt idx="3652">
                  <c:v>0.8</c:v>
                </c:pt>
                <c:pt idx="3653">
                  <c:v>0.8</c:v>
                </c:pt>
                <c:pt idx="3654">
                  <c:v>0.8</c:v>
                </c:pt>
                <c:pt idx="3655">
                  <c:v>0.83333333333333337</c:v>
                </c:pt>
                <c:pt idx="3656">
                  <c:v>0.8</c:v>
                </c:pt>
                <c:pt idx="3657">
                  <c:v>0.83333333333333337</c:v>
                </c:pt>
                <c:pt idx="3658">
                  <c:v>0.83333333333333337</c:v>
                </c:pt>
                <c:pt idx="3659">
                  <c:v>0.83333333333333337</c:v>
                </c:pt>
                <c:pt idx="3660">
                  <c:v>0.8</c:v>
                </c:pt>
                <c:pt idx="3661">
                  <c:v>0.8</c:v>
                </c:pt>
                <c:pt idx="3662">
                  <c:v>0.8</c:v>
                </c:pt>
                <c:pt idx="3663">
                  <c:v>0.8</c:v>
                </c:pt>
                <c:pt idx="3664">
                  <c:v>0.75</c:v>
                </c:pt>
                <c:pt idx="3665">
                  <c:v>0.66666666666666663</c:v>
                </c:pt>
                <c:pt idx="3666">
                  <c:v>0.8</c:v>
                </c:pt>
                <c:pt idx="3667">
                  <c:v>0.8</c:v>
                </c:pt>
                <c:pt idx="3668">
                  <c:v>0.8</c:v>
                </c:pt>
                <c:pt idx="3669">
                  <c:v>0.83333333333333337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7-4E2D-4B29-8811-67D174843225}"/>
            </c:ext>
          </c:extLst>
        </c:ser>
        <c:ser>
          <c:idx val="8"/>
          <c:order val="8"/>
          <c:tx>
            <c:strRef>
              <c:f>Sheet1!$AY$1</c:f>
              <c:strCache>
                <c:ptCount val="1"/>
                <c:pt idx="0">
                  <c:v>% Blue He 15PSIg</c:v>
                </c:pt>
              </c:strCache>
            </c:strRef>
          </c:tx>
          <c:spPr>
            <a:ln w="28575">
              <a:noFill/>
            </a:ln>
          </c:spPr>
          <c:marker>
            <c:symbol val="none"/>
          </c:marker>
          <c:trendline>
            <c:spPr>
              <a:ln w="19050">
                <a:solidFill>
                  <a:srgbClr val="FF0000"/>
                </a:solidFill>
              </a:ln>
            </c:spPr>
            <c:trendlineType val="movingAvg"/>
            <c:period val="60"/>
            <c:dispRSqr val="0"/>
            <c:dispEq val="0"/>
          </c:trendline>
          <c:xVal>
            <c:numRef>
              <c:f>Sheet1!$A$2:$A$8266</c:f>
              <c:numCache>
                <c:formatCode>General</c:formatCode>
                <c:ptCount val="826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  <c:pt idx="2367">
                  <c:v>2368</c:v>
                </c:pt>
                <c:pt idx="2368">
                  <c:v>2369</c:v>
                </c:pt>
                <c:pt idx="2369">
                  <c:v>2370</c:v>
                </c:pt>
                <c:pt idx="2370">
                  <c:v>2371</c:v>
                </c:pt>
                <c:pt idx="2371">
                  <c:v>2372</c:v>
                </c:pt>
                <c:pt idx="2372">
                  <c:v>2373</c:v>
                </c:pt>
                <c:pt idx="2373">
                  <c:v>2374</c:v>
                </c:pt>
                <c:pt idx="2374">
                  <c:v>2375</c:v>
                </c:pt>
                <c:pt idx="2375">
                  <c:v>2376</c:v>
                </c:pt>
                <c:pt idx="2376">
                  <c:v>2377</c:v>
                </c:pt>
                <c:pt idx="2377">
                  <c:v>2378</c:v>
                </c:pt>
                <c:pt idx="2378">
                  <c:v>2379</c:v>
                </c:pt>
                <c:pt idx="2379">
                  <c:v>2380</c:v>
                </c:pt>
                <c:pt idx="2380">
                  <c:v>2381</c:v>
                </c:pt>
                <c:pt idx="2381">
                  <c:v>2382</c:v>
                </c:pt>
                <c:pt idx="2382">
                  <c:v>2383</c:v>
                </c:pt>
                <c:pt idx="2383">
                  <c:v>2384</c:v>
                </c:pt>
                <c:pt idx="2384">
                  <c:v>2385</c:v>
                </c:pt>
                <c:pt idx="2385">
                  <c:v>2386</c:v>
                </c:pt>
                <c:pt idx="2386">
                  <c:v>2387</c:v>
                </c:pt>
                <c:pt idx="2387">
                  <c:v>2388</c:v>
                </c:pt>
                <c:pt idx="2388">
                  <c:v>2389</c:v>
                </c:pt>
                <c:pt idx="2389">
                  <c:v>2390</c:v>
                </c:pt>
                <c:pt idx="2390">
                  <c:v>2391</c:v>
                </c:pt>
                <c:pt idx="2391">
                  <c:v>2392</c:v>
                </c:pt>
                <c:pt idx="2392">
                  <c:v>2393</c:v>
                </c:pt>
                <c:pt idx="2393">
                  <c:v>2394</c:v>
                </c:pt>
                <c:pt idx="2394">
                  <c:v>2395</c:v>
                </c:pt>
                <c:pt idx="2395">
                  <c:v>2396</c:v>
                </c:pt>
                <c:pt idx="2396">
                  <c:v>2397</c:v>
                </c:pt>
                <c:pt idx="2397">
                  <c:v>2398</c:v>
                </c:pt>
                <c:pt idx="2398">
                  <c:v>2399</c:v>
                </c:pt>
                <c:pt idx="2399">
                  <c:v>2400</c:v>
                </c:pt>
                <c:pt idx="2400">
                  <c:v>2401</c:v>
                </c:pt>
                <c:pt idx="2401">
                  <c:v>2402</c:v>
                </c:pt>
                <c:pt idx="2402">
                  <c:v>2403</c:v>
                </c:pt>
                <c:pt idx="2403">
                  <c:v>2404</c:v>
                </c:pt>
                <c:pt idx="2404">
                  <c:v>2405</c:v>
                </c:pt>
                <c:pt idx="2405">
                  <c:v>2406</c:v>
                </c:pt>
                <c:pt idx="2406">
                  <c:v>2407</c:v>
                </c:pt>
                <c:pt idx="2407">
                  <c:v>2408</c:v>
                </c:pt>
                <c:pt idx="2408">
                  <c:v>2409</c:v>
                </c:pt>
                <c:pt idx="2409">
                  <c:v>2410</c:v>
                </c:pt>
                <c:pt idx="2410">
                  <c:v>2411</c:v>
                </c:pt>
                <c:pt idx="2411">
                  <c:v>2412</c:v>
                </c:pt>
                <c:pt idx="2412">
                  <c:v>2413</c:v>
                </c:pt>
                <c:pt idx="2413">
                  <c:v>2414</c:v>
                </c:pt>
                <c:pt idx="2414">
                  <c:v>2415</c:v>
                </c:pt>
                <c:pt idx="2415">
                  <c:v>2416</c:v>
                </c:pt>
                <c:pt idx="2416">
                  <c:v>2417</c:v>
                </c:pt>
                <c:pt idx="2417">
                  <c:v>2418</c:v>
                </c:pt>
                <c:pt idx="2418">
                  <c:v>2419</c:v>
                </c:pt>
                <c:pt idx="2419">
                  <c:v>2420</c:v>
                </c:pt>
                <c:pt idx="2420">
                  <c:v>2421</c:v>
                </c:pt>
                <c:pt idx="2421">
                  <c:v>2422</c:v>
                </c:pt>
                <c:pt idx="2422">
                  <c:v>2423</c:v>
                </c:pt>
                <c:pt idx="2423">
                  <c:v>2424</c:v>
                </c:pt>
                <c:pt idx="2424">
                  <c:v>2425</c:v>
                </c:pt>
                <c:pt idx="2425">
                  <c:v>2426</c:v>
                </c:pt>
                <c:pt idx="2426">
                  <c:v>2427</c:v>
                </c:pt>
                <c:pt idx="2427">
                  <c:v>2428</c:v>
                </c:pt>
                <c:pt idx="2428">
                  <c:v>2429</c:v>
                </c:pt>
                <c:pt idx="2429">
                  <c:v>2430</c:v>
                </c:pt>
                <c:pt idx="2430">
                  <c:v>2431</c:v>
                </c:pt>
                <c:pt idx="2431">
                  <c:v>2432</c:v>
                </c:pt>
                <c:pt idx="2432">
                  <c:v>2433</c:v>
                </c:pt>
                <c:pt idx="2433">
                  <c:v>2434</c:v>
                </c:pt>
                <c:pt idx="2434">
                  <c:v>2435</c:v>
                </c:pt>
                <c:pt idx="2435">
                  <c:v>2436</c:v>
                </c:pt>
                <c:pt idx="2436">
                  <c:v>2437</c:v>
                </c:pt>
                <c:pt idx="2437">
                  <c:v>2438</c:v>
                </c:pt>
                <c:pt idx="2438">
                  <c:v>2439</c:v>
                </c:pt>
                <c:pt idx="2439">
                  <c:v>2440</c:v>
                </c:pt>
                <c:pt idx="2440">
                  <c:v>2441</c:v>
                </c:pt>
                <c:pt idx="2441">
                  <c:v>2442</c:v>
                </c:pt>
                <c:pt idx="2442">
                  <c:v>2443</c:v>
                </c:pt>
                <c:pt idx="2443">
                  <c:v>2444</c:v>
                </c:pt>
                <c:pt idx="2444">
                  <c:v>2445</c:v>
                </c:pt>
                <c:pt idx="2445">
                  <c:v>2446</c:v>
                </c:pt>
                <c:pt idx="2446">
                  <c:v>2447</c:v>
                </c:pt>
                <c:pt idx="2447">
                  <c:v>2448</c:v>
                </c:pt>
                <c:pt idx="2448">
                  <c:v>2449</c:v>
                </c:pt>
                <c:pt idx="2449">
                  <c:v>2450</c:v>
                </c:pt>
                <c:pt idx="2450">
                  <c:v>2451</c:v>
                </c:pt>
                <c:pt idx="2451">
                  <c:v>2452</c:v>
                </c:pt>
                <c:pt idx="2452">
                  <c:v>2453</c:v>
                </c:pt>
                <c:pt idx="2453">
                  <c:v>2454</c:v>
                </c:pt>
                <c:pt idx="2454">
                  <c:v>2455</c:v>
                </c:pt>
                <c:pt idx="2455">
                  <c:v>2456</c:v>
                </c:pt>
                <c:pt idx="2456">
                  <c:v>2457</c:v>
                </c:pt>
                <c:pt idx="2457">
                  <c:v>2458</c:v>
                </c:pt>
                <c:pt idx="2458">
                  <c:v>2459</c:v>
                </c:pt>
                <c:pt idx="2459">
                  <c:v>2460</c:v>
                </c:pt>
                <c:pt idx="2460">
                  <c:v>2461</c:v>
                </c:pt>
                <c:pt idx="2461">
                  <c:v>2462</c:v>
                </c:pt>
                <c:pt idx="2462">
                  <c:v>2463</c:v>
                </c:pt>
                <c:pt idx="2463">
                  <c:v>2464</c:v>
                </c:pt>
                <c:pt idx="2464">
                  <c:v>2465</c:v>
                </c:pt>
                <c:pt idx="2465">
                  <c:v>2466</c:v>
                </c:pt>
                <c:pt idx="2466">
                  <c:v>2467</c:v>
                </c:pt>
                <c:pt idx="2467">
                  <c:v>2468</c:v>
                </c:pt>
                <c:pt idx="2468">
                  <c:v>2469</c:v>
                </c:pt>
                <c:pt idx="2469">
                  <c:v>2470</c:v>
                </c:pt>
                <c:pt idx="2470">
                  <c:v>2471</c:v>
                </c:pt>
                <c:pt idx="2471">
                  <c:v>2472</c:v>
                </c:pt>
                <c:pt idx="2472">
                  <c:v>2473</c:v>
                </c:pt>
                <c:pt idx="2473">
                  <c:v>2474</c:v>
                </c:pt>
                <c:pt idx="2474">
                  <c:v>2475</c:v>
                </c:pt>
                <c:pt idx="2475">
                  <c:v>2476</c:v>
                </c:pt>
                <c:pt idx="2476">
                  <c:v>2477</c:v>
                </c:pt>
                <c:pt idx="2477">
                  <c:v>2478</c:v>
                </c:pt>
                <c:pt idx="2478">
                  <c:v>2479</c:v>
                </c:pt>
                <c:pt idx="2479">
                  <c:v>2480</c:v>
                </c:pt>
                <c:pt idx="2480">
                  <c:v>2481</c:v>
                </c:pt>
                <c:pt idx="2481">
                  <c:v>2482</c:v>
                </c:pt>
                <c:pt idx="2482">
                  <c:v>2483</c:v>
                </c:pt>
                <c:pt idx="2483">
                  <c:v>2484</c:v>
                </c:pt>
                <c:pt idx="2484">
                  <c:v>2485</c:v>
                </c:pt>
                <c:pt idx="2485">
                  <c:v>2486</c:v>
                </c:pt>
                <c:pt idx="2486">
                  <c:v>2487</c:v>
                </c:pt>
                <c:pt idx="2487">
                  <c:v>2488</c:v>
                </c:pt>
                <c:pt idx="2488">
                  <c:v>2489</c:v>
                </c:pt>
                <c:pt idx="2489">
                  <c:v>2490</c:v>
                </c:pt>
                <c:pt idx="2490">
                  <c:v>2491</c:v>
                </c:pt>
                <c:pt idx="2491">
                  <c:v>2492</c:v>
                </c:pt>
                <c:pt idx="2492">
                  <c:v>2493</c:v>
                </c:pt>
                <c:pt idx="2493">
                  <c:v>2494</c:v>
                </c:pt>
                <c:pt idx="2494">
                  <c:v>2495</c:v>
                </c:pt>
                <c:pt idx="2495">
                  <c:v>2496</c:v>
                </c:pt>
                <c:pt idx="2496">
                  <c:v>2497</c:v>
                </c:pt>
                <c:pt idx="2497">
                  <c:v>2498</c:v>
                </c:pt>
                <c:pt idx="2498">
                  <c:v>2499</c:v>
                </c:pt>
                <c:pt idx="2499">
                  <c:v>2500</c:v>
                </c:pt>
                <c:pt idx="2500">
                  <c:v>2501</c:v>
                </c:pt>
                <c:pt idx="2501">
                  <c:v>2502</c:v>
                </c:pt>
                <c:pt idx="2502">
                  <c:v>2503</c:v>
                </c:pt>
                <c:pt idx="2503">
                  <c:v>2504</c:v>
                </c:pt>
                <c:pt idx="2504">
                  <c:v>2505</c:v>
                </c:pt>
                <c:pt idx="2505">
                  <c:v>2506</c:v>
                </c:pt>
                <c:pt idx="2506">
                  <c:v>2507</c:v>
                </c:pt>
                <c:pt idx="2507">
                  <c:v>2508</c:v>
                </c:pt>
                <c:pt idx="2508">
                  <c:v>2509</c:v>
                </c:pt>
                <c:pt idx="2509">
                  <c:v>2510</c:v>
                </c:pt>
                <c:pt idx="2510">
                  <c:v>2511</c:v>
                </c:pt>
                <c:pt idx="2511">
                  <c:v>2512</c:v>
                </c:pt>
                <c:pt idx="2512">
                  <c:v>2513</c:v>
                </c:pt>
                <c:pt idx="2513">
                  <c:v>2514</c:v>
                </c:pt>
                <c:pt idx="2514">
                  <c:v>2515</c:v>
                </c:pt>
                <c:pt idx="2515">
                  <c:v>2516</c:v>
                </c:pt>
                <c:pt idx="2516">
                  <c:v>2517</c:v>
                </c:pt>
                <c:pt idx="2517">
                  <c:v>2518</c:v>
                </c:pt>
                <c:pt idx="2518">
                  <c:v>2519</c:v>
                </c:pt>
                <c:pt idx="2519">
                  <c:v>2520</c:v>
                </c:pt>
                <c:pt idx="2520">
                  <c:v>2521</c:v>
                </c:pt>
                <c:pt idx="2521">
                  <c:v>2522</c:v>
                </c:pt>
                <c:pt idx="2522">
                  <c:v>2523</c:v>
                </c:pt>
                <c:pt idx="2523">
                  <c:v>2524</c:v>
                </c:pt>
                <c:pt idx="2524">
                  <c:v>2525</c:v>
                </c:pt>
                <c:pt idx="2525">
                  <c:v>2526</c:v>
                </c:pt>
                <c:pt idx="2526">
                  <c:v>2527</c:v>
                </c:pt>
                <c:pt idx="2527">
                  <c:v>2528</c:v>
                </c:pt>
                <c:pt idx="2528">
                  <c:v>2529</c:v>
                </c:pt>
                <c:pt idx="2529">
                  <c:v>2530</c:v>
                </c:pt>
                <c:pt idx="2530">
                  <c:v>2531</c:v>
                </c:pt>
                <c:pt idx="2531">
                  <c:v>2532</c:v>
                </c:pt>
                <c:pt idx="2532">
                  <c:v>2533</c:v>
                </c:pt>
                <c:pt idx="2533">
                  <c:v>2534</c:v>
                </c:pt>
                <c:pt idx="2534">
                  <c:v>2535</c:v>
                </c:pt>
                <c:pt idx="2535">
                  <c:v>2536</c:v>
                </c:pt>
                <c:pt idx="2536">
                  <c:v>2537</c:v>
                </c:pt>
                <c:pt idx="2537">
                  <c:v>2538</c:v>
                </c:pt>
                <c:pt idx="2538">
                  <c:v>2539</c:v>
                </c:pt>
                <c:pt idx="2539">
                  <c:v>2540</c:v>
                </c:pt>
                <c:pt idx="2540">
                  <c:v>2541</c:v>
                </c:pt>
                <c:pt idx="2541">
                  <c:v>2542</c:v>
                </c:pt>
                <c:pt idx="2542">
                  <c:v>2543</c:v>
                </c:pt>
                <c:pt idx="2543">
                  <c:v>2544</c:v>
                </c:pt>
                <c:pt idx="2544">
                  <c:v>2545</c:v>
                </c:pt>
                <c:pt idx="2545">
                  <c:v>2546</c:v>
                </c:pt>
                <c:pt idx="2546">
                  <c:v>2547</c:v>
                </c:pt>
                <c:pt idx="2547">
                  <c:v>2548</c:v>
                </c:pt>
                <c:pt idx="2548">
                  <c:v>2549</c:v>
                </c:pt>
                <c:pt idx="2549">
                  <c:v>2550</c:v>
                </c:pt>
                <c:pt idx="2550">
                  <c:v>2551</c:v>
                </c:pt>
                <c:pt idx="2551">
                  <c:v>2552</c:v>
                </c:pt>
                <c:pt idx="2552">
                  <c:v>2553</c:v>
                </c:pt>
                <c:pt idx="2553">
                  <c:v>2554</c:v>
                </c:pt>
                <c:pt idx="2554">
                  <c:v>2555</c:v>
                </c:pt>
                <c:pt idx="2555">
                  <c:v>2556</c:v>
                </c:pt>
                <c:pt idx="2556">
                  <c:v>2557</c:v>
                </c:pt>
                <c:pt idx="2557">
                  <c:v>2558</c:v>
                </c:pt>
                <c:pt idx="2558">
                  <c:v>2559</c:v>
                </c:pt>
                <c:pt idx="2559">
                  <c:v>2560</c:v>
                </c:pt>
                <c:pt idx="2560">
                  <c:v>2561</c:v>
                </c:pt>
                <c:pt idx="2561">
                  <c:v>2562</c:v>
                </c:pt>
                <c:pt idx="2562">
                  <c:v>2563</c:v>
                </c:pt>
                <c:pt idx="2563">
                  <c:v>2564</c:v>
                </c:pt>
                <c:pt idx="2564">
                  <c:v>2565</c:v>
                </c:pt>
                <c:pt idx="2565">
                  <c:v>2566</c:v>
                </c:pt>
                <c:pt idx="2566">
                  <c:v>2567</c:v>
                </c:pt>
                <c:pt idx="2567">
                  <c:v>2568</c:v>
                </c:pt>
                <c:pt idx="2568">
                  <c:v>2569</c:v>
                </c:pt>
                <c:pt idx="2569">
                  <c:v>2570</c:v>
                </c:pt>
                <c:pt idx="2570">
                  <c:v>2571</c:v>
                </c:pt>
                <c:pt idx="2571">
                  <c:v>2572</c:v>
                </c:pt>
                <c:pt idx="2572">
                  <c:v>2573</c:v>
                </c:pt>
                <c:pt idx="2573">
                  <c:v>2574</c:v>
                </c:pt>
                <c:pt idx="2574">
                  <c:v>2575</c:v>
                </c:pt>
                <c:pt idx="2575">
                  <c:v>2576</c:v>
                </c:pt>
                <c:pt idx="2576">
                  <c:v>2577</c:v>
                </c:pt>
                <c:pt idx="2577">
                  <c:v>2578</c:v>
                </c:pt>
                <c:pt idx="2578">
                  <c:v>2579</c:v>
                </c:pt>
                <c:pt idx="2579">
                  <c:v>2580</c:v>
                </c:pt>
                <c:pt idx="2580">
                  <c:v>2581</c:v>
                </c:pt>
                <c:pt idx="2581">
                  <c:v>2582</c:v>
                </c:pt>
                <c:pt idx="2582">
                  <c:v>2583</c:v>
                </c:pt>
                <c:pt idx="2583">
                  <c:v>2584</c:v>
                </c:pt>
                <c:pt idx="2584">
                  <c:v>2585</c:v>
                </c:pt>
                <c:pt idx="2585">
                  <c:v>2586</c:v>
                </c:pt>
                <c:pt idx="2586">
                  <c:v>2587</c:v>
                </c:pt>
                <c:pt idx="2587">
                  <c:v>2588</c:v>
                </c:pt>
                <c:pt idx="2588">
                  <c:v>2589</c:v>
                </c:pt>
                <c:pt idx="2589">
                  <c:v>2590</c:v>
                </c:pt>
                <c:pt idx="2590">
                  <c:v>2591</c:v>
                </c:pt>
                <c:pt idx="2591">
                  <c:v>2592</c:v>
                </c:pt>
                <c:pt idx="2592">
                  <c:v>2593</c:v>
                </c:pt>
                <c:pt idx="2593">
                  <c:v>2594</c:v>
                </c:pt>
                <c:pt idx="2594">
                  <c:v>2595</c:v>
                </c:pt>
                <c:pt idx="2595">
                  <c:v>2596</c:v>
                </c:pt>
                <c:pt idx="2596">
                  <c:v>2597</c:v>
                </c:pt>
                <c:pt idx="2597">
                  <c:v>2598</c:v>
                </c:pt>
                <c:pt idx="2598">
                  <c:v>2599</c:v>
                </c:pt>
                <c:pt idx="2599">
                  <c:v>2600</c:v>
                </c:pt>
                <c:pt idx="2600">
                  <c:v>2601</c:v>
                </c:pt>
                <c:pt idx="2601">
                  <c:v>2602</c:v>
                </c:pt>
                <c:pt idx="2602">
                  <c:v>2603</c:v>
                </c:pt>
                <c:pt idx="2603">
                  <c:v>2604</c:v>
                </c:pt>
                <c:pt idx="2604">
                  <c:v>2605</c:v>
                </c:pt>
                <c:pt idx="2605">
                  <c:v>2606</c:v>
                </c:pt>
                <c:pt idx="2606">
                  <c:v>2607</c:v>
                </c:pt>
                <c:pt idx="2607">
                  <c:v>2608</c:v>
                </c:pt>
                <c:pt idx="2608">
                  <c:v>2609</c:v>
                </c:pt>
                <c:pt idx="2609">
                  <c:v>2610</c:v>
                </c:pt>
                <c:pt idx="2610">
                  <c:v>2611</c:v>
                </c:pt>
                <c:pt idx="2611">
                  <c:v>2612</c:v>
                </c:pt>
                <c:pt idx="2612">
                  <c:v>2613</c:v>
                </c:pt>
                <c:pt idx="2613">
                  <c:v>2614</c:v>
                </c:pt>
                <c:pt idx="2614">
                  <c:v>2615</c:v>
                </c:pt>
                <c:pt idx="2615">
                  <c:v>2616</c:v>
                </c:pt>
                <c:pt idx="2616">
                  <c:v>2617</c:v>
                </c:pt>
                <c:pt idx="2617">
                  <c:v>2618</c:v>
                </c:pt>
                <c:pt idx="2618">
                  <c:v>2619</c:v>
                </c:pt>
                <c:pt idx="2619">
                  <c:v>2620</c:v>
                </c:pt>
                <c:pt idx="2620">
                  <c:v>2621</c:v>
                </c:pt>
                <c:pt idx="2621">
                  <c:v>2622</c:v>
                </c:pt>
                <c:pt idx="2622">
                  <c:v>2623</c:v>
                </c:pt>
                <c:pt idx="2623">
                  <c:v>2624</c:v>
                </c:pt>
                <c:pt idx="2624">
                  <c:v>2625</c:v>
                </c:pt>
                <c:pt idx="2625">
                  <c:v>2626</c:v>
                </c:pt>
                <c:pt idx="2626">
                  <c:v>2627</c:v>
                </c:pt>
                <c:pt idx="2627">
                  <c:v>2628</c:v>
                </c:pt>
                <c:pt idx="2628">
                  <c:v>2629</c:v>
                </c:pt>
                <c:pt idx="2629">
                  <c:v>2630</c:v>
                </c:pt>
                <c:pt idx="2630">
                  <c:v>2631</c:v>
                </c:pt>
                <c:pt idx="2631">
                  <c:v>2632</c:v>
                </c:pt>
                <c:pt idx="2632">
                  <c:v>2633</c:v>
                </c:pt>
                <c:pt idx="2633">
                  <c:v>2634</c:v>
                </c:pt>
                <c:pt idx="2634">
                  <c:v>2635</c:v>
                </c:pt>
                <c:pt idx="2635">
                  <c:v>2636</c:v>
                </c:pt>
                <c:pt idx="2636">
                  <c:v>2637</c:v>
                </c:pt>
                <c:pt idx="2637">
                  <c:v>2638</c:v>
                </c:pt>
                <c:pt idx="2638">
                  <c:v>2639</c:v>
                </c:pt>
                <c:pt idx="2639">
                  <c:v>2640</c:v>
                </c:pt>
                <c:pt idx="2640">
                  <c:v>2641</c:v>
                </c:pt>
                <c:pt idx="2641">
                  <c:v>2642</c:v>
                </c:pt>
                <c:pt idx="2642">
                  <c:v>2643</c:v>
                </c:pt>
                <c:pt idx="2643">
                  <c:v>2644</c:v>
                </c:pt>
                <c:pt idx="2644">
                  <c:v>2645</c:v>
                </c:pt>
                <c:pt idx="2645">
                  <c:v>2646</c:v>
                </c:pt>
                <c:pt idx="2646">
                  <c:v>2647</c:v>
                </c:pt>
                <c:pt idx="2647">
                  <c:v>2648</c:v>
                </c:pt>
                <c:pt idx="2648">
                  <c:v>2649</c:v>
                </c:pt>
                <c:pt idx="2649">
                  <c:v>2650</c:v>
                </c:pt>
                <c:pt idx="2650">
                  <c:v>2651</c:v>
                </c:pt>
                <c:pt idx="2651">
                  <c:v>2652</c:v>
                </c:pt>
                <c:pt idx="2652">
                  <c:v>2653</c:v>
                </c:pt>
                <c:pt idx="2653">
                  <c:v>2654</c:v>
                </c:pt>
                <c:pt idx="2654">
                  <c:v>2655</c:v>
                </c:pt>
                <c:pt idx="2655">
                  <c:v>2656</c:v>
                </c:pt>
                <c:pt idx="2656">
                  <c:v>2657</c:v>
                </c:pt>
                <c:pt idx="2657">
                  <c:v>2658</c:v>
                </c:pt>
                <c:pt idx="2658">
                  <c:v>2659</c:v>
                </c:pt>
                <c:pt idx="2659">
                  <c:v>2660</c:v>
                </c:pt>
                <c:pt idx="2660">
                  <c:v>2661</c:v>
                </c:pt>
                <c:pt idx="2661">
                  <c:v>2662</c:v>
                </c:pt>
                <c:pt idx="2662">
                  <c:v>2663</c:v>
                </c:pt>
                <c:pt idx="2663">
                  <c:v>2664</c:v>
                </c:pt>
                <c:pt idx="2664">
                  <c:v>2665</c:v>
                </c:pt>
                <c:pt idx="2665">
                  <c:v>2666</c:v>
                </c:pt>
                <c:pt idx="2666">
                  <c:v>2667</c:v>
                </c:pt>
                <c:pt idx="2667">
                  <c:v>2668</c:v>
                </c:pt>
                <c:pt idx="2668">
                  <c:v>2669</c:v>
                </c:pt>
                <c:pt idx="2669">
                  <c:v>2670</c:v>
                </c:pt>
                <c:pt idx="2670">
                  <c:v>2671</c:v>
                </c:pt>
                <c:pt idx="2671">
                  <c:v>2672</c:v>
                </c:pt>
                <c:pt idx="2672">
                  <c:v>2673</c:v>
                </c:pt>
                <c:pt idx="2673">
                  <c:v>2674</c:v>
                </c:pt>
                <c:pt idx="2674">
                  <c:v>2675</c:v>
                </c:pt>
                <c:pt idx="2675">
                  <c:v>2676</c:v>
                </c:pt>
                <c:pt idx="2676">
                  <c:v>2677</c:v>
                </c:pt>
                <c:pt idx="2677">
                  <c:v>2678</c:v>
                </c:pt>
                <c:pt idx="2678">
                  <c:v>2679</c:v>
                </c:pt>
                <c:pt idx="2679">
                  <c:v>2680</c:v>
                </c:pt>
                <c:pt idx="2680">
                  <c:v>2681</c:v>
                </c:pt>
                <c:pt idx="2681">
                  <c:v>2682</c:v>
                </c:pt>
                <c:pt idx="2682">
                  <c:v>2683</c:v>
                </c:pt>
                <c:pt idx="2683">
                  <c:v>2684</c:v>
                </c:pt>
                <c:pt idx="2684">
                  <c:v>2685</c:v>
                </c:pt>
                <c:pt idx="2685">
                  <c:v>2686</c:v>
                </c:pt>
                <c:pt idx="2686">
                  <c:v>2687</c:v>
                </c:pt>
                <c:pt idx="2687">
                  <c:v>2688</c:v>
                </c:pt>
                <c:pt idx="2688">
                  <c:v>2689</c:v>
                </c:pt>
                <c:pt idx="2689">
                  <c:v>2690</c:v>
                </c:pt>
                <c:pt idx="2690">
                  <c:v>2691</c:v>
                </c:pt>
                <c:pt idx="2691">
                  <c:v>2692</c:v>
                </c:pt>
                <c:pt idx="2692">
                  <c:v>2693</c:v>
                </c:pt>
                <c:pt idx="2693">
                  <c:v>2694</c:v>
                </c:pt>
                <c:pt idx="2694">
                  <c:v>2695</c:v>
                </c:pt>
                <c:pt idx="2695">
                  <c:v>2696</c:v>
                </c:pt>
                <c:pt idx="2696">
                  <c:v>2697</c:v>
                </c:pt>
                <c:pt idx="2697">
                  <c:v>2698</c:v>
                </c:pt>
                <c:pt idx="2698">
                  <c:v>2699</c:v>
                </c:pt>
                <c:pt idx="2699">
                  <c:v>2700</c:v>
                </c:pt>
                <c:pt idx="2700">
                  <c:v>2701</c:v>
                </c:pt>
                <c:pt idx="2701">
                  <c:v>2702</c:v>
                </c:pt>
                <c:pt idx="2702">
                  <c:v>2703</c:v>
                </c:pt>
                <c:pt idx="2703">
                  <c:v>2704</c:v>
                </c:pt>
                <c:pt idx="2704">
                  <c:v>2705</c:v>
                </c:pt>
                <c:pt idx="2705">
                  <c:v>2706</c:v>
                </c:pt>
                <c:pt idx="2706">
                  <c:v>2707</c:v>
                </c:pt>
                <c:pt idx="2707">
                  <c:v>2708</c:v>
                </c:pt>
                <c:pt idx="2708">
                  <c:v>2709</c:v>
                </c:pt>
                <c:pt idx="2709">
                  <c:v>2710</c:v>
                </c:pt>
                <c:pt idx="2710">
                  <c:v>2711</c:v>
                </c:pt>
                <c:pt idx="2711">
                  <c:v>2712</c:v>
                </c:pt>
                <c:pt idx="2712">
                  <c:v>2713</c:v>
                </c:pt>
                <c:pt idx="2713">
                  <c:v>2714</c:v>
                </c:pt>
                <c:pt idx="2714">
                  <c:v>2715</c:v>
                </c:pt>
                <c:pt idx="2715">
                  <c:v>2716</c:v>
                </c:pt>
                <c:pt idx="2716">
                  <c:v>2717</c:v>
                </c:pt>
                <c:pt idx="2717">
                  <c:v>2718</c:v>
                </c:pt>
                <c:pt idx="2718">
                  <c:v>2719</c:v>
                </c:pt>
                <c:pt idx="2719">
                  <c:v>2720</c:v>
                </c:pt>
                <c:pt idx="2720">
                  <c:v>2721</c:v>
                </c:pt>
                <c:pt idx="2721">
                  <c:v>2722</c:v>
                </c:pt>
                <c:pt idx="2722">
                  <c:v>2723</c:v>
                </c:pt>
                <c:pt idx="2723">
                  <c:v>2724</c:v>
                </c:pt>
                <c:pt idx="2724">
                  <c:v>2725</c:v>
                </c:pt>
                <c:pt idx="2725">
                  <c:v>2726</c:v>
                </c:pt>
                <c:pt idx="2726">
                  <c:v>2727</c:v>
                </c:pt>
                <c:pt idx="2727">
                  <c:v>2728</c:v>
                </c:pt>
                <c:pt idx="2728">
                  <c:v>2729</c:v>
                </c:pt>
                <c:pt idx="2729">
                  <c:v>2730</c:v>
                </c:pt>
                <c:pt idx="2730">
                  <c:v>2731</c:v>
                </c:pt>
                <c:pt idx="2731">
                  <c:v>2732</c:v>
                </c:pt>
                <c:pt idx="2732">
                  <c:v>2733</c:v>
                </c:pt>
                <c:pt idx="2733">
                  <c:v>2734</c:v>
                </c:pt>
                <c:pt idx="2734">
                  <c:v>2735</c:v>
                </c:pt>
                <c:pt idx="2735">
                  <c:v>2736</c:v>
                </c:pt>
                <c:pt idx="2736">
                  <c:v>2737</c:v>
                </c:pt>
                <c:pt idx="2737">
                  <c:v>2738</c:v>
                </c:pt>
                <c:pt idx="2738">
                  <c:v>2739</c:v>
                </c:pt>
                <c:pt idx="2739">
                  <c:v>2740</c:v>
                </c:pt>
                <c:pt idx="2740">
                  <c:v>2741</c:v>
                </c:pt>
                <c:pt idx="2741">
                  <c:v>2742</c:v>
                </c:pt>
                <c:pt idx="2742">
                  <c:v>2743</c:v>
                </c:pt>
                <c:pt idx="2743">
                  <c:v>2744</c:v>
                </c:pt>
                <c:pt idx="2744">
                  <c:v>2745</c:v>
                </c:pt>
                <c:pt idx="2745">
                  <c:v>2746</c:v>
                </c:pt>
                <c:pt idx="2746">
                  <c:v>2747</c:v>
                </c:pt>
                <c:pt idx="2747">
                  <c:v>2748</c:v>
                </c:pt>
                <c:pt idx="2748">
                  <c:v>2749</c:v>
                </c:pt>
                <c:pt idx="2749">
                  <c:v>2750</c:v>
                </c:pt>
                <c:pt idx="2750">
                  <c:v>2751</c:v>
                </c:pt>
                <c:pt idx="2751">
                  <c:v>2752</c:v>
                </c:pt>
                <c:pt idx="2752">
                  <c:v>2753</c:v>
                </c:pt>
                <c:pt idx="2753">
                  <c:v>2754</c:v>
                </c:pt>
                <c:pt idx="2754">
                  <c:v>2755</c:v>
                </c:pt>
                <c:pt idx="2755">
                  <c:v>2756</c:v>
                </c:pt>
                <c:pt idx="2756">
                  <c:v>2757</c:v>
                </c:pt>
                <c:pt idx="2757">
                  <c:v>2758</c:v>
                </c:pt>
                <c:pt idx="2758">
                  <c:v>2759</c:v>
                </c:pt>
                <c:pt idx="2759">
                  <c:v>2760</c:v>
                </c:pt>
                <c:pt idx="2760">
                  <c:v>2761</c:v>
                </c:pt>
                <c:pt idx="2761">
                  <c:v>2762</c:v>
                </c:pt>
                <c:pt idx="2762">
                  <c:v>2763</c:v>
                </c:pt>
                <c:pt idx="2763">
                  <c:v>2764</c:v>
                </c:pt>
                <c:pt idx="2764">
                  <c:v>2765</c:v>
                </c:pt>
                <c:pt idx="2765">
                  <c:v>2766</c:v>
                </c:pt>
                <c:pt idx="2766">
                  <c:v>2767</c:v>
                </c:pt>
                <c:pt idx="2767">
                  <c:v>2768</c:v>
                </c:pt>
                <c:pt idx="2768">
                  <c:v>2769</c:v>
                </c:pt>
                <c:pt idx="2769">
                  <c:v>2770</c:v>
                </c:pt>
                <c:pt idx="2770">
                  <c:v>2771</c:v>
                </c:pt>
                <c:pt idx="2771">
                  <c:v>2772</c:v>
                </c:pt>
                <c:pt idx="2772">
                  <c:v>2773</c:v>
                </c:pt>
                <c:pt idx="2773">
                  <c:v>2774</c:v>
                </c:pt>
                <c:pt idx="2774">
                  <c:v>2775</c:v>
                </c:pt>
                <c:pt idx="2775">
                  <c:v>2776</c:v>
                </c:pt>
                <c:pt idx="2776">
                  <c:v>2777</c:v>
                </c:pt>
                <c:pt idx="2777">
                  <c:v>2778</c:v>
                </c:pt>
                <c:pt idx="2778">
                  <c:v>2779</c:v>
                </c:pt>
                <c:pt idx="2779">
                  <c:v>2780</c:v>
                </c:pt>
                <c:pt idx="2780">
                  <c:v>2781</c:v>
                </c:pt>
                <c:pt idx="2781">
                  <c:v>2782</c:v>
                </c:pt>
                <c:pt idx="2782">
                  <c:v>2783</c:v>
                </c:pt>
                <c:pt idx="2783">
                  <c:v>2784</c:v>
                </c:pt>
                <c:pt idx="2784">
                  <c:v>2785</c:v>
                </c:pt>
                <c:pt idx="2785">
                  <c:v>2786</c:v>
                </c:pt>
                <c:pt idx="2786">
                  <c:v>2787</c:v>
                </c:pt>
                <c:pt idx="2787">
                  <c:v>2788</c:v>
                </c:pt>
                <c:pt idx="2788">
                  <c:v>2789</c:v>
                </c:pt>
                <c:pt idx="2789">
                  <c:v>2790</c:v>
                </c:pt>
                <c:pt idx="2790">
                  <c:v>2791</c:v>
                </c:pt>
                <c:pt idx="2791">
                  <c:v>2792</c:v>
                </c:pt>
                <c:pt idx="2792">
                  <c:v>2793</c:v>
                </c:pt>
                <c:pt idx="2793">
                  <c:v>2794</c:v>
                </c:pt>
                <c:pt idx="2794">
                  <c:v>2795</c:v>
                </c:pt>
                <c:pt idx="2795">
                  <c:v>2796</c:v>
                </c:pt>
                <c:pt idx="2796">
                  <c:v>2797</c:v>
                </c:pt>
                <c:pt idx="2797">
                  <c:v>2798</c:v>
                </c:pt>
                <c:pt idx="2798">
                  <c:v>2799</c:v>
                </c:pt>
                <c:pt idx="2799">
                  <c:v>2800</c:v>
                </c:pt>
                <c:pt idx="2800">
                  <c:v>2801</c:v>
                </c:pt>
                <c:pt idx="2801">
                  <c:v>2802</c:v>
                </c:pt>
                <c:pt idx="2802">
                  <c:v>2803</c:v>
                </c:pt>
                <c:pt idx="2803">
                  <c:v>2804</c:v>
                </c:pt>
                <c:pt idx="2804">
                  <c:v>2805</c:v>
                </c:pt>
                <c:pt idx="2805">
                  <c:v>2806</c:v>
                </c:pt>
                <c:pt idx="2806">
                  <c:v>2807</c:v>
                </c:pt>
                <c:pt idx="2807">
                  <c:v>2808</c:v>
                </c:pt>
                <c:pt idx="2808">
                  <c:v>2809</c:v>
                </c:pt>
                <c:pt idx="2809">
                  <c:v>2810</c:v>
                </c:pt>
                <c:pt idx="2810">
                  <c:v>2811</c:v>
                </c:pt>
                <c:pt idx="2811">
                  <c:v>2812</c:v>
                </c:pt>
                <c:pt idx="2812">
                  <c:v>2813</c:v>
                </c:pt>
                <c:pt idx="2813">
                  <c:v>2814</c:v>
                </c:pt>
                <c:pt idx="2814">
                  <c:v>2815</c:v>
                </c:pt>
                <c:pt idx="2815">
                  <c:v>2816</c:v>
                </c:pt>
                <c:pt idx="2816">
                  <c:v>2817</c:v>
                </c:pt>
                <c:pt idx="2817">
                  <c:v>2818</c:v>
                </c:pt>
                <c:pt idx="2818">
                  <c:v>2819</c:v>
                </c:pt>
                <c:pt idx="2819">
                  <c:v>2820</c:v>
                </c:pt>
                <c:pt idx="2820">
                  <c:v>2821</c:v>
                </c:pt>
                <c:pt idx="2821">
                  <c:v>2822</c:v>
                </c:pt>
                <c:pt idx="2822">
                  <c:v>2823</c:v>
                </c:pt>
                <c:pt idx="2823">
                  <c:v>2824</c:v>
                </c:pt>
                <c:pt idx="2824">
                  <c:v>2825</c:v>
                </c:pt>
                <c:pt idx="2825">
                  <c:v>2826</c:v>
                </c:pt>
                <c:pt idx="2826">
                  <c:v>2827</c:v>
                </c:pt>
                <c:pt idx="2827">
                  <c:v>2828</c:v>
                </c:pt>
                <c:pt idx="2828">
                  <c:v>2829</c:v>
                </c:pt>
                <c:pt idx="2829">
                  <c:v>2830</c:v>
                </c:pt>
                <c:pt idx="2830">
                  <c:v>2831</c:v>
                </c:pt>
                <c:pt idx="2831">
                  <c:v>2832</c:v>
                </c:pt>
                <c:pt idx="2832">
                  <c:v>2833</c:v>
                </c:pt>
                <c:pt idx="2833">
                  <c:v>2834</c:v>
                </c:pt>
                <c:pt idx="2834">
                  <c:v>2835</c:v>
                </c:pt>
                <c:pt idx="2835">
                  <c:v>2836</c:v>
                </c:pt>
                <c:pt idx="2836">
                  <c:v>2837</c:v>
                </c:pt>
                <c:pt idx="2837">
                  <c:v>2838</c:v>
                </c:pt>
                <c:pt idx="2838">
                  <c:v>2839</c:v>
                </c:pt>
                <c:pt idx="2839">
                  <c:v>2840</c:v>
                </c:pt>
                <c:pt idx="2840">
                  <c:v>2841</c:v>
                </c:pt>
                <c:pt idx="2841">
                  <c:v>2842</c:v>
                </c:pt>
                <c:pt idx="2842">
                  <c:v>2843</c:v>
                </c:pt>
                <c:pt idx="2843">
                  <c:v>2844</c:v>
                </c:pt>
                <c:pt idx="2844">
                  <c:v>2845</c:v>
                </c:pt>
                <c:pt idx="2845">
                  <c:v>2846</c:v>
                </c:pt>
                <c:pt idx="2846">
                  <c:v>2847</c:v>
                </c:pt>
                <c:pt idx="2847">
                  <c:v>2848</c:v>
                </c:pt>
                <c:pt idx="2848">
                  <c:v>2849</c:v>
                </c:pt>
                <c:pt idx="2849">
                  <c:v>2850</c:v>
                </c:pt>
                <c:pt idx="2850">
                  <c:v>2851</c:v>
                </c:pt>
                <c:pt idx="2851">
                  <c:v>2852</c:v>
                </c:pt>
                <c:pt idx="2852">
                  <c:v>2853</c:v>
                </c:pt>
                <c:pt idx="2853">
                  <c:v>2854</c:v>
                </c:pt>
                <c:pt idx="2854">
                  <c:v>2855</c:v>
                </c:pt>
                <c:pt idx="2855">
                  <c:v>2856</c:v>
                </c:pt>
                <c:pt idx="2856">
                  <c:v>2857</c:v>
                </c:pt>
                <c:pt idx="2857">
                  <c:v>2858</c:v>
                </c:pt>
                <c:pt idx="2858">
                  <c:v>2859</c:v>
                </c:pt>
                <c:pt idx="2859">
                  <c:v>2860</c:v>
                </c:pt>
                <c:pt idx="2860">
                  <c:v>2861</c:v>
                </c:pt>
                <c:pt idx="2861">
                  <c:v>2862</c:v>
                </c:pt>
                <c:pt idx="2862">
                  <c:v>2863</c:v>
                </c:pt>
                <c:pt idx="2863">
                  <c:v>2864</c:v>
                </c:pt>
                <c:pt idx="2864">
                  <c:v>2865</c:v>
                </c:pt>
                <c:pt idx="2865">
                  <c:v>2866</c:v>
                </c:pt>
                <c:pt idx="2866">
                  <c:v>2867</c:v>
                </c:pt>
                <c:pt idx="2867">
                  <c:v>2868</c:v>
                </c:pt>
                <c:pt idx="2868">
                  <c:v>2869</c:v>
                </c:pt>
                <c:pt idx="2869">
                  <c:v>2870</c:v>
                </c:pt>
                <c:pt idx="2870">
                  <c:v>2871</c:v>
                </c:pt>
                <c:pt idx="2871">
                  <c:v>2872</c:v>
                </c:pt>
                <c:pt idx="2872">
                  <c:v>2873</c:v>
                </c:pt>
                <c:pt idx="2873">
                  <c:v>2874</c:v>
                </c:pt>
                <c:pt idx="2874">
                  <c:v>2875</c:v>
                </c:pt>
                <c:pt idx="2875">
                  <c:v>2876</c:v>
                </c:pt>
                <c:pt idx="2876">
                  <c:v>2877</c:v>
                </c:pt>
                <c:pt idx="2877">
                  <c:v>2878</c:v>
                </c:pt>
                <c:pt idx="2878">
                  <c:v>2879</c:v>
                </c:pt>
                <c:pt idx="2879">
                  <c:v>2880</c:v>
                </c:pt>
                <c:pt idx="2880">
                  <c:v>2881</c:v>
                </c:pt>
                <c:pt idx="2881">
                  <c:v>2882</c:v>
                </c:pt>
                <c:pt idx="2882">
                  <c:v>2883</c:v>
                </c:pt>
                <c:pt idx="2883">
                  <c:v>2884</c:v>
                </c:pt>
                <c:pt idx="2884">
                  <c:v>2885</c:v>
                </c:pt>
                <c:pt idx="2885">
                  <c:v>2886</c:v>
                </c:pt>
                <c:pt idx="2886">
                  <c:v>2887</c:v>
                </c:pt>
                <c:pt idx="2887">
                  <c:v>2888</c:v>
                </c:pt>
                <c:pt idx="2888">
                  <c:v>2889</c:v>
                </c:pt>
                <c:pt idx="2889">
                  <c:v>2890</c:v>
                </c:pt>
                <c:pt idx="2890">
                  <c:v>2891</c:v>
                </c:pt>
                <c:pt idx="2891">
                  <c:v>2892</c:v>
                </c:pt>
                <c:pt idx="2892">
                  <c:v>2893</c:v>
                </c:pt>
                <c:pt idx="2893">
                  <c:v>2894</c:v>
                </c:pt>
                <c:pt idx="2894">
                  <c:v>2895</c:v>
                </c:pt>
                <c:pt idx="2895">
                  <c:v>2896</c:v>
                </c:pt>
                <c:pt idx="2896">
                  <c:v>2897</c:v>
                </c:pt>
                <c:pt idx="2897">
                  <c:v>2898</c:v>
                </c:pt>
                <c:pt idx="2898">
                  <c:v>2899</c:v>
                </c:pt>
                <c:pt idx="2899">
                  <c:v>2900</c:v>
                </c:pt>
                <c:pt idx="2900">
                  <c:v>2901</c:v>
                </c:pt>
                <c:pt idx="2901">
                  <c:v>2902</c:v>
                </c:pt>
                <c:pt idx="2902">
                  <c:v>2903</c:v>
                </c:pt>
                <c:pt idx="2903">
                  <c:v>2904</c:v>
                </c:pt>
                <c:pt idx="2904">
                  <c:v>2905</c:v>
                </c:pt>
                <c:pt idx="2905">
                  <c:v>2906</c:v>
                </c:pt>
                <c:pt idx="2906">
                  <c:v>2907</c:v>
                </c:pt>
                <c:pt idx="2907">
                  <c:v>2908</c:v>
                </c:pt>
                <c:pt idx="2908">
                  <c:v>2909</c:v>
                </c:pt>
                <c:pt idx="2909">
                  <c:v>2910</c:v>
                </c:pt>
                <c:pt idx="2910">
                  <c:v>2911</c:v>
                </c:pt>
                <c:pt idx="2911">
                  <c:v>2912</c:v>
                </c:pt>
                <c:pt idx="2912">
                  <c:v>2913</c:v>
                </c:pt>
                <c:pt idx="2913">
                  <c:v>2914</c:v>
                </c:pt>
                <c:pt idx="2914">
                  <c:v>2915</c:v>
                </c:pt>
                <c:pt idx="2915">
                  <c:v>2916</c:v>
                </c:pt>
                <c:pt idx="2916">
                  <c:v>2917</c:v>
                </c:pt>
                <c:pt idx="2917">
                  <c:v>2918</c:v>
                </c:pt>
                <c:pt idx="2918">
                  <c:v>2919</c:v>
                </c:pt>
                <c:pt idx="2919">
                  <c:v>2920</c:v>
                </c:pt>
                <c:pt idx="2920">
                  <c:v>2921</c:v>
                </c:pt>
                <c:pt idx="2921">
                  <c:v>2922</c:v>
                </c:pt>
                <c:pt idx="2922">
                  <c:v>2923</c:v>
                </c:pt>
                <c:pt idx="2923">
                  <c:v>2924</c:v>
                </c:pt>
                <c:pt idx="2924">
                  <c:v>2925</c:v>
                </c:pt>
                <c:pt idx="2925">
                  <c:v>2926</c:v>
                </c:pt>
                <c:pt idx="2926">
                  <c:v>2927</c:v>
                </c:pt>
                <c:pt idx="2927">
                  <c:v>2928</c:v>
                </c:pt>
                <c:pt idx="2928">
                  <c:v>2929</c:v>
                </c:pt>
                <c:pt idx="2929">
                  <c:v>2930</c:v>
                </c:pt>
                <c:pt idx="2930">
                  <c:v>2931</c:v>
                </c:pt>
                <c:pt idx="2931">
                  <c:v>2932</c:v>
                </c:pt>
                <c:pt idx="2932">
                  <c:v>2933</c:v>
                </c:pt>
                <c:pt idx="2933">
                  <c:v>2934</c:v>
                </c:pt>
                <c:pt idx="2934">
                  <c:v>2935</c:v>
                </c:pt>
                <c:pt idx="2935">
                  <c:v>2936</c:v>
                </c:pt>
                <c:pt idx="2936">
                  <c:v>2937</c:v>
                </c:pt>
                <c:pt idx="2937">
                  <c:v>2938</c:v>
                </c:pt>
                <c:pt idx="2938">
                  <c:v>2939</c:v>
                </c:pt>
                <c:pt idx="2939">
                  <c:v>2940</c:v>
                </c:pt>
                <c:pt idx="2940">
                  <c:v>2941</c:v>
                </c:pt>
                <c:pt idx="2941">
                  <c:v>2942</c:v>
                </c:pt>
                <c:pt idx="2942">
                  <c:v>2943</c:v>
                </c:pt>
                <c:pt idx="2943">
                  <c:v>2944</c:v>
                </c:pt>
                <c:pt idx="2944">
                  <c:v>2945</c:v>
                </c:pt>
                <c:pt idx="2945">
                  <c:v>2946</c:v>
                </c:pt>
                <c:pt idx="2946">
                  <c:v>2947</c:v>
                </c:pt>
                <c:pt idx="2947">
                  <c:v>2948</c:v>
                </c:pt>
                <c:pt idx="2948">
                  <c:v>2949</c:v>
                </c:pt>
                <c:pt idx="2949">
                  <c:v>2950</c:v>
                </c:pt>
                <c:pt idx="2950">
                  <c:v>2951</c:v>
                </c:pt>
                <c:pt idx="2951">
                  <c:v>2952</c:v>
                </c:pt>
                <c:pt idx="2952">
                  <c:v>2953</c:v>
                </c:pt>
                <c:pt idx="2953">
                  <c:v>2954</c:v>
                </c:pt>
                <c:pt idx="2954">
                  <c:v>2955</c:v>
                </c:pt>
                <c:pt idx="2955">
                  <c:v>2956</c:v>
                </c:pt>
                <c:pt idx="2956">
                  <c:v>2957</c:v>
                </c:pt>
                <c:pt idx="2957">
                  <c:v>2958</c:v>
                </c:pt>
                <c:pt idx="2958">
                  <c:v>2959</c:v>
                </c:pt>
                <c:pt idx="2959">
                  <c:v>2960</c:v>
                </c:pt>
                <c:pt idx="2960">
                  <c:v>2961</c:v>
                </c:pt>
                <c:pt idx="2961">
                  <c:v>2962</c:v>
                </c:pt>
                <c:pt idx="2962">
                  <c:v>2963</c:v>
                </c:pt>
                <c:pt idx="2963">
                  <c:v>2964</c:v>
                </c:pt>
                <c:pt idx="2964">
                  <c:v>2965</c:v>
                </c:pt>
                <c:pt idx="2965">
                  <c:v>2966</c:v>
                </c:pt>
                <c:pt idx="2966">
                  <c:v>2967</c:v>
                </c:pt>
                <c:pt idx="2967">
                  <c:v>2968</c:v>
                </c:pt>
                <c:pt idx="2968">
                  <c:v>2969</c:v>
                </c:pt>
                <c:pt idx="2969">
                  <c:v>2970</c:v>
                </c:pt>
                <c:pt idx="2970">
                  <c:v>2971</c:v>
                </c:pt>
                <c:pt idx="2971">
                  <c:v>2972</c:v>
                </c:pt>
                <c:pt idx="2972">
                  <c:v>2973</c:v>
                </c:pt>
                <c:pt idx="2973">
                  <c:v>2974</c:v>
                </c:pt>
                <c:pt idx="2974">
                  <c:v>2975</c:v>
                </c:pt>
                <c:pt idx="2975">
                  <c:v>2976</c:v>
                </c:pt>
                <c:pt idx="2976">
                  <c:v>2977</c:v>
                </c:pt>
                <c:pt idx="2977">
                  <c:v>2978</c:v>
                </c:pt>
                <c:pt idx="2978">
                  <c:v>2979</c:v>
                </c:pt>
                <c:pt idx="2979">
                  <c:v>2980</c:v>
                </c:pt>
                <c:pt idx="2980">
                  <c:v>2981</c:v>
                </c:pt>
                <c:pt idx="2981">
                  <c:v>2982</c:v>
                </c:pt>
                <c:pt idx="2982">
                  <c:v>2983</c:v>
                </c:pt>
                <c:pt idx="2983">
                  <c:v>2984</c:v>
                </c:pt>
                <c:pt idx="2984">
                  <c:v>2985</c:v>
                </c:pt>
                <c:pt idx="2985">
                  <c:v>2986</c:v>
                </c:pt>
                <c:pt idx="2986">
                  <c:v>2987</c:v>
                </c:pt>
                <c:pt idx="2987">
                  <c:v>2988</c:v>
                </c:pt>
                <c:pt idx="2988">
                  <c:v>2989</c:v>
                </c:pt>
                <c:pt idx="2989">
                  <c:v>2990</c:v>
                </c:pt>
                <c:pt idx="2990">
                  <c:v>2991</c:v>
                </c:pt>
                <c:pt idx="2991">
                  <c:v>2992</c:v>
                </c:pt>
                <c:pt idx="2992">
                  <c:v>2993</c:v>
                </c:pt>
                <c:pt idx="2993">
                  <c:v>2994</c:v>
                </c:pt>
                <c:pt idx="2994">
                  <c:v>2995</c:v>
                </c:pt>
                <c:pt idx="2995">
                  <c:v>2996</c:v>
                </c:pt>
                <c:pt idx="2996">
                  <c:v>2997</c:v>
                </c:pt>
                <c:pt idx="2997">
                  <c:v>2998</c:v>
                </c:pt>
                <c:pt idx="2998">
                  <c:v>2999</c:v>
                </c:pt>
                <c:pt idx="2999">
                  <c:v>3000</c:v>
                </c:pt>
                <c:pt idx="3000">
                  <c:v>3001</c:v>
                </c:pt>
                <c:pt idx="3001">
                  <c:v>3002</c:v>
                </c:pt>
                <c:pt idx="3002">
                  <c:v>3003</c:v>
                </c:pt>
                <c:pt idx="3003">
                  <c:v>3004</c:v>
                </c:pt>
                <c:pt idx="3004">
                  <c:v>3005</c:v>
                </c:pt>
                <c:pt idx="3005">
                  <c:v>3006</c:v>
                </c:pt>
                <c:pt idx="3006">
                  <c:v>3007</c:v>
                </c:pt>
                <c:pt idx="3007">
                  <c:v>3008</c:v>
                </c:pt>
                <c:pt idx="3008">
                  <c:v>3009</c:v>
                </c:pt>
                <c:pt idx="3009">
                  <c:v>3010</c:v>
                </c:pt>
                <c:pt idx="3010">
                  <c:v>3011</c:v>
                </c:pt>
                <c:pt idx="3011">
                  <c:v>3012</c:v>
                </c:pt>
                <c:pt idx="3012">
                  <c:v>3013</c:v>
                </c:pt>
                <c:pt idx="3013">
                  <c:v>3014</c:v>
                </c:pt>
                <c:pt idx="3014">
                  <c:v>3015</c:v>
                </c:pt>
                <c:pt idx="3015">
                  <c:v>3016</c:v>
                </c:pt>
                <c:pt idx="3016">
                  <c:v>3017</c:v>
                </c:pt>
                <c:pt idx="3017">
                  <c:v>3018</c:v>
                </c:pt>
                <c:pt idx="3018">
                  <c:v>3019</c:v>
                </c:pt>
                <c:pt idx="3019">
                  <c:v>3020</c:v>
                </c:pt>
                <c:pt idx="3020">
                  <c:v>3021</c:v>
                </c:pt>
                <c:pt idx="3021">
                  <c:v>3022</c:v>
                </c:pt>
                <c:pt idx="3022">
                  <c:v>3023</c:v>
                </c:pt>
                <c:pt idx="3023">
                  <c:v>3024</c:v>
                </c:pt>
                <c:pt idx="3024">
                  <c:v>3025</c:v>
                </c:pt>
                <c:pt idx="3025">
                  <c:v>3026</c:v>
                </c:pt>
                <c:pt idx="3026">
                  <c:v>3027</c:v>
                </c:pt>
                <c:pt idx="3027">
                  <c:v>3028</c:v>
                </c:pt>
                <c:pt idx="3028">
                  <c:v>3029</c:v>
                </c:pt>
                <c:pt idx="3029">
                  <c:v>3030</c:v>
                </c:pt>
                <c:pt idx="3030">
                  <c:v>3031</c:v>
                </c:pt>
                <c:pt idx="3031">
                  <c:v>3032</c:v>
                </c:pt>
                <c:pt idx="3032">
                  <c:v>3033</c:v>
                </c:pt>
                <c:pt idx="3033">
                  <c:v>3034</c:v>
                </c:pt>
                <c:pt idx="3034">
                  <c:v>3035</c:v>
                </c:pt>
                <c:pt idx="3035">
                  <c:v>3036</c:v>
                </c:pt>
                <c:pt idx="3036">
                  <c:v>3037</c:v>
                </c:pt>
                <c:pt idx="3037">
                  <c:v>3038</c:v>
                </c:pt>
                <c:pt idx="3038">
                  <c:v>3039</c:v>
                </c:pt>
                <c:pt idx="3039">
                  <c:v>3040</c:v>
                </c:pt>
                <c:pt idx="3040">
                  <c:v>3041</c:v>
                </c:pt>
                <c:pt idx="3041">
                  <c:v>3042</c:v>
                </c:pt>
                <c:pt idx="3042">
                  <c:v>3043</c:v>
                </c:pt>
                <c:pt idx="3043">
                  <c:v>3044</c:v>
                </c:pt>
                <c:pt idx="3044">
                  <c:v>3045</c:v>
                </c:pt>
                <c:pt idx="3045">
                  <c:v>3046</c:v>
                </c:pt>
                <c:pt idx="3046">
                  <c:v>3047</c:v>
                </c:pt>
                <c:pt idx="3047">
                  <c:v>3048</c:v>
                </c:pt>
                <c:pt idx="3048">
                  <c:v>3049</c:v>
                </c:pt>
                <c:pt idx="3049">
                  <c:v>3050</c:v>
                </c:pt>
                <c:pt idx="3050">
                  <c:v>3051</c:v>
                </c:pt>
                <c:pt idx="3051">
                  <c:v>3052</c:v>
                </c:pt>
                <c:pt idx="3052">
                  <c:v>3053</c:v>
                </c:pt>
                <c:pt idx="3053">
                  <c:v>3054</c:v>
                </c:pt>
                <c:pt idx="3054">
                  <c:v>3055</c:v>
                </c:pt>
                <c:pt idx="3055">
                  <c:v>3056</c:v>
                </c:pt>
                <c:pt idx="3056">
                  <c:v>3057</c:v>
                </c:pt>
                <c:pt idx="3057">
                  <c:v>3058</c:v>
                </c:pt>
                <c:pt idx="3058">
                  <c:v>3059</c:v>
                </c:pt>
                <c:pt idx="3059">
                  <c:v>3060</c:v>
                </c:pt>
                <c:pt idx="3060">
                  <c:v>3061</c:v>
                </c:pt>
                <c:pt idx="3061">
                  <c:v>3062</c:v>
                </c:pt>
                <c:pt idx="3062">
                  <c:v>3063</c:v>
                </c:pt>
                <c:pt idx="3063">
                  <c:v>3064</c:v>
                </c:pt>
                <c:pt idx="3064">
                  <c:v>3065</c:v>
                </c:pt>
                <c:pt idx="3065">
                  <c:v>3066</c:v>
                </c:pt>
                <c:pt idx="3066">
                  <c:v>3067</c:v>
                </c:pt>
                <c:pt idx="3067">
                  <c:v>3068</c:v>
                </c:pt>
                <c:pt idx="3068">
                  <c:v>3069</c:v>
                </c:pt>
                <c:pt idx="3069">
                  <c:v>3070</c:v>
                </c:pt>
                <c:pt idx="3070">
                  <c:v>3071</c:v>
                </c:pt>
                <c:pt idx="3071">
                  <c:v>3072</c:v>
                </c:pt>
                <c:pt idx="3072">
                  <c:v>3073</c:v>
                </c:pt>
                <c:pt idx="3073">
                  <c:v>3074</c:v>
                </c:pt>
                <c:pt idx="3074">
                  <c:v>3075</c:v>
                </c:pt>
                <c:pt idx="3075">
                  <c:v>3076</c:v>
                </c:pt>
                <c:pt idx="3076">
                  <c:v>3077</c:v>
                </c:pt>
                <c:pt idx="3077">
                  <c:v>3078</c:v>
                </c:pt>
                <c:pt idx="3078">
                  <c:v>3079</c:v>
                </c:pt>
                <c:pt idx="3079">
                  <c:v>3080</c:v>
                </c:pt>
                <c:pt idx="3080">
                  <c:v>3081</c:v>
                </c:pt>
                <c:pt idx="3081">
                  <c:v>3082</c:v>
                </c:pt>
                <c:pt idx="3082">
                  <c:v>3083</c:v>
                </c:pt>
                <c:pt idx="3083">
                  <c:v>3084</c:v>
                </c:pt>
                <c:pt idx="3084">
                  <c:v>3085</c:v>
                </c:pt>
                <c:pt idx="3085">
                  <c:v>3086</c:v>
                </c:pt>
                <c:pt idx="3086">
                  <c:v>3087</c:v>
                </c:pt>
                <c:pt idx="3087">
                  <c:v>3088</c:v>
                </c:pt>
                <c:pt idx="3088">
                  <c:v>3089</c:v>
                </c:pt>
                <c:pt idx="3089">
                  <c:v>3090</c:v>
                </c:pt>
                <c:pt idx="3090">
                  <c:v>3091</c:v>
                </c:pt>
                <c:pt idx="3091">
                  <c:v>3092</c:v>
                </c:pt>
                <c:pt idx="3092">
                  <c:v>3093</c:v>
                </c:pt>
                <c:pt idx="3093">
                  <c:v>3094</c:v>
                </c:pt>
                <c:pt idx="3094">
                  <c:v>3095</c:v>
                </c:pt>
                <c:pt idx="3095">
                  <c:v>3096</c:v>
                </c:pt>
                <c:pt idx="3096">
                  <c:v>3097</c:v>
                </c:pt>
                <c:pt idx="3097">
                  <c:v>3098</c:v>
                </c:pt>
                <c:pt idx="3098">
                  <c:v>3099</c:v>
                </c:pt>
                <c:pt idx="3099">
                  <c:v>3100</c:v>
                </c:pt>
                <c:pt idx="3100">
                  <c:v>3101</c:v>
                </c:pt>
                <c:pt idx="3101">
                  <c:v>3102</c:v>
                </c:pt>
                <c:pt idx="3102">
                  <c:v>3103</c:v>
                </c:pt>
                <c:pt idx="3103">
                  <c:v>3104</c:v>
                </c:pt>
                <c:pt idx="3104">
                  <c:v>3105</c:v>
                </c:pt>
                <c:pt idx="3105">
                  <c:v>3106</c:v>
                </c:pt>
                <c:pt idx="3106">
                  <c:v>3107</c:v>
                </c:pt>
                <c:pt idx="3107">
                  <c:v>3108</c:v>
                </c:pt>
                <c:pt idx="3108">
                  <c:v>3109</c:v>
                </c:pt>
                <c:pt idx="3109">
                  <c:v>3110</c:v>
                </c:pt>
                <c:pt idx="3110">
                  <c:v>3111</c:v>
                </c:pt>
                <c:pt idx="3111">
                  <c:v>3112</c:v>
                </c:pt>
                <c:pt idx="3112">
                  <c:v>3113</c:v>
                </c:pt>
                <c:pt idx="3113">
                  <c:v>3114</c:v>
                </c:pt>
                <c:pt idx="3114">
                  <c:v>3115</c:v>
                </c:pt>
                <c:pt idx="3115">
                  <c:v>3116</c:v>
                </c:pt>
                <c:pt idx="3116">
                  <c:v>3117</c:v>
                </c:pt>
                <c:pt idx="3117">
                  <c:v>3118</c:v>
                </c:pt>
                <c:pt idx="3118">
                  <c:v>3119</c:v>
                </c:pt>
                <c:pt idx="3119">
                  <c:v>3120</c:v>
                </c:pt>
                <c:pt idx="3120">
                  <c:v>3121</c:v>
                </c:pt>
                <c:pt idx="3121">
                  <c:v>3122</c:v>
                </c:pt>
                <c:pt idx="3122">
                  <c:v>3123</c:v>
                </c:pt>
                <c:pt idx="3123">
                  <c:v>3124</c:v>
                </c:pt>
                <c:pt idx="3124">
                  <c:v>3125</c:v>
                </c:pt>
                <c:pt idx="3125">
                  <c:v>3126</c:v>
                </c:pt>
                <c:pt idx="3126">
                  <c:v>3127</c:v>
                </c:pt>
                <c:pt idx="3127">
                  <c:v>3128</c:v>
                </c:pt>
                <c:pt idx="3128">
                  <c:v>3129</c:v>
                </c:pt>
                <c:pt idx="3129">
                  <c:v>3130</c:v>
                </c:pt>
                <c:pt idx="3130">
                  <c:v>3131</c:v>
                </c:pt>
                <c:pt idx="3131">
                  <c:v>3132</c:v>
                </c:pt>
                <c:pt idx="3132">
                  <c:v>3133</c:v>
                </c:pt>
                <c:pt idx="3133">
                  <c:v>3134</c:v>
                </c:pt>
                <c:pt idx="3134">
                  <c:v>3135</c:v>
                </c:pt>
                <c:pt idx="3135">
                  <c:v>3136</c:v>
                </c:pt>
                <c:pt idx="3136">
                  <c:v>3137</c:v>
                </c:pt>
                <c:pt idx="3137">
                  <c:v>3138</c:v>
                </c:pt>
                <c:pt idx="3138">
                  <c:v>3139</c:v>
                </c:pt>
                <c:pt idx="3139">
                  <c:v>3140</c:v>
                </c:pt>
                <c:pt idx="3140">
                  <c:v>3141</c:v>
                </c:pt>
                <c:pt idx="3141">
                  <c:v>3142</c:v>
                </c:pt>
                <c:pt idx="3142">
                  <c:v>3143</c:v>
                </c:pt>
                <c:pt idx="3143">
                  <c:v>3144</c:v>
                </c:pt>
                <c:pt idx="3144">
                  <c:v>3145</c:v>
                </c:pt>
                <c:pt idx="3145">
                  <c:v>3146</c:v>
                </c:pt>
                <c:pt idx="3146">
                  <c:v>3147</c:v>
                </c:pt>
                <c:pt idx="3147">
                  <c:v>3148</c:v>
                </c:pt>
                <c:pt idx="3148">
                  <c:v>3149</c:v>
                </c:pt>
                <c:pt idx="3149">
                  <c:v>3150</c:v>
                </c:pt>
                <c:pt idx="3150">
                  <c:v>3151</c:v>
                </c:pt>
                <c:pt idx="3151">
                  <c:v>3152</c:v>
                </c:pt>
                <c:pt idx="3152">
                  <c:v>3153</c:v>
                </c:pt>
                <c:pt idx="3153">
                  <c:v>3154</c:v>
                </c:pt>
                <c:pt idx="3154">
                  <c:v>3155</c:v>
                </c:pt>
                <c:pt idx="3155">
                  <c:v>3156</c:v>
                </c:pt>
                <c:pt idx="3156">
                  <c:v>3157</c:v>
                </c:pt>
                <c:pt idx="3157">
                  <c:v>3158</c:v>
                </c:pt>
                <c:pt idx="3158">
                  <c:v>3159</c:v>
                </c:pt>
                <c:pt idx="3159">
                  <c:v>3160</c:v>
                </c:pt>
                <c:pt idx="3160">
                  <c:v>3161</c:v>
                </c:pt>
                <c:pt idx="3161">
                  <c:v>3162</c:v>
                </c:pt>
                <c:pt idx="3162">
                  <c:v>3163</c:v>
                </c:pt>
                <c:pt idx="3163">
                  <c:v>3164</c:v>
                </c:pt>
                <c:pt idx="3164">
                  <c:v>3165</c:v>
                </c:pt>
                <c:pt idx="3165">
                  <c:v>3166</c:v>
                </c:pt>
                <c:pt idx="3166">
                  <c:v>3167</c:v>
                </c:pt>
                <c:pt idx="3167">
                  <c:v>3168</c:v>
                </c:pt>
                <c:pt idx="3168">
                  <c:v>3169</c:v>
                </c:pt>
                <c:pt idx="3169">
                  <c:v>3170</c:v>
                </c:pt>
                <c:pt idx="3170">
                  <c:v>3171</c:v>
                </c:pt>
                <c:pt idx="3171">
                  <c:v>3172</c:v>
                </c:pt>
                <c:pt idx="3172">
                  <c:v>3173</c:v>
                </c:pt>
                <c:pt idx="3173">
                  <c:v>3174</c:v>
                </c:pt>
                <c:pt idx="3174">
                  <c:v>3175</c:v>
                </c:pt>
                <c:pt idx="3175">
                  <c:v>3176</c:v>
                </c:pt>
                <c:pt idx="3176">
                  <c:v>3177</c:v>
                </c:pt>
                <c:pt idx="3177">
                  <c:v>3178</c:v>
                </c:pt>
                <c:pt idx="3178">
                  <c:v>3179</c:v>
                </c:pt>
                <c:pt idx="3179">
                  <c:v>3180</c:v>
                </c:pt>
                <c:pt idx="3180">
                  <c:v>3181</c:v>
                </c:pt>
                <c:pt idx="3181">
                  <c:v>3182</c:v>
                </c:pt>
                <c:pt idx="3182">
                  <c:v>3183</c:v>
                </c:pt>
                <c:pt idx="3183">
                  <c:v>3184</c:v>
                </c:pt>
                <c:pt idx="3184">
                  <c:v>3185</c:v>
                </c:pt>
                <c:pt idx="3185">
                  <c:v>3186</c:v>
                </c:pt>
                <c:pt idx="3186">
                  <c:v>3187</c:v>
                </c:pt>
                <c:pt idx="3187">
                  <c:v>3188</c:v>
                </c:pt>
                <c:pt idx="3188">
                  <c:v>3189</c:v>
                </c:pt>
                <c:pt idx="3189">
                  <c:v>3190</c:v>
                </c:pt>
                <c:pt idx="3190">
                  <c:v>3191</c:v>
                </c:pt>
                <c:pt idx="3191">
                  <c:v>3192</c:v>
                </c:pt>
                <c:pt idx="3192">
                  <c:v>3193</c:v>
                </c:pt>
                <c:pt idx="3193">
                  <c:v>3194</c:v>
                </c:pt>
                <c:pt idx="3194">
                  <c:v>3195</c:v>
                </c:pt>
                <c:pt idx="3195">
                  <c:v>3196</c:v>
                </c:pt>
                <c:pt idx="3196">
                  <c:v>3197</c:v>
                </c:pt>
                <c:pt idx="3197">
                  <c:v>3198</c:v>
                </c:pt>
                <c:pt idx="3198">
                  <c:v>3199</c:v>
                </c:pt>
                <c:pt idx="3199">
                  <c:v>3200</c:v>
                </c:pt>
                <c:pt idx="3200">
                  <c:v>3201</c:v>
                </c:pt>
                <c:pt idx="3201">
                  <c:v>3202</c:v>
                </c:pt>
                <c:pt idx="3202">
                  <c:v>3203</c:v>
                </c:pt>
                <c:pt idx="3203">
                  <c:v>3204</c:v>
                </c:pt>
                <c:pt idx="3204">
                  <c:v>3205</c:v>
                </c:pt>
                <c:pt idx="3205">
                  <c:v>3206</c:v>
                </c:pt>
                <c:pt idx="3206">
                  <c:v>3207</c:v>
                </c:pt>
                <c:pt idx="3207">
                  <c:v>3208</c:v>
                </c:pt>
                <c:pt idx="3208">
                  <c:v>3209</c:v>
                </c:pt>
                <c:pt idx="3209">
                  <c:v>3210</c:v>
                </c:pt>
                <c:pt idx="3210">
                  <c:v>3211</c:v>
                </c:pt>
                <c:pt idx="3211">
                  <c:v>3212</c:v>
                </c:pt>
                <c:pt idx="3212">
                  <c:v>3213</c:v>
                </c:pt>
                <c:pt idx="3213">
                  <c:v>3214</c:v>
                </c:pt>
                <c:pt idx="3214">
                  <c:v>3215</c:v>
                </c:pt>
                <c:pt idx="3215">
                  <c:v>3216</c:v>
                </c:pt>
                <c:pt idx="3216">
                  <c:v>3217</c:v>
                </c:pt>
                <c:pt idx="3217">
                  <c:v>3218</c:v>
                </c:pt>
                <c:pt idx="3218">
                  <c:v>3219</c:v>
                </c:pt>
                <c:pt idx="3219">
                  <c:v>3220</c:v>
                </c:pt>
                <c:pt idx="3220">
                  <c:v>3221</c:v>
                </c:pt>
                <c:pt idx="3221">
                  <c:v>3222</c:v>
                </c:pt>
                <c:pt idx="3222">
                  <c:v>3223</c:v>
                </c:pt>
                <c:pt idx="3223">
                  <c:v>3224</c:v>
                </c:pt>
                <c:pt idx="3224">
                  <c:v>3225</c:v>
                </c:pt>
                <c:pt idx="3225">
                  <c:v>3226</c:v>
                </c:pt>
                <c:pt idx="3226">
                  <c:v>3227</c:v>
                </c:pt>
                <c:pt idx="3227">
                  <c:v>3228</c:v>
                </c:pt>
                <c:pt idx="3228">
                  <c:v>3229</c:v>
                </c:pt>
                <c:pt idx="3229">
                  <c:v>3230</c:v>
                </c:pt>
                <c:pt idx="3230">
                  <c:v>3231</c:v>
                </c:pt>
                <c:pt idx="3231">
                  <c:v>3232</c:v>
                </c:pt>
                <c:pt idx="3232">
                  <c:v>3233</c:v>
                </c:pt>
                <c:pt idx="3233">
                  <c:v>3234</c:v>
                </c:pt>
                <c:pt idx="3234">
                  <c:v>3235</c:v>
                </c:pt>
                <c:pt idx="3235">
                  <c:v>3236</c:v>
                </c:pt>
                <c:pt idx="3236">
                  <c:v>3237</c:v>
                </c:pt>
                <c:pt idx="3237">
                  <c:v>3238</c:v>
                </c:pt>
                <c:pt idx="3238">
                  <c:v>3239</c:v>
                </c:pt>
                <c:pt idx="3239">
                  <c:v>3240</c:v>
                </c:pt>
                <c:pt idx="3240">
                  <c:v>3241</c:v>
                </c:pt>
                <c:pt idx="3241">
                  <c:v>3242</c:v>
                </c:pt>
                <c:pt idx="3242">
                  <c:v>3243</c:v>
                </c:pt>
                <c:pt idx="3243">
                  <c:v>3244</c:v>
                </c:pt>
                <c:pt idx="3244">
                  <c:v>3245</c:v>
                </c:pt>
                <c:pt idx="3245">
                  <c:v>3246</c:v>
                </c:pt>
                <c:pt idx="3246">
                  <c:v>3247</c:v>
                </c:pt>
                <c:pt idx="3247">
                  <c:v>3248</c:v>
                </c:pt>
                <c:pt idx="3248">
                  <c:v>3249</c:v>
                </c:pt>
                <c:pt idx="3249">
                  <c:v>3250</c:v>
                </c:pt>
                <c:pt idx="3250">
                  <c:v>3251</c:v>
                </c:pt>
                <c:pt idx="3251">
                  <c:v>3252</c:v>
                </c:pt>
                <c:pt idx="3252">
                  <c:v>3253</c:v>
                </c:pt>
                <c:pt idx="3253">
                  <c:v>3254</c:v>
                </c:pt>
                <c:pt idx="3254">
                  <c:v>3255</c:v>
                </c:pt>
                <c:pt idx="3255">
                  <c:v>3256</c:v>
                </c:pt>
                <c:pt idx="3256">
                  <c:v>3257</c:v>
                </c:pt>
                <c:pt idx="3257">
                  <c:v>3258</c:v>
                </c:pt>
                <c:pt idx="3258">
                  <c:v>3259</c:v>
                </c:pt>
                <c:pt idx="3259">
                  <c:v>3260</c:v>
                </c:pt>
                <c:pt idx="3260">
                  <c:v>3261</c:v>
                </c:pt>
                <c:pt idx="3261">
                  <c:v>3262</c:v>
                </c:pt>
                <c:pt idx="3262">
                  <c:v>3263</c:v>
                </c:pt>
                <c:pt idx="3263">
                  <c:v>3264</c:v>
                </c:pt>
                <c:pt idx="3264">
                  <c:v>3265</c:v>
                </c:pt>
                <c:pt idx="3265">
                  <c:v>3266</c:v>
                </c:pt>
                <c:pt idx="3266">
                  <c:v>3267</c:v>
                </c:pt>
                <c:pt idx="3267">
                  <c:v>3268</c:v>
                </c:pt>
                <c:pt idx="3268">
                  <c:v>3269</c:v>
                </c:pt>
                <c:pt idx="3269">
                  <c:v>3270</c:v>
                </c:pt>
                <c:pt idx="3270">
                  <c:v>3271</c:v>
                </c:pt>
                <c:pt idx="3271">
                  <c:v>3272</c:v>
                </c:pt>
                <c:pt idx="3272">
                  <c:v>3273</c:v>
                </c:pt>
                <c:pt idx="3273">
                  <c:v>3274</c:v>
                </c:pt>
                <c:pt idx="3274">
                  <c:v>3275</c:v>
                </c:pt>
                <c:pt idx="3275">
                  <c:v>3276</c:v>
                </c:pt>
                <c:pt idx="3276">
                  <c:v>3277</c:v>
                </c:pt>
                <c:pt idx="3277">
                  <c:v>3278</c:v>
                </c:pt>
                <c:pt idx="3278">
                  <c:v>3279</c:v>
                </c:pt>
                <c:pt idx="3279">
                  <c:v>3280</c:v>
                </c:pt>
                <c:pt idx="3280">
                  <c:v>3281</c:v>
                </c:pt>
                <c:pt idx="3281">
                  <c:v>3282</c:v>
                </c:pt>
                <c:pt idx="3282">
                  <c:v>3283</c:v>
                </c:pt>
                <c:pt idx="3283">
                  <c:v>3284</c:v>
                </c:pt>
                <c:pt idx="3284">
                  <c:v>3285</c:v>
                </c:pt>
                <c:pt idx="3285">
                  <c:v>3286</c:v>
                </c:pt>
                <c:pt idx="3286">
                  <c:v>3287</c:v>
                </c:pt>
                <c:pt idx="3287">
                  <c:v>3288</c:v>
                </c:pt>
                <c:pt idx="3288">
                  <c:v>3289</c:v>
                </c:pt>
                <c:pt idx="3289">
                  <c:v>3290</c:v>
                </c:pt>
                <c:pt idx="3290">
                  <c:v>3291</c:v>
                </c:pt>
                <c:pt idx="3291">
                  <c:v>3292</c:v>
                </c:pt>
                <c:pt idx="3292">
                  <c:v>3293</c:v>
                </c:pt>
                <c:pt idx="3293">
                  <c:v>3294</c:v>
                </c:pt>
                <c:pt idx="3294">
                  <c:v>3295</c:v>
                </c:pt>
                <c:pt idx="3295">
                  <c:v>3296</c:v>
                </c:pt>
                <c:pt idx="3296">
                  <c:v>3297</c:v>
                </c:pt>
                <c:pt idx="3297">
                  <c:v>3298</c:v>
                </c:pt>
                <c:pt idx="3298">
                  <c:v>3299</c:v>
                </c:pt>
                <c:pt idx="3299">
                  <c:v>3300</c:v>
                </c:pt>
                <c:pt idx="3300">
                  <c:v>3301</c:v>
                </c:pt>
                <c:pt idx="3301">
                  <c:v>3302</c:v>
                </c:pt>
                <c:pt idx="3302">
                  <c:v>3303</c:v>
                </c:pt>
                <c:pt idx="3303">
                  <c:v>3304</c:v>
                </c:pt>
                <c:pt idx="3304">
                  <c:v>3305</c:v>
                </c:pt>
                <c:pt idx="3305">
                  <c:v>3306</c:v>
                </c:pt>
                <c:pt idx="3306">
                  <c:v>3307</c:v>
                </c:pt>
                <c:pt idx="3307">
                  <c:v>3308</c:v>
                </c:pt>
                <c:pt idx="3308">
                  <c:v>3309</c:v>
                </c:pt>
                <c:pt idx="3309">
                  <c:v>3310</c:v>
                </c:pt>
                <c:pt idx="3310">
                  <c:v>3311</c:v>
                </c:pt>
                <c:pt idx="3311">
                  <c:v>3312</c:v>
                </c:pt>
                <c:pt idx="3312">
                  <c:v>3313</c:v>
                </c:pt>
                <c:pt idx="3313">
                  <c:v>3314</c:v>
                </c:pt>
                <c:pt idx="3314">
                  <c:v>3315</c:v>
                </c:pt>
                <c:pt idx="3315">
                  <c:v>3316</c:v>
                </c:pt>
                <c:pt idx="3316">
                  <c:v>3317</c:v>
                </c:pt>
                <c:pt idx="3317">
                  <c:v>3318</c:v>
                </c:pt>
                <c:pt idx="3318">
                  <c:v>3319</c:v>
                </c:pt>
                <c:pt idx="3319">
                  <c:v>3320</c:v>
                </c:pt>
                <c:pt idx="3320">
                  <c:v>3321</c:v>
                </c:pt>
                <c:pt idx="3321">
                  <c:v>3322</c:v>
                </c:pt>
                <c:pt idx="3322">
                  <c:v>3323</c:v>
                </c:pt>
                <c:pt idx="3323">
                  <c:v>3324</c:v>
                </c:pt>
                <c:pt idx="3324">
                  <c:v>3325</c:v>
                </c:pt>
                <c:pt idx="3325">
                  <c:v>3326</c:v>
                </c:pt>
                <c:pt idx="3326">
                  <c:v>3327</c:v>
                </c:pt>
                <c:pt idx="3327">
                  <c:v>3328</c:v>
                </c:pt>
                <c:pt idx="3328">
                  <c:v>3329</c:v>
                </c:pt>
                <c:pt idx="3329">
                  <c:v>3330</c:v>
                </c:pt>
                <c:pt idx="3330">
                  <c:v>3331</c:v>
                </c:pt>
                <c:pt idx="3331">
                  <c:v>3332</c:v>
                </c:pt>
                <c:pt idx="3332">
                  <c:v>3333</c:v>
                </c:pt>
                <c:pt idx="3333">
                  <c:v>3334</c:v>
                </c:pt>
                <c:pt idx="3334">
                  <c:v>3335</c:v>
                </c:pt>
                <c:pt idx="3335">
                  <c:v>3336</c:v>
                </c:pt>
                <c:pt idx="3336">
                  <c:v>3337</c:v>
                </c:pt>
                <c:pt idx="3337">
                  <c:v>3338</c:v>
                </c:pt>
                <c:pt idx="3338">
                  <c:v>3339</c:v>
                </c:pt>
                <c:pt idx="3339">
                  <c:v>3340</c:v>
                </c:pt>
                <c:pt idx="3340">
                  <c:v>3341</c:v>
                </c:pt>
                <c:pt idx="3341">
                  <c:v>3342</c:v>
                </c:pt>
                <c:pt idx="3342">
                  <c:v>3343</c:v>
                </c:pt>
                <c:pt idx="3343">
                  <c:v>3344</c:v>
                </c:pt>
                <c:pt idx="3344">
                  <c:v>3345</c:v>
                </c:pt>
                <c:pt idx="3345">
                  <c:v>3346</c:v>
                </c:pt>
                <c:pt idx="3346">
                  <c:v>3347</c:v>
                </c:pt>
                <c:pt idx="3347">
                  <c:v>3348</c:v>
                </c:pt>
                <c:pt idx="3348">
                  <c:v>3349</c:v>
                </c:pt>
                <c:pt idx="3349">
                  <c:v>3350</c:v>
                </c:pt>
                <c:pt idx="3350">
                  <c:v>3351</c:v>
                </c:pt>
                <c:pt idx="3351">
                  <c:v>3352</c:v>
                </c:pt>
                <c:pt idx="3352">
                  <c:v>3353</c:v>
                </c:pt>
                <c:pt idx="3353">
                  <c:v>3354</c:v>
                </c:pt>
                <c:pt idx="3354">
                  <c:v>3355</c:v>
                </c:pt>
                <c:pt idx="3355">
                  <c:v>3356</c:v>
                </c:pt>
                <c:pt idx="3356">
                  <c:v>3357</c:v>
                </c:pt>
                <c:pt idx="3357">
                  <c:v>3358</c:v>
                </c:pt>
                <c:pt idx="3358">
                  <c:v>3359</c:v>
                </c:pt>
                <c:pt idx="3359">
                  <c:v>3360</c:v>
                </c:pt>
                <c:pt idx="3360">
                  <c:v>3361</c:v>
                </c:pt>
                <c:pt idx="3361">
                  <c:v>3362</c:v>
                </c:pt>
                <c:pt idx="3362">
                  <c:v>3363</c:v>
                </c:pt>
                <c:pt idx="3363">
                  <c:v>3364</c:v>
                </c:pt>
                <c:pt idx="3364">
                  <c:v>3365</c:v>
                </c:pt>
                <c:pt idx="3365">
                  <c:v>3366</c:v>
                </c:pt>
                <c:pt idx="3366">
                  <c:v>3367</c:v>
                </c:pt>
                <c:pt idx="3367">
                  <c:v>3368</c:v>
                </c:pt>
                <c:pt idx="3368">
                  <c:v>3369</c:v>
                </c:pt>
                <c:pt idx="3369">
                  <c:v>3370</c:v>
                </c:pt>
                <c:pt idx="3370">
                  <c:v>3371</c:v>
                </c:pt>
                <c:pt idx="3371">
                  <c:v>3372</c:v>
                </c:pt>
                <c:pt idx="3372">
                  <c:v>3373</c:v>
                </c:pt>
                <c:pt idx="3373">
                  <c:v>3374</c:v>
                </c:pt>
                <c:pt idx="3374">
                  <c:v>3375</c:v>
                </c:pt>
                <c:pt idx="3375">
                  <c:v>3376</c:v>
                </c:pt>
                <c:pt idx="3376">
                  <c:v>3377</c:v>
                </c:pt>
                <c:pt idx="3377">
                  <c:v>3378</c:v>
                </c:pt>
                <c:pt idx="3378">
                  <c:v>3379</c:v>
                </c:pt>
                <c:pt idx="3379">
                  <c:v>3380</c:v>
                </c:pt>
                <c:pt idx="3380">
                  <c:v>3381</c:v>
                </c:pt>
                <c:pt idx="3381">
                  <c:v>3382</c:v>
                </c:pt>
                <c:pt idx="3382">
                  <c:v>3383</c:v>
                </c:pt>
                <c:pt idx="3383">
                  <c:v>3384</c:v>
                </c:pt>
                <c:pt idx="3384">
                  <c:v>3385</c:v>
                </c:pt>
                <c:pt idx="3385">
                  <c:v>3386</c:v>
                </c:pt>
                <c:pt idx="3386">
                  <c:v>3387</c:v>
                </c:pt>
                <c:pt idx="3387">
                  <c:v>3388</c:v>
                </c:pt>
                <c:pt idx="3388">
                  <c:v>3389</c:v>
                </c:pt>
                <c:pt idx="3389">
                  <c:v>3390</c:v>
                </c:pt>
                <c:pt idx="3390">
                  <c:v>3391</c:v>
                </c:pt>
                <c:pt idx="3391">
                  <c:v>3392</c:v>
                </c:pt>
                <c:pt idx="3392">
                  <c:v>3393</c:v>
                </c:pt>
                <c:pt idx="3393">
                  <c:v>3394</c:v>
                </c:pt>
                <c:pt idx="3394">
                  <c:v>3395</c:v>
                </c:pt>
                <c:pt idx="3395">
                  <c:v>3396</c:v>
                </c:pt>
                <c:pt idx="3396">
                  <c:v>3397</c:v>
                </c:pt>
                <c:pt idx="3397">
                  <c:v>3398</c:v>
                </c:pt>
                <c:pt idx="3398">
                  <c:v>3399</c:v>
                </c:pt>
                <c:pt idx="3399">
                  <c:v>3400</c:v>
                </c:pt>
                <c:pt idx="3400">
                  <c:v>3401</c:v>
                </c:pt>
                <c:pt idx="3401">
                  <c:v>3402</c:v>
                </c:pt>
                <c:pt idx="3402">
                  <c:v>3403</c:v>
                </c:pt>
                <c:pt idx="3403">
                  <c:v>3404</c:v>
                </c:pt>
                <c:pt idx="3404">
                  <c:v>3405</c:v>
                </c:pt>
                <c:pt idx="3405">
                  <c:v>3406</c:v>
                </c:pt>
                <c:pt idx="3406">
                  <c:v>3407</c:v>
                </c:pt>
                <c:pt idx="3407">
                  <c:v>3408</c:v>
                </c:pt>
                <c:pt idx="3408">
                  <c:v>3409</c:v>
                </c:pt>
                <c:pt idx="3409">
                  <c:v>3410</c:v>
                </c:pt>
                <c:pt idx="3410">
                  <c:v>3411</c:v>
                </c:pt>
                <c:pt idx="3411">
                  <c:v>3412</c:v>
                </c:pt>
                <c:pt idx="3412">
                  <c:v>3413</c:v>
                </c:pt>
                <c:pt idx="3413">
                  <c:v>3414</c:v>
                </c:pt>
                <c:pt idx="3414">
                  <c:v>3415</c:v>
                </c:pt>
                <c:pt idx="3415">
                  <c:v>3416</c:v>
                </c:pt>
                <c:pt idx="3416">
                  <c:v>3417</c:v>
                </c:pt>
                <c:pt idx="3417">
                  <c:v>3418</c:v>
                </c:pt>
                <c:pt idx="3418">
                  <c:v>3419</c:v>
                </c:pt>
                <c:pt idx="3419">
                  <c:v>3420</c:v>
                </c:pt>
                <c:pt idx="3420">
                  <c:v>3421</c:v>
                </c:pt>
                <c:pt idx="3421">
                  <c:v>3422</c:v>
                </c:pt>
                <c:pt idx="3422">
                  <c:v>3423</c:v>
                </c:pt>
                <c:pt idx="3423">
                  <c:v>3424</c:v>
                </c:pt>
                <c:pt idx="3424">
                  <c:v>3425</c:v>
                </c:pt>
                <c:pt idx="3425">
                  <c:v>3426</c:v>
                </c:pt>
                <c:pt idx="3426">
                  <c:v>3427</c:v>
                </c:pt>
                <c:pt idx="3427">
                  <c:v>3428</c:v>
                </c:pt>
                <c:pt idx="3428">
                  <c:v>3429</c:v>
                </c:pt>
                <c:pt idx="3429">
                  <c:v>3430</c:v>
                </c:pt>
                <c:pt idx="3430">
                  <c:v>3431</c:v>
                </c:pt>
                <c:pt idx="3431">
                  <c:v>3432</c:v>
                </c:pt>
                <c:pt idx="3432">
                  <c:v>3433</c:v>
                </c:pt>
                <c:pt idx="3433">
                  <c:v>3434</c:v>
                </c:pt>
                <c:pt idx="3434">
                  <c:v>3435</c:v>
                </c:pt>
                <c:pt idx="3435">
                  <c:v>3436</c:v>
                </c:pt>
                <c:pt idx="3436">
                  <c:v>3437</c:v>
                </c:pt>
                <c:pt idx="3437">
                  <c:v>3438</c:v>
                </c:pt>
                <c:pt idx="3438">
                  <c:v>3439</c:v>
                </c:pt>
                <c:pt idx="3439">
                  <c:v>3440</c:v>
                </c:pt>
                <c:pt idx="3440">
                  <c:v>3441</c:v>
                </c:pt>
                <c:pt idx="3441">
                  <c:v>3442</c:v>
                </c:pt>
                <c:pt idx="3442">
                  <c:v>3443</c:v>
                </c:pt>
                <c:pt idx="3443">
                  <c:v>3444</c:v>
                </c:pt>
                <c:pt idx="3444">
                  <c:v>3445</c:v>
                </c:pt>
                <c:pt idx="3445">
                  <c:v>3446</c:v>
                </c:pt>
                <c:pt idx="3446">
                  <c:v>3447</c:v>
                </c:pt>
                <c:pt idx="3447">
                  <c:v>3448</c:v>
                </c:pt>
                <c:pt idx="3448">
                  <c:v>3449</c:v>
                </c:pt>
                <c:pt idx="3449">
                  <c:v>3450</c:v>
                </c:pt>
                <c:pt idx="3450">
                  <c:v>3451</c:v>
                </c:pt>
                <c:pt idx="3451">
                  <c:v>3452</c:v>
                </c:pt>
                <c:pt idx="3452">
                  <c:v>3453</c:v>
                </c:pt>
                <c:pt idx="3453">
                  <c:v>3454</c:v>
                </c:pt>
                <c:pt idx="3454">
                  <c:v>3455</c:v>
                </c:pt>
                <c:pt idx="3455">
                  <c:v>3456</c:v>
                </c:pt>
                <c:pt idx="3456">
                  <c:v>3457</c:v>
                </c:pt>
                <c:pt idx="3457">
                  <c:v>3458</c:v>
                </c:pt>
                <c:pt idx="3458">
                  <c:v>3459</c:v>
                </c:pt>
                <c:pt idx="3459">
                  <c:v>3460</c:v>
                </c:pt>
                <c:pt idx="3460">
                  <c:v>3461</c:v>
                </c:pt>
                <c:pt idx="3461">
                  <c:v>3462</c:v>
                </c:pt>
                <c:pt idx="3462">
                  <c:v>3463</c:v>
                </c:pt>
                <c:pt idx="3463">
                  <c:v>3464</c:v>
                </c:pt>
                <c:pt idx="3464">
                  <c:v>3465</c:v>
                </c:pt>
                <c:pt idx="3465">
                  <c:v>3466</c:v>
                </c:pt>
                <c:pt idx="3466">
                  <c:v>3467</c:v>
                </c:pt>
                <c:pt idx="3467">
                  <c:v>3468</c:v>
                </c:pt>
                <c:pt idx="3468">
                  <c:v>3469</c:v>
                </c:pt>
                <c:pt idx="3469">
                  <c:v>3470</c:v>
                </c:pt>
                <c:pt idx="3470">
                  <c:v>3471</c:v>
                </c:pt>
                <c:pt idx="3471">
                  <c:v>3472</c:v>
                </c:pt>
                <c:pt idx="3472">
                  <c:v>3473</c:v>
                </c:pt>
                <c:pt idx="3473">
                  <c:v>3474</c:v>
                </c:pt>
                <c:pt idx="3474">
                  <c:v>3475</c:v>
                </c:pt>
                <c:pt idx="3475">
                  <c:v>3476</c:v>
                </c:pt>
                <c:pt idx="3476">
                  <c:v>3477</c:v>
                </c:pt>
                <c:pt idx="3477">
                  <c:v>3478</c:v>
                </c:pt>
                <c:pt idx="3478">
                  <c:v>3479</c:v>
                </c:pt>
                <c:pt idx="3479">
                  <c:v>3480</c:v>
                </c:pt>
                <c:pt idx="3480">
                  <c:v>3481</c:v>
                </c:pt>
                <c:pt idx="3481">
                  <c:v>3482</c:v>
                </c:pt>
                <c:pt idx="3482">
                  <c:v>3483</c:v>
                </c:pt>
                <c:pt idx="3483">
                  <c:v>3484</c:v>
                </c:pt>
                <c:pt idx="3484">
                  <c:v>3485</c:v>
                </c:pt>
                <c:pt idx="3485">
                  <c:v>3486</c:v>
                </c:pt>
                <c:pt idx="3486">
                  <c:v>3487</c:v>
                </c:pt>
                <c:pt idx="3487">
                  <c:v>3488</c:v>
                </c:pt>
                <c:pt idx="3488">
                  <c:v>3489</c:v>
                </c:pt>
                <c:pt idx="3489">
                  <c:v>3490</c:v>
                </c:pt>
                <c:pt idx="3490">
                  <c:v>3491</c:v>
                </c:pt>
                <c:pt idx="3491">
                  <c:v>3492</c:v>
                </c:pt>
                <c:pt idx="3492">
                  <c:v>3493</c:v>
                </c:pt>
                <c:pt idx="3493">
                  <c:v>3494</c:v>
                </c:pt>
                <c:pt idx="3494">
                  <c:v>3495</c:v>
                </c:pt>
                <c:pt idx="3495">
                  <c:v>3496</c:v>
                </c:pt>
                <c:pt idx="3496">
                  <c:v>3497</c:v>
                </c:pt>
                <c:pt idx="3497">
                  <c:v>3498</c:v>
                </c:pt>
                <c:pt idx="3498">
                  <c:v>3499</c:v>
                </c:pt>
                <c:pt idx="3499">
                  <c:v>3500</c:v>
                </c:pt>
                <c:pt idx="3500">
                  <c:v>3501</c:v>
                </c:pt>
                <c:pt idx="3501">
                  <c:v>3502</c:v>
                </c:pt>
                <c:pt idx="3502">
                  <c:v>3503</c:v>
                </c:pt>
                <c:pt idx="3503">
                  <c:v>3504</c:v>
                </c:pt>
                <c:pt idx="3504">
                  <c:v>3505</c:v>
                </c:pt>
                <c:pt idx="3505">
                  <c:v>3506</c:v>
                </c:pt>
                <c:pt idx="3506">
                  <c:v>3507</c:v>
                </c:pt>
                <c:pt idx="3507">
                  <c:v>3508</c:v>
                </c:pt>
                <c:pt idx="3508">
                  <c:v>3509</c:v>
                </c:pt>
                <c:pt idx="3509">
                  <c:v>3510</c:v>
                </c:pt>
                <c:pt idx="3510">
                  <c:v>3511</c:v>
                </c:pt>
                <c:pt idx="3511">
                  <c:v>3512</c:v>
                </c:pt>
                <c:pt idx="3512">
                  <c:v>3513</c:v>
                </c:pt>
                <c:pt idx="3513">
                  <c:v>3514</c:v>
                </c:pt>
                <c:pt idx="3514">
                  <c:v>3515</c:v>
                </c:pt>
                <c:pt idx="3515">
                  <c:v>3516</c:v>
                </c:pt>
                <c:pt idx="3516">
                  <c:v>3517</c:v>
                </c:pt>
                <c:pt idx="3517">
                  <c:v>3518</c:v>
                </c:pt>
                <c:pt idx="3518">
                  <c:v>3519</c:v>
                </c:pt>
                <c:pt idx="3519">
                  <c:v>3520</c:v>
                </c:pt>
                <c:pt idx="3520">
                  <c:v>3521</c:v>
                </c:pt>
                <c:pt idx="3521">
                  <c:v>3522</c:v>
                </c:pt>
                <c:pt idx="3522">
                  <c:v>3523</c:v>
                </c:pt>
                <c:pt idx="3523">
                  <c:v>3524</c:v>
                </c:pt>
                <c:pt idx="3524">
                  <c:v>3525</c:v>
                </c:pt>
                <c:pt idx="3525">
                  <c:v>3526</c:v>
                </c:pt>
                <c:pt idx="3526">
                  <c:v>3527</c:v>
                </c:pt>
                <c:pt idx="3527">
                  <c:v>3528</c:v>
                </c:pt>
                <c:pt idx="3528">
                  <c:v>3529</c:v>
                </c:pt>
                <c:pt idx="3529">
                  <c:v>3530</c:v>
                </c:pt>
                <c:pt idx="3530">
                  <c:v>3531</c:v>
                </c:pt>
                <c:pt idx="3531">
                  <c:v>3532</c:v>
                </c:pt>
                <c:pt idx="3532">
                  <c:v>3533</c:v>
                </c:pt>
                <c:pt idx="3533">
                  <c:v>3534</c:v>
                </c:pt>
                <c:pt idx="3534">
                  <c:v>3535</c:v>
                </c:pt>
                <c:pt idx="3535">
                  <c:v>3536</c:v>
                </c:pt>
                <c:pt idx="3536">
                  <c:v>3537</c:v>
                </c:pt>
                <c:pt idx="3537">
                  <c:v>3538</c:v>
                </c:pt>
                <c:pt idx="3538">
                  <c:v>3539</c:v>
                </c:pt>
                <c:pt idx="3539">
                  <c:v>3540</c:v>
                </c:pt>
                <c:pt idx="3540">
                  <c:v>3541</c:v>
                </c:pt>
                <c:pt idx="3541">
                  <c:v>3542</c:v>
                </c:pt>
                <c:pt idx="3542">
                  <c:v>3543</c:v>
                </c:pt>
                <c:pt idx="3543">
                  <c:v>3544</c:v>
                </c:pt>
                <c:pt idx="3544">
                  <c:v>3545</c:v>
                </c:pt>
                <c:pt idx="3545">
                  <c:v>3546</c:v>
                </c:pt>
                <c:pt idx="3546">
                  <c:v>3547</c:v>
                </c:pt>
                <c:pt idx="3547">
                  <c:v>3548</c:v>
                </c:pt>
                <c:pt idx="3548">
                  <c:v>3549</c:v>
                </c:pt>
                <c:pt idx="3549">
                  <c:v>3550</c:v>
                </c:pt>
                <c:pt idx="3550">
                  <c:v>3551</c:v>
                </c:pt>
                <c:pt idx="3551">
                  <c:v>3552</c:v>
                </c:pt>
                <c:pt idx="3552">
                  <c:v>3553</c:v>
                </c:pt>
                <c:pt idx="3553">
                  <c:v>3554</c:v>
                </c:pt>
                <c:pt idx="3554">
                  <c:v>3555</c:v>
                </c:pt>
                <c:pt idx="3555">
                  <c:v>3556</c:v>
                </c:pt>
                <c:pt idx="3556">
                  <c:v>3557</c:v>
                </c:pt>
                <c:pt idx="3557">
                  <c:v>3558</c:v>
                </c:pt>
                <c:pt idx="3558">
                  <c:v>3559</c:v>
                </c:pt>
                <c:pt idx="3559">
                  <c:v>3560</c:v>
                </c:pt>
                <c:pt idx="3560">
                  <c:v>3561</c:v>
                </c:pt>
                <c:pt idx="3561">
                  <c:v>3562</c:v>
                </c:pt>
                <c:pt idx="3562">
                  <c:v>3563</c:v>
                </c:pt>
                <c:pt idx="3563">
                  <c:v>3564</c:v>
                </c:pt>
                <c:pt idx="3564">
                  <c:v>3565</c:v>
                </c:pt>
                <c:pt idx="3565">
                  <c:v>3566</c:v>
                </c:pt>
                <c:pt idx="3566">
                  <c:v>3567</c:v>
                </c:pt>
                <c:pt idx="3567">
                  <c:v>3568</c:v>
                </c:pt>
                <c:pt idx="3568">
                  <c:v>3569</c:v>
                </c:pt>
                <c:pt idx="3569">
                  <c:v>3570</c:v>
                </c:pt>
                <c:pt idx="3570">
                  <c:v>3571</c:v>
                </c:pt>
                <c:pt idx="3571">
                  <c:v>3572</c:v>
                </c:pt>
                <c:pt idx="3572">
                  <c:v>3573</c:v>
                </c:pt>
                <c:pt idx="3573">
                  <c:v>3574</c:v>
                </c:pt>
                <c:pt idx="3574">
                  <c:v>3575</c:v>
                </c:pt>
                <c:pt idx="3575">
                  <c:v>3576</c:v>
                </c:pt>
                <c:pt idx="3576">
                  <c:v>3577</c:v>
                </c:pt>
                <c:pt idx="3577">
                  <c:v>3578</c:v>
                </c:pt>
                <c:pt idx="3578">
                  <c:v>3579</c:v>
                </c:pt>
                <c:pt idx="3579">
                  <c:v>3580</c:v>
                </c:pt>
                <c:pt idx="3580">
                  <c:v>3581</c:v>
                </c:pt>
                <c:pt idx="3581">
                  <c:v>3582</c:v>
                </c:pt>
                <c:pt idx="3582">
                  <c:v>3583</c:v>
                </c:pt>
                <c:pt idx="3583">
                  <c:v>3584</c:v>
                </c:pt>
                <c:pt idx="3584">
                  <c:v>3585</c:v>
                </c:pt>
                <c:pt idx="3585">
                  <c:v>3586</c:v>
                </c:pt>
                <c:pt idx="3586">
                  <c:v>3587</c:v>
                </c:pt>
                <c:pt idx="3587">
                  <c:v>3588</c:v>
                </c:pt>
                <c:pt idx="3588">
                  <c:v>3589</c:v>
                </c:pt>
                <c:pt idx="3589">
                  <c:v>3590</c:v>
                </c:pt>
                <c:pt idx="3590">
                  <c:v>3591</c:v>
                </c:pt>
                <c:pt idx="3591">
                  <c:v>3592</c:v>
                </c:pt>
                <c:pt idx="3592">
                  <c:v>3593</c:v>
                </c:pt>
                <c:pt idx="3593">
                  <c:v>3594</c:v>
                </c:pt>
                <c:pt idx="3594">
                  <c:v>3595</c:v>
                </c:pt>
                <c:pt idx="3595">
                  <c:v>3596</c:v>
                </c:pt>
                <c:pt idx="3596">
                  <c:v>3597</c:v>
                </c:pt>
                <c:pt idx="3597">
                  <c:v>3598</c:v>
                </c:pt>
                <c:pt idx="3598">
                  <c:v>3599</c:v>
                </c:pt>
                <c:pt idx="3599">
                  <c:v>3600</c:v>
                </c:pt>
                <c:pt idx="3600">
                  <c:v>3601</c:v>
                </c:pt>
                <c:pt idx="3601">
                  <c:v>3602</c:v>
                </c:pt>
                <c:pt idx="3602">
                  <c:v>3603</c:v>
                </c:pt>
                <c:pt idx="3603">
                  <c:v>3604</c:v>
                </c:pt>
                <c:pt idx="3604">
                  <c:v>3605</c:v>
                </c:pt>
                <c:pt idx="3605">
                  <c:v>3606</c:v>
                </c:pt>
                <c:pt idx="3606">
                  <c:v>3607</c:v>
                </c:pt>
                <c:pt idx="3607">
                  <c:v>3608</c:v>
                </c:pt>
                <c:pt idx="3608">
                  <c:v>3609</c:v>
                </c:pt>
                <c:pt idx="3609">
                  <c:v>3610</c:v>
                </c:pt>
                <c:pt idx="3610">
                  <c:v>3611</c:v>
                </c:pt>
                <c:pt idx="3611">
                  <c:v>3612</c:v>
                </c:pt>
                <c:pt idx="3612">
                  <c:v>3613</c:v>
                </c:pt>
                <c:pt idx="3613">
                  <c:v>3614</c:v>
                </c:pt>
                <c:pt idx="3614">
                  <c:v>3615</c:v>
                </c:pt>
                <c:pt idx="3615">
                  <c:v>3616</c:v>
                </c:pt>
                <c:pt idx="3616">
                  <c:v>3617</c:v>
                </c:pt>
                <c:pt idx="3617">
                  <c:v>3618</c:v>
                </c:pt>
                <c:pt idx="3618">
                  <c:v>3619</c:v>
                </c:pt>
                <c:pt idx="3619">
                  <c:v>3620</c:v>
                </c:pt>
                <c:pt idx="3620">
                  <c:v>3621</c:v>
                </c:pt>
                <c:pt idx="3621">
                  <c:v>3622</c:v>
                </c:pt>
                <c:pt idx="3622">
                  <c:v>3623</c:v>
                </c:pt>
                <c:pt idx="3623">
                  <c:v>3624</c:v>
                </c:pt>
                <c:pt idx="3624">
                  <c:v>3625</c:v>
                </c:pt>
                <c:pt idx="3625">
                  <c:v>3626</c:v>
                </c:pt>
                <c:pt idx="3626">
                  <c:v>3627</c:v>
                </c:pt>
                <c:pt idx="3627">
                  <c:v>3628</c:v>
                </c:pt>
                <c:pt idx="3628">
                  <c:v>3629</c:v>
                </c:pt>
                <c:pt idx="3629">
                  <c:v>3630</c:v>
                </c:pt>
                <c:pt idx="3630">
                  <c:v>3631</c:v>
                </c:pt>
                <c:pt idx="3631">
                  <c:v>3632</c:v>
                </c:pt>
                <c:pt idx="3632">
                  <c:v>3633</c:v>
                </c:pt>
                <c:pt idx="3633">
                  <c:v>3634</c:v>
                </c:pt>
                <c:pt idx="3634">
                  <c:v>3635</c:v>
                </c:pt>
                <c:pt idx="3635">
                  <c:v>3636</c:v>
                </c:pt>
                <c:pt idx="3636">
                  <c:v>3637</c:v>
                </c:pt>
                <c:pt idx="3637">
                  <c:v>3638</c:v>
                </c:pt>
                <c:pt idx="3638">
                  <c:v>3639</c:v>
                </c:pt>
                <c:pt idx="3639">
                  <c:v>3640</c:v>
                </c:pt>
                <c:pt idx="3640">
                  <c:v>3641</c:v>
                </c:pt>
                <c:pt idx="3641">
                  <c:v>3642</c:v>
                </c:pt>
                <c:pt idx="3642">
                  <c:v>3643</c:v>
                </c:pt>
                <c:pt idx="3643">
                  <c:v>3644</c:v>
                </c:pt>
                <c:pt idx="3644">
                  <c:v>3645</c:v>
                </c:pt>
                <c:pt idx="3645">
                  <c:v>3646</c:v>
                </c:pt>
                <c:pt idx="3646">
                  <c:v>3647</c:v>
                </c:pt>
                <c:pt idx="3647">
                  <c:v>3648</c:v>
                </c:pt>
                <c:pt idx="3648">
                  <c:v>3649</c:v>
                </c:pt>
                <c:pt idx="3649">
                  <c:v>3650</c:v>
                </c:pt>
                <c:pt idx="3650">
                  <c:v>3651</c:v>
                </c:pt>
                <c:pt idx="3651">
                  <c:v>3652</c:v>
                </c:pt>
                <c:pt idx="3652">
                  <c:v>3653</c:v>
                </c:pt>
                <c:pt idx="3653">
                  <c:v>3654</c:v>
                </c:pt>
                <c:pt idx="3654">
                  <c:v>3655</c:v>
                </c:pt>
                <c:pt idx="3655">
                  <c:v>3656</c:v>
                </c:pt>
                <c:pt idx="3656">
                  <c:v>3657</c:v>
                </c:pt>
                <c:pt idx="3657">
                  <c:v>3658</c:v>
                </c:pt>
                <c:pt idx="3658">
                  <c:v>3659</c:v>
                </c:pt>
                <c:pt idx="3659">
                  <c:v>3660</c:v>
                </c:pt>
                <c:pt idx="3660">
                  <c:v>3661</c:v>
                </c:pt>
                <c:pt idx="3661">
                  <c:v>3662</c:v>
                </c:pt>
                <c:pt idx="3662">
                  <c:v>3663</c:v>
                </c:pt>
                <c:pt idx="3663">
                  <c:v>3664</c:v>
                </c:pt>
                <c:pt idx="3664">
                  <c:v>3665</c:v>
                </c:pt>
                <c:pt idx="3665">
                  <c:v>3666</c:v>
                </c:pt>
                <c:pt idx="3666">
                  <c:v>3667</c:v>
                </c:pt>
                <c:pt idx="3667">
                  <c:v>3668</c:v>
                </c:pt>
                <c:pt idx="3668">
                  <c:v>3669</c:v>
                </c:pt>
                <c:pt idx="3669">
                  <c:v>3670</c:v>
                </c:pt>
                <c:pt idx="3670">
                  <c:v>3671</c:v>
                </c:pt>
                <c:pt idx="3671">
                  <c:v>3672</c:v>
                </c:pt>
                <c:pt idx="3672">
                  <c:v>3673</c:v>
                </c:pt>
                <c:pt idx="3673">
                  <c:v>3674</c:v>
                </c:pt>
                <c:pt idx="3674">
                  <c:v>3675</c:v>
                </c:pt>
                <c:pt idx="3675">
                  <c:v>3676</c:v>
                </c:pt>
                <c:pt idx="3676">
                  <c:v>3677</c:v>
                </c:pt>
                <c:pt idx="3677">
                  <c:v>3678</c:v>
                </c:pt>
                <c:pt idx="3678">
                  <c:v>3679</c:v>
                </c:pt>
                <c:pt idx="3679">
                  <c:v>3680</c:v>
                </c:pt>
                <c:pt idx="3680">
                  <c:v>3681</c:v>
                </c:pt>
                <c:pt idx="3681">
                  <c:v>3682</c:v>
                </c:pt>
                <c:pt idx="3682">
                  <c:v>3683</c:v>
                </c:pt>
                <c:pt idx="3683">
                  <c:v>3684</c:v>
                </c:pt>
                <c:pt idx="3684">
                  <c:v>3685</c:v>
                </c:pt>
                <c:pt idx="3685">
                  <c:v>3686</c:v>
                </c:pt>
                <c:pt idx="3686">
                  <c:v>3687</c:v>
                </c:pt>
                <c:pt idx="3687">
                  <c:v>3688</c:v>
                </c:pt>
                <c:pt idx="3688">
                  <c:v>3689</c:v>
                </c:pt>
                <c:pt idx="3689">
                  <c:v>3690</c:v>
                </c:pt>
                <c:pt idx="3690">
                  <c:v>3691</c:v>
                </c:pt>
                <c:pt idx="3691">
                  <c:v>3692</c:v>
                </c:pt>
                <c:pt idx="3692">
                  <c:v>3693</c:v>
                </c:pt>
                <c:pt idx="3693">
                  <c:v>3694</c:v>
                </c:pt>
                <c:pt idx="3694">
                  <c:v>3695</c:v>
                </c:pt>
                <c:pt idx="3695">
                  <c:v>3696</c:v>
                </c:pt>
                <c:pt idx="3696">
                  <c:v>3697</c:v>
                </c:pt>
                <c:pt idx="3697">
                  <c:v>3698</c:v>
                </c:pt>
                <c:pt idx="3698">
                  <c:v>3699</c:v>
                </c:pt>
                <c:pt idx="3699">
                  <c:v>3700</c:v>
                </c:pt>
                <c:pt idx="3700">
                  <c:v>3701</c:v>
                </c:pt>
                <c:pt idx="3701">
                  <c:v>3702</c:v>
                </c:pt>
                <c:pt idx="3702">
                  <c:v>3703</c:v>
                </c:pt>
                <c:pt idx="3703">
                  <c:v>3704</c:v>
                </c:pt>
                <c:pt idx="3704">
                  <c:v>3705</c:v>
                </c:pt>
                <c:pt idx="3705">
                  <c:v>3706</c:v>
                </c:pt>
                <c:pt idx="3706">
                  <c:v>3707</c:v>
                </c:pt>
                <c:pt idx="3707">
                  <c:v>3708</c:v>
                </c:pt>
                <c:pt idx="3708">
                  <c:v>3709</c:v>
                </c:pt>
                <c:pt idx="3709">
                  <c:v>3710</c:v>
                </c:pt>
                <c:pt idx="3710">
                  <c:v>3711</c:v>
                </c:pt>
                <c:pt idx="3711">
                  <c:v>3712</c:v>
                </c:pt>
                <c:pt idx="3712">
                  <c:v>3713</c:v>
                </c:pt>
                <c:pt idx="3713">
                  <c:v>3714</c:v>
                </c:pt>
                <c:pt idx="3714">
                  <c:v>3715</c:v>
                </c:pt>
                <c:pt idx="3715">
                  <c:v>3716</c:v>
                </c:pt>
                <c:pt idx="3716">
                  <c:v>3717</c:v>
                </c:pt>
                <c:pt idx="3717">
                  <c:v>3718</c:v>
                </c:pt>
                <c:pt idx="3718">
                  <c:v>3719</c:v>
                </c:pt>
                <c:pt idx="3719">
                  <c:v>3720</c:v>
                </c:pt>
                <c:pt idx="3720">
                  <c:v>3721</c:v>
                </c:pt>
                <c:pt idx="3721">
                  <c:v>3722</c:v>
                </c:pt>
                <c:pt idx="3722">
                  <c:v>3723</c:v>
                </c:pt>
                <c:pt idx="3723">
                  <c:v>3724</c:v>
                </c:pt>
                <c:pt idx="3724">
                  <c:v>3725</c:v>
                </c:pt>
                <c:pt idx="3725">
                  <c:v>3726</c:v>
                </c:pt>
                <c:pt idx="3726">
                  <c:v>3727</c:v>
                </c:pt>
                <c:pt idx="3727">
                  <c:v>3728</c:v>
                </c:pt>
                <c:pt idx="3728">
                  <c:v>3729</c:v>
                </c:pt>
                <c:pt idx="3729">
                  <c:v>3730</c:v>
                </c:pt>
                <c:pt idx="3730">
                  <c:v>3731</c:v>
                </c:pt>
                <c:pt idx="3731">
                  <c:v>3732</c:v>
                </c:pt>
                <c:pt idx="3732">
                  <c:v>3733</c:v>
                </c:pt>
                <c:pt idx="3733">
                  <c:v>3734</c:v>
                </c:pt>
                <c:pt idx="3734">
                  <c:v>3735</c:v>
                </c:pt>
                <c:pt idx="3735">
                  <c:v>3736</c:v>
                </c:pt>
                <c:pt idx="3736">
                  <c:v>3737</c:v>
                </c:pt>
                <c:pt idx="3737">
                  <c:v>3738</c:v>
                </c:pt>
                <c:pt idx="3738">
                  <c:v>3739</c:v>
                </c:pt>
                <c:pt idx="3739">
                  <c:v>3740</c:v>
                </c:pt>
                <c:pt idx="3740">
                  <c:v>3741</c:v>
                </c:pt>
                <c:pt idx="3741">
                  <c:v>3742</c:v>
                </c:pt>
                <c:pt idx="3742">
                  <c:v>3743</c:v>
                </c:pt>
                <c:pt idx="3743">
                  <c:v>3744</c:v>
                </c:pt>
                <c:pt idx="3744">
                  <c:v>3745</c:v>
                </c:pt>
                <c:pt idx="3745">
                  <c:v>3746</c:v>
                </c:pt>
                <c:pt idx="3746">
                  <c:v>3747</c:v>
                </c:pt>
                <c:pt idx="3747">
                  <c:v>3748</c:v>
                </c:pt>
                <c:pt idx="3748">
                  <c:v>3749</c:v>
                </c:pt>
                <c:pt idx="3749">
                  <c:v>3750</c:v>
                </c:pt>
                <c:pt idx="3750">
                  <c:v>3751</c:v>
                </c:pt>
                <c:pt idx="3751">
                  <c:v>3752</c:v>
                </c:pt>
                <c:pt idx="3752">
                  <c:v>3753</c:v>
                </c:pt>
                <c:pt idx="3753">
                  <c:v>3754</c:v>
                </c:pt>
                <c:pt idx="3754">
                  <c:v>3755</c:v>
                </c:pt>
                <c:pt idx="3755">
                  <c:v>3756</c:v>
                </c:pt>
                <c:pt idx="3756">
                  <c:v>3757</c:v>
                </c:pt>
                <c:pt idx="3757">
                  <c:v>3758</c:v>
                </c:pt>
                <c:pt idx="3758">
                  <c:v>3759</c:v>
                </c:pt>
                <c:pt idx="3759">
                  <c:v>3760</c:v>
                </c:pt>
                <c:pt idx="3760">
                  <c:v>3761</c:v>
                </c:pt>
                <c:pt idx="3761">
                  <c:v>3762</c:v>
                </c:pt>
                <c:pt idx="3762">
                  <c:v>3763</c:v>
                </c:pt>
                <c:pt idx="3763">
                  <c:v>3764</c:v>
                </c:pt>
                <c:pt idx="3764">
                  <c:v>3765</c:v>
                </c:pt>
                <c:pt idx="3765">
                  <c:v>3766</c:v>
                </c:pt>
                <c:pt idx="3766">
                  <c:v>3767</c:v>
                </c:pt>
                <c:pt idx="3767">
                  <c:v>3768</c:v>
                </c:pt>
                <c:pt idx="3768">
                  <c:v>3769</c:v>
                </c:pt>
                <c:pt idx="3769">
                  <c:v>3770</c:v>
                </c:pt>
                <c:pt idx="3770">
                  <c:v>3771</c:v>
                </c:pt>
                <c:pt idx="3771">
                  <c:v>3772</c:v>
                </c:pt>
                <c:pt idx="3772">
                  <c:v>3773</c:v>
                </c:pt>
                <c:pt idx="3773">
                  <c:v>3774</c:v>
                </c:pt>
                <c:pt idx="3774">
                  <c:v>3775</c:v>
                </c:pt>
                <c:pt idx="3775">
                  <c:v>3776</c:v>
                </c:pt>
                <c:pt idx="3776">
                  <c:v>3777</c:v>
                </c:pt>
                <c:pt idx="3777">
                  <c:v>3778</c:v>
                </c:pt>
                <c:pt idx="3778">
                  <c:v>3779</c:v>
                </c:pt>
                <c:pt idx="3779">
                  <c:v>3780</c:v>
                </c:pt>
                <c:pt idx="3780">
                  <c:v>3781</c:v>
                </c:pt>
                <c:pt idx="3781">
                  <c:v>3782</c:v>
                </c:pt>
                <c:pt idx="3782">
                  <c:v>3783</c:v>
                </c:pt>
                <c:pt idx="3783">
                  <c:v>3784</c:v>
                </c:pt>
                <c:pt idx="3784">
                  <c:v>3785</c:v>
                </c:pt>
                <c:pt idx="3785">
                  <c:v>3786</c:v>
                </c:pt>
                <c:pt idx="3786">
                  <c:v>3787</c:v>
                </c:pt>
                <c:pt idx="3787">
                  <c:v>3788</c:v>
                </c:pt>
                <c:pt idx="3788">
                  <c:v>3789</c:v>
                </c:pt>
                <c:pt idx="3789">
                  <c:v>3790</c:v>
                </c:pt>
                <c:pt idx="3790">
                  <c:v>3791</c:v>
                </c:pt>
                <c:pt idx="3791">
                  <c:v>3792</c:v>
                </c:pt>
                <c:pt idx="3792">
                  <c:v>3793</c:v>
                </c:pt>
                <c:pt idx="3793">
                  <c:v>3794</c:v>
                </c:pt>
                <c:pt idx="3794">
                  <c:v>3795</c:v>
                </c:pt>
                <c:pt idx="3795">
                  <c:v>3796</c:v>
                </c:pt>
                <c:pt idx="3796">
                  <c:v>3797</c:v>
                </c:pt>
                <c:pt idx="3797">
                  <c:v>3798</c:v>
                </c:pt>
                <c:pt idx="3798">
                  <c:v>3799</c:v>
                </c:pt>
                <c:pt idx="3799">
                  <c:v>3800</c:v>
                </c:pt>
                <c:pt idx="3800">
                  <c:v>3801</c:v>
                </c:pt>
                <c:pt idx="3801">
                  <c:v>3802</c:v>
                </c:pt>
                <c:pt idx="3802">
                  <c:v>3803</c:v>
                </c:pt>
                <c:pt idx="3803">
                  <c:v>3804</c:v>
                </c:pt>
                <c:pt idx="3804">
                  <c:v>3805</c:v>
                </c:pt>
                <c:pt idx="3805">
                  <c:v>3806</c:v>
                </c:pt>
                <c:pt idx="3806">
                  <c:v>3807</c:v>
                </c:pt>
                <c:pt idx="3807">
                  <c:v>3808</c:v>
                </c:pt>
                <c:pt idx="3808">
                  <c:v>3809</c:v>
                </c:pt>
                <c:pt idx="3809">
                  <c:v>3810</c:v>
                </c:pt>
                <c:pt idx="3810">
                  <c:v>3811</c:v>
                </c:pt>
                <c:pt idx="3811">
                  <c:v>3812</c:v>
                </c:pt>
                <c:pt idx="3812">
                  <c:v>3813</c:v>
                </c:pt>
                <c:pt idx="3813">
                  <c:v>3814</c:v>
                </c:pt>
                <c:pt idx="3814">
                  <c:v>3815</c:v>
                </c:pt>
                <c:pt idx="3815">
                  <c:v>3816</c:v>
                </c:pt>
                <c:pt idx="3816">
                  <c:v>3817</c:v>
                </c:pt>
                <c:pt idx="3817">
                  <c:v>3818</c:v>
                </c:pt>
                <c:pt idx="3818">
                  <c:v>3819</c:v>
                </c:pt>
                <c:pt idx="3819">
                  <c:v>3820</c:v>
                </c:pt>
                <c:pt idx="3820">
                  <c:v>3821</c:v>
                </c:pt>
                <c:pt idx="3821">
                  <c:v>3822</c:v>
                </c:pt>
                <c:pt idx="3822">
                  <c:v>3823</c:v>
                </c:pt>
                <c:pt idx="3823">
                  <c:v>3824</c:v>
                </c:pt>
                <c:pt idx="3824">
                  <c:v>3825</c:v>
                </c:pt>
                <c:pt idx="3825">
                  <c:v>3826</c:v>
                </c:pt>
                <c:pt idx="3826">
                  <c:v>3827</c:v>
                </c:pt>
                <c:pt idx="3827">
                  <c:v>3828</c:v>
                </c:pt>
                <c:pt idx="3828">
                  <c:v>3829</c:v>
                </c:pt>
                <c:pt idx="3829">
                  <c:v>3830</c:v>
                </c:pt>
                <c:pt idx="3830">
                  <c:v>3831</c:v>
                </c:pt>
                <c:pt idx="3831">
                  <c:v>3832</c:v>
                </c:pt>
                <c:pt idx="3832">
                  <c:v>3833</c:v>
                </c:pt>
                <c:pt idx="3833">
                  <c:v>3834</c:v>
                </c:pt>
                <c:pt idx="3834">
                  <c:v>3835</c:v>
                </c:pt>
                <c:pt idx="3835">
                  <c:v>3836</c:v>
                </c:pt>
                <c:pt idx="3836">
                  <c:v>3837</c:v>
                </c:pt>
                <c:pt idx="3837">
                  <c:v>3838</c:v>
                </c:pt>
                <c:pt idx="3838">
                  <c:v>3839</c:v>
                </c:pt>
                <c:pt idx="3839">
                  <c:v>3840</c:v>
                </c:pt>
                <c:pt idx="3840">
                  <c:v>3841</c:v>
                </c:pt>
                <c:pt idx="3841">
                  <c:v>3842</c:v>
                </c:pt>
                <c:pt idx="3842">
                  <c:v>3843</c:v>
                </c:pt>
                <c:pt idx="3843">
                  <c:v>3844</c:v>
                </c:pt>
                <c:pt idx="3844">
                  <c:v>3845</c:v>
                </c:pt>
                <c:pt idx="3845">
                  <c:v>3846</c:v>
                </c:pt>
                <c:pt idx="3846">
                  <c:v>3847</c:v>
                </c:pt>
                <c:pt idx="3847">
                  <c:v>3848</c:v>
                </c:pt>
                <c:pt idx="3848">
                  <c:v>3849</c:v>
                </c:pt>
                <c:pt idx="3849">
                  <c:v>3850</c:v>
                </c:pt>
                <c:pt idx="3850">
                  <c:v>3851</c:v>
                </c:pt>
                <c:pt idx="3851">
                  <c:v>3852</c:v>
                </c:pt>
                <c:pt idx="3852">
                  <c:v>3853</c:v>
                </c:pt>
                <c:pt idx="3853">
                  <c:v>3854</c:v>
                </c:pt>
                <c:pt idx="3854">
                  <c:v>3855</c:v>
                </c:pt>
                <c:pt idx="3855">
                  <c:v>3856</c:v>
                </c:pt>
                <c:pt idx="3856">
                  <c:v>3857</c:v>
                </c:pt>
                <c:pt idx="3857">
                  <c:v>3858</c:v>
                </c:pt>
                <c:pt idx="3858">
                  <c:v>3859</c:v>
                </c:pt>
                <c:pt idx="3859">
                  <c:v>3860</c:v>
                </c:pt>
                <c:pt idx="3860">
                  <c:v>3861</c:v>
                </c:pt>
                <c:pt idx="3861">
                  <c:v>3862</c:v>
                </c:pt>
                <c:pt idx="3862">
                  <c:v>3863</c:v>
                </c:pt>
                <c:pt idx="3863">
                  <c:v>3864</c:v>
                </c:pt>
                <c:pt idx="3864">
                  <c:v>3865</c:v>
                </c:pt>
                <c:pt idx="3865">
                  <c:v>3866</c:v>
                </c:pt>
                <c:pt idx="3866">
                  <c:v>3867</c:v>
                </c:pt>
                <c:pt idx="3867">
                  <c:v>3868</c:v>
                </c:pt>
                <c:pt idx="3868">
                  <c:v>3869</c:v>
                </c:pt>
                <c:pt idx="3869">
                  <c:v>3870</c:v>
                </c:pt>
                <c:pt idx="3870">
                  <c:v>3871</c:v>
                </c:pt>
                <c:pt idx="3871">
                  <c:v>3872</c:v>
                </c:pt>
                <c:pt idx="3872">
                  <c:v>3873</c:v>
                </c:pt>
                <c:pt idx="3873">
                  <c:v>3874</c:v>
                </c:pt>
                <c:pt idx="3874">
                  <c:v>3875</c:v>
                </c:pt>
                <c:pt idx="3875">
                  <c:v>3876</c:v>
                </c:pt>
                <c:pt idx="3876">
                  <c:v>3877</c:v>
                </c:pt>
                <c:pt idx="3877">
                  <c:v>3878</c:v>
                </c:pt>
                <c:pt idx="3878">
                  <c:v>3879</c:v>
                </c:pt>
                <c:pt idx="3879">
                  <c:v>3880</c:v>
                </c:pt>
                <c:pt idx="3880">
                  <c:v>3881</c:v>
                </c:pt>
                <c:pt idx="3881">
                  <c:v>3882</c:v>
                </c:pt>
                <c:pt idx="3882">
                  <c:v>3883</c:v>
                </c:pt>
                <c:pt idx="3883">
                  <c:v>3884</c:v>
                </c:pt>
                <c:pt idx="3884">
                  <c:v>3885</c:v>
                </c:pt>
                <c:pt idx="3885">
                  <c:v>3886</c:v>
                </c:pt>
                <c:pt idx="3886">
                  <c:v>3887</c:v>
                </c:pt>
                <c:pt idx="3887">
                  <c:v>3888</c:v>
                </c:pt>
                <c:pt idx="3888">
                  <c:v>3889</c:v>
                </c:pt>
                <c:pt idx="3889">
                  <c:v>3890</c:v>
                </c:pt>
                <c:pt idx="3890">
                  <c:v>3891</c:v>
                </c:pt>
                <c:pt idx="3891">
                  <c:v>3892</c:v>
                </c:pt>
                <c:pt idx="3892">
                  <c:v>3893</c:v>
                </c:pt>
                <c:pt idx="3893">
                  <c:v>3894</c:v>
                </c:pt>
                <c:pt idx="3894">
                  <c:v>3895</c:v>
                </c:pt>
                <c:pt idx="3895">
                  <c:v>3896</c:v>
                </c:pt>
                <c:pt idx="3896">
                  <c:v>3897</c:v>
                </c:pt>
                <c:pt idx="3897">
                  <c:v>3898</c:v>
                </c:pt>
                <c:pt idx="3898">
                  <c:v>3899</c:v>
                </c:pt>
                <c:pt idx="3899">
                  <c:v>3900</c:v>
                </c:pt>
                <c:pt idx="3900">
                  <c:v>3901</c:v>
                </c:pt>
                <c:pt idx="3901">
                  <c:v>3902</c:v>
                </c:pt>
                <c:pt idx="3902">
                  <c:v>3903</c:v>
                </c:pt>
                <c:pt idx="3903">
                  <c:v>3904</c:v>
                </c:pt>
                <c:pt idx="3904">
                  <c:v>3905</c:v>
                </c:pt>
                <c:pt idx="3905">
                  <c:v>3906</c:v>
                </c:pt>
                <c:pt idx="3906">
                  <c:v>3907</c:v>
                </c:pt>
                <c:pt idx="3907">
                  <c:v>3908</c:v>
                </c:pt>
                <c:pt idx="3908">
                  <c:v>3909</c:v>
                </c:pt>
                <c:pt idx="3909">
                  <c:v>3910</c:v>
                </c:pt>
                <c:pt idx="3910">
                  <c:v>3911</c:v>
                </c:pt>
                <c:pt idx="3911">
                  <c:v>3912</c:v>
                </c:pt>
                <c:pt idx="3912">
                  <c:v>3913</c:v>
                </c:pt>
                <c:pt idx="3913">
                  <c:v>3914</c:v>
                </c:pt>
                <c:pt idx="3914">
                  <c:v>3915</c:v>
                </c:pt>
                <c:pt idx="3915">
                  <c:v>3916</c:v>
                </c:pt>
                <c:pt idx="3916">
                  <c:v>3917</c:v>
                </c:pt>
                <c:pt idx="3917">
                  <c:v>3918</c:v>
                </c:pt>
                <c:pt idx="3918">
                  <c:v>3919</c:v>
                </c:pt>
                <c:pt idx="3919">
                  <c:v>3920</c:v>
                </c:pt>
                <c:pt idx="3920">
                  <c:v>3921</c:v>
                </c:pt>
                <c:pt idx="3921">
                  <c:v>3922</c:v>
                </c:pt>
                <c:pt idx="3922">
                  <c:v>3923</c:v>
                </c:pt>
                <c:pt idx="3923">
                  <c:v>3924</c:v>
                </c:pt>
                <c:pt idx="3924">
                  <c:v>3925</c:v>
                </c:pt>
                <c:pt idx="3925">
                  <c:v>3926</c:v>
                </c:pt>
                <c:pt idx="3926">
                  <c:v>3927</c:v>
                </c:pt>
                <c:pt idx="3927">
                  <c:v>3928</c:v>
                </c:pt>
                <c:pt idx="3928">
                  <c:v>3929</c:v>
                </c:pt>
                <c:pt idx="3929">
                  <c:v>3930</c:v>
                </c:pt>
                <c:pt idx="3930">
                  <c:v>3931</c:v>
                </c:pt>
                <c:pt idx="3931">
                  <c:v>3932</c:v>
                </c:pt>
                <c:pt idx="3932">
                  <c:v>3933</c:v>
                </c:pt>
                <c:pt idx="3933">
                  <c:v>3934</c:v>
                </c:pt>
                <c:pt idx="3934">
                  <c:v>3935</c:v>
                </c:pt>
                <c:pt idx="3935">
                  <c:v>3936</c:v>
                </c:pt>
                <c:pt idx="3936">
                  <c:v>3937</c:v>
                </c:pt>
                <c:pt idx="3937">
                  <c:v>3938</c:v>
                </c:pt>
                <c:pt idx="3938">
                  <c:v>3939</c:v>
                </c:pt>
                <c:pt idx="3939">
                  <c:v>3940</c:v>
                </c:pt>
                <c:pt idx="3940">
                  <c:v>3941</c:v>
                </c:pt>
              </c:numCache>
            </c:numRef>
          </c:xVal>
          <c:yVal>
            <c:numRef>
              <c:f>Sheet1!$AY$2:$AY$8210</c:f>
              <c:numCache>
                <c:formatCode>General</c:formatCode>
                <c:ptCount val="8209"/>
                <c:pt idx="0">
                  <c:v>0.87301587301587302</c:v>
                </c:pt>
                <c:pt idx="1">
                  <c:v>0.87898089171974525</c:v>
                </c:pt>
                <c:pt idx="2">
                  <c:v>0.90225563909774431</c:v>
                </c:pt>
                <c:pt idx="3">
                  <c:v>0.87309644670050757</c:v>
                </c:pt>
                <c:pt idx="4">
                  <c:v>0.89839572192513373</c:v>
                </c:pt>
                <c:pt idx="5">
                  <c:v>0.8779342723004695</c:v>
                </c:pt>
                <c:pt idx="6">
                  <c:v>0.88235294117647056</c:v>
                </c:pt>
                <c:pt idx="7">
                  <c:v>0.88181818181818183</c:v>
                </c:pt>
                <c:pt idx="8">
                  <c:v>0.88479262672811065</c:v>
                </c:pt>
                <c:pt idx="9">
                  <c:v>0.88268156424581001</c:v>
                </c:pt>
                <c:pt idx="10">
                  <c:v>0.90517241379310343</c:v>
                </c:pt>
                <c:pt idx="11">
                  <c:v>0.82857142857142863</c:v>
                </c:pt>
                <c:pt idx="12">
                  <c:v>0.89147286821705429</c:v>
                </c:pt>
                <c:pt idx="13">
                  <c:v>0.88823529411764701</c:v>
                </c:pt>
                <c:pt idx="14">
                  <c:v>0.890625</c:v>
                </c:pt>
                <c:pt idx="15">
                  <c:v>0.88429752066115708</c:v>
                </c:pt>
                <c:pt idx="16">
                  <c:v>0.88646288209606983</c:v>
                </c:pt>
                <c:pt idx="17">
                  <c:v>0.88492063492063489</c:v>
                </c:pt>
                <c:pt idx="18">
                  <c:v>0.8847736625514403</c:v>
                </c:pt>
                <c:pt idx="19">
                  <c:v>0.91869918699186992</c:v>
                </c:pt>
                <c:pt idx="20">
                  <c:v>0.89121338912133896</c:v>
                </c:pt>
                <c:pt idx="21">
                  <c:v>0.88995215311004783</c:v>
                </c:pt>
                <c:pt idx="22">
                  <c:v>0.89010989010989006</c:v>
                </c:pt>
                <c:pt idx="23">
                  <c:v>0.9096774193548387</c:v>
                </c:pt>
                <c:pt idx="24">
                  <c:v>0.89265536723163841</c:v>
                </c:pt>
                <c:pt idx="25">
                  <c:v>0.91818181818181821</c:v>
                </c:pt>
                <c:pt idx="26">
                  <c:v>0.9107142857142857</c:v>
                </c:pt>
                <c:pt idx="27">
                  <c:v>0.90445859872611467</c:v>
                </c:pt>
                <c:pt idx="28">
                  <c:v>0.90476190476190477</c:v>
                </c:pt>
                <c:pt idx="29">
                  <c:v>0.90055248618784534</c:v>
                </c:pt>
                <c:pt idx="30">
                  <c:v>0.9027027027027027</c:v>
                </c:pt>
                <c:pt idx="31">
                  <c:v>0.90697674418604646</c:v>
                </c:pt>
                <c:pt idx="32">
                  <c:v>0.9850746268656716</c:v>
                </c:pt>
                <c:pt idx="33">
                  <c:v>0.97142857142857142</c:v>
                </c:pt>
                <c:pt idx="34">
                  <c:v>0.92929292929292928</c:v>
                </c:pt>
                <c:pt idx="35">
                  <c:v>0.92982456140350878</c:v>
                </c:pt>
                <c:pt idx="36">
                  <c:v>0.91191709844559588</c:v>
                </c:pt>
                <c:pt idx="37">
                  <c:v>0.89247311827956988</c:v>
                </c:pt>
                <c:pt idx="38">
                  <c:v>0.9147286821705426</c:v>
                </c:pt>
                <c:pt idx="39">
                  <c:v>0.98901098901098905</c:v>
                </c:pt>
                <c:pt idx="40">
                  <c:v>0.90977443609022557</c:v>
                </c:pt>
                <c:pt idx="41">
                  <c:v>0.95238095238095233</c:v>
                </c:pt>
                <c:pt idx="42">
                  <c:v>0.90151515151515149</c:v>
                </c:pt>
                <c:pt idx="43">
                  <c:v>0.91823899371069184</c:v>
                </c:pt>
                <c:pt idx="44">
                  <c:v>0.91812865497076024</c:v>
                </c:pt>
                <c:pt idx="45">
                  <c:v>0.9285714285714286</c:v>
                </c:pt>
                <c:pt idx="46">
                  <c:v>0.9135802469135802</c:v>
                </c:pt>
                <c:pt idx="47">
                  <c:v>0.90303030303030307</c:v>
                </c:pt>
                <c:pt idx="48">
                  <c:v>0.91869918699186992</c:v>
                </c:pt>
                <c:pt idx="49">
                  <c:v>0.91946308724832215</c:v>
                </c:pt>
                <c:pt idx="50">
                  <c:v>0.91558441558441561</c:v>
                </c:pt>
                <c:pt idx="51">
                  <c:v>0.90909090909090906</c:v>
                </c:pt>
                <c:pt idx="52">
                  <c:v>0.92125984251968507</c:v>
                </c:pt>
                <c:pt idx="53">
                  <c:v>0.93382352941176472</c:v>
                </c:pt>
                <c:pt idx="54">
                  <c:v>0.92647058823529416</c:v>
                </c:pt>
                <c:pt idx="55">
                  <c:v>0.98666666666666669</c:v>
                </c:pt>
                <c:pt idx="56">
                  <c:v>0</c:v>
                </c:pt>
                <c:pt idx="57">
                  <c:v>0.92622950819672134</c:v>
                </c:pt>
                <c:pt idx="58">
                  <c:v>0.93382352941176472</c:v>
                </c:pt>
                <c:pt idx="59">
                  <c:v>0.9375</c:v>
                </c:pt>
                <c:pt idx="60">
                  <c:v>0.93023255813953487</c:v>
                </c:pt>
                <c:pt idx="61">
                  <c:v>0</c:v>
                </c:pt>
                <c:pt idx="62">
                  <c:v>0.95180722891566261</c:v>
                </c:pt>
                <c:pt idx="63">
                  <c:v>0.93577981651376152</c:v>
                </c:pt>
                <c:pt idx="64">
                  <c:v>0.92198581560283688</c:v>
                </c:pt>
                <c:pt idx="65">
                  <c:v>0.93370165745856348</c:v>
                </c:pt>
                <c:pt idx="66">
                  <c:v>0.93258426966292129</c:v>
                </c:pt>
                <c:pt idx="67">
                  <c:v>0.92817679558011046</c:v>
                </c:pt>
                <c:pt idx="68">
                  <c:v>0.92349726775956287</c:v>
                </c:pt>
                <c:pt idx="69">
                  <c:v>0.92666666666666664</c:v>
                </c:pt>
                <c:pt idx="70">
                  <c:v>0.94039735099337751</c:v>
                </c:pt>
                <c:pt idx="71">
                  <c:v>0.94399999999999995</c:v>
                </c:pt>
                <c:pt idx="72">
                  <c:v>0.93956043956043955</c:v>
                </c:pt>
                <c:pt idx="73">
                  <c:v>0.92907801418439717</c:v>
                </c:pt>
                <c:pt idx="74">
                  <c:v>0.94029850746268662</c:v>
                </c:pt>
                <c:pt idx="75">
                  <c:v>0.93630573248407645</c:v>
                </c:pt>
                <c:pt idx="76">
                  <c:v>0</c:v>
                </c:pt>
                <c:pt idx="77">
                  <c:v>0.95744680851063835</c:v>
                </c:pt>
                <c:pt idx="78">
                  <c:v>0.92622950819672134</c:v>
                </c:pt>
                <c:pt idx="79">
                  <c:v>0.93413173652694614</c:v>
                </c:pt>
                <c:pt idx="80">
                  <c:v>0.93529411764705883</c:v>
                </c:pt>
                <c:pt idx="81">
                  <c:v>0.9375</c:v>
                </c:pt>
                <c:pt idx="82">
                  <c:v>0.95041322314049592</c:v>
                </c:pt>
                <c:pt idx="83">
                  <c:v>0.98</c:v>
                </c:pt>
                <c:pt idx="84">
                  <c:v>0.96103896103896103</c:v>
                </c:pt>
                <c:pt idx="85">
                  <c:v>0.91304347826086951</c:v>
                </c:pt>
                <c:pt idx="86">
                  <c:v>0.91249999999999998</c:v>
                </c:pt>
                <c:pt idx="87">
                  <c:v>0.93918918918918914</c:v>
                </c:pt>
                <c:pt idx="88">
                  <c:v>0.94244604316546765</c:v>
                </c:pt>
                <c:pt idx="89">
                  <c:v>0.94244604316546765</c:v>
                </c:pt>
                <c:pt idx="90">
                  <c:v>0.953125</c:v>
                </c:pt>
                <c:pt idx="91">
                  <c:v>0.96153846153846156</c:v>
                </c:pt>
                <c:pt idx="92">
                  <c:v>0.93814432989690721</c:v>
                </c:pt>
                <c:pt idx="93">
                  <c:v>0.95049504950495045</c:v>
                </c:pt>
                <c:pt idx="94">
                  <c:v>0.93333333333333335</c:v>
                </c:pt>
                <c:pt idx="95">
                  <c:v>0.94444444444444442</c:v>
                </c:pt>
                <c:pt idx="96">
                  <c:v>0.95798319327731096</c:v>
                </c:pt>
                <c:pt idx="97">
                  <c:v>0.95</c:v>
                </c:pt>
                <c:pt idx="98">
                  <c:v>0.95901639344262291</c:v>
                </c:pt>
                <c:pt idx="99">
                  <c:v>0.94927536231884058</c:v>
                </c:pt>
                <c:pt idx="100">
                  <c:v>0</c:v>
                </c:pt>
                <c:pt idx="101">
                  <c:v>0.93939393939393945</c:v>
                </c:pt>
                <c:pt idx="102">
                  <c:v>0.99</c:v>
                </c:pt>
                <c:pt idx="103">
                  <c:v>0.94690265486725667</c:v>
                </c:pt>
                <c:pt idx="104">
                  <c:v>0.95412844036697253</c:v>
                </c:pt>
                <c:pt idx="105">
                  <c:v>0</c:v>
                </c:pt>
                <c:pt idx="106">
                  <c:v>0.92792792792792789</c:v>
                </c:pt>
                <c:pt idx="107">
                  <c:v>0.94782608695652171</c:v>
                </c:pt>
                <c:pt idx="108">
                  <c:v>0.95454545454545459</c:v>
                </c:pt>
                <c:pt idx="109">
                  <c:v>0.94505494505494503</c:v>
                </c:pt>
                <c:pt idx="110">
                  <c:v>0.97435897435897434</c:v>
                </c:pt>
                <c:pt idx="111">
                  <c:v>0.95199999999999996</c:v>
                </c:pt>
                <c:pt idx="112">
                  <c:v>0</c:v>
                </c:pt>
                <c:pt idx="113">
                  <c:v>0.94017094017094016</c:v>
                </c:pt>
                <c:pt idx="114">
                  <c:v>0.94871794871794868</c:v>
                </c:pt>
                <c:pt idx="115">
                  <c:v>0.98684210526315785</c:v>
                </c:pt>
                <c:pt idx="116">
                  <c:v>0</c:v>
                </c:pt>
                <c:pt idx="117">
                  <c:v>0.98275862068965514</c:v>
                </c:pt>
                <c:pt idx="118">
                  <c:v>0.93406593406593408</c:v>
                </c:pt>
                <c:pt idx="119">
                  <c:v>0.95744680851063835</c:v>
                </c:pt>
                <c:pt idx="120">
                  <c:v>0</c:v>
                </c:pt>
                <c:pt idx="121">
                  <c:v>0.94594594594594594</c:v>
                </c:pt>
                <c:pt idx="122">
                  <c:v>0.99</c:v>
                </c:pt>
                <c:pt idx="123">
                  <c:v>0.94444444444444442</c:v>
                </c:pt>
                <c:pt idx="124">
                  <c:v>0.94915254237288138</c:v>
                </c:pt>
                <c:pt idx="125">
                  <c:v>0.95</c:v>
                </c:pt>
                <c:pt idx="126">
                  <c:v>0.95199999999999996</c:v>
                </c:pt>
                <c:pt idx="127">
                  <c:v>0.94827586206896552</c:v>
                </c:pt>
                <c:pt idx="128">
                  <c:v>0.94308943089430897</c:v>
                </c:pt>
                <c:pt idx="129">
                  <c:v>0.95412844036697253</c:v>
                </c:pt>
                <c:pt idx="130">
                  <c:v>0.98484848484848486</c:v>
                </c:pt>
                <c:pt idx="131">
                  <c:v>0.94308943089430897</c:v>
                </c:pt>
                <c:pt idx="132">
                  <c:v>0.98245614035087714</c:v>
                </c:pt>
                <c:pt idx="133">
                  <c:v>0.92035398230088494</c:v>
                </c:pt>
                <c:pt idx="134">
                  <c:v>0.98529411764705888</c:v>
                </c:pt>
                <c:pt idx="135">
                  <c:v>0.96666666666666667</c:v>
                </c:pt>
                <c:pt idx="136">
                  <c:v>0.94339622641509435</c:v>
                </c:pt>
                <c:pt idx="137">
                  <c:v>0.9285714285714286</c:v>
                </c:pt>
                <c:pt idx="138">
                  <c:v>0.94262295081967218</c:v>
                </c:pt>
                <c:pt idx="139">
                  <c:v>0.93377483443708609</c:v>
                </c:pt>
                <c:pt idx="140">
                  <c:v>0.94326241134751776</c:v>
                </c:pt>
                <c:pt idx="141">
                  <c:v>0.94482758620689655</c:v>
                </c:pt>
                <c:pt idx="142">
                  <c:v>0.95035460992907805</c:v>
                </c:pt>
                <c:pt idx="143">
                  <c:v>0.96062992125984248</c:v>
                </c:pt>
                <c:pt idx="144">
                  <c:v>0.95833333333333337</c:v>
                </c:pt>
                <c:pt idx="145">
                  <c:v>0.96330275229357798</c:v>
                </c:pt>
                <c:pt idx="146">
                  <c:v>0.66666666666666663</c:v>
                </c:pt>
                <c:pt idx="147">
                  <c:v>0.97647058823529409</c:v>
                </c:pt>
                <c:pt idx="148">
                  <c:v>0.96052631578947367</c:v>
                </c:pt>
                <c:pt idx="149">
                  <c:v>0.9555555555555556</c:v>
                </c:pt>
                <c:pt idx="150">
                  <c:v>0.96739130434782605</c:v>
                </c:pt>
                <c:pt idx="151">
                  <c:v>0.96825396825396826</c:v>
                </c:pt>
                <c:pt idx="152">
                  <c:v>0.95588235294117652</c:v>
                </c:pt>
                <c:pt idx="153">
                  <c:v>0.96470588235294119</c:v>
                </c:pt>
                <c:pt idx="154">
                  <c:v>0.96052631578947367</c:v>
                </c:pt>
                <c:pt idx="155">
                  <c:v>0.97014925373134331</c:v>
                </c:pt>
                <c:pt idx="156">
                  <c:v>0.9726027397260274</c:v>
                </c:pt>
                <c:pt idx="157">
                  <c:v>0.98630136986301364</c:v>
                </c:pt>
                <c:pt idx="158">
                  <c:v>0.94936708860759489</c:v>
                </c:pt>
                <c:pt idx="159">
                  <c:v>0.98550724637681164</c:v>
                </c:pt>
                <c:pt idx="160">
                  <c:v>0.9550561797752809</c:v>
                </c:pt>
                <c:pt idx="161">
                  <c:v>0.95180722891566261</c:v>
                </c:pt>
                <c:pt idx="162">
                  <c:v>0.97368421052631582</c:v>
                </c:pt>
                <c:pt idx="163">
                  <c:v>0.95061728395061729</c:v>
                </c:pt>
                <c:pt idx="164">
                  <c:v>0.95945945945945943</c:v>
                </c:pt>
                <c:pt idx="165">
                  <c:v>0.98148148148148151</c:v>
                </c:pt>
                <c:pt idx="166">
                  <c:v>0.98039215686274506</c:v>
                </c:pt>
                <c:pt idx="167">
                  <c:v>0.97674418604651159</c:v>
                </c:pt>
                <c:pt idx="168">
                  <c:v>0.97727272727272729</c:v>
                </c:pt>
                <c:pt idx="169">
                  <c:v>0.97826086956521741</c:v>
                </c:pt>
                <c:pt idx="170">
                  <c:v>0.97435897435897434</c:v>
                </c:pt>
                <c:pt idx="171">
                  <c:v>0.97297297297297303</c:v>
                </c:pt>
                <c:pt idx="172">
                  <c:v>0.97368421052631582</c:v>
                </c:pt>
                <c:pt idx="173">
                  <c:v>0.97499999999999998</c:v>
                </c:pt>
                <c:pt idx="174">
                  <c:v>0.97142857142857142</c:v>
                </c:pt>
                <c:pt idx="175">
                  <c:v>0.967741935483871</c:v>
                </c:pt>
                <c:pt idx="176">
                  <c:v>0.96666666666666667</c:v>
                </c:pt>
                <c:pt idx="177">
                  <c:v>0.97222222222222221</c:v>
                </c:pt>
                <c:pt idx="178">
                  <c:v>0.96551724137931039</c:v>
                </c:pt>
                <c:pt idx="179">
                  <c:v>0.96875</c:v>
                </c:pt>
                <c:pt idx="180">
                  <c:v>0.94444444444444442</c:v>
                </c:pt>
                <c:pt idx="181">
                  <c:v>0.95238095238095233</c:v>
                </c:pt>
                <c:pt idx="182">
                  <c:v>0.94117647058823528</c:v>
                </c:pt>
                <c:pt idx="183">
                  <c:v>0.9375</c:v>
                </c:pt>
                <c:pt idx="184">
                  <c:v>0.95</c:v>
                </c:pt>
                <c:pt idx="185">
                  <c:v>0.94736842105263153</c:v>
                </c:pt>
                <c:pt idx="186">
                  <c:v>0.95</c:v>
                </c:pt>
                <c:pt idx="187">
                  <c:v>0.94444444444444442</c:v>
                </c:pt>
                <c:pt idx="188">
                  <c:v>0.93333333333333335</c:v>
                </c:pt>
                <c:pt idx="189">
                  <c:v>0.91666666666666663</c:v>
                </c:pt>
                <c:pt idx="190">
                  <c:v>0.9</c:v>
                </c:pt>
                <c:pt idx="191">
                  <c:v>0.90909090909090906</c:v>
                </c:pt>
                <c:pt idx="192">
                  <c:v>0.92307692307692313</c:v>
                </c:pt>
                <c:pt idx="193">
                  <c:v>0.9285714285714286</c:v>
                </c:pt>
                <c:pt idx="194">
                  <c:v>0.9285714285714286</c:v>
                </c:pt>
                <c:pt idx="195">
                  <c:v>0.9285714285714286</c:v>
                </c:pt>
                <c:pt idx="196">
                  <c:v>0.93333333333333335</c:v>
                </c:pt>
                <c:pt idx="197">
                  <c:v>0.9285714285714286</c:v>
                </c:pt>
                <c:pt idx="198">
                  <c:v>0.93333333333333335</c:v>
                </c:pt>
                <c:pt idx="199">
                  <c:v>0.9285714285714286</c:v>
                </c:pt>
                <c:pt idx="200">
                  <c:v>0.9285714285714286</c:v>
                </c:pt>
                <c:pt idx="201">
                  <c:v>0.94117647058823528</c:v>
                </c:pt>
                <c:pt idx="202">
                  <c:v>0.92307692307692313</c:v>
                </c:pt>
                <c:pt idx="203">
                  <c:v>0.92307692307692313</c:v>
                </c:pt>
                <c:pt idx="204">
                  <c:v>0.91666666666666663</c:v>
                </c:pt>
                <c:pt idx="205">
                  <c:v>0.92307692307692313</c:v>
                </c:pt>
                <c:pt idx="206">
                  <c:v>0.91666666666666663</c:v>
                </c:pt>
                <c:pt idx="207">
                  <c:v>0.91666666666666663</c:v>
                </c:pt>
                <c:pt idx="208">
                  <c:v>0.91666666666666663</c:v>
                </c:pt>
                <c:pt idx="209">
                  <c:v>0.92307692307692313</c:v>
                </c:pt>
                <c:pt idx="210">
                  <c:v>0.91666666666666663</c:v>
                </c:pt>
                <c:pt idx="211">
                  <c:v>0.91666666666666663</c:v>
                </c:pt>
                <c:pt idx="212">
                  <c:v>0.91666666666666663</c:v>
                </c:pt>
                <c:pt idx="213">
                  <c:v>0.91666666666666663</c:v>
                </c:pt>
                <c:pt idx="214">
                  <c:v>0.90909090909090906</c:v>
                </c:pt>
                <c:pt idx="215">
                  <c:v>0.90909090909090906</c:v>
                </c:pt>
                <c:pt idx="216">
                  <c:v>0.90909090909090906</c:v>
                </c:pt>
                <c:pt idx="217">
                  <c:v>0.91666666666666663</c:v>
                </c:pt>
                <c:pt idx="218">
                  <c:v>0.9</c:v>
                </c:pt>
                <c:pt idx="219">
                  <c:v>0.9</c:v>
                </c:pt>
                <c:pt idx="220">
                  <c:v>0.90909090909090906</c:v>
                </c:pt>
                <c:pt idx="221">
                  <c:v>0.90909090909090906</c:v>
                </c:pt>
                <c:pt idx="222">
                  <c:v>0.90909090909090906</c:v>
                </c:pt>
                <c:pt idx="223">
                  <c:v>0.91666666666666663</c:v>
                </c:pt>
                <c:pt idx="224">
                  <c:v>0.95</c:v>
                </c:pt>
                <c:pt idx="225">
                  <c:v>0.96875</c:v>
                </c:pt>
                <c:pt idx="226">
                  <c:v>0.98550724637681164</c:v>
                </c:pt>
                <c:pt idx="227">
                  <c:v>0.94285714285714284</c:v>
                </c:pt>
                <c:pt idx="228">
                  <c:v>0.93333333333333335</c:v>
                </c:pt>
                <c:pt idx="229">
                  <c:v>0.984375</c:v>
                </c:pt>
                <c:pt idx="230">
                  <c:v>0</c:v>
                </c:pt>
                <c:pt idx="231">
                  <c:v>0.93442622950819676</c:v>
                </c:pt>
                <c:pt idx="232">
                  <c:v>0.97368421052631582</c:v>
                </c:pt>
                <c:pt idx="233">
                  <c:v>0.95588235294117652</c:v>
                </c:pt>
                <c:pt idx="234">
                  <c:v>0.9358974358974359</c:v>
                </c:pt>
                <c:pt idx="235">
                  <c:v>0</c:v>
                </c:pt>
                <c:pt idx="236">
                  <c:v>0.94444444444444442</c:v>
                </c:pt>
                <c:pt idx="237">
                  <c:v>0.9196428571428571</c:v>
                </c:pt>
                <c:pt idx="238">
                  <c:v>0.90789473684210531</c:v>
                </c:pt>
                <c:pt idx="239">
                  <c:v>0.93103448275862066</c:v>
                </c:pt>
                <c:pt idx="240">
                  <c:v>0.91329479768786126</c:v>
                </c:pt>
                <c:pt idx="241">
                  <c:v>0.91061452513966479</c:v>
                </c:pt>
                <c:pt idx="242">
                  <c:v>0.91712707182320441</c:v>
                </c:pt>
                <c:pt idx="243">
                  <c:v>0.92052980132450335</c:v>
                </c:pt>
                <c:pt idx="244">
                  <c:v>0.93600000000000005</c:v>
                </c:pt>
                <c:pt idx="245">
                  <c:v>0.92413793103448272</c:v>
                </c:pt>
                <c:pt idx="246">
                  <c:v>0.91025641025641024</c:v>
                </c:pt>
                <c:pt idx="247">
                  <c:v>0.90816326530612246</c:v>
                </c:pt>
                <c:pt idx="248">
                  <c:v>0.92537313432835822</c:v>
                </c:pt>
                <c:pt idx="249">
                  <c:v>0.91411042944785281</c:v>
                </c:pt>
                <c:pt idx="250">
                  <c:v>0.89519650655021832</c:v>
                </c:pt>
                <c:pt idx="251">
                  <c:v>0.89903846153846156</c:v>
                </c:pt>
                <c:pt idx="252">
                  <c:v>0.8928571428571429</c:v>
                </c:pt>
                <c:pt idx="253">
                  <c:v>0.90106007067137805</c:v>
                </c:pt>
                <c:pt idx="254">
                  <c:v>0.89090909090909087</c:v>
                </c:pt>
                <c:pt idx="255">
                  <c:v>0.90566037735849059</c:v>
                </c:pt>
                <c:pt idx="256">
                  <c:v>0.89130434782608692</c:v>
                </c:pt>
                <c:pt idx="257">
                  <c:v>0.9</c:v>
                </c:pt>
                <c:pt idx="258">
                  <c:v>0.87936507936507935</c:v>
                </c:pt>
                <c:pt idx="259">
                  <c:v>0.875</c:v>
                </c:pt>
                <c:pt idx="260">
                  <c:v>0.87533875338753386</c:v>
                </c:pt>
                <c:pt idx="261">
                  <c:v>0.86729857819905209</c:v>
                </c:pt>
                <c:pt idx="262">
                  <c:v>0.8639798488664987</c:v>
                </c:pt>
                <c:pt idx="263">
                  <c:v>0.86477987421383651</c:v>
                </c:pt>
                <c:pt idx="264">
                  <c:v>0.85106382978723405</c:v>
                </c:pt>
                <c:pt idx="265">
                  <c:v>0.83789954337899542</c:v>
                </c:pt>
                <c:pt idx="266">
                  <c:v>0.83412322274881512</c:v>
                </c:pt>
                <c:pt idx="267">
                  <c:v>0.83618581907090461</c:v>
                </c:pt>
                <c:pt idx="268">
                  <c:v>0.8487084870848709</c:v>
                </c:pt>
                <c:pt idx="269">
                  <c:v>0.8584615384615385</c:v>
                </c:pt>
                <c:pt idx="270">
                  <c:v>0.87588652482269502</c:v>
                </c:pt>
                <c:pt idx="271">
                  <c:v>0.884514435695538</c:v>
                </c:pt>
                <c:pt idx="272">
                  <c:v>0.884514435695538</c:v>
                </c:pt>
                <c:pt idx="273">
                  <c:v>0.86956521739130432</c:v>
                </c:pt>
                <c:pt idx="274">
                  <c:v>0.86944444444444446</c:v>
                </c:pt>
                <c:pt idx="275">
                  <c:v>0.86772486772486768</c:v>
                </c:pt>
                <c:pt idx="276">
                  <c:v>0.86250000000000004</c:v>
                </c:pt>
                <c:pt idx="277">
                  <c:v>0.8910505836575876</c:v>
                </c:pt>
                <c:pt idx="278">
                  <c:v>0.86037735849056607</c:v>
                </c:pt>
                <c:pt idx="279">
                  <c:v>0.84687500000000004</c:v>
                </c:pt>
                <c:pt idx="280">
                  <c:v>0.84687500000000004</c:v>
                </c:pt>
                <c:pt idx="281">
                  <c:v>0.84750000000000003</c:v>
                </c:pt>
                <c:pt idx="282">
                  <c:v>0.84276729559748431</c:v>
                </c:pt>
                <c:pt idx="283">
                  <c:v>0.8631921824104235</c:v>
                </c:pt>
                <c:pt idx="284">
                  <c:v>0.86387434554973819</c:v>
                </c:pt>
                <c:pt idx="285">
                  <c:v>0.86975717439293598</c:v>
                </c:pt>
                <c:pt idx="286">
                  <c:v>0.86322869955156956</c:v>
                </c:pt>
                <c:pt idx="287">
                  <c:v>0.86923076923076925</c:v>
                </c:pt>
                <c:pt idx="288">
                  <c:v>0.87229862475442044</c:v>
                </c:pt>
                <c:pt idx="289">
                  <c:v>0.86792452830188682</c:v>
                </c:pt>
                <c:pt idx="290">
                  <c:v>0.87749287749287752</c:v>
                </c:pt>
                <c:pt idx="291">
                  <c:v>0.87470449172576836</c:v>
                </c:pt>
                <c:pt idx="292">
                  <c:v>0.87052341597796146</c:v>
                </c:pt>
                <c:pt idx="293">
                  <c:v>0.86761229314420807</c:v>
                </c:pt>
                <c:pt idx="294">
                  <c:v>0.88297872340425532</c:v>
                </c:pt>
                <c:pt idx="295">
                  <c:v>0.87747747747747751</c:v>
                </c:pt>
                <c:pt idx="296">
                  <c:v>0.87747747747747751</c:v>
                </c:pt>
                <c:pt idx="297">
                  <c:v>0.87684729064039413</c:v>
                </c:pt>
                <c:pt idx="298">
                  <c:v>0.86094069529652351</c:v>
                </c:pt>
                <c:pt idx="299">
                  <c:v>0.86949429037520387</c:v>
                </c:pt>
                <c:pt idx="300">
                  <c:v>0.85668276972624802</c:v>
                </c:pt>
                <c:pt idx="301">
                  <c:v>0.85243328100470961</c:v>
                </c:pt>
                <c:pt idx="302">
                  <c:v>0.84897959183673466</c:v>
                </c:pt>
                <c:pt idx="303">
                  <c:v>0.85571142284569135</c:v>
                </c:pt>
                <c:pt idx="304">
                  <c:v>0.87301587301587302</c:v>
                </c:pt>
                <c:pt idx="305">
                  <c:v>0.85682326621923932</c:v>
                </c:pt>
                <c:pt idx="306">
                  <c:v>0.87037037037037035</c:v>
                </c:pt>
                <c:pt idx="307">
                  <c:v>0.87301587301587302</c:v>
                </c:pt>
                <c:pt idx="308">
                  <c:v>0.86890243902439024</c:v>
                </c:pt>
                <c:pt idx="309">
                  <c:v>0.86522911051212936</c:v>
                </c:pt>
                <c:pt idx="310">
                  <c:v>0.87567567567567572</c:v>
                </c:pt>
                <c:pt idx="311">
                  <c:v>0.88124999999999998</c:v>
                </c:pt>
                <c:pt idx="312">
                  <c:v>0.87318087318087323</c:v>
                </c:pt>
                <c:pt idx="313">
                  <c:v>0.8701517706576728</c:v>
                </c:pt>
                <c:pt idx="314">
                  <c:v>0.86654478976234006</c:v>
                </c:pt>
                <c:pt idx="315">
                  <c:v>0.86440677966101698</c:v>
                </c:pt>
                <c:pt idx="316">
                  <c:v>0.88023952095808389</c:v>
                </c:pt>
                <c:pt idx="317">
                  <c:v>0.86920529801324509</c:v>
                </c:pt>
                <c:pt idx="318">
                  <c:v>0.87015945330296129</c:v>
                </c:pt>
                <c:pt idx="319">
                  <c:v>0.87812500000000004</c:v>
                </c:pt>
                <c:pt idx="320">
                  <c:v>0.86458333333333337</c:v>
                </c:pt>
                <c:pt idx="321">
                  <c:v>0.86261980830670926</c:v>
                </c:pt>
                <c:pt idx="322">
                  <c:v>0.86477987421383651</c:v>
                </c:pt>
                <c:pt idx="323">
                  <c:v>0.8665207877461707</c:v>
                </c:pt>
                <c:pt idx="324">
                  <c:v>0.86469344608879495</c:v>
                </c:pt>
                <c:pt idx="325">
                  <c:v>0.87264150943396224</c:v>
                </c:pt>
                <c:pt idx="326">
                  <c:v>0.86382113821138207</c:v>
                </c:pt>
                <c:pt idx="327">
                  <c:v>0.85362095531587057</c:v>
                </c:pt>
                <c:pt idx="328">
                  <c:v>0.85499999999999998</c:v>
                </c:pt>
                <c:pt idx="329">
                  <c:v>0.85676392572944293</c:v>
                </c:pt>
                <c:pt idx="330">
                  <c:v>0.86290322580645162</c:v>
                </c:pt>
                <c:pt idx="331">
                  <c:v>0.85192307692307689</c:v>
                </c:pt>
                <c:pt idx="332">
                  <c:v>0.86197183098591545</c:v>
                </c:pt>
                <c:pt idx="333">
                  <c:v>0.86873508353221962</c:v>
                </c:pt>
                <c:pt idx="334">
                  <c:v>0.86705202312138729</c:v>
                </c:pt>
                <c:pt idx="335">
                  <c:v>0.87112171837708829</c:v>
                </c:pt>
                <c:pt idx="336">
                  <c:v>0.87121212121212122</c:v>
                </c:pt>
                <c:pt idx="337">
                  <c:v>0.86881188118811881</c:v>
                </c:pt>
                <c:pt idx="338">
                  <c:v>0.86538461538461542</c:v>
                </c:pt>
                <c:pt idx="339">
                  <c:v>0.86819484240687683</c:v>
                </c:pt>
                <c:pt idx="340">
                  <c:v>0.86480186480186483</c:v>
                </c:pt>
                <c:pt idx="341">
                  <c:v>0.87028301886792447</c:v>
                </c:pt>
                <c:pt idx="342">
                  <c:v>0.86470588235294121</c:v>
                </c:pt>
                <c:pt idx="343">
                  <c:v>0.87283236994219648</c:v>
                </c:pt>
                <c:pt idx="344">
                  <c:v>0.86842105263157898</c:v>
                </c:pt>
                <c:pt idx="345">
                  <c:v>0.89247311827956988</c:v>
                </c:pt>
                <c:pt idx="346">
                  <c:v>0.87935656836461129</c:v>
                </c:pt>
                <c:pt idx="347">
                  <c:v>0.86848635235732008</c:v>
                </c:pt>
                <c:pt idx="348">
                  <c:v>0.87096774193548387</c:v>
                </c:pt>
                <c:pt idx="349">
                  <c:v>0.87223587223587229</c:v>
                </c:pt>
                <c:pt idx="350">
                  <c:v>0.88535031847133761</c:v>
                </c:pt>
                <c:pt idx="351">
                  <c:v>0.83333333333333337</c:v>
                </c:pt>
                <c:pt idx="352">
                  <c:v>0.91304347826086951</c:v>
                </c:pt>
                <c:pt idx="353">
                  <c:v>0.88181818181818183</c:v>
                </c:pt>
                <c:pt idx="354">
                  <c:v>0.8774193548387097</c:v>
                </c:pt>
                <c:pt idx="355">
                  <c:v>0.88059701492537312</c:v>
                </c:pt>
                <c:pt idx="356">
                  <c:v>0.8875739644970414</c:v>
                </c:pt>
                <c:pt idx="357">
                  <c:v>0.88235294117647056</c:v>
                </c:pt>
                <c:pt idx="358">
                  <c:v>0.86796536796536794</c:v>
                </c:pt>
                <c:pt idx="359">
                  <c:v>0.87906976744186049</c:v>
                </c:pt>
                <c:pt idx="360">
                  <c:v>0.87834549878345503</c:v>
                </c:pt>
                <c:pt idx="361">
                  <c:v>0.88746803069053704</c:v>
                </c:pt>
                <c:pt idx="362">
                  <c:v>0.87443946188340804</c:v>
                </c:pt>
                <c:pt idx="363">
                  <c:v>0.89037433155080214</c:v>
                </c:pt>
                <c:pt idx="364">
                  <c:v>0.88834951456310685</c:v>
                </c:pt>
                <c:pt idx="365">
                  <c:v>0.88538681948424069</c:v>
                </c:pt>
                <c:pt idx="366">
                  <c:v>0.88433734939759034</c:v>
                </c:pt>
                <c:pt idx="367">
                  <c:v>0.879746835443038</c:v>
                </c:pt>
                <c:pt idx="368">
                  <c:v>0.86499215070643642</c:v>
                </c:pt>
                <c:pt idx="369">
                  <c:v>0.85365853658536583</c:v>
                </c:pt>
                <c:pt idx="370">
                  <c:v>0.8557377049180328</c:v>
                </c:pt>
                <c:pt idx="371">
                  <c:v>0.86507936507936511</c:v>
                </c:pt>
                <c:pt idx="372">
                  <c:v>0.85350318471337583</c:v>
                </c:pt>
                <c:pt idx="373">
                  <c:v>0.85185185185185186</c:v>
                </c:pt>
                <c:pt idx="374">
                  <c:v>0.85593220338983056</c:v>
                </c:pt>
                <c:pt idx="375">
                  <c:v>0.85261194029850751</c:v>
                </c:pt>
                <c:pt idx="376">
                  <c:v>0.8248366013071895</c:v>
                </c:pt>
                <c:pt idx="377">
                  <c:v>0.8290909090909091</c:v>
                </c:pt>
                <c:pt idx="378">
                  <c:v>0.83497536945812811</c:v>
                </c:pt>
                <c:pt idx="379">
                  <c:v>0.85144124168514412</c:v>
                </c:pt>
                <c:pt idx="380">
                  <c:v>0.84768211920529801</c:v>
                </c:pt>
                <c:pt idx="381">
                  <c:v>0.85622317596566522</c:v>
                </c:pt>
                <c:pt idx="382">
                  <c:v>0.85806451612903223</c:v>
                </c:pt>
                <c:pt idx="383">
                  <c:v>0.85952380952380958</c:v>
                </c:pt>
                <c:pt idx="384">
                  <c:v>0.85529715762273906</c:v>
                </c:pt>
                <c:pt idx="385">
                  <c:v>0.86075949367088611</c:v>
                </c:pt>
                <c:pt idx="386">
                  <c:v>0.84659090909090906</c:v>
                </c:pt>
                <c:pt idx="387">
                  <c:v>0.84596577017114916</c:v>
                </c:pt>
                <c:pt idx="388">
                  <c:v>0.84955752212389379</c:v>
                </c:pt>
                <c:pt idx="389">
                  <c:v>0.8472622478386167</c:v>
                </c:pt>
                <c:pt idx="390">
                  <c:v>0.85978835978835977</c:v>
                </c:pt>
                <c:pt idx="391">
                  <c:v>0.85675675675675678</c:v>
                </c:pt>
                <c:pt idx="392">
                  <c:v>0.8530120481927711</c:v>
                </c:pt>
                <c:pt idx="393">
                  <c:v>0.83373493975903612</c:v>
                </c:pt>
                <c:pt idx="394">
                  <c:v>0.83292978208232449</c:v>
                </c:pt>
                <c:pt idx="395">
                  <c:v>0.85802469135802473</c:v>
                </c:pt>
                <c:pt idx="396">
                  <c:v>0.84946236559139787</c:v>
                </c:pt>
                <c:pt idx="397">
                  <c:v>0.84958217270194991</c:v>
                </c:pt>
                <c:pt idx="398">
                  <c:v>0.85217391304347823</c:v>
                </c:pt>
                <c:pt idx="399">
                  <c:v>0.84400656814449915</c:v>
                </c:pt>
                <c:pt idx="400">
                  <c:v>0.83475298126064734</c:v>
                </c:pt>
                <c:pt idx="401">
                  <c:v>0.83762057877813501</c:v>
                </c:pt>
                <c:pt idx="402">
                  <c:v>0.84050179211469533</c:v>
                </c:pt>
                <c:pt idx="403">
                  <c:v>0.85139860139860135</c:v>
                </c:pt>
                <c:pt idx="404">
                  <c:v>0.84116331096196872</c:v>
                </c:pt>
                <c:pt idx="405">
                  <c:v>0.84095860566448799</c:v>
                </c:pt>
                <c:pt idx="406">
                  <c:v>0.839458413926499</c:v>
                </c:pt>
                <c:pt idx="407">
                  <c:v>0.83512544802867383</c:v>
                </c:pt>
                <c:pt idx="408">
                  <c:v>0.83823529411764708</c:v>
                </c:pt>
                <c:pt idx="409">
                  <c:v>0.84916201117318435</c:v>
                </c:pt>
                <c:pt idx="410">
                  <c:v>0.84633027522935778</c:v>
                </c:pt>
                <c:pt idx="411">
                  <c:v>0.84170854271356788</c:v>
                </c:pt>
                <c:pt idx="412">
                  <c:v>0.84552845528455289</c:v>
                </c:pt>
                <c:pt idx="413">
                  <c:v>0.84810126582278478</c:v>
                </c:pt>
                <c:pt idx="414">
                  <c:v>0.84832904884318761</c:v>
                </c:pt>
                <c:pt idx="415">
                  <c:v>0.85078534031413611</c:v>
                </c:pt>
                <c:pt idx="416">
                  <c:v>0.84095860566448799</c:v>
                </c:pt>
                <c:pt idx="417">
                  <c:v>0.84677419354838712</c:v>
                </c:pt>
                <c:pt idx="418">
                  <c:v>0.84383561643835614</c:v>
                </c:pt>
                <c:pt idx="419">
                  <c:v>0.85639686684073102</c:v>
                </c:pt>
                <c:pt idx="420">
                  <c:v>0.85301837270341208</c:v>
                </c:pt>
                <c:pt idx="421">
                  <c:v>0.85321100917431192</c:v>
                </c:pt>
                <c:pt idx="422">
                  <c:v>0.86833855799373039</c:v>
                </c:pt>
                <c:pt idx="423">
                  <c:v>0.9023255813953488</c:v>
                </c:pt>
                <c:pt idx="424">
                  <c:v>0.93137254901960786</c:v>
                </c:pt>
                <c:pt idx="425">
                  <c:v>0.93243243243243246</c:v>
                </c:pt>
                <c:pt idx="426">
                  <c:v>0.91566265060240959</c:v>
                </c:pt>
                <c:pt idx="427">
                  <c:v>0.91509433962264153</c:v>
                </c:pt>
                <c:pt idx="428">
                  <c:v>0.91666666666666663</c:v>
                </c:pt>
                <c:pt idx="429">
                  <c:v>0.92800000000000005</c:v>
                </c:pt>
                <c:pt idx="430">
                  <c:v>0.93495934959349591</c:v>
                </c:pt>
                <c:pt idx="431">
                  <c:v>0.90173410404624277</c:v>
                </c:pt>
                <c:pt idx="432">
                  <c:v>0.92741935483870963</c:v>
                </c:pt>
                <c:pt idx="433">
                  <c:v>0.93333333333333335</c:v>
                </c:pt>
                <c:pt idx="434">
                  <c:v>0.98461538461538467</c:v>
                </c:pt>
                <c:pt idx="435">
                  <c:v>0.98684210526315785</c:v>
                </c:pt>
                <c:pt idx="436">
                  <c:v>0.97435897435897434</c:v>
                </c:pt>
                <c:pt idx="437">
                  <c:v>0.95161290322580649</c:v>
                </c:pt>
                <c:pt idx="438">
                  <c:v>0.967741935483871</c:v>
                </c:pt>
                <c:pt idx="439">
                  <c:v>0.98076923076923073</c:v>
                </c:pt>
                <c:pt idx="440">
                  <c:v>0.97916666666666663</c:v>
                </c:pt>
                <c:pt idx="441">
                  <c:v>0.96153846153846156</c:v>
                </c:pt>
                <c:pt idx="442">
                  <c:v>0.97560975609756095</c:v>
                </c:pt>
                <c:pt idx="443">
                  <c:v>0.97777777777777775</c:v>
                </c:pt>
                <c:pt idx="444">
                  <c:v>0.91836734693877553</c:v>
                </c:pt>
                <c:pt idx="445">
                  <c:v>0.98</c:v>
                </c:pt>
                <c:pt idx="446">
                  <c:v>0.97826086956521741</c:v>
                </c:pt>
                <c:pt idx="447">
                  <c:v>0.91891891891891897</c:v>
                </c:pt>
                <c:pt idx="448">
                  <c:v>0.96969696969696972</c:v>
                </c:pt>
                <c:pt idx="449">
                  <c:v>0.95833333333333337</c:v>
                </c:pt>
                <c:pt idx="450">
                  <c:v>0.96969696969696972</c:v>
                </c:pt>
                <c:pt idx="451">
                  <c:v>0.967741935483871</c:v>
                </c:pt>
                <c:pt idx="452">
                  <c:v>0.96551724137931039</c:v>
                </c:pt>
                <c:pt idx="453">
                  <c:v>0.96153846153846156</c:v>
                </c:pt>
                <c:pt idx="454">
                  <c:v>0.9642857142857143</c:v>
                </c:pt>
                <c:pt idx="455">
                  <c:v>0.96296296296296291</c:v>
                </c:pt>
                <c:pt idx="456">
                  <c:v>0.9642857142857143</c:v>
                </c:pt>
                <c:pt idx="457">
                  <c:v>0.96</c:v>
                </c:pt>
                <c:pt idx="458">
                  <c:v>0.94444444444444442</c:v>
                </c:pt>
                <c:pt idx="459">
                  <c:v>0.94444444444444442</c:v>
                </c:pt>
                <c:pt idx="460">
                  <c:v>0.94444444444444442</c:v>
                </c:pt>
                <c:pt idx="461">
                  <c:v>0.94736842105263153</c:v>
                </c:pt>
                <c:pt idx="462">
                  <c:v>0.94117647058823528</c:v>
                </c:pt>
                <c:pt idx="463">
                  <c:v>0.93333333333333335</c:v>
                </c:pt>
                <c:pt idx="464">
                  <c:v>0.94117647058823528</c:v>
                </c:pt>
                <c:pt idx="465">
                  <c:v>0.94117647058823528</c:v>
                </c:pt>
                <c:pt idx="466">
                  <c:v>0.94117647058823528</c:v>
                </c:pt>
                <c:pt idx="467">
                  <c:v>0.94444444444444442</c:v>
                </c:pt>
                <c:pt idx="468">
                  <c:v>0.94117647058823528</c:v>
                </c:pt>
                <c:pt idx="469">
                  <c:v>0.9285714285714286</c:v>
                </c:pt>
                <c:pt idx="470">
                  <c:v>0.94117647058823528</c:v>
                </c:pt>
                <c:pt idx="471">
                  <c:v>0.9375</c:v>
                </c:pt>
                <c:pt idx="472">
                  <c:v>0.94117647058823528</c:v>
                </c:pt>
                <c:pt idx="473">
                  <c:v>0.93333333333333335</c:v>
                </c:pt>
                <c:pt idx="474">
                  <c:v>0.9285714285714286</c:v>
                </c:pt>
                <c:pt idx="475">
                  <c:v>0.93333333333333335</c:v>
                </c:pt>
                <c:pt idx="476">
                  <c:v>0.93333333333333335</c:v>
                </c:pt>
                <c:pt idx="477">
                  <c:v>0.9285714285714286</c:v>
                </c:pt>
                <c:pt idx="478">
                  <c:v>0.9285714285714286</c:v>
                </c:pt>
                <c:pt idx="479">
                  <c:v>0.93333333333333335</c:v>
                </c:pt>
                <c:pt idx="480">
                  <c:v>0.9375</c:v>
                </c:pt>
                <c:pt idx="481">
                  <c:v>0.92307692307692313</c:v>
                </c:pt>
                <c:pt idx="482">
                  <c:v>0.95</c:v>
                </c:pt>
                <c:pt idx="483">
                  <c:v>0.52577319587628868</c:v>
                </c:pt>
                <c:pt idx="484">
                  <c:v>0.60493827160493829</c:v>
                </c:pt>
                <c:pt idx="485">
                  <c:v>0.64473684210526316</c:v>
                </c:pt>
                <c:pt idx="486">
                  <c:v>0.52040816326530615</c:v>
                </c:pt>
                <c:pt idx="487">
                  <c:v>0.97222222222222221</c:v>
                </c:pt>
                <c:pt idx="488">
                  <c:v>0.51037344398340245</c:v>
                </c:pt>
                <c:pt idx="489">
                  <c:v>0.52434456928838946</c:v>
                </c:pt>
                <c:pt idx="490">
                  <c:v>0.51063829787234039</c:v>
                </c:pt>
                <c:pt idx="491">
                  <c:v>0.515625</c:v>
                </c:pt>
                <c:pt idx="492">
                  <c:v>0.53361344537815125</c:v>
                </c:pt>
                <c:pt idx="493">
                  <c:v>0.9</c:v>
                </c:pt>
                <c:pt idx="494">
                  <c:v>0.59154929577464788</c:v>
                </c:pt>
                <c:pt idx="495">
                  <c:v>0.55497382198952883</c:v>
                </c:pt>
                <c:pt idx="496">
                  <c:v>0.56458333333333333</c:v>
                </c:pt>
                <c:pt idx="497">
                  <c:v>0.60933333333333328</c:v>
                </c:pt>
                <c:pt idx="498">
                  <c:v>0.60933333333333328</c:v>
                </c:pt>
                <c:pt idx="499">
                  <c:v>0.5903846153846154</c:v>
                </c:pt>
                <c:pt idx="500">
                  <c:v>0.60557768924302791</c:v>
                </c:pt>
                <c:pt idx="501">
                  <c:v>0.54696132596685088</c:v>
                </c:pt>
                <c:pt idx="502">
                  <c:v>0.6671159029649596</c:v>
                </c:pt>
                <c:pt idx="503">
                  <c:v>0.63526244952893673</c:v>
                </c:pt>
                <c:pt idx="504">
                  <c:v>0.61996497373029769</c:v>
                </c:pt>
                <c:pt idx="505">
                  <c:v>0.60256410256410253</c:v>
                </c:pt>
                <c:pt idx="506">
                  <c:v>0.61286804798255179</c:v>
                </c:pt>
                <c:pt idx="507">
                  <c:v>0.61753494282083865</c:v>
                </c:pt>
                <c:pt idx="508">
                  <c:v>0.64275862068965517</c:v>
                </c:pt>
                <c:pt idx="509">
                  <c:v>0.63012048192771086</c:v>
                </c:pt>
                <c:pt idx="510">
                  <c:v>0.64276885043263288</c:v>
                </c:pt>
                <c:pt idx="511">
                  <c:v>0.63456464379947231</c:v>
                </c:pt>
                <c:pt idx="512">
                  <c:v>0.63711583924349879</c:v>
                </c:pt>
                <c:pt idx="513">
                  <c:v>0.56379821958456977</c:v>
                </c:pt>
                <c:pt idx="514">
                  <c:v>0.63295880149812733</c:v>
                </c:pt>
                <c:pt idx="515">
                  <c:v>0.62225475841874089</c:v>
                </c:pt>
                <c:pt idx="516">
                  <c:v>0.61793611793611791</c:v>
                </c:pt>
                <c:pt idx="517">
                  <c:v>0.62281879194630874</c:v>
                </c:pt>
                <c:pt idx="518">
                  <c:v>0.62576687116564422</c:v>
                </c:pt>
                <c:pt idx="519">
                  <c:v>0.61971830985915488</c:v>
                </c:pt>
                <c:pt idx="520">
                  <c:v>0.67611777535441653</c:v>
                </c:pt>
                <c:pt idx="521">
                  <c:v>0.64768683274021355</c:v>
                </c:pt>
                <c:pt idx="522">
                  <c:v>0.6478102189781022</c:v>
                </c:pt>
                <c:pt idx="523">
                  <c:v>0.64336492890995256</c:v>
                </c:pt>
                <c:pt idx="524">
                  <c:v>0.64137931034482754</c:v>
                </c:pt>
                <c:pt idx="525">
                  <c:v>0.63378378378378375</c:v>
                </c:pt>
                <c:pt idx="526">
                  <c:v>0.61460957178841313</c:v>
                </c:pt>
                <c:pt idx="527">
                  <c:v>0.60215053763440862</c:v>
                </c:pt>
                <c:pt idx="528">
                  <c:v>0.59881129271916789</c:v>
                </c:pt>
                <c:pt idx="529">
                  <c:v>0.56826056826056826</c:v>
                </c:pt>
                <c:pt idx="530">
                  <c:v>0.55104551045510453</c:v>
                </c:pt>
                <c:pt idx="531">
                  <c:v>0.56871035940803383</c:v>
                </c:pt>
                <c:pt idx="532">
                  <c:v>0.57036535859269277</c:v>
                </c:pt>
                <c:pt idx="533">
                  <c:v>0.60118460019743336</c:v>
                </c:pt>
                <c:pt idx="534">
                  <c:v>0.60679611650485432</c:v>
                </c:pt>
                <c:pt idx="535">
                  <c:v>0.58719346049046317</c:v>
                </c:pt>
                <c:pt idx="536">
                  <c:v>0.58777777777777773</c:v>
                </c:pt>
                <c:pt idx="537">
                  <c:v>0.59916201117318435</c:v>
                </c:pt>
                <c:pt idx="538">
                  <c:v>0.62903225806451613</c:v>
                </c:pt>
                <c:pt idx="539">
                  <c:v>0.59751773049645385</c:v>
                </c:pt>
                <c:pt idx="540">
                  <c:v>0.62416107382550334</c:v>
                </c:pt>
                <c:pt idx="541">
                  <c:v>0.64240506329113922</c:v>
                </c:pt>
                <c:pt idx="542">
                  <c:v>0.59677419354838712</c:v>
                </c:pt>
                <c:pt idx="543">
                  <c:v>0.5823223570190641</c:v>
                </c:pt>
                <c:pt idx="544">
                  <c:v>0.59468438538205981</c:v>
                </c:pt>
                <c:pt idx="545">
                  <c:v>0.5880281690140845</c:v>
                </c:pt>
                <c:pt idx="546">
                  <c:v>0.55702280912364943</c:v>
                </c:pt>
                <c:pt idx="547">
                  <c:v>0.58610709117221416</c:v>
                </c:pt>
                <c:pt idx="548">
                  <c:v>0.59431524547803616</c:v>
                </c:pt>
                <c:pt idx="549">
                  <c:v>0.60790598290598286</c:v>
                </c:pt>
                <c:pt idx="550">
                  <c:v>0.61451247165532885</c:v>
                </c:pt>
                <c:pt idx="551">
                  <c:v>0.61991869918699183</c:v>
                </c:pt>
                <c:pt idx="552">
                  <c:v>0.61486486486486491</c:v>
                </c:pt>
                <c:pt idx="553">
                  <c:v>0.63647490820073438</c:v>
                </c:pt>
                <c:pt idx="554">
                  <c:v>0.64801864801864806</c:v>
                </c:pt>
                <c:pt idx="555">
                  <c:v>0.62804878048780488</c:v>
                </c:pt>
                <c:pt idx="556">
                  <c:v>0.62740384615384615</c:v>
                </c:pt>
                <c:pt idx="557">
                  <c:v>0.62630208333333337</c:v>
                </c:pt>
                <c:pt idx="558">
                  <c:v>0.61032258064516132</c:v>
                </c:pt>
                <c:pt idx="559">
                  <c:v>0.58504875406283852</c:v>
                </c:pt>
                <c:pt idx="560">
                  <c:v>0.58563535911602205</c:v>
                </c:pt>
                <c:pt idx="561">
                  <c:v>0.59045226130653261</c:v>
                </c:pt>
                <c:pt idx="562">
                  <c:v>0.6024423337856174</c:v>
                </c:pt>
                <c:pt idx="563">
                  <c:v>0.59314285714285719</c:v>
                </c:pt>
                <c:pt idx="564">
                  <c:v>0.58789289871944117</c:v>
                </c:pt>
                <c:pt idx="565">
                  <c:v>0.57770632368703112</c:v>
                </c:pt>
                <c:pt idx="566">
                  <c:v>0.5856079404466501</c:v>
                </c:pt>
                <c:pt idx="567">
                  <c:v>0.61799410029498525</c:v>
                </c:pt>
                <c:pt idx="568">
                  <c:v>0.62448132780082988</c:v>
                </c:pt>
                <c:pt idx="569">
                  <c:v>0.62706913339824732</c:v>
                </c:pt>
                <c:pt idx="570">
                  <c:v>0.62738095238095237</c:v>
                </c:pt>
                <c:pt idx="571">
                  <c:v>0.63055254604550381</c:v>
                </c:pt>
                <c:pt idx="572">
                  <c:v>0.62608695652173918</c:v>
                </c:pt>
                <c:pt idx="573">
                  <c:v>0.62419354838709673</c:v>
                </c:pt>
                <c:pt idx="574">
                  <c:v>0.62546816479400746</c:v>
                </c:pt>
                <c:pt idx="575">
                  <c:v>0.60171919770773641</c:v>
                </c:pt>
                <c:pt idx="576">
                  <c:v>0.64268867924528306</c:v>
                </c:pt>
                <c:pt idx="577">
                  <c:v>0.64268867924528306</c:v>
                </c:pt>
                <c:pt idx="578">
                  <c:v>0.66525871172122497</c:v>
                </c:pt>
                <c:pt idx="579">
                  <c:v>0.66731328806983514</c:v>
                </c:pt>
                <c:pt idx="580">
                  <c:v>0.68306010928961747</c:v>
                </c:pt>
                <c:pt idx="581">
                  <c:v>0.66856060606060608</c:v>
                </c:pt>
                <c:pt idx="582">
                  <c:v>0.63529411764705879</c:v>
                </c:pt>
                <c:pt idx="583">
                  <c:v>0.62011173184357538</c:v>
                </c:pt>
                <c:pt idx="584">
                  <c:v>0.69732937685459939</c:v>
                </c:pt>
                <c:pt idx="585">
                  <c:v>0.69076305220883538</c:v>
                </c:pt>
                <c:pt idx="586">
                  <c:v>0.69529837251356241</c:v>
                </c:pt>
                <c:pt idx="587">
                  <c:v>0.67868852459016393</c:v>
                </c:pt>
                <c:pt idx="588">
                  <c:v>0.68003913894324852</c:v>
                </c:pt>
                <c:pt idx="589">
                  <c:v>0.66204690831556501</c:v>
                </c:pt>
                <c:pt idx="590">
                  <c:v>0.64235294117647057</c:v>
                </c:pt>
                <c:pt idx="591">
                  <c:v>0.66387434554973823</c:v>
                </c:pt>
                <c:pt idx="592">
                  <c:v>0.68114285714285716</c:v>
                </c:pt>
                <c:pt idx="593">
                  <c:v>0.65260545905707201</c:v>
                </c:pt>
                <c:pt idx="594">
                  <c:v>0.67349137931034486</c:v>
                </c:pt>
                <c:pt idx="595">
                  <c:v>0.66443701226309926</c:v>
                </c:pt>
                <c:pt idx="596">
                  <c:v>0.66592920353982299</c:v>
                </c:pt>
                <c:pt idx="597">
                  <c:v>0.63461538461538458</c:v>
                </c:pt>
                <c:pt idx="598">
                  <c:v>0.64524103831891222</c:v>
                </c:pt>
                <c:pt idx="599">
                  <c:v>0.64105642256902762</c:v>
                </c:pt>
                <c:pt idx="600">
                  <c:v>0.63994910941475824</c:v>
                </c:pt>
                <c:pt idx="601">
                  <c:v>0.60995370370370372</c:v>
                </c:pt>
                <c:pt idx="602">
                  <c:v>0.66052934407364783</c:v>
                </c:pt>
                <c:pt idx="603">
                  <c:v>0.64525139664804465</c:v>
                </c:pt>
                <c:pt idx="604">
                  <c:v>0.62831050228310503</c:v>
                </c:pt>
                <c:pt idx="605">
                  <c:v>0.63000931966449203</c:v>
                </c:pt>
                <c:pt idx="606">
                  <c:v>0.63300270513976553</c:v>
                </c:pt>
                <c:pt idx="607">
                  <c:v>0.61904761904761907</c:v>
                </c:pt>
                <c:pt idx="608">
                  <c:v>0.61706161137440763</c:v>
                </c:pt>
                <c:pt idx="609">
                  <c:v>0.62301216089803557</c:v>
                </c:pt>
                <c:pt idx="610">
                  <c:v>0.62150055991041431</c:v>
                </c:pt>
                <c:pt idx="611">
                  <c:v>0.62068965517241381</c:v>
                </c:pt>
                <c:pt idx="612">
                  <c:v>0.6186726659167604</c:v>
                </c:pt>
                <c:pt idx="613">
                  <c:v>0.61704545454545456</c:v>
                </c:pt>
                <c:pt idx="614">
                  <c:v>0.61576354679802958</c:v>
                </c:pt>
                <c:pt idx="615">
                  <c:v>0.61809045226130654</c:v>
                </c:pt>
                <c:pt idx="616">
                  <c:v>0.62335766423357664</c:v>
                </c:pt>
                <c:pt idx="617">
                  <c:v>0.62768817204301075</c:v>
                </c:pt>
                <c:pt idx="618">
                  <c:v>0.628133704735376</c:v>
                </c:pt>
                <c:pt idx="619">
                  <c:v>0.62268041237113403</c:v>
                </c:pt>
                <c:pt idx="620">
                  <c:v>0.62473347547974412</c:v>
                </c:pt>
                <c:pt idx="621">
                  <c:v>0.62951167728237789</c:v>
                </c:pt>
                <c:pt idx="622">
                  <c:v>0.63152507676560898</c:v>
                </c:pt>
                <c:pt idx="623">
                  <c:v>0.6279569892473118</c:v>
                </c:pt>
                <c:pt idx="624">
                  <c:v>0.63417431192660545</c:v>
                </c:pt>
                <c:pt idx="625">
                  <c:v>0.6387959866220736</c:v>
                </c:pt>
                <c:pt idx="626">
                  <c:v>0.63378545006165232</c:v>
                </c:pt>
                <c:pt idx="627">
                  <c:v>0.61929824561403513</c:v>
                </c:pt>
                <c:pt idx="628">
                  <c:v>0.66890080428954424</c:v>
                </c:pt>
                <c:pt idx="629">
                  <c:v>0.65786163522012575</c:v>
                </c:pt>
                <c:pt idx="630">
                  <c:v>0.64494680851063835</c:v>
                </c:pt>
                <c:pt idx="631">
                  <c:v>0.6495215311004785</c:v>
                </c:pt>
                <c:pt idx="632">
                  <c:v>0.64131668558456301</c:v>
                </c:pt>
                <c:pt idx="633">
                  <c:v>0.63283922462941844</c:v>
                </c:pt>
                <c:pt idx="634">
                  <c:v>0.63113772455089823</c:v>
                </c:pt>
                <c:pt idx="635">
                  <c:v>0.63806380638063809</c:v>
                </c:pt>
                <c:pt idx="636">
                  <c:v>0.64516129032258063</c:v>
                </c:pt>
                <c:pt idx="637">
                  <c:v>0.63431952662721891</c:v>
                </c:pt>
                <c:pt idx="638">
                  <c:v>0.61782661782661785</c:v>
                </c:pt>
                <c:pt idx="639">
                  <c:v>0.62208067940552014</c:v>
                </c:pt>
                <c:pt idx="640">
                  <c:v>0.62142857142857144</c:v>
                </c:pt>
                <c:pt idx="641">
                  <c:v>0.60805860805860801</c:v>
                </c:pt>
                <c:pt idx="642">
                  <c:v>0.62124999999999997</c:v>
                </c:pt>
                <c:pt idx="643">
                  <c:v>0.62936344969199176</c:v>
                </c:pt>
                <c:pt idx="644">
                  <c:v>0.61469534050179209</c:v>
                </c:pt>
                <c:pt idx="645">
                  <c:v>0.60236886632825715</c:v>
                </c:pt>
                <c:pt idx="646">
                  <c:v>0.62904808635917564</c:v>
                </c:pt>
                <c:pt idx="647">
                  <c:v>0.61654135338345861</c:v>
                </c:pt>
                <c:pt idx="648">
                  <c:v>0.61679224973089342</c:v>
                </c:pt>
                <c:pt idx="649">
                  <c:v>0.61723818350324378</c:v>
                </c:pt>
                <c:pt idx="650">
                  <c:v>0.6256206554121152</c:v>
                </c:pt>
                <c:pt idx="651">
                  <c:v>0.62860576923076927</c:v>
                </c:pt>
                <c:pt idx="652">
                  <c:v>0.64331210191082799</c:v>
                </c:pt>
                <c:pt idx="653">
                  <c:v>0.65106815869786372</c:v>
                </c:pt>
                <c:pt idx="654">
                  <c:v>0.64978902953586493</c:v>
                </c:pt>
                <c:pt idx="655">
                  <c:v>0.66145251396648042</c:v>
                </c:pt>
                <c:pt idx="656">
                  <c:v>0.6581325301204819</c:v>
                </c:pt>
                <c:pt idx="657">
                  <c:v>0.65968586387434558</c:v>
                </c:pt>
                <c:pt idx="658">
                  <c:v>0.6481802426343154</c:v>
                </c:pt>
                <c:pt idx="659">
                  <c:v>0.6555386949924128</c:v>
                </c:pt>
                <c:pt idx="660">
                  <c:v>0.65340909090909094</c:v>
                </c:pt>
                <c:pt idx="661">
                  <c:v>0.66892655367231635</c:v>
                </c:pt>
                <c:pt idx="662">
                  <c:v>0.66035751840168244</c:v>
                </c:pt>
                <c:pt idx="663">
                  <c:v>0.6569948186528497</c:v>
                </c:pt>
                <c:pt idx="664">
                  <c:v>0.65704772475027751</c:v>
                </c:pt>
                <c:pt idx="665">
                  <c:v>0.63521288837744538</c:v>
                </c:pt>
                <c:pt idx="666">
                  <c:v>0.64295874822190613</c:v>
                </c:pt>
                <c:pt idx="667">
                  <c:v>0.66035502958579884</c:v>
                </c:pt>
                <c:pt idx="668">
                  <c:v>0.66319895968790632</c:v>
                </c:pt>
                <c:pt idx="669">
                  <c:v>0.58923512747875351</c:v>
                </c:pt>
                <c:pt idx="670">
                  <c:v>0.56720430107526887</c:v>
                </c:pt>
                <c:pt idx="671">
                  <c:v>0.5877300613496933</c:v>
                </c:pt>
                <c:pt idx="672">
                  <c:v>0.5877300613496933</c:v>
                </c:pt>
                <c:pt idx="673">
                  <c:v>0.5808656036446469</c:v>
                </c:pt>
                <c:pt idx="674">
                  <c:v>0.59020310633213857</c:v>
                </c:pt>
                <c:pt idx="675">
                  <c:v>0.59619952494061756</c:v>
                </c:pt>
                <c:pt idx="676">
                  <c:v>0.59282178217821779</c:v>
                </c:pt>
                <c:pt idx="677">
                  <c:v>0.69585798816568045</c:v>
                </c:pt>
                <c:pt idx="678">
                  <c:v>0.77890011223344557</c:v>
                </c:pt>
                <c:pt idx="679">
                  <c:v>0.76201923076923073</c:v>
                </c:pt>
                <c:pt idx="680">
                  <c:v>0.77918935269207501</c:v>
                </c:pt>
                <c:pt idx="681">
                  <c:v>0.7879499217527387</c:v>
                </c:pt>
                <c:pt idx="682">
                  <c:v>0.78429423459244529</c:v>
                </c:pt>
                <c:pt idx="683">
                  <c:v>0.79440258342303549</c:v>
                </c:pt>
                <c:pt idx="684">
                  <c:v>0.76227897838899805</c:v>
                </c:pt>
                <c:pt idx="685">
                  <c:v>0.74711168164313224</c:v>
                </c:pt>
                <c:pt idx="686">
                  <c:v>0.81212121212121213</c:v>
                </c:pt>
                <c:pt idx="687">
                  <c:v>0.8125</c:v>
                </c:pt>
                <c:pt idx="688">
                  <c:v>0.80264608599779497</c:v>
                </c:pt>
                <c:pt idx="689">
                  <c:v>0.82236024844720501</c:v>
                </c:pt>
                <c:pt idx="690">
                  <c:v>0.82112845138055224</c:v>
                </c:pt>
                <c:pt idx="691">
                  <c:v>0.81919332406119616</c:v>
                </c:pt>
                <c:pt idx="692">
                  <c:v>0.83768656716417911</c:v>
                </c:pt>
                <c:pt idx="693">
                  <c:v>0.84100418410041844</c:v>
                </c:pt>
                <c:pt idx="694">
                  <c:v>0.84567901234567899</c:v>
                </c:pt>
                <c:pt idx="695">
                  <c:v>0.8315412186379928</c:v>
                </c:pt>
                <c:pt idx="696">
                  <c:v>0.81150159744408945</c:v>
                </c:pt>
                <c:pt idx="697">
                  <c:v>0.81614349775784756</c:v>
                </c:pt>
                <c:pt idx="698">
                  <c:v>0.79946524064171121</c:v>
                </c:pt>
                <c:pt idx="699">
                  <c:v>0.83461538461538465</c:v>
                </c:pt>
                <c:pt idx="700">
                  <c:v>0.83682008368200833</c:v>
                </c:pt>
                <c:pt idx="701">
                  <c:v>0.83257918552036203</c:v>
                </c:pt>
                <c:pt idx="702">
                  <c:v>0.83091787439613529</c:v>
                </c:pt>
                <c:pt idx="703">
                  <c:v>0.83163265306122447</c:v>
                </c:pt>
                <c:pt idx="704">
                  <c:v>0.83653846153846156</c:v>
                </c:pt>
                <c:pt idx="705">
                  <c:v>0.83243243243243248</c:v>
                </c:pt>
                <c:pt idx="706">
                  <c:v>0.83091787439613529</c:v>
                </c:pt>
                <c:pt idx="707">
                  <c:v>0.83333333333333337</c:v>
                </c:pt>
                <c:pt idx="708">
                  <c:v>0.83333333333333337</c:v>
                </c:pt>
                <c:pt idx="709">
                  <c:v>0.83974358974358976</c:v>
                </c:pt>
                <c:pt idx="710">
                  <c:v>0.82666666666666666</c:v>
                </c:pt>
                <c:pt idx="711">
                  <c:v>0.98717948717948723</c:v>
                </c:pt>
                <c:pt idx="712">
                  <c:v>0.98113207547169812</c:v>
                </c:pt>
                <c:pt idx="713">
                  <c:v>0.86301369863013699</c:v>
                </c:pt>
                <c:pt idx="714">
                  <c:v>0.88888888888888884</c:v>
                </c:pt>
                <c:pt idx="715">
                  <c:v>0.95522388059701491</c:v>
                </c:pt>
                <c:pt idx="716">
                  <c:v>0.88888888888888884</c:v>
                </c:pt>
                <c:pt idx="717">
                  <c:v>0.9285714285714286</c:v>
                </c:pt>
                <c:pt idx="718">
                  <c:v>0.96875</c:v>
                </c:pt>
                <c:pt idx="719">
                  <c:v>0.9242424242424242</c:v>
                </c:pt>
                <c:pt idx="720">
                  <c:v>0.95238095238095233</c:v>
                </c:pt>
                <c:pt idx="721">
                  <c:v>0.97727272727272729</c:v>
                </c:pt>
                <c:pt idx="722">
                  <c:v>0.9375</c:v>
                </c:pt>
                <c:pt idx="723">
                  <c:v>0.94285714285714284</c:v>
                </c:pt>
                <c:pt idx="724">
                  <c:v>0.96969696969696972</c:v>
                </c:pt>
                <c:pt idx="725">
                  <c:v>0.91891891891891897</c:v>
                </c:pt>
                <c:pt idx="726">
                  <c:v>0.967741935483871</c:v>
                </c:pt>
                <c:pt idx="727">
                  <c:v>0.97058823529411764</c:v>
                </c:pt>
                <c:pt idx="728">
                  <c:v>0.96153846153846156</c:v>
                </c:pt>
                <c:pt idx="729">
                  <c:v>0.9642857142857143</c:v>
                </c:pt>
                <c:pt idx="730">
                  <c:v>0.95833333333333337</c:v>
                </c:pt>
                <c:pt idx="731">
                  <c:v>0.95454545454545459</c:v>
                </c:pt>
                <c:pt idx="732">
                  <c:v>0.96153846153846156</c:v>
                </c:pt>
                <c:pt idx="733">
                  <c:v>0.95652173913043481</c:v>
                </c:pt>
                <c:pt idx="734">
                  <c:v>0.89075630252100846</c:v>
                </c:pt>
                <c:pt idx="735">
                  <c:v>0.80232558139534882</c:v>
                </c:pt>
                <c:pt idx="736">
                  <c:v>0.48249027237354086</c:v>
                </c:pt>
                <c:pt idx="737">
                  <c:v>0.50717703349282295</c:v>
                </c:pt>
                <c:pt idx="738">
                  <c:v>0.56153846153846154</c:v>
                </c:pt>
                <c:pt idx="739">
                  <c:v>0.7857142857142857</c:v>
                </c:pt>
                <c:pt idx="740">
                  <c:v>0.5957446808510638</c:v>
                </c:pt>
                <c:pt idx="741">
                  <c:v>0.48936170212765956</c:v>
                </c:pt>
                <c:pt idx="742">
                  <c:v>0.46416382252559729</c:v>
                </c:pt>
                <c:pt idx="743">
                  <c:v>0.43843283582089554</c:v>
                </c:pt>
                <c:pt idx="744">
                  <c:v>0.44903581267217629</c:v>
                </c:pt>
                <c:pt idx="745">
                  <c:v>0.45618556701030927</c:v>
                </c:pt>
                <c:pt idx="746">
                  <c:v>0.47286821705426357</c:v>
                </c:pt>
                <c:pt idx="747">
                  <c:v>0.43712574850299402</c:v>
                </c:pt>
                <c:pt idx="748">
                  <c:v>0.48760330578512395</c:v>
                </c:pt>
                <c:pt idx="749">
                  <c:v>0.4567901234567901</c:v>
                </c:pt>
                <c:pt idx="750">
                  <c:v>0.47361963190184048</c:v>
                </c:pt>
                <c:pt idx="751">
                  <c:v>0.47349823321554768</c:v>
                </c:pt>
                <c:pt idx="752">
                  <c:v>0.47394136807817588</c:v>
                </c:pt>
                <c:pt idx="753">
                  <c:v>0.46996466431095407</c:v>
                </c:pt>
                <c:pt idx="754">
                  <c:v>0.47203579418344521</c:v>
                </c:pt>
                <c:pt idx="755">
                  <c:v>0.50267379679144386</c:v>
                </c:pt>
                <c:pt idx="756">
                  <c:v>0.5130434782608696</c:v>
                </c:pt>
                <c:pt idx="757">
                  <c:v>0.45739910313901344</c:v>
                </c:pt>
                <c:pt idx="758">
                  <c:v>0.50680272108843538</c:v>
                </c:pt>
                <c:pt idx="759">
                  <c:v>0.48324022346368717</c:v>
                </c:pt>
                <c:pt idx="760">
                  <c:v>0.47284345047923321</c:v>
                </c:pt>
                <c:pt idx="761">
                  <c:v>0.47593582887700536</c:v>
                </c:pt>
                <c:pt idx="762">
                  <c:v>0.46993006993006992</c:v>
                </c:pt>
                <c:pt idx="763">
                  <c:v>0.46776084407971863</c:v>
                </c:pt>
                <c:pt idx="764">
                  <c:v>0.47651933701657456</c:v>
                </c:pt>
                <c:pt idx="765">
                  <c:v>0.47058823529411764</c:v>
                </c:pt>
                <c:pt idx="766">
                  <c:v>0</c:v>
                </c:pt>
                <c:pt idx="767">
                  <c:v>0.43333333333333335</c:v>
                </c:pt>
                <c:pt idx="768">
                  <c:v>0.49377593360995853</c:v>
                </c:pt>
                <c:pt idx="769">
                  <c:v>0.72440944881889768</c:v>
                </c:pt>
                <c:pt idx="770">
                  <c:v>0.52589641434262946</c:v>
                </c:pt>
                <c:pt idx="771">
                  <c:v>0.49195402298850577</c:v>
                </c:pt>
                <c:pt idx="772">
                  <c:v>0.51041666666666663</c:v>
                </c:pt>
                <c:pt idx="773">
                  <c:v>0.49375000000000002</c:v>
                </c:pt>
                <c:pt idx="774">
                  <c:v>0.53486394557823125</c:v>
                </c:pt>
                <c:pt idx="775">
                  <c:v>0.53952730236348823</c:v>
                </c:pt>
                <c:pt idx="776">
                  <c:v>0.5409974640743872</c:v>
                </c:pt>
                <c:pt idx="777">
                  <c:v>0.52620320855614977</c:v>
                </c:pt>
                <c:pt idx="778">
                  <c:v>0.54125736738703345</c:v>
                </c:pt>
                <c:pt idx="779">
                  <c:v>0.54125736738703345</c:v>
                </c:pt>
                <c:pt idx="780">
                  <c:v>0.55565862708719849</c:v>
                </c:pt>
                <c:pt idx="781">
                  <c:v>0.5639658848614072</c:v>
                </c:pt>
                <c:pt idx="782">
                  <c:v>0.59342560553633217</c:v>
                </c:pt>
                <c:pt idx="783">
                  <c:v>0.57091561938958713</c:v>
                </c:pt>
                <c:pt idx="784">
                  <c:v>0.52487562189054726</c:v>
                </c:pt>
                <c:pt idx="785">
                  <c:v>0.60597826086956519</c:v>
                </c:pt>
                <c:pt idx="786">
                  <c:v>0.60731319554848961</c:v>
                </c:pt>
                <c:pt idx="787">
                  <c:v>0.60731319554848961</c:v>
                </c:pt>
                <c:pt idx="788">
                  <c:v>0.55733333333333335</c:v>
                </c:pt>
                <c:pt idx="789">
                  <c:v>0.57725118483412319</c:v>
                </c:pt>
                <c:pt idx="790">
                  <c:v>0.57725118483412319</c:v>
                </c:pt>
                <c:pt idx="791">
                  <c:v>0.57245724572457246</c:v>
                </c:pt>
                <c:pt idx="792">
                  <c:v>0.57010135135135132</c:v>
                </c:pt>
                <c:pt idx="793">
                  <c:v>0.57293497363796131</c:v>
                </c:pt>
                <c:pt idx="794">
                  <c:v>0.56815816857440171</c:v>
                </c:pt>
                <c:pt idx="795">
                  <c:v>0.58279370952821463</c:v>
                </c:pt>
                <c:pt idx="796">
                  <c:v>0.57028112449799195</c:v>
                </c:pt>
                <c:pt idx="797">
                  <c:v>0.5375886524822695</c:v>
                </c:pt>
                <c:pt idx="798">
                  <c:v>0.54740957966764414</c:v>
                </c:pt>
                <c:pt idx="799">
                  <c:v>0.55567567567567566</c:v>
                </c:pt>
                <c:pt idx="800">
                  <c:v>0.5736782902137233</c:v>
                </c:pt>
                <c:pt idx="801">
                  <c:v>0.54749103942652333</c:v>
                </c:pt>
                <c:pt idx="802">
                  <c:v>0.54749103942652333</c:v>
                </c:pt>
                <c:pt idx="803">
                  <c:v>0.55067567567567566</c:v>
                </c:pt>
                <c:pt idx="804">
                  <c:v>0.55024390243902443</c:v>
                </c:pt>
                <c:pt idx="805">
                  <c:v>0.54825026511134678</c:v>
                </c:pt>
                <c:pt idx="806">
                  <c:v>0.53920515574650918</c:v>
                </c:pt>
                <c:pt idx="807">
                  <c:v>0.52350230414746546</c:v>
                </c:pt>
                <c:pt idx="808">
                  <c:v>0.52350230414746546</c:v>
                </c:pt>
                <c:pt idx="809">
                  <c:v>0.5061224489795918</c:v>
                </c:pt>
                <c:pt idx="810">
                  <c:v>0.50331753554502368</c:v>
                </c:pt>
                <c:pt idx="811">
                  <c:v>0.5251346499102334</c:v>
                </c:pt>
                <c:pt idx="812">
                  <c:v>0.50486891385767785</c:v>
                </c:pt>
                <c:pt idx="813">
                  <c:v>0.50768049155145933</c:v>
                </c:pt>
                <c:pt idx="814">
                  <c:v>0.52913968547641077</c:v>
                </c:pt>
                <c:pt idx="815">
                  <c:v>0.52355212355212355</c:v>
                </c:pt>
                <c:pt idx="816">
                  <c:v>0.5284210526315789</c:v>
                </c:pt>
                <c:pt idx="817">
                  <c:v>0.5132837407013815</c:v>
                </c:pt>
                <c:pt idx="818">
                  <c:v>0.54088785046728971</c:v>
                </c:pt>
                <c:pt idx="819">
                  <c:v>0.51727861771058314</c:v>
                </c:pt>
                <c:pt idx="820">
                  <c:v>0.49604743083003955</c:v>
                </c:pt>
                <c:pt idx="821">
                  <c:v>0.49533954727030627</c:v>
                </c:pt>
                <c:pt idx="822">
                  <c:v>0.48125544899738448</c:v>
                </c:pt>
                <c:pt idx="823">
                  <c:v>0.48657445077298617</c:v>
                </c:pt>
                <c:pt idx="824">
                  <c:v>0.49141150112023896</c:v>
                </c:pt>
                <c:pt idx="825">
                  <c:v>0.50032829940906109</c:v>
                </c:pt>
                <c:pt idx="826">
                  <c:v>0.50545921644187541</c:v>
                </c:pt>
                <c:pt idx="827">
                  <c:v>0.4996784565916399</c:v>
                </c:pt>
                <c:pt idx="828">
                  <c:v>0.49122807017543857</c:v>
                </c:pt>
                <c:pt idx="829">
                  <c:v>0.51430472388556225</c:v>
                </c:pt>
                <c:pt idx="830">
                  <c:v>0.47863247863247865</c:v>
                </c:pt>
                <c:pt idx="831">
                  <c:v>0.49373297002724797</c:v>
                </c:pt>
                <c:pt idx="832">
                  <c:v>0.53691886964448499</c:v>
                </c:pt>
                <c:pt idx="833">
                  <c:v>0.50119712689545093</c:v>
                </c:pt>
                <c:pt idx="834">
                  <c:v>0.49683830171635052</c:v>
                </c:pt>
                <c:pt idx="835">
                  <c:v>0.50301204819277112</c:v>
                </c:pt>
                <c:pt idx="836">
                  <c:v>0.48986125933831376</c:v>
                </c:pt>
                <c:pt idx="837">
                  <c:v>0.50054054054054054</c:v>
                </c:pt>
                <c:pt idx="838">
                  <c:v>0.50800915331807783</c:v>
                </c:pt>
                <c:pt idx="839">
                  <c:v>0.51100628930817615</c:v>
                </c:pt>
                <c:pt idx="840">
                  <c:v>0.50572831423895259</c:v>
                </c:pt>
                <c:pt idx="841">
                  <c:v>0.51438848920863312</c:v>
                </c:pt>
                <c:pt idx="842">
                  <c:v>0.51835205992509359</c:v>
                </c:pt>
                <c:pt idx="843">
                  <c:v>0.51293487957181083</c:v>
                </c:pt>
                <c:pt idx="844">
                  <c:v>0.5124792013311148</c:v>
                </c:pt>
                <c:pt idx="845">
                  <c:v>0.504746835443038</c:v>
                </c:pt>
                <c:pt idx="846">
                  <c:v>0.50877192982456143</c:v>
                </c:pt>
                <c:pt idx="847">
                  <c:v>0.47902869757174393</c:v>
                </c:pt>
                <c:pt idx="848">
                  <c:v>0.51030927835051543</c:v>
                </c:pt>
                <c:pt idx="849">
                  <c:v>0.5130434782608696</c:v>
                </c:pt>
                <c:pt idx="850">
                  <c:v>0.5176695319961796</c:v>
                </c:pt>
                <c:pt idx="851">
                  <c:v>0.5156110615521855</c:v>
                </c:pt>
                <c:pt idx="852">
                  <c:v>0.50157728706624605</c:v>
                </c:pt>
                <c:pt idx="853">
                  <c:v>0.49671052631578949</c:v>
                </c:pt>
                <c:pt idx="854">
                  <c:v>0.48858833474218089</c:v>
                </c:pt>
                <c:pt idx="855">
                  <c:v>0.49112903225806454</c:v>
                </c:pt>
                <c:pt idx="856">
                  <c:v>0.47161241483724453</c:v>
                </c:pt>
                <c:pt idx="857">
                  <c:v>0.48157051282051283</c:v>
                </c:pt>
                <c:pt idx="858">
                  <c:v>0.48007085916740477</c:v>
                </c:pt>
                <c:pt idx="859">
                  <c:v>0.49655850540806296</c:v>
                </c:pt>
                <c:pt idx="860">
                  <c:v>0.48151950718685832</c:v>
                </c:pt>
                <c:pt idx="861">
                  <c:v>0.49562450278440734</c:v>
                </c:pt>
                <c:pt idx="862">
                  <c:v>0.50666666666666671</c:v>
                </c:pt>
                <c:pt idx="863">
                  <c:v>0.47892376681614351</c:v>
                </c:pt>
                <c:pt idx="864">
                  <c:v>0.45714285714285713</c:v>
                </c:pt>
                <c:pt idx="865">
                  <c:v>0.45531514581373472</c:v>
                </c:pt>
                <c:pt idx="866">
                  <c:v>0.45937499999999998</c:v>
                </c:pt>
                <c:pt idx="867">
                  <c:v>0.46763285024154588</c:v>
                </c:pt>
                <c:pt idx="868">
                  <c:v>0.45404984423676015</c:v>
                </c:pt>
                <c:pt idx="869">
                  <c:v>0.47940074906367042</c:v>
                </c:pt>
                <c:pt idx="870">
                  <c:v>0.49018067556952083</c:v>
                </c:pt>
                <c:pt idx="871">
                  <c:v>0.48744460856720828</c:v>
                </c:pt>
                <c:pt idx="872">
                  <c:v>0.4667207792207792</c:v>
                </c:pt>
                <c:pt idx="873">
                  <c:v>0.45757071547420963</c:v>
                </c:pt>
                <c:pt idx="874">
                  <c:v>0.44288079470198677</c:v>
                </c:pt>
                <c:pt idx="875">
                  <c:v>0.46533795493934144</c:v>
                </c:pt>
                <c:pt idx="876">
                  <c:v>0.45275958840037417</c:v>
                </c:pt>
                <c:pt idx="877">
                  <c:v>0.44454382826475852</c:v>
                </c:pt>
                <c:pt idx="878">
                  <c:v>0.45062320230105463</c:v>
                </c:pt>
                <c:pt idx="879">
                  <c:v>0.45906735751295336</c:v>
                </c:pt>
                <c:pt idx="880">
                  <c:v>0.45624385447394294</c:v>
                </c:pt>
                <c:pt idx="881">
                  <c:v>0.45177165354330706</c:v>
                </c:pt>
                <c:pt idx="882">
                  <c:v>0.45047619047619047</c:v>
                </c:pt>
                <c:pt idx="883">
                  <c:v>0.44959857270294379</c:v>
                </c:pt>
                <c:pt idx="884">
                  <c:v>0.44686299615877079</c:v>
                </c:pt>
                <c:pt idx="885">
                  <c:v>0.4330357142857143</c:v>
                </c:pt>
                <c:pt idx="886">
                  <c:v>0.43582375478927204</c:v>
                </c:pt>
                <c:pt idx="887">
                  <c:v>0.44</c:v>
                </c:pt>
                <c:pt idx="888">
                  <c:v>0.44157088122605365</c:v>
                </c:pt>
                <c:pt idx="889">
                  <c:v>0.44433399602385687</c:v>
                </c:pt>
                <c:pt idx="890">
                  <c:v>0.42857142857142855</c:v>
                </c:pt>
                <c:pt idx="891">
                  <c:v>0.43630573248407645</c:v>
                </c:pt>
                <c:pt idx="892">
                  <c:v>0.43510423671822462</c:v>
                </c:pt>
                <c:pt idx="893">
                  <c:v>0.43991097922848665</c:v>
                </c:pt>
                <c:pt idx="894">
                  <c:v>0.43942814145974418</c:v>
                </c:pt>
                <c:pt idx="895">
                  <c:v>0.44976816074188564</c:v>
                </c:pt>
                <c:pt idx="896">
                  <c:v>0.45631891433418154</c:v>
                </c:pt>
                <c:pt idx="897">
                  <c:v>0.44136291600633915</c:v>
                </c:pt>
                <c:pt idx="898">
                  <c:v>0.44531933508311461</c:v>
                </c:pt>
                <c:pt idx="899">
                  <c:v>0.43653516295025729</c:v>
                </c:pt>
                <c:pt idx="900">
                  <c:v>0.43915827996340345</c:v>
                </c:pt>
                <c:pt idx="901">
                  <c:v>0.43052391799544421</c:v>
                </c:pt>
                <c:pt idx="902">
                  <c:v>0.46696696696696699</c:v>
                </c:pt>
                <c:pt idx="903">
                  <c:v>0.47889182058047491</c:v>
                </c:pt>
                <c:pt idx="904">
                  <c:v>0.44182124789207422</c:v>
                </c:pt>
                <c:pt idx="905">
                  <c:v>0.45021645021645024</c:v>
                </c:pt>
                <c:pt idx="906">
                  <c:v>0.42883211678832117</c:v>
                </c:pt>
                <c:pt idx="907">
                  <c:v>0.45111111111111113</c:v>
                </c:pt>
                <c:pt idx="908">
                  <c:v>0.46240601503759399</c:v>
                </c:pt>
                <c:pt idx="909">
                  <c:v>0.44773175542406313</c:v>
                </c:pt>
                <c:pt idx="910">
                  <c:v>0.47626841243862522</c:v>
                </c:pt>
                <c:pt idx="911">
                  <c:v>0.44031311154598823</c:v>
                </c:pt>
                <c:pt idx="912">
                  <c:v>0.42307692307692307</c:v>
                </c:pt>
                <c:pt idx="913">
                  <c:v>0.42118537200504413</c:v>
                </c:pt>
                <c:pt idx="914">
                  <c:v>0.42595019659239841</c:v>
                </c:pt>
                <c:pt idx="915">
                  <c:v>0.41691842900302117</c:v>
                </c:pt>
                <c:pt idx="916">
                  <c:v>0.42476697736351532</c:v>
                </c:pt>
                <c:pt idx="917">
                  <c:v>0.43970588235294117</c:v>
                </c:pt>
                <c:pt idx="918">
                  <c:v>0.41118421052631576</c:v>
                </c:pt>
                <c:pt idx="919">
                  <c:v>0.42957042957042957</c:v>
                </c:pt>
                <c:pt idx="920">
                  <c:v>0.43004587155963303</c:v>
                </c:pt>
                <c:pt idx="921">
                  <c:v>0.45147313691507801</c:v>
                </c:pt>
                <c:pt idx="922">
                  <c:v>0.42329873125720879</c:v>
                </c:pt>
                <c:pt idx="923">
                  <c:v>0.43548387096774194</c:v>
                </c:pt>
                <c:pt idx="924">
                  <c:v>0.43604004449388212</c:v>
                </c:pt>
                <c:pt idx="925">
                  <c:v>0.47157502329916123</c:v>
                </c:pt>
                <c:pt idx="926">
                  <c:v>0.46843003412969281</c:v>
                </c:pt>
                <c:pt idx="927">
                  <c:v>0.45245398773006135</c:v>
                </c:pt>
                <c:pt idx="928">
                  <c:v>0.45349952061361459</c:v>
                </c:pt>
                <c:pt idx="929">
                  <c:v>0.43643724696356273</c:v>
                </c:pt>
                <c:pt idx="930">
                  <c:v>0.42470760233918131</c:v>
                </c:pt>
                <c:pt idx="931">
                  <c:v>0.45</c:v>
                </c:pt>
                <c:pt idx="932">
                  <c:v>0.67188264058679703</c:v>
                </c:pt>
                <c:pt idx="933">
                  <c:v>0.67188264058679703</c:v>
                </c:pt>
                <c:pt idx="934">
                  <c:v>0.70740474478792237</c:v>
                </c:pt>
                <c:pt idx="935">
                  <c:v>0.73831478537360895</c:v>
                </c:pt>
                <c:pt idx="936">
                  <c:v>0.71607431340872374</c:v>
                </c:pt>
                <c:pt idx="937">
                  <c:v>0.72847136382365063</c:v>
                </c:pt>
                <c:pt idx="938">
                  <c:v>0.72086720867208676</c:v>
                </c:pt>
                <c:pt idx="939">
                  <c:v>0.74024163568773238</c:v>
                </c:pt>
                <c:pt idx="940">
                  <c:v>0.72772089495638981</c:v>
                </c:pt>
                <c:pt idx="941">
                  <c:v>0.69029057406094974</c:v>
                </c:pt>
                <c:pt idx="942">
                  <c:v>0.71135265700483097</c:v>
                </c:pt>
                <c:pt idx="943">
                  <c:v>0.71780028943560059</c:v>
                </c:pt>
                <c:pt idx="944">
                  <c:v>0.72169811320754718</c:v>
                </c:pt>
                <c:pt idx="945">
                  <c:v>0.72642762284196549</c:v>
                </c:pt>
                <c:pt idx="946">
                  <c:v>0.72783251231527091</c:v>
                </c:pt>
                <c:pt idx="947">
                  <c:v>0.71727019498607247</c:v>
                </c:pt>
                <c:pt idx="948">
                  <c:v>0.74570982839313571</c:v>
                </c:pt>
                <c:pt idx="949">
                  <c:v>0.72972972972972971</c:v>
                </c:pt>
                <c:pt idx="950">
                  <c:v>0.73208191126279865</c:v>
                </c:pt>
                <c:pt idx="951">
                  <c:v>0.75657894736842102</c:v>
                </c:pt>
                <c:pt idx="952">
                  <c:v>0.75398230088495577</c:v>
                </c:pt>
                <c:pt idx="953">
                  <c:v>0.75260416666666663</c:v>
                </c:pt>
                <c:pt idx="954">
                  <c:v>0.74316939890710387</c:v>
                </c:pt>
                <c:pt idx="955">
                  <c:v>0.74772036474164139</c:v>
                </c:pt>
                <c:pt idx="956">
                  <c:v>0.75802469135802464</c:v>
                </c:pt>
                <c:pt idx="957">
                  <c:v>0.75912408759124084</c:v>
                </c:pt>
                <c:pt idx="958">
                  <c:v>0.75510204081632648</c:v>
                </c:pt>
                <c:pt idx="959">
                  <c:v>0.74794520547945209</c:v>
                </c:pt>
                <c:pt idx="960">
                  <c:v>0.75918367346938775</c:v>
                </c:pt>
                <c:pt idx="961">
                  <c:v>0.75627240143369179</c:v>
                </c:pt>
                <c:pt idx="962">
                  <c:v>0.78343949044585992</c:v>
                </c:pt>
                <c:pt idx="963">
                  <c:v>0.78873239436619713</c:v>
                </c:pt>
                <c:pt idx="964">
                  <c:v>0.74033149171270718</c:v>
                </c:pt>
                <c:pt idx="965">
                  <c:v>0.76363636363636367</c:v>
                </c:pt>
                <c:pt idx="966">
                  <c:v>0.79335793357933582</c:v>
                </c:pt>
                <c:pt idx="967">
                  <c:v>0.76551724137931032</c:v>
                </c:pt>
                <c:pt idx="968">
                  <c:v>0.98</c:v>
                </c:pt>
                <c:pt idx="969">
                  <c:v>0.76530612244897955</c:v>
                </c:pt>
                <c:pt idx="970">
                  <c:v>0.72131147540983609</c:v>
                </c:pt>
                <c:pt idx="971">
                  <c:v>0.84905660377358494</c:v>
                </c:pt>
                <c:pt idx="972">
                  <c:v>0.75757575757575757</c:v>
                </c:pt>
                <c:pt idx="973">
                  <c:v>0.72641509433962259</c:v>
                </c:pt>
                <c:pt idx="974">
                  <c:v>0.83050847457627119</c:v>
                </c:pt>
                <c:pt idx="975">
                  <c:v>0.71604938271604934</c:v>
                </c:pt>
                <c:pt idx="976">
                  <c:v>0.82608695652173914</c:v>
                </c:pt>
                <c:pt idx="977">
                  <c:v>0.83529411764705885</c:v>
                </c:pt>
                <c:pt idx="978">
                  <c:v>0.82258064516129037</c:v>
                </c:pt>
                <c:pt idx="979">
                  <c:v>0.83076923076923082</c:v>
                </c:pt>
                <c:pt idx="980">
                  <c:v>0.921875</c:v>
                </c:pt>
                <c:pt idx="981">
                  <c:v>0.87755102040816324</c:v>
                </c:pt>
                <c:pt idx="982">
                  <c:v>0.77419354838709675</c:v>
                </c:pt>
                <c:pt idx="983">
                  <c:v>0.95454545454545459</c:v>
                </c:pt>
                <c:pt idx="984">
                  <c:v>0.89795918367346939</c:v>
                </c:pt>
                <c:pt idx="985">
                  <c:v>0.86956521739130432</c:v>
                </c:pt>
                <c:pt idx="986">
                  <c:v>0.89130434782608692</c:v>
                </c:pt>
                <c:pt idx="987">
                  <c:v>0.92500000000000004</c:v>
                </c:pt>
                <c:pt idx="988">
                  <c:v>0.87179487179487181</c:v>
                </c:pt>
                <c:pt idx="989">
                  <c:v>0.91111111111111109</c:v>
                </c:pt>
                <c:pt idx="990">
                  <c:v>0.91666666666666663</c:v>
                </c:pt>
                <c:pt idx="991">
                  <c:v>0.81632653061224492</c:v>
                </c:pt>
                <c:pt idx="992">
                  <c:v>0.90625</c:v>
                </c:pt>
                <c:pt idx="993">
                  <c:v>0.50282485875706218</c:v>
                </c:pt>
                <c:pt idx="994">
                  <c:v>0.53614457831325302</c:v>
                </c:pt>
                <c:pt idx="995">
                  <c:v>0.56923076923076921</c:v>
                </c:pt>
                <c:pt idx="996">
                  <c:v>0.46666666666666667</c:v>
                </c:pt>
                <c:pt idx="997">
                  <c:v>0.45859872611464969</c:v>
                </c:pt>
                <c:pt idx="998">
                  <c:v>0.48739495798319327</c:v>
                </c:pt>
                <c:pt idx="999">
                  <c:v>0.47619047619047616</c:v>
                </c:pt>
                <c:pt idx="1000">
                  <c:v>0.45820433436532509</c:v>
                </c:pt>
                <c:pt idx="1001">
                  <c:v>0.42548596112311016</c:v>
                </c:pt>
                <c:pt idx="1002">
                  <c:v>0.45154185022026433</c:v>
                </c:pt>
                <c:pt idx="1003">
                  <c:v>0.46245059288537549</c:v>
                </c:pt>
                <c:pt idx="1004">
                  <c:v>0.49484536082474229</c:v>
                </c:pt>
                <c:pt idx="1005">
                  <c:v>0.45657568238213397</c:v>
                </c:pt>
                <c:pt idx="1006">
                  <c:v>0.47222222222222221</c:v>
                </c:pt>
                <c:pt idx="1007">
                  <c:v>0.46078431372549017</c:v>
                </c:pt>
                <c:pt idx="1008">
                  <c:v>0.45526613816534539</c:v>
                </c:pt>
                <c:pt idx="1009">
                  <c:v>0.45398009950248758</c:v>
                </c:pt>
                <c:pt idx="1010">
                  <c:v>0.44541484716157204</c:v>
                </c:pt>
                <c:pt idx="1011">
                  <c:v>0.45325779036827196</c:v>
                </c:pt>
                <c:pt idx="1012">
                  <c:v>0.45350500715307585</c:v>
                </c:pt>
                <c:pt idx="1013">
                  <c:v>0.45157384987893462</c:v>
                </c:pt>
                <c:pt idx="1014">
                  <c:v>0.44350961538461536</c:v>
                </c:pt>
                <c:pt idx="1015">
                  <c:v>0.45671887881286066</c:v>
                </c:pt>
                <c:pt idx="1016">
                  <c:v>0.4637223974763407</c:v>
                </c:pt>
                <c:pt idx="1017">
                  <c:v>0.45371577574967403</c:v>
                </c:pt>
                <c:pt idx="1018">
                  <c:v>0.46546961325966851</c:v>
                </c:pt>
                <c:pt idx="1019">
                  <c:v>0.49512670565302142</c:v>
                </c:pt>
                <c:pt idx="1020">
                  <c:v>0.47664670658682634</c:v>
                </c:pt>
                <c:pt idx="1021">
                  <c:v>0.4687830687830688</c:v>
                </c:pt>
                <c:pt idx="1022">
                  <c:v>0.47073474470734744</c:v>
                </c:pt>
                <c:pt idx="1023">
                  <c:v>0.46598639455782315</c:v>
                </c:pt>
                <c:pt idx="1024">
                  <c:v>0.49513212795549372</c:v>
                </c:pt>
                <c:pt idx="1025">
                  <c:v>0.45775729646697388</c:v>
                </c:pt>
                <c:pt idx="1026">
                  <c:v>0.46963562753036436</c:v>
                </c:pt>
                <c:pt idx="1027">
                  <c:v>0.46452476572958501</c:v>
                </c:pt>
                <c:pt idx="1028">
                  <c:v>0.4522167487684729</c:v>
                </c:pt>
                <c:pt idx="1029">
                  <c:v>0.45091324200913241</c:v>
                </c:pt>
                <c:pt idx="1030">
                  <c:v>0.45073612684031711</c:v>
                </c:pt>
                <c:pt idx="1031">
                  <c:v>0.45729076790336498</c:v>
                </c:pt>
                <c:pt idx="1032">
                  <c:v>0.44374342797055732</c:v>
                </c:pt>
                <c:pt idx="1033">
                  <c:v>0.44479166666666664</c:v>
                </c:pt>
                <c:pt idx="1034">
                  <c:v>0.45586297760210803</c:v>
                </c:pt>
                <c:pt idx="1035">
                  <c:v>0.4422809457579972</c:v>
                </c:pt>
                <c:pt idx="1036">
                  <c:v>0.43348837209302327</c:v>
                </c:pt>
                <c:pt idx="1037">
                  <c:v>0.46252676659528907</c:v>
                </c:pt>
                <c:pt idx="1038">
                  <c:v>0.45800176834659595</c:v>
                </c:pt>
                <c:pt idx="1039">
                  <c:v>0.44148506860371267</c:v>
                </c:pt>
                <c:pt idx="1040">
                  <c:v>0.44745762711864406</c:v>
                </c:pt>
                <c:pt idx="1041">
                  <c:v>0.46469704556835251</c:v>
                </c:pt>
                <c:pt idx="1042">
                  <c:v>0.45342612419700212</c:v>
                </c:pt>
                <c:pt idx="1043">
                  <c:v>0.4492342597844583</c:v>
                </c:pt>
                <c:pt idx="1044">
                  <c:v>0.4390591589451176</c:v>
                </c:pt>
                <c:pt idx="1045">
                  <c:v>0.45541022592152197</c:v>
                </c:pt>
                <c:pt idx="1046">
                  <c:v>0.47675478577939834</c:v>
                </c:pt>
                <c:pt idx="1047">
                  <c:v>0.47330960854092524</c:v>
                </c:pt>
                <c:pt idx="1048">
                  <c:v>0.4638263665594855</c:v>
                </c:pt>
                <c:pt idx="1049">
                  <c:v>0.45332437877770315</c:v>
                </c:pt>
                <c:pt idx="1050">
                  <c:v>0.48013524936601859</c:v>
                </c:pt>
                <c:pt idx="1051">
                  <c:v>0.47026532479414457</c:v>
                </c:pt>
                <c:pt idx="1052">
                  <c:v>0.48788115715402658</c:v>
                </c:pt>
                <c:pt idx="1053">
                  <c:v>0.46345609065155807</c:v>
                </c:pt>
                <c:pt idx="1054">
                  <c:v>0.46879834966477568</c:v>
                </c:pt>
                <c:pt idx="1055">
                  <c:v>0.45021337126600286</c:v>
                </c:pt>
                <c:pt idx="1056">
                  <c:v>0.45392231530845395</c:v>
                </c:pt>
                <c:pt idx="1057">
                  <c:v>0.45511811023622045</c:v>
                </c:pt>
                <c:pt idx="1058">
                  <c:v>0.46003552397868563</c:v>
                </c:pt>
                <c:pt idx="1059">
                  <c:v>0.45512311358220808</c:v>
                </c:pt>
                <c:pt idx="1060">
                  <c:v>0.4497751124437781</c:v>
                </c:pt>
                <c:pt idx="1061">
                  <c:v>0.45719035743973402</c:v>
                </c:pt>
                <c:pt idx="1062">
                  <c:v>0.44435548438750999</c:v>
                </c:pt>
                <c:pt idx="1063">
                  <c:v>0.44095665171898357</c:v>
                </c:pt>
                <c:pt idx="1064">
                  <c:v>0.45414847161572053</c:v>
                </c:pt>
                <c:pt idx="1065">
                  <c:v>0.46206896551724136</c:v>
                </c:pt>
                <c:pt idx="1066">
                  <c:v>0.45891141942369262</c:v>
                </c:pt>
                <c:pt idx="1067">
                  <c:v>0.4569377990430622</c:v>
                </c:pt>
                <c:pt idx="1068">
                  <c:v>0.45379222434671768</c:v>
                </c:pt>
                <c:pt idx="1069">
                  <c:v>0.4471803018268467</c:v>
                </c:pt>
                <c:pt idx="1070">
                  <c:v>0.44141689373297005</c:v>
                </c:pt>
                <c:pt idx="1071">
                  <c:v>0.4475781729000613</c:v>
                </c:pt>
                <c:pt idx="1072">
                  <c:v>0.44097439100562147</c:v>
                </c:pt>
                <c:pt idx="1073">
                  <c:v>0.44859813084112149</c:v>
                </c:pt>
                <c:pt idx="1074">
                  <c:v>0.43570451436388508</c:v>
                </c:pt>
                <c:pt idx="1075">
                  <c:v>0.43726800296956198</c:v>
                </c:pt>
                <c:pt idx="1076">
                  <c:v>0.44624090541632982</c:v>
                </c:pt>
                <c:pt idx="1077">
                  <c:v>0.43248532289628178</c:v>
                </c:pt>
                <c:pt idx="1078">
                  <c:v>0.4279197080291971</c:v>
                </c:pt>
                <c:pt idx="1079">
                  <c:v>0.43121693121693122</c:v>
                </c:pt>
                <c:pt idx="1080">
                  <c:v>0.43211206896551724</c:v>
                </c:pt>
                <c:pt idx="1081">
                  <c:v>0.43969849246231157</c:v>
                </c:pt>
                <c:pt idx="1082">
                  <c:v>0.42494561276287163</c:v>
                </c:pt>
                <c:pt idx="1083">
                  <c:v>0.42566510172143973</c:v>
                </c:pt>
                <c:pt idx="1084">
                  <c:v>0.45381984036488027</c:v>
                </c:pt>
                <c:pt idx="1085">
                  <c:v>0.40740740740740738</c:v>
                </c:pt>
                <c:pt idx="1086">
                  <c:v>0.44053601340033499</c:v>
                </c:pt>
                <c:pt idx="1087">
                  <c:v>0.43075539568345322</c:v>
                </c:pt>
                <c:pt idx="1088">
                  <c:v>0.4318813716404078</c:v>
                </c:pt>
                <c:pt idx="1089">
                  <c:v>0.42779783393501802</c:v>
                </c:pt>
                <c:pt idx="1090">
                  <c:v>0.41808415398388543</c:v>
                </c:pt>
                <c:pt idx="1091">
                  <c:v>0.42042042042042044</c:v>
                </c:pt>
                <c:pt idx="1092">
                  <c:v>0.42551293487957181</c:v>
                </c:pt>
                <c:pt idx="1093">
                  <c:v>0.42843951985226225</c:v>
                </c:pt>
                <c:pt idx="1094">
                  <c:v>0.41240875912408759</c:v>
                </c:pt>
                <c:pt idx="1095">
                  <c:v>0.44941634241245138</c:v>
                </c:pt>
                <c:pt idx="1096">
                  <c:v>0.44727891156462585</c:v>
                </c:pt>
                <c:pt idx="1097">
                  <c:v>0.44074074074074077</c:v>
                </c:pt>
                <c:pt idx="1098">
                  <c:v>0.45977011494252873</c:v>
                </c:pt>
                <c:pt idx="1099">
                  <c:v>0.44904722452361229</c:v>
                </c:pt>
                <c:pt idx="1100">
                  <c:v>0.4270304568527919</c:v>
                </c:pt>
                <c:pt idx="1101">
                  <c:v>0.43697978596908443</c:v>
                </c:pt>
                <c:pt idx="1102">
                  <c:v>0.44488188976377951</c:v>
                </c:pt>
                <c:pt idx="1103">
                  <c:v>0.43185738930419781</c:v>
                </c:pt>
                <c:pt idx="1104">
                  <c:v>0.44269045984900479</c:v>
                </c:pt>
                <c:pt idx="1105">
                  <c:v>0.46936758893280633</c:v>
                </c:pt>
                <c:pt idx="1106">
                  <c:v>0.46203554119547657</c:v>
                </c:pt>
                <c:pt idx="1107">
                  <c:v>0.44758909853249473</c:v>
                </c:pt>
                <c:pt idx="1108">
                  <c:v>0.43982960596379128</c:v>
                </c:pt>
                <c:pt idx="1109">
                  <c:v>0.44519774011299434</c:v>
                </c:pt>
                <c:pt idx="1110">
                  <c:v>0.44004796163069543</c:v>
                </c:pt>
                <c:pt idx="1111">
                  <c:v>0.43108108108108106</c:v>
                </c:pt>
                <c:pt idx="1112">
                  <c:v>0.43190661478599224</c:v>
                </c:pt>
                <c:pt idx="1113">
                  <c:v>0.43519781718963163</c:v>
                </c:pt>
                <c:pt idx="1114">
                  <c:v>0.43550446998722858</c:v>
                </c:pt>
                <c:pt idx="1115">
                  <c:v>0.44183006535947711</c:v>
                </c:pt>
                <c:pt idx="1116">
                  <c:v>0.43203371970495258</c:v>
                </c:pt>
                <c:pt idx="1117">
                  <c:v>0.4433179723502304</c:v>
                </c:pt>
                <c:pt idx="1118">
                  <c:v>0.43386773547094187</c:v>
                </c:pt>
                <c:pt idx="1119">
                  <c:v>0.42964824120603012</c:v>
                </c:pt>
                <c:pt idx="1120">
                  <c:v>0.42691622103386812</c:v>
                </c:pt>
                <c:pt idx="1121">
                  <c:v>0.42336448598130844</c:v>
                </c:pt>
                <c:pt idx="1122">
                  <c:v>0.44373503591380686</c:v>
                </c:pt>
                <c:pt idx="1123">
                  <c:v>0.43528283796740175</c:v>
                </c:pt>
                <c:pt idx="1124">
                  <c:v>0.43530291697830964</c:v>
                </c:pt>
                <c:pt idx="1125">
                  <c:v>0.42412451361867703</c:v>
                </c:pt>
                <c:pt idx="1126">
                  <c:v>0.42505353319057815</c:v>
                </c:pt>
                <c:pt idx="1127">
                  <c:v>0.43436754176610981</c:v>
                </c:pt>
                <c:pt idx="1128">
                  <c:v>0.41733181299885974</c:v>
                </c:pt>
                <c:pt idx="1129">
                  <c:v>0.4207525655644242</c:v>
                </c:pt>
                <c:pt idx="1130">
                  <c:v>0.41706730769230771</c:v>
                </c:pt>
                <c:pt idx="1131">
                  <c:v>0.42416769420468559</c:v>
                </c:pt>
                <c:pt idx="1132">
                  <c:v>0.43396226415094341</c:v>
                </c:pt>
                <c:pt idx="1133">
                  <c:v>0.43179255918827508</c:v>
                </c:pt>
                <c:pt idx="1134">
                  <c:v>0.42911877394636017</c:v>
                </c:pt>
                <c:pt idx="1135">
                  <c:v>0.41748633879781422</c:v>
                </c:pt>
                <c:pt idx="1136">
                  <c:v>0.441</c:v>
                </c:pt>
                <c:pt idx="1137">
                  <c:v>0.43804034582132567</c:v>
                </c:pt>
                <c:pt idx="1138">
                  <c:v>0.43172268907563027</c:v>
                </c:pt>
                <c:pt idx="1139">
                  <c:v>0.43092783505154642</c:v>
                </c:pt>
                <c:pt idx="1140">
                  <c:v>0.43236409608091025</c:v>
                </c:pt>
                <c:pt idx="1141">
                  <c:v>0.44154370034052215</c:v>
                </c:pt>
                <c:pt idx="1142">
                  <c:v>0.45354523227383864</c:v>
                </c:pt>
                <c:pt idx="1143">
                  <c:v>0.43831640058055155</c:v>
                </c:pt>
                <c:pt idx="1144">
                  <c:v>0.43626373626373627</c:v>
                </c:pt>
                <c:pt idx="1145">
                  <c:v>0.4443231441048035</c:v>
                </c:pt>
                <c:pt idx="1146">
                  <c:v>0.43429636533084809</c:v>
                </c:pt>
                <c:pt idx="1147">
                  <c:v>0.42489270386266093</c:v>
                </c:pt>
                <c:pt idx="1148">
                  <c:v>0.4298978644382544</c:v>
                </c:pt>
                <c:pt idx="1149">
                  <c:v>0.43775649794801641</c:v>
                </c:pt>
                <c:pt idx="1150">
                  <c:v>0.42462845010615713</c:v>
                </c:pt>
                <c:pt idx="1151">
                  <c:v>0.41393875395987328</c:v>
                </c:pt>
                <c:pt idx="1152">
                  <c:v>0.4218608852755194</c:v>
                </c:pt>
                <c:pt idx="1153">
                  <c:v>0.43838604143947657</c:v>
                </c:pt>
                <c:pt idx="1154">
                  <c:v>0.441527446300716</c:v>
                </c:pt>
                <c:pt idx="1155">
                  <c:v>0.46674182638105977</c:v>
                </c:pt>
                <c:pt idx="1156">
                  <c:v>0.42842535787321062</c:v>
                </c:pt>
                <c:pt idx="1157">
                  <c:v>0.42555066079295156</c:v>
                </c:pt>
                <c:pt idx="1158">
                  <c:v>0.44592592592592595</c:v>
                </c:pt>
                <c:pt idx="1159">
                  <c:v>0.4357682619647355</c:v>
                </c:pt>
                <c:pt idx="1160">
                  <c:v>0.42821473158551809</c:v>
                </c:pt>
                <c:pt idx="1161">
                  <c:v>0.40857503152585117</c:v>
                </c:pt>
                <c:pt idx="1162">
                  <c:v>0.43326488706365501</c:v>
                </c:pt>
                <c:pt idx="1163">
                  <c:v>0.44391179290508148</c:v>
                </c:pt>
                <c:pt idx="1164">
                  <c:v>0.42927794263105834</c:v>
                </c:pt>
                <c:pt idx="1165">
                  <c:v>0.42889647326507396</c:v>
                </c:pt>
                <c:pt idx="1166">
                  <c:v>0.43252212389380529</c:v>
                </c:pt>
                <c:pt idx="1167">
                  <c:v>0.43828715365239296</c:v>
                </c:pt>
                <c:pt idx="1168">
                  <c:v>0.42966194111232281</c:v>
                </c:pt>
                <c:pt idx="1169">
                  <c:v>0.41727791361043193</c:v>
                </c:pt>
                <c:pt idx="1170">
                  <c:v>0.41612604263206671</c:v>
                </c:pt>
                <c:pt idx="1171">
                  <c:v>0.41988416988416988</c:v>
                </c:pt>
                <c:pt idx="1172">
                  <c:v>0.42763157894736842</c:v>
                </c:pt>
                <c:pt idx="1173">
                  <c:v>0.42584921292460648</c:v>
                </c:pt>
                <c:pt idx="1174">
                  <c:v>0.42957746478873238</c:v>
                </c:pt>
                <c:pt idx="1175">
                  <c:v>0.4247460757156048</c:v>
                </c:pt>
                <c:pt idx="1176">
                  <c:v>0.43660714285714286</c:v>
                </c:pt>
                <c:pt idx="1177">
                  <c:v>0.44514106583072099</c:v>
                </c:pt>
                <c:pt idx="1178">
                  <c:v>0.44258872651356995</c:v>
                </c:pt>
                <c:pt idx="1179">
                  <c:v>0.52956751985878203</c:v>
                </c:pt>
                <c:pt idx="1180">
                  <c:v>0.47355163727959698</c:v>
                </c:pt>
                <c:pt idx="1181">
                  <c:v>0.46106194690265484</c:v>
                </c:pt>
                <c:pt idx="1182">
                  <c:v>0.73919308357348701</c:v>
                </c:pt>
                <c:pt idx="1183">
                  <c:v>0.73919308357348701</c:v>
                </c:pt>
                <c:pt idx="1184">
                  <c:v>0.68214285714285716</c:v>
                </c:pt>
                <c:pt idx="1185">
                  <c:v>0.7243330638641875</c:v>
                </c:pt>
                <c:pt idx="1186">
                  <c:v>0.73799126637554591</c:v>
                </c:pt>
                <c:pt idx="1187">
                  <c:v>0.73538704581358605</c:v>
                </c:pt>
                <c:pt idx="1188">
                  <c:v>0.73239436619718312</c:v>
                </c:pt>
                <c:pt idx="1189">
                  <c:v>0.7528089887640449</c:v>
                </c:pt>
                <c:pt idx="1190">
                  <c:v>0.73743016759776536</c:v>
                </c:pt>
                <c:pt idx="1191">
                  <c:v>0.75405007363770249</c:v>
                </c:pt>
                <c:pt idx="1192">
                  <c:v>0.74733096085409256</c:v>
                </c:pt>
                <c:pt idx="1193">
                  <c:v>0.74517374517374513</c:v>
                </c:pt>
                <c:pt idx="1194">
                  <c:v>0.74953617810760664</c:v>
                </c:pt>
                <c:pt idx="1195">
                  <c:v>0.74259681093394081</c:v>
                </c:pt>
                <c:pt idx="1196">
                  <c:v>0.72134831460674154</c:v>
                </c:pt>
                <c:pt idx="1197">
                  <c:v>0.72511848341232232</c:v>
                </c:pt>
                <c:pt idx="1198">
                  <c:v>0.75092936802973975</c:v>
                </c:pt>
                <c:pt idx="1199">
                  <c:v>0.76277372262773724</c:v>
                </c:pt>
                <c:pt idx="1200">
                  <c:v>0.73758865248226946</c:v>
                </c:pt>
                <c:pt idx="1201">
                  <c:v>0.75121951219512195</c:v>
                </c:pt>
                <c:pt idx="1202">
                  <c:v>0.7426160337552743</c:v>
                </c:pt>
                <c:pt idx="1203">
                  <c:v>0.75428571428571434</c:v>
                </c:pt>
                <c:pt idx="1204">
                  <c:v>0.96875</c:v>
                </c:pt>
                <c:pt idx="1205">
                  <c:v>0.73451327433628322</c:v>
                </c:pt>
                <c:pt idx="1206">
                  <c:v>0.9</c:v>
                </c:pt>
                <c:pt idx="1207">
                  <c:v>0.77456647398843925</c:v>
                </c:pt>
                <c:pt idx="1208">
                  <c:v>0.97297297297297303</c:v>
                </c:pt>
                <c:pt idx="1209">
                  <c:v>0.7432432432432432</c:v>
                </c:pt>
                <c:pt idx="1210">
                  <c:v>0.81395348837209303</c:v>
                </c:pt>
                <c:pt idx="1211">
                  <c:v>0.765625</c:v>
                </c:pt>
                <c:pt idx="1212">
                  <c:v>0.75609756097560976</c:v>
                </c:pt>
                <c:pt idx="1213">
                  <c:v>0.78846153846153844</c:v>
                </c:pt>
                <c:pt idx="1214">
                  <c:v>0.79591836734693877</c:v>
                </c:pt>
                <c:pt idx="1215">
                  <c:v>0.78260869565217395</c:v>
                </c:pt>
                <c:pt idx="1216">
                  <c:v>0.78431372549019607</c:v>
                </c:pt>
                <c:pt idx="1217">
                  <c:v>0.80769230769230771</c:v>
                </c:pt>
                <c:pt idx="1218">
                  <c:v>0.796875</c:v>
                </c:pt>
                <c:pt idx="1219">
                  <c:v>0.82456140350877194</c:v>
                </c:pt>
                <c:pt idx="1220">
                  <c:v>0.84905660377358494</c:v>
                </c:pt>
                <c:pt idx="1221">
                  <c:v>0.81481481481481477</c:v>
                </c:pt>
                <c:pt idx="1222">
                  <c:v>0.8529411764705882</c:v>
                </c:pt>
                <c:pt idx="1223">
                  <c:v>0.8392857142857143</c:v>
                </c:pt>
                <c:pt idx="1224">
                  <c:v>0.82</c:v>
                </c:pt>
                <c:pt idx="1225">
                  <c:v>0.82</c:v>
                </c:pt>
                <c:pt idx="1226">
                  <c:v>0.84444444444444444</c:v>
                </c:pt>
                <c:pt idx="1227">
                  <c:v>0.8571428571428571</c:v>
                </c:pt>
                <c:pt idx="1228">
                  <c:v>0.86</c:v>
                </c:pt>
                <c:pt idx="1229">
                  <c:v>0.88636363636363635</c:v>
                </c:pt>
                <c:pt idx="1230">
                  <c:v>0.83720930232558144</c:v>
                </c:pt>
                <c:pt idx="1231">
                  <c:v>0.85</c:v>
                </c:pt>
                <c:pt idx="1232">
                  <c:v>0.92307692307692313</c:v>
                </c:pt>
                <c:pt idx="1233">
                  <c:v>0.7857142857142857</c:v>
                </c:pt>
                <c:pt idx="1234">
                  <c:v>0.83333333333333337</c:v>
                </c:pt>
                <c:pt idx="1235">
                  <c:v>0.8571428571428571</c:v>
                </c:pt>
                <c:pt idx="1236">
                  <c:v>0.77083333333333337</c:v>
                </c:pt>
                <c:pt idx="1237">
                  <c:v>0.91428571428571426</c:v>
                </c:pt>
                <c:pt idx="1238">
                  <c:v>0.88571428571428568</c:v>
                </c:pt>
                <c:pt idx="1239">
                  <c:v>0.84615384615384615</c:v>
                </c:pt>
                <c:pt idx="1240">
                  <c:v>0.81818181818181823</c:v>
                </c:pt>
                <c:pt idx="1241">
                  <c:v>0.79487179487179482</c:v>
                </c:pt>
                <c:pt idx="1242">
                  <c:v>0.71111111111111114</c:v>
                </c:pt>
                <c:pt idx="1243">
                  <c:v>0.77500000000000002</c:v>
                </c:pt>
                <c:pt idx="1244">
                  <c:v>0.48846153846153845</c:v>
                </c:pt>
                <c:pt idx="1245">
                  <c:v>0.42435897435897435</c:v>
                </c:pt>
                <c:pt idx="1246">
                  <c:v>0.4573643410852713</c:v>
                </c:pt>
                <c:pt idx="1247">
                  <c:v>0.4607250755287009</c:v>
                </c:pt>
                <c:pt idx="1248">
                  <c:v>0.44806517311608962</c:v>
                </c:pt>
                <c:pt idx="1249">
                  <c:v>0.46089385474860334</c:v>
                </c:pt>
                <c:pt idx="1250">
                  <c:v>0.47171945701357465</c:v>
                </c:pt>
                <c:pt idx="1251">
                  <c:v>0.46598639455782315</c:v>
                </c:pt>
                <c:pt idx="1252">
                  <c:v>0.43991179713340683</c:v>
                </c:pt>
                <c:pt idx="1253">
                  <c:v>0.44742729306487694</c:v>
                </c:pt>
                <c:pt idx="1254">
                  <c:v>0.45603271983640081</c:v>
                </c:pt>
                <c:pt idx="1255">
                  <c:v>0.45322434150772023</c:v>
                </c:pt>
                <c:pt idx="1256">
                  <c:v>0.46615720524017468</c:v>
                </c:pt>
                <c:pt idx="1257">
                  <c:v>0.45387453874538747</c:v>
                </c:pt>
                <c:pt idx="1258">
                  <c:v>0.46240601503759399</c:v>
                </c:pt>
                <c:pt idx="1259">
                  <c:v>0.48275862068965519</c:v>
                </c:pt>
                <c:pt idx="1260">
                  <c:v>0.45792880258899676</c:v>
                </c:pt>
                <c:pt idx="1261">
                  <c:v>0.45208845208845211</c:v>
                </c:pt>
                <c:pt idx="1262">
                  <c:v>0.4375</c:v>
                </c:pt>
                <c:pt idx="1263">
                  <c:v>0.455793991416309</c:v>
                </c:pt>
                <c:pt idx="1264">
                  <c:v>0.4470802919708029</c:v>
                </c:pt>
                <c:pt idx="1265">
                  <c:v>0.46202531645569622</c:v>
                </c:pt>
                <c:pt idx="1266">
                  <c:v>0.43537414965986393</c:v>
                </c:pt>
                <c:pt idx="1267">
                  <c:v>0.43013365735115433</c:v>
                </c:pt>
                <c:pt idx="1268">
                  <c:v>0.43465346534653465</c:v>
                </c:pt>
                <c:pt idx="1269">
                  <c:v>0.43029739776951675</c:v>
                </c:pt>
                <c:pt idx="1270">
                  <c:v>0.42458521870286575</c:v>
                </c:pt>
                <c:pt idx="1271">
                  <c:v>0.42783505154639173</c:v>
                </c:pt>
                <c:pt idx="1272">
                  <c:v>0.43062926459438972</c:v>
                </c:pt>
                <c:pt idx="1273">
                  <c:v>0.42750373692077726</c:v>
                </c:pt>
                <c:pt idx="1274">
                  <c:v>0.4271047227926078</c:v>
                </c:pt>
                <c:pt idx="1275">
                  <c:v>0.43915929203539822</c:v>
                </c:pt>
                <c:pt idx="1276">
                  <c:v>0.43390514631685168</c:v>
                </c:pt>
                <c:pt idx="1277">
                  <c:v>0.39065108514190316</c:v>
                </c:pt>
                <c:pt idx="1278">
                  <c:v>0.4216614090431125</c:v>
                </c:pt>
                <c:pt idx="1279">
                  <c:v>0.4301937207748831</c:v>
                </c:pt>
                <c:pt idx="1280">
                  <c:v>0.42166666666666669</c:v>
                </c:pt>
                <c:pt idx="1281">
                  <c:v>0.42478713339640489</c:v>
                </c:pt>
                <c:pt idx="1282">
                  <c:v>0.42473745624270715</c:v>
                </c:pt>
                <c:pt idx="1283">
                  <c:v>0.44071353620146902</c:v>
                </c:pt>
                <c:pt idx="1284">
                  <c:v>0.4227174694464414</c:v>
                </c:pt>
                <c:pt idx="1285">
                  <c:v>0.41445783132530123</c:v>
                </c:pt>
                <c:pt idx="1286">
                  <c:v>0.40405117270788915</c:v>
                </c:pt>
                <c:pt idx="1287">
                  <c:v>0.3988294314381271</c:v>
                </c:pt>
                <c:pt idx="1288">
                  <c:v>0.40977443609022557</c:v>
                </c:pt>
                <c:pt idx="1289">
                  <c:v>0.40298507462686567</c:v>
                </c:pt>
                <c:pt idx="1290">
                  <c:v>0.41259842519685042</c:v>
                </c:pt>
                <c:pt idx="1291">
                  <c:v>0.40788476118271416</c:v>
                </c:pt>
                <c:pt idx="1292">
                  <c:v>0.41970802919708028</c:v>
                </c:pt>
                <c:pt idx="1293">
                  <c:v>0.41281373844121533</c:v>
                </c:pt>
                <c:pt idx="1294">
                  <c:v>0.40990667623833454</c:v>
                </c:pt>
                <c:pt idx="1295">
                  <c:v>0.41450777202072536</c:v>
                </c:pt>
                <c:pt idx="1296">
                  <c:v>0.41265060240963858</c:v>
                </c:pt>
                <c:pt idx="1297">
                  <c:v>0.39920159680638723</c:v>
                </c:pt>
                <c:pt idx="1298">
                  <c:v>0.41261633919338159</c:v>
                </c:pt>
                <c:pt idx="1299">
                  <c:v>0.42607313195548491</c:v>
                </c:pt>
                <c:pt idx="1300">
                  <c:v>0.41325301204819276</c:v>
                </c:pt>
                <c:pt idx="1301">
                  <c:v>0.4</c:v>
                </c:pt>
                <c:pt idx="1302">
                  <c:v>0.42468239564428312</c:v>
                </c:pt>
                <c:pt idx="1303">
                  <c:v>0.42194891201513718</c:v>
                </c:pt>
                <c:pt idx="1304">
                  <c:v>0.42433537832310836</c:v>
                </c:pt>
                <c:pt idx="1305">
                  <c:v>0.42910170749814402</c:v>
                </c:pt>
                <c:pt idx="1306">
                  <c:v>0.42352224253503962</c:v>
                </c:pt>
                <c:pt idx="1307">
                  <c:v>0.41842105263157897</c:v>
                </c:pt>
                <c:pt idx="1308">
                  <c:v>0.41886490807354115</c:v>
                </c:pt>
                <c:pt idx="1309">
                  <c:v>0.41796008869179602</c:v>
                </c:pt>
                <c:pt idx="1310">
                  <c:v>0.42778793418647165</c:v>
                </c:pt>
                <c:pt idx="1311">
                  <c:v>0.42386464826357972</c:v>
                </c:pt>
                <c:pt idx="1312">
                  <c:v>0.44117647058823528</c:v>
                </c:pt>
                <c:pt idx="1313">
                  <c:v>0.43156596794081381</c:v>
                </c:pt>
                <c:pt idx="1314">
                  <c:v>0.41290322580645161</c:v>
                </c:pt>
                <c:pt idx="1315">
                  <c:v>0.42076923076923078</c:v>
                </c:pt>
                <c:pt idx="1316">
                  <c:v>0.39622641509433965</c:v>
                </c:pt>
                <c:pt idx="1317">
                  <c:v>0.43722172751558325</c:v>
                </c:pt>
                <c:pt idx="1318">
                  <c:v>0.4224</c:v>
                </c:pt>
                <c:pt idx="1319">
                  <c:v>0.42772108843537415</c:v>
                </c:pt>
                <c:pt idx="1320">
                  <c:v>0.40972684876748833</c:v>
                </c:pt>
                <c:pt idx="1321">
                  <c:v>0.40566645202833224</c:v>
                </c:pt>
                <c:pt idx="1322">
                  <c:v>0.42004504504504503</c:v>
                </c:pt>
                <c:pt idx="1323">
                  <c:v>0.40944881889763779</c:v>
                </c:pt>
                <c:pt idx="1324">
                  <c:v>0.42297297297297298</c:v>
                </c:pt>
                <c:pt idx="1325">
                  <c:v>0.40909090909090912</c:v>
                </c:pt>
                <c:pt idx="1326">
                  <c:v>0.4019033674963397</c:v>
                </c:pt>
                <c:pt idx="1327">
                  <c:v>0.42514970059880242</c:v>
                </c:pt>
                <c:pt idx="1328">
                  <c:v>0.42</c:v>
                </c:pt>
                <c:pt idx="1329">
                  <c:v>0.43300529901589707</c:v>
                </c:pt>
                <c:pt idx="1330">
                  <c:v>0.40598290598290598</c:v>
                </c:pt>
                <c:pt idx="1331">
                  <c:v>0.42814145974416856</c:v>
                </c:pt>
                <c:pt idx="1332">
                  <c:v>0.41947291361639827</c:v>
                </c:pt>
                <c:pt idx="1333">
                  <c:v>0.40877796901893287</c:v>
                </c:pt>
                <c:pt idx="1334">
                  <c:v>0.41634980988593157</c:v>
                </c:pt>
                <c:pt idx="1335">
                  <c:v>0.42049272116461367</c:v>
                </c:pt>
                <c:pt idx="1336">
                  <c:v>0.42021578648495173</c:v>
                </c:pt>
                <c:pt idx="1337">
                  <c:v>0.4185267857142857</c:v>
                </c:pt>
                <c:pt idx="1338">
                  <c:v>0.4158473105841527</c:v>
                </c:pt>
                <c:pt idx="1339">
                  <c:v>0.41363373772385903</c:v>
                </c:pt>
                <c:pt idx="1340">
                  <c:v>0.41769911504424778</c:v>
                </c:pt>
                <c:pt idx="1341">
                  <c:v>0.36459430979978924</c:v>
                </c:pt>
                <c:pt idx="1342">
                  <c:v>0.43964562569213733</c:v>
                </c:pt>
                <c:pt idx="1343">
                  <c:v>0.4126315789473684</c:v>
                </c:pt>
                <c:pt idx="1344">
                  <c:v>0.41090146750524109</c:v>
                </c:pt>
                <c:pt idx="1345">
                  <c:v>0.4204355108877722</c:v>
                </c:pt>
                <c:pt idx="1346">
                  <c:v>0.47109826589595377</c:v>
                </c:pt>
                <c:pt idx="1347">
                  <c:v>0.36105675146771038</c:v>
                </c:pt>
                <c:pt idx="1348">
                  <c:v>0.43202979515828677</c:v>
                </c:pt>
                <c:pt idx="1349">
                  <c:v>0.42407660738714092</c:v>
                </c:pt>
                <c:pt idx="1350">
                  <c:v>0.40930232558139534</c:v>
                </c:pt>
                <c:pt idx="1351">
                  <c:v>0.45443037974683542</c:v>
                </c:pt>
                <c:pt idx="1352">
                  <c:v>0.42448979591836733</c:v>
                </c:pt>
                <c:pt idx="1353">
                  <c:v>0.42314335060449049</c:v>
                </c:pt>
                <c:pt idx="1354">
                  <c:v>0.41976351351351349</c:v>
                </c:pt>
                <c:pt idx="1355">
                  <c:v>0.41514598540145986</c:v>
                </c:pt>
                <c:pt idx="1356">
                  <c:v>0.41559554413024852</c:v>
                </c:pt>
                <c:pt idx="1357">
                  <c:v>0.41919191919191917</c:v>
                </c:pt>
                <c:pt idx="1358">
                  <c:v>0.4182825484764543</c:v>
                </c:pt>
                <c:pt idx="1359">
                  <c:v>0.41584158415841582</c:v>
                </c:pt>
                <c:pt idx="1360">
                  <c:v>0.43011722272317404</c:v>
                </c:pt>
                <c:pt idx="1361">
                  <c:v>0.41634241245136189</c:v>
                </c:pt>
                <c:pt idx="1362">
                  <c:v>0.42481662591687042</c:v>
                </c:pt>
                <c:pt idx="1363">
                  <c:v>0.42562234365513052</c:v>
                </c:pt>
                <c:pt idx="1364">
                  <c:v>0.41785492870427776</c:v>
                </c:pt>
                <c:pt idx="1365">
                  <c:v>0.41076487252124644</c:v>
                </c:pt>
                <c:pt idx="1366">
                  <c:v>0.41713483146067415</c:v>
                </c:pt>
                <c:pt idx="1367">
                  <c:v>0.41839762611275966</c:v>
                </c:pt>
                <c:pt idx="1368">
                  <c:v>0.42482100238663484</c:v>
                </c:pt>
                <c:pt idx="1369">
                  <c:v>0.42301458670988656</c:v>
                </c:pt>
                <c:pt idx="1370">
                  <c:v>0.41685477802859294</c:v>
                </c:pt>
                <c:pt idx="1371">
                  <c:v>0.41136556403731978</c:v>
                </c:pt>
                <c:pt idx="1372">
                  <c:v>0.41180327868852457</c:v>
                </c:pt>
                <c:pt idx="1373">
                  <c:v>0.40337423312883436</c:v>
                </c:pt>
                <c:pt idx="1374">
                  <c:v>0.42017474185861797</c:v>
                </c:pt>
                <c:pt idx="1375">
                  <c:v>0.41255605381165922</c:v>
                </c:pt>
                <c:pt idx="1376">
                  <c:v>0.42163153070577453</c:v>
                </c:pt>
                <c:pt idx="1377">
                  <c:v>0.41240086517664021</c:v>
                </c:pt>
                <c:pt idx="1378">
                  <c:v>0.41816870944484497</c:v>
                </c:pt>
                <c:pt idx="1379">
                  <c:v>0.41551849166062366</c:v>
                </c:pt>
                <c:pt idx="1380">
                  <c:v>0.42188961646398504</c:v>
                </c:pt>
                <c:pt idx="1381">
                  <c:v>0.42130518234165065</c:v>
                </c:pt>
                <c:pt idx="1382">
                  <c:v>0.40776699029126212</c:v>
                </c:pt>
                <c:pt idx="1383">
                  <c:v>0.39950062421972532</c:v>
                </c:pt>
                <c:pt idx="1384">
                  <c:v>0.42842430484037075</c:v>
                </c:pt>
                <c:pt idx="1385">
                  <c:v>0.42700729927007297</c:v>
                </c:pt>
                <c:pt idx="1386">
                  <c:v>0.41253507951356405</c:v>
                </c:pt>
                <c:pt idx="1387">
                  <c:v>0.42337002540220153</c:v>
                </c:pt>
                <c:pt idx="1388">
                  <c:v>0.41693811074918569</c:v>
                </c:pt>
                <c:pt idx="1389">
                  <c:v>0.42883046237534</c:v>
                </c:pt>
                <c:pt idx="1390">
                  <c:v>0.42495126705653019</c:v>
                </c:pt>
                <c:pt idx="1391">
                  <c:v>0.42650334075723828</c:v>
                </c:pt>
                <c:pt idx="1392">
                  <c:v>0.42666666666666669</c:v>
                </c:pt>
                <c:pt idx="1393">
                  <c:v>0.42519685039370081</c:v>
                </c:pt>
                <c:pt idx="1394">
                  <c:v>0.43063063063063062</c:v>
                </c:pt>
                <c:pt idx="1395">
                  <c:v>0.44306049822064059</c:v>
                </c:pt>
                <c:pt idx="1396">
                  <c:v>0.4012841091492777</c:v>
                </c:pt>
                <c:pt idx="1397">
                  <c:v>0.38950276243093923</c:v>
                </c:pt>
                <c:pt idx="1398">
                  <c:v>0.41409147095179233</c:v>
                </c:pt>
                <c:pt idx="1399">
                  <c:v>0.43154034229828853</c:v>
                </c:pt>
                <c:pt idx="1400">
                  <c:v>0.42795513373597927</c:v>
                </c:pt>
                <c:pt idx="1401">
                  <c:v>0.39851714550509731</c:v>
                </c:pt>
                <c:pt idx="1402">
                  <c:v>0.41756272401433692</c:v>
                </c:pt>
                <c:pt idx="1403">
                  <c:v>0.42813641900121802</c:v>
                </c:pt>
                <c:pt idx="1404">
                  <c:v>0.42305407011289364</c:v>
                </c:pt>
                <c:pt idx="1405">
                  <c:v>0.42343459392436456</c:v>
                </c:pt>
                <c:pt idx="1406">
                  <c:v>0.39162112932604737</c:v>
                </c:pt>
                <c:pt idx="1407">
                  <c:v>0.42138939670932357</c:v>
                </c:pt>
                <c:pt idx="1408">
                  <c:v>0.43598615916955019</c:v>
                </c:pt>
                <c:pt idx="1409">
                  <c:v>0.42872008324661809</c:v>
                </c:pt>
                <c:pt idx="1410">
                  <c:v>0.43864229765013057</c:v>
                </c:pt>
                <c:pt idx="1411">
                  <c:v>0.42834645669291338</c:v>
                </c:pt>
                <c:pt idx="1412">
                  <c:v>0.41466083150984684</c:v>
                </c:pt>
                <c:pt idx="1413">
                  <c:v>0.39513422818791949</c:v>
                </c:pt>
                <c:pt idx="1414">
                  <c:v>0.39808612440191388</c:v>
                </c:pt>
                <c:pt idx="1415">
                  <c:v>0.41156069364161851</c:v>
                </c:pt>
                <c:pt idx="1416">
                  <c:v>0.44910179640718562</c:v>
                </c:pt>
                <c:pt idx="1417">
                  <c:v>0.42162162162162165</c:v>
                </c:pt>
                <c:pt idx="1418">
                  <c:v>0.40641312453392991</c:v>
                </c:pt>
                <c:pt idx="1419">
                  <c:v>0.42087254063301965</c:v>
                </c:pt>
                <c:pt idx="1420">
                  <c:v>0.42100192678227361</c:v>
                </c:pt>
                <c:pt idx="1421">
                  <c:v>0.40991420400381318</c:v>
                </c:pt>
                <c:pt idx="1422">
                  <c:v>0.47467811158798284</c:v>
                </c:pt>
                <c:pt idx="1423">
                  <c:v>0.59481808158765159</c:v>
                </c:pt>
                <c:pt idx="1424">
                  <c:v>0.59533898305084743</c:v>
                </c:pt>
                <c:pt idx="1425">
                  <c:v>0.74281391830559762</c:v>
                </c:pt>
                <c:pt idx="1426">
                  <c:v>0.73094170403587444</c:v>
                </c:pt>
                <c:pt idx="1427">
                  <c:v>0.69367588932806323</c:v>
                </c:pt>
                <c:pt idx="1428">
                  <c:v>0.75717801476620183</c:v>
                </c:pt>
                <c:pt idx="1429">
                  <c:v>0.73966942148760328</c:v>
                </c:pt>
                <c:pt idx="1430">
                  <c:v>0.75195714874330444</c:v>
                </c:pt>
                <c:pt idx="1431">
                  <c:v>0.74674796747967476</c:v>
                </c:pt>
                <c:pt idx="1432">
                  <c:v>0.75882352941176467</c:v>
                </c:pt>
                <c:pt idx="1433">
                  <c:v>0.75354416575790617</c:v>
                </c:pt>
                <c:pt idx="1434">
                  <c:v>0.74912648497554157</c:v>
                </c:pt>
                <c:pt idx="1435">
                  <c:v>0.76659528907922914</c:v>
                </c:pt>
                <c:pt idx="1436">
                  <c:v>0.75267857142857142</c:v>
                </c:pt>
                <c:pt idx="1437">
                  <c:v>0.76482021379980558</c:v>
                </c:pt>
                <c:pt idx="1438">
                  <c:v>0.77769171185127806</c:v>
                </c:pt>
                <c:pt idx="1439">
                  <c:v>0.7648475120385233</c:v>
                </c:pt>
                <c:pt idx="1440">
                  <c:v>0.77376237623762378</c:v>
                </c:pt>
                <c:pt idx="1441">
                  <c:v>0.76125743415463043</c:v>
                </c:pt>
                <c:pt idx="1442">
                  <c:v>0.6224899598393574</c:v>
                </c:pt>
                <c:pt idx="1443">
                  <c:v>0.77329192546583847</c:v>
                </c:pt>
                <c:pt idx="1444">
                  <c:v>0.75</c:v>
                </c:pt>
                <c:pt idx="1445">
                  <c:v>0.74193548387096775</c:v>
                </c:pt>
                <c:pt idx="1446">
                  <c:v>0.76276276276276278</c:v>
                </c:pt>
                <c:pt idx="1447">
                  <c:v>0.74262734584450407</c:v>
                </c:pt>
                <c:pt idx="1448">
                  <c:v>0.76901408450704223</c:v>
                </c:pt>
                <c:pt idx="1449">
                  <c:v>0.76111111111111107</c:v>
                </c:pt>
                <c:pt idx="1450">
                  <c:v>0.79150579150579148</c:v>
                </c:pt>
                <c:pt idx="1451">
                  <c:v>0.75609756097560976</c:v>
                </c:pt>
                <c:pt idx="1452">
                  <c:v>0.77477477477477474</c:v>
                </c:pt>
                <c:pt idx="1453">
                  <c:v>0.78467153284671531</c:v>
                </c:pt>
                <c:pt idx="1454">
                  <c:v>0.79207920792079212</c:v>
                </c:pt>
                <c:pt idx="1455">
                  <c:v>0.7927927927927928</c:v>
                </c:pt>
                <c:pt idx="1456">
                  <c:v>0.79069767441860461</c:v>
                </c:pt>
                <c:pt idx="1457">
                  <c:v>0.79545454545454541</c:v>
                </c:pt>
                <c:pt idx="1458">
                  <c:v>0.78723404255319152</c:v>
                </c:pt>
                <c:pt idx="1459">
                  <c:v>0.77777777777777779</c:v>
                </c:pt>
                <c:pt idx="1460">
                  <c:v>0.79352226720647778</c:v>
                </c:pt>
                <c:pt idx="1461">
                  <c:v>0</c:v>
                </c:pt>
                <c:pt idx="1462">
                  <c:v>0.77443609022556392</c:v>
                </c:pt>
                <c:pt idx="1463">
                  <c:v>0.98245614035087714</c:v>
                </c:pt>
                <c:pt idx="1464">
                  <c:v>0.75</c:v>
                </c:pt>
                <c:pt idx="1465">
                  <c:v>0.79104477611940294</c:v>
                </c:pt>
                <c:pt idx="1466">
                  <c:v>0.61363636363636365</c:v>
                </c:pt>
                <c:pt idx="1467">
                  <c:v>0.76</c:v>
                </c:pt>
                <c:pt idx="1468">
                  <c:v>0.83333333333333337</c:v>
                </c:pt>
                <c:pt idx="1469">
                  <c:v>0.80597014925373134</c:v>
                </c:pt>
                <c:pt idx="1470">
                  <c:v>0.7592592592592593</c:v>
                </c:pt>
                <c:pt idx="1471">
                  <c:v>0.7752808988764045</c:v>
                </c:pt>
                <c:pt idx="1472">
                  <c:v>0.76190476190476186</c:v>
                </c:pt>
                <c:pt idx="1473">
                  <c:v>0.76</c:v>
                </c:pt>
                <c:pt idx="1474">
                  <c:v>0.82692307692307687</c:v>
                </c:pt>
                <c:pt idx="1475">
                  <c:v>0.80303030303030298</c:v>
                </c:pt>
                <c:pt idx="1476">
                  <c:v>0.80327868852459017</c:v>
                </c:pt>
                <c:pt idx="1477">
                  <c:v>0.81428571428571428</c:v>
                </c:pt>
                <c:pt idx="1478">
                  <c:v>0.74509803921568629</c:v>
                </c:pt>
                <c:pt idx="1479">
                  <c:v>0.77777777777777779</c:v>
                </c:pt>
                <c:pt idx="1480">
                  <c:v>0.8571428571428571</c:v>
                </c:pt>
                <c:pt idx="1481">
                  <c:v>0.8</c:v>
                </c:pt>
                <c:pt idx="1482">
                  <c:v>0.77272727272727271</c:v>
                </c:pt>
                <c:pt idx="1483">
                  <c:v>0.78048780487804881</c:v>
                </c:pt>
                <c:pt idx="1484">
                  <c:v>0.80487804878048785</c:v>
                </c:pt>
                <c:pt idx="1485">
                  <c:v>0.79069767441860461</c:v>
                </c:pt>
                <c:pt idx="1486">
                  <c:v>0.80487804878048785</c:v>
                </c:pt>
                <c:pt idx="1487">
                  <c:v>0.85365853658536583</c:v>
                </c:pt>
                <c:pt idx="1488">
                  <c:v>0.78723404255319152</c:v>
                </c:pt>
                <c:pt idx="1489">
                  <c:v>0.83333333333333337</c:v>
                </c:pt>
                <c:pt idx="1490">
                  <c:v>0.81818181818181823</c:v>
                </c:pt>
                <c:pt idx="1491">
                  <c:v>0.79591836734693877</c:v>
                </c:pt>
                <c:pt idx="1492">
                  <c:v>0.77551020408163263</c:v>
                </c:pt>
                <c:pt idx="1493">
                  <c:v>0.76086956521739135</c:v>
                </c:pt>
                <c:pt idx="1494">
                  <c:v>0.54482758620689653</c:v>
                </c:pt>
                <c:pt idx="1495">
                  <c:v>0.99065420560747663</c:v>
                </c:pt>
                <c:pt idx="1496">
                  <c:v>0.46036585365853661</c:v>
                </c:pt>
                <c:pt idx="1497">
                  <c:v>0.46232876712328769</c:v>
                </c:pt>
                <c:pt idx="1498">
                  <c:v>0.45646437994722955</c:v>
                </c:pt>
                <c:pt idx="1499">
                  <c:v>0.45030425963488846</c:v>
                </c:pt>
                <c:pt idx="1500">
                  <c:v>0.43418467583497056</c:v>
                </c:pt>
                <c:pt idx="1501">
                  <c:v>0.46783625730994149</c:v>
                </c:pt>
                <c:pt idx="1502">
                  <c:v>0.42911877394636017</c:v>
                </c:pt>
                <c:pt idx="1503">
                  <c:v>0.4</c:v>
                </c:pt>
                <c:pt idx="1504">
                  <c:v>0.44303797468354428</c:v>
                </c:pt>
                <c:pt idx="1505">
                  <c:v>0.460093896713615</c:v>
                </c:pt>
                <c:pt idx="1506">
                  <c:v>0.43610547667342797</c:v>
                </c:pt>
                <c:pt idx="1507">
                  <c:v>0.44103773584905659</c:v>
                </c:pt>
                <c:pt idx="1508">
                  <c:v>0.40368509212730319</c:v>
                </c:pt>
                <c:pt idx="1509">
                  <c:v>0.42563291139240506</c:v>
                </c:pt>
                <c:pt idx="1510">
                  <c:v>0.4290657439446367</c:v>
                </c:pt>
                <c:pt idx="1511">
                  <c:v>0.43629343629343631</c:v>
                </c:pt>
                <c:pt idx="1512">
                  <c:v>0.4217557251908397</c:v>
                </c:pt>
                <c:pt idx="1513">
                  <c:v>0.46217851739788202</c:v>
                </c:pt>
                <c:pt idx="1514">
                  <c:v>0.44047619047619047</c:v>
                </c:pt>
                <c:pt idx="1515">
                  <c:v>0.45146248410343365</c:v>
                </c:pt>
                <c:pt idx="1516">
                  <c:v>0.43013829279923699</c:v>
                </c:pt>
                <c:pt idx="1517">
                  <c:v>0.43650793650793651</c:v>
                </c:pt>
                <c:pt idx="1518">
                  <c:v>0.44015444015444016</c:v>
                </c:pt>
                <c:pt idx="1519">
                  <c:v>0.44451145958986732</c:v>
                </c:pt>
                <c:pt idx="1520">
                  <c:v>0.44077784325279906</c:v>
                </c:pt>
                <c:pt idx="1521">
                  <c:v>0.43951324266284897</c:v>
                </c:pt>
                <c:pt idx="1522">
                  <c:v>0.44294826364280654</c:v>
                </c:pt>
                <c:pt idx="1523">
                  <c:v>0.42897727272727271</c:v>
                </c:pt>
                <c:pt idx="1524">
                  <c:v>0.44468313641245971</c:v>
                </c:pt>
                <c:pt idx="1525">
                  <c:v>0.43731193580742228</c:v>
                </c:pt>
                <c:pt idx="1526">
                  <c:v>0.44631185807656398</c:v>
                </c:pt>
                <c:pt idx="1527">
                  <c:v>0.44467213114754101</c:v>
                </c:pt>
                <c:pt idx="1528">
                  <c:v>0.4606741573033708</c:v>
                </c:pt>
                <c:pt idx="1529">
                  <c:v>0.43126684636118601</c:v>
                </c:pt>
                <c:pt idx="1530">
                  <c:v>0.46621621621621623</c:v>
                </c:pt>
                <c:pt idx="1531">
                  <c:v>0.4574712643678161</c:v>
                </c:pt>
                <c:pt idx="1532">
                  <c:v>0.46573519627411841</c:v>
                </c:pt>
                <c:pt idx="1533">
                  <c:v>0.4722741433021807</c:v>
                </c:pt>
                <c:pt idx="1534">
                  <c:v>0.45888594164456231</c:v>
                </c:pt>
                <c:pt idx="1535">
                  <c:v>0.45689655172413796</c:v>
                </c:pt>
                <c:pt idx="1536">
                  <c:v>0.44288872512896094</c:v>
                </c:pt>
                <c:pt idx="1537">
                  <c:v>0.45896257386736705</c:v>
                </c:pt>
                <c:pt idx="1538">
                  <c:v>0.46383296047725581</c:v>
                </c:pt>
                <c:pt idx="1539">
                  <c:v>0.45869565217391306</c:v>
                </c:pt>
                <c:pt idx="1540">
                  <c:v>0.45271210013908209</c:v>
                </c:pt>
                <c:pt idx="1541">
                  <c:v>0.45751138088012139</c:v>
                </c:pt>
                <c:pt idx="1542">
                  <c:v>0.45498199279711887</c:v>
                </c:pt>
                <c:pt idx="1543">
                  <c:v>0.44574944071588368</c:v>
                </c:pt>
                <c:pt idx="1544">
                  <c:v>0.44528301886792454</c:v>
                </c:pt>
                <c:pt idx="1545">
                  <c:v>0.44367526746381369</c:v>
                </c:pt>
                <c:pt idx="1546">
                  <c:v>0.45227418321588725</c:v>
                </c:pt>
                <c:pt idx="1547">
                  <c:v>0.45873153779322329</c:v>
                </c:pt>
                <c:pt idx="1548">
                  <c:v>0.65051020408163263</c:v>
                </c:pt>
                <c:pt idx="1549">
                  <c:v>0.47511312217194568</c:v>
                </c:pt>
                <c:pt idx="1550">
                  <c:v>0.47522026431718062</c:v>
                </c:pt>
                <c:pt idx="1551">
                  <c:v>0.45985081175954368</c:v>
                </c:pt>
                <c:pt idx="1552">
                  <c:v>0.44917715392061958</c:v>
                </c:pt>
                <c:pt idx="1553">
                  <c:v>0.46615299944964228</c:v>
                </c:pt>
                <c:pt idx="1554">
                  <c:v>0.44011142061281339</c:v>
                </c:pt>
                <c:pt idx="1555">
                  <c:v>0.4544405997693195</c:v>
                </c:pt>
                <c:pt idx="1556">
                  <c:v>0.46250787649653435</c:v>
                </c:pt>
                <c:pt idx="1557">
                  <c:v>0.46487721302113078</c:v>
                </c:pt>
                <c:pt idx="1558">
                  <c:v>0.44606946983546619</c:v>
                </c:pt>
                <c:pt idx="1559">
                  <c:v>0.46419270833333331</c:v>
                </c:pt>
                <c:pt idx="1560">
                  <c:v>0.47206923682140045</c:v>
                </c:pt>
                <c:pt idx="1561">
                  <c:v>0.4697072838665759</c:v>
                </c:pt>
                <c:pt idx="1562">
                  <c:v>0.46715817694369971</c:v>
                </c:pt>
                <c:pt idx="1563">
                  <c:v>0.46916565900846435</c:v>
                </c:pt>
                <c:pt idx="1564">
                  <c:v>0.48452220726783313</c:v>
                </c:pt>
                <c:pt idx="1565">
                  <c:v>0.49060150375939848</c:v>
                </c:pt>
                <c:pt idx="1566">
                  <c:v>0.43466666666666665</c:v>
                </c:pt>
                <c:pt idx="1567">
                  <c:v>0.45200000000000001</c:v>
                </c:pt>
                <c:pt idx="1568">
                  <c:v>0.4696464309539693</c:v>
                </c:pt>
                <c:pt idx="1569">
                  <c:v>0.46059616169865253</c:v>
                </c:pt>
                <c:pt idx="1570">
                  <c:v>0.43602124577498791</c:v>
                </c:pt>
                <c:pt idx="1571">
                  <c:v>0.47239612976664769</c:v>
                </c:pt>
                <c:pt idx="1572">
                  <c:v>0.45218352681039248</c:v>
                </c:pt>
                <c:pt idx="1573">
                  <c:v>0.46179219351291917</c:v>
                </c:pt>
                <c:pt idx="1574">
                  <c:v>0.45874934314240673</c:v>
                </c:pt>
                <c:pt idx="1575">
                  <c:v>0.45431852221667501</c:v>
                </c:pt>
                <c:pt idx="1576">
                  <c:v>0.46180215475024483</c:v>
                </c:pt>
                <c:pt idx="1577">
                  <c:v>0.45338114754098363</c:v>
                </c:pt>
                <c:pt idx="1578">
                  <c:v>0.45868772782503037</c:v>
                </c:pt>
                <c:pt idx="1579">
                  <c:v>0.45358255451713397</c:v>
                </c:pt>
                <c:pt idx="1580">
                  <c:v>0.45058139534883723</c:v>
                </c:pt>
                <c:pt idx="1581">
                  <c:v>0.46084337349397592</c:v>
                </c:pt>
                <c:pt idx="1582">
                  <c:v>0.48198970840480276</c:v>
                </c:pt>
                <c:pt idx="1583">
                  <c:v>0.45688689809630462</c:v>
                </c:pt>
                <c:pt idx="1584">
                  <c:v>0.46057692307692305</c:v>
                </c:pt>
                <c:pt idx="1585">
                  <c:v>0.503209242618742</c:v>
                </c:pt>
                <c:pt idx="1586">
                  <c:v>0.47704590818363274</c:v>
                </c:pt>
                <c:pt idx="1587">
                  <c:v>0.50576184379001277</c:v>
                </c:pt>
                <c:pt idx="1588">
                  <c:v>0.45981688708036622</c:v>
                </c:pt>
                <c:pt idx="1589">
                  <c:v>0.44671201814058958</c:v>
                </c:pt>
                <c:pt idx="1590">
                  <c:v>0.4491844416562108</c:v>
                </c:pt>
                <c:pt idx="1591">
                  <c:v>0.4743362831858407</c:v>
                </c:pt>
                <c:pt idx="1592">
                  <c:v>0.47337962962962965</c:v>
                </c:pt>
                <c:pt idx="1593">
                  <c:v>0.45625692137320045</c:v>
                </c:pt>
                <c:pt idx="1594">
                  <c:v>0.47676579925650558</c:v>
                </c:pt>
                <c:pt idx="1595">
                  <c:v>0.48533519553072624</c:v>
                </c:pt>
                <c:pt idx="1596">
                  <c:v>0.4747930775018811</c:v>
                </c:pt>
                <c:pt idx="1597">
                  <c:v>0.4882186616399623</c:v>
                </c:pt>
                <c:pt idx="1598">
                  <c:v>0.49428571428571427</c:v>
                </c:pt>
                <c:pt idx="1599">
                  <c:v>0.42786069651741293</c:v>
                </c:pt>
                <c:pt idx="1600">
                  <c:v>0.49620801733477787</c:v>
                </c:pt>
                <c:pt idx="1601">
                  <c:v>0.50422195416164051</c:v>
                </c:pt>
                <c:pt idx="1602">
                  <c:v>0.44778761061946903</c:v>
                </c:pt>
                <c:pt idx="1603">
                  <c:v>0.44932432432432434</c:v>
                </c:pt>
                <c:pt idx="1604">
                  <c:v>0.46443268665490889</c:v>
                </c:pt>
                <c:pt idx="1605">
                  <c:v>0.41979949874686717</c:v>
                </c:pt>
                <c:pt idx="1606">
                  <c:v>0.38112522686025407</c:v>
                </c:pt>
                <c:pt idx="1607">
                  <c:v>0.46293800539083557</c:v>
                </c:pt>
                <c:pt idx="1608">
                  <c:v>0.46381805651274982</c:v>
                </c:pt>
                <c:pt idx="1609">
                  <c:v>0.46870342771982115</c:v>
                </c:pt>
                <c:pt idx="1610">
                  <c:v>0.46900489396411094</c:v>
                </c:pt>
                <c:pt idx="1611">
                  <c:v>0.47396226415094339</c:v>
                </c:pt>
                <c:pt idx="1612">
                  <c:v>0.46567586694975233</c:v>
                </c:pt>
                <c:pt idx="1613">
                  <c:v>0.46491849751948972</c:v>
                </c:pt>
                <c:pt idx="1614">
                  <c:v>0.47139753801593048</c:v>
                </c:pt>
                <c:pt idx="1615">
                  <c:v>0.46761565836298935</c:v>
                </c:pt>
                <c:pt idx="1616">
                  <c:v>0.46612062546537603</c:v>
                </c:pt>
                <c:pt idx="1617">
                  <c:v>0.4682299546142209</c:v>
                </c:pt>
                <c:pt idx="1618">
                  <c:v>0.46234153616703955</c:v>
                </c:pt>
                <c:pt idx="1619">
                  <c:v>0.46526151444184233</c:v>
                </c:pt>
                <c:pt idx="1620">
                  <c:v>0.45227995758218453</c:v>
                </c:pt>
                <c:pt idx="1621">
                  <c:v>0.45883400089007564</c:v>
                </c:pt>
                <c:pt idx="1622">
                  <c:v>0.44934944237918217</c:v>
                </c:pt>
                <c:pt idx="1623">
                  <c:v>0.45023696682464454</c:v>
                </c:pt>
                <c:pt idx="1624">
                  <c:v>0.45837023914969</c:v>
                </c:pt>
                <c:pt idx="1625">
                  <c:v>0.4402061855670103</c:v>
                </c:pt>
                <c:pt idx="1626">
                  <c:v>0.45526475958612295</c:v>
                </c:pt>
                <c:pt idx="1627">
                  <c:v>0.45551601423487542</c:v>
                </c:pt>
                <c:pt idx="1628">
                  <c:v>0.45034519383961763</c:v>
                </c:pt>
                <c:pt idx="1629">
                  <c:v>0.44945054945054946</c:v>
                </c:pt>
                <c:pt idx="1630">
                  <c:v>0.45757250268528465</c:v>
                </c:pt>
                <c:pt idx="1631">
                  <c:v>0.44598190526875997</c:v>
                </c:pt>
                <c:pt idx="1632">
                  <c:v>0.44956140350877194</c:v>
                </c:pt>
                <c:pt idx="1633">
                  <c:v>0.45377258235919232</c:v>
                </c:pt>
                <c:pt idx="1634">
                  <c:v>0.45557350565428112</c:v>
                </c:pt>
                <c:pt idx="1635">
                  <c:v>0.45245726495726496</c:v>
                </c:pt>
                <c:pt idx="1636">
                  <c:v>0.45121951219512196</c:v>
                </c:pt>
                <c:pt idx="1637">
                  <c:v>0.45623941276115187</c:v>
                </c:pt>
                <c:pt idx="1638">
                  <c:v>0.45330739299610895</c:v>
                </c:pt>
                <c:pt idx="1639">
                  <c:v>0.46641179683233208</c:v>
                </c:pt>
                <c:pt idx="1640">
                  <c:v>0.46641179683233208</c:v>
                </c:pt>
                <c:pt idx="1641">
                  <c:v>0.4503729202524383</c:v>
                </c:pt>
                <c:pt idx="1642">
                  <c:v>0.45887691435053884</c:v>
                </c:pt>
                <c:pt idx="1643">
                  <c:v>0.45108408249603382</c:v>
                </c:pt>
                <c:pt idx="1644">
                  <c:v>0.45907269605037204</c:v>
                </c:pt>
                <c:pt idx="1645">
                  <c:v>0.46353224834237494</c:v>
                </c:pt>
                <c:pt idx="1646">
                  <c:v>0.45371428571428574</c:v>
                </c:pt>
                <c:pt idx="1647">
                  <c:v>0.45495243424734194</c:v>
                </c:pt>
                <c:pt idx="1648">
                  <c:v>0.45609220636663006</c:v>
                </c:pt>
                <c:pt idx="1649">
                  <c:v>0.45650095602294455</c:v>
                </c:pt>
                <c:pt idx="1650">
                  <c:v>0.44156456173421299</c:v>
                </c:pt>
                <c:pt idx="1651">
                  <c:v>0.45265822784810128</c:v>
                </c:pt>
                <c:pt idx="1652">
                  <c:v>0.45734477536597679</c:v>
                </c:pt>
                <c:pt idx="1653">
                  <c:v>0.4652974504249292</c:v>
                </c:pt>
                <c:pt idx="1654">
                  <c:v>0.4551470588235294</c:v>
                </c:pt>
                <c:pt idx="1655">
                  <c:v>0.440361057382334</c:v>
                </c:pt>
                <c:pt idx="1656">
                  <c:v>0.45229151014274982</c:v>
                </c:pt>
                <c:pt idx="1657">
                  <c:v>0.45738451528952506</c:v>
                </c:pt>
                <c:pt idx="1658">
                  <c:v>0.45359116022099449</c:v>
                </c:pt>
                <c:pt idx="1659">
                  <c:v>0.45574491478834522</c:v>
                </c:pt>
                <c:pt idx="1660">
                  <c:v>0.44929718875502006</c:v>
                </c:pt>
                <c:pt idx="1661">
                  <c:v>0.43838526912181303</c:v>
                </c:pt>
                <c:pt idx="1662">
                  <c:v>0.4504106127605812</c:v>
                </c:pt>
                <c:pt idx="1663">
                  <c:v>0.44369521240728255</c:v>
                </c:pt>
                <c:pt idx="1664">
                  <c:v>0.45298013245033114</c:v>
                </c:pt>
                <c:pt idx="1665">
                  <c:v>0.46396705559368567</c:v>
                </c:pt>
                <c:pt idx="1666">
                  <c:v>0.45187901008249315</c:v>
                </c:pt>
                <c:pt idx="1667">
                  <c:v>0.44614079728583544</c:v>
                </c:pt>
                <c:pt idx="1668">
                  <c:v>0.45495836487509461</c:v>
                </c:pt>
                <c:pt idx="1669">
                  <c:v>0.45929847782925215</c:v>
                </c:pt>
                <c:pt idx="1670">
                  <c:v>0.45934065934065932</c:v>
                </c:pt>
                <c:pt idx="1671">
                  <c:v>0.49230769230769234</c:v>
                </c:pt>
                <c:pt idx="1672">
                  <c:v>0.47426981919332406</c:v>
                </c:pt>
                <c:pt idx="1673">
                  <c:v>0.45961820851688695</c:v>
                </c:pt>
                <c:pt idx="1674">
                  <c:v>0.46515151515151515</c:v>
                </c:pt>
                <c:pt idx="1675">
                  <c:v>0.44560943643512452</c:v>
                </c:pt>
                <c:pt idx="1676">
                  <c:v>0.4493731918997107</c:v>
                </c:pt>
                <c:pt idx="1677">
                  <c:v>0.5270588235294118</c:v>
                </c:pt>
                <c:pt idx="1678">
                  <c:v>0.56723716381418088</c:v>
                </c:pt>
                <c:pt idx="1679">
                  <c:v>0.56723716381418088</c:v>
                </c:pt>
                <c:pt idx="1680">
                  <c:v>0.68027888446215135</c:v>
                </c:pt>
                <c:pt idx="1681">
                  <c:v>0.67501539724902482</c:v>
                </c:pt>
                <c:pt idx="1682">
                  <c:v>0.71278782894736847</c:v>
                </c:pt>
                <c:pt idx="1683">
                  <c:v>0.71640239147387574</c:v>
                </c:pt>
                <c:pt idx="1684">
                  <c:v>0.76357220412595006</c:v>
                </c:pt>
                <c:pt idx="1685">
                  <c:v>0.76965586536046215</c:v>
                </c:pt>
                <c:pt idx="1686">
                  <c:v>0.77352607709750565</c:v>
                </c:pt>
                <c:pt idx="1687">
                  <c:v>0.7629436665581244</c:v>
                </c:pt>
                <c:pt idx="1688">
                  <c:v>0.77559562137797811</c:v>
                </c:pt>
                <c:pt idx="1689">
                  <c:v>0.75254394079555964</c:v>
                </c:pt>
                <c:pt idx="1690">
                  <c:v>0.7587529976019185</c:v>
                </c:pt>
                <c:pt idx="1691">
                  <c:v>0.75042955326460481</c:v>
                </c:pt>
                <c:pt idx="1692">
                  <c:v>0.78349705304518669</c:v>
                </c:pt>
                <c:pt idx="1693">
                  <c:v>0.77552778974579928</c:v>
                </c:pt>
                <c:pt idx="1694">
                  <c:v>0.77866541353383456</c:v>
                </c:pt>
                <c:pt idx="1695">
                  <c:v>0.76072821846553962</c:v>
                </c:pt>
                <c:pt idx="1696">
                  <c:v>0.76515151515151514</c:v>
                </c:pt>
                <c:pt idx="1697">
                  <c:v>0.77155824508320725</c:v>
                </c:pt>
                <c:pt idx="1698">
                  <c:v>0.77840040753948037</c:v>
                </c:pt>
                <c:pt idx="1699">
                  <c:v>0.77109826589595376</c:v>
                </c:pt>
                <c:pt idx="1700">
                  <c:v>0.7770083102493075</c:v>
                </c:pt>
                <c:pt idx="1701">
                  <c:v>0.77437106918238996</c:v>
                </c:pt>
                <c:pt idx="1702">
                  <c:v>0.78004905968928862</c:v>
                </c:pt>
                <c:pt idx="1703">
                  <c:v>0.79809725158562372</c:v>
                </c:pt>
                <c:pt idx="1704">
                  <c:v>0.77901109989909179</c:v>
                </c:pt>
                <c:pt idx="1705">
                  <c:v>0.7734375</c:v>
                </c:pt>
                <c:pt idx="1706">
                  <c:v>0.77253218884120167</c:v>
                </c:pt>
                <c:pt idx="1707">
                  <c:v>0.77018633540372672</c:v>
                </c:pt>
                <c:pt idx="1708">
                  <c:v>0.78273809523809523</c:v>
                </c:pt>
                <c:pt idx="1709">
                  <c:v>0.7592592592592593</c:v>
                </c:pt>
                <c:pt idx="1710">
                  <c:v>0.77013422818791943</c:v>
                </c:pt>
                <c:pt idx="1711">
                  <c:v>0.77656250000000004</c:v>
                </c:pt>
                <c:pt idx="1712">
                  <c:v>0.78293135435992578</c:v>
                </c:pt>
                <c:pt idx="1713">
                  <c:v>0.78260869565217395</c:v>
                </c:pt>
                <c:pt idx="1714">
                  <c:v>0.78500986193293887</c:v>
                </c:pt>
                <c:pt idx="1715">
                  <c:v>0.76146788990825687</c:v>
                </c:pt>
                <c:pt idx="1716">
                  <c:v>0.78165938864628826</c:v>
                </c:pt>
                <c:pt idx="1717">
                  <c:v>0.77777777777777779</c:v>
                </c:pt>
                <c:pt idx="1718">
                  <c:v>0.78371501272264632</c:v>
                </c:pt>
                <c:pt idx="1719">
                  <c:v>0.80377358490566042</c:v>
                </c:pt>
                <c:pt idx="1720">
                  <c:v>0.79692307692307696</c:v>
                </c:pt>
                <c:pt idx="1721">
                  <c:v>0.79207920792079212</c:v>
                </c:pt>
                <c:pt idx="1722">
                  <c:v>0.81347150259067358</c:v>
                </c:pt>
                <c:pt idx="1723">
                  <c:v>0.8040201005025126</c:v>
                </c:pt>
                <c:pt idx="1724">
                  <c:v>0.79555555555555557</c:v>
                </c:pt>
                <c:pt idx="1725">
                  <c:v>0.80392156862745101</c:v>
                </c:pt>
                <c:pt idx="1726">
                  <c:v>0.79668049792531115</c:v>
                </c:pt>
                <c:pt idx="1727">
                  <c:v>0.80578512396694213</c:v>
                </c:pt>
                <c:pt idx="1728">
                  <c:v>0.76744186046511631</c:v>
                </c:pt>
                <c:pt idx="1729">
                  <c:v>0.7696629213483146</c:v>
                </c:pt>
                <c:pt idx="1730">
                  <c:v>0.79545454545454541</c:v>
                </c:pt>
                <c:pt idx="1731">
                  <c:v>0.80473372781065089</c:v>
                </c:pt>
                <c:pt idx="1732">
                  <c:v>0.79850746268656714</c:v>
                </c:pt>
                <c:pt idx="1733">
                  <c:v>0.98795180722891562</c:v>
                </c:pt>
                <c:pt idx="1734">
                  <c:v>0.75961538461538458</c:v>
                </c:pt>
                <c:pt idx="1735">
                  <c:v>0.82178217821782173</c:v>
                </c:pt>
                <c:pt idx="1736">
                  <c:v>0.80555555555555558</c:v>
                </c:pt>
                <c:pt idx="1737">
                  <c:v>0.76623376623376627</c:v>
                </c:pt>
                <c:pt idx="1738">
                  <c:v>0.80597014925373134</c:v>
                </c:pt>
                <c:pt idx="1739">
                  <c:v>0.74647887323943662</c:v>
                </c:pt>
                <c:pt idx="1740">
                  <c:v>0.76086956521739135</c:v>
                </c:pt>
                <c:pt idx="1741">
                  <c:v>0.82456140350877194</c:v>
                </c:pt>
                <c:pt idx="1742">
                  <c:v>0.80281690140845074</c:v>
                </c:pt>
                <c:pt idx="1743">
                  <c:v>0.80487804878048785</c:v>
                </c:pt>
                <c:pt idx="1744">
                  <c:v>0.78947368421052633</c:v>
                </c:pt>
                <c:pt idx="1745">
                  <c:v>0.83076923076923082</c:v>
                </c:pt>
                <c:pt idx="1746">
                  <c:v>0.82258064516129037</c:v>
                </c:pt>
                <c:pt idx="1747">
                  <c:v>0.77586206896551724</c:v>
                </c:pt>
                <c:pt idx="1748">
                  <c:v>0.81818181818181823</c:v>
                </c:pt>
                <c:pt idx="1749">
                  <c:v>0.84444444444444444</c:v>
                </c:pt>
                <c:pt idx="1750">
                  <c:v>0.80392156862745101</c:v>
                </c:pt>
                <c:pt idx="1751">
                  <c:v>0.76923076923076927</c:v>
                </c:pt>
                <c:pt idx="1752">
                  <c:v>0.81818181818181823</c:v>
                </c:pt>
                <c:pt idx="1753">
                  <c:v>0.79245283018867929</c:v>
                </c:pt>
                <c:pt idx="1754">
                  <c:v>0.79245283018867929</c:v>
                </c:pt>
                <c:pt idx="1755">
                  <c:v>0.78846153846153844</c:v>
                </c:pt>
                <c:pt idx="1756">
                  <c:v>0.81395348837209303</c:v>
                </c:pt>
                <c:pt idx="1757">
                  <c:v>0.86363636363636365</c:v>
                </c:pt>
                <c:pt idx="1758">
                  <c:v>0.82926829268292679</c:v>
                </c:pt>
                <c:pt idx="1759">
                  <c:v>0.83720930232558144</c:v>
                </c:pt>
                <c:pt idx="1760">
                  <c:v>0.83720930232558144</c:v>
                </c:pt>
                <c:pt idx="1761">
                  <c:v>0.78260869565217395</c:v>
                </c:pt>
                <c:pt idx="1762">
                  <c:v>0.85106382978723405</c:v>
                </c:pt>
                <c:pt idx="1763">
                  <c:v>0.80851063829787229</c:v>
                </c:pt>
                <c:pt idx="1764">
                  <c:v>0.80851063829787229</c:v>
                </c:pt>
                <c:pt idx="1765">
                  <c:v>0.8571428571428571</c:v>
                </c:pt>
                <c:pt idx="1766">
                  <c:v>0.81818181818181823</c:v>
                </c:pt>
                <c:pt idx="1767">
                  <c:v>0.81395348837209303</c:v>
                </c:pt>
                <c:pt idx="1768">
                  <c:v>0.77777777777777779</c:v>
                </c:pt>
                <c:pt idx="1769">
                  <c:v>0.84090909090909094</c:v>
                </c:pt>
                <c:pt idx="1770">
                  <c:v>0.82499999999999996</c:v>
                </c:pt>
                <c:pt idx="1771">
                  <c:v>0.88095238095238093</c:v>
                </c:pt>
                <c:pt idx="1772">
                  <c:v>0.8571428571428571</c:v>
                </c:pt>
                <c:pt idx="1773">
                  <c:v>0.78260869565217395</c:v>
                </c:pt>
                <c:pt idx="1774">
                  <c:v>0.82051282051282048</c:v>
                </c:pt>
                <c:pt idx="1775">
                  <c:v>0.86842105263157898</c:v>
                </c:pt>
                <c:pt idx="1776">
                  <c:v>0.8571428571428571</c:v>
                </c:pt>
                <c:pt idx="1777">
                  <c:v>0.82499999999999996</c:v>
                </c:pt>
                <c:pt idx="1778">
                  <c:v>0.88095238095238093</c:v>
                </c:pt>
                <c:pt idx="1779">
                  <c:v>0.76595744680851063</c:v>
                </c:pt>
                <c:pt idx="1780">
                  <c:v>0.83333333333333337</c:v>
                </c:pt>
                <c:pt idx="1781">
                  <c:v>0.89473684210526316</c:v>
                </c:pt>
                <c:pt idx="1782">
                  <c:v>0.8</c:v>
                </c:pt>
                <c:pt idx="1783">
                  <c:v>0.82222222222222219</c:v>
                </c:pt>
                <c:pt idx="1784">
                  <c:v>0.89743589743589747</c:v>
                </c:pt>
                <c:pt idx="1785">
                  <c:v>0.79591836734693877</c:v>
                </c:pt>
                <c:pt idx="1786">
                  <c:v>0.8125</c:v>
                </c:pt>
                <c:pt idx="1787">
                  <c:v>0.8571428571428571</c:v>
                </c:pt>
                <c:pt idx="1788">
                  <c:v>0.81632653061224492</c:v>
                </c:pt>
                <c:pt idx="1789">
                  <c:v>0.84782608695652173</c:v>
                </c:pt>
                <c:pt idx="1790">
                  <c:v>0.86363636363636365</c:v>
                </c:pt>
                <c:pt idx="1791">
                  <c:v>0.78723404255319152</c:v>
                </c:pt>
                <c:pt idx="1792">
                  <c:v>0.81395348837209303</c:v>
                </c:pt>
                <c:pt idx="1793">
                  <c:v>0.875</c:v>
                </c:pt>
                <c:pt idx="1794">
                  <c:v>0.78048780487804881</c:v>
                </c:pt>
                <c:pt idx="1795">
                  <c:v>0.79545454545454541</c:v>
                </c:pt>
                <c:pt idx="1796">
                  <c:v>0.82926829268292679</c:v>
                </c:pt>
                <c:pt idx="1797">
                  <c:v>0.84615384615384615</c:v>
                </c:pt>
                <c:pt idx="1798">
                  <c:v>0.82926829268292679</c:v>
                </c:pt>
                <c:pt idx="1799">
                  <c:v>0.91891891891891897</c:v>
                </c:pt>
                <c:pt idx="1800">
                  <c:v>0.86842105263157898</c:v>
                </c:pt>
                <c:pt idx="1801">
                  <c:v>0.83333333333333337</c:v>
                </c:pt>
                <c:pt idx="1802">
                  <c:v>0.88888888888888884</c:v>
                </c:pt>
                <c:pt idx="1803">
                  <c:v>0.84444444444444444</c:v>
                </c:pt>
                <c:pt idx="1804">
                  <c:v>0.79591836734693877</c:v>
                </c:pt>
                <c:pt idx="1805">
                  <c:v>0.84782608695652173</c:v>
                </c:pt>
                <c:pt idx="1806">
                  <c:v>0.8571428571428571</c:v>
                </c:pt>
                <c:pt idx="1807">
                  <c:v>0.83720930232558144</c:v>
                </c:pt>
                <c:pt idx="1808">
                  <c:v>0.87179487179487181</c:v>
                </c:pt>
                <c:pt idx="1809">
                  <c:v>0.79069767441860461</c:v>
                </c:pt>
                <c:pt idx="1810">
                  <c:v>0.83333333333333337</c:v>
                </c:pt>
                <c:pt idx="1811">
                  <c:v>0.875</c:v>
                </c:pt>
                <c:pt idx="1812">
                  <c:v>0.80952380952380953</c:v>
                </c:pt>
                <c:pt idx="1813">
                  <c:v>0.80487804878048785</c:v>
                </c:pt>
                <c:pt idx="1814">
                  <c:v>0.87179487179487181</c:v>
                </c:pt>
                <c:pt idx="1815">
                  <c:v>0.84615384615384615</c:v>
                </c:pt>
                <c:pt idx="1816">
                  <c:v>0.85</c:v>
                </c:pt>
                <c:pt idx="1817">
                  <c:v>0.88888888888888884</c:v>
                </c:pt>
                <c:pt idx="1818">
                  <c:v>0.85</c:v>
                </c:pt>
                <c:pt idx="1819">
                  <c:v>0.81578947368421051</c:v>
                </c:pt>
                <c:pt idx="1820">
                  <c:v>0.89189189189189189</c:v>
                </c:pt>
                <c:pt idx="1821">
                  <c:v>0.84615384615384615</c:v>
                </c:pt>
                <c:pt idx="1822">
                  <c:v>0.86486486486486491</c:v>
                </c:pt>
                <c:pt idx="1823">
                  <c:v>0.875</c:v>
                </c:pt>
                <c:pt idx="1824">
                  <c:v>0.88571428571428568</c:v>
                </c:pt>
                <c:pt idx="1825">
                  <c:v>0.84615384615384615</c:v>
                </c:pt>
                <c:pt idx="1826">
                  <c:v>0.86486486486486491</c:v>
                </c:pt>
                <c:pt idx="1827">
                  <c:v>0.86842105263157898</c:v>
                </c:pt>
                <c:pt idx="1828">
                  <c:v>0.83333333333333337</c:v>
                </c:pt>
                <c:pt idx="1829">
                  <c:v>0.83783783783783783</c:v>
                </c:pt>
                <c:pt idx="1830">
                  <c:v>0.89189189189189189</c:v>
                </c:pt>
                <c:pt idx="1831">
                  <c:v>0.83333333333333337</c:v>
                </c:pt>
                <c:pt idx="1832">
                  <c:v>0.82352941176470584</c:v>
                </c:pt>
                <c:pt idx="1833">
                  <c:v>0.90909090909090906</c:v>
                </c:pt>
                <c:pt idx="1834">
                  <c:v>0.83333333333333337</c:v>
                </c:pt>
                <c:pt idx="1835">
                  <c:v>0.91428571428571426</c:v>
                </c:pt>
                <c:pt idx="1836">
                  <c:v>0.875</c:v>
                </c:pt>
                <c:pt idx="1837">
                  <c:v>0.8571428571428571</c:v>
                </c:pt>
                <c:pt idx="1838">
                  <c:v>0.93939393939393945</c:v>
                </c:pt>
                <c:pt idx="1839">
                  <c:v>0.93548387096774188</c:v>
                </c:pt>
                <c:pt idx="1840">
                  <c:v>0.8529411764705882</c:v>
                </c:pt>
                <c:pt idx="1841">
                  <c:v>0.89655172413793105</c:v>
                </c:pt>
                <c:pt idx="1842">
                  <c:v>0.8666666666666667</c:v>
                </c:pt>
                <c:pt idx="1843">
                  <c:v>0.89473684210526316</c:v>
                </c:pt>
                <c:pt idx="1844">
                  <c:v>0.86842105263157898</c:v>
                </c:pt>
                <c:pt idx="1845">
                  <c:v>0.89189189189189189</c:v>
                </c:pt>
                <c:pt idx="1846">
                  <c:v>0.86842105263157898</c:v>
                </c:pt>
                <c:pt idx="1847">
                  <c:v>0.82352941176470584</c:v>
                </c:pt>
                <c:pt idx="1848">
                  <c:v>0.9285714285714286</c:v>
                </c:pt>
                <c:pt idx="1849">
                  <c:v>0.90322580645161288</c:v>
                </c:pt>
                <c:pt idx="1850">
                  <c:v>0.87096774193548387</c:v>
                </c:pt>
                <c:pt idx="1851">
                  <c:v>0.96</c:v>
                </c:pt>
                <c:pt idx="1852">
                  <c:v>0.92307692307692313</c:v>
                </c:pt>
                <c:pt idx="1853">
                  <c:v>0.87878787878787878</c:v>
                </c:pt>
                <c:pt idx="1854">
                  <c:v>0.6071428571428571</c:v>
                </c:pt>
                <c:pt idx="1855">
                  <c:v>0.6785714285714286</c:v>
                </c:pt>
                <c:pt idx="1856">
                  <c:v>0.61333333333333329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8-4E2D-4B29-8811-67D17484322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52630912"/>
        <c:axId val="252968960"/>
      </c:scatterChart>
      <c:valAx>
        <c:axId val="252630912"/>
        <c:scaling>
          <c:orientation val="minMax"/>
          <c:max val="1800"/>
          <c:min val="0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 dirty="0" smtClean="0"/>
                  <a:t>Time, s</a:t>
                </a:r>
                <a:endParaRPr lang="en-US" dirty="0"/>
              </a:p>
            </c:rich>
          </c:tx>
          <c:overlay val="0"/>
        </c:title>
        <c:numFmt formatCode="General" sourceLinked="1"/>
        <c:majorTickMark val="out"/>
        <c:minorTickMark val="none"/>
        <c:tickLblPos val="nextTo"/>
        <c:crossAx val="252968960"/>
        <c:crosses val="autoZero"/>
        <c:crossBetween val="midCat"/>
        <c:majorUnit val="600"/>
      </c:valAx>
      <c:valAx>
        <c:axId val="252968960"/>
        <c:scaling>
          <c:orientation val="minMax"/>
          <c:max val="1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 dirty="0" smtClean="0"/>
                  <a:t>%Blue Signal</a:t>
                </a:r>
                <a:endParaRPr lang="en-US" dirty="0"/>
              </a:p>
            </c:rich>
          </c:tx>
          <c:overlay val="0"/>
        </c:title>
        <c:numFmt formatCode="General" sourceLinked="1"/>
        <c:majorTickMark val="out"/>
        <c:minorTickMark val="none"/>
        <c:tickLblPos val="nextTo"/>
        <c:crossAx val="252630912"/>
        <c:crosses val="autoZero"/>
        <c:crossBetween val="midCat"/>
        <c:majorUnit val="0.2"/>
      </c:valAx>
    </c:plotArea>
    <c:plotVisOnly val="1"/>
    <c:dispBlanksAs val="gap"/>
    <c:showDLblsOverMax val="0"/>
  </c:chart>
  <c:txPr>
    <a:bodyPr/>
    <a:lstStyle/>
    <a:p>
      <a:pPr>
        <a:defRPr sz="1600"/>
      </a:pPr>
      <a:endParaRPr lang="en-US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6283558027056708"/>
          <c:y val="4.0507652592808613E-2"/>
          <c:w val="0.8073821039432385"/>
          <c:h val="0.69550154996057589"/>
        </c:manualLayout>
      </c:layout>
      <c:scatterChart>
        <c:scatterStyle val="lineMarker"/>
        <c:varyColors val="0"/>
        <c:ser>
          <c:idx val="0"/>
          <c:order val="0"/>
          <c:tx>
            <c:v>Steam</c:v>
          </c:tx>
          <c:spPr>
            <a:ln w="28575">
              <a:noFill/>
            </a:ln>
          </c:spPr>
          <c:marker>
            <c:symbol val="diamond"/>
            <c:size val="5"/>
          </c:marker>
          <c:xVal>
            <c:numRef>
              <c:f>Sheet1!$C$2:$C$2503</c:f>
              <c:numCache>
                <c:formatCode>General</c:formatCode>
                <c:ptCount val="250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0.5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</c:v>
                </c:pt>
                <c:pt idx="96">
                  <c:v>0</c:v>
                </c:pt>
                <c:pt idx="97">
                  <c:v>0</c:v>
                </c:pt>
                <c:pt idx="98">
                  <c:v>0</c:v>
                </c:pt>
                <c:pt idx="99">
                  <c:v>0</c:v>
                </c:pt>
                <c:pt idx="100">
                  <c:v>0</c:v>
                </c:pt>
                <c:pt idx="101">
                  <c:v>0</c:v>
                </c:pt>
                <c:pt idx="102">
                  <c:v>0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  <c:pt idx="122">
                  <c:v>0</c:v>
                </c:pt>
                <c:pt idx="123">
                  <c:v>0</c:v>
                </c:pt>
                <c:pt idx="124">
                  <c:v>0</c:v>
                </c:pt>
                <c:pt idx="125">
                  <c:v>0</c:v>
                </c:pt>
                <c:pt idx="126">
                  <c:v>0</c:v>
                </c:pt>
                <c:pt idx="127">
                  <c:v>0</c:v>
                </c:pt>
                <c:pt idx="128">
                  <c:v>0</c:v>
                </c:pt>
                <c:pt idx="129">
                  <c:v>0</c:v>
                </c:pt>
                <c:pt idx="130">
                  <c:v>0</c:v>
                </c:pt>
                <c:pt idx="131">
                  <c:v>0</c:v>
                </c:pt>
                <c:pt idx="132">
                  <c:v>0</c:v>
                </c:pt>
                <c:pt idx="133">
                  <c:v>0</c:v>
                </c:pt>
                <c:pt idx="134">
                  <c:v>0</c:v>
                </c:pt>
                <c:pt idx="135">
                  <c:v>0</c:v>
                </c:pt>
                <c:pt idx="136">
                  <c:v>0</c:v>
                </c:pt>
                <c:pt idx="137">
                  <c:v>0</c:v>
                </c:pt>
                <c:pt idx="138">
                  <c:v>0</c:v>
                </c:pt>
                <c:pt idx="139">
                  <c:v>0</c:v>
                </c:pt>
                <c:pt idx="140">
                  <c:v>0</c:v>
                </c:pt>
                <c:pt idx="141">
                  <c:v>0</c:v>
                </c:pt>
                <c:pt idx="142">
                  <c:v>0</c:v>
                </c:pt>
                <c:pt idx="143">
                  <c:v>0</c:v>
                </c:pt>
                <c:pt idx="144">
                  <c:v>0</c:v>
                </c:pt>
                <c:pt idx="145">
                  <c:v>0</c:v>
                </c:pt>
                <c:pt idx="146">
                  <c:v>0</c:v>
                </c:pt>
                <c:pt idx="147">
                  <c:v>0</c:v>
                </c:pt>
                <c:pt idx="148">
                  <c:v>0</c:v>
                </c:pt>
                <c:pt idx="149">
                  <c:v>0</c:v>
                </c:pt>
                <c:pt idx="150">
                  <c:v>0</c:v>
                </c:pt>
                <c:pt idx="151">
                  <c:v>0</c:v>
                </c:pt>
                <c:pt idx="152">
                  <c:v>0</c:v>
                </c:pt>
                <c:pt idx="153">
                  <c:v>0</c:v>
                </c:pt>
                <c:pt idx="154">
                  <c:v>0</c:v>
                </c:pt>
                <c:pt idx="155">
                  <c:v>0</c:v>
                </c:pt>
                <c:pt idx="156">
                  <c:v>0</c:v>
                </c:pt>
                <c:pt idx="157">
                  <c:v>0</c:v>
                </c:pt>
                <c:pt idx="158">
                  <c:v>0</c:v>
                </c:pt>
                <c:pt idx="159">
                  <c:v>0</c:v>
                </c:pt>
                <c:pt idx="160">
                  <c:v>0</c:v>
                </c:pt>
                <c:pt idx="161">
                  <c:v>0</c:v>
                </c:pt>
                <c:pt idx="162">
                  <c:v>0</c:v>
                </c:pt>
                <c:pt idx="163">
                  <c:v>0</c:v>
                </c:pt>
                <c:pt idx="164">
                  <c:v>0</c:v>
                </c:pt>
                <c:pt idx="165">
                  <c:v>0</c:v>
                </c:pt>
                <c:pt idx="166">
                  <c:v>0</c:v>
                </c:pt>
                <c:pt idx="167">
                  <c:v>0</c:v>
                </c:pt>
                <c:pt idx="168">
                  <c:v>0</c:v>
                </c:pt>
                <c:pt idx="169">
                  <c:v>0</c:v>
                </c:pt>
                <c:pt idx="170">
                  <c:v>0</c:v>
                </c:pt>
                <c:pt idx="171">
                  <c:v>0</c:v>
                </c:pt>
                <c:pt idx="172">
                  <c:v>0</c:v>
                </c:pt>
                <c:pt idx="173">
                  <c:v>0</c:v>
                </c:pt>
                <c:pt idx="174">
                  <c:v>0.5</c:v>
                </c:pt>
                <c:pt idx="175">
                  <c:v>0</c:v>
                </c:pt>
                <c:pt idx="176">
                  <c:v>0</c:v>
                </c:pt>
                <c:pt idx="177">
                  <c:v>0</c:v>
                </c:pt>
                <c:pt idx="178">
                  <c:v>0.5</c:v>
                </c:pt>
                <c:pt idx="179">
                  <c:v>0</c:v>
                </c:pt>
                <c:pt idx="180">
                  <c:v>0.5</c:v>
                </c:pt>
                <c:pt idx="181">
                  <c:v>0</c:v>
                </c:pt>
                <c:pt idx="182">
                  <c:v>0</c:v>
                </c:pt>
                <c:pt idx="183">
                  <c:v>0</c:v>
                </c:pt>
                <c:pt idx="184">
                  <c:v>0</c:v>
                </c:pt>
                <c:pt idx="185">
                  <c:v>0</c:v>
                </c:pt>
                <c:pt idx="186">
                  <c:v>0</c:v>
                </c:pt>
                <c:pt idx="187">
                  <c:v>0.5</c:v>
                </c:pt>
                <c:pt idx="188">
                  <c:v>0</c:v>
                </c:pt>
                <c:pt idx="189">
                  <c:v>0</c:v>
                </c:pt>
                <c:pt idx="190">
                  <c:v>0</c:v>
                </c:pt>
                <c:pt idx="191">
                  <c:v>0</c:v>
                </c:pt>
                <c:pt idx="192">
                  <c:v>0</c:v>
                </c:pt>
                <c:pt idx="193">
                  <c:v>0</c:v>
                </c:pt>
                <c:pt idx="194">
                  <c:v>0.75</c:v>
                </c:pt>
                <c:pt idx="195">
                  <c:v>0</c:v>
                </c:pt>
                <c:pt idx="196">
                  <c:v>0</c:v>
                </c:pt>
                <c:pt idx="197">
                  <c:v>0.66666666666666663</c:v>
                </c:pt>
                <c:pt idx="198">
                  <c:v>0</c:v>
                </c:pt>
                <c:pt idx="199">
                  <c:v>0</c:v>
                </c:pt>
                <c:pt idx="200">
                  <c:v>0</c:v>
                </c:pt>
                <c:pt idx="201">
                  <c:v>0</c:v>
                </c:pt>
                <c:pt idx="202">
                  <c:v>0</c:v>
                </c:pt>
                <c:pt idx="203">
                  <c:v>0</c:v>
                </c:pt>
                <c:pt idx="204">
                  <c:v>0</c:v>
                </c:pt>
                <c:pt idx="205">
                  <c:v>0</c:v>
                </c:pt>
                <c:pt idx="206">
                  <c:v>0</c:v>
                </c:pt>
                <c:pt idx="207">
                  <c:v>0</c:v>
                </c:pt>
                <c:pt idx="208">
                  <c:v>0</c:v>
                </c:pt>
                <c:pt idx="209">
                  <c:v>0</c:v>
                </c:pt>
                <c:pt idx="210">
                  <c:v>0</c:v>
                </c:pt>
                <c:pt idx="211">
                  <c:v>0</c:v>
                </c:pt>
                <c:pt idx="212">
                  <c:v>0.8571428571428571</c:v>
                </c:pt>
                <c:pt idx="213">
                  <c:v>0</c:v>
                </c:pt>
                <c:pt idx="214">
                  <c:v>0.8571428571428571</c:v>
                </c:pt>
                <c:pt idx="215">
                  <c:v>0.83333333333333337</c:v>
                </c:pt>
                <c:pt idx="216">
                  <c:v>0.66666666666666663</c:v>
                </c:pt>
                <c:pt idx="217">
                  <c:v>0.90909090909090906</c:v>
                </c:pt>
                <c:pt idx="218">
                  <c:v>0.83333333333333337</c:v>
                </c:pt>
                <c:pt idx="219">
                  <c:v>0.80952380952380953</c:v>
                </c:pt>
                <c:pt idx="220">
                  <c:v>0.51388888888888884</c:v>
                </c:pt>
                <c:pt idx="221">
                  <c:v>0.68333333333333335</c:v>
                </c:pt>
                <c:pt idx="222">
                  <c:v>0</c:v>
                </c:pt>
                <c:pt idx="223">
                  <c:v>0.83050847457627119</c:v>
                </c:pt>
                <c:pt idx="224">
                  <c:v>0.99009900990099009</c:v>
                </c:pt>
                <c:pt idx="225">
                  <c:v>0.54852320675105481</c:v>
                </c:pt>
                <c:pt idx="226">
                  <c:v>0</c:v>
                </c:pt>
                <c:pt idx="227">
                  <c:v>0.60526315789473684</c:v>
                </c:pt>
                <c:pt idx="228">
                  <c:v>0.9</c:v>
                </c:pt>
                <c:pt idx="229">
                  <c:v>0.73333333333333328</c:v>
                </c:pt>
                <c:pt idx="230">
                  <c:v>0.90909090909090906</c:v>
                </c:pt>
                <c:pt idx="231">
                  <c:v>0.7857142857142857</c:v>
                </c:pt>
                <c:pt idx="232">
                  <c:v>0.66666666666666663</c:v>
                </c:pt>
                <c:pt idx="233">
                  <c:v>0.58823529411764708</c:v>
                </c:pt>
                <c:pt idx="234">
                  <c:v>0.9</c:v>
                </c:pt>
                <c:pt idx="235">
                  <c:v>0.52054794520547942</c:v>
                </c:pt>
                <c:pt idx="236">
                  <c:v>0.98412698412698407</c:v>
                </c:pt>
                <c:pt idx="237">
                  <c:v>0.43956043956043955</c:v>
                </c:pt>
                <c:pt idx="238">
                  <c:v>0.52500000000000002</c:v>
                </c:pt>
                <c:pt idx="239">
                  <c:v>0.52791878172588835</c:v>
                </c:pt>
                <c:pt idx="240">
                  <c:v>0.53343023255813948</c:v>
                </c:pt>
                <c:pt idx="241">
                  <c:v>0.55258467023172908</c:v>
                </c:pt>
                <c:pt idx="242">
                  <c:v>0.56060606060606055</c:v>
                </c:pt>
                <c:pt idx="243">
                  <c:v>0.52173913043478259</c:v>
                </c:pt>
                <c:pt idx="244">
                  <c:v>0</c:v>
                </c:pt>
                <c:pt idx="245">
                  <c:v>0.8203125</c:v>
                </c:pt>
                <c:pt idx="246">
                  <c:v>0.9850746268656716</c:v>
                </c:pt>
                <c:pt idx="247">
                  <c:v>0</c:v>
                </c:pt>
                <c:pt idx="248">
                  <c:v>0.91666666666666663</c:v>
                </c:pt>
                <c:pt idx="249">
                  <c:v>0.98529411764705888</c:v>
                </c:pt>
                <c:pt idx="250">
                  <c:v>0.98181818181818181</c:v>
                </c:pt>
                <c:pt idx="251">
                  <c:v>0.9438202247191011</c:v>
                </c:pt>
                <c:pt idx="252">
                  <c:v>0.8404907975460123</c:v>
                </c:pt>
                <c:pt idx="253">
                  <c:v>0.98529411764705888</c:v>
                </c:pt>
                <c:pt idx="254">
                  <c:v>0.67716535433070868</c:v>
                </c:pt>
                <c:pt idx="255">
                  <c:v>0</c:v>
                </c:pt>
                <c:pt idx="256">
                  <c:v>0.98245614035087714</c:v>
                </c:pt>
                <c:pt idx="257">
                  <c:v>0.95</c:v>
                </c:pt>
                <c:pt idx="258">
                  <c:v>0.8571428571428571</c:v>
                </c:pt>
                <c:pt idx="259">
                  <c:v>0.91666666666666663</c:v>
                </c:pt>
                <c:pt idx="260">
                  <c:v>0.97142857142857142</c:v>
                </c:pt>
                <c:pt idx="261">
                  <c:v>0.66666666666666663</c:v>
                </c:pt>
                <c:pt idx="262">
                  <c:v>0.91666666666666663</c:v>
                </c:pt>
                <c:pt idx="263">
                  <c:v>0.92307692307692313</c:v>
                </c:pt>
                <c:pt idx="264">
                  <c:v>0.97674418604651159</c:v>
                </c:pt>
                <c:pt idx="265">
                  <c:v>0.88888888888888884</c:v>
                </c:pt>
                <c:pt idx="266">
                  <c:v>0.88888888888888884</c:v>
                </c:pt>
                <c:pt idx="267">
                  <c:v>0.96</c:v>
                </c:pt>
                <c:pt idx="268">
                  <c:v>0.83333333333333337</c:v>
                </c:pt>
                <c:pt idx="269">
                  <c:v>0.8</c:v>
                </c:pt>
                <c:pt idx="270">
                  <c:v>0.77692307692307694</c:v>
                </c:pt>
                <c:pt idx="271">
                  <c:v>0.97499999999999998</c:v>
                </c:pt>
                <c:pt idx="272">
                  <c:v>0.67450980392156867</c:v>
                </c:pt>
                <c:pt idx="273">
                  <c:v>0.63777089783281737</c:v>
                </c:pt>
                <c:pt idx="274">
                  <c:v>0.56877323420074355</c:v>
                </c:pt>
                <c:pt idx="275">
                  <c:v>0.64623955431754876</c:v>
                </c:pt>
                <c:pt idx="276">
                  <c:v>0.90909090909090906</c:v>
                </c:pt>
                <c:pt idx="277">
                  <c:v>0.98529411764705888</c:v>
                </c:pt>
                <c:pt idx="278">
                  <c:v>0.93333333333333335</c:v>
                </c:pt>
                <c:pt idx="279">
                  <c:v>0.6820987654320988</c:v>
                </c:pt>
                <c:pt idx="280">
                  <c:v>0</c:v>
                </c:pt>
                <c:pt idx="281">
                  <c:v>0.98412698412698407</c:v>
                </c:pt>
                <c:pt idx="282">
                  <c:v>0.88888888888888884</c:v>
                </c:pt>
                <c:pt idx="283">
                  <c:v>0.9375</c:v>
                </c:pt>
                <c:pt idx="284">
                  <c:v>0</c:v>
                </c:pt>
                <c:pt idx="285">
                  <c:v>0</c:v>
                </c:pt>
                <c:pt idx="286">
                  <c:v>0</c:v>
                </c:pt>
                <c:pt idx="287">
                  <c:v>0.875</c:v>
                </c:pt>
                <c:pt idx="288">
                  <c:v>0.9285714285714286</c:v>
                </c:pt>
                <c:pt idx="289">
                  <c:v>0.9</c:v>
                </c:pt>
                <c:pt idx="290">
                  <c:v>0</c:v>
                </c:pt>
                <c:pt idx="291">
                  <c:v>0.66666666666666663</c:v>
                </c:pt>
                <c:pt idx="292">
                  <c:v>0</c:v>
                </c:pt>
                <c:pt idx="293">
                  <c:v>0</c:v>
                </c:pt>
                <c:pt idx="294">
                  <c:v>0</c:v>
                </c:pt>
                <c:pt idx="295">
                  <c:v>0</c:v>
                </c:pt>
                <c:pt idx="296">
                  <c:v>0</c:v>
                </c:pt>
                <c:pt idx="297">
                  <c:v>0</c:v>
                </c:pt>
                <c:pt idx="298">
                  <c:v>0</c:v>
                </c:pt>
                <c:pt idx="299">
                  <c:v>0</c:v>
                </c:pt>
              </c:numCache>
            </c:numRef>
          </c:xVal>
          <c:yVal>
            <c:numRef>
              <c:f>Sheet1!$D$2:$D$2503</c:f>
              <c:numCache>
                <c:formatCode>General</c:formatCode>
                <c:ptCount val="2502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  <c:pt idx="31">
                  <c:v>1</c:v>
                </c:pt>
                <c:pt idx="32">
                  <c:v>1</c:v>
                </c:pt>
                <c:pt idx="33">
                  <c:v>1</c:v>
                </c:pt>
                <c:pt idx="34">
                  <c:v>1</c:v>
                </c:pt>
                <c:pt idx="35">
                  <c:v>1</c:v>
                </c:pt>
                <c:pt idx="36">
                  <c:v>1</c:v>
                </c:pt>
                <c:pt idx="37">
                  <c:v>1</c:v>
                </c:pt>
                <c:pt idx="38">
                  <c:v>1</c:v>
                </c:pt>
                <c:pt idx="39">
                  <c:v>1</c:v>
                </c:pt>
                <c:pt idx="40">
                  <c:v>1</c:v>
                </c:pt>
                <c:pt idx="41">
                  <c:v>1</c:v>
                </c:pt>
                <c:pt idx="42">
                  <c:v>1</c:v>
                </c:pt>
                <c:pt idx="43">
                  <c:v>2</c:v>
                </c:pt>
                <c:pt idx="44">
                  <c:v>1</c:v>
                </c:pt>
                <c:pt idx="45">
                  <c:v>1</c:v>
                </c:pt>
                <c:pt idx="46">
                  <c:v>1</c:v>
                </c:pt>
                <c:pt idx="47">
                  <c:v>1</c:v>
                </c:pt>
                <c:pt idx="48">
                  <c:v>1</c:v>
                </c:pt>
                <c:pt idx="49">
                  <c:v>1</c:v>
                </c:pt>
                <c:pt idx="50">
                  <c:v>1</c:v>
                </c:pt>
                <c:pt idx="51">
                  <c:v>1</c:v>
                </c:pt>
                <c:pt idx="52">
                  <c:v>1</c:v>
                </c:pt>
                <c:pt idx="53">
                  <c:v>1</c:v>
                </c:pt>
                <c:pt idx="54">
                  <c:v>1</c:v>
                </c:pt>
                <c:pt idx="55">
                  <c:v>1</c:v>
                </c:pt>
                <c:pt idx="56">
                  <c:v>1</c:v>
                </c:pt>
                <c:pt idx="57">
                  <c:v>1</c:v>
                </c:pt>
                <c:pt idx="58">
                  <c:v>1</c:v>
                </c:pt>
                <c:pt idx="59">
                  <c:v>1</c:v>
                </c:pt>
                <c:pt idx="60">
                  <c:v>1</c:v>
                </c:pt>
                <c:pt idx="61">
                  <c:v>1</c:v>
                </c:pt>
                <c:pt idx="62">
                  <c:v>1</c:v>
                </c:pt>
                <c:pt idx="63">
                  <c:v>1</c:v>
                </c:pt>
                <c:pt idx="64">
                  <c:v>1</c:v>
                </c:pt>
                <c:pt idx="65">
                  <c:v>1</c:v>
                </c:pt>
                <c:pt idx="66">
                  <c:v>1</c:v>
                </c:pt>
                <c:pt idx="67">
                  <c:v>1</c:v>
                </c:pt>
                <c:pt idx="68">
                  <c:v>1</c:v>
                </c:pt>
                <c:pt idx="69">
                  <c:v>1</c:v>
                </c:pt>
                <c:pt idx="70">
                  <c:v>1</c:v>
                </c:pt>
                <c:pt idx="71">
                  <c:v>1</c:v>
                </c:pt>
                <c:pt idx="72">
                  <c:v>1</c:v>
                </c:pt>
                <c:pt idx="73">
                  <c:v>1</c:v>
                </c:pt>
                <c:pt idx="74">
                  <c:v>1</c:v>
                </c:pt>
                <c:pt idx="75">
                  <c:v>1</c:v>
                </c:pt>
                <c:pt idx="76">
                  <c:v>1</c:v>
                </c:pt>
                <c:pt idx="77">
                  <c:v>1</c:v>
                </c:pt>
                <c:pt idx="78">
                  <c:v>1</c:v>
                </c:pt>
                <c:pt idx="79">
                  <c:v>1</c:v>
                </c:pt>
                <c:pt idx="80">
                  <c:v>1</c:v>
                </c:pt>
                <c:pt idx="81">
                  <c:v>1</c:v>
                </c:pt>
                <c:pt idx="82">
                  <c:v>1</c:v>
                </c:pt>
                <c:pt idx="83">
                  <c:v>1</c:v>
                </c:pt>
                <c:pt idx="84">
                  <c:v>1</c:v>
                </c:pt>
                <c:pt idx="85">
                  <c:v>1</c:v>
                </c:pt>
                <c:pt idx="86">
                  <c:v>1</c:v>
                </c:pt>
                <c:pt idx="87">
                  <c:v>1</c:v>
                </c:pt>
                <c:pt idx="88">
                  <c:v>1</c:v>
                </c:pt>
                <c:pt idx="89">
                  <c:v>1</c:v>
                </c:pt>
                <c:pt idx="90">
                  <c:v>1</c:v>
                </c:pt>
                <c:pt idx="91">
                  <c:v>1</c:v>
                </c:pt>
                <c:pt idx="92">
                  <c:v>1</c:v>
                </c:pt>
                <c:pt idx="93">
                  <c:v>1</c:v>
                </c:pt>
                <c:pt idx="94">
                  <c:v>1</c:v>
                </c:pt>
                <c:pt idx="95">
                  <c:v>1</c:v>
                </c:pt>
                <c:pt idx="96">
                  <c:v>1</c:v>
                </c:pt>
                <c:pt idx="97">
                  <c:v>1</c:v>
                </c:pt>
                <c:pt idx="98">
                  <c:v>1</c:v>
                </c:pt>
                <c:pt idx="99">
                  <c:v>1</c:v>
                </c:pt>
                <c:pt idx="100">
                  <c:v>1</c:v>
                </c:pt>
                <c:pt idx="101">
                  <c:v>1</c:v>
                </c:pt>
                <c:pt idx="102">
                  <c:v>1</c:v>
                </c:pt>
                <c:pt idx="103">
                  <c:v>1</c:v>
                </c:pt>
                <c:pt idx="104">
                  <c:v>1</c:v>
                </c:pt>
                <c:pt idx="105">
                  <c:v>1</c:v>
                </c:pt>
                <c:pt idx="106">
                  <c:v>1</c:v>
                </c:pt>
                <c:pt idx="107">
                  <c:v>1</c:v>
                </c:pt>
                <c:pt idx="108">
                  <c:v>1</c:v>
                </c:pt>
                <c:pt idx="109">
                  <c:v>1</c:v>
                </c:pt>
                <c:pt idx="110">
                  <c:v>1</c:v>
                </c:pt>
                <c:pt idx="111">
                  <c:v>1</c:v>
                </c:pt>
                <c:pt idx="112">
                  <c:v>1</c:v>
                </c:pt>
                <c:pt idx="113">
                  <c:v>1</c:v>
                </c:pt>
                <c:pt idx="114">
                  <c:v>1</c:v>
                </c:pt>
                <c:pt idx="115">
                  <c:v>1</c:v>
                </c:pt>
                <c:pt idx="116">
                  <c:v>1</c:v>
                </c:pt>
                <c:pt idx="117">
                  <c:v>1</c:v>
                </c:pt>
                <c:pt idx="118">
                  <c:v>1</c:v>
                </c:pt>
                <c:pt idx="119">
                  <c:v>1</c:v>
                </c:pt>
                <c:pt idx="120">
                  <c:v>1</c:v>
                </c:pt>
                <c:pt idx="121">
                  <c:v>1</c:v>
                </c:pt>
                <c:pt idx="122">
                  <c:v>1</c:v>
                </c:pt>
                <c:pt idx="123">
                  <c:v>1</c:v>
                </c:pt>
                <c:pt idx="124">
                  <c:v>1</c:v>
                </c:pt>
                <c:pt idx="125">
                  <c:v>1</c:v>
                </c:pt>
                <c:pt idx="126">
                  <c:v>1</c:v>
                </c:pt>
                <c:pt idx="127">
                  <c:v>1</c:v>
                </c:pt>
                <c:pt idx="128">
                  <c:v>1</c:v>
                </c:pt>
                <c:pt idx="129">
                  <c:v>1</c:v>
                </c:pt>
                <c:pt idx="130">
                  <c:v>1</c:v>
                </c:pt>
                <c:pt idx="131">
                  <c:v>1</c:v>
                </c:pt>
                <c:pt idx="132">
                  <c:v>1</c:v>
                </c:pt>
                <c:pt idx="133">
                  <c:v>1</c:v>
                </c:pt>
                <c:pt idx="134">
                  <c:v>1</c:v>
                </c:pt>
                <c:pt idx="135">
                  <c:v>1</c:v>
                </c:pt>
                <c:pt idx="136">
                  <c:v>1</c:v>
                </c:pt>
                <c:pt idx="137">
                  <c:v>1</c:v>
                </c:pt>
                <c:pt idx="138">
                  <c:v>1</c:v>
                </c:pt>
                <c:pt idx="139">
                  <c:v>1</c:v>
                </c:pt>
                <c:pt idx="140">
                  <c:v>1</c:v>
                </c:pt>
                <c:pt idx="141">
                  <c:v>1</c:v>
                </c:pt>
                <c:pt idx="142">
                  <c:v>1</c:v>
                </c:pt>
                <c:pt idx="143">
                  <c:v>1</c:v>
                </c:pt>
                <c:pt idx="144">
                  <c:v>1</c:v>
                </c:pt>
                <c:pt idx="145">
                  <c:v>1</c:v>
                </c:pt>
                <c:pt idx="146">
                  <c:v>1</c:v>
                </c:pt>
                <c:pt idx="147">
                  <c:v>1</c:v>
                </c:pt>
                <c:pt idx="148">
                  <c:v>1</c:v>
                </c:pt>
                <c:pt idx="149">
                  <c:v>1</c:v>
                </c:pt>
                <c:pt idx="150">
                  <c:v>1</c:v>
                </c:pt>
                <c:pt idx="151">
                  <c:v>1</c:v>
                </c:pt>
                <c:pt idx="152">
                  <c:v>1</c:v>
                </c:pt>
                <c:pt idx="153">
                  <c:v>1</c:v>
                </c:pt>
                <c:pt idx="154">
                  <c:v>1</c:v>
                </c:pt>
                <c:pt idx="155">
                  <c:v>1</c:v>
                </c:pt>
                <c:pt idx="156">
                  <c:v>1</c:v>
                </c:pt>
                <c:pt idx="157">
                  <c:v>1</c:v>
                </c:pt>
                <c:pt idx="158">
                  <c:v>1</c:v>
                </c:pt>
                <c:pt idx="159">
                  <c:v>1</c:v>
                </c:pt>
                <c:pt idx="160">
                  <c:v>1</c:v>
                </c:pt>
                <c:pt idx="161">
                  <c:v>1</c:v>
                </c:pt>
                <c:pt idx="162">
                  <c:v>1</c:v>
                </c:pt>
                <c:pt idx="163">
                  <c:v>1</c:v>
                </c:pt>
                <c:pt idx="164">
                  <c:v>1</c:v>
                </c:pt>
                <c:pt idx="165">
                  <c:v>1</c:v>
                </c:pt>
                <c:pt idx="166">
                  <c:v>1</c:v>
                </c:pt>
                <c:pt idx="167">
                  <c:v>1</c:v>
                </c:pt>
                <c:pt idx="168">
                  <c:v>1</c:v>
                </c:pt>
                <c:pt idx="169">
                  <c:v>1</c:v>
                </c:pt>
                <c:pt idx="170">
                  <c:v>1</c:v>
                </c:pt>
                <c:pt idx="171">
                  <c:v>1</c:v>
                </c:pt>
                <c:pt idx="172">
                  <c:v>1</c:v>
                </c:pt>
                <c:pt idx="173">
                  <c:v>1</c:v>
                </c:pt>
                <c:pt idx="174">
                  <c:v>2</c:v>
                </c:pt>
                <c:pt idx="175">
                  <c:v>1</c:v>
                </c:pt>
                <c:pt idx="176">
                  <c:v>1</c:v>
                </c:pt>
                <c:pt idx="177">
                  <c:v>1</c:v>
                </c:pt>
                <c:pt idx="178">
                  <c:v>2</c:v>
                </c:pt>
                <c:pt idx="179">
                  <c:v>1</c:v>
                </c:pt>
                <c:pt idx="180">
                  <c:v>2</c:v>
                </c:pt>
                <c:pt idx="181">
                  <c:v>1</c:v>
                </c:pt>
                <c:pt idx="182">
                  <c:v>1</c:v>
                </c:pt>
                <c:pt idx="183">
                  <c:v>1</c:v>
                </c:pt>
                <c:pt idx="184">
                  <c:v>1</c:v>
                </c:pt>
                <c:pt idx="185">
                  <c:v>1</c:v>
                </c:pt>
                <c:pt idx="186">
                  <c:v>1</c:v>
                </c:pt>
                <c:pt idx="187">
                  <c:v>2</c:v>
                </c:pt>
                <c:pt idx="188">
                  <c:v>1</c:v>
                </c:pt>
                <c:pt idx="189">
                  <c:v>1</c:v>
                </c:pt>
                <c:pt idx="190">
                  <c:v>1</c:v>
                </c:pt>
                <c:pt idx="191">
                  <c:v>1</c:v>
                </c:pt>
                <c:pt idx="192">
                  <c:v>1</c:v>
                </c:pt>
                <c:pt idx="193">
                  <c:v>1</c:v>
                </c:pt>
                <c:pt idx="194">
                  <c:v>4</c:v>
                </c:pt>
                <c:pt idx="195">
                  <c:v>1</c:v>
                </c:pt>
                <c:pt idx="196">
                  <c:v>1</c:v>
                </c:pt>
                <c:pt idx="197">
                  <c:v>3</c:v>
                </c:pt>
                <c:pt idx="198">
                  <c:v>1</c:v>
                </c:pt>
                <c:pt idx="199">
                  <c:v>1</c:v>
                </c:pt>
                <c:pt idx="200">
                  <c:v>1</c:v>
                </c:pt>
                <c:pt idx="201">
                  <c:v>1</c:v>
                </c:pt>
                <c:pt idx="202">
                  <c:v>1</c:v>
                </c:pt>
                <c:pt idx="203">
                  <c:v>1</c:v>
                </c:pt>
                <c:pt idx="204">
                  <c:v>1</c:v>
                </c:pt>
                <c:pt idx="205">
                  <c:v>1</c:v>
                </c:pt>
                <c:pt idx="206">
                  <c:v>1</c:v>
                </c:pt>
                <c:pt idx="207">
                  <c:v>1</c:v>
                </c:pt>
                <c:pt idx="208">
                  <c:v>1</c:v>
                </c:pt>
                <c:pt idx="209">
                  <c:v>1</c:v>
                </c:pt>
                <c:pt idx="210">
                  <c:v>1</c:v>
                </c:pt>
                <c:pt idx="211">
                  <c:v>1</c:v>
                </c:pt>
                <c:pt idx="212">
                  <c:v>7</c:v>
                </c:pt>
                <c:pt idx="213">
                  <c:v>1</c:v>
                </c:pt>
                <c:pt idx="214">
                  <c:v>7</c:v>
                </c:pt>
                <c:pt idx="215">
                  <c:v>6</c:v>
                </c:pt>
                <c:pt idx="216">
                  <c:v>3</c:v>
                </c:pt>
                <c:pt idx="217">
                  <c:v>11</c:v>
                </c:pt>
                <c:pt idx="218">
                  <c:v>6</c:v>
                </c:pt>
                <c:pt idx="219">
                  <c:v>21</c:v>
                </c:pt>
                <c:pt idx="220">
                  <c:v>72</c:v>
                </c:pt>
                <c:pt idx="221">
                  <c:v>60</c:v>
                </c:pt>
                <c:pt idx="222">
                  <c:v>1</c:v>
                </c:pt>
                <c:pt idx="223">
                  <c:v>59</c:v>
                </c:pt>
                <c:pt idx="224">
                  <c:v>101</c:v>
                </c:pt>
                <c:pt idx="225">
                  <c:v>237</c:v>
                </c:pt>
                <c:pt idx="226">
                  <c:v>1</c:v>
                </c:pt>
                <c:pt idx="227">
                  <c:v>38</c:v>
                </c:pt>
                <c:pt idx="228">
                  <c:v>10</c:v>
                </c:pt>
                <c:pt idx="229">
                  <c:v>30</c:v>
                </c:pt>
                <c:pt idx="230">
                  <c:v>11</c:v>
                </c:pt>
                <c:pt idx="231">
                  <c:v>14</c:v>
                </c:pt>
                <c:pt idx="232">
                  <c:v>102</c:v>
                </c:pt>
                <c:pt idx="233">
                  <c:v>51</c:v>
                </c:pt>
                <c:pt idx="234">
                  <c:v>10</c:v>
                </c:pt>
                <c:pt idx="235">
                  <c:v>73</c:v>
                </c:pt>
                <c:pt idx="236">
                  <c:v>63</c:v>
                </c:pt>
                <c:pt idx="237">
                  <c:v>182</c:v>
                </c:pt>
                <c:pt idx="238">
                  <c:v>480</c:v>
                </c:pt>
                <c:pt idx="239">
                  <c:v>591</c:v>
                </c:pt>
                <c:pt idx="240">
                  <c:v>688</c:v>
                </c:pt>
                <c:pt idx="241">
                  <c:v>561</c:v>
                </c:pt>
                <c:pt idx="242">
                  <c:v>990</c:v>
                </c:pt>
                <c:pt idx="243">
                  <c:v>667</c:v>
                </c:pt>
                <c:pt idx="244">
                  <c:v>9</c:v>
                </c:pt>
                <c:pt idx="245">
                  <c:v>128</c:v>
                </c:pt>
                <c:pt idx="246">
                  <c:v>67</c:v>
                </c:pt>
                <c:pt idx="247">
                  <c:v>1</c:v>
                </c:pt>
                <c:pt idx="248">
                  <c:v>12</c:v>
                </c:pt>
                <c:pt idx="249">
                  <c:v>68</c:v>
                </c:pt>
                <c:pt idx="250">
                  <c:v>55</c:v>
                </c:pt>
                <c:pt idx="251">
                  <c:v>89</c:v>
                </c:pt>
                <c:pt idx="252">
                  <c:v>163</c:v>
                </c:pt>
                <c:pt idx="253">
                  <c:v>68</c:v>
                </c:pt>
                <c:pt idx="254">
                  <c:v>381</c:v>
                </c:pt>
                <c:pt idx="255">
                  <c:v>1</c:v>
                </c:pt>
                <c:pt idx="256">
                  <c:v>57</c:v>
                </c:pt>
                <c:pt idx="257">
                  <c:v>20</c:v>
                </c:pt>
                <c:pt idx="258">
                  <c:v>7</c:v>
                </c:pt>
                <c:pt idx="259">
                  <c:v>12</c:v>
                </c:pt>
                <c:pt idx="260">
                  <c:v>35</c:v>
                </c:pt>
                <c:pt idx="261">
                  <c:v>3</c:v>
                </c:pt>
                <c:pt idx="262">
                  <c:v>12</c:v>
                </c:pt>
                <c:pt idx="263">
                  <c:v>13</c:v>
                </c:pt>
                <c:pt idx="264">
                  <c:v>43</c:v>
                </c:pt>
                <c:pt idx="265">
                  <c:v>9</c:v>
                </c:pt>
                <c:pt idx="266">
                  <c:v>9</c:v>
                </c:pt>
                <c:pt idx="267">
                  <c:v>25</c:v>
                </c:pt>
                <c:pt idx="268">
                  <c:v>6</c:v>
                </c:pt>
                <c:pt idx="269">
                  <c:v>5</c:v>
                </c:pt>
                <c:pt idx="270">
                  <c:v>130</c:v>
                </c:pt>
                <c:pt idx="271">
                  <c:v>40</c:v>
                </c:pt>
                <c:pt idx="272">
                  <c:v>255</c:v>
                </c:pt>
                <c:pt idx="273">
                  <c:v>323</c:v>
                </c:pt>
                <c:pt idx="274">
                  <c:v>538</c:v>
                </c:pt>
                <c:pt idx="275">
                  <c:v>359</c:v>
                </c:pt>
                <c:pt idx="276">
                  <c:v>88</c:v>
                </c:pt>
                <c:pt idx="277">
                  <c:v>68</c:v>
                </c:pt>
                <c:pt idx="278">
                  <c:v>15</c:v>
                </c:pt>
                <c:pt idx="279">
                  <c:v>324</c:v>
                </c:pt>
                <c:pt idx="280">
                  <c:v>1</c:v>
                </c:pt>
                <c:pt idx="281">
                  <c:v>63</c:v>
                </c:pt>
                <c:pt idx="282">
                  <c:v>9</c:v>
                </c:pt>
                <c:pt idx="283">
                  <c:v>16</c:v>
                </c:pt>
                <c:pt idx="284">
                  <c:v>1</c:v>
                </c:pt>
                <c:pt idx="285">
                  <c:v>1</c:v>
                </c:pt>
                <c:pt idx="286">
                  <c:v>1</c:v>
                </c:pt>
                <c:pt idx="287">
                  <c:v>8</c:v>
                </c:pt>
                <c:pt idx="288">
                  <c:v>14</c:v>
                </c:pt>
                <c:pt idx="289">
                  <c:v>10</c:v>
                </c:pt>
                <c:pt idx="290">
                  <c:v>1</c:v>
                </c:pt>
                <c:pt idx="291">
                  <c:v>3</c:v>
                </c:pt>
                <c:pt idx="292">
                  <c:v>1</c:v>
                </c:pt>
                <c:pt idx="293">
                  <c:v>1</c:v>
                </c:pt>
                <c:pt idx="294">
                  <c:v>1</c:v>
                </c:pt>
                <c:pt idx="295">
                  <c:v>1</c:v>
                </c:pt>
                <c:pt idx="296">
                  <c:v>1</c:v>
                </c:pt>
                <c:pt idx="297">
                  <c:v>1</c:v>
                </c:pt>
                <c:pt idx="298">
                  <c:v>1</c:v>
                </c:pt>
                <c:pt idx="299">
                  <c:v>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8D15-441C-9F1C-C3846D13B36C}"/>
            </c:ext>
          </c:extLst>
        </c:ser>
        <c:ser>
          <c:idx val="2"/>
          <c:order val="1"/>
          <c:tx>
            <c:v>Can</c:v>
          </c:tx>
          <c:spPr>
            <a:ln w="28575">
              <a:noFill/>
            </a:ln>
          </c:spPr>
          <c:marker>
            <c:symbol val="triangle"/>
            <c:size val="5"/>
          </c:marker>
          <c:xVal>
            <c:numRef>
              <c:f>Sheet1!$P$2:$P$52</c:f>
              <c:numCache>
                <c:formatCode>General</c:formatCode>
                <c:ptCount val="5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0.5195729537366548</c:v>
                </c:pt>
                <c:pt idx="11">
                  <c:v>0.47978705706205288</c:v>
                </c:pt>
                <c:pt idx="12">
                  <c:v>0.47717910693689242</c:v>
                </c:pt>
                <c:pt idx="13">
                  <c:v>0.49198650358498525</c:v>
                </c:pt>
                <c:pt idx="14">
                  <c:v>0.49599695005718641</c:v>
                </c:pt>
                <c:pt idx="15">
                  <c:v>0.49190396426577332</c:v>
                </c:pt>
                <c:pt idx="16">
                  <c:v>0.49007118771075309</c:v>
                </c:pt>
                <c:pt idx="17">
                  <c:v>0.4905174001104769</c:v>
                </c:pt>
                <c:pt idx="18">
                  <c:v>0.49282571264587716</c:v>
                </c:pt>
                <c:pt idx="19">
                  <c:v>0.48832997987927568</c:v>
                </c:pt>
                <c:pt idx="20">
                  <c:v>0.47580468578935842</c:v>
                </c:pt>
                <c:pt idx="21">
                  <c:v>0.46655518394648832</c:v>
                </c:pt>
                <c:pt idx="22">
                  <c:v>0.47256461232604374</c:v>
                </c:pt>
                <c:pt idx="23">
                  <c:v>0.47789014475510611</c:v>
                </c:pt>
                <c:pt idx="24">
                  <c:v>0.4745275267050123</c:v>
                </c:pt>
                <c:pt idx="25">
                  <c:v>0.47435897435897434</c:v>
                </c:pt>
                <c:pt idx="26">
                  <c:v>0.47766907698851552</c:v>
                </c:pt>
                <c:pt idx="27">
                  <c:v>0.48154433602036489</c:v>
                </c:pt>
                <c:pt idx="28">
                  <c:v>0.47691980429695807</c:v>
                </c:pt>
                <c:pt idx="29">
                  <c:v>0.47693321616871703</c:v>
                </c:pt>
                <c:pt idx="30">
                  <c:v>0.48080438756855576</c:v>
                </c:pt>
                <c:pt idx="31">
                  <c:v>0.48693759071117559</c:v>
                </c:pt>
                <c:pt idx="32">
                  <c:v>0.49174356483729964</c:v>
                </c:pt>
                <c:pt idx="33">
                  <c:v>0.50354153251770761</c:v>
                </c:pt>
                <c:pt idx="34">
                  <c:v>0.48381421534130892</c:v>
                </c:pt>
                <c:pt idx="35">
                  <c:v>0.52907890600440111</c:v>
                </c:pt>
                <c:pt idx="36">
                  <c:v>0.52592341579125723</c:v>
                </c:pt>
                <c:pt idx="37">
                  <c:v>0.5532414197711939</c:v>
                </c:pt>
                <c:pt idx="38">
                  <c:v>0.52830188679245282</c:v>
                </c:pt>
                <c:pt idx="39">
                  <c:v>0.53337551407782346</c:v>
                </c:pt>
                <c:pt idx="40">
                  <c:v>0.51950408224977318</c:v>
                </c:pt>
                <c:pt idx="41">
                  <c:v>0.51183252427184467</c:v>
                </c:pt>
                <c:pt idx="42">
                  <c:v>0.48234072022160662</c:v>
                </c:pt>
                <c:pt idx="43">
                  <c:v>0.51781472684085506</c:v>
                </c:pt>
                <c:pt idx="44">
                  <c:v>0.97826086956521741</c:v>
                </c:pt>
                <c:pt idx="45">
                  <c:v>0.75789473684210529</c:v>
                </c:pt>
                <c:pt idx="46">
                  <c:v>0.625</c:v>
                </c:pt>
                <c:pt idx="47">
                  <c:v>0.9</c:v>
                </c:pt>
                <c:pt idx="48">
                  <c:v>0.875</c:v>
                </c:pt>
                <c:pt idx="49">
                  <c:v>0.95238095238095233</c:v>
                </c:pt>
                <c:pt idx="50">
                  <c:v>0.6</c:v>
                </c:pt>
              </c:numCache>
            </c:numRef>
          </c:xVal>
          <c:yVal>
            <c:numRef>
              <c:f>Sheet1!$O$2:$O$52</c:f>
              <c:numCache>
                <c:formatCode>General</c:formatCode>
                <c:ptCount val="5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3372</c:v>
                </c:pt>
                <c:pt idx="11">
                  <c:v>6011</c:v>
                </c:pt>
                <c:pt idx="12">
                  <c:v>6069</c:v>
                </c:pt>
                <c:pt idx="13">
                  <c:v>4742</c:v>
                </c:pt>
                <c:pt idx="14">
                  <c:v>5246</c:v>
                </c:pt>
                <c:pt idx="15">
                  <c:v>5373</c:v>
                </c:pt>
                <c:pt idx="16">
                  <c:v>5338</c:v>
                </c:pt>
                <c:pt idx="17">
                  <c:v>5431</c:v>
                </c:pt>
                <c:pt idx="18">
                  <c:v>5227</c:v>
                </c:pt>
                <c:pt idx="19">
                  <c:v>4970</c:v>
                </c:pt>
                <c:pt idx="20">
                  <c:v>4567</c:v>
                </c:pt>
                <c:pt idx="21">
                  <c:v>4784</c:v>
                </c:pt>
                <c:pt idx="22">
                  <c:v>5030</c:v>
                </c:pt>
                <c:pt idx="23">
                  <c:v>5043</c:v>
                </c:pt>
                <c:pt idx="24">
                  <c:v>4868</c:v>
                </c:pt>
                <c:pt idx="25">
                  <c:v>4758</c:v>
                </c:pt>
                <c:pt idx="26">
                  <c:v>4702</c:v>
                </c:pt>
                <c:pt idx="27">
                  <c:v>4714</c:v>
                </c:pt>
                <c:pt idx="28">
                  <c:v>4701</c:v>
                </c:pt>
                <c:pt idx="29">
                  <c:v>4552</c:v>
                </c:pt>
                <c:pt idx="30">
                  <c:v>4376</c:v>
                </c:pt>
                <c:pt idx="31">
                  <c:v>4134</c:v>
                </c:pt>
                <c:pt idx="32">
                  <c:v>4118</c:v>
                </c:pt>
                <c:pt idx="33">
                  <c:v>4659</c:v>
                </c:pt>
                <c:pt idx="34">
                  <c:v>2842</c:v>
                </c:pt>
                <c:pt idx="35">
                  <c:v>3181</c:v>
                </c:pt>
                <c:pt idx="36">
                  <c:v>2951</c:v>
                </c:pt>
                <c:pt idx="37">
                  <c:v>3409</c:v>
                </c:pt>
                <c:pt idx="38">
                  <c:v>3074</c:v>
                </c:pt>
                <c:pt idx="39">
                  <c:v>3161</c:v>
                </c:pt>
                <c:pt idx="40">
                  <c:v>3307</c:v>
                </c:pt>
                <c:pt idx="41">
                  <c:v>3296</c:v>
                </c:pt>
                <c:pt idx="42">
                  <c:v>2888</c:v>
                </c:pt>
                <c:pt idx="43">
                  <c:v>421</c:v>
                </c:pt>
                <c:pt idx="44">
                  <c:v>46</c:v>
                </c:pt>
                <c:pt idx="45">
                  <c:v>95</c:v>
                </c:pt>
                <c:pt idx="46">
                  <c:v>32</c:v>
                </c:pt>
                <c:pt idx="47">
                  <c:v>10</c:v>
                </c:pt>
                <c:pt idx="48">
                  <c:v>8</c:v>
                </c:pt>
                <c:pt idx="49">
                  <c:v>21</c:v>
                </c:pt>
                <c:pt idx="50">
                  <c:v>30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8D15-441C-9F1C-C3846D13B36C}"/>
            </c:ext>
          </c:extLst>
        </c:ser>
        <c:ser>
          <c:idx val="3"/>
          <c:order val="2"/>
          <c:tx>
            <c:v>Rosco</c:v>
          </c:tx>
          <c:spPr>
            <a:ln w="28575">
              <a:noFill/>
            </a:ln>
          </c:spPr>
          <c:marker>
            <c:symbol val="diamond"/>
            <c:size val="5"/>
            <c:spPr>
              <a:ln w="9525">
                <a:noFill/>
              </a:ln>
            </c:spPr>
          </c:marker>
          <c:xVal>
            <c:numRef>
              <c:f>Sheet1!$V$2:$V$351</c:f>
              <c:numCache>
                <c:formatCode>General</c:formatCode>
                <c:ptCount val="350"/>
                <c:pt idx="0">
                  <c:v>0.5</c:v>
                </c:pt>
                <c:pt idx="1">
                  <c:v>0</c:v>
                </c:pt>
                <c:pt idx="2">
                  <c:v>0</c:v>
                </c:pt>
                <c:pt idx="3">
                  <c:v>0.5</c:v>
                </c:pt>
                <c:pt idx="4">
                  <c:v>0</c:v>
                </c:pt>
                <c:pt idx="5">
                  <c:v>0.5</c:v>
                </c:pt>
                <c:pt idx="6">
                  <c:v>0.5</c:v>
                </c:pt>
                <c:pt idx="7">
                  <c:v>0</c:v>
                </c:pt>
                <c:pt idx="8">
                  <c:v>0</c:v>
                </c:pt>
                <c:pt idx="9">
                  <c:v>0.39386792452830188</c:v>
                </c:pt>
                <c:pt idx="10">
                  <c:v>0.39712556732223903</c:v>
                </c:pt>
                <c:pt idx="11">
                  <c:v>0.39043381535038935</c:v>
                </c:pt>
                <c:pt idx="12">
                  <c:v>0.39933135215453197</c:v>
                </c:pt>
                <c:pt idx="13">
                  <c:v>0.40389380530973451</c:v>
                </c:pt>
                <c:pt idx="14">
                  <c:v>0.40850607576840603</c:v>
                </c:pt>
                <c:pt idx="15">
                  <c:v>0.40593717638936833</c:v>
                </c:pt>
                <c:pt idx="16">
                  <c:v>0.4079584775086505</c:v>
                </c:pt>
                <c:pt idx="17">
                  <c:v>0.40305444887118191</c:v>
                </c:pt>
                <c:pt idx="18">
                  <c:v>0.40701271914747333</c:v>
                </c:pt>
                <c:pt idx="19">
                  <c:v>0.40565723793677205</c:v>
                </c:pt>
                <c:pt idx="20">
                  <c:v>0.40791316526610644</c:v>
                </c:pt>
                <c:pt idx="21">
                  <c:v>0.40397574123989216</c:v>
                </c:pt>
                <c:pt idx="22">
                  <c:v>0.40501672240802677</c:v>
                </c:pt>
                <c:pt idx="23">
                  <c:v>0.41121169916434541</c:v>
                </c:pt>
                <c:pt idx="24">
                  <c:v>0.40635918937805732</c:v>
                </c:pt>
                <c:pt idx="25">
                  <c:v>0.40868317186939362</c:v>
                </c:pt>
                <c:pt idx="26">
                  <c:v>0.41116751269035534</c:v>
                </c:pt>
                <c:pt idx="27">
                  <c:v>0.40848708487084873</c:v>
                </c:pt>
                <c:pt idx="28">
                  <c:v>0.40860999635169648</c:v>
                </c:pt>
                <c:pt idx="29">
                  <c:v>0.40803465931469085</c:v>
                </c:pt>
                <c:pt idx="30">
                  <c:v>0.40938864628820959</c:v>
                </c:pt>
                <c:pt idx="31">
                  <c:v>0.40955631399317405</c:v>
                </c:pt>
                <c:pt idx="32">
                  <c:v>0.40889582520483808</c:v>
                </c:pt>
                <c:pt idx="33">
                  <c:v>0.40642640034737298</c:v>
                </c:pt>
                <c:pt idx="34">
                  <c:v>0.41428571428571431</c:v>
                </c:pt>
                <c:pt idx="35">
                  <c:v>0.41061571125265395</c:v>
                </c:pt>
                <c:pt idx="36">
                  <c:v>0.41351805205709485</c:v>
                </c:pt>
                <c:pt idx="37">
                  <c:v>0.41083916083916083</c:v>
                </c:pt>
                <c:pt idx="38">
                  <c:v>0.4146692233940556</c:v>
                </c:pt>
                <c:pt idx="39">
                  <c:v>0.41797235023041474</c:v>
                </c:pt>
                <c:pt idx="40">
                  <c:v>0.41173752310536044</c:v>
                </c:pt>
                <c:pt idx="41">
                  <c:v>0.41821841972823354</c:v>
                </c:pt>
                <c:pt idx="42">
                  <c:v>0.41621354424122592</c:v>
                </c:pt>
                <c:pt idx="43">
                  <c:v>0.42030360531309297</c:v>
                </c:pt>
                <c:pt idx="44">
                  <c:v>0.41847313854853913</c:v>
                </c:pt>
                <c:pt idx="45">
                  <c:v>0.41910705712914065</c:v>
                </c:pt>
                <c:pt idx="46">
                  <c:v>0.41580246913580249</c:v>
                </c:pt>
                <c:pt idx="47">
                  <c:v>0.42188270083785118</c:v>
                </c:pt>
                <c:pt idx="48">
                  <c:v>0.41782586295723856</c:v>
                </c:pt>
                <c:pt idx="49">
                  <c:v>0.41617647058823531</c:v>
                </c:pt>
                <c:pt idx="50">
                  <c:v>0.41945137157107232</c:v>
                </c:pt>
                <c:pt idx="51">
                  <c:v>0.42018072289156627</c:v>
                </c:pt>
                <c:pt idx="52">
                  <c:v>0.41856763925729445</c:v>
                </c:pt>
                <c:pt idx="53">
                  <c:v>0.42041884816753927</c:v>
                </c:pt>
                <c:pt idx="54">
                  <c:v>0.4211111111111111</c:v>
                </c:pt>
                <c:pt idx="55">
                  <c:v>0.41917502787068006</c:v>
                </c:pt>
                <c:pt idx="56">
                  <c:v>0.42252747252747253</c:v>
                </c:pt>
                <c:pt idx="57">
                  <c:v>0.41965862271924664</c:v>
                </c:pt>
                <c:pt idx="58">
                  <c:v>0.42173423423423423</c:v>
                </c:pt>
                <c:pt idx="59">
                  <c:v>0.42170929507174049</c:v>
                </c:pt>
                <c:pt idx="60">
                  <c:v>0.41993957703927492</c:v>
                </c:pt>
                <c:pt idx="61">
                  <c:v>0.42256764536557284</c:v>
                </c:pt>
                <c:pt idx="62">
                  <c:v>0.42158616577221231</c:v>
                </c:pt>
                <c:pt idx="63">
                  <c:v>0.42378048780487804</c:v>
                </c:pt>
                <c:pt idx="64">
                  <c:v>0.42273534635879217</c:v>
                </c:pt>
                <c:pt idx="65">
                  <c:v>0.42553191489361702</c:v>
                </c:pt>
                <c:pt idx="66">
                  <c:v>0.42804200123533043</c:v>
                </c:pt>
                <c:pt idx="67">
                  <c:v>0.42733457019171306</c:v>
                </c:pt>
                <c:pt idx="68">
                  <c:v>0.4274041483343809</c:v>
                </c:pt>
                <c:pt idx="69">
                  <c:v>0.42810457516339867</c:v>
                </c:pt>
                <c:pt idx="70">
                  <c:v>0.42923280423280424</c:v>
                </c:pt>
                <c:pt idx="71">
                  <c:v>0.42793650793650795</c:v>
                </c:pt>
                <c:pt idx="72">
                  <c:v>0.43171219187208526</c:v>
                </c:pt>
                <c:pt idx="73">
                  <c:v>0.42621870882740448</c:v>
                </c:pt>
                <c:pt idx="74">
                  <c:v>0.43335709194583039</c:v>
                </c:pt>
                <c:pt idx="75">
                  <c:v>0.43256464011180995</c:v>
                </c:pt>
                <c:pt idx="76">
                  <c:v>0.43128964059196617</c:v>
                </c:pt>
                <c:pt idx="77">
                  <c:v>0.43025830258302583</c:v>
                </c:pt>
                <c:pt idx="78">
                  <c:v>0.43238993710691825</c:v>
                </c:pt>
                <c:pt idx="79">
                  <c:v>0.43335872048743335</c:v>
                </c:pt>
                <c:pt idx="80">
                  <c:v>0.43078175895765475</c:v>
                </c:pt>
                <c:pt idx="81">
                  <c:v>0.43300653594771243</c:v>
                </c:pt>
                <c:pt idx="82">
                  <c:v>0.43394648829431437</c:v>
                </c:pt>
                <c:pt idx="83">
                  <c:v>0.43040136635354398</c:v>
                </c:pt>
                <c:pt idx="84">
                  <c:v>0.42844677137870857</c:v>
                </c:pt>
                <c:pt idx="85">
                  <c:v>0.43904593639575973</c:v>
                </c:pt>
                <c:pt idx="86">
                  <c:v>0.44235486508585448</c:v>
                </c:pt>
                <c:pt idx="87">
                  <c:v>0.44258172673931268</c:v>
                </c:pt>
                <c:pt idx="88">
                  <c:v>0.43806921675774135</c:v>
                </c:pt>
                <c:pt idx="89">
                  <c:v>0.43848288621646625</c:v>
                </c:pt>
                <c:pt idx="90">
                  <c:v>0.44263775971093045</c:v>
                </c:pt>
                <c:pt idx="91">
                  <c:v>0.44385026737967914</c:v>
                </c:pt>
                <c:pt idx="92">
                  <c:v>0.44263775971093045</c:v>
                </c:pt>
                <c:pt idx="93">
                  <c:v>0.4409660107334526</c:v>
                </c:pt>
                <c:pt idx="94">
                  <c:v>0.44516728624535318</c:v>
                </c:pt>
                <c:pt idx="95">
                  <c:v>0.44314868804664725</c:v>
                </c:pt>
                <c:pt idx="96">
                  <c:v>0.44488579940417078</c:v>
                </c:pt>
                <c:pt idx="97">
                  <c:v>0.44739336492890996</c:v>
                </c:pt>
                <c:pt idx="98">
                  <c:v>0.44510978043912175</c:v>
                </c:pt>
                <c:pt idx="99">
                  <c:v>0.44575936883629191</c:v>
                </c:pt>
                <c:pt idx="100">
                  <c:v>0.44788441692466463</c:v>
                </c:pt>
                <c:pt idx="101">
                  <c:v>0.44656084656084655</c:v>
                </c:pt>
                <c:pt idx="102">
                  <c:v>0.44491978609625671</c:v>
                </c:pt>
                <c:pt idx="103">
                  <c:v>0.44678492239467849</c:v>
                </c:pt>
                <c:pt idx="104">
                  <c:v>0.44831338411316646</c:v>
                </c:pt>
                <c:pt idx="105">
                  <c:v>0.44945054945054946</c:v>
                </c:pt>
                <c:pt idx="106">
                  <c:v>0.4475374732334047</c:v>
                </c:pt>
                <c:pt idx="107">
                  <c:v>0.44547563805104406</c:v>
                </c:pt>
                <c:pt idx="108">
                  <c:v>0.44567901234567903</c:v>
                </c:pt>
                <c:pt idx="109">
                  <c:v>0.44897959183673469</c:v>
                </c:pt>
                <c:pt idx="110">
                  <c:v>0.44968944099378882</c:v>
                </c:pt>
                <c:pt idx="111">
                  <c:v>0.45059288537549408</c:v>
                </c:pt>
                <c:pt idx="112">
                  <c:v>0.44532279314888013</c:v>
                </c:pt>
                <c:pt idx="113">
                  <c:v>0.45006321112515801</c:v>
                </c:pt>
                <c:pt idx="114">
                  <c:v>0.45420326223337515</c:v>
                </c:pt>
                <c:pt idx="115">
                  <c:v>0.45607235142118863</c:v>
                </c:pt>
                <c:pt idx="116">
                  <c:v>0.45382585751978893</c:v>
                </c:pt>
                <c:pt idx="117">
                  <c:v>0.45718050065876153</c:v>
                </c:pt>
                <c:pt idx="118">
                  <c:v>0.45935483870967742</c:v>
                </c:pt>
                <c:pt idx="119">
                  <c:v>0.45693430656934308</c:v>
                </c:pt>
                <c:pt idx="120">
                  <c:v>0.46666666666666667</c:v>
                </c:pt>
                <c:pt idx="121">
                  <c:v>0.46270928462709282</c:v>
                </c:pt>
                <c:pt idx="122">
                  <c:v>0.4675141242937853</c:v>
                </c:pt>
                <c:pt idx="123">
                  <c:v>0.46312684365781709</c:v>
                </c:pt>
                <c:pt idx="124">
                  <c:v>0.4694189602446483</c:v>
                </c:pt>
                <c:pt idx="125">
                  <c:v>0.46540880503144655</c:v>
                </c:pt>
                <c:pt idx="126">
                  <c:v>0.47425897035881437</c:v>
                </c:pt>
                <c:pt idx="127">
                  <c:v>0.4735202492211838</c:v>
                </c:pt>
                <c:pt idx="128">
                  <c:v>0.47446457990115321</c:v>
                </c:pt>
                <c:pt idx="129">
                  <c:v>0.46634615384615385</c:v>
                </c:pt>
                <c:pt idx="130">
                  <c:v>0.47001620745542949</c:v>
                </c:pt>
                <c:pt idx="131">
                  <c:v>0.47272727272727272</c:v>
                </c:pt>
                <c:pt idx="132">
                  <c:v>0.47147651006711411</c:v>
                </c:pt>
                <c:pt idx="133">
                  <c:v>0.47166921898928027</c:v>
                </c:pt>
                <c:pt idx="134">
                  <c:v>0.47269624573378838</c:v>
                </c:pt>
                <c:pt idx="135">
                  <c:v>0.46967071057192372</c:v>
                </c:pt>
                <c:pt idx="136">
                  <c:v>0.46956521739130436</c:v>
                </c:pt>
                <c:pt idx="137">
                  <c:v>0.47266313932980597</c:v>
                </c:pt>
                <c:pt idx="138">
                  <c:v>0.46897810218978103</c:v>
                </c:pt>
                <c:pt idx="139">
                  <c:v>0.4713493530499076</c:v>
                </c:pt>
                <c:pt idx="140">
                  <c:v>0.47476635514018689</c:v>
                </c:pt>
                <c:pt idx="141">
                  <c:v>0.46420824295010849</c:v>
                </c:pt>
                <c:pt idx="142">
                  <c:v>0.46628131021194608</c:v>
                </c:pt>
                <c:pt idx="143">
                  <c:v>0.47307692307692306</c:v>
                </c:pt>
                <c:pt idx="144">
                  <c:v>0.47091932457786118</c:v>
                </c:pt>
                <c:pt idx="145">
                  <c:v>0.4760956175298805</c:v>
                </c:pt>
                <c:pt idx="146">
                  <c:v>0.47316103379721669</c:v>
                </c:pt>
                <c:pt idx="147">
                  <c:v>0.47368421052631576</c:v>
                </c:pt>
                <c:pt idx="148">
                  <c:v>0.47551020408163264</c:v>
                </c:pt>
                <c:pt idx="149">
                  <c:v>0.47741935483870968</c:v>
                </c:pt>
                <c:pt idx="150">
                  <c:v>0.48073022312373226</c:v>
                </c:pt>
                <c:pt idx="151">
                  <c:v>0.4785276073619632</c:v>
                </c:pt>
                <c:pt idx="152">
                  <c:v>0.4826923076923077</c:v>
                </c:pt>
                <c:pt idx="153">
                  <c:v>0.48125000000000001</c:v>
                </c:pt>
                <c:pt idx="154">
                  <c:v>0.48648648648648651</c:v>
                </c:pt>
                <c:pt idx="155">
                  <c:v>0.49087221095334688</c:v>
                </c:pt>
                <c:pt idx="156">
                  <c:v>0.48282828282828283</c:v>
                </c:pt>
                <c:pt idx="157">
                  <c:v>0.48347107438016529</c:v>
                </c:pt>
                <c:pt idx="158">
                  <c:v>0.49281314168377821</c:v>
                </c:pt>
                <c:pt idx="159">
                  <c:v>0.49385245901639346</c:v>
                </c:pt>
                <c:pt idx="160">
                  <c:v>0.49382716049382713</c:v>
                </c:pt>
                <c:pt idx="161">
                  <c:v>0.5</c:v>
                </c:pt>
                <c:pt idx="162">
                  <c:v>0.49578059071729957</c:v>
                </c:pt>
                <c:pt idx="163">
                  <c:v>0.49227373068432673</c:v>
                </c:pt>
                <c:pt idx="164">
                  <c:v>0.49557522123893805</c:v>
                </c:pt>
                <c:pt idx="165">
                  <c:v>0.49130434782608695</c:v>
                </c:pt>
                <c:pt idx="166">
                  <c:v>0.49457700650759218</c:v>
                </c:pt>
                <c:pt idx="167">
                  <c:v>0.5010940919037199</c:v>
                </c:pt>
                <c:pt idx="168">
                  <c:v>0.49676025917926564</c:v>
                </c:pt>
                <c:pt idx="169">
                  <c:v>0.49497487437185927</c:v>
                </c:pt>
                <c:pt idx="170">
                  <c:v>0.49767441860465117</c:v>
                </c:pt>
                <c:pt idx="171">
                  <c:v>0.5</c:v>
                </c:pt>
                <c:pt idx="172">
                  <c:v>0.49651972157772623</c:v>
                </c:pt>
                <c:pt idx="173">
                  <c:v>0.49403341288782815</c:v>
                </c:pt>
                <c:pt idx="174">
                  <c:v>0.5</c:v>
                </c:pt>
                <c:pt idx="175">
                  <c:v>0.49877149877149879</c:v>
                </c:pt>
                <c:pt idx="176">
                  <c:v>0.49504950495049505</c:v>
                </c:pt>
                <c:pt idx="177">
                  <c:v>0.49606299212598426</c:v>
                </c:pt>
                <c:pt idx="178">
                  <c:v>0.49494949494949497</c:v>
                </c:pt>
                <c:pt idx="179">
                  <c:v>0.50139275766016711</c:v>
                </c:pt>
                <c:pt idx="180">
                  <c:v>0.49868766404199477</c:v>
                </c:pt>
                <c:pt idx="181">
                  <c:v>0.49206349206349204</c:v>
                </c:pt>
                <c:pt idx="182">
                  <c:v>0.50549450549450547</c:v>
                </c:pt>
                <c:pt idx="183">
                  <c:v>0.49865229110512127</c:v>
                </c:pt>
                <c:pt idx="184">
                  <c:v>0.50141643059490082</c:v>
                </c:pt>
                <c:pt idx="185">
                  <c:v>0.49046321525885561</c:v>
                </c:pt>
                <c:pt idx="186">
                  <c:v>0</c:v>
                </c:pt>
                <c:pt idx="187">
                  <c:v>0</c:v>
                </c:pt>
                <c:pt idx="188">
                  <c:v>0</c:v>
                </c:pt>
                <c:pt idx="189">
                  <c:v>0.5</c:v>
                </c:pt>
                <c:pt idx="190">
                  <c:v>0.5</c:v>
                </c:pt>
                <c:pt idx="191">
                  <c:v>0.60869565217391308</c:v>
                </c:pt>
                <c:pt idx="192">
                  <c:v>0.52564102564102566</c:v>
                </c:pt>
                <c:pt idx="193">
                  <c:v>0.49214659685863876</c:v>
                </c:pt>
                <c:pt idx="194">
                  <c:v>0.50728862973760935</c:v>
                </c:pt>
                <c:pt idx="195">
                  <c:v>0.51508120649651967</c:v>
                </c:pt>
                <c:pt idx="196">
                  <c:v>0.51236749116607772</c:v>
                </c:pt>
                <c:pt idx="197">
                  <c:v>0.51376146788990829</c:v>
                </c:pt>
                <c:pt idx="198">
                  <c:v>0.51933701657458564</c:v>
                </c:pt>
                <c:pt idx="199">
                  <c:v>0.52362204724409445</c:v>
                </c:pt>
                <c:pt idx="200">
                  <c:v>0.53308823529411764</c:v>
                </c:pt>
                <c:pt idx="201">
                  <c:v>0.52873563218390807</c:v>
                </c:pt>
                <c:pt idx="202">
                  <c:v>0.53155680224403923</c:v>
                </c:pt>
                <c:pt idx="203">
                  <c:v>0.52830188679245282</c:v>
                </c:pt>
                <c:pt idx="204">
                  <c:v>0.53305203938115331</c:v>
                </c:pt>
                <c:pt idx="205">
                  <c:v>0.53475177304964538</c:v>
                </c:pt>
                <c:pt idx="206">
                  <c:v>0.53618906942392908</c:v>
                </c:pt>
                <c:pt idx="207">
                  <c:v>0.53846153846153844</c:v>
                </c:pt>
                <c:pt idx="208">
                  <c:v>0.53632148377125188</c:v>
                </c:pt>
                <c:pt idx="209">
                  <c:v>0.53418124006359302</c:v>
                </c:pt>
                <c:pt idx="210">
                  <c:v>0.53918495297805646</c:v>
                </c:pt>
                <c:pt idx="211">
                  <c:v>0.53559322033898304</c:v>
                </c:pt>
                <c:pt idx="212">
                  <c:v>0.53298611111111116</c:v>
                </c:pt>
                <c:pt idx="213">
                  <c:v>0.52930056710775042</c:v>
                </c:pt>
                <c:pt idx="214">
                  <c:v>0.53320683111954459</c:v>
                </c:pt>
                <c:pt idx="215">
                  <c:v>0.52976190476190477</c:v>
                </c:pt>
                <c:pt idx="216">
                  <c:v>0.53036437246963564</c:v>
                </c:pt>
                <c:pt idx="217">
                  <c:v>0.53138075313807531</c:v>
                </c:pt>
                <c:pt idx="218">
                  <c:v>0.52941176470588236</c:v>
                </c:pt>
                <c:pt idx="219">
                  <c:v>0.53218884120171672</c:v>
                </c:pt>
                <c:pt idx="220">
                  <c:v>0.53411764705882347</c:v>
                </c:pt>
                <c:pt idx="221">
                  <c:v>0.53562653562653562</c:v>
                </c:pt>
                <c:pt idx="222">
                  <c:v>0.53403141361256545</c:v>
                </c:pt>
                <c:pt idx="223">
                  <c:v>0.53213367609254503</c:v>
                </c:pt>
                <c:pt idx="224">
                  <c:v>0.53278688524590168</c:v>
                </c:pt>
                <c:pt idx="225">
                  <c:v>0.53739612188365649</c:v>
                </c:pt>
                <c:pt idx="226">
                  <c:v>0.5370919881305638</c:v>
                </c:pt>
                <c:pt idx="227">
                  <c:v>0.5321100917431193</c:v>
                </c:pt>
                <c:pt idx="228">
                  <c:v>0.53495440729483279</c:v>
                </c:pt>
                <c:pt idx="229">
                  <c:v>0.53726708074534157</c:v>
                </c:pt>
                <c:pt idx="230">
                  <c:v>0.53333333333333333</c:v>
                </c:pt>
                <c:pt idx="231">
                  <c:v>0.54255319148936165</c:v>
                </c:pt>
                <c:pt idx="232">
                  <c:v>0.53521126760563376</c:v>
                </c:pt>
                <c:pt idx="233">
                  <c:v>0.54014598540145986</c:v>
                </c:pt>
                <c:pt idx="234">
                  <c:v>0.53703703703703709</c:v>
                </c:pt>
                <c:pt idx="235">
                  <c:v>0.53787878787878785</c:v>
                </c:pt>
                <c:pt idx="236">
                  <c:v>0.54263565891472865</c:v>
                </c:pt>
                <c:pt idx="237">
                  <c:v>0.55144032921810704</c:v>
                </c:pt>
                <c:pt idx="238">
                  <c:v>0.55241935483870963</c:v>
                </c:pt>
                <c:pt idx="239">
                  <c:v>0.54585152838427953</c:v>
                </c:pt>
                <c:pt idx="240">
                  <c:v>0.547085201793722</c:v>
                </c:pt>
                <c:pt idx="241">
                  <c:v>0.55760368663594473</c:v>
                </c:pt>
                <c:pt idx="242">
                  <c:v>0.55660377358490565</c:v>
                </c:pt>
                <c:pt idx="243">
                  <c:v>0.54460093896713613</c:v>
                </c:pt>
                <c:pt idx="244">
                  <c:v>0.55348837209302326</c:v>
                </c:pt>
                <c:pt idx="245">
                  <c:v>0.56585365853658531</c:v>
                </c:pt>
                <c:pt idx="246">
                  <c:v>0.5625</c:v>
                </c:pt>
                <c:pt idx="247">
                  <c:v>0.55801104972375692</c:v>
                </c:pt>
                <c:pt idx="248">
                  <c:v>0.55000000000000004</c:v>
                </c:pt>
                <c:pt idx="249">
                  <c:v>0.55747126436781613</c:v>
                </c:pt>
                <c:pt idx="250">
                  <c:v>0.55089820359281438</c:v>
                </c:pt>
                <c:pt idx="251">
                  <c:v>0.56874999999999998</c:v>
                </c:pt>
                <c:pt idx="252">
                  <c:v>0.55974842767295596</c:v>
                </c:pt>
                <c:pt idx="253">
                  <c:v>0.57718120805369133</c:v>
                </c:pt>
                <c:pt idx="254">
                  <c:v>0.57446808510638303</c:v>
                </c:pt>
                <c:pt idx="255">
                  <c:v>0.5539568345323741</c:v>
                </c:pt>
                <c:pt idx="256">
                  <c:v>0.55474452554744524</c:v>
                </c:pt>
                <c:pt idx="257">
                  <c:v>0.57037037037037042</c:v>
                </c:pt>
                <c:pt idx="258">
                  <c:v>0.53488372093023251</c:v>
                </c:pt>
                <c:pt idx="259">
                  <c:v>0.55555555555555558</c:v>
                </c:pt>
                <c:pt idx="260">
                  <c:v>0.55000000000000004</c:v>
                </c:pt>
                <c:pt idx="261">
                  <c:v>0.54782608695652169</c:v>
                </c:pt>
                <c:pt idx="262">
                  <c:v>0.55454545454545456</c:v>
                </c:pt>
                <c:pt idx="263">
                  <c:v>0.55963302752293576</c:v>
                </c:pt>
                <c:pt idx="264">
                  <c:v>0.55555555555555558</c:v>
                </c:pt>
                <c:pt idx="265">
                  <c:v>0.56842105263157894</c:v>
                </c:pt>
                <c:pt idx="266">
                  <c:v>0.5625</c:v>
                </c:pt>
                <c:pt idx="267">
                  <c:v>0.5617977528089888</c:v>
                </c:pt>
                <c:pt idx="268">
                  <c:v>0.56818181818181823</c:v>
                </c:pt>
                <c:pt idx="269">
                  <c:v>0.61445783132530118</c:v>
                </c:pt>
                <c:pt idx="270">
                  <c:v>0.58333333333333337</c:v>
                </c:pt>
                <c:pt idx="271">
                  <c:v>0.5641025641025641</c:v>
                </c:pt>
                <c:pt idx="272">
                  <c:v>0.60563380281690138</c:v>
                </c:pt>
                <c:pt idx="273">
                  <c:v>0.57333333333333336</c:v>
                </c:pt>
                <c:pt idx="274">
                  <c:v>0.58571428571428574</c:v>
                </c:pt>
                <c:pt idx="275">
                  <c:v>0.6029411764705882</c:v>
                </c:pt>
                <c:pt idx="276">
                  <c:v>0.5901639344262295</c:v>
                </c:pt>
                <c:pt idx="277">
                  <c:v>0.57352941176470584</c:v>
                </c:pt>
                <c:pt idx="278">
                  <c:v>0.61290322580645162</c:v>
                </c:pt>
                <c:pt idx="279">
                  <c:v>0.56451612903225812</c:v>
                </c:pt>
                <c:pt idx="280">
                  <c:v>0.59649122807017541</c:v>
                </c:pt>
                <c:pt idx="281">
                  <c:v>0.64150943396226412</c:v>
                </c:pt>
                <c:pt idx="282">
                  <c:v>0.59259259259259256</c:v>
                </c:pt>
                <c:pt idx="283">
                  <c:v>0.62745098039215685</c:v>
                </c:pt>
                <c:pt idx="284">
                  <c:v>0.64444444444444449</c:v>
                </c:pt>
                <c:pt idx="285">
                  <c:v>0.61702127659574468</c:v>
                </c:pt>
                <c:pt idx="286">
                  <c:v>0.63414634146341464</c:v>
                </c:pt>
                <c:pt idx="287">
                  <c:v>0.62790697674418605</c:v>
                </c:pt>
                <c:pt idx="288">
                  <c:v>0.59523809523809523</c:v>
                </c:pt>
                <c:pt idx="289">
                  <c:v>0.59523809523809523</c:v>
                </c:pt>
                <c:pt idx="290">
                  <c:v>0.66666666666666663</c:v>
                </c:pt>
                <c:pt idx="291">
                  <c:v>0.60526315789473684</c:v>
                </c:pt>
                <c:pt idx="292">
                  <c:v>0.6</c:v>
                </c:pt>
                <c:pt idx="293">
                  <c:v>0.66666666666666663</c:v>
                </c:pt>
                <c:pt idx="294">
                  <c:v>0.67741935483870963</c:v>
                </c:pt>
                <c:pt idx="295">
                  <c:v>0.66666666666666663</c:v>
                </c:pt>
                <c:pt idx="296">
                  <c:v>0.68965517241379315</c:v>
                </c:pt>
                <c:pt idx="297">
                  <c:v>0.6428571428571429</c:v>
                </c:pt>
                <c:pt idx="298">
                  <c:v>0.6071428571428571</c:v>
                </c:pt>
                <c:pt idx="299">
                  <c:v>0.6785714285714286</c:v>
                </c:pt>
                <c:pt idx="300">
                  <c:v>0.69230769230769229</c:v>
                </c:pt>
                <c:pt idx="301">
                  <c:v>0.66666666666666663</c:v>
                </c:pt>
                <c:pt idx="302">
                  <c:v>0.68181818181818177</c:v>
                </c:pt>
                <c:pt idx="303">
                  <c:v>0.68181818181818177</c:v>
                </c:pt>
                <c:pt idx="304">
                  <c:v>0.66666666666666663</c:v>
                </c:pt>
                <c:pt idx="305">
                  <c:v>0.7142857142857143</c:v>
                </c:pt>
                <c:pt idx="306">
                  <c:v>0.75</c:v>
                </c:pt>
                <c:pt idx="307">
                  <c:v>0.75</c:v>
                </c:pt>
                <c:pt idx="308">
                  <c:v>0.7</c:v>
                </c:pt>
                <c:pt idx="309">
                  <c:v>0.8</c:v>
                </c:pt>
                <c:pt idx="310">
                  <c:v>0.8666666666666667</c:v>
                </c:pt>
                <c:pt idx="311">
                  <c:v>0.8666666666666667</c:v>
                </c:pt>
                <c:pt idx="312">
                  <c:v>0.8571428571428571</c:v>
                </c:pt>
                <c:pt idx="313">
                  <c:v>0.9</c:v>
                </c:pt>
                <c:pt idx="314">
                  <c:v>0.84615384615384615</c:v>
                </c:pt>
                <c:pt idx="315">
                  <c:v>0.9</c:v>
                </c:pt>
                <c:pt idx="316">
                  <c:v>0.81818181818181823</c:v>
                </c:pt>
                <c:pt idx="317">
                  <c:v>0.8</c:v>
                </c:pt>
                <c:pt idx="318">
                  <c:v>0.9</c:v>
                </c:pt>
                <c:pt idx="319">
                  <c:v>0.7</c:v>
                </c:pt>
                <c:pt idx="320">
                  <c:v>0.88888888888888884</c:v>
                </c:pt>
                <c:pt idx="321">
                  <c:v>0.88888888888888884</c:v>
                </c:pt>
                <c:pt idx="322">
                  <c:v>0.77777777777777779</c:v>
                </c:pt>
                <c:pt idx="323">
                  <c:v>0.875</c:v>
                </c:pt>
                <c:pt idx="324">
                  <c:v>0.88888888888888884</c:v>
                </c:pt>
                <c:pt idx="325">
                  <c:v>0.83333333333333337</c:v>
                </c:pt>
                <c:pt idx="326">
                  <c:v>0.875</c:v>
                </c:pt>
                <c:pt idx="327">
                  <c:v>0.875</c:v>
                </c:pt>
                <c:pt idx="328">
                  <c:v>0.8571428571428571</c:v>
                </c:pt>
                <c:pt idx="329">
                  <c:v>0.8571428571428571</c:v>
                </c:pt>
                <c:pt idx="330">
                  <c:v>0.8571428571428571</c:v>
                </c:pt>
                <c:pt idx="331">
                  <c:v>0.8</c:v>
                </c:pt>
                <c:pt idx="332">
                  <c:v>0.83333333333333337</c:v>
                </c:pt>
                <c:pt idx="333">
                  <c:v>0.8</c:v>
                </c:pt>
                <c:pt idx="334">
                  <c:v>0.8571428571428571</c:v>
                </c:pt>
                <c:pt idx="335">
                  <c:v>0.8</c:v>
                </c:pt>
                <c:pt idx="336">
                  <c:v>0.8571428571428571</c:v>
                </c:pt>
                <c:pt idx="337">
                  <c:v>0.83333333333333337</c:v>
                </c:pt>
                <c:pt idx="338">
                  <c:v>0.8571428571428571</c:v>
                </c:pt>
                <c:pt idx="339">
                  <c:v>0.8571428571428571</c:v>
                </c:pt>
                <c:pt idx="340">
                  <c:v>0.83333333333333337</c:v>
                </c:pt>
                <c:pt idx="341">
                  <c:v>0.8</c:v>
                </c:pt>
                <c:pt idx="342">
                  <c:v>0.83333333333333337</c:v>
                </c:pt>
                <c:pt idx="343">
                  <c:v>0.8</c:v>
                </c:pt>
                <c:pt idx="344">
                  <c:v>0.75</c:v>
                </c:pt>
                <c:pt idx="345">
                  <c:v>0.75</c:v>
                </c:pt>
                <c:pt idx="346">
                  <c:v>0.66666666666666663</c:v>
                </c:pt>
                <c:pt idx="347">
                  <c:v>0.66666666666666663</c:v>
                </c:pt>
                <c:pt idx="348">
                  <c:v>0.75</c:v>
                </c:pt>
                <c:pt idx="349">
                  <c:v>0.75</c:v>
                </c:pt>
              </c:numCache>
            </c:numRef>
          </c:xVal>
          <c:yVal>
            <c:numRef>
              <c:f>Sheet1!$U$2:$U$351</c:f>
              <c:numCache>
                <c:formatCode>General</c:formatCode>
                <c:ptCount val="350"/>
                <c:pt idx="0">
                  <c:v>2</c:v>
                </c:pt>
                <c:pt idx="1">
                  <c:v>1</c:v>
                </c:pt>
                <c:pt idx="2">
                  <c:v>1</c:v>
                </c:pt>
                <c:pt idx="3">
                  <c:v>2</c:v>
                </c:pt>
                <c:pt idx="4">
                  <c:v>1</c:v>
                </c:pt>
                <c:pt idx="5">
                  <c:v>2</c:v>
                </c:pt>
                <c:pt idx="6">
                  <c:v>2</c:v>
                </c:pt>
                <c:pt idx="7">
                  <c:v>1</c:v>
                </c:pt>
                <c:pt idx="8">
                  <c:v>12</c:v>
                </c:pt>
                <c:pt idx="9">
                  <c:v>424</c:v>
                </c:pt>
                <c:pt idx="10">
                  <c:v>2644</c:v>
                </c:pt>
                <c:pt idx="11">
                  <c:v>2697</c:v>
                </c:pt>
                <c:pt idx="12">
                  <c:v>2692</c:v>
                </c:pt>
                <c:pt idx="13">
                  <c:v>2825</c:v>
                </c:pt>
                <c:pt idx="14">
                  <c:v>2798</c:v>
                </c:pt>
                <c:pt idx="15">
                  <c:v>2897</c:v>
                </c:pt>
                <c:pt idx="16">
                  <c:v>2890</c:v>
                </c:pt>
                <c:pt idx="17">
                  <c:v>3012</c:v>
                </c:pt>
                <c:pt idx="18">
                  <c:v>2909</c:v>
                </c:pt>
                <c:pt idx="19">
                  <c:v>3005</c:v>
                </c:pt>
                <c:pt idx="20">
                  <c:v>2856</c:v>
                </c:pt>
                <c:pt idx="21">
                  <c:v>2968</c:v>
                </c:pt>
                <c:pt idx="22">
                  <c:v>2990</c:v>
                </c:pt>
                <c:pt idx="23">
                  <c:v>2872</c:v>
                </c:pt>
                <c:pt idx="24">
                  <c:v>2862</c:v>
                </c:pt>
                <c:pt idx="25">
                  <c:v>2787</c:v>
                </c:pt>
                <c:pt idx="26">
                  <c:v>2758</c:v>
                </c:pt>
                <c:pt idx="27">
                  <c:v>2710</c:v>
                </c:pt>
                <c:pt idx="28">
                  <c:v>2741</c:v>
                </c:pt>
                <c:pt idx="29">
                  <c:v>2539</c:v>
                </c:pt>
                <c:pt idx="30">
                  <c:v>2748</c:v>
                </c:pt>
                <c:pt idx="31">
                  <c:v>2637</c:v>
                </c:pt>
                <c:pt idx="32">
                  <c:v>2563</c:v>
                </c:pt>
                <c:pt idx="33">
                  <c:v>2303</c:v>
                </c:pt>
                <c:pt idx="34">
                  <c:v>2450</c:v>
                </c:pt>
                <c:pt idx="35">
                  <c:v>2355</c:v>
                </c:pt>
                <c:pt idx="36">
                  <c:v>2382</c:v>
                </c:pt>
                <c:pt idx="37">
                  <c:v>2288</c:v>
                </c:pt>
                <c:pt idx="38">
                  <c:v>2086</c:v>
                </c:pt>
                <c:pt idx="39">
                  <c:v>2170</c:v>
                </c:pt>
                <c:pt idx="40">
                  <c:v>2164</c:v>
                </c:pt>
                <c:pt idx="41">
                  <c:v>1987</c:v>
                </c:pt>
                <c:pt idx="42">
                  <c:v>2023</c:v>
                </c:pt>
                <c:pt idx="43">
                  <c:v>2108</c:v>
                </c:pt>
                <c:pt idx="44">
                  <c:v>2122</c:v>
                </c:pt>
                <c:pt idx="45">
                  <c:v>2083</c:v>
                </c:pt>
                <c:pt idx="46">
                  <c:v>2025</c:v>
                </c:pt>
                <c:pt idx="47">
                  <c:v>2029</c:v>
                </c:pt>
                <c:pt idx="48">
                  <c:v>1941</c:v>
                </c:pt>
                <c:pt idx="49">
                  <c:v>2040</c:v>
                </c:pt>
                <c:pt idx="50">
                  <c:v>2005</c:v>
                </c:pt>
                <c:pt idx="51">
                  <c:v>1992</c:v>
                </c:pt>
                <c:pt idx="52">
                  <c:v>1885</c:v>
                </c:pt>
                <c:pt idx="53">
                  <c:v>1910</c:v>
                </c:pt>
                <c:pt idx="54">
                  <c:v>1800</c:v>
                </c:pt>
                <c:pt idx="55">
                  <c:v>1794</c:v>
                </c:pt>
                <c:pt idx="56">
                  <c:v>1820</c:v>
                </c:pt>
                <c:pt idx="57">
                  <c:v>1699</c:v>
                </c:pt>
                <c:pt idx="58">
                  <c:v>1776</c:v>
                </c:pt>
                <c:pt idx="59">
                  <c:v>1603</c:v>
                </c:pt>
                <c:pt idx="60">
                  <c:v>1655</c:v>
                </c:pt>
                <c:pt idx="61">
                  <c:v>1737</c:v>
                </c:pt>
                <c:pt idx="62">
                  <c:v>1677</c:v>
                </c:pt>
                <c:pt idx="63">
                  <c:v>1640</c:v>
                </c:pt>
                <c:pt idx="64">
                  <c:v>1689</c:v>
                </c:pt>
                <c:pt idx="65">
                  <c:v>1692</c:v>
                </c:pt>
                <c:pt idx="66">
                  <c:v>1619</c:v>
                </c:pt>
                <c:pt idx="67">
                  <c:v>1617</c:v>
                </c:pt>
                <c:pt idx="68">
                  <c:v>1591</c:v>
                </c:pt>
                <c:pt idx="69">
                  <c:v>1530</c:v>
                </c:pt>
                <c:pt idx="70">
                  <c:v>1512</c:v>
                </c:pt>
                <c:pt idx="71">
                  <c:v>1575</c:v>
                </c:pt>
                <c:pt idx="72">
                  <c:v>1501</c:v>
                </c:pt>
                <c:pt idx="73">
                  <c:v>1518</c:v>
                </c:pt>
                <c:pt idx="74">
                  <c:v>1403</c:v>
                </c:pt>
                <c:pt idx="75">
                  <c:v>1431</c:v>
                </c:pt>
                <c:pt idx="76">
                  <c:v>1419</c:v>
                </c:pt>
                <c:pt idx="77">
                  <c:v>1355</c:v>
                </c:pt>
                <c:pt idx="78">
                  <c:v>1272</c:v>
                </c:pt>
                <c:pt idx="79">
                  <c:v>1313</c:v>
                </c:pt>
                <c:pt idx="80">
                  <c:v>1228</c:v>
                </c:pt>
                <c:pt idx="81">
                  <c:v>1224</c:v>
                </c:pt>
                <c:pt idx="82">
                  <c:v>1196</c:v>
                </c:pt>
                <c:pt idx="83">
                  <c:v>1171</c:v>
                </c:pt>
                <c:pt idx="84">
                  <c:v>1146</c:v>
                </c:pt>
                <c:pt idx="85">
                  <c:v>1132</c:v>
                </c:pt>
                <c:pt idx="86">
                  <c:v>1223</c:v>
                </c:pt>
                <c:pt idx="87">
                  <c:v>1193</c:v>
                </c:pt>
                <c:pt idx="88">
                  <c:v>1098</c:v>
                </c:pt>
                <c:pt idx="89">
                  <c:v>1081</c:v>
                </c:pt>
                <c:pt idx="90">
                  <c:v>1107</c:v>
                </c:pt>
                <c:pt idx="91">
                  <c:v>1122</c:v>
                </c:pt>
                <c:pt idx="92">
                  <c:v>1107</c:v>
                </c:pt>
                <c:pt idx="93">
                  <c:v>1118</c:v>
                </c:pt>
                <c:pt idx="94">
                  <c:v>1076</c:v>
                </c:pt>
                <c:pt idx="95">
                  <c:v>1029</c:v>
                </c:pt>
                <c:pt idx="96">
                  <c:v>1007</c:v>
                </c:pt>
                <c:pt idx="97">
                  <c:v>1055</c:v>
                </c:pt>
                <c:pt idx="98">
                  <c:v>1002</c:v>
                </c:pt>
                <c:pt idx="99">
                  <c:v>1014</c:v>
                </c:pt>
                <c:pt idx="100">
                  <c:v>969</c:v>
                </c:pt>
                <c:pt idx="101">
                  <c:v>945</c:v>
                </c:pt>
                <c:pt idx="102">
                  <c:v>935</c:v>
                </c:pt>
                <c:pt idx="103">
                  <c:v>902</c:v>
                </c:pt>
                <c:pt idx="104">
                  <c:v>919</c:v>
                </c:pt>
                <c:pt idx="105">
                  <c:v>910</c:v>
                </c:pt>
                <c:pt idx="106">
                  <c:v>934</c:v>
                </c:pt>
                <c:pt idx="107">
                  <c:v>862</c:v>
                </c:pt>
                <c:pt idx="108">
                  <c:v>810</c:v>
                </c:pt>
                <c:pt idx="109">
                  <c:v>833</c:v>
                </c:pt>
                <c:pt idx="110">
                  <c:v>805</c:v>
                </c:pt>
                <c:pt idx="111">
                  <c:v>759</c:v>
                </c:pt>
                <c:pt idx="112">
                  <c:v>759</c:v>
                </c:pt>
                <c:pt idx="113">
                  <c:v>791</c:v>
                </c:pt>
                <c:pt idx="114">
                  <c:v>797</c:v>
                </c:pt>
                <c:pt idx="115">
                  <c:v>774</c:v>
                </c:pt>
                <c:pt idx="116">
                  <c:v>758</c:v>
                </c:pt>
                <c:pt idx="117">
                  <c:v>759</c:v>
                </c:pt>
                <c:pt idx="118">
                  <c:v>775</c:v>
                </c:pt>
                <c:pt idx="119">
                  <c:v>685</c:v>
                </c:pt>
                <c:pt idx="120">
                  <c:v>675</c:v>
                </c:pt>
                <c:pt idx="121">
                  <c:v>657</c:v>
                </c:pt>
                <c:pt idx="122">
                  <c:v>708</c:v>
                </c:pt>
                <c:pt idx="123">
                  <c:v>678</c:v>
                </c:pt>
                <c:pt idx="124">
                  <c:v>654</c:v>
                </c:pt>
                <c:pt idx="125">
                  <c:v>636</c:v>
                </c:pt>
                <c:pt idx="126">
                  <c:v>641</c:v>
                </c:pt>
                <c:pt idx="127">
                  <c:v>642</c:v>
                </c:pt>
                <c:pt idx="128">
                  <c:v>607</c:v>
                </c:pt>
                <c:pt idx="129">
                  <c:v>624</c:v>
                </c:pt>
                <c:pt idx="130">
                  <c:v>617</c:v>
                </c:pt>
                <c:pt idx="131">
                  <c:v>605</c:v>
                </c:pt>
                <c:pt idx="132">
                  <c:v>596</c:v>
                </c:pt>
                <c:pt idx="133">
                  <c:v>653</c:v>
                </c:pt>
                <c:pt idx="134">
                  <c:v>586</c:v>
                </c:pt>
                <c:pt idx="135">
                  <c:v>577</c:v>
                </c:pt>
                <c:pt idx="136">
                  <c:v>575</c:v>
                </c:pt>
                <c:pt idx="137">
                  <c:v>567</c:v>
                </c:pt>
                <c:pt idx="138">
                  <c:v>548</c:v>
                </c:pt>
                <c:pt idx="139">
                  <c:v>541</c:v>
                </c:pt>
                <c:pt idx="140">
                  <c:v>535</c:v>
                </c:pt>
                <c:pt idx="141">
                  <c:v>461</c:v>
                </c:pt>
                <c:pt idx="142">
                  <c:v>519</c:v>
                </c:pt>
                <c:pt idx="143">
                  <c:v>520</c:v>
                </c:pt>
                <c:pt idx="144">
                  <c:v>533</c:v>
                </c:pt>
                <c:pt idx="145">
                  <c:v>502</c:v>
                </c:pt>
                <c:pt idx="146">
                  <c:v>503</c:v>
                </c:pt>
                <c:pt idx="147">
                  <c:v>494</c:v>
                </c:pt>
                <c:pt idx="148">
                  <c:v>490</c:v>
                </c:pt>
                <c:pt idx="149">
                  <c:v>465</c:v>
                </c:pt>
                <c:pt idx="150">
                  <c:v>493</c:v>
                </c:pt>
                <c:pt idx="151">
                  <c:v>489</c:v>
                </c:pt>
                <c:pt idx="152">
                  <c:v>520</c:v>
                </c:pt>
                <c:pt idx="153">
                  <c:v>480</c:v>
                </c:pt>
                <c:pt idx="154">
                  <c:v>481</c:v>
                </c:pt>
                <c:pt idx="155">
                  <c:v>493</c:v>
                </c:pt>
                <c:pt idx="156">
                  <c:v>495</c:v>
                </c:pt>
                <c:pt idx="157">
                  <c:v>484</c:v>
                </c:pt>
                <c:pt idx="158">
                  <c:v>487</c:v>
                </c:pt>
                <c:pt idx="159">
                  <c:v>488</c:v>
                </c:pt>
                <c:pt idx="160">
                  <c:v>486</c:v>
                </c:pt>
                <c:pt idx="161">
                  <c:v>516</c:v>
                </c:pt>
                <c:pt idx="162">
                  <c:v>474</c:v>
                </c:pt>
                <c:pt idx="163">
                  <c:v>453</c:v>
                </c:pt>
                <c:pt idx="164">
                  <c:v>452</c:v>
                </c:pt>
                <c:pt idx="165">
                  <c:v>460</c:v>
                </c:pt>
                <c:pt idx="166">
                  <c:v>461</c:v>
                </c:pt>
                <c:pt idx="167">
                  <c:v>457</c:v>
                </c:pt>
                <c:pt idx="168">
                  <c:v>463</c:v>
                </c:pt>
                <c:pt idx="169">
                  <c:v>398</c:v>
                </c:pt>
                <c:pt idx="170">
                  <c:v>430</c:v>
                </c:pt>
                <c:pt idx="171">
                  <c:v>428</c:v>
                </c:pt>
                <c:pt idx="172">
                  <c:v>431</c:v>
                </c:pt>
                <c:pt idx="173">
                  <c:v>419</c:v>
                </c:pt>
                <c:pt idx="174">
                  <c:v>414</c:v>
                </c:pt>
                <c:pt idx="175">
                  <c:v>407</c:v>
                </c:pt>
                <c:pt idx="176">
                  <c:v>404</c:v>
                </c:pt>
                <c:pt idx="177">
                  <c:v>381</c:v>
                </c:pt>
                <c:pt idx="178">
                  <c:v>396</c:v>
                </c:pt>
                <c:pt idx="179">
                  <c:v>359</c:v>
                </c:pt>
                <c:pt idx="180">
                  <c:v>381</c:v>
                </c:pt>
                <c:pt idx="181">
                  <c:v>378</c:v>
                </c:pt>
                <c:pt idx="182">
                  <c:v>364</c:v>
                </c:pt>
                <c:pt idx="183">
                  <c:v>371</c:v>
                </c:pt>
                <c:pt idx="184">
                  <c:v>353</c:v>
                </c:pt>
                <c:pt idx="185">
                  <c:v>367</c:v>
                </c:pt>
                <c:pt idx="186">
                  <c:v>1</c:v>
                </c:pt>
                <c:pt idx="187">
                  <c:v>1</c:v>
                </c:pt>
                <c:pt idx="188">
                  <c:v>1</c:v>
                </c:pt>
                <c:pt idx="189">
                  <c:v>2</c:v>
                </c:pt>
                <c:pt idx="190">
                  <c:v>2</c:v>
                </c:pt>
                <c:pt idx="191">
                  <c:v>23</c:v>
                </c:pt>
                <c:pt idx="192">
                  <c:v>78</c:v>
                </c:pt>
                <c:pt idx="193">
                  <c:v>191</c:v>
                </c:pt>
                <c:pt idx="194">
                  <c:v>343</c:v>
                </c:pt>
                <c:pt idx="195">
                  <c:v>431</c:v>
                </c:pt>
                <c:pt idx="196">
                  <c:v>566</c:v>
                </c:pt>
                <c:pt idx="197">
                  <c:v>654</c:v>
                </c:pt>
                <c:pt idx="198">
                  <c:v>724</c:v>
                </c:pt>
                <c:pt idx="199">
                  <c:v>762</c:v>
                </c:pt>
                <c:pt idx="200">
                  <c:v>816</c:v>
                </c:pt>
                <c:pt idx="201">
                  <c:v>783</c:v>
                </c:pt>
                <c:pt idx="202">
                  <c:v>713</c:v>
                </c:pt>
                <c:pt idx="203">
                  <c:v>742</c:v>
                </c:pt>
                <c:pt idx="204">
                  <c:v>711</c:v>
                </c:pt>
                <c:pt idx="205">
                  <c:v>705</c:v>
                </c:pt>
                <c:pt idx="206">
                  <c:v>677</c:v>
                </c:pt>
                <c:pt idx="207">
                  <c:v>650</c:v>
                </c:pt>
                <c:pt idx="208">
                  <c:v>647</c:v>
                </c:pt>
                <c:pt idx="209">
                  <c:v>629</c:v>
                </c:pt>
                <c:pt idx="210">
                  <c:v>638</c:v>
                </c:pt>
                <c:pt idx="211">
                  <c:v>590</c:v>
                </c:pt>
                <c:pt idx="212">
                  <c:v>576</c:v>
                </c:pt>
                <c:pt idx="213">
                  <c:v>529</c:v>
                </c:pt>
                <c:pt idx="214">
                  <c:v>527</c:v>
                </c:pt>
                <c:pt idx="215">
                  <c:v>504</c:v>
                </c:pt>
                <c:pt idx="216">
                  <c:v>494</c:v>
                </c:pt>
                <c:pt idx="217">
                  <c:v>478</c:v>
                </c:pt>
                <c:pt idx="218">
                  <c:v>459</c:v>
                </c:pt>
                <c:pt idx="219">
                  <c:v>466</c:v>
                </c:pt>
                <c:pt idx="220">
                  <c:v>425</c:v>
                </c:pt>
                <c:pt idx="221">
                  <c:v>407</c:v>
                </c:pt>
                <c:pt idx="222">
                  <c:v>382</c:v>
                </c:pt>
                <c:pt idx="223">
                  <c:v>389</c:v>
                </c:pt>
                <c:pt idx="224">
                  <c:v>366</c:v>
                </c:pt>
                <c:pt idx="225">
                  <c:v>361</c:v>
                </c:pt>
                <c:pt idx="226">
                  <c:v>337</c:v>
                </c:pt>
                <c:pt idx="227">
                  <c:v>327</c:v>
                </c:pt>
                <c:pt idx="228">
                  <c:v>329</c:v>
                </c:pt>
                <c:pt idx="229">
                  <c:v>322</c:v>
                </c:pt>
                <c:pt idx="230">
                  <c:v>285</c:v>
                </c:pt>
                <c:pt idx="231">
                  <c:v>282</c:v>
                </c:pt>
                <c:pt idx="232">
                  <c:v>284</c:v>
                </c:pt>
                <c:pt idx="233">
                  <c:v>274</c:v>
                </c:pt>
                <c:pt idx="234">
                  <c:v>270</c:v>
                </c:pt>
                <c:pt idx="235">
                  <c:v>264</c:v>
                </c:pt>
                <c:pt idx="236">
                  <c:v>258</c:v>
                </c:pt>
                <c:pt idx="237">
                  <c:v>243</c:v>
                </c:pt>
                <c:pt idx="238">
                  <c:v>248</c:v>
                </c:pt>
                <c:pt idx="239">
                  <c:v>229</c:v>
                </c:pt>
                <c:pt idx="240">
                  <c:v>223</c:v>
                </c:pt>
                <c:pt idx="241">
                  <c:v>217</c:v>
                </c:pt>
                <c:pt idx="242">
                  <c:v>212</c:v>
                </c:pt>
                <c:pt idx="243">
                  <c:v>213</c:v>
                </c:pt>
                <c:pt idx="244">
                  <c:v>215</c:v>
                </c:pt>
                <c:pt idx="245">
                  <c:v>205</c:v>
                </c:pt>
                <c:pt idx="246">
                  <c:v>192</c:v>
                </c:pt>
                <c:pt idx="247">
                  <c:v>181</c:v>
                </c:pt>
                <c:pt idx="248">
                  <c:v>180</c:v>
                </c:pt>
                <c:pt idx="249">
                  <c:v>174</c:v>
                </c:pt>
                <c:pt idx="250">
                  <c:v>167</c:v>
                </c:pt>
                <c:pt idx="251">
                  <c:v>160</c:v>
                </c:pt>
                <c:pt idx="252">
                  <c:v>159</c:v>
                </c:pt>
                <c:pt idx="253">
                  <c:v>149</c:v>
                </c:pt>
                <c:pt idx="254">
                  <c:v>141</c:v>
                </c:pt>
                <c:pt idx="255">
                  <c:v>139</c:v>
                </c:pt>
                <c:pt idx="256">
                  <c:v>137</c:v>
                </c:pt>
                <c:pt idx="257">
                  <c:v>135</c:v>
                </c:pt>
                <c:pt idx="258">
                  <c:v>129</c:v>
                </c:pt>
                <c:pt idx="259">
                  <c:v>126</c:v>
                </c:pt>
                <c:pt idx="260">
                  <c:v>120</c:v>
                </c:pt>
                <c:pt idx="261">
                  <c:v>115</c:v>
                </c:pt>
                <c:pt idx="262">
                  <c:v>110</c:v>
                </c:pt>
                <c:pt idx="263">
                  <c:v>109</c:v>
                </c:pt>
                <c:pt idx="264">
                  <c:v>99</c:v>
                </c:pt>
                <c:pt idx="265">
                  <c:v>95</c:v>
                </c:pt>
                <c:pt idx="266">
                  <c:v>96</c:v>
                </c:pt>
                <c:pt idx="267">
                  <c:v>89</c:v>
                </c:pt>
                <c:pt idx="268">
                  <c:v>88</c:v>
                </c:pt>
                <c:pt idx="269">
                  <c:v>83</c:v>
                </c:pt>
                <c:pt idx="270">
                  <c:v>84</c:v>
                </c:pt>
                <c:pt idx="271">
                  <c:v>78</c:v>
                </c:pt>
                <c:pt idx="272">
                  <c:v>71</c:v>
                </c:pt>
                <c:pt idx="273">
                  <c:v>75</c:v>
                </c:pt>
                <c:pt idx="274">
                  <c:v>70</c:v>
                </c:pt>
                <c:pt idx="275">
                  <c:v>68</c:v>
                </c:pt>
                <c:pt idx="276">
                  <c:v>61</c:v>
                </c:pt>
                <c:pt idx="277">
                  <c:v>68</c:v>
                </c:pt>
                <c:pt idx="278">
                  <c:v>62</c:v>
                </c:pt>
                <c:pt idx="279">
                  <c:v>62</c:v>
                </c:pt>
                <c:pt idx="280">
                  <c:v>57</c:v>
                </c:pt>
                <c:pt idx="281">
                  <c:v>53</c:v>
                </c:pt>
                <c:pt idx="282">
                  <c:v>54</c:v>
                </c:pt>
                <c:pt idx="283">
                  <c:v>51</c:v>
                </c:pt>
                <c:pt idx="284">
                  <c:v>45</c:v>
                </c:pt>
                <c:pt idx="285">
                  <c:v>47</c:v>
                </c:pt>
                <c:pt idx="286">
                  <c:v>41</c:v>
                </c:pt>
                <c:pt idx="287">
                  <c:v>43</c:v>
                </c:pt>
                <c:pt idx="288">
                  <c:v>42</c:v>
                </c:pt>
                <c:pt idx="289">
                  <c:v>42</c:v>
                </c:pt>
                <c:pt idx="290">
                  <c:v>36</c:v>
                </c:pt>
                <c:pt idx="291">
                  <c:v>38</c:v>
                </c:pt>
                <c:pt idx="292">
                  <c:v>35</c:v>
                </c:pt>
                <c:pt idx="293">
                  <c:v>36</c:v>
                </c:pt>
                <c:pt idx="294">
                  <c:v>31</c:v>
                </c:pt>
                <c:pt idx="295">
                  <c:v>30</c:v>
                </c:pt>
                <c:pt idx="296">
                  <c:v>29</c:v>
                </c:pt>
                <c:pt idx="297">
                  <c:v>28</c:v>
                </c:pt>
                <c:pt idx="298">
                  <c:v>28</c:v>
                </c:pt>
                <c:pt idx="299">
                  <c:v>28</c:v>
                </c:pt>
                <c:pt idx="300">
                  <c:v>26</c:v>
                </c:pt>
                <c:pt idx="301">
                  <c:v>24</c:v>
                </c:pt>
                <c:pt idx="302">
                  <c:v>22</c:v>
                </c:pt>
                <c:pt idx="303">
                  <c:v>22</c:v>
                </c:pt>
                <c:pt idx="304">
                  <c:v>24</c:v>
                </c:pt>
                <c:pt idx="305">
                  <c:v>21</c:v>
                </c:pt>
                <c:pt idx="306">
                  <c:v>20</c:v>
                </c:pt>
                <c:pt idx="307">
                  <c:v>20</c:v>
                </c:pt>
                <c:pt idx="308">
                  <c:v>20</c:v>
                </c:pt>
                <c:pt idx="309">
                  <c:v>15</c:v>
                </c:pt>
                <c:pt idx="310">
                  <c:v>15</c:v>
                </c:pt>
                <c:pt idx="311">
                  <c:v>15</c:v>
                </c:pt>
                <c:pt idx="312">
                  <c:v>14</c:v>
                </c:pt>
                <c:pt idx="313">
                  <c:v>10</c:v>
                </c:pt>
                <c:pt idx="314">
                  <c:v>13</c:v>
                </c:pt>
                <c:pt idx="315">
                  <c:v>10</c:v>
                </c:pt>
                <c:pt idx="316">
                  <c:v>11</c:v>
                </c:pt>
                <c:pt idx="317">
                  <c:v>10</c:v>
                </c:pt>
                <c:pt idx="318">
                  <c:v>10</c:v>
                </c:pt>
                <c:pt idx="319">
                  <c:v>10</c:v>
                </c:pt>
                <c:pt idx="320">
                  <c:v>9</c:v>
                </c:pt>
                <c:pt idx="321">
                  <c:v>9</c:v>
                </c:pt>
                <c:pt idx="322">
                  <c:v>9</c:v>
                </c:pt>
                <c:pt idx="323">
                  <c:v>8</c:v>
                </c:pt>
                <c:pt idx="324">
                  <c:v>9</c:v>
                </c:pt>
                <c:pt idx="325">
                  <c:v>6</c:v>
                </c:pt>
                <c:pt idx="326">
                  <c:v>8</c:v>
                </c:pt>
                <c:pt idx="327">
                  <c:v>8</c:v>
                </c:pt>
                <c:pt idx="328">
                  <c:v>7</c:v>
                </c:pt>
                <c:pt idx="329">
                  <c:v>7</c:v>
                </c:pt>
                <c:pt idx="330">
                  <c:v>7</c:v>
                </c:pt>
                <c:pt idx="331">
                  <c:v>5</c:v>
                </c:pt>
                <c:pt idx="332">
                  <c:v>6</c:v>
                </c:pt>
                <c:pt idx="333">
                  <c:v>5</c:v>
                </c:pt>
                <c:pt idx="334">
                  <c:v>7</c:v>
                </c:pt>
                <c:pt idx="335">
                  <c:v>5</c:v>
                </c:pt>
                <c:pt idx="336">
                  <c:v>7</c:v>
                </c:pt>
                <c:pt idx="337">
                  <c:v>6</c:v>
                </c:pt>
                <c:pt idx="338">
                  <c:v>7</c:v>
                </c:pt>
                <c:pt idx="339">
                  <c:v>7</c:v>
                </c:pt>
                <c:pt idx="340">
                  <c:v>6</c:v>
                </c:pt>
                <c:pt idx="341">
                  <c:v>5</c:v>
                </c:pt>
                <c:pt idx="342">
                  <c:v>6</c:v>
                </c:pt>
                <c:pt idx="343">
                  <c:v>5</c:v>
                </c:pt>
                <c:pt idx="344">
                  <c:v>4</c:v>
                </c:pt>
                <c:pt idx="345">
                  <c:v>4</c:v>
                </c:pt>
                <c:pt idx="346">
                  <c:v>3</c:v>
                </c:pt>
                <c:pt idx="347">
                  <c:v>3</c:v>
                </c:pt>
                <c:pt idx="348">
                  <c:v>4</c:v>
                </c:pt>
                <c:pt idx="349">
                  <c:v>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8D15-441C-9F1C-C3846D13B36C}"/>
            </c:ext>
          </c:extLst>
        </c:ser>
        <c:ser>
          <c:idx val="12"/>
          <c:order val="3"/>
          <c:tx>
            <c:v>Powder</c:v>
          </c:tx>
          <c:spPr>
            <a:ln w="28575">
              <a:noFill/>
            </a:ln>
          </c:spPr>
          <c:marker>
            <c:symbol val="circle"/>
            <c:size val="5"/>
          </c:marker>
          <c:xVal>
            <c:numRef>
              <c:f>Sheet1!$CF$2:$CF$57</c:f>
              <c:numCache>
                <c:formatCode>General</c:formatCode>
                <c:ptCount val="56"/>
                <c:pt idx="0">
                  <c:v>0.44444444444444442</c:v>
                </c:pt>
                <c:pt idx="1">
                  <c:v>0.8</c:v>
                </c:pt>
                <c:pt idx="2">
                  <c:v>0.5</c:v>
                </c:pt>
                <c:pt idx="3">
                  <c:v>0.5714285714285714</c:v>
                </c:pt>
                <c:pt idx="4">
                  <c:v>0.5714285714285714</c:v>
                </c:pt>
                <c:pt idx="5">
                  <c:v>0.5714285714285714</c:v>
                </c:pt>
                <c:pt idx="6">
                  <c:v>0.5</c:v>
                </c:pt>
                <c:pt idx="7">
                  <c:v>0.8</c:v>
                </c:pt>
                <c:pt idx="8">
                  <c:v>0.5</c:v>
                </c:pt>
                <c:pt idx="9">
                  <c:v>0.5</c:v>
                </c:pt>
                <c:pt idx="10">
                  <c:v>0.66666666666666663</c:v>
                </c:pt>
                <c:pt idx="11">
                  <c:v>0.42857142857142855</c:v>
                </c:pt>
                <c:pt idx="12">
                  <c:v>0.42857142857142855</c:v>
                </c:pt>
                <c:pt idx="13">
                  <c:v>0.66666666666666663</c:v>
                </c:pt>
                <c:pt idx="14">
                  <c:v>0.31623931623931623</c:v>
                </c:pt>
                <c:pt idx="15">
                  <c:v>0.58181818181818179</c:v>
                </c:pt>
                <c:pt idx="16">
                  <c:v>0.47272727272727272</c:v>
                </c:pt>
                <c:pt idx="17">
                  <c:v>0.48582995951417002</c:v>
                </c:pt>
                <c:pt idx="18">
                  <c:v>0.46388888888888891</c:v>
                </c:pt>
                <c:pt idx="19">
                  <c:v>0.45333333333333331</c:v>
                </c:pt>
                <c:pt idx="20">
                  <c:v>0.46736292428198434</c:v>
                </c:pt>
                <c:pt idx="21">
                  <c:v>0.46417910447761196</c:v>
                </c:pt>
                <c:pt idx="22">
                  <c:v>0.46248085758039814</c:v>
                </c:pt>
                <c:pt idx="23">
                  <c:v>0.47975077881619937</c:v>
                </c:pt>
                <c:pt idx="24">
                  <c:v>0.47208538587848931</c:v>
                </c:pt>
                <c:pt idx="25">
                  <c:v>0.47566182749786506</c:v>
                </c:pt>
                <c:pt idx="26">
                  <c:v>0.47584973166368516</c:v>
                </c:pt>
                <c:pt idx="27">
                  <c:v>0.49618627057406661</c:v>
                </c:pt>
                <c:pt idx="28">
                  <c:v>0.45130368098159507</c:v>
                </c:pt>
                <c:pt idx="29">
                  <c:v>0.45812124016658956</c:v>
                </c:pt>
                <c:pt idx="30">
                  <c:v>0.45102639296187685</c:v>
                </c:pt>
                <c:pt idx="31">
                  <c:v>0.46112600536193027</c:v>
                </c:pt>
                <c:pt idx="32">
                  <c:v>0.46596166556510243</c:v>
                </c:pt>
                <c:pt idx="33">
                  <c:v>0.46596166556510243</c:v>
                </c:pt>
                <c:pt idx="34">
                  <c:v>0.4497847919655667</c:v>
                </c:pt>
                <c:pt idx="35">
                  <c:v>0.44940867279894875</c:v>
                </c:pt>
                <c:pt idx="36">
                  <c:v>0.47419986936642716</c:v>
                </c:pt>
                <c:pt idx="37">
                  <c:v>0.47350771294433264</c:v>
                </c:pt>
                <c:pt idx="38">
                  <c:v>0.49571078431372551</c:v>
                </c:pt>
                <c:pt idx="39">
                  <c:v>0.49338999055712934</c:v>
                </c:pt>
                <c:pt idx="40">
                  <c:v>0.49506810709253168</c:v>
                </c:pt>
                <c:pt idx="41">
                  <c:v>0.4880429477794046</c:v>
                </c:pt>
                <c:pt idx="42">
                  <c:v>0.48969631236442518</c:v>
                </c:pt>
                <c:pt idx="43">
                  <c:v>0.47054973821989526</c:v>
                </c:pt>
                <c:pt idx="44">
                  <c:v>0.44916943521594682</c:v>
                </c:pt>
                <c:pt idx="45">
                  <c:v>0.45734908136482938</c:v>
                </c:pt>
                <c:pt idx="46">
                  <c:v>0.46550689862027594</c:v>
                </c:pt>
                <c:pt idx="47">
                  <c:v>0.46300715990453462</c:v>
                </c:pt>
                <c:pt idx="48">
                  <c:v>0.45765877957658779</c:v>
                </c:pt>
                <c:pt idx="49">
                  <c:v>0.45816993464052286</c:v>
                </c:pt>
                <c:pt idx="50">
                  <c:v>0.46477987421383649</c:v>
                </c:pt>
                <c:pt idx="51">
                  <c:v>0.46172393007836043</c:v>
                </c:pt>
                <c:pt idx="52">
                  <c:v>0.46026894865525675</c:v>
                </c:pt>
                <c:pt idx="53">
                  <c:v>0.45368020304568529</c:v>
                </c:pt>
                <c:pt idx="54">
                  <c:v>0.47896440129449835</c:v>
                </c:pt>
                <c:pt idx="55">
                  <c:v>0.48819444444444443</c:v>
                </c:pt>
              </c:numCache>
            </c:numRef>
          </c:xVal>
          <c:yVal>
            <c:numRef>
              <c:f>Sheet1!$CG$2:$CG$57</c:f>
              <c:numCache>
                <c:formatCode>General</c:formatCode>
                <c:ptCount val="56"/>
                <c:pt idx="0">
                  <c:v>9</c:v>
                </c:pt>
                <c:pt idx="1">
                  <c:v>5</c:v>
                </c:pt>
                <c:pt idx="2">
                  <c:v>8</c:v>
                </c:pt>
                <c:pt idx="3">
                  <c:v>7</c:v>
                </c:pt>
                <c:pt idx="4">
                  <c:v>7</c:v>
                </c:pt>
                <c:pt idx="5">
                  <c:v>7</c:v>
                </c:pt>
                <c:pt idx="6">
                  <c:v>8</c:v>
                </c:pt>
                <c:pt idx="7">
                  <c:v>5</c:v>
                </c:pt>
                <c:pt idx="8">
                  <c:v>6</c:v>
                </c:pt>
                <c:pt idx="9">
                  <c:v>8</c:v>
                </c:pt>
                <c:pt idx="10">
                  <c:v>6</c:v>
                </c:pt>
                <c:pt idx="11">
                  <c:v>7</c:v>
                </c:pt>
                <c:pt idx="12">
                  <c:v>7</c:v>
                </c:pt>
                <c:pt idx="13">
                  <c:v>6</c:v>
                </c:pt>
                <c:pt idx="14">
                  <c:v>117</c:v>
                </c:pt>
                <c:pt idx="15">
                  <c:v>55</c:v>
                </c:pt>
                <c:pt idx="16">
                  <c:v>275</c:v>
                </c:pt>
                <c:pt idx="17">
                  <c:v>494</c:v>
                </c:pt>
                <c:pt idx="18">
                  <c:v>360</c:v>
                </c:pt>
                <c:pt idx="19">
                  <c:v>375</c:v>
                </c:pt>
                <c:pt idx="20">
                  <c:v>766</c:v>
                </c:pt>
                <c:pt idx="21">
                  <c:v>670</c:v>
                </c:pt>
                <c:pt idx="22">
                  <c:v>653</c:v>
                </c:pt>
                <c:pt idx="23">
                  <c:v>642</c:v>
                </c:pt>
                <c:pt idx="24">
                  <c:v>1218</c:v>
                </c:pt>
                <c:pt idx="25">
                  <c:v>1171</c:v>
                </c:pt>
                <c:pt idx="26">
                  <c:v>1118</c:v>
                </c:pt>
                <c:pt idx="27">
                  <c:v>2491</c:v>
                </c:pt>
                <c:pt idx="28">
                  <c:v>2608</c:v>
                </c:pt>
                <c:pt idx="29">
                  <c:v>2161</c:v>
                </c:pt>
                <c:pt idx="30">
                  <c:v>1705</c:v>
                </c:pt>
                <c:pt idx="31">
                  <c:v>1492</c:v>
                </c:pt>
                <c:pt idx="32">
                  <c:v>1513</c:v>
                </c:pt>
                <c:pt idx="33">
                  <c:v>1513</c:v>
                </c:pt>
                <c:pt idx="34">
                  <c:v>1394</c:v>
                </c:pt>
                <c:pt idx="35">
                  <c:v>1522</c:v>
                </c:pt>
                <c:pt idx="36">
                  <c:v>1531</c:v>
                </c:pt>
                <c:pt idx="37">
                  <c:v>1491</c:v>
                </c:pt>
                <c:pt idx="38">
                  <c:v>1632</c:v>
                </c:pt>
                <c:pt idx="39">
                  <c:v>2118</c:v>
                </c:pt>
                <c:pt idx="40">
                  <c:v>2129</c:v>
                </c:pt>
                <c:pt idx="41">
                  <c:v>2049</c:v>
                </c:pt>
                <c:pt idx="42">
                  <c:v>1844</c:v>
                </c:pt>
                <c:pt idx="43">
                  <c:v>1528</c:v>
                </c:pt>
                <c:pt idx="44">
                  <c:v>1505</c:v>
                </c:pt>
                <c:pt idx="45">
                  <c:v>1524</c:v>
                </c:pt>
                <c:pt idx="46">
                  <c:v>1667</c:v>
                </c:pt>
                <c:pt idx="47">
                  <c:v>1676</c:v>
                </c:pt>
                <c:pt idx="48">
                  <c:v>1606</c:v>
                </c:pt>
                <c:pt idx="49">
                  <c:v>1530</c:v>
                </c:pt>
                <c:pt idx="50">
                  <c:v>1590</c:v>
                </c:pt>
                <c:pt idx="51">
                  <c:v>1659</c:v>
                </c:pt>
                <c:pt idx="52">
                  <c:v>1636</c:v>
                </c:pt>
                <c:pt idx="53">
                  <c:v>1576</c:v>
                </c:pt>
                <c:pt idx="54">
                  <c:v>1545</c:v>
                </c:pt>
                <c:pt idx="55">
                  <c:v>1440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8D15-441C-9F1C-C3846D13B36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53010688"/>
        <c:axId val="253012608"/>
      </c:scatterChart>
      <c:valAx>
        <c:axId val="253010688"/>
        <c:scaling>
          <c:orientation val="minMax"/>
          <c:max val="1"/>
          <c:min val="0.4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% Blue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253012608"/>
        <c:crosses val="autoZero"/>
        <c:crossBetween val="midCat"/>
      </c:valAx>
      <c:valAx>
        <c:axId val="253012608"/>
        <c:scaling>
          <c:orientation val="minMax"/>
          <c:max val="8000"/>
          <c:min val="0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Detector Signal Blue + IR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253010688"/>
        <c:crosses val="autoZero"/>
        <c:crossBetween val="midCat"/>
        <c:minorUnit val="2000"/>
      </c:valAx>
    </c:plotArea>
    <c:legend>
      <c:legendPos val="b"/>
      <c:layout>
        <c:manualLayout>
          <c:xMode val="edge"/>
          <c:yMode val="edge"/>
          <c:x val="0"/>
          <c:y val="0.90258470777572553"/>
          <c:w val="0.96008255644602292"/>
          <c:h val="8.09543868744802E-2"/>
        </c:manualLayout>
      </c:layout>
      <c:overlay val="0"/>
      <c:spPr>
        <a:ln w="0" cmpd="sng"/>
      </c:spPr>
    </c:legend>
    <c:plotVisOnly val="1"/>
    <c:dispBlanksAs val="gap"/>
    <c:showDLblsOverMax val="0"/>
  </c:chart>
  <c:txPr>
    <a:bodyPr/>
    <a:lstStyle/>
    <a:p>
      <a:pPr>
        <a:defRPr sz="1600"/>
      </a:pPr>
      <a:endParaRPr lang="en-US"/>
    </a:p>
  </c:txPr>
  <c:externalData r:id="rId1">
    <c:autoUpdate val="0"/>
  </c:externalData>
  <c:userShapes r:id="rId2"/>
</c:chartSpace>
</file>

<file path=ppt/drawings/_rels/drawing10.xml.rels><?xml version="1.0" encoding="UTF-8" standalone="yes"?>
<Relationships xmlns="http://schemas.openxmlformats.org/package/2006/relationships"><Relationship Id="rId1" Type="http://schemas.openxmlformats.org/officeDocument/2006/relationships/image" Target="../media/image30.png"/></Relationships>
</file>

<file path=ppt/drawings/_rels/drawing3.xml.rels><?xml version="1.0" encoding="UTF-8" standalone="yes"?>
<Relationships xmlns="http://schemas.openxmlformats.org/package/2006/relationships"><Relationship Id="rId1" Type="http://schemas.openxmlformats.org/officeDocument/2006/relationships/image" Target="../media/image22.png"/></Relationships>
</file>

<file path=ppt/drawings/_rels/drawing4.xml.rels><?xml version="1.0" encoding="UTF-8" standalone="yes"?>
<Relationships xmlns="http://schemas.openxmlformats.org/package/2006/relationships"><Relationship Id="rId1" Type="http://schemas.openxmlformats.org/officeDocument/2006/relationships/image" Target="../media/image23.png"/></Relationships>
</file>

<file path=ppt/drawings/_rels/drawing5.xml.rels><?xml version="1.0" encoding="UTF-8" standalone="yes"?>
<Relationships xmlns="http://schemas.openxmlformats.org/package/2006/relationships"><Relationship Id="rId1" Type="http://schemas.openxmlformats.org/officeDocument/2006/relationships/image" Target="../media/image24.png"/></Relationships>
</file>

<file path=ppt/drawings/_rels/drawing6.xml.rels><?xml version="1.0" encoding="UTF-8" standalone="yes"?>
<Relationships xmlns="http://schemas.openxmlformats.org/package/2006/relationships"><Relationship Id="rId1" Type="http://schemas.openxmlformats.org/officeDocument/2006/relationships/image" Target="../media/image25.png"/></Relationships>
</file>

<file path=ppt/drawings/_rels/drawing7.xml.rels><?xml version="1.0" encoding="UTF-8" standalone="yes"?>
<Relationships xmlns="http://schemas.openxmlformats.org/package/2006/relationships"><Relationship Id="rId1" Type="http://schemas.openxmlformats.org/officeDocument/2006/relationships/image" Target="../media/image26.png"/></Relationships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0.01852</cdr:x>
      <cdr:y>0</cdr:y>
    </cdr:from>
    <cdr:to>
      <cdr:x>0.11111</cdr:x>
      <cdr:y>0.17157</cdr:y>
    </cdr:to>
    <cdr:sp macro="" textlink="">
      <cdr:nvSpPr>
        <cdr:cNvPr id="2" name="Rectangle 1"/>
        <cdr:cNvSpPr/>
      </cdr:nvSpPr>
      <cdr:spPr bwMode="auto">
        <a:xfrm xmlns:a="http://schemas.openxmlformats.org/drawingml/2006/main">
          <a:off x="76200" y="-381000"/>
          <a:ext cx="381000" cy="533400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>
          <a:noFill/>
        </a:ln>
        <a:effectLst xmlns:a="http://schemas.openxmlformats.org/drawingml/2006/main"/>
        <a:extLst xmlns:a="http://schemas.openxmlformats.org/drawingml/2006/main"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91240B29-F687-4F45-9708-019B960494DF}">
            <a14:hiddenLine xmlns:a14="http://schemas.microsoft.com/office/drawing/2010/main"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cdr:spPr>
      <cdr:txBody>
        <a:bodyPr xmlns:a="http://schemas.openxmlformats.org/drawingml/2006/main" vertOverflow="clip" vert="horz" wrap="square" lIns="91440" tIns="45720" rIns="91440" bIns="45720" numCol="1" anchor="t" anchorCtr="0" compatLnSpc="1">
          <a:prstTxWarp prst="textNoShape">
            <a:avLst/>
          </a:prstTxWarp>
          <a:spAutoFit/>
        </a:bodyPr>
        <a:lstStyle xmlns:a="http://schemas.openxmlformats.org/drawingml/2006/main"/>
        <a:p xmlns:a="http://schemas.openxmlformats.org/drawingml/2006/main">
          <a:endParaRPr lang="en-US"/>
        </a:p>
      </cdr:txBody>
    </cdr:sp>
  </cdr:relSizeAnchor>
</c:userShapes>
</file>

<file path=ppt/drawings/drawing10.xml><?xml version="1.0" encoding="utf-8"?>
<c:userShapes xmlns:c="http://schemas.openxmlformats.org/drawingml/2006/chart">
  <cdr:relSizeAnchor xmlns:cdr="http://schemas.openxmlformats.org/drawingml/2006/chartDrawing">
    <cdr:from>
      <cdr:x>0</cdr:x>
      <cdr:y>0.48101</cdr:y>
    </cdr:from>
    <cdr:to>
      <cdr:x>0.48148</cdr:x>
      <cdr:y>0.53165</cdr:y>
    </cdr:to>
    <cdr:sp macro="" textlink="">
      <cdr:nvSpPr>
        <cdr:cNvPr id="2" name="Rectangle 1"/>
        <cdr:cNvSpPr/>
      </cdr:nvSpPr>
      <cdr:spPr bwMode="auto">
        <a:xfrm xmlns:a="http://schemas.openxmlformats.org/drawingml/2006/main">
          <a:off x="0" y="2895600"/>
          <a:ext cx="1981200" cy="304800"/>
        </a:xfrm>
        <a:prstGeom xmlns:a="http://schemas.openxmlformats.org/drawingml/2006/main" prst="rect">
          <a:avLst/>
        </a:prstGeom>
        <a:solidFill xmlns:a="http://schemas.openxmlformats.org/drawingml/2006/main">
          <a:srgbClr val="92D050">
            <a:alpha val="44000"/>
          </a:srgbClr>
        </a:solidFill>
        <a:ln xmlns:a="http://schemas.openxmlformats.org/drawingml/2006/main" w="9525" cap="flat" cmpd="sng" algn="ctr">
          <a:solidFill>
            <a:srgbClr val="FFC000"/>
          </a:solidFill>
          <a:prstDash val="solid"/>
          <a:round/>
          <a:headEnd type="none" w="med" len="med"/>
          <a:tailEnd type="none" w="med" len="med"/>
        </a:ln>
        <a:effectLst xmlns:a="http://schemas.openxmlformats.org/drawingml/2006/main"/>
        <a:extLst xmlns:a="http://schemas.openxmlformats.org/drawingml/2006/main"/>
      </cdr:spPr>
      <cdr:txBody>
        <a:bodyPr xmlns:a="http://schemas.openxmlformats.org/drawingml/2006/main" rot="0" spcFirstLastPara="0" vert="horz" wrap="square" lIns="91440" tIns="45720" rIns="91440" bIns="45720" numCol="1" spcCol="0" rtlCol="0" fromWordArt="0" anchor="t" anchorCtr="0" forceAA="0" compatLnSpc="1">
          <a:prstTxWarp prst="textNoShape">
            <a:avLst/>
          </a:prstTxWarp>
          <a:spAutoFit/>
        </a:bodyPr>
        <a:lstStyle xmlns:a="http://schemas.openxmlformats.org/drawingml/2006/main">
          <a:defPPr>
            <a:defRPr lang="en-US"/>
          </a:defPPr>
          <a:lvl1pPr marL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marL="0" marR="0" indent="0" algn="l" defTabSz="914400" rtl="0" eaLnBrk="1" fontAlgn="base" latinLnBrk="0" hangingPunct="1">
            <a:lnSpc>
              <a:spcPct val="100000"/>
            </a:lnSpc>
            <a:spcBef>
              <a:spcPct val="50000"/>
            </a:spcBef>
            <a:spcAft>
              <a:spcPct val="0"/>
            </a:spcAft>
            <a:buClrTx/>
            <a:buSzTx/>
            <a:buFontTx/>
            <a:buChar char="•"/>
            <a:tabLst/>
          </a:pPr>
          <a:endPara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endParaRPr>
        </a:p>
      </cdr:txBody>
    </cdr:sp>
  </cdr:relSizeAnchor>
  <cdr:relSizeAnchor xmlns:cdr="http://schemas.openxmlformats.org/drawingml/2006/chartDrawing">
    <cdr:from>
      <cdr:x>0.66667</cdr:x>
      <cdr:y>0.46835</cdr:y>
    </cdr:from>
    <cdr:to>
      <cdr:x>0.83333</cdr:x>
      <cdr:y>0.79747</cdr:y>
    </cdr:to>
    <cdr:cxnSp macro="">
      <cdr:nvCxnSpPr>
        <cdr:cNvPr id="3" name="Straight Connector 2"/>
        <cdr:cNvCxnSpPr/>
      </cdr:nvCxnSpPr>
      <cdr:spPr bwMode="auto">
        <a:xfrm xmlns:a="http://schemas.openxmlformats.org/drawingml/2006/main" flipH="1">
          <a:off x="2743200" y="2819400"/>
          <a:ext cx="685800" cy="1981200"/>
        </a:xfrm>
        <a:prstGeom xmlns:a="http://schemas.openxmlformats.org/drawingml/2006/main" prst="line">
          <a:avLst/>
        </a:prstGeom>
        <a:noFill xmlns:a="http://schemas.openxmlformats.org/drawingml/2006/main"/>
        <a:ln xmlns:a="http://schemas.openxmlformats.org/drawingml/2006/main" w="31750" cap="flat" cmpd="sng" algn="ctr">
          <a:solidFill>
            <a:schemeClr val="bg2">
              <a:lumMod val="60000"/>
              <a:lumOff val="40000"/>
            </a:schemeClr>
          </a:solidFill>
          <a:prstDash val="solid"/>
          <a:round/>
          <a:headEnd type="none" w="med" len="med"/>
          <a:tailEnd type="none" w="med" len="med"/>
        </a:ln>
        <a:effectLst xmlns:a="http://schemas.openxmlformats.org/drawingml/2006/main"/>
        <a:extLst xmlns:a="http://schemas.openxmlformats.org/drawingml/2006/main"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cdr:spPr>
    </cdr:cxnSp>
  </cdr:relSizeAnchor>
  <cdr:relSizeAnchor xmlns:cdr="http://schemas.openxmlformats.org/drawingml/2006/chartDrawing">
    <cdr:from>
      <cdr:x>0.88479</cdr:x>
      <cdr:y>0.11914</cdr:y>
    </cdr:from>
    <cdr:to>
      <cdr:x>0.96706</cdr:x>
      <cdr:y>0.4557</cdr:y>
    </cdr:to>
    <cdr:sp macro="" textlink="">
      <cdr:nvSpPr>
        <cdr:cNvPr id="5" name="TextBox 4"/>
        <cdr:cNvSpPr txBox="1"/>
      </cdr:nvSpPr>
      <cdr:spPr bwMode="auto">
        <a:xfrm xmlns:a="http://schemas.openxmlformats.org/drawingml/2006/main" rot="5400000">
          <a:off x="2796987" y="1560911"/>
          <a:ext cx="2026025" cy="338554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>
          <a:noFill/>
        </a:ln>
        <a:effectLst xmlns:a="http://schemas.openxmlformats.org/drawingml/2006/main"/>
        <a:extLst xmlns:a="http://schemas.openxmlformats.org/drawingml/2006/main"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91240B29-F687-4F45-9708-019B960494DF}">
            <a14:hiddenLine xmlns:a14="http://schemas.microsoft.com/office/drawing/2010/main" w="9525">
              <a:solidFill>
                <a:schemeClr val="tx1"/>
              </a:solidFill>
              <a:miter lim="800000"/>
              <a:headEnd/>
              <a:tailEnd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cdr:spPr>
      <cdr:txBody>
        <a:bodyPr xmlns:a="http://schemas.openxmlformats.org/drawingml/2006/main" vertOverflow="clip" wrap="square" rtlCol="0">
          <a:spAutoFit/>
        </a:bodyPr>
        <a:lstStyle xmlns:a="http://schemas.openxmlformats.org/drawingml/2006/main"/>
        <a:p xmlns:a="http://schemas.openxmlformats.org/drawingml/2006/main">
          <a:pPr>
            <a:buFontTx/>
            <a:buNone/>
          </a:pPr>
          <a:r>
            <a:rPr lang="en-US" sz="1600" b="1" dirty="0" smtClean="0">
              <a:solidFill>
                <a:schemeClr val="tx1"/>
              </a:solidFill>
            </a:rPr>
            <a:t>Unsaturation Zone</a:t>
          </a:r>
          <a:endParaRPr lang="en-US" sz="1600" b="1" dirty="0">
            <a:solidFill>
              <a:schemeClr val="tx1"/>
            </a:solidFill>
          </a:endParaRPr>
        </a:p>
      </cdr:txBody>
    </cdr:sp>
  </cdr:relSizeAnchor>
  <cdr:relSizeAnchor xmlns:cdr="http://schemas.openxmlformats.org/drawingml/2006/chartDrawing">
    <cdr:from>
      <cdr:x>0.87037</cdr:x>
      <cdr:y>0.50633</cdr:y>
    </cdr:from>
    <cdr:to>
      <cdr:x>0.97408</cdr:x>
      <cdr:y>0.80408</cdr:y>
    </cdr:to>
    <cdr:pic>
      <cdr:nvPicPr>
        <cdr:cNvPr id="6" name="chart"/>
        <cdr:cNvPicPr>
          <a:picLocks xmlns:a="http://schemas.openxmlformats.org/drawingml/2006/main" noChangeAspect="1"/>
        </cdr:cNvPicPr>
      </cdr:nvPicPr>
      <cdr:blipFill>
        <a:blip xmlns:a="http://schemas.openxmlformats.org/drawingml/2006/main" xmlns:r="http://schemas.openxmlformats.org/officeDocument/2006/relationships" r:embed="rId1"/>
        <a:stretch xmlns:a="http://schemas.openxmlformats.org/drawingml/2006/main">
          <a:fillRect/>
        </a:stretch>
      </cdr:blipFill>
      <cdr:spPr>
        <a:xfrm xmlns:a="http://schemas.openxmlformats.org/drawingml/2006/main" rot="5400000">
          <a:off x="2898589" y="3730811"/>
          <a:ext cx="1792379" cy="426757"/>
        </a:xfrm>
        <a:prstGeom xmlns:a="http://schemas.openxmlformats.org/drawingml/2006/main" prst="rect">
          <a:avLst/>
        </a:prstGeom>
      </cdr:spPr>
    </cdr:pic>
  </cdr:relSizeAnchor>
</c:userShapes>
</file>

<file path=ppt/drawings/drawing11.xml><?xml version="1.0" encoding="utf-8"?>
<c:userShapes xmlns:c="http://schemas.openxmlformats.org/drawingml/2006/chart">
  <cdr:relSizeAnchor xmlns:cdr="http://schemas.openxmlformats.org/drawingml/2006/chartDrawing">
    <cdr:from>
      <cdr:x>0.74804</cdr:x>
      <cdr:y>0.26923</cdr:y>
    </cdr:from>
    <cdr:to>
      <cdr:x>0.99804</cdr:x>
      <cdr:y>0.45047</cdr:y>
    </cdr:to>
    <cdr:sp macro="" textlink="">
      <cdr:nvSpPr>
        <cdr:cNvPr id="3" name="TextBox 13"/>
        <cdr:cNvSpPr txBox="1"/>
      </cdr:nvSpPr>
      <cdr:spPr bwMode="auto">
        <a:xfrm xmlns:a="http://schemas.openxmlformats.org/drawingml/2006/main">
          <a:off x="3420035" y="1600200"/>
          <a:ext cx="1143000" cy="1077218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>
          <a:noFill/>
        </a:ln>
        <a:effectLst xmlns:a="http://schemas.openxmlformats.org/drawingml/2006/main"/>
        <a:extLst xmlns:a="http://schemas.openxmlformats.org/drawingml/2006/main"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91240B29-F687-4F45-9708-019B960494DF}">
            <a14:hiddenLine xmlns:a14="http://schemas.microsoft.com/office/drawing/2010/main" w="9525">
              <a:solidFill>
                <a:schemeClr val="tx1"/>
              </a:solidFill>
              <a:miter lim="800000"/>
              <a:headEnd/>
              <a:tailEnd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cdr:spPr>
      <cdr:txBody>
        <a:bodyPr xmlns:a="http://schemas.openxmlformats.org/drawingml/2006/main" wrap="square" rtlCol="0">
          <a:spAutoFit/>
        </a:bodyPr>
        <a:lstStyle xmlns:a="http://schemas.openxmlformats.org/drawingml/2006/main">
          <a:defPPr>
            <a:defRPr lang="en-US"/>
          </a:defPPr>
          <a:lvl1pPr marL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>
            <a:buFontTx/>
            <a:buNone/>
          </a:pPr>
          <a:r>
            <a:rPr lang="en-US" sz="1600" b="1" dirty="0">
              <a:solidFill>
                <a:schemeClr val="accent1">
                  <a:lumMod val="50000"/>
                </a:schemeClr>
              </a:solidFill>
            </a:rPr>
            <a:t>&gt;</a:t>
          </a:r>
          <a:r>
            <a:rPr lang="en-US" sz="1600" b="1" dirty="0" smtClean="0">
              <a:solidFill>
                <a:schemeClr val="accent1">
                  <a:lumMod val="50000"/>
                </a:schemeClr>
              </a:solidFill>
            </a:rPr>
            <a:t>60 second detection time</a:t>
          </a:r>
          <a:endParaRPr lang="en-US" sz="1600" b="1" dirty="0">
            <a:solidFill>
              <a:schemeClr val="accent1">
                <a:lumMod val="50000"/>
              </a:schemeClr>
            </a:solidFill>
          </a:endParaRPr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0.29225</cdr:x>
      <cdr:y>0.43808</cdr:y>
    </cdr:from>
    <cdr:to>
      <cdr:x>0.40891</cdr:x>
      <cdr:y>0.54437</cdr:y>
    </cdr:to>
    <cdr:sp macro="" textlink="">
      <cdr:nvSpPr>
        <cdr:cNvPr id="2" name="TextBox 4"/>
        <cdr:cNvSpPr txBox="1"/>
      </cdr:nvSpPr>
      <cdr:spPr>
        <a:xfrm xmlns:a="http://schemas.openxmlformats.org/drawingml/2006/main">
          <a:off x="1336158" y="1902767"/>
          <a:ext cx="533400" cy="461665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 rtlCol="0">
          <a:spAutoFit/>
        </a:bodyPr>
        <a:lstStyle xmlns:a="http://schemas.openxmlformats.org/drawingml/2006/main">
          <a:defPPr>
            <a:defRPr lang="en-US"/>
          </a:defPPr>
          <a:lvl1pPr marL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en-US" sz="1200" dirty="0"/>
            <a:t>3</a:t>
          </a:r>
          <a:r>
            <a:rPr lang="en-US" sz="1200" dirty="0" smtClean="0"/>
            <a:t> </a:t>
          </a:r>
        </a:p>
        <a:p xmlns:a="http://schemas.openxmlformats.org/drawingml/2006/main">
          <a:pPr algn="ctr"/>
          <a:r>
            <a:rPr lang="en-US" sz="1200" dirty="0" smtClean="0"/>
            <a:t>turns </a:t>
          </a:r>
          <a:endParaRPr lang="en-US" sz="1200" dirty="0"/>
        </a:p>
      </cdr:txBody>
    </cdr:sp>
  </cdr:relSizeAnchor>
  <cdr:relSizeAnchor xmlns:cdr="http://schemas.openxmlformats.org/drawingml/2006/chartDrawing">
    <cdr:from>
      <cdr:x>0.39225</cdr:x>
      <cdr:y>0.37718</cdr:y>
    </cdr:from>
    <cdr:to>
      <cdr:x>0.50891</cdr:x>
      <cdr:y>0.48348</cdr:y>
    </cdr:to>
    <cdr:sp macro="" textlink="">
      <cdr:nvSpPr>
        <cdr:cNvPr id="3" name="TextBox 4"/>
        <cdr:cNvSpPr txBox="1"/>
      </cdr:nvSpPr>
      <cdr:spPr>
        <a:xfrm xmlns:a="http://schemas.openxmlformats.org/drawingml/2006/main">
          <a:off x="1793358" y="1638265"/>
          <a:ext cx="533400" cy="461665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 rtlCol="0">
          <a:spAutoFit/>
        </a:bodyPr>
        <a:lstStyle xmlns:a="http://schemas.openxmlformats.org/drawingml/2006/main">
          <a:defPPr>
            <a:defRPr lang="en-US"/>
          </a:defPPr>
          <a:lvl1pPr marL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en-US" sz="1200" dirty="0"/>
            <a:t>4</a:t>
          </a:r>
          <a:endParaRPr lang="en-US" sz="1200" dirty="0" smtClean="0"/>
        </a:p>
        <a:p xmlns:a="http://schemas.openxmlformats.org/drawingml/2006/main">
          <a:pPr algn="ctr"/>
          <a:r>
            <a:rPr lang="en-US" sz="1200" dirty="0" smtClean="0"/>
            <a:t>turns </a:t>
          </a:r>
          <a:endParaRPr lang="en-US" sz="1200" dirty="0"/>
        </a:p>
      </cdr:txBody>
    </cdr:sp>
  </cdr:relSizeAnchor>
  <cdr:relSizeAnchor xmlns:cdr="http://schemas.openxmlformats.org/drawingml/2006/chartDrawing">
    <cdr:from>
      <cdr:x>0.47558</cdr:x>
      <cdr:y>0.29825</cdr:y>
    </cdr:from>
    <cdr:to>
      <cdr:x>0.59225</cdr:x>
      <cdr:y>0.40454</cdr:y>
    </cdr:to>
    <cdr:sp macro="" textlink="">
      <cdr:nvSpPr>
        <cdr:cNvPr id="4" name="TextBox 4"/>
        <cdr:cNvSpPr txBox="1"/>
      </cdr:nvSpPr>
      <cdr:spPr>
        <a:xfrm xmlns:a="http://schemas.openxmlformats.org/drawingml/2006/main">
          <a:off x="2174358" y="1295400"/>
          <a:ext cx="533400" cy="461665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 rtlCol="0">
          <a:spAutoFit/>
        </a:bodyPr>
        <a:lstStyle xmlns:a="http://schemas.openxmlformats.org/drawingml/2006/main">
          <a:defPPr>
            <a:defRPr lang="en-US"/>
          </a:defPPr>
          <a:lvl1pPr marL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en-US" sz="1200" dirty="0"/>
            <a:t>5</a:t>
          </a:r>
          <a:r>
            <a:rPr lang="en-US" sz="1200" dirty="0" smtClean="0"/>
            <a:t> </a:t>
          </a:r>
        </a:p>
        <a:p xmlns:a="http://schemas.openxmlformats.org/drawingml/2006/main">
          <a:pPr algn="ctr"/>
          <a:r>
            <a:rPr lang="en-US" sz="1200" dirty="0" smtClean="0"/>
            <a:t>turns </a:t>
          </a:r>
          <a:endParaRPr lang="en-US" sz="1200" dirty="0"/>
        </a:p>
      </cdr:txBody>
    </cdr:sp>
  </cdr:relSizeAnchor>
  <cdr:relSizeAnchor xmlns:cdr="http://schemas.openxmlformats.org/drawingml/2006/chartDrawing">
    <cdr:from>
      <cdr:x>0.57558</cdr:x>
      <cdr:y>0.24561</cdr:y>
    </cdr:from>
    <cdr:to>
      <cdr:x>0.69225</cdr:x>
      <cdr:y>0.35191</cdr:y>
    </cdr:to>
    <cdr:sp macro="" textlink="">
      <cdr:nvSpPr>
        <cdr:cNvPr id="5" name="TextBox 4"/>
        <cdr:cNvSpPr txBox="1"/>
      </cdr:nvSpPr>
      <cdr:spPr>
        <a:xfrm xmlns:a="http://schemas.openxmlformats.org/drawingml/2006/main">
          <a:off x="2631558" y="1066800"/>
          <a:ext cx="533400" cy="461665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 rtlCol="0">
          <a:spAutoFit/>
        </a:bodyPr>
        <a:lstStyle xmlns:a="http://schemas.openxmlformats.org/drawingml/2006/main">
          <a:defPPr>
            <a:defRPr lang="en-US"/>
          </a:defPPr>
          <a:lvl1pPr marL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en-US" sz="1200" dirty="0"/>
            <a:t>6</a:t>
          </a:r>
          <a:r>
            <a:rPr lang="en-US" sz="1200" dirty="0" smtClean="0"/>
            <a:t> </a:t>
          </a:r>
        </a:p>
        <a:p xmlns:a="http://schemas.openxmlformats.org/drawingml/2006/main">
          <a:pPr algn="ctr"/>
          <a:r>
            <a:rPr lang="en-US" sz="1200" dirty="0" smtClean="0"/>
            <a:t>turns </a:t>
          </a:r>
          <a:endParaRPr lang="en-US" sz="1200" dirty="0"/>
        </a:p>
      </cdr:txBody>
    </cdr:sp>
  </cdr:relSizeAnchor>
  <cdr:relSizeAnchor xmlns:cdr="http://schemas.openxmlformats.org/drawingml/2006/chartDrawing">
    <cdr:from>
      <cdr:x>0.67558</cdr:x>
      <cdr:y>0.19298</cdr:y>
    </cdr:from>
    <cdr:to>
      <cdr:x>0.79225</cdr:x>
      <cdr:y>0.29927</cdr:y>
    </cdr:to>
    <cdr:sp macro="" textlink="">
      <cdr:nvSpPr>
        <cdr:cNvPr id="6" name="TextBox 4"/>
        <cdr:cNvSpPr txBox="1"/>
      </cdr:nvSpPr>
      <cdr:spPr>
        <a:xfrm xmlns:a="http://schemas.openxmlformats.org/drawingml/2006/main">
          <a:off x="3088758" y="838200"/>
          <a:ext cx="533400" cy="461665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 rtlCol="0">
          <a:spAutoFit/>
        </a:bodyPr>
        <a:lstStyle xmlns:a="http://schemas.openxmlformats.org/drawingml/2006/main">
          <a:defPPr>
            <a:defRPr lang="en-US"/>
          </a:defPPr>
          <a:lvl1pPr marL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en-US" sz="1200" dirty="0"/>
            <a:t>7</a:t>
          </a:r>
          <a:r>
            <a:rPr lang="en-US" sz="1200" dirty="0" smtClean="0"/>
            <a:t> </a:t>
          </a:r>
        </a:p>
        <a:p xmlns:a="http://schemas.openxmlformats.org/drawingml/2006/main">
          <a:pPr algn="ctr"/>
          <a:r>
            <a:rPr lang="en-US" sz="1200" dirty="0" smtClean="0"/>
            <a:t>turns </a:t>
          </a:r>
          <a:endParaRPr lang="en-US" sz="1200" dirty="0"/>
        </a:p>
      </cdr:txBody>
    </cdr:sp>
  </cdr:relSizeAnchor>
  <cdr:relSizeAnchor xmlns:cdr="http://schemas.openxmlformats.org/drawingml/2006/chartDrawing">
    <cdr:from>
      <cdr:x>0.79225</cdr:x>
      <cdr:y>0.12281</cdr:y>
    </cdr:from>
    <cdr:to>
      <cdr:x>0.90891</cdr:x>
      <cdr:y>0.2291</cdr:y>
    </cdr:to>
    <cdr:sp macro="" textlink="">
      <cdr:nvSpPr>
        <cdr:cNvPr id="7" name="TextBox 4"/>
        <cdr:cNvSpPr txBox="1"/>
      </cdr:nvSpPr>
      <cdr:spPr>
        <a:xfrm xmlns:a="http://schemas.openxmlformats.org/drawingml/2006/main">
          <a:off x="3622158" y="533400"/>
          <a:ext cx="533400" cy="461665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 rtlCol="0">
          <a:spAutoFit/>
        </a:bodyPr>
        <a:lstStyle xmlns:a="http://schemas.openxmlformats.org/drawingml/2006/main">
          <a:defPPr>
            <a:defRPr lang="en-US"/>
          </a:defPPr>
          <a:lvl1pPr marL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en-US" sz="1200" dirty="0"/>
            <a:t>8</a:t>
          </a:r>
          <a:r>
            <a:rPr lang="en-US" sz="1200" dirty="0" smtClean="0"/>
            <a:t> </a:t>
          </a:r>
        </a:p>
        <a:p xmlns:a="http://schemas.openxmlformats.org/drawingml/2006/main">
          <a:pPr algn="ctr"/>
          <a:r>
            <a:rPr lang="en-US" sz="1200" dirty="0" smtClean="0"/>
            <a:t>turns </a:t>
          </a:r>
          <a:endParaRPr lang="en-US" sz="1200" dirty="0"/>
        </a:p>
      </cdr:txBody>
    </cdr:sp>
  </cdr:relSizeAnchor>
</c:userShapes>
</file>

<file path=ppt/drawings/drawing3.xml><?xml version="1.0" encoding="utf-8"?>
<c:userShapes xmlns:c="http://schemas.openxmlformats.org/drawingml/2006/chart">
  <cdr:relSizeAnchor xmlns:cdr="http://schemas.openxmlformats.org/drawingml/2006/chartDrawing">
    <cdr:from>
      <cdr:x>0</cdr:x>
      <cdr:y>0.88477</cdr:y>
    </cdr:from>
    <cdr:to>
      <cdr:x>1</cdr:x>
      <cdr:y>0.9897</cdr:y>
    </cdr:to>
    <cdr:pic>
      <cdr:nvPicPr>
        <cdr:cNvPr id="2" name="chart"/>
        <cdr:cNvPicPr>
          <a:picLocks xmlns:a="http://schemas.openxmlformats.org/drawingml/2006/main" noChangeAspect="1"/>
        </cdr:cNvPicPr>
      </cdr:nvPicPr>
      <cdr:blipFill>
        <a:blip xmlns:a="http://schemas.openxmlformats.org/drawingml/2006/main" xmlns:r="http://schemas.openxmlformats.org/officeDocument/2006/relationships" r:embed="rId1"/>
        <a:stretch xmlns:a="http://schemas.openxmlformats.org/drawingml/2006/main">
          <a:fillRect/>
        </a:stretch>
      </cdr:blipFill>
      <cdr:spPr>
        <a:xfrm xmlns:a="http://schemas.openxmlformats.org/drawingml/2006/main">
          <a:off x="0" y="4095750"/>
          <a:ext cx="6419850" cy="485714"/>
        </a:xfrm>
        <a:prstGeom xmlns:a="http://schemas.openxmlformats.org/drawingml/2006/main" prst="rect">
          <a:avLst/>
        </a:prstGeom>
      </cdr:spPr>
    </cdr:pic>
  </cdr:relSizeAnchor>
</c:userShapes>
</file>

<file path=ppt/drawings/drawing4.xml><?xml version="1.0" encoding="utf-8"?>
<c:userShapes xmlns:c="http://schemas.openxmlformats.org/drawingml/2006/chart">
  <cdr:relSizeAnchor xmlns:cdr="http://schemas.openxmlformats.org/drawingml/2006/chartDrawing">
    <cdr:from>
      <cdr:x>0</cdr:x>
      <cdr:y>0.87862</cdr:y>
    </cdr:from>
    <cdr:to>
      <cdr:x>1</cdr:x>
      <cdr:y>1</cdr:y>
    </cdr:to>
    <cdr:pic>
      <cdr:nvPicPr>
        <cdr:cNvPr id="2" name="chart"/>
        <cdr:cNvPicPr>
          <a:picLocks xmlns:a="http://schemas.openxmlformats.org/drawingml/2006/main" noChangeAspect="1"/>
        </cdr:cNvPicPr>
      </cdr:nvPicPr>
      <cdr:blipFill>
        <a:blip xmlns:a="http://schemas.openxmlformats.org/drawingml/2006/main" xmlns:r="http://schemas.openxmlformats.org/officeDocument/2006/relationships" r:embed="rId1"/>
        <a:stretch xmlns:a="http://schemas.openxmlformats.org/drawingml/2006/main">
          <a:fillRect/>
        </a:stretch>
      </cdr:blipFill>
      <cdr:spPr>
        <a:xfrm xmlns:a="http://schemas.openxmlformats.org/drawingml/2006/main">
          <a:off x="0" y="4067245"/>
          <a:ext cx="6419850" cy="561905"/>
        </a:xfrm>
        <a:prstGeom xmlns:a="http://schemas.openxmlformats.org/drawingml/2006/main" prst="rect">
          <a:avLst/>
        </a:prstGeom>
      </cdr:spPr>
    </cdr:pic>
  </cdr:relSizeAnchor>
</c:userShapes>
</file>

<file path=ppt/drawings/drawing5.xml><?xml version="1.0" encoding="utf-8"?>
<c:userShapes xmlns:c="http://schemas.openxmlformats.org/drawingml/2006/chart">
  <cdr:relSizeAnchor xmlns:cdr="http://schemas.openxmlformats.org/drawingml/2006/chartDrawing">
    <cdr:from>
      <cdr:x>0</cdr:x>
      <cdr:y>0.85185</cdr:y>
    </cdr:from>
    <cdr:to>
      <cdr:x>1</cdr:x>
      <cdr:y>0.98147</cdr:y>
    </cdr:to>
    <cdr:pic>
      <cdr:nvPicPr>
        <cdr:cNvPr id="2" name="chart"/>
        <cdr:cNvPicPr>
          <a:picLocks xmlns:a="http://schemas.openxmlformats.org/drawingml/2006/main" noChangeAspect="1"/>
        </cdr:cNvPicPr>
      </cdr:nvPicPr>
      <cdr:blipFill>
        <a:blip xmlns:a="http://schemas.openxmlformats.org/drawingml/2006/main" xmlns:r="http://schemas.openxmlformats.org/officeDocument/2006/relationships" r:embed="rId1"/>
        <a:stretch xmlns:a="http://schemas.openxmlformats.org/drawingml/2006/main">
          <a:fillRect/>
        </a:stretch>
      </cdr:blipFill>
      <cdr:spPr>
        <a:xfrm xmlns:a="http://schemas.openxmlformats.org/drawingml/2006/main">
          <a:off x="0" y="3943350"/>
          <a:ext cx="6419850" cy="600000"/>
        </a:xfrm>
        <a:prstGeom xmlns:a="http://schemas.openxmlformats.org/drawingml/2006/main" prst="rect">
          <a:avLst/>
        </a:prstGeom>
      </cdr:spPr>
    </cdr:pic>
  </cdr:relSizeAnchor>
</c:userShapes>
</file>

<file path=ppt/drawings/drawing6.xml><?xml version="1.0" encoding="utf-8"?>
<c:userShapes xmlns:c="http://schemas.openxmlformats.org/drawingml/2006/chart">
  <cdr:relSizeAnchor xmlns:cdr="http://schemas.openxmlformats.org/drawingml/2006/chartDrawing">
    <cdr:from>
      <cdr:x>0</cdr:x>
      <cdr:y>0.83539</cdr:y>
    </cdr:from>
    <cdr:to>
      <cdr:x>1</cdr:x>
      <cdr:y>0.98352</cdr:y>
    </cdr:to>
    <cdr:pic>
      <cdr:nvPicPr>
        <cdr:cNvPr id="2" name="chart"/>
        <cdr:cNvPicPr>
          <a:picLocks xmlns:a="http://schemas.openxmlformats.org/drawingml/2006/main" noChangeAspect="1"/>
        </cdr:cNvPicPr>
      </cdr:nvPicPr>
      <cdr:blipFill>
        <a:blip xmlns:a="http://schemas.openxmlformats.org/drawingml/2006/main" xmlns:r="http://schemas.openxmlformats.org/officeDocument/2006/relationships" r:embed="rId1"/>
        <a:stretch xmlns:a="http://schemas.openxmlformats.org/drawingml/2006/main">
          <a:fillRect/>
        </a:stretch>
      </cdr:blipFill>
      <cdr:spPr>
        <a:xfrm xmlns:a="http://schemas.openxmlformats.org/drawingml/2006/main">
          <a:off x="0" y="3867150"/>
          <a:ext cx="6419850" cy="685714"/>
        </a:xfrm>
        <a:prstGeom xmlns:a="http://schemas.openxmlformats.org/drawingml/2006/main" prst="rect">
          <a:avLst/>
        </a:prstGeom>
      </cdr:spPr>
    </cdr:pic>
  </cdr:relSizeAnchor>
</c:userShapes>
</file>

<file path=ppt/drawings/drawing7.xml><?xml version="1.0" encoding="utf-8"?>
<c:userShapes xmlns:c="http://schemas.openxmlformats.org/drawingml/2006/chart">
  <cdr:relSizeAnchor xmlns:cdr="http://schemas.openxmlformats.org/drawingml/2006/chartDrawing">
    <cdr:from>
      <cdr:x>0</cdr:x>
      <cdr:y>0.86831</cdr:y>
    </cdr:from>
    <cdr:to>
      <cdr:x>1</cdr:x>
      <cdr:y>0.97324</cdr:y>
    </cdr:to>
    <cdr:pic>
      <cdr:nvPicPr>
        <cdr:cNvPr id="2" name="chart"/>
        <cdr:cNvPicPr>
          <a:picLocks xmlns:a="http://schemas.openxmlformats.org/drawingml/2006/main" noChangeAspect="1"/>
        </cdr:cNvPicPr>
      </cdr:nvPicPr>
      <cdr:blipFill>
        <a:blip xmlns:a="http://schemas.openxmlformats.org/drawingml/2006/main" xmlns:r="http://schemas.openxmlformats.org/officeDocument/2006/relationships" r:embed="rId1"/>
        <a:stretch xmlns:a="http://schemas.openxmlformats.org/drawingml/2006/main">
          <a:fillRect/>
        </a:stretch>
      </cdr:blipFill>
      <cdr:spPr>
        <a:xfrm xmlns:a="http://schemas.openxmlformats.org/drawingml/2006/main">
          <a:off x="0" y="4019550"/>
          <a:ext cx="6419850" cy="485714"/>
        </a:xfrm>
        <a:prstGeom xmlns:a="http://schemas.openxmlformats.org/drawingml/2006/main" prst="rect">
          <a:avLst/>
        </a:prstGeom>
      </cdr:spPr>
    </cdr:pic>
  </cdr:relSizeAnchor>
</c:userShapes>
</file>

<file path=ppt/drawings/drawing8.xml><?xml version="1.0" encoding="utf-8"?>
<c:userShapes xmlns:c="http://schemas.openxmlformats.org/drawingml/2006/chart">
  <cdr:relSizeAnchor xmlns:cdr="http://schemas.openxmlformats.org/drawingml/2006/chartDrawing">
    <cdr:from>
      <cdr:x>0.29225</cdr:x>
      <cdr:y>0.43808</cdr:y>
    </cdr:from>
    <cdr:to>
      <cdr:x>0.40891</cdr:x>
      <cdr:y>0.54437</cdr:y>
    </cdr:to>
    <cdr:sp macro="" textlink="">
      <cdr:nvSpPr>
        <cdr:cNvPr id="2" name="TextBox 4"/>
        <cdr:cNvSpPr txBox="1"/>
      </cdr:nvSpPr>
      <cdr:spPr>
        <a:xfrm xmlns:a="http://schemas.openxmlformats.org/drawingml/2006/main">
          <a:off x="1336158" y="1902767"/>
          <a:ext cx="533400" cy="461665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 rtlCol="0">
          <a:spAutoFit/>
        </a:bodyPr>
        <a:lstStyle xmlns:a="http://schemas.openxmlformats.org/drawingml/2006/main">
          <a:defPPr>
            <a:defRPr lang="en-US"/>
          </a:defPPr>
          <a:lvl1pPr marL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en-US" sz="1200" dirty="0"/>
            <a:t>3</a:t>
          </a:r>
          <a:r>
            <a:rPr lang="en-US" sz="1200" dirty="0" smtClean="0"/>
            <a:t> </a:t>
          </a:r>
        </a:p>
        <a:p xmlns:a="http://schemas.openxmlformats.org/drawingml/2006/main">
          <a:pPr algn="ctr"/>
          <a:r>
            <a:rPr lang="en-US" sz="1200" dirty="0" smtClean="0"/>
            <a:t>turns </a:t>
          </a:r>
          <a:endParaRPr lang="en-US" sz="1200" dirty="0"/>
        </a:p>
      </cdr:txBody>
    </cdr:sp>
  </cdr:relSizeAnchor>
  <cdr:relSizeAnchor xmlns:cdr="http://schemas.openxmlformats.org/drawingml/2006/chartDrawing">
    <cdr:from>
      <cdr:x>0.39225</cdr:x>
      <cdr:y>0.37718</cdr:y>
    </cdr:from>
    <cdr:to>
      <cdr:x>0.50891</cdr:x>
      <cdr:y>0.48348</cdr:y>
    </cdr:to>
    <cdr:sp macro="" textlink="">
      <cdr:nvSpPr>
        <cdr:cNvPr id="3" name="TextBox 4"/>
        <cdr:cNvSpPr txBox="1"/>
      </cdr:nvSpPr>
      <cdr:spPr>
        <a:xfrm xmlns:a="http://schemas.openxmlformats.org/drawingml/2006/main">
          <a:off x="1793358" y="1638265"/>
          <a:ext cx="533400" cy="461665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 rtlCol="0">
          <a:spAutoFit/>
        </a:bodyPr>
        <a:lstStyle xmlns:a="http://schemas.openxmlformats.org/drawingml/2006/main">
          <a:defPPr>
            <a:defRPr lang="en-US"/>
          </a:defPPr>
          <a:lvl1pPr marL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en-US" sz="1200" dirty="0"/>
            <a:t>4</a:t>
          </a:r>
          <a:endParaRPr lang="en-US" sz="1200" dirty="0" smtClean="0"/>
        </a:p>
        <a:p xmlns:a="http://schemas.openxmlformats.org/drawingml/2006/main">
          <a:pPr algn="ctr"/>
          <a:r>
            <a:rPr lang="en-US" sz="1200" dirty="0" smtClean="0"/>
            <a:t>turns </a:t>
          </a:r>
          <a:endParaRPr lang="en-US" sz="1200" dirty="0"/>
        </a:p>
      </cdr:txBody>
    </cdr:sp>
  </cdr:relSizeAnchor>
  <cdr:relSizeAnchor xmlns:cdr="http://schemas.openxmlformats.org/drawingml/2006/chartDrawing">
    <cdr:from>
      <cdr:x>0.47558</cdr:x>
      <cdr:y>0.29825</cdr:y>
    </cdr:from>
    <cdr:to>
      <cdr:x>0.59225</cdr:x>
      <cdr:y>0.40454</cdr:y>
    </cdr:to>
    <cdr:sp macro="" textlink="">
      <cdr:nvSpPr>
        <cdr:cNvPr id="4" name="TextBox 4"/>
        <cdr:cNvSpPr txBox="1"/>
      </cdr:nvSpPr>
      <cdr:spPr>
        <a:xfrm xmlns:a="http://schemas.openxmlformats.org/drawingml/2006/main">
          <a:off x="2174358" y="1295400"/>
          <a:ext cx="533400" cy="461665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 rtlCol="0">
          <a:spAutoFit/>
        </a:bodyPr>
        <a:lstStyle xmlns:a="http://schemas.openxmlformats.org/drawingml/2006/main">
          <a:defPPr>
            <a:defRPr lang="en-US"/>
          </a:defPPr>
          <a:lvl1pPr marL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en-US" sz="1200" dirty="0"/>
            <a:t>5</a:t>
          </a:r>
          <a:r>
            <a:rPr lang="en-US" sz="1200" dirty="0" smtClean="0"/>
            <a:t> </a:t>
          </a:r>
        </a:p>
        <a:p xmlns:a="http://schemas.openxmlformats.org/drawingml/2006/main">
          <a:pPr algn="ctr"/>
          <a:r>
            <a:rPr lang="en-US" sz="1200" dirty="0" smtClean="0"/>
            <a:t>turns </a:t>
          </a:r>
          <a:endParaRPr lang="en-US" sz="1200" dirty="0"/>
        </a:p>
      </cdr:txBody>
    </cdr:sp>
  </cdr:relSizeAnchor>
  <cdr:relSizeAnchor xmlns:cdr="http://schemas.openxmlformats.org/drawingml/2006/chartDrawing">
    <cdr:from>
      <cdr:x>0.57558</cdr:x>
      <cdr:y>0.24561</cdr:y>
    </cdr:from>
    <cdr:to>
      <cdr:x>0.69225</cdr:x>
      <cdr:y>0.35191</cdr:y>
    </cdr:to>
    <cdr:sp macro="" textlink="">
      <cdr:nvSpPr>
        <cdr:cNvPr id="5" name="TextBox 4"/>
        <cdr:cNvSpPr txBox="1"/>
      </cdr:nvSpPr>
      <cdr:spPr>
        <a:xfrm xmlns:a="http://schemas.openxmlformats.org/drawingml/2006/main">
          <a:off x="2631558" y="1066800"/>
          <a:ext cx="533400" cy="461665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 rtlCol="0">
          <a:spAutoFit/>
        </a:bodyPr>
        <a:lstStyle xmlns:a="http://schemas.openxmlformats.org/drawingml/2006/main">
          <a:defPPr>
            <a:defRPr lang="en-US"/>
          </a:defPPr>
          <a:lvl1pPr marL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en-US" sz="1200" dirty="0"/>
            <a:t>6</a:t>
          </a:r>
          <a:r>
            <a:rPr lang="en-US" sz="1200" dirty="0" smtClean="0"/>
            <a:t> </a:t>
          </a:r>
        </a:p>
        <a:p xmlns:a="http://schemas.openxmlformats.org/drawingml/2006/main">
          <a:pPr algn="ctr"/>
          <a:r>
            <a:rPr lang="en-US" sz="1200" dirty="0" smtClean="0"/>
            <a:t>turns </a:t>
          </a:r>
          <a:endParaRPr lang="en-US" sz="1200" dirty="0"/>
        </a:p>
      </cdr:txBody>
    </cdr:sp>
  </cdr:relSizeAnchor>
  <cdr:relSizeAnchor xmlns:cdr="http://schemas.openxmlformats.org/drawingml/2006/chartDrawing">
    <cdr:from>
      <cdr:x>0.67558</cdr:x>
      <cdr:y>0.19298</cdr:y>
    </cdr:from>
    <cdr:to>
      <cdr:x>0.79225</cdr:x>
      <cdr:y>0.29927</cdr:y>
    </cdr:to>
    <cdr:sp macro="" textlink="">
      <cdr:nvSpPr>
        <cdr:cNvPr id="6" name="TextBox 4"/>
        <cdr:cNvSpPr txBox="1"/>
      </cdr:nvSpPr>
      <cdr:spPr>
        <a:xfrm xmlns:a="http://schemas.openxmlformats.org/drawingml/2006/main">
          <a:off x="3088758" y="838200"/>
          <a:ext cx="533400" cy="461665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 rtlCol="0">
          <a:spAutoFit/>
        </a:bodyPr>
        <a:lstStyle xmlns:a="http://schemas.openxmlformats.org/drawingml/2006/main">
          <a:defPPr>
            <a:defRPr lang="en-US"/>
          </a:defPPr>
          <a:lvl1pPr marL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en-US" sz="1200" dirty="0"/>
            <a:t>7</a:t>
          </a:r>
          <a:r>
            <a:rPr lang="en-US" sz="1200" dirty="0" smtClean="0"/>
            <a:t> </a:t>
          </a:r>
        </a:p>
        <a:p xmlns:a="http://schemas.openxmlformats.org/drawingml/2006/main">
          <a:pPr algn="ctr"/>
          <a:r>
            <a:rPr lang="en-US" sz="1200" dirty="0" smtClean="0"/>
            <a:t>turns </a:t>
          </a:r>
          <a:endParaRPr lang="en-US" sz="1200" dirty="0"/>
        </a:p>
      </cdr:txBody>
    </cdr:sp>
  </cdr:relSizeAnchor>
  <cdr:relSizeAnchor xmlns:cdr="http://schemas.openxmlformats.org/drawingml/2006/chartDrawing">
    <cdr:from>
      <cdr:x>0.79225</cdr:x>
      <cdr:y>0.12281</cdr:y>
    </cdr:from>
    <cdr:to>
      <cdr:x>0.90891</cdr:x>
      <cdr:y>0.2291</cdr:y>
    </cdr:to>
    <cdr:sp macro="" textlink="">
      <cdr:nvSpPr>
        <cdr:cNvPr id="7" name="TextBox 4"/>
        <cdr:cNvSpPr txBox="1"/>
      </cdr:nvSpPr>
      <cdr:spPr>
        <a:xfrm xmlns:a="http://schemas.openxmlformats.org/drawingml/2006/main">
          <a:off x="3622158" y="533400"/>
          <a:ext cx="533400" cy="461665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 rtlCol="0">
          <a:spAutoFit/>
        </a:bodyPr>
        <a:lstStyle xmlns:a="http://schemas.openxmlformats.org/drawingml/2006/main">
          <a:defPPr>
            <a:defRPr lang="en-US"/>
          </a:defPPr>
          <a:lvl1pPr marL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en-US" sz="1200" dirty="0"/>
            <a:t>8</a:t>
          </a:r>
          <a:r>
            <a:rPr lang="en-US" sz="1200" dirty="0" smtClean="0"/>
            <a:t> </a:t>
          </a:r>
        </a:p>
        <a:p xmlns:a="http://schemas.openxmlformats.org/drawingml/2006/main">
          <a:pPr algn="ctr"/>
          <a:r>
            <a:rPr lang="en-US" sz="1200" dirty="0" smtClean="0"/>
            <a:t>turns </a:t>
          </a:r>
          <a:endParaRPr lang="en-US" sz="1200" dirty="0"/>
        </a:p>
      </cdr:txBody>
    </cdr:sp>
  </cdr:relSizeAnchor>
</c:userShapes>
</file>

<file path=ppt/drawings/drawing9.xml><?xml version="1.0" encoding="utf-8"?>
<c:userShapes xmlns:c="http://schemas.openxmlformats.org/drawingml/2006/chart">
  <cdr:relSizeAnchor xmlns:cdr="http://schemas.openxmlformats.org/drawingml/2006/chartDrawing">
    <cdr:from>
      <cdr:x>0.26667</cdr:x>
      <cdr:y>0.18519</cdr:y>
    </cdr:from>
    <cdr:to>
      <cdr:x>0.55</cdr:x>
      <cdr:y>0.52469</cdr:y>
    </cdr:to>
    <cdr:cxnSp macro="">
      <cdr:nvCxnSpPr>
        <cdr:cNvPr id="3" name="Straight Connector 2"/>
        <cdr:cNvCxnSpPr/>
      </cdr:nvCxnSpPr>
      <cdr:spPr bwMode="auto">
        <a:xfrm xmlns:a="http://schemas.openxmlformats.org/drawingml/2006/main" flipV="1">
          <a:off x="1219200" y="457200"/>
          <a:ext cx="1295400" cy="838200"/>
        </a:xfrm>
        <a:prstGeom xmlns:a="http://schemas.openxmlformats.org/drawingml/2006/main" prst="line">
          <a:avLst/>
        </a:prstGeom>
        <a:noFill xmlns:a="http://schemas.openxmlformats.org/drawingml/2006/main"/>
        <a:ln xmlns:a="http://schemas.openxmlformats.org/drawingml/2006/main"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 xmlns:a="http://schemas.openxmlformats.org/drawingml/2006/main"/>
        <a:extLst xmlns:a="http://schemas.openxmlformats.org/drawingml/2006/main"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cdr:spPr>
    </cdr:cxnSp>
  </cdr:relSizeAnchor>
  <cdr:relSizeAnchor xmlns:cdr="http://schemas.openxmlformats.org/drawingml/2006/chartDrawing">
    <cdr:from>
      <cdr:x>0.55</cdr:x>
      <cdr:y>0.18519</cdr:y>
    </cdr:from>
    <cdr:to>
      <cdr:x>0.88333</cdr:x>
      <cdr:y>0.18519</cdr:y>
    </cdr:to>
    <cdr:cxnSp macro="">
      <cdr:nvCxnSpPr>
        <cdr:cNvPr id="5" name="Straight Connector 4"/>
        <cdr:cNvCxnSpPr/>
      </cdr:nvCxnSpPr>
      <cdr:spPr bwMode="auto">
        <a:xfrm xmlns:a="http://schemas.openxmlformats.org/drawingml/2006/main">
          <a:off x="2514600" y="457200"/>
          <a:ext cx="1524000" cy="0"/>
        </a:xfrm>
        <a:prstGeom xmlns:a="http://schemas.openxmlformats.org/drawingml/2006/main" prst="line">
          <a:avLst/>
        </a:prstGeom>
        <a:noFill xmlns:a="http://schemas.openxmlformats.org/drawingml/2006/main"/>
        <a:ln xmlns:a="http://schemas.openxmlformats.org/drawingml/2006/main"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 xmlns:a="http://schemas.openxmlformats.org/drawingml/2006/main"/>
        <a:extLst xmlns:a="http://schemas.openxmlformats.org/drawingml/2006/main"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cdr:spPr>
    </cdr:cxn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5A5CE5C-3F53-46E6-8DAF-A2E757E83107}" type="datetimeFigureOut">
              <a:rPr lang="en-US" smtClean="0"/>
              <a:t>5/3/2018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56BCCCB-24ED-43E0-B1E7-1C62F1B0BE2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442185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pPr marL="0" marR="0" lvl="0" indent="0" algn="r" defTabSz="9112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1338345-9CBA-4181-BEB7-82A779821C66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12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37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06488" y="696913"/>
            <a:ext cx="4648200" cy="3486150"/>
          </a:xfrm>
          <a:ln/>
        </p:spPr>
      </p:sp>
      <p:sp>
        <p:nvSpPr>
          <p:cNvPr id="337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1289472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wmf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wmf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wmf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7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wmf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8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PPT template photo_3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81523" y="10411"/>
            <a:ext cx="4761999" cy="6858000"/>
          </a:xfrm>
          <a:prstGeom prst="rect">
            <a:avLst/>
          </a:prstGeom>
        </p:spPr>
      </p:pic>
      <p:sp>
        <p:nvSpPr>
          <p:cNvPr id="63490" name="Rectangle 1026"/>
          <p:cNvSpPr>
            <a:spLocks noGrp="1" noChangeArrowheads="1"/>
          </p:cNvSpPr>
          <p:nvPr>
            <p:ph type="ctrTitle"/>
          </p:nvPr>
        </p:nvSpPr>
        <p:spPr>
          <a:xfrm>
            <a:off x="227476" y="354380"/>
            <a:ext cx="4134369" cy="1395412"/>
          </a:xfrm>
        </p:spPr>
        <p:txBody>
          <a:bodyPr anchor="t"/>
          <a:lstStyle>
            <a:lvl1pPr>
              <a:defRPr/>
            </a:lvl1pPr>
          </a:lstStyle>
          <a:p>
            <a:pPr lvl="0"/>
            <a:r>
              <a:rPr lang="en-US" noProof="0" smtClean="0"/>
              <a:t>Click to edit Master title style</a:t>
            </a:r>
            <a:endParaRPr lang="en-US" noProof="0" dirty="0" smtClean="0"/>
          </a:p>
        </p:txBody>
      </p:sp>
      <p:sp>
        <p:nvSpPr>
          <p:cNvPr id="63491" name="Rectangle 1027"/>
          <p:cNvSpPr>
            <a:spLocks noGrp="1" noChangeArrowheads="1"/>
          </p:cNvSpPr>
          <p:nvPr>
            <p:ph type="subTitle" idx="1"/>
          </p:nvPr>
        </p:nvSpPr>
        <p:spPr>
          <a:xfrm>
            <a:off x="230652" y="1795830"/>
            <a:ext cx="4108027" cy="1067092"/>
          </a:xfrm>
        </p:spPr>
        <p:txBody>
          <a:bodyPr/>
          <a:lstStyle>
            <a:lvl1pPr marL="0" indent="0">
              <a:buFontTx/>
              <a:buNone/>
              <a:defRPr sz="320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noProof="0" smtClean="0"/>
              <a:t>Click to edit Master subtitle style</a:t>
            </a:r>
            <a:endParaRPr lang="en-US" noProof="0" dirty="0" smtClean="0"/>
          </a:p>
        </p:txBody>
      </p:sp>
      <p:sp>
        <p:nvSpPr>
          <p:cNvPr id="63515" name="Text Box 1051"/>
          <p:cNvSpPr txBox="1">
            <a:spLocks noChangeArrowheads="1"/>
          </p:cNvSpPr>
          <p:nvPr/>
        </p:nvSpPr>
        <p:spPr bwMode="auto">
          <a:xfrm>
            <a:off x="270887" y="3393864"/>
            <a:ext cx="4059730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buFontTx/>
              <a:buNone/>
            </a:pPr>
            <a:r>
              <a:rPr lang="en-US" sz="1600" dirty="0">
                <a:solidFill>
                  <a:srgbClr val="1D2F68"/>
                </a:solidFill>
              </a:rPr>
              <a:t>Presented to:</a:t>
            </a:r>
          </a:p>
          <a:p>
            <a:pPr>
              <a:buFontTx/>
              <a:buNone/>
            </a:pPr>
            <a:r>
              <a:rPr lang="en-US" sz="1600" dirty="0">
                <a:solidFill>
                  <a:srgbClr val="1D2F68"/>
                </a:solidFill>
              </a:rPr>
              <a:t>By:</a:t>
            </a:r>
          </a:p>
          <a:p>
            <a:pPr>
              <a:buFontTx/>
              <a:buNone/>
            </a:pPr>
            <a:r>
              <a:rPr lang="en-US" sz="1600" dirty="0">
                <a:solidFill>
                  <a:srgbClr val="1D2F68"/>
                </a:solidFill>
              </a:rPr>
              <a:t>Date:</a:t>
            </a:r>
          </a:p>
        </p:txBody>
      </p:sp>
      <p:grpSp>
        <p:nvGrpSpPr>
          <p:cNvPr id="63544" name="Group 1080"/>
          <p:cNvGrpSpPr>
            <a:grpSpLocks/>
          </p:cNvGrpSpPr>
          <p:nvPr/>
        </p:nvGrpSpPr>
        <p:grpSpPr bwMode="auto">
          <a:xfrm>
            <a:off x="5977853" y="177768"/>
            <a:ext cx="2895601" cy="909638"/>
            <a:chOff x="3700" y="171"/>
            <a:chExt cx="1824" cy="573"/>
          </a:xfrm>
        </p:grpSpPr>
        <p:pic>
          <p:nvPicPr>
            <p:cNvPr id="63543" name="Picture 1079"/>
            <p:cNvPicPr>
              <a:picLocks noChangeAspect="1" noChangeArrowheads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3700" y="171"/>
              <a:ext cx="573" cy="57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3535" name="Text Box 1071"/>
            <p:cNvSpPr txBox="1">
              <a:spLocks noChangeArrowheads="1"/>
            </p:cNvSpPr>
            <p:nvPr userDrawn="1"/>
          </p:nvSpPr>
          <p:spPr bwMode="ltGray">
            <a:xfrm>
              <a:off x="4288" y="288"/>
              <a:ext cx="1236" cy="3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sz="1800" b="1">
                  <a:solidFill>
                    <a:schemeClr val="bg1"/>
                  </a:solidFill>
                </a:rPr>
                <a:t>Federal Aviation</a:t>
              </a:r>
            </a:p>
            <a:p>
              <a:pPr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sz="1800" b="1">
                  <a:solidFill>
                    <a:schemeClr val="bg1"/>
                  </a:solidFill>
                </a:rPr>
                <a:t>Administration</a:t>
              </a:r>
            </a:p>
          </p:txBody>
        </p:sp>
      </p:grpSp>
      <p:grpSp>
        <p:nvGrpSpPr>
          <p:cNvPr id="9" name="Group 25"/>
          <p:cNvGrpSpPr>
            <a:grpSpLocks/>
          </p:cNvGrpSpPr>
          <p:nvPr/>
        </p:nvGrpSpPr>
        <p:grpSpPr bwMode="auto">
          <a:xfrm>
            <a:off x="6997477" y="6097937"/>
            <a:ext cx="2047876" cy="660400"/>
            <a:chOff x="3596" y="3859"/>
            <a:chExt cx="1290" cy="416"/>
          </a:xfrm>
        </p:grpSpPr>
        <p:pic>
          <p:nvPicPr>
            <p:cNvPr id="10" name="Picture 26"/>
            <p:cNvPicPr>
              <a:picLocks noChangeAspect="1" noChangeArrowheads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3596" y="3859"/>
              <a:ext cx="416" cy="41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" name="Text Box 27"/>
            <p:cNvSpPr txBox="1">
              <a:spLocks noChangeArrowheads="1"/>
            </p:cNvSpPr>
            <p:nvPr userDrawn="1"/>
          </p:nvSpPr>
          <p:spPr bwMode="auto">
            <a:xfrm>
              <a:off x="4023" y="3947"/>
              <a:ext cx="863" cy="2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sz="1200" b="1" dirty="0">
                  <a:solidFill>
                    <a:schemeClr val="bg1"/>
                  </a:solidFill>
                </a:rPr>
                <a:t>Federal Aviation</a:t>
              </a:r>
            </a:p>
            <a:p>
              <a:pPr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sz="1200" b="1" dirty="0">
                  <a:solidFill>
                    <a:schemeClr val="bg1"/>
                  </a:solidFill>
                </a:rPr>
                <a:t>Administration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6371585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95303" y="1508127"/>
            <a:ext cx="3948113" cy="43910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95815" y="1508127"/>
            <a:ext cx="3949700" cy="43910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08F7FC6D-3824-4E24-8F09-3AA00CCA7FE8}" type="datetimeFigureOut">
              <a:rPr lang="en-US" smtClean="0"/>
              <a:t>5/3/2018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68D3CC7-8024-4CA3-8E21-DAC41373CD4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82236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08F7FC6D-3824-4E24-8F09-3AA00CCA7FE8}" type="datetimeFigureOut">
              <a:rPr lang="en-US" smtClean="0"/>
              <a:t>5/3/2018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68D3CC7-8024-4CA3-8E21-DAC41373CD4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68569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08F7FC6D-3824-4E24-8F09-3AA00CCA7FE8}" type="datetimeFigureOut">
              <a:rPr lang="en-US" smtClean="0"/>
              <a:t>5/3/2018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68D3CC7-8024-4CA3-8E21-DAC41373CD4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28456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3"/>
            <a:ext cx="5486400" cy="566739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8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2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41"/>
            <a:ext cx="5486400" cy="804863"/>
          </a:xfrm>
        </p:spPr>
        <p:txBody>
          <a:bodyPr/>
          <a:lstStyle>
            <a:lvl1pPr marL="0" indent="0">
              <a:buNone/>
              <a:defRPr sz="1400"/>
            </a:lvl1pPr>
            <a:lvl2pPr marL="457189" indent="0">
              <a:buNone/>
              <a:defRPr sz="1200"/>
            </a:lvl2pPr>
            <a:lvl3pPr marL="914378" indent="0">
              <a:buNone/>
              <a:defRPr sz="10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2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08F7FC6D-3824-4E24-8F09-3AA00CCA7FE8}" type="datetimeFigureOut">
              <a:rPr lang="en-US" smtClean="0"/>
              <a:t>5/3/2018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68D3CC7-8024-4CA3-8E21-DAC41373CD4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414865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23814" y="2513160"/>
            <a:ext cx="9102852" cy="4334256"/>
          </a:xfrm>
          <a:prstGeom prst="rect">
            <a:avLst/>
          </a:prstGeom>
        </p:spPr>
      </p:pic>
      <p:sp>
        <p:nvSpPr>
          <p:cNvPr id="63490" name="Rectangle 1026"/>
          <p:cNvSpPr>
            <a:spLocks noGrp="1" noChangeArrowheads="1"/>
          </p:cNvSpPr>
          <p:nvPr>
            <p:ph type="ctrTitle"/>
          </p:nvPr>
        </p:nvSpPr>
        <p:spPr>
          <a:xfrm>
            <a:off x="1085013" y="333560"/>
            <a:ext cx="6941611" cy="1190441"/>
          </a:xfrm>
        </p:spPr>
        <p:txBody>
          <a:bodyPr anchor="t"/>
          <a:lstStyle>
            <a:lvl1pPr>
              <a:defRPr/>
            </a:lvl1pPr>
          </a:lstStyle>
          <a:p>
            <a:pPr lvl="0"/>
            <a:r>
              <a:rPr lang="en-US" noProof="0" dirty="0" smtClean="0"/>
              <a:t>Select to edit master title</a:t>
            </a:r>
          </a:p>
        </p:txBody>
      </p:sp>
      <p:sp>
        <p:nvSpPr>
          <p:cNvPr id="63491" name="Rectangle 1027"/>
          <p:cNvSpPr>
            <a:spLocks noGrp="1" noChangeArrowheads="1"/>
          </p:cNvSpPr>
          <p:nvPr>
            <p:ph type="subTitle" idx="1"/>
          </p:nvPr>
        </p:nvSpPr>
        <p:spPr>
          <a:xfrm>
            <a:off x="1085013" y="1542164"/>
            <a:ext cx="6904622" cy="966089"/>
          </a:xfrm>
        </p:spPr>
        <p:txBody>
          <a:bodyPr/>
          <a:lstStyle>
            <a:lvl1pPr marL="0" indent="0">
              <a:buFontTx/>
              <a:buNone/>
              <a:defRPr sz="320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noProof="0" dirty="0" smtClean="0"/>
              <a:t>Select to edit master subtitle</a:t>
            </a:r>
          </a:p>
        </p:txBody>
      </p:sp>
      <p:sp>
        <p:nvSpPr>
          <p:cNvPr id="63515" name="Text Box 1051"/>
          <p:cNvSpPr txBox="1">
            <a:spLocks noChangeArrowheads="1"/>
          </p:cNvSpPr>
          <p:nvPr userDrawn="1"/>
        </p:nvSpPr>
        <p:spPr bwMode="auto">
          <a:xfrm>
            <a:off x="1061001" y="2831075"/>
            <a:ext cx="5746201" cy="142090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buFontTx/>
              <a:buNone/>
            </a:pPr>
            <a:r>
              <a:rPr lang="en-US" sz="1600" dirty="0">
                <a:solidFill>
                  <a:srgbClr val="1D2F68"/>
                </a:solidFill>
              </a:rPr>
              <a:t>Presented to:</a:t>
            </a:r>
          </a:p>
          <a:p>
            <a:pPr>
              <a:spcBef>
                <a:spcPts val="3000"/>
              </a:spcBef>
              <a:buFontTx/>
              <a:buNone/>
            </a:pPr>
            <a:r>
              <a:rPr lang="en-US" sz="1600" dirty="0" smtClean="0">
                <a:solidFill>
                  <a:srgbClr val="1D2F68"/>
                </a:solidFill>
              </a:rPr>
              <a:t>By</a:t>
            </a:r>
            <a:r>
              <a:rPr lang="en-US" sz="1600" dirty="0">
                <a:solidFill>
                  <a:srgbClr val="1D2F68"/>
                </a:solidFill>
              </a:rPr>
              <a:t>:</a:t>
            </a:r>
          </a:p>
          <a:p>
            <a:pPr>
              <a:spcBef>
                <a:spcPts val="1600"/>
              </a:spcBef>
              <a:buFontTx/>
              <a:buNone/>
            </a:pPr>
            <a:r>
              <a:rPr lang="en-US" sz="1600" dirty="0">
                <a:solidFill>
                  <a:srgbClr val="1D2F68"/>
                </a:solidFill>
              </a:rPr>
              <a:t>Date:</a:t>
            </a:r>
          </a:p>
        </p:txBody>
      </p:sp>
      <p:pic>
        <p:nvPicPr>
          <p:cNvPr id="10" name="Picture 9" descr="FAA logo&amp;text_white_ds.png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0499" y="5271261"/>
            <a:ext cx="3397250" cy="15867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89909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83339" y="6248400"/>
            <a:ext cx="1672032" cy="457200"/>
          </a:xfrm>
        </p:spPr>
        <p:txBody>
          <a:bodyPr/>
          <a:lstStyle>
            <a:lvl1pPr>
              <a:defRPr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2196798" y="6248400"/>
            <a:ext cx="2895600" cy="457200"/>
          </a:xfrm>
        </p:spPr>
        <p:txBody>
          <a:bodyPr/>
          <a:lstStyle>
            <a:lvl1pPr>
              <a:defRPr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834189" y="6248400"/>
            <a:ext cx="1707316" cy="457200"/>
          </a:xfrm>
        </p:spPr>
        <p:txBody>
          <a:bodyPr/>
          <a:lstStyle>
            <a:lvl1pPr>
              <a:defRPr/>
            </a:lvl1pPr>
          </a:lstStyle>
          <a:p>
            <a:fld id="{78D3ABA1-EA94-43C0-B992-7CBCC31144F1}" type="slidenum">
              <a:rPr lang="en-US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721381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95303" y="1508127"/>
            <a:ext cx="3948113" cy="43910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95814" y="1508127"/>
            <a:ext cx="3949700" cy="43910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36266C2-23C9-4679-9EA6-D74DA6C8C265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58834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1F6FF14-FC6A-41B6-B2DC-884C6B7C3F2E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38761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579F915-29B1-4ADF-B1F4-B9108899500C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837874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2"/>
            <a:ext cx="5486400" cy="566739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40"/>
            <a:ext cx="5486400" cy="8048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187D554-CBC1-41AB-90CF-337CEC897EAA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515300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10" name="Date Placeholder 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509463" y="6248400"/>
            <a:ext cx="173736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buFontTx/>
              <a:buNone/>
              <a:defRPr sz="1400" b="0" i="0">
                <a:solidFill>
                  <a:schemeClr val="bg1">
                    <a:lumMod val="65000"/>
                  </a:schemeClr>
                </a:solidFill>
                <a:latin typeface="Helvetica Neue Medium"/>
                <a:cs typeface="Helvetica Neue Medium"/>
              </a:defRPr>
            </a:lvl1pPr>
          </a:lstStyle>
          <a:p>
            <a:fld id="{ACEE93D9-F69F-4BF2-BC23-C9D844119AA2}" type="datetimeFigureOut">
              <a:rPr lang="en-US" smtClean="0"/>
              <a:t>5/3/2018</a:t>
            </a:fld>
            <a:endParaRPr lang="en-US"/>
          </a:p>
        </p:txBody>
      </p:sp>
      <p:sp>
        <p:nvSpPr>
          <p:cNvPr id="11" name="Footer Placeholder 1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2314356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buFontTx/>
              <a:buNone/>
              <a:defRPr sz="1400" b="0" i="0">
                <a:solidFill>
                  <a:schemeClr val="bg1">
                    <a:lumMod val="65000"/>
                  </a:schemeClr>
                </a:solidFill>
                <a:latin typeface="Helvetica Neue Medium"/>
                <a:cs typeface="Helvetica Neue Medium"/>
              </a:defRPr>
            </a:lvl1pPr>
          </a:lstStyle>
          <a:p>
            <a:endParaRPr lang="en-US"/>
          </a:p>
        </p:txBody>
      </p:sp>
      <p:sp>
        <p:nvSpPr>
          <p:cNvPr id="12" name="Slide Number Placeholder 1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478889" y="6248400"/>
            <a:ext cx="1077276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buFontTx/>
              <a:buNone/>
              <a:defRPr sz="1400" b="0" i="0">
                <a:solidFill>
                  <a:schemeClr val="bg1">
                    <a:lumMod val="65000"/>
                  </a:schemeClr>
                </a:solidFill>
                <a:latin typeface="Helvetica Neue Medium"/>
                <a:cs typeface="Helvetica Neue Medium"/>
              </a:defRPr>
            </a:lvl1pPr>
          </a:lstStyle>
          <a:p>
            <a:fld id="{3D60EAD7-8224-4BE4-B67E-90D0B6FE9D9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0447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PPT template photo_3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81523" y="10411"/>
            <a:ext cx="4761999" cy="6858000"/>
          </a:xfrm>
          <a:prstGeom prst="rect">
            <a:avLst/>
          </a:prstGeom>
        </p:spPr>
      </p:pic>
      <p:sp>
        <p:nvSpPr>
          <p:cNvPr id="63490" name="Rectangle 1026"/>
          <p:cNvSpPr>
            <a:spLocks noGrp="1" noChangeArrowheads="1"/>
          </p:cNvSpPr>
          <p:nvPr>
            <p:ph type="ctrTitle"/>
          </p:nvPr>
        </p:nvSpPr>
        <p:spPr>
          <a:xfrm>
            <a:off x="227476" y="354380"/>
            <a:ext cx="4134369" cy="1395412"/>
          </a:xfrm>
        </p:spPr>
        <p:txBody>
          <a:bodyPr anchor="t"/>
          <a:lstStyle>
            <a:lvl1pPr>
              <a:defRPr/>
            </a:lvl1pPr>
          </a:lstStyle>
          <a:p>
            <a:pPr lvl="0"/>
            <a:r>
              <a:rPr lang="en-US" noProof="0" smtClean="0"/>
              <a:t>Click to edit Master title style</a:t>
            </a:r>
            <a:endParaRPr lang="en-US" noProof="0" dirty="0" smtClean="0"/>
          </a:p>
        </p:txBody>
      </p:sp>
      <p:sp>
        <p:nvSpPr>
          <p:cNvPr id="63491" name="Rectangle 1027"/>
          <p:cNvSpPr>
            <a:spLocks noGrp="1" noChangeArrowheads="1"/>
          </p:cNvSpPr>
          <p:nvPr>
            <p:ph type="subTitle" idx="1"/>
          </p:nvPr>
        </p:nvSpPr>
        <p:spPr>
          <a:xfrm>
            <a:off x="230651" y="1795830"/>
            <a:ext cx="4108027" cy="1067092"/>
          </a:xfrm>
        </p:spPr>
        <p:txBody>
          <a:bodyPr/>
          <a:lstStyle>
            <a:lvl1pPr marL="0" indent="0">
              <a:buFontTx/>
              <a:buNone/>
              <a:defRPr sz="320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noProof="0" smtClean="0"/>
              <a:t>Click to edit Master subtitle style</a:t>
            </a:r>
            <a:endParaRPr lang="en-US" noProof="0" dirty="0" smtClean="0"/>
          </a:p>
        </p:txBody>
      </p:sp>
      <p:sp>
        <p:nvSpPr>
          <p:cNvPr id="63515" name="Text Box 1051"/>
          <p:cNvSpPr txBox="1">
            <a:spLocks noChangeArrowheads="1"/>
          </p:cNvSpPr>
          <p:nvPr/>
        </p:nvSpPr>
        <p:spPr bwMode="auto">
          <a:xfrm>
            <a:off x="270886" y="3393862"/>
            <a:ext cx="4059730" cy="1069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buFontTx/>
              <a:buNone/>
            </a:pPr>
            <a:r>
              <a:rPr lang="en-US" sz="1600" dirty="0">
                <a:solidFill>
                  <a:srgbClr val="1D2F68"/>
                </a:solidFill>
              </a:rPr>
              <a:t>Presented to:</a:t>
            </a:r>
          </a:p>
          <a:p>
            <a:pPr>
              <a:buFontTx/>
              <a:buNone/>
            </a:pPr>
            <a:r>
              <a:rPr lang="en-US" sz="1600" dirty="0">
                <a:solidFill>
                  <a:srgbClr val="1D2F68"/>
                </a:solidFill>
              </a:rPr>
              <a:t>By:</a:t>
            </a:r>
          </a:p>
          <a:p>
            <a:pPr>
              <a:buFontTx/>
              <a:buNone/>
            </a:pPr>
            <a:r>
              <a:rPr lang="en-US" sz="1600" dirty="0">
                <a:solidFill>
                  <a:srgbClr val="1D2F68"/>
                </a:solidFill>
              </a:rPr>
              <a:t>Date:</a:t>
            </a:r>
          </a:p>
        </p:txBody>
      </p:sp>
      <p:grpSp>
        <p:nvGrpSpPr>
          <p:cNvPr id="63544" name="Group 1080"/>
          <p:cNvGrpSpPr>
            <a:grpSpLocks/>
          </p:cNvGrpSpPr>
          <p:nvPr/>
        </p:nvGrpSpPr>
        <p:grpSpPr bwMode="auto">
          <a:xfrm>
            <a:off x="5977852" y="177768"/>
            <a:ext cx="2895600" cy="909638"/>
            <a:chOff x="3700" y="171"/>
            <a:chExt cx="1824" cy="573"/>
          </a:xfrm>
        </p:grpSpPr>
        <p:pic>
          <p:nvPicPr>
            <p:cNvPr id="63543" name="Picture 1079"/>
            <p:cNvPicPr>
              <a:picLocks noChangeAspect="1" noChangeArrowheads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3700" y="171"/>
              <a:ext cx="573" cy="57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3535" name="Text Box 1071"/>
            <p:cNvSpPr txBox="1">
              <a:spLocks noChangeArrowheads="1"/>
            </p:cNvSpPr>
            <p:nvPr userDrawn="1"/>
          </p:nvSpPr>
          <p:spPr bwMode="ltGray">
            <a:xfrm>
              <a:off x="4288" y="288"/>
              <a:ext cx="1236" cy="3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sz="1800" b="1">
                  <a:solidFill>
                    <a:schemeClr val="bg1"/>
                  </a:solidFill>
                </a:rPr>
                <a:t>Federal Aviation</a:t>
              </a:r>
            </a:p>
            <a:p>
              <a:pPr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sz="1800" b="1">
                  <a:solidFill>
                    <a:schemeClr val="bg1"/>
                  </a:solidFill>
                </a:rPr>
                <a:t>Administration</a:t>
              </a:r>
            </a:p>
          </p:txBody>
        </p:sp>
      </p:grpSp>
      <p:grpSp>
        <p:nvGrpSpPr>
          <p:cNvPr id="9" name="Group 25"/>
          <p:cNvGrpSpPr>
            <a:grpSpLocks/>
          </p:cNvGrpSpPr>
          <p:nvPr/>
        </p:nvGrpSpPr>
        <p:grpSpPr bwMode="auto">
          <a:xfrm>
            <a:off x="6997474" y="6097937"/>
            <a:ext cx="2047875" cy="660400"/>
            <a:chOff x="3596" y="3859"/>
            <a:chExt cx="1290" cy="416"/>
          </a:xfrm>
        </p:grpSpPr>
        <p:pic>
          <p:nvPicPr>
            <p:cNvPr id="10" name="Picture 26"/>
            <p:cNvPicPr>
              <a:picLocks noChangeAspect="1" noChangeArrowheads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3596" y="3859"/>
              <a:ext cx="416" cy="41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" name="Text Box 27"/>
            <p:cNvSpPr txBox="1">
              <a:spLocks noChangeArrowheads="1"/>
            </p:cNvSpPr>
            <p:nvPr userDrawn="1"/>
          </p:nvSpPr>
          <p:spPr bwMode="auto">
            <a:xfrm>
              <a:off x="4023" y="3947"/>
              <a:ext cx="863" cy="2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sz="1200" b="1" dirty="0">
                  <a:solidFill>
                    <a:schemeClr val="bg1"/>
                  </a:solidFill>
                </a:rPr>
                <a:t>Federal Aviation</a:t>
              </a:r>
            </a:p>
            <a:p>
              <a:pPr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sz="1200" b="1" dirty="0">
                  <a:solidFill>
                    <a:schemeClr val="bg1"/>
                  </a:solidFill>
                </a:rPr>
                <a:t>Administration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10" name="Date Placeholder 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509463" y="6248400"/>
            <a:ext cx="173736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buFontTx/>
              <a:buNone/>
              <a:defRPr sz="1400" b="0" i="0">
                <a:solidFill>
                  <a:schemeClr val="bg1">
                    <a:lumMod val="65000"/>
                  </a:schemeClr>
                </a:solidFill>
                <a:latin typeface="Helvetica Neue Medium"/>
                <a:cs typeface="Helvetica Neue Medium"/>
              </a:defRPr>
            </a:lvl1pPr>
          </a:lstStyle>
          <a:p>
            <a:fld id="{8A4AACC6-D067-4DF6-B2D3-2779AD30F867}" type="datetimeFigureOut">
              <a:rPr lang="en-US" smtClean="0"/>
              <a:t>5/3/2018</a:t>
            </a:fld>
            <a:endParaRPr lang="en-US"/>
          </a:p>
        </p:txBody>
      </p:sp>
      <p:sp>
        <p:nvSpPr>
          <p:cNvPr id="11" name="Footer Placeholder 1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2314356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buFontTx/>
              <a:buNone/>
              <a:defRPr sz="1400" b="0" i="0">
                <a:solidFill>
                  <a:schemeClr val="bg1">
                    <a:lumMod val="65000"/>
                  </a:schemeClr>
                </a:solidFill>
                <a:latin typeface="Helvetica Neue Medium"/>
                <a:cs typeface="Helvetica Neue Medium"/>
              </a:defRPr>
            </a:lvl1pPr>
          </a:lstStyle>
          <a:p>
            <a:endParaRPr lang="en-US"/>
          </a:p>
        </p:txBody>
      </p:sp>
      <p:sp>
        <p:nvSpPr>
          <p:cNvPr id="12" name="Slide Number Placeholder 1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478889" y="6248400"/>
            <a:ext cx="1077276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buFontTx/>
              <a:buNone/>
              <a:defRPr sz="1400" b="0" i="0">
                <a:solidFill>
                  <a:schemeClr val="bg1">
                    <a:lumMod val="65000"/>
                  </a:schemeClr>
                </a:solidFill>
                <a:latin typeface="Helvetica Neue Medium"/>
                <a:cs typeface="Helvetica Neue Medium"/>
              </a:defRPr>
            </a:lvl1pPr>
          </a:lstStyle>
          <a:p>
            <a:fld id="{1ADF12C8-B5C1-470C-A5E1-66E23AE9E83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82553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95300" y="1508125"/>
            <a:ext cx="3948113" cy="43910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95813" y="1508125"/>
            <a:ext cx="3949700" cy="43910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8A4AACC6-D067-4DF6-B2D3-2779AD30F867}" type="datetimeFigureOut">
              <a:rPr lang="en-US" smtClean="0"/>
              <a:t>5/3/2018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ADF12C8-B5C1-470C-A5E1-66E23AE9E83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410093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8A4AACC6-D067-4DF6-B2D3-2779AD30F867}" type="datetimeFigureOut">
              <a:rPr lang="en-US" smtClean="0"/>
              <a:t>5/3/2018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ADF12C8-B5C1-470C-A5E1-66E23AE9E83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066315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8A4AACC6-D067-4DF6-B2D3-2779AD30F867}" type="datetimeFigureOut">
              <a:rPr lang="en-US" smtClean="0"/>
              <a:t>5/3/2018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ADF12C8-B5C1-470C-A5E1-66E23AE9E83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93718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8A4AACC6-D067-4DF6-B2D3-2779AD30F867}" type="datetimeFigureOut">
              <a:rPr lang="en-US" smtClean="0"/>
              <a:t>5/3/2018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ADF12C8-B5C1-470C-A5E1-66E23AE9E83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99863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7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4AACC6-D067-4DF6-B2D3-2779AD30F86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5/3/2018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ADF12C8-B5C1-470C-A5E1-66E23AE9E83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670782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4AACC6-D067-4DF6-B2D3-2779AD30F86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5/3/2018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ADF12C8-B5C1-470C-A5E1-66E23AE9E83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824596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4AACC6-D067-4DF6-B2D3-2779AD30F86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5/3/2018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ADF12C8-B5C1-470C-A5E1-66E23AE9E83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708555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2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2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4AACC6-D067-4DF6-B2D3-2779AD30F86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5/3/2018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ADF12C8-B5C1-470C-A5E1-66E23AE9E83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989003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95300" y="1508127"/>
            <a:ext cx="3948113" cy="43910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95814" y="1508127"/>
            <a:ext cx="3949700" cy="43910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ACEE93D9-F69F-4BF2-BC23-C9D844119AA2}" type="datetimeFigureOut">
              <a:rPr lang="en-US" smtClean="0"/>
              <a:t>5/3/2018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D60EAD7-8224-4BE4-B67E-90D0B6FE9D9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070026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4AACC6-D067-4DF6-B2D3-2779AD30F86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5/3/2018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ADF12C8-B5C1-470C-A5E1-66E23AE9E83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611598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4AACC6-D067-4DF6-B2D3-2779AD30F86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5/3/2018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ADF12C8-B5C1-470C-A5E1-66E23AE9E83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432688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4AACC6-D067-4DF6-B2D3-2779AD30F86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5/3/2018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ADF12C8-B5C1-470C-A5E1-66E23AE9E83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9850320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1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1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4AACC6-D067-4DF6-B2D3-2779AD30F86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5/3/2018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ADF12C8-B5C1-470C-A5E1-66E23AE9E83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0802023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4AACC6-D067-4DF6-B2D3-2779AD30F86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5/3/2018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ADF12C8-B5C1-470C-A5E1-66E23AE9E83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1846283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4AACC6-D067-4DF6-B2D3-2779AD30F86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5/3/2018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ADF12C8-B5C1-470C-A5E1-66E23AE9E83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509467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9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9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4AACC6-D067-4DF6-B2D3-2779AD30F86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5/3/2018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ADF12C8-B5C1-470C-A5E1-66E23AE9E83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6688130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PPT template photo_3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81523" y="10411"/>
            <a:ext cx="4761999" cy="6858000"/>
          </a:xfrm>
          <a:prstGeom prst="rect">
            <a:avLst/>
          </a:prstGeom>
        </p:spPr>
      </p:pic>
      <p:sp>
        <p:nvSpPr>
          <p:cNvPr id="63490" name="Rectangle 1026"/>
          <p:cNvSpPr>
            <a:spLocks noGrp="1" noChangeArrowheads="1"/>
          </p:cNvSpPr>
          <p:nvPr>
            <p:ph type="ctrTitle"/>
          </p:nvPr>
        </p:nvSpPr>
        <p:spPr>
          <a:xfrm>
            <a:off x="227476" y="354380"/>
            <a:ext cx="4134369" cy="1395412"/>
          </a:xfrm>
        </p:spPr>
        <p:txBody>
          <a:bodyPr anchor="t"/>
          <a:lstStyle>
            <a:lvl1pPr>
              <a:defRPr/>
            </a:lvl1pPr>
          </a:lstStyle>
          <a:p>
            <a:pPr lvl="0"/>
            <a:r>
              <a:rPr lang="en-US" noProof="0" smtClean="0"/>
              <a:t>Click to edit Master title style</a:t>
            </a:r>
            <a:endParaRPr lang="en-US" noProof="0" dirty="0" smtClean="0"/>
          </a:p>
        </p:txBody>
      </p:sp>
      <p:sp>
        <p:nvSpPr>
          <p:cNvPr id="63491" name="Rectangle 1027"/>
          <p:cNvSpPr>
            <a:spLocks noGrp="1" noChangeArrowheads="1"/>
          </p:cNvSpPr>
          <p:nvPr>
            <p:ph type="subTitle" idx="1"/>
          </p:nvPr>
        </p:nvSpPr>
        <p:spPr>
          <a:xfrm>
            <a:off x="230651" y="1795830"/>
            <a:ext cx="4108027" cy="1067092"/>
          </a:xfrm>
        </p:spPr>
        <p:txBody>
          <a:bodyPr/>
          <a:lstStyle>
            <a:lvl1pPr marL="0" indent="0">
              <a:buFontTx/>
              <a:buNone/>
              <a:defRPr sz="320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noProof="0" smtClean="0"/>
              <a:t>Click to edit Master subtitle style</a:t>
            </a:r>
            <a:endParaRPr lang="en-US" noProof="0" dirty="0" smtClean="0"/>
          </a:p>
        </p:txBody>
      </p:sp>
      <p:sp>
        <p:nvSpPr>
          <p:cNvPr id="63515" name="Text Box 1051"/>
          <p:cNvSpPr txBox="1">
            <a:spLocks noChangeArrowheads="1"/>
          </p:cNvSpPr>
          <p:nvPr/>
        </p:nvSpPr>
        <p:spPr bwMode="auto">
          <a:xfrm>
            <a:off x="270886" y="3393862"/>
            <a:ext cx="4059730" cy="1069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1D2F68"/>
                </a:solidFill>
              </a:rPr>
              <a:t>Presented to:</a:t>
            </a:r>
          </a:p>
          <a:p>
            <a:r>
              <a:rPr lang="en-US" sz="1600" dirty="0">
                <a:solidFill>
                  <a:srgbClr val="1D2F68"/>
                </a:solidFill>
              </a:rPr>
              <a:t>By:</a:t>
            </a:r>
          </a:p>
          <a:p>
            <a:r>
              <a:rPr lang="en-US" sz="1600" dirty="0">
                <a:solidFill>
                  <a:srgbClr val="1D2F68"/>
                </a:solidFill>
              </a:rPr>
              <a:t>Date:</a:t>
            </a:r>
          </a:p>
        </p:txBody>
      </p:sp>
      <p:grpSp>
        <p:nvGrpSpPr>
          <p:cNvPr id="63544" name="Group 1080"/>
          <p:cNvGrpSpPr>
            <a:grpSpLocks/>
          </p:cNvGrpSpPr>
          <p:nvPr/>
        </p:nvGrpSpPr>
        <p:grpSpPr bwMode="auto">
          <a:xfrm>
            <a:off x="5977852" y="177768"/>
            <a:ext cx="2895600" cy="909638"/>
            <a:chOff x="3700" y="171"/>
            <a:chExt cx="1824" cy="573"/>
          </a:xfrm>
        </p:grpSpPr>
        <p:pic>
          <p:nvPicPr>
            <p:cNvPr id="63543" name="Picture 1079"/>
            <p:cNvPicPr>
              <a:picLocks noChangeAspect="1" noChangeArrowheads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3700" y="171"/>
              <a:ext cx="573" cy="57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3535" name="Text Box 1071"/>
            <p:cNvSpPr txBox="1">
              <a:spLocks noChangeArrowheads="1"/>
            </p:cNvSpPr>
            <p:nvPr userDrawn="1"/>
          </p:nvSpPr>
          <p:spPr bwMode="ltGray">
            <a:xfrm>
              <a:off x="4288" y="288"/>
              <a:ext cx="1236" cy="3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lnSpc>
                  <a:spcPct val="85000"/>
                </a:lnSpc>
                <a:spcBef>
                  <a:spcPct val="0"/>
                </a:spcBef>
              </a:pPr>
              <a:r>
                <a:rPr lang="en-US" b="1">
                  <a:solidFill>
                    <a:srgbClr val="FFFFFF"/>
                  </a:solidFill>
                </a:rPr>
                <a:t>Federal Aviation</a:t>
              </a:r>
            </a:p>
            <a:p>
              <a:pPr>
                <a:lnSpc>
                  <a:spcPct val="85000"/>
                </a:lnSpc>
                <a:spcBef>
                  <a:spcPct val="0"/>
                </a:spcBef>
              </a:pPr>
              <a:r>
                <a:rPr lang="en-US" b="1">
                  <a:solidFill>
                    <a:srgbClr val="FFFFFF"/>
                  </a:solidFill>
                </a:rPr>
                <a:t>Administration</a:t>
              </a:r>
            </a:p>
          </p:txBody>
        </p:sp>
      </p:grpSp>
      <p:grpSp>
        <p:nvGrpSpPr>
          <p:cNvPr id="9" name="Group 25"/>
          <p:cNvGrpSpPr>
            <a:grpSpLocks/>
          </p:cNvGrpSpPr>
          <p:nvPr/>
        </p:nvGrpSpPr>
        <p:grpSpPr bwMode="auto">
          <a:xfrm>
            <a:off x="6997474" y="6097937"/>
            <a:ext cx="2047875" cy="660400"/>
            <a:chOff x="3596" y="3859"/>
            <a:chExt cx="1290" cy="416"/>
          </a:xfrm>
        </p:grpSpPr>
        <p:pic>
          <p:nvPicPr>
            <p:cNvPr id="10" name="Picture 26"/>
            <p:cNvPicPr>
              <a:picLocks noChangeAspect="1" noChangeArrowheads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3596" y="3859"/>
              <a:ext cx="416" cy="41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" name="Text Box 27"/>
            <p:cNvSpPr txBox="1">
              <a:spLocks noChangeArrowheads="1"/>
            </p:cNvSpPr>
            <p:nvPr userDrawn="1"/>
          </p:nvSpPr>
          <p:spPr bwMode="auto">
            <a:xfrm>
              <a:off x="4023" y="3947"/>
              <a:ext cx="863" cy="2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lnSpc>
                  <a:spcPct val="85000"/>
                </a:lnSpc>
                <a:spcBef>
                  <a:spcPct val="0"/>
                </a:spcBef>
              </a:pPr>
              <a:r>
                <a:rPr lang="en-US" sz="1200" b="1" dirty="0">
                  <a:solidFill>
                    <a:srgbClr val="FFFFFF"/>
                  </a:solidFill>
                </a:rPr>
                <a:t>Federal Aviation</a:t>
              </a:r>
            </a:p>
            <a:p>
              <a:pPr>
                <a:lnSpc>
                  <a:spcPct val="85000"/>
                </a:lnSpc>
                <a:spcBef>
                  <a:spcPct val="0"/>
                </a:spcBef>
              </a:pPr>
              <a:r>
                <a:rPr lang="en-US" sz="1200" b="1" dirty="0">
                  <a:solidFill>
                    <a:srgbClr val="FFFFFF"/>
                  </a:solidFill>
                </a:rPr>
                <a:t>Administration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434516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10" name="Date Placeholder 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509463" y="6248400"/>
            <a:ext cx="173736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buFontTx/>
              <a:buNone/>
              <a:defRPr sz="1400" b="0" i="0">
                <a:solidFill>
                  <a:schemeClr val="bg1">
                    <a:lumMod val="65000"/>
                  </a:schemeClr>
                </a:solidFill>
                <a:latin typeface="Helvetica Neue Medium"/>
                <a:cs typeface="Helvetica Neue Medium"/>
              </a:defRPr>
            </a:lvl1pPr>
          </a:lstStyle>
          <a:p>
            <a:fld id="{8A4AACC6-D067-4DF6-B2D3-2779AD30F867}" type="datetimeFigureOut">
              <a:rPr lang="en-US" smtClean="0">
                <a:solidFill>
                  <a:srgbClr val="FFFFFF">
                    <a:lumMod val="65000"/>
                  </a:srgbClr>
                </a:solidFill>
              </a:rPr>
              <a:pPr/>
              <a:t>5/3/2018</a:t>
            </a:fld>
            <a:endParaRPr lang="en-US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11" name="Footer Placeholder 1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2314356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buFontTx/>
              <a:buNone/>
              <a:defRPr sz="1400" b="0" i="0">
                <a:solidFill>
                  <a:schemeClr val="bg1">
                    <a:lumMod val="65000"/>
                  </a:schemeClr>
                </a:solidFill>
                <a:latin typeface="Helvetica Neue Medium"/>
                <a:cs typeface="Helvetica Neue Medium"/>
              </a:defRPr>
            </a:lvl1pPr>
          </a:lstStyle>
          <a:p>
            <a:endParaRPr lang="en-US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12" name="Slide Number Placeholder 1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478889" y="6248400"/>
            <a:ext cx="1077276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buFontTx/>
              <a:buNone/>
              <a:defRPr sz="1400" b="0" i="0">
                <a:solidFill>
                  <a:schemeClr val="bg1">
                    <a:lumMod val="65000"/>
                  </a:schemeClr>
                </a:solidFill>
                <a:latin typeface="Helvetica Neue Medium"/>
                <a:cs typeface="Helvetica Neue Medium"/>
              </a:defRPr>
            </a:lvl1pPr>
          </a:lstStyle>
          <a:p>
            <a:fld id="{1ADF12C8-B5C1-470C-A5E1-66E23AE9E83C}" type="slidenum">
              <a:rPr lang="en-US" smtClean="0">
                <a:solidFill>
                  <a:srgbClr val="FFFFFF">
                    <a:lumMod val="65000"/>
                  </a:srgbClr>
                </a:solidFill>
              </a:rPr>
              <a:pPr/>
              <a:t>‹#›</a:t>
            </a:fld>
            <a:endParaRPr lang="en-US">
              <a:solidFill>
                <a:srgbClr val="FFFFFF">
                  <a:lumMod val="6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32740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95300" y="1508125"/>
            <a:ext cx="3948113" cy="43910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95813" y="1508125"/>
            <a:ext cx="3949700" cy="43910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8A4AACC6-D067-4DF6-B2D3-2779AD30F867}" type="datetimeFigureOut">
              <a:rPr lang="en-US" smtClean="0">
                <a:solidFill>
                  <a:srgbClr val="FFFFFF">
                    <a:lumMod val="65000"/>
                  </a:srgbClr>
                </a:solidFill>
              </a:rPr>
              <a:pPr/>
              <a:t>5/3/2018</a:t>
            </a:fld>
            <a:endParaRPr lang="en-US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ADF12C8-B5C1-470C-A5E1-66E23AE9E83C}" type="slidenum">
              <a:rPr lang="en-US" smtClean="0">
                <a:solidFill>
                  <a:srgbClr val="FFFFFF">
                    <a:lumMod val="65000"/>
                  </a:srgbClr>
                </a:solidFill>
              </a:rPr>
              <a:pPr/>
              <a:t>‹#›</a:t>
            </a:fld>
            <a:endParaRPr lang="en-US">
              <a:solidFill>
                <a:srgbClr val="FFFFFF">
                  <a:lumMod val="6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18718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ACEE93D9-F69F-4BF2-BC23-C9D844119AA2}" type="datetimeFigureOut">
              <a:rPr lang="en-US" smtClean="0"/>
              <a:t>5/3/2018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D60EAD7-8224-4BE4-B67E-90D0B6FE9D9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67024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8A4AACC6-D067-4DF6-B2D3-2779AD30F867}" type="datetimeFigureOut">
              <a:rPr lang="en-US" smtClean="0">
                <a:solidFill>
                  <a:srgbClr val="FFFFFF">
                    <a:lumMod val="65000"/>
                  </a:srgbClr>
                </a:solidFill>
              </a:rPr>
              <a:pPr/>
              <a:t>5/3/2018</a:t>
            </a:fld>
            <a:endParaRPr lang="en-US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ADF12C8-B5C1-470C-A5E1-66E23AE9E83C}" type="slidenum">
              <a:rPr lang="en-US" smtClean="0">
                <a:solidFill>
                  <a:srgbClr val="FFFFFF">
                    <a:lumMod val="65000"/>
                  </a:srgbClr>
                </a:solidFill>
              </a:rPr>
              <a:pPr/>
              <a:t>‹#›</a:t>
            </a:fld>
            <a:endParaRPr lang="en-US">
              <a:solidFill>
                <a:srgbClr val="FFFFFF">
                  <a:lumMod val="6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63937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8A4AACC6-D067-4DF6-B2D3-2779AD30F867}" type="datetimeFigureOut">
              <a:rPr lang="en-US" smtClean="0">
                <a:solidFill>
                  <a:srgbClr val="FFFFFF">
                    <a:lumMod val="65000"/>
                  </a:srgbClr>
                </a:solidFill>
              </a:rPr>
              <a:pPr/>
              <a:t>5/3/2018</a:t>
            </a:fld>
            <a:endParaRPr lang="en-US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ADF12C8-B5C1-470C-A5E1-66E23AE9E83C}" type="slidenum">
              <a:rPr lang="en-US" smtClean="0">
                <a:solidFill>
                  <a:srgbClr val="FFFFFF">
                    <a:lumMod val="65000"/>
                  </a:srgbClr>
                </a:solidFill>
              </a:rPr>
              <a:pPr/>
              <a:t>‹#›</a:t>
            </a:fld>
            <a:endParaRPr lang="en-US">
              <a:solidFill>
                <a:srgbClr val="FFFFFF">
                  <a:lumMod val="6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23689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8A4AACC6-D067-4DF6-B2D3-2779AD30F867}" type="datetimeFigureOut">
              <a:rPr lang="en-US" smtClean="0">
                <a:solidFill>
                  <a:srgbClr val="FFFFFF">
                    <a:lumMod val="65000"/>
                  </a:srgbClr>
                </a:solidFill>
              </a:rPr>
              <a:pPr/>
              <a:t>5/3/2018</a:t>
            </a:fld>
            <a:endParaRPr lang="en-US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ADF12C8-B5C1-470C-A5E1-66E23AE9E83C}" type="slidenum">
              <a:rPr lang="en-US" smtClean="0">
                <a:solidFill>
                  <a:srgbClr val="FFFFFF">
                    <a:lumMod val="65000"/>
                  </a:srgbClr>
                </a:solidFill>
              </a:rPr>
              <a:pPr/>
              <a:t>‹#›</a:t>
            </a:fld>
            <a:endParaRPr lang="en-US">
              <a:solidFill>
                <a:srgbClr val="FFFFFF">
                  <a:lumMod val="6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91596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PPT template photo_3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81523" y="10411"/>
            <a:ext cx="4761999" cy="6858000"/>
          </a:xfrm>
          <a:prstGeom prst="rect">
            <a:avLst/>
          </a:prstGeom>
        </p:spPr>
      </p:pic>
      <p:sp>
        <p:nvSpPr>
          <p:cNvPr id="63490" name="Rectangle 1026"/>
          <p:cNvSpPr>
            <a:spLocks noGrp="1" noChangeArrowheads="1"/>
          </p:cNvSpPr>
          <p:nvPr>
            <p:ph type="ctrTitle"/>
          </p:nvPr>
        </p:nvSpPr>
        <p:spPr>
          <a:xfrm>
            <a:off x="227476" y="354380"/>
            <a:ext cx="4134369" cy="1395412"/>
          </a:xfrm>
        </p:spPr>
        <p:txBody>
          <a:bodyPr anchor="t"/>
          <a:lstStyle>
            <a:lvl1pPr>
              <a:defRPr/>
            </a:lvl1pPr>
          </a:lstStyle>
          <a:p>
            <a:pPr lvl="0"/>
            <a:r>
              <a:rPr lang="en-US" noProof="0" smtClean="0"/>
              <a:t>Click to edit Master title style</a:t>
            </a:r>
            <a:endParaRPr lang="en-US" noProof="0" dirty="0" smtClean="0"/>
          </a:p>
        </p:txBody>
      </p:sp>
      <p:sp>
        <p:nvSpPr>
          <p:cNvPr id="63491" name="Rectangle 1027"/>
          <p:cNvSpPr>
            <a:spLocks noGrp="1" noChangeArrowheads="1"/>
          </p:cNvSpPr>
          <p:nvPr>
            <p:ph type="subTitle" idx="1"/>
          </p:nvPr>
        </p:nvSpPr>
        <p:spPr>
          <a:xfrm>
            <a:off x="230651" y="1795830"/>
            <a:ext cx="4108027" cy="1067092"/>
          </a:xfrm>
        </p:spPr>
        <p:txBody>
          <a:bodyPr/>
          <a:lstStyle>
            <a:lvl1pPr marL="0" indent="0">
              <a:buFontTx/>
              <a:buNone/>
              <a:defRPr sz="320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noProof="0" smtClean="0"/>
              <a:t>Click to edit Master subtitle style</a:t>
            </a:r>
            <a:endParaRPr lang="en-US" noProof="0" dirty="0" smtClean="0"/>
          </a:p>
        </p:txBody>
      </p:sp>
      <p:sp>
        <p:nvSpPr>
          <p:cNvPr id="63515" name="Text Box 1051"/>
          <p:cNvSpPr txBox="1">
            <a:spLocks noChangeArrowheads="1"/>
          </p:cNvSpPr>
          <p:nvPr/>
        </p:nvSpPr>
        <p:spPr bwMode="auto">
          <a:xfrm>
            <a:off x="270886" y="3393862"/>
            <a:ext cx="4059730" cy="1069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1D2F68"/>
                </a:solidFill>
              </a:rPr>
              <a:t>Presented to:</a:t>
            </a:r>
          </a:p>
          <a:p>
            <a:r>
              <a:rPr lang="en-US" sz="1600" dirty="0">
                <a:solidFill>
                  <a:srgbClr val="1D2F68"/>
                </a:solidFill>
              </a:rPr>
              <a:t>By:</a:t>
            </a:r>
          </a:p>
          <a:p>
            <a:r>
              <a:rPr lang="en-US" sz="1600" dirty="0">
                <a:solidFill>
                  <a:srgbClr val="1D2F68"/>
                </a:solidFill>
              </a:rPr>
              <a:t>Date:</a:t>
            </a:r>
          </a:p>
        </p:txBody>
      </p:sp>
      <p:grpSp>
        <p:nvGrpSpPr>
          <p:cNvPr id="63544" name="Group 1080"/>
          <p:cNvGrpSpPr>
            <a:grpSpLocks/>
          </p:cNvGrpSpPr>
          <p:nvPr/>
        </p:nvGrpSpPr>
        <p:grpSpPr bwMode="auto">
          <a:xfrm>
            <a:off x="5977852" y="177768"/>
            <a:ext cx="2895600" cy="909638"/>
            <a:chOff x="3700" y="171"/>
            <a:chExt cx="1824" cy="573"/>
          </a:xfrm>
        </p:grpSpPr>
        <p:pic>
          <p:nvPicPr>
            <p:cNvPr id="63543" name="Picture 1079"/>
            <p:cNvPicPr>
              <a:picLocks noChangeAspect="1" noChangeArrowheads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3700" y="171"/>
              <a:ext cx="573" cy="57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3535" name="Text Box 1071"/>
            <p:cNvSpPr txBox="1">
              <a:spLocks noChangeArrowheads="1"/>
            </p:cNvSpPr>
            <p:nvPr userDrawn="1"/>
          </p:nvSpPr>
          <p:spPr bwMode="ltGray">
            <a:xfrm>
              <a:off x="4288" y="288"/>
              <a:ext cx="1236" cy="3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lnSpc>
                  <a:spcPct val="85000"/>
                </a:lnSpc>
                <a:spcBef>
                  <a:spcPct val="0"/>
                </a:spcBef>
              </a:pPr>
              <a:r>
                <a:rPr lang="en-US" b="1">
                  <a:solidFill>
                    <a:srgbClr val="FFFFFF"/>
                  </a:solidFill>
                </a:rPr>
                <a:t>Federal Aviation</a:t>
              </a:r>
            </a:p>
            <a:p>
              <a:pPr>
                <a:lnSpc>
                  <a:spcPct val="85000"/>
                </a:lnSpc>
                <a:spcBef>
                  <a:spcPct val="0"/>
                </a:spcBef>
              </a:pPr>
              <a:r>
                <a:rPr lang="en-US" b="1">
                  <a:solidFill>
                    <a:srgbClr val="FFFFFF"/>
                  </a:solidFill>
                </a:rPr>
                <a:t>Administration</a:t>
              </a:r>
            </a:p>
          </p:txBody>
        </p:sp>
      </p:grpSp>
      <p:grpSp>
        <p:nvGrpSpPr>
          <p:cNvPr id="9" name="Group 25"/>
          <p:cNvGrpSpPr>
            <a:grpSpLocks/>
          </p:cNvGrpSpPr>
          <p:nvPr/>
        </p:nvGrpSpPr>
        <p:grpSpPr bwMode="auto">
          <a:xfrm>
            <a:off x="6997474" y="6097937"/>
            <a:ext cx="2047875" cy="660400"/>
            <a:chOff x="3596" y="3859"/>
            <a:chExt cx="1290" cy="416"/>
          </a:xfrm>
        </p:grpSpPr>
        <p:pic>
          <p:nvPicPr>
            <p:cNvPr id="10" name="Picture 26"/>
            <p:cNvPicPr>
              <a:picLocks noChangeAspect="1" noChangeArrowheads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3596" y="3859"/>
              <a:ext cx="416" cy="41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" name="Text Box 27"/>
            <p:cNvSpPr txBox="1">
              <a:spLocks noChangeArrowheads="1"/>
            </p:cNvSpPr>
            <p:nvPr userDrawn="1"/>
          </p:nvSpPr>
          <p:spPr bwMode="auto">
            <a:xfrm>
              <a:off x="4023" y="3947"/>
              <a:ext cx="863" cy="2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lnSpc>
                  <a:spcPct val="85000"/>
                </a:lnSpc>
                <a:spcBef>
                  <a:spcPct val="0"/>
                </a:spcBef>
              </a:pPr>
              <a:r>
                <a:rPr lang="en-US" sz="1200" b="1" dirty="0">
                  <a:solidFill>
                    <a:srgbClr val="FFFFFF"/>
                  </a:solidFill>
                </a:rPr>
                <a:t>Federal Aviation</a:t>
              </a:r>
            </a:p>
            <a:p>
              <a:pPr>
                <a:lnSpc>
                  <a:spcPct val="85000"/>
                </a:lnSpc>
                <a:spcBef>
                  <a:spcPct val="0"/>
                </a:spcBef>
              </a:pPr>
              <a:r>
                <a:rPr lang="en-US" sz="1200" b="1" dirty="0">
                  <a:solidFill>
                    <a:srgbClr val="FFFFFF"/>
                  </a:solidFill>
                </a:rPr>
                <a:t>Administration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7999463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10" name="Date Placeholder 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509463" y="6248400"/>
            <a:ext cx="173736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buFontTx/>
              <a:buNone/>
              <a:defRPr sz="1400" b="0" i="0">
                <a:solidFill>
                  <a:schemeClr val="bg1">
                    <a:lumMod val="65000"/>
                  </a:schemeClr>
                </a:solidFill>
                <a:latin typeface="Helvetica Neue Medium"/>
                <a:cs typeface="Helvetica Neue Medium"/>
              </a:defRPr>
            </a:lvl1pPr>
          </a:lstStyle>
          <a:p>
            <a:fld id="{8A4AACC6-D067-4DF6-B2D3-2779AD30F867}" type="datetimeFigureOut">
              <a:rPr lang="en-US" smtClean="0">
                <a:solidFill>
                  <a:srgbClr val="FFFFFF">
                    <a:lumMod val="65000"/>
                  </a:srgbClr>
                </a:solidFill>
              </a:rPr>
              <a:pPr/>
              <a:t>5/3/2018</a:t>
            </a:fld>
            <a:endParaRPr lang="en-US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11" name="Footer Placeholder 1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2314356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buFontTx/>
              <a:buNone/>
              <a:defRPr sz="1400" b="0" i="0">
                <a:solidFill>
                  <a:schemeClr val="bg1">
                    <a:lumMod val="65000"/>
                  </a:schemeClr>
                </a:solidFill>
                <a:latin typeface="Helvetica Neue Medium"/>
                <a:cs typeface="Helvetica Neue Medium"/>
              </a:defRPr>
            </a:lvl1pPr>
          </a:lstStyle>
          <a:p>
            <a:endParaRPr lang="en-US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12" name="Slide Number Placeholder 1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478889" y="6248400"/>
            <a:ext cx="1077276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buFontTx/>
              <a:buNone/>
              <a:defRPr sz="1400" b="0" i="0">
                <a:solidFill>
                  <a:schemeClr val="bg1">
                    <a:lumMod val="65000"/>
                  </a:schemeClr>
                </a:solidFill>
                <a:latin typeface="Helvetica Neue Medium"/>
                <a:cs typeface="Helvetica Neue Medium"/>
              </a:defRPr>
            </a:lvl1pPr>
          </a:lstStyle>
          <a:p>
            <a:fld id="{1ADF12C8-B5C1-470C-A5E1-66E23AE9E83C}" type="slidenum">
              <a:rPr lang="en-US" smtClean="0">
                <a:solidFill>
                  <a:srgbClr val="FFFFFF">
                    <a:lumMod val="65000"/>
                  </a:srgbClr>
                </a:solidFill>
              </a:rPr>
              <a:pPr/>
              <a:t>‹#›</a:t>
            </a:fld>
            <a:endParaRPr lang="en-US">
              <a:solidFill>
                <a:srgbClr val="FFFFFF">
                  <a:lumMod val="6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45022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95300" y="1508125"/>
            <a:ext cx="3948113" cy="43910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95813" y="1508125"/>
            <a:ext cx="3949700" cy="43910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8A4AACC6-D067-4DF6-B2D3-2779AD30F867}" type="datetimeFigureOut">
              <a:rPr lang="en-US" smtClean="0">
                <a:solidFill>
                  <a:srgbClr val="FFFFFF">
                    <a:lumMod val="65000"/>
                  </a:srgbClr>
                </a:solidFill>
              </a:rPr>
              <a:pPr/>
              <a:t>5/3/2018</a:t>
            </a:fld>
            <a:endParaRPr lang="en-US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ADF12C8-B5C1-470C-A5E1-66E23AE9E83C}" type="slidenum">
              <a:rPr lang="en-US" smtClean="0">
                <a:solidFill>
                  <a:srgbClr val="FFFFFF">
                    <a:lumMod val="65000"/>
                  </a:srgbClr>
                </a:solidFill>
              </a:rPr>
              <a:pPr/>
              <a:t>‹#›</a:t>
            </a:fld>
            <a:endParaRPr lang="en-US">
              <a:solidFill>
                <a:srgbClr val="FFFFFF">
                  <a:lumMod val="6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69615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8A4AACC6-D067-4DF6-B2D3-2779AD30F867}" type="datetimeFigureOut">
              <a:rPr lang="en-US" smtClean="0">
                <a:solidFill>
                  <a:srgbClr val="FFFFFF">
                    <a:lumMod val="65000"/>
                  </a:srgbClr>
                </a:solidFill>
              </a:rPr>
              <a:pPr/>
              <a:t>5/3/2018</a:t>
            </a:fld>
            <a:endParaRPr lang="en-US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ADF12C8-B5C1-470C-A5E1-66E23AE9E83C}" type="slidenum">
              <a:rPr lang="en-US" smtClean="0">
                <a:solidFill>
                  <a:srgbClr val="FFFFFF">
                    <a:lumMod val="65000"/>
                  </a:srgbClr>
                </a:solidFill>
              </a:rPr>
              <a:pPr/>
              <a:t>‹#›</a:t>
            </a:fld>
            <a:endParaRPr lang="en-US">
              <a:solidFill>
                <a:srgbClr val="FFFFFF">
                  <a:lumMod val="6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56118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8A4AACC6-D067-4DF6-B2D3-2779AD30F867}" type="datetimeFigureOut">
              <a:rPr lang="en-US" smtClean="0">
                <a:solidFill>
                  <a:srgbClr val="FFFFFF">
                    <a:lumMod val="65000"/>
                  </a:srgbClr>
                </a:solidFill>
              </a:rPr>
              <a:pPr/>
              <a:t>5/3/2018</a:t>
            </a:fld>
            <a:endParaRPr lang="en-US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ADF12C8-B5C1-470C-A5E1-66E23AE9E83C}" type="slidenum">
              <a:rPr lang="en-US" smtClean="0">
                <a:solidFill>
                  <a:srgbClr val="FFFFFF">
                    <a:lumMod val="65000"/>
                  </a:srgbClr>
                </a:solidFill>
              </a:rPr>
              <a:pPr/>
              <a:t>‹#›</a:t>
            </a:fld>
            <a:endParaRPr lang="en-US">
              <a:solidFill>
                <a:srgbClr val="FFFFFF">
                  <a:lumMod val="6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4124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8A4AACC6-D067-4DF6-B2D3-2779AD30F867}" type="datetimeFigureOut">
              <a:rPr lang="en-US" smtClean="0">
                <a:solidFill>
                  <a:srgbClr val="FFFFFF">
                    <a:lumMod val="65000"/>
                  </a:srgbClr>
                </a:solidFill>
              </a:rPr>
              <a:pPr/>
              <a:t>5/3/2018</a:t>
            </a:fld>
            <a:endParaRPr lang="en-US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ADF12C8-B5C1-470C-A5E1-66E23AE9E83C}" type="slidenum">
              <a:rPr lang="en-US" smtClean="0">
                <a:solidFill>
                  <a:srgbClr val="FFFFFF">
                    <a:lumMod val="65000"/>
                  </a:srgbClr>
                </a:solidFill>
              </a:rPr>
              <a:pPr/>
              <a:t>‹#›</a:t>
            </a:fld>
            <a:endParaRPr lang="en-US">
              <a:solidFill>
                <a:srgbClr val="FFFFFF">
                  <a:lumMod val="6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95699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ACEE93D9-F69F-4BF2-BC23-C9D844119AA2}" type="datetimeFigureOut">
              <a:rPr lang="en-US" smtClean="0"/>
              <a:t>5/3/2018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D60EAD7-8224-4BE4-B67E-90D0B6FE9D9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79209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ACEE93D9-F69F-4BF2-BC23-C9D844119AA2}" type="datetimeFigureOut">
              <a:rPr lang="en-US" smtClean="0"/>
              <a:t>5/3/2018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D60EAD7-8224-4BE4-B67E-90D0B6FE9D9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42405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EE93D9-F69F-4BF2-BC23-C9D844119AA2}" type="datetimeFigureOut">
              <a:rPr lang="en-US" smtClean="0"/>
              <a:t>5/3/2018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60EAD7-8224-4BE4-B67E-90D0B6FE9D9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486652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814" y="2513160"/>
            <a:ext cx="9102852" cy="4334256"/>
          </a:xfrm>
          <a:prstGeom prst="rect">
            <a:avLst/>
          </a:prstGeom>
        </p:spPr>
      </p:pic>
      <p:sp>
        <p:nvSpPr>
          <p:cNvPr id="63490" name="Rectangle 1026"/>
          <p:cNvSpPr>
            <a:spLocks noGrp="1" noChangeArrowheads="1"/>
          </p:cNvSpPr>
          <p:nvPr>
            <p:ph type="ctrTitle"/>
          </p:nvPr>
        </p:nvSpPr>
        <p:spPr>
          <a:xfrm>
            <a:off x="1085013" y="333560"/>
            <a:ext cx="6941611" cy="1190441"/>
          </a:xfrm>
        </p:spPr>
        <p:txBody>
          <a:bodyPr anchor="t"/>
          <a:lstStyle>
            <a:lvl1pPr>
              <a:defRPr/>
            </a:lvl1pPr>
          </a:lstStyle>
          <a:p>
            <a:pPr lvl="0"/>
            <a:r>
              <a:rPr lang="en-US" noProof="0" smtClean="0"/>
              <a:t>Click to edit Master title style</a:t>
            </a:r>
            <a:endParaRPr lang="en-US" noProof="0" dirty="0" smtClean="0"/>
          </a:p>
        </p:txBody>
      </p:sp>
      <p:sp>
        <p:nvSpPr>
          <p:cNvPr id="63491" name="Rectangle 1027"/>
          <p:cNvSpPr>
            <a:spLocks noGrp="1" noChangeArrowheads="1"/>
          </p:cNvSpPr>
          <p:nvPr>
            <p:ph type="subTitle" idx="1"/>
          </p:nvPr>
        </p:nvSpPr>
        <p:spPr>
          <a:xfrm>
            <a:off x="1085013" y="1542165"/>
            <a:ext cx="6904622" cy="966089"/>
          </a:xfrm>
        </p:spPr>
        <p:txBody>
          <a:bodyPr/>
          <a:lstStyle>
            <a:lvl1pPr marL="0" indent="0">
              <a:buFontTx/>
              <a:buNone/>
              <a:defRPr sz="320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noProof="0" smtClean="0"/>
              <a:t>Click to edit Master subtitle style</a:t>
            </a:r>
            <a:endParaRPr lang="en-US" noProof="0" dirty="0" smtClean="0"/>
          </a:p>
        </p:txBody>
      </p:sp>
      <p:sp>
        <p:nvSpPr>
          <p:cNvPr id="63515" name="Text Box 1051"/>
          <p:cNvSpPr txBox="1">
            <a:spLocks noChangeArrowheads="1"/>
          </p:cNvSpPr>
          <p:nvPr/>
        </p:nvSpPr>
        <p:spPr bwMode="auto">
          <a:xfrm>
            <a:off x="1061001" y="2831077"/>
            <a:ext cx="5746201" cy="128240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buFontTx/>
              <a:buNone/>
            </a:pPr>
            <a:r>
              <a:rPr lang="en-US" sz="1600" dirty="0">
                <a:solidFill>
                  <a:srgbClr val="1D2F68"/>
                </a:solidFill>
              </a:rPr>
              <a:t>Presented to</a:t>
            </a:r>
            <a:r>
              <a:rPr lang="en-US" sz="1600" dirty="0" smtClean="0">
                <a:solidFill>
                  <a:srgbClr val="1D2F68"/>
                </a:solidFill>
              </a:rPr>
              <a:t>:  International Aircraft Systems</a:t>
            </a:r>
            <a:r>
              <a:rPr lang="en-US" sz="1600" baseline="0" dirty="0" smtClean="0">
                <a:solidFill>
                  <a:srgbClr val="1D2F68"/>
                </a:solidFill>
              </a:rPr>
              <a:t> Fire Protection Working Group</a:t>
            </a:r>
          </a:p>
          <a:p>
            <a:pPr>
              <a:buFontTx/>
              <a:buNone/>
            </a:pPr>
            <a:r>
              <a:rPr lang="en-US" sz="1600" dirty="0" smtClean="0">
                <a:solidFill>
                  <a:srgbClr val="1D2F68"/>
                </a:solidFill>
              </a:rPr>
              <a:t>By:  Robert I. Ochs</a:t>
            </a:r>
            <a:endParaRPr lang="en-US" sz="1600" dirty="0">
              <a:solidFill>
                <a:srgbClr val="1D2F68"/>
              </a:solidFill>
            </a:endParaRPr>
          </a:p>
          <a:p>
            <a:pPr>
              <a:spcBef>
                <a:spcPts val="1600"/>
              </a:spcBef>
              <a:buFontTx/>
              <a:buNone/>
            </a:pPr>
            <a:r>
              <a:rPr lang="en-US" sz="1600" dirty="0">
                <a:solidFill>
                  <a:srgbClr val="1D2F68"/>
                </a:solidFill>
              </a:rPr>
              <a:t>Date</a:t>
            </a:r>
            <a:r>
              <a:rPr lang="en-US" sz="1600" dirty="0" smtClean="0">
                <a:solidFill>
                  <a:srgbClr val="1D2F68"/>
                </a:solidFill>
              </a:rPr>
              <a:t>:  November 1, 2017</a:t>
            </a:r>
            <a:endParaRPr lang="en-US" sz="1600" dirty="0">
              <a:solidFill>
                <a:srgbClr val="1D2F68"/>
              </a:solidFill>
            </a:endParaRPr>
          </a:p>
        </p:txBody>
      </p:sp>
      <p:pic>
        <p:nvPicPr>
          <p:cNvPr id="10" name="Picture 9" descr="FAA logo&amp;text_white_ds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0501" y="5271261"/>
            <a:ext cx="3397250" cy="15867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728362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83339" y="6248400"/>
            <a:ext cx="1672032" cy="457200"/>
          </a:xfrm>
        </p:spPr>
        <p:txBody>
          <a:bodyPr/>
          <a:lstStyle>
            <a:lvl1pPr>
              <a:defRPr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fld id="{08F7FC6D-3824-4E24-8F09-3AA00CCA7FE8}" type="datetimeFigureOut">
              <a:rPr lang="en-US" smtClean="0"/>
              <a:t>5/3/2018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2196798" y="6248400"/>
            <a:ext cx="2895600" cy="457200"/>
          </a:xfrm>
        </p:spPr>
        <p:txBody>
          <a:bodyPr/>
          <a:lstStyle>
            <a:lvl1pPr>
              <a:defRPr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834189" y="6248400"/>
            <a:ext cx="1707316" cy="457200"/>
          </a:xfrm>
        </p:spPr>
        <p:txBody>
          <a:bodyPr/>
          <a:lstStyle>
            <a:lvl1pPr>
              <a:defRPr/>
            </a:lvl1pPr>
          </a:lstStyle>
          <a:p>
            <a:fld id="{468D3CC7-8024-4CA3-8E21-DAC41373CD4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994886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9" Type="http://schemas.openxmlformats.org/officeDocument/2006/relationships/image" Target="../media/image1.wmf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slideLayout" Target="../slideLayouts/slideLayout10.xml"/><Relationship Id="rId7" Type="http://schemas.openxmlformats.org/officeDocument/2006/relationships/theme" Target="../theme/theme2.xml"/><Relationship Id="rId2" Type="http://schemas.openxmlformats.org/officeDocument/2006/relationships/slideLayout" Target="../slideLayouts/slideLayout9.xml"/><Relationship Id="rId1" Type="http://schemas.openxmlformats.org/officeDocument/2006/relationships/slideLayout" Target="../slideLayouts/slideLayout8.xml"/><Relationship Id="rId6" Type="http://schemas.openxmlformats.org/officeDocument/2006/relationships/slideLayout" Target="../slideLayouts/slideLayout13.xml"/><Relationship Id="rId5" Type="http://schemas.openxmlformats.org/officeDocument/2006/relationships/slideLayout" Target="../slideLayouts/slideLayout12.xml"/><Relationship Id="rId4" Type="http://schemas.openxmlformats.org/officeDocument/2006/relationships/slideLayout" Target="../slideLayouts/slideLayout1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slideLayout" Target="../slideLayouts/slideLayout16.xml"/><Relationship Id="rId7" Type="http://schemas.openxmlformats.org/officeDocument/2006/relationships/theme" Target="../theme/theme3.xml"/><Relationship Id="rId2" Type="http://schemas.openxmlformats.org/officeDocument/2006/relationships/slideLayout" Target="../slideLayouts/slideLayout15.xml"/><Relationship Id="rId1" Type="http://schemas.openxmlformats.org/officeDocument/2006/relationships/slideLayout" Target="../slideLayouts/slideLayout14.xml"/><Relationship Id="rId6" Type="http://schemas.openxmlformats.org/officeDocument/2006/relationships/slideLayout" Target="../slideLayouts/slideLayout19.xml"/><Relationship Id="rId5" Type="http://schemas.openxmlformats.org/officeDocument/2006/relationships/slideLayout" Target="../slideLayouts/slideLayout18.xml"/><Relationship Id="rId4" Type="http://schemas.openxmlformats.org/officeDocument/2006/relationships/slideLayout" Target="../slideLayouts/slideLayout17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wmf"/><Relationship Id="rId3" Type="http://schemas.openxmlformats.org/officeDocument/2006/relationships/slideLayout" Target="../slideLayouts/slideLayout22.xml"/><Relationship Id="rId7" Type="http://schemas.openxmlformats.org/officeDocument/2006/relationships/theme" Target="../theme/theme4.xml"/><Relationship Id="rId2" Type="http://schemas.openxmlformats.org/officeDocument/2006/relationships/slideLayout" Target="../slideLayouts/slideLayout21.xml"/><Relationship Id="rId1" Type="http://schemas.openxmlformats.org/officeDocument/2006/relationships/slideLayout" Target="../slideLayouts/slideLayout20.xml"/><Relationship Id="rId6" Type="http://schemas.openxmlformats.org/officeDocument/2006/relationships/slideLayout" Target="../slideLayouts/slideLayout25.xml"/><Relationship Id="rId5" Type="http://schemas.openxmlformats.org/officeDocument/2006/relationships/slideLayout" Target="../slideLayouts/slideLayout24.xml"/><Relationship Id="rId4" Type="http://schemas.openxmlformats.org/officeDocument/2006/relationships/slideLayout" Target="../slideLayouts/slideLayout23.xml"/></Relationships>
</file>

<file path=ppt/slideMasters/_rels/slideMaster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theme" Target="../theme/theme5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.xml"/><Relationship Id="rId3" Type="http://schemas.openxmlformats.org/officeDocument/2006/relationships/slideLayout" Target="../slideLayouts/slideLayout28.xml"/><Relationship Id="rId7" Type="http://schemas.openxmlformats.org/officeDocument/2006/relationships/slideLayout" Target="../slideLayouts/slideLayout32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27.xml"/><Relationship Id="rId1" Type="http://schemas.openxmlformats.org/officeDocument/2006/relationships/slideLayout" Target="../slideLayouts/slideLayout26.xml"/><Relationship Id="rId6" Type="http://schemas.openxmlformats.org/officeDocument/2006/relationships/slideLayout" Target="../slideLayouts/slideLayout31.xml"/><Relationship Id="rId11" Type="http://schemas.openxmlformats.org/officeDocument/2006/relationships/slideLayout" Target="../slideLayouts/slideLayout36.xml"/><Relationship Id="rId5" Type="http://schemas.openxmlformats.org/officeDocument/2006/relationships/slideLayout" Target="../slideLayouts/slideLayout30.xml"/><Relationship Id="rId10" Type="http://schemas.openxmlformats.org/officeDocument/2006/relationships/slideLayout" Target="../slideLayouts/slideLayout35.xml"/><Relationship Id="rId4" Type="http://schemas.openxmlformats.org/officeDocument/2006/relationships/slideLayout" Target="../slideLayouts/slideLayout29.xml"/><Relationship Id="rId9" Type="http://schemas.openxmlformats.org/officeDocument/2006/relationships/slideLayout" Target="../slideLayouts/slideLayout34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wmf"/><Relationship Id="rId3" Type="http://schemas.openxmlformats.org/officeDocument/2006/relationships/slideLayout" Target="../slideLayouts/slideLayout39.xml"/><Relationship Id="rId7" Type="http://schemas.openxmlformats.org/officeDocument/2006/relationships/theme" Target="../theme/theme7.xml"/><Relationship Id="rId2" Type="http://schemas.openxmlformats.org/officeDocument/2006/relationships/slideLayout" Target="../slideLayouts/slideLayout38.xml"/><Relationship Id="rId1" Type="http://schemas.openxmlformats.org/officeDocument/2006/relationships/slideLayout" Target="../slideLayouts/slideLayout37.xml"/><Relationship Id="rId6" Type="http://schemas.openxmlformats.org/officeDocument/2006/relationships/slideLayout" Target="../slideLayouts/slideLayout42.xml"/><Relationship Id="rId5" Type="http://schemas.openxmlformats.org/officeDocument/2006/relationships/slideLayout" Target="../slideLayouts/slideLayout41.xml"/><Relationship Id="rId4" Type="http://schemas.openxmlformats.org/officeDocument/2006/relationships/slideLayout" Target="../slideLayouts/slideLayout40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wmf"/><Relationship Id="rId3" Type="http://schemas.openxmlformats.org/officeDocument/2006/relationships/slideLayout" Target="../slideLayouts/slideLayout45.xml"/><Relationship Id="rId7" Type="http://schemas.openxmlformats.org/officeDocument/2006/relationships/theme" Target="../theme/theme8.xml"/><Relationship Id="rId2" Type="http://schemas.openxmlformats.org/officeDocument/2006/relationships/slideLayout" Target="../slideLayouts/slideLayout44.xml"/><Relationship Id="rId1" Type="http://schemas.openxmlformats.org/officeDocument/2006/relationships/slideLayout" Target="../slideLayouts/slideLayout43.xml"/><Relationship Id="rId6" Type="http://schemas.openxmlformats.org/officeDocument/2006/relationships/slideLayout" Target="../slideLayouts/slideLayout48.xml"/><Relationship Id="rId5" Type="http://schemas.openxmlformats.org/officeDocument/2006/relationships/slideLayout" Target="../slideLayouts/slideLayout47.xml"/><Relationship Id="rId4" Type="http://schemas.openxmlformats.org/officeDocument/2006/relationships/slideLayout" Target="../slideLayouts/slideLayout4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32" name="Rectangle 12"/>
          <p:cNvSpPr>
            <a:spLocks noChangeArrowheads="1"/>
          </p:cNvSpPr>
          <p:nvPr/>
        </p:nvSpPr>
        <p:spPr bwMode="auto">
          <a:xfrm>
            <a:off x="0" y="6035677"/>
            <a:ext cx="9144000" cy="815975"/>
          </a:xfrm>
          <a:prstGeom prst="rect">
            <a:avLst/>
          </a:prstGeom>
          <a:solidFill>
            <a:srgbClr val="1D2F68"/>
          </a:solidFill>
          <a:ln w="9525">
            <a:solidFill>
              <a:srgbClr val="1D2F68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27" name="Rectangle 7"/>
          <p:cNvSpPr>
            <a:spLocks noGrp="1" noChangeArrowheads="1"/>
          </p:cNvSpPr>
          <p:nvPr>
            <p:ph type="title"/>
          </p:nvPr>
        </p:nvSpPr>
        <p:spPr bwMode="auto">
          <a:xfrm>
            <a:off x="428626" y="344488"/>
            <a:ext cx="8472488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Select to edit master title</a:t>
            </a:r>
          </a:p>
        </p:txBody>
      </p:sp>
      <p:sp>
        <p:nvSpPr>
          <p:cNvPr id="56328" name="Rectangle 8"/>
          <p:cNvSpPr>
            <a:spLocks noGrp="1" noChangeArrowheads="1"/>
          </p:cNvSpPr>
          <p:nvPr>
            <p:ph type="body" idx="1"/>
          </p:nvPr>
        </p:nvSpPr>
        <p:spPr bwMode="auto">
          <a:xfrm>
            <a:off x="495301" y="1508127"/>
            <a:ext cx="8050213" cy="439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Select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56329" name="Rectangle 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509463" y="6248400"/>
            <a:ext cx="173736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buFontTx/>
              <a:buNone/>
              <a:defRPr sz="1400" b="0" i="0">
                <a:solidFill>
                  <a:schemeClr val="bg1">
                    <a:lumMod val="65000"/>
                  </a:schemeClr>
                </a:solidFill>
                <a:latin typeface="Helvetica Neue Medium"/>
                <a:cs typeface="Helvetica Neue Medium"/>
              </a:defRPr>
            </a:lvl1pPr>
          </a:lstStyle>
          <a:p>
            <a:fld id="{ACEE93D9-F69F-4BF2-BC23-C9D844119AA2}" type="datetimeFigureOut">
              <a:rPr lang="en-US" smtClean="0"/>
              <a:t>5/3/2018</a:t>
            </a:fld>
            <a:endParaRPr lang="en-US"/>
          </a:p>
        </p:txBody>
      </p:sp>
      <p:sp>
        <p:nvSpPr>
          <p:cNvPr id="56330" name="Rectangle 1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2314356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buFontTx/>
              <a:buNone/>
              <a:defRPr sz="1400" b="0" i="0">
                <a:solidFill>
                  <a:schemeClr val="bg1">
                    <a:lumMod val="65000"/>
                  </a:schemeClr>
                </a:solidFill>
                <a:latin typeface="Helvetica Neue Medium"/>
                <a:cs typeface="Helvetica Neue Medium"/>
              </a:defRPr>
            </a:lvl1pPr>
          </a:lstStyle>
          <a:p>
            <a:endParaRPr lang="en-US"/>
          </a:p>
        </p:txBody>
      </p:sp>
      <p:sp>
        <p:nvSpPr>
          <p:cNvPr id="56331" name="Rectangle 1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478889" y="6248400"/>
            <a:ext cx="1077276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buFontTx/>
              <a:buNone/>
              <a:defRPr sz="1400" b="0" i="0">
                <a:solidFill>
                  <a:schemeClr val="bg1">
                    <a:lumMod val="65000"/>
                  </a:schemeClr>
                </a:solidFill>
                <a:latin typeface="Helvetica Neue Medium"/>
                <a:cs typeface="Helvetica Neue Medium"/>
              </a:defRPr>
            </a:lvl1pPr>
          </a:lstStyle>
          <a:p>
            <a:fld id="{3D60EAD7-8224-4BE4-B67E-90D0B6FE9D9B}" type="slidenum">
              <a:rPr lang="en-US" smtClean="0"/>
              <a:t>‹#›</a:t>
            </a:fld>
            <a:endParaRPr lang="en-US"/>
          </a:p>
        </p:txBody>
      </p:sp>
      <p:grpSp>
        <p:nvGrpSpPr>
          <p:cNvPr id="56345" name="Group 25"/>
          <p:cNvGrpSpPr>
            <a:grpSpLocks/>
          </p:cNvGrpSpPr>
          <p:nvPr/>
        </p:nvGrpSpPr>
        <p:grpSpPr bwMode="auto">
          <a:xfrm>
            <a:off x="5492292" y="6126158"/>
            <a:ext cx="2047876" cy="660400"/>
            <a:chOff x="3596" y="3859"/>
            <a:chExt cx="1290" cy="416"/>
          </a:xfrm>
        </p:grpSpPr>
        <p:pic>
          <p:nvPicPr>
            <p:cNvPr id="56346" name="Picture 26"/>
            <p:cNvPicPr>
              <a:picLocks noChangeAspect="1" noChangeArrowheads="1"/>
            </p:cNvPicPr>
            <p:nvPr userDrawn="1"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3596" y="3859"/>
              <a:ext cx="416" cy="41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6347" name="Text Box 27"/>
            <p:cNvSpPr txBox="1">
              <a:spLocks noChangeArrowheads="1"/>
            </p:cNvSpPr>
            <p:nvPr userDrawn="1"/>
          </p:nvSpPr>
          <p:spPr bwMode="auto">
            <a:xfrm>
              <a:off x="4023" y="3947"/>
              <a:ext cx="863" cy="2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sz="1200" b="1" dirty="0">
                  <a:solidFill>
                    <a:schemeClr val="bg1"/>
                  </a:solidFill>
                </a:rPr>
                <a:t>Federal Aviation</a:t>
              </a:r>
            </a:p>
            <a:p>
              <a:pPr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sz="1200" b="1" dirty="0">
                  <a:solidFill>
                    <a:schemeClr val="bg1"/>
                  </a:solidFill>
                </a:rPr>
                <a:t>Administration</a:t>
              </a:r>
            </a:p>
          </p:txBody>
        </p:sp>
      </p:grpSp>
      <p:sp>
        <p:nvSpPr>
          <p:cNvPr id="56349" name="Text Box 29" hidden="1"/>
          <p:cNvSpPr txBox="1">
            <a:spLocks noChangeArrowheads="1"/>
          </p:cNvSpPr>
          <p:nvPr/>
        </p:nvSpPr>
        <p:spPr bwMode="auto">
          <a:xfrm>
            <a:off x="449264" y="6205540"/>
            <a:ext cx="4784725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buFontTx/>
              <a:buNone/>
            </a:pPr>
            <a:r>
              <a:rPr lang="en-US" sz="1200" b="1" dirty="0">
                <a:solidFill>
                  <a:srgbClr val="C0C0C0"/>
                </a:solidFill>
              </a:rPr>
              <a:t>&lt;Presentation Title – Change on Master Slide&gt;</a:t>
            </a:r>
            <a:endParaRPr lang="en-US" sz="1200" dirty="0">
              <a:solidFill>
                <a:srgbClr val="C0C0C0"/>
              </a:solidFill>
            </a:endParaRPr>
          </a:p>
        </p:txBody>
      </p:sp>
      <p:sp>
        <p:nvSpPr>
          <p:cNvPr id="56350" name="Text Box 30" hidden="1"/>
          <p:cNvSpPr txBox="1">
            <a:spLocks noChangeArrowheads="1"/>
          </p:cNvSpPr>
          <p:nvPr/>
        </p:nvSpPr>
        <p:spPr bwMode="auto">
          <a:xfrm>
            <a:off x="441325" y="6384925"/>
            <a:ext cx="374015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buFontTx/>
              <a:buNone/>
            </a:pPr>
            <a:r>
              <a:rPr lang="en-US" sz="1200" dirty="0">
                <a:solidFill>
                  <a:srgbClr val="C0C0C0"/>
                </a:solidFill>
              </a:rPr>
              <a:t>&lt;Date of Presentation – Change on Master Slide&gt;</a:t>
            </a:r>
          </a:p>
        </p:txBody>
      </p:sp>
    </p:spTree>
    <p:extLst>
      <p:ext uri="{BB962C8B-B14F-4D97-AF65-F5344CB8AC3E}">
        <p14:creationId xmlns:p14="http://schemas.microsoft.com/office/powerpoint/2010/main" val="10797077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</p:sldLayoutIdLst>
  <p:timing>
    <p:tnLst>
      <p:par>
        <p:cTn id="1" dur="indefinite" restart="never" nodeType="tmRoot"/>
      </p:par>
    </p:tnLst>
  </p:timing>
  <p:txStyles>
    <p:titleStyle>
      <a:lvl1pPr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har char="•"/>
        <a:defRPr sz="2800" b="1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400">
          <a:solidFill>
            <a:schemeClr val="tx1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>
          <a:solidFill>
            <a:schemeClr val="tx1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32" name="Rectangle 12"/>
          <p:cNvSpPr>
            <a:spLocks noChangeArrowheads="1"/>
          </p:cNvSpPr>
          <p:nvPr/>
        </p:nvSpPr>
        <p:spPr bwMode="auto">
          <a:xfrm>
            <a:off x="0" y="6035680"/>
            <a:ext cx="9144000" cy="815975"/>
          </a:xfrm>
          <a:prstGeom prst="rect">
            <a:avLst/>
          </a:prstGeom>
          <a:solidFill>
            <a:srgbClr val="1D2F68"/>
          </a:solidFill>
          <a:ln w="9525">
            <a:solidFill>
              <a:srgbClr val="1D2F68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800"/>
          </a:p>
        </p:txBody>
      </p:sp>
      <p:sp>
        <p:nvSpPr>
          <p:cNvPr id="56327" name="Rectangle 7"/>
          <p:cNvSpPr>
            <a:spLocks noGrp="1" noChangeArrowheads="1"/>
          </p:cNvSpPr>
          <p:nvPr>
            <p:ph type="title"/>
          </p:nvPr>
        </p:nvSpPr>
        <p:spPr bwMode="auto">
          <a:xfrm>
            <a:off x="428626" y="344488"/>
            <a:ext cx="8472488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Select to edit master title</a:t>
            </a:r>
          </a:p>
        </p:txBody>
      </p:sp>
      <p:sp>
        <p:nvSpPr>
          <p:cNvPr id="56328" name="Rectangle 8"/>
          <p:cNvSpPr>
            <a:spLocks noGrp="1" noChangeArrowheads="1"/>
          </p:cNvSpPr>
          <p:nvPr>
            <p:ph type="body" idx="1"/>
          </p:nvPr>
        </p:nvSpPr>
        <p:spPr bwMode="auto">
          <a:xfrm>
            <a:off x="495303" y="1508127"/>
            <a:ext cx="8050213" cy="439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rmAutofit/>
          </a:bodyPr>
          <a:lstStyle/>
          <a:p>
            <a:pPr lvl="0"/>
            <a:r>
              <a:rPr lang="en-US" dirty="0" smtClean="0"/>
              <a:t>Select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</p:txBody>
      </p:sp>
      <p:sp>
        <p:nvSpPr>
          <p:cNvPr id="56329" name="Rectangle 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509463" y="6248400"/>
            <a:ext cx="173736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buFontTx/>
              <a:buNone/>
              <a:defRPr sz="1400" b="0" i="0">
                <a:solidFill>
                  <a:schemeClr val="bg1">
                    <a:lumMod val="65000"/>
                  </a:schemeClr>
                </a:solidFill>
                <a:latin typeface="Helvetica Neue Medium"/>
                <a:cs typeface="Helvetica Neue Medium"/>
              </a:defRPr>
            </a:lvl1pPr>
          </a:lstStyle>
          <a:p>
            <a:fld id="{08F7FC6D-3824-4E24-8F09-3AA00CCA7FE8}" type="datetimeFigureOut">
              <a:rPr lang="en-US" smtClean="0"/>
              <a:t>5/3/2018</a:t>
            </a:fld>
            <a:endParaRPr lang="en-US"/>
          </a:p>
        </p:txBody>
      </p:sp>
      <p:sp>
        <p:nvSpPr>
          <p:cNvPr id="56330" name="Rectangle 1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2314356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buFontTx/>
              <a:buNone/>
              <a:defRPr sz="1400" b="0" i="0">
                <a:solidFill>
                  <a:schemeClr val="bg1">
                    <a:lumMod val="65000"/>
                  </a:schemeClr>
                </a:solidFill>
                <a:latin typeface="Helvetica Neue Medium"/>
                <a:cs typeface="Helvetica Neue Medium"/>
              </a:defRPr>
            </a:lvl1pPr>
          </a:lstStyle>
          <a:p>
            <a:endParaRPr lang="en-US"/>
          </a:p>
        </p:txBody>
      </p:sp>
      <p:sp>
        <p:nvSpPr>
          <p:cNvPr id="56331" name="Rectangle 1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969126" y="6248400"/>
            <a:ext cx="158704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buFontTx/>
              <a:buNone/>
              <a:defRPr sz="1400" b="0" i="0">
                <a:solidFill>
                  <a:schemeClr val="bg1">
                    <a:lumMod val="65000"/>
                  </a:schemeClr>
                </a:solidFill>
                <a:latin typeface="Helvetica Neue Medium"/>
                <a:cs typeface="Helvetica Neue Medium"/>
              </a:defRPr>
            </a:lvl1pPr>
          </a:lstStyle>
          <a:p>
            <a:fld id="{468D3CC7-8024-4CA3-8E21-DAC41373CD42}" type="slidenum">
              <a:rPr lang="en-US" smtClean="0"/>
              <a:t>‹#›</a:t>
            </a:fld>
            <a:endParaRPr lang="en-US"/>
          </a:p>
        </p:txBody>
      </p:sp>
      <p:sp>
        <p:nvSpPr>
          <p:cNvPr id="56349" name="Text Box 29" hidden="1"/>
          <p:cNvSpPr txBox="1">
            <a:spLocks noChangeArrowheads="1"/>
          </p:cNvSpPr>
          <p:nvPr/>
        </p:nvSpPr>
        <p:spPr bwMode="auto">
          <a:xfrm>
            <a:off x="449266" y="6205542"/>
            <a:ext cx="4784725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buFontTx/>
              <a:buNone/>
            </a:pPr>
            <a:r>
              <a:rPr lang="en-US" sz="1200" b="1" dirty="0">
                <a:solidFill>
                  <a:srgbClr val="C0C0C0"/>
                </a:solidFill>
              </a:rPr>
              <a:t>&lt;Presentation Title – Change on Master Slide&gt;</a:t>
            </a:r>
            <a:endParaRPr lang="en-US" sz="1200" dirty="0">
              <a:solidFill>
                <a:srgbClr val="C0C0C0"/>
              </a:solidFill>
            </a:endParaRPr>
          </a:p>
        </p:txBody>
      </p:sp>
      <p:sp>
        <p:nvSpPr>
          <p:cNvPr id="56350" name="Text Box 30" hidden="1"/>
          <p:cNvSpPr txBox="1">
            <a:spLocks noChangeArrowheads="1"/>
          </p:cNvSpPr>
          <p:nvPr/>
        </p:nvSpPr>
        <p:spPr bwMode="auto">
          <a:xfrm>
            <a:off x="441325" y="6384929"/>
            <a:ext cx="374015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buFontTx/>
              <a:buNone/>
            </a:pPr>
            <a:r>
              <a:rPr lang="en-US" sz="1200" dirty="0">
                <a:solidFill>
                  <a:srgbClr val="C0C0C0"/>
                </a:solidFill>
              </a:rPr>
              <a:t>&lt;Date of Presentation – Change on Master Slide&gt;</a:t>
            </a:r>
          </a:p>
        </p:txBody>
      </p:sp>
      <p:pic>
        <p:nvPicPr>
          <p:cNvPr id="2" name="Picture 1" descr="FAA logo&amp;text_white_ds.png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38754" y="6116536"/>
            <a:ext cx="1587500" cy="7414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10063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9" r:id="rId1"/>
    <p:sldLayoutId id="2147483670" r:id="rId2"/>
    <p:sldLayoutId id="2147483671" r:id="rId3"/>
    <p:sldLayoutId id="2147483672" r:id="rId4"/>
    <p:sldLayoutId id="2147483673" r:id="rId5"/>
    <p:sldLayoutId id="2147483674" r:id="rId6"/>
  </p:sldLayoutIdLst>
  <p:timing>
    <p:tnLst>
      <p:par>
        <p:cTn id="1" dur="indefinite" restart="never" nodeType="tmRoot"/>
      </p:par>
    </p:tnLst>
  </p:timing>
  <p:txStyles>
    <p:titleStyle>
      <a:lvl1pPr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5pPr>
      <a:lvl6pPr marL="457189"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6pPr>
      <a:lvl7pPr marL="914378"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7pPr>
      <a:lvl8pPr marL="1371566"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8pPr>
      <a:lvl9pPr marL="1828754"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9pPr>
    </p:titleStyle>
    <p:bodyStyle>
      <a:lvl1pPr marL="342892" indent="-342892" algn="l" rtl="0" eaLnBrk="1" fontAlgn="base" hangingPunct="1">
        <a:spcBef>
          <a:spcPct val="20000"/>
        </a:spcBef>
        <a:spcAft>
          <a:spcPct val="0"/>
        </a:spcAft>
        <a:buChar char="•"/>
        <a:defRPr sz="2800" b="1">
          <a:solidFill>
            <a:schemeClr val="tx1"/>
          </a:solidFill>
          <a:latin typeface="+mn-lt"/>
          <a:ea typeface="+mn-ea"/>
          <a:cs typeface="+mn-cs"/>
        </a:defRPr>
      </a:lvl1pPr>
      <a:lvl2pPr marL="742931" indent="-285743" algn="l" rtl="0" eaLnBrk="1" fontAlgn="base" hangingPunct="1">
        <a:spcBef>
          <a:spcPct val="20000"/>
        </a:spcBef>
        <a:spcAft>
          <a:spcPct val="0"/>
        </a:spcAft>
        <a:buChar char="–"/>
        <a:defRPr sz="2400">
          <a:solidFill>
            <a:schemeClr val="tx1"/>
          </a:solidFill>
          <a:latin typeface="+mn-lt"/>
        </a:defRPr>
      </a:lvl2pPr>
      <a:lvl3pPr marL="1142972" indent="-228594" algn="l" rtl="0" eaLnBrk="1" fontAlgn="base" hangingPunct="1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+mn-lt"/>
        </a:defRPr>
      </a:lvl3pPr>
      <a:lvl4pPr marL="1600160" indent="-228594" algn="l" rtl="0" eaLnBrk="1" fontAlgn="base" hangingPunct="1">
        <a:spcBef>
          <a:spcPct val="20000"/>
        </a:spcBef>
        <a:spcAft>
          <a:spcPct val="0"/>
        </a:spcAft>
        <a:buChar char="–"/>
        <a:defRPr>
          <a:solidFill>
            <a:schemeClr val="tx1"/>
          </a:solidFill>
          <a:latin typeface="+mn-lt"/>
        </a:defRPr>
      </a:lvl4pPr>
      <a:lvl5pPr marL="2057348" indent="-228594" algn="l" rtl="0" eaLnBrk="1" fontAlgn="base" hangingPunct="1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</a:defRPr>
      </a:lvl5pPr>
      <a:lvl6pPr marL="2514537" indent="-228594" algn="l" rtl="0" eaLnBrk="1" fontAlgn="base" hangingPunct="1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</a:defRPr>
      </a:lvl6pPr>
      <a:lvl7pPr marL="2971726" indent="-228594" algn="l" rtl="0" eaLnBrk="1" fontAlgn="base" hangingPunct="1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</a:defRPr>
      </a:lvl7pPr>
      <a:lvl8pPr marL="3428915" indent="-228594" algn="l" rtl="0" eaLnBrk="1" fontAlgn="base" hangingPunct="1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</a:defRPr>
      </a:lvl8pPr>
      <a:lvl9pPr marL="3886103" indent="-228594" algn="l" rtl="0" eaLnBrk="1" fontAlgn="base" hangingPunct="1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8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2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32" name="Rectangle 12"/>
          <p:cNvSpPr>
            <a:spLocks noChangeArrowheads="1"/>
          </p:cNvSpPr>
          <p:nvPr/>
        </p:nvSpPr>
        <p:spPr bwMode="auto">
          <a:xfrm>
            <a:off x="0" y="6035679"/>
            <a:ext cx="9144000" cy="815975"/>
          </a:xfrm>
          <a:prstGeom prst="rect">
            <a:avLst/>
          </a:prstGeom>
          <a:solidFill>
            <a:srgbClr val="1D2F68"/>
          </a:solidFill>
          <a:ln w="9525">
            <a:solidFill>
              <a:srgbClr val="1D2F68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800"/>
          </a:p>
        </p:txBody>
      </p:sp>
      <p:sp>
        <p:nvSpPr>
          <p:cNvPr id="56327" name="Rectangle 7"/>
          <p:cNvSpPr>
            <a:spLocks noGrp="1" noChangeArrowheads="1"/>
          </p:cNvSpPr>
          <p:nvPr>
            <p:ph type="title"/>
          </p:nvPr>
        </p:nvSpPr>
        <p:spPr bwMode="auto">
          <a:xfrm>
            <a:off x="428626" y="344488"/>
            <a:ext cx="8472488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Select to edit master title</a:t>
            </a:r>
          </a:p>
        </p:txBody>
      </p:sp>
      <p:sp>
        <p:nvSpPr>
          <p:cNvPr id="56328" name="Rectangle 8"/>
          <p:cNvSpPr>
            <a:spLocks noGrp="1" noChangeArrowheads="1"/>
          </p:cNvSpPr>
          <p:nvPr>
            <p:ph type="body" idx="1"/>
          </p:nvPr>
        </p:nvSpPr>
        <p:spPr bwMode="auto">
          <a:xfrm>
            <a:off x="495303" y="1508127"/>
            <a:ext cx="8050213" cy="439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Select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56329" name="Rectangle 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509463" y="6248400"/>
            <a:ext cx="173736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buFontTx/>
              <a:buNone/>
              <a:defRPr sz="1400" b="0" i="0">
                <a:solidFill>
                  <a:schemeClr val="bg1">
                    <a:lumMod val="65000"/>
                  </a:schemeClr>
                </a:solidFill>
                <a:latin typeface="Helvetica Neue Medium"/>
                <a:cs typeface="Helvetica Neue Medium"/>
              </a:defRPr>
            </a:lvl1pPr>
          </a:lstStyle>
          <a:p>
            <a:endParaRPr lang="en-US" dirty="0"/>
          </a:p>
        </p:txBody>
      </p:sp>
      <p:sp>
        <p:nvSpPr>
          <p:cNvPr id="56330" name="Rectangle 1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2314356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buFontTx/>
              <a:buNone/>
              <a:defRPr sz="1400" b="0" i="0">
                <a:solidFill>
                  <a:schemeClr val="bg1">
                    <a:lumMod val="65000"/>
                  </a:schemeClr>
                </a:solidFill>
                <a:latin typeface="Helvetica Neue Medium"/>
                <a:cs typeface="Helvetica Neue Medium"/>
              </a:defRPr>
            </a:lvl1pPr>
          </a:lstStyle>
          <a:p>
            <a:endParaRPr lang="en-US" dirty="0"/>
          </a:p>
        </p:txBody>
      </p:sp>
      <p:sp>
        <p:nvSpPr>
          <p:cNvPr id="56331" name="Rectangle 1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969126" y="6248400"/>
            <a:ext cx="158704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buFontTx/>
              <a:buNone/>
              <a:defRPr sz="1400" b="0" i="0">
                <a:solidFill>
                  <a:schemeClr val="bg1">
                    <a:lumMod val="65000"/>
                  </a:schemeClr>
                </a:solidFill>
                <a:latin typeface="Helvetica Neue Medium"/>
                <a:cs typeface="Helvetica Neue Medium"/>
              </a:defRPr>
            </a:lvl1pPr>
          </a:lstStyle>
          <a:p>
            <a:fld id="{74438B1A-AF1B-4C8B-993E-1BADE62A245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56349" name="Text Box 29" hidden="1"/>
          <p:cNvSpPr txBox="1">
            <a:spLocks noChangeArrowheads="1"/>
          </p:cNvSpPr>
          <p:nvPr/>
        </p:nvSpPr>
        <p:spPr bwMode="auto">
          <a:xfrm>
            <a:off x="449266" y="6205541"/>
            <a:ext cx="4784725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buFontTx/>
              <a:buNone/>
            </a:pPr>
            <a:r>
              <a:rPr lang="en-US" sz="1200" b="1" dirty="0">
                <a:solidFill>
                  <a:srgbClr val="C0C0C0"/>
                </a:solidFill>
              </a:rPr>
              <a:t>&lt;Presentation Title – Change on Master Slide&gt;</a:t>
            </a:r>
            <a:endParaRPr lang="en-US" sz="1200" dirty="0">
              <a:solidFill>
                <a:srgbClr val="C0C0C0"/>
              </a:solidFill>
            </a:endParaRPr>
          </a:p>
        </p:txBody>
      </p:sp>
      <p:sp>
        <p:nvSpPr>
          <p:cNvPr id="56350" name="Text Box 30" hidden="1"/>
          <p:cNvSpPr txBox="1">
            <a:spLocks noChangeArrowheads="1"/>
          </p:cNvSpPr>
          <p:nvPr/>
        </p:nvSpPr>
        <p:spPr bwMode="auto">
          <a:xfrm>
            <a:off x="441325" y="6384928"/>
            <a:ext cx="374015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buFontTx/>
              <a:buNone/>
            </a:pPr>
            <a:r>
              <a:rPr lang="en-US" sz="1200" dirty="0">
                <a:solidFill>
                  <a:srgbClr val="C0C0C0"/>
                </a:solidFill>
              </a:rPr>
              <a:t>&lt;Date of Presentation – Change on Master Slide&gt;</a:t>
            </a:r>
          </a:p>
        </p:txBody>
      </p:sp>
      <p:pic>
        <p:nvPicPr>
          <p:cNvPr id="2" name="Picture 1" descr="FAA logo&amp;text_white_ds.png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38754" y="6116535"/>
            <a:ext cx="1587500" cy="7414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89652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6" r:id="rId1"/>
    <p:sldLayoutId id="2147483677" r:id="rId2"/>
    <p:sldLayoutId id="2147483678" r:id="rId3"/>
    <p:sldLayoutId id="2147483679" r:id="rId4"/>
    <p:sldLayoutId id="2147483680" r:id="rId5"/>
    <p:sldLayoutId id="2147483681" r:id="rId6"/>
  </p:sldLayoutIdLst>
  <p:timing>
    <p:tnLst>
      <p:par>
        <p:cTn id="1" dur="indefinite" restart="never" nodeType="tmRoot"/>
      </p:par>
    </p:tnLst>
  </p:timing>
  <p:hf hdr="0" ftr="0" dt="0"/>
  <p:txStyles>
    <p:titleStyle>
      <a:lvl1pPr algn="l" rtl="0" fontAlgn="base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+mj-lt"/>
          <a:ea typeface="+mj-ea"/>
          <a:cs typeface="+mj-cs"/>
        </a:defRPr>
      </a:lvl1pPr>
      <a:lvl2pPr algn="l" rtl="0" fontAlgn="base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2pPr>
      <a:lvl3pPr algn="l" rtl="0" fontAlgn="base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3pPr>
      <a:lvl4pPr algn="l" rtl="0" fontAlgn="base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4pPr>
      <a:lvl5pPr algn="l" rtl="0" fontAlgn="base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2800" b="1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400">
          <a:solidFill>
            <a:schemeClr val="tx1"/>
          </a:solidFill>
          <a:latin typeface="+mn-lt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+mn-lt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>
          <a:solidFill>
            <a:schemeClr val="tx1"/>
          </a:solidFill>
          <a:latin typeface="+mn-lt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32" name="Rectangle 12"/>
          <p:cNvSpPr>
            <a:spLocks noChangeArrowheads="1"/>
          </p:cNvSpPr>
          <p:nvPr/>
        </p:nvSpPr>
        <p:spPr bwMode="auto">
          <a:xfrm>
            <a:off x="0" y="6035675"/>
            <a:ext cx="9144000" cy="815975"/>
          </a:xfrm>
          <a:prstGeom prst="rect">
            <a:avLst/>
          </a:prstGeom>
          <a:solidFill>
            <a:srgbClr val="1D2F68"/>
          </a:solidFill>
          <a:ln w="9525">
            <a:solidFill>
              <a:srgbClr val="1D2F68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27" name="Rectangle 7"/>
          <p:cNvSpPr>
            <a:spLocks noGrp="1" noChangeArrowheads="1"/>
          </p:cNvSpPr>
          <p:nvPr>
            <p:ph type="title"/>
          </p:nvPr>
        </p:nvSpPr>
        <p:spPr bwMode="auto">
          <a:xfrm>
            <a:off x="428625" y="344488"/>
            <a:ext cx="8472488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Select to edit master title</a:t>
            </a:r>
          </a:p>
        </p:txBody>
      </p:sp>
      <p:sp>
        <p:nvSpPr>
          <p:cNvPr id="56328" name="Rectangle 8"/>
          <p:cNvSpPr>
            <a:spLocks noGrp="1" noChangeArrowheads="1"/>
          </p:cNvSpPr>
          <p:nvPr>
            <p:ph type="body" idx="1"/>
          </p:nvPr>
        </p:nvSpPr>
        <p:spPr bwMode="auto">
          <a:xfrm>
            <a:off x="495300" y="1508125"/>
            <a:ext cx="8050213" cy="439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Select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56329" name="Rectangle 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509463" y="6248400"/>
            <a:ext cx="173736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buFontTx/>
              <a:buNone/>
              <a:defRPr sz="1400" b="0" i="0">
                <a:solidFill>
                  <a:schemeClr val="bg1">
                    <a:lumMod val="65000"/>
                  </a:schemeClr>
                </a:solidFill>
                <a:latin typeface="Helvetica Neue Medium"/>
                <a:cs typeface="Helvetica Neue Medium"/>
              </a:defRPr>
            </a:lvl1pPr>
          </a:lstStyle>
          <a:p>
            <a:fld id="{8A4AACC6-D067-4DF6-B2D3-2779AD30F867}" type="datetimeFigureOut">
              <a:rPr lang="en-US" smtClean="0"/>
              <a:t>5/3/2018</a:t>
            </a:fld>
            <a:endParaRPr lang="en-US"/>
          </a:p>
        </p:txBody>
      </p:sp>
      <p:sp>
        <p:nvSpPr>
          <p:cNvPr id="56330" name="Rectangle 1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2314356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buFontTx/>
              <a:buNone/>
              <a:defRPr sz="1400" b="0" i="0">
                <a:solidFill>
                  <a:schemeClr val="bg1">
                    <a:lumMod val="65000"/>
                  </a:schemeClr>
                </a:solidFill>
                <a:latin typeface="Helvetica Neue Medium"/>
                <a:cs typeface="Helvetica Neue Medium"/>
              </a:defRPr>
            </a:lvl1pPr>
          </a:lstStyle>
          <a:p>
            <a:endParaRPr lang="en-US"/>
          </a:p>
        </p:txBody>
      </p:sp>
      <p:sp>
        <p:nvSpPr>
          <p:cNvPr id="56331" name="Rectangle 1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478889" y="6248400"/>
            <a:ext cx="1077276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buFontTx/>
              <a:buNone/>
              <a:defRPr sz="1400" b="0" i="0">
                <a:solidFill>
                  <a:schemeClr val="bg1">
                    <a:lumMod val="65000"/>
                  </a:schemeClr>
                </a:solidFill>
                <a:latin typeface="Helvetica Neue Medium"/>
                <a:cs typeface="Helvetica Neue Medium"/>
              </a:defRPr>
            </a:lvl1pPr>
          </a:lstStyle>
          <a:p>
            <a:fld id="{1ADF12C8-B5C1-470C-A5E1-66E23AE9E83C}" type="slidenum">
              <a:rPr lang="en-US" smtClean="0"/>
              <a:t>‹#›</a:t>
            </a:fld>
            <a:endParaRPr lang="en-US"/>
          </a:p>
        </p:txBody>
      </p:sp>
      <p:grpSp>
        <p:nvGrpSpPr>
          <p:cNvPr id="56345" name="Group 25"/>
          <p:cNvGrpSpPr>
            <a:grpSpLocks/>
          </p:cNvGrpSpPr>
          <p:nvPr/>
        </p:nvGrpSpPr>
        <p:grpSpPr bwMode="auto">
          <a:xfrm>
            <a:off x="5492289" y="6126158"/>
            <a:ext cx="2047875" cy="660400"/>
            <a:chOff x="3596" y="3859"/>
            <a:chExt cx="1290" cy="416"/>
          </a:xfrm>
        </p:grpSpPr>
        <p:pic>
          <p:nvPicPr>
            <p:cNvPr id="56346" name="Picture 26"/>
            <p:cNvPicPr>
              <a:picLocks noChangeAspect="1" noChangeArrowheads="1"/>
            </p:cNvPicPr>
            <p:nvPr userDrawn="1"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3596" y="3859"/>
              <a:ext cx="416" cy="41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6347" name="Text Box 27"/>
            <p:cNvSpPr txBox="1">
              <a:spLocks noChangeArrowheads="1"/>
            </p:cNvSpPr>
            <p:nvPr userDrawn="1"/>
          </p:nvSpPr>
          <p:spPr bwMode="auto">
            <a:xfrm>
              <a:off x="4023" y="3947"/>
              <a:ext cx="863" cy="2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sz="1200" b="1" dirty="0">
                  <a:solidFill>
                    <a:schemeClr val="bg1"/>
                  </a:solidFill>
                </a:rPr>
                <a:t>Federal Aviation</a:t>
              </a:r>
            </a:p>
            <a:p>
              <a:pPr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sz="1200" b="1" dirty="0">
                  <a:solidFill>
                    <a:schemeClr val="bg1"/>
                  </a:solidFill>
                </a:rPr>
                <a:t>Administration</a:t>
              </a:r>
            </a:p>
          </p:txBody>
        </p:sp>
      </p:grpSp>
      <p:sp>
        <p:nvSpPr>
          <p:cNvPr id="56349" name="Text Box 29" hidden="1"/>
          <p:cNvSpPr txBox="1">
            <a:spLocks noChangeArrowheads="1"/>
          </p:cNvSpPr>
          <p:nvPr/>
        </p:nvSpPr>
        <p:spPr bwMode="auto">
          <a:xfrm>
            <a:off x="449263" y="6205538"/>
            <a:ext cx="4784725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buFontTx/>
              <a:buNone/>
            </a:pPr>
            <a:r>
              <a:rPr lang="en-US" sz="1200" b="1" dirty="0">
                <a:solidFill>
                  <a:srgbClr val="C0C0C0"/>
                </a:solidFill>
              </a:rPr>
              <a:t>&lt;Presentation Title – Change on Master Slide&gt;</a:t>
            </a:r>
            <a:endParaRPr lang="en-US" sz="1200" dirty="0">
              <a:solidFill>
                <a:srgbClr val="C0C0C0"/>
              </a:solidFill>
            </a:endParaRPr>
          </a:p>
        </p:txBody>
      </p:sp>
      <p:sp>
        <p:nvSpPr>
          <p:cNvPr id="56350" name="Text Box 30" hidden="1"/>
          <p:cNvSpPr txBox="1">
            <a:spLocks noChangeArrowheads="1"/>
          </p:cNvSpPr>
          <p:nvPr/>
        </p:nvSpPr>
        <p:spPr bwMode="auto">
          <a:xfrm>
            <a:off x="441325" y="6384925"/>
            <a:ext cx="374015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buFontTx/>
              <a:buNone/>
            </a:pPr>
            <a:r>
              <a:rPr lang="en-US" sz="1200" dirty="0">
                <a:solidFill>
                  <a:srgbClr val="C0C0C0"/>
                </a:solidFill>
              </a:rPr>
              <a:t>&lt;Date of Presentation – Change on Master Slide&gt;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95" r:id="rId1"/>
    <p:sldLayoutId id="2147483696" r:id="rId2"/>
    <p:sldLayoutId id="2147483697" r:id="rId3"/>
    <p:sldLayoutId id="2147483698" r:id="rId4"/>
    <p:sldLayoutId id="2147483699" r:id="rId5"/>
    <p:sldLayoutId id="2147483700" r:id="rId6"/>
  </p:sldLayoutIdLst>
  <p:timing>
    <p:tnLst>
      <p:par>
        <p:cTn id="1" dur="indefinite" restart="never" nodeType="tmRoot"/>
      </p:par>
    </p:tnLst>
  </p:timing>
  <p:txStyles>
    <p:titleStyle>
      <a:lvl1pPr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har char="•"/>
        <a:defRPr sz="2800" b="1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400">
          <a:solidFill>
            <a:schemeClr val="tx1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>
          <a:solidFill>
            <a:schemeClr val="tx1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32" name="Rectangle 12"/>
          <p:cNvSpPr>
            <a:spLocks noChangeArrowheads="1"/>
          </p:cNvSpPr>
          <p:nvPr/>
        </p:nvSpPr>
        <p:spPr bwMode="auto">
          <a:xfrm>
            <a:off x="0" y="6035675"/>
            <a:ext cx="9144000" cy="815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endParaRPr lang="en-US"/>
          </a:p>
        </p:txBody>
      </p:sp>
      <p:sp>
        <p:nvSpPr>
          <p:cNvPr id="56327" name="Rectangle 7"/>
          <p:cNvSpPr>
            <a:spLocks noGrp="1" noChangeArrowheads="1"/>
          </p:cNvSpPr>
          <p:nvPr>
            <p:ph type="title"/>
          </p:nvPr>
        </p:nvSpPr>
        <p:spPr bwMode="auto">
          <a:xfrm>
            <a:off x="428625" y="344488"/>
            <a:ext cx="8472488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Select to edit master title</a:t>
            </a:r>
          </a:p>
        </p:txBody>
      </p:sp>
      <p:sp>
        <p:nvSpPr>
          <p:cNvPr id="56328" name="Rectangle 8"/>
          <p:cNvSpPr>
            <a:spLocks noGrp="1" noChangeArrowheads="1"/>
          </p:cNvSpPr>
          <p:nvPr>
            <p:ph type="body" idx="1"/>
          </p:nvPr>
        </p:nvSpPr>
        <p:spPr bwMode="auto">
          <a:xfrm>
            <a:off x="495300" y="1508125"/>
            <a:ext cx="8050213" cy="439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 smtClean="0"/>
              <a:t>Select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</p:txBody>
      </p:sp>
      <p:sp>
        <p:nvSpPr>
          <p:cNvPr id="56329" name="Rectangle 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509463" y="6248400"/>
            <a:ext cx="173736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buFontTx/>
              <a:buNone/>
              <a:defRPr sz="1400" b="0" i="0">
                <a:solidFill>
                  <a:schemeClr val="accent6"/>
                </a:solidFill>
                <a:latin typeface="Helvetica Neue Medium"/>
                <a:cs typeface="Helvetica Neue Medium"/>
              </a:defRPr>
            </a:lvl1pPr>
          </a:lstStyle>
          <a:p>
            <a:endParaRPr lang="en-US" dirty="0"/>
          </a:p>
        </p:txBody>
      </p:sp>
      <p:sp>
        <p:nvSpPr>
          <p:cNvPr id="56330" name="Rectangle 1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2314356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buFontTx/>
              <a:buNone/>
              <a:defRPr sz="1400" b="0" i="0">
                <a:solidFill>
                  <a:schemeClr val="accent6"/>
                </a:solidFill>
                <a:latin typeface="Helvetica Neue Medium"/>
                <a:cs typeface="Helvetica Neue Medium"/>
              </a:defRPr>
            </a:lvl1pPr>
          </a:lstStyle>
          <a:p>
            <a:endParaRPr lang="en-US" dirty="0"/>
          </a:p>
        </p:txBody>
      </p:sp>
      <p:sp>
        <p:nvSpPr>
          <p:cNvPr id="56331" name="Rectangle 1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507110" y="6248400"/>
            <a:ext cx="104905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buFontTx/>
              <a:buNone/>
              <a:defRPr sz="1400" b="0" i="0">
                <a:solidFill>
                  <a:schemeClr val="accent6"/>
                </a:solidFill>
                <a:latin typeface="Helvetica Neue Medium"/>
                <a:cs typeface="Helvetica Neue Medium"/>
              </a:defRPr>
            </a:lvl1pPr>
          </a:lstStyle>
          <a:p>
            <a:fld id="{74438B1A-AF1B-4C8B-993E-1BADE62A2451}" type="slidenum">
              <a:rPr lang="en-US" smtClean="0"/>
              <a:pPr/>
              <a:t>‹#›</a:t>
            </a:fld>
            <a:endParaRPr lang="en-US" dirty="0"/>
          </a:p>
        </p:txBody>
      </p:sp>
      <p:grpSp>
        <p:nvGrpSpPr>
          <p:cNvPr id="56345" name="Group 25"/>
          <p:cNvGrpSpPr>
            <a:grpSpLocks/>
          </p:cNvGrpSpPr>
          <p:nvPr/>
        </p:nvGrpSpPr>
        <p:grpSpPr bwMode="auto">
          <a:xfrm>
            <a:off x="5492289" y="6126158"/>
            <a:ext cx="2047875" cy="660400"/>
            <a:chOff x="3596" y="3859"/>
            <a:chExt cx="1290" cy="416"/>
          </a:xfrm>
        </p:grpSpPr>
        <p:pic>
          <p:nvPicPr>
            <p:cNvPr id="56346" name="Picture 26"/>
            <p:cNvPicPr>
              <a:picLocks noChangeAspect="1" noChangeArrowheads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3596" y="3859"/>
              <a:ext cx="416" cy="41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6347" name="Text Box 27"/>
            <p:cNvSpPr txBox="1">
              <a:spLocks noChangeArrowheads="1"/>
            </p:cNvSpPr>
            <p:nvPr userDrawn="1"/>
          </p:nvSpPr>
          <p:spPr bwMode="auto">
            <a:xfrm>
              <a:off x="4023" y="3947"/>
              <a:ext cx="863" cy="2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sz="1200" b="1" dirty="0">
                  <a:solidFill>
                    <a:schemeClr val="accent6"/>
                  </a:solidFill>
                </a:rPr>
                <a:t>Federal Aviation</a:t>
              </a:r>
            </a:p>
            <a:p>
              <a:pPr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sz="1200" b="1" dirty="0">
                  <a:solidFill>
                    <a:schemeClr val="accent6"/>
                  </a:solidFill>
                </a:rPr>
                <a:t>Administration</a:t>
              </a:r>
            </a:p>
          </p:txBody>
        </p:sp>
      </p:grpSp>
      <p:sp>
        <p:nvSpPr>
          <p:cNvPr id="56349" name="Text Box 29" hidden="1"/>
          <p:cNvSpPr txBox="1">
            <a:spLocks noChangeArrowheads="1"/>
          </p:cNvSpPr>
          <p:nvPr/>
        </p:nvSpPr>
        <p:spPr bwMode="auto">
          <a:xfrm>
            <a:off x="449263" y="6205538"/>
            <a:ext cx="4784725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buFontTx/>
              <a:buNone/>
            </a:pPr>
            <a:r>
              <a:rPr lang="en-US" sz="1200" b="1" dirty="0">
                <a:solidFill>
                  <a:srgbClr val="C0C0C0"/>
                </a:solidFill>
              </a:rPr>
              <a:t>&lt;Presentation Title – Change on Master Slide&gt;</a:t>
            </a:r>
            <a:endParaRPr lang="en-US" sz="1200" dirty="0">
              <a:solidFill>
                <a:srgbClr val="C0C0C0"/>
              </a:solidFill>
            </a:endParaRPr>
          </a:p>
        </p:txBody>
      </p:sp>
      <p:sp>
        <p:nvSpPr>
          <p:cNvPr id="56350" name="Text Box 30" hidden="1"/>
          <p:cNvSpPr txBox="1">
            <a:spLocks noChangeArrowheads="1"/>
          </p:cNvSpPr>
          <p:nvPr/>
        </p:nvSpPr>
        <p:spPr bwMode="auto">
          <a:xfrm>
            <a:off x="441325" y="6384925"/>
            <a:ext cx="374015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buFontTx/>
              <a:buNone/>
            </a:pPr>
            <a:r>
              <a:rPr lang="en-US" sz="1200" dirty="0">
                <a:solidFill>
                  <a:srgbClr val="C0C0C0"/>
                </a:solidFill>
              </a:rPr>
              <a:t>&lt;Date of Presentation – Change on Master Slide&gt;</a:t>
            </a:r>
          </a:p>
        </p:txBody>
      </p:sp>
    </p:spTree>
    <p:extLst>
      <p:ext uri="{BB962C8B-B14F-4D97-AF65-F5344CB8AC3E}">
        <p14:creationId xmlns:p14="http://schemas.microsoft.com/office/powerpoint/2010/main" val="2988165268"/>
      </p:ext>
    </p:extLst>
  </p:cSld>
  <p:clrMap bg1="lt1" tx1="dk1" bg2="lt2" tx2="dk2" accent1="accent1" accent2="accent2" accent3="accent3" accent4="accent4" accent5="accent5" accent6="accent6" hlink="hlink" folHlink="folHlink"/>
  <p:timing>
    <p:tnLst>
      <p:par>
        <p:cTn id="1" dur="indefinite" restart="never" nodeType="tmRoot"/>
      </p:par>
    </p:tnLst>
  </p:timing>
  <p:hf hdr="0" ftr="0" dt="0"/>
  <p:txStyles>
    <p:titleStyle>
      <a:lvl1pPr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har char="•"/>
        <a:defRPr sz="2800" b="1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400">
          <a:solidFill>
            <a:schemeClr val="tx1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>
          <a:solidFill>
            <a:schemeClr val="tx1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2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A4AACC6-D067-4DF6-B2D3-2779AD30F86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5/3/2018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2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2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ADF12C8-B5C1-470C-A5E1-66E23AE9E83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08401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9" r:id="rId1"/>
    <p:sldLayoutId id="2147483740" r:id="rId2"/>
    <p:sldLayoutId id="2147483741" r:id="rId3"/>
    <p:sldLayoutId id="2147483742" r:id="rId4"/>
    <p:sldLayoutId id="2147483743" r:id="rId5"/>
    <p:sldLayoutId id="2147483744" r:id="rId6"/>
    <p:sldLayoutId id="2147483745" r:id="rId7"/>
    <p:sldLayoutId id="2147483746" r:id="rId8"/>
    <p:sldLayoutId id="2147483747" r:id="rId9"/>
    <p:sldLayoutId id="2147483748" r:id="rId10"/>
    <p:sldLayoutId id="214748374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32" name="Rectangle 12"/>
          <p:cNvSpPr>
            <a:spLocks noChangeArrowheads="1"/>
          </p:cNvSpPr>
          <p:nvPr/>
        </p:nvSpPr>
        <p:spPr bwMode="auto">
          <a:xfrm>
            <a:off x="0" y="6035675"/>
            <a:ext cx="9144000" cy="815975"/>
          </a:xfrm>
          <a:prstGeom prst="rect">
            <a:avLst/>
          </a:prstGeom>
          <a:solidFill>
            <a:srgbClr val="1D2F68"/>
          </a:solidFill>
          <a:ln w="9525">
            <a:solidFill>
              <a:srgbClr val="1D2F68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6327" name="Rectangle 7"/>
          <p:cNvSpPr>
            <a:spLocks noGrp="1" noChangeArrowheads="1"/>
          </p:cNvSpPr>
          <p:nvPr>
            <p:ph type="title"/>
          </p:nvPr>
        </p:nvSpPr>
        <p:spPr bwMode="auto">
          <a:xfrm>
            <a:off x="428625" y="344488"/>
            <a:ext cx="8472488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Select to edit master title</a:t>
            </a:r>
          </a:p>
        </p:txBody>
      </p:sp>
      <p:sp>
        <p:nvSpPr>
          <p:cNvPr id="56328" name="Rectangle 8"/>
          <p:cNvSpPr>
            <a:spLocks noGrp="1" noChangeArrowheads="1"/>
          </p:cNvSpPr>
          <p:nvPr>
            <p:ph type="body" idx="1"/>
          </p:nvPr>
        </p:nvSpPr>
        <p:spPr bwMode="auto">
          <a:xfrm>
            <a:off x="495300" y="1508125"/>
            <a:ext cx="8050213" cy="439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Select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56329" name="Rectangle 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509463" y="6248400"/>
            <a:ext cx="173736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buFontTx/>
              <a:buNone/>
              <a:defRPr sz="1400" b="0" i="0">
                <a:solidFill>
                  <a:schemeClr val="bg1">
                    <a:lumMod val="65000"/>
                  </a:schemeClr>
                </a:solidFill>
                <a:latin typeface="Helvetica Neue Medium"/>
                <a:cs typeface="Helvetica Neue Medium"/>
              </a:defRPr>
            </a:lvl1pPr>
          </a:lstStyle>
          <a:p>
            <a:fld id="{8A4AACC6-D067-4DF6-B2D3-2779AD30F867}" type="datetimeFigureOut">
              <a:rPr lang="en-US" smtClean="0">
                <a:solidFill>
                  <a:srgbClr val="FFFFFF">
                    <a:lumMod val="65000"/>
                  </a:srgbClr>
                </a:solidFill>
              </a:rPr>
              <a:pPr/>
              <a:t>5/3/2018</a:t>
            </a:fld>
            <a:endParaRPr lang="en-US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56330" name="Rectangle 1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2314356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buFontTx/>
              <a:buNone/>
              <a:defRPr sz="1400" b="0" i="0">
                <a:solidFill>
                  <a:schemeClr val="bg1">
                    <a:lumMod val="65000"/>
                  </a:schemeClr>
                </a:solidFill>
                <a:latin typeface="Helvetica Neue Medium"/>
                <a:cs typeface="Helvetica Neue Medium"/>
              </a:defRPr>
            </a:lvl1pPr>
          </a:lstStyle>
          <a:p>
            <a:endParaRPr lang="en-US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56331" name="Rectangle 1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478889" y="6248400"/>
            <a:ext cx="1077276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buFontTx/>
              <a:buNone/>
              <a:defRPr sz="1400" b="0" i="0">
                <a:solidFill>
                  <a:schemeClr val="bg1">
                    <a:lumMod val="65000"/>
                  </a:schemeClr>
                </a:solidFill>
                <a:latin typeface="Helvetica Neue Medium"/>
                <a:cs typeface="Helvetica Neue Medium"/>
              </a:defRPr>
            </a:lvl1pPr>
          </a:lstStyle>
          <a:p>
            <a:fld id="{1ADF12C8-B5C1-470C-A5E1-66E23AE9E83C}" type="slidenum">
              <a:rPr lang="en-US" smtClean="0">
                <a:solidFill>
                  <a:srgbClr val="FFFFFF">
                    <a:lumMod val="65000"/>
                  </a:srgbClr>
                </a:solidFill>
              </a:rPr>
              <a:pPr/>
              <a:t>‹#›</a:t>
            </a:fld>
            <a:endParaRPr lang="en-US">
              <a:solidFill>
                <a:srgbClr val="FFFFFF">
                  <a:lumMod val="65000"/>
                </a:srgbClr>
              </a:solidFill>
            </a:endParaRPr>
          </a:p>
        </p:txBody>
      </p:sp>
      <p:grpSp>
        <p:nvGrpSpPr>
          <p:cNvPr id="56345" name="Group 25"/>
          <p:cNvGrpSpPr>
            <a:grpSpLocks/>
          </p:cNvGrpSpPr>
          <p:nvPr/>
        </p:nvGrpSpPr>
        <p:grpSpPr bwMode="auto">
          <a:xfrm>
            <a:off x="5492289" y="6126158"/>
            <a:ext cx="2047875" cy="660400"/>
            <a:chOff x="3596" y="3859"/>
            <a:chExt cx="1290" cy="416"/>
          </a:xfrm>
        </p:grpSpPr>
        <p:pic>
          <p:nvPicPr>
            <p:cNvPr id="56346" name="Picture 26"/>
            <p:cNvPicPr>
              <a:picLocks noChangeAspect="1" noChangeArrowheads="1"/>
            </p:cNvPicPr>
            <p:nvPr userDrawn="1"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3596" y="3859"/>
              <a:ext cx="416" cy="41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6347" name="Text Box 27"/>
            <p:cNvSpPr txBox="1">
              <a:spLocks noChangeArrowheads="1"/>
            </p:cNvSpPr>
            <p:nvPr userDrawn="1"/>
          </p:nvSpPr>
          <p:spPr bwMode="auto">
            <a:xfrm>
              <a:off x="4023" y="3947"/>
              <a:ext cx="863" cy="2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lnSpc>
                  <a:spcPct val="85000"/>
                </a:lnSpc>
                <a:spcBef>
                  <a:spcPct val="0"/>
                </a:spcBef>
              </a:pPr>
              <a:r>
                <a:rPr lang="en-US" sz="1200" b="1" dirty="0">
                  <a:solidFill>
                    <a:srgbClr val="FFFFFF"/>
                  </a:solidFill>
                </a:rPr>
                <a:t>Federal Aviation</a:t>
              </a:r>
            </a:p>
            <a:p>
              <a:pPr>
                <a:lnSpc>
                  <a:spcPct val="85000"/>
                </a:lnSpc>
                <a:spcBef>
                  <a:spcPct val="0"/>
                </a:spcBef>
              </a:pPr>
              <a:r>
                <a:rPr lang="en-US" sz="1200" b="1" dirty="0">
                  <a:solidFill>
                    <a:srgbClr val="FFFFFF"/>
                  </a:solidFill>
                </a:rPr>
                <a:t>Administration</a:t>
              </a:r>
            </a:p>
          </p:txBody>
        </p:sp>
      </p:grpSp>
      <p:sp>
        <p:nvSpPr>
          <p:cNvPr id="56349" name="Text Box 29" hidden="1"/>
          <p:cNvSpPr txBox="1">
            <a:spLocks noChangeArrowheads="1"/>
          </p:cNvSpPr>
          <p:nvPr/>
        </p:nvSpPr>
        <p:spPr bwMode="auto">
          <a:xfrm>
            <a:off x="449263" y="6205538"/>
            <a:ext cx="4784725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sz="1200" b="1" dirty="0">
                <a:solidFill>
                  <a:srgbClr val="C0C0C0"/>
                </a:solidFill>
              </a:rPr>
              <a:t>&lt;Presentation Title – Change on Master Slide&gt;</a:t>
            </a:r>
            <a:endParaRPr lang="en-US" sz="1200" dirty="0">
              <a:solidFill>
                <a:srgbClr val="C0C0C0"/>
              </a:solidFill>
            </a:endParaRPr>
          </a:p>
        </p:txBody>
      </p:sp>
      <p:sp>
        <p:nvSpPr>
          <p:cNvPr id="56350" name="Text Box 30" hidden="1"/>
          <p:cNvSpPr txBox="1">
            <a:spLocks noChangeArrowheads="1"/>
          </p:cNvSpPr>
          <p:nvPr/>
        </p:nvSpPr>
        <p:spPr bwMode="auto">
          <a:xfrm>
            <a:off x="441325" y="6384925"/>
            <a:ext cx="374015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sz="1200" dirty="0">
                <a:solidFill>
                  <a:srgbClr val="C0C0C0"/>
                </a:solidFill>
              </a:rPr>
              <a:t>&lt;Date of Presentation – Change on Master Slide&gt;</a:t>
            </a:r>
          </a:p>
        </p:txBody>
      </p:sp>
    </p:spTree>
    <p:extLst>
      <p:ext uri="{BB962C8B-B14F-4D97-AF65-F5344CB8AC3E}">
        <p14:creationId xmlns:p14="http://schemas.microsoft.com/office/powerpoint/2010/main" val="34605723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1" r:id="rId1"/>
    <p:sldLayoutId id="2147483752" r:id="rId2"/>
    <p:sldLayoutId id="2147483753" r:id="rId3"/>
    <p:sldLayoutId id="2147483754" r:id="rId4"/>
    <p:sldLayoutId id="2147483755" r:id="rId5"/>
    <p:sldLayoutId id="2147483756" r:id="rId6"/>
  </p:sldLayoutIdLst>
  <p:timing>
    <p:tnLst>
      <p:par>
        <p:cTn id="1" dur="indefinite" restart="never" nodeType="tmRoot"/>
      </p:par>
    </p:tnLst>
  </p:timing>
  <p:txStyles>
    <p:titleStyle>
      <a:lvl1pPr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har char="•"/>
        <a:defRPr sz="2800" b="1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400">
          <a:solidFill>
            <a:schemeClr val="tx1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>
          <a:solidFill>
            <a:schemeClr val="tx1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32" name="Rectangle 12"/>
          <p:cNvSpPr>
            <a:spLocks noChangeArrowheads="1"/>
          </p:cNvSpPr>
          <p:nvPr/>
        </p:nvSpPr>
        <p:spPr bwMode="auto">
          <a:xfrm>
            <a:off x="0" y="6035675"/>
            <a:ext cx="9144000" cy="815975"/>
          </a:xfrm>
          <a:prstGeom prst="rect">
            <a:avLst/>
          </a:prstGeom>
          <a:solidFill>
            <a:srgbClr val="1D2F68"/>
          </a:solidFill>
          <a:ln w="9525">
            <a:solidFill>
              <a:srgbClr val="1D2F68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6327" name="Rectangle 7"/>
          <p:cNvSpPr>
            <a:spLocks noGrp="1" noChangeArrowheads="1"/>
          </p:cNvSpPr>
          <p:nvPr>
            <p:ph type="title"/>
          </p:nvPr>
        </p:nvSpPr>
        <p:spPr bwMode="auto">
          <a:xfrm>
            <a:off x="428625" y="344488"/>
            <a:ext cx="8472488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Select to edit master title</a:t>
            </a:r>
          </a:p>
        </p:txBody>
      </p:sp>
      <p:sp>
        <p:nvSpPr>
          <p:cNvPr id="56328" name="Rectangle 8"/>
          <p:cNvSpPr>
            <a:spLocks noGrp="1" noChangeArrowheads="1"/>
          </p:cNvSpPr>
          <p:nvPr>
            <p:ph type="body" idx="1"/>
          </p:nvPr>
        </p:nvSpPr>
        <p:spPr bwMode="auto">
          <a:xfrm>
            <a:off x="495300" y="1508125"/>
            <a:ext cx="8050213" cy="439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Select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56329" name="Rectangle 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509463" y="6248400"/>
            <a:ext cx="173736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buFontTx/>
              <a:buNone/>
              <a:defRPr sz="1400" b="0" i="0">
                <a:solidFill>
                  <a:schemeClr val="bg1">
                    <a:lumMod val="65000"/>
                  </a:schemeClr>
                </a:solidFill>
                <a:latin typeface="Helvetica Neue Medium"/>
                <a:cs typeface="Helvetica Neue Medium"/>
              </a:defRPr>
            </a:lvl1pPr>
          </a:lstStyle>
          <a:p>
            <a:fld id="{8A4AACC6-D067-4DF6-B2D3-2779AD30F867}" type="datetimeFigureOut">
              <a:rPr lang="en-US" smtClean="0">
                <a:solidFill>
                  <a:srgbClr val="FFFFFF">
                    <a:lumMod val="65000"/>
                  </a:srgbClr>
                </a:solidFill>
              </a:rPr>
              <a:pPr/>
              <a:t>5/3/2018</a:t>
            </a:fld>
            <a:endParaRPr lang="en-US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56330" name="Rectangle 1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2314356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buFontTx/>
              <a:buNone/>
              <a:defRPr sz="1400" b="0" i="0">
                <a:solidFill>
                  <a:schemeClr val="bg1">
                    <a:lumMod val="65000"/>
                  </a:schemeClr>
                </a:solidFill>
                <a:latin typeface="Helvetica Neue Medium"/>
                <a:cs typeface="Helvetica Neue Medium"/>
              </a:defRPr>
            </a:lvl1pPr>
          </a:lstStyle>
          <a:p>
            <a:endParaRPr lang="en-US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56331" name="Rectangle 1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478889" y="6248400"/>
            <a:ext cx="1077276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buFontTx/>
              <a:buNone/>
              <a:defRPr sz="1400" b="0" i="0">
                <a:solidFill>
                  <a:schemeClr val="bg1">
                    <a:lumMod val="65000"/>
                  </a:schemeClr>
                </a:solidFill>
                <a:latin typeface="Helvetica Neue Medium"/>
                <a:cs typeface="Helvetica Neue Medium"/>
              </a:defRPr>
            </a:lvl1pPr>
          </a:lstStyle>
          <a:p>
            <a:fld id="{1ADF12C8-B5C1-470C-A5E1-66E23AE9E83C}" type="slidenum">
              <a:rPr lang="en-US" smtClean="0">
                <a:solidFill>
                  <a:srgbClr val="FFFFFF">
                    <a:lumMod val="65000"/>
                  </a:srgbClr>
                </a:solidFill>
              </a:rPr>
              <a:pPr/>
              <a:t>‹#›</a:t>
            </a:fld>
            <a:endParaRPr lang="en-US">
              <a:solidFill>
                <a:srgbClr val="FFFFFF">
                  <a:lumMod val="65000"/>
                </a:srgbClr>
              </a:solidFill>
            </a:endParaRPr>
          </a:p>
        </p:txBody>
      </p:sp>
      <p:grpSp>
        <p:nvGrpSpPr>
          <p:cNvPr id="56345" name="Group 25"/>
          <p:cNvGrpSpPr>
            <a:grpSpLocks/>
          </p:cNvGrpSpPr>
          <p:nvPr/>
        </p:nvGrpSpPr>
        <p:grpSpPr bwMode="auto">
          <a:xfrm>
            <a:off x="5492289" y="6126158"/>
            <a:ext cx="2047875" cy="660400"/>
            <a:chOff x="3596" y="3859"/>
            <a:chExt cx="1290" cy="416"/>
          </a:xfrm>
        </p:grpSpPr>
        <p:pic>
          <p:nvPicPr>
            <p:cNvPr id="56346" name="Picture 26"/>
            <p:cNvPicPr>
              <a:picLocks noChangeAspect="1" noChangeArrowheads="1"/>
            </p:cNvPicPr>
            <p:nvPr userDrawn="1"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3596" y="3859"/>
              <a:ext cx="416" cy="41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6347" name="Text Box 27"/>
            <p:cNvSpPr txBox="1">
              <a:spLocks noChangeArrowheads="1"/>
            </p:cNvSpPr>
            <p:nvPr userDrawn="1"/>
          </p:nvSpPr>
          <p:spPr bwMode="auto">
            <a:xfrm>
              <a:off x="4023" y="3947"/>
              <a:ext cx="863" cy="2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lnSpc>
                  <a:spcPct val="85000"/>
                </a:lnSpc>
                <a:spcBef>
                  <a:spcPct val="0"/>
                </a:spcBef>
              </a:pPr>
              <a:r>
                <a:rPr lang="en-US" sz="1200" b="1" dirty="0">
                  <a:solidFill>
                    <a:srgbClr val="FFFFFF"/>
                  </a:solidFill>
                </a:rPr>
                <a:t>Federal Aviation</a:t>
              </a:r>
            </a:p>
            <a:p>
              <a:pPr>
                <a:lnSpc>
                  <a:spcPct val="85000"/>
                </a:lnSpc>
                <a:spcBef>
                  <a:spcPct val="0"/>
                </a:spcBef>
              </a:pPr>
              <a:r>
                <a:rPr lang="en-US" sz="1200" b="1" dirty="0">
                  <a:solidFill>
                    <a:srgbClr val="FFFFFF"/>
                  </a:solidFill>
                </a:rPr>
                <a:t>Administration</a:t>
              </a:r>
            </a:p>
          </p:txBody>
        </p:sp>
      </p:grpSp>
      <p:sp>
        <p:nvSpPr>
          <p:cNvPr id="56349" name="Text Box 29" hidden="1"/>
          <p:cNvSpPr txBox="1">
            <a:spLocks noChangeArrowheads="1"/>
          </p:cNvSpPr>
          <p:nvPr/>
        </p:nvSpPr>
        <p:spPr bwMode="auto">
          <a:xfrm>
            <a:off x="449263" y="6205538"/>
            <a:ext cx="4784725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sz="1200" b="1" dirty="0">
                <a:solidFill>
                  <a:srgbClr val="C0C0C0"/>
                </a:solidFill>
              </a:rPr>
              <a:t>&lt;Presentation Title – Change on Master Slide&gt;</a:t>
            </a:r>
            <a:endParaRPr lang="en-US" sz="1200" dirty="0">
              <a:solidFill>
                <a:srgbClr val="C0C0C0"/>
              </a:solidFill>
            </a:endParaRPr>
          </a:p>
        </p:txBody>
      </p:sp>
      <p:sp>
        <p:nvSpPr>
          <p:cNvPr id="56350" name="Text Box 30" hidden="1"/>
          <p:cNvSpPr txBox="1">
            <a:spLocks noChangeArrowheads="1"/>
          </p:cNvSpPr>
          <p:nvPr/>
        </p:nvSpPr>
        <p:spPr bwMode="auto">
          <a:xfrm>
            <a:off x="441325" y="6384925"/>
            <a:ext cx="374015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sz="1200" dirty="0">
                <a:solidFill>
                  <a:srgbClr val="C0C0C0"/>
                </a:solidFill>
              </a:rPr>
              <a:t>&lt;Date of Presentation – Change on Master Slide&gt;</a:t>
            </a:r>
          </a:p>
        </p:txBody>
      </p:sp>
    </p:spTree>
    <p:extLst>
      <p:ext uri="{BB962C8B-B14F-4D97-AF65-F5344CB8AC3E}">
        <p14:creationId xmlns:p14="http://schemas.microsoft.com/office/powerpoint/2010/main" val="3308967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8" r:id="rId1"/>
    <p:sldLayoutId id="2147483759" r:id="rId2"/>
    <p:sldLayoutId id="2147483760" r:id="rId3"/>
    <p:sldLayoutId id="2147483761" r:id="rId4"/>
    <p:sldLayoutId id="2147483762" r:id="rId5"/>
    <p:sldLayoutId id="2147483763" r:id="rId6"/>
  </p:sldLayoutIdLst>
  <p:timing>
    <p:tnLst>
      <p:par>
        <p:cTn id="1" dur="indefinite" restart="never" nodeType="tmRoot"/>
      </p:par>
    </p:tnLst>
  </p:timing>
  <p:txStyles>
    <p:titleStyle>
      <a:lvl1pPr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1D2F68"/>
          </a:solidFill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har char="•"/>
        <a:defRPr sz="2800" b="1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400">
          <a:solidFill>
            <a:schemeClr val="tx1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>
          <a:solidFill>
            <a:schemeClr val="tx1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4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2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14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1.xml"/></Relationships>
</file>

<file path=ppt/slides/_rels/slide17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1.xml"/><Relationship Id="rId6" Type="http://schemas.openxmlformats.org/officeDocument/2006/relationships/image" Target="../media/image18.png"/><Relationship Id="rId5" Type="http://schemas.microsoft.com/office/2007/relationships/hdphoto" Target="../media/hdphoto3.wdp"/><Relationship Id="rId4" Type="http://schemas.openxmlformats.org/officeDocument/2006/relationships/image" Target="../media/image17.png"/></Relationships>
</file>

<file path=ppt/slides/_rels/slide18.xml.rels><?xml version="1.0" encoding="UTF-8" standalone="yes"?>
<Relationships xmlns="http://schemas.openxmlformats.org/package/2006/relationships"><Relationship Id="rId3" Type="http://schemas.microsoft.com/office/2007/relationships/hdphoto" Target="../media/hdphoto4.wdp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20.jpe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2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27.xml"/><Relationship Id="rId5" Type="http://schemas.openxmlformats.org/officeDocument/2006/relationships/chart" Target="../charts/chart8.xml"/><Relationship Id="rId4" Type="http://schemas.openxmlformats.org/officeDocument/2006/relationships/image" Target="../media/image21.pn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2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0.xml"/><Relationship Id="rId1" Type="http://schemas.openxmlformats.org/officeDocument/2006/relationships/slideLayout" Target="../slideLayouts/slideLayout2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1.xml"/><Relationship Id="rId1" Type="http://schemas.openxmlformats.org/officeDocument/2006/relationships/slideLayout" Target="../slideLayouts/slideLayout2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2.xml"/><Relationship Id="rId1" Type="http://schemas.openxmlformats.org/officeDocument/2006/relationships/slideLayout" Target="../slideLayouts/slideLayout2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3.xml"/><Relationship Id="rId1" Type="http://schemas.openxmlformats.org/officeDocument/2006/relationships/slideLayout" Target="../slideLayouts/slideLayout2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4.xml"/><Relationship Id="rId1" Type="http://schemas.openxmlformats.org/officeDocument/2006/relationships/slideLayout" Target="../slideLayouts/slideLayout27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28.xml.rels><?xml version="1.0" encoding="UTF-8" standalone="yes"?>
<Relationships xmlns="http://schemas.openxmlformats.org/package/2006/relationships"><Relationship Id="rId3" Type="http://schemas.microsoft.com/office/2007/relationships/hdphoto" Target="../media/hdphoto5.wdp"/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38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38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5.xml"/><Relationship Id="rId1" Type="http://schemas.openxmlformats.org/officeDocument/2006/relationships/slideLayout" Target="../slideLayouts/slideLayout2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6.xml"/><Relationship Id="rId1" Type="http://schemas.openxmlformats.org/officeDocument/2006/relationships/slideLayout" Target="../slideLayouts/slideLayout15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8.xml"/><Relationship Id="rId2" Type="http://schemas.openxmlformats.org/officeDocument/2006/relationships/chart" Target="../charts/chart17.xml"/><Relationship Id="rId1" Type="http://schemas.openxmlformats.org/officeDocument/2006/relationships/slideLayout" Target="../slideLayouts/slideLayout15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0.xml"/><Relationship Id="rId2" Type="http://schemas.openxmlformats.org/officeDocument/2006/relationships/chart" Target="../charts/chart19.xml"/><Relationship Id="rId1" Type="http://schemas.openxmlformats.org/officeDocument/2006/relationships/slideLayout" Target="../slideLayouts/slideLayout15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1.xml"/><Relationship Id="rId1" Type="http://schemas.openxmlformats.org/officeDocument/2006/relationships/slideLayout" Target="../slideLayouts/slideLayout15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5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15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2.xml"/><Relationship Id="rId1" Type="http://schemas.openxmlformats.org/officeDocument/2006/relationships/slideLayout" Target="../slideLayouts/slideLayout15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3.xml"/><Relationship Id="rId1" Type="http://schemas.openxmlformats.org/officeDocument/2006/relationships/slideLayout" Target="../slideLayouts/slideLayout15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4.xml"/><Relationship Id="rId1" Type="http://schemas.openxmlformats.org/officeDocument/2006/relationships/slideLayout" Target="../slideLayouts/slideLayout15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5.xml"/><Relationship Id="rId1" Type="http://schemas.openxmlformats.org/officeDocument/2006/relationships/slideLayout" Target="../slideLayouts/slideLayout15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6.xml"/><Relationship Id="rId1" Type="http://schemas.openxmlformats.org/officeDocument/2006/relationships/slideLayout" Target="../slideLayouts/slideLayout15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8.xml"/><Relationship Id="rId2" Type="http://schemas.openxmlformats.org/officeDocument/2006/relationships/chart" Target="../charts/chart27.xml"/><Relationship Id="rId1" Type="http://schemas.openxmlformats.org/officeDocument/2006/relationships/slideLayout" Target="../slideLayouts/slideLayout15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9.xml"/><Relationship Id="rId2" Type="http://schemas.openxmlformats.org/officeDocument/2006/relationships/image" Target="../media/image180.png"/><Relationship Id="rId1" Type="http://schemas.openxmlformats.org/officeDocument/2006/relationships/slideLayout" Target="../slideLayouts/slideLayout15.xml"/><Relationship Id="rId4" Type="http://schemas.openxmlformats.org/officeDocument/2006/relationships/chart" Target="../charts/chart30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15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5.xml"/><Relationship Id="rId2" Type="http://schemas.microsoft.com/office/2007/relationships/media" Target="../media/media1.mp4"/><Relationship Id="rId1" Type="http://schemas.openxmlformats.org/officeDocument/2006/relationships/video" Target="NULL" TargetMode="External"/><Relationship Id="rId4" Type="http://schemas.openxmlformats.org/officeDocument/2006/relationships/image" Target="../media/image6.png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emf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15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15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9" name="Rectangle 11"/>
          <p:cNvSpPr>
            <a:spLocks noGrp="1" noChangeArrowheads="1"/>
          </p:cNvSpPr>
          <p:nvPr>
            <p:ph type="ctrTitle"/>
          </p:nvPr>
        </p:nvSpPr>
        <p:spPr>
          <a:xfrm>
            <a:off x="-11630" y="609601"/>
            <a:ext cx="9144000" cy="892831"/>
          </a:xfrm>
        </p:spPr>
        <p:txBody>
          <a:bodyPr/>
          <a:lstStyle/>
          <a:p>
            <a:pPr indent="1028700" algn="ctr"/>
            <a:r>
              <a:rPr lang="en-US" sz="3200" dirty="0"/>
              <a:t>False Alarm </a:t>
            </a:r>
            <a:r>
              <a:rPr lang="en-US" sz="3200" dirty="0" smtClean="0"/>
              <a:t>Resistant Smoke Detection and </a:t>
            </a:r>
            <a:br>
              <a:rPr lang="en-US" sz="3200" dirty="0" smtClean="0"/>
            </a:br>
            <a:r>
              <a:rPr lang="en-US" sz="3200" dirty="0" smtClean="0"/>
              <a:t>Smoke Generator Standardization</a:t>
            </a:r>
            <a:endParaRPr lang="en-US" sz="3200" dirty="0"/>
          </a:p>
        </p:txBody>
      </p:sp>
      <p:sp>
        <p:nvSpPr>
          <p:cNvPr id="32785" name="Text Box 17"/>
          <p:cNvSpPr txBox="1">
            <a:spLocks noChangeArrowheads="1"/>
          </p:cNvSpPr>
          <p:nvPr/>
        </p:nvSpPr>
        <p:spPr bwMode="auto">
          <a:xfrm>
            <a:off x="2626809" y="3020992"/>
            <a:ext cx="3867125" cy="50270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lnSpc>
                <a:spcPts val="1600"/>
              </a:lnSpc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Arial" charset="0"/>
              </a:rPr>
              <a:t>International Aircraft Systems Fire Protection Working Group</a:t>
            </a:r>
          </a:p>
        </p:txBody>
      </p:sp>
      <p:sp>
        <p:nvSpPr>
          <p:cNvPr id="32786" name="Text Box 18"/>
          <p:cNvSpPr txBox="1">
            <a:spLocks noChangeArrowheads="1"/>
          </p:cNvSpPr>
          <p:nvPr/>
        </p:nvSpPr>
        <p:spPr bwMode="auto">
          <a:xfrm>
            <a:off x="2619934" y="3639276"/>
            <a:ext cx="3465512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Arial" charset="0"/>
              </a:rPr>
              <a:t>Matthew Karp</a:t>
            </a:r>
          </a:p>
        </p:txBody>
      </p:sp>
      <p:sp>
        <p:nvSpPr>
          <p:cNvPr id="32787" name="Text Box 19"/>
          <p:cNvSpPr txBox="1">
            <a:spLocks noChangeArrowheads="1"/>
          </p:cNvSpPr>
          <p:nvPr/>
        </p:nvSpPr>
        <p:spPr bwMode="auto">
          <a:xfrm>
            <a:off x="2636290" y="4063799"/>
            <a:ext cx="3465513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sz="1600" dirty="0" smtClean="0">
                <a:solidFill>
                  <a:srgbClr val="000000"/>
                </a:solidFill>
                <a:latin typeface="Arial" charset="0"/>
              </a:rPr>
              <a:t>May 8, 2018</a:t>
            </a:r>
            <a:endParaRPr lang="en-US" sz="1600" dirty="0">
              <a:solidFill>
                <a:srgbClr val="000000"/>
              </a:solidFill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5570763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Theory</a:t>
            </a:r>
            <a:br>
              <a:rPr lang="en-US" dirty="0" smtClean="0"/>
            </a:br>
            <a:r>
              <a:rPr lang="en-US" dirty="0" smtClean="0"/>
              <a:t>Light Scattering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0" y="1600202"/>
                <a:ext cx="9144000" cy="4525963"/>
              </a:xfrm>
            </p:spPr>
            <p:txBody>
              <a:bodyPr>
                <a:normAutofit/>
              </a:bodyPr>
              <a:lstStyle/>
              <a:p>
                <a:r>
                  <a:rPr lang="en-US" sz="2000" dirty="0" smtClean="0"/>
                  <a:t>Mie Scattering Theory </a:t>
                </a:r>
                <a:r>
                  <a:rPr lang="en-US" sz="2000" b="0" dirty="0" smtClean="0"/>
                  <a:t>governs light scattering by sub-micron particles </a:t>
                </a:r>
              </a:p>
              <a:p>
                <a:r>
                  <a:rPr lang="en-US" sz="2000" b="0" dirty="0" smtClean="0"/>
                  <a:t>The general solution is found through the application of </a:t>
                </a:r>
                <a:r>
                  <a:rPr lang="en-US" sz="2000" dirty="0" smtClean="0"/>
                  <a:t>Maxwell’s equation </a:t>
                </a:r>
              </a:p>
              <a:p>
                <a:r>
                  <a:rPr lang="en-US" sz="2000" b="0" dirty="0" smtClean="0"/>
                  <a:t>A simplified approximation of Mie scattering is given by van de </a:t>
                </a:r>
                <a:r>
                  <a:rPr lang="en-US" sz="2000" b="0" dirty="0" err="1" smtClean="0"/>
                  <a:t>Hulst</a:t>
                </a:r>
                <a:r>
                  <a:rPr lang="en-US" sz="2000" b="0" dirty="0" smtClean="0"/>
                  <a:t> [6]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1" i="1">
                          <a:latin typeface="Cambria Math"/>
                        </a:rPr>
                        <m:t>𝑸</m:t>
                      </m:r>
                      <m:r>
                        <a:rPr lang="en-US" sz="2000" b="1" i="1">
                          <a:latin typeface="Cambria Math"/>
                        </a:rPr>
                        <m:t>=</m:t>
                      </m:r>
                      <m:r>
                        <a:rPr lang="en-US" sz="2000" b="1" i="1">
                          <a:latin typeface="Cambria Math"/>
                        </a:rPr>
                        <m:t>𝟐</m:t>
                      </m:r>
                      <m:r>
                        <a:rPr lang="en-US" sz="2000" b="1" i="1">
                          <a:latin typeface="Cambria Math"/>
                        </a:rPr>
                        <m:t>−</m:t>
                      </m:r>
                      <m:f>
                        <m:fPr>
                          <m:ctrlPr>
                            <a:rPr lang="en-US" sz="20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2000" b="1" i="1">
                              <a:latin typeface="Cambria Math"/>
                            </a:rPr>
                            <m:t>𝟒</m:t>
                          </m:r>
                        </m:num>
                        <m:den>
                          <m:r>
                            <a:rPr lang="en-US" sz="2000" b="1" i="1">
                              <a:latin typeface="Cambria Math"/>
                            </a:rPr>
                            <m:t>𝒑</m:t>
                          </m:r>
                        </m:den>
                      </m:f>
                      <m:func>
                        <m:funcPr>
                          <m:ctrlPr>
                            <a:rPr lang="en-US" sz="2000" i="1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a:rPr lang="en-US" sz="2000" b="1" i="1">
                              <a:latin typeface="Cambria Math"/>
                            </a:rPr>
                            <m:t>𝐬𝐢𝐧</m:t>
                          </m:r>
                        </m:fName>
                        <m:e>
                          <m:d>
                            <m:dPr>
                              <m:ctrlPr>
                                <a:rPr lang="en-US" sz="2000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sz="2000" b="1" i="1">
                                  <a:latin typeface="Cambria Math"/>
                                </a:rPr>
                                <m:t>𝒑</m:t>
                              </m:r>
                            </m:e>
                          </m:d>
                        </m:e>
                      </m:func>
                      <m:r>
                        <a:rPr lang="en-US" sz="2000" b="1" i="1">
                          <a:latin typeface="Cambria Math"/>
                        </a:rPr>
                        <m:t>+</m:t>
                      </m:r>
                      <m:f>
                        <m:fPr>
                          <m:ctrlPr>
                            <a:rPr lang="en-US" sz="20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2000" b="1" i="1">
                              <a:latin typeface="Cambria Math"/>
                            </a:rPr>
                            <m:t>𝟒</m:t>
                          </m:r>
                        </m:num>
                        <m:den>
                          <m:sSup>
                            <m:sSupPr>
                              <m:ctrlPr>
                                <a:rPr lang="en-US" sz="2000" i="1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sz="2000" b="1" i="1">
                                  <a:latin typeface="Cambria Math"/>
                                </a:rPr>
                                <m:t>𝒑</m:t>
                              </m:r>
                            </m:e>
                            <m:sup>
                              <m:r>
                                <a:rPr lang="en-US" sz="2000" b="1" i="1">
                                  <a:latin typeface="Cambria Math"/>
                                </a:rPr>
                                <m:t>𝟐</m:t>
                              </m:r>
                            </m:sup>
                          </m:sSup>
                        </m:den>
                      </m:f>
                      <m:r>
                        <a:rPr lang="en-US" sz="2000" b="1" i="1">
                          <a:latin typeface="Cambria Math"/>
                        </a:rPr>
                        <m:t>(</m:t>
                      </m:r>
                      <m:r>
                        <a:rPr lang="en-US" sz="2000" b="1" i="1">
                          <a:latin typeface="Cambria Math"/>
                        </a:rPr>
                        <m:t>𝟏</m:t>
                      </m:r>
                      <m:r>
                        <a:rPr lang="en-US" sz="2000" b="1" i="1">
                          <a:latin typeface="Cambria Math"/>
                        </a:rPr>
                        <m:t>−</m:t>
                      </m:r>
                      <m:func>
                        <m:funcPr>
                          <m:ctrlPr>
                            <a:rPr lang="en-US" sz="2000" i="1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a:rPr lang="en-US" sz="2000" b="1" i="1">
                              <a:latin typeface="Cambria Math"/>
                            </a:rPr>
                            <m:t>𝐜𝐨𝐬</m:t>
                          </m:r>
                        </m:fName>
                        <m:e>
                          <m:d>
                            <m:dPr>
                              <m:ctrlPr>
                                <a:rPr lang="en-US" sz="2000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sz="2000" b="1" i="1">
                                  <a:latin typeface="Cambria Math"/>
                                </a:rPr>
                                <m:t>𝒑</m:t>
                              </m:r>
                            </m:e>
                          </m:d>
                          <m:r>
                            <a:rPr lang="en-US" sz="2000" b="1" i="1">
                              <a:latin typeface="Cambria Math"/>
                            </a:rPr>
                            <m:t>)</m:t>
                          </m:r>
                        </m:e>
                      </m:func>
                    </m:oMath>
                  </m:oMathPara>
                </a14:m>
                <a:endParaRPr lang="en-US" sz="2000" dirty="0"/>
              </a:p>
              <a:p>
                <a:r>
                  <a:rPr lang="en-US" sz="2000" b="0" dirty="0" smtClean="0"/>
                  <a:t>Where Q is the efficiency factor of scattering </a:t>
                </a:r>
              </a:p>
              <a:p>
                <a:pPr marL="0" indent="0" algn="ctr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1" i="1">
                          <a:latin typeface="Cambria Math"/>
                        </a:rPr>
                        <m:t>𝒑</m:t>
                      </m:r>
                      <m:r>
                        <a:rPr lang="en-US" sz="2000" b="1" i="1" smtClean="0">
                          <a:latin typeface="Cambria Math"/>
                        </a:rPr>
                        <m:t>=</m:t>
                      </m:r>
                      <m:f>
                        <m:fPr>
                          <m:ctrlPr>
                            <a:rPr lang="en-US" sz="200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2000" b="1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𝟒</m:t>
                          </m:r>
                          <m:r>
                            <a:rPr lang="el-GR" sz="2000" b="1" i="1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𝝅</m:t>
                          </m:r>
                          <m:r>
                            <a:rPr lang="en-US" sz="2000" b="1" i="1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𝒂</m:t>
                          </m:r>
                          <m:d>
                            <m:dPr>
                              <m:ctrlPr>
                                <a:rPr lang="en-US" sz="2000" i="1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sz="2000" b="1" i="1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  <m:t>𝒏</m:t>
                              </m:r>
                              <m:r>
                                <a:rPr lang="en-US" sz="2000" b="1" i="1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  <m:t>−</m:t>
                              </m:r>
                              <m:r>
                                <a:rPr lang="en-US" sz="2000" b="1" i="1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  <m:t>𝟏</m:t>
                              </m:r>
                            </m:e>
                          </m:d>
                        </m:num>
                        <m:den>
                          <m:r>
                            <m:rPr>
                              <m:nor/>
                            </m:rPr>
                            <a:rPr lang="el-GR" sz="2000" dirty="0">
                              <a:solidFill>
                                <a:schemeClr val="tx1"/>
                              </a:solidFill>
                            </a:rPr>
                            <m:t>λ</m:t>
                          </m:r>
                        </m:den>
                      </m:f>
                    </m:oMath>
                  </m:oMathPara>
                </a14:m>
                <a:endParaRPr lang="en-US" sz="2000" dirty="0" smtClean="0"/>
              </a:p>
              <a:p>
                <a:r>
                  <a:rPr lang="en-US" sz="2000" b="0" dirty="0" smtClean="0"/>
                  <a:t>This shows that the </a:t>
                </a:r>
                <a:r>
                  <a:rPr lang="en-US" sz="2000" dirty="0" smtClean="0"/>
                  <a:t>scattering intensity is a function </a:t>
                </a:r>
                <a:r>
                  <a:rPr lang="en-US" sz="2000" b="0" dirty="0" smtClean="0"/>
                  <a:t>of </a:t>
                </a:r>
              </a:p>
              <a:p>
                <a:pPr lvl="1"/>
                <a:r>
                  <a:rPr lang="en-US" sz="2000" i="1" dirty="0" smtClean="0">
                    <a:solidFill>
                      <a:schemeClr val="accent6"/>
                    </a:solidFill>
                  </a:rPr>
                  <a:t>n</a:t>
                </a:r>
                <a:r>
                  <a:rPr lang="en-US" sz="2000" i="1" dirty="0" smtClean="0"/>
                  <a:t>, </a:t>
                </a:r>
                <a:r>
                  <a:rPr lang="en-US" sz="2000" dirty="0" smtClean="0"/>
                  <a:t>Refractive index of the particle</a:t>
                </a:r>
              </a:p>
              <a:p>
                <a:pPr lvl="1"/>
                <a:r>
                  <a:rPr lang="en-US" sz="2000" b="1" dirty="0" smtClean="0">
                    <a:solidFill>
                      <a:schemeClr val="accent6"/>
                    </a:solidFill>
                  </a:rPr>
                  <a:t>a</a:t>
                </a:r>
                <a:r>
                  <a:rPr lang="en-US" sz="2000" b="1" dirty="0" smtClean="0"/>
                  <a:t>, </a:t>
                </a:r>
                <a:r>
                  <a:rPr lang="en-US" sz="2000" b="1" u="sng" dirty="0" smtClean="0"/>
                  <a:t>radius</a:t>
                </a:r>
                <a:r>
                  <a:rPr lang="en-US" sz="2000" b="1" dirty="0" smtClean="0"/>
                  <a:t> of the particle</a:t>
                </a:r>
              </a:p>
              <a:p>
                <a:pPr lvl="1"/>
                <a:r>
                  <a:rPr lang="el-GR" sz="2000" b="1" dirty="0" smtClean="0">
                    <a:solidFill>
                      <a:schemeClr val="accent6"/>
                    </a:solidFill>
                  </a:rPr>
                  <a:t>λ</a:t>
                </a:r>
                <a:r>
                  <a:rPr lang="en-US" sz="2000" b="1" dirty="0" smtClean="0"/>
                  <a:t>, </a:t>
                </a:r>
                <a:r>
                  <a:rPr lang="en-US" sz="2000" b="1" u="sng" dirty="0" smtClean="0"/>
                  <a:t>Wavelength</a:t>
                </a:r>
                <a:r>
                  <a:rPr lang="en-US" sz="2000" b="1" dirty="0" smtClean="0"/>
                  <a:t> of the incident light</a:t>
                </a:r>
              </a:p>
              <a:p>
                <a:pPr lvl="1"/>
                <a:endParaRPr lang="en-US" sz="2000" dirty="0"/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0" y="1600202"/>
                <a:ext cx="9144000" cy="4525963"/>
              </a:xfrm>
              <a:blipFill rotWithShape="1">
                <a:blip r:embed="rId2"/>
                <a:stretch>
                  <a:fillRect l="-533" t="-539" r="-8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2129352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Theory</a:t>
            </a:r>
            <a:br>
              <a:rPr lang="en-US" dirty="0" smtClean="0"/>
            </a:br>
            <a:r>
              <a:rPr lang="en-US" dirty="0" smtClean="0"/>
              <a:t>Blue and IR Light Scattering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0" y="1600202"/>
            <a:ext cx="4572000" cy="4525963"/>
          </a:xfrm>
        </p:spPr>
        <p:txBody>
          <a:bodyPr>
            <a:normAutofit/>
          </a:bodyPr>
          <a:lstStyle/>
          <a:p>
            <a:r>
              <a:rPr lang="en-US" sz="2200" b="0" dirty="0" smtClean="0"/>
              <a:t>Why use blue and infrared light scattering?</a:t>
            </a:r>
          </a:p>
          <a:p>
            <a:pPr lvl="1"/>
            <a:r>
              <a:rPr lang="en-US" sz="2200" dirty="0" smtClean="0"/>
              <a:t>To discriminate between smoke and other airborne particles</a:t>
            </a:r>
            <a:endParaRPr lang="en-US" sz="1800" dirty="0" smtClean="0"/>
          </a:p>
          <a:p>
            <a:pPr lvl="1"/>
            <a:r>
              <a:rPr lang="en-US" sz="2200" dirty="0" smtClean="0"/>
              <a:t>Blue light scatters submicron particles more efficiently than IR light</a:t>
            </a:r>
            <a:endParaRPr lang="en-US" sz="2200" dirty="0"/>
          </a:p>
          <a:p>
            <a:pPr lvl="1"/>
            <a:endParaRPr lang="en-US" sz="2000" dirty="0"/>
          </a:p>
        </p:txBody>
      </p:sp>
      <p:graphicFrame>
        <p:nvGraphicFramePr>
          <p:cNvPr id="7" name="Chart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52439350"/>
              </p:ext>
            </p:extLst>
          </p:nvPr>
        </p:nvGraphicFramePr>
        <p:xfrm>
          <a:off x="5029200" y="1600200"/>
          <a:ext cx="4114800" cy="31075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9" name="TextBox 8"/>
          <p:cNvSpPr txBox="1"/>
          <p:nvPr/>
        </p:nvSpPr>
        <p:spPr bwMode="auto">
          <a:xfrm>
            <a:off x="5638800" y="4800600"/>
            <a:ext cx="3124200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>
              <a:buFontTx/>
              <a:buNone/>
            </a:pPr>
            <a:r>
              <a:rPr lang="en-US" sz="1200" b="1" dirty="0" smtClean="0"/>
              <a:t>Maxwell’s Equation plotted using 470nm for Blue and 850nm for IR scattered light, assuming refractive index of 1.5</a:t>
            </a:r>
            <a:endParaRPr lang="en-US" sz="1200" b="1" dirty="0"/>
          </a:p>
        </p:txBody>
      </p:sp>
    </p:spTree>
    <p:extLst>
      <p:ext uri="{BB962C8B-B14F-4D97-AF65-F5344CB8AC3E}">
        <p14:creationId xmlns:p14="http://schemas.microsoft.com/office/powerpoint/2010/main" val="29356671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Theory</a:t>
            </a:r>
            <a:br>
              <a:rPr lang="en-US" dirty="0"/>
            </a:br>
            <a:r>
              <a:rPr lang="en-US" dirty="0"/>
              <a:t>Blue and IR Light Scattering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0" y="1600202"/>
            <a:ext cx="4572000" cy="4525963"/>
          </a:xfrm>
        </p:spPr>
        <p:txBody>
          <a:bodyPr>
            <a:normAutofit/>
          </a:bodyPr>
          <a:lstStyle/>
          <a:p>
            <a:r>
              <a:rPr lang="en-US" sz="2000" b="0" dirty="0" smtClean="0"/>
              <a:t>If the percentage of blue signal is greater than </a:t>
            </a:r>
            <a:r>
              <a:rPr lang="en-US" sz="2000" dirty="0" smtClean="0"/>
              <a:t>55%, </a:t>
            </a:r>
            <a:r>
              <a:rPr lang="en-US" sz="2000" b="0" dirty="0" smtClean="0"/>
              <a:t>then the average particle size is most likely less than </a:t>
            </a:r>
            <a:r>
              <a:rPr lang="en-US" sz="2000" dirty="0" smtClean="0"/>
              <a:t>370nm</a:t>
            </a:r>
          </a:p>
          <a:p>
            <a:endParaRPr lang="en-US" sz="2000" dirty="0" smtClean="0"/>
          </a:p>
          <a:p>
            <a:pPr marL="285750" indent="-285750">
              <a:buFont typeface="Arial" charset="0"/>
              <a:buChar char="•"/>
            </a:pPr>
            <a:r>
              <a:rPr lang="en-US" sz="2000" b="0" dirty="0" smtClean="0"/>
              <a:t>Average smoke particle diameter of researched experiments is 263nm</a:t>
            </a:r>
          </a:p>
          <a:p>
            <a:pPr marL="342900" lvl="1" indent="-342900">
              <a:buFont typeface="Arial" panose="020B0604020202020204" pitchFamily="34" charset="0"/>
              <a:buChar char="•"/>
            </a:pPr>
            <a:endParaRPr lang="en-US" sz="2000" dirty="0"/>
          </a:p>
          <a:p>
            <a:pPr lvl="1"/>
            <a:endParaRPr lang="en-US" sz="2000" dirty="0"/>
          </a:p>
        </p:txBody>
      </p:sp>
      <p:graphicFrame>
        <p:nvGraphicFramePr>
          <p:cNvPr id="8" name="Chart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16863533"/>
              </p:ext>
            </p:extLst>
          </p:nvPr>
        </p:nvGraphicFramePr>
        <p:xfrm>
          <a:off x="5029200" y="1600200"/>
          <a:ext cx="4114800" cy="31089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TextBox 5"/>
          <p:cNvSpPr txBox="1"/>
          <p:nvPr/>
        </p:nvSpPr>
        <p:spPr bwMode="auto">
          <a:xfrm>
            <a:off x="5638800" y="4800600"/>
            <a:ext cx="3124200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>
              <a:buFontTx/>
              <a:buNone/>
            </a:pPr>
            <a:r>
              <a:rPr lang="en-US" sz="1200" b="1" dirty="0"/>
              <a:t>Maxwell’s Equation plotted using 470nm for Blue and 850nm for IR scattered light, assuming refractive index of 1.5</a:t>
            </a:r>
          </a:p>
        </p:txBody>
      </p:sp>
    </p:spTree>
    <p:extLst>
      <p:ext uri="{BB962C8B-B14F-4D97-AF65-F5344CB8AC3E}">
        <p14:creationId xmlns:p14="http://schemas.microsoft.com/office/powerpoint/2010/main" val="33346167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Fire Growth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 bwMode="auto">
          <a:xfrm>
            <a:off x="4648200" y="4724400"/>
            <a:ext cx="434340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algn="ctr">
              <a:buFontTx/>
              <a:buNone/>
            </a:pPr>
            <a:r>
              <a:rPr lang="en-US" sz="1600" b="1" dirty="0" smtClean="0"/>
              <a:t>Fire growth (a) typical curve, and (b) idealized parabolic curve [9]</a:t>
            </a:r>
            <a:endParaRPr lang="en-US" sz="1600" b="1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0" name="Content Placeholder 2"/>
              <p:cNvSpPr txBox="1">
                <a:spLocks/>
              </p:cNvSpPr>
              <p:nvPr/>
            </p:nvSpPr>
            <p:spPr bwMode="auto">
              <a:xfrm>
                <a:off x="0" y="1143000"/>
                <a:ext cx="5029200" cy="5029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 fontScale="70000" lnSpcReduction="20000"/>
              </a:bodyPr>
              <a:lstStyle>
                <a:lvl1pPr marL="342900" indent="-342900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har char="•"/>
                  <a:defRPr sz="2800" b="1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742950" indent="-285750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+mn-lt"/>
                  </a:defRPr>
                </a:lvl2pPr>
                <a:lvl3pPr marL="1143000" indent="-228600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har char="•"/>
                  <a:defRPr sz="2000">
                    <a:solidFill>
                      <a:schemeClr val="tx1"/>
                    </a:solidFill>
                    <a:latin typeface="+mn-lt"/>
                  </a:defRPr>
                </a:lvl3pPr>
                <a:lvl4pPr marL="1600200" indent="-228600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har char="–"/>
                  <a:defRPr>
                    <a:solidFill>
                      <a:schemeClr val="tx1"/>
                    </a:solidFill>
                    <a:latin typeface="+mn-lt"/>
                  </a:defRPr>
                </a:lvl4pPr>
                <a:lvl5pPr marL="2057400" indent="-228600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+mn-lt"/>
                  </a:defRPr>
                </a:lvl5pPr>
                <a:lvl6pPr marL="2514600" indent="-228600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+mn-lt"/>
                  </a:defRPr>
                </a:lvl6pPr>
                <a:lvl7pPr marL="2971800" indent="-228600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+mn-lt"/>
                  </a:defRPr>
                </a:lvl7pPr>
                <a:lvl8pPr marL="3429000" indent="-228600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+mn-lt"/>
                  </a:defRPr>
                </a:lvl8pPr>
                <a:lvl9pPr marL="3886200" indent="-228600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+mn-lt"/>
                  </a:defRPr>
                </a:lvl9pPr>
              </a:lstStyle>
              <a:p>
                <a:r>
                  <a:rPr lang="en-US" sz="2300" kern="0" dirty="0" smtClean="0"/>
                  <a:t>Smoke transport is buoyance driven due to increased temperature</a:t>
                </a:r>
              </a:p>
              <a:p>
                <a:endParaRPr lang="en-US" sz="2300" b="0" kern="0" dirty="0" smtClean="0"/>
              </a:p>
              <a:p>
                <a:r>
                  <a:rPr lang="en-US" sz="2300" kern="0" dirty="0" smtClean="0"/>
                  <a:t>Incubation period</a:t>
                </a:r>
              </a:p>
              <a:p>
                <a:pPr lvl="1"/>
                <a:r>
                  <a:rPr lang="en-US" sz="2300" kern="0" dirty="0" smtClean="0"/>
                  <a:t>Period before flaming</a:t>
                </a:r>
              </a:p>
              <a:p>
                <a:pPr lvl="1"/>
                <a:r>
                  <a:rPr lang="en-US" sz="2300" kern="0" dirty="0"/>
                  <a:t>Representative of smoldering fire</a:t>
                </a:r>
              </a:p>
              <a:p>
                <a:pPr lvl="1"/>
                <a:r>
                  <a:rPr lang="en-US" sz="2300" kern="0" dirty="0" smtClean="0"/>
                  <a:t>Varies and is difficult to quantify</a:t>
                </a:r>
              </a:p>
              <a:p>
                <a:pPr lvl="1"/>
                <a:endParaRPr lang="en-US" sz="2300" b="0" kern="0" dirty="0" smtClean="0"/>
              </a:p>
              <a:p>
                <a:r>
                  <a:rPr lang="en-US" sz="2300" kern="0" dirty="0" smtClean="0"/>
                  <a:t>Established growth</a:t>
                </a:r>
              </a:p>
              <a:p>
                <a:pPr lvl="1"/>
                <a:r>
                  <a:rPr lang="en-US" sz="2300" kern="0" dirty="0"/>
                  <a:t>Representative of </a:t>
                </a:r>
                <a:r>
                  <a:rPr lang="en-US" sz="2300" kern="0" dirty="0" smtClean="0"/>
                  <a:t>growing fire</a:t>
                </a:r>
                <a:endParaRPr lang="en-US" sz="2300" kern="0" dirty="0"/>
              </a:p>
              <a:p>
                <a:pPr lvl="1"/>
                <a:r>
                  <a:rPr lang="en-US" sz="2300" b="0" kern="0" dirty="0" smtClean="0"/>
                  <a:t>Well studied with the given idealized parabolic equation</a:t>
                </a:r>
              </a:p>
              <a:p>
                <a:pPr lvl="1"/>
                <a:endParaRPr lang="en-US" sz="2300" b="0" kern="0" dirty="0" smtClean="0"/>
              </a:p>
              <a:p>
                <a:pPr marL="457200" lvl="1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300" b="0" i="1" kern="0" smtClean="0">
                          <a:latin typeface="Cambria Math"/>
                        </a:rPr>
                        <m:t>𝑄</m:t>
                      </m:r>
                      <m:r>
                        <a:rPr lang="en-US" sz="2300" b="0" i="1" kern="0" smtClean="0">
                          <a:latin typeface="Cambria Math"/>
                        </a:rPr>
                        <m:t>=</m:t>
                      </m:r>
                      <m:sSup>
                        <m:sSupPr>
                          <m:ctrlPr>
                            <a:rPr lang="en-US" sz="2300" b="0" i="1" kern="0" smtClean="0"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sSupPr>
                        <m:e>
                          <m:r>
                            <a:rPr lang="en-US" sz="2300" i="1" kern="0">
                              <a:latin typeface="Cambria Math"/>
                              <a:ea typeface="Cambria Math"/>
                            </a:rPr>
                            <m:t>𝛼</m:t>
                          </m:r>
                          <m:r>
                            <a:rPr lang="en-US" sz="2300" i="1" kern="0">
                              <a:latin typeface="Cambria Math"/>
                              <a:ea typeface="Cambria Math"/>
                            </a:rPr>
                            <m:t>(</m:t>
                          </m:r>
                          <m:r>
                            <a:rPr lang="en-US" sz="2300" i="1" kern="0">
                              <a:latin typeface="Cambria Math"/>
                              <a:ea typeface="Cambria Math"/>
                            </a:rPr>
                            <m:t>𝑡</m:t>
                          </m:r>
                          <m:r>
                            <a:rPr lang="en-US" sz="2300" i="1" kern="0">
                              <a:latin typeface="Cambria Math"/>
                              <a:ea typeface="Cambria Math"/>
                            </a:rPr>
                            <m:t>−</m:t>
                          </m:r>
                          <m:sSub>
                            <m:sSubPr>
                              <m:ctrlPr>
                                <a:rPr lang="en-US" sz="2300" i="1" kern="0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sSubPr>
                            <m:e>
                              <m:r>
                                <a:rPr lang="en-US" sz="2300" b="0" i="1" kern="0" smtClean="0">
                                  <a:latin typeface="Cambria Math"/>
                                  <a:ea typeface="Cambria Math"/>
                                </a:rPr>
                                <m:t>𝑡</m:t>
                              </m:r>
                            </m:e>
                            <m:sub>
                              <m:r>
                                <a:rPr lang="en-US" sz="2300" b="0" i="1" kern="0" smtClean="0">
                                  <a:latin typeface="Cambria Math"/>
                                  <a:ea typeface="Cambria Math"/>
                                </a:rPr>
                                <m:t>𝑜</m:t>
                              </m:r>
                            </m:sub>
                          </m:sSub>
                          <m:r>
                            <a:rPr lang="en-US" sz="2300" b="0" i="1" kern="0" smtClean="0">
                              <a:latin typeface="Cambria Math"/>
                              <a:ea typeface="Cambria Math"/>
                            </a:rPr>
                            <m:t>)</m:t>
                          </m:r>
                        </m:e>
                        <m:sup>
                          <m:r>
                            <a:rPr lang="en-US" sz="2300" b="0" i="1" kern="0" smtClean="0">
                              <a:latin typeface="Cambria Math"/>
                              <a:ea typeface="Cambria Math"/>
                            </a:rPr>
                            <m:t>2</m:t>
                          </m:r>
                        </m:sup>
                      </m:sSup>
                    </m:oMath>
                  </m:oMathPara>
                </a14:m>
                <a:endParaRPr lang="en-US" sz="2300" b="0" kern="0" dirty="0" smtClean="0"/>
              </a:p>
              <a:p>
                <a:pPr marL="400050" lvl="1" indent="0">
                  <a:buNone/>
                </a:pPr>
                <a:endParaRPr lang="en-US" sz="2300" b="0" kern="0" dirty="0" smtClean="0"/>
              </a:p>
              <a:p>
                <a:pPr marL="685800" lvl="1">
                  <a:buFont typeface="Arial" charset="0"/>
                  <a:buChar char="•"/>
                </a:pPr>
                <a:r>
                  <a:rPr lang="en-US" sz="2300" b="1" kern="0" dirty="0" smtClean="0"/>
                  <a:t>Where</a:t>
                </a:r>
              </a:p>
              <a:p>
                <a:pPr marL="857250" lvl="2" indent="0">
                  <a:buNone/>
                </a:pPr>
                <a:r>
                  <a:rPr lang="en-US" sz="2300" kern="0" dirty="0" smtClean="0"/>
                  <a:t>Q= heat release of fire, kW</a:t>
                </a:r>
              </a:p>
              <a:p>
                <a:pPr marL="857250" lvl="2" indent="0">
                  <a:buNone/>
                </a:pPr>
                <a14:m>
                  <m:oMath xmlns:m="http://schemas.openxmlformats.org/officeDocument/2006/math">
                    <m:r>
                      <a:rPr lang="en-US" sz="2300" i="1" kern="0">
                        <a:latin typeface="Cambria Math"/>
                        <a:ea typeface="Cambria Math"/>
                      </a:rPr>
                      <m:t>𝛼</m:t>
                    </m:r>
                    <m:r>
                      <a:rPr lang="en-US" sz="2300" i="1" kern="0">
                        <a:latin typeface="Cambria Math"/>
                        <a:ea typeface="Cambria Math"/>
                      </a:rPr>
                      <m:t> </m:t>
                    </m:r>
                  </m:oMath>
                </a14:m>
                <a:r>
                  <a:rPr lang="en-US" sz="2300" b="0" kern="0" dirty="0" smtClean="0"/>
                  <a:t>= fire growth coefficient, </a:t>
                </a:r>
                <a:r>
                  <a:rPr lang="en-US" sz="2300" dirty="0" smtClean="0"/>
                  <a:t>kW/s</a:t>
                </a:r>
                <a:r>
                  <a:rPr lang="en-US" sz="2300" baseline="30000" dirty="0" smtClean="0"/>
                  <a:t>2</a:t>
                </a:r>
              </a:p>
              <a:p>
                <a:pPr marL="857250" lvl="2" indent="0">
                  <a:buNone/>
                </a:pPr>
                <a:r>
                  <a:rPr lang="en-US" sz="2300" kern="0" dirty="0" smtClean="0"/>
                  <a:t>t= time after ignition, s</a:t>
                </a:r>
              </a:p>
              <a:p>
                <a:pPr marL="857250" lvl="2" indent="0">
                  <a:buNone/>
                </a:pPr>
                <a:r>
                  <a:rPr lang="en-US" sz="2300" kern="0" dirty="0" smtClean="0"/>
                  <a:t>t</a:t>
                </a:r>
                <a:r>
                  <a:rPr lang="en-US" sz="2300" kern="0" baseline="-25000" dirty="0" smtClean="0"/>
                  <a:t>o</a:t>
                </a:r>
                <a:r>
                  <a:rPr lang="en-US" sz="2300" kern="0" dirty="0" smtClean="0"/>
                  <a:t>=effective ignition time, s</a:t>
                </a:r>
              </a:p>
              <a:p>
                <a:pPr lvl="1"/>
                <a:endParaRPr lang="en-US" sz="2000" kern="0" dirty="0"/>
              </a:p>
            </p:txBody>
          </p:sp>
        </mc:Choice>
        <mc:Fallback xmlns="">
          <p:sp>
            <p:nvSpPr>
              <p:cNvPr id="10" name="Content Placeholder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0" y="1143000"/>
                <a:ext cx="5029200" cy="5029200"/>
              </a:xfrm>
              <a:prstGeom prst="rect">
                <a:avLst/>
              </a:prstGeom>
              <a:blipFill rotWithShape="1">
                <a:blip r:embed="rId2"/>
                <a:stretch>
                  <a:fillRect l="-364" t="-1333"/>
                </a:stretch>
              </a:blipFill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7172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91000" y="1447800"/>
            <a:ext cx="4953000" cy="30527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271121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Heat Release Rate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0" y="1219200"/>
            <a:ext cx="5181600" cy="4391025"/>
          </a:xfrm>
        </p:spPr>
        <p:txBody>
          <a:bodyPr/>
          <a:lstStyle/>
          <a:p>
            <a:r>
              <a:rPr lang="en-US" sz="1600" b="0" dirty="0" smtClean="0"/>
              <a:t>The </a:t>
            </a:r>
            <a:r>
              <a:rPr lang="en-US" sz="1600" dirty="0" smtClean="0"/>
              <a:t>fire growth </a:t>
            </a:r>
            <a:r>
              <a:rPr lang="en-US" sz="1600" b="0" dirty="0" smtClean="0"/>
              <a:t>coefficient has accepted values for</a:t>
            </a:r>
          </a:p>
          <a:p>
            <a:pPr lvl="1"/>
            <a:r>
              <a:rPr lang="en-US" sz="1600" dirty="0"/>
              <a:t>Slow </a:t>
            </a:r>
            <a:r>
              <a:rPr lang="en-US" sz="1600" dirty="0" smtClean="0"/>
              <a:t>fires (thick wood)</a:t>
            </a:r>
            <a:endParaRPr lang="en-US" sz="1600" dirty="0"/>
          </a:p>
          <a:p>
            <a:pPr lvl="1"/>
            <a:r>
              <a:rPr lang="en-US" sz="1600" dirty="0" smtClean="0"/>
              <a:t>Medium fires (mattresses)</a:t>
            </a:r>
            <a:endParaRPr lang="en-US" sz="1600" dirty="0"/>
          </a:p>
          <a:p>
            <a:pPr lvl="1"/>
            <a:r>
              <a:rPr lang="en-US" sz="1600" dirty="0"/>
              <a:t>Fast </a:t>
            </a:r>
            <a:r>
              <a:rPr lang="en-US" sz="1600" dirty="0" smtClean="0"/>
              <a:t>fires (cardboard box or clothes)</a:t>
            </a:r>
            <a:endParaRPr lang="en-US" sz="1600" dirty="0"/>
          </a:p>
          <a:p>
            <a:pPr lvl="1"/>
            <a:r>
              <a:rPr lang="en-US" sz="1600" dirty="0"/>
              <a:t>Ultra fast </a:t>
            </a:r>
            <a:r>
              <a:rPr lang="en-US" sz="1600" dirty="0" smtClean="0"/>
              <a:t>fires (methanol fire)</a:t>
            </a:r>
          </a:p>
          <a:p>
            <a:pPr lvl="1"/>
            <a:endParaRPr lang="en-US" sz="1600" b="0" dirty="0" smtClean="0"/>
          </a:p>
          <a:p>
            <a:r>
              <a:rPr lang="en-US" sz="1600" b="0" dirty="0" smtClean="0"/>
              <a:t>Data for </a:t>
            </a:r>
            <a:r>
              <a:rPr lang="en-US" sz="1600" dirty="0" smtClean="0"/>
              <a:t>smoldering fire </a:t>
            </a:r>
            <a:r>
              <a:rPr lang="en-US" sz="1600" b="0" dirty="0" smtClean="0"/>
              <a:t>is less prevalent </a:t>
            </a:r>
          </a:p>
          <a:p>
            <a:pPr lvl="1"/>
            <a:r>
              <a:rPr lang="en-US" sz="1600" dirty="0" smtClean="0"/>
              <a:t>The length of </a:t>
            </a:r>
            <a:r>
              <a:rPr lang="en-US" sz="1600" b="1" dirty="0" smtClean="0"/>
              <a:t>incubation period </a:t>
            </a:r>
            <a:r>
              <a:rPr lang="en-US" sz="1600" dirty="0" smtClean="0"/>
              <a:t>varies</a:t>
            </a:r>
          </a:p>
          <a:p>
            <a:pPr lvl="1"/>
            <a:endParaRPr lang="en-US" sz="1400" b="0" dirty="0" smtClean="0"/>
          </a:p>
          <a:p>
            <a:endParaRPr lang="en-US" sz="1800" b="0" dirty="0"/>
          </a:p>
        </p:txBody>
      </p:sp>
      <p:graphicFrame>
        <p:nvGraphicFramePr>
          <p:cNvPr id="4" name="Chart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23226853"/>
              </p:ext>
            </p:extLst>
          </p:nvPr>
        </p:nvGraphicFramePr>
        <p:xfrm>
          <a:off x="5181600" y="990600"/>
          <a:ext cx="3962400" cy="3124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5" name="Table 4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815953489"/>
                  </p:ext>
                </p:extLst>
              </p:nvPr>
            </p:nvGraphicFramePr>
            <p:xfrm>
              <a:off x="76199" y="4343400"/>
              <a:ext cx="8991601" cy="1609317"/>
            </p:xfrm>
            <a:graphic>
              <a:graphicData uri="http://schemas.openxmlformats.org/drawingml/2006/table">
                <a:tbl>
                  <a:tblPr/>
                  <a:tblGrid>
                    <a:gridCol w="5526948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464653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</a:tblGrid>
                  <a:tr h="342492">
                    <a:tc>
                      <a:txBody>
                        <a:bodyPr/>
                        <a:lstStyle/>
                        <a:p>
                          <a:pPr algn="l" fontAlgn="b"/>
                          <a:r>
                            <a:rPr lang="en-US" sz="1800" b="1" i="0" u="none" strike="noStrike" dirty="0" smtClean="0">
                              <a:solidFill>
                                <a:srgbClr val="000000"/>
                              </a:solidFill>
                              <a:effectLst/>
                              <a:latin typeface="+mj-lt"/>
                            </a:rPr>
                            <a:t>Fire Type</a:t>
                          </a:r>
                          <a:endParaRPr lang="en-US" sz="1800" b="1" i="0" u="none" strike="noStrike" dirty="0">
                            <a:solidFill>
                              <a:srgbClr val="000000"/>
                            </a:solidFill>
                            <a:effectLst/>
                            <a:latin typeface="+mj-lt"/>
                          </a:endParaRPr>
                        </a:p>
                      </a:txBody>
                      <a:tcPr marL="9525" marR="9525" marT="9525" marB="0" anchor="b">
                        <a:lnL>
                          <a:noFill/>
                        </a:lnL>
                        <a:lnR>
                          <a:noFill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l" fontAlgn="b"/>
                          <a14:m>
                            <m:oMath xmlns:m="http://schemas.openxmlformats.org/officeDocument/2006/math">
                              <m:r>
                                <a:rPr lang="en-US" sz="1800" b="1" i="1" kern="0" smtClean="0">
                                  <a:latin typeface="Cambria Math"/>
                                  <a:ea typeface="Cambria Math"/>
                                </a:rPr>
                                <m:t>𝜶</m:t>
                              </m:r>
                              <m:r>
                                <a:rPr lang="en-US" sz="1800" b="1" i="1" kern="0" smtClean="0">
                                  <a:latin typeface="Cambria Math"/>
                                  <a:ea typeface="Cambria Math"/>
                                </a:rPr>
                                <m:t> </m:t>
                              </m:r>
                            </m:oMath>
                          </a14:m>
                          <a:r>
                            <a:rPr lang="en-US" sz="1800" b="1" i="0" u="none" strike="noStrike" dirty="0" smtClean="0">
                              <a:solidFill>
                                <a:srgbClr val="000000"/>
                              </a:solidFill>
                              <a:effectLst/>
                              <a:latin typeface="+mj-lt"/>
                            </a:rPr>
                            <a:t>Fire </a:t>
                          </a:r>
                          <a:r>
                            <a:rPr lang="en-US" sz="1800" b="1" i="0" u="none" strike="noStrike" dirty="0">
                              <a:solidFill>
                                <a:srgbClr val="000000"/>
                              </a:solidFill>
                              <a:effectLst/>
                              <a:latin typeface="+mj-lt"/>
                            </a:rPr>
                            <a:t>growth coefficient, kW/s</a:t>
                          </a:r>
                          <a:r>
                            <a:rPr lang="en-US" sz="1800" b="1" i="0" u="none" strike="noStrike" baseline="30000" dirty="0">
                              <a:solidFill>
                                <a:srgbClr val="000000"/>
                              </a:solidFill>
                              <a:effectLst/>
                              <a:latin typeface="+mj-lt"/>
                            </a:rPr>
                            <a:t>2</a:t>
                          </a:r>
                          <a:endParaRPr lang="en-US" sz="1800" b="1" i="0" u="none" strike="noStrike" dirty="0">
                            <a:solidFill>
                              <a:srgbClr val="000000"/>
                            </a:solidFill>
                            <a:effectLst/>
                            <a:latin typeface="+mj-lt"/>
                          </a:endParaRPr>
                        </a:p>
                      </a:txBody>
                      <a:tcPr marL="9525" marR="9525" marT="9525" marB="0" anchor="b">
                        <a:lnL>
                          <a:noFill/>
                        </a:lnL>
                        <a:lnR>
                          <a:noFill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203136">
                    <a:tc>
                      <a:txBody>
                        <a:bodyPr/>
                        <a:lstStyle/>
                        <a:p>
                          <a:pPr algn="l" fontAlgn="b"/>
                          <a:r>
                            <a:rPr lang="en-US" sz="1600" b="1" i="0" u="none" strike="noStrike" dirty="0" smtClean="0">
                              <a:solidFill>
                                <a:srgbClr val="000000"/>
                              </a:solidFill>
                              <a:effectLst/>
                              <a:latin typeface="+mj-lt"/>
                            </a:rPr>
                            <a:t>Slow, (Thick wood) [9]</a:t>
                          </a:r>
                          <a:endParaRPr lang="en-US" sz="1600" b="1" i="0" u="none" strike="noStrike" dirty="0">
                            <a:solidFill>
                              <a:srgbClr val="000000"/>
                            </a:solidFill>
                            <a:effectLst/>
                            <a:latin typeface="+mj-lt"/>
                          </a:endParaRPr>
                        </a:p>
                      </a:txBody>
                      <a:tcPr marL="9525" marR="9525" marT="9525" marB="0" anchor="b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 fontAlgn="b"/>
                          <a:r>
                            <a:rPr lang="en-US" sz="1600" b="0" i="0" u="none" strike="noStrike" dirty="0">
                              <a:solidFill>
                                <a:srgbClr val="000000"/>
                              </a:solidFill>
                              <a:effectLst/>
                              <a:latin typeface="+mj-lt"/>
                            </a:rPr>
                            <a:t>0.002931</a:t>
                          </a:r>
                        </a:p>
                      </a:txBody>
                      <a:tcPr marL="9525" marR="9525" marT="9525" marB="0" anchor="b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203136">
                    <a:tc>
                      <a:txBody>
                        <a:bodyPr/>
                        <a:lstStyle/>
                        <a:p>
                          <a:pPr algn="l" fontAlgn="b"/>
                          <a:r>
                            <a:rPr lang="en-US" sz="1600" b="1" i="0" u="none" strike="noStrike" dirty="0" smtClean="0">
                              <a:solidFill>
                                <a:srgbClr val="000000"/>
                              </a:solidFill>
                              <a:effectLst/>
                              <a:latin typeface="+mj-lt"/>
                            </a:rPr>
                            <a:t>Medium, (cotton,</a:t>
                          </a:r>
                          <a:r>
                            <a:rPr lang="en-US" sz="1600" b="1" i="0" u="none" strike="noStrike" baseline="0" dirty="0" smtClean="0">
                              <a:solidFill>
                                <a:srgbClr val="000000"/>
                              </a:solidFill>
                              <a:effectLst/>
                              <a:latin typeface="+mj-lt"/>
                            </a:rPr>
                            <a:t> polyester mattresses) [9]</a:t>
                          </a:r>
                          <a:endParaRPr lang="en-US" sz="1600" b="1" i="0" u="none" strike="noStrike" dirty="0">
                            <a:solidFill>
                              <a:srgbClr val="000000"/>
                            </a:solidFill>
                            <a:effectLst/>
                            <a:latin typeface="+mj-lt"/>
                          </a:endParaRPr>
                        </a:p>
                      </a:txBody>
                      <a:tcPr marL="9525" marR="9525" marT="9525" marB="0" anchor="b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 fontAlgn="b"/>
                          <a:r>
                            <a:rPr lang="en-US" sz="1600" b="0" i="0" u="none" strike="noStrike" dirty="0">
                              <a:solidFill>
                                <a:srgbClr val="000000"/>
                              </a:solidFill>
                              <a:effectLst/>
                              <a:latin typeface="+mj-lt"/>
                            </a:rPr>
                            <a:t>0.01127</a:t>
                          </a:r>
                        </a:p>
                      </a:txBody>
                      <a:tcPr marL="9525" marR="9525" marT="9525" marB="0" anchor="b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203136">
                    <a:tc>
                      <a:txBody>
                        <a:bodyPr/>
                        <a:lstStyle/>
                        <a:p>
                          <a:pPr algn="l" fontAlgn="b"/>
                          <a:r>
                            <a:rPr lang="en-US" sz="1600" b="1" i="0" u="none" strike="noStrike" dirty="0" smtClean="0">
                              <a:solidFill>
                                <a:srgbClr val="000000"/>
                              </a:solidFill>
                              <a:effectLst/>
                              <a:latin typeface="+mj-lt"/>
                            </a:rPr>
                            <a:t>Fast, (Cardboard</a:t>
                          </a:r>
                          <a:r>
                            <a:rPr lang="en-US" sz="1600" b="1" i="0" u="none" strike="noStrike" baseline="0" dirty="0" smtClean="0">
                              <a:solidFill>
                                <a:srgbClr val="000000"/>
                              </a:solidFill>
                              <a:effectLst/>
                              <a:latin typeface="+mj-lt"/>
                            </a:rPr>
                            <a:t> box, clothes) [9]</a:t>
                          </a:r>
                          <a:endParaRPr lang="en-US" sz="1600" b="1" i="0" u="none" strike="noStrike" dirty="0">
                            <a:solidFill>
                              <a:srgbClr val="000000"/>
                            </a:solidFill>
                            <a:effectLst/>
                            <a:latin typeface="+mj-lt"/>
                          </a:endParaRPr>
                        </a:p>
                      </a:txBody>
                      <a:tcPr marL="9525" marR="9525" marT="9525" marB="0" anchor="b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 fontAlgn="b"/>
                          <a:r>
                            <a:rPr lang="en-US" sz="1600" b="0" i="0" u="none" strike="noStrike" dirty="0">
                              <a:solidFill>
                                <a:srgbClr val="000000"/>
                              </a:solidFill>
                              <a:effectLst/>
                              <a:latin typeface="+mj-lt"/>
                            </a:rPr>
                            <a:t>0.04689</a:t>
                          </a:r>
                        </a:p>
                      </a:txBody>
                      <a:tcPr marL="9525" marR="9525" marT="9525" marB="0" anchor="b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203136">
                    <a:tc>
                      <a:txBody>
                        <a:bodyPr/>
                        <a:lstStyle/>
                        <a:p>
                          <a:pPr algn="l" fontAlgn="b"/>
                          <a:r>
                            <a:rPr lang="en-US" sz="1600" b="1" i="0" u="none" strike="noStrike" dirty="0">
                              <a:solidFill>
                                <a:srgbClr val="000000"/>
                              </a:solidFill>
                              <a:effectLst/>
                              <a:latin typeface="+mj-lt"/>
                            </a:rPr>
                            <a:t>Ultra </a:t>
                          </a:r>
                          <a:r>
                            <a:rPr lang="en-US" sz="1600" b="1" i="0" u="none" strike="noStrike" dirty="0" smtClean="0">
                              <a:solidFill>
                                <a:srgbClr val="000000"/>
                              </a:solidFill>
                              <a:effectLst/>
                              <a:latin typeface="+mj-lt"/>
                            </a:rPr>
                            <a:t>Fast, (methanol fire, soft material furniture) [9]</a:t>
                          </a:r>
                          <a:endParaRPr lang="en-US" sz="1600" b="1" i="0" u="none" strike="noStrike" dirty="0">
                            <a:solidFill>
                              <a:srgbClr val="000000"/>
                            </a:solidFill>
                            <a:effectLst/>
                            <a:latin typeface="+mj-lt"/>
                          </a:endParaRPr>
                        </a:p>
                      </a:txBody>
                      <a:tcPr marL="9525" marR="9525" marT="9525" marB="0" anchor="b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 fontAlgn="b"/>
                          <a:r>
                            <a:rPr lang="en-US" sz="1600" b="0" i="0" u="none" strike="noStrike" dirty="0">
                              <a:solidFill>
                                <a:srgbClr val="000000"/>
                              </a:solidFill>
                              <a:effectLst/>
                              <a:latin typeface="+mj-lt"/>
                            </a:rPr>
                            <a:t>0.1778</a:t>
                          </a:r>
                        </a:p>
                      </a:txBody>
                      <a:tcPr marL="9525" marR="9525" marT="9525" marB="0" anchor="b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203136">
                    <a:tc>
                      <a:txBody>
                        <a:bodyPr/>
                        <a:lstStyle/>
                        <a:p>
                          <a:pPr algn="l" fontAlgn="b"/>
                          <a:r>
                            <a:rPr lang="en-US" sz="1600" b="1" i="0" u="none" strike="noStrike" dirty="0" smtClean="0">
                              <a:solidFill>
                                <a:srgbClr val="000000"/>
                              </a:solidFill>
                              <a:effectLst/>
                              <a:latin typeface="+mj-lt"/>
                            </a:rPr>
                            <a:t>90 Smoldering </a:t>
                          </a:r>
                          <a:r>
                            <a:rPr lang="en-US" sz="1600" b="1" i="0" u="none" strike="noStrike" dirty="0">
                              <a:solidFill>
                                <a:srgbClr val="000000"/>
                              </a:solidFill>
                              <a:effectLst/>
                              <a:latin typeface="+mj-lt"/>
                            </a:rPr>
                            <a:t>Cotton </a:t>
                          </a:r>
                          <a:r>
                            <a:rPr lang="en-US" sz="1600" b="1" i="0" u="none" strike="noStrike" dirty="0" smtClean="0">
                              <a:solidFill>
                                <a:srgbClr val="000000"/>
                              </a:solidFill>
                              <a:effectLst/>
                              <a:latin typeface="+mj-lt"/>
                            </a:rPr>
                            <a:t>Wick [10]</a:t>
                          </a:r>
                          <a:endParaRPr lang="en-US" sz="1600" b="1" i="0" u="none" strike="noStrike" dirty="0">
                            <a:solidFill>
                              <a:srgbClr val="000000"/>
                            </a:solidFill>
                            <a:effectLst/>
                            <a:latin typeface="+mj-lt"/>
                          </a:endParaRPr>
                        </a:p>
                      </a:txBody>
                      <a:tcPr marL="9525" marR="9525" marT="9525" marB="0" anchor="b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 fontAlgn="b"/>
                          <a:r>
                            <a:rPr lang="en-US" sz="1600" b="0" i="0" u="none" strike="noStrike" dirty="0">
                              <a:solidFill>
                                <a:srgbClr val="000000"/>
                              </a:solidFill>
                              <a:effectLst/>
                              <a:latin typeface="+mj-lt"/>
                            </a:rPr>
                            <a:t>0.00022</a:t>
                          </a:r>
                        </a:p>
                      </a:txBody>
                      <a:tcPr marL="9525" marR="9525" marT="9525" marB="0" anchor="b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5" name="Table 4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815953489"/>
                  </p:ext>
                </p:extLst>
              </p:nvPr>
            </p:nvGraphicFramePr>
            <p:xfrm>
              <a:off x="76199" y="4343400"/>
              <a:ext cx="8991601" cy="1609317"/>
            </p:xfrm>
            <a:graphic>
              <a:graphicData uri="http://schemas.openxmlformats.org/drawingml/2006/table">
                <a:tbl>
                  <a:tblPr/>
                  <a:tblGrid>
                    <a:gridCol w="5526948"/>
                    <a:gridCol w="3464653"/>
                  </a:tblGrid>
                  <a:tr h="342492">
                    <a:tc>
                      <a:txBody>
                        <a:bodyPr/>
                        <a:lstStyle/>
                        <a:p>
                          <a:pPr algn="l" fontAlgn="b"/>
                          <a:r>
                            <a:rPr lang="en-US" sz="1800" b="1" i="0" u="none" strike="noStrike" dirty="0" smtClean="0">
                              <a:solidFill>
                                <a:srgbClr val="000000"/>
                              </a:solidFill>
                              <a:effectLst/>
                              <a:latin typeface="+mj-lt"/>
                            </a:rPr>
                            <a:t>Fire Type</a:t>
                          </a:r>
                          <a:endParaRPr lang="en-US" sz="1800" b="1" i="0" u="none" strike="noStrike" dirty="0">
                            <a:solidFill>
                              <a:srgbClr val="000000"/>
                            </a:solidFill>
                            <a:effectLst/>
                            <a:latin typeface="+mj-lt"/>
                          </a:endParaRPr>
                        </a:p>
                      </a:txBody>
                      <a:tcPr marL="9525" marR="9525" marT="9525" marB="0" anchor="b">
                        <a:lnL>
                          <a:noFill/>
                        </a:lnL>
                        <a:lnR>
                          <a:noFill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9525" marR="9525" marT="9525" marB="0" anchor="b">
                        <a:lnL>
                          <a:noFill/>
                        </a:lnL>
                        <a:lnR>
                          <a:noFill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1">
                          <a:blip r:embed="rId3"/>
                          <a:stretch>
                            <a:fillRect l="-159402" t="-3571" b="-407143"/>
                          </a:stretch>
                        </a:blipFill>
                      </a:tcPr>
                    </a:tc>
                  </a:tr>
                  <a:tr h="253365">
                    <a:tc>
                      <a:txBody>
                        <a:bodyPr/>
                        <a:lstStyle/>
                        <a:p>
                          <a:pPr algn="l" fontAlgn="b"/>
                          <a:r>
                            <a:rPr lang="en-US" sz="1600" b="1" i="0" u="none" strike="noStrike" dirty="0" smtClean="0">
                              <a:solidFill>
                                <a:srgbClr val="000000"/>
                              </a:solidFill>
                              <a:effectLst/>
                              <a:latin typeface="+mj-lt"/>
                            </a:rPr>
                            <a:t>Slow, (Thick wood) [9]</a:t>
                          </a:r>
                          <a:endParaRPr lang="en-US" sz="1600" b="1" i="0" u="none" strike="noStrike" dirty="0">
                            <a:solidFill>
                              <a:srgbClr val="000000"/>
                            </a:solidFill>
                            <a:effectLst/>
                            <a:latin typeface="+mj-lt"/>
                          </a:endParaRPr>
                        </a:p>
                      </a:txBody>
                      <a:tcPr marL="9525" marR="9525" marT="9525" marB="0" anchor="b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 fontAlgn="b"/>
                          <a:r>
                            <a:rPr lang="en-US" sz="1600" b="0" i="0" u="none" strike="noStrike" dirty="0">
                              <a:solidFill>
                                <a:srgbClr val="000000"/>
                              </a:solidFill>
                              <a:effectLst/>
                              <a:latin typeface="+mj-lt"/>
                            </a:rPr>
                            <a:t>0.002931</a:t>
                          </a:r>
                        </a:p>
                      </a:txBody>
                      <a:tcPr marL="9525" marR="9525" marT="9525" marB="0" anchor="b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253365">
                    <a:tc>
                      <a:txBody>
                        <a:bodyPr/>
                        <a:lstStyle/>
                        <a:p>
                          <a:pPr algn="l" fontAlgn="b"/>
                          <a:r>
                            <a:rPr lang="en-US" sz="1600" b="1" i="0" u="none" strike="noStrike" dirty="0" smtClean="0">
                              <a:solidFill>
                                <a:srgbClr val="000000"/>
                              </a:solidFill>
                              <a:effectLst/>
                              <a:latin typeface="+mj-lt"/>
                            </a:rPr>
                            <a:t>Medium, (cotton,</a:t>
                          </a:r>
                          <a:r>
                            <a:rPr lang="en-US" sz="1600" b="1" i="0" u="none" strike="noStrike" baseline="0" dirty="0" smtClean="0">
                              <a:solidFill>
                                <a:srgbClr val="000000"/>
                              </a:solidFill>
                              <a:effectLst/>
                              <a:latin typeface="+mj-lt"/>
                            </a:rPr>
                            <a:t> polyester mattresses) [9]</a:t>
                          </a:r>
                          <a:endParaRPr lang="en-US" sz="1600" b="1" i="0" u="none" strike="noStrike" dirty="0">
                            <a:solidFill>
                              <a:srgbClr val="000000"/>
                            </a:solidFill>
                            <a:effectLst/>
                            <a:latin typeface="+mj-lt"/>
                          </a:endParaRPr>
                        </a:p>
                      </a:txBody>
                      <a:tcPr marL="9525" marR="9525" marT="9525" marB="0" anchor="b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 fontAlgn="b"/>
                          <a:r>
                            <a:rPr lang="en-US" sz="1600" b="0" i="0" u="none" strike="noStrike" dirty="0">
                              <a:solidFill>
                                <a:srgbClr val="000000"/>
                              </a:solidFill>
                              <a:effectLst/>
                              <a:latin typeface="+mj-lt"/>
                            </a:rPr>
                            <a:t>0.01127</a:t>
                          </a:r>
                        </a:p>
                      </a:txBody>
                      <a:tcPr marL="9525" marR="9525" marT="9525" marB="0" anchor="b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253365">
                    <a:tc>
                      <a:txBody>
                        <a:bodyPr/>
                        <a:lstStyle/>
                        <a:p>
                          <a:pPr algn="l" fontAlgn="b"/>
                          <a:r>
                            <a:rPr lang="en-US" sz="1600" b="1" i="0" u="none" strike="noStrike" dirty="0" smtClean="0">
                              <a:solidFill>
                                <a:srgbClr val="000000"/>
                              </a:solidFill>
                              <a:effectLst/>
                              <a:latin typeface="+mj-lt"/>
                            </a:rPr>
                            <a:t>Fast, (Cardboard</a:t>
                          </a:r>
                          <a:r>
                            <a:rPr lang="en-US" sz="1600" b="1" i="0" u="none" strike="noStrike" baseline="0" dirty="0" smtClean="0">
                              <a:solidFill>
                                <a:srgbClr val="000000"/>
                              </a:solidFill>
                              <a:effectLst/>
                              <a:latin typeface="+mj-lt"/>
                            </a:rPr>
                            <a:t> box, clothes) [9]</a:t>
                          </a:r>
                          <a:endParaRPr lang="en-US" sz="1600" b="1" i="0" u="none" strike="noStrike" dirty="0">
                            <a:solidFill>
                              <a:srgbClr val="000000"/>
                            </a:solidFill>
                            <a:effectLst/>
                            <a:latin typeface="+mj-lt"/>
                          </a:endParaRPr>
                        </a:p>
                      </a:txBody>
                      <a:tcPr marL="9525" marR="9525" marT="9525" marB="0" anchor="b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 fontAlgn="b"/>
                          <a:r>
                            <a:rPr lang="en-US" sz="1600" b="0" i="0" u="none" strike="noStrike" dirty="0">
                              <a:solidFill>
                                <a:srgbClr val="000000"/>
                              </a:solidFill>
                              <a:effectLst/>
                              <a:latin typeface="+mj-lt"/>
                            </a:rPr>
                            <a:t>0.04689</a:t>
                          </a:r>
                        </a:p>
                      </a:txBody>
                      <a:tcPr marL="9525" marR="9525" marT="9525" marB="0" anchor="b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253365">
                    <a:tc>
                      <a:txBody>
                        <a:bodyPr/>
                        <a:lstStyle/>
                        <a:p>
                          <a:pPr algn="l" fontAlgn="b"/>
                          <a:r>
                            <a:rPr lang="en-US" sz="1600" b="1" i="0" u="none" strike="noStrike" dirty="0">
                              <a:solidFill>
                                <a:srgbClr val="000000"/>
                              </a:solidFill>
                              <a:effectLst/>
                              <a:latin typeface="+mj-lt"/>
                            </a:rPr>
                            <a:t>Ultra </a:t>
                          </a:r>
                          <a:r>
                            <a:rPr lang="en-US" sz="1600" b="1" i="0" u="none" strike="noStrike" dirty="0" smtClean="0">
                              <a:solidFill>
                                <a:srgbClr val="000000"/>
                              </a:solidFill>
                              <a:effectLst/>
                              <a:latin typeface="+mj-lt"/>
                            </a:rPr>
                            <a:t>Fast, (methanol fire, soft material furniture) [9]</a:t>
                          </a:r>
                          <a:endParaRPr lang="en-US" sz="1600" b="1" i="0" u="none" strike="noStrike" dirty="0">
                            <a:solidFill>
                              <a:srgbClr val="000000"/>
                            </a:solidFill>
                            <a:effectLst/>
                            <a:latin typeface="+mj-lt"/>
                          </a:endParaRPr>
                        </a:p>
                      </a:txBody>
                      <a:tcPr marL="9525" marR="9525" marT="9525" marB="0" anchor="b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 fontAlgn="b"/>
                          <a:r>
                            <a:rPr lang="en-US" sz="1600" b="0" i="0" u="none" strike="noStrike" dirty="0">
                              <a:solidFill>
                                <a:srgbClr val="000000"/>
                              </a:solidFill>
                              <a:effectLst/>
                              <a:latin typeface="+mj-lt"/>
                            </a:rPr>
                            <a:t>0.1778</a:t>
                          </a:r>
                        </a:p>
                      </a:txBody>
                      <a:tcPr marL="9525" marR="9525" marT="9525" marB="0" anchor="b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253365">
                    <a:tc>
                      <a:txBody>
                        <a:bodyPr/>
                        <a:lstStyle/>
                        <a:p>
                          <a:pPr algn="l" fontAlgn="b"/>
                          <a:r>
                            <a:rPr lang="en-US" sz="1600" b="1" i="0" u="none" strike="noStrike" dirty="0" smtClean="0">
                              <a:solidFill>
                                <a:srgbClr val="000000"/>
                              </a:solidFill>
                              <a:effectLst/>
                              <a:latin typeface="+mj-lt"/>
                            </a:rPr>
                            <a:t>90 Smoldering </a:t>
                          </a:r>
                          <a:r>
                            <a:rPr lang="en-US" sz="1600" b="1" i="0" u="none" strike="noStrike" dirty="0">
                              <a:solidFill>
                                <a:srgbClr val="000000"/>
                              </a:solidFill>
                              <a:effectLst/>
                              <a:latin typeface="+mj-lt"/>
                            </a:rPr>
                            <a:t>Cotton </a:t>
                          </a:r>
                          <a:r>
                            <a:rPr lang="en-US" sz="1600" b="1" i="0" u="none" strike="noStrike" dirty="0" smtClean="0">
                              <a:solidFill>
                                <a:srgbClr val="000000"/>
                              </a:solidFill>
                              <a:effectLst/>
                              <a:latin typeface="+mj-lt"/>
                            </a:rPr>
                            <a:t>Wick [10]</a:t>
                          </a:r>
                          <a:endParaRPr lang="en-US" sz="1600" b="1" i="0" u="none" strike="noStrike" dirty="0">
                            <a:solidFill>
                              <a:srgbClr val="000000"/>
                            </a:solidFill>
                            <a:effectLst/>
                            <a:latin typeface="+mj-lt"/>
                          </a:endParaRPr>
                        </a:p>
                      </a:txBody>
                      <a:tcPr marL="9525" marR="9525" marT="9525" marB="0" anchor="b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 fontAlgn="b"/>
                          <a:r>
                            <a:rPr lang="en-US" sz="1600" b="0" i="0" u="none" strike="noStrike" dirty="0">
                              <a:solidFill>
                                <a:srgbClr val="000000"/>
                              </a:solidFill>
                              <a:effectLst/>
                              <a:latin typeface="+mj-lt"/>
                            </a:rPr>
                            <a:t>0.00022</a:t>
                          </a:r>
                        </a:p>
                      </a:txBody>
                      <a:tcPr marL="9525" marR="9525" marT="9525" marB="0" anchor="b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Rectangle 6"/>
              <p:cNvSpPr/>
              <p:nvPr/>
            </p:nvSpPr>
            <p:spPr>
              <a:xfrm>
                <a:off x="6476999" y="914400"/>
                <a:ext cx="2590799" cy="446276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lvl="1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300" i="1" kern="0">
                          <a:latin typeface="Cambria Math"/>
                        </a:rPr>
                        <m:t>𝑄</m:t>
                      </m:r>
                      <m:r>
                        <a:rPr lang="en-US" sz="2300" i="1" kern="0">
                          <a:latin typeface="Cambria Math"/>
                        </a:rPr>
                        <m:t>=</m:t>
                      </m:r>
                      <m:sSup>
                        <m:sSupPr>
                          <m:ctrlPr>
                            <a:rPr lang="en-US" sz="2300" i="1" kern="0"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sSupPr>
                        <m:e>
                          <m:r>
                            <a:rPr lang="en-US" sz="2300" i="1" kern="0">
                              <a:latin typeface="Cambria Math"/>
                              <a:ea typeface="Cambria Math"/>
                            </a:rPr>
                            <m:t>𝛼</m:t>
                          </m:r>
                          <m:r>
                            <a:rPr lang="en-US" sz="2300" i="1" kern="0">
                              <a:latin typeface="Cambria Math"/>
                              <a:ea typeface="Cambria Math"/>
                            </a:rPr>
                            <m:t>(</m:t>
                          </m:r>
                          <m:r>
                            <a:rPr lang="en-US" sz="2300" i="1" kern="0">
                              <a:latin typeface="Cambria Math"/>
                              <a:ea typeface="Cambria Math"/>
                            </a:rPr>
                            <m:t>𝑡</m:t>
                          </m:r>
                          <m:r>
                            <a:rPr lang="en-US" sz="2300" i="1" kern="0">
                              <a:latin typeface="Cambria Math"/>
                              <a:ea typeface="Cambria Math"/>
                            </a:rPr>
                            <m:t>−</m:t>
                          </m:r>
                          <m:sSub>
                            <m:sSubPr>
                              <m:ctrlPr>
                                <a:rPr lang="en-US" sz="2300" i="1" kern="0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sSubPr>
                            <m:e>
                              <m:r>
                                <a:rPr lang="en-US" sz="2300" i="1" kern="0">
                                  <a:latin typeface="Cambria Math"/>
                                  <a:ea typeface="Cambria Math"/>
                                </a:rPr>
                                <m:t>𝑡</m:t>
                              </m:r>
                            </m:e>
                            <m:sub>
                              <m:r>
                                <a:rPr lang="en-US" sz="2300" i="1" kern="0">
                                  <a:latin typeface="Cambria Math"/>
                                  <a:ea typeface="Cambria Math"/>
                                </a:rPr>
                                <m:t>𝑜</m:t>
                              </m:r>
                            </m:sub>
                          </m:sSub>
                          <m:r>
                            <a:rPr lang="en-US" sz="2300" i="1" kern="0">
                              <a:latin typeface="Cambria Math"/>
                              <a:ea typeface="Cambria Math"/>
                            </a:rPr>
                            <m:t>)</m:t>
                          </m:r>
                        </m:e>
                        <m:sup>
                          <m:r>
                            <a:rPr lang="en-US" sz="2300" i="1" kern="0">
                              <a:latin typeface="Cambria Math"/>
                              <a:ea typeface="Cambria Math"/>
                            </a:rPr>
                            <m:t>2</m:t>
                          </m:r>
                        </m:sup>
                      </m:sSup>
                    </m:oMath>
                  </m:oMathPara>
                </a14:m>
                <a:endParaRPr lang="en-US" sz="2300" kern="0" dirty="0"/>
              </a:p>
            </p:txBody>
          </p:sp>
        </mc:Choice>
        <mc:Fallback xmlns="">
          <p:sp>
            <p:nvSpPr>
              <p:cNvPr id="7" name="Rectangle 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76999" y="914400"/>
                <a:ext cx="2590799" cy="446276"/>
              </a:xfrm>
              <a:prstGeom prst="rect">
                <a:avLst/>
              </a:prstGeom>
              <a:blipFill rotWithShape="1">
                <a:blip r:embed="rId4"/>
                <a:stretch>
                  <a:fillRect b="-2054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" name="TextBox 7"/>
          <p:cNvSpPr txBox="1"/>
          <p:nvPr/>
        </p:nvSpPr>
        <p:spPr bwMode="auto">
          <a:xfrm>
            <a:off x="5791200" y="3998257"/>
            <a:ext cx="281940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>
              <a:buFontTx/>
              <a:buNone/>
            </a:pPr>
            <a:r>
              <a:rPr lang="en-US" sz="1200" b="1" dirty="0" smtClean="0"/>
              <a:t>Growth coefficient plotted with time</a:t>
            </a:r>
            <a:endParaRPr lang="en-US" sz="1200" b="1" dirty="0"/>
          </a:p>
        </p:txBody>
      </p:sp>
    </p:spTree>
    <p:extLst>
      <p:ext uri="{BB962C8B-B14F-4D97-AF65-F5344CB8AC3E}">
        <p14:creationId xmlns:p14="http://schemas.microsoft.com/office/powerpoint/2010/main" val="28051756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Average Heat Release Rate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0" y="1295400"/>
            <a:ext cx="4114800" cy="4391025"/>
          </a:xfrm>
        </p:spPr>
        <p:txBody>
          <a:bodyPr/>
          <a:lstStyle/>
          <a:p>
            <a:r>
              <a:rPr lang="en-US" sz="1800" dirty="0" smtClean="0"/>
              <a:t>Average heat release rate </a:t>
            </a:r>
          </a:p>
          <a:p>
            <a:pPr lvl="1"/>
            <a:r>
              <a:rPr lang="en-US" sz="1800" dirty="0" smtClean="0"/>
              <a:t>Find area under curve (total heat release) and divide by time period</a:t>
            </a:r>
          </a:p>
          <a:p>
            <a:pPr lvl="1"/>
            <a:r>
              <a:rPr lang="en-US" sz="1800" dirty="0" smtClean="0"/>
              <a:t>Heater bars in smoke generators supply a steady power output</a:t>
            </a:r>
            <a:endParaRPr lang="en-US" sz="1800" dirty="0"/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36241423"/>
              </p:ext>
            </p:extLst>
          </p:nvPr>
        </p:nvGraphicFramePr>
        <p:xfrm>
          <a:off x="0" y="3505200"/>
          <a:ext cx="9067800" cy="2370930"/>
        </p:xfrm>
        <a:graphic>
          <a:graphicData uri="http://schemas.openxmlformats.org/drawingml/2006/table">
            <a:tbl>
              <a:tblPr/>
              <a:tblGrid>
                <a:gridCol w="5105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962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11114">
                <a:tc>
                  <a:txBody>
                    <a:bodyPr/>
                    <a:lstStyle/>
                    <a:p>
                      <a:pPr algn="l" fontAlgn="b"/>
                      <a:r>
                        <a:rPr lang="en-US" sz="1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Fire Type</a:t>
                      </a:r>
                      <a:endParaRPr lang="en-US" sz="18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Average Heat Release </a:t>
                      </a:r>
                      <a:r>
                        <a:rPr lang="en-US" sz="1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Rate</a:t>
                      </a:r>
                    </a:p>
                    <a:p>
                      <a:pPr algn="l" fontAlgn="b"/>
                      <a:r>
                        <a:rPr lang="en-US" sz="1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(60 seconds), </a:t>
                      </a:r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kW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3887">
                <a:tc>
                  <a:txBody>
                    <a:bodyPr/>
                    <a:lstStyle/>
                    <a:p>
                      <a:pPr algn="l" fontAlgn="b"/>
                      <a:r>
                        <a:rPr lang="en-US" sz="16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 Aviator UL Heat Bar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0.16</a:t>
                      </a:r>
                      <a:endParaRPr 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3887">
                <a:tc>
                  <a:txBody>
                    <a:bodyPr/>
                    <a:lstStyle/>
                    <a:p>
                      <a:pPr algn="l" fontAlgn="b"/>
                      <a:r>
                        <a:rPr lang="en-US" sz="16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90 Smoldering </a:t>
                      </a:r>
                      <a:r>
                        <a:rPr lang="en-US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Cotton </a:t>
                      </a:r>
                      <a:r>
                        <a:rPr lang="en-US" sz="16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Wicks [10]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0.25</a:t>
                      </a:r>
                      <a:endParaRPr 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2970">
                <a:tc>
                  <a:txBody>
                    <a:bodyPr/>
                    <a:lstStyle/>
                    <a:p>
                      <a:pPr algn="l" fontAlgn="b"/>
                      <a:r>
                        <a:rPr lang="en-US" sz="16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4 Aviator UL Heater Bars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0.64</a:t>
                      </a:r>
                      <a:endParaRPr 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3887">
                <a:tc>
                  <a:txBody>
                    <a:bodyPr/>
                    <a:lstStyle/>
                    <a:p>
                      <a:pPr algn="l" fontAlgn="b"/>
                      <a:r>
                        <a:rPr lang="en-US" sz="16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Slow, (Thick wood) [9]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3.4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2970">
                <a:tc>
                  <a:txBody>
                    <a:bodyPr/>
                    <a:lstStyle/>
                    <a:p>
                      <a:pPr algn="l" fontAlgn="b"/>
                      <a:r>
                        <a:rPr lang="en-US" sz="16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Medium, (cotton,</a:t>
                      </a:r>
                      <a:r>
                        <a:rPr lang="en-US" sz="16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polyester mattresses) [9]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13.1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3887">
                <a:tc>
                  <a:txBody>
                    <a:bodyPr/>
                    <a:lstStyle/>
                    <a:p>
                      <a:pPr algn="l" fontAlgn="b"/>
                      <a:r>
                        <a:rPr lang="en-US" sz="16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Fast, (Cardboard</a:t>
                      </a:r>
                      <a:r>
                        <a:rPr lang="en-US" sz="16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box, clothes) [9]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54.4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23887">
                <a:tc>
                  <a:txBody>
                    <a:bodyPr/>
                    <a:lstStyle/>
                    <a:p>
                      <a:pPr algn="l" fontAlgn="b"/>
                      <a:r>
                        <a:rPr lang="en-US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Ultra </a:t>
                      </a:r>
                      <a:r>
                        <a:rPr lang="en-US" sz="16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Fast, (methanol fire, soft material furniture) [9]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217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6" name="Rectangle 5"/>
              <p:cNvSpPr/>
              <p:nvPr/>
            </p:nvSpPr>
            <p:spPr>
              <a:xfrm>
                <a:off x="6324599" y="1589276"/>
                <a:ext cx="2590799" cy="446276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lvl="1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300" i="1" kern="0">
                          <a:latin typeface="Cambria Math"/>
                        </a:rPr>
                        <m:t>𝑄</m:t>
                      </m:r>
                      <m:r>
                        <a:rPr lang="en-US" sz="2300" i="1" kern="0">
                          <a:latin typeface="Cambria Math"/>
                        </a:rPr>
                        <m:t>=</m:t>
                      </m:r>
                      <m:sSup>
                        <m:sSupPr>
                          <m:ctrlPr>
                            <a:rPr lang="en-US" sz="2300" i="1" kern="0"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sSupPr>
                        <m:e>
                          <m:r>
                            <a:rPr lang="en-US" sz="2300" i="1" kern="0">
                              <a:latin typeface="Cambria Math"/>
                              <a:ea typeface="Cambria Math"/>
                            </a:rPr>
                            <m:t>𝛼</m:t>
                          </m:r>
                          <m:r>
                            <a:rPr lang="en-US" sz="2300" i="1" kern="0">
                              <a:latin typeface="Cambria Math"/>
                              <a:ea typeface="Cambria Math"/>
                            </a:rPr>
                            <m:t>(</m:t>
                          </m:r>
                          <m:r>
                            <a:rPr lang="en-US" sz="2300" i="1" kern="0">
                              <a:latin typeface="Cambria Math"/>
                              <a:ea typeface="Cambria Math"/>
                            </a:rPr>
                            <m:t>𝑡</m:t>
                          </m:r>
                          <m:r>
                            <a:rPr lang="en-US" sz="2300" i="1" kern="0">
                              <a:latin typeface="Cambria Math"/>
                              <a:ea typeface="Cambria Math"/>
                            </a:rPr>
                            <m:t>−</m:t>
                          </m:r>
                          <m:sSub>
                            <m:sSubPr>
                              <m:ctrlPr>
                                <a:rPr lang="en-US" sz="2300" i="1" kern="0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sSubPr>
                            <m:e>
                              <m:r>
                                <a:rPr lang="en-US" sz="2300" i="1" kern="0">
                                  <a:latin typeface="Cambria Math"/>
                                  <a:ea typeface="Cambria Math"/>
                                </a:rPr>
                                <m:t>𝑡</m:t>
                              </m:r>
                            </m:e>
                            <m:sub>
                              <m:r>
                                <a:rPr lang="en-US" sz="2300" i="1" kern="0">
                                  <a:latin typeface="Cambria Math"/>
                                  <a:ea typeface="Cambria Math"/>
                                </a:rPr>
                                <m:t>𝑜</m:t>
                              </m:r>
                            </m:sub>
                          </m:sSub>
                          <m:r>
                            <a:rPr lang="en-US" sz="2300" i="1" kern="0">
                              <a:latin typeface="Cambria Math"/>
                              <a:ea typeface="Cambria Math"/>
                            </a:rPr>
                            <m:t>)</m:t>
                          </m:r>
                        </m:e>
                        <m:sup>
                          <m:r>
                            <a:rPr lang="en-US" sz="2300" i="1" kern="0">
                              <a:latin typeface="Cambria Math"/>
                              <a:ea typeface="Cambria Math"/>
                            </a:rPr>
                            <m:t>2</m:t>
                          </m:r>
                        </m:sup>
                      </m:sSup>
                    </m:oMath>
                  </m:oMathPara>
                </a14:m>
                <a:endParaRPr lang="en-US" sz="2300" kern="0" dirty="0"/>
              </a:p>
            </p:txBody>
          </p:sp>
        </mc:Choice>
        <mc:Fallback xmlns="">
          <p:sp>
            <p:nvSpPr>
              <p:cNvPr id="6" name="Rectangle 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324599" y="1589276"/>
                <a:ext cx="2590799" cy="446276"/>
              </a:xfrm>
              <a:prstGeom prst="rect">
                <a:avLst/>
              </a:prstGeom>
              <a:blipFill rotWithShape="1">
                <a:blip r:embed="rId2"/>
                <a:stretch>
                  <a:fillRect b="-2054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" name="TextBox 6"/>
          <p:cNvSpPr txBox="1"/>
          <p:nvPr/>
        </p:nvSpPr>
        <p:spPr bwMode="auto">
          <a:xfrm>
            <a:off x="5334000" y="3163634"/>
            <a:ext cx="281940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>
              <a:buFontTx/>
              <a:buNone/>
            </a:pPr>
            <a:r>
              <a:rPr lang="en-US" sz="1200" b="1" dirty="0" smtClean="0"/>
              <a:t>Growth coefficient plotted with time</a:t>
            </a:r>
            <a:endParaRPr lang="en-US" sz="1200" b="1" dirty="0"/>
          </a:p>
        </p:txBody>
      </p:sp>
      <p:graphicFrame>
        <p:nvGraphicFramePr>
          <p:cNvPr id="9" name="Chart 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0123017"/>
              </p:ext>
            </p:extLst>
          </p:nvPr>
        </p:nvGraphicFramePr>
        <p:xfrm>
          <a:off x="3657599" y="762000"/>
          <a:ext cx="5410201" cy="25006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40897953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Aviator UL Smoke Generator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-8965" y="1219200"/>
            <a:ext cx="6400059" cy="4543425"/>
          </a:xfrm>
        </p:spPr>
        <p:txBody>
          <a:bodyPr/>
          <a:lstStyle/>
          <a:p>
            <a:r>
              <a:rPr lang="en-US" sz="1800" dirty="0"/>
              <a:t>Utilizes </a:t>
            </a:r>
            <a:r>
              <a:rPr lang="en-US" sz="1800" dirty="0" smtClean="0"/>
              <a:t>a white </a:t>
            </a:r>
            <a:r>
              <a:rPr lang="en-US" sz="1800" dirty="0"/>
              <a:t>mineral </a:t>
            </a:r>
            <a:r>
              <a:rPr lang="en-US" sz="1800" dirty="0" smtClean="0"/>
              <a:t>oil, smoke </a:t>
            </a:r>
            <a:r>
              <a:rPr lang="en-US" sz="1800" dirty="0"/>
              <a:t>fluid </a:t>
            </a:r>
            <a:r>
              <a:rPr lang="en-US" sz="1800" dirty="0" smtClean="0"/>
              <a:t>135</a:t>
            </a:r>
          </a:p>
          <a:p>
            <a:r>
              <a:rPr lang="en-US" sz="1800" dirty="0" smtClean="0"/>
              <a:t>Utilizes inert gases as a propellant</a:t>
            </a:r>
          </a:p>
          <a:p>
            <a:pPr lvl="1"/>
            <a:r>
              <a:rPr lang="en-US" sz="1800" dirty="0" smtClean="0"/>
              <a:t>Tests were conducted with nitrogen, carbon dioxide and helium</a:t>
            </a:r>
          </a:p>
          <a:p>
            <a:r>
              <a:rPr lang="en-US" sz="1800" dirty="0" smtClean="0"/>
              <a:t>Smoke volume can be varied</a:t>
            </a:r>
          </a:p>
          <a:p>
            <a:pPr lvl="1"/>
            <a:r>
              <a:rPr lang="en-US" sz="1800" dirty="0" smtClean="0"/>
              <a:t>Adjusting</a:t>
            </a:r>
            <a:r>
              <a:rPr lang="en-US" sz="1800" b="0" dirty="0" smtClean="0"/>
              <a:t> the gas pressure using the regulator valve</a:t>
            </a:r>
          </a:p>
          <a:p>
            <a:pPr lvl="1"/>
            <a:r>
              <a:rPr lang="en-US" sz="1800" dirty="0" smtClean="0"/>
              <a:t>The </a:t>
            </a:r>
            <a:r>
              <a:rPr lang="en-US" sz="1800" dirty="0"/>
              <a:t>recommended pressure range is between 15 and </a:t>
            </a:r>
            <a:r>
              <a:rPr lang="en-US" sz="1800" dirty="0" smtClean="0"/>
              <a:t>50psig</a:t>
            </a:r>
          </a:p>
          <a:p>
            <a:r>
              <a:rPr lang="en-US" sz="1800" dirty="0" smtClean="0"/>
              <a:t>Smoke density can be varied</a:t>
            </a:r>
          </a:p>
          <a:p>
            <a:pPr lvl="1"/>
            <a:r>
              <a:rPr lang="en-US" sz="1800" dirty="0"/>
              <a:t> Adjusting the </a:t>
            </a:r>
            <a:r>
              <a:rPr lang="en-US" sz="1800" dirty="0" smtClean="0"/>
              <a:t>smoke density valve</a:t>
            </a:r>
            <a:endParaRPr lang="en-US" sz="1800" dirty="0"/>
          </a:p>
          <a:p>
            <a:pPr lvl="1"/>
            <a:r>
              <a:rPr lang="en-US" sz="1800" dirty="0"/>
              <a:t>0 turns being closed </a:t>
            </a:r>
          </a:p>
          <a:p>
            <a:pPr lvl="1"/>
            <a:r>
              <a:rPr lang="en-US" sz="1800" dirty="0"/>
              <a:t>4 turns being fully opened</a:t>
            </a:r>
          </a:p>
          <a:p>
            <a:pPr lvl="1"/>
            <a:r>
              <a:rPr lang="en-US" sz="1800" dirty="0"/>
              <a:t>8 turns being the maximum recommended </a:t>
            </a:r>
            <a:r>
              <a:rPr lang="en-US" sz="1800" dirty="0" smtClean="0"/>
              <a:t>range</a:t>
            </a:r>
          </a:p>
          <a:p>
            <a:r>
              <a:rPr lang="en-US" sz="1800" dirty="0" smtClean="0"/>
              <a:t>Heat Release Rate can be varied</a:t>
            </a:r>
          </a:p>
          <a:p>
            <a:pPr lvl="1"/>
            <a:r>
              <a:rPr lang="en-US" sz="1800" dirty="0" smtClean="0"/>
              <a:t>4 Heater bars at 160W each (640W total)</a:t>
            </a:r>
          </a:p>
          <a:p>
            <a:endParaRPr lang="en-US" sz="2000" b="0" dirty="0" smtClean="0"/>
          </a:p>
          <a:p>
            <a:endParaRPr lang="en-US" sz="2000" b="0" dirty="0" smtClean="0"/>
          </a:p>
          <a:p>
            <a:endParaRPr lang="en-US" sz="2000" b="0" dirty="0"/>
          </a:p>
        </p:txBody>
      </p:sp>
      <p:pic>
        <p:nvPicPr>
          <p:cNvPr id="2052" name="Picture 4" descr="http://www.concept-smoke.co.uk/uploads/applications/Aviator__lowish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0"/>
            <a:ext cx="2583051" cy="3429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9123303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Three Test Setups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-38100" y="990600"/>
            <a:ext cx="7429500" cy="4525963"/>
          </a:xfrm>
        </p:spPr>
        <p:txBody>
          <a:bodyPr>
            <a:normAutofit lnSpcReduction="10000"/>
          </a:bodyPr>
          <a:lstStyle/>
          <a:p>
            <a:pPr marL="514350" indent="-514350">
              <a:buFont typeface="+mj-lt"/>
              <a:buAutoNum type="arabicPeriod"/>
            </a:pPr>
            <a:r>
              <a:rPr lang="en-US" sz="2000" dirty="0" smtClean="0"/>
              <a:t>2’ </a:t>
            </a:r>
            <a:r>
              <a:rPr lang="en-US" sz="2000" dirty="0"/>
              <a:t>x </a:t>
            </a:r>
            <a:r>
              <a:rPr lang="en-US" sz="2000" dirty="0" smtClean="0"/>
              <a:t>2’ </a:t>
            </a:r>
            <a:r>
              <a:rPr lang="en-US" sz="2000" dirty="0"/>
              <a:t>x </a:t>
            </a:r>
            <a:r>
              <a:rPr lang="en-US" sz="2000" dirty="0" smtClean="0"/>
              <a:t>3’ open </a:t>
            </a:r>
            <a:r>
              <a:rPr lang="en-US" sz="2000" dirty="0"/>
              <a:t>top Plexiglas test chamber</a:t>
            </a:r>
          </a:p>
          <a:p>
            <a:pPr marL="514350" indent="-514350">
              <a:buFont typeface="+mj-lt"/>
              <a:buAutoNum type="arabicPeriod"/>
            </a:pPr>
            <a:endParaRPr lang="en-US" sz="2000" dirty="0" smtClean="0"/>
          </a:p>
          <a:p>
            <a:pPr marL="514350" indent="-514350">
              <a:buFont typeface="+mj-lt"/>
              <a:buAutoNum type="arabicPeriod"/>
            </a:pPr>
            <a:endParaRPr lang="en-US" sz="2000" dirty="0" smtClean="0"/>
          </a:p>
          <a:p>
            <a:pPr marL="514350" indent="-514350">
              <a:buFont typeface="+mj-lt"/>
              <a:buAutoNum type="arabicPeriod"/>
            </a:pPr>
            <a:endParaRPr lang="en-US" sz="2000" dirty="0" smtClean="0"/>
          </a:p>
          <a:p>
            <a:pPr marL="514350" indent="-514350">
              <a:buFont typeface="+mj-lt"/>
              <a:buAutoNum type="arabicPeriod"/>
            </a:pPr>
            <a:endParaRPr lang="en-US" sz="2000" dirty="0"/>
          </a:p>
          <a:p>
            <a:pPr marL="514350" indent="-514350">
              <a:buFont typeface="+mj-lt"/>
              <a:buAutoNum type="arabicPeriod"/>
            </a:pPr>
            <a:endParaRPr lang="en-US" sz="2000" dirty="0" smtClean="0"/>
          </a:p>
          <a:p>
            <a:pPr marL="514350" indent="-514350">
              <a:buFont typeface="+mj-lt"/>
              <a:buAutoNum type="arabicPeriod"/>
            </a:pPr>
            <a:r>
              <a:rPr lang="en-US" sz="2000" dirty="0" smtClean="0"/>
              <a:t>Funnel </a:t>
            </a:r>
            <a:r>
              <a:rPr lang="en-US" sz="2000" dirty="0"/>
              <a:t>from </a:t>
            </a:r>
            <a:r>
              <a:rPr lang="en-US" sz="2000" dirty="0" smtClean="0"/>
              <a:t>smoke </a:t>
            </a:r>
            <a:r>
              <a:rPr lang="en-US" sz="2000" dirty="0"/>
              <a:t>generator </a:t>
            </a:r>
            <a:r>
              <a:rPr lang="en-US" sz="2000" dirty="0" smtClean="0"/>
              <a:t>to a </a:t>
            </a:r>
            <a:r>
              <a:rPr lang="en-US" sz="2000" dirty="0"/>
              <a:t>2.75” </a:t>
            </a:r>
            <a:r>
              <a:rPr lang="en-US" sz="2000" dirty="0" smtClean="0"/>
              <a:t>diameter exit</a:t>
            </a:r>
          </a:p>
          <a:p>
            <a:pPr marL="514350" indent="-514350">
              <a:buFont typeface="+mj-lt"/>
              <a:buAutoNum type="arabicPeriod"/>
            </a:pPr>
            <a:endParaRPr lang="en-US" sz="2000" dirty="0"/>
          </a:p>
          <a:p>
            <a:pPr marL="514350" indent="-514350">
              <a:buFont typeface="+mj-lt"/>
              <a:buAutoNum type="arabicPeriod"/>
            </a:pPr>
            <a:endParaRPr lang="en-US" sz="2000" dirty="0" smtClean="0"/>
          </a:p>
          <a:p>
            <a:pPr marL="514350" indent="-514350">
              <a:buFont typeface="+mj-lt"/>
              <a:buAutoNum type="arabicPeriod"/>
            </a:pPr>
            <a:endParaRPr lang="en-US" sz="2000" dirty="0" smtClean="0"/>
          </a:p>
          <a:p>
            <a:pPr marL="514350" indent="-514350">
              <a:buFont typeface="+mj-lt"/>
              <a:buAutoNum type="arabicPeriod"/>
            </a:pPr>
            <a:endParaRPr lang="en-US" sz="2000" dirty="0"/>
          </a:p>
          <a:p>
            <a:pPr marL="514350" indent="-514350">
              <a:buFont typeface="+mj-lt"/>
              <a:buAutoNum type="arabicPeriod"/>
            </a:pPr>
            <a:endParaRPr lang="en-US" sz="2000" dirty="0" smtClean="0"/>
          </a:p>
          <a:p>
            <a:pPr marL="514350" indent="-514350">
              <a:buFont typeface="+mj-lt"/>
              <a:buAutoNum type="arabicPeriod"/>
            </a:pPr>
            <a:r>
              <a:rPr lang="en-US" sz="2000" dirty="0" smtClean="0"/>
              <a:t>Aft cargo </a:t>
            </a:r>
            <a:r>
              <a:rPr lang="en-US" sz="2000" dirty="0"/>
              <a:t>c</a:t>
            </a:r>
            <a:r>
              <a:rPr lang="en-US" sz="2000" dirty="0" smtClean="0"/>
              <a:t>ompartment of DC-10</a:t>
            </a:r>
            <a:endParaRPr lang="en-US" sz="2000" dirty="0"/>
          </a:p>
          <a:p>
            <a:endParaRPr lang="en-US" sz="2000" dirty="0"/>
          </a:p>
        </p:txBody>
      </p:sp>
      <p:pic>
        <p:nvPicPr>
          <p:cNvPr id="5" name="Picture 2" descr="C:\Users\mattK\Desktop\Smoke Detection\attachments (1)\IMG_4820.JP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4700"/>
                    </a14:imgEffect>
                    <a14:imgEffect>
                      <a14:saturation sat="6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0915" t="20203" r="44128"/>
          <a:stretch/>
        </p:blipFill>
        <p:spPr bwMode="auto">
          <a:xfrm>
            <a:off x="5943600" y="58063"/>
            <a:ext cx="990600" cy="30149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2" descr="Z:\Karp\Smoke Tests\attachments\IMG_5286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colorTemperature colorTemp="47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59704" y="2057400"/>
            <a:ext cx="2084295" cy="27790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493783" y="3415693"/>
            <a:ext cx="2516617" cy="24517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855445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Test Setup 1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-38100" y="990600"/>
            <a:ext cx="5829300" cy="4525963"/>
          </a:xfrm>
        </p:spPr>
        <p:txBody>
          <a:bodyPr>
            <a:normAutofit/>
          </a:bodyPr>
          <a:lstStyle/>
          <a:p>
            <a:r>
              <a:rPr lang="en-US" sz="2000" dirty="0" smtClean="0"/>
              <a:t>2’ x 2’ x 3’ open </a:t>
            </a:r>
            <a:r>
              <a:rPr lang="en-US" sz="2000" dirty="0"/>
              <a:t>top Plexiglas test chamber</a:t>
            </a:r>
          </a:p>
          <a:p>
            <a:r>
              <a:rPr lang="en-US" sz="2000" dirty="0" smtClean="0"/>
              <a:t>Optical density meter</a:t>
            </a:r>
          </a:p>
          <a:p>
            <a:pPr lvl="1"/>
            <a:r>
              <a:rPr lang="en-US" sz="1600" dirty="0" smtClean="0"/>
              <a:t>23” between laser and smoke obscuration detector</a:t>
            </a:r>
          </a:p>
          <a:p>
            <a:r>
              <a:rPr lang="en-US" sz="2000" dirty="0" smtClean="0"/>
              <a:t>Kidde Smoke detector</a:t>
            </a:r>
          </a:p>
          <a:p>
            <a:pPr lvl="1"/>
            <a:r>
              <a:rPr lang="en-US" sz="1600" dirty="0" smtClean="0"/>
              <a:t>2” between optical density meter and smoke detector</a:t>
            </a:r>
          </a:p>
          <a:p>
            <a:endParaRPr lang="en-US" sz="2000" dirty="0"/>
          </a:p>
        </p:txBody>
      </p:sp>
      <p:pic>
        <p:nvPicPr>
          <p:cNvPr id="5" name="Picture 2" descr="C:\Users\mattK\Desktop\Smoke Detection\attachments (1)\IMG_4820.JP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4700"/>
                    </a14:imgEffect>
                    <a14:imgEffect>
                      <a14:saturation sat="6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1520" t="28033" r="40686"/>
          <a:stretch/>
        </p:blipFill>
        <p:spPr bwMode="auto">
          <a:xfrm>
            <a:off x="6324391" y="914400"/>
            <a:ext cx="2026441" cy="406847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2" descr="C:\Users\mattK\Downloads\IMG_4547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6400" y="3106030"/>
            <a:ext cx="3733800" cy="28003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11" name="Straight Connector 10"/>
          <p:cNvCxnSpPr/>
          <p:nvPr/>
        </p:nvCxnSpPr>
        <p:spPr bwMode="auto">
          <a:xfrm flipV="1">
            <a:off x="3581400" y="3886200"/>
            <a:ext cx="0" cy="350520"/>
          </a:xfrm>
          <a:prstGeom prst="line">
            <a:avLst/>
          </a:prstGeom>
          <a:noFill/>
          <a:ln w="4445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2" name="TextBox 11"/>
          <p:cNvSpPr txBox="1"/>
          <p:nvPr/>
        </p:nvSpPr>
        <p:spPr bwMode="auto">
          <a:xfrm>
            <a:off x="3638525" y="3883223"/>
            <a:ext cx="400050" cy="307777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softEdge rad="63500"/>
          </a:effectLst>
          <a:extLst/>
        </p:spPr>
        <p:txBody>
          <a:bodyPr wrap="square" rtlCol="0">
            <a:spAutoFit/>
          </a:bodyPr>
          <a:lstStyle/>
          <a:p>
            <a:pPr algn="ctr">
              <a:buFontTx/>
              <a:buNone/>
            </a:pPr>
            <a:r>
              <a:rPr lang="en-US" sz="1400" b="1" dirty="0" smtClean="0"/>
              <a:t>2”</a:t>
            </a:r>
            <a:endParaRPr lang="en-US" sz="1400" b="1" dirty="0"/>
          </a:p>
        </p:txBody>
      </p:sp>
      <p:sp>
        <p:nvSpPr>
          <p:cNvPr id="14" name="TextBox 13"/>
          <p:cNvSpPr txBox="1"/>
          <p:nvPr/>
        </p:nvSpPr>
        <p:spPr bwMode="auto">
          <a:xfrm>
            <a:off x="1795398" y="3167556"/>
            <a:ext cx="1066801" cy="52322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softEdge rad="63500"/>
          </a:effectLst>
          <a:extLst/>
        </p:spPr>
        <p:txBody>
          <a:bodyPr wrap="square" rtlCol="0">
            <a:spAutoFit/>
          </a:bodyPr>
          <a:lstStyle/>
          <a:p>
            <a:pPr algn="ctr">
              <a:buFontTx/>
              <a:buNone/>
            </a:pPr>
            <a:r>
              <a:rPr lang="en-US" sz="1400" b="1" dirty="0" smtClean="0"/>
              <a:t>Kidde Detector</a:t>
            </a:r>
            <a:endParaRPr lang="en-US" sz="1400" b="1" dirty="0"/>
          </a:p>
        </p:txBody>
      </p:sp>
      <p:sp>
        <p:nvSpPr>
          <p:cNvPr id="20" name="TextBox 19"/>
          <p:cNvSpPr txBox="1"/>
          <p:nvPr/>
        </p:nvSpPr>
        <p:spPr bwMode="auto">
          <a:xfrm>
            <a:off x="1891552" y="4648200"/>
            <a:ext cx="2013012" cy="307777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softEdge rad="63500"/>
          </a:effectLst>
          <a:extLst/>
        </p:spPr>
        <p:txBody>
          <a:bodyPr wrap="square" rtlCol="0">
            <a:spAutoFit/>
          </a:bodyPr>
          <a:lstStyle/>
          <a:p>
            <a:pPr algn="ctr">
              <a:buFontTx/>
              <a:buNone/>
            </a:pPr>
            <a:r>
              <a:rPr lang="en-US" sz="1400" b="1" dirty="0" smtClean="0"/>
              <a:t>Optical Density Meter</a:t>
            </a:r>
            <a:endParaRPr lang="en-US" sz="1400" b="1" dirty="0"/>
          </a:p>
        </p:txBody>
      </p:sp>
      <p:cxnSp>
        <p:nvCxnSpPr>
          <p:cNvPr id="7" name="Straight Connector 6"/>
          <p:cNvCxnSpPr/>
          <p:nvPr/>
        </p:nvCxnSpPr>
        <p:spPr bwMode="auto">
          <a:xfrm flipV="1">
            <a:off x="2667000" y="4191000"/>
            <a:ext cx="1752600" cy="91440"/>
          </a:xfrm>
          <a:prstGeom prst="line">
            <a:avLst/>
          </a:prstGeom>
          <a:noFill/>
          <a:ln w="4445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9" name="TextBox 18"/>
          <p:cNvSpPr txBox="1"/>
          <p:nvPr/>
        </p:nvSpPr>
        <p:spPr bwMode="auto">
          <a:xfrm rot="-240000">
            <a:off x="2968453" y="4127278"/>
            <a:ext cx="521395" cy="307777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softEdge rad="63500"/>
          </a:effectLst>
          <a:extLst/>
        </p:spPr>
        <p:txBody>
          <a:bodyPr wrap="square" rtlCol="0">
            <a:spAutoFit/>
          </a:bodyPr>
          <a:lstStyle/>
          <a:p>
            <a:pPr algn="ctr">
              <a:buFontTx/>
              <a:buNone/>
            </a:pPr>
            <a:r>
              <a:rPr lang="en-US" sz="1400" b="1" dirty="0" smtClean="0"/>
              <a:t>23”</a:t>
            </a:r>
            <a:endParaRPr lang="en-US" sz="1400" b="1" dirty="0"/>
          </a:p>
        </p:txBody>
      </p:sp>
      <p:sp>
        <p:nvSpPr>
          <p:cNvPr id="16" name="TextBox 15"/>
          <p:cNvSpPr txBox="1"/>
          <p:nvPr/>
        </p:nvSpPr>
        <p:spPr bwMode="auto">
          <a:xfrm>
            <a:off x="6553200" y="914400"/>
            <a:ext cx="1143000" cy="830997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softEdge rad="63500"/>
          </a:effectLst>
          <a:extLst/>
        </p:spPr>
        <p:txBody>
          <a:bodyPr wrap="square" rtlCol="0">
            <a:spAutoFit/>
          </a:bodyPr>
          <a:lstStyle/>
          <a:p>
            <a:pPr algn="ctr">
              <a:buFontTx/>
              <a:buNone/>
            </a:pPr>
            <a:r>
              <a:rPr lang="en-US" sz="1600" b="1" dirty="0" smtClean="0"/>
              <a:t>Plexiglas Test Chamber</a:t>
            </a:r>
            <a:endParaRPr lang="en-US" sz="1600" b="1" dirty="0"/>
          </a:p>
        </p:txBody>
      </p:sp>
    </p:spTree>
    <p:extLst>
      <p:ext uri="{BB962C8B-B14F-4D97-AF65-F5344CB8AC3E}">
        <p14:creationId xmlns:p14="http://schemas.microsoft.com/office/powerpoint/2010/main" val="35151377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0" y="1600202"/>
            <a:ext cx="4267200" cy="5257798"/>
          </a:xfrm>
        </p:spPr>
        <p:txBody>
          <a:bodyPr>
            <a:normAutofit/>
          </a:bodyPr>
          <a:lstStyle/>
          <a:p>
            <a:pPr marL="0" indent="0">
              <a:buNone/>
            </a:pPr>
            <a:endParaRPr lang="en-US" sz="2000" dirty="0" smtClean="0"/>
          </a:p>
          <a:p>
            <a:r>
              <a:rPr lang="en-US" sz="2000" dirty="0" smtClean="0"/>
              <a:t>Test starts with the smoke density valve open two turns</a:t>
            </a:r>
          </a:p>
          <a:p>
            <a:r>
              <a:rPr lang="en-US" sz="2000" dirty="0" smtClean="0"/>
              <a:t>After three minutes on the generator is turned off for one minute and the valve is open another one full turn </a:t>
            </a:r>
          </a:p>
          <a:p>
            <a:r>
              <a:rPr lang="en-US" sz="2000" dirty="0" smtClean="0"/>
              <a:t>This is repeated until the smoke density valve is open to eight full turns</a:t>
            </a:r>
          </a:p>
          <a:p>
            <a:endParaRPr lang="en-US" sz="2000" dirty="0" smtClean="0"/>
          </a:p>
          <a:p>
            <a:endParaRPr lang="en-US" sz="2000" dirty="0"/>
          </a:p>
          <a:p>
            <a:endParaRPr lang="en-US" sz="2000" dirty="0"/>
          </a:p>
        </p:txBody>
      </p:sp>
      <p:graphicFrame>
        <p:nvGraphicFramePr>
          <p:cNvPr id="6" name="Chart 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8936064"/>
              </p:ext>
            </p:extLst>
          </p:nvPr>
        </p:nvGraphicFramePr>
        <p:xfrm>
          <a:off x="4607442" y="1981200"/>
          <a:ext cx="4572000" cy="4343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5486400" y="4114800"/>
            <a:ext cx="533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 smtClean="0">
                <a:solidFill>
                  <a:prstClr val="black"/>
                </a:solidFill>
              </a:rPr>
              <a:t>2 </a:t>
            </a:r>
          </a:p>
          <a:p>
            <a:pPr algn="ctr"/>
            <a:r>
              <a:rPr lang="en-US" sz="1200" dirty="0" smtClean="0">
                <a:solidFill>
                  <a:prstClr val="black"/>
                </a:solidFill>
              </a:rPr>
              <a:t>turns </a:t>
            </a:r>
            <a:endParaRPr lang="en-US" sz="1200" dirty="0">
              <a:solidFill>
                <a:prstClr val="black"/>
              </a:solidFill>
            </a:endParaRPr>
          </a:p>
        </p:txBody>
      </p:sp>
      <p:cxnSp>
        <p:nvCxnSpPr>
          <p:cNvPr id="10" name="Straight Connector 9"/>
          <p:cNvCxnSpPr/>
          <p:nvPr/>
        </p:nvCxnSpPr>
        <p:spPr>
          <a:xfrm flipV="1">
            <a:off x="6019800" y="2209800"/>
            <a:ext cx="0" cy="26670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 flipV="1">
            <a:off x="6400800" y="2209800"/>
            <a:ext cx="0" cy="26670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/>
        </p:nvCxnSpPr>
        <p:spPr>
          <a:xfrm flipV="1">
            <a:off x="6858000" y="2209800"/>
            <a:ext cx="0" cy="26670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/>
        </p:nvCxnSpPr>
        <p:spPr>
          <a:xfrm flipV="1">
            <a:off x="7315200" y="2209800"/>
            <a:ext cx="0" cy="26670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/>
          <p:nvPr/>
        </p:nvCxnSpPr>
        <p:spPr>
          <a:xfrm flipV="1">
            <a:off x="7768856" y="2209800"/>
            <a:ext cx="0" cy="26670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/>
          <p:nvPr/>
        </p:nvCxnSpPr>
        <p:spPr>
          <a:xfrm flipV="1">
            <a:off x="8222512" y="2209800"/>
            <a:ext cx="0" cy="26670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itle 1"/>
          <p:cNvSpPr txBox="1">
            <a:spLocks/>
          </p:cNvSpPr>
          <p:nvPr/>
        </p:nvSpPr>
        <p:spPr bwMode="auto">
          <a:xfrm>
            <a:off x="428625" y="344488"/>
            <a:ext cx="8472488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+mj-lt"/>
                <a:ea typeface="+mj-ea"/>
                <a:cs typeface="+mj-cs"/>
              </a:defRPr>
            </a:lvl1pPr>
            <a:lvl2pPr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2pPr>
            <a:lvl3pPr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3pPr>
            <a:lvl4pPr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4pPr>
            <a:lvl5pPr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5pPr>
            <a:lvl6pPr marL="457200"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6pPr>
            <a:lvl7pPr marL="914400"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7pPr>
            <a:lvl8pPr marL="1371600"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8pPr>
            <a:lvl9pPr marL="1828800"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0" cap="none" spc="0" normalizeH="0" baseline="0" noProof="0" smtClean="0">
                <a:ln>
                  <a:noFill/>
                </a:ln>
                <a:solidFill>
                  <a:srgbClr val="1D2F68"/>
                </a:solidFill>
                <a:effectLst/>
                <a:uLnTx/>
                <a:uFillTx/>
                <a:latin typeface="Arial"/>
                <a:ea typeface="+mj-ea"/>
                <a:cs typeface="+mj-cs"/>
              </a:rPr>
              <a:t>Test Procedure</a:t>
            </a:r>
            <a:endParaRPr kumimoji="0" lang="en-US" sz="4000" b="1" i="0" u="none" strike="noStrike" kern="0" cap="none" spc="0" normalizeH="0" baseline="0" noProof="0" dirty="0">
              <a:ln>
                <a:noFill/>
              </a:ln>
              <a:solidFill>
                <a:srgbClr val="1D2F68"/>
              </a:solidFill>
              <a:effectLst/>
              <a:uLnTx/>
              <a:uFillTx/>
              <a:latin typeface="Arial"/>
              <a:ea typeface="+mj-ea"/>
              <a:cs typeface="+mj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6591300" y="1679944"/>
            <a:ext cx="1447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Test Example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110860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Background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sz="2000" b="0" dirty="0"/>
              <a:t>14 CFR </a:t>
            </a:r>
            <a:r>
              <a:rPr lang="en-US" sz="2000" b="0" dirty="0" smtClean="0"/>
              <a:t>25.858 </a:t>
            </a:r>
          </a:p>
          <a:p>
            <a:endParaRPr lang="en-US" sz="2000" b="0" dirty="0" smtClean="0"/>
          </a:p>
          <a:p>
            <a:r>
              <a:rPr lang="en-US" sz="2000" b="0" i="1" dirty="0" smtClean="0"/>
              <a:t>Cargo or baggage compartment smoke or fire detection systems</a:t>
            </a:r>
          </a:p>
          <a:p>
            <a:endParaRPr lang="en-US" sz="2000" b="0" dirty="0" smtClean="0"/>
          </a:p>
          <a:p>
            <a:r>
              <a:rPr lang="en-US" sz="2000" b="0" dirty="0"/>
              <a:t>§25.858 (a</a:t>
            </a:r>
            <a:r>
              <a:rPr lang="en-US" sz="2000" b="0" dirty="0" smtClean="0"/>
              <a:t>) </a:t>
            </a:r>
            <a:r>
              <a:rPr lang="en-US" sz="2000" dirty="0" smtClean="0"/>
              <a:t>The detection system must provide a visual indication to the flight crew within one minute after the start of a fire</a:t>
            </a:r>
          </a:p>
          <a:p>
            <a:endParaRPr lang="en-US" dirty="0"/>
          </a:p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D3ABA1-EA94-43C0-B992-7CBCC31144F1}" type="slidenum">
              <a:rPr lang="en-US" smtClean="0"/>
              <a:pPr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943251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Chart 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33958087"/>
              </p:ext>
            </p:extLst>
          </p:nvPr>
        </p:nvGraphicFramePr>
        <p:xfrm>
          <a:off x="3124200" y="3429000"/>
          <a:ext cx="3017520" cy="308447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Content Placeholder 2"/>
          <p:cNvSpPr>
            <a:spLocks noGrp="1"/>
          </p:cNvSpPr>
          <p:nvPr>
            <p:ph idx="1"/>
          </p:nvPr>
        </p:nvSpPr>
        <p:spPr>
          <a:xfrm>
            <a:off x="12492" y="1371600"/>
            <a:ext cx="9144000" cy="1371600"/>
          </a:xfrm>
        </p:spPr>
        <p:txBody>
          <a:bodyPr>
            <a:noAutofit/>
          </a:bodyPr>
          <a:lstStyle/>
          <a:p>
            <a:r>
              <a:rPr lang="en-US" sz="2000" b="1" dirty="0" smtClean="0"/>
              <a:t>Opening the smoke density valve</a:t>
            </a:r>
          </a:p>
          <a:p>
            <a:pPr lvl="1"/>
            <a:r>
              <a:rPr lang="en-US" sz="2000" dirty="0" smtClean="0"/>
              <a:t>Increases the smoke density</a:t>
            </a:r>
          </a:p>
          <a:p>
            <a:pPr lvl="2"/>
            <a:r>
              <a:rPr lang="en-US" sz="1600" dirty="0" smtClean="0"/>
              <a:t>The %obscuration increases</a:t>
            </a:r>
          </a:p>
          <a:p>
            <a:pPr lvl="2"/>
            <a:r>
              <a:rPr lang="en-US" sz="1600" dirty="0" smtClean="0"/>
              <a:t>The blue and IR signal increases</a:t>
            </a:r>
          </a:p>
          <a:p>
            <a:pPr lvl="1"/>
            <a:r>
              <a:rPr lang="en-US" sz="2000" dirty="0" smtClean="0"/>
              <a:t>Decreases the particle size</a:t>
            </a:r>
          </a:p>
          <a:p>
            <a:pPr lvl="2"/>
            <a:r>
              <a:rPr lang="en-US" sz="1600" dirty="0" smtClean="0"/>
              <a:t>The %blue signal decreases</a:t>
            </a:r>
          </a:p>
          <a:p>
            <a:pPr lvl="2"/>
            <a:endParaRPr lang="en-US" sz="2000" dirty="0" smtClean="0"/>
          </a:p>
          <a:p>
            <a:endParaRPr lang="en-US" sz="2000" dirty="0"/>
          </a:p>
        </p:txBody>
      </p:sp>
      <p:graphicFrame>
        <p:nvGraphicFramePr>
          <p:cNvPr id="5" name="Chart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85421461"/>
              </p:ext>
            </p:extLst>
          </p:nvPr>
        </p:nvGraphicFramePr>
        <p:xfrm>
          <a:off x="22485" y="3429000"/>
          <a:ext cx="3017520" cy="31546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6172200"/>
            <a:ext cx="8487728" cy="6400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9" name="Chart 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47452327"/>
              </p:ext>
            </p:extLst>
          </p:nvPr>
        </p:nvGraphicFramePr>
        <p:xfrm>
          <a:off x="6126480" y="3429000"/>
          <a:ext cx="3017520" cy="28498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0" name="Title 1"/>
          <p:cNvSpPr txBox="1">
            <a:spLocks/>
          </p:cNvSpPr>
          <p:nvPr/>
        </p:nvSpPr>
        <p:spPr bwMode="auto">
          <a:xfrm>
            <a:off x="0" y="274638"/>
            <a:ext cx="91440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normAutofit fontScale="90000"/>
          </a:bodyPr>
          <a:lstStyle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+mj-lt"/>
                <a:ea typeface="+mj-ea"/>
                <a:cs typeface="+mj-cs"/>
              </a:defRPr>
            </a:lvl1pPr>
            <a:lvl2pPr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2pPr>
            <a:lvl3pPr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3pPr>
            <a:lvl4pPr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4pPr>
            <a:lvl5pPr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5pPr>
            <a:lvl6pPr marL="457200"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6pPr>
            <a:lvl7pPr marL="914400"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7pPr>
            <a:lvl8pPr marL="1371600"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8pPr>
            <a:lvl9pPr marL="1828800"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0" cap="none" spc="0" normalizeH="0" baseline="0" noProof="0" smtClean="0">
                <a:ln>
                  <a:noFill/>
                </a:ln>
                <a:solidFill>
                  <a:srgbClr val="1D2F68"/>
                </a:solidFill>
                <a:effectLst/>
                <a:uLnTx/>
                <a:uFillTx/>
                <a:latin typeface="Arial"/>
                <a:ea typeface="+mj-ea"/>
                <a:cs typeface="+mj-cs"/>
              </a:rPr>
              <a:t>Obscuration, Blue + IR Signal and %Blue</a:t>
            </a:r>
            <a:endParaRPr kumimoji="0" lang="en-US" sz="4000" b="1" i="0" u="none" strike="noStrike" kern="0" cap="none" spc="0" normalizeH="0" baseline="0" noProof="0" dirty="0">
              <a:ln>
                <a:noFill/>
              </a:ln>
              <a:solidFill>
                <a:srgbClr val="1D2F68"/>
              </a:solidFill>
              <a:effectLst/>
              <a:uLnTx/>
              <a:uFillTx/>
              <a:latin typeface="Arial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3830099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" name="Chart 1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07878182"/>
              </p:ext>
            </p:extLst>
          </p:nvPr>
        </p:nvGraphicFramePr>
        <p:xfrm>
          <a:off x="0" y="2228850"/>
          <a:ext cx="6419850" cy="46291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124200" y="1295400"/>
            <a:ext cx="5867400" cy="3733800"/>
          </a:xfrm>
        </p:spPr>
        <p:txBody>
          <a:bodyPr>
            <a:normAutofit/>
          </a:bodyPr>
          <a:lstStyle/>
          <a:p>
            <a:r>
              <a:rPr lang="en-US" sz="2000" dirty="0"/>
              <a:t>Smoke detector nuisances are mostly low in blue and IR signal detection</a:t>
            </a:r>
          </a:p>
          <a:p>
            <a:r>
              <a:rPr lang="en-US" sz="2000" dirty="0" smtClean="0"/>
              <a:t>However false alarms can occur </a:t>
            </a:r>
            <a:endParaRPr lang="en-US" sz="2000" dirty="0"/>
          </a:p>
          <a:p>
            <a:pPr lvl="1"/>
            <a:r>
              <a:rPr lang="en-US" sz="1800" dirty="0"/>
              <a:t>Even with less than 55% blue signal</a:t>
            </a:r>
          </a:p>
          <a:p>
            <a:pPr lvl="1"/>
            <a:r>
              <a:rPr lang="en-US" sz="1800" dirty="0" smtClean="0"/>
              <a:t>But only with a high blue and IR signal</a:t>
            </a:r>
          </a:p>
          <a:p>
            <a:pPr lvl="2"/>
            <a:r>
              <a:rPr lang="en-US" sz="1800" dirty="0" smtClean="0"/>
              <a:t>As seen with talc powder and canned smoke</a:t>
            </a:r>
          </a:p>
          <a:p>
            <a:pPr marL="342900" lvl="1" indent="-342900">
              <a:buFont typeface="Arial" panose="020B0604020202020204" pitchFamily="34" charset="0"/>
              <a:buChar char="•"/>
            </a:pPr>
            <a:r>
              <a:rPr lang="en-US" sz="2000" dirty="0" err="1" smtClean="0"/>
              <a:t>Rosco</a:t>
            </a:r>
            <a:r>
              <a:rPr lang="en-US" sz="2000" dirty="0" smtClean="0"/>
              <a:t> 1700 smoke generator is water based</a:t>
            </a:r>
          </a:p>
          <a:p>
            <a:pPr marL="742950" lvl="2" indent="-342900"/>
            <a:r>
              <a:rPr lang="en-US" sz="1800" dirty="0" smtClean="0"/>
              <a:t>Smoke particles are similar to other smoke nuisances</a:t>
            </a:r>
          </a:p>
          <a:p>
            <a:endParaRPr lang="en-US" sz="2000" dirty="0" smtClean="0"/>
          </a:p>
          <a:p>
            <a:endParaRPr lang="en-US" sz="2000" dirty="0"/>
          </a:p>
        </p:txBody>
      </p:sp>
      <p:sp>
        <p:nvSpPr>
          <p:cNvPr id="14" name="Title 1"/>
          <p:cNvSpPr txBox="1">
            <a:spLocks/>
          </p:cNvSpPr>
          <p:nvPr/>
        </p:nvSpPr>
        <p:spPr bwMode="auto">
          <a:xfrm>
            <a:off x="428625" y="344488"/>
            <a:ext cx="8472488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+mj-lt"/>
                <a:ea typeface="+mj-ea"/>
                <a:cs typeface="+mj-cs"/>
              </a:defRPr>
            </a:lvl1pPr>
            <a:lvl2pPr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2pPr>
            <a:lvl3pPr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3pPr>
            <a:lvl4pPr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4pPr>
            <a:lvl5pPr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5pPr>
            <a:lvl6pPr marL="457200"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6pPr>
            <a:lvl7pPr marL="914400"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7pPr>
            <a:lvl8pPr marL="1371600"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8pPr>
            <a:lvl9pPr marL="1828800"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0" cap="none" spc="0" normalizeH="0" baseline="0" noProof="0" dirty="0" smtClean="0">
                <a:ln>
                  <a:noFill/>
                </a:ln>
                <a:solidFill>
                  <a:srgbClr val="1D2F68"/>
                </a:solidFill>
                <a:effectLst/>
                <a:uLnTx/>
                <a:uFillTx/>
                <a:latin typeface="Arial"/>
                <a:ea typeface="+mj-ea"/>
                <a:cs typeface="+mj-cs"/>
              </a:rPr>
              <a:t>Smoke Detector Nuisances </a:t>
            </a:r>
            <a:endParaRPr kumimoji="0" lang="en-US" sz="4000" b="1" i="0" u="none" strike="noStrike" kern="0" cap="none" spc="0" normalizeH="0" baseline="0" noProof="0" dirty="0">
              <a:ln>
                <a:noFill/>
              </a:ln>
              <a:solidFill>
                <a:srgbClr val="1D2F68"/>
              </a:solidFill>
              <a:effectLst/>
              <a:uLnTx/>
              <a:uFillTx/>
              <a:latin typeface="Arial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3102289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066800" y="1447800"/>
            <a:ext cx="8001000" cy="2286000"/>
          </a:xfrm>
        </p:spPr>
        <p:txBody>
          <a:bodyPr>
            <a:normAutofit/>
          </a:bodyPr>
          <a:lstStyle/>
          <a:p>
            <a:r>
              <a:rPr lang="en-US" sz="2000" dirty="0" smtClean="0"/>
              <a:t>Real smoke samples have mostly greater than 55% blue detection</a:t>
            </a:r>
            <a:endParaRPr lang="en-US" sz="1600" dirty="0" smtClean="0"/>
          </a:p>
          <a:p>
            <a:pPr lvl="1"/>
            <a:r>
              <a:rPr lang="en-US" sz="1800" dirty="0" smtClean="0"/>
              <a:t>Agrees with the Mie scattering theory</a:t>
            </a:r>
          </a:p>
        </p:txBody>
      </p:sp>
      <p:graphicFrame>
        <p:nvGraphicFramePr>
          <p:cNvPr id="5" name="Chart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77017719"/>
              </p:ext>
            </p:extLst>
          </p:nvPr>
        </p:nvGraphicFramePr>
        <p:xfrm>
          <a:off x="0" y="2228850"/>
          <a:ext cx="6419850" cy="46291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2" name="Title 1"/>
          <p:cNvSpPr txBox="1">
            <a:spLocks/>
          </p:cNvSpPr>
          <p:nvPr/>
        </p:nvSpPr>
        <p:spPr bwMode="auto">
          <a:xfrm>
            <a:off x="428625" y="344488"/>
            <a:ext cx="8472488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+mj-lt"/>
                <a:ea typeface="+mj-ea"/>
                <a:cs typeface="+mj-cs"/>
              </a:defRPr>
            </a:lvl1pPr>
            <a:lvl2pPr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2pPr>
            <a:lvl3pPr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3pPr>
            <a:lvl4pPr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4pPr>
            <a:lvl5pPr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5pPr>
            <a:lvl6pPr marL="457200"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6pPr>
            <a:lvl7pPr marL="914400"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7pPr>
            <a:lvl8pPr marL="1371600"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8pPr>
            <a:lvl9pPr marL="1828800"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0" cap="none" spc="0" normalizeH="0" baseline="0" noProof="0" dirty="0" smtClean="0">
                <a:ln>
                  <a:noFill/>
                </a:ln>
                <a:solidFill>
                  <a:srgbClr val="1D2F68"/>
                </a:solidFill>
                <a:effectLst/>
                <a:uLnTx/>
                <a:uFillTx/>
                <a:latin typeface="Arial"/>
                <a:ea typeface="+mj-ea"/>
                <a:cs typeface="+mj-cs"/>
              </a:rPr>
              <a:t>Real Smoke</a:t>
            </a:r>
            <a:endParaRPr kumimoji="0" lang="en-US" sz="4000" b="1" i="0" u="none" strike="noStrike" kern="0" cap="none" spc="0" normalizeH="0" baseline="0" noProof="0" dirty="0">
              <a:ln>
                <a:noFill/>
              </a:ln>
              <a:solidFill>
                <a:srgbClr val="1D2F68"/>
              </a:solidFill>
              <a:effectLst/>
              <a:uLnTx/>
              <a:uFillTx/>
              <a:latin typeface="Arial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41004238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276600" y="1676401"/>
            <a:ext cx="5410200" cy="2286000"/>
          </a:xfrm>
        </p:spPr>
        <p:txBody>
          <a:bodyPr>
            <a:normAutofit/>
          </a:bodyPr>
          <a:lstStyle/>
          <a:p>
            <a:r>
              <a:rPr lang="en-US" sz="2000" dirty="0" smtClean="0"/>
              <a:t>The blue and IR signal varies depending on the gas propellant and the pressure</a:t>
            </a:r>
          </a:p>
          <a:p>
            <a:r>
              <a:rPr lang="en-US" sz="2000" dirty="0" smtClean="0"/>
              <a:t>More details to follow…</a:t>
            </a:r>
          </a:p>
          <a:p>
            <a:endParaRPr lang="en-US" sz="2000" dirty="0"/>
          </a:p>
        </p:txBody>
      </p:sp>
      <p:graphicFrame>
        <p:nvGraphicFramePr>
          <p:cNvPr id="5" name="Chart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47359469"/>
              </p:ext>
            </p:extLst>
          </p:nvPr>
        </p:nvGraphicFramePr>
        <p:xfrm>
          <a:off x="0" y="2228850"/>
          <a:ext cx="6419850" cy="46291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3" name="Title 1"/>
          <p:cNvSpPr txBox="1">
            <a:spLocks/>
          </p:cNvSpPr>
          <p:nvPr/>
        </p:nvSpPr>
        <p:spPr bwMode="auto">
          <a:xfrm>
            <a:off x="428625" y="344488"/>
            <a:ext cx="8472488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+mj-lt"/>
                <a:ea typeface="+mj-ea"/>
                <a:cs typeface="+mj-cs"/>
              </a:defRPr>
            </a:lvl1pPr>
            <a:lvl2pPr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2pPr>
            <a:lvl3pPr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3pPr>
            <a:lvl4pPr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4pPr>
            <a:lvl5pPr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5pPr>
            <a:lvl6pPr marL="457200"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6pPr>
            <a:lvl7pPr marL="914400"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7pPr>
            <a:lvl8pPr marL="1371600"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8pPr>
            <a:lvl9pPr marL="1828800"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0" cap="none" spc="0" normalizeH="0" baseline="0" noProof="0" dirty="0" smtClean="0">
                <a:ln>
                  <a:noFill/>
                </a:ln>
                <a:solidFill>
                  <a:srgbClr val="1D2F68"/>
                </a:solidFill>
                <a:effectLst/>
                <a:uLnTx/>
                <a:uFillTx/>
                <a:latin typeface="Arial"/>
                <a:ea typeface="+mj-ea"/>
                <a:cs typeface="+mj-cs"/>
              </a:rPr>
              <a:t>Aviator UL Variations</a:t>
            </a:r>
            <a:endParaRPr kumimoji="0" lang="en-US" sz="4000" b="1" i="0" u="none" strike="noStrike" kern="0" cap="none" spc="0" normalizeH="0" baseline="0" noProof="0" dirty="0">
              <a:ln>
                <a:noFill/>
              </a:ln>
              <a:solidFill>
                <a:srgbClr val="1D2F68"/>
              </a:solidFill>
              <a:effectLst/>
              <a:uLnTx/>
              <a:uFillTx/>
              <a:latin typeface="Arial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38155447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990600" y="1295400"/>
            <a:ext cx="8153400" cy="2286000"/>
          </a:xfrm>
        </p:spPr>
        <p:txBody>
          <a:bodyPr>
            <a:normAutofit/>
          </a:bodyPr>
          <a:lstStyle/>
          <a:p>
            <a:pPr lvl="1"/>
            <a:r>
              <a:rPr lang="en-US" sz="2000" dirty="0" smtClean="0"/>
              <a:t>Most dense smoke</a:t>
            </a:r>
          </a:p>
          <a:p>
            <a:pPr lvl="2"/>
            <a:r>
              <a:rPr lang="en-US" sz="1600" dirty="0" smtClean="0"/>
              <a:t>Very high blue and IR signal</a:t>
            </a:r>
          </a:p>
          <a:p>
            <a:pPr lvl="1"/>
            <a:r>
              <a:rPr lang="en-US" sz="2000" dirty="0" smtClean="0"/>
              <a:t>% Blue signal mostly greater than 55% or have high Blue and IR signal</a:t>
            </a:r>
          </a:p>
          <a:p>
            <a:pPr lvl="2"/>
            <a:r>
              <a:rPr lang="en-US" sz="1600" dirty="0" smtClean="0"/>
              <a:t>% Blue signal mostly greater than 55% is typical of real smoke</a:t>
            </a:r>
          </a:p>
          <a:p>
            <a:pPr lvl="2"/>
            <a:endParaRPr lang="en-US" sz="1600" dirty="0" smtClean="0"/>
          </a:p>
          <a:p>
            <a:endParaRPr lang="en-US" sz="2000" dirty="0"/>
          </a:p>
        </p:txBody>
      </p:sp>
      <p:graphicFrame>
        <p:nvGraphicFramePr>
          <p:cNvPr id="5" name="Chart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70988920"/>
              </p:ext>
            </p:extLst>
          </p:nvPr>
        </p:nvGraphicFramePr>
        <p:xfrm>
          <a:off x="0" y="2228850"/>
          <a:ext cx="6419850" cy="46291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4" name="Title 1"/>
          <p:cNvSpPr txBox="1">
            <a:spLocks/>
          </p:cNvSpPr>
          <p:nvPr/>
        </p:nvSpPr>
        <p:spPr bwMode="auto">
          <a:xfrm>
            <a:off x="428625" y="344488"/>
            <a:ext cx="8472488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+mj-lt"/>
                <a:ea typeface="+mj-ea"/>
                <a:cs typeface="+mj-cs"/>
              </a:defRPr>
            </a:lvl1pPr>
            <a:lvl2pPr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2pPr>
            <a:lvl3pPr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3pPr>
            <a:lvl4pPr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4pPr>
            <a:lvl5pPr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5pPr>
            <a:lvl6pPr marL="457200"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6pPr>
            <a:lvl7pPr marL="914400"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7pPr>
            <a:lvl8pPr marL="1371600"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8pPr>
            <a:lvl9pPr marL="1828800"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0" cap="none" spc="0" normalizeH="0" baseline="0" noProof="0" dirty="0" smtClean="0">
                <a:ln>
                  <a:noFill/>
                </a:ln>
                <a:solidFill>
                  <a:srgbClr val="1D2F68"/>
                </a:solidFill>
                <a:effectLst/>
                <a:uLnTx/>
                <a:uFillTx/>
                <a:latin typeface="Arial"/>
                <a:ea typeface="+mj-ea"/>
                <a:cs typeface="+mj-cs"/>
              </a:rPr>
              <a:t>Aviator UL Variations 50psig</a:t>
            </a:r>
            <a:endParaRPr kumimoji="0" lang="en-US" sz="4000" b="1" i="0" u="none" strike="noStrike" kern="0" cap="none" spc="0" normalizeH="0" baseline="0" noProof="0" dirty="0">
              <a:ln>
                <a:noFill/>
              </a:ln>
              <a:solidFill>
                <a:srgbClr val="1D2F68"/>
              </a:solidFill>
              <a:effectLst/>
              <a:uLnTx/>
              <a:uFillTx/>
              <a:latin typeface="Arial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42727457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Chart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66903606"/>
              </p:ext>
            </p:extLst>
          </p:nvPr>
        </p:nvGraphicFramePr>
        <p:xfrm>
          <a:off x="0" y="2228850"/>
          <a:ext cx="6419850" cy="46291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4" name="Title 1"/>
          <p:cNvSpPr txBox="1">
            <a:spLocks/>
          </p:cNvSpPr>
          <p:nvPr/>
        </p:nvSpPr>
        <p:spPr bwMode="auto">
          <a:xfrm>
            <a:off x="428625" y="344488"/>
            <a:ext cx="8472488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+mj-lt"/>
                <a:ea typeface="+mj-ea"/>
                <a:cs typeface="+mj-cs"/>
              </a:defRPr>
            </a:lvl1pPr>
            <a:lvl2pPr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2pPr>
            <a:lvl3pPr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3pPr>
            <a:lvl4pPr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4pPr>
            <a:lvl5pPr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5pPr>
            <a:lvl6pPr marL="457200"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6pPr>
            <a:lvl7pPr marL="914400"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7pPr>
            <a:lvl8pPr marL="1371600"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8pPr>
            <a:lvl9pPr marL="1828800"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0" cap="none" spc="0" normalizeH="0" baseline="0" noProof="0" dirty="0" smtClean="0">
                <a:ln>
                  <a:noFill/>
                </a:ln>
                <a:solidFill>
                  <a:srgbClr val="1D2F68"/>
                </a:solidFill>
                <a:effectLst/>
                <a:uLnTx/>
                <a:uFillTx/>
                <a:latin typeface="Arial"/>
                <a:ea typeface="+mj-ea"/>
                <a:cs typeface="+mj-cs"/>
              </a:rPr>
              <a:t>Aviator UL Variations 30psig</a:t>
            </a:r>
            <a:endParaRPr kumimoji="0" lang="en-US" sz="4000" b="1" i="0" u="none" strike="noStrike" kern="0" cap="none" spc="0" normalizeH="0" baseline="0" noProof="0" dirty="0">
              <a:ln>
                <a:noFill/>
              </a:ln>
              <a:solidFill>
                <a:srgbClr val="1D2F68"/>
              </a:solidFill>
              <a:effectLst/>
              <a:uLnTx/>
              <a:uFillTx/>
              <a:latin typeface="Arial"/>
              <a:ea typeface="+mj-ea"/>
              <a:cs typeface="+mj-cs"/>
            </a:endParaRPr>
          </a:p>
        </p:txBody>
      </p:sp>
      <p:sp>
        <p:nvSpPr>
          <p:cNvPr id="7" name="Content Placeholder 2"/>
          <p:cNvSpPr txBox="1">
            <a:spLocks/>
          </p:cNvSpPr>
          <p:nvPr/>
        </p:nvSpPr>
        <p:spPr>
          <a:xfrm>
            <a:off x="1066800" y="1295400"/>
            <a:ext cx="8077200" cy="22860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1"/>
            <a:r>
              <a:rPr lang="en-US" sz="2000" dirty="0" smtClean="0"/>
              <a:t>Dense smoke</a:t>
            </a:r>
          </a:p>
          <a:p>
            <a:pPr lvl="2"/>
            <a:r>
              <a:rPr lang="en-US" sz="1600" dirty="0" smtClean="0"/>
              <a:t>High blue and IR signal</a:t>
            </a:r>
            <a:endParaRPr lang="en-US" sz="1600" dirty="0"/>
          </a:p>
          <a:p>
            <a:pPr lvl="2"/>
            <a:r>
              <a:rPr lang="en-US" sz="1600" dirty="0"/>
              <a:t>Helium shows less dense smoke</a:t>
            </a:r>
          </a:p>
          <a:p>
            <a:pPr lvl="1"/>
            <a:r>
              <a:rPr lang="en-US" sz="2000" dirty="0" smtClean="0"/>
              <a:t>% Blue signal mostly greater than 55% or have high Blue and IR signal</a:t>
            </a:r>
          </a:p>
          <a:p>
            <a:pPr lvl="2"/>
            <a:r>
              <a:rPr lang="en-US" sz="1600" dirty="0" smtClean="0"/>
              <a:t>% Blue signal mostly greater than 55% is typical of real smoke</a:t>
            </a:r>
          </a:p>
          <a:p>
            <a:pPr lvl="2"/>
            <a:endParaRPr lang="en-US" sz="1600" dirty="0" smtClean="0"/>
          </a:p>
          <a:p>
            <a:endParaRPr lang="en-US" sz="2000" dirty="0"/>
          </a:p>
        </p:txBody>
      </p:sp>
    </p:spTree>
    <p:extLst>
      <p:ext uri="{BB962C8B-B14F-4D97-AF65-F5344CB8AC3E}">
        <p14:creationId xmlns:p14="http://schemas.microsoft.com/office/powerpoint/2010/main" val="10130923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Chart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03570123"/>
              </p:ext>
            </p:extLst>
          </p:nvPr>
        </p:nvGraphicFramePr>
        <p:xfrm>
          <a:off x="0" y="2228850"/>
          <a:ext cx="6419850" cy="46291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4" name="Title 1"/>
          <p:cNvSpPr txBox="1">
            <a:spLocks/>
          </p:cNvSpPr>
          <p:nvPr/>
        </p:nvSpPr>
        <p:spPr bwMode="auto">
          <a:xfrm>
            <a:off x="428625" y="344488"/>
            <a:ext cx="8472488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+mj-lt"/>
                <a:ea typeface="+mj-ea"/>
                <a:cs typeface="+mj-cs"/>
              </a:defRPr>
            </a:lvl1pPr>
            <a:lvl2pPr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2pPr>
            <a:lvl3pPr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3pPr>
            <a:lvl4pPr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4pPr>
            <a:lvl5pPr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5pPr>
            <a:lvl6pPr marL="457200"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6pPr>
            <a:lvl7pPr marL="914400"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7pPr>
            <a:lvl8pPr marL="1371600"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8pPr>
            <a:lvl9pPr marL="1828800"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0" cap="none" spc="0" normalizeH="0" baseline="0" noProof="0" dirty="0" smtClean="0">
                <a:ln>
                  <a:noFill/>
                </a:ln>
                <a:solidFill>
                  <a:srgbClr val="1D2F68"/>
                </a:solidFill>
                <a:effectLst/>
                <a:uLnTx/>
                <a:uFillTx/>
                <a:latin typeface="Arial"/>
                <a:ea typeface="+mj-ea"/>
                <a:cs typeface="+mj-cs"/>
              </a:rPr>
              <a:t>Aviator UL Variations 15psig</a:t>
            </a:r>
            <a:endParaRPr kumimoji="0" lang="en-US" sz="4000" b="1" i="0" u="none" strike="noStrike" kern="0" cap="none" spc="0" normalizeH="0" baseline="0" noProof="0" dirty="0">
              <a:ln>
                <a:noFill/>
              </a:ln>
              <a:solidFill>
                <a:srgbClr val="1D2F68"/>
              </a:solidFill>
              <a:effectLst/>
              <a:uLnTx/>
              <a:uFillTx/>
              <a:latin typeface="Arial"/>
              <a:ea typeface="+mj-ea"/>
              <a:cs typeface="+mj-cs"/>
            </a:endParaRPr>
          </a:p>
        </p:txBody>
      </p:sp>
      <p:sp>
        <p:nvSpPr>
          <p:cNvPr id="6" name="Content Placeholder 2"/>
          <p:cNvSpPr txBox="1">
            <a:spLocks/>
          </p:cNvSpPr>
          <p:nvPr/>
        </p:nvSpPr>
        <p:spPr>
          <a:xfrm>
            <a:off x="1066800" y="1295400"/>
            <a:ext cx="8077200" cy="22860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1"/>
            <a:r>
              <a:rPr lang="en-US" sz="2000" dirty="0" smtClean="0"/>
              <a:t>Less dense smoke</a:t>
            </a:r>
          </a:p>
          <a:p>
            <a:pPr lvl="2"/>
            <a:r>
              <a:rPr lang="en-US" sz="1600" dirty="0" smtClean="0"/>
              <a:t>Lower blue and IR signal</a:t>
            </a:r>
          </a:p>
          <a:p>
            <a:pPr lvl="2"/>
            <a:r>
              <a:rPr lang="en-US" sz="1600" dirty="0" smtClean="0"/>
              <a:t>Helium shows less dense smoke</a:t>
            </a:r>
          </a:p>
          <a:p>
            <a:pPr lvl="1"/>
            <a:r>
              <a:rPr lang="en-US" sz="2000" dirty="0" smtClean="0"/>
              <a:t>% </a:t>
            </a:r>
            <a:r>
              <a:rPr lang="en-US" sz="2000" dirty="0"/>
              <a:t>Blue mostly greater than 40%</a:t>
            </a:r>
          </a:p>
          <a:p>
            <a:pPr lvl="2"/>
            <a:r>
              <a:rPr lang="en-US" sz="1600" dirty="0"/>
              <a:t>% Blue less than </a:t>
            </a:r>
            <a:r>
              <a:rPr lang="en-US" sz="1600" dirty="0" smtClean="0"/>
              <a:t>55% </a:t>
            </a:r>
            <a:r>
              <a:rPr lang="en-US" sz="1600" dirty="0"/>
              <a:t>is typical of smoke alarm nuisances</a:t>
            </a:r>
          </a:p>
          <a:p>
            <a:pPr lvl="2"/>
            <a:endParaRPr lang="en-US" sz="1600" dirty="0" smtClean="0"/>
          </a:p>
          <a:p>
            <a:endParaRPr lang="en-US" sz="2000" dirty="0"/>
          </a:p>
        </p:txBody>
      </p:sp>
    </p:spTree>
    <p:extLst>
      <p:ext uri="{BB962C8B-B14F-4D97-AF65-F5344CB8AC3E}">
        <p14:creationId xmlns:p14="http://schemas.microsoft.com/office/powerpoint/2010/main" val="25863699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Conclusions of Test 1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990600"/>
            <a:ext cx="8229600" cy="5257798"/>
          </a:xfrm>
        </p:spPr>
        <p:txBody>
          <a:bodyPr>
            <a:normAutofit/>
          </a:bodyPr>
          <a:lstStyle/>
          <a:p>
            <a:r>
              <a:rPr lang="en-US" sz="2000" dirty="0"/>
              <a:t>The blue and IR signal can be used to characterize smoke detector nuisances, actual and generator smoke</a:t>
            </a:r>
          </a:p>
          <a:p>
            <a:r>
              <a:rPr lang="en-US" sz="2000" dirty="0" smtClean="0"/>
              <a:t>The smoke generator particle size, smoke density and/or refractive index varies with</a:t>
            </a:r>
          </a:p>
          <a:p>
            <a:pPr lvl="1"/>
            <a:r>
              <a:rPr lang="en-US" sz="2000" dirty="0" smtClean="0"/>
              <a:t>Gas propellant</a:t>
            </a:r>
          </a:p>
          <a:p>
            <a:pPr lvl="1"/>
            <a:r>
              <a:rPr lang="en-US" sz="2000" dirty="0" smtClean="0"/>
              <a:t>Smoke density valve </a:t>
            </a:r>
          </a:p>
          <a:p>
            <a:pPr lvl="1"/>
            <a:r>
              <a:rPr lang="en-US" sz="2000" dirty="0" smtClean="0"/>
              <a:t>Gas propellant regulator pressure</a:t>
            </a:r>
          </a:p>
          <a:p>
            <a:r>
              <a:rPr lang="en-US" sz="2000" dirty="0" smtClean="0"/>
              <a:t>Smoke obscuration is related to the blue and IR signal</a:t>
            </a:r>
          </a:p>
          <a:p>
            <a:r>
              <a:rPr lang="en-US" sz="2000" dirty="0" smtClean="0"/>
              <a:t>Smoke </a:t>
            </a:r>
            <a:r>
              <a:rPr lang="en-US" sz="2000" dirty="0"/>
              <a:t>detector nuisances are </a:t>
            </a:r>
            <a:endParaRPr lang="en-US" sz="2000" dirty="0" smtClean="0"/>
          </a:p>
          <a:p>
            <a:pPr lvl="1"/>
            <a:r>
              <a:rPr lang="en-US" sz="2000" dirty="0" smtClean="0"/>
              <a:t>Mostly low </a:t>
            </a:r>
            <a:r>
              <a:rPr lang="en-US" sz="2000" dirty="0"/>
              <a:t>in blue and IR signal </a:t>
            </a:r>
            <a:r>
              <a:rPr lang="en-US" sz="2000" dirty="0" smtClean="0"/>
              <a:t>detection </a:t>
            </a:r>
          </a:p>
          <a:p>
            <a:pPr lvl="1"/>
            <a:r>
              <a:rPr lang="en-US" sz="2000" dirty="0" smtClean="0"/>
              <a:t>Mostly less </a:t>
            </a:r>
            <a:r>
              <a:rPr lang="en-US" sz="2000" dirty="0"/>
              <a:t>than 50% blue </a:t>
            </a:r>
            <a:r>
              <a:rPr lang="en-US" sz="2000" dirty="0" smtClean="0"/>
              <a:t>signal</a:t>
            </a:r>
          </a:p>
          <a:p>
            <a:r>
              <a:rPr lang="en-US" sz="2000" dirty="0"/>
              <a:t>Real smoke is </a:t>
            </a:r>
            <a:endParaRPr lang="en-US" sz="2000" dirty="0" smtClean="0"/>
          </a:p>
          <a:p>
            <a:pPr lvl="1"/>
            <a:r>
              <a:rPr lang="en-US" sz="2000" dirty="0"/>
              <a:t>M</a:t>
            </a:r>
            <a:r>
              <a:rPr lang="en-US" sz="2000" dirty="0" smtClean="0"/>
              <a:t>ostly </a:t>
            </a:r>
            <a:r>
              <a:rPr lang="en-US" sz="2000" dirty="0"/>
              <a:t>high in </a:t>
            </a:r>
            <a:r>
              <a:rPr lang="en-US" sz="2000" dirty="0" smtClean="0"/>
              <a:t>blue and IR signal detection </a:t>
            </a:r>
          </a:p>
          <a:p>
            <a:pPr lvl="1"/>
            <a:r>
              <a:rPr lang="en-US" sz="2000" dirty="0" smtClean="0"/>
              <a:t>Mostly </a:t>
            </a:r>
            <a:r>
              <a:rPr lang="en-US" sz="2000" dirty="0"/>
              <a:t>more than </a:t>
            </a:r>
            <a:r>
              <a:rPr lang="en-US" sz="2000" dirty="0" smtClean="0"/>
              <a:t>55% </a:t>
            </a:r>
            <a:r>
              <a:rPr lang="en-US" sz="2000" dirty="0"/>
              <a:t>blue </a:t>
            </a:r>
            <a:r>
              <a:rPr lang="en-US" sz="2000" dirty="0" smtClean="0"/>
              <a:t>detection</a:t>
            </a:r>
          </a:p>
          <a:p>
            <a:endParaRPr lang="en-US" sz="2000" dirty="0" smtClean="0"/>
          </a:p>
          <a:p>
            <a:endParaRPr lang="en-US" sz="2000" dirty="0"/>
          </a:p>
          <a:p>
            <a:endParaRPr lang="en-US" sz="2000" dirty="0"/>
          </a:p>
        </p:txBody>
      </p:sp>
    </p:spTree>
    <p:extLst>
      <p:ext uri="{BB962C8B-B14F-4D97-AF65-F5344CB8AC3E}">
        <p14:creationId xmlns:p14="http://schemas.microsoft.com/office/powerpoint/2010/main" val="23245607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Test Setup 2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-4482" y="1089818"/>
            <a:ext cx="5544670" cy="4525963"/>
          </a:xfrm>
        </p:spPr>
        <p:txBody>
          <a:bodyPr>
            <a:noAutofit/>
          </a:bodyPr>
          <a:lstStyle/>
          <a:p>
            <a:r>
              <a:rPr lang="en-US" sz="1800" dirty="0" smtClean="0"/>
              <a:t>Funnel from exit of smoke generator to 2.75” vane anemometer</a:t>
            </a:r>
          </a:p>
          <a:p>
            <a:pPr lvl="1"/>
            <a:r>
              <a:rPr lang="en-US" sz="1600" dirty="0" smtClean="0"/>
              <a:t>Measures volumetric flow rate </a:t>
            </a:r>
          </a:p>
          <a:p>
            <a:r>
              <a:rPr lang="en-US" sz="1800" dirty="0" smtClean="0"/>
              <a:t>Optical density meter</a:t>
            </a:r>
          </a:p>
          <a:p>
            <a:pPr lvl="1"/>
            <a:r>
              <a:rPr lang="en-US" sz="1600" dirty="0"/>
              <a:t>1</a:t>
            </a:r>
            <a:r>
              <a:rPr lang="en-US" sz="1600" dirty="0" smtClean="0"/>
              <a:t>” from the exit stack</a:t>
            </a:r>
          </a:p>
          <a:p>
            <a:pPr lvl="1"/>
            <a:r>
              <a:rPr lang="en-US" sz="1600" dirty="0" smtClean="0"/>
              <a:t>Measures percent obscuration/</a:t>
            </a:r>
            <a:r>
              <a:rPr lang="en-US" sz="1600" dirty="0" err="1" smtClean="0"/>
              <a:t>ft</a:t>
            </a:r>
            <a:endParaRPr lang="en-US" sz="1600" dirty="0" smtClean="0"/>
          </a:p>
          <a:p>
            <a:r>
              <a:rPr lang="en-US" sz="1800" dirty="0" smtClean="0"/>
              <a:t>Smoke Generator Standardization Apparatus (SGSA)</a:t>
            </a:r>
          </a:p>
          <a:p>
            <a:pPr lvl="1"/>
            <a:r>
              <a:rPr lang="en-US" sz="1600" dirty="0" smtClean="0"/>
              <a:t>6” from the exit stack</a:t>
            </a:r>
          </a:p>
          <a:p>
            <a:pPr lvl="1"/>
            <a:r>
              <a:rPr lang="en-US" sz="1600" dirty="0" smtClean="0"/>
              <a:t>Measures the blue and IR signal</a:t>
            </a:r>
          </a:p>
          <a:p>
            <a:r>
              <a:rPr lang="en-US" sz="1800" dirty="0" smtClean="0"/>
              <a:t>Kidde smoke detector</a:t>
            </a:r>
          </a:p>
          <a:p>
            <a:pPr lvl="1"/>
            <a:r>
              <a:rPr lang="en-US" sz="1600" dirty="0" smtClean="0"/>
              <a:t>10” from the exit stack</a:t>
            </a:r>
          </a:p>
          <a:p>
            <a:r>
              <a:rPr lang="en-US" sz="1800" dirty="0"/>
              <a:t>Thermocouples</a:t>
            </a:r>
          </a:p>
          <a:p>
            <a:pPr lvl="1"/>
            <a:r>
              <a:rPr lang="en-US" sz="1600" dirty="0"/>
              <a:t>Measures ambient, inlet and exit temperature</a:t>
            </a:r>
          </a:p>
          <a:p>
            <a:r>
              <a:rPr lang="en-US" sz="1600" dirty="0" smtClean="0"/>
              <a:t>Carbon </a:t>
            </a:r>
            <a:r>
              <a:rPr lang="en-US" sz="1600" dirty="0"/>
              <a:t>d</a:t>
            </a:r>
            <a:r>
              <a:rPr lang="en-US" sz="1600" dirty="0" smtClean="0"/>
              <a:t>ioxide and helium were tested using 1 and 4 heater bars (160 and 640W) at various pressures</a:t>
            </a:r>
            <a:endParaRPr lang="en-US" sz="1600" dirty="0"/>
          </a:p>
        </p:txBody>
      </p:sp>
      <p:pic>
        <p:nvPicPr>
          <p:cNvPr id="4098" name="Picture 2" descr="Z:\Karp\Smoke Tests\attachments\IMG_5284.JP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47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459" t="-3991" r="37369"/>
          <a:stretch/>
        </p:blipFill>
        <p:spPr bwMode="auto">
          <a:xfrm>
            <a:off x="5562600" y="304798"/>
            <a:ext cx="3065930" cy="55388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Box 6"/>
          <p:cNvSpPr txBox="1"/>
          <p:nvPr/>
        </p:nvSpPr>
        <p:spPr bwMode="auto">
          <a:xfrm>
            <a:off x="5607424" y="2207422"/>
            <a:ext cx="838200" cy="33855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softEdge rad="63500"/>
          </a:effectLst>
          <a:extLst/>
        </p:spPr>
        <p:txBody>
          <a:bodyPr wrap="square" rtlCol="0">
            <a:spAutoFit/>
          </a:bodyPr>
          <a:lstStyle/>
          <a:p>
            <a:pPr algn="ctr">
              <a:buFontTx/>
              <a:buNone/>
            </a:pPr>
            <a:r>
              <a:rPr lang="en-US" sz="1600" b="1" dirty="0" smtClean="0">
                <a:solidFill>
                  <a:schemeClr val="accent2"/>
                </a:solidFill>
              </a:rPr>
              <a:t>SGSA</a:t>
            </a:r>
            <a:endParaRPr lang="en-US" sz="1600" b="1" dirty="0">
              <a:solidFill>
                <a:schemeClr val="accent2"/>
              </a:solidFill>
            </a:endParaRPr>
          </a:p>
        </p:txBody>
      </p:sp>
      <p:sp>
        <p:nvSpPr>
          <p:cNvPr id="11" name="TextBox 10"/>
          <p:cNvSpPr txBox="1"/>
          <p:nvPr/>
        </p:nvSpPr>
        <p:spPr bwMode="auto">
          <a:xfrm>
            <a:off x="6738373" y="2873672"/>
            <a:ext cx="412376" cy="33855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softEdge rad="63500"/>
          </a:effectLst>
          <a:extLst/>
        </p:spPr>
        <p:txBody>
          <a:bodyPr wrap="square" rtlCol="0">
            <a:spAutoFit/>
          </a:bodyPr>
          <a:lstStyle/>
          <a:p>
            <a:pPr algn="ctr">
              <a:buFontTx/>
              <a:buNone/>
            </a:pPr>
            <a:r>
              <a:rPr lang="en-US" sz="1600" b="1" dirty="0" smtClean="0">
                <a:solidFill>
                  <a:schemeClr val="accent2"/>
                </a:solidFill>
              </a:rPr>
              <a:t>6”</a:t>
            </a:r>
            <a:endParaRPr lang="en-US" sz="1600" b="1" dirty="0">
              <a:solidFill>
                <a:schemeClr val="accent2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 bwMode="auto">
          <a:xfrm flipH="1" flipV="1">
            <a:off x="7095566" y="2209800"/>
            <a:ext cx="41461" cy="1143000"/>
          </a:xfrm>
          <a:prstGeom prst="line">
            <a:avLst/>
          </a:prstGeom>
          <a:noFill/>
          <a:ln w="63500" cap="flat" cmpd="sng" algn="ctr">
            <a:solidFill>
              <a:schemeClr val="accent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2" name="TextBox 11"/>
          <p:cNvSpPr txBox="1"/>
          <p:nvPr/>
        </p:nvSpPr>
        <p:spPr bwMode="auto">
          <a:xfrm>
            <a:off x="7620001" y="863025"/>
            <a:ext cx="1008529" cy="58477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softEdge rad="63500"/>
          </a:effectLst>
          <a:extLst/>
        </p:spPr>
        <p:txBody>
          <a:bodyPr wrap="square" rtlCol="0">
            <a:spAutoFit/>
          </a:bodyPr>
          <a:lstStyle/>
          <a:p>
            <a:pPr algn="ctr">
              <a:buFontTx/>
              <a:buNone/>
            </a:pPr>
            <a:r>
              <a:rPr lang="en-US" sz="1600" b="1" dirty="0" smtClean="0">
                <a:solidFill>
                  <a:schemeClr val="accent1">
                    <a:lumMod val="25000"/>
                  </a:schemeClr>
                </a:solidFill>
              </a:rPr>
              <a:t>Kidde Detector</a:t>
            </a:r>
            <a:endParaRPr lang="en-US" sz="1600" b="1" dirty="0">
              <a:solidFill>
                <a:schemeClr val="accent1">
                  <a:lumMod val="25000"/>
                </a:schemeClr>
              </a:solidFill>
            </a:endParaRPr>
          </a:p>
        </p:txBody>
      </p:sp>
      <p:sp>
        <p:nvSpPr>
          <p:cNvPr id="13" name="TextBox 12"/>
          <p:cNvSpPr txBox="1"/>
          <p:nvPr/>
        </p:nvSpPr>
        <p:spPr bwMode="auto">
          <a:xfrm>
            <a:off x="7162800" y="1752600"/>
            <a:ext cx="609598" cy="33855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softEdge rad="63500"/>
          </a:effectLst>
          <a:extLst/>
        </p:spPr>
        <p:txBody>
          <a:bodyPr wrap="square" rtlCol="0">
            <a:spAutoFit/>
          </a:bodyPr>
          <a:lstStyle/>
          <a:p>
            <a:pPr algn="ctr">
              <a:buFontTx/>
              <a:buNone/>
            </a:pPr>
            <a:r>
              <a:rPr lang="en-US" sz="1600" b="1" dirty="0" smtClean="0">
                <a:solidFill>
                  <a:schemeClr val="accent1">
                    <a:lumMod val="25000"/>
                  </a:schemeClr>
                </a:solidFill>
              </a:rPr>
              <a:t>10”</a:t>
            </a:r>
            <a:endParaRPr lang="en-US" sz="1600" b="1" dirty="0">
              <a:solidFill>
                <a:schemeClr val="accent1">
                  <a:lumMod val="25000"/>
                </a:schemeClr>
              </a:solidFill>
            </a:endParaRPr>
          </a:p>
        </p:txBody>
      </p:sp>
      <p:cxnSp>
        <p:nvCxnSpPr>
          <p:cNvPr id="8" name="Straight Connector 7"/>
          <p:cNvCxnSpPr/>
          <p:nvPr/>
        </p:nvCxnSpPr>
        <p:spPr bwMode="auto">
          <a:xfrm flipH="1" flipV="1">
            <a:off x="7137027" y="1447800"/>
            <a:ext cx="51546" cy="1905000"/>
          </a:xfrm>
          <a:prstGeom prst="line">
            <a:avLst/>
          </a:prstGeom>
          <a:noFill/>
          <a:ln w="63500" cap="flat" cmpd="sng" algn="ctr">
            <a:solidFill>
              <a:schemeClr val="accent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7" name="TextBox 16"/>
          <p:cNvSpPr txBox="1"/>
          <p:nvPr/>
        </p:nvSpPr>
        <p:spPr bwMode="auto">
          <a:xfrm>
            <a:off x="5540188" y="3886200"/>
            <a:ext cx="1555377" cy="830997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softEdge rad="63500"/>
          </a:effectLst>
          <a:extLst/>
        </p:spPr>
        <p:txBody>
          <a:bodyPr wrap="square" rtlCol="0">
            <a:spAutoFit/>
          </a:bodyPr>
          <a:lstStyle/>
          <a:p>
            <a:pPr algn="ctr">
              <a:buFontTx/>
              <a:buNone/>
            </a:pPr>
            <a:r>
              <a:rPr lang="en-US" sz="1600" b="1" dirty="0" smtClean="0"/>
              <a:t>Vane Anemometer/</a:t>
            </a:r>
          </a:p>
          <a:p>
            <a:pPr algn="ctr">
              <a:buFontTx/>
              <a:buNone/>
            </a:pPr>
            <a:r>
              <a:rPr lang="en-US" sz="1600" b="1" dirty="0" smtClean="0"/>
              <a:t>Exit Stack</a:t>
            </a:r>
            <a:endParaRPr lang="en-US" sz="1600" b="1" dirty="0"/>
          </a:p>
        </p:txBody>
      </p:sp>
      <p:sp>
        <p:nvSpPr>
          <p:cNvPr id="18" name="TextBox 17"/>
          <p:cNvSpPr txBox="1"/>
          <p:nvPr/>
        </p:nvSpPr>
        <p:spPr bwMode="auto">
          <a:xfrm>
            <a:off x="7537609" y="3460220"/>
            <a:ext cx="1008529" cy="830997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softEdge rad="63500"/>
          </a:effectLst>
          <a:extLst/>
        </p:spPr>
        <p:txBody>
          <a:bodyPr wrap="square" rtlCol="0">
            <a:spAutoFit/>
          </a:bodyPr>
          <a:lstStyle/>
          <a:p>
            <a:pPr algn="ctr">
              <a:buFontTx/>
              <a:buNone/>
            </a:pPr>
            <a:r>
              <a:rPr lang="en-US" sz="1600" b="1" dirty="0" smtClean="0">
                <a:solidFill>
                  <a:srgbClr val="FF0000"/>
                </a:solidFill>
              </a:rPr>
              <a:t>Optical Density Meter</a:t>
            </a:r>
            <a:endParaRPr lang="en-US" sz="1600" b="1" dirty="0">
              <a:solidFill>
                <a:srgbClr val="FF0000"/>
              </a:solidFill>
            </a:endParaRPr>
          </a:p>
        </p:txBody>
      </p:sp>
      <p:cxnSp>
        <p:nvCxnSpPr>
          <p:cNvPr id="19" name="Straight Connector 18"/>
          <p:cNvCxnSpPr/>
          <p:nvPr/>
        </p:nvCxnSpPr>
        <p:spPr bwMode="auto">
          <a:xfrm flipH="1" flipV="1">
            <a:off x="7249109" y="3098599"/>
            <a:ext cx="1" cy="233582"/>
          </a:xfrm>
          <a:prstGeom prst="line">
            <a:avLst/>
          </a:prstGeom>
          <a:noFill/>
          <a:ln w="635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2" name="TextBox 21"/>
          <p:cNvSpPr txBox="1"/>
          <p:nvPr/>
        </p:nvSpPr>
        <p:spPr bwMode="auto">
          <a:xfrm>
            <a:off x="7331421" y="3140649"/>
            <a:ext cx="412376" cy="33855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softEdge rad="63500"/>
          </a:effectLst>
          <a:extLst/>
        </p:spPr>
        <p:txBody>
          <a:bodyPr wrap="square" rtlCol="0">
            <a:spAutoFit/>
          </a:bodyPr>
          <a:lstStyle/>
          <a:p>
            <a:pPr algn="ctr">
              <a:buFontTx/>
              <a:buNone/>
            </a:pPr>
            <a:r>
              <a:rPr lang="en-US" sz="1600" b="1" dirty="0">
                <a:solidFill>
                  <a:srgbClr val="FF0000"/>
                </a:solidFill>
              </a:rPr>
              <a:t>1</a:t>
            </a:r>
            <a:r>
              <a:rPr lang="en-US" sz="1600" b="1" dirty="0" smtClean="0">
                <a:solidFill>
                  <a:srgbClr val="FF0000"/>
                </a:solidFill>
              </a:rPr>
              <a:t>”</a:t>
            </a:r>
            <a:endParaRPr lang="en-US" sz="1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36325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SGSA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0" y="1447800"/>
            <a:ext cx="5105400" cy="4391025"/>
          </a:xfrm>
        </p:spPr>
        <p:txBody>
          <a:bodyPr/>
          <a:lstStyle/>
          <a:p>
            <a:pPr fontAlgn="b"/>
            <a:r>
              <a:rPr lang="en-US" sz="1600" b="0" dirty="0"/>
              <a:t>0.9" High Brightness </a:t>
            </a:r>
            <a:r>
              <a:rPr lang="en-US" sz="1600" dirty="0"/>
              <a:t>LED Spot Light</a:t>
            </a:r>
            <a:r>
              <a:rPr lang="en-US" sz="1600" b="0" dirty="0"/>
              <a:t>, </a:t>
            </a:r>
            <a:r>
              <a:rPr lang="en-US" sz="1600" b="0" dirty="0">
                <a:solidFill>
                  <a:srgbClr val="002060"/>
                </a:solidFill>
              </a:rPr>
              <a:t>470nm</a:t>
            </a:r>
          </a:p>
          <a:p>
            <a:pPr fontAlgn="b"/>
            <a:r>
              <a:rPr lang="en-US" sz="1600" b="0" dirty="0"/>
              <a:t>0.9" High Brightness </a:t>
            </a:r>
            <a:r>
              <a:rPr lang="en-US" sz="1600" dirty="0"/>
              <a:t>LED Spot Light</a:t>
            </a:r>
            <a:r>
              <a:rPr lang="en-US" sz="1600" b="0" dirty="0"/>
              <a:t>, </a:t>
            </a:r>
            <a:r>
              <a:rPr lang="en-US" sz="1600" b="0" dirty="0">
                <a:solidFill>
                  <a:srgbClr val="C00000"/>
                </a:solidFill>
              </a:rPr>
              <a:t>850nm</a:t>
            </a:r>
          </a:p>
          <a:p>
            <a:pPr fontAlgn="b"/>
            <a:r>
              <a:rPr lang="en-US" sz="1600" b="0" dirty="0"/>
              <a:t>475nm CWL, 50mm Dia. Hard Coated OD 4 25nm </a:t>
            </a:r>
            <a:r>
              <a:rPr lang="en-US" sz="1600" dirty="0"/>
              <a:t>Bandpass Filter</a:t>
            </a:r>
          </a:p>
          <a:p>
            <a:pPr fontAlgn="b"/>
            <a:r>
              <a:rPr lang="en-US" sz="1600" b="0" dirty="0"/>
              <a:t>850nm CWL, 50mm Dia. Hard Coated OD 4 25nm </a:t>
            </a:r>
            <a:r>
              <a:rPr lang="en-US" sz="1600" dirty="0"/>
              <a:t>Bandpass Filter</a:t>
            </a:r>
          </a:p>
          <a:p>
            <a:pPr fontAlgn="b"/>
            <a:r>
              <a:rPr lang="en-US" sz="1600" b="0" dirty="0" smtClean="0"/>
              <a:t>Two 50mm </a:t>
            </a:r>
            <a:r>
              <a:rPr lang="en-US" sz="1600" b="0" dirty="0"/>
              <a:t>Diameter x 44mm FL, PCX </a:t>
            </a:r>
            <a:r>
              <a:rPr lang="en-US" sz="1600" dirty="0"/>
              <a:t>Condenser </a:t>
            </a:r>
            <a:r>
              <a:rPr lang="en-US" sz="1600" dirty="0" smtClean="0"/>
              <a:t>Lens </a:t>
            </a:r>
          </a:p>
          <a:p>
            <a:pPr lvl="1" fontAlgn="b"/>
            <a:r>
              <a:rPr lang="en-US" sz="1600" dirty="0" smtClean="0"/>
              <a:t>Ensures scattered light signal is great enough for measurement</a:t>
            </a:r>
            <a:endParaRPr lang="en-US" sz="1600" b="0" dirty="0"/>
          </a:p>
          <a:p>
            <a:pPr fontAlgn="b"/>
            <a:r>
              <a:rPr lang="en-US" sz="1600" b="0" dirty="0" smtClean="0"/>
              <a:t>Two Blue </a:t>
            </a:r>
            <a:r>
              <a:rPr lang="en-US" sz="1600" b="0" dirty="0"/>
              <a:t>Enhanced Response, </a:t>
            </a:r>
            <a:r>
              <a:rPr lang="en-US" sz="1600" dirty="0" smtClean="0"/>
              <a:t>Silicon Detector </a:t>
            </a:r>
          </a:p>
          <a:p>
            <a:pPr lvl="1" fontAlgn="b"/>
            <a:r>
              <a:rPr lang="en-US" sz="1600" dirty="0" smtClean="0"/>
              <a:t>Measures scattered light at a 45° angle</a:t>
            </a:r>
            <a:endParaRPr lang="en-US" sz="1600" dirty="0"/>
          </a:p>
        </p:txBody>
      </p:sp>
      <p:sp>
        <p:nvSpPr>
          <p:cNvPr id="12" name="Right Arrow 11"/>
          <p:cNvSpPr/>
          <p:nvPr/>
        </p:nvSpPr>
        <p:spPr bwMode="auto">
          <a:xfrm>
            <a:off x="7218885" y="838200"/>
            <a:ext cx="978408" cy="484632"/>
          </a:xfrm>
          <a:prstGeom prst="rightArrow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pic>
        <p:nvPicPr>
          <p:cNvPr id="3076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81599" y="1752600"/>
            <a:ext cx="3870535" cy="281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" name="TextBox 18"/>
          <p:cNvSpPr txBox="1"/>
          <p:nvPr/>
        </p:nvSpPr>
        <p:spPr bwMode="auto">
          <a:xfrm>
            <a:off x="6507266" y="2069795"/>
            <a:ext cx="807934" cy="33855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softEdge rad="63500"/>
          </a:effectLst>
          <a:extLst/>
        </p:spPr>
        <p:txBody>
          <a:bodyPr wrap="square" rtlCol="0">
            <a:spAutoFit/>
          </a:bodyPr>
          <a:lstStyle/>
          <a:p>
            <a:pPr algn="ctr">
              <a:buFontTx/>
              <a:buNone/>
            </a:pPr>
            <a:r>
              <a:rPr lang="en-US" sz="1600" b="1" dirty="0" smtClean="0"/>
              <a:t>LEDs</a:t>
            </a:r>
            <a:endParaRPr lang="en-US" sz="1600" b="1" dirty="0"/>
          </a:p>
        </p:txBody>
      </p:sp>
      <p:sp>
        <p:nvSpPr>
          <p:cNvPr id="20" name="TextBox 19"/>
          <p:cNvSpPr txBox="1"/>
          <p:nvPr/>
        </p:nvSpPr>
        <p:spPr bwMode="auto">
          <a:xfrm>
            <a:off x="7757093" y="3955995"/>
            <a:ext cx="1224214" cy="58477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softEdge rad="63500"/>
          </a:effectLst>
          <a:extLst/>
        </p:spPr>
        <p:txBody>
          <a:bodyPr wrap="square" rtlCol="0">
            <a:spAutoFit/>
          </a:bodyPr>
          <a:lstStyle/>
          <a:p>
            <a:pPr algn="ctr">
              <a:buFontTx/>
              <a:buNone/>
            </a:pPr>
            <a:r>
              <a:rPr lang="en-US" sz="1600" b="1" dirty="0" smtClean="0"/>
              <a:t>Silicon Detectors</a:t>
            </a:r>
            <a:endParaRPr lang="en-US" sz="1600" b="1" dirty="0"/>
          </a:p>
        </p:txBody>
      </p:sp>
      <p:sp>
        <p:nvSpPr>
          <p:cNvPr id="21" name="TextBox 20"/>
          <p:cNvSpPr txBox="1"/>
          <p:nvPr/>
        </p:nvSpPr>
        <p:spPr bwMode="auto">
          <a:xfrm>
            <a:off x="7581653" y="2743200"/>
            <a:ext cx="597711" cy="33855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softEdge rad="63500"/>
          </a:effectLst>
          <a:extLst/>
        </p:spPr>
        <p:txBody>
          <a:bodyPr wrap="square" rtlCol="0">
            <a:spAutoFit/>
          </a:bodyPr>
          <a:lstStyle/>
          <a:p>
            <a:pPr algn="ctr">
              <a:buFontTx/>
              <a:buNone/>
            </a:pPr>
            <a:r>
              <a:rPr lang="en-US" sz="1600" b="1" dirty="0" smtClean="0"/>
              <a:t>45°</a:t>
            </a:r>
            <a:endParaRPr lang="en-US" sz="1600" b="1" dirty="0"/>
          </a:p>
        </p:txBody>
      </p:sp>
      <p:sp>
        <p:nvSpPr>
          <p:cNvPr id="22" name="Up Arrow 21"/>
          <p:cNvSpPr/>
          <p:nvPr/>
        </p:nvSpPr>
        <p:spPr bwMode="auto">
          <a:xfrm>
            <a:off x="6883751" y="2971800"/>
            <a:ext cx="431449" cy="1048687"/>
          </a:xfrm>
          <a:prstGeom prst="upArrow">
            <a:avLst/>
          </a:prstGeom>
          <a:solidFill>
            <a:schemeClr val="bg2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softEdge rad="31750"/>
          </a:effectLst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26" name="TextBox 25"/>
          <p:cNvSpPr txBox="1"/>
          <p:nvPr/>
        </p:nvSpPr>
        <p:spPr bwMode="auto">
          <a:xfrm>
            <a:off x="6492619" y="3581400"/>
            <a:ext cx="1224214" cy="33855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softEdge rad="127000"/>
          </a:effectLst>
          <a:extLst/>
        </p:spPr>
        <p:txBody>
          <a:bodyPr wrap="square" rtlCol="0">
            <a:spAutoFit/>
          </a:bodyPr>
          <a:lstStyle/>
          <a:p>
            <a:pPr algn="ctr">
              <a:buFontTx/>
              <a:buNone/>
            </a:pPr>
            <a:r>
              <a:rPr lang="en-US" sz="1600" b="1" dirty="0" smtClean="0"/>
              <a:t>Smoke</a:t>
            </a:r>
            <a:endParaRPr lang="en-US" sz="1600" b="1" dirty="0"/>
          </a:p>
        </p:txBody>
      </p:sp>
    </p:spTree>
    <p:extLst>
      <p:ext uri="{BB962C8B-B14F-4D97-AF65-F5344CB8AC3E}">
        <p14:creationId xmlns:p14="http://schemas.microsoft.com/office/powerpoint/2010/main" val="39467782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Background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sz="2000" b="0" dirty="0"/>
              <a:t>AC </a:t>
            </a:r>
            <a:r>
              <a:rPr lang="en-US" sz="2000" b="0" dirty="0" smtClean="0"/>
              <a:t>25-9A [2]</a:t>
            </a:r>
          </a:p>
          <a:p>
            <a:endParaRPr lang="en-US" sz="2000" b="0" dirty="0" smtClean="0"/>
          </a:p>
          <a:p>
            <a:r>
              <a:rPr lang="en-US" sz="2000" b="0" i="1" dirty="0" smtClean="0"/>
              <a:t>Smoke Detection, Penetration, and Evacuation Tests and Related Flight Manual Emergency Procedures</a:t>
            </a:r>
          </a:p>
          <a:p>
            <a:endParaRPr lang="en-US" sz="2000" b="0" i="1" dirty="0" smtClean="0"/>
          </a:p>
          <a:p>
            <a:r>
              <a:rPr lang="en-US" sz="2000" b="0" dirty="0" smtClean="0"/>
              <a:t>Paragraph 10a –</a:t>
            </a:r>
            <a:r>
              <a:rPr lang="en-US" sz="2000" dirty="0" smtClean="0"/>
              <a:t>Smoke or fire detection systems should provide warning before the fire</a:t>
            </a:r>
          </a:p>
          <a:p>
            <a:endParaRPr lang="en-US" sz="2000" dirty="0" smtClean="0"/>
          </a:p>
          <a:p>
            <a:r>
              <a:rPr lang="en-US" sz="2000" b="0" dirty="0" smtClean="0"/>
              <a:t>Paragraph 10b – </a:t>
            </a:r>
            <a:r>
              <a:rPr lang="en-US" sz="2000" dirty="0" smtClean="0"/>
              <a:t>The smoke detection test is designed to demonstrate that the smoke detection system installation will detect a smoldering fire producing a small amount of smoke.</a:t>
            </a:r>
          </a:p>
          <a:p>
            <a:endParaRPr lang="en-US" sz="2400" dirty="0"/>
          </a:p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D3ABA1-EA94-43C0-B992-7CBCC31144F1}" type="slidenum">
              <a:rPr lang="en-US" smtClean="0"/>
              <a:pPr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653917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0" y="1600202"/>
            <a:ext cx="4267200" cy="5257798"/>
          </a:xfrm>
        </p:spPr>
        <p:txBody>
          <a:bodyPr>
            <a:normAutofit/>
          </a:bodyPr>
          <a:lstStyle/>
          <a:p>
            <a:pPr marL="0" indent="0">
              <a:buNone/>
            </a:pPr>
            <a:endParaRPr lang="en-US" sz="2000" dirty="0" smtClean="0"/>
          </a:p>
          <a:p>
            <a:r>
              <a:rPr lang="en-US" sz="2000" dirty="0" smtClean="0"/>
              <a:t>Test starts with the smoke density valve open two turns</a:t>
            </a:r>
          </a:p>
          <a:p>
            <a:r>
              <a:rPr lang="en-US" sz="2000" dirty="0" smtClean="0"/>
              <a:t>After three minutes on the generator is turned off for one minute and the valve is open another one full turn </a:t>
            </a:r>
          </a:p>
          <a:p>
            <a:r>
              <a:rPr lang="en-US" sz="2000" dirty="0" smtClean="0"/>
              <a:t>This is repeated until the smoke density valve is open to eight full turns</a:t>
            </a:r>
          </a:p>
          <a:p>
            <a:endParaRPr lang="en-US" sz="2000" dirty="0"/>
          </a:p>
          <a:p>
            <a:endParaRPr lang="en-US" sz="2000" dirty="0"/>
          </a:p>
        </p:txBody>
      </p:sp>
      <p:graphicFrame>
        <p:nvGraphicFramePr>
          <p:cNvPr id="6" name="Chart 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90686402"/>
              </p:ext>
            </p:extLst>
          </p:nvPr>
        </p:nvGraphicFramePr>
        <p:xfrm>
          <a:off x="4607442" y="1981200"/>
          <a:ext cx="4572000" cy="4343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5486400" y="4114800"/>
            <a:ext cx="533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 smtClean="0">
                <a:solidFill>
                  <a:prstClr val="black"/>
                </a:solidFill>
              </a:rPr>
              <a:t>2 </a:t>
            </a:r>
          </a:p>
          <a:p>
            <a:pPr algn="ctr"/>
            <a:r>
              <a:rPr lang="en-US" sz="1200" dirty="0" smtClean="0">
                <a:solidFill>
                  <a:prstClr val="black"/>
                </a:solidFill>
              </a:rPr>
              <a:t>turns </a:t>
            </a:r>
            <a:endParaRPr lang="en-US" sz="1200" dirty="0">
              <a:solidFill>
                <a:prstClr val="black"/>
              </a:solidFill>
            </a:endParaRPr>
          </a:p>
        </p:txBody>
      </p:sp>
      <p:cxnSp>
        <p:nvCxnSpPr>
          <p:cNvPr id="10" name="Straight Connector 9"/>
          <p:cNvCxnSpPr/>
          <p:nvPr/>
        </p:nvCxnSpPr>
        <p:spPr>
          <a:xfrm flipV="1">
            <a:off x="6019800" y="2209800"/>
            <a:ext cx="0" cy="26670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 flipV="1">
            <a:off x="6400800" y="2209800"/>
            <a:ext cx="0" cy="26670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/>
        </p:nvCxnSpPr>
        <p:spPr>
          <a:xfrm flipV="1">
            <a:off x="6858000" y="2209800"/>
            <a:ext cx="0" cy="26670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/>
        </p:nvCxnSpPr>
        <p:spPr>
          <a:xfrm flipV="1">
            <a:off x="7315200" y="2209800"/>
            <a:ext cx="0" cy="26670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/>
          <p:nvPr/>
        </p:nvCxnSpPr>
        <p:spPr>
          <a:xfrm flipV="1">
            <a:off x="7768856" y="2209800"/>
            <a:ext cx="0" cy="26670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/>
          <p:nvPr/>
        </p:nvCxnSpPr>
        <p:spPr>
          <a:xfrm flipV="1">
            <a:off x="8222512" y="2209800"/>
            <a:ext cx="0" cy="26670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itle 1"/>
          <p:cNvSpPr txBox="1">
            <a:spLocks/>
          </p:cNvSpPr>
          <p:nvPr/>
        </p:nvSpPr>
        <p:spPr bwMode="auto">
          <a:xfrm>
            <a:off x="428625" y="344488"/>
            <a:ext cx="8472488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+mj-lt"/>
                <a:ea typeface="+mj-ea"/>
                <a:cs typeface="+mj-cs"/>
              </a:defRPr>
            </a:lvl1pPr>
            <a:lvl2pPr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2pPr>
            <a:lvl3pPr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3pPr>
            <a:lvl4pPr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4pPr>
            <a:lvl5pPr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5pPr>
            <a:lvl6pPr marL="457200"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6pPr>
            <a:lvl7pPr marL="914400"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7pPr>
            <a:lvl8pPr marL="1371600"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8pPr>
            <a:lvl9pPr marL="1828800" algn="l" rtl="0" eaLnBrk="1" fontAlgn="base" hangingPunct="1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D2F68"/>
                </a:solidFill>
                <a:latin typeface="Arial" charset="0"/>
              </a:defRPr>
            </a:lvl9pPr>
          </a:lstStyle>
          <a:p>
            <a:pPr>
              <a:defRPr/>
            </a:pPr>
            <a:r>
              <a:rPr lang="en-US" kern="0" smtClean="0">
                <a:latin typeface="Arial"/>
              </a:rPr>
              <a:t>Test Procedure</a:t>
            </a:r>
            <a:endParaRPr lang="en-US" kern="0" dirty="0">
              <a:latin typeface="Arial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6591300" y="1679944"/>
            <a:ext cx="1447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prstClr val="black"/>
                </a:solidFill>
              </a:rPr>
              <a:t>Test Example</a:t>
            </a:r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43645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Smoke Transport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95303" y="1508127"/>
            <a:ext cx="3848097" cy="4391025"/>
          </a:xfrm>
        </p:spPr>
        <p:txBody>
          <a:bodyPr/>
          <a:lstStyle/>
          <a:p>
            <a:r>
              <a:rPr lang="en-US" sz="2000" b="0" dirty="0"/>
              <a:t>The smoke transport is buoyancy-driven caused by natural convection</a:t>
            </a:r>
          </a:p>
          <a:p>
            <a:pPr marL="342900" lvl="1" indent="-342900">
              <a:buFontTx/>
              <a:buChar char="•"/>
            </a:pPr>
            <a:r>
              <a:rPr lang="en-US" sz="2000" dirty="0" smtClean="0"/>
              <a:t>As the </a:t>
            </a:r>
            <a:r>
              <a:rPr lang="en-US" sz="2000" dirty="0"/>
              <a:t>exit temperature increases the volumetric flow rate increases</a:t>
            </a:r>
          </a:p>
          <a:p>
            <a:pPr lvl="1"/>
            <a:endParaRPr lang="en-US" sz="16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D3ABA1-EA94-43C0-B992-7CBCC31144F1}" type="slidenum">
              <a:rPr lang="en-US" smtClean="0"/>
              <a:pPr/>
              <a:t>31</a:t>
            </a:fld>
            <a:endParaRPr lang="en-US" dirty="0"/>
          </a:p>
        </p:txBody>
      </p:sp>
      <p:graphicFrame>
        <p:nvGraphicFramePr>
          <p:cNvPr id="5" name="Chart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27711350"/>
              </p:ext>
            </p:extLst>
          </p:nvPr>
        </p:nvGraphicFramePr>
        <p:xfrm>
          <a:off x="4572000" y="1600200"/>
          <a:ext cx="4572000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42865839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Smoke Transport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D3ABA1-EA94-43C0-B992-7CBCC31144F1}" type="slidenum">
              <a:rPr lang="en-US" smtClean="0"/>
              <a:pPr/>
              <a:t>32</a:t>
            </a:fld>
            <a:endParaRPr lang="en-US" dirty="0"/>
          </a:p>
        </p:txBody>
      </p:sp>
      <p:sp>
        <p:nvSpPr>
          <p:cNvPr id="10" name="Content Placeholder 2"/>
          <p:cNvSpPr txBox="1">
            <a:spLocks/>
          </p:cNvSpPr>
          <p:nvPr/>
        </p:nvSpPr>
        <p:spPr bwMode="auto">
          <a:xfrm>
            <a:off x="-22412" y="1508126"/>
            <a:ext cx="3984812" cy="439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fontAlgn="base">
              <a:spcBef>
                <a:spcPct val="20000"/>
              </a:spcBef>
              <a:spcAft>
                <a:spcPct val="0"/>
              </a:spcAft>
              <a:buChar char="•"/>
              <a:defRPr sz="2800" b="1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fontAlgn="base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+mn-lt"/>
              </a:defRPr>
            </a:lvl2pPr>
            <a:lvl3pPr marL="1143000" indent="-228600" algn="l" rtl="0" fontAlgn="base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</a:defRPr>
            </a:lvl3pPr>
            <a:lvl4pPr marL="1600200" indent="-228600" algn="l" rtl="0" fontAlgn="base">
              <a:spcBef>
                <a:spcPct val="20000"/>
              </a:spcBef>
              <a:spcAft>
                <a:spcPct val="0"/>
              </a:spcAft>
              <a:buChar char="–"/>
              <a:defRPr>
                <a:solidFill>
                  <a:schemeClr val="tx1"/>
                </a:solidFill>
                <a:latin typeface="+mn-lt"/>
              </a:defRPr>
            </a:lvl4pPr>
            <a:lvl5pPr marL="20574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US" sz="2000" b="0" kern="0" dirty="0"/>
              <a:t>The smoke transport due to Archimedes’ principle is insignificant</a:t>
            </a:r>
          </a:p>
          <a:p>
            <a:pPr lvl="1"/>
            <a:r>
              <a:rPr lang="en-US" sz="2000" kern="0" dirty="0"/>
              <a:t>Using helium as a propellant does not significantly increase the flow rate compared to using carbon dioxide</a:t>
            </a:r>
          </a:p>
          <a:p>
            <a:r>
              <a:rPr lang="en-US" sz="2000" b="0" kern="0" dirty="0" smtClean="0"/>
              <a:t>The smoke transport is buoyancy-driven caused by natural convection</a:t>
            </a:r>
          </a:p>
          <a:p>
            <a:pPr lvl="1"/>
            <a:endParaRPr lang="en-US" sz="1600" kern="0" dirty="0" smtClean="0"/>
          </a:p>
          <a:p>
            <a:pPr lvl="1"/>
            <a:endParaRPr lang="en-US" sz="1600" kern="0" dirty="0"/>
          </a:p>
        </p:txBody>
      </p:sp>
      <p:graphicFrame>
        <p:nvGraphicFramePr>
          <p:cNvPr id="14" name="Chart 1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28078213"/>
              </p:ext>
            </p:extLst>
          </p:nvPr>
        </p:nvGraphicFramePr>
        <p:xfrm>
          <a:off x="4114800" y="4419600"/>
          <a:ext cx="5029200" cy="1600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5" name="Chart 1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55302456"/>
              </p:ext>
            </p:extLst>
          </p:nvPr>
        </p:nvGraphicFramePr>
        <p:xfrm>
          <a:off x="3962400" y="914400"/>
          <a:ext cx="5181600" cy="3581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7718454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Obscuration, Blue + IR Signal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0" y="1508127"/>
            <a:ext cx="4572000" cy="4391025"/>
          </a:xfrm>
        </p:spPr>
        <p:txBody>
          <a:bodyPr/>
          <a:lstStyle/>
          <a:p>
            <a:r>
              <a:rPr lang="en-US" sz="2000" b="0" dirty="0"/>
              <a:t>The blue and IR signal strength is positively correlated to the percent obscuration per </a:t>
            </a:r>
            <a:r>
              <a:rPr lang="en-US" sz="2000" b="0" dirty="0" smtClean="0"/>
              <a:t>foot</a:t>
            </a:r>
          </a:p>
          <a:p>
            <a:endParaRPr lang="en-US" sz="2000" b="0" dirty="0"/>
          </a:p>
          <a:p>
            <a:endParaRPr lang="en-US" sz="2000" b="0" dirty="0" smtClean="0"/>
          </a:p>
          <a:p>
            <a:endParaRPr lang="en-US" sz="2000" b="0" dirty="0"/>
          </a:p>
          <a:p>
            <a:endParaRPr lang="en-US" sz="2000" b="0" dirty="0" smtClean="0"/>
          </a:p>
          <a:p>
            <a:pPr marL="342900" lvl="1" indent="-342900">
              <a:buFontTx/>
              <a:buChar char="•"/>
            </a:pPr>
            <a:r>
              <a:rPr lang="en-US" sz="2000" dirty="0" smtClean="0"/>
              <a:t>At above 50%obs/</a:t>
            </a:r>
            <a:r>
              <a:rPr lang="en-US" sz="2000" dirty="0" err="1" smtClean="0"/>
              <a:t>ft</a:t>
            </a:r>
            <a:r>
              <a:rPr lang="en-US" sz="2000" dirty="0" smtClean="0"/>
              <a:t> the scattered blue light signal becomes saturated</a:t>
            </a:r>
            <a:endParaRPr lang="en-US" sz="2000" dirty="0"/>
          </a:p>
          <a:p>
            <a:endParaRPr lang="en-US" sz="2000" b="0" dirty="0"/>
          </a:p>
          <a:p>
            <a:pPr lvl="1"/>
            <a:endParaRPr lang="en-US" sz="16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D3ABA1-EA94-43C0-B992-7CBCC31144F1}" type="slidenum">
              <a:rPr lang="en-US" smtClean="0"/>
              <a:pPr/>
              <a:t>33</a:t>
            </a:fld>
            <a:endParaRPr lang="en-US" dirty="0"/>
          </a:p>
        </p:txBody>
      </p:sp>
      <p:graphicFrame>
        <p:nvGraphicFramePr>
          <p:cNvPr id="6" name="Chart 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55187099"/>
              </p:ext>
            </p:extLst>
          </p:nvPr>
        </p:nvGraphicFramePr>
        <p:xfrm>
          <a:off x="4572000" y="990600"/>
          <a:ext cx="4572000" cy="24688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7" name="Chart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74849826"/>
              </p:ext>
            </p:extLst>
          </p:nvPr>
        </p:nvGraphicFramePr>
        <p:xfrm>
          <a:off x="4572000" y="3581400"/>
          <a:ext cx="4572000" cy="24688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2405740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Repeatability and Accuracy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0" y="1508127"/>
            <a:ext cx="4648200" cy="4391025"/>
          </a:xfrm>
        </p:spPr>
        <p:txBody>
          <a:bodyPr/>
          <a:lstStyle/>
          <a:p>
            <a:pPr lvl="1"/>
            <a:r>
              <a:rPr lang="en-US" sz="1600" dirty="0"/>
              <a:t>SGSA and the Aviator UL yield repeatable results over multiple testing dates</a:t>
            </a:r>
          </a:p>
          <a:p>
            <a:pPr lvl="1"/>
            <a:r>
              <a:rPr lang="en-US" sz="1600" dirty="0" smtClean="0"/>
              <a:t>SGSA is able to quantitatively </a:t>
            </a:r>
            <a:r>
              <a:rPr lang="en-US" sz="1600" dirty="0"/>
              <a:t>characterize smoke particle diameter and smoke density</a:t>
            </a:r>
          </a:p>
          <a:p>
            <a:pPr lvl="2"/>
            <a:r>
              <a:rPr lang="en-US" sz="1600" dirty="0" smtClean="0"/>
              <a:t>Measuring </a:t>
            </a:r>
            <a:r>
              <a:rPr lang="en-US" sz="1600" dirty="0"/>
              <a:t>blue (470nm)and IR (850nm</a:t>
            </a:r>
            <a:r>
              <a:rPr lang="en-US" sz="1600" dirty="0" smtClean="0"/>
              <a:t>) light </a:t>
            </a:r>
            <a:r>
              <a:rPr lang="en-US" sz="1600" dirty="0"/>
              <a:t>scattering signal</a:t>
            </a:r>
          </a:p>
          <a:p>
            <a:pPr lvl="1"/>
            <a:r>
              <a:rPr lang="en-US" sz="1600" dirty="0" smtClean="0"/>
              <a:t>It is possible to quantitatively characterize smoke </a:t>
            </a:r>
            <a:r>
              <a:rPr lang="en-US" sz="1600" dirty="0"/>
              <a:t>transport</a:t>
            </a:r>
          </a:p>
          <a:p>
            <a:pPr lvl="2"/>
            <a:r>
              <a:rPr lang="en-US" sz="1600" dirty="0"/>
              <a:t>Measuring volumetric flow rate</a:t>
            </a:r>
          </a:p>
          <a:p>
            <a:pPr lvl="2"/>
            <a:r>
              <a:rPr lang="en-US" sz="1600" dirty="0"/>
              <a:t>Measuring temperature entering and exiting smoke generator and ambient temperature for thermal buoyance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D3ABA1-EA94-43C0-B992-7CBCC31144F1}" type="slidenum">
              <a:rPr lang="en-US" smtClean="0"/>
              <a:pPr/>
              <a:t>34</a:t>
            </a:fld>
            <a:endParaRPr lang="en-US" dirty="0"/>
          </a:p>
        </p:txBody>
      </p:sp>
      <p:graphicFrame>
        <p:nvGraphicFramePr>
          <p:cNvPr id="5" name="Chart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70200459"/>
              </p:ext>
            </p:extLst>
          </p:nvPr>
        </p:nvGraphicFramePr>
        <p:xfrm>
          <a:off x="4585447" y="1371600"/>
          <a:ext cx="4572000" cy="4343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6320159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Conclusions of Test 2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0" y="1219200"/>
            <a:ext cx="9144000" cy="4800598"/>
          </a:xfrm>
        </p:spPr>
        <p:txBody>
          <a:bodyPr>
            <a:normAutofit/>
          </a:bodyPr>
          <a:lstStyle/>
          <a:p>
            <a:r>
              <a:rPr lang="en-US" sz="2000" dirty="0"/>
              <a:t>The smoke transport is buoyancy-driven caused by natural </a:t>
            </a:r>
            <a:r>
              <a:rPr lang="en-US" sz="2000" dirty="0" smtClean="0"/>
              <a:t>convection</a:t>
            </a:r>
          </a:p>
          <a:p>
            <a:pPr lvl="1"/>
            <a:r>
              <a:rPr lang="en-US" sz="1800" dirty="0"/>
              <a:t>The smoke transport due to Archimedes’ principle is </a:t>
            </a:r>
            <a:r>
              <a:rPr lang="en-US" sz="1800" dirty="0" smtClean="0"/>
              <a:t>insignificant</a:t>
            </a:r>
          </a:p>
          <a:p>
            <a:pPr lvl="2"/>
            <a:r>
              <a:rPr lang="en-US" sz="1600" dirty="0" smtClean="0"/>
              <a:t>Using helium will not have a significant effect on volumetric flow rate</a:t>
            </a:r>
            <a:endParaRPr lang="en-US" sz="1600" dirty="0"/>
          </a:p>
          <a:p>
            <a:endParaRPr lang="en-US" sz="2000" dirty="0" smtClean="0"/>
          </a:p>
          <a:p>
            <a:r>
              <a:rPr lang="en-US" sz="2000" dirty="0" smtClean="0"/>
              <a:t>Measuring the blue and IR scattered light is possible with easy to acquire equipment</a:t>
            </a:r>
          </a:p>
          <a:p>
            <a:endParaRPr lang="en-US" sz="2000" dirty="0" smtClean="0"/>
          </a:p>
          <a:p>
            <a:r>
              <a:rPr lang="en-US" sz="2000" dirty="0" smtClean="0"/>
              <a:t>Blue light becomes saturated at greater than ~50% obscuration/foot</a:t>
            </a:r>
          </a:p>
          <a:p>
            <a:endParaRPr lang="en-US" sz="2000" dirty="0" smtClean="0"/>
          </a:p>
          <a:p>
            <a:r>
              <a:rPr lang="en-US" sz="2000" dirty="0" smtClean="0"/>
              <a:t>Potential changes to smoke standardization testing </a:t>
            </a:r>
          </a:p>
          <a:p>
            <a:pPr lvl="1"/>
            <a:r>
              <a:rPr lang="en-US" sz="1800" dirty="0" smtClean="0"/>
              <a:t>Eliminate converging cone to keep percent obscuration below 50%</a:t>
            </a:r>
          </a:p>
          <a:p>
            <a:pPr lvl="1"/>
            <a:r>
              <a:rPr lang="en-US" sz="1800" dirty="0" smtClean="0"/>
              <a:t>Measure ambient </a:t>
            </a:r>
            <a:r>
              <a:rPr lang="en-US" sz="1800" dirty="0"/>
              <a:t>and heater </a:t>
            </a:r>
            <a:r>
              <a:rPr lang="en-US" sz="1800" dirty="0" smtClean="0"/>
              <a:t>stack temperature </a:t>
            </a:r>
            <a:r>
              <a:rPr lang="en-US" sz="1800" dirty="0"/>
              <a:t>to </a:t>
            </a:r>
            <a:r>
              <a:rPr lang="en-US" sz="1800" dirty="0" smtClean="0"/>
              <a:t>estimate smoke transport</a:t>
            </a:r>
            <a:endParaRPr lang="en-US" sz="1800" dirty="0"/>
          </a:p>
          <a:p>
            <a:endParaRPr lang="en-US" sz="2000" dirty="0"/>
          </a:p>
        </p:txBody>
      </p:sp>
    </p:spTree>
    <p:extLst>
      <p:ext uri="{BB962C8B-B14F-4D97-AF65-F5344CB8AC3E}">
        <p14:creationId xmlns:p14="http://schemas.microsoft.com/office/powerpoint/2010/main" val="2427329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Test Setup 3</a:t>
            </a:r>
            <a:br>
              <a:rPr lang="en-US" dirty="0" smtClean="0"/>
            </a:br>
            <a:r>
              <a:rPr lang="en-US" dirty="0" smtClean="0"/>
              <a:t>McDonnell Douglas DC-10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64406" y="1825625"/>
            <a:ext cx="3833870" cy="4351338"/>
          </a:xfrm>
        </p:spPr>
        <p:txBody>
          <a:bodyPr/>
          <a:lstStyle/>
          <a:p>
            <a:r>
              <a:rPr lang="en-US" sz="2000" b="0" dirty="0" smtClean="0"/>
              <a:t>Aft Cargo Compartment [4]</a:t>
            </a:r>
          </a:p>
          <a:p>
            <a:r>
              <a:rPr lang="en-US" sz="2000" b="0" dirty="0" smtClean="0"/>
              <a:t>Volume- 2000 </a:t>
            </a:r>
            <a:r>
              <a:rPr lang="en-US" sz="2000" b="0" dirty="0"/>
              <a:t>± </a:t>
            </a:r>
            <a:r>
              <a:rPr lang="en-US" sz="2000" b="0" dirty="0" smtClean="0"/>
              <a:t>100 CU FT</a:t>
            </a:r>
          </a:p>
          <a:p>
            <a:r>
              <a:rPr lang="en-US" sz="2000" b="0" dirty="0" smtClean="0"/>
              <a:t>Smoke source in forward left corner of forward section </a:t>
            </a:r>
            <a:r>
              <a:rPr lang="en-US" sz="2000" b="0" dirty="0" smtClean="0">
                <a:solidFill>
                  <a:schemeClr val="accent1">
                    <a:lumMod val="25000"/>
                  </a:schemeClr>
                </a:solidFill>
              </a:rPr>
              <a:t>(green)</a:t>
            </a:r>
          </a:p>
          <a:p>
            <a:r>
              <a:rPr lang="en-US" sz="2000" b="0" dirty="0" smtClean="0"/>
              <a:t>Smoke detection in aft centerline of forward section </a:t>
            </a:r>
            <a:r>
              <a:rPr lang="en-US" sz="2000" b="0" dirty="0" smtClean="0">
                <a:solidFill>
                  <a:srgbClr val="FF0000"/>
                </a:solidFill>
              </a:rPr>
              <a:t>(red)</a:t>
            </a:r>
          </a:p>
          <a:p>
            <a:r>
              <a:rPr lang="en-US" sz="2000" b="0" dirty="0" smtClean="0"/>
              <a:t>Distance is 19.5ft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567190" y="1524000"/>
            <a:ext cx="4576812" cy="4458759"/>
          </a:xfrm>
          <a:prstGeom prst="rect">
            <a:avLst/>
          </a:prstGeom>
        </p:spPr>
      </p:pic>
      <p:sp>
        <p:nvSpPr>
          <p:cNvPr id="5" name="Multiply 4"/>
          <p:cNvSpPr/>
          <p:nvPr/>
        </p:nvSpPr>
        <p:spPr bwMode="auto">
          <a:xfrm>
            <a:off x="6098611" y="3766842"/>
            <a:ext cx="335132" cy="313796"/>
          </a:xfrm>
          <a:prstGeom prst="mathMultiply">
            <a:avLst/>
          </a:prstGeom>
          <a:solidFill>
            <a:srgbClr val="FF0000"/>
          </a:solidFill>
          <a:ln>
            <a:noFill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1" name="Rectangle 10"/>
          <p:cNvSpPr/>
          <p:nvPr/>
        </p:nvSpPr>
        <p:spPr bwMode="auto">
          <a:xfrm>
            <a:off x="6243317" y="3962400"/>
            <a:ext cx="45719" cy="304800"/>
          </a:xfrm>
          <a:prstGeom prst="rect">
            <a:avLst/>
          </a:prstGeom>
          <a:solidFill>
            <a:srgbClr val="FF0000"/>
          </a:solidFill>
          <a:ln>
            <a:noFill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2" name="Rectangle 11"/>
          <p:cNvSpPr/>
          <p:nvPr/>
        </p:nvSpPr>
        <p:spPr bwMode="auto">
          <a:xfrm>
            <a:off x="7216140" y="2725208"/>
            <a:ext cx="45719" cy="304800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3" name="Multiply 12"/>
          <p:cNvSpPr/>
          <p:nvPr/>
        </p:nvSpPr>
        <p:spPr bwMode="auto">
          <a:xfrm>
            <a:off x="7071433" y="2563812"/>
            <a:ext cx="335132" cy="313796"/>
          </a:xfrm>
          <a:prstGeom prst="mathMultiply">
            <a:avLst/>
          </a:prstGeom>
          <a:solidFill>
            <a:schemeClr val="accent1">
              <a:lumMod val="50000"/>
            </a:schemeClr>
          </a:solidFill>
          <a:ln>
            <a:noFill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362566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Test Setup 3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-38100" y="990600"/>
            <a:ext cx="4610100" cy="4525963"/>
          </a:xfrm>
        </p:spPr>
        <p:txBody>
          <a:bodyPr>
            <a:noAutofit/>
          </a:bodyPr>
          <a:lstStyle/>
          <a:p>
            <a:r>
              <a:rPr lang="en-US" sz="1600" dirty="0" smtClean="0"/>
              <a:t>Kidde smoke detector</a:t>
            </a:r>
          </a:p>
          <a:p>
            <a:pPr lvl="1"/>
            <a:r>
              <a:rPr lang="en-US" sz="1600" dirty="0" smtClean="0"/>
              <a:t>2” from ceiling</a:t>
            </a:r>
          </a:p>
          <a:p>
            <a:r>
              <a:rPr lang="en-US" sz="1600" dirty="0"/>
              <a:t>SGSA</a:t>
            </a:r>
          </a:p>
          <a:p>
            <a:pPr lvl="1"/>
            <a:r>
              <a:rPr lang="en-US" sz="1600" dirty="0"/>
              <a:t>6” from ceiling</a:t>
            </a:r>
          </a:p>
          <a:p>
            <a:r>
              <a:rPr lang="en-US" sz="1600" dirty="0" smtClean="0"/>
              <a:t>Optical density meter</a:t>
            </a:r>
          </a:p>
          <a:p>
            <a:pPr lvl="1"/>
            <a:r>
              <a:rPr lang="en-US" sz="1600" dirty="0" smtClean="0"/>
              <a:t>1” above smoke source</a:t>
            </a:r>
          </a:p>
          <a:p>
            <a:r>
              <a:rPr lang="en-US" sz="1600" dirty="0" smtClean="0"/>
              <a:t>Aviator UL</a:t>
            </a:r>
          </a:p>
          <a:p>
            <a:pPr lvl="1"/>
            <a:r>
              <a:rPr lang="en-US" sz="1600" dirty="0" smtClean="0"/>
              <a:t>CO2</a:t>
            </a:r>
            <a:endParaRPr lang="en-US" sz="1600" dirty="0"/>
          </a:p>
          <a:p>
            <a:pPr lvl="1"/>
            <a:r>
              <a:rPr lang="en-US" sz="1600" dirty="0"/>
              <a:t>1 and </a:t>
            </a:r>
            <a:r>
              <a:rPr lang="en-US" sz="1600" dirty="0" smtClean="0"/>
              <a:t>4 heater bars (160W and 640W)</a:t>
            </a:r>
            <a:endParaRPr lang="en-US" sz="1600" dirty="0"/>
          </a:p>
          <a:p>
            <a:pPr lvl="1"/>
            <a:r>
              <a:rPr lang="en-US" sz="1600" dirty="0"/>
              <a:t>15, 30 and </a:t>
            </a:r>
            <a:r>
              <a:rPr lang="en-US" sz="1600" dirty="0" smtClean="0"/>
              <a:t>50psi</a:t>
            </a:r>
          </a:p>
          <a:p>
            <a:r>
              <a:rPr lang="en-US" sz="1600" dirty="0" smtClean="0"/>
              <a:t>MPS </a:t>
            </a:r>
            <a:r>
              <a:rPr lang="en-US" sz="1600" dirty="0"/>
              <a:t>fire </a:t>
            </a:r>
            <a:r>
              <a:rPr lang="en-US" sz="1600" dirty="0" smtClean="0"/>
              <a:t>load </a:t>
            </a:r>
          </a:p>
          <a:p>
            <a:pPr lvl="1"/>
            <a:r>
              <a:rPr lang="en-US" sz="1600" dirty="0" smtClean="0"/>
              <a:t>single-wall </a:t>
            </a:r>
            <a:r>
              <a:rPr lang="en-US" sz="1600" dirty="0"/>
              <a:t>corrugated cardboard </a:t>
            </a:r>
            <a:r>
              <a:rPr lang="en-US" sz="1600" dirty="0" smtClean="0"/>
              <a:t>boxes</a:t>
            </a:r>
          </a:p>
          <a:p>
            <a:pPr lvl="1"/>
            <a:r>
              <a:rPr lang="en-US" sz="1600" dirty="0" smtClean="0"/>
              <a:t>18” x 18” x 18” </a:t>
            </a:r>
          </a:p>
          <a:p>
            <a:pPr lvl="1"/>
            <a:r>
              <a:rPr lang="en-US" sz="1600" dirty="0" smtClean="0"/>
              <a:t>filled </a:t>
            </a:r>
            <a:r>
              <a:rPr lang="en-US" sz="1600" dirty="0"/>
              <a:t>with 2.5 </a:t>
            </a:r>
            <a:r>
              <a:rPr lang="en-US" sz="1600" dirty="0" err="1" smtClean="0"/>
              <a:t>lb</a:t>
            </a:r>
            <a:r>
              <a:rPr lang="en-US" sz="1600" dirty="0" smtClean="0"/>
              <a:t> of </a:t>
            </a:r>
            <a:r>
              <a:rPr lang="en-US" sz="1600" dirty="0"/>
              <a:t>loosely packed standard weight office paper shredded into strips </a:t>
            </a:r>
          </a:p>
        </p:txBody>
      </p:sp>
      <p:pic>
        <p:nvPicPr>
          <p:cNvPr id="3076" name="Picture 4" descr="Z:\Karp\Smoke Tests\attachments (1)\IMG_5461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1219200"/>
            <a:ext cx="4572000" cy="3429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ctangle 7"/>
          <p:cNvSpPr/>
          <p:nvPr/>
        </p:nvSpPr>
        <p:spPr bwMode="auto">
          <a:xfrm>
            <a:off x="7764707" y="3285596"/>
            <a:ext cx="45719" cy="304800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9" name="Multiply 8"/>
          <p:cNvSpPr/>
          <p:nvPr/>
        </p:nvSpPr>
        <p:spPr bwMode="auto">
          <a:xfrm>
            <a:off x="7620000" y="3124200"/>
            <a:ext cx="335132" cy="313796"/>
          </a:xfrm>
          <a:prstGeom prst="mathMultiply">
            <a:avLst/>
          </a:prstGeom>
          <a:solidFill>
            <a:schemeClr val="accent1">
              <a:lumMod val="50000"/>
            </a:schemeClr>
          </a:solidFill>
          <a:ln>
            <a:noFill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0" name="Multiply 9"/>
          <p:cNvSpPr/>
          <p:nvPr/>
        </p:nvSpPr>
        <p:spPr bwMode="auto">
          <a:xfrm>
            <a:off x="4495800" y="3923740"/>
            <a:ext cx="335132" cy="313796"/>
          </a:xfrm>
          <a:prstGeom prst="mathMultiply">
            <a:avLst/>
          </a:prstGeom>
          <a:solidFill>
            <a:srgbClr val="FF0000"/>
          </a:solidFill>
          <a:ln>
            <a:noFill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1" name="Rectangle 10"/>
          <p:cNvSpPr/>
          <p:nvPr/>
        </p:nvSpPr>
        <p:spPr bwMode="auto">
          <a:xfrm>
            <a:off x="4640506" y="4119298"/>
            <a:ext cx="45719" cy="304800"/>
          </a:xfrm>
          <a:prstGeom prst="rect">
            <a:avLst/>
          </a:prstGeom>
          <a:solidFill>
            <a:srgbClr val="FF0000"/>
          </a:solidFill>
          <a:ln>
            <a:noFill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4" name="TextBox 3"/>
          <p:cNvSpPr txBox="1"/>
          <p:nvPr/>
        </p:nvSpPr>
        <p:spPr bwMode="auto">
          <a:xfrm>
            <a:off x="7454153" y="3420067"/>
            <a:ext cx="914400" cy="58477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softEdge rad="63500"/>
          </a:effectLst>
          <a:extLst/>
        </p:spPr>
        <p:txBody>
          <a:bodyPr wrap="square" rtlCol="0">
            <a:spAutoFit/>
          </a:bodyPr>
          <a:lstStyle/>
          <a:p>
            <a:pPr algn="ctr">
              <a:buFontTx/>
              <a:buNone/>
            </a:pPr>
            <a:r>
              <a:rPr lang="en-US" sz="1600" b="1" dirty="0" smtClean="0"/>
              <a:t>Smoke Source</a:t>
            </a:r>
            <a:endParaRPr lang="en-US" sz="1600" b="1" dirty="0"/>
          </a:p>
        </p:txBody>
      </p:sp>
      <p:sp>
        <p:nvSpPr>
          <p:cNvPr id="5" name="TextBox 4"/>
          <p:cNvSpPr txBox="1"/>
          <p:nvPr/>
        </p:nvSpPr>
        <p:spPr bwMode="auto">
          <a:xfrm>
            <a:off x="5262292" y="1658471"/>
            <a:ext cx="1510553" cy="58477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softEdge rad="63500"/>
          </a:effectLst>
          <a:extLst/>
        </p:spPr>
        <p:txBody>
          <a:bodyPr wrap="square" rtlCol="0">
            <a:spAutoFit/>
          </a:bodyPr>
          <a:lstStyle/>
          <a:p>
            <a:pPr algn="ctr">
              <a:buFontTx/>
              <a:buNone/>
            </a:pPr>
            <a:r>
              <a:rPr lang="en-US" sz="1600" b="1" dirty="0" smtClean="0"/>
              <a:t>Kidde Smoke Detector</a:t>
            </a:r>
          </a:p>
        </p:txBody>
      </p:sp>
      <p:sp>
        <p:nvSpPr>
          <p:cNvPr id="6" name="Rectangle 5"/>
          <p:cNvSpPr/>
          <p:nvPr/>
        </p:nvSpPr>
        <p:spPr>
          <a:xfrm>
            <a:off x="5262292" y="2411507"/>
            <a:ext cx="894219" cy="369332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>
            <a:spAutoFit/>
          </a:bodyPr>
          <a:lstStyle/>
          <a:p>
            <a:pPr algn="ctr">
              <a:buFontTx/>
              <a:buNone/>
            </a:pPr>
            <a:r>
              <a:rPr lang="en-US" b="1" dirty="0"/>
              <a:t>SGSA </a:t>
            </a:r>
          </a:p>
        </p:txBody>
      </p:sp>
    </p:spTree>
    <p:extLst>
      <p:ext uri="{BB962C8B-B14F-4D97-AF65-F5344CB8AC3E}">
        <p14:creationId xmlns:p14="http://schemas.microsoft.com/office/powerpoint/2010/main" val="35911868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Repeatability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D3ABA1-EA94-43C0-B992-7CBCC31144F1}" type="slidenum">
              <a:rPr lang="en-US" smtClean="0"/>
              <a:pPr/>
              <a:t>38</a:t>
            </a:fld>
            <a:endParaRPr lang="en-US" dirty="0"/>
          </a:p>
        </p:txBody>
      </p:sp>
      <p:sp>
        <p:nvSpPr>
          <p:cNvPr id="6" name="Content Placeholder 2"/>
          <p:cNvSpPr txBox="1">
            <a:spLocks/>
          </p:cNvSpPr>
          <p:nvPr/>
        </p:nvSpPr>
        <p:spPr bwMode="auto">
          <a:xfrm>
            <a:off x="0" y="1219200"/>
            <a:ext cx="4876800" cy="49085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fontAlgn="base">
              <a:spcBef>
                <a:spcPct val="20000"/>
              </a:spcBef>
              <a:spcAft>
                <a:spcPct val="0"/>
              </a:spcAft>
              <a:buChar char="•"/>
              <a:defRPr sz="2800" b="1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fontAlgn="base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+mn-lt"/>
              </a:defRPr>
            </a:lvl2pPr>
            <a:lvl3pPr marL="1143000" indent="-228600" algn="l" rtl="0" fontAlgn="base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</a:defRPr>
            </a:lvl3pPr>
            <a:lvl4pPr marL="1600200" indent="-228600" algn="l" rtl="0" fontAlgn="base">
              <a:spcBef>
                <a:spcPct val="20000"/>
              </a:spcBef>
              <a:spcAft>
                <a:spcPct val="0"/>
              </a:spcAft>
              <a:buChar char="–"/>
              <a:defRPr>
                <a:solidFill>
                  <a:schemeClr val="tx1"/>
                </a:solidFill>
                <a:latin typeface="+mn-lt"/>
              </a:defRPr>
            </a:lvl4pPr>
            <a:lvl5pPr marL="20574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US" sz="2000" b="0" kern="0" dirty="0" smtClean="0"/>
              <a:t>Reproducible test results occurred over multiple testing dates</a:t>
            </a:r>
          </a:p>
          <a:p>
            <a:pPr lvl="1"/>
            <a:r>
              <a:rPr lang="en-US" sz="1600" b="0" kern="0" dirty="0" smtClean="0"/>
              <a:t>More reproducible with higher heat added</a:t>
            </a:r>
          </a:p>
          <a:p>
            <a:pPr lvl="1"/>
            <a:r>
              <a:rPr lang="en-US" sz="1600" kern="0" dirty="0" err="1" smtClean="0"/>
              <a:t>Blue+IR</a:t>
            </a:r>
            <a:r>
              <a:rPr lang="en-US" sz="1600" kern="0" dirty="0" smtClean="0"/>
              <a:t> signal and detection time varied with less heat</a:t>
            </a:r>
            <a:endParaRPr lang="en-US" sz="1600" b="0" kern="0" dirty="0" smtClean="0"/>
          </a:p>
          <a:p>
            <a:pPr lvl="1"/>
            <a:endParaRPr lang="en-US" sz="1600" kern="0" dirty="0"/>
          </a:p>
        </p:txBody>
      </p:sp>
      <p:graphicFrame>
        <p:nvGraphicFramePr>
          <p:cNvPr id="9" name="Chart 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13410417"/>
              </p:ext>
            </p:extLst>
          </p:nvPr>
        </p:nvGraphicFramePr>
        <p:xfrm>
          <a:off x="0" y="3200400"/>
          <a:ext cx="5029200" cy="228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4" name="Table 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42180014"/>
              </p:ext>
            </p:extLst>
          </p:nvPr>
        </p:nvGraphicFramePr>
        <p:xfrm>
          <a:off x="5334000" y="76207"/>
          <a:ext cx="3810000" cy="588865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952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525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525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525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77094">
                <a:tc gridSpan="4">
                  <a:txBody>
                    <a:bodyPr/>
                    <a:lstStyle/>
                    <a:p>
                      <a:pPr algn="ctr" rtl="0" fontAlgn="b"/>
                      <a:r>
                        <a:rPr lang="en-US" sz="1800" b="1" u="none" strike="noStrike" dirty="0">
                          <a:effectLst/>
                        </a:rPr>
                        <a:t>15 </a:t>
                      </a:r>
                      <a:r>
                        <a:rPr lang="en-US" sz="1800" b="1" u="none" strike="noStrike">
                          <a:effectLst/>
                        </a:rPr>
                        <a:t>psi </a:t>
                      </a:r>
                      <a:r>
                        <a:rPr lang="en-US" sz="1800" b="1" u="none" strike="noStrike" smtClean="0">
                          <a:effectLst/>
                        </a:rPr>
                        <a:t>4 Heat </a:t>
                      </a:r>
                      <a:r>
                        <a:rPr lang="en-US" sz="1800" b="1" u="none" strike="noStrike" dirty="0">
                          <a:effectLst/>
                        </a:rPr>
                        <a:t>8 Turn</a:t>
                      </a:r>
                      <a:endParaRPr lang="en-US" sz="1800" b="1" i="0" u="none" strike="noStrike" dirty="0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7163" marR="7163" marT="7163" marB="0" anchor="b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96543">
                <a:tc>
                  <a:txBody>
                    <a:bodyPr/>
                    <a:lstStyle/>
                    <a:p>
                      <a:pPr algn="l" fontAlgn="b"/>
                      <a:r>
                        <a:rPr lang="en-US" sz="1600" u="none" strike="noStrike" dirty="0">
                          <a:effectLst/>
                        </a:rPr>
                        <a:t> </a:t>
                      </a:r>
                      <a:endParaRPr 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7163" marR="7163" marT="7163" marB="0" anchor="b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600" b="1" u="none" strike="noStrike" dirty="0">
                          <a:effectLst/>
                        </a:rPr>
                        <a:t>%Blue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7163" marR="7163" marT="7163" marB="0" anchor="b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600" b="1" u="none" strike="noStrike" dirty="0" err="1">
                          <a:effectLst/>
                        </a:rPr>
                        <a:t>Blue+IR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7163" marR="7163" marT="7163" marB="0" anchor="b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600" b="1" u="none" strike="noStrike" dirty="0">
                          <a:effectLst/>
                        </a:rPr>
                        <a:t>Detection Time, s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7163" marR="7163" marT="7163" marB="0" anchor="b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1866"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600" u="none" strike="noStrike">
                          <a:effectLst/>
                        </a:rPr>
                        <a:t>Test 1</a:t>
                      </a:r>
                      <a:endParaRPr lang="en-US" sz="16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7163" marR="7163" marT="7163" marB="0" anchor="b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u="none" strike="noStrike" dirty="0">
                          <a:effectLst/>
                        </a:rPr>
                        <a:t>0.47</a:t>
                      </a:r>
                      <a:endParaRPr 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7163" marR="7163" marT="7163" marB="0" anchor="b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u="none" strike="noStrike" dirty="0">
                          <a:effectLst/>
                        </a:rPr>
                        <a:t>0.18</a:t>
                      </a:r>
                      <a:endParaRPr 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7163" marR="7163" marT="7163" marB="0" anchor="b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u="none" strike="noStrike">
                          <a:effectLst/>
                        </a:rPr>
                        <a:t>63</a:t>
                      </a:r>
                      <a:endParaRPr lang="en-US" sz="16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7163" marR="7163" marT="7163" marB="0" anchor="b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1866"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600" u="none" strike="noStrike" dirty="0">
                          <a:effectLst/>
                        </a:rPr>
                        <a:t>Test 2</a:t>
                      </a:r>
                      <a:endParaRPr 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7163" marR="7163" marT="7163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u="none" strike="noStrike">
                          <a:effectLst/>
                        </a:rPr>
                        <a:t>0.53</a:t>
                      </a:r>
                      <a:endParaRPr lang="en-US" sz="16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7163" marR="7163" marT="7163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u="none" strike="noStrike" dirty="0">
                          <a:effectLst/>
                        </a:rPr>
                        <a:t>0.18</a:t>
                      </a:r>
                      <a:endParaRPr 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7163" marR="7163" marT="7163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u="none" strike="noStrike" dirty="0">
                          <a:effectLst/>
                        </a:rPr>
                        <a:t>64</a:t>
                      </a:r>
                      <a:endParaRPr 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7163" marR="7163" marT="7163" marB="0" anchor="b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51866">
                <a:tc>
                  <a:txBody>
                    <a:bodyPr/>
                    <a:lstStyle/>
                    <a:p>
                      <a:pPr algn="l" fontAlgn="b"/>
                      <a:endParaRPr 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7163" marR="7163" marT="7163" marB="0" anchor="b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7163" marR="7163" marT="7163" marB="0" anchor="b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7163" marR="7163" marT="7163" marB="0" anchor="b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7163" marR="7163" marT="7163" marB="0" anchor="b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7094">
                <a:tc gridSpan="4">
                  <a:txBody>
                    <a:bodyPr/>
                    <a:lstStyle/>
                    <a:p>
                      <a:pPr algn="ctr" rtl="0" fontAlgn="b"/>
                      <a:r>
                        <a:rPr lang="en-US" sz="1800" b="1" u="none" strike="noStrike" dirty="0">
                          <a:effectLst/>
                        </a:rPr>
                        <a:t>50 </a:t>
                      </a:r>
                      <a:r>
                        <a:rPr lang="en-US" sz="1800" b="1" u="none" strike="noStrike">
                          <a:effectLst/>
                        </a:rPr>
                        <a:t>psi </a:t>
                      </a:r>
                      <a:r>
                        <a:rPr lang="en-US" sz="1800" b="1" u="none" strike="noStrike" smtClean="0">
                          <a:effectLst/>
                        </a:rPr>
                        <a:t>4 Heat </a:t>
                      </a:r>
                      <a:r>
                        <a:rPr lang="en-US" sz="1800" b="1" u="none" strike="noStrike" dirty="0">
                          <a:effectLst/>
                        </a:rPr>
                        <a:t>8 Turn</a:t>
                      </a:r>
                      <a:endParaRPr lang="en-US" sz="1800" b="1" i="0" u="none" strike="noStrike" dirty="0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7163" marR="7163" marT="7163" marB="0" anchor="b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96543">
                <a:tc>
                  <a:txBody>
                    <a:bodyPr/>
                    <a:lstStyle/>
                    <a:p>
                      <a:pPr algn="l" fontAlgn="b"/>
                      <a:r>
                        <a:rPr lang="en-US" sz="1600" b="1" u="none" strike="noStrike" dirty="0">
                          <a:effectLst/>
                        </a:rPr>
                        <a:t> 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7163" marR="7163" marT="7163" marB="0" anchor="b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600" b="1" u="none" strike="noStrike" dirty="0">
                          <a:effectLst/>
                        </a:rPr>
                        <a:t>%Blue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7163" marR="7163" marT="7163" marB="0" anchor="b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600" b="1" u="none" strike="noStrike" dirty="0" err="1">
                          <a:effectLst/>
                        </a:rPr>
                        <a:t>Blue+IR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7163" marR="7163" marT="7163" marB="0" anchor="b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600" b="1" u="none" strike="noStrike" dirty="0">
                          <a:effectLst/>
                        </a:rPr>
                        <a:t>Detection Time, s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7163" marR="7163" marT="7163" marB="0" anchor="b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51866"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600" u="none" strike="noStrike" dirty="0">
                          <a:effectLst/>
                        </a:rPr>
                        <a:t>Test 1</a:t>
                      </a:r>
                      <a:endParaRPr 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7163" marR="7163" marT="7163" marB="0" anchor="b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u="none" strike="noStrike" dirty="0">
                          <a:effectLst/>
                        </a:rPr>
                        <a:t>0.53</a:t>
                      </a:r>
                      <a:endParaRPr 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7163" marR="7163" marT="7163" marB="0" anchor="b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u="none" strike="noStrike" dirty="0">
                          <a:effectLst/>
                        </a:rPr>
                        <a:t>0.57</a:t>
                      </a:r>
                      <a:endParaRPr 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7163" marR="7163" marT="7163" marB="0" anchor="b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u="none" strike="noStrike" dirty="0">
                          <a:effectLst/>
                        </a:rPr>
                        <a:t>46</a:t>
                      </a:r>
                      <a:endParaRPr 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7163" marR="7163" marT="7163" marB="0" anchor="b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51866"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600" u="none" strike="noStrike">
                          <a:effectLst/>
                        </a:rPr>
                        <a:t>Test 2</a:t>
                      </a:r>
                      <a:endParaRPr lang="en-US" sz="16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7163" marR="7163" marT="7163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u="none" strike="noStrike">
                          <a:effectLst/>
                        </a:rPr>
                        <a:t>0.52</a:t>
                      </a:r>
                      <a:endParaRPr lang="en-US" sz="16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7163" marR="7163" marT="7163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u="none" strike="noStrike" dirty="0">
                          <a:effectLst/>
                        </a:rPr>
                        <a:t>0.57</a:t>
                      </a:r>
                      <a:endParaRPr 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7163" marR="7163" marT="7163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u="none" strike="noStrike" dirty="0">
                          <a:effectLst/>
                        </a:rPr>
                        <a:t>46</a:t>
                      </a:r>
                      <a:endParaRPr 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7163" marR="7163" marT="7163" marB="0" anchor="b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51866">
                <a:tc>
                  <a:txBody>
                    <a:bodyPr/>
                    <a:lstStyle/>
                    <a:p>
                      <a:pPr algn="l" fontAlgn="b"/>
                      <a:r>
                        <a:rPr lang="en-US" sz="1600" u="none" strike="noStrike" dirty="0">
                          <a:effectLst/>
                        </a:rPr>
                        <a:t> </a:t>
                      </a:r>
                      <a:endParaRPr 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7163" marR="7163" marT="7163" marB="0" anchor="b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600" u="none" strike="noStrike">
                          <a:effectLst/>
                        </a:rPr>
                        <a:t> </a:t>
                      </a:r>
                      <a:endParaRPr lang="en-US" sz="16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7163" marR="7163" marT="7163" marB="0" anchor="b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600" u="none" strike="noStrike">
                          <a:effectLst/>
                        </a:rPr>
                        <a:t> </a:t>
                      </a:r>
                      <a:endParaRPr lang="en-US" sz="16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7163" marR="7163" marT="7163" marB="0" anchor="b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600" u="none" strike="noStrike" dirty="0">
                          <a:effectLst/>
                        </a:rPr>
                        <a:t> </a:t>
                      </a:r>
                      <a:endParaRPr 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7163" marR="7163" marT="7163" marB="0" anchor="b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77094">
                <a:tc gridSpan="4">
                  <a:txBody>
                    <a:bodyPr/>
                    <a:lstStyle/>
                    <a:p>
                      <a:pPr algn="ctr" rtl="0" fontAlgn="b"/>
                      <a:r>
                        <a:rPr lang="en-US" sz="1800" b="1" u="none" strike="noStrike" dirty="0">
                          <a:effectLst/>
                        </a:rPr>
                        <a:t>50psi 1heat 8 turn</a:t>
                      </a:r>
                      <a:endParaRPr lang="en-US" sz="1800" b="1" i="0" u="none" strike="noStrike" dirty="0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7163" marR="7163" marT="7163" marB="0" anchor="b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496543">
                <a:tc>
                  <a:txBody>
                    <a:bodyPr/>
                    <a:lstStyle/>
                    <a:p>
                      <a:pPr algn="l" fontAlgn="b"/>
                      <a:r>
                        <a:rPr lang="en-US" sz="1600" b="1" u="none" strike="noStrike">
                          <a:effectLst/>
                        </a:rPr>
                        <a:t> </a:t>
                      </a:r>
                      <a:endParaRPr lang="en-US" sz="1600" b="1" i="0" u="none" strike="noStrike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7163" marR="7163" marT="7163" marB="0" anchor="b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600" b="1" u="none" strike="noStrike" dirty="0">
                          <a:effectLst/>
                        </a:rPr>
                        <a:t>%Blue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7163" marR="7163" marT="7163" marB="0" anchor="b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600" b="1" u="none" strike="noStrike" dirty="0" err="1">
                          <a:effectLst/>
                        </a:rPr>
                        <a:t>Blue+IR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7163" marR="7163" marT="7163" marB="0" anchor="b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600" b="1" u="none" strike="noStrike" dirty="0">
                          <a:effectLst/>
                        </a:rPr>
                        <a:t>Detection Time, s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7163" marR="7163" marT="7163" marB="0" anchor="b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51866"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600" u="none" strike="noStrike">
                          <a:effectLst/>
                        </a:rPr>
                        <a:t>Test 1</a:t>
                      </a:r>
                      <a:endParaRPr lang="en-US" sz="16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7163" marR="7163" marT="7163" marB="0" anchor="b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u="none" strike="noStrike" dirty="0">
                          <a:effectLst/>
                        </a:rPr>
                        <a:t>0.68</a:t>
                      </a:r>
                      <a:endParaRPr 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7163" marR="7163" marT="7163" marB="0" anchor="b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u="none" strike="noStrike" dirty="0">
                          <a:effectLst/>
                        </a:rPr>
                        <a:t>0.64</a:t>
                      </a:r>
                      <a:endParaRPr 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7163" marR="7163" marT="7163" marB="0" anchor="b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u="none" strike="noStrike">
                          <a:effectLst/>
                        </a:rPr>
                        <a:t>73</a:t>
                      </a:r>
                      <a:endParaRPr lang="en-US" sz="16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7163" marR="7163" marT="7163" marB="0" anchor="b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51866"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600" u="none" strike="noStrike" dirty="0">
                          <a:effectLst/>
                        </a:rPr>
                        <a:t>Test 2</a:t>
                      </a:r>
                      <a:endParaRPr 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7163" marR="7163" marT="7163" marB="0" anchor="b"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u="none" strike="noStrike" dirty="0">
                          <a:effectLst/>
                        </a:rPr>
                        <a:t>0.70</a:t>
                      </a:r>
                      <a:endParaRPr 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7163" marR="7163" marT="7163" marB="0" anchor="b"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u="none" strike="noStrike" dirty="0">
                          <a:effectLst/>
                        </a:rPr>
                        <a:t>0.53</a:t>
                      </a:r>
                      <a:endParaRPr 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7163" marR="7163" marT="7163" marB="0" anchor="b"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u="none" strike="noStrike" dirty="0">
                          <a:effectLst/>
                        </a:rPr>
                        <a:t>69</a:t>
                      </a:r>
                      <a:endParaRPr 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7163" marR="7163" marT="7163" marB="0" anchor="b"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51866">
                <a:tc>
                  <a:txBody>
                    <a:bodyPr/>
                    <a:lstStyle/>
                    <a:p>
                      <a:pPr algn="l" rtl="0" fontAlgn="b"/>
                      <a:endParaRPr 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7163" marR="7163" marT="7163" marB="0" anchor="b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7163" marR="7163" marT="7163" marB="0" anchor="b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7163" marR="7163" marT="7163" marB="0" anchor="b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7163" marR="7163" marT="7163" marB="0" anchor="b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79419">
                <a:tc gridSpan="4">
                  <a:txBody>
                    <a:bodyPr/>
                    <a:lstStyle/>
                    <a:p>
                      <a:pPr algn="ctr" rtl="0" fontAlgn="b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30 </a:t>
                      </a:r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psi </a:t>
                      </a:r>
                      <a:r>
                        <a:rPr lang="en-US" sz="1800" b="1" i="0" u="none" strike="noStrike" smtClean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1 Heat </a:t>
                      </a:r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8 Turn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496543"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6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%Blue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6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Blue+IR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6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Detection Time, s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51866"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Test 1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0.67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0.47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70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51866"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Test 2</a:t>
                      </a:r>
                    </a:p>
                  </a:txBody>
                  <a:tcPr marL="9525" marR="9525" marT="9525" marB="0" anchor="b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0.68</a:t>
                      </a:r>
                    </a:p>
                  </a:txBody>
                  <a:tcPr marL="9525" marR="9525" marT="9525" marB="0" anchor="b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0.37</a:t>
                      </a:r>
                    </a:p>
                  </a:txBody>
                  <a:tcPr marL="9525" marR="9525" marT="9525" marB="0" anchor="b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92</a:t>
                      </a:r>
                    </a:p>
                  </a:txBody>
                  <a:tcPr marL="9525" marR="9525" marT="9525" marB="0" anchor="b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947240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Small Scale Large Scale Comparison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0" y="1508127"/>
            <a:ext cx="4495799" cy="4391025"/>
          </a:xfrm>
        </p:spPr>
        <p:txBody>
          <a:bodyPr/>
          <a:lstStyle/>
          <a:p>
            <a:r>
              <a:rPr lang="en-US" sz="2000" b="0" dirty="0" smtClean="0"/>
              <a:t>The blue and IR signal from small scale test setup 2 (SST2) is representative of the results from large scale testing (LST3)</a:t>
            </a:r>
          </a:p>
          <a:p>
            <a:pPr lvl="1"/>
            <a:r>
              <a:rPr lang="en-US" sz="1600" b="0" dirty="0" smtClean="0"/>
              <a:t>The blue and IR signal is representative of smoke obscuration</a:t>
            </a:r>
          </a:p>
          <a:p>
            <a:endParaRPr lang="en-US" sz="2000" b="0" dirty="0" smtClean="0"/>
          </a:p>
          <a:p>
            <a:r>
              <a:rPr lang="en-US" sz="2000" b="0" dirty="0" smtClean="0"/>
              <a:t>The </a:t>
            </a:r>
            <a:r>
              <a:rPr lang="en-US" sz="2000" b="0" dirty="0"/>
              <a:t>restricted exit of the SST2 </a:t>
            </a:r>
            <a:r>
              <a:rPr lang="en-US" sz="2000" b="0" dirty="0" smtClean="0"/>
              <a:t>saturates the blue signal at </a:t>
            </a:r>
            <a:r>
              <a:rPr lang="en-US" sz="2000" b="0" dirty="0"/>
              <a:t>high output smoke settings</a:t>
            </a:r>
          </a:p>
          <a:p>
            <a:endParaRPr lang="en-US" sz="1600" b="0" dirty="0" smtClean="0"/>
          </a:p>
          <a:p>
            <a:endParaRPr lang="en-US" sz="2000" b="0" dirty="0"/>
          </a:p>
          <a:p>
            <a:endParaRPr lang="en-US" sz="2000" dirty="0"/>
          </a:p>
          <a:p>
            <a:pPr lvl="1"/>
            <a:endParaRPr lang="en-US" sz="16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D3ABA1-EA94-43C0-B992-7CBCC31144F1}" type="slidenum">
              <a:rPr lang="en-US" smtClean="0"/>
              <a:pPr/>
              <a:t>39</a:t>
            </a:fld>
            <a:endParaRPr lang="en-US" dirty="0"/>
          </a:p>
        </p:txBody>
      </p:sp>
      <p:graphicFrame>
        <p:nvGraphicFramePr>
          <p:cNvPr id="10" name="Chart 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94071153"/>
              </p:ext>
            </p:extLst>
          </p:nvPr>
        </p:nvGraphicFramePr>
        <p:xfrm>
          <a:off x="4572000" y="1600200"/>
          <a:ext cx="4572000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40026914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Background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sz="2000" b="0" dirty="0" smtClean="0"/>
              <a:t>14 CFR 23.858 and AC 25-9A</a:t>
            </a:r>
          </a:p>
          <a:p>
            <a:endParaRPr lang="en-US" sz="2000" b="0" dirty="0" smtClean="0"/>
          </a:p>
          <a:p>
            <a:pPr lvl="1"/>
            <a:r>
              <a:rPr lang="en-US" sz="2000" b="1" dirty="0" smtClean="0"/>
              <a:t>The </a:t>
            </a:r>
            <a:r>
              <a:rPr lang="en-US" sz="2000" b="1" dirty="0"/>
              <a:t>cargo or baggage compartment smoke detection system should detect a small smoldering fire within one </a:t>
            </a:r>
            <a:r>
              <a:rPr lang="en-US" sz="2000" b="1" dirty="0" smtClean="0"/>
              <a:t>minute</a:t>
            </a:r>
          </a:p>
          <a:p>
            <a:pPr lvl="1"/>
            <a:endParaRPr lang="en-US" sz="2000" b="1" dirty="0"/>
          </a:p>
          <a:p>
            <a:pPr lvl="1"/>
            <a:r>
              <a:rPr lang="en-US" sz="2000" dirty="0"/>
              <a:t>A “small smoldering fire” is objective</a:t>
            </a:r>
          </a:p>
          <a:p>
            <a:pPr marL="342900" lvl="1" indent="-342900">
              <a:buFontTx/>
              <a:buChar char="•"/>
            </a:pPr>
            <a:endParaRPr lang="en-US" sz="2000" b="0" dirty="0" smtClean="0"/>
          </a:p>
          <a:p>
            <a:pPr marL="0" indent="0">
              <a:buNone/>
            </a:pPr>
            <a:endParaRPr lang="en-US" sz="2000" b="0" dirty="0" smtClean="0"/>
          </a:p>
          <a:p>
            <a:pPr lvl="1"/>
            <a:endParaRPr lang="en-US" sz="20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D3ABA1-EA94-43C0-B992-7CBCC31144F1}" type="slidenum">
              <a:rPr lang="en-US" smtClean="0"/>
              <a:pPr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626813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Blue and IR Signal</a:t>
            </a:r>
            <a:br>
              <a:rPr lang="en-US" dirty="0" smtClean="0"/>
            </a:br>
            <a:r>
              <a:rPr lang="en-US" dirty="0" smtClean="0"/>
              <a:t>Comparison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0" y="1524000"/>
            <a:ext cx="4648200" cy="4391025"/>
          </a:xfrm>
        </p:spPr>
        <p:txBody>
          <a:bodyPr/>
          <a:lstStyle/>
          <a:p>
            <a:r>
              <a:rPr lang="en-US" sz="2000" b="0" dirty="0" smtClean="0"/>
              <a:t>Opening the smoke density valve significantly increases the blue and IR signal</a:t>
            </a:r>
            <a:endParaRPr lang="en-US" sz="2000" b="0" dirty="0"/>
          </a:p>
          <a:p>
            <a:r>
              <a:rPr lang="en-US" sz="2000" b="0" dirty="0" smtClean="0"/>
              <a:t>Increasing the gas pressure significantly increases the blue and IR signal</a:t>
            </a:r>
          </a:p>
          <a:p>
            <a:r>
              <a:rPr lang="en-US" sz="2000" b="0" dirty="0" smtClean="0"/>
              <a:t>Large difference of smoke obscuration between smoldering cardboard and cardboard fire</a:t>
            </a:r>
          </a:p>
          <a:p>
            <a:r>
              <a:rPr lang="en-US" sz="2000" b="0" dirty="0"/>
              <a:t>The restricted exit of the SST2 saturates the blue signal at high output smoke settings</a:t>
            </a:r>
          </a:p>
          <a:p>
            <a:pPr lvl="1"/>
            <a:endParaRPr lang="en-US" sz="1600" dirty="0" smtClean="0"/>
          </a:p>
          <a:p>
            <a:pPr marL="0" indent="0">
              <a:buNone/>
            </a:pPr>
            <a:endParaRPr lang="en-US" sz="2000" b="0" dirty="0" smtClean="0"/>
          </a:p>
          <a:p>
            <a:endParaRPr lang="en-US" sz="2000" b="0" dirty="0"/>
          </a:p>
          <a:p>
            <a:endParaRPr lang="en-US" sz="2000" dirty="0"/>
          </a:p>
          <a:p>
            <a:pPr lvl="1"/>
            <a:endParaRPr lang="en-US" sz="16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D3ABA1-EA94-43C0-B992-7CBCC31144F1}" type="slidenum">
              <a:rPr lang="en-US" smtClean="0"/>
              <a:pPr/>
              <a:t>40</a:t>
            </a:fld>
            <a:endParaRPr lang="en-US" dirty="0"/>
          </a:p>
        </p:txBody>
      </p:sp>
      <p:graphicFrame>
        <p:nvGraphicFramePr>
          <p:cNvPr id="7" name="Chart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15940464"/>
              </p:ext>
            </p:extLst>
          </p:nvPr>
        </p:nvGraphicFramePr>
        <p:xfrm>
          <a:off x="5029200" y="0"/>
          <a:ext cx="4114800" cy="60198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" name="Rectangle 7"/>
          <p:cNvSpPr/>
          <p:nvPr/>
        </p:nvSpPr>
        <p:spPr bwMode="auto">
          <a:xfrm>
            <a:off x="3733800" y="1143000"/>
            <a:ext cx="10668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0" name="Rectangle 9"/>
          <p:cNvSpPr/>
          <p:nvPr/>
        </p:nvSpPr>
        <p:spPr bwMode="auto">
          <a:xfrm>
            <a:off x="5029200" y="381000"/>
            <a:ext cx="1981200" cy="304800"/>
          </a:xfrm>
          <a:prstGeom prst="rect">
            <a:avLst/>
          </a:prstGeom>
          <a:solidFill>
            <a:srgbClr val="92D050">
              <a:alpha val="44000"/>
            </a:srgbClr>
          </a:solidFill>
          <a:ln w="9525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cxnSp>
        <p:nvCxnSpPr>
          <p:cNvPr id="14" name="Straight Connector 13"/>
          <p:cNvCxnSpPr/>
          <p:nvPr/>
        </p:nvCxnSpPr>
        <p:spPr bwMode="auto">
          <a:xfrm>
            <a:off x="8534400" y="685800"/>
            <a:ext cx="0" cy="1981200"/>
          </a:xfrm>
          <a:prstGeom prst="line">
            <a:avLst/>
          </a:prstGeom>
          <a:noFill/>
          <a:ln w="317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12807919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Small Scale Large Scale Comparison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" y="1508127"/>
            <a:ext cx="4343400" cy="4391025"/>
          </a:xfrm>
        </p:spPr>
        <p:txBody>
          <a:bodyPr/>
          <a:lstStyle/>
          <a:p>
            <a:r>
              <a:rPr lang="en-US" sz="2000" b="0" dirty="0" smtClean="0"/>
              <a:t>The %blue signal from small scale test setup 2 (SST2) is representative of the results from large scale testing (LST3)</a:t>
            </a:r>
          </a:p>
          <a:p>
            <a:pPr lvl="1"/>
            <a:r>
              <a:rPr lang="en-US" sz="1600" b="0" dirty="0" smtClean="0"/>
              <a:t>The %blue signal is representative of the smoke particle diameter</a:t>
            </a:r>
          </a:p>
          <a:p>
            <a:endParaRPr lang="en-US" sz="2000" b="0" dirty="0" smtClean="0"/>
          </a:p>
          <a:p>
            <a:endParaRPr lang="en-US" sz="2000" b="0" dirty="0"/>
          </a:p>
          <a:p>
            <a:endParaRPr lang="en-US" sz="2000" dirty="0"/>
          </a:p>
          <a:p>
            <a:pPr lvl="1"/>
            <a:endParaRPr lang="en-US" sz="16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D3ABA1-EA94-43C0-B992-7CBCC31144F1}" type="slidenum">
              <a:rPr lang="en-US" smtClean="0"/>
              <a:pPr/>
              <a:t>41</a:t>
            </a:fld>
            <a:endParaRPr lang="en-US" dirty="0"/>
          </a:p>
        </p:txBody>
      </p:sp>
      <p:graphicFrame>
        <p:nvGraphicFramePr>
          <p:cNvPr id="7" name="Chart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38719406"/>
              </p:ext>
            </p:extLst>
          </p:nvPr>
        </p:nvGraphicFramePr>
        <p:xfrm>
          <a:off x="4572000" y="1600200"/>
          <a:ext cx="4572000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8175903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% Blue Signal</a:t>
            </a:r>
            <a:br>
              <a:rPr lang="en-US" dirty="0" smtClean="0"/>
            </a:br>
            <a:r>
              <a:rPr lang="en-US" dirty="0" smtClean="0"/>
              <a:t>Comparison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0" y="1524000"/>
            <a:ext cx="4419600" cy="4391025"/>
          </a:xfrm>
        </p:spPr>
        <p:txBody>
          <a:bodyPr/>
          <a:lstStyle/>
          <a:p>
            <a:r>
              <a:rPr lang="en-US" sz="2000" b="0" dirty="0" smtClean="0"/>
              <a:t>Opening the smoke density valve significantly decreases the %blue signal</a:t>
            </a:r>
            <a:endParaRPr lang="en-US" sz="2000" b="0" dirty="0"/>
          </a:p>
          <a:p>
            <a:r>
              <a:rPr lang="en-US" sz="2000" b="0" dirty="0" smtClean="0"/>
              <a:t>Increasing the heater bars slightly decreases the %blue signal</a:t>
            </a:r>
          </a:p>
          <a:p>
            <a:pPr lvl="1"/>
            <a:r>
              <a:rPr lang="en-US" sz="2000" dirty="0" smtClean="0"/>
              <a:t>Most noticeable when smoke density valve is more open </a:t>
            </a:r>
            <a:endParaRPr lang="en-US" sz="2000" b="0" dirty="0" smtClean="0"/>
          </a:p>
          <a:p>
            <a:r>
              <a:rPr lang="en-US" sz="2000" b="0" dirty="0" smtClean="0"/>
              <a:t>In theory, </a:t>
            </a:r>
            <a:r>
              <a:rPr lang="en-US" sz="2000" b="0" dirty="0"/>
              <a:t>i</a:t>
            </a:r>
            <a:r>
              <a:rPr lang="en-US" sz="2000" b="0" dirty="0" smtClean="0"/>
              <a:t>f </a:t>
            </a:r>
            <a:r>
              <a:rPr lang="en-US" sz="2000" b="0" dirty="0"/>
              <a:t>the percent of blue signal is greater than 55%, then the average particle size is most likely less than </a:t>
            </a:r>
            <a:r>
              <a:rPr lang="en-US" sz="2000" b="0" dirty="0" smtClean="0"/>
              <a:t>~370nm</a:t>
            </a:r>
            <a:endParaRPr lang="en-US" sz="2000" b="0" dirty="0"/>
          </a:p>
          <a:p>
            <a:pPr marL="0" indent="0">
              <a:buNone/>
            </a:pPr>
            <a:endParaRPr lang="en-US" sz="2000" b="0" dirty="0" smtClean="0"/>
          </a:p>
          <a:p>
            <a:endParaRPr lang="en-US" sz="2000" b="0" dirty="0"/>
          </a:p>
          <a:p>
            <a:endParaRPr lang="en-US" sz="2000" dirty="0"/>
          </a:p>
          <a:p>
            <a:pPr lvl="1"/>
            <a:endParaRPr lang="en-US" sz="16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D3ABA1-EA94-43C0-B992-7CBCC31144F1}" type="slidenum">
              <a:rPr lang="en-US" smtClean="0"/>
              <a:pPr/>
              <a:t>42</a:t>
            </a:fld>
            <a:endParaRPr lang="en-US" dirty="0"/>
          </a:p>
        </p:txBody>
      </p:sp>
      <p:graphicFrame>
        <p:nvGraphicFramePr>
          <p:cNvPr id="9" name="Chart 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66708276"/>
              </p:ext>
            </p:extLst>
          </p:nvPr>
        </p:nvGraphicFramePr>
        <p:xfrm>
          <a:off x="4572000" y="0"/>
          <a:ext cx="4554071" cy="6019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Rectangle 5"/>
          <p:cNvSpPr/>
          <p:nvPr/>
        </p:nvSpPr>
        <p:spPr bwMode="auto">
          <a:xfrm>
            <a:off x="4572000" y="2971800"/>
            <a:ext cx="1981200" cy="304800"/>
          </a:xfrm>
          <a:prstGeom prst="rect">
            <a:avLst/>
          </a:prstGeom>
          <a:solidFill>
            <a:srgbClr val="92D050">
              <a:alpha val="44000"/>
            </a:srgbClr>
          </a:solidFill>
          <a:ln w="9525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7" name="Rectangle 6"/>
          <p:cNvSpPr/>
          <p:nvPr/>
        </p:nvSpPr>
        <p:spPr bwMode="auto">
          <a:xfrm>
            <a:off x="4580965" y="3810000"/>
            <a:ext cx="1981200" cy="304800"/>
          </a:xfrm>
          <a:prstGeom prst="rect">
            <a:avLst/>
          </a:prstGeom>
          <a:solidFill>
            <a:srgbClr val="92D050">
              <a:alpha val="44000"/>
            </a:srgbClr>
          </a:solidFill>
          <a:ln w="9525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410190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Smoke </a:t>
            </a:r>
            <a:br>
              <a:rPr lang="en-US" dirty="0" smtClean="0"/>
            </a:br>
            <a:r>
              <a:rPr lang="en-US" dirty="0" smtClean="0"/>
              <a:t>Transport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0" y="1295400"/>
            <a:ext cx="4419600" cy="4619625"/>
          </a:xfrm>
        </p:spPr>
        <p:txBody>
          <a:bodyPr/>
          <a:lstStyle/>
          <a:p>
            <a:r>
              <a:rPr lang="en-US" sz="2000" b="0" dirty="0" smtClean="0"/>
              <a:t>The time is measured </a:t>
            </a:r>
          </a:p>
          <a:p>
            <a:pPr lvl="1"/>
            <a:r>
              <a:rPr lang="en-US" sz="2000" dirty="0" smtClean="0"/>
              <a:t>T1 starts when smoke source measures &gt;10%obs/</a:t>
            </a:r>
            <a:r>
              <a:rPr lang="en-US" sz="2000" dirty="0" err="1" smtClean="0"/>
              <a:t>ft</a:t>
            </a:r>
            <a:r>
              <a:rPr lang="en-US" sz="2000" dirty="0" smtClean="0"/>
              <a:t> </a:t>
            </a:r>
          </a:p>
          <a:p>
            <a:pPr lvl="1"/>
            <a:r>
              <a:rPr lang="en-US" sz="2000" dirty="0" smtClean="0"/>
              <a:t>T2 ends when SGSA measures &gt;0.05 </a:t>
            </a:r>
            <a:r>
              <a:rPr lang="en-US" sz="2000" dirty="0" err="1" smtClean="0"/>
              <a:t>Blue+IR</a:t>
            </a:r>
            <a:r>
              <a:rPr lang="en-US" sz="2000" dirty="0" smtClean="0"/>
              <a:t> signal for &gt;2 seconds</a:t>
            </a:r>
            <a:endParaRPr lang="en-US" sz="2000" b="0" dirty="0" smtClean="0"/>
          </a:p>
          <a:p>
            <a:r>
              <a:rPr lang="en-US" sz="2000" b="0" dirty="0" smtClean="0"/>
              <a:t>To shorten detection time</a:t>
            </a:r>
          </a:p>
          <a:p>
            <a:pPr lvl="1"/>
            <a:r>
              <a:rPr lang="en-US" sz="2000" dirty="0" smtClean="0"/>
              <a:t>Increase </a:t>
            </a:r>
            <a:r>
              <a:rPr lang="en-US" sz="2000" dirty="0"/>
              <a:t>heat output</a:t>
            </a:r>
          </a:p>
          <a:p>
            <a:pPr lvl="1"/>
            <a:r>
              <a:rPr lang="en-US" sz="2000" dirty="0"/>
              <a:t>Increase smoke output</a:t>
            </a:r>
          </a:p>
          <a:p>
            <a:pPr lvl="2"/>
            <a:r>
              <a:rPr lang="en-US" sz="1800" dirty="0"/>
              <a:t>Increasing propellant pressure</a:t>
            </a:r>
          </a:p>
          <a:p>
            <a:pPr lvl="2"/>
            <a:r>
              <a:rPr lang="en-US" sz="1800" dirty="0"/>
              <a:t>Opening smoke density </a:t>
            </a:r>
            <a:r>
              <a:rPr lang="en-US" sz="1800" dirty="0" smtClean="0"/>
              <a:t>valve</a:t>
            </a:r>
            <a:endParaRPr lang="en-US" sz="2000" b="0" dirty="0" smtClean="0"/>
          </a:p>
          <a:p>
            <a:r>
              <a:rPr lang="en-US" sz="2000" b="0" dirty="0" smtClean="0"/>
              <a:t>Cardboard </a:t>
            </a:r>
            <a:r>
              <a:rPr lang="en-US" sz="2000" b="0" dirty="0"/>
              <a:t>fire has the quickest detection time</a:t>
            </a:r>
          </a:p>
          <a:p>
            <a:endParaRPr lang="en-US" sz="2000" b="0" dirty="0" smtClean="0"/>
          </a:p>
          <a:p>
            <a:pPr marL="0" indent="0">
              <a:buNone/>
            </a:pPr>
            <a:endParaRPr lang="en-US" sz="2000" b="0" dirty="0" smtClean="0"/>
          </a:p>
          <a:p>
            <a:endParaRPr lang="en-US" sz="2000" b="0" dirty="0"/>
          </a:p>
          <a:p>
            <a:endParaRPr lang="en-US" sz="2000" dirty="0"/>
          </a:p>
          <a:p>
            <a:pPr lvl="1"/>
            <a:endParaRPr lang="en-US" sz="16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D3ABA1-EA94-43C0-B992-7CBCC31144F1}" type="slidenum">
              <a:rPr lang="en-US" smtClean="0"/>
              <a:pPr/>
              <a:t>43</a:t>
            </a:fld>
            <a:endParaRPr lang="en-US" dirty="0"/>
          </a:p>
        </p:txBody>
      </p:sp>
      <p:graphicFrame>
        <p:nvGraphicFramePr>
          <p:cNvPr id="6" name="Chart 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34461544"/>
              </p:ext>
            </p:extLst>
          </p:nvPr>
        </p:nvGraphicFramePr>
        <p:xfrm>
          <a:off x="3886200" y="0"/>
          <a:ext cx="5257800" cy="6019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8" name="Chart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52446750"/>
              </p:ext>
            </p:extLst>
          </p:nvPr>
        </p:nvGraphicFramePr>
        <p:xfrm>
          <a:off x="4554071" y="76200"/>
          <a:ext cx="4572000" cy="5943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9" name="Rectangle 8"/>
          <p:cNvSpPr/>
          <p:nvPr/>
        </p:nvSpPr>
        <p:spPr bwMode="auto">
          <a:xfrm>
            <a:off x="4648200" y="1143000"/>
            <a:ext cx="2133600" cy="304800"/>
          </a:xfrm>
          <a:prstGeom prst="rect">
            <a:avLst/>
          </a:prstGeom>
          <a:solidFill>
            <a:srgbClr val="92D050">
              <a:alpha val="44000"/>
            </a:srgbClr>
          </a:solidFill>
          <a:ln w="9525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0" name="Rectangle 9"/>
          <p:cNvSpPr/>
          <p:nvPr/>
        </p:nvSpPr>
        <p:spPr bwMode="auto">
          <a:xfrm>
            <a:off x="4648200" y="228600"/>
            <a:ext cx="2133600" cy="304800"/>
          </a:xfrm>
          <a:prstGeom prst="rect">
            <a:avLst/>
          </a:prstGeom>
          <a:solidFill>
            <a:srgbClr val="92D050">
              <a:alpha val="44000"/>
            </a:srgbClr>
          </a:solidFill>
          <a:ln w="9525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5" name="TextBox 4"/>
          <p:cNvSpPr txBox="1"/>
          <p:nvPr/>
        </p:nvSpPr>
        <p:spPr bwMode="auto">
          <a:xfrm>
            <a:off x="0" y="6019800"/>
            <a:ext cx="5248835" cy="92333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rgbClr val="C00000"/>
                </a:solidFill>
              </a:rPr>
              <a:t>Note: </a:t>
            </a:r>
            <a:r>
              <a:rPr lang="en-US" sz="1400" dirty="0">
                <a:solidFill>
                  <a:schemeClr val="bg1"/>
                </a:solidFill>
              </a:rPr>
              <a:t>False alarm </a:t>
            </a:r>
            <a:r>
              <a:rPr lang="en-US" sz="1400" dirty="0" smtClean="0">
                <a:solidFill>
                  <a:schemeClr val="bg1"/>
                </a:solidFill>
              </a:rPr>
              <a:t> resistant detectors </a:t>
            </a:r>
            <a:r>
              <a:rPr lang="en-US" sz="1400" dirty="0">
                <a:solidFill>
                  <a:schemeClr val="bg1"/>
                </a:solidFill>
              </a:rPr>
              <a:t>depend </a:t>
            </a:r>
            <a:r>
              <a:rPr lang="en-US" sz="1400" dirty="0" smtClean="0">
                <a:solidFill>
                  <a:schemeClr val="bg1"/>
                </a:solidFill>
              </a:rPr>
              <a:t>on both </a:t>
            </a:r>
            <a:r>
              <a:rPr lang="en-US" sz="1400" dirty="0">
                <a:solidFill>
                  <a:schemeClr val="bg1"/>
                </a:solidFill>
              </a:rPr>
              <a:t>the </a:t>
            </a:r>
            <a:r>
              <a:rPr lang="en-US" sz="1400" dirty="0" err="1">
                <a:solidFill>
                  <a:schemeClr val="bg1"/>
                </a:solidFill>
              </a:rPr>
              <a:t>blue+IR</a:t>
            </a:r>
            <a:r>
              <a:rPr lang="en-US" sz="1400" dirty="0">
                <a:solidFill>
                  <a:schemeClr val="bg1"/>
                </a:solidFill>
              </a:rPr>
              <a:t> signal and the percentage of blue signal, this data depends only on the </a:t>
            </a:r>
            <a:r>
              <a:rPr lang="en-US" sz="1400" dirty="0" err="1">
                <a:solidFill>
                  <a:schemeClr val="bg1"/>
                </a:solidFill>
              </a:rPr>
              <a:t>blue+IR</a:t>
            </a:r>
            <a:r>
              <a:rPr lang="en-US" sz="1400" dirty="0">
                <a:solidFill>
                  <a:schemeClr val="bg1"/>
                </a:solidFill>
              </a:rPr>
              <a:t> signal</a:t>
            </a:r>
          </a:p>
          <a:p>
            <a:pPr>
              <a:buFontTx/>
              <a:buNone/>
            </a:pPr>
            <a:endParaRPr lang="en-US" sz="1200" b="1" dirty="0">
              <a:solidFill>
                <a:srgbClr val="C0C0C0"/>
              </a:solidFill>
            </a:endParaRPr>
          </a:p>
        </p:txBody>
      </p:sp>
      <p:cxnSp>
        <p:nvCxnSpPr>
          <p:cNvPr id="12" name="Straight Connector 11"/>
          <p:cNvCxnSpPr/>
          <p:nvPr/>
        </p:nvCxnSpPr>
        <p:spPr bwMode="auto">
          <a:xfrm>
            <a:off x="4648200" y="1447800"/>
            <a:ext cx="4343400" cy="0"/>
          </a:xfrm>
          <a:prstGeom prst="line">
            <a:avLst/>
          </a:prstGeom>
          <a:noFill/>
          <a:ln w="381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4" name="TextBox 13"/>
          <p:cNvSpPr txBox="1"/>
          <p:nvPr/>
        </p:nvSpPr>
        <p:spPr bwMode="auto">
          <a:xfrm>
            <a:off x="7924800" y="76200"/>
            <a:ext cx="1219200" cy="10772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>
              <a:buFontTx/>
              <a:buNone/>
            </a:pP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</a:rPr>
              <a:t>&lt;60 second detection time</a:t>
            </a:r>
            <a:endParaRPr lang="en-US" sz="1600" b="1" dirty="0">
              <a:solidFill>
                <a:schemeClr val="accent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43747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Smoke Transport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0" y="914400"/>
                <a:ext cx="4648200" cy="5000625"/>
              </a:xfrm>
            </p:spPr>
            <p:txBody>
              <a:bodyPr/>
              <a:lstStyle/>
              <a:p>
                <a:r>
                  <a:rPr lang="en-US" sz="1600" b="0" dirty="0" smtClean="0"/>
                  <a:t>Detection time formula (DT)</a:t>
                </a:r>
              </a:p>
              <a:p>
                <a:endParaRPr lang="en-US" sz="1600" b="0" dirty="0" smtClean="0"/>
              </a:p>
              <a:p>
                <a:pPr marL="1371600" lvl="3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b="0" i="1" smtClean="0">
                          <a:latin typeface="Cambria Math"/>
                        </a:rPr>
                        <m:t>𝐷𝑇</m:t>
                      </m:r>
                      <m:r>
                        <a:rPr lang="en-US" sz="1600" b="0" i="1" smtClean="0">
                          <a:latin typeface="Cambria Math"/>
                        </a:rPr>
                        <m:t>=</m:t>
                      </m:r>
                      <m:f>
                        <m:fPr>
                          <m:ctrlPr>
                            <a:rPr lang="en-US" sz="1600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1600" b="0" i="1" smtClean="0">
                              <a:latin typeface="Cambria Math"/>
                            </a:rPr>
                            <m:t>%</m:t>
                          </m:r>
                          <m:r>
                            <a:rPr lang="en-US" sz="1600" b="0" i="1" smtClean="0">
                              <a:latin typeface="Cambria Math"/>
                            </a:rPr>
                            <m:t>𝐵</m:t>
                          </m:r>
                          <m:r>
                            <a:rPr lang="en-US" sz="1600" b="0" i="1" smtClean="0">
                              <a:latin typeface="Cambria Math"/>
                            </a:rPr>
                            <m:t>∗</m:t>
                          </m:r>
                          <m:sSup>
                            <m:sSupPr>
                              <m:ctrlPr>
                                <a:rPr lang="en-US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sz="1600" b="0" i="1" smtClean="0">
                                  <a:latin typeface="Cambria Math"/>
                                </a:rPr>
                                <m:t>10</m:t>
                              </m:r>
                            </m:e>
                            <m:sup>
                              <m:r>
                                <a:rPr lang="en-US" sz="1600" b="0" i="1" smtClean="0">
                                  <a:latin typeface="Cambria Math"/>
                                </a:rPr>
                                <m:t>4</m:t>
                              </m:r>
                            </m:sup>
                          </m:sSup>
                        </m:num>
                        <m:den>
                          <m:r>
                            <a:rPr lang="en-US" sz="1600" i="1">
                              <a:latin typeface="Cambria Math"/>
                            </a:rPr>
                            <m:t>(</m:t>
                          </m:r>
                          <m:f>
                            <m:fPr>
                              <m:ctrlPr>
                                <a:rPr lang="en-US" sz="1600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sSup>
                                <m:sSupPr>
                                  <m:ctrlPr>
                                    <a:rPr lang="en-US" sz="1600" i="1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sz="1600" i="1">
                                      <a:latin typeface="Cambria Math"/>
                                    </a:rPr>
                                    <m:t>𝑒</m:t>
                                  </m:r>
                                </m:e>
                                <m:sup>
                                  <m:r>
                                    <a:rPr lang="en-US" sz="1600" i="1">
                                      <a:latin typeface="Cambria Math"/>
                                    </a:rPr>
                                    <m:t>𝐵𝐼𝑅</m:t>
                                  </m:r>
                                </m:sup>
                              </m:sSup>
                            </m:num>
                            <m:den>
                              <m:r>
                                <a:rPr lang="en-US" sz="1600" i="1">
                                  <a:latin typeface="Cambria Math"/>
                                </a:rPr>
                                <m:t>10</m:t>
                              </m:r>
                            </m:den>
                          </m:f>
                          <m:r>
                            <a:rPr lang="en-US" sz="1600" i="1">
                              <a:latin typeface="Cambria Math"/>
                            </a:rPr>
                            <m:t>+</m:t>
                          </m:r>
                          <m:f>
                            <m:fPr>
                              <m:ctrlPr>
                                <a:rPr lang="en-US" sz="1600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sz="1600" i="1">
                                  <a:latin typeface="Cambria Math"/>
                                </a:rPr>
                                <m:t>𝑄</m:t>
                              </m:r>
                              <m:r>
                                <a:rPr lang="en-US" sz="1600" i="1">
                                  <a:latin typeface="Cambria Math"/>
                                </a:rPr>
                                <m:t>∗</m:t>
                              </m:r>
                              <m:sSup>
                                <m:sSupPr>
                                  <m:ctrlPr>
                                    <a:rPr lang="en-US" sz="1600" i="1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sz="1600" i="1">
                                      <a:latin typeface="Cambria Math"/>
                                    </a:rPr>
                                    <m:t>10</m:t>
                                  </m:r>
                                </m:e>
                                <m:sup>
                                  <m:r>
                                    <a:rPr lang="en-US" sz="1600" i="1">
                                      <a:latin typeface="Cambria Math"/>
                                    </a:rPr>
                                    <m:t>6</m:t>
                                  </m:r>
                                </m:sup>
                              </m:sSup>
                            </m:num>
                            <m:den>
                              <m:r>
                                <a:rPr lang="en-US" sz="1600" i="1">
                                  <a:latin typeface="Cambria Math"/>
                                </a:rPr>
                                <m:t>𝑉</m:t>
                              </m:r>
                            </m:den>
                          </m:f>
                          <m:r>
                            <a:rPr lang="en-US" sz="1600" i="1">
                              <a:latin typeface="Cambria Math"/>
                            </a:rPr>
                            <m:t>)</m:t>
                          </m:r>
                        </m:den>
                      </m:f>
                      <m:r>
                        <a:rPr lang="en-US" sz="1600" b="0" i="1" smtClean="0">
                          <a:latin typeface="Cambria Math"/>
                        </a:rPr>
                        <m:t>+</m:t>
                      </m:r>
                      <m:r>
                        <a:rPr lang="en-US" sz="1600" b="0" i="1" smtClean="0">
                          <a:latin typeface="Cambria Math"/>
                        </a:rPr>
                        <m:t>𝐾</m:t>
                      </m:r>
                    </m:oMath>
                  </m:oMathPara>
                </a14:m>
                <a:endParaRPr lang="en-US" sz="1600" b="0" dirty="0" smtClean="0"/>
              </a:p>
              <a:p>
                <a:r>
                  <a:rPr lang="en-US" sz="1600" b="0" dirty="0" smtClean="0"/>
                  <a:t>Where </a:t>
                </a:r>
              </a:p>
              <a:p>
                <a:pPr lvl="1"/>
                <a:r>
                  <a:rPr lang="en-US" sz="1600" b="0" dirty="0" smtClean="0"/>
                  <a:t>BIR is Blue + IR signal, dimensionless</a:t>
                </a:r>
              </a:p>
              <a:p>
                <a:pPr lvl="1"/>
                <a:r>
                  <a:rPr lang="en-US" sz="1600" dirty="0" smtClean="0"/>
                  <a:t>Q is volumetric flow rate, </a:t>
                </a:r>
                <a:r>
                  <a:rPr lang="en-US" sz="1600" b="1" dirty="0" smtClean="0"/>
                  <a:t>ft</a:t>
                </a:r>
                <a:r>
                  <a:rPr lang="en-US" sz="1600" b="1" baseline="30000" dirty="0" smtClean="0"/>
                  <a:t>3</a:t>
                </a:r>
                <a:r>
                  <a:rPr lang="en-US" sz="1600" b="1" dirty="0" smtClean="0"/>
                  <a:t>/s</a:t>
                </a:r>
                <a:endParaRPr lang="en-US" sz="1600" dirty="0" smtClean="0"/>
              </a:p>
              <a:p>
                <a:pPr lvl="1"/>
                <a:r>
                  <a:rPr lang="en-US" sz="1600" b="0" dirty="0" smtClean="0"/>
                  <a:t>V is volume of cargo compartment, ft</a:t>
                </a:r>
                <a:r>
                  <a:rPr lang="en-US" sz="1600" b="1" baseline="30000" dirty="0"/>
                  <a:t>3</a:t>
                </a:r>
                <a:endParaRPr lang="en-US" sz="1600" b="0" dirty="0" smtClean="0"/>
              </a:p>
              <a:p>
                <a:pPr lvl="1"/>
                <a:r>
                  <a:rPr lang="en-US" sz="1600" dirty="0" smtClean="0"/>
                  <a:t>%B is % Blue signal, dimensionless</a:t>
                </a:r>
              </a:p>
              <a:p>
                <a:pPr lvl="1"/>
                <a:r>
                  <a:rPr lang="en-US" sz="1600" b="0" dirty="0" smtClean="0"/>
                  <a:t>K is constant</a:t>
                </a:r>
              </a:p>
              <a:p>
                <a:pPr lvl="1"/>
                <a:endParaRPr lang="en-US" sz="1600" b="0" dirty="0" smtClean="0"/>
              </a:p>
              <a:p>
                <a:r>
                  <a:rPr lang="en-US" sz="1600" b="0" dirty="0"/>
                  <a:t>To shorten detection time</a:t>
                </a:r>
              </a:p>
              <a:p>
                <a:pPr lvl="1"/>
                <a:r>
                  <a:rPr lang="en-US" sz="1600" dirty="0"/>
                  <a:t>Increase heat </a:t>
                </a:r>
                <a:r>
                  <a:rPr lang="en-US" sz="1600" dirty="0" smtClean="0"/>
                  <a:t>output, Q</a:t>
                </a:r>
                <a:endParaRPr lang="en-US" sz="1600" dirty="0"/>
              </a:p>
              <a:p>
                <a:pPr lvl="1"/>
                <a:r>
                  <a:rPr lang="en-US" sz="1600" dirty="0"/>
                  <a:t>Increase smoke </a:t>
                </a:r>
                <a:r>
                  <a:rPr lang="en-US" sz="1600" dirty="0" smtClean="0"/>
                  <a:t>output, BIR</a:t>
                </a:r>
                <a:endParaRPr lang="en-US" sz="1600" dirty="0"/>
              </a:p>
              <a:p>
                <a:pPr lvl="2"/>
                <a:r>
                  <a:rPr lang="en-US" sz="1600" dirty="0"/>
                  <a:t>Increasing propellant pressure</a:t>
                </a:r>
              </a:p>
              <a:p>
                <a:pPr lvl="2"/>
                <a:r>
                  <a:rPr lang="en-US" sz="1600" dirty="0"/>
                  <a:t>Opening smoke density valve</a:t>
                </a:r>
              </a:p>
              <a:p>
                <a:endParaRPr lang="en-US" sz="2000" b="0" dirty="0"/>
              </a:p>
              <a:p>
                <a:endParaRPr lang="en-US" sz="2000" dirty="0"/>
              </a:p>
              <a:p>
                <a:pPr lvl="1"/>
                <a:endParaRPr lang="en-US" sz="1600" dirty="0"/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0" y="914400"/>
                <a:ext cx="4648200" cy="5000625"/>
              </a:xfrm>
              <a:blipFill rotWithShape="1">
                <a:blip r:embed="rId2"/>
                <a:stretch>
                  <a:fillRect l="-393" t="-36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D3ABA1-EA94-43C0-B992-7CBCC31144F1}" type="slidenum">
              <a:rPr lang="en-US" smtClean="0"/>
              <a:pPr/>
              <a:t>44</a:t>
            </a:fld>
            <a:endParaRPr lang="en-US" dirty="0"/>
          </a:p>
        </p:txBody>
      </p:sp>
      <p:graphicFrame>
        <p:nvGraphicFramePr>
          <p:cNvPr id="6" name="Chart 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7091796"/>
              </p:ext>
            </p:extLst>
          </p:nvPr>
        </p:nvGraphicFramePr>
        <p:xfrm>
          <a:off x="3886200" y="0"/>
          <a:ext cx="5257800" cy="6019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9" name="Chart 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75938847"/>
              </p:ext>
            </p:extLst>
          </p:nvPr>
        </p:nvGraphicFramePr>
        <p:xfrm>
          <a:off x="4572000" y="1600200"/>
          <a:ext cx="4572000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28781446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Large Scale Test Results</a:t>
            </a:r>
            <a:endParaRPr lang="en-US" dirty="0"/>
          </a:p>
        </p:txBody>
      </p:sp>
      <p:graphicFrame>
        <p:nvGraphicFramePr>
          <p:cNvPr id="5" name="Content Placeholder 4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408092120"/>
              </p:ext>
            </p:extLst>
          </p:nvPr>
        </p:nvGraphicFramePr>
        <p:xfrm>
          <a:off x="3657599" y="914400"/>
          <a:ext cx="5486401" cy="509968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276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8624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862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8624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endParaRPr lang="en-US" sz="18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%Blue</a:t>
                      </a:r>
                      <a:endParaRPr lang="en-US" sz="18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8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Blue+IR</a:t>
                      </a:r>
                      <a:endParaRPr lang="en-US" sz="18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Time to Detection</a:t>
                      </a:r>
                      <a:endParaRPr lang="en-US" sz="18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Cardboard Fire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0.57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5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0.82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/>
                        </a:rPr>
                        <a:t>23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7030A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50psi </a:t>
                      </a:r>
                      <a:r>
                        <a:rPr lang="en-US" sz="1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 heat 8 </a:t>
                      </a:r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turn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0.53</a:t>
                      </a:r>
                    </a:p>
                  </a:txBody>
                  <a:tcPr marL="9525" marR="9525" marT="9525" marB="0" anchor="b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0.57</a:t>
                      </a:r>
                    </a:p>
                  </a:txBody>
                  <a:tcPr marL="9525" marR="9525" marT="9525" marB="0" anchor="b"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46</a:t>
                      </a:r>
                    </a:p>
                  </a:txBody>
                  <a:tcPr marL="9525" marR="9525" marT="9525" marB="0" anchor="b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50psi </a:t>
                      </a:r>
                      <a:r>
                        <a:rPr lang="en-US" sz="1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 heat 8 </a:t>
                      </a:r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turn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0.52</a:t>
                      </a:r>
                    </a:p>
                  </a:txBody>
                  <a:tcPr marL="9525" marR="9525" marT="9525" marB="0" anchor="b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0.57</a:t>
                      </a:r>
                    </a:p>
                  </a:txBody>
                  <a:tcPr marL="9525" marR="9525" marT="9525" marB="0" anchor="b"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46</a:t>
                      </a:r>
                    </a:p>
                  </a:txBody>
                  <a:tcPr marL="9525" marR="9525" marT="9525" marB="0" anchor="b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Cardboard </a:t>
                      </a:r>
                      <a:r>
                        <a:rPr lang="en-US" sz="1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Smolder</a:t>
                      </a:r>
                      <a:endParaRPr lang="en-US" sz="18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0.53</a:t>
                      </a:r>
                    </a:p>
                  </a:txBody>
                  <a:tcPr marL="9525" marR="9525" marT="9525" marB="0" anchor="b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0.18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57</a:t>
                      </a:r>
                    </a:p>
                  </a:txBody>
                  <a:tcPr marL="9525" marR="9525" marT="9525" marB="0" anchor="b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30psi </a:t>
                      </a:r>
                      <a:r>
                        <a:rPr lang="en-US" sz="1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 heat </a:t>
                      </a:r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 turn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0.52</a:t>
                      </a:r>
                    </a:p>
                  </a:txBody>
                  <a:tcPr marL="9525" marR="9525" marT="9525" marB="0" anchor="b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0.37</a:t>
                      </a:r>
                    </a:p>
                  </a:txBody>
                  <a:tcPr marL="9525" marR="9525" marT="9525" marB="0" anchor="b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62</a:t>
                      </a:r>
                    </a:p>
                  </a:txBody>
                  <a:tcPr marL="9525" marR="9525" marT="9525" marB="0" anchor="b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15psi </a:t>
                      </a:r>
                      <a:r>
                        <a:rPr lang="en-US" sz="1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 heat </a:t>
                      </a:r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 turn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0.47</a:t>
                      </a:r>
                    </a:p>
                  </a:txBody>
                  <a:tcPr marL="9525" marR="9525" marT="9525" marB="0" anchor="b"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0.18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63</a:t>
                      </a:r>
                    </a:p>
                  </a:txBody>
                  <a:tcPr marL="9525" marR="9525" marT="9525" marB="0" anchor="b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15psi </a:t>
                      </a:r>
                      <a:r>
                        <a:rPr lang="en-US" sz="1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 heat </a:t>
                      </a:r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 turn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0.53</a:t>
                      </a:r>
                    </a:p>
                  </a:txBody>
                  <a:tcPr marL="9525" marR="9525" marT="9525" marB="0" anchor="b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0.18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64</a:t>
                      </a:r>
                    </a:p>
                  </a:txBody>
                  <a:tcPr marL="9525" marR="9525" marT="9525" marB="0" anchor="b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50psi </a:t>
                      </a:r>
                      <a:r>
                        <a:rPr lang="en-US" sz="1800" b="1" i="0" u="none" strike="noStrike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 heat </a:t>
                      </a:r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 turn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0.85</a:t>
                      </a:r>
                    </a:p>
                  </a:txBody>
                  <a:tcPr marL="9525" marR="9525" marT="9525" marB="0" anchor="b">
                    <a:solidFill>
                      <a:srgbClr val="387B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0.17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68</a:t>
                      </a:r>
                    </a:p>
                  </a:txBody>
                  <a:tcPr marL="9525" marR="9525" marT="9525" marB="0" anchor="b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50psi </a:t>
                      </a:r>
                      <a:r>
                        <a:rPr lang="en-US" sz="1800" b="1" i="0" u="none" strike="noStrike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 heat </a:t>
                      </a:r>
                      <a:r>
                        <a:rPr lang="en-US" sz="1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 turn</a:t>
                      </a:r>
                      <a:endParaRPr lang="en-US" sz="18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0.70</a:t>
                      </a:r>
                    </a:p>
                  </a:txBody>
                  <a:tcPr marL="9525" marR="9525" marT="9525" marB="0" anchor="b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0.53</a:t>
                      </a:r>
                    </a:p>
                  </a:txBody>
                  <a:tcPr marL="9525" marR="9525" marT="9525" marB="0" anchor="b"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69</a:t>
                      </a:r>
                    </a:p>
                  </a:txBody>
                  <a:tcPr marL="9525" marR="9525" marT="9525" marB="0" anchor="b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30psi </a:t>
                      </a:r>
                      <a:r>
                        <a:rPr lang="en-US" sz="1800" b="1" i="0" u="none" strike="noStrike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 heat </a:t>
                      </a:r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 turn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0.67</a:t>
                      </a:r>
                    </a:p>
                  </a:txBody>
                  <a:tcPr marL="9525" marR="9525" marT="9525" marB="0" anchor="b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0.47</a:t>
                      </a:r>
                    </a:p>
                  </a:txBody>
                  <a:tcPr marL="9525" marR="9525" marT="9525" marB="0" anchor="b"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70</a:t>
                      </a:r>
                    </a:p>
                  </a:txBody>
                  <a:tcPr marL="9525" marR="9525" marT="9525" marB="0" anchor="b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30psi </a:t>
                      </a:r>
                      <a:r>
                        <a:rPr lang="en-US" sz="1800" b="1" i="0" u="none" strike="noStrike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 heat </a:t>
                      </a:r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 turn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0.85</a:t>
                      </a:r>
                    </a:p>
                  </a:txBody>
                  <a:tcPr marL="9525" marR="9525" marT="9525" marB="0" anchor="b">
                    <a:solidFill>
                      <a:srgbClr val="387B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0.11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71</a:t>
                      </a:r>
                    </a:p>
                  </a:txBody>
                  <a:tcPr marL="9525" marR="9525" marT="9525" marB="0" anchor="b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50psi </a:t>
                      </a:r>
                      <a:r>
                        <a:rPr lang="en-US" sz="1800" b="1" i="0" u="none" strike="noStrike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 heat </a:t>
                      </a:r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 turn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0.68</a:t>
                      </a:r>
                    </a:p>
                  </a:txBody>
                  <a:tcPr marL="9525" marR="9525" marT="9525" marB="0" anchor="b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0.64</a:t>
                      </a:r>
                    </a:p>
                  </a:txBody>
                  <a:tcPr marL="9525" marR="9525" marT="9525" marB="0" anchor="b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73</a:t>
                      </a:r>
                    </a:p>
                  </a:txBody>
                  <a:tcPr marL="9525" marR="9525" marT="9525" marB="0" anchor="b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30psi </a:t>
                      </a:r>
                      <a:r>
                        <a:rPr lang="en-US" sz="1800" b="1" i="0" u="none" strike="noStrike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 heat </a:t>
                      </a:r>
                      <a:r>
                        <a:rPr lang="en-US" sz="1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 turn</a:t>
                      </a:r>
                      <a:endParaRPr lang="en-US" sz="18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0.68</a:t>
                      </a:r>
                    </a:p>
                  </a:txBody>
                  <a:tcPr marL="9525" marR="9525" marT="9525" marB="0" anchor="b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0.37</a:t>
                      </a:r>
                    </a:p>
                  </a:txBody>
                  <a:tcPr marL="9525" marR="9525" marT="9525" marB="0" anchor="b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92</a:t>
                      </a:r>
                    </a:p>
                  </a:txBody>
                  <a:tcPr marL="9525" marR="9525" marT="9525" marB="0" anchor="b">
                    <a:solidFill>
                      <a:srgbClr val="E8E8F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30psi </a:t>
                      </a:r>
                      <a:r>
                        <a:rPr lang="en-US" sz="1800" b="1" i="0" u="none" strike="noStrike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 heat </a:t>
                      </a:r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 turn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0.90</a:t>
                      </a:r>
                    </a:p>
                  </a:txBody>
                  <a:tcPr marL="9525" marR="9525" marT="9525" marB="0" anchor="b">
                    <a:solidFill>
                      <a:srgbClr val="387B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0.09</a:t>
                      </a:r>
                    </a:p>
                  </a:txBody>
                  <a:tcPr marL="9525" marR="9525" marT="9525" marB="0" anchor="b"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</a:t>
                      </a:r>
                    </a:p>
                  </a:txBody>
                  <a:tcPr marL="9525" marR="9525" marT="9525" marB="0" anchor="b">
                    <a:solidFill>
                      <a:srgbClr val="E8E8F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50psi </a:t>
                      </a:r>
                      <a:r>
                        <a:rPr lang="en-US" sz="1800" b="1" i="0" u="none" strike="noStrike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 heat </a:t>
                      </a:r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 turn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0.87</a:t>
                      </a:r>
                    </a:p>
                  </a:txBody>
                  <a:tcPr marL="9525" marR="9525" marT="9525" marB="0" anchor="b">
                    <a:solidFill>
                      <a:srgbClr val="387B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0.18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102</a:t>
                      </a:r>
                    </a:p>
                  </a:txBody>
                  <a:tcPr marL="9525" marR="9525" marT="9525" marB="0" anchor="b">
                    <a:solidFill>
                      <a:srgbClr val="E8E8F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15psi </a:t>
                      </a:r>
                      <a:r>
                        <a:rPr lang="en-US" sz="1800" b="1" i="0" u="none" strike="noStrike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 heat </a:t>
                      </a:r>
                      <a:r>
                        <a:rPr lang="en-US" sz="1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 turn</a:t>
                      </a:r>
                      <a:endParaRPr lang="en-US" sz="18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0.65</a:t>
                      </a:r>
                    </a:p>
                  </a:txBody>
                  <a:tcPr marL="9525" marR="9525" marT="9525" marB="0" anchor="b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0.25</a:t>
                      </a:r>
                    </a:p>
                  </a:txBody>
                  <a:tcPr marL="9525" marR="9525" marT="9525" marB="0" anchor="b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105</a:t>
                      </a:r>
                    </a:p>
                  </a:txBody>
                  <a:tcPr marL="9525" marR="9525" marT="9525" marB="0" anchor="b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8E8F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D3ABA1-EA94-43C0-B992-7CBCC31144F1}" type="slidenum">
              <a:rPr lang="en-US" smtClean="0"/>
              <a:pPr/>
              <a:t>45</a:t>
            </a:fld>
            <a:endParaRPr lang="en-US" dirty="0"/>
          </a:p>
        </p:txBody>
      </p:sp>
      <p:sp>
        <p:nvSpPr>
          <p:cNvPr id="6" name="Content Placeholder 2"/>
          <p:cNvSpPr txBox="1">
            <a:spLocks/>
          </p:cNvSpPr>
          <p:nvPr/>
        </p:nvSpPr>
        <p:spPr bwMode="auto">
          <a:xfrm>
            <a:off x="0" y="1295400"/>
            <a:ext cx="3505200" cy="4619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fontAlgn="base">
              <a:spcBef>
                <a:spcPct val="20000"/>
              </a:spcBef>
              <a:spcAft>
                <a:spcPct val="0"/>
              </a:spcAft>
              <a:buChar char="•"/>
              <a:defRPr sz="2800" b="1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fontAlgn="base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+mn-lt"/>
              </a:defRPr>
            </a:lvl2pPr>
            <a:lvl3pPr marL="1143000" indent="-228600" algn="l" rtl="0" fontAlgn="base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</a:defRPr>
            </a:lvl3pPr>
            <a:lvl4pPr marL="1600200" indent="-228600" algn="l" rtl="0" fontAlgn="base">
              <a:spcBef>
                <a:spcPct val="20000"/>
              </a:spcBef>
              <a:spcAft>
                <a:spcPct val="0"/>
              </a:spcAft>
              <a:buChar char="–"/>
              <a:defRPr>
                <a:solidFill>
                  <a:schemeClr val="tx1"/>
                </a:solidFill>
                <a:latin typeface="+mn-lt"/>
              </a:defRPr>
            </a:lvl4pPr>
            <a:lvl5pPr marL="20574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US" sz="2000" kern="0" dirty="0" smtClean="0"/>
              <a:t>Cardboard fire</a:t>
            </a:r>
            <a:r>
              <a:rPr lang="en-US" sz="2000" b="0" kern="0" dirty="0" smtClean="0"/>
              <a:t> has high heat, high smoke output with a moderate to small sized smoke particle </a:t>
            </a:r>
          </a:p>
          <a:p>
            <a:r>
              <a:rPr lang="en-US" sz="2000" kern="0" dirty="0" smtClean="0"/>
              <a:t>Smoldering cardboard </a:t>
            </a:r>
            <a:r>
              <a:rPr lang="en-US" sz="2000" b="0" kern="0" dirty="0" smtClean="0"/>
              <a:t>has moderate heat, low smoke output with a moderate sized smoke particle</a:t>
            </a:r>
          </a:p>
          <a:p>
            <a:endParaRPr lang="en-US" sz="2000" b="0" kern="0" dirty="0" smtClean="0"/>
          </a:p>
          <a:p>
            <a:endParaRPr lang="en-US" sz="2000" kern="0" dirty="0" smtClean="0"/>
          </a:p>
          <a:p>
            <a:pPr lvl="1"/>
            <a:endParaRPr lang="en-US" sz="1600" kern="0" dirty="0"/>
          </a:p>
        </p:txBody>
      </p:sp>
    </p:spTree>
    <p:extLst>
      <p:ext uri="{BB962C8B-B14F-4D97-AF65-F5344CB8AC3E}">
        <p14:creationId xmlns:p14="http://schemas.microsoft.com/office/powerpoint/2010/main" val="31525118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Conclusions of Test 3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0" y="990600"/>
            <a:ext cx="9144000" cy="5029200"/>
          </a:xfrm>
        </p:spPr>
        <p:txBody>
          <a:bodyPr>
            <a:normAutofit/>
          </a:bodyPr>
          <a:lstStyle/>
          <a:p>
            <a:r>
              <a:rPr lang="en-US" sz="2000" dirty="0" smtClean="0"/>
              <a:t>Higher heat creates more consistent smoke density and detection time</a:t>
            </a:r>
          </a:p>
          <a:p>
            <a:endParaRPr lang="en-US" sz="2000" dirty="0" smtClean="0"/>
          </a:p>
          <a:p>
            <a:r>
              <a:rPr lang="en-US" sz="2000" dirty="0" smtClean="0"/>
              <a:t>The </a:t>
            </a:r>
            <a:r>
              <a:rPr lang="en-US" sz="2000" dirty="0"/>
              <a:t>blue and </a:t>
            </a:r>
            <a:r>
              <a:rPr lang="en-US" sz="2000" dirty="0" smtClean="0"/>
              <a:t>IR and the %blue </a:t>
            </a:r>
            <a:r>
              <a:rPr lang="en-US" sz="2000" dirty="0"/>
              <a:t>signal from S</a:t>
            </a:r>
            <a:r>
              <a:rPr lang="en-US" sz="2000" dirty="0" smtClean="0"/>
              <a:t>ST2 </a:t>
            </a:r>
            <a:r>
              <a:rPr lang="en-US" sz="2000" dirty="0"/>
              <a:t>is representative of the results </a:t>
            </a:r>
            <a:r>
              <a:rPr lang="en-US" sz="2000" dirty="0" smtClean="0"/>
              <a:t>from LST3</a:t>
            </a:r>
          </a:p>
          <a:p>
            <a:pPr lvl="1"/>
            <a:r>
              <a:rPr lang="en-US" sz="2000" dirty="0" smtClean="0"/>
              <a:t>The </a:t>
            </a:r>
            <a:r>
              <a:rPr lang="en-US" sz="2000" dirty="0"/>
              <a:t>restricted exit of the SST2 causes </a:t>
            </a:r>
            <a:r>
              <a:rPr lang="en-US" sz="2000" dirty="0" smtClean="0"/>
              <a:t>high percent obscuration at high output smoke settings and saturates the blue signal</a:t>
            </a:r>
          </a:p>
          <a:p>
            <a:endParaRPr lang="en-US" sz="2000" dirty="0" smtClean="0"/>
          </a:p>
          <a:p>
            <a:r>
              <a:rPr lang="en-US" sz="2000" dirty="0" smtClean="0"/>
              <a:t>Detection time is dependent on</a:t>
            </a:r>
          </a:p>
          <a:p>
            <a:pPr lvl="1"/>
            <a:r>
              <a:rPr lang="en-US" sz="2000" dirty="0" smtClean="0"/>
              <a:t>Thermal buoyance</a:t>
            </a:r>
          </a:p>
          <a:p>
            <a:pPr lvl="2"/>
            <a:r>
              <a:rPr lang="en-US" dirty="0" smtClean="0"/>
              <a:t>Volumetric flow rate</a:t>
            </a:r>
          </a:p>
          <a:p>
            <a:pPr lvl="2"/>
            <a:r>
              <a:rPr lang="en-US" dirty="0" smtClean="0"/>
              <a:t>Ambient and exit stack temperature</a:t>
            </a:r>
          </a:p>
          <a:p>
            <a:pPr lvl="1"/>
            <a:r>
              <a:rPr lang="en-US" sz="2000" b="0" dirty="0" smtClean="0"/>
              <a:t>Smoke density and particle size</a:t>
            </a:r>
          </a:p>
          <a:p>
            <a:pPr lvl="2"/>
            <a:r>
              <a:rPr lang="en-US" dirty="0" smtClean="0"/>
              <a:t>Blue signal, IR signal and the percentage of blue signal</a:t>
            </a:r>
            <a:endParaRPr lang="en-US" b="0" dirty="0" smtClean="0"/>
          </a:p>
          <a:p>
            <a:pPr lvl="1"/>
            <a:r>
              <a:rPr lang="en-US" sz="2000" dirty="0" smtClean="0"/>
              <a:t>Volume of test compartment</a:t>
            </a:r>
          </a:p>
          <a:p>
            <a:pPr lvl="1"/>
            <a:endParaRPr lang="en-US" sz="1800" b="0" dirty="0"/>
          </a:p>
          <a:p>
            <a:pPr lvl="1"/>
            <a:endParaRPr lang="en-US" sz="1600" dirty="0"/>
          </a:p>
          <a:p>
            <a:endParaRPr lang="en-US" sz="2000" dirty="0" smtClean="0"/>
          </a:p>
          <a:p>
            <a:endParaRPr lang="en-US" sz="2000" dirty="0"/>
          </a:p>
          <a:p>
            <a:endParaRPr lang="en-US" sz="2000" dirty="0"/>
          </a:p>
        </p:txBody>
      </p:sp>
    </p:spTree>
    <p:extLst>
      <p:ext uri="{BB962C8B-B14F-4D97-AF65-F5344CB8AC3E}">
        <p14:creationId xmlns:p14="http://schemas.microsoft.com/office/powerpoint/2010/main" val="41906455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Questions and Answers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0" y="990600"/>
            <a:ext cx="9144000" cy="4467225"/>
          </a:xfrm>
        </p:spPr>
        <p:txBody>
          <a:bodyPr/>
          <a:lstStyle/>
          <a:p>
            <a:r>
              <a:rPr lang="en-US" sz="1800" dirty="0" smtClean="0"/>
              <a:t>Does artificial smoke move like real smoke?</a:t>
            </a:r>
          </a:p>
          <a:p>
            <a:pPr lvl="1"/>
            <a:r>
              <a:rPr lang="en-US" sz="1600" i="1" dirty="0" smtClean="0"/>
              <a:t>The transport of artificial smoke can be adjusted by the addition or removal of heat</a:t>
            </a:r>
            <a:endParaRPr lang="en-US" sz="1600" b="0" dirty="0" smtClean="0"/>
          </a:p>
          <a:p>
            <a:endParaRPr lang="en-US" sz="1600" b="0" dirty="0" smtClean="0"/>
          </a:p>
          <a:p>
            <a:r>
              <a:rPr lang="en-US" sz="1800" dirty="0" smtClean="0"/>
              <a:t>Can artificial smoke cause false alarm resistant detectors to alarm?</a:t>
            </a:r>
          </a:p>
          <a:p>
            <a:pPr lvl="1"/>
            <a:r>
              <a:rPr lang="en-US" sz="1600" i="1" dirty="0" smtClean="0"/>
              <a:t>The quantity and particle size of artificial smoke can be adjusted by manipulating the propellant gas pressure and adjusting the smoke density valve  </a:t>
            </a:r>
            <a:endParaRPr lang="en-US" sz="1600" b="0" dirty="0" smtClean="0"/>
          </a:p>
          <a:p>
            <a:endParaRPr lang="en-US" sz="1600" b="0" dirty="0" smtClean="0"/>
          </a:p>
          <a:p>
            <a:r>
              <a:rPr lang="en-US" sz="1800" dirty="0" smtClean="0"/>
              <a:t>Does smoke density, smoke particle size and volumetric flow rate correlate to cargo compartment detection time?</a:t>
            </a:r>
          </a:p>
          <a:p>
            <a:pPr lvl="1"/>
            <a:r>
              <a:rPr lang="en-US" sz="1600" i="1" dirty="0"/>
              <a:t>Small scale testing of smoke density, particle size and volumetric flow rate show a direct correlation to large scale </a:t>
            </a:r>
            <a:r>
              <a:rPr lang="en-US" sz="1600" i="1" dirty="0" smtClean="0"/>
              <a:t>testing </a:t>
            </a:r>
            <a:endParaRPr lang="en-US" sz="1600" i="1" dirty="0"/>
          </a:p>
          <a:p>
            <a:pPr lvl="1"/>
            <a:r>
              <a:rPr lang="en-US" sz="1600" i="1" dirty="0"/>
              <a:t>These parameters appear to have a correlation to cargo compartment detection </a:t>
            </a:r>
            <a:r>
              <a:rPr lang="en-US" sz="1600" i="1" dirty="0" smtClean="0"/>
              <a:t>time</a:t>
            </a:r>
            <a:endParaRPr lang="en-US" sz="1600" b="0" i="1" dirty="0"/>
          </a:p>
          <a:p>
            <a:endParaRPr lang="en-US" sz="1600" b="0" dirty="0" smtClean="0"/>
          </a:p>
          <a:p>
            <a:r>
              <a:rPr lang="en-US" sz="1800" dirty="0" smtClean="0"/>
              <a:t>Can </a:t>
            </a:r>
            <a:r>
              <a:rPr lang="en-US" sz="1800" dirty="0"/>
              <a:t>using a smoke generator standard make smoke detector certification tests more </a:t>
            </a:r>
            <a:r>
              <a:rPr lang="en-US" sz="1800" dirty="0" smtClean="0"/>
              <a:t>consistent?</a:t>
            </a:r>
          </a:p>
          <a:p>
            <a:pPr lvl="1"/>
            <a:r>
              <a:rPr lang="en-US" sz="1600" i="1" dirty="0" smtClean="0"/>
              <a:t>Smoke generators are capable of creating reproducible smoke for smoke detector certification testing</a:t>
            </a:r>
            <a:endParaRPr lang="en-US" sz="1600" b="0" i="1" dirty="0" smtClean="0"/>
          </a:p>
          <a:p>
            <a:pPr lvl="1"/>
            <a:endParaRPr lang="en-US" sz="1600" b="0" dirty="0"/>
          </a:p>
          <a:p>
            <a:endParaRPr lang="en-US" sz="2000" b="0" dirty="0" smtClean="0"/>
          </a:p>
          <a:p>
            <a:pPr marL="457200" lvl="1" indent="0">
              <a:buNone/>
            </a:pPr>
            <a:endParaRPr lang="en-US" sz="1600" dirty="0" smtClean="0"/>
          </a:p>
          <a:p>
            <a:pPr lvl="1"/>
            <a:endParaRPr lang="en-US" sz="1600" b="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D3ABA1-EA94-43C0-B992-7CBCC31144F1}" type="slidenum">
              <a:rPr lang="en-US" smtClean="0"/>
              <a:pPr/>
              <a:t>47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05486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Moving Forward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-457201" y="1524000"/>
            <a:ext cx="6477001" cy="4391025"/>
          </a:xfrm>
        </p:spPr>
        <p:txBody>
          <a:bodyPr/>
          <a:lstStyle/>
          <a:p>
            <a:pPr lvl="1"/>
            <a:r>
              <a:rPr lang="en-US" sz="1800" b="1" dirty="0" smtClean="0"/>
              <a:t>Determine an appropriate average heat release rate</a:t>
            </a:r>
          </a:p>
          <a:p>
            <a:pPr lvl="2"/>
            <a:r>
              <a:rPr lang="en-US" sz="1800" dirty="0" smtClean="0"/>
              <a:t>Quantitatively characterized by volumetric flow rate, power output of heaters and or temperature measurements</a:t>
            </a:r>
          </a:p>
          <a:p>
            <a:pPr lvl="1"/>
            <a:r>
              <a:rPr lang="en-US" sz="1800" b="1" dirty="0" smtClean="0"/>
              <a:t>Determine an appropriate amount of smoke</a:t>
            </a:r>
          </a:p>
          <a:p>
            <a:pPr lvl="2"/>
            <a:r>
              <a:rPr lang="en-US" sz="1800" dirty="0"/>
              <a:t>Quantitatively </a:t>
            </a:r>
            <a:r>
              <a:rPr lang="en-US" sz="1800" dirty="0" smtClean="0"/>
              <a:t>characterized by </a:t>
            </a:r>
            <a:r>
              <a:rPr lang="en-US" sz="1800" dirty="0"/>
              <a:t>blue and IR </a:t>
            </a:r>
            <a:r>
              <a:rPr lang="en-US" sz="1800" dirty="0" smtClean="0"/>
              <a:t>signal or percent obscuration</a:t>
            </a:r>
          </a:p>
          <a:p>
            <a:pPr lvl="1"/>
            <a:r>
              <a:rPr lang="en-US" sz="1800" b="1" dirty="0" smtClean="0"/>
              <a:t>Determine an appropriate particle size</a:t>
            </a:r>
          </a:p>
          <a:p>
            <a:pPr lvl="2"/>
            <a:r>
              <a:rPr lang="en-US" sz="1800" dirty="0" smtClean="0"/>
              <a:t>Quantitatively characterized by percent blue signal</a:t>
            </a:r>
          </a:p>
          <a:p>
            <a:pPr lvl="2"/>
            <a:r>
              <a:rPr lang="en-US" sz="1800" dirty="0" smtClean="0"/>
              <a:t>Possible SMPS testing to verify results of light scattering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D3ABA1-EA94-43C0-B992-7CBCC31144F1}" type="slidenum">
              <a:rPr lang="en-US" smtClean="0"/>
              <a:pPr/>
              <a:t>48</a:t>
            </a:fld>
            <a:endParaRPr lang="en-US" dirty="0"/>
          </a:p>
        </p:txBody>
      </p:sp>
      <p:pic>
        <p:nvPicPr>
          <p:cNvPr id="6147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7522" y="1633924"/>
            <a:ext cx="3143250" cy="3152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Box 4"/>
          <p:cNvSpPr txBox="1"/>
          <p:nvPr/>
        </p:nvSpPr>
        <p:spPr bwMode="auto">
          <a:xfrm>
            <a:off x="5917522" y="4925198"/>
            <a:ext cx="274320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algn="ctr">
              <a:buFontTx/>
              <a:buNone/>
            </a:pPr>
            <a:r>
              <a:rPr lang="en-US" sz="1200" b="1" dirty="0" smtClean="0"/>
              <a:t>Heat Release Rate over Time [9]</a:t>
            </a:r>
            <a:endParaRPr lang="en-US" sz="1200" b="1" dirty="0"/>
          </a:p>
        </p:txBody>
      </p:sp>
    </p:spTree>
    <p:extLst>
      <p:ext uri="{BB962C8B-B14F-4D97-AF65-F5344CB8AC3E}">
        <p14:creationId xmlns:p14="http://schemas.microsoft.com/office/powerpoint/2010/main" val="5629910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References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914400"/>
            <a:ext cx="8050213" cy="4391025"/>
          </a:xfrm>
        </p:spPr>
        <p:txBody>
          <a:bodyPr>
            <a:noAutofit/>
          </a:bodyPr>
          <a:lstStyle/>
          <a:p>
            <a:r>
              <a:rPr lang="en-US" sz="1200" dirty="0" smtClean="0"/>
              <a:t>[1] Siemens</a:t>
            </a:r>
            <a:r>
              <a:rPr lang="en-US" sz="1200" dirty="0"/>
              <a:t>. </a:t>
            </a:r>
            <a:r>
              <a:rPr lang="en-US" sz="1200" i="1" dirty="0"/>
              <a:t>Aspirating Smoke Detection</a:t>
            </a:r>
            <a:r>
              <a:rPr lang="en-US" sz="1200" dirty="0"/>
              <a:t>. </a:t>
            </a:r>
            <a:r>
              <a:rPr lang="en-US" sz="1200" i="1" dirty="0"/>
              <a:t>Aspirating Smoke Detection</a:t>
            </a:r>
            <a:r>
              <a:rPr lang="en-US" sz="1200" dirty="0"/>
              <a:t>, 2015</a:t>
            </a:r>
            <a:r>
              <a:rPr lang="en-US" sz="1200" dirty="0" smtClean="0"/>
              <a:t>.</a:t>
            </a:r>
          </a:p>
          <a:p>
            <a:r>
              <a:rPr lang="en-US" sz="1200" dirty="0" smtClean="0"/>
              <a:t>[2] </a:t>
            </a:r>
            <a:r>
              <a:rPr lang="en-US" sz="1200" dirty="0"/>
              <a:t>Mulholland, G., 2002. Smoke Production and Properties, in “SFPE Handbook of Fire Protection Engineering”, 3rded. Society of Fire Protection Engineers, Boston, pp. 2-258</a:t>
            </a:r>
            <a:r>
              <a:rPr lang="en-US" sz="1200" dirty="0" smtClean="0"/>
              <a:t>.</a:t>
            </a:r>
          </a:p>
          <a:p>
            <a:r>
              <a:rPr lang="en-US" sz="1200" dirty="0"/>
              <a:t>[3] </a:t>
            </a:r>
            <a:r>
              <a:rPr lang="en-US" sz="1200" dirty="0" err="1"/>
              <a:t>eller</a:t>
            </a:r>
            <a:r>
              <a:rPr lang="en-US" sz="1200" dirty="0"/>
              <a:t>, Alejandro &amp; </a:t>
            </a:r>
            <a:r>
              <a:rPr lang="en-US" sz="1200" dirty="0" err="1"/>
              <a:t>Loepfe</a:t>
            </a:r>
            <a:r>
              <a:rPr lang="en-US" sz="1200" dirty="0"/>
              <a:t>, Markus &amp; </a:t>
            </a:r>
            <a:r>
              <a:rPr lang="en-US" sz="1200" dirty="0" err="1"/>
              <a:t>Nebiker</a:t>
            </a:r>
            <a:r>
              <a:rPr lang="en-US" sz="1200" dirty="0"/>
              <a:t>, P &amp; </a:t>
            </a:r>
            <a:r>
              <a:rPr lang="en-US" sz="1200" dirty="0" err="1"/>
              <a:t>Pleisch</a:t>
            </a:r>
            <a:r>
              <a:rPr lang="en-US" sz="1200" dirty="0"/>
              <a:t>, R &amp; </a:t>
            </a:r>
            <a:r>
              <a:rPr lang="en-US" sz="1200" dirty="0" err="1"/>
              <a:t>Burtscher</a:t>
            </a:r>
            <a:r>
              <a:rPr lang="en-US" sz="1200" dirty="0"/>
              <a:t>, Heinz. (2006). On-line determination of the optical properties of particles produced by test fires. Fire Safety Journal. 44. 266–273. 10.1016/j.firesaf.2005.10.001. </a:t>
            </a:r>
            <a:endParaRPr lang="en-US" sz="1200" dirty="0" smtClean="0"/>
          </a:p>
          <a:p>
            <a:r>
              <a:rPr lang="en-US" sz="1200" dirty="0" smtClean="0"/>
              <a:t>[4] </a:t>
            </a:r>
            <a:r>
              <a:rPr lang="en-US" sz="1200" dirty="0"/>
              <a:t>Newman J.S., Yee G.G., Su P. (2016) Smoke Characterization and Damage Potentials. In: Hurley M.J. et al. (</a:t>
            </a:r>
            <a:r>
              <a:rPr lang="en-US" sz="1200" dirty="0" err="1"/>
              <a:t>eds</a:t>
            </a:r>
            <a:r>
              <a:rPr lang="en-US" sz="1200" dirty="0"/>
              <a:t>) SFPE Handbook of Fire Protection Engineering. Springer, New York, </a:t>
            </a:r>
            <a:r>
              <a:rPr lang="en-US" sz="1200" dirty="0" smtClean="0"/>
              <a:t>NY</a:t>
            </a:r>
          </a:p>
          <a:p>
            <a:r>
              <a:rPr lang="en-US" sz="1200" dirty="0" smtClean="0"/>
              <a:t>[5] </a:t>
            </a:r>
            <a:r>
              <a:rPr lang="en-US" sz="1200" dirty="0"/>
              <a:t>KINSEY, J. S., P. KARIHER, AND Y. DONG. Evaluation of Methods for Physical Characterization of the Fine Particle Emissions from Two Residential Wood Combustion Appliances. ATMOSPHERIC ENVIRONMENT. Elsevier Science Ltd, New York, NY, 43(32):4959-4967, (2009</a:t>
            </a:r>
            <a:r>
              <a:rPr lang="en-US" sz="1200" dirty="0" smtClean="0"/>
              <a:t>).</a:t>
            </a:r>
          </a:p>
          <a:p>
            <a:r>
              <a:rPr lang="en-US" sz="1200" dirty="0" smtClean="0"/>
              <a:t>[</a:t>
            </a:r>
            <a:r>
              <a:rPr lang="en-US" sz="1200" dirty="0"/>
              <a:t>6</a:t>
            </a:r>
            <a:r>
              <a:rPr lang="en-US" sz="1200" dirty="0" smtClean="0"/>
              <a:t>] </a:t>
            </a:r>
            <a:r>
              <a:rPr lang="en-US" sz="1200" dirty="0"/>
              <a:t>van de </a:t>
            </a:r>
            <a:r>
              <a:rPr lang="en-US" sz="1200" dirty="0" err="1"/>
              <a:t>Hulst</a:t>
            </a:r>
            <a:r>
              <a:rPr lang="en-US" sz="1200" dirty="0"/>
              <a:t>, H. C. (1957). </a:t>
            </a:r>
            <a:r>
              <a:rPr lang="en-US" sz="1200" i="1" dirty="0"/>
              <a:t>Light scattering by small particles</a:t>
            </a:r>
            <a:r>
              <a:rPr lang="en-US" sz="1200" dirty="0"/>
              <a:t>. New York: John Wiley and Sons. ISBN 9780486139753</a:t>
            </a:r>
            <a:r>
              <a:rPr lang="en-US" sz="1200" dirty="0" smtClean="0"/>
              <a:t>.</a:t>
            </a:r>
          </a:p>
          <a:p>
            <a:r>
              <a:rPr lang="en-US" sz="1200" dirty="0" smtClean="0"/>
              <a:t>[7] </a:t>
            </a:r>
            <a:r>
              <a:rPr lang="en-US" sz="1200" dirty="0" err="1" smtClean="0"/>
              <a:t>SmokeCheck</a:t>
            </a:r>
            <a:r>
              <a:rPr lang="en-US" sz="1200" dirty="0" smtClean="0"/>
              <a:t> </a:t>
            </a:r>
            <a:r>
              <a:rPr lang="en-US" sz="1200" dirty="0"/>
              <a:t>25S (Smoke Alarm Tester) Safety Data Sheet. “According to the Hazard Communication Standard (CFR29 1910.1200) </a:t>
            </a:r>
            <a:r>
              <a:rPr lang="en-US" sz="1200" dirty="0" err="1"/>
              <a:t>HazCom</a:t>
            </a:r>
            <a:r>
              <a:rPr lang="en-US" sz="1200" dirty="0"/>
              <a:t> 2012.” 17 Mar. 2015</a:t>
            </a:r>
            <a:r>
              <a:rPr lang="en-US" sz="1200" dirty="0" smtClean="0"/>
              <a:t>.</a:t>
            </a:r>
          </a:p>
          <a:p>
            <a:r>
              <a:rPr lang="en-US" sz="1200" dirty="0" smtClean="0"/>
              <a:t>[8] </a:t>
            </a:r>
            <a:r>
              <a:rPr lang="en-US" sz="1200" dirty="0" err="1"/>
              <a:t>Emami</a:t>
            </a:r>
            <a:r>
              <a:rPr lang="en-US" sz="1200" dirty="0"/>
              <a:t>, T. (2017). </a:t>
            </a:r>
            <a:r>
              <a:rPr lang="en-US" sz="1200" i="1" dirty="0"/>
              <a:t>CHARACTERIZATION OF SMOKE GENERATORS IN TESTING AIRCRAFT SMOKE DETECTORS</a:t>
            </a:r>
            <a:r>
              <a:rPr lang="en-US" sz="1200" dirty="0"/>
              <a:t> (Unpublished master's thesis). Rutgers, The State University of New Jersey</a:t>
            </a:r>
            <a:r>
              <a:rPr lang="en-US" sz="1200" dirty="0" smtClean="0"/>
              <a:t>.</a:t>
            </a:r>
          </a:p>
          <a:p>
            <a:r>
              <a:rPr lang="en-US" sz="1200" dirty="0"/>
              <a:t>[9] </a:t>
            </a:r>
            <a:r>
              <a:rPr lang="en-US" sz="1200" dirty="0" err="1" smtClean="0"/>
              <a:t>Klote</a:t>
            </a:r>
            <a:r>
              <a:rPr lang="en-US" sz="1200" dirty="0" smtClean="0"/>
              <a:t>, J. Method </a:t>
            </a:r>
            <a:r>
              <a:rPr lang="en-US" sz="1200" dirty="0"/>
              <a:t>of predicting smoke movement in atria with application to smoke </a:t>
            </a:r>
            <a:r>
              <a:rPr lang="en-US" sz="1200" dirty="0" smtClean="0"/>
              <a:t>management</a:t>
            </a:r>
          </a:p>
          <a:p>
            <a:r>
              <a:rPr lang="en-US" sz="1200" dirty="0" smtClean="0"/>
              <a:t>[10] Li, H. (2013) </a:t>
            </a:r>
            <a:r>
              <a:rPr lang="en-US" sz="1200" i="1" dirty="0" smtClean="0"/>
              <a:t>The determination of the heat release rate on cotton smoldering fire and polyurethane fire</a:t>
            </a:r>
            <a:endParaRPr lang="en-US" sz="1200" i="1" dirty="0"/>
          </a:p>
        </p:txBody>
      </p:sp>
    </p:spTree>
    <p:extLst>
      <p:ext uri="{BB962C8B-B14F-4D97-AF65-F5344CB8AC3E}">
        <p14:creationId xmlns:p14="http://schemas.microsoft.com/office/powerpoint/2010/main" val="10361039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344488"/>
            <a:ext cx="9144000" cy="609600"/>
          </a:xfrm>
        </p:spPr>
        <p:txBody>
          <a:bodyPr/>
          <a:lstStyle/>
          <a:p>
            <a:r>
              <a:rPr lang="en-US" sz="3600" dirty="0" smtClean="0"/>
              <a:t>Demonstration of a Typical Smoldering Fire Producing Small Amount of Smoke</a:t>
            </a:r>
            <a:endParaRPr lang="en-US" sz="3600" dirty="0"/>
          </a:p>
        </p:txBody>
      </p:sp>
      <p:pic>
        <p:nvPicPr>
          <p:cNvPr id="6" name="smoldsuitcase.mpg">
            <a:hlinkClick r:id="" action="ppaction://media"/>
          </p:cNvPr>
          <p:cNvPicPr>
            <a:picLocks noGrp="1" noChangeAspect="1"/>
          </p:cNvPicPr>
          <p:nvPr>
            <p:ph idx="1"/>
            <a:videoFile r:link="rId1"/>
            <p:extLst>
              <p:ext uri="{DAA4B4D4-6D71-4841-9C94-3DE7FCFB9230}">
                <p14:media xmlns:p14="http://schemas.microsoft.com/office/powerpoint/2010/main" r:embed="rId2">
                  <p14:trim st="68774.368" end="9681.8237"/>
                </p14:media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990601" y="1219200"/>
            <a:ext cx="6934200" cy="4727631"/>
          </a:xfrm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D3ABA1-EA94-43C0-B992-7CBCC31144F1}" type="slidenum">
              <a:rPr lang="en-US" smtClean="0"/>
              <a:pPr/>
              <a:t>5</a:t>
            </a:fld>
            <a:endParaRPr lang="en-US" dirty="0"/>
          </a:p>
        </p:txBody>
      </p:sp>
      <p:sp>
        <p:nvSpPr>
          <p:cNvPr id="3" name="TextBox 2"/>
          <p:cNvSpPr txBox="1"/>
          <p:nvPr/>
        </p:nvSpPr>
        <p:spPr bwMode="auto">
          <a:xfrm>
            <a:off x="94129" y="2971800"/>
            <a:ext cx="838200" cy="7848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>
              <a:buFontTx/>
              <a:buNone/>
            </a:pPr>
            <a:r>
              <a:rPr lang="en-US" sz="900" b="1" dirty="0" smtClean="0"/>
              <a:t>*Increasing smoke</a:t>
            </a:r>
          </a:p>
          <a:p>
            <a:pPr>
              <a:buFontTx/>
              <a:buNone/>
            </a:pPr>
            <a:endParaRPr lang="en-US" sz="900" b="1" dirty="0"/>
          </a:p>
          <a:p>
            <a:pPr>
              <a:buFontTx/>
              <a:buNone/>
            </a:pPr>
            <a:r>
              <a:rPr lang="en-US" sz="900" b="1" dirty="0" smtClean="0"/>
              <a:t>*Flames at 40 seconds</a:t>
            </a:r>
            <a:endParaRPr lang="en-US" sz="900" b="1" dirty="0"/>
          </a:p>
        </p:txBody>
      </p:sp>
    </p:spTree>
    <p:extLst>
      <p:ext uri="{BB962C8B-B14F-4D97-AF65-F5344CB8AC3E}">
        <p14:creationId xmlns:p14="http://schemas.microsoft.com/office/powerpoint/2010/main" val="13280018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6"/>
                </p:tgtEl>
              </p:cMediaNode>
            </p:video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Contact Information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Matthew Karp</a:t>
            </a:r>
          </a:p>
          <a:p>
            <a:r>
              <a:rPr lang="en-US" dirty="0" smtClean="0"/>
              <a:t>Email: Matthew.Karp@FAA.gov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623581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 smtClean="0"/>
              <a:t>Test Aircraft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 smtClean="0"/>
              <a:t>Cargo Compartments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 bwMode="auto">
          <a:xfrm>
            <a:off x="228600" y="3276600"/>
            <a:ext cx="1676400" cy="12954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/>
        </p:spPr>
        <p:txBody>
          <a:bodyPr wrap="square" rtlCol="0">
            <a:spAutoFit/>
          </a:bodyPr>
          <a:lstStyle/>
          <a:p>
            <a:pPr>
              <a:buFontTx/>
              <a:buNone/>
            </a:pPr>
            <a:endParaRPr lang="en-US" sz="1200" b="1" dirty="0">
              <a:solidFill>
                <a:srgbClr val="C0C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09919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Boeing 737-200 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Short to medium range </a:t>
            </a:r>
          </a:p>
          <a:p>
            <a:r>
              <a:rPr lang="en-US" dirty="0" smtClean="0"/>
              <a:t>Twinjet</a:t>
            </a:r>
          </a:p>
          <a:p>
            <a:r>
              <a:rPr lang="en-US" dirty="0" smtClean="0"/>
              <a:t>Narrow-body</a:t>
            </a:r>
            <a:endParaRPr lang="en-US" dirty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333520" y="152400"/>
            <a:ext cx="3027192" cy="5638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521217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Boeing 737-200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Aft cargo </a:t>
            </a:r>
          </a:p>
          <a:p>
            <a:pPr lvl="1"/>
            <a:r>
              <a:rPr lang="en-US" dirty="0" smtClean="0"/>
              <a:t>Dimension A 21’5” long [1]</a:t>
            </a:r>
          </a:p>
          <a:p>
            <a:r>
              <a:rPr lang="en-US" dirty="0" err="1" smtClean="0"/>
              <a:t>Fwd</a:t>
            </a:r>
            <a:r>
              <a:rPr lang="en-US" dirty="0" smtClean="0"/>
              <a:t> cargo </a:t>
            </a:r>
          </a:p>
          <a:p>
            <a:pPr lvl="1"/>
            <a:r>
              <a:rPr lang="en-US" dirty="0" smtClean="0"/>
              <a:t>Dimension B 14’7” long</a:t>
            </a:r>
            <a:endParaRPr lang="en-US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0585" y="3600834"/>
            <a:ext cx="3861815" cy="2395414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32926" y="1905000"/>
            <a:ext cx="4110489" cy="35499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28269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Boeing 737-200</a:t>
            </a:r>
            <a:endParaRPr lang="en-US" dirty="0"/>
          </a:p>
        </p:txBody>
      </p:sp>
      <p:graphicFrame>
        <p:nvGraphicFramePr>
          <p:cNvPr id="7" name="Content Placeholder 6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571740455"/>
              </p:ext>
            </p:extLst>
          </p:nvPr>
        </p:nvGraphicFramePr>
        <p:xfrm>
          <a:off x="495300" y="1508125"/>
          <a:ext cx="8050212" cy="1010920"/>
        </p:xfrm>
        <a:graphic>
          <a:graphicData uri="http://schemas.openxmlformats.org/drawingml/2006/table">
            <a:tbl>
              <a:tblPr firstRow="1" bandRow="1">
                <a:tableStyleId>{9DCAF9ED-07DC-4A11-8D7F-57B35C25682E}</a:tableStyleId>
              </a:tblPr>
              <a:tblGrid>
                <a:gridCol w="2683404">
                  <a:extLst>
                    <a:ext uri="{9D8B030D-6E8A-4147-A177-3AD203B41FA5}">
                      <a16:colId xmlns:a16="http://schemas.microsoft.com/office/drawing/2014/main" val="933057991"/>
                    </a:ext>
                  </a:extLst>
                </a:gridCol>
                <a:gridCol w="2683404">
                  <a:extLst>
                    <a:ext uri="{9D8B030D-6E8A-4147-A177-3AD203B41FA5}">
                      <a16:colId xmlns:a16="http://schemas.microsoft.com/office/drawing/2014/main" val="663757428"/>
                    </a:ext>
                  </a:extLst>
                </a:gridCol>
                <a:gridCol w="2683404">
                  <a:extLst>
                    <a:ext uri="{9D8B030D-6E8A-4147-A177-3AD203B41FA5}">
                      <a16:colId xmlns:a16="http://schemas.microsoft.com/office/drawing/2014/main" val="516211986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Aft Cargo Compartment [1]</a:t>
                      </a:r>
                      <a:endParaRPr lang="en-US" dirty="0"/>
                    </a:p>
                  </a:txBody>
                  <a:tcPr marL="70002" marR="7000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Forward Cargo Compartment</a:t>
                      </a:r>
                      <a:endParaRPr lang="en-US" dirty="0"/>
                    </a:p>
                  </a:txBody>
                  <a:tcPr marL="70002" marR="7000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Total Bulk Cargo</a:t>
                      </a:r>
                      <a:endParaRPr lang="en-US" dirty="0"/>
                    </a:p>
                  </a:txBody>
                  <a:tcPr marL="70002" marR="70002"/>
                </a:tc>
                <a:extLst>
                  <a:ext uri="{0D108BD9-81ED-4DB2-BD59-A6C34878D82A}">
                    <a16:rowId xmlns:a16="http://schemas.microsoft.com/office/drawing/2014/main" val="13483522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370 CU FT</a:t>
                      </a:r>
                      <a:endParaRPr lang="en-US" dirty="0"/>
                    </a:p>
                  </a:txBody>
                  <a:tcPr marL="70002" marR="7000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370 CU FT</a:t>
                      </a:r>
                      <a:endParaRPr lang="en-US" dirty="0"/>
                    </a:p>
                  </a:txBody>
                  <a:tcPr marL="70002" marR="7000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740 CU FT</a:t>
                      </a:r>
                      <a:endParaRPr lang="en-US" dirty="0"/>
                    </a:p>
                  </a:txBody>
                  <a:tcPr marL="70002" marR="70002"/>
                </a:tc>
                <a:extLst>
                  <a:ext uri="{0D108BD9-81ED-4DB2-BD59-A6C34878D82A}">
                    <a16:rowId xmlns:a16="http://schemas.microsoft.com/office/drawing/2014/main" val="2790885548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0585" y="2743200"/>
            <a:ext cx="5047488" cy="32635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504185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Boeing 747 SP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Short to ultra long range [2]</a:t>
            </a:r>
          </a:p>
          <a:p>
            <a:r>
              <a:rPr lang="en-US" dirty="0" smtClean="0"/>
              <a:t>Four-engine</a:t>
            </a:r>
          </a:p>
          <a:p>
            <a:r>
              <a:rPr lang="en-US" dirty="0" smtClean="0"/>
              <a:t>Wide-body</a:t>
            </a:r>
            <a:endParaRPr lang="en-US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715000" y="1017511"/>
            <a:ext cx="2819400" cy="48352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493619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Boeing 747-SP</a:t>
            </a:r>
            <a:endParaRPr lang="en-US" dirty="0"/>
          </a:p>
        </p:txBody>
      </p:sp>
      <p:graphicFrame>
        <p:nvGraphicFramePr>
          <p:cNvPr id="7" name="Content Placeholder 6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11756088"/>
              </p:ext>
            </p:extLst>
          </p:nvPr>
        </p:nvGraphicFramePr>
        <p:xfrm>
          <a:off x="628650" y="1825625"/>
          <a:ext cx="5257800" cy="1010920"/>
        </p:xfrm>
        <a:graphic>
          <a:graphicData uri="http://schemas.openxmlformats.org/drawingml/2006/table">
            <a:tbl>
              <a:tblPr firstRow="1" bandRow="1">
                <a:tableStyleId>{9DCAF9ED-07DC-4A11-8D7F-57B35C25682E}</a:tableStyleId>
              </a:tblPr>
              <a:tblGrid>
                <a:gridCol w="2628900">
                  <a:extLst>
                    <a:ext uri="{9D8B030D-6E8A-4147-A177-3AD203B41FA5}">
                      <a16:colId xmlns:a16="http://schemas.microsoft.com/office/drawing/2014/main" val="933057991"/>
                    </a:ext>
                  </a:extLst>
                </a:gridCol>
                <a:gridCol w="2628900">
                  <a:extLst>
                    <a:ext uri="{9D8B030D-6E8A-4147-A177-3AD203B41FA5}">
                      <a16:colId xmlns:a16="http://schemas.microsoft.com/office/drawing/2014/main" val="663757428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r>
                        <a:rPr lang="en-US" dirty="0" smtClean="0"/>
                        <a:t>Aft Cargo Compartment [2]</a:t>
                      </a:r>
                      <a:endParaRPr lang="en-US" dirty="0"/>
                    </a:p>
                  </a:txBody>
                  <a:tcPr marL="68580" marR="68580"/>
                </a:tc>
                <a:tc>
                  <a:txBody>
                    <a:bodyPr/>
                    <a:lstStyle/>
                    <a:p>
                      <a:r>
                        <a:rPr lang="en-US" dirty="0" smtClean="0"/>
                        <a:t>Forward Cargo Compartment</a:t>
                      </a:r>
                      <a:endParaRPr lang="en-US" dirty="0"/>
                    </a:p>
                  </a:txBody>
                  <a:tcPr marL="68580" marR="68580"/>
                </a:tc>
                <a:extLst>
                  <a:ext uri="{0D108BD9-81ED-4DB2-BD59-A6C34878D82A}">
                    <a16:rowId xmlns:a16="http://schemas.microsoft.com/office/drawing/2014/main" val="13483522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 smtClean="0"/>
                        <a:t>2150 CU FT</a:t>
                      </a:r>
                      <a:endParaRPr lang="en-US" dirty="0"/>
                    </a:p>
                  </a:txBody>
                  <a:tcPr marL="68580" marR="68580"/>
                </a:tc>
                <a:tc>
                  <a:txBody>
                    <a:bodyPr/>
                    <a:lstStyle/>
                    <a:p>
                      <a:r>
                        <a:rPr lang="en-US" dirty="0" smtClean="0"/>
                        <a:t>1750 CU FT</a:t>
                      </a:r>
                      <a:endParaRPr lang="en-US" dirty="0"/>
                    </a:p>
                  </a:txBody>
                  <a:tcPr marL="68580" marR="68580"/>
                </a:tc>
                <a:extLst>
                  <a:ext uri="{0D108BD9-81ED-4DB2-BD59-A6C34878D82A}">
                    <a16:rowId xmlns:a16="http://schemas.microsoft.com/office/drawing/2014/main" val="2790885548"/>
                  </a:ext>
                </a:extLst>
              </a:tr>
            </a:tbl>
          </a:graphicData>
        </a:graphic>
      </p:graphicFrame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581892" y="3540603"/>
            <a:ext cx="4482651" cy="193478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2801" y="3429001"/>
            <a:ext cx="3038599" cy="2362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441664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Boeing 727-100 C 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Short to medium range [3]</a:t>
            </a:r>
          </a:p>
          <a:p>
            <a:r>
              <a:rPr lang="en-US" dirty="0" err="1" smtClean="0"/>
              <a:t>Trijet</a:t>
            </a:r>
            <a:endParaRPr lang="en-US" dirty="0" smtClean="0"/>
          </a:p>
          <a:p>
            <a:r>
              <a:rPr lang="en-US" dirty="0" smtClean="0"/>
              <a:t>Narrow-body</a:t>
            </a:r>
            <a:endParaRPr lang="en-US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866654" y="1447800"/>
            <a:ext cx="2286745" cy="44195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34244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Boeing 727-100 C</a:t>
            </a:r>
            <a:endParaRPr lang="en-US" dirty="0"/>
          </a:p>
        </p:txBody>
      </p:sp>
      <p:graphicFrame>
        <p:nvGraphicFramePr>
          <p:cNvPr id="7" name="Content Placeholder 6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719725582"/>
              </p:ext>
            </p:extLst>
          </p:nvPr>
        </p:nvGraphicFramePr>
        <p:xfrm>
          <a:off x="628650" y="1825625"/>
          <a:ext cx="5257800" cy="1656080"/>
        </p:xfrm>
        <a:graphic>
          <a:graphicData uri="http://schemas.openxmlformats.org/drawingml/2006/table">
            <a:tbl>
              <a:tblPr firstRow="1" bandRow="1">
                <a:tableStyleId>{9DCAF9ED-07DC-4A11-8D7F-57B35C25682E}</a:tableStyleId>
              </a:tblPr>
              <a:tblGrid>
                <a:gridCol w="1752600">
                  <a:extLst>
                    <a:ext uri="{9D8B030D-6E8A-4147-A177-3AD203B41FA5}">
                      <a16:colId xmlns:a16="http://schemas.microsoft.com/office/drawing/2014/main" val="3012278313"/>
                    </a:ext>
                  </a:extLst>
                </a:gridCol>
                <a:gridCol w="1752600">
                  <a:extLst>
                    <a:ext uri="{9D8B030D-6E8A-4147-A177-3AD203B41FA5}">
                      <a16:colId xmlns:a16="http://schemas.microsoft.com/office/drawing/2014/main" val="933057991"/>
                    </a:ext>
                  </a:extLst>
                </a:gridCol>
                <a:gridCol w="1752600">
                  <a:extLst>
                    <a:ext uri="{9D8B030D-6E8A-4147-A177-3AD203B41FA5}">
                      <a16:colId xmlns:a16="http://schemas.microsoft.com/office/drawing/2014/main" val="663757428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68580" marR="6858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Aft Cargo Compartment [3]</a:t>
                      </a:r>
                      <a:endParaRPr lang="en-US" dirty="0"/>
                    </a:p>
                  </a:txBody>
                  <a:tcPr marL="68580" marR="6858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Forward Cargo Compartment</a:t>
                      </a:r>
                      <a:endParaRPr lang="en-US" dirty="0"/>
                    </a:p>
                  </a:txBody>
                  <a:tcPr marL="68580" marR="68580"/>
                </a:tc>
                <a:extLst>
                  <a:ext uri="{0D108BD9-81ED-4DB2-BD59-A6C34878D82A}">
                    <a16:rowId xmlns:a16="http://schemas.microsoft.com/office/drawing/2014/main" val="13483522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 smtClean="0"/>
                        <a:t>Volume</a:t>
                      </a:r>
                      <a:endParaRPr lang="en-US" dirty="0"/>
                    </a:p>
                  </a:txBody>
                  <a:tcPr marL="68580" marR="6858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470 CU FT</a:t>
                      </a:r>
                      <a:endParaRPr lang="en-US" dirty="0"/>
                    </a:p>
                  </a:txBody>
                  <a:tcPr marL="68580" marR="6858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420 CU FT</a:t>
                      </a:r>
                      <a:endParaRPr lang="en-US" dirty="0"/>
                    </a:p>
                  </a:txBody>
                  <a:tcPr marL="68580" marR="68580"/>
                </a:tc>
                <a:extLst>
                  <a:ext uri="{0D108BD9-81ED-4DB2-BD59-A6C34878D82A}">
                    <a16:rowId xmlns:a16="http://schemas.microsoft.com/office/drawing/2014/main" val="279088554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 smtClean="0"/>
                        <a:t>Length</a:t>
                      </a:r>
                      <a:endParaRPr lang="en-US" dirty="0"/>
                    </a:p>
                  </a:txBody>
                  <a:tcPr marL="68580" marR="6858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214”</a:t>
                      </a:r>
                      <a:endParaRPr lang="en-US" dirty="0"/>
                    </a:p>
                  </a:txBody>
                  <a:tcPr marL="68580" marR="6858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199”</a:t>
                      </a:r>
                      <a:endParaRPr lang="en-US" dirty="0"/>
                    </a:p>
                  </a:txBody>
                  <a:tcPr marL="68580" marR="68580"/>
                </a:tc>
                <a:extLst>
                  <a:ext uri="{0D108BD9-81ED-4DB2-BD59-A6C34878D82A}">
                    <a16:rowId xmlns:a16="http://schemas.microsoft.com/office/drawing/2014/main" val="24294216"/>
                  </a:ext>
                </a:extLst>
              </a:tr>
            </a:tbl>
          </a:graphicData>
        </a:graphic>
      </p:graphicFrame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3429000"/>
            <a:ext cx="4616604" cy="2175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426353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McDonnell </a:t>
            </a:r>
            <a:r>
              <a:rPr lang="en-US" dirty="0" smtClean="0"/>
              <a:t>Douglas DC-10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64406" y="1825625"/>
            <a:ext cx="3833870" cy="4351338"/>
          </a:xfrm>
        </p:spPr>
        <p:txBody>
          <a:bodyPr/>
          <a:lstStyle/>
          <a:p>
            <a:r>
              <a:rPr lang="en-US" dirty="0" smtClean="0"/>
              <a:t>Medium to long range</a:t>
            </a:r>
          </a:p>
          <a:p>
            <a:r>
              <a:rPr lang="en-US" dirty="0" err="1" smtClean="0"/>
              <a:t>Trijet</a:t>
            </a:r>
            <a:endParaRPr lang="en-US" dirty="0" smtClean="0"/>
          </a:p>
          <a:p>
            <a:r>
              <a:rPr lang="en-US" dirty="0" smtClean="0"/>
              <a:t>Wide-body</a:t>
            </a:r>
            <a:endParaRPr lang="en-US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53000" y="1825625"/>
            <a:ext cx="4191001" cy="40829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642072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Objective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0" y="1508127"/>
            <a:ext cx="9143999" cy="4391025"/>
          </a:xfrm>
        </p:spPr>
        <p:txBody>
          <a:bodyPr/>
          <a:lstStyle/>
          <a:p>
            <a:pPr marL="342900" lvl="1" indent="-342900">
              <a:buFontTx/>
              <a:buChar char="•"/>
            </a:pPr>
            <a:r>
              <a:rPr lang="en-US" sz="1800" dirty="0" smtClean="0"/>
              <a:t>Quantitatively </a:t>
            </a:r>
            <a:r>
              <a:rPr lang="en-US" sz="1800" dirty="0"/>
              <a:t>characterize a suitable smoke source for smoke detection certification</a:t>
            </a:r>
          </a:p>
          <a:p>
            <a:endParaRPr lang="en-US" sz="2000" b="0" dirty="0" smtClean="0"/>
          </a:p>
          <a:p>
            <a:pPr lvl="1"/>
            <a:endParaRPr lang="en-US" sz="20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D3ABA1-EA94-43C0-B992-7CBCC31144F1}" type="slidenum">
              <a:rPr lang="en-US" smtClean="0"/>
              <a:pPr/>
              <a:t>6</a:t>
            </a:fld>
            <a:endParaRPr lang="en-US" dirty="0"/>
          </a:p>
        </p:txBody>
      </p:sp>
      <p:pic>
        <p:nvPicPr>
          <p:cNvPr id="5" name="Picture 3" descr="Z:\Karp\Smoke Tests\attachments\IMG_5294.JP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47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-1620" b="14956"/>
          <a:stretch/>
        </p:blipFill>
        <p:spPr bwMode="auto">
          <a:xfrm>
            <a:off x="2133600" y="2590800"/>
            <a:ext cx="4876800" cy="29088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184469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McDonnell </a:t>
            </a:r>
            <a:r>
              <a:rPr lang="en-US" dirty="0" smtClean="0"/>
              <a:t>Douglas DC-10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64406" y="1825625"/>
            <a:ext cx="3833870" cy="4351338"/>
          </a:xfrm>
        </p:spPr>
        <p:txBody>
          <a:bodyPr/>
          <a:lstStyle/>
          <a:p>
            <a:r>
              <a:rPr lang="en-US" dirty="0" smtClean="0"/>
              <a:t>Forward Cargo Compartment [4]</a:t>
            </a:r>
          </a:p>
          <a:p>
            <a:r>
              <a:rPr lang="en-US" dirty="0" smtClean="0"/>
              <a:t>Volume- 2000 </a:t>
            </a:r>
            <a:r>
              <a:rPr lang="en-US" dirty="0"/>
              <a:t>± </a:t>
            </a:r>
            <a:r>
              <a:rPr lang="en-US" dirty="0" smtClean="0"/>
              <a:t>100 CU FT</a:t>
            </a:r>
          </a:p>
          <a:p>
            <a:r>
              <a:rPr lang="en-US" dirty="0" smtClean="0"/>
              <a:t>Leakage Rate- 50±5 CU FT/min</a:t>
            </a:r>
            <a:endParaRPr lang="en-US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876800" y="1825625"/>
            <a:ext cx="4267201" cy="41571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692592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Summary</a:t>
            </a:r>
            <a:endParaRPr lang="en-US" dirty="0"/>
          </a:p>
        </p:txBody>
      </p:sp>
      <p:graphicFrame>
        <p:nvGraphicFramePr>
          <p:cNvPr id="7" name="Content Placeholder 6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280708623"/>
              </p:ext>
            </p:extLst>
          </p:nvPr>
        </p:nvGraphicFramePr>
        <p:xfrm>
          <a:off x="628650" y="1825625"/>
          <a:ext cx="5257800" cy="2397760"/>
        </p:xfrm>
        <a:graphic>
          <a:graphicData uri="http://schemas.openxmlformats.org/drawingml/2006/table">
            <a:tbl>
              <a:tblPr firstRow="1" bandRow="1">
                <a:tableStyleId>{9DCAF9ED-07DC-4A11-8D7F-57B35C25682E}</a:tableStyleId>
              </a:tblPr>
              <a:tblGrid>
                <a:gridCol w="1752600">
                  <a:extLst>
                    <a:ext uri="{9D8B030D-6E8A-4147-A177-3AD203B41FA5}">
                      <a16:colId xmlns:a16="http://schemas.microsoft.com/office/drawing/2014/main" val="3012278313"/>
                    </a:ext>
                  </a:extLst>
                </a:gridCol>
                <a:gridCol w="1752600">
                  <a:extLst>
                    <a:ext uri="{9D8B030D-6E8A-4147-A177-3AD203B41FA5}">
                      <a16:colId xmlns:a16="http://schemas.microsoft.com/office/drawing/2014/main" val="933057991"/>
                    </a:ext>
                  </a:extLst>
                </a:gridCol>
                <a:gridCol w="1752600">
                  <a:extLst>
                    <a:ext uri="{9D8B030D-6E8A-4147-A177-3AD203B41FA5}">
                      <a16:colId xmlns:a16="http://schemas.microsoft.com/office/drawing/2014/main" val="663757428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r>
                        <a:rPr lang="en-US" dirty="0" smtClean="0"/>
                        <a:t>Airplane</a:t>
                      </a:r>
                      <a:endParaRPr lang="en-US" dirty="0"/>
                    </a:p>
                  </a:txBody>
                  <a:tcPr marL="68580" marR="6858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Aft Cargo Compartment, CU</a:t>
                      </a:r>
                      <a:r>
                        <a:rPr lang="en-US" baseline="0" dirty="0" smtClean="0"/>
                        <a:t> FT</a:t>
                      </a:r>
                      <a:r>
                        <a:rPr lang="en-US" dirty="0" smtClean="0"/>
                        <a:t> </a:t>
                      </a:r>
                      <a:endParaRPr lang="en-US" dirty="0"/>
                    </a:p>
                  </a:txBody>
                  <a:tcPr marL="68580" marR="6858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 smtClean="0"/>
                        <a:t>Fwd</a:t>
                      </a:r>
                      <a:r>
                        <a:rPr lang="en-US" dirty="0" smtClean="0"/>
                        <a:t> Cargo Compartment, CU FT</a:t>
                      </a:r>
                      <a:endParaRPr lang="en-US" dirty="0"/>
                    </a:p>
                  </a:txBody>
                  <a:tcPr marL="68580" marR="68580"/>
                </a:tc>
                <a:extLst>
                  <a:ext uri="{0D108BD9-81ED-4DB2-BD59-A6C34878D82A}">
                    <a16:rowId xmlns:a16="http://schemas.microsoft.com/office/drawing/2014/main" val="13483522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 smtClean="0"/>
                        <a:t>737-200</a:t>
                      </a:r>
                      <a:endParaRPr lang="en-US" dirty="0"/>
                    </a:p>
                  </a:txBody>
                  <a:tcPr marL="68580" marR="6858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370 </a:t>
                      </a:r>
                      <a:endParaRPr lang="en-US" dirty="0"/>
                    </a:p>
                  </a:txBody>
                  <a:tcPr marL="68580" marR="6858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370 </a:t>
                      </a:r>
                      <a:endParaRPr lang="en-US" dirty="0"/>
                    </a:p>
                  </a:txBody>
                  <a:tcPr marL="68580" marR="68580"/>
                </a:tc>
                <a:extLst>
                  <a:ext uri="{0D108BD9-81ED-4DB2-BD59-A6C34878D82A}">
                    <a16:rowId xmlns:a16="http://schemas.microsoft.com/office/drawing/2014/main" val="279088554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 smtClean="0"/>
                        <a:t>747-SP</a:t>
                      </a:r>
                      <a:endParaRPr lang="en-US" dirty="0"/>
                    </a:p>
                  </a:txBody>
                  <a:tcPr marL="68580" marR="6858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2150 </a:t>
                      </a:r>
                      <a:endParaRPr lang="en-US" dirty="0"/>
                    </a:p>
                  </a:txBody>
                  <a:tcPr marL="68580" marR="6858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1750</a:t>
                      </a:r>
                      <a:r>
                        <a:rPr lang="en-US" baseline="0" dirty="0" smtClean="0"/>
                        <a:t> </a:t>
                      </a:r>
                      <a:endParaRPr lang="en-US" dirty="0"/>
                    </a:p>
                  </a:txBody>
                  <a:tcPr marL="68580" marR="68580"/>
                </a:tc>
                <a:extLst>
                  <a:ext uri="{0D108BD9-81ED-4DB2-BD59-A6C34878D82A}">
                    <a16:rowId xmlns:a16="http://schemas.microsoft.com/office/drawing/2014/main" val="2429421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 smtClean="0"/>
                        <a:t>727-100 C</a:t>
                      </a:r>
                      <a:endParaRPr lang="en-US" dirty="0"/>
                    </a:p>
                  </a:txBody>
                  <a:tcPr marL="68580" marR="6858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470</a:t>
                      </a:r>
                      <a:endParaRPr lang="en-US" dirty="0"/>
                    </a:p>
                  </a:txBody>
                  <a:tcPr marL="68580" marR="6858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420</a:t>
                      </a:r>
                      <a:endParaRPr lang="en-US" dirty="0"/>
                    </a:p>
                  </a:txBody>
                  <a:tcPr marL="68580" marR="68580"/>
                </a:tc>
                <a:extLst>
                  <a:ext uri="{0D108BD9-81ED-4DB2-BD59-A6C34878D82A}">
                    <a16:rowId xmlns:a16="http://schemas.microsoft.com/office/drawing/2014/main" val="104834328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 smtClean="0"/>
                        <a:t>DC-10</a:t>
                      </a:r>
                      <a:endParaRPr lang="en-US" dirty="0"/>
                    </a:p>
                  </a:txBody>
                  <a:tcPr marL="68580" marR="6858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NA</a:t>
                      </a:r>
                      <a:endParaRPr lang="en-US" dirty="0"/>
                    </a:p>
                  </a:txBody>
                  <a:tcPr marL="68580" marR="6858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2000</a:t>
                      </a:r>
                      <a:endParaRPr lang="en-US" dirty="0"/>
                    </a:p>
                  </a:txBody>
                  <a:tcPr marL="68580" marR="68580"/>
                </a:tc>
                <a:extLst>
                  <a:ext uri="{0D108BD9-81ED-4DB2-BD59-A6C34878D82A}">
                    <a16:rowId xmlns:a16="http://schemas.microsoft.com/office/drawing/2014/main" val="399619994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921131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References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fontScale="77500" lnSpcReduction="20000"/>
          </a:bodyPr>
          <a:lstStyle/>
          <a:p>
            <a:r>
              <a:rPr lang="en-US" dirty="0" smtClean="0"/>
              <a:t>[1] </a:t>
            </a:r>
            <a:r>
              <a:rPr lang="en-US" i="1" dirty="0"/>
              <a:t>737 Airplane Characteristics for Airport Planning, D6-58325-6</a:t>
            </a:r>
            <a:r>
              <a:rPr lang="en-US" dirty="0"/>
              <a:t>. </a:t>
            </a:r>
            <a:r>
              <a:rPr lang="en-US" i="1" dirty="0"/>
              <a:t>737 Airplane Characteristics for Airport Planning, D6-58325-6</a:t>
            </a:r>
            <a:r>
              <a:rPr lang="en-US" dirty="0"/>
              <a:t>, Boeing, 2013.</a:t>
            </a:r>
          </a:p>
          <a:p>
            <a:r>
              <a:rPr lang="en-US" dirty="0" smtClean="0"/>
              <a:t>[2] </a:t>
            </a:r>
            <a:r>
              <a:rPr lang="en-US" i="1" dirty="0"/>
              <a:t>747 Airplane Characteristics Airport Planning, D6-58326</a:t>
            </a:r>
            <a:r>
              <a:rPr lang="en-US" dirty="0"/>
              <a:t>. </a:t>
            </a:r>
            <a:r>
              <a:rPr lang="en-US" i="1" dirty="0"/>
              <a:t>747 Airplane Characteristics Airport Planning, D6-58326</a:t>
            </a:r>
            <a:r>
              <a:rPr lang="en-US" dirty="0"/>
              <a:t>, Boeing, 2011.</a:t>
            </a:r>
            <a:r>
              <a:rPr lang="en-US" dirty="0" smtClean="0"/>
              <a:t> </a:t>
            </a:r>
          </a:p>
          <a:p>
            <a:r>
              <a:rPr lang="en-US" i="1" dirty="0" smtClean="0"/>
              <a:t>[3] 727 Airplane Characteristics Airport Planning, D6-58326</a:t>
            </a:r>
            <a:r>
              <a:rPr lang="en-US" dirty="0" smtClean="0"/>
              <a:t>. </a:t>
            </a:r>
            <a:r>
              <a:rPr lang="en-US" i="1" dirty="0" smtClean="0"/>
              <a:t>747 Airplane Characteristics Airport Planning, D6-58324</a:t>
            </a:r>
            <a:r>
              <a:rPr lang="en-US" dirty="0" smtClean="0"/>
              <a:t>, Boeing, 2011.</a:t>
            </a:r>
          </a:p>
          <a:p>
            <a:r>
              <a:rPr lang="en-US" dirty="0" smtClean="0"/>
              <a:t>[4] Reinhardt</a:t>
            </a:r>
            <a:r>
              <a:rPr lang="en-US" dirty="0"/>
              <a:t>, J.W., Blake D., and Marker, T., “Development of a Minimum Performance Standard for Aircraft Cargo Compartment Gaseous Fire Suppression Systems,” FAA report DOT/FAA/AR-00/28, September 2000. 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657126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Questions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95303" y="1508127"/>
            <a:ext cx="5753097" cy="4391025"/>
          </a:xfrm>
        </p:spPr>
        <p:txBody>
          <a:bodyPr/>
          <a:lstStyle/>
          <a:p>
            <a:r>
              <a:rPr lang="en-US" sz="2000" b="0" dirty="0" smtClean="0"/>
              <a:t>Does artificial smoke move like real smoke?</a:t>
            </a:r>
          </a:p>
          <a:p>
            <a:endParaRPr lang="en-US" sz="2000" b="0" dirty="0" smtClean="0"/>
          </a:p>
          <a:p>
            <a:r>
              <a:rPr lang="en-US" sz="2000" b="0" dirty="0" smtClean="0"/>
              <a:t>Can artificial smoke cause false alarm resistant detectors to alarm?</a:t>
            </a:r>
          </a:p>
          <a:p>
            <a:endParaRPr lang="en-US" sz="2000" b="0" dirty="0" smtClean="0"/>
          </a:p>
          <a:p>
            <a:r>
              <a:rPr lang="en-US" sz="2000" b="0" dirty="0" smtClean="0"/>
              <a:t>Does smoke density, smoke particle size and volumetric flow rate correlate to cargo compartment detection time?</a:t>
            </a:r>
          </a:p>
          <a:p>
            <a:endParaRPr lang="en-US" sz="2000" b="0" dirty="0" smtClean="0"/>
          </a:p>
          <a:p>
            <a:r>
              <a:rPr lang="en-US" sz="2000" b="0" dirty="0"/>
              <a:t>Can </a:t>
            </a:r>
            <a:r>
              <a:rPr lang="en-US" sz="2000" b="0" dirty="0" smtClean="0"/>
              <a:t>standardizing smoke generators make </a:t>
            </a:r>
            <a:r>
              <a:rPr lang="en-US" sz="2000" b="0" dirty="0"/>
              <a:t>smoke detector certification tests more </a:t>
            </a:r>
            <a:r>
              <a:rPr lang="en-US" sz="2000" b="0" dirty="0" smtClean="0"/>
              <a:t>consistent?</a:t>
            </a:r>
            <a:endParaRPr lang="en-US" sz="2000" b="0" dirty="0"/>
          </a:p>
          <a:p>
            <a:endParaRPr lang="en-US" sz="2000" b="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D3ABA1-EA94-43C0-B992-7CBCC31144F1}" type="slidenum">
              <a:rPr lang="en-US" smtClean="0"/>
              <a:pPr/>
              <a:t>7</a:t>
            </a:fld>
            <a:endParaRPr lang="en-US" dirty="0"/>
          </a:p>
        </p:txBody>
      </p:sp>
      <p:pic>
        <p:nvPicPr>
          <p:cNvPr id="5" name="Picture 2" descr="C:\Users\mattK\Desktop\Smoke Detection\attachments (2)\IMG_5276.JP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422" t="32006" r="7445" b="7165"/>
          <a:stretch/>
        </p:blipFill>
        <p:spPr bwMode="auto">
          <a:xfrm rot="5400000">
            <a:off x="5706857" y="2011755"/>
            <a:ext cx="3898003" cy="24652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5013988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False Alarm Resistant Detector Theory</a:t>
            </a:r>
            <a:endParaRPr lang="en-US" dirty="0"/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29200" y="1639583"/>
            <a:ext cx="3871912" cy="35420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4"/>
          <p:cNvSpPr/>
          <p:nvPr/>
        </p:nvSpPr>
        <p:spPr>
          <a:xfrm>
            <a:off x="0" y="1639583"/>
            <a:ext cx="4953000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>
              <a:spcBef>
                <a:spcPct val="20000"/>
              </a:spcBef>
              <a:buFont typeface="Arial" panose="020B0604020202020204" pitchFamily="34" charset="0"/>
              <a:buChar char="•"/>
            </a:pPr>
            <a:r>
              <a:rPr lang="en-US" sz="2000" dirty="0" smtClean="0">
                <a:solidFill>
                  <a:prstClr val="black"/>
                </a:solidFill>
              </a:rPr>
              <a:t>False alarm resistant smoke detectors can use </a:t>
            </a:r>
            <a:r>
              <a:rPr lang="en-US" sz="2000" b="1" dirty="0" smtClean="0">
                <a:solidFill>
                  <a:prstClr val="black"/>
                </a:solidFill>
              </a:rPr>
              <a:t>size discrimination </a:t>
            </a:r>
            <a:r>
              <a:rPr lang="en-US" sz="2000" dirty="0" smtClean="0">
                <a:solidFill>
                  <a:prstClr val="black"/>
                </a:solidFill>
              </a:rPr>
              <a:t>as a means of rejecting nuisances</a:t>
            </a:r>
          </a:p>
          <a:p>
            <a:pPr marL="800100" lvl="1" indent="-342900">
              <a:spcBef>
                <a:spcPct val="20000"/>
              </a:spcBef>
              <a:buFont typeface="Arial" panose="020B0604020202020204" pitchFamily="34" charset="0"/>
              <a:buChar char="•"/>
            </a:pPr>
            <a:r>
              <a:rPr lang="en-US" sz="2000" dirty="0" smtClean="0">
                <a:solidFill>
                  <a:prstClr val="black"/>
                </a:solidFill>
              </a:rPr>
              <a:t>Smoke </a:t>
            </a:r>
            <a:r>
              <a:rPr lang="en-US" sz="2000" dirty="0">
                <a:solidFill>
                  <a:prstClr val="black"/>
                </a:solidFill>
              </a:rPr>
              <a:t>is typically less than 1 </a:t>
            </a:r>
            <a:r>
              <a:rPr lang="en-US" sz="2000" dirty="0" smtClean="0">
                <a:solidFill>
                  <a:prstClr val="black"/>
                </a:solidFill>
              </a:rPr>
              <a:t>µm</a:t>
            </a:r>
            <a:endParaRPr lang="en-US" sz="2000" dirty="0">
              <a:solidFill>
                <a:prstClr val="black"/>
              </a:solidFill>
            </a:endParaRPr>
          </a:p>
          <a:p>
            <a:pPr marL="800100" lvl="1" indent="-342900">
              <a:spcBef>
                <a:spcPct val="20000"/>
              </a:spcBef>
              <a:buFont typeface="Arial" panose="020B0604020202020204" pitchFamily="34" charset="0"/>
              <a:buChar char="•"/>
            </a:pPr>
            <a:r>
              <a:rPr lang="en-US" sz="2000" dirty="0" smtClean="0">
                <a:solidFill>
                  <a:prstClr val="black"/>
                </a:solidFill>
              </a:rPr>
              <a:t>Smoke detector nuisances are typically greater </a:t>
            </a:r>
            <a:r>
              <a:rPr lang="en-US" sz="2000" dirty="0">
                <a:solidFill>
                  <a:prstClr val="black"/>
                </a:solidFill>
              </a:rPr>
              <a:t>than 1 µm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5486400" y="5334000"/>
            <a:ext cx="36664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Particle size by substance</a:t>
            </a:r>
            <a:r>
              <a:rPr lang="en-US" dirty="0"/>
              <a:t> </a:t>
            </a:r>
            <a:r>
              <a:rPr lang="en-US" dirty="0" smtClean="0"/>
              <a:t>[1]</a:t>
            </a:r>
          </a:p>
        </p:txBody>
      </p:sp>
    </p:spTree>
    <p:extLst>
      <p:ext uri="{BB962C8B-B14F-4D97-AF65-F5344CB8AC3E}">
        <p14:creationId xmlns:p14="http://schemas.microsoft.com/office/powerpoint/2010/main" val="2771273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Smoke Particle Measurement</a:t>
            </a:r>
            <a:endParaRPr lang="en-US" dirty="0"/>
          </a:p>
        </p:txBody>
      </p:sp>
      <p:graphicFrame>
        <p:nvGraphicFramePr>
          <p:cNvPr id="6" name="Content Placeholder 5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287980803"/>
              </p:ext>
            </p:extLst>
          </p:nvPr>
        </p:nvGraphicFramePr>
        <p:xfrm>
          <a:off x="-1772" y="3116545"/>
          <a:ext cx="9144000" cy="3838416"/>
        </p:xfrm>
        <a:graphic>
          <a:graphicData uri="http://schemas.openxmlformats.org/drawingml/2006/table">
            <a:tbl>
              <a:tblPr firstRow="1" firstCol="1" bandRow="1">
                <a:tableStyleId>{21E4AEA4-8DFA-4A89-87EB-49C32662AFE0}</a:tableStyleId>
              </a:tblPr>
              <a:tblGrid>
                <a:gridCol w="1572134">
                  <a:extLst>
                    <a:ext uri="{9D8B030D-6E8A-4147-A177-3AD203B41FA5}">
                      <a16:colId xmlns:a16="http://schemas.microsoft.com/office/drawing/2014/main" val="3288513781"/>
                    </a:ext>
                  </a:extLst>
                </a:gridCol>
                <a:gridCol w="1888891">
                  <a:extLst>
                    <a:ext uri="{9D8B030D-6E8A-4147-A177-3AD203B41FA5}">
                      <a16:colId xmlns:a16="http://schemas.microsoft.com/office/drawing/2014/main" val="2853822343"/>
                    </a:ext>
                  </a:extLst>
                </a:gridCol>
                <a:gridCol w="1751475">
                  <a:extLst>
                    <a:ext uri="{9D8B030D-6E8A-4147-A177-3AD203B41FA5}">
                      <a16:colId xmlns:a16="http://schemas.microsoft.com/office/drawing/2014/main" val="1576776353"/>
                    </a:ext>
                  </a:extLst>
                </a:gridCol>
                <a:gridCol w="1965750">
                  <a:extLst>
                    <a:ext uri="{9D8B030D-6E8A-4147-A177-3AD203B41FA5}">
                      <a16:colId xmlns:a16="http://schemas.microsoft.com/office/drawing/2014/main" val="800234389"/>
                    </a:ext>
                  </a:extLst>
                </a:gridCol>
                <a:gridCol w="1965750">
                  <a:extLst>
                    <a:ext uri="{9D8B030D-6E8A-4147-A177-3AD203B41FA5}">
                      <a16:colId xmlns:a16="http://schemas.microsoft.com/office/drawing/2014/main" val="737899481"/>
                    </a:ext>
                  </a:extLst>
                </a:gridCol>
              </a:tblGrid>
              <a:tr h="827054">
                <a:tc>
                  <a:txBody>
                    <a:bodyPr/>
                    <a:lstStyle/>
                    <a:p>
                      <a:pPr marL="0" marR="0" algn="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200" dirty="0" smtClean="0">
                        <a:effectLst/>
                      </a:endParaRPr>
                    </a:p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200" dirty="0" smtClean="0">
                        <a:effectLst/>
                      </a:endParaRPr>
                    </a:p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200" dirty="0" smtClean="0">
                        <a:effectLst/>
                      </a:endParaRPr>
                    </a:p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 smtClean="0">
                          <a:effectLst/>
                        </a:rPr>
                        <a:t>Material</a:t>
                      </a:r>
                      <a:endParaRPr lang="en-US" sz="12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998" marR="42998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</a:rPr>
                        <a:t>Smoke Production and Properties</a:t>
                      </a:r>
                    </a:p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</a:rPr>
                        <a:t>D</a:t>
                      </a:r>
                      <a:r>
                        <a:rPr lang="en-US" sz="1200" baseline="-25000" dirty="0">
                          <a:effectLst/>
                        </a:rPr>
                        <a:t>32 ­</a:t>
                      </a:r>
                      <a:r>
                        <a:rPr lang="en-US" sz="1200" dirty="0">
                          <a:effectLst/>
                        </a:rPr>
                        <a:t>(optical measurements</a:t>
                      </a:r>
                      <a:r>
                        <a:rPr lang="en-US" sz="1200" dirty="0" smtClean="0">
                          <a:effectLst/>
                        </a:rPr>
                        <a:t>), </a:t>
                      </a:r>
                      <a:r>
                        <a:rPr lang="en-US" sz="1200" dirty="0" smtClean="0"/>
                        <a:t>µm</a:t>
                      </a:r>
                      <a:r>
                        <a:rPr lang="en-US" sz="1200" dirty="0" smtClean="0">
                          <a:effectLst/>
                        </a:rPr>
                        <a:t> [2]</a:t>
                      </a:r>
                      <a:endParaRPr lang="en-US" sz="12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998" marR="42998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</a:rPr>
                        <a:t>Online determination of the refractive index of test fires</a:t>
                      </a:r>
                    </a:p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 err="1">
                          <a:effectLst/>
                        </a:rPr>
                        <a:t>D</a:t>
                      </a:r>
                      <a:r>
                        <a:rPr lang="en-US" sz="1200" baseline="-25000" dirty="0" err="1">
                          <a:effectLst/>
                        </a:rPr>
                        <a:t>pg</a:t>
                      </a:r>
                      <a:r>
                        <a:rPr lang="en-US" sz="1200" baseline="-25000" dirty="0">
                          <a:effectLst/>
                        </a:rPr>
                        <a:t> </a:t>
                      </a:r>
                      <a:r>
                        <a:rPr lang="en-US" sz="1200" baseline="-25000" dirty="0" smtClean="0">
                          <a:effectLst/>
                        </a:rPr>
                        <a:t>­­</a:t>
                      </a:r>
                      <a:r>
                        <a:rPr lang="en-US" sz="1200" dirty="0" smtClean="0">
                          <a:effectLst/>
                        </a:rPr>
                        <a:t>(SMPS), </a:t>
                      </a:r>
                      <a:r>
                        <a:rPr lang="en-US" sz="1200" dirty="0" smtClean="0"/>
                        <a:t>µm</a:t>
                      </a:r>
                      <a:r>
                        <a:rPr lang="en-US" sz="1200" dirty="0" smtClean="0">
                          <a:effectLst/>
                        </a:rPr>
                        <a:t> [3]</a:t>
                      </a:r>
                      <a:endParaRPr lang="en-US" sz="12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998" marR="42998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</a:rPr>
                        <a:t>Smoke Characterization Project</a:t>
                      </a:r>
                    </a:p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</a:rPr>
                        <a:t>D</a:t>
                      </a:r>
                      <a:r>
                        <a:rPr lang="en-US" sz="1200" baseline="-25000" dirty="0">
                          <a:effectLst/>
                        </a:rPr>
                        <a:t>s</a:t>
                      </a:r>
                      <a:r>
                        <a:rPr lang="en-US" sz="1200" dirty="0">
                          <a:effectLst/>
                        </a:rPr>
                        <a:t> </a:t>
                      </a:r>
                      <a:r>
                        <a:rPr lang="en-US" sz="1200" dirty="0" smtClean="0">
                          <a:effectLst/>
                        </a:rPr>
                        <a:t>(WPS), </a:t>
                      </a:r>
                      <a:r>
                        <a:rPr lang="en-US" sz="1200" dirty="0" smtClean="0"/>
                        <a:t>µm</a:t>
                      </a:r>
                      <a:r>
                        <a:rPr lang="en-US" sz="1200" dirty="0" smtClean="0">
                          <a:effectLst/>
                        </a:rPr>
                        <a:t> [4]</a:t>
                      </a:r>
                      <a:endParaRPr lang="en-US" sz="12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998" marR="42998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u="none" strike="noStrike" kern="1200" baseline="0" dirty="0" smtClean="0"/>
                        <a:t>U. S. Environmental Protection Agency</a:t>
                      </a:r>
                    </a:p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u="none" strike="noStrike" kern="1200" baseline="0" dirty="0" smtClean="0">
                          <a:effectLst/>
                        </a:rPr>
                        <a:t>(ELPI and SMPS data), </a:t>
                      </a:r>
                      <a:r>
                        <a:rPr lang="en-US" sz="1200" dirty="0" smtClean="0"/>
                        <a:t>µm</a:t>
                      </a:r>
                      <a:r>
                        <a:rPr lang="en-US" sz="1200" dirty="0" smtClean="0">
                          <a:effectLst/>
                        </a:rPr>
                        <a:t> [5]</a:t>
                      </a:r>
                      <a:endParaRPr lang="en-US" sz="12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998" marR="42998" marT="0" marB="0"/>
                </a:tc>
                <a:extLst>
                  <a:ext uri="{0D108BD9-81ED-4DB2-BD59-A6C34878D82A}">
                    <a16:rowId xmlns:a16="http://schemas.microsoft.com/office/drawing/2014/main" val="3468658199"/>
                  </a:ext>
                </a:extLst>
              </a:tr>
              <a:tr h="324342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</a:rPr>
                        <a:t>Douglas Fir (flaming)</a:t>
                      </a:r>
                      <a:endParaRPr lang="en-US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998" marR="42998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>
                          <a:effectLst/>
                        </a:rPr>
                        <a:t>0.47-0.52</a:t>
                      </a:r>
                      <a:endParaRPr lang="en-US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998" marR="42998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>
                          <a:effectLst/>
                        </a:rPr>
                        <a:t> </a:t>
                      </a:r>
                      <a:endParaRPr lang="en-US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998" marR="42998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0.040-0.073</a:t>
                      </a:r>
                      <a:endParaRPr lang="en-US" sz="14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998" marR="42998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effectLst/>
                        </a:rPr>
                        <a:t>0.054-0.077</a:t>
                      </a:r>
                      <a:endParaRPr lang="en-US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998" marR="42998" marT="0" marB="0"/>
                </a:tc>
                <a:extLst>
                  <a:ext uri="{0D108BD9-81ED-4DB2-BD59-A6C34878D82A}">
                    <a16:rowId xmlns:a16="http://schemas.microsoft.com/office/drawing/2014/main" val="3652880797"/>
                  </a:ext>
                </a:extLst>
              </a:tr>
              <a:tr h="324342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</a:rPr>
                        <a:t>Douglas Fir (smoldering)</a:t>
                      </a:r>
                      <a:endParaRPr lang="en-US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998" marR="42998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>
                          <a:effectLst/>
                        </a:rPr>
                        <a:t>0.75-0.8</a:t>
                      </a:r>
                      <a:endParaRPr lang="en-US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998" marR="42998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>
                          <a:effectLst/>
                        </a:rPr>
                        <a:t> </a:t>
                      </a:r>
                      <a:endParaRPr lang="en-US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998" marR="42998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>
                          <a:effectLst/>
                        </a:rPr>
                        <a:t>0.136-0.141</a:t>
                      </a:r>
                      <a:endParaRPr lang="en-US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998" marR="42998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998" marR="42998" marT="0" marB="0"/>
                </a:tc>
                <a:extLst>
                  <a:ext uri="{0D108BD9-81ED-4DB2-BD59-A6C34878D82A}">
                    <a16:rowId xmlns:a16="http://schemas.microsoft.com/office/drawing/2014/main" val="1400455002"/>
                  </a:ext>
                </a:extLst>
              </a:tr>
              <a:tr h="179150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</a:rPr>
                        <a:t>Flaming Wood</a:t>
                      </a:r>
                      <a:endParaRPr lang="en-US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998" marR="42998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 </a:t>
                      </a:r>
                      <a:endParaRPr lang="en-US" sz="14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998" marR="42998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>
                          <a:effectLst/>
                        </a:rPr>
                        <a:t>0.16</a:t>
                      </a:r>
                      <a:endParaRPr lang="en-US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998" marR="42998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>
                          <a:effectLst/>
                        </a:rPr>
                        <a:t> </a:t>
                      </a:r>
                      <a:endParaRPr lang="en-US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998" marR="42998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effectLst/>
                        </a:rPr>
                        <a:t>0.046-0.077</a:t>
                      </a:r>
                      <a:endParaRPr lang="en-US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998" marR="42998" marT="0" marB="0"/>
                </a:tc>
                <a:extLst>
                  <a:ext uri="{0D108BD9-81ED-4DB2-BD59-A6C34878D82A}">
                    <a16:rowId xmlns:a16="http://schemas.microsoft.com/office/drawing/2014/main" val="3428488092"/>
                  </a:ext>
                </a:extLst>
              </a:tr>
              <a:tr h="324342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</a:rPr>
                        <a:t>Smoldering Wood</a:t>
                      </a:r>
                      <a:endParaRPr lang="en-US" sz="12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998" marR="42998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 </a:t>
                      </a:r>
                      <a:endParaRPr lang="en-US" sz="14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998" marR="42998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>
                          <a:effectLst/>
                        </a:rPr>
                        <a:t>0.19</a:t>
                      </a:r>
                      <a:endParaRPr lang="en-US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998" marR="42998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>
                          <a:effectLst/>
                        </a:rPr>
                        <a:t> </a:t>
                      </a:r>
                      <a:endParaRPr lang="en-US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998" marR="42998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998" marR="42998" marT="0" marB="0"/>
                </a:tc>
                <a:extLst>
                  <a:ext uri="{0D108BD9-81ED-4DB2-BD59-A6C34878D82A}">
                    <a16:rowId xmlns:a16="http://schemas.microsoft.com/office/drawing/2014/main" val="1254093015"/>
                  </a:ext>
                </a:extLst>
              </a:tr>
              <a:tr h="324342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</a:rPr>
                        <a:t>Smoldering Cotton</a:t>
                      </a:r>
                      <a:endParaRPr lang="en-US" sz="12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998" marR="42998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 </a:t>
                      </a:r>
                      <a:endParaRPr lang="en-US" sz="14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998" marR="42998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>
                          <a:effectLst/>
                        </a:rPr>
                        <a:t>0.17</a:t>
                      </a:r>
                      <a:endParaRPr lang="en-US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998" marR="42998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>
                          <a:effectLst/>
                        </a:rPr>
                        <a:t>0.086-0.105</a:t>
                      </a:r>
                      <a:endParaRPr lang="en-US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998" marR="42998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998" marR="42998" marT="0" marB="0"/>
                </a:tc>
                <a:extLst>
                  <a:ext uri="{0D108BD9-81ED-4DB2-BD59-A6C34878D82A}">
                    <a16:rowId xmlns:a16="http://schemas.microsoft.com/office/drawing/2014/main" val="2597491282"/>
                  </a:ext>
                </a:extLst>
              </a:tr>
              <a:tr h="324342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</a:rPr>
                        <a:t>Heptane</a:t>
                      </a:r>
                    </a:p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</a:rPr>
                        <a:t>Flaming</a:t>
                      </a:r>
                      <a:endParaRPr lang="en-US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998" marR="42998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 </a:t>
                      </a:r>
                      <a:endParaRPr lang="en-US" sz="14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998" marR="42998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>
                          <a:effectLst/>
                        </a:rPr>
                        <a:t>0.16</a:t>
                      </a:r>
                      <a:endParaRPr lang="en-US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998" marR="42998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>
                          <a:effectLst/>
                        </a:rPr>
                        <a:t>0.195-0.199</a:t>
                      </a:r>
                      <a:endParaRPr lang="en-US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998" marR="42998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998" marR="42998" marT="0" marB="0"/>
                </a:tc>
                <a:extLst>
                  <a:ext uri="{0D108BD9-81ED-4DB2-BD59-A6C34878D82A}">
                    <a16:rowId xmlns:a16="http://schemas.microsoft.com/office/drawing/2014/main" val="171953298"/>
                  </a:ext>
                </a:extLst>
              </a:tr>
              <a:tr h="324342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</a:rPr>
                        <a:t>PVC</a:t>
                      </a:r>
                    </a:p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</a:rPr>
                        <a:t>Smoldering</a:t>
                      </a:r>
                      <a:endParaRPr lang="en-US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998" marR="42998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0.8-1.1</a:t>
                      </a:r>
                      <a:endParaRPr lang="en-US" sz="14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998" marR="42998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0.135-0.138</a:t>
                      </a:r>
                      <a:endParaRPr lang="en-US" sz="14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998" marR="42998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>
                          <a:effectLst/>
                        </a:rPr>
                        <a:t> </a:t>
                      </a:r>
                      <a:endParaRPr lang="en-US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998" marR="42998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998" marR="42998" marT="0" marB="0"/>
                </a:tc>
                <a:extLst>
                  <a:ext uri="{0D108BD9-81ED-4DB2-BD59-A6C34878D82A}">
                    <a16:rowId xmlns:a16="http://schemas.microsoft.com/office/drawing/2014/main" val="1898338718"/>
                  </a:ext>
                </a:extLst>
              </a:tr>
              <a:tr h="324342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</a:rPr>
                        <a:t>PVC</a:t>
                      </a:r>
                    </a:p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</a:rPr>
                        <a:t>Flaming</a:t>
                      </a:r>
                      <a:endParaRPr lang="en-US" sz="12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998" marR="42998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0.3-0.6</a:t>
                      </a:r>
                      <a:endParaRPr lang="en-US" sz="14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998" marR="42998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>
                          <a:effectLst/>
                        </a:rPr>
                        <a:t>0.100-0.132</a:t>
                      </a:r>
                      <a:endParaRPr lang="en-US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998" marR="42998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>
                          <a:effectLst/>
                        </a:rPr>
                        <a:t> </a:t>
                      </a:r>
                      <a:endParaRPr lang="en-US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998" marR="42998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998" marR="42998" marT="0" marB="0"/>
                </a:tc>
                <a:extLst>
                  <a:ext uri="{0D108BD9-81ED-4DB2-BD59-A6C34878D82A}">
                    <a16:rowId xmlns:a16="http://schemas.microsoft.com/office/drawing/2014/main" val="1455204453"/>
                  </a:ext>
                </a:extLst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-1772" y="1143000"/>
            <a:ext cx="9144000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1" indent="-285750">
              <a:buFont typeface="Arial" charset="0"/>
              <a:buChar char="•"/>
            </a:pPr>
            <a:r>
              <a:rPr lang="en-US" sz="2000" dirty="0" smtClean="0"/>
              <a:t>Measured smoke diameters varies by material, smoking vs smoldering, researcher </a:t>
            </a:r>
            <a:r>
              <a:rPr lang="en-US" sz="2000" dirty="0"/>
              <a:t>and particle sizing </a:t>
            </a:r>
            <a:r>
              <a:rPr lang="en-US" sz="2000" dirty="0" smtClean="0"/>
              <a:t>instrument</a:t>
            </a:r>
          </a:p>
          <a:p>
            <a:pPr marL="285750" indent="-285750">
              <a:buFont typeface="Arial" charset="0"/>
              <a:buChar char="•"/>
            </a:pPr>
            <a:endParaRPr lang="en-US" sz="2000" dirty="0" smtClean="0"/>
          </a:p>
          <a:p>
            <a:pPr marL="285750" indent="-285750">
              <a:buFont typeface="Arial" charset="0"/>
              <a:buChar char="•"/>
            </a:pPr>
            <a:r>
              <a:rPr lang="en-US" sz="2000" dirty="0" smtClean="0"/>
              <a:t>Ranges from 46nm to 1100nm</a:t>
            </a:r>
          </a:p>
          <a:p>
            <a:pPr marL="285750" indent="-285750">
              <a:buFont typeface="Arial" charset="0"/>
              <a:buChar char="•"/>
            </a:pPr>
            <a:r>
              <a:rPr lang="en-US" sz="2000" dirty="0" smtClean="0"/>
              <a:t>Average is 263nm</a:t>
            </a:r>
          </a:p>
        </p:txBody>
      </p:sp>
    </p:spTree>
    <p:extLst>
      <p:ext uri="{BB962C8B-B14F-4D97-AF65-F5344CB8AC3E}">
        <p14:creationId xmlns:p14="http://schemas.microsoft.com/office/powerpoint/2010/main" val="34053846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1_Custom Design">
  <a:themeElements>
    <a:clrScheme name="1_Custom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Custom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>
          <a:noFill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91240B29-F687-4F45-9708-019B960494DF}">
            <a14:hiddenLine xmlns:a14="http://schemas.microsoft.com/office/drawing/2010/main"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Char char="•"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>
          <a:noFill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91240B29-F687-4F45-9708-019B960494DF}">
            <a14:hiddenLine xmlns:a14="http://schemas.microsoft.com/office/drawing/2010/main"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Char char="•"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  <a:txDef>
      <a:spPr bwMode="auto">
        <a:noFill/>
        <a:ln>
          <a:noFill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91240B29-F687-4F45-9708-019B960494DF}">
            <a14:hiddenLine xmlns:a14="http://schemas.microsoft.com/office/drawing/2010/main" w="9525">
              <a:solidFill>
                <a:schemeClr val="tx1"/>
              </a:solidFill>
              <a:miter lim="800000"/>
              <a:headEnd/>
              <a:tailEnd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>
        <a:spAutoFit/>
      </a:bodyPr>
      <a:lstStyle>
        <a:defPPr>
          <a:buFontTx/>
          <a:buNone/>
          <a:defRPr sz="1200" b="1" dirty="0">
            <a:solidFill>
              <a:srgbClr val="C0C0C0"/>
            </a:solidFill>
          </a:defRPr>
        </a:defPPr>
      </a:lstStyle>
    </a:txDef>
  </a:objectDefaults>
  <a:extraClrSchemeLst>
    <a:extraClrScheme>
      <a:clrScheme name="1_Custom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ustom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ustom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ustom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ustom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ustom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Default Theme">
  <a:themeElements>
    <a:clrScheme name="1_Custom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Custom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>
          <a:noFill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91240B29-F687-4F45-9708-019B960494DF}">
            <a14:hiddenLine xmlns:a14="http://schemas.microsoft.com/office/drawing/2010/main"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Char char="•"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>
          <a:noFill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91240B29-F687-4F45-9708-019B960494DF}">
            <a14:hiddenLine xmlns:a14="http://schemas.microsoft.com/office/drawing/2010/main"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Char char="•"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  <a:txDef>
      <a:spPr bwMode="auto">
        <a:noFill/>
        <a:ln>
          <a:noFill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91240B29-F687-4F45-9708-019B960494DF}">
            <a14:hiddenLine xmlns:a14="http://schemas.microsoft.com/office/drawing/2010/main" w="9525">
              <a:solidFill>
                <a:schemeClr val="tx1"/>
              </a:solidFill>
              <a:miter lim="800000"/>
              <a:headEnd/>
              <a:tailEnd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>
        <a:spAutoFit/>
      </a:bodyPr>
      <a:lstStyle>
        <a:defPPr>
          <a:buFontTx/>
          <a:buNone/>
          <a:defRPr sz="1200" b="1" dirty="0">
            <a:solidFill>
              <a:srgbClr val="C0C0C0"/>
            </a:solidFill>
          </a:defRPr>
        </a:defPPr>
      </a:lstStyle>
    </a:txDef>
  </a:objectDefaults>
  <a:extraClrSchemeLst>
    <a:extraClrScheme>
      <a:clrScheme name="1_Custom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ustom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ustom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ustom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ustom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ustom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Default Theme" id="{ED8EC667-4473-4E12-B324-A35BE85E559E}" vid="{92C79AF4-9435-4B1B-B5C3-F35D92FF161B}"/>
    </a:ext>
  </a:extLst>
</a:theme>
</file>

<file path=ppt/theme/theme3.xml><?xml version="1.0" encoding="utf-8"?>
<a:theme xmlns:a="http://schemas.openxmlformats.org/drawingml/2006/main" name="2_Custom Design">
  <a:themeElements>
    <a:clrScheme name="1_Custom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Custom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>
          <a:noFill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91240B29-F687-4F45-9708-019B960494DF}">
            <a14:hiddenLine xmlns:a14="http://schemas.microsoft.com/office/drawing/2010/main"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Char char="•"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>
          <a:noFill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91240B29-F687-4F45-9708-019B960494DF}">
            <a14:hiddenLine xmlns:a14="http://schemas.microsoft.com/office/drawing/2010/main"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Char char="•"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  <a:txDef>
      <a:spPr bwMode="auto">
        <a:noFill/>
        <a:ln>
          <a:noFill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91240B29-F687-4F45-9708-019B960494DF}">
            <a14:hiddenLine xmlns:a14="http://schemas.microsoft.com/office/drawing/2010/main" w="9525">
              <a:solidFill>
                <a:schemeClr val="tx1"/>
              </a:solidFill>
              <a:miter lim="800000"/>
              <a:headEnd/>
              <a:tailEnd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>
        <a:spAutoFit/>
      </a:bodyPr>
      <a:lstStyle>
        <a:defPPr>
          <a:buFontTx/>
          <a:buNone/>
          <a:defRPr sz="1200" b="1" dirty="0">
            <a:solidFill>
              <a:srgbClr val="C0C0C0"/>
            </a:solidFill>
          </a:defRPr>
        </a:defPPr>
      </a:lstStyle>
    </a:txDef>
  </a:objectDefaults>
  <a:extraClrSchemeLst>
    <a:extraClrScheme>
      <a:clrScheme name="1_Custom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ustom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ustom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ustom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ustom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ustom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Theme3">
  <a:themeElements>
    <a:clrScheme name="1_Custom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Custom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>
          <a:noFill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91240B29-F687-4F45-9708-019B960494DF}">
            <a14:hiddenLine xmlns:a14="http://schemas.microsoft.com/office/drawing/2010/main"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Char char="•"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>
          <a:noFill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91240B29-F687-4F45-9708-019B960494DF}">
            <a14:hiddenLine xmlns:a14="http://schemas.microsoft.com/office/drawing/2010/main"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Char char="•"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  <a:txDef>
      <a:spPr bwMode="auto">
        <a:noFill/>
        <a:ln>
          <a:noFill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91240B29-F687-4F45-9708-019B960494DF}">
            <a14:hiddenLine xmlns:a14="http://schemas.microsoft.com/office/drawing/2010/main" w="9525">
              <a:solidFill>
                <a:schemeClr val="tx1"/>
              </a:solidFill>
              <a:miter lim="800000"/>
              <a:headEnd/>
              <a:tailEnd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>
        <a:spAutoFit/>
      </a:bodyPr>
      <a:lstStyle>
        <a:defPPr>
          <a:buFontTx/>
          <a:buNone/>
          <a:defRPr sz="1200" b="1" dirty="0">
            <a:solidFill>
              <a:srgbClr val="C0C0C0"/>
            </a:solidFill>
          </a:defRPr>
        </a:defPPr>
      </a:lstStyle>
    </a:txDef>
  </a:objectDefaults>
  <a:extraClrSchemeLst>
    <a:extraClrScheme>
      <a:clrScheme name="1_Custom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ustom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ustom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ustom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ustom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ustom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3_Custom Design">
  <a:themeElements>
    <a:clrScheme name="1_Custom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Custom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>
          <a:noFill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91240B29-F687-4F45-9708-019B960494DF}">
            <a14:hiddenLine xmlns:a14="http://schemas.microsoft.com/office/drawing/2010/main"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Char char="•"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>
          <a:noFill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91240B29-F687-4F45-9708-019B960494DF}">
            <a14:hiddenLine xmlns:a14="http://schemas.microsoft.com/office/drawing/2010/main"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Char char="•"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  <a:txDef>
      <a:spPr bwMode="auto">
        <a:noFill/>
        <a:ln>
          <a:noFill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91240B29-F687-4F45-9708-019B960494DF}">
            <a14:hiddenLine xmlns:a14="http://schemas.microsoft.com/office/drawing/2010/main" w="9525">
              <a:solidFill>
                <a:schemeClr val="tx1"/>
              </a:solidFill>
              <a:miter lim="800000"/>
              <a:headEnd/>
              <a:tailEnd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>
        <a:spAutoFit/>
      </a:bodyPr>
      <a:lstStyle>
        <a:defPPr>
          <a:buFontTx/>
          <a:buNone/>
          <a:defRPr sz="1200" b="1" dirty="0">
            <a:solidFill>
              <a:srgbClr val="C0C0C0"/>
            </a:solidFill>
          </a:defRPr>
        </a:defPPr>
      </a:lstStyle>
    </a:txDef>
  </a:objectDefaults>
  <a:extraClrSchemeLst>
    <a:extraClrScheme>
      <a:clrScheme name="1_Custom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ustom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ustom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ustom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ustom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ustom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1_Theme3">
  <a:themeElements>
    <a:clrScheme name="1_Custom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Custom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>
          <a:noFill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91240B29-F687-4F45-9708-019B960494DF}">
            <a14:hiddenLine xmlns:a14="http://schemas.microsoft.com/office/drawing/2010/main"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Char char="•"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>
          <a:noFill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91240B29-F687-4F45-9708-019B960494DF}">
            <a14:hiddenLine xmlns:a14="http://schemas.microsoft.com/office/drawing/2010/main"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Char char="•"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  <a:txDef>
      <a:spPr bwMode="auto">
        <a:noFill/>
        <a:ln>
          <a:noFill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91240B29-F687-4F45-9708-019B960494DF}">
            <a14:hiddenLine xmlns:a14="http://schemas.microsoft.com/office/drawing/2010/main" w="9525">
              <a:solidFill>
                <a:schemeClr val="tx1"/>
              </a:solidFill>
              <a:miter lim="800000"/>
              <a:headEnd/>
              <a:tailEnd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>
        <a:spAutoFit/>
      </a:bodyPr>
      <a:lstStyle>
        <a:defPPr>
          <a:buFontTx/>
          <a:buNone/>
          <a:defRPr sz="1200" b="1" dirty="0">
            <a:solidFill>
              <a:srgbClr val="C0C0C0"/>
            </a:solidFill>
          </a:defRPr>
        </a:defPPr>
      </a:lstStyle>
    </a:txDef>
  </a:objectDefaults>
  <a:extraClrSchemeLst>
    <a:extraClrScheme>
      <a:clrScheme name="1_Custom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ustom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ustom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ustom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ustom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ustom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2_Theme3">
  <a:themeElements>
    <a:clrScheme name="1_Custom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Custom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>
          <a:noFill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91240B29-F687-4F45-9708-019B960494DF}">
            <a14:hiddenLine xmlns:a14="http://schemas.microsoft.com/office/drawing/2010/main"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Char char="•"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>
          <a:noFill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91240B29-F687-4F45-9708-019B960494DF}">
            <a14:hiddenLine xmlns:a14="http://schemas.microsoft.com/office/drawing/2010/main"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Char char="•"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  <a:txDef>
      <a:spPr bwMode="auto">
        <a:noFill/>
        <a:ln>
          <a:noFill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91240B29-F687-4F45-9708-019B960494DF}">
            <a14:hiddenLine xmlns:a14="http://schemas.microsoft.com/office/drawing/2010/main" w="9525">
              <a:solidFill>
                <a:schemeClr val="tx1"/>
              </a:solidFill>
              <a:miter lim="800000"/>
              <a:headEnd/>
              <a:tailEnd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>
        <a:spAutoFit/>
      </a:bodyPr>
      <a:lstStyle>
        <a:defPPr>
          <a:buFontTx/>
          <a:buNone/>
          <a:defRPr sz="1200" b="1" dirty="0">
            <a:solidFill>
              <a:srgbClr val="C0C0C0"/>
            </a:solidFill>
          </a:defRPr>
        </a:defPPr>
      </a:lstStyle>
    </a:txDef>
  </a:objectDefaults>
  <a:extraClrSchemeLst>
    <a:extraClrScheme>
      <a:clrScheme name="1_Custom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ustom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ustom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ustom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ustom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ustom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9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53685</TotalTime>
  <Words>3369</Words>
  <Application>Microsoft Office PowerPoint</Application>
  <PresentationFormat>On-screen Show (4:3)</PresentationFormat>
  <Paragraphs>802</Paragraphs>
  <Slides>62</Slides>
  <Notes>1</Notes>
  <HiddenSlides>0</HiddenSlides>
  <MMClips>1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8</vt:i4>
      </vt:variant>
      <vt:variant>
        <vt:lpstr>Slide Titles</vt:lpstr>
      </vt:variant>
      <vt:variant>
        <vt:i4>62</vt:i4>
      </vt:variant>
    </vt:vector>
  </HeadingPairs>
  <TitlesOfParts>
    <vt:vector size="75" baseType="lpstr">
      <vt:lpstr>Arial</vt:lpstr>
      <vt:lpstr>Calibri</vt:lpstr>
      <vt:lpstr>Cambria Math</vt:lpstr>
      <vt:lpstr>Helvetica Neue Medium</vt:lpstr>
      <vt:lpstr>Times New Roman</vt:lpstr>
      <vt:lpstr>1_Custom Design</vt:lpstr>
      <vt:lpstr>Default Theme</vt:lpstr>
      <vt:lpstr>2_Custom Design</vt:lpstr>
      <vt:lpstr>Theme3</vt:lpstr>
      <vt:lpstr>3_Custom Design</vt:lpstr>
      <vt:lpstr>3_Office Theme</vt:lpstr>
      <vt:lpstr>1_Theme3</vt:lpstr>
      <vt:lpstr>2_Theme3</vt:lpstr>
      <vt:lpstr>False Alarm Resistant Smoke Detection and  Smoke Generator Standardization</vt:lpstr>
      <vt:lpstr>Background</vt:lpstr>
      <vt:lpstr>Background</vt:lpstr>
      <vt:lpstr>Background</vt:lpstr>
      <vt:lpstr>Demonstration of a Typical Smoldering Fire Producing Small Amount of Smoke</vt:lpstr>
      <vt:lpstr>Objective</vt:lpstr>
      <vt:lpstr>Questions</vt:lpstr>
      <vt:lpstr>False Alarm Resistant Detector Theory</vt:lpstr>
      <vt:lpstr>Smoke Particle Measurement</vt:lpstr>
      <vt:lpstr>Theory Light Scattering</vt:lpstr>
      <vt:lpstr>Theory Blue and IR Light Scattering</vt:lpstr>
      <vt:lpstr>Theory Blue and IR Light Scattering</vt:lpstr>
      <vt:lpstr>Fire Growth</vt:lpstr>
      <vt:lpstr>Heat Release Rate</vt:lpstr>
      <vt:lpstr>Average Heat Release Rate</vt:lpstr>
      <vt:lpstr>Aviator UL Smoke Generator</vt:lpstr>
      <vt:lpstr>Three Test Setups</vt:lpstr>
      <vt:lpstr>Test Setup 1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Conclusions of Test 1</vt:lpstr>
      <vt:lpstr>Test Setup 2</vt:lpstr>
      <vt:lpstr>SGSA</vt:lpstr>
      <vt:lpstr>PowerPoint Presentation</vt:lpstr>
      <vt:lpstr>Smoke Transport</vt:lpstr>
      <vt:lpstr>Smoke Transport</vt:lpstr>
      <vt:lpstr>Obscuration, Blue + IR Signal</vt:lpstr>
      <vt:lpstr>Repeatability and Accuracy</vt:lpstr>
      <vt:lpstr>Conclusions of Test 2</vt:lpstr>
      <vt:lpstr>Test Setup 3 McDonnell Douglas DC-10</vt:lpstr>
      <vt:lpstr>Test Setup 3</vt:lpstr>
      <vt:lpstr>Repeatability</vt:lpstr>
      <vt:lpstr>Small Scale Large Scale Comparison</vt:lpstr>
      <vt:lpstr>Blue and IR Signal Comparison</vt:lpstr>
      <vt:lpstr>Small Scale Large Scale Comparison</vt:lpstr>
      <vt:lpstr>% Blue Signal Comparison</vt:lpstr>
      <vt:lpstr>Smoke  Transport</vt:lpstr>
      <vt:lpstr>Smoke Transport</vt:lpstr>
      <vt:lpstr>Large Scale Test Results</vt:lpstr>
      <vt:lpstr>Conclusions of Test 3</vt:lpstr>
      <vt:lpstr>Questions and Answers</vt:lpstr>
      <vt:lpstr>Moving Forward</vt:lpstr>
      <vt:lpstr>References</vt:lpstr>
      <vt:lpstr>Contact Information</vt:lpstr>
      <vt:lpstr>Test Aircraft</vt:lpstr>
      <vt:lpstr>Boeing 737-200 </vt:lpstr>
      <vt:lpstr>Boeing 737-200</vt:lpstr>
      <vt:lpstr>Boeing 737-200</vt:lpstr>
      <vt:lpstr>Boeing 747 SP</vt:lpstr>
      <vt:lpstr>Boeing 747-SP</vt:lpstr>
      <vt:lpstr>Boeing 727-100 C </vt:lpstr>
      <vt:lpstr>Boeing 727-100 C</vt:lpstr>
      <vt:lpstr>McDonnell Douglas DC-10</vt:lpstr>
      <vt:lpstr>McDonnell Douglas DC-10</vt:lpstr>
      <vt:lpstr>Summary</vt:lpstr>
      <vt:lpstr>References</vt:lpstr>
    </vt:vector>
  </TitlesOfParts>
  <Company>Fire Safety Team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Smoke Detection</dc:title>
  <dc:creator>Matt Karp</dc:creator>
  <cp:lastModifiedBy>Karp, Matthew (FAA)</cp:lastModifiedBy>
  <cp:revision>504</cp:revision>
  <dcterms:created xsi:type="dcterms:W3CDTF">2017-08-29T15:51:33Z</dcterms:created>
  <dcterms:modified xsi:type="dcterms:W3CDTF">2018-05-03T21:10:34Z</dcterms:modified>
</cp:coreProperties>
</file>